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8"/>
  </p:notesMasterIdLst>
  <p:sldIdLst>
    <p:sldId id="256" r:id="rId2"/>
    <p:sldId id="260" r:id="rId3"/>
    <p:sldId id="257" r:id="rId4"/>
    <p:sldId id="262" r:id="rId5"/>
    <p:sldId id="296" r:id="rId6"/>
    <p:sldId id="264" r:id="rId7"/>
  </p:sldIdLst>
  <p:sldSz cx="9144000" cy="5143500" type="screen16x9"/>
  <p:notesSz cx="6858000" cy="9144000"/>
  <p:embeddedFontLst>
    <p:embeddedFont>
      <p:font typeface="Alegreya Sans" panose="020B0604020202020204" charset="0"/>
      <p:regular r:id="rId9"/>
      <p:bold r:id="rId10"/>
      <p:italic r:id="rId11"/>
      <p:boldItalic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Inter" panose="020B0604020202020204" charset="0"/>
      <p:regular r:id="rId17"/>
      <p:bold r:id="rId18"/>
      <p:italic r:id="rId19"/>
      <p:boldItalic r:id="rId20"/>
    </p:embeddedFont>
    <p:embeddedFont>
      <p:font typeface="Open Sans" panose="020B0606030504020204" pitchFamily="34" charset="0"/>
      <p:regular r:id="rId21"/>
      <p:bold r:id="rId22"/>
      <p:italic r:id="rId23"/>
      <p:boldItalic r:id="rId24"/>
    </p:embeddedFont>
    <p:embeddedFont>
      <p:font typeface="Roboto Condensed Light" panose="02000000000000000000" pitchFamily="2" charset="0"/>
      <p:regular r:id="rId25"/>
      <p: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BD0D788-A84D-448F-904D-EBE98C23BF08}">
  <a:tblStyle styleId="{1BD0D788-A84D-448F-904D-EBE98C23BF0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8" d="100"/>
          <a:sy n="88" d="100"/>
        </p:scale>
        <p:origin x="87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26" Type="http://schemas.openxmlformats.org/officeDocument/2006/relationships/font" Target="fonts/font18.fntdata"/><Relationship Id="rId3" Type="http://schemas.openxmlformats.org/officeDocument/2006/relationships/slide" Target="slides/slide2.xml"/><Relationship Id="rId21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openxmlformats.org/officeDocument/2006/relationships/font" Target="fonts/font17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font" Target="fonts/font16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font" Target="fonts/font15.fntdata"/><Relationship Id="rId28" Type="http://schemas.openxmlformats.org/officeDocument/2006/relationships/viewProps" Target="viewProps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font" Target="fonts/font14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jpg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e3fd3b6889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e3fd3b6889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db0f9523dd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db0f9523dd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dd0c7d16c6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dd0c7d16c6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e013acee2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e013acee2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dd0c7d16c6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dd0c7d16c6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89379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db0f9523dd_0_2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db0f9523dd_0_2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/>
          <p:nvPr/>
        </p:nvSpPr>
        <p:spPr>
          <a:xfrm flipH="1">
            <a:off x="1203408" y="228900"/>
            <a:ext cx="7823243" cy="3288494"/>
          </a:xfrm>
          <a:custGeom>
            <a:avLst/>
            <a:gdLst/>
            <a:ahLst/>
            <a:cxnLst/>
            <a:rect l="l" t="t" r="r" b="b"/>
            <a:pathLst>
              <a:path w="255578" h="107432" extrusionOk="0">
                <a:moveTo>
                  <a:pt x="121915" y="18100"/>
                </a:moveTo>
                <a:lnTo>
                  <a:pt x="121915" y="18100"/>
                </a:lnTo>
                <a:close/>
                <a:moveTo>
                  <a:pt x="247188" y="22602"/>
                </a:moveTo>
                <a:cubicBezTo>
                  <a:pt x="234153" y="7771"/>
                  <a:pt x="206741" y="45"/>
                  <a:pt x="178409" y="49"/>
                </a:cubicBezTo>
                <a:cubicBezTo>
                  <a:pt x="167198" y="49"/>
                  <a:pt x="155841" y="1257"/>
                  <a:pt x="145174" y="3711"/>
                </a:cubicBezTo>
                <a:cubicBezTo>
                  <a:pt x="155226" y="1576"/>
                  <a:pt x="165833" y="522"/>
                  <a:pt x="176308" y="522"/>
                </a:cubicBezTo>
                <a:cubicBezTo>
                  <a:pt x="204148" y="522"/>
                  <a:pt x="231009" y="7973"/>
                  <a:pt x="243691" y="22404"/>
                </a:cubicBezTo>
                <a:cubicBezTo>
                  <a:pt x="249285" y="28771"/>
                  <a:pt x="251818" y="36095"/>
                  <a:pt x="251818" y="43662"/>
                </a:cubicBezTo>
                <a:cubicBezTo>
                  <a:pt x="251818" y="60809"/>
                  <a:pt x="238821" y="79220"/>
                  <a:pt x="218969" y="90709"/>
                </a:cubicBezTo>
                <a:cubicBezTo>
                  <a:pt x="202201" y="100415"/>
                  <a:pt x="178905" y="106114"/>
                  <a:pt x="156363" y="106114"/>
                </a:cubicBezTo>
                <a:cubicBezTo>
                  <a:pt x="138642" y="106114"/>
                  <a:pt x="121390" y="102595"/>
                  <a:pt x="108130" y="94727"/>
                </a:cubicBezTo>
                <a:cubicBezTo>
                  <a:pt x="121870" y="103484"/>
                  <a:pt x="140251" y="107386"/>
                  <a:pt x="159120" y="107386"/>
                </a:cubicBezTo>
                <a:cubicBezTo>
                  <a:pt x="181963" y="107386"/>
                  <a:pt x="205522" y="101664"/>
                  <a:pt x="222421" y="91924"/>
                </a:cubicBezTo>
                <a:cubicBezTo>
                  <a:pt x="242483" y="80361"/>
                  <a:pt x="255528" y="61762"/>
                  <a:pt x="255528" y="44398"/>
                </a:cubicBezTo>
                <a:cubicBezTo>
                  <a:pt x="255528" y="36642"/>
                  <a:pt x="252928" y="29135"/>
                  <a:pt x="247188" y="22602"/>
                </a:cubicBezTo>
                <a:moveTo>
                  <a:pt x="174218" y="1040"/>
                </a:moveTo>
                <a:cubicBezTo>
                  <a:pt x="201552" y="1043"/>
                  <a:pt x="227842" y="8229"/>
                  <a:pt x="240156" y="22242"/>
                </a:cubicBezTo>
                <a:cubicBezTo>
                  <a:pt x="245601" y="28433"/>
                  <a:pt x="248062" y="35558"/>
                  <a:pt x="248062" y="42931"/>
                </a:cubicBezTo>
                <a:cubicBezTo>
                  <a:pt x="248062" y="59833"/>
                  <a:pt x="235125" y="78049"/>
                  <a:pt x="215494" y="89455"/>
                </a:cubicBezTo>
                <a:cubicBezTo>
                  <a:pt x="198869" y="99121"/>
                  <a:pt x="175843" y="104801"/>
                  <a:pt x="153605" y="104801"/>
                </a:cubicBezTo>
                <a:cubicBezTo>
                  <a:pt x="136394" y="104801"/>
                  <a:pt x="119653" y="101398"/>
                  <a:pt x="106716" y="93800"/>
                </a:cubicBezTo>
                <a:cubicBezTo>
                  <a:pt x="106753" y="93827"/>
                  <a:pt x="106795" y="93853"/>
                  <a:pt x="106832" y="93879"/>
                </a:cubicBezTo>
                <a:cubicBezTo>
                  <a:pt x="120246" y="102306"/>
                  <a:pt x="138053" y="106066"/>
                  <a:pt x="156363" y="106066"/>
                </a:cubicBezTo>
                <a:cubicBezTo>
                  <a:pt x="178897" y="106066"/>
                  <a:pt x="202186" y="100366"/>
                  <a:pt x="218943" y="90667"/>
                </a:cubicBezTo>
                <a:cubicBezTo>
                  <a:pt x="238783" y="79186"/>
                  <a:pt x="251769" y="60783"/>
                  <a:pt x="251769" y="43662"/>
                </a:cubicBezTo>
                <a:cubicBezTo>
                  <a:pt x="251769" y="36106"/>
                  <a:pt x="249240" y="28797"/>
                  <a:pt x="243653" y="22437"/>
                </a:cubicBezTo>
                <a:cubicBezTo>
                  <a:pt x="230990" y="8026"/>
                  <a:pt x="204137" y="571"/>
                  <a:pt x="176308" y="571"/>
                </a:cubicBezTo>
                <a:cubicBezTo>
                  <a:pt x="165116" y="571"/>
                  <a:pt x="153774" y="1775"/>
                  <a:pt x="143125" y="4218"/>
                </a:cubicBezTo>
                <a:cubicBezTo>
                  <a:pt x="153158" y="2094"/>
                  <a:pt x="163765" y="1040"/>
                  <a:pt x="174218" y="1040"/>
                </a:cubicBezTo>
                <a:moveTo>
                  <a:pt x="141261" y="4679"/>
                </a:moveTo>
                <a:cubicBezTo>
                  <a:pt x="141242" y="4683"/>
                  <a:pt x="141223" y="4687"/>
                  <a:pt x="141204" y="4694"/>
                </a:cubicBezTo>
                <a:cubicBezTo>
                  <a:pt x="151196" y="2597"/>
                  <a:pt x="161754" y="1557"/>
                  <a:pt x="172147" y="1557"/>
                </a:cubicBezTo>
                <a:cubicBezTo>
                  <a:pt x="198967" y="1557"/>
                  <a:pt x="224679" y="8484"/>
                  <a:pt x="236626" y="22077"/>
                </a:cubicBezTo>
                <a:cubicBezTo>
                  <a:pt x="241920" y="28099"/>
                  <a:pt x="244310" y="35022"/>
                  <a:pt x="244310" y="42199"/>
                </a:cubicBezTo>
                <a:cubicBezTo>
                  <a:pt x="244310" y="58858"/>
                  <a:pt x="231433" y="76879"/>
                  <a:pt x="212024" y="88206"/>
                </a:cubicBezTo>
                <a:cubicBezTo>
                  <a:pt x="195541" y="97826"/>
                  <a:pt x="172785" y="103488"/>
                  <a:pt x="150855" y="103488"/>
                </a:cubicBezTo>
                <a:cubicBezTo>
                  <a:pt x="134335" y="103488"/>
                  <a:pt x="118283" y="100276"/>
                  <a:pt x="105733" y="93117"/>
                </a:cubicBezTo>
                <a:cubicBezTo>
                  <a:pt x="105838" y="93192"/>
                  <a:pt x="105947" y="93268"/>
                  <a:pt x="106052" y="93343"/>
                </a:cubicBezTo>
                <a:cubicBezTo>
                  <a:pt x="119068" y="101222"/>
                  <a:pt x="136094" y="104749"/>
                  <a:pt x="153605" y="104749"/>
                </a:cubicBezTo>
                <a:cubicBezTo>
                  <a:pt x="175836" y="104749"/>
                  <a:pt x="198854" y="99068"/>
                  <a:pt x="215468" y="89410"/>
                </a:cubicBezTo>
                <a:cubicBezTo>
                  <a:pt x="235087" y="78012"/>
                  <a:pt x="248013" y="59803"/>
                  <a:pt x="248009" y="42931"/>
                </a:cubicBezTo>
                <a:cubicBezTo>
                  <a:pt x="248009" y="35569"/>
                  <a:pt x="245552" y="28459"/>
                  <a:pt x="240119" y="22276"/>
                </a:cubicBezTo>
                <a:cubicBezTo>
                  <a:pt x="227824" y="8281"/>
                  <a:pt x="201544" y="1092"/>
                  <a:pt x="174218" y="1092"/>
                </a:cubicBezTo>
                <a:cubicBezTo>
                  <a:pt x="163116" y="1092"/>
                  <a:pt x="151841" y="2282"/>
                  <a:pt x="141261" y="4679"/>
                </a:cubicBezTo>
                <a:close/>
                <a:moveTo>
                  <a:pt x="140184" y="4968"/>
                </a:moveTo>
                <a:cubicBezTo>
                  <a:pt x="140094" y="4991"/>
                  <a:pt x="140008" y="5017"/>
                  <a:pt x="139918" y="5039"/>
                </a:cubicBezTo>
                <a:cubicBezTo>
                  <a:pt x="149680" y="3058"/>
                  <a:pt x="159972" y="2072"/>
                  <a:pt x="170087" y="2072"/>
                </a:cubicBezTo>
                <a:cubicBezTo>
                  <a:pt x="196393" y="2072"/>
                  <a:pt x="221516" y="8735"/>
                  <a:pt x="233099" y="21916"/>
                </a:cubicBezTo>
                <a:cubicBezTo>
                  <a:pt x="238239" y="27765"/>
                  <a:pt x="240562" y="34493"/>
                  <a:pt x="240562" y="41475"/>
                </a:cubicBezTo>
                <a:cubicBezTo>
                  <a:pt x="240558" y="57886"/>
                  <a:pt x="227741" y="75708"/>
                  <a:pt x="208549" y="86953"/>
                </a:cubicBezTo>
                <a:cubicBezTo>
                  <a:pt x="192209" y="96536"/>
                  <a:pt x="169731" y="102179"/>
                  <a:pt x="148112" y="102179"/>
                </a:cubicBezTo>
                <a:cubicBezTo>
                  <a:pt x="132327" y="102179"/>
                  <a:pt x="117004" y="99169"/>
                  <a:pt x="104862" y="92487"/>
                </a:cubicBezTo>
                <a:cubicBezTo>
                  <a:pt x="105001" y="92588"/>
                  <a:pt x="105140" y="92693"/>
                  <a:pt x="105279" y="92795"/>
                </a:cubicBezTo>
                <a:cubicBezTo>
                  <a:pt x="117889" y="100137"/>
                  <a:pt x="134132" y="103432"/>
                  <a:pt x="150855" y="103432"/>
                </a:cubicBezTo>
                <a:cubicBezTo>
                  <a:pt x="172778" y="103432"/>
                  <a:pt x="195522" y="97774"/>
                  <a:pt x="211994" y="88157"/>
                </a:cubicBezTo>
                <a:cubicBezTo>
                  <a:pt x="231392" y="76838"/>
                  <a:pt x="244257" y="58828"/>
                  <a:pt x="244257" y="42199"/>
                </a:cubicBezTo>
                <a:cubicBezTo>
                  <a:pt x="244257" y="35037"/>
                  <a:pt x="241867" y="28125"/>
                  <a:pt x="236585" y="22115"/>
                </a:cubicBezTo>
                <a:cubicBezTo>
                  <a:pt x="224661" y="8540"/>
                  <a:pt x="198959" y="1614"/>
                  <a:pt x="172147" y="1614"/>
                </a:cubicBezTo>
                <a:cubicBezTo>
                  <a:pt x="161398" y="1614"/>
                  <a:pt x="150472" y="2724"/>
                  <a:pt x="140184" y="4968"/>
                </a:cubicBezTo>
                <a:close/>
                <a:moveTo>
                  <a:pt x="139058" y="5216"/>
                </a:moveTo>
                <a:lnTo>
                  <a:pt x="139058" y="5216"/>
                </a:lnTo>
                <a:cubicBezTo>
                  <a:pt x="139118" y="5204"/>
                  <a:pt x="139182" y="5193"/>
                  <a:pt x="139242" y="5178"/>
                </a:cubicBezTo>
                <a:cubicBezTo>
                  <a:pt x="139261" y="5174"/>
                  <a:pt x="139280" y="5167"/>
                  <a:pt x="139302" y="5163"/>
                </a:cubicBezTo>
                <a:cubicBezTo>
                  <a:pt x="139220" y="5182"/>
                  <a:pt x="139141" y="5197"/>
                  <a:pt x="139058" y="5216"/>
                </a:cubicBezTo>
                <a:close/>
                <a:moveTo>
                  <a:pt x="168039" y="2597"/>
                </a:moveTo>
                <a:cubicBezTo>
                  <a:pt x="193815" y="2597"/>
                  <a:pt x="218346" y="9005"/>
                  <a:pt x="229561" y="21769"/>
                </a:cubicBezTo>
                <a:cubicBezTo>
                  <a:pt x="234551" y="27450"/>
                  <a:pt x="236802" y="33978"/>
                  <a:pt x="236802" y="40766"/>
                </a:cubicBezTo>
                <a:cubicBezTo>
                  <a:pt x="236802" y="56926"/>
                  <a:pt x="224038" y="74553"/>
                  <a:pt x="205071" y="85719"/>
                </a:cubicBezTo>
                <a:cubicBezTo>
                  <a:pt x="188881" y="95252"/>
                  <a:pt x="166711" y="100858"/>
                  <a:pt x="145425" y="100858"/>
                </a:cubicBezTo>
                <a:cubicBezTo>
                  <a:pt x="130376" y="100858"/>
                  <a:pt x="115766" y="98055"/>
                  <a:pt x="104026" y="91861"/>
                </a:cubicBezTo>
                <a:cubicBezTo>
                  <a:pt x="104187" y="91984"/>
                  <a:pt x="104352" y="92108"/>
                  <a:pt x="104513" y="92228"/>
                </a:cubicBezTo>
                <a:cubicBezTo>
                  <a:pt x="116704" y="99053"/>
                  <a:pt x="132170" y="102122"/>
                  <a:pt x="148112" y="102122"/>
                </a:cubicBezTo>
                <a:cubicBezTo>
                  <a:pt x="169720" y="102122"/>
                  <a:pt x="192191" y="96479"/>
                  <a:pt x="208523" y="86904"/>
                </a:cubicBezTo>
                <a:cubicBezTo>
                  <a:pt x="227700" y="75667"/>
                  <a:pt x="240502" y="57852"/>
                  <a:pt x="240502" y="41475"/>
                </a:cubicBezTo>
                <a:cubicBezTo>
                  <a:pt x="240502" y="34504"/>
                  <a:pt x="238187" y="27795"/>
                  <a:pt x="233054" y="21953"/>
                </a:cubicBezTo>
                <a:cubicBezTo>
                  <a:pt x="221494" y="8795"/>
                  <a:pt x="196382" y="2128"/>
                  <a:pt x="170087" y="2128"/>
                </a:cubicBezTo>
                <a:cubicBezTo>
                  <a:pt x="159694" y="2128"/>
                  <a:pt x="149114" y="3171"/>
                  <a:pt x="139115" y="5264"/>
                </a:cubicBezTo>
                <a:cubicBezTo>
                  <a:pt x="138946" y="5313"/>
                  <a:pt x="138773" y="5362"/>
                  <a:pt x="138601" y="5411"/>
                </a:cubicBezTo>
                <a:cubicBezTo>
                  <a:pt x="148149" y="3535"/>
                  <a:pt x="158182" y="2597"/>
                  <a:pt x="168039" y="2597"/>
                </a:cubicBezTo>
                <a:close/>
                <a:moveTo>
                  <a:pt x="137985" y="5505"/>
                </a:moveTo>
                <a:cubicBezTo>
                  <a:pt x="137858" y="5542"/>
                  <a:pt x="137726" y="5576"/>
                  <a:pt x="137599" y="5610"/>
                </a:cubicBezTo>
                <a:cubicBezTo>
                  <a:pt x="137753" y="5580"/>
                  <a:pt x="137910" y="5550"/>
                  <a:pt x="138064" y="5516"/>
                </a:cubicBezTo>
                <a:cubicBezTo>
                  <a:pt x="138192" y="5478"/>
                  <a:pt x="138323" y="5441"/>
                  <a:pt x="138450" y="5403"/>
                </a:cubicBezTo>
                <a:cubicBezTo>
                  <a:pt x="138297" y="5437"/>
                  <a:pt x="138139" y="5471"/>
                  <a:pt x="137985" y="5505"/>
                </a:cubicBezTo>
                <a:close/>
                <a:moveTo>
                  <a:pt x="166009" y="3107"/>
                </a:moveTo>
                <a:cubicBezTo>
                  <a:pt x="191256" y="3107"/>
                  <a:pt x="215179" y="9264"/>
                  <a:pt x="226034" y="21616"/>
                </a:cubicBezTo>
                <a:cubicBezTo>
                  <a:pt x="230874" y="27124"/>
                  <a:pt x="233058" y="33457"/>
                  <a:pt x="233058" y="40049"/>
                </a:cubicBezTo>
                <a:cubicBezTo>
                  <a:pt x="233054" y="55961"/>
                  <a:pt x="220350" y="73389"/>
                  <a:pt x="201601" y="84473"/>
                </a:cubicBezTo>
                <a:cubicBezTo>
                  <a:pt x="185557" y="93969"/>
                  <a:pt x="163668" y="99552"/>
                  <a:pt x="142698" y="99552"/>
                </a:cubicBezTo>
                <a:cubicBezTo>
                  <a:pt x="128403" y="99552"/>
                  <a:pt x="114531" y="96956"/>
                  <a:pt x="103227" y="91234"/>
                </a:cubicBezTo>
                <a:cubicBezTo>
                  <a:pt x="103399" y="91369"/>
                  <a:pt x="103572" y="91508"/>
                  <a:pt x="103744" y="91643"/>
                </a:cubicBezTo>
                <a:cubicBezTo>
                  <a:pt x="115526" y="97950"/>
                  <a:pt x="130249" y="100798"/>
                  <a:pt x="145425" y="100798"/>
                </a:cubicBezTo>
                <a:cubicBezTo>
                  <a:pt x="166703" y="100798"/>
                  <a:pt x="188863" y="95196"/>
                  <a:pt x="205041" y="85666"/>
                </a:cubicBezTo>
                <a:cubicBezTo>
                  <a:pt x="223940" y="74511"/>
                  <a:pt x="236742" y="56896"/>
                  <a:pt x="236742" y="40766"/>
                </a:cubicBezTo>
                <a:cubicBezTo>
                  <a:pt x="236742" y="33990"/>
                  <a:pt x="234495" y="27476"/>
                  <a:pt x="229516" y="21811"/>
                </a:cubicBezTo>
                <a:cubicBezTo>
                  <a:pt x="218323" y="9069"/>
                  <a:pt x="193808" y="2657"/>
                  <a:pt x="168039" y="2657"/>
                </a:cubicBezTo>
                <a:cubicBezTo>
                  <a:pt x="157953" y="2657"/>
                  <a:pt x="147680" y="3636"/>
                  <a:pt x="137936" y="5602"/>
                </a:cubicBezTo>
                <a:cubicBezTo>
                  <a:pt x="137779" y="5651"/>
                  <a:pt x="137629" y="5696"/>
                  <a:pt x="137471" y="5741"/>
                </a:cubicBezTo>
                <a:cubicBezTo>
                  <a:pt x="146750" y="3985"/>
                  <a:pt x="156475" y="3107"/>
                  <a:pt x="166009" y="3107"/>
                </a:cubicBezTo>
                <a:moveTo>
                  <a:pt x="136766" y="5846"/>
                </a:moveTo>
                <a:cubicBezTo>
                  <a:pt x="136646" y="5880"/>
                  <a:pt x="136533" y="5914"/>
                  <a:pt x="136417" y="5944"/>
                </a:cubicBezTo>
                <a:cubicBezTo>
                  <a:pt x="136616" y="5906"/>
                  <a:pt x="136818" y="5865"/>
                  <a:pt x="137021" y="5827"/>
                </a:cubicBezTo>
                <a:cubicBezTo>
                  <a:pt x="137149" y="5790"/>
                  <a:pt x="137276" y="5752"/>
                  <a:pt x="137404" y="5711"/>
                </a:cubicBezTo>
                <a:cubicBezTo>
                  <a:pt x="137190" y="5756"/>
                  <a:pt x="136976" y="5801"/>
                  <a:pt x="136766" y="5846"/>
                </a:cubicBezTo>
                <a:close/>
                <a:moveTo>
                  <a:pt x="136863" y="5756"/>
                </a:moveTo>
                <a:cubicBezTo>
                  <a:pt x="136807" y="5771"/>
                  <a:pt x="136755" y="5782"/>
                  <a:pt x="136702" y="5797"/>
                </a:cubicBezTo>
                <a:cubicBezTo>
                  <a:pt x="136766" y="5786"/>
                  <a:pt x="136830" y="5771"/>
                  <a:pt x="136890" y="5760"/>
                </a:cubicBezTo>
                <a:cubicBezTo>
                  <a:pt x="136946" y="5741"/>
                  <a:pt x="136998" y="5726"/>
                  <a:pt x="137051" y="5711"/>
                </a:cubicBezTo>
                <a:cubicBezTo>
                  <a:pt x="136987" y="5726"/>
                  <a:pt x="136923" y="5741"/>
                  <a:pt x="136863" y="5756"/>
                </a:cubicBezTo>
                <a:close/>
                <a:moveTo>
                  <a:pt x="135584" y="6101"/>
                </a:moveTo>
                <a:cubicBezTo>
                  <a:pt x="135528" y="6116"/>
                  <a:pt x="135471" y="6131"/>
                  <a:pt x="135419" y="6146"/>
                </a:cubicBezTo>
                <a:cubicBezTo>
                  <a:pt x="135561" y="6116"/>
                  <a:pt x="135704" y="6086"/>
                  <a:pt x="135847" y="6060"/>
                </a:cubicBezTo>
                <a:cubicBezTo>
                  <a:pt x="135918" y="6037"/>
                  <a:pt x="135993" y="6015"/>
                  <a:pt x="136064" y="5996"/>
                </a:cubicBezTo>
                <a:cubicBezTo>
                  <a:pt x="135903" y="6030"/>
                  <a:pt x="135742" y="6064"/>
                  <a:pt x="135584" y="6101"/>
                </a:cubicBezTo>
                <a:moveTo>
                  <a:pt x="134545" y="6390"/>
                </a:moveTo>
                <a:cubicBezTo>
                  <a:pt x="134357" y="6446"/>
                  <a:pt x="134169" y="6499"/>
                  <a:pt x="133986" y="6551"/>
                </a:cubicBezTo>
                <a:cubicBezTo>
                  <a:pt x="134192" y="6510"/>
                  <a:pt x="134398" y="6469"/>
                  <a:pt x="134605" y="6431"/>
                </a:cubicBezTo>
                <a:cubicBezTo>
                  <a:pt x="134789" y="6375"/>
                  <a:pt x="134972" y="6319"/>
                  <a:pt x="135156" y="6262"/>
                </a:cubicBezTo>
                <a:cubicBezTo>
                  <a:pt x="134954" y="6308"/>
                  <a:pt x="134747" y="6349"/>
                  <a:pt x="134545" y="6390"/>
                </a:cubicBezTo>
                <a:close/>
                <a:moveTo>
                  <a:pt x="133351" y="6649"/>
                </a:moveTo>
                <a:cubicBezTo>
                  <a:pt x="133209" y="6690"/>
                  <a:pt x="133066" y="6728"/>
                  <a:pt x="132924" y="6769"/>
                </a:cubicBezTo>
                <a:cubicBezTo>
                  <a:pt x="133078" y="6735"/>
                  <a:pt x="133231" y="6705"/>
                  <a:pt x="133385" y="6671"/>
                </a:cubicBezTo>
                <a:cubicBezTo>
                  <a:pt x="133524" y="6630"/>
                  <a:pt x="133667" y="6589"/>
                  <a:pt x="133805" y="6551"/>
                </a:cubicBezTo>
                <a:cubicBezTo>
                  <a:pt x="133655" y="6581"/>
                  <a:pt x="133502" y="6615"/>
                  <a:pt x="133351" y="6649"/>
                </a:cubicBezTo>
                <a:close/>
                <a:moveTo>
                  <a:pt x="133588" y="6746"/>
                </a:moveTo>
                <a:cubicBezTo>
                  <a:pt x="133730" y="6701"/>
                  <a:pt x="133869" y="6656"/>
                  <a:pt x="134008" y="6615"/>
                </a:cubicBezTo>
                <a:cubicBezTo>
                  <a:pt x="133757" y="6664"/>
                  <a:pt x="133509" y="6713"/>
                  <a:pt x="133261" y="6765"/>
                </a:cubicBezTo>
                <a:cubicBezTo>
                  <a:pt x="133130" y="6803"/>
                  <a:pt x="133003" y="6844"/>
                  <a:pt x="132871" y="6882"/>
                </a:cubicBezTo>
                <a:cubicBezTo>
                  <a:pt x="133111" y="6837"/>
                  <a:pt x="133348" y="6792"/>
                  <a:pt x="133588" y="6746"/>
                </a:cubicBezTo>
                <a:close/>
                <a:moveTo>
                  <a:pt x="132016" y="7028"/>
                </a:moveTo>
                <a:cubicBezTo>
                  <a:pt x="131933" y="7050"/>
                  <a:pt x="131851" y="7073"/>
                  <a:pt x="131768" y="7099"/>
                </a:cubicBezTo>
                <a:cubicBezTo>
                  <a:pt x="131967" y="7058"/>
                  <a:pt x="132170" y="7017"/>
                  <a:pt x="132372" y="6979"/>
                </a:cubicBezTo>
                <a:cubicBezTo>
                  <a:pt x="132470" y="6949"/>
                  <a:pt x="132571" y="6919"/>
                  <a:pt x="132669" y="6889"/>
                </a:cubicBezTo>
                <a:cubicBezTo>
                  <a:pt x="132451" y="6934"/>
                  <a:pt x="132233" y="6979"/>
                  <a:pt x="132016" y="7028"/>
                </a:cubicBezTo>
                <a:close/>
                <a:moveTo>
                  <a:pt x="132110" y="6930"/>
                </a:moveTo>
                <a:cubicBezTo>
                  <a:pt x="132050" y="6945"/>
                  <a:pt x="131986" y="6964"/>
                  <a:pt x="131926" y="6979"/>
                </a:cubicBezTo>
                <a:cubicBezTo>
                  <a:pt x="131997" y="6964"/>
                  <a:pt x="132068" y="6949"/>
                  <a:pt x="132140" y="6934"/>
                </a:cubicBezTo>
                <a:cubicBezTo>
                  <a:pt x="132203" y="6915"/>
                  <a:pt x="132263" y="6897"/>
                  <a:pt x="132323" y="6882"/>
                </a:cubicBezTo>
                <a:cubicBezTo>
                  <a:pt x="132252" y="6897"/>
                  <a:pt x="132181" y="6915"/>
                  <a:pt x="132110" y="6930"/>
                </a:cubicBezTo>
                <a:close/>
                <a:moveTo>
                  <a:pt x="131014" y="7321"/>
                </a:moveTo>
                <a:cubicBezTo>
                  <a:pt x="130898" y="7354"/>
                  <a:pt x="130781" y="7388"/>
                  <a:pt x="130669" y="7426"/>
                </a:cubicBezTo>
                <a:cubicBezTo>
                  <a:pt x="130901" y="7381"/>
                  <a:pt x="131134" y="7336"/>
                  <a:pt x="131367" y="7291"/>
                </a:cubicBezTo>
                <a:cubicBezTo>
                  <a:pt x="131494" y="7249"/>
                  <a:pt x="131622" y="7212"/>
                  <a:pt x="131749" y="7170"/>
                </a:cubicBezTo>
                <a:cubicBezTo>
                  <a:pt x="131502" y="7219"/>
                  <a:pt x="131258" y="7268"/>
                  <a:pt x="131014" y="7321"/>
                </a:cubicBezTo>
                <a:moveTo>
                  <a:pt x="130710" y="7313"/>
                </a:moveTo>
                <a:cubicBezTo>
                  <a:pt x="130706" y="7313"/>
                  <a:pt x="130703" y="7317"/>
                  <a:pt x="130699" y="7317"/>
                </a:cubicBezTo>
                <a:cubicBezTo>
                  <a:pt x="130845" y="7287"/>
                  <a:pt x="130991" y="7257"/>
                  <a:pt x="131138" y="7227"/>
                </a:cubicBezTo>
                <a:cubicBezTo>
                  <a:pt x="131175" y="7215"/>
                  <a:pt x="131209" y="7204"/>
                  <a:pt x="131243" y="7193"/>
                </a:cubicBezTo>
                <a:cubicBezTo>
                  <a:pt x="131067" y="7234"/>
                  <a:pt x="130886" y="7272"/>
                  <a:pt x="130710" y="7313"/>
                </a:cubicBezTo>
                <a:moveTo>
                  <a:pt x="129753" y="7587"/>
                </a:moveTo>
                <a:cubicBezTo>
                  <a:pt x="129686" y="7606"/>
                  <a:pt x="129626" y="7624"/>
                  <a:pt x="129558" y="7643"/>
                </a:cubicBezTo>
                <a:cubicBezTo>
                  <a:pt x="129753" y="7602"/>
                  <a:pt x="129945" y="7564"/>
                  <a:pt x="130140" y="7527"/>
                </a:cubicBezTo>
                <a:cubicBezTo>
                  <a:pt x="130222" y="7501"/>
                  <a:pt x="130309" y="7474"/>
                  <a:pt x="130391" y="7448"/>
                </a:cubicBezTo>
                <a:cubicBezTo>
                  <a:pt x="130177" y="7493"/>
                  <a:pt x="129963" y="7542"/>
                  <a:pt x="129753" y="7587"/>
                </a:cubicBezTo>
                <a:close/>
                <a:moveTo>
                  <a:pt x="128770" y="7876"/>
                </a:moveTo>
                <a:cubicBezTo>
                  <a:pt x="128669" y="7906"/>
                  <a:pt x="128571" y="7936"/>
                  <a:pt x="128470" y="7966"/>
                </a:cubicBezTo>
                <a:cubicBezTo>
                  <a:pt x="128695" y="7921"/>
                  <a:pt x="128920" y="7880"/>
                  <a:pt x="129149" y="7835"/>
                </a:cubicBezTo>
                <a:cubicBezTo>
                  <a:pt x="129262" y="7801"/>
                  <a:pt x="129378" y="7763"/>
                  <a:pt x="129491" y="7726"/>
                </a:cubicBezTo>
                <a:cubicBezTo>
                  <a:pt x="129251" y="7775"/>
                  <a:pt x="129010" y="7823"/>
                  <a:pt x="128770" y="7876"/>
                </a:cubicBezTo>
                <a:close/>
                <a:moveTo>
                  <a:pt x="128684" y="7820"/>
                </a:moveTo>
                <a:cubicBezTo>
                  <a:pt x="128755" y="7808"/>
                  <a:pt x="128827" y="7793"/>
                  <a:pt x="128898" y="7778"/>
                </a:cubicBezTo>
                <a:cubicBezTo>
                  <a:pt x="128913" y="7771"/>
                  <a:pt x="128928" y="7767"/>
                  <a:pt x="128943" y="7763"/>
                </a:cubicBezTo>
                <a:cubicBezTo>
                  <a:pt x="128857" y="7782"/>
                  <a:pt x="128770" y="7801"/>
                  <a:pt x="128684" y="7820"/>
                </a:cubicBezTo>
                <a:close/>
                <a:moveTo>
                  <a:pt x="127641" y="8112"/>
                </a:moveTo>
                <a:cubicBezTo>
                  <a:pt x="127588" y="8131"/>
                  <a:pt x="127532" y="8146"/>
                  <a:pt x="127476" y="8161"/>
                </a:cubicBezTo>
                <a:cubicBezTo>
                  <a:pt x="127622" y="8131"/>
                  <a:pt x="127768" y="8105"/>
                  <a:pt x="127915" y="8075"/>
                </a:cubicBezTo>
                <a:cubicBezTo>
                  <a:pt x="127982" y="8052"/>
                  <a:pt x="128050" y="8033"/>
                  <a:pt x="128121" y="8011"/>
                </a:cubicBezTo>
                <a:cubicBezTo>
                  <a:pt x="127960" y="8045"/>
                  <a:pt x="127802" y="8078"/>
                  <a:pt x="127641" y="8112"/>
                </a:cubicBezTo>
                <a:moveTo>
                  <a:pt x="128170" y="8150"/>
                </a:moveTo>
                <a:cubicBezTo>
                  <a:pt x="128305" y="8105"/>
                  <a:pt x="128436" y="8063"/>
                  <a:pt x="128571" y="8018"/>
                </a:cubicBezTo>
                <a:cubicBezTo>
                  <a:pt x="128309" y="8071"/>
                  <a:pt x="128050" y="8120"/>
                  <a:pt x="127787" y="8172"/>
                </a:cubicBezTo>
                <a:cubicBezTo>
                  <a:pt x="127663" y="8210"/>
                  <a:pt x="127540" y="8251"/>
                  <a:pt x="127416" y="8289"/>
                </a:cubicBezTo>
                <a:cubicBezTo>
                  <a:pt x="127667" y="8240"/>
                  <a:pt x="127919" y="8195"/>
                  <a:pt x="128170" y="8150"/>
                </a:cubicBezTo>
                <a:close/>
                <a:moveTo>
                  <a:pt x="126654" y="8405"/>
                </a:moveTo>
                <a:cubicBezTo>
                  <a:pt x="126560" y="8431"/>
                  <a:pt x="126470" y="8457"/>
                  <a:pt x="126376" y="8487"/>
                </a:cubicBezTo>
                <a:cubicBezTo>
                  <a:pt x="126564" y="8450"/>
                  <a:pt x="126752" y="8416"/>
                  <a:pt x="126939" y="8379"/>
                </a:cubicBezTo>
                <a:cubicBezTo>
                  <a:pt x="127041" y="8345"/>
                  <a:pt x="127138" y="8315"/>
                  <a:pt x="127239" y="8285"/>
                </a:cubicBezTo>
                <a:cubicBezTo>
                  <a:pt x="127044" y="8322"/>
                  <a:pt x="126849" y="8364"/>
                  <a:pt x="126654" y="8405"/>
                </a:cubicBezTo>
                <a:close/>
                <a:moveTo>
                  <a:pt x="126722" y="8315"/>
                </a:moveTo>
                <a:cubicBezTo>
                  <a:pt x="126740" y="8311"/>
                  <a:pt x="126759" y="8307"/>
                  <a:pt x="126778" y="8304"/>
                </a:cubicBezTo>
                <a:cubicBezTo>
                  <a:pt x="126782" y="8304"/>
                  <a:pt x="126789" y="8300"/>
                  <a:pt x="126793" y="8300"/>
                </a:cubicBezTo>
                <a:cubicBezTo>
                  <a:pt x="126767" y="8307"/>
                  <a:pt x="126748" y="8311"/>
                  <a:pt x="126722" y="8315"/>
                </a:cubicBezTo>
                <a:close/>
                <a:moveTo>
                  <a:pt x="125667" y="8701"/>
                </a:moveTo>
                <a:cubicBezTo>
                  <a:pt x="125551" y="8739"/>
                  <a:pt x="125435" y="8773"/>
                  <a:pt x="125322" y="8810"/>
                </a:cubicBezTo>
                <a:cubicBezTo>
                  <a:pt x="125540" y="8769"/>
                  <a:pt x="125754" y="8728"/>
                  <a:pt x="125971" y="8690"/>
                </a:cubicBezTo>
                <a:cubicBezTo>
                  <a:pt x="126095" y="8649"/>
                  <a:pt x="126215" y="8611"/>
                  <a:pt x="126339" y="8570"/>
                </a:cubicBezTo>
                <a:cubicBezTo>
                  <a:pt x="126114" y="8615"/>
                  <a:pt x="125889" y="8660"/>
                  <a:pt x="125667" y="8701"/>
                </a:cubicBezTo>
                <a:close/>
                <a:moveTo>
                  <a:pt x="125420" y="8668"/>
                </a:moveTo>
                <a:cubicBezTo>
                  <a:pt x="125382" y="8679"/>
                  <a:pt x="125345" y="8690"/>
                  <a:pt x="125303" y="8701"/>
                </a:cubicBezTo>
                <a:cubicBezTo>
                  <a:pt x="125468" y="8668"/>
                  <a:pt x="125630" y="8634"/>
                  <a:pt x="125795" y="8600"/>
                </a:cubicBezTo>
                <a:cubicBezTo>
                  <a:pt x="125851" y="8585"/>
                  <a:pt x="125907" y="8566"/>
                  <a:pt x="125968" y="8547"/>
                </a:cubicBezTo>
                <a:cubicBezTo>
                  <a:pt x="125784" y="8589"/>
                  <a:pt x="125600" y="8626"/>
                  <a:pt x="125420" y="8668"/>
                </a:cubicBezTo>
                <a:close/>
                <a:moveTo>
                  <a:pt x="124448" y="8953"/>
                </a:moveTo>
                <a:cubicBezTo>
                  <a:pt x="124369" y="8975"/>
                  <a:pt x="124290" y="8998"/>
                  <a:pt x="124215" y="9020"/>
                </a:cubicBezTo>
                <a:cubicBezTo>
                  <a:pt x="124414" y="8983"/>
                  <a:pt x="124617" y="8945"/>
                  <a:pt x="124816" y="8904"/>
                </a:cubicBezTo>
                <a:cubicBezTo>
                  <a:pt x="124909" y="8878"/>
                  <a:pt x="124996" y="8848"/>
                  <a:pt x="125090" y="8821"/>
                </a:cubicBezTo>
                <a:cubicBezTo>
                  <a:pt x="124872" y="8863"/>
                  <a:pt x="124662" y="8908"/>
                  <a:pt x="124448" y="8953"/>
                </a:cubicBezTo>
                <a:close/>
                <a:moveTo>
                  <a:pt x="123472" y="9249"/>
                </a:moveTo>
                <a:cubicBezTo>
                  <a:pt x="123371" y="9279"/>
                  <a:pt x="123266" y="9313"/>
                  <a:pt x="123165" y="9343"/>
                </a:cubicBezTo>
                <a:cubicBezTo>
                  <a:pt x="123394" y="9302"/>
                  <a:pt x="123622" y="9257"/>
                  <a:pt x="123851" y="9215"/>
                </a:cubicBezTo>
                <a:cubicBezTo>
                  <a:pt x="123964" y="9178"/>
                  <a:pt x="124080" y="9140"/>
                  <a:pt x="124193" y="9107"/>
                </a:cubicBezTo>
                <a:cubicBezTo>
                  <a:pt x="123953" y="9152"/>
                  <a:pt x="123713" y="9200"/>
                  <a:pt x="123472" y="9249"/>
                </a:cubicBezTo>
                <a:close/>
                <a:moveTo>
                  <a:pt x="123502" y="9152"/>
                </a:moveTo>
                <a:cubicBezTo>
                  <a:pt x="123465" y="9163"/>
                  <a:pt x="123427" y="9174"/>
                  <a:pt x="123386" y="9185"/>
                </a:cubicBezTo>
                <a:cubicBezTo>
                  <a:pt x="123461" y="9170"/>
                  <a:pt x="123529" y="9159"/>
                  <a:pt x="123600" y="9144"/>
                </a:cubicBezTo>
                <a:cubicBezTo>
                  <a:pt x="123641" y="9129"/>
                  <a:pt x="123683" y="9118"/>
                  <a:pt x="123728" y="9107"/>
                </a:cubicBezTo>
                <a:cubicBezTo>
                  <a:pt x="123653" y="9122"/>
                  <a:pt x="123577" y="9137"/>
                  <a:pt x="123502" y="9152"/>
                </a:cubicBezTo>
                <a:close/>
                <a:moveTo>
                  <a:pt x="122486" y="9452"/>
                </a:moveTo>
                <a:cubicBezTo>
                  <a:pt x="122411" y="9474"/>
                  <a:pt x="122336" y="9493"/>
                  <a:pt x="122261" y="9515"/>
                </a:cubicBezTo>
                <a:cubicBezTo>
                  <a:pt x="122384" y="9493"/>
                  <a:pt x="122512" y="9467"/>
                  <a:pt x="122636" y="9444"/>
                </a:cubicBezTo>
                <a:cubicBezTo>
                  <a:pt x="122715" y="9418"/>
                  <a:pt x="122790" y="9395"/>
                  <a:pt x="122868" y="9369"/>
                </a:cubicBezTo>
                <a:cubicBezTo>
                  <a:pt x="122741" y="9395"/>
                  <a:pt x="122613" y="9425"/>
                  <a:pt x="122486" y="9452"/>
                </a:cubicBezTo>
                <a:close/>
                <a:moveTo>
                  <a:pt x="122906" y="9530"/>
                </a:moveTo>
                <a:cubicBezTo>
                  <a:pt x="123033" y="9485"/>
                  <a:pt x="123161" y="9444"/>
                  <a:pt x="123285" y="9403"/>
                </a:cubicBezTo>
                <a:cubicBezTo>
                  <a:pt x="123026" y="9452"/>
                  <a:pt x="122767" y="9500"/>
                  <a:pt x="122508" y="9549"/>
                </a:cubicBezTo>
                <a:cubicBezTo>
                  <a:pt x="122388" y="9587"/>
                  <a:pt x="122272" y="9624"/>
                  <a:pt x="122152" y="9666"/>
                </a:cubicBezTo>
                <a:cubicBezTo>
                  <a:pt x="122403" y="9621"/>
                  <a:pt x="122654" y="9572"/>
                  <a:pt x="122906" y="9530"/>
                </a:cubicBezTo>
                <a:close/>
                <a:moveTo>
                  <a:pt x="121484" y="9752"/>
                </a:moveTo>
                <a:cubicBezTo>
                  <a:pt x="121386" y="9782"/>
                  <a:pt x="121289" y="9812"/>
                  <a:pt x="121191" y="9842"/>
                </a:cubicBezTo>
                <a:cubicBezTo>
                  <a:pt x="121356" y="9812"/>
                  <a:pt x="121518" y="9782"/>
                  <a:pt x="121683" y="9748"/>
                </a:cubicBezTo>
                <a:cubicBezTo>
                  <a:pt x="121784" y="9718"/>
                  <a:pt x="121885" y="9684"/>
                  <a:pt x="121987" y="9651"/>
                </a:cubicBezTo>
                <a:cubicBezTo>
                  <a:pt x="121818" y="9684"/>
                  <a:pt x="121649" y="9718"/>
                  <a:pt x="121484" y="9752"/>
                </a:cubicBezTo>
                <a:close/>
                <a:moveTo>
                  <a:pt x="121345" y="9692"/>
                </a:moveTo>
                <a:cubicBezTo>
                  <a:pt x="121323" y="9699"/>
                  <a:pt x="121296" y="9707"/>
                  <a:pt x="121274" y="9714"/>
                </a:cubicBezTo>
                <a:cubicBezTo>
                  <a:pt x="121386" y="9688"/>
                  <a:pt x="121499" y="9669"/>
                  <a:pt x="121611" y="9647"/>
                </a:cubicBezTo>
                <a:cubicBezTo>
                  <a:pt x="121649" y="9632"/>
                  <a:pt x="121686" y="9621"/>
                  <a:pt x="121724" y="9609"/>
                </a:cubicBezTo>
                <a:cubicBezTo>
                  <a:pt x="121596" y="9639"/>
                  <a:pt x="121473" y="9666"/>
                  <a:pt x="121345" y="9692"/>
                </a:cubicBezTo>
                <a:close/>
                <a:moveTo>
                  <a:pt x="121975" y="9846"/>
                </a:moveTo>
                <a:cubicBezTo>
                  <a:pt x="122114" y="9801"/>
                  <a:pt x="122246" y="9752"/>
                  <a:pt x="122384" y="9707"/>
                </a:cubicBezTo>
                <a:cubicBezTo>
                  <a:pt x="122107" y="9756"/>
                  <a:pt x="121833" y="9804"/>
                  <a:pt x="121555" y="9857"/>
                </a:cubicBezTo>
                <a:cubicBezTo>
                  <a:pt x="121428" y="9898"/>
                  <a:pt x="121296" y="9943"/>
                  <a:pt x="121169" y="9984"/>
                </a:cubicBezTo>
                <a:cubicBezTo>
                  <a:pt x="121439" y="9939"/>
                  <a:pt x="121705" y="9891"/>
                  <a:pt x="121975" y="9846"/>
                </a:cubicBezTo>
                <a:close/>
                <a:moveTo>
                  <a:pt x="120501" y="10060"/>
                </a:moveTo>
                <a:cubicBezTo>
                  <a:pt x="120388" y="10093"/>
                  <a:pt x="120276" y="10131"/>
                  <a:pt x="120163" y="10165"/>
                </a:cubicBezTo>
                <a:cubicBezTo>
                  <a:pt x="120358" y="10131"/>
                  <a:pt x="120553" y="10093"/>
                  <a:pt x="120748" y="10060"/>
                </a:cubicBezTo>
                <a:cubicBezTo>
                  <a:pt x="120865" y="10022"/>
                  <a:pt x="120981" y="9984"/>
                  <a:pt x="121094" y="9943"/>
                </a:cubicBezTo>
                <a:cubicBezTo>
                  <a:pt x="120899" y="9981"/>
                  <a:pt x="120700" y="10018"/>
                  <a:pt x="120501" y="10060"/>
                </a:cubicBezTo>
                <a:moveTo>
                  <a:pt x="120332" y="9988"/>
                </a:moveTo>
                <a:cubicBezTo>
                  <a:pt x="120272" y="10007"/>
                  <a:pt x="120212" y="10026"/>
                  <a:pt x="120152" y="10041"/>
                </a:cubicBezTo>
                <a:cubicBezTo>
                  <a:pt x="120309" y="10011"/>
                  <a:pt x="120471" y="9981"/>
                  <a:pt x="120632" y="9951"/>
                </a:cubicBezTo>
                <a:cubicBezTo>
                  <a:pt x="120703" y="9928"/>
                  <a:pt x="120771" y="9906"/>
                  <a:pt x="120846" y="9883"/>
                </a:cubicBezTo>
                <a:cubicBezTo>
                  <a:pt x="120673" y="9917"/>
                  <a:pt x="120501" y="9954"/>
                  <a:pt x="120332" y="9988"/>
                </a:cubicBezTo>
                <a:close/>
                <a:moveTo>
                  <a:pt x="119338" y="10288"/>
                </a:moveTo>
                <a:cubicBezTo>
                  <a:pt x="119255" y="10315"/>
                  <a:pt x="119169" y="10341"/>
                  <a:pt x="119086" y="10367"/>
                </a:cubicBezTo>
                <a:cubicBezTo>
                  <a:pt x="119278" y="10330"/>
                  <a:pt x="119477" y="10292"/>
                  <a:pt x="119668" y="10255"/>
                </a:cubicBezTo>
                <a:cubicBezTo>
                  <a:pt x="119762" y="10225"/>
                  <a:pt x="119855" y="10195"/>
                  <a:pt x="119949" y="10165"/>
                </a:cubicBezTo>
                <a:cubicBezTo>
                  <a:pt x="119743" y="10206"/>
                  <a:pt x="119544" y="10247"/>
                  <a:pt x="119338" y="10288"/>
                </a:cubicBezTo>
                <a:close/>
                <a:moveTo>
                  <a:pt x="119195" y="10232"/>
                </a:moveTo>
                <a:cubicBezTo>
                  <a:pt x="119188" y="10232"/>
                  <a:pt x="119180" y="10236"/>
                  <a:pt x="119173" y="10236"/>
                </a:cubicBezTo>
                <a:cubicBezTo>
                  <a:pt x="119270" y="10217"/>
                  <a:pt x="119371" y="10198"/>
                  <a:pt x="119469" y="10176"/>
                </a:cubicBezTo>
                <a:cubicBezTo>
                  <a:pt x="119492" y="10172"/>
                  <a:pt x="119514" y="10165"/>
                  <a:pt x="119537" y="10157"/>
                </a:cubicBezTo>
                <a:cubicBezTo>
                  <a:pt x="119424" y="10183"/>
                  <a:pt x="119308" y="10206"/>
                  <a:pt x="119195" y="10232"/>
                </a:cubicBezTo>
                <a:close/>
                <a:moveTo>
                  <a:pt x="118366" y="10592"/>
                </a:moveTo>
                <a:cubicBezTo>
                  <a:pt x="118265" y="10622"/>
                  <a:pt x="118163" y="10656"/>
                  <a:pt x="118062" y="10686"/>
                </a:cubicBezTo>
                <a:cubicBezTo>
                  <a:pt x="118283" y="10645"/>
                  <a:pt x="118508" y="10607"/>
                  <a:pt x="118730" y="10566"/>
                </a:cubicBezTo>
                <a:cubicBezTo>
                  <a:pt x="118835" y="10529"/>
                  <a:pt x="118944" y="10495"/>
                  <a:pt x="119053" y="10457"/>
                </a:cubicBezTo>
                <a:cubicBezTo>
                  <a:pt x="118824" y="10502"/>
                  <a:pt x="118595" y="10547"/>
                  <a:pt x="118366" y="10592"/>
                </a:cubicBezTo>
                <a:close/>
                <a:moveTo>
                  <a:pt x="118190" y="10525"/>
                </a:moveTo>
                <a:cubicBezTo>
                  <a:pt x="118141" y="10540"/>
                  <a:pt x="118100" y="10551"/>
                  <a:pt x="118051" y="10566"/>
                </a:cubicBezTo>
                <a:cubicBezTo>
                  <a:pt x="118197" y="10536"/>
                  <a:pt x="118347" y="10506"/>
                  <a:pt x="118497" y="10480"/>
                </a:cubicBezTo>
                <a:cubicBezTo>
                  <a:pt x="118554" y="10461"/>
                  <a:pt x="118610" y="10442"/>
                  <a:pt x="118670" y="10423"/>
                </a:cubicBezTo>
                <a:cubicBezTo>
                  <a:pt x="118508" y="10457"/>
                  <a:pt x="118351" y="10491"/>
                  <a:pt x="118190" y="10525"/>
                </a:cubicBezTo>
                <a:close/>
                <a:moveTo>
                  <a:pt x="117203" y="10821"/>
                </a:moveTo>
                <a:cubicBezTo>
                  <a:pt x="117132" y="10844"/>
                  <a:pt x="117064" y="10866"/>
                  <a:pt x="116989" y="10889"/>
                </a:cubicBezTo>
                <a:cubicBezTo>
                  <a:pt x="117173" y="10851"/>
                  <a:pt x="117360" y="10817"/>
                  <a:pt x="117544" y="10784"/>
                </a:cubicBezTo>
                <a:cubicBezTo>
                  <a:pt x="117623" y="10757"/>
                  <a:pt x="117706" y="10731"/>
                  <a:pt x="117788" y="10705"/>
                </a:cubicBezTo>
                <a:cubicBezTo>
                  <a:pt x="117593" y="10742"/>
                  <a:pt x="117398" y="10784"/>
                  <a:pt x="117203" y="10821"/>
                </a:cubicBezTo>
                <a:close/>
                <a:moveTo>
                  <a:pt x="117222" y="10731"/>
                </a:moveTo>
                <a:cubicBezTo>
                  <a:pt x="117259" y="10724"/>
                  <a:pt x="117297" y="10716"/>
                  <a:pt x="117334" y="10709"/>
                </a:cubicBezTo>
                <a:cubicBezTo>
                  <a:pt x="117342" y="10709"/>
                  <a:pt x="117349" y="10705"/>
                  <a:pt x="117353" y="10701"/>
                </a:cubicBezTo>
                <a:cubicBezTo>
                  <a:pt x="117312" y="10712"/>
                  <a:pt x="117263" y="10724"/>
                  <a:pt x="117222" y="10731"/>
                </a:cubicBezTo>
                <a:close/>
                <a:moveTo>
                  <a:pt x="116242" y="11121"/>
                </a:moveTo>
                <a:cubicBezTo>
                  <a:pt x="116152" y="11151"/>
                  <a:pt x="116066" y="11178"/>
                  <a:pt x="115976" y="11208"/>
                </a:cubicBezTo>
                <a:cubicBezTo>
                  <a:pt x="116190" y="11166"/>
                  <a:pt x="116404" y="11129"/>
                  <a:pt x="116614" y="11088"/>
                </a:cubicBezTo>
                <a:cubicBezTo>
                  <a:pt x="116711" y="11058"/>
                  <a:pt x="116805" y="11024"/>
                  <a:pt x="116903" y="10994"/>
                </a:cubicBezTo>
                <a:cubicBezTo>
                  <a:pt x="116681" y="11035"/>
                  <a:pt x="116460" y="11080"/>
                  <a:pt x="116242" y="11121"/>
                </a:cubicBezTo>
                <a:close/>
                <a:moveTo>
                  <a:pt x="116058" y="11061"/>
                </a:moveTo>
                <a:cubicBezTo>
                  <a:pt x="116028" y="11069"/>
                  <a:pt x="115995" y="11080"/>
                  <a:pt x="115965" y="11088"/>
                </a:cubicBezTo>
                <a:cubicBezTo>
                  <a:pt x="116100" y="11061"/>
                  <a:pt x="116239" y="11035"/>
                  <a:pt x="116374" y="11009"/>
                </a:cubicBezTo>
                <a:cubicBezTo>
                  <a:pt x="116415" y="10994"/>
                  <a:pt x="116460" y="10979"/>
                  <a:pt x="116501" y="10967"/>
                </a:cubicBezTo>
                <a:cubicBezTo>
                  <a:pt x="116355" y="10998"/>
                  <a:pt x="116205" y="11028"/>
                  <a:pt x="116058" y="11061"/>
                </a:cubicBezTo>
                <a:close/>
                <a:moveTo>
                  <a:pt x="115083" y="11354"/>
                </a:moveTo>
                <a:cubicBezTo>
                  <a:pt x="115027" y="11373"/>
                  <a:pt x="114967" y="11388"/>
                  <a:pt x="114910" y="11406"/>
                </a:cubicBezTo>
                <a:cubicBezTo>
                  <a:pt x="115083" y="11373"/>
                  <a:pt x="115255" y="11339"/>
                  <a:pt x="115432" y="11309"/>
                </a:cubicBezTo>
                <a:cubicBezTo>
                  <a:pt x="115499" y="11286"/>
                  <a:pt x="115567" y="11264"/>
                  <a:pt x="115634" y="11241"/>
                </a:cubicBezTo>
                <a:cubicBezTo>
                  <a:pt x="115451" y="11279"/>
                  <a:pt x="115263" y="11316"/>
                  <a:pt x="115083" y="11354"/>
                </a:cubicBezTo>
                <a:close/>
                <a:moveTo>
                  <a:pt x="114126" y="11650"/>
                </a:moveTo>
                <a:cubicBezTo>
                  <a:pt x="114051" y="11677"/>
                  <a:pt x="113980" y="11699"/>
                  <a:pt x="113905" y="11722"/>
                </a:cubicBezTo>
                <a:cubicBezTo>
                  <a:pt x="114107" y="11684"/>
                  <a:pt x="114310" y="11647"/>
                  <a:pt x="114513" y="11609"/>
                </a:cubicBezTo>
                <a:cubicBezTo>
                  <a:pt x="114595" y="11583"/>
                  <a:pt x="114678" y="11553"/>
                  <a:pt x="114764" y="11527"/>
                </a:cubicBezTo>
                <a:cubicBezTo>
                  <a:pt x="114550" y="11568"/>
                  <a:pt x="114340" y="11609"/>
                  <a:pt x="114126" y="11650"/>
                </a:cubicBezTo>
                <a:close/>
                <a:moveTo>
                  <a:pt x="113939" y="11594"/>
                </a:moveTo>
                <a:cubicBezTo>
                  <a:pt x="113920" y="11598"/>
                  <a:pt x="113909" y="11602"/>
                  <a:pt x="113894" y="11605"/>
                </a:cubicBezTo>
                <a:cubicBezTo>
                  <a:pt x="114014" y="11583"/>
                  <a:pt x="114137" y="11557"/>
                  <a:pt x="114261" y="11534"/>
                </a:cubicBezTo>
                <a:cubicBezTo>
                  <a:pt x="114287" y="11523"/>
                  <a:pt x="114317" y="11515"/>
                  <a:pt x="114344" y="11508"/>
                </a:cubicBezTo>
                <a:cubicBezTo>
                  <a:pt x="114209" y="11534"/>
                  <a:pt x="114074" y="11564"/>
                  <a:pt x="113939" y="11594"/>
                </a:cubicBezTo>
                <a:close/>
                <a:moveTo>
                  <a:pt x="113196" y="11951"/>
                </a:moveTo>
                <a:cubicBezTo>
                  <a:pt x="113109" y="11977"/>
                  <a:pt x="113027" y="12007"/>
                  <a:pt x="112941" y="12033"/>
                </a:cubicBezTo>
                <a:cubicBezTo>
                  <a:pt x="113166" y="11992"/>
                  <a:pt x="113394" y="11951"/>
                  <a:pt x="113620" y="11913"/>
                </a:cubicBezTo>
                <a:cubicBezTo>
                  <a:pt x="113713" y="11879"/>
                  <a:pt x="113807" y="11849"/>
                  <a:pt x="113901" y="11815"/>
                </a:cubicBezTo>
                <a:cubicBezTo>
                  <a:pt x="113665" y="11860"/>
                  <a:pt x="113432" y="11905"/>
                  <a:pt x="113196" y="11951"/>
                </a:cubicBezTo>
                <a:close/>
                <a:moveTo>
                  <a:pt x="112971" y="11883"/>
                </a:moveTo>
                <a:cubicBezTo>
                  <a:pt x="112929" y="11898"/>
                  <a:pt x="112884" y="11909"/>
                  <a:pt x="112843" y="11924"/>
                </a:cubicBezTo>
                <a:cubicBezTo>
                  <a:pt x="113004" y="11890"/>
                  <a:pt x="113169" y="11860"/>
                  <a:pt x="113331" y="11830"/>
                </a:cubicBezTo>
                <a:cubicBezTo>
                  <a:pt x="113383" y="11812"/>
                  <a:pt x="113436" y="11797"/>
                  <a:pt x="113488" y="11778"/>
                </a:cubicBezTo>
                <a:cubicBezTo>
                  <a:pt x="113316" y="11812"/>
                  <a:pt x="113143" y="11849"/>
                  <a:pt x="112971" y="11883"/>
                </a:cubicBezTo>
                <a:close/>
                <a:moveTo>
                  <a:pt x="112029" y="12176"/>
                </a:moveTo>
                <a:cubicBezTo>
                  <a:pt x="111969" y="12198"/>
                  <a:pt x="111909" y="12217"/>
                  <a:pt x="111845" y="12236"/>
                </a:cubicBezTo>
                <a:cubicBezTo>
                  <a:pt x="112040" y="12198"/>
                  <a:pt x="112231" y="12164"/>
                  <a:pt x="112426" y="12127"/>
                </a:cubicBezTo>
                <a:cubicBezTo>
                  <a:pt x="112494" y="12104"/>
                  <a:pt x="112565" y="12082"/>
                  <a:pt x="112633" y="12059"/>
                </a:cubicBezTo>
                <a:cubicBezTo>
                  <a:pt x="112430" y="12097"/>
                  <a:pt x="112231" y="12138"/>
                  <a:pt x="112029" y="12176"/>
                </a:cubicBezTo>
                <a:close/>
                <a:moveTo>
                  <a:pt x="111882" y="12112"/>
                </a:moveTo>
                <a:cubicBezTo>
                  <a:pt x="111976" y="12093"/>
                  <a:pt x="112070" y="12074"/>
                  <a:pt x="112160" y="12056"/>
                </a:cubicBezTo>
                <a:cubicBezTo>
                  <a:pt x="112175" y="12052"/>
                  <a:pt x="112186" y="12048"/>
                  <a:pt x="112198" y="12044"/>
                </a:cubicBezTo>
                <a:cubicBezTo>
                  <a:pt x="112093" y="12067"/>
                  <a:pt x="111987" y="12089"/>
                  <a:pt x="111882" y="12112"/>
                </a:cubicBezTo>
                <a:close/>
                <a:moveTo>
                  <a:pt x="111110" y="12472"/>
                </a:moveTo>
                <a:cubicBezTo>
                  <a:pt x="111038" y="12495"/>
                  <a:pt x="110967" y="12517"/>
                  <a:pt x="110892" y="12543"/>
                </a:cubicBezTo>
                <a:cubicBezTo>
                  <a:pt x="111110" y="12502"/>
                  <a:pt x="111327" y="12465"/>
                  <a:pt x="111545" y="12423"/>
                </a:cubicBezTo>
                <a:cubicBezTo>
                  <a:pt x="111627" y="12397"/>
                  <a:pt x="111706" y="12371"/>
                  <a:pt x="111785" y="12344"/>
                </a:cubicBezTo>
                <a:cubicBezTo>
                  <a:pt x="111560" y="12386"/>
                  <a:pt x="111335" y="12427"/>
                  <a:pt x="111110" y="12472"/>
                </a:cubicBezTo>
                <a:close/>
                <a:moveTo>
                  <a:pt x="110873" y="12412"/>
                </a:moveTo>
                <a:cubicBezTo>
                  <a:pt x="110847" y="12420"/>
                  <a:pt x="110821" y="12427"/>
                  <a:pt x="110794" y="12435"/>
                </a:cubicBezTo>
                <a:cubicBezTo>
                  <a:pt x="110944" y="12408"/>
                  <a:pt x="111095" y="12378"/>
                  <a:pt x="111245" y="12348"/>
                </a:cubicBezTo>
                <a:cubicBezTo>
                  <a:pt x="111282" y="12337"/>
                  <a:pt x="111320" y="12326"/>
                  <a:pt x="111361" y="12311"/>
                </a:cubicBezTo>
                <a:cubicBezTo>
                  <a:pt x="111200" y="12344"/>
                  <a:pt x="111034" y="12378"/>
                  <a:pt x="110873" y="12412"/>
                </a:cubicBezTo>
                <a:close/>
                <a:moveTo>
                  <a:pt x="109943" y="12701"/>
                </a:moveTo>
                <a:cubicBezTo>
                  <a:pt x="109898" y="12716"/>
                  <a:pt x="109853" y="12731"/>
                  <a:pt x="109808" y="12742"/>
                </a:cubicBezTo>
                <a:cubicBezTo>
                  <a:pt x="109991" y="12708"/>
                  <a:pt x="110172" y="12675"/>
                  <a:pt x="110352" y="12641"/>
                </a:cubicBezTo>
                <a:cubicBezTo>
                  <a:pt x="110408" y="12622"/>
                  <a:pt x="110464" y="12603"/>
                  <a:pt x="110517" y="12588"/>
                </a:cubicBezTo>
                <a:cubicBezTo>
                  <a:pt x="110325" y="12626"/>
                  <a:pt x="110134" y="12663"/>
                  <a:pt x="109943" y="12701"/>
                </a:cubicBezTo>
                <a:close/>
                <a:moveTo>
                  <a:pt x="109038" y="12990"/>
                </a:moveTo>
                <a:cubicBezTo>
                  <a:pt x="108978" y="13009"/>
                  <a:pt x="108922" y="13027"/>
                  <a:pt x="108866" y="13046"/>
                </a:cubicBezTo>
                <a:cubicBezTo>
                  <a:pt x="109072" y="13009"/>
                  <a:pt x="109282" y="12971"/>
                  <a:pt x="109489" y="12934"/>
                </a:cubicBezTo>
                <a:cubicBezTo>
                  <a:pt x="109556" y="12911"/>
                  <a:pt x="109620" y="12889"/>
                  <a:pt x="109684" y="12866"/>
                </a:cubicBezTo>
                <a:cubicBezTo>
                  <a:pt x="109470" y="12907"/>
                  <a:pt x="109252" y="12949"/>
                  <a:pt x="109038" y="12990"/>
                </a:cubicBezTo>
                <a:close/>
                <a:moveTo>
                  <a:pt x="108791" y="12937"/>
                </a:moveTo>
                <a:cubicBezTo>
                  <a:pt x="108783" y="12941"/>
                  <a:pt x="108772" y="12941"/>
                  <a:pt x="108764" y="12945"/>
                </a:cubicBezTo>
                <a:cubicBezTo>
                  <a:pt x="108900" y="12919"/>
                  <a:pt x="109038" y="12892"/>
                  <a:pt x="109173" y="12866"/>
                </a:cubicBezTo>
                <a:cubicBezTo>
                  <a:pt x="109196" y="12858"/>
                  <a:pt x="109218" y="12851"/>
                  <a:pt x="109241" y="12843"/>
                </a:cubicBezTo>
                <a:cubicBezTo>
                  <a:pt x="109091" y="12874"/>
                  <a:pt x="108941" y="12907"/>
                  <a:pt x="108791" y="12937"/>
                </a:cubicBezTo>
                <a:close/>
                <a:moveTo>
                  <a:pt x="107872" y="13222"/>
                </a:moveTo>
                <a:cubicBezTo>
                  <a:pt x="107845" y="13230"/>
                  <a:pt x="107815" y="13241"/>
                  <a:pt x="107789" y="13249"/>
                </a:cubicBezTo>
                <a:cubicBezTo>
                  <a:pt x="107958" y="13215"/>
                  <a:pt x="108127" y="13185"/>
                  <a:pt x="108299" y="13151"/>
                </a:cubicBezTo>
                <a:cubicBezTo>
                  <a:pt x="108337" y="13140"/>
                  <a:pt x="108378" y="13125"/>
                  <a:pt x="108416" y="13114"/>
                </a:cubicBezTo>
                <a:cubicBezTo>
                  <a:pt x="108235" y="13147"/>
                  <a:pt x="108055" y="13185"/>
                  <a:pt x="107872" y="13222"/>
                </a:cubicBezTo>
                <a:close/>
                <a:moveTo>
                  <a:pt x="106979" y="13508"/>
                </a:moveTo>
                <a:cubicBezTo>
                  <a:pt x="106937" y="13523"/>
                  <a:pt x="106900" y="13534"/>
                  <a:pt x="106862" y="13545"/>
                </a:cubicBezTo>
                <a:cubicBezTo>
                  <a:pt x="107057" y="13511"/>
                  <a:pt x="107252" y="13474"/>
                  <a:pt x="107451" y="13436"/>
                </a:cubicBezTo>
                <a:cubicBezTo>
                  <a:pt x="107500" y="13421"/>
                  <a:pt x="107549" y="13406"/>
                  <a:pt x="107598" y="13388"/>
                </a:cubicBezTo>
                <a:cubicBezTo>
                  <a:pt x="107391" y="13429"/>
                  <a:pt x="107181" y="13466"/>
                  <a:pt x="106979" y="13508"/>
                </a:cubicBezTo>
                <a:close/>
                <a:moveTo>
                  <a:pt x="106986" y="13406"/>
                </a:moveTo>
                <a:cubicBezTo>
                  <a:pt x="107031" y="13395"/>
                  <a:pt x="107076" y="13388"/>
                  <a:pt x="107121" y="13376"/>
                </a:cubicBezTo>
                <a:cubicBezTo>
                  <a:pt x="107125" y="13376"/>
                  <a:pt x="107132" y="13373"/>
                  <a:pt x="107136" y="13373"/>
                </a:cubicBezTo>
                <a:cubicBezTo>
                  <a:pt x="107087" y="13384"/>
                  <a:pt x="107035" y="13395"/>
                  <a:pt x="106986" y="13406"/>
                </a:cubicBezTo>
                <a:close/>
                <a:moveTo>
                  <a:pt x="106119" y="13789"/>
                </a:moveTo>
                <a:cubicBezTo>
                  <a:pt x="106074" y="13804"/>
                  <a:pt x="106026" y="13823"/>
                  <a:pt x="105977" y="13838"/>
                </a:cubicBezTo>
                <a:cubicBezTo>
                  <a:pt x="106198" y="13796"/>
                  <a:pt x="106416" y="13759"/>
                  <a:pt x="106633" y="13721"/>
                </a:cubicBezTo>
                <a:cubicBezTo>
                  <a:pt x="106690" y="13699"/>
                  <a:pt x="106746" y="13680"/>
                  <a:pt x="106802" y="13661"/>
                </a:cubicBezTo>
                <a:cubicBezTo>
                  <a:pt x="106577" y="13703"/>
                  <a:pt x="106348" y="13748"/>
                  <a:pt x="106119" y="13789"/>
                </a:cubicBezTo>
                <a:moveTo>
                  <a:pt x="105815" y="13740"/>
                </a:moveTo>
                <a:cubicBezTo>
                  <a:pt x="105808" y="13744"/>
                  <a:pt x="105797" y="13748"/>
                  <a:pt x="105789" y="13748"/>
                </a:cubicBezTo>
                <a:cubicBezTo>
                  <a:pt x="105947" y="13718"/>
                  <a:pt x="106104" y="13688"/>
                  <a:pt x="106262" y="13658"/>
                </a:cubicBezTo>
                <a:cubicBezTo>
                  <a:pt x="106284" y="13650"/>
                  <a:pt x="106303" y="13646"/>
                  <a:pt x="106326" y="13639"/>
                </a:cubicBezTo>
                <a:cubicBezTo>
                  <a:pt x="106153" y="13673"/>
                  <a:pt x="105984" y="13706"/>
                  <a:pt x="105815" y="13740"/>
                </a:cubicBezTo>
                <a:close/>
                <a:moveTo>
                  <a:pt x="104945" y="14018"/>
                </a:moveTo>
                <a:cubicBezTo>
                  <a:pt x="104922" y="14025"/>
                  <a:pt x="104900" y="14033"/>
                  <a:pt x="104877" y="14040"/>
                </a:cubicBezTo>
                <a:cubicBezTo>
                  <a:pt x="105061" y="14007"/>
                  <a:pt x="105249" y="13973"/>
                  <a:pt x="105433" y="13935"/>
                </a:cubicBezTo>
                <a:cubicBezTo>
                  <a:pt x="105466" y="13924"/>
                  <a:pt x="105500" y="13913"/>
                  <a:pt x="105534" y="13902"/>
                </a:cubicBezTo>
                <a:cubicBezTo>
                  <a:pt x="105339" y="13943"/>
                  <a:pt x="105144" y="13980"/>
                  <a:pt x="104945" y="14018"/>
                </a:cubicBezTo>
                <a:moveTo>
                  <a:pt x="104104" y="14296"/>
                </a:moveTo>
                <a:cubicBezTo>
                  <a:pt x="104074" y="14303"/>
                  <a:pt x="104044" y="14314"/>
                  <a:pt x="104014" y="14326"/>
                </a:cubicBezTo>
                <a:cubicBezTo>
                  <a:pt x="104221" y="14288"/>
                  <a:pt x="104431" y="14250"/>
                  <a:pt x="104637" y="14213"/>
                </a:cubicBezTo>
                <a:cubicBezTo>
                  <a:pt x="104679" y="14198"/>
                  <a:pt x="104716" y="14183"/>
                  <a:pt x="104757" y="14172"/>
                </a:cubicBezTo>
                <a:cubicBezTo>
                  <a:pt x="104540" y="14209"/>
                  <a:pt x="104322" y="14250"/>
                  <a:pt x="104104" y="14296"/>
                </a:cubicBezTo>
                <a:close/>
                <a:moveTo>
                  <a:pt x="104097" y="14190"/>
                </a:moveTo>
                <a:cubicBezTo>
                  <a:pt x="104146" y="14179"/>
                  <a:pt x="104198" y="14172"/>
                  <a:pt x="104247" y="14160"/>
                </a:cubicBezTo>
                <a:cubicBezTo>
                  <a:pt x="104251" y="14160"/>
                  <a:pt x="104258" y="14157"/>
                  <a:pt x="104262" y="14157"/>
                </a:cubicBezTo>
                <a:cubicBezTo>
                  <a:pt x="104206" y="14168"/>
                  <a:pt x="104150" y="14179"/>
                  <a:pt x="104097" y="14190"/>
                </a:cubicBezTo>
                <a:close/>
                <a:moveTo>
                  <a:pt x="103298" y="14566"/>
                </a:moveTo>
                <a:cubicBezTo>
                  <a:pt x="103264" y="14577"/>
                  <a:pt x="103230" y="14588"/>
                  <a:pt x="103197" y="14599"/>
                </a:cubicBezTo>
                <a:cubicBezTo>
                  <a:pt x="103422" y="14562"/>
                  <a:pt x="103650" y="14521"/>
                  <a:pt x="103876" y="14479"/>
                </a:cubicBezTo>
                <a:cubicBezTo>
                  <a:pt x="103917" y="14464"/>
                  <a:pt x="103958" y="14449"/>
                  <a:pt x="104003" y="14434"/>
                </a:cubicBezTo>
                <a:cubicBezTo>
                  <a:pt x="103767" y="14479"/>
                  <a:pt x="103530" y="14524"/>
                  <a:pt x="103298" y="14566"/>
                </a:cubicBezTo>
                <a:close/>
                <a:moveTo>
                  <a:pt x="102938" y="14524"/>
                </a:moveTo>
                <a:cubicBezTo>
                  <a:pt x="102934" y="14524"/>
                  <a:pt x="102930" y="14528"/>
                  <a:pt x="102923" y="14528"/>
                </a:cubicBezTo>
                <a:cubicBezTo>
                  <a:pt x="103095" y="14494"/>
                  <a:pt x="103268" y="14464"/>
                  <a:pt x="103440" y="14431"/>
                </a:cubicBezTo>
                <a:cubicBezTo>
                  <a:pt x="103455" y="14427"/>
                  <a:pt x="103470" y="14419"/>
                  <a:pt x="103489" y="14416"/>
                </a:cubicBezTo>
                <a:cubicBezTo>
                  <a:pt x="103305" y="14449"/>
                  <a:pt x="103121" y="14487"/>
                  <a:pt x="102938" y="14524"/>
                </a:cubicBezTo>
                <a:close/>
                <a:moveTo>
                  <a:pt x="102116" y="14795"/>
                </a:moveTo>
                <a:cubicBezTo>
                  <a:pt x="102105" y="14798"/>
                  <a:pt x="102093" y="14802"/>
                  <a:pt x="102082" y="14806"/>
                </a:cubicBezTo>
                <a:cubicBezTo>
                  <a:pt x="102277" y="14768"/>
                  <a:pt x="102472" y="14731"/>
                  <a:pt x="102667" y="14697"/>
                </a:cubicBezTo>
                <a:cubicBezTo>
                  <a:pt x="102690" y="14689"/>
                  <a:pt x="102709" y="14682"/>
                  <a:pt x="102731" y="14674"/>
                </a:cubicBezTo>
                <a:cubicBezTo>
                  <a:pt x="102525" y="14712"/>
                  <a:pt x="102319" y="14753"/>
                  <a:pt x="102116" y="14795"/>
                </a:cubicBezTo>
                <a:close/>
                <a:moveTo>
                  <a:pt x="101328" y="15057"/>
                </a:moveTo>
                <a:cubicBezTo>
                  <a:pt x="101313" y="15061"/>
                  <a:pt x="101302" y="15065"/>
                  <a:pt x="101287" y="15072"/>
                </a:cubicBezTo>
                <a:cubicBezTo>
                  <a:pt x="101501" y="15031"/>
                  <a:pt x="101718" y="14993"/>
                  <a:pt x="101932" y="14956"/>
                </a:cubicBezTo>
                <a:cubicBezTo>
                  <a:pt x="101955" y="14948"/>
                  <a:pt x="101977" y="14937"/>
                  <a:pt x="102000" y="14930"/>
                </a:cubicBezTo>
                <a:cubicBezTo>
                  <a:pt x="101778" y="14971"/>
                  <a:pt x="101549" y="15016"/>
                  <a:pt x="101328" y="15057"/>
                </a:cubicBezTo>
                <a:close/>
                <a:moveTo>
                  <a:pt x="100638" y="15188"/>
                </a:moveTo>
                <a:cubicBezTo>
                  <a:pt x="100668" y="15185"/>
                  <a:pt x="100698" y="15177"/>
                  <a:pt x="100728" y="15173"/>
                </a:cubicBezTo>
                <a:cubicBezTo>
                  <a:pt x="100728" y="15173"/>
                  <a:pt x="100731" y="15173"/>
                  <a:pt x="100731" y="15170"/>
                </a:cubicBezTo>
                <a:cubicBezTo>
                  <a:pt x="100701" y="15177"/>
                  <a:pt x="100671" y="15185"/>
                  <a:pt x="100638" y="15188"/>
                </a:cubicBezTo>
                <a:close/>
                <a:moveTo>
                  <a:pt x="100544" y="15327"/>
                </a:moveTo>
                <a:cubicBezTo>
                  <a:pt x="100773" y="15286"/>
                  <a:pt x="101005" y="15245"/>
                  <a:pt x="101234" y="15207"/>
                </a:cubicBezTo>
                <a:cubicBezTo>
                  <a:pt x="101257" y="15200"/>
                  <a:pt x="101279" y="15192"/>
                  <a:pt x="101298" y="15181"/>
                </a:cubicBezTo>
                <a:cubicBezTo>
                  <a:pt x="101058" y="15226"/>
                  <a:pt x="100818" y="15271"/>
                  <a:pt x="100578" y="15316"/>
                </a:cubicBezTo>
                <a:cubicBezTo>
                  <a:pt x="100566" y="15320"/>
                  <a:pt x="100551" y="15324"/>
                  <a:pt x="100544" y="15327"/>
                </a:cubicBezTo>
                <a:close/>
                <a:moveTo>
                  <a:pt x="99865" y="15447"/>
                </a:moveTo>
                <a:cubicBezTo>
                  <a:pt x="99917" y="15440"/>
                  <a:pt x="99970" y="15429"/>
                  <a:pt x="100019" y="15421"/>
                </a:cubicBezTo>
                <a:cubicBezTo>
                  <a:pt x="100022" y="15421"/>
                  <a:pt x="100026" y="15417"/>
                  <a:pt x="100030" y="15417"/>
                </a:cubicBezTo>
                <a:cubicBezTo>
                  <a:pt x="99974" y="15429"/>
                  <a:pt x="99917" y="15440"/>
                  <a:pt x="99865" y="15447"/>
                </a:cubicBezTo>
                <a:close/>
                <a:moveTo>
                  <a:pt x="100581" y="15447"/>
                </a:moveTo>
                <a:cubicBezTo>
                  <a:pt x="100596" y="15440"/>
                  <a:pt x="100615" y="15432"/>
                  <a:pt x="100630" y="15429"/>
                </a:cubicBezTo>
                <a:cubicBezTo>
                  <a:pt x="100379" y="15474"/>
                  <a:pt x="100124" y="15519"/>
                  <a:pt x="99868" y="15564"/>
                </a:cubicBezTo>
                <a:cubicBezTo>
                  <a:pt x="99861" y="15567"/>
                  <a:pt x="99853" y="15571"/>
                  <a:pt x="99846" y="15571"/>
                </a:cubicBezTo>
                <a:cubicBezTo>
                  <a:pt x="100090" y="15530"/>
                  <a:pt x="100337" y="15489"/>
                  <a:pt x="100581" y="15447"/>
                </a:cubicBezTo>
                <a:close/>
                <a:moveTo>
                  <a:pt x="99208" y="15804"/>
                </a:moveTo>
                <a:cubicBezTo>
                  <a:pt x="99463" y="15759"/>
                  <a:pt x="99718" y="15718"/>
                  <a:pt x="99974" y="15676"/>
                </a:cubicBezTo>
                <a:cubicBezTo>
                  <a:pt x="99981" y="15672"/>
                  <a:pt x="99992" y="15669"/>
                  <a:pt x="100000" y="15665"/>
                </a:cubicBezTo>
                <a:cubicBezTo>
                  <a:pt x="99737" y="15710"/>
                  <a:pt x="99475" y="15755"/>
                  <a:pt x="99208" y="15804"/>
                </a:cubicBezTo>
                <a:close/>
                <a:moveTo>
                  <a:pt x="98191" y="17218"/>
                </a:moveTo>
                <a:cubicBezTo>
                  <a:pt x="98315" y="17290"/>
                  <a:pt x="98420" y="17372"/>
                  <a:pt x="98499" y="17466"/>
                </a:cubicBezTo>
                <a:cubicBezTo>
                  <a:pt x="98863" y="17286"/>
                  <a:pt x="99231" y="17106"/>
                  <a:pt x="99602" y="16929"/>
                </a:cubicBezTo>
                <a:cubicBezTo>
                  <a:pt x="99396" y="16903"/>
                  <a:pt x="99178" y="16884"/>
                  <a:pt x="98945" y="16869"/>
                </a:cubicBezTo>
                <a:cubicBezTo>
                  <a:pt x="98690" y="16986"/>
                  <a:pt x="98439" y="17102"/>
                  <a:pt x="98191" y="17218"/>
                </a:cubicBezTo>
                <a:moveTo>
                  <a:pt x="98116" y="16836"/>
                </a:moveTo>
                <a:cubicBezTo>
                  <a:pt x="97981" y="16896"/>
                  <a:pt x="97846" y="16956"/>
                  <a:pt x="97711" y="17016"/>
                </a:cubicBezTo>
                <a:cubicBezTo>
                  <a:pt x="97857" y="17061"/>
                  <a:pt x="97989" y="17113"/>
                  <a:pt x="98105" y="17170"/>
                </a:cubicBezTo>
                <a:cubicBezTo>
                  <a:pt x="98330" y="17068"/>
                  <a:pt x="98552" y="16963"/>
                  <a:pt x="98780" y="16862"/>
                </a:cubicBezTo>
                <a:cubicBezTo>
                  <a:pt x="98567" y="16851"/>
                  <a:pt x="98345" y="16839"/>
                  <a:pt x="98116" y="16836"/>
                </a:cubicBezTo>
                <a:close/>
                <a:moveTo>
                  <a:pt x="97328" y="16914"/>
                </a:moveTo>
                <a:lnTo>
                  <a:pt x="97336" y="16918"/>
                </a:lnTo>
                <a:cubicBezTo>
                  <a:pt x="97426" y="16937"/>
                  <a:pt x="97508" y="16956"/>
                  <a:pt x="97591" y="16978"/>
                </a:cubicBezTo>
                <a:cubicBezTo>
                  <a:pt x="97692" y="16937"/>
                  <a:pt x="97790" y="16892"/>
                  <a:pt x="97891" y="16847"/>
                </a:cubicBezTo>
                <a:cubicBezTo>
                  <a:pt x="97704" y="16869"/>
                  <a:pt x="97516" y="16892"/>
                  <a:pt x="97328" y="16914"/>
                </a:cubicBezTo>
                <a:close/>
                <a:moveTo>
                  <a:pt x="96889" y="16997"/>
                </a:moveTo>
                <a:cubicBezTo>
                  <a:pt x="96390" y="17207"/>
                  <a:pt x="95895" y="17421"/>
                  <a:pt x="95407" y="17635"/>
                </a:cubicBezTo>
                <a:cubicBezTo>
                  <a:pt x="95460" y="17729"/>
                  <a:pt x="95505" y="17822"/>
                  <a:pt x="95539" y="17920"/>
                </a:cubicBezTo>
                <a:cubicBezTo>
                  <a:pt x="96139" y="17635"/>
                  <a:pt x="96747" y="17357"/>
                  <a:pt x="97362" y="17079"/>
                </a:cubicBezTo>
                <a:cubicBezTo>
                  <a:pt x="97343" y="17076"/>
                  <a:pt x="97321" y="17072"/>
                  <a:pt x="97302" y="17068"/>
                </a:cubicBezTo>
                <a:cubicBezTo>
                  <a:pt x="97175" y="17042"/>
                  <a:pt x="97036" y="17016"/>
                  <a:pt x="96889" y="16997"/>
                </a:cubicBezTo>
                <a:close/>
                <a:moveTo>
                  <a:pt x="95884" y="17102"/>
                </a:moveTo>
                <a:cubicBezTo>
                  <a:pt x="95854" y="17106"/>
                  <a:pt x="95824" y="17113"/>
                  <a:pt x="95798" y="17117"/>
                </a:cubicBezTo>
                <a:cubicBezTo>
                  <a:pt x="95602" y="17196"/>
                  <a:pt x="95407" y="17275"/>
                  <a:pt x="95212" y="17357"/>
                </a:cubicBezTo>
                <a:cubicBezTo>
                  <a:pt x="95268" y="17425"/>
                  <a:pt x="95321" y="17492"/>
                  <a:pt x="95366" y="17563"/>
                </a:cubicBezTo>
                <a:cubicBezTo>
                  <a:pt x="95798" y="17376"/>
                  <a:pt x="96233" y="17185"/>
                  <a:pt x="96672" y="17001"/>
                </a:cubicBezTo>
                <a:cubicBezTo>
                  <a:pt x="96413" y="17034"/>
                  <a:pt x="96146" y="17068"/>
                  <a:pt x="95884" y="17102"/>
                </a:cubicBezTo>
                <a:close/>
                <a:moveTo>
                  <a:pt x="95077" y="17222"/>
                </a:moveTo>
                <a:cubicBezTo>
                  <a:pt x="95103" y="17241"/>
                  <a:pt x="95130" y="17263"/>
                  <a:pt x="95152" y="17290"/>
                </a:cubicBezTo>
                <a:cubicBezTo>
                  <a:pt x="95250" y="17248"/>
                  <a:pt x="95351" y="17207"/>
                  <a:pt x="95452" y="17166"/>
                </a:cubicBezTo>
                <a:cubicBezTo>
                  <a:pt x="95325" y="17185"/>
                  <a:pt x="95201" y="17203"/>
                  <a:pt x="95077" y="17222"/>
                </a:cubicBezTo>
                <a:close/>
                <a:moveTo>
                  <a:pt x="95058" y="17421"/>
                </a:moveTo>
                <a:cubicBezTo>
                  <a:pt x="94075" y="17830"/>
                  <a:pt x="93111" y="18254"/>
                  <a:pt x="92169" y="18689"/>
                </a:cubicBezTo>
                <a:cubicBezTo>
                  <a:pt x="92124" y="18839"/>
                  <a:pt x="92064" y="18997"/>
                  <a:pt x="91989" y="19158"/>
                </a:cubicBezTo>
                <a:cubicBezTo>
                  <a:pt x="93036" y="18633"/>
                  <a:pt x="94117" y="18123"/>
                  <a:pt x="95220" y="17631"/>
                </a:cubicBezTo>
                <a:cubicBezTo>
                  <a:pt x="95175" y="17560"/>
                  <a:pt x="95126" y="17496"/>
                  <a:pt x="95070" y="17428"/>
                </a:cubicBezTo>
                <a:cubicBezTo>
                  <a:pt x="95066" y="17425"/>
                  <a:pt x="95062" y="17421"/>
                  <a:pt x="95058" y="17421"/>
                </a:cubicBezTo>
                <a:close/>
                <a:moveTo>
                  <a:pt x="94841" y="17256"/>
                </a:moveTo>
                <a:cubicBezTo>
                  <a:pt x="94762" y="17267"/>
                  <a:pt x="94683" y="17278"/>
                  <a:pt x="94601" y="17290"/>
                </a:cubicBezTo>
                <a:cubicBezTo>
                  <a:pt x="93805" y="17605"/>
                  <a:pt x="93017" y="17931"/>
                  <a:pt x="92244" y="18261"/>
                </a:cubicBezTo>
                <a:cubicBezTo>
                  <a:pt x="92237" y="18366"/>
                  <a:pt x="92222" y="18475"/>
                  <a:pt x="92196" y="18584"/>
                </a:cubicBezTo>
                <a:cubicBezTo>
                  <a:pt x="93107" y="18164"/>
                  <a:pt x="94042" y="17755"/>
                  <a:pt x="94995" y="17357"/>
                </a:cubicBezTo>
                <a:cubicBezTo>
                  <a:pt x="94950" y="17320"/>
                  <a:pt x="94901" y="17286"/>
                  <a:pt x="94841" y="17256"/>
                </a:cubicBezTo>
                <a:close/>
                <a:moveTo>
                  <a:pt x="93426" y="17473"/>
                </a:moveTo>
                <a:cubicBezTo>
                  <a:pt x="93029" y="17627"/>
                  <a:pt x="92627" y="17781"/>
                  <a:pt x="92237" y="17939"/>
                </a:cubicBezTo>
                <a:cubicBezTo>
                  <a:pt x="92244" y="18006"/>
                  <a:pt x="92248" y="18074"/>
                  <a:pt x="92248" y="18145"/>
                </a:cubicBezTo>
                <a:cubicBezTo>
                  <a:pt x="92248" y="18153"/>
                  <a:pt x="92248" y="18156"/>
                  <a:pt x="92248" y="18164"/>
                </a:cubicBezTo>
                <a:cubicBezTo>
                  <a:pt x="92897" y="17886"/>
                  <a:pt x="93554" y="17616"/>
                  <a:pt x="94218" y="17350"/>
                </a:cubicBezTo>
                <a:cubicBezTo>
                  <a:pt x="93955" y="17391"/>
                  <a:pt x="93693" y="17432"/>
                  <a:pt x="93426" y="17473"/>
                </a:cubicBezTo>
                <a:close/>
                <a:moveTo>
                  <a:pt x="92274" y="17661"/>
                </a:moveTo>
                <a:cubicBezTo>
                  <a:pt x="92241" y="17672"/>
                  <a:pt x="92211" y="17684"/>
                  <a:pt x="92181" y="17695"/>
                </a:cubicBezTo>
                <a:cubicBezTo>
                  <a:pt x="92196" y="17744"/>
                  <a:pt x="92211" y="17796"/>
                  <a:pt x="92222" y="17849"/>
                </a:cubicBezTo>
                <a:cubicBezTo>
                  <a:pt x="92481" y="17744"/>
                  <a:pt x="92740" y="17642"/>
                  <a:pt x="93002" y="17541"/>
                </a:cubicBezTo>
                <a:cubicBezTo>
                  <a:pt x="92758" y="17579"/>
                  <a:pt x="92518" y="17620"/>
                  <a:pt x="92274" y="17661"/>
                </a:cubicBezTo>
                <a:close/>
                <a:moveTo>
                  <a:pt x="92083" y="17999"/>
                </a:moveTo>
                <a:cubicBezTo>
                  <a:pt x="90575" y="18603"/>
                  <a:pt x="89115" y="19237"/>
                  <a:pt x="87708" y="19893"/>
                </a:cubicBezTo>
                <a:cubicBezTo>
                  <a:pt x="87483" y="20141"/>
                  <a:pt x="87232" y="20396"/>
                  <a:pt x="86950" y="20663"/>
                </a:cubicBezTo>
                <a:cubicBezTo>
                  <a:pt x="88582" y="19815"/>
                  <a:pt x="90297" y="19004"/>
                  <a:pt x="92087" y="18235"/>
                </a:cubicBezTo>
                <a:cubicBezTo>
                  <a:pt x="92091" y="18205"/>
                  <a:pt x="92091" y="18175"/>
                  <a:pt x="92091" y="18145"/>
                </a:cubicBezTo>
                <a:cubicBezTo>
                  <a:pt x="92091" y="18096"/>
                  <a:pt x="92087" y="18048"/>
                  <a:pt x="92083" y="17999"/>
                </a:cubicBezTo>
                <a:close/>
                <a:moveTo>
                  <a:pt x="92030" y="17751"/>
                </a:moveTo>
                <a:cubicBezTo>
                  <a:pt x="90729" y="18239"/>
                  <a:pt x="89460" y="18745"/>
                  <a:pt x="88226" y="19271"/>
                </a:cubicBezTo>
                <a:cubicBezTo>
                  <a:pt x="88117" y="19421"/>
                  <a:pt x="87993" y="19571"/>
                  <a:pt x="87858" y="19725"/>
                </a:cubicBezTo>
                <a:cubicBezTo>
                  <a:pt x="89216" y="19094"/>
                  <a:pt x="90623" y="18490"/>
                  <a:pt x="92068" y="17909"/>
                </a:cubicBezTo>
                <a:cubicBezTo>
                  <a:pt x="92061" y="17856"/>
                  <a:pt x="92049" y="17800"/>
                  <a:pt x="92030" y="17751"/>
                </a:cubicBezTo>
                <a:moveTo>
                  <a:pt x="91584" y="16963"/>
                </a:moveTo>
                <a:cubicBezTo>
                  <a:pt x="91599" y="16971"/>
                  <a:pt x="91610" y="16978"/>
                  <a:pt x="91625" y="16982"/>
                </a:cubicBezTo>
                <a:cubicBezTo>
                  <a:pt x="91745" y="16971"/>
                  <a:pt x="91862" y="16956"/>
                  <a:pt x="91978" y="16944"/>
                </a:cubicBezTo>
                <a:cubicBezTo>
                  <a:pt x="91850" y="16952"/>
                  <a:pt x="91719" y="16956"/>
                  <a:pt x="91584" y="16963"/>
                </a:cubicBezTo>
                <a:close/>
                <a:moveTo>
                  <a:pt x="91179" y="17008"/>
                </a:moveTo>
                <a:cubicBezTo>
                  <a:pt x="91160" y="17004"/>
                  <a:pt x="91141" y="17001"/>
                  <a:pt x="91119" y="16997"/>
                </a:cubicBezTo>
                <a:cubicBezTo>
                  <a:pt x="90410" y="17049"/>
                  <a:pt x="89618" y="17136"/>
                  <a:pt x="88755" y="17252"/>
                </a:cubicBezTo>
                <a:cubicBezTo>
                  <a:pt x="88774" y="17286"/>
                  <a:pt x="88789" y="17323"/>
                  <a:pt x="88804" y="17361"/>
                </a:cubicBezTo>
                <a:cubicBezTo>
                  <a:pt x="89667" y="17230"/>
                  <a:pt x="90485" y="17117"/>
                  <a:pt x="91258" y="17023"/>
                </a:cubicBezTo>
                <a:cubicBezTo>
                  <a:pt x="91231" y="17019"/>
                  <a:pt x="91205" y="17012"/>
                  <a:pt x="91179" y="17008"/>
                </a:cubicBezTo>
                <a:close/>
                <a:moveTo>
                  <a:pt x="90034" y="16914"/>
                </a:moveTo>
                <a:lnTo>
                  <a:pt x="90034" y="16914"/>
                </a:lnTo>
                <a:cubicBezTo>
                  <a:pt x="89614" y="16914"/>
                  <a:pt x="89126" y="16941"/>
                  <a:pt x="88579" y="16986"/>
                </a:cubicBezTo>
                <a:cubicBezTo>
                  <a:pt x="88612" y="17023"/>
                  <a:pt x="88642" y="17064"/>
                  <a:pt x="88669" y="17102"/>
                </a:cubicBezTo>
                <a:cubicBezTo>
                  <a:pt x="89220" y="17031"/>
                  <a:pt x="89742" y="16967"/>
                  <a:pt x="90233" y="16918"/>
                </a:cubicBezTo>
                <a:cubicBezTo>
                  <a:pt x="90169" y="16914"/>
                  <a:pt x="90102" y="16914"/>
                  <a:pt x="90034" y="16914"/>
                </a:cubicBezTo>
                <a:close/>
                <a:moveTo>
                  <a:pt x="88459" y="17095"/>
                </a:moveTo>
                <a:cubicBezTo>
                  <a:pt x="88432" y="17064"/>
                  <a:pt x="88395" y="17034"/>
                  <a:pt x="88346" y="17008"/>
                </a:cubicBezTo>
                <a:cubicBezTo>
                  <a:pt x="87521" y="17087"/>
                  <a:pt x="86571" y="17218"/>
                  <a:pt x="85509" y="17391"/>
                </a:cubicBezTo>
                <a:cubicBezTo>
                  <a:pt x="85506" y="17462"/>
                  <a:pt x="85498" y="17537"/>
                  <a:pt x="85483" y="17609"/>
                </a:cubicBezTo>
                <a:cubicBezTo>
                  <a:pt x="86556" y="17417"/>
                  <a:pt x="87562" y="17256"/>
                  <a:pt x="88489" y="17128"/>
                </a:cubicBezTo>
                <a:cubicBezTo>
                  <a:pt x="88477" y="17117"/>
                  <a:pt x="88466" y="17106"/>
                  <a:pt x="88459" y="17095"/>
                </a:cubicBezTo>
                <a:close/>
                <a:moveTo>
                  <a:pt x="87288" y="16854"/>
                </a:moveTo>
                <a:lnTo>
                  <a:pt x="87284" y="16854"/>
                </a:lnTo>
                <a:lnTo>
                  <a:pt x="87280" y="16854"/>
                </a:lnTo>
                <a:cubicBezTo>
                  <a:pt x="86793" y="16854"/>
                  <a:pt x="86166" y="16903"/>
                  <a:pt x="85427" y="16997"/>
                </a:cubicBezTo>
                <a:cubicBezTo>
                  <a:pt x="85461" y="17072"/>
                  <a:pt x="85487" y="17151"/>
                  <a:pt x="85498" y="17233"/>
                </a:cubicBezTo>
                <a:cubicBezTo>
                  <a:pt x="86384" y="17087"/>
                  <a:pt x="87194" y="16974"/>
                  <a:pt x="87918" y="16892"/>
                </a:cubicBezTo>
                <a:cubicBezTo>
                  <a:pt x="87746" y="16869"/>
                  <a:pt x="87532" y="16854"/>
                  <a:pt x="87288" y="16854"/>
                </a:cubicBezTo>
                <a:close/>
                <a:moveTo>
                  <a:pt x="88639" y="17383"/>
                </a:moveTo>
                <a:cubicBezTo>
                  <a:pt x="88624" y="17346"/>
                  <a:pt x="88605" y="17308"/>
                  <a:pt x="88586" y="17275"/>
                </a:cubicBezTo>
                <a:cubicBezTo>
                  <a:pt x="87618" y="17406"/>
                  <a:pt x="86564" y="17575"/>
                  <a:pt x="85434" y="17777"/>
                </a:cubicBezTo>
                <a:cubicBezTo>
                  <a:pt x="85416" y="17834"/>
                  <a:pt x="85393" y="17890"/>
                  <a:pt x="85367" y="17946"/>
                </a:cubicBezTo>
                <a:cubicBezTo>
                  <a:pt x="86515" y="17732"/>
                  <a:pt x="87607" y="17545"/>
                  <a:pt x="88639" y="17383"/>
                </a:cubicBezTo>
                <a:close/>
                <a:moveTo>
                  <a:pt x="81514" y="18153"/>
                </a:moveTo>
                <a:cubicBezTo>
                  <a:pt x="81420" y="18250"/>
                  <a:pt x="81318" y="18355"/>
                  <a:pt x="81206" y="18460"/>
                </a:cubicBezTo>
                <a:cubicBezTo>
                  <a:pt x="82654" y="18145"/>
                  <a:pt x="84027" y="17871"/>
                  <a:pt x="85307" y="17642"/>
                </a:cubicBezTo>
                <a:cubicBezTo>
                  <a:pt x="85326" y="17563"/>
                  <a:pt x="85341" y="17488"/>
                  <a:pt x="85344" y="17421"/>
                </a:cubicBezTo>
                <a:cubicBezTo>
                  <a:pt x="84185" y="17612"/>
                  <a:pt x="82902" y="17860"/>
                  <a:pt x="81514" y="18153"/>
                </a:cubicBezTo>
                <a:close/>
                <a:moveTo>
                  <a:pt x="85254" y="17019"/>
                </a:moveTo>
                <a:cubicBezTo>
                  <a:pt x="84320" y="17143"/>
                  <a:pt x="83213" y="17335"/>
                  <a:pt x="81960" y="17582"/>
                </a:cubicBezTo>
                <a:cubicBezTo>
                  <a:pt x="81889" y="17702"/>
                  <a:pt x="81799" y="17826"/>
                  <a:pt x="81690" y="17954"/>
                </a:cubicBezTo>
                <a:cubicBezTo>
                  <a:pt x="83007" y="17676"/>
                  <a:pt x="84230" y="17443"/>
                  <a:pt x="85337" y="17260"/>
                </a:cubicBezTo>
                <a:cubicBezTo>
                  <a:pt x="85322" y="17173"/>
                  <a:pt x="85296" y="17095"/>
                  <a:pt x="85254" y="17019"/>
                </a:cubicBezTo>
                <a:close/>
                <a:moveTo>
                  <a:pt x="84935" y="16791"/>
                </a:moveTo>
                <a:cubicBezTo>
                  <a:pt x="84812" y="16764"/>
                  <a:pt x="84647" y="16749"/>
                  <a:pt x="84444" y="16749"/>
                </a:cubicBezTo>
                <a:lnTo>
                  <a:pt x="84440" y="16749"/>
                </a:lnTo>
                <a:lnTo>
                  <a:pt x="84440" y="16749"/>
                </a:lnTo>
                <a:cubicBezTo>
                  <a:pt x="83915" y="16749"/>
                  <a:pt x="83142" y="16839"/>
                  <a:pt x="82159" y="17004"/>
                </a:cubicBezTo>
                <a:cubicBezTo>
                  <a:pt x="82155" y="17132"/>
                  <a:pt x="82121" y="17263"/>
                  <a:pt x="82061" y="17398"/>
                </a:cubicBezTo>
                <a:cubicBezTo>
                  <a:pt x="83221" y="17170"/>
                  <a:pt x="84256" y="16989"/>
                  <a:pt x="85142" y="16869"/>
                </a:cubicBezTo>
                <a:cubicBezTo>
                  <a:pt x="85108" y="16843"/>
                  <a:pt x="85037" y="16809"/>
                  <a:pt x="84935" y="16791"/>
                </a:cubicBezTo>
                <a:close/>
                <a:moveTo>
                  <a:pt x="77773" y="17935"/>
                </a:moveTo>
                <a:cubicBezTo>
                  <a:pt x="77533" y="18126"/>
                  <a:pt x="77255" y="18329"/>
                  <a:pt x="76944" y="18547"/>
                </a:cubicBezTo>
                <a:cubicBezTo>
                  <a:pt x="78745" y="18104"/>
                  <a:pt x="80395" y="17732"/>
                  <a:pt x="81851" y="17440"/>
                </a:cubicBezTo>
                <a:cubicBezTo>
                  <a:pt x="81934" y="17290"/>
                  <a:pt x="81983" y="17151"/>
                  <a:pt x="81994" y="17034"/>
                </a:cubicBezTo>
                <a:cubicBezTo>
                  <a:pt x="80838" y="17233"/>
                  <a:pt x="79412" y="17537"/>
                  <a:pt x="77773" y="17935"/>
                </a:cubicBezTo>
                <a:close/>
                <a:moveTo>
                  <a:pt x="81870" y="16659"/>
                </a:moveTo>
                <a:lnTo>
                  <a:pt x="81870" y="16659"/>
                </a:lnTo>
                <a:cubicBezTo>
                  <a:pt x="81866" y="16652"/>
                  <a:pt x="81833" y="16629"/>
                  <a:pt x="81769" y="16618"/>
                </a:cubicBezTo>
                <a:cubicBezTo>
                  <a:pt x="81705" y="16603"/>
                  <a:pt x="81615" y="16595"/>
                  <a:pt x="81506" y="16595"/>
                </a:cubicBezTo>
                <a:lnTo>
                  <a:pt x="81502" y="16595"/>
                </a:lnTo>
                <a:lnTo>
                  <a:pt x="81499" y="16595"/>
                </a:lnTo>
                <a:cubicBezTo>
                  <a:pt x="81045" y="16595"/>
                  <a:pt x="80234" y="16716"/>
                  <a:pt x="79135" y="16948"/>
                </a:cubicBezTo>
                <a:cubicBezTo>
                  <a:pt x="78985" y="16978"/>
                  <a:pt x="78823" y="17012"/>
                  <a:pt x="78662" y="17049"/>
                </a:cubicBezTo>
                <a:cubicBezTo>
                  <a:pt x="78658" y="17053"/>
                  <a:pt x="78655" y="17057"/>
                  <a:pt x="78655" y="17061"/>
                </a:cubicBezTo>
                <a:cubicBezTo>
                  <a:pt x="78542" y="17222"/>
                  <a:pt x="78384" y="17395"/>
                  <a:pt x="78186" y="17582"/>
                </a:cubicBezTo>
                <a:cubicBezTo>
                  <a:pt x="78144" y="17620"/>
                  <a:pt x="78099" y="17657"/>
                  <a:pt x="78054" y="17695"/>
                </a:cubicBezTo>
                <a:cubicBezTo>
                  <a:pt x="78576" y="17575"/>
                  <a:pt x="79071" y="17458"/>
                  <a:pt x="79544" y="17357"/>
                </a:cubicBezTo>
                <a:cubicBezTo>
                  <a:pt x="80452" y="17155"/>
                  <a:pt x="81266" y="16993"/>
                  <a:pt x="81979" y="16869"/>
                </a:cubicBezTo>
                <a:cubicBezTo>
                  <a:pt x="81964" y="16794"/>
                  <a:pt x="81926" y="16727"/>
                  <a:pt x="81870" y="16659"/>
                </a:cubicBezTo>
                <a:moveTo>
                  <a:pt x="78587" y="16404"/>
                </a:moveTo>
                <a:lnTo>
                  <a:pt x="78568" y="16400"/>
                </a:lnTo>
                <a:cubicBezTo>
                  <a:pt x="78546" y="16397"/>
                  <a:pt x="78512" y="16393"/>
                  <a:pt x="78467" y="16393"/>
                </a:cubicBezTo>
                <a:lnTo>
                  <a:pt x="78467" y="16393"/>
                </a:lnTo>
                <a:lnTo>
                  <a:pt x="78463" y="16393"/>
                </a:lnTo>
                <a:cubicBezTo>
                  <a:pt x="78167" y="16393"/>
                  <a:pt x="77488" y="16517"/>
                  <a:pt x="76505" y="16757"/>
                </a:cubicBezTo>
                <a:cubicBezTo>
                  <a:pt x="75938" y="16896"/>
                  <a:pt x="75266" y="17068"/>
                  <a:pt x="74501" y="17278"/>
                </a:cubicBezTo>
                <a:cubicBezTo>
                  <a:pt x="74133" y="17537"/>
                  <a:pt x="73668" y="17822"/>
                  <a:pt x="73128" y="18141"/>
                </a:cubicBezTo>
                <a:cubicBezTo>
                  <a:pt x="72970" y="18231"/>
                  <a:pt x="72805" y="18329"/>
                  <a:pt x="72636" y="18426"/>
                </a:cubicBezTo>
                <a:cubicBezTo>
                  <a:pt x="74328" y="17950"/>
                  <a:pt x="75844" y="17548"/>
                  <a:pt x="77139" y="17230"/>
                </a:cubicBezTo>
                <a:cubicBezTo>
                  <a:pt x="77645" y="17110"/>
                  <a:pt x="78118" y="16997"/>
                  <a:pt x="78553" y="16899"/>
                </a:cubicBezTo>
                <a:cubicBezTo>
                  <a:pt x="78625" y="16783"/>
                  <a:pt x="78658" y="16678"/>
                  <a:pt x="78658" y="16595"/>
                </a:cubicBezTo>
                <a:cubicBezTo>
                  <a:pt x="78658" y="16524"/>
                  <a:pt x="78636" y="16464"/>
                  <a:pt x="78587" y="16404"/>
                </a:cubicBezTo>
                <a:moveTo>
                  <a:pt x="75195" y="16479"/>
                </a:moveTo>
                <a:cubicBezTo>
                  <a:pt x="75293" y="16363"/>
                  <a:pt x="75334" y="16265"/>
                  <a:pt x="75334" y="16205"/>
                </a:cubicBezTo>
                <a:cubicBezTo>
                  <a:pt x="75334" y="16179"/>
                  <a:pt x="75330" y="16160"/>
                  <a:pt x="75319" y="16138"/>
                </a:cubicBezTo>
                <a:cubicBezTo>
                  <a:pt x="75255" y="16141"/>
                  <a:pt x="75083" y="16172"/>
                  <a:pt x="74842" y="16232"/>
                </a:cubicBezTo>
                <a:cubicBezTo>
                  <a:pt x="74584" y="16299"/>
                  <a:pt x="74231" y="16393"/>
                  <a:pt x="73799" y="16517"/>
                </a:cubicBezTo>
                <a:cubicBezTo>
                  <a:pt x="72933" y="16764"/>
                  <a:pt x="71743" y="17132"/>
                  <a:pt x="70288" y="17597"/>
                </a:cubicBezTo>
                <a:cubicBezTo>
                  <a:pt x="69496" y="17849"/>
                  <a:pt x="68625" y="18134"/>
                  <a:pt x="67687" y="18441"/>
                </a:cubicBezTo>
                <a:cubicBezTo>
                  <a:pt x="66588" y="18982"/>
                  <a:pt x="65342" y="19597"/>
                  <a:pt x="64018" y="20280"/>
                </a:cubicBezTo>
                <a:cubicBezTo>
                  <a:pt x="63954" y="20314"/>
                  <a:pt x="63887" y="20351"/>
                  <a:pt x="63819" y="20385"/>
                </a:cubicBezTo>
                <a:cubicBezTo>
                  <a:pt x="68096" y="18978"/>
                  <a:pt x="71788" y="17849"/>
                  <a:pt x="74422" y="17125"/>
                </a:cubicBezTo>
                <a:cubicBezTo>
                  <a:pt x="74782" y="16877"/>
                  <a:pt x="75045" y="16656"/>
                  <a:pt x="75195" y="16479"/>
                </a:cubicBezTo>
                <a:close/>
                <a:moveTo>
                  <a:pt x="71717" y="16130"/>
                </a:moveTo>
                <a:cubicBezTo>
                  <a:pt x="71860" y="16029"/>
                  <a:pt x="71957" y="15939"/>
                  <a:pt x="72002" y="15875"/>
                </a:cubicBezTo>
                <a:cubicBezTo>
                  <a:pt x="71923" y="15905"/>
                  <a:pt x="71807" y="15946"/>
                  <a:pt x="71653" y="15999"/>
                </a:cubicBezTo>
                <a:cubicBezTo>
                  <a:pt x="71349" y="16108"/>
                  <a:pt x="70903" y="16265"/>
                  <a:pt x="70325" y="16468"/>
                </a:cubicBezTo>
                <a:cubicBezTo>
                  <a:pt x="69173" y="16869"/>
                  <a:pt x="67511" y="17455"/>
                  <a:pt x="65474" y="18186"/>
                </a:cubicBezTo>
                <a:cubicBezTo>
                  <a:pt x="62769" y="19154"/>
                  <a:pt x="59395" y="20377"/>
                  <a:pt x="55666" y="21781"/>
                </a:cubicBezTo>
                <a:cubicBezTo>
                  <a:pt x="54732" y="22310"/>
                  <a:pt x="53797" y="22869"/>
                  <a:pt x="52889" y="23454"/>
                </a:cubicBezTo>
                <a:cubicBezTo>
                  <a:pt x="56570" y="22092"/>
                  <a:pt x="60071" y="20850"/>
                  <a:pt x="63170" y="19785"/>
                </a:cubicBezTo>
                <a:cubicBezTo>
                  <a:pt x="64765" y="19237"/>
                  <a:pt x="66254" y="18734"/>
                  <a:pt x="67605" y="18288"/>
                </a:cubicBezTo>
                <a:cubicBezTo>
                  <a:pt x="67871" y="18156"/>
                  <a:pt x="68126" y="18032"/>
                  <a:pt x="68374" y="17909"/>
                </a:cubicBezTo>
                <a:cubicBezTo>
                  <a:pt x="69965" y="17125"/>
                  <a:pt x="71169" y="16524"/>
                  <a:pt x="71717" y="16130"/>
                </a:cubicBezTo>
                <a:moveTo>
                  <a:pt x="58240" y="20197"/>
                </a:moveTo>
                <a:cubicBezTo>
                  <a:pt x="59883" y="19361"/>
                  <a:pt x="61474" y="18622"/>
                  <a:pt x="62904" y="17987"/>
                </a:cubicBezTo>
                <a:cubicBezTo>
                  <a:pt x="62727" y="18059"/>
                  <a:pt x="62547" y="18126"/>
                  <a:pt x="62367" y="18198"/>
                </a:cubicBezTo>
                <a:cubicBezTo>
                  <a:pt x="58382" y="19751"/>
                  <a:pt x="52927" y="21860"/>
                  <a:pt x="47018" y="24257"/>
                </a:cubicBezTo>
                <a:cubicBezTo>
                  <a:pt x="46646" y="24407"/>
                  <a:pt x="46271" y="24561"/>
                  <a:pt x="45896" y="24711"/>
                </a:cubicBezTo>
                <a:cubicBezTo>
                  <a:pt x="45445" y="25090"/>
                  <a:pt x="45014" y="25480"/>
                  <a:pt x="44609" y="25882"/>
                </a:cubicBezTo>
                <a:cubicBezTo>
                  <a:pt x="48406" y="24355"/>
                  <a:pt x="52143" y="22918"/>
                  <a:pt x="55576" y="21627"/>
                </a:cubicBezTo>
                <a:cubicBezTo>
                  <a:pt x="56469" y="21124"/>
                  <a:pt x="57362" y="20648"/>
                  <a:pt x="58240" y="20197"/>
                </a:cubicBezTo>
                <a:close/>
                <a:moveTo>
                  <a:pt x="48057" y="22850"/>
                </a:moveTo>
                <a:cubicBezTo>
                  <a:pt x="46826" y="23364"/>
                  <a:pt x="45565" y="23893"/>
                  <a:pt x="44282" y="24437"/>
                </a:cubicBezTo>
                <a:cubicBezTo>
                  <a:pt x="42766" y="25079"/>
                  <a:pt x="41221" y="25739"/>
                  <a:pt x="39660" y="26414"/>
                </a:cubicBezTo>
                <a:cubicBezTo>
                  <a:pt x="39438" y="26733"/>
                  <a:pt x="39240" y="27049"/>
                  <a:pt x="39059" y="27364"/>
                </a:cubicBezTo>
                <a:cubicBezTo>
                  <a:pt x="41322" y="26403"/>
                  <a:pt x="43588" y="25465"/>
                  <a:pt x="45798" y="24561"/>
                </a:cubicBezTo>
                <a:cubicBezTo>
                  <a:pt x="46507" y="23964"/>
                  <a:pt x="47265" y="23394"/>
                  <a:pt x="48057" y="22850"/>
                </a:cubicBezTo>
                <a:close/>
                <a:moveTo>
                  <a:pt x="40485" y="25064"/>
                </a:moveTo>
                <a:cubicBezTo>
                  <a:pt x="38808" y="25807"/>
                  <a:pt x="37097" y="26568"/>
                  <a:pt x="35383" y="27345"/>
                </a:cubicBezTo>
                <a:cubicBezTo>
                  <a:pt x="35296" y="27626"/>
                  <a:pt x="35229" y="27904"/>
                  <a:pt x="35172" y="28182"/>
                </a:cubicBezTo>
                <a:cubicBezTo>
                  <a:pt x="36628" y="27536"/>
                  <a:pt x="38088" y="26898"/>
                  <a:pt x="39536" y="26272"/>
                </a:cubicBezTo>
                <a:cubicBezTo>
                  <a:pt x="39817" y="25870"/>
                  <a:pt x="40133" y="25469"/>
                  <a:pt x="40485" y="25064"/>
                </a:cubicBezTo>
                <a:close/>
                <a:moveTo>
                  <a:pt x="40778" y="24734"/>
                </a:moveTo>
                <a:cubicBezTo>
                  <a:pt x="41329" y="24133"/>
                  <a:pt x="41941" y="23563"/>
                  <a:pt x="42594" y="23015"/>
                </a:cubicBezTo>
                <a:cubicBezTo>
                  <a:pt x="41367" y="23582"/>
                  <a:pt x="40106" y="24160"/>
                  <a:pt x="38819" y="24752"/>
                </a:cubicBezTo>
                <a:cubicBezTo>
                  <a:pt x="37840" y="25203"/>
                  <a:pt x="36846" y="25664"/>
                  <a:pt x="35844" y="26126"/>
                </a:cubicBezTo>
                <a:cubicBezTo>
                  <a:pt x="35694" y="26456"/>
                  <a:pt x="35566" y="26786"/>
                  <a:pt x="35458" y="27112"/>
                </a:cubicBezTo>
                <a:cubicBezTo>
                  <a:pt x="37247" y="26302"/>
                  <a:pt x="39033" y="25506"/>
                  <a:pt x="40778" y="24734"/>
                </a:cubicBezTo>
                <a:close/>
                <a:moveTo>
                  <a:pt x="48646" y="21278"/>
                </a:moveTo>
                <a:cubicBezTo>
                  <a:pt x="54233" y="18828"/>
                  <a:pt x="58761" y="16824"/>
                  <a:pt x="60900" y="15635"/>
                </a:cubicBezTo>
                <a:cubicBezTo>
                  <a:pt x="61467" y="15316"/>
                  <a:pt x="61868" y="15053"/>
                  <a:pt x="62063" y="14870"/>
                </a:cubicBezTo>
                <a:cubicBezTo>
                  <a:pt x="62164" y="14776"/>
                  <a:pt x="62202" y="14697"/>
                  <a:pt x="62194" y="14682"/>
                </a:cubicBezTo>
                <a:lnTo>
                  <a:pt x="62194" y="14678"/>
                </a:lnTo>
                <a:cubicBezTo>
                  <a:pt x="62183" y="14678"/>
                  <a:pt x="62161" y="14674"/>
                  <a:pt x="62134" y="14674"/>
                </a:cubicBezTo>
                <a:lnTo>
                  <a:pt x="62134" y="14674"/>
                </a:lnTo>
                <a:lnTo>
                  <a:pt x="62131" y="14674"/>
                </a:lnTo>
                <a:cubicBezTo>
                  <a:pt x="61962" y="14674"/>
                  <a:pt x="61579" y="14731"/>
                  <a:pt x="61050" y="14843"/>
                </a:cubicBezTo>
                <a:cubicBezTo>
                  <a:pt x="60517" y="14952"/>
                  <a:pt x="59827" y="15121"/>
                  <a:pt x="59024" y="15342"/>
                </a:cubicBezTo>
                <a:cubicBezTo>
                  <a:pt x="58532" y="15477"/>
                  <a:pt x="58000" y="15631"/>
                  <a:pt x="57433" y="15808"/>
                </a:cubicBezTo>
                <a:cubicBezTo>
                  <a:pt x="56386" y="16438"/>
                  <a:pt x="54893" y="17215"/>
                  <a:pt x="53058" y="18115"/>
                </a:cubicBezTo>
                <a:cubicBezTo>
                  <a:pt x="50391" y="19424"/>
                  <a:pt x="47006" y="20989"/>
                  <a:pt x="43266" y="22707"/>
                </a:cubicBezTo>
                <a:cubicBezTo>
                  <a:pt x="42523" y="23289"/>
                  <a:pt x="41832" y="23901"/>
                  <a:pt x="41209" y="24542"/>
                </a:cubicBezTo>
                <a:cubicBezTo>
                  <a:pt x="43806" y="23394"/>
                  <a:pt x="46320" y="22295"/>
                  <a:pt x="48646" y="21278"/>
                </a:cubicBezTo>
                <a:close/>
                <a:moveTo>
                  <a:pt x="43948" y="22190"/>
                </a:moveTo>
                <a:cubicBezTo>
                  <a:pt x="44552" y="21912"/>
                  <a:pt x="45149" y="21638"/>
                  <a:pt x="45731" y="21368"/>
                </a:cubicBezTo>
                <a:cubicBezTo>
                  <a:pt x="50379" y="19222"/>
                  <a:pt x="54281" y="17380"/>
                  <a:pt x="56615" y="16070"/>
                </a:cubicBezTo>
                <a:cubicBezTo>
                  <a:pt x="55535" y="16423"/>
                  <a:pt x="54353" y="16843"/>
                  <a:pt x="53130" y="17327"/>
                </a:cubicBezTo>
                <a:cubicBezTo>
                  <a:pt x="50057" y="18543"/>
                  <a:pt x="46714" y="20171"/>
                  <a:pt x="43948" y="22190"/>
                </a:cubicBezTo>
                <a:close/>
                <a:moveTo>
                  <a:pt x="58806" y="14577"/>
                </a:moveTo>
                <a:cubicBezTo>
                  <a:pt x="58908" y="14464"/>
                  <a:pt x="58945" y="14374"/>
                  <a:pt x="58945" y="14326"/>
                </a:cubicBezTo>
                <a:cubicBezTo>
                  <a:pt x="58941" y="14299"/>
                  <a:pt x="58938" y="14281"/>
                  <a:pt x="58915" y="14202"/>
                </a:cubicBezTo>
                <a:lnTo>
                  <a:pt x="58915" y="14258"/>
                </a:lnTo>
                <a:cubicBezTo>
                  <a:pt x="58911" y="14250"/>
                  <a:pt x="58863" y="14220"/>
                  <a:pt x="58773" y="14205"/>
                </a:cubicBezTo>
                <a:cubicBezTo>
                  <a:pt x="58686" y="14190"/>
                  <a:pt x="58566" y="14179"/>
                  <a:pt x="58416" y="14179"/>
                </a:cubicBezTo>
                <a:lnTo>
                  <a:pt x="58412" y="14179"/>
                </a:lnTo>
                <a:lnTo>
                  <a:pt x="58409" y="14179"/>
                </a:lnTo>
                <a:cubicBezTo>
                  <a:pt x="57831" y="14179"/>
                  <a:pt x="56840" y="14311"/>
                  <a:pt x="55587" y="14566"/>
                </a:cubicBezTo>
                <a:cubicBezTo>
                  <a:pt x="55546" y="14614"/>
                  <a:pt x="55501" y="14659"/>
                  <a:pt x="55452" y="14708"/>
                </a:cubicBezTo>
                <a:cubicBezTo>
                  <a:pt x="55174" y="14978"/>
                  <a:pt x="54777" y="15282"/>
                  <a:pt x="54266" y="15627"/>
                </a:cubicBezTo>
                <a:cubicBezTo>
                  <a:pt x="53242" y="16314"/>
                  <a:pt x="51775" y="17143"/>
                  <a:pt x="49974" y="18093"/>
                </a:cubicBezTo>
                <a:cubicBezTo>
                  <a:pt x="46507" y="19916"/>
                  <a:pt x="41806" y="22171"/>
                  <a:pt x="36696" y="24629"/>
                </a:cubicBezTo>
                <a:cubicBezTo>
                  <a:pt x="36414" y="25041"/>
                  <a:pt x="36174" y="25454"/>
                  <a:pt x="35972" y="25867"/>
                </a:cubicBezTo>
                <a:cubicBezTo>
                  <a:pt x="38452" y="24715"/>
                  <a:pt x="40883" y="23600"/>
                  <a:pt x="43179" y="22546"/>
                </a:cubicBezTo>
                <a:cubicBezTo>
                  <a:pt x="45596" y="20655"/>
                  <a:pt x="48533" y="19091"/>
                  <a:pt x="51374" y="17856"/>
                </a:cubicBezTo>
                <a:cubicBezTo>
                  <a:pt x="53509" y="16929"/>
                  <a:pt x="55591" y="16190"/>
                  <a:pt x="57347" y="15646"/>
                </a:cubicBezTo>
                <a:cubicBezTo>
                  <a:pt x="57463" y="15575"/>
                  <a:pt x="57572" y="15507"/>
                  <a:pt x="57677" y="15444"/>
                </a:cubicBezTo>
                <a:cubicBezTo>
                  <a:pt x="58229" y="15095"/>
                  <a:pt x="58619" y="14798"/>
                  <a:pt x="58806" y="14577"/>
                </a:cubicBezTo>
                <a:close/>
                <a:moveTo>
                  <a:pt x="55647" y="13845"/>
                </a:moveTo>
                <a:cubicBezTo>
                  <a:pt x="55598" y="13789"/>
                  <a:pt x="55456" y="13721"/>
                  <a:pt x="55238" y="13684"/>
                </a:cubicBezTo>
                <a:cubicBezTo>
                  <a:pt x="55017" y="13643"/>
                  <a:pt x="54728" y="13620"/>
                  <a:pt x="54375" y="13620"/>
                </a:cubicBezTo>
                <a:lnTo>
                  <a:pt x="54371" y="13620"/>
                </a:lnTo>
                <a:lnTo>
                  <a:pt x="54368" y="13620"/>
                </a:lnTo>
                <a:cubicBezTo>
                  <a:pt x="53895" y="13620"/>
                  <a:pt x="53317" y="13658"/>
                  <a:pt x="52653" y="13736"/>
                </a:cubicBezTo>
                <a:cubicBezTo>
                  <a:pt x="52627" y="13965"/>
                  <a:pt x="52477" y="14205"/>
                  <a:pt x="52237" y="14476"/>
                </a:cubicBezTo>
                <a:cubicBezTo>
                  <a:pt x="51966" y="14772"/>
                  <a:pt x="51576" y="15106"/>
                  <a:pt x="51077" y="15477"/>
                </a:cubicBezTo>
                <a:cubicBezTo>
                  <a:pt x="51006" y="15530"/>
                  <a:pt x="50931" y="15586"/>
                  <a:pt x="50852" y="15642"/>
                </a:cubicBezTo>
                <a:cubicBezTo>
                  <a:pt x="52214" y="15203"/>
                  <a:pt x="53501" y="14851"/>
                  <a:pt x="54634" y="14588"/>
                </a:cubicBezTo>
                <a:cubicBezTo>
                  <a:pt x="54931" y="14517"/>
                  <a:pt x="55212" y="14457"/>
                  <a:pt x="55486" y="14401"/>
                </a:cubicBezTo>
                <a:cubicBezTo>
                  <a:pt x="55516" y="14367"/>
                  <a:pt x="55542" y="14333"/>
                  <a:pt x="55565" y="14299"/>
                </a:cubicBezTo>
                <a:cubicBezTo>
                  <a:pt x="55662" y="14168"/>
                  <a:pt x="55703" y="14059"/>
                  <a:pt x="55703" y="13984"/>
                </a:cubicBezTo>
                <a:cubicBezTo>
                  <a:pt x="55700" y="13932"/>
                  <a:pt x="55685" y="13890"/>
                  <a:pt x="55647" y="13845"/>
                </a:cubicBezTo>
                <a:close/>
                <a:moveTo>
                  <a:pt x="52383" y="13444"/>
                </a:moveTo>
                <a:cubicBezTo>
                  <a:pt x="52270" y="13312"/>
                  <a:pt x="51993" y="13189"/>
                  <a:pt x="51591" y="13114"/>
                </a:cubicBezTo>
                <a:cubicBezTo>
                  <a:pt x="51194" y="13031"/>
                  <a:pt x="50668" y="12994"/>
                  <a:pt x="50049" y="12994"/>
                </a:cubicBezTo>
                <a:lnTo>
                  <a:pt x="50045" y="12994"/>
                </a:lnTo>
                <a:cubicBezTo>
                  <a:pt x="47674" y="12994"/>
                  <a:pt x="43922" y="13586"/>
                  <a:pt x="40268" y="14836"/>
                </a:cubicBezTo>
                <a:cubicBezTo>
                  <a:pt x="36617" y="16085"/>
                  <a:pt x="33060" y="17991"/>
                  <a:pt x="31071" y="20595"/>
                </a:cubicBezTo>
                <a:cubicBezTo>
                  <a:pt x="29897" y="22133"/>
                  <a:pt x="29458" y="23660"/>
                  <a:pt x="29458" y="25184"/>
                </a:cubicBezTo>
                <a:cubicBezTo>
                  <a:pt x="29458" y="25713"/>
                  <a:pt x="29511" y="26242"/>
                  <a:pt x="29604" y="26771"/>
                </a:cubicBezTo>
                <a:cubicBezTo>
                  <a:pt x="30527" y="26306"/>
                  <a:pt x="31443" y="25848"/>
                  <a:pt x="32347" y="25394"/>
                </a:cubicBezTo>
                <a:cubicBezTo>
                  <a:pt x="32647" y="24261"/>
                  <a:pt x="33206" y="23120"/>
                  <a:pt x="34129" y="21972"/>
                </a:cubicBezTo>
                <a:cubicBezTo>
                  <a:pt x="36478" y="19061"/>
                  <a:pt x="40534" y="16933"/>
                  <a:pt x="44504" y="15526"/>
                </a:cubicBezTo>
                <a:cubicBezTo>
                  <a:pt x="47442" y="14483"/>
                  <a:pt x="50334" y="13838"/>
                  <a:pt x="52458" y="13571"/>
                </a:cubicBezTo>
                <a:cubicBezTo>
                  <a:pt x="52443" y="13526"/>
                  <a:pt x="52420" y="13485"/>
                  <a:pt x="52383" y="13444"/>
                </a:cubicBezTo>
                <a:moveTo>
                  <a:pt x="4627" y="40942"/>
                </a:moveTo>
                <a:cubicBezTo>
                  <a:pt x="2819" y="42270"/>
                  <a:pt x="1472" y="43494"/>
                  <a:pt x="763" y="44548"/>
                </a:cubicBezTo>
                <a:cubicBezTo>
                  <a:pt x="387" y="45107"/>
                  <a:pt x="189" y="45621"/>
                  <a:pt x="192" y="46067"/>
                </a:cubicBezTo>
                <a:cubicBezTo>
                  <a:pt x="192" y="46364"/>
                  <a:pt x="275" y="46638"/>
                  <a:pt x="455" y="46893"/>
                </a:cubicBezTo>
                <a:cubicBezTo>
                  <a:pt x="695" y="47238"/>
                  <a:pt x="1127" y="47557"/>
                  <a:pt x="1712" y="47831"/>
                </a:cubicBezTo>
                <a:cubicBezTo>
                  <a:pt x="2297" y="48105"/>
                  <a:pt x="3040" y="48337"/>
                  <a:pt x="3903" y="48525"/>
                </a:cubicBezTo>
                <a:cubicBezTo>
                  <a:pt x="4774" y="48716"/>
                  <a:pt x="5764" y="48859"/>
                  <a:pt x="6845" y="48953"/>
                </a:cubicBezTo>
                <a:cubicBezTo>
                  <a:pt x="5475" y="48701"/>
                  <a:pt x="4316" y="48356"/>
                  <a:pt x="3460" y="47921"/>
                </a:cubicBezTo>
                <a:cubicBezTo>
                  <a:pt x="2800" y="47587"/>
                  <a:pt x="2320" y="47197"/>
                  <a:pt x="2068" y="46743"/>
                </a:cubicBezTo>
                <a:cubicBezTo>
                  <a:pt x="1926" y="46491"/>
                  <a:pt x="1858" y="46217"/>
                  <a:pt x="1858" y="45932"/>
                </a:cubicBezTo>
                <a:cubicBezTo>
                  <a:pt x="1862" y="45231"/>
                  <a:pt x="2267" y="44454"/>
                  <a:pt x="2984" y="43610"/>
                </a:cubicBezTo>
                <a:cubicBezTo>
                  <a:pt x="3708" y="42769"/>
                  <a:pt x="4751" y="41858"/>
                  <a:pt x="6049" y="40890"/>
                </a:cubicBezTo>
                <a:cubicBezTo>
                  <a:pt x="8646" y="38954"/>
                  <a:pt x="12270" y="36796"/>
                  <a:pt x="16390" y="34564"/>
                </a:cubicBezTo>
                <a:cubicBezTo>
                  <a:pt x="20491" y="32343"/>
                  <a:pt x="25087" y="30046"/>
                  <a:pt x="29649" y="27825"/>
                </a:cubicBezTo>
                <a:cubicBezTo>
                  <a:pt x="29582" y="27566"/>
                  <a:pt x="29518" y="27307"/>
                  <a:pt x="29466" y="27052"/>
                </a:cubicBezTo>
                <a:cubicBezTo>
                  <a:pt x="20089" y="31765"/>
                  <a:pt x="10176" y="36860"/>
                  <a:pt x="4627" y="40942"/>
                </a:cubicBezTo>
                <a:moveTo>
                  <a:pt x="12345" y="49257"/>
                </a:moveTo>
                <a:cubicBezTo>
                  <a:pt x="12326" y="49253"/>
                  <a:pt x="12308" y="49245"/>
                  <a:pt x="12289" y="49242"/>
                </a:cubicBezTo>
                <a:cubicBezTo>
                  <a:pt x="12210" y="49245"/>
                  <a:pt x="12131" y="49249"/>
                  <a:pt x="12052" y="49249"/>
                </a:cubicBezTo>
                <a:cubicBezTo>
                  <a:pt x="12150" y="49253"/>
                  <a:pt x="12248" y="49257"/>
                  <a:pt x="12345" y="49257"/>
                </a:cubicBezTo>
                <a:close/>
                <a:moveTo>
                  <a:pt x="13103" y="49264"/>
                </a:moveTo>
                <a:cubicBezTo>
                  <a:pt x="13103" y="49264"/>
                  <a:pt x="13107" y="49264"/>
                  <a:pt x="13111" y="49264"/>
                </a:cubicBezTo>
                <a:lnTo>
                  <a:pt x="13114" y="49264"/>
                </a:lnTo>
                <a:cubicBezTo>
                  <a:pt x="13309" y="49264"/>
                  <a:pt x="13508" y="49260"/>
                  <a:pt x="13707" y="49260"/>
                </a:cubicBezTo>
                <a:cubicBezTo>
                  <a:pt x="13625" y="49234"/>
                  <a:pt x="13546" y="49208"/>
                  <a:pt x="13467" y="49178"/>
                </a:cubicBezTo>
                <a:cubicBezTo>
                  <a:pt x="13276" y="49193"/>
                  <a:pt x="13084" y="49204"/>
                  <a:pt x="12893" y="49212"/>
                </a:cubicBezTo>
                <a:cubicBezTo>
                  <a:pt x="12964" y="49230"/>
                  <a:pt x="13032" y="49245"/>
                  <a:pt x="13103" y="49264"/>
                </a:cubicBezTo>
                <a:moveTo>
                  <a:pt x="13973" y="49452"/>
                </a:moveTo>
                <a:cubicBezTo>
                  <a:pt x="14112" y="49459"/>
                  <a:pt x="14247" y="49467"/>
                  <a:pt x="14386" y="49470"/>
                </a:cubicBezTo>
                <a:cubicBezTo>
                  <a:pt x="14349" y="49459"/>
                  <a:pt x="14311" y="49448"/>
                  <a:pt x="14270" y="49437"/>
                </a:cubicBezTo>
                <a:cubicBezTo>
                  <a:pt x="14154" y="49440"/>
                  <a:pt x="14037" y="49440"/>
                  <a:pt x="13921" y="49444"/>
                </a:cubicBezTo>
                <a:cubicBezTo>
                  <a:pt x="13940" y="49448"/>
                  <a:pt x="13958" y="49452"/>
                  <a:pt x="13973" y="49452"/>
                </a:cubicBezTo>
                <a:close/>
                <a:moveTo>
                  <a:pt x="15125" y="49489"/>
                </a:moveTo>
                <a:cubicBezTo>
                  <a:pt x="15350" y="49493"/>
                  <a:pt x="15576" y="49497"/>
                  <a:pt x="15801" y="49497"/>
                </a:cubicBezTo>
                <a:cubicBezTo>
                  <a:pt x="15699" y="49463"/>
                  <a:pt x="15602" y="49425"/>
                  <a:pt x="15504" y="49392"/>
                </a:cubicBezTo>
                <a:cubicBezTo>
                  <a:pt x="15287" y="49403"/>
                  <a:pt x="15073" y="49410"/>
                  <a:pt x="14859" y="49418"/>
                </a:cubicBezTo>
                <a:cubicBezTo>
                  <a:pt x="14949" y="49444"/>
                  <a:pt x="15035" y="49467"/>
                  <a:pt x="15125" y="49489"/>
                </a:cubicBezTo>
                <a:close/>
                <a:moveTo>
                  <a:pt x="16060" y="49711"/>
                </a:moveTo>
                <a:cubicBezTo>
                  <a:pt x="16221" y="49722"/>
                  <a:pt x="16382" y="49729"/>
                  <a:pt x="16547" y="49741"/>
                </a:cubicBezTo>
                <a:cubicBezTo>
                  <a:pt x="16484" y="49718"/>
                  <a:pt x="16420" y="49699"/>
                  <a:pt x="16356" y="49681"/>
                </a:cubicBezTo>
                <a:cubicBezTo>
                  <a:pt x="16236" y="49681"/>
                  <a:pt x="16112" y="49681"/>
                  <a:pt x="15992" y="49681"/>
                </a:cubicBezTo>
                <a:cubicBezTo>
                  <a:pt x="15970" y="49681"/>
                  <a:pt x="15947" y="49681"/>
                  <a:pt x="15925" y="49681"/>
                </a:cubicBezTo>
                <a:cubicBezTo>
                  <a:pt x="15970" y="49692"/>
                  <a:pt x="16015" y="49703"/>
                  <a:pt x="16060" y="49711"/>
                </a:cubicBezTo>
                <a:close/>
                <a:moveTo>
                  <a:pt x="17279" y="49771"/>
                </a:moveTo>
                <a:cubicBezTo>
                  <a:pt x="17512" y="49778"/>
                  <a:pt x="17744" y="49786"/>
                  <a:pt x="17977" y="49789"/>
                </a:cubicBezTo>
                <a:cubicBezTo>
                  <a:pt x="17853" y="49744"/>
                  <a:pt x="17733" y="49699"/>
                  <a:pt x="17613" y="49654"/>
                </a:cubicBezTo>
                <a:cubicBezTo>
                  <a:pt x="17388" y="49662"/>
                  <a:pt x="17159" y="49669"/>
                  <a:pt x="16934" y="49673"/>
                </a:cubicBezTo>
                <a:cubicBezTo>
                  <a:pt x="17046" y="49707"/>
                  <a:pt x="17163" y="49737"/>
                  <a:pt x="17279" y="49771"/>
                </a:cubicBezTo>
                <a:close/>
                <a:moveTo>
                  <a:pt x="18322" y="50033"/>
                </a:moveTo>
                <a:cubicBezTo>
                  <a:pt x="18483" y="50045"/>
                  <a:pt x="18645" y="50056"/>
                  <a:pt x="18806" y="50067"/>
                </a:cubicBezTo>
                <a:cubicBezTo>
                  <a:pt x="18712" y="50037"/>
                  <a:pt x="18618" y="50007"/>
                  <a:pt x="18528" y="49977"/>
                </a:cubicBezTo>
                <a:cubicBezTo>
                  <a:pt x="18375" y="49977"/>
                  <a:pt x="18217" y="49973"/>
                  <a:pt x="18063" y="49973"/>
                </a:cubicBezTo>
                <a:cubicBezTo>
                  <a:pt x="18149" y="49992"/>
                  <a:pt x="18236" y="50015"/>
                  <a:pt x="18322" y="50033"/>
                </a:cubicBezTo>
                <a:close/>
                <a:moveTo>
                  <a:pt x="18889" y="49797"/>
                </a:moveTo>
                <a:cubicBezTo>
                  <a:pt x="19039" y="49797"/>
                  <a:pt x="19189" y="49797"/>
                  <a:pt x="19335" y="49797"/>
                </a:cubicBezTo>
                <a:cubicBezTo>
                  <a:pt x="19181" y="49729"/>
                  <a:pt x="19027" y="49666"/>
                  <a:pt x="18881" y="49598"/>
                </a:cubicBezTo>
                <a:cubicBezTo>
                  <a:pt x="18607" y="49613"/>
                  <a:pt x="18337" y="49628"/>
                  <a:pt x="18067" y="49639"/>
                </a:cubicBezTo>
                <a:cubicBezTo>
                  <a:pt x="18198" y="49684"/>
                  <a:pt x="18337" y="49733"/>
                  <a:pt x="18472" y="49778"/>
                </a:cubicBezTo>
                <a:cubicBezTo>
                  <a:pt x="18491" y="49786"/>
                  <a:pt x="18510" y="49789"/>
                  <a:pt x="18525" y="49797"/>
                </a:cubicBezTo>
                <a:cubicBezTo>
                  <a:pt x="18645" y="49797"/>
                  <a:pt x="18769" y="49797"/>
                  <a:pt x="18889" y="49797"/>
                </a:cubicBezTo>
                <a:close/>
                <a:moveTo>
                  <a:pt x="19541" y="50108"/>
                </a:moveTo>
                <a:cubicBezTo>
                  <a:pt x="19759" y="50120"/>
                  <a:pt x="19980" y="50131"/>
                  <a:pt x="20202" y="50138"/>
                </a:cubicBezTo>
                <a:cubicBezTo>
                  <a:pt x="20056" y="50082"/>
                  <a:pt x="19913" y="50026"/>
                  <a:pt x="19770" y="49973"/>
                </a:cubicBezTo>
                <a:cubicBezTo>
                  <a:pt x="19545" y="49977"/>
                  <a:pt x="19324" y="49977"/>
                  <a:pt x="19099" y="49981"/>
                </a:cubicBezTo>
                <a:cubicBezTo>
                  <a:pt x="19245" y="50022"/>
                  <a:pt x="19391" y="50067"/>
                  <a:pt x="19541" y="50108"/>
                </a:cubicBezTo>
                <a:close/>
                <a:moveTo>
                  <a:pt x="20641" y="50112"/>
                </a:moveTo>
                <a:cubicBezTo>
                  <a:pt x="20678" y="50127"/>
                  <a:pt x="20712" y="50138"/>
                  <a:pt x="20750" y="50153"/>
                </a:cubicBezTo>
                <a:cubicBezTo>
                  <a:pt x="21009" y="50157"/>
                  <a:pt x="21271" y="50161"/>
                  <a:pt x="21534" y="50161"/>
                </a:cubicBezTo>
                <a:cubicBezTo>
                  <a:pt x="21357" y="50086"/>
                  <a:pt x="21185" y="50011"/>
                  <a:pt x="21016" y="49932"/>
                </a:cubicBezTo>
                <a:cubicBezTo>
                  <a:pt x="20750" y="49943"/>
                  <a:pt x="20483" y="49954"/>
                  <a:pt x="20217" y="49962"/>
                </a:cubicBezTo>
                <a:cubicBezTo>
                  <a:pt x="20356" y="50015"/>
                  <a:pt x="20498" y="50063"/>
                  <a:pt x="20641" y="50112"/>
                </a:cubicBezTo>
                <a:close/>
                <a:moveTo>
                  <a:pt x="20618" y="50397"/>
                </a:moveTo>
                <a:cubicBezTo>
                  <a:pt x="20761" y="50408"/>
                  <a:pt x="20907" y="50420"/>
                  <a:pt x="21054" y="50435"/>
                </a:cubicBezTo>
                <a:cubicBezTo>
                  <a:pt x="20952" y="50401"/>
                  <a:pt x="20851" y="50367"/>
                  <a:pt x="20750" y="50330"/>
                </a:cubicBezTo>
                <a:cubicBezTo>
                  <a:pt x="20603" y="50330"/>
                  <a:pt x="20461" y="50326"/>
                  <a:pt x="20314" y="50318"/>
                </a:cubicBezTo>
                <a:cubicBezTo>
                  <a:pt x="20416" y="50345"/>
                  <a:pt x="20517" y="50371"/>
                  <a:pt x="20618" y="50397"/>
                </a:cubicBezTo>
                <a:close/>
                <a:moveTo>
                  <a:pt x="21785" y="50484"/>
                </a:moveTo>
                <a:cubicBezTo>
                  <a:pt x="21995" y="50499"/>
                  <a:pt x="22205" y="50510"/>
                  <a:pt x="22416" y="50521"/>
                </a:cubicBezTo>
                <a:cubicBezTo>
                  <a:pt x="22265" y="50461"/>
                  <a:pt x="22112" y="50401"/>
                  <a:pt x="21965" y="50341"/>
                </a:cubicBezTo>
                <a:cubicBezTo>
                  <a:pt x="21905" y="50341"/>
                  <a:pt x="21845" y="50341"/>
                  <a:pt x="21785" y="50341"/>
                </a:cubicBezTo>
                <a:cubicBezTo>
                  <a:pt x="21631" y="50341"/>
                  <a:pt x="21474" y="50341"/>
                  <a:pt x="21316" y="50341"/>
                </a:cubicBezTo>
                <a:cubicBezTo>
                  <a:pt x="21470" y="50390"/>
                  <a:pt x="21628" y="50438"/>
                  <a:pt x="21785" y="50484"/>
                </a:cubicBezTo>
                <a:close/>
                <a:moveTo>
                  <a:pt x="22832" y="50780"/>
                </a:moveTo>
                <a:cubicBezTo>
                  <a:pt x="22967" y="50795"/>
                  <a:pt x="23106" y="50806"/>
                  <a:pt x="23245" y="50821"/>
                </a:cubicBezTo>
                <a:cubicBezTo>
                  <a:pt x="23151" y="50787"/>
                  <a:pt x="23053" y="50754"/>
                  <a:pt x="22960" y="50720"/>
                </a:cubicBezTo>
                <a:cubicBezTo>
                  <a:pt x="22825" y="50716"/>
                  <a:pt x="22686" y="50712"/>
                  <a:pt x="22551" y="50705"/>
                </a:cubicBezTo>
                <a:cubicBezTo>
                  <a:pt x="22644" y="50731"/>
                  <a:pt x="22738" y="50754"/>
                  <a:pt x="22832" y="50780"/>
                </a:cubicBezTo>
                <a:close/>
                <a:moveTo>
                  <a:pt x="23969" y="50885"/>
                </a:moveTo>
                <a:cubicBezTo>
                  <a:pt x="24171" y="50900"/>
                  <a:pt x="24378" y="50915"/>
                  <a:pt x="24580" y="50930"/>
                </a:cubicBezTo>
                <a:cubicBezTo>
                  <a:pt x="24434" y="50870"/>
                  <a:pt x="24288" y="50810"/>
                  <a:pt x="24141" y="50750"/>
                </a:cubicBezTo>
                <a:cubicBezTo>
                  <a:pt x="23935" y="50746"/>
                  <a:pt x="23729" y="50742"/>
                  <a:pt x="23522" y="50739"/>
                </a:cubicBezTo>
                <a:cubicBezTo>
                  <a:pt x="23669" y="50787"/>
                  <a:pt x="23819" y="50836"/>
                  <a:pt x="23969" y="50885"/>
                </a:cubicBezTo>
                <a:moveTo>
                  <a:pt x="24899" y="50877"/>
                </a:moveTo>
                <a:cubicBezTo>
                  <a:pt x="24971" y="50904"/>
                  <a:pt x="25046" y="50934"/>
                  <a:pt x="25121" y="50960"/>
                </a:cubicBezTo>
                <a:cubicBezTo>
                  <a:pt x="25365" y="50975"/>
                  <a:pt x="25609" y="50986"/>
                  <a:pt x="25852" y="50994"/>
                </a:cubicBezTo>
                <a:cubicBezTo>
                  <a:pt x="25676" y="50915"/>
                  <a:pt x="25500" y="50832"/>
                  <a:pt x="25331" y="50746"/>
                </a:cubicBezTo>
                <a:cubicBezTo>
                  <a:pt x="25109" y="50750"/>
                  <a:pt x="24888" y="50754"/>
                  <a:pt x="24667" y="50754"/>
                </a:cubicBezTo>
                <a:cubicBezTo>
                  <a:pt x="24640" y="50754"/>
                  <a:pt x="24610" y="50754"/>
                  <a:pt x="24584" y="50754"/>
                </a:cubicBezTo>
                <a:cubicBezTo>
                  <a:pt x="24686" y="50795"/>
                  <a:pt x="24794" y="50836"/>
                  <a:pt x="24899" y="50877"/>
                </a:cubicBezTo>
                <a:moveTo>
                  <a:pt x="24982" y="51189"/>
                </a:moveTo>
                <a:cubicBezTo>
                  <a:pt x="25117" y="51204"/>
                  <a:pt x="25252" y="51219"/>
                  <a:pt x="25387" y="51234"/>
                </a:cubicBezTo>
                <a:cubicBezTo>
                  <a:pt x="25297" y="51204"/>
                  <a:pt x="25207" y="51170"/>
                  <a:pt x="25117" y="51136"/>
                </a:cubicBezTo>
                <a:cubicBezTo>
                  <a:pt x="24986" y="51129"/>
                  <a:pt x="24854" y="51121"/>
                  <a:pt x="24723" y="51114"/>
                </a:cubicBezTo>
                <a:cubicBezTo>
                  <a:pt x="24809" y="51136"/>
                  <a:pt x="24896" y="51163"/>
                  <a:pt x="24982" y="51189"/>
                </a:cubicBezTo>
                <a:close/>
                <a:moveTo>
                  <a:pt x="26104" y="51313"/>
                </a:moveTo>
                <a:cubicBezTo>
                  <a:pt x="26303" y="51331"/>
                  <a:pt x="26501" y="51350"/>
                  <a:pt x="26700" y="51365"/>
                </a:cubicBezTo>
                <a:cubicBezTo>
                  <a:pt x="26554" y="51305"/>
                  <a:pt x="26411" y="51245"/>
                  <a:pt x="26273" y="51181"/>
                </a:cubicBezTo>
                <a:cubicBezTo>
                  <a:pt x="26070" y="51178"/>
                  <a:pt x="25871" y="51170"/>
                  <a:pt x="25672" y="51163"/>
                </a:cubicBezTo>
                <a:cubicBezTo>
                  <a:pt x="25815" y="51211"/>
                  <a:pt x="25957" y="51264"/>
                  <a:pt x="26104" y="51313"/>
                </a:cubicBezTo>
                <a:close/>
                <a:moveTo>
                  <a:pt x="26978" y="51305"/>
                </a:moveTo>
                <a:cubicBezTo>
                  <a:pt x="27061" y="51339"/>
                  <a:pt x="27147" y="51373"/>
                  <a:pt x="27233" y="51407"/>
                </a:cubicBezTo>
                <a:cubicBezTo>
                  <a:pt x="27470" y="51422"/>
                  <a:pt x="27706" y="51437"/>
                  <a:pt x="27942" y="51452"/>
                </a:cubicBezTo>
                <a:cubicBezTo>
                  <a:pt x="27770" y="51369"/>
                  <a:pt x="27601" y="51286"/>
                  <a:pt x="27432" y="51200"/>
                </a:cubicBezTo>
                <a:cubicBezTo>
                  <a:pt x="27188" y="51200"/>
                  <a:pt x="26948" y="51196"/>
                  <a:pt x="26708" y="51193"/>
                </a:cubicBezTo>
                <a:cubicBezTo>
                  <a:pt x="26798" y="51230"/>
                  <a:pt x="26888" y="51268"/>
                  <a:pt x="26978" y="51305"/>
                </a:cubicBezTo>
                <a:close/>
                <a:moveTo>
                  <a:pt x="27109" y="51632"/>
                </a:moveTo>
                <a:cubicBezTo>
                  <a:pt x="27241" y="51650"/>
                  <a:pt x="27372" y="51669"/>
                  <a:pt x="27503" y="51684"/>
                </a:cubicBezTo>
                <a:cubicBezTo>
                  <a:pt x="27413" y="51650"/>
                  <a:pt x="27319" y="51613"/>
                  <a:pt x="27229" y="51579"/>
                </a:cubicBezTo>
                <a:cubicBezTo>
                  <a:pt x="27098" y="51568"/>
                  <a:pt x="26970" y="51560"/>
                  <a:pt x="26843" y="51549"/>
                </a:cubicBezTo>
                <a:cubicBezTo>
                  <a:pt x="26929" y="51575"/>
                  <a:pt x="27019" y="51605"/>
                  <a:pt x="27109" y="51632"/>
                </a:cubicBezTo>
                <a:moveTo>
                  <a:pt x="28212" y="51774"/>
                </a:moveTo>
                <a:cubicBezTo>
                  <a:pt x="28404" y="51797"/>
                  <a:pt x="28599" y="51815"/>
                  <a:pt x="28790" y="51838"/>
                </a:cubicBezTo>
                <a:cubicBezTo>
                  <a:pt x="28644" y="51774"/>
                  <a:pt x="28501" y="51710"/>
                  <a:pt x="28359" y="51643"/>
                </a:cubicBezTo>
                <a:cubicBezTo>
                  <a:pt x="28164" y="51635"/>
                  <a:pt x="27969" y="51624"/>
                  <a:pt x="27773" y="51613"/>
                </a:cubicBezTo>
                <a:cubicBezTo>
                  <a:pt x="27920" y="51669"/>
                  <a:pt x="28066" y="51722"/>
                  <a:pt x="28212" y="51774"/>
                </a:cubicBezTo>
                <a:moveTo>
                  <a:pt x="29207" y="52112"/>
                </a:moveTo>
                <a:cubicBezTo>
                  <a:pt x="29334" y="52131"/>
                  <a:pt x="29462" y="52149"/>
                  <a:pt x="29589" y="52172"/>
                </a:cubicBezTo>
                <a:cubicBezTo>
                  <a:pt x="29496" y="52134"/>
                  <a:pt x="29402" y="52097"/>
                  <a:pt x="29308" y="52056"/>
                </a:cubicBezTo>
                <a:cubicBezTo>
                  <a:pt x="29184" y="52044"/>
                  <a:pt x="29060" y="52033"/>
                  <a:pt x="28937" y="52022"/>
                </a:cubicBezTo>
                <a:cubicBezTo>
                  <a:pt x="29027" y="52052"/>
                  <a:pt x="29117" y="52082"/>
                  <a:pt x="29207" y="52112"/>
                </a:cubicBezTo>
                <a:close/>
                <a:moveTo>
                  <a:pt x="30287" y="52269"/>
                </a:moveTo>
                <a:cubicBezTo>
                  <a:pt x="30471" y="52296"/>
                  <a:pt x="30659" y="52322"/>
                  <a:pt x="30846" y="52345"/>
                </a:cubicBezTo>
                <a:cubicBezTo>
                  <a:pt x="30700" y="52277"/>
                  <a:pt x="30557" y="52209"/>
                  <a:pt x="30415" y="52142"/>
                </a:cubicBezTo>
                <a:cubicBezTo>
                  <a:pt x="30223" y="52131"/>
                  <a:pt x="30036" y="52116"/>
                  <a:pt x="29848" y="52101"/>
                </a:cubicBezTo>
                <a:cubicBezTo>
                  <a:pt x="29991" y="52161"/>
                  <a:pt x="30137" y="52217"/>
                  <a:pt x="30287" y="52269"/>
                </a:cubicBezTo>
                <a:close/>
                <a:moveTo>
                  <a:pt x="31270" y="52626"/>
                </a:moveTo>
                <a:cubicBezTo>
                  <a:pt x="31390" y="52648"/>
                  <a:pt x="31510" y="52667"/>
                  <a:pt x="31630" y="52690"/>
                </a:cubicBezTo>
                <a:cubicBezTo>
                  <a:pt x="31540" y="52648"/>
                  <a:pt x="31447" y="52611"/>
                  <a:pt x="31357" y="52570"/>
                </a:cubicBezTo>
                <a:cubicBezTo>
                  <a:pt x="31237" y="52558"/>
                  <a:pt x="31116" y="52543"/>
                  <a:pt x="30996" y="52528"/>
                </a:cubicBezTo>
                <a:cubicBezTo>
                  <a:pt x="31086" y="52562"/>
                  <a:pt x="31177" y="52592"/>
                  <a:pt x="31270" y="52626"/>
                </a:cubicBezTo>
                <a:moveTo>
                  <a:pt x="32321" y="52802"/>
                </a:moveTo>
                <a:cubicBezTo>
                  <a:pt x="32501" y="52832"/>
                  <a:pt x="32677" y="52859"/>
                  <a:pt x="32857" y="52885"/>
                </a:cubicBezTo>
                <a:cubicBezTo>
                  <a:pt x="32715" y="52814"/>
                  <a:pt x="32572" y="52746"/>
                  <a:pt x="32430" y="52675"/>
                </a:cubicBezTo>
                <a:cubicBezTo>
                  <a:pt x="32250" y="52660"/>
                  <a:pt x="32066" y="52645"/>
                  <a:pt x="31886" y="52626"/>
                </a:cubicBezTo>
                <a:cubicBezTo>
                  <a:pt x="32032" y="52686"/>
                  <a:pt x="32175" y="52746"/>
                  <a:pt x="32321" y="52802"/>
                </a:cubicBezTo>
                <a:close/>
                <a:moveTo>
                  <a:pt x="33289" y="53174"/>
                </a:moveTo>
                <a:cubicBezTo>
                  <a:pt x="33405" y="53196"/>
                  <a:pt x="33518" y="53219"/>
                  <a:pt x="33630" y="53241"/>
                </a:cubicBezTo>
                <a:cubicBezTo>
                  <a:pt x="33540" y="53200"/>
                  <a:pt x="33450" y="53159"/>
                  <a:pt x="33360" y="53117"/>
                </a:cubicBezTo>
                <a:cubicBezTo>
                  <a:pt x="33248" y="53102"/>
                  <a:pt x="33131" y="53087"/>
                  <a:pt x="33019" y="53072"/>
                </a:cubicBezTo>
                <a:cubicBezTo>
                  <a:pt x="33109" y="53106"/>
                  <a:pt x="33199" y="53140"/>
                  <a:pt x="33289" y="53174"/>
                </a:cubicBezTo>
                <a:close/>
                <a:moveTo>
                  <a:pt x="34313" y="53369"/>
                </a:moveTo>
                <a:cubicBezTo>
                  <a:pt x="34490" y="53399"/>
                  <a:pt x="34666" y="53429"/>
                  <a:pt x="34838" y="53459"/>
                </a:cubicBezTo>
                <a:cubicBezTo>
                  <a:pt x="34696" y="53388"/>
                  <a:pt x="34557" y="53316"/>
                  <a:pt x="34418" y="53241"/>
                </a:cubicBezTo>
                <a:cubicBezTo>
                  <a:pt x="34238" y="53222"/>
                  <a:pt x="34062" y="53204"/>
                  <a:pt x="33885" y="53185"/>
                </a:cubicBezTo>
                <a:cubicBezTo>
                  <a:pt x="34028" y="53245"/>
                  <a:pt x="34171" y="53309"/>
                  <a:pt x="34313" y="53369"/>
                </a:cubicBezTo>
                <a:moveTo>
                  <a:pt x="35262" y="53752"/>
                </a:moveTo>
                <a:cubicBezTo>
                  <a:pt x="35375" y="53778"/>
                  <a:pt x="35488" y="53804"/>
                  <a:pt x="35600" y="53827"/>
                </a:cubicBezTo>
                <a:cubicBezTo>
                  <a:pt x="35514" y="53785"/>
                  <a:pt x="35424" y="53744"/>
                  <a:pt x="35334" y="53703"/>
                </a:cubicBezTo>
                <a:cubicBezTo>
                  <a:pt x="35225" y="53684"/>
                  <a:pt x="35112" y="53665"/>
                  <a:pt x="35000" y="53650"/>
                </a:cubicBezTo>
                <a:cubicBezTo>
                  <a:pt x="35090" y="53684"/>
                  <a:pt x="35176" y="53718"/>
                  <a:pt x="35262" y="53752"/>
                </a:cubicBezTo>
                <a:moveTo>
                  <a:pt x="36279" y="53969"/>
                </a:moveTo>
                <a:cubicBezTo>
                  <a:pt x="36448" y="54003"/>
                  <a:pt x="36613" y="54037"/>
                  <a:pt x="36782" y="54067"/>
                </a:cubicBezTo>
                <a:cubicBezTo>
                  <a:pt x="36643" y="53992"/>
                  <a:pt x="36504" y="53920"/>
                  <a:pt x="36366" y="53845"/>
                </a:cubicBezTo>
                <a:cubicBezTo>
                  <a:pt x="36197" y="53823"/>
                  <a:pt x="36024" y="53800"/>
                  <a:pt x="35855" y="53778"/>
                </a:cubicBezTo>
                <a:cubicBezTo>
                  <a:pt x="35994" y="53842"/>
                  <a:pt x="36137" y="53905"/>
                  <a:pt x="36279" y="53969"/>
                </a:cubicBezTo>
                <a:close/>
                <a:moveTo>
                  <a:pt x="37213" y="54367"/>
                </a:moveTo>
                <a:cubicBezTo>
                  <a:pt x="37322" y="54393"/>
                  <a:pt x="37427" y="54419"/>
                  <a:pt x="37532" y="54446"/>
                </a:cubicBezTo>
                <a:cubicBezTo>
                  <a:pt x="37446" y="54404"/>
                  <a:pt x="37360" y="54359"/>
                  <a:pt x="37274" y="54318"/>
                </a:cubicBezTo>
                <a:cubicBezTo>
                  <a:pt x="37165" y="54299"/>
                  <a:pt x="37060" y="54281"/>
                  <a:pt x="36955" y="54262"/>
                </a:cubicBezTo>
                <a:cubicBezTo>
                  <a:pt x="37041" y="54296"/>
                  <a:pt x="37127" y="54333"/>
                  <a:pt x="37213" y="54367"/>
                </a:cubicBezTo>
                <a:close/>
                <a:moveTo>
                  <a:pt x="38204" y="54603"/>
                </a:moveTo>
                <a:cubicBezTo>
                  <a:pt x="38365" y="54637"/>
                  <a:pt x="38527" y="54671"/>
                  <a:pt x="38684" y="54705"/>
                </a:cubicBezTo>
                <a:cubicBezTo>
                  <a:pt x="38549" y="54629"/>
                  <a:pt x="38410" y="54554"/>
                  <a:pt x="38275" y="54479"/>
                </a:cubicBezTo>
                <a:cubicBezTo>
                  <a:pt x="38114" y="54453"/>
                  <a:pt x="37949" y="54431"/>
                  <a:pt x="37788" y="54404"/>
                </a:cubicBezTo>
                <a:cubicBezTo>
                  <a:pt x="37926" y="54468"/>
                  <a:pt x="38065" y="54536"/>
                  <a:pt x="38204" y="54603"/>
                </a:cubicBezTo>
                <a:moveTo>
                  <a:pt x="39135" y="55020"/>
                </a:moveTo>
                <a:cubicBezTo>
                  <a:pt x="39232" y="55046"/>
                  <a:pt x="39330" y="55072"/>
                  <a:pt x="39427" y="55098"/>
                </a:cubicBezTo>
                <a:cubicBezTo>
                  <a:pt x="39341" y="55053"/>
                  <a:pt x="39255" y="55008"/>
                  <a:pt x="39172" y="54963"/>
                </a:cubicBezTo>
                <a:cubicBezTo>
                  <a:pt x="39071" y="54945"/>
                  <a:pt x="38973" y="54926"/>
                  <a:pt x="38872" y="54903"/>
                </a:cubicBezTo>
                <a:cubicBezTo>
                  <a:pt x="38958" y="54945"/>
                  <a:pt x="39048" y="54982"/>
                  <a:pt x="39135" y="55020"/>
                </a:cubicBezTo>
                <a:close/>
                <a:moveTo>
                  <a:pt x="40095" y="55267"/>
                </a:moveTo>
                <a:cubicBezTo>
                  <a:pt x="40245" y="55305"/>
                  <a:pt x="40399" y="55339"/>
                  <a:pt x="40549" y="55376"/>
                </a:cubicBezTo>
                <a:cubicBezTo>
                  <a:pt x="40414" y="55297"/>
                  <a:pt x="40283" y="55222"/>
                  <a:pt x="40148" y="55143"/>
                </a:cubicBezTo>
                <a:cubicBezTo>
                  <a:pt x="39994" y="55117"/>
                  <a:pt x="39836" y="55091"/>
                  <a:pt x="39682" y="55061"/>
                </a:cubicBezTo>
                <a:cubicBezTo>
                  <a:pt x="39817" y="55128"/>
                  <a:pt x="39956" y="55200"/>
                  <a:pt x="40095" y="55267"/>
                </a:cubicBezTo>
                <a:moveTo>
                  <a:pt x="41052" y="55489"/>
                </a:moveTo>
                <a:cubicBezTo>
                  <a:pt x="41236" y="55530"/>
                  <a:pt x="41423" y="55567"/>
                  <a:pt x="41607" y="55605"/>
                </a:cubicBezTo>
                <a:cubicBezTo>
                  <a:pt x="41446" y="55504"/>
                  <a:pt x="41284" y="55402"/>
                  <a:pt x="41123" y="55297"/>
                </a:cubicBezTo>
                <a:cubicBezTo>
                  <a:pt x="40936" y="55271"/>
                  <a:pt x="40744" y="55241"/>
                  <a:pt x="40553" y="55211"/>
                </a:cubicBezTo>
                <a:cubicBezTo>
                  <a:pt x="40718" y="55305"/>
                  <a:pt x="40883" y="55395"/>
                  <a:pt x="41052" y="55489"/>
                </a:cubicBezTo>
                <a:close/>
                <a:moveTo>
                  <a:pt x="40996" y="55691"/>
                </a:moveTo>
                <a:cubicBezTo>
                  <a:pt x="41086" y="55718"/>
                  <a:pt x="41176" y="55744"/>
                  <a:pt x="41266" y="55770"/>
                </a:cubicBezTo>
                <a:cubicBezTo>
                  <a:pt x="41187" y="55729"/>
                  <a:pt x="41108" y="55684"/>
                  <a:pt x="41029" y="55643"/>
                </a:cubicBezTo>
                <a:cubicBezTo>
                  <a:pt x="40939" y="55620"/>
                  <a:pt x="40845" y="55601"/>
                  <a:pt x="40755" y="55579"/>
                </a:cubicBezTo>
                <a:cubicBezTo>
                  <a:pt x="40834" y="55616"/>
                  <a:pt x="40913" y="55654"/>
                  <a:pt x="40996" y="55691"/>
                </a:cubicBezTo>
                <a:close/>
                <a:moveTo>
                  <a:pt x="41930" y="55954"/>
                </a:moveTo>
                <a:cubicBezTo>
                  <a:pt x="42076" y="55991"/>
                  <a:pt x="42222" y="56029"/>
                  <a:pt x="42369" y="56066"/>
                </a:cubicBezTo>
                <a:cubicBezTo>
                  <a:pt x="42241" y="55991"/>
                  <a:pt x="42114" y="55916"/>
                  <a:pt x="41986" y="55838"/>
                </a:cubicBezTo>
                <a:cubicBezTo>
                  <a:pt x="41836" y="55808"/>
                  <a:pt x="41686" y="55778"/>
                  <a:pt x="41536" y="55748"/>
                </a:cubicBezTo>
                <a:cubicBezTo>
                  <a:pt x="41667" y="55819"/>
                  <a:pt x="41798" y="55886"/>
                  <a:pt x="41930" y="55954"/>
                </a:cubicBezTo>
                <a:moveTo>
                  <a:pt x="42868" y="56190"/>
                </a:moveTo>
                <a:cubicBezTo>
                  <a:pt x="43048" y="56235"/>
                  <a:pt x="43228" y="56277"/>
                  <a:pt x="43408" y="56318"/>
                </a:cubicBezTo>
                <a:cubicBezTo>
                  <a:pt x="43250" y="56217"/>
                  <a:pt x="43093" y="56112"/>
                  <a:pt x="42939" y="56010"/>
                </a:cubicBezTo>
                <a:cubicBezTo>
                  <a:pt x="42755" y="55980"/>
                  <a:pt x="42571" y="55946"/>
                  <a:pt x="42388" y="55913"/>
                </a:cubicBezTo>
                <a:cubicBezTo>
                  <a:pt x="42545" y="56006"/>
                  <a:pt x="42706" y="56100"/>
                  <a:pt x="42868" y="56190"/>
                </a:cubicBezTo>
                <a:moveTo>
                  <a:pt x="42812" y="56385"/>
                </a:moveTo>
                <a:cubicBezTo>
                  <a:pt x="42894" y="56415"/>
                  <a:pt x="42980" y="56442"/>
                  <a:pt x="43067" y="56468"/>
                </a:cubicBezTo>
                <a:cubicBezTo>
                  <a:pt x="42995" y="56427"/>
                  <a:pt x="42920" y="56385"/>
                  <a:pt x="42845" y="56340"/>
                </a:cubicBezTo>
                <a:cubicBezTo>
                  <a:pt x="42759" y="56322"/>
                  <a:pt x="42673" y="56299"/>
                  <a:pt x="42583" y="56277"/>
                </a:cubicBezTo>
                <a:cubicBezTo>
                  <a:pt x="42658" y="56314"/>
                  <a:pt x="42733" y="56352"/>
                  <a:pt x="42812" y="56385"/>
                </a:cubicBezTo>
                <a:close/>
                <a:moveTo>
                  <a:pt x="43727" y="56663"/>
                </a:moveTo>
                <a:cubicBezTo>
                  <a:pt x="43870" y="56704"/>
                  <a:pt x="44008" y="56746"/>
                  <a:pt x="44151" y="56783"/>
                </a:cubicBezTo>
                <a:cubicBezTo>
                  <a:pt x="44027" y="56708"/>
                  <a:pt x="43903" y="56633"/>
                  <a:pt x="43780" y="56554"/>
                </a:cubicBezTo>
                <a:cubicBezTo>
                  <a:pt x="43637" y="56524"/>
                  <a:pt x="43491" y="56494"/>
                  <a:pt x="43348" y="56460"/>
                </a:cubicBezTo>
                <a:cubicBezTo>
                  <a:pt x="43472" y="56528"/>
                  <a:pt x="43599" y="56596"/>
                  <a:pt x="43727" y="56663"/>
                </a:cubicBezTo>
                <a:close/>
                <a:moveTo>
                  <a:pt x="44646" y="56918"/>
                </a:moveTo>
                <a:cubicBezTo>
                  <a:pt x="44823" y="56963"/>
                  <a:pt x="44995" y="57008"/>
                  <a:pt x="45172" y="57053"/>
                </a:cubicBezTo>
                <a:cubicBezTo>
                  <a:pt x="45018" y="56952"/>
                  <a:pt x="44868" y="56847"/>
                  <a:pt x="44718" y="56746"/>
                </a:cubicBezTo>
                <a:cubicBezTo>
                  <a:pt x="44537" y="56712"/>
                  <a:pt x="44361" y="56674"/>
                  <a:pt x="44181" y="56641"/>
                </a:cubicBezTo>
                <a:cubicBezTo>
                  <a:pt x="44335" y="56734"/>
                  <a:pt x="44489" y="56828"/>
                  <a:pt x="44646" y="56918"/>
                </a:cubicBezTo>
                <a:moveTo>
                  <a:pt x="44590" y="57110"/>
                </a:moveTo>
                <a:cubicBezTo>
                  <a:pt x="44669" y="57136"/>
                  <a:pt x="44751" y="57162"/>
                  <a:pt x="44834" y="57188"/>
                </a:cubicBezTo>
                <a:cubicBezTo>
                  <a:pt x="44763" y="57151"/>
                  <a:pt x="44691" y="57110"/>
                  <a:pt x="44624" y="57068"/>
                </a:cubicBezTo>
                <a:cubicBezTo>
                  <a:pt x="44541" y="57046"/>
                  <a:pt x="44459" y="57023"/>
                  <a:pt x="44376" y="57001"/>
                </a:cubicBezTo>
                <a:cubicBezTo>
                  <a:pt x="44447" y="57038"/>
                  <a:pt x="44519" y="57072"/>
                  <a:pt x="44590" y="57110"/>
                </a:cubicBezTo>
                <a:close/>
                <a:moveTo>
                  <a:pt x="45490" y="57402"/>
                </a:moveTo>
                <a:cubicBezTo>
                  <a:pt x="45626" y="57443"/>
                  <a:pt x="45764" y="57485"/>
                  <a:pt x="45903" y="57526"/>
                </a:cubicBezTo>
                <a:cubicBezTo>
                  <a:pt x="45783" y="57451"/>
                  <a:pt x="45663" y="57372"/>
                  <a:pt x="45543" y="57297"/>
                </a:cubicBezTo>
                <a:cubicBezTo>
                  <a:pt x="45404" y="57263"/>
                  <a:pt x="45262" y="57230"/>
                  <a:pt x="45123" y="57196"/>
                </a:cubicBezTo>
                <a:cubicBezTo>
                  <a:pt x="45247" y="57263"/>
                  <a:pt x="45367" y="57331"/>
                  <a:pt x="45490" y="57402"/>
                </a:cubicBezTo>
                <a:close/>
                <a:moveTo>
                  <a:pt x="46395" y="57669"/>
                </a:moveTo>
                <a:cubicBezTo>
                  <a:pt x="46567" y="57717"/>
                  <a:pt x="46736" y="57766"/>
                  <a:pt x="46909" y="57811"/>
                </a:cubicBezTo>
                <a:cubicBezTo>
                  <a:pt x="46759" y="57710"/>
                  <a:pt x="46612" y="57609"/>
                  <a:pt x="46466" y="57503"/>
                </a:cubicBezTo>
                <a:cubicBezTo>
                  <a:pt x="46290" y="57466"/>
                  <a:pt x="46117" y="57428"/>
                  <a:pt x="45941" y="57391"/>
                </a:cubicBezTo>
                <a:cubicBezTo>
                  <a:pt x="46091" y="57485"/>
                  <a:pt x="46241" y="57579"/>
                  <a:pt x="46395" y="57669"/>
                </a:cubicBezTo>
                <a:close/>
                <a:moveTo>
                  <a:pt x="46338" y="57852"/>
                </a:moveTo>
                <a:cubicBezTo>
                  <a:pt x="46417" y="57882"/>
                  <a:pt x="46496" y="57909"/>
                  <a:pt x="46575" y="57939"/>
                </a:cubicBezTo>
                <a:cubicBezTo>
                  <a:pt x="46503" y="57897"/>
                  <a:pt x="46440" y="57856"/>
                  <a:pt x="46372" y="57815"/>
                </a:cubicBezTo>
                <a:cubicBezTo>
                  <a:pt x="46293" y="57792"/>
                  <a:pt x="46211" y="57770"/>
                  <a:pt x="46136" y="57747"/>
                </a:cubicBezTo>
                <a:cubicBezTo>
                  <a:pt x="46203" y="57785"/>
                  <a:pt x="46271" y="57819"/>
                  <a:pt x="46338" y="57852"/>
                </a:cubicBezTo>
                <a:moveTo>
                  <a:pt x="47228" y="58160"/>
                </a:moveTo>
                <a:cubicBezTo>
                  <a:pt x="47359" y="58205"/>
                  <a:pt x="47494" y="58250"/>
                  <a:pt x="47629" y="58291"/>
                </a:cubicBezTo>
                <a:cubicBezTo>
                  <a:pt x="47509" y="58216"/>
                  <a:pt x="47393" y="58138"/>
                  <a:pt x="47276" y="58063"/>
                </a:cubicBezTo>
                <a:cubicBezTo>
                  <a:pt x="47141" y="58029"/>
                  <a:pt x="47006" y="57991"/>
                  <a:pt x="46871" y="57954"/>
                </a:cubicBezTo>
                <a:cubicBezTo>
                  <a:pt x="46988" y="58025"/>
                  <a:pt x="47108" y="58093"/>
                  <a:pt x="47228" y="58160"/>
                </a:cubicBezTo>
                <a:moveTo>
                  <a:pt x="48121" y="58445"/>
                </a:moveTo>
                <a:cubicBezTo>
                  <a:pt x="48286" y="58498"/>
                  <a:pt x="48455" y="58547"/>
                  <a:pt x="48623" y="58595"/>
                </a:cubicBezTo>
                <a:cubicBezTo>
                  <a:pt x="48477" y="58494"/>
                  <a:pt x="48334" y="58389"/>
                  <a:pt x="48188" y="58284"/>
                </a:cubicBezTo>
                <a:cubicBezTo>
                  <a:pt x="48019" y="58246"/>
                  <a:pt x="47847" y="58205"/>
                  <a:pt x="47674" y="58164"/>
                </a:cubicBezTo>
                <a:cubicBezTo>
                  <a:pt x="47824" y="58258"/>
                  <a:pt x="47971" y="58351"/>
                  <a:pt x="48121" y="58445"/>
                </a:cubicBezTo>
                <a:moveTo>
                  <a:pt x="48061" y="58625"/>
                </a:moveTo>
                <a:cubicBezTo>
                  <a:pt x="48139" y="58652"/>
                  <a:pt x="48214" y="58682"/>
                  <a:pt x="48289" y="58708"/>
                </a:cubicBezTo>
                <a:cubicBezTo>
                  <a:pt x="48226" y="58670"/>
                  <a:pt x="48158" y="58629"/>
                  <a:pt x="48094" y="58588"/>
                </a:cubicBezTo>
                <a:cubicBezTo>
                  <a:pt x="48019" y="58565"/>
                  <a:pt x="47944" y="58543"/>
                  <a:pt x="47865" y="58520"/>
                </a:cubicBezTo>
                <a:cubicBezTo>
                  <a:pt x="47933" y="58554"/>
                  <a:pt x="47997" y="58588"/>
                  <a:pt x="48061" y="58625"/>
                </a:cubicBezTo>
                <a:close/>
                <a:moveTo>
                  <a:pt x="48939" y="58944"/>
                </a:moveTo>
                <a:cubicBezTo>
                  <a:pt x="49070" y="58989"/>
                  <a:pt x="49201" y="59038"/>
                  <a:pt x="49333" y="59079"/>
                </a:cubicBezTo>
                <a:cubicBezTo>
                  <a:pt x="49220" y="59004"/>
                  <a:pt x="49104" y="58929"/>
                  <a:pt x="48991" y="58850"/>
                </a:cubicBezTo>
                <a:cubicBezTo>
                  <a:pt x="48860" y="58813"/>
                  <a:pt x="48725" y="58775"/>
                  <a:pt x="48590" y="58738"/>
                </a:cubicBezTo>
                <a:cubicBezTo>
                  <a:pt x="48706" y="58805"/>
                  <a:pt x="48822" y="58877"/>
                  <a:pt x="48939" y="58944"/>
                </a:cubicBezTo>
                <a:moveTo>
                  <a:pt x="49824" y="59244"/>
                </a:moveTo>
                <a:cubicBezTo>
                  <a:pt x="49989" y="59297"/>
                  <a:pt x="50154" y="59349"/>
                  <a:pt x="50319" y="59402"/>
                </a:cubicBezTo>
                <a:cubicBezTo>
                  <a:pt x="50177" y="59297"/>
                  <a:pt x="50034" y="59196"/>
                  <a:pt x="49895" y="59091"/>
                </a:cubicBezTo>
                <a:cubicBezTo>
                  <a:pt x="49726" y="59046"/>
                  <a:pt x="49558" y="59004"/>
                  <a:pt x="49389" y="58959"/>
                </a:cubicBezTo>
                <a:cubicBezTo>
                  <a:pt x="49531" y="59053"/>
                  <a:pt x="49678" y="59151"/>
                  <a:pt x="49824" y="59244"/>
                </a:cubicBezTo>
                <a:moveTo>
                  <a:pt x="49764" y="59417"/>
                </a:moveTo>
                <a:cubicBezTo>
                  <a:pt x="49839" y="59447"/>
                  <a:pt x="49910" y="59477"/>
                  <a:pt x="49985" y="59503"/>
                </a:cubicBezTo>
                <a:cubicBezTo>
                  <a:pt x="49922" y="59466"/>
                  <a:pt x="49862" y="59425"/>
                  <a:pt x="49798" y="59383"/>
                </a:cubicBezTo>
                <a:cubicBezTo>
                  <a:pt x="49726" y="59361"/>
                  <a:pt x="49651" y="59338"/>
                  <a:pt x="49576" y="59312"/>
                </a:cubicBezTo>
                <a:cubicBezTo>
                  <a:pt x="49640" y="59349"/>
                  <a:pt x="49704" y="59383"/>
                  <a:pt x="49764" y="59417"/>
                </a:cubicBezTo>
                <a:moveTo>
                  <a:pt x="50634" y="59751"/>
                </a:moveTo>
                <a:cubicBezTo>
                  <a:pt x="50762" y="59800"/>
                  <a:pt x="50893" y="59845"/>
                  <a:pt x="51021" y="59894"/>
                </a:cubicBezTo>
                <a:cubicBezTo>
                  <a:pt x="50908" y="59815"/>
                  <a:pt x="50800" y="59740"/>
                  <a:pt x="50687" y="59661"/>
                </a:cubicBezTo>
                <a:cubicBezTo>
                  <a:pt x="50556" y="59623"/>
                  <a:pt x="50424" y="59582"/>
                  <a:pt x="50293" y="59541"/>
                </a:cubicBezTo>
                <a:cubicBezTo>
                  <a:pt x="50406" y="59612"/>
                  <a:pt x="50522" y="59683"/>
                  <a:pt x="50634" y="59751"/>
                </a:cubicBezTo>
                <a:close/>
                <a:moveTo>
                  <a:pt x="51509" y="60062"/>
                </a:moveTo>
                <a:cubicBezTo>
                  <a:pt x="51674" y="60119"/>
                  <a:pt x="51839" y="60175"/>
                  <a:pt x="52000" y="60227"/>
                </a:cubicBezTo>
                <a:cubicBezTo>
                  <a:pt x="51861" y="60122"/>
                  <a:pt x="51719" y="60021"/>
                  <a:pt x="51580" y="59916"/>
                </a:cubicBezTo>
                <a:cubicBezTo>
                  <a:pt x="51415" y="59871"/>
                  <a:pt x="51250" y="59822"/>
                  <a:pt x="51081" y="59777"/>
                </a:cubicBezTo>
                <a:cubicBezTo>
                  <a:pt x="51224" y="59871"/>
                  <a:pt x="51366" y="59969"/>
                  <a:pt x="51509" y="60062"/>
                </a:cubicBezTo>
                <a:close/>
                <a:moveTo>
                  <a:pt x="51452" y="60231"/>
                </a:moveTo>
                <a:cubicBezTo>
                  <a:pt x="51524" y="60261"/>
                  <a:pt x="51595" y="60291"/>
                  <a:pt x="51666" y="60321"/>
                </a:cubicBezTo>
                <a:cubicBezTo>
                  <a:pt x="51606" y="60280"/>
                  <a:pt x="51546" y="60242"/>
                  <a:pt x="51486" y="60201"/>
                </a:cubicBezTo>
                <a:cubicBezTo>
                  <a:pt x="51415" y="60179"/>
                  <a:pt x="51344" y="60152"/>
                  <a:pt x="51269" y="60126"/>
                </a:cubicBezTo>
                <a:cubicBezTo>
                  <a:pt x="51332" y="60164"/>
                  <a:pt x="51392" y="60197"/>
                  <a:pt x="51452" y="60231"/>
                </a:cubicBezTo>
                <a:close/>
                <a:moveTo>
                  <a:pt x="52315" y="60576"/>
                </a:moveTo>
                <a:cubicBezTo>
                  <a:pt x="52439" y="60625"/>
                  <a:pt x="52567" y="60674"/>
                  <a:pt x="52698" y="60723"/>
                </a:cubicBezTo>
                <a:cubicBezTo>
                  <a:pt x="52586" y="60648"/>
                  <a:pt x="52477" y="60569"/>
                  <a:pt x="52368" y="60490"/>
                </a:cubicBezTo>
                <a:cubicBezTo>
                  <a:pt x="52237" y="60449"/>
                  <a:pt x="52109" y="60408"/>
                  <a:pt x="51978" y="60366"/>
                </a:cubicBezTo>
                <a:cubicBezTo>
                  <a:pt x="52090" y="60438"/>
                  <a:pt x="52203" y="60509"/>
                  <a:pt x="52315" y="60576"/>
                </a:cubicBezTo>
                <a:moveTo>
                  <a:pt x="53182" y="60903"/>
                </a:moveTo>
                <a:cubicBezTo>
                  <a:pt x="53343" y="60959"/>
                  <a:pt x="53505" y="61015"/>
                  <a:pt x="53670" y="61072"/>
                </a:cubicBezTo>
                <a:cubicBezTo>
                  <a:pt x="53531" y="60970"/>
                  <a:pt x="53392" y="60865"/>
                  <a:pt x="53253" y="60760"/>
                </a:cubicBezTo>
                <a:cubicBezTo>
                  <a:pt x="53088" y="60711"/>
                  <a:pt x="52927" y="60663"/>
                  <a:pt x="52762" y="60614"/>
                </a:cubicBezTo>
                <a:cubicBezTo>
                  <a:pt x="52901" y="60711"/>
                  <a:pt x="53040" y="60805"/>
                  <a:pt x="53182" y="60903"/>
                </a:cubicBezTo>
                <a:moveTo>
                  <a:pt x="53122" y="61068"/>
                </a:moveTo>
                <a:cubicBezTo>
                  <a:pt x="53193" y="61098"/>
                  <a:pt x="53265" y="61128"/>
                  <a:pt x="53336" y="61158"/>
                </a:cubicBezTo>
                <a:cubicBezTo>
                  <a:pt x="53276" y="61117"/>
                  <a:pt x="53216" y="61079"/>
                  <a:pt x="53160" y="61038"/>
                </a:cubicBezTo>
                <a:cubicBezTo>
                  <a:pt x="53088" y="61012"/>
                  <a:pt x="53017" y="60989"/>
                  <a:pt x="52946" y="60963"/>
                </a:cubicBezTo>
                <a:cubicBezTo>
                  <a:pt x="53006" y="60997"/>
                  <a:pt x="53066" y="61030"/>
                  <a:pt x="53122" y="61068"/>
                </a:cubicBezTo>
                <a:moveTo>
                  <a:pt x="53981" y="61424"/>
                </a:moveTo>
                <a:cubicBezTo>
                  <a:pt x="54105" y="61473"/>
                  <a:pt x="54233" y="61522"/>
                  <a:pt x="54356" y="61574"/>
                </a:cubicBezTo>
                <a:cubicBezTo>
                  <a:pt x="54248" y="61496"/>
                  <a:pt x="54143" y="61421"/>
                  <a:pt x="54034" y="61342"/>
                </a:cubicBezTo>
                <a:cubicBezTo>
                  <a:pt x="53906" y="61297"/>
                  <a:pt x="53779" y="61255"/>
                  <a:pt x="53651" y="61210"/>
                </a:cubicBezTo>
                <a:cubicBezTo>
                  <a:pt x="53760" y="61282"/>
                  <a:pt x="53869" y="61353"/>
                  <a:pt x="53981" y="61424"/>
                </a:cubicBezTo>
                <a:moveTo>
                  <a:pt x="54840" y="61758"/>
                </a:moveTo>
                <a:cubicBezTo>
                  <a:pt x="55002" y="61818"/>
                  <a:pt x="55163" y="61878"/>
                  <a:pt x="55324" y="61935"/>
                </a:cubicBezTo>
                <a:cubicBezTo>
                  <a:pt x="55189" y="61833"/>
                  <a:pt x="55051" y="61728"/>
                  <a:pt x="54916" y="61623"/>
                </a:cubicBezTo>
                <a:cubicBezTo>
                  <a:pt x="54754" y="61571"/>
                  <a:pt x="54589" y="61522"/>
                  <a:pt x="54428" y="61469"/>
                </a:cubicBezTo>
                <a:cubicBezTo>
                  <a:pt x="54563" y="61567"/>
                  <a:pt x="54702" y="61661"/>
                  <a:pt x="54840" y="61758"/>
                </a:cubicBezTo>
                <a:close/>
                <a:moveTo>
                  <a:pt x="54784" y="61920"/>
                </a:moveTo>
                <a:cubicBezTo>
                  <a:pt x="54852" y="61950"/>
                  <a:pt x="54923" y="61980"/>
                  <a:pt x="54994" y="62010"/>
                </a:cubicBezTo>
                <a:cubicBezTo>
                  <a:pt x="54934" y="61972"/>
                  <a:pt x="54878" y="61935"/>
                  <a:pt x="54818" y="61893"/>
                </a:cubicBezTo>
                <a:cubicBezTo>
                  <a:pt x="54750" y="61867"/>
                  <a:pt x="54683" y="61841"/>
                  <a:pt x="54612" y="61815"/>
                </a:cubicBezTo>
                <a:cubicBezTo>
                  <a:pt x="54668" y="61848"/>
                  <a:pt x="54728" y="61886"/>
                  <a:pt x="54784" y="61920"/>
                </a:cubicBezTo>
                <a:moveTo>
                  <a:pt x="55632" y="62287"/>
                </a:moveTo>
                <a:cubicBezTo>
                  <a:pt x="55760" y="62336"/>
                  <a:pt x="55884" y="62389"/>
                  <a:pt x="56011" y="62441"/>
                </a:cubicBezTo>
                <a:cubicBezTo>
                  <a:pt x="55902" y="62362"/>
                  <a:pt x="55797" y="62284"/>
                  <a:pt x="55688" y="62208"/>
                </a:cubicBezTo>
                <a:cubicBezTo>
                  <a:pt x="55561" y="62163"/>
                  <a:pt x="55437" y="62118"/>
                  <a:pt x="55309" y="62073"/>
                </a:cubicBezTo>
                <a:cubicBezTo>
                  <a:pt x="55418" y="62145"/>
                  <a:pt x="55523" y="62216"/>
                  <a:pt x="55632" y="62287"/>
                </a:cubicBezTo>
                <a:close/>
                <a:moveTo>
                  <a:pt x="56491" y="62632"/>
                </a:moveTo>
                <a:cubicBezTo>
                  <a:pt x="56653" y="62693"/>
                  <a:pt x="56810" y="62756"/>
                  <a:pt x="56972" y="62816"/>
                </a:cubicBezTo>
                <a:cubicBezTo>
                  <a:pt x="56837" y="62711"/>
                  <a:pt x="56701" y="62606"/>
                  <a:pt x="56566" y="62501"/>
                </a:cubicBezTo>
                <a:cubicBezTo>
                  <a:pt x="56405" y="62449"/>
                  <a:pt x="56244" y="62396"/>
                  <a:pt x="56082" y="62340"/>
                </a:cubicBezTo>
                <a:cubicBezTo>
                  <a:pt x="56217" y="62437"/>
                  <a:pt x="56353" y="62535"/>
                  <a:pt x="56491" y="62632"/>
                </a:cubicBezTo>
                <a:moveTo>
                  <a:pt x="56431" y="62786"/>
                </a:moveTo>
                <a:cubicBezTo>
                  <a:pt x="56503" y="62820"/>
                  <a:pt x="56570" y="62850"/>
                  <a:pt x="56641" y="62884"/>
                </a:cubicBezTo>
                <a:cubicBezTo>
                  <a:pt x="56585" y="62843"/>
                  <a:pt x="56525" y="62805"/>
                  <a:pt x="56469" y="62764"/>
                </a:cubicBezTo>
                <a:cubicBezTo>
                  <a:pt x="56401" y="62738"/>
                  <a:pt x="56334" y="62711"/>
                  <a:pt x="56263" y="62685"/>
                </a:cubicBezTo>
                <a:cubicBezTo>
                  <a:pt x="56319" y="62719"/>
                  <a:pt x="56375" y="62753"/>
                  <a:pt x="56431" y="62786"/>
                </a:cubicBezTo>
                <a:moveTo>
                  <a:pt x="57279" y="63165"/>
                </a:moveTo>
                <a:cubicBezTo>
                  <a:pt x="57403" y="63218"/>
                  <a:pt x="57527" y="63270"/>
                  <a:pt x="57654" y="63323"/>
                </a:cubicBezTo>
                <a:cubicBezTo>
                  <a:pt x="57546" y="63244"/>
                  <a:pt x="57441" y="63169"/>
                  <a:pt x="57336" y="63090"/>
                </a:cubicBezTo>
                <a:cubicBezTo>
                  <a:pt x="57208" y="63045"/>
                  <a:pt x="57084" y="62996"/>
                  <a:pt x="56957" y="62951"/>
                </a:cubicBezTo>
                <a:cubicBezTo>
                  <a:pt x="57065" y="63023"/>
                  <a:pt x="57170" y="63094"/>
                  <a:pt x="57279" y="63165"/>
                </a:cubicBezTo>
                <a:close/>
                <a:moveTo>
                  <a:pt x="58135" y="63522"/>
                </a:moveTo>
                <a:cubicBezTo>
                  <a:pt x="58292" y="63585"/>
                  <a:pt x="58450" y="63646"/>
                  <a:pt x="58611" y="63709"/>
                </a:cubicBezTo>
                <a:cubicBezTo>
                  <a:pt x="58476" y="63604"/>
                  <a:pt x="58341" y="63499"/>
                  <a:pt x="58210" y="63394"/>
                </a:cubicBezTo>
                <a:cubicBezTo>
                  <a:pt x="58048" y="63338"/>
                  <a:pt x="57887" y="63285"/>
                  <a:pt x="57726" y="63229"/>
                </a:cubicBezTo>
                <a:cubicBezTo>
                  <a:pt x="57861" y="63327"/>
                  <a:pt x="57996" y="63424"/>
                  <a:pt x="58135" y="63522"/>
                </a:cubicBezTo>
                <a:moveTo>
                  <a:pt x="58075" y="63672"/>
                </a:moveTo>
                <a:cubicBezTo>
                  <a:pt x="58142" y="63706"/>
                  <a:pt x="58210" y="63736"/>
                  <a:pt x="58281" y="63769"/>
                </a:cubicBezTo>
                <a:cubicBezTo>
                  <a:pt x="58225" y="63728"/>
                  <a:pt x="58169" y="63691"/>
                  <a:pt x="58112" y="63653"/>
                </a:cubicBezTo>
                <a:cubicBezTo>
                  <a:pt x="58045" y="63623"/>
                  <a:pt x="57977" y="63597"/>
                  <a:pt x="57910" y="63570"/>
                </a:cubicBezTo>
                <a:cubicBezTo>
                  <a:pt x="57962" y="63604"/>
                  <a:pt x="58018" y="63638"/>
                  <a:pt x="58075" y="63672"/>
                </a:cubicBezTo>
                <a:close/>
                <a:moveTo>
                  <a:pt x="58915" y="64058"/>
                </a:moveTo>
                <a:cubicBezTo>
                  <a:pt x="59039" y="64111"/>
                  <a:pt x="59163" y="64167"/>
                  <a:pt x="59287" y="64220"/>
                </a:cubicBezTo>
                <a:cubicBezTo>
                  <a:pt x="59182" y="64141"/>
                  <a:pt x="59077" y="64066"/>
                  <a:pt x="58975" y="63987"/>
                </a:cubicBezTo>
                <a:cubicBezTo>
                  <a:pt x="58848" y="63938"/>
                  <a:pt x="58724" y="63893"/>
                  <a:pt x="58600" y="63844"/>
                </a:cubicBezTo>
                <a:cubicBezTo>
                  <a:pt x="58705" y="63916"/>
                  <a:pt x="58810" y="63987"/>
                  <a:pt x="58915" y="64058"/>
                </a:cubicBezTo>
                <a:moveTo>
                  <a:pt x="59767" y="64422"/>
                </a:moveTo>
                <a:cubicBezTo>
                  <a:pt x="59924" y="64486"/>
                  <a:pt x="60082" y="64553"/>
                  <a:pt x="60243" y="64617"/>
                </a:cubicBezTo>
                <a:cubicBezTo>
                  <a:pt x="60108" y="64512"/>
                  <a:pt x="59977" y="64407"/>
                  <a:pt x="59842" y="64302"/>
                </a:cubicBezTo>
                <a:cubicBezTo>
                  <a:pt x="59711" y="64253"/>
                  <a:pt x="59579" y="64208"/>
                  <a:pt x="59444" y="64160"/>
                </a:cubicBezTo>
                <a:cubicBezTo>
                  <a:pt x="59418" y="64148"/>
                  <a:pt x="59392" y="64141"/>
                  <a:pt x="59362" y="64130"/>
                </a:cubicBezTo>
                <a:cubicBezTo>
                  <a:pt x="59497" y="64227"/>
                  <a:pt x="59632" y="64325"/>
                  <a:pt x="59767" y="64422"/>
                </a:cubicBezTo>
                <a:moveTo>
                  <a:pt x="59711" y="64572"/>
                </a:moveTo>
                <a:cubicBezTo>
                  <a:pt x="59778" y="64606"/>
                  <a:pt x="59846" y="64636"/>
                  <a:pt x="59913" y="64670"/>
                </a:cubicBezTo>
                <a:cubicBezTo>
                  <a:pt x="59857" y="64629"/>
                  <a:pt x="59801" y="64591"/>
                  <a:pt x="59744" y="64550"/>
                </a:cubicBezTo>
                <a:cubicBezTo>
                  <a:pt x="59677" y="64523"/>
                  <a:pt x="59609" y="64493"/>
                  <a:pt x="59546" y="64467"/>
                </a:cubicBezTo>
                <a:cubicBezTo>
                  <a:pt x="59598" y="64501"/>
                  <a:pt x="59654" y="64535"/>
                  <a:pt x="59711" y="64572"/>
                </a:cubicBezTo>
                <a:close/>
                <a:moveTo>
                  <a:pt x="60547" y="64962"/>
                </a:moveTo>
                <a:cubicBezTo>
                  <a:pt x="60671" y="65019"/>
                  <a:pt x="60795" y="65075"/>
                  <a:pt x="60919" y="65131"/>
                </a:cubicBezTo>
                <a:cubicBezTo>
                  <a:pt x="60814" y="65053"/>
                  <a:pt x="60709" y="64974"/>
                  <a:pt x="60604" y="64895"/>
                </a:cubicBezTo>
                <a:cubicBezTo>
                  <a:pt x="60480" y="64846"/>
                  <a:pt x="60356" y="64797"/>
                  <a:pt x="60232" y="64749"/>
                </a:cubicBezTo>
                <a:cubicBezTo>
                  <a:pt x="60337" y="64820"/>
                  <a:pt x="60442" y="64891"/>
                  <a:pt x="60547" y="64962"/>
                </a:cubicBezTo>
                <a:close/>
                <a:moveTo>
                  <a:pt x="61395" y="65338"/>
                </a:moveTo>
                <a:cubicBezTo>
                  <a:pt x="61553" y="65405"/>
                  <a:pt x="61710" y="65469"/>
                  <a:pt x="61868" y="65537"/>
                </a:cubicBezTo>
                <a:cubicBezTo>
                  <a:pt x="61737" y="65431"/>
                  <a:pt x="61602" y="65323"/>
                  <a:pt x="61470" y="65218"/>
                </a:cubicBezTo>
                <a:cubicBezTo>
                  <a:pt x="61313" y="65161"/>
                  <a:pt x="61151" y="65101"/>
                  <a:pt x="60994" y="65041"/>
                </a:cubicBezTo>
                <a:cubicBezTo>
                  <a:pt x="61125" y="65143"/>
                  <a:pt x="61260" y="65240"/>
                  <a:pt x="61395" y="65338"/>
                </a:cubicBezTo>
                <a:close/>
                <a:moveTo>
                  <a:pt x="61335" y="65480"/>
                </a:moveTo>
                <a:cubicBezTo>
                  <a:pt x="61403" y="65514"/>
                  <a:pt x="61470" y="65548"/>
                  <a:pt x="61538" y="65582"/>
                </a:cubicBezTo>
                <a:cubicBezTo>
                  <a:pt x="61485" y="65540"/>
                  <a:pt x="61429" y="65503"/>
                  <a:pt x="61377" y="65465"/>
                </a:cubicBezTo>
                <a:cubicBezTo>
                  <a:pt x="61309" y="65435"/>
                  <a:pt x="61241" y="65405"/>
                  <a:pt x="61174" y="65379"/>
                </a:cubicBezTo>
                <a:cubicBezTo>
                  <a:pt x="61226" y="65413"/>
                  <a:pt x="61279" y="65446"/>
                  <a:pt x="61335" y="65480"/>
                </a:cubicBezTo>
                <a:close/>
                <a:moveTo>
                  <a:pt x="62172" y="65882"/>
                </a:moveTo>
                <a:cubicBezTo>
                  <a:pt x="62296" y="65938"/>
                  <a:pt x="62416" y="65994"/>
                  <a:pt x="62540" y="66051"/>
                </a:cubicBezTo>
                <a:cubicBezTo>
                  <a:pt x="62438" y="65972"/>
                  <a:pt x="62333" y="65893"/>
                  <a:pt x="62232" y="65814"/>
                </a:cubicBezTo>
                <a:cubicBezTo>
                  <a:pt x="62123" y="65773"/>
                  <a:pt x="62014" y="65728"/>
                  <a:pt x="61906" y="65687"/>
                </a:cubicBezTo>
                <a:cubicBezTo>
                  <a:pt x="61891" y="65679"/>
                  <a:pt x="61876" y="65672"/>
                  <a:pt x="61857" y="65664"/>
                </a:cubicBezTo>
                <a:cubicBezTo>
                  <a:pt x="61962" y="65739"/>
                  <a:pt x="62067" y="65810"/>
                  <a:pt x="62172" y="65882"/>
                </a:cubicBezTo>
                <a:moveTo>
                  <a:pt x="63016" y="66261"/>
                </a:moveTo>
                <a:cubicBezTo>
                  <a:pt x="63076" y="66287"/>
                  <a:pt x="63136" y="66313"/>
                  <a:pt x="63196" y="66339"/>
                </a:cubicBezTo>
                <a:cubicBezTo>
                  <a:pt x="63294" y="66381"/>
                  <a:pt x="63391" y="66422"/>
                  <a:pt x="63489" y="66463"/>
                </a:cubicBezTo>
                <a:cubicBezTo>
                  <a:pt x="63354" y="66358"/>
                  <a:pt x="63222" y="66253"/>
                  <a:pt x="63091" y="66148"/>
                </a:cubicBezTo>
                <a:cubicBezTo>
                  <a:pt x="62934" y="66088"/>
                  <a:pt x="62776" y="66028"/>
                  <a:pt x="62615" y="65968"/>
                </a:cubicBezTo>
                <a:cubicBezTo>
                  <a:pt x="62750" y="66066"/>
                  <a:pt x="62881" y="66163"/>
                  <a:pt x="63016" y="66261"/>
                </a:cubicBezTo>
                <a:close/>
                <a:moveTo>
                  <a:pt x="62956" y="66403"/>
                </a:moveTo>
                <a:cubicBezTo>
                  <a:pt x="63024" y="66437"/>
                  <a:pt x="63091" y="66471"/>
                  <a:pt x="63162" y="66505"/>
                </a:cubicBezTo>
                <a:cubicBezTo>
                  <a:pt x="63106" y="66467"/>
                  <a:pt x="63054" y="66426"/>
                  <a:pt x="62997" y="66388"/>
                </a:cubicBezTo>
                <a:cubicBezTo>
                  <a:pt x="62930" y="66358"/>
                  <a:pt x="62862" y="66328"/>
                  <a:pt x="62795" y="66298"/>
                </a:cubicBezTo>
                <a:cubicBezTo>
                  <a:pt x="62851" y="66332"/>
                  <a:pt x="62904" y="66369"/>
                  <a:pt x="62956" y="66403"/>
                </a:cubicBezTo>
                <a:moveTo>
                  <a:pt x="63789" y="66808"/>
                </a:moveTo>
                <a:cubicBezTo>
                  <a:pt x="63913" y="66868"/>
                  <a:pt x="64037" y="66925"/>
                  <a:pt x="64161" y="66981"/>
                </a:cubicBezTo>
                <a:cubicBezTo>
                  <a:pt x="64055" y="66906"/>
                  <a:pt x="63950" y="66823"/>
                  <a:pt x="63849" y="66745"/>
                </a:cubicBezTo>
                <a:cubicBezTo>
                  <a:pt x="63725" y="66696"/>
                  <a:pt x="63601" y="66643"/>
                  <a:pt x="63478" y="66595"/>
                </a:cubicBezTo>
                <a:cubicBezTo>
                  <a:pt x="63583" y="66666"/>
                  <a:pt x="63684" y="66737"/>
                  <a:pt x="63789" y="66808"/>
                </a:cubicBezTo>
                <a:close/>
                <a:moveTo>
                  <a:pt x="64633" y="67195"/>
                </a:moveTo>
                <a:cubicBezTo>
                  <a:pt x="64791" y="67266"/>
                  <a:pt x="64948" y="67334"/>
                  <a:pt x="65106" y="67405"/>
                </a:cubicBezTo>
                <a:cubicBezTo>
                  <a:pt x="64971" y="67296"/>
                  <a:pt x="64840" y="67191"/>
                  <a:pt x="64708" y="67086"/>
                </a:cubicBezTo>
                <a:cubicBezTo>
                  <a:pt x="64551" y="67022"/>
                  <a:pt x="64389" y="66962"/>
                  <a:pt x="64232" y="66898"/>
                </a:cubicBezTo>
                <a:cubicBezTo>
                  <a:pt x="64363" y="67000"/>
                  <a:pt x="64498" y="67097"/>
                  <a:pt x="64633" y="67195"/>
                </a:cubicBezTo>
                <a:moveTo>
                  <a:pt x="64573" y="67334"/>
                </a:moveTo>
                <a:cubicBezTo>
                  <a:pt x="64641" y="67371"/>
                  <a:pt x="64708" y="67405"/>
                  <a:pt x="64780" y="67439"/>
                </a:cubicBezTo>
                <a:cubicBezTo>
                  <a:pt x="64723" y="67398"/>
                  <a:pt x="64671" y="67360"/>
                  <a:pt x="64614" y="67319"/>
                </a:cubicBezTo>
                <a:cubicBezTo>
                  <a:pt x="64547" y="67289"/>
                  <a:pt x="64479" y="67259"/>
                  <a:pt x="64416" y="67229"/>
                </a:cubicBezTo>
                <a:cubicBezTo>
                  <a:pt x="64468" y="67266"/>
                  <a:pt x="64521" y="67300"/>
                  <a:pt x="64573" y="67334"/>
                </a:cubicBezTo>
                <a:close/>
                <a:moveTo>
                  <a:pt x="65406" y="67746"/>
                </a:moveTo>
                <a:cubicBezTo>
                  <a:pt x="65504" y="67795"/>
                  <a:pt x="65605" y="67844"/>
                  <a:pt x="65706" y="67893"/>
                </a:cubicBezTo>
                <a:cubicBezTo>
                  <a:pt x="65729" y="67900"/>
                  <a:pt x="65751" y="67912"/>
                  <a:pt x="65774" y="67923"/>
                </a:cubicBezTo>
                <a:cubicBezTo>
                  <a:pt x="65673" y="67844"/>
                  <a:pt x="65568" y="67765"/>
                  <a:pt x="65466" y="67686"/>
                </a:cubicBezTo>
                <a:cubicBezTo>
                  <a:pt x="65342" y="67634"/>
                  <a:pt x="65219" y="67581"/>
                  <a:pt x="65095" y="67529"/>
                </a:cubicBezTo>
                <a:cubicBezTo>
                  <a:pt x="65196" y="67604"/>
                  <a:pt x="65301" y="67675"/>
                  <a:pt x="65406" y="67746"/>
                </a:cubicBezTo>
                <a:close/>
                <a:moveTo>
                  <a:pt x="66247" y="68140"/>
                </a:moveTo>
                <a:cubicBezTo>
                  <a:pt x="66400" y="68212"/>
                  <a:pt x="66558" y="68283"/>
                  <a:pt x="66716" y="68351"/>
                </a:cubicBezTo>
                <a:cubicBezTo>
                  <a:pt x="66584" y="68245"/>
                  <a:pt x="66453" y="68137"/>
                  <a:pt x="66322" y="68032"/>
                </a:cubicBezTo>
                <a:cubicBezTo>
                  <a:pt x="66160" y="67968"/>
                  <a:pt x="66003" y="67904"/>
                  <a:pt x="65845" y="67840"/>
                </a:cubicBezTo>
                <a:cubicBezTo>
                  <a:pt x="65976" y="67942"/>
                  <a:pt x="66112" y="68043"/>
                  <a:pt x="66247" y="68140"/>
                </a:cubicBezTo>
                <a:close/>
                <a:moveTo>
                  <a:pt x="66187" y="68275"/>
                </a:moveTo>
                <a:cubicBezTo>
                  <a:pt x="66254" y="68309"/>
                  <a:pt x="66325" y="68347"/>
                  <a:pt x="66393" y="68381"/>
                </a:cubicBezTo>
                <a:cubicBezTo>
                  <a:pt x="66337" y="68343"/>
                  <a:pt x="66284" y="68302"/>
                  <a:pt x="66228" y="68260"/>
                </a:cubicBezTo>
                <a:cubicBezTo>
                  <a:pt x="66160" y="68230"/>
                  <a:pt x="66093" y="68200"/>
                  <a:pt x="66025" y="68170"/>
                </a:cubicBezTo>
                <a:cubicBezTo>
                  <a:pt x="66082" y="68204"/>
                  <a:pt x="66134" y="68238"/>
                  <a:pt x="66187" y="68275"/>
                </a:cubicBezTo>
                <a:close/>
                <a:moveTo>
                  <a:pt x="67016" y="68692"/>
                </a:moveTo>
                <a:cubicBezTo>
                  <a:pt x="67140" y="68756"/>
                  <a:pt x="67263" y="68812"/>
                  <a:pt x="67387" y="68872"/>
                </a:cubicBezTo>
                <a:cubicBezTo>
                  <a:pt x="67282" y="68793"/>
                  <a:pt x="67177" y="68714"/>
                  <a:pt x="67076" y="68632"/>
                </a:cubicBezTo>
                <a:cubicBezTo>
                  <a:pt x="66952" y="68579"/>
                  <a:pt x="66828" y="68527"/>
                  <a:pt x="66704" y="68474"/>
                </a:cubicBezTo>
                <a:cubicBezTo>
                  <a:pt x="66806" y="68546"/>
                  <a:pt x="66911" y="68621"/>
                  <a:pt x="67016" y="68692"/>
                </a:cubicBezTo>
                <a:close/>
                <a:moveTo>
                  <a:pt x="67852" y="69093"/>
                </a:moveTo>
                <a:cubicBezTo>
                  <a:pt x="68010" y="69165"/>
                  <a:pt x="68168" y="69236"/>
                  <a:pt x="68325" y="69307"/>
                </a:cubicBezTo>
                <a:cubicBezTo>
                  <a:pt x="68190" y="69198"/>
                  <a:pt x="68059" y="69093"/>
                  <a:pt x="67928" y="68985"/>
                </a:cubicBezTo>
                <a:cubicBezTo>
                  <a:pt x="67770" y="68921"/>
                  <a:pt x="67612" y="68857"/>
                  <a:pt x="67451" y="68793"/>
                </a:cubicBezTo>
                <a:cubicBezTo>
                  <a:pt x="67586" y="68891"/>
                  <a:pt x="67717" y="68992"/>
                  <a:pt x="67852" y="69093"/>
                </a:cubicBezTo>
                <a:close/>
                <a:moveTo>
                  <a:pt x="67796" y="69225"/>
                </a:moveTo>
                <a:cubicBezTo>
                  <a:pt x="67867" y="69262"/>
                  <a:pt x="67935" y="69296"/>
                  <a:pt x="68006" y="69334"/>
                </a:cubicBezTo>
                <a:cubicBezTo>
                  <a:pt x="67950" y="69292"/>
                  <a:pt x="67894" y="69251"/>
                  <a:pt x="67837" y="69213"/>
                </a:cubicBezTo>
                <a:cubicBezTo>
                  <a:pt x="67770" y="69180"/>
                  <a:pt x="67702" y="69150"/>
                  <a:pt x="67635" y="69116"/>
                </a:cubicBezTo>
                <a:cubicBezTo>
                  <a:pt x="67687" y="69153"/>
                  <a:pt x="67744" y="69191"/>
                  <a:pt x="67796" y="69225"/>
                </a:cubicBezTo>
                <a:moveTo>
                  <a:pt x="68625" y="69649"/>
                </a:moveTo>
                <a:cubicBezTo>
                  <a:pt x="68749" y="69709"/>
                  <a:pt x="68873" y="69769"/>
                  <a:pt x="68997" y="69829"/>
                </a:cubicBezTo>
                <a:cubicBezTo>
                  <a:pt x="68892" y="69750"/>
                  <a:pt x="68787" y="69667"/>
                  <a:pt x="68682" y="69589"/>
                </a:cubicBezTo>
                <a:cubicBezTo>
                  <a:pt x="68558" y="69536"/>
                  <a:pt x="68434" y="69480"/>
                  <a:pt x="68310" y="69424"/>
                </a:cubicBezTo>
                <a:cubicBezTo>
                  <a:pt x="68415" y="69499"/>
                  <a:pt x="68520" y="69574"/>
                  <a:pt x="68625" y="69649"/>
                </a:cubicBezTo>
                <a:close/>
                <a:moveTo>
                  <a:pt x="69458" y="70050"/>
                </a:moveTo>
                <a:cubicBezTo>
                  <a:pt x="69616" y="70125"/>
                  <a:pt x="69774" y="70197"/>
                  <a:pt x="69931" y="70268"/>
                </a:cubicBezTo>
                <a:cubicBezTo>
                  <a:pt x="69796" y="70163"/>
                  <a:pt x="69665" y="70054"/>
                  <a:pt x="69533" y="69945"/>
                </a:cubicBezTo>
                <a:cubicBezTo>
                  <a:pt x="69372" y="69881"/>
                  <a:pt x="69214" y="69814"/>
                  <a:pt x="69057" y="69750"/>
                </a:cubicBezTo>
                <a:cubicBezTo>
                  <a:pt x="69188" y="69851"/>
                  <a:pt x="69323" y="69949"/>
                  <a:pt x="69458" y="70050"/>
                </a:cubicBezTo>
                <a:close/>
                <a:moveTo>
                  <a:pt x="69406" y="70181"/>
                </a:moveTo>
                <a:cubicBezTo>
                  <a:pt x="69443" y="70204"/>
                  <a:pt x="69485" y="70223"/>
                  <a:pt x="69522" y="70245"/>
                </a:cubicBezTo>
                <a:cubicBezTo>
                  <a:pt x="69552" y="70260"/>
                  <a:pt x="69586" y="70279"/>
                  <a:pt x="69616" y="70294"/>
                </a:cubicBezTo>
                <a:cubicBezTo>
                  <a:pt x="69560" y="70253"/>
                  <a:pt x="69503" y="70212"/>
                  <a:pt x="69447" y="70170"/>
                </a:cubicBezTo>
                <a:cubicBezTo>
                  <a:pt x="69376" y="70136"/>
                  <a:pt x="69308" y="70103"/>
                  <a:pt x="69241" y="70073"/>
                </a:cubicBezTo>
                <a:cubicBezTo>
                  <a:pt x="69293" y="70110"/>
                  <a:pt x="69350" y="70144"/>
                  <a:pt x="69406" y="70181"/>
                </a:cubicBezTo>
                <a:moveTo>
                  <a:pt x="70228" y="70609"/>
                </a:moveTo>
                <a:cubicBezTo>
                  <a:pt x="70351" y="70673"/>
                  <a:pt x="70475" y="70733"/>
                  <a:pt x="70603" y="70793"/>
                </a:cubicBezTo>
                <a:cubicBezTo>
                  <a:pt x="70494" y="70714"/>
                  <a:pt x="70389" y="70632"/>
                  <a:pt x="70288" y="70549"/>
                </a:cubicBezTo>
                <a:cubicBezTo>
                  <a:pt x="70160" y="70497"/>
                  <a:pt x="70036" y="70440"/>
                  <a:pt x="69912" y="70384"/>
                </a:cubicBezTo>
                <a:cubicBezTo>
                  <a:pt x="70017" y="70459"/>
                  <a:pt x="70122" y="70534"/>
                  <a:pt x="70228" y="70609"/>
                </a:cubicBezTo>
                <a:moveTo>
                  <a:pt x="71060" y="71014"/>
                </a:moveTo>
                <a:cubicBezTo>
                  <a:pt x="71218" y="71089"/>
                  <a:pt x="71376" y="71165"/>
                  <a:pt x="71533" y="71236"/>
                </a:cubicBezTo>
                <a:cubicBezTo>
                  <a:pt x="71398" y="71131"/>
                  <a:pt x="71267" y="71022"/>
                  <a:pt x="71136" y="70913"/>
                </a:cubicBezTo>
                <a:cubicBezTo>
                  <a:pt x="70974" y="70846"/>
                  <a:pt x="70817" y="70778"/>
                  <a:pt x="70659" y="70711"/>
                </a:cubicBezTo>
                <a:cubicBezTo>
                  <a:pt x="70790" y="70812"/>
                  <a:pt x="70925" y="70913"/>
                  <a:pt x="71060" y="71014"/>
                </a:cubicBezTo>
                <a:close/>
                <a:moveTo>
                  <a:pt x="71008" y="71146"/>
                </a:moveTo>
                <a:cubicBezTo>
                  <a:pt x="71079" y="71183"/>
                  <a:pt x="71151" y="71221"/>
                  <a:pt x="71222" y="71258"/>
                </a:cubicBezTo>
                <a:cubicBezTo>
                  <a:pt x="71162" y="71217"/>
                  <a:pt x="71105" y="71176"/>
                  <a:pt x="71049" y="71131"/>
                </a:cubicBezTo>
                <a:cubicBezTo>
                  <a:pt x="70978" y="71097"/>
                  <a:pt x="70910" y="71067"/>
                  <a:pt x="70839" y="71033"/>
                </a:cubicBezTo>
                <a:cubicBezTo>
                  <a:pt x="70895" y="71071"/>
                  <a:pt x="70952" y="71108"/>
                  <a:pt x="71008" y="71146"/>
                </a:cubicBezTo>
                <a:moveTo>
                  <a:pt x="71830" y="71577"/>
                </a:moveTo>
                <a:cubicBezTo>
                  <a:pt x="71953" y="71641"/>
                  <a:pt x="72077" y="71701"/>
                  <a:pt x="72205" y="71765"/>
                </a:cubicBezTo>
                <a:cubicBezTo>
                  <a:pt x="72096" y="71682"/>
                  <a:pt x="71991" y="71600"/>
                  <a:pt x="71886" y="71517"/>
                </a:cubicBezTo>
                <a:cubicBezTo>
                  <a:pt x="71762" y="71461"/>
                  <a:pt x="71638" y="71405"/>
                  <a:pt x="71511" y="71348"/>
                </a:cubicBezTo>
                <a:cubicBezTo>
                  <a:pt x="71620" y="71423"/>
                  <a:pt x="71725" y="71502"/>
                  <a:pt x="71830" y="71577"/>
                </a:cubicBezTo>
                <a:moveTo>
                  <a:pt x="72659" y="71986"/>
                </a:moveTo>
                <a:cubicBezTo>
                  <a:pt x="72816" y="72061"/>
                  <a:pt x="72974" y="72136"/>
                  <a:pt x="73132" y="72211"/>
                </a:cubicBezTo>
                <a:cubicBezTo>
                  <a:pt x="73000" y="72103"/>
                  <a:pt x="72865" y="71994"/>
                  <a:pt x="72734" y="71885"/>
                </a:cubicBezTo>
                <a:cubicBezTo>
                  <a:pt x="72573" y="71817"/>
                  <a:pt x="72415" y="71750"/>
                  <a:pt x="72257" y="71682"/>
                </a:cubicBezTo>
                <a:cubicBezTo>
                  <a:pt x="72389" y="71784"/>
                  <a:pt x="72524" y="71885"/>
                  <a:pt x="72659" y="71986"/>
                </a:cubicBezTo>
                <a:close/>
                <a:moveTo>
                  <a:pt x="72610" y="72114"/>
                </a:moveTo>
                <a:cubicBezTo>
                  <a:pt x="72681" y="72155"/>
                  <a:pt x="72753" y="72193"/>
                  <a:pt x="72824" y="72230"/>
                </a:cubicBezTo>
                <a:cubicBezTo>
                  <a:pt x="72768" y="72189"/>
                  <a:pt x="72708" y="72144"/>
                  <a:pt x="72648" y="72099"/>
                </a:cubicBezTo>
                <a:cubicBezTo>
                  <a:pt x="72580" y="72065"/>
                  <a:pt x="72509" y="72031"/>
                  <a:pt x="72437" y="71997"/>
                </a:cubicBezTo>
                <a:cubicBezTo>
                  <a:pt x="72494" y="72039"/>
                  <a:pt x="72554" y="72076"/>
                  <a:pt x="72610" y="72114"/>
                </a:cubicBezTo>
                <a:close/>
                <a:moveTo>
                  <a:pt x="73428" y="72549"/>
                </a:moveTo>
                <a:cubicBezTo>
                  <a:pt x="73556" y="72613"/>
                  <a:pt x="73679" y="72677"/>
                  <a:pt x="73807" y="72740"/>
                </a:cubicBezTo>
                <a:cubicBezTo>
                  <a:pt x="73698" y="72658"/>
                  <a:pt x="73593" y="72575"/>
                  <a:pt x="73484" y="72493"/>
                </a:cubicBezTo>
                <a:cubicBezTo>
                  <a:pt x="73360" y="72433"/>
                  <a:pt x="73233" y="72376"/>
                  <a:pt x="73109" y="72316"/>
                </a:cubicBezTo>
                <a:cubicBezTo>
                  <a:pt x="73214" y="72395"/>
                  <a:pt x="73323" y="72470"/>
                  <a:pt x="73428" y="72549"/>
                </a:cubicBezTo>
                <a:close/>
                <a:moveTo>
                  <a:pt x="74257" y="72962"/>
                </a:moveTo>
                <a:cubicBezTo>
                  <a:pt x="74415" y="73041"/>
                  <a:pt x="74572" y="73116"/>
                  <a:pt x="74734" y="73191"/>
                </a:cubicBezTo>
                <a:cubicBezTo>
                  <a:pt x="74599" y="73082"/>
                  <a:pt x="74464" y="72973"/>
                  <a:pt x="74332" y="72864"/>
                </a:cubicBezTo>
                <a:cubicBezTo>
                  <a:pt x="74171" y="72797"/>
                  <a:pt x="74010" y="72725"/>
                  <a:pt x="73852" y="72654"/>
                </a:cubicBezTo>
                <a:cubicBezTo>
                  <a:pt x="73983" y="72759"/>
                  <a:pt x="74118" y="72860"/>
                  <a:pt x="74257" y="72962"/>
                </a:cubicBezTo>
                <a:close/>
                <a:moveTo>
                  <a:pt x="74208" y="73089"/>
                </a:moveTo>
                <a:cubicBezTo>
                  <a:pt x="74280" y="73131"/>
                  <a:pt x="74355" y="73168"/>
                  <a:pt x="74426" y="73209"/>
                </a:cubicBezTo>
                <a:cubicBezTo>
                  <a:pt x="74366" y="73164"/>
                  <a:pt x="74306" y="73119"/>
                  <a:pt x="74246" y="73074"/>
                </a:cubicBezTo>
                <a:cubicBezTo>
                  <a:pt x="74175" y="73041"/>
                  <a:pt x="74103" y="73007"/>
                  <a:pt x="74032" y="72969"/>
                </a:cubicBezTo>
                <a:cubicBezTo>
                  <a:pt x="74092" y="73010"/>
                  <a:pt x="74148" y="73048"/>
                  <a:pt x="74208" y="73089"/>
                </a:cubicBezTo>
                <a:close/>
                <a:moveTo>
                  <a:pt x="75026" y="73525"/>
                </a:moveTo>
                <a:cubicBezTo>
                  <a:pt x="75154" y="73592"/>
                  <a:pt x="75278" y="73656"/>
                  <a:pt x="75405" y="73720"/>
                </a:cubicBezTo>
                <a:cubicBezTo>
                  <a:pt x="75296" y="73637"/>
                  <a:pt x="75191" y="73555"/>
                  <a:pt x="75083" y="73472"/>
                </a:cubicBezTo>
                <a:cubicBezTo>
                  <a:pt x="74955" y="73412"/>
                  <a:pt x="74831" y="73352"/>
                  <a:pt x="74704" y="73292"/>
                </a:cubicBezTo>
                <a:cubicBezTo>
                  <a:pt x="74809" y="73371"/>
                  <a:pt x="74918" y="73449"/>
                  <a:pt x="75026" y="73525"/>
                </a:cubicBezTo>
                <a:close/>
                <a:moveTo>
                  <a:pt x="75852" y="73945"/>
                </a:moveTo>
                <a:cubicBezTo>
                  <a:pt x="76009" y="74024"/>
                  <a:pt x="76171" y="74099"/>
                  <a:pt x="76332" y="74177"/>
                </a:cubicBezTo>
                <a:cubicBezTo>
                  <a:pt x="76193" y="74069"/>
                  <a:pt x="76062" y="73960"/>
                  <a:pt x="75927" y="73847"/>
                </a:cubicBezTo>
                <a:cubicBezTo>
                  <a:pt x="75765" y="73776"/>
                  <a:pt x="75604" y="73708"/>
                  <a:pt x="75447" y="73633"/>
                </a:cubicBezTo>
                <a:cubicBezTo>
                  <a:pt x="75578" y="73738"/>
                  <a:pt x="75713" y="73840"/>
                  <a:pt x="75852" y="73945"/>
                </a:cubicBezTo>
                <a:close/>
                <a:moveTo>
                  <a:pt x="75803" y="74069"/>
                </a:moveTo>
                <a:cubicBezTo>
                  <a:pt x="75878" y="74110"/>
                  <a:pt x="75957" y="74151"/>
                  <a:pt x="76028" y="74192"/>
                </a:cubicBezTo>
                <a:cubicBezTo>
                  <a:pt x="75968" y="74147"/>
                  <a:pt x="75908" y="74102"/>
                  <a:pt x="75844" y="74054"/>
                </a:cubicBezTo>
                <a:cubicBezTo>
                  <a:pt x="75773" y="74020"/>
                  <a:pt x="75698" y="73982"/>
                  <a:pt x="75627" y="73945"/>
                </a:cubicBezTo>
                <a:cubicBezTo>
                  <a:pt x="75683" y="73986"/>
                  <a:pt x="75743" y="74027"/>
                  <a:pt x="75803" y="74069"/>
                </a:cubicBezTo>
                <a:moveTo>
                  <a:pt x="76621" y="74508"/>
                </a:moveTo>
                <a:cubicBezTo>
                  <a:pt x="76749" y="74575"/>
                  <a:pt x="76876" y="74643"/>
                  <a:pt x="77004" y="74706"/>
                </a:cubicBezTo>
                <a:cubicBezTo>
                  <a:pt x="76895" y="74624"/>
                  <a:pt x="76786" y="74538"/>
                  <a:pt x="76681" y="74455"/>
                </a:cubicBezTo>
                <a:cubicBezTo>
                  <a:pt x="76550" y="74395"/>
                  <a:pt x="76422" y="74335"/>
                  <a:pt x="76295" y="74275"/>
                </a:cubicBezTo>
                <a:cubicBezTo>
                  <a:pt x="76403" y="74354"/>
                  <a:pt x="76512" y="74429"/>
                  <a:pt x="76621" y="74508"/>
                </a:cubicBezTo>
                <a:moveTo>
                  <a:pt x="77446" y="74932"/>
                </a:moveTo>
                <a:cubicBezTo>
                  <a:pt x="77604" y="75010"/>
                  <a:pt x="77765" y="75089"/>
                  <a:pt x="77927" y="75168"/>
                </a:cubicBezTo>
                <a:cubicBezTo>
                  <a:pt x="77792" y="75055"/>
                  <a:pt x="77657" y="74947"/>
                  <a:pt x="77521" y="74838"/>
                </a:cubicBezTo>
                <a:cubicBezTo>
                  <a:pt x="77360" y="74763"/>
                  <a:pt x="77199" y="74691"/>
                  <a:pt x="77037" y="74620"/>
                </a:cubicBezTo>
                <a:cubicBezTo>
                  <a:pt x="77173" y="74721"/>
                  <a:pt x="77308" y="74826"/>
                  <a:pt x="77446" y="74932"/>
                </a:cubicBezTo>
                <a:close/>
                <a:moveTo>
                  <a:pt x="77401" y="75052"/>
                </a:moveTo>
                <a:cubicBezTo>
                  <a:pt x="77476" y="75097"/>
                  <a:pt x="77551" y="75138"/>
                  <a:pt x="77630" y="75179"/>
                </a:cubicBezTo>
                <a:cubicBezTo>
                  <a:pt x="77566" y="75134"/>
                  <a:pt x="77503" y="75085"/>
                  <a:pt x="77443" y="75040"/>
                </a:cubicBezTo>
                <a:cubicBezTo>
                  <a:pt x="77368" y="75003"/>
                  <a:pt x="77293" y="74965"/>
                  <a:pt x="77218" y="74928"/>
                </a:cubicBezTo>
                <a:cubicBezTo>
                  <a:pt x="77278" y="74969"/>
                  <a:pt x="77338" y="75010"/>
                  <a:pt x="77401" y="75052"/>
                </a:cubicBezTo>
                <a:close/>
                <a:moveTo>
                  <a:pt x="78216" y="75494"/>
                </a:moveTo>
                <a:cubicBezTo>
                  <a:pt x="78343" y="75562"/>
                  <a:pt x="78474" y="75633"/>
                  <a:pt x="78602" y="75697"/>
                </a:cubicBezTo>
                <a:cubicBezTo>
                  <a:pt x="78493" y="75614"/>
                  <a:pt x="78384" y="75528"/>
                  <a:pt x="78276" y="75442"/>
                </a:cubicBezTo>
                <a:cubicBezTo>
                  <a:pt x="78144" y="75382"/>
                  <a:pt x="78017" y="75322"/>
                  <a:pt x="77885" y="75258"/>
                </a:cubicBezTo>
                <a:cubicBezTo>
                  <a:pt x="77994" y="75337"/>
                  <a:pt x="78107" y="75416"/>
                  <a:pt x="78216" y="75494"/>
                </a:cubicBezTo>
                <a:moveTo>
                  <a:pt x="79037" y="75922"/>
                </a:moveTo>
                <a:cubicBezTo>
                  <a:pt x="79199" y="76001"/>
                  <a:pt x="79360" y="76083"/>
                  <a:pt x="79525" y="76162"/>
                </a:cubicBezTo>
                <a:cubicBezTo>
                  <a:pt x="79386" y="76050"/>
                  <a:pt x="79251" y="75941"/>
                  <a:pt x="79116" y="75828"/>
                </a:cubicBezTo>
                <a:cubicBezTo>
                  <a:pt x="78955" y="75757"/>
                  <a:pt x="78790" y="75682"/>
                  <a:pt x="78628" y="75607"/>
                </a:cubicBezTo>
                <a:cubicBezTo>
                  <a:pt x="78763" y="75712"/>
                  <a:pt x="78902" y="75817"/>
                  <a:pt x="79037" y="75922"/>
                </a:cubicBezTo>
                <a:moveTo>
                  <a:pt x="78992" y="76042"/>
                </a:moveTo>
                <a:cubicBezTo>
                  <a:pt x="79071" y="76087"/>
                  <a:pt x="79150" y="76128"/>
                  <a:pt x="79229" y="76173"/>
                </a:cubicBezTo>
                <a:cubicBezTo>
                  <a:pt x="79165" y="76125"/>
                  <a:pt x="79101" y="76076"/>
                  <a:pt x="79037" y="76027"/>
                </a:cubicBezTo>
                <a:cubicBezTo>
                  <a:pt x="78958" y="75990"/>
                  <a:pt x="78883" y="75952"/>
                  <a:pt x="78805" y="75911"/>
                </a:cubicBezTo>
                <a:cubicBezTo>
                  <a:pt x="78868" y="75956"/>
                  <a:pt x="78932" y="75997"/>
                  <a:pt x="78992" y="76042"/>
                </a:cubicBezTo>
                <a:close/>
                <a:moveTo>
                  <a:pt x="79806" y="76489"/>
                </a:moveTo>
                <a:cubicBezTo>
                  <a:pt x="79938" y="76556"/>
                  <a:pt x="80069" y="76627"/>
                  <a:pt x="80200" y="76695"/>
                </a:cubicBezTo>
                <a:cubicBezTo>
                  <a:pt x="80088" y="76609"/>
                  <a:pt x="79979" y="76522"/>
                  <a:pt x="79866" y="76436"/>
                </a:cubicBezTo>
                <a:cubicBezTo>
                  <a:pt x="79735" y="76372"/>
                  <a:pt x="79608" y="76312"/>
                  <a:pt x="79476" y="76248"/>
                </a:cubicBezTo>
                <a:cubicBezTo>
                  <a:pt x="79585" y="76327"/>
                  <a:pt x="79698" y="76406"/>
                  <a:pt x="79806" y="76489"/>
                </a:cubicBezTo>
                <a:close/>
                <a:moveTo>
                  <a:pt x="80632" y="76916"/>
                </a:moveTo>
                <a:cubicBezTo>
                  <a:pt x="80793" y="76999"/>
                  <a:pt x="80955" y="77081"/>
                  <a:pt x="81120" y="77160"/>
                </a:cubicBezTo>
                <a:cubicBezTo>
                  <a:pt x="80981" y="77048"/>
                  <a:pt x="80846" y="76939"/>
                  <a:pt x="80707" y="76826"/>
                </a:cubicBezTo>
                <a:cubicBezTo>
                  <a:pt x="80546" y="76751"/>
                  <a:pt x="80380" y="76676"/>
                  <a:pt x="80215" y="76601"/>
                </a:cubicBezTo>
                <a:cubicBezTo>
                  <a:pt x="80354" y="76706"/>
                  <a:pt x="80489" y="76811"/>
                  <a:pt x="80632" y="76916"/>
                </a:cubicBezTo>
                <a:close/>
                <a:moveTo>
                  <a:pt x="80587" y="77033"/>
                </a:moveTo>
                <a:cubicBezTo>
                  <a:pt x="80666" y="77081"/>
                  <a:pt x="80748" y="77126"/>
                  <a:pt x="80827" y="77171"/>
                </a:cubicBezTo>
                <a:cubicBezTo>
                  <a:pt x="80763" y="77119"/>
                  <a:pt x="80696" y="77070"/>
                  <a:pt x="80628" y="77021"/>
                </a:cubicBezTo>
                <a:cubicBezTo>
                  <a:pt x="80549" y="76980"/>
                  <a:pt x="80471" y="76943"/>
                  <a:pt x="80392" y="76901"/>
                </a:cubicBezTo>
                <a:cubicBezTo>
                  <a:pt x="80459" y="76946"/>
                  <a:pt x="80519" y="76991"/>
                  <a:pt x="80587" y="77033"/>
                </a:cubicBezTo>
                <a:close/>
                <a:moveTo>
                  <a:pt x="81401" y="77483"/>
                </a:moveTo>
                <a:cubicBezTo>
                  <a:pt x="81532" y="77554"/>
                  <a:pt x="81664" y="77622"/>
                  <a:pt x="81795" y="77693"/>
                </a:cubicBezTo>
                <a:cubicBezTo>
                  <a:pt x="81682" y="77607"/>
                  <a:pt x="81570" y="77520"/>
                  <a:pt x="81461" y="77434"/>
                </a:cubicBezTo>
                <a:cubicBezTo>
                  <a:pt x="81330" y="77370"/>
                  <a:pt x="81195" y="77303"/>
                  <a:pt x="81063" y="77239"/>
                </a:cubicBezTo>
                <a:cubicBezTo>
                  <a:pt x="81176" y="77322"/>
                  <a:pt x="81288" y="77400"/>
                  <a:pt x="81401" y="77483"/>
                </a:cubicBezTo>
                <a:close/>
                <a:moveTo>
                  <a:pt x="82219" y="77914"/>
                </a:moveTo>
                <a:cubicBezTo>
                  <a:pt x="82384" y="77997"/>
                  <a:pt x="82549" y="78079"/>
                  <a:pt x="82714" y="78162"/>
                </a:cubicBezTo>
                <a:cubicBezTo>
                  <a:pt x="82575" y="78053"/>
                  <a:pt x="82437" y="77941"/>
                  <a:pt x="82302" y="77828"/>
                </a:cubicBezTo>
                <a:cubicBezTo>
                  <a:pt x="82136" y="77749"/>
                  <a:pt x="81971" y="77674"/>
                  <a:pt x="81806" y="77595"/>
                </a:cubicBezTo>
                <a:cubicBezTo>
                  <a:pt x="81941" y="77704"/>
                  <a:pt x="82080" y="77809"/>
                  <a:pt x="82219" y="77914"/>
                </a:cubicBezTo>
                <a:close/>
                <a:moveTo>
                  <a:pt x="82178" y="78031"/>
                </a:moveTo>
                <a:cubicBezTo>
                  <a:pt x="82260" y="78076"/>
                  <a:pt x="82343" y="78124"/>
                  <a:pt x="82425" y="78169"/>
                </a:cubicBezTo>
                <a:cubicBezTo>
                  <a:pt x="82358" y="78121"/>
                  <a:pt x="82290" y="78068"/>
                  <a:pt x="82223" y="78019"/>
                </a:cubicBezTo>
                <a:cubicBezTo>
                  <a:pt x="82140" y="77978"/>
                  <a:pt x="82061" y="77933"/>
                  <a:pt x="81979" y="77892"/>
                </a:cubicBezTo>
                <a:cubicBezTo>
                  <a:pt x="82046" y="77941"/>
                  <a:pt x="82110" y="77986"/>
                  <a:pt x="82178" y="78031"/>
                </a:cubicBezTo>
                <a:close/>
                <a:moveTo>
                  <a:pt x="82988" y="78481"/>
                </a:moveTo>
                <a:cubicBezTo>
                  <a:pt x="83123" y="78552"/>
                  <a:pt x="83258" y="78627"/>
                  <a:pt x="83393" y="78699"/>
                </a:cubicBezTo>
                <a:cubicBezTo>
                  <a:pt x="83277" y="78608"/>
                  <a:pt x="83164" y="78522"/>
                  <a:pt x="83052" y="78432"/>
                </a:cubicBezTo>
                <a:cubicBezTo>
                  <a:pt x="82921" y="78368"/>
                  <a:pt x="82786" y="78301"/>
                  <a:pt x="82650" y="78237"/>
                </a:cubicBezTo>
                <a:cubicBezTo>
                  <a:pt x="82763" y="78320"/>
                  <a:pt x="82876" y="78398"/>
                  <a:pt x="82988" y="78481"/>
                </a:cubicBezTo>
                <a:moveTo>
                  <a:pt x="83810" y="78916"/>
                </a:moveTo>
                <a:cubicBezTo>
                  <a:pt x="83975" y="79002"/>
                  <a:pt x="84144" y="79085"/>
                  <a:pt x="84309" y="79171"/>
                </a:cubicBezTo>
                <a:cubicBezTo>
                  <a:pt x="84170" y="79059"/>
                  <a:pt x="84031" y="78946"/>
                  <a:pt x="83892" y="78830"/>
                </a:cubicBezTo>
                <a:cubicBezTo>
                  <a:pt x="83724" y="78755"/>
                  <a:pt x="83558" y="78676"/>
                  <a:pt x="83393" y="78597"/>
                </a:cubicBezTo>
                <a:cubicBezTo>
                  <a:pt x="83532" y="78702"/>
                  <a:pt x="83671" y="78811"/>
                  <a:pt x="83810" y="78916"/>
                </a:cubicBezTo>
                <a:close/>
                <a:moveTo>
                  <a:pt x="83765" y="79029"/>
                </a:moveTo>
                <a:cubicBezTo>
                  <a:pt x="83851" y="79077"/>
                  <a:pt x="83937" y="79126"/>
                  <a:pt x="84024" y="79175"/>
                </a:cubicBezTo>
                <a:cubicBezTo>
                  <a:pt x="83956" y="79123"/>
                  <a:pt x="83885" y="79070"/>
                  <a:pt x="83814" y="79017"/>
                </a:cubicBezTo>
                <a:cubicBezTo>
                  <a:pt x="83731" y="78976"/>
                  <a:pt x="83648" y="78931"/>
                  <a:pt x="83562" y="78890"/>
                </a:cubicBezTo>
                <a:cubicBezTo>
                  <a:pt x="83630" y="78935"/>
                  <a:pt x="83697" y="78984"/>
                  <a:pt x="83765" y="79029"/>
                </a:cubicBezTo>
                <a:close/>
                <a:moveTo>
                  <a:pt x="84579" y="79483"/>
                </a:moveTo>
                <a:cubicBezTo>
                  <a:pt x="84714" y="79558"/>
                  <a:pt x="84853" y="79633"/>
                  <a:pt x="84988" y="79704"/>
                </a:cubicBezTo>
                <a:cubicBezTo>
                  <a:pt x="84872" y="79614"/>
                  <a:pt x="84759" y="79528"/>
                  <a:pt x="84647" y="79438"/>
                </a:cubicBezTo>
                <a:cubicBezTo>
                  <a:pt x="84508" y="79370"/>
                  <a:pt x="84373" y="79303"/>
                  <a:pt x="84238" y="79235"/>
                </a:cubicBezTo>
                <a:cubicBezTo>
                  <a:pt x="84350" y="79318"/>
                  <a:pt x="84466" y="79400"/>
                  <a:pt x="84579" y="79483"/>
                </a:cubicBezTo>
                <a:close/>
                <a:moveTo>
                  <a:pt x="85269" y="79974"/>
                </a:moveTo>
                <a:cubicBezTo>
                  <a:pt x="85299" y="79993"/>
                  <a:pt x="85326" y="80012"/>
                  <a:pt x="85356" y="80034"/>
                </a:cubicBezTo>
                <a:cubicBezTo>
                  <a:pt x="85446" y="80083"/>
                  <a:pt x="85536" y="80136"/>
                  <a:pt x="85622" y="80184"/>
                </a:cubicBezTo>
                <a:cubicBezTo>
                  <a:pt x="85551" y="80132"/>
                  <a:pt x="85479" y="80076"/>
                  <a:pt x="85408" y="80023"/>
                </a:cubicBezTo>
                <a:cubicBezTo>
                  <a:pt x="85322" y="79978"/>
                  <a:pt x="85236" y="79933"/>
                  <a:pt x="85146" y="79888"/>
                </a:cubicBezTo>
                <a:cubicBezTo>
                  <a:pt x="85187" y="79914"/>
                  <a:pt x="85228" y="79944"/>
                  <a:pt x="85269" y="79974"/>
                </a:cubicBezTo>
                <a:close/>
                <a:moveTo>
                  <a:pt x="86170" y="80488"/>
                </a:moveTo>
                <a:cubicBezTo>
                  <a:pt x="86309" y="80567"/>
                  <a:pt x="86447" y="80642"/>
                  <a:pt x="86586" y="80717"/>
                </a:cubicBezTo>
                <a:cubicBezTo>
                  <a:pt x="86470" y="80627"/>
                  <a:pt x="86354" y="80537"/>
                  <a:pt x="86237" y="80443"/>
                </a:cubicBezTo>
                <a:cubicBezTo>
                  <a:pt x="86099" y="80376"/>
                  <a:pt x="85960" y="80308"/>
                  <a:pt x="85825" y="80237"/>
                </a:cubicBezTo>
                <a:cubicBezTo>
                  <a:pt x="85937" y="80323"/>
                  <a:pt x="86054" y="80406"/>
                  <a:pt x="86170" y="80488"/>
                </a:cubicBezTo>
                <a:moveTo>
                  <a:pt x="86947" y="81040"/>
                </a:moveTo>
                <a:cubicBezTo>
                  <a:pt x="87037" y="81092"/>
                  <a:pt x="87130" y="81145"/>
                  <a:pt x="87220" y="81197"/>
                </a:cubicBezTo>
                <a:cubicBezTo>
                  <a:pt x="87149" y="81141"/>
                  <a:pt x="87074" y="81089"/>
                  <a:pt x="86999" y="81032"/>
                </a:cubicBezTo>
                <a:cubicBezTo>
                  <a:pt x="86909" y="80983"/>
                  <a:pt x="86819" y="80938"/>
                  <a:pt x="86733" y="80890"/>
                </a:cubicBezTo>
                <a:cubicBezTo>
                  <a:pt x="86800" y="80938"/>
                  <a:pt x="86875" y="80991"/>
                  <a:pt x="86947" y="81040"/>
                </a:cubicBezTo>
                <a:close/>
                <a:moveTo>
                  <a:pt x="87761" y="81501"/>
                </a:moveTo>
                <a:cubicBezTo>
                  <a:pt x="87900" y="81576"/>
                  <a:pt x="88038" y="81655"/>
                  <a:pt x="88181" y="81730"/>
                </a:cubicBezTo>
                <a:cubicBezTo>
                  <a:pt x="88061" y="81640"/>
                  <a:pt x="87945" y="81546"/>
                  <a:pt x="87828" y="81456"/>
                </a:cubicBezTo>
                <a:cubicBezTo>
                  <a:pt x="87689" y="81385"/>
                  <a:pt x="87551" y="81314"/>
                  <a:pt x="87408" y="81242"/>
                </a:cubicBezTo>
                <a:cubicBezTo>
                  <a:pt x="87524" y="81329"/>
                  <a:pt x="87641" y="81415"/>
                  <a:pt x="87761" y="81501"/>
                </a:cubicBezTo>
                <a:close/>
                <a:moveTo>
                  <a:pt x="88537" y="82049"/>
                </a:moveTo>
                <a:cubicBezTo>
                  <a:pt x="88631" y="82105"/>
                  <a:pt x="88725" y="82158"/>
                  <a:pt x="88823" y="82214"/>
                </a:cubicBezTo>
                <a:cubicBezTo>
                  <a:pt x="88744" y="82158"/>
                  <a:pt x="88669" y="82098"/>
                  <a:pt x="88590" y="82042"/>
                </a:cubicBezTo>
                <a:cubicBezTo>
                  <a:pt x="88500" y="81993"/>
                  <a:pt x="88406" y="81944"/>
                  <a:pt x="88316" y="81895"/>
                </a:cubicBezTo>
                <a:cubicBezTo>
                  <a:pt x="88387" y="81948"/>
                  <a:pt x="88462" y="81997"/>
                  <a:pt x="88537" y="82049"/>
                </a:cubicBezTo>
                <a:close/>
                <a:moveTo>
                  <a:pt x="89288" y="82466"/>
                </a:moveTo>
                <a:cubicBezTo>
                  <a:pt x="89307" y="82481"/>
                  <a:pt x="89329" y="82496"/>
                  <a:pt x="89348" y="82511"/>
                </a:cubicBezTo>
                <a:cubicBezTo>
                  <a:pt x="89490" y="82589"/>
                  <a:pt x="89637" y="82668"/>
                  <a:pt x="89779" y="82747"/>
                </a:cubicBezTo>
                <a:cubicBezTo>
                  <a:pt x="89659" y="82657"/>
                  <a:pt x="89539" y="82563"/>
                  <a:pt x="89419" y="82469"/>
                </a:cubicBezTo>
                <a:cubicBezTo>
                  <a:pt x="89277" y="82398"/>
                  <a:pt x="89134" y="82323"/>
                  <a:pt x="88995" y="82252"/>
                </a:cubicBezTo>
                <a:cubicBezTo>
                  <a:pt x="89093" y="82323"/>
                  <a:pt x="89190" y="82394"/>
                  <a:pt x="89288" y="82466"/>
                </a:cubicBezTo>
                <a:close/>
                <a:moveTo>
                  <a:pt x="90124" y="83062"/>
                </a:moveTo>
                <a:cubicBezTo>
                  <a:pt x="90222" y="83118"/>
                  <a:pt x="90323" y="83175"/>
                  <a:pt x="90421" y="83231"/>
                </a:cubicBezTo>
                <a:cubicBezTo>
                  <a:pt x="90342" y="83175"/>
                  <a:pt x="90263" y="83115"/>
                  <a:pt x="90185" y="83055"/>
                </a:cubicBezTo>
                <a:cubicBezTo>
                  <a:pt x="90087" y="83006"/>
                  <a:pt x="89989" y="82953"/>
                  <a:pt x="89896" y="82901"/>
                </a:cubicBezTo>
                <a:cubicBezTo>
                  <a:pt x="89971" y="82953"/>
                  <a:pt x="90049" y="83010"/>
                  <a:pt x="90124" y="83062"/>
                </a:cubicBezTo>
                <a:close/>
                <a:moveTo>
                  <a:pt x="90631" y="83302"/>
                </a:moveTo>
                <a:cubicBezTo>
                  <a:pt x="90732" y="83377"/>
                  <a:pt x="90837" y="83452"/>
                  <a:pt x="90939" y="83527"/>
                </a:cubicBezTo>
                <a:cubicBezTo>
                  <a:pt x="91085" y="83606"/>
                  <a:pt x="91228" y="83689"/>
                  <a:pt x="91374" y="83767"/>
                </a:cubicBezTo>
                <a:cubicBezTo>
                  <a:pt x="91254" y="83674"/>
                  <a:pt x="91130" y="83580"/>
                  <a:pt x="91010" y="83486"/>
                </a:cubicBezTo>
                <a:cubicBezTo>
                  <a:pt x="90867" y="83411"/>
                  <a:pt x="90721" y="83336"/>
                  <a:pt x="90578" y="83265"/>
                </a:cubicBezTo>
                <a:cubicBezTo>
                  <a:pt x="90597" y="83276"/>
                  <a:pt x="90612" y="83291"/>
                  <a:pt x="90631" y="83302"/>
                </a:cubicBezTo>
                <a:close/>
                <a:moveTo>
                  <a:pt x="91715" y="84079"/>
                </a:moveTo>
                <a:cubicBezTo>
                  <a:pt x="91817" y="84135"/>
                  <a:pt x="91918" y="84195"/>
                  <a:pt x="92019" y="84255"/>
                </a:cubicBezTo>
                <a:cubicBezTo>
                  <a:pt x="91993" y="84233"/>
                  <a:pt x="91963" y="84214"/>
                  <a:pt x="91937" y="84195"/>
                </a:cubicBezTo>
                <a:cubicBezTo>
                  <a:pt x="91884" y="84154"/>
                  <a:pt x="91828" y="84113"/>
                  <a:pt x="91772" y="84071"/>
                </a:cubicBezTo>
                <a:cubicBezTo>
                  <a:pt x="91674" y="84019"/>
                  <a:pt x="91577" y="83966"/>
                  <a:pt x="91479" y="83914"/>
                </a:cubicBezTo>
                <a:cubicBezTo>
                  <a:pt x="91558" y="83966"/>
                  <a:pt x="91637" y="84023"/>
                  <a:pt x="91715" y="84079"/>
                </a:cubicBezTo>
                <a:close/>
                <a:moveTo>
                  <a:pt x="92526" y="84544"/>
                </a:moveTo>
                <a:cubicBezTo>
                  <a:pt x="92676" y="84627"/>
                  <a:pt x="92822" y="84709"/>
                  <a:pt x="92972" y="84792"/>
                </a:cubicBezTo>
                <a:cubicBezTo>
                  <a:pt x="92848" y="84698"/>
                  <a:pt x="92725" y="84600"/>
                  <a:pt x="92601" y="84503"/>
                </a:cubicBezTo>
                <a:cubicBezTo>
                  <a:pt x="92454" y="84428"/>
                  <a:pt x="92308" y="84353"/>
                  <a:pt x="92162" y="84278"/>
                </a:cubicBezTo>
                <a:cubicBezTo>
                  <a:pt x="92282" y="84368"/>
                  <a:pt x="92406" y="84454"/>
                  <a:pt x="92526" y="84544"/>
                </a:cubicBezTo>
                <a:close/>
                <a:moveTo>
                  <a:pt x="92545" y="84642"/>
                </a:moveTo>
                <a:cubicBezTo>
                  <a:pt x="92545" y="84638"/>
                  <a:pt x="92545" y="84638"/>
                  <a:pt x="92545" y="84638"/>
                </a:cubicBezTo>
                <a:cubicBezTo>
                  <a:pt x="92541" y="84638"/>
                  <a:pt x="92537" y="84638"/>
                  <a:pt x="92537" y="84634"/>
                </a:cubicBezTo>
                <a:cubicBezTo>
                  <a:pt x="92541" y="84638"/>
                  <a:pt x="92541" y="84638"/>
                  <a:pt x="92545" y="84642"/>
                </a:cubicBezTo>
                <a:close/>
                <a:moveTo>
                  <a:pt x="93302" y="85096"/>
                </a:moveTo>
                <a:cubicBezTo>
                  <a:pt x="93407" y="85156"/>
                  <a:pt x="93513" y="85219"/>
                  <a:pt x="93618" y="85280"/>
                </a:cubicBezTo>
                <a:cubicBezTo>
                  <a:pt x="93535" y="85216"/>
                  <a:pt x="93449" y="85152"/>
                  <a:pt x="93366" y="85088"/>
                </a:cubicBezTo>
                <a:cubicBezTo>
                  <a:pt x="93261" y="85036"/>
                  <a:pt x="93160" y="84979"/>
                  <a:pt x="93059" y="84923"/>
                </a:cubicBezTo>
                <a:cubicBezTo>
                  <a:pt x="93141" y="84979"/>
                  <a:pt x="93224" y="85039"/>
                  <a:pt x="93302" y="85096"/>
                </a:cubicBezTo>
                <a:close/>
                <a:moveTo>
                  <a:pt x="94117" y="85565"/>
                </a:moveTo>
                <a:cubicBezTo>
                  <a:pt x="94255" y="85643"/>
                  <a:pt x="94394" y="85722"/>
                  <a:pt x="94537" y="85797"/>
                </a:cubicBezTo>
                <a:cubicBezTo>
                  <a:pt x="94413" y="85704"/>
                  <a:pt x="94289" y="85606"/>
                  <a:pt x="94165" y="85512"/>
                </a:cubicBezTo>
                <a:cubicBezTo>
                  <a:pt x="94027" y="85441"/>
                  <a:pt x="93884" y="85366"/>
                  <a:pt x="93745" y="85291"/>
                </a:cubicBezTo>
                <a:cubicBezTo>
                  <a:pt x="93869" y="85385"/>
                  <a:pt x="93993" y="85475"/>
                  <a:pt x="94117" y="85565"/>
                </a:cubicBezTo>
                <a:close/>
                <a:moveTo>
                  <a:pt x="94150" y="85670"/>
                </a:moveTo>
                <a:cubicBezTo>
                  <a:pt x="94147" y="85666"/>
                  <a:pt x="94139" y="85662"/>
                  <a:pt x="94135" y="85658"/>
                </a:cubicBezTo>
                <a:cubicBezTo>
                  <a:pt x="94124" y="85651"/>
                  <a:pt x="94113" y="85647"/>
                  <a:pt x="94102" y="85640"/>
                </a:cubicBezTo>
                <a:cubicBezTo>
                  <a:pt x="94117" y="85647"/>
                  <a:pt x="94135" y="85658"/>
                  <a:pt x="94150" y="85670"/>
                </a:cubicBezTo>
                <a:close/>
                <a:moveTo>
                  <a:pt x="94893" y="86116"/>
                </a:moveTo>
                <a:cubicBezTo>
                  <a:pt x="94987" y="86173"/>
                  <a:pt x="95081" y="86225"/>
                  <a:pt x="95171" y="86281"/>
                </a:cubicBezTo>
                <a:cubicBezTo>
                  <a:pt x="95088" y="86218"/>
                  <a:pt x="95006" y="86154"/>
                  <a:pt x="94920" y="86094"/>
                </a:cubicBezTo>
                <a:cubicBezTo>
                  <a:pt x="94830" y="86041"/>
                  <a:pt x="94732" y="85989"/>
                  <a:pt x="94642" y="85940"/>
                </a:cubicBezTo>
                <a:cubicBezTo>
                  <a:pt x="94724" y="86000"/>
                  <a:pt x="94807" y="86056"/>
                  <a:pt x="94893" y="86116"/>
                </a:cubicBezTo>
                <a:close/>
                <a:moveTo>
                  <a:pt x="95659" y="86559"/>
                </a:moveTo>
                <a:cubicBezTo>
                  <a:pt x="95816" y="86649"/>
                  <a:pt x="95978" y="86739"/>
                  <a:pt x="96139" y="86829"/>
                </a:cubicBezTo>
                <a:cubicBezTo>
                  <a:pt x="96090" y="86792"/>
                  <a:pt x="96045" y="86758"/>
                  <a:pt x="95996" y="86720"/>
                </a:cubicBezTo>
                <a:cubicBezTo>
                  <a:pt x="95918" y="86660"/>
                  <a:pt x="95839" y="86600"/>
                  <a:pt x="95760" y="86536"/>
                </a:cubicBezTo>
                <a:cubicBezTo>
                  <a:pt x="95602" y="86458"/>
                  <a:pt x="95449" y="86375"/>
                  <a:pt x="95291" y="86289"/>
                </a:cubicBezTo>
                <a:cubicBezTo>
                  <a:pt x="95411" y="86383"/>
                  <a:pt x="95535" y="86469"/>
                  <a:pt x="95659" y="86559"/>
                </a:cubicBezTo>
                <a:moveTo>
                  <a:pt x="95677" y="86653"/>
                </a:moveTo>
                <a:cubicBezTo>
                  <a:pt x="95681" y="86653"/>
                  <a:pt x="95685" y="86657"/>
                  <a:pt x="95685" y="86657"/>
                </a:cubicBezTo>
                <a:cubicBezTo>
                  <a:pt x="95685" y="86657"/>
                  <a:pt x="95681" y="86653"/>
                  <a:pt x="95677" y="86653"/>
                </a:cubicBezTo>
                <a:cubicBezTo>
                  <a:pt x="95674" y="86649"/>
                  <a:pt x="95674" y="86649"/>
                  <a:pt x="95670" y="86645"/>
                </a:cubicBezTo>
                <a:cubicBezTo>
                  <a:pt x="95674" y="86649"/>
                  <a:pt x="95677" y="86653"/>
                  <a:pt x="95677" y="86653"/>
                </a:cubicBezTo>
                <a:close/>
                <a:moveTo>
                  <a:pt x="96409" y="87095"/>
                </a:moveTo>
                <a:cubicBezTo>
                  <a:pt x="96533" y="87167"/>
                  <a:pt x="96657" y="87242"/>
                  <a:pt x="96781" y="87313"/>
                </a:cubicBezTo>
                <a:cubicBezTo>
                  <a:pt x="96691" y="87249"/>
                  <a:pt x="96604" y="87182"/>
                  <a:pt x="96518" y="87118"/>
                </a:cubicBezTo>
                <a:cubicBezTo>
                  <a:pt x="96402" y="87054"/>
                  <a:pt x="96285" y="86990"/>
                  <a:pt x="96169" y="86927"/>
                </a:cubicBezTo>
                <a:cubicBezTo>
                  <a:pt x="96248" y="86983"/>
                  <a:pt x="96330" y="87039"/>
                  <a:pt x="96409" y="87095"/>
                </a:cubicBezTo>
                <a:close/>
                <a:moveTo>
                  <a:pt x="97253" y="87587"/>
                </a:moveTo>
                <a:cubicBezTo>
                  <a:pt x="97441" y="87696"/>
                  <a:pt x="97629" y="87801"/>
                  <a:pt x="97816" y="87906"/>
                </a:cubicBezTo>
                <a:cubicBezTo>
                  <a:pt x="97681" y="87805"/>
                  <a:pt x="97550" y="87703"/>
                  <a:pt x="97418" y="87598"/>
                </a:cubicBezTo>
                <a:cubicBezTo>
                  <a:pt x="97238" y="87504"/>
                  <a:pt x="97058" y="87411"/>
                  <a:pt x="96878" y="87313"/>
                </a:cubicBezTo>
                <a:cubicBezTo>
                  <a:pt x="97002" y="87403"/>
                  <a:pt x="97129" y="87497"/>
                  <a:pt x="97253" y="87587"/>
                </a:cubicBezTo>
                <a:close/>
                <a:moveTo>
                  <a:pt x="97302" y="87696"/>
                </a:moveTo>
                <a:cubicBezTo>
                  <a:pt x="97295" y="87692"/>
                  <a:pt x="97283" y="87685"/>
                  <a:pt x="97276" y="87681"/>
                </a:cubicBezTo>
                <a:cubicBezTo>
                  <a:pt x="97261" y="87670"/>
                  <a:pt x="97242" y="87658"/>
                  <a:pt x="97223" y="87647"/>
                </a:cubicBezTo>
                <a:cubicBezTo>
                  <a:pt x="97250" y="87666"/>
                  <a:pt x="97276" y="87681"/>
                  <a:pt x="97302" y="87696"/>
                </a:cubicBezTo>
                <a:close/>
                <a:moveTo>
                  <a:pt x="98007" y="88127"/>
                </a:moveTo>
                <a:cubicBezTo>
                  <a:pt x="98161" y="88217"/>
                  <a:pt x="98315" y="88307"/>
                  <a:pt x="98473" y="88401"/>
                </a:cubicBezTo>
                <a:cubicBezTo>
                  <a:pt x="98375" y="88330"/>
                  <a:pt x="98278" y="88255"/>
                  <a:pt x="98184" y="88184"/>
                </a:cubicBezTo>
                <a:cubicBezTo>
                  <a:pt x="98041" y="88105"/>
                  <a:pt x="97899" y="88030"/>
                  <a:pt x="97756" y="87951"/>
                </a:cubicBezTo>
                <a:cubicBezTo>
                  <a:pt x="97839" y="88007"/>
                  <a:pt x="97925" y="88067"/>
                  <a:pt x="98007" y="88127"/>
                </a:cubicBezTo>
                <a:close/>
                <a:moveTo>
                  <a:pt x="98927" y="88664"/>
                </a:moveTo>
                <a:cubicBezTo>
                  <a:pt x="99084" y="88754"/>
                  <a:pt x="99242" y="88844"/>
                  <a:pt x="99399" y="88930"/>
                </a:cubicBezTo>
                <a:cubicBezTo>
                  <a:pt x="99264" y="88829"/>
                  <a:pt x="99133" y="88724"/>
                  <a:pt x="98998" y="88623"/>
                </a:cubicBezTo>
                <a:cubicBezTo>
                  <a:pt x="98844" y="88540"/>
                  <a:pt x="98687" y="88457"/>
                  <a:pt x="98529" y="88371"/>
                </a:cubicBezTo>
                <a:cubicBezTo>
                  <a:pt x="98660" y="88469"/>
                  <a:pt x="98795" y="88566"/>
                  <a:pt x="98927" y="88664"/>
                </a:cubicBezTo>
                <a:close/>
                <a:moveTo>
                  <a:pt x="98885" y="88728"/>
                </a:moveTo>
                <a:cubicBezTo>
                  <a:pt x="98960" y="88773"/>
                  <a:pt x="99036" y="88821"/>
                  <a:pt x="99107" y="88866"/>
                </a:cubicBezTo>
                <a:cubicBezTo>
                  <a:pt x="99054" y="88829"/>
                  <a:pt x="99005" y="88791"/>
                  <a:pt x="98953" y="88754"/>
                </a:cubicBezTo>
                <a:cubicBezTo>
                  <a:pt x="98885" y="88713"/>
                  <a:pt x="98818" y="88675"/>
                  <a:pt x="98750" y="88638"/>
                </a:cubicBezTo>
                <a:cubicBezTo>
                  <a:pt x="98795" y="88668"/>
                  <a:pt x="98840" y="88698"/>
                  <a:pt x="98885" y="88728"/>
                </a:cubicBezTo>
                <a:close/>
                <a:moveTo>
                  <a:pt x="99786" y="89272"/>
                </a:moveTo>
                <a:cubicBezTo>
                  <a:pt x="99895" y="89339"/>
                  <a:pt x="100004" y="89403"/>
                  <a:pt x="100116" y="89467"/>
                </a:cubicBezTo>
                <a:cubicBezTo>
                  <a:pt x="99996" y="89380"/>
                  <a:pt x="99880" y="89294"/>
                  <a:pt x="99763" y="89204"/>
                </a:cubicBezTo>
                <a:cubicBezTo>
                  <a:pt x="99647" y="89140"/>
                  <a:pt x="99527" y="89077"/>
                  <a:pt x="99411" y="89013"/>
                </a:cubicBezTo>
                <a:cubicBezTo>
                  <a:pt x="99535" y="89099"/>
                  <a:pt x="99658" y="89185"/>
                  <a:pt x="99786" y="89272"/>
                </a:cubicBezTo>
                <a:moveTo>
                  <a:pt x="100619" y="89846"/>
                </a:moveTo>
                <a:cubicBezTo>
                  <a:pt x="100645" y="89861"/>
                  <a:pt x="100668" y="89872"/>
                  <a:pt x="100690" y="89887"/>
                </a:cubicBezTo>
                <a:cubicBezTo>
                  <a:pt x="100656" y="89864"/>
                  <a:pt x="100623" y="89838"/>
                  <a:pt x="100589" y="89816"/>
                </a:cubicBezTo>
                <a:cubicBezTo>
                  <a:pt x="100559" y="89797"/>
                  <a:pt x="100529" y="89782"/>
                  <a:pt x="100499" y="89763"/>
                </a:cubicBezTo>
                <a:cubicBezTo>
                  <a:pt x="100540" y="89789"/>
                  <a:pt x="100581" y="89819"/>
                  <a:pt x="100619" y="89846"/>
                </a:cubicBezTo>
                <a:close/>
                <a:moveTo>
                  <a:pt x="100578" y="89647"/>
                </a:moveTo>
                <a:cubicBezTo>
                  <a:pt x="100420" y="89561"/>
                  <a:pt x="100259" y="89474"/>
                  <a:pt x="100101" y="89388"/>
                </a:cubicBezTo>
                <a:cubicBezTo>
                  <a:pt x="100251" y="89501"/>
                  <a:pt x="100409" y="89617"/>
                  <a:pt x="100559" y="89726"/>
                </a:cubicBezTo>
                <a:cubicBezTo>
                  <a:pt x="100716" y="89816"/>
                  <a:pt x="100870" y="89906"/>
                  <a:pt x="101032" y="89992"/>
                </a:cubicBezTo>
                <a:cubicBezTo>
                  <a:pt x="100878" y="89879"/>
                  <a:pt x="100728" y="89763"/>
                  <a:pt x="100578" y="89647"/>
                </a:cubicBezTo>
                <a:close/>
                <a:moveTo>
                  <a:pt x="101351" y="90288"/>
                </a:moveTo>
                <a:cubicBezTo>
                  <a:pt x="101467" y="90356"/>
                  <a:pt x="101583" y="90427"/>
                  <a:pt x="101699" y="90495"/>
                </a:cubicBezTo>
                <a:cubicBezTo>
                  <a:pt x="101594" y="90416"/>
                  <a:pt x="101489" y="90341"/>
                  <a:pt x="101388" y="90262"/>
                </a:cubicBezTo>
                <a:cubicBezTo>
                  <a:pt x="101272" y="90198"/>
                  <a:pt x="101155" y="90135"/>
                  <a:pt x="101039" y="90071"/>
                </a:cubicBezTo>
                <a:cubicBezTo>
                  <a:pt x="101144" y="90142"/>
                  <a:pt x="101245" y="90217"/>
                  <a:pt x="101351" y="90288"/>
                </a:cubicBezTo>
                <a:moveTo>
                  <a:pt x="102131" y="90746"/>
                </a:moveTo>
                <a:cubicBezTo>
                  <a:pt x="102292" y="90840"/>
                  <a:pt x="102454" y="90930"/>
                  <a:pt x="102615" y="91020"/>
                </a:cubicBezTo>
                <a:cubicBezTo>
                  <a:pt x="102476" y="90915"/>
                  <a:pt x="102337" y="90810"/>
                  <a:pt x="102198" y="90701"/>
                </a:cubicBezTo>
                <a:cubicBezTo>
                  <a:pt x="102037" y="90615"/>
                  <a:pt x="101876" y="90529"/>
                  <a:pt x="101718" y="90442"/>
                </a:cubicBezTo>
                <a:cubicBezTo>
                  <a:pt x="101853" y="90544"/>
                  <a:pt x="101996" y="90645"/>
                  <a:pt x="102131" y="90746"/>
                </a:cubicBezTo>
                <a:close/>
                <a:moveTo>
                  <a:pt x="102101" y="90802"/>
                </a:moveTo>
                <a:cubicBezTo>
                  <a:pt x="102146" y="90832"/>
                  <a:pt x="102195" y="90859"/>
                  <a:pt x="102240" y="90889"/>
                </a:cubicBezTo>
                <a:cubicBezTo>
                  <a:pt x="102213" y="90870"/>
                  <a:pt x="102187" y="90851"/>
                  <a:pt x="102161" y="90832"/>
                </a:cubicBezTo>
                <a:cubicBezTo>
                  <a:pt x="102127" y="90810"/>
                  <a:pt x="102090" y="90791"/>
                  <a:pt x="102052" y="90769"/>
                </a:cubicBezTo>
                <a:cubicBezTo>
                  <a:pt x="102067" y="90780"/>
                  <a:pt x="102086" y="90791"/>
                  <a:pt x="102101" y="90802"/>
                </a:cubicBezTo>
                <a:close/>
                <a:moveTo>
                  <a:pt x="102900" y="91290"/>
                </a:moveTo>
                <a:cubicBezTo>
                  <a:pt x="103024" y="91365"/>
                  <a:pt x="103151" y="91440"/>
                  <a:pt x="103275" y="91515"/>
                </a:cubicBezTo>
                <a:cubicBezTo>
                  <a:pt x="103170" y="91440"/>
                  <a:pt x="103069" y="91362"/>
                  <a:pt x="102964" y="91286"/>
                </a:cubicBezTo>
                <a:cubicBezTo>
                  <a:pt x="102844" y="91219"/>
                  <a:pt x="102724" y="91151"/>
                  <a:pt x="102600" y="91084"/>
                </a:cubicBezTo>
                <a:cubicBezTo>
                  <a:pt x="102701" y="91151"/>
                  <a:pt x="102799" y="91223"/>
                  <a:pt x="102900" y="91290"/>
                </a:cubicBezTo>
                <a:moveTo>
                  <a:pt x="102454" y="90836"/>
                </a:moveTo>
                <a:cubicBezTo>
                  <a:pt x="102615" y="90960"/>
                  <a:pt x="102773" y="91080"/>
                  <a:pt x="102934" y="91200"/>
                </a:cubicBezTo>
                <a:cubicBezTo>
                  <a:pt x="103121" y="91305"/>
                  <a:pt x="103309" y="91407"/>
                  <a:pt x="103497" y="91508"/>
                </a:cubicBezTo>
                <a:cubicBezTo>
                  <a:pt x="103335" y="91384"/>
                  <a:pt x="103178" y="91256"/>
                  <a:pt x="103016" y="91129"/>
                </a:cubicBezTo>
                <a:cubicBezTo>
                  <a:pt x="102829" y="91031"/>
                  <a:pt x="102641" y="90934"/>
                  <a:pt x="102454" y="90836"/>
                </a:cubicBezTo>
                <a:close/>
                <a:moveTo>
                  <a:pt x="136203" y="6127"/>
                </a:moveTo>
                <a:cubicBezTo>
                  <a:pt x="145287" y="4465"/>
                  <a:pt x="154779" y="3629"/>
                  <a:pt x="164073" y="3629"/>
                </a:cubicBezTo>
                <a:cubicBezTo>
                  <a:pt x="188750" y="3629"/>
                  <a:pt x="212020" y="9519"/>
                  <a:pt x="222499" y="21447"/>
                </a:cubicBezTo>
                <a:cubicBezTo>
                  <a:pt x="227189" y="26786"/>
                  <a:pt x="229306" y="32924"/>
                  <a:pt x="229306" y="39325"/>
                </a:cubicBezTo>
                <a:cubicBezTo>
                  <a:pt x="229306" y="54986"/>
                  <a:pt x="216650" y="72211"/>
                  <a:pt x="198126" y="83216"/>
                </a:cubicBezTo>
                <a:cubicBezTo>
                  <a:pt x="182222" y="92671"/>
                  <a:pt x="160621" y="98235"/>
                  <a:pt x="139970" y="98235"/>
                </a:cubicBezTo>
                <a:cubicBezTo>
                  <a:pt x="126418" y="98235"/>
                  <a:pt x="113274" y="95838"/>
                  <a:pt x="102416" y="90574"/>
                </a:cubicBezTo>
                <a:cubicBezTo>
                  <a:pt x="102547" y="90682"/>
                  <a:pt x="102679" y="90791"/>
                  <a:pt x="102810" y="90900"/>
                </a:cubicBezTo>
                <a:cubicBezTo>
                  <a:pt x="102870" y="90949"/>
                  <a:pt x="102926" y="90994"/>
                  <a:pt x="102986" y="91043"/>
                </a:cubicBezTo>
                <a:cubicBezTo>
                  <a:pt x="114329" y="96854"/>
                  <a:pt x="128294" y="99488"/>
                  <a:pt x="142698" y="99488"/>
                </a:cubicBezTo>
                <a:cubicBezTo>
                  <a:pt x="163657" y="99488"/>
                  <a:pt x="185535" y="93905"/>
                  <a:pt x="201571" y="84420"/>
                </a:cubicBezTo>
                <a:cubicBezTo>
                  <a:pt x="220305" y="73344"/>
                  <a:pt x="232994" y="55928"/>
                  <a:pt x="232994" y="40049"/>
                </a:cubicBezTo>
                <a:cubicBezTo>
                  <a:pt x="232994" y="33468"/>
                  <a:pt x="230818" y="27154"/>
                  <a:pt x="225985" y="21657"/>
                </a:cubicBezTo>
                <a:cubicBezTo>
                  <a:pt x="215161" y="9328"/>
                  <a:pt x="191249" y="3171"/>
                  <a:pt x="166013" y="3171"/>
                </a:cubicBezTo>
                <a:lnTo>
                  <a:pt x="166009" y="3171"/>
                </a:lnTo>
                <a:cubicBezTo>
                  <a:pt x="156276" y="3171"/>
                  <a:pt x="146348" y="4086"/>
                  <a:pt x="136893" y="5917"/>
                </a:cubicBezTo>
                <a:cubicBezTo>
                  <a:pt x="136665" y="5985"/>
                  <a:pt x="136432" y="6056"/>
                  <a:pt x="136203" y="6127"/>
                </a:cubicBezTo>
                <a:moveTo>
                  <a:pt x="135817" y="6199"/>
                </a:moveTo>
                <a:cubicBezTo>
                  <a:pt x="136027" y="6135"/>
                  <a:pt x="136237" y="6067"/>
                  <a:pt x="136447" y="6004"/>
                </a:cubicBezTo>
                <a:cubicBezTo>
                  <a:pt x="136203" y="6052"/>
                  <a:pt x="135963" y="6097"/>
                  <a:pt x="135719" y="6150"/>
                </a:cubicBezTo>
                <a:cubicBezTo>
                  <a:pt x="135505" y="6210"/>
                  <a:pt x="135295" y="6274"/>
                  <a:pt x="135081" y="6338"/>
                </a:cubicBezTo>
                <a:cubicBezTo>
                  <a:pt x="135325" y="6293"/>
                  <a:pt x="135569" y="6244"/>
                  <a:pt x="135817" y="6199"/>
                </a:cubicBezTo>
                <a:close/>
                <a:moveTo>
                  <a:pt x="134800" y="6525"/>
                </a:moveTo>
                <a:cubicBezTo>
                  <a:pt x="134969" y="6469"/>
                  <a:pt x="135137" y="6416"/>
                  <a:pt x="135306" y="6360"/>
                </a:cubicBezTo>
                <a:cubicBezTo>
                  <a:pt x="135032" y="6413"/>
                  <a:pt x="134755" y="6465"/>
                  <a:pt x="134481" y="6521"/>
                </a:cubicBezTo>
                <a:cubicBezTo>
                  <a:pt x="134320" y="6570"/>
                  <a:pt x="134158" y="6619"/>
                  <a:pt x="133997" y="6668"/>
                </a:cubicBezTo>
                <a:cubicBezTo>
                  <a:pt x="134263" y="6619"/>
                  <a:pt x="134533" y="6570"/>
                  <a:pt x="134800" y="6525"/>
                </a:cubicBezTo>
                <a:close/>
                <a:moveTo>
                  <a:pt x="132946" y="7002"/>
                </a:moveTo>
                <a:cubicBezTo>
                  <a:pt x="133228" y="6953"/>
                  <a:pt x="133517" y="6904"/>
                  <a:pt x="133802" y="6855"/>
                </a:cubicBezTo>
                <a:cubicBezTo>
                  <a:pt x="133978" y="6795"/>
                  <a:pt x="134158" y="6735"/>
                  <a:pt x="134335" y="6675"/>
                </a:cubicBezTo>
                <a:cubicBezTo>
                  <a:pt x="134046" y="6728"/>
                  <a:pt x="133753" y="6784"/>
                  <a:pt x="133460" y="6837"/>
                </a:cubicBezTo>
                <a:cubicBezTo>
                  <a:pt x="133288" y="6893"/>
                  <a:pt x="133115" y="6949"/>
                  <a:pt x="132946" y="7002"/>
                </a:cubicBezTo>
                <a:moveTo>
                  <a:pt x="132586" y="7065"/>
                </a:moveTo>
                <a:cubicBezTo>
                  <a:pt x="132744" y="7017"/>
                  <a:pt x="132897" y="6964"/>
                  <a:pt x="133055" y="6915"/>
                </a:cubicBezTo>
                <a:cubicBezTo>
                  <a:pt x="132785" y="6968"/>
                  <a:pt x="132515" y="7020"/>
                  <a:pt x="132245" y="7073"/>
                </a:cubicBezTo>
                <a:cubicBezTo>
                  <a:pt x="132095" y="7118"/>
                  <a:pt x="131948" y="7163"/>
                  <a:pt x="131798" y="7212"/>
                </a:cubicBezTo>
                <a:cubicBezTo>
                  <a:pt x="132057" y="7163"/>
                  <a:pt x="132323" y="7114"/>
                  <a:pt x="132586" y="7065"/>
                </a:cubicBezTo>
                <a:close/>
                <a:moveTo>
                  <a:pt x="130755" y="7542"/>
                </a:moveTo>
                <a:cubicBezTo>
                  <a:pt x="131036" y="7489"/>
                  <a:pt x="131314" y="7441"/>
                  <a:pt x="131596" y="7392"/>
                </a:cubicBezTo>
                <a:cubicBezTo>
                  <a:pt x="131764" y="7336"/>
                  <a:pt x="131933" y="7279"/>
                  <a:pt x="132102" y="7227"/>
                </a:cubicBezTo>
                <a:cubicBezTo>
                  <a:pt x="131813" y="7279"/>
                  <a:pt x="131524" y="7332"/>
                  <a:pt x="131239" y="7384"/>
                </a:cubicBezTo>
                <a:cubicBezTo>
                  <a:pt x="131078" y="7437"/>
                  <a:pt x="130916" y="7489"/>
                  <a:pt x="130755" y="7542"/>
                </a:cubicBezTo>
                <a:close/>
                <a:moveTo>
                  <a:pt x="130376" y="7609"/>
                </a:moveTo>
                <a:cubicBezTo>
                  <a:pt x="130519" y="7561"/>
                  <a:pt x="130665" y="7516"/>
                  <a:pt x="130811" y="7467"/>
                </a:cubicBezTo>
                <a:cubicBezTo>
                  <a:pt x="130545" y="7519"/>
                  <a:pt x="130279" y="7568"/>
                  <a:pt x="130012" y="7624"/>
                </a:cubicBezTo>
                <a:cubicBezTo>
                  <a:pt x="129877" y="7666"/>
                  <a:pt x="129742" y="7707"/>
                  <a:pt x="129603" y="7748"/>
                </a:cubicBezTo>
                <a:cubicBezTo>
                  <a:pt x="129862" y="7703"/>
                  <a:pt x="130117" y="7654"/>
                  <a:pt x="130376" y="7609"/>
                </a:cubicBezTo>
                <a:close/>
                <a:moveTo>
                  <a:pt x="129397" y="7932"/>
                </a:moveTo>
                <a:cubicBezTo>
                  <a:pt x="129554" y="7880"/>
                  <a:pt x="129716" y="7827"/>
                  <a:pt x="129870" y="7775"/>
                </a:cubicBezTo>
                <a:cubicBezTo>
                  <a:pt x="129588" y="7827"/>
                  <a:pt x="129303" y="7823"/>
                  <a:pt x="129022" y="7932"/>
                </a:cubicBezTo>
                <a:cubicBezTo>
                  <a:pt x="128872" y="7981"/>
                  <a:pt x="128721" y="8030"/>
                  <a:pt x="128571" y="8078"/>
                </a:cubicBezTo>
                <a:cubicBezTo>
                  <a:pt x="128845" y="8030"/>
                  <a:pt x="129123" y="7981"/>
                  <a:pt x="129397" y="7932"/>
                </a:cubicBezTo>
                <a:close/>
                <a:moveTo>
                  <a:pt x="127562" y="8409"/>
                </a:moveTo>
                <a:cubicBezTo>
                  <a:pt x="127855" y="8356"/>
                  <a:pt x="128144" y="8307"/>
                  <a:pt x="128436" y="8259"/>
                </a:cubicBezTo>
                <a:cubicBezTo>
                  <a:pt x="128601" y="8202"/>
                  <a:pt x="128767" y="8146"/>
                  <a:pt x="128935" y="8090"/>
                </a:cubicBezTo>
                <a:cubicBezTo>
                  <a:pt x="128635" y="8142"/>
                  <a:pt x="128339" y="8195"/>
                  <a:pt x="128042" y="8247"/>
                </a:cubicBezTo>
                <a:cubicBezTo>
                  <a:pt x="127881" y="8300"/>
                  <a:pt x="127723" y="8352"/>
                  <a:pt x="127562" y="8409"/>
                </a:cubicBezTo>
                <a:moveTo>
                  <a:pt x="127206" y="8469"/>
                </a:moveTo>
                <a:cubicBezTo>
                  <a:pt x="127352" y="8420"/>
                  <a:pt x="127498" y="8371"/>
                  <a:pt x="127645" y="8322"/>
                </a:cubicBezTo>
                <a:cubicBezTo>
                  <a:pt x="127367" y="8375"/>
                  <a:pt x="127089" y="8427"/>
                  <a:pt x="126812" y="8480"/>
                </a:cubicBezTo>
                <a:cubicBezTo>
                  <a:pt x="126669" y="8525"/>
                  <a:pt x="126534" y="8566"/>
                  <a:pt x="126395" y="8611"/>
                </a:cubicBezTo>
                <a:cubicBezTo>
                  <a:pt x="126662" y="8566"/>
                  <a:pt x="126936" y="8517"/>
                  <a:pt x="127206" y="8469"/>
                </a:cubicBezTo>
                <a:close/>
                <a:moveTo>
                  <a:pt x="125397" y="8941"/>
                </a:moveTo>
                <a:cubicBezTo>
                  <a:pt x="125682" y="8889"/>
                  <a:pt x="125971" y="8840"/>
                  <a:pt x="126256" y="8795"/>
                </a:cubicBezTo>
                <a:cubicBezTo>
                  <a:pt x="126410" y="8739"/>
                  <a:pt x="126568" y="8686"/>
                  <a:pt x="126722" y="8634"/>
                </a:cubicBezTo>
                <a:cubicBezTo>
                  <a:pt x="126429" y="8686"/>
                  <a:pt x="126136" y="8739"/>
                  <a:pt x="125844" y="8791"/>
                </a:cubicBezTo>
                <a:cubicBezTo>
                  <a:pt x="125694" y="8840"/>
                  <a:pt x="125544" y="8889"/>
                  <a:pt x="125397" y="8941"/>
                </a:cubicBezTo>
                <a:close/>
                <a:moveTo>
                  <a:pt x="125018" y="9005"/>
                </a:moveTo>
                <a:cubicBezTo>
                  <a:pt x="125153" y="8960"/>
                  <a:pt x="125292" y="8915"/>
                  <a:pt x="125427" y="8870"/>
                </a:cubicBezTo>
                <a:cubicBezTo>
                  <a:pt x="125180" y="8915"/>
                  <a:pt x="124936" y="8960"/>
                  <a:pt x="124688" y="9009"/>
                </a:cubicBezTo>
                <a:cubicBezTo>
                  <a:pt x="124557" y="9050"/>
                  <a:pt x="124429" y="9091"/>
                  <a:pt x="124298" y="9133"/>
                </a:cubicBezTo>
                <a:cubicBezTo>
                  <a:pt x="124538" y="9091"/>
                  <a:pt x="124778" y="9046"/>
                  <a:pt x="125018" y="9005"/>
                </a:cubicBezTo>
                <a:close/>
                <a:moveTo>
                  <a:pt x="124084" y="9324"/>
                </a:moveTo>
                <a:cubicBezTo>
                  <a:pt x="124227" y="9275"/>
                  <a:pt x="124373" y="9227"/>
                  <a:pt x="124519" y="9174"/>
                </a:cubicBezTo>
                <a:cubicBezTo>
                  <a:pt x="124253" y="9223"/>
                  <a:pt x="123990" y="9272"/>
                  <a:pt x="123728" y="9320"/>
                </a:cubicBezTo>
                <a:cubicBezTo>
                  <a:pt x="123585" y="9365"/>
                  <a:pt x="123446" y="9414"/>
                  <a:pt x="123304" y="9459"/>
                </a:cubicBezTo>
                <a:cubicBezTo>
                  <a:pt x="123562" y="9414"/>
                  <a:pt x="123821" y="9369"/>
                  <a:pt x="124084" y="9324"/>
                </a:cubicBezTo>
                <a:close/>
                <a:moveTo>
                  <a:pt x="123165" y="9647"/>
                </a:moveTo>
                <a:cubicBezTo>
                  <a:pt x="123315" y="9594"/>
                  <a:pt x="123465" y="9542"/>
                  <a:pt x="123615" y="9489"/>
                </a:cubicBezTo>
                <a:cubicBezTo>
                  <a:pt x="123337" y="9538"/>
                  <a:pt x="123060" y="9587"/>
                  <a:pt x="122778" y="9636"/>
                </a:cubicBezTo>
                <a:cubicBezTo>
                  <a:pt x="122628" y="9684"/>
                  <a:pt x="122486" y="9733"/>
                  <a:pt x="122336" y="9786"/>
                </a:cubicBezTo>
                <a:cubicBezTo>
                  <a:pt x="122613" y="9741"/>
                  <a:pt x="122891" y="9692"/>
                  <a:pt x="123165" y="9647"/>
                </a:cubicBezTo>
                <a:close/>
                <a:moveTo>
                  <a:pt x="121398" y="10112"/>
                </a:moveTo>
                <a:cubicBezTo>
                  <a:pt x="121686" y="10067"/>
                  <a:pt x="121975" y="10018"/>
                  <a:pt x="122264" y="9973"/>
                </a:cubicBezTo>
                <a:cubicBezTo>
                  <a:pt x="122418" y="9917"/>
                  <a:pt x="122572" y="9861"/>
                  <a:pt x="122726" y="9808"/>
                </a:cubicBezTo>
                <a:cubicBezTo>
                  <a:pt x="122433" y="9853"/>
                  <a:pt x="122140" y="9902"/>
                  <a:pt x="121848" y="9954"/>
                </a:cubicBezTo>
                <a:cubicBezTo>
                  <a:pt x="121698" y="10007"/>
                  <a:pt x="121548" y="10060"/>
                  <a:pt x="121398" y="10112"/>
                </a:cubicBezTo>
                <a:close/>
                <a:moveTo>
                  <a:pt x="121011" y="10165"/>
                </a:moveTo>
                <a:cubicBezTo>
                  <a:pt x="121206" y="10116"/>
                  <a:pt x="121349" y="10067"/>
                  <a:pt x="121491" y="10014"/>
                </a:cubicBezTo>
                <a:cubicBezTo>
                  <a:pt x="121202" y="10067"/>
                  <a:pt x="120910" y="10116"/>
                  <a:pt x="120621" y="10168"/>
                </a:cubicBezTo>
                <a:cubicBezTo>
                  <a:pt x="120486" y="10213"/>
                  <a:pt x="120351" y="10262"/>
                  <a:pt x="120212" y="10307"/>
                </a:cubicBezTo>
                <a:cubicBezTo>
                  <a:pt x="120497" y="10258"/>
                  <a:pt x="120782" y="10213"/>
                  <a:pt x="121011" y="10165"/>
                </a:cubicBezTo>
                <a:close/>
                <a:moveTo>
                  <a:pt x="119705" y="10483"/>
                </a:moveTo>
                <a:cubicBezTo>
                  <a:pt x="119563" y="10532"/>
                  <a:pt x="119424" y="10581"/>
                  <a:pt x="119285" y="10574"/>
                </a:cubicBezTo>
                <a:cubicBezTo>
                  <a:pt x="119582" y="10581"/>
                  <a:pt x="119882" y="10536"/>
                  <a:pt x="120178" y="10487"/>
                </a:cubicBezTo>
                <a:cubicBezTo>
                  <a:pt x="120321" y="10435"/>
                  <a:pt x="120463" y="10382"/>
                  <a:pt x="120610" y="10330"/>
                </a:cubicBezTo>
                <a:cubicBezTo>
                  <a:pt x="120309" y="10378"/>
                  <a:pt x="120006" y="10431"/>
                  <a:pt x="119705" y="10483"/>
                </a:cubicBezTo>
                <a:close/>
                <a:moveTo>
                  <a:pt x="119833" y="10371"/>
                </a:moveTo>
                <a:cubicBezTo>
                  <a:pt x="119961" y="10330"/>
                  <a:pt x="120081" y="10288"/>
                  <a:pt x="120208" y="10243"/>
                </a:cubicBezTo>
                <a:cubicBezTo>
                  <a:pt x="119983" y="10285"/>
                  <a:pt x="119762" y="10326"/>
                  <a:pt x="119540" y="10367"/>
                </a:cubicBezTo>
                <a:cubicBezTo>
                  <a:pt x="119416" y="10408"/>
                  <a:pt x="119293" y="10446"/>
                  <a:pt x="119173" y="10487"/>
                </a:cubicBezTo>
                <a:cubicBezTo>
                  <a:pt x="119394" y="10450"/>
                  <a:pt x="119612" y="10412"/>
                  <a:pt x="119833" y="10371"/>
                </a:cubicBezTo>
                <a:moveTo>
                  <a:pt x="118936" y="10686"/>
                </a:moveTo>
                <a:cubicBezTo>
                  <a:pt x="119068" y="10641"/>
                  <a:pt x="119199" y="10596"/>
                  <a:pt x="119330" y="10547"/>
                </a:cubicBezTo>
                <a:cubicBezTo>
                  <a:pt x="119086" y="10592"/>
                  <a:pt x="118842" y="10634"/>
                  <a:pt x="118599" y="10679"/>
                </a:cubicBezTo>
                <a:cubicBezTo>
                  <a:pt x="118471" y="10720"/>
                  <a:pt x="118340" y="10765"/>
                  <a:pt x="118212" y="10810"/>
                </a:cubicBezTo>
                <a:cubicBezTo>
                  <a:pt x="118452" y="10769"/>
                  <a:pt x="118696" y="10727"/>
                  <a:pt x="118936" y="10686"/>
                </a:cubicBezTo>
                <a:close/>
                <a:moveTo>
                  <a:pt x="117679" y="10990"/>
                </a:moveTo>
                <a:cubicBezTo>
                  <a:pt x="117548" y="11039"/>
                  <a:pt x="117417" y="11084"/>
                  <a:pt x="117285" y="11129"/>
                </a:cubicBezTo>
                <a:cubicBezTo>
                  <a:pt x="117540" y="11088"/>
                  <a:pt x="117803" y="11046"/>
                  <a:pt x="118062" y="11005"/>
                </a:cubicBezTo>
                <a:cubicBezTo>
                  <a:pt x="118193" y="10956"/>
                  <a:pt x="118328" y="10907"/>
                  <a:pt x="118463" y="10859"/>
                </a:cubicBezTo>
                <a:cubicBezTo>
                  <a:pt x="118201" y="10900"/>
                  <a:pt x="117938" y="10945"/>
                  <a:pt x="117679" y="10990"/>
                </a:cubicBezTo>
                <a:close/>
                <a:moveTo>
                  <a:pt x="117811" y="10877"/>
                </a:moveTo>
                <a:cubicBezTo>
                  <a:pt x="117927" y="10836"/>
                  <a:pt x="118043" y="10799"/>
                  <a:pt x="118163" y="10757"/>
                </a:cubicBezTo>
                <a:cubicBezTo>
                  <a:pt x="117912" y="10802"/>
                  <a:pt x="117664" y="10851"/>
                  <a:pt x="117413" y="10896"/>
                </a:cubicBezTo>
                <a:cubicBezTo>
                  <a:pt x="117304" y="10934"/>
                  <a:pt x="117192" y="10967"/>
                  <a:pt x="117079" y="11005"/>
                </a:cubicBezTo>
                <a:cubicBezTo>
                  <a:pt x="117323" y="10964"/>
                  <a:pt x="117567" y="10919"/>
                  <a:pt x="117811" y="10877"/>
                </a:cubicBezTo>
                <a:close/>
                <a:moveTo>
                  <a:pt x="116918" y="11189"/>
                </a:moveTo>
                <a:cubicBezTo>
                  <a:pt x="117038" y="11148"/>
                  <a:pt x="117162" y="11103"/>
                  <a:pt x="117285" y="11061"/>
                </a:cubicBezTo>
                <a:cubicBezTo>
                  <a:pt x="117015" y="11106"/>
                  <a:pt x="116749" y="11155"/>
                  <a:pt x="116482" y="11204"/>
                </a:cubicBezTo>
                <a:cubicBezTo>
                  <a:pt x="116366" y="11245"/>
                  <a:pt x="116246" y="11283"/>
                  <a:pt x="116130" y="11324"/>
                </a:cubicBezTo>
                <a:cubicBezTo>
                  <a:pt x="116392" y="11279"/>
                  <a:pt x="116655" y="11234"/>
                  <a:pt x="116918" y="11189"/>
                </a:cubicBezTo>
                <a:close/>
                <a:moveTo>
                  <a:pt x="115578" y="11512"/>
                </a:moveTo>
                <a:cubicBezTo>
                  <a:pt x="115454" y="11557"/>
                  <a:pt x="115334" y="11598"/>
                  <a:pt x="115214" y="11639"/>
                </a:cubicBezTo>
                <a:cubicBezTo>
                  <a:pt x="115488" y="11594"/>
                  <a:pt x="115770" y="11549"/>
                  <a:pt x="116043" y="11504"/>
                </a:cubicBezTo>
                <a:cubicBezTo>
                  <a:pt x="116171" y="11459"/>
                  <a:pt x="116295" y="11414"/>
                  <a:pt x="116422" y="11369"/>
                </a:cubicBezTo>
                <a:cubicBezTo>
                  <a:pt x="116137" y="11414"/>
                  <a:pt x="115860" y="11463"/>
                  <a:pt x="115578" y="11512"/>
                </a:cubicBezTo>
                <a:close/>
                <a:moveTo>
                  <a:pt x="115709" y="11395"/>
                </a:moveTo>
                <a:cubicBezTo>
                  <a:pt x="115815" y="11361"/>
                  <a:pt x="115920" y="11324"/>
                  <a:pt x="116025" y="11286"/>
                </a:cubicBezTo>
                <a:cubicBezTo>
                  <a:pt x="115781" y="11331"/>
                  <a:pt x="115541" y="11376"/>
                  <a:pt x="115301" y="11425"/>
                </a:cubicBezTo>
                <a:cubicBezTo>
                  <a:pt x="115199" y="11455"/>
                  <a:pt x="115102" y="11489"/>
                  <a:pt x="115000" y="11523"/>
                </a:cubicBezTo>
                <a:cubicBezTo>
                  <a:pt x="115237" y="11478"/>
                  <a:pt x="115473" y="11436"/>
                  <a:pt x="115709" y="11395"/>
                </a:cubicBezTo>
                <a:close/>
                <a:moveTo>
                  <a:pt x="114828" y="11703"/>
                </a:moveTo>
                <a:cubicBezTo>
                  <a:pt x="114940" y="11665"/>
                  <a:pt x="115049" y="11624"/>
                  <a:pt x="115162" y="11587"/>
                </a:cubicBezTo>
                <a:cubicBezTo>
                  <a:pt x="114899" y="11632"/>
                  <a:pt x="114640" y="11680"/>
                  <a:pt x="114381" y="11729"/>
                </a:cubicBezTo>
                <a:cubicBezTo>
                  <a:pt x="114276" y="11763"/>
                  <a:pt x="114171" y="11797"/>
                  <a:pt x="114062" y="11834"/>
                </a:cubicBezTo>
                <a:cubicBezTo>
                  <a:pt x="114317" y="11789"/>
                  <a:pt x="114573" y="11748"/>
                  <a:pt x="114828" y="11703"/>
                </a:cubicBezTo>
                <a:close/>
                <a:moveTo>
                  <a:pt x="113972" y="12011"/>
                </a:moveTo>
                <a:cubicBezTo>
                  <a:pt x="114085" y="11969"/>
                  <a:pt x="114197" y="11928"/>
                  <a:pt x="114314" y="11887"/>
                </a:cubicBezTo>
                <a:cubicBezTo>
                  <a:pt x="114036" y="11936"/>
                  <a:pt x="113762" y="11984"/>
                  <a:pt x="113488" y="12033"/>
                </a:cubicBezTo>
                <a:cubicBezTo>
                  <a:pt x="113379" y="12071"/>
                  <a:pt x="113267" y="12108"/>
                  <a:pt x="113158" y="12146"/>
                </a:cubicBezTo>
                <a:cubicBezTo>
                  <a:pt x="113428" y="12101"/>
                  <a:pt x="113702" y="12056"/>
                  <a:pt x="113972" y="12011"/>
                </a:cubicBezTo>
                <a:close/>
                <a:moveTo>
                  <a:pt x="112618" y="12337"/>
                </a:moveTo>
                <a:cubicBezTo>
                  <a:pt x="112509" y="12374"/>
                  <a:pt x="112400" y="12416"/>
                  <a:pt x="112288" y="12453"/>
                </a:cubicBezTo>
                <a:cubicBezTo>
                  <a:pt x="112573" y="12408"/>
                  <a:pt x="112858" y="12363"/>
                  <a:pt x="113139" y="12318"/>
                </a:cubicBezTo>
                <a:cubicBezTo>
                  <a:pt x="113256" y="12273"/>
                  <a:pt x="113368" y="12232"/>
                  <a:pt x="113485" y="12191"/>
                </a:cubicBezTo>
                <a:cubicBezTo>
                  <a:pt x="113196" y="12239"/>
                  <a:pt x="112907" y="12288"/>
                  <a:pt x="112618" y="12337"/>
                </a:cubicBezTo>
                <a:close/>
                <a:moveTo>
                  <a:pt x="112753" y="12213"/>
                </a:moveTo>
                <a:cubicBezTo>
                  <a:pt x="112850" y="12179"/>
                  <a:pt x="112952" y="12146"/>
                  <a:pt x="113049" y="12112"/>
                </a:cubicBezTo>
                <a:cubicBezTo>
                  <a:pt x="112798" y="12157"/>
                  <a:pt x="112543" y="12202"/>
                  <a:pt x="112291" y="12247"/>
                </a:cubicBezTo>
                <a:cubicBezTo>
                  <a:pt x="112198" y="12281"/>
                  <a:pt x="112108" y="12311"/>
                  <a:pt x="112014" y="12341"/>
                </a:cubicBezTo>
                <a:cubicBezTo>
                  <a:pt x="112258" y="12299"/>
                  <a:pt x="112505" y="12254"/>
                  <a:pt x="112753" y="12213"/>
                </a:cubicBezTo>
                <a:close/>
                <a:moveTo>
                  <a:pt x="111912" y="12517"/>
                </a:moveTo>
                <a:cubicBezTo>
                  <a:pt x="112014" y="12480"/>
                  <a:pt x="112115" y="12442"/>
                  <a:pt x="112216" y="12405"/>
                </a:cubicBezTo>
                <a:cubicBezTo>
                  <a:pt x="111950" y="12453"/>
                  <a:pt x="111680" y="12498"/>
                  <a:pt x="111410" y="12547"/>
                </a:cubicBezTo>
                <a:cubicBezTo>
                  <a:pt x="111316" y="12581"/>
                  <a:pt x="111218" y="12615"/>
                  <a:pt x="111125" y="12648"/>
                </a:cubicBezTo>
                <a:cubicBezTo>
                  <a:pt x="111387" y="12603"/>
                  <a:pt x="111646" y="12558"/>
                  <a:pt x="111912" y="12517"/>
                </a:cubicBezTo>
                <a:close/>
                <a:moveTo>
                  <a:pt x="110554" y="12847"/>
                </a:moveTo>
                <a:cubicBezTo>
                  <a:pt x="110460" y="12881"/>
                  <a:pt x="110363" y="12915"/>
                  <a:pt x="110269" y="12949"/>
                </a:cubicBezTo>
                <a:cubicBezTo>
                  <a:pt x="110543" y="12904"/>
                  <a:pt x="110824" y="12858"/>
                  <a:pt x="111098" y="12813"/>
                </a:cubicBezTo>
                <a:cubicBezTo>
                  <a:pt x="111200" y="12776"/>
                  <a:pt x="111301" y="12738"/>
                  <a:pt x="111402" y="12701"/>
                </a:cubicBezTo>
                <a:cubicBezTo>
                  <a:pt x="111117" y="12750"/>
                  <a:pt x="110839" y="12798"/>
                  <a:pt x="110554" y="12847"/>
                </a:cubicBezTo>
                <a:close/>
                <a:moveTo>
                  <a:pt x="110693" y="12720"/>
                </a:moveTo>
                <a:cubicBezTo>
                  <a:pt x="110779" y="12690"/>
                  <a:pt x="110866" y="12660"/>
                  <a:pt x="110952" y="12630"/>
                </a:cubicBezTo>
                <a:cubicBezTo>
                  <a:pt x="110708" y="12675"/>
                  <a:pt x="110460" y="12720"/>
                  <a:pt x="110217" y="12765"/>
                </a:cubicBezTo>
                <a:cubicBezTo>
                  <a:pt x="110138" y="12791"/>
                  <a:pt x="110059" y="12817"/>
                  <a:pt x="109980" y="12847"/>
                </a:cubicBezTo>
                <a:cubicBezTo>
                  <a:pt x="110217" y="12802"/>
                  <a:pt x="110457" y="12761"/>
                  <a:pt x="110693" y="12720"/>
                </a:cubicBezTo>
                <a:close/>
                <a:moveTo>
                  <a:pt x="109871" y="13016"/>
                </a:moveTo>
                <a:cubicBezTo>
                  <a:pt x="109958" y="12982"/>
                  <a:pt x="110044" y="12952"/>
                  <a:pt x="110130" y="12922"/>
                </a:cubicBezTo>
                <a:cubicBezTo>
                  <a:pt x="109871" y="12967"/>
                  <a:pt x="109609" y="13012"/>
                  <a:pt x="109346" y="13061"/>
                </a:cubicBezTo>
                <a:cubicBezTo>
                  <a:pt x="109267" y="13087"/>
                  <a:pt x="109185" y="13117"/>
                  <a:pt x="109106" y="13144"/>
                </a:cubicBezTo>
                <a:cubicBezTo>
                  <a:pt x="109361" y="13102"/>
                  <a:pt x="109616" y="13057"/>
                  <a:pt x="109871" y="13016"/>
                </a:cubicBezTo>
                <a:close/>
                <a:moveTo>
                  <a:pt x="108517" y="13350"/>
                </a:moveTo>
                <a:cubicBezTo>
                  <a:pt x="108431" y="13380"/>
                  <a:pt x="108352" y="13410"/>
                  <a:pt x="108269" y="13440"/>
                </a:cubicBezTo>
                <a:cubicBezTo>
                  <a:pt x="108539" y="13395"/>
                  <a:pt x="108806" y="13350"/>
                  <a:pt x="109076" y="13305"/>
                </a:cubicBezTo>
                <a:cubicBezTo>
                  <a:pt x="109166" y="13275"/>
                  <a:pt x="109252" y="13241"/>
                  <a:pt x="109342" y="13207"/>
                </a:cubicBezTo>
                <a:cubicBezTo>
                  <a:pt x="109065" y="13256"/>
                  <a:pt x="108791" y="13301"/>
                  <a:pt x="108517" y="13350"/>
                </a:cubicBezTo>
                <a:close/>
                <a:moveTo>
                  <a:pt x="108656" y="13222"/>
                </a:moveTo>
                <a:cubicBezTo>
                  <a:pt x="108723" y="13200"/>
                  <a:pt x="108795" y="13174"/>
                  <a:pt x="108862" y="13151"/>
                </a:cubicBezTo>
                <a:cubicBezTo>
                  <a:pt x="108626" y="13192"/>
                  <a:pt x="108389" y="13237"/>
                  <a:pt x="108157" y="13282"/>
                </a:cubicBezTo>
                <a:cubicBezTo>
                  <a:pt x="108093" y="13301"/>
                  <a:pt x="108029" y="13324"/>
                  <a:pt x="107969" y="13343"/>
                </a:cubicBezTo>
                <a:cubicBezTo>
                  <a:pt x="108194" y="13305"/>
                  <a:pt x="108427" y="13264"/>
                  <a:pt x="108656" y="13222"/>
                </a:cubicBezTo>
                <a:close/>
                <a:moveTo>
                  <a:pt x="107849" y="13511"/>
                </a:moveTo>
                <a:cubicBezTo>
                  <a:pt x="107924" y="13481"/>
                  <a:pt x="107995" y="13455"/>
                  <a:pt x="108070" y="13429"/>
                </a:cubicBezTo>
                <a:cubicBezTo>
                  <a:pt x="107815" y="13474"/>
                  <a:pt x="107564" y="13523"/>
                  <a:pt x="107312" y="13568"/>
                </a:cubicBezTo>
                <a:cubicBezTo>
                  <a:pt x="107245" y="13590"/>
                  <a:pt x="107177" y="13613"/>
                  <a:pt x="107110" y="13635"/>
                </a:cubicBezTo>
                <a:cubicBezTo>
                  <a:pt x="107357" y="13594"/>
                  <a:pt x="107601" y="13553"/>
                  <a:pt x="107849" y="13511"/>
                </a:cubicBezTo>
                <a:close/>
                <a:moveTo>
                  <a:pt x="107076" y="13793"/>
                </a:moveTo>
                <a:cubicBezTo>
                  <a:pt x="107147" y="13766"/>
                  <a:pt x="107226" y="13736"/>
                  <a:pt x="107297" y="13710"/>
                </a:cubicBezTo>
                <a:cubicBezTo>
                  <a:pt x="107031" y="13755"/>
                  <a:pt x="106761" y="13804"/>
                  <a:pt x="106495" y="13853"/>
                </a:cubicBezTo>
                <a:cubicBezTo>
                  <a:pt x="106427" y="13875"/>
                  <a:pt x="106359" y="13898"/>
                  <a:pt x="106292" y="13924"/>
                </a:cubicBezTo>
                <a:cubicBezTo>
                  <a:pt x="106555" y="13879"/>
                  <a:pt x="106813" y="13834"/>
                  <a:pt x="107076" y="13793"/>
                </a:cubicBezTo>
                <a:close/>
                <a:moveTo>
                  <a:pt x="105710" y="14130"/>
                </a:moveTo>
                <a:cubicBezTo>
                  <a:pt x="105643" y="14157"/>
                  <a:pt x="105579" y="14179"/>
                  <a:pt x="105511" y="14202"/>
                </a:cubicBezTo>
                <a:cubicBezTo>
                  <a:pt x="105789" y="14157"/>
                  <a:pt x="106063" y="14112"/>
                  <a:pt x="106337" y="14070"/>
                </a:cubicBezTo>
                <a:cubicBezTo>
                  <a:pt x="106408" y="14040"/>
                  <a:pt x="106480" y="14014"/>
                  <a:pt x="106551" y="13988"/>
                </a:cubicBezTo>
                <a:cubicBezTo>
                  <a:pt x="106269" y="14037"/>
                  <a:pt x="105988" y="14082"/>
                  <a:pt x="105710" y="14130"/>
                </a:cubicBezTo>
                <a:close/>
                <a:moveTo>
                  <a:pt x="105849" y="13999"/>
                </a:moveTo>
                <a:cubicBezTo>
                  <a:pt x="105909" y="13977"/>
                  <a:pt x="105965" y="13958"/>
                  <a:pt x="106026" y="13935"/>
                </a:cubicBezTo>
                <a:cubicBezTo>
                  <a:pt x="105782" y="13980"/>
                  <a:pt x="105538" y="14025"/>
                  <a:pt x="105294" y="14070"/>
                </a:cubicBezTo>
                <a:cubicBezTo>
                  <a:pt x="105241" y="14085"/>
                  <a:pt x="105189" y="14104"/>
                  <a:pt x="105140" y="14123"/>
                </a:cubicBezTo>
                <a:cubicBezTo>
                  <a:pt x="105376" y="14082"/>
                  <a:pt x="105613" y="14040"/>
                  <a:pt x="105849" y="13999"/>
                </a:cubicBezTo>
                <a:close/>
                <a:moveTo>
                  <a:pt x="105099" y="14273"/>
                </a:moveTo>
                <a:cubicBezTo>
                  <a:pt x="105155" y="14250"/>
                  <a:pt x="105215" y="14228"/>
                  <a:pt x="105275" y="14209"/>
                </a:cubicBezTo>
                <a:cubicBezTo>
                  <a:pt x="105012" y="14254"/>
                  <a:pt x="104754" y="14299"/>
                  <a:pt x="104495" y="14344"/>
                </a:cubicBezTo>
                <a:cubicBezTo>
                  <a:pt x="104446" y="14363"/>
                  <a:pt x="104393" y="14382"/>
                  <a:pt x="104341" y="14401"/>
                </a:cubicBezTo>
                <a:cubicBezTo>
                  <a:pt x="104596" y="14356"/>
                  <a:pt x="104847" y="14314"/>
                  <a:pt x="105099" y="14273"/>
                </a:cubicBezTo>
                <a:close/>
                <a:moveTo>
                  <a:pt x="104386" y="14536"/>
                </a:moveTo>
                <a:cubicBezTo>
                  <a:pt x="104442" y="14517"/>
                  <a:pt x="104495" y="14498"/>
                  <a:pt x="104551" y="14476"/>
                </a:cubicBezTo>
                <a:cubicBezTo>
                  <a:pt x="104277" y="14521"/>
                  <a:pt x="104003" y="14569"/>
                  <a:pt x="103733" y="14618"/>
                </a:cubicBezTo>
                <a:cubicBezTo>
                  <a:pt x="103684" y="14633"/>
                  <a:pt x="103635" y="14652"/>
                  <a:pt x="103587" y="14671"/>
                </a:cubicBezTo>
                <a:cubicBezTo>
                  <a:pt x="103853" y="14626"/>
                  <a:pt x="104120" y="14581"/>
                  <a:pt x="104386" y="14536"/>
                </a:cubicBezTo>
                <a:close/>
                <a:moveTo>
                  <a:pt x="103005" y="14881"/>
                </a:moveTo>
                <a:cubicBezTo>
                  <a:pt x="102964" y="14900"/>
                  <a:pt x="102919" y="14915"/>
                  <a:pt x="102878" y="14930"/>
                </a:cubicBezTo>
                <a:cubicBezTo>
                  <a:pt x="103155" y="14885"/>
                  <a:pt x="103433" y="14840"/>
                  <a:pt x="103711" y="14795"/>
                </a:cubicBezTo>
                <a:cubicBezTo>
                  <a:pt x="103759" y="14776"/>
                  <a:pt x="103808" y="14757"/>
                  <a:pt x="103857" y="14738"/>
                </a:cubicBezTo>
                <a:cubicBezTo>
                  <a:pt x="103575" y="14787"/>
                  <a:pt x="103290" y="14832"/>
                  <a:pt x="103005" y="14881"/>
                </a:cubicBezTo>
                <a:close/>
                <a:moveTo>
                  <a:pt x="103151" y="14742"/>
                </a:moveTo>
                <a:cubicBezTo>
                  <a:pt x="103193" y="14727"/>
                  <a:pt x="103234" y="14712"/>
                  <a:pt x="103272" y="14697"/>
                </a:cubicBezTo>
                <a:cubicBezTo>
                  <a:pt x="103024" y="14742"/>
                  <a:pt x="102773" y="14787"/>
                  <a:pt x="102521" y="14836"/>
                </a:cubicBezTo>
                <a:cubicBezTo>
                  <a:pt x="102491" y="14847"/>
                  <a:pt x="102457" y="14858"/>
                  <a:pt x="102424" y="14870"/>
                </a:cubicBezTo>
                <a:cubicBezTo>
                  <a:pt x="102667" y="14825"/>
                  <a:pt x="102908" y="14783"/>
                  <a:pt x="103151" y="14742"/>
                </a:cubicBezTo>
                <a:close/>
                <a:moveTo>
                  <a:pt x="102465" y="14997"/>
                </a:moveTo>
                <a:cubicBezTo>
                  <a:pt x="102502" y="14982"/>
                  <a:pt x="102540" y="14971"/>
                  <a:pt x="102577" y="14956"/>
                </a:cubicBezTo>
                <a:cubicBezTo>
                  <a:pt x="102311" y="15001"/>
                  <a:pt x="102048" y="15050"/>
                  <a:pt x="101782" y="15095"/>
                </a:cubicBezTo>
                <a:cubicBezTo>
                  <a:pt x="101756" y="15106"/>
                  <a:pt x="101726" y="15117"/>
                  <a:pt x="101696" y="15128"/>
                </a:cubicBezTo>
                <a:cubicBezTo>
                  <a:pt x="101955" y="15083"/>
                  <a:pt x="102210" y="15038"/>
                  <a:pt x="102465" y="14997"/>
                </a:cubicBezTo>
                <a:close/>
                <a:moveTo>
                  <a:pt x="101820" y="15241"/>
                </a:moveTo>
                <a:cubicBezTo>
                  <a:pt x="101850" y="15230"/>
                  <a:pt x="101883" y="15219"/>
                  <a:pt x="101913" y="15207"/>
                </a:cubicBezTo>
                <a:cubicBezTo>
                  <a:pt x="101636" y="15252"/>
                  <a:pt x="101362" y="15301"/>
                  <a:pt x="101084" y="15350"/>
                </a:cubicBezTo>
                <a:cubicBezTo>
                  <a:pt x="101062" y="15357"/>
                  <a:pt x="101039" y="15365"/>
                  <a:pt x="101017" y="15372"/>
                </a:cubicBezTo>
                <a:cubicBezTo>
                  <a:pt x="101287" y="15327"/>
                  <a:pt x="101553" y="15286"/>
                  <a:pt x="101820" y="15241"/>
                </a:cubicBezTo>
                <a:close/>
                <a:moveTo>
                  <a:pt x="101219" y="15474"/>
                </a:moveTo>
                <a:cubicBezTo>
                  <a:pt x="101242" y="15466"/>
                  <a:pt x="101264" y="15455"/>
                  <a:pt x="101287" y="15447"/>
                </a:cubicBezTo>
                <a:cubicBezTo>
                  <a:pt x="101002" y="15496"/>
                  <a:pt x="100716" y="15541"/>
                  <a:pt x="100431" y="15590"/>
                </a:cubicBezTo>
                <a:cubicBezTo>
                  <a:pt x="100416" y="15597"/>
                  <a:pt x="100401" y="15601"/>
                  <a:pt x="100386" y="15609"/>
                </a:cubicBezTo>
                <a:cubicBezTo>
                  <a:pt x="100664" y="15564"/>
                  <a:pt x="100942" y="15519"/>
                  <a:pt x="101219" y="15474"/>
                </a:cubicBezTo>
                <a:close/>
                <a:moveTo>
                  <a:pt x="100668" y="15691"/>
                </a:moveTo>
                <a:cubicBezTo>
                  <a:pt x="100679" y="15688"/>
                  <a:pt x="100690" y="15684"/>
                  <a:pt x="100701" y="15676"/>
                </a:cubicBezTo>
                <a:cubicBezTo>
                  <a:pt x="100409" y="15725"/>
                  <a:pt x="100112" y="15774"/>
                  <a:pt x="99820" y="15823"/>
                </a:cubicBezTo>
                <a:cubicBezTo>
                  <a:pt x="99816" y="15823"/>
                  <a:pt x="99812" y="15826"/>
                  <a:pt x="99808" y="15826"/>
                </a:cubicBezTo>
                <a:cubicBezTo>
                  <a:pt x="100094" y="15781"/>
                  <a:pt x="100382" y="15736"/>
                  <a:pt x="100668" y="15691"/>
                </a:cubicBezTo>
                <a:close/>
                <a:moveTo>
                  <a:pt x="99857" y="16809"/>
                </a:moveTo>
                <a:cubicBezTo>
                  <a:pt x="99913" y="16783"/>
                  <a:pt x="99970" y="16757"/>
                  <a:pt x="100026" y="16731"/>
                </a:cubicBezTo>
                <a:cubicBezTo>
                  <a:pt x="99778" y="16731"/>
                  <a:pt x="99523" y="16734"/>
                  <a:pt x="99264" y="16742"/>
                </a:cubicBezTo>
                <a:cubicBezTo>
                  <a:pt x="99471" y="16761"/>
                  <a:pt x="99670" y="16783"/>
                  <a:pt x="99857" y="16809"/>
                </a:cubicBezTo>
                <a:close/>
                <a:moveTo>
                  <a:pt x="98784" y="17871"/>
                </a:moveTo>
                <a:cubicBezTo>
                  <a:pt x="99306" y="17594"/>
                  <a:pt x="99835" y="17323"/>
                  <a:pt x="100371" y="17057"/>
                </a:cubicBezTo>
                <a:cubicBezTo>
                  <a:pt x="100356" y="17053"/>
                  <a:pt x="100337" y="17049"/>
                  <a:pt x="100322" y="17046"/>
                </a:cubicBezTo>
                <a:cubicBezTo>
                  <a:pt x="100142" y="17008"/>
                  <a:pt x="99947" y="16974"/>
                  <a:pt x="99741" y="16948"/>
                </a:cubicBezTo>
                <a:cubicBezTo>
                  <a:pt x="99339" y="17136"/>
                  <a:pt x="98942" y="17331"/>
                  <a:pt x="98552" y="17522"/>
                </a:cubicBezTo>
                <a:cubicBezTo>
                  <a:pt x="98642" y="17635"/>
                  <a:pt x="98720" y="17751"/>
                  <a:pt x="98784" y="17871"/>
                </a:cubicBezTo>
                <a:close/>
                <a:moveTo>
                  <a:pt x="89944" y="21728"/>
                </a:moveTo>
                <a:cubicBezTo>
                  <a:pt x="88560" y="23079"/>
                  <a:pt x="86639" y="24606"/>
                  <a:pt x="84436" y="26261"/>
                </a:cubicBezTo>
                <a:cubicBezTo>
                  <a:pt x="83712" y="26805"/>
                  <a:pt x="82958" y="27367"/>
                  <a:pt x="82181" y="27938"/>
                </a:cubicBezTo>
                <a:cubicBezTo>
                  <a:pt x="79551" y="30557"/>
                  <a:pt x="77360" y="33397"/>
                  <a:pt x="75638" y="36384"/>
                </a:cubicBezTo>
                <a:cubicBezTo>
                  <a:pt x="76561" y="35648"/>
                  <a:pt x="77495" y="34916"/>
                  <a:pt x="78437" y="34192"/>
                </a:cubicBezTo>
                <a:cubicBezTo>
                  <a:pt x="80853" y="30568"/>
                  <a:pt x="83952" y="27191"/>
                  <a:pt x="87689" y="24208"/>
                </a:cubicBezTo>
                <a:cubicBezTo>
                  <a:pt x="89997" y="22370"/>
                  <a:pt x="92586" y="20663"/>
                  <a:pt x="95411" y="19087"/>
                </a:cubicBezTo>
                <a:cubicBezTo>
                  <a:pt x="95460" y="18895"/>
                  <a:pt x="95486" y="18715"/>
                  <a:pt x="95486" y="18539"/>
                </a:cubicBezTo>
                <a:cubicBezTo>
                  <a:pt x="93531" y="19545"/>
                  <a:pt x="91678" y="20606"/>
                  <a:pt x="89944" y="21728"/>
                </a:cubicBezTo>
                <a:close/>
                <a:moveTo>
                  <a:pt x="91374" y="20152"/>
                </a:moveTo>
                <a:cubicBezTo>
                  <a:pt x="91059" y="20569"/>
                  <a:pt x="90669" y="21008"/>
                  <a:pt x="90207" y="21469"/>
                </a:cubicBezTo>
                <a:cubicBezTo>
                  <a:pt x="91865" y="20411"/>
                  <a:pt x="93629" y="19406"/>
                  <a:pt x="95482" y="18453"/>
                </a:cubicBezTo>
                <a:cubicBezTo>
                  <a:pt x="95479" y="18318"/>
                  <a:pt x="95456" y="18190"/>
                  <a:pt x="95422" y="18063"/>
                </a:cubicBezTo>
                <a:cubicBezTo>
                  <a:pt x="94023" y="18730"/>
                  <a:pt x="92668" y="19428"/>
                  <a:pt x="91374" y="20152"/>
                </a:cubicBezTo>
                <a:close/>
                <a:moveTo>
                  <a:pt x="91929" y="19278"/>
                </a:moveTo>
                <a:cubicBezTo>
                  <a:pt x="91850" y="19436"/>
                  <a:pt x="91757" y="19597"/>
                  <a:pt x="91648" y="19758"/>
                </a:cubicBezTo>
                <a:cubicBezTo>
                  <a:pt x="91599" y="19837"/>
                  <a:pt x="91543" y="19916"/>
                  <a:pt x="91486" y="19999"/>
                </a:cubicBezTo>
                <a:cubicBezTo>
                  <a:pt x="92743" y="19301"/>
                  <a:pt x="94045" y="18629"/>
                  <a:pt x="95396" y="17987"/>
                </a:cubicBezTo>
                <a:cubicBezTo>
                  <a:pt x="95362" y="17890"/>
                  <a:pt x="95317" y="17792"/>
                  <a:pt x="95265" y="17699"/>
                </a:cubicBezTo>
                <a:cubicBezTo>
                  <a:pt x="94124" y="18209"/>
                  <a:pt x="93010" y="18734"/>
                  <a:pt x="91929" y="19278"/>
                </a:cubicBezTo>
                <a:close/>
                <a:moveTo>
                  <a:pt x="83660" y="23372"/>
                </a:moveTo>
                <a:cubicBezTo>
                  <a:pt x="82842" y="23987"/>
                  <a:pt x="81953" y="24632"/>
                  <a:pt x="81018" y="25304"/>
                </a:cubicBezTo>
                <a:cubicBezTo>
                  <a:pt x="80729" y="25514"/>
                  <a:pt x="80433" y="25720"/>
                  <a:pt x="80137" y="25934"/>
                </a:cubicBezTo>
                <a:cubicBezTo>
                  <a:pt x="79975" y="26066"/>
                  <a:pt x="79814" y="26197"/>
                  <a:pt x="79653" y="26328"/>
                </a:cubicBezTo>
                <a:cubicBezTo>
                  <a:pt x="76159" y="29232"/>
                  <a:pt x="73364" y="32508"/>
                  <a:pt x="71293" y="35993"/>
                </a:cubicBezTo>
                <a:cubicBezTo>
                  <a:pt x="72250" y="35209"/>
                  <a:pt x="73233" y="34429"/>
                  <a:pt x="74231" y="33660"/>
                </a:cubicBezTo>
                <a:cubicBezTo>
                  <a:pt x="76219" y="30823"/>
                  <a:pt x="78685" y="28155"/>
                  <a:pt x="81619" y="25747"/>
                </a:cubicBezTo>
                <a:cubicBezTo>
                  <a:pt x="84500" y="23375"/>
                  <a:pt x="87922" y="21218"/>
                  <a:pt x="91753" y="19278"/>
                </a:cubicBezTo>
                <a:cubicBezTo>
                  <a:pt x="91843" y="19106"/>
                  <a:pt x="91918" y="18940"/>
                  <a:pt x="91974" y="18779"/>
                </a:cubicBezTo>
                <a:cubicBezTo>
                  <a:pt x="88954" y="20186"/>
                  <a:pt x="86162" y="21717"/>
                  <a:pt x="83660" y="23372"/>
                </a:cubicBezTo>
                <a:close/>
                <a:moveTo>
                  <a:pt x="86613" y="20978"/>
                </a:moveTo>
                <a:cubicBezTo>
                  <a:pt x="86005" y="21526"/>
                  <a:pt x="85296" y="22111"/>
                  <a:pt x="84500" y="22726"/>
                </a:cubicBezTo>
                <a:cubicBezTo>
                  <a:pt x="86796" y="21274"/>
                  <a:pt x="89310" y="19924"/>
                  <a:pt x="92008" y="18670"/>
                </a:cubicBezTo>
                <a:cubicBezTo>
                  <a:pt x="92042" y="18554"/>
                  <a:pt x="92064" y="18441"/>
                  <a:pt x="92079" y="18333"/>
                </a:cubicBezTo>
                <a:cubicBezTo>
                  <a:pt x="90203" y="19139"/>
                  <a:pt x="88410" y="19991"/>
                  <a:pt x="86706" y="20888"/>
                </a:cubicBezTo>
                <a:cubicBezTo>
                  <a:pt x="86676" y="20918"/>
                  <a:pt x="86643" y="20948"/>
                  <a:pt x="86613" y="20978"/>
                </a:cubicBezTo>
                <a:close/>
                <a:moveTo>
                  <a:pt x="75630" y="27375"/>
                </a:moveTo>
                <a:cubicBezTo>
                  <a:pt x="73646" y="29067"/>
                  <a:pt x="71912" y="30879"/>
                  <a:pt x="70438" y="32785"/>
                </a:cubicBezTo>
                <a:cubicBezTo>
                  <a:pt x="71691" y="31814"/>
                  <a:pt x="72978" y="30857"/>
                  <a:pt x="74253" y="29930"/>
                </a:cubicBezTo>
                <a:cubicBezTo>
                  <a:pt x="75278" y="28842"/>
                  <a:pt x="76388" y="27791"/>
                  <a:pt x="77585" y="26786"/>
                </a:cubicBezTo>
                <a:cubicBezTo>
                  <a:pt x="80092" y="24677"/>
                  <a:pt x="83059" y="22734"/>
                  <a:pt x="86387" y="20959"/>
                </a:cubicBezTo>
                <a:cubicBezTo>
                  <a:pt x="86729" y="20655"/>
                  <a:pt x="87037" y="20362"/>
                  <a:pt x="87310" y="20085"/>
                </a:cubicBezTo>
                <a:cubicBezTo>
                  <a:pt x="82771" y="22238"/>
                  <a:pt x="78805" y="24677"/>
                  <a:pt x="75630" y="27375"/>
                </a:cubicBezTo>
                <a:close/>
                <a:moveTo>
                  <a:pt x="73627" y="27904"/>
                </a:moveTo>
                <a:cubicBezTo>
                  <a:pt x="70877" y="30272"/>
                  <a:pt x="68648" y="32879"/>
                  <a:pt x="66941" y="35637"/>
                </a:cubicBezTo>
                <a:cubicBezTo>
                  <a:pt x="67973" y="34748"/>
                  <a:pt x="69053" y="33870"/>
                  <a:pt x="70160" y="33003"/>
                </a:cubicBezTo>
                <a:cubicBezTo>
                  <a:pt x="71680" y="30996"/>
                  <a:pt x="73488" y="29082"/>
                  <a:pt x="75574" y="27307"/>
                </a:cubicBezTo>
                <a:cubicBezTo>
                  <a:pt x="78801" y="24561"/>
                  <a:pt x="82849" y="22085"/>
                  <a:pt x="87483" y="19901"/>
                </a:cubicBezTo>
                <a:cubicBezTo>
                  <a:pt x="87641" y="19732"/>
                  <a:pt x="87787" y="19567"/>
                  <a:pt x="87918" y="19406"/>
                </a:cubicBezTo>
                <a:cubicBezTo>
                  <a:pt x="82245" y="21848"/>
                  <a:pt x="77349" y="24696"/>
                  <a:pt x="73627" y="27904"/>
                </a:cubicBezTo>
                <a:close/>
                <a:moveTo>
                  <a:pt x="79484" y="23045"/>
                </a:moveTo>
                <a:cubicBezTo>
                  <a:pt x="78883" y="23462"/>
                  <a:pt x="78257" y="23893"/>
                  <a:pt x="77604" y="24336"/>
                </a:cubicBezTo>
                <a:cubicBezTo>
                  <a:pt x="75754" y="25593"/>
                  <a:pt x="73721" y="26955"/>
                  <a:pt x="71668" y="28396"/>
                </a:cubicBezTo>
                <a:cubicBezTo>
                  <a:pt x="71653" y="28411"/>
                  <a:pt x="71638" y="28422"/>
                  <a:pt x="71623" y="28433"/>
                </a:cubicBezTo>
                <a:cubicBezTo>
                  <a:pt x="68168" y="31453"/>
                  <a:pt x="65590" y="34856"/>
                  <a:pt x="63883" y="38455"/>
                </a:cubicBezTo>
                <a:cubicBezTo>
                  <a:pt x="64652" y="37704"/>
                  <a:pt x="65477" y="36935"/>
                  <a:pt x="66370" y="36140"/>
                </a:cubicBezTo>
                <a:cubicBezTo>
                  <a:pt x="66483" y="36038"/>
                  <a:pt x="66596" y="35937"/>
                  <a:pt x="66712" y="35839"/>
                </a:cubicBezTo>
                <a:cubicBezTo>
                  <a:pt x="68442" y="32980"/>
                  <a:pt x="70727" y="30279"/>
                  <a:pt x="73567" y="27833"/>
                </a:cubicBezTo>
                <a:cubicBezTo>
                  <a:pt x="77334" y="24591"/>
                  <a:pt x="82294" y="21717"/>
                  <a:pt x="88038" y="19252"/>
                </a:cubicBezTo>
                <a:cubicBezTo>
                  <a:pt x="88072" y="19211"/>
                  <a:pt x="88102" y="19169"/>
                  <a:pt x="88132" y="19128"/>
                </a:cubicBezTo>
                <a:cubicBezTo>
                  <a:pt x="88177" y="19064"/>
                  <a:pt x="88218" y="19004"/>
                  <a:pt x="88260" y="18944"/>
                </a:cubicBezTo>
                <a:cubicBezTo>
                  <a:pt x="85101" y="20197"/>
                  <a:pt x="82155" y="21567"/>
                  <a:pt x="79484" y="23045"/>
                </a:cubicBezTo>
                <a:close/>
                <a:moveTo>
                  <a:pt x="88346" y="18805"/>
                </a:moveTo>
                <a:cubicBezTo>
                  <a:pt x="88387" y="18742"/>
                  <a:pt x="88425" y="18678"/>
                  <a:pt x="88455" y="18614"/>
                </a:cubicBezTo>
                <a:cubicBezTo>
                  <a:pt x="86155" y="19466"/>
                  <a:pt x="83952" y="20370"/>
                  <a:pt x="81878" y="21334"/>
                </a:cubicBezTo>
                <a:cubicBezTo>
                  <a:pt x="81356" y="21724"/>
                  <a:pt x="80786" y="22133"/>
                  <a:pt x="80182" y="22557"/>
                </a:cubicBezTo>
                <a:cubicBezTo>
                  <a:pt x="82692" y="21214"/>
                  <a:pt x="85431" y="19961"/>
                  <a:pt x="88346" y="18805"/>
                </a:cubicBezTo>
                <a:close/>
                <a:moveTo>
                  <a:pt x="91145" y="17849"/>
                </a:moveTo>
                <a:cubicBezTo>
                  <a:pt x="90256" y="18171"/>
                  <a:pt x="89378" y="18501"/>
                  <a:pt x="88515" y="18843"/>
                </a:cubicBezTo>
                <a:cubicBezTo>
                  <a:pt x="88459" y="18937"/>
                  <a:pt x="88399" y="19031"/>
                  <a:pt x="88331" y="19128"/>
                </a:cubicBezTo>
                <a:cubicBezTo>
                  <a:pt x="89457" y="18648"/>
                  <a:pt x="90616" y="18186"/>
                  <a:pt x="91798" y="17740"/>
                </a:cubicBezTo>
                <a:cubicBezTo>
                  <a:pt x="91584" y="17774"/>
                  <a:pt x="91366" y="17811"/>
                  <a:pt x="91145" y="17849"/>
                </a:cubicBezTo>
                <a:close/>
                <a:moveTo>
                  <a:pt x="88860" y="17586"/>
                </a:moveTo>
                <a:cubicBezTo>
                  <a:pt x="89558" y="17470"/>
                  <a:pt x="90241" y="17365"/>
                  <a:pt x="90897" y="17271"/>
                </a:cubicBezTo>
                <a:cubicBezTo>
                  <a:pt x="91017" y="17241"/>
                  <a:pt x="91138" y="17211"/>
                  <a:pt x="91258" y="17181"/>
                </a:cubicBezTo>
                <a:cubicBezTo>
                  <a:pt x="90500" y="17271"/>
                  <a:pt x="89693" y="17380"/>
                  <a:pt x="88845" y="17511"/>
                </a:cubicBezTo>
                <a:cubicBezTo>
                  <a:pt x="88853" y="17533"/>
                  <a:pt x="88856" y="17560"/>
                  <a:pt x="88860" y="17586"/>
                </a:cubicBezTo>
                <a:close/>
                <a:moveTo>
                  <a:pt x="89419" y="18164"/>
                </a:moveTo>
                <a:cubicBezTo>
                  <a:pt x="89262" y="18190"/>
                  <a:pt x="89104" y="18220"/>
                  <a:pt x="88946" y="18250"/>
                </a:cubicBezTo>
                <a:cubicBezTo>
                  <a:pt x="88886" y="18273"/>
                  <a:pt x="88826" y="18291"/>
                  <a:pt x="88770" y="18310"/>
                </a:cubicBezTo>
                <a:cubicBezTo>
                  <a:pt x="88759" y="18344"/>
                  <a:pt x="88744" y="18378"/>
                  <a:pt x="88732" y="18411"/>
                </a:cubicBezTo>
                <a:cubicBezTo>
                  <a:pt x="88961" y="18329"/>
                  <a:pt x="89190" y="18243"/>
                  <a:pt x="89419" y="18164"/>
                </a:cubicBezTo>
                <a:close/>
                <a:moveTo>
                  <a:pt x="88871" y="17770"/>
                </a:moveTo>
                <a:cubicBezTo>
                  <a:pt x="88976" y="17751"/>
                  <a:pt x="89078" y="17732"/>
                  <a:pt x="89183" y="17717"/>
                </a:cubicBezTo>
                <a:cubicBezTo>
                  <a:pt x="89284" y="17691"/>
                  <a:pt x="89385" y="17665"/>
                  <a:pt x="89487" y="17639"/>
                </a:cubicBezTo>
                <a:cubicBezTo>
                  <a:pt x="89284" y="17669"/>
                  <a:pt x="89078" y="17702"/>
                  <a:pt x="88871" y="17736"/>
                </a:cubicBezTo>
                <a:cubicBezTo>
                  <a:pt x="88871" y="17744"/>
                  <a:pt x="88871" y="17751"/>
                  <a:pt x="88871" y="17762"/>
                </a:cubicBezTo>
                <a:cubicBezTo>
                  <a:pt x="88871" y="17762"/>
                  <a:pt x="88871" y="17766"/>
                  <a:pt x="88871" y="17770"/>
                </a:cubicBezTo>
                <a:close/>
                <a:moveTo>
                  <a:pt x="88680" y="18535"/>
                </a:moveTo>
                <a:cubicBezTo>
                  <a:pt x="88650" y="18592"/>
                  <a:pt x="88620" y="18652"/>
                  <a:pt x="88590" y="18712"/>
                </a:cubicBezTo>
                <a:cubicBezTo>
                  <a:pt x="89254" y="18449"/>
                  <a:pt x="89922" y="18198"/>
                  <a:pt x="90605" y="17946"/>
                </a:cubicBezTo>
                <a:cubicBezTo>
                  <a:pt x="90413" y="17980"/>
                  <a:pt x="90218" y="18014"/>
                  <a:pt x="90027" y="18051"/>
                </a:cubicBezTo>
                <a:cubicBezTo>
                  <a:pt x="89573" y="18209"/>
                  <a:pt x="89123" y="18370"/>
                  <a:pt x="88680" y="18535"/>
                </a:cubicBezTo>
                <a:close/>
                <a:moveTo>
                  <a:pt x="85093" y="18411"/>
                </a:moveTo>
                <a:cubicBezTo>
                  <a:pt x="85082" y="18430"/>
                  <a:pt x="85067" y="18449"/>
                  <a:pt x="85055" y="18468"/>
                </a:cubicBezTo>
                <a:cubicBezTo>
                  <a:pt x="86309" y="18220"/>
                  <a:pt x="87528" y="17999"/>
                  <a:pt x="88710" y="17796"/>
                </a:cubicBezTo>
                <a:cubicBezTo>
                  <a:pt x="88710" y="17785"/>
                  <a:pt x="88710" y="17774"/>
                  <a:pt x="88710" y="17762"/>
                </a:cubicBezTo>
                <a:cubicBezTo>
                  <a:pt x="87554" y="17954"/>
                  <a:pt x="86346" y="18171"/>
                  <a:pt x="85093" y="18411"/>
                </a:cubicBezTo>
                <a:close/>
                <a:moveTo>
                  <a:pt x="85213" y="18235"/>
                </a:moveTo>
                <a:cubicBezTo>
                  <a:pt x="86417" y="18002"/>
                  <a:pt x="87584" y="17792"/>
                  <a:pt x="88699" y="17612"/>
                </a:cubicBezTo>
                <a:cubicBezTo>
                  <a:pt x="88695" y="17586"/>
                  <a:pt x="88691" y="17560"/>
                  <a:pt x="88684" y="17533"/>
                </a:cubicBezTo>
                <a:cubicBezTo>
                  <a:pt x="87614" y="17699"/>
                  <a:pt x="86474" y="17897"/>
                  <a:pt x="85281" y="18123"/>
                </a:cubicBezTo>
                <a:cubicBezTo>
                  <a:pt x="85258" y="18160"/>
                  <a:pt x="85236" y="18198"/>
                  <a:pt x="85213" y="18235"/>
                </a:cubicBezTo>
                <a:close/>
                <a:moveTo>
                  <a:pt x="80707" y="18899"/>
                </a:moveTo>
                <a:cubicBezTo>
                  <a:pt x="82260" y="18558"/>
                  <a:pt x="83754" y="18250"/>
                  <a:pt x="85164" y="17984"/>
                </a:cubicBezTo>
                <a:cubicBezTo>
                  <a:pt x="85198" y="17927"/>
                  <a:pt x="85224" y="17867"/>
                  <a:pt x="85247" y="17811"/>
                </a:cubicBezTo>
                <a:cubicBezTo>
                  <a:pt x="83919" y="18055"/>
                  <a:pt x="82485" y="18340"/>
                  <a:pt x="80973" y="18670"/>
                </a:cubicBezTo>
                <a:cubicBezTo>
                  <a:pt x="80891" y="18745"/>
                  <a:pt x="80801" y="18820"/>
                  <a:pt x="80707" y="18899"/>
                </a:cubicBezTo>
                <a:close/>
                <a:moveTo>
                  <a:pt x="77825" y="18986"/>
                </a:moveTo>
                <a:cubicBezTo>
                  <a:pt x="77022" y="19177"/>
                  <a:pt x="76197" y="19379"/>
                  <a:pt x="75349" y="19593"/>
                </a:cubicBezTo>
                <a:cubicBezTo>
                  <a:pt x="75143" y="19721"/>
                  <a:pt x="74933" y="19852"/>
                  <a:pt x="74711" y="19987"/>
                </a:cubicBezTo>
                <a:cubicBezTo>
                  <a:pt x="75608" y="19762"/>
                  <a:pt x="76490" y="19545"/>
                  <a:pt x="77353" y="19338"/>
                </a:cubicBezTo>
                <a:cubicBezTo>
                  <a:pt x="78568" y="19046"/>
                  <a:pt x="79746" y="18775"/>
                  <a:pt x="80879" y="18528"/>
                </a:cubicBezTo>
                <a:cubicBezTo>
                  <a:pt x="81003" y="18423"/>
                  <a:pt x="81116" y="18318"/>
                  <a:pt x="81217" y="18216"/>
                </a:cubicBezTo>
                <a:cubicBezTo>
                  <a:pt x="80144" y="18445"/>
                  <a:pt x="79011" y="18700"/>
                  <a:pt x="77825" y="18986"/>
                </a:cubicBezTo>
                <a:close/>
                <a:moveTo>
                  <a:pt x="76482" y="18862"/>
                </a:moveTo>
                <a:cubicBezTo>
                  <a:pt x="76261" y="19008"/>
                  <a:pt x="76024" y="19162"/>
                  <a:pt x="75781" y="19319"/>
                </a:cubicBezTo>
                <a:cubicBezTo>
                  <a:pt x="77792" y="18817"/>
                  <a:pt x="79686" y="18378"/>
                  <a:pt x="81416" y="18010"/>
                </a:cubicBezTo>
                <a:cubicBezTo>
                  <a:pt x="81540" y="17875"/>
                  <a:pt x="81645" y="17747"/>
                  <a:pt x="81731" y="17631"/>
                </a:cubicBezTo>
                <a:cubicBezTo>
                  <a:pt x="80200" y="17939"/>
                  <a:pt x="78463" y="18336"/>
                  <a:pt x="76565" y="18805"/>
                </a:cubicBezTo>
                <a:cubicBezTo>
                  <a:pt x="76535" y="18824"/>
                  <a:pt x="76508" y="18843"/>
                  <a:pt x="76482" y="18862"/>
                </a:cubicBezTo>
                <a:close/>
                <a:moveTo>
                  <a:pt x="77311" y="18044"/>
                </a:moveTo>
                <a:cubicBezTo>
                  <a:pt x="75060" y="18595"/>
                  <a:pt x="72430" y="19304"/>
                  <a:pt x="69552" y="20137"/>
                </a:cubicBezTo>
                <a:cubicBezTo>
                  <a:pt x="69094" y="20389"/>
                  <a:pt x="68618" y="20651"/>
                  <a:pt x="68130" y="20922"/>
                </a:cubicBezTo>
                <a:cubicBezTo>
                  <a:pt x="69946" y="20396"/>
                  <a:pt x="71698" y="19908"/>
                  <a:pt x="73360" y="19466"/>
                </a:cubicBezTo>
                <a:cubicBezTo>
                  <a:pt x="74437" y="19177"/>
                  <a:pt x="75480" y="18910"/>
                  <a:pt x="76475" y="18663"/>
                </a:cubicBezTo>
                <a:cubicBezTo>
                  <a:pt x="76805" y="18438"/>
                  <a:pt x="77105" y="18228"/>
                  <a:pt x="77371" y="18032"/>
                </a:cubicBezTo>
                <a:cubicBezTo>
                  <a:pt x="77349" y="18036"/>
                  <a:pt x="77330" y="18040"/>
                  <a:pt x="77311" y="18044"/>
                </a:cubicBezTo>
                <a:moveTo>
                  <a:pt x="70209" y="19777"/>
                </a:moveTo>
                <a:cubicBezTo>
                  <a:pt x="72989" y="18978"/>
                  <a:pt x="75525" y="18306"/>
                  <a:pt x="77687" y="17785"/>
                </a:cubicBezTo>
                <a:cubicBezTo>
                  <a:pt x="77998" y="17533"/>
                  <a:pt x="78246" y="17305"/>
                  <a:pt x="78407" y="17106"/>
                </a:cubicBezTo>
                <a:cubicBezTo>
                  <a:pt x="77446" y="17320"/>
                  <a:pt x="76310" y="17605"/>
                  <a:pt x="75026" y="17942"/>
                </a:cubicBezTo>
                <a:cubicBezTo>
                  <a:pt x="74100" y="18190"/>
                  <a:pt x="73090" y="18468"/>
                  <a:pt x="72021" y="18772"/>
                </a:cubicBezTo>
                <a:cubicBezTo>
                  <a:pt x="71466" y="19087"/>
                  <a:pt x="70858" y="19421"/>
                  <a:pt x="70209" y="19777"/>
                </a:cubicBezTo>
                <a:close/>
                <a:moveTo>
                  <a:pt x="60540" y="22156"/>
                </a:moveTo>
                <a:cubicBezTo>
                  <a:pt x="64731" y="20771"/>
                  <a:pt x="68637" y="19567"/>
                  <a:pt x="71935" y="18625"/>
                </a:cubicBezTo>
                <a:cubicBezTo>
                  <a:pt x="72734" y="18175"/>
                  <a:pt x="73420" y="17777"/>
                  <a:pt x="73968" y="17428"/>
                </a:cubicBezTo>
                <a:cubicBezTo>
                  <a:pt x="73563" y="17541"/>
                  <a:pt x="73135" y="17665"/>
                  <a:pt x="72689" y="17792"/>
                </a:cubicBezTo>
                <a:cubicBezTo>
                  <a:pt x="70044" y="18562"/>
                  <a:pt x="66674" y="19612"/>
                  <a:pt x="62896" y="20869"/>
                </a:cubicBezTo>
                <a:cubicBezTo>
                  <a:pt x="62123" y="21278"/>
                  <a:pt x="61335" y="21706"/>
                  <a:pt x="60540" y="22156"/>
                </a:cubicBezTo>
                <a:close/>
                <a:moveTo>
                  <a:pt x="50717" y="24959"/>
                </a:moveTo>
                <a:cubicBezTo>
                  <a:pt x="54942" y="23398"/>
                  <a:pt x="59069" y="21961"/>
                  <a:pt x="62802" y="20723"/>
                </a:cubicBezTo>
                <a:cubicBezTo>
                  <a:pt x="64100" y="20032"/>
                  <a:pt x="65346" y="19406"/>
                  <a:pt x="66479" y="18843"/>
                </a:cubicBezTo>
                <a:cubicBezTo>
                  <a:pt x="64243" y="19590"/>
                  <a:pt x="61688" y="20468"/>
                  <a:pt x="58934" y="21447"/>
                </a:cubicBezTo>
                <a:cubicBezTo>
                  <a:pt x="56807" y="22201"/>
                  <a:pt x="54563" y="23015"/>
                  <a:pt x="52252" y="23874"/>
                </a:cubicBezTo>
                <a:cubicBezTo>
                  <a:pt x="51730" y="24227"/>
                  <a:pt x="51216" y="24587"/>
                  <a:pt x="50717" y="24959"/>
                </a:cubicBezTo>
                <a:close/>
                <a:moveTo>
                  <a:pt x="43911" y="26598"/>
                </a:moveTo>
                <a:cubicBezTo>
                  <a:pt x="43772" y="26752"/>
                  <a:pt x="43637" y="26906"/>
                  <a:pt x="43506" y="27056"/>
                </a:cubicBezTo>
                <a:cubicBezTo>
                  <a:pt x="46417" y="25897"/>
                  <a:pt x="49333" y="24779"/>
                  <a:pt x="52154" y="23728"/>
                </a:cubicBezTo>
                <a:cubicBezTo>
                  <a:pt x="52968" y="23184"/>
                  <a:pt x="53801" y="22662"/>
                  <a:pt x="54645" y="22163"/>
                </a:cubicBezTo>
                <a:cubicBezTo>
                  <a:pt x="53062" y="22760"/>
                  <a:pt x="51422" y="23390"/>
                  <a:pt x="49745" y="24039"/>
                </a:cubicBezTo>
                <a:cubicBezTo>
                  <a:pt x="47959" y="24734"/>
                  <a:pt x="46132" y="25454"/>
                  <a:pt x="44294" y="26193"/>
                </a:cubicBezTo>
                <a:cubicBezTo>
                  <a:pt x="44162" y="26328"/>
                  <a:pt x="44035" y="26463"/>
                  <a:pt x="43911" y="26598"/>
                </a:cubicBezTo>
                <a:moveTo>
                  <a:pt x="38549" y="28369"/>
                </a:moveTo>
                <a:cubicBezTo>
                  <a:pt x="40421" y="27581"/>
                  <a:pt x="42309" y="26805"/>
                  <a:pt x="44185" y="26051"/>
                </a:cubicBezTo>
                <a:cubicBezTo>
                  <a:pt x="44560" y="25668"/>
                  <a:pt x="44958" y="25293"/>
                  <a:pt x="45374" y="24925"/>
                </a:cubicBezTo>
                <a:cubicBezTo>
                  <a:pt x="43250" y="25795"/>
                  <a:pt x="41086" y="26696"/>
                  <a:pt x="38921" y="27615"/>
                </a:cubicBezTo>
                <a:cubicBezTo>
                  <a:pt x="38786" y="27870"/>
                  <a:pt x="38662" y="28118"/>
                  <a:pt x="38549" y="28369"/>
                </a:cubicBezTo>
                <a:close/>
                <a:moveTo>
                  <a:pt x="35131" y="28399"/>
                </a:moveTo>
                <a:cubicBezTo>
                  <a:pt x="35086" y="28636"/>
                  <a:pt x="35052" y="28868"/>
                  <a:pt x="35030" y="29105"/>
                </a:cubicBezTo>
                <a:cubicBezTo>
                  <a:pt x="35105" y="29071"/>
                  <a:pt x="35176" y="29037"/>
                  <a:pt x="35251" y="29007"/>
                </a:cubicBezTo>
                <a:cubicBezTo>
                  <a:pt x="36426" y="28493"/>
                  <a:pt x="37607" y="27983"/>
                  <a:pt x="38786" y="27480"/>
                </a:cubicBezTo>
                <a:cubicBezTo>
                  <a:pt x="38954" y="27172"/>
                  <a:pt x="39142" y="26861"/>
                  <a:pt x="39348" y="26550"/>
                </a:cubicBezTo>
                <a:cubicBezTo>
                  <a:pt x="37945" y="27157"/>
                  <a:pt x="36534" y="27773"/>
                  <a:pt x="35131" y="28399"/>
                </a:cubicBezTo>
                <a:close/>
                <a:moveTo>
                  <a:pt x="32325" y="28741"/>
                </a:moveTo>
                <a:cubicBezTo>
                  <a:pt x="32347" y="28966"/>
                  <a:pt x="32381" y="29191"/>
                  <a:pt x="32418" y="29416"/>
                </a:cubicBezTo>
                <a:cubicBezTo>
                  <a:pt x="33263" y="29033"/>
                  <a:pt x="34114" y="28654"/>
                  <a:pt x="34966" y="28275"/>
                </a:cubicBezTo>
                <a:cubicBezTo>
                  <a:pt x="35019" y="27998"/>
                  <a:pt x="35082" y="27724"/>
                  <a:pt x="35161" y="27446"/>
                </a:cubicBezTo>
                <a:cubicBezTo>
                  <a:pt x="34216" y="27874"/>
                  <a:pt x="33266" y="28305"/>
                  <a:pt x="32325" y="28741"/>
                </a:cubicBezTo>
                <a:close/>
                <a:moveTo>
                  <a:pt x="32261" y="27803"/>
                </a:moveTo>
                <a:cubicBezTo>
                  <a:pt x="32265" y="28050"/>
                  <a:pt x="32280" y="28302"/>
                  <a:pt x="32302" y="28549"/>
                </a:cubicBezTo>
                <a:cubicBezTo>
                  <a:pt x="33278" y="28099"/>
                  <a:pt x="34253" y="27656"/>
                  <a:pt x="35229" y="27214"/>
                </a:cubicBezTo>
                <a:cubicBezTo>
                  <a:pt x="35330" y="26891"/>
                  <a:pt x="35450" y="26568"/>
                  <a:pt x="35593" y="26246"/>
                </a:cubicBezTo>
                <a:cubicBezTo>
                  <a:pt x="34486" y="26760"/>
                  <a:pt x="33375" y="27277"/>
                  <a:pt x="32261" y="27803"/>
                </a:cubicBezTo>
                <a:moveTo>
                  <a:pt x="36092" y="24917"/>
                </a:moveTo>
                <a:cubicBezTo>
                  <a:pt x="34846" y="25518"/>
                  <a:pt x="33578" y="26129"/>
                  <a:pt x="32298" y="26748"/>
                </a:cubicBezTo>
                <a:cubicBezTo>
                  <a:pt x="32268" y="27030"/>
                  <a:pt x="32257" y="27311"/>
                  <a:pt x="32257" y="27596"/>
                </a:cubicBezTo>
                <a:lnTo>
                  <a:pt x="32257" y="27600"/>
                </a:lnTo>
                <a:cubicBezTo>
                  <a:pt x="33413" y="27056"/>
                  <a:pt x="34565" y="26520"/>
                  <a:pt x="35709" y="25987"/>
                </a:cubicBezTo>
                <a:cubicBezTo>
                  <a:pt x="35897" y="25589"/>
                  <a:pt x="36114" y="25188"/>
                  <a:pt x="36373" y="24782"/>
                </a:cubicBezTo>
                <a:cubicBezTo>
                  <a:pt x="36279" y="24827"/>
                  <a:pt x="36185" y="24872"/>
                  <a:pt x="36092" y="24917"/>
                </a:cubicBezTo>
                <a:close/>
                <a:moveTo>
                  <a:pt x="29822" y="27739"/>
                </a:moveTo>
                <a:cubicBezTo>
                  <a:pt x="30591" y="27364"/>
                  <a:pt x="31357" y="26992"/>
                  <a:pt x="32122" y="26625"/>
                </a:cubicBezTo>
                <a:cubicBezTo>
                  <a:pt x="32156" y="26294"/>
                  <a:pt x="32212" y="25964"/>
                  <a:pt x="32287" y="25634"/>
                </a:cubicBezTo>
                <a:cubicBezTo>
                  <a:pt x="31413" y="26073"/>
                  <a:pt x="30531" y="26516"/>
                  <a:pt x="29642" y="26962"/>
                </a:cubicBezTo>
                <a:cubicBezTo>
                  <a:pt x="29694" y="27221"/>
                  <a:pt x="29754" y="27480"/>
                  <a:pt x="29822" y="27739"/>
                </a:cubicBezTo>
                <a:close/>
                <a:moveTo>
                  <a:pt x="5280" y="47872"/>
                </a:moveTo>
                <a:cubicBezTo>
                  <a:pt x="4571" y="47478"/>
                  <a:pt x="4064" y="47020"/>
                  <a:pt x="3839" y="46488"/>
                </a:cubicBezTo>
                <a:cubicBezTo>
                  <a:pt x="3749" y="46274"/>
                  <a:pt x="3704" y="46049"/>
                  <a:pt x="3704" y="45816"/>
                </a:cubicBezTo>
                <a:cubicBezTo>
                  <a:pt x="3708" y="45096"/>
                  <a:pt x="4121" y="44304"/>
                  <a:pt x="4860" y="43445"/>
                </a:cubicBezTo>
                <a:cubicBezTo>
                  <a:pt x="5603" y="42586"/>
                  <a:pt x="6672" y="41663"/>
                  <a:pt x="8004" y="40683"/>
                </a:cubicBezTo>
                <a:cubicBezTo>
                  <a:pt x="10668" y="38725"/>
                  <a:pt x="14386" y="36560"/>
                  <a:pt x="18611" y="34327"/>
                </a:cubicBezTo>
                <a:cubicBezTo>
                  <a:pt x="22130" y="32466"/>
                  <a:pt x="26006" y="30564"/>
                  <a:pt x="29920" y="28703"/>
                </a:cubicBezTo>
                <a:cubicBezTo>
                  <a:pt x="29841" y="28471"/>
                  <a:pt x="29769" y="28238"/>
                  <a:pt x="29702" y="28005"/>
                </a:cubicBezTo>
                <a:cubicBezTo>
                  <a:pt x="20821" y="32335"/>
                  <a:pt x="11827" y="36935"/>
                  <a:pt x="6597" y="40717"/>
                </a:cubicBezTo>
                <a:cubicBezTo>
                  <a:pt x="4744" y="42060"/>
                  <a:pt x="3363" y="43298"/>
                  <a:pt x="2635" y="44375"/>
                </a:cubicBezTo>
                <a:cubicBezTo>
                  <a:pt x="2245" y="44949"/>
                  <a:pt x="2046" y="45471"/>
                  <a:pt x="2046" y="45932"/>
                </a:cubicBezTo>
                <a:cubicBezTo>
                  <a:pt x="2046" y="46187"/>
                  <a:pt x="2106" y="46428"/>
                  <a:pt x="2230" y="46649"/>
                </a:cubicBezTo>
                <a:cubicBezTo>
                  <a:pt x="2455" y="47058"/>
                  <a:pt x="2905" y="47429"/>
                  <a:pt x="3543" y="47756"/>
                </a:cubicBezTo>
                <a:cubicBezTo>
                  <a:pt x="4181" y="48082"/>
                  <a:pt x="5006" y="48360"/>
                  <a:pt x="5974" y="48581"/>
                </a:cubicBezTo>
                <a:cubicBezTo>
                  <a:pt x="6818" y="48776"/>
                  <a:pt x="7771" y="48934"/>
                  <a:pt x="8803" y="49046"/>
                </a:cubicBezTo>
                <a:cubicBezTo>
                  <a:pt x="7370" y="48750"/>
                  <a:pt x="6162" y="48360"/>
                  <a:pt x="5280" y="47872"/>
                </a:cubicBezTo>
                <a:close/>
                <a:moveTo>
                  <a:pt x="7096" y="47846"/>
                </a:moveTo>
                <a:cubicBezTo>
                  <a:pt x="6331" y="47384"/>
                  <a:pt x="5809" y="46848"/>
                  <a:pt x="5618" y="46233"/>
                </a:cubicBezTo>
                <a:cubicBezTo>
                  <a:pt x="5569" y="46064"/>
                  <a:pt x="5543" y="45891"/>
                  <a:pt x="5543" y="45715"/>
                </a:cubicBezTo>
                <a:cubicBezTo>
                  <a:pt x="5543" y="44972"/>
                  <a:pt x="5970" y="44161"/>
                  <a:pt x="6728" y="43287"/>
                </a:cubicBezTo>
                <a:cubicBezTo>
                  <a:pt x="7486" y="42417"/>
                  <a:pt x="8582" y="41475"/>
                  <a:pt x="9948" y="40488"/>
                </a:cubicBezTo>
                <a:cubicBezTo>
                  <a:pt x="12683" y="38507"/>
                  <a:pt x="16495" y="36327"/>
                  <a:pt x="20828" y="34095"/>
                </a:cubicBezTo>
                <a:cubicBezTo>
                  <a:pt x="23774" y="32579"/>
                  <a:pt x="26959" y="31037"/>
                  <a:pt x="30212" y="29517"/>
                </a:cubicBezTo>
                <a:cubicBezTo>
                  <a:pt x="30130" y="29307"/>
                  <a:pt x="30055" y="29093"/>
                  <a:pt x="29980" y="28880"/>
                </a:cubicBezTo>
                <a:cubicBezTo>
                  <a:pt x="21635" y="32849"/>
                  <a:pt x="13474" y="37006"/>
                  <a:pt x="8559" y="40507"/>
                </a:cubicBezTo>
                <a:cubicBezTo>
                  <a:pt x="6657" y="41861"/>
                  <a:pt x="5243" y="43122"/>
                  <a:pt x="4496" y="44218"/>
                </a:cubicBezTo>
                <a:cubicBezTo>
                  <a:pt x="4094" y="44803"/>
                  <a:pt x="3888" y="45340"/>
                  <a:pt x="3892" y="45816"/>
                </a:cubicBezTo>
                <a:cubicBezTo>
                  <a:pt x="3892" y="46026"/>
                  <a:pt x="3929" y="46225"/>
                  <a:pt x="4008" y="46413"/>
                </a:cubicBezTo>
                <a:cubicBezTo>
                  <a:pt x="4211" y="46889"/>
                  <a:pt x="4680" y="47328"/>
                  <a:pt x="5370" y="47711"/>
                </a:cubicBezTo>
                <a:cubicBezTo>
                  <a:pt x="6064" y="48093"/>
                  <a:pt x="6976" y="48420"/>
                  <a:pt x="8049" y="48686"/>
                </a:cubicBezTo>
                <a:cubicBezTo>
                  <a:pt x="8694" y="48844"/>
                  <a:pt x="9396" y="48983"/>
                  <a:pt x="10143" y="49095"/>
                </a:cubicBezTo>
                <a:cubicBezTo>
                  <a:pt x="10184" y="49095"/>
                  <a:pt x="10229" y="49095"/>
                  <a:pt x="10270" y="49095"/>
                </a:cubicBezTo>
                <a:lnTo>
                  <a:pt x="10270" y="49095"/>
                </a:lnTo>
                <a:cubicBezTo>
                  <a:pt x="10315" y="49095"/>
                  <a:pt x="10360" y="49095"/>
                  <a:pt x="10405" y="49095"/>
                </a:cubicBezTo>
                <a:cubicBezTo>
                  <a:pt x="9066" y="48765"/>
                  <a:pt x="7933" y="48349"/>
                  <a:pt x="7096" y="47846"/>
                </a:cubicBezTo>
                <a:moveTo>
                  <a:pt x="8905" y="47842"/>
                </a:moveTo>
                <a:cubicBezTo>
                  <a:pt x="8083" y="47306"/>
                  <a:pt x="7543" y="46686"/>
                  <a:pt x="7404" y="45974"/>
                </a:cubicBezTo>
                <a:cubicBezTo>
                  <a:pt x="7381" y="45857"/>
                  <a:pt x="7370" y="45737"/>
                  <a:pt x="7370" y="45613"/>
                </a:cubicBezTo>
                <a:cubicBezTo>
                  <a:pt x="7370" y="44679"/>
                  <a:pt x="8027" y="43644"/>
                  <a:pt x="9175" y="42514"/>
                </a:cubicBezTo>
                <a:cubicBezTo>
                  <a:pt x="10323" y="41385"/>
                  <a:pt x="11970" y="40166"/>
                  <a:pt x="13989" y="38886"/>
                </a:cubicBezTo>
                <a:cubicBezTo>
                  <a:pt x="18022" y="36327"/>
                  <a:pt x="23534" y="33532"/>
                  <a:pt x="29458" y="30774"/>
                </a:cubicBezTo>
                <a:cubicBezTo>
                  <a:pt x="29811" y="30613"/>
                  <a:pt x="30167" y="30448"/>
                  <a:pt x="30520" y="30283"/>
                </a:cubicBezTo>
                <a:cubicBezTo>
                  <a:pt x="30437" y="30084"/>
                  <a:pt x="30359" y="29889"/>
                  <a:pt x="30280" y="29690"/>
                </a:cubicBezTo>
                <a:cubicBezTo>
                  <a:pt x="22509" y="33314"/>
                  <a:pt x="15122" y="37074"/>
                  <a:pt x="10514" y="40308"/>
                </a:cubicBezTo>
                <a:cubicBezTo>
                  <a:pt x="8563" y="41678"/>
                  <a:pt x="7111" y="42953"/>
                  <a:pt x="6346" y="44075"/>
                </a:cubicBezTo>
                <a:cubicBezTo>
                  <a:pt x="5937" y="44672"/>
                  <a:pt x="5723" y="45223"/>
                  <a:pt x="5723" y="45715"/>
                </a:cubicBezTo>
                <a:cubicBezTo>
                  <a:pt x="5723" y="45872"/>
                  <a:pt x="5745" y="46030"/>
                  <a:pt x="5794" y="46180"/>
                </a:cubicBezTo>
                <a:cubicBezTo>
                  <a:pt x="5959" y="46732"/>
                  <a:pt x="6443" y="47242"/>
                  <a:pt x="7190" y="47692"/>
                </a:cubicBezTo>
                <a:cubicBezTo>
                  <a:pt x="7936" y="48139"/>
                  <a:pt x="8942" y="48525"/>
                  <a:pt x="10128" y="48836"/>
                </a:cubicBezTo>
                <a:cubicBezTo>
                  <a:pt x="10465" y="48926"/>
                  <a:pt x="10818" y="49009"/>
                  <a:pt x="11186" y="49084"/>
                </a:cubicBezTo>
                <a:cubicBezTo>
                  <a:pt x="11358" y="49084"/>
                  <a:pt x="11531" y="49077"/>
                  <a:pt x="11707" y="49073"/>
                </a:cubicBezTo>
                <a:cubicBezTo>
                  <a:pt x="10585" y="48728"/>
                  <a:pt x="9632" y="48319"/>
                  <a:pt x="8905" y="47842"/>
                </a:cubicBezTo>
                <a:moveTo>
                  <a:pt x="10694" y="47842"/>
                </a:moveTo>
                <a:cubicBezTo>
                  <a:pt x="9820" y="47223"/>
                  <a:pt x="9272" y="46503"/>
                  <a:pt x="9193" y="45696"/>
                </a:cubicBezTo>
                <a:cubicBezTo>
                  <a:pt x="9186" y="45628"/>
                  <a:pt x="9182" y="45565"/>
                  <a:pt x="9182" y="45501"/>
                </a:cubicBezTo>
                <a:cubicBezTo>
                  <a:pt x="9186" y="44450"/>
                  <a:pt x="9985" y="43283"/>
                  <a:pt x="11373" y="42012"/>
                </a:cubicBezTo>
                <a:cubicBezTo>
                  <a:pt x="12762" y="40740"/>
                  <a:pt x="14750" y="39366"/>
                  <a:pt x="17159" y="37933"/>
                </a:cubicBezTo>
                <a:cubicBezTo>
                  <a:pt x="20915" y="35701"/>
                  <a:pt x="25695" y="33326"/>
                  <a:pt x="30824" y="30984"/>
                </a:cubicBezTo>
                <a:cubicBezTo>
                  <a:pt x="30745" y="30804"/>
                  <a:pt x="30666" y="30628"/>
                  <a:pt x="30591" y="30448"/>
                </a:cubicBezTo>
                <a:cubicBezTo>
                  <a:pt x="23425" y="33750"/>
                  <a:pt x="16761" y="37138"/>
                  <a:pt x="12461" y="40109"/>
                </a:cubicBezTo>
                <a:cubicBezTo>
                  <a:pt x="10462" y="41494"/>
                  <a:pt x="8972" y="42792"/>
                  <a:pt x="8184" y="43936"/>
                </a:cubicBezTo>
                <a:cubicBezTo>
                  <a:pt x="7764" y="44544"/>
                  <a:pt x="7546" y="45107"/>
                  <a:pt x="7550" y="45613"/>
                </a:cubicBezTo>
                <a:cubicBezTo>
                  <a:pt x="7550" y="45726"/>
                  <a:pt x="7558" y="45835"/>
                  <a:pt x="7580" y="45940"/>
                </a:cubicBezTo>
                <a:cubicBezTo>
                  <a:pt x="7704" y="46581"/>
                  <a:pt x="8203" y="47170"/>
                  <a:pt x="9002" y="47692"/>
                </a:cubicBezTo>
                <a:cubicBezTo>
                  <a:pt x="9801" y="48214"/>
                  <a:pt x="10901" y="48664"/>
                  <a:pt x="12206" y="49031"/>
                </a:cubicBezTo>
                <a:cubicBezTo>
                  <a:pt x="12229" y="49039"/>
                  <a:pt x="12255" y="49046"/>
                  <a:pt x="12278" y="49054"/>
                </a:cubicBezTo>
                <a:cubicBezTo>
                  <a:pt x="12525" y="49043"/>
                  <a:pt x="12769" y="49031"/>
                  <a:pt x="13017" y="49016"/>
                </a:cubicBezTo>
                <a:cubicBezTo>
                  <a:pt x="12101" y="48671"/>
                  <a:pt x="11317" y="48277"/>
                  <a:pt x="10694" y="47842"/>
                </a:cubicBezTo>
                <a:close/>
                <a:moveTo>
                  <a:pt x="14352" y="48923"/>
                </a:moveTo>
                <a:cubicBezTo>
                  <a:pt x="13621" y="48593"/>
                  <a:pt x="12983" y="48225"/>
                  <a:pt x="12461" y="47827"/>
                </a:cubicBezTo>
                <a:cubicBezTo>
                  <a:pt x="11538" y="47114"/>
                  <a:pt x="10987" y="46293"/>
                  <a:pt x="10979" y="45377"/>
                </a:cubicBezTo>
                <a:lnTo>
                  <a:pt x="10979" y="45358"/>
                </a:lnTo>
                <a:cubicBezTo>
                  <a:pt x="10979" y="44492"/>
                  <a:pt x="11508" y="43550"/>
                  <a:pt x="12450" y="42548"/>
                </a:cubicBezTo>
                <a:cubicBezTo>
                  <a:pt x="13392" y="41543"/>
                  <a:pt x="14754" y="40469"/>
                  <a:pt x="16435" y="39351"/>
                </a:cubicBezTo>
                <a:cubicBezTo>
                  <a:pt x="19804" y="37111"/>
                  <a:pt x="24472" y="34688"/>
                  <a:pt x="29683" y="32271"/>
                </a:cubicBezTo>
                <a:cubicBezTo>
                  <a:pt x="30152" y="32054"/>
                  <a:pt x="30629" y="31836"/>
                  <a:pt x="31109" y="31618"/>
                </a:cubicBezTo>
                <a:cubicBezTo>
                  <a:pt x="31038" y="31461"/>
                  <a:pt x="30966" y="31303"/>
                  <a:pt x="30895" y="31146"/>
                </a:cubicBezTo>
                <a:cubicBezTo>
                  <a:pt x="24355" y="34132"/>
                  <a:pt x="18386" y="37171"/>
                  <a:pt x="14397" y="39892"/>
                </a:cubicBezTo>
                <a:cubicBezTo>
                  <a:pt x="12345" y="41291"/>
                  <a:pt x="10818" y="42608"/>
                  <a:pt x="10015" y="43779"/>
                </a:cubicBezTo>
                <a:cubicBezTo>
                  <a:pt x="9584" y="44402"/>
                  <a:pt x="9359" y="44979"/>
                  <a:pt x="9362" y="45501"/>
                </a:cubicBezTo>
                <a:cubicBezTo>
                  <a:pt x="9362" y="45561"/>
                  <a:pt x="9362" y="45617"/>
                  <a:pt x="9370" y="45677"/>
                </a:cubicBezTo>
                <a:cubicBezTo>
                  <a:pt x="9441" y="46413"/>
                  <a:pt x="9944" y="47092"/>
                  <a:pt x="10799" y="47696"/>
                </a:cubicBezTo>
                <a:cubicBezTo>
                  <a:pt x="11486" y="48184"/>
                  <a:pt x="12390" y="48615"/>
                  <a:pt x="13463" y="48990"/>
                </a:cubicBezTo>
                <a:cubicBezTo>
                  <a:pt x="13760" y="48971"/>
                  <a:pt x="14056" y="48949"/>
                  <a:pt x="14352" y="48923"/>
                </a:cubicBezTo>
                <a:moveTo>
                  <a:pt x="14716" y="49084"/>
                </a:moveTo>
                <a:cubicBezTo>
                  <a:pt x="14458" y="49107"/>
                  <a:pt x="14195" y="49129"/>
                  <a:pt x="13936" y="49148"/>
                </a:cubicBezTo>
                <a:cubicBezTo>
                  <a:pt x="14045" y="49182"/>
                  <a:pt x="14154" y="49215"/>
                  <a:pt x="14266" y="49249"/>
                </a:cubicBezTo>
                <a:cubicBezTo>
                  <a:pt x="14529" y="49242"/>
                  <a:pt x="14795" y="49234"/>
                  <a:pt x="15062" y="49223"/>
                </a:cubicBezTo>
                <a:cubicBezTo>
                  <a:pt x="14945" y="49178"/>
                  <a:pt x="14833" y="49133"/>
                  <a:pt x="14716" y="49084"/>
                </a:cubicBezTo>
                <a:moveTo>
                  <a:pt x="16420" y="49152"/>
                </a:moveTo>
                <a:cubicBezTo>
                  <a:pt x="16281" y="49088"/>
                  <a:pt x="16146" y="49020"/>
                  <a:pt x="16011" y="48953"/>
                </a:cubicBezTo>
                <a:cubicBezTo>
                  <a:pt x="15707" y="48986"/>
                  <a:pt x="15399" y="49020"/>
                  <a:pt x="15095" y="49050"/>
                </a:cubicBezTo>
                <a:cubicBezTo>
                  <a:pt x="15227" y="49103"/>
                  <a:pt x="15362" y="49155"/>
                  <a:pt x="15501" y="49204"/>
                </a:cubicBezTo>
                <a:cubicBezTo>
                  <a:pt x="15804" y="49189"/>
                  <a:pt x="16112" y="49170"/>
                  <a:pt x="16420" y="49152"/>
                </a:cubicBezTo>
                <a:moveTo>
                  <a:pt x="16776" y="49313"/>
                </a:moveTo>
                <a:cubicBezTo>
                  <a:pt x="16506" y="49335"/>
                  <a:pt x="16232" y="49350"/>
                  <a:pt x="15962" y="49365"/>
                </a:cubicBezTo>
                <a:cubicBezTo>
                  <a:pt x="16075" y="49407"/>
                  <a:pt x="16191" y="49444"/>
                  <a:pt x="16307" y="49482"/>
                </a:cubicBezTo>
                <a:cubicBezTo>
                  <a:pt x="16322" y="49485"/>
                  <a:pt x="16337" y="49489"/>
                  <a:pt x="16352" y="49497"/>
                </a:cubicBezTo>
                <a:cubicBezTo>
                  <a:pt x="16626" y="49493"/>
                  <a:pt x="16900" y="49489"/>
                  <a:pt x="17178" y="49482"/>
                </a:cubicBezTo>
                <a:cubicBezTo>
                  <a:pt x="17043" y="49429"/>
                  <a:pt x="16908" y="49373"/>
                  <a:pt x="16776" y="49313"/>
                </a:cubicBezTo>
                <a:close/>
                <a:moveTo>
                  <a:pt x="18067" y="49204"/>
                </a:moveTo>
                <a:cubicBezTo>
                  <a:pt x="17759" y="49234"/>
                  <a:pt x="17455" y="49260"/>
                  <a:pt x="17151" y="49287"/>
                </a:cubicBezTo>
                <a:cubicBezTo>
                  <a:pt x="17302" y="49347"/>
                  <a:pt x="17455" y="49410"/>
                  <a:pt x="17613" y="49470"/>
                </a:cubicBezTo>
                <a:cubicBezTo>
                  <a:pt x="17917" y="49459"/>
                  <a:pt x="18221" y="49448"/>
                  <a:pt x="18525" y="49433"/>
                </a:cubicBezTo>
                <a:cubicBezTo>
                  <a:pt x="18367" y="49358"/>
                  <a:pt x="18217" y="49279"/>
                  <a:pt x="18067" y="49204"/>
                </a:cubicBezTo>
                <a:close/>
                <a:moveTo>
                  <a:pt x="19860" y="49347"/>
                </a:moveTo>
                <a:cubicBezTo>
                  <a:pt x="19692" y="49249"/>
                  <a:pt x="19530" y="49155"/>
                  <a:pt x="19369" y="49058"/>
                </a:cubicBezTo>
                <a:cubicBezTo>
                  <a:pt x="19039" y="49099"/>
                  <a:pt x="18709" y="49137"/>
                  <a:pt x="18378" y="49170"/>
                </a:cubicBezTo>
                <a:cubicBezTo>
                  <a:pt x="18543" y="49253"/>
                  <a:pt x="18709" y="49332"/>
                  <a:pt x="18881" y="49410"/>
                </a:cubicBezTo>
                <a:cubicBezTo>
                  <a:pt x="19208" y="49392"/>
                  <a:pt x="19534" y="49369"/>
                  <a:pt x="19860" y="49347"/>
                </a:cubicBezTo>
                <a:close/>
                <a:moveTo>
                  <a:pt x="20157" y="49504"/>
                </a:moveTo>
                <a:cubicBezTo>
                  <a:pt x="19853" y="49531"/>
                  <a:pt x="19549" y="49553"/>
                  <a:pt x="19249" y="49576"/>
                </a:cubicBezTo>
                <a:cubicBezTo>
                  <a:pt x="19418" y="49647"/>
                  <a:pt x="19594" y="49718"/>
                  <a:pt x="19770" y="49789"/>
                </a:cubicBezTo>
                <a:cubicBezTo>
                  <a:pt x="20067" y="49786"/>
                  <a:pt x="20367" y="49774"/>
                  <a:pt x="20663" y="49763"/>
                </a:cubicBezTo>
                <a:cubicBezTo>
                  <a:pt x="20491" y="49681"/>
                  <a:pt x="20322" y="49594"/>
                  <a:pt x="20157" y="49504"/>
                </a:cubicBezTo>
                <a:moveTo>
                  <a:pt x="21977" y="49699"/>
                </a:moveTo>
                <a:cubicBezTo>
                  <a:pt x="21793" y="49594"/>
                  <a:pt x="21616" y="49489"/>
                  <a:pt x="21440" y="49380"/>
                </a:cubicBezTo>
                <a:cubicBezTo>
                  <a:pt x="21117" y="49418"/>
                  <a:pt x="20791" y="49448"/>
                  <a:pt x="20464" y="49478"/>
                </a:cubicBezTo>
                <a:cubicBezTo>
                  <a:pt x="20648" y="49572"/>
                  <a:pt x="20832" y="49662"/>
                  <a:pt x="21024" y="49752"/>
                </a:cubicBezTo>
                <a:cubicBezTo>
                  <a:pt x="21339" y="49737"/>
                  <a:pt x="21658" y="49718"/>
                  <a:pt x="21977" y="49699"/>
                </a:cubicBezTo>
                <a:close/>
                <a:moveTo>
                  <a:pt x="22832" y="50153"/>
                </a:moveTo>
                <a:cubicBezTo>
                  <a:pt x="22641" y="50056"/>
                  <a:pt x="22453" y="49958"/>
                  <a:pt x="22273" y="49861"/>
                </a:cubicBezTo>
                <a:cubicBezTo>
                  <a:pt x="21977" y="49883"/>
                  <a:pt x="21680" y="49898"/>
                  <a:pt x="21384" y="49917"/>
                </a:cubicBezTo>
                <a:cubicBezTo>
                  <a:pt x="21575" y="50000"/>
                  <a:pt x="21766" y="50082"/>
                  <a:pt x="21965" y="50165"/>
                </a:cubicBezTo>
                <a:cubicBezTo>
                  <a:pt x="22254" y="50161"/>
                  <a:pt x="22543" y="50157"/>
                  <a:pt x="22832" y="50153"/>
                </a:cubicBezTo>
                <a:close/>
                <a:moveTo>
                  <a:pt x="23181" y="50322"/>
                </a:moveTo>
                <a:cubicBezTo>
                  <a:pt x="22926" y="50330"/>
                  <a:pt x="22667" y="50333"/>
                  <a:pt x="22408" y="50337"/>
                </a:cubicBezTo>
                <a:cubicBezTo>
                  <a:pt x="22532" y="50386"/>
                  <a:pt x="22659" y="50435"/>
                  <a:pt x="22783" y="50480"/>
                </a:cubicBezTo>
                <a:cubicBezTo>
                  <a:pt x="22843" y="50502"/>
                  <a:pt x="22903" y="50525"/>
                  <a:pt x="22960" y="50544"/>
                </a:cubicBezTo>
                <a:cubicBezTo>
                  <a:pt x="23211" y="50555"/>
                  <a:pt x="23462" y="50562"/>
                  <a:pt x="23714" y="50566"/>
                </a:cubicBezTo>
                <a:cubicBezTo>
                  <a:pt x="23534" y="50487"/>
                  <a:pt x="23357" y="50405"/>
                  <a:pt x="23181" y="50322"/>
                </a:cubicBezTo>
                <a:moveTo>
                  <a:pt x="24408" y="50270"/>
                </a:moveTo>
                <a:cubicBezTo>
                  <a:pt x="24119" y="50285"/>
                  <a:pt x="23834" y="50300"/>
                  <a:pt x="23545" y="50311"/>
                </a:cubicBezTo>
                <a:cubicBezTo>
                  <a:pt x="23744" y="50401"/>
                  <a:pt x="23943" y="50487"/>
                  <a:pt x="24145" y="50574"/>
                </a:cubicBezTo>
                <a:cubicBezTo>
                  <a:pt x="24318" y="50574"/>
                  <a:pt x="24494" y="50577"/>
                  <a:pt x="24667" y="50577"/>
                </a:cubicBezTo>
                <a:lnTo>
                  <a:pt x="24667" y="50577"/>
                </a:lnTo>
                <a:lnTo>
                  <a:pt x="24678" y="50577"/>
                </a:lnTo>
                <a:cubicBezTo>
                  <a:pt x="24779" y="50577"/>
                  <a:pt x="24881" y="50577"/>
                  <a:pt x="24982" y="50574"/>
                </a:cubicBezTo>
                <a:cubicBezTo>
                  <a:pt x="24787" y="50476"/>
                  <a:pt x="24595" y="50375"/>
                  <a:pt x="24408" y="50270"/>
                </a:cubicBezTo>
                <a:moveTo>
                  <a:pt x="26231" y="50547"/>
                </a:moveTo>
                <a:cubicBezTo>
                  <a:pt x="26025" y="50431"/>
                  <a:pt x="25826" y="50307"/>
                  <a:pt x="25631" y="50183"/>
                </a:cubicBezTo>
                <a:cubicBezTo>
                  <a:pt x="25327" y="50210"/>
                  <a:pt x="25019" y="50232"/>
                  <a:pt x="24712" y="50251"/>
                </a:cubicBezTo>
                <a:cubicBezTo>
                  <a:pt x="24914" y="50360"/>
                  <a:pt x="25124" y="50465"/>
                  <a:pt x="25338" y="50570"/>
                </a:cubicBezTo>
                <a:cubicBezTo>
                  <a:pt x="25635" y="50566"/>
                  <a:pt x="25935" y="50559"/>
                  <a:pt x="26231" y="50547"/>
                </a:cubicBezTo>
                <a:close/>
                <a:moveTo>
                  <a:pt x="26520" y="50716"/>
                </a:moveTo>
                <a:cubicBezTo>
                  <a:pt x="26246" y="50727"/>
                  <a:pt x="25969" y="50735"/>
                  <a:pt x="25691" y="50742"/>
                </a:cubicBezTo>
                <a:cubicBezTo>
                  <a:pt x="25882" y="50832"/>
                  <a:pt x="26078" y="50922"/>
                  <a:pt x="26276" y="51009"/>
                </a:cubicBezTo>
                <a:cubicBezTo>
                  <a:pt x="26547" y="51016"/>
                  <a:pt x="26817" y="51020"/>
                  <a:pt x="27087" y="51024"/>
                </a:cubicBezTo>
                <a:cubicBezTo>
                  <a:pt x="26895" y="50922"/>
                  <a:pt x="26708" y="50821"/>
                  <a:pt x="26520" y="50716"/>
                </a:cubicBezTo>
                <a:moveTo>
                  <a:pt x="28306" y="51020"/>
                </a:moveTo>
                <a:cubicBezTo>
                  <a:pt x="28104" y="50896"/>
                  <a:pt x="27905" y="50776"/>
                  <a:pt x="27713" y="50649"/>
                </a:cubicBezTo>
                <a:cubicBezTo>
                  <a:pt x="27417" y="50671"/>
                  <a:pt x="27121" y="50686"/>
                  <a:pt x="26824" y="50701"/>
                </a:cubicBezTo>
                <a:cubicBezTo>
                  <a:pt x="27027" y="50810"/>
                  <a:pt x="27229" y="50919"/>
                  <a:pt x="27439" y="51024"/>
                </a:cubicBezTo>
                <a:cubicBezTo>
                  <a:pt x="27462" y="51024"/>
                  <a:pt x="27485" y="51024"/>
                  <a:pt x="27507" y="51024"/>
                </a:cubicBezTo>
                <a:lnTo>
                  <a:pt x="27511" y="51024"/>
                </a:lnTo>
                <a:cubicBezTo>
                  <a:pt x="27777" y="51024"/>
                  <a:pt x="28040" y="51024"/>
                  <a:pt x="28306" y="51020"/>
                </a:cubicBezTo>
                <a:moveTo>
                  <a:pt x="29154" y="51500"/>
                </a:moveTo>
                <a:cubicBezTo>
                  <a:pt x="28963" y="51399"/>
                  <a:pt x="28775" y="51294"/>
                  <a:pt x="28591" y="51185"/>
                </a:cubicBezTo>
                <a:cubicBezTo>
                  <a:pt x="28325" y="51193"/>
                  <a:pt x="28055" y="51196"/>
                  <a:pt x="27788" y="51200"/>
                </a:cubicBezTo>
                <a:cubicBezTo>
                  <a:pt x="27980" y="51290"/>
                  <a:pt x="28171" y="51384"/>
                  <a:pt x="28366" y="51474"/>
                </a:cubicBezTo>
                <a:cubicBezTo>
                  <a:pt x="28629" y="51485"/>
                  <a:pt x="28892" y="51493"/>
                  <a:pt x="29154" y="51500"/>
                </a:cubicBezTo>
                <a:moveTo>
                  <a:pt x="29492" y="51680"/>
                </a:moveTo>
                <a:cubicBezTo>
                  <a:pt x="29255" y="51677"/>
                  <a:pt x="29023" y="51669"/>
                  <a:pt x="28790" y="51662"/>
                </a:cubicBezTo>
                <a:cubicBezTo>
                  <a:pt x="28862" y="51695"/>
                  <a:pt x="28940" y="51729"/>
                  <a:pt x="29015" y="51759"/>
                </a:cubicBezTo>
                <a:cubicBezTo>
                  <a:pt x="29113" y="51804"/>
                  <a:pt x="29214" y="51845"/>
                  <a:pt x="29315" y="51887"/>
                </a:cubicBezTo>
                <a:cubicBezTo>
                  <a:pt x="29548" y="51909"/>
                  <a:pt x="29777" y="51928"/>
                  <a:pt x="30006" y="51943"/>
                </a:cubicBezTo>
                <a:cubicBezTo>
                  <a:pt x="29833" y="51857"/>
                  <a:pt x="29661" y="51770"/>
                  <a:pt x="29492" y="51680"/>
                </a:cubicBezTo>
                <a:moveTo>
                  <a:pt x="31184" y="52014"/>
                </a:moveTo>
                <a:cubicBezTo>
                  <a:pt x="30993" y="51909"/>
                  <a:pt x="30805" y="51800"/>
                  <a:pt x="30621" y="51688"/>
                </a:cubicBezTo>
                <a:cubicBezTo>
                  <a:pt x="30516" y="51688"/>
                  <a:pt x="30415" y="51688"/>
                  <a:pt x="30314" y="51688"/>
                </a:cubicBezTo>
                <a:cubicBezTo>
                  <a:pt x="30156" y="51688"/>
                  <a:pt x="29998" y="51688"/>
                  <a:pt x="29845" y="51688"/>
                </a:cubicBezTo>
                <a:cubicBezTo>
                  <a:pt x="30032" y="51785"/>
                  <a:pt x="30227" y="51879"/>
                  <a:pt x="30422" y="51973"/>
                </a:cubicBezTo>
                <a:cubicBezTo>
                  <a:pt x="30677" y="51988"/>
                  <a:pt x="30929" y="52003"/>
                  <a:pt x="31184" y="52014"/>
                </a:cubicBezTo>
                <a:moveTo>
                  <a:pt x="31514" y="52198"/>
                </a:moveTo>
                <a:cubicBezTo>
                  <a:pt x="31289" y="52191"/>
                  <a:pt x="31064" y="52179"/>
                  <a:pt x="30839" y="52168"/>
                </a:cubicBezTo>
                <a:cubicBezTo>
                  <a:pt x="30895" y="52194"/>
                  <a:pt x="30951" y="52221"/>
                  <a:pt x="31008" y="52243"/>
                </a:cubicBezTo>
                <a:cubicBezTo>
                  <a:pt x="31124" y="52299"/>
                  <a:pt x="31244" y="52352"/>
                  <a:pt x="31364" y="52405"/>
                </a:cubicBezTo>
                <a:cubicBezTo>
                  <a:pt x="31585" y="52427"/>
                  <a:pt x="31807" y="52450"/>
                  <a:pt x="32028" y="52472"/>
                </a:cubicBezTo>
                <a:cubicBezTo>
                  <a:pt x="31856" y="52382"/>
                  <a:pt x="31683" y="52292"/>
                  <a:pt x="31514" y="52198"/>
                </a:cubicBezTo>
                <a:close/>
                <a:moveTo>
                  <a:pt x="33184" y="52566"/>
                </a:moveTo>
                <a:cubicBezTo>
                  <a:pt x="32992" y="52453"/>
                  <a:pt x="32805" y="52284"/>
                  <a:pt x="32621" y="52224"/>
                </a:cubicBezTo>
                <a:cubicBezTo>
                  <a:pt x="32370" y="52224"/>
                  <a:pt x="32118" y="52217"/>
                  <a:pt x="31863" y="52209"/>
                </a:cubicBezTo>
                <a:cubicBezTo>
                  <a:pt x="32054" y="52311"/>
                  <a:pt x="32246" y="52412"/>
                  <a:pt x="32445" y="52510"/>
                </a:cubicBezTo>
                <a:cubicBezTo>
                  <a:pt x="32689" y="52528"/>
                  <a:pt x="32936" y="52547"/>
                  <a:pt x="33184" y="52566"/>
                </a:cubicBezTo>
                <a:close/>
                <a:moveTo>
                  <a:pt x="33510" y="52753"/>
                </a:moveTo>
                <a:cubicBezTo>
                  <a:pt x="33289" y="52738"/>
                  <a:pt x="33071" y="52723"/>
                  <a:pt x="32850" y="52708"/>
                </a:cubicBezTo>
                <a:cubicBezTo>
                  <a:pt x="33022" y="52791"/>
                  <a:pt x="33199" y="52874"/>
                  <a:pt x="33375" y="52956"/>
                </a:cubicBezTo>
                <a:cubicBezTo>
                  <a:pt x="33589" y="52982"/>
                  <a:pt x="33807" y="53009"/>
                  <a:pt x="34021" y="53035"/>
                </a:cubicBezTo>
                <a:cubicBezTo>
                  <a:pt x="33848" y="52941"/>
                  <a:pt x="33679" y="52847"/>
                  <a:pt x="33510" y="52753"/>
                </a:cubicBezTo>
                <a:close/>
                <a:moveTo>
                  <a:pt x="35146" y="53147"/>
                </a:moveTo>
                <a:cubicBezTo>
                  <a:pt x="34959" y="53035"/>
                  <a:pt x="34771" y="52919"/>
                  <a:pt x="34587" y="52798"/>
                </a:cubicBezTo>
                <a:cubicBezTo>
                  <a:pt x="34343" y="52791"/>
                  <a:pt x="34099" y="52783"/>
                  <a:pt x="33855" y="52768"/>
                </a:cubicBezTo>
                <a:cubicBezTo>
                  <a:pt x="33919" y="52806"/>
                  <a:pt x="33983" y="52840"/>
                  <a:pt x="34043" y="52874"/>
                </a:cubicBezTo>
                <a:cubicBezTo>
                  <a:pt x="34174" y="52941"/>
                  <a:pt x="34302" y="53012"/>
                  <a:pt x="34433" y="53080"/>
                </a:cubicBezTo>
                <a:cubicBezTo>
                  <a:pt x="34670" y="53102"/>
                  <a:pt x="34910" y="53129"/>
                  <a:pt x="35146" y="53147"/>
                </a:cubicBezTo>
                <a:moveTo>
                  <a:pt x="35469" y="53339"/>
                </a:moveTo>
                <a:cubicBezTo>
                  <a:pt x="35259" y="53324"/>
                  <a:pt x="35045" y="53305"/>
                  <a:pt x="34831" y="53283"/>
                </a:cubicBezTo>
                <a:cubicBezTo>
                  <a:pt x="35004" y="53369"/>
                  <a:pt x="35176" y="53455"/>
                  <a:pt x="35352" y="53538"/>
                </a:cubicBezTo>
                <a:cubicBezTo>
                  <a:pt x="35559" y="53571"/>
                  <a:pt x="35769" y="53601"/>
                  <a:pt x="35975" y="53631"/>
                </a:cubicBezTo>
                <a:cubicBezTo>
                  <a:pt x="35806" y="53534"/>
                  <a:pt x="35638" y="53436"/>
                  <a:pt x="35469" y="53339"/>
                </a:cubicBezTo>
                <a:moveTo>
                  <a:pt x="37075" y="53763"/>
                </a:moveTo>
                <a:cubicBezTo>
                  <a:pt x="36887" y="53646"/>
                  <a:pt x="36699" y="53526"/>
                  <a:pt x="36519" y="53406"/>
                </a:cubicBezTo>
                <a:cubicBezTo>
                  <a:pt x="36283" y="53395"/>
                  <a:pt x="36050" y="53380"/>
                  <a:pt x="35814" y="53365"/>
                </a:cubicBezTo>
                <a:cubicBezTo>
                  <a:pt x="36002" y="53474"/>
                  <a:pt x="36189" y="53579"/>
                  <a:pt x="36384" y="53684"/>
                </a:cubicBezTo>
                <a:cubicBezTo>
                  <a:pt x="36613" y="53714"/>
                  <a:pt x="36846" y="53740"/>
                  <a:pt x="37075" y="53763"/>
                </a:cubicBezTo>
                <a:close/>
                <a:moveTo>
                  <a:pt x="37394" y="53962"/>
                </a:moveTo>
                <a:cubicBezTo>
                  <a:pt x="37187" y="53939"/>
                  <a:pt x="36985" y="53917"/>
                  <a:pt x="36778" y="53894"/>
                </a:cubicBezTo>
                <a:cubicBezTo>
                  <a:pt x="36947" y="53984"/>
                  <a:pt x="37116" y="54070"/>
                  <a:pt x="37289" y="54157"/>
                </a:cubicBezTo>
                <a:cubicBezTo>
                  <a:pt x="37491" y="54194"/>
                  <a:pt x="37690" y="54228"/>
                  <a:pt x="37893" y="54258"/>
                </a:cubicBezTo>
                <a:cubicBezTo>
                  <a:pt x="37724" y="54160"/>
                  <a:pt x="37559" y="54059"/>
                  <a:pt x="37394" y="53962"/>
                </a:cubicBezTo>
                <a:close/>
                <a:moveTo>
                  <a:pt x="38962" y="54412"/>
                </a:moveTo>
                <a:cubicBezTo>
                  <a:pt x="38778" y="54292"/>
                  <a:pt x="38594" y="54172"/>
                  <a:pt x="38414" y="54048"/>
                </a:cubicBezTo>
                <a:cubicBezTo>
                  <a:pt x="38185" y="54033"/>
                  <a:pt x="37960" y="54014"/>
                  <a:pt x="37731" y="53992"/>
                </a:cubicBezTo>
                <a:cubicBezTo>
                  <a:pt x="37919" y="54104"/>
                  <a:pt x="38106" y="54213"/>
                  <a:pt x="38294" y="54322"/>
                </a:cubicBezTo>
                <a:cubicBezTo>
                  <a:pt x="38519" y="54352"/>
                  <a:pt x="38741" y="54386"/>
                  <a:pt x="38962" y="54412"/>
                </a:cubicBezTo>
                <a:close/>
                <a:moveTo>
                  <a:pt x="39277" y="54614"/>
                </a:moveTo>
                <a:cubicBezTo>
                  <a:pt x="39078" y="54588"/>
                  <a:pt x="38883" y="54566"/>
                  <a:pt x="38684" y="54536"/>
                </a:cubicBezTo>
                <a:cubicBezTo>
                  <a:pt x="38853" y="54629"/>
                  <a:pt x="39018" y="54720"/>
                  <a:pt x="39191" y="54806"/>
                </a:cubicBezTo>
                <a:cubicBezTo>
                  <a:pt x="39382" y="54847"/>
                  <a:pt x="39574" y="54881"/>
                  <a:pt x="39769" y="54918"/>
                </a:cubicBezTo>
                <a:cubicBezTo>
                  <a:pt x="39604" y="54817"/>
                  <a:pt x="39438" y="54716"/>
                  <a:pt x="39277" y="54614"/>
                </a:cubicBezTo>
                <a:close/>
                <a:moveTo>
                  <a:pt x="40271" y="54723"/>
                </a:moveTo>
                <a:cubicBezTo>
                  <a:pt x="40054" y="54701"/>
                  <a:pt x="39832" y="54678"/>
                  <a:pt x="39615" y="54652"/>
                </a:cubicBezTo>
                <a:cubicBezTo>
                  <a:pt x="39799" y="54765"/>
                  <a:pt x="39982" y="54877"/>
                  <a:pt x="40170" y="54986"/>
                </a:cubicBezTo>
                <a:cubicBezTo>
                  <a:pt x="40384" y="55023"/>
                  <a:pt x="40598" y="55061"/>
                  <a:pt x="40815" y="55091"/>
                </a:cubicBezTo>
                <a:cubicBezTo>
                  <a:pt x="40632" y="54971"/>
                  <a:pt x="40451" y="54847"/>
                  <a:pt x="40271" y="54723"/>
                </a:cubicBezTo>
                <a:moveTo>
                  <a:pt x="41840" y="55234"/>
                </a:moveTo>
                <a:cubicBezTo>
                  <a:pt x="41645" y="55095"/>
                  <a:pt x="41453" y="54948"/>
                  <a:pt x="41266" y="54802"/>
                </a:cubicBezTo>
                <a:cubicBezTo>
                  <a:pt x="41033" y="54787"/>
                  <a:pt x="40797" y="54768"/>
                  <a:pt x="40560" y="54750"/>
                </a:cubicBezTo>
                <a:cubicBezTo>
                  <a:pt x="40752" y="54881"/>
                  <a:pt x="40947" y="55012"/>
                  <a:pt x="41146" y="55143"/>
                </a:cubicBezTo>
                <a:cubicBezTo>
                  <a:pt x="41378" y="55174"/>
                  <a:pt x="41607" y="55207"/>
                  <a:pt x="41840" y="55234"/>
                </a:cubicBezTo>
                <a:moveTo>
                  <a:pt x="42099" y="55425"/>
                </a:moveTo>
                <a:cubicBezTo>
                  <a:pt x="41885" y="55399"/>
                  <a:pt x="41675" y="55372"/>
                  <a:pt x="41461" y="55342"/>
                </a:cubicBezTo>
                <a:cubicBezTo>
                  <a:pt x="41641" y="55459"/>
                  <a:pt x="41821" y="55571"/>
                  <a:pt x="42009" y="55684"/>
                </a:cubicBezTo>
                <a:cubicBezTo>
                  <a:pt x="42215" y="55725"/>
                  <a:pt x="42421" y="55763"/>
                  <a:pt x="42631" y="55800"/>
                </a:cubicBezTo>
                <a:cubicBezTo>
                  <a:pt x="42451" y="55676"/>
                  <a:pt x="42275" y="55552"/>
                  <a:pt x="42099" y="55425"/>
                </a:cubicBezTo>
                <a:close/>
                <a:moveTo>
                  <a:pt x="43637" y="55961"/>
                </a:moveTo>
                <a:cubicBezTo>
                  <a:pt x="43446" y="55819"/>
                  <a:pt x="43258" y="55673"/>
                  <a:pt x="43074" y="55526"/>
                </a:cubicBezTo>
                <a:cubicBezTo>
                  <a:pt x="42845" y="55507"/>
                  <a:pt x="42616" y="55481"/>
                  <a:pt x="42384" y="55459"/>
                </a:cubicBezTo>
                <a:cubicBezTo>
                  <a:pt x="42575" y="55594"/>
                  <a:pt x="42766" y="55725"/>
                  <a:pt x="42962" y="55856"/>
                </a:cubicBezTo>
                <a:cubicBezTo>
                  <a:pt x="43187" y="55894"/>
                  <a:pt x="43412" y="55931"/>
                  <a:pt x="43637" y="55961"/>
                </a:cubicBezTo>
                <a:moveTo>
                  <a:pt x="43892" y="56157"/>
                </a:moveTo>
                <a:cubicBezTo>
                  <a:pt x="43686" y="56127"/>
                  <a:pt x="43479" y="56096"/>
                  <a:pt x="43273" y="56063"/>
                </a:cubicBezTo>
                <a:cubicBezTo>
                  <a:pt x="43449" y="56179"/>
                  <a:pt x="43626" y="56292"/>
                  <a:pt x="43802" y="56404"/>
                </a:cubicBezTo>
                <a:cubicBezTo>
                  <a:pt x="44005" y="56449"/>
                  <a:pt x="44211" y="56490"/>
                  <a:pt x="44410" y="56532"/>
                </a:cubicBezTo>
                <a:cubicBezTo>
                  <a:pt x="44237" y="56408"/>
                  <a:pt x="44065" y="56280"/>
                  <a:pt x="43892" y="56157"/>
                </a:cubicBezTo>
                <a:moveTo>
                  <a:pt x="45400" y="56712"/>
                </a:moveTo>
                <a:cubicBezTo>
                  <a:pt x="45213" y="56569"/>
                  <a:pt x="45029" y="56423"/>
                  <a:pt x="44849" y="56277"/>
                </a:cubicBezTo>
                <a:cubicBezTo>
                  <a:pt x="44627" y="56250"/>
                  <a:pt x="44402" y="56224"/>
                  <a:pt x="44177" y="56194"/>
                </a:cubicBezTo>
                <a:cubicBezTo>
                  <a:pt x="44365" y="56329"/>
                  <a:pt x="44552" y="56464"/>
                  <a:pt x="44740" y="56596"/>
                </a:cubicBezTo>
                <a:cubicBezTo>
                  <a:pt x="44961" y="56637"/>
                  <a:pt x="45183" y="56678"/>
                  <a:pt x="45400" y="56712"/>
                </a:cubicBezTo>
                <a:moveTo>
                  <a:pt x="45656" y="56911"/>
                </a:moveTo>
                <a:cubicBezTo>
                  <a:pt x="45453" y="56877"/>
                  <a:pt x="45250" y="56843"/>
                  <a:pt x="45048" y="56806"/>
                </a:cubicBezTo>
                <a:cubicBezTo>
                  <a:pt x="45220" y="56922"/>
                  <a:pt x="45393" y="57034"/>
                  <a:pt x="45565" y="57151"/>
                </a:cubicBezTo>
                <a:cubicBezTo>
                  <a:pt x="45764" y="57196"/>
                  <a:pt x="45963" y="57241"/>
                  <a:pt x="46162" y="57286"/>
                </a:cubicBezTo>
                <a:cubicBezTo>
                  <a:pt x="45993" y="57162"/>
                  <a:pt x="45824" y="57034"/>
                  <a:pt x="45656" y="56911"/>
                </a:cubicBezTo>
                <a:moveTo>
                  <a:pt x="47138" y="57488"/>
                </a:moveTo>
                <a:cubicBezTo>
                  <a:pt x="46954" y="57342"/>
                  <a:pt x="46777" y="57196"/>
                  <a:pt x="46597" y="57050"/>
                </a:cubicBezTo>
                <a:cubicBezTo>
                  <a:pt x="46380" y="57019"/>
                  <a:pt x="46162" y="56989"/>
                  <a:pt x="45941" y="56956"/>
                </a:cubicBezTo>
                <a:cubicBezTo>
                  <a:pt x="46121" y="57091"/>
                  <a:pt x="46305" y="57226"/>
                  <a:pt x="46492" y="57357"/>
                </a:cubicBezTo>
                <a:cubicBezTo>
                  <a:pt x="46706" y="57402"/>
                  <a:pt x="46924" y="57447"/>
                  <a:pt x="47138" y="57488"/>
                </a:cubicBezTo>
                <a:close/>
                <a:moveTo>
                  <a:pt x="47393" y="57687"/>
                </a:moveTo>
                <a:cubicBezTo>
                  <a:pt x="47194" y="57650"/>
                  <a:pt x="46995" y="57612"/>
                  <a:pt x="46796" y="57571"/>
                </a:cubicBezTo>
                <a:cubicBezTo>
                  <a:pt x="46965" y="57687"/>
                  <a:pt x="47134" y="57804"/>
                  <a:pt x="47303" y="57916"/>
                </a:cubicBezTo>
                <a:cubicBezTo>
                  <a:pt x="47498" y="57969"/>
                  <a:pt x="47693" y="58018"/>
                  <a:pt x="47888" y="58063"/>
                </a:cubicBezTo>
                <a:cubicBezTo>
                  <a:pt x="47719" y="57939"/>
                  <a:pt x="47554" y="57815"/>
                  <a:pt x="47393" y="57687"/>
                </a:cubicBezTo>
                <a:moveTo>
                  <a:pt x="48852" y="58284"/>
                </a:moveTo>
                <a:cubicBezTo>
                  <a:pt x="48672" y="58138"/>
                  <a:pt x="48496" y="57991"/>
                  <a:pt x="48323" y="57845"/>
                </a:cubicBezTo>
                <a:cubicBezTo>
                  <a:pt x="48109" y="57811"/>
                  <a:pt x="47892" y="57777"/>
                  <a:pt x="47674" y="57736"/>
                </a:cubicBezTo>
                <a:cubicBezTo>
                  <a:pt x="47854" y="57875"/>
                  <a:pt x="48034" y="58006"/>
                  <a:pt x="48214" y="58141"/>
                </a:cubicBezTo>
                <a:cubicBezTo>
                  <a:pt x="48428" y="58190"/>
                  <a:pt x="48638" y="58239"/>
                  <a:pt x="48852" y="58284"/>
                </a:cubicBezTo>
                <a:close/>
                <a:moveTo>
                  <a:pt x="49107" y="58487"/>
                </a:moveTo>
                <a:cubicBezTo>
                  <a:pt x="48912" y="58445"/>
                  <a:pt x="48717" y="58404"/>
                  <a:pt x="48522" y="58359"/>
                </a:cubicBezTo>
                <a:cubicBezTo>
                  <a:pt x="48683" y="58479"/>
                  <a:pt x="48849" y="58592"/>
                  <a:pt x="49017" y="58708"/>
                </a:cubicBezTo>
                <a:cubicBezTo>
                  <a:pt x="49209" y="58760"/>
                  <a:pt x="49400" y="58813"/>
                  <a:pt x="49591" y="58862"/>
                </a:cubicBezTo>
                <a:cubicBezTo>
                  <a:pt x="49430" y="58738"/>
                  <a:pt x="49265" y="58614"/>
                  <a:pt x="49107" y="58487"/>
                </a:cubicBezTo>
                <a:close/>
                <a:moveTo>
                  <a:pt x="50548" y="59102"/>
                </a:moveTo>
                <a:cubicBezTo>
                  <a:pt x="50372" y="58956"/>
                  <a:pt x="50199" y="58809"/>
                  <a:pt x="49970" y="58663"/>
                </a:cubicBezTo>
                <a:cubicBezTo>
                  <a:pt x="49817" y="58625"/>
                  <a:pt x="49603" y="58584"/>
                  <a:pt x="49389" y="58543"/>
                </a:cubicBezTo>
                <a:cubicBezTo>
                  <a:pt x="49565" y="58678"/>
                  <a:pt x="49741" y="58813"/>
                  <a:pt x="49922" y="58948"/>
                </a:cubicBezTo>
                <a:cubicBezTo>
                  <a:pt x="50128" y="59001"/>
                  <a:pt x="50338" y="59053"/>
                  <a:pt x="50548" y="59102"/>
                </a:cubicBezTo>
                <a:moveTo>
                  <a:pt x="50803" y="59308"/>
                </a:moveTo>
                <a:cubicBezTo>
                  <a:pt x="50608" y="59263"/>
                  <a:pt x="50417" y="59218"/>
                  <a:pt x="50226" y="59169"/>
                </a:cubicBezTo>
                <a:cubicBezTo>
                  <a:pt x="50383" y="59289"/>
                  <a:pt x="50548" y="59406"/>
                  <a:pt x="50713" y="59518"/>
                </a:cubicBezTo>
                <a:cubicBezTo>
                  <a:pt x="50901" y="59578"/>
                  <a:pt x="51092" y="59631"/>
                  <a:pt x="51280" y="59683"/>
                </a:cubicBezTo>
                <a:cubicBezTo>
                  <a:pt x="51118" y="59560"/>
                  <a:pt x="50961" y="59432"/>
                  <a:pt x="50803" y="59308"/>
                </a:cubicBezTo>
                <a:moveTo>
                  <a:pt x="52229" y="59939"/>
                </a:moveTo>
                <a:cubicBezTo>
                  <a:pt x="52056" y="59792"/>
                  <a:pt x="51884" y="59646"/>
                  <a:pt x="51715" y="59500"/>
                </a:cubicBezTo>
                <a:cubicBezTo>
                  <a:pt x="51505" y="59458"/>
                  <a:pt x="51295" y="59413"/>
                  <a:pt x="51085" y="59368"/>
                </a:cubicBezTo>
                <a:cubicBezTo>
                  <a:pt x="51257" y="59507"/>
                  <a:pt x="51430" y="59642"/>
                  <a:pt x="51606" y="59773"/>
                </a:cubicBezTo>
                <a:cubicBezTo>
                  <a:pt x="51816" y="59830"/>
                  <a:pt x="52023" y="59886"/>
                  <a:pt x="52229" y="59939"/>
                </a:cubicBezTo>
                <a:moveTo>
                  <a:pt x="52484" y="60149"/>
                </a:moveTo>
                <a:cubicBezTo>
                  <a:pt x="52293" y="60100"/>
                  <a:pt x="52102" y="60051"/>
                  <a:pt x="51910" y="60002"/>
                </a:cubicBezTo>
                <a:cubicBezTo>
                  <a:pt x="52071" y="60119"/>
                  <a:pt x="52229" y="60239"/>
                  <a:pt x="52390" y="60351"/>
                </a:cubicBezTo>
                <a:cubicBezTo>
                  <a:pt x="52578" y="60411"/>
                  <a:pt x="52766" y="60471"/>
                  <a:pt x="52953" y="60528"/>
                </a:cubicBezTo>
                <a:cubicBezTo>
                  <a:pt x="52796" y="60400"/>
                  <a:pt x="52638" y="60272"/>
                  <a:pt x="52484" y="60149"/>
                </a:cubicBezTo>
                <a:close/>
                <a:moveTo>
                  <a:pt x="53895" y="60794"/>
                </a:moveTo>
                <a:cubicBezTo>
                  <a:pt x="53726" y="60648"/>
                  <a:pt x="53557" y="60505"/>
                  <a:pt x="53388" y="60355"/>
                </a:cubicBezTo>
                <a:cubicBezTo>
                  <a:pt x="53182" y="60310"/>
                  <a:pt x="52972" y="60265"/>
                  <a:pt x="52766" y="60216"/>
                </a:cubicBezTo>
                <a:cubicBezTo>
                  <a:pt x="52934" y="60351"/>
                  <a:pt x="53107" y="60486"/>
                  <a:pt x="53280" y="60621"/>
                </a:cubicBezTo>
                <a:cubicBezTo>
                  <a:pt x="53486" y="60681"/>
                  <a:pt x="53692" y="60738"/>
                  <a:pt x="53895" y="60794"/>
                </a:cubicBezTo>
                <a:moveTo>
                  <a:pt x="54150" y="61004"/>
                </a:moveTo>
                <a:cubicBezTo>
                  <a:pt x="53959" y="60955"/>
                  <a:pt x="53771" y="60907"/>
                  <a:pt x="53584" y="60854"/>
                </a:cubicBezTo>
                <a:cubicBezTo>
                  <a:pt x="53741" y="60970"/>
                  <a:pt x="53899" y="61087"/>
                  <a:pt x="54056" y="61203"/>
                </a:cubicBezTo>
                <a:cubicBezTo>
                  <a:pt x="54244" y="61267"/>
                  <a:pt x="54432" y="61327"/>
                  <a:pt x="54615" y="61387"/>
                </a:cubicBezTo>
                <a:cubicBezTo>
                  <a:pt x="54458" y="61259"/>
                  <a:pt x="54304" y="61132"/>
                  <a:pt x="54150" y="61004"/>
                </a:cubicBezTo>
                <a:close/>
                <a:moveTo>
                  <a:pt x="55553" y="61668"/>
                </a:moveTo>
                <a:cubicBezTo>
                  <a:pt x="55385" y="61522"/>
                  <a:pt x="55216" y="61376"/>
                  <a:pt x="55051" y="61229"/>
                </a:cubicBezTo>
                <a:cubicBezTo>
                  <a:pt x="54908" y="61195"/>
                  <a:pt x="54769" y="61162"/>
                  <a:pt x="54627" y="61128"/>
                </a:cubicBezTo>
                <a:cubicBezTo>
                  <a:pt x="54559" y="61109"/>
                  <a:pt x="54495" y="61094"/>
                  <a:pt x="54432" y="61079"/>
                </a:cubicBezTo>
                <a:cubicBezTo>
                  <a:pt x="54597" y="61214"/>
                  <a:pt x="54769" y="61353"/>
                  <a:pt x="54942" y="61484"/>
                </a:cubicBezTo>
                <a:cubicBezTo>
                  <a:pt x="55144" y="61548"/>
                  <a:pt x="55347" y="61608"/>
                  <a:pt x="55553" y="61668"/>
                </a:cubicBezTo>
                <a:close/>
                <a:moveTo>
                  <a:pt x="55805" y="61882"/>
                </a:moveTo>
                <a:cubicBezTo>
                  <a:pt x="55617" y="61830"/>
                  <a:pt x="55430" y="61777"/>
                  <a:pt x="55242" y="61721"/>
                </a:cubicBezTo>
                <a:cubicBezTo>
                  <a:pt x="55400" y="61837"/>
                  <a:pt x="55553" y="61957"/>
                  <a:pt x="55715" y="62073"/>
                </a:cubicBezTo>
                <a:cubicBezTo>
                  <a:pt x="55899" y="62137"/>
                  <a:pt x="56082" y="62201"/>
                  <a:pt x="56266" y="62261"/>
                </a:cubicBezTo>
                <a:cubicBezTo>
                  <a:pt x="56112" y="62137"/>
                  <a:pt x="55959" y="62010"/>
                  <a:pt x="55805" y="61882"/>
                </a:cubicBezTo>
                <a:moveTo>
                  <a:pt x="57058" y="62512"/>
                </a:moveTo>
                <a:cubicBezTo>
                  <a:pt x="57103" y="62527"/>
                  <a:pt x="57152" y="62542"/>
                  <a:pt x="57201" y="62557"/>
                </a:cubicBezTo>
                <a:cubicBezTo>
                  <a:pt x="57032" y="62411"/>
                  <a:pt x="56867" y="62265"/>
                  <a:pt x="56701" y="62118"/>
                </a:cubicBezTo>
                <a:cubicBezTo>
                  <a:pt x="56499" y="62066"/>
                  <a:pt x="56293" y="62013"/>
                  <a:pt x="56086" y="61957"/>
                </a:cubicBezTo>
                <a:cubicBezTo>
                  <a:pt x="56251" y="62096"/>
                  <a:pt x="56420" y="62231"/>
                  <a:pt x="56593" y="62366"/>
                </a:cubicBezTo>
                <a:cubicBezTo>
                  <a:pt x="56747" y="62415"/>
                  <a:pt x="56900" y="62464"/>
                  <a:pt x="57058" y="62512"/>
                </a:cubicBezTo>
                <a:moveTo>
                  <a:pt x="57452" y="62771"/>
                </a:moveTo>
                <a:cubicBezTo>
                  <a:pt x="57309" y="62730"/>
                  <a:pt x="57163" y="62685"/>
                  <a:pt x="57017" y="62644"/>
                </a:cubicBezTo>
                <a:cubicBezTo>
                  <a:pt x="56975" y="62629"/>
                  <a:pt x="56934" y="62617"/>
                  <a:pt x="56893" y="62602"/>
                </a:cubicBezTo>
                <a:cubicBezTo>
                  <a:pt x="57047" y="62723"/>
                  <a:pt x="57201" y="62839"/>
                  <a:pt x="57358" y="62959"/>
                </a:cubicBezTo>
                <a:cubicBezTo>
                  <a:pt x="57542" y="63023"/>
                  <a:pt x="57726" y="63090"/>
                  <a:pt x="57910" y="63154"/>
                </a:cubicBezTo>
                <a:cubicBezTo>
                  <a:pt x="57756" y="63026"/>
                  <a:pt x="57602" y="62899"/>
                  <a:pt x="57452" y="62771"/>
                </a:cubicBezTo>
                <a:moveTo>
                  <a:pt x="58836" y="63458"/>
                </a:moveTo>
                <a:cubicBezTo>
                  <a:pt x="58671" y="63315"/>
                  <a:pt x="58506" y="63169"/>
                  <a:pt x="58345" y="63023"/>
                </a:cubicBezTo>
                <a:cubicBezTo>
                  <a:pt x="58139" y="62966"/>
                  <a:pt x="57936" y="62910"/>
                  <a:pt x="57730" y="62854"/>
                </a:cubicBezTo>
                <a:cubicBezTo>
                  <a:pt x="57895" y="62989"/>
                  <a:pt x="58063" y="63128"/>
                  <a:pt x="58232" y="63263"/>
                </a:cubicBezTo>
                <a:cubicBezTo>
                  <a:pt x="58244" y="63267"/>
                  <a:pt x="58255" y="63270"/>
                  <a:pt x="58270" y="63274"/>
                </a:cubicBezTo>
                <a:cubicBezTo>
                  <a:pt x="58457" y="63338"/>
                  <a:pt x="58649" y="63398"/>
                  <a:pt x="58836" y="63458"/>
                </a:cubicBezTo>
                <a:moveTo>
                  <a:pt x="59092" y="63676"/>
                </a:moveTo>
                <a:cubicBezTo>
                  <a:pt x="58904" y="63619"/>
                  <a:pt x="58720" y="63563"/>
                  <a:pt x="58532" y="63499"/>
                </a:cubicBezTo>
                <a:cubicBezTo>
                  <a:pt x="58686" y="63619"/>
                  <a:pt x="58840" y="63739"/>
                  <a:pt x="58994" y="63856"/>
                </a:cubicBezTo>
                <a:cubicBezTo>
                  <a:pt x="59159" y="63916"/>
                  <a:pt x="59324" y="63976"/>
                  <a:pt x="59489" y="64036"/>
                </a:cubicBezTo>
                <a:cubicBezTo>
                  <a:pt x="59508" y="64043"/>
                  <a:pt x="59527" y="64051"/>
                  <a:pt x="59546" y="64058"/>
                </a:cubicBezTo>
                <a:cubicBezTo>
                  <a:pt x="59392" y="63931"/>
                  <a:pt x="59242" y="63803"/>
                  <a:pt x="59092" y="63676"/>
                </a:cubicBezTo>
                <a:close/>
                <a:moveTo>
                  <a:pt x="60469" y="64373"/>
                </a:moveTo>
                <a:cubicBezTo>
                  <a:pt x="60303" y="64231"/>
                  <a:pt x="60138" y="64084"/>
                  <a:pt x="59977" y="63938"/>
                </a:cubicBezTo>
                <a:cubicBezTo>
                  <a:pt x="59774" y="63882"/>
                  <a:pt x="59572" y="63822"/>
                  <a:pt x="59365" y="63762"/>
                </a:cubicBezTo>
                <a:cubicBezTo>
                  <a:pt x="59531" y="63897"/>
                  <a:pt x="59696" y="64036"/>
                  <a:pt x="59864" y="64171"/>
                </a:cubicBezTo>
                <a:cubicBezTo>
                  <a:pt x="60067" y="64242"/>
                  <a:pt x="60266" y="64310"/>
                  <a:pt x="60469" y="64373"/>
                </a:cubicBezTo>
                <a:close/>
                <a:moveTo>
                  <a:pt x="60720" y="64595"/>
                </a:moveTo>
                <a:cubicBezTo>
                  <a:pt x="60536" y="64535"/>
                  <a:pt x="60352" y="64475"/>
                  <a:pt x="60168" y="64411"/>
                </a:cubicBezTo>
                <a:cubicBezTo>
                  <a:pt x="60318" y="64531"/>
                  <a:pt x="60472" y="64647"/>
                  <a:pt x="60626" y="64767"/>
                </a:cubicBezTo>
                <a:cubicBezTo>
                  <a:pt x="60656" y="64779"/>
                  <a:pt x="60686" y="64790"/>
                  <a:pt x="60716" y="64801"/>
                </a:cubicBezTo>
                <a:cubicBezTo>
                  <a:pt x="60870" y="64861"/>
                  <a:pt x="61020" y="64917"/>
                  <a:pt x="61174" y="64974"/>
                </a:cubicBezTo>
                <a:cubicBezTo>
                  <a:pt x="61020" y="64846"/>
                  <a:pt x="60870" y="64722"/>
                  <a:pt x="60720" y="64595"/>
                </a:cubicBezTo>
                <a:moveTo>
                  <a:pt x="62093" y="65300"/>
                </a:moveTo>
                <a:cubicBezTo>
                  <a:pt x="61928" y="65158"/>
                  <a:pt x="61763" y="65011"/>
                  <a:pt x="61605" y="64865"/>
                </a:cubicBezTo>
                <a:cubicBezTo>
                  <a:pt x="61399" y="64805"/>
                  <a:pt x="61200" y="64745"/>
                  <a:pt x="60998" y="64681"/>
                </a:cubicBezTo>
                <a:cubicBezTo>
                  <a:pt x="61159" y="64816"/>
                  <a:pt x="61324" y="64955"/>
                  <a:pt x="61493" y="65090"/>
                </a:cubicBezTo>
                <a:cubicBezTo>
                  <a:pt x="61692" y="65161"/>
                  <a:pt x="61891" y="65233"/>
                  <a:pt x="62093" y="65300"/>
                </a:cubicBezTo>
                <a:moveTo>
                  <a:pt x="62345" y="65522"/>
                </a:moveTo>
                <a:cubicBezTo>
                  <a:pt x="62161" y="65458"/>
                  <a:pt x="61977" y="65398"/>
                  <a:pt x="61793" y="65330"/>
                </a:cubicBezTo>
                <a:cubicBezTo>
                  <a:pt x="61943" y="65450"/>
                  <a:pt x="62097" y="65570"/>
                  <a:pt x="62251" y="65690"/>
                </a:cubicBezTo>
                <a:cubicBezTo>
                  <a:pt x="62431" y="65762"/>
                  <a:pt x="62615" y="65833"/>
                  <a:pt x="62795" y="65900"/>
                </a:cubicBezTo>
                <a:cubicBezTo>
                  <a:pt x="62645" y="65777"/>
                  <a:pt x="62491" y="65649"/>
                  <a:pt x="62345" y="65522"/>
                </a:cubicBezTo>
                <a:close/>
                <a:moveTo>
                  <a:pt x="63710" y="66238"/>
                </a:moveTo>
                <a:cubicBezTo>
                  <a:pt x="63545" y="66092"/>
                  <a:pt x="63384" y="65945"/>
                  <a:pt x="63222" y="65799"/>
                </a:cubicBezTo>
                <a:cubicBezTo>
                  <a:pt x="63020" y="65739"/>
                  <a:pt x="62821" y="65675"/>
                  <a:pt x="62618" y="65608"/>
                </a:cubicBezTo>
                <a:cubicBezTo>
                  <a:pt x="62780" y="65747"/>
                  <a:pt x="62945" y="65885"/>
                  <a:pt x="63114" y="66021"/>
                </a:cubicBezTo>
                <a:cubicBezTo>
                  <a:pt x="63313" y="66096"/>
                  <a:pt x="63511" y="66167"/>
                  <a:pt x="63710" y="66238"/>
                </a:cubicBezTo>
                <a:close/>
                <a:moveTo>
                  <a:pt x="63962" y="66456"/>
                </a:moveTo>
                <a:cubicBezTo>
                  <a:pt x="63778" y="66392"/>
                  <a:pt x="63594" y="66328"/>
                  <a:pt x="63414" y="66264"/>
                </a:cubicBezTo>
                <a:cubicBezTo>
                  <a:pt x="63564" y="66384"/>
                  <a:pt x="63714" y="66505"/>
                  <a:pt x="63868" y="66621"/>
                </a:cubicBezTo>
                <a:cubicBezTo>
                  <a:pt x="64048" y="66696"/>
                  <a:pt x="64232" y="66767"/>
                  <a:pt x="64412" y="66838"/>
                </a:cubicBezTo>
                <a:cubicBezTo>
                  <a:pt x="64262" y="66711"/>
                  <a:pt x="64112" y="66583"/>
                  <a:pt x="63962" y="66456"/>
                </a:cubicBezTo>
                <a:close/>
                <a:moveTo>
                  <a:pt x="65324" y="67184"/>
                </a:moveTo>
                <a:cubicBezTo>
                  <a:pt x="65162" y="67037"/>
                  <a:pt x="64997" y="66891"/>
                  <a:pt x="64840" y="66745"/>
                </a:cubicBezTo>
                <a:cubicBezTo>
                  <a:pt x="64637" y="66681"/>
                  <a:pt x="64434" y="66617"/>
                  <a:pt x="64236" y="66550"/>
                </a:cubicBezTo>
                <a:cubicBezTo>
                  <a:pt x="64397" y="66688"/>
                  <a:pt x="64562" y="66823"/>
                  <a:pt x="64727" y="66962"/>
                </a:cubicBezTo>
                <a:cubicBezTo>
                  <a:pt x="64926" y="67037"/>
                  <a:pt x="65125" y="67109"/>
                  <a:pt x="65324" y="67184"/>
                </a:cubicBezTo>
                <a:close/>
                <a:moveTo>
                  <a:pt x="65575" y="67401"/>
                </a:moveTo>
                <a:cubicBezTo>
                  <a:pt x="65391" y="67337"/>
                  <a:pt x="65207" y="67270"/>
                  <a:pt x="65027" y="67202"/>
                </a:cubicBezTo>
                <a:cubicBezTo>
                  <a:pt x="65177" y="67322"/>
                  <a:pt x="65327" y="67443"/>
                  <a:pt x="65481" y="67563"/>
                </a:cubicBezTo>
                <a:cubicBezTo>
                  <a:pt x="65661" y="67638"/>
                  <a:pt x="65841" y="67713"/>
                  <a:pt x="66025" y="67784"/>
                </a:cubicBezTo>
                <a:cubicBezTo>
                  <a:pt x="65871" y="67656"/>
                  <a:pt x="65725" y="67529"/>
                  <a:pt x="65575" y="67401"/>
                </a:cubicBezTo>
                <a:moveTo>
                  <a:pt x="66933" y="68137"/>
                </a:moveTo>
                <a:cubicBezTo>
                  <a:pt x="66772" y="67990"/>
                  <a:pt x="66607" y="67844"/>
                  <a:pt x="66449" y="67698"/>
                </a:cubicBezTo>
                <a:cubicBezTo>
                  <a:pt x="66247" y="67634"/>
                  <a:pt x="66044" y="67566"/>
                  <a:pt x="65845" y="67495"/>
                </a:cubicBezTo>
                <a:cubicBezTo>
                  <a:pt x="66006" y="67634"/>
                  <a:pt x="66172" y="67773"/>
                  <a:pt x="66337" y="67908"/>
                </a:cubicBezTo>
                <a:cubicBezTo>
                  <a:pt x="66536" y="67987"/>
                  <a:pt x="66734" y="68062"/>
                  <a:pt x="66933" y="68137"/>
                </a:cubicBezTo>
                <a:close/>
                <a:moveTo>
                  <a:pt x="67185" y="68354"/>
                </a:moveTo>
                <a:cubicBezTo>
                  <a:pt x="67001" y="68290"/>
                  <a:pt x="66817" y="68219"/>
                  <a:pt x="66637" y="68152"/>
                </a:cubicBezTo>
                <a:cubicBezTo>
                  <a:pt x="66787" y="68272"/>
                  <a:pt x="66937" y="68392"/>
                  <a:pt x="67091" y="68512"/>
                </a:cubicBezTo>
                <a:cubicBezTo>
                  <a:pt x="67271" y="68591"/>
                  <a:pt x="67451" y="68666"/>
                  <a:pt x="67635" y="68741"/>
                </a:cubicBezTo>
                <a:cubicBezTo>
                  <a:pt x="67481" y="68613"/>
                  <a:pt x="67331" y="68486"/>
                  <a:pt x="67185" y="68354"/>
                </a:cubicBezTo>
                <a:close/>
                <a:moveTo>
                  <a:pt x="68539" y="69097"/>
                </a:moveTo>
                <a:cubicBezTo>
                  <a:pt x="68374" y="68951"/>
                  <a:pt x="68216" y="68808"/>
                  <a:pt x="68055" y="68658"/>
                </a:cubicBezTo>
                <a:cubicBezTo>
                  <a:pt x="67852" y="68591"/>
                  <a:pt x="67654" y="68523"/>
                  <a:pt x="67451" y="68452"/>
                </a:cubicBezTo>
                <a:cubicBezTo>
                  <a:pt x="67612" y="68591"/>
                  <a:pt x="67777" y="68729"/>
                  <a:pt x="67943" y="68865"/>
                </a:cubicBezTo>
                <a:cubicBezTo>
                  <a:pt x="68141" y="68943"/>
                  <a:pt x="68340" y="69022"/>
                  <a:pt x="68539" y="69097"/>
                </a:cubicBezTo>
                <a:moveTo>
                  <a:pt x="68790" y="69315"/>
                </a:moveTo>
                <a:cubicBezTo>
                  <a:pt x="68607" y="69247"/>
                  <a:pt x="68423" y="69180"/>
                  <a:pt x="68243" y="69108"/>
                </a:cubicBezTo>
                <a:cubicBezTo>
                  <a:pt x="68393" y="69228"/>
                  <a:pt x="68543" y="69349"/>
                  <a:pt x="68697" y="69469"/>
                </a:cubicBezTo>
                <a:cubicBezTo>
                  <a:pt x="68877" y="69547"/>
                  <a:pt x="69057" y="69626"/>
                  <a:pt x="69237" y="69701"/>
                </a:cubicBezTo>
                <a:cubicBezTo>
                  <a:pt x="69087" y="69574"/>
                  <a:pt x="68937" y="69446"/>
                  <a:pt x="68790" y="69315"/>
                </a:cubicBezTo>
                <a:close/>
                <a:moveTo>
                  <a:pt x="70141" y="70065"/>
                </a:moveTo>
                <a:cubicBezTo>
                  <a:pt x="69980" y="69919"/>
                  <a:pt x="69819" y="69773"/>
                  <a:pt x="69657" y="69626"/>
                </a:cubicBezTo>
                <a:cubicBezTo>
                  <a:pt x="69455" y="69559"/>
                  <a:pt x="69256" y="69487"/>
                  <a:pt x="69057" y="69412"/>
                </a:cubicBezTo>
                <a:cubicBezTo>
                  <a:pt x="69218" y="69551"/>
                  <a:pt x="69380" y="69690"/>
                  <a:pt x="69545" y="69825"/>
                </a:cubicBezTo>
                <a:cubicBezTo>
                  <a:pt x="69744" y="69908"/>
                  <a:pt x="69942" y="69986"/>
                  <a:pt x="70141" y="70065"/>
                </a:cubicBezTo>
                <a:close/>
                <a:moveTo>
                  <a:pt x="70393" y="70283"/>
                </a:moveTo>
                <a:cubicBezTo>
                  <a:pt x="70209" y="70212"/>
                  <a:pt x="70025" y="70140"/>
                  <a:pt x="69841" y="70069"/>
                </a:cubicBezTo>
                <a:cubicBezTo>
                  <a:pt x="69995" y="70193"/>
                  <a:pt x="70145" y="70313"/>
                  <a:pt x="70299" y="70433"/>
                </a:cubicBezTo>
                <a:cubicBezTo>
                  <a:pt x="70479" y="70512"/>
                  <a:pt x="70659" y="70590"/>
                  <a:pt x="70843" y="70669"/>
                </a:cubicBezTo>
                <a:cubicBezTo>
                  <a:pt x="70689" y="70542"/>
                  <a:pt x="70539" y="70410"/>
                  <a:pt x="70393" y="70283"/>
                </a:cubicBezTo>
                <a:moveTo>
                  <a:pt x="71743" y="71037"/>
                </a:moveTo>
                <a:cubicBezTo>
                  <a:pt x="71578" y="70894"/>
                  <a:pt x="71417" y="70748"/>
                  <a:pt x="71259" y="70602"/>
                </a:cubicBezTo>
                <a:cubicBezTo>
                  <a:pt x="71057" y="70530"/>
                  <a:pt x="70854" y="70455"/>
                  <a:pt x="70655" y="70380"/>
                </a:cubicBezTo>
                <a:cubicBezTo>
                  <a:pt x="70817" y="70519"/>
                  <a:pt x="70982" y="70658"/>
                  <a:pt x="71147" y="70797"/>
                </a:cubicBezTo>
                <a:cubicBezTo>
                  <a:pt x="71346" y="70879"/>
                  <a:pt x="71544" y="70958"/>
                  <a:pt x="71743" y="71037"/>
                </a:cubicBezTo>
                <a:moveTo>
                  <a:pt x="71991" y="71255"/>
                </a:moveTo>
                <a:cubicBezTo>
                  <a:pt x="71807" y="71183"/>
                  <a:pt x="71623" y="71112"/>
                  <a:pt x="71443" y="71037"/>
                </a:cubicBezTo>
                <a:cubicBezTo>
                  <a:pt x="71593" y="71161"/>
                  <a:pt x="71743" y="71281"/>
                  <a:pt x="71897" y="71401"/>
                </a:cubicBezTo>
                <a:cubicBezTo>
                  <a:pt x="72077" y="71483"/>
                  <a:pt x="72261" y="71562"/>
                  <a:pt x="72441" y="71641"/>
                </a:cubicBezTo>
                <a:cubicBezTo>
                  <a:pt x="72291" y="71513"/>
                  <a:pt x="72141" y="71386"/>
                  <a:pt x="71991" y="71255"/>
                </a:cubicBezTo>
                <a:close/>
                <a:moveTo>
                  <a:pt x="73342" y="72016"/>
                </a:moveTo>
                <a:cubicBezTo>
                  <a:pt x="73177" y="71874"/>
                  <a:pt x="73015" y="71727"/>
                  <a:pt x="72858" y="71581"/>
                </a:cubicBezTo>
                <a:cubicBezTo>
                  <a:pt x="72655" y="71506"/>
                  <a:pt x="72452" y="71435"/>
                  <a:pt x="72254" y="71356"/>
                </a:cubicBezTo>
                <a:cubicBezTo>
                  <a:pt x="72415" y="71495"/>
                  <a:pt x="72580" y="71634"/>
                  <a:pt x="72745" y="71772"/>
                </a:cubicBezTo>
                <a:cubicBezTo>
                  <a:pt x="72944" y="71855"/>
                  <a:pt x="73143" y="71937"/>
                  <a:pt x="73342" y="72016"/>
                </a:cubicBezTo>
                <a:close/>
                <a:moveTo>
                  <a:pt x="73589" y="72234"/>
                </a:moveTo>
                <a:cubicBezTo>
                  <a:pt x="73405" y="72163"/>
                  <a:pt x="73222" y="72088"/>
                  <a:pt x="73038" y="72012"/>
                </a:cubicBezTo>
                <a:cubicBezTo>
                  <a:pt x="73188" y="72136"/>
                  <a:pt x="73342" y="72256"/>
                  <a:pt x="73496" y="72376"/>
                </a:cubicBezTo>
                <a:cubicBezTo>
                  <a:pt x="73676" y="72459"/>
                  <a:pt x="73859" y="72541"/>
                  <a:pt x="74040" y="72620"/>
                </a:cubicBezTo>
                <a:cubicBezTo>
                  <a:pt x="73889" y="72493"/>
                  <a:pt x="73739" y="72365"/>
                  <a:pt x="73589" y="72234"/>
                </a:cubicBezTo>
                <a:close/>
                <a:moveTo>
                  <a:pt x="74936" y="73003"/>
                </a:moveTo>
                <a:cubicBezTo>
                  <a:pt x="74775" y="72857"/>
                  <a:pt x="74614" y="72714"/>
                  <a:pt x="74452" y="72564"/>
                </a:cubicBezTo>
                <a:cubicBezTo>
                  <a:pt x="74250" y="72493"/>
                  <a:pt x="74047" y="72414"/>
                  <a:pt x="73848" y="72335"/>
                </a:cubicBezTo>
                <a:cubicBezTo>
                  <a:pt x="74010" y="72474"/>
                  <a:pt x="74175" y="72613"/>
                  <a:pt x="74340" y="72752"/>
                </a:cubicBezTo>
                <a:cubicBezTo>
                  <a:pt x="74539" y="72838"/>
                  <a:pt x="74737" y="72920"/>
                  <a:pt x="74936" y="73003"/>
                </a:cubicBezTo>
                <a:close/>
                <a:moveTo>
                  <a:pt x="75184" y="73221"/>
                </a:moveTo>
                <a:cubicBezTo>
                  <a:pt x="75000" y="73146"/>
                  <a:pt x="74816" y="73071"/>
                  <a:pt x="74632" y="72992"/>
                </a:cubicBezTo>
                <a:cubicBezTo>
                  <a:pt x="74786" y="73116"/>
                  <a:pt x="74936" y="73236"/>
                  <a:pt x="75090" y="73359"/>
                </a:cubicBezTo>
                <a:cubicBezTo>
                  <a:pt x="75274" y="73442"/>
                  <a:pt x="75454" y="73525"/>
                  <a:pt x="75638" y="73607"/>
                </a:cubicBezTo>
                <a:cubicBezTo>
                  <a:pt x="75484" y="73476"/>
                  <a:pt x="75334" y="73348"/>
                  <a:pt x="75184" y="73221"/>
                </a:cubicBezTo>
                <a:moveTo>
                  <a:pt x="76535" y="73994"/>
                </a:moveTo>
                <a:cubicBezTo>
                  <a:pt x="76370" y="73847"/>
                  <a:pt x="76208" y="73701"/>
                  <a:pt x="76047" y="73555"/>
                </a:cubicBezTo>
                <a:cubicBezTo>
                  <a:pt x="75844" y="73479"/>
                  <a:pt x="75642" y="73401"/>
                  <a:pt x="75439" y="73322"/>
                </a:cubicBezTo>
                <a:cubicBezTo>
                  <a:pt x="75604" y="73461"/>
                  <a:pt x="75769" y="73600"/>
                  <a:pt x="75934" y="73735"/>
                </a:cubicBezTo>
                <a:cubicBezTo>
                  <a:pt x="76133" y="73825"/>
                  <a:pt x="76332" y="73907"/>
                  <a:pt x="76535" y="73994"/>
                </a:cubicBezTo>
                <a:close/>
                <a:moveTo>
                  <a:pt x="76779" y="74207"/>
                </a:moveTo>
                <a:cubicBezTo>
                  <a:pt x="76595" y="74132"/>
                  <a:pt x="76411" y="74054"/>
                  <a:pt x="76227" y="73975"/>
                </a:cubicBezTo>
                <a:cubicBezTo>
                  <a:pt x="76377" y="74099"/>
                  <a:pt x="76531" y="74222"/>
                  <a:pt x="76685" y="74342"/>
                </a:cubicBezTo>
                <a:cubicBezTo>
                  <a:pt x="76869" y="74429"/>
                  <a:pt x="77049" y="74511"/>
                  <a:pt x="77233" y="74598"/>
                </a:cubicBezTo>
                <a:cubicBezTo>
                  <a:pt x="77079" y="74466"/>
                  <a:pt x="76929" y="74339"/>
                  <a:pt x="76779" y="74207"/>
                </a:cubicBezTo>
                <a:close/>
                <a:moveTo>
                  <a:pt x="78129" y="74988"/>
                </a:moveTo>
                <a:cubicBezTo>
                  <a:pt x="77964" y="74841"/>
                  <a:pt x="77799" y="74695"/>
                  <a:pt x="77638" y="74549"/>
                </a:cubicBezTo>
                <a:cubicBezTo>
                  <a:pt x="77435" y="74470"/>
                  <a:pt x="77233" y="74391"/>
                  <a:pt x="77034" y="74312"/>
                </a:cubicBezTo>
                <a:cubicBezTo>
                  <a:pt x="77195" y="74451"/>
                  <a:pt x="77360" y="74590"/>
                  <a:pt x="77525" y="74725"/>
                </a:cubicBezTo>
                <a:cubicBezTo>
                  <a:pt x="77728" y="74815"/>
                  <a:pt x="77927" y="74902"/>
                  <a:pt x="78129" y="74988"/>
                </a:cubicBezTo>
                <a:close/>
                <a:moveTo>
                  <a:pt x="78373" y="75202"/>
                </a:moveTo>
                <a:cubicBezTo>
                  <a:pt x="78186" y="75123"/>
                  <a:pt x="78002" y="75044"/>
                  <a:pt x="77818" y="74965"/>
                </a:cubicBezTo>
                <a:cubicBezTo>
                  <a:pt x="77968" y="75089"/>
                  <a:pt x="78122" y="75213"/>
                  <a:pt x="78279" y="75333"/>
                </a:cubicBezTo>
                <a:cubicBezTo>
                  <a:pt x="78459" y="75419"/>
                  <a:pt x="78643" y="75506"/>
                  <a:pt x="78827" y="75592"/>
                </a:cubicBezTo>
                <a:cubicBezTo>
                  <a:pt x="78677" y="75461"/>
                  <a:pt x="78523" y="75333"/>
                  <a:pt x="78373" y="75202"/>
                </a:cubicBezTo>
                <a:moveTo>
                  <a:pt x="79720" y="75986"/>
                </a:moveTo>
                <a:cubicBezTo>
                  <a:pt x="79555" y="75840"/>
                  <a:pt x="79394" y="75697"/>
                  <a:pt x="79176" y="75547"/>
                </a:cubicBezTo>
                <a:cubicBezTo>
                  <a:pt x="79030" y="75468"/>
                  <a:pt x="78823" y="75386"/>
                  <a:pt x="78625" y="75303"/>
                </a:cubicBezTo>
                <a:cubicBezTo>
                  <a:pt x="78786" y="75446"/>
                  <a:pt x="78951" y="75584"/>
                  <a:pt x="79120" y="75719"/>
                </a:cubicBezTo>
                <a:cubicBezTo>
                  <a:pt x="79319" y="75809"/>
                  <a:pt x="79521" y="75900"/>
                  <a:pt x="79720" y="75986"/>
                </a:cubicBezTo>
                <a:close/>
                <a:moveTo>
                  <a:pt x="79964" y="76200"/>
                </a:moveTo>
                <a:cubicBezTo>
                  <a:pt x="79780" y="76121"/>
                  <a:pt x="79593" y="76038"/>
                  <a:pt x="79409" y="75960"/>
                </a:cubicBezTo>
                <a:cubicBezTo>
                  <a:pt x="79559" y="76083"/>
                  <a:pt x="79713" y="76207"/>
                  <a:pt x="79870" y="76327"/>
                </a:cubicBezTo>
                <a:cubicBezTo>
                  <a:pt x="80054" y="76417"/>
                  <a:pt x="80238" y="76504"/>
                  <a:pt x="80422" y="76590"/>
                </a:cubicBezTo>
                <a:cubicBezTo>
                  <a:pt x="80268" y="76459"/>
                  <a:pt x="80118" y="76331"/>
                  <a:pt x="79964" y="76200"/>
                </a:cubicBezTo>
                <a:close/>
                <a:moveTo>
                  <a:pt x="81315" y="76988"/>
                </a:moveTo>
                <a:cubicBezTo>
                  <a:pt x="81150" y="76845"/>
                  <a:pt x="80985" y="76699"/>
                  <a:pt x="80823" y="76552"/>
                </a:cubicBezTo>
                <a:cubicBezTo>
                  <a:pt x="80617" y="76470"/>
                  <a:pt x="80414" y="76387"/>
                  <a:pt x="80212" y="76301"/>
                </a:cubicBezTo>
                <a:cubicBezTo>
                  <a:pt x="80377" y="76444"/>
                  <a:pt x="80542" y="76582"/>
                  <a:pt x="80711" y="76721"/>
                </a:cubicBezTo>
                <a:cubicBezTo>
                  <a:pt x="80910" y="76811"/>
                  <a:pt x="81112" y="76901"/>
                  <a:pt x="81315" y="76988"/>
                </a:cubicBezTo>
                <a:close/>
                <a:moveTo>
                  <a:pt x="81559" y="77201"/>
                </a:moveTo>
                <a:cubicBezTo>
                  <a:pt x="81371" y="77119"/>
                  <a:pt x="81183" y="77036"/>
                  <a:pt x="80996" y="76954"/>
                </a:cubicBezTo>
                <a:cubicBezTo>
                  <a:pt x="81150" y="77078"/>
                  <a:pt x="81303" y="77205"/>
                  <a:pt x="81461" y="77325"/>
                </a:cubicBezTo>
                <a:cubicBezTo>
                  <a:pt x="81645" y="77415"/>
                  <a:pt x="81833" y="77505"/>
                  <a:pt x="82016" y="77592"/>
                </a:cubicBezTo>
                <a:cubicBezTo>
                  <a:pt x="81863" y="77460"/>
                  <a:pt x="81709" y="77333"/>
                  <a:pt x="81559" y="77201"/>
                </a:cubicBezTo>
                <a:moveTo>
                  <a:pt x="82909" y="77997"/>
                </a:moveTo>
                <a:cubicBezTo>
                  <a:pt x="82740" y="77851"/>
                  <a:pt x="82575" y="77704"/>
                  <a:pt x="82414" y="77558"/>
                </a:cubicBezTo>
                <a:cubicBezTo>
                  <a:pt x="82208" y="77475"/>
                  <a:pt x="82005" y="77389"/>
                  <a:pt x="81802" y="77303"/>
                </a:cubicBezTo>
                <a:cubicBezTo>
                  <a:pt x="81964" y="77445"/>
                  <a:pt x="82133" y="77584"/>
                  <a:pt x="82298" y="77723"/>
                </a:cubicBezTo>
                <a:cubicBezTo>
                  <a:pt x="82500" y="77813"/>
                  <a:pt x="82703" y="77907"/>
                  <a:pt x="82909" y="77997"/>
                </a:cubicBezTo>
                <a:moveTo>
                  <a:pt x="83149" y="78207"/>
                </a:moveTo>
                <a:cubicBezTo>
                  <a:pt x="82958" y="78124"/>
                  <a:pt x="82771" y="78042"/>
                  <a:pt x="82583" y="77956"/>
                </a:cubicBezTo>
                <a:cubicBezTo>
                  <a:pt x="82737" y="78079"/>
                  <a:pt x="82894" y="78207"/>
                  <a:pt x="83052" y="78331"/>
                </a:cubicBezTo>
                <a:cubicBezTo>
                  <a:pt x="83236" y="78421"/>
                  <a:pt x="83423" y="78511"/>
                  <a:pt x="83611" y="78597"/>
                </a:cubicBezTo>
                <a:cubicBezTo>
                  <a:pt x="83457" y="78470"/>
                  <a:pt x="83300" y="78338"/>
                  <a:pt x="83149" y="78207"/>
                </a:cubicBezTo>
                <a:close/>
                <a:moveTo>
                  <a:pt x="84500" y="79006"/>
                </a:moveTo>
                <a:cubicBezTo>
                  <a:pt x="84331" y="78860"/>
                  <a:pt x="84170" y="78714"/>
                  <a:pt x="84005" y="78567"/>
                </a:cubicBezTo>
                <a:cubicBezTo>
                  <a:pt x="83799" y="78481"/>
                  <a:pt x="83592" y="78398"/>
                  <a:pt x="83390" y="78308"/>
                </a:cubicBezTo>
                <a:cubicBezTo>
                  <a:pt x="83555" y="78451"/>
                  <a:pt x="83720" y="78590"/>
                  <a:pt x="83889" y="78729"/>
                </a:cubicBezTo>
                <a:cubicBezTo>
                  <a:pt x="84091" y="78822"/>
                  <a:pt x="84294" y="78916"/>
                  <a:pt x="84500" y="79006"/>
                </a:cubicBezTo>
                <a:moveTo>
                  <a:pt x="85206" y="79610"/>
                </a:moveTo>
                <a:cubicBezTo>
                  <a:pt x="85048" y="79479"/>
                  <a:pt x="84894" y="79348"/>
                  <a:pt x="84740" y="79213"/>
                </a:cubicBezTo>
                <a:cubicBezTo>
                  <a:pt x="84549" y="79130"/>
                  <a:pt x="84361" y="79047"/>
                  <a:pt x="84170" y="78961"/>
                </a:cubicBezTo>
                <a:cubicBezTo>
                  <a:pt x="84328" y="79085"/>
                  <a:pt x="84481" y="79209"/>
                  <a:pt x="84639" y="79336"/>
                </a:cubicBezTo>
                <a:cubicBezTo>
                  <a:pt x="84827" y="79426"/>
                  <a:pt x="85018" y="79520"/>
                  <a:pt x="85206" y="79610"/>
                </a:cubicBezTo>
                <a:close/>
                <a:moveTo>
                  <a:pt x="85483" y="79839"/>
                </a:moveTo>
                <a:cubicBezTo>
                  <a:pt x="85314" y="79760"/>
                  <a:pt x="85149" y="79682"/>
                  <a:pt x="84980" y="79599"/>
                </a:cubicBezTo>
                <a:cubicBezTo>
                  <a:pt x="85119" y="79708"/>
                  <a:pt x="85258" y="79817"/>
                  <a:pt x="85401" y="79922"/>
                </a:cubicBezTo>
                <a:cubicBezTo>
                  <a:pt x="85570" y="80008"/>
                  <a:pt x="85735" y="80094"/>
                  <a:pt x="85903" y="80181"/>
                </a:cubicBezTo>
                <a:cubicBezTo>
                  <a:pt x="85765" y="80068"/>
                  <a:pt x="85622" y="79955"/>
                  <a:pt x="85483" y="79839"/>
                </a:cubicBezTo>
                <a:close/>
                <a:moveTo>
                  <a:pt x="86800" y="80623"/>
                </a:moveTo>
                <a:cubicBezTo>
                  <a:pt x="86643" y="80492"/>
                  <a:pt x="86485" y="80357"/>
                  <a:pt x="86331" y="80226"/>
                </a:cubicBezTo>
                <a:cubicBezTo>
                  <a:pt x="86140" y="80139"/>
                  <a:pt x="85948" y="80053"/>
                  <a:pt x="85761" y="79967"/>
                </a:cubicBezTo>
                <a:cubicBezTo>
                  <a:pt x="85915" y="80094"/>
                  <a:pt x="86072" y="80218"/>
                  <a:pt x="86230" y="80346"/>
                </a:cubicBezTo>
                <a:cubicBezTo>
                  <a:pt x="86417" y="80436"/>
                  <a:pt x="86609" y="80529"/>
                  <a:pt x="86800" y="80623"/>
                </a:cubicBezTo>
                <a:close/>
                <a:moveTo>
                  <a:pt x="87074" y="80852"/>
                </a:moveTo>
                <a:cubicBezTo>
                  <a:pt x="86905" y="80770"/>
                  <a:pt x="86736" y="80687"/>
                  <a:pt x="86568" y="80608"/>
                </a:cubicBezTo>
                <a:cubicBezTo>
                  <a:pt x="86706" y="80717"/>
                  <a:pt x="86849" y="80822"/>
                  <a:pt x="86992" y="80931"/>
                </a:cubicBezTo>
                <a:cubicBezTo>
                  <a:pt x="87160" y="81021"/>
                  <a:pt x="87329" y="81107"/>
                  <a:pt x="87498" y="81194"/>
                </a:cubicBezTo>
                <a:cubicBezTo>
                  <a:pt x="87355" y="81081"/>
                  <a:pt x="87217" y="80965"/>
                  <a:pt x="87074" y="80852"/>
                </a:cubicBezTo>
                <a:close/>
                <a:moveTo>
                  <a:pt x="88391" y="81640"/>
                </a:moveTo>
                <a:cubicBezTo>
                  <a:pt x="88233" y="81509"/>
                  <a:pt x="88076" y="81374"/>
                  <a:pt x="87922" y="81242"/>
                </a:cubicBezTo>
                <a:cubicBezTo>
                  <a:pt x="87727" y="81152"/>
                  <a:pt x="87536" y="81066"/>
                  <a:pt x="87344" y="80976"/>
                </a:cubicBezTo>
                <a:cubicBezTo>
                  <a:pt x="87502" y="81104"/>
                  <a:pt x="87659" y="81231"/>
                  <a:pt x="87821" y="81355"/>
                </a:cubicBezTo>
                <a:cubicBezTo>
                  <a:pt x="88008" y="81452"/>
                  <a:pt x="88200" y="81546"/>
                  <a:pt x="88391" y="81640"/>
                </a:cubicBezTo>
                <a:close/>
                <a:moveTo>
                  <a:pt x="88665" y="81865"/>
                </a:moveTo>
                <a:cubicBezTo>
                  <a:pt x="88492" y="81783"/>
                  <a:pt x="88324" y="81700"/>
                  <a:pt x="88151" y="81614"/>
                </a:cubicBezTo>
                <a:cubicBezTo>
                  <a:pt x="88293" y="81726"/>
                  <a:pt x="88436" y="81835"/>
                  <a:pt x="88579" y="81944"/>
                </a:cubicBezTo>
                <a:cubicBezTo>
                  <a:pt x="88751" y="82034"/>
                  <a:pt x="88920" y="82124"/>
                  <a:pt x="89093" y="82210"/>
                </a:cubicBezTo>
                <a:cubicBezTo>
                  <a:pt x="88950" y="82094"/>
                  <a:pt x="88808" y="81982"/>
                  <a:pt x="88665" y="81865"/>
                </a:cubicBezTo>
                <a:close/>
                <a:moveTo>
                  <a:pt x="89986" y="82657"/>
                </a:moveTo>
                <a:cubicBezTo>
                  <a:pt x="89824" y="82526"/>
                  <a:pt x="89667" y="82394"/>
                  <a:pt x="89509" y="82259"/>
                </a:cubicBezTo>
                <a:cubicBezTo>
                  <a:pt x="89318" y="82169"/>
                  <a:pt x="89123" y="82079"/>
                  <a:pt x="88931" y="81989"/>
                </a:cubicBezTo>
                <a:cubicBezTo>
                  <a:pt x="89089" y="82117"/>
                  <a:pt x="89246" y="82244"/>
                  <a:pt x="89408" y="82372"/>
                </a:cubicBezTo>
                <a:cubicBezTo>
                  <a:pt x="89599" y="82469"/>
                  <a:pt x="89791" y="82563"/>
                  <a:pt x="89986" y="82657"/>
                </a:cubicBezTo>
                <a:moveTo>
                  <a:pt x="90256" y="82882"/>
                </a:moveTo>
                <a:cubicBezTo>
                  <a:pt x="90083" y="82799"/>
                  <a:pt x="89911" y="82713"/>
                  <a:pt x="89738" y="82627"/>
                </a:cubicBezTo>
                <a:cubicBezTo>
                  <a:pt x="89881" y="82739"/>
                  <a:pt x="90027" y="82848"/>
                  <a:pt x="90169" y="82957"/>
                </a:cubicBezTo>
                <a:cubicBezTo>
                  <a:pt x="90342" y="83051"/>
                  <a:pt x="90515" y="83141"/>
                  <a:pt x="90687" y="83231"/>
                </a:cubicBezTo>
                <a:cubicBezTo>
                  <a:pt x="90545" y="83115"/>
                  <a:pt x="90398" y="82998"/>
                  <a:pt x="90256" y="82882"/>
                </a:cubicBezTo>
                <a:moveTo>
                  <a:pt x="91580" y="83681"/>
                </a:moveTo>
                <a:cubicBezTo>
                  <a:pt x="91419" y="83550"/>
                  <a:pt x="91261" y="83415"/>
                  <a:pt x="91100" y="83280"/>
                </a:cubicBezTo>
                <a:cubicBezTo>
                  <a:pt x="90905" y="83190"/>
                  <a:pt x="90710" y="83100"/>
                  <a:pt x="90518" y="83006"/>
                </a:cubicBezTo>
                <a:cubicBezTo>
                  <a:pt x="90676" y="83133"/>
                  <a:pt x="90837" y="83261"/>
                  <a:pt x="90999" y="83389"/>
                </a:cubicBezTo>
                <a:cubicBezTo>
                  <a:pt x="91190" y="83486"/>
                  <a:pt x="91385" y="83584"/>
                  <a:pt x="91580" y="83681"/>
                </a:cubicBezTo>
                <a:moveTo>
                  <a:pt x="91847" y="83903"/>
                </a:moveTo>
                <a:cubicBezTo>
                  <a:pt x="91670" y="83816"/>
                  <a:pt x="91498" y="83730"/>
                  <a:pt x="91321" y="83644"/>
                </a:cubicBezTo>
                <a:cubicBezTo>
                  <a:pt x="91468" y="83752"/>
                  <a:pt x="91610" y="83865"/>
                  <a:pt x="91760" y="83974"/>
                </a:cubicBezTo>
                <a:cubicBezTo>
                  <a:pt x="91933" y="84068"/>
                  <a:pt x="92109" y="84161"/>
                  <a:pt x="92286" y="84255"/>
                </a:cubicBezTo>
                <a:cubicBezTo>
                  <a:pt x="92139" y="84135"/>
                  <a:pt x="91993" y="84019"/>
                  <a:pt x="91847" y="83903"/>
                </a:cubicBezTo>
                <a:close/>
                <a:moveTo>
                  <a:pt x="93152" y="84698"/>
                </a:moveTo>
                <a:cubicBezTo>
                  <a:pt x="92991" y="84563"/>
                  <a:pt x="92833" y="84428"/>
                  <a:pt x="92672" y="84293"/>
                </a:cubicBezTo>
                <a:cubicBezTo>
                  <a:pt x="92481" y="84206"/>
                  <a:pt x="92293" y="84116"/>
                  <a:pt x="92102" y="84023"/>
                </a:cubicBezTo>
                <a:cubicBezTo>
                  <a:pt x="92263" y="84154"/>
                  <a:pt x="92424" y="84281"/>
                  <a:pt x="92586" y="84409"/>
                </a:cubicBezTo>
                <a:cubicBezTo>
                  <a:pt x="92777" y="84507"/>
                  <a:pt x="92965" y="84600"/>
                  <a:pt x="93152" y="84698"/>
                </a:cubicBezTo>
                <a:moveTo>
                  <a:pt x="93415" y="84912"/>
                </a:moveTo>
                <a:cubicBezTo>
                  <a:pt x="93246" y="84829"/>
                  <a:pt x="93077" y="84743"/>
                  <a:pt x="92908" y="84660"/>
                </a:cubicBezTo>
                <a:cubicBezTo>
                  <a:pt x="93047" y="84766"/>
                  <a:pt x="93186" y="84874"/>
                  <a:pt x="93325" y="84979"/>
                </a:cubicBezTo>
                <a:cubicBezTo>
                  <a:pt x="93332" y="84987"/>
                  <a:pt x="93340" y="84991"/>
                  <a:pt x="93347" y="84994"/>
                </a:cubicBezTo>
                <a:cubicBezTo>
                  <a:pt x="93516" y="85088"/>
                  <a:pt x="93685" y="85174"/>
                  <a:pt x="93854" y="85265"/>
                </a:cubicBezTo>
                <a:cubicBezTo>
                  <a:pt x="93708" y="85148"/>
                  <a:pt x="93561" y="85032"/>
                  <a:pt x="93415" y="84912"/>
                </a:cubicBezTo>
                <a:moveTo>
                  <a:pt x="94751" y="85726"/>
                </a:moveTo>
                <a:cubicBezTo>
                  <a:pt x="94589" y="85591"/>
                  <a:pt x="94424" y="85456"/>
                  <a:pt x="94267" y="85321"/>
                </a:cubicBezTo>
                <a:cubicBezTo>
                  <a:pt x="94064" y="85227"/>
                  <a:pt x="93865" y="85129"/>
                  <a:pt x="93666" y="85032"/>
                </a:cubicBezTo>
                <a:cubicBezTo>
                  <a:pt x="93824" y="85163"/>
                  <a:pt x="93985" y="85291"/>
                  <a:pt x="94147" y="85418"/>
                </a:cubicBezTo>
                <a:cubicBezTo>
                  <a:pt x="94349" y="85523"/>
                  <a:pt x="94548" y="85625"/>
                  <a:pt x="94751" y="85726"/>
                </a:cubicBezTo>
                <a:moveTo>
                  <a:pt x="95010" y="85940"/>
                </a:moveTo>
                <a:cubicBezTo>
                  <a:pt x="94826" y="85846"/>
                  <a:pt x="94646" y="85756"/>
                  <a:pt x="94462" y="85662"/>
                </a:cubicBezTo>
                <a:cubicBezTo>
                  <a:pt x="94537" y="85722"/>
                  <a:pt x="94608" y="85775"/>
                  <a:pt x="94683" y="85831"/>
                </a:cubicBezTo>
                <a:cubicBezTo>
                  <a:pt x="94754" y="85887"/>
                  <a:pt x="94830" y="85944"/>
                  <a:pt x="94901" y="86000"/>
                </a:cubicBezTo>
                <a:cubicBezTo>
                  <a:pt x="95085" y="86097"/>
                  <a:pt x="95268" y="86199"/>
                  <a:pt x="95452" y="86296"/>
                </a:cubicBezTo>
                <a:cubicBezTo>
                  <a:pt x="95306" y="86176"/>
                  <a:pt x="95156" y="86056"/>
                  <a:pt x="95010" y="85940"/>
                </a:cubicBezTo>
                <a:close/>
                <a:moveTo>
                  <a:pt x="96390" y="86780"/>
                </a:moveTo>
                <a:cubicBezTo>
                  <a:pt x="96225" y="86642"/>
                  <a:pt x="96056" y="86503"/>
                  <a:pt x="95891" y="86364"/>
                </a:cubicBezTo>
                <a:cubicBezTo>
                  <a:pt x="95677" y="86263"/>
                  <a:pt x="95464" y="86161"/>
                  <a:pt x="95253" y="86056"/>
                </a:cubicBezTo>
                <a:cubicBezTo>
                  <a:pt x="95415" y="86188"/>
                  <a:pt x="95576" y="86315"/>
                  <a:pt x="95741" y="86446"/>
                </a:cubicBezTo>
                <a:cubicBezTo>
                  <a:pt x="95959" y="86559"/>
                  <a:pt x="96173" y="86668"/>
                  <a:pt x="96390" y="86780"/>
                </a:cubicBezTo>
                <a:close/>
                <a:moveTo>
                  <a:pt x="96649" y="86990"/>
                </a:moveTo>
                <a:cubicBezTo>
                  <a:pt x="96450" y="86889"/>
                  <a:pt x="96248" y="86788"/>
                  <a:pt x="96049" y="86687"/>
                </a:cubicBezTo>
                <a:cubicBezTo>
                  <a:pt x="96199" y="86803"/>
                  <a:pt x="96345" y="86915"/>
                  <a:pt x="96495" y="87028"/>
                </a:cubicBezTo>
                <a:cubicBezTo>
                  <a:pt x="96702" y="87137"/>
                  <a:pt x="96908" y="87249"/>
                  <a:pt x="97114" y="87358"/>
                </a:cubicBezTo>
                <a:cubicBezTo>
                  <a:pt x="96957" y="87238"/>
                  <a:pt x="96803" y="87114"/>
                  <a:pt x="96649" y="86990"/>
                </a:cubicBezTo>
                <a:close/>
                <a:moveTo>
                  <a:pt x="97981" y="87808"/>
                </a:moveTo>
                <a:cubicBezTo>
                  <a:pt x="97812" y="87673"/>
                  <a:pt x="97647" y="87534"/>
                  <a:pt x="97478" y="87392"/>
                </a:cubicBezTo>
                <a:cubicBezTo>
                  <a:pt x="97283" y="87298"/>
                  <a:pt x="97084" y="87204"/>
                  <a:pt x="96889" y="87107"/>
                </a:cubicBezTo>
                <a:cubicBezTo>
                  <a:pt x="97054" y="87242"/>
                  <a:pt x="97223" y="87373"/>
                  <a:pt x="97392" y="87504"/>
                </a:cubicBezTo>
                <a:lnTo>
                  <a:pt x="97392" y="87504"/>
                </a:lnTo>
                <a:cubicBezTo>
                  <a:pt x="97396" y="87508"/>
                  <a:pt x="97396" y="87508"/>
                  <a:pt x="97396" y="87508"/>
                </a:cubicBezTo>
                <a:cubicBezTo>
                  <a:pt x="97591" y="87610"/>
                  <a:pt x="97786" y="87711"/>
                  <a:pt x="97981" y="87808"/>
                </a:cubicBezTo>
                <a:close/>
                <a:moveTo>
                  <a:pt x="98236" y="88015"/>
                </a:moveTo>
                <a:cubicBezTo>
                  <a:pt x="98056" y="87925"/>
                  <a:pt x="97876" y="87835"/>
                  <a:pt x="97700" y="87745"/>
                </a:cubicBezTo>
                <a:cubicBezTo>
                  <a:pt x="97850" y="87861"/>
                  <a:pt x="98004" y="87977"/>
                  <a:pt x="98158" y="88094"/>
                </a:cubicBezTo>
                <a:cubicBezTo>
                  <a:pt x="98341" y="88195"/>
                  <a:pt x="98521" y="88292"/>
                  <a:pt x="98705" y="88390"/>
                </a:cubicBezTo>
                <a:cubicBezTo>
                  <a:pt x="98548" y="88266"/>
                  <a:pt x="98390" y="88142"/>
                  <a:pt x="98236" y="88015"/>
                </a:cubicBezTo>
                <a:moveTo>
                  <a:pt x="99572" y="88844"/>
                </a:moveTo>
                <a:cubicBezTo>
                  <a:pt x="99403" y="88701"/>
                  <a:pt x="99234" y="88563"/>
                  <a:pt x="99066" y="88424"/>
                </a:cubicBezTo>
                <a:cubicBezTo>
                  <a:pt x="98867" y="88326"/>
                  <a:pt x="98668" y="88229"/>
                  <a:pt x="98469" y="88131"/>
                </a:cubicBezTo>
                <a:cubicBezTo>
                  <a:pt x="98559" y="88206"/>
                  <a:pt x="98653" y="88277"/>
                  <a:pt x="98747" y="88352"/>
                </a:cubicBezTo>
                <a:lnTo>
                  <a:pt x="98747" y="88352"/>
                </a:lnTo>
                <a:cubicBezTo>
                  <a:pt x="98822" y="88412"/>
                  <a:pt x="98897" y="88472"/>
                  <a:pt x="98975" y="88533"/>
                </a:cubicBezTo>
                <a:cubicBezTo>
                  <a:pt x="99174" y="88638"/>
                  <a:pt x="99373" y="88739"/>
                  <a:pt x="99572" y="88844"/>
                </a:cubicBezTo>
                <a:close/>
                <a:moveTo>
                  <a:pt x="100067" y="89242"/>
                </a:moveTo>
                <a:cubicBezTo>
                  <a:pt x="99985" y="89174"/>
                  <a:pt x="99902" y="89110"/>
                  <a:pt x="99820" y="89043"/>
                </a:cubicBezTo>
                <a:cubicBezTo>
                  <a:pt x="99636" y="88953"/>
                  <a:pt x="99452" y="88859"/>
                  <a:pt x="99272" y="88761"/>
                </a:cubicBezTo>
                <a:cubicBezTo>
                  <a:pt x="99426" y="88881"/>
                  <a:pt x="99580" y="89002"/>
                  <a:pt x="99737" y="89118"/>
                </a:cubicBezTo>
                <a:cubicBezTo>
                  <a:pt x="99921" y="89219"/>
                  <a:pt x="100105" y="89317"/>
                  <a:pt x="100289" y="89418"/>
                </a:cubicBezTo>
                <a:cubicBezTo>
                  <a:pt x="100214" y="89358"/>
                  <a:pt x="100142" y="89302"/>
                  <a:pt x="100067" y="89242"/>
                </a:cubicBezTo>
                <a:close/>
                <a:moveTo>
                  <a:pt x="101163" y="89876"/>
                </a:moveTo>
                <a:cubicBezTo>
                  <a:pt x="100990" y="89737"/>
                  <a:pt x="100821" y="89594"/>
                  <a:pt x="100653" y="89455"/>
                </a:cubicBezTo>
                <a:cubicBezTo>
                  <a:pt x="100450" y="89358"/>
                  <a:pt x="100247" y="89257"/>
                  <a:pt x="100045" y="89155"/>
                </a:cubicBezTo>
                <a:cubicBezTo>
                  <a:pt x="100064" y="89170"/>
                  <a:pt x="100082" y="89185"/>
                  <a:pt x="100101" y="89200"/>
                </a:cubicBezTo>
                <a:lnTo>
                  <a:pt x="100101" y="89200"/>
                </a:lnTo>
                <a:cubicBezTo>
                  <a:pt x="100251" y="89320"/>
                  <a:pt x="100401" y="89440"/>
                  <a:pt x="100551" y="89557"/>
                </a:cubicBezTo>
                <a:cubicBezTo>
                  <a:pt x="100754" y="89666"/>
                  <a:pt x="100957" y="89771"/>
                  <a:pt x="101163" y="89876"/>
                </a:cubicBezTo>
                <a:moveTo>
                  <a:pt x="101422" y="90090"/>
                </a:moveTo>
                <a:lnTo>
                  <a:pt x="101422" y="90090"/>
                </a:lnTo>
                <a:cubicBezTo>
                  <a:pt x="101418" y="90082"/>
                  <a:pt x="101411" y="90078"/>
                  <a:pt x="101403" y="90075"/>
                </a:cubicBezTo>
                <a:cubicBezTo>
                  <a:pt x="101215" y="89977"/>
                  <a:pt x="101032" y="89883"/>
                  <a:pt x="100844" y="89786"/>
                </a:cubicBezTo>
                <a:cubicBezTo>
                  <a:pt x="101013" y="89917"/>
                  <a:pt x="101185" y="90045"/>
                  <a:pt x="101358" y="90176"/>
                </a:cubicBezTo>
                <a:cubicBezTo>
                  <a:pt x="101542" y="90277"/>
                  <a:pt x="101726" y="90378"/>
                  <a:pt x="101913" y="90476"/>
                </a:cubicBezTo>
                <a:cubicBezTo>
                  <a:pt x="101748" y="90348"/>
                  <a:pt x="101587" y="90217"/>
                  <a:pt x="101422" y="90090"/>
                </a:cubicBezTo>
                <a:close/>
                <a:moveTo>
                  <a:pt x="101621" y="90183"/>
                </a:moveTo>
                <a:cubicBezTo>
                  <a:pt x="101801" y="90326"/>
                  <a:pt x="101985" y="90472"/>
                  <a:pt x="102168" y="90615"/>
                </a:cubicBezTo>
                <a:cubicBezTo>
                  <a:pt x="102371" y="90724"/>
                  <a:pt x="102574" y="90829"/>
                  <a:pt x="102780" y="90934"/>
                </a:cubicBezTo>
                <a:cubicBezTo>
                  <a:pt x="102596" y="90787"/>
                  <a:pt x="102416" y="90637"/>
                  <a:pt x="102236" y="90487"/>
                </a:cubicBezTo>
                <a:cubicBezTo>
                  <a:pt x="102030" y="90386"/>
                  <a:pt x="101823" y="90285"/>
                  <a:pt x="101621" y="90183"/>
                </a:cubicBezTo>
                <a:close/>
                <a:moveTo>
                  <a:pt x="162092" y="4135"/>
                </a:moveTo>
                <a:cubicBezTo>
                  <a:pt x="186217" y="4135"/>
                  <a:pt x="208857" y="9778"/>
                  <a:pt x="218976" y="21293"/>
                </a:cubicBezTo>
                <a:cubicBezTo>
                  <a:pt x="223516" y="26463"/>
                  <a:pt x="225565" y="32406"/>
                  <a:pt x="225565" y="38612"/>
                </a:cubicBezTo>
                <a:cubicBezTo>
                  <a:pt x="225561" y="54022"/>
                  <a:pt x="212962" y="71048"/>
                  <a:pt x="194659" y="81970"/>
                </a:cubicBezTo>
                <a:cubicBezTo>
                  <a:pt x="178897" y="91388"/>
                  <a:pt x="157586" y="96933"/>
                  <a:pt x="137250" y="96933"/>
                </a:cubicBezTo>
                <a:cubicBezTo>
                  <a:pt x="124452" y="96933"/>
                  <a:pt x="112044" y="94738"/>
                  <a:pt x="101651" y="89928"/>
                </a:cubicBezTo>
                <a:cubicBezTo>
                  <a:pt x="101835" y="90086"/>
                  <a:pt x="102018" y="90243"/>
                  <a:pt x="102206" y="90401"/>
                </a:cubicBezTo>
                <a:cubicBezTo>
                  <a:pt x="113098" y="95740"/>
                  <a:pt x="126324" y="98171"/>
                  <a:pt x="139970" y="98171"/>
                </a:cubicBezTo>
                <a:cubicBezTo>
                  <a:pt x="160610" y="98171"/>
                  <a:pt x="182203" y="92607"/>
                  <a:pt x="198093" y="83160"/>
                </a:cubicBezTo>
                <a:cubicBezTo>
                  <a:pt x="216605" y="72166"/>
                  <a:pt x="229242" y="54948"/>
                  <a:pt x="229242" y="39325"/>
                </a:cubicBezTo>
                <a:cubicBezTo>
                  <a:pt x="229242" y="32939"/>
                  <a:pt x="227133" y="26816"/>
                  <a:pt x="222451" y="21488"/>
                </a:cubicBezTo>
                <a:cubicBezTo>
                  <a:pt x="211998" y="9587"/>
                  <a:pt x="188746" y="3692"/>
                  <a:pt x="164077" y="3692"/>
                </a:cubicBezTo>
                <a:lnTo>
                  <a:pt x="164073" y="3692"/>
                </a:lnTo>
                <a:cubicBezTo>
                  <a:pt x="154603" y="3692"/>
                  <a:pt x="144930" y="4563"/>
                  <a:pt x="135689" y="6289"/>
                </a:cubicBezTo>
                <a:cubicBezTo>
                  <a:pt x="135505" y="6349"/>
                  <a:pt x="135325" y="6405"/>
                  <a:pt x="135141" y="6465"/>
                </a:cubicBezTo>
                <a:cubicBezTo>
                  <a:pt x="143951" y="4916"/>
                  <a:pt x="153125" y="4135"/>
                  <a:pt x="162092" y="4135"/>
                </a:cubicBezTo>
                <a:close/>
                <a:moveTo>
                  <a:pt x="160130" y="4638"/>
                </a:moveTo>
                <a:cubicBezTo>
                  <a:pt x="183692" y="4638"/>
                  <a:pt x="205698" y="10037"/>
                  <a:pt x="215453" y="21139"/>
                </a:cubicBezTo>
                <a:cubicBezTo>
                  <a:pt x="219847" y="26144"/>
                  <a:pt x="221828" y="31892"/>
                  <a:pt x="221828" y="37907"/>
                </a:cubicBezTo>
                <a:cubicBezTo>
                  <a:pt x="221824" y="53065"/>
                  <a:pt x="209274" y="69889"/>
                  <a:pt x="191193" y="80728"/>
                </a:cubicBezTo>
                <a:cubicBezTo>
                  <a:pt x="175573" y="90112"/>
                  <a:pt x="154550" y="95635"/>
                  <a:pt x="134537" y="95635"/>
                </a:cubicBezTo>
                <a:cubicBezTo>
                  <a:pt x="122493" y="95635"/>
                  <a:pt x="110813" y="93635"/>
                  <a:pt x="100900" y="89268"/>
                </a:cubicBezTo>
                <a:cubicBezTo>
                  <a:pt x="101084" y="89437"/>
                  <a:pt x="101275" y="89602"/>
                  <a:pt x="101467" y="89767"/>
                </a:cubicBezTo>
                <a:cubicBezTo>
                  <a:pt x="111890" y="94641"/>
                  <a:pt x="124373" y="96866"/>
                  <a:pt x="137250" y="96866"/>
                </a:cubicBezTo>
                <a:cubicBezTo>
                  <a:pt x="157571" y="96866"/>
                  <a:pt x="178875" y="91324"/>
                  <a:pt x="194626" y="81914"/>
                </a:cubicBezTo>
                <a:cubicBezTo>
                  <a:pt x="212913" y="71003"/>
                  <a:pt x="225497" y="53984"/>
                  <a:pt x="225497" y="38612"/>
                </a:cubicBezTo>
                <a:cubicBezTo>
                  <a:pt x="225497" y="32421"/>
                  <a:pt x="223456" y="26497"/>
                  <a:pt x="218924" y="21338"/>
                </a:cubicBezTo>
                <a:cubicBezTo>
                  <a:pt x="208835" y="9849"/>
                  <a:pt x="186214" y="4203"/>
                  <a:pt x="162099" y="4203"/>
                </a:cubicBezTo>
                <a:lnTo>
                  <a:pt x="162092" y="4203"/>
                </a:lnTo>
                <a:cubicBezTo>
                  <a:pt x="152967" y="4203"/>
                  <a:pt x="143628" y="5009"/>
                  <a:pt x="134676" y="6615"/>
                </a:cubicBezTo>
                <a:cubicBezTo>
                  <a:pt x="134485" y="6675"/>
                  <a:pt x="134293" y="6739"/>
                  <a:pt x="134106" y="6803"/>
                </a:cubicBezTo>
                <a:cubicBezTo>
                  <a:pt x="142638" y="5366"/>
                  <a:pt x="151489" y="4638"/>
                  <a:pt x="160130" y="4638"/>
                </a:cubicBezTo>
                <a:moveTo>
                  <a:pt x="133093" y="7144"/>
                </a:moveTo>
                <a:cubicBezTo>
                  <a:pt x="141343" y="5812"/>
                  <a:pt x="149872" y="5137"/>
                  <a:pt x="158182" y="5137"/>
                </a:cubicBezTo>
                <a:cubicBezTo>
                  <a:pt x="181178" y="5137"/>
                  <a:pt x="202535" y="10296"/>
                  <a:pt x="211930" y="20989"/>
                </a:cubicBezTo>
                <a:cubicBezTo>
                  <a:pt x="216181" y="25825"/>
                  <a:pt x="218091" y="31386"/>
                  <a:pt x="218091" y="37209"/>
                </a:cubicBezTo>
                <a:cubicBezTo>
                  <a:pt x="218091" y="52108"/>
                  <a:pt x="205585" y="68729"/>
                  <a:pt x="187729" y="79490"/>
                </a:cubicBezTo>
                <a:cubicBezTo>
                  <a:pt x="172249" y="88836"/>
                  <a:pt x="151519" y="94341"/>
                  <a:pt x="131828" y="94341"/>
                </a:cubicBezTo>
                <a:cubicBezTo>
                  <a:pt x="120535" y="94341"/>
                  <a:pt x="109582" y="92528"/>
                  <a:pt x="100161" y="88593"/>
                </a:cubicBezTo>
                <a:cubicBezTo>
                  <a:pt x="100349" y="88769"/>
                  <a:pt x="100540" y="88941"/>
                  <a:pt x="100731" y="89118"/>
                </a:cubicBezTo>
                <a:cubicBezTo>
                  <a:pt x="110678" y="93538"/>
                  <a:pt x="122422" y="95564"/>
                  <a:pt x="134537" y="95564"/>
                </a:cubicBezTo>
                <a:cubicBezTo>
                  <a:pt x="154535" y="95564"/>
                  <a:pt x="175550" y="90045"/>
                  <a:pt x="191159" y="80672"/>
                </a:cubicBezTo>
                <a:cubicBezTo>
                  <a:pt x="209225" y="69840"/>
                  <a:pt x="221757" y="53024"/>
                  <a:pt x="221757" y="37907"/>
                </a:cubicBezTo>
                <a:cubicBezTo>
                  <a:pt x="221757" y="31907"/>
                  <a:pt x="219783" y="26178"/>
                  <a:pt x="215401" y="21188"/>
                </a:cubicBezTo>
                <a:cubicBezTo>
                  <a:pt x="205675" y="10112"/>
                  <a:pt x="183689" y="4709"/>
                  <a:pt x="160137" y="4709"/>
                </a:cubicBezTo>
                <a:lnTo>
                  <a:pt x="160130" y="4709"/>
                </a:lnTo>
                <a:cubicBezTo>
                  <a:pt x="151342" y="4709"/>
                  <a:pt x="142341" y="5460"/>
                  <a:pt x="133674" y="6945"/>
                </a:cubicBezTo>
                <a:cubicBezTo>
                  <a:pt x="133479" y="7013"/>
                  <a:pt x="133288" y="7077"/>
                  <a:pt x="133093" y="7144"/>
                </a:cubicBezTo>
                <a:moveTo>
                  <a:pt x="132819" y="7189"/>
                </a:moveTo>
                <a:cubicBezTo>
                  <a:pt x="133003" y="7125"/>
                  <a:pt x="133186" y="7062"/>
                  <a:pt x="133370" y="6998"/>
                </a:cubicBezTo>
                <a:cubicBezTo>
                  <a:pt x="133066" y="7050"/>
                  <a:pt x="132762" y="7107"/>
                  <a:pt x="132459" y="7159"/>
                </a:cubicBezTo>
                <a:cubicBezTo>
                  <a:pt x="132278" y="7219"/>
                  <a:pt x="132098" y="7279"/>
                  <a:pt x="131918" y="7339"/>
                </a:cubicBezTo>
                <a:cubicBezTo>
                  <a:pt x="132218" y="7287"/>
                  <a:pt x="132519" y="7238"/>
                  <a:pt x="132819" y="7189"/>
                </a:cubicBezTo>
                <a:close/>
                <a:moveTo>
                  <a:pt x="130916" y="7677"/>
                </a:moveTo>
                <a:cubicBezTo>
                  <a:pt x="131228" y="7628"/>
                  <a:pt x="131539" y="7576"/>
                  <a:pt x="131851" y="7527"/>
                </a:cubicBezTo>
                <a:cubicBezTo>
                  <a:pt x="132038" y="7459"/>
                  <a:pt x="132226" y="7396"/>
                  <a:pt x="132417" y="7328"/>
                </a:cubicBezTo>
                <a:cubicBezTo>
                  <a:pt x="132102" y="7381"/>
                  <a:pt x="131783" y="7433"/>
                  <a:pt x="131468" y="7489"/>
                </a:cubicBezTo>
                <a:cubicBezTo>
                  <a:pt x="131284" y="7549"/>
                  <a:pt x="131100" y="7613"/>
                  <a:pt x="130916" y="7677"/>
                </a:cubicBezTo>
                <a:moveTo>
                  <a:pt x="130624" y="7726"/>
                </a:moveTo>
                <a:cubicBezTo>
                  <a:pt x="130800" y="7666"/>
                  <a:pt x="130973" y="7606"/>
                  <a:pt x="131149" y="7546"/>
                </a:cubicBezTo>
                <a:cubicBezTo>
                  <a:pt x="130849" y="7598"/>
                  <a:pt x="130549" y="7651"/>
                  <a:pt x="130249" y="7703"/>
                </a:cubicBezTo>
                <a:cubicBezTo>
                  <a:pt x="130080" y="7760"/>
                  <a:pt x="129907" y="7816"/>
                  <a:pt x="129738" y="7872"/>
                </a:cubicBezTo>
                <a:cubicBezTo>
                  <a:pt x="130031" y="7823"/>
                  <a:pt x="130327" y="7775"/>
                  <a:pt x="130624" y="7726"/>
                </a:cubicBezTo>
                <a:moveTo>
                  <a:pt x="129667" y="8060"/>
                </a:moveTo>
                <a:cubicBezTo>
                  <a:pt x="129847" y="7996"/>
                  <a:pt x="130027" y="7932"/>
                  <a:pt x="130207" y="7868"/>
                </a:cubicBezTo>
                <a:cubicBezTo>
                  <a:pt x="129896" y="7921"/>
                  <a:pt x="129581" y="7977"/>
                  <a:pt x="129269" y="8030"/>
                </a:cubicBezTo>
                <a:cubicBezTo>
                  <a:pt x="129097" y="8090"/>
                  <a:pt x="128920" y="8150"/>
                  <a:pt x="128744" y="8210"/>
                </a:cubicBezTo>
                <a:cubicBezTo>
                  <a:pt x="129052" y="8157"/>
                  <a:pt x="129359" y="8108"/>
                  <a:pt x="129667" y="8060"/>
                </a:cubicBezTo>
                <a:close/>
                <a:moveTo>
                  <a:pt x="127776" y="8547"/>
                </a:moveTo>
                <a:cubicBezTo>
                  <a:pt x="128091" y="8499"/>
                  <a:pt x="128414" y="8446"/>
                  <a:pt x="128729" y="8401"/>
                </a:cubicBezTo>
                <a:cubicBezTo>
                  <a:pt x="128913" y="8334"/>
                  <a:pt x="129093" y="8266"/>
                  <a:pt x="129277" y="8202"/>
                </a:cubicBezTo>
                <a:cubicBezTo>
                  <a:pt x="128954" y="8251"/>
                  <a:pt x="128631" y="8307"/>
                  <a:pt x="128309" y="8360"/>
                </a:cubicBezTo>
                <a:cubicBezTo>
                  <a:pt x="128132" y="8420"/>
                  <a:pt x="127952" y="8484"/>
                  <a:pt x="127776" y="8547"/>
                </a:cubicBezTo>
                <a:close/>
                <a:moveTo>
                  <a:pt x="127491" y="8592"/>
                </a:moveTo>
                <a:cubicBezTo>
                  <a:pt x="127663" y="8529"/>
                  <a:pt x="127832" y="8472"/>
                  <a:pt x="128005" y="8409"/>
                </a:cubicBezTo>
                <a:cubicBezTo>
                  <a:pt x="127693" y="8461"/>
                  <a:pt x="127386" y="8517"/>
                  <a:pt x="127078" y="8570"/>
                </a:cubicBezTo>
                <a:cubicBezTo>
                  <a:pt x="126913" y="8626"/>
                  <a:pt x="126744" y="8683"/>
                  <a:pt x="126579" y="8739"/>
                </a:cubicBezTo>
                <a:cubicBezTo>
                  <a:pt x="126883" y="8690"/>
                  <a:pt x="127187" y="8641"/>
                  <a:pt x="127491" y="8592"/>
                </a:cubicBezTo>
                <a:close/>
                <a:moveTo>
                  <a:pt x="125622" y="9073"/>
                </a:moveTo>
                <a:cubicBezTo>
                  <a:pt x="125937" y="9024"/>
                  <a:pt x="126253" y="8975"/>
                  <a:pt x="126568" y="8926"/>
                </a:cubicBezTo>
                <a:cubicBezTo>
                  <a:pt x="126740" y="8863"/>
                  <a:pt x="126913" y="8799"/>
                  <a:pt x="127086" y="8739"/>
                </a:cubicBezTo>
                <a:cubicBezTo>
                  <a:pt x="126767" y="8788"/>
                  <a:pt x="126448" y="8840"/>
                  <a:pt x="126129" y="8896"/>
                </a:cubicBezTo>
                <a:cubicBezTo>
                  <a:pt x="125960" y="8953"/>
                  <a:pt x="125791" y="9013"/>
                  <a:pt x="125622" y="9073"/>
                </a:cubicBezTo>
                <a:close/>
                <a:moveTo>
                  <a:pt x="125326" y="9122"/>
                </a:moveTo>
                <a:cubicBezTo>
                  <a:pt x="125483" y="9065"/>
                  <a:pt x="125645" y="9005"/>
                  <a:pt x="125806" y="8949"/>
                </a:cubicBezTo>
                <a:cubicBezTo>
                  <a:pt x="125502" y="9001"/>
                  <a:pt x="125198" y="9054"/>
                  <a:pt x="124891" y="9110"/>
                </a:cubicBezTo>
                <a:cubicBezTo>
                  <a:pt x="124737" y="9163"/>
                  <a:pt x="124579" y="9215"/>
                  <a:pt x="124425" y="9268"/>
                </a:cubicBezTo>
                <a:cubicBezTo>
                  <a:pt x="124726" y="9219"/>
                  <a:pt x="125022" y="9170"/>
                  <a:pt x="125326" y="9122"/>
                </a:cubicBezTo>
                <a:close/>
                <a:moveTo>
                  <a:pt x="124410" y="9452"/>
                </a:moveTo>
                <a:cubicBezTo>
                  <a:pt x="124576" y="9392"/>
                  <a:pt x="124737" y="9332"/>
                  <a:pt x="124902" y="9272"/>
                </a:cubicBezTo>
                <a:cubicBezTo>
                  <a:pt x="124587" y="9324"/>
                  <a:pt x="124272" y="9377"/>
                  <a:pt x="123956" y="9429"/>
                </a:cubicBezTo>
                <a:cubicBezTo>
                  <a:pt x="123795" y="9485"/>
                  <a:pt x="123638" y="9542"/>
                  <a:pt x="123476" y="9598"/>
                </a:cubicBezTo>
                <a:cubicBezTo>
                  <a:pt x="123788" y="9549"/>
                  <a:pt x="124099" y="9500"/>
                  <a:pt x="124410" y="9452"/>
                </a:cubicBezTo>
                <a:moveTo>
                  <a:pt x="123517" y="9786"/>
                </a:moveTo>
                <a:cubicBezTo>
                  <a:pt x="123683" y="9722"/>
                  <a:pt x="123848" y="9662"/>
                  <a:pt x="124013" y="9598"/>
                </a:cubicBezTo>
                <a:cubicBezTo>
                  <a:pt x="123686" y="9651"/>
                  <a:pt x="123364" y="9703"/>
                  <a:pt x="123037" y="9756"/>
                </a:cubicBezTo>
                <a:cubicBezTo>
                  <a:pt x="122876" y="9812"/>
                  <a:pt x="122715" y="9872"/>
                  <a:pt x="122557" y="9928"/>
                </a:cubicBezTo>
                <a:cubicBezTo>
                  <a:pt x="122876" y="9879"/>
                  <a:pt x="123199" y="9831"/>
                  <a:pt x="123517" y="9786"/>
                </a:cubicBezTo>
                <a:close/>
                <a:moveTo>
                  <a:pt x="121656" y="10262"/>
                </a:moveTo>
                <a:cubicBezTo>
                  <a:pt x="121987" y="10213"/>
                  <a:pt x="122317" y="10165"/>
                  <a:pt x="122647" y="10120"/>
                </a:cubicBezTo>
                <a:cubicBezTo>
                  <a:pt x="122812" y="10056"/>
                  <a:pt x="122973" y="9992"/>
                  <a:pt x="123138" y="9928"/>
                </a:cubicBezTo>
                <a:cubicBezTo>
                  <a:pt x="122805" y="9981"/>
                  <a:pt x="122471" y="10029"/>
                  <a:pt x="122137" y="10082"/>
                </a:cubicBezTo>
                <a:cubicBezTo>
                  <a:pt x="121975" y="10142"/>
                  <a:pt x="121818" y="10202"/>
                  <a:pt x="121656" y="10262"/>
                </a:cubicBezTo>
                <a:moveTo>
                  <a:pt x="121386" y="10303"/>
                </a:moveTo>
                <a:cubicBezTo>
                  <a:pt x="121540" y="10243"/>
                  <a:pt x="121694" y="10187"/>
                  <a:pt x="121852" y="10127"/>
                </a:cubicBezTo>
                <a:cubicBezTo>
                  <a:pt x="121548" y="10176"/>
                  <a:pt x="121240" y="10225"/>
                  <a:pt x="120940" y="10277"/>
                </a:cubicBezTo>
                <a:cubicBezTo>
                  <a:pt x="120786" y="10330"/>
                  <a:pt x="120636" y="10386"/>
                  <a:pt x="120482" y="10438"/>
                </a:cubicBezTo>
                <a:cubicBezTo>
                  <a:pt x="120782" y="10393"/>
                  <a:pt x="121086" y="10348"/>
                  <a:pt x="121386" y="10303"/>
                </a:cubicBezTo>
                <a:close/>
                <a:moveTo>
                  <a:pt x="119593" y="10769"/>
                </a:moveTo>
                <a:cubicBezTo>
                  <a:pt x="119904" y="10720"/>
                  <a:pt x="120219" y="10675"/>
                  <a:pt x="120531" y="10630"/>
                </a:cubicBezTo>
                <a:cubicBezTo>
                  <a:pt x="120685" y="10570"/>
                  <a:pt x="120839" y="10510"/>
                  <a:pt x="120992" y="10453"/>
                </a:cubicBezTo>
                <a:cubicBezTo>
                  <a:pt x="120677" y="10498"/>
                  <a:pt x="120362" y="10547"/>
                  <a:pt x="120047" y="10600"/>
                </a:cubicBezTo>
                <a:cubicBezTo>
                  <a:pt x="119897" y="10656"/>
                  <a:pt x="119743" y="10712"/>
                  <a:pt x="119593" y="10769"/>
                </a:cubicBezTo>
                <a:close/>
                <a:moveTo>
                  <a:pt x="119308" y="10810"/>
                </a:moveTo>
                <a:cubicBezTo>
                  <a:pt x="119454" y="10757"/>
                  <a:pt x="119600" y="10701"/>
                  <a:pt x="119747" y="10649"/>
                </a:cubicBezTo>
                <a:cubicBezTo>
                  <a:pt x="119431" y="10697"/>
                  <a:pt x="119120" y="10750"/>
                  <a:pt x="118809" y="10799"/>
                </a:cubicBezTo>
                <a:cubicBezTo>
                  <a:pt x="118666" y="10851"/>
                  <a:pt x="118524" y="10900"/>
                  <a:pt x="118381" y="10952"/>
                </a:cubicBezTo>
                <a:cubicBezTo>
                  <a:pt x="118692" y="10904"/>
                  <a:pt x="119000" y="10859"/>
                  <a:pt x="119308" y="10810"/>
                </a:cubicBezTo>
                <a:close/>
                <a:moveTo>
                  <a:pt x="117507" y="11275"/>
                </a:moveTo>
                <a:cubicBezTo>
                  <a:pt x="117826" y="11226"/>
                  <a:pt x="118145" y="11181"/>
                  <a:pt x="118463" y="11133"/>
                </a:cubicBezTo>
                <a:cubicBezTo>
                  <a:pt x="118610" y="11076"/>
                  <a:pt x="118752" y="11020"/>
                  <a:pt x="118899" y="10967"/>
                </a:cubicBezTo>
                <a:cubicBezTo>
                  <a:pt x="118576" y="11016"/>
                  <a:pt x="118253" y="11065"/>
                  <a:pt x="117931" y="11118"/>
                </a:cubicBezTo>
                <a:cubicBezTo>
                  <a:pt x="117792" y="11170"/>
                  <a:pt x="117649" y="11223"/>
                  <a:pt x="117507" y="11275"/>
                </a:cubicBezTo>
                <a:close/>
                <a:moveTo>
                  <a:pt x="117207" y="11320"/>
                </a:moveTo>
                <a:cubicBezTo>
                  <a:pt x="117342" y="11271"/>
                  <a:pt x="117477" y="11219"/>
                  <a:pt x="117612" y="11170"/>
                </a:cubicBezTo>
                <a:cubicBezTo>
                  <a:pt x="117334" y="11215"/>
                  <a:pt x="117060" y="11260"/>
                  <a:pt x="116786" y="11305"/>
                </a:cubicBezTo>
                <a:cubicBezTo>
                  <a:pt x="116651" y="11354"/>
                  <a:pt x="116516" y="11403"/>
                  <a:pt x="116385" y="11448"/>
                </a:cubicBezTo>
                <a:cubicBezTo>
                  <a:pt x="116659" y="11406"/>
                  <a:pt x="116933" y="11361"/>
                  <a:pt x="117207" y="11320"/>
                </a:cubicBezTo>
                <a:close/>
                <a:moveTo>
                  <a:pt x="115518" y="11767"/>
                </a:moveTo>
                <a:cubicBezTo>
                  <a:pt x="115803" y="11722"/>
                  <a:pt x="116092" y="11680"/>
                  <a:pt x="116381" y="11635"/>
                </a:cubicBezTo>
                <a:cubicBezTo>
                  <a:pt x="116512" y="11587"/>
                  <a:pt x="116647" y="11534"/>
                  <a:pt x="116783" y="11482"/>
                </a:cubicBezTo>
                <a:cubicBezTo>
                  <a:pt x="116490" y="11527"/>
                  <a:pt x="116205" y="11575"/>
                  <a:pt x="115912" y="11620"/>
                </a:cubicBezTo>
                <a:cubicBezTo>
                  <a:pt x="115781" y="11669"/>
                  <a:pt x="115649" y="11718"/>
                  <a:pt x="115518" y="11767"/>
                </a:cubicBezTo>
                <a:close/>
                <a:moveTo>
                  <a:pt x="115199" y="11815"/>
                </a:moveTo>
                <a:cubicBezTo>
                  <a:pt x="115327" y="11770"/>
                  <a:pt x="115451" y="11722"/>
                  <a:pt x="115578" y="11677"/>
                </a:cubicBezTo>
                <a:cubicBezTo>
                  <a:pt x="115282" y="11725"/>
                  <a:pt x="114989" y="11774"/>
                  <a:pt x="114696" y="11823"/>
                </a:cubicBezTo>
                <a:cubicBezTo>
                  <a:pt x="114573" y="11864"/>
                  <a:pt x="114453" y="11909"/>
                  <a:pt x="114329" y="11954"/>
                </a:cubicBezTo>
                <a:cubicBezTo>
                  <a:pt x="114621" y="11905"/>
                  <a:pt x="114907" y="11860"/>
                  <a:pt x="115199" y="11815"/>
                </a:cubicBezTo>
                <a:moveTo>
                  <a:pt x="114381" y="12127"/>
                </a:moveTo>
                <a:cubicBezTo>
                  <a:pt x="114505" y="12078"/>
                  <a:pt x="114629" y="12033"/>
                  <a:pt x="114753" y="11984"/>
                </a:cubicBezTo>
                <a:cubicBezTo>
                  <a:pt x="114449" y="12033"/>
                  <a:pt x="114141" y="12082"/>
                  <a:pt x="113837" y="12131"/>
                </a:cubicBezTo>
                <a:cubicBezTo>
                  <a:pt x="113717" y="12176"/>
                  <a:pt x="113597" y="12221"/>
                  <a:pt x="113473" y="12266"/>
                </a:cubicBezTo>
                <a:cubicBezTo>
                  <a:pt x="113777" y="12217"/>
                  <a:pt x="114077" y="12172"/>
                  <a:pt x="114381" y="12127"/>
                </a:cubicBezTo>
                <a:close/>
                <a:moveTo>
                  <a:pt x="112652" y="12573"/>
                </a:moveTo>
                <a:cubicBezTo>
                  <a:pt x="112963" y="12525"/>
                  <a:pt x="113274" y="12480"/>
                  <a:pt x="113590" y="12435"/>
                </a:cubicBezTo>
                <a:cubicBezTo>
                  <a:pt x="113710" y="12389"/>
                  <a:pt x="113830" y="12341"/>
                  <a:pt x="113950" y="12292"/>
                </a:cubicBezTo>
                <a:cubicBezTo>
                  <a:pt x="113635" y="12341"/>
                  <a:pt x="113319" y="12389"/>
                  <a:pt x="113004" y="12442"/>
                </a:cubicBezTo>
                <a:cubicBezTo>
                  <a:pt x="112888" y="12483"/>
                  <a:pt x="112768" y="12528"/>
                  <a:pt x="112652" y="12573"/>
                </a:cubicBezTo>
                <a:close/>
                <a:moveTo>
                  <a:pt x="112340" y="12622"/>
                </a:moveTo>
                <a:cubicBezTo>
                  <a:pt x="112449" y="12577"/>
                  <a:pt x="112562" y="12536"/>
                  <a:pt x="112674" y="12495"/>
                </a:cubicBezTo>
                <a:cubicBezTo>
                  <a:pt x="112374" y="12540"/>
                  <a:pt x="112074" y="12588"/>
                  <a:pt x="111774" y="12641"/>
                </a:cubicBezTo>
                <a:cubicBezTo>
                  <a:pt x="111665" y="12678"/>
                  <a:pt x="111560" y="12720"/>
                  <a:pt x="111451" y="12757"/>
                </a:cubicBezTo>
                <a:cubicBezTo>
                  <a:pt x="111747" y="12712"/>
                  <a:pt x="112044" y="12667"/>
                  <a:pt x="112340" y="12622"/>
                </a:cubicBezTo>
                <a:close/>
                <a:moveTo>
                  <a:pt x="111567" y="12919"/>
                </a:moveTo>
                <a:cubicBezTo>
                  <a:pt x="111676" y="12877"/>
                  <a:pt x="111785" y="12836"/>
                  <a:pt x="111894" y="12791"/>
                </a:cubicBezTo>
                <a:cubicBezTo>
                  <a:pt x="111582" y="12840"/>
                  <a:pt x="111275" y="12889"/>
                  <a:pt x="110963" y="12941"/>
                </a:cubicBezTo>
                <a:cubicBezTo>
                  <a:pt x="110858" y="12979"/>
                  <a:pt x="110753" y="13020"/>
                  <a:pt x="110648" y="13057"/>
                </a:cubicBezTo>
                <a:cubicBezTo>
                  <a:pt x="110952" y="13012"/>
                  <a:pt x="111260" y="12967"/>
                  <a:pt x="111567" y="12919"/>
                </a:cubicBezTo>
                <a:close/>
                <a:moveTo>
                  <a:pt x="110179" y="13237"/>
                </a:moveTo>
                <a:cubicBezTo>
                  <a:pt x="110078" y="13275"/>
                  <a:pt x="109976" y="13316"/>
                  <a:pt x="109875" y="13354"/>
                </a:cubicBezTo>
                <a:cubicBezTo>
                  <a:pt x="110194" y="13305"/>
                  <a:pt x="110509" y="13260"/>
                  <a:pt x="110824" y="13215"/>
                </a:cubicBezTo>
                <a:cubicBezTo>
                  <a:pt x="110929" y="13174"/>
                  <a:pt x="111034" y="13132"/>
                  <a:pt x="111140" y="13091"/>
                </a:cubicBezTo>
                <a:cubicBezTo>
                  <a:pt x="110821" y="13136"/>
                  <a:pt x="110498" y="13185"/>
                  <a:pt x="110179" y="13237"/>
                </a:cubicBezTo>
                <a:close/>
                <a:moveTo>
                  <a:pt x="110318" y="13110"/>
                </a:moveTo>
                <a:cubicBezTo>
                  <a:pt x="110415" y="13072"/>
                  <a:pt x="110517" y="13035"/>
                  <a:pt x="110614" y="12997"/>
                </a:cubicBezTo>
                <a:cubicBezTo>
                  <a:pt x="110322" y="13042"/>
                  <a:pt x="110029" y="13091"/>
                  <a:pt x="109733" y="13140"/>
                </a:cubicBezTo>
                <a:cubicBezTo>
                  <a:pt x="109639" y="13177"/>
                  <a:pt x="109541" y="13211"/>
                  <a:pt x="109447" y="13245"/>
                </a:cubicBezTo>
                <a:cubicBezTo>
                  <a:pt x="109736" y="13200"/>
                  <a:pt x="110029" y="13155"/>
                  <a:pt x="110318" y="13110"/>
                </a:cubicBezTo>
                <a:close/>
                <a:moveTo>
                  <a:pt x="109564" y="13399"/>
                </a:moveTo>
                <a:cubicBezTo>
                  <a:pt x="109661" y="13361"/>
                  <a:pt x="109755" y="13324"/>
                  <a:pt x="109853" y="13286"/>
                </a:cubicBezTo>
                <a:cubicBezTo>
                  <a:pt x="109549" y="13335"/>
                  <a:pt x="109245" y="13384"/>
                  <a:pt x="108941" y="13433"/>
                </a:cubicBezTo>
                <a:cubicBezTo>
                  <a:pt x="108847" y="13470"/>
                  <a:pt x="108753" y="13504"/>
                  <a:pt x="108663" y="13538"/>
                </a:cubicBezTo>
                <a:cubicBezTo>
                  <a:pt x="108963" y="13493"/>
                  <a:pt x="109264" y="13444"/>
                  <a:pt x="109564" y="13399"/>
                </a:cubicBezTo>
                <a:close/>
                <a:moveTo>
                  <a:pt x="108175" y="13721"/>
                </a:moveTo>
                <a:cubicBezTo>
                  <a:pt x="108089" y="13755"/>
                  <a:pt x="108003" y="13789"/>
                  <a:pt x="107913" y="13823"/>
                </a:cubicBezTo>
                <a:cubicBezTo>
                  <a:pt x="108224" y="13778"/>
                  <a:pt x="108536" y="13729"/>
                  <a:pt x="108847" y="13684"/>
                </a:cubicBezTo>
                <a:cubicBezTo>
                  <a:pt x="108937" y="13650"/>
                  <a:pt x="109027" y="13613"/>
                  <a:pt x="109117" y="13575"/>
                </a:cubicBezTo>
                <a:cubicBezTo>
                  <a:pt x="108806" y="13624"/>
                  <a:pt x="108491" y="13673"/>
                  <a:pt x="108175" y="13721"/>
                </a:cubicBezTo>
                <a:close/>
                <a:moveTo>
                  <a:pt x="108314" y="13594"/>
                </a:moveTo>
                <a:cubicBezTo>
                  <a:pt x="108401" y="13560"/>
                  <a:pt x="108487" y="13526"/>
                  <a:pt x="108573" y="13493"/>
                </a:cubicBezTo>
                <a:cubicBezTo>
                  <a:pt x="108284" y="13541"/>
                  <a:pt x="107999" y="13590"/>
                  <a:pt x="107710" y="13639"/>
                </a:cubicBezTo>
                <a:cubicBezTo>
                  <a:pt x="107628" y="13669"/>
                  <a:pt x="107549" y="13699"/>
                  <a:pt x="107466" y="13729"/>
                </a:cubicBezTo>
                <a:cubicBezTo>
                  <a:pt x="107751" y="13680"/>
                  <a:pt x="108033" y="13635"/>
                  <a:pt x="108314" y="13594"/>
                </a:cubicBezTo>
                <a:close/>
                <a:moveTo>
                  <a:pt x="107586" y="13872"/>
                </a:moveTo>
                <a:cubicBezTo>
                  <a:pt x="107669" y="13842"/>
                  <a:pt x="107751" y="13808"/>
                  <a:pt x="107830" y="13778"/>
                </a:cubicBezTo>
                <a:cubicBezTo>
                  <a:pt x="107534" y="13827"/>
                  <a:pt x="107234" y="13875"/>
                  <a:pt x="106937" y="13924"/>
                </a:cubicBezTo>
                <a:cubicBezTo>
                  <a:pt x="106858" y="13950"/>
                  <a:pt x="106780" y="13980"/>
                  <a:pt x="106705" y="14010"/>
                </a:cubicBezTo>
                <a:cubicBezTo>
                  <a:pt x="106997" y="13965"/>
                  <a:pt x="107294" y="13917"/>
                  <a:pt x="107586" y="13872"/>
                </a:cubicBezTo>
                <a:close/>
                <a:moveTo>
                  <a:pt x="106892" y="14145"/>
                </a:moveTo>
                <a:cubicBezTo>
                  <a:pt x="106967" y="14115"/>
                  <a:pt x="107042" y="14085"/>
                  <a:pt x="107121" y="14055"/>
                </a:cubicBezTo>
                <a:cubicBezTo>
                  <a:pt x="106813" y="14104"/>
                  <a:pt x="106502" y="14153"/>
                  <a:pt x="106194" y="14202"/>
                </a:cubicBezTo>
                <a:cubicBezTo>
                  <a:pt x="106123" y="14232"/>
                  <a:pt x="106052" y="14258"/>
                  <a:pt x="105981" y="14284"/>
                </a:cubicBezTo>
                <a:cubicBezTo>
                  <a:pt x="106284" y="14239"/>
                  <a:pt x="106588" y="14190"/>
                  <a:pt x="106892" y="14145"/>
                </a:cubicBezTo>
                <a:close/>
                <a:moveTo>
                  <a:pt x="105489" y="14476"/>
                </a:moveTo>
                <a:cubicBezTo>
                  <a:pt x="105425" y="14498"/>
                  <a:pt x="105361" y="14524"/>
                  <a:pt x="105298" y="14551"/>
                </a:cubicBezTo>
                <a:cubicBezTo>
                  <a:pt x="105609" y="14502"/>
                  <a:pt x="105920" y="14457"/>
                  <a:pt x="106232" y="14412"/>
                </a:cubicBezTo>
                <a:cubicBezTo>
                  <a:pt x="106303" y="14386"/>
                  <a:pt x="106371" y="14356"/>
                  <a:pt x="106442" y="14329"/>
                </a:cubicBezTo>
                <a:cubicBezTo>
                  <a:pt x="106123" y="14374"/>
                  <a:pt x="105804" y="14423"/>
                  <a:pt x="105489" y="14476"/>
                </a:cubicBezTo>
                <a:close/>
                <a:moveTo>
                  <a:pt x="105632" y="14337"/>
                </a:moveTo>
                <a:cubicBezTo>
                  <a:pt x="105699" y="14314"/>
                  <a:pt x="105767" y="14288"/>
                  <a:pt x="105830" y="14262"/>
                </a:cubicBezTo>
                <a:cubicBezTo>
                  <a:pt x="105542" y="14311"/>
                  <a:pt x="105249" y="14359"/>
                  <a:pt x="104956" y="14408"/>
                </a:cubicBezTo>
                <a:cubicBezTo>
                  <a:pt x="104896" y="14431"/>
                  <a:pt x="104836" y="14453"/>
                  <a:pt x="104772" y="14476"/>
                </a:cubicBezTo>
                <a:cubicBezTo>
                  <a:pt x="105061" y="14427"/>
                  <a:pt x="105346" y="14382"/>
                  <a:pt x="105632" y="14337"/>
                </a:cubicBezTo>
                <a:close/>
                <a:moveTo>
                  <a:pt x="104964" y="14599"/>
                </a:moveTo>
                <a:cubicBezTo>
                  <a:pt x="105027" y="14577"/>
                  <a:pt x="105084" y="14554"/>
                  <a:pt x="105148" y="14528"/>
                </a:cubicBezTo>
                <a:cubicBezTo>
                  <a:pt x="104844" y="14577"/>
                  <a:pt x="104543" y="14626"/>
                  <a:pt x="104240" y="14674"/>
                </a:cubicBezTo>
                <a:cubicBezTo>
                  <a:pt x="104187" y="14697"/>
                  <a:pt x="104131" y="14716"/>
                  <a:pt x="104078" y="14738"/>
                </a:cubicBezTo>
                <a:cubicBezTo>
                  <a:pt x="104375" y="14689"/>
                  <a:pt x="104671" y="14644"/>
                  <a:pt x="104964" y="14599"/>
                </a:cubicBezTo>
                <a:close/>
                <a:moveTo>
                  <a:pt x="104337" y="14851"/>
                </a:moveTo>
                <a:cubicBezTo>
                  <a:pt x="104390" y="14828"/>
                  <a:pt x="104442" y="14810"/>
                  <a:pt x="104495" y="14787"/>
                </a:cubicBezTo>
                <a:cubicBezTo>
                  <a:pt x="104183" y="14836"/>
                  <a:pt x="103876" y="14885"/>
                  <a:pt x="103564" y="14933"/>
                </a:cubicBezTo>
                <a:cubicBezTo>
                  <a:pt x="103515" y="14952"/>
                  <a:pt x="103470" y="14971"/>
                  <a:pt x="103425" y="14990"/>
                </a:cubicBezTo>
                <a:cubicBezTo>
                  <a:pt x="103729" y="14941"/>
                  <a:pt x="104033" y="14896"/>
                  <a:pt x="104337" y="14851"/>
                </a:cubicBezTo>
                <a:moveTo>
                  <a:pt x="102926" y="15185"/>
                </a:moveTo>
                <a:cubicBezTo>
                  <a:pt x="102889" y="15200"/>
                  <a:pt x="102851" y="15215"/>
                  <a:pt x="102814" y="15230"/>
                </a:cubicBezTo>
                <a:cubicBezTo>
                  <a:pt x="103129" y="15181"/>
                  <a:pt x="103440" y="15136"/>
                  <a:pt x="103752" y="15091"/>
                </a:cubicBezTo>
                <a:cubicBezTo>
                  <a:pt x="103793" y="15072"/>
                  <a:pt x="103838" y="15057"/>
                  <a:pt x="103879" y="15038"/>
                </a:cubicBezTo>
                <a:cubicBezTo>
                  <a:pt x="103560" y="15087"/>
                  <a:pt x="103245" y="15136"/>
                  <a:pt x="102926" y="15185"/>
                </a:cubicBezTo>
                <a:close/>
                <a:moveTo>
                  <a:pt x="103073" y="15042"/>
                </a:moveTo>
                <a:cubicBezTo>
                  <a:pt x="103118" y="15027"/>
                  <a:pt x="103159" y="15008"/>
                  <a:pt x="103200" y="14993"/>
                </a:cubicBezTo>
                <a:cubicBezTo>
                  <a:pt x="102904" y="15042"/>
                  <a:pt x="102611" y="15087"/>
                  <a:pt x="102319" y="15140"/>
                </a:cubicBezTo>
                <a:cubicBezTo>
                  <a:pt x="102281" y="15151"/>
                  <a:pt x="102247" y="15166"/>
                  <a:pt x="102210" y="15177"/>
                </a:cubicBezTo>
                <a:cubicBezTo>
                  <a:pt x="102499" y="15132"/>
                  <a:pt x="102788" y="15087"/>
                  <a:pt x="103073" y="15042"/>
                </a:cubicBezTo>
                <a:close/>
                <a:moveTo>
                  <a:pt x="102480" y="15279"/>
                </a:moveTo>
                <a:cubicBezTo>
                  <a:pt x="102514" y="15264"/>
                  <a:pt x="102547" y="15252"/>
                  <a:pt x="102581" y="15237"/>
                </a:cubicBezTo>
                <a:cubicBezTo>
                  <a:pt x="102277" y="15286"/>
                  <a:pt x="101973" y="15335"/>
                  <a:pt x="101669" y="15384"/>
                </a:cubicBezTo>
                <a:cubicBezTo>
                  <a:pt x="101643" y="15395"/>
                  <a:pt x="101617" y="15406"/>
                  <a:pt x="101591" y="15414"/>
                </a:cubicBezTo>
                <a:cubicBezTo>
                  <a:pt x="101887" y="15369"/>
                  <a:pt x="102183" y="15324"/>
                  <a:pt x="102480" y="15279"/>
                </a:cubicBezTo>
                <a:close/>
                <a:moveTo>
                  <a:pt x="101932" y="15500"/>
                </a:moveTo>
                <a:cubicBezTo>
                  <a:pt x="101955" y="15492"/>
                  <a:pt x="101977" y="15481"/>
                  <a:pt x="102000" y="15474"/>
                </a:cubicBezTo>
                <a:cubicBezTo>
                  <a:pt x="101688" y="15522"/>
                  <a:pt x="101381" y="15567"/>
                  <a:pt x="101069" y="15620"/>
                </a:cubicBezTo>
                <a:cubicBezTo>
                  <a:pt x="101054" y="15624"/>
                  <a:pt x="101039" y="15631"/>
                  <a:pt x="101024" y="15635"/>
                </a:cubicBezTo>
                <a:cubicBezTo>
                  <a:pt x="101324" y="15590"/>
                  <a:pt x="101632" y="15545"/>
                  <a:pt x="101932" y="15500"/>
                </a:cubicBezTo>
                <a:close/>
                <a:moveTo>
                  <a:pt x="101433" y="15706"/>
                </a:moveTo>
                <a:cubicBezTo>
                  <a:pt x="101444" y="15703"/>
                  <a:pt x="101456" y="15699"/>
                  <a:pt x="101463" y="15695"/>
                </a:cubicBezTo>
                <a:cubicBezTo>
                  <a:pt x="101148" y="15740"/>
                  <a:pt x="100829" y="15789"/>
                  <a:pt x="100514" y="15838"/>
                </a:cubicBezTo>
                <a:cubicBezTo>
                  <a:pt x="100510" y="15841"/>
                  <a:pt x="100506" y="15841"/>
                  <a:pt x="100506" y="15841"/>
                </a:cubicBezTo>
                <a:cubicBezTo>
                  <a:pt x="100814" y="15796"/>
                  <a:pt x="101125" y="15751"/>
                  <a:pt x="101433" y="15706"/>
                </a:cubicBezTo>
                <a:close/>
                <a:moveTo>
                  <a:pt x="100581" y="16948"/>
                </a:moveTo>
                <a:cubicBezTo>
                  <a:pt x="100720" y="16881"/>
                  <a:pt x="100863" y="16813"/>
                  <a:pt x="101002" y="16746"/>
                </a:cubicBezTo>
                <a:cubicBezTo>
                  <a:pt x="100746" y="16734"/>
                  <a:pt x="100476" y="16731"/>
                  <a:pt x="100202" y="16731"/>
                </a:cubicBezTo>
                <a:cubicBezTo>
                  <a:pt x="100131" y="16764"/>
                  <a:pt x="100060" y="16794"/>
                  <a:pt x="99989" y="16828"/>
                </a:cubicBezTo>
                <a:cubicBezTo>
                  <a:pt x="100116" y="16851"/>
                  <a:pt x="100240" y="16873"/>
                  <a:pt x="100356" y="16896"/>
                </a:cubicBezTo>
                <a:cubicBezTo>
                  <a:pt x="100435" y="16914"/>
                  <a:pt x="100510" y="16929"/>
                  <a:pt x="100581" y="16948"/>
                </a:cubicBezTo>
                <a:close/>
                <a:moveTo>
                  <a:pt x="98987" y="18385"/>
                </a:moveTo>
                <a:cubicBezTo>
                  <a:pt x="99662" y="18002"/>
                  <a:pt x="100352" y="17627"/>
                  <a:pt x="101054" y="17260"/>
                </a:cubicBezTo>
                <a:cubicBezTo>
                  <a:pt x="100885" y="17192"/>
                  <a:pt x="100694" y="17132"/>
                  <a:pt x="100480" y="17079"/>
                </a:cubicBezTo>
                <a:cubicBezTo>
                  <a:pt x="99921" y="17361"/>
                  <a:pt x="99366" y="17646"/>
                  <a:pt x="98818" y="17935"/>
                </a:cubicBezTo>
                <a:cubicBezTo>
                  <a:pt x="98893" y="18078"/>
                  <a:pt x="98949" y="18231"/>
                  <a:pt x="98987" y="18385"/>
                </a:cubicBezTo>
                <a:close/>
                <a:moveTo>
                  <a:pt x="94357" y="21282"/>
                </a:moveTo>
                <a:cubicBezTo>
                  <a:pt x="95779" y="20299"/>
                  <a:pt x="97276" y="19361"/>
                  <a:pt x="98848" y="18464"/>
                </a:cubicBezTo>
                <a:cubicBezTo>
                  <a:pt x="98814" y="18306"/>
                  <a:pt x="98758" y="18153"/>
                  <a:pt x="98683" y="18006"/>
                </a:cubicBezTo>
                <a:cubicBezTo>
                  <a:pt x="97493" y="18637"/>
                  <a:pt x="96342" y="19293"/>
                  <a:pt x="95231" y="19972"/>
                </a:cubicBezTo>
                <a:cubicBezTo>
                  <a:pt x="95013" y="20385"/>
                  <a:pt x="94721" y="20824"/>
                  <a:pt x="94357" y="21282"/>
                </a:cubicBezTo>
                <a:close/>
                <a:moveTo>
                  <a:pt x="81810" y="31626"/>
                </a:moveTo>
                <a:cubicBezTo>
                  <a:pt x="84027" y="28778"/>
                  <a:pt x="86673" y="26111"/>
                  <a:pt x="89719" y="23702"/>
                </a:cubicBezTo>
                <a:cubicBezTo>
                  <a:pt x="91359" y="22404"/>
                  <a:pt x="93134" y="21173"/>
                  <a:pt x="95032" y="20010"/>
                </a:cubicBezTo>
                <a:cubicBezTo>
                  <a:pt x="95190" y="19721"/>
                  <a:pt x="95306" y="19447"/>
                  <a:pt x="95385" y="19188"/>
                </a:cubicBezTo>
                <a:cubicBezTo>
                  <a:pt x="92586" y="20749"/>
                  <a:pt x="90019" y="22445"/>
                  <a:pt x="87734" y="24268"/>
                </a:cubicBezTo>
                <a:cubicBezTo>
                  <a:pt x="84069" y="27195"/>
                  <a:pt x="81015" y="30504"/>
                  <a:pt x="78621" y="34050"/>
                </a:cubicBezTo>
                <a:cubicBezTo>
                  <a:pt x="79686" y="33232"/>
                  <a:pt x="80756" y="32425"/>
                  <a:pt x="81810" y="31626"/>
                </a:cubicBezTo>
                <a:close/>
                <a:moveTo>
                  <a:pt x="74944" y="40886"/>
                </a:moveTo>
                <a:cubicBezTo>
                  <a:pt x="75327" y="40559"/>
                  <a:pt x="75720" y="40226"/>
                  <a:pt x="76122" y="39892"/>
                </a:cubicBezTo>
                <a:cubicBezTo>
                  <a:pt x="76486" y="39588"/>
                  <a:pt x="76854" y="39284"/>
                  <a:pt x="77225" y="38980"/>
                </a:cubicBezTo>
                <a:cubicBezTo>
                  <a:pt x="78373" y="36605"/>
                  <a:pt x="79784" y="34297"/>
                  <a:pt x="81450" y="32095"/>
                </a:cubicBezTo>
                <a:cubicBezTo>
                  <a:pt x="80426" y="32872"/>
                  <a:pt x="79382" y="33660"/>
                  <a:pt x="78351" y="34455"/>
                </a:cubicBezTo>
                <a:cubicBezTo>
                  <a:pt x="76989" y="36530"/>
                  <a:pt x="75848" y="38683"/>
                  <a:pt x="74944" y="40886"/>
                </a:cubicBezTo>
                <a:close/>
                <a:moveTo>
                  <a:pt x="75428" y="36751"/>
                </a:moveTo>
                <a:cubicBezTo>
                  <a:pt x="74328" y="38710"/>
                  <a:pt x="73428" y="40728"/>
                  <a:pt x="72730" y="42784"/>
                </a:cubicBezTo>
                <a:cubicBezTo>
                  <a:pt x="73402" y="42203"/>
                  <a:pt x="74096" y="41603"/>
                  <a:pt x="74820" y="40991"/>
                </a:cubicBezTo>
                <a:cubicBezTo>
                  <a:pt x="75709" y="38800"/>
                  <a:pt x="76831" y="36661"/>
                  <a:pt x="78171" y="34598"/>
                </a:cubicBezTo>
                <a:cubicBezTo>
                  <a:pt x="77248" y="35310"/>
                  <a:pt x="76328" y="36027"/>
                  <a:pt x="75428" y="36751"/>
                </a:cubicBezTo>
                <a:close/>
                <a:moveTo>
                  <a:pt x="77672" y="31258"/>
                </a:moveTo>
                <a:cubicBezTo>
                  <a:pt x="75758" y="33585"/>
                  <a:pt x="74178" y="36046"/>
                  <a:pt x="72940" y="38597"/>
                </a:cubicBezTo>
                <a:cubicBezTo>
                  <a:pt x="73762" y="37899"/>
                  <a:pt x="74610" y="37205"/>
                  <a:pt x="75473" y="36515"/>
                </a:cubicBezTo>
                <a:cubicBezTo>
                  <a:pt x="77139" y="33596"/>
                  <a:pt x="79244" y="30812"/>
                  <a:pt x="81776" y="28238"/>
                </a:cubicBezTo>
                <a:cubicBezTo>
                  <a:pt x="80448" y="29213"/>
                  <a:pt x="79064" y="30223"/>
                  <a:pt x="77672" y="31258"/>
                </a:cubicBezTo>
                <a:close/>
                <a:moveTo>
                  <a:pt x="77829" y="30943"/>
                </a:moveTo>
                <a:cubicBezTo>
                  <a:pt x="79518" y="28921"/>
                  <a:pt x="81457" y="27007"/>
                  <a:pt x="83637" y="25233"/>
                </a:cubicBezTo>
                <a:cubicBezTo>
                  <a:pt x="85858" y="23424"/>
                  <a:pt x="88380" y="21743"/>
                  <a:pt x="91141" y="20190"/>
                </a:cubicBezTo>
                <a:cubicBezTo>
                  <a:pt x="91280" y="20014"/>
                  <a:pt x="91408" y="19841"/>
                  <a:pt x="91516" y="19672"/>
                </a:cubicBezTo>
                <a:cubicBezTo>
                  <a:pt x="91577" y="19582"/>
                  <a:pt x="91629" y="19492"/>
                  <a:pt x="91682" y="19406"/>
                </a:cubicBezTo>
                <a:cubicBezTo>
                  <a:pt x="87900" y="21327"/>
                  <a:pt x="84523" y="23465"/>
                  <a:pt x="81671" y="25810"/>
                </a:cubicBezTo>
                <a:cubicBezTo>
                  <a:pt x="78820" y="28155"/>
                  <a:pt x="76407" y="30741"/>
                  <a:pt x="74452" y="33487"/>
                </a:cubicBezTo>
                <a:cubicBezTo>
                  <a:pt x="75570" y="32624"/>
                  <a:pt x="76703" y="31776"/>
                  <a:pt x="77829" y="30943"/>
                </a:cubicBezTo>
                <a:close/>
                <a:moveTo>
                  <a:pt x="70475" y="40743"/>
                </a:moveTo>
                <a:cubicBezTo>
                  <a:pt x="71211" y="40090"/>
                  <a:pt x="71980" y="39415"/>
                  <a:pt x="72790" y="38725"/>
                </a:cubicBezTo>
                <a:cubicBezTo>
                  <a:pt x="73998" y="36200"/>
                  <a:pt x="75544" y="33761"/>
                  <a:pt x="77409" y="31453"/>
                </a:cubicBezTo>
                <a:cubicBezTo>
                  <a:pt x="76317" y="32264"/>
                  <a:pt x="75221" y="33089"/>
                  <a:pt x="74141" y="33926"/>
                </a:cubicBezTo>
                <a:cubicBezTo>
                  <a:pt x="72633" y="36113"/>
                  <a:pt x="71409" y="38398"/>
                  <a:pt x="70475" y="40743"/>
                </a:cubicBezTo>
                <a:close/>
                <a:moveTo>
                  <a:pt x="71060" y="36395"/>
                </a:moveTo>
                <a:cubicBezTo>
                  <a:pt x="69879" y="38451"/>
                  <a:pt x="68944" y="40578"/>
                  <a:pt x="68261" y="42747"/>
                </a:cubicBezTo>
                <a:cubicBezTo>
                  <a:pt x="68926" y="42139"/>
                  <a:pt x="69616" y="41512"/>
                  <a:pt x="70340" y="40867"/>
                </a:cubicBezTo>
                <a:cubicBezTo>
                  <a:pt x="71252" y="38537"/>
                  <a:pt x="72452" y="36267"/>
                  <a:pt x="73931" y="34095"/>
                </a:cubicBezTo>
                <a:cubicBezTo>
                  <a:pt x="72951" y="34853"/>
                  <a:pt x="71991" y="35622"/>
                  <a:pt x="71060" y="36395"/>
                </a:cubicBezTo>
                <a:close/>
                <a:moveTo>
                  <a:pt x="65935" y="40770"/>
                </a:moveTo>
                <a:cubicBezTo>
                  <a:pt x="66674" y="40064"/>
                  <a:pt x="67455" y="39336"/>
                  <a:pt x="68288" y="38586"/>
                </a:cubicBezTo>
                <a:cubicBezTo>
                  <a:pt x="69627" y="35768"/>
                  <a:pt x="71432" y="33059"/>
                  <a:pt x="73694" y="30538"/>
                </a:cubicBezTo>
                <a:cubicBezTo>
                  <a:pt x="72471" y="31435"/>
                  <a:pt x="71248" y="32354"/>
                  <a:pt x="70055" y="33292"/>
                </a:cubicBezTo>
                <a:cubicBezTo>
                  <a:pt x="68288" y="35667"/>
                  <a:pt x="66914" y="38181"/>
                  <a:pt x="65935" y="40770"/>
                </a:cubicBezTo>
                <a:close/>
                <a:moveTo>
                  <a:pt x="63725" y="42927"/>
                </a:moveTo>
                <a:cubicBezTo>
                  <a:pt x="64378" y="42278"/>
                  <a:pt x="65061" y="41606"/>
                  <a:pt x="65789" y="40912"/>
                </a:cubicBezTo>
                <a:cubicBezTo>
                  <a:pt x="66734" y="38350"/>
                  <a:pt x="68070" y="35858"/>
                  <a:pt x="69789" y="33498"/>
                </a:cubicBezTo>
                <a:cubicBezTo>
                  <a:pt x="68712" y="34354"/>
                  <a:pt x="67661" y="35220"/>
                  <a:pt x="66667" y="36095"/>
                </a:cubicBezTo>
                <a:cubicBezTo>
                  <a:pt x="65357" y="38297"/>
                  <a:pt x="64378" y="40589"/>
                  <a:pt x="63725" y="42927"/>
                </a:cubicBezTo>
                <a:moveTo>
                  <a:pt x="61789" y="44882"/>
                </a:moveTo>
                <a:cubicBezTo>
                  <a:pt x="62363" y="44296"/>
                  <a:pt x="62964" y="43689"/>
                  <a:pt x="63594" y="43058"/>
                </a:cubicBezTo>
                <a:cubicBezTo>
                  <a:pt x="64224" y="40743"/>
                  <a:pt x="65174" y="38473"/>
                  <a:pt x="66442" y="36290"/>
                </a:cubicBezTo>
                <a:cubicBezTo>
                  <a:pt x="65447" y="37179"/>
                  <a:pt x="64536" y="38038"/>
                  <a:pt x="63691" y="38867"/>
                </a:cubicBezTo>
                <a:cubicBezTo>
                  <a:pt x="62802" y="40826"/>
                  <a:pt x="62168" y="42841"/>
                  <a:pt x="61789" y="44882"/>
                </a:cubicBezTo>
                <a:moveTo>
                  <a:pt x="66265" y="32406"/>
                </a:moveTo>
                <a:cubicBezTo>
                  <a:pt x="63984" y="35123"/>
                  <a:pt x="62330" y="38057"/>
                  <a:pt x="61290" y="41089"/>
                </a:cubicBezTo>
                <a:cubicBezTo>
                  <a:pt x="62029" y="40304"/>
                  <a:pt x="62825" y="39486"/>
                  <a:pt x="63691" y="38642"/>
                </a:cubicBezTo>
                <a:cubicBezTo>
                  <a:pt x="65305" y="35153"/>
                  <a:pt x="67732" y="31844"/>
                  <a:pt x="70978" y="28883"/>
                </a:cubicBezTo>
                <a:cubicBezTo>
                  <a:pt x="69383" y="30016"/>
                  <a:pt x="67789" y="31195"/>
                  <a:pt x="66265" y="32406"/>
                </a:cubicBezTo>
                <a:close/>
                <a:moveTo>
                  <a:pt x="82384" y="20738"/>
                </a:moveTo>
                <a:cubicBezTo>
                  <a:pt x="76396" y="23267"/>
                  <a:pt x="71308" y="26208"/>
                  <a:pt x="67635" y="29506"/>
                </a:cubicBezTo>
                <a:cubicBezTo>
                  <a:pt x="65594" y="31337"/>
                  <a:pt x="63905" y="33307"/>
                  <a:pt x="62562" y="35370"/>
                </a:cubicBezTo>
                <a:cubicBezTo>
                  <a:pt x="62750" y="35194"/>
                  <a:pt x="62937" y="35022"/>
                  <a:pt x="63129" y="34845"/>
                </a:cubicBezTo>
                <a:cubicBezTo>
                  <a:pt x="64168" y="33903"/>
                  <a:pt x="65275" y="32977"/>
                  <a:pt x="66419" y="32072"/>
                </a:cubicBezTo>
                <a:cubicBezTo>
                  <a:pt x="67365" y="30977"/>
                  <a:pt x="68412" y="29915"/>
                  <a:pt x="69563" y="28895"/>
                </a:cubicBezTo>
                <a:cubicBezTo>
                  <a:pt x="72696" y="26126"/>
                  <a:pt x="76779" y="23612"/>
                  <a:pt x="81525" y="21391"/>
                </a:cubicBezTo>
                <a:cubicBezTo>
                  <a:pt x="81825" y="21169"/>
                  <a:pt x="82114" y="20952"/>
                  <a:pt x="82384" y="20738"/>
                </a:cubicBezTo>
                <a:moveTo>
                  <a:pt x="82951" y="20505"/>
                </a:moveTo>
                <a:cubicBezTo>
                  <a:pt x="82725" y="20685"/>
                  <a:pt x="82485" y="20869"/>
                  <a:pt x="82238" y="21060"/>
                </a:cubicBezTo>
                <a:cubicBezTo>
                  <a:pt x="84230" y="20152"/>
                  <a:pt x="86327" y="19293"/>
                  <a:pt x="88522" y="18486"/>
                </a:cubicBezTo>
                <a:cubicBezTo>
                  <a:pt x="88537" y="18453"/>
                  <a:pt x="88552" y="18415"/>
                  <a:pt x="88567" y="18381"/>
                </a:cubicBezTo>
                <a:cubicBezTo>
                  <a:pt x="86628" y="19049"/>
                  <a:pt x="84748" y="19758"/>
                  <a:pt x="82951" y="20505"/>
                </a:cubicBezTo>
                <a:close/>
                <a:moveTo>
                  <a:pt x="83573" y="19984"/>
                </a:moveTo>
                <a:cubicBezTo>
                  <a:pt x="83461" y="20081"/>
                  <a:pt x="83345" y="20179"/>
                  <a:pt x="83225" y="20280"/>
                </a:cubicBezTo>
                <a:cubicBezTo>
                  <a:pt x="83221" y="20284"/>
                  <a:pt x="83221" y="20284"/>
                  <a:pt x="83217" y="20284"/>
                </a:cubicBezTo>
                <a:cubicBezTo>
                  <a:pt x="84838" y="19620"/>
                  <a:pt x="86523" y="18986"/>
                  <a:pt x="88256" y="18381"/>
                </a:cubicBezTo>
                <a:cubicBezTo>
                  <a:pt x="88140" y="18404"/>
                  <a:pt x="88016" y="18426"/>
                  <a:pt x="87900" y="18449"/>
                </a:cubicBezTo>
                <a:cubicBezTo>
                  <a:pt x="86421" y="18940"/>
                  <a:pt x="84977" y="19451"/>
                  <a:pt x="83573" y="19984"/>
                </a:cubicBezTo>
                <a:close/>
                <a:moveTo>
                  <a:pt x="83971" y="19635"/>
                </a:moveTo>
                <a:cubicBezTo>
                  <a:pt x="83911" y="19683"/>
                  <a:pt x="83855" y="19736"/>
                  <a:pt x="83795" y="19792"/>
                </a:cubicBezTo>
                <a:cubicBezTo>
                  <a:pt x="84879" y="19383"/>
                  <a:pt x="85990" y="18986"/>
                  <a:pt x="87119" y="18603"/>
                </a:cubicBezTo>
                <a:cubicBezTo>
                  <a:pt x="87044" y="18618"/>
                  <a:pt x="86973" y="18633"/>
                  <a:pt x="86898" y="18648"/>
                </a:cubicBezTo>
                <a:cubicBezTo>
                  <a:pt x="85907" y="18967"/>
                  <a:pt x="84928" y="19297"/>
                  <a:pt x="83971" y="19635"/>
                </a:cubicBezTo>
                <a:close/>
                <a:moveTo>
                  <a:pt x="84226" y="19394"/>
                </a:moveTo>
                <a:cubicBezTo>
                  <a:pt x="84204" y="19413"/>
                  <a:pt x="84181" y="19436"/>
                  <a:pt x="84159" y="19455"/>
                </a:cubicBezTo>
                <a:cubicBezTo>
                  <a:pt x="84770" y="19241"/>
                  <a:pt x="85389" y="19031"/>
                  <a:pt x="86016" y="18824"/>
                </a:cubicBezTo>
                <a:cubicBezTo>
                  <a:pt x="85997" y="18828"/>
                  <a:pt x="85975" y="18835"/>
                  <a:pt x="85956" y="18839"/>
                </a:cubicBezTo>
                <a:cubicBezTo>
                  <a:pt x="85374" y="19019"/>
                  <a:pt x="84797" y="19207"/>
                  <a:pt x="84226" y="19394"/>
                </a:cubicBezTo>
                <a:close/>
                <a:moveTo>
                  <a:pt x="84917" y="18648"/>
                </a:moveTo>
                <a:cubicBezTo>
                  <a:pt x="84917" y="18648"/>
                  <a:pt x="84917" y="18648"/>
                  <a:pt x="84917" y="18648"/>
                </a:cubicBezTo>
                <a:cubicBezTo>
                  <a:pt x="85236" y="18584"/>
                  <a:pt x="85555" y="18524"/>
                  <a:pt x="85870" y="18464"/>
                </a:cubicBezTo>
                <a:cubicBezTo>
                  <a:pt x="85555" y="18524"/>
                  <a:pt x="85236" y="18584"/>
                  <a:pt x="84917" y="18648"/>
                </a:cubicBezTo>
                <a:close/>
                <a:moveTo>
                  <a:pt x="80444" y="19113"/>
                </a:moveTo>
                <a:cubicBezTo>
                  <a:pt x="80380" y="19166"/>
                  <a:pt x="80317" y="19214"/>
                  <a:pt x="80253" y="19263"/>
                </a:cubicBezTo>
                <a:cubicBezTo>
                  <a:pt x="81885" y="18903"/>
                  <a:pt x="83468" y="18573"/>
                  <a:pt x="84988" y="18276"/>
                </a:cubicBezTo>
                <a:cubicBezTo>
                  <a:pt x="85014" y="18239"/>
                  <a:pt x="85040" y="18201"/>
                  <a:pt x="85063" y="18160"/>
                </a:cubicBezTo>
                <a:cubicBezTo>
                  <a:pt x="83600" y="18438"/>
                  <a:pt x="82054" y="18757"/>
                  <a:pt x="80444" y="19113"/>
                </a:cubicBezTo>
                <a:moveTo>
                  <a:pt x="73796" y="20546"/>
                </a:moveTo>
                <a:cubicBezTo>
                  <a:pt x="75683" y="20062"/>
                  <a:pt x="77521" y="19620"/>
                  <a:pt x="79289" y="19214"/>
                </a:cubicBezTo>
                <a:cubicBezTo>
                  <a:pt x="79645" y="19136"/>
                  <a:pt x="79998" y="19057"/>
                  <a:pt x="80347" y="18978"/>
                </a:cubicBezTo>
                <a:cubicBezTo>
                  <a:pt x="80444" y="18899"/>
                  <a:pt x="80542" y="18820"/>
                  <a:pt x="80632" y="18745"/>
                </a:cubicBezTo>
                <a:cubicBezTo>
                  <a:pt x="80369" y="18802"/>
                  <a:pt x="80107" y="18862"/>
                  <a:pt x="79844" y="18922"/>
                </a:cubicBezTo>
                <a:cubicBezTo>
                  <a:pt x="78073" y="19319"/>
                  <a:pt x="76201" y="19770"/>
                  <a:pt x="74257" y="20265"/>
                </a:cubicBezTo>
                <a:cubicBezTo>
                  <a:pt x="74107" y="20359"/>
                  <a:pt x="73953" y="20449"/>
                  <a:pt x="73796" y="20546"/>
                </a:cubicBezTo>
                <a:moveTo>
                  <a:pt x="65853" y="22201"/>
                </a:moveTo>
                <a:cubicBezTo>
                  <a:pt x="65613" y="22340"/>
                  <a:pt x="65369" y="22479"/>
                  <a:pt x="65125" y="22621"/>
                </a:cubicBezTo>
                <a:cubicBezTo>
                  <a:pt x="68228" y="21706"/>
                  <a:pt x="71271" y="20869"/>
                  <a:pt x="74156" y="20130"/>
                </a:cubicBezTo>
                <a:cubicBezTo>
                  <a:pt x="74381" y="19995"/>
                  <a:pt x="74599" y="19860"/>
                  <a:pt x="74809" y="19728"/>
                </a:cubicBezTo>
                <a:cubicBezTo>
                  <a:pt x="71998" y="20449"/>
                  <a:pt x="68978" y="21278"/>
                  <a:pt x="65853" y="22201"/>
                </a:cubicBezTo>
                <a:close/>
                <a:moveTo>
                  <a:pt x="67410" y="21323"/>
                </a:moveTo>
                <a:cubicBezTo>
                  <a:pt x="67095" y="21499"/>
                  <a:pt x="66779" y="21676"/>
                  <a:pt x="66457" y="21860"/>
                </a:cubicBezTo>
                <a:cubicBezTo>
                  <a:pt x="69533" y="20959"/>
                  <a:pt x="72497" y="20149"/>
                  <a:pt x="75255" y="19451"/>
                </a:cubicBezTo>
                <a:cubicBezTo>
                  <a:pt x="75540" y="19271"/>
                  <a:pt x="75814" y="19098"/>
                  <a:pt x="76069" y="18929"/>
                </a:cubicBezTo>
                <a:cubicBezTo>
                  <a:pt x="75968" y="18955"/>
                  <a:pt x="75867" y="18982"/>
                  <a:pt x="75762" y="19008"/>
                </a:cubicBezTo>
                <a:cubicBezTo>
                  <a:pt x="73233" y="19650"/>
                  <a:pt x="70438" y="20411"/>
                  <a:pt x="67492" y="21274"/>
                </a:cubicBezTo>
                <a:cubicBezTo>
                  <a:pt x="67466" y="21293"/>
                  <a:pt x="67436" y="21308"/>
                  <a:pt x="67410" y="21323"/>
                </a:cubicBezTo>
                <a:close/>
                <a:moveTo>
                  <a:pt x="65027" y="21492"/>
                </a:moveTo>
                <a:cubicBezTo>
                  <a:pt x="62667" y="22220"/>
                  <a:pt x="60198" y="23011"/>
                  <a:pt x="57685" y="23852"/>
                </a:cubicBezTo>
                <a:cubicBezTo>
                  <a:pt x="57343" y="24066"/>
                  <a:pt x="57002" y="24283"/>
                  <a:pt x="56668" y="24501"/>
                </a:cubicBezTo>
                <a:cubicBezTo>
                  <a:pt x="60333" y="23278"/>
                  <a:pt x="63962" y="22141"/>
                  <a:pt x="67387" y="21139"/>
                </a:cubicBezTo>
                <a:cubicBezTo>
                  <a:pt x="67867" y="20869"/>
                  <a:pt x="68336" y="20610"/>
                  <a:pt x="68790" y="20359"/>
                </a:cubicBezTo>
                <a:cubicBezTo>
                  <a:pt x="67575" y="20715"/>
                  <a:pt x="66318" y="21094"/>
                  <a:pt x="65027" y="21492"/>
                </a:cubicBezTo>
                <a:close/>
                <a:moveTo>
                  <a:pt x="58292" y="23477"/>
                </a:moveTo>
                <a:cubicBezTo>
                  <a:pt x="62213" y="22175"/>
                  <a:pt x="66010" y="20993"/>
                  <a:pt x="69455" y="19995"/>
                </a:cubicBezTo>
                <a:cubicBezTo>
                  <a:pt x="70107" y="19638"/>
                  <a:pt x="70723" y="19301"/>
                  <a:pt x="71293" y="18982"/>
                </a:cubicBezTo>
                <a:cubicBezTo>
                  <a:pt x="68813" y="19702"/>
                  <a:pt x="66014" y="20558"/>
                  <a:pt x="63031" y="21518"/>
                </a:cubicBezTo>
                <a:cubicBezTo>
                  <a:pt x="61977" y="21860"/>
                  <a:pt x="60900" y="22212"/>
                  <a:pt x="59804" y="22576"/>
                </a:cubicBezTo>
                <a:cubicBezTo>
                  <a:pt x="59302" y="22869"/>
                  <a:pt x="58795" y="23169"/>
                  <a:pt x="58292" y="23477"/>
                </a:cubicBezTo>
                <a:close/>
                <a:moveTo>
                  <a:pt x="49261" y="26099"/>
                </a:moveTo>
                <a:cubicBezTo>
                  <a:pt x="52796" y="24794"/>
                  <a:pt x="56334" y="23559"/>
                  <a:pt x="59699" y="22437"/>
                </a:cubicBezTo>
                <a:cubicBezTo>
                  <a:pt x="60446" y="22006"/>
                  <a:pt x="61189" y="21589"/>
                  <a:pt x="61917" y="21195"/>
                </a:cubicBezTo>
                <a:cubicBezTo>
                  <a:pt x="61613" y="21297"/>
                  <a:pt x="61309" y="21398"/>
                  <a:pt x="61001" y="21503"/>
                </a:cubicBezTo>
                <a:cubicBezTo>
                  <a:pt x="57617" y="22647"/>
                  <a:pt x="53963" y="23934"/>
                  <a:pt x="50244" y="25315"/>
                </a:cubicBezTo>
                <a:cubicBezTo>
                  <a:pt x="49910" y="25570"/>
                  <a:pt x="49580" y="25833"/>
                  <a:pt x="49261" y="26099"/>
                </a:cubicBezTo>
                <a:close/>
                <a:moveTo>
                  <a:pt x="42748" y="28005"/>
                </a:moveTo>
                <a:cubicBezTo>
                  <a:pt x="42751" y="28005"/>
                  <a:pt x="42751" y="28005"/>
                  <a:pt x="42755" y="28005"/>
                </a:cubicBezTo>
                <a:cubicBezTo>
                  <a:pt x="45205" y="27030"/>
                  <a:pt x="47685" y="26081"/>
                  <a:pt x="50139" y="25173"/>
                </a:cubicBezTo>
                <a:cubicBezTo>
                  <a:pt x="50601" y="24816"/>
                  <a:pt x="51077" y="24471"/>
                  <a:pt x="51561" y="24133"/>
                </a:cubicBezTo>
                <a:cubicBezTo>
                  <a:pt x="48849" y="25150"/>
                  <a:pt x="46057" y="26223"/>
                  <a:pt x="43273" y="27334"/>
                </a:cubicBezTo>
                <a:cubicBezTo>
                  <a:pt x="43089" y="27559"/>
                  <a:pt x="42913" y="27784"/>
                  <a:pt x="42748" y="28005"/>
                </a:cubicBezTo>
                <a:close/>
                <a:moveTo>
                  <a:pt x="38212" y="29217"/>
                </a:moveTo>
                <a:cubicBezTo>
                  <a:pt x="39844" y="28534"/>
                  <a:pt x="41495" y="27859"/>
                  <a:pt x="43153" y="27199"/>
                </a:cubicBezTo>
                <a:cubicBezTo>
                  <a:pt x="43352" y="26958"/>
                  <a:pt x="43558" y="26718"/>
                  <a:pt x="43780" y="26478"/>
                </a:cubicBezTo>
                <a:cubicBezTo>
                  <a:pt x="43817" y="26437"/>
                  <a:pt x="43855" y="26396"/>
                  <a:pt x="43892" y="26358"/>
                </a:cubicBezTo>
                <a:cubicBezTo>
                  <a:pt x="42080" y="27090"/>
                  <a:pt x="40256" y="27840"/>
                  <a:pt x="38448" y="28602"/>
                </a:cubicBezTo>
                <a:cubicBezTo>
                  <a:pt x="38362" y="28808"/>
                  <a:pt x="38283" y="29015"/>
                  <a:pt x="38212" y="29217"/>
                </a:cubicBezTo>
                <a:close/>
                <a:moveTo>
                  <a:pt x="38305" y="28471"/>
                </a:moveTo>
                <a:cubicBezTo>
                  <a:pt x="38410" y="28227"/>
                  <a:pt x="38527" y="27979"/>
                  <a:pt x="38654" y="27728"/>
                </a:cubicBezTo>
                <a:cubicBezTo>
                  <a:pt x="37435" y="28249"/>
                  <a:pt x="36219" y="28774"/>
                  <a:pt x="35011" y="29307"/>
                </a:cubicBezTo>
                <a:cubicBezTo>
                  <a:pt x="34992" y="29502"/>
                  <a:pt x="34981" y="29701"/>
                  <a:pt x="34977" y="29896"/>
                </a:cubicBezTo>
                <a:cubicBezTo>
                  <a:pt x="36077" y="29420"/>
                  <a:pt x="37187" y="28943"/>
                  <a:pt x="38305" y="28471"/>
                </a:cubicBezTo>
                <a:close/>
                <a:moveTo>
                  <a:pt x="34977" y="30598"/>
                </a:moveTo>
                <a:cubicBezTo>
                  <a:pt x="35968" y="30166"/>
                  <a:pt x="36973" y="29739"/>
                  <a:pt x="37986" y="29311"/>
                </a:cubicBezTo>
                <a:cubicBezTo>
                  <a:pt x="38054" y="29108"/>
                  <a:pt x="38129" y="28906"/>
                  <a:pt x="38212" y="28699"/>
                </a:cubicBezTo>
                <a:cubicBezTo>
                  <a:pt x="37123" y="29161"/>
                  <a:pt x="36043" y="29622"/>
                  <a:pt x="34974" y="30091"/>
                </a:cubicBezTo>
                <a:cubicBezTo>
                  <a:pt x="34970" y="30136"/>
                  <a:pt x="34970" y="30185"/>
                  <a:pt x="34970" y="30230"/>
                </a:cubicBezTo>
                <a:cubicBezTo>
                  <a:pt x="34970" y="30354"/>
                  <a:pt x="34974" y="30474"/>
                  <a:pt x="34977" y="30598"/>
                </a:cubicBezTo>
                <a:moveTo>
                  <a:pt x="33484" y="33228"/>
                </a:moveTo>
                <a:cubicBezTo>
                  <a:pt x="33522" y="33329"/>
                  <a:pt x="33555" y="33431"/>
                  <a:pt x="33589" y="33532"/>
                </a:cubicBezTo>
                <a:cubicBezTo>
                  <a:pt x="34066" y="33307"/>
                  <a:pt x="34550" y="33082"/>
                  <a:pt x="35037" y="32857"/>
                </a:cubicBezTo>
                <a:cubicBezTo>
                  <a:pt x="35019" y="32752"/>
                  <a:pt x="35004" y="32650"/>
                  <a:pt x="34985" y="32545"/>
                </a:cubicBezTo>
                <a:cubicBezTo>
                  <a:pt x="34478" y="32774"/>
                  <a:pt x="33979" y="32999"/>
                  <a:pt x="33484" y="33228"/>
                </a:cubicBezTo>
                <a:close/>
                <a:moveTo>
                  <a:pt x="34910" y="32035"/>
                </a:moveTo>
                <a:cubicBezTo>
                  <a:pt x="34553" y="32193"/>
                  <a:pt x="34201" y="32350"/>
                  <a:pt x="33848" y="32508"/>
                </a:cubicBezTo>
                <a:cubicBezTo>
                  <a:pt x="33672" y="32586"/>
                  <a:pt x="33495" y="32669"/>
                  <a:pt x="33319" y="32748"/>
                </a:cubicBezTo>
                <a:cubicBezTo>
                  <a:pt x="33356" y="32857"/>
                  <a:pt x="33394" y="32965"/>
                  <a:pt x="33431" y="33074"/>
                </a:cubicBezTo>
                <a:cubicBezTo>
                  <a:pt x="33934" y="32842"/>
                  <a:pt x="34445" y="32609"/>
                  <a:pt x="34959" y="32376"/>
                </a:cubicBezTo>
                <a:cubicBezTo>
                  <a:pt x="34944" y="32264"/>
                  <a:pt x="34925" y="32148"/>
                  <a:pt x="34910" y="32035"/>
                </a:cubicBezTo>
                <a:close/>
                <a:moveTo>
                  <a:pt x="32572" y="30193"/>
                </a:moveTo>
                <a:cubicBezTo>
                  <a:pt x="33323" y="29859"/>
                  <a:pt x="34077" y="29521"/>
                  <a:pt x="34835" y="29191"/>
                </a:cubicBezTo>
                <a:cubicBezTo>
                  <a:pt x="34857" y="28958"/>
                  <a:pt x="34887" y="28722"/>
                  <a:pt x="34925" y="28489"/>
                </a:cubicBezTo>
                <a:cubicBezTo>
                  <a:pt x="34099" y="28857"/>
                  <a:pt x="33274" y="29228"/>
                  <a:pt x="32452" y="29600"/>
                </a:cubicBezTo>
                <a:cubicBezTo>
                  <a:pt x="32486" y="29799"/>
                  <a:pt x="32527" y="29994"/>
                  <a:pt x="32572" y="30193"/>
                </a:cubicBezTo>
                <a:moveTo>
                  <a:pt x="14349" y="47913"/>
                </a:moveTo>
                <a:cubicBezTo>
                  <a:pt x="13351" y="47122"/>
                  <a:pt x="12762" y="46217"/>
                  <a:pt x="12762" y="45212"/>
                </a:cubicBezTo>
                <a:cubicBezTo>
                  <a:pt x="12762" y="45152"/>
                  <a:pt x="12762" y="45088"/>
                  <a:pt x="12765" y="45028"/>
                </a:cubicBezTo>
                <a:cubicBezTo>
                  <a:pt x="12833" y="44158"/>
                  <a:pt x="13396" y="43220"/>
                  <a:pt x="14352" y="42225"/>
                </a:cubicBezTo>
                <a:cubicBezTo>
                  <a:pt x="15309" y="41227"/>
                  <a:pt x="16667" y="40173"/>
                  <a:pt x="18337" y="39077"/>
                </a:cubicBezTo>
                <a:cubicBezTo>
                  <a:pt x="21669" y="36886"/>
                  <a:pt x="26246" y="34538"/>
                  <a:pt x="31375" y="32200"/>
                </a:cubicBezTo>
                <a:cubicBezTo>
                  <a:pt x="31312" y="32057"/>
                  <a:pt x="31244" y="31919"/>
                  <a:pt x="31180" y="31776"/>
                </a:cubicBezTo>
                <a:cubicBezTo>
                  <a:pt x="25286" y="34459"/>
                  <a:pt x="19984" y="37171"/>
                  <a:pt x="16315" y="39640"/>
                </a:cubicBezTo>
                <a:cubicBezTo>
                  <a:pt x="14214" y="41058"/>
                  <a:pt x="12649" y="42394"/>
                  <a:pt x="11824" y="43587"/>
                </a:cubicBezTo>
                <a:cubicBezTo>
                  <a:pt x="11381" y="44225"/>
                  <a:pt x="11152" y="44818"/>
                  <a:pt x="11152" y="45358"/>
                </a:cubicBezTo>
                <a:lnTo>
                  <a:pt x="11152" y="45377"/>
                </a:lnTo>
                <a:cubicBezTo>
                  <a:pt x="11159" y="46217"/>
                  <a:pt x="11666" y="46994"/>
                  <a:pt x="12570" y="47688"/>
                </a:cubicBezTo>
                <a:cubicBezTo>
                  <a:pt x="13141" y="48127"/>
                  <a:pt x="13868" y="48532"/>
                  <a:pt x="14716" y="48893"/>
                </a:cubicBezTo>
                <a:cubicBezTo>
                  <a:pt x="15047" y="48863"/>
                  <a:pt x="15381" y="48833"/>
                  <a:pt x="15711" y="48795"/>
                </a:cubicBezTo>
                <a:cubicBezTo>
                  <a:pt x="15197" y="48517"/>
                  <a:pt x="14739" y="48225"/>
                  <a:pt x="14349" y="47913"/>
                </a:cubicBezTo>
                <a:moveTo>
                  <a:pt x="17073" y="48630"/>
                </a:moveTo>
                <a:cubicBezTo>
                  <a:pt x="16769" y="48435"/>
                  <a:pt x="16487" y="48236"/>
                  <a:pt x="16232" y="48026"/>
                </a:cubicBezTo>
                <a:cubicBezTo>
                  <a:pt x="15163" y="47155"/>
                  <a:pt x="14529" y="46161"/>
                  <a:pt x="14529" y="45069"/>
                </a:cubicBezTo>
                <a:cubicBezTo>
                  <a:pt x="14529" y="44931"/>
                  <a:pt x="14536" y="44792"/>
                  <a:pt x="14559" y="44649"/>
                </a:cubicBezTo>
                <a:cubicBezTo>
                  <a:pt x="14728" y="43512"/>
                  <a:pt x="15692" y="42270"/>
                  <a:pt x="17253" y="40946"/>
                </a:cubicBezTo>
                <a:cubicBezTo>
                  <a:pt x="18814" y="39621"/>
                  <a:pt x="20979" y="38218"/>
                  <a:pt x="23567" y="36774"/>
                </a:cubicBezTo>
                <a:cubicBezTo>
                  <a:pt x="25942" y="35449"/>
                  <a:pt x="28674" y="34091"/>
                  <a:pt x="31623" y="32737"/>
                </a:cubicBezTo>
                <a:cubicBezTo>
                  <a:pt x="31563" y="32609"/>
                  <a:pt x="31507" y="32481"/>
                  <a:pt x="31447" y="32354"/>
                </a:cubicBezTo>
                <a:cubicBezTo>
                  <a:pt x="30903" y="32601"/>
                  <a:pt x="30366" y="32849"/>
                  <a:pt x="29837" y="33097"/>
                </a:cubicBezTo>
                <a:cubicBezTo>
                  <a:pt x="23808" y="35915"/>
                  <a:pt x="18686" y="38729"/>
                  <a:pt x="15711" y="41209"/>
                </a:cubicBezTo>
                <a:cubicBezTo>
                  <a:pt x="14007" y="42623"/>
                  <a:pt x="13013" y="43933"/>
                  <a:pt x="12938" y="45039"/>
                </a:cubicBezTo>
                <a:cubicBezTo>
                  <a:pt x="12934" y="45099"/>
                  <a:pt x="12934" y="45156"/>
                  <a:pt x="12934" y="45212"/>
                </a:cubicBezTo>
                <a:cubicBezTo>
                  <a:pt x="12930" y="46142"/>
                  <a:pt x="13482" y="47005"/>
                  <a:pt x="14454" y="47778"/>
                </a:cubicBezTo>
                <a:cubicBezTo>
                  <a:pt x="14893" y="48127"/>
                  <a:pt x="15418" y="48454"/>
                  <a:pt x="16015" y="48761"/>
                </a:cubicBezTo>
                <a:cubicBezTo>
                  <a:pt x="16367" y="48724"/>
                  <a:pt x="16720" y="48679"/>
                  <a:pt x="17073" y="48630"/>
                </a:cubicBezTo>
                <a:moveTo>
                  <a:pt x="17324" y="48788"/>
                </a:moveTo>
                <a:cubicBezTo>
                  <a:pt x="16994" y="48836"/>
                  <a:pt x="16660" y="48878"/>
                  <a:pt x="16326" y="48919"/>
                </a:cubicBezTo>
                <a:cubicBezTo>
                  <a:pt x="16472" y="48986"/>
                  <a:pt x="16622" y="49058"/>
                  <a:pt x="16780" y="49125"/>
                </a:cubicBezTo>
                <a:cubicBezTo>
                  <a:pt x="17106" y="49103"/>
                  <a:pt x="17437" y="49077"/>
                  <a:pt x="17771" y="49043"/>
                </a:cubicBezTo>
                <a:cubicBezTo>
                  <a:pt x="17617" y="48960"/>
                  <a:pt x="17470" y="48874"/>
                  <a:pt x="17324" y="48788"/>
                </a:cubicBezTo>
                <a:close/>
                <a:moveTo>
                  <a:pt x="18656" y="48585"/>
                </a:moveTo>
                <a:cubicBezTo>
                  <a:pt x="18303" y="48645"/>
                  <a:pt x="17951" y="48698"/>
                  <a:pt x="17594" y="48750"/>
                </a:cubicBezTo>
                <a:cubicBezTo>
                  <a:pt x="17748" y="48840"/>
                  <a:pt x="17909" y="48930"/>
                  <a:pt x="18071" y="49016"/>
                </a:cubicBezTo>
                <a:cubicBezTo>
                  <a:pt x="18420" y="48979"/>
                  <a:pt x="18772" y="48941"/>
                  <a:pt x="19118" y="48900"/>
                </a:cubicBezTo>
                <a:cubicBezTo>
                  <a:pt x="18960" y="48799"/>
                  <a:pt x="18806" y="48694"/>
                  <a:pt x="18656" y="48585"/>
                </a:cubicBezTo>
                <a:moveTo>
                  <a:pt x="20472" y="48720"/>
                </a:moveTo>
                <a:cubicBezTo>
                  <a:pt x="20311" y="48596"/>
                  <a:pt x="20153" y="48469"/>
                  <a:pt x="20003" y="48345"/>
                </a:cubicBezTo>
                <a:cubicBezTo>
                  <a:pt x="19635" y="48416"/>
                  <a:pt x="19264" y="48484"/>
                  <a:pt x="18892" y="48547"/>
                </a:cubicBezTo>
                <a:cubicBezTo>
                  <a:pt x="19046" y="48656"/>
                  <a:pt x="19211" y="48761"/>
                  <a:pt x="19380" y="48870"/>
                </a:cubicBezTo>
                <a:cubicBezTo>
                  <a:pt x="19744" y="48821"/>
                  <a:pt x="20108" y="48773"/>
                  <a:pt x="20472" y="48720"/>
                </a:cubicBezTo>
                <a:close/>
                <a:moveTo>
                  <a:pt x="20686" y="48878"/>
                </a:moveTo>
                <a:cubicBezTo>
                  <a:pt x="20337" y="48930"/>
                  <a:pt x="19988" y="48979"/>
                  <a:pt x="19635" y="49024"/>
                </a:cubicBezTo>
                <a:cubicBezTo>
                  <a:pt x="19808" y="49125"/>
                  <a:pt x="19980" y="49223"/>
                  <a:pt x="20164" y="49320"/>
                </a:cubicBezTo>
                <a:cubicBezTo>
                  <a:pt x="20506" y="49290"/>
                  <a:pt x="20847" y="49257"/>
                  <a:pt x="21192" y="49223"/>
                </a:cubicBezTo>
                <a:cubicBezTo>
                  <a:pt x="21016" y="49110"/>
                  <a:pt x="20847" y="48994"/>
                  <a:pt x="20686" y="48878"/>
                </a:cubicBezTo>
                <a:close/>
                <a:moveTo>
                  <a:pt x="22521" y="49062"/>
                </a:moveTo>
                <a:cubicBezTo>
                  <a:pt x="22340" y="48926"/>
                  <a:pt x="22172" y="48791"/>
                  <a:pt x="22010" y="48653"/>
                </a:cubicBezTo>
                <a:cubicBezTo>
                  <a:pt x="21646" y="48720"/>
                  <a:pt x="21282" y="48780"/>
                  <a:pt x="20918" y="48840"/>
                </a:cubicBezTo>
                <a:cubicBezTo>
                  <a:pt x="21091" y="48960"/>
                  <a:pt x="21267" y="49077"/>
                  <a:pt x="21451" y="49193"/>
                </a:cubicBezTo>
                <a:cubicBezTo>
                  <a:pt x="21808" y="49155"/>
                  <a:pt x="22164" y="49110"/>
                  <a:pt x="22521" y="49062"/>
                </a:cubicBezTo>
                <a:moveTo>
                  <a:pt x="23282" y="49598"/>
                </a:moveTo>
                <a:cubicBezTo>
                  <a:pt x="23091" y="49474"/>
                  <a:pt x="22911" y="49347"/>
                  <a:pt x="22731" y="49219"/>
                </a:cubicBezTo>
                <a:cubicBezTo>
                  <a:pt x="22393" y="49268"/>
                  <a:pt x="22048" y="49309"/>
                  <a:pt x="21706" y="49350"/>
                </a:cubicBezTo>
                <a:cubicBezTo>
                  <a:pt x="21890" y="49463"/>
                  <a:pt x="22082" y="49572"/>
                  <a:pt x="22280" y="49677"/>
                </a:cubicBezTo>
                <a:cubicBezTo>
                  <a:pt x="22614" y="49654"/>
                  <a:pt x="22948" y="49628"/>
                  <a:pt x="23282" y="49598"/>
                </a:cubicBezTo>
                <a:close/>
                <a:moveTo>
                  <a:pt x="23530" y="49756"/>
                </a:moveTo>
                <a:cubicBezTo>
                  <a:pt x="23215" y="49786"/>
                  <a:pt x="22896" y="49816"/>
                  <a:pt x="22581" y="49838"/>
                </a:cubicBezTo>
                <a:cubicBezTo>
                  <a:pt x="22779" y="49943"/>
                  <a:pt x="22982" y="50045"/>
                  <a:pt x="23188" y="50142"/>
                </a:cubicBezTo>
                <a:cubicBezTo>
                  <a:pt x="23496" y="50135"/>
                  <a:pt x="23808" y="50120"/>
                  <a:pt x="24115" y="50105"/>
                </a:cubicBezTo>
                <a:cubicBezTo>
                  <a:pt x="23916" y="49992"/>
                  <a:pt x="23721" y="49876"/>
                  <a:pt x="23530" y="49756"/>
                </a:cubicBezTo>
                <a:moveTo>
                  <a:pt x="24794" y="49613"/>
                </a:moveTo>
                <a:cubicBezTo>
                  <a:pt x="24460" y="49658"/>
                  <a:pt x="24130" y="49696"/>
                  <a:pt x="23796" y="49729"/>
                </a:cubicBezTo>
                <a:cubicBezTo>
                  <a:pt x="23995" y="49853"/>
                  <a:pt x="24205" y="49973"/>
                  <a:pt x="24415" y="50090"/>
                </a:cubicBezTo>
                <a:cubicBezTo>
                  <a:pt x="24738" y="50071"/>
                  <a:pt x="25064" y="50048"/>
                  <a:pt x="25387" y="50026"/>
                </a:cubicBezTo>
                <a:cubicBezTo>
                  <a:pt x="25181" y="49891"/>
                  <a:pt x="24986" y="49752"/>
                  <a:pt x="24794" y="49613"/>
                </a:cubicBezTo>
                <a:moveTo>
                  <a:pt x="26648" y="49906"/>
                </a:moveTo>
                <a:cubicBezTo>
                  <a:pt x="26441" y="49752"/>
                  <a:pt x="26246" y="49594"/>
                  <a:pt x="26055" y="49437"/>
                </a:cubicBezTo>
                <a:cubicBezTo>
                  <a:pt x="25714" y="49489"/>
                  <a:pt x="25372" y="49538"/>
                  <a:pt x="25023" y="49583"/>
                </a:cubicBezTo>
                <a:cubicBezTo>
                  <a:pt x="25226" y="49726"/>
                  <a:pt x="25432" y="49864"/>
                  <a:pt x="25646" y="50003"/>
                </a:cubicBezTo>
                <a:cubicBezTo>
                  <a:pt x="25980" y="49973"/>
                  <a:pt x="26314" y="49943"/>
                  <a:pt x="26648" y="49906"/>
                </a:cubicBezTo>
                <a:moveTo>
                  <a:pt x="26858" y="50063"/>
                </a:moveTo>
                <a:cubicBezTo>
                  <a:pt x="26539" y="50101"/>
                  <a:pt x="26220" y="50131"/>
                  <a:pt x="25897" y="50161"/>
                </a:cubicBezTo>
                <a:cubicBezTo>
                  <a:pt x="26104" y="50288"/>
                  <a:pt x="26314" y="50416"/>
                  <a:pt x="26532" y="50536"/>
                </a:cubicBezTo>
                <a:cubicBezTo>
                  <a:pt x="26843" y="50525"/>
                  <a:pt x="27158" y="50510"/>
                  <a:pt x="27466" y="50487"/>
                </a:cubicBezTo>
                <a:cubicBezTo>
                  <a:pt x="27259" y="50348"/>
                  <a:pt x="27057" y="50206"/>
                  <a:pt x="26858" y="50063"/>
                </a:cubicBezTo>
                <a:close/>
                <a:moveTo>
                  <a:pt x="28693" y="50393"/>
                </a:moveTo>
                <a:cubicBezTo>
                  <a:pt x="28483" y="50232"/>
                  <a:pt x="28280" y="50071"/>
                  <a:pt x="28085" y="49906"/>
                </a:cubicBezTo>
                <a:cubicBezTo>
                  <a:pt x="27755" y="49954"/>
                  <a:pt x="27424" y="49996"/>
                  <a:pt x="27091" y="50037"/>
                </a:cubicBezTo>
                <a:cubicBezTo>
                  <a:pt x="27297" y="50183"/>
                  <a:pt x="27507" y="50330"/>
                  <a:pt x="27725" y="50472"/>
                </a:cubicBezTo>
                <a:cubicBezTo>
                  <a:pt x="28051" y="50450"/>
                  <a:pt x="28374" y="50423"/>
                  <a:pt x="28693" y="50393"/>
                </a:cubicBezTo>
                <a:close/>
                <a:moveTo>
                  <a:pt x="29507" y="50979"/>
                </a:moveTo>
                <a:cubicBezTo>
                  <a:pt x="29300" y="50836"/>
                  <a:pt x="29098" y="50694"/>
                  <a:pt x="28903" y="50551"/>
                </a:cubicBezTo>
                <a:cubicBezTo>
                  <a:pt x="28595" y="50581"/>
                  <a:pt x="28284" y="50607"/>
                  <a:pt x="27976" y="50630"/>
                </a:cubicBezTo>
                <a:cubicBezTo>
                  <a:pt x="28179" y="50761"/>
                  <a:pt x="28389" y="50885"/>
                  <a:pt x="28603" y="51013"/>
                </a:cubicBezTo>
                <a:cubicBezTo>
                  <a:pt x="28907" y="51005"/>
                  <a:pt x="29207" y="50994"/>
                  <a:pt x="29507" y="50979"/>
                </a:cubicBezTo>
                <a:close/>
                <a:moveTo>
                  <a:pt x="29751" y="51140"/>
                </a:moveTo>
                <a:cubicBezTo>
                  <a:pt x="29466" y="51155"/>
                  <a:pt x="29180" y="51170"/>
                  <a:pt x="28892" y="51178"/>
                </a:cubicBezTo>
                <a:cubicBezTo>
                  <a:pt x="29090" y="51290"/>
                  <a:pt x="29293" y="51399"/>
                  <a:pt x="29499" y="51508"/>
                </a:cubicBezTo>
                <a:cubicBezTo>
                  <a:pt x="29769" y="51515"/>
                  <a:pt x="30040" y="51519"/>
                  <a:pt x="30310" y="51519"/>
                </a:cubicBezTo>
                <a:lnTo>
                  <a:pt x="30314" y="51519"/>
                </a:lnTo>
                <a:lnTo>
                  <a:pt x="30340" y="51519"/>
                </a:lnTo>
                <a:cubicBezTo>
                  <a:pt x="30137" y="51395"/>
                  <a:pt x="29942" y="51268"/>
                  <a:pt x="29751" y="51140"/>
                </a:cubicBezTo>
                <a:moveTo>
                  <a:pt x="31514" y="51500"/>
                </a:moveTo>
                <a:cubicBezTo>
                  <a:pt x="31308" y="51358"/>
                  <a:pt x="31105" y="51211"/>
                  <a:pt x="30910" y="51061"/>
                </a:cubicBezTo>
                <a:cubicBezTo>
                  <a:pt x="30610" y="51088"/>
                  <a:pt x="30310" y="51110"/>
                  <a:pt x="30010" y="51125"/>
                </a:cubicBezTo>
                <a:cubicBezTo>
                  <a:pt x="30212" y="51260"/>
                  <a:pt x="30419" y="51388"/>
                  <a:pt x="30632" y="51515"/>
                </a:cubicBezTo>
                <a:cubicBezTo>
                  <a:pt x="30929" y="51515"/>
                  <a:pt x="31222" y="51508"/>
                  <a:pt x="31514" y="51500"/>
                </a:cubicBezTo>
                <a:close/>
                <a:moveTo>
                  <a:pt x="31751" y="51665"/>
                </a:moveTo>
                <a:cubicBezTo>
                  <a:pt x="31473" y="51673"/>
                  <a:pt x="31195" y="51680"/>
                  <a:pt x="30918" y="51684"/>
                </a:cubicBezTo>
                <a:cubicBezTo>
                  <a:pt x="31116" y="51800"/>
                  <a:pt x="31319" y="51917"/>
                  <a:pt x="31529" y="52029"/>
                </a:cubicBezTo>
                <a:cubicBezTo>
                  <a:pt x="31799" y="52041"/>
                  <a:pt x="32073" y="52048"/>
                  <a:pt x="32343" y="52052"/>
                </a:cubicBezTo>
                <a:cubicBezTo>
                  <a:pt x="32141" y="51924"/>
                  <a:pt x="31946" y="51797"/>
                  <a:pt x="31751" y="51665"/>
                </a:cubicBezTo>
                <a:close/>
                <a:moveTo>
                  <a:pt x="33060" y="52059"/>
                </a:moveTo>
                <a:lnTo>
                  <a:pt x="33064" y="52059"/>
                </a:lnTo>
                <a:cubicBezTo>
                  <a:pt x="33203" y="52059"/>
                  <a:pt x="33345" y="52059"/>
                  <a:pt x="33488" y="52056"/>
                </a:cubicBezTo>
                <a:cubicBezTo>
                  <a:pt x="33281" y="51909"/>
                  <a:pt x="33079" y="51759"/>
                  <a:pt x="32880" y="51605"/>
                </a:cubicBezTo>
                <a:cubicBezTo>
                  <a:pt x="32591" y="51624"/>
                  <a:pt x="32302" y="51643"/>
                  <a:pt x="32009" y="51654"/>
                </a:cubicBezTo>
                <a:cubicBezTo>
                  <a:pt x="32212" y="51789"/>
                  <a:pt x="32422" y="51924"/>
                  <a:pt x="32636" y="52056"/>
                </a:cubicBezTo>
                <a:cubicBezTo>
                  <a:pt x="32779" y="52059"/>
                  <a:pt x="32917" y="52059"/>
                  <a:pt x="33060" y="52059"/>
                </a:cubicBezTo>
                <a:close/>
                <a:moveTo>
                  <a:pt x="33720" y="52224"/>
                </a:moveTo>
                <a:cubicBezTo>
                  <a:pt x="33503" y="52228"/>
                  <a:pt x="33281" y="52228"/>
                  <a:pt x="33064" y="52228"/>
                </a:cubicBezTo>
                <a:cubicBezTo>
                  <a:pt x="33015" y="52228"/>
                  <a:pt x="32962" y="52228"/>
                  <a:pt x="32914" y="52228"/>
                </a:cubicBezTo>
                <a:cubicBezTo>
                  <a:pt x="33116" y="52348"/>
                  <a:pt x="33319" y="52468"/>
                  <a:pt x="33525" y="52585"/>
                </a:cubicBezTo>
                <a:cubicBezTo>
                  <a:pt x="33788" y="52600"/>
                  <a:pt x="34051" y="52615"/>
                  <a:pt x="34313" y="52622"/>
                </a:cubicBezTo>
                <a:cubicBezTo>
                  <a:pt x="34114" y="52491"/>
                  <a:pt x="33915" y="52360"/>
                  <a:pt x="33720" y="52224"/>
                </a:cubicBezTo>
                <a:close/>
                <a:moveTo>
                  <a:pt x="35428" y="52648"/>
                </a:moveTo>
                <a:cubicBezTo>
                  <a:pt x="35221" y="52498"/>
                  <a:pt x="35019" y="52345"/>
                  <a:pt x="34820" y="52187"/>
                </a:cubicBezTo>
                <a:cubicBezTo>
                  <a:pt x="34542" y="52202"/>
                  <a:pt x="34261" y="52209"/>
                  <a:pt x="33976" y="52217"/>
                </a:cubicBezTo>
                <a:cubicBezTo>
                  <a:pt x="34182" y="52360"/>
                  <a:pt x="34392" y="52498"/>
                  <a:pt x="34606" y="52633"/>
                </a:cubicBezTo>
                <a:cubicBezTo>
                  <a:pt x="34880" y="52641"/>
                  <a:pt x="35154" y="52648"/>
                  <a:pt x="35428" y="52648"/>
                </a:cubicBezTo>
                <a:moveTo>
                  <a:pt x="35660" y="52817"/>
                </a:moveTo>
                <a:cubicBezTo>
                  <a:pt x="35401" y="52817"/>
                  <a:pt x="35142" y="52814"/>
                  <a:pt x="34880" y="52806"/>
                </a:cubicBezTo>
                <a:cubicBezTo>
                  <a:pt x="35052" y="52915"/>
                  <a:pt x="35229" y="53024"/>
                  <a:pt x="35405" y="53129"/>
                </a:cubicBezTo>
                <a:cubicBezTo>
                  <a:pt x="35431" y="53144"/>
                  <a:pt x="35461" y="53159"/>
                  <a:pt x="35488" y="53177"/>
                </a:cubicBezTo>
                <a:cubicBezTo>
                  <a:pt x="35743" y="53196"/>
                  <a:pt x="35994" y="53215"/>
                  <a:pt x="36249" y="53230"/>
                </a:cubicBezTo>
                <a:cubicBezTo>
                  <a:pt x="36050" y="53095"/>
                  <a:pt x="35852" y="52956"/>
                  <a:pt x="35660" y="52817"/>
                </a:cubicBezTo>
                <a:close/>
                <a:moveTo>
                  <a:pt x="37334" y="53275"/>
                </a:moveTo>
                <a:cubicBezTo>
                  <a:pt x="37127" y="53121"/>
                  <a:pt x="36925" y="52964"/>
                  <a:pt x="36726" y="52806"/>
                </a:cubicBezTo>
                <a:cubicBezTo>
                  <a:pt x="36456" y="52814"/>
                  <a:pt x="36185" y="52817"/>
                  <a:pt x="35912" y="52817"/>
                </a:cubicBezTo>
                <a:cubicBezTo>
                  <a:pt x="36118" y="52960"/>
                  <a:pt x="36324" y="53102"/>
                  <a:pt x="36538" y="53245"/>
                </a:cubicBezTo>
                <a:cubicBezTo>
                  <a:pt x="36805" y="53256"/>
                  <a:pt x="37071" y="53267"/>
                  <a:pt x="37334" y="53275"/>
                </a:cubicBezTo>
                <a:close/>
                <a:moveTo>
                  <a:pt x="37562" y="53448"/>
                </a:moveTo>
                <a:cubicBezTo>
                  <a:pt x="37311" y="53440"/>
                  <a:pt x="37060" y="53433"/>
                  <a:pt x="36808" y="53421"/>
                </a:cubicBezTo>
                <a:cubicBezTo>
                  <a:pt x="37007" y="53549"/>
                  <a:pt x="37206" y="53676"/>
                  <a:pt x="37412" y="53800"/>
                </a:cubicBezTo>
                <a:cubicBezTo>
                  <a:pt x="37656" y="53823"/>
                  <a:pt x="37904" y="53845"/>
                  <a:pt x="38148" y="53868"/>
                </a:cubicBezTo>
                <a:cubicBezTo>
                  <a:pt x="37949" y="53729"/>
                  <a:pt x="37754" y="53590"/>
                  <a:pt x="37562" y="53448"/>
                </a:cubicBezTo>
                <a:moveTo>
                  <a:pt x="39206" y="53935"/>
                </a:moveTo>
                <a:cubicBezTo>
                  <a:pt x="38999" y="53778"/>
                  <a:pt x="38801" y="53616"/>
                  <a:pt x="38602" y="53455"/>
                </a:cubicBezTo>
                <a:cubicBezTo>
                  <a:pt x="38527" y="53455"/>
                  <a:pt x="38452" y="53455"/>
                  <a:pt x="38377" y="53455"/>
                </a:cubicBezTo>
                <a:cubicBezTo>
                  <a:pt x="38189" y="53455"/>
                  <a:pt x="38001" y="53455"/>
                  <a:pt x="37814" y="53451"/>
                </a:cubicBezTo>
                <a:cubicBezTo>
                  <a:pt x="37919" y="53526"/>
                  <a:pt x="38024" y="53601"/>
                  <a:pt x="38129" y="53676"/>
                </a:cubicBezTo>
                <a:cubicBezTo>
                  <a:pt x="38230" y="53748"/>
                  <a:pt x="38332" y="53819"/>
                  <a:pt x="38433" y="53887"/>
                </a:cubicBezTo>
                <a:cubicBezTo>
                  <a:pt x="38692" y="53905"/>
                  <a:pt x="38951" y="53924"/>
                  <a:pt x="39206" y="53935"/>
                </a:cubicBezTo>
                <a:moveTo>
                  <a:pt x="39431" y="54108"/>
                </a:moveTo>
                <a:cubicBezTo>
                  <a:pt x="39191" y="54100"/>
                  <a:pt x="38947" y="54085"/>
                  <a:pt x="38703" y="54070"/>
                </a:cubicBezTo>
                <a:cubicBezTo>
                  <a:pt x="38898" y="54198"/>
                  <a:pt x="39097" y="54329"/>
                  <a:pt x="39296" y="54457"/>
                </a:cubicBezTo>
                <a:cubicBezTo>
                  <a:pt x="39536" y="54483"/>
                  <a:pt x="39772" y="54513"/>
                  <a:pt x="40009" y="54536"/>
                </a:cubicBezTo>
                <a:cubicBezTo>
                  <a:pt x="39814" y="54397"/>
                  <a:pt x="39622" y="54254"/>
                  <a:pt x="39431" y="54108"/>
                </a:cubicBezTo>
                <a:moveTo>
                  <a:pt x="40763" y="54404"/>
                </a:moveTo>
                <a:cubicBezTo>
                  <a:pt x="40658" y="54318"/>
                  <a:pt x="40553" y="54228"/>
                  <a:pt x="40448" y="54142"/>
                </a:cubicBezTo>
                <a:cubicBezTo>
                  <a:pt x="40193" y="54138"/>
                  <a:pt x="39937" y="54130"/>
                  <a:pt x="39682" y="54119"/>
                </a:cubicBezTo>
                <a:cubicBezTo>
                  <a:pt x="39881" y="54269"/>
                  <a:pt x="40088" y="54419"/>
                  <a:pt x="40294" y="54566"/>
                </a:cubicBezTo>
                <a:cubicBezTo>
                  <a:pt x="40545" y="54588"/>
                  <a:pt x="40797" y="54611"/>
                  <a:pt x="41044" y="54626"/>
                </a:cubicBezTo>
                <a:cubicBezTo>
                  <a:pt x="40951" y="54554"/>
                  <a:pt x="40857" y="54479"/>
                  <a:pt x="40763" y="54404"/>
                </a:cubicBezTo>
                <a:close/>
                <a:moveTo>
                  <a:pt x="42069" y="54689"/>
                </a:moveTo>
                <a:cubicBezTo>
                  <a:pt x="41862" y="54506"/>
                  <a:pt x="41660" y="54326"/>
                  <a:pt x="41461" y="54138"/>
                </a:cubicBezTo>
                <a:cubicBezTo>
                  <a:pt x="41284" y="54142"/>
                  <a:pt x="41108" y="54145"/>
                  <a:pt x="40932" y="54145"/>
                </a:cubicBezTo>
                <a:cubicBezTo>
                  <a:pt x="40842" y="54145"/>
                  <a:pt x="40755" y="54145"/>
                  <a:pt x="40665" y="54142"/>
                </a:cubicBezTo>
                <a:cubicBezTo>
                  <a:pt x="40729" y="54194"/>
                  <a:pt x="40789" y="54243"/>
                  <a:pt x="40853" y="54296"/>
                </a:cubicBezTo>
                <a:cubicBezTo>
                  <a:pt x="40996" y="54412"/>
                  <a:pt x="41142" y="54528"/>
                  <a:pt x="41292" y="54644"/>
                </a:cubicBezTo>
                <a:cubicBezTo>
                  <a:pt x="41551" y="54663"/>
                  <a:pt x="41810" y="54678"/>
                  <a:pt x="42069" y="54689"/>
                </a:cubicBezTo>
                <a:close/>
                <a:moveTo>
                  <a:pt x="42260" y="54855"/>
                </a:moveTo>
                <a:cubicBezTo>
                  <a:pt x="42016" y="54847"/>
                  <a:pt x="41765" y="54836"/>
                  <a:pt x="41517" y="54821"/>
                </a:cubicBezTo>
                <a:cubicBezTo>
                  <a:pt x="41716" y="54971"/>
                  <a:pt x="41919" y="55121"/>
                  <a:pt x="42121" y="55271"/>
                </a:cubicBezTo>
                <a:cubicBezTo>
                  <a:pt x="42365" y="55297"/>
                  <a:pt x="42609" y="55324"/>
                  <a:pt x="42849" y="55350"/>
                </a:cubicBezTo>
                <a:cubicBezTo>
                  <a:pt x="42650" y="55185"/>
                  <a:pt x="42455" y="55020"/>
                  <a:pt x="42260" y="54855"/>
                </a:cubicBezTo>
                <a:moveTo>
                  <a:pt x="43855" y="55432"/>
                </a:moveTo>
                <a:cubicBezTo>
                  <a:pt x="43731" y="55320"/>
                  <a:pt x="43611" y="55207"/>
                  <a:pt x="43487" y="55095"/>
                </a:cubicBezTo>
                <a:cubicBezTo>
                  <a:pt x="43408" y="55023"/>
                  <a:pt x="43333" y="54952"/>
                  <a:pt x="43254" y="54877"/>
                </a:cubicBezTo>
                <a:cubicBezTo>
                  <a:pt x="42999" y="54877"/>
                  <a:pt x="42740" y="54870"/>
                  <a:pt x="42481" y="54862"/>
                </a:cubicBezTo>
                <a:cubicBezTo>
                  <a:pt x="42684" y="55035"/>
                  <a:pt x="42887" y="55204"/>
                  <a:pt x="43097" y="55372"/>
                </a:cubicBezTo>
                <a:cubicBezTo>
                  <a:pt x="43352" y="55395"/>
                  <a:pt x="43603" y="55414"/>
                  <a:pt x="43855" y="55432"/>
                </a:cubicBezTo>
                <a:close/>
                <a:moveTo>
                  <a:pt x="44046" y="55601"/>
                </a:moveTo>
                <a:cubicBezTo>
                  <a:pt x="43806" y="55586"/>
                  <a:pt x="43566" y="55567"/>
                  <a:pt x="43322" y="55549"/>
                </a:cubicBezTo>
                <a:cubicBezTo>
                  <a:pt x="43517" y="55703"/>
                  <a:pt x="43716" y="55853"/>
                  <a:pt x="43918" y="56003"/>
                </a:cubicBezTo>
                <a:cubicBezTo>
                  <a:pt x="44155" y="56036"/>
                  <a:pt x="44395" y="56066"/>
                  <a:pt x="44631" y="56096"/>
                </a:cubicBezTo>
                <a:cubicBezTo>
                  <a:pt x="44432" y="55931"/>
                  <a:pt x="44237" y="55766"/>
                  <a:pt x="44046" y="55601"/>
                </a:cubicBezTo>
                <a:moveTo>
                  <a:pt x="45618" y="56202"/>
                </a:moveTo>
                <a:cubicBezTo>
                  <a:pt x="45415" y="56018"/>
                  <a:pt x="45220" y="55830"/>
                  <a:pt x="45025" y="55643"/>
                </a:cubicBezTo>
                <a:cubicBezTo>
                  <a:pt x="44774" y="55635"/>
                  <a:pt x="44522" y="55627"/>
                  <a:pt x="44267" y="55612"/>
                </a:cubicBezTo>
                <a:cubicBezTo>
                  <a:pt x="44466" y="55785"/>
                  <a:pt x="44669" y="55958"/>
                  <a:pt x="44875" y="56127"/>
                </a:cubicBezTo>
                <a:cubicBezTo>
                  <a:pt x="45127" y="56153"/>
                  <a:pt x="45374" y="56179"/>
                  <a:pt x="45618" y="56202"/>
                </a:cubicBezTo>
                <a:moveTo>
                  <a:pt x="45809" y="56370"/>
                </a:moveTo>
                <a:cubicBezTo>
                  <a:pt x="45573" y="56352"/>
                  <a:pt x="45337" y="56329"/>
                  <a:pt x="45096" y="56303"/>
                </a:cubicBezTo>
                <a:cubicBezTo>
                  <a:pt x="45288" y="56457"/>
                  <a:pt x="45483" y="56611"/>
                  <a:pt x="45682" y="56761"/>
                </a:cubicBezTo>
                <a:cubicBezTo>
                  <a:pt x="45914" y="56798"/>
                  <a:pt x="46147" y="56836"/>
                  <a:pt x="46380" y="56866"/>
                </a:cubicBezTo>
                <a:cubicBezTo>
                  <a:pt x="46188" y="56704"/>
                  <a:pt x="45997" y="56539"/>
                  <a:pt x="45809" y="56370"/>
                </a:cubicBezTo>
                <a:moveTo>
                  <a:pt x="47355" y="56993"/>
                </a:moveTo>
                <a:cubicBezTo>
                  <a:pt x="47156" y="56809"/>
                  <a:pt x="46961" y="56622"/>
                  <a:pt x="46774" y="56438"/>
                </a:cubicBezTo>
                <a:cubicBezTo>
                  <a:pt x="46526" y="56423"/>
                  <a:pt x="46278" y="56408"/>
                  <a:pt x="46027" y="56389"/>
                </a:cubicBezTo>
                <a:cubicBezTo>
                  <a:pt x="46222" y="56562"/>
                  <a:pt x="46425" y="56731"/>
                  <a:pt x="46627" y="56899"/>
                </a:cubicBezTo>
                <a:cubicBezTo>
                  <a:pt x="46871" y="56933"/>
                  <a:pt x="47115" y="56963"/>
                  <a:pt x="47355" y="56993"/>
                </a:cubicBezTo>
                <a:close/>
                <a:moveTo>
                  <a:pt x="47547" y="57166"/>
                </a:moveTo>
                <a:cubicBezTo>
                  <a:pt x="47314" y="57140"/>
                  <a:pt x="47081" y="57113"/>
                  <a:pt x="46845" y="57083"/>
                </a:cubicBezTo>
                <a:cubicBezTo>
                  <a:pt x="47033" y="57237"/>
                  <a:pt x="47224" y="57391"/>
                  <a:pt x="47419" y="57541"/>
                </a:cubicBezTo>
                <a:cubicBezTo>
                  <a:pt x="47648" y="57582"/>
                  <a:pt x="47877" y="57624"/>
                  <a:pt x="48106" y="57661"/>
                </a:cubicBezTo>
                <a:cubicBezTo>
                  <a:pt x="47914" y="57496"/>
                  <a:pt x="47730" y="57331"/>
                  <a:pt x="47547" y="57166"/>
                </a:cubicBezTo>
                <a:close/>
                <a:moveTo>
                  <a:pt x="49070" y="57804"/>
                </a:moveTo>
                <a:cubicBezTo>
                  <a:pt x="48875" y="57620"/>
                  <a:pt x="48683" y="57436"/>
                  <a:pt x="48496" y="57252"/>
                </a:cubicBezTo>
                <a:cubicBezTo>
                  <a:pt x="48252" y="57233"/>
                  <a:pt x="48008" y="57211"/>
                  <a:pt x="47764" y="57188"/>
                </a:cubicBezTo>
                <a:cubicBezTo>
                  <a:pt x="47956" y="57361"/>
                  <a:pt x="48151" y="57530"/>
                  <a:pt x="48349" y="57699"/>
                </a:cubicBezTo>
                <a:cubicBezTo>
                  <a:pt x="48590" y="57736"/>
                  <a:pt x="48830" y="57774"/>
                  <a:pt x="49070" y="57804"/>
                </a:cubicBezTo>
                <a:moveTo>
                  <a:pt x="49261" y="57980"/>
                </a:moveTo>
                <a:cubicBezTo>
                  <a:pt x="49032" y="57950"/>
                  <a:pt x="48800" y="57920"/>
                  <a:pt x="48571" y="57882"/>
                </a:cubicBezTo>
                <a:cubicBezTo>
                  <a:pt x="48755" y="58036"/>
                  <a:pt x="48942" y="58190"/>
                  <a:pt x="49134" y="58340"/>
                </a:cubicBezTo>
                <a:cubicBezTo>
                  <a:pt x="49359" y="58389"/>
                  <a:pt x="49584" y="58434"/>
                  <a:pt x="49809" y="58475"/>
                </a:cubicBezTo>
                <a:cubicBezTo>
                  <a:pt x="49625" y="58310"/>
                  <a:pt x="49441" y="58145"/>
                  <a:pt x="49261" y="57980"/>
                </a:cubicBezTo>
                <a:close/>
                <a:moveTo>
                  <a:pt x="50766" y="58637"/>
                </a:moveTo>
                <a:cubicBezTo>
                  <a:pt x="50574" y="58457"/>
                  <a:pt x="50387" y="58273"/>
                  <a:pt x="50199" y="58085"/>
                </a:cubicBezTo>
                <a:cubicBezTo>
                  <a:pt x="50117" y="58078"/>
                  <a:pt x="50030" y="58070"/>
                  <a:pt x="49944" y="58059"/>
                </a:cubicBezTo>
                <a:cubicBezTo>
                  <a:pt x="49787" y="58044"/>
                  <a:pt x="49633" y="58025"/>
                  <a:pt x="49479" y="58006"/>
                </a:cubicBezTo>
                <a:cubicBezTo>
                  <a:pt x="49666" y="58179"/>
                  <a:pt x="49858" y="58348"/>
                  <a:pt x="50057" y="58520"/>
                </a:cubicBezTo>
                <a:cubicBezTo>
                  <a:pt x="50293" y="58562"/>
                  <a:pt x="50529" y="58599"/>
                  <a:pt x="50766" y="58637"/>
                </a:cubicBezTo>
                <a:moveTo>
                  <a:pt x="50957" y="58817"/>
                </a:moveTo>
                <a:cubicBezTo>
                  <a:pt x="50728" y="58783"/>
                  <a:pt x="50503" y="58745"/>
                  <a:pt x="50274" y="58704"/>
                </a:cubicBezTo>
                <a:cubicBezTo>
                  <a:pt x="50458" y="58862"/>
                  <a:pt x="50642" y="59012"/>
                  <a:pt x="50830" y="59166"/>
                </a:cubicBezTo>
                <a:cubicBezTo>
                  <a:pt x="51051" y="59214"/>
                  <a:pt x="51276" y="59263"/>
                  <a:pt x="51497" y="59308"/>
                </a:cubicBezTo>
                <a:cubicBezTo>
                  <a:pt x="51314" y="59147"/>
                  <a:pt x="51133" y="58982"/>
                  <a:pt x="50957" y="58817"/>
                </a:cubicBezTo>
                <a:close/>
                <a:moveTo>
                  <a:pt x="52293" y="59462"/>
                </a:moveTo>
                <a:cubicBezTo>
                  <a:pt x="52345" y="59473"/>
                  <a:pt x="52394" y="59481"/>
                  <a:pt x="52447" y="59492"/>
                </a:cubicBezTo>
                <a:cubicBezTo>
                  <a:pt x="52259" y="59308"/>
                  <a:pt x="52071" y="59128"/>
                  <a:pt x="51888" y="58941"/>
                </a:cubicBezTo>
                <a:cubicBezTo>
                  <a:pt x="51651" y="58914"/>
                  <a:pt x="51415" y="58880"/>
                  <a:pt x="51175" y="58847"/>
                </a:cubicBezTo>
                <a:cubicBezTo>
                  <a:pt x="51362" y="59019"/>
                  <a:pt x="51550" y="59188"/>
                  <a:pt x="51745" y="59357"/>
                </a:cubicBezTo>
                <a:cubicBezTo>
                  <a:pt x="51925" y="59395"/>
                  <a:pt x="52109" y="59428"/>
                  <a:pt x="52293" y="59462"/>
                </a:cubicBezTo>
                <a:moveTo>
                  <a:pt x="52638" y="59668"/>
                </a:moveTo>
                <a:cubicBezTo>
                  <a:pt x="52514" y="59650"/>
                  <a:pt x="52390" y="59627"/>
                  <a:pt x="52267" y="59605"/>
                </a:cubicBezTo>
                <a:cubicBezTo>
                  <a:pt x="52165" y="59586"/>
                  <a:pt x="52064" y="59567"/>
                  <a:pt x="51963" y="59548"/>
                </a:cubicBezTo>
                <a:cubicBezTo>
                  <a:pt x="52143" y="59702"/>
                  <a:pt x="52323" y="59856"/>
                  <a:pt x="52507" y="60006"/>
                </a:cubicBezTo>
                <a:cubicBezTo>
                  <a:pt x="52728" y="60062"/>
                  <a:pt x="52949" y="60115"/>
                  <a:pt x="53171" y="60164"/>
                </a:cubicBezTo>
                <a:cubicBezTo>
                  <a:pt x="52991" y="59999"/>
                  <a:pt x="52811" y="59837"/>
                  <a:pt x="52638" y="59668"/>
                </a:cubicBezTo>
                <a:moveTo>
                  <a:pt x="54116" y="60363"/>
                </a:moveTo>
                <a:cubicBezTo>
                  <a:pt x="53929" y="60182"/>
                  <a:pt x="53745" y="59999"/>
                  <a:pt x="53565" y="59815"/>
                </a:cubicBezTo>
                <a:cubicBezTo>
                  <a:pt x="53328" y="59781"/>
                  <a:pt x="53092" y="59743"/>
                  <a:pt x="52856" y="59706"/>
                </a:cubicBezTo>
                <a:cubicBezTo>
                  <a:pt x="53040" y="59879"/>
                  <a:pt x="53227" y="60047"/>
                  <a:pt x="53415" y="60216"/>
                </a:cubicBezTo>
                <a:cubicBezTo>
                  <a:pt x="53433" y="60220"/>
                  <a:pt x="53452" y="60224"/>
                  <a:pt x="53471" y="60227"/>
                </a:cubicBezTo>
                <a:cubicBezTo>
                  <a:pt x="53689" y="60276"/>
                  <a:pt x="53902" y="60321"/>
                  <a:pt x="54116" y="60363"/>
                </a:cubicBezTo>
                <a:moveTo>
                  <a:pt x="54304" y="60543"/>
                </a:moveTo>
                <a:cubicBezTo>
                  <a:pt x="54083" y="60501"/>
                  <a:pt x="53857" y="60456"/>
                  <a:pt x="53636" y="60408"/>
                </a:cubicBezTo>
                <a:cubicBezTo>
                  <a:pt x="53812" y="60561"/>
                  <a:pt x="53993" y="60715"/>
                  <a:pt x="54176" y="60869"/>
                </a:cubicBezTo>
                <a:cubicBezTo>
                  <a:pt x="54338" y="60910"/>
                  <a:pt x="54499" y="60952"/>
                  <a:pt x="54660" y="60993"/>
                </a:cubicBezTo>
                <a:cubicBezTo>
                  <a:pt x="54717" y="61008"/>
                  <a:pt x="54777" y="61019"/>
                  <a:pt x="54833" y="61034"/>
                </a:cubicBezTo>
                <a:cubicBezTo>
                  <a:pt x="54653" y="60873"/>
                  <a:pt x="54477" y="60708"/>
                  <a:pt x="54304" y="60543"/>
                </a:cubicBezTo>
                <a:moveTo>
                  <a:pt x="55771" y="61248"/>
                </a:moveTo>
                <a:cubicBezTo>
                  <a:pt x="55587" y="61068"/>
                  <a:pt x="55403" y="60888"/>
                  <a:pt x="55227" y="60704"/>
                </a:cubicBezTo>
                <a:cubicBezTo>
                  <a:pt x="54991" y="60666"/>
                  <a:pt x="54758" y="60625"/>
                  <a:pt x="54522" y="60584"/>
                </a:cubicBezTo>
                <a:cubicBezTo>
                  <a:pt x="54705" y="60753"/>
                  <a:pt x="54889" y="60925"/>
                  <a:pt x="55077" y="61094"/>
                </a:cubicBezTo>
                <a:cubicBezTo>
                  <a:pt x="55309" y="61147"/>
                  <a:pt x="55542" y="61199"/>
                  <a:pt x="55771" y="61248"/>
                </a:cubicBezTo>
                <a:close/>
                <a:moveTo>
                  <a:pt x="55959" y="61432"/>
                </a:moveTo>
                <a:cubicBezTo>
                  <a:pt x="55741" y="61387"/>
                  <a:pt x="55520" y="61338"/>
                  <a:pt x="55294" y="61286"/>
                </a:cubicBezTo>
                <a:cubicBezTo>
                  <a:pt x="55471" y="61439"/>
                  <a:pt x="55651" y="61593"/>
                  <a:pt x="55831" y="61747"/>
                </a:cubicBezTo>
                <a:cubicBezTo>
                  <a:pt x="55839" y="61747"/>
                  <a:pt x="55846" y="61751"/>
                  <a:pt x="55854" y="61755"/>
                </a:cubicBezTo>
                <a:cubicBezTo>
                  <a:pt x="56064" y="61811"/>
                  <a:pt x="56274" y="61867"/>
                  <a:pt x="56484" y="61923"/>
                </a:cubicBezTo>
                <a:cubicBezTo>
                  <a:pt x="56308" y="61758"/>
                  <a:pt x="56131" y="61597"/>
                  <a:pt x="55959" y="61432"/>
                </a:cubicBezTo>
                <a:moveTo>
                  <a:pt x="57418" y="62148"/>
                </a:moveTo>
                <a:cubicBezTo>
                  <a:pt x="57234" y="61972"/>
                  <a:pt x="57054" y="61792"/>
                  <a:pt x="56878" y="61608"/>
                </a:cubicBezTo>
                <a:cubicBezTo>
                  <a:pt x="56645" y="61567"/>
                  <a:pt x="56409" y="61522"/>
                  <a:pt x="56176" y="61477"/>
                </a:cubicBezTo>
                <a:cubicBezTo>
                  <a:pt x="56356" y="61646"/>
                  <a:pt x="56540" y="61815"/>
                  <a:pt x="56728" y="61983"/>
                </a:cubicBezTo>
                <a:cubicBezTo>
                  <a:pt x="56957" y="62043"/>
                  <a:pt x="57189" y="62096"/>
                  <a:pt x="57418" y="62148"/>
                </a:cubicBezTo>
                <a:moveTo>
                  <a:pt x="57606" y="62332"/>
                </a:moveTo>
                <a:cubicBezTo>
                  <a:pt x="57388" y="62284"/>
                  <a:pt x="57167" y="62235"/>
                  <a:pt x="56945" y="62178"/>
                </a:cubicBezTo>
                <a:cubicBezTo>
                  <a:pt x="57122" y="62332"/>
                  <a:pt x="57298" y="62486"/>
                  <a:pt x="57474" y="62640"/>
                </a:cubicBezTo>
                <a:cubicBezTo>
                  <a:pt x="57692" y="62704"/>
                  <a:pt x="57910" y="62764"/>
                  <a:pt x="58127" y="62824"/>
                </a:cubicBezTo>
                <a:cubicBezTo>
                  <a:pt x="57951" y="62662"/>
                  <a:pt x="57778" y="62497"/>
                  <a:pt x="57606" y="62332"/>
                </a:cubicBezTo>
                <a:moveTo>
                  <a:pt x="59054" y="63064"/>
                </a:moveTo>
                <a:cubicBezTo>
                  <a:pt x="58870" y="62888"/>
                  <a:pt x="58694" y="62708"/>
                  <a:pt x="58517" y="62524"/>
                </a:cubicBezTo>
                <a:cubicBezTo>
                  <a:pt x="58285" y="62479"/>
                  <a:pt x="58052" y="62434"/>
                  <a:pt x="57823" y="62381"/>
                </a:cubicBezTo>
                <a:cubicBezTo>
                  <a:pt x="58000" y="62554"/>
                  <a:pt x="58184" y="62723"/>
                  <a:pt x="58367" y="62888"/>
                </a:cubicBezTo>
                <a:cubicBezTo>
                  <a:pt x="58596" y="62951"/>
                  <a:pt x="58825" y="63008"/>
                  <a:pt x="59054" y="63064"/>
                </a:cubicBezTo>
                <a:close/>
                <a:moveTo>
                  <a:pt x="59242" y="63248"/>
                </a:moveTo>
                <a:cubicBezTo>
                  <a:pt x="59024" y="63195"/>
                  <a:pt x="58806" y="63143"/>
                  <a:pt x="58585" y="63086"/>
                </a:cubicBezTo>
                <a:cubicBezTo>
                  <a:pt x="58761" y="63240"/>
                  <a:pt x="58934" y="63394"/>
                  <a:pt x="59114" y="63544"/>
                </a:cubicBezTo>
                <a:cubicBezTo>
                  <a:pt x="59328" y="63612"/>
                  <a:pt x="59546" y="63676"/>
                  <a:pt x="59759" y="63739"/>
                </a:cubicBezTo>
                <a:cubicBezTo>
                  <a:pt x="59587" y="63578"/>
                  <a:pt x="59414" y="63413"/>
                  <a:pt x="59242" y="63248"/>
                </a:cubicBezTo>
                <a:moveTo>
                  <a:pt x="60682" y="63991"/>
                </a:moveTo>
                <a:cubicBezTo>
                  <a:pt x="60502" y="63814"/>
                  <a:pt x="60322" y="63634"/>
                  <a:pt x="60150" y="63454"/>
                </a:cubicBezTo>
                <a:cubicBezTo>
                  <a:pt x="59921" y="63405"/>
                  <a:pt x="59688" y="63353"/>
                  <a:pt x="59459" y="63300"/>
                </a:cubicBezTo>
                <a:cubicBezTo>
                  <a:pt x="59636" y="63469"/>
                  <a:pt x="59816" y="63638"/>
                  <a:pt x="60000" y="63807"/>
                </a:cubicBezTo>
                <a:cubicBezTo>
                  <a:pt x="60228" y="63871"/>
                  <a:pt x="60454" y="63931"/>
                  <a:pt x="60682" y="63991"/>
                </a:cubicBezTo>
                <a:moveTo>
                  <a:pt x="60874" y="64175"/>
                </a:moveTo>
                <a:cubicBezTo>
                  <a:pt x="60652" y="64122"/>
                  <a:pt x="60435" y="64062"/>
                  <a:pt x="60217" y="64006"/>
                </a:cubicBezTo>
                <a:cubicBezTo>
                  <a:pt x="60390" y="64160"/>
                  <a:pt x="60566" y="64313"/>
                  <a:pt x="60742" y="64463"/>
                </a:cubicBezTo>
                <a:cubicBezTo>
                  <a:pt x="60956" y="64531"/>
                  <a:pt x="61170" y="64599"/>
                  <a:pt x="61388" y="64666"/>
                </a:cubicBezTo>
                <a:cubicBezTo>
                  <a:pt x="61211" y="64505"/>
                  <a:pt x="61043" y="64340"/>
                  <a:pt x="60874" y="64175"/>
                </a:cubicBezTo>
                <a:close/>
                <a:moveTo>
                  <a:pt x="62307" y="64929"/>
                </a:moveTo>
                <a:cubicBezTo>
                  <a:pt x="62127" y="64752"/>
                  <a:pt x="61947" y="64572"/>
                  <a:pt x="61774" y="64392"/>
                </a:cubicBezTo>
                <a:cubicBezTo>
                  <a:pt x="61545" y="64340"/>
                  <a:pt x="61316" y="64287"/>
                  <a:pt x="61084" y="64231"/>
                </a:cubicBezTo>
                <a:cubicBezTo>
                  <a:pt x="61264" y="64400"/>
                  <a:pt x="61444" y="64569"/>
                  <a:pt x="61624" y="64734"/>
                </a:cubicBezTo>
                <a:cubicBezTo>
                  <a:pt x="61853" y="64801"/>
                  <a:pt x="62078" y="64865"/>
                  <a:pt x="62307" y="64929"/>
                </a:cubicBezTo>
                <a:moveTo>
                  <a:pt x="62495" y="65113"/>
                </a:moveTo>
                <a:cubicBezTo>
                  <a:pt x="62277" y="65056"/>
                  <a:pt x="62059" y="64996"/>
                  <a:pt x="61842" y="64932"/>
                </a:cubicBezTo>
                <a:cubicBezTo>
                  <a:pt x="62014" y="65086"/>
                  <a:pt x="62187" y="65240"/>
                  <a:pt x="62363" y="65394"/>
                </a:cubicBezTo>
                <a:cubicBezTo>
                  <a:pt x="62577" y="65465"/>
                  <a:pt x="62791" y="65533"/>
                  <a:pt x="63009" y="65600"/>
                </a:cubicBezTo>
                <a:cubicBezTo>
                  <a:pt x="62832" y="65439"/>
                  <a:pt x="62663" y="65278"/>
                  <a:pt x="62495" y="65113"/>
                </a:cubicBezTo>
                <a:moveTo>
                  <a:pt x="63920" y="65874"/>
                </a:moveTo>
                <a:cubicBezTo>
                  <a:pt x="63744" y="65698"/>
                  <a:pt x="63568" y="65518"/>
                  <a:pt x="63395" y="65341"/>
                </a:cubicBezTo>
                <a:cubicBezTo>
                  <a:pt x="63162" y="65285"/>
                  <a:pt x="62934" y="65229"/>
                  <a:pt x="62708" y="65169"/>
                </a:cubicBezTo>
                <a:cubicBezTo>
                  <a:pt x="62881" y="65338"/>
                  <a:pt x="63061" y="65507"/>
                  <a:pt x="63245" y="65675"/>
                </a:cubicBezTo>
                <a:cubicBezTo>
                  <a:pt x="63470" y="65743"/>
                  <a:pt x="63695" y="65810"/>
                  <a:pt x="63920" y="65874"/>
                </a:cubicBezTo>
                <a:moveTo>
                  <a:pt x="64112" y="66058"/>
                </a:moveTo>
                <a:cubicBezTo>
                  <a:pt x="63894" y="65998"/>
                  <a:pt x="63676" y="65938"/>
                  <a:pt x="63463" y="65870"/>
                </a:cubicBezTo>
                <a:cubicBezTo>
                  <a:pt x="63631" y="66028"/>
                  <a:pt x="63804" y="66178"/>
                  <a:pt x="63980" y="66332"/>
                </a:cubicBezTo>
                <a:cubicBezTo>
                  <a:pt x="64194" y="66403"/>
                  <a:pt x="64408" y="66475"/>
                  <a:pt x="64622" y="66546"/>
                </a:cubicBezTo>
                <a:cubicBezTo>
                  <a:pt x="64449" y="66384"/>
                  <a:pt x="64281" y="66223"/>
                  <a:pt x="64112" y="66058"/>
                </a:cubicBezTo>
                <a:close/>
                <a:moveTo>
                  <a:pt x="65534" y="66827"/>
                </a:moveTo>
                <a:cubicBezTo>
                  <a:pt x="65354" y="66651"/>
                  <a:pt x="65181" y="66475"/>
                  <a:pt x="65005" y="66298"/>
                </a:cubicBezTo>
                <a:cubicBezTo>
                  <a:pt x="64780" y="66238"/>
                  <a:pt x="64551" y="66178"/>
                  <a:pt x="64322" y="66118"/>
                </a:cubicBezTo>
                <a:cubicBezTo>
                  <a:pt x="64498" y="66287"/>
                  <a:pt x="64678" y="66456"/>
                  <a:pt x="64858" y="66621"/>
                </a:cubicBezTo>
                <a:cubicBezTo>
                  <a:pt x="65083" y="66692"/>
                  <a:pt x="65309" y="66760"/>
                  <a:pt x="65534" y="66827"/>
                </a:cubicBezTo>
                <a:close/>
                <a:moveTo>
                  <a:pt x="65721" y="67015"/>
                </a:moveTo>
                <a:cubicBezTo>
                  <a:pt x="65507" y="66951"/>
                  <a:pt x="65290" y="66887"/>
                  <a:pt x="65076" y="66820"/>
                </a:cubicBezTo>
                <a:cubicBezTo>
                  <a:pt x="65245" y="66974"/>
                  <a:pt x="65417" y="67127"/>
                  <a:pt x="65594" y="67277"/>
                </a:cubicBezTo>
                <a:cubicBezTo>
                  <a:pt x="65804" y="67352"/>
                  <a:pt x="66018" y="67428"/>
                  <a:pt x="66232" y="67499"/>
                </a:cubicBezTo>
                <a:cubicBezTo>
                  <a:pt x="66059" y="67337"/>
                  <a:pt x="65890" y="67176"/>
                  <a:pt x="65721" y="67015"/>
                </a:cubicBezTo>
                <a:close/>
                <a:moveTo>
                  <a:pt x="67140" y="67791"/>
                </a:moveTo>
                <a:cubicBezTo>
                  <a:pt x="66963" y="67615"/>
                  <a:pt x="66787" y="67439"/>
                  <a:pt x="66614" y="67262"/>
                </a:cubicBezTo>
                <a:cubicBezTo>
                  <a:pt x="66385" y="67202"/>
                  <a:pt x="66160" y="67139"/>
                  <a:pt x="65931" y="67075"/>
                </a:cubicBezTo>
                <a:cubicBezTo>
                  <a:pt x="66108" y="67244"/>
                  <a:pt x="66284" y="67409"/>
                  <a:pt x="66464" y="67578"/>
                </a:cubicBezTo>
                <a:cubicBezTo>
                  <a:pt x="66689" y="67649"/>
                  <a:pt x="66914" y="67720"/>
                  <a:pt x="67140" y="67791"/>
                </a:cubicBezTo>
                <a:close/>
                <a:moveTo>
                  <a:pt x="67331" y="67975"/>
                </a:moveTo>
                <a:cubicBezTo>
                  <a:pt x="67113" y="67912"/>
                  <a:pt x="66899" y="67844"/>
                  <a:pt x="66682" y="67776"/>
                </a:cubicBezTo>
                <a:cubicBezTo>
                  <a:pt x="66854" y="67930"/>
                  <a:pt x="67027" y="68080"/>
                  <a:pt x="67200" y="68234"/>
                </a:cubicBezTo>
                <a:cubicBezTo>
                  <a:pt x="67414" y="68309"/>
                  <a:pt x="67624" y="68388"/>
                  <a:pt x="67837" y="68459"/>
                </a:cubicBezTo>
                <a:cubicBezTo>
                  <a:pt x="67665" y="68298"/>
                  <a:pt x="67496" y="68137"/>
                  <a:pt x="67331" y="67975"/>
                </a:cubicBezTo>
                <a:close/>
                <a:moveTo>
                  <a:pt x="68745" y="68759"/>
                </a:moveTo>
                <a:cubicBezTo>
                  <a:pt x="68565" y="68583"/>
                  <a:pt x="68393" y="68411"/>
                  <a:pt x="68220" y="68230"/>
                </a:cubicBezTo>
                <a:cubicBezTo>
                  <a:pt x="67991" y="68170"/>
                  <a:pt x="67766" y="68103"/>
                  <a:pt x="67537" y="68039"/>
                </a:cubicBezTo>
                <a:cubicBezTo>
                  <a:pt x="67714" y="68208"/>
                  <a:pt x="67890" y="68373"/>
                  <a:pt x="68070" y="68538"/>
                </a:cubicBezTo>
                <a:cubicBezTo>
                  <a:pt x="68295" y="68613"/>
                  <a:pt x="68520" y="68688"/>
                  <a:pt x="68745" y="68759"/>
                </a:cubicBezTo>
                <a:moveTo>
                  <a:pt x="68933" y="68943"/>
                </a:moveTo>
                <a:cubicBezTo>
                  <a:pt x="68719" y="68876"/>
                  <a:pt x="68502" y="68808"/>
                  <a:pt x="68288" y="68737"/>
                </a:cubicBezTo>
                <a:cubicBezTo>
                  <a:pt x="68457" y="68891"/>
                  <a:pt x="68629" y="69045"/>
                  <a:pt x="68802" y="69195"/>
                </a:cubicBezTo>
                <a:cubicBezTo>
                  <a:pt x="69016" y="69274"/>
                  <a:pt x="69229" y="69352"/>
                  <a:pt x="69443" y="69427"/>
                </a:cubicBezTo>
                <a:cubicBezTo>
                  <a:pt x="69271" y="69266"/>
                  <a:pt x="69102" y="69108"/>
                  <a:pt x="68933" y="68943"/>
                </a:cubicBezTo>
                <a:close/>
                <a:moveTo>
                  <a:pt x="70344" y="69735"/>
                </a:moveTo>
                <a:cubicBezTo>
                  <a:pt x="70167" y="69562"/>
                  <a:pt x="69995" y="69386"/>
                  <a:pt x="69822" y="69210"/>
                </a:cubicBezTo>
                <a:cubicBezTo>
                  <a:pt x="69593" y="69146"/>
                  <a:pt x="69365" y="69078"/>
                  <a:pt x="69139" y="69007"/>
                </a:cubicBezTo>
                <a:cubicBezTo>
                  <a:pt x="69316" y="69176"/>
                  <a:pt x="69492" y="69341"/>
                  <a:pt x="69672" y="69510"/>
                </a:cubicBezTo>
                <a:cubicBezTo>
                  <a:pt x="69897" y="69585"/>
                  <a:pt x="70119" y="69660"/>
                  <a:pt x="70344" y="69735"/>
                </a:cubicBezTo>
                <a:close/>
                <a:moveTo>
                  <a:pt x="70535" y="69919"/>
                </a:moveTo>
                <a:cubicBezTo>
                  <a:pt x="70318" y="69851"/>
                  <a:pt x="70104" y="69780"/>
                  <a:pt x="69890" y="69705"/>
                </a:cubicBezTo>
                <a:cubicBezTo>
                  <a:pt x="70059" y="69859"/>
                  <a:pt x="70231" y="70013"/>
                  <a:pt x="70404" y="70166"/>
                </a:cubicBezTo>
                <a:cubicBezTo>
                  <a:pt x="70618" y="70245"/>
                  <a:pt x="70828" y="70324"/>
                  <a:pt x="71042" y="70403"/>
                </a:cubicBezTo>
                <a:cubicBezTo>
                  <a:pt x="70869" y="70242"/>
                  <a:pt x="70700" y="70080"/>
                  <a:pt x="70535" y="69919"/>
                </a:cubicBezTo>
                <a:close/>
                <a:moveTo>
                  <a:pt x="71942" y="70718"/>
                </a:moveTo>
                <a:cubicBezTo>
                  <a:pt x="71766" y="70545"/>
                  <a:pt x="71593" y="70369"/>
                  <a:pt x="71421" y="70193"/>
                </a:cubicBezTo>
                <a:cubicBezTo>
                  <a:pt x="71192" y="70125"/>
                  <a:pt x="70963" y="70058"/>
                  <a:pt x="70738" y="69986"/>
                </a:cubicBezTo>
                <a:cubicBezTo>
                  <a:pt x="70914" y="70151"/>
                  <a:pt x="71090" y="70320"/>
                  <a:pt x="71271" y="70485"/>
                </a:cubicBezTo>
                <a:cubicBezTo>
                  <a:pt x="71496" y="70564"/>
                  <a:pt x="71717" y="70643"/>
                  <a:pt x="71942" y="70718"/>
                </a:cubicBezTo>
                <a:close/>
                <a:moveTo>
                  <a:pt x="72134" y="70902"/>
                </a:moveTo>
                <a:cubicBezTo>
                  <a:pt x="71916" y="70831"/>
                  <a:pt x="71702" y="70756"/>
                  <a:pt x="71488" y="70681"/>
                </a:cubicBezTo>
                <a:cubicBezTo>
                  <a:pt x="71657" y="70834"/>
                  <a:pt x="71830" y="70988"/>
                  <a:pt x="72002" y="71138"/>
                </a:cubicBezTo>
                <a:cubicBezTo>
                  <a:pt x="72216" y="71221"/>
                  <a:pt x="72426" y="71303"/>
                  <a:pt x="72640" y="71382"/>
                </a:cubicBezTo>
                <a:cubicBezTo>
                  <a:pt x="72467" y="71225"/>
                  <a:pt x="72299" y="71063"/>
                  <a:pt x="72134" y="70902"/>
                </a:cubicBezTo>
                <a:close/>
                <a:moveTo>
                  <a:pt x="73541" y="71705"/>
                </a:moveTo>
                <a:cubicBezTo>
                  <a:pt x="73364" y="71532"/>
                  <a:pt x="73188" y="71356"/>
                  <a:pt x="73015" y="71183"/>
                </a:cubicBezTo>
                <a:cubicBezTo>
                  <a:pt x="72786" y="71112"/>
                  <a:pt x="72561" y="71041"/>
                  <a:pt x="72336" y="70966"/>
                </a:cubicBezTo>
                <a:cubicBezTo>
                  <a:pt x="72509" y="71135"/>
                  <a:pt x="72689" y="71300"/>
                  <a:pt x="72865" y="71465"/>
                </a:cubicBezTo>
                <a:cubicBezTo>
                  <a:pt x="73090" y="71547"/>
                  <a:pt x="73315" y="71626"/>
                  <a:pt x="73541" y="71705"/>
                </a:cubicBezTo>
                <a:moveTo>
                  <a:pt x="73728" y="71889"/>
                </a:moveTo>
                <a:cubicBezTo>
                  <a:pt x="73511" y="71814"/>
                  <a:pt x="73297" y="71739"/>
                  <a:pt x="73083" y="71664"/>
                </a:cubicBezTo>
                <a:cubicBezTo>
                  <a:pt x="73252" y="71817"/>
                  <a:pt x="73424" y="71967"/>
                  <a:pt x="73597" y="72121"/>
                </a:cubicBezTo>
                <a:cubicBezTo>
                  <a:pt x="73811" y="72204"/>
                  <a:pt x="74025" y="72286"/>
                  <a:pt x="74238" y="72369"/>
                </a:cubicBezTo>
                <a:cubicBezTo>
                  <a:pt x="74066" y="72208"/>
                  <a:pt x="73897" y="72050"/>
                  <a:pt x="73728" y="71889"/>
                </a:cubicBezTo>
                <a:moveTo>
                  <a:pt x="75135" y="72695"/>
                </a:moveTo>
                <a:cubicBezTo>
                  <a:pt x="74959" y="72523"/>
                  <a:pt x="74782" y="72350"/>
                  <a:pt x="74610" y="72178"/>
                </a:cubicBezTo>
                <a:cubicBezTo>
                  <a:pt x="74381" y="72103"/>
                  <a:pt x="74156" y="72031"/>
                  <a:pt x="73927" y="71956"/>
                </a:cubicBezTo>
                <a:cubicBezTo>
                  <a:pt x="74103" y="72121"/>
                  <a:pt x="74280" y="72286"/>
                  <a:pt x="74460" y="72451"/>
                </a:cubicBezTo>
                <a:cubicBezTo>
                  <a:pt x="74685" y="72534"/>
                  <a:pt x="74910" y="72617"/>
                  <a:pt x="75135" y="72695"/>
                </a:cubicBezTo>
                <a:close/>
                <a:moveTo>
                  <a:pt x="75323" y="72879"/>
                </a:moveTo>
                <a:cubicBezTo>
                  <a:pt x="75105" y="72804"/>
                  <a:pt x="74891" y="72725"/>
                  <a:pt x="74677" y="72650"/>
                </a:cubicBezTo>
                <a:cubicBezTo>
                  <a:pt x="74846" y="72804"/>
                  <a:pt x="75019" y="72954"/>
                  <a:pt x="75191" y="73108"/>
                </a:cubicBezTo>
                <a:cubicBezTo>
                  <a:pt x="75405" y="73191"/>
                  <a:pt x="75619" y="73277"/>
                  <a:pt x="75833" y="73359"/>
                </a:cubicBezTo>
                <a:cubicBezTo>
                  <a:pt x="75660" y="73198"/>
                  <a:pt x="75492" y="73041"/>
                  <a:pt x="75323" y="72879"/>
                </a:cubicBezTo>
                <a:close/>
                <a:moveTo>
                  <a:pt x="76730" y="73693"/>
                </a:moveTo>
                <a:cubicBezTo>
                  <a:pt x="76550" y="73521"/>
                  <a:pt x="76377" y="73348"/>
                  <a:pt x="76204" y="73176"/>
                </a:cubicBezTo>
                <a:cubicBezTo>
                  <a:pt x="75976" y="73101"/>
                  <a:pt x="75747" y="73026"/>
                  <a:pt x="75522" y="72947"/>
                </a:cubicBezTo>
                <a:cubicBezTo>
                  <a:pt x="75694" y="73116"/>
                  <a:pt x="75874" y="73281"/>
                  <a:pt x="76054" y="73442"/>
                </a:cubicBezTo>
                <a:cubicBezTo>
                  <a:pt x="76276" y="73528"/>
                  <a:pt x="76501" y="73611"/>
                  <a:pt x="76730" y="73693"/>
                </a:cubicBezTo>
                <a:close/>
                <a:moveTo>
                  <a:pt x="76917" y="73873"/>
                </a:moveTo>
                <a:cubicBezTo>
                  <a:pt x="76700" y="73798"/>
                  <a:pt x="76482" y="73720"/>
                  <a:pt x="76268" y="73641"/>
                </a:cubicBezTo>
                <a:cubicBezTo>
                  <a:pt x="76437" y="73795"/>
                  <a:pt x="76610" y="73945"/>
                  <a:pt x="76786" y="74099"/>
                </a:cubicBezTo>
                <a:cubicBezTo>
                  <a:pt x="76996" y="74185"/>
                  <a:pt x="77210" y="74271"/>
                  <a:pt x="77428" y="74354"/>
                </a:cubicBezTo>
                <a:cubicBezTo>
                  <a:pt x="77255" y="74196"/>
                  <a:pt x="77082" y="74035"/>
                  <a:pt x="76917" y="73873"/>
                </a:cubicBezTo>
                <a:close/>
                <a:moveTo>
                  <a:pt x="78321" y="74695"/>
                </a:moveTo>
                <a:cubicBezTo>
                  <a:pt x="78141" y="74523"/>
                  <a:pt x="77968" y="74350"/>
                  <a:pt x="77795" y="74177"/>
                </a:cubicBezTo>
                <a:cubicBezTo>
                  <a:pt x="77566" y="74102"/>
                  <a:pt x="77338" y="74024"/>
                  <a:pt x="77112" y="73945"/>
                </a:cubicBezTo>
                <a:cubicBezTo>
                  <a:pt x="77285" y="74110"/>
                  <a:pt x="77465" y="74275"/>
                  <a:pt x="77645" y="74440"/>
                </a:cubicBezTo>
                <a:cubicBezTo>
                  <a:pt x="77870" y="74526"/>
                  <a:pt x="78095" y="74613"/>
                  <a:pt x="78321" y="74695"/>
                </a:cubicBezTo>
                <a:close/>
                <a:moveTo>
                  <a:pt x="78508" y="74875"/>
                </a:moveTo>
                <a:cubicBezTo>
                  <a:pt x="78291" y="74796"/>
                  <a:pt x="78073" y="74718"/>
                  <a:pt x="77859" y="74635"/>
                </a:cubicBezTo>
                <a:cubicBezTo>
                  <a:pt x="78028" y="74789"/>
                  <a:pt x="78201" y="74939"/>
                  <a:pt x="78377" y="75093"/>
                </a:cubicBezTo>
                <a:cubicBezTo>
                  <a:pt x="78591" y="75179"/>
                  <a:pt x="78805" y="75269"/>
                  <a:pt x="79018" y="75355"/>
                </a:cubicBezTo>
                <a:cubicBezTo>
                  <a:pt x="78846" y="75194"/>
                  <a:pt x="78677" y="75037"/>
                  <a:pt x="78508" y="74875"/>
                </a:cubicBezTo>
                <a:close/>
                <a:moveTo>
                  <a:pt x="79911" y="75701"/>
                </a:moveTo>
                <a:cubicBezTo>
                  <a:pt x="79735" y="75528"/>
                  <a:pt x="79559" y="75355"/>
                  <a:pt x="79386" y="75183"/>
                </a:cubicBezTo>
                <a:cubicBezTo>
                  <a:pt x="79157" y="75108"/>
                  <a:pt x="78928" y="75025"/>
                  <a:pt x="78700" y="74947"/>
                </a:cubicBezTo>
                <a:cubicBezTo>
                  <a:pt x="78876" y="75112"/>
                  <a:pt x="79056" y="75277"/>
                  <a:pt x="79236" y="75442"/>
                </a:cubicBezTo>
                <a:cubicBezTo>
                  <a:pt x="79461" y="75528"/>
                  <a:pt x="79686" y="75614"/>
                  <a:pt x="79911" y="75701"/>
                </a:cubicBezTo>
                <a:close/>
                <a:moveTo>
                  <a:pt x="80099" y="75881"/>
                </a:moveTo>
                <a:cubicBezTo>
                  <a:pt x="79881" y="75798"/>
                  <a:pt x="79664" y="75716"/>
                  <a:pt x="79446" y="75633"/>
                </a:cubicBezTo>
                <a:cubicBezTo>
                  <a:pt x="79619" y="75787"/>
                  <a:pt x="79791" y="75941"/>
                  <a:pt x="79968" y="76091"/>
                </a:cubicBezTo>
                <a:cubicBezTo>
                  <a:pt x="80182" y="76181"/>
                  <a:pt x="80395" y="76271"/>
                  <a:pt x="80613" y="76357"/>
                </a:cubicBezTo>
                <a:cubicBezTo>
                  <a:pt x="80441" y="76200"/>
                  <a:pt x="80268" y="76038"/>
                  <a:pt x="80099" y="75881"/>
                </a:cubicBezTo>
                <a:close/>
                <a:moveTo>
                  <a:pt x="81502" y="76710"/>
                </a:moveTo>
                <a:cubicBezTo>
                  <a:pt x="81326" y="76541"/>
                  <a:pt x="81150" y="76369"/>
                  <a:pt x="80973" y="76196"/>
                </a:cubicBezTo>
                <a:cubicBezTo>
                  <a:pt x="80744" y="76113"/>
                  <a:pt x="80516" y="76035"/>
                  <a:pt x="80290" y="75948"/>
                </a:cubicBezTo>
                <a:cubicBezTo>
                  <a:pt x="80467" y="76117"/>
                  <a:pt x="80643" y="76282"/>
                  <a:pt x="80823" y="76444"/>
                </a:cubicBezTo>
                <a:cubicBezTo>
                  <a:pt x="81048" y="76534"/>
                  <a:pt x="81277" y="76624"/>
                  <a:pt x="81502" y="76710"/>
                </a:cubicBezTo>
                <a:close/>
                <a:moveTo>
                  <a:pt x="81690" y="76886"/>
                </a:moveTo>
                <a:cubicBezTo>
                  <a:pt x="81472" y="76804"/>
                  <a:pt x="81255" y="76721"/>
                  <a:pt x="81037" y="76635"/>
                </a:cubicBezTo>
                <a:cubicBezTo>
                  <a:pt x="81210" y="76789"/>
                  <a:pt x="81382" y="76943"/>
                  <a:pt x="81555" y="77093"/>
                </a:cubicBezTo>
                <a:cubicBezTo>
                  <a:pt x="81772" y="77186"/>
                  <a:pt x="81986" y="77277"/>
                  <a:pt x="82204" y="77367"/>
                </a:cubicBezTo>
                <a:cubicBezTo>
                  <a:pt x="82031" y="77209"/>
                  <a:pt x="81859" y="77048"/>
                  <a:pt x="81690" y="76886"/>
                </a:cubicBezTo>
                <a:close/>
                <a:moveTo>
                  <a:pt x="83093" y="77723"/>
                </a:moveTo>
                <a:cubicBezTo>
                  <a:pt x="82917" y="77554"/>
                  <a:pt x="82737" y="77382"/>
                  <a:pt x="82564" y="77209"/>
                </a:cubicBezTo>
                <a:cubicBezTo>
                  <a:pt x="82335" y="77126"/>
                  <a:pt x="82106" y="77044"/>
                  <a:pt x="81878" y="76958"/>
                </a:cubicBezTo>
                <a:cubicBezTo>
                  <a:pt x="82054" y="77123"/>
                  <a:pt x="82234" y="77288"/>
                  <a:pt x="82414" y="77453"/>
                </a:cubicBezTo>
                <a:cubicBezTo>
                  <a:pt x="82639" y="77543"/>
                  <a:pt x="82864" y="77637"/>
                  <a:pt x="83093" y="77723"/>
                </a:cubicBezTo>
                <a:close/>
                <a:moveTo>
                  <a:pt x="83281" y="77899"/>
                </a:moveTo>
                <a:cubicBezTo>
                  <a:pt x="83059" y="77817"/>
                  <a:pt x="82842" y="77731"/>
                  <a:pt x="82624" y="77644"/>
                </a:cubicBezTo>
                <a:cubicBezTo>
                  <a:pt x="82797" y="77794"/>
                  <a:pt x="82969" y="77948"/>
                  <a:pt x="83146" y="78102"/>
                </a:cubicBezTo>
                <a:cubicBezTo>
                  <a:pt x="83363" y="78196"/>
                  <a:pt x="83577" y="78286"/>
                  <a:pt x="83795" y="78380"/>
                </a:cubicBezTo>
                <a:cubicBezTo>
                  <a:pt x="83622" y="78218"/>
                  <a:pt x="83450" y="78061"/>
                  <a:pt x="83281" y="77899"/>
                </a:cubicBezTo>
                <a:close/>
                <a:moveTo>
                  <a:pt x="84684" y="78740"/>
                </a:moveTo>
                <a:cubicBezTo>
                  <a:pt x="84504" y="78571"/>
                  <a:pt x="84328" y="78398"/>
                  <a:pt x="84151" y="78226"/>
                </a:cubicBezTo>
                <a:cubicBezTo>
                  <a:pt x="83922" y="78143"/>
                  <a:pt x="83694" y="78057"/>
                  <a:pt x="83465" y="77971"/>
                </a:cubicBezTo>
                <a:cubicBezTo>
                  <a:pt x="83641" y="78136"/>
                  <a:pt x="83821" y="78301"/>
                  <a:pt x="84001" y="78466"/>
                </a:cubicBezTo>
                <a:cubicBezTo>
                  <a:pt x="84226" y="78560"/>
                  <a:pt x="84455" y="78650"/>
                  <a:pt x="84684" y="78740"/>
                </a:cubicBezTo>
                <a:close/>
                <a:moveTo>
                  <a:pt x="85386" y="79393"/>
                </a:moveTo>
                <a:cubicBezTo>
                  <a:pt x="85213" y="79235"/>
                  <a:pt x="85040" y="79074"/>
                  <a:pt x="84868" y="78916"/>
                </a:cubicBezTo>
                <a:cubicBezTo>
                  <a:pt x="84650" y="78830"/>
                  <a:pt x="84429" y="78740"/>
                  <a:pt x="84211" y="78654"/>
                </a:cubicBezTo>
                <a:cubicBezTo>
                  <a:pt x="84384" y="78807"/>
                  <a:pt x="84560" y="78957"/>
                  <a:pt x="84737" y="79111"/>
                </a:cubicBezTo>
                <a:cubicBezTo>
                  <a:pt x="84950" y="79205"/>
                  <a:pt x="85168" y="79303"/>
                  <a:pt x="85386" y="79393"/>
                </a:cubicBezTo>
                <a:close/>
                <a:moveTo>
                  <a:pt x="85596" y="79580"/>
                </a:moveTo>
                <a:cubicBezTo>
                  <a:pt x="85386" y="79494"/>
                  <a:pt x="85183" y="79408"/>
                  <a:pt x="84977" y="79318"/>
                </a:cubicBezTo>
                <a:cubicBezTo>
                  <a:pt x="85142" y="79456"/>
                  <a:pt x="85311" y="79599"/>
                  <a:pt x="85479" y="79738"/>
                </a:cubicBezTo>
                <a:cubicBezTo>
                  <a:pt x="85682" y="79832"/>
                  <a:pt x="85888" y="79929"/>
                  <a:pt x="86091" y="80019"/>
                </a:cubicBezTo>
                <a:cubicBezTo>
                  <a:pt x="85926" y="79877"/>
                  <a:pt x="85757" y="79730"/>
                  <a:pt x="85596" y="79580"/>
                </a:cubicBezTo>
                <a:close/>
                <a:moveTo>
                  <a:pt x="86977" y="80413"/>
                </a:moveTo>
                <a:cubicBezTo>
                  <a:pt x="86804" y="80252"/>
                  <a:pt x="86628" y="80094"/>
                  <a:pt x="86459" y="79933"/>
                </a:cubicBezTo>
                <a:cubicBezTo>
                  <a:pt x="86237" y="79847"/>
                  <a:pt x="86016" y="79757"/>
                  <a:pt x="85798" y="79667"/>
                </a:cubicBezTo>
                <a:cubicBezTo>
                  <a:pt x="85971" y="79820"/>
                  <a:pt x="86147" y="79970"/>
                  <a:pt x="86324" y="80124"/>
                </a:cubicBezTo>
                <a:cubicBezTo>
                  <a:pt x="86541" y="80222"/>
                  <a:pt x="86759" y="80316"/>
                  <a:pt x="86977" y="80413"/>
                </a:cubicBezTo>
                <a:close/>
                <a:moveTo>
                  <a:pt x="87183" y="80597"/>
                </a:moveTo>
                <a:cubicBezTo>
                  <a:pt x="86977" y="80511"/>
                  <a:pt x="86770" y="80421"/>
                  <a:pt x="86564" y="80327"/>
                </a:cubicBezTo>
                <a:cubicBezTo>
                  <a:pt x="86729" y="80469"/>
                  <a:pt x="86898" y="80608"/>
                  <a:pt x="87067" y="80751"/>
                </a:cubicBezTo>
                <a:cubicBezTo>
                  <a:pt x="87273" y="80848"/>
                  <a:pt x="87479" y="80942"/>
                  <a:pt x="87686" y="81040"/>
                </a:cubicBezTo>
                <a:cubicBezTo>
                  <a:pt x="87517" y="80893"/>
                  <a:pt x="87348" y="80743"/>
                  <a:pt x="87183" y="80597"/>
                </a:cubicBezTo>
                <a:close/>
                <a:moveTo>
                  <a:pt x="88567" y="81434"/>
                </a:moveTo>
                <a:cubicBezTo>
                  <a:pt x="88391" y="81272"/>
                  <a:pt x="88218" y="81115"/>
                  <a:pt x="88046" y="80953"/>
                </a:cubicBezTo>
                <a:cubicBezTo>
                  <a:pt x="87824" y="80863"/>
                  <a:pt x="87603" y="80773"/>
                  <a:pt x="87385" y="80683"/>
                </a:cubicBezTo>
                <a:cubicBezTo>
                  <a:pt x="87558" y="80837"/>
                  <a:pt x="87734" y="80987"/>
                  <a:pt x="87911" y="81141"/>
                </a:cubicBezTo>
                <a:cubicBezTo>
                  <a:pt x="88128" y="81239"/>
                  <a:pt x="88350" y="81336"/>
                  <a:pt x="88567" y="81434"/>
                </a:cubicBezTo>
                <a:moveTo>
                  <a:pt x="88774" y="81618"/>
                </a:moveTo>
                <a:cubicBezTo>
                  <a:pt x="88564" y="81528"/>
                  <a:pt x="88357" y="81434"/>
                  <a:pt x="88147" y="81344"/>
                </a:cubicBezTo>
                <a:cubicBezTo>
                  <a:pt x="88316" y="81486"/>
                  <a:pt x="88485" y="81625"/>
                  <a:pt x="88657" y="81768"/>
                </a:cubicBezTo>
                <a:cubicBezTo>
                  <a:pt x="88864" y="81865"/>
                  <a:pt x="89070" y="81963"/>
                  <a:pt x="89277" y="82057"/>
                </a:cubicBezTo>
                <a:cubicBezTo>
                  <a:pt x="89108" y="81910"/>
                  <a:pt x="88939" y="81764"/>
                  <a:pt x="88774" y="81618"/>
                </a:cubicBezTo>
                <a:close/>
                <a:moveTo>
                  <a:pt x="90162" y="82458"/>
                </a:moveTo>
                <a:cubicBezTo>
                  <a:pt x="89982" y="82297"/>
                  <a:pt x="89809" y="82139"/>
                  <a:pt x="89637" y="81978"/>
                </a:cubicBezTo>
                <a:cubicBezTo>
                  <a:pt x="89412" y="81888"/>
                  <a:pt x="89190" y="81794"/>
                  <a:pt x="88969" y="81700"/>
                </a:cubicBezTo>
                <a:cubicBezTo>
                  <a:pt x="89145" y="81854"/>
                  <a:pt x="89322" y="82008"/>
                  <a:pt x="89498" y="82162"/>
                </a:cubicBezTo>
                <a:cubicBezTo>
                  <a:pt x="89719" y="82259"/>
                  <a:pt x="89941" y="82360"/>
                  <a:pt x="90162" y="82458"/>
                </a:cubicBezTo>
                <a:close/>
                <a:moveTo>
                  <a:pt x="90365" y="82638"/>
                </a:moveTo>
                <a:cubicBezTo>
                  <a:pt x="90154" y="82548"/>
                  <a:pt x="89944" y="82454"/>
                  <a:pt x="89734" y="82360"/>
                </a:cubicBezTo>
                <a:cubicBezTo>
                  <a:pt x="89903" y="82503"/>
                  <a:pt x="90072" y="82642"/>
                  <a:pt x="90245" y="82784"/>
                </a:cubicBezTo>
                <a:cubicBezTo>
                  <a:pt x="90451" y="82886"/>
                  <a:pt x="90661" y="82983"/>
                  <a:pt x="90871" y="83081"/>
                </a:cubicBezTo>
                <a:cubicBezTo>
                  <a:pt x="90699" y="82935"/>
                  <a:pt x="90530" y="82788"/>
                  <a:pt x="90365" y="82638"/>
                </a:cubicBezTo>
                <a:moveTo>
                  <a:pt x="91738" y="83479"/>
                </a:moveTo>
                <a:cubicBezTo>
                  <a:pt x="91561" y="83317"/>
                  <a:pt x="91385" y="83160"/>
                  <a:pt x="91213" y="82998"/>
                </a:cubicBezTo>
                <a:cubicBezTo>
                  <a:pt x="90991" y="82908"/>
                  <a:pt x="90774" y="82814"/>
                  <a:pt x="90556" y="82721"/>
                </a:cubicBezTo>
                <a:cubicBezTo>
                  <a:pt x="90732" y="82874"/>
                  <a:pt x="90909" y="83028"/>
                  <a:pt x="91089" y="83182"/>
                </a:cubicBezTo>
                <a:cubicBezTo>
                  <a:pt x="91303" y="83283"/>
                  <a:pt x="91520" y="83381"/>
                  <a:pt x="91738" y="83479"/>
                </a:cubicBezTo>
                <a:close/>
                <a:moveTo>
                  <a:pt x="91937" y="83655"/>
                </a:moveTo>
                <a:cubicBezTo>
                  <a:pt x="91730" y="83565"/>
                  <a:pt x="91524" y="83471"/>
                  <a:pt x="91321" y="83381"/>
                </a:cubicBezTo>
                <a:cubicBezTo>
                  <a:pt x="91490" y="83524"/>
                  <a:pt x="91659" y="83662"/>
                  <a:pt x="91832" y="83805"/>
                </a:cubicBezTo>
                <a:cubicBezTo>
                  <a:pt x="92034" y="83906"/>
                  <a:pt x="92241" y="84004"/>
                  <a:pt x="92447" y="84098"/>
                </a:cubicBezTo>
                <a:cubicBezTo>
                  <a:pt x="92274" y="83951"/>
                  <a:pt x="92106" y="83805"/>
                  <a:pt x="91937" y="83655"/>
                </a:cubicBezTo>
                <a:moveTo>
                  <a:pt x="93332" y="84507"/>
                </a:moveTo>
                <a:cubicBezTo>
                  <a:pt x="93152" y="84349"/>
                  <a:pt x="92976" y="84188"/>
                  <a:pt x="92803" y="84026"/>
                </a:cubicBezTo>
                <a:cubicBezTo>
                  <a:pt x="92575" y="83933"/>
                  <a:pt x="92349" y="83835"/>
                  <a:pt x="92124" y="83737"/>
                </a:cubicBezTo>
                <a:cubicBezTo>
                  <a:pt x="92301" y="83891"/>
                  <a:pt x="92477" y="84045"/>
                  <a:pt x="92657" y="84199"/>
                </a:cubicBezTo>
                <a:cubicBezTo>
                  <a:pt x="92882" y="84304"/>
                  <a:pt x="93107" y="84405"/>
                  <a:pt x="93332" y="84507"/>
                </a:cubicBezTo>
                <a:close/>
                <a:moveTo>
                  <a:pt x="93531" y="84683"/>
                </a:moveTo>
                <a:cubicBezTo>
                  <a:pt x="93314" y="84589"/>
                  <a:pt x="93100" y="84492"/>
                  <a:pt x="92886" y="84394"/>
                </a:cubicBezTo>
                <a:cubicBezTo>
                  <a:pt x="93055" y="84533"/>
                  <a:pt x="93227" y="84679"/>
                  <a:pt x="93400" y="84818"/>
                </a:cubicBezTo>
                <a:cubicBezTo>
                  <a:pt x="93614" y="84923"/>
                  <a:pt x="93824" y="85024"/>
                  <a:pt x="94042" y="85129"/>
                </a:cubicBezTo>
                <a:cubicBezTo>
                  <a:pt x="93869" y="84979"/>
                  <a:pt x="93696" y="84833"/>
                  <a:pt x="93531" y="84683"/>
                </a:cubicBezTo>
                <a:close/>
                <a:moveTo>
                  <a:pt x="94946" y="85550"/>
                </a:moveTo>
                <a:cubicBezTo>
                  <a:pt x="94766" y="85388"/>
                  <a:pt x="94586" y="85227"/>
                  <a:pt x="94409" y="85066"/>
                </a:cubicBezTo>
                <a:cubicBezTo>
                  <a:pt x="94177" y="84968"/>
                  <a:pt x="93944" y="84867"/>
                  <a:pt x="93711" y="84766"/>
                </a:cubicBezTo>
                <a:cubicBezTo>
                  <a:pt x="93888" y="84919"/>
                  <a:pt x="94068" y="85073"/>
                  <a:pt x="94248" y="85227"/>
                </a:cubicBezTo>
                <a:cubicBezTo>
                  <a:pt x="94481" y="85336"/>
                  <a:pt x="94713" y="85445"/>
                  <a:pt x="94946" y="85550"/>
                </a:cubicBezTo>
                <a:close/>
                <a:moveTo>
                  <a:pt x="95145" y="85722"/>
                </a:moveTo>
                <a:cubicBezTo>
                  <a:pt x="94920" y="85625"/>
                  <a:pt x="94698" y="85520"/>
                  <a:pt x="94473" y="85418"/>
                </a:cubicBezTo>
                <a:cubicBezTo>
                  <a:pt x="94646" y="85561"/>
                  <a:pt x="94818" y="85704"/>
                  <a:pt x="94991" y="85846"/>
                </a:cubicBezTo>
                <a:cubicBezTo>
                  <a:pt x="95216" y="85959"/>
                  <a:pt x="95441" y="86067"/>
                  <a:pt x="95670" y="86176"/>
                </a:cubicBezTo>
                <a:cubicBezTo>
                  <a:pt x="95494" y="86026"/>
                  <a:pt x="95317" y="85876"/>
                  <a:pt x="95145" y="85722"/>
                </a:cubicBezTo>
                <a:moveTo>
                  <a:pt x="96540" y="86585"/>
                </a:moveTo>
                <a:cubicBezTo>
                  <a:pt x="96357" y="86424"/>
                  <a:pt x="96176" y="86263"/>
                  <a:pt x="95996" y="86097"/>
                </a:cubicBezTo>
                <a:cubicBezTo>
                  <a:pt x="95771" y="86000"/>
                  <a:pt x="95546" y="85902"/>
                  <a:pt x="95325" y="85805"/>
                </a:cubicBezTo>
                <a:cubicBezTo>
                  <a:pt x="95505" y="85962"/>
                  <a:pt x="95685" y="86116"/>
                  <a:pt x="95873" y="86274"/>
                </a:cubicBezTo>
                <a:cubicBezTo>
                  <a:pt x="96094" y="86379"/>
                  <a:pt x="96315" y="86480"/>
                  <a:pt x="96540" y="86585"/>
                </a:cubicBezTo>
                <a:close/>
                <a:moveTo>
                  <a:pt x="96732" y="86754"/>
                </a:moveTo>
                <a:cubicBezTo>
                  <a:pt x="96522" y="86657"/>
                  <a:pt x="96308" y="86559"/>
                  <a:pt x="96098" y="86461"/>
                </a:cubicBezTo>
                <a:cubicBezTo>
                  <a:pt x="96270" y="86608"/>
                  <a:pt x="96450" y="86754"/>
                  <a:pt x="96627" y="86897"/>
                </a:cubicBezTo>
                <a:cubicBezTo>
                  <a:pt x="96837" y="87002"/>
                  <a:pt x="97047" y="87107"/>
                  <a:pt x="97261" y="87208"/>
                </a:cubicBezTo>
                <a:cubicBezTo>
                  <a:pt x="97081" y="87058"/>
                  <a:pt x="96908" y="86908"/>
                  <a:pt x="96732" y="86754"/>
                </a:cubicBezTo>
                <a:close/>
                <a:moveTo>
                  <a:pt x="98128" y="87621"/>
                </a:moveTo>
                <a:cubicBezTo>
                  <a:pt x="97944" y="87456"/>
                  <a:pt x="97764" y="87294"/>
                  <a:pt x="97583" y="87133"/>
                </a:cubicBezTo>
                <a:cubicBezTo>
                  <a:pt x="97358" y="87035"/>
                  <a:pt x="97133" y="86934"/>
                  <a:pt x="96908" y="86833"/>
                </a:cubicBezTo>
                <a:cubicBezTo>
                  <a:pt x="97088" y="86990"/>
                  <a:pt x="97272" y="87148"/>
                  <a:pt x="97456" y="87302"/>
                </a:cubicBezTo>
                <a:cubicBezTo>
                  <a:pt x="97681" y="87411"/>
                  <a:pt x="97906" y="87516"/>
                  <a:pt x="98128" y="87621"/>
                </a:cubicBezTo>
                <a:close/>
                <a:moveTo>
                  <a:pt x="98319" y="87786"/>
                </a:moveTo>
                <a:cubicBezTo>
                  <a:pt x="98105" y="87688"/>
                  <a:pt x="97891" y="87587"/>
                  <a:pt x="97677" y="87489"/>
                </a:cubicBezTo>
                <a:cubicBezTo>
                  <a:pt x="97854" y="87636"/>
                  <a:pt x="98034" y="87782"/>
                  <a:pt x="98210" y="87925"/>
                </a:cubicBezTo>
                <a:cubicBezTo>
                  <a:pt x="98424" y="88033"/>
                  <a:pt x="98638" y="88139"/>
                  <a:pt x="98848" y="88240"/>
                </a:cubicBezTo>
                <a:cubicBezTo>
                  <a:pt x="98672" y="88090"/>
                  <a:pt x="98495" y="87940"/>
                  <a:pt x="98319" y="87786"/>
                </a:cubicBezTo>
                <a:moveTo>
                  <a:pt x="99718" y="88656"/>
                </a:moveTo>
                <a:cubicBezTo>
                  <a:pt x="99535" y="88495"/>
                  <a:pt x="99354" y="88330"/>
                  <a:pt x="99171" y="88169"/>
                </a:cubicBezTo>
                <a:cubicBezTo>
                  <a:pt x="98942" y="88067"/>
                  <a:pt x="98717" y="87966"/>
                  <a:pt x="98488" y="87865"/>
                </a:cubicBezTo>
                <a:cubicBezTo>
                  <a:pt x="98672" y="88022"/>
                  <a:pt x="98855" y="88176"/>
                  <a:pt x="99039" y="88334"/>
                </a:cubicBezTo>
                <a:cubicBezTo>
                  <a:pt x="99264" y="88442"/>
                  <a:pt x="99493" y="88551"/>
                  <a:pt x="99718" y="88656"/>
                </a:cubicBezTo>
                <a:close/>
                <a:moveTo>
                  <a:pt x="99906" y="88821"/>
                </a:moveTo>
                <a:cubicBezTo>
                  <a:pt x="99688" y="88720"/>
                  <a:pt x="99475" y="88619"/>
                  <a:pt x="99257" y="88514"/>
                </a:cubicBezTo>
                <a:cubicBezTo>
                  <a:pt x="99433" y="88664"/>
                  <a:pt x="99613" y="88810"/>
                  <a:pt x="99793" y="88956"/>
                </a:cubicBezTo>
                <a:cubicBezTo>
                  <a:pt x="100007" y="89062"/>
                  <a:pt x="100225" y="89170"/>
                  <a:pt x="100439" y="89275"/>
                </a:cubicBezTo>
                <a:cubicBezTo>
                  <a:pt x="100259" y="89125"/>
                  <a:pt x="100082" y="88975"/>
                  <a:pt x="99906" y="88821"/>
                </a:cubicBezTo>
                <a:moveTo>
                  <a:pt x="99317" y="88232"/>
                </a:moveTo>
                <a:cubicBezTo>
                  <a:pt x="99505" y="88397"/>
                  <a:pt x="99692" y="88566"/>
                  <a:pt x="99880" y="88731"/>
                </a:cubicBezTo>
                <a:cubicBezTo>
                  <a:pt x="100120" y="88840"/>
                  <a:pt x="100352" y="88949"/>
                  <a:pt x="100593" y="89054"/>
                </a:cubicBezTo>
                <a:cubicBezTo>
                  <a:pt x="100405" y="88885"/>
                  <a:pt x="100217" y="88713"/>
                  <a:pt x="100034" y="88540"/>
                </a:cubicBezTo>
                <a:cubicBezTo>
                  <a:pt x="99793" y="88439"/>
                  <a:pt x="99557" y="88337"/>
                  <a:pt x="99317" y="88232"/>
                </a:cubicBezTo>
                <a:close/>
                <a:moveTo>
                  <a:pt x="156258" y="5632"/>
                </a:moveTo>
                <a:cubicBezTo>
                  <a:pt x="178676" y="5632"/>
                  <a:pt x="199376" y="10555"/>
                  <a:pt x="208411" y="20843"/>
                </a:cubicBezTo>
                <a:cubicBezTo>
                  <a:pt x="212515" y="25514"/>
                  <a:pt x="214361" y="30879"/>
                  <a:pt x="214361" y="36511"/>
                </a:cubicBezTo>
                <a:cubicBezTo>
                  <a:pt x="214358" y="51155"/>
                  <a:pt x="201901" y="67570"/>
                  <a:pt x="184270" y="78252"/>
                </a:cubicBezTo>
                <a:cubicBezTo>
                  <a:pt x="168928" y="87564"/>
                  <a:pt x="148495" y="93050"/>
                  <a:pt x="129127" y="93050"/>
                </a:cubicBezTo>
                <a:cubicBezTo>
                  <a:pt x="118580" y="93050"/>
                  <a:pt x="108348" y="91422"/>
                  <a:pt x="99433" y="87898"/>
                </a:cubicBezTo>
                <a:cubicBezTo>
                  <a:pt x="99621" y="88082"/>
                  <a:pt x="99812" y="88266"/>
                  <a:pt x="100007" y="88450"/>
                </a:cubicBezTo>
                <a:cubicBezTo>
                  <a:pt x="109459" y="92435"/>
                  <a:pt x="120471" y="94269"/>
                  <a:pt x="131828" y="94269"/>
                </a:cubicBezTo>
                <a:cubicBezTo>
                  <a:pt x="151508" y="94269"/>
                  <a:pt x="172226" y="88765"/>
                  <a:pt x="187696" y="79430"/>
                </a:cubicBezTo>
                <a:cubicBezTo>
                  <a:pt x="205537" y="68677"/>
                  <a:pt x="218020" y="52067"/>
                  <a:pt x="218020" y="37209"/>
                </a:cubicBezTo>
                <a:cubicBezTo>
                  <a:pt x="218020" y="31401"/>
                  <a:pt x="216114" y="25863"/>
                  <a:pt x="211877" y="21038"/>
                </a:cubicBezTo>
                <a:cubicBezTo>
                  <a:pt x="202512" y="10375"/>
                  <a:pt x="181175" y="5208"/>
                  <a:pt x="158190" y="5208"/>
                </a:cubicBezTo>
                <a:lnTo>
                  <a:pt x="158182" y="5208"/>
                </a:lnTo>
                <a:cubicBezTo>
                  <a:pt x="149737" y="5208"/>
                  <a:pt x="141069" y="5906"/>
                  <a:pt x="132691" y="7283"/>
                </a:cubicBezTo>
                <a:cubicBezTo>
                  <a:pt x="132492" y="7351"/>
                  <a:pt x="132297" y="7418"/>
                  <a:pt x="132102" y="7489"/>
                </a:cubicBezTo>
                <a:cubicBezTo>
                  <a:pt x="140071" y="6259"/>
                  <a:pt x="148273" y="5632"/>
                  <a:pt x="156258" y="5632"/>
                </a:cubicBezTo>
                <a:close/>
                <a:moveTo>
                  <a:pt x="131134" y="7838"/>
                </a:moveTo>
                <a:cubicBezTo>
                  <a:pt x="138818" y="6701"/>
                  <a:pt x="146694" y="6124"/>
                  <a:pt x="154352" y="6124"/>
                </a:cubicBezTo>
                <a:cubicBezTo>
                  <a:pt x="176177" y="6124"/>
                  <a:pt x="196217" y="10817"/>
                  <a:pt x="204895" y="20696"/>
                </a:cubicBezTo>
                <a:cubicBezTo>
                  <a:pt x="208853" y="25203"/>
                  <a:pt x="210636" y="30380"/>
                  <a:pt x="210636" y="35821"/>
                </a:cubicBezTo>
                <a:cubicBezTo>
                  <a:pt x="210632" y="50202"/>
                  <a:pt x="198220" y="66414"/>
                  <a:pt x="180811" y="77018"/>
                </a:cubicBezTo>
                <a:cubicBezTo>
                  <a:pt x="165608" y="86293"/>
                  <a:pt x="145471" y="91763"/>
                  <a:pt x="126429" y="91763"/>
                </a:cubicBezTo>
                <a:cubicBezTo>
                  <a:pt x="116625" y="91763"/>
                  <a:pt x="107114" y="90315"/>
                  <a:pt x="98717" y="87186"/>
                </a:cubicBezTo>
                <a:cubicBezTo>
                  <a:pt x="98904" y="87381"/>
                  <a:pt x="99099" y="87572"/>
                  <a:pt x="99294" y="87763"/>
                </a:cubicBezTo>
                <a:cubicBezTo>
                  <a:pt x="108239" y="91328"/>
                  <a:pt x="118520" y="92975"/>
                  <a:pt x="129127" y="92975"/>
                </a:cubicBezTo>
                <a:cubicBezTo>
                  <a:pt x="148480" y="92975"/>
                  <a:pt x="168906" y="87489"/>
                  <a:pt x="184233" y="78188"/>
                </a:cubicBezTo>
                <a:cubicBezTo>
                  <a:pt x="201848" y="67518"/>
                  <a:pt x="214286" y="51110"/>
                  <a:pt x="214286" y="36511"/>
                </a:cubicBezTo>
                <a:cubicBezTo>
                  <a:pt x="214286" y="30898"/>
                  <a:pt x="212448" y="25548"/>
                  <a:pt x="208354" y="20892"/>
                </a:cubicBezTo>
                <a:cubicBezTo>
                  <a:pt x="199353" y="10637"/>
                  <a:pt x="178668" y="5707"/>
                  <a:pt x="156265" y="5707"/>
                </a:cubicBezTo>
                <a:lnTo>
                  <a:pt x="156258" y="5707"/>
                </a:lnTo>
                <a:cubicBezTo>
                  <a:pt x="148146" y="5707"/>
                  <a:pt x="139812" y="6353"/>
                  <a:pt x="131723" y="7624"/>
                </a:cubicBezTo>
                <a:cubicBezTo>
                  <a:pt x="131528" y="7696"/>
                  <a:pt x="131329" y="7767"/>
                  <a:pt x="131134" y="7838"/>
                </a:cubicBezTo>
                <a:moveTo>
                  <a:pt x="130901" y="7872"/>
                </a:moveTo>
                <a:cubicBezTo>
                  <a:pt x="131093" y="7801"/>
                  <a:pt x="131284" y="7733"/>
                  <a:pt x="131475" y="7662"/>
                </a:cubicBezTo>
                <a:cubicBezTo>
                  <a:pt x="131149" y="7715"/>
                  <a:pt x="130823" y="7767"/>
                  <a:pt x="130496" y="7823"/>
                </a:cubicBezTo>
                <a:cubicBezTo>
                  <a:pt x="130309" y="7887"/>
                  <a:pt x="130121" y="7951"/>
                  <a:pt x="129933" y="8018"/>
                </a:cubicBezTo>
                <a:cubicBezTo>
                  <a:pt x="130256" y="7970"/>
                  <a:pt x="130579" y="7921"/>
                  <a:pt x="130901" y="7872"/>
                </a:cubicBezTo>
                <a:close/>
                <a:moveTo>
                  <a:pt x="129971" y="8217"/>
                </a:moveTo>
                <a:cubicBezTo>
                  <a:pt x="130162" y="8146"/>
                  <a:pt x="130350" y="8075"/>
                  <a:pt x="130545" y="8003"/>
                </a:cubicBezTo>
                <a:cubicBezTo>
                  <a:pt x="130211" y="8052"/>
                  <a:pt x="129873" y="8105"/>
                  <a:pt x="129543" y="8157"/>
                </a:cubicBezTo>
                <a:cubicBezTo>
                  <a:pt x="129352" y="8225"/>
                  <a:pt x="129164" y="8296"/>
                  <a:pt x="128977" y="8364"/>
                </a:cubicBezTo>
                <a:cubicBezTo>
                  <a:pt x="129307" y="8315"/>
                  <a:pt x="129641" y="8266"/>
                  <a:pt x="129971" y="8217"/>
                </a:cubicBezTo>
                <a:close/>
                <a:moveTo>
                  <a:pt x="128039" y="8709"/>
                </a:moveTo>
                <a:cubicBezTo>
                  <a:pt x="128380" y="8660"/>
                  <a:pt x="128718" y="8615"/>
                  <a:pt x="129059" y="8566"/>
                </a:cubicBezTo>
                <a:cubicBezTo>
                  <a:pt x="129247" y="8495"/>
                  <a:pt x="129438" y="8420"/>
                  <a:pt x="129629" y="8349"/>
                </a:cubicBezTo>
                <a:cubicBezTo>
                  <a:pt x="129288" y="8397"/>
                  <a:pt x="128943" y="8446"/>
                  <a:pt x="128605" y="8499"/>
                </a:cubicBezTo>
                <a:cubicBezTo>
                  <a:pt x="128418" y="8570"/>
                  <a:pt x="128226" y="8638"/>
                  <a:pt x="128039" y="8709"/>
                </a:cubicBezTo>
                <a:close/>
                <a:moveTo>
                  <a:pt x="127814" y="8743"/>
                </a:moveTo>
                <a:cubicBezTo>
                  <a:pt x="127994" y="8675"/>
                  <a:pt x="128177" y="8604"/>
                  <a:pt x="128358" y="8536"/>
                </a:cubicBezTo>
                <a:cubicBezTo>
                  <a:pt x="128027" y="8589"/>
                  <a:pt x="127697" y="8641"/>
                  <a:pt x="127367" y="8694"/>
                </a:cubicBezTo>
                <a:cubicBezTo>
                  <a:pt x="127187" y="8758"/>
                  <a:pt x="127007" y="8821"/>
                  <a:pt x="126827" y="8889"/>
                </a:cubicBezTo>
                <a:cubicBezTo>
                  <a:pt x="127153" y="8836"/>
                  <a:pt x="127483" y="8788"/>
                  <a:pt x="127814" y="8743"/>
                </a:cubicBezTo>
                <a:close/>
                <a:moveTo>
                  <a:pt x="125904" y="9230"/>
                </a:moveTo>
                <a:cubicBezTo>
                  <a:pt x="126238" y="9182"/>
                  <a:pt x="126575" y="9133"/>
                  <a:pt x="126913" y="9088"/>
                </a:cubicBezTo>
                <a:cubicBezTo>
                  <a:pt x="127093" y="9016"/>
                  <a:pt x="127273" y="8945"/>
                  <a:pt x="127457" y="8878"/>
                </a:cubicBezTo>
                <a:cubicBezTo>
                  <a:pt x="127116" y="8926"/>
                  <a:pt x="126778" y="8979"/>
                  <a:pt x="126440" y="9028"/>
                </a:cubicBezTo>
                <a:cubicBezTo>
                  <a:pt x="126260" y="9095"/>
                  <a:pt x="126080" y="9163"/>
                  <a:pt x="125904" y="9230"/>
                </a:cubicBezTo>
                <a:close/>
                <a:moveTo>
                  <a:pt x="125660" y="9264"/>
                </a:moveTo>
                <a:cubicBezTo>
                  <a:pt x="125832" y="9200"/>
                  <a:pt x="126009" y="9133"/>
                  <a:pt x="126181" y="9069"/>
                </a:cubicBezTo>
                <a:cubicBezTo>
                  <a:pt x="125851" y="9122"/>
                  <a:pt x="125525" y="9170"/>
                  <a:pt x="125198" y="9227"/>
                </a:cubicBezTo>
                <a:cubicBezTo>
                  <a:pt x="125026" y="9287"/>
                  <a:pt x="124857" y="9347"/>
                  <a:pt x="124688" y="9410"/>
                </a:cubicBezTo>
                <a:cubicBezTo>
                  <a:pt x="125011" y="9362"/>
                  <a:pt x="125333" y="9313"/>
                  <a:pt x="125660" y="9264"/>
                </a:cubicBezTo>
                <a:moveTo>
                  <a:pt x="124774" y="9602"/>
                </a:moveTo>
                <a:cubicBezTo>
                  <a:pt x="124947" y="9538"/>
                  <a:pt x="125120" y="9470"/>
                  <a:pt x="125292" y="9403"/>
                </a:cubicBezTo>
                <a:cubicBezTo>
                  <a:pt x="124958" y="9455"/>
                  <a:pt x="124621" y="9504"/>
                  <a:pt x="124283" y="9557"/>
                </a:cubicBezTo>
                <a:cubicBezTo>
                  <a:pt x="124114" y="9621"/>
                  <a:pt x="123941" y="9684"/>
                  <a:pt x="123776" y="9748"/>
                </a:cubicBezTo>
                <a:cubicBezTo>
                  <a:pt x="124107" y="9699"/>
                  <a:pt x="124440" y="9651"/>
                  <a:pt x="124774" y="9602"/>
                </a:cubicBezTo>
                <a:close/>
                <a:moveTo>
                  <a:pt x="123911" y="9943"/>
                </a:moveTo>
                <a:cubicBezTo>
                  <a:pt x="124080" y="9876"/>
                  <a:pt x="124253" y="9808"/>
                  <a:pt x="124422" y="9741"/>
                </a:cubicBezTo>
                <a:cubicBezTo>
                  <a:pt x="124080" y="9789"/>
                  <a:pt x="123735" y="9842"/>
                  <a:pt x="123390" y="9891"/>
                </a:cubicBezTo>
                <a:cubicBezTo>
                  <a:pt x="123225" y="9954"/>
                  <a:pt x="123052" y="10018"/>
                  <a:pt x="122887" y="10086"/>
                </a:cubicBezTo>
                <a:cubicBezTo>
                  <a:pt x="123225" y="10037"/>
                  <a:pt x="123570" y="9988"/>
                  <a:pt x="123911" y="9943"/>
                </a:cubicBezTo>
                <a:moveTo>
                  <a:pt x="122020" y="10423"/>
                </a:moveTo>
                <a:cubicBezTo>
                  <a:pt x="122369" y="10375"/>
                  <a:pt x="122718" y="10330"/>
                  <a:pt x="123067" y="10285"/>
                </a:cubicBezTo>
                <a:cubicBezTo>
                  <a:pt x="123236" y="10217"/>
                  <a:pt x="123405" y="10150"/>
                  <a:pt x="123570" y="10082"/>
                </a:cubicBezTo>
                <a:cubicBezTo>
                  <a:pt x="123221" y="10127"/>
                  <a:pt x="122868" y="10176"/>
                  <a:pt x="122519" y="10228"/>
                </a:cubicBezTo>
                <a:cubicBezTo>
                  <a:pt x="122354" y="10292"/>
                  <a:pt x="122185" y="10356"/>
                  <a:pt x="122020" y="10423"/>
                </a:cubicBezTo>
                <a:close/>
                <a:moveTo>
                  <a:pt x="121795" y="10453"/>
                </a:moveTo>
                <a:cubicBezTo>
                  <a:pt x="121960" y="10390"/>
                  <a:pt x="122118" y="10326"/>
                  <a:pt x="122283" y="10262"/>
                </a:cubicBezTo>
                <a:cubicBezTo>
                  <a:pt x="121942" y="10311"/>
                  <a:pt x="121600" y="10360"/>
                  <a:pt x="121259" y="10412"/>
                </a:cubicBezTo>
                <a:cubicBezTo>
                  <a:pt x="121101" y="10472"/>
                  <a:pt x="120940" y="10532"/>
                  <a:pt x="120782" y="10592"/>
                </a:cubicBezTo>
                <a:cubicBezTo>
                  <a:pt x="121120" y="10547"/>
                  <a:pt x="121458" y="10498"/>
                  <a:pt x="121795" y="10453"/>
                </a:cubicBezTo>
                <a:close/>
                <a:moveTo>
                  <a:pt x="119934" y="10926"/>
                </a:moveTo>
                <a:cubicBezTo>
                  <a:pt x="120279" y="10877"/>
                  <a:pt x="120625" y="10832"/>
                  <a:pt x="120970" y="10787"/>
                </a:cubicBezTo>
                <a:cubicBezTo>
                  <a:pt x="121127" y="10724"/>
                  <a:pt x="121289" y="10656"/>
                  <a:pt x="121446" y="10592"/>
                </a:cubicBezTo>
                <a:cubicBezTo>
                  <a:pt x="121097" y="10641"/>
                  <a:pt x="120748" y="10690"/>
                  <a:pt x="120400" y="10742"/>
                </a:cubicBezTo>
                <a:cubicBezTo>
                  <a:pt x="120246" y="10802"/>
                  <a:pt x="120088" y="10862"/>
                  <a:pt x="119934" y="10926"/>
                </a:cubicBezTo>
                <a:close/>
                <a:moveTo>
                  <a:pt x="119694" y="10960"/>
                </a:moveTo>
                <a:cubicBezTo>
                  <a:pt x="119848" y="10896"/>
                  <a:pt x="119998" y="10836"/>
                  <a:pt x="120152" y="10776"/>
                </a:cubicBezTo>
                <a:cubicBezTo>
                  <a:pt x="119829" y="10825"/>
                  <a:pt x="119503" y="10874"/>
                  <a:pt x="119180" y="10922"/>
                </a:cubicBezTo>
                <a:cubicBezTo>
                  <a:pt x="119030" y="10979"/>
                  <a:pt x="118880" y="11035"/>
                  <a:pt x="118730" y="11095"/>
                </a:cubicBezTo>
                <a:cubicBezTo>
                  <a:pt x="119053" y="11050"/>
                  <a:pt x="119375" y="11001"/>
                  <a:pt x="119694" y="10960"/>
                </a:cubicBezTo>
                <a:close/>
                <a:moveTo>
                  <a:pt x="117893" y="11421"/>
                </a:moveTo>
                <a:cubicBezTo>
                  <a:pt x="118223" y="11373"/>
                  <a:pt x="118554" y="11331"/>
                  <a:pt x="118884" y="11286"/>
                </a:cubicBezTo>
                <a:cubicBezTo>
                  <a:pt x="119034" y="11226"/>
                  <a:pt x="119180" y="11166"/>
                  <a:pt x="119330" y="11106"/>
                </a:cubicBezTo>
                <a:cubicBezTo>
                  <a:pt x="119000" y="11151"/>
                  <a:pt x="118666" y="11200"/>
                  <a:pt x="118336" y="11249"/>
                </a:cubicBezTo>
                <a:cubicBezTo>
                  <a:pt x="118190" y="11305"/>
                  <a:pt x="118039" y="11361"/>
                  <a:pt x="117893" y="11421"/>
                </a:cubicBezTo>
                <a:close/>
                <a:moveTo>
                  <a:pt x="117642" y="11455"/>
                </a:moveTo>
                <a:cubicBezTo>
                  <a:pt x="117784" y="11399"/>
                  <a:pt x="117927" y="11343"/>
                  <a:pt x="118070" y="11286"/>
                </a:cubicBezTo>
                <a:cubicBezTo>
                  <a:pt x="117739" y="11335"/>
                  <a:pt x="117409" y="11384"/>
                  <a:pt x="117079" y="11436"/>
                </a:cubicBezTo>
                <a:cubicBezTo>
                  <a:pt x="116940" y="11489"/>
                  <a:pt x="116798" y="11542"/>
                  <a:pt x="116659" y="11594"/>
                </a:cubicBezTo>
                <a:cubicBezTo>
                  <a:pt x="116989" y="11549"/>
                  <a:pt x="117315" y="11500"/>
                  <a:pt x="117642" y="11455"/>
                </a:cubicBezTo>
                <a:close/>
                <a:moveTo>
                  <a:pt x="115841" y="11913"/>
                </a:moveTo>
                <a:cubicBezTo>
                  <a:pt x="116178" y="11868"/>
                  <a:pt x="116512" y="11819"/>
                  <a:pt x="116846" y="11774"/>
                </a:cubicBezTo>
                <a:cubicBezTo>
                  <a:pt x="116985" y="11718"/>
                  <a:pt x="117128" y="11662"/>
                  <a:pt x="117267" y="11605"/>
                </a:cubicBezTo>
                <a:cubicBezTo>
                  <a:pt x="116929" y="11654"/>
                  <a:pt x="116587" y="11703"/>
                  <a:pt x="116250" y="11755"/>
                </a:cubicBezTo>
                <a:cubicBezTo>
                  <a:pt x="116115" y="11808"/>
                  <a:pt x="115976" y="11860"/>
                  <a:pt x="115841" y="11913"/>
                </a:cubicBezTo>
                <a:close/>
                <a:moveTo>
                  <a:pt x="115574" y="11951"/>
                </a:moveTo>
                <a:cubicBezTo>
                  <a:pt x="115706" y="11898"/>
                  <a:pt x="115837" y="11849"/>
                  <a:pt x="115972" y="11797"/>
                </a:cubicBezTo>
                <a:cubicBezTo>
                  <a:pt x="115668" y="11842"/>
                  <a:pt x="115368" y="11887"/>
                  <a:pt x="115068" y="11936"/>
                </a:cubicBezTo>
                <a:cubicBezTo>
                  <a:pt x="114937" y="11984"/>
                  <a:pt x="114809" y="12033"/>
                  <a:pt x="114678" y="12082"/>
                </a:cubicBezTo>
                <a:cubicBezTo>
                  <a:pt x="114978" y="12037"/>
                  <a:pt x="115274" y="11996"/>
                  <a:pt x="115574" y="11951"/>
                </a:cubicBezTo>
                <a:close/>
                <a:moveTo>
                  <a:pt x="114798" y="12266"/>
                </a:moveTo>
                <a:cubicBezTo>
                  <a:pt x="114925" y="12213"/>
                  <a:pt x="115053" y="12161"/>
                  <a:pt x="115180" y="12112"/>
                </a:cubicBezTo>
                <a:cubicBezTo>
                  <a:pt x="114869" y="12157"/>
                  <a:pt x="114558" y="12202"/>
                  <a:pt x="114246" y="12247"/>
                </a:cubicBezTo>
                <a:cubicBezTo>
                  <a:pt x="114119" y="12296"/>
                  <a:pt x="113995" y="12344"/>
                  <a:pt x="113867" y="12393"/>
                </a:cubicBezTo>
                <a:cubicBezTo>
                  <a:pt x="114179" y="12352"/>
                  <a:pt x="114490" y="12307"/>
                  <a:pt x="114798" y="12266"/>
                </a:cubicBezTo>
                <a:moveTo>
                  <a:pt x="113091" y="12701"/>
                </a:moveTo>
                <a:cubicBezTo>
                  <a:pt x="113410" y="12660"/>
                  <a:pt x="113728" y="12615"/>
                  <a:pt x="114051" y="12573"/>
                </a:cubicBezTo>
                <a:cubicBezTo>
                  <a:pt x="114171" y="12521"/>
                  <a:pt x="114299" y="12472"/>
                  <a:pt x="114419" y="12420"/>
                </a:cubicBezTo>
                <a:cubicBezTo>
                  <a:pt x="114096" y="12465"/>
                  <a:pt x="113777" y="12510"/>
                  <a:pt x="113455" y="12558"/>
                </a:cubicBezTo>
                <a:cubicBezTo>
                  <a:pt x="113334" y="12607"/>
                  <a:pt x="113214" y="12652"/>
                  <a:pt x="113091" y="12701"/>
                </a:cubicBezTo>
                <a:close/>
                <a:moveTo>
                  <a:pt x="112828" y="12738"/>
                </a:moveTo>
                <a:cubicBezTo>
                  <a:pt x="112944" y="12693"/>
                  <a:pt x="113061" y="12645"/>
                  <a:pt x="113177" y="12600"/>
                </a:cubicBezTo>
                <a:cubicBezTo>
                  <a:pt x="112854" y="12645"/>
                  <a:pt x="112528" y="12693"/>
                  <a:pt x="112205" y="12746"/>
                </a:cubicBezTo>
                <a:cubicBezTo>
                  <a:pt x="112089" y="12787"/>
                  <a:pt x="111976" y="12832"/>
                  <a:pt x="111864" y="12877"/>
                </a:cubicBezTo>
                <a:cubicBezTo>
                  <a:pt x="112183" y="12828"/>
                  <a:pt x="112505" y="12783"/>
                  <a:pt x="112828" y="12738"/>
                </a:cubicBezTo>
                <a:close/>
                <a:moveTo>
                  <a:pt x="112093" y="13039"/>
                </a:moveTo>
                <a:cubicBezTo>
                  <a:pt x="112205" y="12994"/>
                  <a:pt x="112318" y="12949"/>
                  <a:pt x="112426" y="12900"/>
                </a:cubicBezTo>
                <a:cubicBezTo>
                  <a:pt x="112096" y="12949"/>
                  <a:pt x="111762" y="12997"/>
                  <a:pt x="111432" y="13046"/>
                </a:cubicBezTo>
                <a:cubicBezTo>
                  <a:pt x="111323" y="13091"/>
                  <a:pt x="111215" y="13132"/>
                  <a:pt x="111106" y="13177"/>
                </a:cubicBezTo>
                <a:cubicBezTo>
                  <a:pt x="111436" y="13129"/>
                  <a:pt x="111762" y="13084"/>
                  <a:pt x="112093" y="13039"/>
                </a:cubicBezTo>
                <a:close/>
                <a:moveTo>
                  <a:pt x="110382" y="13470"/>
                </a:moveTo>
                <a:cubicBezTo>
                  <a:pt x="110716" y="13421"/>
                  <a:pt x="111053" y="13376"/>
                  <a:pt x="111391" y="13335"/>
                </a:cubicBezTo>
                <a:cubicBezTo>
                  <a:pt x="111496" y="13290"/>
                  <a:pt x="111601" y="13245"/>
                  <a:pt x="111706" y="13200"/>
                </a:cubicBezTo>
                <a:cubicBezTo>
                  <a:pt x="111368" y="13249"/>
                  <a:pt x="111027" y="13294"/>
                  <a:pt x="110689" y="13343"/>
                </a:cubicBezTo>
                <a:cubicBezTo>
                  <a:pt x="110584" y="13384"/>
                  <a:pt x="110483" y="13425"/>
                  <a:pt x="110382" y="13470"/>
                </a:cubicBezTo>
                <a:close/>
                <a:moveTo>
                  <a:pt x="110115" y="13504"/>
                </a:moveTo>
                <a:cubicBezTo>
                  <a:pt x="110213" y="13466"/>
                  <a:pt x="110310" y="13425"/>
                  <a:pt x="110412" y="13384"/>
                </a:cubicBezTo>
                <a:cubicBezTo>
                  <a:pt x="110081" y="13433"/>
                  <a:pt x="109755" y="13481"/>
                  <a:pt x="109429" y="13530"/>
                </a:cubicBezTo>
                <a:cubicBezTo>
                  <a:pt x="109331" y="13568"/>
                  <a:pt x="109234" y="13605"/>
                  <a:pt x="109140" y="13643"/>
                </a:cubicBezTo>
                <a:cubicBezTo>
                  <a:pt x="109466" y="13594"/>
                  <a:pt x="109789" y="13549"/>
                  <a:pt x="110115" y="13504"/>
                </a:cubicBezTo>
                <a:close/>
                <a:moveTo>
                  <a:pt x="109436" y="13789"/>
                </a:moveTo>
                <a:cubicBezTo>
                  <a:pt x="109526" y="13748"/>
                  <a:pt x="109620" y="13710"/>
                  <a:pt x="109714" y="13673"/>
                </a:cubicBezTo>
                <a:cubicBezTo>
                  <a:pt x="109376" y="13718"/>
                  <a:pt x="109042" y="13766"/>
                  <a:pt x="108704" y="13815"/>
                </a:cubicBezTo>
                <a:cubicBezTo>
                  <a:pt x="108618" y="13853"/>
                  <a:pt x="108528" y="13887"/>
                  <a:pt x="108442" y="13924"/>
                </a:cubicBezTo>
                <a:cubicBezTo>
                  <a:pt x="108772" y="13879"/>
                  <a:pt x="109106" y="13830"/>
                  <a:pt x="109436" y="13789"/>
                </a:cubicBezTo>
                <a:moveTo>
                  <a:pt x="108018" y="14097"/>
                </a:moveTo>
                <a:cubicBezTo>
                  <a:pt x="107939" y="14130"/>
                  <a:pt x="107857" y="14164"/>
                  <a:pt x="107778" y="14198"/>
                </a:cubicBezTo>
                <a:cubicBezTo>
                  <a:pt x="108115" y="14149"/>
                  <a:pt x="108457" y="14104"/>
                  <a:pt x="108795" y="14063"/>
                </a:cubicBezTo>
                <a:cubicBezTo>
                  <a:pt x="108877" y="14025"/>
                  <a:pt x="108960" y="13992"/>
                  <a:pt x="109046" y="13954"/>
                </a:cubicBezTo>
                <a:cubicBezTo>
                  <a:pt x="108704" y="13999"/>
                  <a:pt x="108363" y="14048"/>
                  <a:pt x="108018" y="14097"/>
                </a:cubicBezTo>
                <a:close/>
                <a:moveTo>
                  <a:pt x="108160" y="13962"/>
                </a:moveTo>
                <a:cubicBezTo>
                  <a:pt x="108243" y="13928"/>
                  <a:pt x="108329" y="13894"/>
                  <a:pt x="108412" y="13860"/>
                </a:cubicBezTo>
                <a:cubicBezTo>
                  <a:pt x="108089" y="13909"/>
                  <a:pt x="107766" y="13954"/>
                  <a:pt x="107444" y="14007"/>
                </a:cubicBezTo>
                <a:cubicBezTo>
                  <a:pt x="107365" y="14037"/>
                  <a:pt x="107282" y="14070"/>
                  <a:pt x="107204" y="14100"/>
                </a:cubicBezTo>
                <a:cubicBezTo>
                  <a:pt x="107523" y="14055"/>
                  <a:pt x="107842" y="14007"/>
                  <a:pt x="108160" y="13962"/>
                </a:cubicBezTo>
                <a:close/>
                <a:moveTo>
                  <a:pt x="107508" y="14232"/>
                </a:moveTo>
                <a:cubicBezTo>
                  <a:pt x="107586" y="14202"/>
                  <a:pt x="107661" y="14168"/>
                  <a:pt x="107740" y="14138"/>
                </a:cubicBezTo>
                <a:cubicBezTo>
                  <a:pt x="107410" y="14183"/>
                  <a:pt x="107080" y="14232"/>
                  <a:pt x="106750" y="14281"/>
                </a:cubicBezTo>
                <a:cubicBezTo>
                  <a:pt x="106675" y="14311"/>
                  <a:pt x="106603" y="14341"/>
                  <a:pt x="106528" y="14371"/>
                </a:cubicBezTo>
                <a:cubicBezTo>
                  <a:pt x="106855" y="14322"/>
                  <a:pt x="107181" y="14277"/>
                  <a:pt x="107508" y="14232"/>
                </a:cubicBezTo>
                <a:close/>
                <a:moveTo>
                  <a:pt x="106896" y="14491"/>
                </a:moveTo>
                <a:cubicBezTo>
                  <a:pt x="106964" y="14464"/>
                  <a:pt x="107031" y="14434"/>
                  <a:pt x="107099" y="14404"/>
                </a:cubicBezTo>
                <a:cubicBezTo>
                  <a:pt x="106765" y="14453"/>
                  <a:pt x="106427" y="14498"/>
                  <a:pt x="106089" y="14551"/>
                </a:cubicBezTo>
                <a:cubicBezTo>
                  <a:pt x="106026" y="14577"/>
                  <a:pt x="105962" y="14603"/>
                  <a:pt x="105898" y="14629"/>
                </a:cubicBezTo>
                <a:cubicBezTo>
                  <a:pt x="106228" y="14581"/>
                  <a:pt x="106562" y="14536"/>
                  <a:pt x="106896" y="14491"/>
                </a:cubicBezTo>
                <a:close/>
                <a:moveTo>
                  <a:pt x="105466" y="14806"/>
                </a:moveTo>
                <a:cubicBezTo>
                  <a:pt x="105414" y="14828"/>
                  <a:pt x="105361" y="14851"/>
                  <a:pt x="105305" y="14873"/>
                </a:cubicBezTo>
                <a:cubicBezTo>
                  <a:pt x="105647" y="14828"/>
                  <a:pt x="105984" y="14783"/>
                  <a:pt x="106322" y="14742"/>
                </a:cubicBezTo>
                <a:cubicBezTo>
                  <a:pt x="106378" y="14716"/>
                  <a:pt x="106438" y="14689"/>
                  <a:pt x="106498" y="14663"/>
                </a:cubicBezTo>
                <a:cubicBezTo>
                  <a:pt x="106153" y="14712"/>
                  <a:pt x="105812" y="14757"/>
                  <a:pt x="105466" y="14806"/>
                </a:cubicBezTo>
                <a:close/>
                <a:moveTo>
                  <a:pt x="105613" y="14667"/>
                </a:moveTo>
                <a:cubicBezTo>
                  <a:pt x="105673" y="14644"/>
                  <a:pt x="105737" y="14618"/>
                  <a:pt x="105793" y="14592"/>
                </a:cubicBezTo>
                <a:cubicBezTo>
                  <a:pt x="105470" y="14641"/>
                  <a:pt x="105144" y="14689"/>
                  <a:pt x="104821" y="14738"/>
                </a:cubicBezTo>
                <a:cubicBezTo>
                  <a:pt x="104765" y="14761"/>
                  <a:pt x="104709" y="14783"/>
                  <a:pt x="104652" y="14806"/>
                </a:cubicBezTo>
                <a:cubicBezTo>
                  <a:pt x="104971" y="14757"/>
                  <a:pt x="105294" y="14712"/>
                  <a:pt x="105613" y="14667"/>
                </a:cubicBezTo>
                <a:close/>
                <a:moveTo>
                  <a:pt x="105031" y="14911"/>
                </a:moveTo>
                <a:cubicBezTo>
                  <a:pt x="105084" y="14888"/>
                  <a:pt x="105136" y="14866"/>
                  <a:pt x="105185" y="14847"/>
                </a:cubicBezTo>
                <a:cubicBezTo>
                  <a:pt x="104855" y="14892"/>
                  <a:pt x="104525" y="14941"/>
                  <a:pt x="104191" y="14990"/>
                </a:cubicBezTo>
                <a:cubicBezTo>
                  <a:pt x="104146" y="15008"/>
                  <a:pt x="104101" y="15027"/>
                  <a:pt x="104056" y="15046"/>
                </a:cubicBezTo>
                <a:cubicBezTo>
                  <a:pt x="104382" y="15001"/>
                  <a:pt x="104709" y="14956"/>
                  <a:pt x="105031" y="14911"/>
                </a:cubicBezTo>
                <a:close/>
                <a:moveTo>
                  <a:pt x="104495" y="15140"/>
                </a:moveTo>
                <a:cubicBezTo>
                  <a:pt x="104536" y="15125"/>
                  <a:pt x="104577" y="15106"/>
                  <a:pt x="104615" y="15091"/>
                </a:cubicBezTo>
                <a:cubicBezTo>
                  <a:pt x="104277" y="15136"/>
                  <a:pt x="103939" y="15185"/>
                  <a:pt x="103602" y="15234"/>
                </a:cubicBezTo>
                <a:cubicBezTo>
                  <a:pt x="103568" y="15249"/>
                  <a:pt x="103534" y="15260"/>
                  <a:pt x="103500" y="15275"/>
                </a:cubicBezTo>
                <a:cubicBezTo>
                  <a:pt x="103831" y="15230"/>
                  <a:pt x="104165" y="15185"/>
                  <a:pt x="104495" y="15140"/>
                </a:cubicBezTo>
                <a:close/>
                <a:moveTo>
                  <a:pt x="103058" y="15462"/>
                </a:moveTo>
                <a:cubicBezTo>
                  <a:pt x="103039" y="15470"/>
                  <a:pt x="103016" y="15481"/>
                  <a:pt x="102994" y="15489"/>
                </a:cubicBezTo>
                <a:cubicBezTo>
                  <a:pt x="103332" y="15444"/>
                  <a:pt x="103666" y="15399"/>
                  <a:pt x="104003" y="15357"/>
                </a:cubicBezTo>
                <a:cubicBezTo>
                  <a:pt x="104029" y="15342"/>
                  <a:pt x="104059" y="15331"/>
                  <a:pt x="104086" y="15320"/>
                </a:cubicBezTo>
                <a:cubicBezTo>
                  <a:pt x="103744" y="15365"/>
                  <a:pt x="103403" y="15414"/>
                  <a:pt x="103058" y="15462"/>
                </a:cubicBezTo>
                <a:close/>
                <a:moveTo>
                  <a:pt x="103208" y="15316"/>
                </a:moveTo>
                <a:cubicBezTo>
                  <a:pt x="103242" y="15305"/>
                  <a:pt x="103272" y="15290"/>
                  <a:pt x="103305" y="15275"/>
                </a:cubicBezTo>
                <a:cubicBezTo>
                  <a:pt x="102979" y="15324"/>
                  <a:pt x="102656" y="15372"/>
                  <a:pt x="102330" y="15421"/>
                </a:cubicBezTo>
                <a:cubicBezTo>
                  <a:pt x="102304" y="15432"/>
                  <a:pt x="102281" y="15444"/>
                  <a:pt x="102255" y="15455"/>
                </a:cubicBezTo>
                <a:cubicBezTo>
                  <a:pt x="102574" y="15406"/>
                  <a:pt x="102893" y="15361"/>
                  <a:pt x="103208" y="15316"/>
                </a:cubicBezTo>
                <a:close/>
                <a:moveTo>
                  <a:pt x="102712" y="15526"/>
                </a:moveTo>
                <a:cubicBezTo>
                  <a:pt x="102731" y="15519"/>
                  <a:pt x="102754" y="15511"/>
                  <a:pt x="102773" y="15504"/>
                </a:cubicBezTo>
                <a:cubicBezTo>
                  <a:pt x="102442" y="15549"/>
                  <a:pt x="102112" y="15597"/>
                  <a:pt x="101782" y="15646"/>
                </a:cubicBezTo>
                <a:cubicBezTo>
                  <a:pt x="101767" y="15650"/>
                  <a:pt x="101756" y="15657"/>
                  <a:pt x="101741" y="15661"/>
                </a:cubicBezTo>
                <a:cubicBezTo>
                  <a:pt x="102067" y="15616"/>
                  <a:pt x="102390" y="15571"/>
                  <a:pt x="102712" y="15526"/>
                </a:cubicBezTo>
                <a:close/>
                <a:moveTo>
                  <a:pt x="102266" y="15718"/>
                </a:moveTo>
                <a:cubicBezTo>
                  <a:pt x="102274" y="15718"/>
                  <a:pt x="102277" y="15714"/>
                  <a:pt x="102285" y="15710"/>
                </a:cubicBezTo>
                <a:cubicBezTo>
                  <a:pt x="102026" y="15748"/>
                  <a:pt x="101767" y="15785"/>
                  <a:pt x="101508" y="15823"/>
                </a:cubicBezTo>
                <a:cubicBezTo>
                  <a:pt x="101763" y="15785"/>
                  <a:pt x="102015" y="15751"/>
                  <a:pt x="102266" y="15718"/>
                </a:cubicBezTo>
                <a:close/>
                <a:moveTo>
                  <a:pt x="102198" y="16671"/>
                </a:moveTo>
                <a:cubicBezTo>
                  <a:pt x="102247" y="16644"/>
                  <a:pt x="102300" y="16618"/>
                  <a:pt x="102352" y="16592"/>
                </a:cubicBezTo>
                <a:cubicBezTo>
                  <a:pt x="102060" y="16595"/>
                  <a:pt x="101759" y="16599"/>
                  <a:pt x="101452" y="16607"/>
                </a:cubicBezTo>
                <a:cubicBezTo>
                  <a:pt x="101448" y="16610"/>
                  <a:pt x="101441" y="16610"/>
                  <a:pt x="101437" y="16614"/>
                </a:cubicBezTo>
                <a:cubicBezTo>
                  <a:pt x="101703" y="16629"/>
                  <a:pt x="101955" y="16648"/>
                  <a:pt x="102198" y="16671"/>
                </a:cubicBezTo>
                <a:close/>
                <a:moveTo>
                  <a:pt x="101227" y="17170"/>
                </a:moveTo>
                <a:cubicBezTo>
                  <a:pt x="101463" y="17046"/>
                  <a:pt x="101703" y="16922"/>
                  <a:pt x="101947" y="16798"/>
                </a:cubicBezTo>
                <a:cubicBezTo>
                  <a:pt x="101696" y="16776"/>
                  <a:pt x="101429" y="16761"/>
                  <a:pt x="101155" y="16749"/>
                </a:cubicBezTo>
                <a:cubicBezTo>
                  <a:pt x="100998" y="16824"/>
                  <a:pt x="100844" y="16903"/>
                  <a:pt x="100690" y="16978"/>
                </a:cubicBezTo>
                <a:cubicBezTo>
                  <a:pt x="100889" y="17034"/>
                  <a:pt x="101069" y="17098"/>
                  <a:pt x="101227" y="17170"/>
                </a:cubicBezTo>
                <a:close/>
                <a:moveTo>
                  <a:pt x="99051" y="18918"/>
                </a:moveTo>
                <a:cubicBezTo>
                  <a:pt x="99051" y="18967"/>
                  <a:pt x="99047" y="19016"/>
                  <a:pt x="99043" y="19068"/>
                </a:cubicBezTo>
                <a:cubicBezTo>
                  <a:pt x="99876" y="18558"/>
                  <a:pt x="100728" y="18063"/>
                  <a:pt x="101598" y="17579"/>
                </a:cubicBezTo>
                <a:cubicBezTo>
                  <a:pt x="101478" y="17473"/>
                  <a:pt x="101324" y="17380"/>
                  <a:pt x="101137" y="17293"/>
                </a:cubicBezTo>
                <a:cubicBezTo>
                  <a:pt x="100413" y="17672"/>
                  <a:pt x="99700" y="18063"/>
                  <a:pt x="99002" y="18456"/>
                </a:cubicBezTo>
                <a:cubicBezTo>
                  <a:pt x="99036" y="18607"/>
                  <a:pt x="99051" y="18760"/>
                  <a:pt x="99051" y="18918"/>
                </a:cubicBezTo>
                <a:close/>
                <a:moveTo>
                  <a:pt x="98837" y="20021"/>
                </a:moveTo>
                <a:cubicBezTo>
                  <a:pt x="99846" y="19342"/>
                  <a:pt x="100893" y="18682"/>
                  <a:pt x="101973" y="18044"/>
                </a:cubicBezTo>
                <a:cubicBezTo>
                  <a:pt x="101898" y="17920"/>
                  <a:pt x="101808" y="17800"/>
                  <a:pt x="101707" y="17684"/>
                </a:cubicBezTo>
                <a:lnTo>
                  <a:pt x="101763" y="17635"/>
                </a:lnTo>
                <a:lnTo>
                  <a:pt x="101707" y="17684"/>
                </a:lnTo>
                <a:cubicBezTo>
                  <a:pt x="101688" y="17665"/>
                  <a:pt x="101669" y="17646"/>
                  <a:pt x="101651" y="17624"/>
                </a:cubicBezTo>
                <a:cubicBezTo>
                  <a:pt x="100758" y="18119"/>
                  <a:pt x="99887" y="18629"/>
                  <a:pt x="99039" y="19151"/>
                </a:cubicBezTo>
                <a:cubicBezTo>
                  <a:pt x="99013" y="19428"/>
                  <a:pt x="98945" y="19721"/>
                  <a:pt x="98837" y="20021"/>
                </a:cubicBezTo>
                <a:close/>
                <a:moveTo>
                  <a:pt x="93422" y="22344"/>
                </a:moveTo>
                <a:cubicBezTo>
                  <a:pt x="92042" y="23803"/>
                  <a:pt x="90106" y="25439"/>
                  <a:pt x="87870" y="27199"/>
                </a:cubicBezTo>
                <a:cubicBezTo>
                  <a:pt x="87198" y="27731"/>
                  <a:pt x="86496" y="28272"/>
                  <a:pt x="85776" y="28819"/>
                </a:cubicBezTo>
                <a:cubicBezTo>
                  <a:pt x="83498" y="31322"/>
                  <a:pt x="81559" y="33993"/>
                  <a:pt x="79983" y="36777"/>
                </a:cubicBezTo>
                <a:cubicBezTo>
                  <a:pt x="80887" y="36068"/>
                  <a:pt x="81802" y="35359"/>
                  <a:pt x="82714" y="34654"/>
                </a:cubicBezTo>
                <a:cubicBezTo>
                  <a:pt x="85543" y="30268"/>
                  <a:pt x="89265" y="26204"/>
                  <a:pt x="93783" y="22689"/>
                </a:cubicBezTo>
                <a:cubicBezTo>
                  <a:pt x="95374" y="21454"/>
                  <a:pt x="97077" y="20280"/>
                  <a:pt x="98882" y="19166"/>
                </a:cubicBezTo>
                <a:cubicBezTo>
                  <a:pt x="98889" y="19083"/>
                  <a:pt x="98897" y="19001"/>
                  <a:pt x="98897" y="18918"/>
                </a:cubicBezTo>
                <a:cubicBezTo>
                  <a:pt x="98897" y="18787"/>
                  <a:pt x="98885" y="18659"/>
                  <a:pt x="98863" y="18539"/>
                </a:cubicBezTo>
                <a:cubicBezTo>
                  <a:pt x="97227" y="19470"/>
                  <a:pt x="95670" y="20449"/>
                  <a:pt x="94199" y="21473"/>
                </a:cubicBezTo>
                <a:cubicBezTo>
                  <a:pt x="93967" y="21758"/>
                  <a:pt x="93708" y="22047"/>
                  <a:pt x="93422" y="22344"/>
                </a:cubicBezTo>
                <a:moveTo>
                  <a:pt x="86421" y="28129"/>
                </a:moveTo>
                <a:cubicBezTo>
                  <a:pt x="89220" y="25968"/>
                  <a:pt x="91667" y="23972"/>
                  <a:pt x="93310" y="22238"/>
                </a:cubicBezTo>
                <a:cubicBezTo>
                  <a:pt x="93438" y="22103"/>
                  <a:pt x="93558" y="21972"/>
                  <a:pt x="93674" y="21845"/>
                </a:cubicBezTo>
                <a:cubicBezTo>
                  <a:pt x="93029" y="22302"/>
                  <a:pt x="92402" y="22771"/>
                  <a:pt x="91794" y="23248"/>
                </a:cubicBezTo>
                <a:cubicBezTo>
                  <a:pt x="89843" y="24779"/>
                  <a:pt x="88050" y="26411"/>
                  <a:pt x="86421" y="28129"/>
                </a:cubicBezTo>
                <a:close/>
                <a:moveTo>
                  <a:pt x="84230" y="29799"/>
                </a:moveTo>
                <a:cubicBezTo>
                  <a:pt x="84857" y="29326"/>
                  <a:pt x="85472" y="28857"/>
                  <a:pt x="86076" y="28396"/>
                </a:cubicBezTo>
                <a:cubicBezTo>
                  <a:pt x="87783" y="26561"/>
                  <a:pt x="89682" y="24816"/>
                  <a:pt x="91749" y="23195"/>
                </a:cubicBezTo>
                <a:cubicBezTo>
                  <a:pt x="92436" y="22659"/>
                  <a:pt x="93145" y="22130"/>
                  <a:pt x="93873" y="21616"/>
                </a:cubicBezTo>
                <a:cubicBezTo>
                  <a:pt x="94323" y="21094"/>
                  <a:pt x="94691" y="20599"/>
                  <a:pt x="94957" y="20137"/>
                </a:cubicBezTo>
                <a:cubicBezTo>
                  <a:pt x="93107" y="21282"/>
                  <a:pt x="91370" y="22486"/>
                  <a:pt x="89764" y="23758"/>
                </a:cubicBezTo>
                <a:cubicBezTo>
                  <a:pt x="86796" y="26103"/>
                  <a:pt x="84211" y="28692"/>
                  <a:pt x="82035" y="31457"/>
                </a:cubicBezTo>
                <a:cubicBezTo>
                  <a:pt x="82778" y="30898"/>
                  <a:pt x="83510" y="30347"/>
                  <a:pt x="84230" y="29799"/>
                </a:cubicBezTo>
                <a:close/>
                <a:moveTo>
                  <a:pt x="79840" y="36894"/>
                </a:moveTo>
                <a:cubicBezTo>
                  <a:pt x="81375" y="34155"/>
                  <a:pt x="83258" y="31521"/>
                  <a:pt x="85472" y="29052"/>
                </a:cubicBezTo>
                <a:cubicBezTo>
                  <a:pt x="84245" y="29990"/>
                  <a:pt x="82966" y="30951"/>
                  <a:pt x="81664" y="31934"/>
                </a:cubicBezTo>
                <a:cubicBezTo>
                  <a:pt x="79968" y="34151"/>
                  <a:pt x="78527" y="36477"/>
                  <a:pt x="77360" y="38875"/>
                </a:cubicBezTo>
                <a:cubicBezTo>
                  <a:pt x="78174" y="38211"/>
                  <a:pt x="79003" y="37550"/>
                  <a:pt x="79840" y="36894"/>
                </a:cubicBezTo>
                <a:close/>
                <a:moveTo>
                  <a:pt x="75113" y="44653"/>
                </a:moveTo>
                <a:cubicBezTo>
                  <a:pt x="75739" y="44128"/>
                  <a:pt x="76381" y="43591"/>
                  <a:pt x="77045" y="43043"/>
                </a:cubicBezTo>
                <a:cubicBezTo>
                  <a:pt x="77739" y="41070"/>
                  <a:pt x="78610" y="39130"/>
                  <a:pt x="79645" y="37243"/>
                </a:cubicBezTo>
                <a:cubicBezTo>
                  <a:pt x="78820" y="37896"/>
                  <a:pt x="78002" y="38548"/>
                  <a:pt x="77203" y="39201"/>
                </a:cubicBezTo>
                <a:cubicBezTo>
                  <a:pt x="76355" y="40983"/>
                  <a:pt x="75653" y="42807"/>
                  <a:pt x="75113" y="44653"/>
                </a:cubicBezTo>
                <a:close/>
                <a:moveTo>
                  <a:pt x="73229" y="46217"/>
                </a:moveTo>
                <a:cubicBezTo>
                  <a:pt x="73807" y="45737"/>
                  <a:pt x="74404" y="45242"/>
                  <a:pt x="75011" y="44735"/>
                </a:cubicBezTo>
                <a:cubicBezTo>
                  <a:pt x="75548" y="42897"/>
                  <a:pt x="76234" y="41085"/>
                  <a:pt x="77071" y="39306"/>
                </a:cubicBezTo>
                <a:cubicBezTo>
                  <a:pt x="76786" y="39543"/>
                  <a:pt x="76501" y="39775"/>
                  <a:pt x="76219" y="40008"/>
                </a:cubicBezTo>
                <a:cubicBezTo>
                  <a:pt x="75743" y="40409"/>
                  <a:pt x="75274" y="40807"/>
                  <a:pt x="74816" y="41194"/>
                </a:cubicBezTo>
                <a:cubicBezTo>
                  <a:pt x="74156" y="42844"/>
                  <a:pt x="73627" y="44522"/>
                  <a:pt x="73229" y="46217"/>
                </a:cubicBezTo>
                <a:close/>
                <a:moveTo>
                  <a:pt x="71481" y="47651"/>
                </a:moveTo>
                <a:cubicBezTo>
                  <a:pt x="72021" y="47212"/>
                  <a:pt x="72573" y="46762"/>
                  <a:pt x="73132" y="46296"/>
                </a:cubicBezTo>
                <a:cubicBezTo>
                  <a:pt x="73522" y="44612"/>
                  <a:pt x="74043" y="42942"/>
                  <a:pt x="74696" y="41299"/>
                </a:cubicBezTo>
                <a:cubicBezTo>
                  <a:pt x="73983" y="41906"/>
                  <a:pt x="73297" y="42496"/>
                  <a:pt x="72636" y="43070"/>
                </a:cubicBezTo>
                <a:cubicBezTo>
                  <a:pt x="72137" y="44582"/>
                  <a:pt x="71755" y="46112"/>
                  <a:pt x="71481" y="47651"/>
                </a:cubicBezTo>
                <a:close/>
                <a:moveTo>
                  <a:pt x="70712" y="44540"/>
                </a:moveTo>
                <a:cubicBezTo>
                  <a:pt x="71327" y="44004"/>
                  <a:pt x="71961" y="43449"/>
                  <a:pt x="72618" y="42882"/>
                </a:cubicBezTo>
                <a:cubicBezTo>
                  <a:pt x="73300" y="40837"/>
                  <a:pt x="74186" y="38830"/>
                  <a:pt x="75266" y="36883"/>
                </a:cubicBezTo>
                <a:cubicBezTo>
                  <a:pt x="74482" y="37513"/>
                  <a:pt x="73713" y="38147"/>
                  <a:pt x="72966" y="38781"/>
                </a:cubicBezTo>
                <a:cubicBezTo>
                  <a:pt x="72903" y="38837"/>
                  <a:pt x="72835" y="38890"/>
                  <a:pt x="72771" y="38946"/>
                </a:cubicBezTo>
                <a:cubicBezTo>
                  <a:pt x="71908" y="40773"/>
                  <a:pt x="71222" y="42646"/>
                  <a:pt x="70712" y="44540"/>
                </a:cubicBezTo>
                <a:close/>
                <a:moveTo>
                  <a:pt x="68866" y="46150"/>
                </a:moveTo>
                <a:cubicBezTo>
                  <a:pt x="69428" y="45658"/>
                  <a:pt x="70006" y="45152"/>
                  <a:pt x="70606" y="44634"/>
                </a:cubicBezTo>
                <a:cubicBezTo>
                  <a:pt x="71102" y="42751"/>
                  <a:pt x="71777" y="40890"/>
                  <a:pt x="72625" y="39074"/>
                </a:cubicBezTo>
                <a:cubicBezTo>
                  <a:pt x="71830" y="39757"/>
                  <a:pt x="71075" y="40421"/>
                  <a:pt x="70351" y="41066"/>
                </a:cubicBezTo>
                <a:cubicBezTo>
                  <a:pt x="69706" y="42736"/>
                  <a:pt x="69211" y="44435"/>
                  <a:pt x="68866" y="46150"/>
                </a:cubicBezTo>
                <a:close/>
                <a:moveTo>
                  <a:pt x="67170" y="47613"/>
                </a:moveTo>
                <a:cubicBezTo>
                  <a:pt x="67687" y="47170"/>
                  <a:pt x="68220" y="46713"/>
                  <a:pt x="68764" y="46236"/>
                </a:cubicBezTo>
                <a:cubicBezTo>
                  <a:pt x="69102" y="44533"/>
                  <a:pt x="69586" y="42848"/>
                  <a:pt x="70216" y="41186"/>
                </a:cubicBezTo>
                <a:cubicBezTo>
                  <a:pt x="69503" y="41824"/>
                  <a:pt x="68824" y="42443"/>
                  <a:pt x="68171" y="43043"/>
                </a:cubicBezTo>
                <a:cubicBezTo>
                  <a:pt x="67714" y="44552"/>
                  <a:pt x="67380" y="46079"/>
                  <a:pt x="67170" y="47613"/>
                </a:cubicBezTo>
                <a:close/>
                <a:moveTo>
                  <a:pt x="66273" y="44585"/>
                </a:moveTo>
                <a:cubicBezTo>
                  <a:pt x="66869" y="44030"/>
                  <a:pt x="67489" y="43456"/>
                  <a:pt x="68138" y="42859"/>
                </a:cubicBezTo>
                <a:cubicBezTo>
                  <a:pt x="68802" y="40706"/>
                  <a:pt x="69717" y="38593"/>
                  <a:pt x="70873" y="36549"/>
                </a:cubicBezTo>
                <a:cubicBezTo>
                  <a:pt x="70483" y="36875"/>
                  <a:pt x="70096" y="37205"/>
                  <a:pt x="69717" y="37532"/>
                </a:cubicBezTo>
                <a:cubicBezTo>
                  <a:pt x="69222" y="37963"/>
                  <a:pt x="68742" y="38391"/>
                  <a:pt x="68280" y="38811"/>
                </a:cubicBezTo>
                <a:cubicBezTo>
                  <a:pt x="67398" y="40695"/>
                  <a:pt x="66731" y="42627"/>
                  <a:pt x="66273" y="44585"/>
                </a:cubicBezTo>
                <a:close/>
                <a:moveTo>
                  <a:pt x="64479" y="46259"/>
                </a:moveTo>
                <a:cubicBezTo>
                  <a:pt x="65020" y="45756"/>
                  <a:pt x="65579" y="45234"/>
                  <a:pt x="66157" y="44694"/>
                </a:cubicBezTo>
                <a:cubicBezTo>
                  <a:pt x="66603" y="42751"/>
                  <a:pt x="67256" y="40833"/>
                  <a:pt x="68115" y="38961"/>
                </a:cubicBezTo>
                <a:cubicBezTo>
                  <a:pt x="67301" y="39700"/>
                  <a:pt x="66536" y="40417"/>
                  <a:pt x="65811" y="41111"/>
                </a:cubicBezTo>
                <a:cubicBezTo>
                  <a:pt x="65196" y="42799"/>
                  <a:pt x="64753" y="44522"/>
                  <a:pt x="64479" y="46259"/>
                </a:cubicBezTo>
                <a:close/>
                <a:moveTo>
                  <a:pt x="62851" y="47752"/>
                </a:moveTo>
                <a:cubicBezTo>
                  <a:pt x="63346" y="47306"/>
                  <a:pt x="63849" y="46840"/>
                  <a:pt x="64371" y="46356"/>
                </a:cubicBezTo>
                <a:cubicBezTo>
                  <a:pt x="64637" y="44634"/>
                  <a:pt x="65068" y="42927"/>
                  <a:pt x="65665" y="41250"/>
                </a:cubicBezTo>
                <a:cubicBezTo>
                  <a:pt x="64952" y="41936"/>
                  <a:pt x="64281" y="42597"/>
                  <a:pt x="63643" y="43238"/>
                </a:cubicBezTo>
                <a:cubicBezTo>
                  <a:pt x="63245" y="44728"/>
                  <a:pt x="62982" y="46236"/>
                  <a:pt x="62851" y="47752"/>
                </a:cubicBezTo>
                <a:close/>
                <a:moveTo>
                  <a:pt x="61365" y="49077"/>
                </a:moveTo>
                <a:cubicBezTo>
                  <a:pt x="61819" y="48683"/>
                  <a:pt x="62281" y="48270"/>
                  <a:pt x="62753" y="47842"/>
                </a:cubicBezTo>
                <a:cubicBezTo>
                  <a:pt x="62874" y="46341"/>
                  <a:pt x="63129" y="44844"/>
                  <a:pt x="63511" y="43366"/>
                </a:cubicBezTo>
                <a:cubicBezTo>
                  <a:pt x="62892" y="43985"/>
                  <a:pt x="62303" y="44585"/>
                  <a:pt x="61737" y="45159"/>
                </a:cubicBezTo>
                <a:cubicBezTo>
                  <a:pt x="61512" y="46458"/>
                  <a:pt x="61388" y="47767"/>
                  <a:pt x="61365" y="49077"/>
                </a:cubicBezTo>
                <a:close/>
                <a:moveTo>
                  <a:pt x="60082" y="46611"/>
                </a:moveTo>
                <a:cubicBezTo>
                  <a:pt x="60592" y="46097"/>
                  <a:pt x="61121" y="45561"/>
                  <a:pt x="61669" y="45002"/>
                </a:cubicBezTo>
                <a:cubicBezTo>
                  <a:pt x="62033" y="42983"/>
                  <a:pt x="62645" y="40991"/>
                  <a:pt x="63504" y="39051"/>
                </a:cubicBezTo>
                <a:cubicBezTo>
                  <a:pt x="62663" y="39880"/>
                  <a:pt x="61887" y="40683"/>
                  <a:pt x="61166" y="41456"/>
                </a:cubicBezTo>
                <a:cubicBezTo>
                  <a:pt x="60615" y="43152"/>
                  <a:pt x="60255" y="44874"/>
                  <a:pt x="60082" y="46611"/>
                </a:cubicBezTo>
                <a:close/>
                <a:moveTo>
                  <a:pt x="62202" y="35933"/>
                </a:moveTo>
                <a:cubicBezTo>
                  <a:pt x="60716" y="38350"/>
                  <a:pt x="59688" y="40882"/>
                  <a:pt x="59114" y="43467"/>
                </a:cubicBezTo>
                <a:cubicBezTo>
                  <a:pt x="59741" y="42762"/>
                  <a:pt x="60408" y="42023"/>
                  <a:pt x="61129" y="41257"/>
                </a:cubicBezTo>
                <a:cubicBezTo>
                  <a:pt x="62123" y="38278"/>
                  <a:pt x="63707" y="35393"/>
                  <a:pt x="65890" y="32707"/>
                </a:cubicBezTo>
                <a:cubicBezTo>
                  <a:pt x="64971" y="33449"/>
                  <a:pt x="64082" y="34204"/>
                  <a:pt x="63241" y="34965"/>
                </a:cubicBezTo>
                <a:cubicBezTo>
                  <a:pt x="62885" y="35292"/>
                  <a:pt x="62536" y="35614"/>
                  <a:pt x="62202" y="35933"/>
                </a:cubicBezTo>
                <a:moveTo>
                  <a:pt x="65650" y="30046"/>
                </a:moveTo>
                <a:cubicBezTo>
                  <a:pt x="62693" y="32737"/>
                  <a:pt x="60536" y="35723"/>
                  <a:pt x="59129" y="38852"/>
                </a:cubicBezTo>
                <a:cubicBezTo>
                  <a:pt x="60056" y="37832"/>
                  <a:pt x="61091" y="36762"/>
                  <a:pt x="62262" y="35652"/>
                </a:cubicBezTo>
                <a:cubicBezTo>
                  <a:pt x="63646" y="33457"/>
                  <a:pt x="65410" y="31367"/>
                  <a:pt x="67567" y="29431"/>
                </a:cubicBezTo>
                <a:cubicBezTo>
                  <a:pt x="71319" y="26066"/>
                  <a:pt x="76542" y="23071"/>
                  <a:pt x="82684" y="20505"/>
                </a:cubicBezTo>
                <a:cubicBezTo>
                  <a:pt x="82831" y="20389"/>
                  <a:pt x="82973" y="20276"/>
                  <a:pt x="83108" y="20160"/>
                </a:cubicBezTo>
                <a:cubicBezTo>
                  <a:pt x="75893" y="22940"/>
                  <a:pt x="69792" y="26268"/>
                  <a:pt x="65650" y="30046"/>
                </a:cubicBezTo>
                <a:moveTo>
                  <a:pt x="71349" y="25184"/>
                </a:moveTo>
                <a:cubicBezTo>
                  <a:pt x="68892" y="26786"/>
                  <a:pt x="66288" y="28542"/>
                  <a:pt x="63857" y="30414"/>
                </a:cubicBezTo>
                <a:cubicBezTo>
                  <a:pt x="63793" y="30470"/>
                  <a:pt x="63729" y="30530"/>
                  <a:pt x="63665" y="30590"/>
                </a:cubicBezTo>
                <a:cubicBezTo>
                  <a:pt x="59966" y="34016"/>
                  <a:pt x="57606" y="37911"/>
                  <a:pt x="56484" y="41966"/>
                </a:cubicBezTo>
                <a:cubicBezTo>
                  <a:pt x="57212" y="41055"/>
                  <a:pt x="58011" y="40098"/>
                  <a:pt x="58911" y="39096"/>
                </a:cubicBezTo>
                <a:cubicBezTo>
                  <a:pt x="60318" y="35847"/>
                  <a:pt x="62528" y="32752"/>
                  <a:pt x="65579" y="29971"/>
                </a:cubicBezTo>
                <a:cubicBezTo>
                  <a:pt x="69792" y="26133"/>
                  <a:pt x="76006" y="22764"/>
                  <a:pt x="83352" y="19957"/>
                </a:cubicBezTo>
                <a:cubicBezTo>
                  <a:pt x="83423" y="19897"/>
                  <a:pt x="83491" y="19837"/>
                  <a:pt x="83562" y="19777"/>
                </a:cubicBezTo>
                <a:cubicBezTo>
                  <a:pt x="79045" y="21387"/>
                  <a:pt x="74910" y="23195"/>
                  <a:pt x="71349" y="25184"/>
                </a:cubicBezTo>
                <a:moveTo>
                  <a:pt x="74610" y="23086"/>
                </a:moveTo>
                <a:cubicBezTo>
                  <a:pt x="74471" y="23173"/>
                  <a:pt x="74336" y="23259"/>
                  <a:pt x="74197" y="23349"/>
                </a:cubicBezTo>
                <a:cubicBezTo>
                  <a:pt x="73642" y="23706"/>
                  <a:pt x="73072" y="24069"/>
                  <a:pt x="72490" y="24445"/>
                </a:cubicBezTo>
                <a:cubicBezTo>
                  <a:pt x="75841" y="22674"/>
                  <a:pt x="79649" y="21049"/>
                  <a:pt x="83769" y="19593"/>
                </a:cubicBezTo>
                <a:cubicBezTo>
                  <a:pt x="83799" y="19567"/>
                  <a:pt x="83825" y="19541"/>
                  <a:pt x="83855" y="19515"/>
                </a:cubicBezTo>
                <a:cubicBezTo>
                  <a:pt x="80572" y="20610"/>
                  <a:pt x="77465" y="21803"/>
                  <a:pt x="74610" y="23086"/>
                </a:cubicBezTo>
                <a:close/>
                <a:moveTo>
                  <a:pt x="76032" y="22171"/>
                </a:moveTo>
                <a:cubicBezTo>
                  <a:pt x="75762" y="22344"/>
                  <a:pt x="75484" y="22524"/>
                  <a:pt x="75203" y="22704"/>
                </a:cubicBezTo>
                <a:cubicBezTo>
                  <a:pt x="77949" y="21496"/>
                  <a:pt x="80917" y="20374"/>
                  <a:pt x="84042" y="19342"/>
                </a:cubicBezTo>
                <a:cubicBezTo>
                  <a:pt x="84042" y="19338"/>
                  <a:pt x="84042" y="19338"/>
                  <a:pt x="84046" y="19338"/>
                </a:cubicBezTo>
                <a:cubicBezTo>
                  <a:pt x="81247" y="20216"/>
                  <a:pt x="78561" y="21162"/>
                  <a:pt x="76032" y="22171"/>
                </a:cubicBezTo>
                <a:close/>
                <a:moveTo>
                  <a:pt x="79566" y="19781"/>
                </a:moveTo>
                <a:cubicBezTo>
                  <a:pt x="79563" y="19785"/>
                  <a:pt x="79555" y="19788"/>
                  <a:pt x="79551" y="19796"/>
                </a:cubicBezTo>
                <a:cubicBezTo>
                  <a:pt x="81285" y="19398"/>
                  <a:pt x="82996" y="19034"/>
                  <a:pt x="84658" y="18700"/>
                </a:cubicBezTo>
                <a:cubicBezTo>
                  <a:pt x="84658" y="18700"/>
                  <a:pt x="84662" y="18700"/>
                  <a:pt x="84662" y="18697"/>
                </a:cubicBezTo>
                <a:cubicBezTo>
                  <a:pt x="83014" y="19023"/>
                  <a:pt x="81311" y="19387"/>
                  <a:pt x="79566" y="19781"/>
                </a:cubicBezTo>
                <a:moveTo>
                  <a:pt x="79968" y="19485"/>
                </a:moveTo>
                <a:cubicBezTo>
                  <a:pt x="79934" y="19511"/>
                  <a:pt x="79900" y="19537"/>
                  <a:pt x="79866" y="19560"/>
                </a:cubicBezTo>
                <a:cubicBezTo>
                  <a:pt x="81559" y="19181"/>
                  <a:pt x="83209" y="18832"/>
                  <a:pt x="84812" y="18517"/>
                </a:cubicBezTo>
                <a:cubicBezTo>
                  <a:pt x="84827" y="18498"/>
                  <a:pt x="84842" y="18475"/>
                  <a:pt x="84857" y="18456"/>
                </a:cubicBezTo>
                <a:cubicBezTo>
                  <a:pt x="83288" y="18764"/>
                  <a:pt x="81652" y="19106"/>
                  <a:pt x="79968" y="19485"/>
                </a:cubicBezTo>
                <a:close/>
                <a:moveTo>
                  <a:pt x="73338" y="20824"/>
                </a:moveTo>
                <a:cubicBezTo>
                  <a:pt x="73237" y="20884"/>
                  <a:pt x="73139" y="20944"/>
                  <a:pt x="73038" y="21004"/>
                </a:cubicBezTo>
                <a:cubicBezTo>
                  <a:pt x="75375" y="20400"/>
                  <a:pt x="77664" y="19845"/>
                  <a:pt x="79866" y="19349"/>
                </a:cubicBezTo>
                <a:cubicBezTo>
                  <a:pt x="79934" y="19301"/>
                  <a:pt x="80002" y="19248"/>
                  <a:pt x="80065" y="19199"/>
                </a:cubicBezTo>
                <a:cubicBezTo>
                  <a:pt x="77919" y="19680"/>
                  <a:pt x="75660" y="20224"/>
                  <a:pt x="73338" y="20824"/>
                </a:cubicBezTo>
                <a:close/>
                <a:moveTo>
                  <a:pt x="64554" y="22955"/>
                </a:moveTo>
                <a:cubicBezTo>
                  <a:pt x="64393" y="23049"/>
                  <a:pt x="64232" y="23146"/>
                  <a:pt x="64067" y="23244"/>
                </a:cubicBezTo>
                <a:cubicBezTo>
                  <a:pt x="67170" y="22317"/>
                  <a:pt x="70254" y="21462"/>
                  <a:pt x="73225" y="20693"/>
                </a:cubicBezTo>
                <a:cubicBezTo>
                  <a:pt x="73383" y="20599"/>
                  <a:pt x="73541" y="20505"/>
                  <a:pt x="73691" y="20411"/>
                </a:cubicBezTo>
                <a:cubicBezTo>
                  <a:pt x="70768" y="21165"/>
                  <a:pt x="67687" y="22021"/>
                  <a:pt x="64554" y="22955"/>
                </a:cubicBezTo>
                <a:close/>
                <a:moveTo>
                  <a:pt x="59140" y="24276"/>
                </a:moveTo>
                <a:cubicBezTo>
                  <a:pt x="57756" y="24722"/>
                  <a:pt x="56364" y="25180"/>
                  <a:pt x="54976" y="25653"/>
                </a:cubicBezTo>
                <a:cubicBezTo>
                  <a:pt x="54814" y="25769"/>
                  <a:pt x="54649" y="25885"/>
                  <a:pt x="54488" y="26005"/>
                </a:cubicBezTo>
                <a:cubicBezTo>
                  <a:pt x="57786" y="24880"/>
                  <a:pt x="61140" y="23811"/>
                  <a:pt x="64434" y="22828"/>
                </a:cubicBezTo>
                <a:cubicBezTo>
                  <a:pt x="64562" y="22753"/>
                  <a:pt x="64686" y="22677"/>
                  <a:pt x="64813" y="22606"/>
                </a:cubicBezTo>
                <a:cubicBezTo>
                  <a:pt x="64922" y="22542"/>
                  <a:pt x="65035" y="22475"/>
                  <a:pt x="65144" y="22411"/>
                </a:cubicBezTo>
                <a:cubicBezTo>
                  <a:pt x="63170" y="23000"/>
                  <a:pt x="61163" y="23623"/>
                  <a:pt x="59140" y="24276"/>
                </a:cubicBezTo>
                <a:close/>
                <a:moveTo>
                  <a:pt x="55441" y="25326"/>
                </a:moveTo>
                <a:cubicBezTo>
                  <a:pt x="58904" y="24160"/>
                  <a:pt x="62378" y="23064"/>
                  <a:pt x="65740" y="22070"/>
                </a:cubicBezTo>
                <a:cubicBezTo>
                  <a:pt x="66082" y="21875"/>
                  <a:pt x="66419" y="21683"/>
                  <a:pt x="66753" y="21492"/>
                </a:cubicBezTo>
                <a:cubicBezTo>
                  <a:pt x="63695" y="22396"/>
                  <a:pt x="60487" y="23405"/>
                  <a:pt x="57238" y="24482"/>
                </a:cubicBezTo>
                <a:cubicBezTo>
                  <a:pt x="56874" y="24602"/>
                  <a:pt x="56506" y="24726"/>
                  <a:pt x="56142" y="24850"/>
                </a:cubicBezTo>
                <a:cubicBezTo>
                  <a:pt x="55906" y="25007"/>
                  <a:pt x="55673" y="25165"/>
                  <a:pt x="55441" y="25326"/>
                </a:cubicBezTo>
                <a:close/>
                <a:moveTo>
                  <a:pt x="47907" y="27300"/>
                </a:moveTo>
                <a:cubicBezTo>
                  <a:pt x="47745" y="27454"/>
                  <a:pt x="47588" y="27608"/>
                  <a:pt x="47434" y="27765"/>
                </a:cubicBezTo>
                <a:cubicBezTo>
                  <a:pt x="50259" y="26707"/>
                  <a:pt x="53152" y="25687"/>
                  <a:pt x="56022" y="24719"/>
                </a:cubicBezTo>
                <a:cubicBezTo>
                  <a:pt x="56341" y="24505"/>
                  <a:pt x="56664" y="24295"/>
                  <a:pt x="56987" y="24084"/>
                </a:cubicBezTo>
                <a:cubicBezTo>
                  <a:pt x="53985" y="25098"/>
                  <a:pt x="50923" y="26178"/>
                  <a:pt x="47907" y="27300"/>
                </a:cubicBezTo>
                <a:close/>
                <a:moveTo>
                  <a:pt x="48218" y="27011"/>
                </a:moveTo>
                <a:cubicBezTo>
                  <a:pt x="51332" y="25855"/>
                  <a:pt x="54484" y="24749"/>
                  <a:pt x="57572" y="23717"/>
                </a:cubicBezTo>
                <a:cubicBezTo>
                  <a:pt x="58045" y="23420"/>
                  <a:pt x="58525" y="23128"/>
                  <a:pt x="59001" y="22846"/>
                </a:cubicBezTo>
                <a:cubicBezTo>
                  <a:pt x="55722" y="23946"/>
                  <a:pt x="52304" y="25150"/>
                  <a:pt x="48886" y="26414"/>
                </a:cubicBezTo>
                <a:cubicBezTo>
                  <a:pt x="48657" y="26613"/>
                  <a:pt x="48436" y="26808"/>
                  <a:pt x="48218" y="27011"/>
                </a:cubicBezTo>
                <a:close/>
                <a:moveTo>
                  <a:pt x="42196" y="28804"/>
                </a:moveTo>
                <a:cubicBezTo>
                  <a:pt x="44361" y="27945"/>
                  <a:pt x="46567" y="27097"/>
                  <a:pt x="48773" y="26279"/>
                </a:cubicBezTo>
                <a:cubicBezTo>
                  <a:pt x="49074" y="26020"/>
                  <a:pt x="49381" y="25765"/>
                  <a:pt x="49696" y="25518"/>
                </a:cubicBezTo>
                <a:cubicBezTo>
                  <a:pt x="47325" y="26399"/>
                  <a:pt x="44928" y="27322"/>
                  <a:pt x="42564" y="28264"/>
                </a:cubicBezTo>
                <a:cubicBezTo>
                  <a:pt x="42436" y="28444"/>
                  <a:pt x="42312" y="28624"/>
                  <a:pt x="42196" y="28804"/>
                </a:cubicBezTo>
                <a:moveTo>
                  <a:pt x="42436" y="28133"/>
                </a:moveTo>
                <a:cubicBezTo>
                  <a:pt x="42594" y="27912"/>
                  <a:pt x="42759" y="27694"/>
                  <a:pt x="42932" y="27473"/>
                </a:cubicBezTo>
                <a:cubicBezTo>
                  <a:pt x="41322" y="28114"/>
                  <a:pt x="39720" y="28771"/>
                  <a:pt x="38136" y="29435"/>
                </a:cubicBezTo>
                <a:cubicBezTo>
                  <a:pt x="38080" y="29607"/>
                  <a:pt x="38028" y="29780"/>
                  <a:pt x="37983" y="29953"/>
                </a:cubicBezTo>
                <a:cubicBezTo>
                  <a:pt x="39446" y="29337"/>
                  <a:pt x="40936" y="28729"/>
                  <a:pt x="42436" y="28133"/>
                </a:cubicBezTo>
                <a:close/>
                <a:moveTo>
                  <a:pt x="37825" y="30594"/>
                </a:moveTo>
                <a:cubicBezTo>
                  <a:pt x="39157" y="30035"/>
                  <a:pt x="40515" y="29476"/>
                  <a:pt x="41896" y="28925"/>
                </a:cubicBezTo>
                <a:cubicBezTo>
                  <a:pt x="41900" y="28925"/>
                  <a:pt x="41907" y="28921"/>
                  <a:pt x="41911" y="28921"/>
                </a:cubicBezTo>
                <a:cubicBezTo>
                  <a:pt x="42020" y="28741"/>
                  <a:pt x="42136" y="28564"/>
                  <a:pt x="42260" y="28384"/>
                </a:cubicBezTo>
                <a:cubicBezTo>
                  <a:pt x="40800" y="28970"/>
                  <a:pt x="39352" y="29559"/>
                  <a:pt x="37926" y="30159"/>
                </a:cubicBezTo>
                <a:cubicBezTo>
                  <a:pt x="37893" y="30305"/>
                  <a:pt x="37859" y="30452"/>
                  <a:pt x="37825" y="30594"/>
                </a:cubicBezTo>
                <a:moveTo>
                  <a:pt x="37769" y="30039"/>
                </a:moveTo>
                <a:cubicBezTo>
                  <a:pt x="37814" y="29870"/>
                  <a:pt x="37863" y="29697"/>
                  <a:pt x="37915" y="29529"/>
                </a:cubicBezTo>
                <a:cubicBezTo>
                  <a:pt x="36928" y="29945"/>
                  <a:pt x="35949" y="30362"/>
                  <a:pt x="34985" y="30782"/>
                </a:cubicBezTo>
                <a:cubicBezTo>
                  <a:pt x="34989" y="30928"/>
                  <a:pt x="35000" y="31074"/>
                  <a:pt x="35011" y="31221"/>
                </a:cubicBezTo>
                <a:cubicBezTo>
                  <a:pt x="35919" y="30827"/>
                  <a:pt x="36838" y="30433"/>
                  <a:pt x="37769" y="30039"/>
                </a:cubicBezTo>
                <a:moveTo>
                  <a:pt x="37622" y="30680"/>
                </a:moveTo>
                <a:cubicBezTo>
                  <a:pt x="37652" y="30538"/>
                  <a:pt x="37683" y="30392"/>
                  <a:pt x="37720" y="30245"/>
                </a:cubicBezTo>
                <a:cubicBezTo>
                  <a:pt x="36808" y="30628"/>
                  <a:pt x="35912" y="31014"/>
                  <a:pt x="35026" y="31401"/>
                </a:cubicBezTo>
                <a:cubicBezTo>
                  <a:pt x="35037" y="31528"/>
                  <a:pt x="35052" y="31656"/>
                  <a:pt x="35067" y="31784"/>
                </a:cubicBezTo>
                <a:cubicBezTo>
                  <a:pt x="35904" y="31416"/>
                  <a:pt x="36760" y="31048"/>
                  <a:pt x="37622" y="30680"/>
                </a:cubicBezTo>
                <a:close/>
                <a:moveTo>
                  <a:pt x="33657" y="33720"/>
                </a:moveTo>
                <a:cubicBezTo>
                  <a:pt x="33687" y="33806"/>
                  <a:pt x="33717" y="33888"/>
                  <a:pt x="33747" y="33975"/>
                </a:cubicBezTo>
                <a:cubicBezTo>
                  <a:pt x="34197" y="33753"/>
                  <a:pt x="34655" y="33532"/>
                  <a:pt x="35124" y="33311"/>
                </a:cubicBezTo>
                <a:cubicBezTo>
                  <a:pt x="35105" y="33217"/>
                  <a:pt x="35086" y="33119"/>
                  <a:pt x="35067" y="33022"/>
                </a:cubicBezTo>
                <a:cubicBezTo>
                  <a:pt x="34583" y="33243"/>
                  <a:pt x="34111" y="33464"/>
                  <a:pt x="33645" y="33686"/>
                </a:cubicBezTo>
                <a:cubicBezTo>
                  <a:pt x="33649" y="33697"/>
                  <a:pt x="33653" y="33708"/>
                  <a:pt x="33657" y="33720"/>
                </a:cubicBezTo>
                <a:moveTo>
                  <a:pt x="32681" y="34684"/>
                </a:moveTo>
                <a:cubicBezTo>
                  <a:pt x="32726" y="34789"/>
                  <a:pt x="32764" y="34890"/>
                  <a:pt x="32805" y="34992"/>
                </a:cubicBezTo>
                <a:cubicBezTo>
                  <a:pt x="33109" y="34830"/>
                  <a:pt x="33420" y="34665"/>
                  <a:pt x="33735" y="34504"/>
                </a:cubicBezTo>
                <a:cubicBezTo>
                  <a:pt x="33702" y="34406"/>
                  <a:pt x="33668" y="34309"/>
                  <a:pt x="33630" y="34211"/>
                </a:cubicBezTo>
                <a:cubicBezTo>
                  <a:pt x="33311" y="34369"/>
                  <a:pt x="32992" y="34526"/>
                  <a:pt x="32681" y="34684"/>
                </a:cubicBezTo>
                <a:close/>
                <a:moveTo>
                  <a:pt x="32497" y="34237"/>
                </a:moveTo>
                <a:cubicBezTo>
                  <a:pt x="32538" y="34339"/>
                  <a:pt x="32580" y="34436"/>
                  <a:pt x="32621" y="34538"/>
                </a:cubicBezTo>
                <a:cubicBezTo>
                  <a:pt x="32936" y="34376"/>
                  <a:pt x="33255" y="34219"/>
                  <a:pt x="33578" y="34057"/>
                </a:cubicBezTo>
                <a:cubicBezTo>
                  <a:pt x="33548" y="33967"/>
                  <a:pt x="33514" y="33873"/>
                  <a:pt x="33480" y="33783"/>
                </a:cubicBezTo>
                <a:cubicBezTo>
                  <a:pt x="33480" y="33776"/>
                  <a:pt x="33476" y="33772"/>
                  <a:pt x="33476" y="33765"/>
                </a:cubicBezTo>
                <a:cubicBezTo>
                  <a:pt x="33146" y="33922"/>
                  <a:pt x="32820" y="34080"/>
                  <a:pt x="32497" y="34237"/>
                </a:cubicBezTo>
                <a:close/>
                <a:moveTo>
                  <a:pt x="32302" y="33783"/>
                </a:moveTo>
                <a:cubicBezTo>
                  <a:pt x="32347" y="33885"/>
                  <a:pt x="32392" y="33986"/>
                  <a:pt x="32433" y="34087"/>
                </a:cubicBezTo>
                <a:cubicBezTo>
                  <a:pt x="32760" y="33930"/>
                  <a:pt x="33086" y="33772"/>
                  <a:pt x="33420" y="33611"/>
                </a:cubicBezTo>
                <a:cubicBezTo>
                  <a:pt x="33386" y="33509"/>
                  <a:pt x="33349" y="33408"/>
                  <a:pt x="33315" y="33307"/>
                </a:cubicBezTo>
                <a:cubicBezTo>
                  <a:pt x="32974" y="33464"/>
                  <a:pt x="32636" y="33626"/>
                  <a:pt x="32302" y="33783"/>
                </a:cubicBezTo>
                <a:close/>
                <a:moveTo>
                  <a:pt x="33146" y="32230"/>
                </a:moveTo>
                <a:cubicBezTo>
                  <a:pt x="33184" y="32350"/>
                  <a:pt x="33225" y="32470"/>
                  <a:pt x="33266" y="32590"/>
                </a:cubicBezTo>
                <a:cubicBezTo>
                  <a:pt x="33799" y="32346"/>
                  <a:pt x="34339" y="32102"/>
                  <a:pt x="34891" y="31862"/>
                </a:cubicBezTo>
                <a:cubicBezTo>
                  <a:pt x="34876" y="31735"/>
                  <a:pt x="34861" y="31607"/>
                  <a:pt x="34850" y="31476"/>
                </a:cubicBezTo>
                <a:cubicBezTo>
                  <a:pt x="34276" y="31727"/>
                  <a:pt x="33705" y="31979"/>
                  <a:pt x="33146" y="32230"/>
                </a:cubicBezTo>
                <a:close/>
                <a:moveTo>
                  <a:pt x="34801" y="30861"/>
                </a:moveTo>
                <a:cubicBezTo>
                  <a:pt x="34186" y="31131"/>
                  <a:pt x="33574" y="31397"/>
                  <a:pt x="32970" y="31667"/>
                </a:cubicBezTo>
                <a:cubicBezTo>
                  <a:pt x="33011" y="31802"/>
                  <a:pt x="33053" y="31934"/>
                  <a:pt x="33094" y="32069"/>
                </a:cubicBezTo>
                <a:cubicBezTo>
                  <a:pt x="33668" y="31810"/>
                  <a:pt x="34246" y="31555"/>
                  <a:pt x="34831" y="31300"/>
                </a:cubicBezTo>
                <a:cubicBezTo>
                  <a:pt x="34820" y="31153"/>
                  <a:pt x="34808" y="31007"/>
                  <a:pt x="34801" y="30861"/>
                </a:cubicBezTo>
                <a:close/>
                <a:moveTo>
                  <a:pt x="32741" y="30883"/>
                </a:moveTo>
                <a:cubicBezTo>
                  <a:pt x="33420" y="30579"/>
                  <a:pt x="34103" y="30279"/>
                  <a:pt x="34790" y="29979"/>
                </a:cubicBezTo>
                <a:cubicBezTo>
                  <a:pt x="34793" y="29784"/>
                  <a:pt x="34801" y="29589"/>
                  <a:pt x="34816" y="29390"/>
                </a:cubicBezTo>
                <a:cubicBezTo>
                  <a:pt x="34077" y="29716"/>
                  <a:pt x="33341" y="30043"/>
                  <a:pt x="32614" y="30369"/>
                </a:cubicBezTo>
                <a:cubicBezTo>
                  <a:pt x="32655" y="30542"/>
                  <a:pt x="32696" y="30710"/>
                  <a:pt x="32741" y="30883"/>
                </a:cubicBezTo>
                <a:moveTo>
                  <a:pt x="32745" y="31581"/>
                </a:moveTo>
                <a:cubicBezTo>
                  <a:pt x="32704" y="31431"/>
                  <a:pt x="32659" y="31281"/>
                  <a:pt x="32617" y="31131"/>
                </a:cubicBezTo>
                <a:cubicBezTo>
                  <a:pt x="32193" y="31318"/>
                  <a:pt x="31773" y="31510"/>
                  <a:pt x="31353" y="31697"/>
                </a:cubicBezTo>
                <a:cubicBezTo>
                  <a:pt x="31417" y="31840"/>
                  <a:pt x="31484" y="31979"/>
                  <a:pt x="31548" y="32121"/>
                </a:cubicBezTo>
                <a:cubicBezTo>
                  <a:pt x="31946" y="31941"/>
                  <a:pt x="32343" y="31761"/>
                  <a:pt x="32745" y="31581"/>
                </a:cubicBezTo>
                <a:moveTo>
                  <a:pt x="34786" y="30170"/>
                </a:moveTo>
                <a:cubicBezTo>
                  <a:pt x="34114" y="30463"/>
                  <a:pt x="33450" y="30756"/>
                  <a:pt x="32790" y="31052"/>
                </a:cubicBezTo>
                <a:cubicBezTo>
                  <a:pt x="32831" y="31202"/>
                  <a:pt x="32872" y="31352"/>
                  <a:pt x="32917" y="31502"/>
                </a:cubicBezTo>
                <a:cubicBezTo>
                  <a:pt x="33537" y="31228"/>
                  <a:pt x="34163" y="30951"/>
                  <a:pt x="34793" y="30677"/>
                </a:cubicBezTo>
                <a:cubicBezTo>
                  <a:pt x="34790" y="30527"/>
                  <a:pt x="34786" y="30380"/>
                  <a:pt x="34786" y="30230"/>
                </a:cubicBezTo>
                <a:cubicBezTo>
                  <a:pt x="34786" y="30211"/>
                  <a:pt x="34786" y="30189"/>
                  <a:pt x="34786" y="30170"/>
                </a:cubicBezTo>
                <a:moveTo>
                  <a:pt x="31796" y="32658"/>
                </a:moveTo>
                <a:cubicBezTo>
                  <a:pt x="32167" y="32485"/>
                  <a:pt x="32542" y="32316"/>
                  <a:pt x="32921" y="32144"/>
                </a:cubicBezTo>
                <a:cubicBezTo>
                  <a:pt x="32880" y="32012"/>
                  <a:pt x="32839" y="31877"/>
                  <a:pt x="32797" y="31746"/>
                </a:cubicBezTo>
                <a:cubicBezTo>
                  <a:pt x="32400" y="31922"/>
                  <a:pt x="32009" y="32099"/>
                  <a:pt x="31619" y="32275"/>
                </a:cubicBezTo>
                <a:cubicBezTo>
                  <a:pt x="31679" y="32403"/>
                  <a:pt x="31736" y="32530"/>
                  <a:pt x="31796" y="32658"/>
                </a:cubicBezTo>
                <a:moveTo>
                  <a:pt x="18101" y="48154"/>
                </a:moveTo>
                <a:cubicBezTo>
                  <a:pt x="16960" y="47197"/>
                  <a:pt x="16281" y="46112"/>
                  <a:pt x="16281" y="44927"/>
                </a:cubicBezTo>
                <a:cubicBezTo>
                  <a:pt x="16281" y="44702"/>
                  <a:pt x="16303" y="44477"/>
                  <a:pt x="16352" y="44248"/>
                </a:cubicBezTo>
                <a:cubicBezTo>
                  <a:pt x="16589" y="43167"/>
                  <a:pt x="17489" y="42012"/>
                  <a:pt x="18904" y="40788"/>
                </a:cubicBezTo>
                <a:cubicBezTo>
                  <a:pt x="20318" y="39565"/>
                  <a:pt x="22250" y="38278"/>
                  <a:pt x="24565" y="36958"/>
                </a:cubicBezTo>
                <a:cubicBezTo>
                  <a:pt x="26704" y="35734"/>
                  <a:pt x="29169" y="34489"/>
                  <a:pt x="31852" y="33239"/>
                </a:cubicBezTo>
                <a:cubicBezTo>
                  <a:pt x="31799" y="33123"/>
                  <a:pt x="31747" y="33007"/>
                  <a:pt x="31694" y="32890"/>
                </a:cubicBezTo>
                <a:cubicBezTo>
                  <a:pt x="25747" y="35622"/>
                  <a:pt x="20693" y="38361"/>
                  <a:pt x="17680" y="40811"/>
                </a:cubicBezTo>
                <a:cubicBezTo>
                  <a:pt x="15940" y="42225"/>
                  <a:pt x="14889" y="43542"/>
                  <a:pt x="14724" y="44675"/>
                </a:cubicBezTo>
                <a:cubicBezTo>
                  <a:pt x="14705" y="44807"/>
                  <a:pt x="14698" y="44938"/>
                  <a:pt x="14698" y="45069"/>
                </a:cubicBezTo>
                <a:cubicBezTo>
                  <a:pt x="14698" y="46094"/>
                  <a:pt x="15290" y="47043"/>
                  <a:pt x="16337" y="47895"/>
                </a:cubicBezTo>
                <a:cubicBezTo>
                  <a:pt x="16637" y="48139"/>
                  <a:pt x="16971" y="48371"/>
                  <a:pt x="17335" y="48596"/>
                </a:cubicBezTo>
                <a:cubicBezTo>
                  <a:pt x="17707" y="48544"/>
                  <a:pt x="18074" y="48487"/>
                  <a:pt x="18446" y="48427"/>
                </a:cubicBezTo>
                <a:cubicBezTo>
                  <a:pt x="18326" y="48337"/>
                  <a:pt x="18210" y="48247"/>
                  <a:pt x="18101" y="48154"/>
                </a:cubicBezTo>
                <a:moveTo>
                  <a:pt x="18018" y="44784"/>
                </a:moveTo>
                <a:cubicBezTo>
                  <a:pt x="18018" y="44465"/>
                  <a:pt x="18063" y="44143"/>
                  <a:pt x="18153" y="43816"/>
                </a:cubicBezTo>
                <a:cubicBezTo>
                  <a:pt x="18465" y="42724"/>
                  <a:pt x="19410" y="41561"/>
                  <a:pt x="20858" y="40338"/>
                </a:cubicBezTo>
                <a:cubicBezTo>
                  <a:pt x="22303" y="39119"/>
                  <a:pt x="24250" y="37843"/>
                  <a:pt x="26569" y="36537"/>
                </a:cubicBezTo>
                <a:cubicBezTo>
                  <a:pt x="28227" y="35607"/>
                  <a:pt x="30077" y="34661"/>
                  <a:pt x="32066" y="33712"/>
                </a:cubicBezTo>
                <a:cubicBezTo>
                  <a:pt x="32017" y="33607"/>
                  <a:pt x="31968" y="33498"/>
                  <a:pt x="31919" y="33389"/>
                </a:cubicBezTo>
                <a:cubicBezTo>
                  <a:pt x="26764" y="35794"/>
                  <a:pt x="22404" y="38196"/>
                  <a:pt x="19647" y="40391"/>
                </a:cubicBezTo>
                <a:cubicBezTo>
                  <a:pt x="17876" y="41798"/>
                  <a:pt x="16765" y="43122"/>
                  <a:pt x="16517" y="44281"/>
                </a:cubicBezTo>
                <a:cubicBezTo>
                  <a:pt x="16469" y="44499"/>
                  <a:pt x="16446" y="44717"/>
                  <a:pt x="16446" y="44927"/>
                </a:cubicBezTo>
                <a:cubicBezTo>
                  <a:pt x="16446" y="46045"/>
                  <a:pt x="17088" y="47088"/>
                  <a:pt x="18210" y="48026"/>
                </a:cubicBezTo>
                <a:cubicBezTo>
                  <a:pt x="18356" y="48150"/>
                  <a:pt x="18510" y="48274"/>
                  <a:pt x="18675" y="48390"/>
                </a:cubicBezTo>
                <a:cubicBezTo>
                  <a:pt x="19057" y="48326"/>
                  <a:pt x="19440" y="48259"/>
                  <a:pt x="19823" y="48184"/>
                </a:cubicBezTo>
                <a:cubicBezTo>
                  <a:pt x="18690" y="47167"/>
                  <a:pt x="18018" y="46022"/>
                  <a:pt x="18018" y="44784"/>
                </a:cubicBezTo>
                <a:moveTo>
                  <a:pt x="33094" y="32665"/>
                </a:moveTo>
                <a:cubicBezTo>
                  <a:pt x="33053" y="32545"/>
                  <a:pt x="33015" y="32429"/>
                  <a:pt x="32974" y="32309"/>
                </a:cubicBezTo>
                <a:cubicBezTo>
                  <a:pt x="32602" y="32474"/>
                  <a:pt x="32231" y="32643"/>
                  <a:pt x="31863" y="32812"/>
                </a:cubicBezTo>
                <a:cubicBezTo>
                  <a:pt x="31919" y="32928"/>
                  <a:pt x="31972" y="33044"/>
                  <a:pt x="32024" y="33157"/>
                </a:cubicBezTo>
                <a:cubicBezTo>
                  <a:pt x="32377" y="32995"/>
                  <a:pt x="32734" y="32830"/>
                  <a:pt x="33094" y="32665"/>
                </a:cubicBezTo>
                <a:close/>
                <a:moveTo>
                  <a:pt x="32092" y="33311"/>
                </a:moveTo>
                <a:cubicBezTo>
                  <a:pt x="32141" y="33419"/>
                  <a:pt x="32190" y="33524"/>
                  <a:pt x="32235" y="33633"/>
                </a:cubicBezTo>
                <a:cubicBezTo>
                  <a:pt x="32572" y="33472"/>
                  <a:pt x="32914" y="33311"/>
                  <a:pt x="33259" y="33153"/>
                </a:cubicBezTo>
                <a:cubicBezTo>
                  <a:pt x="33221" y="33044"/>
                  <a:pt x="33184" y="32935"/>
                  <a:pt x="33146" y="32827"/>
                </a:cubicBezTo>
                <a:cubicBezTo>
                  <a:pt x="32794" y="32988"/>
                  <a:pt x="32441" y="33149"/>
                  <a:pt x="32092" y="33311"/>
                </a:cubicBezTo>
                <a:close/>
                <a:moveTo>
                  <a:pt x="21211" y="47898"/>
                </a:moveTo>
                <a:cubicBezTo>
                  <a:pt x="20281" y="46897"/>
                  <a:pt x="19740" y="45805"/>
                  <a:pt x="19740" y="44645"/>
                </a:cubicBezTo>
                <a:cubicBezTo>
                  <a:pt x="19740" y="44225"/>
                  <a:pt x="19812" y="43794"/>
                  <a:pt x="19962" y="43362"/>
                </a:cubicBezTo>
                <a:cubicBezTo>
                  <a:pt x="20284" y="42413"/>
                  <a:pt x="21061" y="41419"/>
                  <a:pt x="22205" y="40387"/>
                </a:cubicBezTo>
                <a:cubicBezTo>
                  <a:pt x="23350" y="39351"/>
                  <a:pt x="24866" y="38282"/>
                  <a:pt x="26670" y="37190"/>
                </a:cubicBezTo>
                <a:cubicBezTo>
                  <a:pt x="28314" y="36196"/>
                  <a:pt x="30197" y="35187"/>
                  <a:pt x="32265" y="34170"/>
                </a:cubicBezTo>
                <a:cubicBezTo>
                  <a:pt x="32220" y="34069"/>
                  <a:pt x="32175" y="33967"/>
                  <a:pt x="32130" y="33862"/>
                </a:cubicBezTo>
                <a:cubicBezTo>
                  <a:pt x="27770" y="35941"/>
                  <a:pt x="24085" y="38012"/>
                  <a:pt x="21609" y="39944"/>
                </a:cubicBezTo>
                <a:cubicBezTo>
                  <a:pt x="19808" y="41344"/>
                  <a:pt x="18645" y="42676"/>
                  <a:pt x="18315" y="43861"/>
                </a:cubicBezTo>
                <a:cubicBezTo>
                  <a:pt x="18225" y="44173"/>
                  <a:pt x="18183" y="44484"/>
                  <a:pt x="18183" y="44784"/>
                </a:cubicBezTo>
                <a:cubicBezTo>
                  <a:pt x="18183" y="45989"/>
                  <a:pt x="18859" y="47122"/>
                  <a:pt x="20026" y="48146"/>
                </a:cubicBezTo>
                <a:cubicBezTo>
                  <a:pt x="20423" y="48067"/>
                  <a:pt x="20817" y="47985"/>
                  <a:pt x="21211" y="47898"/>
                </a:cubicBezTo>
                <a:close/>
                <a:moveTo>
                  <a:pt x="21781" y="48454"/>
                </a:moveTo>
                <a:cubicBezTo>
                  <a:pt x="21635" y="48322"/>
                  <a:pt x="21496" y="48191"/>
                  <a:pt x="21361" y="48056"/>
                </a:cubicBezTo>
                <a:cubicBezTo>
                  <a:pt x="20982" y="48142"/>
                  <a:pt x="20596" y="48225"/>
                  <a:pt x="20209" y="48304"/>
                </a:cubicBezTo>
                <a:cubicBezTo>
                  <a:pt x="20367" y="48431"/>
                  <a:pt x="20528" y="48559"/>
                  <a:pt x="20701" y="48683"/>
                </a:cubicBezTo>
                <a:cubicBezTo>
                  <a:pt x="21080" y="48626"/>
                  <a:pt x="21455" y="48562"/>
                  <a:pt x="21826" y="48495"/>
                </a:cubicBezTo>
                <a:cubicBezTo>
                  <a:pt x="21811" y="48484"/>
                  <a:pt x="21796" y="48469"/>
                  <a:pt x="21781" y="48454"/>
                </a:cubicBezTo>
                <a:close/>
                <a:moveTo>
                  <a:pt x="23185" y="48232"/>
                </a:moveTo>
                <a:cubicBezTo>
                  <a:pt x="23023" y="48063"/>
                  <a:pt x="22873" y="47891"/>
                  <a:pt x="22731" y="47718"/>
                </a:cubicBezTo>
                <a:cubicBezTo>
                  <a:pt x="22340" y="47823"/>
                  <a:pt x="21947" y="47921"/>
                  <a:pt x="21549" y="48015"/>
                </a:cubicBezTo>
                <a:cubicBezTo>
                  <a:pt x="21658" y="48120"/>
                  <a:pt x="21770" y="48229"/>
                  <a:pt x="21887" y="48334"/>
                </a:cubicBezTo>
                <a:cubicBezTo>
                  <a:pt x="21935" y="48375"/>
                  <a:pt x="21984" y="48420"/>
                  <a:pt x="22029" y="48461"/>
                </a:cubicBezTo>
                <a:cubicBezTo>
                  <a:pt x="22419" y="48390"/>
                  <a:pt x="22802" y="48311"/>
                  <a:pt x="23185" y="48232"/>
                </a:cubicBezTo>
                <a:close/>
                <a:moveTo>
                  <a:pt x="23845" y="48863"/>
                </a:moveTo>
                <a:cubicBezTo>
                  <a:pt x="23755" y="48784"/>
                  <a:pt x="23669" y="48705"/>
                  <a:pt x="23586" y="48626"/>
                </a:cubicBezTo>
                <a:cubicBezTo>
                  <a:pt x="23500" y="48547"/>
                  <a:pt x="23421" y="48469"/>
                  <a:pt x="23339" y="48390"/>
                </a:cubicBezTo>
                <a:cubicBezTo>
                  <a:pt x="22967" y="48469"/>
                  <a:pt x="22592" y="48544"/>
                  <a:pt x="22217" y="48615"/>
                </a:cubicBezTo>
                <a:cubicBezTo>
                  <a:pt x="22386" y="48758"/>
                  <a:pt x="22562" y="48893"/>
                  <a:pt x="22749" y="49031"/>
                </a:cubicBezTo>
                <a:cubicBezTo>
                  <a:pt x="23117" y="48979"/>
                  <a:pt x="23481" y="48923"/>
                  <a:pt x="23845" y="48863"/>
                </a:cubicBezTo>
                <a:close/>
                <a:moveTo>
                  <a:pt x="24029" y="49016"/>
                </a:moveTo>
                <a:cubicBezTo>
                  <a:pt x="23676" y="49077"/>
                  <a:pt x="23320" y="49133"/>
                  <a:pt x="22963" y="49185"/>
                </a:cubicBezTo>
                <a:cubicBezTo>
                  <a:pt x="23151" y="49317"/>
                  <a:pt x="23342" y="49444"/>
                  <a:pt x="23541" y="49572"/>
                </a:cubicBezTo>
                <a:cubicBezTo>
                  <a:pt x="23890" y="49538"/>
                  <a:pt x="24235" y="49500"/>
                  <a:pt x="24580" y="49459"/>
                </a:cubicBezTo>
                <a:cubicBezTo>
                  <a:pt x="24389" y="49313"/>
                  <a:pt x="24205" y="49167"/>
                  <a:pt x="24029" y="49016"/>
                </a:cubicBezTo>
                <a:close/>
                <a:moveTo>
                  <a:pt x="25368" y="48818"/>
                </a:moveTo>
                <a:cubicBezTo>
                  <a:pt x="25353" y="48803"/>
                  <a:pt x="25338" y="48788"/>
                  <a:pt x="25327" y="48776"/>
                </a:cubicBezTo>
                <a:cubicBezTo>
                  <a:pt x="24967" y="48848"/>
                  <a:pt x="24599" y="48919"/>
                  <a:pt x="24235" y="48983"/>
                </a:cubicBezTo>
                <a:cubicBezTo>
                  <a:pt x="24419" y="49133"/>
                  <a:pt x="24610" y="49283"/>
                  <a:pt x="24809" y="49429"/>
                </a:cubicBezTo>
                <a:cubicBezTo>
                  <a:pt x="25166" y="49384"/>
                  <a:pt x="25522" y="49335"/>
                  <a:pt x="25871" y="49279"/>
                </a:cubicBezTo>
                <a:cubicBezTo>
                  <a:pt x="25699" y="49125"/>
                  <a:pt x="25530" y="48971"/>
                  <a:pt x="25368" y="48818"/>
                </a:cubicBezTo>
                <a:moveTo>
                  <a:pt x="27158" y="49058"/>
                </a:moveTo>
                <a:cubicBezTo>
                  <a:pt x="27121" y="49020"/>
                  <a:pt x="27079" y="48979"/>
                  <a:pt x="27042" y="48938"/>
                </a:cubicBezTo>
                <a:cubicBezTo>
                  <a:pt x="26895" y="48788"/>
                  <a:pt x="26757" y="48638"/>
                  <a:pt x="26625" y="48484"/>
                </a:cubicBezTo>
                <a:cubicBezTo>
                  <a:pt x="26550" y="48502"/>
                  <a:pt x="26475" y="48521"/>
                  <a:pt x="26400" y="48536"/>
                </a:cubicBezTo>
                <a:cubicBezTo>
                  <a:pt x="26108" y="48608"/>
                  <a:pt x="25811" y="48675"/>
                  <a:pt x="25511" y="48735"/>
                </a:cubicBezTo>
                <a:cubicBezTo>
                  <a:pt x="25691" y="48908"/>
                  <a:pt x="25879" y="49080"/>
                  <a:pt x="26078" y="49249"/>
                </a:cubicBezTo>
                <a:cubicBezTo>
                  <a:pt x="26441" y="49189"/>
                  <a:pt x="26802" y="49125"/>
                  <a:pt x="27158" y="49058"/>
                </a:cubicBezTo>
                <a:moveTo>
                  <a:pt x="27316" y="49215"/>
                </a:moveTo>
                <a:cubicBezTo>
                  <a:pt x="26967" y="49283"/>
                  <a:pt x="26614" y="49343"/>
                  <a:pt x="26261" y="49403"/>
                </a:cubicBezTo>
                <a:cubicBezTo>
                  <a:pt x="26456" y="49564"/>
                  <a:pt x="26663" y="49726"/>
                  <a:pt x="26877" y="49879"/>
                </a:cubicBezTo>
                <a:cubicBezTo>
                  <a:pt x="27222" y="49842"/>
                  <a:pt x="27563" y="49797"/>
                  <a:pt x="27901" y="49752"/>
                </a:cubicBezTo>
                <a:cubicBezTo>
                  <a:pt x="27698" y="49576"/>
                  <a:pt x="27503" y="49395"/>
                  <a:pt x="27316" y="49215"/>
                </a:cubicBezTo>
                <a:close/>
                <a:moveTo>
                  <a:pt x="29150" y="49553"/>
                </a:moveTo>
                <a:cubicBezTo>
                  <a:pt x="28959" y="49362"/>
                  <a:pt x="28779" y="49170"/>
                  <a:pt x="28603" y="48975"/>
                </a:cubicBezTo>
                <a:cubicBezTo>
                  <a:pt x="28595" y="48964"/>
                  <a:pt x="28588" y="48956"/>
                  <a:pt x="28580" y="48945"/>
                </a:cubicBezTo>
                <a:cubicBezTo>
                  <a:pt x="28456" y="48975"/>
                  <a:pt x="28332" y="49001"/>
                  <a:pt x="28209" y="49028"/>
                </a:cubicBezTo>
                <a:cubicBezTo>
                  <a:pt x="27976" y="49080"/>
                  <a:pt x="27740" y="49129"/>
                  <a:pt x="27500" y="49178"/>
                </a:cubicBezTo>
                <a:cubicBezTo>
                  <a:pt x="27691" y="49362"/>
                  <a:pt x="27893" y="49542"/>
                  <a:pt x="28104" y="49722"/>
                </a:cubicBezTo>
                <a:cubicBezTo>
                  <a:pt x="28456" y="49669"/>
                  <a:pt x="28805" y="49613"/>
                  <a:pt x="29150" y="49553"/>
                </a:cubicBezTo>
                <a:close/>
                <a:moveTo>
                  <a:pt x="29912" y="50258"/>
                </a:moveTo>
                <a:cubicBezTo>
                  <a:pt x="29702" y="50078"/>
                  <a:pt x="29503" y="49891"/>
                  <a:pt x="29308" y="49707"/>
                </a:cubicBezTo>
                <a:cubicBezTo>
                  <a:pt x="28974" y="49767"/>
                  <a:pt x="28633" y="49823"/>
                  <a:pt x="28287" y="49876"/>
                </a:cubicBezTo>
                <a:cubicBezTo>
                  <a:pt x="28490" y="50045"/>
                  <a:pt x="28700" y="50210"/>
                  <a:pt x="28918" y="50371"/>
                </a:cubicBezTo>
                <a:cubicBezTo>
                  <a:pt x="29252" y="50337"/>
                  <a:pt x="29586" y="50300"/>
                  <a:pt x="29912" y="50258"/>
                </a:cubicBezTo>
                <a:moveTo>
                  <a:pt x="30092" y="50412"/>
                </a:moveTo>
                <a:cubicBezTo>
                  <a:pt x="29777" y="50453"/>
                  <a:pt x="29454" y="50491"/>
                  <a:pt x="29132" y="50525"/>
                </a:cubicBezTo>
                <a:cubicBezTo>
                  <a:pt x="29338" y="50675"/>
                  <a:pt x="29548" y="50821"/>
                  <a:pt x="29762" y="50968"/>
                </a:cubicBezTo>
                <a:cubicBezTo>
                  <a:pt x="30077" y="50949"/>
                  <a:pt x="30392" y="50930"/>
                  <a:pt x="30700" y="50904"/>
                </a:cubicBezTo>
                <a:cubicBezTo>
                  <a:pt x="30494" y="50742"/>
                  <a:pt x="30291" y="50581"/>
                  <a:pt x="30092" y="50412"/>
                </a:cubicBezTo>
                <a:close/>
                <a:moveTo>
                  <a:pt x="31886" y="50791"/>
                </a:moveTo>
                <a:cubicBezTo>
                  <a:pt x="31679" y="50611"/>
                  <a:pt x="31477" y="50423"/>
                  <a:pt x="31282" y="50236"/>
                </a:cubicBezTo>
                <a:cubicBezTo>
                  <a:pt x="30959" y="50292"/>
                  <a:pt x="30629" y="50341"/>
                  <a:pt x="30299" y="50386"/>
                </a:cubicBezTo>
                <a:cubicBezTo>
                  <a:pt x="30501" y="50555"/>
                  <a:pt x="30711" y="50720"/>
                  <a:pt x="30925" y="50885"/>
                </a:cubicBezTo>
                <a:cubicBezTo>
                  <a:pt x="31248" y="50859"/>
                  <a:pt x="31570" y="50829"/>
                  <a:pt x="31886" y="50791"/>
                </a:cubicBezTo>
                <a:moveTo>
                  <a:pt x="32066" y="50949"/>
                </a:moveTo>
                <a:cubicBezTo>
                  <a:pt x="31758" y="50983"/>
                  <a:pt x="31450" y="51016"/>
                  <a:pt x="31135" y="51043"/>
                </a:cubicBezTo>
                <a:cubicBezTo>
                  <a:pt x="31342" y="51193"/>
                  <a:pt x="31552" y="51343"/>
                  <a:pt x="31766" y="51493"/>
                </a:cubicBezTo>
                <a:cubicBezTo>
                  <a:pt x="32073" y="51482"/>
                  <a:pt x="32373" y="51467"/>
                  <a:pt x="32674" y="51448"/>
                </a:cubicBezTo>
                <a:cubicBezTo>
                  <a:pt x="32467" y="51283"/>
                  <a:pt x="32261" y="51118"/>
                  <a:pt x="32066" y="50949"/>
                </a:cubicBezTo>
                <a:close/>
                <a:moveTo>
                  <a:pt x="33825" y="51358"/>
                </a:moveTo>
                <a:cubicBezTo>
                  <a:pt x="33615" y="51174"/>
                  <a:pt x="33413" y="50983"/>
                  <a:pt x="33218" y="50795"/>
                </a:cubicBezTo>
                <a:cubicBezTo>
                  <a:pt x="32906" y="50840"/>
                  <a:pt x="32587" y="50885"/>
                  <a:pt x="32268" y="50922"/>
                </a:cubicBezTo>
                <a:cubicBezTo>
                  <a:pt x="32471" y="51095"/>
                  <a:pt x="32681" y="51264"/>
                  <a:pt x="32899" y="51433"/>
                </a:cubicBezTo>
                <a:cubicBezTo>
                  <a:pt x="33210" y="51414"/>
                  <a:pt x="33522" y="51388"/>
                  <a:pt x="33825" y="51358"/>
                </a:cubicBezTo>
                <a:moveTo>
                  <a:pt x="34002" y="51515"/>
                </a:moveTo>
                <a:cubicBezTo>
                  <a:pt x="33705" y="51545"/>
                  <a:pt x="33409" y="51568"/>
                  <a:pt x="33105" y="51590"/>
                </a:cubicBezTo>
                <a:cubicBezTo>
                  <a:pt x="33311" y="51748"/>
                  <a:pt x="33525" y="51902"/>
                  <a:pt x="33739" y="52052"/>
                </a:cubicBezTo>
                <a:cubicBezTo>
                  <a:pt x="34036" y="52048"/>
                  <a:pt x="34328" y="52041"/>
                  <a:pt x="34617" y="52026"/>
                </a:cubicBezTo>
                <a:cubicBezTo>
                  <a:pt x="34407" y="51857"/>
                  <a:pt x="34201" y="51688"/>
                  <a:pt x="34002" y="51515"/>
                </a:cubicBezTo>
                <a:moveTo>
                  <a:pt x="35735" y="51962"/>
                </a:moveTo>
                <a:cubicBezTo>
                  <a:pt x="35525" y="51770"/>
                  <a:pt x="35322" y="51579"/>
                  <a:pt x="35124" y="51384"/>
                </a:cubicBezTo>
                <a:cubicBezTo>
                  <a:pt x="34820" y="51425"/>
                  <a:pt x="34516" y="51463"/>
                  <a:pt x="34204" y="51493"/>
                </a:cubicBezTo>
                <a:cubicBezTo>
                  <a:pt x="34411" y="51669"/>
                  <a:pt x="34621" y="51845"/>
                  <a:pt x="34838" y="52018"/>
                </a:cubicBezTo>
                <a:cubicBezTo>
                  <a:pt x="35142" y="52003"/>
                  <a:pt x="35443" y="51984"/>
                  <a:pt x="35735" y="51962"/>
                </a:cubicBezTo>
                <a:close/>
                <a:moveTo>
                  <a:pt x="35912" y="52119"/>
                </a:moveTo>
                <a:cubicBezTo>
                  <a:pt x="35626" y="52142"/>
                  <a:pt x="35337" y="52161"/>
                  <a:pt x="35045" y="52176"/>
                </a:cubicBezTo>
                <a:cubicBezTo>
                  <a:pt x="35251" y="52337"/>
                  <a:pt x="35461" y="52495"/>
                  <a:pt x="35679" y="52652"/>
                </a:cubicBezTo>
                <a:lnTo>
                  <a:pt x="35750" y="52652"/>
                </a:lnTo>
                <a:lnTo>
                  <a:pt x="35750" y="52652"/>
                </a:lnTo>
                <a:cubicBezTo>
                  <a:pt x="36013" y="52652"/>
                  <a:pt x="36272" y="52648"/>
                  <a:pt x="36527" y="52641"/>
                </a:cubicBezTo>
                <a:cubicBezTo>
                  <a:pt x="36317" y="52468"/>
                  <a:pt x="36110" y="52296"/>
                  <a:pt x="35912" y="52119"/>
                </a:cubicBezTo>
                <a:close/>
                <a:moveTo>
                  <a:pt x="37619" y="52600"/>
                </a:moveTo>
                <a:cubicBezTo>
                  <a:pt x="37405" y="52405"/>
                  <a:pt x="37198" y="52209"/>
                  <a:pt x="37000" y="52011"/>
                </a:cubicBezTo>
                <a:cubicBezTo>
                  <a:pt x="36707" y="52044"/>
                  <a:pt x="36411" y="52074"/>
                  <a:pt x="36110" y="52101"/>
                </a:cubicBezTo>
                <a:cubicBezTo>
                  <a:pt x="36317" y="52281"/>
                  <a:pt x="36531" y="52461"/>
                  <a:pt x="36748" y="52637"/>
                </a:cubicBezTo>
                <a:cubicBezTo>
                  <a:pt x="37041" y="52630"/>
                  <a:pt x="37330" y="52615"/>
                  <a:pt x="37619" y="52600"/>
                </a:cubicBezTo>
                <a:moveTo>
                  <a:pt x="37791" y="52757"/>
                </a:moveTo>
                <a:cubicBezTo>
                  <a:pt x="37514" y="52776"/>
                  <a:pt x="37232" y="52787"/>
                  <a:pt x="36951" y="52798"/>
                </a:cubicBezTo>
                <a:cubicBezTo>
                  <a:pt x="37157" y="52960"/>
                  <a:pt x="37367" y="53125"/>
                  <a:pt x="37585" y="53283"/>
                </a:cubicBezTo>
                <a:cubicBezTo>
                  <a:pt x="37848" y="53290"/>
                  <a:pt x="38110" y="53294"/>
                  <a:pt x="38373" y="53294"/>
                </a:cubicBezTo>
                <a:lnTo>
                  <a:pt x="38377" y="53294"/>
                </a:lnTo>
                <a:lnTo>
                  <a:pt x="38407" y="53294"/>
                </a:lnTo>
                <a:cubicBezTo>
                  <a:pt x="38197" y="53117"/>
                  <a:pt x="37990" y="52937"/>
                  <a:pt x="37791" y="52757"/>
                </a:cubicBezTo>
                <a:moveTo>
                  <a:pt x="39468" y="53275"/>
                </a:moveTo>
                <a:cubicBezTo>
                  <a:pt x="39258" y="53076"/>
                  <a:pt x="39052" y="52877"/>
                  <a:pt x="38849" y="52675"/>
                </a:cubicBezTo>
                <a:cubicBezTo>
                  <a:pt x="38568" y="52701"/>
                  <a:pt x="38279" y="52727"/>
                  <a:pt x="37990" y="52746"/>
                </a:cubicBezTo>
                <a:cubicBezTo>
                  <a:pt x="38197" y="52930"/>
                  <a:pt x="38407" y="53110"/>
                  <a:pt x="38624" y="53290"/>
                </a:cubicBezTo>
                <a:cubicBezTo>
                  <a:pt x="38909" y="53290"/>
                  <a:pt x="39191" y="53283"/>
                  <a:pt x="39468" y="53275"/>
                </a:cubicBezTo>
                <a:close/>
                <a:moveTo>
                  <a:pt x="39641" y="53433"/>
                </a:moveTo>
                <a:cubicBezTo>
                  <a:pt x="39371" y="53444"/>
                  <a:pt x="39097" y="53451"/>
                  <a:pt x="38823" y="53455"/>
                </a:cubicBezTo>
                <a:cubicBezTo>
                  <a:pt x="39029" y="53620"/>
                  <a:pt x="39240" y="53785"/>
                  <a:pt x="39453" y="53947"/>
                </a:cubicBezTo>
                <a:cubicBezTo>
                  <a:pt x="39720" y="53962"/>
                  <a:pt x="39986" y="53969"/>
                  <a:pt x="40253" y="53977"/>
                </a:cubicBezTo>
                <a:cubicBezTo>
                  <a:pt x="40043" y="53797"/>
                  <a:pt x="39840" y="53616"/>
                  <a:pt x="39641" y="53433"/>
                </a:cubicBezTo>
                <a:moveTo>
                  <a:pt x="40677" y="53373"/>
                </a:moveTo>
                <a:cubicBezTo>
                  <a:pt x="40399" y="53395"/>
                  <a:pt x="40121" y="53410"/>
                  <a:pt x="39836" y="53425"/>
                </a:cubicBezTo>
                <a:cubicBezTo>
                  <a:pt x="40043" y="53609"/>
                  <a:pt x="40256" y="53797"/>
                  <a:pt x="40470" y="53980"/>
                </a:cubicBezTo>
                <a:cubicBezTo>
                  <a:pt x="40624" y="53980"/>
                  <a:pt x="40778" y="53980"/>
                  <a:pt x="40928" y="53980"/>
                </a:cubicBezTo>
                <a:lnTo>
                  <a:pt x="40932" y="53980"/>
                </a:lnTo>
                <a:cubicBezTo>
                  <a:pt x="41052" y="53980"/>
                  <a:pt x="41172" y="53980"/>
                  <a:pt x="41292" y="53980"/>
                </a:cubicBezTo>
                <a:cubicBezTo>
                  <a:pt x="41082" y="53782"/>
                  <a:pt x="40875" y="53575"/>
                  <a:pt x="40677" y="53373"/>
                </a:cubicBezTo>
                <a:moveTo>
                  <a:pt x="42328" y="53950"/>
                </a:moveTo>
                <a:cubicBezTo>
                  <a:pt x="42114" y="53725"/>
                  <a:pt x="41907" y="53500"/>
                  <a:pt x="41708" y="53271"/>
                </a:cubicBezTo>
                <a:cubicBezTo>
                  <a:pt x="41427" y="53305"/>
                  <a:pt x="41142" y="53335"/>
                  <a:pt x="40853" y="53358"/>
                </a:cubicBezTo>
                <a:cubicBezTo>
                  <a:pt x="41059" y="53568"/>
                  <a:pt x="41269" y="53774"/>
                  <a:pt x="41487" y="53977"/>
                </a:cubicBezTo>
                <a:cubicBezTo>
                  <a:pt x="41768" y="53973"/>
                  <a:pt x="42050" y="53962"/>
                  <a:pt x="42328" y="53950"/>
                </a:cubicBezTo>
                <a:moveTo>
                  <a:pt x="42474" y="54104"/>
                </a:moveTo>
                <a:cubicBezTo>
                  <a:pt x="42204" y="54119"/>
                  <a:pt x="41934" y="54130"/>
                  <a:pt x="41656" y="54134"/>
                </a:cubicBezTo>
                <a:cubicBezTo>
                  <a:pt x="41840" y="54303"/>
                  <a:pt x="42027" y="54472"/>
                  <a:pt x="42215" y="54637"/>
                </a:cubicBezTo>
                <a:cubicBezTo>
                  <a:pt x="42237" y="54656"/>
                  <a:pt x="42264" y="54678"/>
                  <a:pt x="42286" y="54697"/>
                </a:cubicBezTo>
                <a:cubicBezTo>
                  <a:pt x="42556" y="54708"/>
                  <a:pt x="42823" y="54712"/>
                  <a:pt x="43085" y="54716"/>
                </a:cubicBezTo>
                <a:cubicBezTo>
                  <a:pt x="42879" y="54513"/>
                  <a:pt x="42673" y="54311"/>
                  <a:pt x="42474" y="54104"/>
                </a:cubicBezTo>
                <a:moveTo>
                  <a:pt x="44102" y="54712"/>
                </a:moveTo>
                <a:cubicBezTo>
                  <a:pt x="43892" y="54487"/>
                  <a:pt x="43686" y="54258"/>
                  <a:pt x="43487" y="54029"/>
                </a:cubicBezTo>
                <a:cubicBezTo>
                  <a:pt x="43213" y="54055"/>
                  <a:pt x="42935" y="54078"/>
                  <a:pt x="42650" y="54093"/>
                </a:cubicBezTo>
                <a:cubicBezTo>
                  <a:pt x="42857" y="54303"/>
                  <a:pt x="43067" y="54513"/>
                  <a:pt x="43284" y="54720"/>
                </a:cubicBezTo>
                <a:cubicBezTo>
                  <a:pt x="43329" y="54720"/>
                  <a:pt x="43374" y="54720"/>
                  <a:pt x="43416" y="54720"/>
                </a:cubicBezTo>
                <a:lnTo>
                  <a:pt x="43419" y="54720"/>
                </a:lnTo>
                <a:cubicBezTo>
                  <a:pt x="43648" y="54720"/>
                  <a:pt x="43877" y="54716"/>
                  <a:pt x="44102" y="54712"/>
                </a:cubicBezTo>
                <a:moveTo>
                  <a:pt x="44849" y="55474"/>
                </a:moveTo>
                <a:cubicBezTo>
                  <a:pt x="44646" y="55275"/>
                  <a:pt x="44444" y="55072"/>
                  <a:pt x="44249" y="54866"/>
                </a:cubicBezTo>
                <a:cubicBezTo>
                  <a:pt x="43986" y="54873"/>
                  <a:pt x="43720" y="54877"/>
                  <a:pt x="43453" y="54877"/>
                </a:cubicBezTo>
                <a:cubicBezTo>
                  <a:pt x="43494" y="54918"/>
                  <a:pt x="43536" y="54956"/>
                  <a:pt x="43581" y="54997"/>
                </a:cubicBezTo>
                <a:cubicBezTo>
                  <a:pt x="43742" y="55147"/>
                  <a:pt x="43907" y="55297"/>
                  <a:pt x="44076" y="55444"/>
                </a:cubicBezTo>
                <a:cubicBezTo>
                  <a:pt x="44339" y="55459"/>
                  <a:pt x="44597" y="55474"/>
                  <a:pt x="44856" y="55481"/>
                </a:cubicBezTo>
                <a:cubicBezTo>
                  <a:pt x="44856" y="55477"/>
                  <a:pt x="44853" y="55477"/>
                  <a:pt x="44849" y="55474"/>
                </a:cubicBezTo>
                <a:close/>
                <a:moveTo>
                  <a:pt x="45847" y="55500"/>
                </a:moveTo>
                <a:lnTo>
                  <a:pt x="45847" y="55500"/>
                </a:lnTo>
                <a:lnTo>
                  <a:pt x="45858" y="55500"/>
                </a:lnTo>
                <a:cubicBezTo>
                  <a:pt x="45648" y="55275"/>
                  <a:pt x="45445" y="55046"/>
                  <a:pt x="45247" y="54817"/>
                </a:cubicBezTo>
                <a:cubicBezTo>
                  <a:pt x="44976" y="54836"/>
                  <a:pt x="44703" y="54851"/>
                  <a:pt x="44429" y="54858"/>
                </a:cubicBezTo>
                <a:cubicBezTo>
                  <a:pt x="44594" y="55035"/>
                  <a:pt x="44766" y="55207"/>
                  <a:pt x="44943" y="55380"/>
                </a:cubicBezTo>
                <a:cubicBezTo>
                  <a:pt x="44980" y="55417"/>
                  <a:pt x="45018" y="55451"/>
                  <a:pt x="45051" y="55489"/>
                </a:cubicBezTo>
                <a:cubicBezTo>
                  <a:pt x="45322" y="55496"/>
                  <a:pt x="45584" y="55500"/>
                  <a:pt x="45847" y="55500"/>
                </a:cubicBezTo>
                <a:moveTo>
                  <a:pt x="46215" y="55875"/>
                </a:moveTo>
                <a:cubicBezTo>
                  <a:pt x="46143" y="55804"/>
                  <a:pt x="46072" y="55729"/>
                  <a:pt x="46004" y="55658"/>
                </a:cubicBezTo>
                <a:cubicBezTo>
                  <a:pt x="45952" y="55658"/>
                  <a:pt x="45899" y="55658"/>
                  <a:pt x="45847" y="55658"/>
                </a:cubicBezTo>
                <a:cubicBezTo>
                  <a:pt x="45641" y="55658"/>
                  <a:pt x="45430" y="55654"/>
                  <a:pt x="45220" y="55650"/>
                </a:cubicBezTo>
                <a:cubicBezTo>
                  <a:pt x="45423" y="55841"/>
                  <a:pt x="45629" y="56033"/>
                  <a:pt x="45836" y="56220"/>
                </a:cubicBezTo>
                <a:cubicBezTo>
                  <a:pt x="46095" y="56239"/>
                  <a:pt x="46350" y="56258"/>
                  <a:pt x="46605" y="56273"/>
                </a:cubicBezTo>
                <a:cubicBezTo>
                  <a:pt x="46473" y="56142"/>
                  <a:pt x="46342" y="56010"/>
                  <a:pt x="46215" y="55875"/>
                </a:cubicBezTo>
                <a:moveTo>
                  <a:pt x="47592" y="56314"/>
                </a:moveTo>
                <a:cubicBezTo>
                  <a:pt x="47588" y="56310"/>
                  <a:pt x="47584" y="56303"/>
                  <a:pt x="47577" y="56299"/>
                </a:cubicBezTo>
                <a:cubicBezTo>
                  <a:pt x="47378" y="56078"/>
                  <a:pt x="47179" y="55856"/>
                  <a:pt x="46988" y="55631"/>
                </a:cubicBezTo>
                <a:cubicBezTo>
                  <a:pt x="46834" y="55639"/>
                  <a:pt x="46676" y="55643"/>
                  <a:pt x="46519" y="55646"/>
                </a:cubicBezTo>
                <a:cubicBezTo>
                  <a:pt x="46406" y="55650"/>
                  <a:pt x="46293" y="55654"/>
                  <a:pt x="46181" y="55654"/>
                </a:cubicBezTo>
                <a:cubicBezTo>
                  <a:pt x="46222" y="55699"/>
                  <a:pt x="46263" y="55740"/>
                  <a:pt x="46308" y="55785"/>
                </a:cubicBezTo>
                <a:cubicBezTo>
                  <a:pt x="46470" y="55954"/>
                  <a:pt x="46635" y="56119"/>
                  <a:pt x="46800" y="56284"/>
                </a:cubicBezTo>
                <a:cubicBezTo>
                  <a:pt x="47066" y="56299"/>
                  <a:pt x="47333" y="56307"/>
                  <a:pt x="47592" y="56314"/>
                </a:cubicBezTo>
                <a:close/>
                <a:moveTo>
                  <a:pt x="47738" y="56472"/>
                </a:moveTo>
                <a:cubicBezTo>
                  <a:pt x="47708" y="56472"/>
                  <a:pt x="47682" y="56472"/>
                  <a:pt x="47652" y="56472"/>
                </a:cubicBezTo>
                <a:cubicBezTo>
                  <a:pt x="47426" y="56464"/>
                  <a:pt x="47198" y="56457"/>
                  <a:pt x="46969" y="56445"/>
                </a:cubicBezTo>
                <a:cubicBezTo>
                  <a:pt x="47164" y="56637"/>
                  <a:pt x="47366" y="56828"/>
                  <a:pt x="47573" y="57016"/>
                </a:cubicBezTo>
                <a:cubicBezTo>
                  <a:pt x="47828" y="57042"/>
                  <a:pt x="48079" y="57065"/>
                  <a:pt x="48331" y="57087"/>
                </a:cubicBezTo>
                <a:cubicBezTo>
                  <a:pt x="48128" y="56884"/>
                  <a:pt x="47933" y="56678"/>
                  <a:pt x="47738" y="56472"/>
                </a:cubicBezTo>
                <a:moveTo>
                  <a:pt x="48803" y="57121"/>
                </a:moveTo>
                <a:cubicBezTo>
                  <a:pt x="48972" y="57132"/>
                  <a:pt x="49141" y="57143"/>
                  <a:pt x="49306" y="57151"/>
                </a:cubicBezTo>
                <a:cubicBezTo>
                  <a:pt x="49104" y="56926"/>
                  <a:pt x="48905" y="56701"/>
                  <a:pt x="48710" y="56475"/>
                </a:cubicBezTo>
                <a:cubicBezTo>
                  <a:pt x="48575" y="56475"/>
                  <a:pt x="48436" y="56475"/>
                  <a:pt x="48297" y="56475"/>
                </a:cubicBezTo>
                <a:lnTo>
                  <a:pt x="48293" y="56475"/>
                </a:lnTo>
                <a:cubicBezTo>
                  <a:pt x="48169" y="56475"/>
                  <a:pt x="48042" y="56475"/>
                  <a:pt x="47914" y="56475"/>
                </a:cubicBezTo>
                <a:cubicBezTo>
                  <a:pt x="48113" y="56686"/>
                  <a:pt x="48316" y="56896"/>
                  <a:pt x="48526" y="57102"/>
                </a:cubicBezTo>
                <a:cubicBezTo>
                  <a:pt x="48620" y="57110"/>
                  <a:pt x="48710" y="57113"/>
                  <a:pt x="48803" y="57121"/>
                </a:cubicBezTo>
                <a:moveTo>
                  <a:pt x="49453" y="57308"/>
                </a:moveTo>
                <a:cubicBezTo>
                  <a:pt x="49235" y="57301"/>
                  <a:pt x="49014" y="57286"/>
                  <a:pt x="48792" y="57271"/>
                </a:cubicBezTo>
                <a:cubicBezTo>
                  <a:pt x="48758" y="57271"/>
                  <a:pt x="48725" y="57267"/>
                  <a:pt x="48691" y="57267"/>
                </a:cubicBezTo>
                <a:cubicBezTo>
                  <a:pt x="48886" y="57455"/>
                  <a:pt x="49085" y="57646"/>
                  <a:pt x="49287" y="57834"/>
                </a:cubicBezTo>
                <a:cubicBezTo>
                  <a:pt x="49513" y="57860"/>
                  <a:pt x="49734" y="57886"/>
                  <a:pt x="49959" y="57912"/>
                </a:cubicBezTo>
                <a:cubicBezTo>
                  <a:pt x="49985" y="57912"/>
                  <a:pt x="50008" y="57916"/>
                  <a:pt x="50034" y="57920"/>
                </a:cubicBezTo>
                <a:cubicBezTo>
                  <a:pt x="49835" y="57717"/>
                  <a:pt x="49644" y="57515"/>
                  <a:pt x="49453" y="57308"/>
                </a:cubicBezTo>
                <a:close/>
                <a:moveTo>
                  <a:pt x="51002" y="58006"/>
                </a:moveTo>
                <a:cubicBezTo>
                  <a:pt x="50800" y="57785"/>
                  <a:pt x="50604" y="57560"/>
                  <a:pt x="50413" y="57335"/>
                </a:cubicBezTo>
                <a:cubicBezTo>
                  <a:pt x="50154" y="57335"/>
                  <a:pt x="49895" y="57327"/>
                  <a:pt x="49629" y="57316"/>
                </a:cubicBezTo>
                <a:cubicBezTo>
                  <a:pt x="49824" y="57526"/>
                  <a:pt x="50027" y="57732"/>
                  <a:pt x="50229" y="57939"/>
                </a:cubicBezTo>
                <a:cubicBezTo>
                  <a:pt x="50488" y="57965"/>
                  <a:pt x="50747" y="57988"/>
                  <a:pt x="51002" y="58006"/>
                </a:cubicBezTo>
                <a:moveTo>
                  <a:pt x="51148" y="58168"/>
                </a:moveTo>
                <a:cubicBezTo>
                  <a:pt x="50901" y="58149"/>
                  <a:pt x="50649" y="58130"/>
                  <a:pt x="50398" y="58104"/>
                </a:cubicBezTo>
                <a:cubicBezTo>
                  <a:pt x="50589" y="58295"/>
                  <a:pt x="50785" y="58483"/>
                  <a:pt x="50983" y="58670"/>
                </a:cubicBezTo>
                <a:cubicBezTo>
                  <a:pt x="51028" y="58678"/>
                  <a:pt x="51077" y="58685"/>
                  <a:pt x="51122" y="58689"/>
                </a:cubicBezTo>
                <a:cubicBezTo>
                  <a:pt x="51325" y="58719"/>
                  <a:pt x="51524" y="58749"/>
                  <a:pt x="51723" y="58772"/>
                </a:cubicBezTo>
                <a:cubicBezTo>
                  <a:pt x="51527" y="58573"/>
                  <a:pt x="51336" y="58370"/>
                  <a:pt x="51148" y="58168"/>
                </a:cubicBezTo>
                <a:moveTo>
                  <a:pt x="52683" y="58880"/>
                </a:moveTo>
                <a:cubicBezTo>
                  <a:pt x="52484" y="58659"/>
                  <a:pt x="52293" y="58438"/>
                  <a:pt x="52105" y="58216"/>
                </a:cubicBezTo>
                <a:cubicBezTo>
                  <a:pt x="51846" y="58209"/>
                  <a:pt x="51587" y="58194"/>
                  <a:pt x="51325" y="58179"/>
                </a:cubicBezTo>
                <a:cubicBezTo>
                  <a:pt x="51520" y="58385"/>
                  <a:pt x="51715" y="58592"/>
                  <a:pt x="51918" y="58798"/>
                </a:cubicBezTo>
                <a:cubicBezTo>
                  <a:pt x="52177" y="58828"/>
                  <a:pt x="52432" y="58854"/>
                  <a:pt x="52683" y="58880"/>
                </a:cubicBezTo>
                <a:close/>
                <a:moveTo>
                  <a:pt x="52829" y="59042"/>
                </a:moveTo>
                <a:cubicBezTo>
                  <a:pt x="52582" y="59019"/>
                  <a:pt x="52334" y="58993"/>
                  <a:pt x="52087" y="58963"/>
                </a:cubicBezTo>
                <a:cubicBezTo>
                  <a:pt x="52274" y="59154"/>
                  <a:pt x="52469" y="59342"/>
                  <a:pt x="52664" y="59530"/>
                </a:cubicBezTo>
                <a:cubicBezTo>
                  <a:pt x="52908" y="59571"/>
                  <a:pt x="53156" y="59608"/>
                  <a:pt x="53396" y="59646"/>
                </a:cubicBezTo>
                <a:cubicBezTo>
                  <a:pt x="53205" y="59447"/>
                  <a:pt x="53017" y="59244"/>
                  <a:pt x="52829" y="59042"/>
                </a:cubicBezTo>
                <a:close/>
                <a:moveTo>
                  <a:pt x="54353" y="59770"/>
                </a:moveTo>
                <a:cubicBezTo>
                  <a:pt x="54158" y="59552"/>
                  <a:pt x="53966" y="59334"/>
                  <a:pt x="53779" y="59113"/>
                </a:cubicBezTo>
                <a:cubicBezTo>
                  <a:pt x="53524" y="59098"/>
                  <a:pt x="53265" y="59079"/>
                  <a:pt x="53006" y="59057"/>
                </a:cubicBezTo>
                <a:cubicBezTo>
                  <a:pt x="53197" y="59263"/>
                  <a:pt x="53392" y="59470"/>
                  <a:pt x="53591" y="59672"/>
                </a:cubicBezTo>
                <a:cubicBezTo>
                  <a:pt x="53846" y="59710"/>
                  <a:pt x="54098" y="59743"/>
                  <a:pt x="54353" y="59770"/>
                </a:cubicBezTo>
                <a:close/>
                <a:moveTo>
                  <a:pt x="54499" y="59935"/>
                </a:moveTo>
                <a:cubicBezTo>
                  <a:pt x="54251" y="59905"/>
                  <a:pt x="54008" y="59875"/>
                  <a:pt x="53760" y="59841"/>
                </a:cubicBezTo>
                <a:cubicBezTo>
                  <a:pt x="53948" y="60032"/>
                  <a:pt x="54135" y="60216"/>
                  <a:pt x="54330" y="60404"/>
                </a:cubicBezTo>
                <a:cubicBezTo>
                  <a:pt x="54574" y="60449"/>
                  <a:pt x="54818" y="60494"/>
                  <a:pt x="55058" y="60531"/>
                </a:cubicBezTo>
                <a:cubicBezTo>
                  <a:pt x="54867" y="60336"/>
                  <a:pt x="54679" y="60134"/>
                  <a:pt x="54499" y="59935"/>
                </a:cubicBezTo>
                <a:moveTo>
                  <a:pt x="56007" y="60678"/>
                </a:moveTo>
                <a:cubicBezTo>
                  <a:pt x="55812" y="60460"/>
                  <a:pt x="55625" y="60242"/>
                  <a:pt x="55441" y="60025"/>
                </a:cubicBezTo>
                <a:cubicBezTo>
                  <a:pt x="55186" y="60006"/>
                  <a:pt x="54931" y="59980"/>
                  <a:pt x="54675" y="59954"/>
                </a:cubicBezTo>
                <a:cubicBezTo>
                  <a:pt x="54863" y="60160"/>
                  <a:pt x="55054" y="60363"/>
                  <a:pt x="55253" y="60565"/>
                </a:cubicBezTo>
                <a:cubicBezTo>
                  <a:pt x="55505" y="60606"/>
                  <a:pt x="55756" y="60644"/>
                  <a:pt x="56007" y="60678"/>
                </a:cubicBezTo>
                <a:moveTo>
                  <a:pt x="56154" y="60839"/>
                </a:moveTo>
                <a:cubicBezTo>
                  <a:pt x="55910" y="60809"/>
                  <a:pt x="55666" y="60771"/>
                  <a:pt x="55418" y="60734"/>
                </a:cubicBezTo>
                <a:cubicBezTo>
                  <a:pt x="55606" y="60922"/>
                  <a:pt x="55793" y="61109"/>
                  <a:pt x="55985" y="61293"/>
                </a:cubicBezTo>
                <a:cubicBezTo>
                  <a:pt x="56229" y="61346"/>
                  <a:pt x="56469" y="61391"/>
                  <a:pt x="56709" y="61436"/>
                </a:cubicBezTo>
                <a:cubicBezTo>
                  <a:pt x="56521" y="61240"/>
                  <a:pt x="56334" y="61042"/>
                  <a:pt x="56154" y="60839"/>
                </a:cubicBezTo>
                <a:close/>
                <a:moveTo>
                  <a:pt x="57651" y="61597"/>
                </a:moveTo>
                <a:cubicBezTo>
                  <a:pt x="57459" y="61383"/>
                  <a:pt x="57272" y="61165"/>
                  <a:pt x="57092" y="60952"/>
                </a:cubicBezTo>
                <a:cubicBezTo>
                  <a:pt x="56837" y="60925"/>
                  <a:pt x="56585" y="60895"/>
                  <a:pt x="56330" y="60862"/>
                </a:cubicBezTo>
                <a:cubicBezTo>
                  <a:pt x="56518" y="61068"/>
                  <a:pt x="56709" y="61270"/>
                  <a:pt x="56904" y="61469"/>
                </a:cubicBezTo>
                <a:cubicBezTo>
                  <a:pt x="57152" y="61514"/>
                  <a:pt x="57403" y="61559"/>
                  <a:pt x="57651" y="61597"/>
                </a:cubicBezTo>
                <a:moveTo>
                  <a:pt x="57801" y="61762"/>
                </a:moveTo>
                <a:cubicBezTo>
                  <a:pt x="57557" y="61724"/>
                  <a:pt x="57313" y="61683"/>
                  <a:pt x="57069" y="61642"/>
                </a:cubicBezTo>
                <a:cubicBezTo>
                  <a:pt x="57253" y="61830"/>
                  <a:pt x="57441" y="62017"/>
                  <a:pt x="57632" y="62197"/>
                </a:cubicBezTo>
                <a:cubicBezTo>
                  <a:pt x="57872" y="62254"/>
                  <a:pt x="58112" y="62302"/>
                  <a:pt x="58349" y="62351"/>
                </a:cubicBezTo>
                <a:cubicBezTo>
                  <a:pt x="58165" y="62156"/>
                  <a:pt x="57981" y="61961"/>
                  <a:pt x="57801" y="61762"/>
                </a:cubicBezTo>
                <a:close/>
                <a:moveTo>
                  <a:pt x="59287" y="62527"/>
                </a:moveTo>
                <a:cubicBezTo>
                  <a:pt x="59099" y="62317"/>
                  <a:pt x="58911" y="62103"/>
                  <a:pt x="58731" y="61886"/>
                </a:cubicBezTo>
                <a:cubicBezTo>
                  <a:pt x="58480" y="61856"/>
                  <a:pt x="58229" y="61822"/>
                  <a:pt x="57973" y="61785"/>
                </a:cubicBezTo>
                <a:cubicBezTo>
                  <a:pt x="58161" y="61991"/>
                  <a:pt x="58349" y="62190"/>
                  <a:pt x="58544" y="62389"/>
                </a:cubicBezTo>
                <a:cubicBezTo>
                  <a:pt x="58791" y="62437"/>
                  <a:pt x="59039" y="62486"/>
                  <a:pt x="59287" y="62527"/>
                </a:cubicBezTo>
                <a:moveTo>
                  <a:pt x="59437" y="62693"/>
                </a:moveTo>
                <a:cubicBezTo>
                  <a:pt x="59193" y="62651"/>
                  <a:pt x="58953" y="62610"/>
                  <a:pt x="58709" y="62561"/>
                </a:cubicBezTo>
                <a:cubicBezTo>
                  <a:pt x="58893" y="62749"/>
                  <a:pt x="59080" y="62933"/>
                  <a:pt x="59268" y="63116"/>
                </a:cubicBezTo>
                <a:cubicBezTo>
                  <a:pt x="59504" y="63173"/>
                  <a:pt x="59744" y="63229"/>
                  <a:pt x="59981" y="63282"/>
                </a:cubicBezTo>
                <a:cubicBezTo>
                  <a:pt x="59797" y="63086"/>
                  <a:pt x="59613" y="62888"/>
                  <a:pt x="59437" y="62693"/>
                </a:cubicBezTo>
                <a:moveTo>
                  <a:pt x="60915" y="63469"/>
                </a:moveTo>
                <a:cubicBezTo>
                  <a:pt x="60727" y="63259"/>
                  <a:pt x="60544" y="63049"/>
                  <a:pt x="60363" y="62835"/>
                </a:cubicBezTo>
                <a:cubicBezTo>
                  <a:pt x="60112" y="62798"/>
                  <a:pt x="59861" y="62760"/>
                  <a:pt x="59609" y="62723"/>
                </a:cubicBezTo>
                <a:cubicBezTo>
                  <a:pt x="59793" y="62921"/>
                  <a:pt x="59981" y="63124"/>
                  <a:pt x="60172" y="63323"/>
                </a:cubicBezTo>
                <a:cubicBezTo>
                  <a:pt x="60420" y="63372"/>
                  <a:pt x="60667" y="63424"/>
                  <a:pt x="60915" y="63469"/>
                </a:cubicBezTo>
                <a:moveTo>
                  <a:pt x="61065" y="63634"/>
                </a:moveTo>
                <a:cubicBezTo>
                  <a:pt x="60821" y="63589"/>
                  <a:pt x="60581" y="63544"/>
                  <a:pt x="60341" y="63492"/>
                </a:cubicBezTo>
                <a:cubicBezTo>
                  <a:pt x="60521" y="63679"/>
                  <a:pt x="60709" y="63863"/>
                  <a:pt x="60896" y="64047"/>
                </a:cubicBezTo>
                <a:cubicBezTo>
                  <a:pt x="61133" y="64107"/>
                  <a:pt x="61369" y="64163"/>
                  <a:pt x="61609" y="64220"/>
                </a:cubicBezTo>
                <a:cubicBezTo>
                  <a:pt x="61422" y="64024"/>
                  <a:pt x="61241" y="63829"/>
                  <a:pt x="61065" y="63634"/>
                </a:cubicBezTo>
                <a:moveTo>
                  <a:pt x="62536" y="64422"/>
                </a:moveTo>
                <a:cubicBezTo>
                  <a:pt x="62348" y="64212"/>
                  <a:pt x="62164" y="64002"/>
                  <a:pt x="61988" y="63792"/>
                </a:cubicBezTo>
                <a:cubicBezTo>
                  <a:pt x="61737" y="63751"/>
                  <a:pt x="61489" y="63709"/>
                  <a:pt x="61238" y="63664"/>
                </a:cubicBezTo>
                <a:cubicBezTo>
                  <a:pt x="61422" y="63867"/>
                  <a:pt x="61609" y="64066"/>
                  <a:pt x="61797" y="64261"/>
                </a:cubicBezTo>
                <a:cubicBezTo>
                  <a:pt x="62044" y="64317"/>
                  <a:pt x="62292" y="64370"/>
                  <a:pt x="62536" y="64422"/>
                </a:cubicBezTo>
                <a:close/>
                <a:moveTo>
                  <a:pt x="62686" y="64587"/>
                </a:moveTo>
                <a:cubicBezTo>
                  <a:pt x="62446" y="64538"/>
                  <a:pt x="62206" y="64486"/>
                  <a:pt x="61966" y="64433"/>
                </a:cubicBezTo>
                <a:cubicBezTo>
                  <a:pt x="62146" y="64621"/>
                  <a:pt x="62330" y="64801"/>
                  <a:pt x="62517" y="64985"/>
                </a:cubicBezTo>
                <a:cubicBezTo>
                  <a:pt x="62753" y="65049"/>
                  <a:pt x="62990" y="65109"/>
                  <a:pt x="63226" y="65165"/>
                </a:cubicBezTo>
                <a:cubicBezTo>
                  <a:pt x="63042" y="64974"/>
                  <a:pt x="62862" y="64782"/>
                  <a:pt x="62686" y="64587"/>
                </a:cubicBezTo>
                <a:moveTo>
                  <a:pt x="64153" y="65379"/>
                </a:moveTo>
                <a:cubicBezTo>
                  <a:pt x="63965" y="65173"/>
                  <a:pt x="63782" y="64966"/>
                  <a:pt x="63605" y="64756"/>
                </a:cubicBezTo>
                <a:cubicBezTo>
                  <a:pt x="63354" y="64711"/>
                  <a:pt x="63106" y="64666"/>
                  <a:pt x="62859" y="64621"/>
                </a:cubicBezTo>
                <a:cubicBezTo>
                  <a:pt x="63039" y="64820"/>
                  <a:pt x="63226" y="65015"/>
                  <a:pt x="63414" y="65214"/>
                </a:cubicBezTo>
                <a:cubicBezTo>
                  <a:pt x="63661" y="65270"/>
                  <a:pt x="63905" y="65326"/>
                  <a:pt x="64153" y="65379"/>
                </a:cubicBezTo>
                <a:close/>
                <a:moveTo>
                  <a:pt x="64299" y="65544"/>
                </a:moveTo>
                <a:cubicBezTo>
                  <a:pt x="64063" y="65495"/>
                  <a:pt x="63823" y="65443"/>
                  <a:pt x="63583" y="65386"/>
                </a:cubicBezTo>
                <a:cubicBezTo>
                  <a:pt x="63763" y="65570"/>
                  <a:pt x="63947" y="65750"/>
                  <a:pt x="64130" y="65934"/>
                </a:cubicBezTo>
                <a:cubicBezTo>
                  <a:pt x="64367" y="65998"/>
                  <a:pt x="64603" y="66062"/>
                  <a:pt x="64840" y="66122"/>
                </a:cubicBezTo>
                <a:cubicBezTo>
                  <a:pt x="64656" y="65930"/>
                  <a:pt x="64476" y="65739"/>
                  <a:pt x="64299" y="65544"/>
                </a:cubicBezTo>
                <a:moveTo>
                  <a:pt x="65763" y="66347"/>
                </a:moveTo>
                <a:cubicBezTo>
                  <a:pt x="65575" y="66144"/>
                  <a:pt x="65395" y="65938"/>
                  <a:pt x="65215" y="65728"/>
                </a:cubicBezTo>
                <a:cubicBezTo>
                  <a:pt x="64967" y="65683"/>
                  <a:pt x="64720" y="65634"/>
                  <a:pt x="64472" y="65582"/>
                </a:cubicBezTo>
                <a:cubicBezTo>
                  <a:pt x="64656" y="65780"/>
                  <a:pt x="64840" y="65976"/>
                  <a:pt x="65027" y="66171"/>
                </a:cubicBezTo>
                <a:cubicBezTo>
                  <a:pt x="65271" y="66234"/>
                  <a:pt x="65515" y="66291"/>
                  <a:pt x="65763" y="66347"/>
                </a:cubicBezTo>
                <a:close/>
                <a:moveTo>
                  <a:pt x="65909" y="66512"/>
                </a:moveTo>
                <a:cubicBezTo>
                  <a:pt x="65673" y="66460"/>
                  <a:pt x="65432" y="66403"/>
                  <a:pt x="65196" y="66343"/>
                </a:cubicBezTo>
                <a:cubicBezTo>
                  <a:pt x="65376" y="66527"/>
                  <a:pt x="65556" y="66707"/>
                  <a:pt x="65740" y="66891"/>
                </a:cubicBezTo>
                <a:cubicBezTo>
                  <a:pt x="65976" y="66959"/>
                  <a:pt x="66213" y="67022"/>
                  <a:pt x="66449" y="67086"/>
                </a:cubicBezTo>
                <a:cubicBezTo>
                  <a:pt x="66265" y="66898"/>
                  <a:pt x="66085" y="66707"/>
                  <a:pt x="65909" y="66512"/>
                </a:cubicBezTo>
                <a:close/>
                <a:moveTo>
                  <a:pt x="67368" y="67322"/>
                </a:moveTo>
                <a:cubicBezTo>
                  <a:pt x="67181" y="67120"/>
                  <a:pt x="67001" y="66914"/>
                  <a:pt x="66824" y="66707"/>
                </a:cubicBezTo>
                <a:cubicBezTo>
                  <a:pt x="66577" y="66658"/>
                  <a:pt x="66329" y="66606"/>
                  <a:pt x="66082" y="66550"/>
                </a:cubicBezTo>
                <a:cubicBezTo>
                  <a:pt x="66262" y="66748"/>
                  <a:pt x="66445" y="66944"/>
                  <a:pt x="66633" y="67139"/>
                </a:cubicBezTo>
                <a:cubicBezTo>
                  <a:pt x="66877" y="67202"/>
                  <a:pt x="67121" y="67262"/>
                  <a:pt x="67368" y="67322"/>
                </a:cubicBezTo>
                <a:moveTo>
                  <a:pt x="67515" y="67488"/>
                </a:moveTo>
                <a:cubicBezTo>
                  <a:pt x="67278" y="67431"/>
                  <a:pt x="67038" y="67371"/>
                  <a:pt x="66802" y="67311"/>
                </a:cubicBezTo>
                <a:cubicBezTo>
                  <a:pt x="66982" y="67491"/>
                  <a:pt x="67162" y="67675"/>
                  <a:pt x="67346" y="67852"/>
                </a:cubicBezTo>
                <a:cubicBezTo>
                  <a:pt x="67582" y="67923"/>
                  <a:pt x="67815" y="67994"/>
                  <a:pt x="68051" y="68058"/>
                </a:cubicBezTo>
                <a:cubicBezTo>
                  <a:pt x="67871" y="67870"/>
                  <a:pt x="67691" y="67679"/>
                  <a:pt x="67515" y="67488"/>
                </a:cubicBezTo>
                <a:close/>
                <a:moveTo>
                  <a:pt x="68967" y="68305"/>
                </a:moveTo>
                <a:cubicBezTo>
                  <a:pt x="68783" y="68103"/>
                  <a:pt x="68603" y="67897"/>
                  <a:pt x="68427" y="67694"/>
                </a:cubicBezTo>
                <a:cubicBezTo>
                  <a:pt x="68179" y="67641"/>
                  <a:pt x="67931" y="67585"/>
                  <a:pt x="67684" y="67529"/>
                </a:cubicBezTo>
                <a:cubicBezTo>
                  <a:pt x="67867" y="67724"/>
                  <a:pt x="68051" y="67915"/>
                  <a:pt x="68235" y="68110"/>
                </a:cubicBezTo>
                <a:cubicBezTo>
                  <a:pt x="68479" y="68178"/>
                  <a:pt x="68723" y="68242"/>
                  <a:pt x="68967" y="68305"/>
                </a:cubicBezTo>
                <a:close/>
                <a:moveTo>
                  <a:pt x="69117" y="68467"/>
                </a:moveTo>
                <a:cubicBezTo>
                  <a:pt x="68881" y="68411"/>
                  <a:pt x="68644" y="68347"/>
                  <a:pt x="68404" y="68283"/>
                </a:cubicBezTo>
                <a:cubicBezTo>
                  <a:pt x="68584" y="68463"/>
                  <a:pt x="68764" y="68643"/>
                  <a:pt x="68948" y="68823"/>
                </a:cubicBezTo>
                <a:cubicBezTo>
                  <a:pt x="69184" y="68898"/>
                  <a:pt x="69417" y="68970"/>
                  <a:pt x="69653" y="69037"/>
                </a:cubicBezTo>
                <a:cubicBezTo>
                  <a:pt x="69473" y="68850"/>
                  <a:pt x="69293" y="68658"/>
                  <a:pt x="69117" y="68467"/>
                </a:cubicBezTo>
                <a:close/>
                <a:moveTo>
                  <a:pt x="70569" y="69292"/>
                </a:moveTo>
                <a:cubicBezTo>
                  <a:pt x="70385" y="69090"/>
                  <a:pt x="70205" y="68887"/>
                  <a:pt x="70025" y="68684"/>
                </a:cubicBezTo>
                <a:cubicBezTo>
                  <a:pt x="69777" y="68628"/>
                  <a:pt x="69533" y="68572"/>
                  <a:pt x="69286" y="68512"/>
                </a:cubicBezTo>
                <a:cubicBezTo>
                  <a:pt x="69466" y="68703"/>
                  <a:pt x="69650" y="68898"/>
                  <a:pt x="69837" y="69090"/>
                </a:cubicBezTo>
                <a:cubicBezTo>
                  <a:pt x="70081" y="69161"/>
                  <a:pt x="70325" y="69228"/>
                  <a:pt x="70569" y="69292"/>
                </a:cubicBezTo>
                <a:close/>
                <a:moveTo>
                  <a:pt x="70719" y="69457"/>
                </a:moveTo>
                <a:cubicBezTo>
                  <a:pt x="70479" y="69394"/>
                  <a:pt x="70243" y="69330"/>
                  <a:pt x="70006" y="69262"/>
                </a:cubicBezTo>
                <a:cubicBezTo>
                  <a:pt x="70182" y="69442"/>
                  <a:pt x="70363" y="69622"/>
                  <a:pt x="70546" y="69803"/>
                </a:cubicBezTo>
                <a:cubicBezTo>
                  <a:pt x="70783" y="69878"/>
                  <a:pt x="71015" y="69949"/>
                  <a:pt x="71252" y="70020"/>
                </a:cubicBezTo>
                <a:cubicBezTo>
                  <a:pt x="71072" y="69833"/>
                  <a:pt x="70892" y="69645"/>
                  <a:pt x="70719" y="69457"/>
                </a:cubicBezTo>
                <a:moveTo>
                  <a:pt x="72164" y="70287"/>
                </a:moveTo>
                <a:cubicBezTo>
                  <a:pt x="71980" y="70084"/>
                  <a:pt x="71800" y="69885"/>
                  <a:pt x="71623" y="69682"/>
                </a:cubicBezTo>
                <a:cubicBezTo>
                  <a:pt x="71376" y="69622"/>
                  <a:pt x="71128" y="69562"/>
                  <a:pt x="70884" y="69499"/>
                </a:cubicBezTo>
                <a:cubicBezTo>
                  <a:pt x="71064" y="69694"/>
                  <a:pt x="71248" y="69885"/>
                  <a:pt x="71432" y="70076"/>
                </a:cubicBezTo>
                <a:cubicBezTo>
                  <a:pt x="71676" y="70148"/>
                  <a:pt x="71920" y="70215"/>
                  <a:pt x="72164" y="70287"/>
                </a:cubicBezTo>
                <a:close/>
                <a:moveTo>
                  <a:pt x="72314" y="70448"/>
                </a:moveTo>
                <a:cubicBezTo>
                  <a:pt x="72077" y="70384"/>
                  <a:pt x="71837" y="70317"/>
                  <a:pt x="71544" y="70245"/>
                </a:cubicBezTo>
                <a:cubicBezTo>
                  <a:pt x="71781" y="70425"/>
                  <a:pt x="71961" y="70605"/>
                  <a:pt x="72145" y="70786"/>
                </a:cubicBezTo>
                <a:cubicBezTo>
                  <a:pt x="72377" y="70861"/>
                  <a:pt x="72614" y="70936"/>
                  <a:pt x="72846" y="71011"/>
                </a:cubicBezTo>
                <a:cubicBezTo>
                  <a:pt x="72666" y="70823"/>
                  <a:pt x="72490" y="70635"/>
                  <a:pt x="72314" y="70448"/>
                </a:cubicBezTo>
                <a:moveTo>
                  <a:pt x="73758" y="71281"/>
                </a:moveTo>
                <a:cubicBezTo>
                  <a:pt x="73574" y="71082"/>
                  <a:pt x="73394" y="70883"/>
                  <a:pt x="73218" y="70684"/>
                </a:cubicBezTo>
                <a:cubicBezTo>
                  <a:pt x="72970" y="70620"/>
                  <a:pt x="72723" y="70557"/>
                  <a:pt x="72479" y="70493"/>
                </a:cubicBezTo>
                <a:cubicBezTo>
                  <a:pt x="72659" y="70684"/>
                  <a:pt x="72843" y="70876"/>
                  <a:pt x="73027" y="71067"/>
                </a:cubicBezTo>
                <a:cubicBezTo>
                  <a:pt x="73270" y="71142"/>
                  <a:pt x="73514" y="71213"/>
                  <a:pt x="73758" y="71281"/>
                </a:cubicBezTo>
                <a:close/>
                <a:moveTo>
                  <a:pt x="73908" y="71446"/>
                </a:moveTo>
                <a:cubicBezTo>
                  <a:pt x="73672" y="71378"/>
                  <a:pt x="73432" y="71307"/>
                  <a:pt x="73195" y="71236"/>
                </a:cubicBezTo>
                <a:cubicBezTo>
                  <a:pt x="73375" y="71416"/>
                  <a:pt x="73556" y="71596"/>
                  <a:pt x="73739" y="71772"/>
                </a:cubicBezTo>
                <a:cubicBezTo>
                  <a:pt x="73972" y="71851"/>
                  <a:pt x="74208" y="71930"/>
                  <a:pt x="74441" y="72005"/>
                </a:cubicBezTo>
                <a:cubicBezTo>
                  <a:pt x="74261" y="71821"/>
                  <a:pt x="74085" y="71634"/>
                  <a:pt x="73908" y="71446"/>
                </a:cubicBezTo>
                <a:close/>
                <a:moveTo>
                  <a:pt x="75349" y="72286"/>
                </a:moveTo>
                <a:cubicBezTo>
                  <a:pt x="75165" y="72088"/>
                  <a:pt x="74985" y="71889"/>
                  <a:pt x="74809" y="71690"/>
                </a:cubicBezTo>
                <a:cubicBezTo>
                  <a:pt x="74561" y="71626"/>
                  <a:pt x="74317" y="71558"/>
                  <a:pt x="74070" y="71491"/>
                </a:cubicBezTo>
                <a:cubicBezTo>
                  <a:pt x="74250" y="71682"/>
                  <a:pt x="74434" y="71874"/>
                  <a:pt x="74621" y="72061"/>
                </a:cubicBezTo>
                <a:cubicBezTo>
                  <a:pt x="74861" y="72140"/>
                  <a:pt x="75105" y="72211"/>
                  <a:pt x="75349" y="72286"/>
                </a:cubicBezTo>
                <a:close/>
                <a:moveTo>
                  <a:pt x="75499" y="72448"/>
                </a:moveTo>
                <a:cubicBezTo>
                  <a:pt x="75263" y="72376"/>
                  <a:pt x="75026" y="72305"/>
                  <a:pt x="74790" y="72230"/>
                </a:cubicBezTo>
                <a:cubicBezTo>
                  <a:pt x="74966" y="72410"/>
                  <a:pt x="75146" y="72590"/>
                  <a:pt x="75330" y="72767"/>
                </a:cubicBezTo>
                <a:cubicBezTo>
                  <a:pt x="75567" y="72845"/>
                  <a:pt x="75799" y="72928"/>
                  <a:pt x="76036" y="73003"/>
                </a:cubicBezTo>
                <a:cubicBezTo>
                  <a:pt x="75856" y="72819"/>
                  <a:pt x="75675" y="72632"/>
                  <a:pt x="75499" y="72448"/>
                </a:cubicBezTo>
                <a:close/>
                <a:moveTo>
                  <a:pt x="76940" y="73292"/>
                </a:moveTo>
                <a:cubicBezTo>
                  <a:pt x="76760" y="73097"/>
                  <a:pt x="76576" y="72898"/>
                  <a:pt x="76400" y="72699"/>
                </a:cubicBezTo>
                <a:cubicBezTo>
                  <a:pt x="76152" y="72632"/>
                  <a:pt x="75908" y="72564"/>
                  <a:pt x="75660" y="72493"/>
                </a:cubicBezTo>
                <a:cubicBezTo>
                  <a:pt x="75841" y="72684"/>
                  <a:pt x="76024" y="72872"/>
                  <a:pt x="76212" y="73063"/>
                </a:cubicBezTo>
                <a:cubicBezTo>
                  <a:pt x="76452" y="73142"/>
                  <a:pt x="76696" y="73217"/>
                  <a:pt x="76940" y="73292"/>
                </a:cubicBezTo>
                <a:close/>
                <a:moveTo>
                  <a:pt x="77090" y="73453"/>
                </a:moveTo>
                <a:cubicBezTo>
                  <a:pt x="76854" y="73382"/>
                  <a:pt x="76617" y="73307"/>
                  <a:pt x="76381" y="73232"/>
                </a:cubicBezTo>
                <a:cubicBezTo>
                  <a:pt x="76557" y="73408"/>
                  <a:pt x="76737" y="73588"/>
                  <a:pt x="76921" y="73765"/>
                </a:cubicBezTo>
                <a:cubicBezTo>
                  <a:pt x="77157" y="73847"/>
                  <a:pt x="77390" y="73930"/>
                  <a:pt x="77626" y="74009"/>
                </a:cubicBezTo>
                <a:cubicBezTo>
                  <a:pt x="77446" y="73825"/>
                  <a:pt x="77266" y="73641"/>
                  <a:pt x="77090" y="73453"/>
                </a:cubicBezTo>
                <a:close/>
                <a:moveTo>
                  <a:pt x="78531" y="74305"/>
                </a:moveTo>
                <a:cubicBezTo>
                  <a:pt x="78347" y="74106"/>
                  <a:pt x="78167" y="73911"/>
                  <a:pt x="77990" y="73712"/>
                </a:cubicBezTo>
                <a:cubicBezTo>
                  <a:pt x="77743" y="73645"/>
                  <a:pt x="77495" y="73573"/>
                  <a:pt x="77251" y="73498"/>
                </a:cubicBezTo>
                <a:cubicBezTo>
                  <a:pt x="77431" y="73690"/>
                  <a:pt x="77615" y="73877"/>
                  <a:pt x="77799" y="74065"/>
                </a:cubicBezTo>
                <a:cubicBezTo>
                  <a:pt x="78043" y="74147"/>
                  <a:pt x="78287" y="74226"/>
                  <a:pt x="78531" y="74305"/>
                </a:cubicBezTo>
                <a:moveTo>
                  <a:pt x="78681" y="74463"/>
                </a:moveTo>
                <a:cubicBezTo>
                  <a:pt x="78444" y="74387"/>
                  <a:pt x="78204" y="74312"/>
                  <a:pt x="77968" y="74234"/>
                </a:cubicBezTo>
                <a:cubicBezTo>
                  <a:pt x="78148" y="74414"/>
                  <a:pt x="78328" y="74590"/>
                  <a:pt x="78512" y="74766"/>
                </a:cubicBezTo>
                <a:cubicBezTo>
                  <a:pt x="78748" y="74853"/>
                  <a:pt x="78981" y="74935"/>
                  <a:pt x="79217" y="75018"/>
                </a:cubicBezTo>
                <a:cubicBezTo>
                  <a:pt x="79037" y="74834"/>
                  <a:pt x="78857" y="74650"/>
                  <a:pt x="78681" y="74463"/>
                </a:cubicBezTo>
                <a:moveTo>
                  <a:pt x="80122" y="75318"/>
                </a:moveTo>
                <a:cubicBezTo>
                  <a:pt x="79938" y="75123"/>
                  <a:pt x="79754" y="74928"/>
                  <a:pt x="79578" y="74729"/>
                </a:cubicBezTo>
                <a:cubicBezTo>
                  <a:pt x="79330" y="74658"/>
                  <a:pt x="79082" y="74586"/>
                  <a:pt x="78838" y="74511"/>
                </a:cubicBezTo>
                <a:cubicBezTo>
                  <a:pt x="79018" y="74699"/>
                  <a:pt x="79202" y="74886"/>
                  <a:pt x="79390" y="75074"/>
                </a:cubicBezTo>
                <a:cubicBezTo>
                  <a:pt x="79630" y="75157"/>
                  <a:pt x="79874" y="75239"/>
                  <a:pt x="80122" y="75318"/>
                </a:cubicBezTo>
                <a:close/>
                <a:moveTo>
                  <a:pt x="80272" y="75476"/>
                </a:moveTo>
                <a:cubicBezTo>
                  <a:pt x="80032" y="75401"/>
                  <a:pt x="79795" y="75322"/>
                  <a:pt x="79555" y="75243"/>
                </a:cubicBezTo>
                <a:cubicBezTo>
                  <a:pt x="79735" y="75419"/>
                  <a:pt x="79915" y="75596"/>
                  <a:pt x="80103" y="75772"/>
                </a:cubicBezTo>
                <a:cubicBezTo>
                  <a:pt x="80335" y="75858"/>
                  <a:pt x="80572" y="75945"/>
                  <a:pt x="80808" y="76027"/>
                </a:cubicBezTo>
                <a:cubicBezTo>
                  <a:pt x="80628" y="75843"/>
                  <a:pt x="80448" y="75659"/>
                  <a:pt x="80272" y="75476"/>
                </a:cubicBezTo>
                <a:close/>
                <a:moveTo>
                  <a:pt x="81709" y="76335"/>
                </a:moveTo>
                <a:cubicBezTo>
                  <a:pt x="81525" y="76143"/>
                  <a:pt x="81345" y="75948"/>
                  <a:pt x="81165" y="75753"/>
                </a:cubicBezTo>
                <a:cubicBezTo>
                  <a:pt x="80917" y="75678"/>
                  <a:pt x="80669" y="75603"/>
                  <a:pt x="80426" y="75524"/>
                </a:cubicBezTo>
                <a:cubicBezTo>
                  <a:pt x="80606" y="75712"/>
                  <a:pt x="80789" y="75900"/>
                  <a:pt x="80977" y="76087"/>
                </a:cubicBezTo>
                <a:cubicBezTo>
                  <a:pt x="81221" y="76173"/>
                  <a:pt x="81465" y="76256"/>
                  <a:pt x="81709" y="76335"/>
                </a:cubicBezTo>
                <a:moveTo>
                  <a:pt x="81859" y="76492"/>
                </a:moveTo>
                <a:cubicBezTo>
                  <a:pt x="81619" y="76414"/>
                  <a:pt x="81382" y="76335"/>
                  <a:pt x="81142" y="76252"/>
                </a:cubicBezTo>
                <a:cubicBezTo>
                  <a:pt x="81322" y="76429"/>
                  <a:pt x="81506" y="76605"/>
                  <a:pt x="81690" y="76781"/>
                </a:cubicBezTo>
                <a:cubicBezTo>
                  <a:pt x="81926" y="76871"/>
                  <a:pt x="82159" y="76958"/>
                  <a:pt x="82399" y="77044"/>
                </a:cubicBezTo>
                <a:cubicBezTo>
                  <a:pt x="82215" y="76860"/>
                  <a:pt x="82035" y="76676"/>
                  <a:pt x="81859" y="76492"/>
                </a:cubicBezTo>
                <a:moveTo>
                  <a:pt x="83296" y="77359"/>
                </a:moveTo>
                <a:cubicBezTo>
                  <a:pt x="83112" y="77164"/>
                  <a:pt x="82932" y="76969"/>
                  <a:pt x="82752" y="76774"/>
                </a:cubicBezTo>
                <a:cubicBezTo>
                  <a:pt x="82504" y="76699"/>
                  <a:pt x="82256" y="76624"/>
                  <a:pt x="82009" y="76541"/>
                </a:cubicBezTo>
                <a:cubicBezTo>
                  <a:pt x="82193" y="76729"/>
                  <a:pt x="82377" y="76916"/>
                  <a:pt x="82564" y="77104"/>
                </a:cubicBezTo>
                <a:cubicBezTo>
                  <a:pt x="82808" y="77190"/>
                  <a:pt x="83052" y="77273"/>
                  <a:pt x="83296" y="77359"/>
                </a:cubicBezTo>
                <a:moveTo>
                  <a:pt x="83446" y="77513"/>
                </a:moveTo>
                <a:cubicBezTo>
                  <a:pt x="83206" y="77434"/>
                  <a:pt x="82969" y="77352"/>
                  <a:pt x="82729" y="77269"/>
                </a:cubicBezTo>
                <a:cubicBezTo>
                  <a:pt x="82909" y="77445"/>
                  <a:pt x="83093" y="77622"/>
                  <a:pt x="83277" y="77794"/>
                </a:cubicBezTo>
                <a:cubicBezTo>
                  <a:pt x="83513" y="77884"/>
                  <a:pt x="83750" y="77974"/>
                  <a:pt x="83986" y="78061"/>
                </a:cubicBezTo>
                <a:cubicBezTo>
                  <a:pt x="83802" y="77881"/>
                  <a:pt x="83626" y="77697"/>
                  <a:pt x="83446" y="77513"/>
                </a:cubicBezTo>
                <a:close/>
                <a:moveTo>
                  <a:pt x="84887" y="78383"/>
                </a:moveTo>
                <a:cubicBezTo>
                  <a:pt x="84699" y="78188"/>
                  <a:pt x="84519" y="77997"/>
                  <a:pt x="84339" y="77802"/>
                </a:cubicBezTo>
                <a:cubicBezTo>
                  <a:pt x="84087" y="77723"/>
                  <a:pt x="83844" y="77644"/>
                  <a:pt x="83596" y="77562"/>
                </a:cubicBezTo>
                <a:cubicBezTo>
                  <a:pt x="83776" y="77749"/>
                  <a:pt x="83964" y="77937"/>
                  <a:pt x="84151" y="78121"/>
                </a:cubicBezTo>
                <a:cubicBezTo>
                  <a:pt x="84395" y="78211"/>
                  <a:pt x="84639" y="78297"/>
                  <a:pt x="84887" y="78383"/>
                </a:cubicBezTo>
                <a:close/>
                <a:moveTo>
                  <a:pt x="85577" y="79085"/>
                </a:moveTo>
                <a:cubicBezTo>
                  <a:pt x="85393" y="78901"/>
                  <a:pt x="85213" y="78721"/>
                  <a:pt x="85033" y="78537"/>
                </a:cubicBezTo>
                <a:cubicBezTo>
                  <a:pt x="84793" y="78455"/>
                  <a:pt x="84553" y="78372"/>
                  <a:pt x="84316" y="78286"/>
                </a:cubicBezTo>
                <a:cubicBezTo>
                  <a:pt x="84496" y="78462"/>
                  <a:pt x="84680" y="78638"/>
                  <a:pt x="84864" y="78811"/>
                </a:cubicBezTo>
                <a:cubicBezTo>
                  <a:pt x="85101" y="78905"/>
                  <a:pt x="85337" y="78995"/>
                  <a:pt x="85577" y="79085"/>
                </a:cubicBezTo>
                <a:moveTo>
                  <a:pt x="85742" y="79246"/>
                </a:moveTo>
                <a:cubicBezTo>
                  <a:pt x="85509" y="79160"/>
                  <a:pt x="85281" y="79074"/>
                  <a:pt x="85048" y="78984"/>
                </a:cubicBezTo>
                <a:cubicBezTo>
                  <a:pt x="85228" y="79149"/>
                  <a:pt x="85408" y="79314"/>
                  <a:pt x="85588" y="79479"/>
                </a:cubicBezTo>
                <a:cubicBezTo>
                  <a:pt x="85817" y="79573"/>
                  <a:pt x="86046" y="79667"/>
                  <a:pt x="86275" y="79760"/>
                </a:cubicBezTo>
                <a:cubicBezTo>
                  <a:pt x="86095" y="79591"/>
                  <a:pt x="85915" y="79419"/>
                  <a:pt x="85742" y="79246"/>
                </a:cubicBezTo>
                <a:close/>
                <a:moveTo>
                  <a:pt x="87164" y="80109"/>
                </a:moveTo>
                <a:cubicBezTo>
                  <a:pt x="86980" y="79929"/>
                  <a:pt x="86800" y="79745"/>
                  <a:pt x="86620" y="79561"/>
                </a:cubicBezTo>
                <a:cubicBezTo>
                  <a:pt x="86380" y="79479"/>
                  <a:pt x="86140" y="79393"/>
                  <a:pt x="85900" y="79306"/>
                </a:cubicBezTo>
                <a:cubicBezTo>
                  <a:pt x="86084" y="79483"/>
                  <a:pt x="86264" y="79655"/>
                  <a:pt x="86451" y="79832"/>
                </a:cubicBezTo>
                <a:cubicBezTo>
                  <a:pt x="86688" y="79925"/>
                  <a:pt x="86924" y="80019"/>
                  <a:pt x="87164" y="80109"/>
                </a:cubicBezTo>
                <a:close/>
                <a:moveTo>
                  <a:pt x="87329" y="80271"/>
                </a:moveTo>
                <a:cubicBezTo>
                  <a:pt x="87097" y="80181"/>
                  <a:pt x="86864" y="80094"/>
                  <a:pt x="86635" y="80004"/>
                </a:cubicBezTo>
                <a:cubicBezTo>
                  <a:pt x="86815" y="80169"/>
                  <a:pt x="86995" y="80334"/>
                  <a:pt x="87175" y="80496"/>
                </a:cubicBezTo>
                <a:cubicBezTo>
                  <a:pt x="87404" y="80593"/>
                  <a:pt x="87633" y="80687"/>
                  <a:pt x="87866" y="80785"/>
                </a:cubicBezTo>
                <a:cubicBezTo>
                  <a:pt x="87686" y="80612"/>
                  <a:pt x="87506" y="80439"/>
                  <a:pt x="87329" y="80271"/>
                </a:cubicBezTo>
                <a:close/>
                <a:moveTo>
                  <a:pt x="88755" y="81137"/>
                </a:moveTo>
                <a:cubicBezTo>
                  <a:pt x="88567" y="80953"/>
                  <a:pt x="88387" y="80773"/>
                  <a:pt x="88207" y="80590"/>
                </a:cubicBezTo>
                <a:cubicBezTo>
                  <a:pt x="87967" y="80507"/>
                  <a:pt x="87727" y="80417"/>
                  <a:pt x="87431" y="80327"/>
                </a:cubicBezTo>
                <a:cubicBezTo>
                  <a:pt x="87667" y="80503"/>
                  <a:pt x="87851" y="80680"/>
                  <a:pt x="88038" y="80852"/>
                </a:cubicBezTo>
                <a:cubicBezTo>
                  <a:pt x="88275" y="80950"/>
                  <a:pt x="88515" y="81044"/>
                  <a:pt x="88755" y="81137"/>
                </a:cubicBezTo>
                <a:close/>
                <a:moveTo>
                  <a:pt x="88916" y="81295"/>
                </a:moveTo>
                <a:cubicBezTo>
                  <a:pt x="88684" y="81205"/>
                  <a:pt x="88451" y="81115"/>
                  <a:pt x="88222" y="81025"/>
                </a:cubicBezTo>
                <a:cubicBezTo>
                  <a:pt x="88399" y="81190"/>
                  <a:pt x="88582" y="81355"/>
                  <a:pt x="88762" y="81516"/>
                </a:cubicBezTo>
                <a:cubicBezTo>
                  <a:pt x="88991" y="81618"/>
                  <a:pt x="89224" y="81711"/>
                  <a:pt x="89453" y="81809"/>
                </a:cubicBezTo>
                <a:cubicBezTo>
                  <a:pt x="89273" y="81640"/>
                  <a:pt x="89093" y="81467"/>
                  <a:pt x="88916" y="81295"/>
                </a:cubicBezTo>
                <a:close/>
                <a:moveTo>
                  <a:pt x="90331" y="82162"/>
                </a:moveTo>
                <a:cubicBezTo>
                  <a:pt x="90147" y="81982"/>
                  <a:pt x="89967" y="81801"/>
                  <a:pt x="89787" y="81618"/>
                </a:cubicBezTo>
                <a:cubicBezTo>
                  <a:pt x="89547" y="81531"/>
                  <a:pt x="89307" y="81445"/>
                  <a:pt x="89070" y="81355"/>
                </a:cubicBezTo>
                <a:cubicBezTo>
                  <a:pt x="89254" y="81528"/>
                  <a:pt x="89438" y="81704"/>
                  <a:pt x="89625" y="81880"/>
                </a:cubicBezTo>
                <a:cubicBezTo>
                  <a:pt x="89858" y="81974"/>
                  <a:pt x="90094" y="82068"/>
                  <a:pt x="90331" y="82162"/>
                </a:cubicBezTo>
                <a:close/>
                <a:moveTo>
                  <a:pt x="90492" y="82319"/>
                </a:moveTo>
                <a:cubicBezTo>
                  <a:pt x="90263" y="82229"/>
                  <a:pt x="90034" y="82139"/>
                  <a:pt x="89806" y="82045"/>
                </a:cubicBezTo>
                <a:cubicBezTo>
                  <a:pt x="89986" y="82214"/>
                  <a:pt x="90166" y="82375"/>
                  <a:pt x="90353" y="82541"/>
                </a:cubicBezTo>
                <a:cubicBezTo>
                  <a:pt x="90578" y="82638"/>
                  <a:pt x="90804" y="82736"/>
                  <a:pt x="91032" y="82833"/>
                </a:cubicBezTo>
                <a:cubicBezTo>
                  <a:pt x="90852" y="82661"/>
                  <a:pt x="90672" y="82492"/>
                  <a:pt x="90492" y="82319"/>
                </a:cubicBezTo>
                <a:close/>
                <a:moveTo>
                  <a:pt x="91922" y="83197"/>
                </a:moveTo>
                <a:cubicBezTo>
                  <a:pt x="91738" y="83017"/>
                  <a:pt x="91554" y="82833"/>
                  <a:pt x="91374" y="82653"/>
                </a:cubicBezTo>
                <a:cubicBezTo>
                  <a:pt x="91130" y="82563"/>
                  <a:pt x="90886" y="82469"/>
                  <a:pt x="90642" y="82379"/>
                </a:cubicBezTo>
                <a:cubicBezTo>
                  <a:pt x="90826" y="82552"/>
                  <a:pt x="91010" y="82728"/>
                  <a:pt x="91198" y="82901"/>
                </a:cubicBezTo>
                <a:cubicBezTo>
                  <a:pt x="91438" y="83002"/>
                  <a:pt x="91682" y="83100"/>
                  <a:pt x="91922" y="83197"/>
                </a:cubicBezTo>
                <a:close/>
                <a:moveTo>
                  <a:pt x="92083" y="83351"/>
                </a:moveTo>
                <a:cubicBezTo>
                  <a:pt x="91847" y="83257"/>
                  <a:pt x="91610" y="83163"/>
                  <a:pt x="91378" y="83066"/>
                </a:cubicBezTo>
                <a:cubicBezTo>
                  <a:pt x="91558" y="83231"/>
                  <a:pt x="91742" y="83396"/>
                  <a:pt x="91925" y="83561"/>
                </a:cubicBezTo>
                <a:cubicBezTo>
                  <a:pt x="92154" y="83662"/>
                  <a:pt x="92391" y="83764"/>
                  <a:pt x="92623" y="83861"/>
                </a:cubicBezTo>
                <a:cubicBezTo>
                  <a:pt x="92443" y="83692"/>
                  <a:pt x="92259" y="83524"/>
                  <a:pt x="92083" y="83351"/>
                </a:cubicBezTo>
                <a:moveTo>
                  <a:pt x="93524" y="84236"/>
                </a:moveTo>
                <a:cubicBezTo>
                  <a:pt x="93336" y="84053"/>
                  <a:pt x="93149" y="83873"/>
                  <a:pt x="92969" y="83692"/>
                </a:cubicBezTo>
                <a:cubicBezTo>
                  <a:pt x="92721" y="83599"/>
                  <a:pt x="92473" y="83505"/>
                  <a:pt x="92229" y="83407"/>
                </a:cubicBezTo>
                <a:cubicBezTo>
                  <a:pt x="92413" y="83584"/>
                  <a:pt x="92597" y="83756"/>
                  <a:pt x="92785" y="83933"/>
                </a:cubicBezTo>
                <a:cubicBezTo>
                  <a:pt x="93029" y="84034"/>
                  <a:pt x="93276" y="84135"/>
                  <a:pt x="93524" y="84236"/>
                </a:cubicBezTo>
                <a:close/>
                <a:moveTo>
                  <a:pt x="93681" y="84387"/>
                </a:moveTo>
                <a:cubicBezTo>
                  <a:pt x="93441" y="84293"/>
                  <a:pt x="93201" y="84195"/>
                  <a:pt x="92965" y="84094"/>
                </a:cubicBezTo>
                <a:cubicBezTo>
                  <a:pt x="93145" y="84259"/>
                  <a:pt x="93329" y="84424"/>
                  <a:pt x="93513" y="84589"/>
                </a:cubicBezTo>
                <a:cubicBezTo>
                  <a:pt x="93753" y="84694"/>
                  <a:pt x="93993" y="84799"/>
                  <a:pt x="94233" y="84904"/>
                </a:cubicBezTo>
                <a:cubicBezTo>
                  <a:pt x="94045" y="84732"/>
                  <a:pt x="93861" y="84559"/>
                  <a:pt x="93681" y="84387"/>
                </a:cubicBezTo>
                <a:close/>
                <a:moveTo>
                  <a:pt x="95115" y="85272"/>
                </a:moveTo>
                <a:cubicBezTo>
                  <a:pt x="94923" y="85092"/>
                  <a:pt x="94739" y="84912"/>
                  <a:pt x="94556" y="84728"/>
                </a:cubicBezTo>
                <a:cubicBezTo>
                  <a:pt x="94312" y="84634"/>
                  <a:pt x="94068" y="84540"/>
                  <a:pt x="93828" y="84447"/>
                </a:cubicBezTo>
                <a:cubicBezTo>
                  <a:pt x="94012" y="84623"/>
                  <a:pt x="94199" y="84796"/>
                  <a:pt x="94391" y="84972"/>
                </a:cubicBezTo>
                <a:cubicBezTo>
                  <a:pt x="94631" y="85073"/>
                  <a:pt x="94871" y="85174"/>
                  <a:pt x="95115" y="85272"/>
                </a:cubicBezTo>
                <a:close/>
                <a:moveTo>
                  <a:pt x="95272" y="85422"/>
                </a:moveTo>
                <a:cubicBezTo>
                  <a:pt x="95036" y="85328"/>
                  <a:pt x="94799" y="85231"/>
                  <a:pt x="94567" y="85133"/>
                </a:cubicBezTo>
                <a:cubicBezTo>
                  <a:pt x="94751" y="85298"/>
                  <a:pt x="94938" y="85463"/>
                  <a:pt x="95126" y="85632"/>
                </a:cubicBezTo>
                <a:cubicBezTo>
                  <a:pt x="95359" y="85734"/>
                  <a:pt x="95587" y="85839"/>
                  <a:pt x="95824" y="85940"/>
                </a:cubicBezTo>
                <a:cubicBezTo>
                  <a:pt x="95636" y="85767"/>
                  <a:pt x="95452" y="85595"/>
                  <a:pt x="95272" y="85422"/>
                </a:cubicBezTo>
                <a:close/>
                <a:moveTo>
                  <a:pt x="96702" y="86311"/>
                </a:moveTo>
                <a:cubicBezTo>
                  <a:pt x="96514" y="86131"/>
                  <a:pt x="96327" y="85951"/>
                  <a:pt x="96143" y="85767"/>
                </a:cubicBezTo>
                <a:cubicBezTo>
                  <a:pt x="95899" y="85673"/>
                  <a:pt x="95655" y="85576"/>
                  <a:pt x="95411" y="85478"/>
                </a:cubicBezTo>
                <a:cubicBezTo>
                  <a:pt x="95599" y="85655"/>
                  <a:pt x="95786" y="85831"/>
                  <a:pt x="95978" y="86004"/>
                </a:cubicBezTo>
                <a:cubicBezTo>
                  <a:pt x="96218" y="86109"/>
                  <a:pt x="96462" y="86210"/>
                  <a:pt x="96702" y="86311"/>
                </a:cubicBezTo>
                <a:close/>
                <a:moveTo>
                  <a:pt x="96859" y="86461"/>
                </a:moveTo>
                <a:cubicBezTo>
                  <a:pt x="96623" y="86364"/>
                  <a:pt x="96387" y="86266"/>
                  <a:pt x="96150" y="86165"/>
                </a:cubicBezTo>
                <a:cubicBezTo>
                  <a:pt x="96338" y="86330"/>
                  <a:pt x="96522" y="86499"/>
                  <a:pt x="96713" y="86664"/>
                </a:cubicBezTo>
                <a:cubicBezTo>
                  <a:pt x="96946" y="86769"/>
                  <a:pt x="97178" y="86874"/>
                  <a:pt x="97415" y="86975"/>
                </a:cubicBezTo>
                <a:cubicBezTo>
                  <a:pt x="97227" y="86807"/>
                  <a:pt x="97043" y="86634"/>
                  <a:pt x="96859" y="86461"/>
                </a:cubicBezTo>
                <a:close/>
                <a:moveTo>
                  <a:pt x="98293" y="87354"/>
                </a:moveTo>
                <a:cubicBezTo>
                  <a:pt x="98105" y="87174"/>
                  <a:pt x="97917" y="86990"/>
                  <a:pt x="97730" y="86810"/>
                </a:cubicBezTo>
                <a:cubicBezTo>
                  <a:pt x="97482" y="86713"/>
                  <a:pt x="97238" y="86615"/>
                  <a:pt x="96994" y="86514"/>
                </a:cubicBezTo>
                <a:cubicBezTo>
                  <a:pt x="97182" y="86690"/>
                  <a:pt x="97370" y="86867"/>
                  <a:pt x="97561" y="87043"/>
                </a:cubicBezTo>
                <a:cubicBezTo>
                  <a:pt x="97805" y="87148"/>
                  <a:pt x="98049" y="87249"/>
                  <a:pt x="98293" y="87354"/>
                </a:cubicBezTo>
                <a:moveTo>
                  <a:pt x="98446" y="87497"/>
                </a:moveTo>
                <a:cubicBezTo>
                  <a:pt x="98206" y="87399"/>
                  <a:pt x="97970" y="87298"/>
                  <a:pt x="97734" y="87197"/>
                </a:cubicBezTo>
                <a:cubicBezTo>
                  <a:pt x="97921" y="87366"/>
                  <a:pt x="98109" y="87531"/>
                  <a:pt x="98296" y="87696"/>
                </a:cubicBezTo>
                <a:cubicBezTo>
                  <a:pt x="98529" y="87805"/>
                  <a:pt x="98769" y="87910"/>
                  <a:pt x="99002" y="88015"/>
                </a:cubicBezTo>
                <a:cubicBezTo>
                  <a:pt x="98814" y="87842"/>
                  <a:pt x="98630" y="87670"/>
                  <a:pt x="98446" y="87497"/>
                </a:cubicBezTo>
                <a:close/>
                <a:moveTo>
                  <a:pt x="98578" y="87553"/>
                </a:moveTo>
                <a:cubicBezTo>
                  <a:pt x="98765" y="87730"/>
                  <a:pt x="98957" y="87906"/>
                  <a:pt x="99148" y="88079"/>
                </a:cubicBezTo>
                <a:cubicBezTo>
                  <a:pt x="99392" y="88187"/>
                  <a:pt x="99636" y="88292"/>
                  <a:pt x="99883" y="88397"/>
                </a:cubicBezTo>
                <a:cubicBezTo>
                  <a:pt x="99692" y="88217"/>
                  <a:pt x="99505" y="88033"/>
                  <a:pt x="99317" y="87853"/>
                </a:cubicBezTo>
                <a:cubicBezTo>
                  <a:pt x="99069" y="87752"/>
                  <a:pt x="98822" y="87655"/>
                  <a:pt x="98578" y="87553"/>
                </a:cubicBezTo>
                <a:moveTo>
                  <a:pt x="97850" y="86855"/>
                </a:moveTo>
                <a:cubicBezTo>
                  <a:pt x="98037" y="87043"/>
                  <a:pt x="98229" y="87223"/>
                  <a:pt x="98424" y="87407"/>
                </a:cubicBezTo>
                <a:cubicBezTo>
                  <a:pt x="98675" y="87512"/>
                  <a:pt x="98927" y="87617"/>
                  <a:pt x="99178" y="87718"/>
                </a:cubicBezTo>
                <a:cubicBezTo>
                  <a:pt x="98987" y="87527"/>
                  <a:pt x="98795" y="87339"/>
                  <a:pt x="98612" y="87148"/>
                </a:cubicBezTo>
                <a:cubicBezTo>
                  <a:pt x="98356" y="87050"/>
                  <a:pt x="98101" y="86953"/>
                  <a:pt x="97850" y="86855"/>
                </a:cubicBezTo>
                <a:close/>
                <a:moveTo>
                  <a:pt x="152461" y="6608"/>
                </a:moveTo>
                <a:cubicBezTo>
                  <a:pt x="173689" y="6611"/>
                  <a:pt x="193061" y="11076"/>
                  <a:pt x="201383" y="20550"/>
                </a:cubicBezTo>
                <a:cubicBezTo>
                  <a:pt x="205199" y="24895"/>
                  <a:pt x="206910" y="29885"/>
                  <a:pt x="206910" y="35138"/>
                </a:cubicBezTo>
                <a:cubicBezTo>
                  <a:pt x="206910" y="49257"/>
                  <a:pt x="194539" y="65263"/>
                  <a:pt x="177355" y="75783"/>
                </a:cubicBezTo>
                <a:cubicBezTo>
                  <a:pt x="162291" y="85028"/>
                  <a:pt x="142454" y="90480"/>
                  <a:pt x="123739" y="90480"/>
                </a:cubicBezTo>
                <a:cubicBezTo>
                  <a:pt x="114678" y="90480"/>
                  <a:pt x="105875" y="89204"/>
                  <a:pt x="98011" y="86454"/>
                </a:cubicBezTo>
                <a:cubicBezTo>
                  <a:pt x="98199" y="86657"/>
                  <a:pt x="98394" y="86855"/>
                  <a:pt x="98589" y="87054"/>
                </a:cubicBezTo>
                <a:cubicBezTo>
                  <a:pt x="107012" y="90217"/>
                  <a:pt x="116572" y="91684"/>
                  <a:pt x="126429" y="91684"/>
                </a:cubicBezTo>
                <a:cubicBezTo>
                  <a:pt x="145455" y="91684"/>
                  <a:pt x="165585" y="86221"/>
                  <a:pt x="180773" y="76950"/>
                </a:cubicBezTo>
                <a:cubicBezTo>
                  <a:pt x="198164" y="66358"/>
                  <a:pt x="210557" y="50157"/>
                  <a:pt x="210557" y="35821"/>
                </a:cubicBezTo>
                <a:cubicBezTo>
                  <a:pt x="210557" y="30399"/>
                  <a:pt x="208786" y="25240"/>
                  <a:pt x="204839" y="20745"/>
                </a:cubicBezTo>
                <a:cubicBezTo>
                  <a:pt x="196194" y="10900"/>
                  <a:pt x="176173" y="6199"/>
                  <a:pt x="154359" y="6199"/>
                </a:cubicBezTo>
                <a:lnTo>
                  <a:pt x="154352" y="6199"/>
                </a:lnTo>
                <a:cubicBezTo>
                  <a:pt x="146574" y="6199"/>
                  <a:pt x="138571" y="6795"/>
                  <a:pt x="130774" y="7970"/>
                </a:cubicBezTo>
                <a:cubicBezTo>
                  <a:pt x="130579" y="8041"/>
                  <a:pt x="130384" y="8112"/>
                  <a:pt x="130189" y="8187"/>
                </a:cubicBezTo>
                <a:cubicBezTo>
                  <a:pt x="137580" y="7144"/>
                  <a:pt x="145133" y="6611"/>
                  <a:pt x="152461" y="6608"/>
                </a:cubicBezTo>
                <a:moveTo>
                  <a:pt x="150592" y="7092"/>
                </a:moveTo>
                <a:cubicBezTo>
                  <a:pt x="171213" y="7092"/>
                  <a:pt x="189902" y="11339"/>
                  <a:pt x="197871" y="20411"/>
                </a:cubicBezTo>
                <a:cubicBezTo>
                  <a:pt x="201544" y="24591"/>
                  <a:pt x="203195" y="29394"/>
                  <a:pt x="203195" y="34459"/>
                </a:cubicBezTo>
                <a:cubicBezTo>
                  <a:pt x="203192" y="48315"/>
                  <a:pt x="190859" y="64111"/>
                  <a:pt x="173903" y="74553"/>
                </a:cubicBezTo>
                <a:cubicBezTo>
                  <a:pt x="158978" y="83767"/>
                  <a:pt x="139441" y="89204"/>
                  <a:pt x="121056" y="89204"/>
                </a:cubicBezTo>
                <a:cubicBezTo>
                  <a:pt x="112730" y="89204"/>
                  <a:pt x="104637" y="88090"/>
                  <a:pt x="97317" y="85704"/>
                </a:cubicBezTo>
                <a:cubicBezTo>
                  <a:pt x="97505" y="85914"/>
                  <a:pt x="97696" y="86120"/>
                  <a:pt x="97891" y="86330"/>
                </a:cubicBezTo>
                <a:cubicBezTo>
                  <a:pt x="105785" y="89107"/>
                  <a:pt x="114629" y="90401"/>
                  <a:pt x="123739" y="90401"/>
                </a:cubicBezTo>
                <a:cubicBezTo>
                  <a:pt x="142439" y="90401"/>
                  <a:pt x="162265" y="84953"/>
                  <a:pt x="177314" y="75716"/>
                </a:cubicBezTo>
                <a:cubicBezTo>
                  <a:pt x="194483" y="65206"/>
                  <a:pt x="206835" y="49208"/>
                  <a:pt x="206831" y="35138"/>
                </a:cubicBezTo>
                <a:cubicBezTo>
                  <a:pt x="206831" y="29904"/>
                  <a:pt x="205124" y="24932"/>
                  <a:pt x="201323" y="20603"/>
                </a:cubicBezTo>
                <a:cubicBezTo>
                  <a:pt x="193035" y="11163"/>
                  <a:pt x="173686" y="6690"/>
                  <a:pt x="152472" y="6690"/>
                </a:cubicBezTo>
                <a:lnTo>
                  <a:pt x="152461" y="6690"/>
                </a:lnTo>
                <a:cubicBezTo>
                  <a:pt x="145020" y="6690"/>
                  <a:pt x="137347" y="7238"/>
                  <a:pt x="129843" y="8315"/>
                </a:cubicBezTo>
                <a:cubicBezTo>
                  <a:pt x="129648" y="8390"/>
                  <a:pt x="129457" y="8465"/>
                  <a:pt x="129262" y="8540"/>
                </a:cubicBezTo>
                <a:cubicBezTo>
                  <a:pt x="136364" y="7579"/>
                  <a:pt x="143587" y="7092"/>
                  <a:pt x="150592" y="7092"/>
                </a:cubicBezTo>
                <a:moveTo>
                  <a:pt x="128358" y="8893"/>
                </a:moveTo>
                <a:cubicBezTo>
                  <a:pt x="135164" y="8018"/>
                  <a:pt x="142064" y="7568"/>
                  <a:pt x="148739" y="7568"/>
                </a:cubicBezTo>
                <a:cubicBezTo>
                  <a:pt x="168741" y="7568"/>
                  <a:pt x="186746" y="11598"/>
                  <a:pt x="194363" y="20272"/>
                </a:cubicBezTo>
                <a:cubicBezTo>
                  <a:pt x="197894" y="24291"/>
                  <a:pt x="199481" y="28910"/>
                  <a:pt x="199481" y="33783"/>
                </a:cubicBezTo>
                <a:cubicBezTo>
                  <a:pt x="199477" y="47377"/>
                  <a:pt x="187185" y="62963"/>
                  <a:pt x="170455" y="73326"/>
                </a:cubicBezTo>
                <a:cubicBezTo>
                  <a:pt x="155661" y="82511"/>
                  <a:pt x="136436" y="87932"/>
                  <a:pt x="118381" y="87932"/>
                </a:cubicBezTo>
                <a:cubicBezTo>
                  <a:pt x="110787" y="87932"/>
                  <a:pt x="103395" y="86972"/>
                  <a:pt x="96634" y="84931"/>
                </a:cubicBezTo>
                <a:cubicBezTo>
                  <a:pt x="96822" y="85148"/>
                  <a:pt x="97013" y="85366"/>
                  <a:pt x="97205" y="85580"/>
                </a:cubicBezTo>
                <a:cubicBezTo>
                  <a:pt x="104555" y="87992"/>
                  <a:pt x="112685" y="89122"/>
                  <a:pt x="121056" y="89122"/>
                </a:cubicBezTo>
                <a:cubicBezTo>
                  <a:pt x="139426" y="89122"/>
                  <a:pt x="158948" y="83689"/>
                  <a:pt x="173862" y="74481"/>
                </a:cubicBezTo>
                <a:cubicBezTo>
                  <a:pt x="190802" y="64051"/>
                  <a:pt x="203113" y="48266"/>
                  <a:pt x="203113" y="34459"/>
                </a:cubicBezTo>
                <a:cubicBezTo>
                  <a:pt x="203109" y="29412"/>
                  <a:pt x="201469" y="24632"/>
                  <a:pt x="197811" y="20464"/>
                </a:cubicBezTo>
                <a:cubicBezTo>
                  <a:pt x="189879" y="11425"/>
                  <a:pt x="171209" y="7174"/>
                  <a:pt x="150603" y="7174"/>
                </a:cubicBezTo>
                <a:lnTo>
                  <a:pt x="150592" y="7174"/>
                </a:lnTo>
                <a:cubicBezTo>
                  <a:pt x="143482" y="7174"/>
                  <a:pt x="136139" y="7677"/>
                  <a:pt x="128932" y="8668"/>
                </a:cubicBezTo>
                <a:cubicBezTo>
                  <a:pt x="128740" y="8743"/>
                  <a:pt x="128549" y="8818"/>
                  <a:pt x="128358" y="8893"/>
                </a:cubicBezTo>
                <a:close/>
                <a:moveTo>
                  <a:pt x="128166" y="8919"/>
                </a:moveTo>
                <a:cubicBezTo>
                  <a:pt x="128354" y="8844"/>
                  <a:pt x="128541" y="8769"/>
                  <a:pt x="128733" y="8694"/>
                </a:cubicBezTo>
                <a:cubicBezTo>
                  <a:pt x="128384" y="8743"/>
                  <a:pt x="128031" y="8791"/>
                  <a:pt x="127686" y="8844"/>
                </a:cubicBezTo>
                <a:cubicBezTo>
                  <a:pt x="127498" y="8915"/>
                  <a:pt x="127311" y="8986"/>
                  <a:pt x="127127" y="9058"/>
                </a:cubicBezTo>
                <a:cubicBezTo>
                  <a:pt x="127472" y="9009"/>
                  <a:pt x="127821" y="8964"/>
                  <a:pt x="128166" y="8919"/>
                </a:cubicBezTo>
                <a:close/>
                <a:moveTo>
                  <a:pt x="126234" y="9407"/>
                </a:moveTo>
                <a:cubicBezTo>
                  <a:pt x="126587" y="9362"/>
                  <a:pt x="126943" y="9317"/>
                  <a:pt x="127296" y="9272"/>
                </a:cubicBezTo>
                <a:cubicBezTo>
                  <a:pt x="127480" y="9197"/>
                  <a:pt x="127667" y="9122"/>
                  <a:pt x="127851" y="9046"/>
                </a:cubicBezTo>
                <a:cubicBezTo>
                  <a:pt x="127495" y="9091"/>
                  <a:pt x="127142" y="9140"/>
                  <a:pt x="126785" y="9189"/>
                </a:cubicBezTo>
                <a:cubicBezTo>
                  <a:pt x="126602" y="9260"/>
                  <a:pt x="126418" y="9332"/>
                  <a:pt x="126234" y="9407"/>
                </a:cubicBezTo>
                <a:close/>
                <a:moveTo>
                  <a:pt x="126035" y="9433"/>
                </a:moveTo>
                <a:cubicBezTo>
                  <a:pt x="126215" y="9362"/>
                  <a:pt x="126391" y="9290"/>
                  <a:pt x="126572" y="9219"/>
                </a:cubicBezTo>
                <a:cubicBezTo>
                  <a:pt x="126226" y="9268"/>
                  <a:pt x="125881" y="9317"/>
                  <a:pt x="125532" y="9369"/>
                </a:cubicBezTo>
                <a:cubicBezTo>
                  <a:pt x="125356" y="9437"/>
                  <a:pt x="125180" y="9504"/>
                  <a:pt x="125003" y="9572"/>
                </a:cubicBezTo>
                <a:cubicBezTo>
                  <a:pt x="125345" y="9523"/>
                  <a:pt x="125690" y="9478"/>
                  <a:pt x="126035" y="9433"/>
                </a:cubicBezTo>
                <a:close/>
                <a:moveTo>
                  <a:pt x="125176" y="9778"/>
                </a:moveTo>
                <a:cubicBezTo>
                  <a:pt x="125352" y="9707"/>
                  <a:pt x="125529" y="9636"/>
                  <a:pt x="125709" y="9564"/>
                </a:cubicBezTo>
                <a:cubicBezTo>
                  <a:pt x="125352" y="9613"/>
                  <a:pt x="125003" y="9658"/>
                  <a:pt x="124647" y="9711"/>
                </a:cubicBezTo>
                <a:cubicBezTo>
                  <a:pt x="124474" y="9778"/>
                  <a:pt x="124298" y="9846"/>
                  <a:pt x="124122" y="9917"/>
                </a:cubicBezTo>
                <a:cubicBezTo>
                  <a:pt x="124474" y="9868"/>
                  <a:pt x="124823" y="9823"/>
                  <a:pt x="125176" y="9778"/>
                </a:cubicBezTo>
                <a:close/>
                <a:moveTo>
                  <a:pt x="124339" y="10127"/>
                </a:moveTo>
                <a:cubicBezTo>
                  <a:pt x="124512" y="10056"/>
                  <a:pt x="124684" y="9981"/>
                  <a:pt x="124861" y="9909"/>
                </a:cubicBezTo>
                <a:cubicBezTo>
                  <a:pt x="124500" y="9954"/>
                  <a:pt x="124140" y="10003"/>
                  <a:pt x="123784" y="10052"/>
                </a:cubicBezTo>
                <a:cubicBezTo>
                  <a:pt x="123611" y="10120"/>
                  <a:pt x="123439" y="10191"/>
                  <a:pt x="123270" y="10258"/>
                </a:cubicBezTo>
                <a:cubicBezTo>
                  <a:pt x="123626" y="10213"/>
                  <a:pt x="123983" y="10172"/>
                  <a:pt x="124339" y="10127"/>
                </a:cubicBezTo>
                <a:close/>
                <a:moveTo>
                  <a:pt x="122437" y="10604"/>
                </a:moveTo>
                <a:cubicBezTo>
                  <a:pt x="122801" y="10559"/>
                  <a:pt x="123165" y="10517"/>
                  <a:pt x="123525" y="10476"/>
                </a:cubicBezTo>
                <a:cubicBezTo>
                  <a:pt x="123694" y="10401"/>
                  <a:pt x="123863" y="10330"/>
                  <a:pt x="124035" y="10258"/>
                </a:cubicBezTo>
                <a:cubicBezTo>
                  <a:pt x="123668" y="10303"/>
                  <a:pt x="123304" y="10348"/>
                  <a:pt x="122940" y="10393"/>
                </a:cubicBezTo>
                <a:cubicBezTo>
                  <a:pt x="122771" y="10465"/>
                  <a:pt x="122606" y="10532"/>
                  <a:pt x="122437" y="10604"/>
                </a:cubicBezTo>
                <a:moveTo>
                  <a:pt x="122246" y="10626"/>
                </a:moveTo>
                <a:cubicBezTo>
                  <a:pt x="122411" y="10555"/>
                  <a:pt x="122576" y="10487"/>
                  <a:pt x="122741" y="10420"/>
                </a:cubicBezTo>
                <a:cubicBezTo>
                  <a:pt x="122384" y="10468"/>
                  <a:pt x="122024" y="10513"/>
                  <a:pt x="121668" y="10562"/>
                </a:cubicBezTo>
                <a:cubicBezTo>
                  <a:pt x="121506" y="10630"/>
                  <a:pt x="121341" y="10694"/>
                  <a:pt x="121184" y="10761"/>
                </a:cubicBezTo>
                <a:cubicBezTo>
                  <a:pt x="121540" y="10712"/>
                  <a:pt x="121889" y="10671"/>
                  <a:pt x="122246" y="10626"/>
                </a:cubicBezTo>
                <a:close/>
                <a:moveTo>
                  <a:pt x="120369" y="11095"/>
                </a:moveTo>
                <a:cubicBezTo>
                  <a:pt x="120726" y="11050"/>
                  <a:pt x="121090" y="11009"/>
                  <a:pt x="121450" y="10964"/>
                </a:cubicBezTo>
                <a:cubicBezTo>
                  <a:pt x="121611" y="10896"/>
                  <a:pt x="121769" y="10829"/>
                  <a:pt x="121930" y="10761"/>
                </a:cubicBezTo>
                <a:cubicBezTo>
                  <a:pt x="121566" y="10806"/>
                  <a:pt x="121202" y="10851"/>
                  <a:pt x="120842" y="10900"/>
                </a:cubicBezTo>
                <a:cubicBezTo>
                  <a:pt x="120685" y="10964"/>
                  <a:pt x="120523" y="11031"/>
                  <a:pt x="120369" y="11095"/>
                </a:cubicBezTo>
                <a:close/>
                <a:moveTo>
                  <a:pt x="120167" y="11121"/>
                </a:moveTo>
                <a:cubicBezTo>
                  <a:pt x="120321" y="11058"/>
                  <a:pt x="120475" y="10990"/>
                  <a:pt x="120632" y="10926"/>
                </a:cubicBezTo>
                <a:cubicBezTo>
                  <a:pt x="120276" y="10975"/>
                  <a:pt x="119919" y="11024"/>
                  <a:pt x="119567" y="11073"/>
                </a:cubicBezTo>
                <a:cubicBezTo>
                  <a:pt x="119413" y="11133"/>
                  <a:pt x="119263" y="11193"/>
                  <a:pt x="119109" y="11256"/>
                </a:cubicBezTo>
                <a:cubicBezTo>
                  <a:pt x="119462" y="11211"/>
                  <a:pt x="119814" y="11166"/>
                  <a:pt x="120167" y="11121"/>
                </a:cubicBezTo>
                <a:close/>
                <a:moveTo>
                  <a:pt x="118313" y="11583"/>
                </a:moveTo>
                <a:cubicBezTo>
                  <a:pt x="118670" y="11538"/>
                  <a:pt x="119030" y="11497"/>
                  <a:pt x="119386" y="11451"/>
                </a:cubicBezTo>
                <a:cubicBezTo>
                  <a:pt x="119537" y="11388"/>
                  <a:pt x="119687" y="11324"/>
                  <a:pt x="119837" y="11260"/>
                </a:cubicBezTo>
                <a:cubicBezTo>
                  <a:pt x="119477" y="11305"/>
                  <a:pt x="119116" y="11354"/>
                  <a:pt x="118756" y="11399"/>
                </a:cubicBezTo>
                <a:cubicBezTo>
                  <a:pt x="118606" y="11463"/>
                  <a:pt x="118460" y="11523"/>
                  <a:pt x="118313" y="11583"/>
                </a:cubicBezTo>
                <a:close/>
                <a:moveTo>
                  <a:pt x="118100" y="11613"/>
                </a:moveTo>
                <a:cubicBezTo>
                  <a:pt x="118242" y="11553"/>
                  <a:pt x="118388" y="11489"/>
                  <a:pt x="118531" y="11429"/>
                </a:cubicBezTo>
                <a:cubicBezTo>
                  <a:pt x="118193" y="11478"/>
                  <a:pt x="117852" y="11523"/>
                  <a:pt x="117514" y="11572"/>
                </a:cubicBezTo>
                <a:cubicBezTo>
                  <a:pt x="117372" y="11628"/>
                  <a:pt x="117229" y="11688"/>
                  <a:pt x="117086" y="11744"/>
                </a:cubicBezTo>
                <a:cubicBezTo>
                  <a:pt x="117424" y="11699"/>
                  <a:pt x="117762" y="11654"/>
                  <a:pt x="118100" y="11613"/>
                </a:cubicBezTo>
                <a:close/>
                <a:moveTo>
                  <a:pt x="116302" y="12063"/>
                </a:moveTo>
                <a:cubicBezTo>
                  <a:pt x="116647" y="12022"/>
                  <a:pt x="116993" y="11977"/>
                  <a:pt x="117338" y="11936"/>
                </a:cubicBezTo>
                <a:cubicBezTo>
                  <a:pt x="117477" y="11875"/>
                  <a:pt x="117616" y="11815"/>
                  <a:pt x="117754" y="11755"/>
                </a:cubicBezTo>
                <a:cubicBezTo>
                  <a:pt x="117409" y="11800"/>
                  <a:pt x="117060" y="11849"/>
                  <a:pt x="116715" y="11894"/>
                </a:cubicBezTo>
                <a:cubicBezTo>
                  <a:pt x="116580" y="11951"/>
                  <a:pt x="116441" y="12007"/>
                  <a:pt x="116302" y="12063"/>
                </a:cubicBezTo>
                <a:close/>
                <a:moveTo>
                  <a:pt x="116077" y="12093"/>
                </a:moveTo>
                <a:cubicBezTo>
                  <a:pt x="116212" y="12037"/>
                  <a:pt x="116347" y="11981"/>
                  <a:pt x="116479" y="11928"/>
                </a:cubicBezTo>
                <a:cubicBezTo>
                  <a:pt x="116133" y="11973"/>
                  <a:pt x="115788" y="12022"/>
                  <a:pt x="115443" y="12071"/>
                </a:cubicBezTo>
                <a:cubicBezTo>
                  <a:pt x="115312" y="12123"/>
                  <a:pt x="115180" y="12176"/>
                  <a:pt x="115049" y="12232"/>
                </a:cubicBezTo>
                <a:cubicBezTo>
                  <a:pt x="115394" y="12183"/>
                  <a:pt x="115736" y="12138"/>
                  <a:pt x="116077" y="12093"/>
                </a:cubicBezTo>
                <a:close/>
                <a:moveTo>
                  <a:pt x="115338" y="12408"/>
                </a:moveTo>
                <a:cubicBezTo>
                  <a:pt x="115466" y="12352"/>
                  <a:pt x="115597" y="12296"/>
                  <a:pt x="115724" y="12243"/>
                </a:cubicBezTo>
                <a:cubicBezTo>
                  <a:pt x="115372" y="12288"/>
                  <a:pt x="115019" y="12337"/>
                  <a:pt x="114666" y="12386"/>
                </a:cubicBezTo>
                <a:cubicBezTo>
                  <a:pt x="114543" y="12438"/>
                  <a:pt x="114415" y="12491"/>
                  <a:pt x="114287" y="12540"/>
                </a:cubicBezTo>
                <a:cubicBezTo>
                  <a:pt x="114636" y="12495"/>
                  <a:pt x="114989" y="12450"/>
                  <a:pt x="115338" y="12408"/>
                </a:cubicBezTo>
                <a:close/>
                <a:moveTo>
                  <a:pt x="113556" y="12847"/>
                </a:moveTo>
                <a:cubicBezTo>
                  <a:pt x="113912" y="12802"/>
                  <a:pt x="114269" y="12757"/>
                  <a:pt x="114625" y="12716"/>
                </a:cubicBezTo>
                <a:cubicBezTo>
                  <a:pt x="114745" y="12663"/>
                  <a:pt x="114869" y="12611"/>
                  <a:pt x="114993" y="12555"/>
                </a:cubicBezTo>
                <a:cubicBezTo>
                  <a:pt x="114633" y="12603"/>
                  <a:pt x="114276" y="12648"/>
                  <a:pt x="113916" y="12697"/>
                </a:cubicBezTo>
                <a:cubicBezTo>
                  <a:pt x="113796" y="12746"/>
                  <a:pt x="113676" y="12798"/>
                  <a:pt x="113556" y="12847"/>
                </a:cubicBezTo>
                <a:close/>
                <a:moveTo>
                  <a:pt x="113331" y="12877"/>
                </a:moveTo>
                <a:cubicBezTo>
                  <a:pt x="113447" y="12828"/>
                  <a:pt x="113563" y="12776"/>
                  <a:pt x="113680" y="12727"/>
                </a:cubicBezTo>
                <a:cubicBezTo>
                  <a:pt x="113349" y="12772"/>
                  <a:pt x="113019" y="12817"/>
                  <a:pt x="112689" y="12866"/>
                </a:cubicBezTo>
                <a:cubicBezTo>
                  <a:pt x="112577" y="12911"/>
                  <a:pt x="112460" y="12960"/>
                  <a:pt x="112344" y="13005"/>
                </a:cubicBezTo>
                <a:cubicBezTo>
                  <a:pt x="112674" y="12964"/>
                  <a:pt x="113001" y="12919"/>
                  <a:pt x="113331" y="12877"/>
                </a:cubicBezTo>
                <a:moveTo>
                  <a:pt x="112640" y="13174"/>
                </a:moveTo>
                <a:cubicBezTo>
                  <a:pt x="112749" y="13125"/>
                  <a:pt x="112858" y="13080"/>
                  <a:pt x="112971" y="13031"/>
                </a:cubicBezTo>
                <a:cubicBezTo>
                  <a:pt x="112633" y="13076"/>
                  <a:pt x="112295" y="13121"/>
                  <a:pt x="111957" y="13166"/>
                </a:cubicBezTo>
                <a:cubicBezTo>
                  <a:pt x="111849" y="13211"/>
                  <a:pt x="111740" y="13256"/>
                  <a:pt x="111631" y="13301"/>
                </a:cubicBezTo>
                <a:cubicBezTo>
                  <a:pt x="111969" y="13260"/>
                  <a:pt x="112303" y="13215"/>
                  <a:pt x="112640" y="13174"/>
                </a:cubicBezTo>
                <a:close/>
                <a:moveTo>
                  <a:pt x="110952" y="13590"/>
                </a:moveTo>
                <a:cubicBezTo>
                  <a:pt x="111293" y="13549"/>
                  <a:pt x="111639" y="13508"/>
                  <a:pt x="111980" y="13466"/>
                </a:cubicBezTo>
                <a:cubicBezTo>
                  <a:pt x="112081" y="13421"/>
                  <a:pt x="112186" y="13376"/>
                  <a:pt x="112288" y="13327"/>
                </a:cubicBezTo>
                <a:cubicBezTo>
                  <a:pt x="111942" y="13373"/>
                  <a:pt x="111597" y="13418"/>
                  <a:pt x="111252" y="13463"/>
                </a:cubicBezTo>
                <a:cubicBezTo>
                  <a:pt x="111151" y="13504"/>
                  <a:pt x="111053" y="13549"/>
                  <a:pt x="110952" y="13590"/>
                </a:cubicBezTo>
                <a:close/>
                <a:moveTo>
                  <a:pt x="110719" y="13620"/>
                </a:moveTo>
                <a:cubicBezTo>
                  <a:pt x="110817" y="13579"/>
                  <a:pt x="110918" y="13534"/>
                  <a:pt x="111016" y="13493"/>
                </a:cubicBezTo>
                <a:cubicBezTo>
                  <a:pt x="110671" y="13541"/>
                  <a:pt x="110322" y="13586"/>
                  <a:pt x="109976" y="13635"/>
                </a:cubicBezTo>
                <a:cubicBezTo>
                  <a:pt x="109879" y="13676"/>
                  <a:pt x="109785" y="13714"/>
                  <a:pt x="109691" y="13755"/>
                </a:cubicBezTo>
                <a:cubicBezTo>
                  <a:pt x="110036" y="13706"/>
                  <a:pt x="110378" y="13665"/>
                  <a:pt x="110719" y="13620"/>
                </a:cubicBezTo>
                <a:close/>
                <a:moveTo>
                  <a:pt x="110085" y="13898"/>
                </a:moveTo>
                <a:cubicBezTo>
                  <a:pt x="110175" y="13860"/>
                  <a:pt x="110265" y="13819"/>
                  <a:pt x="110355" y="13781"/>
                </a:cubicBezTo>
                <a:cubicBezTo>
                  <a:pt x="110003" y="13827"/>
                  <a:pt x="109650" y="13872"/>
                  <a:pt x="109297" y="13920"/>
                </a:cubicBezTo>
                <a:cubicBezTo>
                  <a:pt x="109211" y="13958"/>
                  <a:pt x="109125" y="13995"/>
                  <a:pt x="109038" y="14029"/>
                </a:cubicBezTo>
                <a:cubicBezTo>
                  <a:pt x="109387" y="13984"/>
                  <a:pt x="109736" y="13943"/>
                  <a:pt x="110085" y="13898"/>
                </a:cubicBezTo>
                <a:close/>
                <a:moveTo>
                  <a:pt x="109485" y="14168"/>
                </a:moveTo>
                <a:cubicBezTo>
                  <a:pt x="109564" y="14130"/>
                  <a:pt x="109646" y="14097"/>
                  <a:pt x="109725" y="14059"/>
                </a:cubicBezTo>
                <a:cubicBezTo>
                  <a:pt x="109369" y="14104"/>
                  <a:pt x="109012" y="14149"/>
                  <a:pt x="108652" y="14194"/>
                </a:cubicBezTo>
                <a:cubicBezTo>
                  <a:pt x="108577" y="14228"/>
                  <a:pt x="108498" y="14262"/>
                  <a:pt x="108419" y="14296"/>
                </a:cubicBezTo>
                <a:cubicBezTo>
                  <a:pt x="108776" y="14250"/>
                  <a:pt x="109128" y="14209"/>
                  <a:pt x="109485" y="14168"/>
                </a:cubicBezTo>
                <a:close/>
                <a:moveTo>
                  <a:pt x="108044" y="14461"/>
                </a:moveTo>
                <a:cubicBezTo>
                  <a:pt x="107977" y="14491"/>
                  <a:pt x="107909" y="14521"/>
                  <a:pt x="107842" y="14551"/>
                </a:cubicBezTo>
                <a:cubicBezTo>
                  <a:pt x="108202" y="14509"/>
                  <a:pt x="108562" y="14464"/>
                  <a:pt x="108918" y="14427"/>
                </a:cubicBezTo>
                <a:cubicBezTo>
                  <a:pt x="108990" y="14393"/>
                  <a:pt x="109061" y="14359"/>
                  <a:pt x="109132" y="14329"/>
                </a:cubicBezTo>
                <a:cubicBezTo>
                  <a:pt x="108768" y="14371"/>
                  <a:pt x="108408" y="14416"/>
                  <a:pt x="108044" y="14461"/>
                </a:cubicBezTo>
                <a:moveTo>
                  <a:pt x="108187" y="14326"/>
                </a:moveTo>
                <a:cubicBezTo>
                  <a:pt x="108262" y="14292"/>
                  <a:pt x="108337" y="14262"/>
                  <a:pt x="108412" y="14228"/>
                </a:cubicBezTo>
                <a:cubicBezTo>
                  <a:pt x="108063" y="14273"/>
                  <a:pt x="107714" y="14322"/>
                  <a:pt x="107365" y="14367"/>
                </a:cubicBezTo>
                <a:cubicBezTo>
                  <a:pt x="107297" y="14397"/>
                  <a:pt x="107226" y="14427"/>
                  <a:pt x="107155" y="14457"/>
                </a:cubicBezTo>
                <a:cubicBezTo>
                  <a:pt x="107500" y="14412"/>
                  <a:pt x="107842" y="14367"/>
                  <a:pt x="108187" y="14326"/>
                </a:cubicBezTo>
                <a:close/>
                <a:moveTo>
                  <a:pt x="107616" y="14577"/>
                </a:moveTo>
                <a:cubicBezTo>
                  <a:pt x="107684" y="14547"/>
                  <a:pt x="107748" y="14521"/>
                  <a:pt x="107811" y="14491"/>
                </a:cubicBezTo>
                <a:cubicBezTo>
                  <a:pt x="107459" y="14536"/>
                  <a:pt x="107106" y="14581"/>
                  <a:pt x="106753" y="14629"/>
                </a:cubicBezTo>
                <a:cubicBezTo>
                  <a:pt x="106693" y="14656"/>
                  <a:pt x="106630" y="14682"/>
                  <a:pt x="106570" y="14708"/>
                </a:cubicBezTo>
                <a:cubicBezTo>
                  <a:pt x="106919" y="14663"/>
                  <a:pt x="107267" y="14622"/>
                  <a:pt x="107616" y="14577"/>
                </a:cubicBezTo>
                <a:close/>
                <a:moveTo>
                  <a:pt x="107087" y="14817"/>
                </a:moveTo>
                <a:cubicBezTo>
                  <a:pt x="107140" y="14795"/>
                  <a:pt x="107196" y="14768"/>
                  <a:pt x="107249" y="14742"/>
                </a:cubicBezTo>
                <a:cubicBezTo>
                  <a:pt x="106892" y="14787"/>
                  <a:pt x="106536" y="14832"/>
                  <a:pt x="106176" y="14881"/>
                </a:cubicBezTo>
                <a:cubicBezTo>
                  <a:pt x="106127" y="14900"/>
                  <a:pt x="106078" y="14922"/>
                  <a:pt x="106029" y="14945"/>
                </a:cubicBezTo>
                <a:cubicBezTo>
                  <a:pt x="106382" y="14900"/>
                  <a:pt x="106735" y="14858"/>
                  <a:pt x="107087" y="14817"/>
                </a:cubicBezTo>
                <a:close/>
                <a:moveTo>
                  <a:pt x="105643" y="15117"/>
                </a:moveTo>
                <a:cubicBezTo>
                  <a:pt x="105605" y="15132"/>
                  <a:pt x="105568" y="15151"/>
                  <a:pt x="105530" y="15166"/>
                </a:cubicBezTo>
                <a:cubicBezTo>
                  <a:pt x="105887" y="15125"/>
                  <a:pt x="106243" y="15083"/>
                  <a:pt x="106596" y="15042"/>
                </a:cubicBezTo>
                <a:cubicBezTo>
                  <a:pt x="106641" y="15023"/>
                  <a:pt x="106682" y="15005"/>
                  <a:pt x="106727" y="14982"/>
                </a:cubicBezTo>
                <a:cubicBezTo>
                  <a:pt x="106363" y="15027"/>
                  <a:pt x="106003" y="15072"/>
                  <a:pt x="105643" y="15117"/>
                </a:cubicBezTo>
                <a:close/>
                <a:moveTo>
                  <a:pt x="105789" y="14975"/>
                </a:moveTo>
                <a:cubicBezTo>
                  <a:pt x="105834" y="14956"/>
                  <a:pt x="105883" y="14933"/>
                  <a:pt x="105932" y="14911"/>
                </a:cubicBezTo>
                <a:cubicBezTo>
                  <a:pt x="105583" y="14956"/>
                  <a:pt x="105234" y="15005"/>
                  <a:pt x="104885" y="15053"/>
                </a:cubicBezTo>
                <a:cubicBezTo>
                  <a:pt x="104844" y="15068"/>
                  <a:pt x="104802" y="15087"/>
                  <a:pt x="104757" y="15106"/>
                </a:cubicBezTo>
                <a:cubicBezTo>
                  <a:pt x="105103" y="15061"/>
                  <a:pt x="105444" y="15016"/>
                  <a:pt x="105789" y="14975"/>
                </a:cubicBezTo>
                <a:close/>
                <a:moveTo>
                  <a:pt x="105298" y="15196"/>
                </a:moveTo>
                <a:cubicBezTo>
                  <a:pt x="105331" y="15177"/>
                  <a:pt x="105369" y="15162"/>
                  <a:pt x="105403" y="15147"/>
                </a:cubicBezTo>
                <a:cubicBezTo>
                  <a:pt x="105050" y="15192"/>
                  <a:pt x="104701" y="15237"/>
                  <a:pt x="104345" y="15286"/>
                </a:cubicBezTo>
                <a:cubicBezTo>
                  <a:pt x="104318" y="15297"/>
                  <a:pt x="104285" y="15312"/>
                  <a:pt x="104258" y="15324"/>
                </a:cubicBezTo>
                <a:cubicBezTo>
                  <a:pt x="104604" y="15279"/>
                  <a:pt x="104952" y="15237"/>
                  <a:pt x="105298" y="15196"/>
                </a:cubicBezTo>
                <a:close/>
                <a:moveTo>
                  <a:pt x="104851" y="15399"/>
                </a:moveTo>
                <a:cubicBezTo>
                  <a:pt x="104874" y="15387"/>
                  <a:pt x="104896" y="15376"/>
                  <a:pt x="104919" y="15365"/>
                </a:cubicBezTo>
                <a:cubicBezTo>
                  <a:pt x="104566" y="15410"/>
                  <a:pt x="104210" y="15455"/>
                  <a:pt x="103853" y="15500"/>
                </a:cubicBezTo>
                <a:cubicBezTo>
                  <a:pt x="103834" y="15507"/>
                  <a:pt x="103819" y="15515"/>
                  <a:pt x="103801" y="15522"/>
                </a:cubicBezTo>
                <a:cubicBezTo>
                  <a:pt x="104153" y="15481"/>
                  <a:pt x="104502" y="15436"/>
                  <a:pt x="104851" y="15399"/>
                </a:cubicBezTo>
                <a:close/>
                <a:moveTo>
                  <a:pt x="103403" y="15699"/>
                </a:moveTo>
                <a:cubicBezTo>
                  <a:pt x="103399" y="15703"/>
                  <a:pt x="103399" y="15703"/>
                  <a:pt x="103399" y="15703"/>
                </a:cubicBezTo>
                <a:cubicBezTo>
                  <a:pt x="103752" y="15661"/>
                  <a:pt x="104101" y="15620"/>
                  <a:pt x="104450" y="15582"/>
                </a:cubicBezTo>
                <a:cubicBezTo>
                  <a:pt x="104457" y="15579"/>
                  <a:pt x="104468" y="15575"/>
                  <a:pt x="104480" y="15571"/>
                </a:cubicBezTo>
                <a:cubicBezTo>
                  <a:pt x="104120" y="15612"/>
                  <a:pt x="103763" y="15654"/>
                  <a:pt x="103403" y="15699"/>
                </a:cubicBezTo>
                <a:close/>
                <a:moveTo>
                  <a:pt x="103557" y="15552"/>
                </a:moveTo>
                <a:cubicBezTo>
                  <a:pt x="103572" y="15545"/>
                  <a:pt x="103583" y="15541"/>
                  <a:pt x="103598" y="15534"/>
                </a:cubicBezTo>
                <a:cubicBezTo>
                  <a:pt x="103253" y="15579"/>
                  <a:pt x="102908" y="15627"/>
                  <a:pt x="102562" y="15672"/>
                </a:cubicBezTo>
                <a:cubicBezTo>
                  <a:pt x="102555" y="15676"/>
                  <a:pt x="102544" y="15680"/>
                  <a:pt x="102536" y="15684"/>
                </a:cubicBezTo>
                <a:cubicBezTo>
                  <a:pt x="102878" y="15639"/>
                  <a:pt x="103215" y="15594"/>
                  <a:pt x="103557" y="15552"/>
                </a:cubicBezTo>
                <a:close/>
                <a:moveTo>
                  <a:pt x="103159" y="15733"/>
                </a:moveTo>
                <a:cubicBezTo>
                  <a:pt x="103148" y="15733"/>
                  <a:pt x="103133" y="15736"/>
                  <a:pt x="103121" y="15736"/>
                </a:cubicBezTo>
                <a:cubicBezTo>
                  <a:pt x="103133" y="15736"/>
                  <a:pt x="103144" y="15733"/>
                  <a:pt x="103159" y="15733"/>
                </a:cubicBezTo>
                <a:close/>
                <a:moveTo>
                  <a:pt x="103058" y="16791"/>
                </a:moveTo>
                <a:cubicBezTo>
                  <a:pt x="103174" y="16727"/>
                  <a:pt x="103290" y="16667"/>
                  <a:pt x="103407" y="16607"/>
                </a:cubicBezTo>
                <a:cubicBezTo>
                  <a:pt x="103118" y="16599"/>
                  <a:pt x="102818" y="16592"/>
                  <a:pt x="102510" y="16592"/>
                </a:cubicBezTo>
                <a:cubicBezTo>
                  <a:pt x="102450" y="16626"/>
                  <a:pt x="102386" y="16656"/>
                  <a:pt x="102326" y="16686"/>
                </a:cubicBezTo>
                <a:cubicBezTo>
                  <a:pt x="102585" y="16716"/>
                  <a:pt x="102829" y="16749"/>
                  <a:pt x="103058" y="16791"/>
                </a:cubicBezTo>
                <a:close/>
                <a:moveTo>
                  <a:pt x="102840" y="16903"/>
                </a:moveTo>
                <a:cubicBezTo>
                  <a:pt x="102604" y="16866"/>
                  <a:pt x="102349" y="16836"/>
                  <a:pt x="102075" y="16809"/>
                </a:cubicBezTo>
                <a:cubicBezTo>
                  <a:pt x="101820" y="16941"/>
                  <a:pt x="101561" y="17072"/>
                  <a:pt x="101305" y="17207"/>
                </a:cubicBezTo>
                <a:cubicBezTo>
                  <a:pt x="101478" y="17293"/>
                  <a:pt x="101624" y="17391"/>
                  <a:pt x="101741" y="17500"/>
                </a:cubicBezTo>
                <a:cubicBezTo>
                  <a:pt x="102105" y="17297"/>
                  <a:pt x="102469" y="17102"/>
                  <a:pt x="102840" y="16903"/>
                </a:cubicBezTo>
                <a:close/>
                <a:moveTo>
                  <a:pt x="97962" y="21623"/>
                </a:moveTo>
                <a:cubicBezTo>
                  <a:pt x="99317" y="20588"/>
                  <a:pt x="100743" y="19597"/>
                  <a:pt x="102236" y="18652"/>
                </a:cubicBezTo>
                <a:cubicBezTo>
                  <a:pt x="102183" y="18460"/>
                  <a:pt x="102108" y="18276"/>
                  <a:pt x="102007" y="18100"/>
                </a:cubicBezTo>
                <a:cubicBezTo>
                  <a:pt x="100900" y="18753"/>
                  <a:pt x="99831" y="19428"/>
                  <a:pt x="98795" y="20126"/>
                </a:cubicBezTo>
                <a:cubicBezTo>
                  <a:pt x="98612" y="20599"/>
                  <a:pt x="98330" y="21098"/>
                  <a:pt x="97962" y="21623"/>
                </a:cubicBezTo>
                <a:close/>
                <a:moveTo>
                  <a:pt x="85990" y="32132"/>
                </a:moveTo>
                <a:cubicBezTo>
                  <a:pt x="88676" y="28512"/>
                  <a:pt x="91974" y="25154"/>
                  <a:pt x="95820" y="22190"/>
                </a:cubicBezTo>
                <a:cubicBezTo>
                  <a:pt x="96717" y="21496"/>
                  <a:pt x="97647" y="20824"/>
                  <a:pt x="98612" y="20171"/>
                </a:cubicBezTo>
                <a:cubicBezTo>
                  <a:pt x="98743" y="19848"/>
                  <a:pt x="98833" y="19541"/>
                  <a:pt x="98874" y="19252"/>
                </a:cubicBezTo>
                <a:cubicBezTo>
                  <a:pt x="97084" y="20355"/>
                  <a:pt x="95400" y="21518"/>
                  <a:pt x="93824" y="22745"/>
                </a:cubicBezTo>
                <a:cubicBezTo>
                  <a:pt x="89367" y="26208"/>
                  <a:pt x="85686" y="30211"/>
                  <a:pt x="82876" y="34530"/>
                </a:cubicBezTo>
                <a:cubicBezTo>
                  <a:pt x="83922" y="33723"/>
                  <a:pt x="84965" y="32920"/>
                  <a:pt x="85990" y="32132"/>
                </a:cubicBezTo>
                <a:close/>
                <a:moveTo>
                  <a:pt x="79360" y="41122"/>
                </a:moveTo>
                <a:cubicBezTo>
                  <a:pt x="79367" y="41115"/>
                  <a:pt x="79379" y="41107"/>
                  <a:pt x="79386" y="41100"/>
                </a:cubicBezTo>
                <a:cubicBezTo>
                  <a:pt x="80122" y="40503"/>
                  <a:pt x="80868" y="39903"/>
                  <a:pt x="81626" y="39299"/>
                </a:cubicBezTo>
                <a:cubicBezTo>
                  <a:pt x="82744" y="36988"/>
                  <a:pt x="84095" y="34740"/>
                  <a:pt x="85660" y="32579"/>
                </a:cubicBezTo>
                <a:cubicBezTo>
                  <a:pt x="84662" y="33352"/>
                  <a:pt x="83645" y="34132"/>
                  <a:pt x="82624" y="34920"/>
                </a:cubicBezTo>
                <a:cubicBezTo>
                  <a:pt x="81345" y="36928"/>
                  <a:pt x="80257" y="39002"/>
                  <a:pt x="79360" y="41122"/>
                </a:cubicBezTo>
                <a:close/>
                <a:moveTo>
                  <a:pt x="79247" y="41216"/>
                </a:moveTo>
                <a:cubicBezTo>
                  <a:pt x="80129" y="39107"/>
                  <a:pt x="81206" y="37040"/>
                  <a:pt x="82470" y="35040"/>
                </a:cubicBezTo>
                <a:cubicBezTo>
                  <a:pt x="81570" y="35731"/>
                  <a:pt x="80673" y="36429"/>
                  <a:pt x="79788" y="37130"/>
                </a:cubicBezTo>
                <a:cubicBezTo>
                  <a:pt x="78737" y="39029"/>
                  <a:pt x="77855" y="40976"/>
                  <a:pt x="77150" y="42953"/>
                </a:cubicBezTo>
                <a:cubicBezTo>
                  <a:pt x="77829" y="42390"/>
                  <a:pt x="78527" y="41809"/>
                  <a:pt x="79247" y="41216"/>
                </a:cubicBezTo>
                <a:close/>
                <a:moveTo>
                  <a:pt x="75781" y="47816"/>
                </a:moveTo>
                <a:cubicBezTo>
                  <a:pt x="76336" y="47384"/>
                  <a:pt x="76899" y="46934"/>
                  <a:pt x="77476" y="46476"/>
                </a:cubicBezTo>
                <a:cubicBezTo>
                  <a:pt x="77908" y="44803"/>
                  <a:pt x="78456" y="43148"/>
                  <a:pt x="79124" y="41516"/>
                </a:cubicBezTo>
                <a:cubicBezTo>
                  <a:pt x="78411" y="42102"/>
                  <a:pt x="77724" y="42676"/>
                  <a:pt x="77049" y="43235"/>
                </a:cubicBezTo>
                <a:cubicBezTo>
                  <a:pt x="76523" y="44747"/>
                  <a:pt x="76099" y="46278"/>
                  <a:pt x="75781" y="47816"/>
                </a:cubicBezTo>
                <a:close/>
                <a:moveTo>
                  <a:pt x="74111" y="49110"/>
                </a:moveTo>
                <a:cubicBezTo>
                  <a:pt x="74629" y="48713"/>
                  <a:pt x="75158" y="48304"/>
                  <a:pt x="75694" y="47883"/>
                </a:cubicBezTo>
                <a:cubicBezTo>
                  <a:pt x="76009" y="46349"/>
                  <a:pt x="76430" y="44826"/>
                  <a:pt x="76947" y="43321"/>
                </a:cubicBezTo>
                <a:cubicBezTo>
                  <a:pt x="76291" y="43865"/>
                  <a:pt x="75657" y="44394"/>
                  <a:pt x="75034" y="44912"/>
                </a:cubicBezTo>
                <a:cubicBezTo>
                  <a:pt x="74640" y="46300"/>
                  <a:pt x="74328" y="47703"/>
                  <a:pt x="74111" y="49110"/>
                </a:cubicBezTo>
                <a:close/>
                <a:moveTo>
                  <a:pt x="72535" y="50292"/>
                </a:moveTo>
                <a:cubicBezTo>
                  <a:pt x="73027" y="49932"/>
                  <a:pt x="73522" y="49557"/>
                  <a:pt x="74025" y="49174"/>
                </a:cubicBezTo>
                <a:cubicBezTo>
                  <a:pt x="74242" y="47771"/>
                  <a:pt x="74546" y="46379"/>
                  <a:pt x="74936" y="44994"/>
                </a:cubicBezTo>
                <a:cubicBezTo>
                  <a:pt x="74332" y="45497"/>
                  <a:pt x="73747" y="45985"/>
                  <a:pt x="73173" y="46461"/>
                </a:cubicBezTo>
                <a:cubicBezTo>
                  <a:pt x="72884" y="47730"/>
                  <a:pt x="72674" y="49009"/>
                  <a:pt x="72535" y="50292"/>
                </a:cubicBezTo>
                <a:close/>
                <a:moveTo>
                  <a:pt x="71049" y="51365"/>
                </a:moveTo>
                <a:cubicBezTo>
                  <a:pt x="71514" y="51039"/>
                  <a:pt x="71980" y="50701"/>
                  <a:pt x="72456" y="50352"/>
                </a:cubicBezTo>
                <a:cubicBezTo>
                  <a:pt x="72588" y="49077"/>
                  <a:pt x="72794" y="47801"/>
                  <a:pt x="73079" y="46536"/>
                </a:cubicBezTo>
                <a:cubicBezTo>
                  <a:pt x="72520" y="46998"/>
                  <a:pt x="71976" y="47444"/>
                  <a:pt x="71443" y="47880"/>
                </a:cubicBezTo>
                <a:cubicBezTo>
                  <a:pt x="71248" y="49035"/>
                  <a:pt x="71117" y="50202"/>
                  <a:pt x="71049" y="51365"/>
                </a:cubicBezTo>
                <a:close/>
                <a:moveTo>
                  <a:pt x="69856" y="48956"/>
                </a:moveTo>
                <a:cubicBezTo>
                  <a:pt x="70359" y="48559"/>
                  <a:pt x="70869" y="48150"/>
                  <a:pt x="71391" y="47726"/>
                </a:cubicBezTo>
                <a:cubicBezTo>
                  <a:pt x="71657" y="46195"/>
                  <a:pt x="72036" y="44672"/>
                  <a:pt x="72524" y="43167"/>
                </a:cubicBezTo>
                <a:cubicBezTo>
                  <a:pt x="71875" y="43730"/>
                  <a:pt x="71248" y="44274"/>
                  <a:pt x="70640" y="44807"/>
                </a:cubicBezTo>
                <a:cubicBezTo>
                  <a:pt x="70284" y="46180"/>
                  <a:pt x="70025" y="47564"/>
                  <a:pt x="69856" y="48956"/>
                </a:cubicBezTo>
                <a:moveTo>
                  <a:pt x="68336" y="50142"/>
                </a:moveTo>
                <a:cubicBezTo>
                  <a:pt x="68805" y="49782"/>
                  <a:pt x="69282" y="49410"/>
                  <a:pt x="69766" y="49028"/>
                </a:cubicBezTo>
                <a:cubicBezTo>
                  <a:pt x="69931" y="47643"/>
                  <a:pt x="70186" y="46266"/>
                  <a:pt x="70535" y="44897"/>
                </a:cubicBezTo>
                <a:cubicBezTo>
                  <a:pt x="69946" y="45415"/>
                  <a:pt x="69372" y="45914"/>
                  <a:pt x="68817" y="46398"/>
                </a:cubicBezTo>
                <a:cubicBezTo>
                  <a:pt x="68577" y="47639"/>
                  <a:pt x="68415" y="48889"/>
                  <a:pt x="68336" y="50142"/>
                </a:cubicBezTo>
                <a:close/>
                <a:moveTo>
                  <a:pt x="66903" y="51208"/>
                </a:moveTo>
                <a:cubicBezTo>
                  <a:pt x="67346" y="50885"/>
                  <a:pt x="67796" y="50551"/>
                  <a:pt x="68250" y="50206"/>
                </a:cubicBezTo>
                <a:cubicBezTo>
                  <a:pt x="68325" y="48960"/>
                  <a:pt x="68483" y="47718"/>
                  <a:pt x="68715" y="46484"/>
                </a:cubicBezTo>
                <a:cubicBezTo>
                  <a:pt x="68179" y="46953"/>
                  <a:pt x="67654" y="47407"/>
                  <a:pt x="67140" y="47842"/>
                </a:cubicBezTo>
                <a:cubicBezTo>
                  <a:pt x="66993" y="48960"/>
                  <a:pt x="66918" y="50086"/>
                  <a:pt x="66903" y="51208"/>
                </a:cubicBezTo>
                <a:close/>
                <a:moveTo>
                  <a:pt x="65601" y="48934"/>
                </a:moveTo>
                <a:cubicBezTo>
                  <a:pt x="66082" y="48536"/>
                  <a:pt x="66573" y="48124"/>
                  <a:pt x="67072" y="47696"/>
                </a:cubicBezTo>
                <a:cubicBezTo>
                  <a:pt x="67275" y="46172"/>
                  <a:pt x="67601" y="44653"/>
                  <a:pt x="68048" y="43156"/>
                </a:cubicBezTo>
                <a:cubicBezTo>
                  <a:pt x="67410" y="43741"/>
                  <a:pt x="66798" y="44311"/>
                  <a:pt x="66209" y="44859"/>
                </a:cubicBezTo>
                <a:cubicBezTo>
                  <a:pt x="65905" y="46210"/>
                  <a:pt x="65706" y="47568"/>
                  <a:pt x="65601" y="48934"/>
                </a:cubicBezTo>
                <a:close/>
                <a:moveTo>
                  <a:pt x="64145" y="50116"/>
                </a:moveTo>
                <a:cubicBezTo>
                  <a:pt x="64596" y="49759"/>
                  <a:pt x="65050" y="49392"/>
                  <a:pt x="65511" y="49013"/>
                </a:cubicBezTo>
                <a:cubicBezTo>
                  <a:pt x="65605" y="47655"/>
                  <a:pt x="65804" y="46304"/>
                  <a:pt x="66097" y="44964"/>
                </a:cubicBezTo>
                <a:cubicBezTo>
                  <a:pt x="65526" y="45497"/>
                  <a:pt x="64975" y="46011"/>
                  <a:pt x="64438" y="46506"/>
                </a:cubicBezTo>
                <a:cubicBezTo>
                  <a:pt x="64262" y="47703"/>
                  <a:pt x="64164" y="48908"/>
                  <a:pt x="64145" y="50116"/>
                </a:cubicBezTo>
                <a:moveTo>
                  <a:pt x="62784" y="51159"/>
                </a:moveTo>
                <a:cubicBezTo>
                  <a:pt x="63204" y="50847"/>
                  <a:pt x="63628" y="50525"/>
                  <a:pt x="64055" y="50187"/>
                </a:cubicBezTo>
                <a:cubicBezTo>
                  <a:pt x="64070" y="48990"/>
                  <a:pt x="64164" y="47793"/>
                  <a:pt x="64333" y="46604"/>
                </a:cubicBezTo>
                <a:cubicBezTo>
                  <a:pt x="63823" y="47080"/>
                  <a:pt x="63320" y="47542"/>
                  <a:pt x="62832" y="47981"/>
                </a:cubicBezTo>
                <a:cubicBezTo>
                  <a:pt x="62784" y="48645"/>
                  <a:pt x="62757" y="49305"/>
                  <a:pt x="62757" y="49969"/>
                </a:cubicBezTo>
                <a:cubicBezTo>
                  <a:pt x="62757" y="50367"/>
                  <a:pt x="62765" y="50765"/>
                  <a:pt x="62784" y="51159"/>
                </a:cubicBezTo>
                <a:close/>
                <a:moveTo>
                  <a:pt x="62705" y="51410"/>
                </a:moveTo>
                <a:cubicBezTo>
                  <a:pt x="62382" y="51650"/>
                  <a:pt x="62059" y="51879"/>
                  <a:pt x="61737" y="52101"/>
                </a:cubicBezTo>
                <a:cubicBezTo>
                  <a:pt x="61665" y="52153"/>
                  <a:pt x="61590" y="52202"/>
                  <a:pt x="61515" y="52254"/>
                </a:cubicBezTo>
                <a:cubicBezTo>
                  <a:pt x="61598" y="52975"/>
                  <a:pt x="61707" y="53695"/>
                  <a:pt x="61849" y="54412"/>
                </a:cubicBezTo>
                <a:cubicBezTo>
                  <a:pt x="62217" y="54220"/>
                  <a:pt x="62581" y="54018"/>
                  <a:pt x="62949" y="53804"/>
                </a:cubicBezTo>
                <a:cubicBezTo>
                  <a:pt x="62829" y="53009"/>
                  <a:pt x="62750" y="52209"/>
                  <a:pt x="62705" y="51410"/>
                </a:cubicBezTo>
                <a:close/>
                <a:moveTo>
                  <a:pt x="61365" y="49478"/>
                </a:moveTo>
                <a:cubicBezTo>
                  <a:pt x="61365" y="50345"/>
                  <a:pt x="61410" y="51211"/>
                  <a:pt x="61497" y="52078"/>
                </a:cubicBezTo>
                <a:cubicBezTo>
                  <a:pt x="61549" y="52044"/>
                  <a:pt x="61598" y="52011"/>
                  <a:pt x="61650" y="51973"/>
                </a:cubicBezTo>
                <a:cubicBezTo>
                  <a:pt x="61996" y="51733"/>
                  <a:pt x="62345" y="51485"/>
                  <a:pt x="62693" y="51226"/>
                </a:cubicBezTo>
                <a:cubicBezTo>
                  <a:pt x="62675" y="50806"/>
                  <a:pt x="62663" y="50390"/>
                  <a:pt x="62663" y="49969"/>
                </a:cubicBezTo>
                <a:cubicBezTo>
                  <a:pt x="62663" y="49339"/>
                  <a:pt x="62690" y="48705"/>
                  <a:pt x="62735" y="48071"/>
                </a:cubicBezTo>
                <a:cubicBezTo>
                  <a:pt x="62269" y="48491"/>
                  <a:pt x="61812" y="48896"/>
                  <a:pt x="61365" y="49287"/>
                </a:cubicBezTo>
                <a:cubicBezTo>
                  <a:pt x="61365" y="49350"/>
                  <a:pt x="61365" y="49414"/>
                  <a:pt x="61365" y="49478"/>
                </a:cubicBezTo>
                <a:close/>
                <a:moveTo>
                  <a:pt x="59962" y="48994"/>
                </a:moveTo>
                <a:cubicBezTo>
                  <a:pt x="59962" y="49407"/>
                  <a:pt x="59973" y="49819"/>
                  <a:pt x="59996" y="50232"/>
                </a:cubicBezTo>
                <a:cubicBezTo>
                  <a:pt x="60416" y="49891"/>
                  <a:pt x="60840" y="49531"/>
                  <a:pt x="61271" y="49159"/>
                </a:cubicBezTo>
                <a:cubicBezTo>
                  <a:pt x="61286" y="47861"/>
                  <a:pt x="61403" y="46563"/>
                  <a:pt x="61620" y="45276"/>
                </a:cubicBezTo>
                <a:cubicBezTo>
                  <a:pt x="61080" y="45827"/>
                  <a:pt x="60562" y="46356"/>
                  <a:pt x="60056" y="46863"/>
                </a:cubicBezTo>
                <a:cubicBezTo>
                  <a:pt x="59996" y="47572"/>
                  <a:pt x="59962" y="48281"/>
                  <a:pt x="59962" y="48994"/>
                </a:cubicBezTo>
                <a:close/>
                <a:moveTo>
                  <a:pt x="58559" y="48120"/>
                </a:moveTo>
                <a:cubicBezTo>
                  <a:pt x="59020" y="47673"/>
                  <a:pt x="59489" y="47208"/>
                  <a:pt x="59973" y="46720"/>
                </a:cubicBezTo>
                <a:cubicBezTo>
                  <a:pt x="60135" y="45006"/>
                  <a:pt x="60480" y="43298"/>
                  <a:pt x="61009" y="41621"/>
                </a:cubicBezTo>
                <a:cubicBezTo>
                  <a:pt x="60311" y="42372"/>
                  <a:pt x="59658" y="43096"/>
                  <a:pt x="59043" y="43786"/>
                </a:cubicBezTo>
                <a:cubicBezTo>
                  <a:pt x="58746" y="45219"/>
                  <a:pt x="58585" y="46668"/>
                  <a:pt x="58559" y="48120"/>
                </a:cubicBezTo>
                <a:close/>
                <a:moveTo>
                  <a:pt x="57287" y="45538"/>
                </a:moveTo>
                <a:cubicBezTo>
                  <a:pt x="57823" y="44927"/>
                  <a:pt x="58382" y="44285"/>
                  <a:pt x="58979" y="43617"/>
                </a:cubicBezTo>
                <a:cubicBezTo>
                  <a:pt x="59523" y="41077"/>
                  <a:pt x="60502" y="38586"/>
                  <a:pt x="61924" y="36203"/>
                </a:cubicBezTo>
                <a:cubicBezTo>
                  <a:pt x="60802" y="37291"/>
                  <a:pt x="59812" y="38331"/>
                  <a:pt x="58923" y="39329"/>
                </a:cubicBezTo>
                <a:cubicBezTo>
                  <a:pt x="58067" y="41355"/>
                  <a:pt x="57527" y="43437"/>
                  <a:pt x="57287" y="45538"/>
                </a:cubicBezTo>
                <a:close/>
                <a:moveTo>
                  <a:pt x="55722" y="47287"/>
                </a:moveTo>
                <a:cubicBezTo>
                  <a:pt x="56191" y="46773"/>
                  <a:pt x="56671" y="46236"/>
                  <a:pt x="57167" y="45670"/>
                </a:cubicBezTo>
                <a:cubicBezTo>
                  <a:pt x="57388" y="43606"/>
                  <a:pt x="57902" y="41558"/>
                  <a:pt x="58716" y="39565"/>
                </a:cubicBezTo>
                <a:cubicBezTo>
                  <a:pt x="57853" y="40541"/>
                  <a:pt x="57084" y="41475"/>
                  <a:pt x="56379" y="42360"/>
                </a:cubicBezTo>
                <a:cubicBezTo>
                  <a:pt x="55966" y="43985"/>
                  <a:pt x="55748" y="45636"/>
                  <a:pt x="55722" y="47287"/>
                </a:cubicBezTo>
                <a:close/>
                <a:moveTo>
                  <a:pt x="60011" y="33645"/>
                </a:moveTo>
                <a:cubicBezTo>
                  <a:pt x="59103" y="34496"/>
                  <a:pt x="58285" y="35325"/>
                  <a:pt x="57542" y="36128"/>
                </a:cubicBezTo>
                <a:cubicBezTo>
                  <a:pt x="55850" y="38826"/>
                  <a:pt x="54833" y="41681"/>
                  <a:pt x="54458" y="44578"/>
                </a:cubicBezTo>
                <a:cubicBezTo>
                  <a:pt x="55036" y="43820"/>
                  <a:pt x="55651" y="43017"/>
                  <a:pt x="56323" y="42169"/>
                </a:cubicBezTo>
                <a:cubicBezTo>
                  <a:pt x="57358" y="38248"/>
                  <a:pt x="59542" y="34470"/>
                  <a:pt x="62964" y="31112"/>
                </a:cubicBezTo>
                <a:cubicBezTo>
                  <a:pt x="61932" y="31937"/>
                  <a:pt x="60938" y="32782"/>
                  <a:pt x="60011" y="33645"/>
                </a:cubicBezTo>
                <a:moveTo>
                  <a:pt x="61692" y="31138"/>
                </a:moveTo>
                <a:cubicBezTo>
                  <a:pt x="60277" y="32466"/>
                  <a:pt x="59077" y="33866"/>
                  <a:pt x="58078" y="35314"/>
                </a:cubicBezTo>
                <a:cubicBezTo>
                  <a:pt x="58641" y="34729"/>
                  <a:pt x="59245" y="34132"/>
                  <a:pt x="59898" y="33521"/>
                </a:cubicBezTo>
                <a:cubicBezTo>
                  <a:pt x="61294" y="32223"/>
                  <a:pt x="62840" y="30966"/>
                  <a:pt x="64446" y="29757"/>
                </a:cubicBezTo>
                <a:cubicBezTo>
                  <a:pt x="66149" y="28298"/>
                  <a:pt x="68156" y="26910"/>
                  <a:pt x="70411" y="25597"/>
                </a:cubicBezTo>
                <a:cubicBezTo>
                  <a:pt x="71477" y="24895"/>
                  <a:pt x="72524" y="24223"/>
                  <a:pt x="73522" y="23582"/>
                </a:cubicBezTo>
                <a:cubicBezTo>
                  <a:pt x="68682" y="25848"/>
                  <a:pt x="64614" y="28384"/>
                  <a:pt x="61692" y="31138"/>
                </a:cubicBezTo>
                <a:moveTo>
                  <a:pt x="59722" y="31690"/>
                </a:moveTo>
                <a:cubicBezTo>
                  <a:pt x="56983" y="34312"/>
                  <a:pt x="55103" y="37201"/>
                  <a:pt x="54011" y="40203"/>
                </a:cubicBezTo>
                <a:cubicBezTo>
                  <a:pt x="55002" y="38826"/>
                  <a:pt x="56176" y="37348"/>
                  <a:pt x="57639" y="35779"/>
                </a:cubicBezTo>
                <a:cubicBezTo>
                  <a:pt x="58709" y="34136"/>
                  <a:pt x="60030" y="32553"/>
                  <a:pt x="61617" y="31059"/>
                </a:cubicBezTo>
                <a:cubicBezTo>
                  <a:pt x="64693" y="28159"/>
                  <a:pt x="69023" y="25510"/>
                  <a:pt x="74182" y="23161"/>
                </a:cubicBezTo>
                <a:cubicBezTo>
                  <a:pt x="74527" y="22936"/>
                  <a:pt x="74869" y="22719"/>
                  <a:pt x="75203" y="22505"/>
                </a:cubicBezTo>
                <a:cubicBezTo>
                  <a:pt x="68697" y="25173"/>
                  <a:pt x="63286" y="28268"/>
                  <a:pt x="59722" y="31690"/>
                </a:cubicBezTo>
                <a:close/>
                <a:moveTo>
                  <a:pt x="57756" y="32241"/>
                </a:moveTo>
                <a:cubicBezTo>
                  <a:pt x="54146" y="35772"/>
                  <a:pt x="52158" y="39760"/>
                  <a:pt x="51580" y="43842"/>
                </a:cubicBezTo>
                <a:cubicBezTo>
                  <a:pt x="52237" y="42814"/>
                  <a:pt x="52946" y="41708"/>
                  <a:pt x="53779" y="40526"/>
                </a:cubicBezTo>
                <a:cubicBezTo>
                  <a:pt x="54855" y="37378"/>
                  <a:pt x="56788" y="34350"/>
                  <a:pt x="59643" y="31607"/>
                </a:cubicBezTo>
                <a:cubicBezTo>
                  <a:pt x="63324" y="28080"/>
                  <a:pt x="68948" y="24902"/>
                  <a:pt x="75702" y="22182"/>
                </a:cubicBezTo>
                <a:cubicBezTo>
                  <a:pt x="75859" y="22081"/>
                  <a:pt x="76017" y="21980"/>
                  <a:pt x="76171" y="21882"/>
                </a:cubicBezTo>
                <a:cubicBezTo>
                  <a:pt x="68295" y="24820"/>
                  <a:pt x="61755" y="28332"/>
                  <a:pt x="57756" y="32241"/>
                </a:cubicBezTo>
                <a:close/>
                <a:moveTo>
                  <a:pt x="76595" y="21604"/>
                </a:moveTo>
                <a:cubicBezTo>
                  <a:pt x="76658" y="21563"/>
                  <a:pt x="76722" y="21522"/>
                  <a:pt x="76786" y="21481"/>
                </a:cubicBezTo>
                <a:cubicBezTo>
                  <a:pt x="70764" y="23563"/>
                  <a:pt x="65406" y="25964"/>
                  <a:pt x="61219" y="28598"/>
                </a:cubicBezTo>
                <a:cubicBezTo>
                  <a:pt x="59639" y="29776"/>
                  <a:pt x="58131" y="31011"/>
                  <a:pt x="56788" y="32294"/>
                </a:cubicBezTo>
                <a:cubicBezTo>
                  <a:pt x="54589" y="34406"/>
                  <a:pt x="53025" y="36384"/>
                  <a:pt x="51816" y="38214"/>
                </a:cubicBezTo>
                <a:cubicBezTo>
                  <a:pt x="50544" y="40740"/>
                  <a:pt x="49944" y="43377"/>
                  <a:pt x="49944" y="46026"/>
                </a:cubicBezTo>
                <a:cubicBezTo>
                  <a:pt x="49944" y="46131"/>
                  <a:pt x="49944" y="46233"/>
                  <a:pt x="49944" y="46338"/>
                </a:cubicBezTo>
                <a:cubicBezTo>
                  <a:pt x="50139" y="46060"/>
                  <a:pt x="50331" y="45775"/>
                  <a:pt x="50522" y="45482"/>
                </a:cubicBezTo>
                <a:cubicBezTo>
                  <a:pt x="50822" y="45028"/>
                  <a:pt x="51122" y="44559"/>
                  <a:pt x="51437" y="44068"/>
                </a:cubicBezTo>
                <a:cubicBezTo>
                  <a:pt x="51970" y="39873"/>
                  <a:pt x="53981" y="35776"/>
                  <a:pt x="57677" y="32163"/>
                </a:cubicBezTo>
                <a:cubicBezTo>
                  <a:pt x="61778" y="28159"/>
                  <a:pt x="68505" y="24580"/>
                  <a:pt x="76595" y="21604"/>
                </a:cubicBezTo>
                <a:moveTo>
                  <a:pt x="76876" y="21619"/>
                </a:moveTo>
                <a:cubicBezTo>
                  <a:pt x="76752" y="21702"/>
                  <a:pt x="76625" y="21784"/>
                  <a:pt x="76497" y="21867"/>
                </a:cubicBezTo>
                <a:cubicBezTo>
                  <a:pt x="78249" y="21180"/>
                  <a:pt x="80077" y="20520"/>
                  <a:pt x="81960" y="19893"/>
                </a:cubicBezTo>
                <a:cubicBezTo>
                  <a:pt x="80215" y="20445"/>
                  <a:pt x="78519" y="21019"/>
                  <a:pt x="76876" y="21619"/>
                </a:cubicBezTo>
                <a:close/>
                <a:moveTo>
                  <a:pt x="77420" y="21263"/>
                </a:moveTo>
                <a:cubicBezTo>
                  <a:pt x="77375" y="21293"/>
                  <a:pt x="77326" y="21323"/>
                  <a:pt x="77281" y="21353"/>
                </a:cubicBezTo>
                <a:cubicBezTo>
                  <a:pt x="78103" y="21057"/>
                  <a:pt x="78943" y="20768"/>
                  <a:pt x="79791" y="20483"/>
                </a:cubicBezTo>
                <a:cubicBezTo>
                  <a:pt x="78992" y="20738"/>
                  <a:pt x="78201" y="20997"/>
                  <a:pt x="77420" y="21263"/>
                </a:cubicBezTo>
                <a:close/>
                <a:moveTo>
                  <a:pt x="72576" y="21278"/>
                </a:moveTo>
                <a:cubicBezTo>
                  <a:pt x="72524" y="21312"/>
                  <a:pt x="72475" y="21342"/>
                  <a:pt x="72422" y="21372"/>
                </a:cubicBezTo>
                <a:cubicBezTo>
                  <a:pt x="74809" y="20749"/>
                  <a:pt x="77169" y="20171"/>
                  <a:pt x="79461" y="19653"/>
                </a:cubicBezTo>
                <a:cubicBezTo>
                  <a:pt x="79495" y="19627"/>
                  <a:pt x="79533" y="19601"/>
                  <a:pt x="79566" y="19575"/>
                </a:cubicBezTo>
                <a:cubicBezTo>
                  <a:pt x="77311" y="20085"/>
                  <a:pt x="74966" y="20655"/>
                  <a:pt x="72576" y="21278"/>
                </a:cubicBezTo>
                <a:close/>
                <a:moveTo>
                  <a:pt x="63526" y="23567"/>
                </a:moveTo>
                <a:cubicBezTo>
                  <a:pt x="63425" y="23630"/>
                  <a:pt x="63320" y="23694"/>
                  <a:pt x="63215" y="23754"/>
                </a:cubicBezTo>
                <a:cubicBezTo>
                  <a:pt x="66314" y="22816"/>
                  <a:pt x="69421" y="21946"/>
                  <a:pt x="72456" y="21154"/>
                </a:cubicBezTo>
                <a:cubicBezTo>
                  <a:pt x="72558" y="21094"/>
                  <a:pt x="72659" y="21034"/>
                  <a:pt x="72756" y="20974"/>
                </a:cubicBezTo>
                <a:cubicBezTo>
                  <a:pt x="69759" y="21754"/>
                  <a:pt x="66648" y="22629"/>
                  <a:pt x="63526" y="23567"/>
                </a:cubicBezTo>
                <a:moveTo>
                  <a:pt x="54068" y="26313"/>
                </a:moveTo>
                <a:cubicBezTo>
                  <a:pt x="53951" y="26399"/>
                  <a:pt x="53835" y="26489"/>
                  <a:pt x="53719" y="26576"/>
                </a:cubicBezTo>
                <a:cubicBezTo>
                  <a:pt x="56897" y="25473"/>
                  <a:pt x="60153" y="24422"/>
                  <a:pt x="63395" y="23447"/>
                </a:cubicBezTo>
                <a:cubicBezTo>
                  <a:pt x="63556" y="23349"/>
                  <a:pt x="63714" y="23255"/>
                  <a:pt x="63875" y="23158"/>
                </a:cubicBezTo>
                <a:cubicBezTo>
                  <a:pt x="62926" y="23443"/>
                  <a:pt x="61977" y="23736"/>
                  <a:pt x="61024" y="24032"/>
                </a:cubicBezTo>
                <a:cubicBezTo>
                  <a:pt x="58701" y="24760"/>
                  <a:pt x="56371" y="25521"/>
                  <a:pt x="54068" y="26313"/>
                </a:cubicBezTo>
                <a:close/>
                <a:moveTo>
                  <a:pt x="46597" y="28658"/>
                </a:moveTo>
                <a:cubicBezTo>
                  <a:pt x="46507" y="28759"/>
                  <a:pt x="46421" y="28861"/>
                  <a:pt x="46338" y="28958"/>
                </a:cubicBezTo>
                <a:cubicBezTo>
                  <a:pt x="48796" y="28009"/>
                  <a:pt x="51351" y="27082"/>
                  <a:pt x="53940" y="26193"/>
                </a:cubicBezTo>
                <a:cubicBezTo>
                  <a:pt x="54094" y="26077"/>
                  <a:pt x="54251" y="25960"/>
                  <a:pt x="54409" y="25844"/>
                </a:cubicBezTo>
                <a:cubicBezTo>
                  <a:pt x="51768" y="26748"/>
                  <a:pt x="49141" y="27690"/>
                  <a:pt x="46597" y="28658"/>
                </a:cubicBezTo>
                <a:close/>
                <a:moveTo>
                  <a:pt x="47134" y="28073"/>
                </a:moveTo>
                <a:cubicBezTo>
                  <a:pt x="47029" y="28182"/>
                  <a:pt x="46927" y="28294"/>
                  <a:pt x="46826" y="28403"/>
                </a:cubicBezTo>
                <a:cubicBezTo>
                  <a:pt x="49445" y="27409"/>
                  <a:pt x="52143" y="26448"/>
                  <a:pt x="54855" y="25525"/>
                </a:cubicBezTo>
                <a:cubicBezTo>
                  <a:pt x="55073" y="25368"/>
                  <a:pt x="55298" y="25214"/>
                  <a:pt x="55523" y="25060"/>
                </a:cubicBezTo>
                <a:cubicBezTo>
                  <a:pt x="52724" y="26005"/>
                  <a:pt x="49914" y="27007"/>
                  <a:pt x="47168" y="28035"/>
                </a:cubicBezTo>
                <a:cubicBezTo>
                  <a:pt x="47156" y="28050"/>
                  <a:pt x="47145" y="28062"/>
                  <a:pt x="47134" y="28073"/>
                </a:cubicBezTo>
                <a:close/>
                <a:moveTo>
                  <a:pt x="41513" y="29600"/>
                </a:moveTo>
                <a:cubicBezTo>
                  <a:pt x="41596" y="29454"/>
                  <a:pt x="41678" y="29303"/>
                  <a:pt x="41765" y="29157"/>
                </a:cubicBezTo>
                <a:cubicBezTo>
                  <a:pt x="40418" y="29697"/>
                  <a:pt x="39090" y="30245"/>
                  <a:pt x="37788" y="30793"/>
                </a:cubicBezTo>
                <a:cubicBezTo>
                  <a:pt x="37761" y="30921"/>
                  <a:pt x="37743" y="31044"/>
                  <a:pt x="37720" y="31172"/>
                </a:cubicBezTo>
                <a:cubicBezTo>
                  <a:pt x="38958" y="30643"/>
                  <a:pt x="40226" y="30118"/>
                  <a:pt x="41513" y="29600"/>
                </a:cubicBezTo>
                <a:moveTo>
                  <a:pt x="40350" y="30545"/>
                </a:moveTo>
                <a:cubicBezTo>
                  <a:pt x="40635" y="30429"/>
                  <a:pt x="40920" y="30313"/>
                  <a:pt x="41206" y="30193"/>
                </a:cubicBezTo>
                <a:cubicBezTo>
                  <a:pt x="41266" y="30073"/>
                  <a:pt x="41329" y="29949"/>
                  <a:pt x="41393" y="29825"/>
                </a:cubicBezTo>
                <a:cubicBezTo>
                  <a:pt x="40136" y="30332"/>
                  <a:pt x="38898" y="30846"/>
                  <a:pt x="37694" y="31360"/>
                </a:cubicBezTo>
                <a:cubicBezTo>
                  <a:pt x="37679" y="31472"/>
                  <a:pt x="37664" y="31581"/>
                  <a:pt x="37652" y="31690"/>
                </a:cubicBezTo>
                <a:cubicBezTo>
                  <a:pt x="38534" y="31307"/>
                  <a:pt x="39435" y="30928"/>
                  <a:pt x="40350" y="30545"/>
                </a:cubicBezTo>
                <a:moveTo>
                  <a:pt x="40962" y="30729"/>
                </a:moveTo>
                <a:cubicBezTo>
                  <a:pt x="41007" y="30624"/>
                  <a:pt x="41056" y="30515"/>
                  <a:pt x="41104" y="30410"/>
                </a:cubicBezTo>
                <a:cubicBezTo>
                  <a:pt x="39919" y="30898"/>
                  <a:pt x="38759" y="31386"/>
                  <a:pt x="37630" y="31877"/>
                </a:cubicBezTo>
                <a:cubicBezTo>
                  <a:pt x="37622" y="31975"/>
                  <a:pt x="37615" y="32076"/>
                  <a:pt x="37607" y="32174"/>
                </a:cubicBezTo>
                <a:cubicBezTo>
                  <a:pt x="38692" y="31690"/>
                  <a:pt x="39814" y="31206"/>
                  <a:pt x="40962" y="30729"/>
                </a:cubicBezTo>
                <a:moveTo>
                  <a:pt x="37577" y="32632"/>
                </a:moveTo>
                <a:cubicBezTo>
                  <a:pt x="38605" y="32159"/>
                  <a:pt x="39667" y="31690"/>
                  <a:pt x="40763" y="31221"/>
                </a:cubicBezTo>
                <a:cubicBezTo>
                  <a:pt x="40797" y="31127"/>
                  <a:pt x="40834" y="31033"/>
                  <a:pt x="40875" y="30939"/>
                </a:cubicBezTo>
                <a:cubicBezTo>
                  <a:pt x="39750" y="31408"/>
                  <a:pt x="38654" y="31881"/>
                  <a:pt x="37592" y="32354"/>
                </a:cubicBezTo>
                <a:cubicBezTo>
                  <a:pt x="37589" y="32448"/>
                  <a:pt x="37585" y="32538"/>
                  <a:pt x="37577" y="32632"/>
                </a:cubicBezTo>
                <a:moveTo>
                  <a:pt x="37525" y="31255"/>
                </a:moveTo>
                <a:cubicBezTo>
                  <a:pt x="37544" y="31131"/>
                  <a:pt x="37562" y="31003"/>
                  <a:pt x="37585" y="30879"/>
                </a:cubicBezTo>
                <a:cubicBezTo>
                  <a:pt x="36741" y="31236"/>
                  <a:pt x="35908" y="31596"/>
                  <a:pt x="35086" y="31956"/>
                </a:cubicBezTo>
                <a:cubicBezTo>
                  <a:pt x="35101" y="32072"/>
                  <a:pt x="35116" y="32185"/>
                  <a:pt x="35135" y="32298"/>
                </a:cubicBezTo>
                <a:cubicBezTo>
                  <a:pt x="35915" y="31949"/>
                  <a:pt x="36714" y="31603"/>
                  <a:pt x="37525" y="31255"/>
                </a:cubicBezTo>
                <a:moveTo>
                  <a:pt x="33904" y="34417"/>
                </a:moveTo>
                <a:cubicBezTo>
                  <a:pt x="34332" y="34196"/>
                  <a:pt x="34767" y="33978"/>
                  <a:pt x="35214" y="33757"/>
                </a:cubicBezTo>
                <a:cubicBezTo>
                  <a:pt x="35195" y="33663"/>
                  <a:pt x="35172" y="33570"/>
                  <a:pt x="35154" y="33472"/>
                </a:cubicBezTo>
                <a:cubicBezTo>
                  <a:pt x="34696" y="33690"/>
                  <a:pt x="34242" y="33907"/>
                  <a:pt x="33799" y="34125"/>
                </a:cubicBezTo>
                <a:cubicBezTo>
                  <a:pt x="33837" y="34222"/>
                  <a:pt x="33870" y="34320"/>
                  <a:pt x="33904" y="34417"/>
                </a:cubicBezTo>
                <a:close/>
                <a:moveTo>
                  <a:pt x="32985" y="35476"/>
                </a:moveTo>
                <a:cubicBezTo>
                  <a:pt x="33281" y="35307"/>
                  <a:pt x="33585" y="35134"/>
                  <a:pt x="33897" y="34965"/>
                </a:cubicBezTo>
                <a:cubicBezTo>
                  <a:pt x="33859" y="34860"/>
                  <a:pt x="33825" y="34755"/>
                  <a:pt x="33788" y="34654"/>
                </a:cubicBezTo>
                <a:cubicBezTo>
                  <a:pt x="33473" y="34815"/>
                  <a:pt x="33165" y="34977"/>
                  <a:pt x="32861" y="35142"/>
                </a:cubicBezTo>
                <a:cubicBezTo>
                  <a:pt x="32902" y="35250"/>
                  <a:pt x="32944" y="35363"/>
                  <a:pt x="32985" y="35476"/>
                </a:cubicBezTo>
                <a:moveTo>
                  <a:pt x="27488" y="38455"/>
                </a:moveTo>
                <a:cubicBezTo>
                  <a:pt x="25605" y="39843"/>
                  <a:pt x="24299" y="41194"/>
                  <a:pt x="23736" y="42443"/>
                </a:cubicBezTo>
                <a:cubicBezTo>
                  <a:pt x="23440" y="43103"/>
                  <a:pt x="23301" y="43749"/>
                  <a:pt x="23301" y="44383"/>
                </a:cubicBezTo>
                <a:cubicBezTo>
                  <a:pt x="23301" y="45325"/>
                  <a:pt x="23609" y="46240"/>
                  <a:pt x="24160" y="47114"/>
                </a:cubicBezTo>
                <a:cubicBezTo>
                  <a:pt x="24588" y="46979"/>
                  <a:pt x="25008" y="46840"/>
                  <a:pt x="25417" y="46694"/>
                </a:cubicBezTo>
                <a:cubicBezTo>
                  <a:pt x="25034" y="45914"/>
                  <a:pt x="24824" y="45099"/>
                  <a:pt x="24824" y="44270"/>
                </a:cubicBezTo>
                <a:cubicBezTo>
                  <a:pt x="24824" y="43479"/>
                  <a:pt x="25012" y="42672"/>
                  <a:pt x="25417" y="41858"/>
                </a:cubicBezTo>
                <a:cubicBezTo>
                  <a:pt x="26400" y="39895"/>
                  <a:pt x="28985" y="37806"/>
                  <a:pt x="32629" y="35682"/>
                </a:cubicBezTo>
                <a:cubicBezTo>
                  <a:pt x="32689" y="35644"/>
                  <a:pt x="32752" y="35607"/>
                  <a:pt x="32816" y="35569"/>
                </a:cubicBezTo>
                <a:cubicBezTo>
                  <a:pt x="32779" y="35457"/>
                  <a:pt x="32734" y="35344"/>
                  <a:pt x="32692" y="35232"/>
                </a:cubicBezTo>
                <a:cubicBezTo>
                  <a:pt x="30677" y="36316"/>
                  <a:pt x="28918" y="37397"/>
                  <a:pt x="27488" y="38455"/>
                </a:cubicBezTo>
                <a:close/>
                <a:moveTo>
                  <a:pt x="24543" y="47917"/>
                </a:moveTo>
                <a:cubicBezTo>
                  <a:pt x="24389" y="47722"/>
                  <a:pt x="24243" y="47527"/>
                  <a:pt x="24111" y="47328"/>
                </a:cubicBezTo>
                <a:cubicBezTo>
                  <a:pt x="23714" y="47448"/>
                  <a:pt x="23312" y="47564"/>
                  <a:pt x="22903" y="47673"/>
                </a:cubicBezTo>
                <a:cubicBezTo>
                  <a:pt x="23046" y="47850"/>
                  <a:pt x="23203" y="48022"/>
                  <a:pt x="23369" y="48191"/>
                </a:cubicBezTo>
                <a:cubicBezTo>
                  <a:pt x="23766" y="48105"/>
                  <a:pt x="24156" y="48011"/>
                  <a:pt x="24543" y="47917"/>
                </a:cubicBezTo>
                <a:moveTo>
                  <a:pt x="24674" y="48075"/>
                </a:moveTo>
                <a:cubicBezTo>
                  <a:pt x="24652" y="48082"/>
                  <a:pt x="24629" y="48086"/>
                  <a:pt x="24603" y="48093"/>
                </a:cubicBezTo>
                <a:cubicBezTo>
                  <a:pt x="24247" y="48184"/>
                  <a:pt x="23890" y="48266"/>
                  <a:pt x="23526" y="48349"/>
                </a:cubicBezTo>
                <a:cubicBezTo>
                  <a:pt x="23582" y="48401"/>
                  <a:pt x="23639" y="48457"/>
                  <a:pt x="23695" y="48510"/>
                </a:cubicBezTo>
                <a:cubicBezTo>
                  <a:pt x="23808" y="48619"/>
                  <a:pt x="23928" y="48724"/>
                  <a:pt x="24048" y="48829"/>
                </a:cubicBezTo>
                <a:cubicBezTo>
                  <a:pt x="24427" y="48761"/>
                  <a:pt x="24798" y="48694"/>
                  <a:pt x="25170" y="48619"/>
                </a:cubicBezTo>
                <a:cubicBezTo>
                  <a:pt x="24993" y="48439"/>
                  <a:pt x="24832" y="48259"/>
                  <a:pt x="24674" y="48075"/>
                </a:cubicBezTo>
                <a:close/>
                <a:moveTo>
                  <a:pt x="26017" y="47707"/>
                </a:moveTo>
                <a:cubicBezTo>
                  <a:pt x="25631" y="47820"/>
                  <a:pt x="25241" y="47928"/>
                  <a:pt x="24843" y="48033"/>
                </a:cubicBezTo>
                <a:cubicBezTo>
                  <a:pt x="25004" y="48217"/>
                  <a:pt x="25173" y="48401"/>
                  <a:pt x="25353" y="48581"/>
                </a:cubicBezTo>
                <a:cubicBezTo>
                  <a:pt x="25691" y="48510"/>
                  <a:pt x="26029" y="48435"/>
                  <a:pt x="26359" y="48356"/>
                </a:cubicBezTo>
                <a:cubicBezTo>
                  <a:pt x="26404" y="48349"/>
                  <a:pt x="26445" y="48337"/>
                  <a:pt x="26490" y="48326"/>
                </a:cubicBezTo>
                <a:cubicBezTo>
                  <a:pt x="26321" y="48124"/>
                  <a:pt x="26164" y="47913"/>
                  <a:pt x="26017" y="47707"/>
                </a:cubicBezTo>
                <a:moveTo>
                  <a:pt x="27815" y="47977"/>
                </a:moveTo>
                <a:cubicBezTo>
                  <a:pt x="27650" y="47745"/>
                  <a:pt x="27503" y="47508"/>
                  <a:pt x="27364" y="47268"/>
                </a:cubicBezTo>
                <a:cubicBezTo>
                  <a:pt x="26978" y="47407"/>
                  <a:pt x="26580" y="47534"/>
                  <a:pt x="26171" y="47658"/>
                </a:cubicBezTo>
                <a:cubicBezTo>
                  <a:pt x="26321" y="47868"/>
                  <a:pt x="26483" y="48078"/>
                  <a:pt x="26659" y="48285"/>
                </a:cubicBezTo>
                <a:cubicBezTo>
                  <a:pt x="27049" y="48191"/>
                  <a:pt x="27436" y="48086"/>
                  <a:pt x="27815" y="47977"/>
                </a:cubicBezTo>
                <a:close/>
                <a:moveTo>
                  <a:pt x="27927" y="48139"/>
                </a:moveTo>
                <a:cubicBezTo>
                  <a:pt x="27556" y="48244"/>
                  <a:pt x="27177" y="48345"/>
                  <a:pt x="26794" y="48442"/>
                </a:cubicBezTo>
                <a:cubicBezTo>
                  <a:pt x="26907" y="48574"/>
                  <a:pt x="27027" y="48701"/>
                  <a:pt x="27151" y="48829"/>
                </a:cubicBezTo>
                <a:cubicBezTo>
                  <a:pt x="27214" y="48896"/>
                  <a:pt x="27278" y="48960"/>
                  <a:pt x="27342" y="49024"/>
                </a:cubicBezTo>
                <a:cubicBezTo>
                  <a:pt x="27620" y="48968"/>
                  <a:pt x="27897" y="48911"/>
                  <a:pt x="28171" y="48851"/>
                </a:cubicBezTo>
                <a:cubicBezTo>
                  <a:pt x="28261" y="48833"/>
                  <a:pt x="28355" y="48810"/>
                  <a:pt x="28445" y="48791"/>
                </a:cubicBezTo>
                <a:cubicBezTo>
                  <a:pt x="28261" y="48574"/>
                  <a:pt x="28089" y="48356"/>
                  <a:pt x="27927" y="48139"/>
                </a:cubicBezTo>
                <a:moveTo>
                  <a:pt x="29728" y="48465"/>
                </a:moveTo>
                <a:cubicBezTo>
                  <a:pt x="29548" y="48221"/>
                  <a:pt x="29387" y="47973"/>
                  <a:pt x="29237" y="47726"/>
                </a:cubicBezTo>
                <a:cubicBezTo>
                  <a:pt x="28862" y="47853"/>
                  <a:pt x="28475" y="47977"/>
                  <a:pt x="28085" y="48093"/>
                </a:cubicBezTo>
                <a:cubicBezTo>
                  <a:pt x="28246" y="48315"/>
                  <a:pt x="28423" y="48532"/>
                  <a:pt x="28610" y="48750"/>
                </a:cubicBezTo>
                <a:cubicBezTo>
                  <a:pt x="28989" y="48664"/>
                  <a:pt x="29361" y="48566"/>
                  <a:pt x="29728" y="48465"/>
                </a:cubicBezTo>
                <a:moveTo>
                  <a:pt x="30396" y="49305"/>
                </a:moveTo>
                <a:cubicBezTo>
                  <a:pt x="30314" y="49215"/>
                  <a:pt x="30235" y="49122"/>
                  <a:pt x="30160" y="49028"/>
                </a:cubicBezTo>
                <a:cubicBezTo>
                  <a:pt x="30051" y="48893"/>
                  <a:pt x="29942" y="48758"/>
                  <a:pt x="29841" y="48623"/>
                </a:cubicBezTo>
                <a:cubicBezTo>
                  <a:pt x="29484" y="48724"/>
                  <a:pt x="29120" y="48818"/>
                  <a:pt x="28749" y="48908"/>
                </a:cubicBezTo>
                <a:cubicBezTo>
                  <a:pt x="28933" y="49114"/>
                  <a:pt x="29128" y="49317"/>
                  <a:pt x="29334" y="49519"/>
                </a:cubicBezTo>
                <a:cubicBezTo>
                  <a:pt x="29694" y="49455"/>
                  <a:pt x="30047" y="49384"/>
                  <a:pt x="30396" y="49305"/>
                </a:cubicBezTo>
                <a:moveTo>
                  <a:pt x="30531" y="49459"/>
                </a:moveTo>
                <a:cubicBezTo>
                  <a:pt x="30190" y="49538"/>
                  <a:pt x="29845" y="49606"/>
                  <a:pt x="29492" y="49673"/>
                </a:cubicBezTo>
                <a:cubicBezTo>
                  <a:pt x="29691" y="49861"/>
                  <a:pt x="29897" y="50048"/>
                  <a:pt x="30115" y="50232"/>
                </a:cubicBezTo>
                <a:cubicBezTo>
                  <a:pt x="30456" y="50187"/>
                  <a:pt x="30790" y="50138"/>
                  <a:pt x="31124" y="50082"/>
                </a:cubicBezTo>
                <a:cubicBezTo>
                  <a:pt x="30918" y="49879"/>
                  <a:pt x="30723" y="49669"/>
                  <a:pt x="30531" y="49459"/>
                </a:cubicBezTo>
                <a:moveTo>
                  <a:pt x="32328" y="49861"/>
                </a:moveTo>
                <a:cubicBezTo>
                  <a:pt x="32126" y="49632"/>
                  <a:pt x="31934" y="49395"/>
                  <a:pt x="31754" y="49163"/>
                </a:cubicBezTo>
                <a:cubicBezTo>
                  <a:pt x="31409" y="49253"/>
                  <a:pt x="31056" y="49343"/>
                  <a:pt x="30700" y="49422"/>
                </a:cubicBezTo>
                <a:cubicBezTo>
                  <a:pt x="30891" y="49636"/>
                  <a:pt x="31094" y="49846"/>
                  <a:pt x="31308" y="50052"/>
                </a:cubicBezTo>
                <a:cubicBezTo>
                  <a:pt x="31653" y="49992"/>
                  <a:pt x="31994" y="49928"/>
                  <a:pt x="32328" y="49861"/>
                </a:cubicBezTo>
                <a:moveTo>
                  <a:pt x="32467" y="50015"/>
                </a:moveTo>
                <a:cubicBezTo>
                  <a:pt x="32137" y="50082"/>
                  <a:pt x="31803" y="50146"/>
                  <a:pt x="31465" y="50206"/>
                </a:cubicBezTo>
                <a:cubicBezTo>
                  <a:pt x="31664" y="50397"/>
                  <a:pt x="31871" y="50585"/>
                  <a:pt x="32088" y="50769"/>
                </a:cubicBezTo>
                <a:cubicBezTo>
                  <a:pt x="32415" y="50731"/>
                  <a:pt x="32741" y="50690"/>
                  <a:pt x="33064" y="50641"/>
                </a:cubicBezTo>
                <a:cubicBezTo>
                  <a:pt x="32854" y="50435"/>
                  <a:pt x="32655" y="50225"/>
                  <a:pt x="32467" y="50015"/>
                </a:cubicBezTo>
                <a:close/>
                <a:moveTo>
                  <a:pt x="34231" y="50442"/>
                </a:moveTo>
                <a:cubicBezTo>
                  <a:pt x="34028" y="50210"/>
                  <a:pt x="33833" y="49977"/>
                  <a:pt x="33645" y="49741"/>
                </a:cubicBezTo>
                <a:cubicBezTo>
                  <a:pt x="33315" y="49823"/>
                  <a:pt x="32977" y="49906"/>
                  <a:pt x="32632" y="49977"/>
                </a:cubicBezTo>
                <a:cubicBezTo>
                  <a:pt x="32827" y="50191"/>
                  <a:pt x="33030" y="50405"/>
                  <a:pt x="33244" y="50615"/>
                </a:cubicBezTo>
                <a:cubicBezTo>
                  <a:pt x="33578" y="50562"/>
                  <a:pt x="33908" y="50506"/>
                  <a:pt x="34231" y="50442"/>
                </a:cubicBezTo>
                <a:moveTo>
                  <a:pt x="34366" y="50596"/>
                </a:moveTo>
                <a:cubicBezTo>
                  <a:pt x="34051" y="50656"/>
                  <a:pt x="33728" y="50712"/>
                  <a:pt x="33401" y="50765"/>
                </a:cubicBezTo>
                <a:cubicBezTo>
                  <a:pt x="33600" y="50960"/>
                  <a:pt x="33810" y="51151"/>
                  <a:pt x="34024" y="51339"/>
                </a:cubicBezTo>
                <a:cubicBezTo>
                  <a:pt x="34343" y="51309"/>
                  <a:pt x="34658" y="51271"/>
                  <a:pt x="34970" y="51230"/>
                </a:cubicBezTo>
                <a:cubicBezTo>
                  <a:pt x="34760" y="51020"/>
                  <a:pt x="34561" y="50810"/>
                  <a:pt x="34366" y="50596"/>
                </a:cubicBezTo>
                <a:close/>
                <a:moveTo>
                  <a:pt x="36103" y="51058"/>
                </a:moveTo>
                <a:cubicBezTo>
                  <a:pt x="35897" y="50821"/>
                  <a:pt x="35698" y="50585"/>
                  <a:pt x="35510" y="50345"/>
                </a:cubicBezTo>
                <a:cubicBezTo>
                  <a:pt x="35191" y="50423"/>
                  <a:pt x="34865" y="50495"/>
                  <a:pt x="34531" y="50562"/>
                </a:cubicBezTo>
                <a:cubicBezTo>
                  <a:pt x="34730" y="50780"/>
                  <a:pt x="34936" y="50994"/>
                  <a:pt x="35150" y="51208"/>
                </a:cubicBezTo>
                <a:cubicBezTo>
                  <a:pt x="35473" y="51163"/>
                  <a:pt x="35791" y="51114"/>
                  <a:pt x="36103" y="51058"/>
                </a:cubicBezTo>
                <a:close/>
                <a:moveTo>
                  <a:pt x="36238" y="51208"/>
                </a:moveTo>
                <a:cubicBezTo>
                  <a:pt x="35930" y="51264"/>
                  <a:pt x="35619" y="51313"/>
                  <a:pt x="35304" y="51358"/>
                </a:cubicBezTo>
                <a:cubicBezTo>
                  <a:pt x="35506" y="51557"/>
                  <a:pt x="35716" y="51752"/>
                  <a:pt x="35934" y="51947"/>
                </a:cubicBezTo>
                <a:cubicBezTo>
                  <a:pt x="36242" y="51921"/>
                  <a:pt x="36549" y="51891"/>
                  <a:pt x="36846" y="51857"/>
                </a:cubicBezTo>
                <a:cubicBezTo>
                  <a:pt x="36636" y="51643"/>
                  <a:pt x="36433" y="51429"/>
                  <a:pt x="36238" y="51208"/>
                </a:cubicBezTo>
                <a:close/>
                <a:moveTo>
                  <a:pt x="37953" y="51710"/>
                </a:moveTo>
                <a:cubicBezTo>
                  <a:pt x="37743" y="51470"/>
                  <a:pt x="37544" y="51226"/>
                  <a:pt x="37349" y="50983"/>
                </a:cubicBezTo>
                <a:cubicBezTo>
                  <a:pt x="37041" y="51054"/>
                  <a:pt x="36726" y="51118"/>
                  <a:pt x="36403" y="51178"/>
                </a:cubicBezTo>
                <a:cubicBezTo>
                  <a:pt x="36602" y="51399"/>
                  <a:pt x="36812" y="51620"/>
                  <a:pt x="37026" y="51838"/>
                </a:cubicBezTo>
                <a:cubicBezTo>
                  <a:pt x="37341" y="51800"/>
                  <a:pt x="37649" y="51755"/>
                  <a:pt x="37953" y="51710"/>
                </a:cubicBezTo>
                <a:moveTo>
                  <a:pt x="38084" y="51860"/>
                </a:moveTo>
                <a:cubicBezTo>
                  <a:pt x="37788" y="51909"/>
                  <a:pt x="37487" y="51951"/>
                  <a:pt x="37180" y="51988"/>
                </a:cubicBezTo>
                <a:cubicBezTo>
                  <a:pt x="37386" y="52191"/>
                  <a:pt x="37596" y="52390"/>
                  <a:pt x="37814" y="52588"/>
                </a:cubicBezTo>
                <a:cubicBezTo>
                  <a:pt x="38114" y="52570"/>
                  <a:pt x="38410" y="52547"/>
                  <a:pt x="38699" y="52521"/>
                </a:cubicBezTo>
                <a:cubicBezTo>
                  <a:pt x="38489" y="52303"/>
                  <a:pt x="38283" y="52082"/>
                  <a:pt x="38084" y="51860"/>
                </a:cubicBezTo>
                <a:moveTo>
                  <a:pt x="39776" y="52397"/>
                </a:moveTo>
                <a:cubicBezTo>
                  <a:pt x="39566" y="52157"/>
                  <a:pt x="39363" y="51909"/>
                  <a:pt x="39168" y="51662"/>
                </a:cubicBezTo>
                <a:cubicBezTo>
                  <a:pt x="38868" y="51725"/>
                  <a:pt x="38560" y="51782"/>
                  <a:pt x="38249" y="51834"/>
                </a:cubicBezTo>
                <a:cubicBezTo>
                  <a:pt x="38452" y="52059"/>
                  <a:pt x="38662" y="52284"/>
                  <a:pt x="38879" y="52502"/>
                </a:cubicBezTo>
                <a:cubicBezTo>
                  <a:pt x="39183" y="52472"/>
                  <a:pt x="39483" y="52438"/>
                  <a:pt x="39776" y="52397"/>
                </a:cubicBezTo>
                <a:close/>
                <a:moveTo>
                  <a:pt x="39907" y="52551"/>
                </a:moveTo>
                <a:cubicBezTo>
                  <a:pt x="39622" y="52588"/>
                  <a:pt x="39326" y="52626"/>
                  <a:pt x="39029" y="52656"/>
                </a:cubicBezTo>
                <a:cubicBezTo>
                  <a:pt x="39236" y="52862"/>
                  <a:pt x="39446" y="53065"/>
                  <a:pt x="39664" y="53267"/>
                </a:cubicBezTo>
                <a:cubicBezTo>
                  <a:pt x="39956" y="53256"/>
                  <a:pt x="40241" y="53237"/>
                  <a:pt x="40527" y="53219"/>
                </a:cubicBezTo>
                <a:cubicBezTo>
                  <a:pt x="40313" y="52997"/>
                  <a:pt x="40106" y="52776"/>
                  <a:pt x="39907" y="52551"/>
                </a:cubicBezTo>
                <a:moveTo>
                  <a:pt x="40966" y="52375"/>
                </a:moveTo>
                <a:cubicBezTo>
                  <a:pt x="40673" y="52431"/>
                  <a:pt x="40376" y="52480"/>
                  <a:pt x="40073" y="52525"/>
                </a:cubicBezTo>
                <a:cubicBezTo>
                  <a:pt x="40275" y="52753"/>
                  <a:pt x="40485" y="52982"/>
                  <a:pt x="40703" y="53204"/>
                </a:cubicBezTo>
                <a:cubicBezTo>
                  <a:pt x="40999" y="53181"/>
                  <a:pt x="41292" y="53155"/>
                  <a:pt x="41581" y="53121"/>
                </a:cubicBezTo>
                <a:cubicBezTo>
                  <a:pt x="41367" y="52877"/>
                  <a:pt x="41164" y="52626"/>
                  <a:pt x="40966" y="52375"/>
                </a:cubicBezTo>
                <a:moveTo>
                  <a:pt x="42631" y="52979"/>
                </a:moveTo>
                <a:cubicBezTo>
                  <a:pt x="42418" y="52705"/>
                  <a:pt x="42215" y="52427"/>
                  <a:pt x="42024" y="52146"/>
                </a:cubicBezTo>
                <a:cubicBezTo>
                  <a:pt x="41727" y="52217"/>
                  <a:pt x="41427" y="52284"/>
                  <a:pt x="41116" y="52348"/>
                </a:cubicBezTo>
                <a:cubicBezTo>
                  <a:pt x="41314" y="52603"/>
                  <a:pt x="41525" y="52855"/>
                  <a:pt x="41742" y="53102"/>
                </a:cubicBezTo>
                <a:cubicBezTo>
                  <a:pt x="42042" y="53069"/>
                  <a:pt x="42339" y="53027"/>
                  <a:pt x="42631" y="52979"/>
                </a:cubicBezTo>
                <a:moveTo>
                  <a:pt x="42744" y="53125"/>
                </a:moveTo>
                <a:cubicBezTo>
                  <a:pt x="42459" y="53174"/>
                  <a:pt x="42170" y="53215"/>
                  <a:pt x="41874" y="53252"/>
                </a:cubicBezTo>
                <a:cubicBezTo>
                  <a:pt x="42076" y="53485"/>
                  <a:pt x="42286" y="53714"/>
                  <a:pt x="42504" y="53939"/>
                </a:cubicBezTo>
                <a:cubicBezTo>
                  <a:pt x="42793" y="53924"/>
                  <a:pt x="43078" y="53905"/>
                  <a:pt x="43359" y="53879"/>
                </a:cubicBezTo>
                <a:cubicBezTo>
                  <a:pt x="43145" y="53631"/>
                  <a:pt x="42943" y="53380"/>
                  <a:pt x="42744" y="53125"/>
                </a:cubicBezTo>
                <a:close/>
                <a:moveTo>
                  <a:pt x="44252" y="53782"/>
                </a:moveTo>
                <a:cubicBezTo>
                  <a:pt x="44297" y="53774"/>
                  <a:pt x="44342" y="53770"/>
                  <a:pt x="44391" y="53763"/>
                </a:cubicBezTo>
                <a:cubicBezTo>
                  <a:pt x="44177" y="53485"/>
                  <a:pt x="43975" y="53207"/>
                  <a:pt x="43780" y="52926"/>
                </a:cubicBezTo>
                <a:cubicBezTo>
                  <a:pt x="43577" y="52971"/>
                  <a:pt x="43371" y="53012"/>
                  <a:pt x="43157" y="53054"/>
                </a:cubicBezTo>
                <a:cubicBezTo>
                  <a:pt x="43070" y="53069"/>
                  <a:pt x="42980" y="53087"/>
                  <a:pt x="42894" y="53102"/>
                </a:cubicBezTo>
                <a:cubicBezTo>
                  <a:pt x="43093" y="53358"/>
                  <a:pt x="43303" y="53613"/>
                  <a:pt x="43521" y="53864"/>
                </a:cubicBezTo>
                <a:cubicBezTo>
                  <a:pt x="43768" y="53842"/>
                  <a:pt x="44012" y="53812"/>
                  <a:pt x="44252" y="53782"/>
                </a:cubicBezTo>
                <a:close/>
                <a:moveTo>
                  <a:pt x="44504" y="53909"/>
                </a:moveTo>
                <a:cubicBezTo>
                  <a:pt x="44429" y="53920"/>
                  <a:pt x="44350" y="53932"/>
                  <a:pt x="44271" y="53943"/>
                </a:cubicBezTo>
                <a:cubicBezTo>
                  <a:pt x="44068" y="53969"/>
                  <a:pt x="43858" y="53992"/>
                  <a:pt x="43652" y="54014"/>
                </a:cubicBezTo>
                <a:cubicBezTo>
                  <a:pt x="43855" y="54247"/>
                  <a:pt x="44065" y="54476"/>
                  <a:pt x="44279" y="54705"/>
                </a:cubicBezTo>
                <a:cubicBezTo>
                  <a:pt x="44564" y="54697"/>
                  <a:pt x="44841" y="54682"/>
                  <a:pt x="45119" y="54667"/>
                </a:cubicBezTo>
                <a:cubicBezTo>
                  <a:pt x="44905" y="54416"/>
                  <a:pt x="44703" y="54164"/>
                  <a:pt x="44504" y="53909"/>
                </a:cubicBezTo>
                <a:moveTo>
                  <a:pt x="46132" y="54577"/>
                </a:moveTo>
                <a:cubicBezTo>
                  <a:pt x="45922" y="54303"/>
                  <a:pt x="45719" y="54025"/>
                  <a:pt x="45524" y="53744"/>
                </a:cubicBezTo>
                <a:cubicBezTo>
                  <a:pt x="45243" y="53797"/>
                  <a:pt x="44950" y="53845"/>
                  <a:pt x="44654" y="53890"/>
                </a:cubicBezTo>
                <a:cubicBezTo>
                  <a:pt x="44853" y="54145"/>
                  <a:pt x="45063" y="54401"/>
                  <a:pt x="45280" y="54656"/>
                </a:cubicBezTo>
                <a:cubicBezTo>
                  <a:pt x="45314" y="54652"/>
                  <a:pt x="45344" y="54648"/>
                  <a:pt x="45378" y="54648"/>
                </a:cubicBezTo>
                <a:cubicBezTo>
                  <a:pt x="45637" y="54626"/>
                  <a:pt x="45888" y="54603"/>
                  <a:pt x="46132" y="54577"/>
                </a:cubicBezTo>
                <a:moveTo>
                  <a:pt x="46248" y="54727"/>
                </a:moveTo>
                <a:cubicBezTo>
                  <a:pt x="45974" y="54757"/>
                  <a:pt x="45693" y="54783"/>
                  <a:pt x="45408" y="54806"/>
                </a:cubicBezTo>
                <a:cubicBezTo>
                  <a:pt x="45611" y="55038"/>
                  <a:pt x="45821" y="55271"/>
                  <a:pt x="46034" y="55500"/>
                </a:cubicBezTo>
                <a:cubicBezTo>
                  <a:pt x="46196" y="55496"/>
                  <a:pt x="46357" y="55496"/>
                  <a:pt x="46515" y="55492"/>
                </a:cubicBezTo>
                <a:cubicBezTo>
                  <a:pt x="46631" y="55489"/>
                  <a:pt x="46744" y="55485"/>
                  <a:pt x="46856" y="55481"/>
                </a:cubicBezTo>
                <a:cubicBezTo>
                  <a:pt x="46650" y="55230"/>
                  <a:pt x="46443" y="54978"/>
                  <a:pt x="46248" y="54727"/>
                </a:cubicBezTo>
                <a:close/>
                <a:moveTo>
                  <a:pt x="47862" y="55421"/>
                </a:moveTo>
                <a:cubicBezTo>
                  <a:pt x="47652" y="55147"/>
                  <a:pt x="47449" y="54873"/>
                  <a:pt x="47254" y="54592"/>
                </a:cubicBezTo>
                <a:cubicBezTo>
                  <a:pt x="46976" y="54637"/>
                  <a:pt x="46687" y="54674"/>
                  <a:pt x="46395" y="54708"/>
                </a:cubicBezTo>
                <a:cubicBezTo>
                  <a:pt x="46597" y="54967"/>
                  <a:pt x="46804" y="55222"/>
                  <a:pt x="47018" y="55474"/>
                </a:cubicBezTo>
                <a:cubicBezTo>
                  <a:pt x="47306" y="55462"/>
                  <a:pt x="47584" y="55444"/>
                  <a:pt x="47862" y="55421"/>
                </a:cubicBezTo>
                <a:close/>
                <a:moveTo>
                  <a:pt x="47974" y="55571"/>
                </a:moveTo>
                <a:cubicBezTo>
                  <a:pt x="47704" y="55594"/>
                  <a:pt x="47430" y="55612"/>
                  <a:pt x="47149" y="55624"/>
                </a:cubicBezTo>
                <a:cubicBezTo>
                  <a:pt x="47318" y="55823"/>
                  <a:pt x="47494" y="56018"/>
                  <a:pt x="47670" y="56213"/>
                </a:cubicBezTo>
                <a:cubicBezTo>
                  <a:pt x="47704" y="56247"/>
                  <a:pt x="47738" y="56284"/>
                  <a:pt x="47768" y="56318"/>
                </a:cubicBezTo>
                <a:cubicBezTo>
                  <a:pt x="47944" y="56322"/>
                  <a:pt x="48121" y="56322"/>
                  <a:pt x="48293" y="56322"/>
                </a:cubicBezTo>
                <a:cubicBezTo>
                  <a:pt x="48391" y="56322"/>
                  <a:pt x="48485" y="56322"/>
                  <a:pt x="48582" y="56322"/>
                </a:cubicBezTo>
                <a:cubicBezTo>
                  <a:pt x="48372" y="56074"/>
                  <a:pt x="48169" y="55823"/>
                  <a:pt x="47974" y="55571"/>
                </a:cubicBezTo>
                <a:close/>
                <a:moveTo>
                  <a:pt x="49573" y="56292"/>
                </a:moveTo>
                <a:cubicBezTo>
                  <a:pt x="49366" y="56021"/>
                  <a:pt x="49167" y="55748"/>
                  <a:pt x="48972" y="55470"/>
                </a:cubicBezTo>
                <a:cubicBezTo>
                  <a:pt x="48695" y="55504"/>
                  <a:pt x="48413" y="55534"/>
                  <a:pt x="48124" y="55560"/>
                </a:cubicBezTo>
                <a:cubicBezTo>
                  <a:pt x="48323" y="55815"/>
                  <a:pt x="48530" y="56066"/>
                  <a:pt x="48743" y="56318"/>
                </a:cubicBezTo>
                <a:cubicBezTo>
                  <a:pt x="49025" y="56314"/>
                  <a:pt x="49299" y="56307"/>
                  <a:pt x="49573" y="56292"/>
                </a:cubicBezTo>
                <a:close/>
                <a:moveTo>
                  <a:pt x="49689" y="56442"/>
                </a:moveTo>
                <a:cubicBezTo>
                  <a:pt x="49419" y="56457"/>
                  <a:pt x="49149" y="56464"/>
                  <a:pt x="48871" y="56472"/>
                </a:cubicBezTo>
                <a:cubicBezTo>
                  <a:pt x="49070" y="56701"/>
                  <a:pt x="49272" y="56929"/>
                  <a:pt x="49483" y="57158"/>
                </a:cubicBezTo>
                <a:cubicBezTo>
                  <a:pt x="49753" y="57170"/>
                  <a:pt x="50019" y="57177"/>
                  <a:pt x="50286" y="57181"/>
                </a:cubicBezTo>
                <a:cubicBezTo>
                  <a:pt x="50083" y="56937"/>
                  <a:pt x="49880" y="56689"/>
                  <a:pt x="49689" y="56442"/>
                </a:cubicBezTo>
                <a:close/>
                <a:moveTo>
                  <a:pt x="50736" y="57185"/>
                </a:moveTo>
                <a:cubicBezTo>
                  <a:pt x="50916" y="57185"/>
                  <a:pt x="51092" y="57185"/>
                  <a:pt x="51269" y="57181"/>
                </a:cubicBezTo>
                <a:cubicBezTo>
                  <a:pt x="51066" y="56914"/>
                  <a:pt x="50867" y="56644"/>
                  <a:pt x="50676" y="56370"/>
                </a:cubicBezTo>
                <a:cubicBezTo>
                  <a:pt x="50402" y="56397"/>
                  <a:pt x="50120" y="56419"/>
                  <a:pt x="49839" y="56434"/>
                </a:cubicBezTo>
                <a:cubicBezTo>
                  <a:pt x="50034" y="56686"/>
                  <a:pt x="50237" y="56937"/>
                  <a:pt x="50447" y="57185"/>
                </a:cubicBezTo>
                <a:cubicBezTo>
                  <a:pt x="50544" y="57185"/>
                  <a:pt x="50642" y="57185"/>
                  <a:pt x="50736" y="57185"/>
                </a:cubicBezTo>
                <a:moveTo>
                  <a:pt x="51385" y="57331"/>
                </a:moveTo>
                <a:cubicBezTo>
                  <a:pt x="51171" y="57335"/>
                  <a:pt x="50953" y="57338"/>
                  <a:pt x="50736" y="57338"/>
                </a:cubicBezTo>
                <a:cubicBezTo>
                  <a:pt x="50683" y="57338"/>
                  <a:pt x="50631" y="57338"/>
                  <a:pt x="50578" y="57338"/>
                </a:cubicBezTo>
                <a:cubicBezTo>
                  <a:pt x="50773" y="57567"/>
                  <a:pt x="50972" y="57792"/>
                  <a:pt x="51179" y="58018"/>
                </a:cubicBezTo>
                <a:cubicBezTo>
                  <a:pt x="51445" y="58036"/>
                  <a:pt x="51711" y="58051"/>
                  <a:pt x="51974" y="58063"/>
                </a:cubicBezTo>
                <a:cubicBezTo>
                  <a:pt x="51771" y="57819"/>
                  <a:pt x="51576" y="57575"/>
                  <a:pt x="51385" y="57331"/>
                </a:cubicBezTo>
                <a:close/>
                <a:moveTo>
                  <a:pt x="52949" y="58085"/>
                </a:moveTo>
                <a:cubicBezTo>
                  <a:pt x="52747" y="57822"/>
                  <a:pt x="52552" y="57556"/>
                  <a:pt x="52364" y="57290"/>
                </a:cubicBezTo>
                <a:cubicBezTo>
                  <a:pt x="52090" y="57305"/>
                  <a:pt x="51813" y="57320"/>
                  <a:pt x="51535" y="57327"/>
                </a:cubicBezTo>
                <a:cubicBezTo>
                  <a:pt x="51730" y="57575"/>
                  <a:pt x="51929" y="57822"/>
                  <a:pt x="52135" y="58066"/>
                </a:cubicBezTo>
                <a:cubicBezTo>
                  <a:pt x="52409" y="58078"/>
                  <a:pt x="52683" y="58085"/>
                  <a:pt x="52949" y="58085"/>
                </a:cubicBezTo>
                <a:moveTo>
                  <a:pt x="53066" y="58235"/>
                </a:moveTo>
                <a:cubicBezTo>
                  <a:pt x="52803" y="58235"/>
                  <a:pt x="52533" y="58231"/>
                  <a:pt x="52267" y="58220"/>
                </a:cubicBezTo>
                <a:cubicBezTo>
                  <a:pt x="52458" y="58449"/>
                  <a:pt x="52657" y="58674"/>
                  <a:pt x="52859" y="58895"/>
                </a:cubicBezTo>
                <a:cubicBezTo>
                  <a:pt x="53126" y="58922"/>
                  <a:pt x="53388" y="58941"/>
                  <a:pt x="53647" y="58959"/>
                </a:cubicBezTo>
                <a:cubicBezTo>
                  <a:pt x="53448" y="58719"/>
                  <a:pt x="53253" y="58479"/>
                  <a:pt x="53066" y="58235"/>
                </a:cubicBezTo>
                <a:moveTo>
                  <a:pt x="54619" y="59004"/>
                </a:moveTo>
                <a:cubicBezTo>
                  <a:pt x="54417" y="58745"/>
                  <a:pt x="54225" y="58483"/>
                  <a:pt x="54038" y="58220"/>
                </a:cubicBezTo>
                <a:cubicBezTo>
                  <a:pt x="53764" y="58228"/>
                  <a:pt x="53490" y="58235"/>
                  <a:pt x="53216" y="58235"/>
                </a:cubicBezTo>
                <a:cubicBezTo>
                  <a:pt x="53407" y="58479"/>
                  <a:pt x="53606" y="58727"/>
                  <a:pt x="53809" y="58967"/>
                </a:cubicBezTo>
                <a:cubicBezTo>
                  <a:pt x="54079" y="58986"/>
                  <a:pt x="54349" y="58997"/>
                  <a:pt x="54619" y="59004"/>
                </a:cubicBezTo>
                <a:close/>
                <a:moveTo>
                  <a:pt x="54735" y="59154"/>
                </a:moveTo>
                <a:cubicBezTo>
                  <a:pt x="54469" y="59147"/>
                  <a:pt x="54206" y="59136"/>
                  <a:pt x="53940" y="59124"/>
                </a:cubicBezTo>
                <a:cubicBezTo>
                  <a:pt x="54131" y="59346"/>
                  <a:pt x="54326" y="59571"/>
                  <a:pt x="54529" y="59792"/>
                </a:cubicBezTo>
                <a:cubicBezTo>
                  <a:pt x="54788" y="59822"/>
                  <a:pt x="55051" y="59848"/>
                  <a:pt x="55309" y="59871"/>
                </a:cubicBezTo>
                <a:cubicBezTo>
                  <a:pt x="55114" y="59635"/>
                  <a:pt x="54919" y="59395"/>
                  <a:pt x="54735" y="59154"/>
                </a:cubicBezTo>
                <a:close/>
                <a:moveTo>
                  <a:pt x="56274" y="59939"/>
                </a:moveTo>
                <a:cubicBezTo>
                  <a:pt x="56075" y="59680"/>
                  <a:pt x="55884" y="59425"/>
                  <a:pt x="55700" y="59166"/>
                </a:cubicBezTo>
                <a:cubicBezTo>
                  <a:pt x="55628" y="59166"/>
                  <a:pt x="55557" y="59166"/>
                  <a:pt x="55486" y="59166"/>
                </a:cubicBezTo>
                <a:cubicBezTo>
                  <a:pt x="55287" y="59166"/>
                  <a:pt x="55084" y="59162"/>
                  <a:pt x="54882" y="59158"/>
                </a:cubicBezTo>
                <a:cubicBezTo>
                  <a:pt x="55073" y="59402"/>
                  <a:pt x="55268" y="59642"/>
                  <a:pt x="55471" y="59882"/>
                </a:cubicBezTo>
                <a:cubicBezTo>
                  <a:pt x="55737" y="59905"/>
                  <a:pt x="56007" y="59924"/>
                  <a:pt x="56274" y="59939"/>
                </a:cubicBezTo>
                <a:close/>
                <a:moveTo>
                  <a:pt x="56390" y="60089"/>
                </a:moveTo>
                <a:cubicBezTo>
                  <a:pt x="56127" y="60074"/>
                  <a:pt x="55865" y="60059"/>
                  <a:pt x="55602" y="60040"/>
                </a:cubicBezTo>
                <a:cubicBezTo>
                  <a:pt x="55790" y="60261"/>
                  <a:pt x="55985" y="60483"/>
                  <a:pt x="56184" y="60700"/>
                </a:cubicBezTo>
                <a:cubicBezTo>
                  <a:pt x="56443" y="60734"/>
                  <a:pt x="56701" y="60768"/>
                  <a:pt x="56960" y="60794"/>
                </a:cubicBezTo>
                <a:cubicBezTo>
                  <a:pt x="56765" y="60561"/>
                  <a:pt x="56574" y="60325"/>
                  <a:pt x="56390" y="60089"/>
                </a:cubicBezTo>
                <a:close/>
                <a:moveTo>
                  <a:pt x="57917" y="60880"/>
                </a:moveTo>
                <a:cubicBezTo>
                  <a:pt x="57722" y="60629"/>
                  <a:pt x="57531" y="60374"/>
                  <a:pt x="57347" y="60119"/>
                </a:cubicBezTo>
                <a:cubicBezTo>
                  <a:pt x="57080" y="60115"/>
                  <a:pt x="56810" y="60107"/>
                  <a:pt x="56536" y="60096"/>
                </a:cubicBezTo>
                <a:cubicBezTo>
                  <a:pt x="56728" y="60336"/>
                  <a:pt x="56919" y="60573"/>
                  <a:pt x="57118" y="60809"/>
                </a:cubicBezTo>
                <a:cubicBezTo>
                  <a:pt x="57384" y="60839"/>
                  <a:pt x="57651" y="60862"/>
                  <a:pt x="57917" y="60880"/>
                </a:cubicBezTo>
                <a:moveTo>
                  <a:pt x="58033" y="61034"/>
                </a:moveTo>
                <a:cubicBezTo>
                  <a:pt x="57775" y="61015"/>
                  <a:pt x="57512" y="60993"/>
                  <a:pt x="57249" y="60967"/>
                </a:cubicBezTo>
                <a:cubicBezTo>
                  <a:pt x="57437" y="61188"/>
                  <a:pt x="57632" y="61406"/>
                  <a:pt x="57827" y="61623"/>
                </a:cubicBezTo>
                <a:cubicBezTo>
                  <a:pt x="58086" y="61661"/>
                  <a:pt x="58341" y="61698"/>
                  <a:pt x="58600" y="61728"/>
                </a:cubicBezTo>
                <a:cubicBezTo>
                  <a:pt x="58405" y="61499"/>
                  <a:pt x="58217" y="61267"/>
                  <a:pt x="58033" y="61034"/>
                </a:cubicBezTo>
                <a:moveTo>
                  <a:pt x="59553" y="61837"/>
                </a:moveTo>
                <a:cubicBezTo>
                  <a:pt x="59358" y="61586"/>
                  <a:pt x="59170" y="61338"/>
                  <a:pt x="58986" y="61087"/>
                </a:cubicBezTo>
                <a:cubicBezTo>
                  <a:pt x="58720" y="61075"/>
                  <a:pt x="58450" y="61060"/>
                  <a:pt x="58184" y="61042"/>
                </a:cubicBezTo>
                <a:cubicBezTo>
                  <a:pt x="58371" y="61282"/>
                  <a:pt x="58562" y="61514"/>
                  <a:pt x="58758" y="61751"/>
                </a:cubicBezTo>
                <a:cubicBezTo>
                  <a:pt x="59024" y="61781"/>
                  <a:pt x="59287" y="61811"/>
                  <a:pt x="59553" y="61837"/>
                </a:cubicBezTo>
                <a:close/>
                <a:moveTo>
                  <a:pt x="59669" y="61987"/>
                </a:moveTo>
                <a:cubicBezTo>
                  <a:pt x="59410" y="61965"/>
                  <a:pt x="59152" y="61935"/>
                  <a:pt x="58889" y="61905"/>
                </a:cubicBezTo>
                <a:cubicBezTo>
                  <a:pt x="59077" y="62126"/>
                  <a:pt x="59268" y="62344"/>
                  <a:pt x="59463" y="62557"/>
                </a:cubicBezTo>
                <a:cubicBezTo>
                  <a:pt x="59718" y="62599"/>
                  <a:pt x="59973" y="62640"/>
                  <a:pt x="60228" y="62677"/>
                </a:cubicBezTo>
                <a:cubicBezTo>
                  <a:pt x="60041" y="62449"/>
                  <a:pt x="59853" y="62220"/>
                  <a:pt x="59669" y="61987"/>
                </a:cubicBezTo>
                <a:close/>
                <a:moveTo>
                  <a:pt x="61178" y="62801"/>
                </a:moveTo>
                <a:cubicBezTo>
                  <a:pt x="60986" y="62554"/>
                  <a:pt x="60802" y="62310"/>
                  <a:pt x="60619" y="62058"/>
                </a:cubicBezTo>
                <a:cubicBezTo>
                  <a:pt x="60352" y="62043"/>
                  <a:pt x="60086" y="62025"/>
                  <a:pt x="59816" y="61998"/>
                </a:cubicBezTo>
                <a:cubicBezTo>
                  <a:pt x="60003" y="62235"/>
                  <a:pt x="60195" y="62467"/>
                  <a:pt x="60390" y="62700"/>
                </a:cubicBezTo>
                <a:cubicBezTo>
                  <a:pt x="60652" y="62738"/>
                  <a:pt x="60915" y="62771"/>
                  <a:pt x="61178" y="62801"/>
                </a:cubicBezTo>
                <a:close/>
                <a:moveTo>
                  <a:pt x="61298" y="62951"/>
                </a:moveTo>
                <a:cubicBezTo>
                  <a:pt x="61039" y="62921"/>
                  <a:pt x="60780" y="62891"/>
                  <a:pt x="60521" y="62858"/>
                </a:cubicBezTo>
                <a:cubicBezTo>
                  <a:pt x="60705" y="63071"/>
                  <a:pt x="60896" y="63289"/>
                  <a:pt x="61088" y="63503"/>
                </a:cubicBezTo>
                <a:cubicBezTo>
                  <a:pt x="61343" y="63548"/>
                  <a:pt x="61598" y="63593"/>
                  <a:pt x="61853" y="63634"/>
                </a:cubicBezTo>
                <a:cubicBezTo>
                  <a:pt x="61665" y="63405"/>
                  <a:pt x="61478" y="63180"/>
                  <a:pt x="61298" y="62951"/>
                </a:cubicBezTo>
                <a:close/>
                <a:moveTo>
                  <a:pt x="62799" y="63773"/>
                </a:moveTo>
                <a:cubicBezTo>
                  <a:pt x="62607" y="63529"/>
                  <a:pt x="62423" y="63285"/>
                  <a:pt x="62243" y="63041"/>
                </a:cubicBezTo>
                <a:cubicBezTo>
                  <a:pt x="61977" y="63019"/>
                  <a:pt x="61710" y="62996"/>
                  <a:pt x="61444" y="62966"/>
                </a:cubicBezTo>
                <a:cubicBezTo>
                  <a:pt x="61628" y="63199"/>
                  <a:pt x="61819" y="63428"/>
                  <a:pt x="62011" y="63657"/>
                </a:cubicBezTo>
                <a:cubicBezTo>
                  <a:pt x="62273" y="63698"/>
                  <a:pt x="62536" y="63736"/>
                  <a:pt x="62799" y="63773"/>
                </a:cubicBezTo>
                <a:close/>
                <a:moveTo>
                  <a:pt x="62919" y="63923"/>
                </a:moveTo>
                <a:cubicBezTo>
                  <a:pt x="62660" y="63889"/>
                  <a:pt x="62401" y="63856"/>
                  <a:pt x="62146" y="63814"/>
                </a:cubicBezTo>
                <a:cubicBezTo>
                  <a:pt x="62330" y="64032"/>
                  <a:pt x="62517" y="64242"/>
                  <a:pt x="62708" y="64456"/>
                </a:cubicBezTo>
                <a:cubicBezTo>
                  <a:pt x="62964" y="64505"/>
                  <a:pt x="63215" y="64553"/>
                  <a:pt x="63470" y="64599"/>
                </a:cubicBezTo>
                <a:cubicBezTo>
                  <a:pt x="63283" y="64373"/>
                  <a:pt x="63099" y="64148"/>
                  <a:pt x="62919" y="63923"/>
                </a:cubicBezTo>
                <a:close/>
                <a:moveTo>
                  <a:pt x="64412" y="64752"/>
                </a:moveTo>
                <a:cubicBezTo>
                  <a:pt x="64224" y="64512"/>
                  <a:pt x="64040" y="64272"/>
                  <a:pt x="63860" y="64032"/>
                </a:cubicBezTo>
                <a:cubicBezTo>
                  <a:pt x="63594" y="64006"/>
                  <a:pt x="63328" y="63976"/>
                  <a:pt x="63065" y="63942"/>
                </a:cubicBezTo>
                <a:cubicBezTo>
                  <a:pt x="63249" y="64171"/>
                  <a:pt x="63436" y="64400"/>
                  <a:pt x="63628" y="64625"/>
                </a:cubicBezTo>
                <a:cubicBezTo>
                  <a:pt x="63890" y="64670"/>
                  <a:pt x="64149" y="64711"/>
                  <a:pt x="64412" y="64752"/>
                </a:cubicBezTo>
                <a:moveTo>
                  <a:pt x="64532" y="64902"/>
                </a:moveTo>
                <a:cubicBezTo>
                  <a:pt x="64273" y="64865"/>
                  <a:pt x="64018" y="64824"/>
                  <a:pt x="63763" y="64782"/>
                </a:cubicBezTo>
                <a:cubicBezTo>
                  <a:pt x="63943" y="64996"/>
                  <a:pt x="64130" y="65206"/>
                  <a:pt x="64322" y="65416"/>
                </a:cubicBezTo>
                <a:cubicBezTo>
                  <a:pt x="64577" y="65473"/>
                  <a:pt x="64828" y="65522"/>
                  <a:pt x="65083" y="65570"/>
                </a:cubicBezTo>
                <a:cubicBezTo>
                  <a:pt x="64896" y="65349"/>
                  <a:pt x="64712" y="65128"/>
                  <a:pt x="64532" y="64902"/>
                </a:cubicBezTo>
                <a:close/>
                <a:moveTo>
                  <a:pt x="66022" y="65739"/>
                </a:moveTo>
                <a:cubicBezTo>
                  <a:pt x="65830" y="65503"/>
                  <a:pt x="65650" y="65263"/>
                  <a:pt x="65470" y="65026"/>
                </a:cubicBezTo>
                <a:cubicBezTo>
                  <a:pt x="65204" y="64992"/>
                  <a:pt x="64941" y="64959"/>
                  <a:pt x="64675" y="64921"/>
                </a:cubicBezTo>
                <a:cubicBezTo>
                  <a:pt x="64858" y="65150"/>
                  <a:pt x="65046" y="65375"/>
                  <a:pt x="65237" y="65600"/>
                </a:cubicBezTo>
                <a:cubicBezTo>
                  <a:pt x="65500" y="65649"/>
                  <a:pt x="65759" y="65694"/>
                  <a:pt x="66022" y="65739"/>
                </a:cubicBezTo>
                <a:close/>
                <a:moveTo>
                  <a:pt x="66142" y="65889"/>
                </a:moveTo>
                <a:cubicBezTo>
                  <a:pt x="65883" y="65848"/>
                  <a:pt x="65628" y="65803"/>
                  <a:pt x="65372" y="65758"/>
                </a:cubicBezTo>
                <a:cubicBezTo>
                  <a:pt x="65556" y="65968"/>
                  <a:pt x="65740" y="66178"/>
                  <a:pt x="65931" y="66388"/>
                </a:cubicBezTo>
                <a:cubicBezTo>
                  <a:pt x="66183" y="66445"/>
                  <a:pt x="66434" y="66497"/>
                  <a:pt x="66689" y="66550"/>
                </a:cubicBezTo>
                <a:cubicBezTo>
                  <a:pt x="66502" y="66332"/>
                  <a:pt x="66318" y="66111"/>
                  <a:pt x="66142" y="65889"/>
                </a:cubicBezTo>
                <a:close/>
                <a:moveTo>
                  <a:pt x="67624" y="66730"/>
                </a:moveTo>
                <a:cubicBezTo>
                  <a:pt x="67436" y="66497"/>
                  <a:pt x="67252" y="66261"/>
                  <a:pt x="67076" y="66024"/>
                </a:cubicBezTo>
                <a:cubicBezTo>
                  <a:pt x="66809" y="65991"/>
                  <a:pt x="66547" y="65953"/>
                  <a:pt x="66284" y="65912"/>
                </a:cubicBezTo>
                <a:cubicBezTo>
                  <a:pt x="66468" y="66137"/>
                  <a:pt x="66652" y="66358"/>
                  <a:pt x="66843" y="66583"/>
                </a:cubicBezTo>
                <a:cubicBezTo>
                  <a:pt x="67102" y="66636"/>
                  <a:pt x="67365" y="66685"/>
                  <a:pt x="67624" y="66730"/>
                </a:cubicBezTo>
                <a:close/>
                <a:moveTo>
                  <a:pt x="67744" y="66880"/>
                </a:moveTo>
                <a:cubicBezTo>
                  <a:pt x="67489" y="66835"/>
                  <a:pt x="67233" y="66790"/>
                  <a:pt x="66978" y="66737"/>
                </a:cubicBezTo>
                <a:cubicBezTo>
                  <a:pt x="67158" y="66947"/>
                  <a:pt x="67346" y="67157"/>
                  <a:pt x="67534" y="67364"/>
                </a:cubicBezTo>
                <a:cubicBezTo>
                  <a:pt x="67785" y="67424"/>
                  <a:pt x="68040" y="67480"/>
                  <a:pt x="68291" y="67536"/>
                </a:cubicBezTo>
                <a:cubicBezTo>
                  <a:pt x="68104" y="67319"/>
                  <a:pt x="67924" y="67101"/>
                  <a:pt x="67744" y="66880"/>
                </a:cubicBezTo>
                <a:moveTo>
                  <a:pt x="69222" y="67728"/>
                </a:moveTo>
                <a:cubicBezTo>
                  <a:pt x="69038" y="67499"/>
                  <a:pt x="68854" y="67266"/>
                  <a:pt x="68678" y="67030"/>
                </a:cubicBezTo>
                <a:cubicBezTo>
                  <a:pt x="68355" y="66992"/>
                  <a:pt x="68149" y="66951"/>
                  <a:pt x="67886" y="66906"/>
                </a:cubicBezTo>
                <a:cubicBezTo>
                  <a:pt x="68070" y="67127"/>
                  <a:pt x="68254" y="67349"/>
                  <a:pt x="68445" y="67570"/>
                </a:cubicBezTo>
                <a:cubicBezTo>
                  <a:pt x="68704" y="67626"/>
                  <a:pt x="68963" y="67679"/>
                  <a:pt x="69222" y="67728"/>
                </a:cubicBezTo>
                <a:close/>
                <a:moveTo>
                  <a:pt x="69346" y="67878"/>
                </a:moveTo>
                <a:cubicBezTo>
                  <a:pt x="69091" y="67829"/>
                  <a:pt x="68836" y="67780"/>
                  <a:pt x="68580" y="67728"/>
                </a:cubicBezTo>
                <a:cubicBezTo>
                  <a:pt x="68760" y="67934"/>
                  <a:pt x="68948" y="68140"/>
                  <a:pt x="69136" y="68347"/>
                </a:cubicBezTo>
                <a:cubicBezTo>
                  <a:pt x="69387" y="68411"/>
                  <a:pt x="69638" y="68471"/>
                  <a:pt x="69890" y="68531"/>
                </a:cubicBezTo>
                <a:cubicBezTo>
                  <a:pt x="69706" y="68313"/>
                  <a:pt x="69522" y="68095"/>
                  <a:pt x="69346" y="67878"/>
                </a:cubicBezTo>
                <a:close/>
                <a:moveTo>
                  <a:pt x="70820" y="68729"/>
                </a:moveTo>
                <a:cubicBezTo>
                  <a:pt x="70633" y="68504"/>
                  <a:pt x="70453" y="68272"/>
                  <a:pt x="70273" y="68043"/>
                </a:cubicBezTo>
                <a:cubicBezTo>
                  <a:pt x="70010" y="67998"/>
                  <a:pt x="69747" y="67953"/>
                  <a:pt x="69485" y="67904"/>
                </a:cubicBezTo>
                <a:cubicBezTo>
                  <a:pt x="69668" y="68125"/>
                  <a:pt x="69852" y="68347"/>
                  <a:pt x="70044" y="68564"/>
                </a:cubicBezTo>
                <a:cubicBezTo>
                  <a:pt x="70303" y="68621"/>
                  <a:pt x="70561" y="68677"/>
                  <a:pt x="70820" y="68729"/>
                </a:cubicBezTo>
                <a:close/>
                <a:moveTo>
                  <a:pt x="70940" y="68880"/>
                </a:moveTo>
                <a:cubicBezTo>
                  <a:pt x="70689" y="68831"/>
                  <a:pt x="70434" y="68774"/>
                  <a:pt x="70179" y="68718"/>
                </a:cubicBezTo>
                <a:cubicBezTo>
                  <a:pt x="70359" y="68925"/>
                  <a:pt x="70546" y="69131"/>
                  <a:pt x="70734" y="69337"/>
                </a:cubicBezTo>
                <a:cubicBezTo>
                  <a:pt x="70985" y="69401"/>
                  <a:pt x="71233" y="69465"/>
                  <a:pt x="71488" y="69525"/>
                </a:cubicBezTo>
                <a:cubicBezTo>
                  <a:pt x="71301" y="69311"/>
                  <a:pt x="71120" y="69097"/>
                  <a:pt x="70940" y="68880"/>
                </a:cubicBezTo>
                <a:close/>
                <a:moveTo>
                  <a:pt x="72415" y="69739"/>
                </a:moveTo>
                <a:cubicBezTo>
                  <a:pt x="72227" y="69514"/>
                  <a:pt x="72047" y="69285"/>
                  <a:pt x="71867" y="69056"/>
                </a:cubicBezTo>
                <a:cubicBezTo>
                  <a:pt x="71605" y="69011"/>
                  <a:pt x="71342" y="68962"/>
                  <a:pt x="71083" y="68910"/>
                </a:cubicBezTo>
                <a:cubicBezTo>
                  <a:pt x="71263" y="69127"/>
                  <a:pt x="71447" y="69345"/>
                  <a:pt x="71638" y="69562"/>
                </a:cubicBezTo>
                <a:cubicBezTo>
                  <a:pt x="71897" y="69622"/>
                  <a:pt x="72152" y="69682"/>
                  <a:pt x="72415" y="69739"/>
                </a:cubicBezTo>
                <a:close/>
                <a:moveTo>
                  <a:pt x="72535" y="69889"/>
                </a:moveTo>
                <a:cubicBezTo>
                  <a:pt x="72280" y="69833"/>
                  <a:pt x="72028" y="69776"/>
                  <a:pt x="71773" y="69716"/>
                </a:cubicBezTo>
                <a:cubicBezTo>
                  <a:pt x="71953" y="69923"/>
                  <a:pt x="72137" y="70125"/>
                  <a:pt x="72329" y="70332"/>
                </a:cubicBezTo>
                <a:cubicBezTo>
                  <a:pt x="72576" y="70399"/>
                  <a:pt x="72828" y="70463"/>
                  <a:pt x="73083" y="70527"/>
                </a:cubicBezTo>
                <a:cubicBezTo>
                  <a:pt x="72895" y="70317"/>
                  <a:pt x="72715" y="70103"/>
                  <a:pt x="72535" y="69889"/>
                </a:cubicBezTo>
                <a:close/>
                <a:moveTo>
                  <a:pt x="74006" y="70752"/>
                </a:moveTo>
                <a:cubicBezTo>
                  <a:pt x="73822" y="70527"/>
                  <a:pt x="73638" y="70302"/>
                  <a:pt x="73462" y="70076"/>
                </a:cubicBezTo>
                <a:cubicBezTo>
                  <a:pt x="73199" y="70024"/>
                  <a:pt x="72936" y="69971"/>
                  <a:pt x="72674" y="69919"/>
                </a:cubicBezTo>
                <a:cubicBezTo>
                  <a:pt x="72858" y="70133"/>
                  <a:pt x="73042" y="70350"/>
                  <a:pt x="73229" y="70564"/>
                </a:cubicBezTo>
                <a:cubicBezTo>
                  <a:pt x="73488" y="70628"/>
                  <a:pt x="73747" y="70692"/>
                  <a:pt x="74006" y="70752"/>
                </a:cubicBezTo>
                <a:close/>
                <a:moveTo>
                  <a:pt x="74130" y="70898"/>
                </a:moveTo>
                <a:cubicBezTo>
                  <a:pt x="73874" y="70842"/>
                  <a:pt x="73619" y="70782"/>
                  <a:pt x="73364" y="70718"/>
                </a:cubicBezTo>
                <a:cubicBezTo>
                  <a:pt x="73548" y="70924"/>
                  <a:pt x="73732" y="71127"/>
                  <a:pt x="73920" y="71330"/>
                </a:cubicBezTo>
                <a:cubicBezTo>
                  <a:pt x="74171" y="71401"/>
                  <a:pt x="74422" y="71468"/>
                  <a:pt x="74674" y="71536"/>
                </a:cubicBezTo>
                <a:cubicBezTo>
                  <a:pt x="74490" y="71326"/>
                  <a:pt x="74306" y="71112"/>
                  <a:pt x="74130" y="70898"/>
                </a:cubicBezTo>
                <a:close/>
                <a:moveTo>
                  <a:pt x="75597" y="71769"/>
                </a:moveTo>
                <a:cubicBezTo>
                  <a:pt x="75409" y="71543"/>
                  <a:pt x="75229" y="71322"/>
                  <a:pt x="75049" y="71097"/>
                </a:cubicBezTo>
                <a:cubicBezTo>
                  <a:pt x="74786" y="71044"/>
                  <a:pt x="74527" y="70988"/>
                  <a:pt x="74265" y="70928"/>
                </a:cubicBezTo>
                <a:cubicBezTo>
                  <a:pt x="74445" y="71146"/>
                  <a:pt x="74632" y="71360"/>
                  <a:pt x="74820" y="71573"/>
                </a:cubicBezTo>
                <a:cubicBezTo>
                  <a:pt x="75079" y="71641"/>
                  <a:pt x="75334" y="71705"/>
                  <a:pt x="75597" y="71769"/>
                </a:cubicBezTo>
                <a:moveTo>
                  <a:pt x="75720" y="71915"/>
                </a:moveTo>
                <a:cubicBezTo>
                  <a:pt x="75465" y="71855"/>
                  <a:pt x="75210" y="71791"/>
                  <a:pt x="74955" y="71727"/>
                </a:cubicBezTo>
                <a:cubicBezTo>
                  <a:pt x="75139" y="71930"/>
                  <a:pt x="75323" y="72133"/>
                  <a:pt x="75510" y="72331"/>
                </a:cubicBezTo>
                <a:cubicBezTo>
                  <a:pt x="75762" y="72406"/>
                  <a:pt x="76013" y="72478"/>
                  <a:pt x="76265" y="72545"/>
                </a:cubicBezTo>
                <a:cubicBezTo>
                  <a:pt x="76077" y="72335"/>
                  <a:pt x="75897" y="72125"/>
                  <a:pt x="75720" y="71915"/>
                </a:cubicBezTo>
                <a:close/>
                <a:moveTo>
                  <a:pt x="77184" y="72789"/>
                </a:moveTo>
                <a:cubicBezTo>
                  <a:pt x="77000" y="72568"/>
                  <a:pt x="76816" y="72346"/>
                  <a:pt x="76636" y="72121"/>
                </a:cubicBezTo>
                <a:cubicBezTo>
                  <a:pt x="76377" y="72065"/>
                  <a:pt x="76114" y="72009"/>
                  <a:pt x="75852" y="71945"/>
                </a:cubicBezTo>
                <a:cubicBezTo>
                  <a:pt x="76036" y="72159"/>
                  <a:pt x="76219" y="72373"/>
                  <a:pt x="76407" y="72587"/>
                </a:cubicBezTo>
                <a:cubicBezTo>
                  <a:pt x="76666" y="72654"/>
                  <a:pt x="76925" y="72722"/>
                  <a:pt x="77184" y="72789"/>
                </a:cubicBezTo>
                <a:close/>
                <a:moveTo>
                  <a:pt x="77308" y="72935"/>
                </a:moveTo>
                <a:cubicBezTo>
                  <a:pt x="77052" y="72872"/>
                  <a:pt x="76797" y="72804"/>
                  <a:pt x="76546" y="72737"/>
                </a:cubicBezTo>
                <a:cubicBezTo>
                  <a:pt x="76726" y="72939"/>
                  <a:pt x="76910" y="73142"/>
                  <a:pt x="77097" y="73341"/>
                </a:cubicBezTo>
                <a:cubicBezTo>
                  <a:pt x="77349" y="73416"/>
                  <a:pt x="77600" y="73491"/>
                  <a:pt x="77852" y="73562"/>
                </a:cubicBezTo>
                <a:cubicBezTo>
                  <a:pt x="77668" y="73352"/>
                  <a:pt x="77488" y="73146"/>
                  <a:pt x="77308" y="72935"/>
                </a:cubicBezTo>
                <a:close/>
                <a:moveTo>
                  <a:pt x="78771" y="73810"/>
                </a:moveTo>
                <a:cubicBezTo>
                  <a:pt x="78587" y="73592"/>
                  <a:pt x="78403" y="73371"/>
                  <a:pt x="78223" y="73149"/>
                </a:cubicBezTo>
                <a:cubicBezTo>
                  <a:pt x="77960" y="73093"/>
                  <a:pt x="77702" y="73029"/>
                  <a:pt x="77439" y="72965"/>
                </a:cubicBezTo>
                <a:cubicBezTo>
                  <a:pt x="77623" y="73179"/>
                  <a:pt x="77807" y="73389"/>
                  <a:pt x="77994" y="73600"/>
                </a:cubicBezTo>
                <a:cubicBezTo>
                  <a:pt x="78253" y="73675"/>
                  <a:pt x="78512" y="73742"/>
                  <a:pt x="78771" y="73810"/>
                </a:cubicBezTo>
                <a:close/>
                <a:moveTo>
                  <a:pt x="78895" y="73956"/>
                </a:moveTo>
                <a:cubicBezTo>
                  <a:pt x="78640" y="73892"/>
                  <a:pt x="78384" y="73825"/>
                  <a:pt x="78133" y="73753"/>
                </a:cubicBezTo>
                <a:cubicBezTo>
                  <a:pt x="78313" y="73952"/>
                  <a:pt x="78501" y="74155"/>
                  <a:pt x="78688" y="74350"/>
                </a:cubicBezTo>
                <a:cubicBezTo>
                  <a:pt x="78936" y="74429"/>
                  <a:pt x="79187" y="74508"/>
                  <a:pt x="79442" y="74579"/>
                </a:cubicBezTo>
                <a:cubicBezTo>
                  <a:pt x="79255" y="74372"/>
                  <a:pt x="79075" y="74166"/>
                  <a:pt x="78895" y="73956"/>
                </a:cubicBezTo>
                <a:close/>
                <a:moveTo>
                  <a:pt x="80358" y="74838"/>
                </a:moveTo>
                <a:cubicBezTo>
                  <a:pt x="80170" y="74620"/>
                  <a:pt x="79990" y="74402"/>
                  <a:pt x="79810" y="74181"/>
                </a:cubicBezTo>
                <a:cubicBezTo>
                  <a:pt x="79548" y="74121"/>
                  <a:pt x="79285" y="74057"/>
                  <a:pt x="79026" y="73990"/>
                </a:cubicBezTo>
                <a:cubicBezTo>
                  <a:pt x="79206" y="74200"/>
                  <a:pt x="79394" y="74414"/>
                  <a:pt x="79581" y="74620"/>
                </a:cubicBezTo>
                <a:cubicBezTo>
                  <a:pt x="79840" y="74695"/>
                  <a:pt x="80099" y="74766"/>
                  <a:pt x="80358" y="74838"/>
                </a:cubicBezTo>
                <a:close/>
                <a:moveTo>
                  <a:pt x="80482" y="74980"/>
                </a:moveTo>
                <a:cubicBezTo>
                  <a:pt x="80227" y="74913"/>
                  <a:pt x="79972" y="74845"/>
                  <a:pt x="79720" y="74770"/>
                </a:cubicBezTo>
                <a:cubicBezTo>
                  <a:pt x="79900" y="74969"/>
                  <a:pt x="80084" y="75168"/>
                  <a:pt x="80272" y="75367"/>
                </a:cubicBezTo>
                <a:cubicBezTo>
                  <a:pt x="80523" y="75446"/>
                  <a:pt x="80774" y="75524"/>
                  <a:pt x="81030" y="75603"/>
                </a:cubicBezTo>
                <a:cubicBezTo>
                  <a:pt x="80842" y="75397"/>
                  <a:pt x="80662" y="75190"/>
                  <a:pt x="80482" y="74980"/>
                </a:cubicBezTo>
                <a:close/>
                <a:moveTo>
                  <a:pt x="81941" y="75866"/>
                </a:moveTo>
                <a:cubicBezTo>
                  <a:pt x="81757" y="75652"/>
                  <a:pt x="81574" y="75434"/>
                  <a:pt x="81394" y="75217"/>
                </a:cubicBezTo>
                <a:cubicBezTo>
                  <a:pt x="81131" y="75153"/>
                  <a:pt x="80872" y="75085"/>
                  <a:pt x="80609" y="75018"/>
                </a:cubicBezTo>
                <a:cubicBezTo>
                  <a:pt x="80793" y="75228"/>
                  <a:pt x="80977" y="75434"/>
                  <a:pt x="81168" y="75644"/>
                </a:cubicBezTo>
                <a:cubicBezTo>
                  <a:pt x="81424" y="75719"/>
                  <a:pt x="81682" y="75794"/>
                  <a:pt x="81941" y="75866"/>
                </a:cubicBezTo>
                <a:moveTo>
                  <a:pt x="82069" y="76012"/>
                </a:moveTo>
                <a:cubicBezTo>
                  <a:pt x="81814" y="75941"/>
                  <a:pt x="81559" y="75866"/>
                  <a:pt x="81303" y="75794"/>
                </a:cubicBezTo>
                <a:cubicBezTo>
                  <a:pt x="81487" y="75990"/>
                  <a:pt x="81671" y="76188"/>
                  <a:pt x="81859" y="76387"/>
                </a:cubicBezTo>
                <a:cubicBezTo>
                  <a:pt x="82110" y="76470"/>
                  <a:pt x="82362" y="76549"/>
                  <a:pt x="82617" y="76627"/>
                </a:cubicBezTo>
                <a:cubicBezTo>
                  <a:pt x="82429" y="76421"/>
                  <a:pt x="82245" y="76218"/>
                  <a:pt x="82069" y="76012"/>
                </a:cubicBezTo>
                <a:moveTo>
                  <a:pt x="83528" y="76901"/>
                </a:moveTo>
                <a:cubicBezTo>
                  <a:pt x="83341" y="76687"/>
                  <a:pt x="83157" y="76470"/>
                  <a:pt x="82977" y="76252"/>
                </a:cubicBezTo>
                <a:cubicBezTo>
                  <a:pt x="82714" y="76185"/>
                  <a:pt x="82455" y="76117"/>
                  <a:pt x="82193" y="76046"/>
                </a:cubicBezTo>
                <a:cubicBezTo>
                  <a:pt x="82377" y="76256"/>
                  <a:pt x="82564" y="76462"/>
                  <a:pt x="82752" y="76669"/>
                </a:cubicBezTo>
                <a:cubicBezTo>
                  <a:pt x="83011" y="76747"/>
                  <a:pt x="83270" y="76826"/>
                  <a:pt x="83528" y="76901"/>
                </a:cubicBezTo>
                <a:close/>
                <a:moveTo>
                  <a:pt x="83652" y="77040"/>
                </a:moveTo>
                <a:cubicBezTo>
                  <a:pt x="83397" y="76969"/>
                  <a:pt x="83142" y="76894"/>
                  <a:pt x="82887" y="76819"/>
                </a:cubicBezTo>
                <a:cubicBezTo>
                  <a:pt x="83071" y="77014"/>
                  <a:pt x="83255" y="77213"/>
                  <a:pt x="83446" y="77408"/>
                </a:cubicBezTo>
                <a:cubicBezTo>
                  <a:pt x="83697" y="77490"/>
                  <a:pt x="83949" y="77573"/>
                  <a:pt x="84204" y="77655"/>
                </a:cubicBezTo>
                <a:cubicBezTo>
                  <a:pt x="84016" y="77453"/>
                  <a:pt x="83832" y="77247"/>
                  <a:pt x="83652" y="77040"/>
                </a:cubicBezTo>
                <a:close/>
                <a:moveTo>
                  <a:pt x="85112" y="77937"/>
                </a:moveTo>
                <a:cubicBezTo>
                  <a:pt x="84928" y="77723"/>
                  <a:pt x="84744" y="77509"/>
                  <a:pt x="84560" y="77292"/>
                </a:cubicBezTo>
                <a:cubicBezTo>
                  <a:pt x="84298" y="77224"/>
                  <a:pt x="84039" y="77153"/>
                  <a:pt x="83776" y="77078"/>
                </a:cubicBezTo>
                <a:cubicBezTo>
                  <a:pt x="83960" y="77284"/>
                  <a:pt x="84148" y="77490"/>
                  <a:pt x="84335" y="77697"/>
                </a:cubicBezTo>
                <a:cubicBezTo>
                  <a:pt x="84594" y="77779"/>
                  <a:pt x="84853" y="77858"/>
                  <a:pt x="85112" y="77937"/>
                </a:cubicBezTo>
                <a:close/>
                <a:moveTo>
                  <a:pt x="85787" y="78687"/>
                </a:moveTo>
                <a:cubicBezTo>
                  <a:pt x="85603" y="78485"/>
                  <a:pt x="85419" y="78278"/>
                  <a:pt x="85236" y="78076"/>
                </a:cubicBezTo>
                <a:cubicBezTo>
                  <a:pt x="84980" y="78001"/>
                  <a:pt x="84725" y="77922"/>
                  <a:pt x="84470" y="77843"/>
                </a:cubicBezTo>
                <a:cubicBezTo>
                  <a:pt x="84654" y="78042"/>
                  <a:pt x="84842" y="78237"/>
                  <a:pt x="85029" y="78432"/>
                </a:cubicBezTo>
                <a:cubicBezTo>
                  <a:pt x="85281" y="78518"/>
                  <a:pt x="85536" y="78605"/>
                  <a:pt x="85787" y="78687"/>
                </a:cubicBezTo>
                <a:close/>
                <a:moveTo>
                  <a:pt x="85922" y="78834"/>
                </a:moveTo>
                <a:cubicBezTo>
                  <a:pt x="85675" y="78751"/>
                  <a:pt x="85427" y="78669"/>
                  <a:pt x="85179" y="78586"/>
                </a:cubicBezTo>
                <a:cubicBezTo>
                  <a:pt x="85363" y="78774"/>
                  <a:pt x="85547" y="78957"/>
                  <a:pt x="85735" y="79145"/>
                </a:cubicBezTo>
                <a:cubicBezTo>
                  <a:pt x="85982" y="79235"/>
                  <a:pt x="86226" y="79321"/>
                  <a:pt x="86474" y="79411"/>
                </a:cubicBezTo>
                <a:cubicBezTo>
                  <a:pt x="86286" y="79220"/>
                  <a:pt x="86102" y="79025"/>
                  <a:pt x="85922" y="78834"/>
                </a:cubicBezTo>
                <a:close/>
                <a:moveTo>
                  <a:pt x="87374" y="79719"/>
                </a:moveTo>
                <a:cubicBezTo>
                  <a:pt x="87187" y="79516"/>
                  <a:pt x="87003" y="79314"/>
                  <a:pt x="86823" y="79111"/>
                </a:cubicBezTo>
                <a:cubicBezTo>
                  <a:pt x="86564" y="79036"/>
                  <a:pt x="86309" y="78954"/>
                  <a:pt x="86054" y="78875"/>
                </a:cubicBezTo>
                <a:cubicBezTo>
                  <a:pt x="86237" y="79070"/>
                  <a:pt x="86425" y="79265"/>
                  <a:pt x="86616" y="79460"/>
                </a:cubicBezTo>
                <a:cubicBezTo>
                  <a:pt x="86868" y="79550"/>
                  <a:pt x="87119" y="79637"/>
                  <a:pt x="87374" y="79719"/>
                </a:cubicBezTo>
                <a:close/>
                <a:moveTo>
                  <a:pt x="87509" y="79865"/>
                </a:moveTo>
                <a:cubicBezTo>
                  <a:pt x="87262" y="79783"/>
                  <a:pt x="87010" y="79697"/>
                  <a:pt x="86763" y="79614"/>
                </a:cubicBezTo>
                <a:cubicBezTo>
                  <a:pt x="86947" y="79798"/>
                  <a:pt x="87134" y="79985"/>
                  <a:pt x="87322" y="80169"/>
                </a:cubicBezTo>
                <a:cubicBezTo>
                  <a:pt x="87566" y="80259"/>
                  <a:pt x="87813" y="80353"/>
                  <a:pt x="88061" y="80439"/>
                </a:cubicBezTo>
                <a:cubicBezTo>
                  <a:pt x="87873" y="80248"/>
                  <a:pt x="87689" y="80057"/>
                  <a:pt x="87509" y="79865"/>
                </a:cubicBezTo>
                <a:close/>
                <a:moveTo>
                  <a:pt x="88954" y="80755"/>
                </a:moveTo>
                <a:cubicBezTo>
                  <a:pt x="88766" y="80552"/>
                  <a:pt x="88582" y="80349"/>
                  <a:pt x="88399" y="80147"/>
                </a:cubicBezTo>
                <a:cubicBezTo>
                  <a:pt x="88143" y="80068"/>
                  <a:pt x="87892" y="79989"/>
                  <a:pt x="87637" y="79907"/>
                </a:cubicBezTo>
                <a:cubicBezTo>
                  <a:pt x="87824" y="80102"/>
                  <a:pt x="88008" y="80297"/>
                  <a:pt x="88200" y="80492"/>
                </a:cubicBezTo>
                <a:cubicBezTo>
                  <a:pt x="88451" y="80578"/>
                  <a:pt x="88702" y="80668"/>
                  <a:pt x="88954" y="80755"/>
                </a:cubicBezTo>
                <a:close/>
                <a:moveTo>
                  <a:pt x="89089" y="80897"/>
                </a:moveTo>
                <a:cubicBezTo>
                  <a:pt x="88841" y="80811"/>
                  <a:pt x="88594" y="80728"/>
                  <a:pt x="88350" y="80642"/>
                </a:cubicBezTo>
                <a:cubicBezTo>
                  <a:pt x="88534" y="80826"/>
                  <a:pt x="88717" y="81010"/>
                  <a:pt x="88909" y="81197"/>
                </a:cubicBezTo>
                <a:cubicBezTo>
                  <a:pt x="89149" y="81287"/>
                  <a:pt x="89393" y="81381"/>
                  <a:pt x="89640" y="81471"/>
                </a:cubicBezTo>
                <a:cubicBezTo>
                  <a:pt x="89453" y="81280"/>
                  <a:pt x="89269" y="81089"/>
                  <a:pt x="89089" y="80897"/>
                </a:cubicBezTo>
                <a:close/>
                <a:moveTo>
                  <a:pt x="90541" y="81790"/>
                </a:moveTo>
                <a:cubicBezTo>
                  <a:pt x="90353" y="81591"/>
                  <a:pt x="90166" y="81392"/>
                  <a:pt x="89986" y="81190"/>
                </a:cubicBezTo>
                <a:cubicBezTo>
                  <a:pt x="89727" y="81107"/>
                  <a:pt x="89468" y="81025"/>
                  <a:pt x="89213" y="80938"/>
                </a:cubicBezTo>
                <a:cubicBezTo>
                  <a:pt x="89397" y="81134"/>
                  <a:pt x="89584" y="81329"/>
                  <a:pt x="89776" y="81520"/>
                </a:cubicBezTo>
                <a:cubicBezTo>
                  <a:pt x="90031" y="81614"/>
                  <a:pt x="90286" y="81704"/>
                  <a:pt x="90541" y="81790"/>
                </a:cubicBezTo>
                <a:close/>
                <a:moveTo>
                  <a:pt x="90672" y="81933"/>
                </a:moveTo>
                <a:cubicBezTo>
                  <a:pt x="90421" y="81846"/>
                  <a:pt x="90173" y="81756"/>
                  <a:pt x="89922" y="81670"/>
                </a:cubicBezTo>
                <a:cubicBezTo>
                  <a:pt x="90106" y="81854"/>
                  <a:pt x="90293" y="82038"/>
                  <a:pt x="90481" y="82222"/>
                </a:cubicBezTo>
                <a:cubicBezTo>
                  <a:pt x="90729" y="82319"/>
                  <a:pt x="90980" y="82413"/>
                  <a:pt x="91228" y="82507"/>
                </a:cubicBezTo>
                <a:cubicBezTo>
                  <a:pt x="91040" y="82315"/>
                  <a:pt x="90856" y="82124"/>
                  <a:pt x="90672" y="81933"/>
                </a:cubicBezTo>
                <a:close/>
                <a:moveTo>
                  <a:pt x="92128" y="82833"/>
                </a:moveTo>
                <a:cubicBezTo>
                  <a:pt x="91940" y="82634"/>
                  <a:pt x="91753" y="82432"/>
                  <a:pt x="91569" y="82233"/>
                </a:cubicBezTo>
                <a:cubicBezTo>
                  <a:pt x="91310" y="82147"/>
                  <a:pt x="91051" y="82060"/>
                  <a:pt x="90796" y="81974"/>
                </a:cubicBezTo>
                <a:cubicBezTo>
                  <a:pt x="90980" y="82169"/>
                  <a:pt x="91171" y="82364"/>
                  <a:pt x="91359" y="82556"/>
                </a:cubicBezTo>
                <a:cubicBezTo>
                  <a:pt x="91618" y="82649"/>
                  <a:pt x="91873" y="82743"/>
                  <a:pt x="92128" y="82833"/>
                </a:cubicBezTo>
                <a:close/>
                <a:moveTo>
                  <a:pt x="92263" y="82972"/>
                </a:moveTo>
                <a:cubicBezTo>
                  <a:pt x="92012" y="82886"/>
                  <a:pt x="91757" y="82792"/>
                  <a:pt x="91505" y="82702"/>
                </a:cubicBezTo>
                <a:cubicBezTo>
                  <a:pt x="91693" y="82886"/>
                  <a:pt x="91880" y="83070"/>
                  <a:pt x="92068" y="83253"/>
                </a:cubicBezTo>
                <a:cubicBezTo>
                  <a:pt x="92319" y="83351"/>
                  <a:pt x="92571" y="83449"/>
                  <a:pt x="92822" y="83546"/>
                </a:cubicBezTo>
                <a:cubicBezTo>
                  <a:pt x="92635" y="83355"/>
                  <a:pt x="92447" y="83163"/>
                  <a:pt x="92263" y="82972"/>
                </a:cubicBezTo>
                <a:close/>
                <a:moveTo>
                  <a:pt x="93719" y="83876"/>
                </a:moveTo>
                <a:cubicBezTo>
                  <a:pt x="93528" y="83677"/>
                  <a:pt x="93340" y="83479"/>
                  <a:pt x="93156" y="83276"/>
                </a:cubicBezTo>
                <a:cubicBezTo>
                  <a:pt x="92897" y="83190"/>
                  <a:pt x="92638" y="83103"/>
                  <a:pt x="92383" y="83013"/>
                </a:cubicBezTo>
                <a:cubicBezTo>
                  <a:pt x="92571" y="83208"/>
                  <a:pt x="92758" y="83404"/>
                  <a:pt x="92953" y="83595"/>
                </a:cubicBezTo>
                <a:cubicBezTo>
                  <a:pt x="93205" y="83689"/>
                  <a:pt x="93460" y="83782"/>
                  <a:pt x="93719" y="83876"/>
                </a:cubicBezTo>
                <a:close/>
                <a:moveTo>
                  <a:pt x="93850" y="84015"/>
                </a:moveTo>
                <a:cubicBezTo>
                  <a:pt x="93599" y="83925"/>
                  <a:pt x="93347" y="83831"/>
                  <a:pt x="93096" y="83741"/>
                </a:cubicBezTo>
                <a:cubicBezTo>
                  <a:pt x="93284" y="83925"/>
                  <a:pt x="93475" y="84109"/>
                  <a:pt x="93666" y="84293"/>
                </a:cubicBezTo>
                <a:cubicBezTo>
                  <a:pt x="93914" y="84390"/>
                  <a:pt x="94162" y="84488"/>
                  <a:pt x="94413" y="84585"/>
                </a:cubicBezTo>
                <a:cubicBezTo>
                  <a:pt x="94222" y="84398"/>
                  <a:pt x="94034" y="84206"/>
                  <a:pt x="93850" y="84015"/>
                </a:cubicBezTo>
                <a:close/>
                <a:moveTo>
                  <a:pt x="95306" y="84923"/>
                </a:moveTo>
                <a:cubicBezTo>
                  <a:pt x="95115" y="84724"/>
                  <a:pt x="94927" y="84525"/>
                  <a:pt x="94739" y="84323"/>
                </a:cubicBezTo>
                <a:cubicBezTo>
                  <a:pt x="94481" y="84236"/>
                  <a:pt x="94222" y="84146"/>
                  <a:pt x="93967" y="84056"/>
                </a:cubicBezTo>
                <a:cubicBezTo>
                  <a:pt x="94154" y="84248"/>
                  <a:pt x="94345" y="84443"/>
                  <a:pt x="94537" y="84634"/>
                </a:cubicBezTo>
                <a:cubicBezTo>
                  <a:pt x="94792" y="84732"/>
                  <a:pt x="95051" y="84826"/>
                  <a:pt x="95306" y="84923"/>
                </a:cubicBezTo>
                <a:close/>
                <a:moveTo>
                  <a:pt x="95437" y="85058"/>
                </a:moveTo>
                <a:cubicBezTo>
                  <a:pt x="95186" y="84964"/>
                  <a:pt x="94931" y="84871"/>
                  <a:pt x="94683" y="84777"/>
                </a:cubicBezTo>
                <a:cubicBezTo>
                  <a:pt x="94871" y="84961"/>
                  <a:pt x="95058" y="85148"/>
                  <a:pt x="95253" y="85328"/>
                </a:cubicBezTo>
                <a:cubicBezTo>
                  <a:pt x="95501" y="85430"/>
                  <a:pt x="95749" y="85531"/>
                  <a:pt x="96000" y="85628"/>
                </a:cubicBezTo>
                <a:cubicBezTo>
                  <a:pt x="95809" y="85437"/>
                  <a:pt x="95621" y="85246"/>
                  <a:pt x="95437" y="85058"/>
                </a:cubicBezTo>
                <a:close/>
                <a:moveTo>
                  <a:pt x="96893" y="85970"/>
                </a:moveTo>
                <a:cubicBezTo>
                  <a:pt x="96702" y="85771"/>
                  <a:pt x="96514" y="85572"/>
                  <a:pt x="96327" y="85373"/>
                </a:cubicBezTo>
                <a:cubicBezTo>
                  <a:pt x="96068" y="85283"/>
                  <a:pt x="95809" y="85189"/>
                  <a:pt x="95550" y="85096"/>
                </a:cubicBezTo>
                <a:cubicBezTo>
                  <a:pt x="95737" y="85291"/>
                  <a:pt x="95929" y="85482"/>
                  <a:pt x="96124" y="85677"/>
                </a:cubicBezTo>
                <a:cubicBezTo>
                  <a:pt x="96379" y="85775"/>
                  <a:pt x="96638" y="85872"/>
                  <a:pt x="96893" y="85970"/>
                </a:cubicBezTo>
                <a:close/>
                <a:moveTo>
                  <a:pt x="97024" y="86101"/>
                </a:moveTo>
                <a:cubicBezTo>
                  <a:pt x="96769" y="86007"/>
                  <a:pt x="96518" y="85914"/>
                  <a:pt x="96267" y="85816"/>
                </a:cubicBezTo>
                <a:cubicBezTo>
                  <a:pt x="96454" y="86000"/>
                  <a:pt x="96645" y="86184"/>
                  <a:pt x="96837" y="86368"/>
                </a:cubicBezTo>
                <a:cubicBezTo>
                  <a:pt x="97088" y="86469"/>
                  <a:pt x="97340" y="86570"/>
                  <a:pt x="97591" y="86672"/>
                </a:cubicBezTo>
                <a:cubicBezTo>
                  <a:pt x="97400" y="86484"/>
                  <a:pt x="97208" y="86293"/>
                  <a:pt x="97024" y="86101"/>
                </a:cubicBezTo>
                <a:close/>
                <a:moveTo>
                  <a:pt x="97133" y="86142"/>
                </a:moveTo>
                <a:cubicBezTo>
                  <a:pt x="97321" y="86334"/>
                  <a:pt x="97512" y="86525"/>
                  <a:pt x="97707" y="86717"/>
                </a:cubicBezTo>
                <a:cubicBezTo>
                  <a:pt x="97966" y="86818"/>
                  <a:pt x="98225" y="86919"/>
                  <a:pt x="98484" y="87017"/>
                </a:cubicBezTo>
                <a:cubicBezTo>
                  <a:pt x="98289" y="86818"/>
                  <a:pt x="98101" y="86619"/>
                  <a:pt x="97914" y="86420"/>
                </a:cubicBezTo>
                <a:cubicBezTo>
                  <a:pt x="97651" y="86330"/>
                  <a:pt x="97392" y="86236"/>
                  <a:pt x="97133" y="86142"/>
                </a:cubicBezTo>
                <a:close/>
                <a:moveTo>
                  <a:pt x="96428" y="85407"/>
                </a:moveTo>
                <a:cubicBezTo>
                  <a:pt x="96615" y="85610"/>
                  <a:pt x="96807" y="85809"/>
                  <a:pt x="97002" y="86007"/>
                </a:cubicBezTo>
                <a:cubicBezTo>
                  <a:pt x="97265" y="86105"/>
                  <a:pt x="97531" y="86203"/>
                  <a:pt x="97794" y="86296"/>
                </a:cubicBezTo>
                <a:cubicBezTo>
                  <a:pt x="97602" y="86090"/>
                  <a:pt x="97411" y="85880"/>
                  <a:pt x="97227" y="85673"/>
                </a:cubicBezTo>
                <a:cubicBezTo>
                  <a:pt x="96957" y="85587"/>
                  <a:pt x="96694" y="85497"/>
                  <a:pt x="96428" y="85407"/>
                </a:cubicBezTo>
                <a:close/>
                <a:moveTo>
                  <a:pt x="95734" y="84649"/>
                </a:moveTo>
                <a:cubicBezTo>
                  <a:pt x="95921" y="84859"/>
                  <a:pt x="96113" y="85069"/>
                  <a:pt x="96308" y="85280"/>
                </a:cubicBezTo>
                <a:cubicBezTo>
                  <a:pt x="96574" y="85370"/>
                  <a:pt x="96844" y="85463"/>
                  <a:pt x="97114" y="85550"/>
                </a:cubicBezTo>
                <a:cubicBezTo>
                  <a:pt x="96923" y="85336"/>
                  <a:pt x="96736" y="85118"/>
                  <a:pt x="96548" y="84904"/>
                </a:cubicBezTo>
                <a:cubicBezTo>
                  <a:pt x="96274" y="84822"/>
                  <a:pt x="96004" y="84735"/>
                  <a:pt x="95734" y="84649"/>
                </a:cubicBezTo>
                <a:moveTo>
                  <a:pt x="146908" y="8037"/>
                </a:moveTo>
                <a:cubicBezTo>
                  <a:pt x="166279" y="8041"/>
                  <a:pt x="183591" y="11857"/>
                  <a:pt x="190859" y="20134"/>
                </a:cubicBezTo>
                <a:cubicBezTo>
                  <a:pt x="194250" y="23994"/>
                  <a:pt x="195774" y="28429"/>
                  <a:pt x="195774" y="33119"/>
                </a:cubicBezTo>
                <a:cubicBezTo>
                  <a:pt x="195770" y="46439"/>
                  <a:pt x="183512" y="61815"/>
                  <a:pt x="167011" y="72099"/>
                </a:cubicBezTo>
                <a:cubicBezTo>
                  <a:pt x="152352" y="81257"/>
                  <a:pt x="133438" y="86664"/>
                  <a:pt x="115713" y="86664"/>
                </a:cubicBezTo>
                <a:cubicBezTo>
                  <a:pt x="108843" y="86664"/>
                  <a:pt x="102157" y="85854"/>
                  <a:pt x="95963" y="84131"/>
                </a:cubicBezTo>
                <a:cubicBezTo>
                  <a:pt x="96150" y="84357"/>
                  <a:pt x="96338" y="84585"/>
                  <a:pt x="96529" y="84811"/>
                </a:cubicBezTo>
                <a:cubicBezTo>
                  <a:pt x="103320" y="86878"/>
                  <a:pt x="110746" y="87846"/>
                  <a:pt x="118381" y="87846"/>
                </a:cubicBezTo>
                <a:cubicBezTo>
                  <a:pt x="136421" y="87846"/>
                  <a:pt x="155635" y="82428"/>
                  <a:pt x="170410" y="73254"/>
                </a:cubicBezTo>
                <a:cubicBezTo>
                  <a:pt x="187125" y="62899"/>
                  <a:pt x="199398" y="47324"/>
                  <a:pt x="199395" y="33783"/>
                </a:cubicBezTo>
                <a:cubicBezTo>
                  <a:pt x="199395" y="28928"/>
                  <a:pt x="197819" y="24332"/>
                  <a:pt x="194299" y="20329"/>
                </a:cubicBezTo>
                <a:cubicBezTo>
                  <a:pt x="186720" y="11692"/>
                  <a:pt x="168737" y="7651"/>
                  <a:pt x="148750" y="7651"/>
                </a:cubicBezTo>
                <a:lnTo>
                  <a:pt x="148739" y="7651"/>
                </a:lnTo>
                <a:cubicBezTo>
                  <a:pt x="141959" y="7651"/>
                  <a:pt x="134954" y="8116"/>
                  <a:pt x="128039" y="9020"/>
                </a:cubicBezTo>
                <a:cubicBezTo>
                  <a:pt x="127851" y="9095"/>
                  <a:pt x="127663" y="9174"/>
                  <a:pt x="127476" y="9249"/>
                </a:cubicBezTo>
                <a:cubicBezTo>
                  <a:pt x="133986" y="8450"/>
                  <a:pt x="140555" y="8037"/>
                  <a:pt x="146908" y="8037"/>
                </a:cubicBezTo>
                <a:moveTo>
                  <a:pt x="126613" y="9606"/>
                </a:moveTo>
                <a:cubicBezTo>
                  <a:pt x="132822" y="8878"/>
                  <a:pt x="139066" y="8506"/>
                  <a:pt x="145092" y="8450"/>
                </a:cubicBezTo>
                <a:cubicBezTo>
                  <a:pt x="163822" y="8506"/>
                  <a:pt x="180436" y="12116"/>
                  <a:pt x="187362" y="20002"/>
                </a:cubicBezTo>
                <a:cubicBezTo>
                  <a:pt x="190611" y="23706"/>
                  <a:pt x="192071" y="27957"/>
                  <a:pt x="192071" y="32459"/>
                </a:cubicBezTo>
                <a:cubicBezTo>
                  <a:pt x="192067" y="45512"/>
                  <a:pt x="179843" y="60670"/>
                  <a:pt x="163566" y="70876"/>
                </a:cubicBezTo>
                <a:cubicBezTo>
                  <a:pt x="149042" y="80008"/>
                  <a:pt x="130444" y="85403"/>
                  <a:pt x="113053" y="85403"/>
                </a:cubicBezTo>
                <a:cubicBezTo>
                  <a:pt x="106907" y="85403"/>
                  <a:pt x="100915" y="84732"/>
                  <a:pt x="95302" y="83310"/>
                </a:cubicBezTo>
                <a:cubicBezTo>
                  <a:pt x="95486" y="83546"/>
                  <a:pt x="95674" y="83779"/>
                  <a:pt x="95865" y="84015"/>
                </a:cubicBezTo>
                <a:cubicBezTo>
                  <a:pt x="102082" y="85756"/>
                  <a:pt x="108810" y="86578"/>
                  <a:pt x="115713" y="86578"/>
                </a:cubicBezTo>
                <a:cubicBezTo>
                  <a:pt x="133419" y="86578"/>
                  <a:pt x="152322" y="81175"/>
                  <a:pt x="166962" y="72024"/>
                </a:cubicBezTo>
                <a:cubicBezTo>
                  <a:pt x="183452" y="61751"/>
                  <a:pt x="195688" y="46386"/>
                  <a:pt x="195684" y="33119"/>
                </a:cubicBezTo>
                <a:cubicBezTo>
                  <a:pt x="195684" y="28448"/>
                  <a:pt x="194172" y="24039"/>
                  <a:pt x="190795" y="20194"/>
                </a:cubicBezTo>
                <a:cubicBezTo>
                  <a:pt x="183565" y="11954"/>
                  <a:pt x="166275" y="8127"/>
                  <a:pt x="146919" y="8127"/>
                </a:cubicBezTo>
                <a:lnTo>
                  <a:pt x="146908" y="8127"/>
                </a:lnTo>
                <a:cubicBezTo>
                  <a:pt x="140458" y="8127"/>
                  <a:pt x="133779" y="8551"/>
                  <a:pt x="127168" y="9377"/>
                </a:cubicBezTo>
                <a:cubicBezTo>
                  <a:pt x="126984" y="9452"/>
                  <a:pt x="126797" y="9527"/>
                  <a:pt x="126613" y="9606"/>
                </a:cubicBezTo>
                <a:close/>
                <a:moveTo>
                  <a:pt x="126444" y="9624"/>
                </a:moveTo>
                <a:cubicBezTo>
                  <a:pt x="126628" y="9549"/>
                  <a:pt x="126808" y="9474"/>
                  <a:pt x="126992" y="9395"/>
                </a:cubicBezTo>
                <a:cubicBezTo>
                  <a:pt x="126628" y="9444"/>
                  <a:pt x="126268" y="9489"/>
                  <a:pt x="125907" y="9538"/>
                </a:cubicBezTo>
                <a:cubicBezTo>
                  <a:pt x="125727" y="9609"/>
                  <a:pt x="125544" y="9684"/>
                  <a:pt x="125367" y="9756"/>
                </a:cubicBezTo>
                <a:cubicBezTo>
                  <a:pt x="125724" y="9711"/>
                  <a:pt x="126084" y="9669"/>
                  <a:pt x="126444" y="9624"/>
                </a:cubicBezTo>
                <a:close/>
                <a:moveTo>
                  <a:pt x="125615" y="9981"/>
                </a:moveTo>
                <a:cubicBezTo>
                  <a:pt x="125795" y="9902"/>
                  <a:pt x="125968" y="9827"/>
                  <a:pt x="126148" y="9752"/>
                </a:cubicBezTo>
                <a:cubicBezTo>
                  <a:pt x="125780" y="9793"/>
                  <a:pt x="125416" y="9838"/>
                  <a:pt x="125048" y="9887"/>
                </a:cubicBezTo>
                <a:cubicBezTo>
                  <a:pt x="124872" y="9958"/>
                  <a:pt x="124696" y="10033"/>
                  <a:pt x="124519" y="10105"/>
                </a:cubicBezTo>
                <a:cubicBezTo>
                  <a:pt x="124883" y="10063"/>
                  <a:pt x="125251" y="10018"/>
                  <a:pt x="125615" y="9981"/>
                </a:cubicBezTo>
                <a:close/>
                <a:moveTo>
                  <a:pt x="124808" y="10333"/>
                </a:moveTo>
                <a:cubicBezTo>
                  <a:pt x="124981" y="10255"/>
                  <a:pt x="125153" y="10180"/>
                  <a:pt x="125326" y="10105"/>
                </a:cubicBezTo>
                <a:cubicBezTo>
                  <a:pt x="124954" y="10146"/>
                  <a:pt x="124583" y="10191"/>
                  <a:pt x="124212" y="10236"/>
                </a:cubicBezTo>
                <a:cubicBezTo>
                  <a:pt x="124039" y="10307"/>
                  <a:pt x="123870" y="10382"/>
                  <a:pt x="123698" y="10453"/>
                </a:cubicBezTo>
                <a:cubicBezTo>
                  <a:pt x="124069" y="10412"/>
                  <a:pt x="124437" y="10371"/>
                  <a:pt x="124808" y="10333"/>
                </a:cubicBezTo>
                <a:close/>
                <a:moveTo>
                  <a:pt x="122898" y="10802"/>
                </a:moveTo>
                <a:cubicBezTo>
                  <a:pt x="123274" y="10761"/>
                  <a:pt x="123649" y="10724"/>
                  <a:pt x="124024" y="10686"/>
                </a:cubicBezTo>
                <a:cubicBezTo>
                  <a:pt x="124193" y="10607"/>
                  <a:pt x="124358" y="10532"/>
                  <a:pt x="124527" y="10457"/>
                </a:cubicBezTo>
                <a:cubicBezTo>
                  <a:pt x="124152" y="10498"/>
                  <a:pt x="123776" y="10540"/>
                  <a:pt x="123397" y="10585"/>
                </a:cubicBezTo>
                <a:cubicBezTo>
                  <a:pt x="123232" y="10656"/>
                  <a:pt x="123067" y="10727"/>
                  <a:pt x="122898" y="10802"/>
                </a:cubicBezTo>
                <a:close/>
                <a:moveTo>
                  <a:pt x="122737" y="10821"/>
                </a:moveTo>
                <a:cubicBezTo>
                  <a:pt x="122898" y="10746"/>
                  <a:pt x="123063" y="10675"/>
                  <a:pt x="123229" y="10604"/>
                </a:cubicBezTo>
                <a:cubicBezTo>
                  <a:pt x="122861" y="10649"/>
                  <a:pt x="122489" y="10690"/>
                  <a:pt x="122118" y="10739"/>
                </a:cubicBezTo>
                <a:cubicBezTo>
                  <a:pt x="121957" y="10806"/>
                  <a:pt x="121795" y="10874"/>
                  <a:pt x="121630" y="10945"/>
                </a:cubicBezTo>
                <a:cubicBezTo>
                  <a:pt x="122002" y="10900"/>
                  <a:pt x="122369" y="10859"/>
                  <a:pt x="122737" y="10821"/>
                </a:cubicBezTo>
                <a:close/>
                <a:moveTo>
                  <a:pt x="120850" y="11283"/>
                </a:moveTo>
                <a:cubicBezTo>
                  <a:pt x="121225" y="11241"/>
                  <a:pt x="121596" y="11204"/>
                  <a:pt x="121972" y="11163"/>
                </a:cubicBezTo>
                <a:cubicBezTo>
                  <a:pt x="122129" y="11091"/>
                  <a:pt x="122287" y="11020"/>
                  <a:pt x="122444" y="10949"/>
                </a:cubicBezTo>
                <a:cubicBezTo>
                  <a:pt x="122069" y="10990"/>
                  <a:pt x="121698" y="11035"/>
                  <a:pt x="121323" y="11076"/>
                </a:cubicBezTo>
                <a:cubicBezTo>
                  <a:pt x="121165" y="11148"/>
                  <a:pt x="121007" y="11215"/>
                  <a:pt x="120850" y="11283"/>
                </a:cubicBezTo>
                <a:moveTo>
                  <a:pt x="120677" y="11301"/>
                </a:moveTo>
                <a:cubicBezTo>
                  <a:pt x="120831" y="11234"/>
                  <a:pt x="120985" y="11166"/>
                  <a:pt x="121142" y="11099"/>
                </a:cubicBezTo>
                <a:cubicBezTo>
                  <a:pt x="120775" y="11144"/>
                  <a:pt x="120407" y="11189"/>
                  <a:pt x="120036" y="11234"/>
                </a:cubicBezTo>
                <a:cubicBezTo>
                  <a:pt x="119885" y="11298"/>
                  <a:pt x="119732" y="11365"/>
                  <a:pt x="119578" y="11429"/>
                </a:cubicBezTo>
                <a:cubicBezTo>
                  <a:pt x="119946" y="11388"/>
                  <a:pt x="120309" y="11343"/>
                  <a:pt x="120677" y="11301"/>
                </a:cubicBezTo>
                <a:close/>
                <a:moveTo>
                  <a:pt x="118816" y="11759"/>
                </a:moveTo>
                <a:cubicBezTo>
                  <a:pt x="119188" y="11718"/>
                  <a:pt x="119559" y="11677"/>
                  <a:pt x="119931" y="11639"/>
                </a:cubicBezTo>
                <a:cubicBezTo>
                  <a:pt x="120077" y="11572"/>
                  <a:pt x="120227" y="11504"/>
                  <a:pt x="120373" y="11436"/>
                </a:cubicBezTo>
                <a:cubicBezTo>
                  <a:pt x="120002" y="11482"/>
                  <a:pt x="119630" y="11523"/>
                  <a:pt x="119255" y="11568"/>
                </a:cubicBezTo>
                <a:cubicBezTo>
                  <a:pt x="119109" y="11632"/>
                  <a:pt x="118962" y="11695"/>
                  <a:pt x="118816" y="11759"/>
                </a:cubicBezTo>
                <a:close/>
                <a:moveTo>
                  <a:pt x="118632" y="11782"/>
                </a:moveTo>
                <a:cubicBezTo>
                  <a:pt x="118779" y="11718"/>
                  <a:pt x="118921" y="11654"/>
                  <a:pt x="119064" y="11590"/>
                </a:cubicBezTo>
                <a:cubicBezTo>
                  <a:pt x="118700" y="11635"/>
                  <a:pt x="118332" y="11684"/>
                  <a:pt x="117968" y="11729"/>
                </a:cubicBezTo>
                <a:cubicBezTo>
                  <a:pt x="117826" y="11789"/>
                  <a:pt x="117683" y="11849"/>
                  <a:pt x="117540" y="11909"/>
                </a:cubicBezTo>
                <a:cubicBezTo>
                  <a:pt x="117904" y="11864"/>
                  <a:pt x="118268" y="11823"/>
                  <a:pt x="118632" y="11782"/>
                </a:cubicBezTo>
                <a:close/>
                <a:moveTo>
                  <a:pt x="116801" y="12232"/>
                </a:moveTo>
                <a:cubicBezTo>
                  <a:pt x="117169" y="12187"/>
                  <a:pt x="117537" y="12146"/>
                  <a:pt x="117908" y="12104"/>
                </a:cubicBezTo>
                <a:cubicBezTo>
                  <a:pt x="118043" y="12044"/>
                  <a:pt x="118182" y="11981"/>
                  <a:pt x="118321" y="11920"/>
                </a:cubicBezTo>
                <a:cubicBezTo>
                  <a:pt x="117949" y="11962"/>
                  <a:pt x="117578" y="12007"/>
                  <a:pt x="117207" y="12052"/>
                </a:cubicBezTo>
                <a:cubicBezTo>
                  <a:pt x="117071" y="12112"/>
                  <a:pt x="116936" y="12172"/>
                  <a:pt x="116801" y="12232"/>
                </a:cubicBezTo>
                <a:close/>
                <a:moveTo>
                  <a:pt x="116606" y="12254"/>
                </a:moveTo>
                <a:cubicBezTo>
                  <a:pt x="116738" y="12194"/>
                  <a:pt x="116873" y="12138"/>
                  <a:pt x="117008" y="12078"/>
                </a:cubicBezTo>
                <a:cubicBezTo>
                  <a:pt x="116651" y="12123"/>
                  <a:pt x="116302" y="12168"/>
                  <a:pt x="115950" y="12213"/>
                </a:cubicBezTo>
                <a:cubicBezTo>
                  <a:pt x="115815" y="12269"/>
                  <a:pt x="115683" y="12326"/>
                  <a:pt x="115552" y="12382"/>
                </a:cubicBezTo>
                <a:cubicBezTo>
                  <a:pt x="115905" y="12337"/>
                  <a:pt x="116254" y="12296"/>
                  <a:pt x="116606" y="12254"/>
                </a:cubicBezTo>
                <a:close/>
                <a:moveTo>
                  <a:pt x="115901" y="12570"/>
                </a:moveTo>
                <a:cubicBezTo>
                  <a:pt x="116025" y="12510"/>
                  <a:pt x="116152" y="12453"/>
                  <a:pt x="116280" y="12397"/>
                </a:cubicBezTo>
                <a:cubicBezTo>
                  <a:pt x="115923" y="12438"/>
                  <a:pt x="115563" y="12483"/>
                  <a:pt x="115203" y="12528"/>
                </a:cubicBezTo>
                <a:cubicBezTo>
                  <a:pt x="115079" y="12585"/>
                  <a:pt x="114952" y="12637"/>
                  <a:pt x="114828" y="12693"/>
                </a:cubicBezTo>
                <a:cubicBezTo>
                  <a:pt x="115188" y="12648"/>
                  <a:pt x="115544" y="12607"/>
                  <a:pt x="115901" y="12570"/>
                </a:cubicBezTo>
                <a:close/>
                <a:moveTo>
                  <a:pt x="114137" y="12997"/>
                </a:moveTo>
                <a:cubicBezTo>
                  <a:pt x="114498" y="12956"/>
                  <a:pt x="114862" y="12915"/>
                  <a:pt x="115222" y="12877"/>
                </a:cubicBezTo>
                <a:cubicBezTo>
                  <a:pt x="115342" y="12821"/>
                  <a:pt x="115462" y="12765"/>
                  <a:pt x="115582" y="12712"/>
                </a:cubicBezTo>
                <a:cubicBezTo>
                  <a:pt x="115218" y="12753"/>
                  <a:pt x="114854" y="12795"/>
                  <a:pt x="114490" y="12840"/>
                </a:cubicBezTo>
                <a:cubicBezTo>
                  <a:pt x="114374" y="12892"/>
                  <a:pt x="114254" y="12945"/>
                  <a:pt x="114137" y="12997"/>
                </a:cubicBezTo>
                <a:close/>
                <a:moveTo>
                  <a:pt x="113939" y="13020"/>
                </a:moveTo>
                <a:cubicBezTo>
                  <a:pt x="114055" y="12967"/>
                  <a:pt x="114171" y="12915"/>
                  <a:pt x="114287" y="12866"/>
                </a:cubicBezTo>
                <a:cubicBezTo>
                  <a:pt x="113924" y="12911"/>
                  <a:pt x="113560" y="12956"/>
                  <a:pt x="113196" y="13001"/>
                </a:cubicBezTo>
                <a:cubicBezTo>
                  <a:pt x="113083" y="13050"/>
                  <a:pt x="112971" y="13099"/>
                  <a:pt x="112858" y="13147"/>
                </a:cubicBezTo>
                <a:cubicBezTo>
                  <a:pt x="113218" y="13106"/>
                  <a:pt x="113578" y="13061"/>
                  <a:pt x="113939" y="13020"/>
                </a:cubicBezTo>
                <a:close/>
                <a:moveTo>
                  <a:pt x="113286" y="13316"/>
                </a:moveTo>
                <a:cubicBezTo>
                  <a:pt x="113394" y="13267"/>
                  <a:pt x="113500" y="13219"/>
                  <a:pt x="113608" y="13170"/>
                </a:cubicBezTo>
                <a:cubicBezTo>
                  <a:pt x="113241" y="13211"/>
                  <a:pt x="112873" y="13256"/>
                  <a:pt x="112505" y="13301"/>
                </a:cubicBezTo>
                <a:cubicBezTo>
                  <a:pt x="112400" y="13350"/>
                  <a:pt x="112295" y="13395"/>
                  <a:pt x="112190" y="13440"/>
                </a:cubicBezTo>
                <a:cubicBezTo>
                  <a:pt x="112554" y="13399"/>
                  <a:pt x="112922" y="13358"/>
                  <a:pt x="113286" y="13316"/>
                </a:cubicBezTo>
                <a:close/>
                <a:moveTo>
                  <a:pt x="111552" y="13725"/>
                </a:moveTo>
                <a:cubicBezTo>
                  <a:pt x="111924" y="13684"/>
                  <a:pt x="112295" y="13643"/>
                  <a:pt x="112663" y="13605"/>
                </a:cubicBezTo>
                <a:cubicBezTo>
                  <a:pt x="112764" y="13556"/>
                  <a:pt x="112862" y="13511"/>
                  <a:pt x="112963" y="13466"/>
                </a:cubicBezTo>
                <a:cubicBezTo>
                  <a:pt x="112588" y="13508"/>
                  <a:pt x="112216" y="13553"/>
                  <a:pt x="111845" y="13594"/>
                </a:cubicBezTo>
                <a:cubicBezTo>
                  <a:pt x="111747" y="13639"/>
                  <a:pt x="111650" y="13684"/>
                  <a:pt x="111552" y="13725"/>
                </a:cubicBezTo>
                <a:close/>
                <a:moveTo>
                  <a:pt x="111353" y="13748"/>
                </a:moveTo>
                <a:cubicBezTo>
                  <a:pt x="111447" y="13706"/>
                  <a:pt x="111541" y="13661"/>
                  <a:pt x="111635" y="13620"/>
                </a:cubicBezTo>
                <a:cubicBezTo>
                  <a:pt x="111286" y="13661"/>
                  <a:pt x="110933" y="13706"/>
                  <a:pt x="110584" y="13751"/>
                </a:cubicBezTo>
                <a:cubicBezTo>
                  <a:pt x="110490" y="13793"/>
                  <a:pt x="110397" y="13830"/>
                  <a:pt x="110307" y="13872"/>
                </a:cubicBezTo>
                <a:cubicBezTo>
                  <a:pt x="110656" y="13830"/>
                  <a:pt x="111004" y="13789"/>
                  <a:pt x="111353" y="13748"/>
                </a:cubicBezTo>
                <a:close/>
                <a:moveTo>
                  <a:pt x="110761" y="14022"/>
                </a:moveTo>
                <a:cubicBezTo>
                  <a:pt x="110847" y="13984"/>
                  <a:pt x="110929" y="13943"/>
                  <a:pt x="111016" y="13905"/>
                </a:cubicBezTo>
                <a:cubicBezTo>
                  <a:pt x="110659" y="13947"/>
                  <a:pt x="110303" y="13988"/>
                  <a:pt x="109946" y="14033"/>
                </a:cubicBezTo>
                <a:cubicBezTo>
                  <a:pt x="109864" y="14067"/>
                  <a:pt x="109778" y="14108"/>
                  <a:pt x="109695" y="14142"/>
                </a:cubicBezTo>
                <a:cubicBezTo>
                  <a:pt x="110051" y="14100"/>
                  <a:pt x="110404" y="14063"/>
                  <a:pt x="110761" y="14022"/>
                </a:cubicBezTo>
                <a:close/>
                <a:moveTo>
                  <a:pt x="110202" y="14284"/>
                </a:moveTo>
                <a:cubicBezTo>
                  <a:pt x="110277" y="14250"/>
                  <a:pt x="110352" y="14213"/>
                  <a:pt x="110430" y="14175"/>
                </a:cubicBezTo>
                <a:cubicBezTo>
                  <a:pt x="110066" y="14217"/>
                  <a:pt x="109706" y="14258"/>
                  <a:pt x="109342" y="14303"/>
                </a:cubicBezTo>
                <a:cubicBezTo>
                  <a:pt x="109271" y="14337"/>
                  <a:pt x="109196" y="14371"/>
                  <a:pt x="109125" y="14401"/>
                </a:cubicBezTo>
                <a:cubicBezTo>
                  <a:pt x="109481" y="14363"/>
                  <a:pt x="109841" y="14322"/>
                  <a:pt x="110202" y="14284"/>
                </a:cubicBezTo>
                <a:close/>
                <a:moveTo>
                  <a:pt x="109676" y="14536"/>
                </a:moveTo>
                <a:cubicBezTo>
                  <a:pt x="109744" y="14502"/>
                  <a:pt x="109808" y="14472"/>
                  <a:pt x="109875" y="14442"/>
                </a:cubicBezTo>
                <a:cubicBezTo>
                  <a:pt x="109511" y="14479"/>
                  <a:pt x="109143" y="14521"/>
                  <a:pt x="108776" y="14562"/>
                </a:cubicBezTo>
                <a:cubicBezTo>
                  <a:pt x="108716" y="14592"/>
                  <a:pt x="108652" y="14618"/>
                  <a:pt x="108588" y="14648"/>
                </a:cubicBezTo>
                <a:cubicBezTo>
                  <a:pt x="108952" y="14611"/>
                  <a:pt x="109316" y="14573"/>
                  <a:pt x="109676" y="14536"/>
                </a:cubicBezTo>
                <a:close/>
                <a:moveTo>
                  <a:pt x="108247" y="14810"/>
                </a:moveTo>
                <a:cubicBezTo>
                  <a:pt x="108198" y="14832"/>
                  <a:pt x="108145" y="14858"/>
                  <a:pt x="108093" y="14881"/>
                </a:cubicBezTo>
                <a:cubicBezTo>
                  <a:pt x="108461" y="14843"/>
                  <a:pt x="108825" y="14806"/>
                  <a:pt x="109188" y="14772"/>
                </a:cubicBezTo>
                <a:cubicBezTo>
                  <a:pt x="109245" y="14746"/>
                  <a:pt x="109301" y="14719"/>
                  <a:pt x="109357" y="14689"/>
                </a:cubicBezTo>
                <a:cubicBezTo>
                  <a:pt x="108990" y="14727"/>
                  <a:pt x="108618" y="14768"/>
                  <a:pt x="108247" y="14810"/>
                </a:cubicBezTo>
                <a:close/>
                <a:moveTo>
                  <a:pt x="108389" y="14671"/>
                </a:moveTo>
                <a:cubicBezTo>
                  <a:pt x="108453" y="14641"/>
                  <a:pt x="108509" y="14614"/>
                  <a:pt x="108573" y="14584"/>
                </a:cubicBezTo>
                <a:cubicBezTo>
                  <a:pt x="108209" y="14629"/>
                  <a:pt x="107842" y="14671"/>
                  <a:pt x="107474" y="14716"/>
                </a:cubicBezTo>
                <a:cubicBezTo>
                  <a:pt x="107418" y="14742"/>
                  <a:pt x="107361" y="14768"/>
                  <a:pt x="107305" y="14791"/>
                </a:cubicBezTo>
                <a:cubicBezTo>
                  <a:pt x="107669" y="14750"/>
                  <a:pt x="108029" y="14708"/>
                  <a:pt x="108389" y="14671"/>
                </a:cubicBezTo>
                <a:close/>
                <a:moveTo>
                  <a:pt x="107902" y="14900"/>
                </a:moveTo>
                <a:cubicBezTo>
                  <a:pt x="107950" y="14877"/>
                  <a:pt x="107999" y="14855"/>
                  <a:pt x="108052" y="14832"/>
                </a:cubicBezTo>
                <a:cubicBezTo>
                  <a:pt x="107680" y="14873"/>
                  <a:pt x="107312" y="14915"/>
                  <a:pt x="106941" y="14956"/>
                </a:cubicBezTo>
                <a:cubicBezTo>
                  <a:pt x="106896" y="14978"/>
                  <a:pt x="106855" y="14997"/>
                  <a:pt x="106810" y="15020"/>
                </a:cubicBezTo>
                <a:cubicBezTo>
                  <a:pt x="107174" y="14978"/>
                  <a:pt x="107538" y="14941"/>
                  <a:pt x="107902" y="14900"/>
                </a:cubicBezTo>
                <a:close/>
                <a:moveTo>
                  <a:pt x="107451" y="15117"/>
                </a:moveTo>
                <a:cubicBezTo>
                  <a:pt x="107489" y="15098"/>
                  <a:pt x="107526" y="15080"/>
                  <a:pt x="107568" y="15061"/>
                </a:cubicBezTo>
                <a:cubicBezTo>
                  <a:pt x="107196" y="15102"/>
                  <a:pt x="106825" y="15143"/>
                  <a:pt x="106453" y="15185"/>
                </a:cubicBezTo>
                <a:cubicBezTo>
                  <a:pt x="106419" y="15200"/>
                  <a:pt x="106386" y="15215"/>
                  <a:pt x="106356" y="15230"/>
                </a:cubicBezTo>
                <a:cubicBezTo>
                  <a:pt x="106723" y="15192"/>
                  <a:pt x="107087" y="15155"/>
                  <a:pt x="107451" y="15117"/>
                </a:cubicBezTo>
                <a:close/>
                <a:moveTo>
                  <a:pt x="106003" y="15395"/>
                </a:moveTo>
                <a:cubicBezTo>
                  <a:pt x="105984" y="15406"/>
                  <a:pt x="105965" y="15414"/>
                  <a:pt x="105943" y="15425"/>
                </a:cubicBezTo>
                <a:cubicBezTo>
                  <a:pt x="106311" y="15387"/>
                  <a:pt x="106678" y="15350"/>
                  <a:pt x="107042" y="15316"/>
                </a:cubicBezTo>
                <a:cubicBezTo>
                  <a:pt x="107069" y="15305"/>
                  <a:pt x="107095" y="15290"/>
                  <a:pt x="107121" y="15279"/>
                </a:cubicBezTo>
                <a:cubicBezTo>
                  <a:pt x="106750" y="15316"/>
                  <a:pt x="106378" y="15354"/>
                  <a:pt x="106003" y="15395"/>
                </a:cubicBezTo>
                <a:close/>
                <a:moveTo>
                  <a:pt x="106149" y="15252"/>
                </a:moveTo>
                <a:cubicBezTo>
                  <a:pt x="106179" y="15237"/>
                  <a:pt x="106213" y="15222"/>
                  <a:pt x="106243" y="15207"/>
                </a:cubicBezTo>
                <a:cubicBezTo>
                  <a:pt x="105879" y="15252"/>
                  <a:pt x="105515" y="15294"/>
                  <a:pt x="105148" y="15339"/>
                </a:cubicBezTo>
                <a:cubicBezTo>
                  <a:pt x="105125" y="15350"/>
                  <a:pt x="105099" y="15361"/>
                  <a:pt x="105076" y="15372"/>
                </a:cubicBezTo>
                <a:cubicBezTo>
                  <a:pt x="105436" y="15331"/>
                  <a:pt x="105793" y="15290"/>
                  <a:pt x="106149" y="15252"/>
                </a:cubicBezTo>
                <a:close/>
                <a:moveTo>
                  <a:pt x="105744" y="15444"/>
                </a:moveTo>
                <a:cubicBezTo>
                  <a:pt x="105763" y="15436"/>
                  <a:pt x="105782" y="15429"/>
                  <a:pt x="105800" y="15417"/>
                </a:cubicBezTo>
                <a:cubicBezTo>
                  <a:pt x="105436" y="15459"/>
                  <a:pt x="105069" y="15500"/>
                  <a:pt x="104701" y="15541"/>
                </a:cubicBezTo>
                <a:cubicBezTo>
                  <a:pt x="104690" y="15549"/>
                  <a:pt x="104679" y="15552"/>
                  <a:pt x="104667" y="15560"/>
                </a:cubicBezTo>
                <a:cubicBezTo>
                  <a:pt x="105027" y="15519"/>
                  <a:pt x="105388" y="15481"/>
                  <a:pt x="105744" y="15444"/>
                </a:cubicBezTo>
                <a:close/>
                <a:moveTo>
                  <a:pt x="104694" y="16284"/>
                </a:moveTo>
                <a:cubicBezTo>
                  <a:pt x="104844" y="16284"/>
                  <a:pt x="104990" y="16284"/>
                  <a:pt x="105136" y="16284"/>
                </a:cubicBezTo>
                <a:cubicBezTo>
                  <a:pt x="105148" y="16277"/>
                  <a:pt x="105163" y="16269"/>
                  <a:pt x="105178" y="16262"/>
                </a:cubicBezTo>
                <a:cubicBezTo>
                  <a:pt x="105001" y="16269"/>
                  <a:pt x="104817" y="16277"/>
                  <a:pt x="104637" y="16284"/>
                </a:cubicBezTo>
                <a:cubicBezTo>
                  <a:pt x="104656" y="16284"/>
                  <a:pt x="104675" y="16284"/>
                  <a:pt x="104694" y="16284"/>
                </a:cubicBezTo>
                <a:close/>
                <a:moveTo>
                  <a:pt x="104667" y="16532"/>
                </a:moveTo>
                <a:cubicBezTo>
                  <a:pt x="104731" y="16498"/>
                  <a:pt x="104799" y="16460"/>
                  <a:pt x="104866" y="16427"/>
                </a:cubicBezTo>
                <a:cubicBezTo>
                  <a:pt x="104810" y="16427"/>
                  <a:pt x="104754" y="16427"/>
                  <a:pt x="104697" y="16427"/>
                </a:cubicBezTo>
                <a:lnTo>
                  <a:pt x="104694" y="16427"/>
                </a:lnTo>
                <a:cubicBezTo>
                  <a:pt x="104431" y="16427"/>
                  <a:pt x="104165" y="16430"/>
                  <a:pt x="103891" y="16434"/>
                </a:cubicBezTo>
                <a:cubicBezTo>
                  <a:pt x="103864" y="16449"/>
                  <a:pt x="103834" y="16460"/>
                  <a:pt x="103808" y="16475"/>
                </a:cubicBezTo>
                <a:cubicBezTo>
                  <a:pt x="104108" y="16490"/>
                  <a:pt x="104393" y="16509"/>
                  <a:pt x="104667" y="16532"/>
                </a:cubicBezTo>
                <a:close/>
                <a:moveTo>
                  <a:pt x="102367" y="18565"/>
                </a:moveTo>
                <a:cubicBezTo>
                  <a:pt x="103031" y="18149"/>
                  <a:pt x="103711" y="17736"/>
                  <a:pt x="104397" y="17335"/>
                </a:cubicBezTo>
                <a:cubicBezTo>
                  <a:pt x="104213" y="17248"/>
                  <a:pt x="103999" y="17170"/>
                  <a:pt x="103759" y="17098"/>
                </a:cubicBezTo>
                <a:cubicBezTo>
                  <a:pt x="103212" y="17402"/>
                  <a:pt x="102667" y="17710"/>
                  <a:pt x="102138" y="18025"/>
                </a:cubicBezTo>
                <a:cubicBezTo>
                  <a:pt x="102236" y="18198"/>
                  <a:pt x="102315" y="18378"/>
                  <a:pt x="102367" y="18565"/>
                </a:cubicBezTo>
                <a:close/>
                <a:moveTo>
                  <a:pt x="97842" y="21796"/>
                </a:moveTo>
                <a:cubicBezTo>
                  <a:pt x="97553" y="22190"/>
                  <a:pt x="97223" y="22599"/>
                  <a:pt x="96852" y="23019"/>
                </a:cubicBezTo>
                <a:cubicBezTo>
                  <a:pt x="95475" y="24572"/>
                  <a:pt x="93546" y="26294"/>
                  <a:pt x="91306" y="28129"/>
                </a:cubicBezTo>
                <a:cubicBezTo>
                  <a:pt x="90826" y="28523"/>
                  <a:pt x="90331" y="28925"/>
                  <a:pt x="89824" y="29326"/>
                </a:cubicBezTo>
                <a:cubicBezTo>
                  <a:pt x="87682" y="31817"/>
                  <a:pt x="85836" y="34451"/>
                  <a:pt x="84305" y="37186"/>
                </a:cubicBezTo>
                <a:cubicBezTo>
                  <a:pt x="85213" y="36477"/>
                  <a:pt x="86121" y="35772"/>
                  <a:pt x="87022" y="35070"/>
                </a:cubicBezTo>
                <a:cubicBezTo>
                  <a:pt x="90263" y="29934"/>
                  <a:pt x="94612" y="25203"/>
                  <a:pt x="99902" y="21199"/>
                </a:cubicBezTo>
                <a:cubicBezTo>
                  <a:pt x="100683" y="20603"/>
                  <a:pt x="101489" y="20025"/>
                  <a:pt x="102315" y="19458"/>
                </a:cubicBezTo>
                <a:cubicBezTo>
                  <a:pt x="102319" y="19406"/>
                  <a:pt x="102319" y="19353"/>
                  <a:pt x="102319" y="19304"/>
                </a:cubicBezTo>
                <a:cubicBezTo>
                  <a:pt x="102319" y="19102"/>
                  <a:pt x="102296" y="18903"/>
                  <a:pt x="102251" y="18715"/>
                </a:cubicBezTo>
                <a:cubicBezTo>
                  <a:pt x="100728" y="19680"/>
                  <a:pt x="99276" y="20693"/>
                  <a:pt x="97902" y="21751"/>
                </a:cubicBezTo>
                <a:cubicBezTo>
                  <a:pt x="97880" y="21766"/>
                  <a:pt x="97861" y="21781"/>
                  <a:pt x="97842" y="21796"/>
                </a:cubicBezTo>
                <a:close/>
                <a:moveTo>
                  <a:pt x="90410" y="28658"/>
                </a:moveTo>
                <a:cubicBezTo>
                  <a:pt x="92984" y="26583"/>
                  <a:pt x="95208" y="24640"/>
                  <a:pt x="96736" y="22918"/>
                </a:cubicBezTo>
                <a:cubicBezTo>
                  <a:pt x="96964" y="22659"/>
                  <a:pt x="97178" y="22404"/>
                  <a:pt x="97373" y="22156"/>
                </a:cubicBezTo>
                <a:cubicBezTo>
                  <a:pt x="94807" y="24160"/>
                  <a:pt x="92477" y="26343"/>
                  <a:pt x="90410" y="28658"/>
                </a:cubicBezTo>
                <a:close/>
                <a:moveTo>
                  <a:pt x="87659" y="30838"/>
                </a:moveTo>
                <a:cubicBezTo>
                  <a:pt x="88504" y="30178"/>
                  <a:pt x="89329" y="29529"/>
                  <a:pt x="90121" y="28895"/>
                </a:cubicBezTo>
                <a:cubicBezTo>
                  <a:pt x="92304" y="26411"/>
                  <a:pt x="94781" y="24084"/>
                  <a:pt x="97531" y="21957"/>
                </a:cubicBezTo>
                <a:cubicBezTo>
                  <a:pt x="97981" y="21364"/>
                  <a:pt x="98330" y="20805"/>
                  <a:pt x="98563" y="20284"/>
                </a:cubicBezTo>
                <a:cubicBezTo>
                  <a:pt x="97629" y="20918"/>
                  <a:pt x="96728" y="21571"/>
                  <a:pt x="95861" y="22238"/>
                </a:cubicBezTo>
                <a:cubicBezTo>
                  <a:pt x="92083" y="25150"/>
                  <a:pt x="88838" y="28441"/>
                  <a:pt x="86181" y="31982"/>
                </a:cubicBezTo>
                <a:cubicBezTo>
                  <a:pt x="86680" y="31600"/>
                  <a:pt x="87172" y="31217"/>
                  <a:pt x="87659" y="30838"/>
                </a:cubicBezTo>
                <a:moveTo>
                  <a:pt x="84178" y="37288"/>
                </a:moveTo>
                <a:cubicBezTo>
                  <a:pt x="85675" y="34590"/>
                  <a:pt x="87479" y="31990"/>
                  <a:pt x="89565" y="29532"/>
                </a:cubicBezTo>
                <a:cubicBezTo>
                  <a:pt x="88376" y="30478"/>
                  <a:pt x="87123" y="31450"/>
                  <a:pt x="85843" y="32440"/>
                </a:cubicBezTo>
                <a:cubicBezTo>
                  <a:pt x="84253" y="34613"/>
                  <a:pt x="82879" y="36879"/>
                  <a:pt x="81742" y="39205"/>
                </a:cubicBezTo>
                <a:cubicBezTo>
                  <a:pt x="82549" y="38567"/>
                  <a:pt x="83363" y="37926"/>
                  <a:pt x="84178" y="37288"/>
                </a:cubicBezTo>
                <a:close/>
                <a:moveTo>
                  <a:pt x="79472" y="44874"/>
                </a:moveTo>
                <a:cubicBezTo>
                  <a:pt x="80107" y="44364"/>
                  <a:pt x="80752" y="43842"/>
                  <a:pt x="81416" y="43306"/>
                </a:cubicBezTo>
                <a:cubicBezTo>
                  <a:pt x="82125" y="41377"/>
                  <a:pt x="82984" y="39479"/>
                  <a:pt x="83994" y="37625"/>
                </a:cubicBezTo>
                <a:cubicBezTo>
                  <a:pt x="83187" y="38256"/>
                  <a:pt x="82384" y="38890"/>
                  <a:pt x="81589" y="39520"/>
                </a:cubicBezTo>
                <a:cubicBezTo>
                  <a:pt x="80752" y="41276"/>
                  <a:pt x="80043" y="43062"/>
                  <a:pt x="79472" y="44874"/>
                </a:cubicBezTo>
                <a:moveTo>
                  <a:pt x="79382" y="44946"/>
                </a:moveTo>
                <a:cubicBezTo>
                  <a:pt x="79945" y="43145"/>
                  <a:pt x="80647" y="41362"/>
                  <a:pt x="81476" y="39614"/>
                </a:cubicBezTo>
                <a:cubicBezTo>
                  <a:pt x="80801" y="40151"/>
                  <a:pt x="80137" y="40687"/>
                  <a:pt x="79484" y="41220"/>
                </a:cubicBezTo>
                <a:cubicBezTo>
                  <a:pt x="79401" y="41287"/>
                  <a:pt x="79319" y="41355"/>
                  <a:pt x="79236" y="41422"/>
                </a:cubicBezTo>
                <a:cubicBezTo>
                  <a:pt x="78561" y="43062"/>
                  <a:pt x="78002" y="44728"/>
                  <a:pt x="77563" y="46405"/>
                </a:cubicBezTo>
                <a:cubicBezTo>
                  <a:pt x="78156" y="45932"/>
                  <a:pt x="78763" y="45445"/>
                  <a:pt x="79382" y="44946"/>
                </a:cubicBezTo>
                <a:moveTo>
                  <a:pt x="76737" y="50544"/>
                </a:moveTo>
                <a:cubicBezTo>
                  <a:pt x="77244" y="50180"/>
                  <a:pt x="77758" y="49808"/>
                  <a:pt x="78276" y="49422"/>
                </a:cubicBezTo>
                <a:cubicBezTo>
                  <a:pt x="78534" y="48007"/>
                  <a:pt x="78880" y="46600"/>
                  <a:pt x="79304" y="45204"/>
                </a:cubicBezTo>
                <a:cubicBezTo>
                  <a:pt x="78692" y="45696"/>
                  <a:pt x="78092" y="46180"/>
                  <a:pt x="77503" y="46649"/>
                </a:cubicBezTo>
                <a:cubicBezTo>
                  <a:pt x="77176" y="47940"/>
                  <a:pt x="76921" y="49238"/>
                  <a:pt x="76737" y="50544"/>
                </a:cubicBezTo>
                <a:close/>
                <a:moveTo>
                  <a:pt x="75206" y="51620"/>
                </a:moveTo>
                <a:cubicBezTo>
                  <a:pt x="75687" y="51290"/>
                  <a:pt x="76174" y="50949"/>
                  <a:pt x="76662" y="50600"/>
                </a:cubicBezTo>
                <a:cubicBezTo>
                  <a:pt x="76842" y="49298"/>
                  <a:pt x="77094" y="48003"/>
                  <a:pt x="77416" y="46717"/>
                </a:cubicBezTo>
                <a:cubicBezTo>
                  <a:pt x="76842" y="47170"/>
                  <a:pt x="76283" y="47613"/>
                  <a:pt x="75735" y="48045"/>
                </a:cubicBezTo>
                <a:cubicBezTo>
                  <a:pt x="75495" y="49230"/>
                  <a:pt x="75319" y="50427"/>
                  <a:pt x="75206" y="51620"/>
                </a:cubicBezTo>
                <a:close/>
                <a:moveTo>
                  <a:pt x="73751" y="52607"/>
                </a:moveTo>
                <a:cubicBezTo>
                  <a:pt x="74208" y="52303"/>
                  <a:pt x="74670" y="51996"/>
                  <a:pt x="75135" y="51673"/>
                </a:cubicBezTo>
                <a:cubicBezTo>
                  <a:pt x="75244" y="50484"/>
                  <a:pt x="75417" y="49294"/>
                  <a:pt x="75649" y="48108"/>
                </a:cubicBezTo>
                <a:cubicBezTo>
                  <a:pt x="75116" y="48525"/>
                  <a:pt x="74591" y="48930"/>
                  <a:pt x="74077" y="49324"/>
                </a:cubicBezTo>
                <a:cubicBezTo>
                  <a:pt x="73912" y="50416"/>
                  <a:pt x="73803" y="51508"/>
                  <a:pt x="73751" y="52607"/>
                </a:cubicBezTo>
                <a:moveTo>
                  <a:pt x="72359" y="53500"/>
                </a:moveTo>
                <a:cubicBezTo>
                  <a:pt x="72794" y="53226"/>
                  <a:pt x="73233" y="52945"/>
                  <a:pt x="73676" y="52656"/>
                </a:cubicBezTo>
                <a:cubicBezTo>
                  <a:pt x="73728" y="51564"/>
                  <a:pt x="73833" y="50472"/>
                  <a:pt x="73995" y="49388"/>
                </a:cubicBezTo>
                <a:cubicBezTo>
                  <a:pt x="73496" y="49767"/>
                  <a:pt x="73000" y="50135"/>
                  <a:pt x="72516" y="50495"/>
                </a:cubicBezTo>
                <a:cubicBezTo>
                  <a:pt x="72415" y="51493"/>
                  <a:pt x="72362" y="52498"/>
                  <a:pt x="72359" y="53500"/>
                </a:cubicBezTo>
                <a:close/>
                <a:moveTo>
                  <a:pt x="71000" y="53114"/>
                </a:moveTo>
                <a:cubicBezTo>
                  <a:pt x="71000" y="53511"/>
                  <a:pt x="71008" y="53909"/>
                  <a:pt x="71023" y="54307"/>
                </a:cubicBezTo>
                <a:cubicBezTo>
                  <a:pt x="71443" y="54063"/>
                  <a:pt x="71863" y="53808"/>
                  <a:pt x="72284" y="53545"/>
                </a:cubicBezTo>
                <a:cubicBezTo>
                  <a:pt x="72287" y="52547"/>
                  <a:pt x="72340" y="51549"/>
                  <a:pt x="72434" y="50551"/>
                </a:cubicBezTo>
                <a:cubicBezTo>
                  <a:pt x="71965" y="50896"/>
                  <a:pt x="71499" y="51234"/>
                  <a:pt x="71042" y="51557"/>
                </a:cubicBezTo>
                <a:cubicBezTo>
                  <a:pt x="71015" y="52074"/>
                  <a:pt x="71000" y="52592"/>
                  <a:pt x="71000" y="53114"/>
                </a:cubicBezTo>
                <a:moveTo>
                  <a:pt x="69642" y="52337"/>
                </a:moveTo>
                <a:cubicBezTo>
                  <a:pt x="70081" y="52044"/>
                  <a:pt x="70524" y="51740"/>
                  <a:pt x="70970" y="51422"/>
                </a:cubicBezTo>
                <a:cubicBezTo>
                  <a:pt x="71034" y="50262"/>
                  <a:pt x="71162" y="49107"/>
                  <a:pt x="71353" y="47951"/>
                </a:cubicBezTo>
                <a:cubicBezTo>
                  <a:pt x="70835" y="48371"/>
                  <a:pt x="70329" y="48776"/>
                  <a:pt x="69834" y="49170"/>
                </a:cubicBezTo>
                <a:cubicBezTo>
                  <a:pt x="69713" y="50225"/>
                  <a:pt x="69650" y="51283"/>
                  <a:pt x="69642" y="52337"/>
                </a:cubicBezTo>
                <a:moveTo>
                  <a:pt x="68299" y="53215"/>
                </a:moveTo>
                <a:cubicBezTo>
                  <a:pt x="68715" y="52949"/>
                  <a:pt x="69136" y="52675"/>
                  <a:pt x="69560" y="52393"/>
                </a:cubicBezTo>
                <a:cubicBezTo>
                  <a:pt x="69567" y="51339"/>
                  <a:pt x="69627" y="50288"/>
                  <a:pt x="69744" y="49242"/>
                </a:cubicBezTo>
                <a:cubicBezTo>
                  <a:pt x="69263" y="49621"/>
                  <a:pt x="68790" y="49988"/>
                  <a:pt x="68321" y="50341"/>
                </a:cubicBezTo>
                <a:cubicBezTo>
                  <a:pt x="68291" y="50907"/>
                  <a:pt x="68273" y="51474"/>
                  <a:pt x="68273" y="52041"/>
                </a:cubicBezTo>
                <a:cubicBezTo>
                  <a:pt x="68273" y="52435"/>
                  <a:pt x="68280" y="52825"/>
                  <a:pt x="68299" y="53215"/>
                </a:cubicBezTo>
                <a:moveTo>
                  <a:pt x="68224" y="53436"/>
                </a:moveTo>
                <a:cubicBezTo>
                  <a:pt x="67894" y="53643"/>
                  <a:pt x="67564" y="53845"/>
                  <a:pt x="67237" y="54040"/>
                </a:cubicBezTo>
                <a:cubicBezTo>
                  <a:pt x="67166" y="54082"/>
                  <a:pt x="67095" y="54123"/>
                  <a:pt x="67027" y="54164"/>
                </a:cubicBezTo>
                <a:cubicBezTo>
                  <a:pt x="67091" y="54870"/>
                  <a:pt x="67185" y="55575"/>
                  <a:pt x="67305" y="56277"/>
                </a:cubicBezTo>
                <a:cubicBezTo>
                  <a:pt x="67676" y="56100"/>
                  <a:pt x="68051" y="55920"/>
                  <a:pt x="68423" y="55733"/>
                </a:cubicBezTo>
                <a:cubicBezTo>
                  <a:pt x="68329" y="54967"/>
                  <a:pt x="68261" y="54202"/>
                  <a:pt x="68224" y="53436"/>
                </a:cubicBezTo>
                <a:moveTo>
                  <a:pt x="66903" y="51515"/>
                </a:moveTo>
                <a:cubicBezTo>
                  <a:pt x="66903" y="52345"/>
                  <a:pt x="66937" y="53174"/>
                  <a:pt x="67012" y="53999"/>
                </a:cubicBezTo>
                <a:cubicBezTo>
                  <a:pt x="67061" y="53969"/>
                  <a:pt x="67110" y="53939"/>
                  <a:pt x="67158" y="53913"/>
                </a:cubicBezTo>
                <a:cubicBezTo>
                  <a:pt x="67511" y="53703"/>
                  <a:pt x="67864" y="53489"/>
                  <a:pt x="68216" y="53264"/>
                </a:cubicBezTo>
                <a:cubicBezTo>
                  <a:pt x="68201" y="52859"/>
                  <a:pt x="68190" y="52450"/>
                  <a:pt x="68190" y="52041"/>
                </a:cubicBezTo>
                <a:cubicBezTo>
                  <a:pt x="68190" y="51497"/>
                  <a:pt x="68205" y="50953"/>
                  <a:pt x="68235" y="50408"/>
                </a:cubicBezTo>
                <a:cubicBezTo>
                  <a:pt x="67785" y="50750"/>
                  <a:pt x="67342" y="51076"/>
                  <a:pt x="66903" y="51395"/>
                </a:cubicBezTo>
                <a:cubicBezTo>
                  <a:pt x="66903" y="51437"/>
                  <a:pt x="66903" y="51474"/>
                  <a:pt x="66903" y="51515"/>
                </a:cubicBezTo>
                <a:moveTo>
                  <a:pt x="65552" y="52161"/>
                </a:moveTo>
                <a:cubicBezTo>
                  <a:pt x="65969" y="51876"/>
                  <a:pt x="66393" y="51579"/>
                  <a:pt x="66821" y="51268"/>
                </a:cubicBezTo>
                <a:cubicBezTo>
                  <a:pt x="66828" y="50153"/>
                  <a:pt x="66903" y="49039"/>
                  <a:pt x="67042" y="47925"/>
                </a:cubicBezTo>
                <a:cubicBezTo>
                  <a:pt x="66547" y="48349"/>
                  <a:pt x="66063" y="48754"/>
                  <a:pt x="65586" y="49148"/>
                </a:cubicBezTo>
                <a:cubicBezTo>
                  <a:pt x="65549" y="49763"/>
                  <a:pt x="65526" y="50378"/>
                  <a:pt x="65526" y="50994"/>
                </a:cubicBezTo>
                <a:cubicBezTo>
                  <a:pt x="65526" y="51384"/>
                  <a:pt x="65534" y="51770"/>
                  <a:pt x="65552" y="52161"/>
                </a:cubicBezTo>
                <a:moveTo>
                  <a:pt x="65474" y="52397"/>
                </a:moveTo>
                <a:cubicBezTo>
                  <a:pt x="65136" y="52626"/>
                  <a:pt x="64802" y="52847"/>
                  <a:pt x="64464" y="53061"/>
                </a:cubicBezTo>
                <a:cubicBezTo>
                  <a:pt x="64404" y="53099"/>
                  <a:pt x="64341" y="53140"/>
                  <a:pt x="64281" y="53177"/>
                </a:cubicBezTo>
                <a:cubicBezTo>
                  <a:pt x="64352" y="53894"/>
                  <a:pt x="64453" y="54603"/>
                  <a:pt x="64584" y="55316"/>
                </a:cubicBezTo>
                <a:cubicBezTo>
                  <a:pt x="64952" y="55132"/>
                  <a:pt x="65324" y="54941"/>
                  <a:pt x="65695" y="54742"/>
                </a:cubicBezTo>
                <a:cubicBezTo>
                  <a:pt x="65586" y="53962"/>
                  <a:pt x="65515" y="53177"/>
                  <a:pt x="65474" y="52397"/>
                </a:cubicBezTo>
                <a:close/>
                <a:moveTo>
                  <a:pt x="64266" y="53009"/>
                </a:moveTo>
                <a:cubicBezTo>
                  <a:pt x="64303" y="52982"/>
                  <a:pt x="64344" y="52956"/>
                  <a:pt x="64386" y="52934"/>
                </a:cubicBezTo>
                <a:cubicBezTo>
                  <a:pt x="64742" y="52701"/>
                  <a:pt x="65102" y="52465"/>
                  <a:pt x="65466" y="52217"/>
                </a:cubicBezTo>
                <a:cubicBezTo>
                  <a:pt x="65447" y="51812"/>
                  <a:pt x="65440" y="51403"/>
                  <a:pt x="65440" y="50994"/>
                </a:cubicBezTo>
                <a:cubicBezTo>
                  <a:pt x="65440" y="50405"/>
                  <a:pt x="65459" y="49812"/>
                  <a:pt x="65496" y="49223"/>
                </a:cubicBezTo>
                <a:cubicBezTo>
                  <a:pt x="65038" y="49602"/>
                  <a:pt x="64588" y="49962"/>
                  <a:pt x="64145" y="50311"/>
                </a:cubicBezTo>
                <a:cubicBezTo>
                  <a:pt x="64145" y="50367"/>
                  <a:pt x="64145" y="50423"/>
                  <a:pt x="64145" y="50480"/>
                </a:cubicBezTo>
                <a:cubicBezTo>
                  <a:pt x="64145" y="51324"/>
                  <a:pt x="64183" y="52168"/>
                  <a:pt x="64266" y="53009"/>
                </a:cubicBezTo>
                <a:close/>
                <a:moveTo>
                  <a:pt x="62307" y="56329"/>
                </a:moveTo>
                <a:cubicBezTo>
                  <a:pt x="62652" y="56194"/>
                  <a:pt x="62997" y="56048"/>
                  <a:pt x="63343" y="55898"/>
                </a:cubicBezTo>
                <a:cubicBezTo>
                  <a:pt x="63196" y="55256"/>
                  <a:pt x="63072" y="54611"/>
                  <a:pt x="62971" y="53965"/>
                </a:cubicBezTo>
                <a:cubicBezTo>
                  <a:pt x="62607" y="54175"/>
                  <a:pt x="62243" y="54378"/>
                  <a:pt x="61879" y="54566"/>
                </a:cubicBezTo>
                <a:cubicBezTo>
                  <a:pt x="62003" y="55158"/>
                  <a:pt x="62142" y="55744"/>
                  <a:pt x="62307" y="56329"/>
                </a:cubicBezTo>
                <a:moveTo>
                  <a:pt x="60742" y="55132"/>
                </a:moveTo>
                <a:cubicBezTo>
                  <a:pt x="60881" y="55669"/>
                  <a:pt x="61039" y="56205"/>
                  <a:pt x="61211" y="56738"/>
                </a:cubicBezTo>
                <a:cubicBezTo>
                  <a:pt x="61549" y="56622"/>
                  <a:pt x="61883" y="56498"/>
                  <a:pt x="62217" y="56367"/>
                </a:cubicBezTo>
                <a:cubicBezTo>
                  <a:pt x="62056" y="55785"/>
                  <a:pt x="61913" y="55200"/>
                  <a:pt x="61793" y="54611"/>
                </a:cubicBezTo>
                <a:cubicBezTo>
                  <a:pt x="61444" y="54795"/>
                  <a:pt x="61095" y="54967"/>
                  <a:pt x="60742" y="55132"/>
                </a:cubicBezTo>
                <a:close/>
                <a:moveTo>
                  <a:pt x="60303" y="53046"/>
                </a:moveTo>
                <a:cubicBezTo>
                  <a:pt x="60412" y="53691"/>
                  <a:pt x="60547" y="54337"/>
                  <a:pt x="60705" y="54982"/>
                </a:cubicBezTo>
                <a:cubicBezTo>
                  <a:pt x="61058" y="54813"/>
                  <a:pt x="61410" y="54641"/>
                  <a:pt x="61763" y="54457"/>
                </a:cubicBezTo>
                <a:cubicBezTo>
                  <a:pt x="61620" y="53744"/>
                  <a:pt x="61508" y="53031"/>
                  <a:pt x="61429" y="52314"/>
                </a:cubicBezTo>
                <a:cubicBezTo>
                  <a:pt x="61054" y="52570"/>
                  <a:pt x="60679" y="52814"/>
                  <a:pt x="60303" y="53046"/>
                </a:cubicBezTo>
                <a:close/>
                <a:moveTo>
                  <a:pt x="59913" y="50499"/>
                </a:moveTo>
                <a:cubicBezTo>
                  <a:pt x="59714" y="50660"/>
                  <a:pt x="59516" y="50817"/>
                  <a:pt x="59320" y="50968"/>
                </a:cubicBezTo>
                <a:cubicBezTo>
                  <a:pt x="59125" y="51118"/>
                  <a:pt x="58930" y="51268"/>
                  <a:pt x="58735" y="51410"/>
                </a:cubicBezTo>
                <a:cubicBezTo>
                  <a:pt x="58825" y="52134"/>
                  <a:pt x="58949" y="52855"/>
                  <a:pt x="59103" y="53571"/>
                </a:cubicBezTo>
                <a:cubicBezTo>
                  <a:pt x="59467" y="53373"/>
                  <a:pt x="59827" y="53159"/>
                  <a:pt x="60187" y="52937"/>
                </a:cubicBezTo>
                <a:cubicBezTo>
                  <a:pt x="60056" y="52127"/>
                  <a:pt x="59962" y="51313"/>
                  <a:pt x="59913" y="50499"/>
                </a:cubicBezTo>
                <a:close/>
                <a:moveTo>
                  <a:pt x="58555" y="48521"/>
                </a:moveTo>
                <a:cubicBezTo>
                  <a:pt x="58555" y="49425"/>
                  <a:pt x="58608" y="50330"/>
                  <a:pt x="58713" y="51230"/>
                </a:cubicBezTo>
                <a:cubicBezTo>
                  <a:pt x="58881" y="51106"/>
                  <a:pt x="59054" y="50975"/>
                  <a:pt x="59223" y="50844"/>
                </a:cubicBezTo>
                <a:cubicBezTo>
                  <a:pt x="59448" y="50671"/>
                  <a:pt x="59673" y="50491"/>
                  <a:pt x="59902" y="50307"/>
                </a:cubicBezTo>
                <a:cubicBezTo>
                  <a:pt x="59879" y="49868"/>
                  <a:pt x="59864" y="49429"/>
                  <a:pt x="59864" y="48994"/>
                </a:cubicBezTo>
                <a:cubicBezTo>
                  <a:pt x="59864" y="48319"/>
                  <a:pt x="59894" y="47643"/>
                  <a:pt x="59951" y="46968"/>
                </a:cubicBezTo>
                <a:cubicBezTo>
                  <a:pt x="59474" y="47448"/>
                  <a:pt x="59013" y="47906"/>
                  <a:pt x="58559" y="48341"/>
                </a:cubicBezTo>
                <a:cubicBezTo>
                  <a:pt x="58555" y="48401"/>
                  <a:pt x="58555" y="48461"/>
                  <a:pt x="58555" y="48521"/>
                </a:cubicBezTo>
                <a:moveTo>
                  <a:pt x="57182" y="49407"/>
                </a:moveTo>
                <a:cubicBezTo>
                  <a:pt x="57602" y="49028"/>
                  <a:pt x="58026" y="48630"/>
                  <a:pt x="58457" y="48217"/>
                </a:cubicBezTo>
                <a:cubicBezTo>
                  <a:pt x="58476" y="46784"/>
                  <a:pt x="58626" y="45355"/>
                  <a:pt x="58911" y="43936"/>
                </a:cubicBezTo>
                <a:cubicBezTo>
                  <a:pt x="58330" y="44593"/>
                  <a:pt x="57782" y="45219"/>
                  <a:pt x="57257" y="45816"/>
                </a:cubicBezTo>
                <a:cubicBezTo>
                  <a:pt x="57178" y="46563"/>
                  <a:pt x="57140" y="47309"/>
                  <a:pt x="57140" y="48060"/>
                </a:cubicBezTo>
                <a:cubicBezTo>
                  <a:pt x="57140" y="48510"/>
                  <a:pt x="57155" y="48956"/>
                  <a:pt x="57182" y="49407"/>
                </a:cubicBezTo>
                <a:close/>
                <a:moveTo>
                  <a:pt x="57099" y="49696"/>
                </a:moveTo>
                <a:cubicBezTo>
                  <a:pt x="56713" y="50037"/>
                  <a:pt x="56326" y="50367"/>
                  <a:pt x="55936" y="50679"/>
                </a:cubicBezTo>
                <a:cubicBezTo>
                  <a:pt x="56037" y="51391"/>
                  <a:pt x="56176" y="52104"/>
                  <a:pt x="56349" y="52814"/>
                </a:cubicBezTo>
                <a:cubicBezTo>
                  <a:pt x="56705" y="52603"/>
                  <a:pt x="57058" y="52382"/>
                  <a:pt x="57411" y="52149"/>
                </a:cubicBezTo>
                <a:cubicBezTo>
                  <a:pt x="57261" y="51331"/>
                  <a:pt x="57159" y="50514"/>
                  <a:pt x="57099" y="49696"/>
                </a:cubicBezTo>
                <a:moveTo>
                  <a:pt x="55718" y="47613"/>
                </a:moveTo>
                <a:cubicBezTo>
                  <a:pt x="55718" y="48574"/>
                  <a:pt x="55782" y="49534"/>
                  <a:pt x="55914" y="50491"/>
                </a:cubicBezTo>
                <a:cubicBezTo>
                  <a:pt x="56289" y="50187"/>
                  <a:pt x="56660" y="49868"/>
                  <a:pt x="57039" y="49534"/>
                </a:cubicBezTo>
                <a:cubicBezTo>
                  <a:pt x="57054" y="49519"/>
                  <a:pt x="57069" y="49508"/>
                  <a:pt x="57084" y="49493"/>
                </a:cubicBezTo>
                <a:cubicBezTo>
                  <a:pt x="57054" y="49016"/>
                  <a:pt x="57039" y="48536"/>
                  <a:pt x="57039" y="48060"/>
                </a:cubicBezTo>
                <a:cubicBezTo>
                  <a:pt x="57039" y="47354"/>
                  <a:pt x="57073" y="46649"/>
                  <a:pt x="57140" y="45947"/>
                </a:cubicBezTo>
                <a:cubicBezTo>
                  <a:pt x="56653" y="46499"/>
                  <a:pt x="56180" y="47028"/>
                  <a:pt x="55718" y="47527"/>
                </a:cubicBezTo>
                <a:lnTo>
                  <a:pt x="55718" y="47613"/>
                </a:lnTo>
                <a:moveTo>
                  <a:pt x="54289" y="47189"/>
                </a:moveTo>
                <a:cubicBezTo>
                  <a:pt x="54289" y="47700"/>
                  <a:pt x="54308" y="48214"/>
                  <a:pt x="54345" y="48728"/>
                </a:cubicBezTo>
                <a:cubicBezTo>
                  <a:pt x="54518" y="48559"/>
                  <a:pt x="54690" y="48382"/>
                  <a:pt x="54859" y="48206"/>
                </a:cubicBezTo>
                <a:cubicBezTo>
                  <a:pt x="55111" y="47947"/>
                  <a:pt x="55362" y="47677"/>
                  <a:pt x="55617" y="47403"/>
                </a:cubicBezTo>
                <a:cubicBezTo>
                  <a:pt x="55632" y="45779"/>
                  <a:pt x="55831" y="44158"/>
                  <a:pt x="56221" y="42559"/>
                </a:cubicBezTo>
                <a:cubicBezTo>
                  <a:pt x="55576" y="43381"/>
                  <a:pt x="54983" y="44161"/>
                  <a:pt x="54417" y="44901"/>
                </a:cubicBezTo>
                <a:cubicBezTo>
                  <a:pt x="54330" y="45662"/>
                  <a:pt x="54289" y="46424"/>
                  <a:pt x="54289" y="47189"/>
                </a:cubicBezTo>
                <a:moveTo>
                  <a:pt x="52852" y="46656"/>
                </a:moveTo>
                <a:cubicBezTo>
                  <a:pt x="53328" y="46056"/>
                  <a:pt x="53816" y="45418"/>
                  <a:pt x="54326" y="44747"/>
                </a:cubicBezTo>
                <a:cubicBezTo>
                  <a:pt x="54668" y="41944"/>
                  <a:pt x="55598" y="39175"/>
                  <a:pt x="57159" y="36552"/>
                </a:cubicBezTo>
                <a:cubicBezTo>
                  <a:pt x="55820" y="38046"/>
                  <a:pt x="54739" y="39453"/>
                  <a:pt x="53816" y="40766"/>
                </a:cubicBezTo>
                <a:cubicBezTo>
                  <a:pt x="53178" y="42698"/>
                  <a:pt x="52863" y="44675"/>
                  <a:pt x="52852" y="46656"/>
                </a:cubicBezTo>
                <a:close/>
                <a:moveTo>
                  <a:pt x="51494" y="48255"/>
                </a:moveTo>
                <a:cubicBezTo>
                  <a:pt x="51895" y="47816"/>
                  <a:pt x="52289" y="47347"/>
                  <a:pt x="52687" y="46855"/>
                </a:cubicBezTo>
                <a:cubicBezTo>
                  <a:pt x="52706" y="46833"/>
                  <a:pt x="52724" y="46814"/>
                  <a:pt x="52739" y="46792"/>
                </a:cubicBezTo>
                <a:cubicBezTo>
                  <a:pt x="52739" y="46788"/>
                  <a:pt x="52739" y="46784"/>
                  <a:pt x="52739" y="46780"/>
                </a:cubicBezTo>
                <a:cubicBezTo>
                  <a:pt x="52739" y="44859"/>
                  <a:pt x="53021" y="42946"/>
                  <a:pt x="53602" y="41070"/>
                </a:cubicBezTo>
                <a:cubicBezTo>
                  <a:pt x="53126" y="41756"/>
                  <a:pt x="52694" y="42420"/>
                  <a:pt x="52282" y="43055"/>
                </a:cubicBezTo>
                <a:cubicBezTo>
                  <a:pt x="52023" y="43456"/>
                  <a:pt x="51771" y="43850"/>
                  <a:pt x="51527" y="44233"/>
                </a:cubicBezTo>
                <a:cubicBezTo>
                  <a:pt x="51445" y="44949"/>
                  <a:pt x="51400" y="45670"/>
                  <a:pt x="51400" y="46390"/>
                </a:cubicBezTo>
                <a:cubicBezTo>
                  <a:pt x="51400" y="47013"/>
                  <a:pt x="51434" y="47636"/>
                  <a:pt x="51494" y="48255"/>
                </a:cubicBezTo>
                <a:close/>
                <a:moveTo>
                  <a:pt x="50316" y="49666"/>
                </a:moveTo>
                <a:cubicBezTo>
                  <a:pt x="50451" y="50311"/>
                  <a:pt x="50616" y="50956"/>
                  <a:pt x="50815" y="51594"/>
                </a:cubicBezTo>
                <a:cubicBezTo>
                  <a:pt x="51164" y="51380"/>
                  <a:pt x="51501" y="51155"/>
                  <a:pt x="51831" y="50911"/>
                </a:cubicBezTo>
                <a:cubicBezTo>
                  <a:pt x="51648" y="50138"/>
                  <a:pt x="51509" y="49362"/>
                  <a:pt x="51419" y="48581"/>
                </a:cubicBezTo>
                <a:cubicBezTo>
                  <a:pt x="51058" y="48964"/>
                  <a:pt x="50695" y="49328"/>
                  <a:pt x="50316" y="49666"/>
                </a:cubicBezTo>
                <a:close/>
                <a:moveTo>
                  <a:pt x="48672" y="48255"/>
                </a:moveTo>
                <a:cubicBezTo>
                  <a:pt x="48785" y="48979"/>
                  <a:pt x="48939" y="49699"/>
                  <a:pt x="49141" y="50416"/>
                </a:cubicBezTo>
                <a:cubicBezTo>
                  <a:pt x="49501" y="50150"/>
                  <a:pt x="49847" y="49868"/>
                  <a:pt x="50180" y="49568"/>
                </a:cubicBezTo>
                <a:cubicBezTo>
                  <a:pt x="49997" y="48638"/>
                  <a:pt x="49884" y="47703"/>
                  <a:pt x="49843" y="46769"/>
                </a:cubicBezTo>
                <a:cubicBezTo>
                  <a:pt x="49468" y="47294"/>
                  <a:pt x="49081" y="47790"/>
                  <a:pt x="48672" y="48255"/>
                </a:cubicBezTo>
                <a:close/>
                <a:moveTo>
                  <a:pt x="49824" y="41610"/>
                </a:moveTo>
                <a:cubicBezTo>
                  <a:pt x="49366" y="42484"/>
                  <a:pt x="48954" y="43310"/>
                  <a:pt x="48552" y="44090"/>
                </a:cubicBezTo>
                <a:cubicBezTo>
                  <a:pt x="48500" y="44619"/>
                  <a:pt x="48477" y="45152"/>
                  <a:pt x="48477" y="45685"/>
                </a:cubicBezTo>
                <a:cubicBezTo>
                  <a:pt x="48477" y="46469"/>
                  <a:pt x="48530" y="47253"/>
                  <a:pt x="48642" y="48037"/>
                </a:cubicBezTo>
                <a:cubicBezTo>
                  <a:pt x="49055" y="47557"/>
                  <a:pt x="49449" y="47043"/>
                  <a:pt x="49835" y="46495"/>
                </a:cubicBezTo>
                <a:cubicBezTo>
                  <a:pt x="49832" y="46338"/>
                  <a:pt x="49828" y="46184"/>
                  <a:pt x="49828" y="46026"/>
                </a:cubicBezTo>
                <a:cubicBezTo>
                  <a:pt x="49828" y="43640"/>
                  <a:pt x="50316" y="41265"/>
                  <a:pt x="51332" y="38969"/>
                </a:cubicBezTo>
                <a:cubicBezTo>
                  <a:pt x="50758" y="39888"/>
                  <a:pt x="50267" y="40770"/>
                  <a:pt x="49824" y="41610"/>
                </a:cubicBezTo>
                <a:close/>
                <a:moveTo>
                  <a:pt x="64813" y="26084"/>
                </a:moveTo>
                <a:cubicBezTo>
                  <a:pt x="63984" y="26636"/>
                  <a:pt x="63159" y="27199"/>
                  <a:pt x="62345" y="27780"/>
                </a:cubicBezTo>
                <a:cubicBezTo>
                  <a:pt x="66449" y="25360"/>
                  <a:pt x="71529" y="23154"/>
                  <a:pt x="77173" y="21225"/>
                </a:cubicBezTo>
                <a:cubicBezTo>
                  <a:pt x="77180" y="21222"/>
                  <a:pt x="77188" y="21214"/>
                  <a:pt x="77195" y="21210"/>
                </a:cubicBezTo>
                <a:cubicBezTo>
                  <a:pt x="72678" y="22677"/>
                  <a:pt x="68483" y="24313"/>
                  <a:pt x="64813" y="26084"/>
                </a:cubicBezTo>
                <a:close/>
                <a:moveTo>
                  <a:pt x="71961" y="21646"/>
                </a:moveTo>
                <a:cubicBezTo>
                  <a:pt x="71950" y="21653"/>
                  <a:pt x="71938" y="21661"/>
                  <a:pt x="71923" y="21668"/>
                </a:cubicBezTo>
                <a:cubicBezTo>
                  <a:pt x="74351" y="21027"/>
                  <a:pt x="76767" y="20434"/>
                  <a:pt x="79131" y="19890"/>
                </a:cubicBezTo>
                <a:cubicBezTo>
                  <a:pt x="79139" y="19886"/>
                  <a:pt x="79146" y="19882"/>
                  <a:pt x="79150" y="19878"/>
                </a:cubicBezTo>
                <a:cubicBezTo>
                  <a:pt x="76891" y="20393"/>
                  <a:pt x="74565" y="20963"/>
                  <a:pt x="72216" y="21582"/>
                </a:cubicBezTo>
                <a:cubicBezTo>
                  <a:pt x="72134" y="21601"/>
                  <a:pt x="72047" y="21623"/>
                  <a:pt x="71961" y="21646"/>
                </a:cubicBezTo>
                <a:moveTo>
                  <a:pt x="62701" y="24069"/>
                </a:moveTo>
                <a:cubicBezTo>
                  <a:pt x="62641" y="24107"/>
                  <a:pt x="62581" y="24145"/>
                  <a:pt x="62521" y="24182"/>
                </a:cubicBezTo>
                <a:cubicBezTo>
                  <a:pt x="65616" y="23233"/>
                  <a:pt x="68745" y="22340"/>
                  <a:pt x="71833" y="21526"/>
                </a:cubicBezTo>
                <a:cubicBezTo>
                  <a:pt x="71886" y="21496"/>
                  <a:pt x="71938" y="21462"/>
                  <a:pt x="71991" y="21432"/>
                </a:cubicBezTo>
                <a:cubicBezTo>
                  <a:pt x="71458" y="21571"/>
                  <a:pt x="70925" y="21713"/>
                  <a:pt x="70393" y="21860"/>
                </a:cubicBezTo>
                <a:cubicBezTo>
                  <a:pt x="67849" y="22546"/>
                  <a:pt x="65271" y="23285"/>
                  <a:pt x="62701" y="24069"/>
                </a:cubicBezTo>
                <a:close/>
                <a:moveTo>
                  <a:pt x="53336" y="26872"/>
                </a:moveTo>
                <a:cubicBezTo>
                  <a:pt x="53250" y="26940"/>
                  <a:pt x="53167" y="27007"/>
                  <a:pt x="53085" y="27071"/>
                </a:cubicBezTo>
                <a:cubicBezTo>
                  <a:pt x="55028" y="26384"/>
                  <a:pt x="57013" y="25713"/>
                  <a:pt x="59020" y="25067"/>
                </a:cubicBezTo>
                <a:cubicBezTo>
                  <a:pt x="60195" y="24689"/>
                  <a:pt x="61377" y="24317"/>
                  <a:pt x="62562" y="23953"/>
                </a:cubicBezTo>
                <a:cubicBezTo>
                  <a:pt x="62663" y="23893"/>
                  <a:pt x="62765" y="23829"/>
                  <a:pt x="62866" y="23766"/>
                </a:cubicBezTo>
                <a:cubicBezTo>
                  <a:pt x="59669" y="24741"/>
                  <a:pt x="56458" y="25784"/>
                  <a:pt x="53336" y="26872"/>
                </a:cubicBezTo>
                <a:close/>
                <a:moveTo>
                  <a:pt x="46128" y="29206"/>
                </a:moveTo>
                <a:cubicBezTo>
                  <a:pt x="46061" y="29292"/>
                  <a:pt x="45993" y="29375"/>
                  <a:pt x="45926" y="29461"/>
                </a:cubicBezTo>
                <a:cubicBezTo>
                  <a:pt x="46012" y="29424"/>
                  <a:pt x="46102" y="29390"/>
                  <a:pt x="46188" y="29356"/>
                </a:cubicBezTo>
                <a:cubicBezTo>
                  <a:pt x="48447" y="28467"/>
                  <a:pt x="50800" y="27596"/>
                  <a:pt x="53201" y="26756"/>
                </a:cubicBezTo>
                <a:cubicBezTo>
                  <a:pt x="53313" y="26670"/>
                  <a:pt x="53426" y="26583"/>
                  <a:pt x="53539" y="26497"/>
                </a:cubicBezTo>
                <a:cubicBezTo>
                  <a:pt x="51010" y="27371"/>
                  <a:pt x="48526" y="28279"/>
                  <a:pt x="46128" y="29206"/>
                </a:cubicBezTo>
                <a:close/>
                <a:moveTo>
                  <a:pt x="45599" y="29589"/>
                </a:moveTo>
                <a:cubicBezTo>
                  <a:pt x="45663" y="29506"/>
                  <a:pt x="45731" y="29420"/>
                  <a:pt x="45798" y="29337"/>
                </a:cubicBezTo>
                <a:cubicBezTo>
                  <a:pt x="44117" y="29990"/>
                  <a:pt x="42481" y="30654"/>
                  <a:pt x="40913" y="31326"/>
                </a:cubicBezTo>
                <a:cubicBezTo>
                  <a:pt x="40879" y="31416"/>
                  <a:pt x="40845" y="31502"/>
                  <a:pt x="40815" y="31588"/>
                </a:cubicBezTo>
                <a:cubicBezTo>
                  <a:pt x="42343" y="30917"/>
                  <a:pt x="43945" y="30249"/>
                  <a:pt x="45599" y="29589"/>
                </a:cubicBezTo>
                <a:close/>
                <a:moveTo>
                  <a:pt x="40662" y="32050"/>
                </a:moveTo>
                <a:cubicBezTo>
                  <a:pt x="42117" y="31378"/>
                  <a:pt x="43652" y="30714"/>
                  <a:pt x="45250" y="30054"/>
                </a:cubicBezTo>
                <a:cubicBezTo>
                  <a:pt x="45307" y="29979"/>
                  <a:pt x="45363" y="29904"/>
                  <a:pt x="45419" y="29829"/>
                </a:cubicBezTo>
                <a:cubicBezTo>
                  <a:pt x="43802" y="30474"/>
                  <a:pt x="42237" y="31131"/>
                  <a:pt x="40748" y="31787"/>
                </a:cubicBezTo>
                <a:cubicBezTo>
                  <a:pt x="40718" y="31877"/>
                  <a:pt x="40688" y="31964"/>
                  <a:pt x="40662" y="32050"/>
                </a:cubicBezTo>
                <a:moveTo>
                  <a:pt x="40590" y="31690"/>
                </a:moveTo>
                <a:cubicBezTo>
                  <a:pt x="40620" y="31600"/>
                  <a:pt x="40654" y="31513"/>
                  <a:pt x="40684" y="31423"/>
                </a:cubicBezTo>
                <a:cubicBezTo>
                  <a:pt x="39615" y="31885"/>
                  <a:pt x="38575" y="32346"/>
                  <a:pt x="37574" y="32808"/>
                </a:cubicBezTo>
                <a:cubicBezTo>
                  <a:pt x="37570" y="32898"/>
                  <a:pt x="37570" y="32992"/>
                  <a:pt x="37566" y="33082"/>
                </a:cubicBezTo>
                <a:cubicBezTo>
                  <a:pt x="38538" y="32617"/>
                  <a:pt x="39547" y="32151"/>
                  <a:pt x="40590" y="31690"/>
                </a:cubicBezTo>
                <a:close/>
                <a:moveTo>
                  <a:pt x="37570" y="33543"/>
                </a:moveTo>
                <a:cubicBezTo>
                  <a:pt x="37900" y="33374"/>
                  <a:pt x="38238" y="33206"/>
                  <a:pt x="38583" y="33037"/>
                </a:cubicBezTo>
                <a:cubicBezTo>
                  <a:pt x="39187" y="32740"/>
                  <a:pt x="39806" y="32444"/>
                  <a:pt x="40444" y="32148"/>
                </a:cubicBezTo>
                <a:cubicBezTo>
                  <a:pt x="40470" y="32061"/>
                  <a:pt x="40497" y="31975"/>
                  <a:pt x="40527" y="31885"/>
                </a:cubicBezTo>
                <a:cubicBezTo>
                  <a:pt x="39502" y="32343"/>
                  <a:pt x="38515" y="32797"/>
                  <a:pt x="37566" y="33254"/>
                </a:cubicBezTo>
                <a:cubicBezTo>
                  <a:pt x="37566" y="33352"/>
                  <a:pt x="37566" y="33446"/>
                  <a:pt x="37570" y="33543"/>
                </a:cubicBezTo>
                <a:moveTo>
                  <a:pt x="36054" y="36537"/>
                </a:moveTo>
                <a:cubicBezTo>
                  <a:pt x="36114" y="36785"/>
                  <a:pt x="36167" y="37033"/>
                  <a:pt x="36219" y="37280"/>
                </a:cubicBezTo>
                <a:cubicBezTo>
                  <a:pt x="36632" y="36886"/>
                  <a:pt x="37086" y="36492"/>
                  <a:pt x="37581" y="36098"/>
                </a:cubicBezTo>
                <a:cubicBezTo>
                  <a:pt x="37559" y="35896"/>
                  <a:pt x="37536" y="35689"/>
                  <a:pt x="37514" y="35483"/>
                </a:cubicBezTo>
                <a:cubicBezTo>
                  <a:pt x="36996" y="35832"/>
                  <a:pt x="36508" y="36185"/>
                  <a:pt x="36054" y="36537"/>
                </a:cubicBezTo>
                <a:close/>
                <a:moveTo>
                  <a:pt x="37457" y="31776"/>
                </a:moveTo>
                <a:cubicBezTo>
                  <a:pt x="37469" y="31664"/>
                  <a:pt x="37484" y="31555"/>
                  <a:pt x="37499" y="31446"/>
                </a:cubicBezTo>
                <a:cubicBezTo>
                  <a:pt x="36936" y="31686"/>
                  <a:pt x="36381" y="31926"/>
                  <a:pt x="35837" y="32170"/>
                </a:cubicBezTo>
                <a:cubicBezTo>
                  <a:pt x="35608" y="32268"/>
                  <a:pt x="35383" y="32369"/>
                  <a:pt x="35161" y="32466"/>
                </a:cubicBezTo>
                <a:cubicBezTo>
                  <a:pt x="35176" y="32571"/>
                  <a:pt x="35195" y="32673"/>
                  <a:pt x="35210" y="32778"/>
                </a:cubicBezTo>
                <a:cubicBezTo>
                  <a:pt x="35945" y="32444"/>
                  <a:pt x="36696" y="32110"/>
                  <a:pt x="37457" y="31776"/>
                </a:cubicBezTo>
                <a:close/>
                <a:moveTo>
                  <a:pt x="35296" y="33232"/>
                </a:moveTo>
                <a:cubicBezTo>
                  <a:pt x="35987" y="32905"/>
                  <a:pt x="36692" y="32583"/>
                  <a:pt x="37416" y="32256"/>
                </a:cubicBezTo>
                <a:cubicBezTo>
                  <a:pt x="37424" y="32159"/>
                  <a:pt x="37431" y="32057"/>
                  <a:pt x="37442" y="31960"/>
                </a:cubicBezTo>
                <a:cubicBezTo>
                  <a:pt x="36692" y="32286"/>
                  <a:pt x="35960" y="32613"/>
                  <a:pt x="35240" y="32943"/>
                </a:cubicBezTo>
                <a:cubicBezTo>
                  <a:pt x="35259" y="33040"/>
                  <a:pt x="35277" y="33134"/>
                  <a:pt x="35296" y="33232"/>
                </a:cubicBezTo>
                <a:close/>
                <a:moveTo>
                  <a:pt x="34062" y="34871"/>
                </a:moveTo>
                <a:cubicBezTo>
                  <a:pt x="34467" y="34650"/>
                  <a:pt x="34883" y="34429"/>
                  <a:pt x="35311" y="34207"/>
                </a:cubicBezTo>
                <a:cubicBezTo>
                  <a:pt x="35289" y="34110"/>
                  <a:pt x="35270" y="34012"/>
                  <a:pt x="35247" y="33915"/>
                </a:cubicBezTo>
                <a:cubicBezTo>
                  <a:pt x="34808" y="34132"/>
                  <a:pt x="34377" y="34350"/>
                  <a:pt x="33957" y="34568"/>
                </a:cubicBezTo>
                <a:cubicBezTo>
                  <a:pt x="33991" y="34669"/>
                  <a:pt x="34028" y="34770"/>
                  <a:pt x="34062" y="34871"/>
                </a:cubicBezTo>
                <a:close/>
                <a:moveTo>
                  <a:pt x="33165" y="36005"/>
                </a:moveTo>
                <a:cubicBezTo>
                  <a:pt x="33454" y="35824"/>
                  <a:pt x="33754" y="35641"/>
                  <a:pt x="34062" y="35461"/>
                </a:cubicBezTo>
                <a:cubicBezTo>
                  <a:pt x="34024" y="35344"/>
                  <a:pt x="33987" y="35228"/>
                  <a:pt x="33945" y="35112"/>
                </a:cubicBezTo>
                <a:cubicBezTo>
                  <a:pt x="33638" y="35284"/>
                  <a:pt x="33334" y="35453"/>
                  <a:pt x="33038" y="35622"/>
                </a:cubicBezTo>
                <a:cubicBezTo>
                  <a:pt x="33083" y="35749"/>
                  <a:pt x="33124" y="35881"/>
                  <a:pt x="33165" y="36005"/>
                </a:cubicBezTo>
                <a:close/>
                <a:moveTo>
                  <a:pt x="26843" y="46139"/>
                </a:moveTo>
                <a:cubicBezTo>
                  <a:pt x="26614" y="45493"/>
                  <a:pt x="26490" y="44837"/>
                  <a:pt x="26490" y="44165"/>
                </a:cubicBezTo>
                <a:cubicBezTo>
                  <a:pt x="26490" y="43231"/>
                  <a:pt x="26730" y="42278"/>
                  <a:pt x="27252" y="41321"/>
                </a:cubicBezTo>
                <a:cubicBezTo>
                  <a:pt x="28167" y="39644"/>
                  <a:pt x="30186" y="37884"/>
                  <a:pt x="33000" y="36110"/>
                </a:cubicBezTo>
                <a:cubicBezTo>
                  <a:pt x="32959" y="35982"/>
                  <a:pt x="32914" y="35851"/>
                  <a:pt x="32869" y="35719"/>
                </a:cubicBezTo>
                <a:cubicBezTo>
                  <a:pt x="31593" y="36459"/>
                  <a:pt x="30445" y="37190"/>
                  <a:pt x="29447" y="37918"/>
                </a:cubicBezTo>
                <a:cubicBezTo>
                  <a:pt x="27541" y="39303"/>
                  <a:pt x="26190" y="40657"/>
                  <a:pt x="25556" y="41929"/>
                </a:cubicBezTo>
                <a:cubicBezTo>
                  <a:pt x="25162" y="42721"/>
                  <a:pt x="24978" y="43505"/>
                  <a:pt x="24978" y="44270"/>
                </a:cubicBezTo>
                <a:cubicBezTo>
                  <a:pt x="24978" y="45077"/>
                  <a:pt x="25185" y="45872"/>
                  <a:pt x="25563" y="46641"/>
                </a:cubicBezTo>
                <a:cubicBezTo>
                  <a:pt x="26002" y="46484"/>
                  <a:pt x="26430" y="46315"/>
                  <a:pt x="26843" y="46139"/>
                </a:cubicBezTo>
                <a:moveTo>
                  <a:pt x="25503" y="46867"/>
                </a:moveTo>
                <a:cubicBezTo>
                  <a:pt x="25102" y="47009"/>
                  <a:pt x="24689" y="47148"/>
                  <a:pt x="24269" y="47279"/>
                </a:cubicBezTo>
                <a:cubicBezTo>
                  <a:pt x="24404" y="47478"/>
                  <a:pt x="24550" y="47677"/>
                  <a:pt x="24712" y="47872"/>
                </a:cubicBezTo>
                <a:cubicBezTo>
                  <a:pt x="25117" y="47771"/>
                  <a:pt x="25515" y="47658"/>
                  <a:pt x="25905" y="47542"/>
                </a:cubicBezTo>
                <a:cubicBezTo>
                  <a:pt x="25759" y="47321"/>
                  <a:pt x="25624" y="47095"/>
                  <a:pt x="25503" y="46867"/>
                </a:cubicBezTo>
                <a:moveTo>
                  <a:pt x="26910" y="46315"/>
                </a:moveTo>
                <a:cubicBezTo>
                  <a:pt x="26501" y="46491"/>
                  <a:pt x="26081" y="46656"/>
                  <a:pt x="25650" y="46814"/>
                </a:cubicBezTo>
                <a:cubicBezTo>
                  <a:pt x="25770" y="47043"/>
                  <a:pt x="25909" y="47272"/>
                  <a:pt x="26062" y="47497"/>
                </a:cubicBezTo>
                <a:cubicBezTo>
                  <a:pt x="26475" y="47373"/>
                  <a:pt x="26880" y="47242"/>
                  <a:pt x="27274" y="47103"/>
                </a:cubicBezTo>
                <a:cubicBezTo>
                  <a:pt x="27136" y="46844"/>
                  <a:pt x="27016" y="46581"/>
                  <a:pt x="26910" y="46315"/>
                </a:cubicBezTo>
                <a:close/>
                <a:moveTo>
                  <a:pt x="28655" y="46574"/>
                </a:moveTo>
                <a:cubicBezTo>
                  <a:pt x="28528" y="46270"/>
                  <a:pt x="28426" y="45959"/>
                  <a:pt x="28344" y="45651"/>
                </a:cubicBezTo>
                <a:cubicBezTo>
                  <a:pt x="27931" y="45861"/>
                  <a:pt x="27500" y="46064"/>
                  <a:pt x="27049" y="46259"/>
                </a:cubicBezTo>
                <a:cubicBezTo>
                  <a:pt x="27154" y="46525"/>
                  <a:pt x="27278" y="46788"/>
                  <a:pt x="27421" y="47050"/>
                </a:cubicBezTo>
                <a:cubicBezTo>
                  <a:pt x="27845" y="46844"/>
                  <a:pt x="28254" y="46739"/>
                  <a:pt x="28655" y="46574"/>
                </a:cubicBezTo>
                <a:close/>
                <a:moveTo>
                  <a:pt x="28726" y="46747"/>
                </a:moveTo>
                <a:cubicBezTo>
                  <a:pt x="28332" y="46912"/>
                  <a:pt x="27927" y="47069"/>
                  <a:pt x="27511" y="47216"/>
                </a:cubicBezTo>
                <a:cubicBezTo>
                  <a:pt x="27650" y="47459"/>
                  <a:pt x="27803" y="47696"/>
                  <a:pt x="27969" y="47932"/>
                </a:cubicBezTo>
                <a:cubicBezTo>
                  <a:pt x="28370" y="47816"/>
                  <a:pt x="28760" y="47692"/>
                  <a:pt x="29139" y="47561"/>
                </a:cubicBezTo>
                <a:cubicBezTo>
                  <a:pt x="28985" y="47294"/>
                  <a:pt x="28846" y="47020"/>
                  <a:pt x="28726" y="46747"/>
                </a:cubicBezTo>
                <a:close/>
                <a:moveTo>
                  <a:pt x="30471" y="47058"/>
                </a:moveTo>
                <a:cubicBezTo>
                  <a:pt x="30329" y="46743"/>
                  <a:pt x="30205" y="46428"/>
                  <a:pt x="30103" y="46105"/>
                </a:cubicBezTo>
                <a:cubicBezTo>
                  <a:pt x="29709" y="46311"/>
                  <a:pt x="29293" y="46503"/>
                  <a:pt x="28865" y="46686"/>
                </a:cubicBezTo>
                <a:cubicBezTo>
                  <a:pt x="28985" y="46964"/>
                  <a:pt x="29128" y="47238"/>
                  <a:pt x="29285" y="47512"/>
                </a:cubicBezTo>
                <a:cubicBezTo>
                  <a:pt x="29691" y="47369"/>
                  <a:pt x="30088" y="47219"/>
                  <a:pt x="30471" y="47058"/>
                </a:cubicBezTo>
                <a:moveTo>
                  <a:pt x="31008" y="48075"/>
                </a:moveTo>
                <a:cubicBezTo>
                  <a:pt x="30839" y="47793"/>
                  <a:pt x="30685" y="47512"/>
                  <a:pt x="30550" y="47227"/>
                </a:cubicBezTo>
                <a:cubicBezTo>
                  <a:pt x="30171" y="47384"/>
                  <a:pt x="29781" y="47534"/>
                  <a:pt x="29379" y="47673"/>
                </a:cubicBezTo>
                <a:cubicBezTo>
                  <a:pt x="29533" y="47925"/>
                  <a:pt x="29698" y="48176"/>
                  <a:pt x="29882" y="48424"/>
                </a:cubicBezTo>
                <a:cubicBezTo>
                  <a:pt x="30265" y="48315"/>
                  <a:pt x="30640" y="48199"/>
                  <a:pt x="31008" y="48075"/>
                </a:cubicBezTo>
                <a:moveTo>
                  <a:pt x="31105" y="48232"/>
                </a:moveTo>
                <a:cubicBezTo>
                  <a:pt x="30745" y="48356"/>
                  <a:pt x="30374" y="48469"/>
                  <a:pt x="29995" y="48577"/>
                </a:cubicBezTo>
                <a:cubicBezTo>
                  <a:pt x="30085" y="48698"/>
                  <a:pt x="30178" y="48814"/>
                  <a:pt x="30276" y="48930"/>
                </a:cubicBezTo>
                <a:cubicBezTo>
                  <a:pt x="30370" y="49046"/>
                  <a:pt x="30464" y="49159"/>
                  <a:pt x="30561" y="49272"/>
                </a:cubicBezTo>
                <a:cubicBezTo>
                  <a:pt x="30929" y="49189"/>
                  <a:pt x="31285" y="49099"/>
                  <a:pt x="31638" y="49005"/>
                </a:cubicBezTo>
                <a:cubicBezTo>
                  <a:pt x="31447" y="48750"/>
                  <a:pt x="31270" y="48495"/>
                  <a:pt x="31105" y="48232"/>
                </a:cubicBezTo>
                <a:moveTo>
                  <a:pt x="32872" y="48641"/>
                </a:moveTo>
                <a:cubicBezTo>
                  <a:pt x="32689" y="48352"/>
                  <a:pt x="32523" y="48056"/>
                  <a:pt x="32370" y="47763"/>
                </a:cubicBezTo>
                <a:cubicBezTo>
                  <a:pt x="32009" y="47910"/>
                  <a:pt x="31634" y="48052"/>
                  <a:pt x="31248" y="48184"/>
                </a:cubicBezTo>
                <a:cubicBezTo>
                  <a:pt x="31417" y="48446"/>
                  <a:pt x="31597" y="48709"/>
                  <a:pt x="31788" y="48964"/>
                </a:cubicBezTo>
                <a:cubicBezTo>
                  <a:pt x="32160" y="48863"/>
                  <a:pt x="32520" y="48758"/>
                  <a:pt x="32872" y="48641"/>
                </a:cubicBezTo>
                <a:moveTo>
                  <a:pt x="33240" y="49193"/>
                </a:moveTo>
                <a:cubicBezTo>
                  <a:pt x="33150" y="49062"/>
                  <a:pt x="33060" y="48930"/>
                  <a:pt x="32974" y="48799"/>
                </a:cubicBezTo>
                <a:cubicBezTo>
                  <a:pt x="32629" y="48911"/>
                  <a:pt x="32272" y="49020"/>
                  <a:pt x="31908" y="49122"/>
                </a:cubicBezTo>
                <a:cubicBezTo>
                  <a:pt x="32092" y="49358"/>
                  <a:pt x="32287" y="49594"/>
                  <a:pt x="32493" y="49827"/>
                </a:cubicBezTo>
                <a:cubicBezTo>
                  <a:pt x="32846" y="49752"/>
                  <a:pt x="33191" y="49673"/>
                  <a:pt x="33529" y="49587"/>
                </a:cubicBezTo>
                <a:cubicBezTo>
                  <a:pt x="33431" y="49455"/>
                  <a:pt x="33334" y="49324"/>
                  <a:pt x="33240" y="49193"/>
                </a:cubicBezTo>
                <a:moveTo>
                  <a:pt x="34726" y="49245"/>
                </a:moveTo>
                <a:cubicBezTo>
                  <a:pt x="34535" y="48949"/>
                  <a:pt x="34354" y="48653"/>
                  <a:pt x="34193" y="48352"/>
                </a:cubicBezTo>
                <a:cubicBezTo>
                  <a:pt x="33848" y="48491"/>
                  <a:pt x="33488" y="48626"/>
                  <a:pt x="33116" y="48750"/>
                </a:cubicBezTo>
                <a:cubicBezTo>
                  <a:pt x="33195" y="48870"/>
                  <a:pt x="33274" y="48990"/>
                  <a:pt x="33360" y="49110"/>
                </a:cubicBezTo>
                <a:cubicBezTo>
                  <a:pt x="33461" y="49257"/>
                  <a:pt x="33570" y="49403"/>
                  <a:pt x="33679" y="49546"/>
                </a:cubicBezTo>
                <a:cubicBezTo>
                  <a:pt x="34039" y="49452"/>
                  <a:pt x="34384" y="49354"/>
                  <a:pt x="34726" y="49245"/>
                </a:cubicBezTo>
                <a:close/>
                <a:moveTo>
                  <a:pt x="34827" y="49399"/>
                </a:moveTo>
                <a:cubicBezTo>
                  <a:pt x="34493" y="49508"/>
                  <a:pt x="34148" y="49606"/>
                  <a:pt x="33799" y="49699"/>
                </a:cubicBezTo>
                <a:cubicBezTo>
                  <a:pt x="33987" y="49939"/>
                  <a:pt x="34186" y="50176"/>
                  <a:pt x="34396" y="50412"/>
                </a:cubicBezTo>
                <a:cubicBezTo>
                  <a:pt x="34733" y="50345"/>
                  <a:pt x="35067" y="50273"/>
                  <a:pt x="35394" y="50195"/>
                </a:cubicBezTo>
                <a:cubicBezTo>
                  <a:pt x="35191" y="49932"/>
                  <a:pt x="35004" y="49666"/>
                  <a:pt x="34827" y="49399"/>
                </a:cubicBezTo>
                <a:moveTo>
                  <a:pt x="36553" y="49879"/>
                </a:moveTo>
                <a:cubicBezTo>
                  <a:pt x="36354" y="49583"/>
                  <a:pt x="36174" y="49283"/>
                  <a:pt x="36005" y="48979"/>
                </a:cubicBezTo>
                <a:cubicBezTo>
                  <a:pt x="35671" y="49114"/>
                  <a:pt x="35322" y="49238"/>
                  <a:pt x="34966" y="49354"/>
                </a:cubicBezTo>
                <a:cubicBezTo>
                  <a:pt x="35146" y="49624"/>
                  <a:pt x="35341" y="49891"/>
                  <a:pt x="35544" y="50157"/>
                </a:cubicBezTo>
                <a:cubicBezTo>
                  <a:pt x="35889" y="50071"/>
                  <a:pt x="36227" y="49977"/>
                  <a:pt x="36553" y="49879"/>
                </a:cubicBezTo>
                <a:close/>
                <a:moveTo>
                  <a:pt x="36654" y="50030"/>
                </a:moveTo>
                <a:cubicBezTo>
                  <a:pt x="36332" y="50131"/>
                  <a:pt x="36002" y="50221"/>
                  <a:pt x="35664" y="50307"/>
                </a:cubicBezTo>
                <a:cubicBezTo>
                  <a:pt x="35855" y="50551"/>
                  <a:pt x="36058" y="50791"/>
                  <a:pt x="36268" y="51028"/>
                </a:cubicBezTo>
                <a:cubicBezTo>
                  <a:pt x="36598" y="50968"/>
                  <a:pt x="36917" y="50904"/>
                  <a:pt x="37232" y="50832"/>
                </a:cubicBezTo>
                <a:cubicBezTo>
                  <a:pt x="37030" y="50570"/>
                  <a:pt x="36835" y="50300"/>
                  <a:pt x="36654" y="50030"/>
                </a:cubicBezTo>
                <a:moveTo>
                  <a:pt x="38358" y="50547"/>
                </a:moveTo>
                <a:cubicBezTo>
                  <a:pt x="38159" y="50247"/>
                  <a:pt x="37971" y="49943"/>
                  <a:pt x="37795" y="49636"/>
                </a:cubicBezTo>
                <a:cubicBezTo>
                  <a:pt x="37472" y="49763"/>
                  <a:pt x="37138" y="49879"/>
                  <a:pt x="36793" y="49988"/>
                </a:cubicBezTo>
                <a:cubicBezTo>
                  <a:pt x="36977" y="50262"/>
                  <a:pt x="37176" y="50532"/>
                  <a:pt x="37382" y="50799"/>
                </a:cubicBezTo>
                <a:cubicBezTo>
                  <a:pt x="37716" y="50724"/>
                  <a:pt x="38043" y="50637"/>
                  <a:pt x="38358" y="50547"/>
                </a:cubicBezTo>
                <a:moveTo>
                  <a:pt x="38459" y="50697"/>
                </a:moveTo>
                <a:cubicBezTo>
                  <a:pt x="38148" y="50787"/>
                  <a:pt x="37829" y="50870"/>
                  <a:pt x="37502" y="50949"/>
                </a:cubicBezTo>
                <a:cubicBezTo>
                  <a:pt x="37698" y="51196"/>
                  <a:pt x="37900" y="51440"/>
                  <a:pt x="38114" y="51684"/>
                </a:cubicBezTo>
                <a:cubicBezTo>
                  <a:pt x="38433" y="51632"/>
                  <a:pt x="38748" y="51575"/>
                  <a:pt x="39052" y="51512"/>
                </a:cubicBezTo>
                <a:cubicBezTo>
                  <a:pt x="38846" y="51241"/>
                  <a:pt x="38647" y="50971"/>
                  <a:pt x="38459" y="50697"/>
                </a:cubicBezTo>
                <a:moveTo>
                  <a:pt x="40148" y="51253"/>
                </a:moveTo>
                <a:cubicBezTo>
                  <a:pt x="39945" y="50949"/>
                  <a:pt x="39750" y="50641"/>
                  <a:pt x="39570" y="50330"/>
                </a:cubicBezTo>
                <a:cubicBezTo>
                  <a:pt x="39258" y="50446"/>
                  <a:pt x="38936" y="50555"/>
                  <a:pt x="38598" y="50656"/>
                </a:cubicBezTo>
                <a:cubicBezTo>
                  <a:pt x="38789" y="50934"/>
                  <a:pt x="38992" y="51208"/>
                  <a:pt x="39202" y="51482"/>
                </a:cubicBezTo>
                <a:cubicBezTo>
                  <a:pt x="39525" y="51410"/>
                  <a:pt x="39844" y="51335"/>
                  <a:pt x="40148" y="51253"/>
                </a:cubicBezTo>
                <a:moveTo>
                  <a:pt x="40249" y="51403"/>
                </a:moveTo>
                <a:cubicBezTo>
                  <a:pt x="39949" y="51485"/>
                  <a:pt x="39637" y="51560"/>
                  <a:pt x="39318" y="51628"/>
                </a:cubicBezTo>
                <a:cubicBezTo>
                  <a:pt x="39517" y="51879"/>
                  <a:pt x="39724" y="52131"/>
                  <a:pt x="39941" y="52375"/>
                </a:cubicBezTo>
                <a:cubicBezTo>
                  <a:pt x="40249" y="52333"/>
                  <a:pt x="40553" y="52284"/>
                  <a:pt x="40853" y="52228"/>
                </a:cubicBezTo>
                <a:cubicBezTo>
                  <a:pt x="40643" y="51954"/>
                  <a:pt x="40440" y="51680"/>
                  <a:pt x="40249" y="51403"/>
                </a:cubicBezTo>
                <a:close/>
                <a:moveTo>
                  <a:pt x="41329" y="51065"/>
                </a:moveTo>
                <a:cubicBezTo>
                  <a:pt x="41206" y="51110"/>
                  <a:pt x="41078" y="51151"/>
                  <a:pt x="40951" y="51193"/>
                </a:cubicBezTo>
                <a:cubicBezTo>
                  <a:pt x="40767" y="51253"/>
                  <a:pt x="40579" y="51309"/>
                  <a:pt x="40388" y="51365"/>
                </a:cubicBezTo>
                <a:cubicBezTo>
                  <a:pt x="40583" y="51643"/>
                  <a:pt x="40785" y="51924"/>
                  <a:pt x="40999" y="52198"/>
                </a:cubicBezTo>
                <a:cubicBezTo>
                  <a:pt x="41314" y="52138"/>
                  <a:pt x="41622" y="52071"/>
                  <a:pt x="41922" y="51999"/>
                </a:cubicBezTo>
                <a:cubicBezTo>
                  <a:pt x="41712" y="51692"/>
                  <a:pt x="41517" y="51380"/>
                  <a:pt x="41329" y="51065"/>
                </a:cubicBezTo>
                <a:close/>
                <a:moveTo>
                  <a:pt x="42995" y="51699"/>
                </a:moveTo>
                <a:cubicBezTo>
                  <a:pt x="42789" y="51346"/>
                  <a:pt x="42594" y="50994"/>
                  <a:pt x="42418" y="50641"/>
                </a:cubicBezTo>
                <a:cubicBezTo>
                  <a:pt x="42114" y="50772"/>
                  <a:pt x="41795" y="50900"/>
                  <a:pt x="41457" y="51020"/>
                </a:cubicBezTo>
                <a:cubicBezTo>
                  <a:pt x="41645" y="51339"/>
                  <a:pt x="41847" y="51650"/>
                  <a:pt x="42057" y="51962"/>
                </a:cubicBezTo>
                <a:cubicBezTo>
                  <a:pt x="42384" y="51879"/>
                  <a:pt x="42695" y="51793"/>
                  <a:pt x="42995" y="51699"/>
                </a:cubicBezTo>
                <a:close/>
                <a:moveTo>
                  <a:pt x="43082" y="51845"/>
                </a:moveTo>
                <a:cubicBezTo>
                  <a:pt x="42785" y="51939"/>
                  <a:pt x="42478" y="52026"/>
                  <a:pt x="42159" y="52108"/>
                </a:cubicBezTo>
                <a:cubicBezTo>
                  <a:pt x="42358" y="52393"/>
                  <a:pt x="42564" y="52675"/>
                  <a:pt x="42778" y="52956"/>
                </a:cubicBezTo>
                <a:cubicBezTo>
                  <a:pt x="42894" y="52934"/>
                  <a:pt x="43014" y="52915"/>
                  <a:pt x="43127" y="52892"/>
                </a:cubicBezTo>
                <a:cubicBezTo>
                  <a:pt x="43314" y="52855"/>
                  <a:pt x="43498" y="52817"/>
                  <a:pt x="43678" y="52780"/>
                </a:cubicBezTo>
                <a:cubicBezTo>
                  <a:pt x="43468" y="52472"/>
                  <a:pt x="43269" y="52161"/>
                  <a:pt x="43082" y="51845"/>
                </a:cubicBezTo>
                <a:close/>
                <a:moveTo>
                  <a:pt x="44733" y="52517"/>
                </a:moveTo>
                <a:cubicBezTo>
                  <a:pt x="44526" y="52168"/>
                  <a:pt x="44327" y="51819"/>
                  <a:pt x="44147" y="51463"/>
                </a:cubicBezTo>
                <a:cubicBezTo>
                  <a:pt x="43847" y="51583"/>
                  <a:pt x="43536" y="51699"/>
                  <a:pt x="43209" y="51804"/>
                </a:cubicBezTo>
                <a:cubicBezTo>
                  <a:pt x="43401" y="52123"/>
                  <a:pt x="43603" y="52438"/>
                  <a:pt x="43817" y="52750"/>
                </a:cubicBezTo>
                <a:cubicBezTo>
                  <a:pt x="44132" y="52678"/>
                  <a:pt x="44440" y="52600"/>
                  <a:pt x="44733" y="52517"/>
                </a:cubicBezTo>
                <a:moveTo>
                  <a:pt x="44823" y="52667"/>
                </a:moveTo>
                <a:cubicBezTo>
                  <a:pt x="44530" y="52746"/>
                  <a:pt x="44230" y="52825"/>
                  <a:pt x="43918" y="52896"/>
                </a:cubicBezTo>
                <a:cubicBezTo>
                  <a:pt x="44113" y="53181"/>
                  <a:pt x="44324" y="53463"/>
                  <a:pt x="44537" y="53740"/>
                </a:cubicBezTo>
                <a:cubicBezTo>
                  <a:pt x="44841" y="53699"/>
                  <a:pt x="45138" y="53650"/>
                  <a:pt x="45423" y="53598"/>
                </a:cubicBezTo>
                <a:cubicBezTo>
                  <a:pt x="45213" y="53290"/>
                  <a:pt x="45014" y="52979"/>
                  <a:pt x="44823" y="52667"/>
                </a:cubicBezTo>
                <a:close/>
                <a:moveTo>
                  <a:pt x="46462" y="53376"/>
                </a:moveTo>
                <a:cubicBezTo>
                  <a:pt x="46252" y="53031"/>
                  <a:pt x="46057" y="52682"/>
                  <a:pt x="45869" y="52329"/>
                </a:cubicBezTo>
                <a:cubicBezTo>
                  <a:pt x="45573" y="52438"/>
                  <a:pt x="45265" y="52536"/>
                  <a:pt x="44950" y="52630"/>
                </a:cubicBezTo>
                <a:cubicBezTo>
                  <a:pt x="45142" y="52945"/>
                  <a:pt x="45348" y="53260"/>
                  <a:pt x="45562" y="53571"/>
                </a:cubicBezTo>
                <a:cubicBezTo>
                  <a:pt x="45869" y="53511"/>
                  <a:pt x="46170" y="53448"/>
                  <a:pt x="46462" y="53376"/>
                </a:cubicBezTo>
                <a:moveTo>
                  <a:pt x="46552" y="53523"/>
                </a:moveTo>
                <a:cubicBezTo>
                  <a:pt x="46263" y="53594"/>
                  <a:pt x="45967" y="53658"/>
                  <a:pt x="45663" y="53718"/>
                </a:cubicBezTo>
                <a:cubicBezTo>
                  <a:pt x="45858" y="54003"/>
                  <a:pt x="46068" y="54284"/>
                  <a:pt x="46282" y="54562"/>
                </a:cubicBezTo>
                <a:cubicBezTo>
                  <a:pt x="46579" y="54528"/>
                  <a:pt x="46871" y="54491"/>
                  <a:pt x="47153" y="54446"/>
                </a:cubicBezTo>
                <a:cubicBezTo>
                  <a:pt x="46942" y="54142"/>
                  <a:pt x="46744" y="53834"/>
                  <a:pt x="46552" y="53523"/>
                </a:cubicBezTo>
                <a:close/>
                <a:moveTo>
                  <a:pt x="48181" y="54266"/>
                </a:moveTo>
                <a:cubicBezTo>
                  <a:pt x="47971" y="53924"/>
                  <a:pt x="47772" y="53579"/>
                  <a:pt x="47584" y="53234"/>
                </a:cubicBezTo>
                <a:cubicBezTo>
                  <a:pt x="47291" y="53324"/>
                  <a:pt x="46991" y="53410"/>
                  <a:pt x="46680" y="53489"/>
                </a:cubicBezTo>
                <a:cubicBezTo>
                  <a:pt x="46871" y="53804"/>
                  <a:pt x="47078" y="54115"/>
                  <a:pt x="47291" y="54427"/>
                </a:cubicBezTo>
                <a:cubicBezTo>
                  <a:pt x="47595" y="54378"/>
                  <a:pt x="47892" y="54326"/>
                  <a:pt x="48181" y="54266"/>
                </a:cubicBezTo>
                <a:moveTo>
                  <a:pt x="48271" y="54408"/>
                </a:moveTo>
                <a:cubicBezTo>
                  <a:pt x="47986" y="54468"/>
                  <a:pt x="47693" y="54524"/>
                  <a:pt x="47393" y="54573"/>
                </a:cubicBezTo>
                <a:cubicBezTo>
                  <a:pt x="47592" y="54855"/>
                  <a:pt x="47798" y="55132"/>
                  <a:pt x="48012" y="55410"/>
                </a:cubicBezTo>
                <a:cubicBezTo>
                  <a:pt x="48301" y="55387"/>
                  <a:pt x="48590" y="55357"/>
                  <a:pt x="48871" y="55324"/>
                </a:cubicBezTo>
                <a:cubicBezTo>
                  <a:pt x="48661" y="55023"/>
                  <a:pt x="48462" y="54716"/>
                  <a:pt x="48271" y="54408"/>
                </a:cubicBezTo>
                <a:moveTo>
                  <a:pt x="49884" y="55177"/>
                </a:moveTo>
                <a:cubicBezTo>
                  <a:pt x="49678" y="54843"/>
                  <a:pt x="49479" y="54506"/>
                  <a:pt x="49291" y="54164"/>
                </a:cubicBezTo>
                <a:cubicBezTo>
                  <a:pt x="49002" y="54243"/>
                  <a:pt x="48702" y="54318"/>
                  <a:pt x="48398" y="54382"/>
                </a:cubicBezTo>
                <a:cubicBezTo>
                  <a:pt x="48593" y="54693"/>
                  <a:pt x="48796" y="55001"/>
                  <a:pt x="49006" y="55309"/>
                </a:cubicBezTo>
                <a:cubicBezTo>
                  <a:pt x="49306" y="55271"/>
                  <a:pt x="49599" y="55226"/>
                  <a:pt x="49884" y="55177"/>
                </a:cubicBezTo>
                <a:moveTo>
                  <a:pt x="49974" y="55324"/>
                </a:moveTo>
                <a:cubicBezTo>
                  <a:pt x="49693" y="55372"/>
                  <a:pt x="49404" y="55414"/>
                  <a:pt x="49111" y="55455"/>
                </a:cubicBezTo>
                <a:cubicBezTo>
                  <a:pt x="49306" y="55733"/>
                  <a:pt x="49513" y="56010"/>
                  <a:pt x="49723" y="56284"/>
                </a:cubicBezTo>
                <a:cubicBezTo>
                  <a:pt x="50012" y="56269"/>
                  <a:pt x="50293" y="56250"/>
                  <a:pt x="50574" y="56224"/>
                </a:cubicBezTo>
                <a:cubicBezTo>
                  <a:pt x="50364" y="55928"/>
                  <a:pt x="50165" y="55627"/>
                  <a:pt x="49974" y="55324"/>
                </a:cubicBezTo>
                <a:moveTo>
                  <a:pt x="51580" y="56115"/>
                </a:moveTo>
                <a:cubicBezTo>
                  <a:pt x="51374" y="55785"/>
                  <a:pt x="51175" y="55455"/>
                  <a:pt x="50987" y="55121"/>
                </a:cubicBezTo>
                <a:cubicBezTo>
                  <a:pt x="50698" y="55189"/>
                  <a:pt x="50406" y="55249"/>
                  <a:pt x="50102" y="55301"/>
                </a:cubicBezTo>
                <a:cubicBezTo>
                  <a:pt x="50297" y="55605"/>
                  <a:pt x="50499" y="55913"/>
                  <a:pt x="50710" y="56213"/>
                </a:cubicBezTo>
                <a:cubicBezTo>
                  <a:pt x="51006" y="56187"/>
                  <a:pt x="51295" y="56153"/>
                  <a:pt x="51580" y="56115"/>
                </a:cubicBezTo>
                <a:close/>
                <a:moveTo>
                  <a:pt x="51670" y="56258"/>
                </a:moveTo>
                <a:cubicBezTo>
                  <a:pt x="51389" y="56295"/>
                  <a:pt x="51103" y="56329"/>
                  <a:pt x="50815" y="56359"/>
                </a:cubicBezTo>
                <a:cubicBezTo>
                  <a:pt x="51010" y="56633"/>
                  <a:pt x="51209" y="56907"/>
                  <a:pt x="51419" y="57177"/>
                </a:cubicBezTo>
                <a:cubicBezTo>
                  <a:pt x="51704" y="57170"/>
                  <a:pt x="51981" y="57158"/>
                  <a:pt x="52259" y="57143"/>
                </a:cubicBezTo>
                <a:cubicBezTo>
                  <a:pt x="52056" y="56851"/>
                  <a:pt x="51858" y="56554"/>
                  <a:pt x="51670" y="56258"/>
                </a:cubicBezTo>
                <a:close/>
                <a:moveTo>
                  <a:pt x="53257" y="57065"/>
                </a:moveTo>
                <a:cubicBezTo>
                  <a:pt x="53055" y="56742"/>
                  <a:pt x="52859" y="56419"/>
                  <a:pt x="52676" y="56096"/>
                </a:cubicBezTo>
                <a:cubicBezTo>
                  <a:pt x="52387" y="56149"/>
                  <a:pt x="52094" y="56198"/>
                  <a:pt x="51798" y="56239"/>
                </a:cubicBezTo>
                <a:cubicBezTo>
                  <a:pt x="51989" y="56539"/>
                  <a:pt x="52192" y="56836"/>
                  <a:pt x="52398" y="57132"/>
                </a:cubicBezTo>
                <a:cubicBezTo>
                  <a:pt x="52687" y="57113"/>
                  <a:pt x="52976" y="57091"/>
                  <a:pt x="53257" y="57065"/>
                </a:cubicBezTo>
                <a:moveTo>
                  <a:pt x="53351" y="57207"/>
                </a:moveTo>
                <a:cubicBezTo>
                  <a:pt x="53070" y="57237"/>
                  <a:pt x="52788" y="57260"/>
                  <a:pt x="52499" y="57278"/>
                </a:cubicBezTo>
                <a:cubicBezTo>
                  <a:pt x="52694" y="57549"/>
                  <a:pt x="52893" y="57819"/>
                  <a:pt x="53100" y="58085"/>
                </a:cubicBezTo>
                <a:lnTo>
                  <a:pt x="53126" y="58085"/>
                </a:lnTo>
                <a:cubicBezTo>
                  <a:pt x="53396" y="58085"/>
                  <a:pt x="53666" y="58081"/>
                  <a:pt x="53932" y="58074"/>
                </a:cubicBezTo>
                <a:cubicBezTo>
                  <a:pt x="53734" y="57785"/>
                  <a:pt x="53539" y="57496"/>
                  <a:pt x="53351" y="57207"/>
                </a:cubicBezTo>
                <a:close/>
                <a:moveTo>
                  <a:pt x="54923" y="58025"/>
                </a:moveTo>
                <a:cubicBezTo>
                  <a:pt x="54724" y="57714"/>
                  <a:pt x="54529" y="57398"/>
                  <a:pt x="54345" y="57083"/>
                </a:cubicBezTo>
                <a:cubicBezTo>
                  <a:pt x="54060" y="57125"/>
                  <a:pt x="53771" y="57162"/>
                  <a:pt x="53479" y="57192"/>
                </a:cubicBezTo>
                <a:cubicBezTo>
                  <a:pt x="53670" y="57488"/>
                  <a:pt x="53865" y="57777"/>
                  <a:pt x="54071" y="58070"/>
                </a:cubicBezTo>
                <a:cubicBezTo>
                  <a:pt x="54356" y="58059"/>
                  <a:pt x="54642" y="58044"/>
                  <a:pt x="54923" y="58025"/>
                </a:cubicBezTo>
                <a:close/>
                <a:moveTo>
                  <a:pt x="55017" y="58168"/>
                </a:moveTo>
                <a:cubicBezTo>
                  <a:pt x="54739" y="58186"/>
                  <a:pt x="54458" y="58205"/>
                  <a:pt x="54176" y="58216"/>
                </a:cubicBezTo>
                <a:cubicBezTo>
                  <a:pt x="54368" y="58483"/>
                  <a:pt x="54563" y="58745"/>
                  <a:pt x="54765" y="59008"/>
                </a:cubicBezTo>
                <a:cubicBezTo>
                  <a:pt x="55006" y="59016"/>
                  <a:pt x="55246" y="59019"/>
                  <a:pt x="55486" y="59019"/>
                </a:cubicBezTo>
                <a:cubicBezTo>
                  <a:pt x="55523" y="59019"/>
                  <a:pt x="55557" y="59019"/>
                  <a:pt x="55595" y="59019"/>
                </a:cubicBezTo>
                <a:cubicBezTo>
                  <a:pt x="55396" y="58734"/>
                  <a:pt x="55204" y="58453"/>
                  <a:pt x="55017" y="58168"/>
                </a:cubicBezTo>
                <a:moveTo>
                  <a:pt x="56578" y="58997"/>
                </a:moveTo>
                <a:cubicBezTo>
                  <a:pt x="56379" y="58693"/>
                  <a:pt x="56191" y="58385"/>
                  <a:pt x="56007" y="58078"/>
                </a:cubicBezTo>
                <a:cubicBezTo>
                  <a:pt x="55722" y="58108"/>
                  <a:pt x="55433" y="58134"/>
                  <a:pt x="55144" y="58156"/>
                </a:cubicBezTo>
                <a:cubicBezTo>
                  <a:pt x="55332" y="58445"/>
                  <a:pt x="55527" y="58734"/>
                  <a:pt x="55730" y="59016"/>
                </a:cubicBezTo>
                <a:cubicBezTo>
                  <a:pt x="56015" y="59016"/>
                  <a:pt x="56296" y="59008"/>
                  <a:pt x="56578" y="58997"/>
                </a:cubicBezTo>
                <a:close/>
                <a:moveTo>
                  <a:pt x="56671" y="59139"/>
                </a:moveTo>
                <a:cubicBezTo>
                  <a:pt x="56394" y="59151"/>
                  <a:pt x="56116" y="59158"/>
                  <a:pt x="55835" y="59162"/>
                </a:cubicBezTo>
                <a:cubicBezTo>
                  <a:pt x="56026" y="59425"/>
                  <a:pt x="56221" y="59687"/>
                  <a:pt x="56420" y="59946"/>
                </a:cubicBezTo>
                <a:cubicBezTo>
                  <a:pt x="56698" y="59957"/>
                  <a:pt x="56972" y="59969"/>
                  <a:pt x="57242" y="59972"/>
                </a:cubicBezTo>
                <a:cubicBezTo>
                  <a:pt x="57047" y="59698"/>
                  <a:pt x="56855" y="59421"/>
                  <a:pt x="56671" y="59139"/>
                </a:cubicBezTo>
                <a:close/>
                <a:moveTo>
                  <a:pt x="57835" y="59980"/>
                </a:moveTo>
                <a:cubicBezTo>
                  <a:pt x="57966" y="59980"/>
                  <a:pt x="58093" y="59980"/>
                  <a:pt x="58221" y="59976"/>
                </a:cubicBezTo>
                <a:cubicBezTo>
                  <a:pt x="58026" y="59680"/>
                  <a:pt x="57838" y="59379"/>
                  <a:pt x="57654" y="59079"/>
                </a:cubicBezTo>
                <a:cubicBezTo>
                  <a:pt x="57373" y="59102"/>
                  <a:pt x="57088" y="59121"/>
                  <a:pt x="56799" y="59132"/>
                </a:cubicBezTo>
                <a:cubicBezTo>
                  <a:pt x="56987" y="59417"/>
                  <a:pt x="57182" y="59698"/>
                  <a:pt x="57381" y="59976"/>
                </a:cubicBezTo>
                <a:cubicBezTo>
                  <a:pt x="57531" y="59980"/>
                  <a:pt x="57685" y="59980"/>
                  <a:pt x="57835" y="59980"/>
                </a:cubicBezTo>
                <a:moveTo>
                  <a:pt x="58315" y="60119"/>
                </a:moveTo>
                <a:cubicBezTo>
                  <a:pt x="58157" y="60122"/>
                  <a:pt x="57996" y="60122"/>
                  <a:pt x="57835" y="60122"/>
                </a:cubicBezTo>
                <a:cubicBezTo>
                  <a:pt x="57718" y="60122"/>
                  <a:pt x="57602" y="60122"/>
                  <a:pt x="57486" y="60122"/>
                </a:cubicBezTo>
                <a:cubicBezTo>
                  <a:pt x="57673" y="60381"/>
                  <a:pt x="57865" y="60636"/>
                  <a:pt x="58063" y="60892"/>
                </a:cubicBezTo>
                <a:cubicBezTo>
                  <a:pt x="58337" y="60910"/>
                  <a:pt x="58611" y="60925"/>
                  <a:pt x="58881" y="60940"/>
                </a:cubicBezTo>
                <a:cubicBezTo>
                  <a:pt x="58686" y="60666"/>
                  <a:pt x="58499" y="60396"/>
                  <a:pt x="58315" y="60119"/>
                </a:cubicBezTo>
                <a:moveTo>
                  <a:pt x="59857" y="60967"/>
                </a:moveTo>
                <a:cubicBezTo>
                  <a:pt x="59662" y="60674"/>
                  <a:pt x="59474" y="60381"/>
                  <a:pt x="59294" y="60085"/>
                </a:cubicBezTo>
                <a:cubicBezTo>
                  <a:pt x="59013" y="60100"/>
                  <a:pt x="58728" y="60111"/>
                  <a:pt x="58442" y="60119"/>
                </a:cubicBezTo>
                <a:cubicBezTo>
                  <a:pt x="58630" y="60396"/>
                  <a:pt x="58821" y="60670"/>
                  <a:pt x="59020" y="60944"/>
                </a:cubicBezTo>
                <a:cubicBezTo>
                  <a:pt x="59298" y="60955"/>
                  <a:pt x="59579" y="60963"/>
                  <a:pt x="59857" y="60967"/>
                </a:cubicBezTo>
                <a:close/>
                <a:moveTo>
                  <a:pt x="59951" y="61109"/>
                </a:moveTo>
                <a:cubicBezTo>
                  <a:pt x="59677" y="61105"/>
                  <a:pt x="59403" y="61102"/>
                  <a:pt x="59125" y="61090"/>
                </a:cubicBezTo>
                <a:cubicBezTo>
                  <a:pt x="59309" y="61346"/>
                  <a:pt x="59504" y="61597"/>
                  <a:pt x="59699" y="61848"/>
                </a:cubicBezTo>
                <a:cubicBezTo>
                  <a:pt x="59969" y="61875"/>
                  <a:pt x="60243" y="61897"/>
                  <a:pt x="60514" y="61912"/>
                </a:cubicBezTo>
                <a:cubicBezTo>
                  <a:pt x="60318" y="61646"/>
                  <a:pt x="60135" y="61379"/>
                  <a:pt x="59951" y="61109"/>
                </a:cubicBezTo>
                <a:close/>
                <a:moveTo>
                  <a:pt x="61482" y="61961"/>
                </a:moveTo>
                <a:cubicBezTo>
                  <a:pt x="61290" y="61676"/>
                  <a:pt x="61103" y="61391"/>
                  <a:pt x="60926" y="61102"/>
                </a:cubicBezTo>
                <a:cubicBezTo>
                  <a:pt x="60679" y="61105"/>
                  <a:pt x="60435" y="61109"/>
                  <a:pt x="60187" y="61109"/>
                </a:cubicBezTo>
                <a:cubicBezTo>
                  <a:pt x="60150" y="61109"/>
                  <a:pt x="60116" y="61109"/>
                  <a:pt x="60078" y="61109"/>
                </a:cubicBezTo>
                <a:cubicBezTo>
                  <a:pt x="60262" y="61383"/>
                  <a:pt x="60454" y="61653"/>
                  <a:pt x="60649" y="61923"/>
                </a:cubicBezTo>
                <a:cubicBezTo>
                  <a:pt x="60926" y="61938"/>
                  <a:pt x="61204" y="61953"/>
                  <a:pt x="61482" y="61961"/>
                </a:cubicBezTo>
                <a:close/>
                <a:moveTo>
                  <a:pt x="61579" y="62103"/>
                </a:moveTo>
                <a:cubicBezTo>
                  <a:pt x="61305" y="62096"/>
                  <a:pt x="61031" y="62085"/>
                  <a:pt x="60754" y="62070"/>
                </a:cubicBezTo>
                <a:cubicBezTo>
                  <a:pt x="60941" y="62317"/>
                  <a:pt x="61129" y="62569"/>
                  <a:pt x="61324" y="62816"/>
                </a:cubicBezTo>
                <a:cubicBezTo>
                  <a:pt x="61594" y="62846"/>
                  <a:pt x="61864" y="62873"/>
                  <a:pt x="62134" y="62895"/>
                </a:cubicBezTo>
                <a:cubicBezTo>
                  <a:pt x="61943" y="62632"/>
                  <a:pt x="61759" y="62370"/>
                  <a:pt x="61579" y="62103"/>
                </a:cubicBezTo>
                <a:close/>
                <a:moveTo>
                  <a:pt x="63099" y="62963"/>
                </a:moveTo>
                <a:cubicBezTo>
                  <a:pt x="62911" y="62685"/>
                  <a:pt x="62723" y="62404"/>
                  <a:pt x="62547" y="62118"/>
                </a:cubicBezTo>
                <a:cubicBezTo>
                  <a:pt x="62266" y="62118"/>
                  <a:pt x="61984" y="62115"/>
                  <a:pt x="61703" y="62107"/>
                </a:cubicBezTo>
                <a:cubicBezTo>
                  <a:pt x="61887" y="62374"/>
                  <a:pt x="62074" y="62644"/>
                  <a:pt x="62269" y="62906"/>
                </a:cubicBezTo>
                <a:cubicBezTo>
                  <a:pt x="62547" y="62929"/>
                  <a:pt x="62825" y="62948"/>
                  <a:pt x="63099" y="62963"/>
                </a:cubicBezTo>
                <a:close/>
                <a:moveTo>
                  <a:pt x="63196" y="63105"/>
                </a:moveTo>
                <a:cubicBezTo>
                  <a:pt x="62922" y="63090"/>
                  <a:pt x="62652" y="63075"/>
                  <a:pt x="62378" y="63053"/>
                </a:cubicBezTo>
                <a:cubicBezTo>
                  <a:pt x="62562" y="63300"/>
                  <a:pt x="62750" y="63548"/>
                  <a:pt x="62945" y="63792"/>
                </a:cubicBezTo>
                <a:cubicBezTo>
                  <a:pt x="63211" y="63826"/>
                  <a:pt x="63481" y="63856"/>
                  <a:pt x="63752" y="63886"/>
                </a:cubicBezTo>
                <a:cubicBezTo>
                  <a:pt x="63560" y="63627"/>
                  <a:pt x="63376" y="63368"/>
                  <a:pt x="63196" y="63105"/>
                </a:cubicBezTo>
                <a:moveTo>
                  <a:pt x="64712" y="63972"/>
                </a:moveTo>
                <a:cubicBezTo>
                  <a:pt x="64524" y="63694"/>
                  <a:pt x="64341" y="63420"/>
                  <a:pt x="64161" y="63143"/>
                </a:cubicBezTo>
                <a:cubicBezTo>
                  <a:pt x="63883" y="63135"/>
                  <a:pt x="63601" y="63124"/>
                  <a:pt x="63324" y="63113"/>
                </a:cubicBezTo>
                <a:cubicBezTo>
                  <a:pt x="63504" y="63375"/>
                  <a:pt x="63691" y="63638"/>
                  <a:pt x="63883" y="63897"/>
                </a:cubicBezTo>
                <a:cubicBezTo>
                  <a:pt x="64161" y="63927"/>
                  <a:pt x="64434" y="63949"/>
                  <a:pt x="64712" y="63972"/>
                </a:cubicBezTo>
                <a:moveTo>
                  <a:pt x="64810" y="64111"/>
                </a:moveTo>
                <a:cubicBezTo>
                  <a:pt x="64536" y="64092"/>
                  <a:pt x="64266" y="64069"/>
                  <a:pt x="63992" y="64043"/>
                </a:cubicBezTo>
                <a:cubicBezTo>
                  <a:pt x="64176" y="64287"/>
                  <a:pt x="64363" y="64531"/>
                  <a:pt x="64554" y="64771"/>
                </a:cubicBezTo>
                <a:cubicBezTo>
                  <a:pt x="64825" y="64812"/>
                  <a:pt x="65091" y="64846"/>
                  <a:pt x="65361" y="64880"/>
                </a:cubicBezTo>
                <a:cubicBezTo>
                  <a:pt x="65174" y="64625"/>
                  <a:pt x="64990" y="64370"/>
                  <a:pt x="64810" y="64111"/>
                </a:cubicBezTo>
                <a:close/>
                <a:moveTo>
                  <a:pt x="66318" y="64981"/>
                </a:moveTo>
                <a:cubicBezTo>
                  <a:pt x="66130" y="64711"/>
                  <a:pt x="65946" y="64441"/>
                  <a:pt x="65770" y="64167"/>
                </a:cubicBezTo>
                <a:cubicBezTo>
                  <a:pt x="65492" y="64156"/>
                  <a:pt x="65215" y="64141"/>
                  <a:pt x="64933" y="64122"/>
                </a:cubicBezTo>
                <a:cubicBezTo>
                  <a:pt x="65117" y="64381"/>
                  <a:pt x="65301" y="64640"/>
                  <a:pt x="65492" y="64895"/>
                </a:cubicBezTo>
                <a:cubicBezTo>
                  <a:pt x="65766" y="64929"/>
                  <a:pt x="66044" y="64955"/>
                  <a:pt x="66318" y="64981"/>
                </a:cubicBezTo>
                <a:close/>
                <a:moveTo>
                  <a:pt x="66415" y="65124"/>
                </a:moveTo>
                <a:cubicBezTo>
                  <a:pt x="66145" y="65101"/>
                  <a:pt x="65875" y="65071"/>
                  <a:pt x="65601" y="65041"/>
                </a:cubicBezTo>
                <a:cubicBezTo>
                  <a:pt x="65785" y="65281"/>
                  <a:pt x="65973" y="65522"/>
                  <a:pt x="66164" y="65762"/>
                </a:cubicBezTo>
                <a:cubicBezTo>
                  <a:pt x="66430" y="65803"/>
                  <a:pt x="66697" y="65844"/>
                  <a:pt x="66967" y="65882"/>
                </a:cubicBezTo>
                <a:cubicBezTo>
                  <a:pt x="66779" y="65630"/>
                  <a:pt x="66596" y="65379"/>
                  <a:pt x="66415" y="65124"/>
                </a:cubicBezTo>
                <a:close/>
                <a:moveTo>
                  <a:pt x="67920" y="65998"/>
                </a:moveTo>
                <a:cubicBezTo>
                  <a:pt x="67732" y="65735"/>
                  <a:pt x="67552" y="65465"/>
                  <a:pt x="67376" y="65199"/>
                </a:cubicBezTo>
                <a:cubicBezTo>
                  <a:pt x="67095" y="65180"/>
                  <a:pt x="66817" y="65105"/>
                  <a:pt x="66539" y="65135"/>
                </a:cubicBezTo>
                <a:cubicBezTo>
                  <a:pt x="66719" y="65390"/>
                  <a:pt x="66907" y="65645"/>
                  <a:pt x="67098" y="65897"/>
                </a:cubicBezTo>
                <a:cubicBezTo>
                  <a:pt x="67372" y="65934"/>
                  <a:pt x="67646" y="65968"/>
                  <a:pt x="67920" y="65998"/>
                </a:cubicBezTo>
                <a:moveTo>
                  <a:pt x="68018" y="66141"/>
                </a:moveTo>
                <a:cubicBezTo>
                  <a:pt x="67747" y="66111"/>
                  <a:pt x="67477" y="66081"/>
                  <a:pt x="67207" y="66043"/>
                </a:cubicBezTo>
                <a:cubicBezTo>
                  <a:pt x="67387" y="66283"/>
                  <a:pt x="67575" y="66520"/>
                  <a:pt x="67766" y="66756"/>
                </a:cubicBezTo>
                <a:cubicBezTo>
                  <a:pt x="68033" y="66801"/>
                  <a:pt x="68299" y="66846"/>
                  <a:pt x="68565" y="66887"/>
                </a:cubicBezTo>
                <a:cubicBezTo>
                  <a:pt x="68378" y="66640"/>
                  <a:pt x="68198" y="66392"/>
                  <a:pt x="68018" y="66141"/>
                </a:cubicBezTo>
                <a:moveTo>
                  <a:pt x="69515" y="67019"/>
                </a:moveTo>
                <a:cubicBezTo>
                  <a:pt x="69331" y="66760"/>
                  <a:pt x="69151" y="66497"/>
                  <a:pt x="68974" y="66231"/>
                </a:cubicBezTo>
                <a:cubicBezTo>
                  <a:pt x="68697" y="66208"/>
                  <a:pt x="68419" y="66182"/>
                  <a:pt x="68141" y="66152"/>
                </a:cubicBezTo>
                <a:cubicBezTo>
                  <a:pt x="68321" y="66407"/>
                  <a:pt x="68509" y="66658"/>
                  <a:pt x="68697" y="66906"/>
                </a:cubicBezTo>
                <a:cubicBezTo>
                  <a:pt x="68971" y="66947"/>
                  <a:pt x="69241" y="66985"/>
                  <a:pt x="69515" y="67019"/>
                </a:cubicBezTo>
                <a:moveTo>
                  <a:pt x="69616" y="67105"/>
                </a:moveTo>
                <a:cubicBezTo>
                  <a:pt x="69346" y="67127"/>
                  <a:pt x="69076" y="67090"/>
                  <a:pt x="68809" y="67052"/>
                </a:cubicBezTo>
                <a:cubicBezTo>
                  <a:pt x="68989" y="67289"/>
                  <a:pt x="69173" y="67521"/>
                  <a:pt x="69365" y="67754"/>
                </a:cubicBezTo>
                <a:cubicBezTo>
                  <a:pt x="69631" y="67806"/>
                  <a:pt x="69897" y="67852"/>
                  <a:pt x="70164" y="67897"/>
                </a:cubicBezTo>
                <a:cubicBezTo>
                  <a:pt x="69976" y="67653"/>
                  <a:pt x="69796" y="67409"/>
                  <a:pt x="69616" y="67105"/>
                </a:cubicBezTo>
                <a:close/>
                <a:moveTo>
                  <a:pt x="71109" y="68043"/>
                </a:moveTo>
                <a:cubicBezTo>
                  <a:pt x="70925" y="67788"/>
                  <a:pt x="70745" y="67529"/>
                  <a:pt x="70569" y="67266"/>
                </a:cubicBezTo>
                <a:cubicBezTo>
                  <a:pt x="70291" y="67240"/>
                  <a:pt x="70014" y="67210"/>
                  <a:pt x="69740" y="67176"/>
                </a:cubicBezTo>
                <a:cubicBezTo>
                  <a:pt x="69920" y="67424"/>
                  <a:pt x="70104" y="67671"/>
                  <a:pt x="70291" y="67919"/>
                </a:cubicBezTo>
                <a:cubicBezTo>
                  <a:pt x="70565" y="67964"/>
                  <a:pt x="70835" y="68005"/>
                  <a:pt x="71109" y="68043"/>
                </a:cubicBezTo>
                <a:close/>
                <a:moveTo>
                  <a:pt x="71211" y="68185"/>
                </a:moveTo>
                <a:cubicBezTo>
                  <a:pt x="70940" y="68148"/>
                  <a:pt x="70670" y="68107"/>
                  <a:pt x="70404" y="68062"/>
                </a:cubicBezTo>
                <a:cubicBezTo>
                  <a:pt x="70584" y="68298"/>
                  <a:pt x="70772" y="68527"/>
                  <a:pt x="70959" y="68759"/>
                </a:cubicBezTo>
                <a:cubicBezTo>
                  <a:pt x="71226" y="68812"/>
                  <a:pt x="71492" y="68865"/>
                  <a:pt x="71758" y="68913"/>
                </a:cubicBezTo>
                <a:cubicBezTo>
                  <a:pt x="71571" y="68669"/>
                  <a:pt x="71391" y="68429"/>
                  <a:pt x="71211" y="68185"/>
                </a:cubicBezTo>
                <a:close/>
                <a:moveTo>
                  <a:pt x="72700" y="69071"/>
                </a:moveTo>
                <a:cubicBezTo>
                  <a:pt x="72516" y="68820"/>
                  <a:pt x="72336" y="68564"/>
                  <a:pt x="72160" y="68305"/>
                </a:cubicBezTo>
                <a:cubicBezTo>
                  <a:pt x="71882" y="68275"/>
                  <a:pt x="71608" y="68238"/>
                  <a:pt x="71331" y="68200"/>
                </a:cubicBezTo>
                <a:cubicBezTo>
                  <a:pt x="71511" y="68448"/>
                  <a:pt x="71695" y="68692"/>
                  <a:pt x="71886" y="68936"/>
                </a:cubicBezTo>
                <a:cubicBezTo>
                  <a:pt x="72156" y="68985"/>
                  <a:pt x="72430" y="69030"/>
                  <a:pt x="72700" y="69071"/>
                </a:cubicBezTo>
                <a:moveTo>
                  <a:pt x="72805" y="69213"/>
                </a:moveTo>
                <a:cubicBezTo>
                  <a:pt x="72535" y="69168"/>
                  <a:pt x="72265" y="69127"/>
                  <a:pt x="71995" y="69078"/>
                </a:cubicBezTo>
                <a:cubicBezTo>
                  <a:pt x="72179" y="69311"/>
                  <a:pt x="72362" y="69540"/>
                  <a:pt x="72550" y="69769"/>
                </a:cubicBezTo>
                <a:cubicBezTo>
                  <a:pt x="72816" y="69825"/>
                  <a:pt x="73083" y="69881"/>
                  <a:pt x="73349" y="69930"/>
                </a:cubicBezTo>
                <a:cubicBezTo>
                  <a:pt x="73162" y="69694"/>
                  <a:pt x="72981" y="69454"/>
                  <a:pt x="72805" y="69213"/>
                </a:cubicBezTo>
                <a:moveTo>
                  <a:pt x="74291" y="70103"/>
                </a:moveTo>
                <a:cubicBezTo>
                  <a:pt x="74107" y="69851"/>
                  <a:pt x="73923" y="69600"/>
                  <a:pt x="73747" y="69349"/>
                </a:cubicBezTo>
                <a:cubicBezTo>
                  <a:pt x="73473" y="69311"/>
                  <a:pt x="73195" y="69270"/>
                  <a:pt x="72921" y="69228"/>
                </a:cubicBezTo>
                <a:cubicBezTo>
                  <a:pt x="73102" y="69472"/>
                  <a:pt x="73285" y="69716"/>
                  <a:pt x="73473" y="69956"/>
                </a:cubicBezTo>
                <a:cubicBezTo>
                  <a:pt x="73747" y="70009"/>
                  <a:pt x="74017" y="70058"/>
                  <a:pt x="74291" y="70103"/>
                </a:cubicBezTo>
                <a:close/>
                <a:moveTo>
                  <a:pt x="74392" y="70242"/>
                </a:moveTo>
                <a:cubicBezTo>
                  <a:pt x="74122" y="70197"/>
                  <a:pt x="73856" y="70148"/>
                  <a:pt x="73586" y="70099"/>
                </a:cubicBezTo>
                <a:cubicBezTo>
                  <a:pt x="73769" y="70328"/>
                  <a:pt x="73953" y="70557"/>
                  <a:pt x="74141" y="70782"/>
                </a:cubicBezTo>
                <a:cubicBezTo>
                  <a:pt x="74407" y="70842"/>
                  <a:pt x="74670" y="70898"/>
                  <a:pt x="74936" y="70954"/>
                </a:cubicBezTo>
                <a:cubicBezTo>
                  <a:pt x="74752" y="70718"/>
                  <a:pt x="74572" y="70482"/>
                  <a:pt x="74392" y="70242"/>
                </a:cubicBezTo>
                <a:close/>
                <a:moveTo>
                  <a:pt x="75878" y="71138"/>
                </a:moveTo>
                <a:cubicBezTo>
                  <a:pt x="75690" y="70891"/>
                  <a:pt x="75510" y="70639"/>
                  <a:pt x="75334" y="70392"/>
                </a:cubicBezTo>
                <a:cubicBezTo>
                  <a:pt x="75060" y="70350"/>
                  <a:pt x="74782" y="70305"/>
                  <a:pt x="74509" y="70260"/>
                </a:cubicBezTo>
                <a:cubicBezTo>
                  <a:pt x="74689" y="70504"/>
                  <a:pt x="74873" y="70741"/>
                  <a:pt x="75064" y="70981"/>
                </a:cubicBezTo>
                <a:cubicBezTo>
                  <a:pt x="75334" y="71037"/>
                  <a:pt x="75604" y="71089"/>
                  <a:pt x="75878" y="71138"/>
                </a:cubicBezTo>
                <a:close/>
                <a:moveTo>
                  <a:pt x="75979" y="71277"/>
                </a:moveTo>
                <a:cubicBezTo>
                  <a:pt x="75709" y="71228"/>
                  <a:pt x="75443" y="71176"/>
                  <a:pt x="75176" y="71123"/>
                </a:cubicBezTo>
                <a:cubicBezTo>
                  <a:pt x="75357" y="71348"/>
                  <a:pt x="75540" y="71573"/>
                  <a:pt x="75728" y="71799"/>
                </a:cubicBezTo>
                <a:cubicBezTo>
                  <a:pt x="75994" y="71862"/>
                  <a:pt x="76257" y="71922"/>
                  <a:pt x="76523" y="71982"/>
                </a:cubicBezTo>
                <a:cubicBezTo>
                  <a:pt x="76340" y="71746"/>
                  <a:pt x="76159" y="71513"/>
                  <a:pt x="75979" y="71277"/>
                </a:cubicBezTo>
                <a:close/>
                <a:moveTo>
                  <a:pt x="77461" y="72174"/>
                </a:moveTo>
                <a:cubicBezTo>
                  <a:pt x="77278" y="71930"/>
                  <a:pt x="77097" y="71682"/>
                  <a:pt x="76921" y="71435"/>
                </a:cubicBezTo>
                <a:cubicBezTo>
                  <a:pt x="76643" y="71393"/>
                  <a:pt x="76370" y="71345"/>
                  <a:pt x="76096" y="71296"/>
                </a:cubicBezTo>
                <a:cubicBezTo>
                  <a:pt x="76276" y="71536"/>
                  <a:pt x="76460" y="71772"/>
                  <a:pt x="76647" y="72009"/>
                </a:cubicBezTo>
                <a:cubicBezTo>
                  <a:pt x="76917" y="72065"/>
                  <a:pt x="77191" y="72121"/>
                  <a:pt x="77461" y="72174"/>
                </a:cubicBezTo>
                <a:moveTo>
                  <a:pt x="77566" y="72313"/>
                </a:moveTo>
                <a:cubicBezTo>
                  <a:pt x="77296" y="72260"/>
                  <a:pt x="77030" y="72204"/>
                  <a:pt x="76760" y="72148"/>
                </a:cubicBezTo>
                <a:cubicBezTo>
                  <a:pt x="76944" y="72373"/>
                  <a:pt x="77127" y="72598"/>
                  <a:pt x="77315" y="72819"/>
                </a:cubicBezTo>
                <a:cubicBezTo>
                  <a:pt x="77581" y="72887"/>
                  <a:pt x="77844" y="72950"/>
                  <a:pt x="78111" y="73010"/>
                </a:cubicBezTo>
                <a:cubicBezTo>
                  <a:pt x="77927" y="72778"/>
                  <a:pt x="77743" y="72545"/>
                  <a:pt x="77566" y="72313"/>
                </a:cubicBezTo>
                <a:close/>
                <a:moveTo>
                  <a:pt x="79045" y="73213"/>
                </a:moveTo>
                <a:cubicBezTo>
                  <a:pt x="78861" y="72973"/>
                  <a:pt x="78681" y="72729"/>
                  <a:pt x="78504" y="72481"/>
                </a:cubicBezTo>
                <a:cubicBezTo>
                  <a:pt x="78227" y="72436"/>
                  <a:pt x="77953" y="72388"/>
                  <a:pt x="77679" y="72335"/>
                </a:cubicBezTo>
                <a:cubicBezTo>
                  <a:pt x="77859" y="72568"/>
                  <a:pt x="78043" y="72804"/>
                  <a:pt x="78234" y="73037"/>
                </a:cubicBezTo>
                <a:cubicBezTo>
                  <a:pt x="78504" y="73101"/>
                  <a:pt x="78775" y="73157"/>
                  <a:pt x="79045" y="73213"/>
                </a:cubicBezTo>
                <a:moveTo>
                  <a:pt x="79150" y="73352"/>
                </a:moveTo>
                <a:cubicBezTo>
                  <a:pt x="78883" y="73296"/>
                  <a:pt x="78613" y="73239"/>
                  <a:pt x="78347" y="73179"/>
                </a:cubicBezTo>
                <a:cubicBezTo>
                  <a:pt x="78527" y="73401"/>
                  <a:pt x="78715" y="73626"/>
                  <a:pt x="78902" y="73843"/>
                </a:cubicBezTo>
                <a:cubicBezTo>
                  <a:pt x="79165" y="73915"/>
                  <a:pt x="79431" y="73979"/>
                  <a:pt x="79698" y="74042"/>
                </a:cubicBezTo>
                <a:cubicBezTo>
                  <a:pt x="79510" y="73813"/>
                  <a:pt x="79330" y="73581"/>
                  <a:pt x="79150" y="73352"/>
                </a:cubicBezTo>
                <a:moveTo>
                  <a:pt x="80628" y="74256"/>
                </a:moveTo>
                <a:cubicBezTo>
                  <a:pt x="80444" y="74016"/>
                  <a:pt x="80264" y="73776"/>
                  <a:pt x="80084" y="73532"/>
                </a:cubicBezTo>
                <a:cubicBezTo>
                  <a:pt x="79810" y="73483"/>
                  <a:pt x="79536" y="73427"/>
                  <a:pt x="79262" y="73374"/>
                </a:cubicBezTo>
                <a:cubicBezTo>
                  <a:pt x="79442" y="73607"/>
                  <a:pt x="79626" y="73840"/>
                  <a:pt x="79818" y="74072"/>
                </a:cubicBezTo>
                <a:cubicBezTo>
                  <a:pt x="80088" y="74136"/>
                  <a:pt x="80358" y="74196"/>
                  <a:pt x="80628" y="74256"/>
                </a:cubicBezTo>
                <a:moveTo>
                  <a:pt x="80733" y="74391"/>
                </a:moveTo>
                <a:cubicBezTo>
                  <a:pt x="80467" y="74335"/>
                  <a:pt x="80197" y="74275"/>
                  <a:pt x="79930" y="74211"/>
                </a:cubicBezTo>
                <a:cubicBezTo>
                  <a:pt x="80110" y="74433"/>
                  <a:pt x="80298" y="74654"/>
                  <a:pt x="80486" y="74871"/>
                </a:cubicBezTo>
                <a:cubicBezTo>
                  <a:pt x="80752" y="74943"/>
                  <a:pt x="81015" y="75010"/>
                  <a:pt x="81281" y="75078"/>
                </a:cubicBezTo>
                <a:cubicBezTo>
                  <a:pt x="81093" y="74849"/>
                  <a:pt x="80913" y="74620"/>
                  <a:pt x="80733" y="74391"/>
                </a:cubicBezTo>
                <a:close/>
                <a:moveTo>
                  <a:pt x="82211" y="75303"/>
                </a:moveTo>
                <a:cubicBezTo>
                  <a:pt x="82028" y="75063"/>
                  <a:pt x="81844" y="74823"/>
                  <a:pt x="81667" y="74583"/>
                </a:cubicBezTo>
                <a:cubicBezTo>
                  <a:pt x="81390" y="74530"/>
                  <a:pt x="81120" y="74474"/>
                  <a:pt x="80846" y="74414"/>
                </a:cubicBezTo>
                <a:cubicBezTo>
                  <a:pt x="81026" y="74646"/>
                  <a:pt x="81210" y="74879"/>
                  <a:pt x="81397" y="75108"/>
                </a:cubicBezTo>
                <a:cubicBezTo>
                  <a:pt x="81667" y="75175"/>
                  <a:pt x="81941" y="75239"/>
                  <a:pt x="82211" y="75303"/>
                </a:cubicBezTo>
                <a:close/>
                <a:moveTo>
                  <a:pt x="82317" y="75434"/>
                </a:moveTo>
                <a:cubicBezTo>
                  <a:pt x="82046" y="75374"/>
                  <a:pt x="81780" y="75310"/>
                  <a:pt x="81514" y="75247"/>
                </a:cubicBezTo>
                <a:cubicBezTo>
                  <a:pt x="81694" y="75464"/>
                  <a:pt x="81881" y="75686"/>
                  <a:pt x="82069" y="75903"/>
                </a:cubicBezTo>
                <a:cubicBezTo>
                  <a:pt x="82335" y="75975"/>
                  <a:pt x="82598" y="76046"/>
                  <a:pt x="82864" y="76117"/>
                </a:cubicBezTo>
                <a:cubicBezTo>
                  <a:pt x="82680" y="75892"/>
                  <a:pt x="82497" y="75663"/>
                  <a:pt x="82317" y="75434"/>
                </a:cubicBezTo>
                <a:close/>
                <a:moveTo>
                  <a:pt x="83795" y="76346"/>
                </a:moveTo>
                <a:cubicBezTo>
                  <a:pt x="83607" y="76113"/>
                  <a:pt x="83427" y="75873"/>
                  <a:pt x="83247" y="75637"/>
                </a:cubicBezTo>
                <a:cubicBezTo>
                  <a:pt x="82973" y="75581"/>
                  <a:pt x="82699" y="75521"/>
                  <a:pt x="82425" y="75461"/>
                </a:cubicBezTo>
                <a:cubicBezTo>
                  <a:pt x="82605" y="75689"/>
                  <a:pt x="82793" y="75918"/>
                  <a:pt x="82981" y="76147"/>
                </a:cubicBezTo>
                <a:cubicBezTo>
                  <a:pt x="83251" y="76215"/>
                  <a:pt x="83521" y="76282"/>
                  <a:pt x="83795" y="76346"/>
                </a:cubicBezTo>
                <a:close/>
                <a:moveTo>
                  <a:pt x="83900" y="76481"/>
                </a:moveTo>
                <a:cubicBezTo>
                  <a:pt x="83630" y="76417"/>
                  <a:pt x="83360" y="76350"/>
                  <a:pt x="83093" y="76282"/>
                </a:cubicBezTo>
                <a:cubicBezTo>
                  <a:pt x="83277" y="76500"/>
                  <a:pt x="83465" y="76717"/>
                  <a:pt x="83652" y="76935"/>
                </a:cubicBezTo>
                <a:cubicBezTo>
                  <a:pt x="83915" y="77010"/>
                  <a:pt x="84181" y="77085"/>
                  <a:pt x="84448" y="77156"/>
                </a:cubicBezTo>
                <a:cubicBezTo>
                  <a:pt x="84260" y="76931"/>
                  <a:pt x="84080" y="76706"/>
                  <a:pt x="83900" y="76481"/>
                </a:cubicBezTo>
                <a:moveTo>
                  <a:pt x="85374" y="77397"/>
                </a:moveTo>
                <a:cubicBezTo>
                  <a:pt x="85191" y="77164"/>
                  <a:pt x="85007" y="76928"/>
                  <a:pt x="84827" y="76691"/>
                </a:cubicBezTo>
                <a:cubicBezTo>
                  <a:pt x="84553" y="76631"/>
                  <a:pt x="84279" y="76567"/>
                  <a:pt x="84005" y="76504"/>
                </a:cubicBezTo>
                <a:cubicBezTo>
                  <a:pt x="84185" y="76732"/>
                  <a:pt x="84373" y="76961"/>
                  <a:pt x="84560" y="77186"/>
                </a:cubicBezTo>
                <a:cubicBezTo>
                  <a:pt x="84830" y="77258"/>
                  <a:pt x="85104" y="77329"/>
                  <a:pt x="85374" y="77397"/>
                </a:cubicBezTo>
                <a:close/>
                <a:moveTo>
                  <a:pt x="86031" y="78200"/>
                </a:moveTo>
                <a:cubicBezTo>
                  <a:pt x="85843" y="77978"/>
                  <a:pt x="85660" y="77753"/>
                  <a:pt x="85479" y="77528"/>
                </a:cubicBezTo>
                <a:cubicBezTo>
                  <a:pt x="85209" y="77460"/>
                  <a:pt x="84943" y="77393"/>
                  <a:pt x="84677" y="77322"/>
                </a:cubicBezTo>
                <a:cubicBezTo>
                  <a:pt x="84857" y="77539"/>
                  <a:pt x="85044" y="77757"/>
                  <a:pt x="85236" y="77971"/>
                </a:cubicBezTo>
                <a:cubicBezTo>
                  <a:pt x="85498" y="78049"/>
                  <a:pt x="85765" y="78124"/>
                  <a:pt x="86031" y="78200"/>
                </a:cubicBezTo>
                <a:close/>
                <a:moveTo>
                  <a:pt x="86144" y="78335"/>
                </a:moveTo>
                <a:cubicBezTo>
                  <a:pt x="85881" y="78263"/>
                  <a:pt x="85618" y="78188"/>
                  <a:pt x="85359" y="78113"/>
                </a:cubicBezTo>
                <a:cubicBezTo>
                  <a:pt x="85543" y="78320"/>
                  <a:pt x="85731" y="78522"/>
                  <a:pt x="85918" y="78729"/>
                </a:cubicBezTo>
                <a:cubicBezTo>
                  <a:pt x="86177" y="78811"/>
                  <a:pt x="86440" y="78894"/>
                  <a:pt x="86699" y="78972"/>
                </a:cubicBezTo>
                <a:cubicBezTo>
                  <a:pt x="86511" y="78762"/>
                  <a:pt x="86327" y="78548"/>
                  <a:pt x="86144" y="78335"/>
                </a:cubicBezTo>
                <a:close/>
                <a:moveTo>
                  <a:pt x="87611" y="79243"/>
                </a:moveTo>
                <a:cubicBezTo>
                  <a:pt x="87423" y="79021"/>
                  <a:pt x="87235" y="78800"/>
                  <a:pt x="87055" y="78575"/>
                </a:cubicBezTo>
                <a:cubicBezTo>
                  <a:pt x="86789" y="78507"/>
                  <a:pt x="86523" y="78436"/>
                  <a:pt x="86256" y="78365"/>
                </a:cubicBezTo>
                <a:cubicBezTo>
                  <a:pt x="86440" y="78578"/>
                  <a:pt x="86628" y="78796"/>
                  <a:pt x="86819" y="79010"/>
                </a:cubicBezTo>
                <a:cubicBezTo>
                  <a:pt x="87082" y="79089"/>
                  <a:pt x="87344" y="79168"/>
                  <a:pt x="87611" y="79243"/>
                </a:cubicBezTo>
                <a:close/>
                <a:moveTo>
                  <a:pt x="87723" y="79374"/>
                </a:moveTo>
                <a:cubicBezTo>
                  <a:pt x="87461" y="79303"/>
                  <a:pt x="87202" y="79224"/>
                  <a:pt x="86943" y="79149"/>
                </a:cubicBezTo>
                <a:cubicBezTo>
                  <a:pt x="87127" y="79355"/>
                  <a:pt x="87314" y="79558"/>
                  <a:pt x="87502" y="79764"/>
                </a:cubicBezTo>
                <a:cubicBezTo>
                  <a:pt x="87761" y="79847"/>
                  <a:pt x="88020" y="79929"/>
                  <a:pt x="88275" y="80012"/>
                </a:cubicBezTo>
                <a:cubicBezTo>
                  <a:pt x="88087" y="79802"/>
                  <a:pt x="87903" y="79588"/>
                  <a:pt x="87723" y="79374"/>
                </a:cubicBezTo>
                <a:close/>
                <a:moveTo>
                  <a:pt x="89194" y="80289"/>
                </a:moveTo>
                <a:cubicBezTo>
                  <a:pt x="89006" y="80068"/>
                  <a:pt x="88819" y="79847"/>
                  <a:pt x="88639" y="79625"/>
                </a:cubicBezTo>
                <a:cubicBezTo>
                  <a:pt x="88369" y="79554"/>
                  <a:pt x="88098" y="79483"/>
                  <a:pt x="87832" y="79408"/>
                </a:cubicBezTo>
                <a:cubicBezTo>
                  <a:pt x="88016" y="79622"/>
                  <a:pt x="88203" y="79835"/>
                  <a:pt x="88391" y="80045"/>
                </a:cubicBezTo>
                <a:cubicBezTo>
                  <a:pt x="88657" y="80128"/>
                  <a:pt x="88924" y="80211"/>
                  <a:pt x="89194" y="80289"/>
                </a:cubicBezTo>
                <a:close/>
                <a:moveTo>
                  <a:pt x="89307" y="80421"/>
                </a:moveTo>
                <a:cubicBezTo>
                  <a:pt x="89040" y="80346"/>
                  <a:pt x="88777" y="80267"/>
                  <a:pt x="88515" y="80184"/>
                </a:cubicBezTo>
                <a:cubicBezTo>
                  <a:pt x="88702" y="80391"/>
                  <a:pt x="88890" y="80593"/>
                  <a:pt x="89078" y="80796"/>
                </a:cubicBezTo>
                <a:cubicBezTo>
                  <a:pt x="89340" y="80882"/>
                  <a:pt x="89599" y="80968"/>
                  <a:pt x="89862" y="81055"/>
                </a:cubicBezTo>
                <a:cubicBezTo>
                  <a:pt x="89674" y="80845"/>
                  <a:pt x="89487" y="80635"/>
                  <a:pt x="89307" y="80421"/>
                </a:cubicBezTo>
                <a:close/>
                <a:moveTo>
                  <a:pt x="90774" y="81336"/>
                </a:moveTo>
                <a:cubicBezTo>
                  <a:pt x="90582" y="81119"/>
                  <a:pt x="90398" y="80897"/>
                  <a:pt x="90215" y="80676"/>
                </a:cubicBezTo>
                <a:cubicBezTo>
                  <a:pt x="89944" y="80605"/>
                  <a:pt x="89678" y="80529"/>
                  <a:pt x="89412" y="80451"/>
                </a:cubicBezTo>
                <a:cubicBezTo>
                  <a:pt x="89595" y="80665"/>
                  <a:pt x="89783" y="80878"/>
                  <a:pt x="89974" y="81089"/>
                </a:cubicBezTo>
                <a:cubicBezTo>
                  <a:pt x="90241" y="81175"/>
                  <a:pt x="90507" y="81257"/>
                  <a:pt x="90774" y="81336"/>
                </a:cubicBezTo>
                <a:close/>
                <a:moveTo>
                  <a:pt x="90886" y="81467"/>
                </a:moveTo>
                <a:cubicBezTo>
                  <a:pt x="90620" y="81389"/>
                  <a:pt x="90361" y="81306"/>
                  <a:pt x="90098" y="81224"/>
                </a:cubicBezTo>
                <a:cubicBezTo>
                  <a:pt x="90282" y="81430"/>
                  <a:pt x="90473" y="81633"/>
                  <a:pt x="90661" y="81835"/>
                </a:cubicBezTo>
                <a:cubicBezTo>
                  <a:pt x="90924" y="81925"/>
                  <a:pt x="91186" y="82012"/>
                  <a:pt x="91445" y="82098"/>
                </a:cubicBezTo>
                <a:cubicBezTo>
                  <a:pt x="91258" y="81888"/>
                  <a:pt x="91070" y="81678"/>
                  <a:pt x="90886" y="81467"/>
                </a:cubicBezTo>
                <a:close/>
                <a:moveTo>
                  <a:pt x="92357" y="82387"/>
                </a:moveTo>
                <a:cubicBezTo>
                  <a:pt x="92169" y="82169"/>
                  <a:pt x="91982" y="81952"/>
                  <a:pt x="91798" y="81730"/>
                </a:cubicBezTo>
                <a:cubicBezTo>
                  <a:pt x="91528" y="81655"/>
                  <a:pt x="91258" y="81576"/>
                  <a:pt x="90987" y="81498"/>
                </a:cubicBezTo>
                <a:cubicBezTo>
                  <a:pt x="91175" y="81711"/>
                  <a:pt x="91363" y="81921"/>
                  <a:pt x="91558" y="82135"/>
                </a:cubicBezTo>
                <a:cubicBezTo>
                  <a:pt x="91824" y="82222"/>
                  <a:pt x="92091" y="82304"/>
                  <a:pt x="92357" y="82387"/>
                </a:cubicBezTo>
                <a:moveTo>
                  <a:pt x="92469" y="82518"/>
                </a:moveTo>
                <a:cubicBezTo>
                  <a:pt x="92207" y="82436"/>
                  <a:pt x="91940" y="82353"/>
                  <a:pt x="91678" y="82267"/>
                </a:cubicBezTo>
                <a:cubicBezTo>
                  <a:pt x="91865" y="82469"/>
                  <a:pt x="92057" y="82672"/>
                  <a:pt x="92248" y="82874"/>
                </a:cubicBezTo>
                <a:cubicBezTo>
                  <a:pt x="92507" y="82968"/>
                  <a:pt x="92770" y="83058"/>
                  <a:pt x="93032" y="83145"/>
                </a:cubicBezTo>
                <a:cubicBezTo>
                  <a:pt x="92845" y="82935"/>
                  <a:pt x="92657" y="82728"/>
                  <a:pt x="92469" y="82518"/>
                </a:cubicBezTo>
                <a:close/>
                <a:moveTo>
                  <a:pt x="93944" y="83441"/>
                </a:moveTo>
                <a:cubicBezTo>
                  <a:pt x="93753" y="83223"/>
                  <a:pt x="93565" y="83006"/>
                  <a:pt x="93381" y="82788"/>
                </a:cubicBezTo>
                <a:cubicBezTo>
                  <a:pt x="93111" y="82709"/>
                  <a:pt x="92841" y="82631"/>
                  <a:pt x="92571" y="82548"/>
                </a:cubicBezTo>
                <a:cubicBezTo>
                  <a:pt x="92758" y="82758"/>
                  <a:pt x="92946" y="82968"/>
                  <a:pt x="93141" y="83178"/>
                </a:cubicBezTo>
                <a:cubicBezTo>
                  <a:pt x="93407" y="83268"/>
                  <a:pt x="93674" y="83355"/>
                  <a:pt x="93944" y="83441"/>
                </a:cubicBezTo>
                <a:close/>
                <a:moveTo>
                  <a:pt x="94057" y="83569"/>
                </a:moveTo>
                <a:cubicBezTo>
                  <a:pt x="93790" y="83486"/>
                  <a:pt x="93528" y="83400"/>
                  <a:pt x="93261" y="83313"/>
                </a:cubicBezTo>
                <a:cubicBezTo>
                  <a:pt x="93453" y="83516"/>
                  <a:pt x="93640" y="83715"/>
                  <a:pt x="93835" y="83918"/>
                </a:cubicBezTo>
                <a:cubicBezTo>
                  <a:pt x="94094" y="84011"/>
                  <a:pt x="94357" y="84101"/>
                  <a:pt x="94619" y="84191"/>
                </a:cubicBezTo>
                <a:cubicBezTo>
                  <a:pt x="94428" y="83985"/>
                  <a:pt x="94240" y="83779"/>
                  <a:pt x="94057" y="83569"/>
                </a:cubicBezTo>
                <a:moveTo>
                  <a:pt x="95531" y="84495"/>
                </a:moveTo>
                <a:cubicBezTo>
                  <a:pt x="95340" y="84278"/>
                  <a:pt x="95152" y="84064"/>
                  <a:pt x="94965" y="83846"/>
                </a:cubicBezTo>
                <a:cubicBezTo>
                  <a:pt x="94694" y="83764"/>
                  <a:pt x="94424" y="83681"/>
                  <a:pt x="94154" y="83599"/>
                </a:cubicBezTo>
                <a:cubicBezTo>
                  <a:pt x="94342" y="83809"/>
                  <a:pt x="94533" y="84019"/>
                  <a:pt x="94724" y="84229"/>
                </a:cubicBezTo>
                <a:cubicBezTo>
                  <a:pt x="94991" y="84319"/>
                  <a:pt x="95261" y="84409"/>
                  <a:pt x="95531" y="84495"/>
                </a:cubicBezTo>
                <a:close/>
                <a:moveTo>
                  <a:pt x="94845" y="84360"/>
                </a:moveTo>
                <a:cubicBezTo>
                  <a:pt x="95032" y="84559"/>
                  <a:pt x="95223" y="84762"/>
                  <a:pt x="95419" y="84961"/>
                </a:cubicBezTo>
                <a:cubicBezTo>
                  <a:pt x="95681" y="85058"/>
                  <a:pt x="95944" y="85152"/>
                  <a:pt x="96206" y="85242"/>
                </a:cubicBezTo>
                <a:cubicBezTo>
                  <a:pt x="96015" y="85036"/>
                  <a:pt x="95828" y="84829"/>
                  <a:pt x="95640" y="84619"/>
                </a:cubicBezTo>
                <a:cubicBezTo>
                  <a:pt x="95374" y="84533"/>
                  <a:pt x="95111" y="84447"/>
                  <a:pt x="94845" y="84360"/>
                </a:cubicBezTo>
                <a:close/>
                <a:moveTo>
                  <a:pt x="95055" y="83873"/>
                </a:moveTo>
                <a:cubicBezTo>
                  <a:pt x="95238" y="84090"/>
                  <a:pt x="95430" y="84308"/>
                  <a:pt x="95625" y="84525"/>
                </a:cubicBezTo>
                <a:cubicBezTo>
                  <a:pt x="95895" y="84612"/>
                  <a:pt x="96173" y="84698"/>
                  <a:pt x="96447" y="84784"/>
                </a:cubicBezTo>
                <a:cubicBezTo>
                  <a:pt x="96255" y="84559"/>
                  <a:pt x="96068" y="84334"/>
                  <a:pt x="95884" y="84109"/>
                </a:cubicBezTo>
                <a:cubicBezTo>
                  <a:pt x="95606" y="84030"/>
                  <a:pt x="95329" y="83951"/>
                  <a:pt x="95055" y="83873"/>
                </a:cubicBezTo>
                <a:close/>
                <a:moveTo>
                  <a:pt x="94383" y="83070"/>
                </a:moveTo>
                <a:cubicBezTo>
                  <a:pt x="94571" y="83295"/>
                  <a:pt x="94758" y="83524"/>
                  <a:pt x="94950" y="83749"/>
                </a:cubicBezTo>
                <a:cubicBezTo>
                  <a:pt x="95227" y="83831"/>
                  <a:pt x="95509" y="83914"/>
                  <a:pt x="95786" y="83993"/>
                </a:cubicBezTo>
                <a:cubicBezTo>
                  <a:pt x="95599" y="83760"/>
                  <a:pt x="95411" y="83524"/>
                  <a:pt x="95227" y="83291"/>
                </a:cubicBezTo>
                <a:cubicBezTo>
                  <a:pt x="94946" y="83216"/>
                  <a:pt x="94664" y="83145"/>
                  <a:pt x="94383" y="83070"/>
                </a:cubicBezTo>
                <a:close/>
                <a:moveTo>
                  <a:pt x="143291" y="8964"/>
                </a:moveTo>
                <a:cubicBezTo>
                  <a:pt x="161372" y="8964"/>
                  <a:pt x="177280" y="12374"/>
                  <a:pt x="183865" y="19871"/>
                </a:cubicBezTo>
                <a:cubicBezTo>
                  <a:pt x="186975" y="23417"/>
                  <a:pt x="188375" y="27488"/>
                  <a:pt x="188375" y="31806"/>
                </a:cubicBezTo>
                <a:cubicBezTo>
                  <a:pt x="188371" y="44585"/>
                  <a:pt x="176173" y="59530"/>
                  <a:pt x="160130" y="69656"/>
                </a:cubicBezTo>
                <a:cubicBezTo>
                  <a:pt x="145737" y="78766"/>
                  <a:pt x="127457" y="84150"/>
                  <a:pt x="110404" y="84150"/>
                </a:cubicBezTo>
                <a:cubicBezTo>
                  <a:pt x="104975" y="84150"/>
                  <a:pt x="99673" y="83602"/>
                  <a:pt x="94657" y="82458"/>
                </a:cubicBezTo>
                <a:cubicBezTo>
                  <a:pt x="94841" y="82706"/>
                  <a:pt x="95025" y="82950"/>
                  <a:pt x="95212" y="83193"/>
                </a:cubicBezTo>
                <a:cubicBezTo>
                  <a:pt x="100848" y="84630"/>
                  <a:pt x="106873" y="85313"/>
                  <a:pt x="113053" y="85313"/>
                </a:cubicBezTo>
                <a:cubicBezTo>
                  <a:pt x="130425" y="85313"/>
                  <a:pt x="149009" y="79925"/>
                  <a:pt x="163518" y="70801"/>
                </a:cubicBezTo>
                <a:cubicBezTo>
                  <a:pt x="179779" y="60606"/>
                  <a:pt x="191984" y="45456"/>
                  <a:pt x="191981" y="32459"/>
                </a:cubicBezTo>
                <a:cubicBezTo>
                  <a:pt x="191981" y="27975"/>
                  <a:pt x="190528" y="23747"/>
                  <a:pt x="187294" y="20062"/>
                </a:cubicBezTo>
                <a:cubicBezTo>
                  <a:pt x="180409" y="12213"/>
                  <a:pt x="163818" y="8592"/>
                  <a:pt x="145103" y="8592"/>
                </a:cubicBezTo>
                <a:lnTo>
                  <a:pt x="145092" y="8592"/>
                </a:lnTo>
                <a:cubicBezTo>
                  <a:pt x="138972" y="8592"/>
                  <a:pt x="132624" y="8979"/>
                  <a:pt x="126316" y="9729"/>
                </a:cubicBezTo>
                <a:cubicBezTo>
                  <a:pt x="126136" y="9808"/>
                  <a:pt x="125956" y="9883"/>
                  <a:pt x="125776" y="9962"/>
                </a:cubicBezTo>
                <a:cubicBezTo>
                  <a:pt x="131682" y="9302"/>
                  <a:pt x="137591" y="8964"/>
                  <a:pt x="143291" y="8964"/>
                </a:cubicBezTo>
                <a:close/>
                <a:moveTo>
                  <a:pt x="141508" y="9418"/>
                </a:moveTo>
                <a:cubicBezTo>
                  <a:pt x="158925" y="9418"/>
                  <a:pt x="174125" y="12630"/>
                  <a:pt x="180372" y="19743"/>
                </a:cubicBezTo>
                <a:cubicBezTo>
                  <a:pt x="183347" y="23135"/>
                  <a:pt x="184683" y="27026"/>
                  <a:pt x="184683" y="31164"/>
                </a:cubicBezTo>
                <a:cubicBezTo>
                  <a:pt x="184679" y="43666"/>
                  <a:pt x="172511" y="58389"/>
                  <a:pt x="156693" y="68441"/>
                </a:cubicBezTo>
                <a:cubicBezTo>
                  <a:pt x="142431" y="77528"/>
                  <a:pt x="124478" y="82901"/>
                  <a:pt x="107763" y="82901"/>
                </a:cubicBezTo>
                <a:cubicBezTo>
                  <a:pt x="103046" y="82901"/>
                  <a:pt x="98431" y="82473"/>
                  <a:pt x="94023" y="81580"/>
                </a:cubicBezTo>
                <a:cubicBezTo>
                  <a:pt x="94203" y="81835"/>
                  <a:pt x="94387" y="82090"/>
                  <a:pt x="94574" y="82345"/>
                </a:cubicBezTo>
                <a:cubicBezTo>
                  <a:pt x="99610" y="83505"/>
                  <a:pt x="104945" y="84056"/>
                  <a:pt x="110404" y="84056"/>
                </a:cubicBezTo>
                <a:cubicBezTo>
                  <a:pt x="127438" y="84056"/>
                  <a:pt x="145703" y="78680"/>
                  <a:pt x="160077" y="69577"/>
                </a:cubicBezTo>
                <a:cubicBezTo>
                  <a:pt x="176109" y="59462"/>
                  <a:pt x="188285" y="44525"/>
                  <a:pt x="188281" y="31806"/>
                </a:cubicBezTo>
                <a:cubicBezTo>
                  <a:pt x="188281" y="27506"/>
                  <a:pt x="186893" y="23462"/>
                  <a:pt x="183794" y="19931"/>
                </a:cubicBezTo>
                <a:cubicBezTo>
                  <a:pt x="177254" y="12476"/>
                  <a:pt x="161368" y="9058"/>
                  <a:pt x="143306" y="9058"/>
                </a:cubicBezTo>
                <a:lnTo>
                  <a:pt x="143291" y="9058"/>
                </a:lnTo>
                <a:cubicBezTo>
                  <a:pt x="137501" y="9054"/>
                  <a:pt x="131487" y="9407"/>
                  <a:pt x="125487" y="10086"/>
                </a:cubicBezTo>
                <a:cubicBezTo>
                  <a:pt x="125311" y="10161"/>
                  <a:pt x="125138" y="10240"/>
                  <a:pt x="124962" y="10315"/>
                </a:cubicBezTo>
                <a:cubicBezTo>
                  <a:pt x="130556" y="9722"/>
                  <a:pt x="136135" y="9418"/>
                  <a:pt x="141508" y="9418"/>
                </a:cubicBezTo>
                <a:moveTo>
                  <a:pt x="139737" y="9864"/>
                </a:moveTo>
                <a:cubicBezTo>
                  <a:pt x="156483" y="9864"/>
                  <a:pt x="170969" y="12885"/>
                  <a:pt x="176882" y="19620"/>
                </a:cubicBezTo>
                <a:cubicBezTo>
                  <a:pt x="179726" y="22858"/>
                  <a:pt x="180998" y="26572"/>
                  <a:pt x="180998" y="30527"/>
                </a:cubicBezTo>
                <a:cubicBezTo>
                  <a:pt x="180995" y="42751"/>
                  <a:pt x="168849" y="57256"/>
                  <a:pt x="153263" y="67225"/>
                </a:cubicBezTo>
                <a:cubicBezTo>
                  <a:pt x="139133" y="76293"/>
                  <a:pt x="121506" y="81659"/>
                  <a:pt x="105129" y="81659"/>
                </a:cubicBezTo>
                <a:cubicBezTo>
                  <a:pt x="101122" y="81659"/>
                  <a:pt x="97190" y="81336"/>
                  <a:pt x="93404" y="80672"/>
                </a:cubicBezTo>
                <a:cubicBezTo>
                  <a:pt x="93580" y="80938"/>
                  <a:pt x="93760" y="81205"/>
                  <a:pt x="93944" y="81467"/>
                </a:cubicBezTo>
                <a:cubicBezTo>
                  <a:pt x="98375" y="82372"/>
                  <a:pt x="103016" y="82807"/>
                  <a:pt x="107763" y="82807"/>
                </a:cubicBezTo>
                <a:cubicBezTo>
                  <a:pt x="124455" y="82807"/>
                  <a:pt x="142398" y="77438"/>
                  <a:pt x="156644" y="68358"/>
                </a:cubicBezTo>
                <a:cubicBezTo>
                  <a:pt x="172448" y="58321"/>
                  <a:pt x="184593" y="43602"/>
                  <a:pt x="184589" y="31164"/>
                </a:cubicBezTo>
                <a:cubicBezTo>
                  <a:pt x="184589" y="27049"/>
                  <a:pt x="183261" y="23180"/>
                  <a:pt x="180300" y="19807"/>
                </a:cubicBezTo>
                <a:lnTo>
                  <a:pt x="180334" y="19773"/>
                </a:lnTo>
                <a:lnTo>
                  <a:pt x="180300" y="19807"/>
                </a:lnTo>
                <a:cubicBezTo>
                  <a:pt x="174098" y="12735"/>
                  <a:pt x="158921" y="9512"/>
                  <a:pt x="141523" y="9512"/>
                </a:cubicBezTo>
                <a:lnTo>
                  <a:pt x="141508" y="9512"/>
                </a:lnTo>
                <a:cubicBezTo>
                  <a:pt x="136049" y="9512"/>
                  <a:pt x="130369" y="9827"/>
                  <a:pt x="124681" y="10442"/>
                </a:cubicBezTo>
                <a:cubicBezTo>
                  <a:pt x="124512" y="10517"/>
                  <a:pt x="124343" y="10592"/>
                  <a:pt x="124170" y="10671"/>
                </a:cubicBezTo>
                <a:cubicBezTo>
                  <a:pt x="129449" y="10138"/>
                  <a:pt x="134695" y="9864"/>
                  <a:pt x="139737" y="9864"/>
                </a:cubicBezTo>
                <a:close/>
                <a:moveTo>
                  <a:pt x="123405" y="11020"/>
                </a:moveTo>
                <a:cubicBezTo>
                  <a:pt x="128361" y="10547"/>
                  <a:pt x="133269" y="10303"/>
                  <a:pt x="137981" y="10303"/>
                </a:cubicBezTo>
                <a:cubicBezTo>
                  <a:pt x="146011" y="10303"/>
                  <a:pt x="153470" y="11013"/>
                  <a:pt x="159619" y="12517"/>
                </a:cubicBezTo>
                <a:cubicBezTo>
                  <a:pt x="165769" y="14022"/>
                  <a:pt x="170609" y="16318"/>
                  <a:pt x="173401" y="19500"/>
                </a:cubicBezTo>
                <a:cubicBezTo>
                  <a:pt x="176106" y="22584"/>
                  <a:pt x="177321" y="26122"/>
                  <a:pt x="177321" y="29896"/>
                </a:cubicBezTo>
                <a:cubicBezTo>
                  <a:pt x="177321" y="35869"/>
                  <a:pt x="174286" y="42424"/>
                  <a:pt x="169337" y="48724"/>
                </a:cubicBezTo>
                <a:cubicBezTo>
                  <a:pt x="164384" y="55023"/>
                  <a:pt x="157518" y="61072"/>
                  <a:pt x="149838" y="66017"/>
                </a:cubicBezTo>
                <a:cubicBezTo>
                  <a:pt x="135835" y="75067"/>
                  <a:pt x="118546" y="80424"/>
                  <a:pt x="102510" y="80424"/>
                </a:cubicBezTo>
                <a:cubicBezTo>
                  <a:pt x="99204" y="80424"/>
                  <a:pt x="95955" y="80196"/>
                  <a:pt x="92796" y="79727"/>
                </a:cubicBezTo>
                <a:cubicBezTo>
                  <a:pt x="92969" y="80004"/>
                  <a:pt x="93149" y="80282"/>
                  <a:pt x="93329" y="80560"/>
                </a:cubicBezTo>
                <a:cubicBezTo>
                  <a:pt x="97141" y="81235"/>
                  <a:pt x="101095" y="81561"/>
                  <a:pt x="105129" y="81561"/>
                </a:cubicBezTo>
                <a:cubicBezTo>
                  <a:pt x="121484" y="81561"/>
                  <a:pt x="139096" y="76203"/>
                  <a:pt x="153211" y="67142"/>
                </a:cubicBezTo>
                <a:cubicBezTo>
                  <a:pt x="168786" y="57185"/>
                  <a:pt x="180905" y="42687"/>
                  <a:pt x="180901" y="30527"/>
                </a:cubicBezTo>
                <a:cubicBezTo>
                  <a:pt x="180901" y="26591"/>
                  <a:pt x="179636" y="22903"/>
                  <a:pt x="176811" y="19683"/>
                </a:cubicBezTo>
                <a:cubicBezTo>
                  <a:pt x="170947" y="12994"/>
                  <a:pt x="156479" y="9962"/>
                  <a:pt x="139752" y="9962"/>
                </a:cubicBezTo>
                <a:lnTo>
                  <a:pt x="139737" y="9962"/>
                </a:lnTo>
                <a:cubicBezTo>
                  <a:pt x="134608" y="9962"/>
                  <a:pt x="129269" y="10243"/>
                  <a:pt x="123896" y="10795"/>
                </a:cubicBezTo>
                <a:cubicBezTo>
                  <a:pt x="123731" y="10870"/>
                  <a:pt x="123570" y="10945"/>
                  <a:pt x="123405" y="11020"/>
                </a:cubicBezTo>
                <a:close/>
                <a:moveTo>
                  <a:pt x="123262" y="11035"/>
                </a:moveTo>
                <a:cubicBezTo>
                  <a:pt x="123424" y="10960"/>
                  <a:pt x="123589" y="10885"/>
                  <a:pt x="123750" y="10810"/>
                </a:cubicBezTo>
                <a:cubicBezTo>
                  <a:pt x="123367" y="10847"/>
                  <a:pt x="122988" y="10889"/>
                  <a:pt x="122609" y="10930"/>
                </a:cubicBezTo>
                <a:cubicBezTo>
                  <a:pt x="122448" y="11001"/>
                  <a:pt x="122287" y="11076"/>
                  <a:pt x="122125" y="11148"/>
                </a:cubicBezTo>
                <a:cubicBezTo>
                  <a:pt x="122448" y="11110"/>
                  <a:pt x="122887" y="11069"/>
                  <a:pt x="123262" y="11035"/>
                </a:cubicBezTo>
                <a:close/>
                <a:moveTo>
                  <a:pt x="121379" y="11489"/>
                </a:moveTo>
                <a:cubicBezTo>
                  <a:pt x="121761" y="11451"/>
                  <a:pt x="122144" y="11414"/>
                  <a:pt x="122527" y="11380"/>
                </a:cubicBezTo>
                <a:cubicBezTo>
                  <a:pt x="122681" y="11309"/>
                  <a:pt x="122838" y="11234"/>
                  <a:pt x="122992" y="11159"/>
                </a:cubicBezTo>
                <a:cubicBezTo>
                  <a:pt x="122609" y="11200"/>
                  <a:pt x="122227" y="11238"/>
                  <a:pt x="121840" y="11279"/>
                </a:cubicBezTo>
                <a:cubicBezTo>
                  <a:pt x="121686" y="11346"/>
                  <a:pt x="121533" y="11418"/>
                  <a:pt x="121379" y="11489"/>
                </a:cubicBezTo>
                <a:close/>
                <a:moveTo>
                  <a:pt x="121229" y="11504"/>
                </a:moveTo>
                <a:cubicBezTo>
                  <a:pt x="121383" y="11433"/>
                  <a:pt x="121529" y="11365"/>
                  <a:pt x="121683" y="11294"/>
                </a:cubicBezTo>
                <a:cubicBezTo>
                  <a:pt x="121304" y="11335"/>
                  <a:pt x="120925" y="11376"/>
                  <a:pt x="120546" y="11418"/>
                </a:cubicBezTo>
                <a:cubicBezTo>
                  <a:pt x="120396" y="11485"/>
                  <a:pt x="120246" y="11553"/>
                  <a:pt x="120096" y="11620"/>
                </a:cubicBezTo>
                <a:cubicBezTo>
                  <a:pt x="120475" y="11579"/>
                  <a:pt x="120850" y="11542"/>
                  <a:pt x="121229" y="11504"/>
                </a:cubicBezTo>
                <a:close/>
                <a:moveTo>
                  <a:pt x="119368" y="11951"/>
                </a:moveTo>
                <a:cubicBezTo>
                  <a:pt x="119750" y="11913"/>
                  <a:pt x="120133" y="11875"/>
                  <a:pt x="120512" y="11842"/>
                </a:cubicBezTo>
                <a:cubicBezTo>
                  <a:pt x="120658" y="11770"/>
                  <a:pt x="120805" y="11703"/>
                  <a:pt x="120951" y="11635"/>
                </a:cubicBezTo>
                <a:cubicBezTo>
                  <a:pt x="120568" y="11673"/>
                  <a:pt x="120186" y="11714"/>
                  <a:pt x="119799" y="11755"/>
                </a:cubicBezTo>
                <a:cubicBezTo>
                  <a:pt x="119657" y="11819"/>
                  <a:pt x="119514" y="11887"/>
                  <a:pt x="119368" y="11951"/>
                </a:cubicBezTo>
                <a:close/>
                <a:moveTo>
                  <a:pt x="119210" y="11969"/>
                </a:moveTo>
                <a:cubicBezTo>
                  <a:pt x="119353" y="11902"/>
                  <a:pt x="119492" y="11838"/>
                  <a:pt x="119634" y="11770"/>
                </a:cubicBezTo>
                <a:cubicBezTo>
                  <a:pt x="119259" y="11812"/>
                  <a:pt x="118884" y="11853"/>
                  <a:pt x="118505" y="11898"/>
                </a:cubicBezTo>
                <a:cubicBezTo>
                  <a:pt x="118362" y="11962"/>
                  <a:pt x="118223" y="12022"/>
                  <a:pt x="118081" y="12086"/>
                </a:cubicBezTo>
                <a:cubicBezTo>
                  <a:pt x="118460" y="12044"/>
                  <a:pt x="118835" y="12007"/>
                  <a:pt x="119210" y="11969"/>
                </a:cubicBezTo>
                <a:close/>
                <a:moveTo>
                  <a:pt x="117375" y="12408"/>
                </a:moveTo>
                <a:cubicBezTo>
                  <a:pt x="117754" y="12367"/>
                  <a:pt x="118133" y="12329"/>
                  <a:pt x="118516" y="12296"/>
                </a:cubicBezTo>
                <a:cubicBezTo>
                  <a:pt x="118651" y="12228"/>
                  <a:pt x="118782" y="12168"/>
                  <a:pt x="118921" y="12104"/>
                </a:cubicBezTo>
                <a:cubicBezTo>
                  <a:pt x="118539" y="12142"/>
                  <a:pt x="118156" y="12183"/>
                  <a:pt x="117773" y="12224"/>
                </a:cubicBezTo>
                <a:cubicBezTo>
                  <a:pt x="117642" y="12288"/>
                  <a:pt x="117510" y="12348"/>
                  <a:pt x="117375" y="12408"/>
                </a:cubicBezTo>
                <a:close/>
                <a:moveTo>
                  <a:pt x="117207" y="12427"/>
                </a:moveTo>
                <a:cubicBezTo>
                  <a:pt x="117338" y="12367"/>
                  <a:pt x="117469" y="12303"/>
                  <a:pt x="117601" y="12243"/>
                </a:cubicBezTo>
                <a:cubicBezTo>
                  <a:pt x="117225" y="12288"/>
                  <a:pt x="116850" y="12329"/>
                  <a:pt x="116475" y="12374"/>
                </a:cubicBezTo>
                <a:cubicBezTo>
                  <a:pt x="116344" y="12431"/>
                  <a:pt x="116216" y="12491"/>
                  <a:pt x="116085" y="12547"/>
                </a:cubicBezTo>
                <a:cubicBezTo>
                  <a:pt x="116460" y="12506"/>
                  <a:pt x="116835" y="12465"/>
                  <a:pt x="117207" y="12427"/>
                </a:cubicBezTo>
                <a:close/>
                <a:moveTo>
                  <a:pt x="116535" y="12738"/>
                </a:moveTo>
                <a:cubicBezTo>
                  <a:pt x="116659" y="12682"/>
                  <a:pt x="116783" y="12622"/>
                  <a:pt x="116906" y="12566"/>
                </a:cubicBezTo>
                <a:cubicBezTo>
                  <a:pt x="116527" y="12607"/>
                  <a:pt x="116148" y="12648"/>
                  <a:pt x="115766" y="12690"/>
                </a:cubicBezTo>
                <a:cubicBezTo>
                  <a:pt x="115646" y="12746"/>
                  <a:pt x="115522" y="12802"/>
                  <a:pt x="115402" y="12858"/>
                </a:cubicBezTo>
                <a:cubicBezTo>
                  <a:pt x="115781" y="12817"/>
                  <a:pt x="116156" y="12776"/>
                  <a:pt x="116535" y="12738"/>
                </a:cubicBezTo>
                <a:close/>
                <a:moveTo>
                  <a:pt x="114745" y="13162"/>
                </a:moveTo>
                <a:cubicBezTo>
                  <a:pt x="115128" y="13121"/>
                  <a:pt x="115511" y="13084"/>
                  <a:pt x="115890" y="13046"/>
                </a:cubicBezTo>
                <a:cubicBezTo>
                  <a:pt x="116006" y="12990"/>
                  <a:pt x="116122" y="12937"/>
                  <a:pt x="116239" y="12881"/>
                </a:cubicBezTo>
                <a:cubicBezTo>
                  <a:pt x="115856" y="12919"/>
                  <a:pt x="115473" y="12960"/>
                  <a:pt x="115090" y="13001"/>
                </a:cubicBezTo>
                <a:cubicBezTo>
                  <a:pt x="114974" y="13054"/>
                  <a:pt x="114862" y="13106"/>
                  <a:pt x="114745" y="13162"/>
                </a:cubicBezTo>
                <a:close/>
                <a:moveTo>
                  <a:pt x="114573" y="13177"/>
                </a:moveTo>
                <a:cubicBezTo>
                  <a:pt x="114685" y="13125"/>
                  <a:pt x="114798" y="13072"/>
                  <a:pt x="114910" y="13020"/>
                </a:cubicBezTo>
                <a:cubicBezTo>
                  <a:pt x="114543" y="13061"/>
                  <a:pt x="114175" y="13102"/>
                  <a:pt x="113803" y="13147"/>
                </a:cubicBezTo>
                <a:cubicBezTo>
                  <a:pt x="113695" y="13196"/>
                  <a:pt x="113586" y="13245"/>
                  <a:pt x="113477" y="13294"/>
                </a:cubicBezTo>
                <a:cubicBezTo>
                  <a:pt x="113841" y="13256"/>
                  <a:pt x="114209" y="13215"/>
                  <a:pt x="114573" y="13177"/>
                </a:cubicBezTo>
                <a:close/>
                <a:moveTo>
                  <a:pt x="113957" y="13474"/>
                </a:moveTo>
                <a:cubicBezTo>
                  <a:pt x="114062" y="13421"/>
                  <a:pt x="114164" y="13373"/>
                  <a:pt x="114269" y="13324"/>
                </a:cubicBezTo>
                <a:cubicBezTo>
                  <a:pt x="113897" y="13361"/>
                  <a:pt x="113522" y="13403"/>
                  <a:pt x="113151" y="13444"/>
                </a:cubicBezTo>
                <a:cubicBezTo>
                  <a:pt x="113049" y="13493"/>
                  <a:pt x="112948" y="13538"/>
                  <a:pt x="112847" y="13586"/>
                </a:cubicBezTo>
                <a:cubicBezTo>
                  <a:pt x="113218" y="13545"/>
                  <a:pt x="113586" y="13508"/>
                  <a:pt x="113957" y="13474"/>
                </a:cubicBezTo>
                <a:close/>
                <a:moveTo>
                  <a:pt x="112250" y="13864"/>
                </a:moveTo>
                <a:cubicBezTo>
                  <a:pt x="112625" y="13827"/>
                  <a:pt x="112997" y="13793"/>
                  <a:pt x="113372" y="13755"/>
                </a:cubicBezTo>
                <a:cubicBezTo>
                  <a:pt x="113466" y="13710"/>
                  <a:pt x="113560" y="13665"/>
                  <a:pt x="113657" y="13616"/>
                </a:cubicBezTo>
                <a:cubicBezTo>
                  <a:pt x="113282" y="13654"/>
                  <a:pt x="112903" y="13695"/>
                  <a:pt x="112528" y="13733"/>
                </a:cubicBezTo>
                <a:cubicBezTo>
                  <a:pt x="112434" y="13778"/>
                  <a:pt x="112344" y="13823"/>
                  <a:pt x="112250" y="13864"/>
                </a:cubicBezTo>
                <a:close/>
                <a:moveTo>
                  <a:pt x="112074" y="13883"/>
                </a:moveTo>
                <a:cubicBezTo>
                  <a:pt x="112164" y="13842"/>
                  <a:pt x="112254" y="13796"/>
                  <a:pt x="112344" y="13755"/>
                </a:cubicBezTo>
                <a:cubicBezTo>
                  <a:pt x="111969" y="13796"/>
                  <a:pt x="111594" y="13838"/>
                  <a:pt x="111215" y="13879"/>
                </a:cubicBezTo>
                <a:cubicBezTo>
                  <a:pt x="111128" y="13920"/>
                  <a:pt x="111042" y="13962"/>
                  <a:pt x="110952" y="14003"/>
                </a:cubicBezTo>
                <a:cubicBezTo>
                  <a:pt x="111327" y="13962"/>
                  <a:pt x="111702" y="13920"/>
                  <a:pt x="112074" y="13883"/>
                </a:cubicBezTo>
                <a:close/>
                <a:moveTo>
                  <a:pt x="111515" y="14153"/>
                </a:moveTo>
                <a:cubicBezTo>
                  <a:pt x="111597" y="14112"/>
                  <a:pt x="111680" y="14074"/>
                  <a:pt x="111762" y="14033"/>
                </a:cubicBezTo>
                <a:cubicBezTo>
                  <a:pt x="111380" y="14074"/>
                  <a:pt x="111001" y="14115"/>
                  <a:pt x="110622" y="14157"/>
                </a:cubicBezTo>
                <a:cubicBezTo>
                  <a:pt x="110543" y="14194"/>
                  <a:pt x="110464" y="14228"/>
                  <a:pt x="110389" y="14265"/>
                </a:cubicBezTo>
                <a:cubicBezTo>
                  <a:pt x="110764" y="14228"/>
                  <a:pt x="111140" y="14187"/>
                  <a:pt x="111515" y="14153"/>
                </a:cubicBezTo>
                <a:close/>
                <a:moveTo>
                  <a:pt x="110993" y="14408"/>
                </a:moveTo>
                <a:cubicBezTo>
                  <a:pt x="111064" y="14374"/>
                  <a:pt x="111136" y="14337"/>
                  <a:pt x="111207" y="14303"/>
                </a:cubicBezTo>
                <a:cubicBezTo>
                  <a:pt x="110828" y="14341"/>
                  <a:pt x="110445" y="14378"/>
                  <a:pt x="110063" y="14419"/>
                </a:cubicBezTo>
                <a:cubicBezTo>
                  <a:pt x="109991" y="14453"/>
                  <a:pt x="109924" y="14483"/>
                  <a:pt x="109856" y="14517"/>
                </a:cubicBezTo>
                <a:cubicBezTo>
                  <a:pt x="110239" y="14479"/>
                  <a:pt x="110614" y="14442"/>
                  <a:pt x="110993" y="14408"/>
                </a:cubicBezTo>
                <a:close/>
                <a:moveTo>
                  <a:pt x="110505" y="14652"/>
                </a:moveTo>
                <a:cubicBezTo>
                  <a:pt x="110565" y="14622"/>
                  <a:pt x="110626" y="14592"/>
                  <a:pt x="110689" y="14558"/>
                </a:cubicBezTo>
                <a:cubicBezTo>
                  <a:pt x="110307" y="14596"/>
                  <a:pt x="109924" y="14633"/>
                  <a:pt x="109537" y="14671"/>
                </a:cubicBezTo>
                <a:cubicBezTo>
                  <a:pt x="109477" y="14701"/>
                  <a:pt x="109421" y="14727"/>
                  <a:pt x="109365" y="14757"/>
                </a:cubicBezTo>
                <a:cubicBezTo>
                  <a:pt x="109748" y="14719"/>
                  <a:pt x="110126" y="14686"/>
                  <a:pt x="110505" y="14652"/>
                </a:cubicBezTo>
                <a:close/>
                <a:moveTo>
                  <a:pt x="110048" y="14885"/>
                </a:moveTo>
                <a:cubicBezTo>
                  <a:pt x="110100" y="14858"/>
                  <a:pt x="110153" y="14832"/>
                  <a:pt x="110205" y="14806"/>
                </a:cubicBezTo>
                <a:cubicBezTo>
                  <a:pt x="109823" y="14840"/>
                  <a:pt x="109436" y="14873"/>
                  <a:pt x="109050" y="14911"/>
                </a:cubicBezTo>
                <a:cubicBezTo>
                  <a:pt x="109001" y="14933"/>
                  <a:pt x="108956" y="14956"/>
                  <a:pt x="108911" y="14982"/>
                </a:cubicBezTo>
                <a:cubicBezTo>
                  <a:pt x="109290" y="14945"/>
                  <a:pt x="109672" y="14915"/>
                  <a:pt x="110048" y="14885"/>
                </a:cubicBezTo>
                <a:close/>
                <a:moveTo>
                  <a:pt x="108596" y="15136"/>
                </a:moveTo>
                <a:cubicBezTo>
                  <a:pt x="108562" y="15155"/>
                  <a:pt x="108524" y="15173"/>
                  <a:pt x="108491" y="15188"/>
                </a:cubicBezTo>
                <a:cubicBezTo>
                  <a:pt x="108870" y="15158"/>
                  <a:pt x="109249" y="15128"/>
                  <a:pt x="109627" y="15102"/>
                </a:cubicBezTo>
                <a:cubicBezTo>
                  <a:pt x="109669" y="15080"/>
                  <a:pt x="109710" y="15057"/>
                  <a:pt x="109755" y="15035"/>
                </a:cubicBezTo>
                <a:cubicBezTo>
                  <a:pt x="109372" y="15068"/>
                  <a:pt x="108986" y="15102"/>
                  <a:pt x="108596" y="15136"/>
                </a:cubicBezTo>
                <a:close/>
                <a:moveTo>
                  <a:pt x="108738" y="14997"/>
                </a:moveTo>
                <a:cubicBezTo>
                  <a:pt x="108783" y="14975"/>
                  <a:pt x="108828" y="14952"/>
                  <a:pt x="108873" y="14930"/>
                </a:cubicBezTo>
                <a:cubicBezTo>
                  <a:pt x="108502" y="14963"/>
                  <a:pt x="108130" y="15001"/>
                  <a:pt x="107759" y="15042"/>
                </a:cubicBezTo>
                <a:cubicBezTo>
                  <a:pt x="107718" y="15061"/>
                  <a:pt x="107680" y="15080"/>
                  <a:pt x="107639" y="15098"/>
                </a:cubicBezTo>
                <a:cubicBezTo>
                  <a:pt x="108007" y="15061"/>
                  <a:pt x="108374" y="15027"/>
                  <a:pt x="108738" y="14997"/>
                </a:cubicBezTo>
                <a:close/>
                <a:moveTo>
                  <a:pt x="108326" y="15203"/>
                </a:moveTo>
                <a:cubicBezTo>
                  <a:pt x="108359" y="15185"/>
                  <a:pt x="108393" y="15170"/>
                  <a:pt x="108427" y="15151"/>
                </a:cubicBezTo>
                <a:cubicBezTo>
                  <a:pt x="108055" y="15185"/>
                  <a:pt x="107684" y="15222"/>
                  <a:pt x="107309" y="15260"/>
                </a:cubicBezTo>
                <a:cubicBezTo>
                  <a:pt x="107279" y="15275"/>
                  <a:pt x="107252" y="15286"/>
                  <a:pt x="107222" y="15301"/>
                </a:cubicBezTo>
                <a:cubicBezTo>
                  <a:pt x="107594" y="15267"/>
                  <a:pt x="107962" y="15234"/>
                  <a:pt x="108326" y="15203"/>
                </a:cubicBezTo>
                <a:close/>
                <a:moveTo>
                  <a:pt x="107943" y="15399"/>
                </a:moveTo>
                <a:cubicBezTo>
                  <a:pt x="107969" y="15384"/>
                  <a:pt x="107995" y="15372"/>
                  <a:pt x="108018" y="15361"/>
                </a:cubicBezTo>
                <a:cubicBezTo>
                  <a:pt x="107646" y="15391"/>
                  <a:pt x="107271" y="15425"/>
                  <a:pt x="106896" y="15462"/>
                </a:cubicBezTo>
                <a:cubicBezTo>
                  <a:pt x="106881" y="15470"/>
                  <a:pt x="106866" y="15477"/>
                  <a:pt x="106847" y="15485"/>
                </a:cubicBezTo>
                <a:cubicBezTo>
                  <a:pt x="107215" y="15455"/>
                  <a:pt x="107583" y="15425"/>
                  <a:pt x="107943" y="15399"/>
                </a:cubicBezTo>
                <a:close/>
                <a:moveTo>
                  <a:pt x="106525" y="15646"/>
                </a:moveTo>
                <a:cubicBezTo>
                  <a:pt x="106521" y="15646"/>
                  <a:pt x="106513" y="15650"/>
                  <a:pt x="106506" y="15654"/>
                </a:cubicBezTo>
                <a:cubicBezTo>
                  <a:pt x="106873" y="15627"/>
                  <a:pt x="107237" y="15601"/>
                  <a:pt x="107594" y="15575"/>
                </a:cubicBezTo>
                <a:cubicBezTo>
                  <a:pt x="107613" y="15567"/>
                  <a:pt x="107628" y="15560"/>
                  <a:pt x="107643" y="15552"/>
                </a:cubicBezTo>
                <a:cubicBezTo>
                  <a:pt x="107271" y="15582"/>
                  <a:pt x="106900" y="15612"/>
                  <a:pt x="106525" y="15646"/>
                </a:cubicBezTo>
                <a:close/>
                <a:moveTo>
                  <a:pt x="106671" y="15500"/>
                </a:moveTo>
                <a:cubicBezTo>
                  <a:pt x="106686" y="15492"/>
                  <a:pt x="106701" y="15485"/>
                  <a:pt x="106716" y="15477"/>
                </a:cubicBezTo>
                <a:cubicBezTo>
                  <a:pt x="106344" y="15515"/>
                  <a:pt x="105973" y="15549"/>
                  <a:pt x="105598" y="15590"/>
                </a:cubicBezTo>
                <a:cubicBezTo>
                  <a:pt x="105590" y="15594"/>
                  <a:pt x="105583" y="15594"/>
                  <a:pt x="105575" y="15597"/>
                </a:cubicBezTo>
                <a:cubicBezTo>
                  <a:pt x="105943" y="15564"/>
                  <a:pt x="106311" y="15530"/>
                  <a:pt x="106671" y="15500"/>
                </a:cubicBezTo>
                <a:close/>
                <a:moveTo>
                  <a:pt x="105617" y="16641"/>
                </a:moveTo>
                <a:cubicBezTo>
                  <a:pt x="105729" y="16577"/>
                  <a:pt x="105849" y="16513"/>
                  <a:pt x="105962" y="16449"/>
                </a:cubicBezTo>
                <a:cubicBezTo>
                  <a:pt x="105654" y="16438"/>
                  <a:pt x="105331" y="16430"/>
                  <a:pt x="105001" y="16427"/>
                </a:cubicBezTo>
                <a:cubicBezTo>
                  <a:pt x="104930" y="16468"/>
                  <a:pt x="104859" y="16505"/>
                  <a:pt x="104787" y="16543"/>
                </a:cubicBezTo>
                <a:cubicBezTo>
                  <a:pt x="105076" y="16569"/>
                  <a:pt x="105354" y="16603"/>
                  <a:pt x="105617" y="16641"/>
                </a:cubicBezTo>
                <a:close/>
                <a:moveTo>
                  <a:pt x="104555" y="17245"/>
                </a:moveTo>
                <a:cubicBezTo>
                  <a:pt x="104836" y="17083"/>
                  <a:pt x="105118" y="16918"/>
                  <a:pt x="105403" y="16761"/>
                </a:cubicBezTo>
                <a:cubicBezTo>
                  <a:pt x="105133" y="16723"/>
                  <a:pt x="104847" y="16693"/>
                  <a:pt x="104547" y="16671"/>
                </a:cubicBezTo>
                <a:cubicBezTo>
                  <a:pt x="104345" y="16779"/>
                  <a:pt x="104142" y="16888"/>
                  <a:pt x="103939" y="16997"/>
                </a:cubicBezTo>
                <a:cubicBezTo>
                  <a:pt x="104168" y="17072"/>
                  <a:pt x="104375" y="17151"/>
                  <a:pt x="104555" y="17245"/>
                </a:cubicBezTo>
                <a:close/>
                <a:moveTo>
                  <a:pt x="102472" y="19304"/>
                </a:moveTo>
                <a:cubicBezTo>
                  <a:pt x="102472" y="19319"/>
                  <a:pt x="102472" y="19334"/>
                  <a:pt x="102472" y="19349"/>
                </a:cubicBezTo>
                <a:cubicBezTo>
                  <a:pt x="103287" y="18794"/>
                  <a:pt x="104123" y="18254"/>
                  <a:pt x="104982" y="17725"/>
                </a:cubicBezTo>
                <a:cubicBezTo>
                  <a:pt x="104851" y="17594"/>
                  <a:pt x="104679" y="17473"/>
                  <a:pt x="104465" y="17368"/>
                </a:cubicBezTo>
                <a:cubicBezTo>
                  <a:pt x="103759" y="17777"/>
                  <a:pt x="103065" y="18201"/>
                  <a:pt x="102386" y="18629"/>
                </a:cubicBezTo>
                <a:cubicBezTo>
                  <a:pt x="102442" y="18847"/>
                  <a:pt x="102472" y="19072"/>
                  <a:pt x="102472" y="19304"/>
                </a:cubicBezTo>
                <a:close/>
                <a:moveTo>
                  <a:pt x="102274" y="20445"/>
                </a:moveTo>
                <a:cubicBezTo>
                  <a:pt x="103279" y="19698"/>
                  <a:pt x="104315" y="18974"/>
                  <a:pt x="105388" y="18273"/>
                </a:cubicBezTo>
                <a:cubicBezTo>
                  <a:pt x="105290" y="18108"/>
                  <a:pt x="105174" y="17946"/>
                  <a:pt x="105039" y="17789"/>
                </a:cubicBezTo>
                <a:lnTo>
                  <a:pt x="105095" y="17740"/>
                </a:lnTo>
                <a:lnTo>
                  <a:pt x="105039" y="17789"/>
                </a:lnTo>
                <a:cubicBezTo>
                  <a:pt x="105031" y="17781"/>
                  <a:pt x="105027" y="17777"/>
                  <a:pt x="105024" y="17770"/>
                </a:cubicBezTo>
                <a:cubicBezTo>
                  <a:pt x="104150" y="18306"/>
                  <a:pt x="103298" y="18858"/>
                  <a:pt x="102469" y="19424"/>
                </a:cubicBezTo>
                <a:cubicBezTo>
                  <a:pt x="102454" y="19751"/>
                  <a:pt x="102390" y="20092"/>
                  <a:pt x="102274" y="20445"/>
                </a:cubicBezTo>
                <a:close/>
                <a:moveTo>
                  <a:pt x="90278" y="32511"/>
                </a:moveTo>
                <a:cubicBezTo>
                  <a:pt x="93415" y="28163"/>
                  <a:pt x="97340" y="24156"/>
                  <a:pt x="101951" y="20689"/>
                </a:cubicBezTo>
                <a:cubicBezTo>
                  <a:pt x="101985" y="20663"/>
                  <a:pt x="102022" y="20636"/>
                  <a:pt x="102056" y="20610"/>
                </a:cubicBezTo>
                <a:cubicBezTo>
                  <a:pt x="102198" y="20231"/>
                  <a:pt x="102285" y="19871"/>
                  <a:pt x="102311" y="19533"/>
                </a:cubicBezTo>
                <a:cubicBezTo>
                  <a:pt x="101497" y="20089"/>
                  <a:pt x="100705" y="20663"/>
                  <a:pt x="99940" y="21248"/>
                </a:cubicBezTo>
                <a:cubicBezTo>
                  <a:pt x="94702" y="25210"/>
                  <a:pt x="90387" y="29885"/>
                  <a:pt x="87160" y="34958"/>
                </a:cubicBezTo>
                <a:cubicBezTo>
                  <a:pt x="88218" y="34136"/>
                  <a:pt x="89262" y="33318"/>
                  <a:pt x="90278" y="32511"/>
                </a:cubicBezTo>
                <a:close/>
                <a:moveTo>
                  <a:pt x="83720" y="41452"/>
                </a:moveTo>
                <a:cubicBezTo>
                  <a:pt x="84466" y="40856"/>
                  <a:pt x="85224" y="40259"/>
                  <a:pt x="85986" y="39659"/>
                </a:cubicBezTo>
                <a:cubicBezTo>
                  <a:pt x="87108" y="37359"/>
                  <a:pt x="88436" y="35119"/>
                  <a:pt x="89959" y="32958"/>
                </a:cubicBezTo>
                <a:cubicBezTo>
                  <a:pt x="88965" y="33742"/>
                  <a:pt x="87948" y="34538"/>
                  <a:pt x="86924" y="35337"/>
                </a:cubicBezTo>
                <a:cubicBezTo>
                  <a:pt x="85686" y="37322"/>
                  <a:pt x="84617" y="39366"/>
                  <a:pt x="83720" y="41452"/>
                </a:cubicBezTo>
                <a:moveTo>
                  <a:pt x="82662" y="42297"/>
                </a:moveTo>
                <a:cubicBezTo>
                  <a:pt x="82977" y="42042"/>
                  <a:pt x="83300" y="41786"/>
                  <a:pt x="83622" y="41531"/>
                </a:cubicBezTo>
                <a:cubicBezTo>
                  <a:pt x="84504" y="39456"/>
                  <a:pt x="85566" y="37419"/>
                  <a:pt x="86785" y="35446"/>
                </a:cubicBezTo>
                <a:cubicBezTo>
                  <a:pt x="85900" y="36136"/>
                  <a:pt x="85007" y="36830"/>
                  <a:pt x="84117" y="37528"/>
                </a:cubicBezTo>
                <a:cubicBezTo>
                  <a:pt x="83101" y="39389"/>
                  <a:pt x="82226" y="41295"/>
                  <a:pt x="81510" y="43227"/>
                </a:cubicBezTo>
                <a:cubicBezTo>
                  <a:pt x="81889" y="42923"/>
                  <a:pt x="82271" y="42612"/>
                  <a:pt x="82662" y="42297"/>
                </a:cubicBezTo>
                <a:close/>
                <a:moveTo>
                  <a:pt x="80047" y="48093"/>
                </a:moveTo>
                <a:cubicBezTo>
                  <a:pt x="80617" y="47658"/>
                  <a:pt x="81195" y="47216"/>
                  <a:pt x="81780" y="46758"/>
                </a:cubicBezTo>
                <a:cubicBezTo>
                  <a:pt x="82245" y="45092"/>
                  <a:pt x="82819" y="43445"/>
                  <a:pt x="83498" y="41816"/>
                </a:cubicBezTo>
                <a:cubicBezTo>
                  <a:pt x="83251" y="42015"/>
                  <a:pt x="82999" y="42214"/>
                  <a:pt x="82756" y="42413"/>
                </a:cubicBezTo>
                <a:cubicBezTo>
                  <a:pt x="82298" y="42781"/>
                  <a:pt x="81851" y="43145"/>
                  <a:pt x="81409" y="43501"/>
                </a:cubicBezTo>
                <a:cubicBezTo>
                  <a:pt x="80861" y="45017"/>
                  <a:pt x="80403" y="46548"/>
                  <a:pt x="80047" y="48093"/>
                </a:cubicBezTo>
                <a:close/>
                <a:moveTo>
                  <a:pt x="79968" y="48150"/>
                </a:moveTo>
                <a:cubicBezTo>
                  <a:pt x="80324" y="46611"/>
                  <a:pt x="80771" y="45088"/>
                  <a:pt x="81315" y="43576"/>
                </a:cubicBezTo>
                <a:cubicBezTo>
                  <a:pt x="80662" y="44109"/>
                  <a:pt x="80020" y="44627"/>
                  <a:pt x="79394" y="45129"/>
                </a:cubicBezTo>
                <a:cubicBezTo>
                  <a:pt x="78962" y="46533"/>
                  <a:pt x="78613" y="47947"/>
                  <a:pt x="78351" y="49365"/>
                </a:cubicBezTo>
                <a:cubicBezTo>
                  <a:pt x="78883" y="48971"/>
                  <a:pt x="79424" y="48566"/>
                  <a:pt x="79968" y="48150"/>
                </a:cubicBezTo>
                <a:moveTo>
                  <a:pt x="77870" y="52949"/>
                </a:moveTo>
                <a:cubicBezTo>
                  <a:pt x="78339" y="52645"/>
                  <a:pt x="78812" y="52333"/>
                  <a:pt x="79289" y="52011"/>
                </a:cubicBezTo>
                <a:cubicBezTo>
                  <a:pt x="79439" y="50795"/>
                  <a:pt x="79649" y="49583"/>
                  <a:pt x="79919" y="48375"/>
                </a:cubicBezTo>
                <a:cubicBezTo>
                  <a:pt x="79375" y="48788"/>
                  <a:pt x="78842" y="49189"/>
                  <a:pt x="78313" y="49579"/>
                </a:cubicBezTo>
                <a:cubicBezTo>
                  <a:pt x="78114" y="50697"/>
                  <a:pt x="77964" y="51823"/>
                  <a:pt x="77870" y="52949"/>
                </a:cubicBezTo>
                <a:close/>
                <a:moveTo>
                  <a:pt x="76437" y="53857"/>
                </a:moveTo>
                <a:cubicBezTo>
                  <a:pt x="76891" y="53579"/>
                  <a:pt x="77345" y="53290"/>
                  <a:pt x="77803" y="52994"/>
                </a:cubicBezTo>
                <a:cubicBezTo>
                  <a:pt x="77893" y="51872"/>
                  <a:pt x="78039" y="50750"/>
                  <a:pt x="78238" y="49636"/>
                </a:cubicBezTo>
                <a:cubicBezTo>
                  <a:pt x="77724" y="50015"/>
                  <a:pt x="77214" y="50386"/>
                  <a:pt x="76711" y="50746"/>
                </a:cubicBezTo>
                <a:cubicBezTo>
                  <a:pt x="76572" y="51778"/>
                  <a:pt x="76482" y="52817"/>
                  <a:pt x="76437" y="53857"/>
                </a:cubicBezTo>
                <a:close/>
                <a:moveTo>
                  <a:pt x="75060" y="54682"/>
                </a:moveTo>
                <a:cubicBezTo>
                  <a:pt x="75495" y="54431"/>
                  <a:pt x="75931" y="54168"/>
                  <a:pt x="76370" y="53898"/>
                </a:cubicBezTo>
                <a:cubicBezTo>
                  <a:pt x="76411" y="52862"/>
                  <a:pt x="76501" y="51830"/>
                  <a:pt x="76636" y="50799"/>
                </a:cubicBezTo>
                <a:cubicBezTo>
                  <a:pt x="76148" y="51148"/>
                  <a:pt x="75668" y="51485"/>
                  <a:pt x="75191" y="51812"/>
                </a:cubicBezTo>
                <a:cubicBezTo>
                  <a:pt x="75105" y="52768"/>
                  <a:pt x="75064" y="53725"/>
                  <a:pt x="75060" y="54682"/>
                </a:cubicBezTo>
                <a:close/>
                <a:moveTo>
                  <a:pt x="73736" y="55436"/>
                </a:moveTo>
                <a:cubicBezTo>
                  <a:pt x="74152" y="55207"/>
                  <a:pt x="74572" y="54967"/>
                  <a:pt x="74993" y="54723"/>
                </a:cubicBezTo>
                <a:cubicBezTo>
                  <a:pt x="74993" y="53770"/>
                  <a:pt x="75034" y="52817"/>
                  <a:pt x="75116" y="51864"/>
                </a:cubicBezTo>
                <a:cubicBezTo>
                  <a:pt x="74655" y="52179"/>
                  <a:pt x="74197" y="52487"/>
                  <a:pt x="73743" y="52787"/>
                </a:cubicBezTo>
                <a:cubicBezTo>
                  <a:pt x="73721" y="53256"/>
                  <a:pt x="73713" y="53729"/>
                  <a:pt x="73713" y="54198"/>
                </a:cubicBezTo>
                <a:cubicBezTo>
                  <a:pt x="73713" y="54611"/>
                  <a:pt x="73721" y="55023"/>
                  <a:pt x="73736" y="55436"/>
                </a:cubicBezTo>
                <a:close/>
                <a:moveTo>
                  <a:pt x="72880" y="56055"/>
                </a:moveTo>
                <a:cubicBezTo>
                  <a:pt x="72745" y="56130"/>
                  <a:pt x="72606" y="56202"/>
                  <a:pt x="72467" y="56273"/>
                </a:cubicBezTo>
                <a:cubicBezTo>
                  <a:pt x="72524" y="56956"/>
                  <a:pt x="72606" y="57639"/>
                  <a:pt x="72708" y="58321"/>
                </a:cubicBezTo>
                <a:cubicBezTo>
                  <a:pt x="73087" y="58164"/>
                  <a:pt x="73466" y="58003"/>
                  <a:pt x="73844" y="57834"/>
                </a:cubicBezTo>
                <a:cubicBezTo>
                  <a:pt x="73762" y="57102"/>
                  <a:pt x="73706" y="56370"/>
                  <a:pt x="73672" y="55635"/>
                </a:cubicBezTo>
                <a:cubicBezTo>
                  <a:pt x="73409" y="55778"/>
                  <a:pt x="73143" y="55920"/>
                  <a:pt x="72880" y="56055"/>
                </a:cubicBezTo>
                <a:close/>
                <a:moveTo>
                  <a:pt x="72456" y="56115"/>
                </a:moveTo>
                <a:cubicBezTo>
                  <a:pt x="72576" y="56055"/>
                  <a:pt x="72696" y="55991"/>
                  <a:pt x="72816" y="55928"/>
                </a:cubicBezTo>
                <a:cubicBezTo>
                  <a:pt x="73098" y="55781"/>
                  <a:pt x="73379" y="55627"/>
                  <a:pt x="73664" y="55474"/>
                </a:cubicBezTo>
                <a:cubicBezTo>
                  <a:pt x="73649" y="55050"/>
                  <a:pt x="73638" y="54622"/>
                  <a:pt x="73638" y="54198"/>
                </a:cubicBezTo>
                <a:cubicBezTo>
                  <a:pt x="73638" y="53744"/>
                  <a:pt x="73649" y="53290"/>
                  <a:pt x="73668" y="52836"/>
                </a:cubicBezTo>
                <a:cubicBezTo>
                  <a:pt x="73229" y="53125"/>
                  <a:pt x="72794" y="53403"/>
                  <a:pt x="72359" y="53673"/>
                </a:cubicBezTo>
                <a:cubicBezTo>
                  <a:pt x="72359" y="54487"/>
                  <a:pt x="72392" y="55301"/>
                  <a:pt x="72456" y="56115"/>
                </a:cubicBezTo>
                <a:close/>
                <a:moveTo>
                  <a:pt x="71214" y="56731"/>
                </a:moveTo>
                <a:cubicBezTo>
                  <a:pt x="71605" y="56543"/>
                  <a:pt x="71991" y="56352"/>
                  <a:pt x="72385" y="56153"/>
                </a:cubicBezTo>
                <a:cubicBezTo>
                  <a:pt x="72317" y="55342"/>
                  <a:pt x="72287" y="54532"/>
                  <a:pt x="72284" y="53718"/>
                </a:cubicBezTo>
                <a:cubicBezTo>
                  <a:pt x="71863" y="53980"/>
                  <a:pt x="71447" y="54232"/>
                  <a:pt x="71030" y="54476"/>
                </a:cubicBezTo>
                <a:cubicBezTo>
                  <a:pt x="71064" y="55226"/>
                  <a:pt x="71128" y="55980"/>
                  <a:pt x="71214" y="56731"/>
                </a:cubicBezTo>
                <a:close/>
                <a:moveTo>
                  <a:pt x="70955" y="54521"/>
                </a:moveTo>
                <a:cubicBezTo>
                  <a:pt x="70651" y="54697"/>
                  <a:pt x="70348" y="54870"/>
                  <a:pt x="70044" y="55038"/>
                </a:cubicBezTo>
                <a:cubicBezTo>
                  <a:pt x="69946" y="55091"/>
                  <a:pt x="69852" y="55147"/>
                  <a:pt x="69755" y="55200"/>
                </a:cubicBezTo>
                <a:cubicBezTo>
                  <a:pt x="69815" y="55894"/>
                  <a:pt x="69901" y="56588"/>
                  <a:pt x="70014" y="57278"/>
                </a:cubicBezTo>
                <a:cubicBezTo>
                  <a:pt x="70389" y="57113"/>
                  <a:pt x="70764" y="56944"/>
                  <a:pt x="71143" y="56764"/>
                </a:cubicBezTo>
                <a:cubicBezTo>
                  <a:pt x="71053" y="56018"/>
                  <a:pt x="70989" y="55267"/>
                  <a:pt x="70955" y="54521"/>
                </a:cubicBezTo>
                <a:close/>
                <a:moveTo>
                  <a:pt x="69740" y="55038"/>
                </a:moveTo>
                <a:cubicBezTo>
                  <a:pt x="69819" y="54997"/>
                  <a:pt x="69894" y="54952"/>
                  <a:pt x="69972" y="54911"/>
                </a:cubicBezTo>
                <a:cubicBezTo>
                  <a:pt x="70295" y="54731"/>
                  <a:pt x="70621" y="54543"/>
                  <a:pt x="70948" y="54352"/>
                </a:cubicBezTo>
                <a:cubicBezTo>
                  <a:pt x="70933" y="53939"/>
                  <a:pt x="70925" y="53526"/>
                  <a:pt x="70925" y="53114"/>
                </a:cubicBezTo>
                <a:cubicBezTo>
                  <a:pt x="70925" y="52611"/>
                  <a:pt x="70937" y="52112"/>
                  <a:pt x="70959" y="51613"/>
                </a:cubicBezTo>
                <a:cubicBezTo>
                  <a:pt x="70516" y="51924"/>
                  <a:pt x="70077" y="52228"/>
                  <a:pt x="69638" y="52521"/>
                </a:cubicBezTo>
                <a:cubicBezTo>
                  <a:pt x="69638" y="52540"/>
                  <a:pt x="69638" y="52555"/>
                  <a:pt x="69638" y="52573"/>
                </a:cubicBezTo>
                <a:cubicBezTo>
                  <a:pt x="69638" y="53395"/>
                  <a:pt x="69672" y="54217"/>
                  <a:pt x="69740" y="55038"/>
                </a:cubicBezTo>
                <a:close/>
                <a:moveTo>
                  <a:pt x="67699" y="58205"/>
                </a:moveTo>
                <a:cubicBezTo>
                  <a:pt x="68055" y="58078"/>
                  <a:pt x="68408" y="57942"/>
                  <a:pt x="68764" y="57800"/>
                </a:cubicBezTo>
                <a:cubicBezTo>
                  <a:pt x="68637" y="57166"/>
                  <a:pt x="68528" y="56528"/>
                  <a:pt x="68445" y="55886"/>
                </a:cubicBezTo>
                <a:cubicBezTo>
                  <a:pt x="68074" y="56074"/>
                  <a:pt x="67702" y="56254"/>
                  <a:pt x="67331" y="56427"/>
                </a:cubicBezTo>
                <a:cubicBezTo>
                  <a:pt x="67432" y="57019"/>
                  <a:pt x="67556" y="57612"/>
                  <a:pt x="67699" y="58205"/>
                </a:cubicBezTo>
                <a:moveTo>
                  <a:pt x="66172" y="56937"/>
                </a:moveTo>
                <a:cubicBezTo>
                  <a:pt x="66292" y="57488"/>
                  <a:pt x="66430" y="58036"/>
                  <a:pt x="66584" y="58584"/>
                </a:cubicBezTo>
                <a:cubicBezTo>
                  <a:pt x="66929" y="58472"/>
                  <a:pt x="67275" y="58355"/>
                  <a:pt x="67620" y="58231"/>
                </a:cubicBezTo>
                <a:cubicBezTo>
                  <a:pt x="67477" y="57642"/>
                  <a:pt x="67353" y="57053"/>
                  <a:pt x="67248" y="56460"/>
                </a:cubicBezTo>
                <a:cubicBezTo>
                  <a:pt x="66892" y="56629"/>
                  <a:pt x="66532" y="56787"/>
                  <a:pt x="66172" y="56937"/>
                </a:cubicBezTo>
                <a:close/>
                <a:moveTo>
                  <a:pt x="65796" y="54855"/>
                </a:moveTo>
                <a:cubicBezTo>
                  <a:pt x="65890" y="55504"/>
                  <a:pt x="66003" y="56149"/>
                  <a:pt x="66142" y="56791"/>
                </a:cubicBezTo>
                <a:cubicBezTo>
                  <a:pt x="66502" y="56641"/>
                  <a:pt x="66862" y="56479"/>
                  <a:pt x="67222" y="56310"/>
                </a:cubicBezTo>
                <a:cubicBezTo>
                  <a:pt x="67106" y="55612"/>
                  <a:pt x="67012" y="54915"/>
                  <a:pt x="66944" y="54209"/>
                </a:cubicBezTo>
                <a:cubicBezTo>
                  <a:pt x="66562" y="54434"/>
                  <a:pt x="66179" y="54648"/>
                  <a:pt x="65796" y="54855"/>
                </a:cubicBezTo>
                <a:moveTo>
                  <a:pt x="65008" y="57245"/>
                </a:moveTo>
                <a:cubicBezTo>
                  <a:pt x="65357" y="57113"/>
                  <a:pt x="65706" y="56971"/>
                  <a:pt x="66059" y="56824"/>
                </a:cubicBezTo>
                <a:cubicBezTo>
                  <a:pt x="65920" y="56187"/>
                  <a:pt x="65808" y="55545"/>
                  <a:pt x="65714" y="54900"/>
                </a:cubicBezTo>
                <a:cubicBezTo>
                  <a:pt x="65346" y="55098"/>
                  <a:pt x="64978" y="55286"/>
                  <a:pt x="64611" y="55470"/>
                </a:cubicBezTo>
                <a:cubicBezTo>
                  <a:pt x="64723" y="56063"/>
                  <a:pt x="64855" y="56656"/>
                  <a:pt x="65008" y="57245"/>
                </a:cubicBezTo>
                <a:close/>
                <a:moveTo>
                  <a:pt x="63463" y="56006"/>
                </a:moveTo>
                <a:cubicBezTo>
                  <a:pt x="63594" y="56554"/>
                  <a:pt x="63740" y="57095"/>
                  <a:pt x="63902" y="57639"/>
                </a:cubicBezTo>
                <a:cubicBezTo>
                  <a:pt x="64243" y="57522"/>
                  <a:pt x="64584" y="57402"/>
                  <a:pt x="64922" y="57275"/>
                </a:cubicBezTo>
                <a:cubicBezTo>
                  <a:pt x="64772" y="56689"/>
                  <a:pt x="64641" y="56100"/>
                  <a:pt x="64528" y="55511"/>
                </a:cubicBezTo>
                <a:cubicBezTo>
                  <a:pt x="64172" y="55684"/>
                  <a:pt x="63819" y="55849"/>
                  <a:pt x="63463" y="56006"/>
                </a:cubicBezTo>
                <a:moveTo>
                  <a:pt x="63429" y="55860"/>
                </a:moveTo>
                <a:cubicBezTo>
                  <a:pt x="63785" y="55699"/>
                  <a:pt x="64142" y="55534"/>
                  <a:pt x="64498" y="55357"/>
                </a:cubicBezTo>
                <a:cubicBezTo>
                  <a:pt x="64371" y="54652"/>
                  <a:pt x="64269" y="53943"/>
                  <a:pt x="64194" y="53230"/>
                </a:cubicBezTo>
                <a:cubicBezTo>
                  <a:pt x="63815" y="53470"/>
                  <a:pt x="63436" y="53699"/>
                  <a:pt x="63057" y="53917"/>
                </a:cubicBezTo>
                <a:cubicBezTo>
                  <a:pt x="63159" y="54566"/>
                  <a:pt x="63283" y="55215"/>
                  <a:pt x="63429" y="55860"/>
                </a:cubicBezTo>
                <a:close/>
                <a:moveTo>
                  <a:pt x="62821" y="57976"/>
                </a:moveTo>
                <a:cubicBezTo>
                  <a:pt x="63155" y="57879"/>
                  <a:pt x="63485" y="57777"/>
                  <a:pt x="63815" y="57665"/>
                </a:cubicBezTo>
                <a:cubicBezTo>
                  <a:pt x="63650" y="57128"/>
                  <a:pt x="63508" y="56588"/>
                  <a:pt x="63376" y="56044"/>
                </a:cubicBezTo>
                <a:cubicBezTo>
                  <a:pt x="63035" y="56198"/>
                  <a:pt x="62690" y="56340"/>
                  <a:pt x="62348" y="56475"/>
                </a:cubicBezTo>
                <a:cubicBezTo>
                  <a:pt x="62491" y="56978"/>
                  <a:pt x="62648" y="57477"/>
                  <a:pt x="62821" y="57976"/>
                </a:cubicBezTo>
                <a:moveTo>
                  <a:pt x="61763" y="58258"/>
                </a:moveTo>
                <a:cubicBezTo>
                  <a:pt x="62086" y="58179"/>
                  <a:pt x="62408" y="58093"/>
                  <a:pt x="62731" y="58003"/>
                </a:cubicBezTo>
                <a:cubicBezTo>
                  <a:pt x="62558" y="57507"/>
                  <a:pt x="62401" y="57008"/>
                  <a:pt x="62258" y="56509"/>
                </a:cubicBezTo>
                <a:cubicBezTo>
                  <a:pt x="61924" y="56641"/>
                  <a:pt x="61594" y="56764"/>
                  <a:pt x="61260" y="56881"/>
                </a:cubicBezTo>
                <a:cubicBezTo>
                  <a:pt x="61414" y="57342"/>
                  <a:pt x="61579" y="57800"/>
                  <a:pt x="61763" y="58258"/>
                </a:cubicBezTo>
                <a:close/>
                <a:moveTo>
                  <a:pt x="60195" y="57222"/>
                </a:moveTo>
                <a:cubicBezTo>
                  <a:pt x="60360" y="57646"/>
                  <a:pt x="60532" y="58070"/>
                  <a:pt x="60720" y="58494"/>
                </a:cubicBezTo>
                <a:cubicBezTo>
                  <a:pt x="61035" y="58430"/>
                  <a:pt x="61350" y="58359"/>
                  <a:pt x="61665" y="58284"/>
                </a:cubicBezTo>
                <a:cubicBezTo>
                  <a:pt x="61485" y="57826"/>
                  <a:pt x="61320" y="57368"/>
                  <a:pt x="61166" y="56911"/>
                </a:cubicBezTo>
                <a:cubicBezTo>
                  <a:pt x="60844" y="57019"/>
                  <a:pt x="60521" y="57125"/>
                  <a:pt x="60195" y="57222"/>
                </a:cubicBezTo>
                <a:close/>
                <a:moveTo>
                  <a:pt x="59639" y="55616"/>
                </a:moveTo>
                <a:cubicBezTo>
                  <a:pt x="59793" y="56108"/>
                  <a:pt x="59958" y="56596"/>
                  <a:pt x="60142" y="57080"/>
                </a:cubicBezTo>
                <a:cubicBezTo>
                  <a:pt x="60469" y="56982"/>
                  <a:pt x="60795" y="56881"/>
                  <a:pt x="61121" y="56768"/>
                </a:cubicBezTo>
                <a:cubicBezTo>
                  <a:pt x="60945" y="56239"/>
                  <a:pt x="60791" y="55706"/>
                  <a:pt x="60656" y="55174"/>
                </a:cubicBezTo>
                <a:cubicBezTo>
                  <a:pt x="60318" y="55327"/>
                  <a:pt x="59981" y="55477"/>
                  <a:pt x="59639" y="55616"/>
                </a:cubicBezTo>
                <a:close/>
                <a:moveTo>
                  <a:pt x="59594" y="55470"/>
                </a:moveTo>
                <a:cubicBezTo>
                  <a:pt x="59939" y="55327"/>
                  <a:pt x="60277" y="55181"/>
                  <a:pt x="60615" y="55023"/>
                </a:cubicBezTo>
                <a:cubicBezTo>
                  <a:pt x="60457" y="54386"/>
                  <a:pt x="60322" y="53744"/>
                  <a:pt x="60213" y="53102"/>
                </a:cubicBezTo>
                <a:cubicBezTo>
                  <a:pt x="59857" y="53320"/>
                  <a:pt x="59497" y="53530"/>
                  <a:pt x="59140" y="53729"/>
                </a:cubicBezTo>
                <a:cubicBezTo>
                  <a:pt x="59268" y="54314"/>
                  <a:pt x="59422" y="54892"/>
                  <a:pt x="59594" y="55470"/>
                </a:cubicBezTo>
                <a:close/>
                <a:moveTo>
                  <a:pt x="58015" y="54318"/>
                </a:moveTo>
                <a:cubicBezTo>
                  <a:pt x="58165" y="54843"/>
                  <a:pt x="58330" y="55365"/>
                  <a:pt x="58514" y="55886"/>
                </a:cubicBezTo>
                <a:cubicBezTo>
                  <a:pt x="58844" y="55766"/>
                  <a:pt x="59174" y="55643"/>
                  <a:pt x="59504" y="55507"/>
                </a:cubicBezTo>
                <a:cubicBezTo>
                  <a:pt x="59332" y="54933"/>
                  <a:pt x="59178" y="54359"/>
                  <a:pt x="59046" y="53782"/>
                </a:cubicBezTo>
                <a:cubicBezTo>
                  <a:pt x="58705" y="53969"/>
                  <a:pt x="58364" y="54149"/>
                  <a:pt x="58015" y="54318"/>
                </a:cubicBezTo>
                <a:close/>
                <a:moveTo>
                  <a:pt x="57534" y="52254"/>
                </a:moveTo>
                <a:cubicBezTo>
                  <a:pt x="57654" y="52896"/>
                  <a:pt x="57801" y="53534"/>
                  <a:pt x="57973" y="54164"/>
                </a:cubicBezTo>
                <a:cubicBezTo>
                  <a:pt x="58322" y="53995"/>
                  <a:pt x="58668" y="53815"/>
                  <a:pt x="59013" y="53624"/>
                </a:cubicBezTo>
                <a:cubicBezTo>
                  <a:pt x="58859" y="52911"/>
                  <a:pt x="58735" y="52194"/>
                  <a:pt x="58645" y="51478"/>
                </a:cubicBezTo>
                <a:cubicBezTo>
                  <a:pt x="58274" y="51752"/>
                  <a:pt x="57906" y="52011"/>
                  <a:pt x="57534" y="52254"/>
                </a:cubicBezTo>
                <a:moveTo>
                  <a:pt x="56878" y="54667"/>
                </a:moveTo>
                <a:cubicBezTo>
                  <a:pt x="57216" y="54524"/>
                  <a:pt x="57549" y="54374"/>
                  <a:pt x="57880" y="54213"/>
                </a:cubicBezTo>
                <a:cubicBezTo>
                  <a:pt x="57707" y="53583"/>
                  <a:pt x="57561" y="52952"/>
                  <a:pt x="57441" y="52318"/>
                </a:cubicBezTo>
                <a:cubicBezTo>
                  <a:pt x="57092" y="52547"/>
                  <a:pt x="56743" y="52765"/>
                  <a:pt x="56386" y="52975"/>
                </a:cubicBezTo>
                <a:cubicBezTo>
                  <a:pt x="56529" y="53541"/>
                  <a:pt x="56690" y="54108"/>
                  <a:pt x="56878" y="54667"/>
                </a:cubicBezTo>
                <a:close/>
                <a:moveTo>
                  <a:pt x="55279" y="53575"/>
                </a:moveTo>
                <a:cubicBezTo>
                  <a:pt x="55437" y="54082"/>
                  <a:pt x="55613" y="54588"/>
                  <a:pt x="55809" y="55087"/>
                </a:cubicBezTo>
                <a:cubicBezTo>
                  <a:pt x="56135" y="54971"/>
                  <a:pt x="56461" y="54843"/>
                  <a:pt x="56780" y="54708"/>
                </a:cubicBezTo>
                <a:cubicBezTo>
                  <a:pt x="56596" y="54153"/>
                  <a:pt x="56435" y="53590"/>
                  <a:pt x="56293" y="53027"/>
                </a:cubicBezTo>
                <a:cubicBezTo>
                  <a:pt x="55959" y="53222"/>
                  <a:pt x="55621" y="53403"/>
                  <a:pt x="55279" y="53575"/>
                </a:cubicBezTo>
                <a:close/>
                <a:moveTo>
                  <a:pt x="54754" y="51572"/>
                </a:moveTo>
                <a:cubicBezTo>
                  <a:pt x="54886" y="52191"/>
                  <a:pt x="55047" y="52810"/>
                  <a:pt x="55234" y="53425"/>
                </a:cubicBezTo>
                <a:cubicBezTo>
                  <a:pt x="55576" y="53249"/>
                  <a:pt x="55917" y="53065"/>
                  <a:pt x="56251" y="52870"/>
                </a:cubicBezTo>
                <a:cubicBezTo>
                  <a:pt x="56082" y="52168"/>
                  <a:pt x="55944" y="51463"/>
                  <a:pt x="55842" y="50754"/>
                </a:cubicBezTo>
                <a:cubicBezTo>
                  <a:pt x="55482" y="51039"/>
                  <a:pt x="55122" y="51313"/>
                  <a:pt x="54754" y="51572"/>
                </a:cubicBezTo>
                <a:moveTo>
                  <a:pt x="54720" y="51399"/>
                </a:moveTo>
                <a:cubicBezTo>
                  <a:pt x="55088" y="51136"/>
                  <a:pt x="55452" y="50862"/>
                  <a:pt x="55816" y="50570"/>
                </a:cubicBezTo>
                <a:cubicBezTo>
                  <a:pt x="55685" y="49594"/>
                  <a:pt x="55617" y="48619"/>
                  <a:pt x="55613" y="47643"/>
                </a:cubicBezTo>
                <a:cubicBezTo>
                  <a:pt x="55400" y="47872"/>
                  <a:pt x="55189" y="48097"/>
                  <a:pt x="54976" y="48319"/>
                </a:cubicBezTo>
                <a:cubicBezTo>
                  <a:pt x="54773" y="48532"/>
                  <a:pt x="54567" y="48739"/>
                  <a:pt x="54364" y="48941"/>
                </a:cubicBezTo>
                <a:cubicBezTo>
                  <a:pt x="54435" y="49763"/>
                  <a:pt x="54552" y="50585"/>
                  <a:pt x="54720" y="51399"/>
                </a:cubicBezTo>
                <a:moveTo>
                  <a:pt x="53130" y="50086"/>
                </a:moveTo>
                <a:cubicBezTo>
                  <a:pt x="53246" y="50776"/>
                  <a:pt x="53396" y="51467"/>
                  <a:pt x="53584" y="52153"/>
                </a:cubicBezTo>
                <a:cubicBezTo>
                  <a:pt x="53936" y="51936"/>
                  <a:pt x="54281" y="51710"/>
                  <a:pt x="54623" y="51467"/>
                </a:cubicBezTo>
                <a:cubicBezTo>
                  <a:pt x="54458" y="50660"/>
                  <a:pt x="54338" y="49849"/>
                  <a:pt x="54266" y="49039"/>
                </a:cubicBezTo>
                <a:cubicBezTo>
                  <a:pt x="53887" y="49407"/>
                  <a:pt x="53512" y="49756"/>
                  <a:pt x="53130" y="50086"/>
                </a:cubicBezTo>
                <a:moveTo>
                  <a:pt x="53096" y="49898"/>
                </a:moveTo>
                <a:cubicBezTo>
                  <a:pt x="53486" y="49561"/>
                  <a:pt x="53865" y="49204"/>
                  <a:pt x="54248" y="48829"/>
                </a:cubicBezTo>
                <a:cubicBezTo>
                  <a:pt x="54203" y="48281"/>
                  <a:pt x="54180" y="47733"/>
                  <a:pt x="54180" y="47189"/>
                </a:cubicBezTo>
                <a:cubicBezTo>
                  <a:pt x="54180" y="46480"/>
                  <a:pt x="54218" y="45771"/>
                  <a:pt x="54293" y="45066"/>
                </a:cubicBezTo>
                <a:cubicBezTo>
                  <a:pt x="53794" y="45718"/>
                  <a:pt x="53321" y="46334"/>
                  <a:pt x="52852" y="46919"/>
                </a:cubicBezTo>
                <a:cubicBezTo>
                  <a:pt x="52856" y="47913"/>
                  <a:pt x="52942" y="48908"/>
                  <a:pt x="53096" y="49898"/>
                </a:cubicBezTo>
                <a:moveTo>
                  <a:pt x="51929" y="50840"/>
                </a:moveTo>
                <a:cubicBezTo>
                  <a:pt x="52293" y="50570"/>
                  <a:pt x="52649" y="50285"/>
                  <a:pt x="52998" y="49984"/>
                </a:cubicBezTo>
                <a:cubicBezTo>
                  <a:pt x="52841" y="49009"/>
                  <a:pt x="52754" y="48030"/>
                  <a:pt x="52743" y="47050"/>
                </a:cubicBezTo>
                <a:cubicBezTo>
                  <a:pt x="52334" y="47553"/>
                  <a:pt x="51933" y="48026"/>
                  <a:pt x="51516" y="48476"/>
                </a:cubicBezTo>
                <a:cubicBezTo>
                  <a:pt x="51606" y="49264"/>
                  <a:pt x="51745" y="50056"/>
                  <a:pt x="51929" y="50840"/>
                </a:cubicBezTo>
                <a:close/>
                <a:moveTo>
                  <a:pt x="51415" y="53267"/>
                </a:moveTo>
                <a:cubicBezTo>
                  <a:pt x="51745" y="53129"/>
                  <a:pt x="52068" y="52979"/>
                  <a:pt x="52387" y="52817"/>
                </a:cubicBezTo>
                <a:cubicBezTo>
                  <a:pt x="52188" y="52243"/>
                  <a:pt x="52019" y="51665"/>
                  <a:pt x="51873" y="51084"/>
                </a:cubicBezTo>
                <a:cubicBezTo>
                  <a:pt x="51546" y="51320"/>
                  <a:pt x="51212" y="51542"/>
                  <a:pt x="50863" y="51755"/>
                </a:cubicBezTo>
                <a:cubicBezTo>
                  <a:pt x="51028" y="52262"/>
                  <a:pt x="51212" y="52765"/>
                  <a:pt x="51415" y="53267"/>
                </a:cubicBezTo>
                <a:close/>
                <a:moveTo>
                  <a:pt x="49790" y="52348"/>
                </a:moveTo>
                <a:cubicBezTo>
                  <a:pt x="49967" y="52791"/>
                  <a:pt x="50158" y="53234"/>
                  <a:pt x="50368" y="53669"/>
                </a:cubicBezTo>
                <a:cubicBezTo>
                  <a:pt x="50691" y="53560"/>
                  <a:pt x="51002" y="53440"/>
                  <a:pt x="51310" y="53313"/>
                </a:cubicBezTo>
                <a:cubicBezTo>
                  <a:pt x="51107" y="52817"/>
                  <a:pt x="50927" y="52318"/>
                  <a:pt x="50766" y="51815"/>
                </a:cubicBezTo>
                <a:cubicBezTo>
                  <a:pt x="50451" y="52003"/>
                  <a:pt x="50128" y="52179"/>
                  <a:pt x="49790" y="52348"/>
                </a:cubicBezTo>
                <a:close/>
                <a:moveTo>
                  <a:pt x="49734" y="52198"/>
                </a:moveTo>
                <a:cubicBezTo>
                  <a:pt x="50072" y="52029"/>
                  <a:pt x="50398" y="51849"/>
                  <a:pt x="50713" y="51658"/>
                </a:cubicBezTo>
                <a:cubicBezTo>
                  <a:pt x="50518" y="51028"/>
                  <a:pt x="50349" y="50393"/>
                  <a:pt x="50218" y="49756"/>
                </a:cubicBezTo>
                <a:cubicBezTo>
                  <a:pt x="49888" y="50048"/>
                  <a:pt x="49546" y="50326"/>
                  <a:pt x="49190" y="50585"/>
                </a:cubicBezTo>
                <a:cubicBezTo>
                  <a:pt x="49344" y="51125"/>
                  <a:pt x="49528" y="51662"/>
                  <a:pt x="49734" y="52198"/>
                </a:cubicBezTo>
                <a:close/>
                <a:moveTo>
                  <a:pt x="48102" y="51298"/>
                </a:moveTo>
                <a:cubicBezTo>
                  <a:pt x="48274" y="51759"/>
                  <a:pt x="48462" y="52217"/>
                  <a:pt x="48672" y="52675"/>
                </a:cubicBezTo>
                <a:cubicBezTo>
                  <a:pt x="49002" y="52540"/>
                  <a:pt x="49318" y="52401"/>
                  <a:pt x="49629" y="52247"/>
                </a:cubicBezTo>
                <a:cubicBezTo>
                  <a:pt x="49423" y="51722"/>
                  <a:pt x="49242" y="51189"/>
                  <a:pt x="49089" y="50656"/>
                </a:cubicBezTo>
                <a:cubicBezTo>
                  <a:pt x="48773" y="50881"/>
                  <a:pt x="48443" y="51095"/>
                  <a:pt x="48102" y="51298"/>
                </a:cubicBezTo>
                <a:close/>
                <a:moveTo>
                  <a:pt x="47513" y="49418"/>
                </a:moveTo>
                <a:cubicBezTo>
                  <a:pt x="47659" y="49996"/>
                  <a:pt x="47839" y="50570"/>
                  <a:pt x="48046" y="51140"/>
                </a:cubicBezTo>
                <a:cubicBezTo>
                  <a:pt x="48391" y="50938"/>
                  <a:pt x="48721" y="50720"/>
                  <a:pt x="49040" y="50491"/>
                </a:cubicBezTo>
                <a:cubicBezTo>
                  <a:pt x="48841" y="49786"/>
                  <a:pt x="48683" y="49077"/>
                  <a:pt x="48571" y="48367"/>
                </a:cubicBezTo>
                <a:cubicBezTo>
                  <a:pt x="48237" y="48739"/>
                  <a:pt x="47888" y="49088"/>
                  <a:pt x="47513" y="49418"/>
                </a:cubicBezTo>
                <a:close/>
                <a:moveTo>
                  <a:pt x="48410" y="44364"/>
                </a:moveTo>
                <a:cubicBezTo>
                  <a:pt x="47974" y="45208"/>
                  <a:pt x="47539" y="45992"/>
                  <a:pt x="47055" y="46717"/>
                </a:cubicBezTo>
                <a:cubicBezTo>
                  <a:pt x="47126" y="47561"/>
                  <a:pt x="47265" y="48397"/>
                  <a:pt x="47468" y="49234"/>
                </a:cubicBezTo>
                <a:cubicBezTo>
                  <a:pt x="47847" y="48896"/>
                  <a:pt x="48203" y="48536"/>
                  <a:pt x="48541" y="48154"/>
                </a:cubicBezTo>
                <a:cubicBezTo>
                  <a:pt x="48421" y="47332"/>
                  <a:pt x="48357" y="46506"/>
                  <a:pt x="48357" y="45685"/>
                </a:cubicBezTo>
                <a:cubicBezTo>
                  <a:pt x="48357" y="45246"/>
                  <a:pt x="48376" y="44803"/>
                  <a:pt x="48410" y="44364"/>
                </a:cubicBezTo>
                <a:close/>
                <a:moveTo>
                  <a:pt x="65628" y="25349"/>
                </a:moveTo>
                <a:cubicBezTo>
                  <a:pt x="59692" y="27934"/>
                  <a:pt x="54874" y="30834"/>
                  <a:pt x="51906" y="33930"/>
                </a:cubicBezTo>
                <a:cubicBezTo>
                  <a:pt x="48518" y="37464"/>
                  <a:pt x="46995" y="41407"/>
                  <a:pt x="46995" y="45373"/>
                </a:cubicBezTo>
                <a:cubicBezTo>
                  <a:pt x="46995" y="45730"/>
                  <a:pt x="47010" y="46086"/>
                  <a:pt x="47033" y="46443"/>
                </a:cubicBezTo>
                <a:cubicBezTo>
                  <a:pt x="47502" y="45718"/>
                  <a:pt x="47929" y="44931"/>
                  <a:pt x="48365" y="44086"/>
                </a:cubicBezTo>
                <a:cubicBezTo>
                  <a:pt x="48395" y="44030"/>
                  <a:pt x="48425" y="43970"/>
                  <a:pt x="48455" y="43914"/>
                </a:cubicBezTo>
                <a:cubicBezTo>
                  <a:pt x="48860" y="40199"/>
                  <a:pt x="50556" y="36552"/>
                  <a:pt x="53764" y="33281"/>
                </a:cubicBezTo>
                <a:cubicBezTo>
                  <a:pt x="56263" y="30737"/>
                  <a:pt x="59936" y="28343"/>
                  <a:pt x="64408" y="26152"/>
                </a:cubicBezTo>
                <a:cubicBezTo>
                  <a:pt x="64813" y="25882"/>
                  <a:pt x="65222" y="25612"/>
                  <a:pt x="65628" y="25349"/>
                </a:cubicBezTo>
                <a:close/>
                <a:moveTo>
                  <a:pt x="66569" y="24944"/>
                </a:moveTo>
                <a:cubicBezTo>
                  <a:pt x="66224" y="25165"/>
                  <a:pt x="65879" y="25386"/>
                  <a:pt x="65534" y="25612"/>
                </a:cubicBezTo>
                <a:cubicBezTo>
                  <a:pt x="68569" y="24190"/>
                  <a:pt x="71942" y="22861"/>
                  <a:pt x="75540" y="21638"/>
                </a:cubicBezTo>
                <a:cubicBezTo>
                  <a:pt x="72370" y="22662"/>
                  <a:pt x="69357" y="23769"/>
                  <a:pt x="66569" y="24944"/>
                </a:cubicBezTo>
                <a:close/>
                <a:moveTo>
                  <a:pt x="67672" y="24253"/>
                </a:moveTo>
                <a:cubicBezTo>
                  <a:pt x="67507" y="24355"/>
                  <a:pt x="67342" y="24460"/>
                  <a:pt x="67173" y="24565"/>
                </a:cubicBezTo>
                <a:cubicBezTo>
                  <a:pt x="69169" y="23739"/>
                  <a:pt x="71278" y="22951"/>
                  <a:pt x="73469" y="22201"/>
                </a:cubicBezTo>
                <a:cubicBezTo>
                  <a:pt x="71466" y="22854"/>
                  <a:pt x="69530" y="23540"/>
                  <a:pt x="67672" y="24253"/>
                </a:cubicBezTo>
                <a:close/>
                <a:moveTo>
                  <a:pt x="68423" y="23788"/>
                </a:moveTo>
                <a:cubicBezTo>
                  <a:pt x="68355" y="23829"/>
                  <a:pt x="68284" y="23871"/>
                  <a:pt x="68216" y="23916"/>
                </a:cubicBezTo>
                <a:cubicBezTo>
                  <a:pt x="69275" y="23514"/>
                  <a:pt x="70359" y="23124"/>
                  <a:pt x="71466" y="22745"/>
                </a:cubicBezTo>
                <a:cubicBezTo>
                  <a:pt x="70434" y="23083"/>
                  <a:pt x="69417" y="23432"/>
                  <a:pt x="68423" y="23788"/>
                </a:cubicBezTo>
                <a:close/>
                <a:moveTo>
                  <a:pt x="68933" y="23473"/>
                </a:moveTo>
                <a:cubicBezTo>
                  <a:pt x="69128" y="23405"/>
                  <a:pt x="69323" y="23338"/>
                  <a:pt x="69522" y="23270"/>
                </a:cubicBezTo>
                <a:cubicBezTo>
                  <a:pt x="69335" y="23330"/>
                  <a:pt x="69147" y="23394"/>
                  <a:pt x="68963" y="23454"/>
                </a:cubicBezTo>
                <a:cubicBezTo>
                  <a:pt x="68952" y="23462"/>
                  <a:pt x="68941" y="23469"/>
                  <a:pt x="68933" y="23473"/>
                </a:cubicBezTo>
                <a:close/>
                <a:moveTo>
                  <a:pt x="62026" y="24493"/>
                </a:moveTo>
                <a:cubicBezTo>
                  <a:pt x="61996" y="24512"/>
                  <a:pt x="61966" y="24531"/>
                  <a:pt x="61932" y="24550"/>
                </a:cubicBezTo>
                <a:cubicBezTo>
                  <a:pt x="62198" y="24467"/>
                  <a:pt x="62465" y="24381"/>
                  <a:pt x="62731" y="24302"/>
                </a:cubicBezTo>
                <a:cubicBezTo>
                  <a:pt x="65571" y="23424"/>
                  <a:pt x="68457" y="22595"/>
                  <a:pt x="71331" y="21826"/>
                </a:cubicBezTo>
                <a:cubicBezTo>
                  <a:pt x="71346" y="21818"/>
                  <a:pt x="71357" y="21811"/>
                  <a:pt x="71372" y="21803"/>
                </a:cubicBezTo>
                <a:cubicBezTo>
                  <a:pt x="68265" y="22629"/>
                  <a:pt x="65125" y="23529"/>
                  <a:pt x="62026" y="24493"/>
                </a:cubicBezTo>
                <a:close/>
                <a:moveTo>
                  <a:pt x="52724" y="27360"/>
                </a:moveTo>
                <a:cubicBezTo>
                  <a:pt x="52661" y="27412"/>
                  <a:pt x="52597" y="27469"/>
                  <a:pt x="52533" y="27521"/>
                </a:cubicBezTo>
                <a:cubicBezTo>
                  <a:pt x="55227" y="26538"/>
                  <a:pt x="58030" y="25593"/>
                  <a:pt x="60881" y="24692"/>
                </a:cubicBezTo>
                <a:cubicBezTo>
                  <a:pt x="61211" y="24587"/>
                  <a:pt x="61545" y="24482"/>
                  <a:pt x="61879" y="24381"/>
                </a:cubicBezTo>
                <a:cubicBezTo>
                  <a:pt x="61939" y="24343"/>
                  <a:pt x="61996" y="24306"/>
                  <a:pt x="62056" y="24268"/>
                </a:cubicBezTo>
                <a:cubicBezTo>
                  <a:pt x="58893" y="25244"/>
                  <a:pt x="55752" y="26279"/>
                  <a:pt x="52724" y="27360"/>
                </a:cubicBezTo>
                <a:close/>
                <a:moveTo>
                  <a:pt x="52586" y="27247"/>
                </a:moveTo>
                <a:cubicBezTo>
                  <a:pt x="52668" y="27184"/>
                  <a:pt x="52751" y="27116"/>
                  <a:pt x="52833" y="27049"/>
                </a:cubicBezTo>
                <a:cubicBezTo>
                  <a:pt x="50394" y="27908"/>
                  <a:pt x="48016" y="28797"/>
                  <a:pt x="45738" y="29701"/>
                </a:cubicBezTo>
                <a:cubicBezTo>
                  <a:pt x="45678" y="29776"/>
                  <a:pt x="45622" y="29851"/>
                  <a:pt x="45565" y="29926"/>
                </a:cubicBezTo>
                <a:cubicBezTo>
                  <a:pt x="47802" y="29015"/>
                  <a:pt x="50158" y="28118"/>
                  <a:pt x="52586" y="27247"/>
                </a:cubicBezTo>
                <a:close/>
                <a:moveTo>
                  <a:pt x="52053" y="27698"/>
                </a:moveTo>
                <a:cubicBezTo>
                  <a:pt x="52117" y="27641"/>
                  <a:pt x="52180" y="27589"/>
                  <a:pt x="52244" y="27533"/>
                </a:cubicBezTo>
                <a:cubicBezTo>
                  <a:pt x="49873" y="28388"/>
                  <a:pt x="47577" y="29266"/>
                  <a:pt x="45393" y="30163"/>
                </a:cubicBezTo>
                <a:cubicBezTo>
                  <a:pt x="45340" y="30234"/>
                  <a:pt x="45288" y="30309"/>
                  <a:pt x="45235" y="30384"/>
                </a:cubicBezTo>
                <a:cubicBezTo>
                  <a:pt x="47389" y="29469"/>
                  <a:pt x="49678" y="28568"/>
                  <a:pt x="52053" y="27698"/>
                </a:cubicBezTo>
                <a:close/>
                <a:moveTo>
                  <a:pt x="45078" y="30613"/>
                </a:moveTo>
                <a:cubicBezTo>
                  <a:pt x="45021" y="30692"/>
                  <a:pt x="44969" y="30774"/>
                  <a:pt x="44916" y="30853"/>
                </a:cubicBezTo>
                <a:cubicBezTo>
                  <a:pt x="46995" y="29926"/>
                  <a:pt x="49224" y="29011"/>
                  <a:pt x="51561" y="28122"/>
                </a:cubicBezTo>
                <a:cubicBezTo>
                  <a:pt x="51618" y="28073"/>
                  <a:pt x="51674" y="28024"/>
                  <a:pt x="51730" y="27975"/>
                </a:cubicBezTo>
                <a:cubicBezTo>
                  <a:pt x="49411" y="28831"/>
                  <a:pt x="47179" y="29716"/>
                  <a:pt x="45078" y="30613"/>
                </a:cubicBezTo>
                <a:moveTo>
                  <a:pt x="40560" y="32504"/>
                </a:moveTo>
                <a:cubicBezTo>
                  <a:pt x="41937" y="31832"/>
                  <a:pt x="43401" y="31168"/>
                  <a:pt x="44931" y="30512"/>
                </a:cubicBezTo>
                <a:cubicBezTo>
                  <a:pt x="44980" y="30437"/>
                  <a:pt x="45033" y="30362"/>
                  <a:pt x="45085" y="30287"/>
                </a:cubicBezTo>
                <a:cubicBezTo>
                  <a:pt x="43524" y="30932"/>
                  <a:pt x="42024" y="31585"/>
                  <a:pt x="40602" y="32245"/>
                </a:cubicBezTo>
                <a:cubicBezTo>
                  <a:pt x="40575" y="32335"/>
                  <a:pt x="40549" y="32429"/>
                  <a:pt x="40523" y="32519"/>
                </a:cubicBezTo>
                <a:cubicBezTo>
                  <a:pt x="40534" y="32515"/>
                  <a:pt x="40549" y="32508"/>
                  <a:pt x="40560" y="32504"/>
                </a:cubicBezTo>
                <a:close/>
                <a:moveTo>
                  <a:pt x="42538" y="31956"/>
                </a:moveTo>
                <a:cubicBezTo>
                  <a:pt x="43213" y="31633"/>
                  <a:pt x="43907" y="31307"/>
                  <a:pt x="44624" y="30984"/>
                </a:cubicBezTo>
                <a:cubicBezTo>
                  <a:pt x="44673" y="30906"/>
                  <a:pt x="44725" y="30823"/>
                  <a:pt x="44781" y="30741"/>
                </a:cubicBezTo>
                <a:cubicBezTo>
                  <a:pt x="43326" y="31367"/>
                  <a:pt x="41937" y="32001"/>
                  <a:pt x="40624" y="32635"/>
                </a:cubicBezTo>
                <a:cubicBezTo>
                  <a:pt x="40575" y="32662"/>
                  <a:pt x="40523" y="32688"/>
                  <a:pt x="40470" y="32710"/>
                </a:cubicBezTo>
                <a:cubicBezTo>
                  <a:pt x="40444" y="32819"/>
                  <a:pt x="40418" y="32924"/>
                  <a:pt x="40391" y="33029"/>
                </a:cubicBezTo>
                <a:cubicBezTo>
                  <a:pt x="41082" y="32673"/>
                  <a:pt x="41798" y="32313"/>
                  <a:pt x="42538" y="31956"/>
                </a:cubicBezTo>
                <a:moveTo>
                  <a:pt x="40350" y="33217"/>
                </a:moveTo>
                <a:cubicBezTo>
                  <a:pt x="40324" y="33348"/>
                  <a:pt x="40298" y="33476"/>
                  <a:pt x="40271" y="33603"/>
                </a:cubicBezTo>
                <a:cubicBezTo>
                  <a:pt x="41513" y="32898"/>
                  <a:pt x="42864" y="32196"/>
                  <a:pt x="44312" y="31498"/>
                </a:cubicBezTo>
                <a:cubicBezTo>
                  <a:pt x="44369" y="31405"/>
                  <a:pt x="44425" y="31307"/>
                  <a:pt x="44485" y="31210"/>
                </a:cubicBezTo>
                <a:cubicBezTo>
                  <a:pt x="43840" y="31502"/>
                  <a:pt x="43213" y="31795"/>
                  <a:pt x="42601" y="32091"/>
                </a:cubicBezTo>
                <a:cubicBezTo>
                  <a:pt x="41821" y="32463"/>
                  <a:pt x="41071" y="32842"/>
                  <a:pt x="40350" y="33217"/>
                </a:cubicBezTo>
                <a:close/>
                <a:moveTo>
                  <a:pt x="40309" y="32624"/>
                </a:moveTo>
                <a:cubicBezTo>
                  <a:pt x="40335" y="32530"/>
                  <a:pt x="40358" y="32436"/>
                  <a:pt x="40388" y="32343"/>
                </a:cubicBezTo>
                <a:cubicBezTo>
                  <a:pt x="39795" y="32620"/>
                  <a:pt x="39213" y="32894"/>
                  <a:pt x="38651" y="33172"/>
                </a:cubicBezTo>
                <a:cubicBezTo>
                  <a:pt x="38283" y="33352"/>
                  <a:pt x="37926" y="33532"/>
                  <a:pt x="37574" y="33708"/>
                </a:cubicBezTo>
                <a:cubicBezTo>
                  <a:pt x="37577" y="33817"/>
                  <a:pt x="37581" y="33922"/>
                  <a:pt x="37585" y="34031"/>
                </a:cubicBezTo>
                <a:cubicBezTo>
                  <a:pt x="38448" y="33562"/>
                  <a:pt x="39356" y="33093"/>
                  <a:pt x="40309" y="32624"/>
                </a:cubicBezTo>
                <a:moveTo>
                  <a:pt x="36452" y="38590"/>
                </a:moveTo>
                <a:cubicBezTo>
                  <a:pt x="36478" y="38548"/>
                  <a:pt x="36508" y="38511"/>
                  <a:pt x="36538" y="38470"/>
                </a:cubicBezTo>
                <a:cubicBezTo>
                  <a:pt x="36868" y="38019"/>
                  <a:pt x="37262" y="37569"/>
                  <a:pt x="37709" y="37119"/>
                </a:cubicBezTo>
                <a:cubicBezTo>
                  <a:pt x="37671" y="36838"/>
                  <a:pt x="37637" y="36552"/>
                  <a:pt x="37600" y="36267"/>
                </a:cubicBezTo>
                <a:cubicBezTo>
                  <a:pt x="37108" y="36657"/>
                  <a:pt x="36658" y="37051"/>
                  <a:pt x="36253" y="37445"/>
                </a:cubicBezTo>
                <a:cubicBezTo>
                  <a:pt x="36332" y="37828"/>
                  <a:pt x="36399" y="38211"/>
                  <a:pt x="36452" y="38590"/>
                </a:cubicBezTo>
                <a:close/>
                <a:moveTo>
                  <a:pt x="35037" y="38785"/>
                </a:moveTo>
                <a:cubicBezTo>
                  <a:pt x="35056" y="39025"/>
                  <a:pt x="35067" y="39265"/>
                  <a:pt x="35067" y="39501"/>
                </a:cubicBezTo>
                <a:cubicBezTo>
                  <a:pt x="35071" y="41002"/>
                  <a:pt x="34602" y="42454"/>
                  <a:pt x="33300" y="43820"/>
                </a:cubicBezTo>
                <a:cubicBezTo>
                  <a:pt x="33251" y="43872"/>
                  <a:pt x="33199" y="43925"/>
                  <a:pt x="33146" y="43978"/>
                </a:cubicBezTo>
                <a:cubicBezTo>
                  <a:pt x="33146" y="44503"/>
                  <a:pt x="33203" y="45024"/>
                  <a:pt x="33304" y="45542"/>
                </a:cubicBezTo>
                <a:cubicBezTo>
                  <a:pt x="33649" y="45302"/>
                  <a:pt x="33972" y="45047"/>
                  <a:pt x="34261" y="44784"/>
                </a:cubicBezTo>
                <a:cubicBezTo>
                  <a:pt x="34384" y="44672"/>
                  <a:pt x="34501" y="44559"/>
                  <a:pt x="34610" y="44447"/>
                </a:cubicBezTo>
                <a:cubicBezTo>
                  <a:pt x="34602" y="44296"/>
                  <a:pt x="34598" y="44146"/>
                  <a:pt x="34598" y="43993"/>
                </a:cubicBezTo>
                <a:cubicBezTo>
                  <a:pt x="34598" y="42263"/>
                  <a:pt x="35127" y="40514"/>
                  <a:pt x="36294" y="38811"/>
                </a:cubicBezTo>
                <a:cubicBezTo>
                  <a:pt x="36245" y="38413"/>
                  <a:pt x="36178" y="38008"/>
                  <a:pt x="36095" y="37599"/>
                </a:cubicBezTo>
                <a:cubicBezTo>
                  <a:pt x="35694" y="37997"/>
                  <a:pt x="35341" y="38391"/>
                  <a:pt x="35037" y="38785"/>
                </a:cubicBezTo>
                <a:moveTo>
                  <a:pt x="35893" y="36665"/>
                </a:moveTo>
                <a:cubicBezTo>
                  <a:pt x="35521" y="36958"/>
                  <a:pt x="35169" y="37254"/>
                  <a:pt x="34842" y="37550"/>
                </a:cubicBezTo>
                <a:cubicBezTo>
                  <a:pt x="34917" y="37896"/>
                  <a:pt x="34977" y="38241"/>
                  <a:pt x="35015" y="38582"/>
                </a:cubicBezTo>
                <a:cubicBezTo>
                  <a:pt x="35319" y="38199"/>
                  <a:pt x="35671" y="37817"/>
                  <a:pt x="36062" y="37430"/>
                </a:cubicBezTo>
                <a:cubicBezTo>
                  <a:pt x="36009" y="37179"/>
                  <a:pt x="35953" y="36920"/>
                  <a:pt x="35893" y="36665"/>
                </a:cubicBezTo>
                <a:close/>
                <a:moveTo>
                  <a:pt x="35889" y="35836"/>
                </a:moveTo>
                <a:cubicBezTo>
                  <a:pt x="35930" y="36020"/>
                  <a:pt x="35975" y="36200"/>
                  <a:pt x="36017" y="36384"/>
                </a:cubicBezTo>
                <a:cubicBezTo>
                  <a:pt x="36478" y="36027"/>
                  <a:pt x="36973" y="35671"/>
                  <a:pt x="37499" y="35318"/>
                </a:cubicBezTo>
                <a:cubicBezTo>
                  <a:pt x="37480" y="35160"/>
                  <a:pt x="37469" y="34999"/>
                  <a:pt x="37454" y="34841"/>
                </a:cubicBezTo>
                <a:cubicBezTo>
                  <a:pt x="36906" y="35172"/>
                  <a:pt x="36381" y="35506"/>
                  <a:pt x="35889" y="35836"/>
                </a:cubicBezTo>
                <a:moveTo>
                  <a:pt x="35746" y="35250"/>
                </a:moveTo>
                <a:cubicBezTo>
                  <a:pt x="35750" y="35273"/>
                  <a:pt x="35758" y="35295"/>
                  <a:pt x="35761" y="35318"/>
                </a:cubicBezTo>
                <a:cubicBezTo>
                  <a:pt x="35791" y="35442"/>
                  <a:pt x="35822" y="35562"/>
                  <a:pt x="35852" y="35682"/>
                </a:cubicBezTo>
                <a:cubicBezTo>
                  <a:pt x="36354" y="35348"/>
                  <a:pt x="36883" y="35010"/>
                  <a:pt x="37442" y="34676"/>
                </a:cubicBezTo>
                <a:cubicBezTo>
                  <a:pt x="37431" y="34549"/>
                  <a:pt x="37424" y="34421"/>
                  <a:pt x="37416" y="34294"/>
                </a:cubicBezTo>
                <a:cubicBezTo>
                  <a:pt x="36835" y="34613"/>
                  <a:pt x="36279" y="34931"/>
                  <a:pt x="35746" y="35250"/>
                </a:cubicBezTo>
                <a:moveTo>
                  <a:pt x="37394" y="33802"/>
                </a:moveTo>
                <a:cubicBezTo>
                  <a:pt x="36782" y="34114"/>
                  <a:pt x="36193" y="34429"/>
                  <a:pt x="35623" y="34740"/>
                </a:cubicBezTo>
                <a:cubicBezTo>
                  <a:pt x="35653" y="34860"/>
                  <a:pt x="35683" y="34980"/>
                  <a:pt x="35709" y="35100"/>
                </a:cubicBezTo>
                <a:cubicBezTo>
                  <a:pt x="36249" y="34774"/>
                  <a:pt x="36820" y="34451"/>
                  <a:pt x="37409" y="34129"/>
                </a:cubicBezTo>
                <a:cubicBezTo>
                  <a:pt x="37401" y="34020"/>
                  <a:pt x="37397" y="33911"/>
                  <a:pt x="37394" y="33802"/>
                </a:cubicBezTo>
                <a:close/>
                <a:moveTo>
                  <a:pt x="35383" y="33675"/>
                </a:moveTo>
                <a:cubicBezTo>
                  <a:pt x="36035" y="33356"/>
                  <a:pt x="36707" y="33037"/>
                  <a:pt x="37394" y="32718"/>
                </a:cubicBezTo>
                <a:cubicBezTo>
                  <a:pt x="37397" y="32624"/>
                  <a:pt x="37401" y="32530"/>
                  <a:pt x="37405" y="32436"/>
                </a:cubicBezTo>
                <a:cubicBezTo>
                  <a:pt x="36696" y="32755"/>
                  <a:pt x="36002" y="33074"/>
                  <a:pt x="35326" y="33393"/>
                </a:cubicBezTo>
                <a:cubicBezTo>
                  <a:pt x="35345" y="33487"/>
                  <a:pt x="35364" y="33581"/>
                  <a:pt x="35383" y="33675"/>
                </a:cubicBezTo>
                <a:close/>
                <a:moveTo>
                  <a:pt x="34227" y="35363"/>
                </a:moveTo>
                <a:cubicBezTo>
                  <a:pt x="34613" y="35134"/>
                  <a:pt x="35011" y="34909"/>
                  <a:pt x="35420" y="34680"/>
                </a:cubicBezTo>
                <a:cubicBezTo>
                  <a:pt x="35398" y="34575"/>
                  <a:pt x="35371" y="34470"/>
                  <a:pt x="35349" y="34365"/>
                </a:cubicBezTo>
                <a:cubicBezTo>
                  <a:pt x="34925" y="34583"/>
                  <a:pt x="34512" y="34804"/>
                  <a:pt x="34114" y="35022"/>
                </a:cubicBezTo>
                <a:cubicBezTo>
                  <a:pt x="34152" y="35134"/>
                  <a:pt x="34189" y="35250"/>
                  <a:pt x="34227" y="35363"/>
                </a:cubicBezTo>
                <a:close/>
                <a:moveTo>
                  <a:pt x="33345" y="36627"/>
                </a:moveTo>
                <a:cubicBezTo>
                  <a:pt x="33634" y="36425"/>
                  <a:pt x="33934" y="36218"/>
                  <a:pt x="34242" y="36016"/>
                </a:cubicBezTo>
                <a:cubicBezTo>
                  <a:pt x="34201" y="35881"/>
                  <a:pt x="34156" y="35746"/>
                  <a:pt x="34111" y="35607"/>
                </a:cubicBezTo>
                <a:cubicBezTo>
                  <a:pt x="33803" y="35791"/>
                  <a:pt x="33503" y="35975"/>
                  <a:pt x="33210" y="36158"/>
                </a:cubicBezTo>
                <a:cubicBezTo>
                  <a:pt x="33259" y="36312"/>
                  <a:pt x="33304" y="36470"/>
                  <a:pt x="33345" y="36627"/>
                </a:cubicBezTo>
                <a:moveTo>
                  <a:pt x="28137" y="44083"/>
                </a:moveTo>
                <a:cubicBezTo>
                  <a:pt x="28137" y="42987"/>
                  <a:pt x="28441" y="41876"/>
                  <a:pt x="29094" y="40766"/>
                </a:cubicBezTo>
                <a:cubicBezTo>
                  <a:pt x="29867" y="39453"/>
                  <a:pt x="31274" y="38106"/>
                  <a:pt x="33180" y="36744"/>
                </a:cubicBezTo>
                <a:cubicBezTo>
                  <a:pt x="33139" y="36582"/>
                  <a:pt x="33094" y="36421"/>
                  <a:pt x="33045" y="36260"/>
                </a:cubicBezTo>
                <a:cubicBezTo>
                  <a:pt x="30265" y="38023"/>
                  <a:pt x="28272" y="39760"/>
                  <a:pt x="27387" y="41392"/>
                </a:cubicBezTo>
                <a:cubicBezTo>
                  <a:pt x="26877" y="42330"/>
                  <a:pt x="26640" y="43257"/>
                  <a:pt x="26640" y="44165"/>
                </a:cubicBezTo>
                <a:cubicBezTo>
                  <a:pt x="26640" y="44814"/>
                  <a:pt x="26760" y="45452"/>
                  <a:pt x="26985" y="46079"/>
                </a:cubicBezTo>
                <a:cubicBezTo>
                  <a:pt x="27439" y="45884"/>
                  <a:pt x="27878" y="45677"/>
                  <a:pt x="28299" y="45460"/>
                </a:cubicBezTo>
                <a:cubicBezTo>
                  <a:pt x="28194" y="45006"/>
                  <a:pt x="28137" y="44544"/>
                  <a:pt x="28137" y="44083"/>
                </a:cubicBezTo>
                <a:close/>
                <a:moveTo>
                  <a:pt x="29800" y="44585"/>
                </a:moveTo>
                <a:cubicBezTo>
                  <a:pt x="29785" y="44398"/>
                  <a:pt x="29777" y="44206"/>
                  <a:pt x="29777" y="44019"/>
                </a:cubicBezTo>
                <a:cubicBezTo>
                  <a:pt x="29777" y="42754"/>
                  <a:pt x="30141" y="41475"/>
                  <a:pt x="30944" y="40199"/>
                </a:cubicBezTo>
                <a:cubicBezTo>
                  <a:pt x="31492" y="39325"/>
                  <a:pt x="32310" y="38440"/>
                  <a:pt x="33356" y="37547"/>
                </a:cubicBezTo>
                <a:cubicBezTo>
                  <a:pt x="33319" y="37333"/>
                  <a:pt x="33274" y="37115"/>
                  <a:pt x="33221" y="36901"/>
                </a:cubicBezTo>
                <a:cubicBezTo>
                  <a:pt x="31349" y="38241"/>
                  <a:pt x="29968" y="39569"/>
                  <a:pt x="29222" y="40841"/>
                </a:cubicBezTo>
                <a:cubicBezTo>
                  <a:pt x="28580" y="41933"/>
                  <a:pt x="28287" y="43017"/>
                  <a:pt x="28287" y="44083"/>
                </a:cubicBezTo>
                <a:cubicBezTo>
                  <a:pt x="28287" y="44522"/>
                  <a:pt x="28340" y="44957"/>
                  <a:pt x="28434" y="45388"/>
                </a:cubicBezTo>
                <a:cubicBezTo>
                  <a:pt x="28918" y="45133"/>
                  <a:pt x="29376" y="44867"/>
                  <a:pt x="29800" y="44585"/>
                </a:cubicBezTo>
                <a:close/>
                <a:moveTo>
                  <a:pt x="29822" y="44799"/>
                </a:moveTo>
                <a:cubicBezTo>
                  <a:pt x="29402" y="45073"/>
                  <a:pt x="28952" y="45332"/>
                  <a:pt x="28479" y="45580"/>
                </a:cubicBezTo>
                <a:cubicBezTo>
                  <a:pt x="28561" y="45895"/>
                  <a:pt x="28663" y="46206"/>
                  <a:pt x="28790" y="46514"/>
                </a:cubicBezTo>
                <a:cubicBezTo>
                  <a:pt x="29229" y="46326"/>
                  <a:pt x="29649" y="46131"/>
                  <a:pt x="30051" y="45925"/>
                </a:cubicBezTo>
                <a:cubicBezTo>
                  <a:pt x="29942" y="45553"/>
                  <a:pt x="29867" y="45174"/>
                  <a:pt x="29822" y="44799"/>
                </a:cubicBezTo>
                <a:close/>
                <a:moveTo>
                  <a:pt x="31480" y="45084"/>
                </a:moveTo>
                <a:cubicBezTo>
                  <a:pt x="31424" y="44720"/>
                  <a:pt x="31398" y="44349"/>
                  <a:pt x="31398" y="43981"/>
                </a:cubicBezTo>
                <a:cubicBezTo>
                  <a:pt x="31398" y="43846"/>
                  <a:pt x="31402" y="43711"/>
                  <a:pt x="31409" y="43580"/>
                </a:cubicBezTo>
                <a:cubicBezTo>
                  <a:pt x="30978" y="43978"/>
                  <a:pt x="30490" y="44353"/>
                  <a:pt x="29961" y="44709"/>
                </a:cubicBezTo>
                <a:cubicBezTo>
                  <a:pt x="30002" y="45092"/>
                  <a:pt x="30077" y="45475"/>
                  <a:pt x="30182" y="45854"/>
                </a:cubicBezTo>
                <a:cubicBezTo>
                  <a:pt x="30644" y="45610"/>
                  <a:pt x="31079" y="45355"/>
                  <a:pt x="31480" y="45084"/>
                </a:cubicBezTo>
                <a:moveTo>
                  <a:pt x="31811" y="46439"/>
                </a:moveTo>
                <a:cubicBezTo>
                  <a:pt x="31683" y="46056"/>
                  <a:pt x="31585" y="45673"/>
                  <a:pt x="31514" y="45287"/>
                </a:cubicBezTo>
                <a:cubicBezTo>
                  <a:pt x="31116" y="45550"/>
                  <a:pt x="30689" y="45801"/>
                  <a:pt x="30238" y="46037"/>
                </a:cubicBezTo>
                <a:cubicBezTo>
                  <a:pt x="30336" y="46360"/>
                  <a:pt x="30460" y="46683"/>
                  <a:pt x="30606" y="47002"/>
                </a:cubicBezTo>
                <a:cubicBezTo>
                  <a:pt x="31026" y="46825"/>
                  <a:pt x="31428" y="46638"/>
                  <a:pt x="31811" y="46439"/>
                </a:cubicBezTo>
                <a:moveTo>
                  <a:pt x="31871" y="46615"/>
                </a:moveTo>
                <a:cubicBezTo>
                  <a:pt x="31492" y="46810"/>
                  <a:pt x="31098" y="46994"/>
                  <a:pt x="30685" y="47170"/>
                </a:cubicBezTo>
                <a:cubicBezTo>
                  <a:pt x="30820" y="47459"/>
                  <a:pt x="30978" y="47745"/>
                  <a:pt x="31150" y="48026"/>
                </a:cubicBezTo>
                <a:cubicBezTo>
                  <a:pt x="31540" y="47891"/>
                  <a:pt x="31923" y="47748"/>
                  <a:pt x="32291" y="47598"/>
                </a:cubicBezTo>
                <a:cubicBezTo>
                  <a:pt x="32130" y="47272"/>
                  <a:pt x="31991" y="46945"/>
                  <a:pt x="31871" y="46615"/>
                </a:cubicBezTo>
                <a:moveTo>
                  <a:pt x="31646" y="45201"/>
                </a:moveTo>
                <a:cubicBezTo>
                  <a:pt x="31713" y="45591"/>
                  <a:pt x="31811" y="45981"/>
                  <a:pt x="31942" y="46371"/>
                </a:cubicBezTo>
                <a:cubicBezTo>
                  <a:pt x="32381" y="46139"/>
                  <a:pt x="32794" y="45891"/>
                  <a:pt x="33180" y="45632"/>
                </a:cubicBezTo>
                <a:cubicBezTo>
                  <a:pt x="33075" y="45129"/>
                  <a:pt x="33015" y="44623"/>
                  <a:pt x="33007" y="44116"/>
                </a:cubicBezTo>
                <a:cubicBezTo>
                  <a:pt x="32602" y="44499"/>
                  <a:pt x="32148" y="44859"/>
                  <a:pt x="31646" y="45201"/>
                </a:cubicBezTo>
                <a:moveTo>
                  <a:pt x="34640" y="36714"/>
                </a:moveTo>
                <a:cubicBezTo>
                  <a:pt x="34703" y="36939"/>
                  <a:pt x="34760" y="37164"/>
                  <a:pt x="34808" y="37385"/>
                </a:cubicBezTo>
                <a:cubicBezTo>
                  <a:pt x="35135" y="37093"/>
                  <a:pt x="35484" y="36800"/>
                  <a:pt x="35859" y="36507"/>
                </a:cubicBezTo>
                <a:cubicBezTo>
                  <a:pt x="35814" y="36320"/>
                  <a:pt x="35769" y="36132"/>
                  <a:pt x="35724" y="35945"/>
                </a:cubicBezTo>
                <a:cubicBezTo>
                  <a:pt x="35345" y="36200"/>
                  <a:pt x="34985" y="36459"/>
                  <a:pt x="34640" y="36714"/>
                </a:cubicBezTo>
                <a:close/>
                <a:moveTo>
                  <a:pt x="35585" y="35363"/>
                </a:moveTo>
                <a:cubicBezTo>
                  <a:pt x="35581" y="35359"/>
                  <a:pt x="35581" y="35355"/>
                  <a:pt x="35581" y="35352"/>
                </a:cubicBezTo>
                <a:cubicBezTo>
                  <a:pt x="35191" y="35588"/>
                  <a:pt x="34812" y="35824"/>
                  <a:pt x="34452" y="36061"/>
                </a:cubicBezTo>
                <a:cubicBezTo>
                  <a:pt x="34501" y="36226"/>
                  <a:pt x="34553" y="36395"/>
                  <a:pt x="34598" y="36560"/>
                </a:cubicBezTo>
                <a:cubicBezTo>
                  <a:pt x="34944" y="36305"/>
                  <a:pt x="35307" y="36050"/>
                  <a:pt x="35686" y="35791"/>
                </a:cubicBezTo>
                <a:cubicBezTo>
                  <a:pt x="35653" y="35648"/>
                  <a:pt x="35619" y="35506"/>
                  <a:pt x="35585" y="35363"/>
                </a:cubicBezTo>
                <a:moveTo>
                  <a:pt x="37386" y="33344"/>
                </a:moveTo>
                <a:cubicBezTo>
                  <a:pt x="36744" y="33656"/>
                  <a:pt x="36122" y="33963"/>
                  <a:pt x="35518" y="34279"/>
                </a:cubicBezTo>
                <a:cubicBezTo>
                  <a:pt x="35540" y="34380"/>
                  <a:pt x="35563" y="34485"/>
                  <a:pt x="35589" y="34590"/>
                </a:cubicBezTo>
                <a:cubicBezTo>
                  <a:pt x="36167" y="34271"/>
                  <a:pt x="36767" y="33952"/>
                  <a:pt x="37390" y="33633"/>
                </a:cubicBezTo>
                <a:cubicBezTo>
                  <a:pt x="37386" y="33536"/>
                  <a:pt x="37386" y="33438"/>
                  <a:pt x="37386" y="33344"/>
                </a:cubicBezTo>
                <a:close/>
                <a:moveTo>
                  <a:pt x="35480" y="34121"/>
                </a:moveTo>
                <a:cubicBezTo>
                  <a:pt x="36095" y="33806"/>
                  <a:pt x="36729" y="33487"/>
                  <a:pt x="37386" y="33172"/>
                </a:cubicBezTo>
                <a:cubicBezTo>
                  <a:pt x="37386" y="33078"/>
                  <a:pt x="37386" y="32984"/>
                  <a:pt x="37390" y="32894"/>
                </a:cubicBezTo>
                <a:cubicBezTo>
                  <a:pt x="36714" y="33206"/>
                  <a:pt x="36058" y="33521"/>
                  <a:pt x="35416" y="33832"/>
                </a:cubicBezTo>
                <a:cubicBezTo>
                  <a:pt x="35439" y="33930"/>
                  <a:pt x="35461" y="34024"/>
                  <a:pt x="35480" y="34121"/>
                </a:cubicBezTo>
                <a:moveTo>
                  <a:pt x="34403" y="35911"/>
                </a:moveTo>
                <a:cubicBezTo>
                  <a:pt x="34771" y="35674"/>
                  <a:pt x="35150" y="35434"/>
                  <a:pt x="35544" y="35198"/>
                </a:cubicBezTo>
                <a:cubicBezTo>
                  <a:pt x="35514" y="35078"/>
                  <a:pt x="35484" y="34958"/>
                  <a:pt x="35458" y="34834"/>
                </a:cubicBezTo>
                <a:cubicBezTo>
                  <a:pt x="35052" y="35059"/>
                  <a:pt x="34658" y="35284"/>
                  <a:pt x="34276" y="35509"/>
                </a:cubicBezTo>
                <a:cubicBezTo>
                  <a:pt x="34321" y="35644"/>
                  <a:pt x="34362" y="35776"/>
                  <a:pt x="34403" y="35911"/>
                </a:cubicBezTo>
                <a:close/>
                <a:moveTo>
                  <a:pt x="33552" y="37573"/>
                </a:moveTo>
                <a:cubicBezTo>
                  <a:pt x="33604" y="37896"/>
                  <a:pt x="33642" y="38214"/>
                  <a:pt x="33653" y="38533"/>
                </a:cubicBezTo>
                <a:cubicBezTo>
                  <a:pt x="33953" y="38199"/>
                  <a:pt x="34283" y="37866"/>
                  <a:pt x="34647" y="37532"/>
                </a:cubicBezTo>
                <a:cubicBezTo>
                  <a:pt x="34598" y="37299"/>
                  <a:pt x="34542" y="37066"/>
                  <a:pt x="34478" y="36834"/>
                </a:cubicBezTo>
                <a:cubicBezTo>
                  <a:pt x="34152" y="37081"/>
                  <a:pt x="33844" y="37329"/>
                  <a:pt x="33552" y="37573"/>
                </a:cubicBezTo>
                <a:moveTo>
                  <a:pt x="33522" y="37404"/>
                </a:moveTo>
                <a:cubicBezTo>
                  <a:pt x="33810" y="37164"/>
                  <a:pt x="34118" y="36924"/>
                  <a:pt x="34437" y="36680"/>
                </a:cubicBezTo>
                <a:cubicBezTo>
                  <a:pt x="34392" y="36511"/>
                  <a:pt x="34339" y="36338"/>
                  <a:pt x="34287" y="36166"/>
                </a:cubicBezTo>
                <a:cubicBezTo>
                  <a:pt x="33976" y="36372"/>
                  <a:pt x="33675" y="36575"/>
                  <a:pt x="33386" y="36781"/>
                </a:cubicBezTo>
                <a:cubicBezTo>
                  <a:pt x="33439" y="36991"/>
                  <a:pt x="33484" y="37198"/>
                  <a:pt x="33522" y="37404"/>
                </a:cubicBezTo>
                <a:moveTo>
                  <a:pt x="31593" y="43137"/>
                </a:moveTo>
                <a:cubicBezTo>
                  <a:pt x="31766" y="42965"/>
                  <a:pt x="31923" y="42788"/>
                  <a:pt x="32073" y="42604"/>
                </a:cubicBezTo>
                <a:cubicBezTo>
                  <a:pt x="33049" y="41422"/>
                  <a:pt x="33439" y="40214"/>
                  <a:pt x="33469" y="38972"/>
                </a:cubicBezTo>
                <a:cubicBezTo>
                  <a:pt x="33266" y="39216"/>
                  <a:pt x="33083" y="39464"/>
                  <a:pt x="32917" y="39708"/>
                </a:cubicBezTo>
                <a:cubicBezTo>
                  <a:pt x="32156" y="40852"/>
                  <a:pt x="31732" y="42000"/>
                  <a:pt x="31593" y="43137"/>
                </a:cubicBezTo>
                <a:close/>
                <a:moveTo>
                  <a:pt x="29938" y="44492"/>
                </a:moveTo>
                <a:cubicBezTo>
                  <a:pt x="30494" y="44116"/>
                  <a:pt x="30993" y="43719"/>
                  <a:pt x="31432" y="43298"/>
                </a:cubicBezTo>
                <a:cubicBezTo>
                  <a:pt x="31548" y="42079"/>
                  <a:pt x="31987" y="40845"/>
                  <a:pt x="32797" y="39629"/>
                </a:cubicBezTo>
                <a:cubicBezTo>
                  <a:pt x="32996" y="39336"/>
                  <a:pt x="33218" y="39040"/>
                  <a:pt x="33469" y="38744"/>
                </a:cubicBezTo>
                <a:cubicBezTo>
                  <a:pt x="33465" y="38406"/>
                  <a:pt x="33435" y="38061"/>
                  <a:pt x="33383" y="37715"/>
                </a:cubicBezTo>
                <a:cubicBezTo>
                  <a:pt x="32377" y="38582"/>
                  <a:pt x="31593" y="39438"/>
                  <a:pt x="31068" y="40278"/>
                </a:cubicBezTo>
                <a:cubicBezTo>
                  <a:pt x="30280" y="41531"/>
                  <a:pt x="29923" y="42784"/>
                  <a:pt x="29923" y="44019"/>
                </a:cubicBezTo>
                <a:cubicBezTo>
                  <a:pt x="29923" y="44176"/>
                  <a:pt x="29927" y="44334"/>
                  <a:pt x="29938" y="44492"/>
                </a:cubicBezTo>
                <a:close/>
                <a:moveTo>
                  <a:pt x="33150" y="43707"/>
                </a:moveTo>
                <a:cubicBezTo>
                  <a:pt x="33158" y="43700"/>
                  <a:pt x="33161" y="43696"/>
                  <a:pt x="33165" y="43692"/>
                </a:cubicBezTo>
                <a:cubicBezTo>
                  <a:pt x="34433" y="42353"/>
                  <a:pt x="34880" y="40961"/>
                  <a:pt x="34883" y="39501"/>
                </a:cubicBezTo>
                <a:cubicBezTo>
                  <a:pt x="34883" y="39340"/>
                  <a:pt x="34876" y="39175"/>
                  <a:pt x="34865" y="39014"/>
                </a:cubicBezTo>
                <a:cubicBezTo>
                  <a:pt x="34838" y="39051"/>
                  <a:pt x="34808" y="39092"/>
                  <a:pt x="34778" y="39134"/>
                </a:cubicBezTo>
                <a:cubicBezTo>
                  <a:pt x="33713" y="40650"/>
                  <a:pt x="33206" y="42184"/>
                  <a:pt x="33150" y="43707"/>
                </a:cubicBezTo>
                <a:close/>
                <a:moveTo>
                  <a:pt x="34662" y="39051"/>
                </a:moveTo>
                <a:cubicBezTo>
                  <a:pt x="34722" y="38965"/>
                  <a:pt x="34786" y="38882"/>
                  <a:pt x="34850" y="38796"/>
                </a:cubicBezTo>
                <a:cubicBezTo>
                  <a:pt x="34816" y="38432"/>
                  <a:pt x="34760" y="38068"/>
                  <a:pt x="34685" y="37697"/>
                </a:cubicBezTo>
                <a:cubicBezTo>
                  <a:pt x="34306" y="38046"/>
                  <a:pt x="33964" y="38398"/>
                  <a:pt x="33660" y="38747"/>
                </a:cubicBezTo>
                <a:cubicBezTo>
                  <a:pt x="33660" y="38774"/>
                  <a:pt x="33660" y="38800"/>
                  <a:pt x="33660" y="38826"/>
                </a:cubicBezTo>
                <a:cubicBezTo>
                  <a:pt x="33660" y="40158"/>
                  <a:pt x="33259" y="41467"/>
                  <a:pt x="32220" y="42724"/>
                </a:cubicBezTo>
                <a:cubicBezTo>
                  <a:pt x="32021" y="42968"/>
                  <a:pt x="31799" y="43205"/>
                  <a:pt x="31563" y="43434"/>
                </a:cubicBezTo>
                <a:cubicBezTo>
                  <a:pt x="31548" y="43617"/>
                  <a:pt x="31540" y="43797"/>
                  <a:pt x="31540" y="43981"/>
                </a:cubicBezTo>
                <a:cubicBezTo>
                  <a:pt x="31540" y="44319"/>
                  <a:pt x="31567" y="44657"/>
                  <a:pt x="31615" y="44994"/>
                </a:cubicBezTo>
                <a:cubicBezTo>
                  <a:pt x="32133" y="44638"/>
                  <a:pt x="32599" y="44259"/>
                  <a:pt x="33007" y="43854"/>
                </a:cubicBezTo>
                <a:cubicBezTo>
                  <a:pt x="33030" y="42255"/>
                  <a:pt x="33548" y="40635"/>
                  <a:pt x="34662" y="39051"/>
                </a:cubicBezTo>
                <a:moveTo>
                  <a:pt x="33578" y="47005"/>
                </a:moveTo>
                <a:cubicBezTo>
                  <a:pt x="33431" y="46615"/>
                  <a:pt x="33311" y="46221"/>
                  <a:pt x="33221" y="45824"/>
                </a:cubicBezTo>
                <a:cubicBezTo>
                  <a:pt x="32842" y="46079"/>
                  <a:pt x="32433" y="46319"/>
                  <a:pt x="32002" y="46548"/>
                </a:cubicBezTo>
                <a:cubicBezTo>
                  <a:pt x="32122" y="46882"/>
                  <a:pt x="32261" y="47212"/>
                  <a:pt x="32422" y="47542"/>
                </a:cubicBezTo>
                <a:cubicBezTo>
                  <a:pt x="32827" y="47373"/>
                  <a:pt x="33214" y="47193"/>
                  <a:pt x="33578" y="47005"/>
                </a:cubicBezTo>
                <a:moveTo>
                  <a:pt x="33645" y="47174"/>
                </a:moveTo>
                <a:cubicBezTo>
                  <a:pt x="33281" y="47362"/>
                  <a:pt x="32902" y="47538"/>
                  <a:pt x="32505" y="47707"/>
                </a:cubicBezTo>
                <a:cubicBezTo>
                  <a:pt x="32659" y="48003"/>
                  <a:pt x="32827" y="48300"/>
                  <a:pt x="33015" y="48596"/>
                </a:cubicBezTo>
                <a:cubicBezTo>
                  <a:pt x="33390" y="48469"/>
                  <a:pt x="33758" y="48334"/>
                  <a:pt x="34111" y="48191"/>
                </a:cubicBezTo>
                <a:cubicBezTo>
                  <a:pt x="33934" y="47857"/>
                  <a:pt x="33780" y="47516"/>
                  <a:pt x="33645" y="47174"/>
                </a:cubicBezTo>
                <a:close/>
                <a:moveTo>
                  <a:pt x="35349" y="47624"/>
                </a:moveTo>
                <a:cubicBezTo>
                  <a:pt x="35184" y="47227"/>
                  <a:pt x="35045" y="46822"/>
                  <a:pt x="34936" y="46413"/>
                </a:cubicBezTo>
                <a:cubicBezTo>
                  <a:pt x="34572" y="46660"/>
                  <a:pt x="34186" y="46893"/>
                  <a:pt x="33773" y="47110"/>
                </a:cubicBezTo>
                <a:cubicBezTo>
                  <a:pt x="33908" y="47456"/>
                  <a:pt x="34066" y="47797"/>
                  <a:pt x="34242" y="48139"/>
                </a:cubicBezTo>
                <a:cubicBezTo>
                  <a:pt x="34628" y="47977"/>
                  <a:pt x="35000" y="47808"/>
                  <a:pt x="35349" y="47624"/>
                </a:cubicBezTo>
                <a:moveTo>
                  <a:pt x="35420" y="47790"/>
                </a:moveTo>
                <a:cubicBezTo>
                  <a:pt x="35071" y="47970"/>
                  <a:pt x="34707" y="48139"/>
                  <a:pt x="34324" y="48296"/>
                </a:cubicBezTo>
                <a:cubicBezTo>
                  <a:pt x="34490" y="48600"/>
                  <a:pt x="34670" y="48904"/>
                  <a:pt x="34865" y="49200"/>
                </a:cubicBezTo>
                <a:cubicBezTo>
                  <a:pt x="35229" y="49084"/>
                  <a:pt x="35581" y="48956"/>
                  <a:pt x="35919" y="48825"/>
                </a:cubicBezTo>
                <a:cubicBezTo>
                  <a:pt x="35735" y="48484"/>
                  <a:pt x="35566" y="48139"/>
                  <a:pt x="35420" y="47790"/>
                </a:cubicBezTo>
                <a:moveTo>
                  <a:pt x="37112" y="48285"/>
                </a:moveTo>
                <a:cubicBezTo>
                  <a:pt x="36936" y="47880"/>
                  <a:pt x="36782" y="47471"/>
                  <a:pt x="36654" y="47058"/>
                </a:cubicBezTo>
                <a:cubicBezTo>
                  <a:pt x="36624" y="47077"/>
                  <a:pt x="36598" y="47099"/>
                  <a:pt x="36568" y="47118"/>
                </a:cubicBezTo>
                <a:cubicBezTo>
                  <a:pt x="36249" y="47332"/>
                  <a:pt x="35904" y="47534"/>
                  <a:pt x="35544" y="47726"/>
                </a:cubicBezTo>
                <a:cubicBezTo>
                  <a:pt x="35694" y="48078"/>
                  <a:pt x="35863" y="48427"/>
                  <a:pt x="36050" y="48773"/>
                </a:cubicBezTo>
                <a:cubicBezTo>
                  <a:pt x="36422" y="48619"/>
                  <a:pt x="36778" y="48457"/>
                  <a:pt x="37112" y="48285"/>
                </a:cubicBezTo>
                <a:moveTo>
                  <a:pt x="37183" y="48446"/>
                </a:moveTo>
                <a:cubicBezTo>
                  <a:pt x="36853" y="48619"/>
                  <a:pt x="36501" y="48776"/>
                  <a:pt x="36137" y="48926"/>
                </a:cubicBezTo>
                <a:cubicBezTo>
                  <a:pt x="36306" y="49234"/>
                  <a:pt x="36493" y="49534"/>
                  <a:pt x="36692" y="49838"/>
                </a:cubicBezTo>
                <a:cubicBezTo>
                  <a:pt x="37045" y="49726"/>
                  <a:pt x="37382" y="49609"/>
                  <a:pt x="37709" y="49485"/>
                </a:cubicBezTo>
                <a:cubicBezTo>
                  <a:pt x="37517" y="49140"/>
                  <a:pt x="37341" y="48795"/>
                  <a:pt x="37183" y="48446"/>
                </a:cubicBezTo>
                <a:moveTo>
                  <a:pt x="38681" y="49065"/>
                </a:moveTo>
                <a:cubicBezTo>
                  <a:pt x="38744" y="49035"/>
                  <a:pt x="38804" y="49005"/>
                  <a:pt x="38864" y="48975"/>
                </a:cubicBezTo>
                <a:cubicBezTo>
                  <a:pt x="38677" y="48570"/>
                  <a:pt x="38515" y="48161"/>
                  <a:pt x="38373" y="47748"/>
                </a:cubicBezTo>
                <a:cubicBezTo>
                  <a:pt x="38152" y="47898"/>
                  <a:pt x="37915" y="48045"/>
                  <a:pt x="37664" y="48187"/>
                </a:cubicBezTo>
                <a:cubicBezTo>
                  <a:pt x="37547" y="48255"/>
                  <a:pt x="37427" y="48322"/>
                  <a:pt x="37307" y="48386"/>
                </a:cubicBezTo>
                <a:cubicBezTo>
                  <a:pt x="37465" y="48735"/>
                  <a:pt x="37645" y="49088"/>
                  <a:pt x="37836" y="49433"/>
                </a:cubicBezTo>
                <a:cubicBezTo>
                  <a:pt x="38129" y="49317"/>
                  <a:pt x="38410" y="49197"/>
                  <a:pt x="38681" y="49065"/>
                </a:cubicBezTo>
                <a:moveTo>
                  <a:pt x="38936" y="49133"/>
                </a:moveTo>
                <a:cubicBezTo>
                  <a:pt x="38879" y="49163"/>
                  <a:pt x="38819" y="49193"/>
                  <a:pt x="38756" y="49223"/>
                </a:cubicBezTo>
                <a:cubicBezTo>
                  <a:pt x="38489" y="49350"/>
                  <a:pt x="38212" y="49470"/>
                  <a:pt x="37923" y="49587"/>
                </a:cubicBezTo>
                <a:cubicBezTo>
                  <a:pt x="38103" y="49894"/>
                  <a:pt x="38294" y="50202"/>
                  <a:pt x="38497" y="50506"/>
                </a:cubicBezTo>
                <a:cubicBezTo>
                  <a:pt x="38838" y="50405"/>
                  <a:pt x="39168" y="50296"/>
                  <a:pt x="39483" y="50180"/>
                </a:cubicBezTo>
                <a:cubicBezTo>
                  <a:pt x="39285" y="49834"/>
                  <a:pt x="39105" y="49485"/>
                  <a:pt x="38936" y="49133"/>
                </a:cubicBezTo>
                <a:close/>
                <a:moveTo>
                  <a:pt x="39787" y="50063"/>
                </a:moveTo>
                <a:cubicBezTo>
                  <a:pt x="40076" y="49947"/>
                  <a:pt x="40346" y="49831"/>
                  <a:pt x="40605" y="49707"/>
                </a:cubicBezTo>
                <a:cubicBezTo>
                  <a:pt x="40410" y="49302"/>
                  <a:pt x="40238" y="48889"/>
                  <a:pt x="40084" y="48476"/>
                </a:cubicBezTo>
                <a:cubicBezTo>
                  <a:pt x="39772" y="48683"/>
                  <a:pt x="39431" y="48881"/>
                  <a:pt x="39056" y="49073"/>
                </a:cubicBezTo>
                <a:cubicBezTo>
                  <a:pt x="39225" y="49429"/>
                  <a:pt x="39408" y="49782"/>
                  <a:pt x="39611" y="50131"/>
                </a:cubicBezTo>
                <a:cubicBezTo>
                  <a:pt x="39671" y="50108"/>
                  <a:pt x="39731" y="50086"/>
                  <a:pt x="39787" y="50063"/>
                </a:cubicBezTo>
                <a:moveTo>
                  <a:pt x="40680" y="49864"/>
                </a:moveTo>
                <a:cubicBezTo>
                  <a:pt x="40418" y="49988"/>
                  <a:pt x="40144" y="50108"/>
                  <a:pt x="39851" y="50221"/>
                </a:cubicBezTo>
                <a:cubicBezTo>
                  <a:pt x="39802" y="50243"/>
                  <a:pt x="39750" y="50262"/>
                  <a:pt x="39697" y="50285"/>
                </a:cubicBezTo>
                <a:cubicBezTo>
                  <a:pt x="39881" y="50596"/>
                  <a:pt x="40076" y="50907"/>
                  <a:pt x="40286" y="51215"/>
                </a:cubicBezTo>
                <a:cubicBezTo>
                  <a:pt x="40497" y="51159"/>
                  <a:pt x="40699" y="51099"/>
                  <a:pt x="40898" y="51031"/>
                </a:cubicBezTo>
                <a:cubicBezTo>
                  <a:pt x="41014" y="50994"/>
                  <a:pt x="41131" y="50956"/>
                  <a:pt x="41243" y="50919"/>
                </a:cubicBezTo>
                <a:cubicBezTo>
                  <a:pt x="41041" y="50570"/>
                  <a:pt x="40853" y="50217"/>
                  <a:pt x="40680" y="49864"/>
                </a:cubicBezTo>
                <a:moveTo>
                  <a:pt x="41798" y="49257"/>
                </a:moveTo>
                <a:cubicBezTo>
                  <a:pt x="41487" y="49448"/>
                  <a:pt x="41157" y="49632"/>
                  <a:pt x="40800" y="49804"/>
                </a:cubicBezTo>
                <a:cubicBezTo>
                  <a:pt x="40973" y="50165"/>
                  <a:pt x="41164" y="50521"/>
                  <a:pt x="41371" y="50874"/>
                </a:cubicBezTo>
                <a:cubicBezTo>
                  <a:pt x="41712" y="50750"/>
                  <a:pt x="42035" y="50622"/>
                  <a:pt x="42339" y="50487"/>
                </a:cubicBezTo>
                <a:cubicBezTo>
                  <a:pt x="42140" y="50082"/>
                  <a:pt x="41960" y="49669"/>
                  <a:pt x="41798" y="49257"/>
                </a:cubicBezTo>
                <a:moveTo>
                  <a:pt x="43446" y="49932"/>
                </a:moveTo>
                <a:cubicBezTo>
                  <a:pt x="43247" y="49437"/>
                  <a:pt x="43074" y="48938"/>
                  <a:pt x="42928" y="48439"/>
                </a:cubicBezTo>
                <a:cubicBezTo>
                  <a:pt x="42620" y="48701"/>
                  <a:pt x="42282" y="48949"/>
                  <a:pt x="41907" y="49189"/>
                </a:cubicBezTo>
                <a:cubicBezTo>
                  <a:pt x="42072" y="49606"/>
                  <a:pt x="42256" y="50022"/>
                  <a:pt x="42459" y="50435"/>
                </a:cubicBezTo>
                <a:cubicBezTo>
                  <a:pt x="42808" y="50221"/>
                  <a:pt x="43138" y="50108"/>
                  <a:pt x="43446" y="49932"/>
                </a:cubicBezTo>
                <a:moveTo>
                  <a:pt x="43509" y="50090"/>
                </a:moveTo>
                <a:cubicBezTo>
                  <a:pt x="43202" y="50266"/>
                  <a:pt x="42879" y="50431"/>
                  <a:pt x="42534" y="50589"/>
                </a:cubicBezTo>
                <a:cubicBezTo>
                  <a:pt x="42714" y="50945"/>
                  <a:pt x="42909" y="51305"/>
                  <a:pt x="43119" y="51658"/>
                </a:cubicBezTo>
                <a:cubicBezTo>
                  <a:pt x="43453" y="51549"/>
                  <a:pt x="43768" y="51437"/>
                  <a:pt x="44068" y="51316"/>
                </a:cubicBezTo>
                <a:cubicBezTo>
                  <a:pt x="43866" y="50911"/>
                  <a:pt x="43678" y="50502"/>
                  <a:pt x="43509" y="50090"/>
                </a:cubicBezTo>
                <a:moveTo>
                  <a:pt x="45153" y="50821"/>
                </a:moveTo>
                <a:cubicBezTo>
                  <a:pt x="44950" y="50341"/>
                  <a:pt x="44770" y="49853"/>
                  <a:pt x="44612" y="49365"/>
                </a:cubicBezTo>
                <a:cubicBezTo>
                  <a:pt x="44305" y="49598"/>
                  <a:pt x="43975" y="49819"/>
                  <a:pt x="43618" y="50026"/>
                </a:cubicBezTo>
                <a:cubicBezTo>
                  <a:pt x="43791" y="50442"/>
                  <a:pt x="43982" y="50855"/>
                  <a:pt x="44189" y="51268"/>
                </a:cubicBezTo>
                <a:cubicBezTo>
                  <a:pt x="44526" y="51129"/>
                  <a:pt x="44849" y="50979"/>
                  <a:pt x="45153" y="50821"/>
                </a:cubicBezTo>
                <a:close/>
                <a:moveTo>
                  <a:pt x="45220" y="50975"/>
                </a:moveTo>
                <a:cubicBezTo>
                  <a:pt x="44916" y="51133"/>
                  <a:pt x="44597" y="51279"/>
                  <a:pt x="44264" y="51418"/>
                </a:cubicBezTo>
                <a:cubicBezTo>
                  <a:pt x="44451" y="51774"/>
                  <a:pt x="44650" y="52131"/>
                  <a:pt x="44860" y="52483"/>
                </a:cubicBezTo>
                <a:cubicBezTo>
                  <a:pt x="45183" y="52390"/>
                  <a:pt x="45494" y="52288"/>
                  <a:pt x="45791" y="52183"/>
                </a:cubicBezTo>
                <a:cubicBezTo>
                  <a:pt x="45584" y="51785"/>
                  <a:pt x="45393" y="51380"/>
                  <a:pt x="45220" y="50975"/>
                </a:cubicBezTo>
                <a:moveTo>
                  <a:pt x="46860" y="51752"/>
                </a:moveTo>
                <a:cubicBezTo>
                  <a:pt x="46654" y="51286"/>
                  <a:pt x="46470" y="50814"/>
                  <a:pt x="46305" y="50341"/>
                </a:cubicBezTo>
                <a:cubicBezTo>
                  <a:pt x="45997" y="50544"/>
                  <a:pt x="45674" y="50739"/>
                  <a:pt x="45329" y="50919"/>
                </a:cubicBezTo>
                <a:cubicBezTo>
                  <a:pt x="45505" y="51328"/>
                  <a:pt x="45701" y="51737"/>
                  <a:pt x="45911" y="52142"/>
                </a:cubicBezTo>
                <a:cubicBezTo>
                  <a:pt x="46241" y="52018"/>
                  <a:pt x="46556" y="51891"/>
                  <a:pt x="46860" y="51752"/>
                </a:cubicBezTo>
                <a:close/>
                <a:moveTo>
                  <a:pt x="46927" y="51902"/>
                </a:moveTo>
                <a:cubicBezTo>
                  <a:pt x="46627" y="52041"/>
                  <a:pt x="46312" y="52168"/>
                  <a:pt x="45989" y="52288"/>
                </a:cubicBezTo>
                <a:cubicBezTo>
                  <a:pt x="46177" y="52641"/>
                  <a:pt x="46376" y="52994"/>
                  <a:pt x="46590" y="53346"/>
                </a:cubicBezTo>
                <a:cubicBezTo>
                  <a:pt x="46905" y="53267"/>
                  <a:pt x="47209" y="53181"/>
                  <a:pt x="47509" y="53087"/>
                </a:cubicBezTo>
                <a:cubicBezTo>
                  <a:pt x="47299" y="52697"/>
                  <a:pt x="47104" y="52299"/>
                  <a:pt x="46927" y="51902"/>
                </a:cubicBezTo>
                <a:close/>
                <a:moveTo>
                  <a:pt x="47299" y="49602"/>
                </a:moveTo>
                <a:cubicBezTo>
                  <a:pt x="47018" y="49838"/>
                  <a:pt x="46721" y="50060"/>
                  <a:pt x="46410" y="50273"/>
                </a:cubicBezTo>
                <a:cubicBezTo>
                  <a:pt x="46575" y="50754"/>
                  <a:pt x="46762" y="51226"/>
                  <a:pt x="46969" y="51703"/>
                </a:cubicBezTo>
                <a:cubicBezTo>
                  <a:pt x="47306" y="51545"/>
                  <a:pt x="47629" y="51380"/>
                  <a:pt x="47941" y="51200"/>
                </a:cubicBezTo>
                <a:cubicBezTo>
                  <a:pt x="47734" y="50637"/>
                  <a:pt x="47558" y="50075"/>
                  <a:pt x="47411" y="49504"/>
                </a:cubicBezTo>
                <a:cubicBezTo>
                  <a:pt x="47374" y="49538"/>
                  <a:pt x="47336" y="49572"/>
                  <a:pt x="47299" y="49602"/>
                </a:cubicBezTo>
                <a:close/>
                <a:moveTo>
                  <a:pt x="45847" y="48255"/>
                </a:moveTo>
                <a:cubicBezTo>
                  <a:pt x="45978" y="48874"/>
                  <a:pt x="46147" y="49493"/>
                  <a:pt x="46353" y="50108"/>
                </a:cubicBezTo>
                <a:cubicBezTo>
                  <a:pt x="46646" y="49906"/>
                  <a:pt x="46924" y="49696"/>
                  <a:pt x="47190" y="49474"/>
                </a:cubicBezTo>
                <a:cubicBezTo>
                  <a:pt x="47250" y="49425"/>
                  <a:pt x="47310" y="49373"/>
                  <a:pt x="47366" y="49324"/>
                </a:cubicBezTo>
                <a:cubicBezTo>
                  <a:pt x="47168" y="48510"/>
                  <a:pt x="47025" y="47692"/>
                  <a:pt x="46950" y="46874"/>
                </a:cubicBezTo>
                <a:cubicBezTo>
                  <a:pt x="46612" y="47362"/>
                  <a:pt x="46252" y="47823"/>
                  <a:pt x="45847" y="48255"/>
                </a:cubicBezTo>
                <a:moveTo>
                  <a:pt x="51914" y="32684"/>
                </a:moveTo>
                <a:cubicBezTo>
                  <a:pt x="49558" y="35408"/>
                  <a:pt x="48293" y="37903"/>
                  <a:pt x="47370" y="40143"/>
                </a:cubicBezTo>
                <a:cubicBezTo>
                  <a:pt x="46661" y="41869"/>
                  <a:pt x="46155" y="43445"/>
                  <a:pt x="45509" y="44852"/>
                </a:cubicBezTo>
                <a:cubicBezTo>
                  <a:pt x="45509" y="44931"/>
                  <a:pt x="45505" y="45009"/>
                  <a:pt x="45505" y="45088"/>
                </a:cubicBezTo>
                <a:cubicBezTo>
                  <a:pt x="45505" y="46075"/>
                  <a:pt x="45607" y="47065"/>
                  <a:pt x="45806" y="48052"/>
                </a:cubicBezTo>
                <a:cubicBezTo>
                  <a:pt x="46215" y="47602"/>
                  <a:pt x="46582" y="47118"/>
                  <a:pt x="46924" y="46604"/>
                </a:cubicBezTo>
                <a:cubicBezTo>
                  <a:pt x="46894" y="46195"/>
                  <a:pt x="46879" y="45782"/>
                  <a:pt x="46879" y="45373"/>
                </a:cubicBezTo>
                <a:cubicBezTo>
                  <a:pt x="46879" y="41377"/>
                  <a:pt x="48413" y="37400"/>
                  <a:pt x="51820" y="33847"/>
                </a:cubicBezTo>
                <a:cubicBezTo>
                  <a:pt x="54916" y="30620"/>
                  <a:pt x="59996" y="27615"/>
                  <a:pt x="66239" y="24955"/>
                </a:cubicBezTo>
                <a:cubicBezTo>
                  <a:pt x="66438" y="24827"/>
                  <a:pt x="66637" y="24704"/>
                  <a:pt x="66836" y="24576"/>
                </a:cubicBezTo>
                <a:cubicBezTo>
                  <a:pt x="60652" y="27011"/>
                  <a:pt x="55441" y="29754"/>
                  <a:pt x="51914" y="32684"/>
                </a:cubicBezTo>
                <a:moveTo>
                  <a:pt x="54371" y="30155"/>
                </a:moveTo>
                <a:cubicBezTo>
                  <a:pt x="54094" y="30407"/>
                  <a:pt x="53827" y="30662"/>
                  <a:pt x="53565" y="30917"/>
                </a:cubicBezTo>
                <a:cubicBezTo>
                  <a:pt x="53152" y="31326"/>
                  <a:pt x="52766" y="31731"/>
                  <a:pt x="52402" y="32132"/>
                </a:cubicBezTo>
                <a:cubicBezTo>
                  <a:pt x="56041" y="29266"/>
                  <a:pt x="61260" y="26598"/>
                  <a:pt x="67383" y="24231"/>
                </a:cubicBezTo>
                <a:cubicBezTo>
                  <a:pt x="67474" y="24175"/>
                  <a:pt x="67564" y="24118"/>
                  <a:pt x="67654" y="24066"/>
                </a:cubicBezTo>
                <a:cubicBezTo>
                  <a:pt x="62558" y="25919"/>
                  <a:pt x="58011" y="27972"/>
                  <a:pt x="54371" y="30155"/>
                </a:cubicBezTo>
                <a:close/>
                <a:moveTo>
                  <a:pt x="56034" y="28722"/>
                </a:moveTo>
                <a:cubicBezTo>
                  <a:pt x="55625" y="29056"/>
                  <a:pt x="55227" y="29390"/>
                  <a:pt x="54840" y="29731"/>
                </a:cubicBezTo>
                <a:cubicBezTo>
                  <a:pt x="58532" y="27581"/>
                  <a:pt x="63091" y="25567"/>
                  <a:pt x="68164" y="23747"/>
                </a:cubicBezTo>
                <a:cubicBezTo>
                  <a:pt x="68179" y="23739"/>
                  <a:pt x="68190" y="23732"/>
                  <a:pt x="68205" y="23724"/>
                </a:cubicBezTo>
                <a:cubicBezTo>
                  <a:pt x="68216" y="23717"/>
                  <a:pt x="68228" y="23709"/>
                  <a:pt x="68239" y="23702"/>
                </a:cubicBezTo>
                <a:cubicBezTo>
                  <a:pt x="63737" y="25244"/>
                  <a:pt x="59587" y="26932"/>
                  <a:pt x="56034" y="28722"/>
                </a:cubicBezTo>
                <a:close/>
                <a:moveTo>
                  <a:pt x="57242" y="27773"/>
                </a:moveTo>
                <a:cubicBezTo>
                  <a:pt x="56990" y="27964"/>
                  <a:pt x="56747" y="28155"/>
                  <a:pt x="56503" y="28347"/>
                </a:cubicBezTo>
                <a:cubicBezTo>
                  <a:pt x="59797" y="26722"/>
                  <a:pt x="63575" y="25184"/>
                  <a:pt x="67654" y="23769"/>
                </a:cubicBezTo>
                <a:cubicBezTo>
                  <a:pt x="63913" y="25015"/>
                  <a:pt x="60401" y="26358"/>
                  <a:pt x="57242" y="27773"/>
                </a:cubicBezTo>
                <a:close/>
                <a:moveTo>
                  <a:pt x="58154" y="27094"/>
                </a:moveTo>
                <a:cubicBezTo>
                  <a:pt x="58003" y="27206"/>
                  <a:pt x="57853" y="27315"/>
                  <a:pt x="57703" y="27427"/>
                </a:cubicBezTo>
                <a:cubicBezTo>
                  <a:pt x="60236" y="26309"/>
                  <a:pt x="62990" y="25240"/>
                  <a:pt x="65898" y="24231"/>
                </a:cubicBezTo>
                <a:cubicBezTo>
                  <a:pt x="63185" y="25139"/>
                  <a:pt x="60585" y="26099"/>
                  <a:pt x="58154" y="27094"/>
                </a:cubicBezTo>
                <a:moveTo>
                  <a:pt x="64374" y="23953"/>
                </a:moveTo>
                <a:cubicBezTo>
                  <a:pt x="63395" y="24246"/>
                  <a:pt x="62420" y="24550"/>
                  <a:pt x="61452" y="24854"/>
                </a:cubicBezTo>
                <a:cubicBezTo>
                  <a:pt x="61440" y="24861"/>
                  <a:pt x="61425" y="24869"/>
                  <a:pt x="61414" y="24880"/>
                </a:cubicBezTo>
                <a:cubicBezTo>
                  <a:pt x="62393" y="24565"/>
                  <a:pt x="63380" y="24253"/>
                  <a:pt x="64374" y="23953"/>
                </a:cubicBezTo>
                <a:close/>
                <a:moveTo>
                  <a:pt x="60945" y="25184"/>
                </a:moveTo>
                <a:cubicBezTo>
                  <a:pt x="60938" y="25184"/>
                  <a:pt x="60934" y="25188"/>
                  <a:pt x="60930" y="25191"/>
                </a:cubicBezTo>
                <a:cubicBezTo>
                  <a:pt x="61181" y="25109"/>
                  <a:pt x="61437" y="25026"/>
                  <a:pt x="61692" y="24940"/>
                </a:cubicBezTo>
                <a:cubicBezTo>
                  <a:pt x="61444" y="25022"/>
                  <a:pt x="61193" y="25101"/>
                  <a:pt x="60945" y="25184"/>
                </a:cubicBezTo>
                <a:moveTo>
                  <a:pt x="61298" y="24749"/>
                </a:moveTo>
                <a:cubicBezTo>
                  <a:pt x="61328" y="24730"/>
                  <a:pt x="61361" y="24707"/>
                  <a:pt x="61392" y="24689"/>
                </a:cubicBezTo>
                <a:cubicBezTo>
                  <a:pt x="58247" y="25675"/>
                  <a:pt x="55152" y="26718"/>
                  <a:pt x="52195" y="27803"/>
                </a:cubicBezTo>
                <a:cubicBezTo>
                  <a:pt x="52139" y="27851"/>
                  <a:pt x="52083" y="27896"/>
                  <a:pt x="52030" y="27945"/>
                </a:cubicBezTo>
                <a:cubicBezTo>
                  <a:pt x="54983" y="26835"/>
                  <a:pt x="58101" y="25762"/>
                  <a:pt x="61298" y="24749"/>
                </a:cubicBezTo>
                <a:moveTo>
                  <a:pt x="60780" y="25082"/>
                </a:moveTo>
                <a:cubicBezTo>
                  <a:pt x="60795" y="25075"/>
                  <a:pt x="60810" y="25064"/>
                  <a:pt x="60825" y="25052"/>
                </a:cubicBezTo>
                <a:cubicBezTo>
                  <a:pt x="57681" y="26058"/>
                  <a:pt x="54615" y="27124"/>
                  <a:pt x="51711" y="28223"/>
                </a:cubicBezTo>
                <a:cubicBezTo>
                  <a:pt x="51655" y="28275"/>
                  <a:pt x="51599" y="28324"/>
                  <a:pt x="51542" y="28377"/>
                </a:cubicBezTo>
                <a:cubicBezTo>
                  <a:pt x="54454" y="27232"/>
                  <a:pt x="57564" y="26129"/>
                  <a:pt x="60780" y="25082"/>
                </a:cubicBezTo>
                <a:close/>
                <a:moveTo>
                  <a:pt x="51242" y="28647"/>
                </a:moveTo>
                <a:cubicBezTo>
                  <a:pt x="51175" y="28711"/>
                  <a:pt x="51107" y="28771"/>
                  <a:pt x="51043" y="28834"/>
                </a:cubicBezTo>
                <a:cubicBezTo>
                  <a:pt x="53925" y="27641"/>
                  <a:pt x="57039" y="26493"/>
                  <a:pt x="60292" y="25405"/>
                </a:cubicBezTo>
                <a:cubicBezTo>
                  <a:pt x="60303" y="25398"/>
                  <a:pt x="60311" y="25390"/>
                  <a:pt x="60322" y="25386"/>
                </a:cubicBezTo>
                <a:cubicBezTo>
                  <a:pt x="57155" y="26422"/>
                  <a:pt x="54101" y="27518"/>
                  <a:pt x="51242" y="28647"/>
                </a:cubicBezTo>
                <a:close/>
                <a:moveTo>
                  <a:pt x="51085" y="28553"/>
                </a:moveTo>
                <a:cubicBezTo>
                  <a:pt x="51145" y="28501"/>
                  <a:pt x="51201" y="28448"/>
                  <a:pt x="51257" y="28396"/>
                </a:cubicBezTo>
                <a:cubicBezTo>
                  <a:pt x="48976" y="29270"/>
                  <a:pt x="46800" y="30166"/>
                  <a:pt x="44774" y="31078"/>
                </a:cubicBezTo>
                <a:cubicBezTo>
                  <a:pt x="44714" y="31172"/>
                  <a:pt x="44654" y="31270"/>
                  <a:pt x="44597" y="31363"/>
                </a:cubicBezTo>
                <a:cubicBezTo>
                  <a:pt x="46601" y="30407"/>
                  <a:pt x="48781" y="29469"/>
                  <a:pt x="51085" y="28553"/>
                </a:cubicBezTo>
                <a:close/>
                <a:moveTo>
                  <a:pt x="46485" y="30846"/>
                </a:moveTo>
                <a:cubicBezTo>
                  <a:pt x="47787" y="30226"/>
                  <a:pt x="49164" y="29619"/>
                  <a:pt x="50597" y="29018"/>
                </a:cubicBezTo>
                <a:cubicBezTo>
                  <a:pt x="50664" y="28955"/>
                  <a:pt x="50732" y="28887"/>
                  <a:pt x="50800" y="28823"/>
                </a:cubicBezTo>
                <a:cubicBezTo>
                  <a:pt x="48590" y="29709"/>
                  <a:pt x="46500" y="30613"/>
                  <a:pt x="44575" y="31536"/>
                </a:cubicBezTo>
                <a:cubicBezTo>
                  <a:pt x="44537" y="31551"/>
                  <a:pt x="44504" y="31570"/>
                  <a:pt x="44466" y="31585"/>
                </a:cubicBezTo>
                <a:cubicBezTo>
                  <a:pt x="44399" y="31705"/>
                  <a:pt x="44331" y="31825"/>
                  <a:pt x="44264" y="31941"/>
                </a:cubicBezTo>
                <a:cubicBezTo>
                  <a:pt x="44980" y="31573"/>
                  <a:pt x="45719" y="31210"/>
                  <a:pt x="46485" y="30846"/>
                </a:cubicBezTo>
                <a:close/>
                <a:moveTo>
                  <a:pt x="44147" y="32163"/>
                </a:moveTo>
                <a:cubicBezTo>
                  <a:pt x="44065" y="32320"/>
                  <a:pt x="43986" y="32474"/>
                  <a:pt x="43911" y="32628"/>
                </a:cubicBezTo>
                <a:cubicBezTo>
                  <a:pt x="45299" y="31836"/>
                  <a:pt x="46826" y="31052"/>
                  <a:pt x="48462" y="30283"/>
                </a:cubicBezTo>
                <a:cubicBezTo>
                  <a:pt x="48987" y="30035"/>
                  <a:pt x="49524" y="29788"/>
                  <a:pt x="50075" y="29544"/>
                </a:cubicBezTo>
                <a:cubicBezTo>
                  <a:pt x="50124" y="29491"/>
                  <a:pt x="50173" y="29442"/>
                  <a:pt x="50222" y="29390"/>
                </a:cubicBezTo>
                <a:cubicBezTo>
                  <a:pt x="50256" y="29356"/>
                  <a:pt x="50293" y="29322"/>
                  <a:pt x="50327" y="29285"/>
                </a:cubicBezTo>
                <a:cubicBezTo>
                  <a:pt x="49010" y="29840"/>
                  <a:pt x="47749" y="30403"/>
                  <a:pt x="46549" y="30973"/>
                </a:cubicBezTo>
                <a:cubicBezTo>
                  <a:pt x="45716" y="31367"/>
                  <a:pt x="44916" y="31765"/>
                  <a:pt x="44147" y="32163"/>
                </a:cubicBezTo>
                <a:close/>
                <a:moveTo>
                  <a:pt x="40238" y="33791"/>
                </a:moveTo>
                <a:cubicBezTo>
                  <a:pt x="40208" y="33952"/>
                  <a:pt x="40185" y="34117"/>
                  <a:pt x="40159" y="34279"/>
                </a:cubicBezTo>
                <a:cubicBezTo>
                  <a:pt x="41314" y="33543"/>
                  <a:pt x="42598" y="32812"/>
                  <a:pt x="43986" y="32087"/>
                </a:cubicBezTo>
                <a:cubicBezTo>
                  <a:pt x="44050" y="31964"/>
                  <a:pt x="44117" y="31844"/>
                  <a:pt x="44185" y="31720"/>
                </a:cubicBezTo>
                <a:cubicBezTo>
                  <a:pt x="42774" y="32403"/>
                  <a:pt x="41450" y="33097"/>
                  <a:pt x="40238" y="33791"/>
                </a:cubicBezTo>
                <a:close/>
                <a:moveTo>
                  <a:pt x="40185" y="33138"/>
                </a:moveTo>
                <a:cubicBezTo>
                  <a:pt x="40208" y="33033"/>
                  <a:pt x="40234" y="32924"/>
                  <a:pt x="40260" y="32815"/>
                </a:cubicBezTo>
                <a:cubicBezTo>
                  <a:pt x="39330" y="33273"/>
                  <a:pt x="38437" y="33735"/>
                  <a:pt x="37592" y="34196"/>
                </a:cubicBezTo>
                <a:cubicBezTo>
                  <a:pt x="37600" y="34320"/>
                  <a:pt x="37607" y="34447"/>
                  <a:pt x="37615" y="34571"/>
                </a:cubicBezTo>
                <a:cubicBezTo>
                  <a:pt x="38422" y="34095"/>
                  <a:pt x="39281" y="33615"/>
                  <a:pt x="40185" y="33138"/>
                </a:cubicBezTo>
                <a:close/>
                <a:moveTo>
                  <a:pt x="40069" y="33720"/>
                </a:moveTo>
                <a:cubicBezTo>
                  <a:pt x="40091" y="33588"/>
                  <a:pt x="40118" y="33457"/>
                  <a:pt x="40144" y="33326"/>
                </a:cubicBezTo>
                <a:cubicBezTo>
                  <a:pt x="39258" y="33795"/>
                  <a:pt x="38418" y="34264"/>
                  <a:pt x="37630" y="34736"/>
                </a:cubicBezTo>
                <a:cubicBezTo>
                  <a:pt x="37641" y="34894"/>
                  <a:pt x="37652" y="35048"/>
                  <a:pt x="37667" y="35202"/>
                </a:cubicBezTo>
                <a:cubicBezTo>
                  <a:pt x="38410" y="34706"/>
                  <a:pt x="39213" y="34211"/>
                  <a:pt x="40069" y="33720"/>
                </a:cubicBezTo>
                <a:close/>
                <a:moveTo>
                  <a:pt x="37750" y="35967"/>
                </a:moveTo>
                <a:cubicBezTo>
                  <a:pt x="38418" y="35446"/>
                  <a:pt x="39157" y="34924"/>
                  <a:pt x="39960" y="34406"/>
                </a:cubicBezTo>
                <a:cubicBezTo>
                  <a:pt x="39982" y="34241"/>
                  <a:pt x="40009" y="34072"/>
                  <a:pt x="40035" y="33907"/>
                </a:cubicBezTo>
                <a:cubicBezTo>
                  <a:pt x="39198" y="34391"/>
                  <a:pt x="38410" y="34879"/>
                  <a:pt x="37686" y="35367"/>
                </a:cubicBezTo>
                <a:cubicBezTo>
                  <a:pt x="37705" y="35569"/>
                  <a:pt x="37728" y="35768"/>
                  <a:pt x="37750" y="35967"/>
                </a:cubicBezTo>
                <a:close/>
                <a:moveTo>
                  <a:pt x="36264" y="45321"/>
                </a:moveTo>
                <a:cubicBezTo>
                  <a:pt x="36028" y="45557"/>
                  <a:pt x="35765" y="45790"/>
                  <a:pt x="35473" y="46019"/>
                </a:cubicBezTo>
                <a:cubicBezTo>
                  <a:pt x="35337" y="46127"/>
                  <a:pt x="35199" y="46229"/>
                  <a:pt x="35056" y="46330"/>
                </a:cubicBezTo>
                <a:cubicBezTo>
                  <a:pt x="35169" y="46743"/>
                  <a:pt x="35307" y="47152"/>
                  <a:pt x="35473" y="47561"/>
                </a:cubicBezTo>
                <a:cubicBezTo>
                  <a:pt x="35825" y="47373"/>
                  <a:pt x="36159" y="47178"/>
                  <a:pt x="36467" y="46968"/>
                </a:cubicBezTo>
                <a:cubicBezTo>
                  <a:pt x="36512" y="46938"/>
                  <a:pt x="36557" y="46908"/>
                  <a:pt x="36598" y="46878"/>
                </a:cubicBezTo>
                <a:cubicBezTo>
                  <a:pt x="36448" y="46364"/>
                  <a:pt x="36336" y="45842"/>
                  <a:pt x="36264" y="45321"/>
                </a:cubicBezTo>
                <a:moveTo>
                  <a:pt x="37878" y="45794"/>
                </a:moveTo>
                <a:cubicBezTo>
                  <a:pt x="37791" y="45246"/>
                  <a:pt x="37746" y="44690"/>
                  <a:pt x="37746" y="44139"/>
                </a:cubicBezTo>
                <a:cubicBezTo>
                  <a:pt x="37746" y="43666"/>
                  <a:pt x="37776" y="43197"/>
                  <a:pt x="37844" y="42728"/>
                </a:cubicBezTo>
                <a:cubicBezTo>
                  <a:pt x="37784" y="42931"/>
                  <a:pt x="37652" y="43133"/>
                  <a:pt x="37622" y="43332"/>
                </a:cubicBezTo>
                <a:cubicBezTo>
                  <a:pt x="37349" y="43978"/>
                  <a:pt x="36947" y="44600"/>
                  <a:pt x="36384" y="45193"/>
                </a:cubicBezTo>
                <a:cubicBezTo>
                  <a:pt x="36452" y="45730"/>
                  <a:pt x="36564" y="46263"/>
                  <a:pt x="36718" y="46795"/>
                </a:cubicBezTo>
                <a:cubicBezTo>
                  <a:pt x="37168" y="46473"/>
                  <a:pt x="37551" y="46139"/>
                  <a:pt x="37878" y="45794"/>
                </a:cubicBezTo>
                <a:moveTo>
                  <a:pt x="37915" y="46015"/>
                </a:moveTo>
                <a:cubicBezTo>
                  <a:pt x="37589" y="46345"/>
                  <a:pt x="37210" y="46668"/>
                  <a:pt x="36771" y="46975"/>
                </a:cubicBezTo>
                <a:cubicBezTo>
                  <a:pt x="36902" y="47396"/>
                  <a:pt x="37056" y="47812"/>
                  <a:pt x="37236" y="48221"/>
                </a:cubicBezTo>
                <a:cubicBezTo>
                  <a:pt x="37352" y="48161"/>
                  <a:pt x="37465" y="48097"/>
                  <a:pt x="37577" y="48033"/>
                </a:cubicBezTo>
                <a:cubicBezTo>
                  <a:pt x="37840" y="47883"/>
                  <a:pt x="38084" y="47730"/>
                  <a:pt x="38313" y="47576"/>
                </a:cubicBezTo>
                <a:cubicBezTo>
                  <a:pt x="38144" y="47058"/>
                  <a:pt x="38013" y="46536"/>
                  <a:pt x="37915" y="46015"/>
                </a:cubicBezTo>
                <a:moveTo>
                  <a:pt x="39536" y="46559"/>
                </a:moveTo>
                <a:cubicBezTo>
                  <a:pt x="39378" y="45797"/>
                  <a:pt x="39300" y="45028"/>
                  <a:pt x="39300" y="44263"/>
                </a:cubicBezTo>
                <a:cubicBezTo>
                  <a:pt x="39300" y="44161"/>
                  <a:pt x="39300" y="44060"/>
                  <a:pt x="39303" y="43959"/>
                </a:cubicBezTo>
                <a:cubicBezTo>
                  <a:pt x="39014" y="44638"/>
                  <a:pt x="38609" y="45283"/>
                  <a:pt x="38031" y="45895"/>
                </a:cubicBezTo>
                <a:cubicBezTo>
                  <a:pt x="38125" y="46431"/>
                  <a:pt x="38257" y="46964"/>
                  <a:pt x="38429" y="47493"/>
                </a:cubicBezTo>
                <a:cubicBezTo>
                  <a:pt x="38853" y="47193"/>
                  <a:pt x="39217" y="46882"/>
                  <a:pt x="39536" y="46559"/>
                </a:cubicBezTo>
                <a:close/>
                <a:moveTo>
                  <a:pt x="39577" y="46765"/>
                </a:moveTo>
                <a:cubicBezTo>
                  <a:pt x="39262" y="47080"/>
                  <a:pt x="38902" y="47381"/>
                  <a:pt x="38485" y="47670"/>
                </a:cubicBezTo>
                <a:cubicBezTo>
                  <a:pt x="38628" y="48086"/>
                  <a:pt x="38797" y="48502"/>
                  <a:pt x="38984" y="48915"/>
                </a:cubicBezTo>
                <a:cubicBezTo>
                  <a:pt x="39363" y="48720"/>
                  <a:pt x="39709" y="48517"/>
                  <a:pt x="40024" y="48307"/>
                </a:cubicBezTo>
                <a:cubicBezTo>
                  <a:pt x="39844" y="47797"/>
                  <a:pt x="39694" y="47283"/>
                  <a:pt x="39577" y="46765"/>
                </a:cubicBezTo>
                <a:moveTo>
                  <a:pt x="41202" y="47377"/>
                </a:moveTo>
                <a:cubicBezTo>
                  <a:pt x="41014" y="46608"/>
                  <a:pt x="40898" y="45831"/>
                  <a:pt x="40857" y="45054"/>
                </a:cubicBezTo>
                <a:cubicBezTo>
                  <a:pt x="40557" y="45613"/>
                  <a:pt x="40181" y="46150"/>
                  <a:pt x="39690" y="46653"/>
                </a:cubicBezTo>
                <a:cubicBezTo>
                  <a:pt x="39802" y="47182"/>
                  <a:pt x="39952" y="47711"/>
                  <a:pt x="40136" y="48232"/>
                </a:cubicBezTo>
                <a:cubicBezTo>
                  <a:pt x="40538" y="47958"/>
                  <a:pt x="40887" y="47673"/>
                  <a:pt x="41202" y="47377"/>
                </a:cubicBezTo>
                <a:close/>
                <a:moveTo>
                  <a:pt x="41247" y="47572"/>
                </a:moveTo>
                <a:cubicBezTo>
                  <a:pt x="40939" y="47861"/>
                  <a:pt x="40590" y="48139"/>
                  <a:pt x="40200" y="48401"/>
                </a:cubicBezTo>
                <a:cubicBezTo>
                  <a:pt x="40354" y="48821"/>
                  <a:pt x="40527" y="49238"/>
                  <a:pt x="40725" y="49651"/>
                </a:cubicBezTo>
                <a:cubicBezTo>
                  <a:pt x="41089" y="49474"/>
                  <a:pt x="41423" y="49287"/>
                  <a:pt x="41735" y="49095"/>
                </a:cubicBezTo>
                <a:cubicBezTo>
                  <a:pt x="41543" y="48589"/>
                  <a:pt x="41382" y="48082"/>
                  <a:pt x="41247" y="47572"/>
                </a:cubicBezTo>
                <a:moveTo>
                  <a:pt x="42455" y="46135"/>
                </a:moveTo>
                <a:cubicBezTo>
                  <a:pt x="42151" y="46604"/>
                  <a:pt x="41791" y="47047"/>
                  <a:pt x="41356" y="47467"/>
                </a:cubicBezTo>
                <a:cubicBezTo>
                  <a:pt x="41487" y="47988"/>
                  <a:pt x="41652" y="48510"/>
                  <a:pt x="41847" y="49024"/>
                </a:cubicBezTo>
                <a:cubicBezTo>
                  <a:pt x="42222" y="48780"/>
                  <a:pt x="42564" y="48525"/>
                  <a:pt x="42875" y="48255"/>
                </a:cubicBezTo>
                <a:cubicBezTo>
                  <a:pt x="42680" y="47553"/>
                  <a:pt x="42541" y="46844"/>
                  <a:pt x="42455" y="46135"/>
                </a:cubicBezTo>
                <a:close/>
                <a:moveTo>
                  <a:pt x="56435" y="28140"/>
                </a:moveTo>
                <a:cubicBezTo>
                  <a:pt x="52766" y="29829"/>
                  <a:pt x="49618" y="31618"/>
                  <a:pt x="47209" y="33461"/>
                </a:cubicBezTo>
                <a:cubicBezTo>
                  <a:pt x="46785" y="34144"/>
                  <a:pt x="46428" y="34808"/>
                  <a:pt x="46121" y="35461"/>
                </a:cubicBezTo>
                <a:cubicBezTo>
                  <a:pt x="48244" y="33108"/>
                  <a:pt x="51591" y="30834"/>
                  <a:pt x="55778" y="28707"/>
                </a:cubicBezTo>
                <a:cubicBezTo>
                  <a:pt x="56034" y="28497"/>
                  <a:pt x="56296" y="28290"/>
                  <a:pt x="56559" y="28084"/>
                </a:cubicBezTo>
                <a:cubicBezTo>
                  <a:pt x="56518" y="28103"/>
                  <a:pt x="56476" y="28122"/>
                  <a:pt x="56435" y="28140"/>
                </a:cubicBezTo>
                <a:close/>
                <a:moveTo>
                  <a:pt x="54454" y="28707"/>
                </a:moveTo>
                <a:cubicBezTo>
                  <a:pt x="52135" y="29780"/>
                  <a:pt x="50027" y="30891"/>
                  <a:pt x="48188" y="32024"/>
                </a:cubicBezTo>
                <a:cubicBezTo>
                  <a:pt x="47907" y="32403"/>
                  <a:pt x="47648" y="32778"/>
                  <a:pt x="47408" y="33149"/>
                </a:cubicBezTo>
                <a:cubicBezTo>
                  <a:pt x="49787" y="31371"/>
                  <a:pt x="52844" y="29652"/>
                  <a:pt x="56383" y="28020"/>
                </a:cubicBezTo>
                <a:cubicBezTo>
                  <a:pt x="56589" y="27927"/>
                  <a:pt x="56795" y="27833"/>
                  <a:pt x="57002" y="27739"/>
                </a:cubicBezTo>
                <a:cubicBezTo>
                  <a:pt x="57167" y="27615"/>
                  <a:pt x="57328" y="27491"/>
                  <a:pt x="57489" y="27371"/>
                </a:cubicBezTo>
                <a:cubicBezTo>
                  <a:pt x="56443" y="27806"/>
                  <a:pt x="55430" y="28253"/>
                  <a:pt x="54454" y="28707"/>
                </a:cubicBezTo>
                <a:moveTo>
                  <a:pt x="52473" y="29273"/>
                </a:moveTo>
                <a:cubicBezTo>
                  <a:pt x="51250" y="29844"/>
                  <a:pt x="50087" y="30422"/>
                  <a:pt x="48991" y="31007"/>
                </a:cubicBezTo>
                <a:cubicBezTo>
                  <a:pt x="48788" y="31251"/>
                  <a:pt x="48593" y="31495"/>
                  <a:pt x="48406" y="31735"/>
                </a:cubicBezTo>
                <a:cubicBezTo>
                  <a:pt x="50180" y="30658"/>
                  <a:pt x="52195" y="29607"/>
                  <a:pt x="54398" y="28587"/>
                </a:cubicBezTo>
                <a:cubicBezTo>
                  <a:pt x="55527" y="28062"/>
                  <a:pt x="56709" y="27548"/>
                  <a:pt x="57932" y="27045"/>
                </a:cubicBezTo>
                <a:cubicBezTo>
                  <a:pt x="58030" y="26974"/>
                  <a:pt x="58127" y="26902"/>
                  <a:pt x="58225" y="26831"/>
                </a:cubicBezTo>
                <a:cubicBezTo>
                  <a:pt x="56199" y="27623"/>
                  <a:pt x="54270" y="28437"/>
                  <a:pt x="52473" y="29273"/>
                </a:cubicBezTo>
                <a:moveTo>
                  <a:pt x="43802" y="32849"/>
                </a:moveTo>
                <a:cubicBezTo>
                  <a:pt x="43704" y="33063"/>
                  <a:pt x="43611" y="33273"/>
                  <a:pt x="43524" y="33483"/>
                </a:cubicBezTo>
                <a:cubicBezTo>
                  <a:pt x="45247" y="32358"/>
                  <a:pt x="47258" y="31251"/>
                  <a:pt x="49490" y="30170"/>
                </a:cubicBezTo>
                <a:cubicBezTo>
                  <a:pt x="49599" y="30050"/>
                  <a:pt x="49708" y="29930"/>
                  <a:pt x="49820" y="29810"/>
                </a:cubicBezTo>
                <a:cubicBezTo>
                  <a:pt x="49378" y="30009"/>
                  <a:pt x="48946" y="30208"/>
                  <a:pt x="48522" y="30407"/>
                </a:cubicBezTo>
                <a:cubicBezTo>
                  <a:pt x="46819" y="31210"/>
                  <a:pt x="45235" y="32027"/>
                  <a:pt x="43802" y="32849"/>
                </a:cubicBezTo>
                <a:moveTo>
                  <a:pt x="43641" y="32785"/>
                </a:moveTo>
                <a:cubicBezTo>
                  <a:pt x="43712" y="32624"/>
                  <a:pt x="43791" y="32466"/>
                  <a:pt x="43873" y="32305"/>
                </a:cubicBezTo>
                <a:cubicBezTo>
                  <a:pt x="42515" y="33018"/>
                  <a:pt x="41262" y="33738"/>
                  <a:pt x="40136" y="34462"/>
                </a:cubicBezTo>
                <a:cubicBezTo>
                  <a:pt x="40106" y="34680"/>
                  <a:pt x="40084" y="34894"/>
                  <a:pt x="40061" y="35108"/>
                </a:cubicBezTo>
                <a:cubicBezTo>
                  <a:pt x="41112" y="34327"/>
                  <a:pt x="42312" y="33551"/>
                  <a:pt x="43641" y="32785"/>
                </a:cubicBezTo>
                <a:close/>
                <a:moveTo>
                  <a:pt x="43262" y="33656"/>
                </a:moveTo>
                <a:cubicBezTo>
                  <a:pt x="43348" y="33438"/>
                  <a:pt x="43442" y="33224"/>
                  <a:pt x="43539" y="33003"/>
                </a:cubicBezTo>
                <a:cubicBezTo>
                  <a:pt x="42241" y="33761"/>
                  <a:pt x="41071" y="34526"/>
                  <a:pt x="40046" y="35295"/>
                </a:cubicBezTo>
                <a:cubicBezTo>
                  <a:pt x="40020" y="35596"/>
                  <a:pt x="40005" y="35892"/>
                  <a:pt x="39990" y="36188"/>
                </a:cubicBezTo>
                <a:cubicBezTo>
                  <a:pt x="40905" y="35337"/>
                  <a:pt x="42005" y="34493"/>
                  <a:pt x="43262" y="33656"/>
                </a:cubicBezTo>
                <a:moveTo>
                  <a:pt x="39964" y="37753"/>
                </a:moveTo>
                <a:cubicBezTo>
                  <a:pt x="40073" y="37603"/>
                  <a:pt x="40189" y="37453"/>
                  <a:pt x="40309" y="37303"/>
                </a:cubicBezTo>
                <a:cubicBezTo>
                  <a:pt x="40981" y="36466"/>
                  <a:pt x="41840" y="35629"/>
                  <a:pt x="42857" y="34800"/>
                </a:cubicBezTo>
                <a:cubicBezTo>
                  <a:pt x="42954" y="34496"/>
                  <a:pt x="43059" y="34189"/>
                  <a:pt x="43175" y="33877"/>
                </a:cubicBezTo>
                <a:cubicBezTo>
                  <a:pt x="41945" y="34706"/>
                  <a:pt x="40872" y="35543"/>
                  <a:pt x="39982" y="36384"/>
                </a:cubicBezTo>
                <a:cubicBezTo>
                  <a:pt x="39967" y="36815"/>
                  <a:pt x="39964" y="37239"/>
                  <a:pt x="39964" y="37659"/>
                </a:cubicBezTo>
                <a:cubicBezTo>
                  <a:pt x="39964" y="37689"/>
                  <a:pt x="39964" y="37719"/>
                  <a:pt x="39964" y="37753"/>
                </a:cubicBezTo>
                <a:moveTo>
                  <a:pt x="42207" y="36721"/>
                </a:moveTo>
                <a:cubicBezTo>
                  <a:pt x="42275" y="36639"/>
                  <a:pt x="42350" y="36552"/>
                  <a:pt x="42425" y="36470"/>
                </a:cubicBezTo>
                <a:cubicBezTo>
                  <a:pt x="42523" y="35997"/>
                  <a:pt x="42643" y="35521"/>
                  <a:pt x="42785" y="35033"/>
                </a:cubicBezTo>
                <a:cubicBezTo>
                  <a:pt x="41840" y="35817"/>
                  <a:pt x="41044" y="36601"/>
                  <a:pt x="40414" y="37389"/>
                </a:cubicBezTo>
                <a:cubicBezTo>
                  <a:pt x="40256" y="37584"/>
                  <a:pt x="40106" y="37783"/>
                  <a:pt x="39964" y="37982"/>
                </a:cubicBezTo>
                <a:cubicBezTo>
                  <a:pt x="39967" y="38443"/>
                  <a:pt x="39971" y="38901"/>
                  <a:pt x="39971" y="39348"/>
                </a:cubicBezTo>
                <a:cubicBezTo>
                  <a:pt x="39971" y="39760"/>
                  <a:pt x="39967" y="40169"/>
                  <a:pt x="39952" y="40567"/>
                </a:cubicBezTo>
                <a:cubicBezTo>
                  <a:pt x="40425" y="39261"/>
                  <a:pt x="41168" y="37971"/>
                  <a:pt x="42207" y="36721"/>
                </a:cubicBezTo>
                <a:moveTo>
                  <a:pt x="40977" y="44379"/>
                </a:moveTo>
                <a:cubicBezTo>
                  <a:pt x="41543" y="43025"/>
                  <a:pt x="41720" y="41509"/>
                  <a:pt x="41915" y="39847"/>
                </a:cubicBezTo>
                <a:cubicBezTo>
                  <a:pt x="41273" y="41347"/>
                  <a:pt x="40969" y="42874"/>
                  <a:pt x="40969" y="44402"/>
                </a:cubicBezTo>
                <a:cubicBezTo>
                  <a:pt x="40969" y="44394"/>
                  <a:pt x="40973" y="44387"/>
                  <a:pt x="40977" y="44379"/>
                </a:cubicBezTo>
                <a:close/>
                <a:moveTo>
                  <a:pt x="42605" y="36462"/>
                </a:moveTo>
                <a:cubicBezTo>
                  <a:pt x="42560" y="36680"/>
                  <a:pt x="42515" y="36898"/>
                  <a:pt x="42474" y="37115"/>
                </a:cubicBezTo>
                <a:cubicBezTo>
                  <a:pt x="42361" y="37738"/>
                  <a:pt x="42275" y="38346"/>
                  <a:pt x="42200" y="38939"/>
                </a:cubicBezTo>
                <a:cubicBezTo>
                  <a:pt x="42695" y="37989"/>
                  <a:pt x="43329" y="37055"/>
                  <a:pt x="44113" y="36143"/>
                </a:cubicBezTo>
                <a:cubicBezTo>
                  <a:pt x="44894" y="35235"/>
                  <a:pt x="45866" y="34335"/>
                  <a:pt x="47010" y="33449"/>
                </a:cubicBezTo>
                <a:cubicBezTo>
                  <a:pt x="47250" y="33063"/>
                  <a:pt x="47509" y="32669"/>
                  <a:pt x="47790" y="32271"/>
                </a:cubicBezTo>
                <a:cubicBezTo>
                  <a:pt x="45629" y="33641"/>
                  <a:pt x="43866" y="35044"/>
                  <a:pt x="42605" y="36462"/>
                </a:cubicBezTo>
                <a:moveTo>
                  <a:pt x="48811" y="30951"/>
                </a:moveTo>
                <a:cubicBezTo>
                  <a:pt x="48950" y="30782"/>
                  <a:pt x="49096" y="30609"/>
                  <a:pt x="49250" y="30437"/>
                </a:cubicBezTo>
                <a:cubicBezTo>
                  <a:pt x="47070" y="31506"/>
                  <a:pt x="45112" y="32601"/>
                  <a:pt x="43434" y="33708"/>
                </a:cubicBezTo>
                <a:cubicBezTo>
                  <a:pt x="43314" y="34008"/>
                  <a:pt x="43205" y="34305"/>
                  <a:pt x="43108" y="34601"/>
                </a:cubicBezTo>
                <a:cubicBezTo>
                  <a:pt x="44673" y="33363"/>
                  <a:pt x="46601" y="32144"/>
                  <a:pt x="48811" y="30951"/>
                </a:cubicBezTo>
                <a:close/>
                <a:moveTo>
                  <a:pt x="43033" y="34834"/>
                </a:moveTo>
                <a:cubicBezTo>
                  <a:pt x="42887" y="35295"/>
                  <a:pt x="42766" y="35753"/>
                  <a:pt x="42665" y="36200"/>
                </a:cubicBezTo>
                <a:cubicBezTo>
                  <a:pt x="43978" y="34770"/>
                  <a:pt x="45791" y="33359"/>
                  <a:pt x="48001" y="31986"/>
                </a:cubicBezTo>
                <a:cubicBezTo>
                  <a:pt x="48184" y="31735"/>
                  <a:pt x="48380" y="31483"/>
                  <a:pt x="48586" y="31228"/>
                </a:cubicBezTo>
                <a:cubicBezTo>
                  <a:pt x="46425" y="32406"/>
                  <a:pt x="44552" y="33611"/>
                  <a:pt x="43033" y="34834"/>
                </a:cubicBezTo>
                <a:close/>
                <a:moveTo>
                  <a:pt x="42493" y="44608"/>
                </a:moveTo>
                <a:cubicBezTo>
                  <a:pt x="42493" y="44961"/>
                  <a:pt x="42508" y="45313"/>
                  <a:pt x="42538" y="45666"/>
                </a:cubicBezTo>
                <a:cubicBezTo>
                  <a:pt x="43284" y="44364"/>
                  <a:pt x="43659" y="42874"/>
                  <a:pt x="44065" y="41220"/>
                </a:cubicBezTo>
                <a:cubicBezTo>
                  <a:pt x="44432" y="39723"/>
                  <a:pt x="44826" y="38087"/>
                  <a:pt x="45543" y="36335"/>
                </a:cubicBezTo>
                <a:cubicBezTo>
                  <a:pt x="43438" y="38976"/>
                  <a:pt x="42493" y="41790"/>
                  <a:pt x="42493" y="44608"/>
                </a:cubicBezTo>
                <a:moveTo>
                  <a:pt x="45719" y="35922"/>
                </a:moveTo>
                <a:cubicBezTo>
                  <a:pt x="46027" y="35220"/>
                  <a:pt x="46387" y="34500"/>
                  <a:pt x="46822" y="33765"/>
                </a:cubicBezTo>
                <a:cubicBezTo>
                  <a:pt x="45798" y="34575"/>
                  <a:pt x="44924" y="35397"/>
                  <a:pt x="44211" y="36226"/>
                </a:cubicBezTo>
                <a:cubicBezTo>
                  <a:pt x="43344" y="37235"/>
                  <a:pt x="42665" y="38271"/>
                  <a:pt x="42155" y="39321"/>
                </a:cubicBezTo>
                <a:cubicBezTo>
                  <a:pt x="41930" y="41194"/>
                  <a:pt x="41783" y="42908"/>
                  <a:pt x="41142" y="44447"/>
                </a:cubicBezTo>
                <a:cubicBezTo>
                  <a:pt x="41089" y="44570"/>
                  <a:pt x="41033" y="44694"/>
                  <a:pt x="40973" y="44818"/>
                </a:cubicBezTo>
                <a:cubicBezTo>
                  <a:pt x="41003" y="45636"/>
                  <a:pt x="41116" y="46458"/>
                  <a:pt x="41307" y="47272"/>
                </a:cubicBezTo>
                <a:cubicBezTo>
                  <a:pt x="41757" y="46825"/>
                  <a:pt x="42121" y="46353"/>
                  <a:pt x="42425" y="45854"/>
                </a:cubicBezTo>
                <a:cubicBezTo>
                  <a:pt x="42388" y="45437"/>
                  <a:pt x="42365" y="45024"/>
                  <a:pt x="42365" y="44608"/>
                </a:cubicBezTo>
                <a:cubicBezTo>
                  <a:pt x="42365" y="41644"/>
                  <a:pt x="43404" y="38676"/>
                  <a:pt x="45719" y="35922"/>
                </a:cubicBezTo>
                <a:close/>
                <a:moveTo>
                  <a:pt x="39926" y="41055"/>
                </a:moveTo>
                <a:cubicBezTo>
                  <a:pt x="39866" y="41925"/>
                  <a:pt x="39735" y="42762"/>
                  <a:pt x="39457" y="43561"/>
                </a:cubicBezTo>
                <a:cubicBezTo>
                  <a:pt x="39453" y="43565"/>
                  <a:pt x="39453" y="43565"/>
                  <a:pt x="39453" y="43569"/>
                </a:cubicBezTo>
                <a:cubicBezTo>
                  <a:pt x="39438" y="43801"/>
                  <a:pt x="39431" y="44030"/>
                  <a:pt x="39431" y="44263"/>
                </a:cubicBezTo>
                <a:cubicBezTo>
                  <a:pt x="39431" y="44991"/>
                  <a:pt x="39502" y="45718"/>
                  <a:pt x="39645" y="46443"/>
                </a:cubicBezTo>
                <a:cubicBezTo>
                  <a:pt x="40163" y="45891"/>
                  <a:pt x="40549" y="45306"/>
                  <a:pt x="40842" y="44683"/>
                </a:cubicBezTo>
                <a:cubicBezTo>
                  <a:pt x="40838" y="44597"/>
                  <a:pt x="40838" y="44507"/>
                  <a:pt x="40838" y="44417"/>
                </a:cubicBezTo>
                <a:cubicBezTo>
                  <a:pt x="40838" y="42739"/>
                  <a:pt x="41194" y="41058"/>
                  <a:pt x="41964" y="39419"/>
                </a:cubicBezTo>
                <a:cubicBezTo>
                  <a:pt x="42065" y="38560"/>
                  <a:pt x="42181" y="37663"/>
                  <a:pt x="42369" y="36736"/>
                </a:cubicBezTo>
                <a:cubicBezTo>
                  <a:pt x="42346" y="36759"/>
                  <a:pt x="42328" y="36781"/>
                  <a:pt x="42309" y="36807"/>
                </a:cubicBezTo>
                <a:cubicBezTo>
                  <a:pt x="41161" y="38188"/>
                  <a:pt x="40380" y="39614"/>
                  <a:pt x="39926" y="41055"/>
                </a:cubicBezTo>
                <a:moveTo>
                  <a:pt x="39870" y="35254"/>
                </a:moveTo>
                <a:cubicBezTo>
                  <a:pt x="39889" y="35033"/>
                  <a:pt x="39911" y="34815"/>
                  <a:pt x="39937" y="34590"/>
                </a:cubicBezTo>
                <a:cubicBezTo>
                  <a:pt x="39150" y="35104"/>
                  <a:pt x="38425" y="35618"/>
                  <a:pt x="37769" y="36132"/>
                </a:cubicBezTo>
                <a:cubicBezTo>
                  <a:pt x="37803" y="36410"/>
                  <a:pt x="37836" y="36684"/>
                  <a:pt x="37870" y="36958"/>
                </a:cubicBezTo>
                <a:cubicBezTo>
                  <a:pt x="38452" y="36387"/>
                  <a:pt x="39120" y="35821"/>
                  <a:pt x="39870" y="35254"/>
                </a:cubicBezTo>
                <a:close/>
                <a:moveTo>
                  <a:pt x="38046" y="38395"/>
                </a:moveTo>
                <a:cubicBezTo>
                  <a:pt x="38163" y="38226"/>
                  <a:pt x="38287" y="38057"/>
                  <a:pt x="38418" y="37888"/>
                </a:cubicBezTo>
                <a:cubicBezTo>
                  <a:pt x="38812" y="37378"/>
                  <a:pt x="39273" y="36871"/>
                  <a:pt x="39802" y="36365"/>
                </a:cubicBezTo>
                <a:cubicBezTo>
                  <a:pt x="39814" y="36061"/>
                  <a:pt x="39829" y="35753"/>
                  <a:pt x="39855" y="35442"/>
                </a:cubicBezTo>
                <a:cubicBezTo>
                  <a:pt x="39120" y="36005"/>
                  <a:pt x="38463" y="36567"/>
                  <a:pt x="37893" y="37130"/>
                </a:cubicBezTo>
                <a:cubicBezTo>
                  <a:pt x="37949" y="37558"/>
                  <a:pt x="38001" y="37982"/>
                  <a:pt x="38046" y="38395"/>
                </a:cubicBezTo>
                <a:moveTo>
                  <a:pt x="37986" y="40338"/>
                </a:moveTo>
                <a:cubicBezTo>
                  <a:pt x="37986" y="39854"/>
                  <a:pt x="37956" y="39355"/>
                  <a:pt x="37908" y="38849"/>
                </a:cubicBezTo>
                <a:cubicBezTo>
                  <a:pt x="36812" y="40559"/>
                  <a:pt x="36317" y="42308"/>
                  <a:pt x="36317" y="44049"/>
                </a:cubicBezTo>
                <a:cubicBezTo>
                  <a:pt x="36317" y="44353"/>
                  <a:pt x="36332" y="44653"/>
                  <a:pt x="36358" y="44953"/>
                </a:cubicBezTo>
                <a:cubicBezTo>
                  <a:pt x="36853" y="44409"/>
                  <a:pt x="37206" y="43846"/>
                  <a:pt x="37457" y="43261"/>
                </a:cubicBezTo>
                <a:cubicBezTo>
                  <a:pt x="37851" y="42338"/>
                  <a:pt x="37986" y="41362"/>
                  <a:pt x="37986" y="40338"/>
                </a:cubicBezTo>
                <a:close/>
                <a:moveTo>
                  <a:pt x="39787" y="38233"/>
                </a:moveTo>
                <a:cubicBezTo>
                  <a:pt x="38470" y="40166"/>
                  <a:pt x="37881" y="42154"/>
                  <a:pt x="37878" y="44139"/>
                </a:cubicBezTo>
                <a:cubicBezTo>
                  <a:pt x="37878" y="44649"/>
                  <a:pt x="37919" y="45159"/>
                  <a:pt x="37994" y="45670"/>
                </a:cubicBezTo>
                <a:cubicBezTo>
                  <a:pt x="38613" y="44987"/>
                  <a:pt x="39018" y="44266"/>
                  <a:pt x="39285" y="43501"/>
                </a:cubicBezTo>
                <a:cubicBezTo>
                  <a:pt x="39303" y="43452"/>
                  <a:pt x="39318" y="43403"/>
                  <a:pt x="39337" y="43355"/>
                </a:cubicBezTo>
                <a:cubicBezTo>
                  <a:pt x="39393" y="42646"/>
                  <a:pt x="39525" y="41940"/>
                  <a:pt x="39731" y="41239"/>
                </a:cubicBezTo>
                <a:cubicBezTo>
                  <a:pt x="39780" y="40627"/>
                  <a:pt x="39791" y="39997"/>
                  <a:pt x="39791" y="39348"/>
                </a:cubicBezTo>
                <a:cubicBezTo>
                  <a:pt x="39791" y="38984"/>
                  <a:pt x="39787" y="38612"/>
                  <a:pt x="39787" y="38233"/>
                </a:cubicBezTo>
                <a:close/>
                <a:moveTo>
                  <a:pt x="38103" y="41497"/>
                </a:moveTo>
                <a:cubicBezTo>
                  <a:pt x="38425" y="40316"/>
                  <a:pt x="38981" y="39145"/>
                  <a:pt x="39784" y="38001"/>
                </a:cubicBezTo>
                <a:cubicBezTo>
                  <a:pt x="39784" y="37888"/>
                  <a:pt x="39784" y="37772"/>
                  <a:pt x="39784" y="37659"/>
                </a:cubicBezTo>
                <a:cubicBezTo>
                  <a:pt x="39784" y="37299"/>
                  <a:pt x="39787" y="36931"/>
                  <a:pt x="39799" y="36560"/>
                </a:cubicBezTo>
                <a:cubicBezTo>
                  <a:pt x="39315" y="37029"/>
                  <a:pt x="38891" y="37502"/>
                  <a:pt x="38527" y="37971"/>
                </a:cubicBezTo>
                <a:cubicBezTo>
                  <a:pt x="38365" y="38181"/>
                  <a:pt x="38212" y="38395"/>
                  <a:pt x="38069" y="38608"/>
                </a:cubicBezTo>
                <a:cubicBezTo>
                  <a:pt x="38125" y="39194"/>
                  <a:pt x="38167" y="39772"/>
                  <a:pt x="38167" y="40338"/>
                </a:cubicBezTo>
                <a:cubicBezTo>
                  <a:pt x="38167" y="40728"/>
                  <a:pt x="38148" y="41115"/>
                  <a:pt x="38103" y="41497"/>
                </a:cubicBezTo>
                <a:moveTo>
                  <a:pt x="58668" y="26516"/>
                </a:moveTo>
                <a:cubicBezTo>
                  <a:pt x="58724" y="26478"/>
                  <a:pt x="58776" y="26437"/>
                  <a:pt x="58833" y="26399"/>
                </a:cubicBezTo>
                <a:cubicBezTo>
                  <a:pt x="55842" y="27499"/>
                  <a:pt x="53036" y="28654"/>
                  <a:pt x="50496" y="29840"/>
                </a:cubicBezTo>
                <a:cubicBezTo>
                  <a:pt x="50214" y="29971"/>
                  <a:pt x="49937" y="30103"/>
                  <a:pt x="49663" y="30238"/>
                </a:cubicBezTo>
                <a:cubicBezTo>
                  <a:pt x="49513" y="30403"/>
                  <a:pt x="49366" y="30564"/>
                  <a:pt x="49227" y="30729"/>
                </a:cubicBezTo>
                <a:cubicBezTo>
                  <a:pt x="50237" y="30196"/>
                  <a:pt x="51302" y="29671"/>
                  <a:pt x="52417" y="29150"/>
                </a:cubicBezTo>
                <a:cubicBezTo>
                  <a:pt x="54360" y="28245"/>
                  <a:pt x="56458" y="27367"/>
                  <a:pt x="58668" y="26516"/>
                </a:cubicBezTo>
                <a:moveTo>
                  <a:pt x="58874" y="26580"/>
                </a:moveTo>
                <a:cubicBezTo>
                  <a:pt x="58788" y="26643"/>
                  <a:pt x="58698" y="26703"/>
                  <a:pt x="58611" y="26767"/>
                </a:cubicBezTo>
                <a:cubicBezTo>
                  <a:pt x="60427" y="26032"/>
                  <a:pt x="62333" y="25319"/>
                  <a:pt x="64311" y="24632"/>
                </a:cubicBezTo>
                <a:cubicBezTo>
                  <a:pt x="62438" y="25259"/>
                  <a:pt x="60622" y="25912"/>
                  <a:pt x="58874" y="26580"/>
                </a:cubicBezTo>
                <a:close/>
                <a:moveTo>
                  <a:pt x="50241" y="29622"/>
                </a:moveTo>
                <a:cubicBezTo>
                  <a:pt x="50132" y="29735"/>
                  <a:pt x="50019" y="29851"/>
                  <a:pt x="49914" y="29964"/>
                </a:cubicBezTo>
                <a:cubicBezTo>
                  <a:pt x="50087" y="29881"/>
                  <a:pt x="50263" y="29799"/>
                  <a:pt x="50439" y="29716"/>
                </a:cubicBezTo>
                <a:cubicBezTo>
                  <a:pt x="53122" y="28463"/>
                  <a:pt x="56101" y="27247"/>
                  <a:pt x="59275" y="26092"/>
                </a:cubicBezTo>
                <a:cubicBezTo>
                  <a:pt x="59302" y="26073"/>
                  <a:pt x="59328" y="26054"/>
                  <a:pt x="59358" y="26036"/>
                </a:cubicBezTo>
                <a:cubicBezTo>
                  <a:pt x="56109" y="27176"/>
                  <a:pt x="53036" y="28381"/>
                  <a:pt x="50241" y="29622"/>
                </a:cubicBezTo>
                <a:moveTo>
                  <a:pt x="59804" y="25732"/>
                </a:moveTo>
                <a:cubicBezTo>
                  <a:pt x="59816" y="25724"/>
                  <a:pt x="59831" y="25713"/>
                  <a:pt x="59842" y="25705"/>
                </a:cubicBezTo>
                <a:cubicBezTo>
                  <a:pt x="56641" y="26786"/>
                  <a:pt x="53584" y="27927"/>
                  <a:pt x="50758" y="29105"/>
                </a:cubicBezTo>
                <a:cubicBezTo>
                  <a:pt x="50676" y="29187"/>
                  <a:pt x="50589" y="29270"/>
                  <a:pt x="50507" y="29352"/>
                </a:cubicBezTo>
                <a:cubicBezTo>
                  <a:pt x="53362" y="28095"/>
                  <a:pt x="56495" y="26883"/>
                  <a:pt x="59804" y="25732"/>
                </a:cubicBezTo>
                <a:moveTo>
                  <a:pt x="59470" y="26167"/>
                </a:moveTo>
                <a:cubicBezTo>
                  <a:pt x="59422" y="26201"/>
                  <a:pt x="59377" y="26231"/>
                  <a:pt x="59328" y="26264"/>
                </a:cubicBezTo>
                <a:cubicBezTo>
                  <a:pt x="60499" y="25822"/>
                  <a:pt x="61703" y="25386"/>
                  <a:pt x="62930" y="24962"/>
                </a:cubicBezTo>
                <a:cubicBezTo>
                  <a:pt x="61755" y="25356"/>
                  <a:pt x="60600" y="25758"/>
                  <a:pt x="59470" y="26167"/>
                </a:cubicBezTo>
                <a:close/>
                <a:moveTo>
                  <a:pt x="61331" y="25210"/>
                </a:moveTo>
                <a:cubicBezTo>
                  <a:pt x="61043" y="25304"/>
                  <a:pt x="60754" y="25398"/>
                  <a:pt x="60465" y="25495"/>
                </a:cubicBezTo>
                <a:cubicBezTo>
                  <a:pt x="60457" y="25499"/>
                  <a:pt x="60450" y="25506"/>
                  <a:pt x="60442" y="25510"/>
                </a:cubicBezTo>
                <a:cubicBezTo>
                  <a:pt x="60739" y="25409"/>
                  <a:pt x="61035" y="25308"/>
                  <a:pt x="61331" y="25210"/>
                </a:cubicBezTo>
                <a:close/>
                <a:moveTo>
                  <a:pt x="59985" y="25814"/>
                </a:moveTo>
                <a:cubicBezTo>
                  <a:pt x="59966" y="25829"/>
                  <a:pt x="59943" y="25844"/>
                  <a:pt x="59924" y="25859"/>
                </a:cubicBezTo>
                <a:cubicBezTo>
                  <a:pt x="60566" y="25627"/>
                  <a:pt x="61219" y="25398"/>
                  <a:pt x="61876" y="25173"/>
                </a:cubicBezTo>
                <a:cubicBezTo>
                  <a:pt x="61241" y="25386"/>
                  <a:pt x="60611" y="25600"/>
                  <a:pt x="59985" y="25814"/>
                </a:cubicBezTo>
                <a:close/>
                <a:moveTo>
                  <a:pt x="44053" y="47005"/>
                </a:moveTo>
                <a:cubicBezTo>
                  <a:pt x="43941" y="46281"/>
                  <a:pt x="43881" y="45557"/>
                  <a:pt x="43881" y="44833"/>
                </a:cubicBezTo>
                <a:cubicBezTo>
                  <a:pt x="43881" y="41449"/>
                  <a:pt x="45138" y="38072"/>
                  <a:pt x="47952" y="34988"/>
                </a:cubicBezTo>
                <a:cubicBezTo>
                  <a:pt x="49460" y="33333"/>
                  <a:pt x="51550" y="31720"/>
                  <a:pt x="54094" y="30178"/>
                </a:cubicBezTo>
                <a:cubicBezTo>
                  <a:pt x="54492" y="29806"/>
                  <a:pt x="54904" y="29442"/>
                  <a:pt x="55328" y="29082"/>
                </a:cubicBezTo>
                <a:cubicBezTo>
                  <a:pt x="51329" y="31161"/>
                  <a:pt x="48139" y="33371"/>
                  <a:pt x="46125" y="35648"/>
                </a:cubicBezTo>
                <a:cubicBezTo>
                  <a:pt x="46061" y="35719"/>
                  <a:pt x="45997" y="35791"/>
                  <a:pt x="45937" y="35862"/>
                </a:cubicBezTo>
                <a:cubicBezTo>
                  <a:pt x="45509" y="36826"/>
                  <a:pt x="45187" y="37753"/>
                  <a:pt x="44920" y="38646"/>
                </a:cubicBezTo>
                <a:cubicBezTo>
                  <a:pt x="44110" y="41374"/>
                  <a:pt x="43832" y="43775"/>
                  <a:pt x="42673" y="45782"/>
                </a:cubicBezTo>
                <a:cubicBezTo>
                  <a:pt x="42635" y="45842"/>
                  <a:pt x="42601" y="45902"/>
                  <a:pt x="42564" y="45962"/>
                </a:cubicBezTo>
                <a:cubicBezTo>
                  <a:pt x="42643" y="46698"/>
                  <a:pt x="42781" y="47433"/>
                  <a:pt x="42980" y="48161"/>
                </a:cubicBezTo>
                <a:cubicBezTo>
                  <a:pt x="43386" y="47801"/>
                  <a:pt x="43738" y="47414"/>
                  <a:pt x="44053" y="47005"/>
                </a:cubicBezTo>
                <a:close/>
                <a:moveTo>
                  <a:pt x="44091" y="47234"/>
                </a:moveTo>
                <a:cubicBezTo>
                  <a:pt x="43780" y="47628"/>
                  <a:pt x="43431" y="47996"/>
                  <a:pt x="43033" y="48345"/>
                </a:cubicBezTo>
                <a:cubicBezTo>
                  <a:pt x="43179" y="48855"/>
                  <a:pt x="43352" y="49365"/>
                  <a:pt x="43554" y="49868"/>
                </a:cubicBezTo>
                <a:cubicBezTo>
                  <a:pt x="43915" y="49654"/>
                  <a:pt x="44249" y="49429"/>
                  <a:pt x="44560" y="49193"/>
                </a:cubicBezTo>
                <a:cubicBezTo>
                  <a:pt x="44361" y="48544"/>
                  <a:pt x="44204" y="47891"/>
                  <a:pt x="44091" y="47234"/>
                </a:cubicBezTo>
                <a:moveTo>
                  <a:pt x="45524" y="44394"/>
                </a:moveTo>
                <a:cubicBezTo>
                  <a:pt x="45761" y="43846"/>
                  <a:pt x="45986" y="43268"/>
                  <a:pt x="46211" y="42664"/>
                </a:cubicBezTo>
                <a:cubicBezTo>
                  <a:pt x="47209" y="40030"/>
                  <a:pt x="48293" y="36901"/>
                  <a:pt x="51107" y="33382"/>
                </a:cubicBezTo>
                <a:cubicBezTo>
                  <a:pt x="50702" y="33753"/>
                  <a:pt x="50319" y="34125"/>
                  <a:pt x="49970" y="34500"/>
                </a:cubicBezTo>
                <a:cubicBezTo>
                  <a:pt x="47081" y="37588"/>
                  <a:pt x="45689" y="40976"/>
                  <a:pt x="45524" y="44394"/>
                </a:cubicBezTo>
                <a:moveTo>
                  <a:pt x="49880" y="34417"/>
                </a:moveTo>
                <a:cubicBezTo>
                  <a:pt x="50394" y="33870"/>
                  <a:pt x="50965" y="33329"/>
                  <a:pt x="51591" y="32797"/>
                </a:cubicBezTo>
                <a:cubicBezTo>
                  <a:pt x="52143" y="32140"/>
                  <a:pt x="52758" y="31476"/>
                  <a:pt x="53445" y="30797"/>
                </a:cubicBezTo>
                <a:cubicBezTo>
                  <a:pt x="53512" y="30729"/>
                  <a:pt x="53580" y="30662"/>
                  <a:pt x="53647" y="30598"/>
                </a:cubicBezTo>
                <a:cubicBezTo>
                  <a:pt x="51344" y="32042"/>
                  <a:pt x="49441" y="33539"/>
                  <a:pt x="48042" y="35074"/>
                </a:cubicBezTo>
                <a:cubicBezTo>
                  <a:pt x="45250" y="38139"/>
                  <a:pt x="44005" y="41479"/>
                  <a:pt x="44005" y="44833"/>
                </a:cubicBezTo>
                <a:cubicBezTo>
                  <a:pt x="44005" y="45508"/>
                  <a:pt x="44057" y="46187"/>
                  <a:pt x="44155" y="46867"/>
                </a:cubicBezTo>
                <a:cubicBezTo>
                  <a:pt x="44646" y="46202"/>
                  <a:pt x="45036" y="45478"/>
                  <a:pt x="45389" y="44698"/>
                </a:cubicBezTo>
                <a:cubicBezTo>
                  <a:pt x="45483" y="41145"/>
                  <a:pt x="46886" y="37614"/>
                  <a:pt x="49880" y="34417"/>
                </a:cubicBezTo>
                <a:moveTo>
                  <a:pt x="44718" y="49283"/>
                </a:moveTo>
                <a:cubicBezTo>
                  <a:pt x="44875" y="49782"/>
                  <a:pt x="45055" y="50273"/>
                  <a:pt x="45265" y="50765"/>
                </a:cubicBezTo>
                <a:cubicBezTo>
                  <a:pt x="45611" y="50581"/>
                  <a:pt x="45937" y="50386"/>
                  <a:pt x="46248" y="50180"/>
                </a:cubicBezTo>
                <a:cubicBezTo>
                  <a:pt x="46046" y="49576"/>
                  <a:pt x="45877" y="48971"/>
                  <a:pt x="45746" y="48360"/>
                </a:cubicBezTo>
                <a:cubicBezTo>
                  <a:pt x="45430" y="48686"/>
                  <a:pt x="45089" y="48994"/>
                  <a:pt x="44718" y="49283"/>
                </a:cubicBezTo>
                <a:close/>
                <a:moveTo>
                  <a:pt x="45629" y="48240"/>
                </a:moveTo>
                <a:cubicBezTo>
                  <a:pt x="45652" y="48214"/>
                  <a:pt x="45678" y="48187"/>
                  <a:pt x="45701" y="48161"/>
                </a:cubicBezTo>
                <a:cubicBezTo>
                  <a:pt x="45494" y="47148"/>
                  <a:pt x="45385" y="46131"/>
                  <a:pt x="45385" y="45114"/>
                </a:cubicBezTo>
                <a:cubicBezTo>
                  <a:pt x="45048" y="45816"/>
                  <a:pt x="44673" y="46473"/>
                  <a:pt x="44207" y="47084"/>
                </a:cubicBezTo>
                <a:cubicBezTo>
                  <a:pt x="44204" y="47088"/>
                  <a:pt x="44200" y="47095"/>
                  <a:pt x="44192" y="47103"/>
                </a:cubicBezTo>
                <a:cubicBezTo>
                  <a:pt x="44301" y="47775"/>
                  <a:pt x="44462" y="48446"/>
                  <a:pt x="44665" y="49110"/>
                </a:cubicBezTo>
                <a:cubicBezTo>
                  <a:pt x="45014" y="48836"/>
                  <a:pt x="45333" y="48544"/>
                  <a:pt x="45629" y="48240"/>
                </a:cubicBezTo>
                <a:close/>
                <a:moveTo>
                  <a:pt x="34628" y="44690"/>
                </a:moveTo>
                <a:cubicBezTo>
                  <a:pt x="34550" y="44769"/>
                  <a:pt x="34467" y="44844"/>
                  <a:pt x="34384" y="44919"/>
                </a:cubicBezTo>
                <a:cubicBezTo>
                  <a:pt x="34069" y="45208"/>
                  <a:pt x="33724" y="45478"/>
                  <a:pt x="33345" y="45737"/>
                </a:cubicBezTo>
                <a:cubicBezTo>
                  <a:pt x="33435" y="46142"/>
                  <a:pt x="33559" y="46540"/>
                  <a:pt x="33705" y="46938"/>
                </a:cubicBezTo>
                <a:cubicBezTo>
                  <a:pt x="34126" y="46717"/>
                  <a:pt x="34520" y="46476"/>
                  <a:pt x="34883" y="46229"/>
                </a:cubicBezTo>
                <a:cubicBezTo>
                  <a:pt x="34756" y="45718"/>
                  <a:pt x="34670" y="45204"/>
                  <a:pt x="34628" y="44690"/>
                </a:cubicBezTo>
                <a:moveTo>
                  <a:pt x="34745" y="44304"/>
                </a:moveTo>
                <a:cubicBezTo>
                  <a:pt x="35972" y="42976"/>
                  <a:pt x="36373" y="41565"/>
                  <a:pt x="36377" y="40057"/>
                </a:cubicBezTo>
                <a:cubicBezTo>
                  <a:pt x="36377" y="39715"/>
                  <a:pt x="36354" y="39374"/>
                  <a:pt x="36317" y="39025"/>
                </a:cubicBezTo>
                <a:cubicBezTo>
                  <a:pt x="35229" y="40665"/>
                  <a:pt x="34737" y="42338"/>
                  <a:pt x="34737" y="43993"/>
                </a:cubicBezTo>
                <a:cubicBezTo>
                  <a:pt x="34737" y="44098"/>
                  <a:pt x="34741" y="44203"/>
                  <a:pt x="34745" y="44304"/>
                </a:cubicBezTo>
                <a:moveTo>
                  <a:pt x="34756" y="44559"/>
                </a:moveTo>
                <a:cubicBezTo>
                  <a:pt x="34793" y="45088"/>
                  <a:pt x="34876" y="45617"/>
                  <a:pt x="35007" y="46142"/>
                </a:cubicBezTo>
                <a:cubicBezTo>
                  <a:pt x="35127" y="46056"/>
                  <a:pt x="35247" y="45966"/>
                  <a:pt x="35360" y="45876"/>
                </a:cubicBezTo>
                <a:cubicBezTo>
                  <a:pt x="35690" y="45617"/>
                  <a:pt x="35979" y="45355"/>
                  <a:pt x="36234" y="45088"/>
                </a:cubicBezTo>
                <a:cubicBezTo>
                  <a:pt x="36197" y="44743"/>
                  <a:pt x="36178" y="44398"/>
                  <a:pt x="36178" y="44049"/>
                </a:cubicBezTo>
                <a:cubicBezTo>
                  <a:pt x="36178" y="42233"/>
                  <a:pt x="36711" y="40406"/>
                  <a:pt x="37885" y="38631"/>
                </a:cubicBezTo>
                <a:cubicBezTo>
                  <a:pt x="37844" y="38192"/>
                  <a:pt x="37788" y="37745"/>
                  <a:pt x="37731" y="37295"/>
                </a:cubicBezTo>
                <a:cubicBezTo>
                  <a:pt x="37319" y="37715"/>
                  <a:pt x="36958" y="38136"/>
                  <a:pt x="36651" y="38552"/>
                </a:cubicBezTo>
                <a:cubicBezTo>
                  <a:pt x="36591" y="38631"/>
                  <a:pt x="36534" y="38714"/>
                  <a:pt x="36478" y="38792"/>
                </a:cubicBezTo>
                <a:cubicBezTo>
                  <a:pt x="36531" y="39220"/>
                  <a:pt x="36561" y="39640"/>
                  <a:pt x="36561" y="40057"/>
                </a:cubicBezTo>
                <a:cubicBezTo>
                  <a:pt x="36561" y="41644"/>
                  <a:pt x="36110" y="43163"/>
                  <a:pt x="34756" y="44559"/>
                </a:cubicBezTo>
                <a:moveTo>
                  <a:pt x="48560" y="52720"/>
                </a:moveTo>
                <a:cubicBezTo>
                  <a:pt x="48353" y="52266"/>
                  <a:pt x="48166" y="51815"/>
                  <a:pt x="47997" y="51358"/>
                </a:cubicBezTo>
                <a:cubicBezTo>
                  <a:pt x="47689" y="51534"/>
                  <a:pt x="47370" y="51695"/>
                  <a:pt x="47036" y="51853"/>
                </a:cubicBezTo>
                <a:cubicBezTo>
                  <a:pt x="47220" y="52254"/>
                  <a:pt x="47415" y="52652"/>
                  <a:pt x="47625" y="53050"/>
                </a:cubicBezTo>
                <a:cubicBezTo>
                  <a:pt x="47948" y="52949"/>
                  <a:pt x="48259" y="52836"/>
                  <a:pt x="48560" y="52720"/>
                </a:cubicBezTo>
                <a:close/>
                <a:moveTo>
                  <a:pt x="48631" y="52866"/>
                </a:moveTo>
                <a:cubicBezTo>
                  <a:pt x="48331" y="52982"/>
                  <a:pt x="48023" y="53095"/>
                  <a:pt x="47704" y="53196"/>
                </a:cubicBezTo>
                <a:cubicBezTo>
                  <a:pt x="47892" y="53545"/>
                  <a:pt x="48094" y="53894"/>
                  <a:pt x="48308" y="54239"/>
                </a:cubicBezTo>
                <a:cubicBezTo>
                  <a:pt x="48616" y="54172"/>
                  <a:pt x="48920" y="54100"/>
                  <a:pt x="49212" y="54022"/>
                </a:cubicBezTo>
                <a:cubicBezTo>
                  <a:pt x="49006" y="53639"/>
                  <a:pt x="48811" y="53252"/>
                  <a:pt x="48631" y="52866"/>
                </a:cubicBezTo>
                <a:close/>
                <a:moveTo>
                  <a:pt x="50256" y="53710"/>
                </a:moveTo>
                <a:cubicBezTo>
                  <a:pt x="50049" y="53275"/>
                  <a:pt x="49862" y="52840"/>
                  <a:pt x="49685" y="52401"/>
                </a:cubicBezTo>
                <a:cubicBezTo>
                  <a:pt x="49381" y="52551"/>
                  <a:pt x="49066" y="52690"/>
                  <a:pt x="48740" y="52821"/>
                </a:cubicBezTo>
                <a:cubicBezTo>
                  <a:pt x="48924" y="53211"/>
                  <a:pt x="49122" y="53601"/>
                  <a:pt x="49333" y="53988"/>
                </a:cubicBezTo>
                <a:cubicBezTo>
                  <a:pt x="49648" y="53902"/>
                  <a:pt x="49955" y="53812"/>
                  <a:pt x="50256" y="53710"/>
                </a:cubicBezTo>
                <a:close/>
                <a:moveTo>
                  <a:pt x="50323" y="53853"/>
                </a:moveTo>
                <a:cubicBezTo>
                  <a:pt x="50027" y="53954"/>
                  <a:pt x="49723" y="54048"/>
                  <a:pt x="49411" y="54134"/>
                </a:cubicBezTo>
                <a:cubicBezTo>
                  <a:pt x="49603" y="54476"/>
                  <a:pt x="49802" y="54817"/>
                  <a:pt x="50012" y="55158"/>
                </a:cubicBezTo>
                <a:cubicBezTo>
                  <a:pt x="50316" y="55102"/>
                  <a:pt x="50616" y="55046"/>
                  <a:pt x="50908" y="54978"/>
                </a:cubicBezTo>
                <a:cubicBezTo>
                  <a:pt x="50702" y="54607"/>
                  <a:pt x="50507" y="54232"/>
                  <a:pt x="50323" y="53853"/>
                </a:cubicBezTo>
                <a:moveTo>
                  <a:pt x="51940" y="54720"/>
                </a:moveTo>
                <a:cubicBezTo>
                  <a:pt x="51738" y="54299"/>
                  <a:pt x="51546" y="53883"/>
                  <a:pt x="51370" y="53459"/>
                </a:cubicBezTo>
                <a:cubicBezTo>
                  <a:pt x="51066" y="53586"/>
                  <a:pt x="50755" y="53706"/>
                  <a:pt x="50436" y="53815"/>
                </a:cubicBezTo>
                <a:cubicBezTo>
                  <a:pt x="50619" y="54198"/>
                  <a:pt x="50818" y="54577"/>
                  <a:pt x="51028" y="54952"/>
                </a:cubicBezTo>
                <a:cubicBezTo>
                  <a:pt x="51336" y="54881"/>
                  <a:pt x="51644" y="54802"/>
                  <a:pt x="51940" y="54720"/>
                </a:cubicBezTo>
                <a:close/>
                <a:moveTo>
                  <a:pt x="52011" y="54862"/>
                </a:moveTo>
                <a:cubicBezTo>
                  <a:pt x="51715" y="54945"/>
                  <a:pt x="51415" y="55023"/>
                  <a:pt x="51107" y="55095"/>
                </a:cubicBezTo>
                <a:cubicBezTo>
                  <a:pt x="51299" y="55432"/>
                  <a:pt x="51497" y="55766"/>
                  <a:pt x="51708" y="56096"/>
                </a:cubicBezTo>
                <a:cubicBezTo>
                  <a:pt x="52008" y="56055"/>
                  <a:pt x="52300" y="56006"/>
                  <a:pt x="52593" y="55954"/>
                </a:cubicBezTo>
                <a:cubicBezTo>
                  <a:pt x="52387" y="55590"/>
                  <a:pt x="52195" y="55226"/>
                  <a:pt x="52011" y="54862"/>
                </a:cubicBezTo>
                <a:close/>
                <a:moveTo>
                  <a:pt x="53617" y="55740"/>
                </a:moveTo>
                <a:cubicBezTo>
                  <a:pt x="53415" y="55339"/>
                  <a:pt x="53227" y="54937"/>
                  <a:pt x="53051" y="54532"/>
                </a:cubicBezTo>
                <a:cubicBezTo>
                  <a:pt x="52747" y="54637"/>
                  <a:pt x="52439" y="54738"/>
                  <a:pt x="52124" y="54828"/>
                </a:cubicBezTo>
                <a:cubicBezTo>
                  <a:pt x="52308" y="55200"/>
                  <a:pt x="52507" y="55567"/>
                  <a:pt x="52713" y="55931"/>
                </a:cubicBezTo>
                <a:cubicBezTo>
                  <a:pt x="53017" y="55875"/>
                  <a:pt x="53321" y="55811"/>
                  <a:pt x="53617" y="55740"/>
                </a:cubicBezTo>
                <a:close/>
                <a:moveTo>
                  <a:pt x="53689" y="55883"/>
                </a:moveTo>
                <a:cubicBezTo>
                  <a:pt x="53396" y="55950"/>
                  <a:pt x="53096" y="56014"/>
                  <a:pt x="52792" y="56074"/>
                </a:cubicBezTo>
                <a:cubicBezTo>
                  <a:pt x="52983" y="56400"/>
                  <a:pt x="53178" y="56727"/>
                  <a:pt x="53385" y="57050"/>
                </a:cubicBezTo>
                <a:cubicBezTo>
                  <a:pt x="53681" y="57019"/>
                  <a:pt x="53974" y="56982"/>
                  <a:pt x="54263" y="56941"/>
                </a:cubicBezTo>
                <a:cubicBezTo>
                  <a:pt x="54064" y="56588"/>
                  <a:pt x="53872" y="56235"/>
                  <a:pt x="53689" y="55883"/>
                </a:cubicBezTo>
                <a:close/>
                <a:moveTo>
                  <a:pt x="55279" y="56768"/>
                </a:moveTo>
                <a:cubicBezTo>
                  <a:pt x="55081" y="56385"/>
                  <a:pt x="54893" y="55995"/>
                  <a:pt x="54717" y="55609"/>
                </a:cubicBezTo>
                <a:cubicBezTo>
                  <a:pt x="54417" y="55695"/>
                  <a:pt x="54109" y="55778"/>
                  <a:pt x="53801" y="55853"/>
                </a:cubicBezTo>
                <a:cubicBezTo>
                  <a:pt x="53985" y="56213"/>
                  <a:pt x="54180" y="56569"/>
                  <a:pt x="54383" y="56922"/>
                </a:cubicBezTo>
                <a:cubicBezTo>
                  <a:pt x="54687" y="56877"/>
                  <a:pt x="54983" y="56824"/>
                  <a:pt x="55279" y="56768"/>
                </a:cubicBezTo>
                <a:close/>
                <a:moveTo>
                  <a:pt x="55355" y="56911"/>
                </a:moveTo>
                <a:cubicBezTo>
                  <a:pt x="55062" y="56967"/>
                  <a:pt x="54765" y="57016"/>
                  <a:pt x="54465" y="57065"/>
                </a:cubicBezTo>
                <a:cubicBezTo>
                  <a:pt x="54653" y="57383"/>
                  <a:pt x="54848" y="57699"/>
                  <a:pt x="55051" y="58014"/>
                </a:cubicBezTo>
                <a:cubicBezTo>
                  <a:pt x="55343" y="57995"/>
                  <a:pt x="55636" y="57965"/>
                  <a:pt x="55925" y="57935"/>
                </a:cubicBezTo>
                <a:cubicBezTo>
                  <a:pt x="55726" y="57594"/>
                  <a:pt x="55535" y="57252"/>
                  <a:pt x="55355" y="56911"/>
                </a:cubicBezTo>
                <a:moveTo>
                  <a:pt x="56934" y="57800"/>
                </a:moveTo>
                <a:cubicBezTo>
                  <a:pt x="56735" y="57432"/>
                  <a:pt x="56551" y="57061"/>
                  <a:pt x="56375" y="56686"/>
                </a:cubicBezTo>
                <a:cubicBezTo>
                  <a:pt x="56075" y="56757"/>
                  <a:pt x="55771" y="56824"/>
                  <a:pt x="55467" y="56888"/>
                </a:cubicBezTo>
                <a:cubicBezTo>
                  <a:pt x="55647" y="57233"/>
                  <a:pt x="55842" y="57579"/>
                  <a:pt x="56041" y="57920"/>
                </a:cubicBezTo>
                <a:cubicBezTo>
                  <a:pt x="56341" y="57886"/>
                  <a:pt x="56638" y="57849"/>
                  <a:pt x="56934" y="57800"/>
                </a:cubicBezTo>
                <a:moveTo>
                  <a:pt x="57009" y="57942"/>
                </a:moveTo>
                <a:cubicBezTo>
                  <a:pt x="56716" y="57988"/>
                  <a:pt x="56420" y="58029"/>
                  <a:pt x="56127" y="58063"/>
                </a:cubicBezTo>
                <a:cubicBezTo>
                  <a:pt x="56311" y="58374"/>
                  <a:pt x="56506" y="58682"/>
                  <a:pt x="56705" y="58989"/>
                </a:cubicBezTo>
                <a:cubicBezTo>
                  <a:pt x="56994" y="58978"/>
                  <a:pt x="57283" y="58959"/>
                  <a:pt x="57572" y="58937"/>
                </a:cubicBezTo>
                <a:cubicBezTo>
                  <a:pt x="57373" y="58607"/>
                  <a:pt x="57185" y="58276"/>
                  <a:pt x="57009" y="57942"/>
                </a:cubicBezTo>
                <a:moveTo>
                  <a:pt x="58574" y="58839"/>
                </a:moveTo>
                <a:cubicBezTo>
                  <a:pt x="58382" y="58483"/>
                  <a:pt x="58199" y="58123"/>
                  <a:pt x="58022" y="57762"/>
                </a:cubicBezTo>
                <a:cubicBezTo>
                  <a:pt x="57722" y="57822"/>
                  <a:pt x="57422" y="57875"/>
                  <a:pt x="57118" y="57924"/>
                </a:cubicBezTo>
                <a:cubicBezTo>
                  <a:pt x="57302" y="58261"/>
                  <a:pt x="57493" y="58595"/>
                  <a:pt x="57692" y="58929"/>
                </a:cubicBezTo>
                <a:cubicBezTo>
                  <a:pt x="57985" y="58903"/>
                  <a:pt x="58281" y="58873"/>
                  <a:pt x="58574" y="58839"/>
                </a:cubicBezTo>
                <a:moveTo>
                  <a:pt x="58653" y="58978"/>
                </a:moveTo>
                <a:cubicBezTo>
                  <a:pt x="58360" y="59012"/>
                  <a:pt x="58067" y="59042"/>
                  <a:pt x="57775" y="59068"/>
                </a:cubicBezTo>
                <a:cubicBezTo>
                  <a:pt x="57958" y="59372"/>
                  <a:pt x="58150" y="59676"/>
                  <a:pt x="58349" y="59976"/>
                </a:cubicBezTo>
                <a:cubicBezTo>
                  <a:pt x="58638" y="59969"/>
                  <a:pt x="58923" y="59961"/>
                  <a:pt x="59208" y="59946"/>
                </a:cubicBezTo>
                <a:cubicBezTo>
                  <a:pt x="59016" y="59623"/>
                  <a:pt x="58829" y="59304"/>
                  <a:pt x="58653" y="58978"/>
                </a:cubicBezTo>
                <a:moveTo>
                  <a:pt x="60206" y="59879"/>
                </a:moveTo>
                <a:cubicBezTo>
                  <a:pt x="60015" y="59533"/>
                  <a:pt x="59834" y="59184"/>
                  <a:pt x="59658" y="58835"/>
                </a:cubicBezTo>
                <a:cubicBezTo>
                  <a:pt x="59362" y="58884"/>
                  <a:pt x="59062" y="58926"/>
                  <a:pt x="58761" y="58963"/>
                </a:cubicBezTo>
                <a:cubicBezTo>
                  <a:pt x="58945" y="59293"/>
                  <a:pt x="59133" y="59616"/>
                  <a:pt x="59328" y="59939"/>
                </a:cubicBezTo>
                <a:cubicBezTo>
                  <a:pt x="59621" y="59924"/>
                  <a:pt x="59913" y="59905"/>
                  <a:pt x="60206" y="59879"/>
                </a:cubicBezTo>
                <a:moveTo>
                  <a:pt x="60285" y="60017"/>
                </a:moveTo>
                <a:cubicBezTo>
                  <a:pt x="59996" y="60044"/>
                  <a:pt x="59703" y="60062"/>
                  <a:pt x="59414" y="60081"/>
                </a:cubicBezTo>
                <a:cubicBezTo>
                  <a:pt x="59598" y="60378"/>
                  <a:pt x="59786" y="60674"/>
                  <a:pt x="59981" y="60967"/>
                </a:cubicBezTo>
                <a:cubicBezTo>
                  <a:pt x="60052" y="60967"/>
                  <a:pt x="60120" y="60967"/>
                  <a:pt x="60187" y="60967"/>
                </a:cubicBezTo>
                <a:cubicBezTo>
                  <a:pt x="60405" y="60967"/>
                  <a:pt x="60622" y="60967"/>
                  <a:pt x="60836" y="60959"/>
                </a:cubicBezTo>
                <a:cubicBezTo>
                  <a:pt x="60645" y="60648"/>
                  <a:pt x="60461" y="60333"/>
                  <a:pt x="60285" y="60017"/>
                </a:cubicBezTo>
                <a:moveTo>
                  <a:pt x="61830" y="60922"/>
                </a:moveTo>
                <a:cubicBezTo>
                  <a:pt x="61643" y="60588"/>
                  <a:pt x="61459" y="60250"/>
                  <a:pt x="61286" y="59912"/>
                </a:cubicBezTo>
                <a:cubicBezTo>
                  <a:pt x="60990" y="59950"/>
                  <a:pt x="60694" y="59980"/>
                  <a:pt x="60397" y="60006"/>
                </a:cubicBezTo>
                <a:cubicBezTo>
                  <a:pt x="60577" y="60325"/>
                  <a:pt x="60761" y="60644"/>
                  <a:pt x="60956" y="60959"/>
                </a:cubicBezTo>
                <a:cubicBezTo>
                  <a:pt x="61249" y="60952"/>
                  <a:pt x="61542" y="60937"/>
                  <a:pt x="61830" y="60922"/>
                </a:cubicBezTo>
                <a:close/>
                <a:moveTo>
                  <a:pt x="61909" y="61060"/>
                </a:moveTo>
                <a:cubicBezTo>
                  <a:pt x="61620" y="61075"/>
                  <a:pt x="61331" y="61090"/>
                  <a:pt x="61043" y="61098"/>
                </a:cubicBezTo>
                <a:cubicBezTo>
                  <a:pt x="61226" y="61387"/>
                  <a:pt x="61414" y="61679"/>
                  <a:pt x="61605" y="61965"/>
                </a:cubicBezTo>
                <a:cubicBezTo>
                  <a:pt x="61891" y="61972"/>
                  <a:pt x="62176" y="61980"/>
                  <a:pt x="62461" y="61980"/>
                </a:cubicBezTo>
                <a:cubicBezTo>
                  <a:pt x="62269" y="61676"/>
                  <a:pt x="62086" y="61368"/>
                  <a:pt x="61909" y="61060"/>
                </a:cubicBezTo>
                <a:moveTo>
                  <a:pt x="63448" y="61965"/>
                </a:moveTo>
                <a:cubicBezTo>
                  <a:pt x="63260" y="61642"/>
                  <a:pt x="63080" y="61316"/>
                  <a:pt x="62907" y="60985"/>
                </a:cubicBezTo>
                <a:cubicBezTo>
                  <a:pt x="62611" y="61012"/>
                  <a:pt x="62315" y="61034"/>
                  <a:pt x="62022" y="61053"/>
                </a:cubicBezTo>
                <a:cubicBezTo>
                  <a:pt x="62198" y="61364"/>
                  <a:pt x="62386" y="61672"/>
                  <a:pt x="62577" y="61980"/>
                </a:cubicBezTo>
                <a:cubicBezTo>
                  <a:pt x="62866" y="61980"/>
                  <a:pt x="63159" y="61976"/>
                  <a:pt x="63448" y="61965"/>
                </a:cubicBezTo>
                <a:close/>
                <a:moveTo>
                  <a:pt x="63526" y="62103"/>
                </a:moveTo>
                <a:cubicBezTo>
                  <a:pt x="63241" y="62111"/>
                  <a:pt x="62952" y="62118"/>
                  <a:pt x="62663" y="62118"/>
                </a:cubicBezTo>
                <a:cubicBezTo>
                  <a:pt x="62844" y="62404"/>
                  <a:pt x="63031" y="62689"/>
                  <a:pt x="63226" y="62970"/>
                </a:cubicBezTo>
                <a:cubicBezTo>
                  <a:pt x="63508" y="62985"/>
                  <a:pt x="63789" y="62996"/>
                  <a:pt x="64074" y="63004"/>
                </a:cubicBezTo>
                <a:cubicBezTo>
                  <a:pt x="63883" y="62704"/>
                  <a:pt x="63703" y="62404"/>
                  <a:pt x="63526" y="62103"/>
                </a:cubicBezTo>
                <a:close/>
                <a:moveTo>
                  <a:pt x="64918" y="63015"/>
                </a:moveTo>
                <a:cubicBezTo>
                  <a:pt x="64963" y="63015"/>
                  <a:pt x="65008" y="63015"/>
                  <a:pt x="65057" y="63011"/>
                </a:cubicBezTo>
                <a:cubicBezTo>
                  <a:pt x="64870" y="62696"/>
                  <a:pt x="64690" y="62377"/>
                  <a:pt x="64517" y="62058"/>
                </a:cubicBezTo>
                <a:cubicBezTo>
                  <a:pt x="64224" y="62077"/>
                  <a:pt x="63932" y="62088"/>
                  <a:pt x="63635" y="62100"/>
                </a:cubicBezTo>
                <a:cubicBezTo>
                  <a:pt x="63815" y="62404"/>
                  <a:pt x="63999" y="62704"/>
                  <a:pt x="64191" y="63004"/>
                </a:cubicBezTo>
                <a:cubicBezTo>
                  <a:pt x="64434" y="63011"/>
                  <a:pt x="64675" y="63015"/>
                  <a:pt x="64918" y="63015"/>
                </a:cubicBezTo>
                <a:moveTo>
                  <a:pt x="65136" y="63150"/>
                </a:moveTo>
                <a:cubicBezTo>
                  <a:pt x="65065" y="63150"/>
                  <a:pt x="64990" y="63150"/>
                  <a:pt x="64918" y="63150"/>
                </a:cubicBezTo>
                <a:cubicBezTo>
                  <a:pt x="64705" y="63150"/>
                  <a:pt x="64491" y="63150"/>
                  <a:pt x="64277" y="63143"/>
                </a:cubicBezTo>
                <a:cubicBezTo>
                  <a:pt x="64457" y="63424"/>
                  <a:pt x="64645" y="63702"/>
                  <a:pt x="64836" y="63979"/>
                </a:cubicBezTo>
                <a:cubicBezTo>
                  <a:pt x="65117" y="63998"/>
                  <a:pt x="65399" y="64017"/>
                  <a:pt x="65680" y="64028"/>
                </a:cubicBezTo>
                <a:cubicBezTo>
                  <a:pt x="65492" y="63739"/>
                  <a:pt x="65312" y="63447"/>
                  <a:pt x="65136" y="63150"/>
                </a:cubicBezTo>
                <a:moveTo>
                  <a:pt x="66659" y="64062"/>
                </a:moveTo>
                <a:cubicBezTo>
                  <a:pt x="66475" y="63754"/>
                  <a:pt x="66299" y="63439"/>
                  <a:pt x="66127" y="63128"/>
                </a:cubicBezTo>
                <a:cubicBezTo>
                  <a:pt x="65834" y="63139"/>
                  <a:pt x="65541" y="63146"/>
                  <a:pt x="65249" y="63150"/>
                </a:cubicBezTo>
                <a:cubicBezTo>
                  <a:pt x="65425" y="63447"/>
                  <a:pt x="65609" y="63743"/>
                  <a:pt x="65796" y="64036"/>
                </a:cubicBezTo>
                <a:cubicBezTo>
                  <a:pt x="66085" y="64047"/>
                  <a:pt x="66374" y="64058"/>
                  <a:pt x="66659" y="64062"/>
                </a:cubicBezTo>
                <a:close/>
                <a:moveTo>
                  <a:pt x="66742" y="64197"/>
                </a:moveTo>
                <a:cubicBezTo>
                  <a:pt x="66457" y="64193"/>
                  <a:pt x="66172" y="64186"/>
                  <a:pt x="65886" y="64175"/>
                </a:cubicBezTo>
                <a:cubicBezTo>
                  <a:pt x="66067" y="64448"/>
                  <a:pt x="66250" y="64722"/>
                  <a:pt x="66442" y="64992"/>
                </a:cubicBezTo>
                <a:cubicBezTo>
                  <a:pt x="66719" y="65019"/>
                  <a:pt x="67001" y="65041"/>
                  <a:pt x="67282" y="65060"/>
                </a:cubicBezTo>
                <a:cubicBezTo>
                  <a:pt x="67098" y="64775"/>
                  <a:pt x="66918" y="64486"/>
                  <a:pt x="66742" y="64197"/>
                </a:cubicBezTo>
                <a:moveTo>
                  <a:pt x="68258" y="65113"/>
                </a:moveTo>
                <a:cubicBezTo>
                  <a:pt x="68074" y="64809"/>
                  <a:pt x="67898" y="64505"/>
                  <a:pt x="67725" y="64201"/>
                </a:cubicBezTo>
                <a:cubicBezTo>
                  <a:pt x="67586" y="64201"/>
                  <a:pt x="67444" y="64201"/>
                  <a:pt x="67305" y="64201"/>
                </a:cubicBezTo>
                <a:cubicBezTo>
                  <a:pt x="67155" y="64201"/>
                  <a:pt x="67001" y="64201"/>
                  <a:pt x="66851" y="64201"/>
                </a:cubicBezTo>
                <a:cubicBezTo>
                  <a:pt x="67027" y="64490"/>
                  <a:pt x="67211" y="64779"/>
                  <a:pt x="67398" y="65068"/>
                </a:cubicBezTo>
                <a:cubicBezTo>
                  <a:pt x="67684" y="65086"/>
                  <a:pt x="67973" y="65101"/>
                  <a:pt x="68258" y="65113"/>
                </a:cubicBezTo>
                <a:moveTo>
                  <a:pt x="68340" y="65248"/>
                </a:moveTo>
                <a:cubicBezTo>
                  <a:pt x="68059" y="65236"/>
                  <a:pt x="67774" y="65221"/>
                  <a:pt x="67489" y="65206"/>
                </a:cubicBezTo>
                <a:cubicBezTo>
                  <a:pt x="67669" y="65476"/>
                  <a:pt x="67852" y="65747"/>
                  <a:pt x="68040" y="66013"/>
                </a:cubicBezTo>
                <a:cubicBezTo>
                  <a:pt x="68321" y="66043"/>
                  <a:pt x="68599" y="66069"/>
                  <a:pt x="68881" y="66092"/>
                </a:cubicBezTo>
                <a:cubicBezTo>
                  <a:pt x="68697" y="65814"/>
                  <a:pt x="68517" y="65533"/>
                  <a:pt x="68340" y="65248"/>
                </a:cubicBezTo>
                <a:close/>
                <a:moveTo>
                  <a:pt x="69852" y="66163"/>
                </a:moveTo>
                <a:cubicBezTo>
                  <a:pt x="69668" y="65867"/>
                  <a:pt x="69492" y="65570"/>
                  <a:pt x="69320" y="65270"/>
                </a:cubicBezTo>
                <a:cubicBezTo>
                  <a:pt x="69031" y="65266"/>
                  <a:pt x="68738" y="65263"/>
                  <a:pt x="68449" y="65251"/>
                </a:cubicBezTo>
                <a:cubicBezTo>
                  <a:pt x="68625" y="65537"/>
                  <a:pt x="68805" y="65822"/>
                  <a:pt x="68993" y="66103"/>
                </a:cubicBezTo>
                <a:cubicBezTo>
                  <a:pt x="69282" y="66126"/>
                  <a:pt x="69567" y="66148"/>
                  <a:pt x="69852" y="66163"/>
                </a:cubicBezTo>
                <a:close/>
                <a:moveTo>
                  <a:pt x="69939" y="66298"/>
                </a:moveTo>
                <a:cubicBezTo>
                  <a:pt x="69653" y="66283"/>
                  <a:pt x="69368" y="66264"/>
                  <a:pt x="69087" y="66242"/>
                </a:cubicBezTo>
                <a:cubicBezTo>
                  <a:pt x="69263" y="66508"/>
                  <a:pt x="69447" y="66771"/>
                  <a:pt x="69638" y="67034"/>
                </a:cubicBezTo>
                <a:cubicBezTo>
                  <a:pt x="69916" y="67071"/>
                  <a:pt x="70194" y="67101"/>
                  <a:pt x="70475" y="67131"/>
                </a:cubicBezTo>
                <a:cubicBezTo>
                  <a:pt x="70291" y="66853"/>
                  <a:pt x="70111" y="66576"/>
                  <a:pt x="69939" y="66298"/>
                </a:cubicBezTo>
                <a:moveTo>
                  <a:pt x="71443" y="67217"/>
                </a:moveTo>
                <a:cubicBezTo>
                  <a:pt x="71259" y="66925"/>
                  <a:pt x="71083" y="66636"/>
                  <a:pt x="70914" y="66343"/>
                </a:cubicBezTo>
                <a:cubicBezTo>
                  <a:pt x="70621" y="66332"/>
                  <a:pt x="70333" y="66321"/>
                  <a:pt x="70044" y="66306"/>
                </a:cubicBezTo>
                <a:cubicBezTo>
                  <a:pt x="70220" y="66583"/>
                  <a:pt x="70400" y="66865"/>
                  <a:pt x="70588" y="67142"/>
                </a:cubicBezTo>
                <a:cubicBezTo>
                  <a:pt x="70873" y="67169"/>
                  <a:pt x="71158" y="67195"/>
                  <a:pt x="71443" y="67217"/>
                </a:cubicBezTo>
                <a:close/>
                <a:moveTo>
                  <a:pt x="71529" y="67352"/>
                </a:moveTo>
                <a:cubicBezTo>
                  <a:pt x="71244" y="67330"/>
                  <a:pt x="70963" y="67307"/>
                  <a:pt x="70682" y="67277"/>
                </a:cubicBezTo>
                <a:cubicBezTo>
                  <a:pt x="70858" y="67540"/>
                  <a:pt x="71042" y="67803"/>
                  <a:pt x="71229" y="68062"/>
                </a:cubicBezTo>
                <a:cubicBezTo>
                  <a:pt x="71507" y="68099"/>
                  <a:pt x="71788" y="68137"/>
                  <a:pt x="72066" y="68170"/>
                </a:cubicBezTo>
                <a:cubicBezTo>
                  <a:pt x="71882" y="67897"/>
                  <a:pt x="71702" y="67626"/>
                  <a:pt x="71529" y="67352"/>
                </a:cubicBezTo>
                <a:moveTo>
                  <a:pt x="73030" y="68272"/>
                </a:moveTo>
                <a:cubicBezTo>
                  <a:pt x="72850" y="67987"/>
                  <a:pt x="72674" y="67701"/>
                  <a:pt x="72501" y="67413"/>
                </a:cubicBezTo>
                <a:cubicBezTo>
                  <a:pt x="72212" y="67398"/>
                  <a:pt x="71923" y="67379"/>
                  <a:pt x="71635" y="67360"/>
                </a:cubicBezTo>
                <a:cubicBezTo>
                  <a:pt x="71811" y="67634"/>
                  <a:pt x="71991" y="67912"/>
                  <a:pt x="72179" y="68182"/>
                </a:cubicBezTo>
                <a:cubicBezTo>
                  <a:pt x="72460" y="68215"/>
                  <a:pt x="72745" y="68245"/>
                  <a:pt x="73030" y="68272"/>
                </a:cubicBezTo>
                <a:moveTo>
                  <a:pt x="73117" y="68407"/>
                </a:moveTo>
                <a:cubicBezTo>
                  <a:pt x="72835" y="68381"/>
                  <a:pt x="72554" y="68351"/>
                  <a:pt x="72272" y="68317"/>
                </a:cubicBezTo>
                <a:cubicBezTo>
                  <a:pt x="72449" y="68576"/>
                  <a:pt x="72633" y="68835"/>
                  <a:pt x="72820" y="69090"/>
                </a:cubicBezTo>
                <a:cubicBezTo>
                  <a:pt x="73098" y="69135"/>
                  <a:pt x="73375" y="69172"/>
                  <a:pt x="73653" y="69210"/>
                </a:cubicBezTo>
                <a:cubicBezTo>
                  <a:pt x="73469" y="68943"/>
                  <a:pt x="73293" y="68677"/>
                  <a:pt x="73117" y="68407"/>
                </a:cubicBezTo>
                <a:moveTo>
                  <a:pt x="74617" y="69330"/>
                </a:moveTo>
                <a:cubicBezTo>
                  <a:pt x="74434" y="69048"/>
                  <a:pt x="74257" y="68767"/>
                  <a:pt x="74085" y="68482"/>
                </a:cubicBezTo>
                <a:cubicBezTo>
                  <a:pt x="73796" y="68463"/>
                  <a:pt x="73511" y="68441"/>
                  <a:pt x="73222" y="68414"/>
                </a:cubicBezTo>
                <a:cubicBezTo>
                  <a:pt x="73398" y="68688"/>
                  <a:pt x="73578" y="68958"/>
                  <a:pt x="73766" y="69225"/>
                </a:cubicBezTo>
                <a:cubicBezTo>
                  <a:pt x="74047" y="69262"/>
                  <a:pt x="74332" y="69296"/>
                  <a:pt x="74617" y="69330"/>
                </a:cubicBezTo>
                <a:close/>
                <a:moveTo>
                  <a:pt x="74704" y="69461"/>
                </a:moveTo>
                <a:cubicBezTo>
                  <a:pt x="74422" y="69431"/>
                  <a:pt x="74141" y="69397"/>
                  <a:pt x="73859" y="69360"/>
                </a:cubicBezTo>
                <a:cubicBezTo>
                  <a:pt x="74036" y="69615"/>
                  <a:pt x="74220" y="69870"/>
                  <a:pt x="74407" y="70125"/>
                </a:cubicBezTo>
                <a:cubicBezTo>
                  <a:pt x="74685" y="70170"/>
                  <a:pt x="74963" y="70215"/>
                  <a:pt x="75240" y="70257"/>
                </a:cubicBezTo>
                <a:cubicBezTo>
                  <a:pt x="75056" y="69994"/>
                  <a:pt x="74876" y="69728"/>
                  <a:pt x="74704" y="69461"/>
                </a:cubicBezTo>
                <a:close/>
                <a:moveTo>
                  <a:pt x="76201" y="70388"/>
                </a:moveTo>
                <a:cubicBezTo>
                  <a:pt x="76017" y="70110"/>
                  <a:pt x="75841" y="69833"/>
                  <a:pt x="75668" y="69555"/>
                </a:cubicBezTo>
                <a:cubicBezTo>
                  <a:pt x="75379" y="69529"/>
                  <a:pt x="75094" y="69502"/>
                  <a:pt x="74805" y="69472"/>
                </a:cubicBezTo>
                <a:cubicBezTo>
                  <a:pt x="74981" y="69739"/>
                  <a:pt x="75165" y="70005"/>
                  <a:pt x="75349" y="70272"/>
                </a:cubicBezTo>
                <a:cubicBezTo>
                  <a:pt x="75630" y="70313"/>
                  <a:pt x="75916" y="70350"/>
                  <a:pt x="76201" y="70388"/>
                </a:cubicBezTo>
                <a:close/>
                <a:moveTo>
                  <a:pt x="76287" y="70519"/>
                </a:moveTo>
                <a:cubicBezTo>
                  <a:pt x="76006" y="70482"/>
                  <a:pt x="75724" y="70444"/>
                  <a:pt x="75443" y="70407"/>
                </a:cubicBezTo>
                <a:cubicBezTo>
                  <a:pt x="75623" y="70658"/>
                  <a:pt x="75803" y="70909"/>
                  <a:pt x="75991" y="71157"/>
                </a:cubicBezTo>
                <a:cubicBezTo>
                  <a:pt x="76268" y="71210"/>
                  <a:pt x="76546" y="71258"/>
                  <a:pt x="76824" y="71303"/>
                </a:cubicBezTo>
                <a:cubicBezTo>
                  <a:pt x="76640" y="71041"/>
                  <a:pt x="76463" y="70782"/>
                  <a:pt x="76287" y="70519"/>
                </a:cubicBezTo>
                <a:close/>
                <a:moveTo>
                  <a:pt x="77780" y="71446"/>
                </a:moveTo>
                <a:cubicBezTo>
                  <a:pt x="77600" y="71176"/>
                  <a:pt x="77420" y="70902"/>
                  <a:pt x="77248" y="70628"/>
                </a:cubicBezTo>
                <a:cubicBezTo>
                  <a:pt x="76962" y="70598"/>
                  <a:pt x="76673" y="70564"/>
                  <a:pt x="76388" y="70530"/>
                </a:cubicBezTo>
                <a:cubicBezTo>
                  <a:pt x="76565" y="70793"/>
                  <a:pt x="76745" y="71056"/>
                  <a:pt x="76932" y="71318"/>
                </a:cubicBezTo>
                <a:cubicBezTo>
                  <a:pt x="77214" y="71363"/>
                  <a:pt x="77499" y="71405"/>
                  <a:pt x="77780" y="71446"/>
                </a:cubicBezTo>
                <a:close/>
                <a:moveTo>
                  <a:pt x="77870" y="71577"/>
                </a:moveTo>
                <a:cubicBezTo>
                  <a:pt x="77589" y="71536"/>
                  <a:pt x="77308" y="71495"/>
                  <a:pt x="77026" y="71453"/>
                </a:cubicBezTo>
                <a:cubicBezTo>
                  <a:pt x="77206" y="71701"/>
                  <a:pt x="77390" y="71949"/>
                  <a:pt x="77574" y="72196"/>
                </a:cubicBezTo>
                <a:cubicBezTo>
                  <a:pt x="77852" y="72249"/>
                  <a:pt x="78129" y="72301"/>
                  <a:pt x="78407" y="72350"/>
                </a:cubicBezTo>
                <a:cubicBezTo>
                  <a:pt x="78223" y="72095"/>
                  <a:pt x="78043" y="71836"/>
                  <a:pt x="77870" y="71577"/>
                </a:cubicBezTo>
                <a:close/>
                <a:moveTo>
                  <a:pt x="79360" y="72508"/>
                </a:moveTo>
                <a:cubicBezTo>
                  <a:pt x="79180" y="72238"/>
                  <a:pt x="79000" y="71967"/>
                  <a:pt x="78827" y="71697"/>
                </a:cubicBezTo>
                <a:cubicBezTo>
                  <a:pt x="78542" y="71664"/>
                  <a:pt x="78253" y="71630"/>
                  <a:pt x="77968" y="71588"/>
                </a:cubicBezTo>
                <a:cubicBezTo>
                  <a:pt x="78144" y="71851"/>
                  <a:pt x="78328" y="72110"/>
                  <a:pt x="78512" y="72369"/>
                </a:cubicBezTo>
                <a:cubicBezTo>
                  <a:pt x="78793" y="72418"/>
                  <a:pt x="79079" y="72463"/>
                  <a:pt x="79360" y="72508"/>
                </a:cubicBezTo>
                <a:moveTo>
                  <a:pt x="79450" y="72635"/>
                </a:moveTo>
                <a:cubicBezTo>
                  <a:pt x="79169" y="72594"/>
                  <a:pt x="78887" y="72549"/>
                  <a:pt x="78610" y="72500"/>
                </a:cubicBezTo>
                <a:cubicBezTo>
                  <a:pt x="78786" y="72748"/>
                  <a:pt x="78970" y="72995"/>
                  <a:pt x="79157" y="73239"/>
                </a:cubicBezTo>
                <a:cubicBezTo>
                  <a:pt x="79435" y="73296"/>
                  <a:pt x="79713" y="73348"/>
                  <a:pt x="79990" y="73401"/>
                </a:cubicBezTo>
                <a:cubicBezTo>
                  <a:pt x="79806" y="73146"/>
                  <a:pt x="79626" y="72890"/>
                  <a:pt x="79450" y="72635"/>
                </a:cubicBezTo>
                <a:moveTo>
                  <a:pt x="80940" y="73570"/>
                </a:moveTo>
                <a:cubicBezTo>
                  <a:pt x="80759" y="73303"/>
                  <a:pt x="80579" y="73037"/>
                  <a:pt x="80407" y="72770"/>
                </a:cubicBezTo>
                <a:cubicBezTo>
                  <a:pt x="80118" y="72733"/>
                  <a:pt x="79833" y="72692"/>
                  <a:pt x="79548" y="72650"/>
                </a:cubicBezTo>
                <a:cubicBezTo>
                  <a:pt x="79724" y="72909"/>
                  <a:pt x="79908" y="73164"/>
                  <a:pt x="80092" y="73419"/>
                </a:cubicBezTo>
                <a:cubicBezTo>
                  <a:pt x="80373" y="73472"/>
                  <a:pt x="80658" y="73521"/>
                  <a:pt x="80940" y="73570"/>
                </a:cubicBezTo>
                <a:close/>
                <a:moveTo>
                  <a:pt x="81030" y="73697"/>
                </a:moveTo>
                <a:cubicBezTo>
                  <a:pt x="80748" y="73652"/>
                  <a:pt x="80467" y="73603"/>
                  <a:pt x="80189" y="73551"/>
                </a:cubicBezTo>
                <a:cubicBezTo>
                  <a:pt x="80369" y="73795"/>
                  <a:pt x="80553" y="74039"/>
                  <a:pt x="80741" y="74282"/>
                </a:cubicBezTo>
                <a:cubicBezTo>
                  <a:pt x="81015" y="74339"/>
                  <a:pt x="81292" y="74399"/>
                  <a:pt x="81570" y="74451"/>
                </a:cubicBezTo>
                <a:cubicBezTo>
                  <a:pt x="81386" y="74204"/>
                  <a:pt x="81206" y="73948"/>
                  <a:pt x="81030" y="73697"/>
                </a:cubicBezTo>
                <a:close/>
                <a:moveTo>
                  <a:pt x="82519" y="74631"/>
                </a:moveTo>
                <a:cubicBezTo>
                  <a:pt x="82335" y="74369"/>
                  <a:pt x="82159" y="74106"/>
                  <a:pt x="81983" y="73843"/>
                </a:cubicBezTo>
                <a:cubicBezTo>
                  <a:pt x="81697" y="73802"/>
                  <a:pt x="81412" y="73757"/>
                  <a:pt x="81127" y="73712"/>
                </a:cubicBezTo>
                <a:cubicBezTo>
                  <a:pt x="81303" y="73967"/>
                  <a:pt x="81484" y="74219"/>
                  <a:pt x="81671" y="74474"/>
                </a:cubicBezTo>
                <a:cubicBezTo>
                  <a:pt x="81953" y="74526"/>
                  <a:pt x="82234" y="74583"/>
                  <a:pt x="82519" y="74631"/>
                </a:cubicBezTo>
                <a:moveTo>
                  <a:pt x="82609" y="74759"/>
                </a:moveTo>
                <a:cubicBezTo>
                  <a:pt x="82328" y="74710"/>
                  <a:pt x="82046" y="74658"/>
                  <a:pt x="81769" y="74605"/>
                </a:cubicBezTo>
                <a:cubicBezTo>
                  <a:pt x="81949" y="74845"/>
                  <a:pt x="82133" y="75085"/>
                  <a:pt x="82320" y="75325"/>
                </a:cubicBezTo>
                <a:cubicBezTo>
                  <a:pt x="82594" y="75389"/>
                  <a:pt x="82872" y="75449"/>
                  <a:pt x="83149" y="75506"/>
                </a:cubicBezTo>
                <a:cubicBezTo>
                  <a:pt x="82966" y="75258"/>
                  <a:pt x="82786" y="75010"/>
                  <a:pt x="82609" y="74759"/>
                </a:cubicBezTo>
                <a:moveTo>
                  <a:pt x="84099" y="75697"/>
                </a:moveTo>
                <a:cubicBezTo>
                  <a:pt x="83915" y="75438"/>
                  <a:pt x="83735" y="75179"/>
                  <a:pt x="83558" y="74917"/>
                </a:cubicBezTo>
                <a:cubicBezTo>
                  <a:pt x="83273" y="74871"/>
                  <a:pt x="82988" y="74823"/>
                  <a:pt x="82703" y="74774"/>
                </a:cubicBezTo>
                <a:cubicBezTo>
                  <a:pt x="82879" y="75025"/>
                  <a:pt x="83063" y="75277"/>
                  <a:pt x="83251" y="75528"/>
                </a:cubicBezTo>
                <a:cubicBezTo>
                  <a:pt x="83532" y="75584"/>
                  <a:pt x="83814" y="75641"/>
                  <a:pt x="84099" y="75697"/>
                </a:cubicBezTo>
                <a:close/>
                <a:moveTo>
                  <a:pt x="84185" y="75821"/>
                </a:moveTo>
                <a:cubicBezTo>
                  <a:pt x="83907" y="75768"/>
                  <a:pt x="83626" y="75716"/>
                  <a:pt x="83348" y="75656"/>
                </a:cubicBezTo>
                <a:cubicBezTo>
                  <a:pt x="83528" y="75896"/>
                  <a:pt x="83712" y="76136"/>
                  <a:pt x="83900" y="76372"/>
                </a:cubicBezTo>
                <a:cubicBezTo>
                  <a:pt x="84174" y="76440"/>
                  <a:pt x="84451" y="76500"/>
                  <a:pt x="84729" y="76564"/>
                </a:cubicBezTo>
                <a:cubicBezTo>
                  <a:pt x="84545" y="76316"/>
                  <a:pt x="84365" y="76068"/>
                  <a:pt x="84185" y="75821"/>
                </a:cubicBezTo>
                <a:close/>
                <a:moveTo>
                  <a:pt x="85671" y="76759"/>
                </a:moveTo>
                <a:cubicBezTo>
                  <a:pt x="85487" y="76504"/>
                  <a:pt x="85307" y="76248"/>
                  <a:pt x="85131" y="75990"/>
                </a:cubicBezTo>
                <a:cubicBezTo>
                  <a:pt x="84845" y="75941"/>
                  <a:pt x="84560" y="75892"/>
                  <a:pt x="84279" y="75840"/>
                </a:cubicBezTo>
                <a:cubicBezTo>
                  <a:pt x="84459" y="76087"/>
                  <a:pt x="84639" y="76335"/>
                  <a:pt x="84827" y="76582"/>
                </a:cubicBezTo>
                <a:cubicBezTo>
                  <a:pt x="85108" y="76646"/>
                  <a:pt x="85389" y="76702"/>
                  <a:pt x="85671" y="76759"/>
                </a:cubicBezTo>
                <a:close/>
                <a:moveTo>
                  <a:pt x="86305" y="77618"/>
                </a:moveTo>
                <a:cubicBezTo>
                  <a:pt x="86121" y="77374"/>
                  <a:pt x="85937" y="77130"/>
                  <a:pt x="85761" y="76886"/>
                </a:cubicBezTo>
                <a:cubicBezTo>
                  <a:pt x="85479" y="76830"/>
                  <a:pt x="85202" y="76774"/>
                  <a:pt x="84924" y="76714"/>
                </a:cubicBezTo>
                <a:cubicBezTo>
                  <a:pt x="85104" y="76950"/>
                  <a:pt x="85292" y="77186"/>
                  <a:pt x="85479" y="77423"/>
                </a:cubicBezTo>
                <a:cubicBezTo>
                  <a:pt x="85753" y="77490"/>
                  <a:pt x="86027" y="77554"/>
                  <a:pt x="86305" y="77618"/>
                </a:cubicBezTo>
                <a:close/>
                <a:moveTo>
                  <a:pt x="86402" y="77746"/>
                </a:moveTo>
                <a:cubicBezTo>
                  <a:pt x="86129" y="77685"/>
                  <a:pt x="85855" y="77618"/>
                  <a:pt x="85585" y="77554"/>
                </a:cubicBezTo>
                <a:cubicBezTo>
                  <a:pt x="85768" y="77779"/>
                  <a:pt x="85952" y="78004"/>
                  <a:pt x="86144" y="78230"/>
                </a:cubicBezTo>
                <a:cubicBezTo>
                  <a:pt x="86410" y="78305"/>
                  <a:pt x="86680" y="78376"/>
                  <a:pt x="86950" y="78447"/>
                </a:cubicBezTo>
                <a:cubicBezTo>
                  <a:pt x="86766" y="78215"/>
                  <a:pt x="86583" y="77978"/>
                  <a:pt x="86402" y="77746"/>
                </a:cubicBezTo>
                <a:close/>
                <a:moveTo>
                  <a:pt x="87885" y="78676"/>
                </a:moveTo>
                <a:cubicBezTo>
                  <a:pt x="87701" y="78436"/>
                  <a:pt x="87517" y="78192"/>
                  <a:pt x="87337" y="77952"/>
                </a:cubicBezTo>
                <a:cubicBezTo>
                  <a:pt x="87055" y="77892"/>
                  <a:pt x="86778" y="77832"/>
                  <a:pt x="86496" y="77768"/>
                </a:cubicBezTo>
                <a:cubicBezTo>
                  <a:pt x="86680" y="78004"/>
                  <a:pt x="86864" y="78237"/>
                  <a:pt x="87052" y="78473"/>
                </a:cubicBezTo>
                <a:cubicBezTo>
                  <a:pt x="87329" y="78541"/>
                  <a:pt x="87607" y="78612"/>
                  <a:pt x="87885" y="78676"/>
                </a:cubicBezTo>
                <a:close/>
                <a:moveTo>
                  <a:pt x="87982" y="78804"/>
                </a:moveTo>
                <a:cubicBezTo>
                  <a:pt x="87704" y="78740"/>
                  <a:pt x="87431" y="78672"/>
                  <a:pt x="87157" y="78601"/>
                </a:cubicBezTo>
                <a:cubicBezTo>
                  <a:pt x="87340" y="78826"/>
                  <a:pt x="87528" y="79051"/>
                  <a:pt x="87716" y="79273"/>
                </a:cubicBezTo>
                <a:cubicBezTo>
                  <a:pt x="87990" y="79351"/>
                  <a:pt x="88260" y="79426"/>
                  <a:pt x="88534" y="79498"/>
                </a:cubicBezTo>
                <a:cubicBezTo>
                  <a:pt x="88346" y="79269"/>
                  <a:pt x="88162" y="79036"/>
                  <a:pt x="87982" y="78804"/>
                </a:cubicBezTo>
                <a:close/>
                <a:moveTo>
                  <a:pt x="89457" y="79738"/>
                </a:moveTo>
                <a:cubicBezTo>
                  <a:pt x="89269" y="79498"/>
                  <a:pt x="89089" y="79258"/>
                  <a:pt x="88909" y="79014"/>
                </a:cubicBezTo>
                <a:cubicBezTo>
                  <a:pt x="88631" y="78954"/>
                  <a:pt x="88350" y="78890"/>
                  <a:pt x="88076" y="78826"/>
                </a:cubicBezTo>
                <a:cubicBezTo>
                  <a:pt x="88256" y="79059"/>
                  <a:pt x="88444" y="79291"/>
                  <a:pt x="88631" y="79524"/>
                </a:cubicBezTo>
                <a:cubicBezTo>
                  <a:pt x="88905" y="79595"/>
                  <a:pt x="89183" y="79667"/>
                  <a:pt x="89457" y="79738"/>
                </a:cubicBezTo>
                <a:close/>
                <a:moveTo>
                  <a:pt x="89554" y="79862"/>
                </a:moveTo>
                <a:cubicBezTo>
                  <a:pt x="89280" y="79794"/>
                  <a:pt x="89010" y="79723"/>
                  <a:pt x="88736" y="79652"/>
                </a:cubicBezTo>
                <a:cubicBezTo>
                  <a:pt x="88920" y="79877"/>
                  <a:pt x="89108" y="80098"/>
                  <a:pt x="89299" y="80319"/>
                </a:cubicBezTo>
                <a:cubicBezTo>
                  <a:pt x="89569" y="80398"/>
                  <a:pt x="89839" y="80477"/>
                  <a:pt x="90109" y="80552"/>
                </a:cubicBezTo>
                <a:cubicBezTo>
                  <a:pt x="89922" y="80323"/>
                  <a:pt x="89738" y="80091"/>
                  <a:pt x="89554" y="79862"/>
                </a:cubicBezTo>
                <a:close/>
                <a:moveTo>
                  <a:pt x="91040" y="80800"/>
                </a:moveTo>
                <a:cubicBezTo>
                  <a:pt x="90852" y="80560"/>
                  <a:pt x="90669" y="80323"/>
                  <a:pt x="90488" y="80083"/>
                </a:cubicBezTo>
                <a:cubicBezTo>
                  <a:pt x="90207" y="80019"/>
                  <a:pt x="89926" y="79952"/>
                  <a:pt x="89644" y="79884"/>
                </a:cubicBezTo>
                <a:cubicBezTo>
                  <a:pt x="89828" y="80117"/>
                  <a:pt x="90016" y="80346"/>
                  <a:pt x="90207" y="80578"/>
                </a:cubicBezTo>
                <a:cubicBezTo>
                  <a:pt x="90481" y="80653"/>
                  <a:pt x="90762" y="80728"/>
                  <a:pt x="91040" y="80800"/>
                </a:cubicBezTo>
                <a:close/>
                <a:moveTo>
                  <a:pt x="91138" y="80920"/>
                </a:moveTo>
                <a:cubicBezTo>
                  <a:pt x="90860" y="80852"/>
                  <a:pt x="90586" y="80777"/>
                  <a:pt x="90312" y="80702"/>
                </a:cubicBezTo>
                <a:cubicBezTo>
                  <a:pt x="90496" y="80927"/>
                  <a:pt x="90684" y="81149"/>
                  <a:pt x="90875" y="81366"/>
                </a:cubicBezTo>
                <a:cubicBezTo>
                  <a:pt x="91149" y="81449"/>
                  <a:pt x="91419" y="81528"/>
                  <a:pt x="91693" y="81606"/>
                </a:cubicBezTo>
                <a:cubicBezTo>
                  <a:pt x="91505" y="81377"/>
                  <a:pt x="91318" y="81152"/>
                  <a:pt x="91138" y="80920"/>
                </a:cubicBezTo>
                <a:close/>
                <a:moveTo>
                  <a:pt x="92623" y="81861"/>
                </a:moveTo>
                <a:cubicBezTo>
                  <a:pt x="92436" y="81625"/>
                  <a:pt x="92248" y="81389"/>
                  <a:pt x="92068" y="81152"/>
                </a:cubicBezTo>
                <a:cubicBezTo>
                  <a:pt x="91787" y="81085"/>
                  <a:pt x="91505" y="81014"/>
                  <a:pt x="91224" y="80942"/>
                </a:cubicBezTo>
                <a:cubicBezTo>
                  <a:pt x="91408" y="81175"/>
                  <a:pt x="91595" y="81404"/>
                  <a:pt x="91787" y="81633"/>
                </a:cubicBezTo>
                <a:cubicBezTo>
                  <a:pt x="92064" y="81711"/>
                  <a:pt x="92342" y="81786"/>
                  <a:pt x="92623" y="81861"/>
                </a:cubicBezTo>
                <a:close/>
                <a:moveTo>
                  <a:pt x="92721" y="81982"/>
                </a:moveTo>
                <a:cubicBezTo>
                  <a:pt x="92443" y="81910"/>
                  <a:pt x="92166" y="81835"/>
                  <a:pt x="91892" y="81756"/>
                </a:cubicBezTo>
                <a:cubicBezTo>
                  <a:pt x="92079" y="81978"/>
                  <a:pt x="92267" y="82199"/>
                  <a:pt x="92458" y="82421"/>
                </a:cubicBezTo>
                <a:cubicBezTo>
                  <a:pt x="92732" y="82503"/>
                  <a:pt x="93002" y="82586"/>
                  <a:pt x="93276" y="82664"/>
                </a:cubicBezTo>
                <a:cubicBezTo>
                  <a:pt x="93089" y="82439"/>
                  <a:pt x="92901" y="82210"/>
                  <a:pt x="92721" y="81982"/>
                </a:cubicBezTo>
                <a:close/>
                <a:moveTo>
                  <a:pt x="94203" y="82927"/>
                </a:moveTo>
                <a:cubicBezTo>
                  <a:pt x="94015" y="82691"/>
                  <a:pt x="93831" y="82458"/>
                  <a:pt x="93648" y="82218"/>
                </a:cubicBezTo>
                <a:cubicBezTo>
                  <a:pt x="93366" y="82150"/>
                  <a:pt x="93085" y="82079"/>
                  <a:pt x="92803" y="82004"/>
                </a:cubicBezTo>
                <a:cubicBezTo>
                  <a:pt x="92987" y="82233"/>
                  <a:pt x="93179" y="82462"/>
                  <a:pt x="93370" y="82691"/>
                </a:cubicBezTo>
                <a:cubicBezTo>
                  <a:pt x="93644" y="82769"/>
                  <a:pt x="93925" y="82848"/>
                  <a:pt x="94203" y="82927"/>
                </a:cubicBezTo>
                <a:close/>
                <a:moveTo>
                  <a:pt x="93471" y="82814"/>
                </a:moveTo>
                <a:cubicBezTo>
                  <a:pt x="93659" y="83036"/>
                  <a:pt x="93850" y="83253"/>
                  <a:pt x="94042" y="83471"/>
                </a:cubicBezTo>
                <a:cubicBezTo>
                  <a:pt x="94312" y="83557"/>
                  <a:pt x="94589" y="83640"/>
                  <a:pt x="94863" y="83722"/>
                </a:cubicBezTo>
                <a:cubicBezTo>
                  <a:pt x="94672" y="83497"/>
                  <a:pt x="94484" y="83272"/>
                  <a:pt x="94300" y="83047"/>
                </a:cubicBezTo>
                <a:cubicBezTo>
                  <a:pt x="94023" y="82972"/>
                  <a:pt x="93749" y="82893"/>
                  <a:pt x="93471" y="82814"/>
                </a:cubicBezTo>
                <a:close/>
                <a:moveTo>
                  <a:pt x="93726" y="82240"/>
                </a:moveTo>
                <a:cubicBezTo>
                  <a:pt x="93910" y="82477"/>
                  <a:pt x="94098" y="82713"/>
                  <a:pt x="94285" y="82950"/>
                </a:cubicBezTo>
                <a:cubicBezTo>
                  <a:pt x="94571" y="83025"/>
                  <a:pt x="94856" y="83100"/>
                  <a:pt x="95137" y="83175"/>
                </a:cubicBezTo>
                <a:cubicBezTo>
                  <a:pt x="94950" y="82931"/>
                  <a:pt x="94766" y="82687"/>
                  <a:pt x="94586" y="82443"/>
                </a:cubicBezTo>
                <a:cubicBezTo>
                  <a:pt x="94297" y="82375"/>
                  <a:pt x="94012" y="82308"/>
                  <a:pt x="93726" y="82240"/>
                </a:cubicBezTo>
                <a:moveTo>
                  <a:pt x="93081" y="81381"/>
                </a:moveTo>
                <a:cubicBezTo>
                  <a:pt x="93261" y="81629"/>
                  <a:pt x="93449" y="81876"/>
                  <a:pt x="93636" y="82120"/>
                </a:cubicBezTo>
                <a:cubicBezTo>
                  <a:pt x="93925" y="82192"/>
                  <a:pt x="94210" y="82263"/>
                  <a:pt x="94503" y="82330"/>
                </a:cubicBezTo>
                <a:cubicBezTo>
                  <a:pt x="94315" y="82075"/>
                  <a:pt x="94135" y="81820"/>
                  <a:pt x="93955" y="81565"/>
                </a:cubicBezTo>
                <a:cubicBezTo>
                  <a:pt x="93663" y="81509"/>
                  <a:pt x="93374" y="81445"/>
                  <a:pt x="93081" y="81381"/>
                </a:cubicBezTo>
                <a:close/>
                <a:moveTo>
                  <a:pt x="92451" y="80496"/>
                </a:moveTo>
                <a:cubicBezTo>
                  <a:pt x="92627" y="80755"/>
                  <a:pt x="92811" y="81010"/>
                  <a:pt x="92999" y="81265"/>
                </a:cubicBezTo>
                <a:cubicBezTo>
                  <a:pt x="93291" y="81332"/>
                  <a:pt x="93584" y="81392"/>
                  <a:pt x="93876" y="81452"/>
                </a:cubicBezTo>
                <a:cubicBezTo>
                  <a:pt x="93693" y="81190"/>
                  <a:pt x="93513" y="80923"/>
                  <a:pt x="93340" y="80661"/>
                </a:cubicBezTo>
                <a:cubicBezTo>
                  <a:pt x="93040" y="80605"/>
                  <a:pt x="92747" y="80552"/>
                  <a:pt x="92451" y="80496"/>
                </a:cubicBezTo>
                <a:close/>
                <a:moveTo>
                  <a:pt x="91832" y="79576"/>
                </a:moveTo>
                <a:cubicBezTo>
                  <a:pt x="92008" y="79843"/>
                  <a:pt x="92188" y="80113"/>
                  <a:pt x="92372" y="80379"/>
                </a:cubicBezTo>
                <a:cubicBezTo>
                  <a:pt x="92668" y="80439"/>
                  <a:pt x="92965" y="80496"/>
                  <a:pt x="93265" y="80548"/>
                </a:cubicBezTo>
                <a:cubicBezTo>
                  <a:pt x="93085" y="80271"/>
                  <a:pt x="92908" y="79997"/>
                  <a:pt x="92736" y="79719"/>
                </a:cubicBezTo>
                <a:cubicBezTo>
                  <a:pt x="92432" y="79674"/>
                  <a:pt x="92132" y="79625"/>
                  <a:pt x="91832" y="79576"/>
                </a:cubicBezTo>
                <a:close/>
                <a:moveTo>
                  <a:pt x="136233" y="10735"/>
                </a:moveTo>
                <a:cubicBezTo>
                  <a:pt x="143921" y="10735"/>
                  <a:pt x="151027" y="11399"/>
                  <a:pt x="156869" y="12813"/>
                </a:cubicBezTo>
                <a:cubicBezTo>
                  <a:pt x="162711" y="14228"/>
                  <a:pt x="167292" y="16385"/>
                  <a:pt x="169922" y="19383"/>
                </a:cubicBezTo>
                <a:cubicBezTo>
                  <a:pt x="172496" y="22317"/>
                  <a:pt x="173652" y="25683"/>
                  <a:pt x="173652" y="29277"/>
                </a:cubicBezTo>
                <a:cubicBezTo>
                  <a:pt x="173652" y="35108"/>
                  <a:pt x="170620" y="41535"/>
                  <a:pt x="165705" y="47733"/>
                </a:cubicBezTo>
                <a:cubicBezTo>
                  <a:pt x="160786" y="53932"/>
                  <a:pt x="153980" y="59901"/>
                  <a:pt x="146416" y="64809"/>
                </a:cubicBezTo>
                <a:cubicBezTo>
                  <a:pt x="132541" y="73847"/>
                  <a:pt x="115593" y="79198"/>
                  <a:pt x="99898" y="79198"/>
                </a:cubicBezTo>
                <a:cubicBezTo>
                  <a:pt x="97295" y="79198"/>
                  <a:pt x="94724" y="79047"/>
                  <a:pt x="92207" y="78747"/>
                </a:cubicBezTo>
                <a:cubicBezTo>
                  <a:pt x="92376" y="79036"/>
                  <a:pt x="92548" y="79325"/>
                  <a:pt x="92728" y="79614"/>
                </a:cubicBezTo>
                <a:cubicBezTo>
                  <a:pt x="95906" y="80094"/>
                  <a:pt x="99182" y="80323"/>
                  <a:pt x="102510" y="80323"/>
                </a:cubicBezTo>
                <a:cubicBezTo>
                  <a:pt x="118524" y="80323"/>
                  <a:pt x="135798" y="74973"/>
                  <a:pt x="149785" y="65930"/>
                </a:cubicBezTo>
                <a:cubicBezTo>
                  <a:pt x="157454" y="60993"/>
                  <a:pt x="164317" y="54952"/>
                  <a:pt x="169258" y="48664"/>
                </a:cubicBezTo>
                <a:cubicBezTo>
                  <a:pt x="174200" y="42375"/>
                  <a:pt x="177224" y="35836"/>
                  <a:pt x="177224" y="29896"/>
                </a:cubicBezTo>
                <a:cubicBezTo>
                  <a:pt x="177224" y="26144"/>
                  <a:pt x="176016" y="22632"/>
                  <a:pt x="173325" y="19563"/>
                </a:cubicBezTo>
                <a:cubicBezTo>
                  <a:pt x="170557" y="16408"/>
                  <a:pt x="165735" y="14115"/>
                  <a:pt x="159597" y="12615"/>
                </a:cubicBezTo>
                <a:cubicBezTo>
                  <a:pt x="153459" y="11114"/>
                  <a:pt x="146007" y="10401"/>
                  <a:pt x="137981" y="10401"/>
                </a:cubicBezTo>
                <a:cubicBezTo>
                  <a:pt x="133183" y="10401"/>
                  <a:pt x="128181" y="10656"/>
                  <a:pt x="123135" y="11148"/>
                </a:cubicBezTo>
                <a:cubicBezTo>
                  <a:pt x="122977" y="11219"/>
                  <a:pt x="122820" y="11294"/>
                  <a:pt x="122666" y="11369"/>
                </a:cubicBezTo>
                <a:cubicBezTo>
                  <a:pt x="127292" y="10952"/>
                  <a:pt x="131858" y="10735"/>
                  <a:pt x="136233" y="10735"/>
                </a:cubicBezTo>
                <a:moveTo>
                  <a:pt x="121949" y="11710"/>
                </a:moveTo>
                <a:cubicBezTo>
                  <a:pt x="126238" y="11346"/>
                  <a:pt x="130455" y="11159"/>
                  <a:pt x="134496" y="11159"/>
                </a:cubicBezTo>
                <a:cubicBezTo>
                  <a:pt x="141831" y="11159"/>
                  <a:pt x="148585" y="11782"/>
                  <a:pt x="154119" y="13102"/>
                </a:cubicBezTo>
                <a:cubicBezTo>
                  <a:pt x="159657" y="14427"/>
                  <a:pt x="163979" y="16453"/>
                  <a:pt x="166448" y="19267"/>
                </a:cubicBezTo>
                <a:cubicBezTo>
                  <a:pt x="168894" y="22055"/>
                  <a:pt x="169990" y="25251"/>
                  <a:pt x="169990" y="28669"/>
                </a:cubicBezTo>
                <a:cubicBezTo>
                  <a:pt x="169990" y="34354"/>
                  <a:pt x="166962" y="40653"/>
                  <a:pt x="162077" y="46750"/>
                </a:cubicBezTo>
                <a:cubicBezTo>
                  <a:pt x="157192" y="52844"/>
                  <a:pt x="150449" y="58738"/>
                  <a:pt x="143002" y="63604"/>
                </a:cubicBezTo>
                <a:cubicBezTo>
                  <a:pt x="129251" y="72632"/>
                  <a:pt x="112652" y="77978"/>
                  <a:pt x="97302" y="77978"/>
                </a:cubicBezTo>
                <a:cubicBezTo>
                  <a:pt x="95389" y="77978"/>
                  <a:pt x="93498" y="77896"/>
                  <a:pt x="91629" y="77727"/>
                </a:cubicBezTo>
                <a:cubicBezTo>
                  <a:pt x="91798" y="78031"/>
                  <a:pt x="91967" y="78335"/>
                  <a:pt x="92143" y="78635"/>
                </a:cubicBezTo>
                <a:cubicBezTo>
                  <a:pt x="94679" y="78942"/>
                  <a:pt x="97272" y="79092"/>
                  <a:pt x="99898" y="79092"/>
                </a:cubicBezTo>
                <a:cubicBezTo>
                  <a:pt x="115571" y="79092"/>
                  <a:pt x="132500" y="73750"/>
                  <a:pt x="146363" y="64722"/>
                </a:cubicBezTo>
                <a:cubicBezTo>
                  <a:pt x="153916" y="59822"/>
                  <a:pt x="160715" y="53857"/>
                  <a:pt x="165623" y="47670"/>
                </a:cubicBezTo>
                <a:cubicBezTo>
                  <a:pt x="170534" y="41482"/>
                  <a:pt x="173551" y="35070"/>
                  <a:pt x="173551" y="29277"/>
                </a:cubicBezTo>
                <a:cubicBezTo>
                  <a:pt x="173551" y="25705"/>
                  <a:pt x="172402" y="22366"/>
                  <a:pt x="169844" y="19447"/>
                </a:cubicBezTo>
                <a:lnTo>
                  <a:pt x="169881" y="19417"/>
                </a:lnTo>
                <a:lnTo>
                  <a:pt x="169844" y="19447"/>
                </a:lnTo>
                <a:cubicBezTo>
                  <a:pt x="167240" y="16479"/>
                  <a:pt x="162677" y="14322"/>
                  <a:pt x="156847" y="12911"/>
                </a:cubicBezTo>
                <a:cubicBezTo>
                  <a:pt x="151012" y="11500"/>
                  <a:pt x="143913" y="10836"/>
                  <a:pt x="136233" y="10836"/>
                </a:cubicBezTo>
                <a:lnTo>
                  <a:pt x="136226" y="10836"/>
                </a:lnTo>
                <a:cubicBezTo>
                  <a:pt x="131768" y="10836"/>
                  <a:pt x="127112" y="11061"/>
                  <a:pt x="122399" y="11493"/>
                </a:cubicBezTo>
                <a:cubicBezTo>
                  <a:pt x="122249" y="11568"/>
                  <a:pt x="122099" y="11639"/>
                  <a:pt x="121949" y="11710"/>
                </a:cubicBezTo>
                <a:close/>
                <a:moveTo>
                  <a:pt x="121818" y="11722"/>
                </a:moveTo>
                <a:cubicBezTo>
                  <a:pt x="121964" y="11650"/>
                  <a:pt x="122114" y="11579"/>
                  <a:pt x="122264" y="11508"/>
                </a:cubicBezTo>
                <a:cubicBezTo>
                  <a:pt x="121874" y="11542"/>
                  <a:pt x="121488" y="11579"/>
                  <a:pt x="121101" y="11620"/>
                </a:cubicBezTo>
                <a:cubicBezTo>
                  <a:pt x="120951" y="11688"/>
                  <a:pt x="120805" y="11755"/>
                  <a:pt x="120658" y="11827"/>
                </a:cubicBezTo>
                <a:cubicBezTo>
                  <a:pt x="121045" y="11789"/>
                  <a:pt x="121431" y="11755"/>
                  <a:pt x="121818" y="11722"/>
                </a:cubicBezTo>
                <a:close/>
                <a:moveTo>
                  <a:pt x="119961" y="12161"/>
                </a:moveTo>
                <a:cubicBezTo>
                  <a:pt x="120351" y="12127"/>
                  <a:pt x="120741" y="12093"/>
                  <a:pt x="121131" y="12063"/>
                </a:cubicBezTo>
                <a:cubicBezTo>
                  <a:pt x="121270" y="11992"/>
                  <a:pt x="121416" y="11920"/>
                  <a:pt x="121555" y="11849"/>
                </a:cubicBezTo>
                <a:cubicBezTo>
                  <a:pt x="121165" y="11887"/>
                  <a:pt x="120775" y="11920"/>
                  <a:pt x="120381" y="11958"/>
                </a:cubicBezTo>
                <a:cubicBezTo>
                  <a:pt x="120242" y="12026"/>
                  <a:pt x="120099" y="12093"/>
                  <a:pt x="119961" y="12161"/>
                </a:cubicBezTo>
                <a:close/>
                <a:moveTo>
                  <a:pt x="119822" y="12172"/>
                </a:moveTo>
                <a:cubicBezTo>
                  <a:pt x="119961" y="12104"/>
                  <a:pt x="120099" y="12037"/>
                  <a:pt x="120238" y="11973"/>
                </a:cubicBezTo>
                <a:cubicBezTo>
                  <a:pt x="119852" y="12007"/>
                  <a:pt x="119465" y="12048"/>
                  <a:pt x="119079" y="12086"/>
                </a:cubicBezTo>
                <a:cubicBezTo>
                  <a:pt x="118940" y="12149"/>
                  <a:pt x="118805" y="12213"/>
                  <a:pt x="118666" y="12281"/>
                </a:cubicBezTo>
                <a:cubicBezTo>
                  <a:pt x="119053" y="12243"/>
                  <a:pt x="119439" y="12206"/>
                  <a:pt x="119822" y="12172"/>
                </a:cubicBezTo>
                <a:close/>
                <a:moveTo>
                  <a:pt x="117994" y="12600"/>
                </a:moveTo>
                <a:cubicBezTo>
                  <a:pt x="118385" y="12566"/>
                  <a:pt x="118771" y="12532"/>
                  <a:pt x="119158" y="12498"/>
                </a:cubicBezTo>
                <a:cubicBezTo>
                  <a:pt x="119289" y="12435"/>
                  <a:pt x="119420" y="12367"/>
                  <a:pt x="119552" y="12303"/>
                </a:cubicBezTo>
                <a:cubicBezTo>
                  <a:pt x="119161" y="12341"/>
                  <a:pt x="118775" y="12374"/>
                  <a:pt x="118381" y="12416"/>
                </a:cubicBezTo>
                <a:cubicBezTo>
                  <a:pt x="118253" y="12476"/>
                  <a:pt x="118122" y="12540"/>
                  <a:pt x="117994" y="12600"/>
                </a:cubicBezTo>
                <a:close/>
                <a:moveTo>
                  <a:pt x="117844" y="12615"/>
                </a:moveTo>
                <a:cubicBezTo>
                  <a:pt x="117976" y="12551"/>
                  <a:pt x="118103" y="12491"/>
                  <a:pt x="118231" y="12431"/>
                </a:cubicBezTo>
                <a:cubicBezTo>
                  <a:pt x="117844" y="12468"/>
                  <a:pt x="117458" y="12506"/>
                  <a:pt x="117075" y="12547"/>
                </a:cubicBezTo>
                <a:cubicBezTo>
                  <a:pt x="116948" y="12607"/>
                  <a:pt x="116820" y="12663"/>
                  <a:pt x="116696" y="12723"/>
                </a:cubicBezTo>
                <a:cubicBezTo>
                  <a:pt x="117079" y="12686"/>
                  <a:pt x="117462" y="12648"/>
                  <a:pt x="117844" y="12615"/>
                </a:cubicBezTo>
                <a:moveTo>
                  <a:pt x="117207" y="12926"/>
                </a:moveTo>
                <a:cubicBezTo>
                  <a:pt x="117327" y="12870"/>
                  <a:pt x="117447" y="12810"/>
                  <a:pt x="117567" y="12750"/>
                </a:cubicBezTo>
                <a:cubicBezTo>
                  <a:pt x="117180" y="12787"/>
                  <a:pt x="116790" y="12825"/>
                  <a:pt x="116400" y="12862"/>
                </a:cubicBezTo>
                <a:cubicBezTo>
                  <a:pt x="116284" y="12919"/>
                  <a:pt x="116163" y="12975"/>
                  <a:pt x="116047" y="13031"/>
                </a:cubicBezTo>
                <a:cubicBezTo>
                  <a:pt x="116434" y="12997"/>
                  <a:pt x="116820" y="12960"/>
                  <a:pt x="117207" y="12926"/>
                </a:cubicBezTo>
                <a:close/>
                <a:moveTo>
                  <a:pt x="115428" y="13335"/>
                </a:moveTo>
                <a:cubicBezTo>
                  <a:pt x="115818" y="13297"/>
                  <a:pt x="116205" y="13267"/>
                  <a:pt x="116595" y="13234"/>
                </a:cubicBezTo>
                <a:cubicBezTo>
                  <a:pt x="116708" y="13177"/>
                  <a:pt x="116816" y="13121"/>
                  <a:pt x="116929" y="13065"/>
                </a:cubicBezTo>
                <a:cubicBezTo>
                  <a:pt x="116539" y="13099"/>
                  <a:pt x="116148" y="13136"/>
                  <a:pt x="115758" y="13174"/>
                </a:cubicBezTo>
                <a:cubicBezTo>
                  <a:pt x="115646" y="13226"/>
                  <a:pt x="115537" y="13279"/>
                  <a:pt x="115428" y="13335"/>
                </a:cubicBezTo>
                <a:close/>
                <a:moveTo>
                  <a:pt x="115274" y="13346"/>
                </a:moveTo>
                <a:cubicBezTo>
                  <a:pt x="115383" y="13294"/>
                  <a:pt x="115492" y="13241"/>
                  <a:pt x="115601" y="13189"/>
                </a:cubicBezTo>
                <a:cubicBezTo>
                  <a:pt x="115214" y="13226"/>
                  <a:pt x="114828" y="13264"/>
                  <a:pt x="114441" y="13305"/>
                </a:cubicBezTo>
                <a:cubicBezTo>
                  <a:pt x="114332" y="13354"/>
                  <a:pt x="114231" y="13406"/>
                  <a:pt x="114122" y="13455"/>
                </a:cubicBezTo>
                <a:cubicBezTo>
                  <a:pt x="114509" y="13418"/>
                  <a:pt x="114892" y="13384"/>
                  <a:pt x="115274" y="13346"/>
                </a:cubicBezTo>
                <a:close/>
                <a:moveTo>
                  <a:pt x="114689" y="13639"/>
                </a:moveTo>
                <a:cubicBezTo>
                  <a:pt x="114790" y="13586"/>
                  <a:pt x="114892" y="13538"/>
                  <a:pt x="114989" y="13489"/>
                </a:cubicBezTo>
                <a:cubicBezTo>
                  <a:pt x="114603" y="13526"/>
                  <a:pt x="114212" y="13560"/>
                  <a:pt x="113822" y="13601"/>
                </a:cubicBezTo>
                <a:cubicBezTo>
                  <a:pt x="113725" y="13646"/>
                  <a:pt x="113627" y="13695"/>
                  <a:pt x="113530" y="13740"/>
                </a:cubicBezTo>
                <a:cubicBezTo>
                  <a:pt x="113920" y="13706"/>
                  <a:pt x="114306" y="13673"/>
                  <a:pt x="114689" y="13639"/>
                </a:cubicBezTo>
                <a:close/>
                <a:moveTo>
                  <a:pt x="112971" y="14018"/>
                </a:moveTo>
                <a:cubicBezTo>
                  <a:pt x="113361" y="13984"/>
                  <a:pt x="113751" y="13950"/>
                  <a:pt x="114137" y="13920"/>
                </a:cubicBezTo>
                <a:cubicBezTo>
                  <a:pt x="114227" y="13872"/>
                  <a:pt x="114317" y="13827"/>
                  <a:pt x="114411" y="13781"/>
                </a:cubicBezTo>
                <a:cubicBezTo>
                  <a:pt x="114017" y="13815"/>
                  <a:pt x="113627" y="13849"/>
                  <a:pt x="113233" y="13887"/>
                </a:cubicBezTo>
                <a:cubicBezTo>
                  <a:pt x="113147" y="13932"/>
                  <a:pt x="113061" y="13973"/>
                  <a:pt x="112971" y="14018"/>
                </a:cubicBezTo>
                <a:close/>
                <a:moveTo>
                  <a:pt x="112817" y="14033"/>
                </a:moveTo>
                <a:cubicBezTo>
                  <a:pt x="112903" y="13988"/>
                  <a:pt x="112989" y="13947"/>
                  <a:pt x="113076" y="13902"/>
                </a:cubicBezTo>
                <a:cubicBezTo>
                  <a:pt x="112697" y="13939"/>
                  <a:pt x="112318" y="13977"/>
                  <a:pt x="111935" y="14014"/>
                </a:cubicBezTo>
                <a:cubicBezTo>
                  <a:pt x="111852" y="14055"/>
                  <a:pt x="111770" y="14097"/>
                  <a:pt x="111687" y="14134"/>
                </a:cubicBezTo>
                <a:cubicBezTo>
                  <a:pt x="112063" y="14100"/>
                  <a:pt x="112441" y="14063"/>
                  <a:pt x="112817" y="14033"/>
                </a:cubicBezTo>
                <a:close/>
                <a:moveTo>
                  <a:pt x="112291" y="14296"/>
                </a:moveTo>
                <a:cubicBezTo>
                  <a:pt x="112366" y="14254"/>
                  <a:pt x="112445" y="14217"/>
                  <a:pt x="112524" y="14179"/>
                </a:cubicBezTo>
                <a:cubicBezTo>
                  <a:pt x="112141" y="14213"/>
                  <a:pt x="111762" y="14247"/>
                  <a:pt x="111380" y="14284"/>
                </a:cubicBezTo>
                <a:cubicBezTo>
                  <a:pt x="111305" y="14322"/>
                  <a:pt x="111233" y="14356"/>
                  <a:pt x="111158" y="14393"/>
                </a:cubicBezTo>
                <a:cubicBezTo>
                  <a:pt x="111537" y="14359"/>
                  <a:pt x="111916" y="14326"/>
                  <a:pt x="112291" y="14296"/>
                </a:cubicBezTo>
                <a:close/>
                <a:moveTo>
                  <a:pt x="111800" y="14547"/>
                </a:moveTo>
                <a:cubicBezTo>
                  <a:pt x="111867" y="14513"/>
                  <a:pt x="111939" y="14476"/>
                  <a:pt x="112006" y="14442"/>
                </a:cubicBezTo>
                <a:cubicBezTo>
                  <a:pt x="111624" y="14476"/>
                  <a:pt x="111241" y="14509"/>
                  <a:pt x="110854" y="14543"/>
                </a:cubicBezTo>
                <a:cubicBezTo>
                  <a:pt x="110791" y="14577"/>
                  <a:pt x="110727" y="14607"/>
                  <a:pt x="110663" y="14641"/>
                </a:cubicBezTo>
                <a:cubicBezTo>
                  <a:pt x="111046" y="14607"/>
                  <a:pt x="111425" y="14577"/>
                  <a:pt x="111800" y="14547"/>
                </a:cubicBezTo>
                <a:moveTo>
                  <a:pt x="111338" y="14787"/>
                </a:moveTo>
                <a:cubicBezTo>
                  <a:pt x="111398" y="14757"/>
                  <a:pt x="111458" y="14723"/>
                  <a:pt x="111518" y="14693"/>
                </a:cubicBezTo>
                <a:cubicBezTo>
                  <a:pt x="111136" y="14723"/>
                  <a:pt x="110749" y="14757"/>
                  <a:pt x="110363" y="14791"/>
                </a:cubicBezTo>
                <a:cubicBezTo>
                  <a:pt x="110310" y="14817"/>
                  <a:pt x="110258" y="14843"/>
                  <a:pt x="110205" y="14873"/>
                </a:cubicBezTo>
                <a:cubicBezTo>
                  <a:pt x="110584" y="14840"/>
                  <a:pt x="110963" y="14813"/>
                  <a:pt x="111338" y="14787"/>
                </a:cubicBezTo>
                <a:close/>
                <a:moveTo>
                  <a:pt x="110907" y="15016"/>
                </a:moveTo>
                <a:cubicBezTo>
                  <a:pt x="110959" y="14986"/>
                  <a:pt x="111008" y="14960"/>
                  <a:pt x="111061" y="14933"/>
                </a:cubicBezTo>
                <a:cubicBezTo>
                  <a:pt x="110678" y="14963"/>
                  <a:pt x="110295" y="14990"/>
                  <a:pt x="109909" y="15023"/>
                </a:cubicBezTo>
                <a:cubicBezTo>
                  <a:pt x="109864" y="15046"/>
                  <a:pt x="109823" y="15068"/>
                  <a:pt x="109778" y="15091"/>
                </a:cubicBezTo>
                <a:cubicBezTo>
                  <a:pt x="110157" y="15065"/>
                  <a:pt x="110535" y="15038"/>
                  <a:pt x="110907" y="15016"/>
                </a:cubicBezTo>
                <a:close/>
                <a:moveTo>
                  <a:pt x="110502" y="15234"/>
                </a:moveTo>
                <a:cubicBezTo>
                  <a:pt x="110547" y="15211"/>
                  <a:pt x="110592" y="15185"/>
                  <a:pt x="110633" y="15162"/>
                </a:cubicBezTo>
                <a:cubicBezTo>
                  <a:pt x="110254" y="15188"/>
                  <a:pt x="109871" y="15215"/>
                  <a:pt x="109485" y="15241"/>
                </a:cubicBezTo>
                <a:cubicBezTo>
                  <a:pt x="109451" y="15260"/>
                  <a:pt x="109414" y="15279"/>
                  <a:pt x="109380" y="15297"/>
                </a:cubicBezTo>
                <a:cubicBezTo>
                  <a:pt x="109759" y="15275"/>
                  <a:pt x="110130" y="15252"/>
                  <a:pt x="110502" y="15234"/>
                </a:cubicBezTo>
                <a:moveTo>
                  <a:pt x="109095" y="15447"/>
                </a:moveTo>
                <a:cubicBezTo>
                  <a:pt x="109065" y="15462"/>
                  <a:pt x="109035" y="15477"/>
                  <a:pt x="109005" y="15492"/>
                </a:cubicBezTo>
                <a:cubicBezTo>
                  <a:pt x="109380" y="15474"/>
                  <a:pt x="109751" y="15459"/>
                  <a:pt x="110115" y="15444"/>
                </a:cubicBezTo>
                <a:cubicBezTo>
                  <a:pt x="110153" y="15421"/>
                  <a:pt x="110194" y="15402"/>
                  <a:pt x="110232" y="15380"/>
                </a:cubicBezTo>
                <a:cubicBezTo>
                  <a:pt x="109856" y="15399"/>
                  <a:pt x="109477" y="15425"/>
                  <a:pt x="109095" y="15447"/>
                </a:cubicBezTo>
                <a:close/>
                <a:moveTo>
                  <a:pt x="109234" y="15309"/>
                </a:moveTo>
                <a:cubicBezTo>
                  <a:pt x="109267" y="15290"/>
                  <a:pt x="109301" y="15271"/>
                  <a:pt x="109335" y="15252"/>
                </a:cubicBezTo>
                <a:cubicBezTo>
                  <a:pt x="108956" y="15282"/>
                  <a:pt x="108569" y="15312"/>
                  <a:pt x="108183" y="15346"/>
                </a:cubicBezTo>
                <a:cubicBezTo>
                  <a:pt x="108157" y="15357"/>
                  <a:pt x="108130" y="15372"/>
                  <a:pt x="108104" y="15384"/>
                </a:cubicBezTo>
                <a:cubicBezTo>
                  <a:pt x="108483" y="15357"/>
                  <a:pt x="108862" y="15331"/>
                  <a:pt x="109234" y="15309"/>
                </a:cubicBezTo>
                <a:close/>
                <a:moveTo>
                  <a:pt x="108866" y="15500"/>
                </a:moveTo>
                <a:cubicBezTo>
                  <a:pt x="108892" y="15489"/>
                  <a:pt x="108922" y="15474"/>
                  <a:pt x="108948" y="15459"/>
                </a:cubicBezTo>
                <a:cubicBezTo>
                  <a:pt x="108569" y="15481"/>
                  <a:pt x="108187" y="15511"/>
                  <a:pt x="107804" y="15541"/>
                </a:cubicBezTo>
                <a:cubicBezTo>
                  <a:pt x="107785" y="15549"/>
                  <a:pt x="107766" y="15560"/>
                  <a:pt x="107751" y="15567"/>
                </a:cubicBezTo>
                <a:cubicBezTo>
                  <a:pt x="108127" y="15541"/>
                  <a:pt x="108498" y="15522"/>
                  <a:pt x="108866" y="15500"/>
                </a:cubicBezTo>
                <a:close/>
                <a:moveTo>
                  <a:pt x="108513" y="15691"/>
                </a:moveTo>
                <a:cubicBezTo>
                  <a:pt x="108536" y="15676"/>
                  <a:pt x="108562" y="15665"/>
                  <a:pt x="108584" y="15650"/>
                </a:cubicBezTo>
                <a:cubicBezTo>
                  <a:pt x="108213" y="15672"/>
                  <a:pt x="107834" y="15695"/>
                  <a:pt x="107455" y="15721"/>
                </a:cubicBezTo>
                <a:cubicBezTo>
                  <a:pt x="107440" y="15729"/>
                  <a:pt x="107429" y="15733"/>
                  <a:pt x="107418" y="15740"/>
                </a:cubicBezTo>
                <a:cubicBezTo>
                  <a:pt x="107789" y="15721"/>
                  <a:pt x="108153" y="15703"/>
                  <a:pt x="108513" y="15691"/>
                </a:cubicBezTo>
                <a:close/>
                <a:moveTo>
                  <a:pt x="107129" y="15890"/>
                </a:moveTo>
                <a:cubicBezTo>
                  <a:pt x="107117" y="15898"/>
                  <a:pt x="107106" y="15901"/>
                  <a:pt x="107095" y="15909"/>
                </a:cubicBezTo>
                <a:cubicBezTo>
                  <a:pt x="107455" y="15898"/>
                  <a:pt x="107808" y="15890"/>
                  <a:pt x="108157" y="15886"/>
                </a:cubicBezTo>
                <a:cubicBezTo>
                  <a:pt x="108183" y="15868"/>
                  <a:pt x="108213" y="15853"/>
                  <a:pt x="108239" y="15838"/>
                </a:cubicBezTo>
                <a:cubicBezTo>
                  <a:pt x="107875" y="15853"/>
                  <a:pt x="107504" y="15871"/>
                  <a:pt x="107129" y="15890"/>
                </a:cubicBezTo>
                <a:close/>
                <a:moveTo>
                  <a:pt x="107271" y="15748"/>
                </a:moveTo>
                <a:cubicBezTo>
                  <a:pt x="107279" y="15740"/>
                  <a:pt x="107290" y="15736"/>
                  <a:pt x="107297" y="15733"/>
                </a:cubicBezTo>
                <a:cubicBezTo>
                  <a:pt x="107005" y="15751"/>
                  <a:pt x="106712" y="15774"/>
                  <a:pt x="106416" y="15796"/>
                </a:cubicBezTo>
                <a:cubicBezTo>
                  <a:pt x="106701" y="15778"/>
                  <a:pt x="106986" y="15763"/>
                  <a:pt x="107271" y="15748"/>
                </a:cubicBezTo>
                <a:close/>
                <a:moveTo>
                  <a:pt x="106952" y="15913"/>
                </a:moveTo>
                <a:cubicBezTo>
                  <a:pt x="106964" y="15909"/>
                  <a:pt x="106971" y="15905"/>
                  <a:pt x="106979" y="15901"/>
                </a:cubicBezTo>
                <a:cubicBezTo>
                  <a:pt x="106776" y="15913"/>
                  <a:pt x="106570" y="15924"/>
                  <a:pt x="106359" y="15935"/>
                </a:cubicBezTo>
                <a:cubicBezTo>
                  <a:pt x="106558" y="15928"/>
                  <a:pt x="106757" y="15920"/>
                  <a:pt x="106952" y="15913"/>
                </a:cubicBezTo>
                <a:close/>
                <a:moveTo>
                  <a:pt x="107264" y="16382"/>
                </a:moveTo>
                <a:cubicBezTo>
                  <a:pt x="107346" y="16333"/>
                  <a:pt x="107429" y="16288"/>
                  <a:pt x="107515" y="16239"/>
                </a:cubicBezTo>
                <a:cubicBezTo>
                  <a:pt x="107301" y="16235"/>
                  <a:pt x="107087" y="16235"/>
                  <a:pt x="106870" y="16235"/>
                </a:cubicBezTo>
                <a:lnTo>
                  <a:pt x="106866" y="16235"/>
                </a:lnTo>
                <a:cubicBezTo>
                  <a:pt x="106738" y="16235"/>
                  <a:pt x="106615" y="16235"/>
                  <a:pt x="106483" y="16235"/>
                </a:cubicBezTo>
                <a:cubicBezTo>
                  <a:pt x="106431" y="16265"/>
                  <a:pt x="106382" y="16292"/>
                  <a:pt x="106329" y="16318"/>
                </a:cubicBezTo>
                <a:cubicBezTo>
                  <a:pt x="106652" y="16337"/>
                  <a:pt x="106964" y="16355"/>
                  <a:pt x="107264" y="16382"/>
                </a:cubicBezTo>
                <a:close/>
                <a:moveTo>
                  <a:pt x="106314" y="16764"/>
                </a:moveTo>
                <a:cubicBezTo>
                  <a:pt x="106382" y="16779"/>
                  <a:pt x="106450" y="16794"/>
                  <a:pt x="106513" y="16809"/>
                </a:cubicBezTo>
                <a:cubicBezTo>
                  <a:pt x="106690" y="16708"/>
                  <a:pt x="106862" y="16607"/>
                  <a:pt x="107039" y="16509"/>
                </a:cubicBezTo>
                <a:cubicBezTo>
                  <a:pt x="106735" y="16483"/>
                  <a:pt x="106416" y="16468"/>
                  <a:pt x="106086" y="16453"/>
                </a:cubicBezTo>
                <a:cubicBezTo>
                  <a:pt x="105962" y="16520"/>
                  <a:pt x="105838" y="16588"/>
                  <a:pt x="105718" y="16656"/>
                </a:cubicBezTo>
                <a:cubicBezTo>
                  <a:pt x="105924" y="16689"/>
                  <a:pt x="106123" y="16723"/>
                  <a:pt x="106314" y="16764"/>
                </a:cubicBezTo>
                <a:close/>
                <a:moveTo>
                  <a:pt x="106326" y="16918"/>
                </a:moveTo>
                <a:cubicBezTo>
                  <a:pt x="106311" y="16914"/>
                  <a:pt x="106296" y="16911"/>
                  <a:pt x="106281" y="16911"/>
                </a:cubicBezTo>
                <a:cubicBezTo>
                  <a:pt x="106041" y="16858"/>
                  <a:pt x="105782" y="16813"/>
                  <a:pt x="105508" y="16772"/>
                </a:cubicBezTo>
                <a:cubicBezTo>
                  <a:pt x="105208" y="16941"/>
                  <a:pt x="104911" y="17110"/>
                  <a:pt x="104619" y="17278"/>
                </a:cubicBezTo>
                <a:cubicBezTo>
                  <a:pt x="104817" y="17387"/>
                  <a:pt x="104982" y="17507"/>
                  <a:pt x="105110" y="17646"/>
                </a:cubicBezTo>
                <a:cubicBezTo>
                  <a:pt x="105511" y="17402"/>
                  <a:pt x="105917" y="17158"/>
                  <a:pt x="106326" y="16918"/>
                </a:cubicBezTo>
                <a:close/>
                <a:moveTo>
                  <a:pt x="105511" y="18194"/>
                </a:moveTo>
                <a:cubicBezTo>
                  <a:pt x="106056" y="17837"/>
                  <a:pt x="106607" y="17492"/>
                  <a:pt x="107166" y="17151"/>
                </a:cubicBezTo>
                <a:cubicBezTo>
                  <a:pt x="106937" y="17072"/>
                  <a:pt x="106686" y="17001"/>
                  <a:pt x="106412" y="16937"/>
                </a:cubicBezTo>
                <a:cubicBezTo>
                  <a:pt x="105988" y="17185"/>
                  <a:pt x="105568" y="17436"/>
                  <a:pt x="105151" y="17691"/>
                </a:cubicBezTo>
                <a:cubicBezTo>
                  <a:pt x="105294" y="17852"/>
                  <a:pt x="105414" y="18017"/>
                  <a:pt x="105511" y="18194"/>
                </a:cubicBezTo>
                <a:moveTo>
                  <a:pt x="101339" y="22295"/>
                </a:moveTo>
                <a:cubicBezTo>
                  <a:pt x="102195" y="21574"/>
                  <a:pt x="103080" y="20873"/>
                  <a:pt x="103988" y="20194"/>
                </a:cubicBezTo>
                <a:cubicBezTo>
                  <a:pt x="104540" y="19781"/>
                  <a:pt x="105103" y="19376"/>
                  <a:pt x="105673" y="18978"/>
                </a:cubicBezTo>
                <a:cubicBezTo>
                  <a:pt x="105617" y="18749"/>
                  <a:pt x="105530" y="18532"/>
                  <a:pt x="105414" y="18325"/>
                </a:cubicBezTo>
                <a:cubicBezTo>
                  <a:pt x="104322" y="19038"/>
                  <a:pt x="103264" y="19777"/>
                  <a:pt x="102243" y="20543"/>
                </a:cubicBezTo>
                <a:cubicBezTo>
                  <a:pt x="102052" y="21094"/>
                  <a:pt x="101744" y="21679"/>
                  <a:pt x="101339" y="22295"/>
                </a:cubicBezTo>
                <a:close/>
                <a:moveTo>
                  <a:pt x="94522" y="29048"/>
                </a:moveTo>
                <a:cubicBezTo>
                  <a:pt x="96432" y="26801"/>
                  <a:pt x="98563" y="24666"/>
                  <a:pt x="100889" y="22674"/>
                </a:cubicBezTo>
                <a:cubicBezTo>
                  <a:pt x="101392" y="21980"/>
                  <a:pt x="101774" y="21323"/>
                  <a:pt x="102018" y="20708"/>
                </a:cubicBezTo>
                <a:cubicBezTo>
                  <a:pt x="102007" y="20719"/>
                  <a:pt x="101996" y="20726"/>
                  <a:pt x="101985" y="20734"/>
                </a:cubicBezTo>
                <a:cubicBezTo>
                  <a:pt x="97441" y="24152"/>
                  <a:pt x="93558" y="28099"/>
                  <a:pt x="90443" y="32376"/>
                </a:cubicBezTo>
                <a:cubicBezTo>
                  <a:pt x="91873" y="31243"/>
                  <a:pt x="93246" y="30129"/>
                  <a:pt x="94522" y="29048"/>
                </a:cubicBezTo>
                <a:close/>
                <a:moveTo>
                  <a:pt x="88552" y="37644"/>
                </a:moveTo>
                <a:cubicBezTo>
                  <a:pt x="90068" y="34898"/>
                  <a:pt x="91877" y="32241"/>
                  <a:pt x="93955" y="29724"/>
                </a:cubicBezTo>
                <a:cubicBezTo>
                  <a:pt x="92743" y="30737"/>
                  <a:pt x="91453" y="31776"/>
                  <a:pt x="90121" y="32830"/>
                </a:cubicBezTo>
                <a:cubicBezTo>
                  <a:pt x="88575" y="35003"/>
                  <a:pt x="87224" y="37261"/>
                  <a:pt x="86091" y="39576"/>
                </a:cubicBezTo>
                <a:cubicBezTo>
                  <a:pt x="86909" y="38935"/>
                  <a:pt x="87731" y="38290"/>
                  <a:pt x="88552" y="37644"/>
                </a:cubicBezTo>
                <a:close/>
                <a:moveTo>
                  <a:pt x="83791" y="45186"/>
                </a:moveTo>
                <a:cubicBezTo>
                  <a:pt x="84440" y="44672"/>
                  <a:pt x="85104" y="44150"/>
                  <a:pt x="85776" y="43614"/>
                </a:cubicBezTo>
                <a:cubicBezTo>
                  <a:pt x="86508" y="41700"/>
                  <a:pt x="87370" y="39820"/>
                  <a:pt x="88369" y="37978"/>
                </a:cubicBezTo>
                <a:cubicBezTo>
                  <a:pt x="87558" y="38612"/>
                  <a:pt x="86748" y="39250"/>
                  <a:pt x="85941" y="39888"/>
                </a:cubicBezTo>
                <a:cubicBezTo>
                  <a:pt x="85104" y="41625"/>
                  <a:pt x="84384" y="43392"/>
                  <a:pt x="83791" y="45186"/>
                </a:cubicBezTo>
                <a:close/>
                <a:moveTo>
                  <a:pt x="83709" y="45249"/>
                </a:moveTo>
                <a:cubicBezTo>
                  <a:pt x="84298" y="43464"/>
                  <a:pt x="85007" y="41700"/>
                  <a:pt x="85836" y="39967"/>
                </a:cubicBezTo>
                <a:cubicBezTo>
                  <a:pt x="85086" y="40559"/>
                  <a:pt x="84335" y="41152"/>
                  <a:pt x="83596" y="41741"/>
                </a:cubicBezTo>
                <a:cubicBezTo>
                  <a:pt x="82909" y="43370"/>
                  <a:pt x="82328" y="45024"/>
                  <a:pt x="81859" y="46698"/>
                </a:cubicBezTo>
                <a:cubicBezTo>
                  <a:pt x="82467" y="46225"/>
                  <a:pt x="83082" y="45745"/>
                  <a:pt x="83709" y="45249"/>
                </a:cubicBezTo>
                <a:close/>
                <a:moveTo>
                  <a:pt x="80925" y="50885"/>
                </a:moveTo>
                <a:cubicBezTo>
                  <a:pt x="81446" y="50521"/>
                  <a:pt x="81971" y="50146"/>
                  <a:pt x="82500" y="49759"/>
                </a:cubicBezTo>
                <a:cubicBezTo>
                  <a:pt x="82797" y="48334"/>
                  <a:pt x="83176" y="46908"/>
                  <a:pt x="83630" y="45501"/>
                </a:cubicBezTo>
                <a:cubicBezTo>
                  <a:pt x="83007" y="45989"/>
                  <a:pt x="82395" y="46469"/>
                  <a:pt x="81795" y="46934"/>
                </a:cubicBezTo>
                <a:cubicBezTo>
                  <a:pt x="81435" y="48244"/>
                  <a:pt x="81146" y="49561"/>
                  <a:pt x="80925" y="50885"/>
                </a:cubicBezTo>
                <a:close/>
                <a:moveTo>
                  <a:pt x="80857" y="50930"/>
                </a:moveTo>
                <a:cubicBezTo>
                  <a:pt x="81075" y="49613"/>
                  <a:pt x="81364" y="48300"/>
                  <a:pt x="81716" y="46994"/>
                </a:cubicBezTo>
                <a:cubicBezTo>
                  <a:pt x="81135" y="47448"/>
                  <a:pt x="80561" y="47887"/>
                  <a:pt x="79998" y="48315"/>
                </a:cubicBezTo>
                <a:cubicBezTo>
                  <a:pt x="79724" y="49527"/>
                  <a:pt x="79510" y="50746"/>
                  <a:pt x="79360" y="51966"/>
                </a:cubicBezTo>
                <a:cubicBezTo>
                  <a:pt x="79855" y="51632"/>
                  <a:pt x="80354" y="51286"/>
                  <a:pt x="80857" y="50930"/>
                </a:cubicBezTo>
                <a:close/>
                <a:moveTo>
                  <a:pt x="79109" y="55121"/>
                </a:moveTo>
                <a:cubicBezTo>
                  <a:pt x="79555" y="54858"/>
                  <a:pt x="80005" y="54592"/>
                  <a:pt x="80456" y="54318"/>
                </a:cubicBezTo>
                <a:cubicBezTo>
                  <a:pt x="80534" y="53252"/>
                  <a:pt x="80658" y="52191"/>
                  <a:pt x="80827" y="51133"/>
                </a:cubicBezTo>
                <a:cubicBezTo>
                  <a:pt x="80324" y="51482"/>
                  <a:pt x="79829" y="51823"/>
                  <a:pt x="79337" y="52153"/>
                </a:cubicBezTo>
                <a:cubicBezTo>
                  <a:pt x="79217" y="53140"/>
                  <a:pt x="79142" y="54130"/>
                  <a:pt x="79109" y="55121"/>
                </a:cubicBezTo>
                <a:close/>
                <a:moveTo>
                  <a:pt x="77750" y="55849"/>
                </a:moveTo>
                <a:lnTo>
                  <a:pt x="77750" y="55886"/>
                </a:lnTo>
                <a:cubicBezTo>
                  <a:pt x="78178" y="55650"/>
                  <a:pt x="78610" y="55406"/>
                  <a:pt x="79045" y="55155"/>
                </a:cubicBezTo>
                <a:cubicBezTo>
                  <a:pt x="79079" y="54172"/>
                  <a:pt x="79154" y="53185"/>
                  <a:pt x="79266" y="52202"/>
                </a:cubicBezTo>
                <a:cubicBezTo>
                  <a:pt x="78793" y="52521"/>
                  <a:pt x="78324" y="52829"/>
                  <a:pt x="77855" y="53132"/>
                </a:cubicBezTo>
                <a:cubicBezTo>
                  <a:pt x="77784" y="54037"/>
                  <a:pt x="77750" y="54941"/>
                  <a:pt x="77750" y="55849"/>
                </a:cubicBezTo>
                <a:close/>
                <a:moveTo>
                  <a:pt x="76433" y="56588"/>
                </a:moveTo>
                <a:cubicBezTo>
                  <a:pt x="76850" y="56370"/>
                  <a:pt x="77266" y="56149"/>
                  <a:pt x="77687" y="55920"/>
                </a:cubicBezTo>
                <a:cubicBezTo>
                  <a:pt x="77687" y="55898"/>
                  <a:pt x="77687" y="55871"/>
                  <a:pt x="77687" y="55849"/>
                </a:cubicBezTo>
                <a:cubicBezTo>
                  <a:pt x="77687" y="54956"/>
                  <a:pt x="77720" y="54067"/>
                  <a:pt x="77788" y="53174"/>
                </a:cubicBezTo>
                <a:cubicBezTo>
                  <a:pt x="77334" y="53470"/>
                  <a:pt x="76880" y="53755"/>
                  <a:pt x="76430" y="54029"/>
                </a:cubicBezTo>
                <a:cubicBezTo>
                  <a:pt x="76415" y="54453"/>
                  <a:pt x="76407" y="54873"/>
                  <a:pt x="76407" y="55294"/>
                </a:cubicBezTo>
                <a:cubicBezTo>
                  <a:pt x="76407" y="55725"/>
                  <a:pt x="76415" y="56157"/>
                  <a:pt x="76433" y="56588"/>
                </a:cubicBezTo>
                <a:close/>
                <a:moveTo>
                  <a:pt x="75169" y="57376"/>
                </a:moveTo>
                <a:cubicBezTo>
                  <a:pt x="75221" y="58051"/>
                  <a:pt x="75296" y="58723"/>
                  <a:pt x="75394" y="59395"/>
                </a:cubicBezTo>
                <a:cubicBezTo>
                  <a:pt x="75773" y="59248"/>
                  <a:pt x="76156" y="59091"/>
                  <a:pt x="76538" y="58933"/>
                </a:cubicBezTo>
                <a:cubicBezTo>
                  <a:pt x="76460" y="58216"/>
                  <a:pt x="76403" y="57496"/>
                  <a:pt x="76373" y="56776"/>
                </a:cubicBezTo>
                <a:cubicBezTo>
                  <a:pt x="75968" y="56986"/>
                  <a:pt x="75567" y="57185"/>
                  <a:pt x="75169" y="57376"/>
                </a:cubicBezTo>
                <a:close/>
                <a:moveTo>
                  <a:pt x="73916" y="57800"/>
                </a:moveTo>
                <a:cubicBezTo>
                  <a:pt x="74306" y="57627"/>
                  <a:pt x="74696" y="57443"/>
                  <a:pt x="75086" y="57256"/>
                </a:cubicBezTo>
                <a:cubicBezTo>
                  <a:pt x="75026" y="56468"/>
                  <a:pt x="74996" y="55680"/>
                  <a:pt x="74993" y="54892"/>
                </a:cubicBezTo>
                <a:cubicBezTo>
                  <a:pt x="74572" y="55132"/>
                  <a:pt x="74156" y="55369"/>
                  <a:pt x="73743" y="55597"/>
                </a:cubicBezTo>
                <a:cubicBezTo>
                  <a:pt x="73773" y="56333"/>
                  <a:pt x="73833" y="57068"/>
                  <a:pt x="73916" y="57800"/>
                </a:cubicBezTo>
                <a:close/>
                <a:moveTo>
                  <a:pt x="73057" y="60235"/>
                </a:moveTo>
                <a:cubicBezTo>
                  <a:pt x="73420" y="60115"/>
                  <a:pt x="73781" y="59995"/>
                  <a:pt x="74145" y="59864"/>
                </a:cubicBezTo>
                <a:cubicBezTo>
                  <a:pt x="74032" y="59237"/>
                  <a:pt x="73938" y="58610"/>
                  <a:pt x="73863" y="57980"/>
                </a:cubicBezTo>
                <a:cubicBezTo>
                  <a:pt x="73484" y="58149"/>
                  <a:pt x="73105" y="58310"/>
                  <a:pt x="72730" y="58468"/>
                </a:cubicBezTo>
                <a:cubicBezTo>
                  <a:pt x="72824" y="59057"/>
                  <a:pt x="72933" y="59646"/>
                  <a:pt x="73057" y="60235"/>
                </a:cubicBezTo>
                <a:moveTo>
                  <a:pt x="71559" y="58929"/>
                </a:moveTo>
                <a:cubicBezTo>
                  <a:pt x="71665" y="59481"/>
                  <a:pt x="71788" y="60036"/>
                  <a:pt x="71927" y="60584"/>
                </a:cubicBezTo>
                <a:cubicBezTo>
                  <a:pt x="72280" y="60483"/>
                  <a:pt x="72633" y="60370"/>
                  <a:pt x="72985" y="60257"/>
                </a:cubicBezTo>
                <a:cubicBezTo>
                  <a:pt x="72861" y="59672"/>
                  <a:pt x="72753" y="59083"/>
                  <a:pt x="72659" y="58498"/>
                </a:cubicBezTo>
                <a:cubicBezTo>
                  <a:pt x="72291" y="58648"/>
                  <a:pt x="71923" y="58790"/>
                  <a:pt x="71559" y="58929"/>
                </a:cubicBezTo>
                <a:close/>
                <a:moveTo>
                  <a:pt x="71533" y="58787"/>
                </a:moveTo>
                <a:cubicBezTo>
                  <a:pt x="71901" y="58648"/>
                  <a:pt x="72269" y="58502"/>
                  <a:pt x="72636" y="58351"/>
                </a:cubicBezTo>
                <a:cubicBezTo>
                  <a:pt x="72535" y="57672"/>
                  <a:pt x="72452" y="56989"/>
                  <a:pt x="72396" y="56307"/>
                </a:cubicBezTo>
                <a:cubicBezTo>
                  <a:pt x="72006" y="56505"/>
                  <a:pt x="71620" y="56697"/>
                  <a:pt x="71233" y="56881"/>
                </a:cubicBezTo>
                <a:cubicBezTo>
                  <a:pt x="71312" y="57519"/>
                  <a:pt x="71413" y="58153"/>
                  <a:pt x="71533" y="58787"/>
                </a:cubicBezTo>
                <a:close/>
                <a:moveTo>
                  <a:pt x="70381" y="59203"/>
                </a:moveTo>
                <a:cubicBezTo>
                  <a:pt x="70742" y="59079"/>
                  <a:pt x="71098" y="58952"/>
                  <a:pt x="71458" y="58817"/>
                </a:cubicBezTo>
                <a:cubicBezTo>
                  <a:pt x="71338" y="58183"/>
                  <a:pt x="71241" y="57549"/>
                  <a:pt x="71162" y="56914"/>
                </a:cubicBezTo>
                <a:cubicBezTo>
                  <a:pt x="70787" y="57095"/>
                  <a:pt x="70411" y="57263"/>
                  <a:pt x="70036" y="57428"/>
                </a:cubicBezTo>
                <a:cubicBezTo>
                  <a:pt x="70134" y="58021"/>
                  <a:pt x="70250" y="58610"/>
                  <a:pt x="70381" y="59203"/>
                </a:cubicBezTo>
                <a:moveTo>
                  <a:pt x="68869" y="57912"/>
                </a:moveTo>
                <a:cubicBezTo>
                  <a:pt x="68986" y="58468"/>
                  <a:pt x="69113" y="59019"/>
                  <a:pt x="69259" y="59567"/>
                </a:cubicBezTo>
                <a:cubicBezTo>
                  <a:pt x="69608" y="59458"/>
                  <a:pt x="69957" y="59346"/>
                  <a:pt x="70306" y="59226"/>
                </a:cubicBezTo>
                <a:cubicBezTo>
                  <a:pt x="70175" y="58640"/>
                  <a:pt x="70059" y="58051"/>
                  <a:pt x="69961" y="57458"/>
                </a:cubicBezTo>
                <a:cubicBezTo>
                  <a:pt x="69597" y="57620"/>
                  <a:pt x="69233" y="57770"/>
                  <a:pt x="68869" y="57912"/>
                </a:cubicBezTo>
                <a:moveTo>
                  <a:pt x="68839" y="57770"/>
                </a:moveTo>
                <a:cubicBezTo>
                  <a:pt x="69207" y="57624"/>
                  <a:pt x="69571" y="57473"/>
                  <a:pt x="69935" y="57312"/>
                </a:cubicBezTo>
                <a:cubicBezTo>
                  <a:pt x="69826" y="56626"/>
                  <a:pt x="69740" y="55931"/>
                  <a:pt x="69680" y="55241"/>
                </a:cubicBezTo>
                <a:cubicBezTo>
                  <a:pt x="69293" y="55451"/>
                  <a:pt x="68907" y="55654"/>
                  <a:pt x="68524" y="55845"/>
                </a:cubicBezTo>
                <a:cubicBezTo>
                  <a:pt x="68607" y="56490"/>
                  <a:pt x="68712" y="57132"/>
                  <a:pt x="68839" y="57770"/>
                </a:cubicBezTo>
                <a:close/>
                <a:moveTo>
                  <a:pt x="68160" y="59882"/>
                </a:moveTo>
                <a:cubicBezTo>
                  <a:pt x="68502" y="59792"/>
                  <a:pt x="68839" y="59695"/>
                  <a:pt x="69181" y="59590"/>
                </a:cubicBezTo>
                <a:cubicBezTo>
                  <a:pt x="69034" y="59046"/>
                  <a:pt x="68907" y="58494"/>
                  <a:pt x="68794" y="57946"/>
                </a:cubicBezTo>
                <a:cubicBezTo>
                  <a:pt x="68438" y="58085"/>
                  <a:pt x="68085" y="58216"/>
                  <a:pt x="67732" y="58344"/>
                </a:cubicBezTo>
                <a:cubicBezTo>
                  <a:pt x="67860" y="58862"/>
                  <a:pt x="68003" y="59372"/>
                  <a:pt x="68160" y="59882"/>
                </a:cubicBezTo>
                <a:moveTo>
                  <a:pt x="67080" y="60156"/>
                </a:moveTo>
                <a:cubicBezTo>
                  <a:pt x="67414" y="60077"/>
                  <a:pt x="67744" y="59995"/>
                  <a:pt x="68078" y="59905"/>
                </a:cubicBezTo>
                <a:cubicBezTo>
                  <a:pt x="67924" y="59398"/>
                  <a:pt x="67781" y="58884"/>
                  <a:pt x="67654" y="58374"/>
                </a:cubicBezTo>
                <a:cubicBezTo>
                  <a:pt x="67312" y="58494"/>
                  <a:pt x="66967" y="58610"/>
                  <a:pt x="66626" y="58723"/>
                </a:cubicBezTo>
                <a:cubicBezTo>
                  <a:pt x="66764" y="59203"/>
                  <a:pt x="66914" y="59680"/>
                  <a:pt x="67080" y="60156"/>
                </a:cubicBezTo>
                <a:moveTo>
                  <a:pt x="65537" y="59049"/>
                </a:moveTo>
                <a:cubicBezTo>
                  <a:pt x="65688" y="59496"/>
                  <a:pt x="65849" y="59942"/>
                  <a:pt x="66022" y="60389"/>
                </a:cubicBezTo>
                <a:cubicBezTo>
                  <a:pt x="66344" y="60321"/>
                  <a:pt x="66671" y="60254"/>
                  <a:pt x="66993" y="60179"/>
                </a:cubicBezTo>
                <a:cubicBezTo>
                  <a:pt x="66832" y="59702"/>
                  <a:pt x="66678" y="59226"/>
                  <a:pt x="66543" y="58749"/>
                </a:cubicBezTo>
                <a:cubicBezTo>
                  <a:pt x="66209" y="58854"/>
                  <a:pt x="65871" y="58956"/>
                  <a:pt x="65537" y="59049"/>
                </a:cubicBezTo>
                <a:close/>
                <a:moveTo>
                  <a:pt x="65492" y="58910"/>
                </a:moveTo>
                <a:cubicBezTo>
                  <a:pt x="65830" y="58817"/>
                  <a:pt x="66164" y="58715"/>
                  <a:pt x="66502" y="58610"/>
                </a:cubicBezTo>
                <a:cubicBezTo>
                  <a:pt x="66348" y="58066"/>
                  <a:pt x="66209" y="57519"/>
                  <a:pt x="66089" y="56971"/>
                </a:cubicBezTo>
                <a:cubicBezTo>
                  <a:pt x="65740" y="57117"/>
                  <a:pt x="65395" y="57256"/>
                  <a:pt x="65046" y="57387"/>
                </a:cubicBezTo>
                <a:cubicBezTo>
                  <a:pt x="65181" y="57897"/>
                  <a:pt x="65327" y="58404"/>
                  <a:pt x="65492" y="58910"/>
                </a:cubicBezTo>
                <a:moveTo>
                  <a:pt x="64423" y="59192"/>
                </a:moveTo>
                <a:cubicBezTo>
                  <a:pt x="64753" y="59109"/>
                  <a:pt x="65080" y="59027"/>
                  <a:pt x="65406" y="58937"/>
                </a:cubicBezTo>
                <a:cubicBezTo>
                  <a:pt x="65245" y="58430"/>
                  <a:pt x="65095" y="57927"/>
                  <a:pt x="64960" y="57421"/>
                </a:cubicBezTo>
                <a:cubicBezTo>
                  <a:pt x="64622" y="57545"/>
                  <a:pt x="64284" y="57665"/>
                  <a:pt x="63947" y="57777"/>
                </a:cubicBezTo>
                <a:cubicBezTo>
                  <a:pt x="64093" y="58250"/>
                  <a:pt x="64251" y="58723"/>
                  <a:pt x="64423" y="59192"/>
                </a:cubicBezTo>
                <a:close/>
                <a:moveTo>
                  <a:pt x="63373" y="59425"/>
                </a:moveTo>
                <a:cubicBezTo>
                  <a:pt x="63695" y="59357"/>
                  <a:pt x="64014" y="59289"/>
                  <a:pt x="64333" y="59211"/>
                </a:cubicBezTo>
                <a:cubicBezTo>
                  <a:pt x="64161" y="58745"/>
                  <a:pt x="64003" y="58276"/>
                  <a:pt x="63857" y="57807"/>
                </a:cubicBezTo>
                <a:cubicBezTo>
                  <a:pt x="63530" y="57916"/>
                  <a:pt x="63200" y="58018"/>
                  <a:pt x="62870" y="58115"/>
                </a:cubicBezTo>
                <a:cubicBezTo>
                  <a:pt x="63024" y="58554"/>
                  <a:pt x="63192" y="58989"/>
                  <a:pt x="63373" y="59425"/>
                </a:cubicBezTo>
                <a:moveTo>
                  <a:pt x="62341" y="59612"/>
                </a:moveTo>
                <a:cubicBezTo>
                  <a:pt x="62652" y="59563"/>
                  <a:pt x="62967" y="59503"/>
                  <a:pt x="63279" y="59443"/>
                </a:cubicBezTo>
                <a:cubicBezTo>
                  <a:pt x="63099" y="59012"/>
                  <a:pt x="62934" y="58577"/>
                  <a:pt x="62780" y="58141"/>
                </a:cubicBezTo>
                <a:cubicBezTo>
                  <a:pt x="62457" y="58231"/>
                  <a:pt x="62138" y="58318"/>
                  <a:pt x="61815" y="58396"/>
                </a:cubicBezTo>
                <a:cubicBezTo>
                  <a:pt x="61981" y="58805"/>
                  <a:pt x="62153" y="59211"/>
                  <a:pt x="62341" y="59612"/>
                </a:cubicBezTo>
                <a:moveTo>
                  <a:pt x="62303" y="59766"/>
                </a:moveTo>
                <a:cubicBezTo>
                  <a:pt x="61999" y="59815"/>
                  <a:pt x="61695" y="59860"/>
                  <a:pt x="61392" y="59897"/>
                </a:cubicBezTo>
                <a:cubicBezTo>
                  <a:pt x="61568" y="60239"/>
                  <a:pt x="61752" y="60576"/>
                  <a:pt x="61943" y="60914"/>
                </a:cubicBezTo>
                <a:cubicBezTo>
                  <a:pt x="62239" y="60899"/>
                  <a:pt x="62540" y="60877"/>
                  <a:pt x="62836" y="60847"/>
                </a:cubicBezTo>
                <a:cubicBezTo>
                  <a:pt x="62648" y="60490"/>
                  <a:pt x="62472" y="60130"/>
                  <a:pt x="62303" y="59766"/>
                </a:cubicBezTo>
                <a:close/>
                <a:moveTo>
                  <a:pt x="63853" y="60738"/>
                </a:moveTo>
                <a:cubicBezTo>
                  <a:pt x="63669" y="60355"/>
                  <a:pt x="63496" y="59969"/>
                  <a:pt x="63335" y="59578"/>
                </a:cubicBezTo>
                <a:cubicBezTo>
                  <a:pt x="63024" y="59642"/>
                  <a:pt x="62712" y="59698"/>
                  <a:pt x="62405" y="59751"/>
                </a:cubicBezTo>
                <a:cubicBezTo>
                  <a:pt x="62573" y="60115"/>
                  <a:pt x="62753" y="60479"/>
                  <a:pt x="62941" y="60839"/>
                </a:cubicBezTo>
                <a:cubicBezTo>
                  <a:pt x="63245" y="60809"/>
                  <a:pt x="63549" y="60775"/>
                  <a:pt x="63853" y="60738"/>
                </a:cubicBezTo>
                <a:moveTo>
                  <a:pt x="63917" y="60873"/>
                </a:moveTo>
                <a:cubicBezTo>
                  <a:pt x="63616" y="60910"/>
                  <a:pt x="63313" y="60944"/>
                  <a:pt x="63012" y="60974"/>
                </a:cubicBezTo>
                <a:cubicBezTo>
                  <a:pt x="63185" y="61304"/>
                  <a:pt x="63369" y="61634"/>
                  <a:pt x="63556" y="61965"/>
                </a:cubicBezTo>
                <a:cubicBezTo>
                  <a:pt x="63853" y="61953"/>
                  <a:pt x="64149" y="61938"/>
                  <a:pt x="64446" y="61923"/>
                </a:cubicBezTo>
                <a:cubicBezTo>
                  <a:pt x="64262" y="61574"/>
                  <a:pt x="64085" y="61225"/>
                  <a:pt x="63917" y="60873"/>
                </a:cubicBezTo>
                <a:moveTo>
                  <a:pt x="65459" y="61845"/>
                </a:moveTo>
                <a:cubicBezTo>
                  <a:pt x="65279" y="61473"/>
                  <a:pt x="65106" y="61102"/>
                  <a:pt x="64941" y="60726"/>
                </a:cubicBezTo>
                <a:cubicBezTo>
                  <a:pt x="64633" y="60775"/>
                  <a:pt x="64326" y="60820"/>
                  <a:pt x="64014" y="60862"/>
                </a:cubicBezTo>
                <a:cubicBezTo>
                  <a:pt x="64187" y="61214"/>
                  <a:pt x="64363" y="61567"/>
                  <a:pt x="64551" y="61916"/>
                </a:cubicBezTo>
                <a:cubicBezTo>
                  <a:pt x="64855" y="61897"/>
                  <a:pt x="65155" y="61871"/>
                  <a:pt x="65459" y="61845"/>
                </a:cubicBezTo>
                <a:close/>
                <a:moveTo>
                  <a:pt x="65526" y="61976"/>
                </a:moveTo>
                <a:cubicBezTo>
                  <a:pt x="65166" y="62006"/>
                  <a:pt x="64922" y="62028"/>
                  <a:pt x="64622" y="62051"/>
                </a:cubicBezTo>
                <a:cubicBezTo>
                  <a:pt x="64798" y="62374"/>
                  <a:pt x="64978" y="62693"/>
                  <a:pt x="65166" y="63011"/>
                </a:cubicBezTo>
                <a:cubicBezTo>
                  <a:pt x="65462" y="63011"/>
                  <a:pt x="65755" y="63004"/>
                  <a:pt x="66052" y="62993"/>
                </a:cubicBezTo>
                <a:cubicBezTo>
                  <a:pt x="65868" y="62659"/>
                  <a:pt x="65691" y="62317"/>
                  <a:pt x="65526" y="61976"/>
                </a:cubicBezTo>
                <a:close/>
                <a:moveTo>
                  <a:pt x="67057" y="62944"/>
                </a:moveTo>
                <a:cubicBezTo>
                  <a:pt x="66877" y="62587"/>
                  <a:pt x="66708" y="62227"/>
                  <a:pt x="66543" y="61863"/>
                </a:cubicBezTo>
                <a:cubicBezTo>
                  <a:pt x="66235" y="61905"/>
                  <a:pt x="65931" y="61938"/>
                  <a:pt x="65624" y="61968"/>
                </a:cubicBezTo>
                <a:cubicBezTo>
                  <a:pt x="65793" y="62310"/>
                  <a:pt x="65969" y="62651"/>
                  <a:pt x="66157" y="62989"/>
                </a:cubicBezTo>
                <a:cubicBezTo>
                  <a:pt x="66457" y="62978"/>
                  <a:pt x="66757" y="62963"/>
                  <a:pt x="67057" y="62944"/>
                </a:cubicBezTo>
                <a:moveTo>
                  <a:pt x="67125" y="63079"/>
                </a:moveTo>
                <a:cubicBezTo>
                  <a:pt x="66824" y="63098"/>
                  <a:pt x="66528" y="63113"/>
                  <a:pt x="66228" y="63124"/>
                </a:cubicBezTo>
                <a:cubicBezTo>
                  <a:pt x="66404" y="63439"/>
                  <a:pt x="66581" y="63751"/>
                  <a:pt x="66768" y="64062"/>
                </a:cubicBezTo>
                <a:cubicBezTo>
                  <a:pt x="66948" y="64066"/>
                  <a:pt x="67128" y="64069"/>
                  <a:pt x="67305" y="64069"/>
                </a:cubicBezTo>
                <a:cubicBezTo>
                  <a:pt x="67421" y="64069"/>
                  <a:pt x="67537" y="64066"/>
                  <a:pt x="67650" y="64066"/>
                </a:cubicBezTo>
                <a:cubicBezTo>
                  <a:pt x="67470" y="63739"/>
                  <a:pt x="67293" y="63409"/>
                  <a:pt x="67125" y="63079"/>
                </a:cubicBezTo>
                <a:close/>
                <a:moveTo>
                  <a:pt x="68652" y="64043"/>
                </a:moveTo>
                <a:cubicBezTo>
                  <a:pt x="68472" y="63694"/>
                  <a:pt x="68303" y="63345"/>
                  <a:pt x="68138" y="62996"/>
                </a:cubicBezTo>
                <a:cubicBezTo>
                  <a:pt x="67834" y="63023"/>
                  <a:pt x="67526" y="63049"/>
                  <a:pt x="67222" y="63071"/>
                </a:cubicBezTo>
                <a:cubicBezTo>
                  <a:pt x="67391" y="63405"/>
                  <a:pt x="67567" y="63736"/>
                  <a:pt x="67751" y="64066"/>
                </a:cubicBezTo>
                <a:cubicBezTo>
                  <a:pt x="68051" y="64062"/>
                  <a:pt x="68352" y="64054"/>
                  <a:pt x="68652" y="64043"/>
                </a:cubicBezTo>
                <a:close/>
                <a:moveTo>
                  <a:pt x="68719" y="64175"/>
                </a:moveTo>
                <a:cubicBezTo>
                  <a:pt x="68423" y="64186"/>
                  <a:pt x="68126" y="64193"/>
                  <a:pt x="67826" y="64197"/>
                </a:cubicBezTo>
                <a:cubicBezTo>
                  <a:pt x="68003" y="64505"/>
                  <a:pt x="68179" y="64812"/>
                  <a:pt x="68367" y="65116"/>
                </a:cubicBezTo>
                <a:cubicBezTo>
                  <a:pt x="68659" y="65128"/>
                  <a:pt x="68952" y="65135"/>
                  <a:pt x="69244" y="65139"/>
                </a:cubicBezTo>
                <a:cubicBezTo>
                  <a:pt x="69064" y="64820"/>
                  <a:pt x="68888" y="64497"/>
                  <a:pt x="68719" y="64175"/>
                </a:cubicBezTo>
                <a:close/>
                <a:moveTo>
                  <a:pt x="69710" y="65143"/>
                </a:moveTo>
                <a:cubicBezTo>
                  <a:pt x="69886" y="65143"/>
                  <a:pt x="70066" y="65139"/>
                  <a:pt x="70243" y="65135"/>
                </a:cubicBezTo>
                <a:cubicBezTo>
                  <a:pt x="70062" y="64797"/>
                  <a:pt x="69894" y="64460"/>
                  <a:pt x="69728" y="64118"/>
                </a:cubicBezTo>
                <a:cubicBezTo>
                  <a:pt x="69425" y="64141"/>
                  <a:pt x="69121" y="64156"/>
                  <a:pt x="68817" y="64171"/>
                </a:cubicBezTo>
                <a:cubicBezTo>
                  <a:pt x="68986" y="64493"/>
                  <a:pt x="69162" y="64816"/>
                  <a:pt x="69346" y="65139"/>
                </a:cubicBezTo>
                <a:cubicBezTo>
                  <a:pt x="69466" y="65139"/>
                  <a:pt x="69590" y="65143"/>
                  <a:pt x="69710" y="65143"/>
                </a:cubicBezTo>
                <a:close/>
                <a:moveTo>
                  <a:pt x="70310" y="65266"/>
                </a:moveTo>
                <a:cubicBezTo>
                  <a:pt x="70111" y="65270"/>
                  <a:pt x="69912" y="65274"/>
                  <a:pt x="69710" y="65274"/>
                </a:cubicBezTo>
                <a:cubicBezTo>
                  <a:pt x="69612" y="65274"/>
                  <a:pt x="69518" y="65274"/>
                  <a:pt x="69421" y="65270"/>
                </a:cubicBezTo>
                <a:cubicBezTo>
                  <a:pt x="69597" y="65574"/>
                  <a:pt x="69774" y="65870"/>
                  <a:pt x="69961" y="66171"/>
                </a:cubicBezTo>
                <a:cubicBezTo>
                  <a:pt x="70250" y="66186"/>
                  <a:pt x="70543" y="66201"/>
                  <a:pt x="70835" y="66208"/>
                </a:cubicBezTo>
                <a:cubicBezTo>
                  <a:pt x="70655" y="65897"/>
                  <a:pt x="70479" y="65582"/>
                  <a:pt x="70310" y="65266"/>
                </a:cubicBezTo>
                <a:moveTo>
                  <a:pt x="71830" y="66231"/>
                </a:moveTo>
                <a:cubicBezTo>
                  <a:pt x="71650" y="65900"/>
                  <a:pt x="71481" y="65570"/>
                  <a:pt x="71316" y="65240"/>
                </a:cubicBezTo>
                <a:cubicBezTo>
                  <a:pt x="71012" y="65251"/>
                  <a:pt x="70708" y="65259"/>
                  <a:pt x="70408" y="65266"/>
                </a:cubicBezTo>
                <a:cubicBezTo>
                  <a:pt x="70576" y="65585"/>
                  <a:pt x="70753" y="65897"/>
                  <a:pt x="70937" y="66212"/>
                </a:cubicBezTo>
                <a:cubicBezTo>
                  <a:pt x="71233" y="66223"/>
                  <a:pt x="71529" y="66227"/>
                  <a:pt x="71830" y="66231"/>
                </a:cubicBezTo>
                <a:close/>
                <a:moveTo>
                  <a:pt x="71901" y="66358"/>
                </a:moveTo>
                <a:cubicBezTo>
                  <a:pt x="71605" y="66358"/>
                  <a:pt x="71308" y="66354"/>
                  <a:pt x="71012" y="66343"/>
                </a:cubicBezTo>
                <a:cubicBezTo>
                  <a:pt x="71184" y="66640"/>
                  <a:pt x="71364" y="66932"/>
                  <a:pt x="71548" y="67225"/>
                </a:cubicBezTo>
                <a:cubicBezTo>
                  <a:pt x="71841" y="67247"/>
                  <a:pt x="72130" y="67266"/>
                  <a:pt x="72422" y="67281"/>
                </a:cubicBezTo>
                <a:cubicBezTo>
                  <a:pt x="72242" y="66977"/>
                  <a:pt x="72066" y="66670"/>
                  <a:pt x="71901" y="66358"/>
                </a:cubicBezTo>
                <a:moveTo>
                  <a:pt x="73413" y="67322"/>
                </a:moveTo>
                <a:cubicBezTo>
                  <a:pt x="73233" y="67000"/>
                  <a:pt x="73064" y="66677"/>
                  <a:pt x="72899" y="66354"/>
                </a:cubicBezTo>
                <a:cubicBezTo>
                  <a:pt x="72644" y="66358"/>
                  <a:pt x="72389" y="66362"/>
                  <a:pt x="72134" y="66362"/>
                </a:cubicBezTo>
                <a:lnTo>
                  <a:pt x="72134" y="66362"/>
                </a:lnTo>
                <a:cubicBezTo>
                  <a:pt x="72085" y="66362"/>
                  <a:pt x="72040" y="66362"/>
                  <a:pt x="71995" y="66362"/>
                </a:cubicBezTo>
                <a:cubicBezTo>
                  <a:pt x="72164" y="66670"/>
                  <a:pt x="72340" y="66977"/>
                  <a:pt x="72520" y="67285"/>
                </a:cubicBezTo>
                <a:cubicBezTo>
                  <a:pt x="72816" y="67300"/>
                  <a:pt x="73113" y="67311"/>
                  <a:pt x="73413" y="67322"/>
                </a:cubicBezTo>
                <a:close/>
                <a:moveTo>
                  <a:pt x="73484" y="67450"/>
                </a:moveTo>
                <a:cubicBezTo>
                  <a:pt x="73188" y="67443"/>
                  <a:pt x="72895" y="67431"/>
                  <a:pt x="72599" y="67416"/>
                </a:cubicBezTo>
                <a:cubicBezTo>
                  <a:pt x="72771" y="67705"/>
                  <a:pt x="72951" y="67994"/>
                  <a:pt x="73135" y="68283"/>
                </a:cubicBezTo>
                <a:cubicBezTo>
                  <a:pt x="73424" y="68309"/>
                  <a:pt x="73717" y="68332"/>
                  <a:pt x="74006" y="68354"/>
                </a:cubicBezTo>
                <a:cubicBezTo>
                  <a:pt x="73826" y="68054"/>
                  <a:pt x="73653" y="67754"/>
                  <a:pt x="73484" y="67450"/>
                </a:cubicBezTo>
                <a:close/>
                <a:moveTo>
                  <a:pt x="74993" y="68411"/>
                </a:moveTo>
                <a:cubicBezTo>
                  <a:pt x="74816" y="68095"/>
                  <a:pt x="74644" y="67780"/>
                  <a:pt x="74479" y="67465"/>
                </a:cubicBezTo>
                <a:cubicBezTo>
                  <a:pt x="74178" y="67465"/>
                  <a:pt x="73874" y="67461"/>
                  <a:pt x="73574" y="67454"/>
                </a:cubicBezTo>
                <a:cubicBezTo>
                  <a:pt x="73747" y="67758"/>
                  <a:pt x="73923" y="68058"/>
                  <a:pt x="74103" y="68358"/>
                </a:cubicBezTo>
                <a:cubicBezTo>
                  <a:pt x="74400" y="68381"/>
                  <a:pt x="74696" y="68396"/>
                  <a:pt x="74993" y="68411"/>
                </a:cubicBezTo>
                <a:close/>
                <a:moveTo>
                  <a:pt x="75064" y="68538"/>
                </a:moveTo>
                <a:cubicBezTo>
                  <a:pt x="74771" y="68527"/>
                  <a:pt x="74475" y="68508"/>
                  <a:pt x="74182" y="68489"/>
                </a:cubicBezTo>
                <a:cubicBezTo>
                  <a:pt x="74358" y="68774"/>
                  <a:pt x="74535" y="69056"/>
                  <a:pt x="74719" y="69341"/>
                </a:cubicBezTo>
                <a:cubicBezTo>
                  <a:pt x="75008" y="69371"/>
                  <a:pt x="75296" y="69401"/>
                  <a:pt x="75589" y="69424"/>
                </a:cubicBezTo>
                <a:cubicBezTo>
                  <a:pt x="75409" y="69131"/>
                  <a:pt x="75233" y="68835"/>
                  <a:pt x="75064" y="68538"/>
                </a:cubicBezTo>
                <a:close/>
                <a:moveTo>
                  <a:pt x="76572" y="69499"/>
                </a:moveTo>
                <a:cubicBezTo>
                  <a:pt x="76392" y="69191"/>
                  <a:pt x="76219" y="68883"/>
                  <a:pt x="76054" y="68572"/>
                </a:cubicBezTo>
                <a:cubicBezTo>
                  <a:pt x="75754" y="68564"/>
                  <a:pt x="75454" y="68557"/>
                  <a:pt x="75158" y="68542"/>
                </a:cubicBezTo>
                <a:cubicBezTo>
                  <a:pt x="75327" y="68842"/>
                  <a:pt x="75503" y="69138"/>
                  <a:pt x="75683" y="69435"/>
                </a:cubicBezTo>
                <a:cubicBezTo>
                  <a:pt x="75979" y="69457"/>
                  <a:pt x="76276" y="69480"/>
                  <a:pt x="76572" y="69499"/>
                </a:cubicBezTo>
                <a:close/>
                <a:moveTo>
                  <a:pt x="76643" y="69626"/>
                </a:moveTo>
                <a:cubicBezTo>
                  <a:pt x="76351" y="69607"/>
                  <a:pt x="76058" y="69589"/>
                  <a:pt x="75765" y="69562"/>
                </a:cubicBezTo>
                <a:cubicBezTo>
                  <a:pt x="75938" y="69844"/>
                  <a:pt x="76118" y="70121"/>
                  <a:pt x="76302" y="70399"/>
                </a:cubicBezTo>
                <a:cubicBezTo>
                  <a:pt x="76591" y="70437"/>
                  <a:pt x="76880" y="70467"/>
                  <a:pt x="77169" y="70497"/>
                </a:cubicBezTo>
                <a:cubicBezTo>
                  <a:pt x="76989" y="70208"/>
                  <a:pt x="76812" y="69919"/>
                  <a:pt x="76643" y="69626"/>
                </a:cubicBezTo>
                <a:close/>
                <a:moveTo>
                  <a:pt x="78148" y="70587"/>
                </a:moveTo>
                <a:cubicBezTo>
                  <a:pt x="77968" y="70287"/>
                  <a:pt x="77795" y="69983"/>
                  <a:pt x="77630" y="69679"/>
                </a:cubicBezTo>
                <a:cubicBezTo>
                  <a:pt x="77330" y="69667"/>
                  <a:pt x="77034" y="69652"/>
                  <a:pt x="76734" y="69634"/>
                </a:cubicBezTo>
                <a:cubicBezTo>
                  <a:pt x="76906" y="69926"/>
                  <a:pt x="77082" y="70219"/>
                  <a:pt x="77263" y="70508"/>
                </a:cubicBezTo>
                <a:cubicBezTo>
                  <a:pt x="77555" y="70538"/>
                  <a:pt x="77852" y="70564"/>
                  <a:pt x="78148" y="70587"/>
                </a:cubicBezTo>
                <a:close/>
                <a:moveTo>
                  <a:pt x="78223" y="70714"/>
                </a:moveTo>
                <a:cubicBezTo>
                  <a:pt x="77927" y="70692"/>
                  <a:pt x="77634" y="70666"/>
                  <a:pt x="77345" y="70635"/>
                </a:cubicBezTo>
                <a:cubicBezTo>
                  <a:pt x="77518" y="70913"/>
                  <a:pt x="77698" y="71187"/>
                  <a:pt x="77882" y="71461"/>
                </a:cubicBezTo>
                <a:cubicBezTo>
                  <a:pt x="78171" y="71498"/>
                  <a:pt x="78459" y="71536"/>
                  <a:pt x="78748" y="71570"/>
                </a:cubicBezTo>
                <a:cubicBezTo>
                  <a:pt x="78568" y="71285"/>
                  <a:pt x="78392" y="70999"/>
                  <a:pt x="78223" y="70714"/>
                </a:cubicBezTo>
                <a:close/>
                <a:moveTo>
                  <a:pt x="79724" y="71675"/>
                </a:moveTo>
                <a:cubicBezTo>
                  <a:pt x="79544" y="71378"/>
                  <a:pt x="79371" y="71082"/>
                  <a:pt x="79202" y="70782"/>
                </a:cubicBezTo>
                <a:cubicBezTo>
                  <a:pt x="78906" y="70763"/>
                  <a:pt x="78606" y="70744"/>
                  <a:pt x="78309" y="70722"/>
                </a:cubicBezTo>
                <a:cubicBezTo>
                  <a:pt x="78482" y="71011"/>
                  <a:pt x="78658" y="71296"/>
                  <a:pt x="78838" y="71581"/>
                </a:cubicBezTo>
                <a:cubicBezTo>
                  <a:pt x="79131" y="71615"/>
                  <a:pt x="79427" y="71649"/>
                  <a:pt x="79724" y="71675"/>
                </a:cubicBezTo>
                <a:close/>
                <a:moveTo>
                  <a:pt x="79799" y="71802"/>
                </a:moveTo>
                <a:cubicBezTo>
                  <a:pt x="79506" y="71772"/>
                  <a:pt x="79214" y="71742"/>
                  <a:pt x="78921" y="71709"/>
                </a:cubicBezTo>
                <a:cubicBezTo>
                  <a:pt x="79097" y="71979"/>
                  <a:pt x="79274" y="72253"/>
                  <a:pt x="79457" y="72523"/>
                </a:cubicBezTo>
                <a:cubicBezTo>
                  <a:pt x="79746" y="72564"/>
                  <a:pt x="80035" y="72605"/>
                  <a:pt x="80324" y="72643"/>
                </a:cubicBezTo>
                <a:cubicBezTo>
                  <a:pt x="80144" y="72365"/>
                  <a:pt x="79968" y="72084"/>
                  <a:pt x="79799" y="71802"/>
                </a:cubicBezTo>
                <a:close/>
                <a:moveTo>
                  <a:pt x="81296" y="72763"/>
                </a:moveTo>
                <a:cubicBezTo>
                  <a:pt x="81120" y="72470"/>
                  <a:pt x="80943" y="72178"/>
                  <a:pt x="80778" y="71885"/>
                </a:cubicBezTo>
                <a:cubicBezTo>
                  <a:pt x="80478" y="71862"/>
                  <a:pt x="80182" y="71836"/>
                  <a:pt x="79885" y="71810"/>
                </a:cubicBezTo>
                <a:cubicBezTo>
                  <a:pt x="80058" y="72091"/>
                  <a:pt x="80234" y="72376"/>
                  <a:pt x="80414" y="72654"/>
                </a:cubicBezTo>
                <a:cubicBezTo>
                  <a:pt x="80707" y="72695"/>
                  <a:pt x="81003" y="72729"/>
                  <a:pt x="81296" y="72763"/>
                </a:cubicBezTo>
                <a:close/>
                <a:moveTo>
                  <a:pt x="81371" y="72887"/>
                </a:moveTo>
                <a:cubicBezTo>
                  <a:pt x="81078" y="72853"/>
                  <a:pt x="80789" y="72819"/>
                  <a:pt x="80497" y="72782"/>
                </a:cubicBezTo>
                <a:cubicBezTo>
                  <a:pt x="80673" y="73052"/>
                  <a:pt x="80853" y="73318"/>
                  <a:pt x="81037" y="73585"/>
                </a:cubicBezTo>
                <a:cubicBezTo>
                  <a:pt x="81322" y="73630"/>
                  <a:pt x="81611" y="73675"/>
                  <a:pt x="81900" y="73720"/>
                </a:cubicBezTo>
                <a:cubicBezTo>
                  <a:pt x="81720" y="73442"/>
                  <a:pt x="81544" y="73164"/>
                  <a:pt x="81371" y="72887"/>
                </a:cubicBezTo>
                <a:moveTo>
                  <a:pt x="82868" y="73851"/>
                </a:moveTo>
                <a:cubicBezTo>
                  <a:pt x="82692" y="73562"/>
                  <a:pt x="82515" y="73273"/>
                  <a:pt x="82347" y="72984"/>
                </a:cubicBezTo>
                <a:cubicBezTo>
                  <a:pt x="82050" y="72958"/>
                  <a:pt x="81754" y="72928"/>
                  <a:pt x="81457" y="72894"/>
                </a:cubicBezTo>
                <a:cubicBezTo>
                  <a:pt x="81630" y="73176"/>
                  <a:pt x="81806" y="73453"/>
                  <a:pt x="81990" y="73731"/>
                </a:cubicBezTo>
                <a:cubicBezTo>
                  <a:pt x="82283" y="73772"/>
                  <a:pt x="82575" y="73813"/>
                  <a:pt x="82868" y="73851"/>
                </a:cubicBezTo>
                <a:close/>
                <a:moveTo>
                  <a:pt x="82947" y="73971"/>
                </a:moveTo>
                <a:cubicBezTo>
                  <a:pt x="82654" y="73937"/>
                  <a:pt x="82362" y="73896"/>
                  <a:pt x="82073" y="73855"/>
                </a:cubicBezTo>
                <a:cubicBezTo>
                  <a:pt x="82249" y="74121"/>
                  <a:pt x="82429" y="74384"/>
                  <a:pt x="82613" y="74646"/>
                </a:cubicBezTo>
                <a:cubicBezTo>
                  <a:pt x="82898" y="74699"/>
                  <a:pt x="83187" y="74748"/>
                  <a:pt x="83476" y="74793"/>
                </a:cubicBezTo>
                <a:cubicBezTo>
                  <a:pt x="83296" y="74519"/>
                  <a:pt x="83119" y="74249"/>
                  <a:pt x="82947" y="73971"/>
                </a:cubicBezTo>
                <a:close/>
                <a:moveTo>
                  <a:pt x="84440" y="74935"/>
                </a:moveTo>
                <a:cubicBezTo>
                  <a:pt x="84260" y="74654"/>
                  <a:pt x="84087" y="74369"/>
                  <a:pt x="83915" y="74084"/>
                </a:cubicBezTo>
                <a:cubicBezTo>
                  <a:pt x="83618" y="74054"/>
                  <a:pt x="83326" y="74020"/>
                  <a:pt x="83029" y="73982"/>
                </a:cubicBezTo>
                <a:cubicBezTo>
                  <a:pt x="83202" y="74260"/>
                  <a:pt x="83382" y="74534"/>
                  <a:pt x="83562" y="74808"/>
                </a:cubicBezTo>
                <a:cubicBezTo>
                  <a:pt x="83855" y="74853"/>
                  <a:pt x="84148" y="74894"/>
                  <a:pt x="84440" y="74935"/>
                </a:cubicBezTo>
                <a:close/>
                <a:moveTo>
                  <a:pt x="84515" y="75055"/>
                </a:moveTo>
                <a:cubicBezTo>
                  <a:pt x="84226" y="75018"/>
                  <a:pt x="83937" y="74977"/>
                  <a:pt x="83645" y="74932"/>
                </a:cubicBezTo>
                <a:cubicBezTo>
                  <a:pt x="83825" y="75190"/>
                  <a:pt x="84005" y="75453"/>
                  <a:pt x="84189" y="75712"/>
                </a:cubicBezTo>
                <a:cubicBezTo>
                  <a:pt x="84474" y="75768"/>
                  <a:pt x="84763" y="75817"/>
                  <a:pt x="85048" y="75866"/>
                </a:cubicBezTo>
                <a:cubicBezTo>
                  <a:pt x="84868" y="75599"/>
                  <a:pt x="84692" y="75329"/>
                  <a:pt x="84515" y="75055"/>
                </a:cubicBezTo>
                <a:close/>
                <a:moveTo>
                  <a:pt x="86012" y="76023"/>
                </a:moveTo>
                <a:cubicBezTo>
                  <a:pt x="85832" y="75742"/>
                  <a:pt x="85656" y="75461"/>
                  <a:pt x="85487" y="75179"/>
                </a:cubicBezTo>
                <a:cubicBezTo>
                  <a:pt x="85191" y="75145"/>
                  <a:pt x="84894" y="75108"/>
                  <a:pt x="84598" y="75067"/>
                </a:cubicBezTo>
                <a:cubicBezTo>
                  <a:pt x="84774" y="75340"/>
                  <a:pt x="84950" y="75611"/>
                  <a:pt x="85134" y="75881"/>
                </a:cubicBezTo>
                <a:cubicBezTo>
                  <a:pt x="85427" y="75930"/>
                  <a:pt x="85720" y="75978"/>
                  <a:pt x="86012" y="76023"/>
                </a:cubicBezTo>
                <a:close/>
                <a:moveTo>
                  <a:pt x="86624" y="76943"/>
                </a:moveTo>
                <a:cubicBezTo>
                  <a:pt x="86440" y="76676"/>
                  <a:pt x="86264" y="76410"/>
                  <a:pt x="86091" y="76143"/>
                </a:cubicBezTo>
                <a:cubicBezTo>
                  <a:pt x="85798" y="76098"/>
                  <a:pt x="85506" y="76053"/>
                  <a:pt x="85217" y="76005"/>
                </a:cubicBezTo>
                <a:cubicBezTo>
                  <a:pt x="85393" y="76263"/>
                  <a:pt x="85573" y="76522"/>
                  <a:pt x="85761" y="76778"/>
                </a:cubicBezTo>
                <a:cubicBezTo>
                  <a:pt x="86046" y="76834"/>
                  <a:pt x="86335" y="76890"/>
                  <a:pt x="86624" y="76943"/>
                </a:cubicBezTo>
                <a:close/>
                <a:moveTo>
                  <a:pt x="86706" y="77063"/>
                </a:moveTo>
                <a:cubicBezTo>
                  <a:pt x="86421" y="77014"/>
                  <a:pt x="86136" y="76958"/>
                  <a:pt x="85851" y="76901"/>
                </a:cubicBezTo>
                <a:cubicBezTo>
                  <a:pt x="86031" y="77149"/>
                  <a:pt x="86211" y="77397"/>
                  <a:pt x="86399" y="77640"/>
                </a:cubicBezTo>
                <a:cubicBezTo>
                  <a:pt x="86680" y="77704"/>
                  <a:pt x="86965" y="77768"/>
                  <a:pt x="87247" y="77828"/>
                </a:cubicBezTo>
                <a:cubicBezTo>
                  <a:pt x="87063" y="77573"/>
                  <a:pt x="86883" y="77318"/>
                  <a:pt x="86706" y="77063"/>
                </a:cubicBezTo>
                <a:moveTo>
                  <a:pt x="88188" y="78016"/>
                </a:moveTo>
                <a:cubicBezTo>
                  <a:pt x="88005" y="77753"/>
                  <a:pt x="87828" y="77490"/>
                  <a:pt x="87652" y="77224"/>
                </a:cubicBezTo>
                <a:cubicBezTo>
                  <a:pt x="87363" y="77179"/>
                  <a:pt x="87078" y="77130"/>
                  <a:pt x="86789" y="77078"/>
                </a:cubicBezTo>
                <a:cubicBezTo>
                  <a:pt x="86969" y="77337"/>
                  <a:pt x="87149" y="77592"/>
                  <a:pt x="87337" y="77847"/>
                </a:cubicBezTo>
                <a:cubicBezTo>
                  <a:pt x="87618" y="77903"/>
                  <a:pt x="87903" y="77963"/>
                  <a:pt x="88188" y="78016"/>
                </a:cubicBezTo>
                <a:moveTo>
                  <a:pt x="88275" y="78136"/>
                </a:moveTo>
                <a:cubicBezTo>
                  <a:pt x="87990" y="78083"/>
                  <a:pt x="87708" y="78027"/>
                  <a:pt x="87427" y="77967"/>
                </a:cubicBezTo>
                <a:cubicBezTo>
                  <a:pt x="87607" y="78215"/>
                  <a:pt x="87791" y="78458"/>
                  <a:pt x="87978" y="78699"/>
                </a:cubicBezTo>
                <a:cubicBezTo>
                  <a:pt x="88256" y="78766"/>
                  <a:pt x="88537" y="78830"/>
                  <a:pt x="88819" y="78894"/>
                </a:cubicBezTo>
                <a:cubicBezTo>
                  <a:pt x="88631" y="78642"/>
                  <a:pt x="88451" y="78391"/>
                  <a:pt x="88275" y="78136"/>
                </a:cubicBezTo>
                <a:moveTo>
                  <a:pt x="89768" y="79092"/>
                </a:moveTo>
                <a:cubicBezTo>
                  <a:pt x="89584" y="78834"/>
                  <a:pt x="89404" y="78571"/>
                  <a:pt x="89228" y="78312"/>
                </a:cubicBezTo>
                <a:cubicBezTo>
                  <a:pt x="88935" y="78260"/>
                  <a:pt x="88646" y="78207"/>
                  <a:pt x="88354" y="78151"/>
                </a:cubicBezTo>
                <a:cubicBezTo>
                  <a:pt x="88534" y="78406"/>
                  <a:pt x="88717" y="78661"/>
                  <a:pt x="88901" y="78912"/>
                </a:cubicBezTo>
                <a:cubicBezTo>
                  <a:pt x="89190" y="78976"/>
                  <a:pt x="89479" y="79036"/>
                  <a:pt x="89768" y="79092"/>
                </a:cubicBezTo>
                <a:close/>
                <a:moveTo>
                  <a:pt x="89851" y="79213"/>
                </a:moveTo>
                <a:cubicBezTo>
                  <a:pt x="89565" y="79156"/>
                  <a:pt x="89277" y="79096"/>
                  <a:pt x="88991" y="79032"/>
                </a:cubicBezTo>
                <a:cubicBezTo>
                  <a:pt x="89175" y="79276"/>
                  <a:pt x="89359" y="79516"/>
                  <a:pt x="89547" y="79760"/>
                </a:cubicBezTo>
                <a:cubicBezTo>
                  <a:pt x="89832" y="79828"/>
                  <a:pt x="90113" y="79895"/>
                  <a:pt x="90398" y="79963"/>
                </a:cubicBezTo>
                <a:cubicBezTo>
                  <a:pt x="90211" y="79712"/>
                  <a:pt x="90031" y="79464"/>
                  <a:pt x="89851" y="79213"/>
                </a:cubicBezTo>
                <a:moveTo>
                  <a:pt x="91344" y="80173"/>
                </a:moveTo>
                <a:cubicBezTo>
                  <a:pt x="91160" y="79914"/>
                  <a:pt x="90980" y="79655"/>
                  <a:pt x="90804" y="79396"/>
                </a:cubicBezTo>
                <a:cubicBezTo>
                  <a:pt x="90511" y="79344"/>
                  <a:pt x="90222" y="79288"/>
                  <a:pt x="89929" y="79228"/>
                </a:cubicBezTo>
                <a:cubicBezTo>
                  <a:pt x="90109" y="79479"/>
                  <a:pt x="90293" y="79730"/>
                  <a:pt x="90481" y="79982"/>
                </a:cubicBezTo>
                <a:cubicBezTo>
                  <a:pt x="90770" y="80045"/>
                  <a:pt x="91055" y="80109"/>
                  <a:pt x="91344" y="80173"/>
                </a:cubicBezTo>
                <a:close/>
                <a:moveTo>
                  <a:pt x="91430" y="80289"/>
                </a:moveTo>
                <a:cubicBezTo>
                  <a:pt x="91141" y="80229"/>
                  <a:pt x="90856" y="80166"/>
                  <a:pt x="90571" y="80102"/>
                </a:cubicBezTo>
                <a:cubicBezTo>
                  <a:pt x="90755" y="80342"/>
                  <a:pt x="90939" y="80582"/>
                  <a:pt x="91126" y="80822"/>
                </a:cubicBezTo>
                <a:cubicBezTo>
                  <a:pt x="91411" y="80893"/>
                  <a:pt x="91693" y="80965"/>
                  <a:pt x="91978" y="81032"/>
                </a:cubicBezTo>
                <a:cubicBezTo>
                  <a:pt x="91790" y="80785"/>
                  <a:pt x="91610" y="80537"/>
                  <a:pt x="91430" y="80289"/>
                </a:cubicBezTo>
                <a:moveTo>
                  <a:pt x="90875" y="79408"/>
                </a:moveTo>
                <a:cubicBezTo>
                  <a:pt x="91055" y="79670"/>
                  <a:pt x="91235" y="79929"/>
                  <a:pt x="91423" y="80188"/>
                </a:cubicBezTo>
                <a:cubicBezTo>
                  <a:pt x="91715" y="80248"/>
                  <a:pt x="92008" y="80308"/>
                  <a:pt x="92301" y="80368"/>
                </a:cubicBezTo>
                <a:cubicBezTo>
                  <a:pt x="92117" y="80102"/>
                  <a:pt x="91940" y="79832"/>
                  <a:pt x="91764" y="79565"/>
                </a:cubicBezTo>
                <a:cubicBezTo>
                  <a:pt x="91468" y="79516"/>
                  <a:pt x="91171" y="79464"/>
                  <a:pt x="90875" y="79408"/>
                </a:cubicBezTo>
                <a:moveTo>
                  <a:pt x="91228" y="78620"/>
                </a:moveTo>
                <a:cubicBezTo>
                  <a:pt x="91400" y="78901"/>
                  <a:pt x="91577" y="79183"/>
                  <a:pt x="91760" y="79460"/>
                </a:cubicBezTo>
                <a:cubicBezTo>
                  <a:pt x="92061" y="79513"/>
                  <a:pt x="92364" y="79561"/>
                  <a:pt x="92668" y="79607"/>
                </a:cubicBezTo>
                <a:cubicBezTo>
                  <a:pt x="92488" y="79318"/>
                  <a:pt x="92316" y="79029"/>
                  <a:pt x="92147" y="78740"/>
                </a:cubicBezTo>
                <a:cubicBezTo>
                  <a:pt x="91839" y="78702"/>
                  <a:pt x="91535" y="78661"/>
                  <a:pt x="91228" y="78620"/>
                </a:cubicBezTo>
                <a:close/>
                <a:moveTo>
                  <a:pt x="90642" y="77625"/>
                </a:moveTo>
                <a:cubicBezTo>
                  <a:pt x="90811" y="77922"/>
                  <a:pt x="90984" y="78215"/>
                  <a:pt x="91160" y="78507"/>
                </a:cubicBezTo>
                <a:cubicBezTo>
                  <a:pt x="91468" y="78552"/>
                  <a:pt x="91775" y="78590"/>
                  <a:pt x="92083" y="78627"/>
                </a:cubicBezTo>
                <a:cubicBezTo>
                  <a:pt x="91907" y="78327"/>
                  <a:pt x="91738" y="78023"/>
                  <a:pt x="91573" y="77719"/>
                </a:cubicBezTo>
                <a:cubicBezTo>
                  <a:pt x="91261" y="77693"/>
                  <a:pt x="90950" y="77659"/>
                  <a:pt x="90642" y="77625"/>
                </a:cubicBezTo>
                <a:close/>
                <a:moveTo>
                  <a:pt x="132766" y="11572"/>
                </a:moveTo>
                <a:cubicBezTo>
                  <a:pt x="139745" y="11572"/>
                  <a:pt x="146142" y="12153"/>
                  <a:pt x="151372" y="13391"/>
                </a:cubicBezTo>
                <a:cubicBezTo>
                  <a:pt x="156603" y="14629"/>
                  <a:pt x="160666" y="16520"/>
                  <a:pt x="162981" y="19158"/>
                </a:cubicBezTo>
                <a:cubicBezTo>
                  <a:pt x="165296" y="21796"/>
                  <a:pt x="166335" y="24824"/>
                  <a:pt x="166335" y="28069"/>
                </a:cubicBezTo>
                <a:cubicBezTo>
                  <a:pt x="166335" y="33607"/>
                  <a:pt x="163311" y="39775"/>
                  <a:pt x="158460" y="45767"/>
                </a:cubicBezTo>
                <a:cubicBezTo>
                  <a:pt x="153605" y="51759"/>
                  <a:pt x="146923" y="57575"/>
                  <a:pt x="139595" y="62404"/>
                </a:cubicBezTo>
                <a:cubicBezTo>
                  <a:pt x="125964" y="71423"/>
                  <a:pt x="109721" y="76766"/>
                  <a:pt x="94717" y="76766"/>
                </a:cubicBezTo>
                <a:cubicBezTo>
                  <a:pt x="93494" y="76766"/>
                  <a:pt x="92278" y="76732"/>
                  <a:pt x="91074" y="76657"/>
                </a:cubicBezTo>
                <a:cubicBezTo>
                  <a:pt x="91235" y="76980"/>
                  <a:pt x="91400" y="77299"/>
                  <a:pt x="91569" y="77614"/>
                </a:cubicBezTo>
                <a:cubicBezTo>
                  <a:pt x="93456" y="77787"/>
                  <a:pt x="95370" y="77873"/>
                  <a:pt x="97302" y="77873"/>
                </a:cubicBezTo>
                <a:cubicBezTo>
                  <a:pt x="112629" y="77873"/>
                  <a:pt x="129209" y="72534"/>
                  <a:pt x="142945" y="63518"/>
                </a:cubicBezTo>
                <a:cubicBezTo>
                  <a:pt x="150382" y="58655"/>
                  <a:pt x="157121" y="52768"/>
                  <a:pt x="161998" y="46683"/>
                </a:cubicBezTo>
                <a:cubicBezTo>
                  <a:pt x="166872" y="40597"/>
                  <a:pt x="169885" y="34316"/>
                  <a:pt x="169885" y="28669"/>
                </a:cubicBezTo>
                <a:cubicBezTo>
                  <a:pt x="169885" y="25274"/>
                  <a:pt x="168797" y="22103"/>
                  <a:pt x="166369" y="19338"/>
                </a:cubicBezTo>
                <a:cubicBezTo>
                  <a:pt x="163923" y="16547"/>
                  <a:pt x="159619" y="14528"/>
                  <a:pt x="154096" y="13207"/>
                </a:cubicBezTo>
                <a:cubicBezTo>
                  <a:pt x="148570" y="11883"/>
                  <a:pt x="141827" y="11264"/>
                  <a:pt x="134500" y="11264"/>
                </a:cubicBezTo>
                <a:lnTo>
                  <a:pt x="134496" y="11264"/>
                </a:lnTo>
                <a:cubicBezTo>
                  <a:pt x="130372" y="11264"/>
                  <a:pt x="126065" y="11459"/>
                  <a:pt x="121686" y="11838"/>
                </a:cubicBezTo>
                <a:cubicBezTo>
                  <a:pt x="121544" y="11909"/>
                  <a:pt x="121401" y="11981"/>
                  <a:pt x="121259" y="12052"/>
                </a:cubicBezTo>
                <a:cubicBezTo>
                  <a:pt x="125198" y="11737"/>
                  <a:pt x="129063" y="11572"/>
                  <a:pt x="132766" y="11572"/>
                </a:cubicBezTo>
                <a:moveTo>
                  <a:pt x="120591" y="12386"/>
                </a:moveTo>
                <a:cubicBezTo>
                  <a:pt x="124178" y="12116"/>
                  <a:pt x="127682" y="11981"/>
                  <a:pt x="131036" y="11981"/>
                </a:cubicBezTo>
                <a:cubicBezTo>
                  <a:pt x="137659" y="11981"/>
                  <a:pt x="143700" y="12517"/>
                  <a:pt x="148622" y="13669"/>
                </a:cubicBezTo>
                <a:cubicBezTo>
                  <a:pt x="153549" y="14825"/>
                  <a:pt x="157361" y="16588"/>
                  <a:pt x="159518" y="19049"/>
                </a:cubicBezTo>
                <a:lnTo>
                  <a:pt x="159518" y="19049"/>
                </a:lnTo>
                <a:cubicBezTo>
                  <a:pt x="161709" y="21544"/>
                  <a:pt x="162692" y="24407"/>
                  <a:pt x="162692" y="27480"/>
                </a:cubicBezTo>
                <a:cubicBezTo>
                  <a:pt x="162692" y="32872"/>
                  <a:pt x="159668" y="38909"/>
                  <a:pt x="154847" y="44795"/>
                </a:cubicBezTo>
                <a:cubicBezTo>
                  <a:pt x="150025" y="50682"/>
                  <a:pt x="143399" y="56419"/>
                  <a:pt x="136188" y="61210"/>
                </a:cubicBezTo>
                <a:cubicBezTo>
                  <a:pt x="122677" y="70227"/>
                  <a:pt x="106802" y="75566"/>
                  <a:pt x="92143" y="75566"/>
                </a:cubicBezTo>
                <a:cubicBezTo>
                  <a:pt x="91607" y="75566"/>
                  <a:pt x="91070" y="75558"/>
                  <a:pt x="90533" y="75543"/>
                </a:cubicBezTo>
                <a:cubicBezTo>
                  <a:pt x="90687" y="75881"/>
                  <a:pt x="90849" y="76215"/>
                  <a:pt x="91017" y="76549"/>
                </a:cubicBezTo>
                <a:cubicBezTo>
                  <a:pt x="92241" y="76624"/>
                  <a:pt x="93475" y="76661"/>
                  <a:pt x="94717" y="76661"/>
                </a:cubicBezTo>
                <a:cubicBezTo>
                  <a:pt x="109695" y="76661"/>
                  <a:pt x="125919" y="71326"/>
                  <a:pt x="139535" y="62317"/>
                </a:cubicBezTo>
                <a:cubicBezTo>
                  <a:pt x="146855" y="57492"/>
                  <a:pt x="153530" y="51680"/>
                  <a:pt x="158374" y="45700"/>
                </a:cubicBezTo>
                <a:cubicBezTo>
                  <a:pt x="163221" y="39719"/>
                  <a:pt x="166230" y="33570"/>
                  <a:pt x="166230" y="28069"/>
                </a:cubicBezTo>
                <a:cubicBezTo>
                  <a:pt x="166230" y="24846"/>
                  <a:pt x="165199" y="21848"/>
                  <a:pt x="162899" y="19229"/>
                </a:cubicBezTo>
                <a:cubicBezTo>
                  <a:pt x="160614" y="16618"/>
                  <a:pt x="156565" y="14727"/>
                  <a:pt x="151346" y="13493"/>
                </a:cubicBezTo>
                <a:cubicBezTo>
                  <a:pt x="146131" y="12258"/>
                  <a:pt x="139741" y="11680"/>
                  <a:pt x="132766" y="11680"/>
                </a:cubicBezTo>
                <a:lnTo>
                  <a:pt x="132766" y="11680"/>
                </a:lnTo>
                <a:cubicBezTo>
                  <a:pt x="128984" y="11680"/>
                  <a:pt x="125030" y="11849"/>
                  <a:pt x="121000" y="12179"/>
                </a:cubicBezTo>
                <a:cubicBezTo>
                  <a:pt x="120865" y="12247"/>
                  <a:pt x="120730" y="12314"/>
                  <a:pt x="120591" y="12386"/>
                </a:cubicBezTo>
                <a:moveTo>
                  <a:pt x="120471" y="12393"/>
                </a:moveTo>
                <a:cubicBezTo>
                  <a:pt x="120602" y="12326"/>
                  <a:pt x="120741" y="12258"/>
                  <a:pt x="120872" y="12191"/>
                </a:cubicBezTo>
                <a:cubicBezTo>
                  <a:pt x="120482" y="12221"/>
                  <a:pt x="120084" y="12258"/>
                  <a:pt x="119690" y="12292"/>
                </a:cubicBezTo>
                <a:cubicBezTo>
                  <a:pt x="119559" y="12356"/>
                  <a:pt x="119428" y="12423"/>
                  <a:pt x="119293" y="12487"/>
                </a:cubicBezTo>
                <a:cubicBezTo>
                  <a:pt x="119687" y="12453"/>
                  <a:pt x="120077" y="12423"/>
                  <a:pt x="120471" y="12393"/>
                </a:cubicBezTo>
                <a:close/>
                <a:moveTo>
                  <a:pt x="118651" y="12810"/>
                </a:moveTo>
                <a:cubicBezTo>
                  <a:pt x="119045" y="12780"/>
                  <a:pt x="119443" y="12750"/>
                  <a:pt x="119833" y="12720"/>
                </a:cubicBezTo>
                <a:cubicBezTo>
                  <a:pt x="119961" y="12656"/>
                  <a:pt x="120088" y="12588"/>
                  <a:pt x="120216" y="12525"/>
                </a:cubicBezTo>
                <a:cubicBezTo>
                  <a:pt x="119822" y="12555"/>
                  <a:pt x="119424" y="12585"/>
                  <a:pt x="119026" y="12618"/>
                </a:cubicBezTo>
                <a:cubicBezTo>
                  <a:pt x="118902" y="12682"/>
                  <a:pt x="118775" y="12746"/>
                  <a:pt x="118651" y="12810"/>
                </a:cubicBezTo>
                <a:moveTo>
                  <a:pt x="118520" y="12817"/>
                </a:moveTo>
                <a:cubicBezTo>
                  <a:pt x="118644" y="12757"/>
                  <a:pt x="118767" y="12693"/>
                  <a:pt x="118891" y="12630"/>
                </a:cubicBezTo>
                <a:cubicBezTo>
                  <a:pt x="118501" y="12663"/>
                  <a:pt x="118107" y="12701"/>
                  <a:pt x="117713" y="12738"/>
                </a:cubicBezTo>
                <a:cubicBezTo>
                  <a:pt x="117593" y="12795"/>
                  <a:pt x="117469" y="12855"/>
                  <a:pt x="117349" y="12915"/>
                </a:cubicBezTo>
                <a:cubicBezTo>
                  <a:pt x="117739" y="12881"/>
                  <a:pt x="118130" y="12851"/>
                  <a:pt x="118520" y="12817"/>
                </a:cubicBezTo>
                <a:close/>
                <a:moveTo>
                  <a:pt x="117908" y="13132"/>
                </a:moveTo>
                <a:cubicBezTo>
                  <a:pt x="118024" y="13072"/>
                  <a:pt x="118145" y="13012"/>
                  <a:pt x="118257" y="12952"/>
                </a:cubicBezTo>
                <a:cubicBezTo>
                  <a:pt x="117863" y="12982"/>
                  <a:pt x="117469" y="13016"/>
                  <a:pt x="117071" y="13054"/>
                </a:cubicBezTo>
                <a:cubicBezTo>
                  <a:pt x="116959" y="13110"/>
                  <a:pt x="116846" y="13166"/>
                  <a:pt x="116730" y="13222"/>
                </a:cubicBezTo>
                <a:cubicBezTo>
                  <a:pt x="117124" y="13192"/>
                  <a:pt x="117518" y="13162"/>
                  <a:pt x="117908" y="13132"/>
                </a:cubicBezTo>
                <a:close/>
                <a:moveTo>
                  <a:pt x="116145" y="13523"/>
                </a:moveTo>
                <a:cubicBezTo>
                  <a:pt x="116539" y="13493"/>
                  <a:pt x="116933" y="13463"/>
                  <a:pt x="117327" y="13436"/>
                </a:cubicBezTo>
                <a:cubicBezTo>
                  <a:pt x="117435" y="13380"/>
                  <a:pt x="117544" y="13324"/>
                  <a:pt x="117653" y="13267"/>
                </a:cubicBezTo>
                <a:cubicBezTo>
                  <a:pt x="117255" y="13297"/>
                  <a:pt x="116858" y="13327"/>
                  <a:pt x="116460" y="13361"/>
                </a:cubicBezTo>
                <a:cubicBezTo>
                  <a:pt x="116355" y="13414"/>
                  <a:pt x="116250" y="13466"/>
                  <a:pt x="116145" y="13523"/>
                </a:cubicBezTo>
                <a:close/>
                <a:moveTo>
                  <a:pt x="116010" y="13530"/>
                </a:moveTo>
                <a:cubicBezTo>
                  <a:pt x="116115" y="13478"/>
                  <a:pt x="116216" y="13425"/>
                  <a:pt x="116321" y="13373"/>
                </a:cubicBezTo>
                <a:cubicBezTo>
                  <a:pt x="115931" y="13406"/>
                  <a:pt x="115537" y="13440"/>
                  <a:pt x="115143" y="13474"/>
                </a:cubicBezTo>
                <a:cubicBezTo>
                  <a:pt x="115038" y="13526"/>
                  <a:pt x="114940" y="13575"/>
                  <a:pt x="114839" y="13628"/>
                </a:cubicBezTo>
                <a:cubicBezTo>
                  <a:pt x="115229" y="13594"/>
                  <a:pt x="115619" y="13560"/>
                  <a:pt x="116010" y="13530"/>
                </a:cubicBezTo>
                <a:moveTo>
                  <a:pt x="115454" y="13819"/>
                </a:moveTo>
                <a:cubicBezTo>
                  <a:pt x="115548" y="13770"/>
                  <a:pt x="115646" y="13721"/>
                  <a:pt x="115743" y="13669"/>
                </a:cubicBezTo>
                <a:cubicBezTo>
                  <a:pt x="115349" y="13703"/>
                  <a:pt x="114952" y="13733"/>
                  <a:pt x="114558" y="13766"/>
                </a:cubicBezTo>
                <a:cubicBezTo>
                  <a:pt x="114464" y="13815"/>
                  <a:pt x="114370" y="13860"/>
                  <a:pt x="114276" y="13909"/>
                </a:cubicBezTo>
                <a:cubicBezTo>
                  <a:pt x="114670" y="13879"/>
                  <a:pt x="115064" y="13849"/>
                  <a:pt x="115454" y="13819"/>
                </a:cubicBezTo>
                <a:close/>
                <a:moveTo>
                  <a:pt x="113747" y="14179"/>
                </a:moveTo>
                <a:cubicBezTo>
                  <a:pt x="114145" y="14153"/>
                  <a:pt x="114535" y="14127"/>
                  <a:pt x="114925" y="14100"/>
                </a:cubicBezTo>
                <a:cubicBezTo>
                  <a:pt x="115015" y="14052"/>
                  <a:pt x="115102" y="14007"/>
                  <a:pt x="115192" y="13958"/>
                </a:cubicBezTo>
                <a:cubicBezTo>
                  <a:pt x="114798" y="13988"/>
                  <a:pt x="114400" y="14018"/>
                  <a:pt x="114002" y="14052"/>
                </a:cubicBezTo>
                <a:cubicBezTo>
                  <a:pt x="113916" y="14093"/>
                  <a:pt x="113833" y="14138"/>
                  <a:pt x="113747" y="14179"/>
                </a:cubicBezTo>
                <a:close/>
                <a:moveTo>
                  <a:pt x="113612" y="14190"/>
                </a:moveTo>
                <a:cubicBezTo>
                  <a:pt x="113695" y="14149"/>
                  <a:pt x="113777" y="14104"/>
                  <a:pt x="113860" y="14063"/>
                </a:cubicBezTo>
                <a:cubicBezTo>
                  <a:pt x="113466" y="14093"/>
                  <a:pt x="113072" y="14127"/>
                  <a:pt x="112678" y="14164"/>
                </a:cubicBezTo>
                <a:cubicBezTo>
                  <a:pt x="112599" y="14202"/>
                  <a:pt x="112520" y="14243"/>
                  <a:pt x="112441" y="14281"/>
                </a:cubicBezTo>
                <a:cubicBezTo>
                  <a:pt x="112835" y="14250"/>
                  <a:pt x="113222" y="14220"/>
                  <a:pt x="113612" y="14190"/>
                </a:cubicBezTo>
                <a:moveTo>
                  <a:pt x="113117" y="14453"/>
                </a:moveTo>
                <a:cubicBezTo>
                  <a:pt x="113188" y="14412"/>
                  <a:pt x="113263" y="14374"/>
                  <a:pt x="113338" y="14333"/>
                </a:cubicBezTo>
                <a:cubicBezTo>
                  <a:pt x="112944" y="14363"/>
                  <a:pt x="112550" y="14397"/>
                  <a:pt x="112156" y="14431"/>
                </a:cubicBezTo>
                <a:cubicBezTo>
                  <a:pt x="112085" y="14464"/>
                  <a:pt x="112018" y="14498"/>
                  <a:pt x="111946" y="14536"/>
                </a:cubicBezTo>
                <a:cubicBezTo>
                  <a:pt x="112340" y="14506"/>
                  <a:pt x="112727" y="14479"/>
                  <a:pt x="113117" y="14453"/>
                </a:cubicBezTo>
                <a:close/>
                <a:moveTo>
                  <a:pt x="112648" y="14701"/>
                </a:moveTo>
                <a:cubicBezTo>
                  <a:pt x="112712" y="14667"/>
                  <a:pt x="112779" y="14629"/>
                  <a:pt x="112847" y="14596"/>
                </a:cubicBezTo>
                <a:cubicBezTo>
                  <a:pt x="112453" y="14622"/>
                  <a:pt x="112059" y="14652"/>
                  <a:pt x="111665" y="14682"/>
                </a:cubicBezTo>
                <a:cubicBezTo>
                  <a:pt x="111605" y="14712"/>
                  <a:pt x="111541" y="14746"/>
                  <a:pt x="111481" y="14776"/>
                </a:cubicBezTo>
                <a:cubicBezTo>
                  <a:pt x="111875" y="14750"/>
                  <a:pt x="112261" y="14723"/>
                  <a:pt x="112648" y="14701"/>
                </a:cubicBezTo>
                <a:close/>
                <a:moveTo>
                  <a:pt x="112205" y="14941"/>
                </a:moveTo>
                <a:cubicBezTo>
                  <a:pt x="112265" y="14911"/>
                  <a:pt x="112321" y="14877"/>
                  <a:pt x="112381" y="14843"/>
                </a:cubicBezTo>
                <a:cubicBezTo>
                  <a:pt x="111991" y="14870"/>
                  <a:pt x="111597" y="14896"/>
                  <a:pt x="111203" y="14922"/>
                </a:cubicBezTo>
                <a:cubicBezTo>
                  <a:pt x="111151" y="14952"/>
                  <a:pt x="111098" y="14978"/>
                  <a:pt x="111046" y="15005"/>
                </a:cubicBezTo>
                <a:cubicBezTo>
                  <a:pt x="111436" y="14982"/>
                  <a:pt x="111822" y="14960"/>
                  <a:pt x="112205" y="14941"/>
                </a:cubicBezTo>
                <a:close/>
                <a:moveTo>
                  <a:pt x="111781" y="15173"/>
                </a:moveTo>
                <a:cubicBezTo>
                  <a:pt x="111834" y="15143"/>
                  <a:pt x="111890" y="15113"/>
                  <a:pt x="111942" y="15083"/>
                </a:cubicBezTo>
                <a:cubicBezTo>
                  <a:pt x="111556" y="15106"/>
                  <a:pt x="111166" y="15128"/>
                  <a:pt x="110772" y="15155"/>
                </a:cubicBezTo>
                <a:cubicBezTo>
                  <a:pt x="110727" y="15177"/>
                  <a:pt x="110682" y="15203"/>
                  <a:pt x="110637" y="15226"/>
                </a:cubicBezTo>
                <a:cubicBezTo>
                  <a:pt x="111019" y="15207"/>
                  <a:pt x="111402" y="15188"/>
                  <a:pt x="111781" y="15173"/>
                </a:cubicBezTo>
                <a:close/>
                <a:moveTo>
                  <a:pt x="111368" y="15406"/>
                </a:moveTo>
                <a:cubicBezTo>
                  <a:pt x="111421" y="15376"/>
                  <a:pt x="111473" y="15346"/>
                  <a:pt x="111526" y="15316"/>
                </a:cubicBezTo>
                <a:cubicBezTo>
                  <a:pt x="111143" y="15335"/>
                  <a:pt x="110757" y="15350"/>
                  <a:pt x="110367" y="15372"/>
                </a:cubicBezTo>
                <a:cubicBezTo>
                  <a:pt x="110325" y="15395"/>
                  <a:pt x="110284" y="15417"/>
                  <a:pt x="110243" y="15440"/>
                </a:cubicBezTo>
                <a:cubicBezTo>
                  <a:pt x="110622" y="15425"/>
                  <a:pt x="110997" y="15414"/>
                  <a:pt x="111368" y="15406"/>
                </a:cubicBezTo>
                <a:close/>
                <a:moveTo>
                  <a:pt x="110952" y="15642"/>
                </a:moveTo>
                <a:cubicBezTo>
                  <a:pt x="111008" y="15612"/>
                  <a:pt x="111064" y="15579"/>
                  <a:pt x="111121" y="15545"/>
                </a:cubicBezTo>
                <a:cubicBezTo>
                  <a:pt x="110746" y="15556"/>
                  <a:pt x="110363" y="15567"/>
                  <a:pt x="109980" y="15586"/>
                </a:cubicBezTo>
                <a:cubicBezTo>
                  <a:pt x="109939" y="15609"/>
                  <a:pt x="109894" y="15631"/>
                  <a:pt x="109853" y="15654"/>
                </a:cubicBezTo>
                <a:cubicBezTo>
                  <a:pt x="110224" y="15646"/>
                  <a:pt x="110592" y="15642"/>
                  <a:pt x="110952" y="15642"/>
                </a:cubicBezTo>
                <a:close/>
                <a:moveTo>
                  <a:pt x="109597" y="15796"/>
                </a:moveTo>
                <a:cubicBezTo>
                  <a:pt x="109545" y="15823"/>
                  <a:pt x="109496" y="15853"/>
                  <a:pt x="109447" y="15879"/>
                </a:cubicBezTo>
                <a:cubicBezTo>
                  <a:pt x="109808" y="15883"/>
                  <a:pt x="110157" y="15890"/>
                  <a:pt x="110502" y="15901"/>
                </a:cubicBezTo>
                <a:cubicBezTo>
                  <a:pt x="110569" y="15860"/>
                  <a:pt x="110641" y="15823"/>
                  <a:pt x="110712" y="15781"/>
                </a:cubicBezTo>
                <a:cubicBezTo>
                  <a:pt x="110348" y="15781"/>
                  <a:pt x="109976" y="15789"/>
                  <a:pt x="109597" y="15796"/>
                </a:cubicBezTo>
                <a:close/>
                <a:moveTo>
                  <a:pt x="109733" y="15657"/>
                </a:moveTo>
                <a:cubicBezTo>
                  <a:pt x="109770" y="15635"/>
                  <a:pt x="109811" y="15612"/>
                  <a:pt x="109849" y="15590"/>
                </a:cubicBezTo>
                <a:cubicBezTo>
                  <a:pt x="109481" y="15605"/>
                  <a:pt x="109106" y="15624"/>
                  <a:pt x="108727" y="15642"/>
                </a:cubicBezTo>
                <a:cubicBezTo>
                  <a:pt x="108701" y="15657"/>
                  <a:pt x="108674" y="15672"/>
                  <a:pt x="108648" y="15688"/>
                </a:cubicBezTo>
                <a:cubicBezTo>
                  <a:pt x="109016" y="15672"/>
                  <a:pt x="109376" y="15661"/>
                  <a:pt x="109733" y="15657"/>
                </a:cubicBezTo>
                <a:close/>
                <a:moveTo>
                  <a:pt x="108975" y="15879"/>
                </a:moveTo>
                <a:cubicBezTo>
                  <a:pt x="109095" y="15879"/>
                  <a:pt x="109211" y="15879"/>
                  <a:pt x="109331" y="15879"/>
                </a:cubicBezTo>
                <a:cubicBezTo>
                  <a:pt x="109380" y="15853"/>
                  <a:pt x="109425" y="15826"/>
                  <a:pt x="109474" y="15800"/>
                </a:cubicBezTo>
                <a:cubicBezTo>
                  <a:pt x="109113" y="15808"/>
                  <a:pt x="108746" y="15819"/>
                  <a:pt x="108374" y="15834"/>
                </a:cubicBezTo>
                <a:cubicBezTo>
                  <a:pt x="108344" y="15849"/>
                  <a:pt x="108314" y="15868"/>
                  <a:pt x="108284" y="15883"/>
                </a:cubicBezTo>
                <a:cubicBezTo>
                  <a:pt x="108517" y="15879"/>
                  <a:pt x="108746" y="15879"/>
                  <a:pt x="108975" y="15879"/>
                </a:cubicBezTo>
                <a:close/>
                <a:moveTo>
                  <a:pt x="107879" y="16104"/>
                </a:moveTo>
                <a:cubicBezTo>
                  <a:pt x="108220" y="16111"/>
                  <a:pt x="108551" y="16123"/>
                  <a:pt x="108873" y="16141"/>
                </a:cubicBezTo>
                <a:cubicBezTo>
                  <a:pt x="108945" y="16100"/>
                  <a:pt x="109016" y="16059"/>
                  <a:pt x="109087" y="16018"/>
                </a:cubicBezTo>
                <a:cubicBezTo>
                  <a:pt x="109050" y="16018"/>
                  <a:pt x="109012" y="16018"/>
                  <a:pt x="108975" y="16018"/>
                </a:cubicBezTo>
                <a:lnTo>
                  <a:pt x="108975" y="16018"/>
                </a:lnTo>
                <a:cubicBezTo>
                  <a:pt x="108659" y="16018"/>
                  <a:pt x="108344" y="16021"/>
                  <a:pt x="108022" y="16025"/>
                </a:cubicBezTo>
                <a:cubicBezTo>
                  <a:pt x="107977" y="16051"/>
                  <a:pt x="107928" y="16078"/>
                  <a:pt x="107879" y="16104"/>
                </a:cubicBezTo>
                <a:close/>
                <a:moveTo>
                  <a:pt x="107763" y="16100"/>
                </a:moveTo>
                <a:cubicBezTo>
                  <a:pt x="107808" y="16078"/>
                  <a:pt x="107849" y="16051"/>
                  <a:pt x="107894" y="16029"/>
                </a:cubicBezTo>
                <a:cubicBezTo>
                  <a:pt x="107541" y="16036"/>
                  <a:pt x="107181" y="16044"/>
                  <a:pt x="106813" y="16059"/>
                </a:cubicBezTo>
                <a:cubicBezTo>
                  <a:pt x="106795" y="16070"/>
                  <a:pt x="106772" y="16081"/>
                  <a:pt x="106750" y="16093"/>
                </a:cubicBezTo>
                <a:cubicBezTo>
                  <a:pt x="106791" y="16093"/>
                  <a:pt x="106828" y="16093"/>
                  <a:pt x="106866" y="16093"/>
                </a:cubicBezTo>
                <a:cubicBezTo>
                  <a:pt x="107174" y="16093"/>
                  <a:pt x="107470" y="16096"/>
                  <a:pt x="107763" y="16100"/>
                </a:cubicBezTo>
                <a:close/>
                <a:moveTo>
                  <a:pt x="108269" y="16490"/>
                </a:moveTo>
                <a:cubicBezTo>
                  <a:pt x="108393" y="16419"/>
                  <a:pt x="108517" y="16344"/>
                  <a:pt x="108644" y="16273"/>
                </a:cubicBezTo>
                <a:cubicBezTo>
                  <a:pt x="108318" y="16258"/>
                  <a:pt x="107980" y="16247"/>
                  <a:pt x="107635" y="16243"/>
                </a:cubicBezTo>
                <a:cubicBezTo>
                  <a:pt x="107545" y="16292"/>
                  <a:pt x="107455" y="16340"/>
                  <a:pt x="107369" y="16389"/>
                </a:cubicBezTo>
                <a:cubicBezTo>
                  <a:pt x="107680" y="16419"/>
                  <a:pt x="107980" y="16453"/>
                  <a:pt x="108269" y="16490"/>
                </a:cubicBezTo>
                <a:close/>
                <a:moveTo>
                  <a:pt x="107327" y="17053"/>
                </a:moveTo>
                <a:cubicBezTo>
                  <a:pt x="107571" y="16903"/>
                  <a:pt x="107819" y="16757"/>
                  <a:pt x="108067" y="16610"/>
                </a:cubicBezTo>
                <a:cubicBezTo>
                  <a:pt x="107774" y="16573"/>
                  <a:pt x="107466" y="16543"/>
                  <a:pt x="107147" y="16517"/>
                </a:cubicBezTo>
                <a:cubicBezTo>
                  <a:pt x="106960" y="16622"/>
                  <a:pt x="106780" y="16723"/>
                  <a:pt x="106596" y="16832"/>
                </a:cubicBezTo>
                <a:cubicBezTo>
                  <a:pt x="106862" y="16896"/>
                  <a:pt x="107106" y="16971"/>
                  <a:pt x="107327" y="17053"/>
                </a:cubicBezTo>
                <a:close/>
                <a:moveTo>
                  <a:pt x="105804" y="18884"/>
                </a:moveTo>
                <a:cubicBezTo>
                  <a:pt x="106487" y="18411"/>
                  <a:pt x="107185" y="17946"/>
                  <a:pt x="107898" y="17488"/>
                </a:cubicBezTo>
                <a:cubicBezTo>
                  <a:pt x="107710" y="17372"/>
                  <a:pt x="107489" y="17267"/>
                  <a:pt x="107234" y="17177"/>
                </a:cubicBezTo>
                <a:cubicBezTo>
                  <a:pt x="106660" y="17526"/>
                  <a:pt x="106097" y="17879"/>
                  <a:pt x="105542" y="18243"/>
                </a:cubicBezTo>
                <a:cubicBezTo>
                  <a:pt x="105654" y="18449"/>
                  <a:pt x="105744" y="18663"/>
                  <a:pt x="105804" y="18884"/>
                </a:cubicBezTo>
                <a:close/>
                <a:moveTo>
                  <a:pt x="85941" y="43482"/>
                </a:moveTo>
                <a:cubicBezTo>
                  <a:pt x="86616" y="42950"/>
                  <a:pt x="87299" y="42413"/>
                  <a:pt x="87986" y="41876"/>
                </a:cubicBezTo>
                <a:cubicBezTo>
                  <a:pt x="88886" y="39798"/>
                  <a:pt x="89948" y="37760"/>
                  <a:pt x="91164" y="35779"/>
                </a:cubicBezTo>
                <a:cubicBezTo>
                  <a:pt x="90278" y="36481"/>
                  <a:pt x="89378" y="37186"/>
                  <a:pt x="88477" y="37892"/>
                </a:cubicBezTo>
                <a:cubicBezTo>
                  <a:pt x="87472" y="39742"/>
                  <a:pt x="86598" y="41629"/>
                  <a:pt x="85862" y="43546"/>
                </a:cubicBezTo>
                <a:cubicBezTo>
                  <a:pt x="85888" y="43524"/>
                  <a:pt x="85915" y="43505"/>
                  <a:pt x="85941" y="43482"/>
                </a:cubicBezTo>
                <a:close/>
                <a:moveTo>
                  <a:pt x="84309" y="48431"/>
                </a:moveTo>
                <a:cubicBezTo>
                  <a:pt x="84890" y="47996"/>
                  <a:pt x="85479" y="47553"/>
                  <a:pt x="86080" y="47095"/>
                </a:cubicBezTo>
                <a:cubicBezTo>
                  <a:pt x="86571" y="45433"/>
                  <a:pt x="87168" y="43782"/>
                  <a:pt x="87862" y="42158"/>
                </a:cubicBezTo>
                <a:cubicBezTo>
                  <a:pt x="87247" y="42638"/>
                  <a:pt x="86639" y="43118"/>
                  <a:pt x="86031" y="43599"/>
                </a:cubicBezTo>
                <a:cubicBezTo>
                  <a:pt x="85941" y="43670"/>
                  <a:pt x="85851" y="43741"/>
                  <a:pt x="85761" y="43812"/>
                </a:cubicBezTo>
                <a:cubicBezTo>
                  <a:pt x="85187" y="45340"/>
                  <a:pt x="84703" y="46878"/>
                  <a:pt x="84309" y="48431"/>
                </a:cubicBezTo>
                <a:close/>
                <a:moveTo>
                  <a:pt x="84238" y="48484"/>
                </a:moveTo>
                <a:cubicBezTo>
                  <a:pt x="84628" y="46934"/>
                  <a:pt x="85108" y="45400"/>
                  <a:pt x="85675" y="43880"/>
                </a:cubicBezTo>
                <a:cubicBezTo>
                  <a:pt x="85007" y="44413"/>
                  <a:pt x="84354" y="44931"/>
                  <a:pt x="83709" y="45437"/>
                </a:cubicBezTo>
                <a:cubicBezTo>
                  <a:pt x="83251" y="46852"/>
                  <a:pt x="82868" y="48277"/>
                  <a:pt x="82568" y="49711"/>
                </a:cubicBezTo>
                <a:cubicBezTo>
                  <a:pt x="83119" y="49313"/>
                  <a:pt x="83675" y="48904"/>
                  <a:pt x="84238" y="48484"/>
                </a:cubicBezTo>
                <a:close/>
                <a:moveTo>
                  <a:pt x="81983" y="53365"/>
                </a:moveTo>
                <a:cubicBezTo>
                  <a:pt x="82470" y="53057"/>
                  <a:pt x="82958" y="52735"/>
                  <a:pt x="83453" y="52408"/>
                </a:cubicBezTo>
                <a:cubicBezTo>
                  <a:pt x="83637" y="51170"/>
                  <a:pt x="83881" y="49936"/>
                  <a:pt x="84185" y="48705"/>
                </a:cubicBezTo>
                <a:cubicBezTo>
                  <a:pt x="83626" y="49122"/>
                  <a:pt x="83071" y="49527"/>
                  <a:pt x="82527" y="49921"/>
                </a:cubicBezTo>
                <a:cubicBezTo>
                  <a:pt x="82294" y="51065"/>
                  <a:pt x="82110" y="52213"/>
                  <a:pt x="81983" y="53365"/>
                </a:cubicBezTo>
                <a:close/>
                <a:moveTo>
                  <a:pt x="81919" y="53406"/>
                </a:moveTo>
                <a:cubicBezTo>
                  <a:pt x="82046" y="52258"/>
                  <a:pt x="82226" y="51110"/>
                  <a:pt x="82459" y="49969"/>
                </a:cubicBezTo>
                <a:cubicBezTo>
                  <a:pt x="81930" y="50352"/>
                  <a:pt x="81409" y="50724"/>
                  <a:pt x="80895" y="51084"/>
                </a:cubicBezTo>
                <a:cubicBezTo>
                  <a:pt x="80722" y="52146"/>
                  <a:pt x="80598" y="53211"/>
                  <a:pt x="80519" y="54281"/>
                </a:cubicBezTo>
                <a:cubicBezTo>
                  <a:pt x="80985" y="53995"/>
                  <a:pt x="81450" y="53706"/>
                  <a:pt x="81919" y="53406"/>
                </a:cubicBezTo>
                <a:close/>
                <a:moveTo>
                  <a:pt x="80422" y="56941"/>
                </a:moveTo>
                <a:cubicBezTo>
                  <a:pt x="80422" y="56997"/>
                  <a:pt x="80422" y="57050"/>
                  <a:pt x="80422" y="57106"/>
                </a:cubicBezTo>
                <a:cubicBezTo>
                  <a:pt x="80849" y="56884"/>
                  <a:pt x="81277" y="56659"/>
                  <a:pt x="81709" y="56423"/>
                </a:cubicBezTo>
                <a:cubicBezTo>
                  <a:pt x="81735" y="55477"/>
                  <a:pt x="81799" y="54532"/>
                  <a:pt x="81900" y="53586"/>
                </a:cubicBezTo>
                <a:cubicBezTo>
                  <a:pt x="81435" y="53883"/>
                  <a:pt x="80970" y="54172"/>
                  <a:pt x="80508" y="54453"/>
                </a:cubicBezTo>
                <a:cubicBezTo>
                  <a:pt x="80452" y="55282"/>
                  <a:pt x="80422" y="56112"/>
                  <a:pt x="80422" y="56941"/>
                </a:cubicBezTo>
                <a:close/>
                <a:moveTo>
                  <a:pt x="79112" y="57762"/>
                </a:moveTo>
                <a:cubicBezTo>
                  <a:pt x="79529" y="57560"/>
                  <a:pt x="79945" y="57353"/>
                  <a:pt x="80362" y="57136"/>
                </a:cubicBezTo>
                <a:cubicBezTo>
                  <a:pt x="80362" y="57072"/>
                  <a:pt x="80362" y="57008"/>
                  <a:pt x="80362" y="56941"/>
                </a:cubicBezTo>
                <a:cubicBezTo>
                  <a:pt x="80362" y="56127"/>
                  <a:pt x="80388" y="55309"/>
                  <a:pt x="80444" y="54491"/>
                </a:cubicBezTo>
                <a:cubicBezTo>
                  <a:pt x="79994" y="54765"/>
                  <a:pt x="79548" y="55031"/>
                  <a:pt x="79101" y="55286"/>
                </a:cubicBezTo>
                <a:cubicBezTo>
                  <a:pt x="79090" y="55654"/>
                  <a:pt x="79082" y="56018"/>
                  <a:pt x="79082" y="56385"/>
                </a:cubicBezTo>
                <a:cubicBezTo>
                  <a:pt x="79082" y="56843"/>
                  <a:pt x="79094" y="57305"/>
                  <a:pt x="79112" y="57762"/>
                </a:cubicBezTo>
                <a:close/>
                <a:moveTo>
                  <a:pt x="77855" y="58509"/>
                </a:moveTo>
                <a:cubicBezTo>
                  <a:pt x="77904" y="59173"/>
                  <a:pt x="77975" y="59837"/>
                  <a:pt x="78069" y="60498"/>
                </a:cubicBezTo>
                <a:cubicBezTo>
                  <a:pt x="78452" y="60355"/>
                  <a:pt x="78831" y="60209"/>
                  <a:pt x="79214" y="60059"/>
                </a:cubicBezTo>
                <a:cubicBezTo>
                  <a:pt x="79142" y="59353"/>
                  <a:pt x="79086" y="58652"/>
                  <a:pt x="79056" y="57946"/>
                </a:cubicBezTo>
                <a:cubicBezTo>
                  <a:pt x="78655" y="58138"/>
                  <a:pt x="78253" y="58325"/>
                  <a:pt x="77855" y="58509"/>
                </a:cubicBezTo>
                <a:close/>
                <a:moveTo>
                  <a:pt x="76602" y="58903"/>
                </a:moveTo>
                <a:cubicBezTo>
                  <a:pt x="76992" y="58738"/>
                  <a:pt x="77386" y="58565"/>
                  <a:pt x="77780" y="58389"/>
                </a:cubicBezTo>
                <a:cubicBezTo>
                  <a:pt x="77724" y="57620"/>
                  <a:pt x="77690" y="56851"/>
                  <a:pt x="77687" y="56081"/>
                </a:cubicBezTo>
                <a:cubicBezTo>
                  <a:pt x="77270" y="56310"/>
                  <a:pt x="76854" y="56532"/>
                  <a:pt x="76437" y="56742"/>
                </a:cubicBezTo>
                <a:cubicBezTo>
                  <a:pt x="76471" y="57466"/>
                  <a:pt x="76523" y="58186"/>
                  <a:pt x="76602" y="58903"/>
                </a:cubicBezTo>
                <a:moveTo>
                  <a:pt x="75724" y="61297"/>
                </a:moveTo>
                <a:cubicBezTo>
                  <a:pt x="76088" y="61184"/>
                  <a:pt x="76456" y="61064"/>
                  <a:pt x="76820" y="60940"/>
                </a:cubicBezTo>
                <a:cubicBezTo>
                  <a:pt x="76715" y="60321"/>
                  <a:pt x="76625" y="59698"/>
                  <a:pt x="76553" y="59076"/>
                </a:cubicBezTo>
                <a:cubicBezTo>
                  <a:pt x="76174" y="59237"/>
                  <a:pt x="75792" y="59391"/>
                  <a:pt x="75413" y="59537"/>
                </a:cubicBezTo>
                <a:cubicBezTo>
                  <a:pt x="75503" y="60126"/>
                  <a:pt x="75604" y="60711"/>
                  <a:pt x="75724" y="61297"/>
                </a:cubicBezTo>
                <a:moveTo>
                  <a:pt x="74238" y="59980"/>
                </a:moveTo>
                <a:cubicBezTo>
                  <a:pt x="74340" y="60531"/>
                  <a:pt x="74456" y="61083"/>
                  <a:pt x="74587" y="61631"/>
                </a:cubicBezTo>
                <a:cubicBezTo>
                  <a:pt x="74944" y="61533"/>
                  <a:pt x="75300" y="61428"/>
                  <a:pt x="75657" y="61316"/>
                </a:cubicBezTo>
                <a:cubicBezTo>
                  <a:pt x="75537" y="60734"/>
                  <a:pt x="75435" y="60149"/>
                  <a:pt x="75349" y="59563"/>
                </a:cubicBezTo>
                <a:cubicBezTo>
                  <a:pt x="74978" y="59710"/>
                  <a:pt x="74606" y="59845"/>
                  <a:pt x="74238" y="59980"/>
                </a:cubicBezTo>
                <a:close/>
                <a:moveTo>
                  <a:pt x="74212" y="59837"/>
                </a:moveTo>
                <a:cubicBezTo>
                  <a:pt x="74584" y="59706"/>
                  <a:pt x="74955" y="59567"/>
                  <a:pt x="75327" y="59421"/>
                </a:cubicBezTo>
                <a:cubicBezTo>
                  <a:pt x="75229" y="58753"/>
                  <a:pt x="75154" y="58081"/>
                  <a:pt x="75101" y="57410"/>
                </a:cubicBezTo>
                <a:cubicBezTo>
                  <a:pt x="74711" y="57597"/>
                  <a:pt x="74321" y="57777"/>
                  <a:pt x="73931" y="57950"/>
                </a:cubicBezTo>
                <a:cubicBezTo>
                  <a:pt x="74006" y="58580"/>
                  <a:pt x="74100" y="59211"/>
                  <a:pt x="74212" y="59837"/>
                </a:cubicBezTo>
                <a:close/>
                <a:moveTo>
                  <a:pt x="73473" y="61927"/>
                </a:moveTo>
                <a:cubicBezTo>
                  <a:pt x="73822" y="61841"/>
                  <a:pt x="74171" y="61747"/>
                  <a:pt x="74520" y="61653"/>
                </a:cubicBezTo>
                <a:cubicBezTo>
                  <a:pt x="74389" y="61105"/>
                  <a:pt x="74272" y="60554"/>
                  <a:pt x="74171" y="60002"/>
                </a:cubicBezTo>
                <a:cubicBezTo>
                  <a:pt x="73807" y="60130"/>
                  <a:pt x="73447" y="60254"/>
                  <a:pt x="73087" y="60370"/>
                </a:cubicBezTo>
                <a:cubicBezTo>
                  <a:pt x="73203" y="60892"/>
                  <a:pt x="73330" y="61409"/>
                  <a:pt x="73473" y="61927"/>
                </a:cubicBezTo>
                <a:close/>
                <a:moveTo>
                  <a:pt x="72377" y="62186"/>
                </a:moveTo>
                <a:cubicBezTo>
                  <a:pt x="72719" y="62111"/>
                  <a:pt x="73060" y="62028"/>
                  <a:pt x="73402" y="61946"/>
                </a:cubicBezTo>
                <a:cubicBezTo>
                  <a:pt x="73259" y="61432"/>
                  <a:pt x="73132" y="60914"/>
                  <a:pt x="73015" y="60396"/>
                </a:cubicBezTo>
                <a:cubicBezTo>
                  <a:pt x="72666" y="60509"/>
                  <a:pt x="72314" y="60618"/>
                  <a:pt x="71961" y="60719"/>
                </a:cubicBezTo>
                <a:cubicBezTo>
                  <a:pt x="72089" y="61210"/>
                  <a:pt x="72227" y="61698"/>
                  <a:pt x="72377" y="62186"/>
                </a:cubicBezTo>
                <a:close/>
                <a:moveTo>
                  <a:pt x="70858" y="61027"/>
                </a:moveTo>
                <a:cubicBezTo>
                  <a:pt x="70993" y="61488"/>
                  <a:pt x="71143" y="61946"/>
                  <a:pt x="71301" y="62404"/>
                </a:cubicBezTo>
                <a:cubicBezTo>
                  <a:pt x="71635" y="62340"/>
                  <a:pt x="71968" y="62272"/>
                  <a:pt x="72302" y="62201"/>
                </a:cubicBezTo>
                <a:cubicBezTo>
                  <a:pt x="72152" y="61717"/>
                  <a:pt x="72013" y="61229"/>
                  <a:pt x="71890" y="60741"/>
                </a:cubicBezTo>
                <a:cubicBezTo>
                  <a:pt x="71544" y="60843"/>
                  <a:pt x="71199" y="60937"/>
                  <a:pt x="70858" y="61027"/>
                </a:cubicBezTo>
                <a:close/>
                <a:moveTo>
                  <a:pt x="70820" y="60892"/>
                </a:moveTo>
                <a:cubicBezTo>
                  <a:pt x="71166" y="60802"/>
                  <a:pt x="71507" y="60708"/>
                  <a:pt x="71852" y="60606"/>
                </a:cubicBezTo>
                <a:cubicBezTo>
                  <a:pt x="71717" y="60059"/>
                  <a:pt x="71593" y="59507"/>
                  <a:pt x="71484" y="58956"/>
                </a:cubicBezTo>
                <a:cubicBezTo>
                  <a:pt x="71128" y="59091"/>
                  <a:pt x="70772" y="59218"/>
                  <a:pt x="70415" y="59342"/>
                </a:cubicBezTo>
                <a:cubicBezTo>
                  <a:pt x="70535" y="59860"/>
                  <a:pt x="70670" y="60378"/>
                  <a:pt x="70820" y="60892"/>
                </a:cubicBezTo>
                <a:close/>
                <a:moveTo>
                  <a:pt x="69732" y="61158"/>
                </a:moveTo>
                <a:cubicBezTo>
                  <a:pt x="70066" y="61079"/>
                  <a:pt x="70404" y="60997"/>
                  <a:pt x="70742" y="60910"/>
                </a:cubicBezTo>
                <a:cubicBezTo>
                  <a:pt x="70595" y="60396"/>
                  <a:pt x="70460" y="59882"/>
                  <a:pt x="70340" y="59368"/>
                </a:cubicBezTo>
                <a:cubicBezTo>
                  <a:pt x="69991" y="59485"/>
                  <a:pt x="69642" y="59597"/>
                  <a:pt x="69297" y="59702"/>
                </a:cubicBezTo>
                <a:cubicBezTo>
                  <a:pt x="69428" y="60190"/>
                  <a:pt x="69575" y="60674"/>
                  <a:pt x="69732" y="61158"/>
                </a:cubicBezTo>
                <a:moveTo>
                  <a:pt x="68663" y="61383"/>
                </a:moveTo>
                <a:cubicBezTo>
                  <a:pt x="68993" y="61319"/>
                  <a:pt x="69323" y="61248"/>
                  <a:pt x="69650" y="61173"/>
                </a:cubicBezTo>
                <a:cubicBezTo>
                  <a:pt x="69492" y="60693"/>
                  <a:pt x="69350" y="60212"/>
                  <a:pt x="69218" y="59728"/>
                </a:cubicBezTo>
                <a:cubicBezTo>
                  <a:pt x="68881" y="59830"/>
                  <a:pt x="68539" y="59927"/>
                  <a:pt x="68201" y="60021"/>
                </a:cubicBezTo>
                <a:cubicBezTo>
                  <a:pt x="68344" y="60475"/>
                  <a:pt x="68498" y="60929"/>
                  <a:pt x="68663" y="61383"/>
                </a:cubicBezTo>
                <a:moveTo>
                  <a:pt x="67612" y="61567"/>
                </a:moveTo>
                <a:cubicBezTo>
                  <a:pt x="67935" y="61518"/>
                  <a:pt x="68258" y="61458"/>
                  <a:pt x="68577" y="61398"/>
                </a:cubicBezTo>
                <a:cubicBezTo>
                  <a:pt x="68415" y="60948"/>
                  <a:pt x="68261" y="60498"/>
                  <a:pt x="68119" y="60044"/>
                </a:cubicBezTo>
                <a:cubicBezTo>
                  <a:pt x="67789" y="60130"/>
                  <a:pt x="67459" y="60212"/>
                  <a:pt x="67128" y="60291"/>
                </a:cubicBezTo>
                <a:cubicBezTo>
                  <a:pt x="67278" y="60719"/>
                  <a:pt x="67440" y="61143"/>
                  <a:pt x="67612" y="61567"/>
                </a:cubicBezTo>
                <a:close/>
                <a:moveTo>
                  <a:pt x="67579" y="61717"/>
                </a:moveTo>
                <a:cubicBezTo>
                  <a:pt x="67263" y="61766"/>
                  <a:pt x="66948" y="61811"/>
                  <a:pt x="66637" y="61852"/>
                </a:cubicBezTo>
                <a:cubicBezTo>
                  <a:pt x="66802" y="62216"/>
                  <a:pt x="66975" y="62576"/>
                  <a:pt x="67155" y="62936"/>
                </a:cubicBezTo>
                <a:cubicBezTo>
                  <a:pt x="67462" y="62918"/>
                  <a:pt x="67770" y="62891"/>
                  <a:pt x="68078" y="62861"/>
                </a:cubicBezTo>
                <a:cubicBezTo>
                  <a:pt x="67901" y="62482"/>
                  <a:pt x="67736" y="62100"/>
                  <a:pt x="67579" y="61717"/>
                </a:cubicBezTo>
                <a:close/>
                <a:moveTo>
                  <a:pt x="69109" y="62749"/>
                </a:moveTo>
                <a:cubicBezTo>
                  <a:pt x="68941" y="62344"/>
                  <a:pt x="68779" y="61938"/>
                  <a:pt x="68625" y="61529"/>
                </a:cubicBezTo>
                <a:cubicBezTo>
                  <a:pt x="68306" y="61593"/>
                  <a:pt x="67988" y="61649"/>
                  <a:pt x="67665" y="61702"/>
                </a:cubicBezTo>
                <a:cubicBezTo>
                  <a:pt x="67822" y="62088"/>
                  <a:pt x="67991" y="62471"/>
                  <a:pt x="68168" y="62854"/>
                </a:cubicBezTo>
                <a:cubicBezTo>
                  <a:pt x="68483" y="62824"/>
                  <a:pt x="68798" y="62790"/>
                  <a:pt x="69109" y="62749"/>
                </a:cubicBezTo>
                <a:moveTo>
                  <a:pt x="69166" y="62880"/>
                </a:moveTo>
                <a:cubicBezTo>
                  <a:pt x="68854" y="62918"/>
                  <a:pt x="68543" y="62955"/>
                  <a:pt x="68231" y="62985"/>
                </a:cubicBezTo>
                <a:cubicBezTo>
                  <a:pt x="68397" y="63338"/>
                  <a:pt x="68569" y="63691"/>
                  <a:pt x="68749" y="64039"/>
                </a:cubicBezTo>
                <a:cubicBezTo>
                  <a:pt x="69053" y="64024"/>
                  <a:pt x="69361" y="64009"/>
                  <a:pt x="69665" y="63987"/>
                </a:cubicBezTo>
                <a:cubicBezTo>
                  <a:pt x="69492" y="63619"/>
                  <a:pt x="69323" y="63252"/>
                  <a:pt x="69166" y="62880"/>
                </a:cubicBezTo>
                <a:moveTo>
                  <a:pt x="70693" y="63904"/>
                </a:moveTo>
                <a:cubicBezTo>
                  <a:pt x="70524" y="63514"/>
                  <a:pt x="70363" y="63124"/>
                  <a:pt x="70209" y="62734"/>
                </a:cubicBezTo>
                <a:cubicBezTo>
                  <a:pt x="69890" y="62783"/>
                  <a:pt x="69571" y="62828"/>
                  <a:pt x="69252" y="62869"/>
                </a:cubicBezTo>
                <a:cubicBezTo>
                  <a:pt x="69413" y="63240"/>
                  <a:pt x="69582" y="63612"/>
                  <a:pt x="69759" y="63983"/>
                </a:cubicBezTo>
                <a:cubicBezTo>
                  <a:pt x="70070" y="63961"/>
                  <a:pt x="70381" y="63934"/>
                  <a:pt x="70693" y="63904"/>
                </a:cubicBezTo>
                <a:close/>
                <a:moveTo>
                  <a:pt x="70749" y="64036"/>
                </a:moveTo>
                <a:cubicBezTo>
                  <a:pt x="70441" y="64066"/>
                  <a:pt x="70130" y="64092"/>
                  <a:pt x="69819" y="64115"/>
                </a:cubicBezTo>
                <a:cubicBezTo>
                  <a:pt x="69984" y="64456"/>
                  <a:pt x="70156" y="64797"/>
                  <a:pt x="70336" y="65135"/>
                </a:cubicBezTo>
                <a:cubicBezTo>
                  <a:pt x="70640" y="65131"/>
                  <a:pt x="70948" y="65120"/>
                  <a:pt x="71252" y="65109"/>
                </a:cubicBezTo>
                <a:cubicBezTo>
                  <a:pt x="71075" y="64752"/>
                  <a:pt x="70910" y="64396"/>
                  <a:pt x="70749" y="64036"/>
                </a:cubicBezTo>
                <a:close/>
                <a:moveTo>
                  <a:pt x="72272" y="65053"/>
                </a:moveTo>
                <a:cubicBezTo>
                  <a:pt x="72104" y="64677"/>
                  <a:pt x="71938" y="64298"/>
                  <a:pt x="71785" y="63919"/>
                </a:cubicBezTo>
                <a:cubicBezTo>
                  <a:pt x="71469" y="63961"/>
                  <a:pt x="71154" y="63994"/>
                  <a:pt x="70835" y="64028"/>
                </a:cubicBezTo>
                <a:cubicBezTo>
                  <a:pt x="70997" y="64388"/>
                  <a:pt x="71166" y="64749"/>
                  <a:pt x="71342" y="65105"/>
                </a:cubicBezTo>
                <a:cubicBezTo>
                  <a:pt x="71650" y="65090"/>
                  <a:pt x="71961" y="65075"/>
                  <a:pt x="72272" y="65053"/>
                </a:cubicBezTo>
                <a:moveTo>
                  <a:pt x="72332" y="65180"/>
                </a:moveTo>
                <a:cubicBezTo>
                  <a:pt x="72021" y="65203"/>
                  <a:pt x="71713" y="65221"/>
                  <a:pt x="71406" y="65233"/>
                </a:cubicBezTo>
                <a:cubicBezTo>
                  <a:pt x="71571" y="65567"/>
                  <a:pt x="71743" y="65900"/>
                  <a:pt x="71923" y="66231"/>
                </a:cubicBezTo>
                <a:cubicBezTo>
                  <a:pt x="71991" y="66231"/>
                  <a:pt x="72062" y="66231"/>
                  <a:pt x="72134" y="66231"/>
                </a:cubicBezTo>
                <a:cubicBezTo>
                  <a:pt x="72366" y="66231"/>
                  <a:pt x="72599" y="66231"/>
                  <a:pt x="72831" y="66223"/>
                </a:cubicBezTo>
                <a:cubicBezTo>
                  <a:pt x="72659" y="65878"/>
                  <a:pt x="72490" y="65529"/>
                  <a:pt x="72332" y="65180"/>
                </a:cubicBezTo>
                <a:close/>
                <a:moveTo>
                  <a:pt x="73848" y="66193"/>
                </a:moveTo>
                <a:cubicBezTo>
                  <a:pt x="73679" y="65829"/>
                  <a:pt x="73514" y="65465"/>
                  <a:pt x="73360" y="65098"/>
                </a:cubicBezTo>
                <a:cubicBezTo>
                  <a:pt x="73045" y="65128"/>
                  <a:pt x="72730" y="65154"/>
                  <a:pt x="72415" y="65176"/>
                </a:cubicBezTo>
                <a:cubicBezTo>
                  <a:pt x="72576" y="65525"/>
                  <a:pt x="72745" y="65874"/>
                  <a:pt x="72921" y="66223"/>
                </a:cubicBezTo>
                <a:cubicBezTo>
                  <a:pt x="73229" y="66216"/>
                  <a:pt x="73541" y="66208"/>
                  <a:pt x="73848" y="66193"/>
                </a:cubicBezTo>
                <a:close/>
                <a:moveTo>
                  <a:pt x="73908" y="66321"/>
                </a:moveTo>
                <a:cubicBezTo>
                  <a:pt x="73601" y="66336"/>
                  <a:pt x="73293" y="66343"/>
                  <a:pt x="72985" y="66351"/>
                </a:cubicBezTo>
                <a:cubicBezTo>
                  <a:pt x="73154" y="66677"/>
                  <a:pt x="73327" y="67000"/>
                  <a:pt x="73503" y="67322"/>
                </a:cubicBezTo>
                <a:cubicBezTo>
                  <a:pt x="73807" y="67330"/>
                  <a:pt x="74107" y="67337"/>
                  <a:pt x="74411" y="67337"/>
                </a:cubicBezTo>
                <a:cubicBezTo>
                  <a:pt x="74238" y="67000"/>
                  <a:pt x="74070" y="66662"/>
                  <a:pt x="73908" y="66321"/>
                </a:cubicBezTo>
                <a:close/>
                <a:moveTo>
                  <a:pt x="74572" y="67337"/>
                </a:moveTo>
                <a:cubicBezTo>
                  <a:pt x="74858" y="67337"/>
                  <a:pt x="75139" y="67334"/>
                  <a:pt x="75424" y="67330"/>
                </a:cubicBezTo>
                <a:cubicBezTo>
                  <a:pt x="75251" y="66974"/>
                  <a:pt x="75090" y="66621"/>
                  <a:pt x="74933" y="66261"/>
                </a:cubicBezTo>
                <a:cubicBezTo>
                  <a:pt x="74617" y="66283"/>
                  <a:pt x="74306" y="66302"/>
                  <a:pt x="73991" y="66317"/>
                </a:cubicBezTo>
                <a:cubicBezTo>
                  <a:pt x="74156" y="66658"/>
                  <a:pt x="74325" y="67000"/>
                  <a:pt x="74497" y="67337"/>
                </a:cubicBezTo>
                <a:cubicBezTo>
                  <a:pt x="74524" y="67337"/>
                  <a:pt x="74550" y="67337"/>
                  <a:pt x="74572" y="67337"/>
                </a:cubicBezTo>
                <a:moveTo>
                  <a:pt x="75484" y="67454"/>
                </a:moveTo>
                <a:cubicBezTo>
                  <a:pt x="75180" y="67461"/>
                  <a:pt x="74876" y="67465"/>
                  <a:pt x="74572" y="67465"/>
                </a:cubicBezTo>
                <a:lnTo>
                  <a:pt x="74572" y="67465"/>
                </a:lnTo>
                <a:lnTo>
                  <a:pt x="74565" y="67465"/>
                </a:lnTo>
                <a:cubicBezTo>
                  <a:pt x="74734" y="67784"/>
                  <a:pt x="74903" y="68099"/>
                  <a:pt x="75083" y="68414"/>
                </a:cubicBezTo>
                <a:cubicBezTo>
                  <a:pt x="75383" y="68429"/>
                  <a:pt x="75687" y="68441"/>
                  <a:pt x="75987" y="68448"/>
                </a:cubicBezTo>
                <a:cubicBezTo>
                  <a:pt x="75814" y="68118"/>
                  <a:pt x="75645" y="67788"/>
                  <a:pt x="75484" y="67454"/>
                </a:cubicBezTo>
                <a:close/>
                <a:moveTo>
                  <a:pt x="76996" y="68459"/>
                </a:moveTo>
                <a:cubicBezTo>
                  <a:pt x="76824" y="68114"/>
                  <a:pt x="76658" y="67769"/>
                  <a:pt x="76501" y="67420"/>
                </a:cubicBezTo>
                <a:cubicBezTo>
                  <a:pt x="76189" y="67435"/>
                  <a:pt x="75878" y="67446"/>
                  <a:pt x="75567" y="67454"/>
                </a:cubicBezTo>
                <a:cubicBezTo>
                  <a:pt x="75728" y="67788"/>
                  <a:pt x="75897" y="68118"/>
                  <a:pt x="76073" y="68448"/>
                </a:cubicBezTo>
                <a:cubicBezTo>
                  <a:pt x="76381" y="68456"/>
                  <a:pt x="76688" y="68459"/>
                  <a:pt x="76996" y="68459"/>
                </a:cubicBezTo>
                <a:moveTo>
                  <a:pt x="77056" y="68583"/>
                </a:moveTo>
                <a:lnTo>
                  <a:pt x="77034" y="68583"/>
                </a:lnTo>
                <a:lnTo>
                  <a:pt x="77034" y="68583"/>
                </a:lnTo>
                <a:cubicBezTo>
                  <a:pt x="76734" y="68583"/>
                  <a:pt x="76437" y="68579"/>
                  <a:pt x="76141" y="68576"/>
                </a:cubicBezTo>
                <a:cubicBezTo>
                  <a:pt x="76310" y="68887"/>
                  <a:pt x="76482" y="69198"/>
                  <a:pt x="76658" y="69506"/>
                </a:cubicBezTo>
                <a:cubicBezTo>
                  <a:pt x="76959" y="69525"/>
                  <a:pt x="77263" y="69540"/>
                  <a:pt x="77563" y="69555"/>
                </a:cubicBezTo>
                <a:cubicBezTo>
                  <a:pt x="77386" y="69232"/>
                  <a:pt x="77218" y="68910"/>
                  <a:pt x="77056" y="68583"/>
                </a:cubicBezTo>
                <a:close/>
                <a:moveTo>
                  <a:pt x="78565" y="69585"/>
                </a:moveTo>
                <a:cubicBezTo>
                  <a:pt x="78392" y="69247"/>
                  <a:pt x="78227" y="68910"/>
                  <a:pt x="78069" y="68572"/>
                </a:cubicBezTo>
                <a:cubicBezTo>
                  <a:pt x="77758" y="68579"/>
                  <a:pt x="77446" y="68583"/>
                  <a:pt x="77139" y="68583"/>
                </a:cubicBezTo>
                <a:cubicBezTo>
                  <a:pt x="77300" y="68910"/>
                  <a:pt x="77469" y="69232"/>
                  <a:pt x="77645" y="69559"/>
                </a:cubicBezTo>
                <a:cubicBezTo>
                  <a:pt x="77953" y="69570"/>
                  <a:pt x="78257" y="69577"/>
                  <a:pt x="78565" y="69585"/>
                </a:cubicBezTo>
                <a:close/>
                <a:moveTo>
                  <a:pt x="78628" y="69709"/>
                </a:moveTo>
                <a:cubicBezTo>
                  <a:pt x="78321" y="69701"/>
                  <a:pt x="78020" y="69694"/>
                  <a:pt x="77713" y="69682"/>
                </a:cubicBezTo>
                <a:cubicBezTo>
                  <a:pt x="77882" y="69986"/>
                  <a:pt x="78058" y="70294"/>
                  <a:pt x="78234" y="70594"/>
                </a:cubicBezTo>
                <a:cubicBezTo>
                  <a:pt x="78534" y="70620"/>
                  <a:pt x="78835" y="70639"/>
                  <a:pt x="79135" y="70658"/>
                </a:cubicBezTo>
                <a:cubicBezTo>
                  <a:pt x="78958" y="70343"/>
                  <a:pt x="78790" y="70028"/>
                  <a:pt x="78628" y="69709"/>
                </a:cubicBezTo>
                <a:close/>
                <a:moveTo>
                  <a:pt x="80133" y="70707"/>
                </a:moveTo>
                <a:cubicBezTo>
                  <a:pt x="79960" y="70377"/>
                  <a:pt x="79795" y="70050"/>
                  <a:pt x="79638" y="69716"/>
                </a:cubicBezTo>
                <a:cubicBezTo>
                  <a:pt x="79593" y="69716"/>
                  <a:pt x="79551" y="69716"/>
                  <a:pt x="79510" y="69716"/>
                </a:cubicBezTo>
                <a:lnTo>
                  <a:pt x="79510" y="69716"/>
                </a:lnTo>
                <a:cubicBezTo>
                  <a:pt x="79240" y="69716"/>
                  <a:pt x="78973" y="69716"/>
                  <a:pt x="78707" y="69709"/>
                </a:cubicBezTo>
                <a:cubicBezTo>
                  <a:pt x="78872" y="70028"/>
                  <a:pt x="79041" y="70347"/>
                  <a:pt x="79217" y="70662"/>
                </a:cubicBezTo>
                <a:cubicBezTo>
                  <a:pt x="79521" y="70681"/>
                  <a:pt x="79829" y="70696"/>
                  <a:pt x="80133" y="70707"/>
                </a:cubicBezTo>
                <a:moveTo>
                  <a:pt x="80197" y="70831"/>
                </a:moveTo>
                <a:cubicBezTo>
                  <a:pt x="79893" y="70819"/>
                  <a:pt x="79589" y="70804"/>
                  <a:pt x="79285" y="70786"/>
                </a:cubicBezTo>
                <a:cubicBezTo>
                  <a:pt x="79454" y="71086"/>
                  <a:pt x="79630" y="71386"/>
                  <a:pt x="79810" y="71682"/>
                </a:cubicBezTo>
                <a:cubicBezTo>
                  <a:pt x="80107" y="71712"/>
                  <a:pt x="80407" y="71739"/>
                  <a:pt x="80707" y="71761"/>
                </a:cubicBezTo>
                <a:cubicBezTo>
                  <a:pt x="80531" y="71453"/>
                  <a:pt x="80362" y="71142"/>
                  <a:pt x="80197" y="70831"/>
                </a:cubicBezTo>
                <a:close/>
                <a:moveTo>
                  <a:pt x="81701" y="71829"/>
                </a:moveTo>
                <a:cubicBezTo>
                  <a:pt x="81529" y="71506"/>
                  <a:pt x="81364" y="71180"/>
                  <a:pt x="81202" y="70857"/>
                </a:cubicBezTo>
                <a:cubicBezTo>
                  <a:pt x="80891" y="70853"/>
                  <a:pt x="80583" y="70842"/>
                  <a:pt x="80275" y="70831"/>
                </a:cubicBezTo>
                <a:cubicBezTo>
                  <a:pt x="80441" y="71146"/>
                  <a:pt x="80609" y="71457"/>
                  <a:pt x="80786" y="71769"/>
                </a:cubicBezTo>
                <a:cubicBezTo>
                  <a:pt x="81090" y="71791"/>
                  <a:pt x="81397" y="71810"/>
                  <a:pt x="81701" y="71829"/>
                </a:cubicBezTo>
                <a:close/>
                <a:moveTo>
                  <a:pt x="81765" y="71949"/>
                </a:moveTo>
                <a:cubicBezTo>
                  <a:pt x="81461" y="71930"/>
                  <a:pt x="81161" y="71911"/>
                  <a:pt x="80857" y="71889"/>
                </a:cubicBezTo>
                <a:cubicBezTo>
                  <a:pt x="81026" y="72185"/>
                  <a:pt x="81202" y="72478"/>
                  <a:pt x="81382" y="72770"/>
                </a:cubicBezTo>
                <a:cubicBezTo>
                  <a:pt x="81679" y="72804"/>
                  <a:pt x="81979" y="72834"/>
                  <a:pt x="82279" y="72864"/>
                </a:cubicBezTo>
                <a:cubicBezTo>
                  <a:pt x="82103" y="72560"/>
                  <a:pt x="81930" y="72253"/>
                  <a:pt x="81765" y="71949"/>
                </a:cubicBezTo>
                <a:close/>
                <a:moveTo>
                  <a:pt x="83266" y="72943"/>
                </a:moveTo>
                <a:cubicBezTo>
                  <a:pt x="83093" y="72628"/>
                  <a:pt x="82924" y="72309"/>
                  <a:pt x="82763" y="71994"/>
                </a:cubicBezTo>
                <a:cubicBezTo>
                  <a:pt x="82455" y="71982"/>
                  <a:pt x="82148" y="71967"/>
                  <a:pt x="81840" y="71952"/>
                </a:cubicBezTo>
                <a:cubicBezTo>
                  <a:pt x="82009" y="72260"/>
                  <a:pt x="82181" y="72564"/>
                  <a:pt x="82358" y="72872"/>
                </a:cubicBezTo>
                <a:cubicBezTo>
                  <a:pt x="82658" y="72898"/>
                  <a:pt x="82962" y="72920"/>
                  <a:pt x="83266" y="72943"/>
                </a:cubicBezTo>
                <a:close/>
                <a:moveTo>
                  <a:pt x="83333" y="73063"/>
                </a:moveTo>
                <a:cubicBezTo>
                  <a:pt x="83029" y="73041"/>
                  <a:pt x="82729" y="73018"/>
                  <a:pt x="82425" y="72992"/>
                </a:cubicBezTo>
                <a:cubicBezTo>
                  <a:pt x="82598" y="73281"/>
                  <a:pt x="82774" y="73573"/>
                  <a:pt x="82951" y="73858"/>
                </a:cubicBezTo>
                <a:cubicBezTo>
                  <a:pt x="83251" y="73896"/>
                  <a:pt x="83547" y="73930"/>
                  <a:pt x="83844" y="73964"/>
                </a:cubicBezTo>
                <a:cubicBezTo>
                  <a:pt x="83671" y="73663"/>
                  <a:pt x="83498" y="73363"/>
                  <a:pt x="83333" y="73063"/>
                </a:cubicBezTo>
                <a:close/>
                <a:moveTo>
                  <a:pt x="84834" y="74057"/>
                </a:moveTo>
                <a:cubicBezTo>
                  <a:pt x="84658" y="73750"/>
                  <a:pt x="84493" y="73434"/>
                  <a:pt x="84328" y="73123"/>
                </a:cubicBezTo>
                <a:cubicBezTo>
                  <a:pt x="84020" y="73108"/>
                  <a:pt x="83712" y="73089"/>
                  <a:pt x="83405" y="73067"/>
                </a:cubicBezTo>
                <a:cubicBezTo>
                  <a:pt x="83573" y="73371"/>
                  <a:pt x="83746" y="73671"/>
                  <a:pt x="83922" y="73971"/>
                </a:cubicBezTo>
                <a:cubicBezTo>
                  <a:pt x="84226" y="74001"/>
                  <a:pt x="84530" y="74031"/>
                  <a:pt x="84834" y="74057"/>
                </a:cubicBezTo>
                <a:close/>
                <a:moveTo>
                  <a:pt x="84898" y="74177"/>
                </a:moveTo>
                <a:cubicBezTo>
                  <a:pt x="84598" y="74151"/>
                  <a:pt x="84294" y="74121"/>
                  <a:pt x="83994" y="74091"/>
                </a:cubicBezTo>
                <a:cubicBezTo>
                  <a:pt x="84166" y="74376"/>
                  <a:pt x="84339" y="74661"/>
                  <a:pt x="84519" y="74947"/>
                </a:cubicBezTo>
                <a:cubicBezTo>
                  <a:pt x="84819" y="74988"/>
                  <a:pt x="85116" y="75025"/>
                  <a:pt x="85416" y="75063"/>
                </a:cubicBezTo>
                <a:cubicBezTo>
                  <a:pt x="85239" y="74766"/>
                  <a:pt x="85067" y="74474"/>
                  <a:pt x="84898" y="74177"/>
                </a:cubicBezTo>
                <a:moveTo>
                  <a:pt x="86387" y="75168"/>
                </a:moveTo>
                <a:cubicBezTo>
                  <a:pt x="86215" y="74864"/>
                  <a:pt x="86046" y="74560"/>
                  <a:pt x="85881" y="74252"/>
                </a:cubicBezTo>
                <a:cubicBezTo>
                  <a:pt x="85577" y="74230"/>
                  <a:pt x="85273" y="74207"/>
                  <a:pt x="84973" y="74181"/>
                </a:cubicBezTo>
                <a:cubicBezTo>
                  <a:pt x="85138" y="74481"/>
                  <a:pt x="85311" y="74774"/>
                  <a:pt x="85491" y="75070"/>
                </a:cubicBezTo>
                <a:cubicBezTo>
                  <a:pt x="85787" y="75108"/>
                  <a:pt x="86087" y="75138"/>
                  <a:pt x="86387" y="75168"/>
                </a:cubicBezTo>
                <a:close/>
                <a:moveTo>
                  <a:pt x="86973" y="76158"/>
                </a:moveTo>
                <a:cubicBezTo>
                  <a:pt x="86796" y="75870"/>
                  <a:pt x="86624" y="75581"/>
                  <a:pt x="86455" y="75288"/>
                </a:cubicBezTo>
                <a:cubicBezTo>
                  <a:pt x="86155" y="75258"/>
                  <a:pt x="85858" y="75224"/>
                  <a:pt x="85562" y="75190"/>
                </a:cubicBezTo>
                <a:cubicBezTo>
                  <a:pt x="85735" y="75472"/>
                  <a:pt x="85911" y="75753"/>
                  <a:pt x="86091" y="76035"/>
                </a:cubicBezTo>
                <a:cubicBezTo>
                  <a:pt x="86384" y="76080"/>
                  <a:pt x="86680" y="76121"/>
                  <a:pt x="86973" y="76158"/>
                </a:cubicBezTo>
                <a:close/>
                <a:moveTo>
                  <a:pt x="87048" y="76275"/>
                </a:moveTo>
                <a:cubicBezTo>
                  <a:pt x="86751" y="76237"/>
                  <a:pt x="86462" y="76196"/>
                  <a:pt x="86170" y="76155"/>
                </a:cubicBezTo>
                <a:cubicBezTo>
                  <a:pt x="86342" y="76421"/>
                  <a:pt x="86523" y="76691"/>
                  <a:pt x="86706" y="76958"/>
                </a:cubicBezTo>
                <a:cubicBezTo>
                  <a:pt x="86995" y="77010"/>
                  <a:pt x="87284" y="77059"/>
                  <a:pt x="87573" y="77108"/>
                </a:cubicBezTo>
                <a:cubicBezTo>
                  <a:pt x="87393" y="76830"/>
                  <a:pt x="87217" y="76556"/>
                  <a:pt x="87048" y="76275"/>
                </a:cubicBezTo>
                <a:close/>
                <a:moveTo>
                  <a:pt x="88545" y="77258"/>
                </a:moveTo>
                <a:cubicBezTo>
                  <a:pt x="88369" y="76973"/>
                  <a:pt x="88196" y="76684"/>
                  <a:pt x="88023" y="76395"/>
                </a:cubicBezTo>
                <a:cubicBezTo>
                  <a:pt x="87723" y="76361"/>
                  <a:pt x="87419" y="76324"/>
                  <a:pt x="87119" y="76286"/>
                </a:cubicBezTo>
                <a:cubicBezTo>
                  <a:pt x="87292" y="76564"/>
                  <a:pt x="87468" y="76841"/>
                  <a:pt x="87652" y="77119"/>
                </a:cubicBezTo>
                <a:cubicBezTo>
                  <a:pt x="87948" y="77168"/>
                  <a:pt x="88248" y="77213"/>
                  <a:pt x="88545" y="77258"/>
                </a:cubicBezTo>
                <a:moveTo>
                  <a:pt x="88620" y="77374"/>
                </a:moveTo>
                <a:cubicBezTo>
                  <a:pt x="88324" y="77329"/>
                  <a:pt x="88023" y="77284"/>
                  <a:pt x="87731" y="77239"/>
                </a:cubicBezTo>
                <a:cubicBezTo>
                  <a:pt x="87907" y="77505"/>
                  <a:pt x="88087" y="77768"/>
                  <a:pt x="88271" y="78031"/>
                </a:cubicBezTo>
                <a:cubicBezTo>
                  <a:pt x="88564" y="78087"/>
                  <a:pt x="88856" y="78143"/>
                  <a:pt x="89149" y="78192"/>
                </a:cubicBezTo>
                <a:cubicBezTo>
                  <a:pt x="88969" y="77922"/>
                  <a:pt x="88793" y="77648"/>
                  <a:pt x="88620" y="77374"/>
                </a:cubicBezTo>
                <a:close/>
                <a:moveTo>
                  <a:pt x="90121" y="78297"/>
                </a:moveTo>
                <a:cubicBezTo>
                  <a:pt x="89941" y="78072"/>
                  <a:pt x="89764" y="77787"/>
                  <a:pt x="89595" y="77505"/>
                </a:cubicBezTo>
                <a:cubicBezTo>
                  <a:pt x="89292" y="77468"/>
                  <a:pt x="88991" y="77427"/>
                  <a:pt x="88691" y="77382"/>
                </a:cubicBezTo>
                <a:cubicBezTo>
                  <a:pt x="88864" y="77659"/>
                  <a:pt x="89044" y="77933"/>
                  <a:pt x="89224" y="78207"/>
                </a:cubicBezTo>
                <a:cubicBezTo>
                  <a:pt x="89520" y="78260"/>
                  <a:pt x="89821" y="78308"/>
                  <a:pt x="90121" y="78297"/>
                </a:cubicBezTo>
                <a:close/>
                <a:moveTo>
                  <a:pt x="90192" y="78470"/>
                </a:moveTo>
                <a:cubicBezTo>
                  <a:pt x="89896" y="78421"/>
                  <a:pt x="89599" y="78376"/>
                  <a:pt x="89303" y="78323"/>
                </a:cubicBezTo>
                <a:cubicBezTo>
                  <a:pt x="89479" y="78586"/>
                  <a:pt x="89659" y="78849"/>
                  <a:pt x="89847" y="79111"/>
                </a:cubicBezTo>
                <a:cubicBezTo>
                  <a:pt x="90139" y="79168"/>
                  <a:pt x="90432" y="79224"/>
                  <a:pt x="90725" y="79280"/>
                </a:cubicBezTo>
                <a:cubicBezTo>
                  <a:pt x="90545" y="79010"/>
                  <a:pt x="90365" y="78740"/>
                  <a:pt x="90192" y="78470"/>
                </a:cubicBezTo>
                <a:close/>
                <a:moveTo>
                  <a:pt x="90263" y="78481"/>
                </a:moveTo>
                <a:cubicBezTo>
                  <a:pt x="90436" y="78751"/>
                  <a:pt x="90616" y="79025"/>
                  <a:pt x="90800" y="79295"/>
                </a:cubicBezTo>
                <a:cubicBezTo>
                  <a:pt x="91096" y="79348"/>
                  <a:pt x="91393" y="79400"/>
                  <a:pt x="91693" y="79453"/>
                </a:cubicBezTo>
                <a:cubicBezTo>
                  <a:pt x="91513" y="79171"/>
                  <a:pt x="91336" y="78894"/>
                  <a:pt x="91164" y="78612"/>
                </a:cubicBezTo>
                <a:cubicBezTo>
                  <a:pt x="90864" y="78571"/>
                  <a:pt x="90560" y="78526"/>
                  <a:pt x="90263" y="78481"/>
                </a:cubicBezTo>
                <a:close/>
                <a:moveTo>
                  <a:pt x="89663" y="77513"/>
                </a:moveTo>
                <a:cubicBezTo>
                  <a:pt x="89832" y="77798"/>
                  <a:pt x="90008" y="78083"/>
                  <a:pt x="90188" y="78365"/>
                </a:cubicBezTo>
                <a:cubicBezTo>
                  <a:pt x="90492" y="78413"/>
                  <a:pt x="90792" y="78458"/>
                  <a:pt x="91096" y="78500"/>
                </a:cubicBezTo>
                <a:cubicBezTo>
                  <a:pt x="90920" y="78207"/>
                  <a:pt x="90747" y="77914"/>
                  <a:pt x="90578" y="77622"/>
                </a:cubicBezTo>
                <a:cubicBezTo>
                  <a:pt x="90275" y="77588"/>
                  <a:pt x="89967" y="77550"/>
                  <a:pt x="89663" y="77513"/>
                </a:cubicBezTo>
                <a:close/>
                <a:moveTo>
                  <a:pt x="90068" y="76590"/>
                </a:moveTo>
                <a:cubicBezTo>
                  <a:pt x="90233" y="76901"/>
                  <a:pt x="90402" y="77209"/>
                  <a:pt x="90578" y="77513"/>
                </a:cubicBezTo>
                <a:cubicBezTo>
                  <a:pt x="90890" y="77550"/>
                  <a:pt x="91201" y="77580"/>
                  <a:pt x="91513" y="77610"/>
                </a:cubicBezTo>
                <a:cubicBezTo>
                  <a:pt x="91344" y="77292"/>
                  <a:pt x="91179" y="76976"/>
                  <a:pt x="91017" y="76657"/>
                </a:cubicBezTo>
                <a:cubicBezTo>
                  <a:pt x="90702" y="76635"/>
                  <a:pt x="90383" y="76616"/>
                  <a:pt x="90068" y="76590"/>
                </a:cubicBezTo>
                <a:close/>
                <a:moveTo>
                  <a:pt x="90481" y="75543"/>
                </a:moveTo>
                <a:cubicBezTo>
                  <a:pt x="90158" y="75532"/>
                  <a:pt x="89836" y="75521"/>
                  <a:pt x="89517" y="75506"/>
                </a:cubicBezTo>
                <a:cubicBezTo>
                  <a:pt x="89674" y="75832"/>
                  <a:pt x="89839" y="76155"/>
                  <a:pt x="90012" y="76477"/>
                </a:cubicBezTo>
                <a:cubicBezTo>
                  <a:pt x="90327" y="76504"/>
                  <a:pt x="90646" y="76526"/>
                  <a:pt x="90961" y="76545"/>
                </a:cubicBezTo>
                <a:cubicBezTo>
                  <a:pt x="90796" y="76211"/>
                  <a:pt x="90635" y="75877"/>
                  <a:pt x="90481" y="75543"/>
                </a:cubicBezTo>
                <a:moveTo>
                  <a:pt x="129311" y="12374"/>
                </a:moveTo>
                <a:cubicBezTo>
                  <a:pt x="135569" y="12374"/>
                  <a:pt x="141253" y="12874"/>
                  <a:pt x="145872" y="13947"/>
                </a:cubicBezTo>
                <a:cubicBezTo>
                  <a:pt x="150494" y="15016"/>
                  <a:pt x="154055" y="16656"/>
                  <a:pt x="156062" y="18948"/>
                </a:cubicBezTo>
                <a:cubicBezTo>
                  <a:pt x="158130" y="21300"/>
                  <a:pt x="159057" y="23998"/>
                  <a:pt x="159057" y="26898"/>
                </a:cubicBezTo>
                <a:cubicBezTo>
                  <a:pt x="159057" y="32144"/>
                  <a:pt x="156032" y="38046"/>
                  <a:pt x="151241" y="43824"/>
                </a:cubicBezTo>
                <a:cubicBezTo>
                  <a:pt x="146450" y="49606"/>
                  <a:pt x="139884" y="55267"/>
                  <a:pt x="132792" y="60017"/>
                </a:cubicBezTo>
                <a:cubicBezTo>
                  <a:pt x="119533" y="68943"/>
                  <a:pt x="104206" y="74267"/>
                  <a:pt x="90012" y="74372"/>
                </a:cubicBezTo>
                <a:cubicBezTo>
                  <a:pt x="90162" y="74725"/>
                  <a:pt x="90320" y="75082"/>
                  <a:pt x="90481" y="75434"/>
                </a:cubicBezTo>
                <a:cubicBezTo>
                  <a:pt x="91032" y="75449"/>
                  <a:pt x="91588" y="75457"/>
                  <a:pt x="92143" y="75457"/>
                </a:cubicBezTo>
                <a:cubicBezTo>
                  <a:pt x="106776" y="75457"/>
                  <a:pt x="122636" y="70121"/>
                  <a:pt x="136128" y="61117"/>
                </a:cubicBezTo>
                <a:cubicBezTo>
                  <a:pt x="143332" y="56333"/>
                  <a:pt x="149947" y="50600"/>
                  <a:pt x="154761" y="44724"/>
                </a:cubicBezTo>
                <a:cubicBezTo>
                  <a:pt x="159574" y="38849"/>
                  <a:pt x="162583" y="32830"/>
                  <a:pt x="162583" y="27480"/>
                </a:cubicBezTo>
                <a:cubicBezTo>
                  <a:pt x="162583" y="24430"/>
                  <a:pt x="161608" y="21601"/>
                  <a:pt x="159436" y="19124"/>
                </a:cubicBezTo>
                <a:cubicBezTo>
                  <a:pt x="157304" y="16689"/>
                  <a:pt x="153511" y="14926"/>
                  <a:pt x="148600" y="13778"/>
                </a:cubicBezTo>
                <a:cubicBezTo>
                  <a:pt x="143685" y="12626"/>
                  <a:pt x="137651" y="12089"/>
                  <a:pt x="131036" y="12089"/>
                </a:cubicBezTo>
                <a:cubicBezTo>
                  <a:pt x="127603" y="12089"/>
                  <a:pt x="124013" y="12232"/>
                  <a:pt x="120339" y="12513"/>
                </a:cubicBezTo>
                <a:cubicBezTo>
                  <a:pt x="120212" y="12581"/>
                  <a:pt x="120081" y="12648"/>
                  <a:pt x="119953" y="12712"/>
                </a:cubicBezTo>
                <a:cubicBezTo>
                  <a:pt x="123169" y="12491"/>
                  <a:pt x="126305" y="12374"/>
                  <a:pt x="129311" y="12374"/>
                </a:cubicBezTo>
                <a:close/>
                <a:moveTo>
                  <a:pt x="119338" y="13035"/>
                </a:moveTo>
                <a:cubicBezTo>
                  <a:pt x="122174" y="12855"/>
                  <a:pt x="124932" y="12761"/>
                  <a:pt x="127577" y="12761"/>
                </a:cubicBezTo>
                <a:cubicBezTo>
                  <a:pt x="133472" y="12761"/>
                  <a:pt x="138799" y="13222"/>
                  <a:pt x="143118" y="14213"/>
                </a:cubicBezTo>
                <a:cubicBezTo>
                  <a:pt x="147440" y="15207"/>
                  <a:pt x="150750" y="16723"/>
                  <a:pt x="152614" y="18850"/>
                </a:cubicBezTo>
                <a:lnTo>
                  <a:pt x="152614" y="18850"/>
                </a:lnTo>
                <a:cubicBezTo>
                  <a:pt x="154558" y="21060"/>
                  <a:pt x="155432" y="23600"/>
                  <a:pt x="155432" y="26332"/>
                </a:cubicBezTo>
                <a:cubicBezTo>
                  <a:pt x="155428" y="31423"/>
                  <a:pt x="152404" y="37190"/>
                  <a:pt x="147643" y="42863"/>
                </a:cubicBezTo>
                <a:cubicBezTo>
                  <a:pt x="142878" y="48536"/>
                  <a:pt x="136376" y="54115"/>
                  <a:pt x="129401" y="58828"/>
                </a:cubicBezTo>
                <a:cubicBezTo>
                  <a:pt x="116903" y="67315"/>
                  <a:pt x="102780" y="72553"/>
                  <a:pt x="89517" y="73138"/>
                </a:cubicBezTo>
                <a:cubicBezTo>
                  <a:pt x="89659" y="73513"/>
                  <a:pt x="89809" y="73888"/>
                  <a:pt x="89967" y="74260"/>
                </a:cubicBezTo>
                <a:cubicBezTo>
                  <a:pt x="104146" y="74166"/>
                  <a:pt x="119469" y="68850"/>
                  <a:pt x="132729" y="59924"/>
                </a:cubicBezTo>
                <a:cubicBezTo>
                  <a:pt x="139816" y="55177"/>
                  <a:pt x="146371" y="49523"/>
                  <a:pt x="151155" y="43752"/>
                </a:cubicBezTo>
                <a:cubicBezTo>
                  <a:pt x="155939" y="37986"/>
                  <a:pt x="158944" y="32099"/>
                  <a:pt x="158944" y="26898"/>
                </a:cubicBezTo>
                <a:cubicBezTo>
                  <a:pt x="158944" y="24024"/>
                  <a:pt x="158025" y="21357"/>
                  <a:pt x="155980" y="19023"/>
                </a:cubicBezTo>
                <a:cubicBezTo>
                  <a:pt x="153995" y="16761"/>
                  <a:pt x="150457" y="15121"/>
                  <a:pt x="145846" y="14055"/>
                </a:cubicBezTo>
                <a:cubicBezTo>
                  <a:pt x="141238" y="12986"/>
                  <a:pt x="135561" y="12487"/>
                  <a:pt x="129311" y="12487"/>
                </a:cubicBezTo>
                <a:cubicBezTo>
                  <a:pt x="126226" y="12487"/>
                  <a:pt x="123007" y="12607"/>
                  <a:pt x="119702" y="12843"/>
                </a:cubicBezTo>
                <a:cubicBezTo>
                  <a:pt x="119582" y="12907"/>
                  <a:pt x="119462" y="12971"/>
                  <a:pt x="119338" y="13035"/>
                </a:cubicBezTo>
                <a:close/>
                <a:moveTo>
                  <a:pt x="119225" y="13042"/>
                </a:moveTo>
                <a:cubicBezTo>
                  <a:pt x="119345" y="12979"/>
                  <a:pt x="119465" y="12915"/>
                  <a:pt x="119585" y="12851"/>
                </a:cubicBezTo>
                <a:cubicBezTo>
                  <a:pt x="119188" y="12881"/>
                  <a:pt x="118790" y="12911"/>
                  <a:pt x="118388" y="12941"/>
                </a:cubicBezTo>
                <a:cubicBezTo>
                  <a:pt x="118268" y="13001"/>
                  <a:pt x="118152" y="13061"/>
                  <a:pt x="118036" y="13121"/>
                </a:cubicBezTo>
                <a:cubicBezTo>
                  <a:pt x="118433" y="13095"/>
                  <a:pt x="118831" y="13069"/>
                  <a:pt x="119225" y="13042"/>
                </a:cubicBezTo>
                <a:close/>
                <a:moveTo>
                  <a:pt x="118640" y="13354"/>
                </a:moveTo>
                <a:cubicBezTo>
                  <a:pt x="118752" y="13294"/>
                  <a:pt x="118865" y="13234"/>
                  <a:pt x="118977" y="13174"/>
                </a:cubicBezTo>
                <a:cubicBezTo>
                  <a:pt x="118580" y="13200"/>
                  <a:pt x="118178" y="13226"/>
                  <a:pt x="117777" y="13256"/>
                </a:cubicBezTo>
                <a:cubicBezTo>
                  <a:pt x="117668" y="13312"/>
                  <a:pt x="117555" y="13373"/>
                  <a:pt x="117447" y="13429"/>
                </a:cubicBezTo>
                <a:cubicBezTo>
                  <a:pt x="117848" y="13403"/>
                  <a:pt x="118242" y="13376"/>
                  <a:pt x="118640" y="13354"/>
                </a:cubicBezTo>
                <a:moveTo>
                  <a:pt x="116888" y="13725"/>
                </a:moveTo>
                <a:cubicBezTo>
                  <a:pt x="117285" y="13703"/>
                  <a:pt x="117683" y="13680"/>
                  <a:pt x="118081" y="13661"/>
                </a:cubicBezTo>
                <a:cubicBezTo>
                  <a:pt x="118186" y="13601"/>
                  <a:pt x="118291" y="13545"/>
                  <a:pt x="118396" y="13485"/>
                </a:cubicBezTo>
                <a:cubicBezTo>
                  <a:pt x="117998" y="13511"/>
                  <a:pt x="117597" y="13538"/>
                  <a:pt x="117195" y="13564"/>
                </a:cubicBezTo>
                <a:cubicBezTo>
                  <a:pt x="117090" y="13616"/>
                  <a:pt x="116989" y="13673"/>
                  <a:pt x="116888" y="13725"/>
                </a:cubicBezTo>
                <a:close/>
                <a:moveTo>
                  <a:pt x="116768" y="13733"/>
                </a:moveTo>
                <a:cubicBezTo>
                  <a:pt x="116869" y="13680"/>
                  <a:pt x="116970" y="13628"/>
                  <a:pt x="117071" y="13571"/>
                </a:cubicBezTo>
                <a:cubicBezTo>
                  <a:pt x="116674" y="13598"/>
                  <a:pt x="116276" y="13628"/>
                  <a:pt x="115875" y="13661"/>
                </a:cubicBezTo>
                <a:cubicBezTo>
                  <a:pt x="115777" y="13710"/>
                  <a:pt x="115683" y="13759"/>
                  <a:pt x="115586" y="13812"/>
                </a:cubicBezTo>
                <a:cubicBezTo>
                  <a:pt x="115980" y="13785"/>
                  <a:pt x="116377" y="13759"/>
                  <a:pt x="116768" y="13733"/>
                </a:cubicBezTo>
                <a:close/>
                <a:moveTo>
                  <a:pt x="116239" y="14022"/>
                </a:moveTo>
                <a:cubicBezTo>
                  <a:pt x="116329" y="13973"/>
                  <a:pt x="116426" y="13920"/>
                  <a:pt x="116516" y="13868"/>
                </a:cubicBezTo>
                <a:cubicBezTo>
                  <a:pt x="116118" y="13894"/>
                  <a:pt x="115721" y="13920"/>
                  <a:pt x="115319" y="13950"/>
                </a:cubicBezTo>
                <a:cubicBezTo>
                  <a:pt x="115229" y="13999"/>
                  <a:pt x="115143" y="14044"/>
                  <a:pt x="115053" y="14093"/>
                </a:cubicBezTo>
                <a:cubicBezTo>
                  <a:pt x="115451" y="14067"/>
                  <a:pt x="115845" y="14044"/>
                  <a:pt x="116239" y="14022"/>
                </a:cubicBezTo>
                <a:close/>
                <a:moveTo>
                  <a:pt x="114546" y="14363"/>
                </a:moveTo>
                <a:cubicBezTo>
                  <a:pt x="114944" y="14341"/>
                  <a:pt x="115338" y="14322"/>
                  <a:pt x="115728" y="14303"/>
                </a:cubicBezTo>
                <a:cubicBezTo>
                  <a:pt x="115815" y="14254"/>
                  <a:pt x="115905" y="14205"/>
                  <a:pt x="115991" y="14157"/>
                </a:cubicBezTo>
                <a:cubicBezTo>
                  <a:pt x="115593" y="14179"/>
                  <a:pt x="115192" y="14205"/>
                  <a:pt x="114790" y="14232"/>
                </a:cubicBezTo>
                <a:cubicBezTo>
                  <a:pt x="114711" y="14277"/>
                  <a:pt x="114629" y="14318"/>
                  <a:pt x="114546" y="14363"/>
                </a:cubicBezTo>
                <a:close/>
                <a:moveTo>
                  <a:pt x="114426" y="14371"/>
                </a:moveTo>
                <a:cubicBezTo>
                  <a:pt x="114505" y="14326"/>
                  <a:pt x="114584" y="14284"/>
                  <a:pt x="114666" y="14239"/>
                </a:cubicBezTo>
                <a:cubicBezTo>
                  <a:pt x="114272" y="14265"/>
                  <a:pt x="113875" y="14292"/>
                  <a:pt x="113473" y="14322"/>
                </a:cubicBezTo>
                <a:cubicBezTo>
                  <a:pt x="113398" y="14363"/>
                  <a:pt x="113323" y="14404"/>
                  <a:pt x="113248" y="14442"/>
                </a:cubicBezTo>
                <a:cubicBezTo>
                  <a:pt x="113642" y="14416"/>
                  <a:pt x="114036" y="14393"/>
                  <a:pt x="114426" y="14371"/>
                </a:cubicBezTo>
                <a:close/>
                <a:moveTo>
                  <a:pt x="113950" y="14629"/>
                </a:moveTo>
                <a:cubicBezTo>
                  <a:pt x="114021" y="14592"/>
                  <a:pt x="114096" y="14551"/>
                  <a:pt x="114167" y="14509"/>
                </a:cubicBezTo>
                <a:cubicBezTo>
                  <a:pt x="113773" y="14532"/>
                  <a:pt x="113379" y="14558"/>
                  <a:pt x="112978" y="14584"/>
                </a:cubicBezTo>
                <a:cubicBezTo>
                  <a:pt x="112914" y="14622"/>
                  <a:pt x="112843" y="14659"/>
                  <a:pt x="112775" y="14693"/>
                </a:cubicBezTo>
                <a:cubicBezTo>
                  <a:pt x="113169" y="14671"/>
                  <a:pt x="113560" y="14648"/>
                  <a:pt x="113950" y="14629"/>
                </a:cubicBezTo>
                <a:close/>
                <a:moveTo>
                  <a:pt x="113492" y="14885"/>
                </a:moveTo>
                <a:cubicBezTo>
                  <a:pt x="113560" y="14847"/>
                  <a:pt x="113627" y="14810"/>
                  <a:pt x="113695" y="14772"/>
                </a:cubicBezTo>
                <a:cubicBezTo>
                  <a:pt x="113304" y="14791"/>
                  <a:pt x="112910" y="14813"/>
                  <a:pt x="112513" y="14836"/>
                </a:cubicBezTo>
                <a:cubicBezTo>
                  <a:pt x="112453" y="14870"/>
                  <a:pt x="112389" y="14903"/>
                  <a:pt x="112329" y="14937"/>
                </a:cubicBezTo>
                <a:cubicBezTo>
                  <a:pt x="112723" y="14915"/>
                  <a:pt x="113109" y="14900"/>
                  <a:pt x="113492" y="14885"/>
                </a:cubicBezTo>
                <a:close/>
                <a:moveTo>
                  <a:pt x="113049" y="15136"/>
                </a:moveTo>
                <a:cubicBezTo>
                  <a:pt x="113117" y="15098"/>
                  <a:pt x="113181" y="15061"/>
                  <a:pt x="113244" y="15023"/>
                </a:cubicBezTo>
                <a:cubicBezTo>
                  <a:pt x="112858" y="15038"/>
                  <a:pt x="112464" y="15057"/>
                  <a:pt x="112070" y="15080"/>
                </a:cubicBezTo>
                <a:cubicBezTo>
                  <a:pt x="112014" y="15110"/>
                  <a:pt x="111957" y="15140"/>
                  <a:pt x="111901" y="15170"/>
                </a:cubicBezTo>
                <a:cubicBezTo>
                  <a:pt x="112288" y="15155"/>
                  <a:pt x="112674" y="15143"/>
                  <a:pt x="113049" y="15136"/>
                </a:cubicBezTo>
                <a:close/>
                <a:moveTo>
                  <a:pt x="112610" y="15387"/>
                </a:moveTo>
                <a:cubicBezTo>
                  <a:pt x="112678" y="15350"/>
                  <a:pt x="112742" y="15312"/>
                  <a:pt x="112809" y="15275"/>
                </a:cubicBezTo>
                <a:cubicBezTo>
                  <a:pt x="112426" y="15282"/>
                  <a:pt x="112036" y="15297"/>
                  <a:pt x="111646" y="15312"/>
                </a:cubicBezTo>
                <a:cubicBezTo>
                  <a:pt x="111594" y="15342"/>
                  <a:pt x="111537" y="15372"/>
                  <a:pt x="111485" y="15402"/>
                </a:cubicBezTo>
                <a:cubicBezTo>
                  <a:pt x="111864" y="15395"/>
                  <a:pt x="112243" y="15391"/>
                  <a:pt x="112610" y="15387"/>
                </a:cubicBezTo>
                <a:close/>
                <a:moveTo>
                  <a:pt x="112153" y="15654"/>
                </a:moveTo>
                <a:cubicBezTo>
                  <a:pt x="112228" y="15612"/>
                  <a:pt x="112303" y="15567"/>
                  <a:pt x="112378" y="15522"/>
                </a:cubicBezTo>
                <a:cubicBezTo>
                  <a:pt x="112002" y="15526"/>
                  <a:pt x="111624" y="15534"/>
                  <a:pt x="111237" y="15545"/>
                </a:cubicBezTo>
                <a:cubicBezTo>
                  <a:pt x="111177" y="15575"/>
                  <a:pt x="111121" y="15609"/>
                  <a:pt x="111061" y="15642"/>
                </a:cubicBezTo>
                <a:cubicBezTo>
                  <a:pt x="111432" y="15642"/>
                  <a:pt x="111796" y="15646"/>
                  <a:pt x="112153" y="15654"/>
                </a:cubicBezTo>
                <a:close/>
                <a:moveTo>
                  <a:pt x="111646" y="15958"/>
                </a:moveTo>
                <a:cubicBezTo>
                  <a:pt x="111740" y="15898"/>
                  <a:pt x="111834" y="15841"/>
                  <a:pt x="111927" y="15785"/>
                </a:cubicBezTo>
                <a:cubicBezTo>
                  <a:pt x="111631" y="15781"/>
                  <a:pt x="111327" y="15781"/>
                  <a:pt x="111019" y="15781"/>
                </a:cubicBezTo>
                <a:cubicBezTo>
                  <a:pt x="110952" y="15781"/>
                  <a:pt x="110888" y="15781"/>
                  <a:pt x="110821" y="15781"/>
                </a:cubicBezTo>
                <a:cubicBezTo>
                  <a:pt x="110749" y="15823"/>
                  <a:pt x="110678" y="15864"/>
                  <a:pt x="110603" y="15905"/>
                </a:cubicBezTo>
                <a:cubicBezTo>
                  <a:pt x="110959" y="15916"/>
                  <a:pt x="111308" y="15935"/>
                  <a:pt x="111646" y="15958"/>
                </a:cubicBezTo>
                <a:close/>
                <a:moveTo>
                  <a:pt x="110059" y="16224"/>
                </a:moveTo>
                <a:cubicBezTo>
                  <a:pt x="110389" y="16258"/>
                  <a:pt x="110712" y="16292"/>
                  <a:pt x="111019" y="16337"/>
                </a:cubicBezTo>
                <a:cubicBezTo>
                  <a:pt x="111155" y="16250"/>
                  <a:pt x="111293" y="16168"/>
                  <a:pt x="111432" y="16081"/>
                </a:cubicBezTo>
                <a:cubicBezTo>
                  <a:pt x="111091" y="16063"/>
                  <a:pt x="110738" y="16048"/>
                  <a:pt x="110378" y="16036"/>
                </a:cubicBezTo>
                <a:cubicBezTo>
                  <a:pt x="110269" y="16100"/>
                  <a:pt x="110164" y="16164"/>
                  <a:pt x="110059" y="16224"/>
                </a:cubicBezTo>
                <a:close/>
                <a:moveTo>
                  <a:pt x="109965" y="16217"/>
                </a:moveTo>
                <a:cubicBezTo>
                  <a:pt x="110066" y="16157"/>
                  <a:pt x="110172" y="16096"/>
                  <a:pt x="110273" y="16036"/>
                </a:cubicBezTo>
                <a:cubicBezTo>
                  <a:pt x="109924" y="16025"/>
                  <a:pt x="109567" y="16021"/>
                  <a:pt x="109203" y="16018"/>
                </a:cubicBezTo>
                <a:cubicBezTo>
                  <a:pt x="109128" y="16063"/>
                  <a:pt x="109053" y="16104"/>
                  <a:pt x="108978" y="16145"/>
                </a:cubicBezTo>
                <a:cubicBezTo>
                  <a:pt x="109316" y="16164"/>
                  <a:pt x="109646" y="16190"/>
                  <a:pt x="109965" y="16217"/>
                </a:cubicBezTo>
                <a:close/>
                <a:moveTo>
                  <a:pt x="109234" y="16656"/>
                </a:moveTo>
                <a:cubicBezTo>
                  <a:pt x="109406" y="16550"/>
                  <a:pt x="109579" y="16445"/>
                  <a:pt x="109755" y="16340"/>
                </a:cubicBezTo>
                <a:cubicBezTo>
                  <a:pt x="109432" y="16314"/>
                  <a:pt x="109095" y="16295"/>
                  <a:pt x="108749" y="16277"/>
                </a:cubicBezTo>
                <a:cubicBezTo>
                  <a:pt x="108618" y="16352"/>
                  <a:pt x="108487" y="16427"/>
                  <a:pt x="108359" y="16505"/>
                </a:cubicBezTo>
                <a:cubicBezTo>
                  <a:pt x="108667" y="16547"/>
                  <a:pt x="108960" y="16599"/>
                  <a:pt x="109234" y="16656"/>
                </a:cubicBezTo>
                <a:close/>
                <a:moveTo>
                  <a:pt x="108037" y="17402"/>
                </a:moveTo>
                <a:cubicBezTo>
                  <a:pt x="108371" y="17188"/>
                  <a:pt x="108712" y="16974"/>
                  <a:pt x="109050" y="16768"/>
                </a:cubicBezTo>
                <a:cubicBezTo>
                  <a:pt x="108772" y="16712"/>
                  <a:pt x="108472" y="16663"/>
                  <a:pt x="108157" y="16622"/>
                </a:cubicBezTo>
                <a:cubicBezTo>
                  <a:pt x="107902" y="16772"/>
                  <a:pt x="107646" y="16926"/>
                  <a:pt x="107395" y="17079"/>
                </a:cubicBezTo>
                <a:cubicBezTo>
                  <a:pt x="107635" y="17173"/>
                  <a:pt x="107849" y="17282"/>
                  <a:pt x="108037" y="17402"/>
                </a:cubicBezTo>
                <a:moveTo>
                  <a:pt x="105905" y="19695"/>
                </a:moveTo>
                <a:cubicBezTo>
                  <a:pt x="105905" y="19728"/>
                  <a:pt x="105905" y="19762"/>
                  <a:pt x="105905" y="19796"/>
                </a:cubicBezTo>
                <a:cubicBezTo>
                  <a:pt x="105947" y="19762"/>
                  <a:pt x="105988" y="19732"/>
                  <a:pt x="106033" y="19702"/>
                </a:cubicBezTo>
                <a:cubicBezTo>
                  <a:pt x="106821" y="19113"/>
                  <a:pt x="107631" y="18539"/>
                  <a:pt x="108461" y="17980"/>
                </a:cubicBezTo>
                <a:cubicBezTo>
                  <a:pt x="108434" y="17946"/>
                  <a:pt x="108404" y="17912"/>
                  <a:pt x="108378" y="17879"/>
                </a:cubicBezTo>
                <a:lnTo>
                  <a:pt x="108431" y="17834"/>
                </a:lnTo>
                <a:lnTo>
                  <a:pt x="108378" y="17879"/>
                </a:lnTo>
                <a:cubicBezTo>
                  <a:pt x="108265" y="17751"/>
                  <a:pt x="108123" y="17631"/>
                  <a:pt x="107950" y="17522"/>
                </a:cubicBezTo>
                <a:cubicBezTo>
                  <a:pt x="107226" y="17984"/>
                  <a:pt x="106513" y="18456"/>
                  <a:pt x="105819" y="18944"/>
                </a:cubicBezTo>
                <a:cubicBezTo>
                  <a:pt x="105879" y="19184"/>
                  <a:pt x="105909" y="19436"/>
                  <a:pt x="105905" y="19695"/>
                </a:cubicBezTo>
                <a:close/>
                <a:moveTo>
                  <a:pt x="105662" y="21079"/>
                </a:moveTo>
                <a:cubicBezTo>
                  <a:pt x="106446" y="20441"/>
                  <a:pt x="107252" y="19815"/>
                  <a:pt x="108074" y="19207"/>
                </a:cubicBezTo>
                <a:cubicBezTo>
                  <a:pt x="108341" y="19012"/>
                  <a:pt x="108607" y="18817"/>
                  <a:pt x="108877" y="18625"/>
                </a:cubicBezTo>
                <a:cubicBezTo>
                  <a:pt x="108776" y="18415"/>
                  <a:pt x="108648" y="18216"/>
                  <a:pt x="108494" y="18021"/>
                </a:cubicBezTo>
                <a:cubicBezTo>
                  <a:pt x="107665" y="18580"/>
                  <a:pt x="106851" y="19154"/>
                  <a:pt x="106063" y="19743"/>
                </a:cubicBezTo>
                <a:cubicBezTo>
                  <a:pt x="106011" y="19781"/>
                  <a:pt x="105958" y="19822"/>
                  <a:pt x="105902" y="19863"/>
                </a:cubicBezTo>
                <a:cubicBezTo>
                  <a:pt x="105883" y="20254"/>
                  <a:pt x="105800" y="20659"/>
                  <a:pt x="105662" y="21079"/>
                </a:cubicBezTo>
                <a:close/>
                <a:moveTo>
                  <a:pt x="94691" y="32748"/>
                </a:moveTo>
                <a:cubicBezTo>
                  <a:pt x="97644" y="28583"/>
                  <a:pt x="101260" y="24704"/>
                  <a:pt x="105436" y="21263"/>
                </a:cubicBezTo>
                <a:cubicBezTo>
                  <a:pt x="105609" y="20816"/>
                  <a:pt x="105710" y="20385"/>
                  <a:pt x="105744" y="19980"/>
                </a:cubicBezTo>
                <a:cubicBezTo>
                  <a:pt x="99910" y="24370"/>
                  <a:pt x="95088" y="29607"/>
                  <a:pt x="91516" y="35307"/>
                </a:cubicBezTo>
                <a:cubicBezTo>
                  <a:pt x="92601" y="34447"/>
                  <a:pt x="93663" y="33592"/>
                  <a:pt x="94691" y="32748"/>
                </a:cubicBezTo>
                <a:close/>
                <a:moveTo>
                  <a:pt x="90353" y="40019"/>
                </a:moveTo>
                <a:cubicBezTo>
                  <a:pt x="91498" y="37685"/>
                  <a:pt x="92845" y="35404"/>
                  <a:pt x="94372" y="33202"/>
                </a:cubicBezTo>
                <a:cubicBezTo>
                  <a:pt x="93370" y="34020"/>
                  <a:pt x="92334" y="34849"/>
                  <a:pt x="91284" y="35682"/>
                </a:cubicBezTo>
                <a:cubicBezTo>
                  <a:pt x="90057" y="37674"/>
                  <a:pt x="88984" y="39723"/>
                  <a:pt x="88072" y="41805"/>
                </a:cubicBezTo>
                <a:cubicBezTo>
                  <a:pt x="88830" y="41212"/>
                  <a:pt x="89592" y="40616"/>
                  <a:pt x="90353" y="40019"/>
                </a:cubicBezTo>
                <a:close/>
                <a:moveTo>
                  <a:pt x="88031" y="45595"/>
                </a:moveTo>
                <a:cubicBezTo>
                  <a:pt x="88642" y="43812"/>
                  <a:pt x="89370" y="42053"/>
                  <a:pt x="90207" y="40319"/>
                </a:cubicBezTo>
                <a:cubicBezTo>
                  <a:pt x="89453" y="40912"/>
                  <a:pt x="88699" y="41501"/>
                  <a:pt x="87948" y="42090"/>
                </a:cubicBezTo>
                <a:cubicBezTo>
                  <a:pt x="87247" y="43719"/>
                  <a:pt x="86646" y="45373"/>
                  <a:pt x="86147" y="47043"/>
                </a:cubicBezTo>
                <a:cubicBezTo>
                  <a:pt x="86766" y="46570"/>
                  <a:pt x="87397" y="46086"/>
                  <a:pt x="88031" y="45595"/>
                </a:cubicBezTo>
                <a:moveTo>
                  <a:pt x="85116" y="51283"/>
                </a:moveTo>
                <a:cubicBezTo>
                  <a:pt x="85648" y="50915"/>
                  <a:pt x="86189" y="50536"/>
                  <a:pt x="86733" y="50146"/>
                </a:cubicBezTo>
                <a:cubicBezTo>
                  <a:pt x="87063" y="48701"/>
                  <a:pt x="87468" y="47264"/>
                  <a:pt x="87948" y="45842"/>
                </a:cubicBezTo>
                <a:cubicBezTo>
                  <a:pt x="87314" y="46330"/>
                  <a:pt x="86695" y="46810"/>
                  <a:pt x="86080" y="47276"/>
                </a:cubicBezTo>
                <a:cubicBezTo>
                  <a:pt x="85693" y="48604"/>
                  <a:pt x="85371" y="49939"/>
                  <a:pt x="85116" y="51283"/>
                </a:cubicBezTo>
                <a:moveTo>
                  <a:pt x="85052" y="51324"/>
                </a:moveTo>
                <a:cubicBezTo>
                  <a:pt x="85307" y="49988"/>
                  <a:pt x="85626" y="48653"/>
                  <a:pt x="86009" y="47332"/>
                </a:cubicBezTo>
                <a:cubicBezTo>
                  <a:pt x="85416" y="47782"/>
                  <a:pt x="84830" y="48221"/>
                  <a:pt x="84253" y="48653"/>
                </a:cubicBezTo>
                <a:cubicBezTo>
                  <a:pt x="83949" y="49883"/>
                  <a:pt x="83701" y="51125"/>
                  <a:pt x="83513" y="52367"/>
                </a:cubicBezTo>
                <a:cubicBezTo>
                  <a:pt x="84024" y="52029"/>
                  <a:pt x="84538" y="51680"/>
                  <a:pt x="85052" y="51324"/>
                </a:cubicBezTo>
                <a:close/>
                <a:moveTo>
                  <a:pt x="83164" y="55609"/>
                </a:moveTo>
                <a:cubicBezTo>
                  <a:pt x="83626" y="55342"/>
                  <a:pt x="84087" y="55068"/>
                  <a:pt x="84553" y="54787"/>
                </a:cubicBezTo>
                <a:cubicBezTo>
                  <a:pt x="84662" y="53699"/>
                  <a:pt x="84819" y="52607"/>
                  <a:pt x="85018" y="51523"/>
                </a:cubicBezTo>
                <a:cubicBezTo>
                  <a:pt x="84504" y="51876"/>
                  <a:pt x="83990" y="52221"/>
                  <a:pt x="83487" y="52558"/>
                </a:cubicBezTo>
                <a:cubicBezTo>
                  <a:pt x="83337" y="53571"/>
                  <a:pt x="83232" y="54588"/>
                  <a:pt x="83164" y="55609"/>
                </a:cubicBezTo>
                <a:close/>
                <a:moveTo>
                  <a:pt x="83104" y="55639"/>
                </a:moveTo>
                <a:cubicBezTo>
                  <a:pt x="83172" y="54626"/>
                  <a:pt x="83277" y="53609"/>
                  <a:pt x="83423" y="52596"/>
                </a:cubicBezTo>
                <a:cubicBezTo>
                  <a:pt x="82932" y="52922"/>
                  <a:pt x="82448" y="53237"/>
                  <a:pt x="81964" y="53549"/>
                </a:cubicBezTo>
                <a:cubicBezTo>
                  <a:pt x="81863" y="54494"/>
                  <a:pt x="81795" y="55444"/>
                  <a:pt x="81765" y="56393"/>
                </a:cubicBezTo>
                <a:cubicBezTo>
                  <a:pt x="82211" y="56149"/>
                  <a:pt x="82658" y="55898"/>
                  <a:pt x="83104" y="55639"/>
                </a:cubicBezTo>
                <a:close/>
                <a:moveTo>
                  <a:pt x="81776" y="58959"/>
                </a:moveTo>
                <a:cubicBezTo>
                  <a:pt x="82193" y="58768"/>
                  <a:pt x="82609" y="58569"/>
                  <a:pt x="83029" y="58366"/>
                </a:cubicBezTo>
                <a:cubicBezTo>
                  <a:pt x="83026" y="58269"/>
                  <a:pt x="83026" y="58171"/>
                  <a:pt x="83026" y="58078"/>
                </a:cubicBezTo>
                <a:cubicBezTo>
                  <a:pt x="83026" y="57320"/>
                  <a:pt x="83052" y="56565"/>
                  <a:pt x="83097" y="55808"/>
                </a:cubicBezTo>
                <a:cubicBezTo>
                  <a:pt x="82650" y="56063"/>
                  <a:pt x="82204" y="56310"/>
                  <a:pt x="81761" y="56554"/>
                </a:cubicBezTo>
                <a:cubicBezTo>
                  <a:pt x="81754" y="56877"/>
                  <a:pt x="81750" y="57200"/>
                  <a:pt x="81750" y="57522"/>
                </a:cubicBezTo>
                <a:cubicBezTo>
                  <a:pt x="81750" y="57999"/>
                  <a:pt x="81757" y="58479"/>
                  <a:pt x="81776" y="58959"/>
                </a:cubicBezTo>
                <a:close/>
                <a:moveTo>
                  <a:pt x="80527" y="59665"/>
                </a:moveTo>
                <a:cubicBezTo>
                  <a:pt x="80576" y="60317"/>
                  <a:pt x="80643" y="60974"/>
                  <a:pt x="80733" y="61623"/>
                </a:cubicBezTo>
                <a:cubicBezTo>
                  <a:pt x="81112" y="61492"/>
                  <a:pt x="81495" y="61349"/>
                  <a:pt x="81878" y="61207"/>
                </a:cubicBezTo>
                <a:cubicBezTo>
                  <a:pt x="81806" y="60516"/>
                  <a:pt x="81757" y="59822"/>
                  <a:pt x="81727" y="59132"/>
                </a:cubicBezTo>
                <a:cubicBezTo>
                  <a:pt x="81326" y="59316"/>
                  <a:pt x="80925" y="59492"/>
                  <a:pt x="80527" y="59665"/>
                </a:cubicBezTo>
                <a:moveTo>
                  <a:pt x="79277" y="60032"/>
                </a:moveTo>
                <a:cubicBezTo>
                  <a:pt x="79668" y="59875"/>
                  <a:pt x="80062" y="59713"/>
                  <a:pt x="80456" y="59545"/>
                </a:cubicBezTo>
                <a:cubicBezTo>
                  <a:pt x="80403" y="58794"/>
                  <a:pt x="80369" y="58044"/>
                  <a:pt x="80362" y="57293"/>
                </a:cubicBezTo>
                <a:cubicBezTo>
                  <a:pt x="79945" y="57507"/>
                  <a:pt x="79533" y="57714"/>
                  <a:pt x="79116" y="57916"/>
                </a:cubicBezTo>
                <a:cubicBezTo>
                  <a:pt x="79150" y="58622"/>
                  <a:pt x="79202" y="59327"/>
                  <a:pt x="79277" y="60032"/>
                </a:cubicBezTo>
                <a:close/>
                <a:moveTo>
                  <a:pt x="78384" y="62385"/>
                </a:moveTo>
                <a:cubicBezTo>
                  <a:pt x="78752" y="62276"/>
                  <a:pt x="79120" y="62163"/>
                  <a:pt x="79484" y="62043"/>
                </a:cubicBezTo>
                <a:cubicBezTo>
                  <a:pt x="79382" y="61432"/>
                  <a:pt x="79300" y="60817"/>
                  <a:pt x="79232" y="60197"/>
                </a:cubicBezTo>
                <a:cubicBezTo>
                  <a:pt x="78850" y="60351"/>
                  <a:pt x="78467" y="60498"/>
                  <a:pt x="78088" y="60636"/>
                </a:cubicBezTo>
                <a:cubicBezTo>
                  <a:pt x="78171" y="61222"/>
                  <a:pt x="78272" y="61803"/>
                  <a:pt x="78384" y="62385"/>
                </a:cubicBezTo>
                <a:moveTo>
                  <a:pt x="76910" y="61057"/>
                </a:moveTo>
                <a:cubicBezTo>
                  <a:pt x="77007" y="61608"/>
                  <a:pt x="77116" y="62160"/>
                  <a:pt x="77244" y="62708"/>
                </a:cubicBezTo>
                <a:cubicBezTo>
                  <a:pt x="77604" y="62610"/>
                  <a:pt x="77964" y="62509"/>
                  <a:pt x="78324" y="62404"/>
                </a:cubicBezTo>
                <a:cubicBezTo>
                  <a:pt x="78208" y="61826"/>
                  <a:pt x="78111" y="61244"/>
                  <a:pt x="78028" y="60659"/>
                </a:cubicBezTo>
                <a:cubicBezTo>
                  <a:pt x="77653" y="60798"/>
                  <a:pt x="77281" y="60929"/>
                  <a:pt x="76910" y="61057"/>
                </a:cubicBezTo>
                <a:close/>
                <a:moveTo>
                  <a:pt x="76884" y="60918"/>
                </a:moveTo>
                <a:cubicBezTo>
                  <a:pt x="77259" y="60790"/>
                  <a:pt x="77630" y="60659"/>
                  <a:pt x="78005" y="60520"/>
                </a:cubicBezTo>
                <a:cubicBezTo>
                  <a:pt x="77915" y="59860"/>
                  <a:pt x="77844" y="59199"/>
                  <a:pt x="77792" y="58535"/>
                </a:cubicBezTo>
                <a:cubicBezTo>
                  <a:pt x="77398" y="58712"/>
                  <a:pt x="77007" y="58884"/>
                  <a:pt x="76617" y="59049"/>
                </a:cubicBezTo>
                <a:cubicBezTo>
                  <a:pt x="76688" y="59672"/>
                  <a:pt x="76779" y="60299"/>
                  <a:pt x="76884" y="60918"/>
                </a:cubicBezTo>
                <a:moveTo>
                  <a:pt x="76122" y="62993"/>
                </a:moveTo>
                <a:cubicBezTo>
                  <a:pt x="76475" y="62906"/>
                  <a:pt x="76824" y="62816"/>
                  <a:pt x="77176" y="62723"/>
                </a:cubicBezTo>
                <a:cubicBezTo>
                  <a:pt x="77052" y="62178"/>
                  <a:pt x="76940" y="61627"/>
                  <a:pt x="76842" y="61079"/>
                </a:cubicBezTo>
                <a:cubicBezTo>
                  <a:pt x="76478" y="61203"/>
                  <a:pt x="76118" y="61319"/>
                  <a:pt x="75754" y="61432"/>
                </a:cubicBezTo>
                <a:cubicBezTo>
                  <a:pt x="75863" y="61953"/>
                  <a:pt x="75987" y="62471"/>
                  <a:pt x="76122" y="62993"/>
                </a:cubicBezTo>
                <a:close/>
                <a:moveTo>
                  <a:pt x="75019" y="63240"/>
                </a:moveTo>
                <a:cubicBezTo>
                  <a:pt x="75364" y="63165"/>
                  <a:pt x="75709" y="63090"/>
                  <a:pt x="76054" y="63008"/>
                </a:cubicBezTo>
                <a:cubicBezTo>
                  <a:pt x="75919" y="62490"/>
                  <a:pt x="75796" y="61972"/>
                  <a:pt x="75687" y="61451"/>
                </a:cubicBezTo>
                <a:cubicBezTo>
                  <a:pt x="75330" y="61563"/>
                  <a:pt x="74974" y="61668"/>
                  <a:pt x="74621" y="61766"/>
                </a:cubicBezTo>
                <a:cubicBezTo>
                  <a:pt x="74741" y="62257"/>
                  <a:pt x="74873" y="62749"/>
                  <a:pt x="75019" y="63240"/>
                </a:cubicBezTo>
                <a:close/>
                <a:moveTo>
                  <a:pt x="73935" y="63454"/>
                </a:moveTo>
                <a:cubicBezTo>
                  <a:pt x="74272" y="63390"/>
                  <a:pt x="74610" y="63327"/>
                  <a:pt x="74948" y="63255"/>
                </a:cubicBezTo>
                <a:cubicBezTo>
                  <a:pt x="74805" y="62768"/>
                  <a:pt x="74670" y="62276"/>
                  <a:pt x="74550" y="61785"/>
                </a:cubicBezTo>
                <a:cubicBezTo>
                  <a:pt x="74205" y="61882"/>
                  <a:pt x="73856" y="61972"/>
                  <a:pt x="73511" y="62058"/>
                </a:cubicBezTo>
                <a:cubicBezTo>
                  <a:pt x="73642" y="62527"/>
                  <a:pt x="73781" y="62989"/>
                  <a:pt x="73935" y="63454"/>
                </a:cubicBezTo>
                <a:close/>
                <a:moveTo>
                  <a:pt x="72869" y="63634"/>
                </a:moveTo>
                <a:cubicBezTo>
                  <a:pt x="73199" y="63582"/>
                  <a:pt x="73529" y="63525"/>
                  <a:pt x="73859" y="63465"/>
                </a:cubicBezTo>
                <a:cubicBezTo>
                  <a:pt x="73709" y="63004"/>
                  <a:pt x="73567" y="62542"/>
                  <a:pt x="73439" y="62077"/>
                </a:cubicBezTo>
                <a:cubicBezTo>
                  <a:pt x="73098" y="62163"/>
                  <a:pt x="72756" y="62242"/>
                  <a:pt x="72419" y="62317"/>
                </a:cubicBezTo>
                <a:cubicBezTo>
                  <a:pt x="72558" y="62756"/>
                  <a:pt x="72708" y="63195"/>
                  <a:pt x="72869" y="63634"/>
                </a:cubicBezTo>
                <a:moveTo>
                  <a:pt x="72835" y="63773"/>
                </a:moveTo>
                <a:cubicBezTo>
                  <a:pt x="72512" y="63822"/>
                  <a:pt x="72190" y="63867"/>
                  <a:pt x="71867" y="63908"/>
                </a:cubicBezTo>
                <a:cubicBezTo>
                  <a:pt x="72021" y="64291"/>
                  <a:pt x="72186" y="64670"/>
                  <a:pt x="72359" y="65049"/>
                </a:cubicBezTo>
                <a:cubicBezTo>
                  <a:pt x="72674" y="65026"/>
                  <a:pt x="72989" y="65000"/>
                  <a:pt x="73308" y="64970"/>
                </a:cubicBezTo>
                <a:cubicBezTo>
                  <a:pt x="73143" y="64572"/>
                  <a:pt x="72985" y="64175"/>
                  <a:pt x="72835" y="63773"/>
                </a:cubicBezTo>
                <a:moveTo>
                  <a:pt x="74355" y="64854"/>
                </a:moveTo>
                <a:cubicBezTo>
                  <a:pt x="74197" y="64437"/>
                  <a:pt x="74043" y="64017"/>
                  <a:pt x="73904" y="63597"/>
                </a:cubicBezTo>
                <a:cubicBezTo>
                  <a:pt x="73574" y="63657"/>
                  <a:pt x="73244" y="63709"/>
                  <a:pt x="72914" y="63762"/>
                </a:cubicBezTo>
                <a:cubicBezTo>
                  <a:pt x="73064" y="64163"/>
                  <a:pt x="73222" y="64565"/>
                  <a:pt x="73387" y="64962"/>
                </a:cubicBezTo>
                <a:cubicBezTo>
                  <a:pt x="73709" y="64929"/>
                  <a:pt x="74032" y="64895"/>
                  <a:pt x="74355" y="64854"/>
                </a:cubicBezTo>
                <a:close/>
                <a:moveTo>
                  <a:pt x="74404" y="64981"/>
                </a:moveTo>
                <a:cubicBezTo>
                  <a:pt x="74085" y="65022"/>
                  <a:pt x="73762" y="65056"/>
                  <a:pt x="73439" y="65090"/>
                </a:cubicBezTo>
                <a:cubicBezTo>
                  <a:pt x="73597" y="65458"/>
                  <a:pt x="73762" y="65825"/>
                  <a:pt x="73931" y="66189"/>
                </a:cubicBezTo>
                <a:cubicBezTo>
                  <a:pt x="74246" y="66174"/>
                  <a:pt x="74561" y="66159"/>
                  <a:pt x="74876" y="66137"/>
                </a:cubicBezTo>
                <a:cubicBezTo>
                  <a:pt x="74711" y="65754"/>
                  <a:pt x="74554" y="65368"/>
                  <a:pt x="74404" y="64981"/>
                </a:cubicBezTo>
                <a:close/>
                <a:moveTo>
                  <a:pt x="75919" y="66051"/>
                </a:moveTo>
                <a:cubicBezTo>
                  <a:pt x="75758" y="65649"/>
                  <a:pt x="75604" y="65244"/>
                  <a:pt x="75462" y="64839"/>
                </a:cubicBezTo>
                <a:cubicBezTo>
                  <a:pt x="75135" y="64887"/>
                  <a:pt x="74809" y="64932"/>
                  <a:pt x="74482" y="64974"/>
                </a:cubicBezTo>
                <a:cubicBezTo>
                  <a:pt x="74632" y="65360"/>
                  <a:pt x="74790" y="65747"/>
                  <a:pt x="74955" y="66129"/>
                </a:cubicBezTo>
                <a:cubicBezTo>
                  <a:pt x="75278" y="66107"/>
                  <a:pt x="75597" y="66081"/>
                  <a:pt x="75919" y="66051"/>
                </a:cubicBezTo>
                <a:close/>
                <a:moveTo>
                  <a:pt x="75968" y="66178"/>
                </a:moveTo>
                <a:cubicBezTo>
                  <a:pt x="75649" y="66208"/>
                  <a:pt x="75330" y="66234"/>
                  <a:pt x="75011" y="66257"/>
                </a:cubicBezTo>
                <a:cubicBezTo>
                  <a:pt x="75169" y="66613"/>
                  <a:pt x="75334" y="66974"/>
                  <a:pt x="75507" y="67326"/>
                </a:cubicBezTo>
                <a:cubicBezTo>
                  <a:pt x="75818" y="67319"/>
                  <a:pt x="76133" y="67311"/>
                  <a:pt x="76445" y="67296"/>
                </a:cubicBezTo>
                <a:cubicBezTo>
                  <a:pt x="76280" y="66925"/>
                  <a:pt x="76122" y="66550"/>
                  <a:pt x="75968" y="66178"/>
                </a:cubicBezTo>
                <a:close/>
                <a:moveTo>
                  <a:pt x="77480" y="67236"/>
                </a:moveTo>
                <a:cubicBezTo>
                  <a:pt x="77319" y="66850"/>
                  <a:pt x="77165" y="66456"/>
                  <a:pt x="77019" y="66066"/>
                </a:cubicBezTo>
                <a:cubicBezTo>
                  <a:pt x="76696" y="66103"/>
                  <a:pt x="76370" y="66137"/>
                  <a:pt x="76043" y="66171"/>
                </a:cubicBezTo>
                <a:cubicBezTo>
                  <a:pt x="76197" y="66546"/>
                  <a:pt x="76355" y="66921"/>
                  <a:pt x="76523" y="67292"/>
                </a:cubicBezTo>
                <a:cubicBezTo>
                  <a:pt x="76842" y="67277"/>
                  <a:pt x="77161" y="67259"/>
                  <a:pt x="77480" y="67236"/>
                </a:cubicBezTo>
                <a:close/>
                <a:moveTo>
                  <a:pt x="77533" y="67360"/>
                </a:moveTo>
                <a:cubicBezTo>
                  <a:pt x="77214" y="67383"/>
                  <a:pt x="76895" y="67401"/>
                  <a:pt x="76580" y="67416"/>
                </a:cubicBezTo>
                <a:cubicBezTo>
                  <a:pt x="76737" y="67765"/>
                  <a:pt x="76902" y="68114"/>
                  <a:pt x="77075" y="68459"/>
                </a:cubicBezTo>
                <a:cubicBezTo>
                  <a:pt x="77386" y="68459"/>
                  <a:pt x="77698" y="68456"/>
                  <a:pt x="78013" y="68448"/>
                </a:cubicBezTo>
                <a:cubicBezTo>
                  <a:pt x="77844" y="68088"/>
                  <a:pt x="77687" y="67724"/>
                  <a:pt x="77533" y="67360"/>
                </a:cubicBezTo>
                <a:moveTo>
                  <a:pt x="79041" y="68414"/>
                </a:moveTo>
                <a:cubicBezTo>
                  <a:pt x="78880" y="68035"/>
                  <a:pt x="78726" y="67656"/>
                  <a:pt x="78576" y="67277"/>
                </a:cubicBezTo>
                <a:cubicBezTo>
                  <a:pt x="78253" y="67307"/>
                  <a:pt x="77930" y="67334"/>
                  <a:pt x="77608" y="67356"/>
                </a:cubicBezTo>
                <a:cubicBezTo>
                  <a:pt x="77762" y="67720"/>
                  <a:pt x="77919" y="68084"/>
                  <a:pt x="78088" y="68448"/>
                </a:cubicBezTo>
                <a:cubicBezTo>
                  <a:pt x="78407" y="68441"/>
                  <a:pt x="78722" y="68429"/>
                  <a:pt x="79041" y="68414"/>
                </a:cubicBezTo>
                <a:close/>
                <a:moveTo>
                  <a:pt x="79094" y="68534"/>
                </a:moveTo>
                <a:cubicBezTo>
                  <a:pt x="78778" y="68549"/>
                  <a:pt x="78463" y="68561"/>
                  <a:pt x="78144" y="68568"/>
                </a:cubicBezTo>
                <a:cubicBezTo>
                  <a:pt x="78306" y="68910"/>
                  <a:pt x="78471" y="69247"/>
                  <a:pt x="78643" y="69585"/>
                </a:cubicBezTo>
                <a:cubicBezTo>
                  <a:pt x="78932" y="69592"/>
                  <a:pt x="79221" y="69596"/>
                  <a:pt x="79510" y="69596"/>
                </a:cubicBezTo>
                <a:cubicBezTo>
                  <a:pt x="79533" y="69596"/>
                  <a:pt x="79555" y="69596"/>
                  <a:pt x="79578" y="69596"/>
                </a:cubicBezTo>
                <a:cubicBezTo>
                  <a:pt x="79409" y="69243"/>
                  <a:pt x="79251" y="68891"/>
                  <a:pt x="79094" y="68534"/>
                </a:cubicBezTo>
                <a:moveTo>
                  <a:pt x="80602" y="69581"/>
                </a:moveTo>
                <a:cubicBezTo>
                  <a:pt x="80437" y="69213"/>
                  <a:pt x="80283" y="68846"/>
                  <a:pt x="80133" y="68478"/>
                </a:cubicBezTo>
                <a:cubicBezTo>
                  <a:pt x="79810" y="68501"/>
                  <a:pt x="79487" y="68516"/>
                  <a:pt x="79169" y="68534"/>
                </a:cubicBezTo>
                <a:cubicBezTo>
                  <a:pt x="79322" y="68887"/>
                  <a:pt x="79484" y="69243"/>
                  <a:pt x="79653" y="69596"/>
                </a:cubicBezTo>
                <a:cubicBezTo>
                  <a:pt x="79968" y="69592"/>
                  <a:pt x="80283" y="69589"/>
                  <a:pt x="80602" y="69581"/>
                </a:cubicBezTo>
                <a:close/>
                <a:moveTo>
                  <a:pt x="80654" y="69701"/>
                </a:moveTo>
                <a:cubicBezTo>
                  <a:pt x="80339" y="69709"/>
                  <a:pt x="80024" y="69716"/>
                  <a:pt x="79709" y="69716"/>
                </a:cubicBezTo>
                <a:cubicBezTo>
                  <a:pt x="79870" y="70050"/>
                  <a:pt x="80039" y="70380"/>
                  <a:pt x="80212" y="70711"/>
                </a:cubicBezTo>
                <a:cubicBezTo>
                  <a:pt x="80519" y="70722"/>
                  <a:pt x="80831" y="70729"/>
                  <a:pt x="81142" y="70737"/>
                </a:cubicBezTo>
                <a:cubicBezTo>
                  <a:pt x="80973" y="70392"/>
                  <a:pt x="80812" y="70046"/>
                  <a:pt x="80654" y="69701"/>
                </a:cubicBezTo>
                <a:close/>
                <a:moveTo>
                  <a:pt x="82005" y="70744"/>
                </a:moveTo>
                <a:cubicBezTo>
                  <a:pt x="82058" y="70744"/>
                  <a:pt x="82106" y="70744"/>
                  <a:pt x="82159" y="70744"/>
                </a:cubicBezTo>
                <a:cubicBezTo>
                  <a:pt x="81994" y="70384"/>
                  <a:pt x="81836" y="70028"/>
                  <a:pt x="81686" y="69667"/>
                </a:cubicBezTo>
                <a:cubicBezTo>
                  <a:pt x="81367" y="69682"/>
                  <a:pt x="81045" y="69694"/>
                  <a:pt x="80726" y="69701"/>
                </a:cubicBezTo>
                <a:cubicBezTo>
                  <a:pt x="80883" y="70046"/>
                  <a:pt x="81045" y="70392"/>
                  <a:pt x="81213" y="70737"/>
                </a:cubicBezTo>
                <a:cubicBezTo>
                  <a:pt x="81476" y="70741"/>
                  <a:pt x="81742" y="70744"/>
                  <a:pt x="82005" y="70744"/>
                </a:cubicBezTo>
                <a:close/>
                <a:moveTo>
                  <a:pt x="82215" y="70864"/>
                </a:moveTo>
                <a:cubicBezTo>
                  <a:pt x="82144" y="70864"/>
                  <a:pt x="82076" y="70864"/>
                  <a:pt x="82005" y="70864"/>
                </a:cubicBezTo>
                <a:lnTo>
                  <a:pt x="82005" y="70864"/>
                </a:lnTo>
                <a:cubicBezTo>
                  <a:pt x="81761" y="70864"/>
                  <a:pt x="81517" y="70861"/>
                  <a:pt x="81273" y="70857"/>
                </a:cubicBezTo>
                <a:cubicBezTo>
                  <a:pt x="81435" y="71183"/>
                  <a:pt x="81604" y="71510"/>
                  <a:pt x="81776" y="71832"/>
                </a:cubicBezTo>
                <a:cubicBezTo>
                  <a:pt x="82084" y="71847"/>
                  <a:pt x="82395" y="71862"/>
                  <a:pt x="82703" y="71874"/>
                </a:cubicBezTo>
                <a:cubicBezTo>
                  <a:pt x="82534" y="71536"/>
                  <a:pt x="82373" y="71202"/>
                  <a:pt x="82215" y="70864"/>
                </a:cubicBezTo>
                <a:close/>
                <a:moveTo>
                  <a:pt x="83720" y="71900"/>
                </a:moveTo>
                <a:cubicBezTo>
                  <a:pt x="83555" y="71551"/>
                  <a:pt x="83393" y="71198"/>
                  <a:pt x="83243" y="70849"/>
                </a:cubicBezTo>
                <a:cubicBezTo>
                  <a:pt x="82921" y="70857"/>
                  <a:pt x="82602" y="70861"/>
                  <a:pt x="82283" y="70861"/>
                </a:cubicBezTo>
                <a:cubicBezTo>
                  <a:pt x="82440" y="71202"/>
                  <a:pt x="82605" y="71540"/>
                  <a:pt x="82774" y="71874"/>
                </a:cubicBezTo>
                <a:cubicBezTo>
                  <a:pt x="83089" y="71885"/>
                  <a:pt x="83405" y="71892"/>
                  <a:pt x="83720" y="71900"/>
                </a:cubicBezTo>
                <a:close/>
                <a:moveTo>
                  <a:pt x="83776" y="72016"/>
                </a:moveTo>
                <a:cubicBezTo>
                  <a:pt x="83461" y="72012"/>
                  <a:pt x="83146" y="72005"/>
                  <a:pt x="82834" y="71994"/>
                </a:cubicBezTo>
                <a:cubicBezTo>
                  <a:pt x="82999" y="72313"/>
                  <a:pt x="83164" y="72632"/>
                  <a:pt x="83341" y="72950"/>
                </a:cubicBezTo>
                <a:cubicBezTo>
                  <a:pt x="83648" y="72969"/>
                  <a:pt x="83956" y="72988"/>
                  <a:pt x="84268" y="73007"/>
                </a:cubicBezTo>
                <a:cubicBezTo>
                  <a:pt x="84099" y="72677"/>
                  <a:pt x="83934" y="72346"/>
                  <a:pt x="83776" y="72016"/>
                </a:cubicBezTo>
                <a:close/>
                <a:moveTo>
                  <a:pt x="85266" y="73048"/>
                </a:moveTo>
                <a:cubicBezTo>
                  <a:pt x="85101" y="72707"/>
                  <a:pt x="84939" y="72365"/>
                  <a:pt x="84785" y="72020"/>
                </a:cubicBezTo>
                <a:cubicBezTo>
                  <a:pt x="84695" y="72020"/>
                  <a:pt x="84605" y="72020"/>
                  <a:pt x="84515" y="72020"/>
                </a:cubicBezTo>
                <a:lnTo>
                  <a:pt x="84515" y="72020"/>
                </a:lnTo>
                <a:cubicBezTo>
                  <a:pt x="84290" y="72020"/>
                  <a:pt x="84065" y="72020"/>
                  <a:pt x="83840" y="72016"/>
                </a:cubicBezTo>
                <a:cubicBezTo>
                  <a:pt x="84001" y="72350"/>
                  <a:pt x="84166" y="72680"/>
                  <a:pt x="84335" y="73010"/>
                </a:cubicBezTo>
                <a:cubicBezTo>
                  <a:pt x="84647" y="73026"/>
                  <a:pt x="84954" y="73037"/>
                  <a:pt x="85266" y="73048"/>
                </a:cubicBezTo>
                <a:moveTo>
                  <a:pt x="85322" y="73164"/>
                </a:moveTo>
                <a:cubicBezTo>
                  <a:pt x="85014" y="73157"/>
                  <a:pt x="84707" y="73142"/>
                  <a:pt x="84399" y="73127"/>
                </a:cubicBezTo>
                <a:cubicBezTo>
                  <a:pt x="84560" y="73442"/>
                  <a:pt x="84729" y="73753"/>
                  <a:pt x="84905" y="74065"/>
                </a:cubicBezTo>
                <a:cubicBezTo>
                  <a:pt x="85209" y="74091"/>
                  <a:pt x="85513" y="74114"/>
                  <a:pt x="85817" y="74136"/>
                </a:cubicBezTo>
                <a:cubicBezTo>
                  <a:pt x="85648" y="73813"/>
                  <a:pt x="85483" y="73491"/>
                  <a:pt x="85322" y="73164"/>
                </a:cubicBezTo>
                <a:close/>
                <a:moveTo>
                  <a:pt x="86826" y="74192"/>
                </a:moveTo>
                <a:cubicBezTo>
                  <a:pt x="86661" y="73858"/>
                  <a:pt x="86500" y="73525"/>
                  <a:pt x="86342" y="73187"/>
                </a:cubicBezTo>
                <a:cubicBezTo>
                  <a:pt x="86024" y="73183"/>
                  <a:pt x="85705" y="73176"/>
                  <a:pt x="85386" y="73168"/>
                </a:cubicBezTo>
                <a:cubicBezTo>
                  <a:pt x="85547" y="73491"/>
                  <a:pt x="85712" y="73817"/>
                  <a:pt x="85885" y="74140"/>
                </a:cubicBezTo>
                <a:cubicBezTo>
                  <a:pt x="86200" y="74159"/>
                  <a:pt x="86511" y="74177"/>
                  <a:pt x="86826" y="74192"/>
                </a:cubicBezTo>
                <a:close/>
                <a:moveTo>
                  <a:pt x="87385" y="75262"/>
                </a:moveTo>
                <a:cubicBezTo>
                  <a:pt x="87213" y="74947"/>
                  <a:pt x="87048" y="74628"/>
                  <a:pt x="86886" y="74309"/>
                </a:cubicBezTo>
                <a:cubicBezTo>
                  <a:pt x="86571" y="74294"/>
                  <a:pt x="86260" y="74275"/>
                  <a:pt x="85948" y="74256"/>
                </a:cubicBezTo>
                <a:cubicBezTo>
                  <a:pt x="86114" y="74564"/>
                  <a:pt x="86282" y="74871"/>
                  <a:pt x="86459" y="75175"/>
                </a:cubicBezTo>
                <a:cubicBezTo>
                  <a:pt x="86766" y="75209"/>
                  <a:pt x="87074" y="75235"/>
                  <a:pt x="87385" y="75262"/>
                </a:cubicBezTo>
                <a:moveTo>
                  <a:pt x="87446" y="75378"/>
                </a:moveTo>
                <a:cubicBezTo>
                  <a:pt x="87138" y="75352"/>
                  <a:pt x="86830" y="75325"/>
                  <a:pt x="86526" y="75295"/>
                </a:cubicBezTo>
                <a:cubicBezTo>
                  <a:pt x="86695" y="75584"/>
                  <a:pt x="86868" y="75877"/>
                  <a:pt x="87048" y="76170"/>
                </a:cubicBezTo>
                <a:cubicBezTo>
                  <a:pt x="87348" y="76207"/>
                  <a:pt x="87652" y="76245"/>
                  <a:pt x="87956" y="76282"/>
                </a:cubicBezTo>
                <a:cubicBezTo>
                  <a:pt x="87783" y="75982"/>
                  <a:pt x="87611" y="75678"/>
                  <a:pt x="87446" y="75378"/>
                </a:cubicBezTo>
                <a:close/>
                <a:moveTo>
                  <a:pt x="88950" y="76387"/>
                </a:moveTo>
                <a:cubicBezTo>
                  <a:pt x="88777" y="76076"/>
                  <a:pt x="88609" y="75761"/>
                  <a:pt x="88447" y="75449"/>
                </a:cubicBezTo>
                <a:cubicBezTo>
                  <a:pt x="88136" y="75431"/>
                  <a:pt x="87824" y="75408"/>
                  <a:pt x="87513" y="75382"/>
                </a:cubicBezTo>
                <a:cubicBezTo>
                  <a:pt x="87678" y="75686"/>
                  <a:pt x="87851" y="75986"/>
                  <a:pt x="88027" y="76290"/>
                </a:cubicBezTo>
                <a:cubicBezTo>
                  <a:pt x="88331" y="76324"/>
                  <a:pt x="88642" y="76357"/>
                  <a:pt x="88950" y="76387"/>
                </a:cubicBezTo>
                <a:close/>
                <a:moveTo>
                  <a:pt x="89014" y="76500"/>
                </a:moveTo>
                <a:cubicBezTo>
                  <a:pt x="88706" y="76470"/>
                  <a:pt x="88399" y="76440"/>
                  <a:pt x="88095" y="76402"/>
                </a:cubicBezTo>
                <a:cubicBezTo>
                  <a:pt x="88263" y="76695"/>
                  <a:pt x="88436" y="76980"/>
                  <a:pt x="88616" y="77265"/>
                </a:cubicBezTo>
                <a:cubicBezTo>
                  <a:pt x="88920" y="77310"/>
                  <a:pt x="89224" y="77352"/>
                  <a:pt x="89528" y="77389"/>
                </a:cubicBezTo>
                <a:cubicBezTo>
                  <a:pt x="89352" y="77093"/>
                  <a:pt x="89179" y="76796"/>
                  <a:pt x="89014" y="76500"/>
                </a:cubicBezTo>
                <a:close/>
                <a:moveTo>
                  <a:pt x="89078" y="76507"/>
                </a:moveTo>
                <a:cubicBezTo>
                  <a:pt x="89243" y="76804"/>
                  <a:pt x="89415" y="77100"/>
                  <a:pt x="89592" y="77400"/>
                </a:cubicBezTo>
                <a:cubicBezTo>
                  <a:pt x="89899" y="77438"/>
                  <a:pt x="90207" y="77475"/>
                  <a:pt x="90515" y="77509"/>
                </a:cubicBezTo>
                <a:cubicBezTo>
                  <a:pt x="90342" y="77201"/>
                  <a:pt x="90173" y="76894"/>
                  <a:pt x="90012" y="76586"/>
                </a:cubicBezTo>
                <a:cubicBezTo>
                  <a:pt x="89700" y="76564"/>
                  <a:pt x="89385" y="76534"/>
                  <a:pt x="89078" y="76507"/>
                </a:cubicBezTo>
                <a:close/>
                <a:moveTo>
                  <a:pt x="89460" y="75506"/>
                </a:moveTo>
                <a:cubicBezTo>
                  <a:pt x="89141" y="75491"/>
                  <a:pt x="88826" y="75472"/>
                  <a:pt x="88507" y="75453"/>
                </a:cubicBezTo>
                <a:cubicBezTo>
                  <a:pt x="88672" y="75768"/>
                  <a:pt x="88841" y="76080"/>
                  <a:pt x="89014" y="76391"/>
                </a:cubicBezTo>
                <a:cubicBezTo>
                  <a:pt x="89325" y="76421"/>
                  <a:pt x="89637" y="76447"/>
                  <a:pt x="89952" y="76474"/>
                </a:cubicBezTo>
                <a:cubicBezTo>
                  <a:pt x="89783" y="76151"/>
                  <a:pt x="89618" y="75828"/>
                  <a:pt x="89460" y="75506"/>
                </a:cubicBezTo>
                <a:close/>
                <a:moveTo>
                  <a:pt x="89588" y="74372"/>
                </a:moveTo>
                <a:cubicBezTo>
                  <a:pt x="89385" y="74372"/>
                  <a:pt x="89183" y="74372"/>
                  <a:pt x="88980" y="74369"/>
                </a:cubicBezTo>
                <a:cubicBezTo>
                  <a:pt x="89134" y="74714"/>
                  <a:pt x="89295" y="75055"/>
                  <a:pt x="89460" y="75393"/>
                </a:cubicBezTo>
                <a:cubicBezTo>
                  <a:pt x="89783" y="75408"/>
                  <a:pt x="90106" y="75423"/>
                  <a:pt x="90428" y="75431"/>
                </a:cubicBezTo>
                <a:cubicBezTo>
                  <a:pt x="90267" y="75078"/>
                  <a:pt x="90113" y="74725"/>
                  <a:pt x="89963" y="74372"/>
                </a:cubicBezTo>
                <a:cubicBezTo>
                  <a:pt x="89836" y="74372"/>
                  <a:pt x="89712" y="74372"/>
                  <a:pt x="89588" y="74372"/>
                </a:cubicBezTo>
                <a:close/>
                <a:moveTo>
                  <a:pt x="89468" y="73138"/>
                </a:moveTo>
                <a:cubicBezTo>
                  <a:pt x="89134" y="73153"/>
                  <a:pt x="88800" y="73164"/>
                  <a:pt x="88466" y="73176"/>
                </a:cubicBezTo>
                <a:cubicBezTo>
                  <a:pt x="88616" y="73536"/>
                  <a:pt x="88770" y="73900"/>
                  <a:pt x="88931" y="74256"/>
                </a:cubicBezTo>
                <a:cubicBezTo>
                  <a:pt x="89149" y="74260"/>
                  <a:pt x="89367" y="74260"/>
                  <a:pt x="89588" y="74260"/>
                </a:cubicBezTo>
                <a:cubicBezTo>
                  <a:pt x="89697" y="74260"/>
                  <a:pt x="89806" y="74260"/>
                  <a:pt x="89914" y="74260"/>
                </a:cubicBezTo>
                <a:cubicBezTo>
                  <a:pt x="89761" y="73888"/>
                  <a:pt x="89610" y="73513"/>
                  <a:pt x="89468" y="73138"/>
                </a:cubicBezTo>
                <a:close/>
                <a:moveTo>
                  <a:pt x="125836" y="13136"/>
                </a:moveTo>
                <a:cubicBezTo>
                  <a:pt x="131367" y="13136"/>
                  <a:pt x="136342" y="13560"/>
                  <a:pt x="140360" y="14476"/>
                </a:cubicBezTo>
                <a:cubicBezTo>
                  <a:pt x="144382" y="15391"/>
                  <a:pt x="147452" y="16791"/>
                  <a:pt x="149174" y="18753"/>
                </a:cubicBezTo>
                <a:cubicBezTo>
                  <a:pt x="150993" y="20828"/>
                  <a:pt x="151815" y="23210"/>
                  <a:pt x="151815" y="25777"/>
                </a:cubicBezTo>
                <a:cubicBezTo>
                  <a:pt x="151811" y="30714"/>
                  <a:pt x="148787" y="36342"/>
                  <a:pt x="144052" y="41906"/>
                </a:cubicBezTo>
                <a:cubicBezTo>
                  <a:pt x="139317" y="47471"/>
                  <a:pt x="132871" y="52971"/>
                  <a:pt x="126016" y="57642"/>
                </a:cubicBezTo>
                <a:cubicBezTo>
                  <a:pt x="114299" y="65679"/>
                  <a:pt x="101354" y="70801"/>
                  <a:pt x="89044" y="71829"/>
                </a:cubicBezTo>
                <a:cubicBezTo>
                  <a:pt x="89183" y="72230"/>
                  <a:pt x="89325" y="72628"/>
                  <a:pt x="89475" y="73026"/>
                </a:cubicBezTo>
                <a:cubicBezTo>
                  <a:pt x="102720" y="72448"/>
                  <a:pt x="116843" y="67221"/>
                  <a:pt x="129337" y="58734"/>
                </a:cubicBezTo>
                <a:cubicBezTo>
                  <a:pt x="136304" y="54025"/>
                  <a:pt x="142799" y="48450"/>
                  <a:pt x="147553" y="42788"/>
                </a:cubicBezTo>
                <a:cubicBezTo>
                  <a:pt x="152310" y="37126"/>
                  <a:pt x="155316" y="31378"/>
                  <a:pt x="155316" y="26332"/>
                </a:cubicBezTo>
                <a:cubicBezTo>
                  <a:pt x="155316" y="23623"/>
                  <a:pt x="154453" y="21117"/>
                  <a:pt x="152528" y="18925"/>
                </a:cubicBezTo>
                <a:cubicBezTo>
                  <a:pt x="150693" y="16828"/>
                  <a:pt x="147403" y="15312"/>
                  <a:pt x="143095" y="14326"/>
                </a:cubicBezTo>
                <a:cubicBezTo>
                  <a:pt x="138788" y="13339"/>
                  <a:pt x="133464" y="12874"/>
                  <a:pt x="127577" y="12874"/>
                </a:cubicBezTo>
                <a:cubicBezTo>
                  <a:pt x="124857" y="12874"/>
                  <a:pt x="122013" y="12975"/>
                  <a:pt x="119094" y="13166"/>
                </a:cubicBezTo>
                <a:cubicBezTo>
                  <a:pt x="118981" y="13226"/>
                  <a:pt x="118865" y="13286"/>
                  <a:pt x="118752" y="13346"/>
                </a:cubicBezTo>
                <a:cubicBezTo>
                  <a:pt x="121187" y="13207"/>
                  <a:pt x="123559" y="13136"/>
                  <a:pt x="125836" y="13136"/>
                </a:cubicBezTo>
                <a:close/>
                <a:moveTo>
                  <a:pt x="124080" y="13500"/>
                </a:moveTo>
                <a:cubicBezTo>
                  <a:pt x="129247" y="13500"/>
                  <a:pt x="133869" y="13890"/>
                  <a:pt x="137595" y="14731"/>
                </a:cubicBezTo>
                <a:cubicBezTo>
                  <a:pt x="141325" y="15571"/>
                  <a:pt x="144157" y="16858"/>
                  <a:pt x="145737" y="18663"/>
                </a:cubicBezTo>
                <a:lnTo>
                  <a:pt x="145737" y="18663"/>
                </a:lnTo>
                <a:cubicBezTo>
                  <a:pt x="147440" y="20603"/>
                  <a:pt x="148209" y="22828"/>
                  <a:pt x="148209" y="25229"/>
                </a:cubicBezTo>
                <a:cubicBezTo>
                  <a:pt x="148206" y="30016"/>
                  <a:pt x="145178" y="35502"/>
                  <a:pt x="140469" y="40953"/>
                </a:cubicBezTo>
                <a:cubicBezTo>
                  <a:pt x="135764" y="46409"/>
                  <a:pt x="129374" y="51827"/>
                  <a:pt x="122643" y="56460"/>
                </a:cubicBezTo>
                <a:cubicBezTo>
                  <a:pt x="111721" y="64021"/>
                  <a:pt x="99932" y="69007"/>
                  <a:pt x="88605" y="70440"/>
                </a:cubicBezTo>
                <a:cubicBezTo>
                  <a:pt x="88729" y="70864"/>
                  <a:pt x="88864" y="71292"/>
                  <a:pt x="89006" y="71716"/>
                </a:cubicBezTo>
                <a:cubicBezTo>
                  <a:pt x="101298" y="70696"/>
                  <a:pt x="114235" y="65578"/>
                  <a:pt x="125953" y="57549"/>
                </a:cubicBezTo>
                <a:cubicBezTo>
                  <a:pt x="132800" y="52877"/>
                  <a:pt x="139238" y="47384"/>
                  <a:pt x="143962" y="41831"/>
                </a:cubicBezTo>
                <a:cubicBezTo>
                  <a:pt x="148690" y="36278"/>
                  <a:pt x="151699" y="30665"/>
                  <a:pt x="151699" y="25777"/>
                </a:cubicBezTo>
                <a:cubicBezTo>
                  <a:pt x="151695" y="23233"/>
                  <a:pt x="150888" y="20888"/>
                  <a:pt x="149084" y="18832"/>
                </a:cubicBezTo>
                <a:lnTo>
                  <a:pt x="149129" y="18790"/>
                </a:lnTo>
                <a:lnTo>
                  <a:pt x="149084" y="18832"/>
                </a:lnTo>
                <a:cubicBezTo>
                  <a:pt x="147335" y="16899"/>
                  <a:pt x="144345" y="15500"/>
                  <a:pt x="140334" y="14588"/>
                </a:cubicBezTo>
                <a:cubicBezTo>
                  <a:pt x="136327" y="13680"/>
                  <a:pt x="131363" y="13252"/>
                  <a:pt x="125836" y="13252"/>
                </a:cubicBezTo>
                <a:lnTo>
                  <a:pt x="125836" y="13252"/>
                </a:lnTo>
                <a:cubicBezTo>
                  <a:pt x="123484" y="13252"/>
                  <a:pt x="121030" y="13331"/>
                  <a:pt x="118508" y="13478"/>
                </a:cubicBezTo>
                <a:cubicBezTo>
                  <a:pt x="118400" y="13538"/>
                  <a:pt x="118295" y="13594"/>
                  <a:pt x="118190" y="13654"/>
                </a:cubicBezTo>
                <a:cubicBezTo>
                  <a:pt x="120212" y="13553"/>
                  <a:pt x="122185" y="13500"/>
                  <a:pt x="124080" y="13500"/>
                </a:cubicBezTo>
                <a:close/>
                <a:moveTo>
                  <a:pt x="117649" y="13954"/>
                </a:moveTo>
                <a:cubicBezTo>
                  <a:pt x="119248" y="13887"/>
                  <a:pt x="120805" y="13849"/>
                  <a:pt x="122309" y="13849"/>
                </a:cubicBezTo>
                <a:cubicBezTo>
                  <a:pt x="127112" y="13849"/>
                  <a:pt x="131389" y="14205"/>
                  <a:pt x="134826" y="14975"/>
                </a:cubicBezTo>
                <a:cubicBezTo>
                  <a:pt x="138263" y="15744"/>
                  <a:pt x="140863" y="16922"/>
                  <a:pt x="142311" y="18573"/>
                </a:cubicBezTo>
                <a:lnTo>
                  <a:pt x="142311" y="18573"/>
                </a:lnTo>
                <a:cubicBezTo>
                  <a:pt x="143898" y="20381"/>
                  <a:pt x="144615" y="22456"/>
                  <a:pt x="144615" y="24700"/>
                </a:cubicBezTo>
                <a:cubicBezTo>
                  <a:pt x="144611" y="29326"/>
                  <a:pt x="141580" y="34669"/>
                  <a:pt x="136897" y="40012"/>
                </a:cubicBezTo>
                <a:cubicBezTo>
                  <a:pt x="132215" y="45351"/>
                  <a:pt x="125885" y="50686"/>
                  <a:pt x="119274" y="55286"/>
                </a:cubicBezTo>
                <a:cubicBezTo>
                  <a:pt x="109177" y="62344"/>
                  <a:pt x="98525" y="67165"/>
                  <a:pt x="88196" y="68947"/>
                </a:cubicBezTo>
                <a:cubicBezTo>
                  <a:pt x="88312" y="69409"/>
                  <a:pt x="88436" y="69866"/>
                  <a:pt x="88571" y="70324"/>
                </a:cubicBezTo>
                <a:cubicBezTo>
                  <a:pt x="99880" y="68898"/>
                  <a:pt x="111661" y="63919"/>
                  <a:pt x="122572" y="56363"/>
                </a:cubicBezTo>
                <a:cubicBezTo>
                  <a:pt x="129299" y="51733"/>
                  <a:pt x="135681" y="46319"/>
                  <a:pt x="140379" y="40878"/>
                </a:cubicBezTo>
                <a:cubicBezTo>
                  <a:pt x="145080" y="35434"/>
                  <a:pt x="148089" y="29964"/>
                  <a:pt x="148089" y="25229"/>
                </a:cubicBezTo>
                <a:cubicBezTo>
                  <a:pt x="148089" y="22854"/>
                  <a:pt x="147332" y="20663"/>
                  <a:pt x="145647" y="18742"/>
                </a:cubicBezTo>
                <a:lnTo>
                  <a:pt x="145692" y="18700"/>
                </a:lnTo>
                <a:lnTo>
                  <a:pt x="145647" y="18742"/>
                </a:lnTo>
                <a:cubicBezTo>
                  <a:pt x="144097" y="16967"/>
                  <a:pt x="141283" y="15684"/>
                  <a:pt x="137569" y="14847"/>
                </a:cubicBezTo>
                <a:cubicBezTo>
                  <a:pt x="133858" y="14010"/>
                  <a:pt x="129243" y="13620"/>
                  <a:pt x="124080" y="13620"/>
                </a:cubicBezTo>
                <a:cubicBezTo>
                  <a:pt x="122110" y="13620"/>
                  <a:pt x="120058" y="13676"/>
                  <a:pt x="117949" y="13785"/>
                </a:cubicBezTo>
                <a:cubicBezTo>
                  <a:pt x="117848" y="13842"/>
                  <a:pt x="117747" y="13898"/>
                  <a:pt x="117649" y="13954"/>
                </a:cubicBezTo>
                <a:close/>
                <a:moveTo>
                  <a:pt x="117544" y="13958"/>
                </a:moveTo>
                <a:cubicBezTo>
                  <a:pt x="117642" y="13902"/>
                  <a:pt x="117743" y="13845"/>
                  <a:pt x="117841" y="13793"/>
                </a:cubicBezTo>
                <a:cubicBezTo>
                  <a:pt x="117439" y="13815"/>
                  <a:pt x="117041" y="13838"/>
                  <a:pt x="116636" y="13860"/>
                </a:cubicBezTo>
                <a:cubicBezTo>
                  <a:pt x="116542" y="13913"/>
                  <a:pt x="116445" y="13965"/>
                  <a:pt x="116351" y="14014"/>
                </a:cubicBezTo>
                <a:cubicBezTo>
                  <a:pt x="116753" y="13995"/>
                  <a:pt x="117150" y="13977"/>
                  <a:pt x="117544" y="13958"/>
                </a:cubicBezTo>
                <a:close/>
                <a:moveTo>
                  <a:pt x="117026" y="14250"/>
                </a:moveTo>
                <a:cubicBezTo>
                  <a:pt x="117120" y="14198"/>
                  <a:pt x="117214" y="14142"/>
                  <a:pt x="117308" y="14089"/>
                </a:cubicBezTo>
                <a:cubicBezTo>
                  <a:pt x="116906" y="14108"/>
                  <a:pt x="116509" y="14130"/>
                  <a:pt x="116103" y="14153"/>
                </a:cubicBezTo>
                <a:cubicBezTo>
                  <a:pt x="116017" y="14202"/>
                  <a:pt x="115927" y="14250"/>
                  <a:pt x="115841" y="14299"/>
                </a:cubicBezTo>
                <a:cubicBezTo>
                  <a:pt x="116239" y="14281"/>
                  <a:pt x="116636" y="14262"/>
                  <a:pt x="117026" y="14250"/>
                </a:cubicBezTo>
                <a:close/>
                <a:moveTo>
                  <a:pt x="115349" y="14573"/>
                </a:moveTo>
                <a:cubicBezTo>
                  <a:pt x="115747" y="14558"/>
                  <a:pt x="116137" y="14547"/>
                  <a:pt x="116527" y="14536"/>
                </a:cubicBezTo>
                <a:cubicBezTo>
                  <a:pt x="116617" y="14487"/>
                  <a:pt x="116708" y="14434"/>
                  <a:pt x="116794" y="14382"/>
                </a:cubicBezTo>
                <a:cubicBezTo>
                  <a:pt x="116400" y="14397"/>
                  <a:pt x="115998" y="14416"/>
                  <a:pt x="115597" y="14434"/>
                </a:cubicBezTo>
                <a:cubicBezTo>
                  <a:pt x="115514" y="14479"/>
                  <a:pt x="115432" y="14524"/>
                  <a:pt x="115349" y="14573"/>
                </a:cubicBezTo>
                <a:close/>
                <a:moveTo>
                  <a:pt x="115240" y="14577"/>
                </a:moveTo>
                <a:cubicBezTo>
                  <a:pt x="115323" y="14532"/>
                  <a:pt x="115406" y="14483"/>
                  <a:pt x="115484" y="14438"/>
                </a:cubicBezTo>
                <a:cubicBezTo>
                  <a:pt x="115090" y="14457"/>
                  <a:pt x="114693" y="14479"/>
                  <a:pt x="114291" y="14502"/>
                </a:cubicBezTo>
                <a:cubicBezTo>
                  <a:pt x="114216" y="14543"/>
                  <a:pt x="114141" y="14584"/>
                  <a:pt x="114066" y="14626"/>
                </a:cubicBezTo>
                <a:cubicBezTo>
                  <a:pt x="114460" y="14607"/>
                  <a:pt x="114854" y="14592"/>
                  <a:pt x="115240" y="14577"/>
                </a:cubicBezTo>
                <a:close/>
                <a:moveTo>
                  <a:pt x="114771" y="14843"/>
                </a:moveTo>
                <a:cubicBezTo>
                  <a:pt x="114847" y="14802"/>
                  <a:pt x="114925" y="14757"/>
                  <a:pt x="115004" y="14712"/>
                </a:cubicBezTo>
                <a:cubicBezTo>
                  <a:pt x="114610" y="14727"/>
                  <a:pt x="114212" y="14746"/>
                  <a:pt x="113815" y="14765"/>
                </a:cubicBezTo>
                <a:cubicBezTo>
                  <a:pt x="113743" y="14802"/>
                  <a:pt x="113676" y="14843"/>
                  <a:pt x="113608" y="14881"/>
                </a:cubicBezTo>
                <a:cubicBezTo>
                  <a:pt x="113999" y="14866"/>
                  <a:pt x="114389" y="14855"/>
                  <a:pt x="114771" y="14843"/>
                </a:cubicBezTo>
                <a:close/>
                <a:moveTo>
                  <a:pt x="114306" y="15113"/>
                </a:moveTo>
                <a:cubicBezTo>
                  <a:pt x="114385" y="15068"/>
                  <a:pt x="114460" y="15023"/>
                  <a:pt x="114535" y="14982"/>
                </a:cubicBezTo>
                <a:cubicBezTo>
                  <a:pt x="114149" y="14990"/>
                  <a:pt x="113755" y="15005"/>
                  <a:pt x="113361" y="15020"/>
                </a:cubicBezTo>
                <a:cubicBezTo>
                  <a:pt x="113293" y="15057"/>
                  <a:pt x="113226" y="15095"/>
                  <a:pt x="113162" y="15132"/>
                </a:cubicBezTo>
                <a:cubicBezTo>
                  <a:pt x="113548" y="15125"/>
                  <a:pt x="113931" y="15117"/>
                  <a:pt x="114306" y="15113"/>
                </a:cubicBezTo>
                <a:close/>
                <a:moveTo>
                  <a:pt x="113008" y="15387"/>
                </a:moveTo>
                <a:cubicBezTo>
                  <a:pt x="113286" y="15387"/>
                  <a:pt x="113563" y="15387"/>
                  <a:pt x="113837" y="15391"/>
                </a:cubicBezTo>
                <a:cubicBezTo>
                  <a:pt x="113916" y="15342"/>
                  <a:pt x="113999" y="15297"/>
                  <a:pt x="114077" y="15249"/>
                </a:cubicBezTo>
                <a:cubicBezTo>
                  <a:pt x="113698" y="15252"/>
                  <a:pt x="113308" y="15260"/>
                  <a:pt x="112918" y="15271"/>
                </a:cubicBezTo>
                <a:cubicBezTo>
                  <a:pt x="112850" y="15309"/>
                  <a:pt x="112783" y="15350"/>
                  <a:pt x="112715" y="15387"/>
                </a:cubicBezTo>
                <a:cubicBezTo>
                  <a:pt x="112813" y="15387"/>
                  <a:pt x="112910" y="15387"/>
                  <a:pt x="113008" y="15387"/>
                </a:cubicBezTo>
                <a:close/>
                <a:moveTo>
                  <a:pt x="113334" y="15691"/>
                </a:moveTo>
                <a:cubicBezTo>
                  <a:pt x="113428" y="15635"/>
                  <a:pt x="113522" y="15579"/>
                  <a:pt x="113616" y="15522"/>
                </a:cubicBezTo>
                <a:cubicBezTo>
                  <a:pt x="113413" y="15522"/>
                  <a:pt x="113214" y="15522"/>
                  <a:pt x="113008" y="15522"/>
                </a:cubicBezTo>
                <a:lnTo>
                  <a:pt x="113008" y="15522"/>
                </a:lnTo>
                <a:cubicBezTo>
                  <a:pt x="112832" y="15522"/>
                  <a:pt x="112659" y="15522"/>
                  <a:pt x="112483" y="15522"/>
                </a:cubicBezTo>
                <a:cubicBezTo>
                  <a:pt x="112404" y="15567"/>
                  <a:pt x="112329" y="15612"/>
                  <a:pt x="112254" y="15657"/>
                </a:cubicBezTo>
                <a:cubicBezTo>
                  <a:pt x="112622" y="15665"/>
                  <a:pt x="112982" y="15676"/>
                  <a:pt x="113334" y="15691"/>
                </a:cubicBezTo>
                <a:close/>
                <a:moveTo>
                  <a:pt x="112760" y="16044"/>
                </a:moveTo>
                <a:cubicBezTo>
                  <a:pt x="112880" y="15969"/>
                  <a:pt x="113001" y="15894"/>
                  <a:pt x="113124" y="15819"/>
                </a:cubicBezTo>
                <a:cubicBezTo>
                  <a:pt x="112768" y="15808"/>
                  <a:pt x="112400" y="15796"/>
                  <a:pt x="112029" y="15789"/>
                </a:cubicBezTo>
                <a:cubicBezTo>
                  <a:pt x="111931" y="15845"/>
                  <a:pt x="111834" y="15905"/>
                  <a:pt x="111736" y="15961"/>
                </a:cubicBezTo>
                <a:cubicBezTo>
                  <a:pt x="112089" y="15984"/>
                  <a:pt x="112430" y="16014"/>
                  <a:pt x="112760" y="16044"/>
                </a:cubicBezTo>
                <a:close/>
                <a:moveTo>
                  <a:pt x="112025" y="16505"/>
                </a:moveTo>
                <a:cubicBezTo>
                  <a:pt x="112201" y="16393"/>
                  <a:pt x="112381" y="16277"/>
                  <a:pt x="112562" y="16168"/>
                </a:cubicBezTo>
                <a:cubicBezTo>
                  <a:pt x="112228" y="16134"/>
                  <a:pt x="111882" y="16108"/>
                  <a:pt x="111526" y="16089"/>
                </a:cubicBezTo>
                <a:cubicBezTo>
                  <a:pt x="111383" y="16175"/>
                  <a:pt x="111241" y="16262"/>
                  <a:pt x="111098" y="16348"/>
                </a:cubicBezTo>
                <a:cubicBezTo>
                  <a:pt x="111421" y="16393"/>
                  <a:pt x="111732" y="16445"/>
                  <a:pt x="112025" y="16505"/>
                </a:cubicBezTo>
                <a:close/>
                <a:moveTo>
                  <a:pt x="110194" y="16911"/>
                </a:moveTo>
                <a:cubicBezTo>
                  <a:pt x="110464" y="17001"/>
                  <a:pt x="110712" y="17098"/>
                  <a:pt x="110933" y="17211"/>
                </a:cubicBezTo>
                <a:cubicBezTo>
                  <a:pt x="111237" y="17008"/>
                  <a:pt x="111541" y="16813"/>
                  <a:pt x="111849" y="16614"/>
                </a:cubicBezTo>
                <a:cubicBezTo>
                  <a:pt x="111552" y="16558"/>
                  <a:pt x="111237" y="16509"/>
                  <a:pt x="110907" y="16464"/>
                </a:cubicBezTo>
                <a:cubicBezTo>
                  <a:pt x="110667" y="16610"/>
                  <a:pt x="110430" y="16761"/>
                  <a:pt x="110194" y="16911"/>
                </a:cubicBezTo>
                <a:close/>
                <a:moveTo>
                  <a:pt x="110130" y="16888"/>
                </a:moveTo>
                <a:cubicBezTo>
                  <a:pt x="110359" y="16742"/>
                  <a:pt x="110592" y="16599"/>
                  <a:pt x="110828" y="16453"/>
                </a:cubicBezTo>
                <a:cubicBezTo>
                  <a:pt x="110513" y="16412"/>
                  <a:pt x="110187" y="16378"/>
                  <a:pt x="109849" y="16348"/>
                </a:cubicBezTo>
                <a:cubicBezTo>
                  <a:pt x="109669" y="16457"/>
                  <a:pt x="109489" y="16565"/>
                  <a:pt x="109309" y="16674"/>
                </a:cubicBezTo>
                <a:cubicBezTo>
                  <a:pt x="109601" y="16738"/>
                  <a:pt x="109875" y="16809"/>
                  <a:pt x="110130" y="16888"/>
                </a:cubicBezTo>
                <a:close/>
                <a:moveTo>
                  <a:pt x="109001" y="18539"/>
                </a:moveTo>
                <a:cubicBezTo>
                  <a:pt x="109586" y="18119"/>
                  <a:pt x="110187" y="17706"/>
                  <a:pt x="110794" y="17305"/>
                </a:cubicBezTo>
                <a:cubicBezTo>
                  <a:pt x="110569" y="17196"/>
                  <a:pt x="110314" y="17098"/>
                  <a:pt x="110033" y="17012"/>
                </a:cubicBezTo>
                <a:cubicBezTo>
                  <a:pt x="109556" y="17316"/>
                  <a:pt x="109083" y="17624"/>
                  <a:pt x="108614" y="17939"/>
                </a:cubicBezTo>
                <a:cubicBezTo>
                  <a:pt x="108768" y="18130"/>
                  <a:pt x="108896" y="18329"/>
                  <a:pt x="109001" y="18539"/>
                </a:cubicBezTo>
                <a:close/>
                <a:moveTo>
                  <a:pt x="104450" y="23394"/>
                </a:moveTo>
                <a:cubicBezTo>
                  <a:pt x="105935" y="22017"/>
                  <a:pt x="107508" y="20696"/>
                  <a:pt x="109151" y="19439"/>
                </a:cubicBezTo>
                <a:cubicBezTo>
                  <a:pt x="109102" y="19173"/>
                  <a:pt x="109020" y="18918"/>
                  <a:pt x="108900" y="18670"/>
                </a:cubicBezTo>
                <a:cubicBezTo>
                  <a:pt x="108633" y="18862"/>
                  <a:pt x="108367" y="19053"/>
                  <a:pt x="108104" y="19248"/>
                </a:cubicBezTo>
                <a:cubicBezTo>
                  <a:pt x="107260" y="19871"/>
                  <a:pt x="106434" y="20513"/>
                  <a:pt x="105632" y="21169"/>
                </a:cubicBezTo>
                <a:cubicBezTo>
                  <a:pt x="105384" y="21871"/>
                  <a:pt x="104982" y="22614"/>
                  <a:pt x="104450" y="23394"/>
                </a:cubicBezTo>
                <a:close/>
                <a:moveTo>
                  <a:pt x="99291" y="28786"/>
                </a:moveTo>
                <a:cubicBezTo>
                  <a:pt x="100713" y="27101"/>
                  <a:pt x="102247" y="25480"/>
                  <a:pt x="103883" y="23927"/>
                </a:cubicBezTo>
                <a:cubicBezTo>
                  <a:pt x="104566" y="23015"/>
                  <a:pt x="105084" y="22156"/>
                  <a:pt x="105399" y="21357"/>
                </a:cubicBezTo>
                <a:cubicBezTo>
                  <a:pt x="101305" y="24737"/>
                  <a:pt x="97752" y="28546"/>
                  <a:pt x="94837" y="32624"/>
                </a:cubicBezTo>
                <a:cubicBezTo>
                  <a:pt x="96432" y="31315"/>
                  <a:pt x="97936" y="30028"/>
                  <a:pt x="99291" y="28786"/>
                </a:cubicBezTo>
                <a:close/>
                <a:moveTo>
                  <a:pt x="92927" y="37989"/>
                </a:moveTo>
                <a:cubicBezTo>
                  <a:pt x="94529" y="35082"/>
                  <a:pt x="96435" y="32271"/>
                  <a:pt x="98615" y="29600"/>
                </a:cubicBezTo>
                <a:cubicBezTo>
                  <a:pt x="98480" y="29716"/>
                  <a:pt x="98349" y="29836"/>
                  <a:pt x="98214" y="29953"/>
                </a:cubicBezTo>
                <a:cubicBezTo>
                  <a:pt x="97054" y="30977"/>
                  <a:pt x="95813" y="32024"/>
                  <a:pt x="94514" y="33086"/>
                </a:cubicBezTo>
                <a:cubicBezTo>
                  <a:pt x="92965" y="35303"/>
                  <a:pt x="91603" y="37595"/>
                  <a:pt x="90443" y="39948"/>
                </a:cubicBezTo>
                <a:cubicBezTo>
                  <a:pt x="91273" y="39295"/>
                  <a:pt x="92102" y="38642"/>
                  <a:pt x="92927" y="37989"/>
                </a:cubicBezTo>
                <a:close/>
                <a:moveTo>
                  <a:pt x="89231" y="44660"/>
                </a:moveTo>
                <a:cubicBezTo>
                  <a:pt x="89524" y="44432"/>
                  <a:pt x="89817" y="44203"/>
                  <a:pt x="90113" y="43974"/>
                </a:cubicBezTo>
                <a:cubicBezTo>
                  <a:pt x="90864" y="42057"/>
                  <a:pt x="91742" y="40169"/>
                  <a:pt x="92747" y="38320"/>
                </a:cubicBezTo>
                <a:cubicBezTo>
                  <a:pt x="91933" y="38965"/>
                  <a:pt x="91115" y="39606"/>
                  <a:pt x="90293" y="40252"/>
                </a:cubicBezTo>
                <a:cubicBezTo>
                  <a:pt x="89453" y="41985"/>
                  <a:pt x="88721" y="43752"/>
                  <a:pt x="88106" y="45538"/>
                </a:cubicBezTo>
                <a:cubicBezTo>
                  <a:pt x="88477" y="45249"/>
                  <a:pt x="88853" y="44957"/>
                  <a:pt x="89231" y="44660"/>
                </a:cubicBezTo>
                <a:close/>
                <a:moveTo>
                  <a:pt x="88496" y="48870"/>
                </a:moveTo>
                <a:cubicBezTo>
                  <a:pt x="88916" y="47313"/>
                  <a:pt x="89423" y="45767"/>
                  <a:pt x="90012" y="44236"/>
                </a:cubicBezTo>
                <a:cubicBezTo>
                  <a:pt x="89779" y="44417"/>
                  <a:pt x="89550" y="44593"/>
                  <a:pt x="89318" y="44773"/>
                </a:cubicBezTo>
                <a:cubicBezTo>
                  <a:pt x="88883" y="45114"/>
                  <a:pt x="88447" y="45452"/>
                  <a:pt x="88020" y="45786"/>
                </a:cubicBezTo>
                <a:cubicBezTo>
                  <a:pt x="87536" y="47216"/>
                  <a:pt x="87127" y="48656"/>
                  <a:pt x="86793" y="50105"/>
                </a:cubicBezTo>
                <a:cubicBezTo>
                  <a:pt x="87355" y="49703"/>
                  <a:pt x="87922" y="49290"/>
                  <a:pt x="88496" y="48870"/>
                </a:cubicBezTo>
                <a:close/>
                <a:moveTo>
                  <a:pt x="86110" y="53827"/>
                </a:moveTo>
                <a:cubicBezTo>
                  <a:pt x="86609" y="53511"/>
                  <a:pt x="87112" y="53189"/>
                  <a:pt x="87618" y="52859"/>
                </a:cubicBezTo>
                <a:cubicBezTo>
                  <a:pt x="87832" y="51594"/>
                  <a:pt x="88106" y="50341"/>
                  <a:pt x="88436" y="49088"/>
                </a:cubicBezTo>
                <a:cubicBezTo>
                  <a:pt x="87866" y="49508"/>
                  <a:pt x="87303" y="49913"/>
                  <a:pt x="86744" y="50311"/>
                </a:cubicBezTo>
                <a:cubicBezTo>
                  <a:pt x="86481" y="51482"/>
                  <a:pt x="86271" y="52652"/>
                  <a:pt x="86110" y="53827"/>
                </a:cubicBezTo>
                <a:close/>
                <a:moveTo>
                  <a:pt x="86054" y="53860"/>
                </a:moveTo>
                <a:cubicBezTo>
                  <a:pt x="86215" y="52690"/>
                  <a:pt x="86425" y="51519"/>
                  <a:pt x="86684" y="50356"/>
                </a:cubicBezTo>
                <a:cubicBezTo>
                  <a:pt x="86144" y="50739"/>
                  <a:pt x="85607" y="51114"/>
                  <a:pt x="85078" y="51482"/>
                </a:cubicBezTo>
                <a:cubicBezTo>
                  <a:pt x="84875" y="52570"/>
                  <a:pt x="84722" y="53661"/>
                  <a:pt x="84609" y="54753"/>
                </a:cubicBezTo>
                <a:cubicBezTo>
                  <a:pt x="85089" y="54464"/>
                  <a:pt x="85570" y="54168"/>
                  <a:pt x="86054" y="53860"/>
                </a:cubicBezTo>
                <a:close/>
                <a:moveTo>
                  <a:pt x="84425" y="57665"/>
                </a:moveTo>
                <a:cubicBezTo>
                  <a:pt x="84868" y="57436"/>
                  <a:pt x="85311" y="57200"/>
                  <a:pt x="85757" y="56959"/>
                </a:cubicBezTo>
                <a:cubicBezTo>
                  <a:pt x="85813" y="55988"/>
                  <a:pt x="85903" y="55012"/>
                  <a:pt x="86031" y="54040"/>
                </a:cubicBezTo>
                <a:cubicBezTo>
                  <a:pt x="85551" y="54344"/>
                  <a:pt x="85071" y="54641"/>
                  <a:pt x="84594" y="54926"/>
                </a:cubicBezTo>
                <a:cubicBezTo>
                  <a:pt x="84504" y="55838"/>
                  <a:pt x="84448" y="56753"/>
                  <a:pt x="84425" y="57665"/>
                </a:cubicBezTo>
                <a:moveTo>
                  <a:pt x="83082" y="58340"/>
                </a:moveTo>
                <a:cubicBezTo>
                  <a:pt x="83510" y="58130"/>
                  <a:pt x="83941" y="57916"/>
                  <a:pt x="84373" y="57691"/>
                </a:cubicBezTo>
                <a:cubicBezTo>
                  <a:pt x="84395" y="56783"/>
                  <a:pt x="84451" y="55871"/>
                  <a:pt x="84538" y="54960"/>
                </a:cubicBezTo>
                <a:cubicBezTo>
                  <a:pt x="84072" y="55241"/>
                  <a:pt x="83611" y="55511"/>
                  <a:pt x="83153" y="55774"/>
                </a:cubicBezTo>
                <a:cubicBezTo>
                  <a:pt x="83104" y="56543"/>
                  <a:pt x="83082" y="57308"/>
                  <a:pt x="83082" y="58078"/>
                </a:cubicBezTo>
                <a:cubicBezTo>
                  <a:pt x="83082" y="58164"/>
                  <a:pt x="83082" y="58254"/>
                  <a:pt x="83082" y="58340"/>
                </a:cubicBezTo>
                <a:moveTo>
                  <a:pt x="81934" y="61184"/>
                </a:moveTo>
                <a:cubicBezTo>
                  <a:pt x="82332" y="61034"/>
                  <a:pt x="82725" y="60880"/>
                  <a:pt x="83123" y="60719"/>
                </a:cubicBezTo>
                <a:cubicBezTo>
                  <a:pt x="83071" y="59987"/>
                  <a:pt x="83037" y="59252"/>
                  <a:pt x="83029" y="58517"/>
                </a:cubicBezTo>
                <a:cubicBezTo>
                  <a:pt x="82613" y="58719"/>
                  <a:pt x="82196" y="58918"/>
                  <a:pt x="81784" y="59106"/>
                </a:cubicBezTo>
                <a:cubicBezTo>
                  <a:pt x="81814" y="59800"/>
                  <a:pt x="81863" y="60494"/>
                  <a:pt x="81934" y="61184"/>
                </a:cubicBezTo>
                <a:close/>
                <a:moveTo>
                  <a:pt x="81037" y="63499"/>
                </a:moveTo>
                <a:cubicBezTo>
                  <a:pt x="81401" y="63394"/>
                  <a:pt x="81769" y="63285"/>
                  <a:pt x="82136" y="63173"/>
                </a:cubicBezTo>
                <a:cubicBezTo>
                  <a:pt x="82039" y="62565"/>
                  <a:pt x="81960" y="61957"/>
                  <a:pt x="81893" y="61346"/>
                </a:cubicBezTo>
                <a:cubicBezTo>
                  <a:pt x="81514" y="61488"/>
                  <a:pt x="81131" y="61627"/>
                  <a:pt x="80752" y="61762"/>
                </a:cubicBezTo>
                <a:cubicBezTo>
                  <a:pt x="80831" y="62340"/>
                  <a:pt x="80925" y="62921"/>
                  <a:pt x="81037" y="63499"/>
                </a:cubicBezTo>
                <a:moveTo>
                  <a:pt x="79566" y="62160"/>
                </a:moveTo>
                <a:cubicBezTo>
                  <a:pt x="79660" y="62711"/>
                  <a:pt x="79769" y="63259"/>
                  <a:pt x="79889" y="63807"/>
                </a:cubicBezTo>
                <a:cubicBezTo>
                  <a:pt x="80253" y="63713"/>
                  <a:pt x="80613" y="63615"/>
                  <a:pt x="80977" y="63514"/>
                </a:cubicBezTo>
                <a:cubicBezTo>
                  <a:pt x="80868" y="62936"/>
                  <a:pt x="80774" y="62359"/>
                  <a:pt x="80692" y="61781"/>
                </a:cubicBezTo>
                <a:cubicBezTo>
                  <a:pt x="80317" y="61912"/>
                  <a:pt x="79941" y="62040"/>
                  <a:pt x="79566" y="62160"/>
                </a:cubicBezTo>
                <a:moveTo>
                  <a:pt x="79544" y="62025"/>
                </a:moveTo>
                <a:cubicBezTo>
                  <a:pt x="79923" y="61905"/>
                  <a:pt x="80298" y="61777"/>
                  <a:pt x="80673" y="61646"/>
                </a:cubicBezTo>
                <a:cubicBezTo>
                  <a:pt x="80587" y="60993"/>
                  <a:pt x="80519" y="60340"/>
                  <a:pt x="80467" y="59687"/>
                </a:cubicBezTo>
                <a:cubicBezTo>
                  <a:pt x="80073" y="59856"/>
                  <a:pt x="79683" y="60017"/>
                  <a:pt x="79292" y="60175"/>
                </a:cubicBezTo>
                <a:cubicBezTo>
                  <a:pt x="79360" y="60794"/>
                  <a:pt x="79442" y="61409"/>
                  <a:pt x="79544" y="62025"/>
                </a:cubicBezTo>
                <a:moveTo>
                  <a:pt x="78763" y="64077"/>
                </a:moveTo>
                <a:cubicBezTo>
                  <a:pt x="79120" y="63998"/>
                  <a:pt x="79472" y="63912"/>
                  <a:pt x="79829" y="63822"/>
                </a:cubicBezTo>
                <a:cubicBezTo>
                  <a:pt x="79709" y="63274"/>
                  <a:pt x="79600" y="62726"/>
                  <a:pt x="79506" y="62178"/>
                </a:cubicBezTo>
                <a:cubicBezTo>
                  <a:pt x="79142" y="62299"/>
                  <a:pt x="78778" y="62411"/>
                  <a:pt x="78411" y="62516"/>
                </a:cubicBezTo>
                <a:cubicBezTo>
                  <a:pt x="78516" y="63041"/>
                  <a:pt x="78636" y="63559"/>
                  <a:pt x="78763" y="64077"/>
                </a:cubicBezTo>
                <a:close/>
                <a:moveTo>
                  <a:pt x="77657" y="64317"/>
                </a:moveTo>
                <a:cubicBezTo>
                  <a:pt x="78005" y="64246"/>
                  <a:pt x="78351" y="64171"/>
                  <a:pt x="78703" y="64092"/>
                </a:cubicBezTo>
                <a:cubicBezTo>
                  <a:pt x="78572" y="63574"/>
                  <a:pt x="78456" y="63056"/>
                  <a:pt x="78351" y="62535"/>
                </a:cubicBezTo>
                <a:cubicBezTo>
                  <a:pt x="77990" y="62640"/>
                  <a:pt x="77630" y="62741"/>
                  <a:pt x="77274" y="62839"/>
                </a:cubicBezTo>
                <a:cubicBezTo>
                  <a:pt x="77390" y="63334"/>
                  <a:pt x="77518" y="63826"/>
                  <a:pt x="77657" y="64317"/>
                </a:cubicBezTo>
                <a:close/>
                <a:moveTo>
                  <a:pt x="76565" y="64523"/>
                </a:moveTo>
                <a:cubicBezTo>
                  <a:pt x="76906" y="64463"/>
                  <a:pt x="77248" y="64400"/>
                  <a:pt x="77589" y="64332"/>
                </a:cubicBezTo>
                <a:cubicBezTo>
                  <a:pt x="77450" y="63841"/>
                  <a:pt x="77323" y="63349"/>
                  <a:pt x="77210" y="62854"/>
                </a:cubicBezTo>
                <a:cubicBezTo>
                  <a:pt x="76857" y="62948"/>
                  <a:pt x="76508" y="63038"/>
                  <a:pt x="76156" y="63120"/>
                </a:cubicBezTo>
                <a:cubicBezTo>
                  <a:pt x="76283" y="63589"/>
                  <a:pt x="76418" y="64058"/>
                  <a:pt x="76565" y="64523"/>
                </a:cubicBezTo>
                <a:moveTo>
                  <a:pt x="76535" y="64666"/>
                </a:moveTo>
                <a:cubicBezTo>
                  <a:pt x="76201" y="64722"/>
                  <a:pt x="75867" y="64779"/>
                  <a:pt x="75537" y="64827"/>
                </a:cubicBezTo>
                <a:cubicBezTo>
                  <a:pt x="75679" y="65236"/>
                  <a:pt x="75833" y="65642"/>
                  <a:pt x="75994" y="66043"/>
                </a:cubicBezTo>
                <a:cubicBezTo>
                  <a:pt x="76321" y="66013"/>
                  <a:pt x="76647" y="65979"/>
                  <a:pt x="76974" y="65938"/>
                </a:cubicBezTo>
                <a:cubicBezTo>
                  <a:pt x="76820" y="65514"/>
                  <a:pt x="76673" y="65090"/>
                  <a:pt x="76535" y="64666"/>
                </a:cubicBezTo>
                <a:close/>
                <a:moveTo>
                  <a:pt x="78043" y="65799"/>
                </a:moveTo>
                <a:cubicBezTo>
                  <a:pt x="77893" y="65353"/>
                  <a:pt x="77754" y="64906"/>
                  <a:pt x="77626" y="64460"/>
                </a:cubicBezTo>
                <a:cubicBezTo>
                  <a:pt x="77285" y="64527"/>
                  <a:pt x="76944" y="64591"/>
                  <a:pt x="76606" y="64651"/>
                </a:cubicBezTo>
                <a:cubicBezTo>
                  <a:pt x="76745" y="65079"/>
                  <a:pt x="76891" y="65507"/>
                  <a:pt x="77045" y="65930"/>
                </a:cubicBezTo>
                <a:cubicBezTo>
                  <a:pt x="77379" y="65889"/>
                  <a:pt x="77709" y="65848"/>
                  <a:pt x="78043" y="65799"/>
                </a:cubicBezTo>
                <a:close/>
                <a:moveTo>
                  <a:pt x="78084" y="65923"/>
                </a:moveTo>
                <a:cubicBezTo>
                  <a:pt x="77754" y="65972"/>
                  <a:pt x="77424" y="66017"/>
                  <a:pt x="77090" y="66054"/>
                </a:cubicBezTo>
                <a:cubicBezTo>
                  <a:pt x="77236" y="66448"/>
                  <a:pt x="77394" y="66842"/>
                  <a:pt x="77555" y="67232"/>
                </a:cubicBezTo>
                <a:cubicBezTo>
                  <a:pt x="77878" y="67210"/>
                  <a:pt x="78204" y="67184"/>
                  <a:pt x="78531" y="67154"/>
                </a:cubicBezTo>
                <a:cubicBezTo>
                  <a:pt x="78373" y="66745"/>
                  <a:pt x="78223" y="66336"/>
                  <a:pt x="78084" y="65923"/>
                </a:cubicBezTo>
                <a:moveTo>
                  <a:pt x="79593" y="67045"/>
                </a:moveTo>
                <a:cubicBezTo>
                  <a:pt x="79439" y="66613"/>
                  <a:pt x="79300" y="66186"/>
                  <a:pt x="79165" y="65754"/>
                </a:cubicBezTo>
                <a:cubicBezTo>
                  <a:pt x="78827" y="65810"/>
                  <a:pt x="78489" y="65867"/>
                  <a:pt x="78152" y="65915"/>
                </a:cubicBezTo>
                <a:cubicBezTo>
                  <a:pt x="78294" y="66328"/>
                  <a:pt x="78441" y="66737"/>
                  <a:pt x="78598" y="67146"/>
                </a:cubicBezTo>
                <a:cubicBezTo>
                  <a:pt x="78928" y="67116"/>
                  <a:pt x="79259" y="67082"/>
                  <a:pt x="79593" y="67045"/>
                </a:cubicBezTo>
                <a:moveTo>
                  <a:pt x="79634" y="67165"/>
                </a:moveTo>
                <a:cubicBezTo>
                  <a:pt x="79304" y="67206"/>
                  <a:pt x="78977" y="67240"/>
                  <a:pt x="78647" y="67270"/>
                </a:cubicBezTo>
                <a:cubicBezTo>
                  <a:pt x="78793" y="67653"/>
                  <a:pt x="78951" y="68032"/>
                  <a:pt x="79112" y="68411"/>
                </a:cubicBezTo>
                <a:cubicBezTo>
                  <a:pt x="79435" y="68396"/>
                  <a:pt x="79761" y="68377"/>
                  <a:pt x="80084" y="68354"/>
                </a:cubicBezTo>
                <a:cubicBezTo>
                  <a:pt x="79926" y="67960"/>
                  <a:pt x="79776" y="67563"/>
                  <a:pt x="79634" y="67165"/>
                </a:cubicBezTo>
                <a:moveTo>
                  <a:pt x="81138" y="68272"/>
                </a:moveTo>
                <a:cubicBezTo>
                  <a:pt x="80985" y="67859"/>
                  <a:pt x="80842" y="67446"/>
                  <a:pt x="80703" y="67030"/>
                </a:cubicBezTo>
                <a:cubicBezTo>
                  <a:pt x="80369" y="67075"/>
                  <a:pt x="80035" y="67120"/>
                  <a:pt x="79701" y="67157"/>
                </a:cubicBezTo>
                <a:cubicBezTo>
                  <a:pt x="79844" y="67559"/>
                  <a:pt x="79994" y="67953"/>
                  <a:pt x="80152" y="68351"/>
                </a:cubicBezTo>
                <a:cubicBezTo>
                  <a:pt x="80482" y="68328"/>
                  <a:pt x="80808" y="68302"/>
                  <a:pt x="81138" y="68272"/>
                </a:cubicBezTo>
                <a:moveTo>
                  <a:pt x="81183" y="68392"/>
                </a:moveTo>
                <a:cubicBezTo>
                  <a:pt x="80853" y="68422"/>
                  <a:pt x="80527" y="68448"/>
                  <a:pt x="80200" y="68471"/>
                </a:cubicBezTo>
                <a:cubicBezTo>
                  <a:pt x="80350" y="68842"/>
                  <a:pt x="80508" y="69213"/>
                  <a:pt x="80673" y="69581"/>
                </a:cubicBezTo>
                <a:cubicBezTo>
                  <a:pt x="80992" y="69574"/>
                  <a:pt x="81315" y="69562"/>
                  <a:pt x="81637" y="69547"/>
                </a:cubicBezTo>
                <a:cubicBezTo>
                  <a:pt x="81476" y="69165"/>
                  <a:pt x="81326" y="68778"/>
                  <a:pt x="81183" y="68392"/>
                </a:cubicBezTo>
                <a:close/>
                <a:moveTo>
                  <a:pt x="82684" y="69487"/>
                </a:moveTo>
                <a:cubicBezTo>
                  <a:pt x="82530" y="69090"/>
                  <a:pt x="82384" y="68688"/>
                  <a:pt x="82245" y="68287"/>
                </a:cubicBezTo>
                <a:cubicBezTo>
                  <a:pt x="81911" y="68324"/>
                  <a:pt x="81577" y="68358"/>
                  <a:pt x="81247" y="68388"/>
                </a:cubicBezTo>
                <a:cubicBezTo>
                  <a:pt x="81390" y="68774"/>
                  <a:pt x="81544" y="69161"/>
                  <a:pt x="81701" y="69544"/>
                </a:cubicBezTo>
                <a:cubicBezTo>
                  <a:pt x="82031" y="69529"/>
                  <a:pt x="82358" y="69510"/>
                  <a:pt x="82684" y="69487"/>
                </a:cubicBezTo>
                <a:close/>
                <a:moveTo>
                  <a:pt x="82729" y="69607"/>
                </a:moveTo>
                <a:cubicBezTo>
                  <a:pt x="82403" y="69630"/>
                  <a:pt x="82076" y="69649"/>
                  <a:pt x="81754" y="69664"/>
                </a:cubicBezTo>
                <a:cubicBezTo>
                  <a:pt x="81904" y="70024"/>
                  <a:pt x="82061" y="70384"/>
                  <a:pt x="82226" y="70744"/>
                </a:cubicBezTo>
                <a:cubicBezTo>
                  <a:pt x="82549" y="70741"/>
                  <a:pt x="82868" y="70737"/>
                  <a:pt x="83191" y="70729"/>
                </a:cubicBezTo>
                <a:cubicBezTo>
                  <a:pt x="83029" y="70358"/>
                  <a:pt x="82876" y="69983"/>
                  <a:pt x="82729" y="69607"/>
                </a:cubicBezTo>
                <a:close/>
                <a:moveTo>
                  <a:pt x="84219" y="70696"/>
                </a:moveTo>
                <a:cubicBezTo>
                  <a:pt x="84065" y="70305"/>
                  <a:pt x="83915" y="69919"/>
                  <a:pt x="83776" y="69529"/>
                </a:cubicBezTo>
                <a:cubicBezTo>
                  <a:pt x="83450" y="69555"/>
                  <a:pt x="83119" y="69581"/>
                  <a:pt x="82793" y="69604"/>
                </a:cubicBezTo>
                <a:cubicBezTo>
                  <a:pt x="82939" y="69979"/>
                  <a:pt x="83093" y="70354"/>
                  <a:pt x="83255" y="70729"/>
                </a:cubicBezTo>
                <a:cubicBezTo>
                  <a:pt x="83577" y="70718"/>
                  <a:pt x="83896" y="70707"/>
                  <a:pt x="84219" y="70696"/>
                </a:cubicBezTo>
                <a:close/>
                <a:moveTo>
                  <a:pt x="84268" y="70812"/>
                </a:moveTo>
                <a:cubicBezTo>
                  <a:pt x="83949" y="70827"/>
                  <a:pt x="83626" y="70838"/>
                  <a:pt x="83307" y="70846"/>
                </a:cubicBezTo>
                <a:cubicBezTo>
                  <a:pt x="83461" y="71198"/>
                  <a:pt x="83618" y="71551"/>
                  <a:pt x="83784" y="71900"/>
                </a:cubicBezTo>
                <a:cubicBezTo>
                  <a:pt x="84027" y="71904"/>
                  <a:pt x="84271" y="71904"/>
                  <a:pt x="84515" y="71904"/>
                </a:cubicBezTo>
                <a:cubicBezTo>
                  <a:pt x="84586" y="71904"/>
                  <a:pt x="84662" y="71904"/>
                  <a:pt x="84733" y="71904"/>
                </a:cubicBezTo>
                <a:cubicBezTo>
                  <a:pt x="84571" y="71543"/>
                  <a:pt x="84418" y="71176"/>
                  <a:pt x="84268" y="70812"/>
                </a:cubicBezTo>
                <a:close/>
                <a:moveTo>
                  <a:pt x="85772" y="71889"/>
                </a:moveTo>
                <a:cubicBezTo>
                  <a:pt x="85615" y="71513"/>
                  <a:pt x="85464" y="71135"/>
                  <a:pt x="85322" y="70756"/>
                </a:cubicBezTo>
                <a:cubicBezTo>
                  <a:pt x="84992" y="70774"/>
                  <a:pt x="84658" y="70793"/>
                  <a:pt x="84328" y="70808"/>
                </a:cubicBezTo>
                <a:cubicBezTo>
                  <a:pt x="84478" y="71176"/>
                  <a:pt x="84632" y="71540"/>
                  <a:pt x="84793" y="71904"/>
                </a:cubicBezTo>
                <a:cubicBezTo>
                  <a:pt x="85119" y="71904"/>
                  <a:pt x="85446" y="71896"/>
                  <a:pt x="85772" y="71889"/>
                </a:cubicBezTo>
                <a:close/>
                <a:moveTo>
                  <a:pt x="85821" y="72005"/>
                </a:moveTo>
                <a:cubicBezTo>
                  <a:pt x="85494" y="72012"/>
                  <a:pt x="85172" y="72020"/>
                  <a:pt x="84845" y="72020"/>
                </a:cubicBezTo>
                <a:cubicBezTo>
                  <a:pt x="85003" y="72365"/>
                  <a:pt x="85164" y="72707"/>
                  <a:pt x="85329" y="73052"/>
                </a:cubicBezTo>
                <a:cubicBezTo>
                  <a:pt x="85648" y="73059"/>
                  <a:pt x="85967" y="73067"/>
                  <a:pt x="86290" y="73071"/>
                </a:cubicBezTo>
                <a:cubicBezTo>
                  <a:pt x="86125" y="72718"/>
                  <a:pt x="85971" y="72361"/>
                  <a:pt x="85821" y="72005"/>
                </a:cubicBezTo>
                <a:moveTo>
                  <a:pt x="87044" y="73078"/>
                </a:moveTo>
                <a:cubicBezTo>
                  <a:pt x="87138" y="73078"/>
                  <a:pt x="87232" y="73078"/>
                  <a:pt x="87322" y="73078"/>
                </a:cubicBezTo>
                <a:cubicBezTo>
                  <a:pt x="87164" y="72710"/>
                  <a:pt x="87014" y="72339"/>
                  <a:pt x="86868" y="71971"/>
                </a:cubicBezTo>
                <a:cubicBezTo>
                  <a:pt x="86538" y="71982"/>
                  <a:pt x="86207" y="71997"/>
                  <a:pt x="85881" y="72005"/>
                </a:cubicBezTo>
                <a:cubicBezTo>
                  <a:pt x="86031" y="72361"/>
                  <a:pt x="86185" y="72718"/>
                  <a:pt x="86350" y="73074"/>
                </a:cubicBezTo>
                <a:cubicBezTo>
                  <a:pt x="86579" y="73074"/>
                  <a:pt x="86811" y="73078"/>
                  <a:pt x="87044" y="73078"/>
                </a:cubicBezTo>
                <a:moveTo>
                  <a:pt x="87847" y="74234"/>
                </a:moveTo>
                <a:cubicBezTo>
                  <a:pt x="87682" y="73888"/>
                  <a:pt x="87524" y="73540"/>
                  <a:pt x="87374" y="73191"/>
                </a:cubicBezTo>
                <a:cubicBezTo>
                  <a:pt x="87262" y="73191"/>
                  <a:pt x="87153" y="73191"/>
                  <a:pt x="87044" y="73191"/>
                </a:cubicBezTo>
                <a:cubicBezTo>
                  <a:pt x="86830" y="73191"/>
                  <a:pt x="86616" y="73191"/>
                  <a:pt x="86402" y="73187"/>
                </a:cubicBezTo>
                <a:cubicBezTo>
                  <a:pt x="86560" y="73525"/>
                  <a:pt x="86721" y="73862"/>
                  <a:pt x="86890" y="74196"/>
                </a:cubicBezTo>
                <a:cubicBezTo>
                  <a:pt x="87209" y="74211"/>
                  <a:pt x="87528" y="74226"/>
                  <a:pt x="87847" y="74234"/>
                </a:cubicBezTo>
                <a:close/>
                <a:moveTo>
                  <a:pt x="87900" y="74350"/>
                </a:moveTo>
                <a:cubicBezTo>
                  <a:pt x="87584" y="74339"/>
                  <a:pt x="87265" y="74327"/>
                  <a:pt x="86947" y="74312"/>
                </a:cubicBezTo>
                <a:cubicBezTo>
                  <a:pt x="87108" y="74631"/>
                  <a:pt x="87277" y="74950"/>
                  <a:pt x="87449" y="75265"/>
                </a:cubicBezTo>
                <a:cubicBezTo>
                  <a:pt x="87761" y="75292"/>
                  <a:pt x="88076" y="75314"/>
                  <a:pt x="88391" y="75337"/>
                </a:cubicBezTo>
                <a:cubicBezTo>
                  <a:pt x="88222" y="75007"/>
                  <a:pt x="88057" y="74680"/>
                  <a:pt x="87900" y="74350"/>
                </a:cubicBezTo>
                <a:close/>
                <a:moveTo>
                  <a:pt x="87960" y="74350"/>
                </a:moveTo>
                <a:cubicBezTo>
                  <a:pt x="88117" y="74680"/>
                  <a:pt x="88282" y="75010"/>
                  <a:pt x="88451" y="75340"/>
                </a:cubicBezTo>
                <a:cubicBezTo>
                  <a:pt x="88766" y="75359"/>
                  <a:pt x="89085" y="75378"/>
                  <a:pt x="89404" y="75393"/>
                </a:cubicBezTo>
                <a:cubicBezTo>
                  <a:pt x="89239" y="75052"/>
                  <a:pt x="89081" y="74710"/>
                  <a:pt x="88928" y="74369"/>
                </a:cubicBezTo>
                <a:cubicBezTo>
                  <a:pt x="88605" y="74365"/>
                  <a:pt x="88282" y="74361"/>
                  <a:pt x="87960" y="74350"/>
                </a:cubicBezTo>
                <a:close/>
                <a:moveTo>
                  <a:pt x="88414" y="73176"/>
                </a:moveTo>
                <a:cubicBezTo>
                  <a:pt x="88087" y="73183"/>
                  <a:pt x="87757" y="73187"/>
                  <a:pt x="87431" y="73191"/>
                </a:cubicBezTo>
                <a:cubicBezTo>
                  <a:pt x="87581" y="73540"/>
                  <a:pt x="87742" y="73888"/>
                  <a:pt x="87907" y="74237"/>
                </a:cubicBezTo>
                <a:cubicBezTo>
                  <a:pt x="88230" y="74245"/>
                  <a:pt x="88552" y="74252"/>
                  <a:pt x="88875" y="74256"/>
                </a:cubicBezTo>
                <a:cubicBezTo>
                  <a:pt x="88717" y="73900"/>
                  <a:pt x="88564" y="73536"/>
                  <a:pt x="88414" y="73176"/>
                </a:cubicBezTo>
                <a:moveTo>
                  <a:pt x="87978" y="71907"/>
                </a:moveTo>
                <a:cubicBezTo>
                  <a:pt x="88121" y="72294"/>
                  <a:pt x="88267" y="72677"/>
                  <a:pt x="88421" y="73059"/>
                </a:cubicBezTo>
                <a:cubicBezTo>
                  <a:pt x="88755" y="73052"/>
                  <a:pt x="89089" y="73041"/>
                  <a:pt x="89423" y="73026"/>
                </a:cubicBezTo>
                <a:cubicBezTo>
                  <a:pt x="89277" y="72632"/>
                  <a:pt x="89130" y="72234"/>
                  <a:pt x="88995" y="71832"/>
                </a:cubicBezTo>
                <a:cubicBezTo>
                  <a:pt x="88657" y="71862"/>
                  <a:pt x="88316" y="71889"/>
                  <a:pt x="87978" y="71907"/>
                </a:cubicBezTo>
                <a:close/>
                <a:moveTo>
                  <a:pt x="87517" y="70564"/>
                </a:moveTo>
                <a:cubicBezTo>
                  <a:pt x="87648" y="70977"/>
                  <a:pt x="87787" y="71386"/>
                  <a:pt x="87937" y="71795"/>
                </a:cubicBezTo>
                <a:cubicBezTo>
                  <a:pt x="88275" y="71772"/>
                  <a:pt x="88616" y="71746"/>
                  <a:pt x="88958" y="71720"/>
                </a:cubicBezTo>
                <a:cubicBezTo>
                  <a:pt x="88815" y="71296"/>
                  <a:pt x="88684" y="70872"/>
                  <a:pt x="88556" y="70444"/>
                </a:cubicBezTo>
                <a:cubicBezTo>
                  <a:pt x="88207" y="70489"/>
                  <a:pt x="87862" y="70527"/>
                  <a:pt x="87517" y="70564"/>
                </a:cubicBezTo>
                <a:close/>
                <a:moveTo>
                  <a:pt x="88151" y="68958"/>
                </a:moveTo>
                <a:cubicBezTo>
                  <a:pt x="87794" y="69018"/>
                  <a:pt x="87438" y="69075"/>
                  <a:pt x="87085" y="69131"/>
                </a:cubicBezTo>
                <a:cubicBezTo>
                  <a:pt x="87205" y="69570"/>
                  <a:pt x="87337" y="70009"/>
                  <a:pt x="87479" y="70448"/>
                </a:cubicBezTo>
                <a:cubicBezTo>
                  <a:pt x="87824" y="70410"/>
                  <a:pt x="88173" y="70373"/>
                  <a:pt x="88522" y="70328"/>
                </a:cubicBezTo>
                <a:cubicBezTo>
                  <a:pt x="88387" y="69874"/>
                  <a:pt x="88263" y="69416"/>
                  <a:pt x="88151" y="68958"/>
                </a:cubicBezTo>
                <a:close/>
                <a:moveTo>
                  <a:pt x="118696" y="14509"/>
                </a:moveTo>
                <a:cubicBezTo>
                  <a:pt x="122778" y="14509"/>
                  <a:pt x="126376" y="14806"/>
                  <a:pt x="129251" y="15440"/>
                </a:cubicBezTo>
                <a:cubicBezTo>
                  <a:pt x="132128" y="16074"/>
                  <a:pt x="134286" y="17042"/>
                  <a:pt x="135479" y="18408"/>
                </a:cubicBezTo>
                <a:lnTo>
                  <a:pt x="135479" y="18408"/>
                </a:lnTo>
                <a:cubicBezTo>
                  <a:pt x="136845" y="19961"/>
                  <a:pt x="137460" y="21743"/>
                  <a:pt x="137460" y="23672"/>
                </a:cubicBezTo>
                <a:cubicBezTo>
                  <a:pt x="137460" y="27979"/>
                  <a:pt x="134410" y="33029"/>
                  <a:pt x="129776" y="38139"/>
                </a:cubicBezTo>
                <a:cubicBezTo>
                  <a:pt x="125146" y="43250"/>
                  <a:pt x="118921" y="48420"/>
                  <a:pt x="112558" y="52937"/>
                </a:cubicBezTo>
                <a:cubicBezTo>
                  <a:pt x="104213" y="58899"/>
                  <a:pt x="95783" y="63278"/>
                  <a:pt x="87517" y="65593"/>
                </a:cubicBezTo>
                <a:cubicBezTo>
                  <a:pt x="87599" y="66137"/>
                  <a:pt x="87697" y="66677"/>
                  <a:pt x="87806" y="67217"/>
                </a:cubicBezTo>
                <a:cubicBezTo>
                  <a:pt x="97092" y="65139"/>
                  <a:pt x="106611" y="60528"/>
                  <a:pt x="115841" y="54007"/>
                </a:cubicBezTo>
                <a:cubicBezTo>
                  <a:pt x="122321" y="49455"/>
                  <a:pt x="128594" y="44206"/>
                  <a:pt x="133239" y="38991"/>
                </a:cubicBezTo>
                <a:cubicBezTo>
                  <a:pt x="137888" y="33772"/>
                  <a:pt x="140908" y="28587"/>
                  <a:pt x="140908" y="24178"/>
                </a:cubicBezTo>
                <a:cubicBezTo>
                  <a:pt x="140908" y="22122"/>
                  <a:pt x="140251" y="20231"/>
                  <a:pt x="138799" y="18573"/>
                </a:cubicBezTo>
                <a:cubicBezTo>
                  <a:pt x="137509" y="17098"/>
                  <a:pt x="135156" y="16029"/>
                  <a:pt x="132016" y="15335"/>
                </a:cubicBezTo>
                <a:cubicBezTo>
                  <a:pt x="128875" y="14637"/>
                  <a:pt x="124951" y="14311"/>
                  <a:pt x="120516" y="14311"/>
                </a:cubicBezTo>
                <a:cubicBezTo>
                  <a:pt x="119345" y="14311"/>
                  <a:pt x="118133" y="14333"/>
                  <a:pt x="116895" y="14378"/>
                </a:cubicBezTo>
                <a:cubicBezTo>
                  <a:pt x="116805" y="14431"/>
                  <a:pt x="116715" y="14483"/>
                  <a:pt x="116625" y="14536"/>
                </a:cubicBezTo>
                <a:cubicBezTo>
                  <a:pt x="117327" y="14521"/>
                  <a:pt x="118017" y="14509"/>
                  <a:pt x="118696" y="14509"/>
                </a:cubicBezTo>
                <a:close/>
                <a:moveTo>
                  <a:pt x="116133" y="14821"/>
                </a:moveTo>
                <a:cubicBezTo>
                  <a:pt x="116370" y="14821"/>
                  <a:pt x="116606" y="14821"/>
                  <a:pt x="116839" y="14821"/>
                </a:cubicBezTo>
                <a:cubicBezTo>
                  <a:pt x="120568" y="14821"/>
                  <a:pt x="123840" y="15083"/>
                  <a:pt x="126448" y="15654"/>
                </a:cubicBezTo>
                <a:cubicBezTo>
                  <a:pt x="129052" y="16224"/>
                  <a:pt x="130999" y="17098"/>
                  <a:pt x="132076" y="18329"/>
                </a:cubicBezTo>
                <a:lnTo>
                  <a:pt x="132076" y="18329"/>
                </a:lnTo>
                <a:cubicBezTo>
                  <a:pt x="133333" y="19758"/>
                  <a:pt x="133903" y="21398"/>
                  <a:pt x="133903" y="23180"/>
                </a:cubicBezTo>
                <a:cubicBezTo>
                  <a:pt x="133899" y="27319"/>
                  <a:pt x="130841" y="32223"/>
                  <a:pt x="126230" y="37216"/>
                </a:cubicBezTo>
                <a:cubicBezTo>
                  <a:pt x="121619" y="42207"/>
                  <a:pt x="115451" y="47291"/>
                  <a:pt x="109215" y="51770"/>
                </a:cubicBezTo>
                <a:cubicBezTo>
                  <a:pt x="101808" y="57121"/>
                  <a:pt x="94469" y="61199"/>
                  <a:pt x="87269" y="63668"/>
                </a:cubicBezTo>
                <a:cubicBezTo>
                  <a:pt x="87329" y="64268"/>
                  <a:pt x="87404" y="64869"/>
                  <a:pt x="87498" y="65465"/>
                </a:cubicBezTo>
                <a:cubicBezTo>
                  <a:pt x="95737" y="63154"/>
                  <a:pt x="104153" y="58787"/>
                  <a:pt x="112483" y="52836"/>
                </a:cubicBezTo>
                <a:cubicBezTo>
                  <a:pt x="118842" y="48319"/>
                  <a:pt x="125060" y="43156"/>
                  <a:pt x="129682" y="38057"/>
                </a:cubicBezTo>
                <a:cubicBezTo>
                  <a:pt x="134308" y="32954"/>
                  <a:pt x="137336" y="27915"/>
                  <a:pt x="137332" y="23672"/>
                </a:cubicBezTo>
                <a:cubicBezTo>
                  <a:pt x="137332" y="21769"/>
                  <a:pt x="136728" y="20025"/>
                  <a:pt x="135385" y="18490"/>
                </a:cubicBezTo>
                <a:lnTo>
                  <a:pt x="135434" y="18449"/>
                </a:lnTo>
                <a:lnTo>
                  <a:pt x="135385" y="18490"/>
                </a:lnTo>
                <a:cubicBezTo>
                  <a:pt x="134222" y="17158"/>
                  <a:pt x="132087" y="16194"/>
                  <a:pt x="129224" y="15564"/>
                </a:cubicBezTo>
                <a:cubicBezTo>
                  <a:pt x="126361" y="14933"/>
                  <a:pt x="122771" y="14637"/>
                  <a:pt x="118696" y="14637"/>
                </a:cubicBezTo>
                <a:lnTo>
                  <a:pt x="118696" y="14637"/>
                </a:lnTo>
                <a:cubicBezTo>
                  <a:pt x="117946" y="14637"/>
                  <a:pt x="117180" y="14648"/>
                  <a:pt x="116396" y="14667"/>
                </a:cubicBezTo>
                <a:cubicBezTo>
                  <a:pt x="116310" y="14719"/>
                  <a:pt x="116224" y="14772"/>
                  <a:pt x="116133" y="14821"/>
                </a:cubicBezTo>
                <a:close/>
                <a:moveTo>
                  <a:pt x="116040" y="14825"/>
                </a:moveTo>
                <a:cubicBezTo>
                  <a:pt x="116126" y="14772"/>
                  <a:pt x="116212" y="14719"/>
                  <a:pt x="116299" y="14671"/>
                </a:cubicBezTo>
                <a:cubicBezTo>
                  <a:pt x="115908" y="14682"/>
                  <a:pt x="115511" y="14693"/>
                  <a:pt x="115109" y="14708"/>
                </a:cubicBezTo>
                <a:cubicBezTo>
                  <a:pt x="115030" y="14753"/>
                  <a:pt x="114955" y="14798"/>
                  <a:pt x="114877" y="14843"/>
                </a:cubicBezTo>
                <a:cubicBezTo>
                  <a:pt x="115267" y="14832"/>
                  <a:pt x="115657" y="14828"/>
                  <a:pt x="116040" y="14825"/>
                </a:cubicBezTo>
                <a:close/>
                <a:moveTo>
                  <a:pt x="114944" y="15110"/>
                </a:moveTo>
                <a:cubicBezTo>
                  <a:pt x="115150" y="15110"/>
                  <a:pt x="115349" y="15113"/>
                  <a:pt x="115552" y="15113"/>
                </a:cubicBezTo>
                <a:cubicBezTo>
                  <a:pt x="115638" y="15061"/>
                  <a:pt x="115728" y="15008"/>
                  <a:pt x="115815" y="14956"/>
                </a:cubicBezTo>
                <a:cubicBezTo>
                  <a:pt x="115428" y="14960"/>
                  <a:pt x="115038" y="14967"/>
                  <a:pt x="114640" y="14978"/>
                </a:cubicBezTo>
                <a:cubicBezTo>
                  <a:pt x="114561" y="15023"/>
                  <a:pt x="114486" y="15068"/>
                  <a:pt x="114408" y="15113"/>
                </a:cubicBezTo>
                <a:cubicBezTo>
                  <a:pt x="114588" y="15113"/>
                  <a:pt x="114768" y="15110"/>
                  <a:pt x="114944" y="15110"/>
                </a:cubicBezTo>
                <a:close/>
                <a:moveTo>
                  <a:pt x="115045" y="15421"/>
                </a:moveTo>
                <a:cubicBezTo>
                  <a:pt x="115139" y="15361"/>
                  <a:pt x="115237" y="15301"/>
                  <a:pt x="115334" y="15245"/>
                </a:cubicBezTo>
                <a:cubicBezTo>
                  <a:pt x="115207" y="15245"/>
                  <a:pt x="115075" y="15245"/>
                  <a:pt x="114948" y="15245"/>
                </a:cubicBezTo>
                <a:lnTo>
                  <a:pt x="114944" y="15245"/>
                </a:lnTo>
                <a:cubicBezTo>
                  <a:pt x="114693" y="15245"/>
                  <a:pt x="114438" y="15245"/>
                  <a:pt x="114179" y="15249"/>
                </a:cubicBezTo>
                <a:cubicBezTo>
                  <a:pt x="114096" y="15297"/>
                  <a:pt x="114014" y="15346"/>
                  <a:pt x="113931" y="15391"/>
                </a:cubicBezTo>
                <a:cubicBezTo>
                  <a:pt x="114310" y="15399"/>
                  <a:pt x="114681" y="15406"/>
                  <a:pt x="115045" y="15421"/>
                </a:cubicBezTo>
                <a:close/>
                <a:moveTo>
                  <a:pt x="114490" y="15763"/>
                </a:moveTo>
                <a:cubicBezTo>
                  <a:pt x="114606" y="15691"/>
                  <a:pt x="114719" y="15620"/>
                  <a:pt x="114835" y="15549"/>
                </a:cubicBezTo>
                <a:cubicBezTo>
                  <a:pt x="114468" y="15537"/>
                  <a:pt x="114092" y="15530"/>
                  <a:pt x="113710" y="15526"/>
                </a:cubicBezTo>
                <a:cubicBezTo>
                  <a:pt x="113616" y="15582"/>
                  <a:pt x="113518" y="15639"/>
                  <a:pt x="113425" y="15695"/>
                </a:cubicBezTo>
                <a:cubicBezTo>
                  <a:pt x="113788" y="15714"/>
                  <a:pt x="114145" y="15736"/>
                  <a:pt x="114490" y="15763"/>
                </a:cubicBezTo>
                <a:close/>
                <a:moveTo>
                  <a:pt x="113837" y="16175"/>
                </a:moveTo>
                <a:cubicBezTo>
                  <a:pt x="113987" y="16078"/>
                  <a:pt x="114141" y="15980"/>
                  <a:pt x="114295" y="15886"/>
                </a:cubicBezTo>
                <a:cubicBezTo>
                  <a:pt x="113942" y="15860"/>
                  <a:pt x="113582" y="15841"/>
                  <a:pt x="113214" y="15823"/>
                </a:cubicBezTo>
                <a:cubicBezTo>
                  <a:pt x="113087" y="15901"/>
                  <a:pt x="112967" y="15976"/>
                  <a:pt x="112839" y="16051"/>
                </a:cubicBezTo>
                <a:cubicBezTo>
                  <a:pt x="113184" y="16089"/>
                  <a:pt x="113518" y="16126"/>
                  <a:pt x="113837" y="16175"/>
                </a:cubicBezTo>
                <a:close/>
                <a:moveTo>
                  <a:pt x="112171" y="16535"/>
                </a:moveTo>
                <a:cubicBezTo>
                  <a:pt x="112453" y="16595"/>
                  <a:pt x="112719" y="16663"/>
                  <a:pt x="112971" y="16734"/>
                </a:cubicBezTo>
                <a:cubicBezTo>
                  <a:pt x="113199" y="16584"/>
                  <a:pt x="113425" y="16438"/>
                  <a:pt x="113657" y="16288"/>
                </a:cubicBezTo>
                <a:cubicBezTo>
                  <a:pt x="113331" y="16247"/>
                  <a:pt x="112993" y="16205"/>
                  <a:pt x="112644" y="16175"/>
                </a:cubicBezTo>
                <a:cubicBezTo>
                  <a:pt x="112460" y="16288"/>
                  <a:pt x="112276" y="16404"/>
                  <a:pt x="112093" y="16520"/>
                </a:cubicBezTo>
                <a:cubicBezTo>
                  <a:pt x="112119" y="16524"/>
                  <a:pt x="112145" y="16532"/>
                  <a:pt x="112171" y="16535"/>
                </a:cubicBezTo>
                <a:close/>
                <a:moveTo>
                  <a:pt x="111612" y="17654"/>
                </a:moveTo>
                <a:cubicBezTo>
                  <a:pt x="112010" y="17376"/>
                  <a:pt x="112411" y="17106"/>
                  <a:pt x="112813" y="16839"/>
                </a:cubicBezTo>
                <a:cubicBezTo>
                  <a:pt x="112603" y="16779"/>
                  <a:pt x="112378" y="16723"/>
                  <a:pt x="112141" y="16674"/>
                </a:cubicBezTo>
                <a:cubicBezTo>
                  <a:pt x="112070" y="16659"/>
                  <a:pt x="111995" y="16644"/>
                  <a:pt x="111920" y="16629"/>
                </a:cubicBezTo>
                <a:cubicBezTo>
                  <a:pt x="111609" y="16828"/>
                  <a:pt x="111293" y="17031"/>
                  <a:pt x="110986" y="17237"/>
                </a:cubicBezTo>
                <a:cubicBezTo>
                  <a:pt x="111226" y="17361"/>
                  <a:pt x="111436" y="17500"/>
                  <a:pt x="111612" y="17654"/>
                </a:cubicBezTo>
                <a:close/>
                <a:moveTo>
                  <a:pt x="109282" y="19342"/>
                </a:moveTo>
                <a:cubicBezTo>
                  <a:pt x="109556" y="19132"/>
                  <a:pt x="109838" y="18925"/>
                  <a:pt x="110119" y="18719"/>
                </a:cubicBezTo>
                <a:cubicBezTo>
                  <a:pt x="110569" y="18385"/>
                  <a:pt x="111027" y="18059"/>
                  <a:pt x="111488" y="17736"/>
                </a:cubicBezTo>
                <a:cubicBezTo>
                  <a:pt x="111312" y="17590"/>
                  <a:pt x="111098" y="17451"/>
                  <a:pt x="110847" y="17327"/>
                </a:cubicBezTo>
                <a:cubicBezTo>
                  <a:pt x="110228" y="17740"/>
                  <a:pt x="109620" y="18156"/>
                  <a:pt x="109023" y="18584"/>
                </a:cubicBezTo>
                <a:cubicBezTo>
                  <a:pt x="109140" y="18828"/>
                  <a:pt x="109226" y="19079"/>
                  <a:pt x="109282" y="19342"/>
                </a:cubicBezTo>
                <a:close/>
                <a:moveTo>
                  <a:pt x="110558" y="25615"/>
                </a:moveTo>
                <a:cubicBezTo>
                  <a:pt x="111905" y="23728"/>
                  <a:pt x="112678" y="21995"/>
                  <a:pt x="112678" y="20498"/>
                </a:cubicBezTo>
                <a:cubicBezTo>
                  <a:pt x="112678" y="19560"/>
                  <a:pt x="112378" y="18715"/>
                  <a:pt x="111725" y="17965"/>
                </a:cubicBezTo>
                <a:lnTo>
                  <a:pt x="111777" y="17916"/>
                </a:lnTo>
                <a:lnTo>
                  <a:pt x="111725" y="17965"/>
                </a:lnTo>
                <a:cubicBezTo>
                  <a:pt x="111665" y="17897"/>
                  <a:pt x="111601" y="17834"/>
                  <a:pt x="111526" y="17770"/>
                </a:cubicBezTo>
                <a:cubicBezTo>
                  <a:pt x="111061" y="18093"/>
                  <a:pt x="110599" y="18423"/>
                  <a:pt x="110145" y="18757"/>
                </a:cubicBezTo>
                <a:cubicBezTo>
                  <a:pt x="109860" y="18967"/>
                  <a:pt x="109575" y="19181"/>
                  <a:pt x="109294" y="19394"/>
                </a:cubicBezTo>
                <a:cubicBezTo>
                  <a:pt x="109335" y="19620"/>
                  <a:pt x="109357" y="19852"/>
                  <a:pt x="109357" y="20089"/>
                </a:cubicBezTo>
                <a:cubicBezTo>
                  <a:pt x="109357" y="21548"/>
                  <a:pt x="108558" y="23210"/>
                  <a:pt x="107200" y="25026"/>
                </a:cubicBezTo>
                <a:cubicBezTo>
                  <a:pt x="105845" y="26842"/>
                  <a:pt x="103932" y="28808"/>
                  <a:pt x="101681" y="30857"/>
                </a:cubicBezTo>
                <a:cubicBezTo>
                  <a:pt x="99066" y="33243"/>
                  <a:pt x="95996" y="35742"/>
                  <a:pt x="92841" y="38245"/>
                </a:cubicBezTo>
                <a:cubicBezTo>
                  <a:pt x="91828" y="40102"/>
                  <a:pt x="90942" y="41993"/>
                  <a:pt x="90185" y="43918"/>
                </a:cubicBezTo>
                <a:cubicBezTo>
                  <a:pt x="98124" y="37749"/>
                  <a:pt x="106686" y="31059"/>
                  <a:pt x="110558" y="25615"/>
                </a:cubicBezTo>
                <a:moveTo>
                  <a:pt x="92526" y="45831"/>
                </a:moveTo>
                <a:cubicBezTo>
                  <a:pt x="100919" y="39404"/>
                  <a:pt x="110029" y="32204"/>
                  <a:pt x="114047" y="26298"/>
                </a:cubicBezTo>
                <a:cubicBezTo>
                  <a:pt x="115391" y="24328"/>
                  <a:pt x="116160" y="22505"/>
                  <a:pt x="116160" y="20914"/>
                </a:cubicBezTo>
                <a:cubicBezTo>
                  <a:pt x="116160" y="19852"/>
                  <a:pt x="115822" y="18892"/>
                  <a:pt x="115079" y="18044"/>
                </a:cubicBezTo>
                <a:lnTo>
                  <a:pt x="115132" y="17995"/>
                </a:lnTo>
                <a:lnTo>
                  <a:pt x="115079" y="18044"/>
                </a:lnTo>
                <a:cubicBezTo>
                  <a:pt x="114644" y="17541"/>
                  <a:pt x="113894" y="17147"/>
                  <a:pt x="112873" y="16854"/>
                </a:cubicBezTo>
                <a:cubicBezTo>
                  <a:pt x="112464" y="17128"/>
                  <a:pt x="112051" y="17406"/>
                  <a:pt x="111650" y="17684"/>
                </a:cubicBezTo>
                <a:cubicBezTo>
                  <a:pt x="111714" y="17744"/>
                  <a:pt x="111777" y="17807"/>
                  <a:pt x="111834" y="17871"/>
                </a:cubicBezTo>
                <a:cubicBezTo>
                  <a:pt x="112509" y="18644"/>
                  <a:pt x="112824" y="19530"/>
                  <a:pt x="112824" y="20498"/>
                </a:cubicBezTo>
                <a:cubicBezTo>
                  <a:pt x="112820" y="22043"/>
                  <a:pt x="112029" y="23799"/>
                  <a:pt x="110678" y="25698"/>
                </a:cubicBezTo>
                <a:cubicBezTo>
                  <a:pt x="109327" y="27596"/>
                  <a:pt x="107414" y="29641"/>
                  <a:pt x="105159" y="31757"/>
                </a:cubicBezTo>
                <a:cubicBezTo>
                  <a:pt x="100863" y="35798"/>
                  <a:pt x="95325" y="40105"/>
                  <a:pt x="90083" y="44180"/>
                </a:cubicBezTo>
                <a:cubicBezTo>
                  <a:pt x="89490" y="45715"/>
                  <a:pt x="88980" y="47264"/>
                  <a:pt x="88556" y="48825"/>
                </a:cubicBezTo>
                <a:cubicBezTo>
                  <a:pt x="89851" y="47876"/>
                  <a:pt x="91171" y="46878"/>
                  <a:pt x="92526" y="45831"/>
                </a:cubicBezTo>
                <a:close/>
                <a:moveTo>
                  <a:pt x="95831" y="46998"/>
                </a:moveTo>
                <a:cubicBezTo>
                  <a:pt x="104420" y="40514"/>
                  <a:pt x="113541" y="33131"/>
                  <a:pt x="117552" y="26985"/>
                </a:cubicBezTo>
                <a:cubicBezTo>
                  <a:pt x="118887" y="24936"/>
                  <a:pt x="119657" y="23026"/>
                  <a:pt x="119657" y="21342"/>
                </a:cubicBezTo>
                <a:cubicBezTo>
                  <a:pt x="119653" y="20152"/>
                  <a:pt x="119274" y="19072"/>
                  <a:pt x="118441" y="18119"/>
                </a:cubicBezTo>
                <a:lnTo>
                  <a:pt x="118493" y="18074"/>
                </a:lnTo>
                <a:lnTo>
                  <a:pt x="118441" y="18119"/>
                </a:lnTo>
                <a:cubicBezTo>
                  <a:pt x="117818" y="17402"/>
                  <a:pt x="116647" y="16873"/>
                  <a:pt x="115034" y="16528"/>
                </a:cubicBezTo>
                <a:cubicBezTo>
                  <a:pt x="114629" y="16438"/>
                  <a:pt x="114190" y="16363"/>
                  <a:pt x="113728" y="16299"/>
                </a:cubicBezTo>
                <a:cubicBezTo>
                  <a:pt x="113492" y="16449"/>
                  <a:pt x="113263" y="16599"/>
                  <a:pt x="113031" y="16753"/>
                </a:cubicBezTo>
                <a:cubicBezTo>
                  <a:pt x="114006" y="17046"/>
                  <a:pt x="114738" y="17436"/>
                  <a:pt x="115184" y="17950"/>
                </a:cubicBezTo>
                <a:lnTo>
                  <a:pt x="115184" y="17950"/>
                </a:lnTo>
                <a:cubicBezTo>
                  <a:pt x="115950" y="18824"/>
                  <a:pt x="116302" y="19822"/>
                  <a:pt x="116302" y="20914"/>
                </a:cubicBezTo>
                <a:cubicBezTo>
                  <a:pt x="116302" y="22554"/>
                  <a:pt x="115514" y="24396"/>
                  <a:pt x="114167" y="26377"/>
                </a:cubicBezTo>
                <a:cubicBezTo>
                  <a:pt x="112817" y="28358"/>
                  <a:pt x="110907" y="30478"/>
                  <a:pt x="108648" y="32662"/>
                </a:cubicBezTo>
                <a:cubicBezTo>
                  <a:pt x="104127" y="37029"/>
                  <a:pt x="98210" y="41655"/>
                  <a:pt x="92612" y="45944"/>
                </a:cubicBezTo>
                <a:cubicBezTo>
                  <a:pt x="91205" y="47028"/>
                  <a:pt x="89836" y="48063"/>
                  <a:pt x="88496" y="49046"/>
                </a:cubicBezTo>
                <a:cubicBezTo>
                  <a:pt x="88166" y="50296"/>
                  <a:pt x="87888" y="51557"/>
                  <a:pt x="87671" y="52821"/>
                </a:cubicBezTo>
                <a:cubicBezTo>
                  <a:pt x="90297" y="51095"/>
                  <a:pt x="93006" y="49148"/>
                  <a:pt x="95831" y="46998"/>
                </a:cubicBezTo>
                <a:moveTo>
                  <a:pt x="87235" y="56134"/>
                </a:moveTo>
                <a:cubicBezTo>
                  <a:pt x="91070" y="53939"/>
                  <a:pt x="95017" y="51264"/>
                  <a:pt x="99144" y="48165"/>
                </a:cubicBezTo>
                <a:cubicBezTo>
                  <a:pt x="107928" y="41621"/>
                  <a:pt x="117060" y="34061"/>
                  <a:pt x="121064" y="27679"/>
                </a:cubicBezTo>
                <a:cubicBezTo>
                  <a:pt x="122399" y="25551"/>
                  <a:pt x="123165" y="23555"/>
                  <a:pt x="123165" y="21781"/>
                </a:cubicBezTo>
                <a:cubicBezTo>
                  <a:pt x="123165" y="20456"/>
                  <a:pt x="122741" y="19252"/>
                  <a:pt x="121814" y="18190"/>
                </a:cubicBezTo>
                <a:lnTo>
                  <a:pt x="121867" y="18145"/>
                </a:lnTo>
                <a:lnTo>
                  <a:pt x="121814" y="18190"/>
                </a:lnTo>
                <a:cubicBezTo>
                  <a:pt x="121094" y="17365"/>
                  <a:pt x="119750" y="16757"/>
                  <a:pt x="117908" y="16363"/>
                </a:cubicBezTo>
                <a:cubicBezTo>
                  <a:pt x="116880" y="16141"/>
                  <a:pt x="115694" y="15984"/>
                  <a:pt x="114374" y="15890"/>
                </a:cubicBezTo>
                <a:cubicBezTo>
                  <a:pt x="114220" y="15988"/>
                  <a:pt x="114062" y="16085"/>
                  <a:pt x="113909" y="16183"/>
                </a:cubicBezTo>
                <a:cubicBezTo>
                  <a:pt x="114314" y="16243"/>
                  <a:pt x="114700" y="16314"/>
                  <a:pt x="115064" y="16389"/>
                </a:cubicBezTo>
                <a:cubicBezTo>
                  <a:pt x="116693" y="16742"/>
                  <a:pt x="117886" y="17271"/>
                  <a:pt x="118546" y="18025"/>
                </a:cubicBezTo>
                <a:lnTo>
                  <a:pt x="118546" y="18025"/>
                </a:lnTo>
                <a:cubicBezTo>
                  <a:pt x="119401" y="19004"/>
                  <a:pt x="119795" y="20122"/>
                  <a:pt x="119795" y="21342"/>
                </a:cubicBezTo>
                <a:cubicBezTo>
                  <a:pt x="119795" y="23068"/>
                  <a:pt x="119011" y="25000"/>
                  <a:pt x="117668" y="27060"/>
                </a:cubicBezTo>
                <a:cubicBezTo>
                  <a:pt x="116321" y="29120"/>
                  <a:pt x="114411" y="31315"/>
                  <a:pt x="112145" y="33562"/>
                </a:cubicBezTo>
                <a:cubicBezTo>
                  <a:pt x="107609" y="38061"/>
                  <a:pt x="101643" y="42784"/>
                  <a:pt x="95918" y="47110"/>
                </a:cubicBezTo>
                <a:cubicBezTo>
                  <a:pt x="92995" y="49287"/>
                  <a:pt x="90305" y="51264"/>
                  <a:pt x="87637" y="53009"/>
                </a:cubicBezTo>
                <a:cubicBezTo>
                  <a:pt x="87464" y="54048"/>
                  <a:pt x="87329" y="55091"/>
                  <a:pt x="87235" y="56134"/>
                </a:cubicBezTo>
                <a:close/>
                <a:moveTo>
                  <a:pt x="87183" y="56164"/>
                </a:moveTo>
                <a:cubicBezTo>
                  <a:pt x="87277" y="55121"/>
                  <a:pt x="87412" y="54082"/>
                  <a:pt x="87584" y="53046"/>
                </a:cubicBezTo>
                <a:cubicBezTo>
                  <a:pt x="87082" y="53373"/>
                  <a:pt x="86583" y="53695"/>
                  <a:pt x="86087" y="54007"/>
                </a:cubicBezTo>
                <a:cubicBezTo>
                  <a:pt x="85956" y="54982"/>
                  <a:pt x="85866" y="55958"/>
                  <a:pt x="85810" y="56929"/>
                </a:cubicBezTo>
                <a:cubicBezTo>
                  <a:pt x="86264" y="56682"/>
                  <a:pt x="86725" y="56427"/>
                  <a:pt x="87183" y="56164"/>
                </a:cubicBezTo>
                <a:close/>
                <a:moveTo>
                  <a:pt x="85742" y="59192"/>
                </a:moveTo>
                <a:cubicBezTo>
                  <a:pt x="85742" y="59319"/>
                  <a:pt x="85742" y="59451"/>
                  <a:pt x="85746" y="59582"/>
                </a:cubicBezTo>
                <a:cubicBezTo>
                  <a:pt x="86174" y="59383"/>
                  <a:pt x="86598" y="59181"/>
                  <a:pt x="87029" y="58971"/>
                </a:cubicBezTo>
                <a:cubicBezTo>
                  <a:pt x="87048" y="58089"/>
                  <a:pt x="87093" y="57211"/>
                  <a:pt x="87168" y="56329"/>
                </a:cubicBezTo>
                <a:cubicBezTo>
                  <a:pt x="86710" y="56592"/>
                  <a:pt x="86256" y="56843"/>
                  <a:pt x="85798" y="57091"/>
                </a:cubicBezTo>
                <a:cubicBezTo>
                  <a:pt x="85761" y="57792"/>
                  <a:pt x="85742" y="58490"/>
                  <a:pt x="85742" y="59192"/>
                </a:cubicBezTo>
                <a:moveTo>
                  <a:pt x="84444" y="60164"/>
                </a:moveTo>
                <a:cubicBezTo>
                  <a:pt x="84860" y="59984"/>
                  <a:pt x="85277" y="59796"/>
                  <a:pt x="85693" y="59605"/>
                </a:cubicBezTo>
                <a:cubicBezTo>
                  <a:pt x="85693" y="59466"/>
                  <a:pt x="85693" y="59327"/>
                  <a:pt x="85693" y="59192"/>
                </a:cubicBezTo>
                <a:cubicBezTo>
                  <a:pt x="85693" y="58502"/>
                  <a:pt x="85712" y="57811"/>
                  <a:pt x="85746" y="57121"/>
                </a:cubicBezTo>
                <a:cubicBezTo>
                  <a:pt x="85303" y="57361"/>
                  <a:pt x="84864" y="57594"/>
                  <a:pt x="84421" y="57822"/>
                </a:cubicBezTo>
                <a:cubicBezTo>
                  <a:pt x="84418" y="58093"/>
                  <a:pt x="84414" y="58363"/>
                  <a:pt x="84414" y="58633"/>
                </a:cubicBezTo>
                <a:cubicBezTo>
                  <a:pt x="84414" y="59143"/>
                  <a:pt x="84425" y="59653"/>
                  <a:pt x="84444" y="60164"/>
                </a:cubicBezTo>
                <a:moveTo>
                  <a:pt x="83187" y="60839"/>
                </a:moveTo>
                <a:cubicBezTo>
                  <a:pt x="83236" y="61484"/>
                  <a:pt x="83300" y="62130"/>
                  <a:pt x="83386" y="62775"/>
                </a:cubicBezTo>
                <a:cubicBezTo>
                  <a:pt x="83772" y="62644"/>
                  <a:pt x="84159" y="62509"/>
                  <a:pt x="84549" y="62370"/>
                </a:cubicBezTo>
                <a:cubicBezTo>
                  <a:pt x="84478" y="61691"/>
                  <a:pt x="84429" y="61012"/>
                  <a:pt x="84399" y="60329"/>
                </a:cubicBezTo>
                <a:cubicBezTo>
                  <a:pt x="83994" y="60505"/>
                  <a:pt x="83588" y="60674"/>
                  <a:pt x="83187" y="60839"/>
                </a:cubicBezTo>
                <a:close/>
                <a:moveTo>
                  <a:pt x="82193" y="63158"/>
                </a:moveTo>
                <a:cubicBezTo>
                  <a:pt x="82572" y="63038"/>
                  <a:pt x="82951" y="62918"/>
                  <a:pt x="83330" y="62790"/>
                </a:cubicBezTo>
                <a:cubicBezTo>
                  <a:pt x="83247" y="62148"/>
                  <a:pt x="83179" y="61507"/>
                  <a:pt x="83131" y="60862"/>
                </a:cubicBezTo>
                <a:cubicBezTo>
                  <a:pt x="82737" y="61019"/>
                  <a:pt x="82343" y="61177"/>
                  <a:pt x="81949" y="61323"/>
                </a:cubicBezTo>
                <a:cubicBezTo>
                  <a:pt x="82013" y="61935"/>
                  <a:pt x="82095" y="62546"/>
                  <a:pt x="82193" y="63158"/>
                </a:cubicBezTo>
                <a:close/>
                <a:moveTo>
                  <a:pt x="81401" y="65188"/>
                </a:moveTo>
                <a:cubicBezTo>
                  <a:pt x="81757" y="65109"/>
                  <a:pt x="82110" y="65026"/>
                  <a:pt x="82467" y="64940"/>
                </a:cubicBezTo>
                <a:cubicBezTo>
                  <a:pt x="82350" y="64396"/>
                  <a:pt x="82249" y="63852"/>
                  <a:pt x="82159" y="63304"/>
                </a:cubicBezTo>
                <a:cubicBezTo>
                  <a:pt x="81791" y="63417"/>
                  <a:pt x="81427" y="63525"/>
                  <a:pt x="81060" y="63627"/>
                </a:cubicBezTo>
                <a:cubicBezTo>
                  <a:pt x="81161" y="64148"/>
                  <a:pt x="81277" y="64670"/>
                  <a:pt x="81401" y="65188"/>
                </a:cubicBezTo>
                <a:close/>
                <a:moveTo>
                  <a:pt x="80287" y="65420"/>
                </a:moveTo>
                <a:cubicBezTo>
                  <a:pt x="80639" y="65349"/>
                  <a:pt x="80992" y="65278"/>
                  <a:pt x="81345" y="65199"/>
                </a:cubicBezTo>
                <a:cubicBezTo>
                  <a:pt x="81217" y="64685"/>
                  <a:pt x="81105" y="64163"/>
                  <a:pt x="81003" y="63646"/>
                </a:cubicBezTo>
                <a:cubicBezTo>
                  <a:pt x="80643" y="63747"/>
                  <a:pt x="80279" y="63841"/>
                  <a:pt x="79919" y="63934"/>
                </a:cubicBezTo>
                <a:cubicBezTo>
                  <a:pt x="80032" y="64430"/>
                  <a:pt x="80152" y="64925"/>
                  <a:pt x="80287" y="65420"/>
                </a:cubicBezTo>
                <a:close/>
                <a:moveTo>
                  <a:pt x="80260" y="65555"/>
                </a:moveTo>
                <a:cubicBezTo>
                  <a:pt x="79915" y="65623"/>
                  <a:pt x="79574" y="65687"/>
                  <a:pt x="79232" y="65743"/>
                </a:cubicBezTo>
                <a:cubicBezTo>
                  <a:pt x="79364" y="66174"/>
                  <a:pt x="79506" y="66606"/>
                  <a:pt x="79656" y="67037"/>
                </a:cubicBezTo>
                <a:cubicBezTo>
                  <a:pt x="79994" y="66996"/>
                  <a:pt x="80328" y="66955"/>
                  <a:pt x="80666" y="66906"/>
                </a:cubicBezTo>
                <a:cubicBezTo>
                  <a:pt x="80519" y="66460"/>
                  <a:pt x="80384" y="66006"/>
                  <a:pt x="80260" y="65555"/>
                </a:cubicBezTo>
                <a:close/>
                <a:moveTo>
                  <a:pt x="81754" y="66741"/>
                </a:moveTo>
                <a:cubicBezTo>
                  <a:pt x="81619" y="66272"/>
                  <a:pt x="81491" y="65799"/>
                  <a:pt x="81375" y="65326"/>
                </a:cubicBezTo>
                <a:cubicBezTo>
                  <a:pt x="81022" y="65401"/>
                  <a:pt x="80673" y="65476"/>
                  <a:pt x="80320" y="65544"/>
                </a:cubicBezTo>
                <a:cubicBezTo>
                  <a:pt x="80448" y="65998"/>
                  <a:pt x="80583" y="66448"/>
                  <a:pt x="80726" y="66898"/>
                </a:cubicBezTo>
                <a:cubicBezTo>
                  <a:pt x="81071" y="66850"/>
                  <a:pt x="81412" y="66797"/>
                  <a:pt x="81754" y="66741"/>
                </a:cubicBezTo>
                <a:close/>
                <a:moveTo>
                  <a:pt x="81791" y="66865"/>
                </a:moveTo>
                <a:cubicBezTo>
                  <a:pt x="81450" y="66921"/>
                  <a:pt x="81108" y="66974"/>
                  <a:pt x="80767" y="67019"/>
                </a:cubicBezTo>
                <a:cubicBezTo>
                  <a:pt x="80902" y="67435"/>
                  <a:pt x="81048" y="67852"/>
                  <a:pt x="81202" y="68268"/>
                </a:cubicBezTo>
                <a:cubicBezTo>
                  <a:pt x="81536" y="68234"/>
                  <a:pt x="81870" y="68200"/>
                  <a:pt x="82204" y="68163"/>
                </a:cubicBezTo>
                <a:cubicBezTo>
                  <a:pt x="82058" y="67731"/>
                  <a:pt x="81919" y="67300"/>
                  <a:pt x="81791" y="66865"/>
                </a:cubicBezTo>
                <a:close/>
                <a:moveTo>
                  <a:pt x="83273" y="68032"/>
                </a:moveTo>
                <a:cubicBezTo>
                  <a:pt x="83134" y="67581"/>
                  <a:pt x="83003" y="67127"/>
                  <a:pt x="82883" y="66673"/>
                </a:cubicBezTo>
                <a:cubicBezTo>
                  <a:pt x="82538" y="66737"/>
                  <a:pt x="82196" y="66797"/>
                  <a:pt x="81851" y="66853"/>
                </a:cubicBezTo>
                <a:cubicBezTo>
                  <a:pt x="81979" y="67292"/>
                  <a:pt x="82118" y="67724"/>
                  <a:pt x="82264" y="68159"/>
                </a:cubicBezTo>
                <a:cubicBezTo>
                  <a:pt x="82602" y="68118"/>
                  <a:pt x="82939" y="68077"/>
                  <a:pt x="83273" y="68032"/>
                </a:cubicBezTo>
                <a:close/>
                <a:moveTo>
                  <a:pt x="83311" y="68152"/>
                </a:moveTo>
                <a:cubicBezTo>
                  <a:pt x="82977" y="68197"/>
                  <a:pt x="82639" y="68242"/>
                  <a:pt x="82305" y="68279"/>
                </a:cubicBezTo>
                <a:cubicBezTo>
                  <a:pt x="82444" y="68681"/>
                  <a:pt x="82590" y="69082"/>
                  <a:pt x="82748" y="69484"/>
                </a:cubicBezTo>
                <a:cubicBezTo>
                  <a:pt x="83074" y="69461"/>
                  <a:pt x="83405" y="69435"/>
                  <a:pt x="83735" y="69409"/>
                </a:cubicBezTo>
                <a:cubicBezTo>
                  <a:pt x="83585" y="68992"/>
                  <a:pt x="83446" y="68572"/>
                  <a:pt x="83311" y="68152"/>
                </a:cubicBezTo>
                <a:close/>
                <a:moveTo>
                  <a:pt x="84808" y="69304"/>
                </a:moveTo>
                <a:cubicBezTo>
                  <a:pt x="84665" y="68868"/>
                  <a:pt x="84534" y="68433"/>
                  <a:pt x="84406" y="67994"/>
                </a:cubicBezTo>
                <a:cubicBezTo>
                  <a:pt x="84061" y="68047"/>
                  <a:pt x="83716" y="68099"/>
                  <a:pt x="83371" y="68144"/>
                </a:cubicBezTo>
                <a:cubicBezTo>
                  <a:pt x="83502" y="68564"/>
                  <a:pt x="83645" y="68985"/>
                  <a:pt x="83791" y="69401"/>
                </a:cubicBezTo>
                <a:cubicBezTo>
                  <a:pt x="84132" y="69371"/>
                  <a:pt x="84470" y="69341"/>
                  <a:pt x="84808" y="69304"/>
                </a:cubicBezTo>
                <a:close/>
                <a:moveTo>
                  <a:pt x="84849" y="69420"/>
                </a:moveTo>
                <a:cubicBezTo>
                  <a:pt x="84511" y="69457"/>
                  <a:pt x="84170" y="69491"/>
                  <a:pt x="83836" y="69521"/>
                </a:cubicBezTo>
                <a:cubicBezTo>
                  <a:pt x="83975" y="69911"/>
                  <a:pt x="84125" y="70302"/>
                  <a:pt x="84283" y="70692"/>
                </a:cubicBezTo>
                <a:cubicBezTo>
                  <a:pt x="84613" y="70677"/>
                  <a:pt x="84943" y="70658"/>
                  <a:pt x="85277" y="70635"/>
                </a:cubicBezTo>
                <a:cubicBezTo>
                  <a:pt x="85127" y="70234"/>
                  <a:pt x="84984" y="69829"/>
                  <a:pt x="84849" y="69420"/>
                </a:cubicBezTo>
                <a:close/>
                <a:moveTo>
                  <a:pt x="86346" y="70557"/>
                </a:moveTo>
                <a:cubicBezTo>
                  <a:pt x="86200" y="70136"/>
                  <a:pt x="86065" y="69716"/>
                  <a:pt x="85933" y="69292"/>
                </a:cubicBezTo>
                <a:cubicBezTo>
                  <a:pt x="85592" y="69337"/>
                  <a:pt x="85247" y="69379"/>
                  <a:pt x="84905" y="69416"/>
                </a:cubicBezTo>
                <a:cubicBezTo>
                  <a:pt x="85040" y="69821"/>
                  <a:pt x="85183" y="70227"/>
                  <a:pt x="85333" y="70632"/>
                </a:cubicBezTo>
                <a:cubicBezTo>
                  <a:pt x="85671" y="70609"/>
                  <a:pt x="86009" y="70587"/>
                  <a:pt x="86346" y="70557"/>
                </a:cubicBezTo>
                <a:close/>
                <a:moveTo>
                  <a:pt x="86387" y="70673"/>
                </a:moveTo>
                <a:cubicBezTo>
                  <a:pt x="86050" y="70703"/>
                  <a:pt x="85712" y="70729"/>
                  <a:pt x="85378" y="70752"/>
                </a:cubicBezTo>
                <a:cubicBezTo>
                  <a:pt x="85521" y="71131"/>
                  <a:pt x="85675" y="71510"/>
                  <a:pt x="85832" y="71889"/>
                </a:cubicBezTo>
                <a:cubicBezTo>
                  <a:pt x="86162" y="71881"/>
                  <a:pt x="86493" y="71870"/>
                  <a:pt x="86823" y="71855"/>
                </a:cubicBezTo>
                <a:cubicBezTo>
                  <a:pt x="86669" y="71461"/>
                  <a:pt x="86526" y="71067"/>
                  <a:pt x="86387" y="70673"/>
                </a:cubicBezTo>
                <a:close/>
                <a:moveTo>
                  <a:pt x="87037" y="69138"/>
                </a:moveTo>
                <a:cubicBezTo>
                  <a:pt x="86684" y="69191"/>
                  <a:pt x="86335" y="69240"/>
                  <a:pt x="85986" y="69285"/>
                </a:cubicBezTo>
                <a:cubicBezTo>
                  <a:pt x="86117" y="69709"/>
                  <a:pt x="86256" y="70129"/>
                  <a:pt x="86399" y="70553"/>
                </a:cubicBezTo>
                <a:cubicBezTo>
                  <a:pt x="86740" y="70523"/>
                  <a:pt x="87085" y="70489"/>
                  <a:pt x="87427" y="70455"/>
                </a:cubicBezTo>
                <a:cubicBezTo>
                  <a:pt x="87288" y="70016"/>
                  <a:pt x="87157" y="69577"/>
                  <a:pt x="87037" y="69138"/>
                </a:cubicBezTo>
                <a:close/>
                <a:moveTo>
                  <a:pt x="86691" y="67585"/>
                </a:moveTo>
                <a:cubicBezTo>
                  <a:pt x="86800" y="68062"/>
                  <a:pt x="86920" y="68534"/>
                  <a:pt x="87052" y="69011"/>
                </a:cubicBezTo>
                <a:cubicBezTo>
                  <a:pt x="87408" y="68958"/>
                  <a:pt x="87764" y="68898"/>
                  <a:pt x="88121" y="68838"/>
                </a:cubicBezTo>
                <a:cubicBezTo>
                  <a:pt x="87997" y="68343"/>
                  <a:pt x="87885" y="67848"/>
                  <a:pt x="87783" y="67352"/>
                </a:cubicBezTo>
                <a:cubicBezTo>
                  <a:pt x="87419" y="67431"/>
                  <a:pt x="87055" y="67510"/>
                  <a:pt x="86691" y="67585"/>
                </a:cubicBezTo>
                <a:moveTo>
                  <a:pt x="86346" y="65908"/>
                </a:moveTo>
                <a:cubicBezTo>
                  <a:pt x="86440" y="66426"/>
                  <a:pt x="86545" y="66944"/>
                  <a:pt x="86665" y="67461"/>
                </a:cubicBezTo>
                <a:cubicBezTo>
                  <a:pt x="87029" y="67390"/>
                  <a:pt x="87393" y="67311"/>
                  <a:pt x="87761" y="67229"/>
                </a:cubicBezTo>
                <a:cubicBezTo>
                  <a:pt x="87652" y="66688"/>
                  <a:pt x="87554" y="66148"/>
                  <a:pt x="87468" y="65604"/>
                </a:cubicBezTo>
                <a:cubicBezTo>
                  <a:pt x="87097" y="65709"/>
                  <a:pt x="86718" y="65810"/>
                  <a:pt x="86346" y="65908"/>
                </a:cubicBezTo>
                <a:close/>
                <a:moveTo>
                  <a:pt x="87220" y="63683"/>
                </a:moveTo>
                <a:cubicBezTo>
                  <a:pt x="86834" y="63814"/>
                  <a:pt x="86444" y="63946"/>
                  <a:pt x="86057" y="64066"/>
                </a:cubicBezTo>
                <a:cubicBezTo>
                  <a:pt x="86132" y="64640"/>
                  <a:pt x="86219" y="65210"/>
                  <a:pt x="86324" y="65780"/>
                </a:cubicBezTo>
                <a:cubicBezTo>
                  <a:pt x="86699" y="65683"/>
                  <a:pt x="87074" y="65585"/>
                  <a:pt x="87449" y="65476"/>
                </a:cubicBezTo>
                <a:cubicBezTo>
                  <a:pt x="87359" y="64880"/>
                  <a:pt x="87284" y="64283"/>
                  <a:pt x="87220" y="63683"/>
                </a:cubicBezTo>
                <a:close/>
                <a:moveTo>
                  <a:pt x="123626" y="15860"/>
                </a:moveTo>
                <a:cubicBezTo>
                  <a:pt x="125975" y="16370"/>
                  <a:pt x="127716" y="17151"/>
                  <a:pt x="128680" y="18250"/>
                </a:cubicBezTo>
                <a:lnTo>
                  <a:pt x="128680" y="18250"/>
                </a:lnTo>
                <a:cubicBezTo>
                  <a:pt x="129832" y="19563"/>
                  <a:pt x="130354" y="21064"/>
                  <a:pt x="130354" y="22700"/>
                </a:cubicBezTo>
                <a:cubicBezTo>
                  <a:pt x="130354" y="26673"/>
                  <a:pt x="127284" y="31420"/>
                  <a:pt x="122696" y="36293"/>
                </a:cubicBezTo>
                <a:cubicBezTo>
                  <a:pt x="118103" y="41167"/>
                  <a:pt x="111991" y="46161"/>
                  <a:pt x="105875" y="50604"/>
                </a:cubicBezTo>
                <a:cubicBezTo>
                  <a:pt x="99471" y="55290"/>
                  <a:pt x="93227" y="59004"/>
                  <a:pt x="87108" y="61522"/>
                </a:cubicBezTo>
                <a:cubicBezTo>
                  <a:pt x="87142" y="62193"/>
                  <a:pt x="87187" y="62865"/>
                  <a:pt x="87254" y="63537"/>
                </a:cubicBezTo>
                <a:cubicBezTo>
                  <a:pt x="94432" y="61072"/>
                  <a:pt x="101748" y="57004"/>
                  <a:pt x="109136" y="51665"/>
                </a:cubicBezTo>
                <a:cubicBezTo>
                  <a:pt x="115372" y="47189"/>
                  <a:pt x="121536" y="42109"/>
                  <a:pt x="126136" y="37126"/>
                </a:cubicBezTo>
                <a:cubicBezTo>
                  <a:pt x="130740" y="32144"/>
                  <a:pt x="133775" y="27255"/>
                  <a:pt x="133772" y="23180"/>
                </a:cubicBezTo>
                <a:cubicBezTo>
                  <a:pt x="133772" y="21428"/>
                  <a:pt x="133213" y="19822"/>
                  <a:pt x="131978" y="18415"/>
                </a:cubicBezTo>
                <a:cubicBezTo>
                  <a:pt x="130935" y="17218"/>
                  <a:pt x="129014" y="16348"/>
                  <a:pt x="126418" y="15781"/>
                </a:cubicBezTo>
                <a:cubicBezTo>
                  <a:pt x="123825" y="15215"/>
                  <a:pt x="120565" y="14948"/>
                  <a:pt x="116843" y="14948"/>
                </a:cubicBezTo>
                <a:lnTo>
                  <a:pt x="116839" y="14948"/>
                </a:lnTo>
                <a:cubicBezTo>
                  <a:pt x="116535" y="14948"/>
                  <a:pt x="116224" y="14952"/>
                  <a:pt x="115912" y="14956"/>
                </a:cubicBezTo>
                <a:cubicBezTo>
                  <a:pt x="115822" y="15008"/>
                  <a:pt x="115732" y="15061"/>
                  <a:pt x="115642" y="15113"/>
                </a:cubicBezTo>
                <a:cubicBezTo>
                  <a:pt x="118734" y="15147"/>
                  <a:pt x="121443" y="15384"/>
                  <a:pt x="123626" y="15860"/>
                </a:cubicBezTo>
                <a:moveTo>
                  <a:pt x="85847" y="62028"/>
                </a:moveTo>
                <a:cubicBezTo>
                  <a:pt x="85896" y="62666"/>
                  <a:pt x="85960" y="63300"/>
                  <a:pt x="86039" y="63938"/>
                </a:cubicBezTo>
                <a:cubicBezTo>
                  <a:pt x="86429" y="63814"/>
                  <a:pt x="86819" y="63683"/>
                  <a:pt x="87209" y="63552"/>
                </a:cubicBezTo>
                <a:cubicBezTo>
                  <a:pt x="87142" y="62884"/>
                  <a:pt x="87093" y="62212"/>
                  <a:pt x="87063" y="61544"/>
                </a:cubicBezTo>
                <a:cubicBezTo>
                  <a:pt x="86658" y="61709"/>
                  <a:pt x="86252" y="61871"/>
                  <a:pt x="85847" y="62028"/>
                </a:cubicBezTo>
                <a:moveTo>
                  <a:pt x="84598" y="62351"/>
                </a:moveTo>
                <a:cubicBezTo>
                  <a:pt x="84995" y="62208"/>
                  <a:pt x="85389" y="62062"/>
                  <a:pt x="85787" y="61908"/>
                </a:cubicBezTo>
                <a:cubicBezTo>
                  <a:pt x="85738" y="61192"/>
                  <a:pt x="85708" y="60471"/>
                  <a:pt x="85697" y="59751"/>
                </a:cubicBezTo>
                <a:cubicBezTo>
                  <a:pt x="85281" y="59942"/>
                  <a:pt x="84864" y="60126"/>
                  <a:pt x="84451" y="60306"/>
                </a:cubicBezTo>
                <a:cubicBezTo>
                  <a:pt x="84481" y="60989"/>
                  <a:pt x="84530" y="61672"/>
                  <a:pt x="84598" y="62351"/>
                </a:cubicBezTo>
                <a:close/>
                <a:moveTo>
                  <a:pt x="83675" y="64632"/>
                </a:moveTo>
                <a:cubicBezTo>
                  <a:pt x="84050" y="64531"/>
                  <a:pt x="84421" y="64426"/>
                  <a:pt x="84797" y="64317"/>
                </a:cubicBezTo>
                <a:cubicBezTo>
                  <a:pt x="84703" y="63713"/>
                  <a:pt x="84624" y="63109"/>
                  <a:pt x="84560" y="62505"/>
                </a:cubicBezTo>
                <a:cubicBezTo>
                  <a:pt x="84174" y="62644"/>
                  <a:pt x="83787" y="62779"/>
                  <a:pt x="83401" y="62906"/>
                </a:cubicBezTo>
                <a:cubicBezTo>
                  <a:pt x="83480" y="63484"/>
                  <a:pt x="83570" y="64058"/>
                  <a:pt x="83675" y="64632"/>
                </a:cubicBezTo>
                <a:close/>
                <a:moveTo>
                  <a:pt x="82523" y="64929"/>
                </a:moveTo>
                <a:cubicBezTo>
                  <a:pt x="82887" y="64839"/>
                  <a:pt x="83255" y="64745"/>
                  <a:pt x="83622" y="64647"/>
                </a:cubicBezTo>
                <a:cubicBezTo>
                  <a:pt x="83517" y="64073"/>
                  <a:pt x="83427" y="63499"/>
                  <a:pt x="83348" y="62925"/>
                </a:cubicBezTo>
                <a:cubicBezTo>
                  <a:pt x="82969" y="63049"/>
                  <a:pt x="82590" y="63173"/>
                  <a:pt x="82215" y="63289"/>
                </a:cubicBezTo>
                <a:cubicBezTo>
                  <a:pt x="82305" y="63837"/>
                  <a:pt x="82407" y="64381"/>
                  <a:pt x="82523" y="64929"/>
                </a:cubicBezTo>
                <a:close/>
                <a:moveTo>
                  <a:pt x="82493" y="65068"/>
                </a:moveTo>
                <a:cubicBezTo>
                  <a:pt x="82140" y="65154"/>
                  <a:pt x="81787" y="65236"/>
                  <a:pt x="81431" y="65315"/>
                </a:cubicBezTo>
                <a:cubicBezTo>
                  <a:pt x="81551" y="65788"/>
                  <a:pt x="81675" y="66261"/>
                  <a:pt x="81814" y="66733"/>
                </a:cubicBezTo>
                <a:cubicBezTo>
                  <a:pt x="82159" y="66677"/>
                  <a:pt x="82504" y="66613"/>
                  <a:pt x="82849" y="66550"/>
                </a:cubicBezTo>
                <a:cubicBezTo>
                  <a:pt x="82718" y="66058"/>
                  <a:pt x="82602" y="65563"/>
                  <a:pt x="82493" y="65068"/>
                </a:cubicBezTo>
                <a:close/>
                <a:moveTo>
                  <a:pt x="83975" y="66328"/>
                </a:moveTo>
                <a:cubicBezTo>
                  <a:pt x="83851" y="65810"/>
                  <a:pt x="83742" y="65293"/>
                  <a:pt x="83645" y="64775"/>
                </a:cubicBezTo>
                <a:cubicBezTo>
                  <a:pt x="83281" y="64872"/>
                  <a:pt x="82913" y="64966"/>
                  <a:pt x="82549" y="65053"/>
                </a:cubicBezTo>
                <a:cubicBezTo>
                  <a:pt x="82658" y="65552"/>
                  <a:pt x="82774" y="66047"/>
                  <a:pt x="82906" y="66542"/>
                </a:cubicBezTo>
                <a:cubicBezTo>
                  <a:pt x="83262" y="66475"/>
                  <a:pt x="83618" y="66403"/>
                  <a:pt x="83975" y="66328"/>
                </a:cubicBezTo>
                <a:close/>
                <a:moveTo>
                  <a:pt x="84005" y="66452"/>
                </a:moveTo>
                <a:cubicBezTo>
                  <a:pt x="83648" y="66527"/>
                  <a:pt x="83292" y="66598"/>
                  <a:pt x="82939" y="66662"/>
                </a:cubicBezTo>
                <a:cubicBezTo>
                  <a:pt x="83059" y="67120"/>
                  <a:pt x="83191" y="67574"/>
                  <a:pt x="83333" y="68024"/>
                </a:cubicBezTo>
                <a:cubicBezTo>
                  <a:pt x="83679" y="67979"/>
                  <a:pt x="84027" y="67927"/>
                  <a:pt x="84373" y="67874"/>
                </a:cubicBezTo>
                <a:cubicBezTo>
                  <a:pt x="84241" y="67401"/>
                  <a:pt x="84117" y="66929"/>
                  <a:pt x="84005" y="66452"/>
                </a:cubicBezTo>
                <a:moveTo>
                  <a:pt x="85487" y="67686"/>
                </a:moveTo>
                <a:cubicBezTo>
                  <a:pt x="85359" y="67191"/>
                  <a:pt x="85247" y="66696"/>
                  <a:pt x="85142" y="66201"/>
                </a:cubicBezTo>
                <a:cubicBezTo>
                  <a:pt x="84778" y="66287"/>
                  <a:pt x="84418" y="66366"/>
                  <a:pt x="84057" y="66441"/>
                </a:cubicBezTo>
                <a:cubicBezTo>
                  <a:pt x="84170" y="66917"/>
                  <a:pt x="84294" y="67390"/>
                  <a:pt x="84429" y="67863"/>
                </a:cubicBezTo>
                <a:cubicBezTo>
                  <a:pt x="84782" y="67810"/>
                  <a:pt x="85134" y="67750"/>
                  <a:pt x="85487" y="67686"/>
                </a:cubicBezTo>
                <a:close/>
                <a:moveTo>
                  <a:pt x="85517" y="67806"/>
                </a:moveTo>
                <a:cubicBezTo>
                  <a:pt x="85164" y="67870"/>
                  <a:pt x="84815" y="67930"/>
                  <a:pt x="84463" y="67987"/>
                </a:cubicBezTo>
                <a:cubicBezTo>
                  <a:pt x="84586" y="68422"/>
                  <a:pt x="84722" y="68861"/>
                  <a:pt x="84864" y="69296"/>
                </a:cubicBezTo>
                <a:cubicBezTo>
                  <a:pt x="85209" y="69259"/>
                  <a:pt x="85555" y="69217"/>
                  <a:pt x="85900" y="69172"/>
                </a:cubicBezTo>
                <a:cubicBezTo>
                  <a:pt x="85761" y="68718"/>
                  <a:pt x="85637" y="68264"/>
                  <a:pt x="85517" y="67806"/>
                </a:cubicBezTo>
                <a:close/>
                <a:moveTo>
                  <a:pt x="85570" y="67799"/>
                </a:moveTo>
                <a:cubicBezTo>
                  <a:pt x="85686" y="68257"/>
                  <a:pt x="85813" y="68711"/>
                  <a:pt x="85952" y="69165"/>
                </a:cubicBezTo>
                <a:cubicBezTo>
                  <a:pt x="86301" y="69120"/>
                  <a:pt x="86650" y="69071"/>
                  <a:pt x="87003" y="69018"/>
                </a:cubicBezTo>
                <a:cubicBezTo>
                  <a:pt x="86871" y="68546"/>
                  <a:pt x="86751" y="68069"/>
                  <a:pt x="86643" y="67593"/>
                </a:cubicBezTo>
                <a:cubicBezTo>
                  <a:pt x="86282" y="67664"/>
                  <a:pt x="85926" y="67735"/>
                  <a:pt x="85570" y="67799"/>
                </a:cubicBezTo>
                <a:close/>
                <a:moveTo>
                  <a:pt x="85191" y="66189"/>
                </a:moveTo>
                <a:cubicBezTo>
                  <a:pt x="85296" y="66688"/>
                  <a:pt x="85412" y="67184"/>
                  <a:pt x="85540" y="67675"/>
                </a:cubicBezTo>
                <a:cubicBezTo>
                  <a:pt x="85896" y="67611"/>
                  <a:pt x="86256" y="67544"/>
                  <a:pt x="86616" y="67473"/>
                </a:cubicBezTo>
                <a:cubicBezTo>
                  <a:pt x="86496" y="66955"/>
                  <a:pt x="86391" y="66437"/>
                  <a:pt x="86297" y="65919"/>
                </a:cubicBezTo>
                <a:cubicBezTo>
                  <a:pt x="85926" y="66013"/>
                  <a:pt x="85558" y="66103"/>
                  <a:pt x="85191" y="66189"/>
                </a:cubicBezTo>
                <a:moveTo>
                  <a:pt x="84868" y="64430"/>
                </a:moveTo>
                <a:cubicBezTo>
                  <a:pt x="84954" y="64977"/>
                  <a:pt x="85055" y="65522"/>
                  <a:pt x="85164" y="66066"/>
                </a:cubicBezTo>
                <a:cubicBezTo>
                  <a:pt x="85536" y="65979"/>
                  <a:pt x="85903" y="65889"/>
                  <a:pt x="86275" y="65792"/>
                </a:cubicBezTo>
                <a:cubicBezTo>
                  <a:pt x="86174" y="65225"/>
                  <a:pt x="86084" y="64655"/>
                  <a:pt x="86009" y="64084"/>
                </a:cubicBezTo>
                <a:cubicBezTo>
                  <a:pt x="85630" y="64205"/>
                  <a:pt x="85247" y="64321"/>
                  <a:pt x="84868" y="64430"/>
                </a:cubicBezTo>
                <a:close/>
                <a:moveTo>
                  <a:pt x="84815" y="64445"/>
                </a:moveTo>
                <a:cubicBezTo>
                  <a:pt x="84444" y="64553"/>
                  <a:pt x="84072" y="64659"/>
                  <a:pt x="83697" y="64760"/>
                </a:cubicBezTo>
                <a:cubicBezTo>
                  <a:pt x="83799" y="65281"/>
                  <a:pt x="83907" y="65799"/>
                  <a:pt x="84027" y="66317"/>
                </a:cubicBezTo>
                <a:cubicBezTo>
                  <a:pt x="84388" y="66242"/>
                  <a:pt x="84752" y="66159"/>
                  <a:pt x="85116" y="66077"/>
                </a:cubicBezTo>
                <a:cubicBezTo>
                  <a:pt x="85003" y="65533"/>
                  <a:pt x="84905" y="64992"/>
                  <a:pt x="84815" y="64445"/>
                </a:cubicBezTo>
                <a:close/>
                <a:moveTo>
                  <a:pt x="84849" y="64302"/>
                </a:moveTo>
                <a:cubicBezTo>
                  <a:pt x="85228" y="64190"/>
                  <a:pt x="85611" y="64073"/>
                  <a:pt x="85993" y="63953"/>
                </a:cubicBezTo>
                <a:cubicBezTo>
                  <a:pt x="85911" y="63319"/>
                  <a:pt x="85847" y="62681"/>
                  <a:pt x="85798" y="62047"/>
                </a:cubicBezTo>
                <a:cubicBezTo>
                  <a:pt x="85401" y="62197"/>
                  <a:pt x="85007" y="62344"/>
                  <a:pt x="84613" y="62486"/>
                </a:cubicBezTo>
                <a:cubicBezTo>
                  <a:pt x="84677" y="63094"/>
                  <a:pt x="84755" y="63698"/>
                  <a:pt x="84849" y="64302"/>
                </a:cubicBezTo>
                <a:close/>
                <a:moveTo>
                  <a:pt x="87025" y="59121"/>
                </a:moveTo>
                <a:cubicBezTo>
                  <a:pt x="86598" y="59331"/>
                  <a:pt x="86170" y="59533"/>
                  <a:pt x="85746" y="59728"/>
                </a:cubicBezTo>
                <a:cubicBezTo>
                  <a:pt x="85757" y="60449"/>
                  <a:pt x="85787" y="61169"/>
                  <a:pt x="85836" y="61890"/>
                </a:cubicBezTo>
                <a:cubicBezTo>
                  <a:pt x="86245" y="61732"/>
                  <a:pt x="86650" y="61571"/>
                  <a:pt x="87055" y="61402"/>
                </a:cubicBezTo>
                <a:cubicBezTo>
                  <a:pt x="87033" y="60850"/>
                  <a:pt x="87022" y="60299"/>
                  <a:pt x="87022" y="59747"/>
                </a:cubicBezTo>
                <a:cubicBezTo>
                  <a:pt x="87022" y="59537"/>
                  <a:pt x="87022" y="59331"/>
                  <a:pt x="87025" y="59121"/>
                </a:cubicBezTo>
                <a:close/>
                <a:moveTo>
                  <a:pt x="120790" y="16051"/>
                </a:moveTo>
                <a:cubicBezTo>
                  <a:pt x="122887" y="16505"/>
                  <a:pt x="124437" y="17200"/>
                  <a:pt x="125296" y="18175"/>
                </a:cubicBezTo>
                <a:lnTo>
                  <a:pt x="125296" y="18175"/>
                </a:lnTo>
                <a:cubicBezTo>
                  <a:pt x="126343" y="19372"/>
                  <a:pt x="126823" y="20741"/>
                  <a:pt x="126823" y="22235"/>
                </a:cubicBezTo>
                <a:cubicBezTo>
                  <a:pt x="126819" y="26036"/>
                  <a:pt x="123735" y="30628"/>
                  <a:pt x="119169" y="35378"/>
                </a:cubicBezTo>
                <a:cubicBezTo>
                  <a:pt x="114599" y="40128"/>
                  <a:pt x="108536" y="45036"/>
                  <a:pt x="102547" y="49440"/>
                </a:cubicBezTo>
                <a:cubicBezTo>
                  <a:pt x="97216" y="53388"/>
                  <a:pt x="92083" y="56652"/>
                  <a:pt x="87074" y="59098"/>
                </a:cubicBezTo>
                <a:cubicBezTo>
                  <a:pt x="87070" y="59312"/>
                  <a:pt x="87070" y="59530"/>
                  <a:pt x="87070" y="59747"/>
                </a:cubicBezTo>
                <a:cubicBezTo>
                  <a:pt x="87070" y="60291"/>
                  <a:pt x="87082" y="60839"/>
                  <a:pt x="87104" y="61383"/>
                </a:cubicBezTo>
                <a:cubicBezTo>
                  <a:pt x="93194" y="58869"/>
                  <a:pt x="99414" y="55166"/>
                  <a:pt x="105797" y="50499"/>
                </a:cubicBezTo>
                <a:cubicBezTo>
                  <a:pt x="111909" y="46060"/>
                  <a:pt x="118017" y="41066"/>
                  <a:pt x="122598" y="36203"/>
                </a:cubicBezTo>
                <a:cubicBezTo>
                  <a:pt x="127179" y="31341"/>
                  <a:pt x="130226" y="26606"/>
                  <a:pt x="130222" y="22700"/>
                </a:cubicBezTo>
                <a:cubicBezTo>
                  <a:pt x="130222" y="21094"/>
                  <a:pt x="129712" y="19627"/>
                  <a:pt x="128583" y="18340"/>
                </a:cubicBezTo>
                <a:cubicBezTo>
                  <a:pt x="127652" y="17275"/>
                  <a:pt x="125934" y="16494"/>
                  <a:pt x="123600" y="15988"/>
                </a:cubicBezTo>
                <a:cubicBezTo>
                  <a:pt x="121379" y="15504"/>
                  <a:pt x="118602" y="15267"/>
                  <a:pt x="115424" y="15245"/>
                </a:cubicBezTo>
                <a:cubicBezTo>
                  <a:pt x="115327" y="15305"/>
                  <a:pt x="115229" y="15365"/>
                  <a:pt x="115132" y="15425"/>
                </a:cubicBezTo>
                <a:cubicBezTo>
                  <a:pt x="117289" y="15504"/>
                  <a:pt x="119199" y="15706"/>
                  <a:pt x="120790" y="16051"/>
                </a:cubicBezTo>
                <a:moveTo>
                  <a:pt x="125243" y="18220"/>
                </a:moveTo>
                <a:lnTo>
                  <a:pt x="125195" y="18265"/>
                </a:lnTo>
                <a:cubicBezTo>
                  <a:pt x="124373" y="17323"/>
                  <a:pt x="122846" y="16633"/>
                  <a:pt x="120763" y="16183"/>
                </a:cubicBezTo>
                <a:cubicBezTo>
                  <a:pt x="119131" y="15830"/>
                  <a:pt x="117162" y="15624"/>
                  <a:pt x="114922" y="15552"/>
                </a:cubicBezTo>
                <a:cubicBezTo>
                  <a:pt x="114805" y="15624"/>
                  <a:pt x="114685" y="15695"/>
                  <a:pt x="114573" y="15766"/>
                </a:cubicBezTo>
                <a:cubicBezTo>
                  <a:pt x="115822" y="15864"/>
                  <a:pt x="116948" y="16018"/>
                  <a:pt x="117938" y="16228"/>
                </a:cubicBezTo>
                <a:cubicBezTo>
                  <a:pt x="119795" y="16629"/>
                  <a:pt x="121161" y="17237"/>
                  <a:pt x="121915" y="18100"/>
                </a:cubicBezTo>
                <a:cubicBezTo>
                  <a:pt x="122868" y="19184"/>
                  <a:pt x="123300" y="20426"/>
                  <a:pt x="123300" y="21781"/>
                </a:cubicBezTo>
                <a:cubicBezTo>
                  <a:pt x="123300" y="23597"/>
                  <a:pt x="122523" y="25612"/>
                  <a:pt x="121180" y="27750"/>
                </a:cubicBezTo>
                <a:cubicBezTo>
                  <a:pt x="119837" y="29893"/>
                  <a:pt x="117927" y="32155"/>
                  <a:pt x="115649" y="34470"/>
                </a:cubicBezTo>
                <a:cubicBezTo>
                  <a:pt x="111098" y="39096"/>
                  <a:pt x="105088" y="43910"/>
                  <a:pt x="99227" y="48274"/>
                </a:cubicBezTo>
                <a:cubicBezTo>
                  <a:pt x="95066" y="51395"/>
                  <a:pt x="91085" y="54093"/>
                  <a:pt x="87220" y="56303"/>
                </a:cubicBezTo>
                <a:cubicBezTo>
                  <a:pt x="87142" y="57181"/>
                  <a:pt x="87097" y="58063"/>
                  <a:pt x="87078" y="58944"/>
                </a:cubicBezTo>
                <a:cubicBezTo>
                  <a:pt x="92057" y="56509"/>
                  <a:pt x="97163" y="53260"/>
                  <a:pt x="102469" y="49332"/>
                </a:cubicBezTo>
                <a:cubicBezTo>
                  <a:pt x="108449" y="44931"/>
                  <a:pt x="114509" y="40027"/>
                  <a:pt x="119071" y="35288"/>
                </a:cubicBezTo>
                <a:cubicBezTo>
                  <a:pt x="123634" y="30545"/>
                  <a:pt x="126692" y="25964"/>
                  <a:pt x="126688" y="22235"/>
                </a:cubicBezTo>
                <a:cubicBezTo>
                  <a:pt x="126688" y="20771"/>
                  <a:pt x="126223" y="19439"/>
                  <a:pt x="125195" y="18265"/>
                </a:cubicBezTo>
                <a:close/>
                <a:moveTo>
                  <a:pt x="86924" y="71967"/>
                </a:moveTo>
                <a:cubicBezTo>
                  <a:pt x="87070" y="72339"/>
                  <a:pt x="87220" y="72707"/>
                  <a:pt x="87382" y="73078"/>
                </a:cubicBezTo>
                <a:cubicBezTo>
                  <a:pt x="87708" y="73074"/>
                  <a:pt x="88038" y="73071"/>
                  <a:pt x="88369" y="73063"/>
                </a:cubicBezTo>
                <a:cubicBezTo>
                  <a:pt x="88215" y="72680"/>
                  <a:pt x="88068" y="72298"/>
                  <a:pt x="87926" y="71911"/>
                </a:cubicBezTo>
                <a:cubicBezTo>
                  <a:pt x="87592" y="71934"/>
                  <a:pt x="87258" y="71952"/>
                  <a:pt x="86924" y="71967"/>
                </a:cubicBezTo>
                <a:moveTo>
                  <a:pt x="87885" y="71799"/>
                </a:moveTo>
                <a:cubicBezTo>
                  <a:pt x="87738" y="71390"/>
                  <a:pt x="87596" y="70981"/>
                  <a:pt x="87464" y="70572"/>
                </a:cubicBezTo>
                <a:cubicBezTo>
                  <a:pt x="87123" y="70605"/>
                  <a:pt x="86781" y="70639"/>
                  <a:pt x="86440" y="70669"/>
                </a:cubicBezTo>
                <a:cubicBezTo>
                  <a:pt x="86579" y="71063"/>
                  <a:pt x="86725" y="71457"/>
                  <a:pt x="86879" y="71851"/>
                </a:cubicBezTo>
                <a:cubicBezTo>
                  <a:pt x="87213" y="71836"/>
                  <a:pt x="87551" y="71817"/>
                  <a:pt x="87885" y="71799"/>
                </a:cubicBezTo>
                <a:moveTo>
                  <a:pt x="78733" y="64220"/>
                </a:moveTo>
                <a:cubicBezTo>
                  <a:pt x="78388" y="64298"/>
                  <a:pt x="78039" y="64373"/>
                  <a:pt x="77694" y="64445"/>
                </a:cubicBezTo>
                <a:cubicBezTo>
                  <a:pt x="77822" y="64895"/>
                  <a:pt x="77960" y="65345"/>
                  <a:pt x="78111" y="65788"/>
                </a:cubicBezTo>
                <a:cubicBezTo>
                  <a:pt x="78452" y="65739"/>
                  <a:pt x="78790" y="65687"/>
                  <a:pt x="79127" y="65630"/>
                </a:cubicBezTo>
                <a:cubicBezTo>
                  <a:pt x="78985" y="65161"/>
                  <a:pt x="78853" y="64692"/>
                  <a:pt x="78733" y="64220"/>
                </a:cubicBezTo>
                <a:close/>
                <a:moveTo>
                  <a:pt x="79191" y="65619"/>
                </a:moveTo>
                <a:cubicBezTo>
                  <a:pt x="79536" y="65559"/>
                  <a:pt x="79881" y="65499"/>
                  <a:pt x="80227" y="65431"/>
                </a:cubicBezTo>
                <a:cubicBezTo>
                  <a:pt x="80092" y="64940"/>
                  <a:pt x="79968" y="64445"/>
                  <a:pt x="79859" y="63949"/>
                </a:cubicBezTo>
                <a:cubicBezTo>
                  <a:pt x="79503" y="64039"/>
                  <a:pt x="79150" y="64126"/>
                  <a:pt x="78797" y="64205"/>
                </a:cubicBezTo>
                <a:cubicBezTo>
                  <a:pt x="78917" y="64677"/>
                  <a:pt x="79049" y="65150"/>
                  <a:pt x="79191" y="65619"/>
                </a:cubicBezTo>
                <a:close/>
                <a:moveTo>
                  <a:pt x="84369" y="57849"/>
                </a:moveTo>
                <a:cubicBezTo>
                  <a:pt x="83941" y="58070"/>
                  <a:pt x="83510" y="58284"/>
                  <a:pt x="83086" y="58490"/>
                </a:cubicBezTo>
                <a:cubicBezTo>
                  <a:pt x="83093" y="59229"/>
                  <a:pt x="83123" y="59961"/>
                  <a:pt x="83176" y="60696"/>
                </a:cubicBezTo>
                <a:cubicBezTo>
                  <a:pt x="83581" y="60531"/>
                  <a:pt x="83986" y="60363"/>
                  <a:pt x="84391" y="60186"/>
                </a:cubicBezTo>
                <a:cubicBezTo>
                  <a:pt x="84373" y="59668"/>
                  <a:pt x="84361" y="59151"/>
                  <a:pt x="84361" y="58633"/>
                </a:cubicBezTo>
                <a:cubicBezTo>
                  <a:pt x="84361" y="58370"/>
                  <a:pt x="84365" y="58111"/>
                  <a:pt x="84369" y="57849"/>
                </a:cubicBezTo>
                <a:moveTo>
                  <a:pt x="103696" y="24167"/>
                </a:moveTo>
                <a:cubicBezTo>
                  <a:pt x="102240" y="25567"/>
                  <a:pt x="100867" y="27019"/>
                  <a:pt x="99580" y="28519"/>
                </a:cubicBezTo>
                <a:cubicBezTo>
                  <a:pt x="101189" y="27022"/>
                  <a:pt x="102574" y="25597"/>
                  <a:pt x="103620" y="24265"/>
                </a:cubicBezTo>
                <a:cubicBezTo>
                  <a:pt x="103647" y="24235"/>
                  <a:pt x="103673" y="24201"/>
                  <a:pt x="103696" y="24167"/>
                </a:cubicBezTo>
                <a:close/>
                <a:moveTo>
                  <a:pt x="98844" y="29390"/>
                </a:moveTo>
                <a:cubicBezTo>
                  <a:pt x="96612" y="32099"/>
                  <a:pt x="94661" y="34958"/>
                  <a:pt x="93025" y="37911"/>
                </a:cubicBezTo>
                <a:cubicBezTo>
                  <a:pt x="98792" y="33333"/>
                  <a:pt x="104213" y="28782"/>
                  <a:pt x="107084" y="24940"/>
                </a:cubicBezTo>
                <a:cubicBezTo>
                  <a:pt x="108431" y="23135"/>
                  <a:pt x="109211" y="21492"/>
                  <a:pt x="109211" y="20089"/>
                </a:cubicBezTo>
                <a:cubicBezTo>
                  <a:pt x="109211" y="19886"/>
                  <a:pt x="109196" y="19687"/>
                  <a:pt x="109162" y="19492"/>
                </a:cubicBezTo>
                <a:cubicBezTo>
                  <a:pt x="107463" y="20786"/>
                  <a:pt x="105849" y="22152"/>
                  <a:pt x="104322" y="23578"/>
                </a:cubicBezTo>
                <a:cubicBezTo>
                  <a:pt x="104142" y="23833"/>
                  <a:pt x="103947" y="24096"/>
                  <a:pt x="103737" y="24358"/>
                </a:cubicBezTo>
                <a:cubicBezTo>
                  <a:pt x="102506" y="25923"/>
                  <a:pt x="100818" y="27615"/>
                  <a:pt x="98844" y="29390"/>
                </a:cubicBezTo>
                <a:close/>
                <a:moveTo>
                  <a:pt x="142266" y="18614"/>
                </a:moveTo>
                <a:lnTo>
                  <a:pt x="142218" y="18655"/>
                </a:lnTo>
                <a:cubicBezTo>
                  <a:pt x="140799" y="17034"/>
                  <a:pt x="138222" y="15860"/>
                  <a:pt x="134800" y="15095"/>
                </a:cubicBezTo>
                <a:cubicBezTo>
                  <a:pt x="131374" y="14329"/>
                  <a:pt x="127108" y="13973"/>
                  <a:pt x="122313" y="13973"/>
                </a:cubicBezTo>
                <a:lnTo>
                  <a:pt x="122309" y="13973"/>
                </a:lnTo>
                <a:cubicBezTo>
                  <a:pt x="120730" y="13973"/>
                  <a:pt x="119094" y="14010"/>
                  <a:pt x="117413" y="14085"/>
                </a:cubicBezTo>
                <a:cubicBezTo>
                  <a:pt x="117319" y="14138"/>
                  <a:pt x="117222" y="14194"/>
                  <a:pt x="117128" y="14247"/>
                </a:cubicBezTo>
                <a:cubicBezTo>
                  <a:pt x="118287" y="14205"/>
                  <a:pt x="119416" y="14187"/>
                  <a:pt x="120516" y="14187"/>
                </a:cubicBezTo>
                <a:cubicBezTo>
                  <a:pt x="124958" y="14187"/>
                  <a:pt x="128890" y="14513"/>
                  <a:pt x="132042" y="15211"/>
                </a:cubicBezTo>
                <a:cubicBezTo>
                  <a:pt x="135197" y="15913"/>
                  <a:pt x="137573" y="16982"/>
                  <a:pt x="138893" y="18490"/>
                </a:cubicBezTo>
                <a:lnTo>
                  <a:pt x="138893" y="18490"/>
                </a:lnTo>
                <a:cubicBezTo>
                  <a:pt x="140364" y="20167"/>
                  <a:pt x="141032" y="22096"/>
                  <a:pt x="141032" y="24178"/>
                </a:cubicBezTo>
                <a:cubicBezTo>
                  <a:pt x="141028" y="28647"/>
                  <a:pt x="137989" y="33843"/>
                  <a:pt x="133333" y="39074"/>
                </a:cubicBezTo>
                <a:cubicBezTo>
                  <a:pt x="128676" y="44300"/>
                  <a:pt x="122399" y="49553"/>
                  <a:pt x="115912" y="54112"/>
                </a:cubicBezTo>
                <a:cubicBezTo>
                  <a:pt x="106671" y="60636"/>
                  <a:pt x="97137" y="65259"/>
                  <a:pt x="87828" y="67341"/>
                </a:cubicBezTo>
                <a:cubicBezTo>
                  <a:pt x="87933" y="67840"/>
                  <a:pt x="88042" y="68336"/>
                  <a:pt x="88166" y="68831"/>
                </a:cubicBezTo>
                <a:cubicBezTo>
                  <a:pt x="98476" y="67049"/>
                  <a:pt x="109117" y="62235"/>
                  <a:pt x="119203" y="55185"/>
                </a:cubicBezTo>
                <a:cubicBezTo>
                  <a:pt x="125806" y="50592"/>
                  <a:pt x="132132" y="45261"/>
                  <a:pt x="136807" y="39929"/>
                </a:cubicBezTo>
                <a:cubicBezTo>
                  <a:pt x="141478" y="34601"/>
                  <a:pt x="144495" y="29270"/>
                  <a:pt x="144491" y="24700"/>
                </a:cubicBezTo>
                <a:cubicBezTo>
                  <a:pt x="144491" y="22482"/>
                  <a:pt x="143786" y="20441"/>
                  <a:pt x="142218" y="18655"/>
                </a:cubicBezTo>
                <a:close/>
                <a:moveTo>
                  <a:pt x="74989" y="63383"/>
                </a:moveTo>
                <a:cubicBezTo>
                  <a:pt x="74651" y="63454"/>
                  <a:pt x="74313" y="63522"/>
                  <a:pt x="73980" y="63582"/>
                </a:cubicBezTo>
                <a:cubicBezTo>
                  <a:pt x="74118" y="64006"/>
                  <a:pt x="74272" y="64426"/>
                  <a:pt x="74434" y="64846"/>
                </a:cubicBezTo>
                <a:cubicBezTo>
                  <a:pt x="74760" y="64805"/>
                  <a:pt x="75090" y="64760"/>
                  <a:pt x="75417" y="64711"/>
                </a:cubicBezTo>
                <a:cubicBezTo>
                  <a:pt x="75263" y="64272"/>
                  <a:pt x="75120" y="63829"/>
                  <a:pt x="74989" y="63383"/>
                </a:cubicBezTo>
                <a:moveTo>
                  <a:pt x="75492" y="64700"/>
                </a:moveTo>
                <a:cubicBezTo>
                  <a:pt x="75826" y="64651"/>
                  <a:pt x="76159" y="64595"/>
                  <a:pt x="76497" y="64538"/>
                </a:cubicBezTo>
                <a:cubicBezTo>
                  <a:pt x="76351" y="64073"/>
                  <a:pt x="76212" y="63604"/>
                  <a:pt x="76088" y="63139"/>
                </a:cubicBezTo>
                <a:cubicBezTo>
                  <a:pt x="75747" y="63218"/>
                  <a:pt x="75402" y="63297"/>
                  <a:pt x="75056" y="63368"/>
                </a:cubicBezTo>
                <a:cubicBezTo>
                  <a:pt x="75191" y="63814"/>
                  <a:pt x="75338" y="64257"/>
                  <a:pt x="75492" y="64700"/>
                </a:cubicBezTo>
                <a:moveTo>
                  <a:pt x="108487" y="17785"/>
                </a:moveTo>
                <a:cubicBezTo>
                  <a:pt x="108521" y="17822"/>
                  <a:pt x="108551" y="17860"/>
                  <a:pt x="108584" y="17897"/>
                </a:cubicBezTo>
                <a:cubicBezTo>
                  <a:pt x="109038" y="17590"/>
                  <a:pt x="109500" y="17290"/>
                  <a:pt x="109969" y="16993"/>
                </a:cubicBezTo>
                <a:cubicBezTo>
                  <a:pt x="109736" y="16922"/>
                  <a:pt x="109489" y="16858"/>
                  <a:pt x="109222" y="16802"/>
                </a:cubicBezTo>
                <a:cubicBezTo>
                  <a:pt x="109192" y="16794"/>
                  <a:pt x="109162" y="16791"/>
                  <a:pt x="109128" y="16783"/>
                </a:cubicBezTo>
                <a:cubicBezTo>
                  <a:pt x="108780" y="16997"/>
                  <a:pt x="108431" y="17215"/>
                  <a:pt x="108085" y="17436"/>
                </a:cubicBezTo>
                <a:cubicBezTo>
                  <a:pt x="108243" y="17541"/>
                  <a:pt x="108378" y="17657"/>
                  <a:pt x="108487" y="17785"/>
                </a:cubicBezTo>
                <a:close/>
                <a:moveTo>
                  <a:pt x="71815" y="63781"/>
                </a:moveTo>
                <a:cubicBezTo>
                  <a:pt x="72141" y="63739"/>
                  <a:pt x="72464" y="63694"/>
                  <a:pt x="72790" y="63646"/>
                </a:cubicBezTo>
                <a:cubicBezTo>
                  <a:pt x="72629" y="63210"/>
                  <a:pt x="72482" y="62771"/>
                  <a:pt x="72344" y="62332"/>
                </a:cubicBezTo>
                <a:cubicBezTo>
                  <a:pt x="72010" y="62404"/>
                  <a:pt x="71680" y="62471"/>
                  <a:pt x="71346" y="62535"/>
                </a:cubicBezTo>
                <a:cubicBezTo>
                  <a:pt x="71492" y="62951"/>
                  <a:pt x="71650" y="63368"/>
                  <a:pt x="71815" y="63781"/>
                </a:cubicBezTo>
                <a:moveTo>
                  <a:pt x="70291" y="62719"/>
                </a:moveTo>
                <a:cubicBezTo>
                  <a:pt x="70445" y="63113"/>
                  <a:pt x="70606" y="63507"/>
                  <a:pt x="70779" y="63897"/>
                </a:cubicBezTo>
                <a:cubicBezTo>
                  <a:pt x="71098" y="63867"/>
                  <a:pt x="71417" y="63829"/>
                  <a:pt x="71732" y="63792"/>
                </a:cubicBezTo>
                <a:cubicBezTo>
                  <a:pt x="71567" y="63379"/>
                  <a:pt x="71413" y="62966"/>
                  <a:pt x="71267" y="62550"/>
                </a:cubicBezTo>
                <a:cubicBezTo>
                  <a:pt x="70940" y="62610"/>
                  <a:pt x="70618" y="62666"/>
                  <a:pt x="70291" y="62719"/>
                </a:cubicBezTo>
                <a:close/>
                <a:moveTo>
                  <a:pt x="69695" y="61308"/>
                </a:moveTo>
                <a:cubicBezTo>
                  <a:pt x="69368" y="61383"/>
                  <a:pt x="69038" y="61451"/>
                  <a:pt x="68712" y="61514"/>
                </a:cubicBezTo>
                <a:cubicBezTo>
                  <a:pt x="68866" y="61923"/>
                  <a:pt x="69027" y="62332"/>
                  <a:pt x="69196" y="62738"/>
                </a:cubicBezTo>
                <a:cubicBezTo>
                  <a:pt x="69518" y="62696"/>
                  <a:pt x="69837" y="62651"/>
                  <a:pt x="70156" y="62602"/>
                </a:cubicBezTo>
                <a:cubicBezTo>
                  <a:pt x="69995" y="62171"/>
                  <a:pt x="69837" y="61739"/>
                  <a:pt x="69695" y="61308"/>
                </a:cubicBezTo>
                <a:moveTo>
                  <a:pt x="70243" y="62587"/>
                </a:moveTo>
                <a:cubicBezTo>
                  <a:pt x="70569" y="62535"/>
                  <a:pt x="70895" y="62479"/>
                  <a:pt x="71222" y="62419"/>
                </a:cubicBezTo>
                <a:cubicBezTo>
                  <a:pt x="71064" y="61965"/>
                  <a:pt x="70918" y="61503"/>
                  <a:pt x="70783" y="61045"/>
                </a:cubicBezTo>
                <a:cubicBezTo>
                  <a:pt x="70445" y="61132"/>
                  <a:pt x="70111" y="61214"/>
                  <a:pt x="69774" y="61289"/>
                </a:cubicBezTo>
                <a:cubicBezTo>
                  <a:pt x="69920" y="61724"/>
                  <a:pt x="70074" y="62156"/>
                  <a:pt x="70243" y="62587"/>
                </a:cubicBezTo>
                <a:close/>
                <a:moveTo>
                  <a:pt x="81701" y="56584"/>
                </a:moveTo>
                <a:cubicBezTo>
                  <a:pt x="81273" y="56817"/>
                  <a:pt x="80849" y="57042"/>
                  <a:pt x="80422" y="57263"/>
                </a:cubicBezTo>
                <a:cubicBezTo>
                  <a:pt x="80429" y="58014"/>
                  <a:pt x="80459" y="58768"/>
                  <a:pt x="80516" y="59518"/>
                </a:cubicBezTo>
                <a:cubicBezTo>
                  <a:pt x="80917" y="59346"/>
                  <a:pt x="81318" y="59169"/>
                  <a:pt x="81720" y="58982"/>
                </a:cubicBezTo>
                <a:cubicBezTo>
                  <a:pt x="81701" y="58498"/>
                  <a:pt x="81690" y="58010"/>
                  <a:pt x="81690" y="57522"/>
                </a:cubicBezTo>
                <a:cubicBezTo>
                  <a:pt x="81690" y="57211"/>
                  <a:pt x="81694" y="56896"/>
                  <a:pt x="81701" y="56584"/>
                </a:cubicBezTo>
                <a:close/>
                <a:moveTo>
                  <a:pt x="66577" y="61721"/>
                </a:moveTo>
                <a:cubicBezTo>
                  <a:pt x="66892" y="61679"/>
                  <a:pt x="67207" y="61634"/>
                  <a:pt x="67522" y="61582"/>
                </a:cubicBezTo>
                <a:cubicBezTo>
                  <a:pt x="67353" y="61162"/>
                  <a:pt x="67192" y="60738"/>
                  <a:pt x="67042" y="60310"/>
                </a:cubicBezTo>
                <a:cubicBezTo>
                  <a:pt x="66719" y="60385"/>
                  <a:pt x="66397" y="60456"/>
                  <a:pt x="66074" y="60520"/>
                </a:cubicBezTo>
                <a:cubicBezTo>
                  <a:pt x="66232" y="60922"/>
                  <a:pt x="66400" y="61323"/>
                  <a:pt x="66577" y="61721"/>
                </a:cubicBezTo>
                <a:moveTo>
                  <a:pt x="65038" y="60711"/>
                </a:moveTo>
                <a:cubicBezTo>
                  <a:pt x="65200" y="61087"/>
                  <a:pt x="65376" y="61462"/>
                  <a:pt x="65556" y="61833"/>
                </a:cubicBezTo>
                <a:cubicBezTo>
                  <a:pt x="65868" y="61803"/>
                  <a:pt x="66175" y="61770"/>
                  <a:pt x="66483" y="61732"/>
                </a:cubicBezTo>
                <a:cubicBezTo>
                  <a:pt x="66307" y="61334"/>
                  <a:pt x="66142" y="60937"/>
                  <a:pt x="65984" y="60539"/>
                </a:cubicBezTo>
                <a:cubicBezTo>
                  <a:pt x="65669" y="60603"/>
                  <a:pt x="65354" y="60659"/>
                  <a:pt x="65038" y="60711"/>
                </a:cubicBezTo>
                <a:close/>
                <a:moveTo>
                  <a:pt x="64386" y="59349"/>
                </a:moveTo>
                <a:cubicBezTo>
                  <a:pt x="64067" y="59425"/>
                  <a:pt x="63748" y="59496"/>
                  <a:pt x="63429" y="59560"/>
                </a:cubicBezTo>
                <a:cubicBezTo>
                  <a:pt x="63594" y="59950"/>
                  <a:pt x="63767" y="60340"/>
                  <a:pt x="63950" y="60726"/>
                </a:cubicBezTo>
                <a:cubicBezTo>
                  <a:pt x="64262" y="60685"/>
                  <a:pt x="64573" y="60640"/>
                  <a:pt x="64885" y="60591"/>
                </a:cubicBezTo>
                <a:cubicBezTo>
                  <a:pt x="64708" y="60179"/>
                  <a:pt x="64539" y="59766"/>
                  <a:pt x="64386" y="59349"/>
                </a:cubicBezTo>
                <a:close/>
                <a:moveTo>
                  <a:pt x="64978" y="60576"/>
                </a:moveTo>
                <a:cubicBezTo>
                  <a:pt x="65297" y="60524"/>
                  <a:pt x="65613" y="60468"/>
                  <a:pt x="65931" y="60404"/>
                </a:cubicBezTo>
                <a:cubicBezTo>
                  <a:pt x="65759" y="59961"/>
                  <a:pt x="65601" y="59518"/>
                  <a:pt x="65451" y="59072"/>
                </a:cubicBezTo>
                <a:cubicBezTo>
                  <a:pt x="65129" y="59162"/>
                  <a:pt x="64802" y="59248"/>
                  <a:pt x="64476" y="59327"/>
                </a:cubicBezTo>
                <a:cubicBezTo>
                  <a:pt x="64633" y="59743"/>
                  <a:pt x="64798" y="60160"/>
                  <a:pt x="64978" y="60576"/>
                </a:cubicBezTo>
                <a:close/>
                <a:moveTo>
                  <a:pt x="79037" y="55324"/>
                </a:moveTo>
                <a:cubicBezTo>
                  <a:pt x="78606" y="55571"/>
                  <a:pt x="78178" y="55815"/>
                  <a:pt x="77750" y="56048"/>
                </a:cubicBezTo>
                <a:cubicBezTo>
                  <a:pt x="77754" y="56817"/>
                  <a:pt x="77784" y="57590"/>
                  <a:pt x="77844" y="58359"/>
                </a:cubicBezTo>
                <a:cubicBezTo>
                  <a:pt x="78246" y="58175"/>
                  <a:pt x="78647" y="57988"/>
                  <a:pt x="79049" y="57792"/>
                </a:cubicBezTo>
                <a:cubicBezTo>
                  <a:pt x="79030" y="57323"/>
                  <a:pt x="79022" y="56854"/>
                  <a:pt x="79022" y="56385"/>
                </a:cubicBezTo>
                <a:cubicBezTo>
                  <a:pt x="79022" y="56033"/>
                  <a:pt x="79026" y="55676"/>
                  <a:pt x="79037" y="55324"/>
                </a:cubicBezTo>
                <a:close/>
                <a:moveTo>
                  <a:pt x="100743" y="22873"/>
                </a:moveTo>
                <a:cubicBezTo>
                  <a:pt x="98582" y="24737"/>
                  <a:pt x="96589" y="26730"/>
                  <a:pt x="94788" y="28819"/>
                </a:cubicBezTo>
                <a:cubicBezTo>
                  <a:pt x="96968" y="26955"/>
                  <a:pt x="98840" y="25191"/>
                  <a:pt x="100172" y="23593"/>
                </a:cubicBezTo>
                <a:cubicBezTo>
                  <a:pt x="100375" y="23349"/>
                  <a:pt x="100566" y="23109"/>
                  <a:pt x="100743" y="22873"/>
                </a:cubicBezTo>
                <a:close/>
                <a:moveTo>
                  <a:pt x="100289" y="23691"/>
                </a:moveTo>
                <a:cubicBezTo>
                  <a:pt x="98919" y="25330"/>
                  <a:pt x="96994" y="27139"/>
                  <a:pt x="94758" y="29045"/>
                </a:cubicBezTo>
                <a:cubicBezTo>
                  <a:pt x="94571" y="29206"/>
                  <a:pt x="94379" y="29367"/>
                  <a:pt x="94188" y="29529"/>
                </a:cubicBezTo>
                <a:cubicBezTo>
                  <a:pt x="92061" y="32080"/>
                  <a:pt x="90211" y="34770"/>
                  <a:pt x="88661" y="37558"/>
                </a:cubicBezTo>
                <a:cubicBezTo>
                  <a:pt x="89580" y="36838"/>
                  <a:pt x="90492" y="36121"/>
                  <a:pt x="91393" y="35404"/>
                </a:cubicBezTo>
                <a:cubicBezTo>
                  <a:pt x="94987" y="29641"/>
                  <a:pt x="99853" y="24343"/>
                  <a:pt x="105752" y="19912"/>
                </a:cubicBezTo>
                <a:cubicBezTo>
                  <a:pt x="105755" y="19837"/>
                  <a:pt x="105759" y="19766"/>
                  <a:pt x="105759" y="19695"/>
                </a:cubicBezTo>
                <a:cubicBezTo>
                  <a:pt x="105759" y="19466"/>
                  <a:pt x="105733" y="19248"/>
                  <a:pt x="105684" y="19034"/>
                </a:cubicBezTo>
                <a:cubicBezTo>
                  <a:pt x="105121" y="19428"/>
                  <a:pt x="104566" y="19830"/>
                  <a:pt x="104022" y="20239"/>
                </a:cubicBezTo>
                <a:cubicBezTo>
                  <a:pt x="103061" y="20955"/>
                  <a:pt x="102131" y="21698"/>
                  <a:pt x="101227" y="22460"/>
                </a:cubicBezTo>
                <a:cubicBezTo>
                  <a:pt x="100953" y="22858"/>
                  <a:pt x="100638" y="23270"/>
                  <a:pt x="100289" y="23691"/>
                </a:cubicBezTo>
                <a:close/>
                <a:moveTo>
                  <a:pt x="92151" y="81171"/>
                </a:moveTo>
                <a:cubicBezTo>
                  <a:pt x="92331" y="81407"/>
                  <a:pt x="92518" y="81648"/>
                  <a:pt x="92706" y="81884"/>
                </a:cubicBezTo>
                <a:cubicBezTo>
                  <a:pt x="92991" y="81959"/>
                  <a:pt x="93272" y="82030"/>
                  <a:pt x="93558" y="82102"/>
                </a:cubicBezTo>
                <a:cubicBezTo>
                  <a:pt x="93370" y="81858"/>
                  <a:pt x="93186" y="81610"/>
                  <a:pt x="93010" y="81366"/>
                </a:cubicBezTo>
                <a:cubicBezTo>
                  <a:pt x="92721" y="81302"/>
                  <a:pt x="92436" y="81239"/>
                  <a:pt x="92151" y="81171"/>
                </a:cubicBezTo>
                <a:close/>
                <a:moveTo>
                  <a:pt x="92923" y="81250"/>
                </a:moveTo>
                <a:cubicBezTo>
                  <a:pt x="92740" y="80995"/>
                  <a:pt x="92556" y="80740"/>
                  <a:pt x="92379" y="80481"/>
                </a:cubicBezTo>
                <a:cubicBezTo>
                  <a:pt x="92087" y="80424"/>
                  <a:pt x="91794" y="80364"/>
                  <a:pt x="91505" y="80304"/>
                </a:cubicBezTo>
                <a:cubicBezTo>
                  <a:pt x="91685" y="80556"/>
                  <a:pt x="91869" y="80803"/>
                  <a:pt x="92057" y="81051"/>
                </a:cubicBezTo>
                <a:cubicBezTo>
                  <a:pt x="92346" y="81119"/>
                  <a:pt x="92635" y="81186"/>
                  <a:pt x="92923" y="81250"/>
                </a:cubicBezTo>
                <a:close/>
                <a:moveTo>
                  <a:pt x="61320" y="59762"/>
                </a:moveTo>
                <a:cubicBezTo>
                  <a:pt x="61628" y="59721"/>
                  <a:pt x="61936" y="59680"/>
                  <a:pt x="62239" y="59631"/>
                </a:cubicBezTo>
                <a:cubicBezTo>
                  <a:pt x="62056" y="59229"/>
                  <a:pt x="61883" y="58824"/>
                  <a:pt x="61722" y="58419"/>
                </a:cubicBezTo>
                <a:cubicBezTo>
                  <a:pt x="61410" y="58498"/>
                  <a:pt x="61095" y="58565"/>
                  <a:pt x="60780" y="58633"/>
                </a:cubicBezTo>
                <a:cubicBezTo>
                  <a:pt x="60953" y="59012"/>
                  <a:pt x="61133" y="59387"/>
                  <a:pt x="61320" y="59762"/>
                </a:cubicBezTo>
                <a:close/>
                <a:moveTo>
                  <a:pt x="59763" y="58820"/>
                </a:moveTo>
                <a:cubicBezTo>
                  <a:pt x="59939" y="59173"/>
                  <a:pt x="60127" y="59522"/>
                  <a:pt x="60318" y="59871"/>
                </a:cubicBezTo>
                <a:cubicBezTo>
                  <a:pt x="60619" y="59841"/>
                  <a:pt x="60919" y="59811"/>
                  <a:pt x="61215" y="59773"/>
                </a:cubicBezTo>
                <a:cubicBezTo>
                  <a:pt x="61028" y="59402"/>
                  <a:pt x="60851" y="59027"/>
                  <a:pt x="60682" y="58652"/>
                </a:cubicBezTo>
                <a:cubicBezTo>
                  <a:pt x="60378" y="58712"/>
                  <a:pt x="60071" y="58768"/>
                  <a:pt x="59763" y="58820"/>
                </a:cubicBezTo>
                <a:close/>
                <a:moveTo>
                  <a:pt x="59152" y="57507"/>
                </a:moveTo>
                <a:cubicBezTo>
                  <a:pt x="59324" y="57901"/>
                  <a:pt x="59504" y="58291"/>
                  <a:pt x="59696" y="58682"/>
                </a:cubicBezTo>
                <a:cubicBezTo>
                  <a:pt x="60007" y="58633"/>
                  <a:pt x="60315" y="58577"/>
                  <a:pt x="60619" y="58513"/>
                </a:cubicBezTo>
                <a:cubicBezTo>
                  <a:pt x="60435" y="58096"/>
                  <a:pt x="60262" y="57672"/>
                  <a:pt x="60097" y="57248"/>
                </a:cubicBezTo>
                <a:cubicBezTo>
                  <a:pt x="59786" y="57342"/>
                  <a:pt x="59470" y="57428"/>
                  <a:pt x="59152" y="57507"/>
                </a:cubicBezTo>
                <a:close/>
                <a:moveTo>
                  <a:pt x="59092" y="57368"/>
                </a:moveTo>
                <a:cubicBezTo>
                  <a:pt x="59410" y="57290"/>
                  <a:pt x="59729" y="57203"/>
                  <a:pt x="60045" y="57110"/>
                </a:cubicBezTo>
                <a:cubicBezTo>
                  <a:pt x="59864" y="56626"/>
                  <a:pt x="59699" y="56142"/>
                  <a:pt x="59549" y="55654"/>
                </a:cubicBezTo>
                <a:cubicBezTo>
                  <a:pt x="59223" y="55785"/>
                  <a:pt x="58896" y="55913"/>
                  <a:pt x="58566" y="56029"/>
                </a:cubicBezTo>
                <a:cubicBezTo>
                  <a:pt x="58728" y="56475"/>
                  <a:pt x="58904" y="56926"/>
                  <a:pt x="59092" y="57368"/>
                </a:cubicBezTo>
                <a:moveTo>
                  <a:pt x="58127" y="57740"/>
                </a:moveTo>
                <a:cubicBezTo>
                  <a:pt x="58304" y="58104"/>
                  <a:pt x="58491" y="58464"/>
                  <a:pt x="58686" y="58824"/>
                </a:cubicBezTo>
                <a:cubicBezTo>
                  <a:pt x="58990" y="58787"/>
                  <a:pt x="59290" y="58745"/>
                  <a:pt x="59591" y="58700"/>
                </a:cubicBezTo>
                <a:cubicBezTo>
                  <a:pt x="59399" y="58310"/>
                  <a:pt x="59219" y="57924"/>
                  <a:pt x="59050" y="57534"/>
                </a:cubicBezTo>
                <a:cubicBezTo>
                  <a:pt x="58746" y="57609"/>
                  <a:pt x="58439" y="57676"/>
                  <a:pt x="58127" y="57740"/>
                </a:cubicBezTo>
                <a:close/>
                <a:moveTo>
                  <a:pt x="57512" y="56374"/>
                </a:moveTo>
                <a:cubicBezTo>
                  <a:pt x="57685" y="56787"/>
                  <a:pt x="57868" y="57196"/>
                  <a:pt x="58060" y="57601"/>
                </a:cubicBezTo>
                <a:cubicBezTo>
                  <a:pt x="58375" y="57537"/>
                  <a:pt x="58683" y="57470"/>
                  <a:pt x="58990" y="57391"/>
                </a:cubicBezTo>
                <a:cubicBezTo>
                  <a:pt x="58803" y="56952"/>
                  <a:pt x="58630" y="56509"/>
                  <a:pt x="58469" y="56063"/>
                </a:cubicBezTo>
                <a:cubicBezTo>
                  <a:pt x="58154" y="56172"/>
                  <a:pt x="57835" y="56277"/>
                  <a:pt x="57512" y="56374"/>
                </a:cubicBezTo>
                <a:close/>
                <a:moveTo>
                  <a:pt x="57456" y="56232"/>
                </a:moveTo>
                <a:cubicBezTo>
                  <a:pt x="57778" y="56134"/>
                  <a:pt x="58097" y="56033"/>
                  <a:pt x="58416" y="55920"/>
                </a:cubicBezTo>
                <a:cubicBezTo>
                  <a:pt x="58236" y="55402"/>
                  <a:pt x="58071" y="54885"/>
                  <a:pt x="57925" y="54363"/>
                </a:cubicBezTo>
                <a:cubicBezTo>
                  <a:pt x="57594" y="54521"/>
                  <a:pt x="57261" y="54674"/>
                  <a:pt x="56927" y="54817"/>
                </a:cubicBezTo>
                <a:cubicBezTo>
                  <a:pt x="57088" y="55290"/>
                  <a:pt x="57264" y="55763"/>
                  <a:pt x="57456" y="56232"/>
                </a:cubicBezTo>
                <a:close/>
                <a:moveTo>
                  <a:pt x="56480" y="56659"/>
                </a:moveTo>
                <a:cubicBezTo>
                  <a:pt x="56660" y="57034"/>
                  <a:pt x="56848" y="57410"/>
                  <a:pt x="57047" y="57785"/>
                </a:cubicBezTo>
                <a:cubicBezTo>
                  <a:pt x="57351" y="57736"/>
                  <a:pt x="57654" y="57684"/>
                  <a:pt x="57955" y="57624"/>
                </a:cubicBezTo>
                <a:cubicBezTo>
                  <a:pt x="57763" y="57218"/>
                  <a:pt x="57583" y="56813"/>
                  <a:pt x="57411" y="56404"/>
                </a:cubicBezTo>
                <a:cubicBezTo>
                  <a:pt x="57103" y="56494"/>
                  <a:pt x="56795" y="56581"/>
                  <a:pt x="56480" y="56659"/>
                </a:cubicBezTo>
                <a:close/>
                <a:moveTo>
                  <a:pt x="56416" y="56517"/>
                </a:moveTo>
                <a:cubicBezTo>
                  <a:pt x="56732" y="56442"/>
                  <a:pt x="57043" y="56355"/>
                  <a:pt x="57354" y="56262"/>
                </a:cubicBezTo>
                <a:cubicBezTo>
                  <a:pt x="57163" y="55796"/>
                  <a:pt x="56990" y="55327"/>
                  <a:pt x="56829" y="54855"/>
                </a:cubicBezTo>
                <a:cubicBezTo>
                  <a:pt x="56510" y="54990"/>
                  <a:pt x="56191" y="55113"/>
                  <a:pt x="55865" y="55234"/>
                </a:cubicBezTo>
                <a:cubicBezTo>
                  <a:pt x="56034" y="55665"/>
                  <a:pt x="56217" y="56093"/>
                  <a:pt x="56416" y="56517"/>
                </a:cubicBezTo>
                <a:close/>
                <a:moveTo>
                  <a:pt x="54825" y="55575"/>
                </a:moveTo>
                <a:cubicBezTo>
                  <a:pt x="55002" y="55969"/>
                  <a:pt x="55193" y="56359"/>
                  <a:pt x="55392" y="56746"/>
                </a:cubicBezTo>
                <a:cubicBezTo>
                  <a:pt x="55700" y="56686"/>
                  <a:pt x="56007" y="56618"/>
                  <a:pt x="56311" y="56543"/>
                </a:cubicBezTo>
                <a:cubicBezTo>
                  <a:pt x="56112" y="56123"/>
                  <a:pt x="55932" y="55695"/>
                  <a:pt x="55763" y="55267"/>
                </a:cubicBezTo>
                <a:cubicBezTo>
                  <a:pt x="55452" y="55380"/>
                  <a:pt x="55141" y="55481"/>
                  <a:pt x="54825" y="55575"/>
                </a:cubicBezTo>
                <a:moveTo>
                  <a:pt x="54206" y="54078"/>
                </a:moveTo>
                <a:cubicBezTo>
                  <a:pt x="54375" y="54532"/>
                  <a:pt x="54559" y="54986"/>
                  <a:pt x="54758" y="55432"/>
                </a:cubicBezTo>
                <a:cubicBezTo>
                  <a:pt x="55081" y="55339"/>
                  <a:pt x="55396" y="55234"/>
                  <a:pt x="55707" y="55125"/>
                </a:cubicBezTo>
                <a:cubicBezTo>
                  <a:pt x="55516" y="54629"/>
                  <a:pt x="55340" y="54127"/>
                  <a:pt x="55182" y="53624"/>
                </a:cubicBezTo>
                <a:cubicBezTo>
                  <a:pt x="54863" y="53785"/>
                  <a:pt x="54537" y="53939"/>
                  <a:pt x="54206" y="54078"/>
                </a:cubicBezTo>
                <a:moveTo>
                  <a:pt x="54150" y="53932"/>
                </a:moveTo>
                <a:cubicBezTo>
                  <a:pt x="54484" y="53789"/>
                  <a:pt x="54810" y="53635"/>
                  <a:pt x="55137" y="53474"/>
                </a:cubicBezTo>
                <a:cubicBezTo>
                  <a:pt x="54949" y="52866"/>
                  <a:pt x="54792" y="52254"/>
                  <a:pt x="54660" y="51639"/>
                </a:cubicBezTo>
                <a:cubicBezTo>
                  <a:pt x="54319" y="51876"/>
                  <a:pt x="53978" y="52101"/>
                  <a:pt x="53629" y="52311"/>
                </a:cubicBezTo>
                <a:cubicBezTo>
                  <a:pt x="53779" y="52855"/>
                  <a:pt x="53955" y="53395"/>
                  <a:pt x="54150" y="53932"/>
                </a:cubicBezTo>
                <a:moveTo>
                  <a:pt x="53156" y="54494"/>
                </a:moveTo>
                <a:cubicBezTo>
                  <a:pt x="53332" y="54903"/>
                  <a:pt x="53524" y="55309"/>
                  <a:pt x="53730" y="55714"/>
                </a:cubicBezTo>
                <a:cubicBezTo>
                  <a:pt x="54041" y="55639"/>
                  <a:pt x="54349" y="55556"/>
                  <a:pt x="54653" y="55466"/>
                </a:cubicBezTo>
                <a:cubicBezTo>
                  <a:pt x="54454" y="55020"/>
                  <a:pt x="54274" y="54573"/>
                  <a:pt x="54105" y="54123"/>
                </a:cubicBezTo>
                <a:cubicBezTo>
                  <a:pt x="53794" y="54254"/>
                  <a:pt x="53479" y="54378"/>
                  <a:pt x="53156" y="54494"/>
                </a:cubicBezTo>
                <a:moveTo>
                  <a:pt x="52537" y="52919"/>
                </a:moveTo>
                <a:cubicBezTo>
                  <a:pt x="52706" y="53399"/>
                  <a:pt x="52889" y="53875"/>
                  <a:pt x="53092" y="54348"/>
                </a:cubicBezTo>
                <a:cubicBezTo>
                  <a:pt x="53418" y="54232"/>
                  <a:pt x="53737" y="54108"/>
                  <a:pt x="54049" y="53977"/>
                </a:cubicBezTo>
                <a:cubicBezTo>
                  <a:pt x="53854" y="53444"/>
                  <a:pt x="53681" y="52907"/>
                  <a:pt x="53531" y="52371"/>
                </a:cubicBezTo>
                <a:cubicBezTo>
                  <a:pt x="53205" y="52562"/>
                  <a:pt x="52874" y="52746"/>
                  <a:pt x="52537" y="52919"/>
                </a:cubicBezTo>
                <a:moveTo>
                  <a:pt x="52439" y="52971"/>
                </a:moveTo>
                <a:cubicBezTo>
                  <a:pt x="52124" y="53129"/>
                  <a:pt x="51805" y="53275"/>
                  <a:pt x="51479" y="53414"/>
                </a:cubicBezTo>
                <a:cubicBezTo>
                  <a:pt x="51655" y="53842"/>
                  <a:pt x="51846" y="54266"/>
                  <a:pt x="52053" y="54686"/>
                </a:cubicBezTo>
                <a:cubicBezTo>
                  <a:pt x="52372" y="54592"/>
                  <a:pt x="52679" y="54494"/>
                  <a:pt x="52987" y="54386"/>
                </a:cubicBezTo>
                <a:cubicBezTo>
                  <a:pt x="52788" y="53917"/>
                  <a:pt x="52604" y="53444"/>
                  <a:pt x="52439" y="52971"/>
                </a:cubicBezTo>
                <a:close/>
                <a:moveTo>
                  <a:pt x="52484" y="52768"/>
                </a:moveTo>
                <a:cubicBezTo>
                  <a:pt x="52826" y="52592"/>
                  <a:pt x="53160" y="52408"/>
                  <a:pt x="53486" y="52209"/>
                </a:cubicBezTo>
                <a:cubicBezTo>
                  <a:pt x="53298" y="51534"/>
                  <a:pt x="53148" y="50855"/>
                  <a:pt x="53032" y="50172"/>
                </a:cubicBezTo>
                <a:cubicBezTo>
                  <a:pt x="52683" y="50465"/>
                  <a:pt x="52334" y="50746"/>
                  <a:pt x="51970" y="51013"/>
                </a:cubicBezTo>
                <a:cubicBezTo>
                  <a:pt x="52117" y="51602"/>
                  <a:pt x="52289" y="52187"/>
                  <a:pt x="52484" y="52768"/>
                </a:cubicBezTo>
                <a:close/>
                <a:moveTo>
                  <a:pt x="76362" y="54074"/>
                </a:moveTo>
                <a:cubicBezTo>
                  <a:pt x="75927" y="54341"/>
                  <a:pt x="75492" y="54599"/>
                  <a:pt x="75060" y="54851"/>
                </a:cubicBezTo>
                <a:cubicBezTo>
                  <a:pt x="75064" y="55643"/>
                  <a:pt x="75094" y="56434"/>
                  <a:pt x="75154" y="57226"/>
                </a:cubicBezTo>
                <a:cubicBezTo>
                  <a:pt x="75559" y="57031"/>
                  <a:pt x="75961" y="56828"/>
                  <a:pt x="76366" y="56622"/>
                </a:cubicBezTo>
                <a:cubicBezTo>
                  <a:pt x="76347" y="56179"/>
                  <a:pt x="76340" y="55736"/>
                  <a:pt x="76340" y="55294"/>
                </a:cubicBezTo>
                <a:cubicBezTo>
                  <a:pt x="76340" y="54888"/>
                  <a:pt x="76347" y="54479"/>
                  <a:pt x="76362" y="54074"/>
                </a:cubicBezTo>
                <a:close/>
                <a:moveTo>
                  <a:pt x="106348" y="15661"/>
                </a:moveTo>
                <a:cubicBezTo>
                  <a:pt x="106187" y="15676"/>
                  <a:pt x="106026" y="15691"/>
                  <a:pt x="105864" y="15706"/>
                </a:cubicBezTo>
                <a:cubicBezTo>
                  <a:pt x="106022" y="15691"/>
                  <a:pt x="106179" y="15680"/>
                  <a:pt x="106337" y="15669"/>
                </a:cubicBezTo>
                <a:cubicBezTo>
                  <a:pt x="106341" y="15665"/>
                  <a:pt x="106348" y="15661"/>
                  <a:pt x="106348" y="15661"/>
                </a:cubicBezTo>
                <a:close/>
                <a:moveTo>
                  <a:pt x="105729" y="16104"/>
                </a:moveTo>
                <a:cubicBezTo>
                  <a:pt x="106029" y="16100"/>
                  <a:pt x="106326" y="16096"/>
                  <a:pt x="106618" y="16093"/>
                </a:cubicBezTo>
                <a:cubicBezTo>
                  <a:pt x="106637" y="16085"/>
                  <a:pt x="106656" y="16074"/>
                  <a:pt x="106671" y="16063"/>
                </a:cubicBezTo>
                <a:cubicBezTo>
                  <a:pt x="106363" y="16074"/>
                  <a:pt x="106048" y="16089"/>
                  <a:pt x="105729" y="16104"/>
                </a:cubicBezTo>
                <a:close/>
                <a:moveTo>
                  <a:pt x="58457" y="48439"/>
                </a:moveTo>
                <a:cubicBezTo>
                  <a:pt x="58030" y="48848"/>
                  <a:pt x="57613" y="49238"/>
                  <a:pt x="57197" y="49609"/>
                </a:cubicBezTo>
                <a:cubicBezTo>
                  <a:pt x="57253" y="50435"/>
                  <a:pt x="57354" y="51264"/>
                  <a:pt x="57504" y="52086"/>
                </a:cubicBezTo>
                <a:cubicBezTo>
                  <a:pt x="57876" y="51838"/>
                  <a:pt x="58247" y="51575"/>
                  <a:pt x="58623" y="51298"/>
                </a:cubicBezTo>
                <a:cubicBezTo>
                  <a:pt x="58510" y="50375"/>
                  <a:pt x="58457" y="49448"/>
                  <a:pt x="58457" y="48521"/>
                </a:cubicBezTo>
                <a:lnTo>
                  <a:pt x="58457" y="48439"/>
                </a:lnTo>
                <a:moveTo>
                  <a:pt x="66817" y="51455"/>
                </a:moveTo>
                <a:cubicBezTo>
                  <a:pt x="66393" y="51763"/>
                  <a:pt x="65976" y="52056"/>
                  <a:pt x="65560" y="52341"/>
                </a:cubicBezTo>
                <a:cubicBezTo>
                  <a:pt x="65598" y="53125"/>
                  <a:pt x="65669" y="53913"/>
                  <a:pt x="65774" y="54697"/>
                </a:cubicBezTo>
                <a:cubicBezTo>
                  <a:pt x="66160" y="54491"/>
                  <a:pt x="66543" y="54273"/>
                  <a:pt x="66929" y="54048"/>
                </a:cubicBezTo>
                <a:cubicBezTo>
                  <a:pt x="66854" y="53204"/>
                  <a:pt x="66817" y="52360"/>
                  <a:pt x="66817" y="51515"/>
                </a:cubicBezTo>
                <a:cubicBezTo>
                  <a:pt x="66817" y="51497"/>
                  <a:pt x="66817" y="51478"/>
                  <a:pt x="66817" y="51455"/>
                </a:cubicBezTo>
                <a:moveTo>
                  <a:pt x="69560" y="52573"/>
                </a:moveTo>
                <a:cubicBezTo>
                  <a:pt x="69139" y="52855"/>
                  <a:pt x="68719" y="53125"/>
                  <a:pt x="68303" y="53388"/>
                </a:cubicBezTo>
                <a:cubicBezTo>
                  <a:pt x="68340" y="54157"/>
                  <a:pt x="68404" y="54926"/>
                  <a:pt x="68502" y="55691"/>
                </a:cubicBezTo>
                <a:cubicBezTo>
                  <a:pt x="68888" y="55496"/>
                  <a:pt x="69275" y="55294"/>
                  <a:pt x="69665" y="55080"/>
                </a:cubicBezTo>
                <a:cubicBezTo>
                  <a:pt x="69593" y="54247"/>
                  <a:pt x="69560" y="53410"/>
                  <a:pt x="69560" y="52573"/>
                </a:cubicBezTo>
                <a:close/>
                <a:moveTo>
                  <a:pt x="105399" y="15609"/>
                </a:moveTo>
                <a:cubicBezTo>
                  <a:pt x="105166" y="15635"/>
                  <a:pt x="104934" y="15661"/>
                  <a:pt x="104697" y="15684"/>
                </a:cubicBezTo>
                <a:cubicBezTo>
                  <a:pt x="104926" y="15661"/>
                  <a:pt x="105155" y="15639"/>
                  <a:pt x="105384" y="15616"/>
                </a:cubicBezTo>
                <a:cubicBezTo>
                  <a:pt x="105388" y="15616"/>
                  <a:pt x="105395" y="15612"/>
                  <a:pt x="105399" y="15609"/>
                </a:cubicBezTo>
                <a:close/>
                <a:moveTo>
                  <a:pt x="105324" y="16258"/>
                </a:moveTo>
                <a:cubicBezTo>
                  <a:pt x="105305" y="16269"/>
                  <a:pt x="105290" y="16277"/>
                  <a:pt x="105271" y="16288"/>
                </a:cubicBezTo>
                <a:cubicBezTo>
                  <a:pt x="105594" y="16292"/>
                  <a:pt x="105905" y="16299"/>
                  <a:pt x="106209" y="16314"/>
                </a:cubicBezTo>
                <a:cubicBezTo>
                  <a:pt x="106258" y="16288"/>
                  <a:pt x="106303" y="16262"/>
                  <a:pt x="106352" y="16239"/>
                </a:cubicBezTo>
                <a:cubicBezTo>
                  <a:pt x="106018" y="16239"/>
                  <a:pt x="105673" y="16247"/>
                  <a:pt x="105324" y="16258"/>
                </a:cubicBezTo>
                <a:close/>
                <a:moveTo>
                  <a:pt x="46466" y="28538"/>
                </a:moveTo>
                <a:cubicBezTo>
                  <a:pt x="46571" y="28418"/>
                  <a:pt x="46680" y="28298"/>
                  <a:pt x="46792" y="28178"/>
                </a:cubicBezTo>
                <a:cubicBezTo>
                  <a:pt x="44939" y="28876"/>
                  <a:pt x="43119" y="29589"/>
                  <a:pt x="41348" y="30309"/>
                </a:cubicBezTo>
                <a:cubicBezTo>
                  <a:pt x="41299" y="30418"/>
                  <a:pt x="41251" y="30523"/>
                  <a:pt x="41202" y="30628"/>
                </a:cubicBezTo>
                <a:cubicBezTo>
                  <a:pt x="41566" y="30478"/>
                  <a:pt x="41934" y="30324"/>
                  <a:pt x="42305" y="30174"/>
                </a:cubicBezTo>
                <a:cubicBezTo>
                  <a:pt x="43663" y="29622"/>
                  <a:pt x="45051" y="29078"/>
                  <a:pt x="46466" y="28538"/>
                </a:cubicBezTo>
                <a:close/>
                <a:moveTo>
                  <a:pt x="41108" y="30838"/>
                </a:moveTo>
                <a:cubicBezTo>
                  <a:pt x="41071" y="30936"/>
                  <a:pt x="41029" y="31029"/>
                  <a:pt x="40992" y="31123"/>
                </a:cubicBezTo>
                <a:cubicBezTo>
                  <a:pt x="42054" y="30669"/>
                  <a:pt x="43142" y="30223"/>
                  <a:pt x="44252" y="29776"/>
                </a:cubicBezTo>
                <a:cubicBezTo>
                  <a:pt x="44830" y="29547"/>
                  <a:pt x="45408" y="29319"/>
                  <a:pt x="45997" y="29090"/>
                </a:cubicBezTo>
                <a:cubicBezTo>
                  <a:pt x="46076" y="28992"/>
                  <a:pt x="46158" y="28895"/>
                  <a:pt x="46245" y="28793"/>
                </a:cubicBezTo>
                <a:cubicBezTo>
                  <a:pt x="44489" y="29465"/>
                  <a:pt x="42770" y="30148"/>
                  <a:pt x="41108" y="30838"/>
                </a:cubicBezTo>
                <a:close/>
                <a:moveTo>
                  <a:pt x="52672" y="36695"/>
                </a:moveTo>
                <a:cubicBezTo>
                  <a:pt x="53726" y="35265"/>
                  <a:pt x="55021" y="33757"/>
                  <a:pt x="56668" y="32174"/>
                </a:cubicBezTo>
                <a:cubicBezTo>
                  <a:pt x="57456" y="31423"/>
                  <a:pt x="58296" y="30688"/>
                  <a:pt x="59174" y="29975"/>
                </a:cubicBezTo>
                <a:cubicBezTo>
                  <a:pt x="57898" y="30891"/>
                  <a:pt x="56769" y="31836"/>
                  <a:pt x="55801" y="32800"/>
                </a:cubicBezTo>
                <a:cubicBezTo>
                  <a:pt x="54548" y="34050"/>
                  <a:pt x="53509" y="35352"/>
                  <a:pt x="52672" y="36695"/>
                </a:cubicBezTo>
                <a:close/>
                <a:moveTo>
                  <a:pt x="55718" y="32722"/>
                </a:moveTo>
                <a:cubicBezTo>
                  <a:pt x="57043" y="31401"/>
                  <a:pt x="58664" y="30125"/>
                  <a:pt x="60540" y="28898"/>
                </a:cubicBezTo>
                <a:cubicBezTo>
                  <a:pt x="61553" y="28125"/>
                  <a:pt x="62603" y="27375"/>
                  <a:pt x="63665" y="26651"/>
                </a:cubicBezTo>
                <a:cubicBezTo>
                  <a:pt x="59561" y="28729"/>
                  <a:pt x="56184" y="30984"/>
                  <a:pt x="53850" y="33363"/>
                </a:cubicBezTo>
                <a:cubicBezTo>
                  <a:pt x="50743" y="36526"/>
                  <a:pt x="49070" y="40034"/>
                  <a:pt x="48608" y="43610"/>
                </a:cubicBezTo>
                <a:cubicBezTo>
                  <a:pt x="49494" y="41869"/>
                  <a:pt x="50462" y="39895"/>
                  <a:pt x="51944" y="37719"/>
                </a:cubicBezTo>
                <a:cubicBezTo>
                  <a:pt x="52878" y="35986"/>
                  <a:pt x="54128" y="34305"/>
                  <a:pt x="55718" y="32722"/>
                </a:cubicBezTo>
                <a:moveTo>
                  <a:pt x="51392" y="44447"/>
                </a:moveTo>
                <a:cubicBezTo>
                  <a:pt x="50901" y="45216"/>
                  <a:pt x="50432" y="45940"/>
                  <a:pt x="49952" y="46619"/>
                </a:cubicBezTo>
                <a:cubicBezTo>
                  <a:pt x="49985" y="47572"/>
                  <a:pt x="50094" y="48529"/>
                  <a:pt x="50278" y="49478"/>
                </a:cubicBezTo>
                <a:cubicBezTo>
                  <a:pt x="50661" y="49129"/>
                  <a:pt x="51032" y="48758"/>
                  <a:pt x="51392" y="48367"/>
                </a:cubicBezTo>
                <a:cubicBezTo>
                  <a:pt x="51325" y="47707"/>
                  <a:pt x="51287" y="47050"/>
                  <a:pt x="51287" y="46390"/>
                </a:cubicBezTo>
                <a:cubicBezTo>
                  <a:pt x="51287" y="45741"/>
                  <a:pt x="51321" y="45096"/>
                  <a:pt x="51392" y="44447"/>
                </a:cubicBezTo>
                <a:close/>
                <a:moveTo>
                  <a:pt x="61268" y="49365"/>
                </a:moveTo>
                <a:cubicBezTo>
                  <a:pt x="60844" y="49733"/>
                  <a:pt x="60423" y="50086"/>
                  <a:pt x="60007" y="50423"/>
                </a:cubicBezTo>
                <a:cubicBezTo>
                  <a:pt x="60056" y="51245"/>
                  <a:pt x="60142" y="52063"/>
                  <a:pt x="60277" y="52881"/>
                </a:cubicBezTo>
                <a:cubicBezTo>
                  <a:pt x="60652" y="52645"/>
                  <a:pt x="61031" y="52397"/>
                  <a:pt x="61410" y="52138"/>
                </a:cubicBezTo>
                <a:cubicBezTo>
                  <a:pt x="61316" y="51253"/>
                  <a:pt x="61268" y="50367"/>
                  <a:pt x="61268" y="49478"/>
                </a:cubicBezTo>
                <a:cubicBezTo>
                  <a:pt x="61268" y="49440"/>
                  <a:pt x="61268" y="49403"/>
                  <a:pt x="61268" y="49365"/>
                </a:cubicBezTo>
                <a:close/>
                <a:moveTo>
                  <a:pt x="64055" y="50382"/>
                </a:moveTo>
                <a:cubicBezTo>
                  <a:pt x="63631" y="50716"/>
                  <a:pt x="63211" y="51039"/>
                  <a:pt x="62795" y="51346"/>
                </a:cubicBezTo>
                <a:cubicBezTo>
                  <a:pt x="62836" y="52149"/>
                  <a:pt x="62915" y="52952"/>
                  <a:pt x="63035" y="53755"/>
                </a:cubicBezTo>
                <a:cubicBezTo>
                  <a:pt x="63414" y="53534"/>
                  <a:pt x="63797" y="53301"/>
                  <a:pt x="64179" y="53061"/>
                </a:cubicBezTo>
                <a:cubicBezTo>
                  <a:pt x="64097" y="52202"/>
                  <a:pt x="64055" y="51343"/>
                  <a:pt x="64055" y="50480"/>
                </a:cubicBezTo>
                <a:cubicBezTo>
                  <a:pt x="64055" y="50446"/>
                  <a:pt x="64055" y="50416"/>
                  <a:pt x="64055" y="50382"/>
                </a:cubicBezTo>
                <a:moveTo>
                  <a:pt x="103737" y="16438"/>
                </a:moveTo>
                <a:cubicBezTo>
                  <a:pt x="103545" y="16442"/>
                  <a:pt x="103354" y="16445"/>
                  <a:pt x="103159" y="16453"/>
                </a:cubicBezTo>
                <a:cubicBezTo>
                  <a:pt x="103335" y="16457"/>
                  <a:pt x="103504" y="16464"/>
                  <a:pt x="103673" y="16468"/>
                </a:cubicBezTo>
                <a:cubicBezTo>
                  <a:pt x="103696" y="16460"/>
                  <a:pt x="103714" y="16449"/>
                  <a:pt x="103737" y="16438"/>
                </a:cubicBezTo>
                <a:close/>
                <a:moveTo>
                  <a:pt x="103545" y="16610"/>
                </a:moveTo>
                <a:cubicBezTo>
                  <a:pt x="103418" y="16678"/>
                  <a:pt x="103290" y="16742"/>
                  <a:pt x="103166" y="16809"/>
                </a:cubicBezTo>
                <a:cubicBezTo>
                  <a:pt x="103227" y="16821"/>
                  <a:pt x="103287" y="16832"/>
                  <a:pt x="103347" y="16843"/>
                </a:cubicBezTo>
                <a:cubicBezTo>
                  <a:pt x="103527" y="16884"/>
                  <a:pt x="103696" y="16926"/>
                  <a:pt x="103853" y="16971"/>
                </a:cubicBezTo>
                <a:cubicBezTo>
                  <a:pt x="104044" y="16869"/>
                  <a:pt x="104236" y="16764"/>
                  <a:pt x="104427" y="16659"/>
                </a:cubicBezTo>
                <a:cubicBezTo>
                  <a:pt x="104146" y="16641"/>
                  <a:pt x="103849" y="16622"/>
                  <a:pt x="103545" y="16610"/>
                </a:cubicBezTo>
                <a:close/>
                <a:moveTo>
                  <a:pt x="32452" y="34624"/>
                </a:moveTo>
                <a:cubicBezTo>
                  <a:pt x="32411" y="34523"/>
                  <a:pt x="32370" y="34421"/>
                  <a:pt x="32328" y="34320"/>
                </a:cubicBezTo>
                <a:cubicBezTo>
                  <a:pt x="28760" y="36072"/>
                  <a:pt x="25736" y="37813"/>
                  <a:pt x="23571" y="39468"/>
                </a:cubicBezTo>
                <a:cubicBezTo>
                  <a:pt x="21740" y="40867"/>
                  <a:pt x="20525" y="42207"/>
                  <a:pt x="20116" y="43411"/>
                </a:cubicBezTo>
                <a:cubicBezTo>
                  <a:pt x="19973" y="43831"/>
                  <a:pt x="19902" y="44244"/>
                  <a:pt x="19902" y="44645"/>
                </a:cubicBezTo>
                <a:cubicBezTo>
                  <a:pt x="19902" y="45779"/>
                  <a:pt x="20446" y="46859"/>
                  <a:pt x="21395" y="47853"/>
                </a:cubicBezTo>
                <a:cubicBezTo>
                  <a:pt x="21800" y="47760"/>
                  <a:pt x="22205" y="47662"/>
                  <a:pt x="22603" y="47557"/>
                </a:cubicBezTo>
                <a:cubicBezTo>
                  <a:pt x="21868" y="46604"/>
                  <a:pt x="21451" y="45583"/>
                  <a:pt x="21451" y="44510"/>
                </a:cubicBezTo>
                <a:cubicBezTo>
                  <a:pt x="21451" y="43978"/>
                  <a:pt x="21556" y="43434"/>
                  <a:pt x="21774" y="42882"/>
                </a:cubicBezTo>
                <a:cubicBezTo>
                  <a:pt x="22539" y="40965"/>
                  <a:pt x="25038" y="38871"/>
                  <a:pt x="28659" y="36706"/>
                </a:cubicBezTo>
                <a:cubicBezTo>
                  <a:pt x="29815" y="36020"/>
                  <a:pt x="31086" y="35322"/>
                  <a:pt x="32452" y="34624"/>
                </a:cubicBezTo>
                <a:close/>
                <a:moveTo>
                  <a:pt x="25530" y="38972"/>
                </a:moveTo>
                <a:cubicBezTo>
                  <a:pt x="23672" y="40364"/>
                  <a:pt x="22412" y="41708"/>
                  <a:pt x="21924" y="42938"/>
                </a:cubicBezTo>
                <a:cubicBezTo>
                  <a:pt x="21710" y="43475"/>
                  <a:pt x="21609" y="43996"/>
                  <a:pt x="21609" y="44510"/>
                </a:cubicBezTo>
                <a:cubicBezTo>
                  <a:pt x="21609" y="45557"/>
                  <a:pt x="22025" y="46566"/>
                  <a:pt x="22772" y="47512"/>
                </a:cubicBezTo>
                <a:cubicBezTo>
                  <a:pt x="22772" y="47512"/>
                  <a:pt x="22772" y="47512"/>
                  <a:pt x="22772" y="47512"/>
                </a:cubicBezTo>
                <a:cubicBezTo>
                  <a:pt x="23192" y="47403"/>
                  <a:pt x="23601" y="47283"/>
                  <a:pt x="24006" y="47163"/>
                </a:cubicBezTo>
                <a:cubicBezTo>
                  <a:pt x="23455" y="46278"/>
                  <a:pt x="23143" y="45347"/>
                  <a:pt x="23143" y="44383"/>
                </a:cubicBezTo>
                <a:cubicBezTo>
                  <a:pt x="23143" y="43726"/>
                  <a:pt x="23290" y="43058"/>
                  <a:pt x="23594" y="42379"/>
                </a:cubicBezTo>
                <a:cubicBezTo>
                  <a:pt x="24468" y="40439"/>
                  <a:pt x="27012" y="38350"/>
                  <a:pt x="30644" y="36203"/>
                </a:cubicBezTo>
                <a:cubicBezTo>
                  <a:pt x="31278" y="35832"/>
                  <a:pt x="31942" y="35457"/>
                  <a:pt x="32636" y="35082"/>
                </a:cubicBezTo>
                <a:cubicBezTo>
                  <a:pt x="32595" y="34980"/>
                  <a:pt x="32553" y="34875"/>
                  <a:pt x="32512" y="34770"/>
                </a:cubicBezTo>
                <a:cubicBezTo>
                  <a:pt x="29732" y="36192"/>
                  <a:pt x="27346" y="37607"/>
                  <a:pt x="25530" y="38972"/>
                </a:cubicBezTo>
                <a:moveTo>
                  <a:pt x="47787" y="27169"/>
                </a:moveTo>
                <a:cubicBezTo>
                  <a:pt x="47993" y="26974"/>
                  <a:pt x="48203" y="26782"/>
                  <a:pt x="48421" y="26587"/>
                </a:cubicBezTo>
                <a:cubicBezTo>
                  <a:pt x="46278" y="27386"/>
                  <a:pt x="44140" y="28208"/>
                  <a:pt x="42042" y="29045"/>
                </a:cubicBezTo>
                <a:cubicBezTo>
                  <a:pt x="41952" y="29195"/>
                  <a:pt x="41862" y="29345"/>
                  <a:pt x="41780" y="29491"/>
                </a:cubicBezTo>
                <a:cubicBezTo>
                  <a:pt x="42466" y="29217"/>
                  <a:pt x="43157" y="28943"/>
                  <a:pt x="43855" y="28669"/>
                </a:cubicBezTo>
                <a:cubicBezTo>
                  <a:pt x="45153" y="28163"/>
                  <a:pt x="46466" y="27664"/>
                  <a:pt x="47787" y="27169"/>
                </a:cubicBezTo>
                <a:close/>
                <a:moveTo>
                  <a:pt x="41652" y="29720"/>
                </a:moveTo>
                <a:cubicBezTo>
                  <a:pt x="41585" y="29844"/>
                  <a:pt x="41521" y="29968"/>
                  <a:pt x="41457" y="30091"/>
                </a:cubicBezTo>
                <a:cubicBezTo>
                  <a:pt x="43273" y="29352"/>
                  <a:pt x="45145" y="28624"/>
                  <a:pt x="47044" y="27912"/>
                </a:cubicBezTo>
                <a:cubicBezTo>
                  <a:pt x="47190" y="27758"/>
                  <a:pt x="47340" y="27608"/>
                  <a:pt x="47494" y="27458"/>
                </a:cubicBezTo>
                <a:cubicBezTo>
                  <a:pt x="45517" y="28193"/>
                  <a:pt x="43562" y="28951"/>
                  <a:pt x="41652" y="29720"/>
                </a:cubicBezTo>
                <a:close/>
                <a:moveTo>
                  <a:pt x="101823" y="17586"/>
                </a:moveTo>
                <a:cubicBezTo>
                  <a:pt x="101928" y="17710"/>
                  <a:pt x="102022" y="17837"/>
                  <a:pt x="102105" y="17969"/>
                </a:cubicBezTo>
                <a:cubicBezTo>
                  <a:pt x="102619" y="17665"/>
                  <a:pt x="103140" y="17368"/>
                  <a:pt x="103669" y="17076"/>
                </a:cubicBezTo>
                <a:cubicBezTo>
                  <a:pt x="103557" y="17046"/>
                  <a:pt x="103440" y="17016"/>
                  <a:pt x="103317" y="16989"/>
                </a:cubicBezTo>
                <a:cubicBezTo>
                  <a:pt x="103200" y="16967"/>
                  <a:pt x="103076" y="16944"/>
                  <a:pt x="102953" y="16922"/>
                </a:cubicBezTo>
                <a:cubicBezTo>
                  <a:pt x="102559" y="17128"/>
                  <a:pt x="102172" y="17338"/>
                  <a:pt x="101789" y="17548"/>
                </a:cubicBezTo>
                <a:cubicBezTo>
                  <a:pt x="101801" y="17560"/>
                  <a:pt x="101812" y="17571"/>
                  <a:pt x="101823" y="17586"/>
                </a:cubicBezTo>
                <a:close/>
                <a:moveTo>
                  <a:pt x="100836" y="89546"/>
                </a:moveTo>
                <a:cubicBezTo>
                  <a:pt x="101013" y="89692"/>
                  <a:pt x="101197" y="89838"/>
                  <a:pt x="101377" y="89985"/>
                </a:cubicBezTo>
                <a:cubicBezTo>
                  <a:pt x="101591" y="90097"/>
                  <a:pt x="101812" y="90206"/>
                  <a:pt x="102030" y="90315"/>
                </a:cubicBezTo>
                <a:cubicBezTo>
                  <a:pt x="101850" y="90161"/>
                  <a:pt x="101669" y="90011"/>
                  <a:pt x="101493" y="89857"/>
                </a:cubicBezTo>
                <a:cubicBezTo>
                  <a:pt x="101275" y="89752"/>
                  <a:pt x="101054" y="89651"/>
                  <a:pt x="100836" y="89546"/>
                </a:cubicBezTo>
                <a:close/>
                <a:moveTo>
                  <a:pt x="101309" y="89696"/>
                </a:moveTo>
                <a:cubicBezTo>
                  <a:pt x="101125" y="89534"/>
                  <a:pt x="100942" y="89369"/>
                  <a:pt x="100758" y="89204"/>
                </a:cubicBezTo>
                <a:cubicBezTo>
                  <a:pt x="100529" y="89103"/>
                  <a:pt x="100300" y="89002"/>
                  <a:pt x="100071" y="88896"/>
                </a:cubicBezTo>
                <a:cubicBezTo>
                  <a:pt x="100251" y="89054"/>
                  <a:pt x="100439" y="89212"/>
                  <a:pt x="100623" y="89365"/>
                </a:cubicBezTo>
                <a:cubicBezTo>
                  <a:pt x="100851" y="89478"/>
                  <a:pt x="101080" y="89587"/>
                  <a:pt x="101309" y="89696"/>
                </a:cubicBezTo>
                <a:moveTo>
                  <a:pt x="31068" y="31067"/>
                </a:moveTo>
                <a:cubicBezTo>
                  <a:pt x="31139" y="31225"/>
                  <a:pt x="31210" y="31382"/>
                  <a:pt x="31282" y="31540"/>
                </a:cubicBezTo>
                <a:cubicBezTo>
                  <a:pt x="31709" y="31345"/>
                  <a:pt x="32137" y="31153"/>
                  <a:pt x="32568" y="30958"/>
                </a:cubicBezTo>
                <a:cubicBezTo>
                  <a:pt x="32523" y="30789"/>
                  <a:pt x="32482" y="30617"/>
                  <a:pt x="32441" y="30448"/>
                </a:cubicBezTo>
                <a:cubicBezTo>
                  <a:pt x="31979" y="30654"/>
                  <a:pt x="31522" y="30861"/>
                  <a:pt x="31068" y="31067"/>
                </a:cubicBezTo>
                <a:close/>
                <a:moveTo>
                  <a:pt x="30764" y="30369"/>
                </a:moveTo>
                <a:cubicBezTo>
                  <a:pt x="30839" y="30549"/>
                  <a:pt x="30918" y="30726"/>
                  <a:pt x="30996" y="30906"/>
                </a:cubicBezTo>
                <a:cubicBezTo>
                  <a:pt x="31462" y="30695"/>
                  <a:pt x="31927" y="30482"/>
                  <a:pt x="32400" y="30272"/>
                </a:cubicBezTo>
                <a:cubicBezTo>
                  <a:pt x="32355" y="30073"/>
                  <a:pt x="32313" y="29878"/>
                  <a:pt x="32276" y="29679"/>
                </a:cubicBezTo>
                <a:cubicBezTo>
                  <a:pt x="31769" y="29908"/>
                  <a:pt x="31267" y="30140"/>
                  <a:pt x="30764" y="30369"/>
                </a:cubicBezTo>
                <a:moveTo>
                  <a:pt x="30452" y="29607"/>
                </a:moveTo>
                <a:cubicBezTo>
                  <a:pt x="30531" y="29806"/>
                  <a:pt x="30610" y="30005"/>
                  <a:pt x="30692" y="30204"/>
                </a:cubicBezTo>
                <a:cubicBezTo>
                  <a:pt x="31207" y="29968"/>
                  <a:pt x="31724" y="29731"/>
                  <a:pt x="32242" y="29499"/>
                </a:cubicBezTo>
                <a:cubicBezTo>
                  <a:pt x="32205" y="29273"/>
                  <a:pt x="32171" y="29048"/>
                  <a:pt x="32145" y="28823"/>
                </a:cubicBezTo>
                <a:cubicBezTo>
                  <a:pt x="31578" y="29082"/>
                  <a:pt x="31015" y="29345"/>
                  <a:pt x="30452" y="29607"/>
                </a:cubicBezTo>
                <a:close/>
                <a:moveTo>
                  <a:pt x="32073" y="27889"/>
                </a:moveTo>
                <a:cubicBezTo>
                  <a:pt x="31435" y="28189"/>
                  <a:pt x="30790" y="28493"/>
                  <a:pt x="30152" y="28797"/>
                </a:cubicBezTo>
                <a:cubicBezTo>
                  <a:pt x="30223" y="29011"/>
                  <a:pt x="30302" y="29225"/>
                  <a:pt x="30385" y="29439"/>
                </a:cubicBezTo>
                <a:cubicBezTo>
                  <a:pt x="30963" y="29168"/>
                  <a:pt x="31544" y="28898"/>
                  <a:pt x="32122" y="28632"/>
                </a:cubicBezTo>
                <a:cubicBezTo>
                  <a:pt x="32099" y="28384"/>
                  <a:pt x="32081" y="28137"/>
                  <a:pt x="32073" y="27889"/>
                </a:cubicBezTo>
                <a:moveTo>
                  <a:pt x="32099" y="26842"/>
                </a:moveTo>
                <a:cubicBezTo>
                  <a:pt x="31360" y="27199"/>
                  <a:pt x="30617" y="27559"/>
                  <a:pt x="29875" y="27923"/>
                </a:cubicBezTo>
                <a:cubicBezTo>
                  <a:pt x="29942" y="28155"/>
                  <a:pt x="30013" y="28388"/>
                  <a:pt x="30092" y="28621"/>
                </a:cubicBezTo>
                <a:cubicBezTo>
                  <a:pt x="30753" y="28309"/>
                  <a:pt x="31409" y="27998"/>
                  <a:pt x="32069" y="27686"/>
                </a:cubicBezTo>
                <a:cubicBezTo>
                  <a:pt x="32069" y="27656"/>
                  <a:pt x="32069" y="27626"/>
                  <a:pt x="32069" y="27596"/>
                </a:cubicBezTo>
                <a:cubicBezTo>
                  <a:pt x="32069" y="27345"/>
                  <a:pt x="32081" y="27094"/>
                  <a:pt x="32099" y="26842"/>
                </a:cubicBezTo>
                <a:moveTo>
                  <a:pt x="73274" y="27079"/>
                </a:moveTo>
                <a:cubicBezTo>
                  <a:pt x="74790" y="26039"/>
                  <a:pt x="76268" y="25045"/>
                  <a:pt x="77638" y="24114"/>
                </a:cubicBezTo>
                <a:cubicBezTo>
                  <a:pt x="76066" y="25060"/>
                  <a:pt x="74606" y="26051"/>
                  <a:pt x="73274" y="27079"/>
                </a:cubicBezTo>
                <a:close/>
                <a:moveTo>
                  <a:pt x="78767" y="23342"/>
                </a:moveTo>
                <a:cubicBezTo>
                  <a:pt x="79608" y="22764"/>
                  <a:pt x="80395" y="22212"/>
                  <a:pt x="81112" y="21691"/>
                </a:cubicBezTo>
                <a:cubicBezTo>
                  <a:pt x="76565" y="23859"/>
                  <a:pt x="72651" y="26294"/>
                  <a:pt x="69627" y="28970"/>
                </a:cubicBezTo>
                <a:cubicBezTo>
                  <a:pt x="68614" y="29863"/>
                  <a:pt x="67684" y="30793"/>
                  <a:pt x="66832" y="31750"/>
                </a:cubicBezTo>
                <a:cubicBezTo>
                  <a:pt x="68569" y="30395"/>
                  <a:pt x="70385" y="29086"/>
                  <a:pt x="72171" y="27844"/>
                </a:cubicBezTo>
                <a:cubicBezTo>
                  <a:pt x="74088" y="26249"/>
                  <a:pt x="76302" y="24749"/>
                  <a:pt x="78767" y="23342"/>
                </a:cubicBezTo>
                <a:close/>
                <a:moveTo>
                  <a:pt x="84714" y="22355"/>
                </a:moveTo>
                <a:cubicBezTo>
                  <a:pt x="85213" y="21957"/>
                  <a:pt x="85678" y="21578"/>
                  <a:pt x="86099" y="21214"/>
                </a:cubicBezTo>
                <a:cubicBezTo>
                  <a:pt x="82909" y="22936"/>
                  <a:pt x="80058" y="24820"/>
                  <a:pt x="77642" y="26850"/>
                </a:cubicBezTo>
                <a:cubicBezTo>
                  <a:pt x="76572" y="27750"/>
                  <a:pt x="75574" y="28684"/>
                  <a:pt x="74644" y="29645"/>
                </a:cubicBezTo>
                <a:cubicBezTo>
                  <a:pt x="78399" y="26932"/>
                  <a:pt x="82065" y="24445"/>
                  <a:pt x="84714" y="22355"/>
                </a:cubicBezTo>
                <a:close/>
                <a:moveTo>
                  <a:pt x="74047" y="30279"/>
                </a:moveTo>
                <a:cubicBezTo>
                  <a:pt x="71706" y="32827"/>
                  <a:pt x="69837" y="35573"/>
                  <a:pt x="68457" y="38436"/>
                </a:cubicBezTo>
                <a:cubicBezTo>
                  <a:pt x="68832" y="38098"/>
                  <a:pt x="69218" y="37757"/>
                  <a:pt x="69612" y="37412"/>
                </a:cubicBezTo>
                <a:cubicBezTo>
                  <a:pt x="70100" y="36991"/>
                  <a:pt x="70595" y="36571"/>
                  <a:pt x="71102" y="36151"/>
                </a:cubicBezTo>
                <a:cubicBezTo>
                  <a:pt x="73113" y="32710"/>
                  <a:pt x="75826" y="29476"/>
                  <a:pt x="79206" y="26595"/>
                </a:cubicBezTo>
                <a:cubicBezTo>
                  <a:pt x="77555" y="27765"/>
                  <a:pt x="75803" y="29000"/>
                  <a:pt x="74047" y="30279"/>
                </a:cubicBezTo>
                <a:close/>
                <a:moveTo>
                  <a:pt x="83044" y="27101"/>
                </a:moveTo>
                <a:cubicBezTo>
                  <a:pt x="84947" y="25690"/>
                  <a:pt x="86688" y="24366"/>
                  <a:pt x="88125" y="23154"/>
                </a:cubicBezTo>
                <a:cubicBezTo>
                  <a:pt x="88489" y="22843"/>
                  <a:pt x="88834" y="22542"/>
                  <a:pt x="89160" y="22246"/>
                </a:cubicBezTo>
                <a:cubicBezTo>
                  <a:pt x="87948" y="23060"/>
                  <a:pt x="86796" y="23904"/>
                  <a:pt x="85712" y="24779"/>
                </a:cubicBezTo>
                <a:cubicBezTo>
                  <a:pt x="84782" y="25529"/>
                  <a:pt x="83892" y="26302"/>
                  <a:pt x="83044" y="27101"/>
                </a:cubicBezTo>
                <a:close/>
                <a:moveTo>
                  <a:pt x="85663" y="24719"/>
                </a:moveTo>
                <a:cubicBezTo>
                  <a:pt x="86868" y="23747"/>
                  <a:pt x="88155" y="22813"/>
                  <a:pt x="89520" y="21916"/>
                </a:cubicBezTo>
                <a:cubicBezTo>
                  <a:pt x="90106" y="21364"/>
                  <a:pt x="90608" y="20843"/>
                  <a:pt x="91006" y="20355"/>
                </a:cubicBezTo>
                <a:cubicBezTo>
                  <a:pt x="88316" y="21882"/>
                  <a:pt x="85858" y="23529"/>
                  <a:pt x="83690" y="25293"/>
                </a:cubicBezTo>
                <a:cubicBezTo>
                  <a:pt x="81604" y="26992"/>
                  <a:pt x="79739" y="28816"/>
                  <a:pt x="78107" y="30737"/>
                </a:cubicBezTo>
                <a:cubicBezTo>
                  <a:pt x="79626" y="29611"/>
                  <a:pt x="81127" y="28519"/>
                  <a:pt x="82549" y="27469"/>
                </a:cubicBezTo>
                <a:cubicBezTo>
                  <a:pt x="83528" y="26520"/>
                  <a:pt x="84568" y="25604"/>
                  <a:pt x="85663" y="24719"/>
                </a:cubicBezTo>
                <a:close/>
                <a:moveTo>
                  <a:pt x="37341" y="23477"/>
                </a:moveTo>
                <a:cubicBezTo>
                  <a:pt x="37544" y="23237"/>
                  <a:pt x="37754" y="23004"/>
                  <a:pt x="37975" y="22775"/>
                </a:cubicBezTo>
                <a:cubicBezTo>
                  <a:pt x="36493" y="23525"/>
                  <a:pt x="34947" y="24302"/>
                  <a:pt x="33368" y="25094"/>
                </a:cubicBezTo>
                <a:cubicBezTo>
                  <a:pt x="33083" y="25236"/>
                  <a:pt x="32794" y="25383"/>
                  <a:pt x="32508" y="25525"/>
                </a:cubicBezTo>
                <a:cubicBezTo>
                  <a:pt x="32422" y="25859"/>
                  <a:pt x="32362" y="26193"/>
                  <a:pt x="32321" y="26527"/>
                </a:cubicBezTo>
                <a:cubicBezTo>
                  <a:pt x="33758" y="25833"/>
                  <a:pt x="35180" y="25150"/>
                  <a:pt x="36576" y="24478"/>
                </a:cubicBezTo>
                <a:cubicBezTo>
                  <a:pt x="36805" y="24145"/>
                  <a:pt x="37060" y="23811"/>
                  <a:pt x="37341" y="23477"/>
                </a:cubicBezTo>
                <a:close/>
                <a:moveTo>
                  <a:pt x="46897" y="18081"/>
                </a:moveTo>
                <a:cubicBezTo>
                  <a:pt x="44579" y="19387"/>
                  <a:pt x="41693" y="20888"/>
                  <a:pt x="38504" y="22505"/>
                </a:cubicBezTo>
                <a:cubicBezTo>
                  <a:pt x="38140" y="22858"/>
                  <a:pt x="37799" y="23222"/>
                  <a:pt x="37484" y="23593"/>
                </a:cubicBezTo>
                <a:cubicBezTo>
                  <a:pt x="37281" y="23837"/>
                  <a:pt x="37090" y="24077"/>
                  <a:pt x="36917" y="24313"/>
                </a:cubicBezTo>
                <a:cubicBezTo>
                  <a:pt x="38973" y="23327"/>
                  <a:pt x="40962" y="22374"/>
                  <a:pt x="42823" y="21466"/>
                </a:cubicBezTo>
                <a:cubicBezTo>
                  <a:pt x="48132" y="18884"/>
                  <a:pt x="52435" y="16697"/>
                  <a:pt x="54462" y="15264"/>
                </a:cubicBezTo>
                <a:cubicBezTo>
                  <a:pt x="54788" y="15035"/>
                  <a:pt x="55054" y="14825"/>
                  <a:pt x="55257" y="14637"/>
                </a:cubicBezTo>
                <a:cubicBezTo>
                  <a:pt x="55069" y="14678"/>
                  <a:pt x="54874" y="14719"/>
                  <a:pt x="54679" y="14768"/>
                </a:cubicBezTo>
                <a:cubicBezTo>
                  <a:pt x="53385" y="15068"/>
                  <a:pt x="51891" y="15481"/>
                  <a:pt x="50316" y="16014"/>
                </a:cubicBezTo>
                <a:cubicBezTo>
                  <a:pt x="49400" y="16629"/>
                  <a:pt x="48244" y="17323"/>
                  <a:pt x="46897" y="18081"/>
                </a:cubicBezTo>
                <a:moveTo>
                  <a:pt x="39018" y="22036"/>
                </a:moveTo>
                <a:cubicBezTo>
                  <a:pt x="42560" y="20231"/>
                  <a:pt x="45689" y="18588"/>
                  <a:pt x="48042" y="17203"/>
                </a:cubicBezTo>
                <a:cubicBezTo>
                  <a:pt x="48601" y="16877"/>
                  <a:pt x="49115" y="16565"/>
                  <a:pt x="49580" y="16269"/>
                </a:cubicBezTo>
                <a:cubicBezTo>
                  <a:pt x="49340" y="16352"/>
                  <a:pt x="49100" y="16442"/>
                  <a:pt x="48856" y="16532"/>
                </a:cubicBezTo>
                <a:cubicBezTo>
                  <a:pt x="45374" y="17826"/>
                  <a:pt x="41690" y="19665"/>
                  <a:pt x="39018" y="22036"/>
                </a:cubicBezTo>
                <a:moveTo>
                  <a:pt x="45599" y="17687"/>
                </a:moveTo>
                <a:cubicBezTo>
                  <a:pt x="47141" y="16971"/>
                  <a:pt x="48713" y="16359"/>
                  <a:pt x="50214" y="15853"/>
                </a:cubicBezTo>
                <a:cubicBezTo>
                  <a:pt x="50950" y="15357"/>
                  <a:pt x="51524" y="14918"/>
                  <a:pt x="51910" y="14539"/>
                </a:cubicBezTo>
                <a:cubicBezTo>
                  <a:pt x="52233" y="14228"/>
                  <a:pt x="52413" y="13958"/>
                  <a:pt x="52458" y="13759"/>
                </a:cubicBezTo>
                <a:cubicBezTo>
                  <a:pt x="50357" y="14025"/>
                  <a:pt x="47479" y="14667"/>
                  <a:pt x="44564" y="15699"/>
                </a:cubicBezTo>
                <a:cubicBezTo>
                  <a:pt x="40613" y="17102"/>
                  <a:pt x="36583" y="19226"/>
                  <a:pt x="34276" y="22092"/>
                </a:cubicBezTo>
                <a:cubicBezTo>
                  <a:pt x="33413" y="23165"/>
                  <a:pt x="32876" y="24227"/>
                  <a:pt x="32572" y="25281"/>
                </a:cubicBezTo>
                <a:cubicBezTo>
                  <a:pt x="34587" y="24268"/>
                  <a:pt x="36553" y="23285"/>
                  <a:pt x="38410" y="22344"/>
                </a:cubicBezTo>
                <a:cubicBezTo>
                  <a:pt x="40361" y="20475"/>
                  <a:pt x="42935" y="18925"/>
                  <a:pt x="45599" y="17687"/>
                </a:cubicBezTo>
                <a:close/>
                <a:moveTo>
                  <a:pt x="95572" y="19083"/>
                </a:moveTo>
                <a:cubicBezTo>
                  <a:pt x="95512" y="19331"/>
                  <a:pt x="95419" y="19586"/>
                  <a:pt x="95291" y="19848"/>
                </a:cubicBezTo>
                <a:cubicBezTo>
                  <a:pt x="96372" y="19192"/>
                  <a:pt x="97493" y="18558"/>
                  <a:pt x="98649" y="17942"/>
                </a:cubicBezTo>
                <a:cubicBezTo>
                  <a:pt x="98582" y="17822"/>
                  <a:pt x="98503" y="17706"/>
                  <a:pt x="98409" y="17594"/>
                </a:cubicBezTo>
                <a:cubicBezTo>
                  <a:pt x="97437" y="18078"/>
                  <a:pt x="96495" y="18573"/>
                  <a:pt x="95572" y="19083"/>
                </a:cubicBezTo>
                <a:close/>
                <a:moveTo>
                  <a:pt x="97921" y="17256"/>
                </a:moveTo>
                <a:cubicBezTo>
                  <a:pt x="97797" y="17203"/>
                  <a:pt x="97651" y="17155"/>
                  <a:pt x="97490" y="17113"/>
                </a:cubicBezTo>
                <a:cubicBezTo>
                  <a:pt x="96837" y="17402"/>
                  <a:pt x="96195" y="17695"/>
                  <a:pt x="95565" y="17995"/>
                </a:cubicBezTo>
                <a:cubicBezTo>
                  <a:pt x="95602" y="18119"/>
                  <a:pt x="95625" y="18246"/>
                  <a:pt x="95636" y="18374"/>
                </a:cubicBezTo>
                <a:cubicBezTo>
                  <a:pt x="96383" y="17995"/>
                  <a:pt x="97144" y="17620"/>
                  <a:pt x="97921" y="17256"/>
                </a:cubicBezTo>
                <a:close/>
                <a:moveTo>
                  <a:pt x="95640" y="18460"/>
                </a:moveTo>
                <a:cubicBezTo>
                  <a:pt x="95640" y="18483"/>
                  <a:pt x="95640" y="18505"/>
                  <a:pt x="95640" y="18532"/>
                </a:cubicBezTo>
                <a:cubicBezTo>
                  <a:pt x="95640" y="18678"/>
                  <a:pt x="95625" y="18832"/>
                  <a:pt x="95595" y="18986"/>
                </a:cubicBezTo>
                <a:cubicBezTo>
                  <a:pt x="96492" y="18490"/>
                  <a:pt x="97411" y="18006"/>
                  <a:pt x="98356" y="17537"/>
                </a:cubicBezTo>
                <a:cubicBezTo>
                  <a:pt x="98274" y="17451"/>
                  <a:pt x="98158" y="17368"/>
                  <a:pt x="98015" y="17297"/>
                </a:cubicBezTo>
                <a:cubicBezTo>
                  <a:pt x="97208" y="17676"/>
                  <a:pt x="96417" y="18063"/>
                  <a:pt x="95640" y="18460"/>
                </a:cubicBezTo>
                <a:close/>
                <a:moveTo>
                  <a:pt x="103703" y="91767"/>
                </a:moveTo>
                <a:cubicBezTo>
                  <a:pt x="103868" y="91864"/>
                  <a:pt x="104037" y="91958"/>
                  <a:pt x="104202" y="92056"/>
                </a:cubicBezTo>
                <a:cubicBezTo>
                  <a:pt x="104059" y="91947"/>
                  <a:pt x="103917" y="91838"/>
                  <a:pt x="103778" y="91725"/>
                </a:cubicBezTo>
                <a:cubicBezTo>
                  <a:pt x="103613" y="91639"/>
                  <a:pt x="103448" y="91549"/>
                  <a:pt x="103283" y="91463"/>
                </a:cubicBezTo>
                <a:cubicBezTo>
                  <a:pt x="103425" y="91564"/>
                  <a:pt x="103564" y="91665"/>
                  <a:pt x="103703" y="91767"/>
                </a:cubicBezTo>
                <a:close/>
                <a:moveTo>
                  <a:pt x="103677" y="91823"/>
                </a:moveTo>
                <a:cubicBezTo>
                  <a:pt x="103729" y="91857"/>
                  <a:pt x="103782" y="91891"/>
                  <a:pt x="103838" y="91924"/>
                </a:cubicBezTo>
                <a:cubicBezTo>
                  <a:pt x="103804" y="91902"/>
                  <a:pt x="103771" y="91876"/>
                  <a:pt x="103737" y="91853"/>
                </a:cubicBezTo>
                <a:cubicBezTo>
                  <a:pt x="103692" y="91827"/>
                  <a:pt x="103647" y="91800"/>
                  <a:pt x="103598" y="91774"/>
                </a:cubicBezTo>
                <a:cubicBezTo>
                  <a:pt x="103624" y="91789"/>
                  <a:pt x="103650" y="91808"/>
                  <a:pt x="103677" y="91823"/>
                </a:cubicBezTo>
                <a:close/>
                <a:moveTo>
                  <a:pt x="104476" y="92315"/>
                </a:moveTo>
                <a:cubicBezTo>
                  <a:pt x="104607" y="92393"/>
                  <a:pt x="104735" y="92472"/>
                  <a:pt x="104866" y="92551"/>
                </a:cubicBezTo>
                <a:cubicBezTo>
                  <a:pt x="104761" y="92472"/>
                  <a:pt x="104652" y="92393"/>
                  <a:pt x="104547" y="92315"/>
                </a:cubicBezTo>
                <a:cubicBezTo>
                  <a:pt x="104420" y="92243"/>
                  <a:pt x="104296" y="92172"/>
                  <a:pt x="104168" y="92101"/>
                </a:cubicBezTo>
                <a:cubicBezTo>
                  <a:pt x="104270" y="92172"/>
                  <a:pt x="104375" y="92243"/>
                  <a:pt x="104476" y="92315"/>
                </a:cubicBezTo>
                <a:moveTo>
                  <a:pt x="105253" y="92851"/>
                </a:moveTo>
                <a:cubicBezTo>
                  <a:pt x="105316" y="92889"/>
                  <a:pt x="105376" y="92926"/>
                  <a:pt x="105436" y="92964"/>
                </a:cubicBezTo>
                <a:cubicBezTo>
                  <a:pt x="105395" y="92937"/>
                  <a:pt x="105354" y="92907"/>
                  <a:pt x="105316" y="92877"/>
                </a:cubicBezTo>
                <a:cubicBezTo>
                  <a:pt x="105264" y="92847"/>
                  <a:pt x="105208" y="92817"/>
                  <a:pt x="105159" y="92784"/>
                </a:cubicBezTo>
                <a:cubicBezTo>
                  <a:pt x="105189" y="92806"/>
                  <a:pt x="105223" y="92829"/>
                  <a:pt x="105253" y="92851"/>
                </a:cubicBezTo>
                <a:close/>
                <a:moveTo>
                  <a:pt x="61422" y="17061"/>
                </a:moveTo>
                <a:cubicBezTo>
                  <a:pt x="63309" y="16243"/>
                  <a:pt x="64637" y="15624"/>
                  <a:pt x="65192" y="15267"/>
                </a:cubicBezTo>
                <a:cubicBezTo>
                  <a:pt x="65234" y="15237"/>
                  <a:pt x="65275" y="15211"/>
                  <a:pt x="65305" y="15188"/>
                </a:cubicBezTo>
                <a:cubicBezTo>
                  <a:pt x="65204" y="15222"/>
                  <a:pt x="65068" y="15264"/>
                  <a:pt x="64907" y="15316"/>
                </a:cubicBezTo>
                <a:cubicBezTo>
                  <a:pt x="64483" y="15447"/>
                  <a:pt x="63875" y="15642"/>
                  <a:pt x="63121" y="15898"/>
                </a:cubicBezTo>
                <a:cubicBezTo>
                  <a:pt x="61617" y="16408"/>
                  <a:pt x="59542" y="17158"/>
                  <a:pt x="57253" y="18134"/>
                </a:cubicBezTo>
                <a:cubicBezTo>
                  <a:pt x="54863" y="19154"/>
                  <a:pt x="52240" y="20426"/>
                  <a:pt x="49805" y="21927"/>
                </a:cubicBezTo>
                <a:cubicBezTo>
                  <a:pt x="54492" y="19972"/>
                  <a:pt x="58589" y="18291"/>
                  <a:pt x="61422" y="17061"/>
                </a:cubicBezTo>
                <a:close/>
                <a:moveTo>
                  <a:pt x="222443" y="91966"/>
                </a:moveTo>
                <a:cubicBezTo>
                  <a:pt x="205537" y="101713"/>
                  <a:pt x="181970" y="107431"/>
                  <a:pt x="159120" y="107431"/>
                </a:cubicBezTo>
                <a:cubicBezTo>
                  <a:pt x="139674" y="107431"/>
                  <a:pt x="120745" y="103289"/>
                  <a:pt x="106870" y="93962"/>
                </a:cubicBezTo>
                <a:cubicBezTo>
                  <a:pt x="106337" y="93624"/>
                  <a:pt x="105808" y="93283"/>
                  <a:pt x="105290" y="92934"/>
                </a:cubicBezTo>
                <a:cubicBezTo>
                  <a:pt x="104757" y="92600"/>
                  <a:pt x="104228" y="92258"/>
                  <a:pt x="103711" y="91909"/>
                </a:cubicBezTo>
                <a:cubicBezTo>
                  <a:pt x="103178" y="91579"/>
                  <a:pt x="102649" y="91238"/>
                  <a:pt x="102131" y="90889"/>
                </a:cubicBezTo>
                <a:cubicBezTo>
                  <a:pt x="101632" y="90577"/>
                  <a:pt x="101137" y="90258"/>
                  <a:pt x="100645" y="89932"/>
                </a:cubicBezTo>
                <a:cubicBezTo>
                  <a:pt x="100060" y="89568"/>
                  <a:pt x="99482" y="89197"/>
                  <a:pt x="98912" y="88818"/>
                </a:cubicBezTo>
                <a:cubicBezTo>
                  <a:pt x="98311" y="88446"/>
                  <a:pt x="97719" y="88064"/>
                  <a:pt x="97137" y="87670"/>
                </a:cubicBezTo>
                <a:cubicBezTo>
                  <a:pt x="96653" y="87369"/>
                  <a:pt x="96173" y="87062"/>
                  <a:pt x="95700" y="86747"/>
                </a:cubicBezTo>
                <a:cubicBezTo>
                  <a:pt x="95160" y="86413"/>
                  <a:pt x="94627" y="86071"/>
                  <a:pt x="94102" y="85722"/>
                </a:cubicBezTo>
                <a:cubicBezTo>
                  <a:pt x="93565" y="85392"/>
                  <a:pt x="93036" y="85054"/>
                  <a:pt x="92515" y="84705"/>
                </a:cubicBezTo>
                <a:cubicBezTo>
                  <a:pt x="91978" y="84375"/>
                  <a:pt x="91445" y="84038"/>
                  <a:pt x="90920" y="83689"/>
                </a:cubicBezTo>
                <a:cubicBezTo>
                  <a:pt x="90383" y="83362"/>
                  <a:pt x="89854" y="83025"/>
                  <a:pt x="89333" y="82679"/>
                </a:cubicBezTo>
                <a:cubicBezTo>
                  <a:pt x="88793" y="82353"/>
                  <a:pt x="88263" y="82015"/>
                  <a:pt x="87738" y="81670"/>
                </a:cubicBezTo>
                <a:cubicBezTo>
                  <a:pt x="87202" y="81344"/>
                  <a:pt x="86669" y="81010"/>
                  <a:pt x="86147" y="80665"/>
                </a:cubicBezTo>
                <a:cubicBezTo>
                  <a:pt x="85607" y="80338"/>
                  <a:pt x="85078" y="80004"/>
                  <a:pt x="84553" y="79659"/>
                </a:cubicBezTo>
                <a:cubicBezTo>
                  <a:pt x="84016" y="79336"/>
                  <a:pt x="83483" y="79002"/>
                  <a:pt x="82962" y="78661"/>
                </a:cubicBezTo>
                <a:cubicBezTo>
                  <a:pt x="82425" y="78338"/>
                  <a:pt x="81896" y="78008"/>
                  <a:pt x="81371" y="77667"/>
                </a:cubicBezTo>
                <a:cubicBezTo>
                  <a:pt x="80876" y="77370"/>
                  <a:pt x="80388" y="77070"/>
                  <a:pt x="79904" y="76755"/>
                </a:cubicBezTo>
                <a:cubicBezTo>
                  <a:pt x="79863" y="76729"/>
                  <a:pt x="79821" y="76702"/>
                  <a:pt x="79780" y="76672"/>
                </a:cubicBezTo>
                <a:cubicBezTo>
                  <a:pt x="79375" y="76436"/>
                  <a:pt x="78977" y="76192"/>
                  <a:pt x="78583" y="75945"/>
                </a:cubicBezTo>
                <a:cubicBezTo>
                  <a:pt x="78452" y="75858"/>
                  <a:pt x="78317" y="75772"/>
                  <a:pt x="78186" y="75686"/>
                </a:cubicBezTo>
                <a:cubicBezTo>
                  <a:pt x="77878" y="75506"/>
                  <a:pt x="77570" y="75322"/>
                  <a:pt x="77266" y="75134"/>
                </a:cubicBezTo>
                <a:cubicBezTo>
                  <a:pt x="77037" y="74992"/>
                  <a:pt x="76812" y="74845"/>
                  <a:pt x="76587" y="74703"/>
                </a:cubicBezTo>
                <a:cubicBezTo>
                  <a:pt x="76377" y="74579"/>
                  <a:pt x="76167" y="74451"/>
                  <a:pt x="75957" y="74327"/>
                </a:cubicBezTo>
                <a:cubicBezTo>
                  <a:pt x="75630" y="74129"/>
                  <a:pt x="75308" y="73926"/>
                  <a:pt x="74989" y="73723"/>
                </a:cubicBezTo>
                <a:cubicBezTo>
                  <a:pt x="74876" y="73656"/>
                  <a:pt x="74764" y="73588"/>
                  <a:pt x="74647" y="73521"/>
                </a:cubicBezTo>
                <a:cubicBezTo>
                  <a:pt x="74220" y="73269"/>
                  <a:pt x="73799" y="73010"/>
                  <a:pt x="73390" y="72748"/>
                </a:cubicBezTo>
                <a:cubicBezTo>
                  <a:pt x="73375" y="72737"/>
                  <a:pt x="73360" y="72729"/>
                  <a:pt x="73345" y="72722"/>
                </a:cubicBezTo>
                <a:cubicBezTo>
                  <a:pt x="72813" y="72414"/>
                  <a:pt x="72291" y="72099"/>
                  <a:pt x="71785" y="71776"/>
                </a:cubicBezTo>
                <a:cubicBezTo>
                  <a:pt x="71237" y="71461"/>
                  <a:pt x="70704" y="71142"/>
                  <a:pt x="70182" y="70812"/>
                </a:cubicBezTo>
                <a:cubicBezTo>
                  <a:pt x="69631" y="70500"/>
                  <a:pt x="69098" y="70181"/>
                  <a:pt x="68573" y="69855"/>
                </a:cubicBezTo>
                <a:cubicBezTo>
                  <a:pt x="68025" y="69547"/>
                  <a:pt x="67489" y="69228"/>
                  <a:pt x="66963" y="68902"/>
                </a:cubicBezTo>
                <a:cubicBezTo>
                  <a:pt x="66412" y="68598"/>
                  <a:pt x="65875" y="68283"/>
                  <a:pt x="65350" y="67960"/>
                </a:cubicBezTo>
                <a:cubicBezTo>
                  <a:pt x="64798" y="67656"/>
                  <a:pt x="64258" y="67345"/>
                  <a:pt x="63733" y="67026"/>
                </a:cubicBezTo>
                <a:cubicBezTo>
                  <a:pt x="63181" y="66726"/>
                  <a:pt x="62641" y="66418"/>
                  <a:pt x="62112" y="66103"/>
                </a:cubicBezTo>
                <a:cubicBezTo>
                  <a:pt x="61560" y="65807"/>
                  <a:pt x="61016" y="65503"/>
                  <a:pt x="60487" y="65188"/>
                </a:cubicBezTo>
                <a:cubicBezTo>
                  <a:pt x="59932" y="64899"/>
                  <a:pt x="59388" y="64599"/>
                  <a:pt x="58855" y="64287"/>
                </a:cubicBezTo>
                <a:cubicBezTo>
                  <a:pt x="58300" y="64002"/>
                  <a:pt x="57752" y="63706"/>
                  <a:pt x="57219" y="63398"/>
                </a:cubicBezTo>
                <a:cubicBezTo>
                  <a:pt x="56660" y="63120"/>
                  <a:pt x="56112" y="62828"/>
                  <a:pt x="55572" y="62524"/>
                </a:cubicBezTo>
                <a:cubicBezTo>
                  <a:pt x="55009" y="62250"/>
                  <a:pt x="54458" y="61965"/>
                  <a:pt x="53917" y="61664"/>
                </a:cubicBezTo>
                <a:cubicBezTo>
                  <a:pt x="53351" y="61398"/>
                  <a:pt x="52796" y="61117"/>
                  <a:pt x="52252" y="60824"/>
                </a:cubicBezTo>
                <a:cubicBezTo>
                  <a:pt x="51681" y="60565"/>
                  <a:pt x="51122" y="60291"/>
                  <a:pt x="50571" y="60002"/>
                </a:cubicBezTo>
                <a:cubicBezTo>
                  <a:pt x="49997" y="59751"/>
                  <a:pt x="49434" y="59481"/>
                  <a:pt x="48879" y="59203"/>
                </a:cubicBezTo>
                <a:cubicBezTo>
                  <a:pt x="48297" y="58956"/>
                  <a:pt x="47727" y="58697"/>
                  <a:pt x="47164" y="58426"/>
                </a:cubicBezTo>
                <a:cubicBezTo>
                  <a:pt x="46579" y="58186"/>
                  <a:pt x="46001" y="57935"/>
                  <a:pt x="45430" y="57672"/>
                </a:cubicBezTo>
                <a:cubicBezTo>
                  <a:pt x="44834" y="57440"/>
                  <a:pt x="44245" y="57196"/>
                  <a:pt x="43667" y="56941"/>
                </a:cubicBezTo>
                <a:cubicBezTo>
                  <a:pt x="43063" y="56719"/>
                  <a:pt x="42463" y="56483"/>
                  <a:pt x="41874" y="56235"/>
                </a:cubicBezTo>
                <a:cubicBezTo>
                  <a:pt x="41254" y="56025"/>
                  <a:pt x="40639" y="55796"/>
                  <a:pt x="40039" y="55556"/>
                </a:cubicBezTo>
                <a:cubicBezTo>
                  <a:pt x="39401" y="55354"/>
                  <a:pt x="38771" y="55136"/>
                  <a:pt x="38152" y="54900"/>
                </a:cubicBezTo>
                <a:cubicBezTo>
                  <a:pt x="37491" y="54705"/>
                  <a:pt x="36838" y="54491"/>
                  <a:pt x="36197" y="54262"/>
                </a:cubicBezTo>
                <a:cubicBezTo>
                  <a:pt x="35623" y="54104"/>
                  <a:pt x="35052" y="53935"/>
                  <a:pt x="34493" y="53752"/>
                </a:cubicBezTo>
                <a:cubicBezTo>
                  <a:pt x="34411" y="53725"/>
                  <a:pt x="34332" y="53699"/>
                  <a:pt x="34253" y="53673"/>
                </a:cubicBezTo>
                <a:cubicBezTo>
                  <a:pt x="33619" y="53515"/>
                  <a:pt x="32992" y="53339"/>
                  <a:pt x="32377" y="53151"/>
                </a:cubicBezTo>
                <a:cubicBezTo>
                  <a:pt x="32336" y="53140"/>
                  <a:pt x="32295" y="53125"/>
                  <a:pt x="32253" y="53114"/>
                </a:cubicBezTo>
                <a:cubicBezTo>
                  <a:pt x="31563" y="52952"/>
                  <a:pt x="30880" y="52776"/>
                  <a:pt x="30212" y="52585"/>
                </a:cubicBezTo>
                <a:cubicBezTo>
                  <a:pt x="29507" y="52438"/>
                  <a:pt x="28809" y="52273"/>
                  <a:pt x="28130" y="52093"/>
                </a:cubicBezTo>
                <a:cubicBezTo>
                  <a:pt x="27413" y="51954"/>
                  <a:pt x="26704" y="51804"/>
                  <a:pt x="26017" y="51632"/>
                </a:cubicBezTo>
                <a:cubicBezTo>
                  <a:pt x="25286" y="51508"/>
                  <a:pt x="24569" y="51369"/>
                  <a:pt x="23875" y="51208"/>
                </a:cubicBezTo>
                <a:cubicBezTo>
                  <a:pt x="23136" y="51099"/>
                  <a:pt x="22416" y="50968"/>
                  <a:pt x="21714" y="50821"/>
                </a:cubicBezTo>
                <a:cubicBezTo>
                  <a:pt x="20937" y="50720"/>
                  <a:pt x="20176" y="50596"/>
                  <a:pt x="19444" y="50453"/>
                </a:cubicBezTo>
                <a:cubicBezTo>
                  <a:pt x="18645" y="50356"/>
                  <a:pt x="17864" y="50243"/>
                  <a:pt x="17118" y="50105"/>
                </a:cubicBezTo>
                <a:cubicBezTo>
                  <a:pt x="16360" y="50026"/>
                  <a:pt x="15621" y="49924"/>
                  <a:pt x="14911" y="49808"/>
                </a:cubicBezTo>
                <a:cubicBezTo>
                  <a:pt x="14236" y="49748"/>
                  <a:pt x="13583" y="49673"/>
                  <a:pt x="12957" y="49583"/>
                </a:cubicBezTo>
                <a:cubicBezTo>
                  <a:pt x="12296" y="49538"/>
                  <a:pt x="11655" y="49478"/>
                  <a:pt x="11039" y="49403"/>
                </a:cubicBezTo>
                <a:cubicBezTo>
                  <a:pt x="10398" y="49373"/>
                  <a:pt x="9771" y="49328"/>
                  <a:pt x="9171" y="49272"/>
                </a:cubicBezTo>
                <a:cubicBezTo>
                  <a:pt x="5978" y="49189"/>
                  <a:pt x="3258" y="48761"/>
                  <a:pt x="1633" y="48003"/>
                </a:cubicBezTo>
                <a:cubicBezTo>
                  <a:pt x="1029" y="47718"/>
                  <a:pt x="571" y="47388"/>
                  <a:pt x="297" y="47002"/>
                </a:cubicBezTo>
                <a:cubicBezTo>
                  <a:pt x="99" y="46717"/>
                  <a:pt x="1" y="46401"/>
                  <a:pt x="1" y="46067"/>
                </a:cubicBezTo>
                <a:cubicBezTo>
                  <a:pt x="5" y="45242"/>
                  <a:pt x="575" y="44311"/>
                  <a:pt x="1569" y="43276"/>
                </a:cubicBezTo>
                <a:cubicBezTo>
                  <a:pt x="2567" y="42244"/>
                  <a:pt x="4001" y="41111"/>
                  <a:pt x="5757" y="39907"/>
                </a:cubicBezTo>
                <a:cubicBezTo>
                  <a:pt x="9272" y="37494"/>
                  <a:pt x="14082" y="34789"/>
                  <a:pt x="19290" y="32046"/>
                </a:cubicBezTo>
                <a:cubicBezTo>
                  <a:pt x="22588" y="30309"/>
                  <a:pt x="26044" y="28557"/>
                  <a:pt x="29428" y="26857"/>
                </a:cubicBezTo>
                <a:cubicBezTo>
                  <a:pt x="29327" y="26302"/>
                  <a:pt x="29267" y="25743"/>
                  <a:pt x="29267" y="25184"/>
                </a:cubicBezTo>
                <a:cubicBezTo>
                  <a:pt x="29267" y="23623"/>
                  <a:pt x="29721" y="22047"/>
                  <a:pt x="30921" y="20479"/>
                </a:cubicBezTo>
                <a:cubicBezTo>
                  <a:pt x="32951" y="17826"/>
                  <a:pt x="36534" y="15913"/>
                  <a:pt x="40208" y="14656"/>
                </a:cubicBezTo>
                <a:cubicBezTo>
                  <a:pt x="43881" y="13399"/>
                  <a:pt x="47644" y="12802"/>
                  <a:pt x="50045" y="12802"/>
                </a:cubicBezTo>
                <a:cubicBezTo>
                  <a:pt x="50676" y="12802"/>
                  <a:pt x="51209" y="12843"/>
                  <a:pt x="51629" y="12926"/>
                </a:cubicBezTo>
                <a:cubicBezTo>
                  <a:pt x="52049" y="13009"/>
                  <a:pt x="52353" y="13129"/>
                  <a:pt x="52525" y="13316"/>
                </a:cubicBezTo>
                <a:cubicBezTo>
                  <a:pt x="52586" y="13384"/>
                  <a:pt x="52627" y="13463"/>
                  <a:pt x="52646" y="13549"/>
                </a:cubicBezTo>
                <a:cubicBezTo>
                  <a:pt x="53310" y="13470"/>
                  <a:pt x="53895" y="13433"/>
                  <a:pt x="54371" y="13433"/>
                </a:cubicBezTo>
                <a:cubicBezTo>
                  <a:pt x="54732" y="13433"/>
                  <a:pt x="55036" y="13455"/>
                  <a:pt x="55272" y="13500"/>
                </a:cubicBezTo>
                <a:cubicBezTo>
                  <a:pt x="55508" y="13545"/>
                  <a:pt x="55681" y="13609"/>
                  <a:pt x="55786" y="13721"/>
                </a:cubicBezTo>
                <a:lnTo>
                  <a:pt x="55718" y="13785"/>
                </a:lnTo>
                <a:lnTo>
                  <a:pt x="55786" y="13721"/>
                </a:lnTo>
                <a:cubicBezTo>
                  <a:pt x="55854" y="13793"/>
                  <a:pt x="55891" y="13887"/>
                  <a:pt x="55887" y="13984"/>
                </a:cubicBezTo>
                <a:cubicBezTo>
                  <a:pt x="55887" y="14100"/>
                  <a:pt x="55842" y="14220"/>
                  <a:pt x="55763" y="14344"/>
                </a:cubicBezTo>
                <a:cubicBezTo>
                  <a:pt x="56923" y="14112"/>
                  <a:pt x="57846" y="13995"/>
                  <a:pt x="58412" y="13995"/>
                </a:cubicBezTo>
                <a:cubicBezTo>
                  <a:pt x="58570" y="13995"/>
                  <a:pt x="58701" y="14007"/>
                  <a:pt x="58806" y="14025"/>
                </a:cubicBezTo>
                <a:cubicBezTo>
                  <a:pt x="58911" y="14044"/>
                  <a:pt x="58994" y="14070"/>
                  <a:pt x="59054" y="14134"/>
                </a:cubicBezTo>
                <a:cubicBezTo>
                  <a:pt x="59103" y="14187"/>
                  <a:pt x="59129" y="14254"/>
                  <a:pt x="59129" y="14326"/>
                </a:cubicBezTo>
                <a:cubicBezTo>
                  <a:pt x="59129" y="14427"/>
                  <a:pt x="59080" y="14528"/>
                  <a:pt x="59001" y="14629"/>
                </a:cubicBezTo>
                <a:cubicBezTo>
                  <a:pt x="58926" y="14731"/>
                  <a:pt x="58818" y="14843"/>
                  <a:pt x="58675" y="14960"/>
                </a:cubicBezTo>
                <a:cubicBezTo>
                  <a:pt x="58502" y="15106"/>
                  <a:pt x="58285" y="15267"/>
                  <a:pt x="58018" y="15440"/>
                </a:cubicBezTo>
                <a:cubicBezTo>
                  <a:pt x="59242" y="15080"/>
                  <a:pt x="60273" y="14817"/>
                  <a:pt x="61013" y="14663"/>
                </a:cubicBezTo>
                <a:cubicBezTo>
                  <a:pt x="61553" y="14551"/>
                  <a:pt x="61932" y="14494"/>
                  <a:pt x="62134" y="14494"/>
                </a:cubicBezTo>
                <a:cubicBezTo>
                  <a:pt x="62172" y="14494"/>
                  <a:pt x="62202" y="14494"/>
                  <a:pt x="62232" y="14502"/>
                </a:cubicBezTo>
                <a:cubicBezTo>
                  <a:pt x="62262" y="14506"/>
                  <a:pt x="62288" y="14513"/>
                  <a:pt x="62322" y="14543"/>
                </a:cubicBezTo>
                <a:cubicBezTo>
                  <a:pt x="62360" y="14581"/>
                  <a:pt x="62378" y="14633"/>
                  <a:pt x="62378" y="14682"/>
                </a:cubicBezTo>
                <a:cubicBezTo>
                  <a:pt x="62375" y="14780"/>
                  <a:pt x="62322" y="14858"/>
                  <a:pt x="62243" y="14945"/>
                </a:cubicBezTo>
                <a:cubicBezTo>
                  <a:pt x="62164" y="15031"/>
                  <a:pt x="62052" y="15121"/>
                  <a:pt x="61909" y="15226"/>
                </a:cubicBezTo>
                <a:cubicBezTo>
                  <a:pt x="61620" y="15432"/>
                  <a:pt x="61200" y="15680"/>
                  <a:pt x="60664" y="15969"/>
                </a:cubicBezTo>
                <a:cubicBezTo>
                  <a:pt x="59594" y="16543"/>
                  <a:pt x="58048" y="17278"/>
                  <a:pt x="56154" y="18141"/>
                </a:cubicBezTo>
                <a:cubicBezTo>
                  <a:pt x="52364" y="19871"/>
                  <a:pt x="47171" y="22107"/>
                  <a:pt x="41551" y="24591"/>
                </a:cubicBezTo>
                <a:cubicBezTo>
                  <a:pt x="41329" y="24689"/>
                  <a:pt x="41108" y="24786"/>
                  <a:pt x="40887" y="24884"/>
                </a:cubicBezTo>
                <a:cubicBezTo>
                  <a:pt x="40823" y="24955"/>
                  <a:pt x="40759" y="25026"/>
                  <a:pt x="40695" y="25098"/>
                </a:cubicBezTo>
                <a:cubicBezTo>
                  <a:pt x="40391" y="25443"/>
                  <a:pt x="40114" y="25788"/>
                  <a:pt x="39862" y="26129"/>
                </a:cubicBezTo>
                <a:cubicBezTo>
                  <a:pt x="42950" y="24797"/>
                  <a:pt x="45986" y="23522"/>
                  <a:pt x="48826" y="22336"/>
                </a:cubicBezTo>
                <a:cubicBezTo>
                  <a:pt x="53501" y="19282"/>
                  <a:pt x="59058" y="17117"/>
                  <a:pt x="62431" y="15946"/>
                </a:cubicBezTo>
                <a:cubicBezTo>
                  <a:pt x="64014" y="15395"/>
                  <a:pt x="65117" y="15065"/>
                  <a:pt x="65421" y="14963"/>
                </a:cubicBezTo>
                <a:cubicBezTo>
                  <a:pt x="65429" y="14960"/>
                  <a:pt x="65436" y="14960"/>
                  <a:pt x="65444" y="14956"/>
                </a:cubicBezTo>
                <a:lnTo>
                  <a:pt x="65444" y="14787"/>
                </a:lnTo>
                <a:lnTo>
                  <a:pt x="65601" y="14956"/>
                </a:lnTo>
                <a:cubicBezTo>
                  <a:pt x="65624" y="14978"/>
                  <a:pt x="65639" y="15016"/>
                  <a:pt x="65639" y="15050"/>
                </a:cubicBezTo>
                <a:cubicBezTo>
                  <a:pt x="65639" y="15102"/>
                  <a:pt x="65616" y="15136"/>
                  <a:pt x="65590" y="15170"/>
                </a:cubicBezTo>
                <a:cubicBezTo>
                  <a:pt x="65568" y="15203"/>
                  <a:pt x="65534" y="15237"/>
                  <a:pt x="65492" y="15271"/>
                </a:cubicBezTo>
                <a:cubicBezTo>
                  <a:pt x="65414" y="15339"/>
                  <a:pt x="65297" y="15414"/>
                  <a:pt x="65151" y="15500"/>
                </a:cubicBezTo>
                <a:cubicBezTo>
                  <a:pt x="64858" y="15676"/>
                  <a:pt x="64431" y="15894"/>
                  <a:pt x="63879" y="16157"/>
                </a:cubicBezTo>
                <a:cubicBezTo>
                  <a:pt x="62780" y="16674"/>
                  <a:pt x="61200" y="17361"/>
                  <a:pt x="59257" y="18183"/>
                </a:cubicBezTo>
                <a:cubicBezTo>
                  <a:pt x="56439" y="19372"/>
                  <a:pt x="52859" y="20843"/>
                  <a:pt x="48909" y="22494"/>
                </a:cubicBezTo>
                <a:cubicBezTo>
                  <a:pt x="48019" y="23075"/>
                  <a:pt x="47160" y="23687"/>
                  <a:pt x="46357" y="24332"/>
                </a:cubicBezTo>
                <a:cubicBezTo>
                  <a:pt x="55992" y="20415"/>
                  <a:pt x="64528" y="17226"/>
                  <a:pt x="67586" y="15931"/>
                </a:cubicBezTo>
                <a:cubicBezTo>
                  <a:pt x="68145" y="15695"/>
                  <a:pt x="68524" y="15519"/>
                  <a:pt x="68678" y="15421"/>
                </a:cubicBezTo>
                <a:cubicBezTo>
                  <a:pt x="68715" y="15399"/>
                  <a:pt x="68738" y="15380"/>
                  <a:pt x="68742" y="15376"/>
                </a:cubicBezTo>
                <a:lnTo>
                  <a:pt x="68742" y="15376"/>
                </a:lnTo>
                <a:lnTo>
                  <a:pt x="68764" y="15395"/>
                </a:lnTo>
                <a:lnTo>
                  <a:pt x="68738" y="15380"/>
                </a:lnTo>
                <a:lnTo>
                  <a:pt x="68794" y="15410"/>
                </a:lnTo>
                <a:lnTo>
                  <a:pt x="68798" y="15410"/>
                </a:lnTo>
                <a:lnTo>
                  <a:pt x="68877" y="15339"/>
                </a:lnTo>
                <a:cubicBezTo>
                  <a:pt x="68884" y="15342"/>
                  <a:pt x="68888" y="15350"/>
                  <a:pt x="68892" y="15357"/>
                </a:cubicBezTo>
                <a:cubicBezTo>
                  <a:pt x="68903" y="15376"/>
                  <a:pt x="68911" y="15399"/>
                  <a:pt x="68911" y="15417"/>
                </a:cubicBezTo>
                <a:cubicBezTo>
                  <a:pt x="68911" y="15451"/>
                  <a:pt x="68896" y="15477"/>
                  <a:pt x="68884" y="15496"/>
                </a:cubicBezTo>
                <a:cubicBezTo>
                  <a:pt x="68873" y="15515"/>
                  <a:pt x="68858" y="15534"/>
                  <a:pt x="68839" y="15549"/>
                </a:cubicBezTo>
                <a:cubicBezTo>
                  <a:pt x="68802" y="15579"/>
                  <a:pt x="68757" y="15612"/>
                  <a:pt x="68700" y="15646"/>
                </a:cubicBezTo>
                <a:cubicBezTo>
                  <a:pt x="68588" y="15714"/>
                  <a:pt x="68423" y="15796"/>
                  <a:pt x="68216" y="15894"/>
                </a:cubicBezTo>
                <a:cubicBezTo>
                  <a:pt x="67796" y="16089"/>
                  <a:pt x="67196" y="16344"/>
                  <a:pt x="66453" y="16659"/>
                </a:cubicBezTo>
                <a:cubicBezTo>
                  <a:pt x="64967" y="17286"/>
                  <a:pt x="62911" y="18145"/>
                  <a:pt x="60637" y="19218"/>
                </a:cubicBezTo>
                <a:cubicBezTo>
                  <a:pt x="59377" y="19815"/>
                  <a:pt x="58048" y="20479"/>
                  <a:pt x="56709" y="21203"/>
                </a:cubicBezTo>
                <a:cubicBezTo>
                  <a:pt x="58382" y="20576"/>
                  <a:pt x="59973" y="19991"/>
                  <a:pt x="61452" y="19451"/>
                </a:cubicBezTo>
                <a:cubicBezTo>
                  <a:pt x="67278" y="17327"/>
                  <a:pt x="71391" y="15916"/>
                  <a:pt x="71983" y="15695"/>
                </a:cubicBezTo>
                <a:cubicBezTo>
                  <a:pt x="71991" y="15695"/>
                  <a:pt x="71998" y="15691"/>
                  <a:pt x="72002" y="15691"/>
                </a:cubicBezTo>
                <a:lnTo>
                  <a:pt x="72002" y="15511"/>
                </a:lnTo>
                <a:lnTo>
                  <a:pt x="72156" y="15691"/>
                </a:lnTo>
                <a:cubicBezTo>
                  <a:pt x="72186" y="15725"/>
                  <a:pt x="72205" y="15770"/>
                  <a:pt x="72201" y="15815"/>
                </a:cubicBezTo>
                <a:cubicBezTo>
                  <a:pt x="72201" y="15875"/>
                  <a:pt x="72179" y="15924"/>
                  <a:pt x="72145" y="15973"/>
                </a:cubicBezTo>
                <a:cubicBezTo>
                  <a:pt x="72111" y="16021"/>
                  <a:pt x="72066" y="16070"/>
                  <a:pt x="72010" y="16123"/>
                </a:cubicBezTo>
                <a:cubicBezTo>
                  <a:pt x="71897" y="16224"/>
                  <a:pt x="71732" y="16337"/>
                  <a:pt x="71526" y="16464"/>
                </a:cubicBezTo>
                <a:cubicBezTo>
                  <a:pt x="71113" y="16719"/>
                  <a:pt x="70520" y="17034"/>
                  <a:pt x="69785" y="17402"/>
                </a:cubicBezTo>
                <a:cubicBezTo>
                  <a:pt x="69477" y="17560"/>
                  <a:pt x="69147" y="17725"/>
                  <a:pt x="68790" y="17897"/>
                </a:cubicBezTo>
                <a:cubicBezTo>
                  <a:pt x="71908" y="16881"/>
                  <a:pt x="74122" y="16217"/>
                  <a:pt x="74974" y="16025"/>
                </a:cubicBezTo>
                <a:cubicBezTo>
                  <a:pt x="75143" y="15988"/>
                  <a:pt x="75255" y="15965"/>
                  <a:pt x="75330" y="15965"/>
                </a:cubicBezTo>
                <a:lnTo>
                  <a:pt x="75375" y="15969"/>
                </a:lnTo>
                <a:cubicBezTo>
                  <a:pt x="75390" y="15973"/>
                  <a:pt x="75413" y="15980"/>
                  <a:pt x="75435" y="16006"/>
                </a:cubicBezTo>
                <a:lnTo>
                  <a:pt x="75368" y="16059"/>
                </a:lnTo>
                <a:lnTo>
                  <a:pt x="75435" y="16006"/>
                </a:lnTo>
                <a:cubicBezTo>
                  <a:pt x="75480" y="16063"/>
                  <a:pt x="75507" y="16134"/>
                  <a:pt x="75507" y="16205"/>
                </a:cubicBezTo>
                <a:cubicBezTo>
                  <a:pt x="75507" y="16333"/>
                  <a:pt x="75435" y="16457"/>
                  <a:pt x="75327" y="16592"/>
                </a:cubicBezTo>
                <a:cubicBezTo>
                  <a:pt x="75218" y="16716"/>
                  <a:pt x="75071" y="16854"/>
                  <a:pt x="74884" y="17001"/>
                </a:cubicBezTo>
                <a:cubicBezTo>
                  <a:pt x="75773" y="16761"/>
                  <a:pt x="76527" y="16569"/>
                  <a:pt x="77120" y="16438"/>
                </a:cubicBezTo>
                <a:cubicBezTo>
                  <a:pt x="77762" y="16299"/>
                  <a:pt x="78212" y="16224"/>
                  <a:pt x="78467" y="16224"/>
                </a:cubicBezTo>
                <a:cubicBezTo>
                  <a:pt x="78519" y="16224"/>
                  <a:pt x="78565" y="16224"/>
                  <a:pt x="78602" y="16235"/>
                </a:cubicBezTo>
                <a:cubicBezTo>
                  <a:pt x="78643" y="16243"/>
                  <a:pt x="78681" y="16254"/>
                  <a:pt x="78715" y="16292"/>
                </a:cubicBezTo>
                <a:lnTo>
                  <a:pt x="78715" y="16292"/>
                </a:lnTo>
                <a:cubicBezTo>
                  <a:pt x="78790" y="16378"/>
                  <a:pt x="78827" y="16487"/>
                  <a:pt x="78827" y="16595"/>
                </a:cubicBezTo>
                <a:cubicBezTo>
                  <a:pt x="78827" y="16682"/>
                  <a:pt x="78805" y="16768"/>
                  <a:pt x="78767" y="16854"/>
                </a:cubicBezTo>
                <a:cubicBezTo>
                  <a:pt x="80043" y="16577"/>
                  <a:pt x="80977" y="16430"/>
                  <a:pt x="81502" y="16430"/>
                </a:cubicBezTo>
                <a:cubicBezTo>
                  <a:pt x="81622" y="16430"/>
                  <a:pt x="81720" y="16438"/>
                  <a:pt x="81802" y="16453"/>
                </a:cubicBezTo>
                <a:cubicBezTo>
                  <a:pt x="81881" y="16472"/>
                  <a:pt x="81949" y="16498"/>
                  <a:pt x="81998" y="16550"/>
                </a:cubicBezTo>
                <a:cubicBezTo>
                  <a:pt x="82073" y="16637"/>
                  <a:pt x="82121" y="16734"/>
                  <a:pt x="82144" y="16839"/>
                </a:cubicBezTo>
                <a:cubicBezTo>
                  <a:pt x="83127" y="16674"/>
                  <a:pt x="83904" y="16584"/>
                  <a:pt x="84440" y="16584"/>
                </a:cubicBezTo>
                <a:cubicBezTo>
                  <a:pt x="84654" y="16584"/>
                  <a:pt x="84830" y="16599"/>
                  <a:pt x="84969" y="16629"/>
                </a:cubicBezTo>
                <a:cubicBezTo>
                  <a:pt x="85108" y="16659"/>
                  <a:pt x="85217" y="16701"/>
                  <a:pt x="85284" y="16783"/>
                </a:cubicBezTo>
                <a:cubicBezTo>
                  <a:pt x="85303" y="16802"/>
                  <a:pt x="85322" y="16824"/>
                  <a:pt x="85337" y="16847"/>
                </a:cubicBezTo>
                <a:cubicBezTo>
                  <a:pt x="86114" y="16746"/>
                  <a:pt x="86770" y="16693"/>
                  <a:pt x="87284" y="16693"/>
                </a:cubicBezTo>
                <a:cubicBezTo>
                  <a:pt x="87614" y="16693"/>
                  <a:pt x="87888" y="16716"/>
                  <a:pt x="88106" y="16761"/>
                </a:cubicBezTo>
                <a:cubicBezTo>
                  <a:pt x="88211" y="16783"/>
                  <a:pt x="88301" y="16809"/>
                  <a:pt x="88380" y="16847"/>
                </a:cubicBezTo>
                <a:cubicBezTo>
                  <a:pt x="89006" y="16787"/>
                  <a:pt x="89562" y="16757"/>
                  <a:pt x="90034" y="16757"/>
                </a:cubicBezTo>
                <a:cubicBezTo>
                  <a:pt x="90473" y="16757"/>
                  <a:pt x="90841" y="16783"/>
                  <a:pt x="91138" y="16836"/>
                </a:cubicBezTo>
                <a:cubicBezTo>
                  <a:pt x="91708" y="16794"/>
                  <a:pt x="92226" y="16772"/>
                  <a:pt x="92691" y="16772"/>
                </a:cubicBezTo>
                <a:cubicBezTo>
                  <a:pt x="92740" y="16772"/>
                  <a:pt x="92785" y="16772"/>
                  <a:pt x="92833" y="16772"/>
                </a:cubicBezTo>
                <a:cubicBezTo>
                  <a:pt x="93100" y="16704"/>
                  <a:pt x="93366" y="16637"/>
                  <a:pt x="93636" y="16569"/>
                </a:cubicBezTo>
                <a:cubicBezTo>
                  <a:pt x="93839" y="16517"/>
                  <a:pt x="94045" y="16460"/>
                  <a:pt x="94248" y="16408"/>
                </a:cubicBezTo>
                <a:cubicBezTo>
                  <a:pt x="94664" y="16299"/>
                  <a:pt x="95085" y="16194"/>
                  <a:pt x="95505" y="16089"/>
                </a:cubicBezTo>
                <a:cubicBezTo>
                  <a:pt x="96154" y="15916"/>
                  <a:pt x="96807" y="15748"/>
                  <a:pt x="97463" y="15586"/>
                </a:cubicBezTo>
                <a:cubicBezTo>
                  <a:pt x="98116" y="15414"/>
                  <a:pt x="98773" y="15245"/>
                  <a:pt x="99433" y="15080"/>
                </a:cubicBezTo>
                <a:cubicBezTo>
                  <a:pt x="100094" y="14907"/>
                  <a:pt x="100761" y="14734"/>
                  <a:pt x="101433" y="14569"/>
                </a:cubicBezTo>
                <a:cubicBezTo>
                  <a:pt x="102105" y="14393"/>
                  <a:pt x="102780" y="14220"/>
                  <a:pt x="103459" y="14052"/>
                </a:cubicBezTo>
                <a:cubicBezTo>
                  <a:pt x="104138" y="13875"/>
                  <a:pt x="104821" y="13699"/>
                  <a:pt x="105508" y="13530"/>
                </a:cubicBezTo>
                <a:cubicBezTo>
                  <a:pt x="106194" y="13350"/>
                  <a:pt x="106881" y="13177"/>
                  <a:pt x="107575" y="13005"/>
                </a:cubicBezTo>
                <a:cubicBezTo>
                  <a:pt x="108269" y="12825"/>
                  <a:pt x="108963" y="12648"/>
                  <a:pt x="109665" y="12480"/>
                </a:cubicBezTo>
                <a:cubicBezTo>
                  <a:pt x="110359" y="12296"/>
                  <a:pt x="111061" y="12119"/>
                  <a:pt x="111762" y="11951"/>
                </a:cubicBezTo>
                <a:cubicBezTo>
                  <a:pt x="112464" y="11767"/>
                  <a:pt x="113169" y="11590"/>
                  <a:pt x="113879" y="11418"/>
                </a:cubicBezTo>
                <a:cubicBezTo>
                  <a:pt x="114580" y="11234"/>
                  <a:pt x="115289" y="11058"/>
                  <a:pt x="116002" y="10885"/>
                </a:cubicBezTo>
                <a:cubicBezTo>
                  <a:pt x="116711" y="10701"/>
                  <a:pt x="117424" y="10521"/>
                  <a:pt x="118145" y="10345"/>
                </a:cubicBezTo>
                <a:cubicBezTo>
                  <a:pt x="118857" y="10161"/>
                  <a:pt x="119570" y="9984"/>
                  <a:pt x="120294" y="9808"/>
                </a:cubicBezTo>
                <a:cubicBezTo>
                  <a:pt x="121007" y="9624"/>
                  <a:pt x="121728" y="9444"/>
                  <a:pt x="122452" y="9272"/>
                </a:cubicBezTo>
                <a:cubicBezTo>
                  <a:pt x="123172" y="9084"/>
                  <a:pt x="123889" y="8908"/>
                  <a:pt x="124617" y="8731"/>
                </a:cubicBezTo>
                <a:cubicBezTo>
                  <a:pt x="125337" y="8547"/>
                  <a:pt x="126061" y="8367"/>
                  <a:pt x="126789" y="8191"/>
                </a:cubicBezTo>
                <a:cubicBezTo>
                  <a:pt x="127176" y="8093"/>
                  <a:pt x="127562" y="7996"/>
                  <a:pt x="127949" y="7898"/>
                </a:cubicBezTo>
                <a:cubicBezTo>
                  <a:pt x="129078" y="7598"/>
                  <a:pt x="130219" y="7313"/>
                  <a:pt x="131367" y="7039"/>
                </a:cubicBezTo>
                <a:cubicBezTo>
                  <a:pt x="131933" y="6897"/>
                  <a:pt x="132500" y="6754"/>
                  <a:pt x="133070" y="6619"/>
                </a:cubicBezTo>
                <a:cubicBezTo>
                  <a:pt x="133997" y="6379"/>
                  <a:pt x="134935" y="6146"/>
                  <a:pt x="135873" y="5925"/>
                </a:cubicBezTo>
                <a:cubicBezTo>
                  <a:pt x="136604" y="5741"/>
                  <a:pt x="137336" y="5561"/>
                  <a:pt x="138075" y="5388"/>
                </a:cubicBezTo>
                <a:cubicBezTo>
                  <a:pt x="138803" y="5204"/>
                  <a:pt x="139535" y="5024"/>
                  <a:pt x="140266" y="4852"/>
                </a:cubicBezTo>
                <a:cubicBezTo>
                  <a:pt x="141002" y="4668"/>
                  <a:pt x="141737" y="4488"/>
                  <a:pt x="142476" y="4315"/>
                </a:cubicBezTo>
                <a:cubicBezTo>
                  <a:pt x="153916" y="1422"/>
                  <a:pt x="166249" y="0"/>
                  <a:pt x="178409" y="0"/>
                </a:cubicBezTo>
                <a:cubicBezTo>
                  <a:pt x="206752" y="0"/>
                  <a:pt x="234172" y="7722"/>
                  <a:pt x="247225" y="22569"/>
                </a:cubicBezTo>
                <a:cubicBezTo>
                  <a:pt x="252970" y="29108"/>
                  <a:pt x="255521" y="36631"/>
                  <a:pt x="255577" y="44398"/>
                </a:cubicBezTo>
                <a:cubicBezTo>
                  <a:pt x="255574" y="61788"/>
                  <a:pt x="242516" y="80394"/>
                  <a:pt x="222443" y="91966"/>
                </a:cubicBezTo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257400" y="-323825"/>
            <a:ext cx="6460225" cy="6912131"/>
            <a:chOff x="-257400" y="-323825"/>
            <a:chExt cx="6460225" cy="6912131"/>
          </a:xfrm>
        </p:grpSpPr>
        <p:sp>
          <p:nvSpPr>
            <p:cNvPr id="12" name="Google Shape;12;p2"/>
            <p:cNvSpPr/>
            <p:nvPr/>
          </p:nvSpPr>
          <p:spPr>
            <a:xfrm rot="-1800516">
              <a:off x="4318732" y="4704213"/>
              <a:ext cx="1592586" cy="1592586"/>
            </a:xfrm>
            <a:prstGeom prst="frame">
              <a:avLst>
                <a:gd name="adj1" fmla="val 12500"/>
              </a:avLst>
            </a:prstGeom>
            <a:solidFill>
              <a:srgbClr val="D3B2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-257400" y="-323825"/>
              <a:ext cx="1143000" cy="1143000"/>
            </a:xfrm>
            <a:prstGeom prst="donut">
              <a:avLst>
                <a:gd name="adj" fmla="val 16301"/>
              </a:avLst>
            </a:prstGeom>
            <a:solidFill>
              <a:srgbClr val="D3B2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/>
          <p:nvPr/>
        </p:nvSpPr>
        <p:spPr>
          <a:xfrm>
            <a:off x="315063" y="4816600"/>
            <a:ext cx="1055475" cy="83025"/>
          </a:xfrm>
          <a:custGeom>
            <a:avLst/>
            <a:gdLst/>
            <a:ahLst/>
            <a:cxnLst/>
            <a:rect l="l" t="t" r="r" b="b"/>
            <a:pathLst>
              <a:path w="42219" h="3321" extrusionOk="0">
                <a:moveTo>
                  <a:pt x="0" y="739"/>
                </a:moveTo>
                <a:lnTo>
                  <a:pt x="740" y="0"/>
                </a:lnTo>
                <a:lnTo>
                  <a:pt x="3373" y="2638"/>
                </a:lnTo>
                <a:lnTo>
                  <a:pt x="2638" y="3321"/>
                </a:lnTo>
                <a:close/>
                <a:moveTo>
                  <a:pt x="3535" y="739"/>
                </a:moveTo>
                <a:lnTo>
                  <a:pt x="4274" y="0"/>
                </a:lnTo>
                <a:lnTo>
                  <a:pt x="6912" y="2638"/>
                </a:lnTo>
                <a:lnTo>
                  <a:pt x="6172" y="3321"/>
                </a:lnTo>
                <a:close/>
                <a:moveTo>
                  <a:pt x="7073" y="739"/>
                </a:moveTo>
                <a:lnTo>
                  <a:pt x="7812" y="0"/>
                </a:lnTo>
                <a:lnTo>
                  <a:pt x="10446" y="2638"/>
                </a:lnTo>
                <a:lnTo>
                  <a:pt x="9711" y="3321"/>
                </a:lnTo>
                <a:close/>
                <a:moveTo>
                  <a:pt x="10607" y="739"/>
                </a:moveTo>
                <a:lnTo>
                  <a:pt x="11347" y="0"/>
                </a:lnTo>
                <a:lnTo>
                  <a:pt x="13984" y="2638"/>
                </a:lnTo>
                <a:lnTo>
                  <a:pt x="13245" y="3321"/>
                </a:lnTo>
                <a:close/>
                <a:moveTo>
                  <a:pt x="14146" y="739"/>
                </a:moveTo>
                <a:lnTo>
                  <a:pt x="14885" y="0"/>
                </a:lnTo>
                <a:lnTo>
                  <a:pt x="17519" y="2638"/>
                </a:lnTo>
                <a:lnTo>
                  <a:pt x="16783" y="3321"/>
                </a:lnTo>
                <a:close/>
                <a:moveTo>
                  <a:pt x="17680" y="739"/>
                </a:moveTo>
                <a:lnTo>
                  <a:pt x="18419" y="0"/>
                </a:lnTo>
                <a:lnTo>
                  <a:pt x="21057" y="2638"/>
                </a:lnTo>
                <a:lnTo>
                  <a:pt x="20318" y="3321"/>
                </a:lnTo>
                <a:close/>
                <a:moveTo>
                  <a:pt x="21218" y="739"/>
                </a:moveTo>
                <a:lnTo>
                  <a:pt x="21957" y="0"/>
                </a:lnTo>
                <a:lnTo>
                  <a:pt x="24591" y="2638"/>
                </a:lnTo>
                <a:lnTo>
                  <a:pt x="23852" y="3321"/>
                </a:lnTo>
                <a:close/>
                <a:moveTo>
                  <a:pt x="24752" y="739"/>
                </a:moveTo>
                <a:lnTo>
                  <a:pt x="25492" y="0"/>
                </a:lnTo>
                <a:lnTo>
                  <a:pt x="28129" y="2638"/>
                </a:lnTo>
                <a:lnTo>
                  <a:pt x="27390" y="3321"/>
                </a:lnTo>
                <a:close/>
                <a:moveTo>
                  <a:pt x="28291" y="739"/>
                </a:moveTo>
                <a:lnTo>
                  <a:pt x="29026" y="0"/>
                </a:lnTo>
                <a:lnTo>
                  <a:pt x="31664" y="2638"/>
                </a:lnTo>
                <a:lnTo>
                  <a:pt x="30925" y="3321"/>
                </a:lnTo>
                <a:close/>
                <a:moveTo>
                  <a:pt x="31825" y="739"/>
                </a:moveTo>
                <a:lnTo>
                  <a:pt x="32564" y="0"/>
                </a:lnTo>
                <a:lnTo>
                  <a:pt x="35202" y="2638"/>
                </a:lnTo>
                <a:lnTo>
                  <a:pt x="34463" y="3321"/>
                </a:lnTo>
                <a:close/>
                <a:moveTo>
                  <a:pt x="35363" y="739"/>
                </a:moveTo>
                <a:lnTo>
                  <a:pt x="36099" y="0"/>
                </a:lnTo>
                <a:lnTo>
                  <a:pt x="38736" y="2638"/>
                </a:lnTo>
                <a:lnTo>
                  <a:pt x="37997" y="3321"/>
                </a:lnTo>
                <a:close/>
                <a:moveTo>
                  <a:pt x="41535" y="3321"/>
                </a:moveTo>
                <a:lnTo>
                  <a:pt x="38898" y="739"/>
                </a:lnTo>
                <a:lnTo>
                  <a:pt x="39637" y="0"/>
                </a:lnTo>
                <a:lnTo>
                  <a:pt x="42218" y="2638"/>
                </a:lnTo>
                <a:close/>
              </a:path>
            </a:pathLst>
          </a:custGeom>
          <a:solidFill>
            <a:srgbClr val="D3B28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ctrTitle"/>
          </p:nvPr>
        </p:nvSpPr>
        <p:spPr>
          <a:xfrm>
            <a:off x="713225" y="1426550"/>
            <a:ext cx="4540200" cy="157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5600">
                <a:solidFill>
                  <a:srgbClr val="D3B28B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1"/>
          </p:nvPr>
        </p:nvSpPr>
        <p:spPr>
          <a:xfrm>
            <a:off x="713225" y="3390325"/>
            <a:ext cx="4540200" cy="38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7" name="Google Shape;17;p2"/>
          <p:cNvSpPr>
            <a:spLocks noGrp="1"/>
          </p:cNvSpPr>
          <p:nvPr>
            <p:ph type="pic" idx="2"/>
          </p:nvPr>
        </p:nvSpPr>
        <p:spPr>
          <a:xfrm>
            <a:off x="5676724" y="959300"/>
            <a:ext cx="2745000" cy="3196500"/>
          </a:xfrm>
          <a:prstGeom prst="rect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142875" dist="95250" dir="9120000" algn="bl" rotWithShape="0">
              <a:srgbClr val="000000">
                <a:alpha val="60000"/>
              </a:srgbClr>
            </a:outerShdw>
          </a:effectLst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Google Shape;236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7" name="Google Shape;237;p22"/>
          <p:cNvGrpSpPr/>
          <p:nvPr/>
        </p:nvGrpSpPr>
        <p:grpSpPr>
          <a:xfrm>
            <a:off x="-5698942" y="-1239000"/>
            <a:ext cx="17409049" cy="8624518"/>
            <a:chOff x="-5698942" y="-1239000"/>
            <a:chExt cx="17409049" cy="8624518"/>
          </a:xfrm>
        </p:grpSpPr>
        <p:sp>
          <p:nvSpPr>
            <p:cNvPr id="238" name="Google Shape;238;p22"/>
            <p:cNvSpPr/>
            <p:nvPr/>
          </p:nvSpPr>
          <p:spPr>
            <a:xfrm flipH="1">
              <a:off x="-5698942" y="-1239000"/>
              <a:ext cx="7823243" cy="3288494"/>
            </a:xfrm>
            <a:custGeom>
              <a:avLst/>
              <a:gdLst/>
              <a:ahLst/>
              <a:cxnLst/>
              <a:rect l="l" t="t" r="r" b="b"/>
              <a:pathLst>
                <a:path w="255578" h="107432" extrusionOk="0">
                  <a:moveTo>
                    <a:pt x="121915" y="18100"/>
                  </a:moveTo>
                  <a:lnTo>
                    <a:pt x="121915" y="18100"/>
                  </a:lnTo>
                  <a:close/>
                  <a:moveTo>
                    <a:pt x="247188" y="22602"/>
                  </a:moveTo>
                  <a:cubicBezTo>
                    <a:pt x="234153" y="7771"/>
                    <a:pt x="206741" y="45"/>
                    <a:pt x="178409" y="49"/>
                  </a:cubicBezTo>
                  <a:cubicBezTo>
                    <a:pt x="167198" y="49"/>
                    <a:pt x="155841" y="1257"/>
                    <a:pt x="145174" y="3711"/>
                  </a:cubicBezTo>
                  <a:cubicBezTo>
                    <a:pt x="155226" y="1576"/>
                    <a:pt x="165833" y="522"/>
                    <a:pt x="176308" y="522"/>
                  </a:cubicBezTo>
                  <a:cubicBezTo>
                    <a:pt x="204148" y="522"/>
                    <a:pt x="231009" y="7973"/>
                    <a:pt x="243691" y="22404"/>
                  </a:cubicBezTo>
                  <a:cubicBezTo>
                    <a:pt x="249285" y="28771"/>
                    <a:pt x="251818" y="36095"/>
                    <a:pt x="251818" y="43662"/>
                  </a:cubicBezTo>
                  <a:cubicBezTo>
                    <a:pt x="251818" y="60809"/>
                    <a:pt x="238821" y="79220"/>
                    <a:pt x="218969" y="90709"/>
                  </a:cubicBezTo>
                  <a:cubicBezTo>
                    <a:pt x="202201" y="100415"/>
                    <a:pt x="178905" y="106114"/>
                    <a:pt x="156363" y="106114"/>
                  </a:cubicBezTo>
                  <a:cubicBezTo>
                    <a:pt x="138642" y="106114"/>
                    <a:pt x="121390" y="102595"/>
                    <a:pt x="108130" y="94727"/>
                  </a:cubicBezTo>
                  <a:cubicBezTo>
                    <a:pt x="121870" y="103484"/>
                    <a:pt x="140251" y="107386"/>
                    <a:pt x="159120" y="107386"/>
                  </a:cubicBezTo>
                  <a:cubicBezTo>
                    <a:pt x="181963" y="107386"/>
                    <a:pt x="205522" y="101664"/>
                    <a:pt x="222421" y="91924"/>
                  </a:cubicBezTo>
                  <a:cubicBezTo>
                    <a:pt x="242483" y="80361"/>
                    <a:pt x="255528" y="61762"/>
                    <a:pt x="255528" y="44398"/>
                  </a:cubicBezTo>
                  <a:cubicBezTo>
                    <a:pt x="255528" y="36642"/>
                    <a:pt x="252928" y="29135"/>
                    <a:pt x="247188" y="22602"/>
                  </a:cubicBezTo>
                  <a:moveTo>
                    <a:pt x="174218" y="1040"/>
                  </a:moveTo>
                  <a:cubicBezTo>
                    <a:pt x="201552" y="1043"/>
                    <a:pt x="227842" y="8229"/>
                    <a:pt x="240156" y="22242"/>
                  </a:cubicBezTo>
                  <a:cubicBezTo>
                    <a:pt x="245601" y="28433"/>
                    <a:pt x="248062" y="35558"/>
                    <a:pt x="248062" y="42931"/>
                  </a:cubicBezTo>
                  <a:cubicBezTo>
                    <a:pt x="248062" y="59833"/>
                    <a:pt x="235125" y="78049"/>
                    <a:pt x="215494" y="89455"/>
                  </a:cubicBezTo>
                  <a:cubicBezTo>
                    <a:pt x="198869" y="99121"/>
                    <a:pt x="175843" y="104801"/>
                    <a:pt x="153605" y="104801"/>
                  </a:cubicBezTo>
                  <a:cubicBezTo>
                    <a:pt x="136394" y="104801"/>
                    <a:pt x="119653" y="101398"/>
                    <a:pt x="106716" y="93800"/>
                  </a:cubicBezTo>
                  <a:cubicBezTo>
                    <a:pt x="106753" y="93827"/>
                    <a:pt x="106795" y="93853"/>
                    <a:pt x="106832" y="93879"/>
                  </a:cubicBezTo>
                  <a:cubicBezTo>
                    <a:pt x="120246" y="102306"/>
                    <a:pt x="138053" y="106066"/>
                    <a:pt x="156363" y="106066"/>
                  </a:cubicBezTo>
                  <a:cubicBezTo>
                    <a:pt x="178897" y="106066"/>
                    <a:pt x="202186" y="100366"/>
                    <a:pt x="218943" y="90667"/>
                  </a:cubicBezTo>
                  <a:cubicBezTo>
                    <a:pt x="238783" y="79186"/>
                    <a:pt x="251769" y="60783"/>
                    <a:pt x="251769" y="43662"/>
                  </a:cubicBezTo>
                  <a:cubicBezTo>
                    <a:pt x="251769" y="36106"/>
                    <a:pt x="249240" y="28797"/>
                    <a:pt x="243653" y="22437"/>
                  </a:cubicBezTo>
                  <a:cubicBezTo>
                    <a:pt x="230990" y="8026"/>
                    <a:pt x="204137" y="571"/>
                    <a:pt x="176308" y="571"/>
                  </a:cubicBezTo>
                  <a:cubicBezTo>
                    <a:pt x="165116" y="571"/>
                    <a:pt x="153774" y="1775"/>
                    <a:pt x="143125" y="4218"/>
                  </a:cubicBezTo>
                  <a:cubicBezTo>
                    <a:pt x="153158" y="2094"/>
                    <a:pt x="163765" y="1040"/>
                    <a:pt x="174218" y="1040"/>
                  </a:cubicBezTo>
                  <a:moveTo>
                    <a:pt x="141261" y="4679"/>
                  </a:moveTo>
                  <a:cubicBezTo>
                    <a:pt x="141242" y="4683"/>
                    <a:pt x="141223" y="4687"/>
                    <a:pt x="141204" y="4694"/>
                  </a:cubicBezTo>
                  <a:cubicBezTo>
                    <a:pt x="151196" y="2597"/>
                    <a:pt x="161754" y="1557"/>
                    <a:pt x="172147" y="1557"/>
                  </a:cubicBezTo>
                  <a:cubicBezTo>
                    <a:pt x="198967" y="1557"/>
                    <a:pt x="224679" y="8484"/>
                    <a:pt x="236626" y="22077"/>
                  </a:cubicBezTo>
                  <a:cubicBezTo>
                    <a:pt x="241920" y="28099"/>
                    <a:pt x="244310" y="35022"/>
                    <a:pt x="244310" y="42199"/>
                  </a:cubicBezTo>
                  <a:cubicBezTo>
                    <a:pt x="244310" y="58858"/>
                    <a:pt x="231433" y="76879"/>
                    <a:pt x="212024" y="88206"/>
                  </a:cubicBezTo>
                  <a:cubicBezTo>
                    <a:pt x="195541" y="97826"/>
                    <a:pt x="172785" y="103488"/>
                    <a:pt x="150855" y="103488"/>
                  </a:cubicBezTo>
                  <a:cubicBezTo>
                    <a:pt x="134335" y="103488"/>
                    <a:pt x="118283" y="100276"/>
                    <a:pt x="105733" y="93117"/>
                  </a:cubicBezTo>
                  <a:cubicBezTo>
                    <a:pt x="105838" y="93192"/>
                    <a:pt x="105947" y="93268"/>
                    <a:pt x="106052" y="93343"/>
                  </a:cubicBezTo>
                  <a:cubicBezTo>
                    <a:pt x="119068" y="101222"/>
                    <a:pt x="136094" y="104749"/>
                    <a:pt x="153605" y="104749"/>
                  </a:cubicBezTo>
                  <a:cubicBezTo>
                    <a:pt x="175836" y="104749"/>
                    <a:pt x="198854" y="99068"/>
                    <a:pt x="215468" y="89410"/>
                  </a:cubicBezTo>
                  <a:cubicBezTo>
                    <a:pt x="235087" y="78012"/>
                    <a:pt x="248013" y="59803"/>
                    <a:pt x="248009" y="42931"/>
                  </a:cubicBezTo>
                  <a:cubicBezTo>
                    <a:pt x="248009" y="35569"/>
                    <a:pt x="245552" y="28459"/>
                    <a:pt x="240119" y="22276"/>
                  </a:cubicBezTo>
                  <a:cubicBezTo>
                    <a:pt x="227824" y="8281"/>
                    <a:pt x="201544" y="1092"/>
                    <a:pt x="174218" y="1092"/>
                  </a:cubicBezTo>
                  <a:cubicBezTo>
                    <a:pt x="163116" y="1092"/>
                    <a:pt x="151841" y="2282"/>
                    <a:pt x="141261" y="4679"/>
                  </a:cubicBezTo>
                  <a:close/>
                  <a:moveTo>
                    <a:pt x="140184" y="4968"/>
                  </a:moveTo>
                  <a:cubicBezTo>
                    <a:pt x="140094" y="4991"/>
                    <a:pt x="140008" y="5017"/>
                    <a:pt x="139918" y="5039"/>
                  </a:cubicBezTo>
                  <a:cubicBezTo>
                    <a:pt x="149680" y="3058"/>
                    <a:pt x="159972" y="2072"/>
                    <a:pt x="170087" y="2072"/>
                  </a:cubicBezTo>
                  <a:cubicBezTo>
                    <a:pt x="196393" y="2072"/>
                    <a:pt x="221516" y="8735"/>
                    <a:pt x="233099" y="21916"/>
                  </a:cubicBezTo>
                  <a:cubicBezTo>
                    <a:pt x="238239" y="27765"/>
                    <a:pt x="240562" y="34493"/>
                    <a:pt x="240562" y="41475"/>
                  </a:cubicBezTo>
                  <a:cubicBezTo>
                    <a:pt x="240558" y="57886"/>
                    <a:pt x="227741" y="75708"/>
                    <a:pt x="208549" y="86953"/>
                  </a:cubicBezTo>
                  <a:cubicBezTo>
                    <a:pt x="192209" y="96536"/>
                    <a:pt x="169731" y="102179"/>
                    <a:pt x="148112" y="102179"/>
                  </a:cubicBezTo>
                  <a:cubicBezTo>
                    <a:pt x="132327" y="102179"/>
                    <a:pt x="117004" y="99169"/>
                    <a:pt x="104862" y="92487"/>
                  </a:cubicBezTo>
                  <a:cubicBezTo>
                    <a:pt x="105001" y="92588"/>
                    <a:pt x="105140" y="92693"/>
                    <a:pt x="105279" y="92795"/>
                  </a:cubicBezTo>
                  <a:cubicBezTo>
                    <a:pt x="117889" y="100137"/>
                    <a:pt x="134132" y="103432"/>
                    <a:pt x="150855" y="103432"/>
                  </a:cubicBezTo>
                  <a:cubicBezTo>
                    <a:pt x="172778" y="103432"/>
                    <a:pt x="195522" y="97774"/>
                    <a:pt x="211994" y="88157"/>
                  </a:cubicBezTo>
                  <a:cubicBezTo>
                    <a:pt x="231392" y="76838"/>
                    <a:pt x="244257" y="58828"/>
                    <a:pt x="244257" y="42199"/>
                  </a:cubicBezTo>
                  <a:cubicBezTo>
                    <a:pt x="244257" y="35037"/>
                    <a:pt x="241867" y="28125"/>
                    <a:pt x="236585" y="22115"/>
                  </a:cubicBezTo>
                  <a:cubicBezTo>
                    <a:pt x="224661" y="8540"/>
                    <a:pt x="198959" y="1614"/>
                    <a:pt x="172147" y="1614"/>
                  </a:cubicBezTo>
                  <a:cubicBezTo>
                    <a:pt x="161398" y="1614"/>
                    <a:pt x="150472" y="2724"/>
                    <a:pt x="140184" y="4968"/>
                  </a:cubicBezTo>
                  <a:close/>
                  <a:moveTo>
                    <a:pt x="139058" y="5216"/>
                  </a:moveTo>
                  <a:lnTo>
                    <a:pt x="139058" y="5216"/>
                  </a:lnTo>
                  <a:cubicBezTo>
                    <a:pt x="139118" y="5204"/>
                    <a:pt x="139182" y="5193"/>
                    <a:pt x="139242" y="5178"/>
                  </a:cubicBezTo>
                  <a:cubicBezTo>
                    <a:pt x="139261" y="5174"/>
                    <a:pt x="139280" y="5167"/>
                    <a:pt x="139302" y="5163"/>
                  </a:cubicBezTo>
                  <a:cubicBezTo>
                    <a:pt x="139220" y="5182"/>
                    <a:pt x="139141" y="5197"/>
                    <a:pt x="139058" y="5216"/>
                  </a:cubicBezTo>
                  <a:close/>
                  <a:moveTo>
                    <a:pt x="168039" y="2597"/>
                  </a:moveTo>
                  <a:cubicBezTo>
                    <a:pt x="193815" y="2597"/>
                    <a:pt x="218346" y="9005"/>
                    <a:pt x="229561" y="21769"/>
                  </a:cubicBezTo>
                  <a:cubicBezTo>
                    <a:pt x="234551" y="27450"/>
                    <a:pt x="236802" y="33978"/>
                    <a:pt x="236802" y="40766"/>
                  </a:cubicBezTo>
                  <a:cubicBezTo>
                    <a:pt x="236802" y="56926"/>
                    <a:pt x="224038" y="74553"/>
                    <a:pt x="205071" y="85719"/>
                  </a:cubicBezTo>
                  <a:cubicBezTo>
                    <a:pt x="188881" y="95252"/>
                    <a:pt x="166711" y="100858"/>
                    <a:pt x="145425" y="100858"/>
                  </a:cubicBezTo>
                  <a:cubicBezTo>
                    <a:pt x="130376" y="100858"/>
                    <a:pt x="115766" y="98055"/>
                    <a:pt x="104026" y="91861"/>
                  </a:cubicBezTo>
                  <a:cubicBezTo>
                    <a:pt x="104187" y="91984"/>
                    <a:pt x="104352" y="92108"/>
                    <a:pt x="104513" y="92228"/>
                  </a:cubicBezTo>
                  <a:cubicBezTo>
                    <a:pt x="116704" y="99053"/>
                    <a:pt x="132170" y="102122"/>
                    <a:pt x="148112" y="102122"/>
                  </a:cubicBezTo>
                  <a:cubicBezTo>
                    <a:pt x="169720" y="102122"/>
                    <a:pt x="192191" y="96479"/>
                    <a:pt x="208523" y="86904"/>
                  </a:cubicBezTo>
                  <a:cubicBezTo>
                    <a:pt x="227700" y="75667"/>
                    <a:pt x="240502" y="57852"/>
                    <a:pt x="240502" y="41475"/>
                  </a:cubicBezTo>
                  <a:cubicBezTo>
                    <a:pt x="240502" y="34504"/>
                    <a:pt x="238187" y="27795"/>
                    <a:pt x="233054" y="21953"/>
                  </a:cubicBezTo>
                  <a:cubicBezTo>
                    <a:pt x="221494" y="8795"/>
                    <a:pt x="196382" y="2128"/>
                    <a:pt x="170087" y="2128"/>
                  </a:cubicBezTo>
                  <a:cubicBezTo>
                    <a:pt x="159694" y="2128"/>
                    <a:pt x="149114" y="3171"/>
                    <a:pt x="139115" y="5264"/>
                  </a:cubicBezTo>
                  <a:cubicBezTo>
                    <a:pt x="138946" y="5313"/>
                    <a:pt x="138773" y="5362"/>
                    <a:pt x="138601" y="5411"/>
                  </a:cubicBezTo>
                  <a:cubicBezTo>
                    <a:pt x="148149" y="3535"/>
                    <a:pt x="158182" y="2597"/>
                    <a:pt x="168039" y="2597"/>
                  </a:cubicBezTo>
                  <a:close/>
                  <a:moveTo>
                    <a:pt x="137985" y="5505"/>
                  </a:moveTo>
                  <a:cubicBezTo>
                    <a:pt x="137858" y="5542"/>
                    <a:pt x="137726" y="5576"/>
                    <a:pt x="137599" y="5610"/>
                  </a:cubicBezTo>
                  <a:cubicBezTo>
                    <a:pt x="137753" y="5580"/>
                    <a:pt x="137910" y="5550"/>
                    <a:pt x="138064" y="5516"/>
                  </a:cubicBezTo>
                  <a:cubicBezTo>
                    <a:pt x="138192" y="5478"/>
                    <a:pt x="138323" y="5441"/>
                    <a:pt x="138450" y="5403"/>
                  </a:cubicBezTo>
                  <a:cubicBezTo>
                    <a:pt x="138297" y="5437"/>
                    <a:pt x="138139" y="5471"/>
                    <a:pt x="137985" y="5505"/>
                  </a:cubicBezTo>
                  <a:close/>
                  <a:moveTo>
                    <a:pt x="166009" y="3107"/>
                  </a:moveTo>
                  <a:cubicBezTo>
                    <a:pt x="191256" y="3107"/>
                    <a:pt x="215179" y="9264"/>
                    <a:pt x="226034" y="21616"/>
                  </a:cubicBezTo>
                  <a:cubicBezTo>
                    <a:pt x="230874" y="27124"/>
                    <a:pt x="233058" y="33457"/>
                    <a:pt x="233058" y="40049"/>
                  </a:cubicBezTo>
                  <a:cubicBezTo>
                    <a:pt x="233054" y="55961"/>
                    <a:pt x="220350" y="73389"/>
                    <a:pt x="201601" y="84473"/>
                  </a:cubicBezTo>
                  <a:cubicBezTo>
                    <a:pt x="185557" y="93969"/>
                    <a:pt x="163668" y="99552"/>
                    <a:pt x="142698" y="99552"/>
                  </a:cubicBezTo>
                  <a:cubicBezTo>
                    <a:pt x="128403" y="99552"/>
                    <a:pt x="114531" y="96956"/>
                    <a:pt x="103227" y="91234"/>
                  </a:cubicBezTo>
                  <a:cubicBezTo>
                    <a:pt x="103399" y="91369"/>
                    <a:pt x="103572" y="91508"/>
                    <a:pt x="103744" y="91643"/>
                  </a:cubicBezTo>
                  <a:cubicBezTo>
                    <a:pt x="115526" y="97950"/>
                    <a:pt x="130249" y="100798"/>
                    <a:pt x="145425" y="100798"/>
                  </a:cubicBezTo>
                  <a:cubicBezTo>
                    <a:pt x="166703" y="100798"/>
                    <a:pt x="188863" y="95196"/>
                    <a:pt x="205041" y="85666"/>
                  </a:cubicBezTo>
                  <a:cubicBezTo>
                    <a:pt x="223940" y="74511"/>
                    <a:pt x="236742" y="56896"/>
                    <a:pt x="236742" y="40766"/>
                  </a:cubicBezTo>
                  <a:cubicBezTo>
                    <a:pt x="236742" y="33990"/>
                    <a:pt x="234495" y="27476"/>
                    <a:pt x="229516" y="21811"/>
                  </a:cubicBezTo>
                  <a:cubicBezTo>
                    <a:pt x="218323" y="9069"/>
                    <a:pt x="193808" y="2657"/>
                    <a:pt x="168039" y="2657"/>
                  </a:cubicBezTo>
                  <a:cubicBezTo>
                    <a:pt x="157953" y="2657"/>
                    <a:pt x="147680" y="3636"/>
                    <a:pt x="137936" y="5602"/>
                  </a:cubicBezTo>
                  <a:cubicBezTo>
                    <a:pt x="137779" y="5651"/>
                    <a:pt x="137629" y="5696"/>
                    <a:pt x="137471" y="5741"/>
                  </a:cubicBezTo>
                  <a:cubicBezTo>
                    <a:pt x="146750" y="3985"/>
                    <a:pt x="156475" y="3107"/>
                    <a:pt x="166009" y="3107"/>
                  </a:cubicBezTo>
                  <a:moveTo>
                    <a:pt x="136766" y="5846"/>
                  </a:moveTo>
                  <a:cubicBezTo>
                    <a:pt x="136646" y="5880"/>
                    <a:pt x="136533" y="5914"/>
                    <a:pt x="136417" y="5944"/>
                  </a:cubicBezTo>
                  <a:cubicBezTo>
                    <a:pt x="136616" y="5906"/>
                    <a:pt x="136818" y="5865"/>
                    <a:pt x="137021" y="5827"/>
                  </a:cubicBezTo>
                  <a:cubicBezTo>
                    <a:pt x="137149" y="5790"/>
                    <a:pt x="137276" y="5752"/>
                    <a:pt x="137404" y="5711"/>
                  </a:cubicBezTo>
                  <a:cubicBezTo>
                    <a:pt x="137190" y="5756"/>
                    <a:pt x="136976" y="5801"/>
                    <a:pt x="136766" y="5846"/>
                  </a:cubicBezTo>
                  <a:close/>
                  <a:moveTo>
                    <a:pt x="136863" y="5756"/>
                  </a:moveTo>
                  <a:cubicBezTo>
                    <a:pt x="136807" y="5771"/>
                    <a:pt x="136755" y="5782"/>
                    <a:pt x="136702" y="5797"/>
                  </a:cubicBezTo>
                  <a:cubicBezTo>
                    <a:pt x="136766" y="5786"/>
                    <a:pt x="136830" y="5771"/>
                    <a:pt x="136890" y="5760"/>
                  </a:cubicBezTo>
                  <a:cubicBezTo>
                    <a:pt x="136946" y="5741"/>
                    <a:pt x="136998" y="5726"/>
                    <a:pt x="137051" y="5711"/>
                  </a:cubicBezTo>
                  <a:cubicBezTo>
                    <a:pt x="136987" y="5726"/>
                    <a:pt x="136923" y="5741"/>
                    <a:pt x="136863" y="5756"/>
                  </a:cubicBezTo>
                  <a:close/>
                  <a:moveTo>
                    <a:pt x="135584" y="6101"/>
                  </a:moveTo>
                  <a:cubicBezTo>
                    <a:pt x="135528" y="6116"/>
                    <a:pt x="135471" y="6131"/>
                    <a:pt x="135419" y="6146"/>
                  </a:cubicBezTo>
                  <a:cubicBezTo>
                    <a:pt x="135561" y="6116"/>
                    <a:pt x="135704" y="6086"/>
                    <a:pt x="135847" y="6060"/>
                  </a:cubicBezTo>
                  <a:cubicBezTo>
                    <a:pt x="135918" y="6037"/>
                    <a:pt x="135993" y="6015"/>
                    <a:pt x="136064" y="5996"/>
                  </a:cubicBezTo>
                  <a:cubicBezTo>
                    <a:pt x="135903" y="6030"/>
                    <a:pt x="135742" y="6064"/>
                    <a:pt x="135584" y="6101"/>
                  </a:cubicBezTo>
                  <a:moveTo>
                    <a:pt x="134545" y="6390"/>
                  </a:moveTo>
                  <a:cubicBezTo>
                    <a:pt x="134357" y="6446"/>
                    <a:pt x="134169" y="6499"/>
                    <a:pt x="133986" y="6551"/>
                  </a:cubicBezTo>
                  <a:cubicBezTo>
                    <a:pt x="134192" y="6510"/>
                    <a:pt x="134398" y="6469"/>
                    <a:pt x="134605" y="6431"/>
                  </a:cubicBezTo>
                  <a:cubicBezTo>
                    <a:pt x="134789" y="6375"/>
                    <a:pt x="134972" y="6319"/>
                    <a:pt x="135156" y="6262"/>
                  </a:cubicBezTo>
                  <a:cubicBezTo>
                    <a:pt x="134954" y="6308"/>
                    <a:pt x="134747" y="6349"/>
                    <a:pt x="134545" y="6390"/>
                  </a:cubicBezTo>
                  <a:close/>
                  <a:moveTo>
                    <a:pt x="133351" y="6649"/>
                  </a:moveTo>
                  <a:cubicBezTo>
                    <a:pt x="133209" y="6690"/>
                    <a:pt x="133066" y="6728"/>
                    <a:pt x="132924" y="6769"/>
                  </a:cubicBezTo>
                  <a:cubicBezTo>
                    <a:pt x="133078" y="6735"/>
                    <a:pt x="133231" y="6705"/>
                    <a:pt x="133385" y="6671"/>
                  </a:cubicBezTo>
                  <a:cubicBezTo>
                    <a:pt x="133524" y="6630"/>
                    <a:pt x="133667" y="6589"/>
                    <a:pt x="133805" y="6551"/>
                  </a:cubicBezTo>
                  <a:cubicBezTo>
                    <a:pt x="133655" y="6581"/>
                    <a:pt x="133502" y="6615"/>
                    <a:pt x="133351" y="6649"/>
                  </a:cubicBezTo>
                  <a:close/>
                  <a:moveTo>
                    <a:pt x="133588" y="6746"/>
                  </a:moveTo>
                  <a:cubicBezTo>
                    <a:pt x="133730" y="6701"/>
                    <a:pt x="133869" y="6656"/>
                    <a:pt x="134008" y="6615"/>
                  </a:cubicBezTo>
                  <a:cubicBezTo>
                    <a:pt x="133757" y="6664"/>
                    <a:pt x="133509" y="6713"/>
                    <a:pt x="133261" y="6765"/>
                  </a:cubicBezTo>
                  <a:cubicBezTo>
                    <a:pt x="133130" y="6803"/>
                    <a:pt x="133003" y="6844"/>
                    <a:pt x="132871" y="6882"/>
                  </a:cubicBezTo>
                  <a:cubicBezTo>
                    <a:pt x="133111" y="6837"/>
                    <a:pt x="133348" y="6792"/>
                    <a:pt x="133588" y="6746"/>
                  </a:cubicBezTo>
                  <a:close/>
                  <a:moveTo>
                    <a:pt x="132016" y="7028"/>
                  </a:moveTo>
                  <a:cubicBezTo>
                    <a:pt x="131933" y="7050"/>
                    <a:pt x="131851" y="7073"/>
                    <a:pt x="131768" y="7099"/>
                  </a:cubicBezTo>
                  <a:cubicBezTo>
                    <a:pt x="131967" y="7058"/>
                    <a:pt x="132170" y="7017"/>
                    <a:pt x="132372" y="6979"/>
                  </a:cubicBezTo>
                  <a:cubicBezTo>
                    <a:pt x="132470" y="6949"/>
                    <a:pt x="132571" y="6919"/>
                    <a:pt x="132669" y="6889"/>
                  </a:cubicBezTo>
                  <a:cubicBezTo>
                    <a:pt x="132451" y="6934"/>
                    <a:pt x="132233" y="6979"/>
                    <a:pt x="132016" y="7028"/>
                  </a:cubicBezTo>
                  <a:close/>
                  <a:moveTo>
                    <a:pt x="132110" y="6930"/>
                  </a:moveTo>
                  <a:cubicBezTo>
                    <a:pt x="132050" y="6945"/>
                    <a:pt x="131986" y="6964"/>
                    <a:pt x="131926" y="6979"/>
                  </a:cubicBezTo>
                  <a:cubicBezTo>
                    <a:pt x="131997" y="6964"/>
                    <a:pt x="132068" y="6949"/>
                    <a:pt x="132140" y="6934"/>
                  </a:cubicBezTo>
                  <a:cubicBezTo>
                    <a:pt x="132203" y="6915"/>
                    <a:pt x="132263" y="6897"/>
                    <a:pt x="132323" y="6882"/>
                  </a:cubicBezTo>
                  <a:cubicBezTo>
                    <a:pt x="132252" y="6897"/>
                    <a:pt x="132181" y="6915"/>
                    <a:pt x="132110" y="6930"/>
                  </a:cubicBezTo>
                  <a:close/>
                  <a:moveTo>
                    <a:pt x="131014" y="7321"/>
                  </a:moveTo>
                  <a:cubicBezTo>
                    <a:pt x="130898" y="7354"/>
                    <a:pt x="130781" y="7388"/>
                    <a:pt x="130669" y="7426"/>
                  </a:cubicBezTo>
                  <a:cubicBezTo>
                    <a:pt x="130901" y="7381"/>
                    <a:pt x="131134" y="7336"/>
                    <a:pt x="131367" y="7291"/>
                  </a:cubicBezTo>
                  <a:cubicBezTo>
                    <a:pt x="131494" y="7249"/>
                    <a:pt x="131622" y="7212"/>
                    <a:pt x="131749" y="7170"/>
                  </a:cubicBezTo>
                  <a:cubicBezTo>
                    <a:pt x="131502" y="7219"/>
                    <a:pt x="131258" y="7268"/>
                    <a:pt x="131014" y="7321"/>
                  </a:cubicBezTo>
                  <a:moveTo>
                    <a:pt x="130710" y="7313"/>
                  </a:moveTo>
                  <a:cubicBezTo>
                    <a:pt x="130706" y="7313"/>
                    <a:pt x="130703" y="7317"/>
                    <a:pt x="130699" y="7317"/>
                  </a:cubicBezTo>
                  <a:cubicBezTo>
                    <a:pt x="130845" y="7287"/>
                    <a:pt x="130991" y="7257"/>
                    <a:pt x="131138" y="7227"/>
                  </a:cubicBezTo>
                  <a:cubicBezTo>
                    <a:pt x="131175" y="7215"/>
                    <a:pt x="131209" y="7204"/>
                    <a:pt x="131243" y="7193"/>
                  </a:cubicBezTo>
                  <a:cubicBezTo>
                    <a:pt x="131067" y="7234"/>
                    <a:pt x="130886" y="7272"/>
                    <a:pt x="130710" y="7313"/>
                  </a:cubicBezTo>
                  <a:moveTo>
                    <a:pt x="129753" y="7587"/>
                  </a:moveTo>
                  <a:cubicBezTo>
                    <a:pt x="129686" y="7606"/>
                    <a:pt x="129626" y="7624"/>
                    <a:pt x="129558" y="7643"/>
                  </a:cubicBezTo>
                  <a:cubicBezTo>
                    <a:pt x="129753" y="7602"/>
                    <a:pt x="129945" y="7564"/>
                    <a:pt x="130140" y="7527"/>
                  </a:cubicBezTo>
                  <a:cubicBezTo>
                    <a:pt x="130222" y="7501"/>
                    <a:pt x="130309" y="7474"/>
                    <a:pt x="130391" y="7448"/>
                  </a:cubicBezTo>
                  <a:cubicBezTo>
                    <a:pt x="130177" y="7493"/>
                    <a:pt x="129963" y="7542"/>
                    <a:pt x="129753" y="7587"/>
                  </a:cubicBezTo>
                  <a:close/>
                  <a:moveTo>
                    <a:pt x="128770" y="7876"/>
                  </a:moveTo>
                  <a:cubicBezTo>
                    <a:pt x="128669" y="7906"/>
                    <a:pt x="128571" y="7936"/>
                    <a:pt x="128470" y="7966"/>
                  </a:cubicBezTo>
                  <a:cubicBezTo>
                    <a:pt x="128695" y="7921"/>
                    <a:pt x="128920" y="7880"/>
                    <a:pt x="129149" y="7835"/>
                  </a:cubicBezTo>
                  <a:cubicBezTo>
                    <a:pt x="129262" y="7801"/>
                    <a:pt x="129378" y="7763"/>
                    <a:pt x="129491" y="7726"/>
                  </a:cubicBezTo>
                  <a:cubicBezTo>
                    <a:pt x="129251" y="7775"/>
                    <a:pt x="129010" y="7823"/>
                    <a:pt x="128770" y="7876"/>
                  </a:cubicBezTo>
                  <a:close/>
                  <a:moveTo>
                    <a:pt x="128684" y="7820"/>
                  </a:moveTo>
                  <a:cubicBezTo>
                    <a:pt x="128755" y="7808"/>
                    <a:pt x="128827" y="7793"/>
                    <a:pt x="128898" y="7778"/>
                  </a:cubicBezTo>
                  <a:cubicBezTo>
                    <a:pt x="128913" y="7771"/>
                    <a:pt x="128928" y="7767"/>
                    <a:pt x="128943" y="7763"/>
                  </a:cubicBezTo>
                  <a:cubicBezTo>
                    <a:pt x="128857" y="7782"/>
                    <a:pt x="128770" y="7801"/>
                    <a:pt x="128684" y="7820"/>
                  </a:cubicBezTo>
                  <a:close/>
                  <a:moveTo>
                    <a:pt x="127641" y="8112"/>
                  </a:moveTo>
                  <a:cubicBezTo>
                    <a:pt x="127588" y="8131"/>
                    <a:pt x="127532" y="8146"/>
                    <a:pt x="127476" y="8161"/>
                  </a:cubicBezTo>
                  <a:cubicBezTo>
                    <a:pt x="127622" y="8131"/>
                    <a:pt x="127768" y="8105"/>
                    <a:pt x="127915" y="8075"/>
                  </a:cubicBezTo>
                  <a:cubicBezTo>
                    <a:pt x="127982" y="8052"/>
                    <a:pt x="128050" y="8033"/>
                    <a:pt x="128121" y="8011"/>
                  </a:cubicBezTo>
                  <a:cubicBezTo>
                    <a:pt x="127960" y="8045"/>
                    <a:pt x="127802" y="8078"/>
                    <a:pt x="127641" y="8112"/>
                  </a:cubicBezTo>
                  <a:moveTo>
                    <a:pt x="128170" y="8150"/>
                  </a:moveTo>
                  <a:cubicBezTo>
                    <a:pt x="128305" y="8105"/>
                    <a:pt x="128436" y="8063"/>
                    <a:pt x="128571" y="8018"/>
                  </a:cubicBezTo>
                  <a:cubicBezTo>
                    <a:pt x="128309" y="8071"/>
                    <a:pt x="128050" y="8120"/>
                    <a:pt x="127787" y="8172"/>
                  </a:cubicBezTo>
                  <a:cubicBezTo>
                    <a:pt x="127663" y="8210"/>
                    <a:pt x="127540" y="8251"/>
                    <a:pt x="127416" y="8289"/>
                  </a:cubicBezTo>
                  <a:cubicBezTo>
                    <a:pt x="127667" y="8240"/>
                    <a:pt x="127919" y="8195"/>
                    <a:pt x="128170" y="8150"/>
                  </a:cubicBezTo>
                  <a:close/>
                  <a:moveTo>
                    <a:pt x="126654" y="8405"/>
                  </a:moveTo>
                  <a:cubicBezTo>
                    <a:pt x="126560" y="8431"/>
                    <a:pt x="126470" y="8457"/>
                    <a:pt x="126376" y="8487"/>
                  </a:cubicBezTo>
                  <a:cubicBezTo>
                    <a:pt x="126564" y="8450"/>
                    <a:pt x="126752" y="8416"/>
                    <a:pt x="126939" y="8379"/>
                  </a:cubicBezTo>
                  <a:cubicBezTo>
                    <a:pt x="127041" y="8345"/>
                    <a:pt x="127138" y="8315"/>
                    <a:pt x="127239" y="8285"/>
                  </a:cubicBezTo>
                  <a:cubicBezTo>
                    <a:pt x="127044" y="8322"/>
                    <a:pt x="126849" y="8364"/>
                    <a:pt x="126654" y="8405"/>
                  </a:cubicBezTo>
                  <a:close/>
                  <a:moveTo>
                    <a:pt x="126722" y="8315"/>
                  </a:moveTo>
                  <a:cubicBezTo>
                    <a:pt x="126740" y="8311"/>
                    <a:pt x="126759" y="8307"/>
                    <a:pt x="126778" y="8304"/>
                  </a:cubicBezTo>
                  <a:cubicBezTo>
                    <a:pt x="126782" y="8304"/>
                    <a:pt x="126789" y="8300"/>
                    <a:pt x="126793" y="8300"/>
                  </a:cubicBezTo>
                  <a:cubicBezTo>
                    <a:pt x="126767" y="8307"/>
                    <a:pt x="126748" y="8311"/>
                    <a:pt x="126722" y="8315"/>
                  </a:cubicBezTo>
                  <a:close/>
                  <a:moveTo>
                    <a:pt x="125667" y="8701"/>
                  </a:moveTo>
                  <a:cubicBezTo>
                    <a:pt x="125551" y="8739"/>
                    <a:pt x="125435" y="8773"/>
                    <a:pt x="125322" y="8810"/>
                  </a:cubicBezTo>
                  <a:cubicBezTo>
                    <a:pt x="125540" y="8769"/>
                    <a:pt x="125754" y="8728"/>
                    <a:pt x="125971" y="8690"/>
                  </a:cubicBezTo>
                  <a:cubicBezTo>
                    <a:pt x="126095" y="8649"/>
                    <a:pt x="126215" y="8611"/>
                    <a:pt x="126339" y="8570"/>
                  </a:cubicBezTo>
                  <a:cubicBezTo>
                    <a:pt x="126114" y="8615"/>
                    <a:pt x="125889" y="8660"/>
                    <a:pt x="125667" y="8701"/>
                  </a:cubicBezTo>
                  <a:close/>
                  <a:moveTo>
                    <a:pt x="125420" y="8668"/>
                  </a:moveTo>
                  <a:cubicBezTo>
                    <a:pt x="125382" y="8679"/>
                    <a:pt x="125345" y="8690"/>
                    <a:pt x="125303" y="8701"/>
                  </a:cubicBezTo>
                  <a:cubicBezTo>
                    <a:pt x="125468" y="8668"/>
                    <a:pt x="125630" y="8634"/>
                    <a:pt x="125795" y="8600"/>
                  </a:cubicBezTo>
                  <a:cubicBezTo>
                    <a:pt x="125851" y="8585"/>
                    <a:pt x="125907" y="8566"/>
                    <a:pt x="125968" y="8547"/>
                  </a:cubicBezTo>
                  <a:cubicBezTo>
                    <a:pt x="125784" y="8589"/>
                    <a:pt x="125600" y="8626"/>
                    <a:pt x="125420" y="8668"/>
                  </a:cubicBezTo>
                  <a:close/>
                  <a:moveTo>
                    <a:pt x="124448" y="8953"/>
                  </a:moveTo>
                  <a:cubicBezTo>
                    <a:pt x="124369" y="8975"/>
                    <a:pt x="124290" y="8998"/>
                    <a:pt x="124215" y="9020"/>
                  </a:cubicBezTo>
                  <a:cubicBezTo>
                    <a:pt x="124414" y="8983"/>
                    <a:pt x="124617" y="8945"/>
                    <a:pt x="124816" y="8904"/>
                  </a:cubicBezTo>
                  <a:cubicBezTo>
                    <a:pt x="124909" y="8878"/>
                    <a:pt x="124996" y="8848"/>
                    <a:pt x="125090" y="8821"/>
                  </a:cubicBezTo>
                  <a:cubicBezTo>
                    <a:pt x="124872" y="8863"/>
                    <a:pt x="124662" y="8908"/>
                    <a:pt x="124448" y="8953"/>
                  </a:cubicBezTo>
                  <a:close/>
                  <a:moveTo>
                    <a:pt x="123472" y="9249"/>
                  </a:moveTo>
                  <a:cubicBezTo>
                    <a:pt x="123371" y="9279"/>
                    <a:pt x="123266" y="9313"/>
                    <a:pt x="123165" y="9343"/>
                  </a:cubicBezTo>
                  <a:cubicBezTo>
                    <a:pt x="123394" y="9302"/>
                    <a:pt x="123622" y="9257"/>
                    <a:pt x="123851" y="9215"/>
                  </a:cubicBezTo>
                  <a:cubicBezTo>
                    <a:pt x="123964" y="9178"/>
                    <a:pt x="124080" y="9140"/>
                    <a:pt x="124193" y="9107"/>
                  </a:cubicBezTo>
                  <a:cubicBezTo>
                    <a:pt x="123953" y="9152"/>
                    <a:pt x="123713" y="9200"/>
                    <a:pt x="123472" y="9249"/>
                  </a:cubicBezTo>
                  <a:close/>
                  <a:moveTo>
                    <a:pt x="123502" y="9152"/>
                  </a:moveTo>
                  <a:cubicBezTo>
                    <a:pt x="123465" y="9163"/>
                    <a:pt x="123427" y="9174"/>
                    <a:pt x="123386" y="9185"/>
                  </a:cubicBezTo>
                  <a:cubicBezTo>
                    <a:pt x="123461" y="9170"/>
                    <a:pt x="123529" y="9159"/>
                    <a:pt x="123600" y="9144"/>
                  </a:cubicBezTo>
                  <a:cubicBezTo>
                    <a:pt x="123641" y="9129"/>
                    <a:pt x="123683" y="9118"/>
                    <a:pt x="123728" y="9107"/>
                  </a:cubicBezTo>
                  <a:cubicBezTo>
                    <a:pt x="123653" y="9122"/>
                    <a:pt x="123577" y="9137"/>
                    <a:pt x="123502" y="9152"/>
                  </a:cubicBezTo>
                  <a:close/>
                  <a:moveTo>
                    <a:pt x="122486" y="9452"/>
                  </a:moveTo>
                  <a:cubicBezTo>
                    <a:pt x="122411" y="9474"/>
                    <a:pt x="122336" y="9493"/>
                    <a:pt x="122261" y="9515"/>
                  </a:cubicBezTo>
                  <a:cubicBezTo>
                    <a:pt x="122384" y="9493"/>
                    <a:pt x="122512" y="9467"/>
                    <a:pt x="122636" y="9444"/>
                  </a:cubicBezTo>
                  <a:cubicBezTo>
                    <a:pt x="122715" y="9418"/>
                    <a:pt x="122790" y="9395"/>
                    <a:pt x="122868" y="9369"/>
                  </a:cubicBezTo>
                  <a:cubicBezTo>
                    <a:pt x="122741" y="9395"/>
                    <a:pt x="122613" y="9425"/>
                    <a:pt x="122486" y="9452"/>
                  </a:cubicBezTo>
                  <a:close/>
                  <a:moveTo>
                    <a:pt x="122906" y="9530"/>
                  </a:moveTo>
                  <a:cubicBezTo>
                    <a:pt x="123033" y="9485"/>
                    <a:pt x="123161" y="9444"/>
                    <a:pt x="123285" y="9403"/>
                  </a:cubicBezTo>
                  <a:cubicBezTo>
                    <a:pt x="123026" y="9452"/>
                    <a:pt x="122767" y="9500"/>
                    <a:pt x="122508" y="9549"/>
                  </a:cubicBezTo>
                  <a:cubicBezTo>
                    <a:pt x="122388" y="9587"/>
                    <a:pt x="122272" y="9624"/>
                    <a:pt x="122152" y="9666"/>
                  </a:cubicBezTo>
                  <a:cubicBezTo>
                    <a:pt x="122403" y="9621"/>
                    <a:pt x="122654" y="9572"/>
                    <a:pt x="122906" y="9530"/>
                  </a:cubicBezTo>
                  <a:close/>
                  <a:moveTo>
                    <a:pt x="121484" y="9752"/>
                  </a:moveTo>
                  <a:cubicBezTo>
                    <a:pt x="121386" y="9782"/>
                    <a:pt x="121289" y="9812"/>
                    <a:pt x="121191" y="9842"/>
                  </a:cubicBezTo>
                  <a:cubicBezTo>
                    <a:pt x="121356" y="9812"/>
                    <a:pt x="121518" y="9782"/>
                    <a:pt x="121683" y="9748"/>
                  </a:cubicBezTo>
                  <a:cubicBezTo>
                    <a:pt x="121784" y="9718"/>
                    <a:pt x="121885" y="9684"/>
                    <a:pt x="121987" y="9651"/>
                  </a:cubicBezTo>
                  <a:cubicBezTo>
                    <a:pt x="121818" y="9684"/>
                    <a:pt x="121649" y="9718"/>
                    <a:pt x="121484" y="9752"/>
                  </a:cubicBezTo>
                  <a:close/>
                  <a:moveTo>
                    <a:pt x="121345" y="9692"/>
                  </a:moveTo>
                  <a:cubicBezTo>
                    <a:pt x="121323" y="9699"/>
                    <a:pt x="121296" y="9707"/>
                    <a:pt x="121274" y="9714"/>
                  </a:cubicBezTo>
                  <a:cubicBezTo>
                    <a:pt x="121386" y="9688"/>
                    <a:pt x="121499" y="9669"/>
                    <a:pt x="121611" y="9647"/>
                  </a:cubicBezTo>
                  <a:cubicBezTo>
                    <a:pt x="121649" y="9632"/>
                    <a:pt x="121686" y="9621"/>
                    <a:pt x="121724" y="9609"/>
                  </a:cubicBezTo>
                  <a:cubicBezTo>
                    <a:pt x="121596" y="9639"/>
                    <a:pt x="121473" y="9666"/>
                    <a:pt x="121345" y="9692"/>
                  </a:cubicBezTo>
                  <a:close/>
                  <a:moveTo>
                    <a:pt x="121975" y="9846"/>
                  </a:moveTo>
                  <a:cubicBezTo>
                    <a:pt x="122114" y="9801"/>
                    <a:pt x="122246" y="9752"/>
                    <a:pt x="122384" y="9707"/>
                  </a:cubicBezTo>
                  <a:cubicBezTo>
                    <a:pt x="122107" y="9756"/>
                    <a:pt x="121833" y="9804"/>
                    <a:pt x="121555" y="9857"/>
                  </a:cubicBezTo>
                  <a:cubicBezTo>
                    <a:pt x="121428" y="9898"/>
                    <a:pt x="121296" y="9943"/>
                    <a:pt x="121169" y="9984"/>
                  </a:cubicBezTo>
                  <a:cubicBezTo>
                    <a:pt x="121439" y="9939"/>
                    <a:pt x="121705" y="9891"/>
                    <a:pt x="121975" y="9846"/>
                  </a:cubicBezTo>
                  <a:close/>
                  <a:moveTo>
                    <a:pt x="120501" y="10060"/>
                  </a:moveTo>
                  <a:cubicBezTo>
                    <a:pt x="120388" y="10093"/>
                    <a:pt x="120276" y="10131"/>
                    <a:pt x="120163" y="10165"/>
                  </a:cubicBezTo>
                  <a:cubicBezTo>
                    <a:pt x="120358" y="10131"/>
                    <a:pt x="120553" y="10093"/>
                    <a:pt x="120748" y="10060"/>
                  </a:cubicBezTo>
                  <a:cubicBezTo>
                    <a:pt x="120865" y="10022"/>
                    <a:pt x="120981" y="9984"/>
                    <a:pt x="121094" y="9943"/>
                  </a:cubicBezTo>
                  <a:cubicBezTo>
                    <a:pt x="120899" y="9981"/>
                    <a:pt x="120700" y="10018"/>
                    <a:pt x="120501" y="10060"/>
                  </a:cubicBezTo>
                  <a:moveTo>
                    <a:pt x="120332" y="9988"/>
                  </a:moveTo>
                  <a:cubicBezTo>
                    <a:pt x="120272" y="10007"/>
                    <a:pt x="120212" y="10026"/>
                    <a:pt x="120152" y="10041"/>
                  </a:cubicBezTo>
                  <a:cubicBezTo>
                    <a:pt x="120309" y="10011"/>
                    <a:pt x="120471" y="9981"/>
                    <a:pt x="120632" y="9951"/>
                  </a:cubicBezTo>
                  <a:cubicBezTo>
                    <a:pt x="120703" y="9928"/>
                    <a:pt x="120771" y="9906"/>
                    <a:pt x="120846" y="9883"/>
                  </a:cubicBezTo>
                  <a:cubicBezTo>
                    <a:pt x="120673" y="9917"/>
                    <a:pt x="120501" y="9954"/>
                    <a:pt x="120332" y="9988"/>
                  </a:cubicBezTo>
                  <a:close/>
                  <a:moveTo>
                    <a:pt x="119338" y="10288"/>
                  </a:moveTo>
                  <a:cubicBezTo>
                    <a:pt x="119255" y="10315"/>
                    <a:pt x="119169" y="10341"/>
                    <a:pt x="119086" y="10367"/>
                  </a:cubicBezTo>
                  <a:cubicBezTo>
                    <a:pt x="119278" y="10330"/>
                    <a:pt x="119477" y="10292"/>
                    <a:pt x="119668" y="10255"/>
                  </a:cubicBezTo>
                  <a:cubicBezTo>
                    <a:pt x="119762" y="10225"/>
                    <a:pt x="119855" y="10195"/>
                    <a:pt x="119949" y="10165"/>
                  </a:cubicBezTo>
                  <a:cubicBezTo>
                    <a:pt x="119743" y="10206"/>
                    <a:pt x="119544" y="10247"/>
                    <a:pt x="119338" y="10288"/>
                  </a:cubicBezTo>
                  <a:close/>
                  <a:moveTo>
                    <a:pt x="119195" y="10232"/>
                  </a:moveTo>
                  <a:cubicBezTo>
                    <a:pt x="119188" y="10232"/>
                    <a:pt x="119180" y="10236"/>
                    <a:pt x="119173" y="10236"/>
                  </a:cubicBezTo>
                  <a:cubicBezTo>
                    <a:pt x="119270" y="10217"/>
                    <a:pt x="119371" y="10198"/>
                    <a:pt x="119469" y="10176"/>
                  </a:cubicBezTo>
                  <a:cubicBezTo>
                    <a:pt x="119492" y="10172"/>
                    <a:pt x="119514" y="10165"/>
                    <a:pt x="119537" y="10157"/>
                  </a:cubicBezTo>
                  <a:cubicBezTo>
                    <a:pt x="119424" y="10183"/>
                    <a:pt x="119308" y="10206"/>
                    <a:pt x="119195" y="10232"/>
                  </a:cubicBezTo>
                  <a:close/>
                  <a:moveTo>
                    <a:pt x="118366" y="10592"/>
                  </a:moveTo>
                  <a:cubicBezTo>
                    <a:pt x="118265" y="10622"/>
                    <a:pt x="118163" y="10656"/>
                    <a:pt x="118062" y="10686"/>
                  </a:cubicBezTo>
                  <a:cubicBezTo>
                    <a:pt x="118283" y="10645"/>
                    <a:pt x="118508" y="10607"/>
                    <a:pt x="118730" y="10566"/>
                  </a:cubicBezTo>
                  <a:cubicBezTo>
                    <a:pt x="118835" y="10529"/>
                    <a:pt x="118944" y="10495"/>
                    <a:pt x="119053" y="10457"/>
                  </a:cubicBezTo>
                  <a:cubicBezTo>
                    <a:pt x="118824" y="10502"/>
                    <a:pt x="118595" y="10547"/>
                    <a:pt x="118366" y="10592"/>
                  </a:cubicBezTo>
                  <a:close/>
                  <a:moveTo>
                    <a:pt x="118190" y="10525"/>
                  </a:moveTo>
                  <a:cubicBezTo>
                    <a:pt x="118141" y="10540"/>
                    <a:pt x="118100" y="10551"/>
                    <a:pt x="118051" y="10566"/>
                  </a:cubicBezTo>
                  <a:cubicBezTo>
                    <a:pt x="118197" y="10536"/>
                    <a:pt x="118347" y="10506"/>
                    <a:pt x="118497" y="10480"/>
                  </a:cubicBezTo>
                  <a:cubicBezTo>
                    <a:pt x="118554" y="10461"/>
                    <a:pt x="118610" y="10442"/>
                    <a:pt x="118670" y="10423"/>
                  </a:cubicBezTo>
                  <a:cubicBezTo>
                    <a:pt x="118508" y="10457"/>
                    <a:pt x="118351" y="10491"/>
                    <a:pt x="118190" y="10525"/>
                  </a:cubicBezTo>
                  <a:close/>
                  <a:moveTo>
                    <a:pt x="117203" y="10821"/>
                  </a:moveTo>
                  <a:cubicBezTo>
                    <a:pt x="117132" y="10844"/>
                    <a:pt x="117064" y="10866"/>
                    <a:pt x="116989" y="10889"/>
                  </a:cubicBezTo>
                  <a:cubicBezTo>
                    <a:pt x="117173" y="10851"/>
                    <a:pt x="117360" y="10817"/>
                    <a:pt x="117544" y="10784"/>
                  </a:cubicBezTo>
                  <a:cubicBezTo>
                    <a:pt x="117623" y="10757"/>
                    <a:pt x="117706" y="10731"/>
                    <a:pt x="117788" y="10705"/>
                  </a:cubicBezTo>
                  <a:cubicBezTo>
                    <a:pt x="117593" y="10742"/>
                    <a:pt x="117398" y="10784"/>
                    <a:pt x="117203" y="10821"/>
                  </a:cubicBezTo>
                  <a:close/>
                  <a:moveTo>
                    <a:pt x="117222" y="10731"/>
                  </a:moveTo>
                  <a:cubicBezTo>
                    <a:pt x="117259" y="10724"/>
                    <a:pt x="117297" y="10716"/>
                    <a:pt x="117334" y="10709"/>
                  </a:cubicBezTo>
                  <a:cubicBezTo>
                    <a:pt x="117342" y="10709"/>
                    <a:pt x="117349" y="10705"/>
                    <a:pt x="117353" y="10701"/>
                  </a:cubicBezTo>
                  <a:cubicBezTo>
                    <a:pt x="117312" y="10712"/>
                    <a:pt x="117263" y="10724"/>
                    <a:pt x="117222" y="10731"/>
                  </a:cubicBezTo>
                  <a:close/>
                  <a:moveTo>
                    <a:pt x="116242" y="11121"/>
                  </a:moveTo>
                  <a:cubicBezTo>
                    <a:pt x="116152" y="11151"/>
                    <a:pt x="116066" y="11178"/>
                    <a:pt x="115976" y="11208"/>
                  </a:cubicBezTo>
                  <a:cubicBezTo>
                    <a:pt x="116190" y="11166"/>
                    <a:pt x="116404" y="11129"/>
                    <a:pt x="116614" y="11088"/>
                  </a:cubicBezTo>
                  <a:cubicBezTo>
                    <a:pt x="116711" y="11058"/>
                    <a:pt x="116805" y="11024"/>
                    <a:pt x="116903" y="10994"/>
                  </a:cubicBezTo>
                  <a:cubicBezTo>
                    <a:pt x="116681" y="11035"/>
                    <a:pt x="116460" y="11080"/>
                    <a:pt x="116242" y="11121"/>
                  </a:cubicBezTo>
                  <a:close/>
                  <a:moveTo>
                    <a:pt x="116058" y="11061"/>
                  </a:moveTo>
                  <a:cubicBezTo>
                    <a:pt x="116028" y="11069"/>
                    <a:pt x="115995" y="11080"/>
                    <a:pt x="115965" y="11088"/>
                  </a:cubicBezTo>
                  <a:cubicBezTo>
                    <a:pt x="116100" y="11061"/>
                    <a:pt x="116239" y="11035"/>
                    <a:pt x="116374" y="11009"/>
                  </a:cubicBezTo>
                  <a:cubicBezTo>
                    <a:pt x="116415" y="10994"/>
                    <a:pt x="116460" y="10979"/>
                    <a:pt x="116501" y="10967"/>
                  </a:cubicBezTo>
                  <a:cubicBezTo>
                    <a:pt x="116355" y="10998"/>
                    <a:pt x="116205" y="11028"/>
                    <a:pt x="116058" y="11061"/>
                  </a:cubicBezTo>
                  <a:close/>
                  <a:moveTo>
                    <a:pt x="115083" y="11354"/>
                  </a:moveTo>
                  <a:cubicBezTo>
                    <a:pt x="115027" y="11373"/>
                    <a:pt x="114967" y="11388"/>
                    <a:pt x="114910" y="11406"/>
                  </a:cubicBezTo>
                  <a:cubicBezTo>
                    <a:pt x="115083" y="11373"/>
                    <a:pt x="115255" y="11339"/>
                    <a:pt x="115432" y="11309"/>
                  </a:cubicBezTo>
                  <a:cubicBezTo>
                    <a:pt x="115499" y="11286"/>
                    <a:pt x="115567" y="11264"/>
                    <a:pt x="115634" y="11241"/>
                  </a:cubicBezTo>
                  <a:cubicBezTo>
                    <a:pt x="115451" y="11279"/>
                    <a:pt x="115263" y="11316"/>
                    <a:pt x="115083" y="11354"/>
                  </a:cubicBezTo>
                  <a:close/>
                  <a:moveTo>
                    <a:pt x="114126" y="11650"/>
                  </a:moveTo>
                  <a:cubicBezTo>
                    <a:pt x="114051" y="11677"/>
                    <a:pt x="113980" y="11699"/>
                    <a:pt x="113905" y="11722"/>
                  </a:cubicBezTo>
                  <a:cubicBezTo>
                    <a:pt x="114107" y="11684"/>
                    <a:pt x="114310" y="11647"/>
                    <a:pt x="114513" y="11609"/>
                  </a:cubicBezTo>
                  <a:cubicBezTo>
                    <a:pt x="114595" y="11583"/>
                    <a:pt x="114678" y="11553"/>
                    <a:pt x="114764" y="11527"/>
                  </a:cubicBezTo>
                  <a:cubicBezTo>
                    <a:pt x="114550" y="11568"/>
                    <a:pt x="114340" y="11609"/>
                    <a:pt x="114126" y="11650"/>
                  </a:cubicBezTo>
                  <a:close/>
                  <a:moveTo>
                    <a:pt x="113939" y="11594"/>
                  </a:moveTo>
                  <a:cubicBezTo>
                    <a:pt x="113920" y="11598"/>
                    <a:pt x="113909" y="11602"/>
                    <a:pt x="113894" y="11605"/>
                  </a:cubicBezTo>
                  <a:cubicBezTo>
                    <a:pt x="114014" y="11583"/>
                    <a:pt x="114137" y="11557"/>
                    <a:pt x="114261" y="11534"/>
                  </a:cubicBezTo>
                  <a:cubicBezTo>
                    <a:pt x="114287" y="11523"/>
                    <a:pt x="114317" y="11515"/>
                    <a:pt x="114344" y="11508"/>
                  </a:cubicBezTo>
                  <a:cubicBezTo>
                    <a:pt x="114209" y="11534"/>
                    <a:pt x="114074" y="11564"/>
                    <a:pt x="113939" y="11594"/>
                  </a:cubicBezTo>
                  <a:close/>
                  <a:moveTo>
                    <a:pt x="113196" y="11951"/>
                  </a:moveTo>
                  <a:cubicBezTo>
                    <a:pt x="113109" y="11977"/>
                    <a:pt x="113027" y="12007"/>
                    <a:pt x="112941" y="12033"/>
                  </a:cubicBezTo>
                  <a:cubicBezTo>
                    <a:pt x="113166" y="11992"/>
                    <a:pt x="113394" y="11951"/>
                    <a:pt x="113620" y="11913"/>
                  </a:cubicBezTo>
                  <a:cubicBezTo>
                    <a:pt x="113713" y="11879"/>
                    <a:pt x="113807" y="11849"/>
                    <a:pt x="113901" y="11815"/>
                  </a:cubicBezTo>
                  <a:cubicBezTo>
                    <a:pt x="113665" y="11860"/>
                    <a:pt x="113432" y="11905"/>
                    <a:pt x="113196" y="11951"/>
                  </a:cubicBezTo>
                  <a:close/>
                  <a:moveTo>
                    <a:pt x="112971" y="11883"/>
                  </a:moveTo>
                  <a:cubicBezTo>
                    <a:pt x="112929" y="11898"/>
                    <a:pt x="112884" y="11909"/>
                    <a:pt x="112843" y="11924"/>
                  </a:cubicBezTo>
                  <a:cubicBezTo>
                    <a:pt x="113004" y="11890"/>
                    <a:pt x="113169" y="11860"/>
                    <a:pt x="113331" y="11830"/>
                  </a:cubicBezTo>
                  <a:cubicBezTo>
                    <a:pt x="113383" y="11812"/>
                    <a:pt x="113436" y="11797"/>
                    <a:pt x="113488" y="11778"/>
                  </a:cubicBezTo>
                  <a:cubicBezTo>
                    <a:pt x="113316" y="11812"/>
                    <a:pt x="113143" y="11849"/>
                    <a:pt x="112971" y="11883"/>
                  </a:cubicBezTo>
                  <a:close/>
                  <a:moveTo>
                    <a:pt x="112029" y="12176"/>
                  </a:moveTo>
                  <a:cubicBezTo>
                    <a:pt x="111969" y="12198"/>
                    <a:pt x="111909" y="12217"/>
                    <a:pt x="111845" y="12236"/>
                  </a:cubicBezTo>
                  <a:cubicBezTo>
                    <a:pt x="112040" y="12198"/>
                    <a:pt x="112231" y="12164"/>
                    <a:pt x="112426" y="12127"/>
                  </a:cubicBezTo>
                  <a:cubicBezTo>
                    <a:pt x="112494" y="12104"/>
                    <a:pt x="112565" y="12082"/>
                    <a:pt x="112633" y="12059"/>
                  </a:cubicBezTo>
                  <a:cubicBezTo>
                    <a:pt x="112430" y="12097"/>
                    <a:pt x="112231" y="12138"/>
                    <a:pt x="112029" y="12176"/>
                  </a:cubicBezTo>
                  <a:close/>
                  <a:moveTo>
                    <a:pt x="111882" y="12112"/>
                  </a:moveTo>
                  <a:cubicBezTo>
                    <a:pt x="111976" y="12093"/>
                    <a:pt x="112070" y="12074"/>
                    <a:pt x="112160" y="12056"/>
                  </a:cubicBezTo>
                  <a:cubicBezTo>
                    <a:pt x="112175" y="12052"/>
                    <a:pt x="112186" y="12048"/>
                    <a:pt x="112198" y="12044"/>
                  </a:cubicBezTo>
                  <a:cubicBezTo>
                    <a:pt x="112093" y="12067"/>
                    <a:pt x="111987" y="12089"/>
                    <a:pt x="111882" y="12112"/>
                  </a:cubicBezTo>
                  <a:close/>
                  <a:moveTo>
                    <a:pt x="111110" y="12472"/>
                  </a:moveTo>
                  <a:cubicBezTo>
                    <a:pt x="111038" y="12495"/>
                    <a:pt x="110967" y="12517"/>
                    <a:pt x="110892" y="12543"/>
                  </a:cubicBezTo>
                  <a:cubicBezTo>
                    <a:pt x="111110" y="12502"/>
                    <a:pt x="111327" y="12465"/>
                    <a:pt x="111545" y="12423"/>
                  </a:cubicBezTo>
                  <a:cubicBezTo>
                    <a:pt x="111627" y="12397"/>
                    <a:pt x="111706" y="12371"/>
                    <a:pt x="111785" y="12344"/>
                  </a:cubicBezTo>
                  <a:cubicBezTo>
                    <a:pt x="111560" y="12386"/>
                    <a:pt x="111335" y="12427"/>
                    <a:pt x="111110" y="12472"/>
                  </a:cubicBezTo>
                  <a:close/>
                  <a:moveTo>
                    <a:pt x="110873" y="12412"/>
                  </a:moveTo>
                  <a:cubicBezTo>
                    <a:pt x="110847" y="12420"/>
                    <a:pt x="110821" y="12427"/>
                    <a:pt x="110794" y="12435"/>
                  </a:cubicBezTo>
                  <a:cubicBezTo>
                    <a:pt x="110944" y="12408"/>
                    <a:pt x="111095" y="12378"/>
                    <a:pt x="111245" y="12348"/>
                  </a:cubicBezTo>
                  <a:cubicBezTo>
                    <a:pt x="111282" y="12337"/>
                    <a:pt x="111320" y="12326"/>
                    <a:pt x="111361" y="12311"/>
                  </a:cubicBezTo>
                  <a:cubicBezTo>
                    <a:pt x="111200" y="12344"/>
                    <a:pt x="111034" y="12378"/>
                    <a:pt x="110873" y="12412"/>
                  </a:cubicBezTo>
                  <a:close/>
                  <a:moveTo>
                    <a:pt x="109943" y="12701"/>
                  </a:moveTo>
                  <a:cubicBezTo>
                    <a:pt x="109898" y="12716"/>
                    <a:pt x="109853" y="12731"/>
                    <a:pt x="109808" y="12742"/>
                  </a:cubicBezTo>
                  <a:cubicBezTo>
                    <a:pt x="109991" y="12708"/>
                    <a:pt x="110172" y="12675"/>
                    <a:pt x="110352" y="12641"/>
                  </a:cubicBezTo>
                  <a:cubicBezTo>
                    <a:pt x="110408" y="12622"/>
                    <a:pt x="110464" y="12603"/>
                    <a:pt x="110517" y="12588"/>
                  </a:cubicBezTo>
                  <a:cubicBezTo>
                    <a:pt x="110325" y="12626"/>
                    <a:pt x="110134" y="12663"/>
                    <a:pt x="109943" y="12701"/>
                  </a:cubicBezTo>
                  <a:close/>
                  <a:moveTo>
                    <a:pt x="109038" y="12990"/>
                  </a:moveTo>
                  <a:cubicBezTo>
                    <a:pt x="108978" y="13009"/>
                    <a:pt x="108922" y="13027"/>
                    <a:pt x="108866" y="13046"/>
                  </a:cubicBezTo>
                  <a:cubicBezTo>
                    <a:pt x="109072" y="13009"/>
                    <a:pt x="109282" y="12971"/>
                    <a:pt x="109489" y="12934"/>
                  </a:cubicBezTo>
                  <a:cubicBezTo>
                    <a:pt x="109556" y="12911"/>
                    <a:pt x="109620" y="12889"/>
                    <a:pt x="109684" y="12866"/>
                  </a:cubicBezTo>
                  <a:cubicBezTo>
                    <a:pt x="109470" y="12907"/>
                    <a:pt x="109252" y="12949"/>
                    <a:pt x="109038" y="12990"/>
                  </a:cubicBezTo>
                  <a:close/>
                  <a:moveTo>
                    <a:pt x="108791" y="12937"/>
                  </a:moveTo>
                  <a:cubicBezTo>
                    <a:pt x="108783" y="12941"/>
                    <a:pt x="108772" y="12941"/>
                    <a:pt x="108764" y="12945"/>
                  </a:cubicBezTo>
                  <a:cubicBezTo>
                    <a:pt x="108900" y="12919"/>
                    <a:pt x="109038" y="12892"/>
                    <a:pt x="109173" y="12866"/>
                  </a:cubicBezTo>
                  <a:cubicBezTo>
                    <a:pt x="109196" y="12858"/>
                    <a:pt x="109218" y="12851"/>
                    <a:pt x="109241" y="12843"/>
                  </a:cubicBezTo>
                  <a:cubicBezTo>
                    <a:pt x="109091" y="12874"/>
                    <a:pt x="108941" y="12907"/>
                    <a:pt x="108791" y="12937"/>
                  </a:cubicBezTo>
                  <a:close/>
                  <a:moveTo>
                    <a:pt x="107872" y="13222"/>
                  </a:moveTo>
                  <a:cubicBezTo>
                    <a:pt x="107845" y="13230"/>
                    <a:pt x="107815" y="13241"/>
                    <a:pt x="107789" y="13249"/>
                  </a:cubicBezTo>
                  <a:cubicBezTo>
                    <a:pt x="107958" y="13215"/>
                    <a:pt x="108127" y="13185"/>
                    <a:pt x="108299" y="13151"/>
                  </a:cubicBezTo>
                  <a:cubicBezTo>
                    <a:pt x="108337" y="13140"/>
                    <a:pt x="108378" y="13125"/>
                    <a:pt x="108416" y="13114"/>
                  </a:cubicBezTo>
                  <a:cubicBezTo>
                    <a:pt x="108235" y="13147"/>
                    <a:pt x="108055" y="13185"/>
                    <a:pt x="107872" y="13222"/>
                  </a:cubicBezTo>
                  <a:close/>
                  <a:moveTo>
                    <a:pt x="106979" y="13508"/>
                  </a:moveTo>
                  <a:cubicBezTo>
                    <a:pt x="106937" y="13523"/>
                    <a:pt x="106900" y="13534"/>
                    <a:pt x="106862" y="13545"/>
                  </a:cubicBezTo>
                  <a:cubicBezTo>
                    <a:pt x="107057" y="13511"/>
                    <a:pt x="107252" y="13474"/>
                    <a:pt x="107451" y="13436"/>
                  </a:cubicBezTo>
                  <a:cubicBezTo>
                    <a:pt x="107500" y="13421"/>
                    <a:pt x="107549" y="13406"/>
                    <a:pt x="107598" y="13388"/>
                  </a:cubicBezTo>
                  <a:cubicBezTo>
                    <a:pt x="107391" y="13429"/>
                    <a:pt x="107181" y="13466"/>
                    <a:pt x="106979" y="13508"/>
                  </a:cubicBezTo>
                  <a:close/>
                  <a:moveTo>
                    <a:pt x="106986" y="13406"/>
                  </a:moveTo>
                  <a:cubicBezTo>
                    <a:pt x="107031" y="13395"/>
                    <a:pt x="107076" y="13388"/>
                    <a:pt x="107121" y="13376"/>
                  </a:cubicBezTo>
                  <a:cubicBezTo>
                    <a:pt x="107125" y="13376"/>
                    <a:pt x="107132" y="13373"/>
                    <a:pt x="107136" y="13373"/>
                  </a:cubicBezTo>
                  <a:cubicBezTo>
                    <a:pt x="107087" y="13384"/>
                    <a:pt x="107035" y="13395"/>
                    <a:pt x="106986" y="13406"/>
                  </a:cubicBezTo>
                  <a:close/>
                  <a:moveTo>
                    <a:pt x="106119" y="13789"/>
                  </a:moveTo>
                  <a:cubicBezTo>
                    <a:pt x="106074" y="13804"/>
                    <a:pt x="106026" y="13823"/>
                    <a:pt x="105977" y="13838"/>
                  </a:cubicBezTo>
                  <a:cubicBezTo>
                    <a:pt x="106198" y="13796"/>
                    <a:pt x="106416" y="13759"/>
                    <a:pt x="106633" y="13721"/>
                  </a:cubicBezTo>
                  <a:cubicBezTo>
                    <a:pt x="106690" y="13699"/>
                    <a:pt x="106746" y="13680"/>
                    <a:pt x="106802" y="13661"/>
                  </a:cubicBezTo>
                  <a:cubicBezTo>
                    <a:pt x="106577" y="13703"/>
                    <a:pt x="106348" y="13748"/>
                    <a:pt x="106119" y="13789"/>
                  </a:cubicBezTo>
                  <a:moveTo>
                    <a:pt x="105815" y="13740"/>
                  </a:moveTo>
                  <a:cubicBezTo>
                    <a:pt x="105808" y="13744"/>
                    <a:pt x="105797" y="13748"/>
                    <a:pt x="105789" y="13748"/>
                  </a:cubicBezTo>
                  <a:cubicBezTo>
                    <a:pt x="105947" y="13718"/>
                    <a:pt x="106104" y="13688"/>
                    <a:pt x="106262" y="13658"/>
                  </a:cubicBezTo>
                  <a:cubicBezTo>
                    <a:pt x="106284" y="13650"/>
                    <a:pt x="106303" y="13646"/>
                    <a:pt x="106326" y="13639"/>
                  </a:cubicBezTo>
                  <a:cubicBezTo>
                    <a:pt x="106153" y="13673"/>
                    <a:pt x="105984" y="13706"/>
                    <a:pt x="105815" y="13740"/>
                  </a:cubicBezTo>
                  <a:close/>
                  <a:moveTo>
                    <a:pt x="104945" y="14018"/>
                  </a:moveTo>
                  <a:cubicBezTo>
                    <a:pt x="104922" y="14025"/>
                    <a:pt x="104900" y="14033"/>
                    <a:pt x="104877" y="14040"/>
                  </a:cubicBezTo>
                  <a:cubicBezTo>
                    <a:pt x="105061" y="14007"/>
                    <a:pt x="105249" y="13973"/>
                    <a:pt x="105433" y="13935"/>
                  </a:cubicBezTo>
                  <a:cubicBezTo>
                    <a:pt x="105466" y="13924"/>
                    <a:pt x="105500" y="13913"/>
                    <a:pt x="105534" y="13902"/>
                  </a:cubicBezTo>
                  <a:cubicBezTo>
                    <a:pt x="105339" y="13943"/>
                    <a:pt x="105144" y="13980"/>
                    <a:pt x="104945" y="14018"/>
                  </a:cubicBezTo>
                  <a:moveTo>
                    <a:pt x="104104" y="14296"/>
                  </a:moveTo>
                  <a:cubicBezTo>
                    <a:pt x="104074" y="14303"/>
                    <a:pt x="104044" y="14314"/>
                    <a:pt x="104014" y="14326"/>
                  </a:cubicBezTo>
                  <a:cubicBezTo>
                    <a:pt x="104221" y="14288"/>
                    <a:pt x="104431" y="14250"/>
                    <a:pt x="104637" y="14213"/>
                  </a:cubicBezTo>
                  <a:cubicBezTo>
                    <a:pt x="104679" y="14198"/>
                    <a:pt x="104716" y="14183"/>
                    <a:pt x="104757" y="14172"/>
                  </a:cubicBezTo>
                  <a:cubicBezTo>
                    <a:pt x="104540" y="14209"/>
                    <a:pt x="104322" y="14250"/>
                    <a:pt x="104104" y="14296"/>
                  </a:cubicBezTo>
                  <a:close/>
                  <a:moveTo>
                    <a:pt x="104097" y="14190"/>
                  </a:moveTo>
                  <a:cubicBezTo>
                    <a:pt x="104146" y="14179"/>
                    <a:pt x="104198" y="14172"/>
                    <a:pt x="104247" y="14160"/>
                  </a:cubicBezTo>
                  <a:cubicBezTo>
                    <a:pt x="104251" y="14160"/>
                    <a:pt x="104258" y="14157"/>
                    <a:pt x="104262" y="14157"/>
                  </a:cubicBezTo>
                  <a:cubicBezTo>
                    <a:pt x="104206" y="14168"/>
                    <a:pt x="104150" y="14179"/>
                    <a:pt x="104097" y="14190"/>
                  </a:cubicBezTo>
                  <a:close/>
                  <a:moveTo>
                    <a:pt x="103298" y="14566"/>
                  </a:moveTo>
                  <a:cubicBezTo>
                    <a:pt x="103264" y="14577"/>
                    <a:pt x="103230" y="14588"/>
                    <a:pt x="103197" y="14599"/>
                  </a:cubicBezTo>
                  <a:cubicBezTo>
                    <a:pt x="103422" y="14562"/>
                    <a:pt x="103650" y="14521"/>
                    <a:pt x="103876" y="14479"/>
                  </a:cubicBezTo>
                  <a:cubicBezTo>
                    <a:pt x="103917" y="14464"/>
                    <a:pt x="103958" y="14449"/>
                    <a:pt x="104003" y="14434"/>
                  </a:cubicBezTo>
                  <a:cubicBezTo>
                    <a:pt x="103767" y="14479"/>
                    <a:pt x="103530" y="14524"/>
                    <a:pt x="103298" y="14566"/>
                  </a:cubicBezTo>
                  <a:close/>
                  <a:moveTo>
                    <a:pt x="102938" y="14524"/>
                  </a:moveTo>
                  <a:cubicBezTo>
                    <a:pt x="102934" y="14524"/>
                    <a:pt x="102930" y="14528"/>
                    <a:pt x="102923" y="14528"/>
                  </a:cubicBezTo>
                  <a:cubicBezTo>
                    <a:pt x="103095" y="14494"/>
                    <a:pt x="103268" y="14464"/>
                    <a:pt x="103440" y="14431"/>
                  </a:cubicBezTo>
                  <a:cubicBezTo>
                    <a:pt x="103455" y="14427"/>
                    <a:pt x="103470" y="14419"/>
                    <a:pt x="103489" y="14416"/>
                  </a:cubicBezTo>
                  <a:cubicBezTo>
                    <a:pt x="103305" y="14449"/>
                    <a:pt x="103121" y="14487"/>
                    <a:pt x="102938" y="14524"/>
                  </a:cubicBezTo>
                  <a:close/>
                  <a:moveTo>
                    <a:pt x="102116" y="14795"/>
                  </a:moveTo>
                  <a:cubicBezTo>
                    <a:pt x="102105" y="14798"/>
                    <a:pt x="102093" y="14802"/>
                    <a:pt x="102082" y="14806"/>
                  </a:cubicBezTo>
                  <a:cubicBezTo>
                    <a:pt x="102277" y="14768"/>
                    <a:pt x="102472" y="14731"/>
                    <a:pt x="102667" y="14697"/>
                  </a:cubicBezTo>
                  <a:cubicBezTo>
                    <a:pt x="102690" y="14689"/>
                    <a:pt x="102709" y="14682"/>
                    <a:pt x="102731" y="14674"/>
                  </a:cubicBezTo>
                  <a:cubicBezTo>
                    <a:pt x="102525" y="14712"/>
                    <a:pt x="102319" y="14753"/>
                    <a:pt x="102116" y="14795"/>
                  </a:cubicBezTo>
                  <a:close/>
                  <a:moveTo>
                    <a:pt x="101328" y="15057"/>
                  </a:moveTo>
                  <a:cubicBezTo>
                    <a:pt x="101313" y="15061"/>
                    <a:pt x="101302" y="15065"/>
                    <a:pt x="101287" y="15072"/>
                  </a:cubicBezTo>
                  <a:cubicBezTo>
                    <a:pt x="101501" y="15031"/>
                    <a:pt x="101718" y="14993"/>
                    <a:pt x="101932" y="14956"/>
                  </a:cubicBezTo>
                  <a:cubicBezTo>
                    <a:pt x="101955" y="14948"/>
                    <a:pt x="101977" y="14937"/>
                    <a:pt x="102000" y="14930"/>
                  </a:cubicBezTo>
                  <a:cubicBezTo>
                    <a:pt x="101778" y="14971"/>
                    <a:pt x="101549" y="15016"/>
                    <a:pt x="101328" y="15057"/>
                  </a:cubicBezTo>
                  <a:close/>
                  <a:moveTo>
                    <a:pt x="100638" y="15188"/>
                  </a:moveTo>
                  <a:cubicBezTo>
                    <a:pt x="100668" y="15185"/>
                    <a:pt x="100698" y="15177"/>
                    <a:pt x="100728" y="15173"/>
                  </a:cubicBezTo>
                  <a:cubicBezTo>
                    <a:pt x="100728" y="15173"/>
                    <a:pt x="100731" y="15173"/>
                    <a:pt x="100731" y="15170"/>
                  </a:cubicBezTo>
                  <a:cubicBezTo>
                    <a:pt x="100701" y="15177"/>
                    <a:pt x="100671" y="15185"/>
                    <a:pt x="100638" y="15188"/>
                  </a:cubicBezTo>
                  <a:close/>
                  <a:moveTo>
                    <a:pt x="100544" y="15327"/>
                  </a:moveTo>
                  <a:cubicBezTo>
                    <a:pt x="100773" y="15286"/>
                    <a:pt x="101005" y="15245"/>
                    <a:pt x="101234" y="15207"/>
                  </a:cubicBezTo>
                  <a:cubicBezTo>
                    <a:pt x="101257" y="15200"/>
                    <a:pt x="101279" y="15192"/>
                    <a:pt x="101298" y="15181"/>
                  </a:cubicBezTo>
                  <a:cubicBezTo>
                    <a:pt x="101058" y="15226"/>
                    <a:pt x="100818" y="15271"/>
                    <a:pt x="100578" y="15316"/>
                  </a:cubicBezTo>
                  <a:cubicBezTo>
                    <a:pt x="100566" y="15320"/>
                    <a:pt x="100551" y="15324"/>
                    <a:pt x="100544" y="15327"/>
                  </a:cubicBezTo>
                  <a:close/>
                  <a:moveTo>
                    <a:pt x="99865" y="15447"/>
                  </a:moveTo>
                  <a:cubicBezTo>
                    <a:pt x="99917" y="15440"/>
                    <a:pt x="99970" y="15429"/>
                    <a:pt x="100019" y="15421"/>
                  </a:cubicBezTo>
                  <a:cubicBezTo>
                    <a:pt x="100022" y="15421"/>
                    <a:pt x="100026" y="15417"/>
                    <a:pt x="100030" y="15417"/>
                  </a:cubicBezTo>
                  <a:cubicBezTo>
                    <a:pt x="99974" y="15429"/>
                    <a:pt x="99917" y="15440"/>
                    <a:pt x="99865" y="15447"/>
                  </a:cubicBezTo>
                  <a:close/>
                  <a:moveTo>
                    <a:pt x="100581" y="15447"/>
                  </a:moveTo>
                  <a:cubicBezTo>
                    <a:pt x="100596" y="15440"/>
                    <a:pt x="100615" y="15432"/>
                    <a:pt x="100630" y="15429"/>
                  </a:cubicBezTo>
                  <a:cubicBezTo>
                    <a:pt x="100379" y="15474"/>
                    <a:pt x="100124" y="15519"/>
                    <a:pt x="99868" y="15564"/>
                  </a:cubicBezTo>
                  <a:cubicBezTo>
                    <a:pt x="99861" y="15567"/>
                    <a:pt x="99853" y="15571"/>
                    <a:pt x="99846" y="15571"/>
                  </a:cubicBezTo>
                  <a:cubicBezTo>
                    <a:pt x="100090" y="15530"/>
                    <a:pt x="100337" y="15489"/>
                    <a:pt x="100581" y="15447"/>
                  </a:cubicBezTo>
                  <a:close/>
                  <a:moveTo>
                    <a:pt x="99208" y="15804"/>
                  </a:moveTo>
                  <a:cubicBezTo>
                    <a:pt x="99463" y="15759"/>
                    <a:pt x="99718" y="15718"/>
                    <a:pt x="99974" y="15676"/>
                  </a:cubicBezTo>
                  <a:cubicBezTo>
                    <a:pt x="99981" y="15672"/>
                    <a:pt x="99992" y="15669"/>
                    <a:pt x="100000" y="15665"/>
                  </a:cubicBezTo>
                  <a:cubicBezTo>
                    <a:pt x="99737" y="15710"/>
                    <a:pt x="99475" y="15755"/>
                    <a:pt x="99208" y="15804"/>
                  </a:cubicBezTo>
                  <a:close/>
                  <a:moveTo>
                    <a:pt x="98191" y="17218"/>
                  </a:moveTo>
                  <a:cubicBezTo>
                    <a:pt x="98315" y="17290"/>
                    <a:pt x="98420" y="17372"/>
                    <a:pt x="98499" y="17466"/>
                  </a:cubicBezTo>
                  <a:cubicBezTo>
                    <a:pt x="98863" y="17286"/>
                    <a:pt x="99231" y="17106"/>
                    <a:pt x="99602" y="16929"/>
                  </a:cubicBezTo>
                  <a:cubicBezTo>
                    <a:pt x="99396" y="16903"/>
                    <a:pt x="99178" y="16884"/>
                    <a:pt x="98945" y="16869"/>
                  </a:cubicBezTo>
                  <a:cubicBezTo>
                    <a:pt x="98690" y="16986"/>
                    <a:pt x="98439" y="17102"/>
                    <a:pt x="98191" y="17218"/>
                  </a:cubicBezTo>
                  <a:moveTo>
                    <a:pt x="98116" y="16836"/>
                  </a:moveTo>
                  <a:cubicBezTo>
                    <a:pt x="97981" y="16896"/>
                    <a:pt x="97846" y="16956"/>
                    <a:pt x="97711" y="17016"/>
                  </a:cubicBezTo>
                  <a:cubicBezTo>
                    <a:pt x="97857" y="17061"/>
                    <a:pt x="97989" y="17113"/>
                    <a:pt x="98105" y="17170"/>
                  </a:cubicBezTo>
                  <a:cubicBezTo>
                    <a:pt x="98330" y="17068"/>
                    <a:pt x="98552" y="16963"/>
                    <a:pt x="98780" y="16862"/>
                  </a:cubicBezTo>
                  <a:cubicBezTo>
                    <a:pt x="98567" y="16851"/>
                    <a:pt x="98345" y="16839"/>
                    <a:pt x="98116" y="16836"/>
                  </a:cubicBezTo>
                  <a:close/>
                  <a:moveTo>
                    <a:pt x="97328" y="16914"/>
                  </a:moveTo>
                  <a:lnTo>
                    <a:pt x="97336" y="16918"/>
                  </a:lnTo>
                  <a:cubicBezTo>
                    <a:pt x="97426" y="16937"/>
                    <a:pt x="97508" y="16956"/>
                    <a:pt x="97591" y="16978"/>
                  </a:cubicBezTo>
                  <a:cubicBezTo>
                    <a:pt x="97692" y="16937"/>
                    <a:pt x="97790" y="16892"/>
                    <a:pt x="97891" y="16847"/>
                  </a:cubicBezTo>
                  <a:cubicBezTo>
                    <a:pt x="97704" y="16869"/>
                    <a:pt x="97516" y="16892"/>
                    <a:pt x="97328" y="16914"/>
                  </a:cubicBezTo>
                  <a:close/>
                  <a:moveTo>
                    <a:pt x="96889" y="16997"/>
                  </a:moveTo>
                  <a:cubicBezTo>
                    <a:pt x="96390" y="17207"/>
                    <a:pt x="95895" y="17421"/>
                    <a:pt x="95407" y="17635"/>
                  </a:cubicBezTo>
                  <a:cubicBezTo>
                    <a:pt x="95460" y="17729"/>
                    <a:pt x="95505" y="17822"/>
                    <a:pt x="95539" y="17920"/>
                  </a:cubicBezTo>
                  <a:cubicBezTo>
                    <a:pt x="96139" y="17635"/>
                    <a:pt x="96747" y="17357"/>
                    <a:pt x="97362" y="17079"/>
                  </a:cubicBezTo>
                  <a:cubicBezTo>
                    <a:pt x="97343" y="17076"/>
                    <a:pt x="97321" y="17072"/>
                    <a:pt x="97302" y="17068"/>
                  </a:cubicBezTo>
                  <a:cubicBezTo>
                    <a:pt x="97175" y="17042"/>
                    <a:pt x="97036" y="17016"/>
                    <a:pt x="96889" y="16997"/>
                  </a:cubicBezTo>
                  <a:close/>
                  <a:moveTo>
                    <a:pt x="95884" y="17102"/>
                  </a:moveTo>
                  <a:cubicBezTo>
                    <a:pt x="95854" y="17106"/>
                    <a:pt x="95824" y="17113"/>
                    <a:pt x="95798" y="17117"/>
                  </a:cubicBezTo>
                  <a:cubicBezTo>
                    <a:pt x="95602" y="17196"/>
                    <a:pt x="95407" y="17275"/>
                    <a:pt x="95212" y="17357"/>
                  </a:cubicBezTo>
                  <a:cubicBezTo>
                    <a:pt x="95268" y="17425"/>
                    <a:pt x="95321" y="17492"/>
                    <a:pt x="95366" y="17563"/>
                  </a:cubicBezTo>
                  <a:cubicBezTo>
                    <a:pt x="95798" y="17376"/>
                    <a:pt x="96233" y="17185"/>
                    <a:pt x="96672" y="17001"/>
                  </a:cubicBezTo>
                  <a:cubicBezTo>
                    <a:pt x="96413" y="17034"/>
                    <a:pt x="96146" y="17068"/>
                    <a:pt x="95884" y="17102"/>
                  </a:cubicBezTo>
                  <a:close/>
                  <a:moveTo>
                    <a:pt x="95077" y="17222"/>
                  </a:moveTo>
                  <a:cubicBezTo>
                    <a:pt x="95103" y="17241"/>
                    <a:pt x="95130" y="17263"/>
                    <a:pt x="95152" y="17290"/>
                  </a:cubicBezTo>
                  <a:cubicBezTo>
                    <a:pt x="95250" y="17248"/>
                    <a:pt x="95351" y="17207"/>
                    <a:pt x="95452" y="17166"/>
                  </a:cubicBezTo>
                  <a:cubicBezTo>
                    <a:pt x="95325" y="17185"/>
                    <a:pt x="95201" y="17203"/>
                    <a:pt x="95077" y="17222"/>
                  </a:cubicBezTo>
                  <a:close/>
                  <a:moveTo>
                    <a:pt x="95058" y="17421"/>
                  </a:moveTo>
                  <a:cubicBezTo>
                    <a:pt x="94075" y="17830"/>
                    <a:pt x="93111" y="18254"/>
                    <a:pt x="92169" y="18689"/>
                  </a:cubicBezTo>
                  <a:cubicBezTo>
                    <a:pt x="92124" y="18839"/>
                    <a:pt x="92064" y="18997"/>
                    <a:pt x="91989" y="19158"/>
                  </a:cubicBezTo>
                  <a:cubicBezTo>
                    <a:pt x="93036" y="18633"/>
                    <a:pt x="94117" y="18123"/>
                    <a:pt x="95220" y="17631"/>
                  </a:cubicBezTo>
                  <a:cubicBezTo>
                    <a:pt x="95175" y="17560"/>
                    <a:pt x="95126" y="17496"/>
                    <a:pt x="95070" y="17428"/>
                  </a:cubicBezTo>
                  <a:cubicBezTo>
                    <a:pt x="95066" y="17425"/>
                    <a:pt x="95062" y="17421"/>
                    <a:pt x="95058" y="17421"/>
                  </a:cubicBezTo>
                  <a:close/>
                  <a:moveTo>
                    <a:pt x="94841" y="17256"/>
                  </a:moveTo>
                  <a:cubicBezTo>
                    <a:pt x="94762" y="17267"/>
                    <a:pt x="94683" y="17278"/>
                    <a:pt x="94601" y="17290"/>
                  </a:cubicBezTo>
                  <a:cubicBezTo>
                    <a:pt x="93805" y="17605"/>
                    <a:pt x="93017" y="17931"/>
                    <a:pt x="92244" y="18261"/>
                  </a:cubicBezTo>
                  <a:cubicBezTo>
                    <a:pt x="92237" y="18366"/>
                    <a:pt x="92222" y="18475"/>
                    <a:pt x="92196" y="18584"/>
                  </a:cubicBezTo>
                  <a:cubicBezTo>
                    <a:pt x="93107" y="18164"/>
                    <a:pt x="94042" y="17755"/>
                    <a:pt x="94995" y="17357"/>
                  </a:cubicBezTo>
                  <a:cubicBezTo>
                    <a:pt x="94950" y="17320"/>
                    <a:pt x="94901" y="17286"/>
                    <a:pt x="94841" y="17256"/>
                  </a:cubicBezTo>
                  <a:close/>
                  <a:moveTo>
                    <a:pt x="93426" y="17473"/>
                  </a:moveTo>
                  <a:cubicBezTo>
                    <a:pt x="93029" y="17627"/>
                    <a:pt x="92627" y="17781"/>
                    <a:pt x="92237" y="17939"/>
                  </a:cubicBezTo>
                  <a:cubicBezTo>
                    <a:pt x="92244" y="18006"/>
                    <a:pt x="92248" y="18074"/>
                    <a:pt x="92248" y="18145"/>
                  </a:cubicBezTo>
                  <a:cubicBezTo>
                    <a:pt x="92248" y="18153"/>
                    <a:pt x="92248" y="18156"/>
                    <a:pt x="92248" y="18164"/>
                  </a:cubicBezTo>
                  <a:cubicBezTo>
                    <a:pt x="92897" y="17886"/>
                    <a:pt x="93554" y="17616"/>
                    <a:pt x="94218" y="17350"/>
                  </a:cubicBezTo>
                  <a:cubicBezTo>
                    <a:pt x="93955" y="17391"/>
                    <a:pt x="93693" y="17432"/>
                    <a:pt x="93426" y="17473"/>
                  </a:cubicBezTo>
                  <a:close/>
                  <a:moveTo>
                    <a:pt x="92274" y="17661"/>
                  </a:moveTo>
                  <a:cubicBezTo>
                    <a:pt x="92241" y="17672"/>
                    <a:pt x="92211" y="17684"/>
                    <a:pt x="92181" y="17695"/>
                  </a:cubicBezTo>
                  <a:cubicBezTo>
                    <a:pt x="92196" y="17744"/>
                    <a:pt x="92211" y="17796"/>
                    <a:pt x="92222" y="17849"/>
                  </a:cubicBezTo>
                  <a:cubicBezTo>
                    <a:pt x="92481" y="17744"/>
                    <a:pt x="92740" y="17642"/>
                    <a:pt x="93002" y="17541"/>
                  </a:cubicBezTo>
                  <a:cubicBezTo>
                    <a:pt x="92758" y="17579"/>
                    <a:pt x="92518" y="17620"/>
                    <a:pt x="92274" y="17661"/>
                  </a:cubicBezTo>
                  <a:close/>
                  <a:moveTo>
                    <a:pt x="92083" y="17999"/>
                  </a:moveTo>
                  <a:cubicBezTo>
                    <a:pt x="90575" y="18603"/>
                    <a:pt x="89115" y="19237"/>
                    <a:pt x="87708" y="19893"/>
                  </a:cubicBezTo>
                  <a:cubicBezTo>
                    <a:pt x="87483" y="20141"/>
                    <a:pt x="87232" y="20396"/>
                    <a:pt x="86950" y="20663"/>
                  </a:cubicBezTo>
                  <a:cubicBezTo>
                    <a:pt x="88582" y="19815"/>
                    <a:pt x="90297" y="19004"/>
                    <a:pt x="92087" y="18235"/>
                  </a:cubicBezTo>
                  <a:cubicBezTo>
                    <a:pt x="92091" y="18205"/>
                    <a:pt x="92091" y="18175"/>
                    <a:pt x="92091" y="18145"/>
                  </a:cubicBezTo>
                  <a:cubicBezTo>
                    <a:pt x="92091" y="18096"/>
                    <a:pt x="92087" y="18048"/>
                    <a:pt x="92083" y="17999"/>
                  </a:cubicBezTo>
                  <a:close/>
                  <a:moveTo>
                    <a:pt x="92030" y="17751"/>
                  </a:moveTo>
                  <a:cubicBezTo>
                    <a:pt x="90729" y="18239"/>
                    <a:pt x="89460" y="18745"/>
                    <a:pt x="88226" y="19271"/>
                  </a:cubicBezTo>
                  <a:cubicBezTo>
                    <a:pt x="88117" y="19421"/>
                    <a:pt x="87993" y="19571"/>
                    <a:pt x="87858" y="19725"/>
                  </a:cubicBezTo>
                  <a:cubicBezTo>
                    <a:pt x="89216" y="19094"/>
                    <a:pt x="90623" y="18490"/>
                    <a:pt x="92068" y="17909"/>
                  </a:cubicBezTo>
                  <a:cubicBezTo>
                    <a:pt x="92061" y="17856"/>
                    <a:pt x="92049" y="17800"/>
                    <a:pt x="92030" y="17751"/>
                  </a:cubicBezTo>
                  <a:moveTo>
                    <a:pt x="91584" y="16963"/>
                  </a:moveTo>
                  <a:cubicBezTo>
                    <a:pt x="91599" y="16971"/>
                    <a:pt x="91610" y="16978"/>
                    <a:pt x="91625" y="16982"/>
                  </a:cubicBezTo>
                  <a:cubicBezTo>
                    <a:pt x="91745" y="16971"/>
                    <a:pt x="91862" y="16956"/>
                    <a:pt x="91978" y="16944"/>
                  </a:cubicBezTo>
                  <a:cubicBezTo>
                    <a:pt x="91850" y="16952"/>
                    <a:pt x="91719" y="16956"/>
                    <a:pt x="91584" y="16963"/>
                  </a:cubicBezTo>
                  <a:close/>
                  <a:moveTo>
                    <a:pt x="91179" y="17008"/>
                  </a:moveTo>
                  <a:cubicBezTo>
                    <a:pt x="91160" y="17004"/>
                    <a:pt x="91141" y="17001"/>
                    <a:pt x="91119" y="16997"/>
                  </a:cubicBezTo>
                  <a:cubicBezTo>
                    <a:pt x="90410" y="17049"/>
                    <a:pt x="89618" y="17136"/>
                    <a:pt x="88755" y="17252"/>
                  </a:cubicBezTo>
                  <a:cubicBezTo>
                    <a:pt x="88774" y="17286"/>
                    <a:pt x="88789" y="17323"/>
                    <a:pt x="88804" y="17361"/>
                  </a:cubicBezTo>
                  <a:cubicBezTo>
                    <a:pt x="89667" y="17230"/>
                    <a:pt x="90485" y="17117"/>
                    <a:pt x="91258" y="17023"/>
                  </a:cubicBezTo>
                  <a:cubicBezTo>
                    <a:pt x="91231" y="17019"/>
                    <a:pt x="91205" y="17012"/>
                    <a:pt x="91179" y="17008"/>
                  </a:cubicBezTo>
                  <a:close/>
                  <a:moveTo>
                    <a:pt x="90034" y="16914"/>
                  </a:moveTo>
                  <a:lnTo>
                    <a:pt x="90034" y="16914"/>
                  </a:lnTo>
                  <a:cubicBezTo>
                    <a:pt x="89614" y="16914"/>
                    <a:pt x="89126" y="16941"/>
                    <a:pt x="88579" y="16986"/>
                  </a:cubicBezTo>
                  <a:cubicBezTo>
                    <a:pt x="88612" y="17023"/>
                    <a:pt x="88642" y="17064"/>
                    <a:pt x="88669" y="17102"/>
                  </a:cubicBezTo>
                  <a:cubicBezTo>
                    <a:pt x="89220" y="17031"/>
                    <a:pt x="89742" y="16967"/>
                    <a:pt x="90233" y="16918"/>
                  </a:cubicBezTo>
                  <a:cubicBezTo>
                    <a:pt x="90169" y="16914"/>
                    <a:pt x="90102" y="16914"/>
                    <a:pt x="90034" y="16914"/>
                  </a:cubicBezTo>
                  <a:close/>
                  <a:moveTo>
                    <a:pt x="88459" y="17095"/>
                  </a:moveTo>
                  <a:cubicBezTo>
                    <a:pt x="88432" y="17064"/>
                    <a:pt x="88395" y="17034"/>
                    <a:pt x="88346" y="17008"/>
                  </a:cubicBezTo>
                  <a:cubicBezTo>
                    <a:pt x="87521" y="17087"/>
                    <a:pt x="86571" y="17218"/>
                    <a:pt x="85509" y="17391"/>
                  </a:cubicBezTo>
                  <a:cubicBezTo>
                    <a:pt x="85506" y="17462"/>
                    <a:pt x="85498" y="17537"/>
                    <a:pt x="85483" y="17609"/>
                  </a:cubicBezTo>
                  <a:cubicBezTo>
                    <a:pt x="86556" y="17417"/>
                    <a:pt x="87562" y="17256"/>
                    <a:pt x="88489" y="17128"/>
                  </a:cubicBezTo>
                  <a:cubicBezTo>
                    <a:pt x="88477" y="17117"/>
                    <a:pt x="88466" y="17106"/>
                    <a:pt x="88459" y="17095"/>
                  </a:cubicBezTo>
                  <a:close/>
                  <a:moveTo>
                    <a:pt x="87288" y="16854"/>
                  </a:moveTo>
                  <a:lnTo>
                    <a:pt x="87284" y="16854"/>
                  </a:lnTo>
                  <a:lnTo>
                    <a:pt x="87280" y="16854"/>
                  </a:lnTo>
                  <a:cubicBezTo>
                    <a:pt x="86793" y="16854"/>
                    <a:pt x="86166" y="16903"/>
                    <a:pt x="85427" y="16997"/>
                  </a:cubicBezTo>
                  <a:cubicBezTo>
                    <a:pt x="85461" y="17072"/>
                    <a:pt x="85487" y="17151"/>
                    <a:pt x="85498" y="17233"/>
                  </a:cubicBezTo>
                  <a:cubicBezTo>
                    <a:pt x="86384" y="17087"/>
                    <a:pt x="87194" y="16974"/>
                    <a:pt x="87918" y="16892"/>
                  </a:cubicBezTo>
                  <a:cubicBezTo>
                    <a:pt x="87746" y="16869"/>
                    <a:pt x="87532" y="16854"/>
                    <a:pt x="87288" y="16854"/>
                  </a:cubicBezTo>
                  <a:close/>
                  <a:moveTo>
                    <a:pt x="88639" y="17383"/>
                  </a:moveTo>
                  <a:cubicBezTo>
                    <a:pt x="88624" y="17346"/>
                    <a:pt x="88605" y="17308"/>
                    <a:pt x="88586" y="17275"/>
                  </a:cubicBezTo>
                  <a:cubicBezTo>
                    <a:pt x="87618" y="17406"/>
                    <a:pt x="86564" y="17575"/>
                    <a:pt x="85434" y="17777"/>
                  </a:cubicBezTo>
                  <a:cubicBezTo>
                    <a:pt x="85416" y="17834"/>
                    <a:pt x="85393" y="17890"/>
                    <a:pt x="85367" y="17946"/>
                  </a:cubicBezTo>
                  <a:cubicBezTo>
                    <a:pt x="86515" y="17732"/>
                    <a:pt x="87607" y="17545"/>
                    <a:pt x="88639" y="17383"/>
                  </a:cubicBezTo>
                  <a:close/>
                  <a:moveTo>
                    <a:pt x="81514" y="18153"/>
                  </a:moveTo>
                  <a:cubicBezTo>
                    <a:pt x="81420" y="18250"/>
                    <a:pt x="81318" y="18355"/>
                    <a:pt x="81206" y="18460"/>
                  </a:cubicBezTo>
                  <a:cubicBezTo>
                    <a:pt x="82654" y="18145"/>
                    <a:pt x="84027" y="17871"/>
                    <a:pt x="85307" y="17642"/>
                  </a:cubicBezTo>
                  <a:cubicBezTo>
                    <a:pt x="85326" y="17563"/>
                    <a:pt x="85341" y="17488"/>
                    <a:pt x="85344" y="17421"/>
                  </a:cubicBezTo>
                  <a:cubicBezTo>
                    <a:pt x="84185" y="17612"/>
                    <a:pt x="82902" y="17860"/>
                    <a:pt x="81514" y="18153"/>
                  </a:cubicBezTo>
                  <a:close/>
                  <a:moveTo>
                    <a:pt x="85254" y="17019"/>
                  </a:moveTo>
                  <a:cubicBezTo>
                    <a:pt x="84320" y="17143"/>
                    <a:pt x="83213" y="17335"/>
                    <a:pt x="81960" y="17582"/>
                  </a:cubicBezTo>
                  <a:cubicBezTo>
                    <a:pt x="81889" y="17702"/>
                    <a:pt x="81799" y="17826"/>
                    <a:pt x="81690" y="17954"/>
                  </a:cubicBezTo>
                  <a:cubicBezTo>
                    <a:pt x="83007" y="17676"/>
                    <a:pt x="84230" y="17443"/>
                    <a:pt x="85337" y="17260"/>
                  </a:cubicBezTo>
                  <a:cubicBezTo>
                    <a:pt x="85322" y="17173"/>
                    <a:pt x="85296" y="17095"/>
                    <a:pt x="85254" y="17019"/>
                  </a:cubicBezTo>
                  <a:close/>
                  <a:moveTo>
                    <a:pt x="84935" y="16791"/>
                  </a:moveTo>
                  <a:cubicBezTo>
                    <a:pt x="84812" y="16764"/>
                    <a:pt x="84647" y="16749"/>
                    <a:pt x="84444" y="16749"/>
                  </a:cubicBezTo>
                  <a:lnTo>
                    <a:pt x="84440" y="16749"/>
                  </a:lnTo>
                  <a:lnTo>
                    <a:pt x="84440" y="16749"/>
                  </a:lnTo>
                  <a:cubicBezTo>
                    <a:pt x="83915" y="16749"/>
                    <a:pt x="83142" y="16839"/>
                    <a:pt x="82159" y="17004"/>
                  </a:cubicBezTo>
                  <a:cubicBezTo>
                    <a:pt x="82155" y="17132"/>
                    <a:pt x="82121" y="17263"/>
                    <a:pt x="82061" y="17398"/>
                  </a:cubicBezTo>
                  <a:cubicBezTo>
                    <a:pt x="83221" y="17170"/>
                    <a:pt x="84256" y="16989"/>
                    <a:pt x="85142" y="16869"/>
                  </a:cubicBezTo>
                  <a:cubicBezTo>
                    <a:pt x="85108" y="16843"/>
                    <a:pt x="85037" y="16809"/>
                    <a:pt x="84935" y="16791"/>
                  </a:cubicBezTo>
                  <a:close/>
                  <a:moveTo>
                    <a:pt x="77773" y="17935"/>
                  </a:moveTo>
                  <a:cubicBezTo>
                    <a:pt x="77533" y="18126"/>
                    <a:pt x="77255" y="18329"/>
                    <a:pt x="76944" y="18547"/>
                  </a:cubicBezTo>
                  <a:cubicBezTo>
                    <a:pt x="78745" y="18104"/>
                    <a:pt x="80395" y="17732"/>
                    <a:pt x="81851" y="17440"/>
                  </a:cubicBezTo>
                  <a:cubicBezTo>
                    <a:pt x="81934" y="17290"/>
                    <a:pt x="81983" y="17151"/>
                    <a:pt x="81994" y="17034"/>
                  </a:cubicBezTo>
                  <a:cubicBezTo>
                    <a:pt x="80838" y="17233"/>
                    <a:pt x="79412" y="17537"/>
                    <a:pt x="77773" y="17935"/>
                  </a:cubicBezTo>
                  <a:close/>
                  <a:moveTo>
                    <a:pt x="81870" y="16659"/>
                  </a:moveTo>
                  <a:lnTo>
                    <a:pt x="81870" y="16659"/>
                  </a:lnTo>
                  <a:cubicBezTo>
                    <a:pt x="81866" y="16652"/>
                    <a:pt x="81833" y="16629"/>
                    <a:pt x="81769" y="16618"/>
                  </a:cubicBezTo>
                  <a:cubicBezTo>
                    <a:pt x="81705" y="16603"/>
                    <a:pt x="81615" y="16595"/>
                    <a:pt x="81506" y="16595"/>
                  </a:cubicBezTo>
                  <a:lnTo>
                    <a:pt x="81502" y="16595"/>
                  </a:lnTo>
                  <a:lnTo>
                    <a:pt x="81499" y="16595"/>
                  </a:lnTo>
                  <a:cubicBezTo>
                    <a:pt x="81045" y="16595"/>
                    <a:pt x="80234" y="16716"/>
                    <a:pt x="79135" y="16948"/>
                  </a:cubicBezTo>
                  <a:cubicBezTo>
                    <a:pt x="78985" y="16978"/>
                    <a:pt x="78823" y="17012"/>
                    <a:pt x="78662" y="17049"/>
                  </a:cubicBezTo>
                  <a:cubicBezTo>
                    <a:pt x="78658" y="17053"/>
                    <a:pt x="78655" y="17057"/>
                    <a:pt x="78655" y="17061"/>
                  </a:cubicBezTo>
                  <a:cubicBezTo>
                    <a:pt x="78542" y="17222"/>
                    <a:pt x="78384" y="17395"/>
                    <a:pt x="78186" y="17582"/>
                  </a:cubicBezTo>
                  <a:cubicBezTo>
                    <a:pt x="78144" y="17620"/>
                    <a:pt x="78099" y="17657"/>
                    <a:pt x="78054" y="17695"/>
                  </a:cubicBezTo>
                  <a:cubicBezTo>
                    <a:pt x="78576" y="17575"/>
                    <a:pt x="79071" y="17458"/>
                    <a:pt x="79544" y="17357"/>
                  </a:cubicBezTo>
                  <a:cubicBezTo>
                    <a:pt x="80452" y="17155"/>
                    <a:pt x="81266" y="16993"/>
                    <a:pt x="81979" y="16869"/>
                  </a:cubicBezTo>
                  <a:cubicBezTo>
                    <a:pt x="81964" y="16794"/>
                    <a:pt x="81926" y="16727"/>
                    <a:pt x="81870" y="16659"/>
                  </a:cubicBezTo>
                  <a:moveTo>
                    <a:pt x="78587" y="16404"/>
                  </a:moveTo>
                  <a:lnTo>
                    <a:pt x="78568" y="16400"/>
                  </a:lnTo>
                  <a:cubicBezTo>
                    <a:pt x="78546" y="16397"/>
                    <a:pt x="78512" y="16393"/>
                    <a:pt x="78467" y="16393"/>
                  </a:cubicBezTo>
                  <a:lnTo>
                    <a:pt x="78467" y="16393"/>
                  </a:lnTo>
                  <a:lnTo>
                    <a:pt x="78463" y="16393"/>
                  </a:lnTo>
                  <a:cubicBezTo>
                    <a:pt x="78167" y="16393"/>
                    <a:pt x="77488" y="16517"/>
                    <a:pt x="76505" y="16757"/>
                  </a:cubicBezTo>
                  <a:cubicBezTo>
                    <a:pt x="75938" y="16896"/>
                    <a:pt x="75266" y="17068"/>
                    <a:pt x="74501" y="17278"/>
                  </a:cubicBezTo>
                  <a:cubicBezTo>
                    <a:pt x="74133" y="17537"/>
                    <a:pt x="73668" y="17822"/>
                    <a:pt x="73128" y="18141"/>
                  </a:cubicBezTo>
                  <a:cubicBezTo>
                    <a:pt x="72970" y="18231"/>
                    <a:pt x="72805" y="18329"/>
                    <a:pt x="72636" y="18426"/>
                  </a:cubicBezTo>
                  <a:cubicBezTo>
                    <a:pt x="74328" y="17950"/>
                    <a:pt x="75844" y="17548"/>
                    <a:pt x="77139" y="17230"/>
                  </a:cubicBezTo>
                  <a:cubicBezTo>
                    <a:pt x="77645" y="17110"/>
                    <a:pt x="78118" y="16997"/>
                    <a:pt x="78553" y="16899"/>
                  </a:cubicBezTo>
                  <a:cubicBezTo>
                    <a:pt x="78625" y="16783"/>
                    <a:pt x="78658" y="16678"/>
                    <a:pt x="78658" y="16595"/>
                  </a:cubicBezTo>
                  <a:cubicBezTo>
                    <a:pt x="78658" y="16524"/>
                    <a:pt x="78636" y="16464"/>
                    <a:pt x="78587" y="16404"/>
                  </a:cubicBezTo>
                  <a:moveTo>
                    <a:pt x="75195" y="16479"/>
                  </a:moveTo>
                  <a:cubicBezTo>
                    <a:pt x="75293" y="16363"/>
                    <a:pt x="75334" y="16265"/>
                    <a:pt x="75334" y="16205"/>
                  </a:cubicBezTo>
                  <a:cubicBezTo>
                    <a:pt x="75334" y="16179"/>
                    <a:pt x="75330" y="16160"/>
                    <a:pt x="75319" y="16138"/>
                  </a:cubicBezTo>
                  <a:cubicBezTo>
                    <a:pt x="75255" y="16141"/>
                    <a:pt x="75083" y="16172"/>
                    <a:pt x="74842" y="16232"/>
                  </a:cubicBezTo>
                  <a:cubicBezTo>
                    <a:pt x="74584" y="16299"/>
                    <a:pt x="74231" y="16393"/>
                    <a:pt x="73799" y="16517"/>
                  </a:cubicBezTo>
                  <a:cubicBezTo>
                    <a:pt x="72933" y="16764"/>
                    <a:pt x="71743" y="17132"/>
                    <a:pt x="70288" y="17597"/>
                  </a:cubicBezTo>
                  <a:cubicBezTo>
                    <a:pt x="69496" y="17849"/>
                    <a:pt x="68625" y="18134"/>
                    <a:pt x="67687" y="18441"/>
                  </a:cubicBezTo>
                  <a:cubicBezTo>
                    <a:pt x="66588" y="18982"/>
                    <a:pt x="65342" y="19597"/>
                    <a:pt x="64018" y="20280"/>
                  </a:cubicBezTo>
                  <a:cubicBezTo>
                    <a:pt x="63954" y="20314"/>
                    <a:pt x="63887" y="20351"/>
                    <a:pt x="63819" y="20385"/>
                  </a:cubicBezTo>
                  <a:cubicBezTo>
                    <a:pt x="68096" y="18978"/>
                    <a:pt x="71788" y="17849"/>
                    <a:pt x="74422" y="17125"/>
                  </a:cubicBezTo>
                  <a:cubicBezTo>
                    <a:pt x="74782" y="16877"/>
                    <a:pt x="75045" y="16656"/>
                    <a:pt x="75195" y="16479"/>
                  </a:cubicBezTo>
                  <a:close/>
                  <a:moveTo>
                    <a:pt x="71717" y="16130"/>
                  </a:moveTo>
                  <a:cubicBezTo>
                    <a:pt x="71860" y="16029"/>
                    <a:pt x="71957" y="15939"/>
                    <a:pt x="72002" y="15875"/>
                  </a:cubicBezTo>
                  <a:cubicBezTo>
                    <a:pt x="71923" y="15905"/>
                    <a:pt x="71807" y="15946"/>
                    <a:pt x="71653" y="15999"/>
                  </a:cubicBezTo>
                  <a:cubicBezTo>
                    <a:pt x="71349" y="16108"/>
                    <a:pt x="70903" y="16265"/>
                    <a:pt x="70325" y="16468"/>
                  </a:cubicBezTo>
                  <a:cubicBezTo>
                    <a:pt x="69173" y="16869"/>
                    <a:pt x="67511" y="17455"/>
                    <a:pt x="65474" y="18186"/>
                  </a:cubicBezTo>
                  <a:cubicBezTo>
                    <a:pt x="62769" y="19154"/>
                    <a:pt x="59395" y="20377"/>
                    <a:pt x="55666" y="21781"/>
                  </a:cubicBezTo>
                  <a:cubicBezTo>
                    <a:pt x="54732" y="22310"/>
                    <a:pt x="53797" y="22869"/>
                    <a:pt x="52889" y="23454"/>
                  </a:cubicBezTo>
                  <a:cubicBezTo>
                    <a:pt x="56570" y="22092"/>
                    <a:pt x="60071" y="20850"/>
                    <a:pt x="63170" y="19785"/>
                  </a:cubicBezTo>
                  <a:cubicBezTo>
                    <a:pt x="64765" y="19237"/>
                    <a:pt x="66254" y="18734"/>
                    <a:pt x="67605" y="18288"/>
                  </a:cubicBezTo>
                  <a:cubicBezTo>
                    <a:pt x="67871" y="18156"/>
                    <a:pt x="68126" y="18032"/>
                    <a:pt x="68374" y="17909"/>
                  </a:cubicBezTo>
                  <a:cubicBezTo>
                    <a:pt x="69965" y="17125"/>
                    <a:pt x="71169" y="16524"/>
                    <a:pt x="71717" y="16130"/>
                  </a:cubicBezTo>
                  <a:moveTo>
                    <a:pt x="58240" y="20197"/>
                  </a:moveTo>
                  <a:cubicBezTo>
                    <a:pt x="59883" y="19361"/>
                    <a:pt x="61474" y="18622"/>
                    <a:pt x="62904" y="17987"/>
                  </a:cubicBezTo>
                  <a:cubicBezTo>
                    <a:pt x="62727" y="18059"/>
                    <a:pt x="62547" y="18126"/>
                    <a:pt x="62367" y="18198"/>
                  </a:cubicBezTo>
                  <a:cubicBezTo>
                    <a:pt x="58382" y="19751"/>
                    <a:pt x="52927" y="21860"/>
                    <a:pt x="47018" y="24257"/>
                  </a:cubicBezTo>
                  <a:cubicBezTo>
                    <a:pt x="46646" y="24407"/>
                    <a:pt x="46271" y="24561"/>
                    <a:pt x="45896" y="24711"/>
                  </a:cubicBezTo>
                  <a:cubicBezTo>
                    <a:pt x="45445" y="25090"/>
                    <a:pt x="45014" y="25480"/>
                    <a:pt x="44609" y="25882"/>
                  </a:cubicBezTo>
                  <a:cubicBezTo>
                    <a:pt x="48406" y="24355"/>
                    <a:pt x="52143" y="22918"/>
                    <a:pt x="55576" y="21627"/>
                  </a:cubicBezTo>
                  <a:cubicBezTo>
                    <a:pt x="56469" y="21124"/>
                    <a:pt x="57362" y="20648"/>
                    <a:pt x="58240" y="20197"/>
                  </a:cubicBezTo>
                  <a:close/>
                  <a:moveTo>
                    <a:pt x="48057" y="22850"/>
                  </a:moveTo>
                  <a:cubicBezTo>
                    <a:pt x="46826" y="23364"/>
                    <a:pt x="45565" y="23893"/>
                    <a:pt x="44282" y="24437"/>
                  </a:cubicBezTo>
                  <a:cubicBezTo>
                    <a:pt x="42766" y="25079"/>
                    <a:pt x="41221" y="25739"/>
                    <a:pt x="39660" y="26414"/>
                  </a:cubicBezTo>
                  <a:cubicBezTo>
                    <a:pt x="39438" y="26733"/>
                    <a:pt x="39240" y="27049"/>
                    <a:pt x="39059" y="27364"/>
                  </a:cubicBezTo>
                  <a:cubicBezTo>
                    <a:pt x="41322" y="26403"/>
                    <a:pt x="43588" y="25465"/>
                    <a:pt x="45798" y="24561"/>
                  </a:cubicBezTo>
                  <a:cubicBezTo>
                    <a:pt x="46507" y="23964"/>
                    <a:pt x="47265" y="23394"/>
                    <a:pt x="48057" y="22850"/>
                  </a:cubicBezTo>
                  <a:close/>
                  <a:moveTo>
                    <a:pt x="40485" y="25064"/>
                  </a:moveTo>
                  <a:cubicBezTo>
                    <a:pt x="38808" y="25807"/>
                    <a:pt x="37097" y="26568"/>
                    <a:pt x="35383" y="27345"/>
                  </a:cubicBezTo>
                  <a:cubicBezTo>
                    <a:pt x="35296" y="27626"/>
                    <a:pt x="35229" y="27904"/>
                    <a:pt x="35172" y="28182"/>
                  </a:cubicBezTo>
                  <a:cubicBezTo>
                    <a:pt x="36628" y="27536"/>
                    <a:pt x="38088" y="26898"/>
                    <a:pt x="39536" y="26272"/>
                  </a:cubicBezTo>
                  <a:cubicBezTo>
                    <a:pt x="39817" y="25870"/>
                    <a:pt x="40133" y="25469"/>
                    <a:pt x="40485" y="25064"/>
                  </a:cubicBezTo>
                  <a:close/>
                  <a:moveTo>
                    <a:pt x="40778" y="24734"/>
                  </a:moveTo>
                  <a:cubicBezTo>
                    <a:pt x="41329" y="24133"/>
                    <a:pt x="41941" y="23563"/>
                    <a:pt x="42594" y="23015"/>
                  </a:cubicBezTo>
                  <a:cubicBezTo>
                    <a:pt x="41367" y="23582"/>
                    <a:pt x="40106" y="24160"/>
                    <a:pt x="38819" y="24752"/>
                  </a:cubicBezTo>
                  <a:cubicBezTo>
                    <a:pt x="37840" y="25203"/>
                    <a:pt x="36846" y="25664"/>
                    <a:pt x="35844" y="26126"/>
                  </a:cubicBezTo>
                  <a:cubicBezTo>
                    <a:pt x="35694" y="26456"/>
                    <a:pt x="35566" y="26786"/>
                    <a:pt x="35458" y="27112"/>
                  </a:cubicBezTo>
                  <a:cubicBezTo>
                    <a:pt x="37247" y="26302"/>
                    <a:pt x="39033" y="25506"/>
                    <a:pt x="40778" y="24734"/>
                  </a:cubicBezTo>
                  <a:close/>
                  <a:moveTo>
                    <a:pt x="48646" y="21278"/>
                  </a:moveTo>
                  <a:cubicBezTo>
                    <a:pt x="54233" y="18828"/>
                    <a:pt x="58761" y="16824"/>
                    <a:pt x="60900" y="15635"/>
                  </a:cubicBezTo>
                  <a:cubicBezTo>
                    <a:pt x="61467" y="15316"/>
                    <a:pt x="61868" y="15053"/>
                    <a:pt x="62063" y="14870"/>
                  </a:cubicBezTo>
                  <a:cubicBezTo>
                    <a:pt x="62164" y="14776"/>
                    <a:pt x="62202" y="14697"/>
                    <a:pt x="62194" y="14682"/>
                  </a:cubicBezTo>
                  <a:lnTo>
                    <a:pt x="62194" y="14678"/>
                  </a:lnTo>
                  <a:cubicBezTo>
                    <a:pt x="62183" y="14678"/>
                    <a:pt x="62161" y="14674"/>
                    <a:pt x="62134" y="14674"/>
                  </a:cubicBezTo>
                  <a:lnTo>
                    <a:pt x="62134" y="14674"/>
                  </a:lnTo>
                  <a:lnTo>
                    <a:pt x="62131" y="14674"/>
                  </a:lnTo>
                  <a:cubicBezTo>
                    <a:pt x="61962" y="14674"/>
                    <a:pt x="61579" y="14731"/>
                    <a:pt x="61050" y="14843"/>
                  </a:cubicBezTo>
                  <a:cubicBezTo>
                    <a:pt x="60517" y="14952"/>
                    <a:pt x="59827" y="15121"/>
                    <a:pt x="59024" y="15342"/>
                  </a:cubicBezTo>
                  <a:cubicBezTo>
                    <a:pt x="58532" y="15477"/>
                    <a:pt x="58000" y="15631"/>
                    <a:pt x="57433" y="15808"/>
                  </a:cubicBezTo>
                  <a:cubicBezTo>
                    <a:pt x="56386" y="16438"/>
                    <a:pt x="54893" y="17215"/>
                    <a:pt x="53058" y="18115"/>
                  </a:cubicBezTo>
                  <a:cubicBezTo>
                    <a:pt x="50391" y="19424"/>
                    <a:pt x="47006" y="20989"/>
                    <a:pt x="43266" y="22707"/>
                  </a:cubicBezTo>
                  <a:cubicBezTo>
                    <a:pt x="42523" y="23289"/>
                    <a:pt x="41832" y="23901"/>
                    <a:pt x="41209" y="24542"/>
                  </a:cubicBezTo>
                  <a:cubicBezTo>
                    <a:pt x="43806" y="23394"/>
                    <a:pt x="46320" y="22295"/>
                    <a:pt x="48646" y="21278"/>
                  </a:cubicBezTo>
                  <a:close/>
                  <a:moveTo>
                    <a:pt x="43948" y="22190"/>
                  </a:moveTo>
                  <a:cubicBezTo>
                    <a:pt x="44552" y="21912"/>
                    <a:pt x="45149" y="21638"/>
                    <a:pt x="45731" y="21368"/>
                  </a:cubicBezTo>
                  <a:cubicBezTo>
                    <a:pt x="50379" y="19222"/>
                    <a:pt x="54281" y="17380"/>
                    <a:pt x="56615" y="16070"/>
                  </a:cubicBezTo>
                  <a:cubicBezTo>
                    <a:pt x="55535" y="16423"/>
                    <a:pt x="54353" y="16843"/>
                    <a:pt x="53130" y="17327"/>
                  </a:cubicBezTo>
                  <a:cubicBezTo>
                    <a:pt x="50057" y="18543"/>
                    <a:pt x="46714" y="20171"/>
                    <a:pt x="43948" y="22190"/>
                  </a:cubicBezTo>
                  <a:close/>
                  <a:moveTo>
                    <a:pt x="58806" y="14577"/>
                  </a:moveTo>
                  <a:cubicBezTo>
                    <a:pt x="58908" y="14464"/>
                    <a:pt x="58945" y="14374"/>
                    <a:pt x="58945" y="14326"/>
                  </a:cubicBezTo>
                  <a:cubicBezTo>
                    <a:pt x="58941" y="14299"/>
                    <a:pt x="58938" y="14281"/>
                    <a:pt x="58915" y="14202"/>
                  </a:cubicBezTo>
                  <a:lnTo>
                    <a:pt x="58915" y="14258"/>
                  </a:lnTo>
                  <a:cubicBezTo>
                    <a:pt x="58911" y="14250"/>
                    <a:pt x="58863" y="14220"/>
                    <a:pt x="58773" y="14205"/>
                  </a:cubicBezTo>
                  <a:cubicBezTo>
                    <a:pt x="58686" y="14190"/>
                    <a:pt x="58566" y="14179"/>
                    <a:pt x="58416" y="14179"/>
                  </a:cubicBezTo>
                  <a:lnTo>
                    <a:pt x="58412" y="14179"/>
                  </a:lnTo>
                  <a:lnTo>
                    <a:pt x="58409" y="14179"/>
                  </a:lnTo>
                  <a:cubicBezTo>
                    <a:pt x="57831" y="14179"/>
                    <a:pt x="56840" y="14311"/>
                    <a:pt x="55587" y="14566"/>
                  </a:cubicBezTo>
                  <a:cubicBezTo>
                    <a:pt x="55546" y="14614"/>
                    <a:pt x="55501" y="14659"/>
                    <a:pt x="55452" y="14708"/>
                  </a:cubicBezTo>
                  <a:cubicBezTo>
                    <a:pt x="55174" y="14978"/>
                    <a:pt x="54777" y="15282"/>
                    <a:pt x="54266" y="15627"/>
                  </a:cubicBezTo>
                  <a:cubicBezTo>
                    <a:pt x="53242" y="16314"/>
                    <a:pt x="51775" y="17143"/>
                    <a:pt x="49974" y="18093"/>
                  </a:cubicBezTo>
                  <a:cubicBezTo>
                    <a:pt x="46507" y="19916"/>
                    <a:pt x="41806" y="22171"/>
                    <a:pt x="36696" y="24629"/>
                  </a:cubicBezTo>
                  <a:cubicBezTo>
                    <a:pt x="36414" y="25041"/>
                    <a:pt x="36174" y="25454"/>
                    <a:pt x="35972" y="25867"/>
                  </a:cubicBezTo>
                  <a:cubicBezTo>
                    <a:pt x="38452" y="24715"/>
                    <a:pt x="40883" y="23600"/>
                    <a:pt x="43179" y="22546"/>
                  </a:cubicBezTo>
                  <a:cubicBezTo>
                    <a:pt x="45596" y="20655"/>
                    <a:pt x="48533" y="19091"/>
                    <a:pt x="51374" y="17856"/>
                  </a:cubicBezTo>
                  <a:cubicBezTo>
                    <a:pt x="53509" y="16929"/>
                    <a:pt x="55591" y="16190"/>
                    <a:pt x="57347" y="15646"/>
                  </a:cubicBezTo>
                  <a:cubicBezTo>
                    <a:pt x="57463" y="15575"/>
                    <a:pt x="57572" y="15507"/>
                    <a:pt x="57677" y="15444"/>
                  </a:cubicBezTo>
                  <a:cubicBezTo>
                    <a:pt x="58229" y="15095"/>
                    <a:pt x="58619" y="14798"/>
                    <a:pt x="58806" y="14577"/>
                  </a:cubicBezTo>
                  <a:close/>
                  <a:moveTo>
                    <a:pt x="55647" y="13845"/>
                  </a:moveTo>
                  <a:cubicBezTo>
                    <a:pt x="55598" y="13789"/>
                    <a:pt x="55456" y="13721"/>
                    <a:pt x="55238" y="13684"/>
                  </a:cubicBezTo>
                  <a:cubicBezTo>
                    <a:pt x="55017" y="13643"/>
                    <a:pt x="54728" y="13620"/>
                    <a:pt x="54375" y="13620"/>
                  </a:cubicBezTo>
                  <a:lnTo>
                    <a:pt x="54371" y="13620"/>
                  </a:lnTo>
                  <a:lnTo>
                    <a:pt x="54368" y="13620"/>
                  </a:lnTo>
                  <a:cubicBezTo>
                    <a:pt x="53895" y="13620"/>
                    <a:pt x="53317" y="13658"/>
                    <a:pt x="52653" y="13736"/>
                  </a:cubicBezTo>
                  <a:cubicBezTo>
                    <a:pt x="52627" y="13965"/>
                    <a:pt x="52477" y="14205"/>
                    <a:pt x="52237" y="14476"/>
                  </a:cubicBezTo>
                  <a:cubicBezTo>
                    <a:pt x="51966" y="14772"/>
                    <a:pt x="51576" y="15106"/>
                    <a:pt x="51077" y="15477"/>
                  </a:cubicBezTo>
                  <a:cubicBezTo>
                    <a:pt x="51006" y="15530"/>
                    <a:pt x="50931" y="15586"/>
                    <a:pt x="50852" y="15642"/>
                  </a:cubicBezTo>
                  <a:cubicBezTo>
                    <a:pt x="52214" y="15203"/>
                    <a:pt x="53501" y="14851"/>
                    <a:pt x="54634" y="14588"/>
                  </a:cubicBezTo>
                  <a:cubicBezTo>
                    <a:pt x="54931" y="14517"/>
                    <a:pt x="55212" y="14457"/>
                    <a:pt x="55486" y="14401"/>
                  </a:cubicBezTo>
                  <a:cubicBezTo>
                    <a:pt x="55516" y="14367"/>
                    <a:pt x="55542" y="14333"/>
                    <a:pt x="55565" y="14299"/>
                  </a:cubicBezTo>
                  <a:cubicBezTo>
                    <a:pt x="55662" y="14168"/>
                    <a:pt x="55703" y="14059"/>
                    <a:pt x="55703" y="13984"/>
                  </a:cubicBezTo>
                  <a:cubicBezTo>
                    <a:pt x="55700" y="13932"/>
                    <a:pt x="55685" y="13890"/>
                    <a:pt x="55647" y="13845"/>
                  </a:cubicBezTo>
                  <a:close/>
                  <a:moveTo>
                    <a:pt x="52383" y="13444"/>
                  </a:moveTo>
                  <a:cubicBezTo>
                    <a:pt x="52270" y="13312"/>
                    <a:pt x="51993" y="13189"/>
                    <a:pt x="51591" y="13114"/>
                  </a:cubicBezTo>
                  <a:cubicBezTo>
                    <a:pt x="51194" y="13031"/>
                    <a:pt x="50668" y="12994"/>
                    <a:pt x="50049" y="12994"/>
                  </a:cubicBezTo>
                  <a:lnTo>
                    <a:pt x="50045" y="12994"/>
                  </a:lnTo>
                  <a:cubicBezTo>
                    <a:pt x="47674" y="12994"/>
                    <a:pt x="43922" y="13586"/>
                    <a:pt x="40268" y="14836"/>
                  </a:cubicBezTo>
                  <a:cubicBezTo>
                    <a:pt x="36617" y="16085"/>
                    <a:pt x="33060" y="17991"/>
                    <a:pt x="31071" y="20595"/>
                  </a:cubicBezTo>
                  <a:cubicBezTo>
                    <a:pt x="29897" y="22133"/>
                    <a:pt x="29458" y="23660"/>
                    <a:pt x="29458" y="25184"/>
                  </a:cubicBezTo>
                  <a:cubicBezTo>
                    <a:pt x="29458" y="25713"/>
                    <a:pt x="29511" y="26242"/>
                    <a:pt x="29604" y="26771"/>
                  </a:cubicBezTo>
                  <a:cubicBezTo>
                    <a:pt x="30527" y="26306"/>
                    <a:pt x="31443" y="25848"/>
                    <a:pt x="32347" y="25394"/>
                  </a:cubicBezTo>
                  <a:cubicBezTo>
                    <a:pt x="32647" y="24261"/>
                    <a:pt x="33206" y="23120"/>
                    <a:pt x="34129" y="21972"/>
                  </a:cubicBezTo>
                  <a:cubicBezTo>
                    <a:pt x="36478" y="19061"/>
                    <a:pt x="40534" y="16933"/>
                    <a:pt x="44504" y="15526"/>
                  </a:cubicBezTo>
                  <a:cubicBezTo>
                    <a:pt x="47442" y="14483"/>
                    <a:pt x="50334" y="13838"/>
                    <a:pt x="52458" y="13571"/>
                  </a:cubicBezTo>
                  <a:cubicBezTo>
                    <a:pt x="52443" y="13526"/>
                    <a:pt x="52420" y="13485"/>
                    <a:pt x="52383" y="13444"/>
                  </a:cubicBezTo>
                  <a:moveTo>
                    <a:pt x="4627" y="40942"/>
                  </a:moveTo>
                  <a:cubicBezTo>
                    <a:pt x="2819" y="42270"/>
                    <a:pt x="1472" y="43494"/>
                    <a:pt x="763" y="44548"/>
                  </a:cubicBezTo>
                  <a:cubicBezTo>
                    <a:pt x="387" y="45107"/>
                    <a:pt x="189" y="45621"/>
                    <a:pt x="192" y="46067"/>
                  </a:cubicBezTo>
                  <a:cubicBezTo>
                    <a:pt x="192" y="46364"/>
                    <a:pt x="275" y="46638"/>
                    <a:pt x="455" y="46893"/>
                  </a:cubicBezTo>
                  <a:cubicBezTo>
                    <a:pt x="695" y="47238"/>
                    <a:pt x="1127" y="47557"/>
                    <a:pt x="1712" y="47831"/>
                  </a:cubicBezTo>
                  <a:cubicBezTo>
                    <a:pt x="2297" y="48105"/>
                    <a:pt x="3040" y="48337"/>
                    <a:pt x="3903" y="48525"/>
                  </a:cubicBezTo>
                  <a:cubicBezTo>
                    <a:pt x="4774" y="48716"/>
                    <a:pt x="5764" y="48859"/>
                    <a:pt x="6845" y="48953"/>
                  </a:cubicBezTo>
                  <a:cubicBezTo>
                    <a:pt x="5475" y="48701"/>
                    <a:pt x="4316" y="48356"/>
                    <a:pt x="3460" y="47921"/>
                  </a:cubicBezTo>
                  <a:cubicBezTo>
                    <a:pt x="2800" y="47587"/>
                    <a:pt x="2320" y="47197"/>
                    <a:pt x="2068" y="46743"/>
                  </a:cubicBezTo>
                  <a:cubicBezTo>
                    <a:pt x="1926" y="46491"/>
                    <a:pt x="1858" y="46217"/>
                    <a:pt x="1858" y="45932"/>
                  </a:cubicBezTo>
                  <a:cubicBezTo>
                    <a:pt x="1862" y="45231"/>
                    <a:pt x="2267" y="44454"/>
                    <a:pt x="2984" y="43610"/>
                  </a:cubicBezTo>
                  <a:cubicBezTo>
                    <a:pt x="3708" y="42769"/>
                    <a:pt x="4751" y="41858"/>
                    <a:pt x="6049" y="40890"/>
                  </a:cubicBezTo>
                  <a:cubicBezTo>
                    <a:pt x="8646" y="38954"/>
                    <a:pt x="12270" y="36796"/>
                    <a:pt x="16390" y="34564"/>
                  </a:cubicBezTo>
                  <a:cubicBezTo>
                    <a:pt x="20491" y="32343"/>
                    <a:pt x="25087" y="30046"/>
                    <a:pt x="29649" y="27825"/>
                  </a:cubicBezTo>
                  <a:cubicBezTo>
                    <a:pt x="29582" y="27566"/>
                    <a:pt x="29518" y="27307"/>
                    <a:pt x="29466" y="27052"/>
                  </a:cubicBezTo>
                  <a:cubicBezTo>
                    <a:pt x="20089" y="31765"/>
                    <a:pt x="10176" y="36860"/>
                    <a:pt x="4627" y="40942"/>
                  </a:cubicBezTo>
                  <a:moveTo>
                    <a:pt x="12345" y="49257"/>
                  </a:moveTo>
                  <a:cubicBezTo>
                    <a:pt x="12326" y="49253"/>
                    <a:pt x="12308" y="49245"/>
                    <a:pt x="12289" y="49242"/>
                  </a:cubicBezTo>
                  <a:cubicBezTo>
                    <a:pt x="12210" y="49245"/>
                    <a:pt x="12131" y="49249"/>
                    <a:pt x="12052" y="49249"/>
                  </a:cubicBezTo>
                  <a:cubicBezTo>
                    <a:pt x="12150" y="49253"/>
                    <a:pt x="12248" y="49257"/>
                    <a:pt x="12345" y="49257"/>
                  </a:cubicBezTo>
                  <a:close/>
                  <a:moveTo>
                    <a:pt x="13103" y="49264"/>
                  </a:moveTo>
                  <a:cubicBezTo>
                    <a:pt x="13103" y="49264"/>
                    <a:pt x="13107" y="49264"/>
                    <a:pt x="13111" y="49264"/>
                  </a:cubicBezTo>
                  <a:lnTo>
                    <a:pt x="13114" y="49264"/>
                  </a:lnTo>
                  <a:cubicBezTo>
                    <a:pt x="13309" y="49264"/>
                    <a:pt x="13508" y="49260"/>
                    <a:pt x="13707" y="49260"/>
                  </a:cubicBezTo>
                  <a:cubicBezTo>
                    <a:pt x="13625" y="49234"/>
                    <a:pt x="13546" y="49208"/>
                    <a:pt x="13467" y="49178"/>
                  </a:cubicBezTo>
                  <a:cubicBezTo>
                    <a:pt x="13276" y="49193"/>
                    <a:pt x="13084" y="49204"/>
                    <a:pt x="12893" y="49212"/>
                  </a:cubicBezTo>
                  <a:cubicBezTo>
                    <a:pt x="12964" y="49230"/>
                    <a:pt x="13032" y="49245"/>
                    <a:pt x="13103" y="49264"/>
                  </a:cubicBezTo>
                  <a:moveTo>
                    <a:pt x="13973" y="49452"/>
                  </a:moveTo>
                  <a:cubicBezTo>
                    <a:pt x="14112" y="49459"/>
                    <a:pt x="14247" y="49467"/>
                    <a:pt x="14386" y="49470"/>
                  </a:cubicBezTo>
                  <a:cubicBezTo>
                    <a:pt x="14349" y="49459"/>
                    <a:pt x="14311" y="49448"/>
                    <a:pt x="14270" y="49437"/>
                  </a:cubicBezTo>
                  <a:cubicBezTo>
                    <a:pt x="14154" y="49440"/>
                    <a:pt x="14037" y="49440"/>
                    <a:pt x="13921" y="49444"/>
                  </a:cubicBezTo>
                  <a:cubicBezTo>
                    <a:pt x="13940" y="49448"/>
                    <a:pt x="13958" y="49452"/>
                    <a:pt x="13973" y="49452"/>
                  </a:cubicBezTo>
                  <a:close/>
                  <a:moveTo>
                    <a:pt x="15125" y="49489"/>
                  </a:moveTo>
                  <a:cubicBezTo>
                    <a:pt x="15350" y="49493"/>
                    <a:pt x="15576" y="49497"/>
                    <a:pt x="15801" y="49497"/>
                  </a:cubicBezTo>
                  <a:cubicBezTo>
                    <a:pt x="15699" y="49463"/>
                    <a:pt x="15602" y="49425"/>
                    <a:pt x="15504" y="49392"/>
                  </a:cubicBezTo>
                  <a:cubicBezTo>
                    <a:pt x="15287" y="49403"/>
                    <a:pt x="15073" y="49410"/>
                    <a:pt x="14859" y="49418"/>
                  </a:cubicBezTo>
                  <a:cubicBezTo>
                    <a:pt x="14949" y="49444"/>
                    <a:pt x="15035" y="49467"/>
                    <a:pt x="15125" y="49489"/>
                  </a:cubicBezTo>
                  <a:close/>
                  <a:moveTo>
                    <a:pt x="16060" y="49711"/>
                  </a:moveTo>
                  <a:cubicBezTo>
                    <a:pt x="16221" y="49722"/>
                    <a:pt x="16382" y="49729"/>
                    <a:pt x="16547" y="49741"/>
                  </a:cubicBezTo>
                  <a:cubicBezTo>
                    <a:pt x="16484" y="49718"/>
                    <a:pt x="16420" y="49699"/>
                    <a:pt x="16356" y="49681"/>
                  </a:cubicBezTo>
                  <a:cubicBezTo>
                    <a:pt x="16236" y="49681"/>
                    <a:pt x="16112" y="49681"/>
                    <a:pt x="15992" y="49681"/>
                  </a:cubicBezTo>
                  <a:cubicBezTo>
                    <a:pt x="15970" y="49681"/>
                    <a:pt x="15947" y="49681"/>
                    <a:pt x="15925" y="49681"/>
                  </a:cubicBezTo>
                  <a:cubicBezTo>
                    <a:pt x="15970" y="49692"/>
                    <a:pt x="16015" y="49703"/>
                    <a:pt x="16060" y="49711"/>
                  </a:cubicBezTo>
                  <a:close/>
                  <a:moveTo>
                    <a:pt x="17279" y="49771"/>
                  </a:moveTo>
                  <a:cubicBezTo>
                    <a:pt x="17512" y="49778"/>
                    <a:pt x="17744" y="49786"/>
                    <a:pt x="17977" y="49789"/>
                  </a:cubicBezTo>
                  <a:cubicBezTo>
                    <a:pt x="17853" y="49744"/>
                    <a:pt x="17733" y="49699"/>
                    <a:pt x="17613" y="49654"/>
                  </a:cubicBezTo>
                  <a:cubicBezTo>
                    <a:pt x="17388" y="49662"/>
                    <a:pt x="17159" y="49669"/>
                    <a:pt x="16934" y="49673"/>
                  </a:cubicBezTo>
                  <a:cubicBezTo>
                    <a:pt x="17046" y="49707"/>
                    <a:pt x="17163" y="49737"/>
                    <a:pt x="17279" y="49771"/>
                  </a:cubicBezTo>
                  <a:close/>
                  <a:moveTo>
                    <a:pt x="18322" y="50033"/>
                  </a:moveTo>
                  <a:cubicBezTo>
                    <a:pt x="18483" y="50045"/>
                    <a:pt x="18645" y="50056"/>
                    <a:pt x="18806" y="50067"/>
                  </a:cubicBezTo>
                  <a:cubicBezTo>
                    <a:pt x="18712" y="50037"/>
                    <a:pt x="18618" y="50007"/>
                    <a:pt x="18528" y="49977"/>
                  </a:cubicBezTo>
                  <a:cubicBezTo>
                    <a:pt x="18375" y="49977"/>
                    <a:pt x="18217" y="49973"/>
                    <a:pt x="18063" y="49973"/>
                  </a:cubicBezTo>
                  <a:cubicBezTo>
                    <a:pt x="18149" y="49992"/>
                    <a:pt x="18236" y="50015"/>
                    <a:pt x="18322" y="50033"/>
                  </a:cubicBezTo>
                  <a:close/>
                  <a:moveTo>
                    <a:pt x="18889" y="49797"/>
                  </a:moveTo>
                  <a:cubicBezTo>
                    <a:pt x="19039" y="49797"/>
                    <a:pt x="19189" y="49797"/>
                    <a:pt x="19335" y="49797"/>
                  </a:cubicBezTo>
                  <a:cubicBezTo>
                    <a:pt x="19181" y="49729"/>
                    <a:pt x="19027" y="49666"/>
                    <a:pt x="18881" y="49598"/>
                  </a:cubicBezTo>
                  <a:cubicBezTo>
                    <a:pt x="18607" y="49613"/>
                    <a:pt x="18337" y="49628"/>
                    <a:pt x="18067" y="49639"/>
                  </a:cubicBezTo>
                  <a:cubicBezTo>
                    <a:pt x="18198" y="49684"/>
                    <a:pt x="18337" y="49733"/>
                    <a:pt x="18472" y="49778"/>
                  </a:cubicBezTo>
                  <a:cubicBezTo>
                    <a:pt x="18491" y="49786"/>
                    <a:pt x="18510" y="49789"/>
                    <a:pt x="18525" y="49797"/>
                  </a:cubicBezTo>
                  <a:cubicBezTo>
                    <a:pt x="18645" y="49797"/>
                    <a:pt x="18769" y="49797"/>
                    <a:pt x="18889" y="49797"/>
                  </a:cubicBezTo>
                  <a:close/>
                  <a:moveTo>
                    <a:pt x="19541" y="50108"/>
                  </a:moveTo>
                  <a:cubicBezTo>
                    <a:pt x="19759" y="50120"/>
                    <a:pt x="19980" y="50131"/>
                    <a:pt x="20202" y="50138"/>
                  </a:cubicBezTo>
                  <a:cubicBezTo>
                    <a:pt x="20056" y="50082"/>
                    <a:pt x="19913" y="50026"/>
                    <a:pt x="19770" y="49973"/>
                  </a:cubicBezTo>
                  <a:cubicBezTo>
                    <a:pt x="19545" y="49977"/>
                    <a:pt x="19324" y="49977"/>
                    <a:pt x="19099" y="49981"/>
                  </a:cubicBezTo>
                  <a:cubicBezTo>
                    <a:pt x="19245" y="50022"/>
                    <a:pt x="19391" y="50067"/>
                    <a:pt x="19541" y="50108"/>
                  </a:cubicBezTo>
                  <a:close/>
                  <a:moveTo>
                    <a:pt x="20641" y="50112"/>
                  </a:moveTo>
                  <a:cubicBezTo>
                    <a:pt x="20678" y="50127"/>
                    <a:pt x="20712" y="50138"/>
                    <a:pt x="20750" y="50153"/>
                  </a:cubicBezTo>
                  <a:cubicBezTo>
                    <a:pt x="21009" y="50157"/>
                    <a:pt x="21271" y="50161"/>
                    <a:pt x="21534" y="50161"/>
                  </a:cubicBezTo>
                  <a:cubicBezTo>
                    <a:pt x="21357" y="50086"/>
                    <a:pt x="21185" y="50011"/>
                    <a:pt x="21016" y="49932"/>
                  </a:cubicBezTo>
                  <a:cubicBezTo>
                    <a:pt x="20750" y="49943"/>
                    <a:pt x="20483" y="49954"/>
                    <a:pt x="20217" y="49962"/>
                  </a:cubicBezTo>
                  <a:cubicBezTo>
                    <a:pt x="20356" y="50015"/>
                    <a:pt x="20498" y="50063"/>
                    <a:pt x="20641" y="50112"/>
                  </a:cubicBezTo>
                  <a:close/>
                  <a:moveTo>
                    <a:pt x="20618" y="50397"/>
                  </a:moveTo>
                  <a:cubicBezTo>
                    <a:pt x="20761" y="50408"/>
                    <a:pt x="20907" y="50420"/>
                    <a:pt x="21054" y="50435"/>
                  </a:cubicBezTo>
                  <a:cubicBezTo>
                    <a:pt x="20952" y="50401"/>
                    <a:pt x="20851" y="50367"/>
                    <a:pt x="20750" y="50330"/>
                  </a:cubicBezTo>
                  <a:cubicBezTo>
                    <a:pt x="20603" y="50330"/>
                    <a:pt x="20461" y="50326"/>
                    <a:pt x="20314" y="50318"/>
                  </a:cubicBezTo>
                  <a:cubicBezTo>
                    <a:pt x="20416" y="50345"/>
                    <a:pt x="20517" y="50371"/>
                    <a:pt x="20618" y="50397"/>
                  </a:cubicBezTo>
                  <a:close/>
                  <a:moveTo>
                    <a:pt x="21785" y="50484"/>
                  </a:moveTo>
                  <a:cubicBezTo>
                    <a:pt x="21995" y="50499"/>
                    <a:pt x="22205" y="50510"/>
                    <a:pt x="22416" y="50521"/>
                  </a:cubicBezTo>
                  <a:cubicBezTo>
                    <a:pt x="22265" y="50461"/>
                    <a:pt x="22112" y="50401"/>
                    <a:pt x="21965" y="50341"/>
                  </a:cubicBezTo>
                  <a:cubicBezTo>
                    <a:pt x="21905" y="50341"/>
                    <a:pt x="21845" y="50341"/>
                    <a:pt x="21785" y="50341"/>
                  </a:cubicBezTo>
                  <a:cubicBezTo>
                    <a:pt x="21631" y="50341"/>
                    <a:pt x="21474" y="50341"/>
                    <a:pt x="21316" y="50341"/>
                  </a:cubicBezTo>
                  <a:cubicBezTo>
                    <a:pt x="21470" y="50390"/>
                    <a:pt x="21628" y="50438"/>
                    <a:pt x="21785" y="50484"/>
                  </a:cubicBezTo>
                  <a:close/>
                  <a:moveTo>
                    <a:pt x="22832" y="50780"/>
                  </a:moveTo>
                  <a:cubicBezTo>
                    <a:pt x="22967" y="50795"/>
                    <a:pt x="23106" y="50806"/>
                    <a:pt x="23245" y="50821"/>
                  </a:cubicBezTo>
                  <a:cubicBezTo>
                    <a:pt x="23151" y="50787"/>
                    <a:pt x="23053" y="50754"/>
                    <a:pt x="22960" y="50720"/>
                  </a:cubicBezTo>
                  <a:cubicBezTo>
                    <a:pt x="22825" y="50716"/>
                    <a:pt x="22686" y="50712"/>
                    <a:pt x="22551" y="50705"/>
                  </a:cubicBezTo>
                  <a:cubicBezTo>
                    <a:pt x="22644" y="50731"/>
                    <a:pt x="22738" y="50754"/>
                    <a:pt x="22832" y="50780"/>
                  </a:cubicBezTo>
                  <a:close/>
                  <a:moveTo>
                    <a:pt x="23969" y="50885"/>
                  </a:moveTo>
                  <a:cubicBezTo>
                    <a:pt x="24171" y="50900"/>
                    <a:pt x="24378" y="50915"/>
                    <a:pt x="24580" y="50930"/>
                  </a:cubicBezTo>
                  <a:cubicBezTo>
                    <a:pt x="24434" y="50870"/>
                    <a:pt x="24288" y="50810"/>
                    <a:pt x="24141" y="50750"/>
                  </a:cubicBezTo>
                  <a:cubicBezTo>
                    <a:pt x="23935" y="50746"/>
                    <a:pt x="23729" y="50742"/>
                    <a:pt x="23522" y="50739"/>
                  </a:cubicBezTo>
                  <a:cubicBezTo>
                    <a:pt x="23669" y="50787"/>
                    <a:pt x="23819" y="50836"/>
                    <a:pt x="23969" y="50885"/>
                  </a:cubicBezTo>
                  <a:moveTo>
                    <a:pt x="24899" y="50877"/>
                  </a:moveTo>
                  <a:cubicBezTo>
                    <a:pt x="24971" y="50904"/>
                    <a:pt x="25046" y="50934"/>
                    <a:pt x="25121" y="50960"/>
                  </a:cubicBezTo>
                  <a:cubicBezTo>
                    <a:pt x="25365" y="50975"/>
                    <a:pt x="25609" y="50986"/>
                    <a:pt x="25852" y="50994"/>
                  </a:cubicBezTo>
                  <a:cubicBezTo>
                    <a:pt x="25676" y="50915"/>
                    <a:pt x="25500" y="50832"/>
                    <a:pt x="25331" y="50746"/>
                  </a:cubicBezTo>
                  <a:cubicBezTo>
                    <a:pt x="25109" y="50750"/>
                    <a:pt x="24888" y="50754"/>
                    <a:pt x="24667" y="50754"/>
                  </a:cubicBezTo>
                  <a:cubicBezTo>
                    <a:pt x="24640" y="50754"/>
                    <a:pt x="24610" y="50754"/>
                    <a:pt x="24584" y="50754"/>
                  </a:cubicBezTo>
                  <a:cubicBezTo>
                    <a:pt x="24686" y="50795"/>
                    <a:pt x="24794" y="50836"/>
                    <a:pt x="24899" y="50877"/>
                  </a:cubicBezTo>
                  <a:moveTo>
                    <a:pt x="24982" y="51189"/>
                  </a:moveTo>
                  <a:cubicBezTo>
                    <a:pt x="25117" y="51204"/>
                    <a:pt x="25252" y="51219"/>
                    <a:pt x="25387" y="51234"/>
                  </a:cubicBezTo>
                  <a:cubicBezTo>
                    <a:pt x="25297" y="51204"/>
                    <a:pt x="25207" y="51170"/>
                    <a:pt x="25117" y="51136"/>
                  </a:cubicBezTo>
                  <a:cubicBezTo>
                    <a:pt x="24986" y="51129"/>
                    <a:pt x="24854" y="51121"/>
                    <a:pt x="24723" y="51114"/>
                  </a:cubicBezTo>
                  <a:cubicBezTo>
                    <a:pt x="24809" y="51136"/>
                    <a:pt x="24896" y="51163"/>
                    <a:pt x="24982" y="51189"/>
                  </a:cubicBezTo>
                  <a:close/>
                  <a:moveTo>
                    <a:pt x="26104" y="51313"/>
                  </a:moveTo>
                  <a:cubicBezTo>
                    <a:pt x="26303" y="51331"/>
                    <a:pt x="26501" y="51350"/>
                    <a:pt x="26700" y="51365"/>
                  </a:cubicBezTo>
                  <a:cubicBezTo>
                    <a:pt x="26554" y="51305"/>
                    <a:pt x="26411" y="51245"/>
                    <a:pt x="26273" y="51181"/>
                  </a:cubicBezTo>
                  <a:cubicBezTo>
                    <a:pt x="26070" y="51178"/>
                    <a:pt x="25871" y="51170"/>
                    <a:pt x="25672" y="51163"/>
                  </a:cubicBezTo>
                  <a:cubicBezTo>
                    <a:pt x="25815" y="51211"/>
                    <a:pt x="25957" y="51264"/>
                    <a:pt x="26104" y="51313"/>
                  </a:cubicBezTo>
                  <a:close/>
                  <a:moveTo>
                    <a:pt x="26978" y="51305"/>
                  </a:moveTo>
                  <a:cubicBezTo>
                    <a:pt x="27061" y="51339"/>
                    <a:pt x="27147" y="51373"/>
                    <a:pt x="27233" y="51407"/>
                  </a:cubicBezTo>
                  <a:cubicBezTo>
                    <a:pt x="27470" y="51422"/>
                    <a:pt x="27706" y="51437"/>
                    <a:pt x="27942" y="51452"/>
                  </a:cubicBezTo>
                  <a:cubicBezTo>
                    <a:pt x="27770" y="51369"/>
                    <a:pt x="27601" y="51286"/>
                    <a:pt x="27432" y="51200"/>
                  </a:cubicBezTo>
                  <a:cubicBezTo>
                    <a:pt x="27188" y="51200"/>
                    <a:pt x="26948" y="51196"/>
                    <a:pt x="26708" y="51193"/>
                  </a:cubicBezTo>
                  <a:cubicBezTo>
                    <a:pt x="26798" y="51230"/>
                    <a:pt x="26888" y="51268"/>
                    <a:pt x="26978" y="51305"/>
                  </a:cubicBezTo>
                  <a:close/>
                  <a:moveTo>
                    <a:pt x="27109" y="51632"/>
                  </a:moveTo>
                  <a:cubicBezTo>
                    <a:pt x="27241" y="51650"/>
                    <a:pt x="27372" y="51669"/>
                    <a:pt x="27503" y="51684"/>
                  </a:cubicBezTo>
                  <a:cubicBezTo>
                    <a:pt x="27413" y="51650"/>
                    <a:pt x="27319" y="51613"/>
                    <a:pt x="27229" y="51579"/>
                  </a:cubicBezTo>
                  <a:cubicBezTo>
                    <a:pt x="27098" y="51568"/>
                    <a:pt x="26970" y="51560"/>
                    <a:pt x="26843" y="51549"/>
                  </a:cubicBezTo>
                  <a:cubicBezTo>
                    <a:pt x="26929" y="51575"/>
                    <a:pt x="27019" y="51605"/>
                    <a:pt x="27109" y="51632"/>
                  </a:cubicBezTo>
                  <a:moveTo>
                    <a:pt x="28212" y="51774"/>
                  </a:moveTo>
                  <a:cubicBezTo>
                    <a:pt x="28404" y="51797"/>
                    <a:pt x="28599" y="51815"/>
                    <a:pt x="28790" y="51838"/>
                  </a:cubicBezTo>
                  <a:cubicBezTo>
                    <a:pt x="28644" y="51774"/>
                    <a:pt x="28501" y="51710"/>
                    <a:pt x="28359" y="51643"/>
                  </a:cubicBezTo>
                  <a:cubicBezTo>
                    <a:pt x="28164" y="51635"/>
                    <a:pt x="27969" y="51624"/>
                    <a:pt x="27773" y="51613"/>
                  </a:cubicBezTo>
                  <a:cubicBezTo>
                    <a:pt x="27920" y="51669"/>
                    <a:pt x="28066" y="51722"/>
                    <a:pt x="28212" y="51774"/>
                  </a:cubicBezTo>
                  <a:moveTo>
                    <a:pt x="29207" y="52112"/>
                  </a:moveTo>
                  <a:cubicBezTo>
                    <a:pt x="29334" y="52131"/>
                    <a:pt x="29462" y="52149"/>
                    <a:pt x="29589" y="52172"/>
                  </a:cubicBezTo>
                  <a:cubicBezTo>
                    <a:pt x="29496" y="52134"/>
                    <a:pt x="29402" y="52097"/>
                    <a:pt x="29308" y="52056"/>
                  </a:cubicBezTo>
                  <a:cubicBezTo>
                    <a:pt x="29184" y="52044"/>
                    <a:pt x="29060" y="52033"/>
                    <a:pt x="28937" y="52022"/>
                  </a:cubicBezTo>
                  <a:cubicBezTo>
                    <a:pt x="29027" y="52052"/>
                    <a:pt x="29117" y="52082"/>
                    <a:pt x="29207" y="52112"/>
                  </a:cubicBezTo>
                  <a:close/>
                  <a:moveTo>
                    <a:pt x="30287" y="52269"/>
                  </a:moveTo>
                  <a:cubicBezTo>
                    <a:pt x="30471" y="52296"/>
                    <a:pt x="30659" y="52322"/>
                    <a:pt x="30846" y="52345"/>
                  </a:cubicBezTo>
                  <a:cubicBezTo>
                    <a:pt x="30700" y="52277"/>
                    <a:pt x="30557" y="52209"/>
                    <a:pt x="30415" y="52142"/>
                  </a:cubicBezTo>
                  <a:cubicBezTo>
                    <a:pt x="30223" y="52131"/>
                    <a:pt x="30036" y="52116"/>
                    <a:pt x="29848" y="52101"/>
                  </a:cubicBezTo>
                  <a:cubicBezTo>
                    <a:pt x="29991" y="52161"/>
                    <a:pt x="30137" y="52217"/>
                    <a:pt x="30287" y="52269"/>
                  </a:cubicBezTo>
                  <a:close/>
                  <a:moveTo>
                    <a:pt x="31270" y="52626"/>
                  </a:moveTo>
                  <a:cubicBezTo>
                    <a:pt x="31390" y="52648"/>
                    <a:pt x="31510" y="52667"/>
                    <a:pt x="31630" y="52690"/>
                  </a:cubicBezTo>
                  <a:cubicBezTo>
                    <a:pt x="31540" y="52648"/>
                    <a:pt x="31447" y="52611"/>
                    <a:pt x="31357" y="52570"/>
                  </a:cubicBezTo>
                  <a:cubicBezTo>
                    <a:pt x="31237" y="52558"/>
                    <a:pt x="31116" y="52543"/>
                    <a:pt x="30996" y="52528"/>
                  </a:cubicBezTo>
                  <a:cubicBezTo>
                    <a:pt x="31086" y="52562"/>
                    <a:pt x="31177" y="52592"/>
                    <a:pt x="31270" y="52626"/>
                  </a:cubicBezTo>
                  <a:moveTo>
                    <a:pt x="32321" y="52802"/>
                  </a:moveTo>
                  <a:cubicBezTo>
                    <a:pt x="32501" y="52832"/>
                    <a:pt x="32677" y="52859"/>
                    <a:pt x="32857" y="52885"/>
                  </a:cubicBezTo>
                  <a:cubicBezTo>
                    <a:pt x="32715" y="52814"/>
                    <a:pt x="32572" y="52746"/>
                    <a:pt x="32430" y="52675"/>
                  </a:cubicBezTo>
                  <a:cubicBezTo>
                    <a:pt x="32250" y="52660"/>
                    <a:pt x="32066" y="52645"/>
                    <a:pt x="31886" y="52626"/>
                  </a:cubicBezTo>
                  <a:cubicBezTo>
                    <a:pt x="32032" y="52686"/>
                    <a:pt x="32175" y="52746"/>
                    <a:pt x="32321" y="52802"/>
                  </a:cubicBezTo>
                  <a:close/>
                  <a:moveTo>
                    <a:pt x="33289" y="53174"/>
                  </a:moveTo>
                  <a:cubicBezTo>
                    <a:pt x="33405" y="53196"/>
                    <a:pt x="33518" y="53219"/>
                    <a:pt x="33630" y="53241"/>
                  </a:cubicBezTo>
                  <a:cubicBezTo>
                    <a:pt x="33540" y="53200"/>
                    <a:pt x="33450" y="53159"/>
                    <a:pt x="33360" y="53117"/>
                  </a:cubicBezTo>
                  <a:cubicBezTo>
                    <a:pt x="33248" y="53102"/>
                    <a:pt x="33131" y="53087"/>
                    <a:pt x="33019" y="53072"/>
                  </a:cubicBezTo>
                  <a:cubicBezTo>
                    <a:pt x="33109" y="53106"/>
                    <a:pt x="33199" y="53140"/>
                    <a:pt x="33289" y="53174"/>
                  </a:cubicBezTo>
                  <a:close/>
                  <a:moveTo>
                    <a:pt x="34313" y="53369"/>
                  </a:moveTo>
                  <a:cubicBezTo>
                    <a:pt x="34490" y="53399"/>
                    <a:pt x="34666" y="53429"/>
                    <a:pt x="34838" y="53459"/>
                  </a:cubicBezTo>
                  <a:cubicBezTo>
                    <a:pt x="34696" y="53388"/>
                    <a:pt x="34557" y="53316"/>
                    <a:pt x="34418" y="53241"/>
                  </a:cubicBezTo>
                  <a:cubicBezTo>
                    <a:pt x="34238" y="53222"/>
                    <a:pt x="34062" y="53204"/>
                    <a:pt x="33885" y="53185"/>
                  </a:cubicBezTo>
                  <a:cubicBezTo>
                    <a:pt x="34028" y="53245"/>
                    <a:pt x="34171" y="53309"/>
                    <a:pt x="34313" y="53369"/>
                  </a:cubicBezTo>
                  <a:moveTo>
                    <a:pt x="35262" y="53752"/>
                  </a:moveTo>
                  <a:cubicBezTo>
                    <a:pt x="35375" y="53778"/>
                    <a:pt x="35488" y="53804"/>
                    <a:pt x="35600" y="53827"/>
                  </a:cubicBezTo>
                  <a:cubicBezTo>
                    <a:pt x="35514" y="53785"/>
                    <a:pt x="35424" y="53744"/>
                    <a:pt x="35334" y="53703"/>
                  </a:cubicBezTo>
                  <a:cubicBezTo>
                    <a:pt x="35225" y="53684"/>
                    <a:pt x="35112" y="53665"/>
                    <a:pt x="35000" y="53650"/>
                  </a:cubicBezTo>
                  <a:cubicBezTo>
                    <a:pt x="35090" y="53684"/>
                    <a:pt x="35176" y="53718"/>
                    <a:pt x="35262" y="53752"/>
                  </a:cubicBezTo>
                  <a:moveTo>
                    <a:pt x="36279" y="53969"/>
                  </a:moveTo>
                  <a:cubicBezTo>
                    <a:pt x="36448" y="54003"/>
                    <a:pt x="36613" y="54037"/>
                    <a:pt x="36782" y="54067"/>
                  </a:cubicBezTo>
                  <a:cubicBezTo>
                    <a:pt x="36643" y="53992"/>
                    <a:pt x="36504" y="53920"/>
                    <a:pt x="36366" y="53845"/>
                  </a:cubicBezTo>
                  <a:cubicBezTo>
                    <a:pt x="36197" y="53823"/>
                    <a:pt x="36024" y="53800"/>
                    <a:pt x="35855" y="53778"/>
                  </a:cubicBezTo>
                  <a:cubicBezTo>
                    <a:pt x="35994" y="53842"/>
                    <a:pt x="36137" y="53905"/>
                    <a:pt x="36279" y="53969"/>
                  </a:cubicBezTo>
                  <a:close/>
                  <a:moveTo>
                    <a:pt x="37213" y="54367"/>
                  </a:moveTo>
                  <a:cubicBezTo>
                    <a:pt x="37322" y="54393"/>
                    <a:pt x="37427" y="54419"/>
                    <a:pt x="37532" y="54446"/>
                  </a:cubicBezTo>
                  <a:cubicBezTo>
                    <a:pt x="37446" y="54404"/>
                    <a:pt x="37360" y="54359"/>
                    <a:pt x="37274" y="54318"/>
                  </a:cubicBezTo>
                  <a:cubicBezTo>
                    <a:pt x="37165" y="54299"/>
                    <a:pt x="37060" y="54281"/>
                    <a:pt x="36955" y="54262"/>
                  </a:cubicBezTo>
                  <a:cubicBezTo>
                    <a:pt x="37041" y="54296"/>
                    <a:pt x="37127" y="54333"/>
                    <a:pt x="37213" y="54367"/>
                  </a:cubicBezTo>
                  <a:close/>
                  <a:moveTo>
                    <a:pt x="38204" y="54603"/>
                  </a:moveTo>
                  <a:cubicBezTo>
                    <a:pt x="38365" y="54637"/>
                    <a:pt x="38527" y="54671"/>
                    <a:pt x="38684" y="54705"/>
                  </a:cubicBezTo>
                  <a:cubicBezTo>
                    <a:pt x="38549" y="54629"/>
                    <a:pt x="38410" y="54554"/>
                    <a:pt x="38275" y="54479"/>
                  </a:cubicBezTo>
                  <a:cubicBezTo>
                    <a:pt x="38114" y="54453"/>
                    <a:pt x="37949" y="54431"/>
                    <a:pt x="37788" y="54404"/>
                  </a:cubicBezTo>
                  <a:cubicBezTo>
                    <a:pt x="37926" y="54468"/>
                    <a:pt x="38065" y="54536"/>
                    <a:pt x="38204" y="54603"/>
                  </a:cubicBezTo>
                  <a:moveTo>
                    <a:pt x="39135" y="55020"/>
                  </a:moveTo>
                  <a:cubicBezTo>
                    <a:pt x="39232" y="55046"/>
                    <a:pt x="39330" y="55072"/>
                    <a:pt x="39427" y="55098"/>
                  </a:cubicBezTo>
                  <a:cubicBezTo>
                    <a:pt x="39341" y="55053"/>
                    <a:pt x="39255" y="55008"/>
                    <a:pt x="39172" y="54963"/>
                  </a:cubicBezTo>
                  <a:cubicBezTo>
                    <a:pt x="39071" y="54945"/>
                    <a:pt x="38973" y="54926"/>
                    <a:pt x="38872" y="54903"/>
                  </a:cubicBezTo>
                  <a:cubicBezTo>
                    <a:pt x="38958" y="54945"/>
                    <a:pt x="39048" y="54982"/>
                    <a:pt x="39135" y="55020"/>
                  </a:cubicBezTo>
                  <a:close/>
                  <a:moveTo>
                    <a:pt x="40095" y="55267"/>
                  </a:moveTo>
                  <a:cubicBezTo>
                    <a:pt x="40245" y="55305"/>
                    <a:pt x="40399" y="55339"/>
                    <a:pt x="40549" y="55376"/>
                  </a:cubicBezTo>
                  <a:cubicBezTo>
                    <a:pt x="40414" y="55297"/>
                    <a:pt x="40283" y="55222"/>
                    <a:pt x="40148" y="55143"/>
                  </a:cubicBezTo>
                  <a:cubicBezTo>
                    <a:pt x="39994" y="55117"/>
                    <a:pt x="39836" y="55091"/>
                    <a:pt x="39682" y="55061"/>
                  </a:cubicBezTo>
                  <a:cubicBezTo>
                    <a:pt x="39817" y="55128"/>
                    <a:pt x="39956" y="55200"/>
                    <a:pt x="40095" y="55267"/>
                  </a:cubicBezTo>
                  <a:moveTo>
                    <a:pt x="41052" y="55489"/>
                  </a:moveTo>
                  <a:cubicBezTo>
                    <a:pt x="41236" y="55530"/>
                    <a:pt x="41423" y="55567"/>
                    <a:pt x="41607" y="55605"/>
                  </a:cubicBezTo>
                  <a:cubicBezTo>
                    <a:pt x="41446" y="55504"/>
                    <a:pt x="41284" y="55402"/>
                    <a:pt x="41123" y="55297"/>
                  </a:cubicBezTo>
                  <a:cubicBezTo>
                    <a:pt x="40936" y="55271"/>
                    <a:pt x="40744" y="55241"/>
                    <a:pt x="40553" y="55211"/>
                  </a:cubicBezTo>
                  <a:cubicBezTo>
                    <a:pt x="40718" y="55305"/>
                    <a:pt x="40883" y="55395"/>
                    <a:pt x="41052" y="55489"/>
                  </a:cubicBezTo>
                  <a:close/>
                  <a:moveTo>
                    <a:pt x="40996" y="55691"/>
                  </a:moveTo>
                  <a:cubicBezTo>
                    <a:pt x="41086" y="55718"/>
                    <a:pt x="41176" y="55744"/>
                    <a:pt x="41266" y="55770"/>
                  </a:cubicBezTo>
                  <a:cubicBezTo>
                    <a:pt x="41187" y="55729"/>
                    <a:pt x="41108" y="55684"/>
                    <a:pt x="41029" y="55643"/>
                  </a:cubicBezTo>
                  <a:cubicBezTo>
                    <a:pt x="40939" y="55620"/>
                    <a:pt x="40845" y="55601"/>
                    <a:pt x="40755" y="55579"/>
                  </a:cubicBezTo>
                  <a:cubicBezTo>
                    <a:pt x="40834" y="55616"/>
                    <a:pt x="40913" y="55654"/>
                    <a:pt x="40996" y="55691"/>
                  </a:cubicBezTo>
                  <a:close/>
                  <a:moveTo>
                    <a:pt x="41930" y="55954"/>
                  </a:moveTo>
                  <a:cubicBezTo>
                    <a:pt x="42076" y="55991"/>
                    <a:pt x="42222" y="56029"/>
                    <a:pt x="42369" y="56066"/>
                  </a:cubicBezTo>
                  <a:cubicBezTo>
                    <a:pt x="42241" y="55991"/>
                    <a:pt x="42114" y="55916"/>
                    <a:pt x="41986" y="55838"/>
                  </a:cubicBezTo>
                  <a:cubicBezTo>
                    <a:pt x="41836" y="55808"/>
                    <a:pt x="41686" y="55778"/>
                    <a:pt x="41536" y="55748"/>
                  </a:cubicBezTo>
                  <a:cubicBezTo>
                    <a:pt x="41667" y="55819"/>
                    <a:pt x="41798" y="55886"/>
                    <a:pt x="41930" y="55954"/>
                  </a:cubicBezTo>
                  <a:moveTo>
                    <a:pt x="42868" y="56190"/>
                  </a:moveTo>
                  <a:cubicBezTo>
                    <a:pt x="43048" y="56235"/>
                    <a:pt x="43228" y="56277"/>
                    <a:pt x="43408" y="56318"/>
                  </a:cubicBezTo>
                  <a:cubicBezTo>
                    <a:pt x="43250" y="56217"/>
                    <a:pt x="43093" y="56112"/>
                    <a:pt x="42939" y="56010"/>
                  </a:cubicBezTo>
                  <a:cubicBezTo>
                    <a:pt x="42755" y="55980"/>
                    <a:pt x="42571" y="55946"/>
                    <a:pt x="42388" y="55913"/>
                  </a:cubicBezTo>
                  <a:cubicBezTo>
                    <a:pt x="42545" y="56006"/>
                    <a:pt x="42706" y="56100"/>
                    <a:pt x="42868" y="56190"/>
                  </a:cubicBezTo>
                  <a:moveTo>
                    <a:pt x="42812" y="56385"/>
                  </a:moveTo>
                  <a:cubicBezTo>
                    <a:pt x="42894" y="56415"/>
                    <a:pt x="42980" y="56442"/>
                    <a:pt x="43067" y="56468"/>
                  </a:cubicBezTo>
                  <a:cubicBezTo>
                    <a:pt x="42995" y="56427"/>
                    <a:pt x="42920" y="56385"/>
                    <a:pt x="42845" y="56340"/>
                  </a:cubicBezTo>
                  <a:cubicBezTo>
                    <a:pt x="42759" y="56322"/>
                    <a:pt x="42673" y="56299"/>
                    <a:pt x="42583" y="56277"/>
                  </a:cubicBezTo>
                  <a:cubicBezTo>
                    <a:pt x="42658" y="56314"/>
                    <a:pt x="42733" y="56352"/>
                    <a:pt x="42812" y="56385"/>
                  </a:cubicBezTo>
                  <a:close/>
                  <a:moveTo>
                    <a:pt x="43727" y="56663"/>
                  </a:moveTo>
                  <a:cubicBezTo>
                    <a:pt x="43870" y="56704"/>
                    <a:pt x="44008" y="56746"/>
                    <a:pt x="44151" y="56783"/>
                  </a:cubicBezTo>
                  <a:cubicBezTo>
                    <a:pt x="44027" y="56708"/>
                    <a:pt x="43903" y="56633"/>
                    <a:pt x="43780" y="56554"/>
                  </a:cubicBezTo>
                  <a:cubicBezTo>
                    <a:pt x="43637" y="56524"/>
                    <a:pt x="43491" y="56494"/>
                    <a:pt x="43348" y="56460"/>
                  </a:cubicBezTo>
                  <a:cubicBezTo>
                    <a:pt x="43472" y="56528"/>
                    <a:pt x="43599" y="56596"/>
                    <a:pt x="43727" y="56663"/>
                  </a:cubicBezTo>
                  <a:close/>
                  <a:moveTo>
                    <a:pt x="44646" y="56918"/>
                  </a:moveTo>
                  <a:cubicBezTo>
                    <a:pt x="44823" y="56963"/>
                    <a:pt x="44995" y="57008"/>
                    <a:pt x="45172" y="57053"/>
                  </a:cubicBezTo>
                  <a:cubicBezTo>
                    <a:pt x="45018" y="56952"/>
                    <a:pt x="44868" y="56847"/>
                    <a:pt x="44718" y="56746"/>
                  </a:cubicBezTo>
                  <a:cubicBezTo>
                    <a:pt x="44537" y="56712"/>
                    <a:pt x="44361" y="56674"/>
                    <a:pt x="44181" y="56641"/>
                  </a:cubicBezTo>
                  <a:cubicBezTo>
                    <a:pt x="44335" y="56734"/>
                    <a:pt x="44489" y="56828"/>
                    <a:pt x="44646" y="56918"/>
                  </a:cubicBezTo>
                  <a:moveTo>
                    <a:pt x="44590" y="57110"/>
                  </a:moveTo>
                  <a:cubicBezTo>
                    <a:pt x="44669" y="57136"/>
                    <a:pt x="44751" y="57162"/>
                    <a:pt x="44834" y="57188"/>
                  </a:cubicBezTo>
                  <a:cubicBezTo>
                    <a:pt x="44763" y="57151"/>
                    <a:pt x="44691" y="57110"/>
                    <a:pt x="44624" y="57068"/>
                  </a:cubicBezTo>
                  <a:cubicBezTo>
                    <a:pt x="44541" y="57046"/>
                    <a:pt x="44459" y="57023"/>
                    <a:pt x="44376" y="57001"/>
                  </a:cubicBezTo>
                  <a:cubicBezTo>
                    <a:pt x="44447" y="57038"/>
                    <a:pt x="44519" y="57072"/>
                    <a:pt x="44590" y="57110"/>
                  </a:cubicBezTo>
                  <a:close/>
                  <a:moveTo>
                    <a:pt x="45490" y="57402"/>
                  </a:moveTo>
                  <a:cubicBezTo>
                    <a:pt x="45626" y="57443"/>
                    <a:pt x="45764" y="57485"/>
                    <a:pt x="45903" y="57526"/>
                  </a:cubicBezTo>
                  <a:cubicBezTo>
                    <a:pt x="45783" y="57451"/>
                    <a:pt x="45663" y="57372"/>
                    <a:pt x="45543" y="57297"/>
                  </a:cubicBezTo>
                  <a:cubicBezTo>
                    <a:pt x="45404" y="57263"/>
                    <a:pt x="45262" y="57230"/>
                    <a:pt x="45123" y="57196"/>
                  </a:cubicBezTo>
                  <a:cubicBezTo>
                    <a:pt x="45247" y="57263"/>
                    <a:pt x="45367" y="57331"/>
                    <a:pt x="45490" y="57402"/>
                  </a:cubicBezTo>
                  <a:close/>
                  <a:moveTo>
                    <a:pt x="46395" y="57669"/>
                  </a:moveTo>
                  <a:cubicBezTo>
                    <a:pt x="46567" y="57717"/>
                    <a:pt x="46736" y="57766"/>
                    <a:pt x="46909" y="57811"/>
                  </a:cubicBezTo>
                  <a:cubicBezTo>
                    <a:pt x="46759" y="57710"/>
                    <a:pt x="46612" y="57609"/>
                    <a:pt x="46466" y="57503"/>
                  </a:cubicBezTo>
                  <a:cubicBezTo>
                    <a:pt x="46290" y="57466"/>
                    <a:pt x="46117" y="57428"/>
                    <a:pt x="45941" y="57391"/>
                  </a:cubicBezTo>
                  <a:cubicBezTo>
                    <a:pt x="46091" y="57485"/>
                    <a:pt x="46241" y="57579"/>
                    <a:pt x="46395" y="57669"/>
                  </a:cubicBezTo>
                  <a:close/>
                  <a:moveTo>
                    <a:pt x="46338" y="57852"/>
                  </a:moveTo>
                  <a:cubicBezTo>
                    <a:pt x="46417" y="57882"/>
                    <a:pt x="46496" y="57909"/>
                    <a:pt x="46575" y="57939"/>
                  </a:cubicBezTo>
                  <a:cubicBezTo>
                    <a:pt x="46503" y="57897"/>
                    <a:pt x="46440" y="57856"/>
                    <a:pt x="46372" y="57815"/>
                  </a:cubicBezTo>
                  <a:cubicBezTo>
                    <a:pt x="46293" y="57792"/>
                    <a:pt x="46211" y="57770"/>
                    <a:pt x="46136" y="57747"/>
                  </a:cubicBezTo>
                  <a:cubicBezTo>
                    <a:pt x="46203" y="57785"/>
                    <a:pt x="46271" y="57819"/>
                    <a:pt x="46338" y="57852"/>
                  </a:cubicBezTo>
                  <a:moveTo>
                    <a:pt x="47228" y="58160"/>
                  </a:moveTo>
                  <a:cubicBezTo>
                    <a:pt x="47359" y="58205"/>
                    <a:pt x="47494" y="58250"/>
                    <a:pt x="47629" y="58291"/>
                  </a:cubicBezTo>
                  <a:cubicBezTo>
                    <a:pt x="47509" y="58216"/>
                    <a:pt x="47393" y="58138"/>
                    <a:pt x="47276" y="58063"/>
                  </a:cubicBezTo>
                  <a:cubicBezTo>
                    <a:pt x="47141" y="58029"/>
                    <a:pt x="47006" y="57991"/>
                    <a:pt x="46871" y="57954"/>
                  </a:cubicBezTo>
                  <a:cubicBezTo>
                    <a:pt x="46988" y="58025"/>
                    <a:pt x="47108" y="58093"/>
                    <a:pt x="47228" y="58160"/>
                  </a:cubicBezTo>
                  <a:moveTo>
                    <a:pt x="48121" y="58445"/>
                  </a:moveTo>
                  <a:cubicBezTo>
                    <a:pt x="48286" y="58498"/>
                    <a:pt x="48455" y="58547"/>
                    <a:pt x="48623" y="58595"/>
                  </a:cubicBezTo>
                  <a:cubicBezTo>
                    <a:pt x="48477" y="58494"/>
                    <a:pt x="48334" y="58389"/>
                    <a:pt x="48188" y="58284"/>
                  </a:cubicBezTo>
                  <a:cubicBezTo>
                    <a:pt x="48019" y="58246"/>
                    <a:pt x="47847" y="58205"/>
                    <a:pt x="47674" y="58164"/>
                  </a:cubicBezTo>
                  <a:cubicBezTo>
                    <a:pt x="47824" y="58258"/>
                    <a:pt x="47971" y="58351"/>
                    <a:pt x="48121" y="58445"/>
                  </a:cubicBezTo>
                  <a:moveTo>
                    <a:pt x="48061" y="58625"/>
                  </a:moveTo>
                  <a:cubicBezTo>
                    <a:pt x="48139" y="58652"/>
                    <a:pt x="48214" y="58682"/>
                    <a:pt x="48289" y="58708"/>
                  </a:cubicBezTo>
                  <a:cubicBezTo>
                    <a:pt x="48226" y="58670"/>
                    <a:pt x="48158" y="58629"/>
                    <a:pt x="48094" y="58588"/>
                  </a:cubicBezTo>
                  <a:cubicBezTo>
                    <a:pt x="48019" y="58565"/>
                    <a:pt x="47944" y="58543"/>
                    <a:pt x="47865" y="58520"/>
                  </a:cubicBezTo>
                  <a:cubicBezTo>
                    <a:pt x="47933" y="58554"/>
                    <a:pt x="47997" y="58588"/>
                    <a:pt x="48061" y="58625"/>
                  </a:cubicBezTo>
                  <a:close/>
                  <a:moveTo>
                    <a:pt x="48939" y="58944"/>
                  </a:moveTo>
                  <a:cubicBezTo>
                    <a:pt x="49070" y="58989"/>
                    <a:pt x="49201" y="59038"/>
                    <a:pt x="49333" y="59079"/>
                  </a:cubicBezTo>
                  <a:cubicBezTo>
                    <a:pt x="49220" y="59004"/>
                    <a:pt x="49104" y="58929"/>
                    <a:pt x="48991" y="58850"/>
                  </a:cubicBezTo>
                  <a:cubicBezTo>
                    <a:pt x="48860" y="58813"/>
                    <a:pt x="48725" y="58775"/>
                    <a:pt x="48590" y="58738"/>
                  </a:cubicBezTo>
                  <a:cubicBezTo>
                    <a:pt x="48706" y="58805"/>
                    <a:pt x="48822" y="58877"/>
                    <a:pt x="48939" y="58944"/>
                  </a:cubicBezTo>
                  <a:moveTo>
                    <a:pt x="49824" y="59244"/>
                  </a:moveTo>
                  <a:cubicBezTo>
                    <a:pt x="49989" y="59297"/>
                    <a:pt x="50154" y="59349"/>
                    <a:pt x="50319" y="59402"/>
                  </a:cubicBezTo>
                  <a:cubicBezTo>
                    <a:pt x="50177" y="59297"/>
                    <a:pt x="50034" y="59196"/>
                    <a:pt x="49895" y="59091"/>
                  </a:cubicBezTo>
                  <a:cubicBezTo>
                    <a:pt x="49726" y="59046"/>
                    <a:pt x="49558" y="59004"/>
                    <a:pt x="49389" y="58959"/>
                  </a:cubicBezTo>
                  <a:cubicBezTo>
                    <a:pt x="49531" y="59053"/>
                    <a:pt x="49678" y="59151"/>
                    <a:pt x="49824" y="59244"/>
                  </a:cubicBezTo>
                  <a:moveTo>
                    <a:pt x="49764" y="59417"/>
                  </a:moveTo>
                  <a:cubicBezTo>
                    <a:pt x="49839" y="59447"/>
                    <a:pt x="49910" y="59477"/>
                    <a:pt x="49985" y="59503"/>
                  </a:cubicBezTo>
                  <a:cubicBezTo>
                    <a:pt x="49922" y="59466"/>
                    <a:pt x="49862" y="59425"/>
                    <a:pt x="49798" y="59383"/>
                  </a:cubicBezTo>
                  <a:cubicBezTo>
                    <a:pt x="49726" y="59361"/>
                    <a:pt x="49651" y="59338"/>
                    <a:pt x="49576" y="59312"/>
                  </a:cubicBezTo>
                  <a:cubicBezTo>
                    <a:pt x="49640" y="59349"/>
                    <a:pt x="49704" y="59383"/>
                    <a:pt x="49764" y="59417"/>
                  </a:cubicBezTo>
                  <a:moveTo>
                    <a:pt x="50634" y="59751"/>
                  </a:moveTo>
                  <a:cubicBezTo>
                    <a:pt x="50762" y="59800"/>
                    <a:pt x="50893" y="59845"/>
                    <a:pt x="51021" y="59894"/>
                  </a:cubicBezTo>
                  <a:cubicBezTo>
                    <a:pt x="50908" y="59815"/>
                    <a:pt x="50800" y="59740"/>
                    <a:pt x="50687" y="59661"/>
                  </a:cubicBezTo>
                  <a:cubicBezTo>
                    <a:pt x="50556" y="59623"/>
                    <a:pt x="50424" y="59582"/>
                    <a:pt x="50293" y="59541"/>
                  </a:cubicBezTo>
                  <a:cubicBezTo>
                    <a:pt x="50406" y="59612"/>
                    <a:pt x="50522" y="59683"/>
                    <a:pt x="50634" y="59751"/>
                  </a:cubicBezTo>
                  <a:close/>
                  <a:moveTo>
                    <a:pt x="51509" y="60062"/>
                  </a:moveTo>
                  <a:cubicBezTo>
                    <a:pt x="51674" y="60119"/>
                    <a:pt x="51839" y="60175"/>
                    <a:pt x="52000" y="60227"/>
                  </a:cubicBezTo>
                  <a:cubicBezTo>
                    <a:pt x="51861" y="60122"/>
                    <a:pt x="51719" y="60021"/>
                    <a:pt x="51580" y="59916"/>
                  </a:cubicBezTo>
                  <a:cubicBezTo>
                    <a:pt x="51415" y="59871"/>
                    <a:pt x="51250" y="59822"/>
                    <a:pt x="51081" y="59777"/>
                  </a:cubicBezTo>
                  <a:cubicBezTo>
                    <a:pt x="51224" y="59871"/>
                    <a:pt x="51366" y="59969"/>
                    <a:pt x="51509" y="60062"/>
                  </a:cubicBezTo>
                  <a:close/>
                  <a:moveTo>
                    <a:pt x="51452" y="60231"/>
                  </a:moveTo>
                  <a:cubicBezTo>
                    <a:pt x="51524" y="60261"/>
                    <a:pt x="51595" y="60291"/>
                    <a:pt x="51666" y="60321"/>
                  </a:cubicBezTo>
                  <a:cubicBezTo>
                    <a:pt x="51606" y="60280"/>
                    <a:pt x="51546" y="60242"/>
                    <a:pt x="51486" y="60201"/>
                  </a:cubicBezTo>
                  <a:cubicBezTo>
                    <a:pt x="51415" y="60179"/>
                    <a:pt x="51344" y="60152"/>
                    <a:pt x="51269" y="60126"/>
                  </a:cubicBezTo>
                  <a:cubicBezTo>
                    <a:pt x="51332" y="60164"/>
                    <a:pt x="51392" y="60197"/>
                    <a:pt x="51452" y="60231"/>
                  </a:cubicBezTo>
                  <a:close/>
                  <a:moveTo>
                    <a:pt x="52315" y="60576"/>
                  </a:moveTo>
                  <a:cubicBezTo>
                    <a:pt x="52439" y="60625"/>
                    <a:pt x="52567" y="60674"/>
                    <a:pt x="52698" y="60723"/>
                  </a:cubicBezTo>
                  <a:cubicBezTo>
                    <a:pt x="52586" y="60648"/>
                    <a:pt x="52477" y="60569"/>
                    <a:pt x="52368" y="60490"/>
                  </a:cubicBezTo>
                  <a:cubicBezTo>
                    <a:pt x="52237" y="60449"/>
                    <a:pt x="52109" y="60408"/>
                    <a:pt x="51978" y="60366"/>
                  </a:cubicBezTo>
                  <a:cubicBezTo>
                    <a:pt x="52090" y="60438"/>
                    <a:pt x="52203" y="60509"/>
                    <a:pt x="52315" y="60576"/>
                  </a:cubicBezTo>
                  <a:moveTo>
                    <a:pt x="53182" y="60903"/>
                  </a:moveTo>
                  <a:cubicBezTo>
                    <a:pt x="53343" y="60959"/>
                    <a:pt x="53505" y="61015"/>
                    <a:pt x="53670" y="61072"/>
                  </a:cubicBezTo>
                  <a:cubicBezTo>
                    <a:pt x="53531" y="60970"/>
                    <a:pt x="53392" y="60865"/>
                    <a:pt x="53253" y="60760"/>
                  </a:cubicBezTo>
                  <a:cubicBezTo>
                    <a:pt x="53088" y="60711"/>
                    <a:pt x="52927" y="60663"/>
                    <a:pt x="52762" y="60614"/>
                  </a:cubicBezTo>
                  <a:cubicBezTo>
                    <a:pt x="52901" y="60711"/>
                    <a:pt x="53040" y="60805"/>
                    <a:pt x="53182" y="60903"/>
                  </a:cubicBezTo>
                  <a:moveTo>
                    <a:pt x="53122" y="61068"/>
                  </a:moveTo>
                  <a:cubicBezTo>
                    <a:pt x="53193" y="61098"/>
                    <a:pt x="53265" y="61128"/>
                    <a:pt x="53336" y="61158"/>
                  </a:cubicBezTo>
                  <a:cubicBezTo>
                    <a:pt x="53276" y="61117"/>
                    <a:pt x="53216" y="61079"/>
                    <a:pt x="53160" y="61038"/>
                  </a:cubicBezTo>
                  <a:cubicBezTo>
                    <a:pt x="53088" y="61012"/>
                    <a:pt x="53017" y="60989"/>
                    <a:pt x="52946" y="60963"/>
                  </a:cubicBezTo>
                  <a:cubicBezTo>
                    <a:pt x="53006" y="60997"/>
                    <a:pt x="53066" y="61030"/>
                    <a:pt x="53122" y="61068"/>
                  </a:cubicBezTo>
                  <a:moveTo>
                    <a:pt x="53981" y="61424"/>
                  </a:moveTo>
                  <a:cubicBezTo>
                    <a:pt x="54105" y="61473"/>
                    <a:pt x="54233" y="61522"/>
                    <a:pt x="54356" y="61574"/>
                  </a:cubicBezTo>
                  <a:cubicBezTo>
                    <a:pt x="54248" y="61496"/>
                    <a:pt x="54143" y="61421"/>
                    <a:pt x="54034" y="61342"/>
                  </a:cubicBezTo>
                  <a:cubicBezTo>
                    <a:pt x="53906" y="61297"/>
                    <a:pt x="53779" y="61255"/>
                    <a:pt x="53651" y="61210"/>
                  </a:cubicBezTo>
                  <a:cubicBezTo>
                    <a:pt x="53760" y="61282"/>
                    <a:pt x="53869" y="61353"/>
                    <a:pt x="53981" y="61424"/>
                  </a:cubicBezTo>
                  <a:moveTo>
                    <a:pt x="54840" y="61758"/>
                  </a:moveTo>
                  <a:cubicBezTo>
                    <a:pt x="55002" y="61818"/>
                    <a:pt x="55163" y="61878"/>
                    <a:pt x="55324" y="61935"/>
                  </a:cubicBezTo>
                  <a:cubicBezTo>
                    <a:pt x="55189" y="61833"/>
                    <a:pt x="55051" y="61728"/>
                    <a:pt x="54916" y="61623"/>
                  </a:cubicBezTo>
                  <a:cubicBezTo>
                    <a:pt x="54754" y="61571"/>
                    <a:pt x="54589" y="61522"/>
                    <a:pt x="54428" y="61469"/>
                  </a:cubicBezTo>
                  <a:cubicBezTo>
                    <a:pt x="54563" y="61567"/>
                    <a:pt x="54702" y="61661"/>
                    <a:pt x="54840" y="61758"/>
                  </a:cubicBezTo>
                  <a:close/>
                  <a:moveTo>
                    <a:pt x="54784" y="61920"/>
                  </a:moveTo>
                  <a:cubicBezTo>
                    <a:pt x="54852" y="61950"/>
                    <a:pt x="54923" y="61980"/>
                    <a:pt x="54994" y="62010"/>
                  </a:cubicBezTo>
                  <a:cubicBezTo>
                    <a:pt x="54934" y="61972"/>
                    <a:pt x="54878" y="61935"/>
                    <a:pt x="54818" y="61893"/>
                  </a:cubicBezTo>
                  <a:cubicBezTo>
                    <a:pt x="54750" y="61867"/>
                    <a:pt x="54683" y="61841"/>
                    <a:pt x="54612" y="61815"/>
                  </a:cubicBezTo>
                  <a:cubicBezTo>
                    <a:pt x="54668" y="61848"/>
                    <a:pt x="54728" y="61886"/>
                    <a:pt x="54784" y="61920"/>
                  </a:cubicBezTo>
                  <a:moveTo>
                    <a:pt x="55632" y="62287"/>
                  </a:moveTo>
                  <a:cubicBezTo>
                    <a:pt x="55760" y="62336"/>
                    <a:pt x="55884" y="62389"/>
                    <a:pt x="56011" y="62441"/>
                  </a:cubicBezTo>
                  <a:cubicBezTo>
                    <a:pt x="55902" y="62362"/>
                    <a:pt x="55797" y="62284"/>
                    <a:pt x="55688" y="62208"/>
                  </a:cubicBezTo>
                  <a:cubicBezTo>
                    <a:pt x="55561" y="62163"/>
                    <a:pt x="55437" y="62118"/>
                    <a:pt x="55309" y="62073"/>
                  </a:cubicBezTo>
                  <a:cubicBezTo>
                    <a:pt x="55418" y="62145"/>
                    <a:pt x="55523" y="62216"/>
                    <a:pt x="55632" y="62287"/>
                  </a:cubicBezTo>
                  <a:close/>
                  <a:moveTo>
                    <a:pt x="56491" y="62632"/>
                  </a:moveTo>
                  <a:cubicBezTo>
                    <a:pt x="56653" y="62693"/>
                    <a:pt x="56810" y="62756"/>
                    <a:pt x="56972" y="62816"/>
                  </a:cubicBezTo>
                  <a:cubicBezTo>
                    <a:pt x="56837" y="62711"/>
                    <a:pt x="56701" y="62606"/>
                    <a:pt x="56566" y="62501"/>
                  </a:cubicBezTo>
                  <a:cubicBezTo>
                    <a:pt x="56405" y="62449"/>
                    <a:pt x="56244" y="62396"/>
                    <a:pt x="56082" y="62340"/>
                  </a:cubicBezTo>
                  <a:cubicBezTo>
                    <a:pt x="56217" y="62437"/>
                    <a:pt x="56353" y="62535"/>
                    <a:pt x="56491" y="62632"/>
                  </a:cubicBezTo>
                  <a:moveTo>
                    <a:pt x="56431" y="62786"/>
                  </a:moveTo>
                  <a:cubicBezTo>
                    <a:pt x="56503" y="62820"/>
                    <a:pt x="56570" y="62850"/>
                    <a:pt x="56641" y="62884"/>
                  </a:cubicBezTo>
                  <a:cubicBezTo>
                    <a:pt x="56585" y="62843"/>
                    <a:pt x="56525" y="62805"/>
                    <a:pt x="56469" y="62764"/>
                  </a:cubicBezTo>
                  <a:cubicBezTo>
                    <a:pt x="56401" y="62738"/>
                    <a:pt x="56334" y="62711"/>
                    <a:pt x="56263" y="62685"/>
                  </a:cubicBezTo>
                  <a:cubicBezTo>
                    <a:pt x="56319" y="62719"/>
                    <a:pt x="56375" y="62753"/>
                    <a:pt x="56431" y="62786"/>
                  </a:cubicBezTo>
                  <a:moveTo>
                    <a:pt x="57279" y="63165"/>
                  </a:moveTo>
                  <a:cubicBezTo>
                    <a:pt x="57403" y="63218"/>
                    <a:pt x="57527" y="63270"/>
                    <a:pt x="57654" y="63323"/>
                  </a:cubicBezTo>
                  <a:cubicBezTo>
                    <a:pt x="57546" y="63244"/>
                    <a:pt x="57441" y="63169"/>
                    <a:pt x="57336" y="63090"/>
                  </a:cubicBezTo>
                  <a:cubicBezTo>
                    <a:pt x="57208" y="63045"/>
                    <a:pt x="57084" y="62996"/>
                    <a:pt x="56957" y="62951"/>
                  </a:cubicBezTo>
                  <a:cubicBezTo>
                    <a:pt x="57065" y="63023"/>
                    <a:pt x="57170" y="63094"/>
                    <a:pt x="57279" y="63165"/>
                  </a:cubicBezTo>
                  <a:close/>
                  <a:moveTo>
                    <a:pt x="58135" y="63522"/>
                  </a:moveTo>
                  <a:cubicBezTo>
                    <a:pt x="58292" y="63585"/>
                    <a:pt x="58450" y="63646"/>
                    <a:pt x="58611" y="63709"/>
                  </a:cubicBezTo>
                  <a:cubicBezTo>
                    <a:pt x="58476" y="63604"/>
                    <a:pt x="58341" y="63499"/>
                    <a:pt x="58210" y="63394"/>
                  </a:cubicBezTo>
                  <a:cubicBezTo>
                    <a:pt x="58048" y="63338"/>
                    <a:pt x="57887" y="63285"/>
                    <a:pt x="57726" y="63229"/>
                  </a:cubicBezTo>
                  <a:cubicBezTo>
                    <a:pt x="57861" y="63327"/>
                    <a:pt x="57996" y="63424"/>
                    <a:pt x="58135" y="63522"/>
                  </a:cubicBezTo>
                  <a:moveTo>
                    <a:pt x="58075" y="63672"/>
                  </a:moveTo>
                  <a:cubicBezTo>
                    <a:pt x="58142" y="63706"/>
                    <a:pt x="58210" y="63736"/>
                    <a:pt x="58281" y="63769"/>
                  </a:cubicBezTo>
                  <a:cubicBezTo>
                    <a:pt x="58225" y="63728"/>
                    <a:pt x="58169" y="63691"/>
                    <a:pt x="58112" y="63653"/>
                  </a:cubicBezTo>
                  <a:cubicBezTo>
                    <a:pt x="58045" y="63623"/>
                    <a:pt x="57977" y="63597"/>
                    <a:pt x="57910" y="63570"/>
                  </a:cubicBezTo>
                  <a:cubicBezTo>
                    <a:pt x="57962" y="63604"/>
                    <a:pt x="58018" y="63638"/>
                    <a:pt x="58075" y="63672"/>
                  </a:cubicBezTo>
                  <a:close/>
                  <a:moveTo>
                    <a:pt x="58915" y="64058"/>
                  </a:moveTo>
                  <a:cubicBezTo>
                    <a:pt x="59039" y="64111"/>
                    <a:pt x="59163" y="64167"/>
                    <a:pt x="59287" y="64220"/>
                  </a:cubicBezTo>
                  <a:cubicBezTo>
                    <a:pt x="59182" y="64141"/>
                    <a:pt x="59077" y="64066"/>
                    <a:pt x="58975" y="63987"/>
                  </a:cubicBezTo>
                  <a:cubicBezTo>
                    <a:pt x="58848" y="63938"/>
                    <a:pt x="58724" y="63893"/>
                    <a:pt x="58600" y="63844"/>
                  </a:cubicBezTo>
                  <a:cubicBezTo>
                    <a:pt x="58705" y="63916"/>
                    <a:pt x="58810" y="63987"/>
                    <a:pt x="58915" y="64058"/>
                  </a:cubicBezTo>
                  <a:moveTo>
                    <a:pt x="59767" y="64422"/>
                  </a:moveTo>
                  <a:cubicBezTo>
                    <a:pt x="59924" y="64486"/>
                    <a:pt x="60082" y="64553"/>
                    <a:pt x="60243" y="64617"/>
                  </a:cubicBezTo>
                  <a:cubicBezTo>
                    <a:pt x="60108" y="64512"/>
                    <a:pt x="59977" y="64407"/>
                    <a:pt x="59842" y="64302"/>
                  </a:cubicBezTo>
                  <a:cubicBezTo>
                    <a:pt x="59711" y="64253"/>
                    <a:pt x="59579" y="64208"/>
                    <a:pt x="59444" y="64160"/>
                  </a:cubicBezTo>
                  <a:cubicBezTo>
                    <a:pt x="59418" y="64148"/>
                    <a:pt x="59392" y="64141"/>
                    <a:pt x="59362" y="64130"/>
                  </a:cubicBezTo>
                  <a:cubicBezTo>
                    <a:pt x="59497" y="64227"/>
                    <a:pt x="59632" y="64325"/>
                    <a:pt x="59767" y="64422"/>
                  </a:cubicBezTo>
                  <a:moveTo>
                    <a:pt x="59711" y="64572"/>
                  </a:moveTo>
                  <a:cubicBezTo>
                    <a:pt x="59778" y="64606"/>
                    <a:pt x="59846" y="64636"/>
                    <a:pt x="59913" y="64670"/>
                  </a:cubicBezTo>
                  <a:cubicBezTo>
                    <a:pt x="59857" y="64629"/>
                    <a:pt x="59801" y="64591"/>
                    <a:pt x="59744" y="64550"/>
                  </a:cubicBezTo>
                  <a:cubicBezTo>
                    <a:pt x="59677" y="64523"/>
                    <a:pt x="59609" y="64493"/>
                    <a:pt x="59546" y="64467"/>
                  </a:cubicBezTo>
                  <a:cubicBezTo>
                    <a:pt x="59598" y="64501"/>
                    <a:pt x="59654" y="64535"/>
                    <a:pt x="59711" y="64572"/>
                  </a:cubicBezTo>
                  <a:close/>
                  <a:moveTo>
                    <a:pt x="60547" y="64962"/>
                  </a:moveTo>
                  <a:cubicBezTo>
                    <a:pt x="60671" y="65019"/>
                    <a:pt x="60795" y="65075"/>
                    <a:pt x="60919" y="65131"/>
                  </a:cubicBezTo>
                  <a:cubicBezTo>
                    <a:pt x="60814" y="65053"/>
                    <a:pt x="60709" y="64974"/>
                    <a:pt x="60604" y="64895"/>
                  </a:cubicBezTo>
                  <a:cubicBezTo>
                    <a:pt x="60480" y="64846"/>
                    <a:pt x="60356" y="64797"/>
                    <a:pt x="60232" y="64749"/>
                  </a:cubicBezTo>
                  <a:cubicBezTo>
                    <a:pt x="60337" y="64820"/>
                    <a:pt x="60442" y="64891"/>
                    <a:pt x="60547" y="64962"/>
                  </a:cubicBezTo>
                  <a:close/>
                  <a:moveTo>
                    <a:pt x="61395" y="65338"/>
                  </a:moveTo>
                  <a:cubicBezTo>
                    <a:pt x="61553" y="65405"/>
                    <a:pt x="61710" y="65469"/>
                    <a:pt x="61868" y="65537"/>
                  </a:cubicBezTo>
                  <a:cubicBezTo>
                    <a:pt x="61737" y="65431"/>
                    <a:pt x="61602" y="65323"/>
                    <a:pt x="61470" y="65218"/>
                  </a:cubicBezTo>
                  <a:cubicBezTo>
                    <a:pt x="61313" y="65161"/>
                    <a:pt x="61151" y="65101"/>
                    <a:pt x="60994" y="65041"/>
                  </a:cubicBezTo>
                  <a:cubicBezTo>
                    <a:pt x="61125" y="65143"/>
                    <a:pt x="61260" y="65240"/>
                    <a:pt x="61395" y="65338"/>
                  </a:cubicBezTo>
                  <a:close/>
                  <a:moveTo>
                    <a:pt x="61335" y="65480"/>
                  </a:moveTo>
                  <a:cubicBezTo>
                    <a:pt x="61403" y="65514"/>
                    <a:pt x="61470" y="65548"/>
                    <a:pt x="61538" y="65582"/>
                  </a:cubicBezTo>
                  <a:cubicBezTo>
                    <a:pt x="61485" y="65540"/>
                    <a:pt x="61429" y="65503"/>
                    <a:pt x="61377" y="65465"/>
                  </a:cubicBezTo>
                  <a:cubicBezTo>
                    <a:pt x="61309" y="65435"/>
                    <a:pt x="61241" y="65405"/>
                    <a:pt x="61174" y="65379"/>
                  </a:cubicBezTo>
                  <a:cubicBezTo>
                    <a:pt x="61226" y="65413"/>
                    <a:pt x="61279" y="65446"/>
                    <a:pt x="61335" y="65480"/>
                  </a:cubicBezTo>
                  <a:close/>
                  <a:moveTo>
                    <a:pt x="62172" y="65882"/>
                  </a:moveTo>
                  <a:cubicBezTo>
                    <a:pt x="62296" y="65938"/>
                    <a:pt x="62416" y="65994"/>
                    <a:pt x="62540" y="66051"/>
                  </a:cubicBezTo>
                  <a:cubicBezTo>
                    <a:pt x="62438" y="65972"/>
                    <a:pt x="62333" y="65893"/>
                    <a:pt x="62232" y="65814"/>
                  </a:cubicBezTo>
                  <a:cubicBezTo>
                    <a:pt x="62123" y="65773"/>
                    <a:pt x="62014" y="65728"/>
                    <a:pt x="61906" y="65687"/>
                  </a:cubicBezTo>
                  <a:cubicBezTo>
                    <a:pt x="61891" y="65679"/>
                    <a:pt x="61876" y="65672"/>
                    <a:pt x="61857" y="65664"/>
                  </a:cubicBezTo>
                  <a:cubicBezTo>
                    <a:pt x="61962" y="65739"/>
                    <a:pt x="62067" y="65810"/>
                    <a:pt x="62172" y="65882"/>
                  </a:cubicBezTo>
                  <a:moveTo>
                    <a:pt x="63016" y="66261"/>
                  </a:moveTo>
                  <a:cubicBezTo>
                    <a:pt x="63076" y="66287"/>
                    <a:pt x="63136" y="66313"/>
                    <a:pt x="63196" y="66339"/>
                  </a:cubicBezTo>
                  <a:cubicBezTo>
                    <a:pt x="63294" y="66381"/>
                    <a:pt x="63391" y="66422"/>
                    <a:pt x="63489" y="66463"/>
                  </a:cubicBezTo>
                  <a:cubicBezTo>
                    <a:pt x="63354" y="66358"/>
                    <a:pt x="63222" y="66253"/>
                    <a:pt x="63091" y="66148"/>
                  </a:cubicBezTo>
                  <a:cubicBezTo>
                    <a:pt x="62934" y="66088"/>
                    <a:pt x="62776" y="66028"/>
                    <a:pt x="62615" y="65968"/>
                  </a:cubicBezTo>
                  <a:cubicBezTo>
                    <a:pt x="62750" y="66066"/>
                    <a:pt x="62881" y="66163"/>
                    <a:pt x="63016" y="66261"/>
                  </a:cubicBezTo>
                  <a:close/>
                  <a:moveTo>
                    <a:pt x="62956" y="66403"/>
                  </a:moveTo>
                  <a:cubicBezTo>
                    <a:pt x="63024" y="66437"/>
                    <a:pt x="63091" y="66471"/>
                    <a:pt x="63162" y="66505"/>
                  </a:cubicBezTo>
                  <a:cubicBezTo>
                    <a:pt x="63106" y="66467"/>
                    <a:pt x="63054" y="66426"/>
                    <a:pt x="62997" y="66388"/>
                  </a:cubicBezTo>
                  <a:cubicBezTo>
                    <a:pt x="62930" y="66358"/>
                    <a:pt x="62862" y="66328"/>
                    <a:pt x="62795" y="66298"/>
                  </a:cubicBezTo>
                  <a:cubicBezTo>
                    <a:pt x="62851" y="66332"/>
                    <a:pt x="62904" y="66369"/>
                    <a:pt x="62956" y="66403"/>
                  </a:cubicBezTo>
                  <a:moveTo>
                    <a:pt x="63789" y="66808"/>
                  </a:moveTo>
                  <a:cubicBezTo>
                    <a:pt x="63913" y="66868"/>
                    <a:pt x="64037" y="66925"/>
                    <a:pt x="64161" y="66981"/>
                  </a:cubicBezTo>
                  <a:cubicBezTo>
                    <a:pt x="64055" y="66906"/>
                    <a:pt x="63950" y="66823"/>
                    <a:pt x="63849" y="66745"/>
                  </a:cubicBezTo>
                  <a:cubicBezTo>
                    <a:pt x="63725" y="66696"/>
                    <a:pt x="63601" y="66643"/>
                    <a:pt x="63478" y="66595"/>
                  </a:cubicBezTo>
                  <a:cubicBezTo>
                    <a:pt x="63583" y="66666"/>
                    <a:pt x="63684" y="66737"/>
                    <a:pt x="63789" y="66808"/>
                  </a:cubicBezTo>
                  <a:close/>
                  <a:moveTo>
                    <a:pt x="64633" y="67195"/>
                  </a:moveTo>
                  <a:cubicBezTo>
                    <a:pt x="64791" y="67266"/>
                    <a:pt x="64948" y="67334"/>
                    <a:pt x="65106" y="67405"/>
                  </a:cubicBezTo>
                  <a:cubicBezTo>
                    <a:pt x="64971" y="67296"/>
                    <a:pt x="64840" y="67191"/>
                    <a:pt x="64708" y="67086"/>
                  </a:cubicBezTo>
                  <a:cubicBezTo>
                    <a:pt x="64551" y="67022"/>
                    <a:pt x="64389" y="66962"/>
                    <a:pt x="64232" y="66898"/>
                  </a:cubicBezTo>
                  <a:cubicBezTo>
                    <a:pt x="64363" y="67000"/>
                    <a:pt x="64498" y="67097"/>
                    <a:pt x="64633" y="67195"/>
                  </a:cubicBezTo>
                  <a:moveTo>
                    <a:pt x="64573" y="67334"/>
                  </a:moveTo>
                  <a:cubicBezTo>
                    <a:pt x="64641" y="67371"/>
                    <a:pt x="64708" y="67405"/>
                    <a:pt x="64780" y="67439"/>
                  </a:cubicBezTo>
                  <a:cubicBezTo>
                    <a:pt x="64723" y="67398"/>
                    <a:pt x="64671" y="67360"/>
                    <a:pt x="64614" y="67319"/>
                  </a:cubicBezTo>
                  <a:cubicBezTo>
                    <a:pt x="64547" y="67289"/>
                    <a:pt x="64479" y="67259"/>
                    <a:pt x="64416" y="67229"/>
                  </a:cubicBezTo>
                  <a:cubicBezTo>
                    <a:pt x="64468" y="67266"/>
                    <a:pt x="64521" y="67300"/>
                    <a:pt x="64573" y="67334"/>
                  </a:cubicBezTo>
                  <a:close/>
                  <a:moveTo>
                    <a:pt x="65406" y="67746"/>
                  </a:moveTo>
                  <a:cubicBezTo>
                    <a:pt x="65504" y="67795"/>
                    <a:pt x="65605" y="67844"/>
                    <a:pt x="65706" y="67893"/>
                  </a:cubicBezTo>
                  <a:cubicBezTo>
                    <a:pt x="65729" y="67900"/>
                    <a:pt x="65751" y="67912"/>
                    <a:pt x="65774" y="67923"/>
                  </a:cubicBezTo>
                  <a:cubicBezTo>
                    <a:pt x="65673" y="67844"/>
                    <a:pt x="65568" y="67765"/>
                    <a:pt x="65466" y="67686"/>
                  </a:cubicBezTo>
                  <a:cubicBezTo>
                    <a:pt x="65342" y="67634"/>
                    <a:pt x="65219" y="67581"/>
                    <a:pt x="65095" y="67529"/>
                  </a:cubicBezTo>
                  <a:cubicBezTo>
                    <a:pt x="65196" y="67604"/>
                    <a:pt x="65301" y="67675"/>
                    <a:pt x="65406" y="67746"/>
                  </a:cubicBezTo>
                  <a:close/>
                  <a:moveTo>
                    <a:pt x="66247" y="68140"/>
                  </a:moveTo>
                  <a:cubicBezTo>
                    <a:pt x="66400" y="68212"/>
                    <a:pt x="66558" y="68283"/>
                    <a:pt x="66716" y="68351"/>
                  </a:cubicBezTo>
                  <a:cubicBezTo>
                    <a:pt x="66584" y="68245"/>
                    <a:pt x="66453" y="68137"/>
                    <a:pt x="66322" y="68032"/>
                  </a:cubicBezTo>
                  <a:cubicBezTo>
                    <a:pt x="66160" y="67968"/>
                    <a:pt x="66003" y="67904"/>
                    <a:pt x="65845" y="67840"/>
                  </a:cubicBezTo>
                  <a:cubicBezTo>
                    <a:pt x="65976" y="67942"/>
                    <a:pt x="66112" y="68043"/>
                    <a:pt x="66247" y="68140"/>
                  </a:cubicBezTo>
                  <a:close/>
                  <a:moveTo>
                    <a:pt x="66187" y="68275"/>
                  </a:moveTo>
                  <a:cubicBezTo>
                    <a:pt x="66254" y="68309"/>
                    <a:pt x="66325" y="68347"/>
                    <a:pt x="66393" y="68381"/>
                  </a:cubicBezTo>
                  <a:cubicBezTo>
                    <a:pt x="66337" y="68343"/>
                    <a:pt x="66284" y="68302"/>
                    <a:pt x="66228" y="68260"/>
                  </a:cubicBezTo>
                  <a:cubicBezTo>
                    <a:pt x="66160" y="68230"/>
                    <a:pt x="66093" y="68200"/>
                    <a:pt x="66025" y="68170"/>
                  </a:cubicBezTo>
                  <a:cubicBezTo>
                    <a:pt x="66082" y="68204"/>
                    <a:pt x="66134" y="68238"/>
                    <a:pt x="66187" y="68275"/>
                  </a:cubicBezTo>
                  <a:close/>
                  <a:moveTo>
                    <a:pt x="67016" y="68692"/>
                  </a:moveTo>
                  <a:cubicBezTo>
                    <a:pt x="67140" y="68756"/>
                    <a:pt x="67263" y="68812"/>
                    <a:pt x="67387" y="68872"/>
                  </a:cubicBezTo>
                  <a:cubicBezTo>
                    <a:pt x="67282" y="68793"/>
                    <a:pt x="67177" y="68714"/>
                    <a:pt x="67076" y="68632"/>
                  </a:cubicBezTo>
                  <a:cubicBezTo>
                    <a:pt x="66952" y="68579"/>
                    <a:pt x="66828" y="68527"/>
                    <a:pt x="66704" y="68474"/>
                  </a:cubicBezTo>
                  <a:cubicBezTo>
                    <a:pt x="66806" y="68546"/>
                    <a:pt x="66911" y="68621"/>
                    <a:pt x="67016" y="68692"/>
                  </a:cubicBezTo>
                  <a:close/>
                  <a:moveTo>
                    <a:pt x="67852" y="69093"/>
                  </a:moveTo>
                  <a:cubicBezTo>
                    <a:pt x="68010" y="69165"/>
                    <a:pt x="68168" y="69236"/>
                    <a:pt x="68325" y="69307"/>
                  </a:cubicBezTo>
                  <a:cubicBezTo>
                    <a:pt x="68190" y="69198"/>
                    <a:pt x="68059" y="69093"/>
                    <a:pt x="67928" y="68985"/>
                  </a:cubicBezTo>
                  <a:cubicBezTo>
                    <a:pt x="67770" y="68921"/>
                    <a:pt x="67612" y="68857"/>
                    <a:pt x="67451" y="68793"/>
                  </a:cubicBezTo>
                  <a:cubicBezTo>
                    <a:pt x="67586" y="68891"/>
                    <a:pt x="67717" y="68992"/>
                    <a:pt x="67852" y="69093"/>
                  </a:cubicBezTo>
                  <a:close/>
                  <a:moveTo>
                    <a:pt x="67796" y="69225"/>
                  </a:moveTo>
                  <a:cubicBezTo>
                    <a:pt x="67867" y="69262"/>
                    <a:pt x="67935" y="69296"/>
                    <a:pt x="68006" y="69334"/>
                  </a:cubicBezTo>
                  <a:cubicBezTo>
                    <a:pt x="67950" y="69292"/>
                    <a:pt x="67894" y="69251"/>
                    <a:pt x="67837" y="69213"/>
                  </a:cubicBezTo>
                  <a:cubicBezTo>
                    <a:pt x="67770" y="69180"/>
                    <a:pt x="67702" y="69150"/>
                    <a:pt x="67635" y="69116"/>
                  </a:cubicBezTo>
                  <a:cubicBezTo>
                    <a:pt x="67687" y="69153"/>
                    <a:pt x="67744" y="69191"/>
                    <a:pt x="67796" y="69225"/>
                  </a:cubicBezTo>
                  <a:moveTo>
                    <a:pt x="68625" y="69649"/>
                  </a:moveTo>
                  <a:cubicBezTo>
                    <a:pt x="68749" y="69709"/>
                    <a:pt x="68873" y="69769"/>
                    <a:pt x="68997" y="69829"/>
                  </a:cubicBezTo>
                  <a:cubicBezTo>
                    <a:pt x="68892" y="69750"/>
                    <a:pt x="68787" y="69667"/>
                    <a:pt x="68682" y="69589"/>
                  </a:cubicBezTo>
                  <a:cubicBezTo>
                    <a:pt x="68558" y="69536"/>
                    <a:pt x="68434" y="69480"/>
                    <a:pt x="68310" y="69424"/>
                  </a:cubicBezTo>
                  <a:cubicBezTo>
                    <a:pt x="68415" y="69499"/>
                    <a:pt x="68520" y="69574"/>
                    <a:pt x="68625" y="69649"/>
                  </a:cubicBezTo>
                  <a:close/>
                  <a:moveTo>
                    <a:pt x="69458" y="70050"/>
                  </a:moveTo>
                  <a:cubicBezTo>
                    <a:pt x="69616" y="70125"/>
                    <a:pt x="69774" y="70197"/>
                    <a:pt x="69931" y="70268"/>
                  </a:cubicBezTo>
                  <a:cubicBezTo>
                    <a:pt x="69796" y="70163"/>
                    <a:pt x="69665" y="70054"/>
                    <a:pt x="69533" y="69945"/>
                  </a:cubicBezTo>
                  <a:cubicBezTo>
                    <a:pt x="69372" y="69881"/>
                    <a:pt x="69214" y="69814"/>
                    <a:pt x="69057" y="69750"/>
                  </a:cubicBezTo>
                  <a:cubicBezTo>
                    <a:pt x="69188" y="69851"/>
                    <a:pt x="69323" y="69949"/>
                    <a:pt x="69458" y="70050"/>
                  </a:cubicBezTo>
                  <a:close/>
                  <a:moveTo>
                    <a:pt x="69406" y="70181"/>
                  </a:moveTo>
                  <a:cubicBezTo>
                    <a:pt x="69443" y="70204"/>
                    <a:pt x="69485" y="70223"/>
                    <a:pt x="69522" y="70245"/>
                  </a:cubicBezTo>
                  <a:cubicBezTo>
                    <a:pt x="69552" y="70260"/>
                    <a:pt x="69586" y="70279"/>
                    <a:pt x="69616" y="70294"/>
                  </a:cubicBezTo>
                  <a:cubicBezTo>
                    <a:pt x="69560" y="70253"/>
                    <a:pt x="69503" y="70212"/>
                    <a:pt x="69447" y="70170"/>
                  </a:cubicBezTo>
                  <a:cubicBezTo>
                    <a:pt x="69376" y="70136"/>
                    <a:pt x="69308" y="70103"/>
                    <a:pt x="69241" y="70073"/>
                  </a:cubicBezTo>
                  <a:cubicBezTo>
                    <a:pt x="69293" y="70110"/>
                    <a:pt x="69350" y="70144"/>
                    <a:pt x="69406" y="70181"/>
                  </a:cubicBezTo>
                  <a:moveTo>
                    <a:pt x="70228" y="70609"/>
                  </a:moveTo>
                  <a:cubicBezTo>
                    <a:pt x="70351" y="70673"/>
                    <a:pt x="70475" y="70733"/>
                    <a:pt x="70603" y="70793"/>
                  </a:cubicBezTo>
                  <a:cubicBezTo>
                    <a:pt x="70494" y="70714"/>
                    <a:pt x="70389" y="70632"/>
                    <a:pt x="70288" y="70549"/>
                  </a:cubicBezTo>
                  <a:cubicBezTo>
                    <a:pt x="70160" y="70497"/>
                    <a:pt x="70036" y="70440"/>
                    <a:pt x="69912" y="70384"/>
                  </a:cubicBezTo>
                  <a:cubicBezTo>
                    <a:pt x="70017" y="70459"/>
                    <a:pt x="70122" y="70534"/>
                    <a:pt x="70228" y="70609"/>
                  </a:cubicBezTo>
                  <a:moveTo>
                    <a:pt x="71060" y="71014"/>
                  </a:moveTo>
                  <a:cubicBezTo>
                    <a:pt x="71218" y="71089"/>
                    <a:pt x="71376" y="71165"/>
                    <a:pt x="71533" y="71236"/>
                  </a:cubicBezTo>
                  <a:cubicBezTo>
                    <a:pt x="71398" y="71131"/>
                    <a:pt x="71267" y="71022"/>
                    <a:pt x="71136" y="70913"/>
                  </a:cubicBezTo>
                  <a:cubicBezTo>
                    <a:pt x="70974" y="70846"/>
                    <a:pt x="70817" y="70778"/>
                    <a:pt x="70659" y="70711"/>
                  </a:cubicBezTo>
                  <a:cubicBezTo>
                    <a:pt x="70790" y="70812"/>
                    <a:pt x="70925" y="70913"/>
                    <a:pt x="71060" y="71014"/>
                  </a:cubicBezTo>
                  <a:close/>
                  <a:moveTo>
                    <a:pt x="71008" y="71146"/>
                  </a:moveTo>
                  <a:cubicBezTo>
                    <a:pt x="71079" y="71183"/>
                    <a:pt x="71151" y="71221"/>
                    <a:pt x="71222" y="71258"/>
                  </a:cubicBezTo>
                  <a:cubicBezTo>
                    <a:pt x="71162" y="71217"/>
                    <a:pt x="71105" y="71176"/>
                    <a:pt x="71049" y="71131"/>
                  </a:cubicBezTo>
                  <a:cubicBezTo>
                    <a:pt x="70978" y="71097"/>
                    <a:pt x="70910" y="71067"/>
                    <a:pt x="70839" y="71033"/>
                  </a:cubicBezTo>
                  <a:cubicBezTo>
                    <a:pt x="70895" y="71071"/>
                    <a:pt x="70952" y="71108"/>
                    <a:pt x="71008" y="71146"/>
                  </a:cubicBezTo>
                  <a:moveTo>
                    <a:pt x="71830" y="71577"/>
                  </a:moveTo>
                  <a:cubicBezTo>
                    <a:pt x="71953" y="71641"/>
                    <a:pt x="72077" y="71701"/>
                    <a:pt x="72205" y="71765"/>
                  </a:cubicBezTo>
                  <a:cubicBezTo>
                    <a:pt x="72096" y="71682"/>
                    <a:pt x="71991" y="71600"/>
                    <a:pt x="71886" y="71517"/>
                  </a:cubicBezTo>
                  <a:cubicBezTo>
                    <a:pt x="71762" y="71461"/>
                    <a:pt x="71638" y="71405"/>
                    <a:pt x="71511" y="71348"/>
                  </a:cubicBezTo>
                  <a:cubicBezTo>
                    <a:pt x="71620" y="71423"/>
                    <a:pt x="71725" y="71502"/>
                    <a:pt x="71830" y="71577"/>
                  </a:cubicBezTo>
                  <a:moveTo>
                    <a:pt x="72659" y="71986"/>
                  </a:moveTo>
                  <a:cubicBezTo>
                    <a:pt x="72816" y="72061"/>
                    <a:pt x="72974" y="72136"/>
                    <a:pt x="73132" y="72211"/>
                  </a:cubicBezTo>
                  <a:cubicBezTo>
                    <a:pt x="73000" y="72103"/>
                    <a:pt x="72865" y="71994"/>
                    <a:pt x="72734" y="71885"/>
                  </a:cubicBezTo>
                  <a:cubicBezTo>
                    <a:pt x="72573" y="71817"/>
                    <a:pt x="72415" y="71750"/>
                    <a:pt x="72257" y="71682"/>
                  </a:cubicBezTo>
                  <a:cubicBezTo>
                    <a:pt x="72389" y="71784"/>
                    <a:pt x="72524" y="71885"/>
                    <a:pt x="72659" y="71986"/>
                  </a:cubicBezTo>
                  <a:close/>
                  <a:moveTo>
                    <a:pt x="72610" y="72114"/>
                  </a:moveTo>
                  <a:cubicBezTo>
                    <a:pt x="72681" y="72155"/>
                    <a:pt x="72753" y="72193"/>
                    <a:pt x="72824" y="72230"/>
                  </a:cubicBezTo>
                  <a:cubicBezTo>
                    <a:pt x="72768" y="72189"/>
                    <a:pt x="72708" y="72144"/>
                    <a:pt x="72648" y="72099"/>
                  </a:cubicBezTo>
                  <a:cubicBezTo>
                    <a:pt x="72580" y="72065"/>
                    <a:pt x="72509" y="72031"/>
                    <a:pt x="72437" y="71997"/>
                  </a:cubicBezTo>
                  <a:cubicBezTo>
                    <a:pt x="72494" y="72039"/>
                    <a:pt x="72554" y="72076"/>
                    <a:pt x="72610" y="72114"/>
                  </a:cubicBezTo>
                  <a:close/>
                  <a:moveTo>
                    <a:pt x="73428" y="72549"/>
                  </a:moveTo>
                  <a:cubicBezTo>
                    <a:pt x="73556" y="72613"/>
                    <a:pt x="73679" y="72677"/>
                    <a:pt x="73807" y="72740"/>
                  </a:cubicBezTo>
                  <a:cubicBezTo>
                    <a:pt x="73698" y="72658"/>
                    <a:pt x="73593" y="72575"/>
                    <a:pt x="73484" y="72493"/>
                  </a:cubicBezTo>
                  <a:cubicBezTo>
                    <a:pt x="73360" y="72433"/>
                    <a:pt x="73233" y="72376"/>
                    <a:pt x="73109" y="72316"/>
                  </a:cubicBezTo>
                  <a:cubicBezTo>
                    <a:pt x="73214" y="72395"/>
                    <a:pt x="73323" y="72470"/>
                    <a:pt x="73428" y="72549"/>
                  </a:cubicBezTo>
                  <a:close/>
                  <a:moveTo>
                    <a:pt x="74257" y="72962"/>
                  </a:moveTo>
                  <a:cubicBezTo>
                    <a:pt x="74415" y="73041"/>
                    <a:pt x="74572" y="73116"/>
                    <a:pt x="74734" y="73191"/>
                  </a:cubicBezTo>
                  <a:cubicBezTo>
                    <a:pt x="74599" y="73082"/>
                    <a:pt x="74464" y="72973"/>
                    <a:pt x="74332" y="72864"/>
                  </a:cubicBezTo>
                  <a:cubicBezTo>
                    <a:pt x="74171" y="72797"/>
                    <a:pt x="74010" y="72725"/>
                    <a:pt x="73852" y="72654"/>
                  </a:cubicBezTo>
                  <a:cubicBezTo>
                    <a:pt x="73983" y="72759"/>
                    <a:pt x="74118" y="72860"/>
                    <a:pt x="74257" y="72962"/>
                  </a:cubicBezTo>
                  <a:close/>
                  <a:moveTo>
                    <a:pt x="74208" y="73089"/>
                  </a:moveTo>
                  <a:cubicBezTo>
                    <a:pt x="74280" y="73131"/>
                    <a:pt x="74355" y="73168"/>
                    <a:pt x="74426" y="73209"/>
                  </a:cubicBezTo>
                  <a:cubicBezTo>
                    <a:pt x="74366" y="73164"/>
                    <a:pt x="74306" y="73119"/>
                    <a:pt x="74246" y="73074"/>
                  </a:cubicBezTo>
                  <a:cubicBezTo>
                    <a:pt x="74175" y="73041"/>
                    <a:pt x="74103" y="73007"/>
                    <a:pt x="74032" y="72969"/>
                  </a:cubicBezTo>
                  <a:cubicBezTo>
                    <a:pt x="74092" y="73010"/>
                    <a:pt x="74148" y="73048"/>
                    <a:pt x="74208" y="73089"/>
                  </a:cubicBezTo>
                  <a:close/>
                  <a:moveTo>
                    <a:pt x="75026" y="73525"/>
                  </a:moveTo>
                  <a:cubicBezTo>
                    <a:pt x="75154" y="73592"/>
                    <a:pt x="75278" y="73656"/>
                    <a:pt x="75405" y="73720"/>
                  </a:cubicBezTo>
                  <a:cubicBezTo>
                    <a:pt x="75296" y="73637"/>
                    <a:pt x="75191" y="73555"/>
                    <a:pt x="75083" y="73472"/>
                  </a:cubicBezTo>
                  <a:cubicBezTo>
                    <a:pt x="74955" y="73412"/>
                    <a:pt x="74831" y="73352"/>
                    <a:pt x="74704" y="73292"/>
                  </a:cubicBezTo>
                  <a:cubicBezTo>
                    <a:pt x="74809" y="73371"/>
                    <a:pt x="74918" y="73449"/>
                    <a:pt x="75026" y="73525"/>
                  </a:cubicBezTo>
                  <a:close/>
                  <a:moveTo>
                    <a:pt x="75852" y="73945"/>
                  </a:moveTo>
                  <a:cubicBezTo>
                    <a:pt x="76009" y="74024"/>
                    <a:pt x="76171" y="74099"/>
                    <a:pt x="76332" y="74177"/>
                  </a:cubicBezTo>
                  <a:cubicBezTo>
                    <a:pt x="76193" y="74069"/>
                    <a:pt x="76062" y="73960"/>
                    <a:pt x="75927" y="73847"/>
                  </a:cubicBezTo>
                  <a:cubicBezTo>
                    <a:pt x="75765" y="73776"/>
                    <a:pt x="75604" y="73708"/>
                    <a:pt x="75447" y="73633"/>
                  </a:cubicBezTo>
                  <a:cubicBezTo>
                    <a:pt x="75578" y="73738"/>
                    <a:pt x="75713" y="73840"/>
                    <a:pt x="75852" y="73945"/>
                  </a:cubicBezTo>
                  <a:close/>
                  <a:moveTo>
                    <a:pt x="75803" y="74069"/>
                  </a:moveTo>
                  <a:cubicBezTo>
                    <a:pt x="75878" y="74110"/>
                    <a:pt x="75957" y="74151"/>
                    <a:pt x="76028" y="74192"/>
                  </a:cubicBezTo>
                  <a:cubicBezTo>
                    <a:pt x="75968" y="74147"/>
                    <a:pt x="75908" y="74102"/>
                    <a:pt x="75844" y="74054"/>
                  </a:cubicBezTo>
                  <a:cubicBezTo>
                    <a:pt x="75773" y="74020"/>
                    <a:pt x="75698" y="73982"/>
                    <a:pt x="75627" y="73945"/>
                  </a:cubicBezTo>
                  <a:cubicBezTo>
                    <a:pt x="75683" y="73986"/>
                    <a:pt x="75743" y="74027"/>
                    <a:pt x="75803" y="74069"/>
                  </a:cubicBezTo>
                  <a:moveTo>
                    <a:pt x="76621" y="74508"/>
                  </a:moveTo>
                  <a:cubicBezTo>
                    <a:pt x="76749" y="74575"/>
                    <a:pt x="76876" y="74643"/>
                    <a:pt x="77004" y="74706"/>
                  </a:cubicBezTo>
                  <a:cubicBezTo>
                    <a:pt x="76895" y="74624"/>
                    <a:pt x="76786" y="74538"/>
                    <a:pt x="76681" y="74455"/>
                  </a:cubicBezTo>
                  <a:cubicBezTo>
                    <a:pt x="76550" y="74395"/>
                    <a:pt x="76422" y="74335"/>
                    <a:pt x="76295" y="74275"/>
                  </a:cubicBezTo>
                  <a:cubicBezTo>
                    <a:pt x="76403" y="74354"/>
                    <a:pt x="76512" y="74429"/>
                    <a:pt x="76621" y="74508"/>
                  </a:cubicBezTo>
                  <a:moveTo>
                    <a:pt x="77446" y="74932"/>
                  </a:moveTo>
                  <a:cubicBezTo>
                    <a:pt x="77604" y="75010"/>
                    <a:pt x="77765" y="75089"/>
                    <a:pt x="77927" y="75168"/>
                  </a:cubicBezTo>
                  <a:cubicBezTo>
                    <a:pt x="77792" y="75055"/>
                    <a:pt x="77657" y="74947"/>
                    <a:pt x="77521" y="74838"/>
                  </a:cubicBezTo>
                  <a:cubicBezTo>
                    <a:pt x="77360" y="74763"/>
                    <a:pt x="77199" y="74691"/>
                    <a:pt x="77037" y="74620"/>
                  </a:cubicBezTo>
                  <a:cubicBezTo>
                    <a:pt x="77173" y="74721"/>
                    <a:pt x="77308" y="74826"/>
                    <a:pt x="77446" y="74932"/>
                  </a:cubicBezTo>
                  <a:close/>
                  <a:moveTo>
                    <a:pt x="77401" y="75052"/>
                  </a:moveTo>
                  <a:cubicBezTo>
                    <a:pt x="77476" y="75097"/>
                    <a:pt x="77551" y="75138"/>
                    <a:pt x="77630" y="75179"/>
                  </a:cubicBezTo>
                  <a:cubicBezTo>
                    <a:pt x="77566" y="75134"/>
                    <a:pt x="77503" y="75085"/>
                    <a:pt x="77443" y="75040"/>
                  </a:cubicBezTo>
                  <a:cubicBezTo>
                    <a:pt x="77368" y="75003"/>
                    <a:pt x="77293" y="74965"/>
                    <a:pt x="77218" y="74928"/>
                  </a:cubicBezTo>
                  <a:cubicBezTo>
                    <a:pt x="77278" y="74969"/>
                    <a:pt x="77338" y="75010"/>
                    <a:pt x="77401" y="75052"/>
                  </a:cubicBezTo>
                  <a:close/>
                  <a:moveTo>
                    <a:pt x="78216" y="75494"/>
                  </a:moveTo>
                  <a:cubicBezTo>
                    <a:pt x="78343" y="75562"/>
                    <a:pt x="78474" y="75633"/>
                    <a:pt x="78602" y="75697"/>
                  </a:cubicBezTo>
                  <a:cubicBezTo>
                    <a:pt x="78493" y="75614"/>
                    <a:pt x="78384" y="75528"/>
                    <a:pt x="78276" y="75442"/>
                  </a:cubicBezTo>
                  <a:cubicBezTo>
                    <a:pt x="78144" y="75382"/>
                    <a:pt x="78017" y="75322"/>
                    <a:pt x="77885" y="75258"/>
                  </a:cubicBezTo>
                  <a:cubicBezTo>
                    <a:pt x="77994" y="75337"/>
                    <a:pt x="78107" y="75416"/>
                    <a:pt x="78216" y="75494"/>
                  </a:cubicBezTo>
                  <a:moveTo>
                    <a:pt x="79037" y="75922"/>
                  </a:moveTo>
                  <a:cubicBezTo>
                    <a:pt x="79199" y="76001"/>
                    <a:pt x="79360" y="76083"/>
                    <a:pt x="79525" y="76162"/>
                  </a:cubicBezTo>
                  <a:cubicBezTo>
                    <a:pt x="79386" y="76050"/>
                    <a:pt x="79251" y="75941"/>
                    <a:pt x="79116" y="75828"/>
                  </a:cubicBezTo>
                  <a:cubicBezTo>
                    <a:pt x="78955" y="75757"/>
                    <a:pt x="78790" y="75682"/>
                    <a:pt x="78628" y="75607"/>
                  </a:cubicBezTo>
                  <a:cubicBezTo>
                    <a:pt x="78763" y="75712"/>
                    <a:pt x="78902" y="75817"/>
                    <a:pt x="79037" y="75922"/>
                  </a:cubicBezTo>
                  <a:moveTo>
                    <a:pt x="78992" y="76042"/>
                  </a:moveTo>
                  <a:cubicBezTo>
                    <a:pt x="79071" y="76087"/>
                    <a:pt x="79150" y="76128"/>
                    <a:pt x="79229" y="76173"/>
                  </a:cubicBezTo>
                  <a:cubicBezTo>
                    <a:pt x="79165" y="76125"/>
                    <a:pt x="79101" y="76076"/>
                    <a:pt x="79037" y="76027"/>
                  </a:cubicBezTo>
                  <a:cubicBezTo>
                    <a:pt x="78958" y="75990"/>
                    <a:pt x="78883" y="75952"/>
                    <a:pt x="78805" y="75911"/>
                  </a:cubicBezTo>
                  <a:cubicBezTo>
                    <a:pt x="78868" y="75956"/>
                    <a:pt x="78932" y="75997"/>
                    <a:pt x="78992" y="76042"/>
                  </a:cubicBezTo>
                  <a:close/>
                  <a:moveTo>
                    <a:pt x="79806" y="76489"/>
                  </a:moveTo>
                  <a:cubicBezTo>
                    <a:pt x="79938" y="76556"/>
                    <a:pt x="80069" y="76627"/>
                    <a:pt x="80200" y="76695"/>
                  </a:cubicBezTo>
                  <a:cubicBezTo>
                    <a:pt x="80088" y="76609"/>
                    <a:pt x="79979" y="76522"/>
                    <a:pt x="79866" y="76436"/>
                  </a:cubicBezTo>
                  <a:cubicBezTo>
                    <a:pt x="79735" y="76372"/>
                    <a:pt x="79608" y="76312"/>
                    <a:pt x="79476" y="76248"/>
                  </a:cubicBezTo>
                  <a:cubicBezTo>
                    <a:pt x="79585" y="76327"/>
                    <a:pt x="79698" y="76406"/>
                    <a:pt x="79806" y="76489"/>
                  </a:cubicBezTo>
                  <a:close/>
                  <a:moveTo>
                    <a:pt x="80632" y="76916"/>
                  </a:moveTo>
                  <a:cubicBezTo>
                    <a:pt x="80793" y="76999"/>
                    <a:pt x="80955" y="77081"/>
                    <a:pt x="81120" y="77160"/>
                  </a:cubicBezTo>
                  <a:cubicBezTo>
                    <a:pt x="80981" y="77048"/>
                    <a:pt x="80846" y="76939"/>
                    <a:pt x="80707" y="76826"/>
                  </a:cubicBezTo>
                  <a:cubicBezTo>
                    <a:pt x="80546" y="76751"/>
                    <a:pt x="80380" y="76676"/>
                    <a:pt x="80215" y="76601"/>
                  </a:cubicBezTo>
                  <a:cubicBezTo>
                    <a:pt x="80354" y="76706"/>
                    <a:pt x="80489" y="76811"/>
                    <a:pt x="80632" y="76916"/>
                  </a:cubicBezTo>
                  <a:close/>
                  <a:moveTo>
                    <a:pt x="80587" y="77033"/>
                  </a:moveTo>
                  <a:cubicBezTo>
                    <a:pt x="80666" y="77081"/>
                    <a:pt x="80748" y="77126"/>
                    <a:pt x="80827" y="77171"/>
                  </a:cubicBezTo>
                  <a:cubicBezTo>
                    <a:pt x="80763" y="77119"/>
                    <a:pt x="80696" y="77070"/>
                    <a:pt x="80628" y="77021"/>
                  </a:cubicBezTo>
                  <a:cubicBezTo>
                    <a:pt x="80549" y="76980"/>
                    <a:pt x="80471" y="76943"/>
                    <a:pt x="80392" y="76901"/>
                  </a:cubicBezTo>
                  <a:cubicBezTo>
                    <a:pt x="80459" y="76946"/>
                    <a:pt x="80519" y="76991"/>
                    <a:pt x="80587" y="77033"/>
                  </a:cubicBezTo>
                  <a:close/>
                  <a:moveTo>
                    <a:pt x="81401" y="77483"/>
                  </a:moveTo>
                  <a:cubicBezTo>
                    <a:pt x="81532" y="77554"/>
                    <a:pt x="81664" y="77622"/>
                    <a:pt x="81795" y="77693"/>
                  </a:cubicBezTo>
                  <a:cubicBezTo>
                    <a:pt x="81682" y="77607"/>
                    <a:pt x="81570" y="77520"/>
                    <a:pt x="81461" y="77434"/>
                  </a:cubicBezTo>
                  <a:cubicBezTo>
                    <a:pt x="81330" y="77370"/>
                    <a:pt x="81195" y="77303"/>
                    <a:pt x="81063" y="77239"/>
                  </a:cubicBezTo>
                  <a:cubicBezTo>
                    <a:pt x="81176" y="77322"/>
                    <a:pt x="81288" y="77400"/>
                    <a:pt x="81401" y="77483"/>
                  </a:cubicBezTo>
                  <a:close/>
                  <a:moveTo>
                    <a:pt x="82219" y="77914"/>
                  </a:moveTo>
                  <a:cubicBezTo>
                    <a:pt x="82384" y="77997"/>
                    <a:pt x="82549" y="78079"/>
                    <a:pt x="82714" y="78162"/>
                  </a:cubicBezTo>
                  <a:cubicBezTo>
                    <a:pt x="82575" y="78053"/>
                    <a:pt x="82437" y="77941"/>
                    <a:pt x="82302" y="77828"/>
                  </a:cubicBezTo>
                  <a:cubicBezTo>
                    <a:pt x="82136" y="77749"/>
                    <a:pt x="81971" y="77674"/>
                    <a:pt x="81806" y="77595"/>
                  </a:cubicBezTo>
                  <a:cubicBezTo>
                    <a:pt x="81941" y="77704"/>
                    <a:pt x="82080" y="77809"/>
                    <a:pt x="82219" y="77914"/>
                  </a:cubicBezTo>
                  <a:close/>
                  <a:moveTo>
                    <a:pt x="82178" y="78031"/>
                  </a:moveTo>
                  <a:cubicBezTo>
                    <a:pt x="82260" y="78076"/>
                    <a:pt x="82343" y="78124"/>
                    <a:pt x="82425" y="78169"/>
                  </a:cubicBezTo>
                  <a:cubicBezTo>
                    <a:pt x="82358" y="78121"/>
                    <a:pt x="82290" y="78068"/>
                    <a:pt x="82223" y="78019"/>
                  </a:cubicBezTo>
                  <a:cubicBezTo>
                    <a:pt x="82140" y="77978"/>
                    <a:pt x="82061" y="77933"/>
                    <a:pt x="81979" y="77892"/>
                  </a:cubicBezTo>
                  <a:cubicBezTo>
                    <a:pt x="82046" y="77941"/>
                    <a:pt x="82110" y="77986"/>
                    <a:pt x="82178" y="78031"/>
                  </a:cubicBezTo>
                  <a:close/>
                  <a:moveTo>
                    <a:pt x="82988" y="78481"/>
                  </a:moveTo>
                  <a:cubicBezTo>
                    <a:pt x="83123" y="78552"/>
                    <a:pt x="83258" y="78627"/>
                    <a:pt x="83393" y="78699"/>
                  </a:cubicBezTo>
                  <a:cubicBezTo>
                    <a:pt x="83277" y="78608"/>
                    <a:pt x="83164" y="78522"/>
                    <a:pt x="83052" y="78432"/>
                  </a:cubicBezTo>
                  <a:cubicBezTo>
                    <a:pt x="82921" y="78368"/>
                    <a:pt x="82786" y="78301"/>
                    <a:pt x="82650" y="78237"/>
                  </a:cubicBezTo>
                  <a:cubicBezTo>
                    <a:pt x="82763" y="78320"/>
                    <a:pt x="82876" y="78398"/>
                    <a:pt x="82988" y="78481"/>
                  </a:cubicBezTo>
                  <a:moveTo>
                    <a:pt x="83810" y="78916"/>
                  </a:moveTo>
                  <a:cubicBezTo>
                    <a:pt x="83975" y="79002"/>
                    <a:pt x="84144" y="79085"/>
                    <a:pt x="84309" y="79171"/>
                  </a:cubicBezTo>
                  <a:cubicBezTo>
                    <a:pt x="84170" y="79059"/>
                    <a:pt x="84031" y="78946"/>
                    <a:pt x="83892" y="78830"/>
                  </a:cubicBezTo>
                  <a:cubicBezTo>
                    <a:pt x="83724" y="78755"/>
                    <a:pt x="83558" y="78676"/>
                    <a:pt x="83393" y="78597"/>
                  </a:cubicBezTo>
                  <a:cubicBezTo>
                    <a:pt x="83532" y="78702"/>
                    <a:pt x="83671" y="78811"/>
                    <a:pt x="83810" y="78916"/>
                  </a:cubicBezTo>
                  <a:close/>
                  <a:moveTo>
                    <a:pt x="83765" y="79029"/>
                  </a:moveTo>
                  <a:cubicBezTo>
                    <a:pt x="83851" y="79077"/>
                    <a:pt x="83937" y="79126"/>
                    <a:pt x="84024" y="79175"/>
                  </a:cubicBezTo>
                  <a:cubicBezTo>
                    <a:pt x="83956" y="79123"/>
                    <a:pt x="83885" y="79070"/>
                    <a:pt x="83814" y="79017"/>
                  </a:cubicBezTo>
                  <a:cubicBezTo>
                    <a:pt x="83731" y="78976"/>
                    <a:pt x="83648" y="78931"/>
                    <a:pt x="83562" y="78890"/>
                  </a:cubicBezTo>
                  <a:cubicBezTo>
                    <a:pt x="83630" y="78935"/>
                    <a:pt x="83697" y="78984"/>
                    <a:pt x="83765" y="79029"/>
                  </a:cubicBezTo>
                  <a:close/>
                  <a:moveTo>
                    <a:pt x="84579" y="79483"/>
                  </a:moveTo>
                  <a:cubicBezTo>
                    <a:pt x="84714" y="79558"/>
                    <a:pt x="84853" y="79633"/>
                    <a:pt x="84988" y="79704"/>
                  </a:cubicBezTo>
                  <a:cubicBezTo>
                    <a:pt x="84872" y="79614"/>
                    <a:pt x="84759" y="79528"/>
                    <a:pt x="84647" y="79438"/>
                  </a:cubicBezTo>
                  <a:cubicBezTo>
                    <a:pt x="84508" y="79370"/>
                    <a:pt x="84373" y="79303"/>
                    <a:pt x="84238" y="79235"/>
                  </a:cubicBezTo>
                  <a:cubicBezTo>
                    <a:pt x="84350" y="79318"/>
                    <a:pt x="84466" y="79400"/>
                    <a:pt x="84579" y="79483"/>
                  </a:cubicBezTo>
                  <a:close/>
                  <a:moveTo>
                    <a:pt x="85269" y="79974"/>
                  </a:moveTo>
                  <a:cubicBezTo>
                    <a:pt x="85299" y="79993"/>
                    <a:pt x="85326" y="80012"/>
                    <a:pt x="85356" y="80034"/>
                  </a:cubicBezTo>
                  <a:cubicBezTo>
                    <a:pt x="85446" y="80083"/>
                    <a:pt x="85536" y="80136"/>
                    <a:pt x="85622" y="80184"/>
                  </a:cubicBezTo>
                  <a:cubicBezTo>
                    <a:pt x="85551" y="80132"/>
                    <a:pt x="85479" y="80076"/>
                    <a:pt x="85408" y="80023"/>
                  </a:cubicBezTo>
                  <a:cubicBezTo>
                    <a:pt x="85322" y="79978"/>
                    <a:pt x="85236" y="79933"/>
                    <a:pt x="85146" y="79888"/>
                  </a:cubicBezTo>
                  <a:cubicBezTo>
                    <a:pt x="85187" y="79914"/>
                    <a:pt x="85228" y="79944"/>
                    <a:pt x="85269" y="79974"/>
                  </a:cubicBezTo>
                  <a:close/>
                  <a:moveTo>
                    <a:pt x="86170" y="80488"/>
                  </a:moveTo>
                  <a:cubicBezTo>
                    <a:pt x="86309" y="80567"/>
                    <a:pt x="86447" y="80642"/>
                    <a:pt x="86586" y="80717"/>
                  </a:cubicBezTo>
                  <a:cubicBezTo>
                    <a:pt x="86470" y="80627"/>
                    <a:pt x="86354" y="80537"/>
                    <a:pt x="86237" y="80443"/>
                  </a:cubicBezTo>
                  <a:cubicBezTo>
                    <a:pt x="86099" y="80376"/>
                    <a:pt x="85960" y="80308"/>
                    <a:pt x="85825" y="80237"/>
                  </a:cubicBezTo>
                  <a:cubicBezTo>
                    <a:pt x="85937" y="80323"/>
                    <a:pt x="86054" y="80406"/>
                    <a:pt x="86170" y="80488"/>
                  </a:cubicBezTo>
                  <a:moveTo>
                    <a:pt x="86947" y="81040"/>
                  </a:moveTo>
                  <a:cubicBezTo>
                    <a:pt x="87037" y="81092"/>
                    <a:pt x="87130" y="81145"/>
                    <a:pt x="87220" y="81197"/>
                  </a:cubicBezTo>
                  <a:cubicBezTo>
                    <a:pt x="87149" y="81141"/>
                    <a:pt x="87074" y="81089"/>
                    <a:pt x="86999" y="81032"/>
                  </a:cubicBezTo>
                  <a:cubicBezTo>
                    <a:pt x="86909" y="80983"/>
                    <a:pt x="86819" y="80938"/>
                    <a:pt x="86733" y="80890"/>
                  </a:cubicBezTo>
                  <a:cubicBezTo>
                    <a:pt x="86800" y="80938"/>
                    <a:pt x="86875" y="80991"/>
                    <a:pt x="86947" y="81040"/>
                  </a:cubicBezTo>
                  <a:close/>
                  <a:moveTo>
                    <a:pt x="87761" y="81501"/>
                  </a:moveTo>
                  <a:cubicBezTo>
                    <a:pt x="87900" y="81576"/>
                    <a:pt x="88038" y="81655"/>
                    <a:pt x="88181" y="81730"/>
                  </a:cubicBezTo>
                  <a:cubicBezTo>
                    <a:pt x="88061" y="81640"/>
                    <a:pt x="87945" y="81546"/>
                    <a:pt x="87828" y="81456"/>
                  </a:cubicBezTo>
                  <a:cubicBezTo>
                    <a:pt x="87689" y="81385"/>
                    <a:pt x="87551" y="81314"/>
                    <a:pt x="87408" y="81242"/>
                  </a:cubicBezTo>
                  <a:cubicBezTo>
                    <a:pt x="87524" y="81329"/>
                    <a:pt x="87641" y="81415"/>
                    <a:pt x="87761" y="81501"/>
                  </a:cubicBezTo>
                  <a:close/>
                  <a:moveTo>
                    <a:pt x="88537" y="82049"/>
                  </a:moveTo>
                  <a:cubicBezTo>
                    <a:pt x="88631" y="82105"/>
                    <a:pt x="88725" y="82158"/>
                    <a:pt x="88823" y="82214"/>
                  </a:cubicBezTo>
                  <a:cubicBezTo>
                    <a:pt x="88744" y="82158"/>
                    <a:pt x="88669" y="82098"/>
                    <a:pt x="88590" y="82042"/>
                  </a:cubicBezTo>
                  <a:cubicBezTo>
                    <a:pt x="88500" y="81993"/>
                    <a:pt x="88406" y="81944"/>
                    <a:pt x="88316" y="81895"/>
                  </a:cubicBezTo>
                  <a:cubicBezTo>
                    <a:pt x="88387" y="81948"/>
                    <a:pt x="88462" y="81997"/>
                    <a:pt x="88537" y="82049"/>
                  </a:cubicBezTo>
                  <a:close/>
                  <a:moveTo>
                    <a:pt x="89288" y="82466"/>
                  </a:moveTo>
                  <a:cubicBezTo>
                    <a:pt x="89307" y="82481"/>
                    <a:pt x="89329" y="82496"/>
                    <a:pt x="89348" y="82511"/>
                  </a:cubicBezTo>
                  <a:cubicBezTo>
                    <a:pt x="89490" y="82589"/>
                    <a:pt x="89637" y="82668"/>
                    <a:pt x="89779" y="82747"/>
                  </a:cubicBezTo>
                  <a:cubicBezTo>
                    <a:pt x="89659" y="82657"/>
                    <a:pt x="89539" y="82563"/>
                    <a:pt x="89419" y="82469"/>
                  </a:cubicBezTo>
                  <a:cubicBezTo>
                    <a:pt x="89277" y="82398"/>
                    <a:pt x="89134" y="82323"/>
                    <a:pt x="88995" y="82252"/>
                  </a:cubicBezTo>
                  <a:cubicBezTo>
                    <a:pt x="89093" y="82323"/>
                    <a:pt x="89190" y="82394"/>
                    <a:pt x="89288" y="82466"/>
                  </a:cubicBezTo>
                  <a:close/>
                  <a:moveTo>
                    <a:pt x="90124" y="83062"/>
                  </a:moveTo>
                  <a:cubicBezTo>
                    <a:pt x="90222" y="83118"/>
                    <a:pt x="90323" y="83175"/>
                    <a:pt x="90421" y="83231"/>
                  </a:cubicBezTo>
                  <a:cubicBezTo>
                    <a:pt x="90342" y="83175"/>
                    <a:pt x="90263" y="83115"/>
                    <a:pt x="90185" y="83055"/>
                  </a:cubicBezTo>
                  <a:cubicBezTo>
                    <a:pt x="90087" y="83006"/>
                    <a:pt x="89989" y="82953"/>
                    <a:pt x="89896" y="82901"/>
                  </a:cubicBezTo>
                  <a:cubicBezTo>
                    <a:pt x="89971" y="82953"/>
                    <a:pt x="90049" y="83010"/>
                    <a:pt x="90124" y="83062"/>
                  </a:cubicBezTo>
                  <a:close/>
                  <a:moveTo>
                    <a:pt x="90631" y="83302"/>
                  </a:moveTo>
                  <a:cubicBezTo>
                    <a:pt x="90732" y="83377"/>
                    <a:pt x="90837" y="83452"/>
                    <a:pt x="90939" y="83527"/>
                  </a:cubicBezTo>
                  <a:cubicBezTo>
                    <a:pt x="91085" y="83606"/>
                    <a:pt x="91228" y="83689"/>
                    <a:pt x="91374" y="83767"/>
                  </a:cubicBezTo>
                  <a:cubicBezTo>
                    <a:pt x="91254" y="83674"/>
                    <a:pt x="91130" y="83580"/>
                    <a:pt x="91010" y="83486"/>
                  </a:cubicBezTo>
                  <a:cubicBezTo>
                    <a:pt x="90867" y="83411"/>
                    <a:pt x="90721" y="83336"/>
                    <a:pt x="90578" y="83265"/>
                  </a:cubicBezTo>
                  <a:cubicBezTo>
                    <a:pt x="90597" y="83276"/>
                    <a:pt x="90612" y="83291"/>
                    <a:pt x="90631" y="83302"/>
                  </a:cubicBezTo>
                  <a:close/>
                  <a:moveTo>
                    <a:pt x="91715" y="84079"/>
                  </a:moveTo>
                  <a:cubicBezTo>
                    <a:pt x="91817" y="84135"/>
                    <a:pt x="91918" y="84195"/>
                    <a:pt x="92019" y="84255"/>
                  </a:cubicBezTo>
                  <a:cubicBezTo>
                    <a:pt x="91993" y="84233"/>
                    <a:pt x="91963" y="84214"/>
                    <a:pt x="91937" y="84195"/>
                  </a:cubicBezTo>
                  <a:cubicBezTo>
                    <a:pt x="91884" y="84154"/>
                    <a:pt x="91828" y="84113"/>
                    <a:pt x="91772" y="84071"/>
                  </a:cubicBezTo>
                  <a:cubicBezTo>
                    <a:pt x="91674" y="84019"/>
                    <a:pt x="91577" y="83966"/>
                    <a:pt x="91479" y="83914"/>
                  </a:cubicBezTo>
                  <a:cubicBezTo>
                    <a:pt x="91558" y="83966"/>
                    <a:pt x="91637" y="84023"/>
                    <a:pt x="91715" y="84079"/>
                  </a:cubicBezTo>
                  <a:close/>
                  <a:moveTo>
                    <a:pt x="92526" y="84544"/>
                  </a:moveTo>
                  <a:cubicBezTo>
                    <a:pt x="92676" y="84627"/>
                    <a:pt x="92822" y="84709"/>
                    <a:pt x="92972" y="84792"/>
                  </a:cubicBezTo>
                  <a:cubicBezTo>
                    <a:pt x="92848" y="84698"/>
                    <a:pt x="92725" y="84600"/>
                    <a:pt x="92601" y="84503"/>
                  </a:cubicBezTo>
                  <a:cubicBezTo>
                    <a:pt x="92454" y="84428"/>
                    <a:pt x="92308" y="84353"/>
                    <a:pt x="92162" y="84278"/>
                  </a:cubicBezTo>
                  <a:cubicBezTo>
                    <a:pt x="92282" y="84368"/>
                    <a:pt x="92406" y="84454"/>
                    <a:pt x="92526" y="84544"/>
                  </a:cubicBezTo>
                  <a:close/>
                  <a:moveTo>
                    <a:pt x="92545" y="84642"/>
                  </a:moveTo>
                  <a:cubicBezTo>
                    <a:pt x="92545" y="84638"/>
                    <a:pt x="92545" y="84638"/>
                    <a:pt x="92545" y="84638"/>
                  </a:cubicBezTo>
                  <a:cubicBezTo>
                    <a:pt x="92541" y="84638"/>
                    <a:pt x="92537" y="84638"/>
                    <a:pt x="92537" y="84634"/>
                  </a:cubicBezTo>
                  <a:cubicBezTo>
                    <a:pt x="92541" y="84638"/>
                    <a:pt x="92541" y="84638"/>
                    <a:pt x="92545" y="84642"/>
                  </a:cubicBezTo>
                  <a:close/>
                  <a:moveTo>
                    <a:pt x="93302" y="85096"/>
                  </a:moveTo>
                  <a:cubicBezTo>
                    <a:pt x="93407" y="85156"/>
                    <a:pt x="93513" y="85219"/>
                    <a:pt x="93618" y="85280"/>
                  </a:cubicBezTo>
                  <a:cubicBezTo>
                    <a:pt x="93535" y="85216"/>
                    <a:pt x="93449" y="85152"/>
                    <a:pt x="93366" y="85088"/>
                  </a:cubicBezTo>
                  <a:cubicBezTo>
                    <a:pt x="93261" y="85036"/>
                    <a:pt x="93160" y="84979"/>
                    <a:pt x="93059" y="84923"/>
                  </a:cubicBezTo>
                  <a:cubicBezTo>
                    <a:pt x="93141" y="84979"/>
                    <a:pt x="93224" y="85039"/>
                    <a:pt x="93302" y="85096"/>
                  </a:cubicBezTo>
                  <a:close/>
                  <a:moveTo>
                    <a:pt x="94117" y="85565"/>
                  </a:moveTo>
                  <a:cubicBezTo>
                    <a:pt x="94255" y="85643"/>
                    <a:pt x="94394" y="85722"/>
                    <a:pt x="94537" y="85797"/>
                  </a:cubicBezTo>
                  <a:cubicBezTo>
                    <a:pt x="94413" y="85704"/>
                    <a:pt x="94289" y="85606"/>
                    <a:pt x="94165" y="85512"/>
                  </a:cubicBezTo>
                  <a:cubicBezTo>
                    <a:pt x="94027" y="85441"/>
                    <a:pt x="93884" y="85366"/>
                    <a:pt x="93745" y="85291"/>
                  </a:cubicBezTo>
                  <a:cubicBezTo>
                    <a:pt x="93869" y="85385"/>
                    <a:pt x="93993" y="85475"/>
                    <a:pt x="94117" y="85565"/>
                  </a:cubicBezTo>
                  <a:close/>
                  <a:moveTo>
                    <a:pt x="94150" y="85670"/>
                  </a:moveTo>
                  <a:cubicBezTo>
                    <a:pt x="94147" y="85666"/>
                    <a:pt x="94139" y="85662"/>
                    <a:pt x="94135" y="85658"/>
                  </a:cubicBezTo>
                  <a:cubicBezTo>
                    <a:pt x="94124" y="85651"/>
                    <a:pt x="94113" y="85647"/>
                    <a:pt x="94102" y="85640"/>
                  </a:cubicBezTo>
                  <a:cubicBezTo>
                    <a:pt x="94117" y="85647"/>
                    <a:pt x="94135" y="85658"/>
                    <a:pt x="94150" y="85670"/>
                  </a:cubicBezTo>
                  <a:close/>
                  <a:moveTo>
                    <a:pt x="94893" y="86116"/>
                  </a:moveTo>
                  <a:cubicBezTo>
                    <a:pt x="94987" y="86173"/>
                    <a:pt x="95081" y="86225"/>
                    <a:pt x="95171" y="86281"/>
                  </a:cubicBezTo>
                  <a:cubicBezTo>
                    <a:pt x="95088" y="86218"/>
                    <a:pt x="95006" y="86154"/>
                    <a:pt x="94920" y="86094"/>
                  </a:cubicBezTo>
                  <a:cubicBezTo>
                    <a:pt x="94830" y="86041"/>
                    <a:pt x="94732" y="85989"/>
                    <a:pt x="94642" y="85940"/>
                  </a:cubicBezTo>
                  <a:cubicBezTo>
                    <a:pt x="94724" y="86000"/>
                    <a:pt x="94807" y="86056"/>
                    <a:pt x="94893" y="86116"/>
                  </a:cubicBezTo>
                  <a:close/>
                  <a:moveTo>
                    <a:pt x="95659" y="86559"/>
                  </a:moveTo>
                  <a:cubicBezTo>
                    <a:pt x="95816" y="86649"/>
                    <a:pt x="95978" y="86739"/>
                    <a:pt x="96139" y="86829"/>
                  </a:cubicBezTo>
                  <a:cubicBezTo>
                    <a:pt x="96090" y="86792"/>
                    <a:pt x="96045" y="86758"/>
                    <a:pt x="95996" y="86720"/>
                  </a:cubicBezTo>
                  <a:cubicBezTo>
                    <a:pt x="95918" y="86660"/>
                    <a:pt x="95839" y="86600"/>
                    <a:pt x="95760" y="86536"/>
                  </a:cubicBezTo>
                  <a:cubicBezTo>
                    <a:pt x="95602" y="86458"/>
                    <a:pt x="95449" y="86375"/>
                    <a:pt x="95291" y="86289"/>
                  </a:cubicBezTo>
                  <a:cubicBezTo>
                    <a:pt x="95411" y="86383"/>
                    <a:pt x="95535" y="86469"/>
                    <a:pt x="95659" y="86559"/>
                  </a:cubicBezTo>
                  <a:moveTo>
                    <a:pt x="95677" y="86653"/>
                  </a:moveTo>
                  <a:cubicBezTo>
                    <a:pt x="95681" y="86653"/>
                    <a:pt x="95685" y="86657"/>
                    <a:pt x="95685" y="86657"/>
                  </a:cubicBezTo>
                  <a:cubicBezTo>
                    <a:pt x="95685" y="86657"/>
                    <a:pt x="95681" y="86653"/>
                    <a:pt x="95677" y="86653"/>
                  </a:cubicBezTo>
                  <a:cubicBezTo>
                    <a:pt x="95674" y="86649"/>
                    <a:pt x="95674" y="86649"/>
                    <a:pt x="95670" y="86645"/>
                  </a:cubicBezTo>
                  <a:cubicBezTo>
                    <a:pt x="95674" y="86649"/>
                    <a:pt x="95677" y="86653"/>
                    <a:pt x="95677" y="86653"/>
                  </a:cubicBezTo>
                  <a:close/>
                  <a:moveTo>
                    <a:pt x="96409" y="87095"/>
                  </a:moveTo>
                  <a:cubicBezTo>
                    <a:pt x="96533" y="87167"/>
                    <a:pt x="96657" y="87242"/>
                    <a:pt x="96781" y="87313"/>
                  </a:cubicBezTo>
                  <a:cubicBezTo>
                    <a:pt x="96691" y="87249"/>
                    <a:pt x="96604" y="87182"/>
                    <a:pt x="96518" y="87118"/>
                  </a:cubicBezTo>
                  <a:cubicBezTo>
                    <a:pt x="96402" y="87054"/>
                    <a:pt x="96285" y="86990"/>
                    <a:pt x="96169" y="86927"/>
                  </a:cubicBezTo>
                  <a:cubicBezTo>
                    <a:pt x="96248" y="86983"/>
                    <a:pt x="96330" y="87039"/>
                    <a:pt x="96409" y="87095"/>
                  </a:cubicBezTo>
                  <a:close/>
                  <a:moveTo>
                    <a:pt x="97253" y="87587"/>
                  </a:moveTo>
                  <a:cubicBezTo>
                    <a:pt x="97441" y="87696"/>
                    <a:pt x="97629" y="87801"/>
                    <a:pt x="97816" y="87906"/>
                  </a:cubicBezTo>
                  <a:cubicBezTo>
                    <a:pt x="97681" y="87805"/>
                    <a:pt x="97550" y="87703"/>
                    <a:pt x="97418" y="87598"/>
                  </a:cubicBezTo>
                  <a:cubicBezTo>
                    <a:pt x="97238" y="87504"/>
                    <a:pt x="97058" y="87411"/>
                    <a:pt x="96878" y="87313"/>
                  </a:cubicBezTo>
                  <a:cubicBezTo>
                    <a:pt x="97002" y="87403"/>
                    <a:pt x="97129" y="87497"/>
                    <a:pt x="97253" y="87587"/>
                  </a:cubicBezTo>
                  <a:close/>
                  <a:moveTo>
                    <a:pt x="97302" y="87696"/>
                  </a:moveTo>
                  <a:cubicBezTo>
                    <a:pt x="97295" y="87692"/>
                    <a:pt x="97283" y="87685"/>
                    <a:pt x="97276" y="87681"/>
                  </a:cubicBezTo>
                  <a:cubicBezTo>
                    <a:pt x="97261" y="87670"/>
                    <a:pt x="97242" y="87658"/>
                    <a:pt x="97223" y="87647"/>
                  </a:cubicBezTo>
                  <a:cubicBezTo>
                    <a:pt x="97250" y="87666"/>
                    <a:pt x="97276" y="87681"/>
                    <a:pt x="97302" y="87696"/>
                  </a:cubicBezTo>
                  <a:close/>
                  <a:moveTo>
                    <a:pt x="98007" y="88127"/>
                  </a:moveTo>
                  <a:cubicBezTo>
                    <a:pt x="98161" y="88217"/>
                    <a:pt x="98315" y="88307"/>
                    <a:pt x="98473" y="88401"/>
                  </a:cubicBezTo>
                  <a:cubicBezTo>
                    <a:pt x="98375" y="88330"/>
                    <a:pt x="98278" y="88255"/>
                    <a:pt x="98184" y="88184"/>
                  </a:cubicBezTo>
                  <a:cubicBezTo>
                    <a:pt x="98041" y="88105"/>
                    <a:pt x="97899" y="88030"/>
                    <a:pt x="97756" y="87951"/>
                  </a:cubicBezTo>
                  <a:cubicBezTo>
                    <a:pt x="97839" y="88007"/>
                    <a:pt x="97925" y="88067"/>
                    <a:pt x="98007" y="88127"/>
                  </a:cubicBezTo>
                  <a:close/>
                  <a:moveTo>
                    <a:pt x="98927" y="88664"/>
                  </a:moveTo>
                  <a:cubicBezTo>
                    <a:pt x="99084" y="88754"/>
                    <a:pt x="99242" y="88844"/>
                    <a:pt x="99399" y="88930"/>
                  </a:cubicBezTo>
                  <a:cubicBezTo>
                    <a:pt x="99264" y="88829"/>
                    <a:pt x="99133" y="88724"/>
                    <a:pt x="98998" y="88623"/>
                  </a:cubicBezTo>
                  <a:cubicBezTo>
                    <a:pt x="98844" y="88540"/>
                    <a:pt x="98687" y="88457"/>
                    <a:pt x="98529" y="88371"/>
                  </a:cubicBezTo>
                  <a:cubicBezTo>
                    <a:pt x="98660" y="88469"/>
                    <a:pt x="98795" y="88566"/>
                    <a:pt x="98927" y="88664"/>
                  </a:cubicBezTo>
                  <a:close/>
                  <a:moveTo>
                    <a:pt x="98885" y="88728"/>
                  </a:moveTo>
                  <a:cubicBezTo>
                    <a:pt x="98960" y="88773"/>
                    <a:pt x="99036" y="88821"/>
                    <a:pt x="99107" y="88866"/>
                  </a:cubicBezTo>
                  <a:cubicBezTo>
                    <a:pt x="99054" y="88829"/>
                    <a:pt x="99005" y="88791"/>
                    <a:pt x="98953" y="88754"/>
                  </a:cubicBezTo>
                  <a:cubicBezTo>
                    <a:pt x="98885" y="88713"/>
                    <a:pt x="98818" y="88675"/>
                    <a:pt x="98750" y="88638"/>
                  </a:cubicBezTo>
                  <a:cubicBezTo>
                    <a:pt x="98795" y="88668"/>
                    <a:pt x="98840" y="88698"/>
                    <a:pt x="98885" y="88728"/>
                  </a:cubicBezTo>
                  <a:close/>
                  <a:moveTo>
                    <a:pt x="99786" y="89272"/>
                  </a:moveTo>
                  <a:cubicBezTo>
                    <a:pt x="99895" y="89339"/>
                    <a:pt x="100004" y="89403"/>
                    <a:pt x="100116" y="89467"/>
                  </a:cubicBezTo>
                  <a:cubicBezTo>
                    <a:pt x="99996" y="89380"/>
                    <a:pt x="99880" y="89294"/>
                    <a:pt x="99763" y="89204"/>
                  </a:cubicBezTo>
                  <a:cubicBezTo>
                    <a:pt x="99647" y="89140"/>
                    <a:pt x="99527" y="89077"/>
                    <a:pt x="99411" y="89013"/>
                  </a:cubicBezTo>
                  <a:cubicBezTo>
                    <a:pt x="99535" y="89099"/>
                    <a:pt x="99658" y="89185"/>
                    <a:pt x="99786" y="89272"/>
                  </a:cubicBezTo>
                  <a:moveTo>
                    <a:pt x="100619" y="89846"/>
                  </a:moveTo>
                  <a:cubicBezTo>
                    <a:pt x="100645" y="89861"/>
                    <a:pt x="100668" y="89872"/>
                    <a:pt x="100690" y="89887"/>
                  </a:cubicBezTo>
                  <a:cubicBezTo>
                    <a:pt x="100656" y="89864"/>
                    <a:pt x="100623" y="89838"/>
                    <a:pt x="100589" y="89816"/>
                  </a:cubicBezTo>
                  <a:cubicBezTo>
                    <a:pt x="100559" y="89797"/>
                    <a:pt x="100529" y="89782"/>
                    <a:pt x="100499" y="89763"/>
                  </a:cubicBezTo>
                  <a:cubicBezTo>
                    <a:pt x="100540" y="89789"/>
                    <a:pt x="100581" y="89819"/>
                    <a:pt x="100619" y="89846"/>
                  </a:cubicBezTo>
                  <a:close/>
                  <a:moveTo>
                    <a:pt x="100578" y="89647"/>
                  </a:moveTo>
                  <a:cubicBezTo>
                    <a:pt x="100420" y="89561"/>
                    <a:pt x="100259" y="89474"/>
                    <a:pt x="100101" y="89388"/>
                  </a:cubicBezTo>
                  <a:cubicBezTo>
                    <a:pt x="100251" y="89501"/>
                    <a:pt x="100409" y="89617"/>
                    <a:pt x="100559" y="89726"/>
                  </a:cubicBezTo>
                  <a:cubicBezTo>
                    <a:pt x="100716" y="89816"/>
                    <a:pt x="100870" y="89906"/>
                    <a:pt x="101032" y="89992"/>
                  </a:cubicBezTo>
                  <a:cubicBezTo>
                    <a:pt x="100878" y="89879"/>
                    <a:pt x="100728" y="89763"/>
                    <a:pt x="100578" y="89647"/>
                  </a:cubicBezTo>
                  <a:close/>
                  <a:moveTo>
                    <a:pt x="101351" y="90288"/>
                  </a:moveTo>
                  <a:cubicBezTo>
                    <a:pt x="101467" y="90356"/>
                    <a:pt x="101583" y="90427"/>
                    <a:pt x="101699" y="90495"/>
                  </a:cubicBezTo>
                  <a:cubicBezTo>
                    <a:pt x="101594" y="90416"/>
                    <a:pt x="101489" y="90341"/>
                    <a:pt x="101388" y="90262"/>
                  </a:cubicBezTo>
                  <a:cubicBezTo>
                    <a:pt x="101272" y="90198"/>
                    <a:pt x="101155" y="90135"/>
                    <a:pt x="101039" y="90071"/>
                  </a:cubicBezTo>
                  <a:cubicBezTo>
                    <a:pt x="101144" y="90142"/>
                    <a:pt x="101245" y="90217"/>
                    <a:pt x="101351" y="90288"/>
                  </a:cubicBezTo>
                  <a:moveTo>
                    <a:pt x="102131" y="90746"/>
                  </a:moveTo>
                  <a:cubicBezTo>
                    <a:pt x="102292" y="90840"/>
                    <a:pt x="102454" y="90930"/>
                    <a:pt x="102615" y="91020"/>
                  </a:cubicBezTo>
                  <a:cubicBezTo>
                    <a:pt x="102476" y="90915"/>
                    <a:pt x="102337" y="90810"/>
                    <a:pt x="102198" y="90701"/>
                  </a:cubicBezTo>
                  <a:cubicBezTo>
                    <a:pt x="102037" y="90615"/>
                    <a:pt x="101876" y="90529"/>
                    <a:pt x="101718" y="90442"/>
                  </a:cubicBezTo>
                  <a:cubicBezTo>
                    <a:pt x="101853" y="90544"/>
                    <a:pt x="101996" y="90645"/>
                    <a:pt x="102131" y="90746"/>
                  </a:cubicBezTo>
                  <a:close/>
                  <a:moveTo>
                    <a:pt x="102101" y="90802"/>
                  </a:moveTo>
                  <a:cubicBezTo>
                    <a:pt x="102146" y="90832"/>
                    <a:pt x="102195" y="90859"/>
                    <a:pt x="102240" y="90889"/>
                  </a:cubicBezTo>
                  <a:cubicBezTo>
                    <a:pt x="102213" y="90870"/>
                    <a:pt x="102187" y="90851"/>
                    <a:pt x="102161" y="90832"/>
                  </a:cubicBezTo>
                  <a:cubicBezTo>
                    <a:pt x="102127" y="90810"/>
                    <a:pt x="102090" y="90791"/>
                    <a:pt x="102052" y="90769"/>
                  </a:cubicBezTo>
                  <a:cubicBezTo>
                    <a:pt x="102067" y="90780"/>
                    <a:pt x="102086" y="90791"/>
                    <a:pt x="102101" y="90802"/>
                  </a:cubicBezTo>
                  <a:close/>
                  <a:moveTo>
                    <a:pt x="102900" y="91290"/>
                  </a:moveTo>
                  <a:cubicBezTo>
                    <a:pt x="103024" y="91365"/>
                    <a:pt x="103151" y="91440"/>
                    <a:pt x="103275" y="91515"/>
                  </a:cubicBezTo>
                  <a:cubicBezTo>
                    <a:pt x="103170" y="91440"/>
                    <a:pt x="103069" y="91362"/>
                    <a:pt x="102964" y="91286"/>
                  </a:cubicBezTo>
                  <a:cubicBezTo>
                    <a:pt x="102844" y="91219"/>
                    <a:pt x="102724" y="91151"/>
                    <a:pt x="102600" y="91084"/>
                  </a:cubicBezTo>
                  <a:cubicBezTo>
                    <a:pt x="102701" y="91151"/>
                    <a:pt x="102799" y="91223"/>
                    <a:pt x="102900" y="91290"/>
                  </a:cubicBezTo>
                  <a:moveTo>
                    <a:pt x="102454" y="90836"/>
                  </a:moveTo>
                  <a:cubicBezTo>
                    <a:pt x="102615" y="90960"/>
                    <a:pt x="102773" y="91080"/>
                    <a:pt x="102934" y="91200"/>
                  </a:cubicBezTo>
                  <a:cubicBezTo>
                    <a:pt x="103121" y="91305"/>
                    <a:pt x="103309" y="91407"/>
                    <a:pt x="103497" y="91508"/>
                  </a:cubicBezTo>
                  <a:cubicBezTo>
                    <a:pt x="103335" y="91384"/>
                    <a:pt x="103178" y="91256"/>
                    <a:pt x="103016" y="91129"/>
                  </a:cubicBezTo>
                  <a:cubicBezTo>
                    <a:pt x="102829" y="91031"/>
                    <a:pt x="102641" y="90934"/>
                    <a:pt x="102454" y="90836"/>
                  </a:cubicBezTo>
                  <a:close/>
                  <a:moveTo>
                    <a:pt x="136203" y="6127"/>
                  </a:moveTo>
                  <a:cubicBezTo>
                    <a:pt x="145287" y="4465"/>
                    <a:pt x="154779" y="3629"/>
                    <a:pt x="164073" y="3629"/>
                  </a:cubicBezTo>
                  <a:cubicBezTo>
                    <a:pt x="188750" y="3629"/>
                    <a:pt x="212020" y="9519"/>
                    <a:pt x="222499" y="21447"/>
                  </a:cubicBezTo>
                  <a:cubicBezTo>
                    <a:pt x="227189" y="26786"/>
                    <a:pt x="229306" y="32924"/>
                    <a:pt x="229306" y="39325"/>
                  </a:cubicBezTo>
                  <a:cubicBezTo>
                    <a:pt x="229306" y="54986"/>
                    <a:pt x="216650" y="72211"/>
                    <a:pt x="198126" y="83216"/>
                  </a:cubicBezTo>
                  <a:cubicBezTo>
                    <a:pt x="182222" y="92671"/>
                    <a:pt x="160621" y="98235"/>
                    <a:pt x="139970" y="98235"/>
                  </a:cubicBezTo>
                  <a:cubicBezTo>
                    <a:pt x="126418" y="98235"/>
                    <a:pt x="113274" y="95838"/>
                    <a:pt x="102416" y="90574"/>
                  </a:cubicBezTo>
                  <a:cubicBezTo>
                    <a:pt x="102547" y="90682"/>
                    <a:pt x="102679" y="90791"/>
                    <a:pt x="102810" y="90900"/>
                  </a:cubicBezTo>
                  <a:cubicBezTo>
                    <a:pt x="102870" y="90949"/>
                    <a:pt x="102926" y="90994"/>
                    <a:pt x="102986" y="91043"/>
                  </a:cubicBezTo>
                  <a:cubicBezTo>
                    <a:pt x="114329" y="96854"/>
                    <a:pt x="128294" y="99488"/>
                    <a:pt x="142698" y="99488"/>
                  </a:cubicBezTo>
                  <a:cubicBezTo>
                    <a:pt x="163657" y="99488"/>
                    <a:pt x="185535" y="93905"/>
                    <a:pt x="201571" y="84420"/>
                  </a:cubicBezTo>
                  <a:cubicBezTo>
                    <a:pt x="220305" y="73344"/>
                    <a:pt x="232994" y="55928"/>
                    <a:pt x="232994" y="40049"/>
                  </a:cubicBezTo>
                  <a:cubicBezTo>
                    <a:pt x="232994" y="33468"/>
                    <a:pt x="230818" y="27154"/>
                    <a:pt x="225985" y="21657"/>
                  </a:cubicBezTo>
                  <a:cubicBezTo>
                    <a:pt x="215161" y="9328"/>
                    <a:pt x="191249" y="3171"/>
                    <a:pt x="166013" y="3171"/>
                  </a:cubicBezTo>
                  <a:lnTo>
                    <a:pt x="166009" y="3171"/>
                  </a:lnTo>
                  <a:cubicBezTo>
                    <a:pt x="156276" y="3171"/>
                    <a:pt x="146348" y="4086"/>
                    <a:pt x="136893" y="5917"/>
                  </a:cubicBezTo>
                  <a:cubicBezTo>
                    <a:pt x="136665" y="5985"/>
                    <a:pt x="136432" y="6056"/>
                    <a:pt x="136203" y="6127"/>
                  </a:cubicBezTo>
                  <a:moveTo>
                    <a:pt x="135817" y="6199"/>
                  </a:moveTo>
                  <a:cubicBezTo>
                    <a:pt x="136027" y="6135"/>
                    <a:pt x="136237" y="6067"/>
                    <a:pt x="136447" y="6004"/>
                  </a:cubicBezTo>
                  <a:cubicBezTo>
                    <a:pt x="136203" y="6052"/>
                    <a:pt x="135963" y="6097"/>
                    <a:pt x="135719" y="6150"/>
                  </a:cubicBezTo>
                  <a:cubicBezTo>
                    <a:pt x="135505" y="6210"/>
                    <a:pt x="135295" y="6274"/>
                    <a:pt x="135081" y="6338"/>
                  </a:cubicBezTo>
                  <a:cubicBezTo>
                    <a:pt x="135325" y="6293"/>
                    <a:pt x="135569" y="6244"/>
                    <a:pt x="135817" y="6199"/>
                  </a:cubicBezTo>
                  <a:close/>
                  <a:moveTo>
                    <a:pt x="134800" y="6525"/>
                  </a:moveTo>
                  <a:cubicBezTo>
                    <a:pt x="134969" y="6469"/>
                    <a:pt x="135137" y="6416"/>
                    <a:pt x="135306" y="6360"/>
                  </a:cubicBezTo>
                  <a:cubicBezTo>
                    <a:pt x="135032" y="6413"/>
                    <a:pt x="134755" y="6465"/>
                    <a:pt x="134481" y="6521"/>
                  </a:cubicBezTo>
                  <a:cubicBezTo>
                    <a:pt x="134320" y="6570"/>
                    <a:pt x="134158" y="6619"/>
                    <a:pt x="133997" y="6668"/>
                  </a:cubicBezTo>
                  <a:cubicBezTo>
                    <a:pt x="134263" y="6619"/>
                    <a:pt x="134533" y="6570"/>
                    <a:pt x="134800" y="6525"/>
                  </a:cubicBezTo>
                  <a:close/>
                  <a:moveTo>
                    <a:pt x="132946" y="7002"/>
                  </a:moveTo>
                  <a:cubicBezTo>
                    <a:pt x="133228" y="6953"/>
                    <a:pt x="133517" y="6904"/>
                    <a:pt x="133802" y="6855"/>
                  </a:cubicBezTo>
                  <a:cubicBezTo>
                    <a:pt x="133978" y="6795"/>
                    <a:pt x="134158" y="6735"/>
                    <a:pt x="134335" y="6675"/>
                  </a:cubicBezTo>
                  <a:cubicBezTo>
                    <a:pt x="134046" y="6728"/>
                    <a:pt x="133753" y="6784"/>
                    <a:pt x="133460" y="6837"/>
                  </a:cubicBezTo>
                  <a:cubicBezTo>
                    <a:pt x="133288" y="6893"/>
                    <a:pt x="133115" y="6949"/>
                    <a:pt x="132946" y="7002"/>
                  </a:cubicBezTo>
                  <a:moveTo>
                    <a:pt x="132586" y="7065"/>
                  </a:moveTo>
                  <a:cubicBezTo>
                    <a:pt x="132744" y="7017"/>
                    <a:pt x="132897" y="6964"/>
                    <a:pt x="133055" y="6915"/>
                  </a:cubicBezTo>
                  <a:cubicBezTo>
                    <a:pt x="132785" y="6968"/>
                    <a:pt x="132515" y="7020"/>
                    <a:pt x="132245" y="7073"/>
                  </a:cubicBezTo>
                  <a:cubicBezTo>
                    <a:pt x="132095" y="7118"/>
                    <a:pt x="131948" y="7163"/>
                    <a:pt x="131798" y="7212"/>
                  </a:cubicBezTo>
                  <a:cubicBezTo>
                    <a:pt x="132057" y="7163"/>
                    <a:pt x="132323" y="7114"/>
                    <a:pt x="132586" y="7065"/>
                  </a:cubicBezTo>
                  <a:close/>
                  <a:moveTo>
                    <a:pt x="130755" y="7542"/>
                  </a:moveTo>
                  <a:cubicBezTo>
                    <a:pt x="131036" y="7489"/>
                    <a:pt x="131314" y="7441"/>
                    <a:pt x="131596" y="7392"/>
                  </a:cubicBezTo>
                  <a:cubicBezTo>
                    <a:pt x="131764" y="7336"/>
                    <a:pt x="131933" y="7279"/>
                    <a:pt x="132102" y="7227"/>
                  </a:cubicBezTo>
                  <a:cubicBezTo>
                    <a:pt x="131813" y="7279"/>
                    <a:pt x="131524" y="7332"/>
                    <a:pt x="131239" y="7384"/>
                  </a:cubicBezTo>
                  <a:cubicBezTo>
                    <a:pt x="131078" y="7437"/>
                    <a:pt x="130916" y="7489"/>
                    <a:pt x="130755" y="7542"/>
                  </a:cubicBezTo>
                  <a:close/>
                  <a:moveTo>
                    <a:pt x="130376" y="7609"/>
                  </a:moveTo>
                  <a:cubicBezTo>
                    <a:pt x="130519" y="7561"/>
                    <a:pt x="130665" y="7516"/>
                    <a:pt x="130811" y="7467"/>
                  </a:cubicBezTo>
                  <a:cubicBezTo>
                    <a:pt x="130545" y="7519"/>
                    <a:pt x="130279" y="7568"/>
                    <a:pt x="130012" y="7624"/>
                  </a:cubicBezTo>
                  <a:cubicBezTo>
                    <a:pt x="129877" y="7666"/>
                    <a:pt x="129742" y="7707"/>
                    <a:pt x="129603" y="7748"/>
                  </a:cubicBezTo>
                  <a:cubicBezTo>
                    <a:pt x="129862" y="7703"/>
                    <a:pt x="130117" y="7654"/>
                    <a:pt x="130376" y="7609"/>
                  </a:cubicBezTo>
                  <a:close/>
                  <a:moveTo>
                    <a:pt x="129397" y="7932"/>
                  </a:moveTo>
                  <a:cubicBezTo>
                    <a:pt x="129554" y="7880"/>
                    <a:pt x="129716" y="7827"/>
                    <a:pt x="129870" y="7775"/>
                  </a:cubicBezTo>
                  <a:cubicBezTo>
                    <a:pt x="129588" y="7827"/>
                    <a:pt x="129303" y="7823"/>
                    <a:pt x="129022" y="7932"/>
                  </a:cubicBezTo>
                  <a:cubicBezTo>
                    <a:pt x="128872" y="7981"/>
                    <a:pt x="128721" y="8030"/>
                    <a:pt x="128571" y="8078"/>
                  </a:cubicBezTo>
                  <a:cubicBezTo>
                    <a:pt x="128845" y="8030"/>
                    <a:pt x="129123" y="7981"/>
                    <a:pt x="129397" y="7932"/>
                  </a:cubicBezTo>
                  <a:close/>
                  <a:moveTo>
                    <a:pt x="127562" y="8409"/>
                  </a:moveTo>
                  <a:cubicBezTo>
                    <a:pt x="127855" y="8356"/>
                    <a:pt x="128144" y="8307"/>
                    <a:pt x="128436" y="8259"/>
                  </a:cubicBezTo>
                  <a:cubicBezTo>
                    <a:pt x="128601" y="8202"/>
                    <a:pt x="128767" y="8146"/>
                    <a:pt x="128935" y="8090"/>
                  </a:cubicBezTo>
                  <a:cubicBezTo>
                    <a:pt x="128635" y="8142"/>
                    <a:pt x="128339" y="8195"/>
                    <a:pt x="128042" y="8247"/>
                  </a:cubicBezTo>
                  <a:cubicBezTo>
                    <a:pt x="127881" y="8300"/>
                    <a:pt x="127723" y="8352"/>
                    <a:pt x="127562" y="8409"/>
                  </a:cubicBezTo>
                  <a:moveTo>
                    <a:pt x="127206" y="8469"/>
                  </a:moveTo>
                  <a:cubicBezTo>
                    <a:pt x="127352" y="8420"/>
                    <a:pt x="127498" y="8371"/>
                    <a:pt x="127645" y="8322"/>
                  </a:cubicBezTo>
                  <a:cubicBezTo>
                    <a:pt x="127367" y="8375"/>
                    <a:pt x="127089" y="8427"/>
                    <a:pt x="126812" y="8480"/>
                  </a:cubicBezTo>
                  <a:cubicBezTo>
                    <a:pt x="126669" y="8525"/>
                    <a:pt x="126534" y="8566"/>
                    <a:pt x="126395" y="8611"/>
                  </a:cubicBezTo>
                  <a:cubicBezTo>
                    <a:pt x="126662" y="8566"/>
                    <a:pt x="126936" y="8517"/>
                    <a:pt x="127206" y="8469"/>
                  </a:cubicBezTo>
                  <a:close/>
                  <a:moveTo>
                    <a:pt x="125397" y="8941"/>
                  </a:moveTo>
                  <a:cubicBezTo>
                    <a:pt x="125682" y="8889"/>
                    <a:pt x="125971" y="8840"/>
                    <a:pt x="126256" y="8795"/>
                  </a:cubicBezTo>
                  <a:cubicBezTo>
                    <a:pt x="126410" y="8739"/>
                    <a:pt x="126568" y="8686"/>
                    <a:pt x="126722" y="8634"/>
                  </a:cubicBezTo>
                  <a:cubicBezTo>
                    <a:pt x="126429" y="8686"/>
                    <a:pt x="126136" y="8739"/>
                    <a:pt x="125844" y="8791"/>
                  </a:cubicBezTo>
                  <a:cubicBezTo>
                    <a:pt x="125694" y="8840"/>
                    <a:pt x="125544" y="8889"/>
                    <a:pt x="125397" y="8941"/>
                  </a:cubicBezTo>
                  <a:close/>
                  <a:moveTo>
                    <a:pt x="125018" y="9005"/>
                  </a:moveTo>
                  <a:cubicBezTo>
                    <a:pt x="125153" y="8960"/>
                    <a:pt x="125292" y="8915"/>
                    <a:pt x="125427" y="8870"/>
                  </a:cubicBezTo>
                  <a:cubicBezTo>
                    <a:pt x="125180" y="8915"/>
                    <a:pt x="124936" y="8960"/>
                    <a:pt x="124688" y="9009"/>
                  </a:cubicBezTo>
                  <a:cubicBezTo>
                    <a:pt x="124557" y="9050"/>
                    <a:pt x="124429" y="9091"/>
                    <a:pt x="124298" y="9133"/>
                  </a:cubicBezTo>
                  <a:cubicBezTo>
                    <a:pt x="124538" y="9091"/>
                    <a:pt x="124778" y="9046"/>
                    <a:pt x="125018" y="9005"/>
                  </a:cubicBezTo>
                  <a:close/>
                  <a:moveTo>
                    <a:pt x="124084" y="9324"/>
                  </a:moveTo>
                  <a:cubicBezTo>
                    <a:pt x="124227" y="9275"/>
                    <a:pt x="124373" y="9227"/>
                    <a:pt x="124519" y="9174"/>
                  </a:cubicBezTo>
                  <a:cubicBezTo>
                    <a:pt x="124253" y="9223"/>
                    <a:pt x="123990" y="9272"/>
                    <a:pt x="123728" y="9320"/>
                  </a:cubicBezTo>
                  <a:cubicBezTo>
                    <a:pt x="123585" y="9365"/>
                    <a:pt x="123446" y="9414"/>
                    <a:pt x="123304" y="9459"/>
                  </a:cubicBezTo>
                  <a:cubicBezTo>
                    <a:pt x="123562" y="9414"/>
                    <a:pt x="123821" y="9369"/>
                    <a:pt x="124084" y="9324"/>
                  </a:cubicBezTo>
                  <a:close/>
                  <a:moveTo>
                    <a:pt x="123165" y="9647"/>
                  </a:moveTo>
                  <a:cubicBezTo>
                    <a:pt x="123315" y="9594"/>
                    <a:pt x="123465" y="9542"/>
                    <a:pt x="123615" y="9489"/>
                  </a:cubicBezTo>
                  <a:cubicBezTo>
                    <a:pt x="123337" y="9538"/>
                    <a:pt x="123060" y="9587"/>
                    <a:pt x="122778" y="9636"/>
                  </a:cubicBezTo>
                  <a:cubicBezTo>
                    <a:pt x="122628" y="9684"/>
                    <a:pt x="122486" y="9733"/>
                    <a:pt x="122336" y="9786"/>
                  </a:cubicBezTo>
                  <a:cubicBezTo>
                    <a:pt x="122613" y="9741"/>
                    <a:pt x="122891" y="9692"/>
                    <a:pt x="123165" y="9647"/>
                  </a:cubicBezTo>
                  <a:close/>
                  <a:moveTo>
                    <a:pt x="121398" y="10112"/>
                  </a:moveTo>
                  <a:cubicBezTo>
                    <a:pt x="121686" y="10067"/>
                    <a:pt x="121975" y="10018"/>
                    <a:pt x="122264" y="9973"/>
                  </a:cubicBezTo>
                  <a:cubicBezTo>
                    <a:pt x="122418" y="9917"/>
                    <a:pt x="122572" y="9861"/>
                    <a:pt x="122726" y="9808"/>
                  </a:cubicBezTo>
                  <a:cubicBezTo>
                    <a:pt x="122433" y="9853"/>
                    <a:pt x="122140" y="9902"/>
                    <a:pt x="121848" y="9954"/>
                  </a:cubicBezTo>
                  <a:cubicBezTo>
                    <a:pt x="121698" y="10007"/>
                    <a:pt x="121548" y="10060"/>
                    <a:pt x="121398" y="10112"/>
                  </a:cubicBezTo>
                  <a:close/>
                  <a:moveTo>
                    <a:pt x="121011" y="10165"/>
                  </a:moveTo>
                  <a:cubicBezTo>
                    <a:pt x="121206" y="10116"/>
                    <a:pt x="121349" y="10067"/>
                    <a:pt x="121491" y="10014"/>
                  </a:cubicBezTo>
                  <a:cubicBezTo>
                    <a:pt x="121202" y="10067"/>
                    <a:pt x="120910" y="10116"/>
                    <a:pt x="120621" y="10168"/>
                  </a:cubicBezTo>
                  <a:cubicBezTo>
                    <a:pt x="120486" y="10213"/>
                    <a:pt x="120351" y="10262"/>
                    <a:pt x="120212" y="10307"/>
                  </a:cubicBezTo>
                  <a:cubicBezTo>
                    <a:pt x="120497" y="10258"/>
                    <a:pt x="120782" y="10213"/>
                    <a:pt x="121011" y="10165"/>
                  </a:cubicBezTo>
                  <a:close/>
                  <a:moveTo>
                    <a:pt x="119705" y="10483"/>
                  </a:moveTo>
                  <a:cubicBezTo>
                    <a:pt x="119563" y="10532"/>
                    <a:pt x="119424" y="10581"/>
                    <a:pt x="119285" y="10574"/>
                  </a:cubicBezTo>
                  <a:cubicBezTo>
                    <a:pt x="119582" y="10581"/>
                    <a:pt x="119882" y="10536"/>
                    <a:pt x="120178" y="10487"/>
                  </a:cubicBezTo>
                  <a:cubicBezTo>
                    <a:pt x="120321" y="10435"/>
                    <a:pt x="120463" y="10382"/>
                    <a:pt x="120610" y="10330"/>
                  </a:cubicBezTo>
                  <a:cubicBezTo>
                    <a:pt x="120309" y="10378"/>
                    <a:pt x="120006" y="10431"/>
                    <a:pt x="119705" y="10483"/>
                  </a:cubicBezTo>
                  <a:close/>
                  <a:moveTo>
                    <a:pt x="119833" y="10371"/>
                  </a:moveTo>
                  <a:cubicBezTo>
                    <a:pt x="119961" y="10330"/>
                    <a:pt x="120081" y="10288"/>
                    <a:pt x="120208" y="10243"/>
                  </a:cubicBezTo>
                  <a:cubicBezTo>
                    <a:pt x="119983" y="10285"/>
                    <a:pt x="119762" y="10326"/>
                    <a:pt x="119540" y="10367"/>
                  </a:cubicBezTo>
                  <a:cubicBezTo>
                    <a:pt x="119416" y="10408"/>
                    <a:pt x="119293" y="10446"/>
                    <a:pt x="119173" y="10487"/>
                  </a:cubicBezTo>
                  <a:cubicBezTo>
                    <a:pt x="119394" y="10450"/>
                    <a:pt x="119612" y="10412"/>
                    <a:pt x="119833" y="10371"/>
                  </a:cubicBezTo>
                  <a:moveTo>
                    <a:pt x="118936" y="10686"/>
                  </a:moveTo>
                  <a:cubicBezTo>
                    <a:pt x="119068" y="10641"/>
                    <a:pt x="119199" y="10596"/>
                    <a:pt x="119330" y="10547"/>
                  </a:cubicBezTo>
                  <a:cubicBezTo>
                    <a:pt x="119086" y="10592"/>
                    <a:pt x="118842" y="10634"/>
                    <a:pt x="118599" y="10679"/>
                  </a:cubicBezTo>
                  <a:cubicBezTo>
                    <a:pt x="118471" y="10720"/>
                    <a:pt x="118340" y="10765"/>
                    <a:pt x="118212" y="10810"/>
                  </a:cubicBezTo>
                  <a:cubicBezTo>
                    <a:pt x="118452" y="10769"/>
                    <a:pt x="118696" y="10727"/>
                    <a:pt x="118936" y="10686"/>
                  </a:cubicBezTo>
                  <a:close/>
                  <a:moveTo>
                    <a:pt x="117679" y="10990"/>
                  </a:moveTo>
                  <a:cubicBezTo>
                    <a:pt x="117548" y="11039"/>
                    <a:pt x="117417" y="11084"/>
                    <a:pt x="117285" y="11129"/>
                  </a:cubicBezTo>
                  <a:cubicBezTo>
                    <a:pt x="117540" y="11088"/>
                    <a:pt x="117803" y="11046"/>
                    <a:pt x="118062" y="11005"/>
                  </a:cubicBezTo>
                  <a:cubicBezTo>
                    <a:pt x="118193" y="10956"/>
                    <a:pt x="118328" y="10907"/>
                    <a:pt x="118463" y="10859"/>
                  </a:cubicBezTo>
                  <a:cubicBezTo>
                    <a:pt x="118201" y="10900"/>
                    <a:pt x="117938" y="10945"/>
                    <a:pt x="117679" y="10990"/>
                  </a:cubicBezTo>
                  <a:close/>
                  <a:moveTo>
                    <a:pt x="117811" y="10877"/>
                  </a:moveTo>
                  <a:cubicBezTo>
                    <a:pt x="117927" y="10836"/>
                    <a:pt x="118043" y="10799"/>
                    <a:pt x="118163" y="10757"/>
                  </a:cubicBezTo>
                  <a:cubicBezTo>
                    <a:pt x="117912" y="10802"/>
                    <a:pt x="117664" y="10851"/>
                    <a:pt x="117413" y="10896"/>
                  </a:cubicBezTo>
                  <a:cubicBezTo>
                    <a:pt x="117304" y="10934"/>
                    <a:pt x="117192" y="10967"/>
                    <a:pt x="117079" y="11005"/>
                  </a:cubicBezTo>
                  <a:cubicBezTo>
                    <a:pt x="117323" y="10964"/>
                    <a:pt x="117567" y="10919"/>
                    <a:pt x="117811" y="10877"/>
                  </a:cubicBezTo>
                  <a:close/>
                  <a:moveTo>
                    <a:pt x="116918" y="11189"/>
                  </a:moveTo>
                  <a:cubicBezTo>
                    <a:pt x="117038" y="11148"/>
                    <a:pt x="117162" y="11103"/>
                    <a:pt x="117285" y="11061"/>
                  </a:cubicBezTo>
                  <a:cubicBezTo>
                    <a:pt x="117015" y="11106"/>
                    <a:pt x="116749" y="11155"/>
                    <a:pt x="116482" y="11204"/>
                  </a:cubicBezTo>
                  <a:cubicBezTo>
                    <a:pt x="116366" y="11245"/>
                    <a:pt x="116246" y="11283"/>
                    <a:pt x="116130" y="11324"/>
                  </a:cubicBezTo>
                  <a:cubicBezTo>
                    <a:pt x="116392" y="11279"/>
                    <a:pt x="116655" y="11234"/>
                    <a:pt x="116918" y="11189"/>
                  </a:cubicBezTo>
                  <a:close/>
                  <a:moveTo>
                    <a:pt x="115578" y="11512"/>
                  </a:moveTo>
                  <a:cubicBezTo>
                    <a:pt x="115454" y="11557"/>
                    <a:pt x="115334" y="11598"/>
                    <a:pt x="115214" y="11639"/>
                  </a:cubicBezTo>
                  <a:cubicBezTo>
                    <a:pt x="115488" y="11594"/>
                    <a:pt x="115770" y="11549"/>
                    <a:pt x="116043" y="11504"/>
                  </a:cubicBezTo>
                  <a:cubicBezTo>
                    <a:pt x="116171" y="11459"/>
                    <a:pt x="116295" y="11414"/>
                    <a:pt x="116422" y="11369"/>
                  </a:cubicBezTo>
                  <a:cubicBezTo>
                    <a:pt x="116137" y="11414"/>
                    <a:pt x="115860" y="11463"/>
                    <a:pt x="115578" y="11512"/>
                  </a:cubicBezTo>
                  <a:close/>
                  <a:moveTo>
                    <a:pt x="115709" y="11395"/>
                  </a:moveTo>
                  <a:cubicBezTo>
                    <a:pt x="115815" y="11361"/>
                    <a:pt x="115920" y="11324"/>
                    <a:pt x="116025" y="11286"/>
                  </a:cubicBezTo>
                  <a:cubicBezTo>
                    <a:pt x="115781" y="11331"/>
                    <a:pt x="115541" y="11376"/>
                    <a:pt x="115301" y="11425"/>
                  </a:cubicBezTo>
                  <a:cubicBezTo>
                    <a:pt x="115199" y="11455"/>
                    <a:pt x="115102" y="11489"/>
                    <a:pt x="115000" y="11523"/>
                  </a:cubicBezTo>
                  <a:cubicBezTo>
                    <a:pt x="115237" y="11478"/>
                    <a:pt x="115473" y="11436"/>
                    <a:pt x="115709" y="11395"/>
                  </a:cubicBezTo>
                  <a:close/>
                  <a:moveTo>
                    <a:pt x="114828" y="11703"/>
                  </a:moveTo>
                  <a:cubicBezTo>
                    <a:pt x="114940" y="11665"/>
                    <a:pt x="115049" y="11624"/>
                    <a:pt x="115162" y="11587"/>
                  </a:cubicBezTo>
                  <a:cubicBezTo>
                    <a:pt x="114899" y="11632"/>
                    <a:pt x="114640" y="11680"/>
                    <a:pt x="114381" y="11729"/>
                  </a:cubicBezTo>
                  <a:cubicBezTo>
                    <a:pt x="114276" y="11763"/>
                    <a:pt x="114171" y="11797"/>
                    <a:pt x="114062" y="11834"/>
                  </a:cubicBezTo>
                  <a:cubicBezTo>
                    <a:pt x="114317" y="11789"/>
                    <a:pt x="114573" y="11748"/>
                    <a:pt x="114828" y="11703"/>
                  </a:cubicBezTo>
                  <a:close/>
                  <a:moveTo>
                    <a:pt x="113972" y="12011"/>
                  </a:moveTo>
                  <a:cubicBezTo>
                    <a:pt x="114085" y="11969"/>
                    <a:pt x="114197" y="11928"/>
                    <a:pt x="114314" y="11887"/>
                  </a:cubicBezTo>
                  <a:cubicBezTo>
                    <a:pt x="114036" y="11936"/>
                    <a:pt x="113762" y="11984"/>
                    <a:pt x="113488" y="12033"/>
                  </a:cubicBezTo>
                  <a:cubicBezTo>
                    <a:pt x="113379" y="12071"/>
                    <a:pt x="113267" y="12108"/>
                    <a:pt x="113158" y="12146"/>
                  </a:cubicBezTo>
                  <a:cubicBezTo>
                    <a:pt x="113428" y="12101"/>
                    <a:pt x="113702" y="12056"/>
                    <a:pt x="113972" y="12011"/>
                  </a:cubicBezTo>
                  <a:close/>
                  <a:moveTo>
                    <a:pt x="112618" y="12337"/>
                  </a:moveTo>
                  <a:cubicBezTo>
                    <a:pt x="112509" y="12374"/>
                    <a:pt x="112400" y="12416"/>
                    <a:pt x="112288" y="12453"/>
                  </a:cubicBezTo>
                  <a:cubicBezTo>
                    <a:pt x="112573" y="12408"/>
                    <a:pt x="112858" y="12363"/>
                    <a:pt x="113139" y="12318"/>
                  </a:cubicBezTo>
                  <a:cubicBezTo>
                    <a:pt x="113256" y="12273"/>
                    <a:pt x="113368" y="12232"/>
                    <a:pt x="113485" y="12191"/>
                  </a:cubicBezTo>
                  <a:cubicBezTo>
                    <a:pt x="113196" y="12239"/>
                    <a:pt x="112907" y="12288"/>
                    <a:pt x="112618" y="12337"/>
                  </a:cubicBezTo>
                  <a:close/>
                  <a:moveTo>
                    <a:pt x="112753" y="12213"/>
                  </a:moveTo>
                  <a:cubicBezTo>
                    <a:pt x="112850" y="12179"/>
                    <a:pt x="112952" y="12146"/>
                    <a:pt x="113049" y="12112"/>
                  </a:cubicBezTo>
                  <a:cubicBezTo>
                    <a:pt x="112798" y="12157"/>
                    <a:pt x="112543" y="12202"/>
                    <a:pt x="112291" y="12247"/>
                  </a:cubicBezTo>
                  <a:cubicBezTo>
                    <a:pt x="112198" y="12281"/>
                    <a:pt x="112108" y="12311"/>
                    <a:pt x="112014" y="12341"/>
                  </a:cubicBezTo>
                  <a:cubicBezTo>
                    <a:pt x="112258" y="12299"/>
                    <a:pt x="112505" y="12254"/>
                    <a:pt x="112753" y="12213"/>
                  </a:cubicBezTo>
                  <a:close/>
                  <a:moveTo>
                    <a:pt x="111912" y="12517"/>
                  </a:moveTo>
                  <a:cubicBezTo>
                    <a:pt x="112014" y="12480"/>
                    <a:pt x="112115" y="12442"/>
                    <a:pt x="112216" y="12405"/>
                  </a:cubicBezTo>
                  <a:cubicBezTo>
                    <a:pt x="111950" y="12453"/>
                    <a:pt x="111680" y="12498"/>
                    <a:pt x="111410" y="12547"/>
                  </a:cubicBezTo>
                  <a:cubicBezTo>
                    <a:pt x="111316" y="12581"/>
                    <a:pt x="111218" y="12615"/>
                    <a:pt x="111125" y="12648"/>
                  </a:cubicBezTo>
                  <a:cubicBezTo>
                    <a:pt x="111387" y="12603"/>
                    <a:pt x="111646" y="12558"/>
                    <a:pt x="111912" y="12517"/>
                  </a:cubicBezTo>
                  <a:close/>
                  <a:moveTo>
                    <a:pt x="110554" y="12847"/>
                  </a:moveTo>
                  <a:cubicBezTo>
                    <a:pt x="110460" y="12881"/>
                    <a:pt x="110363" y="12915"/>
                    <a:pt x="110269" y="12949"/>
                  </a:cubicBezTo>
                  <a:cubicBezTo>
                    <a:pt x="110543" y="12904"/>
                    <a:pt x="110824" y="12858"/>
                    <a:pt x="111098" y="12813"/>
                  </a:cubicBezTo>
                  <a:cubicBezTo>
                    <a:pt x="111200" y="12776"/>
                    <a:pt x="111301" y="12738"/>
                    <a:pt x="111402" y="12701"/>
                  </a:cubicBezTo>
                  <a:cubicBezTo>
                    <a:pt x="111117" y="12750"/>
                    <a:pt x="110839" y="12798"/>
                    <a:pt x="110554" y="12847"/>
                  </a:cubicBezTo>
                  <a:close/>
                  <a:moveTo>
                    <a:pt x="110693" y="12720"/>
                  </a:moveTo>
                  <a:cubicBezTo>
                    <a:pt x="110779" y="12690"/>
                    <a:pt x="110866" y="12660"/>
                    <a:pt x="110952" y="12630"/>
                  </a:cubicBezTo>
                  <a:cubicBezTo>
                    <a:pt x="110708" y="12675"/>
                    <a:pt x="110460" y="12720"/>
                    <a:pt x="110217" y="12765"/>
                  </a:cubicBezTo>
                  <a:cubicBezTo>
                    <a:pt x="110138" y="12791"/>
                    <a:pt x="110059" y="12817"/>
                    <a:pt x="109980" y="12847"/>
                  </a:cubicBezTo>
                  <a:cubicBezTo>
                    <a:pt x="110217" y="12802"/>
                    <a:pt x="110457" y="12761"/>
                    <a:pt x="110693" y="12720"/>
                  </a:cubicBezTo>
                  <a:close/>
                  <a:moveTo>
                    <a:pt x="109871" y="13016"/>
                  </a:moveTo>
                  <a:cubicBezTo>
                    <a:pt x="109958" y="12982"/>
                    <a:pt x="110044" y="12952"/>
                    <a:pt x="110130" y="12922"/>
                  </a:cubicBezTo>
                  <a:cubicBezTo>
                    <a:pt x="109871" y="12967"/>
                    <a:pt x="109609" y="13012"/>
                    <a:pt x="109346" y="13061"/>
                  </a:cubicBezTo>
                  <a:cubicBezTo>
                    <a:pt x="109267" y="13087"/>
                    <a:pt x="109185" y="13117"/>
                    <a:pt x="109106" y="13144"/>
                  </a:cubicBezTo>
                  <a:cubicBezTo>
                    <a:pt x="109361" y="13102"/>
                    <a:pt x="109616" y="13057"/>
                    <a:pt x="109871" y="13016"/>
                  </a:cubicBezTo>
                  <a:close/>
                  <a:moveTo>
                    <a:pt x="108517" y="13350"/>
                  </a:moveTo>
                  <a:cubicBezTo>
                    <a:pt x="108431" y="13380"/>
                    <a:pt x="108352" y="13410"/>
                    <a:pt x="108269" y="13440"/>
                  </a:cubicBezTo>
                  <a:cubicBezTo>
                    <a:pt x="108539" y="13395"/>
                    <a:pt x="108806" y="13350"/>
                    <a:pt x="109076" y="13305"/>
                  </a:cubicBezTo>
                  <a:cubicBezTo>
                    <a:pt x="109166" y="13275"/>
                    <a:pt x="109252" y="13241"/>
                    <a:pt x="109342" y="13207"/>
                  </a:cubicBezTo>
                  <a:cubicBezTo>
                    <a:pt x="109065" y="13256"/>
                    <a:pt x="108791" y="13301"/>
                    <a:pt x="108517" y="13350"/>
                  </a:cubicBezTo>
                  <a:close/>
                  <a:moveTo>
                    <a:pt x="108656" y="13222"/>
                  </a:moveTo>
                  <a:cubicBezTo>
                    <a:pt x="108723" y="13200"/>
                    <a:pt x="108795" y="13174"/>
                    <a:pt x="108862" y="13151"/>
                  </a:cubicBezTo>
                  <a:cubicBezTo>
                    <a:pt x="108626" y="13192"/>
                    <a:pt x="108389" y="13237"/>
                    <a:pt x="108157" y="13282"/>
                  </a:cubicBezTo>
                  <a:cubicBezTo>
                    <a:pt x="108093" y="13301"/>
                    <a:pt x="108029" y="13324"/>
                    <a:pt x="107969" y="13343"/>
                  </a:cubicBezTo>
                  <a:cubicBezTo>
                    <a:pt x="108194" y="13305"/>
                    <a:pt x="108427" y="13264"/>
                    <a:pt x="108656" y="13222"/>
                  </a:cubicBezTo>
                  <a:close/>
                  <a:moveTo>
                    <a:pt x="107849" y="13511"/>
                  </a:moveTo>
                  <a:cubicBezTo>
                    <a:pt x="107924" y="13481"/>
                    <a:pt x="107995" y="13455"/>
                    <a:pt x="108070" y="13429"/>
                  </a:cubicBezTo>
                  <a:cubicBezTo>
                    <a:pt x="107815" y="13474"/>
                    <a:pt x="107564" y="13523"/>
                    <a:pt x="107312" y="13568"/>
                  </a:cubicBezTo>
                  <a:cubicBezTo>
                    <a:pt x="107245" y="13590"/>
                    <a:pt x="107177" y="13613"/>
                    <a:pt x="107110" y="13635"/>
                  </a:cubicBezTo>
                  <a:cubicBezTo>
                    <a:pt x="107357" y="13594"/>
                    <a:pt x="107601" y="13553"/>
                    <a:pt x="107849" y="13511"/>
                  </a:cubicBezTo>
                  <a:close/>
                  <a:moveTo>
                    <a:pt x="107076" y="13793"/>
                  </a:moveTo>
                  <a:cubicBezTo>
                    <a:pt x="107147" y="13766"/>
                    <a:pt x="107226" y="13736"/>
                    <a:pt x="107297" y="13710"/>
                  </a:cubicBezTo>
                  <a:cubicBezTo>
                    <a:pt x="107031" y="13755"/>
                    <a:pt x="106761" y="13804"/>
                    <a:pt x="106495" y="13853"/>
                  </a:cubicBezTo>
                  <a:cubicBezTo>
                    <a:pt x="106427" y="13875"/>
                    <a:pt x="106359" y="13898"/>
                    <a:pt x="106292" y="13924"/>
                  </a:cubicBezTo>
                  <a:cubicBezTo>
                    <a:pt x="106555" y="13879"/>
                    <a:pt x="106813" y="13834"/>
                    <a:pt x="107076" y="13793"/>
                  </a:cubicBezTo>
                  <a:close/>
                  <a:moveTo>
                    <a:pt x="105710" y="14130"/>
                  </a:moveTo>
                  <a:cubicBezTo>
                    <a:pt x="105643" y="14157"/>
                    <a:pt x="105579" y="14179"/>
                    <a:pt x="105511" y="14202"/>
                  </a:cubicBezTo>
                  <a:cubicBezTo>
                    <a:pt x="105789" y="14157"/>
                    <a:pt x="106063" y="14112"/>
                    <a:pt x="106337" y="14070"/>
                  </a:cubicBezTo>
                  <a:cubicBezTo>
                    <a:pt x="106408" y="14040"/>
                    <a:pt x="106480" y="14014"/>
                    <a:pt x="106551" y="13988"/>
                  </a:cubicBezTo>
                  <a:cubicBezTo>
                    <a:pt x="106269" y="14037"/>
                    <a:pt x="105988" y="14082"/>
                    <a:pt x="105710" y="14130"/>
                  </a:cubicBezTo>
                  <a:close/>
                  <a:moveTo>
                    <a:pt x="105849" y="13999"/>
                  </a:moveTo>
                  <a:cubicBezTo>
                    <a:pt x="105909" y="13977"/>
                    <a:pt x="105965" y="13958"/>
                    <a:pt x="106026" y="13935"/>
                  </a:cubicBezTo>
                  <a:cubicBezTo>
                    <a:pt x="105782" y="13980"/>
                    <a:pt x="105538" y="14025"/>
                    <a:pt x="105294" y="14070"/>
                  </a:cubicBezTo>
                  <a:cubicBezTo>
                    <a:pt x="105241" y="14085"/>
                    <a:pt x="105189" y="14104"/>
                    <a:pt x="105140" y="14123"/>
                  </a:cubicBezTo>
                  <a:cubicBezTo>
                    <a:pt x="105376" y="14082"/>
                    <a:pt x="105613" y="14040"/>
                    <a:pt x="105849" y="13999"/>
                  </a:cubicBezTo>
                  <a:close/>
                  <a:moveTo>
                    <a:pt x="105099" y="14273"/>
                  </a:moveTo>
                  <a:cubicBezTo>
                    <a:pt x="105155" y="14250"/>
                    <a:pt x="105215" y="14228"/>
                    <a:pt x="105275" y="14209"/>
                  </a:cubicBezTo>
                  <a:cubicBezTo>
                    <a:pt x="105012" y="14254"/>
                    <a:pt x="104754" y="14299"/>
                    <a:pt x="104495" y="14344"/>
                  </a:cubicBezTo>
                  <a:cubicBezTo>
                    <a:pt x="104446" y="14363"/>
                    <a:pt x="104393" y="14382"/>
                    <a:pt x="104341" y="14401"/>
                  </a:cubicBezTo>
                  <a:cubicBezTo>
                    <a:pt x="104596" y="14356"/>
                    <a:pt x="104847" y="14314"/>
                    <a:pt x="105099" y="14273"/>
                  </a:cubicBezTo>
                  <a:close/>
                  <a:moveTo>
                    <a:pt x="104386" y="14536"/>
                  </a:moveTo>
                  <a:cubicBezTo>
                    <a:pt x="104442" y="14517"/>
                    <a:pt x="104495" y="14498"/>
                    <a:pt x="104551" y="14476"/>
                  </a:cubicBezTo>
                  <a:cubicBezTo>
                    <a:pt x="104277" y="14521"/>
                    <a:pt x="104003" y="14569"/>
                    <a:pt x="103733" y="14618"/>
                  </a:cubicBezTo>
                  <a:cubicBezTo>
                    <a:pt x="103684" y="14633"/>
                    <a:pt x="103635" y="14652"/>
                    <a:pt x="103587" y="14671"/>
                  </a:cubicBezTo>
                  <a:cubicBezTo>
                    <a:pt x="103853" y="14626"/>
                    <a:pt x="104120" y="14581"/>
                    <a:pt x="104386" y="14536"/>
                  </a:cubicBezTo>
                  <a:close/>
                  <a:moveTo>
                    <a:pt x="103005" y="14881"/>
                  </a:moveTo>
                  <a:cubicBezTo>
                    <a:pt x="102964" y="14900"/>
                    <a:pt x="102919" y="14915"/>
                    <a:pt x="102878" y="14930"/>
                  </a:cubicBezTo>
                  <a:cubicBezTo>
                    <a:pt x="103155" y="14885"/>
                    <a:pt x="103433" y="14840"/>
                    <a:pt x="103711" y="14795"/>
                  </a:cubicBezTo>
                  <a:cubicBezTo>
                    <a:pt x="103759" y="14776"/>
                    <a:pt x="103808" y="14757"/>
                    <a:pt x="103857" y="14738"/>
                  </a:cubicBezTo>
                  <a:cubicBezTo>
                    <a:pt x="103575" y="14787"/>
                    <a:pt x="103290" y="14832"/>
                    <a:pt x="103005" y="14881"/>
                  </a:cubicBezTo>
                  <a:close/>
                  <a:moveTo>
                    <a:pt x="103151" y="14742"/>
                  </a:moveTo>
                  <a:cubicBezTo>
                    <a:pt x="103193" y="14727"/>
                    <a:pt x="103234" y="14712"/>
                    <a:pt x="103272" y="14697"/>
                  </a:cubicBezTo>
                  <a:cubicBezTo>
                    <a:pt x="103024" y="14742"/>
                    <a:pt x="102773" y="14787"/>
                    <a:pt x="102521" y="14836"/>
                  </a:cubicBezTo>
                  <a:cubicBezTo>
                    <a:pt x="102491" y="14847"/>
                    <a:pt x="102457" y="14858"/>
                    <a:pt x="102424" y="14870"/>
                  </a:cubicBezTo>
                  <a:cubicBezTo>
                    <a:pt x="102667" y="14825"/>
                    <a:pt x="102908" y="14783"/>
                    <a:pt x="103151" y="14742"/>
                  </a:cubicBezTo>
                  <a:close/>
                  <a:moveTo>
                    <a:pt x="102465" y="14997"/>
                  </a:moveTo>
                  <a:cubicBezTo>
                    <a:pt x="102502" y="14982"/>
                    <a:pt x="102540" y="14971"/>
                    <a:pt x="102577" y="14956"/>
                  </a:cubicBezTo>
                  <a:cubicBezTo>
                    <a:pt x="102311" y="15001"/>
                    <a:pt x="102048" y="15050"/>
                    <a:pt x="101782" y="15095"/>
                  </a:cubicBezTo>
                  <a:cubicBezTo>
                    <a:pt x="101756" y="15106"/>
                    <a:pt x="101726" y="15117"/>
                    <a:pt x="101696" y="15128"/>
                  </a:cubicBezTo>
                  <a:cubicBezTo>
                    <a:pt x="101955" y="15083"/>
                    <a:pt x="102210" y="15038"/>
                    <a:pt x="102465" y="14997"/>
                  </a:cubicBezTo>
                  <a:close/>
                  <a:moveTo>
                    <a:pt x="101820" y="15241"/>
                  </a:moveTo>
                  <a:cubicBezTo>
                    <a:pt x="101850" y="15230"/>
                    <a:pt x="101883" y="15219"/>
                    <a:pt x="101913" y="15207"/>
                  </a:cubicBezTo>
                  <a:cubicBezTo>
                    <a:pt x="101636" y="15252"/>
                    <a:pt x="101362" y="15301"/>
                    <a:pt x="101084" y="15350"/>
                  </a:cubicBezTo>
                  <a:cubicBezTo>
                    <a:pt x="101062" y="15357"/>
                    <a:pt x="101039" y="15365"/>
                    <a:pt x="101017" y="15372"/>
                  </a:cubicBezTo>
                  <a:cubicBezTo>
                    <a:pt x="101287" y="15327"/>
                    <a:pt x="101553" y="15286"/>
                    <a:pt x="101820" y="15241"/>
                  </a:cubicBezTo>
                  <a:close/>
                  <a:moveTo>
                    <a:pt x="101219" y="15474"/>
                  </a:moveTo>
                  <a:cubicBezTo>
                    <a:pt x="101242" y="15466"/>
                    <a:pt x="101264" y="15455"/>
                    <a:pt x="101287" y="15447"/>
                  </a:cubicBezTo>
                  <a:cubicBezTo>
                    <a:pt x="101002" y="15496"/>
                    <a:pt x="100716" y="15541"/>
                    <a:pt x="100431" y="15590"/>
                  </a:cubicBezTo>
                  <a:cubicBezTo>
                    <a:pt x="100416" y="15597"/>
                    <a:pt x="100401" y="15601"/>
                    <a:pt x="100386" y="15609"/>
                  </a:cubicBezTo>
                  <a:cubicBezTo>
                    <a:pt x="100664" y="15564"/>
                    <a:pt x="100942" y="15519"/>
                    <a:pt x="101219" y="15474"/>
                  </a:cubicBezTo>
                  <a:close/>
                  <a:moveTo>
                    <a:pt x="100668" y="15691"/>
                  </a:moveTo>
                  <a:cubicBezTo>
                    <a:pt x="100679" y="15688"/>
                    <a:pt x="100690" y="15684"/>
                    <a:pt x="100701" y="15676"/>
                  </a:cubicBezTo>
                  <a:cubicBezTo>
                    <a:pt x="100409" y="15725"/>
                    <a:pt x="100112" y="15774"/>
                    <a:pt x="99820" y="15823"/>
                  </a:cubicBezTo>
                  <a:cubicBezTo>
                    <a:pt x="99816" y="15823"/>
                    <a:pt x="99812" y="15826"/>
                    <a:pt x="99808" y="15826"/>
                  </a:cubicBezTo>
                  <a:cubicBezTo>
                    <a:pt x="100094" y="15781"/>
                    <a:pt x="100382" y="15736"/>
                    <a:pt x="100668" y="15691"/>
                  </a:cubicBezTo>
                  <a:close/>
                  <a:moveTo>
                    <a:pt x="99857" y="16809"/>
                  </a:moveTo>
                  <a:cubicBezTo>
                    <a:pt x="99913" y="16783"/>
                    <a:pt x="99970" y="16757"/>
                    <a:pt x="100026" y="16731"/>
                  </a:cubicBezTo>
                  <a:cubicBezTo>
                    <a:pt x="99778" y="16731"/>
                    <a:pt x="99523" y="16734"/>
                    <a:pt x="99264" y="16742"/>
                  </a:cubicBezTo>
                  <a:cubicBezTo>
                    <a:pt x="99471" y="16761"/>
                    <a:pt x="99670" y="16783"/>
                    <a:pt x="99857" y="16809"/>
                  </a:cubicBezTo>
                  <a:close/>
                  <a:moveTo>
                    <a:pt x="98784" y="17871"/>
                  </a:moveTo>
                  <a:cubicBezTo>
                    <a:pt x="99306" y="17594"/>
                    <a:pt x="99835" y="17323"/>
                    <a:pt x="100371" y="17057"/>
                  </a:cubicBezTo>
                  <a:cubicBezTo>
                    <a:pt x="100356" y="17053"/>
                    <a:pt x="100337" y="17049"/>
                    <a:pt x="100322" y="17046"/>
                  </a:cubicBezTo>
                  <a:cubicBezTo>
                    <a:pt x="100142" y="17008"/>
                    <a:pt x="99947" y="16974"/>
                    <a:pt x="99741" y="16948"/>
                  </a:cubicBezTo>
                  <a:cubicBezTo>
                    <a:pt x="99339" y="17136"/>
                    <a:pt x="98942" y="17331"/>
                    <a:pt x="98552" y="17522"/>
                  </a:cubicBezTo>
                  <a:cubicBezTo>
                    <a:pt x="98642" y="17635"/>
                    <a:pt x="98720" y="17751"/>
                    <a:pt x="98784" y="17871"/>
                  </a:cubicBezTo>
                  <a:close/>
                  <a:moveTo>
                    <a:pt x="89944" y="21728"/>
                  </a:moveTo>
                  <a:cubicBezTo>
                    <a:pt x="88560" y="23079"/>
                    <a:pt x="86639" y="24606"/>
                    <a:pt x="84436" y="26261"/>
                  </a:cubicBezTo>
                  <a:cubicBezTo>
                    <a:pt x="83712" y="26805"/>
                    <a:pt x="82958" y="27367"/>
                    <a:pt x="82181" y="27938"/>
                  </a:cubicBezTo>
                  <a:cubicBezTo>
                    <a:pt x="79551" y="30557"/>
                    <a:pt x="77360" y="33397"/>
                    <a:pt x="75638" y="36384"/>
                  </a:cubicBezTo>
                  <a:cubicBezTo>
                    <a:pt x="76561" y="35648"/>
                    <a:pt x="77495" y="34916"/>
                    <a:pt x="78437" y="34192"/>
                  </a:cubicBezTo>
                  <a:cubicBezTo>
                    <a:pt x="80853" y="30568"/>
                    <a:pt x="83952" y="27191"/>
                    <a:pt x="87689" y="24208"/>
                  </a:cubicBezTo>
                  <a:cubicBezTo>
                    <a:pt x="89997" y="22370"/>
                    <a:pt x="92586" y="20663"/>
                    <a:pt x="95411" y="19087"/>
                  </a:cubicBezTo>
                  <a:cubicBezTo>
                    <a:pt x="95460" y="18895"/>
                    <a:pt x="95486" y="18715"/>
                    <a:pt x="95486" y="18539"/>
                  </a:cubicBezTo>
                  <a:cubicBezTo>
                    <a:pt x="93531" y="19545"/>
                    <a:pt x="91678" y="20606"/>
                    <a:pt x="89944" y="21728"/>
                  </a:cubicBezTo>
                  <a:close/>
                  <a:moveTo>
                    <a:pt x="91374" y="20152"/>
                  </a:moveTo>
                  <a:cubicBezTo>
                    <a:pt x="91059" y="20569"/>
                    <a:pt x="90669" y="21008"/>
                    <a:pt x="90207" y="21469"/>
                  </a:cubicBezTo>
                  <a:cubicBezTo>
                    <a:pt x="91865" y="20411"/>
                    <a:pt x="93629" y="19406"/>
                    <a:pt x="95482" y="18453"/>
                  </a:cubicBezTo>
                  <a:cubicBezTo>
                    <a:pt x="95479" y="18318"/>
                    <a:pt x="95456" y="18190"/>
                    <a:pt x="95422" y="18063"/>
                  </a:cubicBezTo>
                  <a:cubicBezTo>
                    <a:pt x="94023" y="18730"/>
                    <a:pt x="92668" y="19428"/>
                    <a:pt x="91374" y="20152"/>
                  </a:cubicBezTo>
                  <a:close/>
                  <a:moveTo>
                    <a:pt x="91929" y="19278"/>
                  </a:moveTo>
                  <a:cubicBezTo>
                    <a:pt x="91850" y="19436"/>
                    <a:pt x="91757" y="19597"/>
                    <a:pt x="91648" y="19758"/>
                  </a:cubicBezTo>
                  <a:cubicBezTo>
                    <a:pt x="91599" y="19837"/>
                    <a:pt x="91543" y="19916"/>
                    <a:pt x="91486" y="19999"/>
                  </a:cubicBezTo>
                  <a:cubicBezTo>
                    <a:pt x="92743" y="19301"/>
                    <a:pt x="94045" y="18629"/>
                    <a:pt x="95396" y="17987"/>
                  </a:cubicBezTo>
                  <a:cubicBezTo>
                    <a:pt x="95362" y="17890"/>
                    <a:pt x="95317" y="17792"/>
                    <a:pt x="95265" y="17699"/>
                  </a:cubicBezTo>
                  <a:cubicBezTo>
                    <a:pt x="94124" y="18209"/>
                    <a:pt x="93010" y="18734"/>
                    <a:pt x="91929" y="19278"/>
                  </a:cubicBezTo>
                  <a:close/>
                  <a:moveTo>
                    <a:pt x="83660" y="23372"/>
                  </a:moveTo>
                  <a:cubicBezTo>
                    <a:pt x="82842" y="23987"/>
                    <a:pt x="81953" y="24632"/>
                    <a:pt x="81018" y="25304"/>
                  </a:cubicBezTo>
                  <a:cubicBezTo>
                    <a:pt x="80729" y="25514"/>
                    <a:pt x="80433" y="25720"/>
                    <a:pt x="80137" y="25934"/>
                  </a:cubicBezTo>
                  <a:cubicBezTo>
                    <a:pt x="79975" y="26066"/>
                    <a:pt x="79814" y="26197"/>
                    <a:pt x="79653" y="26328"/>
                  </a:cubicBezTo>
                  <a:cubicBezTo>
                    <a:pt x="76159" y="29232"/>
                    <a:pt x="73364" y="32508"/>
                    <a:pt x="71293" y="35993"/>
                  </a:cubicBezTo>
                  <a:cubicBezTo>
                    <a:pt x="72250" y="35209"/>
                    <a:pt x="73233" y="34429"/>
                    <a:pt x="74231" y="33660"/>
                  </a:cubicBezTo>
                  <a:cubicBezTo>
                    <a:pt x="76219" y="30823"/>
                    <a:pt x="78685" y="28155"/>
                    <a:pt x="81619" y="25747"/>
                  </a:cubicBezTo>
                  <a:cubicBezTo>
                    <a:pt x="84500" y="23375"/>
                    <a:pt x="87922" y="21218"/>
                    <a:pt x="91753" y="19278"/>
                  </a:cubicBezTo>
                  <a:cubicBezTo>
                    <a:pt x="91843" y="19106"/>
                    <a:pt x="91918" y="18940"/>
                    <a:pt x="91974" y="18779"/>
                  </a:cubicBezTo>
                  <a:cubicBezTo>
                    <a:pt x="88954" y="20186"/>
                    <a:pt x="86162" y="21717"/>
                    <a:pt x="83660" y="23372"/>
                  </a:cubicBezTo>
                  <a:close/>
                  <a:moveTo>
                    <a:pt x="86613" y="20978"/>
                  </a:moveTo>
                  <a:cubicBezTo>
                    <a:pt x="86005" y="21526"/>
                    <a:pt x="85296" y="22111"/>
                    <a:pt x="84500" y="22726"/>
                  </a:cubicBezTo>
                  <a:cubicBezTo>
                    <a:pt x="86796" y="21274"/>
                    <a:pt x="89310" y="19924"/>
                    <a:pt x="92008" y="18670"/>
                  </a:cubicBezTo>
                  <a:cubicBezTo>
                    <a:pt x="92042" y="18554"/>
                    <a:pt x="92064" y="18441"/>
                    <a:pt x="92079" y="18333"/>
                  </a:cubicBezTo>
                  <a:cubicBezTo>
                    <a:pt x="90203" y="19139"/>
                    <a:pt x="88410" y="19991"/>
                    <a:pt x="86706" y="20888"/>
                  </a:cubicBezTo>
                  <a:cubicBezTo>
                    <a:pt x="86676" y="20918"/>
                    <a:pt x="86643" y="20948"/>
                    <a:pt x="86613" y="20978"/>
                  </a:cubicBezTo>
                  <a:close/>
                  <a:moveTo>
                    <a:pt x="75630" y="27375"/>
                  </a:moveTo>
                  <a:cubicBezTo>
                    <a:pt x="73646" y="29067"/>
                    <a:pt x="71912" y="30879"/>
                    <a:pt x="70438" y="32785"/>
                  </a:cubicBezTo>
                  <a:cubicBezTo>
                    <a:pt x="71691" y="31814"/>
                    <a:pt x="72978" y="30857"/>
                    <a:pt x="74253" y="29930"/>
                  </a:cubicBezTo>
                  <a:cubicBezTo>
                    <a:pt x="75278" y="28842"/>
                    <a:pt x="76388" y="27791"/>
                    <a:pt x="77585" y="26786"/>
                  </a:cubicBezTo>
                  <a:cubicBezTo>
                    <a:pt x="80092" y="24677"/>
                    <a:pt x="83059" y="22734"/>
                    <a:pt x="86387" y="20959"/>
                  </a:cubicBezTo>
                  <a:cubicBezTo>
                    <a:pt x="86729" y="20655"/>
                    <a:pt x="87037" y="20362"/>
                    <a:pt x="87310" y="20085"/>
                  </a:cubicBezTo>
                  <a:cubicBezTo>
                    <a:pt x="82771" y="22238"/>
                    <a:pt x="78805" y="24677"/>
                    <a:pt x="75630" y="27375"/>
                  </a:cubicBezTo>
                  <a:close/>
                  <a:moveTo>
                    <a:pt x="73627" y="27904"/>
                  </a:moveTo>
                  <a:cubicBezTo>
                    <a:pt x="70877" y="30272"/>
                    <a:pt x="68648" y="32879"/>
                    <a:pt x="66941" y="35637"/>
                  </a:cubicBezTo>
                  <a:cubicBezTo>
                    <a:pt x="67973" y="34748"/>
                    <a:pt x="69053" y="33870"/>
                    <a:pt x="70160" y="33003"/>
                  </a:cubicBezTo>
                  <a:cubicBezTo>
                    <a:pt x="71680" y="30996"/>
                    <a:pt x="73488" y="29082"/>
                    <a:pt x="75574" y="27307"/>
                  </a:cubicBezTo>
                  <a:cubicBezTo>
                    <a:pt x="78801" y="24561"/>
                    <a:pt x="82849" y="22085"/>
                    <a:pt x="87483" y="19901"/>
                  </a:cubicBezTo>
                  <a:cubicBezTo>
                    <a:pt x="87641" y="19732"/>
                    <a:pt x="87787" y="19567"/>
                    <a:pt x="87918" y="19406"/>
                  </a:cubicBezTo>
                  <a:cubicBezTo>
                    <a:pt x="82245" y="21848"/>
                    <a:pt x="77349" y="24696"/>
                    <a:pt x="73627" y="27904"/>
                  </a:cubicBezTo>
                  <a:close/>
                  <a:moveTo>
                    <a:pt x="79484" y="23045"/>
                  </a:moveTo>
                  <a:cubicBezTo>
                    <a:pt x="78883" y="23462"/>
                    <a:pt x="78257" y="23893"/>
                    <a:pt x="77604" y="24336"/>
                  </a:cubicBezTo>
                  <a:cubicBezTo>
                    <a:pt x="75754" y="25593"/>
                    <a:pt x="73721" y="26955"/>
                    <a:pt x="71668" y="28396"/>
                  </a:cubicBezTo>
                  <a:cubicBezTo>
                    <a:pt x="71653" y="28411"/>
                    <a:pt x="71638" y="28422"/>
                    <a:pt x="71623" y="28433"/>
                  </a:cubicBezTo>
                  <a:cubicBezTo>
                    <a:pt x="68168" y="31453"/>
                    <a:pt x="65590" y="34856"/>
                    <a:pt x="63883" y="38455"/>
                  </a:cubicBezTo>
                  <a:cubicBezTo>
                    <a:pt x="64652" y="37704"/>
                    <a:pt x="65477" y="36935"/>
                    <a:pt x="66370" y="36140"/>
                  </a:cubicBezTo>
                  <a:cubicBezTo>
                    <a:pt x="66483" y="36038"/>
                    <a:pt x="66596" y="35937"/>
                    <a:pt x="66712" y="35839"/>
                  </a:cubicBezTo>
                  <a:cubicBezTo>
                    <a:pt x="68442" y="32980"/>
                    <a:pt x="70727" y="30279"/>
                    <a:pt x="73567" y="27833"/>
                  </a:cubicBezTo>
                  <a:cubicBezTo>
                    <a:pt x="77334" y="24591"/>
                    <a:pt x="82294" y="21717"/>
                    <a:pt x="88038" y="19252"/>
                  </a:cubicBezTo>
                  <a:cubicBezTo>
                    <a:pt x="88072" y="19211"/>
                    <a:pt x="88102" y="19169"/>
                    <a:pt x="88132" y="19128"/>
                  </a:cubicBezTo>
                  <a:cubicBezTo>
                    <a:pt x="88177" y="19064"/>
                    <a:pt x="88218" y="19004"/>
                    <a:pt x="88260" y="18944"/>
                  </a:cubicBezTo>
                  <a:cubicBezTo>
                    <a:pt x="85101" y="20197"/>
                    <a:pt x="82155" y="21567"/>
                    <a:pt x="79484" y="23045"/>
                  </a:cubicBezTo>
                  <a:close/>
                  <a:moveTo>
                    <a:pt x="88346" y="18805"/>
                  </a:moveTo>
                  <a:cubicBezTo>
                    <a:pt x="88387" y="18742"/>
                    <a:pt x="88425" y="18678"/>
                    <a:pt x="88455" y="18614"/>
                  </a:cubicBezTo>
                  <a:cubicBezTo>
                    <a:pt x="86155" y="19466"/>
                    <a:pt x="83952" y="20370"/>
                    <a:pt x="81878" y="21334"/>
                  </a:cubicBezTo>
                  <a:cubicBezTo>
                    <a:pt x="81356" y="21724"/>
                    <a:pt x="80786" y="22133"/>
                    <a:pt x="80182" y="22557"/>
                  </a:cubicBezTo>
                  <a:cubicBezTo>
                    <a:pt x="82692" y="21214"/>
                    <a:pt x="85431" y="19961"/>
                    <a:pt x="88346" y="18805"/>
                  </a:cubicBezTo>
                  <a:close/>
                  <a:moveTo>
                    <a:pt x="91145" y="17849"/>
                  </a:moveTo>
                  <a:cubicBezTo>
                    <a:pt x="90256" y="18171"/>
                    <a:pt x="89378" y="18501"/>
                    <a:pt x="88515" y="18843"/>
                  </a:cubicBezTo>
                  <a:cubicBezTo>
                    <a:pt x="88459" y="18937"/>
                    <a:pt x="88399" y="19031"/>
                    <a:pt x="88331" y="19128"/>
                  </a:cubicBezTo>
                  <a:cubicBezTo>
                    <a:pt x="89457" y="18648"/>
                    <a:pt x="90616" y="18186"/>
                    <a:pt x="91798" y="17740"/>
                  </a:cubicBezTo>
                  <a:cubicBezTo>
                    <a:pt x="91584" y="17774"/>
                    <a:pt x="91366" y="17811"/>
                    <a:pt x="91145" y="17849"/>
                  </a:cubicBezTo>
                  <a:close/>
                  <a:moveTo>
                    <a:pt x="88860" y="17586"/>
                  </a:moveTo>
                  <a:cubicBezTo>
                    <a:pt x="89558" y="17470"/>
                    <a:pt x="90241" y="17365"/>
                    <a:pt x="90897" y="17271"/>
                  </a:cubicBezTo>
                  <a:cubicBezTo>
                    <a:pt x="91017" y="17241"/>
                    <a:pt x="91138" y="17211"/>
                    <a:pt x="91258" y="17181"/>
                  </a:cubicBezTo>
                  <a:cubicBezTo>
                    <a:pt x="90500" y="17271"/>
                    <a:pt x="89693" y="17380"/>
                    <a:pt x="88845" y="17511"/>
                  </a:cubicBezTo>
                  <a:cubicBezTo>
                    <a:pt x="88853" y="17533"/>
                    <a:pt x="88856" y="17560"/>
                    <a:pt x="88860" y="17586"/>
                  </a:cubicBezTo>
                  <a:close/>
                  <a:moveTo>
                    <a:pt x="89419" y="18164"/>
                  </a:moveTo>
                  <a:cubicBezTo>
                    <a:pt x="89262" y="18190"/>
                    <a:pt x="89104" y="18220"/>
                    <a:pt x="88946" y="18250"/>
                  </a:cubicBezTo>
                  <a:cubicBezTo>
                    <a:pt x="88886" y="18273"/>
                    <a:pt x="88826" y="18291"/>
                    <a:pt x="88770" y="18310"/>
                  </a:cubicBezTo>
                  <a:cubicBezTo>
                    <a:pt x="88759" y="18344"/>
                    <a:pt x="88744" y="18378"/>
                    <a:pt x="88732" y="18411"/>
                  </a:cubicBezTo>
                  <a:cubicBezTo>
                    <a:pt x="88961" y="18329"/>
                    <a:pt x="89190" y="18243"/>
                    <a:pt x="89419" y="18164"/>
                  </a:cubicBezTo>
                  <a:close/>
                  <a:moveTo>
                    <a:pt x="88871" y="17770"/>
                  </a:moveTo>
                  <a:cubicBezTo>
                    <a:pt x="88976" y="17751"/>
                    <a:pt x="89078" y="17732"/>
                    <a:pt x="89183" y="17717"/>
                  </a:cubicBezTo>
                  <a:cubicBezTo>
                    <a:pt x="89284" y="17691"/>
                    <a:pt x="89385" y="17665"/>
                    <a:pt x="89487" y="17639"/>
                  </a:cubicBezTo>
                  <a:cubicBezTo>
                    <a:pt x="89284" y="17669"/>
                    <a:pt x="89078" y="17702"/>
                    <a:pt x="88871" y="17736"/>
                  </a:cubicBezTo>
                  <a:cubicBezTo>
                    <a:pt x="88871" y="17744"/>
                    <a:pt x="88871" y="17751"/>
                    <a:pt x="88871" y="17762"/>
                  </a:cubicBezTo>
                  <a:cubicBezTo>
                    <a:pt x="88871" y="17762"/>
                    <a:pt x="88871" y="17766"/>
                    <a:pt x="88871" y="17770"/>
                  </a:cubicBezTo>
                  <a:close/>
                  <a:moveTo>
                    <a:pt x="88680" y="18535"/>
                  </a:moveTo>
                  <a:cubicBezTo>
                    <a:pt x="88650" y="18592"/>
                    <a:pt x="88620" y="18652"/>
                    <a:pt x="88590" y="18712"/>
                  </a:cubicBezTo>
                  <a:cubicBezTo>
                    <a:pt x="89254" y="18449"/>
                    <a:pt x="89922" y="18198"/>
                    <a:pt x="90605" y="17946"/>
                  </a:cubicBezTo>
                  <a:cubicBezTo>
                    <a:pt x="90413" y="17980"/>
                    <a:pt x="90218" y="18014"/>
                    <a:pt x="90027" y="18051"/>
                  </a:cubicBezTo>
                  <a:cubicBezTo>
                    <a:pt x="89573" y="18209"/>
                    <a:pt x="89123" y="18370"/>
                    <a:pt x="88680" y="18535"/>
                  </a:cubicBezTo>
                  <a:close/>
                  <a:moveTo>
                    <a:pt x="85093" y="18411"/>
                  </a:moveTo>
                  <a:cubicBezTo>
                    <a:pt x="85082" y="18430"/>
                    <a:pt x="85067" y="18449"/>
                    <a:pt x="85055" y="18468"/>
                  </a:cubicBezTo>
                  <a:cubicBezTo>
                    <a:pt x="86309" y="18220"/>
                    <a:pt x="87528" y="17999"/>
                    <a:pt x="88710" y="17796"/>
                  </a:cubicBezTo>
                  <a:cubicBezTo>
                    <a:pt x="88710" y="17785"/>
                    <a:pt x="88710" y="17774"/>
                    <a:pt x="88710" y="17762"/>
                  </a:cubicBezTo>
                  <a:cubicBezTo>
                    <a:pt x="87554" y="17954"/>
                    <a:pt x="86346" y="18171"/>
                    <a:pt x="85093" y="18411"/>
                  </a:cubicBezTo>
                  <a:close/>
                  <a:moveTo>
                    <a:pt x="85213" y="18235"/>
                  </a:moveTo>
                  <a:cubicBezTo>
                    <a:pt x="86417" y="18002"/>
                    <a:pt x="87584" y="17792"/>
                    <a:pt x="88699" y="17612"/>
                  </a:cubicBezTo>
                  <a:cubicBezTo>
                    <a:pt x="88695" y="17586"/>
                    <a:pt x="88691" y="17560"/>
                    <a:pt x="88684" y="17533"/>
                  </a:cubicBezTo>
                  <a:cubicBezTo>
                    <a:pt x="87614" y="17699"/>
                    <a:pt x="86474" y="17897"/>
                    <a:pt x="85281" y="18123"/>
                  </a:cubicBezTo>
                  <a:cubicBezTo>
                    <a:pt x="85258" y="18160"/>
                    <a:pt x="85236" y="18198"/>
                    <a:pt x="85213" y="18235"/>
                  </a:cubicBezTo>
                  <a:close/>
                  <a:moveTo>
                    <a:pt x="80707" y="18899"/>
                  </a:moveTo>
                  <a:cubicBezTo>
                    <a:pt x="82260" y="18558"/>
                    <a:pt x="83754" y="18250"/>
                    <a:pt x="85164" y="17984"/>
                  </a:cubicBezTo>
                  <a:cubicBezTo>
                    <a:pt x="85198" y="17927"/>
                    <a:pt x="85224" y="17867"/>
                    <a:pt x="85247" y="17811"/>
                  </a:cubicBezTo>
                  <a:cubicBezTo>
                    <a:pt x="83919" y="18055"/>
                    <a:pt x="82485" y="18340"/>
                    <a:pt x="80973" y="18670"/>
                  </a:cubicBezTo>
                  <a:cubicBezTo>
                    <a:pt x="80891" y="18745"/>
                    <a:pt x="80801" y="18820"/>
                    <a:pt x="80707" y="18899"/>
                  </a:cubicBezTo>
                  <a:close/>
                  <a:moveTo>
                    <a:pt x="77825" y="18986"/>
                  </a:moveTo>
                  <a:cubicBezTo>
                    <a:pt x="77022" y="19177"/>
                    <a:pt x="76197" y="19379"/>
                    <a:pt x="75349" y="19593"/>
                  </a:cubicBezTo>
                  <a:cubicBezTo>
                    <a:pt x="75143" y="19721"/>
                    <a:pt x="74933" y="19852"/>
                    <a:pt x="74711" y="19987"/>
                  </a:cubicBezTo>
                  <a:cubicBezTo>
                    <a:pt x="75608" y="19762"/>
                    <a:pt x="76490" y="19545"/>
                    <a:pt x="77353" y="19338"/>
                  </a:cubicBezTo>
                  <a:cubicBezTo>
                    <a:pt x="78568" y="19046"/>
                    <a:pt x="79746" y="18775"/>
                    <a:pt x="80879" y="18528"/>
                  </a:cubicBezTo>
                  <a:cubicBezTo>
                    <a:pt x="81003" y="18423"/>
                    <a:pt x="81116" y="18318"/>
                    <a:pt x="81217" y="18216"/>
                  </a:cubicBezTo>
                  <a:cubicBezTo>
                    <a:pt x="80144" y="18445"/>
                    <a:pt x="79011" y="18700"/>
                    <a:pt x="77825" y="18986"/>
                  </a:cubicBezTo>
                  <a:close/>
                  <a:moveTo>
                    <a:pt x="76482" y="18862"/>
                  </a:moveTo>
                  <a:cubicBezTo>
                    <a:pt x="76261" y="19008"/>
                    <a:pt x="76024" y="19162"/>
                    <a:pt x="75781" y="19319"/>
                  </a:cubicBezTo>
                  <a:cubicBezTo>
                    <a:pt x="77792" y="18817"/>
                    <a:pt x="79686" y="18378"/>
                    <a:pt x="81416" y="18010"/>
                  </a:cubicBezTo>
                  <a:cubicBezTo>
                    <a:pt x="81540" y="17875"/>
                    <a:pt x="81645" y="17747"/>
                    <a:pt x="81731" y="17631"/>
                  </a:cubicBezTo>
                  <a:cubicBezTo>
                    <a:pt x="80200" y="17939"/>
                    <a:pt x="78463" y="18336"/>
                    <a:pt x="76565" y="18805"/>
                  </a:cubicBezTo>
                  <a:cubicBezTo>
                    <a:pt x="76535" y="18824"/>
                    <a:pt x="76508" y="18843"/>
                    <a:pt x="76482" y="18862"/>
                  </a:cubicBezTo>
                  <a:close/>
                  <a:moveTo>
                    <a:pt x="77311" y="18044"/>
                  </a:moveTo>
                  <a:cubicBezTo>
                    <a:pt x="75060" y="18595"/>
                    <a:pt x="72430" y="19304"/>
                    <a:pt x="69552" y="20137"/>
                  </a:cubicBezTo>
                  <a:cubicBezTo>
                    <a:pt x="69094" y="20389"/>
                    <a:pt x="68618" y="20651"/>
                    <a:pt x="68130" y="20922"/>
                  </a:cubicBezTo>
                  <a:cubicBezTo>
                    <a:pt x="69946" y="20396"/>
                    <a:pt x="71698" y="19908"/>
                    <a:pt x="73360" y="19466"/>
                  </a:cubicBezTo>
                  <a:cubicBezTo>
                    <a:pt x="74437" y="19177"/>
                    <a:pt x="75480" y="18910"/>
                    <a:pt x="76475" y="18663"/>
                  </a:cubicBezTo>
                  <a:cubicBezTo>
                    <a:pt x="76805" y="18438"/>
                    <a:pt x="77105" y="18228"/>
                    <a:pt x="77371" y="18032"/>
                  </a:cubicBezTo>
                  <a:cubicBezTo>
                    <a:pt x="77349" y="18036"/>
                    <a:pt x="77330" y="18040"/>
                    <a:pt x="77311" y="18044"/>
                  </a:cubicBezTo>
                  <a:moveTo>
                    <a:pt x="70209" y="19777"/>
                  </a:moveTo>
                  <a:cubicBezTo>
                    <a:pt x="72989" y="18978"/>
                    <a:pt x="75525" y="18306"/>
                    <a:pt x="77687" y="17785"/>
                  </a:cubicBezTo>
                  <a:cubicBezTo>
                    <a:pt x="77998" y="17533"/>
                    <a:pt x="78246" y="17305"/>
                    <a:pt x="78407" y="17106"/>
                  </a:cubicBezTo>
                  <a:cubicBezTo>
                    <a:pt x="77446" y="17320"/>
                    <a:pt x="76310" y="17605"/>
                    <a:pt x="75026" y="17942"/>
                  </a:cubicBezTo>
                  <a:cubicBezTo>
                    <a:pt x="74100" y="18190"/>
                    <a:pt x="73090" y="18468"/>
                    <a:pt x="72021" y="18772"/>
                  </a:cubicBezTo>
                  <a:cubicBezTo>
                    <a:pt x="71466" y="19087"/>
                    <a:pt x="70858" y="19421"/>
                    <a:pt x="70209" y="19777"/>
                  </a:cubicBezTo>
                  <a:close/>
                  <a:moveTo>
                    <a:pt x="60540" y="22156"/>
                  </a:moveTo>
                  <a:cubicBezTo>
                    <a:pt x="64731" y="20771"/>
                    <a:pt x="68637" y="19567"/>
                    <a:pt x="71935" y="18625"/>
                  </a:cubicBezTo>
                  <a:cubicBezTo>
                    <a:pt x="72734" y="18175"/>
                    <a:pt x="73420" y="17777"/>
                    <a:pt x="73968" y="17428"/>
                  </a:cubicBezTo>
                  <a:cubicBezTo>
                    <a:pt x="73563" y="17541"/>
                    <a:pt x="73135" y="17665"/>
                    <a:pt x="72689" y="17792"/>
                  </a:cubicBezTo>
                  <a:cubicBezTo>
                    <a:pt x="70044" y="18562"/>
                    <a:pt x="66674" y="19612"/>
                    <a:pt x="62896" y="20869"/>
                  </a:cubicBezTo>
                  <a:cubicBezTo>
                    <a:pt x="62123" y="21278"/>
                    <a:pt x="61335" y="21706"/>
                    <a:pt x="60540" y="22156"/>
                  </a:cubicBezTo>
                  <a:close/>
                  <a:moveTo>
                    <a:pt x="50717" y="24959"/>
                  </a:moveTo>
                  <a:cubicBezTo>
                    <a:pt x="54942" y="23398"/>
                    <a:pt x="59069" y="21961"/>
                    <a:pt x="62802" y="20723"/>
                  </a:cubicBezTo>
                  <a:cubicBezTo>
                    <a:pt x="64100" y="20032"/>
                    <a:pt x="65346" y="19406"/>
                    <a:pt x="66479" y="18843"/>
                  </a:cubicBezTo>
                  <a:cubicBezTo>
                    <a:pt x="64243" y="19590"/>
                    <a:pt x="61688" y="20468"/>
                    <a:pt x="58934" y="21447"/>
                  </a:cubicBezTo>
                  <a:cubicBezTo>
                    <a:pt x="56807" y="22201"/>
                    <a:pt x="54563" y="23015"/>
                    <a:pt x="52252" y="23874"/>
                  </a:cubicBezTo>
                  <a:cubicBezTo>
                    <a:pt x="51730" y="24227"/>
                    <a:pt x="51216" y="24587"/>
                    <a:pt x="50717" y="24959"/>
                  </a:cubicBezTo>
                  <a:close/>
                  <a:moveTo>
                    <a:pt x="43911" y="26598"/>
                  </a:moveTo>
                  <a:cubicBezTo>
                    <a:pt x="43772" y="26752"/>
                    <a:pt x="43637" y="26906"/>
                    <a:pt x="43506" y="27056"/>
                  </a:cubicBezTo>
                  <a:cubicBezTo>
                    <a:pt x="46417" y="25897"/>
                    <a:pt x="49333" y="24779"/>
                    <a:pt x="52154" y="23728"/>
                  </a:cubicBezTo>
                  <a:cubicBezTo>
                    <a:pt x="52968" y="23184"/>
                    <a:pt x="53801" y="22662"/>
                    <a:pt x="54645" y="22163"/>
                  </a:cubicBezTo>
                  <a:cubicBezTo>
                    <a:pt x="53062" y="22760"/>
                    <a:pt x="51422" y="23390"/>
                    <a:pt x="49745" y="24039"/>
                  </a:cubicBezTo>
                  <a:cubicBezTo>
                    <a:pt x="47959" y="24734"/>
                    <a:pt x="46132" y="25454"/>
                    <a:pt x="44294" y="26193"/>
                  </a:cubicBezTo>
                  <a:cubicBezTo>
                    <a:pt x="44162" y="26328"/>
                    <a:pt x="44035" y="26463"/>
                    <a:pt x="43911" y="26598"/>
                  </a:cubicBezTo>
                  <a:moveTo>
                    <a:pt x="38549" y="28369"/>
                  </a:moveTo>
                  <a:cubicBezTo>
                    <a:pt x="40421" y="27581"/>
                    <a:pt x="42309" y="26805"/>
                    <a:pt x="44185" y="26051"/>
                  </a:cubicBezTo>
                  <a:cubicBezTo>
                    <a:pt x="44560" y="25668"/>
                    <a:pt x="44958" y="25293"/>
                    <a:pt x="45374" y="24925"/>
                  </a:cubicBezTo>
                  <a:cubicBezTo>
                    <a:pt x="43250" y="25795"/>
                    <a:pt x="41086" y="26696"/>
                    <a:pt x="38921" y="27615"/>
                  </a:cubicBezTo>
                  <a:cubicBezTo>
                    <a:pt x="38786" y="27870"/>
                    <a:pt x="38662" y="28118"/>
                    <a:pt x="38549" y="28369"/>
                  </a:cubicBezTo>
                  <a:close/>
                  <a:moveTo>
                    <a:pt x="35131" y="28399"/>
                  </a:moveTo>
                  <a:cubicBezTo>
                    <a:pt x="35086" y="28636"/>
                    <a:pt x="35052" y="28868"/>
                    <a:pt x="35030" y="29105"/>
                  </a:cubicBezTo>
                  <a:cubicBezTo>
                    <a:pt x="35105" y="29071"/>
                    <a:pt x="35176" y="29037"/>
                    <a:pt x="35251" y="29007"/>
                  </a:cubicBezTo>
                  <a:cubicBezTo>
                    <a:pt x="36426" y="28493"/>
                    <a:pt x="37607" y="27983"/>
                    <a:pt x="38786" y="27480"/>
                  </a:cubicBezTo>
                  <a:cubicBezTo>
                    <a:pt x="38954" y="27172"/>
                    <a:pt x="39142" y="26861"/>
                    <a:pt x="39348" y="26550"/>
                  </a:cubicBezTo>
                  <a:cubicBezTo>
                    <a:pt x="37945" y="27157"/>
                    <a:pt x="36534" y="27773"/>
                    <a:pt x="35131" y="28399"/>
                  </a:cubicBezTo>
                  <a:close/>
                  <a:moveTo>
                    <a:pt x="32325" y="28741"/>
                  </a:moveTo>
                  <a:cubicBezTo>
                    <a:pt x="32347" y="28966"/>
                    <a:pt x="32381" y="29191"/>
                    <a:pt x="32418" y="29416"/>
                  </a:cubicBezTo>
                  <a:cubicBezTo>
                    <a:pt x="33263" y="29033"/>
                    <a:pt x="34114" y="28654"/>
                    <a:pt x="34966" y="28275"/>
                  </a:cubicBezTo>
                  <a:cubicBezTo>
                    <a:pt x="35019" y="27998"/>
                    <a:pt x="35082" y="27724"/>
                    <a:pt x="35161" y="27446"/>
                  </a:cubicBezTo>
                  <a:cubicBezTo>
                    <a:pt x="34216" y="27874"/>
                    <a:pt x="33266" y="28305"/>
                    <a:pt x="32325" y="28741"/>
                  </a:cubicBezTo>
                  <a:close/>
                  <a:moveTo>
                    <a:pt x="32261" y="27803"/>
                  </a:moveTo>
                  <a:cubicBezTo>
                    <a:pt x="32265" y="28050"/>
                    <a:pt x="32280" y="28302"/>
                    <a:pt x="32302" y="28549"/>
                  </a:cubicBezTo>
                  <a:cubicBezTo>
                    <a:pt x="33278" y="28099"/>
                    <a:pt x="34253" y="27656"/>
                    <a:pt x="35229" y="27214"/>
                  </a:cubicBezTo>
                  <a:cubicBezTo>
                    <a:pt x="35330" y="26891"/>
                    <a:pt x="35450" y="26568"/>
                    <a:pt x="35593" y="26246"/>
                  </a:cubicBezTo>
                  <a:cubicBezTo>
                    <a:pt x="34486" y="26760"/>
                    <a:pt x="33375" y="27277"/>
                    <a:pt x="32261" y="27803"/>
                  </a:cubicBezTo>
                  <a:moveTo>
                    <a:pt x="36092" y="24917"/>
                  </a:moveTo>
                  <a:cubicBezTo>
                    <a:pt x="34846" y="25518"/>
                    <a:pt x="33578" y="26129"/>
                    <a:pt x="32298" y="26748"/>
                  </a:cubicBezTo>
                  <a:cubicBezTo>
                    <a:pt x="32268" y="27030"/>
                    <a:pt x="32257" y="27311"/>
                    <a:pt x="32257" y="27596"/>
                  </a:cubicBezTo>
                  <a:lnTo>
                    <a:pt x="32257" y="27600"/>
                  </a:lnTo>
                  <a:cubicBezTo>
                    <a:pt x="33413" y="27056"/>
                    <a:pt x="34565" y="26520"/>
                    <a:pt x="35709" y="25987"/>
                  </a:cubicBezTo>
                  <a:cubicBezTo>
                    <a:pt x="35897" y="25589"/>
                    <a:pt x="36114" y="25188"/>
                    <a:pt x="36373" y="24782"/>
                  </a:cubicBezTo>
                  <a:cubicBezTo>
                    <a:pt x="36279" y="24827"/>
                    <a:pt x="36185" y="24872"/>
                    <a:pt x="36092" y="24917"/>
                  </a:cubicBezTo>
                  <a:close/>
                  <a:moveTo>
                    <a:pt x="29822" y="27739"/>
                  </a:moveTo>
                  <a:cubicBezTo>
                    <a:pt x="30591" y="27364"/>
                    <a:pt x="31357" y="26992"/>
                    <a:pt x="32122" y="26625"/>
                  </a:cubicBezTo>
                  <a:cubicBezTo>
                    <a:pt x="32156" y="26294"/>
                    <a:pt x="32212" y="25964"/>
                    <a:pt x="32287" y="25634"/>
                  </a:cubicBezTo>
                  <a:cubicBezTo>
                    <a:pt x="31413" y="26073"/>
                    <a:pt x="30531" y="26516"/>
                    <a:pt x="29642" y="26962"/>
                  </a:cubicBezTo>
                  <a:cubicBezTo>
                    <a:pt x="29694" y="27221"/>
                    <a:pt x="29754" y="27480"/>
                    <a:pt x="29822" y="27739"/>
                  </a:cubicBezTo>
                  <a:close/>
                  <a:moveTo>
                    <a:pt x="5280" y="47872"/>
                  </a:moveTo>
                  <a:cubicBezTo>
                    <a:pt x="4571" y="47478"/>
                    <a:pt x="4064" y="47020"/>
                    <a:pt x="3839" y="46488"/>
                  </a:cubicBezTo>
                  <a:cubicBezTo>
                    <a:pt x="3749" y="46274"/>
                    <a:pt x="3704" y="46049"/>
                    <a:pt x="3704" y="45816"/>
                  </a:cubicBezTo>
                  <a:cubicBezTo>
                    <a:pt x="3708" y="45096"/>
                    <a:pt x="4121" y="44304"/>
                    <a:pt x="4860" y="43445"/>
                  </a:cubicBezTo>
                  <a:cubicBezTo>
                    <a:pt x="5603" y="42586"/>
                    <a:pt x="6672" y="41663"/>
                    <a:pt x="8004" y="40683"/>
                  </a:cubicBezTo>
                  <a:cubicBezTo>
                    <a:pt x="10668" y="38725"/>
                    <a:pt x="14386" y="36560"/>
                    <a:pt x="18611" y="34327"/>
                  </a:cubicBezTo>
                  <a:cubicBezTo>
                    <a:pt x="22130" y="32466"/>
                    <a:pt x="26006" y="30564"/>
                    <a:pt x="29920" y="28703"/>
                  </a:cubicBezTo>
                  <a:cubicBezTo>
                    <a:pt x="29841" y="28471"/>
                    <a:pt x="29769" y="28238"/>
                    <a:pt x="29702" y="28005"/>
                  </a:cubicBezTo>
                  <a:cubicBezTo>
                    <a:pt x="20821" y="32335"/>
                    <a:pt x="11827" y="36935"/>
                    <a:pt x="6597" y="40717"/>
                  </a:cubicBezTo>
                  <a:cubicBezTo>
                    <a:pt x="4744" y="42060"/>
                    <a:pt x="3363" y="43298"/>
                    <a:pt x="2635" y="44375"/>
                  </a:cubicBezTo>
                  <a:cubicBezTo>
                    <a:pt x="2245" y="44949"/>
                    <a:pt x="2046" y="45471"/>
                    <a:pt x="2046" y="45932"/>
                  </a:cubicBezTo>
                  <a:cubicBezTo>
                    <a:pt x="2046" y="46187"/>
                    <a:pt x="2106" y="46428"/>
                    <a:pt x="2230" y="46649"/>
                  </a:cubicBezTo>
                  <a:cubicBezTo>
                    <a:pt x="2455" y="47058"/>
                    <a:pt x="2905" y="47429"/>
                    <a:pt x="3543" y="47756"/>
                  </a:cubicBezTo>
                  <a:cubicBezTo>
                    <a:pt x="4181" y="48082"/>
                    <a:pt x="5006" y="48360"/>
                    <a:pt x="5974" y="48581"/>
                  </a:cubicBezTo>
                  <a:cubicBezTo>
                    <a:pt x="6818" y="48776"/>
                    <a:pt x="7771" y="48934"/>
                    <a:pt x="8803" y="49046"/>
                  </a:cubicBezTo>
                  <a:cubicBezTo>
                    <a:pt x="7370" y="48750"/>
                    <a:pt x="6162" y="48360"/>
                    <a:pt x="5280" y="47872"/>
                  </a:cubicBezTo>
                  <a:close/>
                  <a:moveTo>
                    <a:pt x="7096" y="47846"/>
                  </a:moveTo>
                  <a:cubicBezTo>
                    <a:pt x="6331" y="47384"/>
                    <a:pt x="5809" y="46848"/>
                    <a:pt x="5618" y="46233"/>
                  </a:cubicBezTo>
                  <a:cubicBezTo>
                    <a:pt x="5569" y="46064"/>
                    <a:pt x="5543" y="45891"/>
                    <a:pt x="5543" y="45715"/>
                  </a:cubicBezTo>
                  <a:cubicBezTo>
                    <a:pt x="5543" y="44972"/>
                    <a:pt x="5970" y="44161"/>
                    <a:pt x="6728" y="43287"/>
                  </a:cubicBezTo>
                  <a:cubicBezTo>
                    <a:pt x="7486" y="42417"/>
                    <a:pt x="8582" y="41475"/>
                    <a:pt x="9948" y="40488"/>
                  </a:cubicBezTo>
                  <a:cubicBezTo>
                    <a:pt x="12683" y="38507"/>
                    <a:pt x="16495" y="36327"/>
                    <a:pt x="20828" y="34095"/>
                  </a:cubicBezTo>
                  <a:cubicBezTo>
                    <a:pt x="23774" y="32579"/>
                    <a:pt x="26959" y="31037"/>
                    <a:pt x="30212" y="29517"/>
                  </a:cubicBezTo>
                  <a:cubicBezTo>
                    <a:pt x="30130" y="29307"/>
                    <a:pt x="30055" y="29093"/>
                    <a:pt x="29980" y="28880"/>
                  </a:cubicBezTo>
                  <a:cubicBezTo>
                    <a:pt x="21635" y="32849"/>
                    <a:pt x="13474" y="37006"/>
                    <a:pt x="8559" y="40507"/>
                  </a:cubicBezTo>
                  <a:cubicBezTo>
                    <a:pt x="6657" y="41861"/>
                    <a:pt x="5243" y="43122"/>
                    <a:pt x="4496" y="44218"/>
                  </a:cubicBezTo>
                  <a:cubicBezTo>
                    <a:pt x="4094" y="44803"/>
                    <a:pt x="3888" y="45340"/>
                    <a:pt x="3892" y="45816"/>
                  </a:cubicBezTo>
                  <a:cubicBezTo>
                    <a:pt x="3892" y="46026"/>
                    <a:pt x="3929" y="46225"/>
                    <a:pt x="4008" y="46413"/>
                  </a:cubicBezTo>
                  <a:cubicBezTo>
                    <a:pt x="4211" y="46889"/>
                    <a:pt x="4680" y="47328"/>
                    <a:pt x="5370" y="47711"/>
                  </a:cubicBezTo>
                  <a:cubicBezTo>
                    <a:pt x="6064" y="48093"/>
                    <a:pt x="6976" y="48420"/>
                    <a:pt x="8049" y="48686"/>
                  </a:cubicBezTo>
                  <a:cubicBezTo>
                    <a:pt x="8694" y="48844"/>
                    <a:pt x="9396" y="48983"/>
                    <a:pt x="10143" y="49095"/>
                  </a:cubicBezTo>
                  <a:cubicBezTo>
                    <a:pt x="10184" y="49095"/>
                    <a:pt x="10229" y="49095"/>
                    <a:pt x="10270" y="49095"/>
                  </a:cubicBezTo>
                  <a:lnTo>
                    <a:pt x="10270" y="49095"/>
                  </a:lnTo>
                  <a:cubicBezTo>
                    <a:pt x="10315" y="49095"/>
                    <a:pt x="10360" y="49095"/>
                    <a:pt x="10405" y="49095"/>
                  </a:cubicBezTo>
                  <a:cubicBezTo>
                    <a:pt x="9066" y="48765"/>
                    <a:pt x="7933" y="48349"/>
                    <a:pt x="7096" y="47846"/>
                  </a:cubicBezTo>
                  <a:moveTo>
                    <a:pt x="8905" y="47842"/>
                  </a:moveTo>
                  <a:cubicBezTo>
                    <a:pt x="8083" y="47306"/>
                    <a:pt x="7543" y="46686"/>
                    <a:pt x="7404" y="45974"/>
                  </a:cubicBezTo>
                  <a:cubicBezTo>
                    <a:pt x="7381" y="45857"/>
                    <a:pt x="7370" y="45737"/>
                    <a:pt x="7370" y="45613"/>
                  </a:cubicBezTo>
                  <a:cubicBezTo>
                    <a:pt x="7370" y="44679"/>
                    <a:pt x="8027" y="43644"/>
                    <a:pt x="9175" y="42514"/>
                  </a:cubicBezTo>
                  <a:cubicBezTo>
                    <a:pt x="10323" y="41385"/>
                    <a:pt x="11970" y="40166"/>
                    <a:pt x="13989" y="38886"/>
                  </a:cubicBezTo>
                  <a:cubicBezTo>
                    <a:pt x="18022" y="36327"/>
                    <a:pt x="23534" y="33532"/>
                    <a:pt x="29458" y="30774"/>
                  </a:cubicBezTo>
                  <a:cubicBezTo>
                    <a:pt x="29811" y="30613"/>
                    <a:pt x="30167" y="30448"/>
                    <a:pt x="30520" y="30283"/>
                  </a:cubicBezTo>
                  <a:cubicBezTo>
                    <a:pt x="30437" y="30084"/>
                    <a:pt x="30359" y="29889"/>
                    <a:pt x="30280" y="29690"/>
                  </a:cubicBezTo>
                  <a:cubicBezTo>
                    <a:pt x="22509" y="33314"/>
                    <a:pt x="15122" y="37074"/>
                    <a:pt x="10514" y="40308"/>
                  </a:cubicBezTo>
                  <a:cubicBezTo>
                    <a:pt x="8563" y="41678"/>
                    <a:pt x="7111" y="42953"/>
                    <a:pt x="6346" y="44075"/>
                  </a:cubicBezTo>
                  <a:cubicBezTo>
                    <a:pt x="5937" y="44672"/>
                    <a:pt x="5723" y="45223"/>
                    <a:pt x="5723" y="45715"/>
                  </a:cubicBezTo>
                  <a:cubicBezTo>
                    <a:pt x="5723" y="45872"/>
                    <a:pt x="5745" y="46030"/>
                    <a:pt x="5794" y="46180"/>
                  </a:cubicBezTo>
                  <a:cubicBezTo>
                    <a:pt x="5959" y="46732"/>
                    <a:pt x="6443" y="47242"/>
                    <a:pt x="7190" y="47692"/>
                  </a:cubicBezTo>
                  <a:cubicBezTo>
                    <a:pt x="7936" y="48139"/>
                    <a:pt x="8942" y="48525"/>
                    <a:pt x="10128" y="48836"/>
                  </a:cubicBezTo>
                  <a:cubicBezTo>
                    <a:pt x="10465" y="48926"/>
                    <a:pt x="10818" y="49009"/>
                    <a:pt x="11186" y="49084"/>
                  </a:cubicBezTo>
                  <a:cubicBezTo>
                    <a:pt x="11358" y="49084"/>
                    <a:pt x="11531" y="49077"/>
                    <a:pt x="11707" y="49073"/>
                  </a:cubicBezTo>
                  <a:cubicBezTo>
                    <a:pt x="10585" y="48728"/>
                    <a:pt x="9632" y="48319"/>
                    <a:pt x="8905" y="47842"/>
                  </a:cubicBezTo>
                  <a:moveTo>
                    <a:pt x="10694" y="47842"/>
                  </a:moveTo>
                  <a:cubicBezTo>
                    <a:pt x="9820" y="47223"/>
                    <a:pt x="9272" y="46503"/>
                    <a:pt x="9193" y="45696"/>
                  </a:cubicBezTo>
                  <a:cubicBezTo>
                    <a:pt x="9186" y="45628"/>
                    <a:pt x="9182" y="45565"/>
                    <a:pt x="9182" y="45501"/>
                  </a:cubicBezTo>
                  <a:cubicBezTo>
                    <a:pt x="9186" y="44450"/>
                    <a:pt x="9985" y="43283"/>
                    <a:pt x="11373" y="42012"/>
                  </a:cubicBezTo>
                  <a:cubicBezTo>
                    <a:pt x="12762" y="40740"/>
                    <a:pt x="14750" y="39366"/>
                    <a:pt x="17159" y="37933"/>
                  </a:cubicBezTo>
                  <a:cubicBezTo>
                    <a:pt x="20915" y="35701"/>
                    <a:pt x="25695" y="33326"/>
                    <a:pt x="30824" y="30984"/>
                  </a:cubicBezTo>
                  <a:cubicBezTo>
                    <a:pt x="30745" y="30804"/>
                    <a:pt x="30666" y="30628"/>
                    <a:pt x="30591" y="30448"/>
                  </a:cubicBezTo>
                  <a:cubicBezTo>
                    <a:pt x="23425" y="33750"/>
                    <a:pt x="16761" y="37138"/>
                    <a:pt x="12461" y="40109"/>
                  </a:cubicBezTo>
                  <a:cubicBezTo>
                    <a:pt x="10462" y="41494"/>
                    <a:pt x="8972" y="42792"/>
                    <a:pt x="8184" y="43936"/>
                  </a:cubicBezTo>
                  <a:cubicBezTo>
                    <a:pt x="7764" y="44544"/>
                    <a:pt x="7546" y="45107"/>
                    <a:pt x="7550" y="45613"/>
                  </a:cubicBezTo>
                  <a:cubicBezTo>
                    <a:pt x="7550" y="45726"/>
                    <a:pt x="7558" y="45835"/>
                    <a:pt x="7580" y="45940"/>
                  </a:cubicBezTo>
                  <a:cubicBezTo>
                    <a:pt x="7704" y="46581"/>
                    <a:pt x="8203" y="47170"/>
                    <a:pt x="9002" y="47692"/>
                  </a:cubicBezTo>
                  <a:cubicBezTo>
                    <a:pt x="9801" y="48214"/>
                    <a:pt x="10901" y="48664"/>
                    <a:pt x="12206" y="49031"/>
                  </a:cubicBezTo>
                  <a:cubicBezTo>
                    <a:pt x="12229" y="49039"/>
                    <a:pt x="12255" y="49046"/>
                    <a:pt x="12278" y="49054"/>
                  </a:cubicBezTo>
                  <a:cubicBezTo>
                    <a:pt x="12525" y="49043"/>
                    <a:pt x="12769" y="49031"/>
                    <a:pt x="13017" y="49016"/>
                  </a:cubicBezTo>
                  <a:cubicBezTo>
                    <a:pt x="12101" y="48671"/>
                    <a:pt x="11317" y="48277"/>
                    <a:pt x="10694" y="47842"/>
                  </a:cubicBezTo>
                  <a:close/>
                  <a:moveTo>
                    <a:pt x="14352" y="48923"/>
                  </a:moveTo>
                  <a:cubicBezTo>
                    <a:pt x="13621" y="48593"/>
                    <a:pt x="12983" y="48225"/>
                    <a:pt x="12461" y="47827"/>
                  </a:cubicBezTo>
                  <a:cubicBezTo>
                    <a:pt x="11538" y="47114"/>
                    <a:pt x="10987" y="46293"/>
                    <a:pt x="10979" y="45377"/>
                  </a:cubicBezTo>
                  <a:lnTo>
                    <a:pt x="10979" y="45358"/>
                  </a:lnTo>
                  <a:cubicBezTo>
                    <a:pt x="10979" y="44492"/>
                    <a:pt x="11508" y="43550"/>
                    <a:pt x="12450" y="42548"/>
                  </a:cubicBezTo>
                  <a:cubicBezTo>
                    <a:pt x="13392" y="41543"/>
                    <a:pt x="14754" y="40469"/>
                    <a:pt x="16435" y="39351"/>
                  </a:cubicBezTo>
                  <a:cubicBezTo>
                    <a:pt x="19804" y="37111"/>
                    <a:pt x="24472" y="34688"/>
                    <a:pt x="29683" y="32271"/>
                  </a:cubicBezTo>
                  <a:cubicBezTo>
                    <a:pt x="30152" y="32054"/>
                    <a:pt x="30629" y="31836"/>
                    <a:pt x="31109" y="31618"/>
                  </a:cubicBezTo>
                  <a:cubicBezTo>
                    <a:pt x="31038" y="31461"/>
                    <a:pt x="30966" y="31303"/>
                    <a:pt x="30895" y="31146"/>
                  </a:cubicBezTo>
                  <a:cubicBezTo>
                    <a:pt x="24355" y="34132"/>
                    <a:pt x="18386" y="37171"/>
                    <a:pt x="14397" y="39892"/>
                  </a:cubicBezTo>
                  <a:cubicBezTo>
                    <a:pt x="12345" y="41291"/>
                    <a:pt x="10818" y="42608"/>
                    <a:pt x="10015" y="43779"/>
                  </a:cubicBezTo>
                  <a:cubicBezTo>
                    <a:pt x="9584" y="44402"/>
                    <a:pt x="9359" y="44979"/>
                    <a:pt x="9362" y="45501"/>
                  </a:cubicBezTo>
                  <a:cubicBezTo>
                    <a:pt x="9362" y="45561"/>
                    <a:pt x="9362" y="45617"/>
                    <a:pt x="9370" y="45677"/>
                  </a:cubicBezTo>
                  <a:cubicBezTo>
                    <a:pt x="9441" y="46413"/>
                    <a:pt x="9944" y="47092"/>
                    <a:pt x="10799" y="47696"/>
                  </a:cubicBezTo>
                  <a:cubicBezTo>
                    <a:pt x="11486" y="48184"/>
                    <a:pt x="12390" y="48615"/>
                    <a:pt x="13463" y="48990"/>
                  </a:cubicBezTo>
                  <a:cubicBezTo>
                    <a:pt x="13760" y="48971"/>
                    <a:pt x="14056" y="48949"/>
                    <a:pt x="14352" y="48923"/>
                  </a:cubicBezTo>
                  <a:moveTo>
                    <a:pt x="14716" y="49084"/>
                  </a:moveTo>
                  <a:cubicBezTo>
                    <a:pt x="14458" y="49107"/>
                    <a:pt x="14195" y="49129"/>
                    <a:pt x="13936" y="49148"/>
                  </a:cubicBezTo>
                  <a:cubicBezTo>
                    <a:pt x="14045" y="49182"/>
                    <a:pt x="14154" y="49215"/>
                    <a:pt x="14266" y="49249"/>
                  </a:cubicBezTo>
                  <a:cubicBezTo>
                    <a:pt x="14529" y="49242"/>
                    <a:pt x="14795" y="49234"/>
                    <a:pt x="15062" y="49223"/>
                  </a:cubicBezTo>
                  <a:cubicBezTo>
                    <a:pt x="14945" y="49178"/>
                    <a:pt x="14833" y="49133"/>
                    <a:pt x="14716" y="49084"/>
                  </a:cubicBezTo>
                  <a:moveTo>
                    <a:pt x="16420" y="49152"/>
                  </a:moveTo>
                  <a:cubicBezTo>
                    <a:pt x="16281" y="49088"/>
                    <a:pt x="16146" y="49020"/>
                    <a:pt x="16011" y="48953"/>
                  </a:cubicBezTo>
                  <a:cubicBezTo>
                    <a:pt x="15707" y="48986"/>
                    <a:pt x="15399" y="49020"/>
                    <a:pt x="15095" y="49050"/>
                  </a:cubicBezTo>
                  <a:cubicBezTo>
                    <a:pt x="15227" y="49103"/>
                    <a:pt x="15362" y="49155"/>
                    <a:pt x="15501" y="49204"/>
                  </a:cubicBezTo>
                  <a:cubicBezTo>
                    <a:pt x="15804" y="49189"/>
                    <a:pt x="16112" y="49170"/>
                    <a:pt x="16420" y="49152"/>
                  </a:cubicBezTo>
                  <a:moveTo>
                    <a:pt x="16776" y="49313"/>
                  </a:moveTo>
                  <a:cubicBezTo>
                    <a:pt x="16506" y="49335"/>
                    <a:pt x="16232" y="49350"/>
                    <a:pt x="15962" y="49365"/>
                  </a:cubicBezTo>
                  <a:cubicBezTo>
                    <a:pt x="16075" y="49407"/>
                    <a:pt x="16191" y="49444"/>
                    <a:pt x="16307" y="49482"/>
                  </a:cubicBezTo>
                  <a:cubicBezTo>
                    <a:pt x="16322" y="49485"/>
                    <a:pt x="16337" y="49489"/>
                    <a:pt x="16352" y="49497"/>
                  </a:cubicBezTo>
                  <a:cubicBezTo>
                    <a:pt x="16626" y="49493"/>
                    <a:pt x="16900" y="49489"/>
                    <a:pt x="17178" y="49482"/>
                  </a:cubicBezTo>
                  <a:cubicBezTo>
                    <a:pt x="17043" y="49429"/>
                    <a:pt x="16908" y="49373"/>
                    <a:pt x="16776" y="49313"/>
                  </a:cubicBezTo>
                  <a:close/>
                  <a:moveTo>
                    <a:pt x="18067" y="49204"/>
                  </a:moveTo>
                  <a:cubicBezTo>
                    <a:pt x="17759" y="49234"/>
                    <a:pt x="17455" y="49260"/>
                    <a:pt x="17151" y="49287"/>
                  </a:cubicBezTo>
                  <a:cubicBezTo>
                    <a:pt x="17302" y="49347"/>
                    <a:pt x="17455" y="49410"/>
                    <a:pt x="17613" y="49470"/>
                  </a:cubicBezTo>
                  <a:cubicBezTo>
                    <a:pt x="17917" y="49459"/>
                    <a:pt x="18221" y="49448"/>
                    <a:pt x="18525" y="49433"/>
                  </a:cubicBezTo>
                  <a:cubicBezTo>
                    <a:pt x="18367" y="49358"/>
                    <a:pt x="18217" y="49279"/>
                    <a:pt x="18067" y="49204"/>
                  </a:cubicBezTo>
                  <a:close/>
                  <a:moveTo>
                    <a:pt x="19860" y="49347"/>
                  </a:moveTo>
                  <a:cubicBezTo>
                    <a:pt x="19692" y="49249"/>
                    <a:pt x="19530" y="49155"/>
                    <a:pt x="19369" y="49058"/>
                  </a:cubicBezTo>
                  <a:cubicBezTo>
                    <a:pt x="19039" y="49099"/>
                    <a:pt x="18709" y="49137"/>
                    <a:pt x="18378" y="49170"/>
                  </a:cubicBezTo>
                  <a:cubicBezTo>
                    <a:pt x="18543" y="49253"/>
                    <a:pt x="18709" y="49332"/>
                    <a:pt x="18881" y="49410"/>
                  </a:cubicBezTo>
                  <a:cubicBezTo>
                    <a:pt x="19208" y="49392"/>
                    <a:pt x="19534" y="49369"/>
                    <a:pt x="19860" y="49347"/>
                  </a:cubicBezTo>
                  <a:close/>
                  <a:moveTo>
                    <a:pt x="20157" y="49504"/>
                  </a:moveTo>
                  <a:cubicBezTo>
                    <a:pt x="19853" y="49531"/>
                    <a:pt x="19549" y="49553"/>
                    <a:pt x="19249" y="49576"/>
                  </a:cubicBezTo>
                  <a:cubicBezTo>
                    <a:pt x="19418" y="49647"/>
                    <a:pt x="19594" y="49718"/>
                    <a:pt x="19770" y="49789"/>
                  </a:cubicBezTo>
                  <a:cubicBezTo>
                    <a:pt x="20067" y="49786"/>
                    <a:pt x="20367" y="49774"/>
                    <a:pt x="20663" y="49763"/>
                  </a:cubicBezTo>
                  <a:cubicBezTo>
                    <a:pt x="20491" y="49681"/>
                    <a:pt x="20322" y="49594"/>
                    <a:pt x="20157" y="49504"/>
                  </a:cubicBezTo>
                  <a:moveTo>
                    <a:pt x="21977" y="49699"/>
                  </a:moveTo>
                  <a:cubicBezTo>
                    <a:pt x="21793" y="49594"/>
                    <a:pt x="21616" y="49489"/>
                    <a:pt x="21440" y="49380"/>
                  </a:cubicBezTo>
                  <a:cubicBezTo>
                    <a:pt x="21117" y="49418"/>
                    <a:pt x="20791" y="49448"/>
                    <a:pt x="20464" y="49478"/>
                  </a:cubicBezTo>
                  <a:cubicBezTo>
                    <a:pt x="20648" y="49572"/>
                    <a:pt x="20832" y="49662"/>
                    <a:pt x="21024" y="49752"/>
                  </a:cubicBezTo>
                  <a:cubicBezTo>
                    <a:pt x="21339" y="49737"/>
                    <a:pt x="21658" y="49718"/>
                    <a:pt x="21977" y="49699"/>
                  </a:cubicBezTo>
                  <a:close/>
                  <a:moveTo>
                    <a:pt x="22832" y="50153"/>
                  </a:moveTo>
                  <a:cubicBezTo>
                    <a:pt x="22641" y="50056"/>
                    <a:pt x="22453" y="49958"/>
                    <a:pt x="22273" y="49861"/>
                  </a:cubicBezTo>
                  <a:cubicBezTo>
                    <a:pt x="21977" y="49883"/>
                    <a:pt x="21680" y="49898"/>
                    <a:pt x="21384" y="49917"/>
                  </a:cubicBezTo>
                  <a:cubicBezTo>
                    <a:pt x="21575" y="50000"/>
                    <a:pt x="21766" y="50082"/>
                    <a:pt x="21965" y="50165"/>
                  </a:cubicBezTo>
                  <a:cubicBezTo>
                    <a:pt x="22254" y="50161"/>
                    <a:pt x="22543" y="50157"/>
                    <a:pt x="22832" y="50153"/>
                  </a:cubicBezTo>
                  <a:close/>
                  <a:moveTo>
                    <a:pt x="23181" y="50322"/>
                  </a:moveTo>
                  <a:cubicBezTo>
                    <a:pt x="22926" y="50330"/>
                    <a:pt x="22667" y="50333"/>
                    <a:pt x="22408" y="50337"/>
                  </a:cubicBezTo>
                  <a:cubicBezTo>
                    <a:pt x="22532" y="50386"/>
                    <a:pt x="22659" y="50435"/>
                    <a:pt x="22783" y="50480"/>
                  </a:cubicBezTo>
                  <a:cubicBezTo>
                    <a:pt x="22843" y="50502"/>
                    <a:pt x="22903" y="50525"/>
                    <a:pt x="22960" y="50544"/>
                  </a:cubicBezTo>
                  <a:cubicBezTo>
                    <a:pt x="23211" y="50555"/>
                    <a:pt x="23462" y="50562"/>
                    <a:pt x="23714" y="50566"/>
                  </a:cubicBezTo>
                  <a:cubicBezTo>
                    <a:pt x="23534" y="50487"/>
                    <a:pt x="23357" y="50405"/>
                    <a:pt x="23181" y="50322"/>
                  </a:cubicBezTo>
                  <a:moveTo>
                    <a:pt x="24408" y="50270"/>
                  </a:moveTo>
                  <a:cubicBezTo>
                    <a:pt x="24119" y="50285"/>
                    <a:pt x="23834" y="50300"/>
                    <a:pt x="23545" y="50311"/>
                  </a:cubicBezTo>
                  <a:cubicBezTo>
                    <a:pt x="23744" y="50401"/>
                    <a:pt x="23943" y="50487"/>
                    <a:pt x="24145" y="50574"/>
                  </a:cubicBezTo>
                  <a:cubicBezTo>
                    <a:pt x="24318" y="50574"/>
                    <a:pt x="24494" y="50577"/>
                    <a:pt x="24667" y="50577"/>
                  </a:cubicBezTo>
                  <a:lnTo>
                    <a:pt x="24667" y="50577"/>
                  </a:lnTo>
                  <a:lnTo>
                    <a:pt x="24678" y="50577"/>
                  </a:lnTo>
                  <a:cubicBezTo>
                    <a:pt x="24779" y="50577"/>
                    <a:pt x="24881" y="50577"/>
                    <a:pt x="24982" y="50574"/>
                  </a:cubicBezTo>
                  <a:cubicBezTo>
                    <a:pt x="24787" y="50476"/>
                    <a:pt x="24595" y="50375"/>
                    <a:pt x="24408" y="50270"/>
                  </a:cubicBezTo>
                  <a:moveTo>
                    <a:pt x="26231" y="50547"/>
                  </a:moveTo>
                  <a:cubicBezTo>
                    <a:pt x="26025" y="50431"/>
                    <a:pt x="25826" y="50307"/>
                    <a:pt x="25631" y="50183"/>
                  </a:cubicBezTo>
                  <a:cubicBezTo>
                    <a:pt x="25327" y="50210"/>
                    <a:pt x="25019" y="50232"/>
                    <a:pt x="24712" y="50251"/>
                  </a:cubicBezTo>
                  <a:cubicBezTo>
                    <a:pt x="24914" y="50360"/>
                    <a:pt x="25124" y="50465"/>
                    <a:pt x="25338" y="50570"/>
                  </a:cubicBezTo>
                  <a:cubicBezTo>
                    <a:pt x="25635" y="50566"/>
                    <a:pt x="25935" y="50559"/>
                    <a:pt x="26231" y="50547"/>
                  </a:cubicBezTo>
                  <a:close/>
                  <a:moveTo>
                    <a:pt x="26520" y="50716"/>
                  </a:moveTo>
                  <a:cubicBezTo>
                    <a:pt x="26246" y="50727"/>
                    <a:pt x="25969" y="50735"/>
                    <a:pt x="25691" y="50742"/>
                  </a:cubicBezTo>
                  <a:cubicBezTo>
                    <a:pt x="25882" y="50832"/>
                    <a:pt x="26078" y="50922"/>
                    <a:pt x="26276" y="51009"/>
                  </a:cubicBezTo>
                  <a:cubicBezTo>
                    <a:pt x="26547" y="51016"/>
                    <a:pt x="26817" y="51020"/>
                    <a:pt x="27087" y="51024"/>
                  </a:cubicBezTo>
                  <a:cubicBezTo>
                    <a:pt x="26895" y="50922"/>
                    <a:pt x="26708" y="50821"/>
                    <a:pt x="26520" y="50716"/>
                  </a:cubicBezTo>
                  <a:moveTo>
                    <a:pt x="28306" y="51020"/>
                  </a:moveTo>
                  <a:cubicBezTo>
                    <a:pt x="28104" y="50896"/>
                    <a:pt x="27905" y="50776"/>
                    <a:pt x="27713" y="50649"/>
                  </a:cubicBezTo>
                  <a:cubicBezTo>
                    <a:pt x="27417" y="50671"/>
                    <a:pt x="27121" y="50686"/>
                    <a:pt x="26824" y="50701"/>
                  </a:cubicBezTo>
                  <a:cubicBezTo>
                    <a:pt x="27027" y="50810"/>
                    <a:pt x="27229" y="50919"/>
                    <a:pt x="27439" y="51024"/>
                  </a:cubicBezTo>
                  <a:cubicBezTo>
                    <a:pt x="27462" y="51024"/>
                    <a:pt x="27485" y="51024"/>
                    <a:pt x="27507" y="51024"/>
                  </a:cubicBezTo>
                  <a:lnTo>
                    <a:pt x="27511" y="51024"/>
                  </a:lnTo>
                  <a:cubicBezTo>
                    <a:pt x="27777" y="51024"/>
                    <a:pt x="28040" y="51024"/>
                    <a:pt x="28306" y="51020"/>
                  </a:cubicBezTo>
                  <a:moveTo>
                    <a:pt x="29154" y="51500"/>
                  </a:moveTo>
                  <a:cubicBezTo>
                    <a:pt x="28963" y="51399"/>
                    <a:pt x="28775" y="51294"/>
                    <a:pt x="28591" y="51185"/>
                  </a:cubicBezTo>
                  <a:cubicBezTo>
                    <a:pt x="28325" y="51193"/>
                    <a:pt x="28055" y="51196"/>
                    <a:pt x="27788" y="51200"/>
                  </a:cubicBezTo>
                  <a:cubicBezTo>
                    <a:pt x="27980" y="51290"/>
                    <a:pt x="28171" y="51384"/>
                    <a:pt x="28366" y="51474"/>
                  </a:cubicBezTo>
                  <a:cubicBezTo>
                    <a:pt x="28629" y="51485"/>
                    <a:pt x="28892" y="51493"/>
                    <a:pt x="29154" y="51500"/>
                  </a:cubicBezTo>
                  <a:moveTo>
                    <a:pt x="29492" y="51680"/>
                  </a:moveTo>
                  <a:cubicBezTo>
                    <a:pt x="29255" y="51677"/>
                    <a:pt x="29023" y="51669"/>
                    <a:pt x="28790" y="51662"/>
                  </a:cubicBezTo>
                  <a:cubicBezTo>
                    <a:pt x="28862" y="51695"/>
                    <a:pt x="28940" y="51729"/>
                    <a:pt x="29015" y="51759"/>
                  </a:cubicBezTo>
                  <a:cubicBezTo>
                    <a:pt x="29113" y="51804"/>
                    <a:pt x="29214" y="51845"/>
                    <a:pt x="29315" y="51887"/>
                  </a:cubicBezTo>
                  <a:cubicBezTo>
                    <a:pt x="29548" y="51909"/>
                    <a:pt x="29777" y="51928"/>
                    <a:pt x="30006" y="51943"/>
                  </a:cubicBezTo>
                  <a:cubicBezTo>
                    <a:pt x="29833" y="51857"/>
                    <a:pt x="29661" y="51770"/>
                    <a:pt x="29492" y="51680"/>
                  </a:cubicBezTo>
                  <a:moveTo>
                    <a:pt x="31184" y="52014"/>
                  </a:moveTo>
                  <a:cubicBezTo>
                    <a:pt x="30993" y="51909"/>
                    <a:pt x="30805" y="51800"/>
                    <a:pt x="30621" y="51688"/>
                  </a:cubicBezTo>
                  <a:cubicBezTo>
                    <a:pt x="30516" y="51688"/>
                    <a:pt x="30415" y="51688"/>
                    <a:pt x="30314" y="51688"/>
                  </a:cubicBezTo>
                  <a:cubicBezTo>
                    <a:pt x="30156" y="51688"/>
                    <a:pt x="29998" y="51688"/>
                    <a:pt x="29845" y="51688"/>
                  </a:cubicBezTo>
                  <a:cubicBezTo>
                    <a:pt x="30032" y="51785"/>
                    <a:pt x="30227" y="51879"/>
                    <a:pt x="30422" y="51973"/>
                  </a:cubicBezTo>
                  <a:cubicBezTo>
                    <a:pt x="30677" y="51988"/>
                    <a:pt x="30929" y="52003"/>
                    <a:pt x="31184" y="52014"/>
                  </a:cubicBezTo>
                  <a:moveTo>
                    <a:pt x="31514" y="52198"/>
                  </a:moveTo>
                  <a:cubicBezTo>
                    <a:pt x="31289" y="52191"/>
                    <a:pt x="31064" y="52179"/>
                    <a:pt x="30839" y="52168"/>
                  </a:cubicBezTo>
                  <a:cubicBezTo>
                    <a:pt x="30895" y="52194"/>
                    <a:pt x="30951" y="52221"/>
                    <a:pt x="31008" y="52243"/>
                  </a:cubicBezTo>
                  <a:cubicBezTo>
                    <a:pt x="31124" y="52299"/>
                    <a:pt x="31244" y="52352"/>
                    <a:pt x="31364" y="52405"/>
                  </a:cubicBezTo>
                  <a:cubicBezTo>
                    <a:pt x="31585" y="52427"/>
                    <a:pt x="31807" y="52450"/>
                    <a:pt x="32028" y="52472"/>
                  </a:cubicBezTo>
                  <a:cubicBezTo>
                    <a:pt x="31856" y="52382"/>
                    <a:pt x="31683" y="52292"/>
                    <a:pt x="31514" y="52198"/>
                  </a:cubicBezTo>
                  <a:close/>
                  <a:moveTo>
                    <a:pt x="33184" y="52566"/>
                  </a:moveTo>
                  <a:cubicBezTo>
                    <a:pt x="32992" y="52453"/>
                    <a:pt x="32805" y="52284"/>
                    <a:pt x="32621" y="52224"/>
                  </a:cubicBezTo>
                  <a:cubicBezTo>
                    <a:pt x="32370" y="52224"/>
                    <a:pt x="32118" y="52217"/>
                    <a:pt x="31863" y="52209"/>
                  </a:cubicBezTo>
                  <a:cubicBezTo>
                    <a:pt x="32054" y="52311"/>
                    <a:pt x="32246" y="52412"/>
                    <a:pt x="32445" y="52510"/>
                  </a:cubicBezTo>
                  <a:cubicBezTo>
                    <a:pt x="32689" y="52528"/>
                    <a:pt x="32936" y="52547"/>
                    <a:pt x="33184" y="52566"/>
                  </a:cubicBezTo>
                  <a:close/>
                  <a:moveTo>
                    <a:pt x="33510" y="52753"/>
                  </a:moveTo>
                  <a:cubicBezTo>
                    <a:pt x="33289" y="52738"/>
                    <a:pt x="33071" y="52723"/>
                    <a:pt x="32850" y="52708"/>
                  </a:cubicBezTo>
                  <a:cubicBezTo>
                    <a:pt x="33022" y="52791"/>
                    <a:pt x="33199" y="52874"/>
                    <a:pt x="33375" y="52956"/>
                  </a:cubicBezTo>
                  <a:cubicBezTo>
                    <a:pt x="33589" y="52982"/>
                    <a:pt x="33807" y="53009"/>
                    <a:pt x="34021" y="53035"/>
                  </a:cubicBezTo>
                  <a:cubicBezTo>
                    <a:pt x="33848" y="52941"/>
                    <a:pt x="33679" y="52847"/>
                    <a:pt x="33510" y="52753"/>
                  </a:cubicBezTo>
                  <a:close/>
                  <a:moveTo>
                    <a:pt x="35146" y="53147"/>
                  </a:moveTo>
                  <a:cubicBezTo>
                    <a:pt x="34959" y="53035"/>
                    <a:pt x="34771" y="52919"/>
                    <a:pt x="34587" y="52798"/>
                  </a:cubicBezTo>
                  <a:cubicBezTo>
                    <a:pt x="34343" y="52791"/>
                    <a:pt x="34099" y="52783"/>
                    <a:pt x="33855" y="52768"/>
                  </a:cubicBezTo>
                  <a:cubicBezTo>
                    <a:pt x="33919" y="52806"/>
                    <a:pt x="33983" y="52840"/>
                    <a:pt x="34043" y="52874"/>
                  </a:cubicBezTo>
                  <a:cubicBezTo>
                    <a:pt x="34174" y="52941"/>
                    <a:pt x="34302" y="53012"/>
                    <a:pt x="34433" y="53080"/>
                  </a:cubicBezTo>
                  <a:cubicBezTo>
                    <a:pt x="34670" y="53102"/>
                    <a:pt x="34910" y="53129"/>
                    <a:pt x="35146" y="53147"/>
                  </a:cubicBezTo>
                  <a:moveTo>
                    <a:pt x="35469" y="53339"/>
                  </a:moveTo>
                  <a:cubicBezTo>
                    <a:pt x="35259" y="53324"/>
                    <a:pt x="35045" y="53305"/>
                    <a:pt x="34831" y="53283"/>
                  </a:cubicBezTo>
                  <a:cubicBezTo>
                    <a:pt x="35004" y="53369"/>
                    <a:pt x="35176" y="53455"/>
                    <a:pt x="35352" y="53538"/>
                  </a:cubicBezTo>
                  <a:cubicBezTo>
                    <a:pt x="35559" y="53571"/>
                    <a:pt x="35769" y="53601"/>
                    <a:pt x="35975" y="53631"/>
                  </a:cubicBezTo>
                  <a:cubicBezTo>
                    <a:pt x="35806" y="53534"/>
                    <a:pt x="35638" y="53436"/>
                    <a:pt x="35469" y="53339"/>
                  </a:cubicBezTo>
                  <a:moveTo>
                    <a:pt x="37075" y="53763"/>
                  </a:moveTo>
                  <a:cubicBezTo>
                    <a:pt x="36887" y="53646"/>
                    <a:pt x="36699" y="53526"/>
                    <a:pt x="36519" y="53406"/>
                  </a:cubicBezTo>
                  <a:cubicBezTo>
                    <a:pt x="36283" y="53395"/>
                    <a:pt x="36050" y="53380"/>
                    <a:pt x="35814" y="53365"/>
                  </a:cubicBezTo>
                  <a:cubicBezTo>
                    <a:pt x="36002" y="53474"/>
                    <a:pt x="36189" y="53579"/>
                    <a:pt x="36384" y="53684"/>
                  </a:cubicBezTo>
                  <a:cubicBezTo>
                    <a:pt x="36613" y="53714"/>
                    <a:pt x="36846" y="53740"/>
                    <a:pt x="37075" y="53763"/>
                  </a:cubicBezTo>
                  <a:close/>
                  <a:moveTo>
                    <a:pt x="37394" y="53962"/>
                  </a:moveTo>
                  <a:cubicBezTo>
                    <a:pt x="37187" y="53939"/>
                    <a:pt x="36985" y="53917"/>
                    <a:pt x="36778" y="53894"/>
                  </a:cubicBezTo>
                  <a:cubicBezTo>
                    <a:pt x="36947" y="53984"/>
                    <a:pt x="37116" y="54070"/>
                    <a:pt x="37289" y="54157"/>
                  </a:cubicBezTo>
                  <a:cubicBezTo>
                    <a:pt x="37491" y="54194"/>
                    <a:pt x="37690" y="54228"/>
                    <a:pt x="37893" y="54258"/>
                  </a:cubicBezTo>
                  <a:cubicBezTo>
                    <a:pt x="37724" y="54160"/>
                    <a:pt x="37559" y="54059"/>
                    <a:pt x="37394" y="53962"/>
                  </a:cubicBezTo>
                  <a:close/>
                  <a:moveTo>
                    <a:pt x="38962" y="54412"/>
                  </a:moveTo>
                  <a:cubicBezTo>
                    <a:pt x="38778" y="54292"/>
                    <a:pt x="38594" y="54172"/>
                    <a:pt x="38414" y="54048"/>
                  </a:cubicBezTo>
                  <a:cubicBezTo>
                    <a:pt x="38185" y="54033"/>
                    <a:pt x="37960" y="54014"/>
                    <a:pt x="37731" y="53992"/>
                  </a:cubicBezTo>
                  <a:cubicBezTo>
                    <a:pt x="37919" y="54104"/>
                    <a:pt x="38106" y="54213"/>
                    <a:pt x="38294" y="54322"/>
                  </a:cubicBezTo>
                  <a:cubicBezTo>
                    <a:pt x="38519" y="54352"/>
                    <a:pt x="38741" y="54386"/>
                    <a:pt x="38962" y="54412"/>
                  </a:cubicBezTo>
                  <a:close/>
                  <a:moveTo>
                    <a:pt x="39277" y="54614"/>
                  </a:moveTo>
                  <a:cubicBezTo>
                    <a:pt x="39078" y="54588"/>
                    <a:pt x="38883" y="54566"/>
                    <a:pt x="38684" y="54536"/>
                  </a:cubicBezTo>
                  <a:cubicBezTo>
                    <a:pt x="38853" y="54629"/>
                    <a:pt x="39018" y="54720"/>
                    <a:pt x="39191" y="54806"/>
                  </a:cubicBezTo>
                  <a:cubicBezTo>
                    <a:pt x="39382" y="54847"/>
                    <a:pt x="39574" y="54881"/>
                    <a:pt x="39769" y="54918"/>
                  </a:cubicBezTo>
                  <a:cubicBezTo>
                    <a:pt x="39604" y="54817"/>
                    <a:pt x="39438" y="54716"/>
                    <a:pt x="39277" y="54614"/>
                  </a:cubicBezTo>
                  <a:close/>
                  <a:moveTo>
                    <a:pt x="40271" y="54723"/>
                  </a:moveTo>
                  <a:cubicBezTo>
                    <a:pt x="40054" y="54701"/>
                    <a:pt x="39832" y="54678"/>
                    <a:pt x="39615" y="54652"/>
                  </a:cubicBezTo>
                  <a:cubicBezTo>
                    <a:pt x="39799" y="54765"/>
                    <a:pt x="39982" y="54877"/>
                    <a:pt x="40170" y="54986"/>
                  </a:cubicBezTo>
                  <a:cubicBezTo>
                    <a:pt x="40384" y="55023"/>
                    <a:pt x="40598" y="55061"/>
                    <a:pt x="40815" y="55091"/>
                  </a:cubicBezTo>
                  <a:cubicBezTo>
                    <a:pt x="40632" y="54971"/>
                    <a:pt x="40451" y="54847"/>
                    <a:pt x="40271" y="54723"/>
                  </a:cubicBezTo>
                  <a:moveTo>
                    <a:pt x="41840" y="55234"/>
                  </a:moveTo>
                  <a:cubicBezTo>
                    <a:pt x="41645" y="55095"/>
                    <a:pt x="41453" y="54948"/>
                    <a:pt x="41266" y="54802"/>
                  </a:cubicBezTo>
                  <a:cubicBezTo>
                    <a:pt x="41033" y="54787"/>
                    <a:pt x="40797" y="54768"/>
                    <a:pt x="40560" y="54750"/>
                  </a:cubicBezTo>
                  <a:cubicBezTo>
                    <a:pt x="40752" y="54881"/>
                    <a:pt x="40947" y="55012"/>
                    <a:pt x="41146" y="55143"/>
                  </a:cubicBezTo>
                  <a:cubicBezTo>
                    <a:pt x="41378" y="55174"/>
                    <a:pt x="41607" y="55207"/>
                    <a:pt x="41840" y="55234"/>
                  </a:cubicBezTo>
                  <a:moveTo>
                    <a:pt x="42099" y="55425"/>
                  </a:moveTo>
                  <a:cubicBezTo>
                    <a:pt x="41885" y="55399"/>
                    <a:pt x="41675" y="55372"/>
                    <a:pt x="41461" y="55342"/>
                  </a:cubicBezTo>
                  <a:cubicBezTo>
                    <a:pt x="41641" y="55459"/>
                    <a:pt x="41821" y="55571"/>
                    <a:pt x="42009" y="55684"/>
                  </a:cubicBezTo>
                  <a:cubicBezTo>
                    <a:pt x="42215" y="55725"/>
                    <a:pt x="42421" y="55763"/>
                    <a:pt x="42631" y="55800"/>
                  </a:cubicBezTo>
                  <a:cubicBezTo>
                    <a:pt x="42451" y="55676"/>
                    <a:pt x="42275" y="55552"/>
                    <a:pt x="42099" y="55425"/>
                  </a:cubicBezTo>
                  <a:close/>
                  <a:moveTo>
                    <a:pt x="43637" y="55961"/>
                  </a:moveTo>
                  <a:cubicBezTo>
                    <a:pt x="43446" y="55819"/>
                    <a:pt x="43258" y="55673"/>
                    <a:pt x="43074" y="55526"/>
                  </a:cubicBezTo>
                  <a:cubicBezTo>
                    <a:pt x="42845" y="55507"/>
                    <a:pt x="42616" y="55481"/>
                    <a:pt x="42384" y="55459"/>
                  </a:cubicBezTo>
                  <a:cubicBezTo>
                    <a:pt x="42575" y="55594"/>
                    <a:pt x="42766" y="55725"/>
                    <a:pt x="42962" y="55856"/>
                  </a:cubicBezTo>
                  <a:cubicBezTo>
                    <a:pt x="43187" y="55894"/>
                    <a:pt x="43412" y="55931"/>
                    <a:pt x="43637" y="55961"/>
                  </a:cubicBezTo>
                  <a:moveTo>
                    <a:pt x="43892" y="56157"/>
                  </a:moveTo>
                  <a:cubicBezTo>
                    <a:pt x="43686" y="56127"/>
                    <a:pt x="43479" y="56096"/>
                    <a:pt x="43273" y="56063"/>
                  </a:cubicBezTo>
                  <a:cubicBezTo>
                    <a:pt x="43449" y="56179"/>
                    <a:pt x="43626" y="56292"/>
                    <a:pt x="43802" y="56404"/>
                  </a:cubicBezTo>
                  <a:cubicBezTo>
                    <a:pt x="44005" y="56449"/>
                    <a:pt x="44211" y="56490"/>
                    <a:pt x="44410" y="56532"/>
                  </a:cubicBezTo>
                  <a:cubicBezTo>
                    <a:pt x="44237" y="56408"/>
                    <a:pt x="44065" y="56280"/>
                    <a:pt x="43892" y="56157"/>
                  </a:cubicBezTo>
                  <a:moveTo>
                    <a:pt x="45400" y="56712"/>
                  </a:moveTo>
                  <a:cubicBezTo>
                    <a:pt x="45213" y="56569"/>
                    <a:pt x="45029" y="56423"/>
                    <a:pt x="44849" y="56277"/>
                  </a:cubicBezTo>
                  <a:cubicBezTo>
                    <a:pt x="44627" y="56250"/>
                    <a:pt x="44402" y="56224"/>
                    <a:pt x="44177" y="56194"/>
                  </a:cubicBezTo>
                  <a:cubicBezTo>
                    <a:pt x="44365" y="56329"/>
                    <a:pt x="44552" y="56464"/>
                    <a:pt x="44740" y="56596"/>
                  </a:cubicBezTo>
                  <a:cubicBezTo>
                    <a:pt x="44961" y="56637"/>
                    <a:pt x="45183" y="56678"/>
                    <a:pt x="45400" y="56712"/>
                  </a:cubicBezTo>
                  <a:moveTo>
                    <a:pt x="45656" y="56911"/>
                  </a:moveTo>
                  <a:cubicBezTo>
                    <a:pt x="45453" y="56877"/>
                    <a:pt x="45250" y="56843"/>
                    <a:pt x="45048" y="56806"/>
                  </a:cubicBezTo>
                  <a:cubicBezTo>
                    <a:pt x="45220" y="56922"/>
                    <a:pt x="45393" y="57034"/>
                    <a:pt x="45565" y="57151"/>
                  </a:cubicBezTo>
                  <a:cubicBezTo>
                    <a:pt x="45764" y="57196"/>
                    <a:pt x="45963" y="57241"/>
                    <a:pt x="46162" y="57286"/>
                  </a:cubicBezTo>
                  <a:cubicBezTo>
                    <a:pt x="45993" y="57162"/>
                    <a:pt x="45824" y="57034"/>
                    <a:pt x="45656" y="56911"/>
                  </a:cubicBezTo>
                  <a:moveTo>
                    <a:pt x="47138" y="57488"/>
                  </a:moveTo>
                  <a:cubicBezTo>
                    <a:pt x="46954" y="57342"/>
                    <a:pt x="46777" y="57196"/>
                    <a:pt x="46597" y="57050"/>
                  </a:cubicBezTo>
                  <a:cubicBezTo>
                    <a:pt x="46380" y="57019"/>
                    <a:pt x="46162" y="56989"/>
                    <a:pt x="45941" y="56956"/>
                  </a:cubicBezTo>
                  <a:cubicBezTo>
                    <a:pt x="46121" y="57091"/>
                    <a:pt x="46305" y="57226"/>
                    <a:pt x="46492" y="57357"/>
                  </a:cubicBezTo>
                  <a:cubicBezTo>
                    <a:pt x="46706" y="57402"/>
                    <a:pt x="46924" y="57447"/>
                    <a:pt x="47138" y="57488"/>
                  </a:cubicBezTo>
                  <a:close/>
                  <a:moveTo>
                    <a:pt x="47393" y="57687"/>
                  </a:moveTo>
                  <a:cubicBezTo>
                    <a:pt x="47194" y="57650"/>
                    <a:pt x="46995" y="57612"/>
                    <a:pt x="46796" y="57571"/>
                  </a:cubicBezTo>
                  <a:cubicBezTo>
                    <a:pt x="46965" y="57687"/>
                    <a:pt x="47134" y="57804"/>
                    <a:pt x="47303" y="57916"/>
                  </a:cubicBezTo>
                  <a:cubicBezTo>
                    <a:pt x="47498" y="57969"/>
                    <a:pt x="47693" y="58018"/>
                    <a:pt x="47888" y="58063"/>
                  </a:cubicBezTo>
                  <a:cubicBezTo>
                    <a:pt x="47719" y="57939"/>
                    <a:pt x="47554" y="57815"/>
                    <a:pt x="47393" y="57687"/>
                  </a:cubicBezTo>
                  <a:moveTo>
                    <a:pt x="48852" y="58284"/>
                  </a:moveTo>
                  <a:cubicBezTo>
                    <a:pt x="48672" y="58138"/>
                    <a:pt x="48496" y="57991"/>
                    <a:pt x="48323" y="57845"/>
                  </a:cubicBezTo>
                  <a:cubicBezTo>
                    <a:pt x="48109" y="57811"/>
                    <a:pt x="47892" y="57777"/>
                    <a:pt x="47674" y="57736"/>
                  </a:cubicBezTo>
                  <a:cubicBezTo>
                    <a:pt x="47854" y="57875"/>
                    <a:pt x="48034" y="58006"/>
                    <a:pt x="48214" y="58141"/>
                  </a:cubicBezTo>
                  <a:cubicBezTo>
                    <a:pt x="48428" y="58190"/>
                    <a:pt x="48638" y="58239"/>
                    <a:pt x="48852" y="58284"/>
                  </a:cubicBezTo>
                  <a:close/>
                  <a:moveTo>
                    <a:pt x="49107" y="58487"/>
                  </a:moveTo>
                  <a:cubicBezTo>
                    <a:pt x="48912" y="58445"/>
                    <a:pt x="48717" y="58404"/>
                    <a:pt x="48522" y="58359"/>
                  </a:cubicBezTo>
                  <a:cubicBezTo>
                    <a:pt x="48683" y="58479"/>
                    <a:pt x="48849" y="58592"/>
                    <a:pt x="49017" y="58708"/>
                  </a:cubicBezTo>
                  <a:cubicBezTo>
                    <a:pt x="49209" y="58760"/>
                    <a:pt x="49400" y="58813"/>
                    <a:pt x="49591" y="58862"/>
                  </a:cubicBezTo>
                  <a:cubicBezTo>
                    <a:pt x="49430" y="58738"/>
                    <a:pt x="49265" y="58614"/>
                    <a:pt x="49107" y="58487"/>
                  </a:cubicBezTo>
                  <a:close/>
                  <a:moveTo>
                    <a:pt x="50548" y="59102"/>
                  </a:moveTo>
                  <a:cubicBezTo>
                    <a:pt x="50372" y="58956"/>
                    <a:pt x="50199" y="58809"/>
                    <a:pt x="49970" y="58663"/>
                  </a:cubicBezTo>
                  <a:cubicBezTo>
                    <a:pt x="49817" y="58625"/>
                    <a:pt x="49603" y="58584"/>
                    <a:pt x="49389" y="58543"/>
                  </a:cubicBezTo>
                  <a:cubicBezTo>
                    <a:pt x="49565" y="58678"/>
                    <a:pt x="49741" y="58813"/>
                    <a:pt x="49922" y="58948"/>
                  </a:cubicBezTo>
                  <a:cubicBezTo>
                    <a:pt x="50128" y="59001"/>
                    <a:pt x="50338" y="59053"/>
                    <a:pt x="50548" y="59102"/>
                  </a:cubicBezTo>
                  <a:moveTo>
                    <a:pt x="50803" y="59308"/>
                  </a:moveTo>
                  <a:cubicBezTo>
                    <a:pt x="50608" y="59263"/>
                    <a:pt x="50417" y="59218"/>
                    <a:pt x="50226" y="59169"/>
                  </a:cubicBezTo>
                  <a:cubicBezTo>
                    <a:pt x="50383" y="59289"/>
                    <a:pt x="50548" y="59406"/>
                    <a:pt x="50713" y="59518"/>
                  </a:cubicBezTo>
                  <a:cubicBezTo>
                    <a:pt x="50901" y="59578"/>
                    <a:pt x="51092" y="59631"/>
                    <a:pt x="51280" y="59683"/>
                  </a:cubicBezTo>
                  <a:cubicBezTo>
                    <a:pt x="51118" y="59560"/>
                    <a:pt x="50961" y="59432"/>
                    <a:pt x="50803" y="59308"/>
                  </a:cubicBezTo>
                  <a:moveTo>
                    <a:pt x="52229" y="59939"/>
                  </a:moveTo>
                  <a:cubicBezTo>
                    <a:pt x="52056" y="59792"/>
                    <a:pt x="51884" y="59646"/>
                    <a:pt x="51715" y="59500"/>
                  </a:cubicBezTo>
                  <a:cubicBezTo>
                    <a:pt x="51505" y="59458"/>
                    <a:pt x="51295" y="59413"/>
                    <a:pt x="51085" y="59368"/>
                  </a:cubicBezTo>
                  <a:cubicBezTo>
                    <a:pt x="51257" y="59507"/>
                    <a:pt x="51430" y="59642"/>
                    <a:pt x="51606" y="59773"/>
                  </a:cubicBezTo>
                  <a:cubicBezTo>
                    <a:pt x="51816" y="59830"/>
                    <a:pt x="52023" y="59886"/>
                    <a:pt x="52229" y="59939"/>
                  </a:cubicBezTo>
                  <a:moveTo>
                    <a:pt x="52484" y="60149"/>
                  </a:moveTo>
                  <a:cubicBezTo>
                    <a:pt x="52293" y="60100"/>
                    <a:pt x="52102" y="60051"/>
                    <a:pt x="51910" y="60002"/>
                  </a:cubicBezTo>
                  <a:cubicBezTo>
                    <a:pt x="52071" y="60119"/>
                    <a:pt x="52229" y="60239"/>
                    <a:pt x="52390" y="60351"/>
                  </a:cubicBezTo>
                  <a:cubicBezTo>
                    <a:pt x="52578" y="60411"/>
                    <a:pt x="52766" y="60471"/>
                    <a:pt x="52953" y="60528"/>
                  </a:cubicBezTo>
                  <a:cubicBezTo>
                    <a:pt x="52796" y="60400"/>
                    <a:pt x="52638" y="60272"/>
                    <a:pt x="52484" y="60149"/>
                  </a:cubicBezTo>
                  <a:close/>
                  <a:moveTo>
                    <a:pt x="53895" y="60794"/>
                  </a:moveTo>
                  <a:cubicBezTo>
                    <a:pt x="53726" y="60648"/>
                    <a:pt x="53557" y="60505"/>
                    <a:pt x="53388" y="60355"/>
                  </a:cubicBezTo>
                  <a:cubicBezTo>
                    <a:pt x="53182" y="60310"/>
                    <a:pt x="52972" y="60265"/>
                    <a:pt x="52766" y="60216"/>
                  </a:cubicBezTo>
                  <a:cubicBezTo>
                    <a:pt x="52934" y="60351"/>
                    <a:pt x="53107" y="60486"/>
                    <a:pt x="53280" y="60621"/>
                  </a:cubicBezTo>
                  <a:cubicBezTo>
                    <a:pt x="53486" y="60681"/>
                    <a:pt x="53692" y="60738"/>
                    <a:pt x="53895" y="60794"/>
                  </a:cubicBezTo>
                  <a:moveTo>
                    <a:pt x="54150" y="61004"/>
                  </a:moveTo>
                  <a:cubicBezTo>
                    <a:pt x="53959" y="60955"/>
                    <a:pt x="53771" y="60907"/>
                    <a:pt x="53584" y="60854"/>
                  </a:cubicBezTo>
                  <a:cubicBezTo>
                    <a:pt x="53741" y="60970"/>
                    <a:pt x="53899" y="61087"/>
                    <a:pt x="54056" y="61203"/>
                  </a:cubicBezTo>
                  <a:cubicBezTo>
                    <a:pt x="54244" y="61267"/>
                    <a:pt x="54432" y="61327"/>
                    <a:pt x="54615" y="61387"/>
                  </a:cubicBezTo>
                  <a:cubicBezTo>
                    <a:pt x="54458" y="61259"/>
                    <a:pt x="54304" y="61132"/>
                    <a:pt x="54150" y="61004"/>
                  </a:cubicBezTo>
                  <a:close/>
                  <a:moveTo>
                    <a:pt x="55553" y="61668"/>
                  </a:moveTo>
                  <a:cubicBezTo>
                    <a:pt x="55385" y="61522"/>
                    <a:pt x="55216" y="61376"/>
                    <a:pt x="55051" y="61229"/>
                  </a:cubicBezTo>
                  <a:cubicBezTo>
                    <a:pt x="54908" y="61195"/>
                    <a:pt x="54769" y="61162"/>
                    <a:pt x="54627" y="61128"/>
                  </a:cubicBezTo>
                  <a:cubicBezTo>
                    <a:pt x="54559" y="61109"/>
                    <a:pt x="54495" y="61094"/>
                    <a:pt x="54432" y="61079"/>
                  </a:cubicBezTo>
                  <a:cubicBezTo>
                    <a:pt x="54597" y="61214"/>
                    <a:pt x="54769" y="61353"/>
                    <a:pt x="54942" y="61484"/>
                  </a:cubicBezTo>
                  <a:cubicBezTo>
                    <a:pt x="55144" y="61548"/>
                    <a:pt x="55347" y="61608"/>
                    <a:pt x="55553" y="61668"/>
                  </a:cubicBezTo>
                  <a:close/>
                  <a:moveTo>
                    <a:pt x="55805" y="61882"/>
                  </a:moveTo>
                  <a:cubicBezTo>
                    <a:pt x="55617" y="61830"/>
                    <a:pt x="55430" y="61777"/>
                    <a:pt x="55242" y="61721"/>
                  </a:cubicBezTo>
                  <a:cubicBezTo>
                    <a:pt x="55400" y="61837"/>
                    <a:pt x="55553" y="61957"/>
                    <a:pt x="55715" y="62073"/>
                  </a:cubicBezTo>
                  <a:cubicBezTo>
                    <a:pt x="55899" y="62137"/>
                    <a:pt x="56082" y="62201"/>
                    <a:pt x="56266" y="62261"/>
                  </a:cubicBezTo>
                  <a:cubicBezTo>
                    <a:pt x="56112" y="62137"/>
                    <a:pt x="55959" y="62010"/>
                    <a:pt x="55805" y="61882"/>
                  </a:cubicBezTo>
                  <a:moveTo>
                    <a:pt x="57058" y="62512"/>
                  </a:moveTo>
                  <a:cubicBezTo>
                    <a:pt x="57103" y="62527"/>
                    <a:pt x="57152" y="62542"/>
                    <a:pt x="57201" y="62557"/>
                  </a:cubicBezTo>
                  <a:cubicBezTo>
                    <a:pt x="57032" y="62411"/>
                    <a:pt x="56867" y="62265"/>
                    <a:pt x="56701" y="62118"/>
                  </a:cubicBezTo>
                  <a:cubicBezTo>
                    <a:pt x="56499" y="62066"/>
                    <a:pt x="56293" y="62013"/>
                    <a:pt x="56086" y="61957"/>
                  </a:cubicBezTo>
                  <a:cubicBezTo>
                    <a:pt x="56251" y="62096"/>
                    <a:pt x="56420" y="62231"/>
                    <a:pt x="56593" y="62366"/>
                  </a:cubicBezTo>
                  <a:cubicBezTo>
                    <a:pt x="56747" y="62415"/>
                    <a:pt x="56900" y="62464"/>
                    <a:pt x="57058" y="62512"/>
                  </a:cubicBezTo>
                  <a:moveTo>
                    <a:pt x="57452" y="62771"/>
                  </a:moveTo>
                  <a:cubicBezTo>
                    <a:pt x="57309" y="62730"/>
                    <a:pt x="57163" y="62685"/>
                    <a:pt x="57017" y="62644"/>
                  </a:cubicBezTo>
                  <a:cubicBezTo>
                    <a:pt x="56975" y="62629"/>
                    <a:pt x="56934" y="62617"/>
                    <a:pt x="56893" y="62602"/>
                  </a:cubicBezTo>
                  <a:cubicBezTo>
                    <a:pt x="57047" y="62723"/>
                    <a:pt x="57201" y="62839"/>
                    <a:pt x="57358" y="62959"/>
                  </a:cubicBezTo>
                  <a:cubicBezTo>
                    <a:pt x="57542" y="63023"/>
                    <a:pt x="57726" y="63090"/>
                    <a:pt x="57910" y="63154"/>
                  </a:cubicBezTo>
                  <a:cubicBezTo>
                    <a:pt x="57756" y="63026"/>
                    <a:pt x="57602" y="62899"/>
                    <a:pt x="57452" y="62771"/>
                  </a:cubicBezTo>
                  <a:moveTo>
                    <a:pt x="58836" y="63458"/>
                  </a:moveTo>
                  <a:cubicBezTo>
                    <a:pt x="58671" y="63315"/>
                    <a:pt x="58506" y="63169"/>
                    <a:pt x="58345" y="63023"/>
                  </a:cubicBezTo>
                  <a:cubicBezTo>
                    <a:pt x="58139" y="62966"/>
                    <a:pt x="57936" y="62910"/>
                    <a:pt x="57730" y="62854"/>
                  </a:cubicBezTo>
                  <a:cubicBezTo>
                    <a:pt x="57895" y="62989"/>
                    <a:pt x="58063" y="63128"/>
                    <a:pt x="58232" y="63263"/>
                  </a:cubicBezTo>
                  <a:cubicBezTo>
                    <a:pt x="58244" y="63267"/>
                    <a:pt x="58255" y="63270"/>
                    <a:pt x="58270" y="63274"/>
                  </a:cubicBezTo>
                  <a:cubicBezTo>
                    <a:pt x="58457" y="63338"/>
                    <a:pt x="58649" y="63398"/>
                    <a:pt x="58836" y="63458"/>
                  </a:cubicBezTo>
                  <a:moveTo>
                    <a:pt x="59092" y="63676"/>
                  </a:moveTo>
                  <a:cubicBezTo>
                    <a:pt x="58904" y="63619"/>
                    <a:pt x="58720" y="63563"/>
                    <a:pt x="58532" y="63499"/>
                  </a:cubicBezTo>
                  <a:cubicBezTo>
                    <a:pt x="58686" y="63619"/>
                    <a:pt x="58840" y="63739"/>
                    <a:pt x="58994" y="63856"/>
                  </a:cubicBezTo>
                  <a:cubicBezTo>
                    <a:pt x="59159" y="63916"/>
                    <a:pt x="59324" y="63976"/>
                    <a:pt x="59489" y="64036"/>
                  </a:cubicBezTo>
                  <a:cubicBezTo>
                    <a:pt x="59508" y="64043"/>
                    <a:pt x="59527" y="64051"/>
                    <a:pt x="59546" y="64058"/>
                  </a:cubicBezTo>
                  <a:cubicBezTo>
                    <a:pt x="59392" y="63931"/>
                    <a:pt x="59242" y="63803"/>
                    <a:pt x="59092" y="63676"/>
                  </a:cubicBezTo>
                  <a:close/>
                  <a:moveTo>
                    <a:pt x="60469" y="64373"/>
                  </a:moveTo>
                  <a:cubicBezTo>
                    <a:pt x="60303" y="64231"/>
                    <a:pt x="60138" y="64084"/>
                    <a:pt x="59977" y="63938"/>
                  </a:cubicBezTo>
                  <a:cubicBezTo>
                    <a:pt x="59774" y="63882"/>
                    <a:pt x="59572" y="63822"/>
                    <a:pt x="59365" y="63762"/>
                  </a:cubicBezTo>
                  <a:cubicBezTo>
                    <a:pt x="59531" y="63897"/>
                    <a:pt x="59696" y="64036"/>
                    <a:pt x="59864" y="64171"/>
                  </a:cubicBezTo>
                  <a:cubicBezTo>
                    <a:pt x="60067" y="64242"/>
                    <a:pt x="60266" y="64310"/>
                    <a:pt x="60469" y="64373"/>
                  </a:cubicBezTo>
                  <a:close/>
                  <a:moveTo>
                    <a:pt x="60720" y="64595"/>
                  </a:moveTo>
                  <a:cubicBezTo>
                    <a:pt x="60536" y="64535"/>
                    <a:pt x="60352" y="64475"/>
                    <a:pt x="60168" y="64411"/>
                  </a:cubicBezTo>
                  <a:cubicBezTo>
                    <a:pt x="60318" y="64531"/>
                    <a:pt x="60472" y="64647"/>
                    <a:pt x="60626" y="64767"/>
                  </a:cubicBezTo>
                  <a:cubicBezTo>
                    <a:pt x="60656" y="64779"/>
                    <a:pt x="60686" y="64790"/>
                    <a:pt x="60716" y="64801"/>
                  </a:cubicBezTo>
                  <a:cubicBezTo>
                    <a:pt x="60870" y="64861"/>
                    <a:pt x="61020" y="64917"/>
                    <a:pt x="61174" y="64974"/>
                  </a:cubicBezTo>
                  <a:cubicBezTo>
                    <a:pt x="61020" y="64846"/>
                    <a:pt x="60870" y="64722"/>
                    <a:pt x="60720" y="64595"/>
                  </a:cubicBezTo>
                  <a:moveTo>
                    <a:pt x="62093" y="65300"/>
                  </a:moveTo>
                  <a:cubicBezTo>
                    <a:pt x="61928" y="65158"/>
                    <a:pt x="61763" y="65011"/>
                    <a:pt x="61605" y="64865"/>
                  </a:cubicBezTo>
                  <a:cubicBezTo>
                    <a:pt x="61399" y="64805"/>
                    <a:pt x="61200" y="64745"/>
                    <a:pt x="60998" y="64681"/>
                  </a:cubicBezTo>
                  <a:cubicBezTo>
                    <a:pt x="61159" y="64816"/>
                    <a:pt x="61324" y="64955"/>
                    <a:pt x="61493" y="65090"/>
                  </a:cubicBezTo>
                  <a:cubicBezTo>
                    <a:pt x="61692" y="65161"/>
                    <a:pt x="61891" y="65233"/>
                    <a:pt x="62093" y="65300"/>
                  </a:cubicBezTo>
                  <a:moveTo>
                    <a:pt x="62345" y="65522"/>
                  </a:moveTo>
                  <a:cubicBezTo>
                    <a:pt x="62161" y="65458"/>
                    <a:pt x="61977" y="65398"/>
                    <a:pt x="61793" y="65330"/>
                  </a:cubicBezTo>
                  <a:cubicBezTo>
                    <a:pt x="61943" y="65450"/>
                    <a:pt x="62097" y="65570"/>
                    <a:pt x="62251" y="65690"/>
                  </a:cubicBezTo>
                  <a:cubicBezTo>
                    <a:pt x="62431" y="65762"/>
                    <a:pt x="62615" y="65833"/>
                    <a:pt x="62795" y="65900"/>
                  </a:cubicBezTo>
                  <a:cubicBezTo>
                    <a:pt x="62645" y="65777"/>
                    <a:pt x="62491" y="65649"/>
                    <a:pt x="62345" y="65522"/>
                  </a:cubicBezTo>
                  <a:close/>
                  <a:moveTo>
                    <a:pt x="63710" y="66238"/>
                  </a:moveTo>
                  <a:cubicBezTo>
                    <a:pt x="63545" y="66092"/>
                    <a:pt x="63384" y="65945"/>
                    <a:pt x="63222" y="65799"/>
                  </a:cubicBezTo>
                  <a:cubicBezTo>
                    <a:pt x="63020" y="65739"/>
                    <a:pt x="62821" y="65675"/>
                    <a:pt x="62618" y="65608"/>
                  </a:cubicBezTo>
                  <a:cubicBezTo>
                    <a:pt x="62780" y="65747"/>
                    <a:pt x="62945" y="65885"/>
                    <a:pt x="63114" y="66021"/>
                  </a:cubicBezTo>
                  <a:cubicBezTo>
                    <a:pt x="63313" y="66096"/>
                    <a:pt x="63511" y="66167"/>
                    <a:pt x="63710" y="66238"/>
                  </a:cubicBezTo>
                  <a:close/>
                  <a:moveTo>
                    <a:pt x="63962" y="66456"/>
                  </a:moveTo>
                  <a:cubicBezTo>
                    <a:pt x="63778" y="66392"/>
                    <a:pt x="63594" y="66328"/>
                    <a:pt x="63414" y="66264"/>
                  </a:cubicBezTo>
                  <a:cubicBezTo>
                    <a:pt x="63564" y="66384"/>
                    <a:pt x="63714" y="66505"/>
                    <a:pt x="63868" y="66621"/>
                  </a:cubicBezTo>
                  <a:cubicBezTo>
                    <a:pt x="64048" y="66696"/>
                    <a:pt x="64232" y="66767"/>
                    <a:pt x="64412" y="66838"/>
                  </a:cubicBezTo>
                  <a:cubicBezTo>
                    <a:pt x="64262" y="66711"/>
                    <a:pt x="64112" y="66583"/>
                    <a:pt x="63962" y="66456"/>
                  </a:cubicBezTo>
                  <a:close/>
                  <a:moveTo>
                    <a:pt x="65324" y="67184"/>
                  </a:moveTo>
                  <a:cubicBezTo>
                    <a:pt x="65162" y="67037"/>
                    <a:pt x="64997" y="66891"/>
                    <a:pt x="64840" y="66745"/>
                  </a:cubicBezTo>
                  <a:cubicBezTo>
                    <a:pt x="64637" y="66681"/>
                    <a:pt x="64434" y="66617"/>
                    <a:pt x="64236" y="66550"/>
                  </a:cubicBezTo>
                  <a:cubicBezTo>
                    <a:pt x="64397" y="66688"/>
                    <a:pt x="64562" y="66823"/>
                    <a:pt x="64727" y="66962"/>
                  </a:cubicBezTo>
                  <a:cubicBezTo>
                    <a:pt x="64926" y="67037"/>
                    <a:pt x="65125" y="67109"/>
                    <a:pt x="65324" y="67184"/>
                  </a:cubicBezTo>
                  <a:close/>
                  <a:moveTo>
                    <a:pt x="65575" y="67401"/>
                  </a:moveTo>
                  <a:cubicBezTo>
                    <a:pt x="65391" y="67337"/>
                    <a:pt x="65207" y="67270"/>
                    <a:pt x="65027" y="67202"/>
                  </a:cubicBezTo>
                  <a:cubicBezTo>
                    <a:pt x="65177" y="67322"/>
                    <a:pt x="65327" y="67443"/>
                    <a:pt x="65481" y="67563"/>
                  </a:cubicBezTo>
                  <a:cubicBezTo>
                    <a:pt x="65661" y="67638"/>
                    <a:pt x="65841" y="67713"/>
                    <a:pt x="66025" y="67784"/>
                  </a:cubicBezTo>
                  <a:cubicBezTo>
                    <a:pt x="65871" y="67656"/>
                    <a:pt x="65725" y="67529"/>
                    <a:pt x="65575" y="67401"/>
                  </a:cubicBezTo>
                  <a:moveTo>
                    <a:pt x="66933" y="68137"/>
                  </a:moveTo>
                  <a:cubicBezTo>
                    <a:pt x="66772" y="67990"/>
                    <a:pt x="66607" y="67844"/>
                    <a:pt x="66449" y="67698"/>
                  </a:cubicBezTo>
                  <a:cubicBezTo>
                    <a:pt x="66247" y="67634"/>
                    <a:pt x="66044" y="67566"/>
                    <a:pt x="65845" y="67495"/>
                  </a:cubicBezTo>
                  <a:cubicBezTo>
                    <a:pt x="66006" y="67634"/>
                    <a:pt x="66172" y="67773"/>
                    <a:pt x="66337" y="67908"/>
                  </a:cubicBezTo>
                  <a:cubicBezTo>
                    <a:pt x="66536" y="67987"/>
                    <a:pt x="66734" y="68062"/>
                    <a:pt x="66933" y="68137"/>
                  </a:cubicBezTo>
                  <a:close/>
                  <a:moveTo>
                    <a:pt x="67185" y="68354"/>
                  </a:moveTo>
                  <a:cubicBezTo>
                    <a:pt x="67001" y="68290"/>
                    <a:pt x="66817" y="68219"/>
                    <a:pt x="66637" y="68152"/>
                  </a:cubicBezTo>
                  <a:cubicBezTo>
                    <a:pt x="66787" y="68272"/>
                    <a:pt x="66937" y="68392"/>
                    <a:pt x="67091" y="68512"/>
                  </a:cubicBezTo>
                  <a:cubicBezTo>
                    <a:pt x="67271" y="68591"/>
                    <a:pt x="67451" y="68666"/>
                    <a:pt x="67635" y="68741"/>
                  </a:cubicBezTo>
                  <a:cubicBezTo>
                    <a:pt x="67481" y="68613"/>
                    <a:pt x="67331" y="68486"/>
                    <a:pt x="67185" y="68354"/>
                  </a:cubicBezTo>
                  <a:close/>
                  <a:moveTo>
                    <a:pt x="68539" y="69097"/>
                  </a:moveTo>
                  <a:cubicBezTo>
                    <a:pt x="68374" y="68951"/>
                    <a:pt x="68216" y="68808"/>
                    <a:pt x="68055" y="68658"/>
                  </a:cubicBezTo>
                  <a:cubicBezTo>
                    <a:pt x="67852" y="68591"/>
                    <a:pt x="67654" y="68523"/>
                    <a:pt x="67451" y="68452"/>
                  </a:cubicBezTo>
                  <a:cubicBezTo>
                    <a:pt x="67612" y="68591"/>
                    <a:pt x="67777" y="68729"/>
                    <a:pt x="67943" y="68865"/>
                  </a:cubicBezTo>
                  <a:cubicBezTo>
                    <a:pt x="68141" y="68943"/>
                    <a:pt x="68340" y="69022"/>
                    <a:pt x="68539" y="69097"/>
                  </a:cubicBezTo>
                  <a:moveTo>
                    <a:pt x="68790" y="69315"/>
                  </a:moveTo>
                  <a:cubicBezTo>
                    <a:pt x="68607" y="69247"/>
                    <a:pt x="68423" y="69180"/>
                    <a:pt x="68243" y="69108"/>
                  </a:cubicBezTo>
                  <a:cubicBezTo>
                    <a:pt x="68393" y="69228"/>
                    <a:pt x="68543" y="69349"/>
                    <a:pt x="68697" y="69469"/>
                  </a:cubicBezTo>
                  <a:cubicBezTo>
                    <a:pt x="68877" y="69547"/>
                    <a:pt x="69057" y="69626"/>
                    <a:pt x="69237" y="69701"/>
                  </a:cubicBezTo>
                  <a:cubicBezTo>
                    <a:pt x="69087" y="69574"/>
                    <a:pt x="68937" y="69446"/>
                    <a:pt x="68790" y="69315"/>
                  </a:cubicBezTo>
                  <a:close/>
                  <a:moveTo>
                    <a:pt x="70141" y="70065"/>
                  </a:moveTo>
                  <a:cubicBezTo>
                    <a:pt x="69980" y="69919"/>
                    <a:pt x="69819" y="69773"/>
                    <a:pt x="69657" y="69626"/>
                  </a:cubicBezTo>
                  <a:cubicBezTo>
                    <a:pt x="69455" y="69559"/>
                    <a:pt x="69256" y="69487"/>
                    <a:pt x="69057" y="69412"/>
                  </a:cubicBezTo>
                  <a:cubicBezTo>
                    <a:pt x="69218" y="69551"/>
                    <a:pt x="69380" y="69690"/>
                    <a:pt x="69545" y="69825"/>
                  </a:cubicBezTo>
                  <a:cubicBezTo>
                    <a:pt x="69744" y="69908"/>
                    <a:pt x="69942" y="69986"/>
                    <a:pt x="70141" y="70065"/>
                  </a:cubicBezTo>
                  <a:close/>
                  <a:moveTo>
                    <a:pt x="70393" y="70283"/>
                  </a:moveTo>
                  <a:cubicBezTo>
                    <a:pt x="70209" y="70212"/>
                    <a:pt x="70025" y="70140"/>
                    <a:pt x="69841" y="70069"/>
                  </a:cubicBezTo>
                  <a:cubicBezTo>
                    <a:pt x="69995" y="70193"/>
                    <a:pt x="70145" y="70313"/>
                    <a:pt x="70299" y="70433"/>
                  </a:cubicBezTo>
                  <a:cubicBezTo>
                    <a:pt x="70479" y="70512"/>
                    <a:pt x="70659" y="70590"/>
                    <a:pt x="70843" y="70669"/>
                  </a:cubicBezTo>
                  <a:cubicBezTo>
                    <a:pt x="70689" y="70542"/>
                    <a:pt x="70539" y="70410"/>
                    <a:pt x="70393" y="70283"/>
                  </a:cubicBezTo>
                  <a:moveTo>
                    <a:pt x="71743" y="71037"/>
                  </a:moveTo>
                  <a:cubicBezTo>
                    <a:pt x="71578" y="70894"/>
                    <a:pt x="71417" y="70748"/>
                    <a:pt x="71259" y="70602"/>
                  </a:cubicBezTo>
                  <a:cubicBezTo>
                    <a:pt x="71057" y="70530"/>
                    <a:pt x="70854" y="70455"/>
                    <a:pt x="70655" y="70380"/>
                  </a:cubicBezTo>
                  <a:cubicBezTo>
                    <a:pt x="70817" y="70519"/>
                    <a:pt x="70982" y="70658"/>
                    <a:pt x="71147" y="70797"/>
                  </a:cubicBezTo>
                  <a:cubicBezTo>
                    <a:pt x="71346" y="70879"/>
                    <a:pt x="71544" y="70958"/>
                    <a:pt x="71743" y="71037"/>
                  </a:cubicBezTo>
                  <a:moveTo>
                    <a:pt x="71991" y="71255"/>
                  </a:moveTo>
                  <a:cubicBezTo>
                    <a:pt x="71807" y="71183"/>
                    <a:pt x="71623" y="71112"/>
                    <a:pt x="71443" y="71037"/>
                  </a:cubicBezTo>
                  <a:cubicBezTo>
                    <a:pt x="71593" y="71161"/>
                    <a:pt x="71743" y="71281"/>
                    <a:pt x="71897" y="71401"/>
                  </a:cubicBezTo>
                  <a:cubicBezTo>
                    <a:pt x="72077" y="71483"/>
                    <a:pt x="72261" y="71562"/>
                    <a:pt x="72441" y="71641"/>
                  </a:cubicBezTo>
                  <a:cubicBezTo>
                    <a:pt x="72291" y="71513"/>
                    <a:pt x="72141" y="71386"/>
                    <a:pt x="71991" y="71255"/>
                  </a:cubicBezTo>
                  <a:close/>
                  <a:moveTo>
                    <a:pt x="73342" y="72016"/>
                  </a:moveTo>
                  <a:cubicBezTo>
                    <a:pt x="73177" y="71874"/>
                    <a:pt x="73015" y="71727"/>
                    <a:pt x="72858" y="71581"/>
                  </a:cubicBezTo>
                  <a:cubicBezTo>
                    <a:pt x="72655" y="71506"/>
                    <a:pt x="72452" y="71435"/>
                    <a:pt x="72254" y="71356"/>
                  </a:cubicBezTo>
                  <a:cubicBezTo>
                    <a:pt x="72415" y="71495"/>
                    <a:pt x="72580" y="71634"/>
                    <a:pt x="72745" y="71772"/>
                  </a:cubicBezTo>
                  <a:cubicBezTo>
                    <a:pt x="72944" y="71855"/>
                    <a:pt x="73143" y="71937"/>
                    <a:pt x="73342" y="72016"/>
                  </a:cubicBezTo>
                  <a:close/>
                  <a:moveTo>
                    <a:pt x="73589" y="72234"/>
                  </a:moveTo>
                  <a:cubicBezTo>
                    <a:pt x="73405" y="72163"/>
                    <a:pt x="73222" y="72088"/>
                    <a:pt x="73038" y="72012"/>
                  </a:cubicBezTo>
                  <a:cubicBezTo>
                    <a:pt x="73188" y="72136"/>
                    <a:pt x="73342" y="72256"/>
                    <a:pt x="73496" y="72376"/>
                  </a:cubicBezTo>
                  <a:cubicBezTo>
                    <a:pt x="73676" y="72459"/>
                    <a:pt x="73859" y="72541"/>
                    <a:pt x="74040" y="72620"/>
                  </a:cubicBezTo>
                  <a:cubicBezTo>
                    <a:pt x="73889" y="72493"/>
                    <a:pt x="73739" y="72365"/>
                    <a:pt x="73589" y="72234"/>
                  </a:cubicBezTo>
                  <a:close/>
                  <a:moveTo>
                    <a:pt x="74936" y="73003"/>
                  </a:moveTo>
                  <a:cubicBezTo>
                    <a:pt x="74775" y="72857"/>
                    <a:pt x="74614" y="72714"/>
                    <a:pt x="74452" y="72564"/>
                  </a:cubicBezTo>
                  <a:cubicBezTo>
                    <a:pt x="74250" y="72493"/>
                    <a:pt x="74047" y="72414"/>
                    <a:pt x="73848" y="72335"/>
                  </a:cubicBezTo>
                  <a:cubicBezTo>
                    <a:pt x="74010" y="72474"/>
                    <a:pt x="74175" y="72613"/>
                    <a:pt x="74340" y="72752"/>
                  </a:cubicBezTo>
                  <a:cubicBezTo>
                    <a:pt x="74539" y="72838"/>
                    <a:pt x="74737" y="72920"/>
                    <a:pt x="74936" y="73003"/>
                  </a:cubicBezTo>
                  <a:close/>
                  <a:moveTo>
                    <a:pt x="75184" y="73221"/>
                  </a:moveTo>
                  <a:cubicBezTo>
                    <a:pt x="75000" y="73146"/>
                    <a:pt x="74816" y="73071"/>
                    <a:pt x="74632" y="72992"/>
                  </a:cubicBezTo>
                  <a:cubicBezTo>
                    <a:pt x="74786" y="73116"/>
                    <a:pt x="74936" y="73236"/>
                    <a:pt x="75090" y="73359"/>
                  </a:cubicBezTo>
                  <a:cubicBezTo>
                    <a:pt x="75274" y="73442"/>
                    <a:pt x="75454" y="73525"/>
                    <a:pt x="75638" y="73607"/>
                  </a:cubicBezTo>
                  <a:cubicBezTo>
                    <a:pt x="75484" y="73476"/>
                    <a:pt x="75334" y="73348"/>
                    <a:pt x="75184" y="73221"/>
                  </a:cubicBezTo>
                  <a:moveTo>
                    <a:pt x="76535" y="73994"/>
                  </a:moveTo>
                  <a:cubicBezTo>
                    <a:pt x="76370" y="73847"/>
                    <a:pt x="76208" y="73701"/>
                    <a:pt x="76047" y="73555"/>
                  </a:cubicBezTo>
                  <a:cubicBezTo>
                    <a:pt x="75844" y="73479"/>
                    <a:pt x="75642" y="73401"/>
                    <a:pt x="75439" y="73322"/>
                  </a:cubicBezTo>
                  <a:cubicBezTo>
                    <a:pt x="75604" y="73461"/>
                    <a:pt x="75769" y="73600"/>
                    <a:pt x="75934" y="73735"/>
                  </a:cubicBezTo>
                  <a:cubicBezTo>
                    <a:pt x="76133" y="73825"/>
                    <a:pt x="76332" y="73907"/>
                    <a:pt x="76535" y="73994"/>
                  </a:cubicBezTo>
                  <a:close/>
                  <a:moveTo>
                    <a:pt x="76779" y="74207"/>
                  </a:moveTo>
                  <a:cubicBezTo>
                    <a:pt x="76595" y="74132"/>
                    <a:pt x="76411" y="74054"/>
                    <a:pt x="76227" y="73975"/>
                  </a:cubicBezTo>
                  <a:cubicBezTo>
                    <a:pt x="76377" y="74099"/>
                    <a:pt x="76531" y="74222"/>
                    <a:pt x="76685" y="74342"/>
                  </a:cubicBezTo>
                  <a:cubicBezTo>
                    <a:pt x="76869" y="74429"/>
                    <a:pt x="77049" y="74511"/>
                    <a:pt x="77233" y="74598"/>
                  </a:cubicBezTo>
                  <a:cubicBezTo>
                    <a:pt x="77079" y="74466"/>
                    <a:pt x="76929" y="74339"/>
                    <a:pt x="76779" y="74207"/>
                  </a:cubicBezTo>
                  <a:close/>
                  <a:moveTo>
                    <a:pt x="78129" y="74988"/>
                  </a:moveTo>
                  <a:cubicBezTo>
                    <a:pt x="77964" y="74841"/>
                    <a:pt x="77799" y="74695"/>
                    <a:pt x="77638" y="74549"/>
                  </a:cubicBezTo>
                  <a:cubicBezTo>
                    <a:pt x="77435" y="74470"/>
                    <a:pt x="77233" y="74391"/>
                    <a:pt x="77034" y="74312"/>
                  </a:cubicBezTo>
                  <a:cubicBezTo>
                    <a:pt x="77195" y="74451"/>
                    <a:pt x="77360" y="74590"/>
                    <a:pt x="77525" y="74725"/>
                  </a:cubicBezTo>
                  <a:cubicBezTo>
                    <a:pt x="77728" y="74815"/>
                    <a:pt x="77927" y="74902"/>
                    <a:pt x="78129" y="74988"/>
                  </a:cubicBezTo>
                  <a:close/>
                  <a:moveTo>
                    <a:pt x="78373" y="75202"/>
                  </a:moveTo>
                  <a:cubicBezTo>
                    <a:pt x="78186" y="75123"/>
                    <a:pt x="78002" y="75044"/>
                    <a:pt x="77818" y="74965"/>
                  </a:cubicBezTo>
                  <a:cubicBezTo>
                    <a:pt x="77968" y="75089"/>
                    <a:pt x="78122" y="75213"/>
                    <a:pt x="78279" y="75333"/>
                  </a:cubicBezTo>
                  <a:cubicBezTo>
                    <a:pt x="78459" y="75419"/>
                    <a:pt x="78643" y="75506"/>
                    <a:pt x="78827" y="75592"/>
                  </a:cubicBezTo>
                  <a:cubicBezTo>
                    <a:pt x="78677" y="75461"/>
                    <a:pt x="78523" y="75333"/>
                    <a:pt x="78373" y="75202"/>
                  </a:cubicBezTo>
                  <a:moveTo>
                    <a:pt x="79720" y="75986"/>
                  </a:moveTo>
                  <a:cubicBezTo>
                    <a:pt x="79555" y="75840"/>
                    <a:pt x="79394" y="75697"/>
                    <a:pt x="79176" y="75547"/>
                  </a:cubicBezTo>
                  <a:cubicBezTo>
                    <a:pt x="79030" y="75468"/>
                    <a:pt x="78823" y="75386"/>
                    <a:pt x="78625" y="75303"/>
                  </a:cubicBezTo>
                  <a:cubicBezTo>
                    <a:pt x="78786" y="75446"/>
                    <a:pt x="78951" y="75584"/>
                    <a:pt x="79120" y="75719"/>
                  </a:cubicBezTo>
                  <a:cubicBezTo>
                    <a:pt x="79319" y="75809"/>
                    <a:pt x="79521" y="75900"/>
                    <a:pt x="79720" y="75986"/>
                  </a:cubicBezTo>
                  <a:close/>
                  <a:moveTo>
                    <a:pt x="79964" y="76200"/>
                  </a:moveTo>
                  <a:cubicBezTo>
                    <a:pt x="79780" y="76121"/>
                    <a:pt x="79593" y="76038"/>
                    <a:pt x="79409" y="75960"/>
                  </a:cubicBezTo>
                  <a:cubicBezTo>
                    <a:pt x="79559" y="76083"/>
                    <a:pt x="79713" y="76207"/>
                    <a:pt x="79870" y="76327"/>
                  </a:cubicBezTo>
                  <a:cubicBezTo>
                    <a:pt x="80054" y="76417"/>
                    <a:pt x="80238" y="76504"/>
                    <a:pt x="80422" y="76590"/>
                  </a:cubicBezTo>
                  <a:cubicBezTo>
                    <a:pt x="80268" y="76459"/>
                    <a:pt x="80118" y="76331"/>
                    <a:pt x="79964" y="76200"/>
                  </a:cubicBezTo>
                  <a:close/>
                  <a:moveTo>
                    <a:pt x="81315" y="76988"/>
                  </a:moveTo>
                  <a:cubicBezTo>
                    <a:pt x="81150" y="76845"/>
                    <a:pt x="80985" y="76699"/>
                    <a:pt x="80823" y="76552"/>
                  </a:cubicBezTo>
                  <a:cubicBezTo>
                    <a:pt x="80617" y="76470"/>
                    <a:pt x="80414" y="76387"/>
                    <a:pt x="80212" y="76301"/>
                  </a:cubicBezTo>
                  <a:cubicBezTo>
                    <a:pt x="80377" y="76444"/>
                    <a:pt x="80542" y="76582"/>
                    <a:pt x="80711" y="76721"/>
                  </a:cubicBezTo>
                  <a:cubicBezTo>
                    <a:pt x="80910" y="76811"/>
                    <a:pt x="81112" y="76901"/>
                    <a:pt x="81315" y="76988"/>
                  </a:cubicBezTo>
                  <a:close/>
                  <a:moveTo>
                    <a:pt x="81559" y="77201"/>
                  </a:moveTo>
                  <a:cubicBezTo>
                    <a:pt x="81371" y="77119"/>
                    <a:pt x="81183" y="77036"/>
                    <a:pt x="80996" y="76954"/>
                  </a:cubicBezTo>
                  <a:cubicBezTo>
                    <a:pt x="81150" y="77078"/>
                    <a:pt x="81303" y="77205"/>
                    <a:pt x="81461" y="77325"/>
                  </a:cubicBezTo>
                  <a:cubicBezTo>
                    <a:pt x="81645" y="77415"/>
                    <a:pt x="81833" y="77505"/>
                    <a:pt x="82016" y="77592"/>
                  </a:cubicBezTo>
                  <a:cubicBezTo>
                    <a:pt x="81863" y="77460"/>
                    <a:pt x="81709" y="77333"/>
                    <a:pt x="81559" y="77201"/>
                  </a:cubicBezTo>
                  <a:moveTo>
                    <a:pt x="82909" y="77997"/>
                  </a:moveTo>
                  <a:cubicBezTo>
                    <a:pt x="82740" y="77851"/>
                    <a:pt x="82575" y="77704"/>
                    <a:pt x="82414" y="77558"/>
                  </a:cubicBezTo>
                  <a:cubicBezTo>
                    <a:pt x="82208" y="77475"/>
                    <a:pt x="82005" y="77389"/>
                    <a:pt x="81802" y="77303"/>
                  </a:cubicBezTo>
                  <a:cubicBezTo>
                    <a:pt x="81964" y="77445"/>
                    <a:pt x="82133" y="77584"/>
                    <a:pt x="82298" y="77723"/>
                  </a:cubicBezTo>
                  <a:cubicBezTo>
                    <a:pt x="82500" y="77813"/>
                    <a:pt x="82703" y="77907"/>
                    <a:pt x="82909" y="77997"/>
                  </a:cubicBezTo>
                  <a:moveTo>
                    <a:pt x="83149" y="78207"/>
                  </a:moveTo>
                  <a:cubicBezTo>
                    <a:pt x="82958" y="78124"/>
                    <a:pt x="82771" y="78042"/>
                    <a:pt x="82583" y="77956"/>
                  </a:cubicBezTo>
                  <a:cubicBezTo>
                    <a:pt x="82737" y="78079"/>
                    <a:pt x="82894" y="78207"/>
                    <a:pt x="83052" y="78331"/>
                  </a:cubicBezTo>
                  <a:cubicBezTo>
                    <a:pt x="83236" y="78421"/>
                    <a:pt x="83423" y="78511"/>
                    <a:pt x="83611" y="78597"/>
                  </a:cubicBezTo>
                  <a:cubicBezTo>
                    <a:pt x="83457" y="78470"/>
                    <a:pt x="83300" y="78338"/>
                    <a:pt x="83149" y="78207"/>
                  </a:cubicBezTo>
                  <a:close/>
                  <a:moveTo>
                    <a:pt x="84500" y="79006"/>
                  </a:moveTo>
                  <a:cubicBezTo>
                    <a:pt x="84331" y="78860"/>
                    <a:pt x="84170" y="78714"/>
                    <a:pt x="84005" y="78567"/>
                  </a:cubicBezTo>
                  <a:cubicBezTo>
                    <a:pt x="83799" y="78481"/>
                    <a:pt x="83592" y="78398"/>
                    <a:pt x="83390" y="78308"/>
                  </a:cubicBezTo>
                  <a:cubicBezTo>
                    <a:pt x="83555" y="78451"/>
                    <a:pt x="83720" y="78590"/>
                    <a:pt x="83889" y="78729"/>
                  </a:cubicBezTo>
                  <a:cubicBezTo>
                    <a:pt x="84091" y="78822"/>
                    <a:pt x="84294" y="78916"/>
                    <a:pt x="84500" y="79006"/>
                  </a:cubicBezTo>
                  <a:moveTo>
                    <a:pt x="85206" y="79610"/>
                  </a:moveTo>
                  <a:cubicBezTo>
                    <a:pt x="85048" y="79479"/>
                    <a:pt x="84894" y="79348"/>
                    <a:pt x="84740" y="79213"/>
                  </a:cubicBezTo>
                  <a:cubicBezTo>
                    <a:pt x="84549" y="79130"/>
                    <a:pt x="84361" y="79047"/>
                    <a:pt x="84170" y="78961"/>
                  </a:cubicBezTo>
                  <a:cubicBezTo>
                    <a:pt x="84328" y="79085"/>
                    <a:pt x="84481" y="79209"/>
                    <a:pt x="84639" y="79336"/>
                  </a:cubicBezTo>
                  <a:cubicBezTo>
                    <a:pt x="84827" y="79426"/>
                    <a:pt x="85018" y="79520"/>
                    <a:pt x="85206" y="79610"/>
                  </a:cubicBezTo>
                  <a:close/>
                  <a:moveTo>
                    <a:pt x="85483" y="79839"/>
                  </a:moveTo>
                  <a:cubicBezTo>
                    <a:pt x="85314" y="79760"/>
                    <a:pt x="85149" y="79682"/>
                    <a:pt x="84980" y="79599"/>
                  </a:cubicBezTo>
                  <a:cubicBezTo>
                    <a:pt x="85119" y="79708"/>
                    <a:pt x="85258" y="79817"/>
                    <a:pt x="85401" y="79922"/>
                  </a:cubicBezTo>
                  <a:cubicBezTo>
                    <a:pt x="85570" y="80008"/>
                    <a:pt x="85735" y="80094"/>
                    <a:pt x="85903" y="80181"/>
                  </a:cubicBezTo>
                  <a:cubicBezTo>
                    <a:pt x="85765" y="80068"/>
                    <a:pt x="85622" y="79955"/>
                    <a:pt x="85483" y="79839"/>
                  </a:cubicBezTo>
                  <a:close/>
                  <a:moveTo>
                    <a:pt x="86800" y="80623"/>
                  </a:moveTo>
                  <a:cubicBezTo>
                    <a:pt x="86643" y="80492"/>
                    <a:pt x="86485" y="80357"/>
                    <a:pt x="86331" y="80226"/>
                  </a:cubicBezTo>
                  <a:cubicBezTo>
                    <a:pt x="86140" y="80139"/>
                    <a:pt x="85948" y="80053"/>
                    <a:pt x="85761" y="79967"/>
                  </a:cubicBezTo>
                  <a:cubicBezTo>
                    <a:pt x="85915" y="80094"/>
                    <a:pt x="86072" y="80218"/>
                    <a:pt x="86230" y="80346"/>
                  </a:cubicBezTo>
                  <a:cubicBezTo>
                    <a:pt x="86417" y="80436"/>
                    <a:pt x="86609" y="80529"/>
                    <a:pt x="86800" y="80623"/>
                  </a:cubicBezTo>
                  <a:close/>
                  <a:moveTo>
                    <a:pt x="87074" y="80852"/>
                  </a:moveTo>
                  <a:cubicBezTo>
                    <a:pt x="86905" y="80770"/>
                    <a:pt x="86736" y="80687"/>
                    <a:pt x="86568" y="80608"/>
                  </a:cubicBezTo>
                  <a:cubicBezTo>
                    <a:pt x="86706" y="80717"/>
                    <a:pt x="86849" y="80822"/>
                    <a:pt x="86992" y="80931"/>
                  </a:cubicBezTo>
                  <a:cubicBezTo>
                    <a:pt x="87160" y="81021"/>
                    <a:pt x="87329" y="81107"/>
                    <a:pt x="87498" y="81194"/>
                  </a:cubicBezTo>
                  <a:cubicBezTo>
                    <a:pt x="87355" y="81081"/>
                    <a:pt x="87217" y="80965"/>
                    <a:pt x="87074" y="80852"/>
                  </a:cubicBezTo>
                  <a:close/>
                  <a:moveTo>
                    <a:pt x="88391" y="81640"/>
                  </a:moveTo>
                  <a:cubicBezTo>
                    <a:pt x="88233" y="81509"/>
                    <a:pt x="88076" y="81374"/>
                    <a:pt x="87922" y="81242"/>
                  </a:cubicBezTo>
                  <a:cubicBezTo>
                    <a:pt x="87727" y="81152"/>
                    <a:pt x="87536" y="81066"/>
                    <a:pt x="87344" y="80976"/>
                  </a:cubicBezTo>
                  <a:cubicBezTo>
                    <a:pt x="87502" y="81104"/>
                    <a:pt x="87659" y="81231"/>
                    <a:pt x="87821" y="81355"/>
                  </a:cubicBezTo>
                  <a:cubicBezTo>
                    <a:pt x="88008" y="81452"/>
                    <a:pt x="88200" y="81546"/>
                    <a:pt x="88391" y="81640"/>
                  </a:cubicBezTo>
                  <a:close/>
                  <a:moveTo>
                    <a:pt x="88665" y="81865"/>
                  </a:moveTo>
                  <a:cubicBezTo>
                    <a:pt x="88492" y="81783"/>
                    <a:pt x="88324" y="81700"/>
                    <a:pt x="88151" y="81614"/>
                  </a:cubicBezTo>
                  <a:cubicBezTo>
                    <a:pt x="88293" y="81726"/>
                    <a:pt x="88436" y="81835"/>
                    <a:pt x="88579" y="81944"/>
                  </a:cubicBezTo>
                  <a:cubicBezTo>
                    <a:pt x="88751" y="82034"/>
                    <a:pt x="88920" y="82124"/>
                    <a:pt x="89093" y="82210"/>
                  </a:cubicBezTo>
                  <a:cubicBezTo>
                    <a:pt x="88950" y="82094"/>
                    <a:pt x="88808" y="81982"/>
                    <a:pt x="88665" y="81865"/>
                  </a:cubicBezTo>
                  <a:close/>
                  <a:moveTo>
                    <a:pt x="89986" y="82657"/>
                  </a:moveTo>
                  <a:cubicBezTo>
                    <a:pt x="89824" y="82526"/>
                    <a:pt x="89667" y="82394"/>
                    <a:pt x="89509" y="82259"/>
                  </a:cubicBezTo>
                  <a:cubicBezTo>
                    <a:pt x="89318" y="82169"/>
                    <a:pt x="89123" y="82079"/>
                    <a:pt x="88931" y="81989"/>
                  </a:cubicBezTo>
                  <a:cubicBezTo>
                    <a:pt x="89089" y="82117"/>
                    <a:pt x="89246" y="82244"/>
                    <a:pt x="89408" y="82372"/>
                  </a:cubicBezTo>
                  <a:cubicBezTo>
                    <a:pt x="89599" y="82469"/>
                    <a:pt x="89791" y="82563"/>
                    <a:pt x="89986" y="82657"/>
                  </a:cubicBezTo>
                  <a:moveTo>
                    <a:pt x="90256" y="82882"/>
                  </a:moveTo>
                  <a:cubicBezTo>
                    <a:pt x="90083" y="82799"/>
                    <a:pt x="89911" y="82713"/>
                    <a:pt x="89738" y="82627"/>
                  </a:cubicBezTo>
                  <a:cubicBezTo>
                    <a:pt x="89881" y="82739"/>
                    <a:pt x="90027" y="82848"/>
                    <a:pt x="90169" y="82957"/>
                  </a:cubicBezTo>
                  <a:cubicBezTo>
                    <a:pt x="90342" y="83051"/>
                    <a:pt x="90515" y="83141"/>
                    <a:pt x="90687" y="83231"/>
                  </a:cubicBezTo>
                  <a:cubicBezTo>
                    <a:pt x="90545" y="83115"/>
                    <a:pt x="90398" y="82998"/>
                    <a:pt x="90256" y="82882"/>
                  </a:cubicBezTo>
                  <a:moveTo>
                    <a:pt x="91580" y="83681"/>
                  </a:moveTo>
                  <a:cubicBezTo>
                    <a:pt x="91419" y="83550"/>
                    <a:pt x="91261" y="83415"/>
                    <a:pt x="91100" y="83280"/>
                  </a:cubicBezTo>
                  <a:cubicBezTo>
                    <a:pt x="90905" y="83190"/>
                    <a:pt x="90710" y="83100"/>
                    <a:pt x="90518" y="83006"/>
                  </a:cubicBezTo>
                  <a:cubicBezTo>
                    <a:pt x="90676" y="83133"/>
                    <a:pt x="90837" y="83261"/>
                    <a:pt x="90999" y="83389"/>
                  </a:cubicBezTo>
                  <a:cubicBezTo>
                    <a:pt x="91190" y="83486"/>
                    <a:pt x="91385" y="83584"/>
                    <a:pt x="91580" y="83681"/>
                  </a:cubicBezTo>
                  <a:moveTo>
                    <a:pt x="91847" y="83903"/>
                  </a:moveTo>
                  <a:cubicBezTo>
                    <a:pt x="91670" y="83816"/>
                    <a:pt x="91498" y="83730"/>
                    <a:pt x="91321" y="83644"/>
                  </a:cubicBezTo>
                  <a:cubicBezTo>
                    <a:pt x="91468" y="83752"/>
                    <a:pt x="91610" y="83865"/>
                    <a:pt x="91760" y="83974"/>
                  </a:cubicBezTo>
                  <a:cubicBezTo>
                    <a:pt x="91933" y="84068"/>
                    <a:pt x="92109" y="84161"/>
                    <a:pt x="92286" y="84255"/>
                  </a:cubicBezTo>
                  <a:cubicBezTo>
                    <a:pt x="92139" y="84135"/>
                    <a:pt x="91993" y="84019"/>
                    <a:pt x="91847" y="83903"/>
                  </a:cubicBezTo>
                  <a:close/>
                  <a:moveTo>
                    <a:pt x="93152" y="84698"/>
                  </a:moveTo>
                  <a:cubicBezTo>
                    <a:pt x="92991" y="84563"/>
                    <a:pt x="92833" y="84428"/>
                    <a:pt x="92672" y="84293"/>
                  </a:cubicBezTo>
                  <a:cubicBezTo>
                    <a:pt x="92481" y="84206"/>
                    <a:pt x="92293" y="84116"/>
                    <a:pt x="92102" y="84023"/>
                  </a:cubicBezTo>
                  <a:cubicBezTo>
                    <a:pt x="92263" y="84154"/>
                    <a:pt x="92424" y="84281"/>
                    <a:pt x="92586" y="84409"/>
                  </a:cubicBezTo>
                  <a:cubicBezTo>
                    <a:pt x="92777" y="84507"/>
                    <a:pt x="92965" y="84600"/>
                    <a:pt x="93152" y="84698"/>
                  </a:cubicBezTo>
                  <a:moveTo>
                    <a:pt x="93415" y="84912"/>
                  </a:moveTo>
                  <a:cubicBezTo>
                    <a:pt x="93246" y="84829"/>
                    <a:pt x="93077" y="84743"/>
                    <a:pt x="92908" y="84660"/>
                  </a:cubicBezTo>
                  <a:cubicBezTo>
                    <a:pt x="93047" y="84766"/>
                    <a:pt x="93186" y="84874"/>
                    <a:pt x="93325" y="84979"/>
                  </a:cubicBezTo>
                  <a:cubicBezTo>
                    <a:pt x="93332" y="84987"/>
                    <a:pt x="93340" y="84991"/>
                    <a:pt x="93347" y="84994"/>
                  </a:cubicBezTo>
                  <a:cubicBezTo>
                    <a:pt x="93516" y="85088"/>
                    <a:pt x="93685" y="85174"/>
                    <a:pt x="93854" y="85265"/>
                  </a:cubicBezTo>
                  <a:cubicBezTo>
                    <a:pt x="93708" y="85148"/>
                    <a:pt x="93561" y="85032"/>
                    <a:pt x="93415" y="84912"/>
                  </a:cubicBezTo>
                  <a:moveTo>
                    <a:pt x="94751" y="85726"/>
                  </a:moveTo>
                  <a:cubicBezTo>
                    <a:pt x="94589" y="85591"/>
                    <a:pt x="94424" y="85456"/>
                    <a:pt x="94267" y="85321"/>
                  </a:cubicBezTo>
                  <a:cubicBezTo>
                    <a:pt x="94064" y="85227"/>
                    <a:pt x="93865" y="85129"/>
                    <a:pt x="93666" y="85032"/>
                  </a:cubicBezTo>
                  <a:cubicBezTo>
                    <a:pt x="93824" y="85163"/>
                    <a:pt x="93985" y="85291"/>
                    <a:pt x="94147" y="85418"/>
                  </a:cubicBezTo>
                  <a:cubicBezTo>
                    <a:pt x="94349" y="85523"/>
                    <a:pt x="94548" y="85625"/>
                    <a:pt x="94751" y="85726"/>
                  </a:cubicBezTo>
                  <a:moveTo>
                    <a:pt x="95010" y="85940"/>
                  </a:moveTo>
                  <a:cubicBezTo>
                    <a:pt x="94826" y="85846"/>
                    <a:pt x="94646" y="85756"/>
                    <a:pt x="94462" y="85662"/>
                  </a:cubicBezTo>
                  <a:cubicBezTo>
                    <a:pt x="94537" y="85722"/>
                    <a:pt x="94608" y="85775"/>
                    <a:pt x="94683" y="85831"/>
                  </a:cubicBezTo>
                  <a:cubicBezTo>
                    <a:pt x="94754" y="85887"/>
                    <a:pt x="94830" y="85944"/>
                    <a:pt x="94901" y="86000"/>
                  </a:cubicBezTo>
                  <a:cubicBezTo>
                    <a:pt x="95085" y="86097"/>
                    <a:pt x="95268" y="86199"/>
                    <a:pt x="95452" y="86296"/>
                  </a:cubicBezTo>
                  <a:cubicBezTo>
                    <a:pt x="95306" y="86176"/>
                    <a:pt x="95156" y="86056"/>
                    <a:pt x="95010" y="85940"/>
                  </a:cubicBezTo>
                  <a:close/>
                  <a:moveTo>
                    <a:pt x="96390" y="86780"/>
                  </a:moveTo>
                  <a:cubicBezTo>
                    <a:pt x="96225" y="86642"/>
                    <a:pt x="96056" y="86503"/>
                    <a:pt x="95891" y="86364"/>
                  </a:cubicBezTo>
                  <a:cubicBezTo>
                    <a:pt x="95677" y="86263"/>
                    <a:pt x="95464" y="86161"/>
                    <a:pt x="95253" y="86056"/>
                  </a:cubicBezTo>
                  <a:cubicBezTo>
                    <a:pt x="95415" y="86188"/>
                    <a:pt x="95576" y="86315"/>
                    <a:pt x="95741" y="86446"/>
                  </a:cubicBezTo>
                  <a:cubicBezTo>
                    <a:pt x="95959" y="86559"/>
                    <a:pt x="96173" y="86668"/>
                    <a:pt x="96390" y="86780"/>
                  </a:cubicBezTo>
                  <a:close/>
                  <a:moveTo>
                    <a:pt x="96649" y="86990"/>
                  </a:moveTo>
                  <a:cubicBezTo>
                    <a:pt x="96450" y="86889"/>
                    <a:pt x="96248" y="86788"/>
                    <a:pt x="96049" y="86687"/>
                  </a:cubicBezTo>
                  <a:cubicBezTo>
                    <a:pt x="96199" y="86803"/>
                    <a:pt x="96345" y="86915"/>
                    <a:pt x="96495" y="87028"/>
                  </a:cubicBezTo>
                  <a:cubicBezTo>
                    <a:pt x="96702" y="87137"/>
                    <a:pt x="96908" y="87249"/>
                    <a:pt x="97114" y="87358"/>
                  </a:cubicBezTo>
                  <a:cubicBezTo>
                    <a:pt x="96957" y="87238"/>
                    <a:pt x="96803" y="87114"/>
                    <a:pt x="96649" y="86990"/>
                  </a:cubicBezTo>
                  <a:close/>
                  <a:moveTo>
                    <a:pt x="97981" y="87808"/>
                  </a:moveTo>
                  <a:cubicBezTo>
                    <a:pt x="97812" y="87673"/>
                    <a:pt x="97647" y="87534"/>
                    <a:pt x="97478" y="87392"/>
                  </a:cubicBezTo>
                  <a:cubicBezTo>
                    <a:pt x="97283" y="87298"/>
                    <a:pt x="97084" y="87204"/>
                    <a:pt x="96889" y="87107"/>
                  </a:cubicBezTo>
                  <a:cubicBezTo>
                    <a:pt x="97054" y="87242"/>
                    <a:pt x="97223" y="87373"/>
                    <a:pt x="97392" y="87504"/>
                  </a:cubicBezTo>
                  <a:lnTo>
                    <a:pt x="97392" y="87504"/>
                  </a:lnTo>
                  <a:cubicBezTo>
                    <a:pt x="97396" y="87508"/>
                    <a:pt x="97396" y="87508"/>
                    <a:pt x="97396" y="87508"/>
                  </a:cubicBezTo>
                  <a:cubicBezTo>
                    <a:pt x="97591" y="87610"/>
                    <a:pt x="97786" y="87711"/>
                    <a:pt x="97981" y="87808"/>
                  </a:cubicBezTo>
                  <a:close/>
                  <a:moveTo>
                    <a:pt x="98236" y="88015"/>
                  </a:moveTo>
                  <a:cubicBezTo>
                    <a:pt x="98056" y="87925"/>
                    <a:pt x="97876" y="87835"/>
                    <a:pt x="97700" y="87745"/>
                  </a:cubicBezTo>
                  <a:cubicBezTo>
                    <a:pt x="97850" y="87861"/>
                    <a:pt x="98004" y="87977"/>
                    <a:pt x="98158" y="88094"/>
                  </a:cubicBezTo>
                  <a:cubicBezTo>
                    <a:pt x="98341" y="88195"/>
                    <a:pt x="98521" y="88292"/>
                    <a:pt x="98705" y="88390"/>
                  </a:cubicBezTo>
                  <a:cubicBezTo>
                    <a:pt x="98548" y="88266"/>
                    <a:pt x="98390" y="88142"/>
                    <a:pt x="98236" y="88015"/>
                  </a:cubicBezTo>
                  <a:moveTo>
                    <a:pt x="99572" y="88844"/>
                  </a:moveTo>
                  <a:cubicBezTo>
                    <a:pt x="99403" y="88701"/>
                    <a:pt x="99234" y="88563"/>
                    <a:pt x="99066" y="88424"/>
                  </a:cubicBezTo>
                  <a:cubicBezTo>
                    <a:pt x="98867" y="88326"/>
                    <a:pt x="98668" y="88229"/>
                    <a:pt x="98469" y="88131"/>
                  </a:cubicBezTo>
                  <a:cubicBezTo>
                    <a:pt x="98559" y="88206"/>
                    <a:pt x="98653" y="88277"/>
                    <a:pt x="98747" y="88352"/>
                  </a:cubicBezTo>
                  <a:lnTo>
                    <a:pt x="98747" y="88352"/>
                  </a:lnTo>
                  <a:cubicBezTo>
                    <a:pt x="98822" y="88412"/>
                    <a:pt x="98897" y="88472"/>
                    <a:pt x="98975" y="88533"/>
                  </a:cubicBezTo>
                  <a:cubicBezTo>
                    <a:pt x="99174" y="88638"/>
                    <a:pt x="99373" y="88739"/>
                    <a:pt x="99572" y="88844"/>
                  </a:cubicBezTo>
                  <a:close/>
                  <a:moveTo>
                    <a:pt x="100067" y="89242"/>
                  </a:moveTo>
                  <a:cubicBezTo>
                    <a:pt x="99985" y="89174"/>
                    <a:pt x="99902" y="89110"/>
                    <a:pt x="99820" y="89043"/>
                  </a:cubicBezTo>
                  <a:cubicBezTo>
                    <a:pt x="99636" y="88953"/>
                    <a:pt x="99452" y="88859"/>
                    <a:pt x="99272" y="88761"/>
                  </a:cubicBezTo>
                  <a:cubicBezTo>
                    <a:pt x="99426" y="88881"/>
                    <a:pt x="99580" y="89002"/>
                    <a:pt x="99737" y="89118"/>
                  </a:cubicBezTo>
                  <a:cubicBezTo>
                    <a:pt x="99921" y="89219"/>
                    <a:pt x="100105" y="89317"/>
                    <a:pt x="100289" y="89418"/>
                  </a:cubicBezTo>
                  <a:cubicBezTo>
                    <a:pt x="100214" y="89358"/>
                    <a:pt x="100142" y="89302"/>
                    <a:pt x="100067" y="89242"/>
                  </a:cubicBezTo>
                  <a:close/>
                  <a:moveTo>
                    <a:pt x="101163" y="89876"/>
                  </a:moveTo>
                  <a:cubicBezTo>
                    <a:pt x="100990" y="89737"/>
                    <a:pt x="100821" y="89594"/>
                    <a:pt x="100653" y="89455"/>
                  </a:cubicBezTo>
                  <a:cubicBezTo>
                    <a:pt x="100450" y="89358"/>
                    <a:pt x="100247" y="89257"/>
                    <a:pt x="100045" y="89155"/>
                  </a:cubicBezTo>
                  <a:cubicBezTo>
                    <a:pt x="100064" y="89170"/>
                    <a:pt x="100082" y="89185"/>
                    <a:pt x="100101" y="89200"/>
                  </a:cubicBezTo>
                  <a:lnTo>
                    <a:pt x="100101" y="89200"/>
                  </a:lnTo>
                  <a:cubicBezTo>
                    <a:pt x="100251" y="89320"/>
                    <a:pt x="100401" y="89440"/>
                    <a:pt x="100551" y="89557"/>
                  </a:cubicBezTo>
                  <a:cubicBezTo>
                    <a:pt x="100754" y="89666"/>
                    <a:pt x="100957" y="89771"/>
                    <a:pt x="101163" y="89876"/>
                  </a:cubicBezTo>
                  <a:moveTo>
                    <a:pt x="101422" y="90090"/>
                  </a:moveTo>
                  <a:lnTo>
                    <a:pt x="101422" y="90090"/>
                  </a:lnTo>
                  <a:cubicBezTo>
                    <a:pt x="101418" y="90082"/>
                    <a:pt x="101411" y="90078"/>
                    <a:pt x="101403" y="90075"/>
                  </a:cubicBezTo>
                  <a:cubicBezTo>
                    <a:pt x="101215" y="89977"/>
                    <a:pt x="101032" y="89883"/>
                    <a:pt x="100844" y="89786"/>
                  </a:cubicBezTo>
                  <a:cubicBezTo>
                    <a:pt x="101013" y="89917"/>
                    <a:pt x="101185" y="90045"/>
                    <a:pt x="101358" y="90176"/>
                  </a:cubicBezTo>
                  <a:cubicBezTo>
                    <a:pt x="101542" y="90277"/>
                    <a:pt x="101726" y="90378"/>
                    <a:pt x="101913" y="90476"/>
                  </a:cubicBezTo>
                  <a:cubicBezTo>
                    <a:pt x="101748" y="90348"/>
                    <a:pt x="101587" y="90217"/>
                    <a:pt x="101422" y="90090"/>
                  </a:cubicBezTo>
                  <a:close/>
                  <a:moveTo>
                    <a:pt x="101621" y="90183"/>
                  </a:moveTo>
                  <a:cubicBezTo>
                    <a:pt x="101801" y="90326"/>
                    <a:pt x="101985" y="90472"/>
                    <a:pt x="102168" y="90615"/>
                  </a:cubicBezTo>
                  <a:cubicBezTo>
                    <a:pt x="102371" y="90724"/>
                    <a:pt x="102574" y="90829"/>
                    <a:pt x="102780" y="90934"/>
                  </a:cubicBezTo>
                  <a:cubicBezTo>
                    <a:pt x="102596" y="90787"/>
                    <a:pt x="102416" y="90637"/>
                    <a:pt x="102236" y="90487"/>
                  </a:cubicBezTo>
                  <a:cubicBezTo>
                    <a:pt x="102030" y="90386"/>
                    <a:pt x="101823" y="90285"/>
                    <a:pt x="101621" y="90183"/>
                  </a:cubicBezTo>
                  <a:close/>
                  <a:moveTo>
                    <a:pt x="162092" y="4135"/>
                  </a:moveTo>
                  <a:cubicBezTo>
                    <a:pt x="186217" y="4135"/>
                    <a:pt x="208857" y="9778"/>
                    <a:pt x="218976" y="21293"/>
                  </a:cubicBezTo>
                  <a:cubicBezTo>
                    <a:pt x="223516" y="26463"/>
                    <a:pt x="225565" y="32406"/>
                    <a:pt x="225565" y="38612"/>
                  </a:cubicBezTo>
                  <a:cubicBezTo>
                    <a:pt x="225561" y="54022"/>
                    <a:pt x="212962" y="71048"/>
                    <a:pt x="194659" y="81970"/>
                  </a:cubicBezTo>
                  <a:cubicBezTo>
                    <a:pt x="178897" y="91388"/>
                    <a:pt x="157586" y="96933"/>
                    <a:pt x="137250" y="96933"/>
                  </a:cubicBezTo>
                  <a:cubicBezTo>
                    <a:pt x="124452" y="96933"/>
                    <a:pt x="112044" y="94738"/>
                    <a:pt x="101651" y="89928"/>
                  </a:cubicBezTo>
                  <a:cubicBezTo>
                    <a:pt x="101835" y="90086"/>
                    <a:pt x="102018" y="90243"/>
                    <a:pt x="102206" y="90401"/>
                  </a:cubicBezTo>
                  <a:cubicBezTo>
                    <a:pt x="113098" y="95740"/>
                    <a:pt x="126324" y="98171"/>
                    <a:pt x="139970" y="98171"/>
                  </a:cubicBezTo>
                  <a:cubicBezTo>
                    <a:pt x="160610" y="98171"/>
                    <a:pt x="182203" y="92607"/>
                    <a:pt x="198093" y="83160"/>
                  </a:cubicBezTo>
                  <a:cubicBezTo>
                    <a:pt x="216605" y="72166"/>
                    <a:pt x="229242" y="54948"/>
                    <a:pt x="229242" y="39325"/>
                  </a:cubicBezTo>
                  <a:cubicBezTo>
                    <a:pt x="229242" y="32939"/>
                    <a:pt x="227133" y="26816"/>
                    <a:pt x="222451" y="21488"/>
                  </a:cubicBezTo>
                  <a:cubicBezTo>
                    <a:pt x="211998" y="9587"/>
                    <a:pt x="188746" y="3692"/>
                    <a:pt x="164077" y="3692"/>
                  </a:cubicBezTo>
                  <a:lnTo>
                    <a:pt x="164073" y="3692"/>
                  </a:lnTo>
                  <a:cubicBezTo>
                    <a:pt x="154603" y="3692"/>
                    <a:pt x="144930" y="4563"/>
                    <a:pt x="135689" y="6289"/>
                  </a:cubicBezTo>
                  <a:cubicBezTo>
                    <a:pt x="135505" y="6349"/>
                    <a:pt x="135325" y="6405"/>
                    <a:pt x="135141" y="6465"/>
                  </a:cubicBezTo>
                  <a:cubicBezTo>
                    <a:pt x="143951" y="4916"/>
                    <a:pt x="153125" y="4135"/>
                    <a:pt x="162092" y="4135"/>
                  </a:cubicBezTo>
                  <a:close/>
                  <a:moveTo>
                    <a:pt x="160130" y="4638"/>
                  </a:moveTo>
                  <a:cubicBezTo>
                    <a:pt x="183692" y="4638"/>
                    <a:pt x="205698" y="10037"/>
                    <a:pt x="215453" y="21139"/>
                  </a:cubicBezTo>
                  <a:cubicBezTo>
                    <a:pt x="219847" y="26144"/>
                    <a:pt x="221828" y="31892"/>
                    <a:pt x="221828" y="37907"/>
                  </a:cubicBezTo>
                  <a:cubicBezTo>
                    <a:pt x="221824" y="53065"/>
                    <a:pt x="209274" y="69889"/>
                    <a:pt x="191193" y="80728"/>
                  </a:cubicBezTo>
                  <a:cubicBezTo>
                    <a:pt x="175573" y="90112"/>
                    <a:pt x="154550" y="95635"/>
                    <a:pt x="134537" y="95635"/>
                  </a:cubicBezTo>
                  <a:cubicBezTo>
                    <a:pt x="122493" y="95635"/>
                    <a:pt x="110813" y="93635"/>
                    <a:pt x="100900" y="89268"/>
                  </a:cubicBezTo>
                  <a:cubicBezTo>
                    <a:pt x="101084" y="89437"/>
                    <a:pt x="101275" y="89602"/>
                    <a:pt x="101467" y="89767"/>
                  </a:cubicBezTo>
                  <a:cubicBezTo>
                    <a:pt x="111890" y="94641"/>
                    <a:pt x="124373" y="96866"/>
                    <a:pt x="137250" y="96866"/>
                  </a:cubicBezTo>
                  <a:cubicBezTo>
                    <a:pt x="157571" y="96866"/>
                    <a:pt x="178875" y="91324"/>
                    <a:pt x="194626" y="81914"/>
                  </a:cubicBezTo>
                  <a:cubicBezTo>
                    <a:pt x="212913" y="71003"/>
                    <a:pt x="225497" y="53984"/>
                    <a:pt x="225497" y="38612"/>
                  </a:cubicBezTo>
                  <a:cubicBezTo>
                    <a:pt x="225497" y="32421"/>
                    <a:pt x="223456" y="26497"/>
                    <a:pt x="218924" y="21338"/>
                  </a:cubicBezTo>
                  <a:cubicBezTo>
                    <a:pt x="208835" y="9849"/>
                    <a:pt x="186214" y="4203"/>
                    <a:pt x="162099" y="4203"/>
                  </a:cubicBezTo>
                  <a:lnTo>
                    <a:pt x="162092" y="4203"/>
                  </a:lnTo>
                  <a:cubicBezTo>
                    <a:pt x="152967" y="4203"/>
                    <a:pt x="143628" y="5009"/>
                    <a:pt x="134676" y="6615"/>
                  </a:cubicBezTo>
                  <a:cubicBezTo>
                    <a:pt x="134485" y="6675"/>
                    <a:pt x="134293" y="6739"/>
                    <a:pt x="134106" y="6803"/>
                  </a:cubicBezTo>
                  <a:cubicBezTo>
                    <a:pt x="142638" y="5366"/>
                    <a:pt x="151489" y="4638"/>
                    <a:pt x="160130" y="4638"/>
                  </a:cubicBezTo>
                  <a:moveTo>
                    <a:pt x="133093" y="7144"/>
                  </a:moveTo>
                  <a:cubicBezTo>
                    <a:pt x="141343" y="5812"/>
                    <a:pt x="149872" y="5137"/>
                    <a:pt x="158182" y="5137"/>
                  </a:cubicBezTo>
                  <a:cubicBezTo>
                    <a:pt x="181178" y="5137"/>
                    <a:pt x="202535" y="10296"/>
                    <a:pt x="211930" y="20989"/>
                  </a:cubicBezTo>
                  <a:cubicBezTo>
                    <a:pt x="216181" y="25825"/>
                    <a:pt x="218091" y="31386"/>
                    <a:pt x="218091" y="37209"/>
                  </a:cubicBezTo>
                  <a:cubicBezTo>
                    <a:pt x="218091" y="52108"/>
                    <a:pt x="205585" y="68729"/>
                    <a:pt x="187729" y="79490"/>
                  </a:cubicBezTo>
                  <a:cubicBezTo>
                    <a:pt x="172249" y="88836"/>
                    <a:pt x="151519" y="94341"/>
                    <a:pt x="131828" y="94341"/>
                  </a:cubicBezTo>
                  <a:cubicBezTo>
                    <a:pt x="120535" y="94341"/>
                    <a:pt x="109582" y="92528"/>
                    <a:pt x="100161" y="88593"/>
                  </a:cubicBezTo>
                  <a:cubicBezTo>
                    <a:pt x="100349" y="88769"/>
                    <a:pt x="100540" y="88941"/>
                    <a:pt x="100731" y="89118"/>
                  </a:cubicBezTo>
                  <a:cubicBezTo>
                    <a:pt x="110678" y="93538"/>
                    <a:pt x="122422" y="95564"/>
                    <a:pt x="134537" y="95564"/>
                  </a:cubicBezTo>
                  <a:cubicBezTo>
                    <a:pt x="154535" y="95564"/>
                    <a:pt x="175550" y="90045"/>
                    <a:pt x="191159" y="80672"/>
                  </a:cubicBezTo>
                  <a:cubicBezTo>
                    <a:pt x="209225" y="69840"/>
                    <a:pt x="221757" y="53024"/>
                    <a:pt x="221757" y="37907"/>
                  </a:cubicBezTo>
                  <a:cubicBezTo>
                    <a:pt x="221757" y="31907"/>
                    <a:pt x="219783" y="26178"/>
                    <a:pt x="215401" y="21188"/>
                  </a:cubicBezTo>
                  <a:cubicBezTo>
                    <a:pt x="205675" y="10112"/>
                    <a:pt x="183689" y="4709"/>
                    <a:pt x="160137" y="4709"/>
                  </a:cubicBezTo>
                  <a:lnTo>
                    <a:pt x="160130" y="4709"/>
                  </a:lnTo>
                  <a:cubicBezTo>
                    <a:pt x="151342" y="4709"/>
                    <a:pt x="142341" y="5460"/>
                    <a:pt x="133674" y="6945"/>
                  </a:cubicBezTo>
                  <a:cubicBezTo>
                    <a:pt x="133479" y="7013"/>
                    <a:pt x="133288" y="7077"/>
                    <a:pt x="133093" y="7144"/>
                  </a:cubicBezTo>
                  <a:moveTo>
                    <a:pt x="132819" y="7189"/>
                  </a:moveTo>
                  <a:cubicBezTo>
                    <a:pt x="133003" y="7125"/>
                    <a:pt x="133186" y="7062"/>
                    <a:pt x="133370" y="6998"/>
                  </a:cubicBezTo>
                  <a:cubicBezTo>
                    <a:pt x="133066" y="7050"/>
                    <a:pt x="132762" y="7107"/>
                    <a:pt x="132459" y="7159"/>
                  </a:cubicBezTo>
                  <a:cubicBezTo>
                    <a:pt x="132278" y="7219"/>
                    <a:pt x="132098" y="7279"/>
                    <a:pt x="131918" y="7339"/>
                  </a:cubicBezTo>
                  <a:cubicBezTo>
                    <a:pt x="132218" y="7287"/>
                    <a:pt x="132519" y="7238"/>
                    <a:pt x="132819" y="7189"/>
                  </a:cubicBezTo>
                  <a:close/>
                  <a:moveTo>
                    <a:pt x="130916" y="7677"/>
                  </a:moveTo>
                  <a:cubicBezTo>
                    <a:pt x="131228" y="7628"/>
                    <a:pt x="131539" y="7576"/>
                    <a:pt x="131851" y="7527"/>
                  </a:cubicBezTo>
                  <a:cubicBezTo>
                    <a:pt x="132038" y="7459"/>
                    <a:pt x="132226" y="7396"/>
                    <a:pt x="132417" y="7328"/>
                  </a:cubicBezTo>
                  <a:cubicBezTo>
                    <a:pt x="132102" y="7381"/>
                    <a:pt x="131783" y="7433"/>
                    <a:pt x="131468" y="7489"/>
                  </a:cubicBezTo>
                  <a:cubicBezTo>
                    <a:pt x="131284" y="7549"/>
                    <a:pt x="131100" y="7613"/>
                    <a:pt x="130916" y="7677"/>
                  </a:cubicBezTo>
                  <a:moveTo>
                    <a:pt x="130624" y="7726"/>
                  </a:moveTo>
                  <a:cubicBezTo>
                    <a:pt x="130800" y="7666"/>
                    <a:pt x="130973" y="7606"/>
                    <a:pt x="131149" y="7546"/>
                  </a:cubicBezTo>
                  <a:cubicBezTo>
                    <a:pt x="130849" y="7598"/>
                    <a:pt x="130549" y="7651"/>
                    <a:pt x="130249" y="7703"/>
                  </a:cubicBezTo>
                  <a:cubicBezTo>
                    <a:pt x="130080" y="7760"/>
                    <a:pt x="129907" y="7816"/>
                    <a:pt x="129738" y="7872"/>
                  </a:cubicBezTo>
                  <a:cubicBezTo>
                    <a:pt x="130031" y="7823"/>
                    <a:pt x="130327" y="7775"/>
                    <a:pt x="130624" y="7726"/>
                  </a:cubicBezTo>
                  <a:moveTo>
                    <a:pt x="129667" y="8060"/>
                  </a:moveTo>
                  <a:cubicBezTo>
                    <a:pt x="129847" y="7996"/>
                    <a:pt x="130027" y="7932"/>
                    <a:pt x="130207" y="7868"/>
                  </a:cubicBezTo>
                  <a:cubicBezTo>
                    <a:pt x="129896" y="7921"/>
                    <a:pt x="129581" y="7977"/>
                    <a:pt x="129269" y="8030"/>
                  </a:cubicBezTo>
                  <a:cubicBezTo>
                    <a:pt x="129097" y="8090"/>
                    <a:pt x="128920" y="8150"/>
                    <a:pt x="128744" y="8210"/>
                  </a:cubicBezTo>
                  <a:cubicBezTo>
                    <a:pt x="129052" y="8157"/>
                    <a:pt x="129359" y="8108"/>
                    <a:pt x="129667" y="8060"/>
                  </a:cubicBezTo>
                  <a:close/>
                  <a:moveTo>
                    <a:pt x="127776" y="8547"/>
                  </a:moveTo>
                  <a:cubicBezTo>
                    <a:pt x="128091" y="8499"/>
                    <a:pt x="128414" y="8446"/>
                    <a:pt x="128729" y="8401"/>
                  </a:cubicBezTo>
                  <a:cubicBezTo>
                    <a:pt x="128913" y="8334"/>
                    <a:pt x="129093" y="8266"/>
                    <a:pt x="129277" y="8202"/>
                  </a:cubicBezTo>
                  <a:cubicBezTo>
                    <a:pt x="128954" y="8251"/>
                    <a:pt x="128631" y="8307"/>
                    <a:pt x="128309" y="8360"/>
                  </a:cubicBezTo>
                  <a:cubicBezTo>
                    <a:pt x="128132" y="8420"/>
                    <a:pt x="127952" y="8484"/>
                    <a:pt x="127776" y="8547"/>
                  </a:cubicBezTo>
                  <a:close/>
                  <a:moveTo>
                    <a:pt x="127491" y="8592"/>
                  </a:moveTo>
                  <a:cubicBezTo>
                    <a:pt x="127663" y="8529"/>
                    <a:pt x="127832" y="8472"/>
                    <a:pt x="128005" y="8409"/>
                  </a:cubicBezTo>
                  <a:cubicBezTo>
                    <a:pt x="127693" y="8461"/>
                    <a:pt x="127386" y="8517"/>
                    <a:pt x="127078" y="8570"/>
                  </a:cubicBezTo>
                  <a:cubicBezTo>
                    <a:pt x="126913" y="8626"/>
                    <a:pt x="126744" y="8683"/>
                    <a:pt x="126579" y="8739"/>
                  </a:cubicBezTo>
                  <a:cubicBezTo>
                    <a:pt x="126883" y="8690"/>
                    <a:pt x="127187" y="8641"/>
                    <a:pt x="127491" y="8592"/>
                  </a:cubicBezTo>
                  <a:close/>
                  <a:moveTo>
                    <a:pt x="125622" y="9073"/>
                  </a:moveTo>
                  <a:cubicBezTo>
                    <a:pt x="125937" y="9024"/>
                    <a:pt x="126253" y="8975"/>
                    <a:pt x="126568" y="8926"/>
                  </a:cubicBezTo>
                  <a:cubicBezTo>
                    <a:pt x="126740" y="8863"/>
                    <a:pt x="126913" y="8799"/>
                    <a:pt x="127086" y="8739"/>
                  </a:cubicBezTo>
                  <a:cubicBezTo>
                    <a:pt x="126767" y="8788"/>
                    <a:pt x="126448" y="8840"/>
                    <a:pt x="126129" y="8896"/>
                  </a:cubicBezTo>
                  <a:cubicBezTo>
                    <a:pt x="125960" y="8953"/>
                    <a:pt x="125791" y="9013"/>
                    <a:pt x="125622" y="9073"/>
                  </a:cubicBezTo>
                  <a:close/>
                  <a:moveTo>
                    <a:pt x="125326" y="9122"/>
                  </a:moveTo>
                  <a:cubicBezTo>
                    <a:pt x="125483" y="9065"/>
                    <a:pt x="125645" y="9005"/>
                    <a:pt x="125806" y="8949"/>
                  </a:cubicBezTo>
                  <a:cubicBezTo>
                    <a:pt x="125502" y="9001"/>
                    <a:pt x="125198" y="9054"/>
                    <a:pt x="124891" y="9110"/>
                  </a:cubicBezTo>
                  <a:cubicBezTo>
                    <a:pt x="124737" y="9163"/>
                    <a:pt x="124579" y="9215"/>
                    <a:pt x="124425" y="9268"/>
                  </a:cubicBezTo>
                  <a:cubicBezTo>
                    <a:pt x="124726" y="9219"/>
                    <a:pt x="125022" y="9170"/>
                    <a:pt x="125326" y="9122"/>
                  </a:cubicBezTo>
                  <a:close/>
                  <a:moveTo>
                    <a:pt x="124410" y="9452"/>
                  </a:moveTo>
                  <a:cubicBezTo>
                    <a:pt x="124576" y="9392"/>
                    <a:pt x="124737" y="9332"/>
                    <a:pt x="124902" y="9272"/>
                  </a:cubicBezTo>
                  <a:cubicBezTo>
                    <a:pt x="124587" y="9324"/>
                    <a:pt x="124272" y="9377"/>
                    <a:pt x="123956" y="9429"/>
                  </a:cubicBezTo>
                  <a:cubicBezTo>
                    <a:pt x="123795" y="9485"/>
                    <a:pt x="123638" y="9542"/>
                    <a:pt x="123476" y="9598"/>
                  </a:cubicBezTo>
                  <a:cubicBezTo>
                    <a:pt x="123788" y="9549"/>
                    <a:pt x="124099" y="9500"/>
                    <a:pt x="124410" y="9452"/>
                  </a:cubicBezTo>
                  <a:moveTo>
                    <a:pt x="123517" y="9786"/>
                  </a:moveTo>
                  <a:cubicBezTo>
                    <a:pt x="123683" y="9722"/>
                    <a:pt x="123848" y="9662"/>
                    <a:pt x="124013" y="9598"/>
                  </a:cubicBezTo>
                  <a:cubicBezTo>
                    <a:pt x="123686" y="9651"/>
                    <a:pt x="123364" y="9703"/>
                    <a:pt x="123037" y="9756"/>
                  </a:cubicBezTo>
                  <a:cubicBezTo>
                    <a:pt x="122876" y="9812"/>
                    <a:pt x="122715" y="9872"/>
                    <a:pt x="122557" y="9928"/>
                  </a:cubicBezTo>
                  <a:cubicBezTo>
                    <a:pt x="122876" y="9879"/>
                    <a:pt x="123199" y="9831"/>
                    <a:pt x="123517" y="9786"/>
                  </a:cubicBezTo>
                  <a:close/>
                  <a:moveTo>
                    <a:pt x="121656" y="10262"/>
                  </a:moveTo>
                  <a:cubicBezTo>
                    <a:pt x="121987" y="10213"/>
                    <a:pt x="122317" y="10165"/>
                    <a:pt x="122647" y="10120"/>
                  </a:cubicBezTo>
                  <a:cubicBezTo>
                    <a:pt x="122812" y="10056"/>
                    <a:pt x="122973" y="9992"/>
                    <a:pt x="123138" y="9928"/>
                  </a:cubicBezTo>
                  <a:cubicBezTo>
                    <a:pt x="122805" y="9981"/>
                    <a:pt x="122471" y="10029"/>
                    <a:pt x="122137" y="10082"/>
                  </a:cubicBezTo>
                  <a:cubicBezTo>
                    <a:pt x="121975" y="10142"/>
                    <a:pt x="121818" y="10202"/>
                    <a:pt x="121656" y="10262"/>
                  </a:cubicBezTo>
                  <a:moveTo>
                    <a:pt x="121386" y="10303"/>
                  </a:moveTo>
                  <a:cubicBezTo>
                    <a:pt x="121540" y="10243"/>
                    <a:pt x="121694" y="10187"/>
                    <a:pt x="121852" y="10127"/>
                  </a:cubicBezTo>
                  <a:cubicBezTo>
                    <a:pt x="121548" y="10176"/>
                    <a:pt x="121240" y="10225"/>
                    <a:pt x="120940" y="10277"/>
                  </a:cubicBezTo>
                  <a:cubicBezTo>
                    <a:pt x="120786" y="10330"/>
                    <a:pt x="120636" y="10386"/>
                    <a:pt x="120482" y="10438"/>
                  </a:cubicBezTo>
                  <a:cubicBezTo>
                    <a:pt x="120782" y="10393"/>
                    <a:pt x="121086" y="10348"/>
                    <a:pt x="121386" y="10303"/>
                  </a:cubicBezTo>
                  <a:close/>
                  <a:moveTo>
                    <a:pt x="119593" y="10769"/>
                  </a:moveTo>
                  <a:cubicBezTo>
                    <a:pt x="119904" y="10720"/>
                    <a:pt x="120219" y="10675"/>
                    <a:pt x="120531" y="10630"/>
                  </a:cubicBezTo>
                  <a:cubicBezTo>
                    <a:pt x="120685" y="10570"/>
                    <a:pt x="120839" y="10510"/>
                    <a:pt x="120992" y="10453"/>
                  </a:cubicBezTo>
                  <a:cubicBezTo>
                    <a:pt x="120677" y="10498"/>
                    <a:pt x="120362" y="10547"/>
                    <a:pt x="120047" y="10600"/>
                  </a:cubicBezTo>
                  <a:cubicBezTo>
                    <a:pt x="119897" y="10656"/>
                    <a:pt x="119743" y="10712"/>
                    <a:pt x="119593" y="10769"/>
                  </a:cubicBezTo>
                  <a:close/>
                  <a:moveTo>
                    <a:pt x="119308" y="10810"/>
                  </a:moveTo>
                  <a:cubicBezTo>
                    <a:pt x="119454" y="10757"/>
                    <a:pt x="119600" y="10701"/>
                    <a:pt x="119747" y="10649"/>
                  </a:cubicBezTo>
                  <a:cubicBezTo>
                    <a:pt x="119431" y="10697"/>
                    <a:pt x="119120" y="10750"/>
                    <a:pt x="118809" y="10799"/>
                  </a:cubicBezTo>
                  <a:cubicBezTo>
                    <a:pt x="118666" y="10851"/>
                    <a:pt x="118524" y="10900"/>
                    <a:pt x="118381" y="10952"/>
                  </a:cubicBezTo>
                  <a:cubicBezTo>
                    <a:pt x="118692" y="10904"/>
                    <a:pt x="119000" y="10859"/>
                    <a:pt x="119308" y="10810"/>
                  </a:cubicBezTo>
                  <a:close/>
                  <a:moveTo>
                    <a:pt x="117507" y="11275"/>
                  </a:moveTo>
                  <a:cubicBezTo>
                    <a:pt x="117826" y="11226"/>
                    <a:pt x="118145" y="11181"/>
                    <a:pt x="118463" y="11133"/>
                  </a:cubicBezTo>
                  <a:cubicBezTo>
                    <a:pt x="118610" y="11076"/>
                    <a:pt x="118752" y="11020"/>
                    <a:pt x="118899" y="10967"/>
                  </a:cubicBezTo>
                  <a:cubicBezTo>
                    <a:pt x="118576" y="11016"/>
                    <a:pt x="118253" y="11065"/>
                    <a:pt x="117931" y="11118"/>
                  </a:cubicBezTo>
                  <a:cubicBezTo>
                    <a:pt x="117792" y="11170"/>
                    <a:pt x="117649" y="11223"/>
                    <a:pt x="117507" y="11275"/>
                  </a:cubicBezTo>
                  <a:close/>
                  <a:moveTo>
                    <a:pt x="117207" y="11320"/>
                  </a:moveTo>
                  <a:cubicBezTo>
                    <a:pt x="117342" y="11271"/>
                    <a:pt x="117477" y="11219"/>
                    <a:pt x="117612" y="11170"/>
                  </a:cubicBezTo>
                  <a:cubicBezTo>
                    <a:pt x="117334" y="11215"/>
                    <a:pt x="117060" y="11260"/>
                    <a:pt x="116786" y="11305"/>
                  </a:cubicBezTo>
                  <a:cubicBezTo>
                    <a:pt x="116651" y="11354"/>
                    <a:pt x="116516" y="11403"/>
                    <a:pt x="116385" y="11448"/>
                  </a:cubicBezTo>
                  <a:cubicBezTo>
                    <a:pt x="116659" y="11406"/>
                    <a:pt x="116933" y="11361"/>
                    <a:pt x="117207" y="11320"/>
                  </a:cubicBezTo>
                  <a:close/>
                  <a:moveTo>
                    <a:pt x="115518" y="11767"/>
                  </a:moveTo>
                  <a:cubicBezTo>
                    <a:pt x="115803" y="11722"/>
                    <a:pt x="116092" y="11680"/>
                    <a:pt x="116381" y="11635"/>
                  </a:cubicBezTo>
                  <a:cubicBezTo>
                    <a:pt x="116512" y="11587"/>
                    <a:pt x="116647" y="11534"/>
                    <a:pt x="116783" y="11482"/>
                  </a:cubicBezTo>
                  <a:cubicBezTo>
                    <a:pt x="116490" y="11527"/>
                    <a:pt x="116205" y="11575"/>
                    <a:pt x="115912" y="11620"/>
                  </a:cubicBezTo>
                  <a:cubicBezTo>
                    <a:pt x="115781" y="11669"/>
                    <a:pt x="115649" y="11718"/>
                    <a:pt x="115518" y="11767"/>
                  </a:cubicBezTo>
                  <a:close/>
                  <a:moveTo>
                    <a:pt x="115199" y="11815"/>
                  </a:moveTo>
                  <a:cubicBezTo>
                    <a:pt x="115327" y="11770"/>
                    <a:pt x="115451" y="11722"/>
                    <a:pt x="115578" y="11677"/>
                  </a:cubicBezTo>
                  <a:cubicBezTo>
                    <a:pt x="115282" y="11725"/>
                    <a:pt x="114989" y="11774"/>
                    <a:pt x="114696" y="11823"/>
                  </a:cubicBezTo>
                  <a:cubicBezTo>
                    <a:pt x="114573" y="11864"/>
                    <a:pt x="114453" y="11909"/>
                    <a:pt x="114329" y="11954"/>
                  </a:cubicBezTo>
                  <a:cubicBezTo>
                    <a:pt x="114621" y="11905"/>
                    <a:pt x="114907" y="11860"/>
                    <a:pt x="115199" y="11815"/>
                  </a:cubicBezTo>
                  <a:moveTo>
                    <a:pt x="114381" y="12127"/>
                  </a:moveTo>
                  <a:cubicBezTo>
                    <a:pt x="114505" y="12078"/>
                    <a:pt x="114629" y="12033"/>
                    <a:pt x="114753" y="11984"/>
                  </a:cubicBezTo>
                  <a:cubicBezTo>
                    <a:pt x="114449" y="12033"/>
                    <a:pt x="114141" y="12082"/>
                    <a:pt x="113837" y="12131"/>
                  </a:cubicBezTo>
                  <a:cubicBezTo>
                    <a:pt x="113717" y="12176"/>
                    <a:pt x="113597" y="12221"/>
                    <a:pt x="113473" y="12266"/>
                  </a:cubicBezTo>
                  <a:cubicBezTo>
                    <a:pt x="113777" y="12217"/>
                    <a:pt x="114077" y="12172"/>
                    <a:pt x="114381" y="12127"/>
                  </a:cubicBezTo>
                  <a:close/>
                  <a:moveTo>
                    <a:pt x="112652" y="12573"/>
                  </a:moveTo>
                  <a:cubicBezTo>
                    <a:pt x="112963" y="12525"/>
                    <a:pt x="113274" y="12480"/>
                    <a:pt x="113590" y="12435"/>
                  </a:cubicBezTo>
                  <a:cubicBezTo>
                    <a:pt x="113710" y="12389"/>
                    <a:pt x="113830" y="12341"/>
                    <a:pt x="113950" y="12292"/>
                  </a:cubicBezTo>
                  <a:cubicBezTo>
                    <a:pt x="113635" y="12341"/>
                    <a:pt x="113319" y="12389"/>
                    <a:pt x="113004" y="12442"/>
                  </a:cubicBezTo>
                  <a:cubicBezTo>
                    <a:pt x="112888" y="12483"/>
                    <a:pt x="112768" y="12528"/>
                    <a:pt x="112652" y="12573"/>
                  </a:cubicBezTo>
                  <a:close/>
                  <a:moveTo>
                    <a:pt x="112340" y="12622"/>
                  </a:moveTo>
                  <a:cubicBezTo>
                    <a:pt x="112449" y="12577"/>
                    <a:pt x="112562" y="12536"/>
                    <a:pt x="112674" y="12495"/>
                  </a:cubicBezTo>
                  <a:cubicBezTo>
                    <a:pt x="112374" y="12540"/>
                    <a:pt x="112074" y="12588"/>
                    <a:pt x="111774" y="12641"/>
                  </a:cubicBezTo>
                  <a:cubicBezTo>
                    <a:pt x="111665" y="12678"/>
                    <a:pt x="111560" y="12720"/>
                    <a:pt x="111451" y="12757"/>
                  </a:cubicBezTo>
                  <a:cubicBezTo>
                    <a:pt x="111747" y="12712"/>
                    <a:pt x="112044" y="12667"/>
                    <a:pt x="112340" y="12622"/>
                  </a:cubicBezTo>
                  <a:close/>
                  <a:moveTo>
                    <a:pt x="111567" y="12919"/>
                  </a:moveTo>
                  <a:cubicBezTo>
                    <a:pt x="111676" y="12877"/>
                    <a:pt x="111785" y="12836"/>
                    <a:pt x="111894" y="12791"/>
                  </a:cubicBezTo>
                  <a:cubicBezTo>
                    <a:pt x="111582" y="12840"/>
                    <a:pt x="111275" y="12889"/>
                    <a:pt x="110963" y="12941"/>
                  </a:cubicBezTo>
                  <a:cubicBezTo>
                    <a:pt x="110858" y="12979"/>
                    <a:pt x="110753" y="13020"/>
                    <a:pt x="110648" y="13057"/>
                  </a:cubicBezTo>
                  <a:cubicBezTo>
                    <a:pt x="110952" y="13012"/>
                    <a:pt x="111260" y="12967"/>
                    <a:pt x="111567" y="12919"/>
                  </a:cubicBezTo>
                  <a:close/>
                  <a:moveTo>
                    <a:pt x="110179" y="13237"/>
                  </a:moveTo>
                  <a:cubicBezTo>
                    <a:pt x="110078" y="13275"/>
                    <a:pt x="109976" y="13316"/>
                    <a:pt x="109875" y="13354"/>
                  </a:cubicBezTo>
                  <a:cubicBezTo>
                    <a:pt x="110194" y="13305"/>
                    <a:pt x="110509" y="13260"/>
                    <a:pt x="110824" y="13215"/>
                  </a:cubicBezTo>
                  <a:cubicBezTo>
                    <a:pt x="110929" y="13174"/>
                    <a:pt x="111034" y="13132"/>
                    <a:pt x="111140" y="13091"/>
                  </a:cubicBezTo>
                  <a:cubicBezTo>
                    <a:pt x="110821" y="13136"/>
                    <a:pt x="110498" y="13185"/>
                    <a:pt x="110179" y="13237"/>
                  </a:cubicBezTo>
                  <a:close/>
                  <a:moveTo>
                    <a:pt x="110318" y="13110"/>
                  </a:moveTo>
                  <a:cubicBezTo>
                    <a:pt x="110415" y="13072"/>
                    <a:pt x="110517" y="13035"/>
                    <a:pt x="110614" y="12997"/>
                  </a:cubicBezTo>
                  <a:cubicBezTo>
                    <a:pt x="110322" y="13042"/>
                    <a:pt x="110029" y="13091"/>
                    <a:pt x="109733" y="13140"/>
                  </a:cubicBezTo>
                  <a:cubicBezTo>
                    <a:pt x="109639" y="13177"/>
                    <a:pt x="109541" y="13211"/>
                    <a:pt x="109447" y="13245"/>
                  </a:cubicBezTo>
                  <a:cubicBezTo>
                    <a:pt x="109736" y="13200"/>
                    <a:pt x="110029" y="13155"/>
                    <a:pt x="110318" y="13110"/>
                  </a:cubicBezTo>
                  <a:close/>
                  <a:moveTo>
                    <a:pt x="109564" y="13399"/>
                  </a:moveTo>
                  <a:cubicBezTo>
                    <a:pt x="109661" y="13361"/>
                    <a:pt x="109755" y="13324"/>
                    <a:pt x="109853" y="13286"/>
                  </a:cubicBezTo>
                  <a:cubicBezTo>
                    <a:pt x="109549" y="13335"/>
                    <a:pt x="109245" y="13384"/>
                    <a:pt x="108941" y="13433"/>
                  </a:cubicBezTo>
                  <a:cubicBezTo>
                    <a:pt x="108847" y="13470"/>
                    <a:pt x="108753" y="13504"/>
                    <a:pt x="108663" y="13538"/>
                  </a:cubicBezTo>
                  <a:cubicBezTo>
                    <a:pt x="108963" y="13493"/>
                    <a:pt x="109264" y="13444"/>
                    <a:pt x="109564" y="13399"/>
                  </a:cubicBezTo>
                  <a:close/>
                  <a:moveTo>
                    <a:pt x="108175" y="13721"/>
                  </a:moveTo>
                  <a:cubicBezTo>
                    <a:pt x="108089" y="13755"/>
                    <a:pt x="108003" y="13789"/>
                    <a:pt x="107913" y="13823"/>
                  </a:cubicBezTo>
                  <a:cubicBezTo>
                    <a:pt x="108224" y="13778"/>
                    <a:pt x="108536" y="13729"/>
                    <a:pt x="108847" y="13684"/>
                  </a:cubicBezTo>
                  <a:cubicBezTo>
                    <a:pt x="108937" y="13650"/>
                    <a:pt x="109027" y="13613"/>
                    <a:pt x="109117" y="13575"/>
                  </a:cubicBezTo>
                  <a:cubicBezTo>
                    <a:pt x="108806" y="13624"/>
                    <a:pt x="108491" y="13673"/>
                    <a:pt x="108175" y="13721"/>
                  </a:cubicBezTo>
                  <a:close/>
                  <a:moveTo>
                    <a:pt x="108314" y="13594"/>
                  </a:moveTo>
                  <a:cubicBezTo>
                    <a:pt x="108401" y="13560"/>
                    <a:pt x="108487" y="13526"/>
                    <a:pt x="108573" y="13493"/>
                  </a:cubicBezTo>
                  <a:cubicBezTo>
                    <a:pt x="108284" y="13541"/>
                    <a:pt x="107999" y="13590"/>
                    <a:pt x="107710" y="13639"/>
                  </a:cubicBezTo>
                  <a:cubicBezTo>
                    <a:pt x="107628" y="13669"/>
                    <a:pt x="107549" y="13699"/>
                    <a:pt x="107466" y="13729"/>
                  </a:cubicBezTo>
                  <a:cubicBezTo>
                    <a:pt x="107751" y="13680"/>
                    <a:pt x="108033" y="13635"/>
                    <a:pt x="108314" y="13594"/>
                  </a:cubicBezTo>
                  <a:close/>
                  <a:moveTo>
                    <a:pt x="107586" y="13872"/>
                  </a:moveTo>
                  <a:cubicBezTo>
                    <a:pt x="107669" y="13842"/>
                    <a:pt x="107751" y="13808"/>
                    <a:pt x="107830" y="13778"/>
                  </a:cubicBezTo>
                  <a:cubicBezTo>
                    <a:pt x="107534" y="13827"/>
                    <a:pt x="107234" y="13875"/>
                    <a:pt x="106937" y="13924"/>
                  </a:cubicBezTo>
                  <a:cubicBezTo>
                    <a:pt x="106858" y="13950"/>
                    <a:pt x="106780" y="13980"/>
                    <a:pt x="106705" y="14010"/>
                  </a:cubicBezTo>
                  <a:cubicBezTo>
                    <a:pt x="106997" y="13965"/>
                    <a:pt x="107294" y="13917"/>
                    <a:pt x="107586" y="13872"/>
                  </a:cubicBezTo>
                  <a:close/>
                  <a:moveTo>
                    <a:pt x="106892" y="14145"/>
                  </a:moveTo>
                  <a:cubicBezTo>
                    <a:pt x="106967" y="14115"/>
                    <a:pt x="107042" y="14085"/>
                    <a:pt x="107121" y="14055"/>
                  </a:cubicBezTo>
                  <a:cubicBezTo>
                    <a:pt x="106813" y="14104"/>
                    <a:pt x="106502" y="14153"/>
                    <a:pt x="106194" y="14202"/>
                  </a:cubicBezTo>
                  <a:cubicBezTo>
                    <a:pt x="106123" y="14232"/>
                    <a:pt x="106052" y="14258"/>
                    <a:pt x="105981" y="14284"/>
                  </a:cubicBezTo>
                  <a:cubicBezTo>
                    <a:pt x="106284" y="14239"/>
                    <a:pt x="106588" y="14190"/>
                    <a:pt x="106892" y="14145"/>
                  </a:cubicBezTo>
                  <a:close/>
                  <a:moveTo>
                    <a:pt x="105489" y="14476"/>
                  </a:moveTo>
                  <a:cubicBezTo>
                    <a:pt x="105425" y="14498"/>
                    <a:pt x="105361" y="14524"/>
                    <a:pt x="105298" y="14551"/>
                  </a:cubicBezTo>
                  <a:cubicBezTo>
                    <a:pt x="105609" y="14502"/>
                    <a:pt x="105920" y="14457"/>
                    <a:pt x="106232" y="14412"/>
                  </a:cubicBezTo>
                  <a:cubicBezTo>
                    <a:pt x="106303" y="14386"/>
                    <a:pt x="106371" y="14356"/>
                    <a:pt x="106442" y="14329"/>
                  </a:cubicBezTo>
                  <a:cubicBezTo>
                    <a:pt x="106123" y="14374"/>
                    <a:pt x="105804" y="14423"/>
                    <a:pt x="105489" y="14476"/>
                  </a:cubicBezTo>
                  <a:close/>
                  <a:moveTo>
                    <a:pt x="105632" y="14337"/>
                  </a:moveTo>
                  <a:cubicBezTo>
                    <a:pt x="105699" y="14314"/>
                    <a:pt x="105767" y="14288"/>
                    <a:pt x="105830" y="14262"/>
                  </a:cubicBezTo>
                  <a:cubicBezTo>
                    <a:pt x="105542" y="14311"/>
                    <a:pt x="105249" y="14359"/>
                    <a:pt x="104956" y="14408"/>
                  </a:cubicBezTo>
                  <a:cubicBezTo>
                    <a:pt x="104896" y="14431"/>
                    <a:pt x="104836" y="14453"/>
                    <a:pt x="104772" y="14476"/>
                  </a:cubicBezTo>
                  <a:cubicBezTo>
                    <a:pt x="105061" y="14427"/>
                    <a:pt x="105346" y="14382"/>
                    <a:pt x="105632" y="14337"/>
                  </a:cubicBezTo>
                  <a:close/>
                  <a:moveTo>
                    <a:pt x="104964" y="14599"/>
                  </a:moveTo>
                  <a:cubicBezTo>
                    <a:pt x="105027" y="14577"/>
                    <a:pt x="105084" y="14554"/>
                    <a:pt x="105148" y="14528"/>
                  </a:cubicBezTo>
                  <a:cubicBezTo>
                    <a:pt x="104844" y="14577"/>
                    <a:pt x="104543" y="14626"/>
                    <a:pt x="104240" y="14674"/>
                  </a:cubicBezTo>
                  <a:cubicBezTo>
                    <a:pt x="104187" y="14697"/>
                    <a:pt x="104131" y="14716"/>
                    <a:pt x="104078" y="14738"/>
                  </a:cubicBezTo>
                  <a:cubicBezTo>
                    <a:pt x="104375" y="14689"/>
                    <a:pt x="104671" y="14644"/>
                    <a:pt x="104964" y="14599"/>
                  </a:cubicBezTo>
                  <a:close/>
                  <a:moveTo>
                    <a:pt x="104337" y="14851"/>
                  </a:moveTo>
                  <a:cubicBezTo>
                    <a:pt x="104390" y="14828"/>
                    <a:pt x="104442" y="14810"/>
                    <a:pt x="104495" y="14787"/>
                  </a:cubicBezTo>
                  <a:cubicBezTo>
                    <a:pt x="104183" y="14836"/>
                    <a:pt x="103876" y="14885"/>
                    <a:pt x="103564" y="14933"/>
                  </a:cubicBezTo>
                  <a:cubicBezTo>
                    <a:pt x="103515" y="14952"/>
                    <a:pt x="103470" y="14971"/>
                    <a:pt x="103425" y="14990"/>
                  </a:cubicBezTo>
                  <a:cubicBezTo>
                    <a:pt x="103729" y="14941"/>
                    <a:pt x="104033" y="14896"/>
                    <a:pt x="104337" y="14851"/>
                  </a:cubicBezTo>
                  <a:moveTo>
                    <a:pt x="102926" y="15185"/>
                  </a:moveTo>
                  <a:cubicBezTo>
                    <a:pt x="102889" y="15200"/>
                    <a:pt x="102851" y="15215"/>
                    <a:pt x="102814" y="15230"/>
                  </a:cubicBezTo>
                  <a:cubicBezTo>
                    <a:pt x="103129" y="15181"/>
                    <a:pt x="103440" y="15136"/>
                    <a:pt x="103752" y="15091"/>
                  </a:cubicBezTo>
                  <a:cubicBezTo>
                    <a:pt x="103793" y="15072"/>
                    <a:pt x="103838" y="15057"/>
                    <a:pt x="103879" y="15038"/>
                  </a:cubicBezTo>
                  <a:cubicBezTo>
                    <a:pt x="103560" y="15087"/>
                    <a:pt x="103245" y="15136"/>
                    <a:pt x="102926" y="15185"/>
                  </a:cubicBezTo>
                  <a:close/>
                  <a:moveTo>
                    <a:pt x="103073" y="15042"/>
                  </a:moveTo>
                  <a:cubicBezTo>
                    <a:pt x="103118" y="15027"/>
                    <a:pt x="103159" y="15008"/>
                    <a:pt x="103200" y="14993"/>
                  </a:cubicBezTo>
                  <a:cubicBezTo>
                    <a:pt x="102904" y="15042"/>
                    <a:pt x="102611" y="15087"/>
                    <a:pt x="102319" y="15140"/>
                  </a:cubicBezTo>
                  <a:cubicBezTo>
                    <a:pt x="102281" y="15151"/>
                    <a:pt x="102247" y="15166"/>
                    <a:pt x="102210" y="15177"/>
                  </a:cubicBezTo>
                  <a:cubicBezTo>
                    <a:pt x="102499" y="15132"/>
                    <a:pt x="102788" y="15087"/>
                    <a:pt x="103073" y="15042"/>
                  </a:cubicBezTo>
                  <a:close/>
                  <a:moveTo>
                    <a:pt x="102480" y="15279"/>
                  </a:moveTo>
                  <a:cubicBezTo>
                    <a:pt x="102514" y="15264"/>
                    <a:pt x="102547" y="15252"/>
                    <a:pt x="102581" y="15237"/>
                  </a:cubicBezTo>
                  <a:cubicBezTo>
                    <a:pt x="102277" y="15286"/>
                    <a:pt x="101973" y="15335"/>
                    <a:pt x="101669" y="15384"/>
                  </a:cubicBezTo>
                  <a:cubicBezTo>
                    <a:pt x="101643" y="15395"/>
                    <a:pt x="101617" y="15406"/>
                    <a:pt x="101591" y="15414"/>
                  </a:cubicBezTo>
                  <a:cubicBezTo>
                    <a:pt x="101887" y="15369"/>
                    <a:pt x="102183" y="15324"/>
                    <a:pt x="102480" y="15279"/>
                  </a:cubicBezTo>
                  <a:close/>
                  <a:moveTo>
                    <a:pt x="101932" y="15500"/>
                  </a:moveTo>
                  <a:cubicBezTo>
                    <a:pt x="101955" y="15492"/>
                    <a:pt x="101977" y="15481"/>
                    <a:pt x="102000" y="15474"/>
                  </a:cubicBezTo>
                  <a:cubicBezTo>
                    <a:pt x="101688" y="15522"/>
                    <a:pt x="101381" y="15567"/>
                    <a:pt x="101069" y="15620"/>
                  </a:cubicBezTo>
                  <a:cubicBezTo>
                    <a:pt x="101054" y="15624"/>
                    <a:pt x="101039" y="15631"/>
                    <a:pt x="101024" y="15635"/>
                  </a:cubicBezTo>
                  <a:cubicBezTo>
                    <a:pt x="101324" y="15590"/>
                    <a:pt x="101632" y="15545"/>
                    <a:pt x="101932" y="15500"/>
                  </a:cubicBezTo>
                  <a:close/>
                  <a:moveTo>
                    <a:pt x="101433" y="15706"/>
                  </a:moveTo>
                  <a:cubicBezTo>
                    <a:pt x="101444" y="15703"/>
                    <a:pt x="101456" y="15699"/>
                    <a:pt x="101463" y="15695"/>
                  </a:cubicBezTo>
                  <a:cubicBezTo>
                    <a:pt x="101148" y="15740"/>
                    <a:pt x="100829" y="15789"/>
                    <a:pt x="100514" y="15838"/>
                  </a:cubicBezTo>
                  <a:cubicBezTo>
                    <a:pt x="100510" y="15841"/>
                    <a:pt x="100506" y="15841"/>
                    <a:pt x="100506" y="15841"/>
                  </a:cubicBezTo>
                  <a:cubicBezTo>
                    <a:pt x="100814" y="15796"/>
                    <a:pt x="101125" y="15751"/>
                    <a:pt x="101433" y="15706"/>
                  </a:cubicBezTo>
                  <a:close/>
                  <a:moveTo>
                    <a:pt x="100581" y="16948"/>
                  </a:moveTo>
                  <a:cubicBezTo>
                    <a:pt x="100720" y="16881"/>
                    <a:pt x="100863" y="16813"/>
                    <a:pt x="101002" y="16746"/>
                  </a:cubicBezTo>
                  <a:cubicBezTo>
                    <a:pt x="100746" y="16734"/>
                    <a:pt x="100476" y="16731"/>
                    <a:pt x="100202" y="16731"/>
                  </a:cubicBezTo>
                  <a:cubicBezTo>
                    <a:pt x="100131" y="16764"/>
                    <a:pt x="100060" y="16794"/>
                    <a:pt x="99989" y="16828"/>
                  </a:cubicBezTo>
                  <a:cubicBezTo>
                    <a:pt x="100116" y="16851"/>
                    <a:pt x="100240" y="16873"/>
                    <a:pt x="100356" y="16896"/>
                  </a:cubicBezTo>
                  <a:cubicBezTo>
                    <a:pt x="100435" y="16914"/>
                    <a:pt x="100510" y="16929"/>
                    <a:pt x="100581" y="16948"/>
                  </a:cubicBezTo>
                  <a:close/>
                  <a:moveTo>
                    <a:pt x="98987" y="18385"/>
                  </a:moveTo>
                  <a:cubicBezTo>
                    <a:pt x="99662" y="18002"/>
                    <a:pt x="100352" y="17627"/>
                    <a:pt x="101054" y="17260"/>
                  </a:cubicBezTo>
                  <a:cubicBezTo>
                    <a:pt x="100885" y="17192"/>
                    <a:pt x="100694" y="17132"/>
                    <a:pt x="100480" y="17079"/>
                  </a:cubicBezTo>
                  <a:cubicBezTo>
                    <a:pt x="99921" y="17361"/>
                    <a:pt x="99366" y="17646"/>
                    <a:pt x="98818" y="17935"/>
                  </a:cubicBezTo>
                  <a:cubicBezTo>
                    <a:pt x="98893" y="18078"/>
                    <a:pt x="98949" y="18231"/>
                    <a:pt x="98987" y="18385"/>
                  </a:cubicBezTo>
                  <a:close/>
                  <a:moveTo>
                    <a:pt x="94357" y="21282"/>
                  </a:moveTo>
                  <a:cubicBezTo>
                    <a:pt x="95779" y="20299"/>
                    <a:pt x="97276" y="19361"/>
                    <a:pt x="98848" y="18464"/>
                  </a:cubicBezTo>
                  <a:cubicBezTo>
                    <a:pt x="98814" y="18306"/>
                    <a:pt x="98758" y="18153"/>
                    <a:pt x="98683" y="18006"/>
                  </a:cubicBezTo>
                  <a:cubicBezTo>
                    <a:pt x="97493" y="18637"/>
                    <a:pt x="96342" y="19293"/>
                    <a:pt x="95231" y="19972"/>
                  </a:cubicBezTo>
                  <a:cubicBezTo>
                    <a:pt x="95013" y="20385"/>
                    <a:pt x="94721" y="20824"/>
                    <a:pt x="94357" y="21282"/>
                  </a:cubicBezTo>
                  <a:close/>
                  <a:moveTo>
                    <a:pt x="81810" y="31626"/>
                  </a:moveTo>
                  <a:cubicBezTo>
                    <a:pt x="84027" y="28778"/>
                    <a:pt x="86673" y="26111"/>
                    <a:pt x="89719" y="23702"/>
                  </a:cubicBezTo>
                  <a:cubicBezTo>
                    <a:pt x="91359" y="22404"/>
                    <a:pt x="93134" y="21173"/>
                    <a:pt x="95032" y="20010"/>
                  </a:cubicBezTo>
                  <a:cubicBezTo>
                    <a:pt x="95190" y="19721"/>
                    <a:pt x="95306" y="19447"/>
                    <a:pt x="95385" y="19188"/>
                  </a:cubicBezTo>
                  <a:cubicBezTo>
                    <a:pt x="92586" y="20749"/>
                    <a:pt x="90019" y="22445"/>
                    <a:pt x="87734" y="24268"/>
                  </a:cubicBezTo>
                  <a:cubicBezTo>
                    <a:pt x="84069" y="27195"/>
                    <a:pt x="81015" y="30504"/>
                    <a:pt x="78621" y="34050"/>
                  </a:cubicBezTo>
                  <a:cubicBezTo>
                    <a:pt x="79686" y="33232"/>
                    <a:pt x="80756" y="32425"/>
                    <a:pt x="81810" y="31626"/>
                  </a:cubicBezTo>
                  <a:close/>
                  <a:moveTo>
                    <a:pt x="74944" y="40886"/>
                  </a:moveTo>
                  <a:cubicBezTo>
                    <a:pt x="75327" y="40559"/>
                    <a:pt x="75720" y="40226"/>
                    <a:pt x="76122" y="39892"/>
                  </a:cubicBezTo>
                  <a:cubicBezTo>
                    <a:pt x="76486" y="39588"/>
                    <a:pt x="76854" y="39284"/>
                    <a:pt x="77225" y="38980"/>
                  </a:cubicBezTo>
                  <a:cubicBezTo>
                    <a:pt x="78373" y="36605"/>
                    <a:pt x="79784" y="34297"/>
                    <a:pt x="81450" y="32095"/>
                  </a:cubicBezTo>
                  <a:cubicBezTo>
                    <a:pt x="80426" y="32872"/>
                    <a:pt x="79382" y="33660"/>
                    <a:pt x="78351" y="34455"/>
                  </a:cubicBezTo>
                  <a:cubicBezTo>
                    <a:pt x="76989" y="36530"/>
                    <a:pt x="75848" y="38683"/>
                    <a:pt x="74944" y="40886"/>
                  </a:cubicBezTo>
                  <a:close/>
                  <a:moveTo>
                    <a:pt x="75428" y="36751"/>
                  </a:moveTo>
                  <a:cubicBezTo>
                    <a:pt x="74328" y="38710"/>
                    <a:pt x="73428" y="40728"/>
                    <a:pt x="72730" y="42784"/>
                  </a:cubicBezTo>
                  <a:cubicBezTo>
                    <a:pt x="73402" y="42203"/>
                    <a:pt x="74096" y="41603"/>
                    <a:pt x="74820" y="40991"/>
                  </a:cubicBezTo>
                  <a:cubicBezTo>
                    <a:pt x="75709" y="38800"/>
                    <a:pt x="76831" y="36661"/>
                    <a:pt x="78171" y="34598"/>
                  </a:cubicBezTo>
                  <a:cubicBezTo>
                    <a:pt x="77248" y="35310"/>
                    <a:pt x="76328" y="36027"/>
                    <a:pt x="75428" y="36751"/>
                  </a:cubicBezTo>
                  <a:close/>
                  <a:moveTo>
                    <a:pt x="77672" y="31258"/>
                  </a:moveTo>
                  <a:cubicBezTo>
                    <a:pt x="75758" y="33585"/>
                    <a:pt x="74178" y="36046"/>
                    <a:pt x="72940" y="38597"/>
                  </a:cubicBezTo>
                  <a:cubicBezTo>
                    <a:pt x="73762" y="37899"/>
                    <a:pt x="74610" y="37205"/>
                    <a:pt x="75473" y="36515"/>
                  </a:cubicBezTo>
                  <a:cubicBezTo>
                    <a:pt x="77139" y="33596"/>
                    <a:pt x="79244" y="30812"/>
                    <a:pt x="81776" y="28238"/>
                  </a:cubicBezTo>
                  <a:cubicBezTo>
                    <a:pt x="80448" y="29213"/>
                    <a:pt x="79064" y="30223"/>
                    <a:pt x="77672" y="31258"/>
                  </a:cubicBezTo>
                  <a:close/>
                  <a:moveTo>
                    <a:pt x="77829" y="30943"/>
                  </a:moveTo>
                  <a:cubicBezTo>
                    <a:pt x="79518" y="28921"/>
                    <a:pt x="81457" y="27007"/>
                    <a:pt x="83637" y="25233"/>
                  </a:cubicBezTo>
                  <a:cubicBezTo>
                    <a:pt x="85858" y="23424"/>
                    <a:pt x="88380" y="21743"/>
                    <a:pt x="91141" y="20190"/>
                  </a:cubicBezTo>
                  <a:cubicBezTo>
                    <a:pt x="91280" y="20014"/>
                    <a:pt x="91408" y="19841"/>
                    <a:pt x="91516" y="19672"/>
                  </a:cubicBezTo>
                  <a:cubicBezTo>
                    <a:pt x="91577" y="19582"/>
                    <a:pt x="91629" y="19492"/>
                    <a:pt x="91682" y="19406"/>
                  </a:cubicBezTo>
                  <a:cubicBezTo>
                    <a:pt x="87900" y="21327"/>
                    <a:pt x="84523" y="23465"/>
                    <a:pt x="81671" y="25810"/>
                  </a:cubicBezTo>
                  <a:cubicBezTo>
                    <a:pt x="78820" y="28155"/>
                    <a:pt x="76407" y="30741"/>
                    <a:pt x="74452" y="33487"/>
                  </a:cubicBezTo>
                  <a:cubicBezTo>
                    <a:pt x="75570" y="32624"/>
                    <a:pt x="76703" y="31776"/>
                    <a:pt x="77829" y="30943"/>
                  </a:cubicBezTo>
                  <a:close/>
                  <a:moveTo>
                    <a:pt x="70475" y="40743"/>
                  </a:moveTo>
                  <a:cubicBezTo>
                    <a:pt x="71211" y="40090"/>
                    <a:pt x="71980" y="39415"/>
                    <a:pt x="72790" y="38725"/>
                  </a:cubicBezTo>
                  <a:cubicBezTo>
                    <a:pt x="73998" y="36200"/>
                    <a:pt x="75544" y="33761"/>
                    <a:pt x="77409" y="31453"/>
                  </a:cubicBezTo>
                  <a:cubicBezTo>
                    <a:pt x="76317" y="32264"/>
                    <a:pt x="75221" y="33089"/>
                    <a:pt x="74141" y="33926"/>
                  </a:cubicBezTo>
                  <a:cubicBezTo>
                    <a:pt x="72633" y="36113"/>
                    <a:pt x="71409" y="38398"/>
                    <a:pt x="70475" y="40743"/>
                  </a:cubicBezTo>
                  <a:close/>
                  <a:moveTo>
                    <a:pt x="71060" y="36395"/>
                  </a:moveTo>
                  <a:cubicBezTo>
                    <a:pt x="69879" y="38451"/>
                    <a:pt x="68944" y="40578"/>
                    <a:pt x="68261" y="42747"/>
                  </a:cubicBezTo>
                  <a:cubicBezTo>
                    <a:pt x="68926" y="42139"/>
                    <a:pt x="69616" y="41512"/>
                    <a:pt x="70340" y="40867"/>
                  </a:cubicBezTo>
                  <a:cubicBezTo>
                    <a:pt x="71252" y="38537"/>
                    <a:pt x="72452" y="36267"/>
                    <a:pt x="73931" y="34095"/>
                  </a:cubicBezTo>
                  <a:cubicBezTo>
                    <a:pt x="72951" y="34853"/>
                    <a:pt x="71991" y="35622"/>
                    <a:pt x="71060" y="36395"/>
                  </a:cubicBezTo>
                  <a:close/>
                  <a:moveTo>
                    <a:pt x="65935" y="40770"/>
                  </a:moveTo>
                  <a:cubicBezTo>
                    <a:pt x="66674" y="40064"/>
                    <a:pt x="67455" y="39336"/>
                    <a:pt x="68288" y="38586"/>
                  </a:cubicBezTo>
                  <a:cubicBezTo>
                    <a:pt x="69627" y="35768"/>
                    <a:pt x="71432" y="33059"/>
                    <a:pt x="73694" y="30538"/>
                  </a:cubicBezTo>
                  <a:cubicBezTo>
                    <a:pt x="72471" y="31435"/>
                    <a:pt x="71248" y="32354"/>
                    <a:pt x="70055" y="33292"/>
                  </a:cubicBezTo>
                  <a:cubicBezTo>
                    <a:pt x="68288" y="35667"/>
                    <a:pt x="66914" y="38181"/>
                    <a:pt x="65935" y="40770"/>
                  </a:cubicBezTo>
                  <a:close/>
                  <a:moveTo>
                    <a:pt x="63725" y="42927"/>
                  </a:moveTo>
                  <a:cubicBezTo>
                    <a:pt x="64378" y="42278"/>
                    <a:pt x="65061" y="41606"/>
                    <a:pt x="65789" y="40912"/>
                  </a:cubicBezTo>
                  <a:cubicBezTo>
                    <a:pt x="66734" y="38350"/>
                    <a:pt x="68070" y="35858"/>
                    <a:pt x="69789" y="33498"/>
                  </a:cubicBezTo>
                  <a:cubicBezTo>
                    <a:pt x="68712" y="34354"/>
                    <a:pt x="67661" y="35220"/>
                    <a:pt x="66667" y="36095"/>
                  </a:cubicBezTo>
                  <a:cubicBezTo>
                    <a:pt x="65357" y="38297"/>
                    <a:pt x="64378" y="40589"/>
                    <a:pt x="63725" y="42927"/>
                  </a:cubicBezTo>
                  <a:moveTo>
                    <a:pt x="61789" y="44882"/>
                  </a:moveTo>
                  <a:cubicBezTo>
                    <a:pt x="62363" y="44296"/>
                    <a:pt x="62964" y="43689"/>
                    <a:pt x="63594" y="43058"/>
                  </a:cubicBezTo>
                  <a:cubicBezTo>
                    <a:pt x="64224" y="40743"/>
                    <a:pt x="65174" y="38473"/>
                    <a:pt x="66442" y="36290"/>
                  </a:cubicBezTo>
                  <a:cubicBezTo>
                    <a:pt x="65447" y="37179"/>
                    <a:pt x="64536" y="38038"/>
                    <a:pt x="63691" y="38867"/>
                  </a:cubicBezTo>
                  <a:cubicBezTo>
                    <a:pt x="62802" y="40826"/>
                    <a:pt x="62168" y="42841"/>
                    <a:pt x="61789" y="44882"/>
                  </a:cubicBezTo>
                  <a:moveTo>
                    <a:pt x="66265" y="32406"/>
                  </a:moveTo>
                  <a:cubicBezTo>
                    <a:pt x="63984" y="35123"/>
                    <a:pt x="62330" y="38057"/>
                    <a:pt x="61290" y="41089"/>
                  </a:cubicBezTo>
                  <a:cubicBezTo>
                    <a:pt x="62029" y="40304"/>
                    <a:pt x="62825" y="39486"/>
                    <a:pt x="63691" y="38642"/>
                  </a:cubicBezTo>
                  <a:cubicBezTo>
                    <a:pt x="65305" y="35153"/>
                    <a:pt x="67732" y="31844"/>
                    <a:pt x="70978" y="28883"/>
                  </a:cubicBezTo>
                  <a:cubicBezTo>
                    <a:pt x="69383" y="30016"/>
                    <a:pt x="67789" y="31195"/>
                    <a:pt x="66265" y="32406"/>
                  </a:cubicBezTo>
                  <a:close/>
                  <a:moveTo>
                    <a:pt x="82384" y="20738"/>
                  </a:moveTo>
                  <a:cubicBezTo>
                    <a:pt x="76396" y="23267"/>
                    <a:pt x="71308" y="26208"/>
                    <a:pt x="67635" y="29506"/>
                  </a:cubicBezTo>
                  <a:cubicBezTo>
                    <a:pt x="65594" y="31337"/>
                    <a:pt x="63905" y="33307"/>
                    <a:pt x="62562" y="35370"/>
                  </a:cubicBezTo>
                  <a:cubicBezTo>
                    <a:pt x="62750" y="35194"/>
                    <a:pt x="62937" y="35022"/>
                    <a:pt x="63129" y="34845"/>
                  </a:cubicBezTo>
                  <a:cubicBezTo>
                    <a:pt x="64168" y="33903"/>
                    <a:pt x="65275" y="32977"/>
                    <a:pt x="66419" y="32072"/>
                  </a:cubicBezTo>
                  <a:cubicBezTo>
                    <a:pt x="67365" y="30977"/>
                    <a:pt x="68412" y="29915"/>
                    <a:pt x="69563" y="28895"/>
                  </a:cubicBezTo>
                  <a:cubicBezTo>
                    <a:pt x="72696" y="26126"/>
                    <a:pt x="76779" y="23612"/>
                    <a:pt x="81525" y="21391"/>
                  </a:cubicBezTo>
                  <a:cubicBezTo>
                    <a:pt x="81825" y="21169"/>
                    <a:pt x="82114" y="20952"/>
                    <a:pt x="82384" y="20738"/>
                  </a:cubicBezTo>
                  <a:moveTo>
                    <a:pt x="82951" y="20505"/>
                  </a:moveTo>
                  <a:cubicBezTo>
                    <a:pt x="82725" y="20685"/>
                    <a:pt x="82485" y="20869"/>
                    <a:pt x="82238" y="21060"/>
                  </a:cubicBezTo>
                  <a:cubicBezTo>
                    <a:pt x="84230" y="20152"/>
                    <a:pt x="86327" y="19293"/>
                    <a:pt x="88522" y="18486"/>
                  </a:cubicBezTo>
                  <a:cubicBezTo>
                    <a:pt x="88537" y="18453"/>
                    <a:pt x="88552" y="18415"/>
                    <a:pt x="88567" y="18381"/>
                  </a:cubicBezTo>
                  <a:cubicBezTo>
                    <a:pt x="86628" y="19049"/>
                    <a:pt x="84748" y="19758"/>
                    <a:pt x="82951" y="20505"/>
                  </a:cubicBezTo>
                  <a:close/>
                  <a:moveTo>
                    <a:pt x="83573" y="19984"/>
                  </a:moveTo>
                  <a:cubicBezTo>
                    <a:pt x="83461" y="20081"/>
                    <a:pt x="83345" y="20179"/>
                    <a:pt x="83225" y="20280"/>
                  </a:cubicBezTo>
                  <a:cubicBezTo>
                    <a:pt x="83221" y="20284"/>
                    <a:pt x="83221" y="20284"/>
                    <a:pt x="83217" y="20284"/>
                  </a:cubicBezTo>
                  <a:cubicBezTo>
                    <a:pt x="84838" y="19620"/>
                    <a:pt x="86523" y="18986"/>
                    <a:pt x="88256" y="18381"/>
                  </a:cubicBezTo>
                  <a:cubicBezTo>
                    <a:pt x="88140" y="18404"/>
                    <a:pt x="88016" y="18426"/>
                    <a:pt x="87900" y="18449"/>
                  </a:cubicBezTo>
                  <a:cubicBezTo>
                    <a:pt x="86421" y="18940"/>
                    <a:pt x="84977" y="19451"/>
                    <a:pt x="83573" y="19984"/>
                  </a:cubicBezTo>
                  <a:close/>
                  <a:moveTo>
                    <a:pt x="83971" y="19635"/>
                  </a:moveTo>
                  <a:cubicBezTo>
                    <a:pt x="83911" y="19683"/>
                    <a:pt x="83855" y="19736"/>
                    <a:pt x="83795" y="19792"/>
                  </a:cubicBezTo>
                  <a:cubicBezTo>
                    <a:pt x="84879" y="19383"/>
                    <a:pt x="85990" y="18986"/>
                    <a:pt x="87119" y="18603"/>
                  </a:cubicBezTo>
                  <a:cubicBezTo>
                    <a:pt x="87044" y="18618"/>
                    <a:pt x="86973" y="18633"/>
                    <a:pt x="86898" y="18648"/>
                  </a:cubicBezTo>
                  <a:cubicBezTo>
                    <a:pt x="85907" y="18967"/>
                    <a:pt x="84928" y="19297"/>
                    <a:pt x="83971" y="19635"/>
                  </a:cubicBezTo>
                  <a:close/>
                  <a:moveTo>
                    <a:pt x="84226" y="19394"/>
                  </a:moveTo>
                  <a:cubicBezTo>
                    <a:pt x="84204" y="19413"/>
                    <a:pt x="84181" y="19436"/>
                    <a:pt x="84159" y="19455"/>
                  </a:cubicBezTo>
                  <a:cubicBezTo>
                    <a:pt x="84770" y="19241"/>
                    <a:pt x="85389" y="19031"/>
                    <a:pt x="86016" y="18824"/>
                  </a:cubicBezTo>
                  <a:cubicBezTo>
                    <a:pt x="85997" y="18828"/>
                    <a:pt x="85975" y="18835"/>
                    <a:pt x="85956" y="18839"/>
                  </a:cubicBezTo>
                  <a:cubicBezTo>
                    <a:pt x="85374" y="19019"/>
                    <a:pt x="84797" y="19207"/>
                    <a:pt x="84226" y="19394"/>
                  </a:cubicBezTo>
                  <a:close/>
                  <a:moveTo>
                    <a:pt x="84917" y="18648"/>
                  </a:moveTo>
                  <a:cubicBezTo>
                    <a:pt x="84917" y="18648"/>
                    <a:pt x="84917" y="18648"/>
                    <a:pt x="84917" y="18648"/>
                  </a:cubicBezTo>
                  <a:cubicBezTo>
                    <a:pt x="85236" y="18584"/>
                    <a:pt x="85555" y="18524"/>
                    <a:pt x="85870" y="18464"/>
                  </a:cubicBezTo>
                  <a:cubicBezTo>
                    <a:pt x="85555" y="18524"/>
                    <a:pt x="85236" y="18584"/>
                    <a:pt x="84917" y="18648"/>
                  </a:cubicBezTo>
                  <a:close/>
                  <a:moveTo>
                    <a:pt x="80444" y="19113"/>
                  </a:moveTo>
                  <a:cubicBezTo>
                    <a:pt x="80380" y="19166"/>
                    <a:pt x="80317" y="19214"/>
                    <a:pt x="80253" y="19263"/>
                  </a:cubicBezTo>
                  <a:cubicBezTo>
                    <a:pt x="81885" y="18903"/>
                    <a:pt x="83468" y="18573"/>
                    <a:pt x="84988" y="18276"/>
                  </a:cubicBezTo>
                  <a:cubicBezTo>
                    <a:pt x="85014" y="18239"/>
                    <a:pt x="85040" y="18201"/>
                    <a:pt x="85063" y="18160"/>
                  </a:cubicBezTo>
                  <a:cubicBezTo>
                    <a:pt x="83600" y="18438"/>
                    <a:pt x="82054" y="18757"/>
                    <a:pt x="80444" y="19113"/>
                  </a:cubicBezTo>
                  <a:moveTo>
                    <a:pt x="73796" y="20546"/>
                  </a:moveTo>
                  <a:cubicBezTo>
                    <a:pt x="75683" y="20062"/>
                    <a:pt x="77521" y="19620"/>
                    <a:pt x="79289" y="19214"/>
                  </a:cubicBezTo>
                  <a:cubicBezTo>
                    <a:pt x="79645" y="19136"/>
                    <a:pt x="79998" y="19057"/>
                    <a:pt x="80347" y="18978"/>
                  </a:cubicBezTo>
                  <a:cubicBezTo>
                    <a:pt x="80444" y="18899"/>
                    <a:pt x="80542" y="18820"/>
                    <a:pt x="80632" y="18745"/>
                  </a:cubicBezTo>
                  <a:cubicBezTo>
                    <a:pt x="80369" y="18802"/>
                    <a:pt x="80107" y="18862"/>
                    <a:pt x="79844" y="18922"/>
                  </a:cubicBezTo>
                  <a:cubicBezTo>
                    <a:pt x="78073" y="19319"/>
                    <a:pt x="76201" y="19770"/>
                    <a:pt x="74257" y="20265"/>
                  </a:cubicBezTo>
                  <a:cubicBezTo>
                    <a:pt x="74107" y="20359"/>
                    <a:pt x="73953" y="20449"/>
                    <a:pt x="73796" y="20546"/>
                  </a:cubicBezTo>
                  <a:moveTo>
                    <a:pt x="65853" y="22201"/>
                  </a:moveTo>
                  <a:cubicBezTo>
                    <a:pt x="65613" y="22340"/>
                    <a:pt x="65369" y="22479"/>
                    <a:pt x="65125" y="22621"/>
                  </a:cubicBezTo>
                  <a:cubicBezTo>
                    <a:pt x="68228" y="21706"/>
                    <a:pt x="71271" y="20869"/>
                    <a:pt x="74156" y="20130"/>
                  </a:cubicBezTo>
                  <a:cubicBezTo>
                    <a:pt x="74381" y="19995"/>
                    <a:pt x="74599" y="19860"/>
                    <a:pt x="74809" y="19728"/>
                  </a:cubicBezTo>
                  <a:cubicBezTo>
                    <a:pt x="71998" y="20449"/>
                    <a:pt x="68978" y="21278"/>
                    <a:pt x="65853" y="22201"/>
                  </a:cubicBezTo>
                  <a:close/>
                  <a:moveTo>
                    <a:pt x="67410" y="21323"/>
                  </a:moveTo>
                  <a:cubicBezTo>
                    <a:pt x="67095" y="21499"/>
                    <a:pt x="66779" y="21676"/>
                    <a:pt x="66457" y="21860"/>
                  </a:cubicBezTo>
                  <a:cubicBezTo>
                    <a:pt x="69533" y="20959"/>
                    <a:pt x="72497" y="20149"/>
                    <a:pt x="75255" y="19451"/>
                  </a:cubicBezTo>
                  <a:cubicBezTo>
                    <a:pt x="75540" y="19271"/>
                    <a:pt x="75814" y="19098"/>
                    <a:pt x="76069" y="18929"/>
                  </a:cubicBezTo>
                  <a:cubicBezTo>
                    <a:pt x="75968" y="18955"/>
                    <a:pt x="75867" y="18982"/>
                    <a:pt x="75762" y="19008"/>
                  </a:cubicBezTo>
                  <a:cubicBezTo>
                    <a:pt x="73233" y="19650"/>
                    <a:pt x="70438" y="20411"/>
                    <a:pt x="67492" y="21274"/>
                  </a:cubicBezTo>
                  <a:cubicBezTo>
                    <a:pt x="67466" y="21293"/>
                    <a:pt x="67436" y="21308"/>
                    <a:pt x="67410" y="21323"/>
                  </a:cubicBezTo>
                  <a:close/>
                  <a:moveTo>
                    <a:pt x="65027" y="21492"/>
                  </a:moveTo>
                  <a:cubicBezTo>
                    <a:pt x="62667" y="22220"/>
                    <a:pt x="60198" y="23011"/>
                    <a:pt x="57685" y="23852"/>
                  </a:cubicBezTo>
                  <a:cubicBezTo>
                    <a:pt x="57343" y="24066"/>
                    <a:pt x="57002" y="24283"/>
                    <a:pt x="56668" y="24501"/>
                  </a:cubicBezTo>
                  <a:cubicBezTo>
                    <a:pt x="60333" y="23278"/>
                    <a:pt x="63962" y="22141"/>
                    <a:pt x="67387" y="21139"/>
                  </a:cubicBezTo>
                  <a:cubicBezTo>
                    <a:pt x="67867" y="20869"/>
                    <a:pt x="68336" y="20610"/>
                    <a:pt x="68790" y="20359"/>
                  </a:cubicBezTo>
                  <a:cubicBezTo>
                    <a:pt x="67575" y="20715"/>
                    <a:pt x="66318" y="21094"/>
                    <a:pt x="65027" y="21492"/>
                  </a:cubicBezTo>
                  <a:close/>
                  <a:moveTo>
                    <a:pt x="58292" y="23477"/>
                  </a:moveTo>
                  <a:cubicBezTo>
                    <a:pt x="62213" y="22175"/>
                    <a:pt x="66010" y="20993"/>
                    <a:pt x="69455" y="19995"/>
                  </a:cubicBezTo>
                  <a:cubicBezTo>
                    <a:pt x="70107" y="19638"/>
                    <a:pt x="70723" y="19301"/>
                    <a:pt x="71293" y="18982"/>
                  </a:cubicBezTo>
                  <a:cubicBezTo>
                    <a:pt x="68813" y="19702"/>
                    <a:pt x="66014" y="20558"/>
                    <a:pt x="63031" y="21518"/>
                  </a:cubicBezTo>
                  <a:cubicBezTo>
                    <a:pt x="61977" y="21860"/>
                    <a:pt x="60900" y="22212"/>
                    <a:pt x="59804" y="22576"/>
                  </a:cubicBezTo>
                  <a:cubicBezTo>
                    <a:pt x="59302" y="22869"/>
                    <a:pt x="58795" y="23169"/>
                    <a:pt x="58292" y="23477"/>
                  </a:cubicBezTo>
                  <a:close/>
                  <a:moveTo>
                    <a:pt x="49261" y="26099"/>
                  </a:moveTo>
                  <a:cubicBezTo>
                    <a:pt x="52796" y="24794"/>
                    <a:pt x="56334" y="23559"/>
                    <a:pt x="59699" y="22437"/>
                  </a:cubicBezTo>
                  <a:cubicBezTo>
                    <a:pt x="60446" y="22006"/>
                    <a:pt x="61189" y="21589"/>
                    <a:pt x="61917" y="21195"/>
                  </a:cubicBezTo>
                  <a:cubicBezTo>
                    <a:pt x="61613" y="21297"/>
                    <a:pt x="61309" y="21398"/>
                    <a:pt x="61001" y="21503"/>
                  </a:cubicBezTo>
                  <a:cubicBezTo>
                    <a:pt x="57617" y="22647"/>
                    <a:pt x="53963" y="23934"/>
                    <a:pt x="50244" y="25315"/>
                  </a:cubicBezTo>
                  <a:cubicBezTo>
                    <a:pt x="49910" y="25570"/>
                    <a:pt x="49580" y="25833"/>
                    <a:pt x="49261" y="26099"/>
                  </a:cubicBezTo>
                  <a:close/>
                  <a:moveTo>
                    <a:pt x="42748" y="28005"/>
                  </a:moveTo>
                  <a:cubicBezTo>
                    <a:pt x="42751" y="28005"/>
                    <a:pt x="42751" y="28005"/>
                    <a:pt x="42755" y="28005"/>
                  </a:cubicBezTo>
                  <a:cubicBezTo>
                    <a:pt x="45205" y="27030"/>
                    <a:pt x="47685" y="26081"/>
                    <a:pt x="50139" y="25173"/>
                  </a:cubicBezTo>
                  <a:cubicBezTo>
                    <a:pt x="50601" y="24816"/>
                    <a:pt x="51077" y="24471"/>
                    <a:pt x="51561" y="24133"/>
                  </a:cubicBezTo>
                  <a:cubicBezTo>
                    <a:pt x="48849" y="25150"/>
                    <a:pt x="46057" y="26223"/>
                    <a:pt x="43273" y="27334"/>
                  </a:cubicBezTo>
                  <a:cubicBezTo>
                    <a:pt x="43089" y="27559"/>
                    <a:pt x="42913" y="27784"/>
                    <a:pt x="42748" y="28005"/>
                  </a:cubicBezTo>
                  <a:close/>
                  <a:moveTo>
                    <a:pt x="38212" y="29217"/>
                  </a:moveTo>
                  <a:cubicBezTo>
                    <a:pt x="39844" y="28534"/>
                    <a:pt x="41495" y="27859"/>
                    <a:pt x="43153" y="27199"/>
                  </a:cubicBezTo>
                  <a:cubicBezTo>
                    <a:pt x="43352" y="26958"/>
                    <a:pt x="43558" y="26718"/>
                    <a:pt x="43780" y="26478"/>
                  </a:cubicBezTo>
                  <a:cubicBezTo>
                    <a:pt x="43817" y="26437"/>
                    <a:pt x="43855" y="26396"/>
                    <a:pt x="43892" y="26358"/>
                  </a:cubicBezTo>
                  <a:cubicBezTo>
                    <a:pt x="42080" y="27090"/>
                    <a:pt x="40256" y="27840"/>
                    <a:pt x="38448" y="28602"/>
                  </a:cubicBezTo>
                  <a:cubicBezTo>
                    <a:pt x="38362" y="28808"/>
                    <a:pt x="38283" y="29015"/>
                    <a:pt x="38212" y="29217"/>
                  </a:cubicBezTo>
                  <a:close/>
                  <a:moveTo>
                    <a:pt x="38305" y="28471"/>
                  </a:moveTo>
                  <a:cubicBezTo>
                    <a:pt x="38410" y="28227"/>
                    <a:pt x="38527" y="27979"/>
                    <a:pt x="38654" y="27728"/>
                  </a:cubicBezTo>
                  <a:cubicBezTo>
                    <a:pt x="37435" y="28249"/>
                    <a:pt x="36219" y="28774"/>
                    <a:pt x="35011" y="29307"/>
                  </a:cubicBezTo>
                  <a:cubicBezTo>
                    <a:pt x="34992" y="29502"/>
                    <a:pt x="34981" y="29701"/>
                    <a:pt x="34977" y="29896"/>
                  </a:cubicBezTo>
                  <a:cubicBezTo>
                    <a:pt x="36077" y="29420"/>
                    <a:pt x="37187" y="28943"/>
                    <a:pt x="38305" y="28471"/>
                  </a:cubicBezTo>
                  <a:close/>
                  <a:moveTo>
                    <a:pt x="34977" y="30598"/>
                  </a:moveTo>
                  <a:cubicBezTo>
                    <a:pt x="35968" y="30166"/>
                    <a:pt x="36973" y="29739"/>
                    <a:pt x="37986" y="29311"/>
                  </a:cubicBezTo>
                  <a:cubicBezTo>
                    <a:pt x="38054" y="29108"/>
                    <a:pt x="38129" y="28906"/>
                    <a:pt x="38212" y="28699"/>
                  </a:cubicBezTo>
                  <a:cubicBezTo>
                    <a:pt x="37123" y="29161"/>
                    <a:pt x="36043" y="29622"/>
                    <a:pt x="34974" y="30091"/>
                  </a:cubicBezTo>
                  <a:cubicBezTo>
                    <a:pt x="34970" y="30136"/>
                    <a:pt x="34970" y="30185"/>
                    <a:pt x="34970" y="30230"/>
                  </a:cubicBezTo>
                  <a:cubicBezTo>
                    <a:pt x="34970" y="30354"/>
                    <a:pt x="34974" y="30474"/>
                    <a:pt x="34977" y="30598"/>
                  </a:cubicBezTo>
                  <a:moveTo>
                    <a:pt x="33484" y="33228"/>
                  </a:moveTo>
                  <a:cubicBezTo>
                    <a:pt x="33522" y="33329"/>
                    <a:pt x="33555" y="33431"/>
                    <a:pt x="33589" y="33532"/>
                  </a:cubicBezTo>
                  <a:cubicBezTo>
                    <a:pt x="34066" y="33307"/>
                    <a:pt x="34550" y="33082"/>
                    <a:pt x="35037" y="32857"/>
                  </a:cubicBezTo>
                  <a:cubicBezTo>
                    <a:pt x="35019" y="32752"/>
                    <a:pt x="35004" y="32650"/>
                    <a:pt x="34985" y="32545"/>
                  </a:cubicBezTo>
                  <a:cubicBezTo>
                    <a:pt x="34478" y="32774"/>
                    <a:pt x="33979" y="32999"/>
                    <a:pt x="33484" y="33228"/>
                  </a:cubicBezTo>
                  <a:close/>
                  <a:moveTo>
                    <a:pt x="34910" y="32035"/>
                  </a:moveTo>
                  <a:cubicBezTo>
                    <a:pt x="34553" y="32193"/>
                    <a:pt x="34201" y="32350"/>
                    <a:pt x="33848" y="32508"/>
                  </a:cubicBezTo>
                  <a:cubicBezTo>
                    <a:pt x="33672" y="32586"/>
                    <a:pt x="33495" y="32669"/>
                    <a:pt x="33319" y="32748"/>
                  </a:cubicBezTo>
                  <a:cubicBezTo>
                    <a:pt x="33356" y="32857"/>
                    <a:pt x="33394" y="32965"/>
                    <a:pt x="33431" y="33074"/>
                  </a:cubicBezTo>
                  <a:cubicBezTo>
                    <a:pt x="33934" y="32842"/>
                    <a:pt x="34445" y="32609"/>
                    <a:pt x="34959" y="32376"/>
                  </a:cubicBezTo>
                  <a:cubicBezTo>
                    <a:pt x="34944" y="32264"/>
                    <a:pt x="34925" y="32148"/>
                    <a:pt x="34910" y="32035"/>
                  </a:cubicBezTo>
                  <a:close/>
                  <a:moveTo>
                    <a:pt x="32572" y="30193"/>
                  </a:moveTo>
                  <a:cubicBezTo>
                    <a:pt x="33323" y="29859"/>
                    <a:pt x="34077" y="29521"/>
                    <a:pt x="34835" y="29191"/>
                  </a:cubicBezTo>
                  <a:cubicBezTo>
                    <a:pt x="34857" y="28958"/>
                    <a:pt x="34887" y="28722"/>
                    <a:pt x="34925" y="28489"/>
                  </a:cubicBezTo>
                  <a:cubicBezTo>
                    <a:pt x="34099" y="28857"/>
                    <a:pt x="33274" y="29228"/>
                    <a:pt x="32452" y="29600"/>
                  </a:cubicBezTo>
                  <a:cubicBezTo>
                    <a:pt x="32486" y="29799"/>
                    <a:pt x="32527" y="29994"/>
                    <a:pt x="32572" y="30193"/>
                  </a:cubicBezTo>
                  <a:moveTo>
                    <a:pt x="14349" y="47913"/>
                  </a:moveTo>
                  <a:cubicBezTo>
                    <a:pt x="13351" y="47122"/>
                    <a:pt x="12762" y="46217"/>
                    <a:pt x="12762" y="45212"/>
                  </a:cubicBezTo>
                  <a:cubicBezTo>
                    <a:pt x="12762" y="45152"/>
                    <a:pt x="12762" y="45088"/>
                    <a:pt x="12765" y="45028"/>
                  </a:cubicBezTo>
                  <a:cubicBezTo>
                    <a:pt x="12833" y="44158"/>
                    <a:pt x="13396" y="43220"/>
                    <a:pt x="14352" y="42225"/>
                  </a:cubicBezTo>
                  <a:cubicBezTo>
                    <a:pt x="15309" y="41227"/>
                    <a:pt x="16667" y="40173"/>
                    <a:pt x="18337" y="39077"/>
                  </a:cubicBezTo>
                  <a:cubicBezTo>
                    <a:pt x="21669" y="36886"/>
                    <a:pt x="26246" y="34538"/>
                    <a:pt x="31375" y="32200"/>
                  </a:cubicBezTo>
                  <a:cubicBezTo>
                    <a:pt x="31312" y="32057"/>
                    <a:pt x="31244" y="31919"/>
                    <a:pt x="31180" y="31776"/>
                  </a:cubicBezTo>
                  <a:cubicBezTo>
                    <a:pt x="25286" y="34459"/>
                    <a:pt x="19984" y="37171"/>
                    <a:pt x="16315" y="39640"/>
                  </a:cubicBezTo>
                  <a:cubicBezTo>
                    <a:pt x="14214" y="41058"/>
                    <a:pt x="12649" y="42394"/>
                    <a:pt x="11824" y="43587"/>
                  </a:cubicBezTo>
                  <a:cubicBezTo>
                    <a:pt x="11381" y="44225"/>
                    <a:pt x="11152" y="44818"/>
                    <a:pt x="11152" y="45358"/>
                  </a:cubicBezTo>
                  <a:lnTo>
                    <a:pt x="11152" y="45377"/>
                  </a:lnTo>
                  <a:cubicBezTo>
                    <a:pt x="11159" y="46217"/>
                    <a:pt x="11666" y="46994"/>
                    <a:pt x="12570" y="47688"/>
                  </a:cubicBezTo>
                  <a:cubicBezTo>
                    <a:pt x="13141" y="48127"/>
                    <a:pt x="13868" y="48532"/>
                    <a:pt x="14716" y="48893"/>
                  </a:cubicBezTo>
                  <a:cubicBezTo>
                    <a:pt x="15047" y="48863"/>
                    <a:pt x="15381" y="48833"/>
                    <a:pt x="15711" y="48795"/>
                  </a:cubicBezTo>
                  <a:cubicBezTo>
                    <a:pt x="15197" y="48517"/>
                    <a:pt x="14739" y="48225"/>
                    <a:pt x="14349" y="47913"/>
                  </a:cubicBezTo>
                  <a:moveTo>
                    <a:pt x="17073" y="48630"/>
                  </a:moveTo>
                  <a:cubicBezTo>
                    <a:pt x="16769" y="48435"/>
                    <a:pt x="16487" y="48236"/>
                    <a:pt x="16232" y="48026"/>
                  </a:cubicBezTo>
                  <a:cubicBezTo>
                    <a:pt x="15163" y="47155"/>
                    <a:pt x="14529" y="46161"/>
                    <a:pt x="14529" y="45069"/>
                  </a:cubicBezTo>
                  <a:cubicBezTo>
                    <a:pt x="14529" y="44931"/>
                    <a:pt x="14536" y="44792"/>
                    <a:pt x="14559" y="44649"/>
                  </a:cubicBezTo>
                  <a:cubicBezTo>
                    <a:pt x="14728" y="43512"/>
                    <a:pt x="15692" y="42270"/>
                    <a:pt x="17253" y="40946"/>
                  </a:cubicBezTo>
                  <a:cubicBezTo>
                    <a:pt x="18814" y="39621"/>
                    <a:pt x="20979" y="38218"/>
                    <a:pt x="23567" y="36774"/>
                  </a:cubicBezTo>
                  <a:cubicBezTo>
                    <a:pt x="25942" y="35449"/>
                    <a:pt x="28674" y="34091"/>
                    <a:pt x="31623" y="32737"/>
                  </a:cubicBezTo>
                  <a:cubicBezTo>
                    <a:pt x="31563" y="32609"/>
                    <a:pt x="31507" y="32481"/>
                    <a:pt x="31447" y="32354"/>
                  </a:cubicBezTo>
                  <a:cubicBezTo>
                    <a:pt x="30903" y="32601"/>
                    <a:pt x="30366" y="32849"/>
                    <a:pt x="29837" y="33097"/>
                  </a:cubicBezTo>
                  <a:cubicBezTo>
                    <a:pt x="23808" y="35915"/>
                    <a:pt x="18686" y="38729"/>
                    <a:pt x="15711" y="41209"/>
                  </a:cubicBezTo>
                  <a:cubicBezTo>
                    <a:pt x="14007" y="42623"/>
                    <a:pt x="13013" y="43933"/>
                    <a:pt x="12938" y="45039"/>
                  </a:cubicBezTo>
                  <a:cubicBezTo>
                    <a:pt x="12934" y="45099"/>
                    <a:pt x="12934" y="45156"/>
                    <a:pt x="12934" y="45212"/>
                  </a:cubicBezTo>
                  <a:cubicBezTo>
                    <a:pt x="12930" y="46142"/>
                    <a:pt x="13482" y="47005"/>
                    <a:pt x="14454" y="47778"/>
                  </a:cubicBezTo>
                  <a:cubicBezTo>
                    <a:pt x="14893" y="48127"/>
                    <a:pt x="15418" y="48454"/>
                    <a:pt x="16015" y="48761"/>
                  </a:cubicBezTo>
                  <a:cubicBezTo>
                    <a:pt x="16367" y="48724"/>
                    <a:pt x="16720" y="48679"/>
                    <a:pt x="17073" y="48630"/>
                  </a:cubicBezTo>
                  <a:moveTo>
                    <a:pt x="17324" y="48788"/>
                  </a:moveTo>
                  <a:cubicBezTo>
                    <a:pt x="16994" y="48836"/>
                    <a:pt x="16660" y="48878"/>
                    <a:pt x="16326" y="48919"/>
                  </a:cubicBezTo>
                  <a:cubicBezTo>
                    <a:pt x="16472" y="48986"/>
                    <a:pt x="16622" y="49058"/>
                    <a:pt x="16780" y="49125"/>
                  </a:cubicBezTo>
                  <a:cubicBezTo>
                    <a:pt x="17106" y="49103"/>
                    <a:pt x="17437" y="49077"/>
                    <a:pt x="17771" y="49043"/>
                  </a:cubicBezTo>
                  <a:cubicBezTo>
                    <a:pt x="17617" y="48960"/>
                    <a:pt x="17470" y="48874"/>
                    <a:pt x="17324" y="48788"/>
                  </a:cubicBezTo>
                  <a:close/>
                  <a:moveTo>
                    <a:pt x="18656" y="48585"/>
                  </a:moveTo>
                  <a:cubicBezTo>
                    <a:pt x="18303" y="48645"/>
                    <a:pt x="17951" y="48698"/>
                    <a:pt x="17594" y="48750"/>
                  </a:cubicBezTo>
                  <a:cubicBezTo>
                    <a:pt x="17748" y="48840"/>
                    <a:pt x="17909" y="48930"/>
                    <a:pt x="18071" y="49016"/>
                  </a:cubicBezTo>
                  <a:cubicBezTo>
                    <a:pt x="18420" y="48979"/>
                    <a:pt x="18772" y="48941"/>
                    <a:pt x="19118" y="48900"/>
                  </a:cubicBezTo>
                  <a:cubicBezTo>
                    <a:pt x="18960" y="48799"/>
                    <a:pt x="18806" y="48694"/>
                    <a:pt x="18656" y="48585"/>
                  </a:cubicBezTo>
                  <a:moveTo>
                    <a:pt x="20472" y="48720"/>
                  </a:moveTo>
                  <a:cubicBezTo>
                    <a:pt x="20311" y="48596"/>
                    <a:pt x="20153" y="48469"/>
                    <a:pt x="20003" y="48345"/>
                  </a:cubicBezTo>
                  <a:cubicBezTo>
                    <a:pt x="19635" y="48416"/>
                    <a:pt x="19264" y="48484"/>
                    <a:pt x="18892" y="48547"/>
                  </a:cubicBezTo>
                  <a:cubicBezTo>
                    <a:pt x="19046" y="48656"/>
                    <a:pt x="19211" y="48761"/>
                    <a:pt x="19380" y="48870"/>
                  </a:cubicBezTo>
                  <a:cubicBezTo>
                    <a:pt x="19744" y="48821"/>
                    <a:pt x="20108" y="48773"/>
                    <a:pt x="20472" y="48720"/>
                  </a:cubicBezTo>
                  <a:close/>
                  <a:moveTo>
                    <a:pt x="20686" y="48878"/>
                  </a:moveTo>
                  <a:cubicBezTo>
                    <a:pt x="20337" y="48930"/>
                    <a:pt x="19988" y="48979"/>
                    <a:pt x="19635" y="49024"/>
                  </a:cubicBezTo>
                  <a:cubicBezTo>
                    <a:pt x="19808" y="49125"/>
                    <a:pt x="19980" y="49223"/>
                    <a:pt x="20164" y="49320"/>
                  </a:cubicBezTo>
                  <a:cubicBezTo>
                    <a:pt x="20506" y="49290"/>
                    <a:pt x="20847" y="49257"/>
                    <a:pt x="21192" y="49223"/>
                  </a:cubicBezTo>
                  <a:cubicBezTo>
                    <a:pt x="21016" y="49110"/>
                    <a:pt x="20847" y="48994"/>
                    <a:pt x="20686" y="48878"/>
                  </a:cubicBezTo>
                  <a:close/>
                  <a:moveTo>
                    <a:pt x="22521" y="49062"/>
                  </a:moveTo>
                  <a:cubicBezTo>
                    <a:pt x="22340" y="48926"/>
                    <a:pt x="22172" y="48791"/>
                    <a:pt x="22010" y="48653"/>
                  </a:cubicBezTo>
                  <a:cubicBezTo>
                    <a:pt x="21646" y="48720"/>
                    <a:pt x="21282" y="48780"/>
                    <a:pt x="20918" y="48840"/>
                  </a:cubicBezTo>
                  <a:cubicBezTo>
                    <a:pt x="21091" y="48960"/>
                    <a:pt x="21267" y="49077"/>
                    <a:pt x="21451" y="49193"/>
                  </a:cubicBezTo>
                  <a:cubicBezTo>
                    <a:pt x="21808" y="49155"/>
                    <a:pt x="22164" y="49110"/>
                    <a:pt x="22521" y="49062"/>
                  </a:cubicBezTo>
                  <a:moveTo>
                    <a:pt x="23282" y="49598"/>
                  </a:moveTo>
                  <a:cubicBezTo>
                    <a:pt x="23091" y="49474"/>
                    <a:pt x="22911" y="49347"/>
                    <a:pt x="22731" y="49219"/>
                  </a:cubicBezTo>
                  <a:cubicBezTo>
                    <a:pt x="22393" y="49268"/>
                    <a:pt x="22048" y="49309"/>
                    <a:pt x="21706" y="49350"/>
                  </a:cubicBezTo>
                  <a:cubicBezTo>
                    <a:pt x="21890" y="49463"/>
                    <a:pt x="22082" y="49572"/>
                    <a:pt x="22280" y="49677"/>
                  </a:cubicBezTo>
                  <a:cubicBezTo>
                    <a:pt x="22614" y="49654"/>
                    <a:pt x="22948" y="49628"/>
                    <a:pt x="23282" y="49598"/>
                  </a:cubicBezTo>
                  <a:close/>
                  <a:moveTo>
                    <a:pt x="23530" y="49756"/>
                  </a:moveTo>
                  <a:cubicBezTo>
                    <a:pt x="23215" y="49786"/>
                    <a:pt x="22896" y="49816"/>
                    <a:pt x="22581" y="49838"/>
                  </a:cubicBezTo>
                  <a:cubicBezTo>
                    <a:pt x="22779" y="49943"/>
                    <a:pt x="22982" y="50045"/>
                    <a:pt x="23188" y="50142"/>
                  </a:cubicBezTo>
                  <a:cubicBezTo>
                    <a:pt x="23496" y="50135"/>
                    <a:pt x="23808" y="50120"/>
                    <a:pt x="24115" y="50105"/>
                  </a:cubicBezTo>
                  <a:cubicBezTo>
                    <a:pt x="23916" y="49992"/>
                    <a:pt x="23721" y="49876"/>
                    <a:pt x="23530" y="49756"/>
                  </a:cubicBezTo>
                  <a:moveTo>
                    <a:pt x="24794" y="49613"/>
                  </a:moveTo>
                  <a:cubicBezTo>
                    <a:pt x="24460" y="49658"/>
                    <a:pt x="24130" y="49696"/>
                    <a:pt x="23796" y="49729"/>
                  </a:cubicBezTo>
                  <a:cubicBezTo>
                    <a:pt x="23995" y="49853"/>
                    <a:pt x="24205" y="49973"/>
                    <a:pt x="24415" y="50090"/>
                  </a:cubicBezTo>
                  <a:cubicBezTo>
                    <a:pt x="24738" y="50071"/>
                    <a:pt x="25064" y="50048"/>
                    <a:pt x="25387" y="50026"/>
                  </a:cubicBezTo>
                  <a:cubicBezTo>
                    <a:pt x="25181" y="49891"/>
                    <a:pt x="24986" y="49752"/>
                    <a:pt x="24794" y="49613"/>
                  </a:cubicBezTo>
                  <a:moveTo>
                    <a:pt x="26648" y="49906"/>
                  </a:moveTo>
                  <a:cubicBezTo>
                    <a:pt x="26441" y="49752"/>
                    <a:pt x="26246" y="49594"/>
                    <a:pt x="26055" y="49437"/>
                  </a:cubicBezTo>
                  <a:cubicBezTo>
                    <a:pt x="25714" y="49489"/>
                    <a:pt x="25372" y="49538"/>
                    <a:pt x="25023" y="49583"/>
                  </a:cubicBezTo>
                  <a:cubicBezTo>
                    <a:pt x="25226" y="49726"/>
                    <a:pt x="25432" y="49864"/>
                    <a:pt x="25646" y="50003"/>
                  </a:cubicBezTo>
                  <a:cubicBezTo>
                    <a:pt x="25980" y="49973"/>
                    <a:pt x="26314" y="49943"/>
                    <a:pt x="26648" y="49906"/>
                  </a:cubicBezTo>
                  <a:moveTo>
                    <a:pt x="26858" y="50063"/>
                  </a:moveTo>
                  <a:cubicBezTo>
                    <a:pt x="26539" y="50101"/>
                    <a:pt x="26220" y="50131"/>
                    <a:pt x="25897" y="50161"/>
                  </a:cubicBezTo>
                  <a:cubicBezTo>
                    <a:pt x="26104" y="50288"/>
                    <a:pt x="26314" y="50416"/>
                    <a:pt x="26532" y="50536"/>
                  </a:cubicBezTo>
                  <a:cubicBezTo>
                    <a:pt x="26843" y="50525"/>
                    <a:pt x="27158" y="50510"/>
                    <a:pt x="27466" y="50487"/>
                  </a:cubicBezTo>
                  <a:cubicBezTo>
                    <a:pt x="27259" y="50348"/>
                    <a:pt x="27057" y="50206"/>
                    <a:pt x="26858" y="50063"/>
                  </a:cubicBezTo>
                  <a:close/>
                  <a:moveTo>
                    <a:pt x="28693" y="50393"/>
                  </a:moveTo>
                  <a:cubicBezTo>
                    <a:pt x="28483" y="50232"/>
                    <a:pt x="28280" y="50071"/>
                    <a:pt x="28085" y="49906"/>
                  </a:cubicBezTo>
                  <a:cubicBezTo>
                    <a:pt x="27755" y="49954"/>
                    <a:pt x="27424" y="49996"/>
                    <a:pt x="27091" y="50037"/>
                  </a:cubicBezTo>
                  <a:cubicBezTo>
                    <a:pt x="27297" y="50183"/>
                    <a:pt x="27507" y="50330"/>
                    <a:pt x="27725" y="50472"/>
                  </a:cubicBezTo>
                  <a:cubicBezTo>
                    <a:pt x="28051" y="50450"/>
                    <a:pt x="28374" y="50423"/>
                    <a:pt x="28693" y="50393"/>
                  </a:cubicBezTo>
                  <a:close/>
                  <a:moveTo>
                    <a:pt x="29507" y="50979"/>
                  </a:moveTo>
                  <a:cubicBezTo>
                    <a:pt x="29300" y="50836"/>
                    <a:pt x="29098" y="50694"/>
                    <a:pt x="28903" y="50551"/>
                  </a:cubicBezTo>
                  <a:cubicBezTo>
                    <a:pt x="28595" y="50581"/>
                    <a:pt x="28284" y="50607"/>
                    <a:pt x="27976" y="50630"/>
                  </a:cubicBezTo>
                  <a:cubicBezTo>
                    <a:pt x="28179" y="50761"/>
                    <a:pt x="28389" y="50885"/>
                    <a:pt x="28603" y="51013"/>
                  </a:cubicBezTo>
                  <a:cubicBezTo>
                    <a:pt x="28907" y="51005"/>
                    <a:pt x="29207" y="50994"/>
                    <a:pt x="29507" y="50979"/>
                  </a:cubicBezTo>
                  <a:close/>
                  <a:moveTo>
                    <a:pt x="29751" y="51140"/>
                  </a:moveTo>
                  <a:cubicBezTo>
                    <a:pt x="29466" y="51155"/>
                    <a:pt x="29180" y="51170"/>
                    <a:pt x="28892" y="51178"/>
                  </a:cubicBezTo>
                  <a:cubicBezTo>
                    <a:pt x="29090" y="51290"/>
                    <a:pt x="29293" y="51399"/>
                    <a:pt x="29499" y="51508"/>
                  </a:cubicBezTo>
                  <a:cubicBezTo>
                    <a:pt x="29769" y="51515"/>
                    <a:pt x="30040" y="51519"/>
                    <a:pt x="30310" y="51519"/>
                  </a:cubicBezTo>
                  <a:lnTo>
                    <a:pt x="30314" y="51519"/>
                  </a:lnTo>
                  <a:lnTo>
                    <a:pt x="30340" y="51519"/>
                  </a:lnTo>
                  <a:cubicBezTo>
                    <a:pt x="30137" y="51395"/>
                    <a:pt x="29942" y="51268"/>
                    <a:pt x="29751" y="51140"/>
                  </a:cubicBezTo>
                  <a:moveTo>
                    <a:pt x="31514" y="51500"/>
                  </a:moveTo>
                  <a:cubicBezTo>
                    <a:pt x="31308" y="51358"/>
                    <a:pt x="31105" y="51211"/>
                    <a:pt x="30910" y="51061"/>
                  </a:cubicBezTo>
                  <a:cubicBezTo>
                    <a:pt x="30610" y="51088"/>
                    <a:pt x="30310" y="51110"/>
                    <a:pt x="30010" y="51125"/>
                  </a:cubicBezTo>
                  <a:cubicBezTo>
                    <a:pt x="30212" y="51260"/>
                    <a:pt x="30419" y="51388"/>
                    <a:pt x="30632" y="51515"/>
                  </a:cubicBezTo>
                  <a:cubicBezTo>
                    <a:pt x="30929" y="51515"/>
                    <a:pt x="31222" y="51508"/>
                    <a:pt x="31514" y="51500"/>
                  </a:cubicBezTo>
                  <a:close/>
                  <a:moveTo>
                    <a:pt x="31751" y="51665"/>
                  </a:moveTo>
                  <a:cubicBezTo>
                    <a:pt x="31473" y="51673"/>
                    <a:pt x="31195" y="51680"/>
                    <a:pt x="30918" y="51684"/>
                  </a:cubicBezTo>
                  <a:cubicBezTo>
                    <a:pt x="31116" y="51800"/>
                    <a:pt x="31319" y="51917"/>
                    <a:pt x="31529" y="52029"/>
                  </a:cubicBezTo>
                  <a:cubicBezTo>
                    <a:pt x="31799" y="52041"/>
                    <a:pt x="32073" y="52048"/>
                    <a:pt x="32343" y="52052"/>
                  </a:cubicBezTo>
                  <a:cubicBezTo>
                    <a:pt x="32141" y="51924"/>
                    <a:pt x="31946" y="51797"/>
                    <a:pt x="31751" y="51665"/>
                  </a:cubicBezTo>
                  <a:close/>
                  <a:moveTo>
                    <a:pt x="33060" y="52059"/>
                  </a:moveTo>
                  <a:lnTo>
                    <a:pt x="33064" y="52059"/>
                  </a:lnTo>
                  <a:cubicBezTo>
                    <a:pt x="33203" y="52059"/>
                    <a:pt x="33345" y="52059"/>
                    <a:pt x="33488" y="52056"/>
                  </a:cubicBezTo>
                  <a:cubicBezTo>
                    <a:pt x="33281" y="51909"/>
                    <a:pt x="33079" y="51759"/>
                    <a:pt x="32880" y="51605"/>
                  </a:cubicBezTo>
                  <a:cubicBezTo>
                    <a:pt x="32591" y="51624"/>
                    <a:pt x="32302" y="51643"/>
                    <a:pt x="32009" y="51654"/>
                  </a:cubicBezTo>
                  <a:cubicBezTo>
                    <a:pt x="32212" y="51789"/>
                    <a:pt x="32422" y="51924"/>
                    <a:pt x="32636" y="52056"/>
                  </a:cubicBezTo>
                  <a:cubicBezTo>
                    <a:pt x="32779" y="52059"/>
                    <a:pt x="32917" y="52059"/>
                    <a:pt x="33060" y="52059"/>
                  </a:cubicBezTo>
                  <a:close/>
                  <a:moveTo>
                    <a:pt x="33720" y="52224"/>
                  </a:moveTo>
                  <a:cubicBezTo>
                    <a:pt x="33503" y="52228"/>
                    <a:pt x="33281" y="52228"/>
                    <a:pt x="33064" y="52228"/>
                  </a:cubicBezTo>
                  <a:cubicBezTo>
                    <a:pt x="33015" y="52228"/>
                    <a:pt x="32962" y="52228"/>
                    <a:pt x="32914" y="52228"/>
                  </a:cubicBezTo>
                  <a:cubicBezTo>
                    <a:pt x="33116" y="52348"/>
                    <a:pt x="33319" y="52468"/>
                    <a:pt x="33525" y="52585"/>
                  </a:cubicBezTo>
                  <a:cubicBezTo>
                    <a:pt x="33788" y="52600"/>
                    <a:pt x="34051" y="52615"/>
                    <a:pt x="34313" y="52622"/>
                  </a:cubicBezTo>
                  <a:cubicBezTo>
                    <a:pt x="34114" y="52491"/>
                    <a:pt x="33915" y="52360"/>
                    <a:pt x="33720" y="52224"/>
                  </a:cubicBezTo>
                  <a:close/>
                  <a:moveTo>
                    <a:pt x="35428" y="52648"/>
                  </a:moveTo>
                  <a:cubicBezTo>
                    <a:pt x="35221" y="52498"/>
                    <a:pt x="35019" y="52345"/>
                    <a:pt x="34820" y="52187"/>
                  </a:cubicBezTo>
                  <a:cubicBezTo>
                    <a:pt x="34542" y="52202"/>
                    <a:pt x="34261" y="52209"/>
                    <a:pt x="33976" y="52217"/>
                  </a:cubicBezTo>
                  <a:cubicBezTo>
                    <a:pt x="34182" y="52360"/>
                    <a:pt x="34392" y="52498"/>
                    <a:pt x="34606" y="52633"/>
                  </a:cubicBezTo>
                  <a:cubicBezTo>
                    <a:pt x="34880" y="52641"/>
                    <a:pt x="35154" y="52648"/>
                    <a:pt x="35428" y="52648"/>
                  </a:cubicBezTo>
                  <a:moveTo>
                    <a:pt x="35660" y="52817"/>
                  </a:moveTo>
                  <a:cubicBezTo>
                    <a:pt x="35401" y="52817"/>
                    <a:pt x="35142" y="52814"/>
                    <a:pt x="34880" y="52806"/>
                  </a:cubicBezTo>
                  <a:cubicBezTo>
                    <a:pt x="35052" y="52915"/>
                    <a:pt x="35229" y="53024"/>
                    <a:pt x="35405" y="53129"/>
                  </a:cubicBezTo>
                  <a:cubicBezTo>
                    <a:pt x="35431" y="53144"/>
                    <a:pt x="35461" y="53159"/>
                    <a:pt x="35488" y="53177"/>
                  </a:cubicBezTo>
                  <a:cubicBezTo>
                    <a:pt x="35743" y="53196"/>
                    <a:pt x="35994" y="53215"/>
                    <a:pt x="36249" y="53230"/>
                  </a:cubicBezTo>
                  <a:cubicBezTo>
                    <a:pt x="36050" y="53095"/>
                    <a:pt x="35852" y="52956"/>
                    <a:pt x="35660" y="52817"/>
                  </a:cubicBezTo>
                  <a:close/>
                  <a:moveTo>
                    <a:pt x="37334" y="53275"/>
                  </a:moveTo>
                  <a:cubicBezTo>
                    <a:pt x="37127" y="53121"/>
                    <a:pt x="36925" y="52964"/>
                    <a:pt x="36726" y="52806"/>
                  </a:cubicBezTo>
                  <a:cubicBezTo>
                    <a:pt x="36456" y="52814"/>
                    <a:pt x="36185" y="52817"/>
                    <a:pt x="35912" y="52817"/>
                  </a:cubicBezTo>
                  <a:cubicBezTo>
                    <a:pt x="36118" y="52960"/>
                    <a:pt x="36324" y="53102"/>
                    <a:pt x="36538" y="53245"/>
                  </a:cubicBezTo>
                  <a:cubicBezTo>
                    <a:pt x="36805" y="53256"/>
                    <a:pt x="37071" y="53267"/>
                    <a:pt x="37334" y="53275"/>
                  </a:cubicBezTo>
                  <a:close/>
                  <a:moveTo>
                    <a:pt x="37562" y="53448"/>
                  </a:moveTo>
                  <a:cubicBezTo>
                    <a:pt x="37311" y="53440"/>
                    <a:pt x="37060" y="53433"/>
                    <a:pt x="36808" y="53421"/>
                  </a:cubicBezTo>
                  <a:cubicBezTo>
                    <a:pt x="37007" y="53549"/>
                    <a:pt x="37206" y="53676"/>
                    <a:pt x="37412" y="53800"/>
                  </a:cubicBezTo>
                  <a:cubicBezTo>
                    <a:pt x="37656" y="53823"/>
                    <a:pt x="37904" y="53845"/>
                    <a:pt x="38148" y="53868"/>
                  </a:cubicBezTo>
                  <a:cubicBezTo>
                    <a:pt x="37949" y="53729"/>
                    <a:pt x="37754" y="53590"/>
                    <a:pt x="37562" y="53448"/>
                  </a:cubicBezTo>
                  <a:moveTo>
                    <a:pt x="39206" y="53935"/>
                  </a:moveTo>
                  <a:cubicBezTo>
                    <a:pt x="38999" y="53778"/>
                    <a:pt x="38801" y="53616"/>
                    <a:pt x="38602" y="53455"/>
                  </a:cubicBezTo>
                  <a:cubicBezTo>
                    <a:pt x="38527" y="53455"/>
                    <a:pt x="38452" y="53455"/>
                    <a:pt x="38377" y="53455"/>
                  </a:cubicBezTo>
                  <a:cubicBezTo>
                    <a:pt x="38189" y="53455"/>
                    <a:pt x="38001" y="53455"/>
                    <a:pt x="37814" y="53451"/>
                  </a:cubicBezTo>
                  <a:cubicBezTo>
                    <a:pt x="37919" y="53526"/>
                    <a:pt x="38024" y="53601"/>
                    <a:pt x="38129" y="53676"/>
                  </a:cubicBezTo>
                  <a:cubicBezTo>
                    <a:pt x="38230" y="53748"/>
                    <a:pt x="38332" y="53819"/>
                    <a:pt x="38433" y="53887"/>
                  </a:cubicBezTo>
                  <a:cubicBezTo>
                    <a:pt x="38692" y="53905"/>
                    <a:pt x="38951" y="53924"/>
                    <a:pt x="39206" y="53935"/>
                  </a:cubicBezTo>
                  <a:moveTo>
                    <a:pt x="39431" y="54108"/>
                  </a:moveTo>
                  <a:cubicBezTo>
                    <a:pt x="39191" y="54100"/>
                    <a:pt x="38947" y="54085"/>
                    <a:pt x="38703" y="54070"/>
                  </a:cubicBezTo>
                  <a:cubicBezTo>
                    <a:pt x="38898" y="54198"/>
                    <a:pt x="39097" y="54329"/>
                    <a:pt x="39296" y="54457"/>
                  </a:cubicBezTo>
                  <a:cubicBezTo>
                    <a:pt x="39536" y="54483"/>
                    <a:pt x="39772" y="54513"/>
                    <a:pt x="40009" y="54536"/>
                  </a:cubicBezTo>
                  <a:cubicBezTo>
                    <a:pt x="39814" y="54397"/>
                    <a:pt x="39622" y="54254"/>
                    <a:pt x="39431" y="54108"/>
                  </a:cubicBezTo>
                  <a:moveTo>
                    <a:pt x="40763" y="54404"/>
                  </a:moveTo>
                  <a:cubicBezTo>
                    <a:pt x="40658" y="54318"/>
                    <a:pt x="40553" y="54228"/>
                    <a:pt x="40448" y="54142"/>
                  </a:cubicBezTo>
                  <a:cubicBezTo>
                    <a:pt x="40193" y="54138"/>
                    <a:pt x="39937" y="54130"/>
                    <a:pt x="39682" y="54119"/>
                  </a:cubicBezTo>
                  <a:cubicBezTo>
                    <a:pt x="39881" y="54269"/>
                    <a:pt x="40088" y="54419"/>
                    <a:pt x="40294" y="54566"/>
                  </a:cubicBezTo>
                  <a:cubicBezTo>
                    <a:pt x="40545" y="54588"/>
                    <a:pt x="40797" y="54611"/>
                    <a:pt x="41044" y="54626"/>
                  </a:cubicBezTo>
                  <a:cubicBezTo>
                    <a:pt x="40951" y="54554"/>
                    <a:pt x="40857" y="54479"/>
                    <a:pt x="40763" y="54404"/>
                  </a:cubicBezTo>
                  <a:close/>
                  <a:moveTo>
                    <a:pt x="42069" y="54689"/>
                  </a:moveTo>
                  <a:cubicBezTo>
                    <a:pt x="41862" y="54506"/>
                    <a:pt x="41660" y="54326"/>
                    <a:pt x="41461" y="54138"/>
                  </a:cubicBezTo>
                  <a:cubicBezTo>
                    <a:pt x="41284" y="54142"/>
                    <a:pt x="41108" y="54145"/>
                    <a:pt x="40932" y="54145"/>
                  </a:cubicBezTo>
                  <a:cubicBezTo>
                    <a:pt x="40842" y="54145"/>
                    <a:pt x="40755" y="54145"/>
                    <a:pt x="40665" y="54142"/>
                  </a:cubicBezTo>
                  <a:cubicBezTo>
                    <a:pt x="40729" y="54194"/>
                    <a:pt x="40789" y="54243"/>
                    <a:pt x="40853" y="54296"/>
                  </a:cubicBezTo>
                  <a:cubicBezTo>
                    <a:pt x="40996" y="54412"/>
                    <a:pt x="41142" y="54528"/>
                    <a:pt x="41292" y="54644"/>
                  </a:cubicBezTo>
                  <a:cubicBezTo>
                    <a:pt x="41551" y="54663"/>
                    <a:pt x="41810" y="54678"/>
                    <a:pt x="42069" y="54689"/>
                  </a:cubicBezTo>
                  <a:close/>
                  <a:moveTo>
                    <a:pt x="42260" y="54855"/>
                  </a:moveTo>
                  <a:cubicBezTo>
                    <a:pt x="42016" y="54847"/>
                    <a:pt x="41765" y="54836"/>
                    <a:pt x="41517" y="54821"/>
                  </a:cubicBezTo>
                  <a:cubicBezTo>
                    <a:pt x="41716" y="54971"/>
                    <a:pt x="41919" y="55121"/>
                    <a:pt x="42121" y="55271"/>
                  </a:cubicBezTo>
                  <a:cubicBezTo>
                    <a:pt x="42365" y="55297"/>
                    <a:pt x="42609" y="55324"/>
                    <a:pt x="42849" y="55350"/>
                  </a:cubicBezTo>
                  <a:cubicBezTo>
                    <a:pt x="42650" y="55185"/>
                    <a:pt x="42455" y="55020"/>
                    <a:pt x="42260" y="54855"/>
                  </a:cubicBezTo>
                  <a:moveTo>
                    <a:pt x="43855" y="55432"/>
                  </a:moveTo>
                  <a:cubicBezTo>
                    <a:pt x="43731" y="55320"/>
                    <a:pt x="43611" y="55207"/>
                    <a:pt x="43487" y="55095"/>
                  </a:cubicBezTo>
                  <a:cubicBezTo>
                    <a:pt x="43408" y="55023"/>
                    <a:pt x="43333" y="54952"/>
                    <a:pt x="43254" y="54877"/>
                  </a:cubicBezTo>
                  <a:cubicBezTo>
                    <a:pt x="42999" y="54877"/>
                    <a:pt x="42740" y="54870"/>
                    <a:pt x="42481" y="54862"/>
                  </a:cubicBezTo>
                  <a:cubicBezTo>
                    <a:pt x="42684" y="55035"/>
                    <a:pt x="42887" y="55204"/>
                    <a:pt x="43097" y="55372"/>
                  </a:cubicBezTo>
                  <a:cubicBezTo>
                    <a:pt x="43352" y="55395"/>
                    <a:pt x="43603" y="55414"/>
                    <a:pt x="43855" y="55432"/>
                  </a:cubicBezTo>
                  <a:close/>
                  <a:moveTo>
                    <a:pt x="44046" y="55601"/>
                  </a:moveTo>
                  <a:cubicBezTo>
                    <a:pt x="43806" y="55586"/>
                    <a:pt x="43566" y="55567"/>
                    <a:pt x="43322" y="55549"/>
                  </a:cubicBezTo>
                  <a:cubicBezTo>
                    <a:pt x="43517" y="55703"/>
                    <a:pt x="43716" y="55853"/>
                    <a:pt x="43918" y="56003"/>
                  </a:cubicBezTo>
                  <a:cubicBezTo>
                    <a:pt x="44155" y="56036"/>
                    <a:pt x="44395" y="56066"/>
                    <a:pt x="44631" y="56096"/>
                  </a:cubicBezTo>
                  <a:cubicBezTo>
                    <a:pt x="44432" y="55931"/>
                    <a:pt x="44237" y="55766"/>
                    <a:pt x="44046" y="55601"/>
                  </a:cubicBezTo>
                  <a:moveTo>
                    <a:pt x="45618" y="56202"/>
                  </a:moveTo>
                  <a:cubicBezTo>
                    <a:pt x="45415" y="56018"/>
                    <a:pt x="45220" y="55830"/>
                    <a:pt x="45025" y="55643"/>
                  </a:cubicBezTo>
                  <a:cubicBezTo>
                    <a:pt x="44774" y="55635"/>
                    <a:pt x="44522" y="55627"/>
                    <a:pt x="44267" y="55612"/>
                  </a:cubicBezTo>
                  <a:cubicBezTo>
                    <a:pt x="44466" y="55785"/>
                    <a:pt x="44669" y="55958"/>
                    <a:pt x="44875" y="56127"/>
                  </a:cubicBezTo>
                  <a:cubicBezTo>
                    <a:pt x="45127" y="56153"/>
                    <a:pt x="45374" y="56179"/>
                    <a:pt x="45618" y="56202"/>
                  </a:cubicBezTo>
                  <a:moveTo>
                    <a:pt x="45809" y="56370"/>
                  </a:moveTo>
                  <a:cubicBezTo>
                    <a:pt x="45573" y="56352"/>
                    <a:pt x="45337" y="56329"/>
                    <a:pt x="45096" y="56303"/>
                  </a:cubicBezTo>
                  <a:cubicBezTo>
                    <a:pt x="45288" y="56457"/>
                    <a:pt x="45483" y="56611"/>
                    <a:pt x="45682" y="56761"/>
                  </a:cubicBezTo>
                  <a:cubicBezTo>
                    <a:pt x="45914" y="56798"/>
                    <a:pt x="46147" y="56836"/>
                    <a:pt x="46380" y="56866"/>
                  </a:cubicBezTo>
                  <a:cubicBezTo>
                    <a:pt x="46188" y="56704"/>
                    <a:pt x="45997" y="56539"/>
                    <a:pt x="45809" y="56370"/>
                  </a:cubicBezTo>
                  <a:moveTo>
                    <a:pt x="47355" y="56993"/>
                  </a:moveTo>
                  <a:cubicBezTo>
                    <a:pt x="47156" y="56809"/>
                    <a:pt x="46961" y="56622"/>
                    <a:pt x="46774" y="56438"/>
                  </a:cubicBezTo>
                  <a:cubicBezTo>
                    <a:pt x="46526" y="56423"/>
                    <a:pt x="46278" y="56408"/>
                    <a:pt x="46027" y="56389"/>
                  </a:cubicBezTo>
                  <a:cubicBezTo>
                    <a:pt x="46222" y="56562"/>
                    <a:pt x="46425" y="56731"/>
                    <a:pt x="46627" y="56899"/>
                  </a:cubicBezTo>
                  <a:cubicBezTo>
                    <a:pt x="46871" y="56933"/>
                    <a:pt x="47115" y="56963"/>
                    <a:pt x="47355" y="56993"/>
                  </a:cubicBezTo>
                  <a:close/>
                  <a:moveTo>
                    <a:pt x="47547" y="57166"/>
                  </a:moveTo>
                  <a:cubicBezTo>
                    <a:pt x="47314" y="57140"/>
                    <a:pt x="47081" y="57113"/>
                    <a:pt x="46845" y="57083"/>
                  </a:cubicBezTo>
                  <a:cubicBezTo>
                    <a:pt x="47033" y="57237"/>
                    <a:pt x="47224" y="57391"/>
                    <a:pt x="47419" y="57541"/>
                  </a:cubicBezTo>
                  <a:cubicBezTo>
                    <a:pt x="47648" y="57582"/>
                    <a:pt x="47877" y="57624"/>
                    <a:pt x="48106" y="57661"/>
                  </a:cubicBezTo>
                  <a:cubicBezTo>
                    <a:pt x="47914" y="57496"/>
                    <a:pt x="47730" y="57331"/>
                    <a:pt x="47547" y="57166"/>
                  </a:cubicBezTo>
                  <a:close/>
                  <a:moveTo>
                    <a:pt x="49070" y="57804"/>
                  </a:moveTo>
                  <a:cubicBezTo>
                    <a:pt x="48875" y="57620"/>
                    <a:pt x="48683" y="57436"/>
                    <a:pt x="48496" y="57252"/>
                  </a:cubicBezTo>
                  <a:cubicBezTo>
                    <a:pt x="48252" y="57233"/>
                    <a:pt x="48008" y="57211"/>
                    <a:pt x="47764" y="57188"/>
                  </a:cubicBezTo>
                  <a:cubicBezTo>
                    <a:pt x="47956" y="57361"/>
                    <a:pt x="48151" y="57530"/>
                    <a:pt x="48349" y="57699"/>
                  </a:cubicBezTo>
                  <a:cubicBezTo>
                    <a:pt x="48590" y="57736"/>
                    <a:pt x="48830" y="57774"/>
                    <a:pt x="49070" y="57804"/>
                  </a:cubicBezTo>
                  <a:moveTo>
                    <a:pt x="49261" y="57980"/>
                  </a:moveTo>
                  <a:cubicBezTo>
                    <a:pt x="49032" y="57950"/>
                    <a:pt x="48800" y="57920"/>
                    <a:pt x="48571" y="57882"/>
                  </a:cubicBezTo>
                  <a:cubicBezTo>
                    <a:pt x="48755" y="58036"/>
                    <a:pt x="48942" y="58190"/>
                    <a:pt x="49134" y="58340"/>
                  </a:cubicBezTo>
                  <a:cubicBezTo>
                    <a:pt x="49359" y="58389"/>
                    <a:pt x="49584" y="58434"/>
                    <a:pt x="49809" y="58475"/>
                  </a:cubicBezTo>
                  <a:cubicBezTo>
                    <a:pt x="49625" y="58310"/>
                    <a:pt x="49441" y="58145"/>
                    <a:pt x="49261" y="57980"/>
                  </a:cubicBezTo>
                  <a:close/>
                  <a:moveTo>
                    <a:pt x="50766" y="58637"/>
                  </a:moveTo>
                  <a:cubicBezTo>
                    <a:pt x="50574" y="58457"/>
                    <a:pt x="50387" y="58273"/>
                    <a:pt x="50199" y="58085"/>
                  </a:cubicBezTo>
                  <a:cubicBezTo>
                    <a:pt x="50117" y="58078"/>
                    <a:pt x="50030" y="58070"/>
                    <a:pt x="49944" y="58059"/>
                  </a:cubicBezTo>
                  <a:cubicBezTo>
                    <a:pt x="49787" y="58044"/>
                    <a:pt x="49633" y="58025"/>
                    <a:pt x="49479" y="58006"/>
                  </a:cubicBezTo>
                  <a:cubicBezTo>
                    <a:pt x="49666" y="58179"/>
                    <a:pt x="49858" y="58348"/>
                    <a:pt x="50057" y="58520"/>
                  </a:cubicBezTo>
                  <a:cubicBezTo>
                    <a:pt x="50293" y="58562"/>
                    <a:pt x="50529" y="58599"/>
                    <a:pt x="50766" y="58637"/>
                  </a:cubicBezTo>
                  <a:moveTo>
                    <a:pt x="50957" y="58817"/>
                  </a:moveTo>
                  <a:cubicBezTo>
                    <a:pt x="50728" y="58783"/>
                    <a:pt x="50503" y="58745"/>
                    <a:pt x="50274" y="58704"/>
                  </a:cubicBezTo>
                  <a:cubicBezTo>
                    <a:pt x="50458" y="58862"/>
                    <a:pt x="50642" y="59012"/>
                    <a:pt x="50830" y="59166"/>
                  </a:cubicBezTo>
                  <a:cubicBezTo>
                    <a:pt x="51051" y="59214"/>
                    <a:pt x="51276" y="59263"/>
                    <a:pt x="51497" y="59308"/>
                  </a:cubicBezTo>
                  <a:cubicBezTo>
                    <a:pt x="51314" y="59147"/>
                    <a:pt x="51133" y="58982"/>
                    <a:pt x="50957" y="58817"/>
                  </a:cubicBezTo>
                  <a:close/>
                  <a:moveTo>
                    <a:pt x="52293" y="59462"/>
                  </a:moveTo>
                  <a:cubicBezTo>
                    <a:pt x="52345" y="59473"/>
                    <a:pt x="52394" y="59481"/>
                    <a:pt x="52447" y="59492"/>
                  </a:cubicBezTo>
                  <a:cubicBezTo>
                    <a:pt x="52259" y="59308"/>
                    <a:pt x="52071" y="59128"/>
                    <a:pt x="51888" y="58941"/>
                  </a:cubicBezTo>
                  <a:cubicBezTo>
                    <a:pt x="51651" y="58914"/>
                    <a:pt x="51415" y="58880"/>
                    <a:pt x="51175" y="58847"/>
                  </a:cubicBezTo>
                  <a:cubicBezTo>
                    <a:pt x="51362" y="59019"/>
                    <a:pt x="51550" y="59188"/>
                    <a:pt x="51745" y="59357"/>
                  </a:cubicBezTo>
                  <a:cubicBezTo>
                    <a:pt x="51925" y="59395"/>
                    <a:pt x="52109" y="59428"/>
                    <a:pt x="52293" y="59462"/>
                  </a:cubicBezTo>
                  <a:moveTo>
                    <a:pt x="52638" y="59668"/>
                  </a:moveTo>
                  <a:cubicBezTo>
                    <a:pt x="52514" y="59650"/>
                    <a:pt x="52390" y="59627"/>
                    <a:pt x="52267" y="59605"/>
                  </a:cubicBezTo>
                  <a:cubicBezTo>
                    <a:pt x="52165" y="59586"/>
                    <a:pt x="52064" y="59567"/>
                    <a:pt x="51963" y="59548"/>
                  </a:cubicBezTo>
                  <a:cubicBezTo>
                    <a:pt x="52143" y="59702"/>
                    <a:pt x="52323" y="59856"/>
                    <a:pt x="52507" y="60006"/>
                  </a:cubicBezTo>
                  <a:cubicBezTo>
                    <a:pt x="52728" y="60062"/>
                    <a:pt x="52949" y="60115"/>
                    <a:pt x="53171" y="60164"/>
                  </a:cubicBezTo>
                  <a:cubicBezTo>
                    <a:pt x="52991" y="59999"/>
                    <a:pt x="52811" y="59837"/>
                    <a:pt x="52638" y="59668"/>
                  </a:cubicBezTo>
                  <a:moveTo>
                    <a:pt x="54116" y="60363"/>
                  </a:moveTo>
                  <a:cubicBezTo>
                    <a:pt x="53929" y="60182"/>
                    <a:pt x="53745" y="59999"/>
                    <a:pt x="53565" y="59815"/>
                  </a:cubicBezTo>
                  <a:cubicBezTo>
                    <a:pt x="53328" y="59781"/>
                    <a:pt x="53092" y="59743"/>
                    <a:pt x="52856" y="59706"/>
                  </a:cubicBezTo>
                  <a:cubicBezTo>
                    <a:pt x="53040" y="59879"/>
                    <a:pt x="53227" y="60047"/>
                    <a:pt x="53415" y="60216"/>
                  </a:cubicBezTo>
                  <a:cubicBezTo>
                    <a:pt x="53433" y="60220"/>
                    <a:pt x="53452" y="60224"/>
                    <a:pt x="53471" y="60227"/>
                  </a:cubicBezTo>
                  <a:cubicBezTo>
                    <a:pt x="53689" y="60276"/>
                    <a:pt x="53902" y="60321"/>
                    <a:pt x="54116" y="60363"/>
                  </a:cubicBezTo>
                  <a:moveTo>
                    <a:pt x="54304" y="60543"/>
                  </a:moveTo>
                  <a:cubicBezTo>
                    <a:pt x="54083" y="60501"/>
                    <a:pt x="53857" y="60456"/>
                    <a:pt x="53636" y="60408"/>
                  </a:cubicBezTo>
                  <a:cubicBezTo>
                    <a:pt x="53812" y="60561"/>
                    <a:pt x="53993" y="60715"/>
                    <a:pt x="54176" y="60869"/>
                  </a:cubicBezTo>
                  <a:cubicBezTo>
                    <a:pt x="54338" y="60910"/>
                    <a:pt x="54499" y="60952"/>
                    <a:pt x="54660" y="60993"/>
                  </a:cubicBezTo>
                  <a:cubicBezTo>
                    <a:pt x="54717" y="61008"/>
                    <a:pt x="54777" y="61019"/>
                    <a:pt x="54833" y="61034"/>
                  </a:cubicBezTo>
                  <a:cubicBezTo>
                    <a:pt x="54653" y="60873"/>
                    <a:pt x="54477" y="60708"/>
                    <a:pt x="54304" y="60543"/>
                  </a:cubicBezTo>
                  <a:moveTo>
                    <a:pt x="55771" y="61248"/>
                  </a:moveTo>
                  <a:cubicBezTo>
                    <a:pt x="55587" y="61068"/>
                    <a:pt x="55403" y="60888"/>
                    <a:pt x="55227" y="60704"/>
                  </a:cubicBezTo>
                  <a:cubicBezTo>
                    <a:pt x="54991" y="60666"/>
                    <a:pt x="54758" y="60625"/>
                    <a:pt x="54522" y="60584"/>
                  </a:cubicBezTo>
                  <a:cubicBezTo>
                    <a:pt x="54705" y="60753"/>
                    <a:pt x="54889" y="60925"/>
                    <a:pt x="55077" y="61094"/>
                  </a:cubicBezTo>
                  <a:cubicBezTo>
                    <a:pt x="55309" y="61147"/>
                    <a:pt x="55542" y="61199"/>
                    <a:pt x="55771" y="61248"/>
                  </a:cubicBezTo>
                  <a:close/>
                  <a:moveTo>
                    <a:pt x="55959" y="61432"/>
                  </a:moveTo>
                  <a:cubicBezTo>
                    <a:pt x="55741" y="61387"/>
                    <a:pt x="55520" y="61338"/>
                    <a:pt x="55294" y="61286"/>
                  </a:cubicBezTo>
                  <a:cubicBezTo>
                    <a:pt x="55471" y="61439"/>
                    <a:pt x="55651" y="61593"/>
                    <a:pt x="55831" y="61747"/>
                  </a:cubicBezTo>
                  <a:cubicBezTo>
                    <a:pt x="55839" y="61747"/>
                    <a:pt x="55846" y="61751"/>
                    <a:pt x="55854" y="61755"/>
                  </a:cubicBezTo>
                  <a:cubicBezTo>
                    <a:pt x="56064" y="61811"/>
                    <a:pt x="56274" y="61867"/>
                    <a:pt x="56484" y="61923"/>
                  </a:cubicBezTo>
                  <a:cubicBezTo>
                    <a:pt x="56308" y="61758"/>
                    <a:pt x="56131" y="61597"/>
                    <a:pt x="55959" y="61432"/>
                  </a:cubicBezTo>
                  <a:moveTo>
                    <a:pt x="57418" y="62148"/>
                  </a:moveTo>
                  <a:cubicBezTo>
                    <a:pt x="57234" y="61972"/>
                    <a:pt x="57054" y="61792"/>
                    <a:pt x="56878" y="61608"/>
                  </a:cubicBezTo>
                  <a:cubicBezTo>
                    <a:pt x="56645" y="61567"/>
                    <a:pt x="56409" y="61522"/>
                    <a:pt x="56176" y="61477"/>
                  </a:cubicBezTo>
                  <a:cubicBezTo>
                    <a:pt x="56356" y="61646"/>
                    <a:pt x="56540" y="61815"/>
                    <a:pt x="56728" y="61983"/>
                  </a:cubicBezTo>
                  <a:cubicBezTo>
                    <a:pt x="56957" y="62043"/>
                    <a:pt x="57189" y="62096"/>
                    <a:pt x="57418" y="62148"/>
                  </a:cubicBezTo>
                  <a:moveTo>
                    <a:pt x="57606" y="62332"/>
                  </a:moveTo>
                  <a:cubicBezTo>
                    <a:pt x="57388" y="62284"/>
                    <a:pt x="57167" y="62235"/>
                    <a:pt x="56945" y="62178"/>
                  </a:cubicBezTo>
                  <a:cubicBezTo>
                    <a:pt x="57122" y="62332"/>
                    <a:pt x="57298" y="62486"/>
                    <a:pt x="57474" y="62640"/>
                  </a:cubicBezTo>
                  <a:cubicBezTo>
                    <a:pt x="57692" y="62704"/>
                    <a:pt x="57910" y="62764"/>
                    <a:pt x="58127" y="62824"/>
                  </a:cubicBezTo>
                  <a:cubicBezTo>
                    <a:pt x="57951" y="62662"/>
                    <a:pt x="57778" y="62497"/>
                    <a:pt x="57606" y="62332"/>
                  </a:cubicBezTo>
                  <a:moveTo>
                    <a:pt x="59054" y="63064"/>
                  </a:moveTo>
                  <a:cubicBezTo>
                    <a:pt x="58870" y="62888"/>
                    <a:pt x="58694" y="62708"/>
                    <a:pt x="58517" y="62524"/>
                  </a:cubicBezTo>
                  <a:cubicBezTo>
                    <a:pt x="58285" y="62479"/>
                    <a:pt x="58052" y="62434"/>
                    <a:pt x="57823" y="62381"/>
                  </a:cubicBezTo>
                  <a:cubicBezTo>
                    <a:pt x="58000" y="62554"/>
                    <a:pt x="58184" y="62723"/>
                    <a:pt x="58367" y="62888"/>
                  </a:cubicBezTo>
                  <a:cubicBezTo>
                    <a:pt x="58596" y="62951"/>
                    <a:pt x="58825" y="63008"/>
                    <a:pt x="59054" y="63064"/>
                  </a:cubicBezTo>
                  <a:close/>
                  <a:moveTo>
                    <a:pt x="59242" y="63248"/>
                  </a:moveTo>
                  <a:cubicBezTo>
                    <a:pt x="59024" y="63195"/>
                    <a:pt x="58806" y="63143"/>
                    <a:pt x="58585" y="63086"/>
                  </a:cubicBezTo>
                  <a:cubicBezTo>
                    <a:pt x="58761" y="63240"/>
                    <a:pt x="58934" y="63394"/>
                    <a:pt x="59114" y="63544"/>
                  </a:cubicBezTo>
                  <a:cubicBezTo>
                    <a:pt x="59328" y="63612"/>
                    <a:pt x="59546" y="63676"/>
                    <a:pt x="59759" y="63739"/>
                  </a:cubicBezTo>
                  <a:cubicBezTo>
                    <a:pt x="59587" y="63578"/>
                    <a:pt x="59414" y="63413"/>
                    <a:pt x="59242" y="63248"/>
                  </a:cubicBezTo>
                  <a:moveTo>
                    <a:pt x="60682" y="63991"/>
                  </a:moveTo>
                  <a:cubicBezTo>
                    <a:pt x="60502" y="63814"/>
                    <a:pt x="60322" y="63634"/>
                    <a:pt x="60150" y="63454"/>
                  </a:cubicBezTo>
                  <a:cubicBezTo>
                    <a:pt x="59921" y="63405"/>
                    <a:pt x="59688" y="63353"/>
                    <a:pt x="59459" y="63300"/>
                  </a:cubicBezTo>
                  <a:cubicBezTo>
                    <a:pt x="59636" y="63469"/>
                    <a:pt x="59816" y="63638"/>
                    <a:pt x="60000" y="63807"/>
                  </a:cubicBezTo>
                  <a:cubicBezTo>
                    <a:pt x="60228" y="63871"/>
                    <a:pt x="60454" y="63931"/>
                    <a:pt x="60682" y="63991"/>
                  </a:cubicBezTo>
                  <a:moveTo>
                    <a:pt x="60874" y="64175"/>
                  </a:moveTo>
                  <a:cubicBezTo>
                    <a:pt x="60652" y="64122"/>
                    <a:pt x="60435" y="64062"/>
                    <a:pt x="60217" y="64006"/>
                  </a:cubicBezTo>
                  <a:cubicBezTo>
                    <a:pt x="60390" y="64160"/>
                    <a:pt x="60566" y="64313"/>
                    <a:pt x="60742" y="64463"/>
                  </a:cubicBezTo>
                  <a:cubicBezTo>
                    <a:pt x="60956" y="64531"/>
                    <a:pt x="61170" y="64599"/>
                    <a:pt x="61388" y="64666"/>
                  </a:cubicBezTo>
                  <a:cubicBezTo>
                    <a:pt x="61211" y="64505"/>
                    <a:pt x="61043" y="64340"/>
                    <a:pt x="60874" y="64175"/>
                  </a:cubicBezTo>
                  <a:close/>
                  <a:moveTo>
                    <a:pt x="62307" y="64929"/>
                  </a:moveTo>
                  <a:cubicBezTo>
                    <a:pt x="62127" y="64752"/>
                    <a:pt x="61947" y="64572"/>
                    <a:pt x="61774" y="64392"/>
                  </a:cubicBezTo>
                  <a:cubicBezTo>
                    <a:pt x="61545" y="64340"/>
                    <a:pt x="61316" y="64287"/>
                    <a:pt x="61084" y="64231"/>
                  </a:cubicBezTo>
                  <a:cubicBezTo>
                    <a:pt x="61264" y="64400"/>
                    <a:pt x="61444" y="64569"/>
                    <a:pt x="61624" y="64734"/>
                  </a:cubicBezTo>
                  <a:cubicBezTo>
                    <a:pt x="61853" y="64801"/>
                    <a:pt x="62078" y="64865"/>
                    <a:pt x="62307" y="64929"/>
                  </a:cubicBezTo>
                  <a:moveTo>
                    <a:pt x="62495" y="65113"/>
                  </a:moveTo>
                  <a:cubicBezTo>
                    <a:pt x="62277" y="65056"/>
                    <a:pt x="62059" y="64996"/>
                    <a:pt x="61842" y="64932"/>
                  </a:cubicBezTo>
                  <a:cubicBezTo>
                    <a:pt x="62014" y="65086"/>
                    <a:pt x="62187" y="65240"/>
                    <a:pt x="62363" y="65394"/>
                  </a:cubicBezTo>
                  <a:cubicBezTo>
                    <a:pt x="62577" y="65465"/>
                    <a:pt x="62791" y="65533"/>
                    <a:pt x="63009" y="65600"/>
                  </a:cubicBezTo>
                  <a:cubicBezTo>
                    <a:pt x="62832" y="65439"/>
                    <a:pt x="62663" y="65278"/>
                    <a:pt x="62495" y="65113"/>
                  </a:cubicBezTo>
                  <a:moveTo>
                    <a:pt x="63920" y="65874"/>
                  </a:moveTo>
                  <a:cubicBezTo>
                    <a:pt x="63744" y="65698"/>
                    <a:pt x="63568" y="65518"/>
                    <a:pt x="63395" y="65341"/>
                  </a:cubicBezTo>
                  <a:cubicBezTo>
                    <a:pt x="63162" y="65285"/>
                    <a:pt x="62934" y="65229"/>
                    <a:pt x="62708" y="65169"/>
                  </a:cubicBezTo>
                  <a:cubicBezTo>
                    <a:pt x="62881" y="65338"/>
                    <a:pt x="63061" y="65507"/>
                    <a:pt x="63245" y="65675"/>
                  </a:cubicBezTo>
                  <a:cubicBezTo>
                    <a:pt x="63470" y="65743"/>
                    <a:pt x="63695" y="65810"/>
                    <a:pt x="63920" y="65874"/>
                  </a:cubicBezTo>
                  <a:moveTo>
                    <a:pt x="64112" y="66058"/>
                  </a:moveTo>
                  <a:cubicBezTo>
                    <a:pt x="63894" y="65998"/>
                    <a:pt x="63676" y="65938"/>
                    <a:pt x="63463" y="65870"/>
                  </a:cubicBezTo>
                  <a:cubicBezTo>
                    <a:pt x="63631" y="66028"/>
                    <a:pt x="63804" y="66178"/>
                    <a:pt x="63980" y="66332"/>
                  </a:cubicBezTo>
                  <a:cubicBezTo>
                    <a:pt x="64194" y="66403"/>
                    <a:pt x="64408" y="66475"/>
                    <a:pt x="64622" y="66546"/>
                  </a:cubicBezTo>
                  <a:cubicBezTo>
                    <a:pt x="64449" y="66384"/>
                    <a:pt x="64281" y="66223"/>
                    <a:pt x="64112" y="66058"/>
                  </a:cubicBezTo>
                  <a:close/>
                  <a:moveTo>
                    <a:pt x="65534" y="66827"/>
                  </a:moveTo>
                  <a:cubicBezTo>
                    <a:pt x="65354" y="66651"/>
                    <a:pt x="65181" y="66475"/>
                    <a:pt x="65005" y="66298"/>
                  </a:cubicBezTo>
                  <a:cubicBezTo>
                    <a:pt x="64780" y="66238"/>
                    <a:pt x="64551" y="66178"/>
                    <a:pt x="64322" y="66118"/>
                  </a:cubicBezTo>
                  <a:cubicBezTo>
                    <a:pt x="64498" y="66287"/>
                    <a:pt x="64678" y="66456"/>
                    <a:pt x="64858" y="66621"/>
                  </a:cubicBezTo>
                  <a:cubicBezTo>
                    <a:pt x="65083" y="66692"/>
                    <a:pt x="65309" y="66760"/>
                    <a:pt x="65534" y="66827"/>
                  </a:cubicBezTo>
                  <a:close/>
                  <a:moveTo>
                    <a:pt x="65721" y="67015"/>
                  </a:moveTo>
                  <a:cubicBezTo>
                    <a:pt x="65507" y="66951"/>
                    <a:pt x="65290" y="66887"/>
                    <a:pt x="65076" y="66820"/>
                  </a:cubicBezTo>
                  <a:cubicBezTo>
                    <a:pt x="65245" y="66974"/>
                    <a:pt x="65417" y="67127"/>
                    <a:pt x="65594" y="67277"/>
                  </a:cubicBezTo>
                  <a:cubicBezTo>
                    <a:pt x="65804" y="67352"/>
                    <a:pt x="66018" y="67428"/>
                    <a:pt x="66232" y="67499"/>
                  </a:cubicBezTo>
                  <a:cubicBezTo>
                    <a:pt x="66059" y="67337"/>
                    <a:pt x="65890" y="67176"/>
                    <a:pt x="65721" y="67015"/>
                  </a:cubicBezTo>
                  <a:close/>
                  <a:moveTo>
                    <a:pt x="67140" y="67791"/>
                  </a:moveTo>
                  <a:cubicBezTo>
                    <a:pt x="66963" y="67615"/>
                    <a:pt x="66787" y="67439"/>
                    <a:pt x="66614" y="67262"/>
                  </a:cubicBezTo>
                  <a:cubicBezTo>
                    <a:pt x="66385" y="67202"/>
                    <a:pt x="66160" y="67139"/>
                    <a:pt x="65931" y="67075"/>
                  </a:cubicBezTo>
                  <a:cubicBezTo>
                    <a:pt x="66108" y="67244"/>
                    <a:pt x="66284" y="67409"/>
                    <a:pt x="66464" y="67578"/>
                  </a:cubicBezTo>
                  <a:cubicBezTo>
                    <a:pt x="66689" y="67649"/>
                    <a:pt x="66914" y="67720"/>
                    <a:pt x="67140" y="67791"/>
                  </a:cubicBezTo>
                  <a:close/>
                  <a:moveTo>
                    <a:pt x="67331" y="67975"/>
                  </a:moveTo>
                  <a:cubicBezTo>
                    <a:pt x="67113" y="67912"/>
                    <a:pt x="66899" y="67844"/>
                    <a:pt x="66682" y="67776"/>
                  </a:cubicBezTo>
                  <a:cubicBezTo>
                    <a:pt x="66854" y="67930"/>
                    <a:pt x="67027" y="68080"/>
                    <a:pt x="67200" y="68234"/>
                  </a:cubicBezTo>
                  <a:cubicBezTo>
                    <a:pt x="67414" y="68309"/>
                    <a:pt x="67624" y="68388"/>
                    <a:pt x="67837" y="68459"/>
                  </a:cubicBezTo>
                  <a:cubicBezTo>
                    <a:pt x="67665" y="68298"/>
                    <a:pt x="67496" y="68137"/>
                    <a:pt x="67331" y="67975"/>
                  </a:cubicBezTo>
                  <a:close/>
                  <a:moveTo>
                    <a:pt x="68745" y="68759"/>
                  </a:moveTo>
                  <a:cubicBezTo>
                    <a:pt x="68565" y="68583"/>
                    <a:pt x="68393" y="68411"/>
                    <a:pt x="68220" y="68230"/>
                  </a:cubicBezTo>
                  <a:cubicBezTo>
                    <a:pt x="67991" y="68170"/>
                    <a:pt x="67766" y="68103"/>
                    <a:pt x="67537" y="68039"/>
                  </a:cubicBezTo>
                  <a:cubicBezTo>
                    <a:pt x="67714" y="68208"/>
                    <a:pt x="67890" y="68373"/>
                    <a:pt x="68070" y="68538"/>
                  </a:cubicBezTo>
                  <a:cubicBezTo>
                    <a:pt x="68295" y="68613"/>
                    <a:pt x="68520" y="68688"/>
                    <a:pt x="68745" y="68759"/>
                  </a:cubicBezTo>
                  <a:moveTo>
                    <a:pt x="68933" y="68943"/>
                  </a:moveTo>
                  <a:cubicBezTo>
                    <a:pt x="68719" y="68876"/>
                    <a:pt x="68502" y="68808"/>
                    <a:pt x="68288" y="68737"/>
                  </a:cubicBezTo>
                  <a:cubicBezTo>
                    <a:pt x="68457" y="68891"/>
                    <a:pt x="68629" y="69045"/>
                    <a:pt x="68802" y="69195"/>
                  </a:cubicBezTo>
                  <a:cubicBezTo>
                    <a:pt x="69016" y="69274"/>
                    <a:pt x="69229" y="69352"/>
                    <a:pt x="69443" y="69427"/>
                  </a:cubicBezTo>
                  <a:cubicBezTo>
                    <a:pt x="69271" y="69266"/>
                    <a:pt x="69102" y="69108"/>
                    <a:pt x="68933" y="68943"/>
                  </a:cubicBezTo>
                  <a:close/>
                  <a:moveTo>
                    <a:pt x="70344" y="69735"/>
                  </a:moveTo>
                  <a:cubicBezTo>
                    <a:pt x="70167" y="69562"/>
                    <a:pt x="69995" y="69386"/>
                    <a:pt x="69822" y="69210"/>
                  </a:cubicBezTo>
                  <a:cubicBezTo>
                    <a:pt x="69593" y="69146"/>
                    <a:pt x="69365" y="69078"/>
                    <a:pt x="69139" y="69007"/>
                  </a:cubicBezTo>
                  <a:cubicBezTo>
                    <a:pt x="69316" y="69176"/>
                    <a:pt x="69492" y="69341"/>
                    <a:pt x="69672" y="69510"/>
                  </a:cubicBezTo>
                  <a:cubicBezTo>
                    <a:pt x="69897" y="69585"/>
                    <a:pt x="70119" y="69660"/>
                    <a:pt x="70344" y="69735"/>
                  </a:cubicBezTo>
                  <a:close/>
                  <a:moveTo>
                    <a:pt x="70535" y="69919"/>
                  </a:moveTo>
                  <a:cubicBezTo>
                    <a:pt x="70318" y="69851"/>
                    <a:pt x="70104" y="69780"/>
                    <a:pt x="69890" y="69705"/>
                  </a:cubicBezTo>
                  <a:cubicBezTo>
                    <a:pt x="70059" y="69859"/>
                    <a:pt x="70231" y="70013"/>
                    <a:pt x="70404" y="70166"/>
                  </a:cubicBezTo>
                  <a:cubicBezTo>
                    <a:pt x="70618" y="70245"/>
                    <a:pt x="70828" y="70324"/>
                    <a:pt x="71042" y="70403"/>
                  </a:cubicBezTo>
                  <a:cubicBezTo>
                    <a:pt x="70869" y="70242"/>
                    <a:pt x="70700" y="70080"/>
                    <a:pt x="70535" y="69919"/>
                  </a:cubicBezTo>
                  <a:close/>
                  <a:moveTo>
                    <a:pt x="71942" y="70718"/>
                  </a:moveTo>
                  <a:cubicBezTo>
                    <a:pt x="71766" y="70545"/>
                    <a:pt x="71593" y="70369"/>
                    <a:pt x="71421" y="70193"/>
                  </a:cubicBezTo>
                  <a:cubicBezTo>
                    <a:pt x="71192" y="70125"/>
                    <a:pt x="70963" y="70058"/>
                    <a:pt x="70738" y="69986"/>
                  </a:cubicBezTo>
                  <a:cubicBezTo>
                    <a:pt x="70914" y="70151"/>
                    <a:pt x="71090" y="70320"/>
                    <a:pt x="71271" y="70485"/>
                  </a:cubicBezTo>
                  <a:cubicBezTo>
                    <a:pt x="71496" y="70564"/>
                    <a:pt x="71717" y="70643"/>
                    <a:pt x="71942" y="70718"/>
                  </a:cubicBezTo>
                  <a:close/>
                  <a:moveTo>
                    <a:pt x="72134" y="70902"/>
                  </a:moveTo>
                  <a:cubicBezTo>
                    <a:pt x="71916" y="70831"/>
                    <a:pt x="71702" y="70756"/>
                    <a:pt x="71488" y="70681"/>
                  </a:cubicBezTo>
                  <a:cubicBezTo>
                    <a:pt x="71657" y="70834"/>
                    <a:pt x="71830" y="70988"/>
                    <a:pt x="72002" y="71138"/>
                  </a:cubicBezTo>
                  <a:cubicBezTo>
                    <a:pt x="72216" y="71221"/>
                    <a:pt x="72426" y="71303"/>
                    <a:pt x="72640" y="71382"/>
                  </a:cubicBezTo>
                  <a:cubicBezTo>
                    <a:pt x="72467" y="71225"/>
                    <a:pt x="72299" y="71063"/>
                    <a:pt x="72134" y="70902"/>
                  </a:cubicBezTo>
                  <a:close/>
                  <a:moveTo>
                    <a:pt x="73541" y="71705"/>
                  </a:moveTo>
                  <a:cubicBezTo>
                    <a:pt x="73364" y="71532"/>
                    <a:pt x="73188" y="71356"/>
                    <a:pt x="73015" y="71183"/>
                  </a:cubicBezTo>
                  <a:cubicBezTo>
                    <a:pt x="72786" y="71112"/>
                    <a:pt x="72561" y="71041"/>
                    <a:pt x="72336" y="70966"/>
                  </a:cubicBezTo>
                  <a:cubicBezTo>
                    <a:pt x="72509" y="71135"/>
                    <a:pt x="72689" y="71300"/>
                    <a:pt x="72865" y="71465"/>
                  </a:cubicBezTo>
                  <a:cubicBezTo>
                    <a:pt x="73090" y="71547"/>
                    <a:pt x="73315" y="71626"/>
                    <a:pt x="73541" y="71705"/>
                  </a:cubicBezTo>
                  <a:moveTo>
                    <a:pt x="73728" y="71889"/>
                  </a:moveTo>
                  <a:cubicBezTo>
                    <a:pt x="73511" y="71814"/>
                    <a:pt x="73297" y="71739"/>
                    <a:pt x="73083" y="71664"/>
                  </a:cubicBezTo>
                  <a:cubicBezTo>
                    <a:pt x="73252" y="71817"/>
                    <a:pt x="73424" y="71967"/>
                    <a:pt x="73597" y="72121"/>
                  </a:cubicBezTo>
                  <a:cubicBezTo>
                    <a:pt x="73811" y="72204"/>
                    <a:pt x="74025" y="72286"/>
                    <a:pt x="74238" y="72369"/>
                  </a:cubicBezTo>
                  <a:cubicBezTo>
                    <a:pt x="74066" y="72208"/>
                    <a:pt x="73897" y="72050"/>
                    <a:pt x="73728" y="71889"/>
                  </a:cubicBezTo>
                  <a:moveTo>
                    <a:pt x="75135" y="72695"/>
                  </a:moveTo>
                  <a:cubicBezTo>
                    <a:pt x="74959" y="72523"/>
                    <a:pt x="74782" y="72350"/>
                    <a:pt x="74610" y="72178"/>
                  </a:cubicBezTo>
                  <a:cubicBezTo>
                    <a:pt x="74381" y="72103"/>
                    <a:pt x="74156" y="72031"/>
                    <a:pt x="73927" y="71956"/>
                  </a:cubicBezTo>
                  <a:cubicBezTo>
                    <a:pt x="74103" y="72121"/>
                    <a:pt x="74280" y="72286"/>
                    <a:pt x="74460" y="72451"/>
                  </a:cubicBezTo>
                  <a:cubicBezTo>
                    <a:pt x="74685" y="72534"/>
                    <a:pt x="74910" y="72617"/>
                    <a:pt x="75135" y="72695"/>
                  </a:cubicBezTo>
                  <a:close/>
                  <a:moveTo>
                    <a:pt x="75323" y="72879"/>
                  </a:moveTo>
                  <a:cubicBezTo>
                    <a:pt x="75105" y="72804"/>
                    <a:pt x="74891" y="72725"/>
                    <a:pt x="74677" y="72650"/>
                  </a:cubicBezTo>
                  <a:cubicBezTo>
                    <a:pt x="74846" y="72804"/>
                    <a:pt x="75019" y="72954"/>
                    <a:pt x="75191" y="73108"/>
                  </a:cubicBezTo>
                  <a:cubicBezTo>
                    <a:pt x="75405" y="73191"/>
                    <a:pt x="75619" y="73277"/>
                    <a:pt x="75833" y="73359"/>
                  </a:cubicBezTo>
                  <a:cubicBezTo>
                    <a:pt x="75660" y="73198"/>
                    <a:pt x="75492" y="73041"/>
                    <a:pt x="75323" y="72879"/>
                  </a:cubicBezTo>
                  <a:close/>
                  <a:moveTo>
                    <a:pt x="76730" y="73693"/>
                  </a:moveTo>
                  <a:cubicBezTo>
                    <a:pt x="76550" y="73521"/>
                    <a:pt x="76377" y="73348"/>
                    <a:pt x="76204" y="73176"/>
                  </a:cubicBezTo>
                  <a:cubicBezTo>
                    <a:pt x="75976" y="73101"/>
                    <a:pt x="75747" y="73026"/>
                    <a:pt x="75522" y="72947"/>
                  </a:cubicBezTo>
                  <a:cubicBezTo>
                    <a:pt x="75694" y="73116"/>
                    <a:pt x="75874" y="73281"/>
                    <a:pt x="76054" y="73442"/>
                  </a:cubicBezTo>
                  <a:cubicBezTo>
                    <a:pt x="76276" y="73528"/>
                    <a:pt x="76501" y="73611"/>
                    <a:pt x="76730" y="73693"/>
                  </a:cubicBezTo>
                  <a:close/>
                  <a:moveTo>
                    <a:pt x="76917" y="73873"/>
                  </a:moveTo>
                  <a:cubicBezTo>
                    <a:pt x="76700" y="73798"/>
                    <a:pt x="76482" y="73720"/>
                    <a:pt x="76268" y="73641"/>
                  </a:cubicBezTo>
                  <a:cubicBezTo>
                    <a:pt x="76437" y="73795"/>
                    <a:pt x="76610" y="73945"/>
                    <a:pt x="76786" y="74099"/>
                  </a:cubicBezTo>
                  <a:cubicBezTo>
                    <a:pt x="76996" y="74185"/>
                    <a:pt x="77210" y="74271"/>
                    <a:pt x="77428" y="74354"/>
                  </a:cubicBezTo>
                  <a:cubicBezTo>
                    <a:pt x="77255" y="74196"/>
                    <a:pt x="77082" y="74035"/>
                    <a:pt x="76917" y="73873"/>
                  </a:cubicBezTo>
                  <a:close/>
                  <a:moveTo>
                    <a:pt x="78321" y="74695"/>
                  </a:moveTo>
                  <a:cubicBezTo>
                    <a:pt x="78141" y="74523"/>
                    <a:pt x="77968" y="74350"/>
                    <a:pt x="77795" y="74177"/>
                  </a:cubicBezTo>
                  <a:cubicBezTo>
                    <a:pt x="77566" y="74102"/>
                    <a:pt x="77338" y="74024"/>
                    <a:pt x="77112" y="73945"/>
                  </a:cubicBezTo>
                  <a:cubicBezTo>
                    <a:pt x="77285" y="74110"/>
                    <a:pt x="77465" y="74275"/>
                    <a:pt x="77645" y="74440"/>
                  </a:cubicBezTo>
                  <a:cubicBezTo>
                    <a:pt x="77870" y="74526"/>
                    <a:pt x="78095" y="74613"/>
                    <a:pt x="78321" y="74695"/>
                  </a:cubicBezTo>
                  <a:close/>
                  <a:moveTo>
                    <a:pt x="78508" y="74875"/>
                  </a:moveTo>
                  <a:cubicBezTo>
                    <a:pt x="78291" y="74796"/>
                    <a:pt x="78073" y="74718"/>
                    <a:pt x="77859" y="74635"/>
                  </a:cubicBezTo>
                  <a:cubicBezTo>
                    <a:pt x="78028" y="74789"/>
                    <a:pt x="78201" y="74939"/>
                    <a:pt x="78377" y="75093"/>
                  </a:cubicBezTo>
                  <a:cubicBezTo>
                    <a:pt x="78591" y="75179"/>
                    <a:pt x="78805" y="75269"/>
                    <a:pt x="79018" y="75355"/>
                  </a:cubicBezTo>
                  <a:cubicBezTo>
                    <a:pt x="78846" y="75194"/>
                    <a:pt x="78677" y="75037"/>
                    <a:pt x="78508" y="74875"/>
                  </a:cubicBezTo>
                  <a:close/>
                  <a:moveTo>
                    <a:pt x="79911" y="75701"/>
                  </a:moveTo>
                  <a:cubicBezTo>
                    <a:pt x="79735" y="75528"/>
                    <a:pt x="79559" y="75355"/>
                    <a:pt x="79386" y="75183"/>
                  </a:cubicBezTo>
                  <a:cubicBezTo>
                    <a:pt x="79157" y="75108"/>
                    <a:pt x="78928" y="75025"/>
                    <a:pt x="78700" y="74947"/>
                  </a:cubicBezTo>
                  <a:cubicBezTo>
                    <a:pt x="78876" y="75112"/>
                    <a:pt x="79056" y="75277"/>
                    <a:pt x="79236" y="75442"/>
                  </a:cubicBezTo>
                  <a:cubicBezTo>
                    <a:pt x="79461" y="75528"/>
                    <a:pt x="79686" y="75614"/>
                    <a:pt x="79911" y="75701"/>
                  </a:cubicBezTo>
                  <a:close/>
                  <a:moveTo>
                    <a:pt x="80099" y="75881"/>
                  </a:moveTo>
                  <a:cubicBezTo>
                    <a:pt x="79881" y="75798"/>
                    <a:pt x="79664" y="75716"/>
                    <a:pt x="79446" y="75633"/>
                  </a:cubicBezTo>
                  <a:cubicBezTo>
                    <a:pt x="79619" y="75787"/>
                    <a:pt x="79791" y="75941"/>
                    <a:pt x="79968" y="76091"/>
                  </a:cubicBezTo>
                  <a:cubicBezTo>
                    <a:pt x="80182" y="76181"/>
                    <a:pt x="80395" y="76271"/>
                    <a:pt x="80613" y="76357"/>
                  </a:cubicBezTo>
                  <a:cubicBezTo>
                    <a:pt x="80441" y="76200"/>
                    <a:pt x="80268" y="76038"/>
                    <a:pt x="80099" y="75881"/>
                  </a:cubicBezTo>
                  <a:close/>
                  <a:moveTo>
                    <a:pt x="81502" y="76710"/>
                  </a:moveTo>
                  <a:cubicBezTo>
                    <a:pt x="81326" y="76541"/>
                    <a:pt x="81150" y="76369"/>
                    <a:pt x="80973" y="76196"/>
                  </a:cubicBezTo>
                  <a:cubicBezTo>
                    <a:pt x="80744" y="76113"/>
                    <a:pt x="80516" y="76035"/>
                    <a:pt x="80290" y="75948"/>
                  </a:cubicBezTo>
                  <a:cubicBezTo>
                    <a:pt x="80467" y="76117"/>
                    <a:pt x="80643" y="76282"/>
                    <a:pt x="80823" y="76444"/>
                  </a:cubicBezTo>
                  <a:cubicBezTo>
                    <a:pt x="81048" y="76534"/>
                    <a:pt x="81277" y="76624"/>
                    <a:pt x="81502" y="76710"/>
                  </a:cubicBezTo>
                  <a:close/>
                  <a:moveTo>
                    <a:pt x="81690" y="76886"/>
                  </a:moveTo>
                  <a:cubicBezTo>
                    <a:pt x="81472" y="76804"/>
                    <a:pt x="81255" y="76721"/>
                    <a:pt x="81037" y="76635"/>
                  </a:cubicBezTo>
                  <a:cubicBezTo>
                    <a:pt x="81210" y="76789"/>
                    <a:pt x="81382" y="76943"/>
                    <a:pt x="81555" y="77093"/>
                  </a:cubicBezTo>
                  <a:cubicBezTo>
                    <a:pt x="81772" y="77186"/>
                    <a:pt x="81986" y="77277"/>
                    <a:pt x="82204" y="77367"/>
                  </a:cubicBezTo>
                  <a:cubicBezTo>
                    <a:pt x="82031" y="77209"/>
                    <a:pt x="81859" y="77048"/>
                    <a:pt x="81690" y="76886"/>
                  </a:cubicBezTo>
                  <a:close/>
                  <a:moveTo>
                    <a:pt x="83093" y="77723"/>
                  </a:moveTo>
                  <a:cubicBezTo>
                    <a:pt x="82917" y="77554"/>
                    <a:pt x="82737" y="77382"/>
                    <a:pt x="82564" y="77209"/>
                  </a:cubicBezTo>
                  <a:cubicBezTo>
                    <a:pt x="82335" y="77126"/>
                    <a:pt x="82106" y="77044"/>
                    <a:pt x="81878" y="76958"/>
                  </a:cubicBezTo>
                  <a:cubicBezTo>
                    <a:pt x="82054" y="77123"/>
                    <a:pt x="82234" y="77288"/>
                    <a:pt x="82414" y="77453"/>
                  </a:cubicBezTo>
                  <a:cubicBezTo>
                    <a:pt x="82639" y="77543"/>
                    <a:pt x="82864" y="77637"/>
                    <a:pt x="83093" y="77723"/>
                  </a:cubicBezTo>
                  <a:close/>
                  <a:moveTo>
                    <a:pt x="83281" y="77899"/>
                  </a:moveTo>
                  <a:cubicBezTo>
                    <a:pt x="83059" y="77817"/>
                    <a:pt x="82842" y="77731"/>
                    <a:pt x="82624" y="77644"/>
                  </a:cubicBezTo>
                  <a:cubicBezTo>
                    <a:pt x="82797" y="77794"/>
                    <a:pt x="82969" y="77948"/>
                    <a:pt x="83146" y="78102"/>
                  </a:cubicBezTo>
                  <a:cubicBezTo>
                    <a:pt x="83363" y="78196"/>
                    <a:pt x="83577" y="78286"/>
                    <a:pt x="83795" y="78380"/>
                  </a:cubicBezTo>
                  <a:cubicBezTo>
                    <a:pt x="83622" y="78218"/>
                    <a:pt x="83450" y="78061"/>
                    <a:pt x="83281" y="77899"/>
                  </a:cubicBezTo>
                  <a:close/>
                  <a:moveTo>
                    <a:pt x="84684" y="78740"/>
                  </a:moveTo>
                  <a:cubicBezTo>
                    <a:pt x="84504" y="78571"/>
                    <a:pt x="84328" y="78398"/>
                    <a:pt x="84151" y="78226"/>
                  </a:cubicBezTo>
                  <a:cubicBezTo>
                    <a:pt x="83922" y="78143"/>
                    <a:pt x="83694" y="78057"/>
                    <a:pt x="83465" y="77971"/>
                  </a:cubicBezTo>
                  <a:cubicBezTo>
                    <a:pt x="83641" y="78136"/>
                    <a:pt x="83821" y="78301"/>
                    <a:pt x="84001" y="78466"/>
                  </a:cubicBezTo>
                  <a:cubicBezTo>
                    <a:pt x="84226" y="78560"/>
                    <a:pt x="84455" y="78650"/>
                    <a:pt x="84684" y="78740"/>
                  </a:cubicBezTo>
                  <a:close/>
                  <a:moveTo>
                    <a:pt x="85386" y="79393"/>
                  </a:moveTo>
                  <a:cubicBezTo>
                    <a:pt x="85213" y="79235"/>
                    <a:pt x="85040" y="79074"/>
                    <a:pt x="84868" y="78916"/>
                  </a:cubicBezTo>
                  <a:cubicBezTo>
                    <a:pt x="84650" y="78830"/>
                    <a:pt x="84429" y="78740"/>
                    <a:pt x="84211" y="78654"/>
                  </a:cubicBezTo>
                  <a:cubicBezTo>
                    <a:pt x="84384" y="78807"/>
                    <a:pt x="84560" y="78957"/>
                    <a:pt x="84737" y="79111"/>
                  </a:cubicBezTo>
                  <a:cubicBezTo>
                    <a:pt x="84950" y="79205"/>
                    <a:pt x="85168" y="79303"/>
                    <a:pt x="85386" y="79393"/>
                  </a:cubicBezTo>
                  <a:close/>
                  <a:moveTo>
                    <a:pt x="85596" y="79580"/>
                  </a:moveTo>
                  <a:cubicBezTo>
                    <a:pt x="85386" y="79494"/>
                    <a:pt x="85183" y="79408"/>
                    <a:pt x="84977" y="79318"/>
                  </a:cubicBezTo>
                  <a:cubicBezTo>
                    <a:pt x="85142" y="79456"/>
                    <a:pt x="85311" y="79599"/>
                    <a:pt x="85479" y="79738"/>
                  </a:cubicBezTo>
                  <a:cubicBezTo>
                    <a:pt x="85682" y="79832"/>
                    <a:pt x="85888" y="79929"/>
                    <a:pt x="86091" y="80019"/>
                  </a:cubicBezTo>
                  <a:cubicBezTo>
                    <a:pt x="85926" y="79877"/>
                    <a:pt x="85757" y="79730"/>
                    <a:pt x="85596" y="79580"/>
                  </a:cubicBezTo>
                  <a:close/>
                  <a:moveTo>
                    <a:pt x="86977" y="80413"/>
                  </a:moveTo>
                  <a:cubicBezTo>
                    <a:pt x="86804" y="80252"/>
                    <a:pt x="86628" y="80094"/>
                    <a:pt x="86459" y="79933"/>
                  </a:cubicBezTo>
                  <a:cubicBezTo>
                    <a:pt x="86237" y="79847"/>
                    <a:pt x="86016" y="79757"/>
                    <a:pt x="85798" y="79667"/>
                  </a:cubicBezTo>
                  <a:cubicBezTo>
                    <a:pt x="85971" y="79820"/>
                    <a:pt x="86147" y="79970"/>
                    <a:pt x="86324" y="80124"/>
                  </a:cubicBezTo>
                  <a:cubicBezTo>
                    <a:pt x="86541" y="80222"/>
                    <a:pt x="86759" y="80316"/>
                    <a:pt x="86977" y="80413"/>
                  </a:cubicBezTo>
                  <a:close/>
                  <a:moveTo>
                    <a:pt x="87183" y="80597"/>
                  </a:moveTo>
                  <a:cubicBezTo>
                    <a:pt x="86977" y="80511"/>
                    <a:pt x="86770" y="80421"/>
                    <a:pt x="86564" y="80327"/>
                  </a:cubicBezTo>
                  <a:cubicBezTo>
                    <a:pt x="86729" y="80469"/>
                    <a:pt x="86898" y="80608"/>
                    <a:pt x="87067" y="80751"/>
                  </a:cubicBezTo>
                  <a:cubicBezTo>
                    <a:pt x="87273" y="80848"/>
                    <a:pt x="87479" y="80942"/>
                    <a:pt x="87686" y="81040"/>
                  </a:cubicBezTo>
                  <a:cubicBezTo>
                    <a:pt x="87517" y="80893"/>
                    <a:pt x="87348" y="80743"/>
                    <a:pt x="87183" y="80597"/>
                  </a:cubicBezTo>
                  <a:close/>
                  <a:moveTo>
                    <a:pt x="88567" y="81434"/>
                  </a:moveTo>
                  <a:cubicBezTo>
                    <a:pt x="88391" y="81272"/>
                    <a:pt x="88218" y="81115"/>
                    <a:pt x="88046" y="80953"/>
                  </a:cubicBezTo>
                  <a:cubicBezTo>
                    <a:pt x="87824" y="80863"/>
                    <a:pt x="87603" y="80773"/>
                    <a:pt x="87385" y="80683"/>
                  </a:cubicBezTo>
                  <a:cubicBezTo>
                    <a:pt x="87558" y="80837"/>
                    <a:pt x="87734" y="80987"/>
                    <a:pt x="87911" y="81141"/>
                  </a:cubicBezTo>
                  <a:cubicBezTo>
                    <a:pt x="88128" y="81239"/>
                    <a:pt x="88350" y="81336"/>
                    <a:pt x="88567" y="81434"/>
                  </a:cubicBezTo>
                  <a:moveTo>
                    <a:pt x="88774" y="81618"/>
                  </a:moveTo>
                  <a:cubicBezTo>
                    <a:pt x="88564" y="81528"/>
                    <a:pt x="88357" y="81434"/>
                    <a:pt x="88147" y="81344"/>
                  </a:cubicBezTo>
                  <a:cubicBezTo>
                    <a:pt x="88316" y="81486"/>
                    <a:pt x="88485" y="81625"/>
                    <a:pt x="88657" y="81768"/>
                  </a:cubicBezTo>
                  <a:cubicBezTo>
                    <a:pt x="88864" y="81865"/>
                    <a:pt x="89070" y="81963"/>
                    <a:pt x="89277" y="82057"/>
                  </a:cubicBezTo>
                  <a:cubicBezTo>
                    <a:pt x="89108" y="81910"/>
                    <a:pt x="88939" y="81764"/>
                    <a:pt x="88774" y="81618"/>
                  </a:cubicBezTo>
                  <a:close/>
                  <a:moveTo>
                    <a:pt x="90162" y="82458"/>
                  </a:moveTo>
                  <a:cubicBezTo>
                    <a:pt x="89982" y="82297"/>
                    <a:pt x="89809" y="82139"/>
                    <a:pt x="89637" y="81978"/>
                  </a:cubicBezTo>
                  <a:cubicBezTo>
                    <a:pt x="89412" y="81888"/>
                    <a:pt x="89190" y="81794"/>
                    <a:pt x="88969" y="81700"/>
                  </a:cubicBezTo>
                  <a:cubicBezTo>
                    <a:pt x="89145" y="81854"/>
                    <a:pt x="89322" y="82008"/>
                    <a:pt x="89498" y="82162"/>
                  </a:cubicBezTo>
                  <a:cubicBezTo>
                    <a:pt x="89719" y="82259"/>
                    <a:pt x="89941" y="82360"/>
                    <a:pt x="90162" y="82458"/>
                  </a:cubicBezTo>
                  <a:close/>
                  <a:moveTo>
                    <a:pt x="90365" y="82638"/>
                  </a:moveTo>
                  <a:cubicBezTo>
                    <a:pt x="90154" y="82548"/>
                    <a:pt x="89944" y="82454"/>
                    <a:pt x="89734" y="82360"/>
                  </a:cubicBezTo>
                  <a:cubicBezTo>
                    <a:pt x="89903" y="82503"/>
                    <a:pt x="90072" y="82642"/>
                    <a:pt x="90245" y="82784"/>
                  </a:cubicBezTo>
                  <a:cubicBezTo>
                    <a:pt x="90451" y="82886"/>
                    <a:pt x="90661" y="82983"/>
                    <a:pt x="90871" y="83081"/>
                  </a:cubicBezTo>
                  <a:cubicBezTo>
                    <a:pt x="90699" y="82935"/>
                    <a:pt x="90530" y="82788"/>
                    <a:pt x="90365" y="82638"/>
                  </a:cubicBezTo>
                  <a:moveTo>
                    <a:pt x="91738" y="83479"/>
                  </a:moveTo>
                  <a:cubicBezTo>
                    <a:pt x="91561" y="83317"/>
                    <a:pt x="91385" y="83160"/>
                    <a:pt x="91213" y="82998"/>
                  </a:cubicBezTo>
                  <a:cubicBezTo>
                    <a:pt x="90991" y="82908"/>
                    <a:pt x="90774" y="82814"/>
                    <a:pt x="90556" y="82721"/>
                  </a:cubicBezTo>
                  <a:cubicBezTo>
                    <a:pt x="90732" y="82874"/>
                    <a:pt x="90909" y="83028"/>
                    <a:pt x="91089" y="83182"/>
                  </a:cubicBezTo>
                  <a:cubicBezTo>
                    <a:pt x="91303" y="83283"/>
                    <a:pt x="91520" y="83381"/>
                    <a:pt x="91738" y="83479"/>
                  </a:cubicBezTo>
                  <a:close/>
                  <a:moveTo>
                    <a:pt x="91937" y="83655"/>
                  </a:moveTo>
                  <a:cubicBezTo>
                    <a:pt x="91730" y="83565"/>
                    <a:pt x="91524" y="83471"/>
                    <a:pt x="91321" y="83381"/>
                  </a:cubicBezTo>
                  <a:cubicBezTo>
                    <a:pt x="91490" y="83524"/>
                    <a:pt x="91659" y="83662"/>
                    <a:pt x="91832" y="83805"/>
                  </a:cubicBezTo>
                  <a:cubicBezTo>
                    <a:pt x="92034" y="83906"/>
                    <a:pt x="92241" y="84004"/>
                    <a:pt x="92447" y="84098"/>
                  </a:cubicBezTo>
                  <a:cubicBezTo>
                    <a:pt x="92274" y="83951"/>
                    <a:pt x="92106" y="83805"/>
                    <a:pt x="91937" y="83655"/>
                  </a:cubicBezTo>
                  <a:moveTo>
                    <a:pt x="93332" y="84507"/>
                  </a:moveTo>
                  <a:cubicBezTo>
                    <a:pt x="93152" y="84349"/>
                    <a:pt x="92976" y="84188"/>
                    <a:pt x="92803" y="84026"/>
                  </a:cubicBezTo>
                  <a:cubicBezTo>
                    <a:pt x="92575" y="83933"/>
                    <a:pt x="92349" y="83835"/>
                    <a:pt x="92124" y="83737"/>
                  </a:cubicBezTo>
                  <a:cubicBezTo>
                    <a:pt x="92301" y="83891"/>
                    <a:pt x="92477" y="84045"/>
                    <a:pt x="92657" y="84199"/>
                  </a:cubicBezTo>
                  <a:cubicBezTo>
                    <a:pt x="92882" y="84304"/>
                    <a:pt x="93107" y="84405"/>
                    <a:pt x="93332" y="84507"/>
                  </a:cubicBezTo>
                  <a:close/>
                  <a:moveTo>
                    <a:pt x="93531" y="84683"/>
                  </a:moveTo>
                  <a:cubicBezTo>
                    <a:pt x="93314" y="84589"/>
                    <a:pt x="93100" y="84492"/>
                    <a:pt x="92886" y="84394"/>
                  </a:cubicBezTo>
                  <a:cubicBezTo>
                    <a:pt x="93055" y="84533"/>
                    <a:pt x="93227" y="84679"/>
                    <a:pt x="93400" y="84818"/>
                  </a:cubicBezTo>
                  <a:cubicBezTo>
                    <a:pt x="93614" y="84923"/>
                    <a:pt x="93824" y="85024"/>
                    <a:pt x="94042" y="85129"/>
                  </a:cubicBezTo>
                  <a:cubicBezTo>
                    <a:pt x="93869" y="84979"/>
                    <a:pt x="93696" y="84833"/>
                    <a:pt x="93531" y="84683"/>
                  </a:cubicBezTo>
                  <a:close/>
                  <a:moveTo>
                    <a:pt x="94946" y="85550"/>
                  </a:moveTo>
                  <a:cubicBezTo>
                    <a:pt x="94766" y="85388"/>
                    <a:pt x="94586" y="85227"/>
                    <a:pt x="94409" y="85066"/>
                  </a:cubicBezTo>
                  <a:cubicBezTo>
                    <a:pt x="94177" y="84968"/>
                    <a:pt x="93944" y="84867"/>
                    <a:pt x="93711" y="84766"/>
                  </a:cubicBezTo>
                  <a:cubicBezTo>
                    <a:pt x="93888" y="84919"/>
                    <a:pt x="94068" y="85073"/>
                    <a:pt x="94248" y="85227"/>
                  </a:cubicBezTo>
                  <a:cubicBezTo>
                    <a:pt x="94481" y="85336"/>
                    <a:pt x="94713" y="85445"/>
                    <a:pt x="94946" y="85550"/>
                  </a:cubicBezTo>
                  <a:close/>
                  <a:moveTo>
                    <a:pt x="95145" y="85722"/>
                  </a:moveTo>
                  <a:cubicBezTo>
                    <a:pt x="94920" y="85625"/>
                    <a:pt x="94698" y="85520"/>
                    <a:pt x="94473" y="85418"/>
                  </a:cubicBezTo>
                  <a:cubicBezTo>
                    <a:pt x="94646" y="85561"/>
                    <a:pt x="94818" y="85704"/>
                    <a:pt x="94991" y="85846"/>
                  </a:cubicBezTo>
                  <a:cubicBezTo>
                    <a:pt x="95216" y="85959"/>
                    <a:pt x="95441" y="86067"/>
                    <a:pt x="95670" y="86176"/>
                  </a:cubicBezTo>
                  <a:cubicBezTo>
                    <a:pt x="95494" y="86026"/>
                    <a:pt x="95317" y="85876"/>
                    <a:pt x="95145" y="85722"/>
                  </a:cubicBezTo>
                  <a:moveTo>
                    <a:pt x="96540" y="86585"/>
                  </a:moveTo>
                  <a:cubicBezTo>
                    <a:pt x="96357" y="86424"/>
                    <a:pt x="96176" y="86263"/>
                    <a:pt x="95996" y="86097"/>
                  </a:cubicBezTo>
                  <a:cubicBezTo>
                    <a:pt x="95771" y="86000"/>
                    <a:pt x="95546" y="85902"/>
                    <a:pt x="95325" y="85805"/>
                  </a:cubicBezTo>
                  <a:cubicBezTo>
                    <a:pt x="95505" y="85962"/>
                    <a:pt x="95685" y="86116"/>
                    <a:pt x="95873" y="86274"/>
                  </a:cubicBezTo>
                  <a:cubicBezTo>
                    <a:pt x="96094" y="86379"/>
                    <a:pt x="96315" y="86480"/>
                    <a:pt x="96540" y="86585"/>
                  </a:cubicBezTo>
                  <a:close/>
                  <a:moveTo>
                    <a:pt x="96732" y="86754"/>
                  </a:moveTo>
                  <a:cubicBezTo>
                    <a:pt x="96522" y="86657"/>
                    <a:pt x="96308" y="86559"/>
                    <a:pt x="96098" y="86461"/>
                  </a:cubicBezTo>
                  <a:cubicBezTo>
                    <a:pt x="96270" y="86608"/>
                    <a:pt x="96450" y="86754"/>
                    <a:pt x="96627" y="86897"/>
                  </a:cubicBezTo>
                  <a:cubicBezTo>
                    <a:pt x="96837" y="87002"/>
                    <a:pt x="97047" y="87107"/>
                    <a:pt x="97261" y="87208"/>
                  </a:cubicBezTo>
                  <a:cubicBezTo>
                    <a:pt x="97081" y="87058"/>
                    <a:pt x="96908" y="86908"/>
                    <a:pt x="96732" y="86754"/>
                  </a:cubicBezTo>
                  <a:close/>
                  <a:moveTo>
                    <a:pt x="98128" y="87621"/>
                  </a:moveTo>
                  <a:cubicBezTo>
                    <a:pt x="97944" y="87456"/>
                    <a:pt x="97764" y="87294"/>
                    <a:pt x="97583" y="87133"/>
                  </a:cubicBezTo>
                  <a:cubicBezTo>
                    <a:pt x="97358" y="87035"/>
                    <a:pt x="97133" y="86934"/>
                    <a:pt x="96908" y="86833"/>
                  </a:cubicBezTo>
                  <a:cubicBezTo>
                    <a:pt x="97088" y="86990"/>
                    <a:pt x="97272" y="87148"/>
                    <a:pt x="97456" y="87302"/>
                  </a:cubicBezTo>
                  <a:cubicBezTo>
                    <a:pt x="97681" y="87411"/>
                    <a:pt x="97906" y="87516"/>
                    <a:pt x="98128" y="87621"/>
                  </a:cubicBezTo>
                  <a:close/>
                  <a:moveTo>
                    <a:pt x="98319" y="87786"/>
                  </a:moveTo>
                  <a:cubicBezTo>
                    <a:pt x="98105" y="87688"/>
                    <a:pt x="97891" y="87587"/>
                    <a:pt x="97677" y="87489"/>
                  </a:cubicBezTo>
                  <a:cubicBezTo>
                    <a:pt x="97854" y="87636"/>
                    <a:pt x="98034" y="87782"/>
                    <a:pt x="98210" y="87925"/>
                  </a:cubicBezTo>
                  <a:cubicBezTo>
                    <a:pt x="98424" y="88033"/>
                    <a:pt x="98638" y="88139"/>
                    <a:pt x="98848" y="88240"/>
                  </a:cubicBezTo>
                  <a:cubicBezTo>
                    <a:pt x="98672" y="88090"/>
                    <a:pt x="98495" y="87940"/>
                    <a:pt x="98319" y="87786"/>
                  </a:cubicBezTo>
                  <a:moveTo>
                    <a:pt x="99718" y="88656"/>
                  </a:moveTo>
                  <a:cubicBezTo>
                    <a:pt x="99535" y="88495"/>
                    <a:pt x="99354" y="88330"/>
                    <a:pt x="99171" y="88169"/>
                  </a:cubicBezTo>
                  <a:cubicBezTo>
                    <a:pt x="98942" y="88067"/>
                    <a:pt x="98717" y="87966"/>
                    <a:pt x="98488" y="87865"/>
                  </a:cubicBezTo>
                  <a:cubicBezTo>
                    <a:pt x="98672" y="88022"/>
                    <a:pt x="98855" y="88176"/>
                    <a:pt x="99039" y="88334"/>
                  </a:cubicBezTo>
                  <a:cubicBezTo>
                    <a:pt x="99264" y="88442"/>
                    <a:pt x="99493" y="88551"/>
                    <a:pt x="99718" y="88656"/>
                  </a:cubicBezTo>
                  <a:close/>
                  <a:moveTo>
                    <a:pt x="99906" y="88821"/>
                  </a:moveTo>
                  <a:cubicBezTo>
                    <a:pt x="99688" y="88720"/>
                    <a:pt x="99475" y="88619"/>
                    <a:pt x="99257" y="88514"/>
                  </a:cubicBezTo>
                  <a:cubicBezTo>
                    <a:pt x="99433" y="88664"/>
                    <a:pt x="99613" y="88810"/>
                    <a:pt x="99793" y="88956"/>
                  </a:cubicBezTo>
                  <a:cubicBezTo>
                    <a:pt x="100007" y="89062"/>
                    <a:pt x="100225" y="89170"/>
                    <a:pt x="100439" y="89275"/>
                  </a:cubicBezTo>
                  <a:cubicBezTo>
                    <a:pt x="100259" y="89125"/>
                    <a:pt x="100082" y="88975"/>
                    <a:pt x="99906" y="88821"/>
                  </a:cubicBezTo>
                  <a:moveTo>
                    <a:pt x="99317" y="88232"/>
                  </a:moveTo>
                  <a:cubicBezTo>
                    <a:pt x="99505" y="88397"/>
                    <a:pt x="99692" y="88566"/>
                    <a:pt x="99880" y="88731"/>
                  </a:cubicBezTo>
                  <a:cubicBezTo>
                    <a:pt x="100120" y="88840"/>
                    <a:pt x="100352" y="88949"/>
                    <a:pt x="100593" y="89054"/>
                  </a:cubicBezTo>
                  <a:cubicBezTo>
                    <a:pt x="100405" y="88885"/>
                    <a:pt x="100217" y="88713"/>
                    <a:pt x="100034" y="88540"/>
                  </a:cubicBezTo>
                  <a:cubicBezTo>
                    <a:pt x="99793" y="88439"/>
                    <a:pt x="99557" y="88337"/>
                    <a:pt x="99317" y="88232"/>
                  </a:cubicBezTo>
                  <a:close/>
                  <a:moveTo>
                    <a:pt x="156258" y="5632"/>
                  </a:moveTo>
                  <a:cubicBezTo>
                    <a:pt x="178676" y="5632"/>
                    <a:pt x="199376" y="10555"/>
                    <a:pt x="208411" y="20843"/>
                  </a:cubicBezTo>
                  <a:cubicBezTo>
                    <a:pt x="212515" y="25514"/>
                    <a:pt x="214361" y="30879"/>
                    <a:pt x="214361" y="36511"/>
                  </a:cubicBezTo>
                  <a:cubicBezTo>
                    <a:pt x="214358" y="51155"/>
                    <a:pt x="201901" y="67570"/>
                    <a:pt x="184270" y="78252"/>
                  </a:cubicBezTo>
                  <a:cubicBezTo>
                    <a:pt x="168928" y="87564"/>
                    <a:pt x="148495" y="93050"/>
                    <a:pt x="129127" y="93050"/>
                  </a:cubicBezTo>
                  <a:cubicBezTo>
                    <a:pt x="118580" y="93050"/>
                    <a:pt x="108348" y="91422"/>
                    <a:pt x="99433" y="87898"/>
                  </a:cubicBezTo>
                  <a:cubicBezTo>
                    <a:pt x="99621" y="88082"/>
                    <a:pt x="99812" y="88266"/>
                    <a:pt x="100007" y="88450"/>
                  </a:cubicBezTo>
                  <a:cubicBezTo>
                    <a:pt x="109459" y="92435"/>
                    <a:pt x="120471" y="94269"/>
                    <a:pt x="131828" y="94269"/>
                  </a:cubicBezTo>
                  <a:cubicBezTo>
                    <a:pt x="151508" y="94269"/>
                    <a:pt x="172226" y="88765"/>
                    <a:pt x="187696" y="79430"/>
                  </a:cubicBezTo>
                  <a:cubicBezTo>
                    <a:pt x="205537" y="68677"/>
                    <a:pt x="218020" y="52067"/>
                    <a:pt x="218020" y="37209"/>
                  </a:cubicBezTo>
                  <a:cubicBezTo>
                    <a:pt x="218020" y="31401"/>
                    <a:pt x="216114" y="25863"/>
                    <a:pt x="211877" y="21038"/>
                  </a:cubicBezTo>
                  <a:cubicBezTo>
                    <a:pt x="202512" y="10375"/>
                    <a:pt x="181175" y="5208"/>
                    <a:pt x="158190" y="5208"/>
                  </a:cubicBezTo>
                  <a:lnTo>
                    <a:pt x="158182" y="5208"/>
                  </a:lnTo>
                  <a:cubicBezTo>
                    <a:pt x="149737" y="5208"/>
                    <a:pt x="141069" y="5906"/>
                    <a:pt x="132691" y="7283"/>
                  </a:cubicBezTo>
                  <a:cubicBezTo>
                    <a:pt x="132492" y="7351"/>
                    <a:pt x="132297" y="7418"/>
                    <a:pt x="132102" y="7489"/>
                  </a:cubicBezTo>
                  <a:cubicBezTo>
                    <a:pt x="140071" y="6259"/>
                    <a:pt x="148273" y="5632"/>
                    <a:pt x="156258" y="5632"/>
                  </a:cubicBezTo>
                  <a:close/>
                  <a:moveTo>
                    <a:pt x="131134" y="7838"/>
                  </a:moveTo>
                  <a:cubicBezTo>
                    <a:pt x="138818" y="6701"/>
                    <a:pt x="146694" y="6124"/>
                    <a:pt x="154352" y="6124"/>
                  </a:cubicBezTo>
                  <a:cubicBezTo>
                    <a:pt x="176177" y="6124"/>
                    <a:pt x="196217" y="10817"/>
                    <a:pt x="204895" y="20696"/>
                  </a:cubicBezTo>
                  <a:cubicBezTo>
                    <a:pt x="208853" y="25203"/>
                    <a:pt x="210636" y="30380"/>
                    <a:pt x="210636" y="35821"/>
                  </a:cubicBezTo>
                  <a:cubicBezTo>
                    <a:pt x="210632" y="50202"/>
                    <a:pt x="198220" y="66414"/>
                    <a:pt x="180811" y="77018"/>
                  </a:cubicBezTo>
                  <a:cubicBezTo>
                    <a:pt x="165608" y="86293"/>
                    <a:pt x="145471" y="91763"/>
                    <a:pt x="126429" y="91763"/>
                  </a:cubicBezTo>
                  <a:cubicBezTo>
                    <a:pt x="116625" y="91763"/>
                    <a:pt x="107114" y="90315"/>
                    <a:pt x="98717" y="87186"/>
                  </a:cubicBezTo>
                  <a:cubicBezTo>
                    <a:pt x="98904" y="87381"/>
                    <a:pt x="99099" y="87572"/>
                    <a:pt x="99294" y="87763"/>
                  </a:cubicBezTo>
                  <a:cubicBezTo>
                    <a:pt x="108239" y="91328"/>
                    <a:pt x="118520" y="92975"/>
                    <a:pt x="129127" y="92975"/>
                  </a:cubicBezTo>
                  <a:cubicBezTo>
                    <a:pt x="148480" y="92975"/>
                    <a:pt x="168906" y="87489"/>
                    <a:pt x="184233" y="78188"/>
                  </a:cubicBezTo>
                  <a:cubicBezTo>
                    <a:pt x="201848" y="67518"/>
                    <a:pt x="214286" y="51110"/>
                    <a:pt x="214286" y="36511"/>
                  </a:cubicBezTo>
                  <a:cubicBezTo>
                    <a:pt x="214286" y="30898"/>
                    <a:pt x="212448" y="25548"/>
                    <a:pt x="208354" y="20892"/>
                  </a:cubicBezTo>
                  <a:cubicBezTo>
                    <a:pt x="199353" y="10637"/>
                    <a:pt x="178668" y="5707"/>
                    <a:pt x="156265" y="5707"/>
                  </a:cubicBezTo>
                  <a:lnTo>
                    <a:pt x="156258" y="5707"/>
                  </a:lnTo>
                  <a:cubicBezTo>
                    <a:pt x="148146" y="5707"/>
                    <a:pt x="139812" y="6353"/>
                    <a:pt x="131723" y="7624"/>
                  </a:cubicBezTo>
                  <a:cubicBezTo>
                    <a:pt x="131528" y="7696"/>
                    <a:pt x="131329" y="7767"/>
                    <a:pt x="131134" y="7838"/>
                  </a:cubicBezTo>
                  <a:moveTo>
                    <a:pt x="130901" y="7872"/>
                  </a:moveTo>
                  <a:cubicBezTo>
                    <a:pt x="131093" y="7801"/>
                    <a:pt x="131284" y="7733"/>
                    <a:pt x="131475" y="7662"/>
                  </a:cubicBezTo>
                  <a:cubicBezTo>
                    <a:pt x="131149" y="7715"/>
                    <a:pt x="130823" y="7767"/>
                    <a:pt x="130496" y="7823"/>
                  </a:cubicBezTo>
                  <a:cubicBezTo>
                    <a:pt x="130309" y="7887"/>
                    <a:pt x="130121" y="7951"/>
                    <a:pt x="129933" y="8018"/>
                  </a:cubicBezTo>
                  <a:cubicBezTo>
                    <a:pt x="130256" y="7970"/>
                    <a:pt x="130579" y="7921"/>
                    <a:pt x="130901" y="7872"/>
                  </a:cubicBezTo>
                  <a:close/>
                  <a:moveTo>
                    <a:pt x="129971" y="8217"/>
                  </a:moveTo>
                  <a:cubicBezTo>
                    <a:pt x="130162" y="8146"/>
                    <a:pt x="130350" y="8075"/>
                    <a:pt x="130545" y="8003"/>
                  </a:cubicBezTo>
                  <a:cubicBezTo>
                    <a:pt x="130211" y="8052"/>
                    <a:pt x="129873" y="8105"/>
                    <a:pt x="129543" y="8157"/>
                  </a:cubicBezTo>
                  <a:cubicBezTo>
                    <a:pt x="129352" y="8225"/>
                    <a:pt x="129164" y="8296"/>
                    <a:pt x="128977" y="8364"/>
                  </a:cubicBezTo>
                  <a:cubicBezTo>
                    <a:pt x="129307" y="8315"/>
                    <a:pt x="129641" y="8266"/>
                    <a:pt x="129971" y="8217"/>
                  </a:cubicBezTo>
                  <a:close/>
                  <a:moveTo>
                    <a:pt x="128039" y="8709"/>
                  </a:moveTo>
                  <a:cubicBezTo>
                    <a:pt x="128380" y="8660"/>
                    <a:pt x="128718" y="8615"/>
                    <a:pt x="129059" y="8566"/>
                  </a:cubicBezTo>
                  <a:cubicBezTo>
                    <a:pt x="129247" y="8495"/>
                    <a:pt x="129438" y="8420"/>
                    <a:pt x="129629" y="8349"/>
                  </a:cubicBezTo>
                  <a:cubicBezTo>
                    <a:pt x="129288" y="8397"/>
                    <a:pt x="128943" y="8446"/>
                    <a:pt x="128605" y="8499"/>
                  </a:cubicBezTo>
                  <a:cubicBezTo>
                    <a:pt x="128418" y="8570"/>
                    <a:pt x="128226" y="8638"/>
                    <a:pt x="128039" y="8709"/>
                  </a:cubicBezTo>
                  <a:close/>
                  <a:moveTo>
                    <a:pt x="127814" y="8743"/>
                  </a:moveTo>
                  <a:cubicBezTo>
                    <a:pt x="127994" y="8675"/>
                    <a:pt x="128177" y="8604"/>
                    <a:pt x="128358" y="8536"/>
                  </a:cubicBezTo>
                  <a:cubicBezTo>
                    <a:pt x="128027" y="8589"/>
                    <a:pt x="127697" y="8641"/>
                    <a:pt x="127367" y="8694"/>
                  </a:cubicBezTo>
                  <a:cubicBezTo>
                    <a:pt x="127187" y="8758"/>
                    <a:pt x="127007" y="8821"/>
                    <a:pt x="126827" y="8889"/>
                  </a:cubicBezTo>
                  <a:cubicBezTo>
                    <a:pt x="127153" y="8836"/>
                    <a:pt x="127483" y="8788"/>
                    <a:pt x="127814" y="8743"/>
                  </a:cubicBezTo>
                  <a:close/>
                  <a:moveTo>
                    <a:pt x="125904" y="9230"/>
                  </a:moveTo>
                  <a:cubicBezTo>
                    <a:pt x="126238" y="9182"/>
                    <a:pt x="126575" y="9133"/>
                    <a:pt x="126913" y="9088"/>
                  </a:cubicBezTo>
                  <a:cubicBezTo>
                    <a:pt x="127093" y="9016"/>
                    <a:pt x="127273" y="8945"/>
                    <a:pt x="127457" y="8878"/>
                  </a:cubicBezTo>
                  <a:cubicBezTo>
                    <a:pt x="127116" y="8926"/>
                    <a:pt x="126778" y="8979"/>
                    <a:pt x="126440" y="9028"/>
                  </a:cubicBezTo>
                  <a:cubicBezTo>
                    <a:pt x="126260" y="9095"/>
                    <a:pt x="126080" y="9163"/>
                    <a:pt x="125904" y="9230"/>
                  </a:cubicBezTo>
                  <a:close/>
                  <a:moveTo>
                    <a:pt x="125660" y="9264"/>
                  </a:moveTo>
                  <a:cubicBezTo>
                    <a:pt x="125832" y="9200"/>
                    <a:pt x="126009" y="9133"/>
                    <a:pt x="126181" y="9069"/>
                  </a:cubicBezTo>
                  <a:cubicBezTo>
                    <a:pt x="125851" y="9122"/>
                    <a:pt x="125525" y="9170"/>
                    <a:pt x="125198" y="9227"/>
                  </a:cubicBezTo>
                  <a:cubicBezTo>
                    <a:pt x="125026" y="9287"/>
                    <a:pt x="124857" y="9347"/>
                    <a:pt x="124688" y="9410"/>
                  </a:cubicBezTo>
                  <a:cubicBezTo>
                    <a:pt x="125011" y="9362"/>
                    <a:pt x="125333" y="9313"/>
                    <a:pt x="125660" y="9264"/>
                  </a:cubicBezTo>
                  <a:moveTo>
                    <a:pt x="124774" y="9602"/>
                  </a:moveTo>
                  <a:cubicBezTo>
                    <a:pt x="124947" y="9538"/>
                    <a:pt x="125120" y="9470"/>
                    <a:pt x="125292" y="9403"/>
                  </a:cubicBezTo>
                  <a:cubicBezTo>
                    <a:pt x="124958" y="9455"/>
                    <a:pt x="124621" y="9504"/>
                    <a:pt x="124283" y="9557"/>
                  </a:cubicBezTo>
                  <a:cubicBezTo>
                    <a:pt x="124114" y="9621"/>
                    <a:pt x="123941" y="9684"/>
                    <a:pt x="123776" y="9748"/>
                  </a:cubicBezTo>
                  <a:cubicBezTo>
                    <a:pt x="124107" y="9699"/>
                    <a:pt x="124440" y="9651"/>
                    <a:pt x="124774" y="9602"/>
                  </a:cubicBezTo>
                  <a:close/>
                  <a:moveTo>
                    <a:pt x="123911" y="9943"/>
                  </a:moveTo>
                  <a:cubicBezTo>
                    <a:pt x="124080" y="9876"/>
                    <a:pt x="124253" y="9808"/>
                    <a:pt x="124422" y="9741"/>
                  </a:cubicBezTo>
                  <a:cubicBezTo>
                    <a:pt x="124080" y="9789"/>
                    <a:pt x="123735" y="9842"/>
                    <a:pt x="123390" y="9891"/>
                  </a:cubicBezTo>
                  <a:cubicBezTo>
                    <a:pt x="123225" y="9954"/>
                    <a:pt x="123052" y="10018"/>
                    <a:pt x="122887" y="10086"/>
                  </a:cubicBezTo>
                  <a:cubicBezTo>
                    <a:pt x="123225" y="10037"/>
                    <a:pt x="123570" y="9988"/>
                    <a:pt x="123911" y="9943"/>
                  </a:cubicBezTo>
                  <a:moveTo>
                    <a:pt x="122020" y="10423"/>
                  </a:moveTo>
                  <a:cubicBezTo>
                    <a:pt x="122369" y="10375"/>
                    <a:pt x="122718" y="10330"/>
                    <a:pt x="123067" y="10285"/>
                  </a:cubicBezTo>
                  <a:cubicBezTo>
                    <a:pt x="123236" y="10217"/>
                    <a:pt x="123405" y="10150"/>
                    <a:pt x="123570" y="10082"/>
                  </a:cubicBezTo>
                  <a:cubicBezTo>
                    <a:pt x="123221" y="10127"/>
                    <a:pt x="122868" y="10176"/>
                    <a:pt x="122519" y="10228"/>
                  </a:cubicBezTo>
                  <a:cubicBezTo>
                    <a:pt x="122354" y="10292"/>
                    <a:pt x="122185" y="10356"/>
                    <a:pt x="122020" y="10423"/>
                  </a:cubicBezTo>
                  <a:close/>
                  <a:moveTo>
                    <a:pt x="121795" y="10453"/>
                  </a:moveTo>
                  <a:cubicBezTo>
                    <a:pt x="121960" y="10390"/>
                    <a:pt x="122118" y="10326"/>
                    <a:pt x="122283" y="10262"/>
                  </a:cubicBezTo>
                  <a:cubicBezTo>
                    <a:pt x="121942" y="10311"/>
                    <a:pt x="121600" y="10360"/>
                    <a:pt x="121259" y="10412"/>
                  </a:cubicBezTo>
                  <a:cubicBezTo>
                    <a:pt x="121101" y="10472"/>
                    <a:pt x="120940" y="10532"/>
                    <a:pt x="120782" y="10592"/>
                  </a:cubicBezTo>
                  <a:cubicBezTo>
                    <a:pt x="121120" y="10547"/>
                    <a:pt x="121458" y="10498"/>
                    <a:pt x="121795" y="10453"/>
                  </a:cubicBezTo>
                  <a:close/>
                  <a:moveTo>
                    <a:pt x="119934" y="10926"/>
                  </a:moveTo>
                  <a:cubicBezTo>
                    <a:pt x="120279" y="10877"/>
                    <a:pt x="120625" y="10832"/>
                    <a:pt x="120970" y="10787"/>
                  </a:cubicBezTo>
                  <a:cubicBezTo>
                    <a:pt x="121127" y="10724"/>
                    <a:pt x="121289" y="10656"/>
                    <a:pt x="121446" y="10592"/>
                  </a:cubicBezTo>
                  <a:cubicBezTo>
                    <a:pt x="121097" y="10641"/>
                    <a:pt x="120748" y="10690"/>
                    <a:pt x="120400" y="10742"/>
                  </a:cubicBezTo>
                  <a:cubicBezTo>
                    <a:pt x="120246" y="10802"/>
                    <a:pt x="120088" y="10862"/>
                    <a:pt x="119934" y="10926"/>
                  </a:cubicBezTo>
                  <a:close/>
                  <a:moveTo>
                    <a:pt x="119694" y="10960"/>
                  </a:moveTo>
                  <a:cubicBezTo>
                    <a:pt x="119848" y="10896"/>
                    <a:pt x="119998" y="10836"/>
                    <a:pt x="120152" y="10776"/>
                  </a:cubicBezTo>
                  <a:cubicBezTo>
                    <a:pt x="119829" y="10825"/>
                    <a:pt x="119503" y="10874"/>
                    <a:pt x="119180" y="10922"/>
                  </a:cubicBezTo>
                  <a:cubicBezTo>
                    <a:pt x="119030" y="10979"/>
                    <a:pt x="118880" y="11035"/>
                    <a:pt x="118730" y="11095"/>
                  </a:cubicBezTo>
                  <a:cubicBezTo>
                    <a:pt x="119053" y="11050"/>
                    <a:pt x="119375" y="11001"/>
                    <a:pt x="119694" y="10960"/>
                  </a:cubicBezTo>
                  <a:close/>
                  <a:moveTo>
                    <a:pt x="117893" y="11421"/>
                  </a:moveTo>
                  <a:cubicBezTo>
                    <a:pt x="118223" y="11373"/>
                    <a:pt x="118554" y="11331"/>
                    <a:pt x="118884" y="11286"/>
                  </a:cubicBezTo>
                  <a:cubicBezTo>
                    <a:pt x="119034" y="11226"/>
                    <a:pt x="119180" y="11166"/>
                    <a:pt x="119330" y="11106"/>
                  </a:cubicBezTo>
                  <a:cubicBezTo>
                    <a:pt x="119000" y="11151"/>
                    <a:pt x="118666" y="11200"/>
                    <a:pt x="118336" y="11249"/>
                  </a:cubicBezTo>
                  <a:cubicBezTo>
                    <a:pt x="118190" y="11305"/>
                    <a:pt x="118039" y="11361"/>
                    <a:pt x="117893" y="11421"/>
                  </a:cubicBezTo>
                  <a:close/>
                  <a:moveTo>
                    <a:pt x="117642" y="11455"/>
                  </a:moveTo>
                  <a:cubicBezTo>
                    <a:pt x="117784" y="11399"/>
                    <a:pt x="117927" y="11343"/>
                    <a:pt x="118070" y="11286"/>
                  </a:cubicBezTo>
                  <a:cubicBezTo>
                    <a:pt x="117739" y="11335"/>
                    <a:pt x="117409" y="11384"/>
                    <a:pt x="117079" y="11436"/>
                  </a:cubicBezTo>
                  <a:cubicBezTo>
                    <a:pt x="116940" y="11489"/>
                    <a:pt x="116798" y="11542"/>
                    <a:pt x="116659" y="11594"/>
                  </a:cubicBezTo>
                  <a:cubicBezTo>
                    <a:pt x="116989" y="11549"/>
                    <a:pt x="117315" y="11500"/>
                    <a:pt x="117642" y="11455"/>
                  </a:cubicBezTo>
                  <a:close/>
                  <a:moveTo>
                    <a:pt x="115841" y="11913"/>
                  </a:moveTo>
                  <a:cubicBezTo>
                    <a:pt x="116178" y="11868"/>
                    <a:pt x="116512" y="11819"/>
                    <a:pt x="116846" y="11774"/>
                  </a:cubicBezTo>
                  <a:cubicBezTo>
                    <a:pt x="116985" y="11718"/>
                    <a:pt x="117128" y="11662"/>
                    <a:pt x="117267" y="11605"/>
                  </a:cubicBezTo>
                  <a:cubicBezTo>
                    <a:pt x="116929" y="11654"/>
                    <a:pt x="116587" y="11703"/>
                    <a:pt x="116250" y="11755"/>
                  </a:cubicBezTo>
                  <a:cubicBezTo>
                    <a:pt x="116115" y="11808"/>
                    <a:pt x="115976" y="11860"/>
                    <a:pt x="115841" y="11913"/>
                  </a:cubicBezTo>
                  <a:close/>
                  <a:moveTo>
                    <a:pt x="115574" y="11951"/>
                  </a:moveTo>
                  <a:cubicBezTo>
                    <a:pt x="115706" y="11898"/>
                    <a:pt x="115837" y="11849"/>
                    <a:pt x="115972" y="11797"/>
                  </a:cubicBezTo>
                  <a:cubicBezTo>
                    <a:pt x="115668" y="11842"/>
                    <a:pt x="115368" y="11887"/>
                    <a:pt x="115068" y="11936"/>
                  </a:cubicBezTo>
                  <a:cubicBezTo>
                    <a:pt x="114937" y="11984"/>
                    <a:pt x="114809" y="12033"/>
                    <a:pt x="114678" y="12082"/>
                  </a:cubicBezTo>
                  <a:cubicBezTo>
                    <a:pt x="114978" y="12037"/>
                    <a:pt x="115274" y="11996"/>
                    <a:pt x="115574" y="11951"/>
                  </a:cubicBezTo>
                  <a:close/>
                  <a:moveTo>
                    <a:pt x="114798" y="12266"/>
                  </a:moveTo>
                  <a:cubicBezTo>
                    <a:pt x="114925" y="12213"/>
                    <a:pt x="115053" y="12161"/>
                    <a:pt x="115180" y="12112"/>
                  </a:cubicBezTo>
                  <a:cubicBezTo>
                    <a:pt x="114869" y="12157"/>
                    <a:pt x="114558" y="12202"/>
                    <a:pt x="114246" y="12247"/>
                  </a:cubicBezTo>
                  <a:cubicBezTo>
                    <a:pt x="114119" y="12296"/>
                    <a:pt x="113995" y="12344"/>
                    <a:pt x="113867" y="12393"/>
                  </a:cubicBezTo>
                  <a:cubicBezTo>
                    <a:pt x="114179" y="12352"/>
                    <a:pt x="114490" y="12307"/>
                    <a:pt x="114798" y="12266"/>
                  </a:cubicBezTo>
                  <a:moveTo>
                    <a:pt x="113091" y="12701"/>
                  </a:moveTo>
                  <a:cubicBezTo>
                    <a:pt x="113410" y="12660"/>
                    <a:pt x="113728" y="12615"/>
                    <a:pt x="114051" y="12573"/>
                  </a:cubicBezTo>
                  <a:cubicBezTo>
                    <a:pt x="114171" y="12521"/>
                    <a:pt x="114299" y="12472"/>
                    <a:pt x="114419" y="12420"/>
                  </a:cubicBezTo>
                  <a:cubicBezTo>
                    <a:pt x="114096" y="12465"/>
                    <a:pt x="113777" y="12510"/>
                    <a:pt x="113455" y="12558"/>
                  </a:cubicBezTo>
                  <a:cubicBezTo>
                    <a:pt x="113334" y="12607"/>
                    <a:pt x="113214" y="12652"/>
                    <a:pt x="113091" y="12701"/>
                  </a:cubicBezTo>
                  <a:close/>
                  <a:moveTo>
                    <a:pt x="112828" y="12738"/>
                  </a:moveTo>
                  <a:cubicBezTo>
                    <a:pt x="112944" y="12693"/>
                    <a:pt x="113061" y="12645"/>
                    <a:pt x="113177" y="12600"/>
                  </a:cubicBezTo>
                  <a:cubicBezTo>
                    <a:pt x="112854" y="12645"/>
                    <a:pt x="112528" y="12693"/>
                    <a:pt x="112205" y="12746"/>
                  </a:cubicBezTo>
                  <a:cubicBezTo>
                    <a:pt x="112089" y="12787"/>
                    <a:pt x="111976" y="12832"/>
                    <a:pt x="111864" y="12877"/>
                  </a:cubicBezTo>
                  <a:cubicBezTo>
                    <a:pt x="112183" y="12828"/>
                    <a:pt x="112505" y="12783"/>
                    <a:pt x="112828" y="12738"/>
                  </a:cubicBezTo>
                  <a:close/>
                  <a:moveTo>
                    <a:pt x="112093" y="13039"/>
                  </a:moveTo>
                  <a:cubicBezTo>
                    <a:pt x="112205" y="12994"/>
                    <a:pt x="112318" y="12949"/>
                    <a:pt x="112426" y="12900"/>
                  </a:cubicBezTo>
                  <a:cubicBezTo>
                    <a:pt x="112096" y="12949"/>
                    <a:pt x="111762" y="12997"/>
                    <a:pt x="111432" y="13046"/>
                  </a:cubicBezTo>
                  <a:cubicBezTo>
                    <a:pt x="111323" y="13091"/>
                    <a:pt x="111215" y="13132"/>
                    <a:pt x="111106" y="13177"/>
                  </a:cubicBezTo>
                  <a:cubicBezTo>
                    <a:pt x="111436" y="13129"/>
                    <a:pt x="111762" y="13084"/>
                    <a:pt x="112093" y="13039"/>
                  </a:cubicBezTo>
                  <a:close/>
                  <a:moveTo>
                    <a:pt x="110382" y="13470"/>
                  </a:moveTo>
                  <a:cubicBezTo>
                    <a:pt x="110716" y="13421"/>
                    <a:pt x="111053" y="13376"/>
                    <a:pt x="111391" y="13335"/>
                  </a:cubicBezTo>
                  <a:cubicBezTo>
                    <a:pt x="111496" y="13290"/>
                    <a:pt x="111601" y="13245"/>
                    <a:pt x="111706" y="13200"/>
                  </a:cubicBezTo>
                  <a:cubicBezTo>
                    <a:pt x="111368" y="13249"/>
                    <a:pt x="111027" y="13294"/>
                    <a:pt x="110689" y="13343"/>
                  </a:cubicBezTo>
                  <a:cubicBezTo>
                    <a:pt x="110584" y="13384"/>
                    <a:pt x="110483" y="13425"/>
                    <a:pt x="110382" y="13470"/>
                  </a:cubicBezTo>
                  <a:close/>
                  <a:moveTo>
                    <a:pt x="110115" y="13504"/>
                  </a:moveTo>
                  <a:cubicBezTo>
                    <a:pt x="110213" y="13466"/>
                    <a:pt x="110310" y="13425"/>
                    <a:pt x="110412" y="13384"/>
                  </a:cubicBezTo>
                  <a:cubicBezTo>
                    <a:pt x="110081" y="13433"/>
                    <a:pt x="109755" y="13481"/>
                    <a:pt x="109429" y="13530"/>
                  </a:cubicBezTo>
                  <a:cubicBezTo>
                    <a:pt x="109331" y="13568"/>
                    <a:pt x="109234" y="13605"/>
                    <a:pt x="109140" y="13643"/>
                  </a:cubicBezTo>
                  <a:cubicBezTo>
                    <a:pt x="109466" y="13594"/>
                    <a:pt x="109789" y="13549"/>
                    <a:pt x="110115" y="13504"/>
                  </a:cubicBezTo>
                  <a:close/>
                  <a:moveTo>
                    <a:pt x="109436" y="13789"/>
                  </a:moveTo>
                  <a:cubicBezTo>
                    <a:pt x="109526" y="13748"/>
                    <a:pt x="109620" y="13710"/>
                    <a:pt x="109714" y="13673"/>
                  </a:cubicBezTo>
                  <a:cubicBezTo>
                    <a:pt x="109376" y="13718"/>
                    <a:pt x="109042" y="13766"/>
                    <a:pt x="108704" y="13815"/>
                  </a:cubicBezTo>
                  <a:cubicBezTo>
                    <a:pt x="108618" y="13853"/>
                    <a:pt x="108528" y="13887"/>
                    <a:pt x="108442" y="13924"/>
                  </a:cubicBezTo>
                  <a:cubicBezTo>
                    <a:pt x="108772" y="13879"/>
                    <a:pt x="109106" y="13830"/>
                    <a:pt x="109436" y="13789"/>
                  </a:cubicBezTo>
                  <a:moveTo>
                    <a:pt x="108018" y="14097"/>
                  </a:moveTo>
                  <a:cubicBezTo>
                    <a:pt x="107939" y="14130"/>
                    <a:pt x="107857" y="14164"/>
                    <a:pt x="107778" y="14198"/>
                  </a:cubicBezTo>
                  <a:cubicBezTo>
                    <a:pt x="108115" y="14149"/>
                    <a:pt x="108457" y="14104"/>
                    <a:pt x="108795" y="14063"/>
                  </a:cubicBezTo>
                  <a:cubicBezTo>
                    <a:pt x="108877" y="14025"/>
                    <a:pt x="108960" y="13992"/>
                    <a:pt x="109046" y="13954"/>
                  </a:cubicBezTo>
                  <a:cubicBezTo>
                    <a:pt x="108704" y="13999"/>
                    <a:pt x="108363" y="14048"/>
                    <a:pt x="108018" y="14097"/>
                  </a:cubicBezTo>
                  <a:close/>
                  <a:moveTo>
                    <a:pt x="108160" y="13962"/>
                  </a:moveTo>
                  <a:cubicBezTo>
                    <a:pt x="108243" y="13928"/>
                    <a:pt x="108329" y="13894"/>
                    <a:pt x="108412" y="13860"/>
                  </a:cubicBezTo>
                  <a:cubicBezTo>
                    <a:pt x="108089" y="13909"/>
                    <a:pt x="107766" y="13954"/>
                    <a:pt x="107444" y="14007"/>
                  </a:cubicBezTo>
                  <a:cubicBezTo>
                    <a:pt x="107365" y="14037"/>
                    <a:pt x="107282" y="14070"/>
                    <a:pt x="107204" y="14100"/>
                  </a:cubicBezTo>
                  <a:cubicBezTo>
                    <a:pt x="107523" y="14055"/>
                    <a:pt x="107842" y="14007"/>
                    <a:pt x="108160" y="13962"/>
                  </a:cubicBezTo>
                  <a:close/>
                  <a:moveTo>
                    <a:pt x="107508" y="14232"/>
                  </a:moveTo>
                  <a:cubicBezTo>
                    <a:pt x="107586" y="14202"/>
                    <a:pt x="107661" y="14168"/>
                    <a:pt x="107740" y="14138"/>
                  </a:cubicBezTo>
                  <a:cubicBezTo>
                    <a:pt x="107410" y="14183"/>
                    <a:pt x="107080" y="14232"/>
                    <a:pt x="106750" y="14281"/>
                  </a:cubicBezTo>
                  <a:cubicBezTo>
                    <a:pt x="106675" y="14311"/>
                    <a:pt x="106603" y="14341"/>
                    <a:pt x="106528" y="14371"/>
                  </a:cubicBezTo>
                  <a:cubicBezTo>
                    <a:pt x="106855" y="14322"/>
                    <a:pt x="107181" y="14277"/>
                    <a:pt x="107508" y="14232"/>
                  </a:cubicBezTo>
                  <a:close/>
                  <a:moveTo>
                    <a:pt x="106896" y="14491"/>
                  </a:moveTo>
                  <a:cubicBezTo>
                    <a:pt x="106964" y="14464"/>
                    <a:pt x="107031" y="14434"/>
                    <a:pt x="107099" y="14404"/>
                  </a:cubicBezTo>
                  <a:cubicBezTo>
                    <a:pt x="106765" y="14453"/>
                    <a:pt x="106427" y="14498"/>
                    <a:pt x="106089" y="14551"/>
                  </a:cubicBezTo>
                  <a:cubicBezTo>
                    <a:pt x="106026" y="14577"/>
                    <a:pt x="105962" y="14603"/>
                    <a:pt x="105898" y="14629"/>
                  </a:cubicBezTo>
                  <a:cubicBezTo>
                    <a:pt x="106228" y="14581"/>
                    <a:pt x="106562" y="14536"/>
                    <a:pt x="106896" y="14491"/>
                  </a:cubicBezTo>
                  <a:close/>
                  <a:moveTo>
                    <a:pt x="105466" y="14806"/>
                  </a:moveTo>
                  <a:cubicBezTo>
                    <a:pt x="105414" y="14828"/>
                    <a:pt x="105361" y="14851"/>
                    <a:pt x="105305" y="14873"/>
                  </a:cubicBezTo>
                  <a:cubicBezTo>
                    <a:pt x="105647" y="14828"/>
                    <a:pt x="105984" y="14783"/>
                    <a:pt x="106322" y="14742"/>
                  </a:cubicBezTo>
                  <a:cubicBezTo>
                    <a:pt x="106378" y="14716"/>
                    <a:pt x="106438" y="14689"/>
                    <a:pt x="106498" y="14663"/>
                  </a:cubicBezTo>
                  <a:cubicBezTo>
                    <a:pt x="106153" y="14712"/>
                    <a:pt x="105812" y="14757"/>
                    <a:pt x="105466" y="14806"/>
                  </a:cubicBezTo>
                  <a:close/>
                  <a:moveTo>
                    <a:pt x="105613" y="14667"/>
                  </a:moveTo>
                  <a:cubicBezTo>
                    <a:pt x="105673" y="14644"/>
                    <a:pt x="105737" y="14618"/>
                    <a:pt x="105793" y="14592"/>
                  </a:cubicBezTo>
                  <a:cubicBezTo>
                    <a:pt x="105470" y="14641"/>
                    <a:pt x="105144" y="14689"/>
                    <a:pt x="104821" y="14738"/>
                  </a:cubicBezTo>
                  <a:cubicBezTo>
                    <a:pt x="104765" y="14761"/>
                    <a:pt x="104709" y="14783"/>
                    <a:pt x="104652" y="14806"/>
                  </a:cubicBezTo>
                  <a:cubicBezTo>
                    <a:pt x="104971" y="14757"/>
                    <a:pt x="105294" y="14712"/>
                    <a:pt x="105613" y="14667"/>
                  </a:cubicBezTo>
                  <a:close/>
                  <a:moveTo>
                    <a:pt x="105031" y="14911"/>
                  </a:moveTo>
                  <a:cubicBezTo>
                    <a:pt x="105084" y="14888"/>
                    <a:pt x="105136" y="14866"/>
                    <a:pt x="105185" y="14847"/>
                  </a:cubicBezTo>
                  <a:cubicBezTo>
                    <a:pt x="104855" y="14892"/>
                    <a:pt x="104525" y="14941"/>
                    <a:pt x="104191" y="14990"/>
                  </a:cubicBezTo>
                  <a:cubicBezTo>
                    <a:pt x="104146" y="15008"/>
                    <a:pt x="104101" y="15027"/>
                    <a:pt x="104056" y="15046"/>
                  </a:cubicBezTo>
                  <a:cubicBezTo>
                    <a:pt x="104382" y="15001"/>
                    <a:pt x="104709" y="14956"/>
                    <a:pt x="105031" y="14911"/>
                  </a:cubicBezTo>
                  <a:close/>
                  <a:moveTo>
                    <a:pt x="104495" y="15140"/>
                  </a:moveTo>
                  <a:cubicBezTo>
                    <a:pt x="104536" y="15125"/>
                    <a:pt x="104577" y="15106"/>
                    <a:pt x="104615" y="15091"/>
                  </a:cubicBezTo>
                  <a:cubicBezTo>
                    <a:pt x="104277" y="15136"/>
                    <a:pt x="103939" y="15185"/>
                    <a:pt x="103602" y="15234"/>
                  </a:cubicBezTo>
                  <a:cubicBezTo>
                    <a:pt x="103568" y="15249"/>
                    <a:pt x="103534" y="15260"/>
                    <a:pt x="103500" y="15275"/>
                  </a:cubicBezTo>
                  <a:cubicBezTo>
                    <a:pt x="103831" y="15230"/>
                    <a:pt x="104165" y="15185"/>
                    <a:pt x="104495" y="15140"/>
                  </a:cubicBezTo>
                  <a:close/>
                  <a:moveTo>
                    <a:pt x="103058" y="15462"/>
                  </a:moveTo>
                  <a:cubicBezTo>
                    <a:pt x="103039" y="15470"/>
                    <a:pt x="103016" y="15481"/>
                    <a:pt x="102994" y="15489"/>
                  </a:cubicBezTo>
                  <a:cubicBezTo>
                    <a:pt x="103332" y="15444"/>
                    <a:pt x="103666" y="15399"/>
                    <a:pt x="104003" y="15357"/>
                  </a:cubicBezTo>
                  <a:cubicBezTo>
                    <a:pt x="104029" y="15342"/>
                    <a:pt x="104059" y="15331"/>
                    <a:pt x="104086" y="15320"/>
                  </a:cubicBezTo>
                  <a:cubicBezTo>
                    <a:pt x="103744" y="15365"/>
                    <a:pt x="103403" y="15414"/>
                    <a:pt x="103058" y="15462"/>
                  </a:cubicBezTo>
                  <a:close/>
                  <a:moveTo>
                    <a:pt x="103208" y="15316"/>
                  </a:moveTo>
                  <a:cubicBezTo>
                    <a:pt x="103242" y="15305"/>
                    <a:pt x="103272" y="15290"/>
                    <a:pt x="103305" y="15275"/>
                  </a:cubicBezTo>
                  <a:cubicBezTo>
                    <a:pt x="102979" y="15324"/>
                    <a:pt x="102656" y="15372"/>
                    <a:pt x="102330" y="15421"/>
                  </a:cubicBezTo>
                  <a:cubicBezTo>
                    <a:pt x="102304" y="15432"/>
                    <a:pt x="102281" y="15444"/>
                    <a:pt x="102255" y="15455"/>
                  </a:cubicBezTo>
                  <a:cubicBezTo>
                    <a:pt x="102574" y="15406"/>
                    <a:pt x="102893" y="15361"/>
                    <a:pt x="103208" y="15316"/>
                  </a:cubicBezTo>
                  <a:close/>
                  <a:moveTo>
                    <a:pt x="102712" y="15526"/>
                  </a:moveTo>
                  <a:cubicBezTo>
                    <a:pt x="102731" y="15519"/>
                    <a:pt x="102754" y="15511"/>
                    <a:pt x="102773" y="15504"/>
                  </a:cubicBezTo>
                  <a:cubicBezTo>
                    <a:pt x="102442" y="15549"/>
                    <a:pt x="102112" y="15597"/>
                    <a:pt x="101782" y="15646"/>
                  </a:cubicBezTo>
                  <a:cubicBezTo>
                    <a:pt x="101767" y="15650"/>
                    <a:pt x="101756" y="15657"/>
                    <a:pt x="101741" y="15661"/>
                  </a:cubicBezTo>
                  <a:cubicBezTo>
                    <a:pt x="102067" y="15616"/>
                    <a:pt x="102390" y="15571"/>
                    <a:pt x="102712" y="15526"/>
                  </a:cubicBezTo>
                  <a:close/>
                  <a:moveTo>
                    <a:pt x="102266" y="15718"/>
                  </a:moveTo>
                  <a:cubicBezTo>
                    <a:pt x="102274" y="15718"/>
                    <a:pt x="102277" y="15714"/>
                    <a:pt x="102285" y="15710"/>
                  </a:cubicBezTo>
                  <a:cubicBezTo>
                    <a:pt x="102026" y="15748"/>
                    <a:pt x="101767" y="15785"/>
                    <a:pt x="101508" y="15823"/>
                  </a:cubicBezTo>
                  <a:cubicBezTo>
                    <a:pt x="101763" y="15785"/>
                    <a:pt x="102015" y="15751"/>
                    <a:pt x="102266" y="15718"/>
                  </a:cubicBezTo>
                  <a:close/>
                  <a:moveTo>
                    <a:pt x="102198" y="16671"/>
                  </a:moveTo>
                  <a:cubicBezTo>
                    <a:pt x="102247" y="16644"/>
                    <a:pt x="102300" y="16618"/>
                    <a:pt x="102352" y="16592"/>
                  </a:cubicBezTo>
                  <a:cubicBezTo>
                    <a:pt x="102060" y="16595"/>
                    <a:pt x="101759" y="16599"/>
                    <a:pt x="101452" y="16607"/>
                  </a:cubicBezTo>
                  <a:cubicBezTo>
                    <a:pt x="101448" y="16610"/>
                    <a:pt x="101441" y="16610"/>
                    <a:pt x="101437" y="16614"/>
                  </a:cubicBezTo>
                  <a:cubicBezTo>
                    <a:pt x="101703" y="16629"/>
                    <a:pt x="101955" y="16648"/>
                    <a:pt x="102198" y="16671"/>
                  </a:cubicBezTo>
                  <a:close/>
                  <a:moveTo>
                    <a:pt x="101227" y="17170"/>
                  </a:moveTo>
                  <a:cubicBezTo>
                    <a:pt x="101463" y="17046"/>
                    <a:pt x="101703" y="16922"/>
                    <a:pt x="101947" y="16798"/>
                  </a:cubicBezTo>
                  <a:cubicBezTo>
                    <a:pt x="101696" y="16776"/>
                    <a:pt x="101429" y="16761"/>
                    <a:pt x="101155" y="16749"/>
                  </a:cubicBezTo>
                  <a:cubicBezTo>
                    <a:pt x="100998" y="16824"/>
                    <a:pt x="100844" y="16903"/>
                    <a:pt x="100690" y="16978"/>
                  </a:cubicBezTo>
                  <a:cubicBezTo>
                    <a:pt x="100889" y="17034"/>
                    <a:pt x="101069" y="17098"/>
                    <a:pt x="101227" y="17170"/>
                  </a:cubicBezTo>
                  <a:close/>
                  <a:moveTo>
                    <a:pt x="99051" y="18918"/>
                  </a:moveTo>
                  <a:cubicBezTo>
                    <a:pt x="99051" y="18967"/>
                    <a:pt x="99047" y="19016"/>
                    <a:pt x="99043" y="19068"/>
                  </a:cubicBezTo>
                  <a:cubicBezTo>
                    <a:pt x="99876" y="18558"/>
                    <a:pt x="100728" y="18063"/>
                    <a:pt x="101598" y="17579"/>
                  </a:cubicBezTo>
                  <a:cubicBezTo>
                    <a:pt x="101478" y="17473"/>
                    <a:pt x="101324" y="17380"/>
                    <a:pt x="101137" y="17293"/>
                  </a:cubicBezTo>
                  <a:cubicBezTo>
                    <a:pt x="100413" y="17672"/>
                    <a:pt x="99700" y="18063"/>
                    <a:pt x="99002" y="18456"/>
                  </a:cubicBezTo>
                  <a:cubicBezTo>
                    <a:pt x="99036" y="18607"/>
                    <a:pt x="99051" y="18760"/>
                    <a:pt x="99051" y="18918"/>
                  </a:cubicBezTo>
                  <a:close/>
                  <a:moveTo>
                    <a:pt x="98837" y="20021"/>
                  </a:moveTo>
                  <a:cubicBezTo>
                    <a:pt x="99846" y="19342"/>
                    <a:pt x="100893" y="18682"/>
                    <a:pt x="101973" y="18044"/>
                  </a:cubicBezTo>
                  <a:cubicBezTo>
                    <a:pt x="101898" y="17920"/>
                    <a:pt x="101808" y="17800"/>
                    <a:pt x="101707" y="17684"/>
                  </a:cubicBezTo>
                  <a:lnTo>
                    <a:pt x="101763" y="17635"/>
                  </a:lnTo>
                  <a:lnTo>
                    <a:pt x="101707" y="17684"/>
                  </a:lnTo>
                  <a:cubicBezTo>
                    <a:pt x="101688" y="17665"/>
                    <a:pt x="101669" y="17646"/>
                    <a:pt x="101651" y="17624"/>
                  </a:cubicBezTo>
                  <a:cubicBezTo>
                    <a:pt x="100758" y="18119"/>
                    <a:pt x="99887" y="18629"/>
                    <a:pt x="99039" y="19151"/>
                  </a:cubicBezTo>
                  <a:cubicBezTo>
                    <a:pt x="99013" y="19428"/>
                    <a:pt x="98945" y="19721"/>
                    <a:pt x="98837" y="20021"/>
                  </a:cubicBezTo>
                  <a:close/>
                  <a:moveTo>
                    <a:pt x="93422" y="22344"/>
                  </a:moveTo>
                  <a:cubicBezTo>
                    <a:pt x="92042" y="23803"/>
                    <a:pt x="90106" y="25439"/>
                    <a:pt x="87870" y="27199"/>
                  </a:cubicBezTo>
                  <a:cubicBezTo>
                    <a:pt x="87198" y="27731"/>
                    <a:pt x="86496" y="28272"/>
                    <a:pt x="85776" y="28819"/>
                  </a:cubicBezTo>
                  <a:cubicBezTo>
                    <a:pt x="83498" y="31322"/>
                    <a:pt x="81559" y="33993"/>
                    <a:pt x="79983" y="36777"/>
                  </a:cubicBezTo>
                  <a:cubicBezTo>
                    <a:pt x="80887" y="36068"/>
                    <a:pt x="81802" y="35359"/>
                    <a:pt x="82714" y="34654"/>
                  </a:cubicBezTo>
                  <a:cubicBezTo>
                    <a:pt x="85543" y="30268"/>
                    <a:pt x="89265" y="26204"/>
                    <a:pt x="93783" y="22689"/>
                  </a:cubicBezTo>
                  <a:cubicBezTo>
                    <a:pt x="95374" y="21454"/>
                    <a:pt x="97077" y="20280"/>
                    <a:pt x="98882" y="19166"/>
                  </a:cubicBezTo>
                  <a:cubicBezTo>
                    <a:pt x="98889" y="19083"/>
                    <a:pt x="98897" y="19001"/>
                    <a:pt x="98897" y="18918"/>
                  </a:cubicBezTo>
                  <a:cubicBezTo>
                    <a:pt x="98897" y="18787"/>
                    <a:pt x="98885" y="18659"/>
                    <a:pt x="98863" y="18539"/>
                  </a:cubicBezTo>
                  <a:cubicBezTo>
                    <a:pt x="97227" y="19470"/>
                    <a:pt x="95670" y="20449"/>
                    <a:pt x="94199" y="21473"/>
                  </a:cubicBezTo>
                  <a:cubicBezTo>
                    <a:pt x="93967" y="21758"/>
                    <a:pt x="93708" y="22047"/>
                    <a:pt x="93422" y="22344"/>
                  </a:cubicBezTo>
                  <a:moveTo>
                    <a:pt x="86421" y="28129"/>
                  </a:moveTo>
                  <a:cubicBezTo>
                    <a:pt x="89220" y="25968"/>
                    <a:pt x="91667" y="23972"/>
                    <a:pt x="93310" y="22238"/>
                  </a:cubicBezTo>
                  <a:cubicBezTo>
                    <a:pt x="93438" y="22103"/>
                    <a:pt x="93558" y="21972"/>
                    <a:pt x="93674" y="21845"/>
                  </a:cubicBezTo>
                  <a:cubicBezTo>
                    <a:pt x="93029" y="22302"/>
                    <a:pt x="92402" y="22771"/>
                    <a:pt x="91794" y="23248"/>
                  </a:cubicBezTo>
                  <a:cubicBezTo>
                    <a:pt x="89843" y="24779"/>
                    <a:pt x="88050" y="26411"/>
                    <a:pt x="86421" y="28129"/>
                  </a:cubicBezTo>
                  <a:close/>
                  <a:moveTo>
                    <a:pt x="84230" y="29799"/>
                  </a:moveTo>
                  <a:cubicBezTo>
                    <a:pt x="84857" y="29326"/>
                    <a:pt x="85472" y="28857"/>
                    <a:pt x="86076" y="28396"/>
                  </a:cubicBezTo>
                  <a:cubicBezTo>
                    <a:pt x="87783" y="26561"/>
                    <a:pt x="89682" y="24816"/>
                    <a:pt x="91749" y="23195"/>
                  </a:cubicBezTo>
                  <a:cubicBezTo>
                    <a:pt x="92436" y="22659"/>
                    <a:pt x="93145" y="22130"/>
                    <a:pt x="93873" y="21616"/>
                  </a:cubicBezTo>
                  <a:cubicBezTo>
                    <a:pt x="94323" y="21094"/>
                    <a:pt x="94691" y="20599"/>
                    <a:pt x="94957" y="20137"/>
                  </a:cubicBezTo>
                  <a:cubicBezTo>
                    <a:pt x="93107" y="21282"/>
                    <a:pt x="91370" y="22486"/>
                    <a:pt x="89764" y="23758"/>
                  </a:cubicBezTo>
                  <a:cubicBezTo>
                    <a:pt x="86796" y="26103"/>
                    <a:pt x="84211" y="28692"/>
                    <a:pt x="82035" y="31457"/>
                  </a:cubicBezTo>
                  <a:cubicBezTo>
                    <a:pt x="82778" y="30898"/>
                    <a:pt x="83510" y="30347"/>
                    <a:pt x="84230" y="29799"/>
                  </a:cubicBezTo>
                  <a:close/>
                  <a:moveTo>
                    <a:pt x="79840" y="36894"/>
                  </a:moveTo>
                  <a:cubicBezTo>
                    <a:pt x="81375" y="34155"/>
                    <a:pt x="83258" y="31521"/>
                    <a:pt x="85472" y="29052"/>
                  </a:cubicBezTo>
                  <a:cubicBezTo>
                    <a:pt x="84245" y="29990"/>
                    <a:pt x="82966" y="30951"/>
                    <a:pt x="81664" y="31934"/>
                  </a:cubicBezTo>
                  <a:cubicBezTo>
                    <a:pt x="79968" y="34151"/>
                    <a:pt x="78527" y="36477"/>
                    <a:pt x="77360" y="38875"/>
                  </a:cubicBezTo>
                  <a:cubicBezTo>
                    <a:pt x="78174" y="38211"/>
                    <a:pt x="79003" y="37550"/>
                    <a:pt x="79840" y="36894"/>
                  </a:cubicBezTo>
                  <a:close/>
                  <a:moveTo>
                    <a:pt x="75113" y="44653"/>
                  </a:moveTo>
                  <a:cubicBezTo>
                    <a:pt x="75739" y="44128"/>
                    <a:pt x="76381" y="43591"/>
                    <a:pt x="77045" y="43043"/>
                  </a:cubicBezTo>
                  <a:cubicBezTo>
                    <a:pt x="77739" y="41070"/>
                    <a:pt x="78610" y="39130"/>
                    <a:pt x="79645" y="37243"/>
                  </a:cubicBezTo>
                  <a:cubicBezTo>
                    <a:pt x="78820" y="37896"/>
                    <a:pt x="78002" y="38548"/>
                    <a:pt x="77203" y="39201"/>
                  </a:cubicBezTo>
                  <a:cubicBezTo>
                    <a:pt x="76355" y="40983"/>
                    <a:pt x="75653" y="42807"/>
                    <a:pt x="75113" y="44653"/>
                  </a:cubicBezTo>
                  <a:close/>
                  <a:moveTo>
                    <a:pt x="73229" y="46217"/>
                  </a:moveTo>
                  <a:cubicBezTo>
                    <a:pt x="73807" y="45737"/>
                    <a:pt x="74404" y="45242"/>
                    <a:pt x="75011" y="44735"/>
                  </a:cubicBezTo>
                  <a:cubicBezTo>
                    <a:pt x="75548" y="42897"/>
                    <a:pt x="76234" y="41085"/>
                    <a:pt x="77071" y="39306"/>
                  </a:cubicBezTo>
                  <a:cubicBezTo>
                    <a:pt x="76786" y="39543"/>
                    <a:pt x="76501" y="39775"/>
                    <a:pt x="76219" y="40008"/>
                  </a:cubicBezTo>
                  <a:cubicBezTo>
                    <a:pt x="75743" y="40409"/>
                    <a:pt x="75274" y="40807"/>
                    <a:pt x="74816" y="41194"/>
                  </a:cubicBezTo>
                  <a:cubicBezTo>
                    <a:pt x="74156" y="42844"/>
                    <a:pt x="73627" y="44522"/>
                    <a:pt x="73229" y="46217"/>
                  </a:cubicBezTo>
                  <a:close/>
                  <a:moveTo>
                    <a:pt x="71481" y="47651"/>
                  </a:moveTo>
                  <a:cubicBezTo>
                    <a:pt x="72021" y="47212"/>
                    <a:pt x="72573" y="46762"/>
                    <a:pt x="73132" y="46296"/>
                  </a:cubicBezTo>
                  <a:cubicBezTo>
                    <a:pt x="73522" y="44612"/>
                    <a:pt x="74043" y="42942"/>
                    <a:pt x="74696" y="41299"/>
                  </a:cubicBezTo>
                  <a:cubicBezTo>
                    <a:pt x="73983" y="41906"/>
                    <a:pt x="73297" y="42496"/>
                    <a:pt x="72636" y="43070"/>
                  </a:cubicBezTo>
                  <a:cubicBezTo>
                    <a:pt x="72137" y="44582"/>
                    <a:pt x="71755" y="46112"/>
                    <a:pt x="71481" y="47651"/>
                  </a:cubicBezTo>
                  <a:close/>
                  <a:moveTo>
                    <a:pt x="70712" y="44540"/>
                  </a:moveTo>
                  <a:cubicBezTo>
                    <a:pt x="71327" y="44004"/>
                    <a:pt x="71961" y="43449"/>
                    <a:pt x="72618" y="42882"/>
                  </a:cubicBezTo>
                  <a:cubicBezTo>
                    <a:pt x="73300" y="40837"/>
                    <a:pt x="74186" y="38830"/>
                    <a:pt x="75266" y="36883"/>
                  </a:cubicBezTo>
                  <a:cubicBezTo>
                    <a:pt x="74482" y="37513"/>
                    <a:pt x="73713" y="38147"/>
                    <a:pt x="72966" y="38781"/>
                  </a:cubicBezTo>
                  <a:cubicBezTo>
                    <a:pt x="72903" y="38837"/>
                    <a:pt x="72835" y="38890"/>
                    <a:pt x="72771" y="38946"/>
                  </a:cubicBezTo>
                  <a:cubicBezTo>
                    <a:pt x="71908" y="40773"/>
                    <a:pt x="71222" y="42646"/>
                    <a:pt x="70712" y="44540"/>
                  </a:cubicBezTo>
                  <a:close/>
                  <a:moveTo>
                    <a:pt x="68866" y="46150"/>
                  </a:moveTo>
                  <a:cubicBezTo>
                    <a:pt x="69428" y="45658"/>
                    <a:pt x="70006" y="45152"/>
                    <a:pt x="70606" y="44634"/>
                  </a:cubicBezTo>
                  <a:cubicBezTo>
                    <a:pt x="71102" y="42751"/>
                    <a:pt x="71777" y="40890"/>
                    <a:pt x="72625" y="39074"/>
                  </a:cubicBezTo>
                  <a:cubicBezTo>
                    <a:pt x="71830" y="39757"/>
                    <a:pt x="71075" y="40421"/>
                    <a:pt x="70351" y="41066"/>
                  </a:cubicBezTo>
                  <a:cubicBezTo>
                    <a:pt x="69706" y="42736"/>
                    <a:pt x="69211" y="44435"/>
                    <a:pt x="68866" y="46150"/>
                  </a:cubicBezTo>
                  <a:close/>
                  <a:moveTo>
                    <a:pt x="67170" y="47613"/>
                  </a:moveTo>
                  <a:cubicBezTo>
                    <a:pt x="67687" y="47170"/>
                    <a:pt x="68220" y="46713"/>
                    <a:pt x="68764" y="46236"/>
                  </a:cubicBezTo>
                  <a:cubicBezTo>
                    <a:pt x="69102" y="44533"/>
                    <a:pt x="69586" y="42848"/>
                    <a:pt x="70216" y="41186"/>
                  </a:cubicBezTo>
                  <a:cubicBezTo>
                    <a:pt x="69503" y="41824"/>
                    <a:pt x="68824" y="42443"/>
                    <a:pt x="68171" y="43043"/>
                  </a:cubicBezTo>
                  <a:cubicBezTo>
                    <a:pt x="67714" y="44552"/>
                    <a:pt x="67380" y="46079"/>
                    <a:pt x="67170" y="47613"/>
                  </a:cubicBezTo>
                  <a:close/>
                  <a:moveTo>
                    <a:pt x="66273" y="44585"/>
                  </a:moveTo>
                  <a:cubicBezTo>
                    <a:pt x="66869" y="44030"/>
                    <a:pt x="67489" y="43456"/>
                    <a:pt x="68138" y="42859"/>
                  </a:cubicBezTo>
                  <a:cubicBezTo>
                    <a:pt x="68802" y="40706"/>
                    <a:pt x="69717" y="38593"/>
                    <a:pt x="70873" y="36549"/>
                  </a:cubicBezTo>
                  <a:cubicBezTo>
                    <a:pt x="70483" y="36875"/>
                    <a:pt x="70096" y="37205"/>
                    <a:pt x="69717" y="37532"/>
                  </a:cubicBezTo>
                  <a:cubicBezTo>
                    <a:pt x="69222" y="37963"/>
                    <a:pt x="68742" y="38391"/>
                    <a:pt x="68280" y="38811"/>
                  </a:cubicBezTo>
                  <a:cubicBezTo>
                    <a:pt x="67398" y="40695"/>
                    <a:pt x="66731" y="42627"/>
                    <a:pt x="66273" y="44585"/>
                  </a:cubicBezTo>
                  <a:close/>
                  <a:moveTo>
                    <a:pt x="64479" y="46259"/>
                  </a:moveTo>
                  <a:cubicBezTo>
                    <a:pt x="65020" y="45756"/>
                    <a:pt x="65579" y="45234"/>
                    <a:pt x="66157" y="44694"/>
                  </a:cubicBezTo>
                  <a:cubicBezTo>
                    <a:pt x="66603" y="42751"/>
                    <a:pt x="67256" y="40833"/>
                    <a:pt x="68115" y="38961"/>
                  </a:cubicBezTo>
                  <a:cubicBezTo>
                    <a:pt x="67301" y="39700"/>
                    <a:pt x="66536" y="40417"/>
                    <a:pt x="65811" y="41111"/>
                  </a:cubicBezTo>
                  <a:cubicBezTo>
                    <a:pt x="65196" y="42799"/>
                    <a:pt x="64753" y="44522"/>
                    <a:pt x="64479" y="46259"/>
                  </a:cubicBezTo>
                  <a:close/>
                  <a:moveTo>
                    <a:pt x="62851" y="47752"/>
                  </a:moveTo>
                  <a:cubicBezTo>
                    <a:pt x="63346" y="47306"/>
                    <a:pt x="63849" y="46840"/>
                    <a:pt x="64371" y="46356"/>
                  </a:cubicBezTo>
                  <a:cubicBezTo>
                    <a:pt x="64637" y="44634"/>
                    <a:pt x="65068" y="42927"/>
                    <a:pt x="65665" y="41250"/>
                  </a:cubicBezTo>
                  <a:cubicBezTo>
                    <a:pt x="64952" y="41936"/>
                    <a:pt x="64281" y="42597"/>
                    <a:pt x="63643" y="43238"/>
                  </a:cubicBezTo>
                  <a:cubicBezTo>
                    <a:pt x="63245" y="44728"/>
                    <a:pt x="62982" y="46236"/>
                    <a:pt x="62851" y="47752"/>
                  </a:cubicBezTo>
                  <a:close/>
                  <a:moveTo>
                    <a:pt x="61365" y="49077"/>
                  </a:moveTo>
                  <a:cubicBezTo>
                    <a:pt x="61819" y="48683"/>
                    <a:pt x="62281" y="48270"/>
                    <a:pt x="62753" y="47842"/>
                  </a:cubicBezTo>
                  <a:cubicBezTo>
                    <a:pt x="62874" y="46341"/>
                    <a:pt x="63129" y="44844"/>
                    <a:pt x="63511" y="43366"/>
                  </a:cubicBezTo>
                  <a:cubicBezTo>
                    <a:pt x="62892" y="43985"/>
                    <a:pt x="62303" y="44585"/>
                    <a:pt x="61737" y="45159"/>
                  </a:cubicBezTo>
                  <a:cubicBezTo>
                    <a:pt x="61512" y="46458"/>
                    <a:pt x="61388" y="47767"/>
                    <a:pt x="61365" y="49077"/>
                  </a:cubicBezTo>
                  <a:close/>
                  <a:moveTo>
                    <a:pt x="60082" y="46611"/>
                  </a:moveTo>
                  <a:cubicBezTo>
                    <a:pt x="60592" y="46097"/>
                    <a:pt x="61121" y="45561"/>
                    <a:pt x="61669" y="45002"/>
                  </a:cubicBezTo>
                  <a:cubicBezTo>
                    <a:pt x="62033" y="42983"/>
                    <a:pt x="62645" y="40991"/>
                    <a:pt x="63504" y="39051"/>
                  </a:cubicBezTo>
                  <a:cubicBezTo>
                    <a:pt x="62663" y="39880"/>
                    <a:pt x="61887" y="40683"/>
                    <a:pt x="61166" y="41456"/>
                  </a:cubicBezTo>
                  <a:cubicBezTo>
                    <a:pt x="60615" y="43152"/>
                    <a:pt x="60255" y="44874"/>
                    <a:pt x="60082" y="46611"/>
                  </a:cubicBezTo>
                  <a:close/>
                  <a:moveTo>
                    <a:pt x="62202" y="35933"/>
                  </a:moveTo>
                  <a:cubicBezTo>
                    <a:pt x="60716" y="38350"/>
                    <a:pt x="59688" y="40882"/>
                    <a:pt x="59114" y="43467"/>
                  </a:cubicBezTo>
                  <a:cubicBezTo>
                    <a:pt x="59741" y="42762"/>
                    <a:pt x="60408" y="42023"/>
                    <a:pt x="61129" y="41257"/>
                  </a:cubicBezTo>
                  <a:cubicBezTo>
                    <a:pt x="62123" y="38278"/>
                    <a:pt x="63707" y="35393"/>
                    <a:pt x="65890" y="32707"/>
                  </a:cubicBezTo>
                  <a:cubicBezTo>
                    <a:pt x="64971" y="33449"/>
                    <a:pt x="64082" y="34204"/>
                    <a:pt x="63241" y="34965"/>
                  </a:cubicBezTo>
                  <a:cubicBezTo>
                    <a:pt x="62885" y="35292"/>
                    <a:pt x="62536" y="35614"/>
                    <a:pt x="62202" y="35933"/>
                  </a:cubicBezTo>
                  <a:moveTo>
                    <a:pt x="65650" y="30046"/>
                  </a:moveTo>
                  <a:cubicBezTo>
                    <a:pt x="62693" y="32737"/>
                    <a:pt x="60536" y="35723"/>
                    <a:pt x="59129" y="38852"/>
                  </a:cubicBezTo>
                  <a:cubicBezTo>
                    <a:pt x="60056" y="37832"/>
                    <a:pt x="61091" y="36762"/>
                    <a:pt x="62262" y="35652"/>
                  </a:cubicBezTo>
                  <a:cubicBezTo>
                    <a:pt x="63646" y="33457"/>
                    <a:pt x="65410" y="31367"/>
                    <a:pt x="67567" y="29431"/>
                  </a:cubicBezTo>
                  <a:cubicBezTo>
                    <a:pt x="71319" y="26066"/>
                    <a:pt x="76542" y="23071"/>
                    <a:pt x="82684" y="20505"/>
                  </a:cubicBezTo>
                  <a:cubicBezTo>
                    <a:pt x="82831" y="20389"/>
                    <a:pt x="82973" y="20276"/>
                    <a:pt x="83108" y="20160"/>
                  </a:cubicBezTo>
                  <a:cubicBezTo>
                    <a:pt x="75893" y="22940"/>
                    <a:pt x="69792" y="26268"/>
                    <a:pt x="65650" y="30046"/>
                  </a:cubicBezTo>
                  <a:moveTo>
                    <a:pt x="71349" y="25184"/>
                  </a:moveTo>
                  <a:cubicBezTo>
                    <a:pt x="68892" y="26786"/>
                    <a:pt x="66288" y="28542"/>
                    <a:pt x="63857" y="30414"/>
                  </a:cubicBezTo>
                  <a:cubicBezTo>
                    <a:pt x="63793" y="30470"/>
                    <a:pt x="63729" y="30530"/>
                    <a:pt x="63665" y="30590"/>
                  </a:cubicBezTo>
                  <a:cubicBezTo>
                    <a:pt x="59966" y="34016"/>
                    <a:pt x="57606" y="37911"/>
                    <a:pt x="56484" y="41966"/>
                  </a:cubicBezTo>
                  <a:cubicBezTo>
                    <a:pt x="57212" y="41055"/>
                    <a:pt x="58011" y="40098"/>
                    <a:pt x="58911" y="39096"/>
                  </a:cubicBezTo>
                  <a:cubicBezTo>
                    <a:pt x="60318" y="35847"/>
                    <a:pt x="62528" y="32752"/>
                    <a:pt x="65579" y="29971"/>
                  </a:cubicBezTo>
                  <a:cubicBezTo>
                    <a:pt x="69792" y="26133"/>
                    <a:pt x="76006" y="22764"/>
                    <a:pt x="83352" y="19957"/>
                  </a:cubicBezTo>
                  <a:cubicBezTo>
                    <a:pt x="83423" y="19897"/>
                    <a:pt x="83491" y="19837"/>
                    <a:pt x="83562" y="19777"/>
                  </a:cubicBezTo>
                  <a:cubicBezTo>
                    <a:pt x="79045" y="21387"/>
                    <a:pt x="74910" y="23195"/>
                    <a:pt x="71349" y="25184"/>
                  </a:cubicBezTo>
                  <a:moveTo>
                    <a:pt x="74610" y="23086"/>
                  </a:moveTo>
                  <a:cubicBezTo>
                    <a:pt x="74471" y="23173"/>
                    <a:pt x="74336" y="23259"/>
                    <a:pt x="74197" y="23349"/>
                  </a:cubicBezTo>
                  <a:cubicBezTo>
                    <a:pt x="73642" y="23706"/>
                    <a:pt x="73072" y="24069"/>
                    <a:pt x="72490" y="24445"/>
                  </a:cubicBezTo>
                  <a:cubicBezTo>
                    <a:pt x="75841" y="22674"/>
                    <a:pt x="79649" y="21049"/>
                    <a:pt x="83769" y="19593"/>
                  </a:cubicBezTo>
                  <a:cubicBezTo>
                    <a:pt x="83799" y="19567"/>
                    <a:pt x="83825" y="19541"/>
                    <a:pt x="83855" y="19515"/>
                  </a:cubicBezTo>
                  <a:cubicBezTo>
                    <a:pt x="80572" y="20610"/>
                    <a:pt x="77465" y="21803"/>
                    <a:pt x="74610" y="23086"/>
                  </a:cubicBezTo>
                  <a:close/>
                  <a:moveTo>
                    <a:pt x="76032" y="22171"/>
                  </a:moveTo>
                  <a:cubicBezTo>
                    <a:pt x="75762" y="22344"/>
                    <a:pt x="75484" y="22524"/>
                    <a:pt x="75203" y="22704"/>
                  </a:cubicBezTo>
                  <a:cubicBezTo>
                    <a:pt x="77949" y="21496"/>
                    <a:pt x="80917" y="20374"/>
                    <a:pt x="84042" y="19342"/>
                  </a:cubicBezTo>
                  <a:cubicBezTo>
                    <a:pt x="84042" y="19338"/>
                    <a:pt x="84042" y="19338"/>
                    <a:pt x="84046" y="19338"/>
                  </a:cubicBezTo>
                  <a:cubicBezTo>
                    <a:pt x="81247" y="20216"/>
                    <a:pt x="78561" y="21162"/>
                    <a:pt x="76032" y="22171"/>
                  </a:cubicBezTo>
                  <a:close/>
                  <a:moveTo>
                    <a:pt x="79566" y="19781"/>
                  </a:moveTo>
                  <a:cubicBezTo>
                    <a:pt x="79563" y="19785"/>
                    <a:pt x="79555" y="19788"/>
                    <a:pt x="79551" y="19796"/>
                  </a:cubicBezTo>
                  <a:cubicBezTo>
                    <a:pt x="81285" y="19398"/>
                    <a:pt x="82996" y="19034"/>
                    <a:pt x="84658" y="18700"/>
                  </a:cubicBezTo>
                  <a:cubicBezTo>
                    <a:pt x="84658" y="18700"/>
                    <a:pt x="84662" y="18700"/>
                    <a:pt x="84662" y="18697"/>
                  </a:cubicBezTo>
                  <a:cubicBezTo>
                    <a:pt x="83014" y="19023"/>
                    <a:pt x="81311" y="19387"/>
                    <a:pt x="79566" y="19781"/>
                  </a:cubicBezTo>
                  <a:moveTo>
                    <a:pt x="79968" y="19485"/>
                  </a:moveTo>
                  <a:cubicBezTo>
                    <a:pt x="79934" y="19511"/>
                    <a:pt x="79900" y="19537"/>
                    <a:pt x="79866" y="19560"/>
                  </a:cubicBezTo>
                  <a:cubicBezTo>
                    <a:pt x="81559" y="19181"/>
                    <a:pt x="83209" y="18832"/>
                    <a:pt x="84812" y="18517"/>
                  </a:cubicBezTo>
                  <a:cubicBezTo>
                    <a:pt x="84827" y="18498"/>
                    <a:pt x="84842" y="18475"/>
                    <a:pt x="84857" y="18456"/>
                  </a:cubicBezTo>
                  <a:cubicBezTo>
                    <a:pt x="83288" y="18764"/>
                    <a:pt x="81652" y="19106"/>
                    <a:pt x="79968" y="19485"/>
                  </a:cubicBezTo>
                  <a:close/>
                  <a:moveTo>
                    <a:pt x="73338" y="20824"/>
                  </a:moveTo>
                  <a:cubicBezTo>
                    <a:pt x="73237" y="20884"/>
                    <a:pt x="73139" y="20944"/>
                    <a:pt x="73038" y="21004"/>
                  </a:cubicBezTo>
                  <a:cubicBezTo>
                    <a:pt x="75375" y="20400"/>
                    <a:pt x="77664" y="19845"/>
                    <a:pt x="79866" y="19349"/>
                  </a:cubicBezTo>
                  <a:cubicBezTo>
                    <a:pt x="79934" y="19301"/>
                    <a:pt x="80002" y="19248"/>
                    <a:pt x="80065" y="19199"/>
                  </a:cubicBezTo>
                  <a:cubicBezTo>
                    <a:pt x="77919" y="19680"/>
                    <a:pt x="75660" y="20224"/>
                    <a:pt x="73338" y="20824"/>
                  </a:cubicBezTo>
                  <a:close/>
                  <a:moveTo>
                    <a:pt x="64554" y="22955"/>
                  </a:moveTo>
                  <a:cubicBezTo>
                    <a:pt x="64393" y="23049"/>
                    <a:pt x="64232" y="23146"/>
                    <a:pt x="64067" y="23244"/>
                  </a:cubicBezTo>
                  <a:cubicBezTo>
                    <a:pt x="67170" y="22317"/>
                    <a:pt x="70254" y="21462"/>
                    <a:pt x="73225" y="20693"/>
                  </a:cubicBezTo>
                  <a:cubicBezTo>
                    <a:pt x="73383" y="20599"/>
                    <a:pt x="73541" y="20505"/>
                    <a:pt x="73691" y="20411"/>
                  </a:cubicBezTo>
                  <a:cubicBezTo>
                    <a:pt x="70768" y="21165"/>
                    <a:pt x="67687" y="22021"/>
                    <a:pt x="64554" y="22955"/>
                  </a:cubicBezTo>
                  <a:close/>
                  <a:moveTo>
                    <a:pt x="59140" y="24276"/>
                  </a:moveTo>
                  <a:cubicBezTo>
                    <a:pt x="57756" y="24722"/>
                    <a:pt x="56364" y="25180"/>
                    <a:pt x="54976" y="25653"/>
                  </a:cubicBezTo>
                  <a:cubicBezTo>
                    <a:pt x="54814" y="25769"/>
                    <a:pt x="54649" y="25885"/>
                    <a:pt x="54488" y="26005"/>
                  </a:cubicBezTo>
                  <a:cubicBezTo>
                    <a:pt x="57786" y="24880"/>
                    <a:pt x="61140" y="23811"/>
                    <a:pt x="64434" y="22828"/>
                  </a:cubicBezTo>
                  <a:cubicBezTo>
                    <a:pt x="64562" y="22753"/>
                    <a:pt x="64686" y="22677"/>
                    <a:pt x="64813" y="22606"/>
                  </a:cubicBezTo>
                  <a:cubicBezTo>
                    <a:pt x="64922" y="22542"/>
                    <a:pt x="65035" y="22475"/>
                    <a:pt x="65144" y="22411"/>
                  </a:cubicBezTo>
                  <a:cubicBezTo>
                    <a:pt x="63170" y="23000"/>
                    <a:pt x="61163" y="23623"/>
                    <a:pt x="59140" y="24276"/>
                  </a:cubicBezTo>
                  <a:close/>
                  <a:moveTo>
                    <a:pt x="55441" y="25326"/>
                  </a:moveTo>
                  <a:cubicBezTo>
                    <a:pt x="58904" y="24160"/>
                    <a:pt x="62378" y="23064"/>
                    <a:pt x="65740" y="22070"/>
                  </a:cubicBezTo>
                  <a:cubicBezTo>
                    <a:pt x="66082" y="21875"/>
                    <a:pt x="66419" y="21683"/>
                    <a:pt x="66753" y="21492"/>
                  </a:cubicBezTo>
                  <a:cubicBezTo>
                    <a:pt x="63695" y="22396"/>
                    <a:pt x="60487" y="23405"/>
                    <a:pt x="57238" y="24482"/>
                  </a:cubicBezTo>
                  <a:cubicBezTo>
                    <a:pt x="56874" y="24602"/>
                    <a:pt x="56506" y="24726"/>
                    <a:pt x="56142" y="24850"/>
                  </a:cubicBezTo>
                  <a:cubicBezTo>
                    <a:pt x="55906" y="25007"/>
                    <a:pt x="55673" y="25165"/>
                    <a:pt x="55441" y="25326"/>
                  </a:cubicBezTo>
                  <a:close/>
                  <a:moveTo>
                    <a:pt x="47907" y="27300"/>
                  </a:moveTo>
                  <a:cubicBezTo>
                    <a:pt x="47745" y="27454"/>
                    <a:pt x="47588" y="27608"/>
                    <a:pt x="47434" y="27765"/>
                  </a:cubicBezTo>
                  <a:cubicBezTo>
                    <a:pt x="50259" y="26707"/>
                    <a:pt x="53152" y="25687"/>
                    <a:pt x="56022" y="24719"/>
                  </a:cubicBezTo>
                  <a:cubicBezTo>
                    <a:pt x="56341" y="24505"/>
                    <a:pt x="56664" y="24295"/>
                    <a:pt x="56987" y="24084"/>
                  </a:cubicBezTo>
                  <a:cubicBezTo>
                    <a:pt x="53985" y="25098"/>
                    <a:pt x="50923" y="26178"/>
                    <a:pt x="47907" y="27300"/>
                  </a:cubicBezTo>
                  <a:close/>
                  <a:moveTo>
                    <a:pt x="48218" y="27011"/>
                  </a:moveTo>
                  <a:cubicBezTo>
                    <a:pt x="51332" y="25855"/>
                    <a:pt x="54484" y="24749"/>
                    <a:pt x="57572" y="23717"/>
                  </a:cubicBezTo>
                  <a:cubicBezTo>
                    <a:pt x="58045" y="23420"/>
                    <a:pt x="58525" y="23128"/>
                    <a:pt x="59001" y="22846"/>
                  </a:cubicBezTo>
                  <a:cubicBezTo>
                    <a:pt x="55722" y="23946"/>
                    <a:pt x="52304" y="25150"/>
                    <a:pt x="48886" y="26414"/>
                  </a:cubicBezTo>
                  <a:cubicBezTo>
                    <a:pt x="48657" y="26613"/>
                    <a:pt x="48436" y="26808"/>
                    <a:pt x="48218" y="27011"/>
                  </a:cubicBezTo>
                  <a:close/>
                  <a:moveTo>
                    <a:pt x="42196" y="28804"/>
                  </a:moveTo>
                  <a:cubicBezTo>
                    <a:pt x="44361" y="27945"/>
                    <a:pt x="46567" y="27097"/>
                    <a:pt x="48773" y="26279"/>
                  </a:cubicBezTo>
                  <a:cubicBezTo>
                    <a:pt x="49074" y="26020"/>
                    <a:pt x="49381" y="25765"/>
                    <a:pt x="49696" y="25518"/>
                  </a:cubicBezTo>
                  <a:cubicBezTo>
                    <a:pt x="47325" y="26399"/>
                    <a:pt x="44928" y="27322"/>
                    <a:pt x="42564" y="28264"/>
                  </a:cubicBezTo>
                  <a:cubicBezTo>
                    <a:pt x="42436" y="28444"/>
                    <a:pt x="42312" y="28624"/>
                    <a:pt x="42196" y="28804"/>
                  </a:cubicBezTo>
                  <a:moveTo>
                    <a:pt x="42436" y="28133"/>
                  </a:moveTo>
                  <a:cubicBezTo>
                    <a:pt x="42594" y="27912"/>
                    <a:pt x="42759" y="27694"/>
                    <a:pt x="42932" y="27473"/>
                  </a:cubicBezTo>
                  <a:cubicBezTo>
                    <a:pt x="41322" y="28114"/>
                    <a:pt x="39720" y="28771"/>
                    <a:pt x="38136" y="29435"/>
                  </a:cubicBezTo>
                  <a:cubicBezTo>
                    <a:pt x="38080" y="29607"/>
                    <a:pt x="38028" y="29780"/>
                    <a:pt x="37983" y="29953"/>
                  </a:cubicBezTo>
                  <a:cubicBezTo>
                    <a:pt x="39446" y="29337"/>
                    <a:pt x="40936" y="28729"/>
                    <a:pt x="42436" y="28133"/>
                  </a:cubicBezTo>
                  <a:close/>
                  <a:moveTo>
                    <a:pt x="37825" y="30594"/>
                  </a:moveTo>
                  <a:cubicBezTo>
                    <a:pt x="39157" y="30035"/>
                    <a:pt x="40515" y="29476"/>
                    <a:pt x="41896" y="28925"/>
                  </a:cubicBezTo>
                  <a:cubicBezTo>
                    <a:pt x="41900" y="28925"/>
                    <a:pt x="41907" y="28921"/>
                    <a:pt x="41911" y="28921"/>
                  </a:cubicBezTo>
                  <a:cubicBezTo>
                    <a:pt x="42020" y="28741"/>
                    <a:pt x="42136" y="28564"/>
                    <a:pt x="42260" y="28384"/>
                  </a:cubicBezTo>
                  <a:cubicBezTo>
                    <a:pt x="40800" y="28970"/>
                    <a:pt x="39352" y="29559"/>
                    <a:pt x="37926" y="30159"/>
                  </a:cubicBezTo>
                  <a:cubicBezTo>
                    <a:pt x="37893" y="30305"/>
                    <a:pt x="37859" y="30452"/>
                    <a:pt x="37825" y="30594"/>
                  </a:cubicBezTo>
                  <a:moveTo>
                    <a:pt x="37769" y="30039"/>
                  </a:moveTo>
                  <a:cubicBezTo>
                    <a:pt x="37814" y="29870"/>
                    <a:pt x="37863" y="29697"/>
                    <a:pt x="37915" y="29529"/>
                  </a:cubicBezTo>
                  <a:cubicBezTo>
                    <a:pt x="36928" y="29945"/>
                    <a:pt x="35949" y="30362"/>
                    <a:pt x="34985" y="30782"/>
                  </a:cubicBezTo>
                  <a:cubicBezTo>
                    <a:pt x="34989" y="30928"/>
                    <a:pt x="35000" y="31074"/>
                    <a:pt x="35011" y="31221"/>
                  </a:cubicBezTo>
                  <a:cubicBezTo>
                    <a:pt x="35919" y="30827"/>
                    <a:pt x="36838" y="30433"/>
                    <a:pt x="37769" y="30039"/>
                  </a:cubicBezTo>
                  <a:moveTo>
                    <a:pt x="37622" y="30680"/>
                  </a:moveTo>
                  <a:cubicBezTo>
                    <a:pt x="37652" y="30538"/>
                    <a:pt x="37683" y="30392"/>
                    <a:pt x="37720" y="30245"/>
                  </a:cubicBezTo>
                  <a:cubicBezTo>
                    <a:pt x="36808" y="30628"/>
                    <a:pt x="35912" y="31014"/>
                    <a:pt x="35026" y="31401"/>
                  </a:cubicBezTo>
                  <a:cubicBezTo>
                    <a:pt x="35037" y="31528"/>
                    <a:pt x="35052" y="31656"/>
                    <a:pt x="35067" y="31784"/>
                  </a:cubicBezTo>
                  <a:cubicBezTo>
                    <a:pt x="35904" y="31416"/>
                    <a:pt x="36760" y="31048"/>
                    <a:pt x="37622" y="30680"/>
                  </a:cubicBezTo>
                  <a:close/>
                  <a:moveTo>
                    <a:pt x="33657" y="33720"/>
                  </a:moveTo>
                  <a:cubicBezTo>
                    <a:pt x="33687" y="33806"/>
                    <a:pt x="33717" y="33888"/>
                    <a:pt x="33747" y="33975"/>
                  </a:cubicBezTo>
                  <a:cubicBezTo>
                    <a:pt x="34197" y="33753"/>
                    <a:pt x="34655" y="33532"/>
                    <a:pt x="35124" y="33311"/>
                  </a:cubicBezTo>
                  <a:cubicBezTo>
                    <a:pt x="35105" y="33217"/>
                    <a:pt x="35086" y="33119"/>
                    <a:pt x="35067" y="33022"/>
                  </a:cubicBezTo>
                  <a:cubicBezTo>
                    <a:pt x="34583" y="33243"/>
                    <a:pt x="34111" y="33464"/>
                    <a:pt x="33645" y="33686"/>
                  </a:cubicBezTo>
                  <a:cubicBezTo>
                    <a:pt x="33649" y="33697"/>
                    <a:pt x="33653" y="33708"/>
                    <a:pt x="33657" y="33720"/>
                  </a:cubicBezTo>
                  <a:moveTo>
                    <a:pt x="32681" y="34684"/>
                  </a:moveTo>
                  <a:cubicBezTo>
                    <a:pt x="32726" y="34789"/>
                    <a:pt x="32764" y="34890"/>
                    <a:pt x="32805" y="34992"/>
                  </a:cubicBezTo>
                  <a:cubicBezTo>
                    <a:pt x="33109" y="34830"/>
                    <a:pt x="33420" y="34665"/>
                    <a:pt x="33735" y="34504"/>
                  </a:cubicBezTo>
                  <a:cubicBezTo>
                    <a:pt x="33702" y="34406"/>
                    <a:pt x="33668" y="34309"/>
                    <a:pt x="33630" y="34211"/>
                  </a:cubicBezTo>
                  <a:cubicBezTo>
                    <a:pt x="33311" y="34369"/>
                    <a:pt x="32992" y="34526"/>
                    <a:pt x="32681" y="34684"/>
                  </a:cubicBezTo>
                  <a:close/>
                  <a:moveTo>
                    <a:pt x="32497" y="34237"/>
                  </a:moveTo>
                  <a:cubicBezTo>
                    <a:pt x="32538" y="34339"/>
                    <a:pt x="32580" y="34436"/>
                    <a:pt x="32621" y="34538"/>
                  </a:cubicBezTo>
                  <a:cubicBezTo>
                    <a:pt x="32936" y="34376"/>
                    <a:pt x="33255" y="34219"/>
                    <a:pt x="33578" y="34057"/>
                  </a:cubicBezTo>
                  <a:cubicBezTo>
                    <a:pt x="33548" y="33967"/>
                    <a:pt x="33514" y="33873"/>
                    <a:pt x="33480" y="33783"/>
                  </a:cubicBezTo>
                  <a:cubicBezTo>
                    <a:pt x="33480" y="33776"/>
                    <a:pt x="33476" y="33772"/>
                    <a:pt x="33476" y="33765"/>
                  </a:cubicBezTo>
                  <a:cubicBezTo>
                    <a:pt x="33146" y="33922"/>
                    <a:pt x="32820" y="34080"/>
                    <a:pt x="32497" y="34237"/>
                  </a:cubicBezTo>
                  <a:close/>
                  <a:moveTo>
                    <a:pt x="32302" y="33783"/>
                  </a:moveTo>
                  <a:cubicBezTo>
                    <a:pt x="32347" y="33885"/>
                    <a:pt x="32392" y="33986"/>
                    <a:pt x="32433" y="34087"/>
                  </a:cubicBezTo>
                  <a:cubicBezTo>
                    <a:pt x="32760" y="33930"/>
                    <a:pt x="33086" y="33772"/>
                    <a:pt x="33420" y="33611"/>
                  </a:cubicBezTo>
                  <a:cubicBezTo>
                    <a:pt x="33386" y="33509"/>
                    <a:pt x="33349" y="33408"/>
                    <a:pt x="33315" y="33307"/>
                  </a:cubicBezTo>
                  <a:cubicBezTo>
                    <a:pt x="32974" y="33464"/>
                    <a:pt x="32636" y="33626"/>
                    <a:pt x="32302" y="33783"/>
                  </a:cubicBezTo>
                  <a:close/>
                  <a:moveTo>
                    <a:pt x="33146" y="32230"/>
                  </a:moveTo>
                  <a:cubicBezTo>
                    <a:pt x="33184" y="32350"/>
                    <a:pt x="33225" y="32470"/>
                    <a:pt x="33266" y="32590"/>
                  </a:cubicBezTo>
                  <a:cubicBezTo>
                    <a:pt x="33799" y="32346"/>
                    <a:pt x="34339" y="32102"/>
                    <a:pt x="34891" y="31862"/>
                  </a:cubicBezTo>
                  <a:cubicBezTo>
                    <a:pt x="34876" y="31735"/>
                    <a:pt x="34861" y="31607"/>
                    <a:pt x="34850" y="31476"/>
                  </a:cubicBezTo>
                  <a:cubicBezTo>
                    <a:pt x="34276" y="31727"/>
                    <a:pt x="33705" y="31979"/>
                    <a:pt x="33146" y="32230"/>
                  </a:cubicBezTo>
                  <a:close/>
                  <a:moveTo>
                    <a:pt x="34801" y="30861"/>
                  </a:moveTo>
                  <a:cubicBezTo>
                    <a:pt x="34186" y="31131"/>
                    <a:pt x="33574" y="31397"/>
                    <a:pt x="32970" y="31667"/>
                  </a:cubicBezTo>
                  <a:cubicBezTo>
                    <a:pt x="33011" y="31802"/>
                    <a:pt x="33053" y="31934"/>
                    <a:pt x="33094" y="32069"/>
                  </a:cubicBezTo>
                  <a:cubicBezTo>
                    <a:pt x="33668" y="31810"/>
                    <a:pt x="34246" y="31555"/>
                    <a:pt x="34831" y="31300"/>
                  </a:cubicBezTo>
                  <a:cubicBezTo>
                    <a:pt x="34820" y="31153"/>
                    <a:pt x="34808" y="31007"/>
                    <a:pt x="34801" y="30861"/>
                  </a:cubicBezTo>
                  <a:close/>
                  <a:moveTo>
                    <a:pt x="32741" y="30883"/>
                  </a:moveTo>
                  <a:cubicBezTo>
                    <a:pt x="33420" y="30579"/>
                    <a:pt x="34103" y="30279"/>
                    <a:pt x="34790" y="29979"/>
                  </a:cubicBezTo>
                  <a:cubicBezTo>
                    <a:pt x="34793" y="29784"/>
                    <a:pt x="34801" y="29589"/>
                    <a:pt x="34816" y="29390"/>
                  </a:cubicBezTo>
                  <a:cubicBezTo>
                    <a:pt x="34077" y="29716"/>
                    <a:pt x="33341" y="30043"/>
                    <a:pt x="32614" y="30369"/>
                  </a:cubicBezTo>
                  <a:cubicBezTo>
                    <a:pt x="32655" y="30542"/>
                    <a:pt x="32696" y="30710"/>
                    <a:pt x="32741" y="30883"/>
                  </a:cubicBezTo>
                  <a:moveTo>
                    <a:pt x="32745" y="31581"/>
                  </a:moveTo>
                  <a:cubicBezTo>
                    <a:pt x="32704" y="31431"/>
                    <a:pt x="32659" y="31281"/>
                    <a:pt x="32617" y="31131"/>
                  </a:cubicBezTo>
                  <a:cubicBezTo>
                    <a:pt x="32193" y="31318"/>
                    <a:pt x="31773" y="31510"/>
                    <a:pt x="31353" y="31697"/>
                  </a:cubicBezTo>
                  <a:cubicBezTo>
                    <a:pt x="31417" y="31840"/>
                    <a:pt x="31484" y="31979"/>
                    <a:pt x="31548" y="32121"/>
                  </a:cubicBezTo>
                  <a:cubicBezTo>
                    <a:pt x="31946" y="31941"/>
                    <a:pt x="32343" y="31761"/>
                    <a:pt x="32745" y="31581"/>
                  </a:cubicBezTo>
                  <a:moveTo>
                    <a:pt x="34786" y="30170"/>
                  </a:moveTo>
                  <a:cubicBezTo>
                    <a:pt x="34114" y="30463"/>
                    <a:pt x="33450" y="30756"/>
                    <a:pt x="32790" y="31052"/>
                  </a:cubicBezTo>
                  <a:cubicBezTo>
                    <a:pt x="32831" y="31202"/>
                    <a:pt x="32872" y="31352"/>
                    <a:pt x="32917" y="31502"/>
                  </a:cubicBezTo>
                  <a:cubicBezTo>
                    <a:pt x="33537" y="31228"/>
                    <a:pt x="34163" y="30951"/>
                    <a:pt x="34793" y="30677"/>
                  </a:cubicBezTo>
                  <a:cubicBezTo>
                    <a:pt x="34790" y="30527"/>
                    <a:pt x="34786" y="30380"/>
                    <a:pt x="34786" y="30230"/>
                  </a:cubicBezTo>
                  <a:cubicBezTo>
                    <a:pt x="34786" y="30211"/>
                    <a:pt x="34786" y="30189"/>
                    <a:pt x="34786" y="30170"/>
                  </a:cubicBezTo>
                  <a:moveTo>
                    <a:pt x="31796" y="32658"/>
                  </a:moveTo>
                  <a:cubicBezTo>
                    <a:pt x="32167" y="32485"/>
                    <a:pt x="32542" y="32316"/>
                    <a:pt x="32921" y="32144"/>
                  </a:cubicBezTo>
                  <a:cubicBezTo>
                    <a:pt x="32880" y="32012"/>
                    <a:pt x="32839" y="31877"/>
                    <a:pt x="32797" y="31746"/>
                  </a:cubicBezTo>
                  <a:cubicBezTo>
                    <a:pt x="32400" y="31922"/>
                    <a:pt x="32009" y="32099"/>
                    <a:pt x="31619" y="32275"/>
                  </a:cubicBezTo>
                  <a:cubicBezTo>
                    <a:pt x="31679" y="32403"/>
                    <a:pt x="31736" y="32530"/>
                    <a:pt x="31796" y="32658"/>
                  </a:cubicBezTo>
                  <a:moveTo>
                    <a:pt x="18101" y="48154"/>
                  </a:moveTo>
                  <a:cubicBezTo>
                    <a:pt x="16960" y="47197"/>
                    <a:pt x="16281" y="46112"/>
                    <a:pt x="16281" y="44927"/>
                  </a:cubicBezTo>
                  <a:cubicBezTo>
                    <a:pt x="16281" y="44702"/>
                    <a:pt x="16303" y="44477"/>
                    <a:pt x="16352" y="44248"/>
                  </a:cubicBezTo>
                  <a:cubicBezTo>
                    <a:pt x="16589" y="43167"/>
                    <a:pt x="17489" y="42012"/>
                    <a:pt x="18904" y="40788"/>
                  </a:cubicBezTo>
                  <a:cubicBezTo>
                    <a:pt x="20318" y="39565"/>
                    <a:pt x="22250" y="38278"/>
                    <a:pt x="24565" y="36958"/>
                  </a:cubicBezTo>
                  <a:cubicBezTo>
                    <a:pt x="26704" y="35734"/>
                    <a:pt x="29169" y="34489"/>
                    <a:pt x="31852" y="33239"/>
                  </a:cubicBezTo>
                  <a:cubicBezTo>
                    <a:pt x="31799" y="33123"/>
                    <a:pt x="31747" y="33007"/>
                    <a:pt x="31694" y="32890"/>
                  </a:cubicBezTo>
                  <a:cubicBezTo>
                    <a:pt x="25747" y="35622"/>
                    <a:pt x="20693" y="38361"/>
                    <a:pt x="17680" y="40811"/>
                  </a:cubicBezTo>
                  <a:cubicBezTo>
                    <a:pt x="15940" y="42225"/>
                    <a:pt x="14889" y="43542"/>
                    <a:pt x="14724" y="44675"/>
                  </a:cubicBezTo>
                  <a:cubicBezTo>
                    <a:pt x="14705" y="44807"/>
                    <a:pt x="14698" y="44938"/>
                    <a:pt x="14698" y="45069"/>
                  </a:cubicBezTo>
                  <a:cubicBezTo>
                    <a:pt x="14698" y="46094"/>
                    <a:pt x="15290" y="47043"/>
                    <a:pt x="16337" y="47895"/>
                  </a:cubicBezTo>
                  <a:cubicBezTo>
                    <a:pt x="16637" y="48139"/>
                    <a:pt x="16971" y="48371"/>
                    <a:pt x="17335" y="48596"/>
                  </a:cubicBezTo>
                  <a:cubicBezTo>
                    <a:pt x="17707" y="48544"/>
                    <a:pt x="18074" y="48487"/>
                    <a:pt x="18446" y="48427"/>
                  </a:cubicBezTo>
                  <a:cubicBezTo>
                    <a:pt x="18326" y="48337"/>
                    <a:pt x="18210" y="48247"/>
                    <a:pt x="18101" y="48154"/>
                  </a:cubicBezTo>
                  <a:moveTo>
                    <a:pt x="18018" y="44784"/>
                  </a:moveTo>
                  <a:cubicBezTo>
                    <a:pt x="18018" y="44465"/>
                    <a:pt x="18063" y="44143"/>
                    <a:pt x="18153" y="43816"/>
                  </a:cubicBezTo>
                  <a:cubicBezTo>
                    <a:pt x="18465" y="42724"/>
                    <a:pt x="19410" y="41561"/>
                    <a:pt x="20858" y="40338"/>
                  </a:cubicBezTo>
                  <a:cubicBezTo>
                    <a:pt x="22303" y="39119"/>
                    <a:pt x="24250" y="37843"/>
                    <a:pt x="26569" y="36537"/>
                  </a:cubicBezTo>
                  <a:cubicBezTo>
                    <a:pt x="28227" y="35607"/>
                    <a:pt x="30077" y="34661"/>
                    <a:pt x="32066" y="33712"/>
                  </a:cubicBezTo>
                  <a:cubicBezTo>
                    <a:pt x="32017" y="33607"/>
                    <a:pt x="31968" y="33498"/>
                    <a:pt x="31919" y="33389"/>
                  </a:cubicBezTo>
                  <a:cubicBezTo>
                    <a:pt x="26764" y="35794"/>
                    <a:pt x="22404" y="38196"/>
                    <a:pt x="19647" y="40391"/>
                  </a:cubicBezTo>
                  <a:cubicBezTo>
                    <a:pt x="17876" y="41798"/>
                    <a:pt x="16765" y="43122"/>
                    <a:pt x="16517" y="44281"/>
                  </a:cubicBezTo>
                  <a:cubicBezTo>
                    <a:pt x="16469" y="44499"/>
                    <a:pt x="16446" y="44717"/>
                    <a:pt x="16446" y="44927"/>
                  </a:cubicBezTo>
                  <a:cubicBezTo>
                    <a:pt x="16446" y="46045"/>
                    <a:pt x="17088" y="47088"/>
                    <a:pt x="18210" y="48026"/>
                  </a:cubicBezTo>
                  <a:cubicBezTo>
                    <a:pt x="18356" y="48150"/>
                    <a:pt x="18510" y="48274"/>
                    <a:pt x="18675" y="48390"/>
                  </a:cubicBezTo>
                  <a:cubicBezTo>
                    <a:pt x="19057" y="48326"/>
                    <a:pt x="19440" y="48259"/>
                    <a:pt x="19823" y="48184"/>
                  </a:cubicBezTo>
                  <a:cubicBezTo>
                    <a:pt x="18690" y="47167"/>
                    <a:pt x="18018" y="46022"/>
                    <a:pt x="18018" y="44784"/>
                  </a:cubicBezTo>
                  <a:moveTo>
                    <a:pt x="33094" y="32665"/>
                  </a:moveTo>
                  <a:cubicBezTo>
                    <a:pt x="33053" y="32545"/>
                    <a:pt x="33015" y="32429"/>
                    <a:pt x="32974" y="32309"/>
                  </a:cubicBezTo>
                  <a:cubicBezTo>
                    <a:pt x="32602" y="32474"/>
                    <a:pt x="32231" y="32643"/>
                    <a:pt x="31863" y="32812"/>
                  </a:cubicBezTo>
                  <a:cubicBezTo>
                    <a:pt x="31919" y="32928"/>
                    <a:pt x="31972" y="33044"/>
                    <a:pt x="32024" y="33157"/>
                  </a:cubicBezTo>
                  <a:cubicBezTo>
                    <a:pt x="32377" y="32995"/>
                    <a:pt x="32734" y="32830"/>
                    <a:pt x="33094" y="32665"/>
                  </a:cubicBezTo>
                  <a:close/>
                  <a:moveTo>
                    <a:pt x="32092" y="33311"/>
                  </a:moveTo>
                  <a:cubicBezTo>
                    <a:pt x="32141" y="33419"/>
                    <a:pt x="32190" y="33524"/>
                    <a:pt x="32235" y="33633"/>
                  </a:cubicBezTo>
                  <a:cubicBezTo>
                    <a:pt x="32572" y="33472"/>
                    <a:pt x="32914" y="33311"/>
                    <a:pt x="33259" y="33153"/>
                  </a:cubicBezTo>
                  <a:cubicBezTo>
                    <a:pt x="33221" y="33044"/>
                    <a:pt x="33184" y="32935"/>
                    <a:pt x="33146" y="32827"/>
                  </a:cubicBezTo>
                  <a:cubicBezTo>
                    <a:pt x="32794" y="32988"/>
                    <a:pt x="32441" y="33149"/>
                    <a:pt x="32092" y="33311"/>
                  </a:cubicBezTo>
                  <a:close/>
                  <a:moveTo>
                    <a:pt x="21211" y="47898"/>
                  </a:moveTo>
                  <a:cubicBezTo>
                    <a:pt x="20281" y="46897"/>
                    <a:pt x="19740" y="45805"/>
                    <a:pt x="19740" y="44645"/>
                  </a:cubicBezTo>
                  <a:cubicBezTo>
                    <a:pt x="19740" y="44225"/>
                    <a:pt x="19812" y="43794"/>
                    <a:pt x="19962" y="43362"/>
                  </a:cubicBezTo>
                  <a:cubicBezTo>
                    <a:pt x="20284" y="42413"/>
                    <a:pt x="21061" y="41419"/>
                    <a:pt x="22205" y="40387"/>
                  </a:cubicBezTo>
                  <a:cubicBezTo>
                    <a:pt x="23350" y="39351"/>
                    <a:pt x="24866" y="38282"/>
                    <a:pt x="26670" y="37190"/>
                  </a:cubicBezTo>
                  <a:cubicBezTo>
                    <a:pt x="28314" y="36196"/>
                    <a:pt x="30197" y="35187"/>
                    <a:pt x="32265" y="34170"/>
                  </a:cubicBezTo>
                  <a:cubicBezTo>
                    <a:pt x="32220" y="34069"/>
                    <a:pt x="32175" y="33967"/>
                    <a:pt x="32130" y="33862"/>
                  </a:cubicBezTo>
                  <a:cubicBezTo>
                    <a:pt x="27770" y="35941"/>
                    <a:pt x="24085" y="38012"/>
                    <a:pt x="21609" y="39944"/>
                  </a:cubicBezTo>
                  <a:cubicBezTo>
                    <a:pt x="19808" y="41344"/>
                    <a:pt x="18645" y="42676"/>
                    <a:pt x="18315" y="43861"/>
                  </a:cubicBezTo>
                  <a:cubicBezTo>
                    <a:pt x="18225" y="44173"/>
                    <a:pt x="18183" y="44484"/>
                    <a:pt x="18183" y="44784"/>
                  </a:cubicBezTo>
                  <a:cubicBezTo>
                    <a:pt x="18183" y="45989"/>
                    <a:pt x="18859" y="47122"/>
                    <a:pt x="20026" y="48146"/>
                  </a:cubicBezTo>
                  <a:cubicBezTo>
                    <a:pt x="20423" y="48067"/>
                    <a:pt x="20817" y="47985"/>
                    <a:pt x="21211" y="47898"/>
                  </a:cubicBezTo>
                  <a:close/>
                  <a:moveTo>
                    <a:pt x="21781" y="48454"/>
                  </a:moveTo>
                  <a:cubicBezTo>
                    <a:pt x="21635" y="48322"/>
                    <a:pt x="21496" y="48191"/>
                    <a:pt x="21361" y="48056"/>
                  </a:cubicBezTo>
                  <a:cubicBezTo>
                    <a:pt x="20982" y="48142"/>
                    <a:pt x="20596" y="48225"/>
                    <a:pt x="20209" y="48304"/>
                  </a:cubicBezTo>
                  <a:cubicBezTo>
                    <a:pt x="20367" y="48431"/>
                    <a:pt x="20528" y="48559"/>
                    <a:pt x="20701" y="48683"/>
                  </a:cubicBezTo>
                  <a:cubicBezTo>
                    <a:pt x="21080" y="48626"/>
                    <a:pt x="21455" y="48562"/>
                    <a:pt x="21826" y="48495"/>
                  </a:cubicBezTo>
                  <a:cubicBezTo>
                    <a:pt x="21811" y="48484"/>
                    <a:pt x="21796" y="48469"/>
                    <a:pt x="21781" y="48454"/>
                  </a:cubicBezTo>
                  <a:close/>
                  <a:moveTo>
                    <a:pt x="23185" y="48232"/>
                  </a:moveTo>
                  <a:cubicBezTo>
                    <a:pt x="23023" y="48063"/>
                    <a:pt x="22873" y="47891"/>
                    <a:pt x="22731" y="47718"/>
                  </a:cubicBezTo>
                  <a:cubicBezTo>
                    <a:pt x="22340" y="47823"/>
                    <a:pt x="21947" y="47921"/>
                    <a:pt x="21549" y="48015"/>
                  </a:cubicBezTo>
                  <a:cubicBezTo>
                    <a:pt x="21658" y="48120"/>
                    <a:pt x="21770" y="48229"/>
                    <a:pt x="21887" y="48334"/>
                  </a:cubicBezTo>
                  <a:cubicBezTo>
                    <a:pt x="21935" y="48375"/>
                    <a:pt x="21984" y="48420"/>
                    <a:pt x="22029" y="48461"/>
                  </a:cubicBezTo>
                  <a:cubicBezTo>
                    <a:pt x="22419" y="48390"/>
                    <a:pt x="22802" y="48311"/>
                    <a:pt x="23185" y="48232"/>
                  </a:cubicBezTo>
                  <a:close/>
                  <a:moveTo>
                    <a:pt x="23845" y="48863"/>
                  </a:moveTo>
                  <a:cubicBezTo>
                    <a:pt x="23755" y="48784"/>
                    <a:pt x="23669" y="48705"/>
                    <a:pt x="23586" y="48626"/>
                  </a:cubicBezTo>
                  <a:cubicBezTo>
                    <a:pt x="23500" y="48547"/>
                    <a:pt x="23421" y="48469"/>
                    <a:pt x="23339" y="48390"/>
                  </a:cubicBezTo>
                  <a:cubicBezTo>
                    <a:pt x="22967" y="48469"/>
                    <a:pt x="22592" y="48544"/>
                    <a:pt x="22217" y="48615"/>
                  </a:cubicBezTo>
                  <a:cubicBezTo>
                    <a:pt x="22386" y="48758"/>
                    <a:pt x="22562" y="48893"/>
                    <a:pt x="22749" y="49031"/>
                  </a:cubicBezTo>
                  <a:cubicBezTo>
                    <a:pt x="23117" y="48979"/>
                    <a:pt x="23481" y="48923"/>
                    <a:pt x="23845" y="48863"/>
                  </a:cubicBezTo>
                  <a:close/>
                  <a:moveTo>
                    <a:pt x="24029" y="49016"/>
                  </a:moveTo>
                  <a:cubicBezTo>
                    <a:pt x="23676" y="49077"/>
                    <a:pt x="23320" y="49133"/>
                    <a:pt x="22963" y="49185"/>
                  </a:cubicBezTo>
                  <a:cubicBezTo>
                    <a:pt x="23151" y="49317"/>
                    <a:pt x="23342" y="49444"/>
                    <a:pt x="23541" y="49572"/>
                  </a:cubicBezTo>
                  <a:cubicBezTo>
                    <a:pt x="23890" y="49538"/>
                    <a:pt x="24235" y="49500"/>
                    <a:pt x="24580" y="49459"/>
                  </a:cubicBezTo>
                  <a:cubicBezTo>
                    <a:pt x="24389" y="49313"/>
                    <a:pt x="24205" y="49167"/>
                    <a:pt x="24029" y="49016"/>
                  </a:cubicBezTo>
                  <a:close/>
                  <a:moveTo>
                    <a:pt x="25368" y="48818"/>
                  </a:moveTo>
                  <a:cubicBezTo>
                    <a:pt x="25353" y="48803"/>
                    <a:pt x="25338" y="48788"/>
                    <a:pt x="25327" y="48776"/>
                  </a:cubicBezTo>
                  <a:cubicBezTo>
                    <a:pt x="24967" y="48848"/>
                    <a:pt x="24599" y="48919"/>
                    <a:pt x="24235" y="48983"/>
                  </a:cubicBezTo>
                  <a:cubicBezTo>
                    <a:pt x="24419" y="49133"/>
                    <a:pt x="24610" y="49283"/>
                    <a:pt x="24809" y="49429"/>
                  </a:cubicBezTo>
                  <a:cubicBezTo>
                    <a:pt x="25166" y="49384"/>
                    <a:pt x="25522" y="49335"/>
                    <a:pt x="25871" y="49279"/>
                  </a:cubicBezTo>
                  <a:cubicBezTo>
                    <a:pt x="25699" y="49125"/>
                    <a:pt x="25530" y="48971"/>
                    <a:pt x="25368" y="48818"/>
                  </a:cubicBezTo>
                  <a:moveTo>
                    <a:pt x="27158" y="49058"/>
                  </a:moveTo>
                  <a:cubicBezTo>
                    <a:pt x="27121" y="49020"/>
                    <a:pt x="27079" y="48979"/>
                    <a:pt x="27042" y="48938"/>
                  </a:cubicBezTo>
                  <a:cubicBezTo>
                    <a:pt x="26895" y="48788"/>
                    <a:pt x="26757" y="48638"/>
                    <a:pt x="26625" y="48484"/>
                  </a:cubicBezTo>
                  <a:cubicBezTo>
                    <a:pt x="26550" y="48502"/>
                    <a:pt x="26475" y="48521"/>
                    <a:pt x="26400" y="48536"/>
                  </a:cubicBezTo>
                  <a:cubicBezTo>
                    <a:pt x="26108" y="48608"/>
                    <a:pt x="25811" y="48675"/>
                    <a:pt x="25511" y="48735"/>
                  </a:cubicBezTo>
                  <a:cubicBezTo>
                    <a:pt x="25691" y="48908"/>
                    <a:pt x="25879" y="49080"/>
                    <a:pt x="26078" y="49249"/>
                  </a:cubicBezTo>
                  <a:cubicBezTo>
                    <a:pt x="26441" y="49189"/>
                    <a:pt x="26802" y="49125"/>
                    <a:pt x="27158" y="49058"/>
                  </a:cubicBezTo>
                  <a:moveTo>
                    <a:pt x="27316" y="49215"/>
                  </a:moveTo>
                  <a:cubicBezTo>
                    <a:pt x="26967" y="49283"/>
                    <a:pt x="26614" y="49343"/>
                    <a:pt x="26261" y="49403"/>
                  </a:cubicBezTo>
                  <a:cubicBezTo>
                    <a:pt x="26456" y="49564"/>
                    <a:pt x="26663" y="49726"/>
                    <a:pt x="26877" y="49879"/>
                  </a:cubicBezTo>
                  <a:cubicBezTo>
                    <a:pt x="27222" y="49842"/>
                    <a:pt x="27563" y="49797"/>
                    <a:pt x="27901" y="49752"/>
                  </a:cubicBezTo>
                  <a:cubicBezTo>
                    <a:pt x="27698" y="49576"/>
                    <a:pt x="27503" y="49395"/>
                    <a:pt x="27316" y="49215"/>
                  </a:cubicBezTo>
                  <a:close/>
                  <a:moveTo>
                    <a:pt x="29150" y="49553"/>
                  </a:moveTo>
                  <a:cubicBezTo>
                    <a:pt x="28959" y="49362"/>
                    <a:pt x="28779" y="49170"/>
                    <a:pt x="28603" y="48975"/>
                  </a:cubicBezTo>
                  <a:cubicBezTo>
                    <a:pt x="28595" y="48964"/>
                    <a:pt x="28588" y="48956"/>
                    <a:pt x="28580" y="48945"/>
                  </a:cubicBezTo>
                  <a:cubicBezTo>
                    <a:pt x="28456" y="48975"/>
                    <a:pt x="28332" y="49001"/>
                    <a:pt x="28209" y="49028"/>
                  </a:cubicBezTo>
                  <a:cubicBezTo>
                    <a:pt x="27976" y="49080"/>
                    <a:pt x="27740" y="49129"/>
                    <a:pt x="27500" y="49178"/>
                  </a:cubicBezTo>
                  <a:cubicBezTo>
                    <a:pt x="27691" y="49362"/>
                    <a:pt x="27893" y="49542"/>
                    <a:pt x="28104" y="49722"/>
                  </a:cubicBezTo>
                  <a:cubicBezTo>
                    <a:pt x="28456" y="49669"/>
                    <a:pt x="28805" y="49613"/>
                    <a:pt x="29150" y="49553"/>
                  </a:cubicBezTo>
                  <a:close/>
                  <a:moveTo>
                    <a:pt x="29912" y="50258"/>
                  </a:moveTo>
                  <a:cubicBezTo>
                    <a:pt x="29702" y="50078"/>
                    <a:pt x="29503" y="49891"/>
                    <a:pt x="29308" y="49707"/>
                  </a:cubicBezTo>
                  <a:cubicBezTo>
                    <a:pt x="28974" y="49767"/>
                    <a:pt x="28633" y="49823"/>
                    <a:pt x="28287" y="49876"/>
                  </a:cubicBezTo>
                  <a:cubicBezTo>
                    <a:pt x="28490" y="50045"/>
                    <a:pt x="28700" y="50210"/>
                    <a:pt x="28918" y="50371"/>
                  </a:cubicBezTo>
                  <a:cubicBezTo>
                    <a:pt x="29252" y="50337"/>
                    <a:pt x="29586" y="50300"/>
                    <a:pt x="29912" y="50258"/>
                  </a:cubicBezTo>
                  <a:moveTo>
                    <a:pt x="30092" y="50412"/>
                  </a:moveTo>
                  <a:cubicBezTo>
                    <a:pt x="29777" y="50453"/>
                    <a:pt x="29454" y="50491"/>
                    <a:pt x="29132" y="50525"/>
                  </a:cubicBezTo>
                  <a:cubicBezTo>
                    <a:pt x="29338" y="50675"/>
                    <a:pt x="29548" y="50821"/>
                    <a:pt x="29762" y="50968"/>
                  </a:cubicBezTo>
                  <a:cubicBezTo>
                    <a:pt x="30077" y="50949"/>
                    <a:pt x="30392" y="50930"/>
                    <a:pt x="30700" y="50904"/>
                  </a:cubicBezTo>
                  <a:cubicBezTo>
                    <a:pt x="30494" y="50742"/>
                    <a:pt x="30291" y="50581"/>
                    <a:pt x="30092" y="50412"/>
                  </a:cubicBezTo>
                  <a:close/>
                  <a:moveTo>
                    <a:pt x="31886" y="50791"/>
                  </a:moveTo>
                  <a:cubicBezTo>
                    <a:pt x="31679" y="50611"/>
                    <a:pt x="31477" y="50423"/>
                    <a:pt x="31282" y="50236"/>
                  </a:cubicBezTo>
                  <a:cubicBezTo>
                    <a:pt x="30959" y="50292"/>
                    <a:pt x="30629" y="50341"/>
                    <a:pt x="30299" y="50386"/>
                  </a:cubicBezTo>
                  <a:cubicBezTo>
                    <a:pt x="30501" y="50555"/>
                    <a:pt x="30711" y="50720"/>
                    <a:pt x="30925" y="50885"/>
                  </a:cubicBezTo>
                  <a:cubicBezTo>
                    <a:pt x="31248" y="50859"/>
                    <a:pt x="31570" y="50829"/>
                    <a:pt x="31886" y="50791"/>
                  </a:cubicBezTo>
                  <a:moveTo>
                    <a:pt x="32066" y="50949"/>
                  </a:moveTo>
                  <a:cubicBezTo>
                    <a:pt x="31758" y="50983"/>
                    <a:pt x="31450" y="51016"/>
                    <a:pt x="31135" y="51043"/>
                  </a:cubicBezTo>
                  <a:cubicBezTo>
                    <a:pt x="31342" y="51193"/>
                    <a:pt x="31552" y="51343"/>
                    <a:pt x="31766" y="51493"/>
                  </a:cubicBezTo>
                  <a:cubicBezTo>
                    <a:pt x="32073" y="51482"/>
                    <a:pt x="32373" y="51467"/>
                    <a:pt x="32674" y="51448"/>
                  </a:cubicBezTo>
                  <a:cubicBezTo>
                    <a:pt x="32467" y="51283"/>
                    <a:pt x="32261" y="51118"/>
                    <a:pt x="32066" y="50949"/>
                  </a:cubicBezTo>
                  <a:close/>
                  <a:moveTo>
                    <a:pt x="33825" y="51358"/>
                  </a:moveTo>
                  <a:cubicBezTo>
                    <a:pt x="33615" y="51174"/>
                    <a:pt x="33413" y="50983"/>
                    <a:pt x="33218" y="50795"/>
                  </a:cubicBezTo>
                  <a:cubicBezTo>
                    <a:pt x="32906" y="50840"/>
                    <a:pt x="32587" y="50885"/>
                    <a:pt x="32268" y="50922"/>
                  </a:cubicBezTo>
                  <a:cubicBezTo>
                    <a:pt x="32471" y="51095"/>
                    <a:pt x="32681" y="51264"/>
                    <a:pt x="32899" y="51433"/>
                  </a:cubicBezTo>
                  <a:cubicBezTo>
                    <a:pt x="33210" y="51414"/>
                    <a:pt x="33522" y="51388"/>
                    <a:pt x="33825" y="51358"/>
                  </a:cubicBezTo>
                  <a:moveTo>
                    <a:pt x="34002" y="51515"/>
                  </a:moveTo>
                  <a:cubicBezTo>
                    <a:pt x="33705" y="51545"/>
                    <a:pt x="33409" y="51568"/>
                    <a:pt x="33105" y="51590"/>
                  </a:cubicBezTo>
                  <a:cubicBezTo>
                    <a:pt x="33311" y="51748"/>
                    <a:pt x="33525" y="51902"/>
                    <a:pt x="33739" y="52052"/>
                  </a:cubicBezTo>
                  <a:cubicBezTo>
                    <a:pt x="34036" y="52048"/>
                    <a:pt x="34328" y="52041"/>
                    <a:pt x="34617" y="52026"/>
                  </a:cubicBezTo>
                  <a:cubicBezTo>
                    <a:pt x="34407" y="51857"/>
                    <a:pt x="34201" y="51688"/>
                    <a:pt x="34002" y="51515"/>
                  </a:cubicBezTo>
                  <a:moveTo>
                    <a:pt x="35735" y="51962"/>
                  </a:moveTo>
                  <a:cubicBezTo>
                    <a:pt x="35525" y="51770"/>
                    <a:pt x="35322" y="51579"/>
                    <a:pt x="35124" y="51384"/>
                  </a:cubicBezTo>
                  <a:cubicBezTo>
                    <a:pt x="34820" y="51425"/>
                    <a:pt x="34516" y="51463"/>
                    <a:pt x="34204" y="51493"/>
                  </a:cubicBezTo>
                  <a:cubicBezTo>
                    <a:pt x="34411" y="51669"/>
                    <a:pt x="34621" y="51845"/>
                    <a:pt x="34838" y="52018"/>
                  </a:cubicBezTo>
                  <a:cubicBezTo>
                    <a:pt x="35142" y="52003"/>
                    <a:pt x="35443" y="51984"/>
                    <a:pt x="35735" y="51962"/>
                  </a:cubicBezTo>
                  <a:close/>
                  <a:moveTo>
                    <a:pt x="35912" y="52119"/>
                  </a:moveTo>
                  <a:cubicBezTo>
                    <a:pt x="35626" y="52142"/>
                    <a:pt x="35337" y="52161"/>
                    <a:pt x="35045" y="52176"/>
                  </a:cubicBezTo>
                  <a:cubicBezTo>
                    <a:pt x="35251" y="52337"/>
                    <a:pt x="35461" y="52495"/>
                    <a:pt x="35679" y="52652"/>
                  </a:cubicBezTo>
                  <a:lnTo>
                    <a:pt x="35750" y="52652"/>
                  </a:lnTo>
                  <a:lnTo>
                    <a:pt x="35750" y="52652"/>
                  </a:lnTo>
                  <a:cubicBezTo>
                    <a:pt x="36013" y="52652"/>
                    <a:pt x="36272" y="52648"/>
                    <a:pt x="36527" y="52641"/>
                  </a:cubicBezTo>
                  <a:cubicBezTo>
                    <a:pt x="36317" y="52468"/>
                    <a:pt x="36110" y="52296"/>
                    <a:pt x="35912" y="52119"/>
                  </a:cubicBezTo>
                  <a:close/>
                  <a:moveTo>
                    <a:pt x="37619" y="52600"/>
                  </a:moveTo>
                  <a:cubicBezTo>
                    <a:pt x="37405" y="52405"/>
                    <a:pt x="37198" y="52209"/>
                    <a:pt x="37000" y="52011"/>
                  </a:cubicBezTo>
                  <a:cubicBezTo>
                    <a:pt x="36707" y="52044"/>
                    <a:pt x="36411" y="52074"/>
                    <a:pt x="36110" y="52101"/>
                  </a:cubicBezTo>
                  <a:cubicBezTo>
                    <a:pt x="36317" y="52281"/>
                    <a:pt x="36531" y="52461"/>
                    <a:pt x="36748" y="52637"/>
                  </a:cubicBezTo>
                  <a:cubicBezTo>
                    <a:pt x="37041" y="52630"/>
                    <a:pt x="37330" y="52615"/>
                    <a:pt x="37619" y="52600"/>
                  </a:cubicBezTo>
                  <a:moveTo>
                    <a:pt x="37791" y="52757"/>
                  </a:moveTo>
                  <a:cubicBezTo>
                    <a:pt x="37514" y="52776"/>
                    <a:pt x="37232" y="52787"/>
                    <a:pt x="36951" y="52798"/>
                  </a:cubicBezTo>
                  <a:cubicBezTo>
                    <a:pt x="37157" y="52960"/>
                    <a:pt x="37367" y="53125"/>
                    <a:pt x="37585" y="53283"/>
                  </a:cubicBezTo>
                  <a:cubicBezTo>
                    <a:pt x="37848" y="53290"/>
                    <a:pt x="38110" y="53294"/>
                    <a:pt x="38373" y="53294"/>
                  </a:cubicBezTo>
                  <a:lnTo>
                    <a:pt x="38377" y="53294"/>
                  </a:lnTo>
                  <a:lnTo>
                    <a:pt x="38407" y="53294"/>
                  </a:lnTo>
                  <a:cubicBezTo>
                    <a:pt x="38197" y="53117"/>
                    <a:pt x="37990" y="52937"/>
                    <a:pt x="37791" y="52757"/>
                  </a:cubicBezTo>
                  <a:moveTo>
                    <a:pt x="39468" y="53275"/>
                  </a:moveTo>
                  <a:cubicBezTo>
                    <a:pt x="39258" y="53076"/>
                    <a:pt x="39052" y="52877"/>
                    <a:pt x="38849" y="52675"/>
                  </a:cubicBezTo>
                  <a:cubicBezTo>
                    <a:pt x="38568" y="52701"/>
                    <a:pt x="38279" y="52727"/>
                    <a:pt x="37990" y="52746"/>
                  </a:cubicBezTo>
                  <a:cubicBezTo>
                    <a:pt x="38197" y="52930"/>
                    <a:pt x="38407" y="53110"/>
                    <a:pt x="38624" y="53290"/>
                  </a:cubicBezTo>
                  <a:cubicBezTo>
                    <a:pt x="38909" y="53290"/>
                    <a:pt x="39191" y="53283"/>
                    <a:pt x="39468" y="53275"/>
                  </a:cubicBezTo>
                  <a:close/>
                  <a:moveTo>
                    <a:pt x="39641" y="53433"/>
                  </a:moveTo>
                  <a:cubicBezTo>
                    <a:pt x="39371" y="53444"/>
                    <a:pt x="39097" y="53451"/>
                    <a:pt x="38823" y="53455"/>
                  </a:cubicBezTo>
                  <a:cubicBezTo>
                    <a:pt x="39029" y="53620"/>
                    <a:pt x="39240" y="53785"/>
                    <a:pt x="39453" y="53947"/>
                  </a:cubicBezTo>
                  <a:cubicBezTo>
                    <a:pt x="39720" y="53962"/>
                    <a:pt x="39986" y="53969"/>
                    <a:pt x="40253" y="53977"/>
                  </a:cubicBezTo>
                  <a:cubicBezTo>
                    <a:pt x="40043" y="53797"/>
                    <a:pt x="39840" y="53616"/>
                    <a:pt x="39641" y="53433"/>
                  </a:cubicBezTo>
                  <a:moveTo>
                    <a:pt x="40677" y="53373"/>
                  </a:moveTo>
                  <a:cubicBezTo>
                    <a:pt x="40399" y="53395"/>
                    <a:pt x="40121" y="53410"/>
                    <a:pt x="39836" y="53425"/>
                  </a:cubicBezTo>
                  <a:cubicBezTo>
                    <a:pt x="40043" y="53609"/>
                    <a:pt x="40256" y="53797"/>
                    <a:pt x="40470" y="53980"/>
                  </a:cubicBezTo>
                  <a:cubicBezTo>
                    <a:pt x="40624" y="53980"/>
                    <a:pt x="40778" y="53980"/>
                    <a:pt x="40928" y="53980"/>
                  </a:cubicBezTo>
                  <a:lnTo>
                    <a:pt x="40932" y="53980"/>
                  </a:lnTo>
                  <a:cubicBezTo>
                    <a:pt x="41052" y="53980"/>
                    <a:pt x="41172" y="53980"/>
                    <a:pt x="41292" y="53980"/>
                  </a:cubicBezTo>
                  <a:cubicBezTo>
                    <a:pt x="41082" y="53782"/>
                    <a:pt x="40875" y="53575"/>
                    <a:pt x="40677" y="53373"/>
                  </a:cubicBezTo>
                  <a:moveTo>
                    <a:pt x="42328" y="53950"/>
                  </a:moveTo>
                  <a:cubicBezTo>
                    <a:pt x="42114" y="53725"/>
                    <a:pt x="41907" y="53500"/>
                    <a:pt x="41708" y="53271"/>
                  </a:cubicBezTo>
                  <a:cubicBezTo>
                    <a:pt x="41427" y="53305"/>
                    <a:pt x="41142" y="53335"/>
                    <a:pt x="40853" y="53358"/>
                  </a:cubicBezTo>
                  <a:cubicBezTo>
                    <a:pt x="41059" y="53568"/>
                    <a:pt x="41269" y="53774"/>
                    <a:pt x="41487" y="53977"/>
                  </a:cubicBezTo>
                  <a:cubicBezTo>
                    <a:pt x="41768" y="53973"/>
                    <a:pt x="42050" y="53962"/>
                    <a:pt x="42328" y="53950"/>
                  </a:cubicBezTo>
                  <a:moveTo>
                    <a:pt x="42474" y="54104"/>
                  </a:moveTo>
                  <a:cubicBezTo>
                    <a:pt x="42204" y="54119"/>
                    <a:pt x="41934" y="54130"/>
                    <a:pt x="41656" y="54134"/>
                  </a:cubicBezTo>
                  <a:cubicBezTo>
                    <a:pt x="41840" y="54303"/>
                    <a:pt x="42027" y="54472"/>
                    <a:pt x="42215" y="54637"/>
                  </a:cubicBezTo>
                  <a:cubicBezTo>
                    <a:pt x="42237" y="54656"/>
                    <a:pt x="42264" y="54678"/>
                    <a:pt x="42286" y="54697"/>
                  </a:cubicBezTo>
                  <a:cubicBezTo>
                    <a:pt x="42556" y="54708"/>
                    <a:pt x="42823" y="54712"/>
                    <a:pt x="43085" y="54716"/>
                  </a:cubicBezTo>
                  <a:cubicBezTo>
                    <a:pt x="42879" y="54513"/>
                    <a:pt x="42673" y="54311"/>
                    <a:pt x="42474" y="54104"/>
                  </a:cubicBezTo>
                  <a:moveTo>
                    <a:pt x="44102" y="54712"/>
                  </a:moveTo>
                  <a:cubicBezTo>
                    <a:pt x="43892" y="54487"/>
                    <a:pt x="43686" y="54258"/>
                    <a:pt x="43487" y="54029"/>
                  </a:cubicBezTo>
                  <a:cubicBezTo>
                    <a:pt x="43213" y="54055"/>
                    <a:pt x="42935" y="54078"/>
                    <a:pt x="42650" y="54093"/>
                  </a:cubicBezTo>
                  <a:cubicBezTo>
                    <a:pt x="42857" y="54303"/>
                    <a:pt x="43067" y="54513"/>
                    <a:pt x="43284" y="54720"/>
                  </a:cubicBezTo>
                  <a:cubicBezTo>
                    <a:pt x="43329" y="54720"/>
                    <a:pt x="43374" y="54720"/>
                    <a:pt x="43416" y="54720"/>
                  </a:cubicBezTo>
                  <a:lnTo>
                    <a:pt x="43419" y="54720"/>
                  </a:lnTo>
                  <a:cubicBezTo>
                    <a:pt x="43648" y="54720"/>
                    <a:pt x="43877" y="54716"/>
                    <a:pt x="44102" y="54712"/>
                  </a:cubicBezTo>
                  <a:moveTo>
                    <a:pt x="44849" y="55474"/>
                  </a:moveTo>
                  <a:cubicBezTo>
                    <a:pt x="44646" y="55275"/>
                    <a:pt x="44444" y="55072"/>
                    <a:pt x="44249" y="54866"/>
                  </a:cubicBezTo>
                  <a:cubicBezTo>
                    <a:pt x="43986" y="54873"/>
                    <a:pt x="43720" y="54877"/>
                    <a:pt x="43453" y="54877"/>
                  </a:cubicBezTo>
                  <a:cubicBezTo>
                    <a:pt x="43494" y="54918"/>
                    <a:pt x="43536" y="54956"/>
                    <a:pt x="43581" y="54997"/>
                  </a:cubicBezTo>
                  <a:cubicBezTo>
                    <a:pt x="43742" y="55147"/>
                    <a:pt x="43907" y="55297"/>
                    <a:pt x="44076" y="55444"/>
                  </a:cubicBezTo>
                  <a:cubicBezTo>
                    <a:pt x="44339" y="55459"/>
                    <a:pt x="44597" y="55474"/>
                    <a:pt x="44856" y="55481"/>
                  </a:cubicBezTo>
                  <a:cubicBezTo>
                    <a:pt x="44856" y="55477"/>
                    <a:pt x="44853" y="55477"/>
                    <a:pt x="44849" y="55474"/>
                  </a:cubicBezTo>
                  <a:close/>
                  <a:moveTo>
                    <a:pt x="45847" y="55500"/>
                  </a:moveTo>
                  <a:lnTo>
                    <a:pt x="45847" y="55500"/>
                  </a:lnTo>
                  <a:lnTo>
                    <a:pt x="45858" y="55500"/>
                  </a:lnTo>
                  <a:cubicBezTo>
                    <a:pt x="45648" y="55275"/>
                    <a:pt x="45445" y="55046"/>
                    <a:pt x="45247" y="54817"/>
                  </a:cubicBezTo>
                  <a:cubicBezTo>
                    <a:pt x="44976" y="54836"/>
                    <a:pt x="44703" y="54851"/>
                    <a:pt x="44429" y="54858"/>
                  </a:cubicBezTo>
                  <a:cubicBezTo>
                    <a:pt x="44594" y="55035"/>
                    <a:pt x="44766" y="55207"/>
                    <a:pt x="44943" y="55380"/>
                  </a:cubicBezTo>
                  <a:cubicBezTo>
                    <a:pt x="44980" y="55417"/>
                    <a:pt x="45018" y="55451"/>
                    <a:pt x="45051" y="55489"/>
                  </a:cubicBezTo>
                  <a:cubicBezTo>
                    <a:pt x="45322" y="55496"/>
                    <a:pt x="45584" y="55500"/>
                    <a:pt x="45847" y="55500"/>
                  </a:cubicBezTo>
                  <a:moveTo>
                    <a:pt x="46215" y="55875"/>
                  </a:moveTo>
                  <a:cubicBezTo>
                    <a:pt x="46143" y="55804"/>
                    <a:pt x="46072" y="55729"/>
                    <a:pt x="46004" y="55658"/>
                  </a:cubicBezTo>
                  <a:cubicBezTo>
                    <a:pt x="45952" y="55658"/>
                    <a:pt x="45899" y="55658"/>
                    <a:pt x="45847" y="55658"/>
                  </a:cubicBezTo>
                  <a:cubicBezTo>
                    <a:pt x="45641" y="55658"/>
                    <a:pt x="45430" y="55654"/>
                    <a:pt x="45220" y="55650"/>
                  </a:cubicBezTo>
                  <a:cubicBezTo>
                    <a:pt x="45423" y="55841"/>
                    <a:pt x="45629" y="56033"/>
                    <a:pt x="45836" y="56220"/>
                  </a:cubicBezTo>
                  <a:cubicBezTo>
                    <a:pt x="46095" y="56239"/>
                    <a:pt x="46350" y="56258"/>
                    <a:pt x="46605" y="56273"/>
                  </a:cubicBezTo>
                  <a:cubicBezTo>
                    <a:pt x="46473" y="56142"/>
                    <a:pt x="46342" y="56010"/>
                    <a:pt x="46215" y="55875"/>
                  </a:cubicBezTo>
                  <a:moveTo>
                    <a:pt x="47592" y="56314"/>
                  </a:moveTo>
                  <a:cubicBezTo>
                    <a:pt x="47588" y="56310"/>
                    <a:pt x="47584" y="56303"/>
                    <a:pt x="47577" y="56299"/>
                  </a:cubicBezTo>
                  <a:cubicBezTo>
                    <a:pt x="47378" y="56078"/>
                    <a:pt x="47179" y="55856"/>
                    <a:pt x="46988" y="55631"/>
                  </a:cubicBezTo>
                  <a:cubicBezTo>
                    <a:pt x="46834" y="55639"/>
                    <a:pt x="46676" y="55643"/>
                    <a:pt x="46519" y="55646"/>
                  </a:cubicBezTo>
                  <a:cubicBezTo>
                    <a:pt x="46406" y="55650"/>
                    <a:pt x="46293" y="55654"/>
                    <a:pt x="46181" y="55654"/>
                  </a:cubicBezTo>
                  <a:cubicBezTo>
                    <a:pt x="46222" y="55699"/>
                    <a:pt x="46263" y="55740"/>
                    <a:pt x="46308" y="55785"/>
                  </a:cubicBezTo>
                  <a:cubicBezTo>
                    <a:pt x="46470" y="55954"/>
                    <a:pt x="46635" y="56119"/>
                    <a:pt x="46800" y="56284"/>
                  </a:cubicBezTo>
                  <a:cubicBezTo>
                    <a:pt x="47066" y="56299"/>
                    <a:pt x="47333" y="56307"/>
                    <a:pt x="47592" y="56314"/>
                  </a:cubicBezTo>
                  <a:close/>
                  <a:moveTo>
                    <a:pt x="47738" y="56472"/>
                  </a:moveTo>
                  <a:cubicBezTo>
                    <a:pt x="47708" y="56472"/>
                    <a:pt x="47682" y="56472"/>
                    <a:pt x="47652" y="56472"/>
                  </a:cubicBezTo>
                  <a:cubicBezTo>
                    <a:pt x="47426" y="56464"/>
                    <a:pt x="47198" y="56457"/>
                    <a:pt x="46969" y="56445"/>
                  </a:cubicBezTo>
                  <a:cubicBezTo>
                    <a:pt x="47164" y="56637"/>
                    <a:pt x="47366" y="56828"/>
                    <a:pt x="47573" y="57016"/>
                  </a:cubicBezTo>
                  <a:cubicBezTo>
                    <a:pt x="47828" y="57042"/>
                    <a:pt x="48079" y="57065"/>
                    <a:pt x="48331" y="57087"/>
                  </a:cubicBezTo>
                  <a:cubicBezTo>
                    <a:pt x="48128" y="56884"/>
                    <a:pt x="47933" y="56678"/>
                    <a:pt x="47738" y="56472"/>
                  </a:cubicBezTo>
                  <a:moveTo>
                    <a:pt x="48803" y="57121"/>
                  </a:moveTo>
                  <a:cubicBezTo>
                    <a:pt x="48972" y="57132"/>
                    <a:pt x="49141" y="57143"/>
                    <a:pt x="49306" y="57151"/>
                  </a:cubicBezTo>
                  <a:cubicBezTo>
                    <a:pt x="49104" y="56926"/>
                    <a:pt x="48905" y="56701"/>
                    <a:pt x="48710" y="56475"/>
                  </a:cubicBezTo>
                  <a:cubicBezTo>
                    <a:pt x="48575" y="56475"/>
                    <a:pt x="48436" y="56475"/>
                    <a:pt x="48297" y="56475"/>
                  </a:cubicBezTo>
                  <a:lnTo>
                    <a:pt x="48293" y="56475"/>
                  </a:lnTo>
                  <a:cubicBezTo>
                    <a:pt x="48169" y="56475"/>
                    <a:pt x="48042" y="56475"/>
                    <a:pt x="47914" y="56475"/>
                  </a:cubicBezTo>
                  <a:cubicBezTo>
                    <a:pt x="48113" y="56686"/>
                    <a:pt x="48316" y="56896"/>
                    <a:pt x="48526" y="57102"/>
                  </a:cubicBezTo>
                  <a:cubicBezTo>
                    <a:pt x="48620" y="57110"/>
                    <a:pt x="48710" y="57113"/>
                    <a:pt x="48803" y="57121"/>
                  </a:cubicBezTo>
                  <a:moveTo>
                    <a:pt x="49453" y="57308"/>
                  </a:moveTo>
                  <a:cubicBezTo>
                    <a:pt x="49235" y="57301"/>
                    <a:pt x="49014" y="57286"/>
                    <a:pt x="48792" y="57271"/>
                  </a:cubicBezTo>
                  <a:cubicBezTo>
                    <a:pt x="48758" y="57271"/>
                    <a:pt x="48725" y="57267"/>
                    <a:pt x="48691" y="57267"/>
                  </a:cubicBezTo>
                  <a:cubicBezTo>
                    <a:pt x="48886" y="57455"/>
                    <a:pt x="49085" y="57646"/>
                    <a:pt x="49287" y="57834"/>
                  </a:cubicBezTo>
                  <a:cubicBezTo>
                    <a:pt x="49513" y="57860"/>
                    <a:pt x="49734" y="57886"/>
                    <a:pt x="49959" y="57912"/>
                  </a:cubicBezTo>
                  <a:cubicBezTo>
                    <a:pt x="49985" y="57912"/>
                    <a:pt x="50008" y="57916"/>
                    <a:pt x="50034" y="57920"/>
                  </a:cubicBezTo>
                  <a:cubicBezTo>
                    <a:pt x="49835" y="57717"/>
                    <a:pt x="49644" y="57515"/>
                    <a:pt x="49453" y="57308"/>
                  </a:cubicBezTo>
                  <a:close/>
                  <a:moveTo>
                    <a:pt x="51002" y="58006"/>
                  </a:moveTo>
                  <a:cubicBezTo>
                    <a:pt x="50800" y="57785"/>
                    <a:pt x="50604" y="57560"/>
                    <a:pt x="50413" y="57335"/>
                  </a:cubicBezTo>
                  <a:cubicBezTo>
                    <a:pt x="50154" y="57335"/>
                    <a:pt x="49895" y="57327"/>
                    <a:pt x="49629" y="57316"/>
                  </a:cubicBezTo>
                  <a:cubicBezTo>
                    <a:pt x="49824" y="57526"/>
                    <a:pt x="50027" y="57732"/>
                    <a:pt x="50229" y="57939"/>
                  </a:cubicBezTo>
                  <a:cubicBezTo>
                    <a:pt x="50488" y="57965"/>
                    <a:pt x="50747" y="57988"/>
                    <a:pt x="51002" y="58006"/>
                  </a:cubicBezTo>
                  <a:moveTo>
                    <a:pt x="51148" y="58168"/>
                  </a:moveTo>
                  <a:cubicBezTo>
                    <a:pt x="50901" y="58149"/>
                    <a:pt x="50649" y="58130"/>
                    <a:pt x="50398" y="58104"/>
                  </a:cubicBezTo>
                  <a:cubicBezTo>
                    <a:pt x="50589" y="58295"/>
                    <a:pt x="50785" y="58483"/>
                    <a:pt x="50983" y="58670"/>
                  </a:cubicBezTo>
                  <a:cubicBezTo>
                    <a:pt x="51028" y="58678"/>
                    <a:pt x="51077" y="58685"/>
                    <a:pt x="51122" y="58689"/>
                  </a:cubicBezTo>
                  <a:cubicBezTo>
                    <a:pt x="51325" y="58719"/>
                    <a:pt x="51524" y="58749"/>
                    <a:pt x="51723" y="58772"/>
                  </a:cubicBezTo>
                  <a:cubicBezTo>
                    <a:pt x="51527" y="58573"/>
                    <a:pt x="51336" y="58370"/>
                    <a:pt x="51148" y="58168"/>
                  </a:cubicBezTo>
                  <a:moveTo>
                    <a:pt x="52683" y="58880"/>
                  </a:moveTo>
                  <a:cubicBezTo>
                    <a:pt x="52484" y="58659"/>
                    <a:pt x="52293" y="58438"/>
                    <a:pt x="52105" y="58216"/>
                  </a:cubicBezTo>
                  <a:cubicBezTo>
                    <a:pt x="51846" y="58209"/>
                    <a:pt x="51587" y="58194"/>
                    <a:pt x="51325" y="58179"/>
                  </a:cubicBezTo>
                  <a:cubicBezTo>
                    <a:pt x="51520" y="58385"/>
                    <a:pt x="51715" y="58592"/>
                    <a:pt x="51918" y="58798"/>
                  </a:cubicBezTo>
                  <a:cubicBezTo>
                    <a:pt x="52177" y="58828"/>
                    <a:pt x="52432" y="58854"/>
                    <a:pt x="52683" y="58880"/>
                  </a:cubicBezTo>
                  <a:close/>
                  <a:moveTo>
                    <a:pt x="52829" y="59042"/>
                  </a:moveTo>
                  <a:cubicBezTo>
                    <a:pt x="52582" y="59019"/>
                    <a:pt x="52334" y="58993"/>
                    <a:pt x="52087" y="58963"/>
                  </a:cubicBezTo>
                  <a:cubicBezTo>
                    <a:pt x="52274" y="59154"/>
                    <a:pt x="52469" y="59342"/>
                    <a:pt x="52664" y="59530"/>
                  </a:cubicBezTo>
                  <a:cubicBezTo>
                    <a:pt x="52908" y="59571"/>
                    <a:pt x="53156" y="59608"/>
                    <a:pt x="53396" y="59646"/>
                  </a:cubicBezTo>
                  <a:cubicBezTo>
                    <a:pt x="53205" y="59447"/>
                    <a:pt x="53017" y="59244"/>
                    <a:pt x="52829" y="59042"/>
                  </a:cubicBezTo>
                  <a:close/>
                  <a:moveTo>
                    <a:pt x="54353" y="59770"/>
                  </a:moveTo>
                  <a:cubicBezTo>
                    <a:pt x="54158" y="59552"/>
                    <a:pt x="53966" y="59334"/>
                    <a:pt x="53779" y="59113"/>
                  </a:cubicBezTo>
                  <a:cubicBezTo>
                    <a:pt x="53524" y="59098"/>
                    <a:pt x="53265" y="59079"/>
                    <a:pt x="53006" y="59057"/>
                  </a:cubicBezTo>
                  <a:cubicBezTo>
                    <a:pt x="53197" y="59263"/>
                    <a:pt x="53392" y="59470"/>
                    <a:pt x="53591" y="59672"/>
                  </a:cubicBezTo>
                  <a:cubicBezTo>
                    <a:pt x="53846" y="59710"/>
                    <a:pt x="54098" y="59743"/>
                    <a:pt x="54353" y="59770"/>
                  </a:cubicBezTo>
                  <a:close/>
                  <a:moveTo>
                    <a:pt x="54499" y="59935"/>
                  </a:moveTo>
                  <a:cubicBezTo>
                    <a:pt x="54251" y="59905"/>
                    <a:pt x="54008" y="59875"/>
                    <a:pt x="53760" y="59841"/>
                  </a:cubicBezTo>
                  <a:cubicBezTo>
                    <a:pt x="53948" y="60032"/>
                    <a:pt x="54135" y="60216"/>
                    <a:pt x="54330" y="60404"/>
                  </a:cubicBezTo>
                  <a:cubicBezTo>
                    <a:pt x="54574" y="60449"/>
                    <a:pt x="54818" y="60494"/>
                    <a:pt x="55058" y="60531"/>
                  </a:cubicBezTo>
                  <a:cubicBezTo>
                    <a:pt x="54867" y="60336"/>
                    <a:pt x="54679" y="60134"/>
                    <a:pt x="54499" y="59935"/>
                  </a:cubicBezTo>
                  <a:moveTo>
                    <a:pt x="56007" y="60678"/>
                  </a:moveTo>
                  <a:cubicBezTo>
                    <a:pt x="55812" y="60460"/>
                    <a:pt x="55625" y="60242"/>
                    <a:pt x="55441" y="60025"/>
                  </a:cubicBezTo>
                  <a:cubicBezTo>
                    <a:pt x="55186" y="60006"/>
                    <a:pt x="54931" y="59980"/>
                    <a:pt x="54675" y="59954"/>
                  </a:cubicBezTo>
                  <a:cubicBezTo>
                    <a:pt x="54863" y="60160"/>
                    <a:pt x="55054" y="60363"/>
                    <a:pt x="55253" y="60565"/>
                  </a:cubicBezTo>
                  <a:cubicBezTo>
                    <a:pt x="55505" y="60606"/>
                    <a:pt x="55756" y="60644"/>
                    <a:pt x="56007" y="60678"/>
                  </a:cubicBezTo>
                  <a:moveTo>
                    <a:pt x="56154" y="60839"/>
                  </a:moveTo>
                  <a:cubicBezTo>
                    <a:pt x="55910" y="60809"/>
                    <a:pt x="55666" y="60771"/>
                    <a:pt x="55418" y="60734"/>
                  </a:cubicBezTo>
                  <a:cubicBezTo>
                    <a:pt x="55606" y="60922"/>
                    <a:pt x="55793" y="61109"/>
                    <a:pt x="55985" y="61293"/>
                  </a:cubicBezTo>
                  <a:cubicBezTo>
                    <a:pt x="56229" y="61346"/>
                    <a:pt x="56469" y="61391"/>
                    <a:pt x="56709" y="61436"/>
                  </a:cubicBezTo>
                  <a:cubicBezTo>
                    <a:pt x="56521" y="61240"/>
                    <a:pt x="56334" y="61042"/>
                    <a:pt x="56154" y="60839"/>
                  </a:cubicBezTo>
                  <a:close/>
                  <a:moveTo>
                    <a:pt x="57651" y="61597"/>
                  </a:moveTo>
                  <a:cubicBezTo>
                    <a:pt x="57459" y="61383"/>
                    <a:pt x="57272" y="61165"/>
                    <a:pt x="57092" y="60952"/>
                  </a:cubicBezTo>
                  <a:cubicBezTo>
                    <a:pt x="56837" y="60925"/>
                    <a:pt x="56585" y="60895"/>
                    <a:pt x="56330" y="60862"/>
                  </a:cubicBezTo>
                  <a:cubicBezTo>
                    <a:pt x="56518" y="61068"/>
                    <a:pt x="56709" y="61270"/>
                    <a:pt x="56904" y="61469"/>
                  </a:cubicBezTo>
                  <a:cubicBezTo>
                    <a:pt x="57152" y="61514"/>
                    <a:pt x="57403" y="61559"/>
                    <a:pt x="57651" y="61597"/>
                  </a:cubicBezTo>
                  <a:moveTo>
                    <a:pt x="57801" y="61762"/>
                  </a:moveTo>
                  <a:cubicBezTo>
                    <a:pt x="57557" y="61724"/>
                    <a:pt x="57313" y="61683"/>
                    <a:pt x="57069" y="61642"/>
                  </a:cubicBezTo>
                  <a:cubicBezTo>
                    <a:pt x="57253" y="61830"/>
                    <a:pt x="57441" y="62017"/>
                    <a:pt x="57632" y="62197"/>
                  </a:cubicBezTo>
                  <a:cubicBezTo>
                    <a:pt x="57872" y="62254"/>
                    <a:pt x="58112" y="62302"/>
                    <a:pt x="58349" y="62351"/>
                  </a:cubicBezTo>
                  <a:cubicBezTo>
                    <a:pt x="58165" y="62156"/>
                    <a:pt x="57981" y="61961"/>
                    <a:pt x="57801" y="61762"/>
                  </a:cubicBezTo>
                  <a:close/>
                  <a:moveTo>
                    <a:pt x="59287" y="62527"/>
                  </a:moveTo>
                  <a:cubicBezTo>
                    <a:pt x="59099" y="62317"/>
                    <a:pt x="58911" y="62103"/>
                    <a:pt x="58731" y="61886"/>
                  </a:cubicBezTo>
                  <a:cubicBezTo>
                    <a:pt x="58480" y="61856"/>
                    <a:pt x="58229" y="61822"/>
                    <a:pt x="57973" y="61785"/>
                  </a:cubicBezTo>
                  <a:cubicBezTo>
                    <a:pt x="58161" y="61991"/>
                    <a:pt x="58349" y="62190"/>
                    <a:pt x="58544" y="62389"/>
                  </a:cubicBezTo>
                  <a:cubicBezTo>
                    <a:pt x="58791" y="62437"/>
                    <a:pt x="59039" y="62486"/>
                    <a:pt x="59287" y="62527"/>
                  </a:cubicBezTo>
                  <a:moveTo>
                    <a:pt x="59437" y="62693"/>
                  </a:moveTo>
                  <a:cubicBezTo>
                    <a:pt x="59193" y="62651"/>
                    <a:pt x="58953" y="62610"/>
                    <a:pt x="58709" y="62561"/>
                  </a:cubicBezTo>
                  <a:cubicBezTo>
                    <a:pt x="58893" y="62749"/>
                    <a:pt x="59080" y="62933"/>
                    <a:pt x="59268" y="63116"/>
                  </a:cubicBezTo>
                  <a:cubicBezTo>
                    <a:pt x="59504" y="63173"/>
                    <a:pt x="59744" y="63229"/>
                    <a:pt x="59981" y="63282"/>
                  </a:cubicBezTo>
                  <a:cubicBezTo>
                    <a:pt x="59797" y="63086"/>
                    <a:pt x="59613" y="62888"/>
                    <a:pt x="59437" y="62693"/>
                  </a:cubicBezTo>
                  <a:moveTo>
                    <a:pt x="60915" y="63469"/>
                  </a:moveTo>
                  <a:cubicBezTo>
                    <a:pt x="60727" y="63259"/>
                    <a:pt x="60544" y="63049"/>
                    <a:pt x="60363" y="62835"/>
                  </a:cubicBezTo>
                  <a:cubicBezTo>
                    <a:pt x="60112" y="62798"/>
                    <a:pt x="59861" y="62760"/>
                    <a:pt x="59609" y="62723"/>
                  </a:cubicBezTo>
                  <a:cubicBezTo>
                    <a:pt x="59793" y="62921"/>
                    <a:pt x="59981" y="63124"/>
                    <a:pt x="60172" y="63323"/>
                  </a:cubicBezTo>
                  <a:cubicBezTo>
                    <a:pt x="60420" y="63372"/>
                    <a:pt x="60667" y="63424"/>
                    <a:pt x="60915" y="63469"/>
                  </a:cubicBezTo>
                  <a:moveTo>
                    <a:pt x="61065" y="63634"/>
                  </a:moveTo>
                  <a:cubicBezTo>
                    <a:pt x="60821" y="63589"/>
                    <a:pt x="60581" y="63544"/>
                    <a:pt x="60341" y="63492"/>
                  </a:cubicBezTo>
                  <a:cubicBezTo>
                    <a:pt x="60521" y="63679"/>
                    <a:pt x="60709" y="63863"/>
                    <a:pt x="60896" y="64047"/>
                  </a:cubicBezTo>
                  <a:cubicBezTo>
                    <a:pt x="61133" y="64107"/>
                    <a:pt x="61369" y="64163"/>
                    <a:pt x="61609" y="64220"/>
                  </a:cubicBezTo>
                  <a:cubicBezTo>
                    <a:pt x="61422" y="64024"/>
                    <a:pt x="61241" y="63829"/>
                    <a:pt x="61065" y="63634"/>
                  </a:cubicBezTo>
                  <a:moveTo>
                    <a:pt x="62536" y="64422"/>
                  </a:moveTo>
                  <a:cubicBezTo>
                    <a:pt x="62348" y="64212"/>
                    <a:pt x="62164" y="64002"/>
                    <a:pt x="61988" y="63792"/>
                  </a:cubicBezTo>
                  <a:cubicBezTo>
                    <a:pt x="61737" y="63751"/>
                    <a:pt x="61489" y="63709"/>
                    <a:pt x="61238" y="63664"/>
                  </a:cubicBezTo>
                  <a:cubicBezTo>
                    <a:pt x="61422" y="63867"/>
                    <a:pt x="61609" y="64066"/>
                    <a:pt x="61797" y="64261"/>
                  </a:cubicBezTo>
                  <a:cubicBezTo>
                    <a:pt x="62044" y="64317"/>
                    <a:pt x="62292" y="64370"/>
                    <a:pt x="62536" y="64422"/>
                  </a:cubicBezTo>
                  <a:close/>
                  <a:moveTo>
                    <a:pt x="62686" y="64587"/>
                  </a:moveTo>
                  <a:cubicBezTo>
                    <a:pt x="62446" y="64538"/>
                    <a:pt x="62206" y="64486"/>
                    <a:pt x="61966" y="64433"/>
                  </a:cubicBezTo>
                  <a:cubicBezTo>
                    <a:pt x="62146" y="64621"/>
                    <a:pt x="62330" y="64801"/>
                    <a:pt x="62517" y="64985"/>
                  </a:cubicBezTo>
                  <a:cubicBezTo>
                    <a:pt x="62753" y="65049"/>
                    <a:pt x="62990" y="65109"/>
                    <a:pt x="63226" y="65165"/>
                  </a:cubicBezTo>
                  <a:cubicBezTo>
                    <a:pt x="63042" y="64974"/>
                    <a:pt x="62862" y="64782"/>
                    <a:pt x="62686" y="64587"/>
                  </a:cubicBezTo>
                  <a:moveTo>
                    <a:pt x="64153" y="65379"/>
                  </a:moveTo>
                  <a:cubicBezTo>
                    <a:pt x="63965" y="65173"/>
                    <a:pt x="63782" y="64966"/>
                    <a:pt x="63605" y="64756"/>
                  </a:cubicBezTo>
                  <a:cubicBezTo>
                    <a:pt x="63354" y="64711"/>
                    <a:pt x="63106" y="64666"/>
                    <a:pt x="62859" y="64621"/>
                  </a:cubicBezTo>
                  <a:cubicBezTo>
                    <a:pt x="63039" y="64820"/>
                    <a:pt x="63226" y="65015"/>
                    <a:pt x="63414" y="65214"/>
                  </a:cubicBezTo>
                  <a:cubicBezTo>
                    <a:pt x="63661" y="65270"/>
                    <a:pt x="63905" y="65326"/>
                    <a:pt x="64153" y="65379"/>
                  </a:cubicBezTo>
                  <a:close/>
                  <a:moveTo>
                    <a:pt x="64299" y="65544"/>
                  </a:moveTo>
                  <a:cubicBezTo>
                    <a:pt x="64063" y="65495"/>
                    <a:pt x="63823" y="65443"/>
                    <a:pt x="63583" y="65386"/>
                  </a:cubicBezTo>
                  <a:cubicBezTo>
                    <a:pt x="63763" y="65570"/>
                    <a:pt x="63947" y="65750"/>
                    <a:pt x="64130" y="65934"/>
                  </a:cubicBezTo>
                  <a:cubicBezTo>
                    <a:pt x="64367" y="65998"/>
                    <a:pt x="64603" y="66062"/>
                    <a:pt x="64840" y="66122"/>
                  </a:cubicBezTo>
                  <a:cubicBezTo>
                    <a:pt x="64656" y="65930"/>
                    <a:pt x="64476" y="65739"/>
                    <a:pt x="64299" y="65544"/>
                  </a:cubicBezTo>
                  <a:moveTo>
                    <a:pt x="65763" y="66347"/>
                  </a:moveTo>
                  <a:cubicBezTo>
                    <a:pt x="65575" y="66144"/>
                    <a:pt x="65395" y="65938"/>
                    <a:pt x="65215" y="65728"/>
                  </a:cubicBezTo>
                  <a:cubicBezTo>
                    <a:pt x="64967" y="65683"/>
                    <a:pt x="64720" y="65634"/>
                    <a:pt x="64472" y="65582"/>
                  </a:cubicBezTo>
                  <a:cubicBezTo>
                    <a:pt x="64656" y="65780"/>
                    <a:pt x="64840" y="65976"/>
                    <a:pt x="65027" y="66171"/>
                  </a:cubicBezTo>
                  <a:cubicBezTo>
                    <a:pt x="65271" y="66234"/>
                    <a:pt x="65515" y="66291"/>
                    <a:pt x="65763" y="66347"/>
                  </a:cubicBezTo>
                  <a:close/>
                  <a:moveTo>
                    <a:pt x="65909" y="66512"/>
                  </a:moveTo>
                  <a:cubicBezTo>
                    <a:pt x="65673" y="66460"/>
                    <a:pt x="65432" y="66403"/>
                    <a:pt x="65196" y="66343"/>
                  </a:cubicBezTo>
                  <a:cubicBezTo>
                    <a:pt x="65376" y="66527"/>
                    <a:pt x="65556" y="66707"/>
                    <a:pt x="65740" y="66891"/>
                  </a:cubicBezTo>
                  <a:cubicBezTo>
                    <a:pt x="65976" y="66959"/>
                    <a:pt x="66213" y="67022"/>
                    <a:pt x="66449" y="67086"/>
                  </a:cubicBezTo>
                  <a:cubicBezTo>
                    <a:pt x="66265" y="66898"/>
                    <a:pt x="66085" y="66707"/>
                    <a:pt x="65909" y="66512"/>
                  </a:cubicBezTo>
                  <a:close/>
                  <a:moveTo>
                    <a:pt x="67368" y="67322"/>
                  </a:moveTo>
                  <a:cubicBezTo>
                    <a:pt x="67181" y="67120"/>
                    <a:pt x="67001" y="66914"/>
                    <a:pt x="66824" y="66707"/>
                  </a:cubicBezTo>
                  <a:cubicBezTo>
                    <a:pt x="66577" y="66658"/>
                    <a:pt x="66329" y="66606"/>
                    <a:pt x="66082" y="66550"/>
                  </a:cubicBezTo>
                  <a:cubicBezTo>
                    <a:pt x="66262" y="66748"/>
                    <a:pt x="66445" y="66944"/>
                    <a:pt x="66633" y="67139"/>
                  </a:cubicBezTo>
                  <a:cubicBezTo>
                    <a:pt x="66877" y="67202"/>
                    <a:pt x="67121" y="67262"/>
                    <a:pt x="67368" y="67322"/>
                  </a:cubicBezTo>
                  <a:moveTo>
                    <a:pt x="67515" y="67488"/>
                  </a:moveTo>
                  <a:cubicBezTo>
                    <a:pt x="67278" y="67431"/>
                    <a:pt x="67038" y="67371"/>
                    <a:pt x="66802" y="67311"/>
                  </a:cubicBezTo>
                  <a:cubicBezTo>
                    <a:pt x="66982" y="67491"/>
                    <a:pt x="67162" y="67675"/>
                    <a:pt x="67346" y="67852"/>
                  </a:cubicBezTo>
                  <a:cubicBezTo>
                    <a:pt x="67582" y="67923"/>
                    <a:pt x="67815" y="67994"/>
                    <a:pt x="68051" y="68058"/>
                  </a:cubicBezTo>
                  <a:cubicBezTo>
                    <a:pt x="67871" y="67870"/>
                    <a:pt x="67691" y="67679"/>
                    <a:pt x="67515" y="67488"/>
                  </a:cubicBezTo>
                  <a:close/>
                  <a:moveTo>
                    <a:pt x="68967" y="68305"/>
                  </a:moveTo>
                  <a:cubicBezTo>
                    <a:pt x="68783" y="68103"/>
                    <a:pt x="68603" y="67897"/>
                    <a:pt x="68427" y="67694"/>
                  </a:cubicBezTo>
                  <a:cubicBezTo>
                    <a:pt x="68179" y="67641"/>
                    <a:pt x="67931" y="67585"/>
                    <a:pt x="67684" y="67529"/>
                  </a:cubicBezTo>
                  <a:cubicBezTo>
                    <a:pt x="67867" y="67724"/>
                    <a:pt x="68051" y="67915"/>
                    <a:pt x="68235" y="68110"/>
                  </a:cubicBezTo>
                  <a:cubicBezTo>
                    <a:pt x="68479" y="68178"/>
                    <a:pt x="68723" y="68242"/>
                    <a:pt x="68967" y="68305"/>
                  </a:cubicBezTo>
                  <a:close/>
                  <a:moveTo>
                    <a:pt x="69117" y="68467"/>
                  </a:moveTo>
                  <a:cubicBezTo>
                    <a:pt x="68881" y="68411"/>
                    <a:pt x="68644" y="68347"/>
                    <a:pt x="68404" y="68283"/>
                  </a:cubicBezTo>
                  <a:cubicBezTo>
                    <a:pt x="68584" y="68463"/>
                    <a:pt x="68764" y="68643"/>
                    <a:pt x="68948" y="68823"/>
                  </a:cubicBezTo>
                  <a:cubicBezTo>
                    <a:pt x="69184" y="68898"/>
                    <a:pt x="69417" y="68970"/>
                    <a:pt x="69653" y="69037"/>
                  </a:cubicBezTo>
                  <a:cubicBezTo>
                    <a:pt x="69473" y="68850"/>
                    <a:pt x="69293" y="68658"/>
                    <a:pt x="69117" y="68467"/>
                  </a:cubicBezTo>
                  <a:close/>
                  <a:moveTo>
                    <a:pt x="70569" y="69292"/>
                  </a:moveTo>
                  <a:cubicBezTo>
                    <a:pt x="70385" y="69090"/>
                    <a:pt x="70205" y="68887"/>
                    <a:pt x="70025" y="68684"/>
                  </a:cubicBezTo>
                  <a:cubicBezTo>
                    <a:pt x="69777" y="68628"/>
                    <a:pt x="69533" y="68572"/>
                    <a:pt x="69286" y="68512"/>
                  </a:cubicBezTo>
                  <a:cubicBezTo>
                    <a:pt x="69466" y="68703"/>
                    <a:pt x="69650" y="68898"/>
                    <a:pt x="69837" y="69090"/>
                  </a:cubicBezTo>
                  <a:cubicBezTo>
                    <a:pt x="70081" y="69161"/>
                    <a:pt x="70325" y="69228"/>
                    <a:pt x="70569" y="69292"/>
                  </a:cubicBezTo>
                  <a:close/>
                  <a:moveTo>
                    <a:pt x="70719" y="69457"/>
                  </a:moveTo>
                  <a:cubicBezTo>
                    <a:pt x="70479" y="69394"/>
                    <a:pt x="70243" y="69330"/>
                    <a:pt x="70006" y="69262"/>
                  </a:cubicBezTo>
                  <a:cubicBezTo>
                    <a:pt x="70182" y="69442"/>
                    <a:pt x="70363" y="69622"/>
                    <a:pt x="70546" y="69803"/>
                  </a:cubicBezTo>
                  <a:cubicBezTo>
                    <a:pt x="70783" y="69878"/>
                    <a:pt x="71015" y="69949"/>
                    <a:pt x="71252" y="70020"/>
                  </a:cubicBezTo>
                  <a:cubicBezTo>
                    <a:pt x="71072" y="69833"/>
                    <a:pt x="70892" y="69645"/>
                    <a:pt x="70719" y="69457"/>
                  </a:cubicBezTo>
                  <a:moveTo>
                    <a:pt x="72164" y="70287"/>
                  </a:moveTo>
                  <a:cubicBezTo>
                    <a:pt x="71980" y="70084"/>
                    <a:pt x="71800" y="69885"/>
                    <a:pt x="71623" y="69682"/>
                  </a:cubicBezTo>
                  <a:cubicBezTo>
                    <a:pt x="71376" y="69622"/>
                    <a:pt x="71128" y="69562"/>
                    <a:pt x="70884" y="69499"/>
                  </a:cubicBezTo>
                  <a:cubicBezTo>
                    <a:pt x="71064" y="69694"/>
                    <a:pt x="71248" y="69885"/>
                    <a:pt x="71432" y="70076"/>
                  </a:cubicBezTo>
                  <a:cubicBezTo>
                    <a:pt x="71676" y="70148"/>
                    <a:pt x="71920" y="70215"/>
                    <a:pt x="72164" y="70287"/>
                  </a:cubicBezTo>
                  <a:close/>
                  <a:moveTo>
                    <a:pt x="72314" y="70448"/>
                  </a:moveTo>
                  <a:cubicBezTo>
                    <a:pt x="72077" y="70384"/>
                    <a:pt x="71837" y="70317"/>
                    <a:pt x="71544" y="70245"/>
                  </a:cubicBezTo>
                  <a:cubicBezTo>
                    <a:pt x="71781" y="70425"/>
                    <a:pt x="71961" y="70605"/>
                    <a:pt x="72145" y="70786"/>
                  </a:cubicBezTo>
                  <a:cubicBezTo>
                    <a:pt x="72377" y="70861"/>
                    <a:pt x="72614" y="70936"/>
                    <a:pt x="72846" y="71011"/>
                  </a:cubicBezTo>
                  <a:cubicBezTo>
                    <a:pt x="72666" y="70823"/>
                    <a:pt x="72490" y="70635"/>
                    <a:pt x="72314" y="70448"/>
                  </a:cubicBezTo>
                  <a:moveTo>
                    <a:pt x="73758" y="71281"/>
                  </a:moveTo>
                  <a:cubicBezTo>
                    <a:pt x="73574" y="71082"/>
                    <a:pt x="73394" y="70883"/>
                    <a:pt x="73218" y="70684"/>
                  </a:cubicBezTo>
                  <a:cubicBezTo>
                    <a:pt x="72970" y="70620"/>
                    <a:pt x="72723" y="70557"/>
                    <a:pt x="72479" y="70493"/>
                  </a:cubicBezTo>
                  <a:cubicBezTo>
                    <a:pt x="72659" y="70684"/>
                    <a:pt x="72843" y="70876"/>
                    <a:pt x="73027" y="71067"/>
                  </a:cubicBezTo>
                  <a:cubicBezTo>
                    <a:pt x="73270" y="71142"/>
                    <a:pt x="73514" y="71213"/>
                    <a:pt x="73758" y="71281"/>
                  </a:cubicBezTo>
                  <a:close/>
                  <a:moveTo>
                    <a:pt x="73908" y="71446"/>
                  </a:moveTo>
                  <a:cubicBezTo>
                    <a:pt x="73672" y="71378"/>
                    <a:pt x="73432" y="71307"/>
                    <a:pt x="73195" y="71236"/>
                  </a:cubicBezTo>
                  <a:cubicBezTo>
                    <a:pt x="73375" y="71416"/>
                    <a:pt x="73556" y="71596"/>
                    <a:pt x="73739" y="71772"/>
                  </a:cubicBezTo>
                  <a:cubicBezTo>
                    <a:pt x="73972" y="71851"/>
                    <a:pt x="74208" y="71930"/>
                    <a:pt x="74441" y="72005"/>
                  </a:cubicBezTo>
                  <a:cubicBezTo>
                    <a:pt x="74261" y="71821"/>
                    <a:pt x="74085" y="71634"/>
                    <a:pt x="73908" y="71446"/>
                  </a:cubicBezTo>
                  <a:close/>
                  <a:moveTo>
                    <a:pt x="75349" y="72286"/>
                  </a:moveTo>
                  <a:cubicBezTo>
                    <a:pt x="75165" y="72088"/>
                    <a:pt x="74985" y="71889"/>
                    <a:pt x="74809" y="71690"/>
                  </a:cubicBezTo>
                  <a:cubicBezTo>
                    <a:pt x="74561" y="71626"/>
                    <a:pt x="74317" y="71558"/>
                    <a:pt x="74070" y="71491"/>
                  </a:cubicBezTo>
                  <a:cubicBezTo>
                    <a:pt x="74250" y="71682"/>
                    <a:pt x="74434" y="71874"/>
                    <a:pt x="74621" y="72061"/>
                  </a:cubicBezTo>
                  <a:cubicBezTo>
                    <a:pt x="74861" y="72140"/>
                    <a:pt x="75105" y="72211"/>
                    <a:pt x="75349" y="72286"/>
                  </a:cubicBezTo>
                  <a:close/>
                  <a:moveTo>
                    <a:pt x="75499" y="72448"/>
                  </a:moveTo>
                  <a:cubicBezTo>
                    <a:pt x="75263" y="72376"/>
                    <a:pt x="75026" y="72305"/>
                    <a:pt x="74790" y="72230"/>
                  </a:cubicBezTo>
                  <a:cubicBezTo>
                    <a:pt x="74966" y="72410"/>
                    <a:pt x="75146" y="72590"/>
                    <a:pt x="75330" y="72767"/>
                  </a:cubicBezTo>
                  <a:cubicBezTo>
                    <a:pt x="75567" y="72845"/>
                    <a:pt x="75799" y="72928"/>
                    <a:pt x="76036" y="73003"/>
                  </a:cubicBezTo>
                  <a:cubicBezTo>
                    <a:pt x="75856" y="72819"/>
                    <a:pt x="75675" y="72632"/>
                    <a:pt x="75499" y="72448"/>
                  </a:cubicBezTo>
                  <a:close/>
                  <a:moveTo>
                    <a:pt x="76940" y="73292"/>
                  </a:moveTo>
                  <a:cubicBezTo>
                    <a:pt x="76760" y="73097"/>
                    <a:pt x="76576" y="72898"/>
                    <a:pt x="76400" y="72699"/>
                  </a:cubicBezTo>
                  <a:cubicBezTo>
                    <a:pt x="76152" y="72632"/>
                    <a:pt x="75908" y="72564"/>
                    <a:pt x="75660" y="72493"/>
                  </a:cubicBezTo>
                  <a:cubicBezTo>
                    <a:pt x="75841" y="72684"/>
                    <a:pt x="76024" y="72872"/>
                    <a:pt x="76212" y="73063"/>
                  </a:cubicBezTo>
                  <a:cubicBezTo>
                    <a:pt x="76452" y="73142"/>
                    <a:pt x="76696" y="73217"/>
                    <a:pt x="76940" y="73292"/>
                  </a:cubicBezTo>
                  <a:close/>
                  <a:moveTo>
                    <a:pt x="77090" y="73453"/>
                  </a:moveTo>
                  <a:cubicBezTo>
                    <a:pt x="76854" y="73382"/>
                    <a:pt x="76617" y="73307"/>
                    <a:pt x="76381" y="73232"/>
                  </a:cubicBezTo>
                  <a:cubicBezTo>
                    <a:pt x="76557" y="73408"/>
                    <a:pt x="76737" y="73588"/>
                    <a:pt x="76921" y="73765"/>
                  </a:cubicBezTo>
                  <a:cubicBezTo>
                    <a:pt x="77157" y="73847"/>
                    <a:pt x="77390" y="73930"/>
                    <a:pt x="77626" y="74009"/>
                  </a:cubicBezTo>
                  <a:cubicBezTo>
                    <a:pt x="77446" y="73825"/>
                    <a:pt x="77266" y="73641"/>
                    <a:pt x="77090" y="73453"/>
                  </a:cubicBezTo>
                  <a:close/>
                  <a:moveTo>
                    <a:pt x="78531" y="74305"/>
                  </a:moveTo>
                  <a:cubicBezTo>
                    <a:pt x="78347" y="74106"/>
                    <a:pt x="78167" y="73911"/>
                    <a:pt x="77990" y="73712"/>
                  </a:cubicBezTo>
                  <a:cubicBezTo>
                    <a:pt x="77743" y="73645"/>
                    <a:pt x="77495" y="73573"/>
                    <a:pt x="77251" y="73498"/>
                  </a:cubicBezTo>
                  <a:cubicBezTo>
                    <a:pt x="77431" y="73690"/>
                    <a:pt x="77615" y="73877"/>
                    <a:pt x="77799" y="74065"/>
                  </a:cubicBezTo>
                  <a:cubicBezTo>
                    <a:pt x="78043" y="74147"/>
                    <a:pt x="78287" y="74226"/>
                    <a:pt x="78531" y="74305"/>
                  </a:cubicBezTo>
                  <a:moveTo>
                    <a:pt x="78681" y="74463"/>
                  </a:moveTo>
                  <a:cubicBezTo>
                    <a:pt x="78444" y="74387"/>
                    <a:pt x="78204" y="74312"/>
                    <a:pt x="77968" y="74234"/>
                  </a:cubicBezTo>
                  <a:cubicBezTo>
                    <a:pt x="78148" y="74414"/>
                    <a:pt x="78328" y="74590"/>
                    <a:pt x="78512" y="74766"/>
                  </a:cubicBezTo>
                  <a:cubicBezTo>
                    <a:pt x="78748" y="74853"/>
                    <a:pt x="78981" y="74935"/>
                    <a:pt x="79217" y="75018"/>
                  </a:cubicBezTo>
                  <a:cubicBezTo>
                    <a:pt x="79037" y="74834"/>
                    <a:pt x="78857" y="74650"/>
                    <a:pt x="78681" y="74463"/>
                  </a:cubicBezTo>
                  <a:moveTo>
                    <a:pt x="80122" y="75318"/>
                  </a:moveTo>
                  <a:cubicBezTo>
                    <a:pt x="79938" y="75123"/>
                    <a:pt x="79754" y="74928"/>
                    <a:pt x="79578" y="74729"/>
                  </a:cubicBezTo>
                  <a:cubicBezTo>
                    <a:pt x="79330" y="74658"/>
                    <a:pt x="79082" y="74586"/>
                    <a:pt x="78838" y="74511"/>
                  </a:cubicBezTo>
                  <a:cubicBezTo>
                    <a:pt x="79018" y="74699"/>
                    <a:pt x="79202" y="74886"/>
                    <a:pt x="79390" y="75074"/>
                  </a:cubicBezTo>
                  <a:cubicBezTo>
                    <a:pt x="79630" y="75157"/>
                    <a:pt x="79874" y="75239"/>
                    <a:pt x="80122" y="75318"/>
                  </a:cubicBezTo>
                  <a:close/>
                  <a:moveTo>
                    <a:pt x="80272" y="75476"/>
                  </a:moveTo>
                  <a:cubicBezTo>
                    <a:pt x="80032" y="75401"/>
                    <a:pt x="79795" y="75322"/>
                    <a:pt x="79555" y="75243"/>
                  </a:cubicBezTo>
                  <a:cubicBezTo>
                    <a:pt x="79735" y="75419"/>
                    <a:pt x="79915" y="75596"/>
                    <a:pt x="80103" y="75772"/>
                  </a:cubicBezTo>
                  <a:cubicBezTo>
                    <a:pt x="80335" y="75858"/>
                    <a:pt x="80572" y="75945"/>
                    <a:pt x="80808" y="76027"/>
                  </a:cubicBezTo>
                  <a:cubicBezTo>
                    <a:pt x="80628" y="75843"/>
                    <a:pt x="80448" y="75659"/>
                    <a:pt x="80272" y="75476"/>
                  </a:cubicBezTo>
                  <a:close/>
                  <a:moveTo>
                    <a:pt x="81709" y="76335"/>
                  </a:moveTo>
                  <a:cubicBezTo>
                    <a:pt x="81525" y="76143"/>
                    <a:pt x="81345" y="75948"/>
                    <a:pt x="81165" y="75753"/>
                  </a:cubicBezTo>
                  <a:cubicBezTo>
                    <a:pt x="80917" y="75678"/>
                    <a:pt x="80669" y="75603"/>
                    <a:pt x="80426" y="75524"/>
                  </a:cubicBezTo>
                  <a:cubicBezTo>
                    <a:pt x="80606" y="75712"/>
                    <a:pt x="80789" y="75900"/>
                    <a:pt x="80977" y="76087"/>
                  </a:cubicBezTo>
                  <a:cubicBezTo>
                    <a:pt x="81221" y="76173"/>
                    <a:pt x="81465" y="76256"/>
                    <a:pt x="81709" y="76335"/>
                  </a:cubicBezTo>
                  <a:moveTo>
                    <a:pt x="81859" y="76492"/>
                  </a:moveTo>
                  <a:cubicBezTo>
                    <a:pt x="81619" y="76414"/>
                    <a:pt x="81382" y="76335"/>
                    <a:pt x="81142" y="76252"/>
                  </a:cubicBezTo>
                  <a:cubicBezTo>
                    <a:pt x="81322" y="76429"/>
                    <a:pt x="81506" y="76605"/>
                    <a:pt x="81690" y="76781"/>
                  </a:cubicBezTo>
                  <a:cubicBezTo>
                    <a:pt x="81926" y="76871"/>
                    <a:pt x="82159" y="76958"/>
                    <a:pt x="82399" y="77044"/>
                  </a:cubicBezTo>
                  <a:cubicBezTo>
                    <a:pt x="82215" y="76860"/>
                    <a:pt x="82035" y="76676"/>
                    <a:pt x="81859" y="76492"/>
                  </a:cubicBezTo>
                  <a:moveTo>
                    <a:pt x="83296" y="77359"/>
                  </a:moveTo>
                  <a:cubicBezTo>
                    <a:pt x="83112" y="77164"/>
                    <a:pt x="82932" y="76969"/>
                    <a:pt x="82752" y="76774"/>
                  </a:cubicBezTo>
                  <a:cubicBezTo>
                    <a:pt x="82504" y="76699"/>
                    <a:pt x="82256" y="76624"/>
                    <a:pt x="82009" y="76541"/>
                  </a:cubicBezTo>
                  <a:cubicBezTo>
                    <a:pt x="82193" y="76729"/>
                    <a:pt x="82377" y="76916"/>
                    <a:pt x="82564" y="77104"/>
                  </a:cubicBezTo>
                  <a:cubicBezTo>
                    <a:pt x="82808" y="77190"/>
                    <a:pt x="83052" y="77273"/>
                    <a:pt x="83296" y="77359"/>
                  </a:cubicBezTo>
                  <a:moveTo>
                    <a:pt x="83446" y="77513"/>
                  </a:moveTo>
                  <a:cubicBezTo>
                    <a:pt x="83206" y="77434"/>
                    <a:pt x="82969" y="77352"/>
                    <a:pt x="82729" y="77269"/>
                  </a:cubicBezTo>
                  <a:cubicBezTo>
                    <a:pt x="82909" y="77445"/>
                    <a:pt x="83093" y="77622"/>
                    <a:pt x="83277" y="77794"/>
                  </a:cubicBezTo>
                  <a:cubicBezTo>
                    <a:pt x="83513" y="77884"/>
                    <a:pt x="83750" y="77974"/>
                    <a:pt x="83986" y="78061"/>
                  </a:cubicBezTo>
                  <a:cubicBezTo>
                    <a:pt x="83802" y="77881"/>
                    <a:pt x="83626" y="77697"/>
                    <a:pt x="83446" y="77513"/>
                  </a:cubicBezTo>
                  <a:close/>
                  <a:moveTo>
                    <a:pt x="84887" y="78383"/>
                  </a:moveTo>
                  <a:cubicBezTo>
                    <a:pt x="84699" y="78188"/>
                    <a:pt x="84519" y="77997"/>
                    <a:pt x="84339" y="77802"/>
                  </a:cubicBezTo>
                  <a:cubicBezTo>
                    <a:pt x="84087" y="77723"/>
                    <a:pt x="83844" y="77644"/>
                    <a:pt x="83596" y="77562"/>
                  </a:cubicBezTo>
                  <a:cubicBezTo>
                    <a:pt x="83776" y="77749"/>
                    <a:pt x="83964" y="77937"/>
                    <a:pt x="84151" y="78121"/>
                  </a:cubicBezTo>
                  <a:cubicBezTo>
                    <a:pt x="84395" y="78211"/>
                    <a:pt x="84639" y="78297"/>
                    <a:pt x="84887" y="78383"/>
                  </a:cubicBezTo>
                  <a:close/>
                  <a:moveTo>
                    <a:pt x="85577" y="79085"/>
                  </a:moveTo>
                  <a:cubicBezTo>
                    <a:pt x="85393" y="78901"/>
                    <a:pt x="85213" y="78721"/>
                    <a:pt x="85033" y="78537"/>
                  </a:cubicBezTo>
                  <a:cubicBezTo>
                    <a:pt x="84793" y="78455"/>
                    <a:pt x="84553" y="78372"/>
                    <a:pt x="84316" y="78286"/>
                  </a:cubicBezTo>
                  <a:cubicBezTo>
                    <a:pt x="84496" y="78462"/>
                    <a:pt x="84680" y="78638"/>
                    <a:pt x="84864" y="78811"/>
                  </a:cubicBezTo>
                  <a:cubicBezTo>
                    <a:pt x="85101" y="78905"/>
                    <a:pt x="85337" y="78995"/>
                    <a:pt x="85577" y="79085"/>
                  </a:cubicBezTo>
                  <a:moveTo>
                    <a:pt x="85742" y="79246"/>
                  </a:moveTo>
                  <a:cubicBezTo>
                    <a:pt x="85509" y="79160"/>
                    <a:pt x="85281" y="79074"/>
                    <a:pt x="85048" y="78984"/>
                  </a:cubicBezTo>
                  <a:cubicBezTo>
                    <a:pt x="85228" y="79149"/>
                    <a:pt x="85408" y="79314"/>
                    <a:pt x="85588" y="79479"/>
                  </a:cubicBezTo>
                  <a:cubicBezTo>
                    <a:pt x="85817" y="79573"/>
                    <a:pt x="86046" y="79667"/>
                    <a:pt x="86275" y="79760"/>
                  </a:cubicBezTo>
                  <a:cubicBezTo>
                    <a:pt x="86095" y="79591"/>
                    <a:pt x="85915" y="79419"/>
                    <a:pt x="85742" y="79246"/>
                  </a:cubicBezTo>
                  <a:close/>
                  <a:moveTo>
                    <a:pt x="87164" y="80109"/>
                  </a:moveTo>
                  <a:cubicBezTo>
                    <a:pt x="86980" y="79929"/>
                    <a:pt x="86800" y="79745"/>
                    <a:pt x="86620" y="79561"/>
                  </a:cubicBezTo>
                  <a:cubicBezTo>
                    <a:pt x="86380" y="79479"/>
                    <a:pt x="86140" y="79393"/>
                    <a:pt x="85900" y="79306"/>
                  </a:cubicBezTo>
                  <a:cubicBezTo>
                    <a:pt x="86084" y="79483"/>
                    <a:pt x="86264" y="79655"/>
                    <a:pt x="86451" y="79832"/>
                  </a:cubicBezTo>
                  <a:cubicBezTo>
                    <a:pt x="86688" y="79925"/>
                    <a:pt x="86924" y="80019"/>
                    <a:pt x="87164" y="80109"/>
                  </a:cubicBezTo>
                  <a:close/>
                  <a:moveTo>
                    <a:pt x="87329" y="80271"/>
                  </a:moveTo>
                  <a:cubicBezTo>
                    <a:pt x="87097" y="80181"/>
                    <a:pt x="86864" y="80094"/>
                    <a:pt x="86635" y="80004"/>
                  </a:cubicBezTo>
                  <a:cubicBezTo>
                    <a:pt x="86815" y="80169"/>
                    <a:pt x="86995" y="80334"/>
                    <a:pt x="87175" y="80496"/>
                  </a:cubicBezTo>
                  <a:cubicBezTo>
                    <a:pt x="87404" y="80593"/>
                    <a:pt x="87633" y="80687"/>
                    <a:pt x="87866" y="80785"/>
                  </a:cubicBezTo>
                  <a:cubicBezTo>
                    <a:pt x="87686" y="80612"/>
                    <a:pt x="87506" y="80439"/>
                    <a:pt x="87329" y="80271"/>
                  </a:cubicBezTo>
                  <a:close/>
                  <a:moveTo>
                    <a:pt x="88755" y="81137"/>
                  </a:moveTo>
                  <a:cubicBezTo>
                    <a:pt x="88567" y="80953"/>
                    <a:pt x="88387" y="80773"/>
                    <a:pt x="88207" y="80590"/>
                  </a:cubicBezTo>
                  <a:cubicBezTo>
                    <a:pt x="87967" y="80507"/>
                    <a:pt x="87727" y="80417"/>
                    <a:pt x="87431" y="80327"/>
                  </a:cubicBezTo>
                  <a:cubicBezTo>
                    <a:pt x="87667" y="80503"/>
                    <a:pt x="87851" y="80680"/>
                    <a:pt x="88038" y="80852"/>
                  </a:cubicBezTo>
                  <a:cubicBezTo>
                    <a:pt x="88275" y="80950"/>
                    <a:pt x="88515" y="81044"/>
                    <a:pt x="88755" y="81137"/>
                  </a:cubicBezTo>
                  <a:close/>
                  <a:moveTo>
                    <a:pt x="88916" y="81295"/>
                  </a:moveTo>
                  <a:cubicBezTo>
                    <a:pt x="88684" y="81205"/>
                    <a:pt x="88451" y="81115"/>
                    <a:pt x="88222" y="81025"/>
                  </a:cubicBezTo>
                  <a:cubicBezTo>
                    <a:pt x="88399" y="81190"/>
                    <a:pt x="88582" y="81355"/>
                    <a:pt x="88762" y="81516"/>
                  </a:cubicBezTo>
                  <a:cubicBezTo>
                    <a:pt x="88991" y="81618"/>
                    <a:pt x="89224" y="81711"/>
                    <a:pt x="89453" y="81809"/>
                  </a:cubicBezTo>
                  <a:cubicBezTo>
                    <a:pt x="89273" y="81640"/>
                    <a:pt x="89093" y="81467"/>
                    <a:pt x="88916" y="81295"/>
                  </a:cubicBezTo>
                  <a:close/>
                  <a:moveTo>
                    <a:pt x="90331" y="82162"/>
                  </a:moveTo>
                  <a:cubicBezTo>
                    <a:pt x="90147" y="81982"/>
                    <a:pt x="89967" y="81801"/>
                    <a:pt x="89787" y="81618"/>
                  </a:cubicBezTo>
                  <a:cubicBezTo>
                    <a:pt x="89547" y="81531"/>
                    <a:pt x="89307" y="81445"/>
                    <a:pt x="89070" y="81355"/>
                  </a:cubicBezTo>
                  <a:cubicBezTo>
                    <a:pt x="89254" y="81528"/>
                    <a:pt x="89438" y="81704"/>
                    <a:pt x="89625" y="81880"/>
                  </a:cubicBezTo>
                  <a:cubicBezTo>
                    <a:pt x="89858" y="81974"/>
                    <a:pt x="90094" y="82068"/>
                    <a:pt x="90331" y="82162"/>
                  </a:cubicBezTo>
                  <a:close/>
                  <a:moveTo>
                    <a:pt x="90492" y="82319"/>
                  </a:moveTo>
                  <a:cubicBezTo>
                    <a:pt x="90263" y="82229"/>
                    <a:pt x="90034" y="82139"/>
                    <a:pt x="89806" y="82045"/>
                  </a:cubicBezTo>
                  <a:cubicBezTo>
                    <a:pt x="89986" y="82214"/>
                    <a:pt x="90166" y="82375"/>
                    <a:pt x="90353" y="82541"/>
                  </a:cubicBezTo>
                  <a:cubicBezTo>
                    <a:pt x="90578" y="82638"/>
                    <a:pt x="90804" y="82736"/>
                    <a:pt x="91032" y="82833"/>
                  </a:cubicBezTo>
                  <a:cubicBezTo>
                    <a:pt x="90852" y="82661"/>
                    <a:pt x="90672" y="82492"/>
                    <a:pt x="90492" y="82319"/>
                  </a:cubicBezTo>
                  <a:close/>
                  <a:moveTo>
                    <a:pt x="91922" y="83197"/>
                  </a:moveTo>
                  <a:cubicBezTo>
                    <a:pt x="91738" y="83017"/>
                    <a:pt x="91554" y="82833"/>
                    <a:pt x="91374" y="82653"/>
                  </a:cubicBezTo>
                  <a:cubicBezTo>
                    <a:pt x="91130" y="82563"/>
                    <a:pt x="90886" y="82469"/>
                    <a:pt x="90642" y="82379"/>
                  </a:cubicBezTo>
                  <a:cubicBezTo>
                    <a:pt x="90826" y="82552"/>
                    <a:pt x="91010" y="82728"/>
                    <a:pt x="91198" y="82901"/>
                  </a:cubicBezTo>
                  <a:cubicBezTo>
                    <a:pt x="91438" y="83002"/>
                    <a:pt x="91682" y="83100"/>
                    <a:pt x="91922" y="83197"/>
                  </a:cubicBezTo>
                  <a:close/>
                  <a:moveTo>
                    <a:pt x="92083" y="83351"/>
                  </a:moveTo>
                  <a:cubicBezTo>
                    <a:pt x="91847" y="83257"/>
                    <a:pt x="91610" y="83163"/>
                    <a:pt x="91378" y="83066"/>
                  </a:cubicBezTo>
                  <a:cubicBezTo>
                    <a:pt x="91558" y="83231"/>
                    <a:pt x="91742" y="83396"/>
                    <a:pt x="91925" y="83561"/>
                  </a:cubicBezTo>
                  <a:cubicBezTo>
                    <a:pt x="92154" y="83662"/>
                    <a:pt x="92391" y="83764"/>
                    <a:pt x="92623" y="83861"/>
                  </a:cubicBezTo>
                  <a:cubicBezTo>
                    <a:pt x="92443" y="83692"/>
                    <a:pt x="92259" y="83524"/>
                    <a:pt x="92083" y="83351"/>
                  </a:cubicBezTo>
                  <a:moveTo>
                    <a:pt x="93524" y="84236"/>
                  </a:moveTo>
                  <a:cubicBezTo>
                    <a:pt x="93336" y="84053"/>
                    <a:pt x="93149" y="83873"/>
                    <a:pt x="92969" y="83692"/>
                  </a:cubicBezTo>
                  <a:cubicBezTo>
                    <a:pt x="92721" y="83599"/>
                    <a:pt x="92473" y="83505"/>
                    <a:pt x="92229" y="83407"/>
                  </a:cubicBezTo>
                  <a:cubicBezTo>
                    <a:pt x="92413" y="83584"/>
                    <a:pt x="92597" y="83756"/>
                    <a:pt x="92785" y="83933"/>
                  </a:cubicBezTo>
                  <a:cubicBezTo>
                    <a:pt x="93029" y="84034"/>
                    <a:pt x="93276" y="84135"/>
                    <a:pt x="93524" y="84236"/>
                  </a:cubicBezTo>
                  <a:close/>
                  <a:moveTo>
                    <a:pt x="93681" y="84387"/>
                  </a:moveTo>
                  <a:cubicBezTo>
                    <a:pt x="93441" y="84293"/>
                    <a:pt x="93201" y="84195"/>
                    <a:pt x="92965" y="84094"/>
                  </a:cubicBezTo>
                  <a:cubicBezTo>
                    <a:pt x="93145" y="84259"/>
                    <a:pt x="93329" y="84424"/>
                    <a:pt x="93513" y="84589"/>
                  </a:cubicBezTo>
                  <a:cubicBezTo>
                    <a:pt x="93753" y="84694"/>
                    <a:pt x="93993" y="84799"/>
                    <a:pt x="94233" y="84904"/>
                  </a:cubicBezTo>
                  <a:cubicBezTo>
                    <a:pt x="94045" y="84732"/>
                    <a:pt x="93861" y="84559"/>
                    <a:pt x="93681" y="84387"/>
                  </a:cubicBezTo>
                  <a:close/>
                  <a:moveTo>
                    <a:pt x="95115" y="85272"/>
                  </a:moveTo>
                  <a:cubicBezTo>
                    <a:pt x="94923" y="85092"/>
                    <a:pt x="94739" y="84912"/>
                    <a:pt x="94556" y="84728"/>
                  </a:cubicBezTo>
                  <a:cubicBezTo>
                    <a:pt x="94312" y="84634"/>
                    <a:pt x="94068" y="84540"/>
                    <a:pt x="93828" y="84447"/>
                  </a:cubicBezTo>
                  <a:cubicBezTo>
                    <a:pt x="94012" y="84623"/>
                    <a:pt x="94199" y="84796"/>
                    <a:pt x="94391" y="84972"/>
                  </a:cubicBezTo>
                  <a:cubicBezTo>
                    <a:pt x="94631" y="85073"/>
                    <a:pt x="94871" y="85174"/>
                    <a:pt x="95115" y="85272"/>
                  </a:cubicBezTo>
                  <a:close/>
                  <a:moveTo>
                    <a:pt x="95272" y="85422"/>
                  </a:moveTo>
                  <a:cubicBezTo>
                    <a:pt x="95036" y="85328"/>
                    <a:pt x="94799" y="85231"/>
                    <a:pt x="94567" y="85133"/>
                  </a:cubicBezTo>
                  <a:cubicBezTo>
                    <a:pt x="94751" y="85298"/>
                    <a:pt x="94938" y="85463"/>
                    <a:pt x="95126" y="85632"/>
                  </a:cubicBezTo>
                  <a:cubicBezTo>
                    <a:pt x="95359" y="85734"/>
                    <a:pt x="95587" y="85839"/>
                    <a:pt x="95824" y="85940"/>
                  </a:cubicBezTo>
                  <a:cubicBezTo>
                    <a:pt x="95636" y="85767"/>
                    <a:pt x="95452" y="85595"/>
                    <a:pt x="95272" y="85422"/>
                  </a:cubicBezTo>
                  <a:close/>
                  <a:moveTo>
                    <a:pt x="96702" y="86311"/>
                  </a:moveTo>
                  <a:cubicBezTo>
                    <a:pt x="96514" y="86131"/>
                    <a:pt x="96327" y="85951"/>
                    <a:pt x="96143" y="85767"/>
                  </a:cubicBezTo>
                  <a:cubicBezTo>
                    <a:pt x="95899" y="85673"/>
                    <a:pt x="95655" y="85576"/>
                    <a:pt x="95411" y="85478"/>
                  </a:cubicBezTo>
                  <a:cubicBezTo>
                    <a:pt x="95599" y="85655"/>
                    <a:pt x="95786" y="85831"/>
                    <a:pt x="95978" y="86004"/>
                  </a:cubicBezTo>
                  <a:cubicBezTo>
                    <a:pt x="96218" y="86109"/>
                    <a:pt x="96462" y="86210"/>
                    <a:pt x="96702" y="86311"/>
                  </a:cubicBezTo>
                  <a:close/>
                  <a:moveTo>
                    <a:pt x="96859" y="86461"/>
                  </a:moveTo>
                  <a:cubicBezTo>
                    <a:pt x="96623" y="86364"/>
                    <a:pt x="96387" y="86266"/>
                    <a:pt x="96150" y="86165"/>
                  </a:cubicBezTo>
                  <a:cubicBezTo>
                    <a:pt x="96338" y="86330"/>
                    <a:pt x="96522" y="86499"/>
                    <a:pt x="96713" y="86664"/>
                  </a:cubicBezTo>
                  <a:cubicBezTo>
                    <a:pt x="96946" y="86769"/>
                    <a:pt x="97178" y="86874"/>
                    <a:pt x="97415" y="86975"/>
                  </a:cubicBezTo>
                  <a:cubicBezTo>
                    <a:pt x="97227" y="86807"/>
                    <a:pt x="97043" y="86634"/>
                    <a:pt x="96859" y="86461"/>
                  </a:cubicBezTo>
                  <a:close/>
                  <a:moveTo>
                    <a:pt x="98293" y="87354"/>
                  </a:moveTo>
                  <a:cubicBezTo>
                    <a:pt x="98105" y="87174"/>
                    <a:pt x="97917" y="86990"/>
                    <a:pt x="97730" y="86810"/>
                  </a:cubicBezTo>
                  <a:cubicBezTo>
                    <a:pt x="97482" y="86713"/>
                    <a:pt x="97238" y="86615"/>
                    <a:pt x="96994" y="86514"/>
                  </a:cubicBezTo>
                  <a:cubicBezTo>
                    <a:pt x="97182" y="86690"/>
                    <a:pt x="97370" y="86867"/>
                    <a:pt x="97561" y="87043"/>
                  </a:cubicBezTo>
                  <a:cubicBezTo>
                    <a:pt x="97805" y="87148"/>
                    <a:pt x="98049" y="87249"/>
                    <a:pt x="98293" y="87354"/>
                  </a:cubicBezTo>
                  <a:moveTo>
                    <a:pt x="98446" y="87497"/>
                  </a:moveTo>
                  <a:cubicBezTo>
                    <a:pt x="98206" y="87399"/>
                    <a:pt x="97970" y="87298"/>
                    <a:pt x="97734" y="87197"/>
                  </a:cubicBezTo>
                  <a:cubicBezTo>
                    <a:pt x="97921" y="87366"/>
                    <a:pt x="98109" y="87531"/>
                    <a:pt x="98296" y="87696"/>
                  </a:cubicBezTo>
                  <a:cubicBezTo>
                    <a:pt x="98529" y="87805"/>
                    <a:pt x="98769" y="87910"/>
                    <a:pt x="99002" y="88015"/>
                  </a:cubicBezTo>
                  <a:cubicBezTo>
                    <a:pt x="98814" y="87842"/>
                    <a:pt x="98630" y="87670"/>
                    <a:pt x="98446" y="87497"/>
                  </a:cubicBezTo>
                  <a:close/>
                  <a:moveTo>
                    <a:pt x="98578" y="87553"/>
                  </a:moveTo>
                  <a:cubicBezTo>
                    <a:pt x="98765" y="87730"/>
                    <a:pt x="98957" y="87906"/>
                    <a:pt x="99148" y="88079"/>
                  </a:cubicBezTo>
                  <a:cubicBezTo>
                    <a:pt x="99392" y="88187"/>
                    <a:pt x="99636" y="88292"/>
                    <a:pt x="99883" y="88397"/>
                  </a:cubicBezTo>
                  <a:cubicBezTo>
                    <a:pt x="99692" y="88217"/>
                    <a:pt x="99505" y="88033"/>
                    <a:pt x="99317" y="87853"/>
                  </a:cubicBezTo>
                  <a:cubicBezTo>
                    <a:pt x="99069" y="87752"/>
                    <a:pt x="98822" y="87655"/>
                    <a:pt x="98578" y="87553"/>
                  </a:cubicBezTo>
                  <a:moveTo>
                    <a:pt x="97850" y="86855"/>
                  </a:moveTo>
                  <a:cubicBezTo>
                    <a:pt x="98037" y="87043"/>
                    <a:pt x="98229" y="87223"/>
                    <a:pt x="98424" y="87407"/>
                  </a:cubicBezTo>
                  <a:cubicBezTo>
                    <a:pt x="98675" y="87512"/>
                    <a:pt x="98927" y="87617"/>
                    <a:pt x="99178" y="87718"/>
                  </a:cubicBezTo>
                  <a:cubicBezTo>
                    <a:pt x="98987" y="87527"/>
                    <a:pt x="98795" y="87339"/>
                    <a:pt x="98612" y="87148"/>
                  </a:cubicBezTo>
                  <a:cubicBezTo>
                    <a:pt x="98356" y="87050"/>
                    <a:pt x="98101" y="86953"/>
                    <a:pt x="97850" y="86855"/>
                  </a:cubicBezTo>
                  <a:close/>
                  <a:moveTo>
                    <a:pt x="152461" y="6608"/>
                  </a:moveTo>
                  <a:cubicBezTo>
                    <a:pt x="173689" y="6611"/>
                    <a:pt x="193061" y="11076"/>
                    <a:pt x="201383" y="20550"/>
                  </a:cubicBezTo>
                  <a:cubicBezTo>
                    <a:pt x="205199" y="24895"/>
                    <a:pt x="206910" y="29885"/>
                    <a:pt x="206910" y="35138"/>
                  </a:cubicBezTo>
                  <a:cubicBezTo>
                    <a:pt x="206910" y="49257"/>
                    <a:pt x="194539" y="65263"/>
                    <a:pt x="177355" y="75783"/>
                  </a:cubicBezTo>
                  <a:cubicBezTo>
                    <a:pt x="162291" y="85028"/>
                    <a:pt x="142454" y="90480"/>
                    <a:pt x="123739" y="90480"/>
                  </a:cubicBezTo>
                  <a:cubicBezTo>
                    <a:pt x="114678" y="90480"/>
                    <a:pt x="105875" y="89204"/>
                    <a:pt x="98011" y="86454"/>
                  </a:cubicBezTo>
                  <a:cubicBezTo>
                    <a:pt x="98199" y="86657"/>
                    <a:pt x="98394" y="86855"/>
                    <a:pt x="98589" y="87054"/>
                  </a:cubicBezTo>
                  <a:cubicBezTo>
                    <a:pt x="107012" y="90217"/>
                    <a:pt x="116572" y="91684"/>
                    <a:pt x="126429" y="91684"/>
                  </a:cubicBezTo>
                  <a:cubicBezTo>
                    <a:pt x="145455" y="91684"/>
                    <a:pt x="165585" y="86221"/>
                    <a:pt x="180773" y="76950"/>
                  </a:cubicBezTo>
                  <a:cubicBezTo>
                    <a:pt x="198164" y="66358"/>
                    <a:pt x="210557" y="50157"/>
                    <a:pt x="210557" y="35821"/>
                  </a:cubicBezTo>
                  <a:cubicBezTo>
                    <a:pt x="210557" y="30399"/>
                    <a:pt x="208786" y="25240"/>
                    <a:pt x="204839" y="20745"/>
                  </a:cubicBezTo>
                  <a:cubicBezTo>
                    <a:pt x="196194" y="10900"/>
                    <a:pt x="176173" y="6199"/>
                    <a:pt x="154359" y="6199"/>
                  </a:cubicBezTo>
                  <a:lnTo>
                    <a:pt x="154352" y="6199"/>
                  </a:lnTo>
                  <a:cubicBezTo>
                    <a:pt x="146574" y="6199"/>
                    <a:pt x="138571" y="6795"/>
                    <a:pt x="130774" y="7970"/>
                  </a:cubicBezTo>
                  <a:cubicBezTo>
                    <a:pt x="130579" y="8041"/>
                    <a:pt x="130384" y="8112"/>
                    <a:pt x="130189" y="8187"/>
                  </a:cubicBezTo>
                  <a:cubicBezTo>
                    <a:pt x="137580" y="7144"/>
                    <a:pt x="145133" y="6611"/>
                    <a:pt x="152461" y="6608"/>
                  </a:cubicBezTo>
                  <a:moveTo>
                    <a:pt x="150592" y="7092"/>
                  </a:moveTo>
                  <a:cubicBezTo>
                    <a:pt x="171213" y="7092"/>
                    <a:pt x="189902" y="11339"/>
                    <a:pt x="197871" y="20411"/>
                  </a:cubicBezTo>
                  <a:cubicBezTo>
                    <a:pt x="201544" y="24591"/>
                    <a:pt x="203195" y="29394"/>
                    <a:pt x="203195" y="34459"/>
                  </a:cubicBezTo>
                  <a:cubicBezTo>
                    <a:pt x="203192" y="48315"/>
                    <a:pt x="190859" y="64111"/>
                    <a:pt x="173903" y="74553"/>
                  </a:cubicBezTo>
                  <a:cubicBezTo>
                    <a:pt x="158978" y="83767"/>
                    <a:pt x="139441" y="89204"/>
                    <a:pt x="121056" y="89204"/>
                  </a:cubicBezTo>
                  <a:cubicBezTo>
                    <a:pt x="112730" y="89204"/>
                    <a:pt x="104637" y="88090"/>
                    <a:pt x="97317" y="85704"/>
                  </a:cubicBezTo>
                  <a:cubicBezTo>
                    <a:pt x="97505" y="85914"/>
                    <a:pt x="97696" y="86120"/>
                    <a:pt x="97891" y="86330"/>
                  </a:cubicBezTo>
                  <a:cubicBezTo>
                    <a:pt x="105785" y="89107"/>
                    <a:pt x="114629" y="90401"/>
                    <a:pt x="123739" y="90401"/>
                  </a:cubicBezTo>
                  <a:cubicBezTo>
                    <a:pt x="142439" y="90401"/>
                    <a:pt x="162265" y="84953"/>
                    <a:pt x="177314" y="75716"/>
                  </a:cubicBezTo>
                  <a:cubicBezTo>
                    <a:pt x="194483" y="65206"/>
                    <a:pt x="206835" y="49208"/>
                    <a:pt x="206831" y="35138"/>
                  </a:cubicBezTo>
                  <a:cubicBezTo>
                    <a:pt x="206831" y="29904"/>
                    <a:pt x="205124" y="24932"/>
                    <a:pt x="201323" y="20603"/>
                  </a:cubicBezTo>
                  <a:cubicBezTo>
                    <a:pt x="193035" y="11163"/>
                    <a:pt x="173686" y="6690"/>
                    <a:pt x="152472" y="6690"/>
                  </a:cubicBezTo>
                  <a:lnTo>
                    <a:pt x="152461" y="6690"/>
                  </a:lnTo>
                  <a:cubicBezTo>
                    <a:pt x="145020" y="6690"/>
                    <a:pt x="137347" y="7238"/>
                    <a:pt x="129843" y="8315"/>
                  </a:cubicBezTo>
                  <a:cubicBezTo>
                    <a:pt x="129648" y="8390"/>
                    <a:pt x="129457" y="8465"/>
                    <a:pt x="129262" y="8540"/>
                  </a:cubicBezTo>
                  <a:cubicBezTo>
                    <a:pt x="136364" y="7579"/>
                    <a:pt x="143587" y="7092"/>
                    <a:pt x="150592" y="7092"/>
                  </a:cubicBezTo>
                  <a:moveTo>
                    <a:pt x="128358" y="8893"/>
                  </a:moveTo>
                  <a:cubicBezTo>
                    <a:pt x="135164" y="8018"/>
                    <a:pt x="142064" y="7568"/>
                    <a:pt x="148739" y="7568"/>
                  </a:cubicBezTo>
                  <a:cubicBezTo>
                    <a:pt x="168741" y="7568"/>
                    <a:pt x="186746" y="11598"/>
                    <a:pt x="194363" y="20272"/>
                  </a:cubicBezTo>
                  <a:cubicBezTo>
                    <a:pt x="197894" y="24291"/>
                    <a:pt x="199481" y="28910"/>
                    <a:pt x="199481" y="33783"/>
                  </a:cubicBezTo>
                  <a:cubicBezTo>
                    <a:pt x="199477" y="47377"/>
                    <a:pt x="187185" y="62963"/>
                    <a:pt x="170455" y="73326"/>
                  </a:cubicBezTo>
                  <a:cubicBezTo>
                    <a:pt x="155661" y="82511"/>
                    <a:pt x="136436" y="87932"/>
                    <a:pt x="118381" y="87932"/>
                  </a:cubicBezTo>
                  <a:cubicBezTo>
                    <a:pt x="110787" y="87932"/>
                    <a:pt x="103395" y="86972"/>
                    <a:pt x="96634" y="84931"/>
                  </a:cubicBezTo>
                  <a:cubicBezTo>
                    <a:pt x="96822" y="85148"/>
                    <a:pt x="97013" y="85366"/>
                    <a:pt x="97205" y="85580"/>
                  </a:cubicBezTo>
                  <a:cubicBezTo>
                    <a:pt x="104555" y="87992"/>
                    <a:pt x="112685" y="89122"/>
                    <a:pt x="121056" y="89122"/>
                  </a:cubicBezTo>
                  <a:cubicBezTo>
                    <a:pt x="139426" y="89122"/>
                    <a:pt x="158948" y="83689"/>
                    <a:pt x="173862" y="74481"/>
                  </a:cubicBezTo>
                  <a:cubicBezTo>
                    <a:pt x="190802" y="64051"/>
                    <a:pt x="203113" y="48266"/>
                    <a:pt x="203113" y="34459"/>
                  </a:cubicBezTo>
                  <a:cubicBezTo>
                    <a:pt x="203109" y="29412"/>
                    <a:pt x="201469" y="24632"/>
                    <a:pt x="197811" y="20464"/>
                  </a:cubicBezTo>
                  <a:cubicBezTo>
                    <a:pt x="189879" y="11425"/>
                    <a:pt x="171209" y="7174"/>
                    <a:pt x="150603" y="7174"/>
                  </a:cubicBezTo>
                  <a:lnTo>
                    <a:pt x="150592" y="7174"/>
                  </a:lnTo>
                  <a:cubicBezTo>
                    <a:pt x="143482" y="7174"/>
                    <a:pt x="136139" y="7677"/>
                    <a:pt x="128932" y="8668"/>
                  </a:cubicBezTo>
                  <a:cubicBezTo>
                    <a:pt x="128740" y="8743"/>
                    <a:pt x="128549" y="8818"/>
                    <a:pt x="128358" y="8893"/>
                  </a:cubicBezTo>
                  <a:close/>
                  <a:moveTo>
                    <a:pt x="128166" y="8919"/>
                  </a:moveTo>
                  <a:cubicBezTo>
                    <a:pt x="128354" y="8844"/>
                    <a:pt x="128541" y="8769"/>
                    <a:pt x="128733" y="8694"/>
                  </a:cubicBezTo>
                  <a:cubicBezTo>
                    <a:pt x="128384" y="8743"/>
                    <a:pt x="128031" y="8791"/>
                    <a:pt x="127686" y="8844"/>
                  </a:cubicBezTo>
                  <a:cubicBezTo>
                    <a:pt x="127498" y="8915"/>
                    <a:pt x="127311" y="8986"/>
                    <a:pt x="127127" y="9058"/>
                  </a:cubicBezTo>
                  <a:cubicBezTo>
                    <a:pt x="127472" y="9009"/>
                    <a:pt x="127821" y="8964"/>
                    <a:pt x="128166" y="8919"/>
                  </a:cubicBezTo>
                  <a:close/>
                  <a:moveTo>
                    <a:pt x="126234" y="9407"/>
                  </a:moveTo>
                  <a:cubicBezTo>
                    <a:pt x="126587" y="9362"/>
                    <a:pt x="126943" y="9317"/>
                    <a:pt x="127296" y="9272"/>
                  </a:cubicBezTo>
                  <a:cubicBezTo>
                    <a:pt x="127480" y="9197"/>
                    <a:pt x="127667" y="9122"/>
                    <a:pt x="127851" y="9046"/>
                  </a:cubicBezTo>
                  <a:cubicBezTo>
                    <a:pt x="127495" y="9091"/>
                    <a:pt x="127142" y="9140"/>
                    <a:pt x="126785" y="9189"/>
                  </a:cubicBezTo>
                  <a:cubicBezTo>
                    <a:pt x="126602" y="9260"/>
                    <a:pt x="126418" y="9332"/>
                    <a:pt x="126234" y="9407"/>
                  </a:cubicBezTo>
                  <a:close/>
                  <a:moveTo>
                    <a:pt x="126035" y="9433"/>
                  </a:moveTo>
                  <a:cubicBezTo>
                    <a:pt x="126215" y="9362"/>
                    <a:pt x="126391" y="9290"/>
                    <a:pt x="126572" y="9219"/>
                  </a:cubicBezTo>
                  <a:cubicBezTo>
                    <a:pt x="126226" y="9268"/>
                    <a:pt x="125881" y="9317"/>
                    <a:pt x="125532" y="9369"/>
                  </a:cubicBezTo>
                  <a:cubicBezTo>
                    <a:pt x="125356" y="9437"/>
                    <a:pt x="125180" y="9504"/>
                    <a:pt x="125003" y="9572"/>
                  </a:cubicBezTo>
                  <a:cubicBezTo>
                    <a:pt x="125345" y="9523"/>
                    <a:pt x="125690" y="9478"/>
                    <a:pt x="126035" y="9433"/>
                  </a:cubicBezTo>
                  <a:close/>
                  <a:moveTo>
                    <a:pt x="125176" y="9778"/>
                  </a:moveTo>
                  <a:cubicBezTo>
                    <a:pt x="125352" y="9707"/>
                    <a:pt x="125529" y="9636"/>
                    <a:pt x="125709" y="9564"/>
                  </a:cubicBezTo>
                  <a:cubicBezTo>
                    <a:pt x="125352" y="9613"/>
                    <a:pt x="125003" y="9658"/>
                    <a:pt x="124647" y="9711"/>
                  </a:cubicBezTo>
                  <a:cubicBezTo>
                    <a:pt x="124474" y="9778"/>
                    <a:pt x="124298" y="9846"/>
                    <a:pt x="124122" y="9917"/>
                  </a:cubicBezTo>
                  <a:cubicBezTo>
                    <a:pt x="124474" y="9868"/>
                    <a:pt x="124823" y="9823"/>
                    <a:pt x="125176" y="9778"/>
                  </a:cubicBezTo>
                  <a:close/>
                  <a:moveTo>
                    <a:pt x="124339" y="10127"/>
                  </a:moveTo>
                  <a:cubicBezTo>
                    <a:pt x="124512" y="10056"/>
                    <a:pt x="124684" y="9981"/>
                    <a:pt x="124861" y="9909"/>
                  </a:cubicBezTo>
                  <a:cubicBezTo>
                    <a:pt x="124500" y="9954"/>
                    <a:pt x="124140" y="10003"/>
                    <a:pt x="123784" y="10052"/>
                  </a:cubicBezTo>
                  <a:cubicBezTo>
                    <a:pt x="123611" y="10120"/>
                    <a:pt x="123439" y="10191"/>
                    <a:pt x="123270" y="10258"/>
                  </a:cubicBezTo>
                  <a:cubicBezTo>
                    <a:pt x="123626" y="10213"/>
                    <a:pt x="123983" y="10172"/>
                    <a:pt x="124339" y="10127"/>
                  </a:cubicBezTo>
                  <a:close/>
                  <a:moveTo>
                    <a:pt x="122437" y="10604"/>
                  </a:moveTo>
                  <a:cubicBezTo>
                    <a:pt x="122801" y="10559"/>
                    <a:pt x="123165" y="10517"/>
                    <a:pt x="123525" y="10476"/>
                  </a:cubicBezTo>
                  <a:cubicBezTo>
                    <a:pt x="123694" y="10401"/>
                    <a:pt x="123863" y="10330"/>
                    <a:pt x="124035" y="10258"/>
                  </a:cubicBezTo>
                  <a:cubicBezTo>
                    <a:pt x="123668" y="10303"/>
                    <a:pt x="123304" y="10348"/>
                    <a:pt x="122940" y="10393"/>
                  </a:cubicBezTo>
                  <a:cubicBezTo>
                    <a:pt x="122771" y="10465"/>
                    <a:pt x="122606" y="10532"/>
                    <a:pt x="122437" y="10604"/>
                  </a:cubicBezTo>
                  <a:moveTo>
                    <a:pt x="122246" y="10626"/>
                  </a:moveTo>
                  <a:cubicBezTo>
                    <a:pt x="122411" y="10555"/>
                    <a:pt x="122576" y="10487"/>
                    <a:pt x="122741" y="10420"/>
                  </a:cubicBezTo>
                  <a:cubicBezTo>
                    <a:pt x="122384" y="10468"/>
                    <a:pt x="122024" y="10513"/>
                    <a:pt x="121668" y="10562"/>
                  </a:cubicBezTo>
                  <a:cubicBezTo>
                    <a:pt x="121506" y="10630"/>
                    <a:pt x="121341" y="10694"/>
                    <a:pt x="121184" y="10761"/>
                  </a:cubicBezTo>
                  <a:cubicBezTo>
                    <a:pt x="121540" y="10712"/>
                    <a:pt x="121889" y="10671"/>
                    <a:pt x="122246" y="10626"/>
                  </a:cubicBezTo>
                  <a:close/>
                  <a:moveTo>
                    <a:pt x="120369" y="11095"/>
                  </a:moveTo>
                  <a:cubicBezTo>
                    <a:pt x="120726" y="11050"/>
                    <a:pt x="121090" y="11009"/>
                    <a:pt x="121450" y="10964"/>
                  </a:cubicBezTo>
                  <a:cubicBezTo>
                    <a:pt x="121611" y="10896"/>
                    <a:pt x="121769" y="10829"/>
                    <a:pt x="121930" y="10761"/>
                  </a:cubicBezTo>
                  <a:cubicBezTo>
                    <a:pt x="121566" y="10806"/>
                    <a:pt x="121202" y="10851"/>
                    <a:pt x="120842" y="10900"/>
                  </a:cubicBezTo>
                  <a:cubicBezTo>
                    <a:pt x="120685" y="10964"/>
                    <a:pt x="120523" y="11031"/>
                    <a:pt x="120369" y="11095"/>
                  </a:cubicBezTo>
                  <a:close/>
                  <a:moveTo>
                    <a:pt x="120167" y="11121"/>
                  </a:moveTo>
                  <a:cubicBezTo>
                    <a:pt x="120321" y="11058"/>
                    <a:pt x="120475" y="10990"/>
                    <a:pt x="120632" y="10926"/>
                  </a:cubicBezTo>
                  <a:cubicBezTo>
                    <a:pt x="120276" y="10975"/>
                    <a:pt x="119919" y="11024"/>
                    <a:pt x="119567" y="11073"/>
                  </a:cubicBezTo>
                  <a:cubicBezTo>
                    <a:pt x="119413" y="11133"/>
                    <a:pt x="119263" y="11193"/>
                    <a:pt x="119109" y="11256"/>
                  </a:cubicBezTo>
                  <a:cubicBezTo>
                    <a:pt x="119462" y="11211"/>
                    <a:pt x="119814" y="11166"/>
                    <a:pt x="120167" y="11121"/>
                  </a:cubicBezTo>
                  <a:close/>
                  <a:moveTo>
                    <a:pt x="118313" y="11583"/>
                  </a:moveTo>
                  <a:cubicBezTo>
                    <a:pt x="118670" y="11538"/>
                    <a:pt x="119030" y="11497"/>
                    <a:pt x="119386" y="11451"/>
                  </a:cubicBezTo>
                  <a:cubicBezTo>
                    <a:pt x="119537" y="11388"/>
                    <a:pt x="119687" y="11324"/>
                    <a:pt x="119837" y="11260"/>
                  </a:cubicBezTo>
                  <a:cubicBezTo>
                    <a:pt x="119477" y="11305"/>
                    <a:pt x="119116" y="11354"/>
                    <a:pt x="118756" y="11399"/>
                  </a:cubicBezTo>
                  <a:cubicBezTo>
                    <a:pt x="118606" y="11463"/>
                    <a:pt x="118460" y="11523"/>
                    <a:pt x="118313" y="11583"/>
                  </a:cubicBezTo>
                  <a:close/>
                  <a:moveTo>
                    <a:pt x="118100" y="11613"/>
                  </a:moveTo>
                  <a:cubicBezTo>
                    <a:pt x="118242" y="11553"/>
                    <a:pt x="118388" y="11489"/>
                    <a:pt x="118531" y="11429"/>
                  </a:cubicBezTo>
                  <a:cubicBezTo>
                    <a:pt x="118193" y="11478"/>
                    <a:pt x="117852" y="11523"/>
                    <a:pt x="117514" y="11572"/>
                  </a:cubicBezTo>
                  <a:cubicBezTo>
                    <a:pt x="117372" y="11628"/>
                    <a:pt x="117229" y="11688"/>
                    <a:pt x="117086" y="11744"/>
                  </a:cubicBezTo>
                  <a:cubicBezTo>
                    <a:pt x="117424" y="11699"/>
                    <a:pt x="117762" y="11654"/>
                    <a:pt x="118100" y="11613"/>
                  </a:cubicBezTo>
                  <a:close/>
                  <a:moveTo>
                    <a:pt x="116302" y="12063"/>
                  </a:moveTo>
                  <a:cubicBezTo>
                    <a:pt x="116647" y="12022"/>
                    <a:pt x="116993" y="11977"/>
                    <a:pt x="117338" y="11936"/>
                  </a:cubicBezTo>
                  <a:cubicBezTo>
                    <a:pt x="117477" y="11875"/>
                    <a:pt x="117616" y="11815"/>
                    <a:pt x="117754" y="11755"/>
                  </a:cubicBezTo>
                  <a:cubicBezTo>
                    <a:pt x="117409" y="11800"/>
                    <a:pt x="117060" y="11849"/>
                    <a:pt x="116715" y="11894"/>
                  </a:cubicBezTo>
                  <a:cubicBezTo>
                    <a:pt x="116580" y="11951"/>
                    <a:pt x="116441" y="12007"/>
                    <a:pt x="116302" y="12063"/>
                  </a:cubicBezTo>
                  <a:close/>
                  <a:moveTo>
                    <a:pt x="116077" y="12093"/>
                  </a:moveTo>
                  <a:cubicBezTo>
                    <a:pt x="116212" y="12037"/>
                    <a:pt x="116347" y="11981"/>
                    <a:pt x="116479" y="11928"/>
                  </a:cubicBezTo>
                  <a:cubicBezTo>
                    <a:pt x="116133" y="11973"/>
                    <a:pt x="115788" y="12022"/>
                    <a:pt x="115443" y="12071"/>
                  </a:cubicBezTo>
                  <a:cubicBezTo>
                    <a:pt x="115312" y="12123"/>
                    <a:pt x="115180" y="12176"/>
                    <a:pt x="115049" y="12232"/>
                  </a:cubicBezTo>
                  <a:cubicBezTo>
                    <a:pt x="115394" y="12183"/>
                    <a:pt x="115736" y="12138"/>
                    <a:pt x="116077" y="12093"/>
                  </a:cubicBezTo>
                  <a:close/>
                  <a:moveTo>
                    <a:pt x="115338" y="12408"/>
                  </a:moveTo>
                  <a:cubicBezTo>
                    <a:pt x="115466" y="12352"/>
                    <a:pt x="115597" y="12296"/>
                    <a:pt x="115724" y="12243"/>
                  </a:cubicBezTo>
                  <a:cubicBezTo>
                    <a:pt x="115372" y="12288"/>
                    <a:pt x="115019" y="12337"/>
                    <a:pt x="114666" y="12386"/>
                  </a:cubicBezTo>
                  <a:cubicBezTo>
                    <a:pt x="114543" y="12438"/>
                    <a:pt x="114415" y="12491"/>
                    <a:pt x="114287" y="12540"/>
                  </a:cubicBezTo>
                  <a:cubicBezTo>
                    <a:pt x="114636" y="12495"/>
                    <a:pt x="114989" y="12450"/>
                    <a:pt x="115338" y="12408"/>
                  </a:cubicBezTo>
                  <a:close/>
                  <a:moveTo>
                    <a:pt x="113556" y="12847"/>
                  </a:moveTo>
                  <a:cubicBezTo>
                    <a:pt x="113912" y="12802"/>
                    <a:pt x="114269" y="12757"/>
                    <a:pt x="114625" y="12716"/>
                  </a:cubicBezTo>
                  <a:cubicBezTo>
                    <a:pt x="114745" y="12663"/>
                    <a:pt x="114869" y="12611"/>
                    <a:pt x="114993" y="12555"/>
                  </a:cubicBezTo>
                  <a:cubicBezTo>
                    <a:pt x="114633" y="12603"/>
                    <a:pt x="114276" y="12648"/>
                    <a:pt x="113916" y="12697"/>
                  </a:cubicBezTo>
                  <a:cubicBezTo>
                    <a:pt x="113796" y="12746"/>
                    <a:pt x="113676" y="12798"/>
                    <a:pt x="113556" y="12847"/>
                  </a:cubicBezTo>
                  <a:close/>
                  <a:moveTo>
                    <a:pt x="113331" y="12877"/>
                  </a:moveTo>
                  <a:cubicBezTo>
                    <a:pt x="113447" y="12828"/>
                    <a:pt x="113563" y="12776"/>
                    <a:pt x="113680" y="12727"/>
                  </a:cubicBezTo>
                  <a:cubicBezTo>
                    <a:pt x="113349" y="12772"/>
                    <a:pt x="113019" y="12817"/>
                    <a:pt x="112689" y="12866"/>
                  </a:cubicBezTo>
                  <a:cubicBezTo>
                    <a:pt x="112577" y="12911"/>
                    <a:pt x="112460" y="12960"/>
                    <a:pt x="112344" y="13005"/>
                  </a:cubicBezTo>
                  <a:cubicBezTo>
                    <a:pt x="112674" y="12964"/>
                    <a:pt x="113001" y="12919"/>
                    <a:pt x="113331" y="12877"/>
                  </a:cubicBezTo>
                  <a:moveTo>
                    <a:pt x="112640" y="13174"/>
                  </a:moveTo>
                  <a:cubicBezTo>
                    <a:pt x="112749" y="13125"/>
                    <a:pt x="112858" y="13080"/>
                    <a:pt x="112971" y="13031"/>
                  </a:cubicBezTo>
                  <a:cubicBezTo>
                    <a:pt x="112633" y="13076"/>
                    <a:pt x="112295" y="13121"/>
                    <a:pt x="111957" y="13166"/>
                  </a:cubicBezTo>
                  <a:cubicBezTo>
                    <a:pt x="111849" y="13211"/>
                    <a:pt x="111740" y="13256"/>
                    <a:pt x="111631" y="13301"/>
                  </a:cubicBezTo>
                  <a:cubicBezTo>
                    <a:pt x="111969" y="13260"/>
                    <a:pt x="112303" y="13215"/>
                    <a:pt x="112640" y="13174"/>
                  </a:cubicBezTo>
                  <a:close/>
                  <a:moveTo>
                    <a:pt x="110952" y="13590"/>
                  </a:moveTo>
                  <a:cubicBezTo>
                    <a:pt x="111293" y="13549"/>
                    <a:pt x="111639" y="13508"/>
                    <a:pt x="111980" y="13466"/>
                  </a:cubicBezTo>
                  <a:cubicBezTo>
                    <a:pt x="112081" y="13421"/>
                    <a:pt x="112186" y="13376"/>
                    <a:pt x="112288" y="13327"/>
                  </a:cubicBezTo>
                  <a:cubicBezTo>
                    <a:pt x="111942" y="13373"/>
                    <a:pt x="111597" y="13418"/>
                    <a:pt x="111252" y="13463"/>
                  </a:cubicBezTo>
                  <a:cubicBezTo>
                    <a:pt x="111151" y="13504"/>
                    <a:pt x="111053" y="13549"/>
                    <a:pt x="110952" y="13590"/>
                  </a:cubicBezTo>
                  <a:close/>
                  <a:moveTo>
                    <a:pt x="110719" y="13620"/>
                  </a:moveTo>
                  <a:cubicBezTo>
                    <a:pt x="110817" y="13579"/>
                    <a:pt x="110918" y="13534"/>
                    <a:pt x="111016" y="13493"/>
                  </a:cubicBezTo>
                  <a:cubicBezTo>
                    <a:pt x="110671" y="13541"/>
                    <a:pt x="110322" y="13586"/>
                    <a:pt x="109976" y="13635"/>
                  </a:cubicBezTo>
                  <a:cubicBezTo>
                    <a:pt x="109879" y="13676"/>
                    <a:pt x="109785" y="13714"/>
                    <a:pt x="109691" y="13755"/>
                  </a:cubicBezTo>
                  <a:cubicBezTo>
                    <a:pt x="110036" y="13706"/>
                    <a:pt x="110378" y="13665"/>
                    <a:pt x="110719" y="13620"/>
                  </a:cubicBezTo>
                  <a:close/>
                  <a:moveTo>
                    <a:pt x="110085" y="13898"/>
                  </a:moveTo>
                  <a:cubicBezTo>
                    <a:pt x="110175" y="13860"/>
                    <a:pt x="110265" y="13819"/>
                    <a:pt x="110355" y="13781"/>
                  </a:cubicBezTo>
                  <a:cubicBezTo>
                    <a:pt x="110003" y="13827"/>
                    <a:pt x="109650" y="13872"/>
                    <a:pt x="109297" y="13920"/>
                  </a:cubicBezTo>
                  <a:cubicBezTo>
                    <a:pt x="109211" y="13958"/>
                    <a:pt x="109125" y="13995"/>
                    <a:pt x="109038" y="14029"/>
                  </a:cubicBezTo>
                  <a:cubicBezTo>
                    <a:pt x="109387" y="13984"/>
                    <a:pt x="109736" y="13943"/>
                    <a:pt x="110085" y="13898"/>
                  </a:cubicBezTo>
                  <a:close/>
                  <a:moveTo>
                    <a:pt x="109485" y="14168"/>
                  </a:moveTo>
                  <a:cubicBezTo>
                    <a:pt x="109564" y="14130"/>
                    <a:pt x="109646" y="14097"/>
                    <a:pt x="109725" y="14059"/>
                  </a:cubicBezTo>
                  <a:cubicBezTo>
                    <a:pt x="109369" y="14104"/>
                    <a:pt x="109012" y="14149"/>
                    <a:pt x="108652" y="14194"/>
                  </a:cubicBezTo>
                  <a:cubicBezTo>
                    <a:pt x="108577" y="14228"/>
                    <a:pt x="108498" y="14262"/>
                    <a:pt x="108419" y="14296"/>
                  </a:cubicBezTo>
                  <a:cubicBezTo>
                    <a:pt x="108776" y="14250"/>
                    <a:pt x="109128" y="14209"/>
                    <a:pt x="109485" y="14168"/>
                  </a:cubicBezTo>
                  <a:close/>
                  <a:moveTo>
                    <a:pt x="108044" y="14461"/>
                  </a:moveTo>
                  <a:cubicBezTo>
                    <a:pt x="107977" y="14491"/>
                    <a:pt x="107909" y="14521"/>
                    <a:pt x="107842" y="14551"/>
                  </a:cubicBezTo>
                  <a:cubicBezTo>
                    <a:pt x="108202" y="14509"/>
                    <a:pt x="108562" y="14464"/>
                    <a:pt x="108918" y="14427"/>
                  </a:cubicBezTo>
                  <a:cubicBezTo>
                    <a:pt x="108990" y="14393"/>
                    <a:pt x="109061" y="14359"/>
                    <a:pt x="109132" y="14329"/>
                  </a:cubicBezTo>
                  <a:cubicBezTo>
                    <a:pt x="108768" y="14371"/>
                    <a:pt x="108408" y="14416"/>
                    <a:pt x="108044" y="14461"/>
                  </a:cubicBezTo>
                  <a:moveTo>
                    <a:pt x="108187" y="14326"/>
                  </a:moveTo>
                  <a:cubicBezTo>
                    <a:pt x="108262" y="14292"/>
                    <a:pt x="108337" y="14262"/>
                    <a:pt x="108412" y="14228"/>
                  </a:cubicBezTo>
                  <a:cubicBezTo>
                    <a:pt x="108063" y="14273"/>
                    <a:pt x="107714" y="14322"/>
                    <a:pt x="107365" y="14367"/>
                  </a:cubicBezTo>
                  <a:cubicBezTo>
                    <a:pt x="107297" y="14397"/>
                    <a:pt x="107226" y="14427"/>
                    <a:pt x="107155" y="14457"/>
                  </a:cubicBezTo>
                  <a:cubicBezTo>
                    <a:pt x="107500" y="14412"/>
                    <a:pt x="107842" y="14367"/>
                    <a:pt x="108187" y="14326"/>
                  </a:cubicBezTo>
                  <a:close/>
                  <a:moveTo>
                    <a:pt x="107616" y="14577"/>
                  </a:moveTo>
                  <a:cubicBezTo>
                    <a:pt x="107684" y="14547"/>
                    <a:pt x="107748" y="14521"/>
                    <a:pt x="107811" y="14491"/>
                  </a:cubicBezTo>
                  <a:cubicBezTo>
                    <a:pt x="107459" y="14536"/>
                    <a:pt x="107106" y="14581"/>
                    <a:pt x="106753" y="14629"/>
                  </a:cubicBezTo>
                  <a:cubicBezTo>
                    <a:pt x="106693" y="14656"/>
                    <a:pt x="106630" y="14682"/>
                    <a:pt x="106570" y="14708"/>
                  </a:cubicBezTo>
                  <a:cubicBezTo>
                    <a:pt x="106919" y="14663"/>
                    <a:pt x="107267" y="14622"/>
                    <a:pt x="107616" y="14577"/>
                  </a:cubicBezTo>
                  <a:close/>
                  <a:moveTo>
                    <a:pt x="107087" y="14817"/>
                  </a:moveTo>
                  <a:cubicBezTo>
                    <a:pt x="107140" y="14795"/>
                    <a:pt x="107196" y="14768"/>
                    <a:pt x="107249" y="14742"/>
                  </a:cubicBezTo>
                  <a:cubicBezTo>
                    <a:pt x="106892" y="14787"/>
                    <a:pt x="106536" y="14832"/>
                    <a:pt x="106176" y="14881"/>
                  </a:cubicBezTo>
                  <a:cubicBezTo>
                    <a:pt x="106127" y="14900"/>
                    <a:pt x="106078" y="14922"/>
                    <a:pt x="106029" y="14945"/>
                  </a:cubicBezTo>
                  <a:cubicBezTo>
                    <a:pt x="106382" y="14900"/>
                    <a:pt x="106735" y="14858"/>
                    <a:pt x="107087" y="14817"/>
                  </a:cubicBezTo>
                  <a:close/>
                  <a:moveTo>
                    <a:pt x="105643" y="15117"/>
                  </a:moveTo>
                  <a:cubicBezTo>
                    <a:pt x="105605" y="15132"/>
                    <a:pt x="105568" y="15151"/>
                    <a:pt x="105530" y="15166"/>
                  </a:cubicBezTo>
                  <a:cubicBezTo>
                    <a:pt x="105887" y="15125"/>
                    <a:pt x="106243" y="15083"/>
                    <a:pt x="106596" y="15042"/>
                  </a:cubicBezTo>
                  <a:cubicBezTo>
                    <a:pt x="106641" y="15023"/>
                    <a:pt x="106682" y="15005"/>
                    <a:pt x="106727" y="14982"/>
                  </a:cubicBezTo>
                  <a:cubicBezTo>
                    <a:pt x="106363" y="15027"/>
                    <a:pt x="106003" y="15072"/>
                    <a:pt x="105643" y="15117"/>
                  </a:cubicBezTo>
                  <a:close/>
                  <a:moveTo>
                    <a:pt x="105789" y="14975"/>
                  </a:moveTo>
                  <a:cubicBezTo>
                    <a:pt x="105834" y="14956"/>
                    <a:pt x="105883" y="14933"/>
                    <a:pt x="105932" y="14911"/>
                  </a:cubicBezTo>
                  <a:cubicBezTo>
                    <a:pt x="105583" y="14956"/>
                    <a:pt x="105234" y="15005"/>
                    <a:pt x="104885" y="15053"/>
                  </a:cubicBezTo>
                  <a:cubicBezTo>
                    <a:pt x="104844" y="15068"/>
                    <a:pt x="104802" y="15087"/>
                    <a:pt x="104757" y="15106"/>
                  </a:cubicBezTo>
                  <a:cubicBezTo>
                    <a:pt x="105103" y="15061"/>
                    <a:pt x="105444" y="15016"/>
                    <a:pt x="105789" y="14975"/>
                  </a:cubicBezTo>
                  <a:close/>
                  <a:moveTo>
                    <a:pt x="105298" y="15196"/>
                  </a:moveTo>
                  <a:cubicBezTo>
                    <a:pt x="105331" y="15177"/>
                    <a:pt x="105369" y="15162"/>
                    <a:pt x="105403" y="15147"/>
                  </a:cubicBezTo>
                  <a:cubicBezTo>
                    <a:pt x="105050" y="15192"/>
                    <a:pt x="104701" y="15237"/>
                    <a:pt x="104345" y="15286"/>
                  </a:cubicBezTo>
                  <a:cubicBezTo>
                    <a:pt x="104318" y="15297"/>
                    <a:pt x="104285" y="15312"/>
                    <a:pt x="104258" y="15324"/>
                  </a:cubicBezTo>
                  <a:cubicBezTo>
                    <a:pt x="104604" y="15279"/>
                    <a:pt x="104952" y="15237"/>
                    <a:pt x="105298" y="15196"/>
                  </a:cubicBezTo>
                  <a:close/>
                  <a:moveTo>
                    <a:pt x="104851" y="15399"/>
                  </a:moveTo>
                  <a:cubicBezTo>
                    <a:pt x="104874" y="15387"/>
                    <a:pt x="104896" y="15376"/>
                    <a:pt x="104919" y="15365"/>
                  </a:cubicBezTo>
                  <a:cubicBezTo>
                    <a:pt x="104566" y="15410"/>
                    <a:pt x="104210" y="15455"/>
                    <a:pt x="103853" y="15500"/>
                  </a:cubicBezTo>
                  <a:cubicBezTo>
                    <a:pt x="103834" y="15507"/>
                    <a:pt x="103819" y="15515"/>
                    <a:pt x="103801" y="15522"/>
                  </a:cubicBezTo>
                  <a:cubicBezTo>
                    <a:pt x="104153" y="15481"/>
                    <a:pt x="104502" y="15436"/>
                    <a:pt x="104851" y="15399"/>
                  </a:cubicBezTo>
                  <a:close/>
                  <a:moveTo>
                    <a:pt x="103403" y="15699"/>
                  </a:moveTo>
                  <a:cubicBezTo>
                    <a:pt x="103399" y="15703"/>
                    <a:pt x="103399" y="15703"/>
                    <a:pt x="103399" y="15703"/>
                  </a:cubicBezTo>
                  <a:cubicBezTo>
                    <a:pt x="103752" y="15661"/>
                    <a:pt x="104101" y="15620"/>
                    <a:pt x="104450" y="15582"/>
                  </a:cubicBezTo>
                  <a:cubicBezTo>
                    <a:pt x="104457" y="15579"/>
                    <a:pt x="104468" y="15575"/>
                    <a:pt x="104480" y="15571"/>
                  </a:cubicBezTo>
                  <a:cubicBezTo>
                    <a:pt x="104120" y="15612"/>
                    <a:pt x="103763" y="15654"/>
                    <a:pt x="103403" y="15699"/>
                  </a:cubicBezTo>
                  <a:close/>
                  <a:moveTo>
                    <a:pt x="103557" y="15552"/>
                  </a:moveTo>
                  <a:cubicBezTo>
                    <a:pt x="103572" y="15545"/>
                    <a:pt x="103583" y="15541"/>
                    <a:pt x="103598" y="15534"/>
                  </a:cubicBezTo>
                  <a:cubicBezTo>
                    <a:pt x="103253" y="15579"/>
                    <a:pt x="102908" y="15627"/>
                    <a:pt x="102562" y="15672"/>
                  </a:cubicBezTo>
                  <a:cubicBezTo>
                    <a:pt x="102555" y="15676"/>
                    <a:pt x="102544" y="15680"/>
                    <a:pt x="102536" y="15684"/>
                  </a:cubicBezTo>
                  <a:cubicBezTo>
                    <a:pt x="102878" y="15639"/>
                    <a:pt x="103215" y="15594"/>
                    <a:pt x="103557" y="15552"/>
                  </a:cubicBezTo>
                  <a:close/>
                  <a:moveTo>
                    <a:pt x="103159" y="15733"/>
                  </a:moveTo>
                  <a:cubicBezTo>
                    <a:pt x="103148" y="15733"/>
                    <a:pt x="103133" y="15736"/>
                    <a:pt x="103121" y="15736"/>
                  </a:cubicBezTo>
                  <a:cubicBezTo>
                    <a:pt x="103133" y="15736"/>
                    <a:pt x="103144" y="15733"/>
                    <a:pt x="103159" y="15733"/>
                  </a:cubicBezTo>
                  <a:close/>
                  <a:moveTo>
                    <a:pt x="103058" y="16791"/>
                  </a:moveTo>
                  <a:cubicBezTo>
                    <a:pt x="103174" y="16727"/>
                    <a:pt x="103290" y="16667"/>
                    <a:pt x="103407" y="16607"/>
                  </a:cubicBezTo>
                  <a:cubicBezTo>
                    <a:pt x="103118" y="16599"/>
                    <a:pt x="102818" y="16592"/>
                    <a:pt x="102510" y="16592"/>
                  </a:cubicBezTo>
                  <a:cubicBezTo>
                    <a:pt x="102450" y="16626"/>
                    <a:pt x="102386" y="16656"/>
                    <a:pt x="102326" y="16686"/>
                  </a:cubicBezTo>
                  <a:cubicBezTo>
                    <a:pt x="102585" y="16716"/>
                    <a:pt x="102829" y="16749"/>
                    <a:pt x="103058" y="16791"/>
                  </a:cubicBezTo>
                  <a:close/>
                  <a:moveTo>
                    <a:pt x="102840" y="16903"/>
                  </a:moveTo>
                  <a:cubicBezTo>
                    <a:pt x="102604" y="16866"/>
                    <a:pt x="102349" y="16836"/>
                    <a:pt x="102075" y="16809"/>
                  </a:cubicBezTo>
                  <a:cubicBezTo>
                    <a:pt x="101820" y="16941"/>
                    <a:pt x="101561" y="17072"/>
                    <a:pt x="101305" y="17207"/>
                  </a:cubicBezTo>
                  <a:cubicBezTo>
                    <a:pt x="101478" y="17293"/>
                    <a:pt x="101624" y="17391"/>
                    <a:pt x="101741" y="17500"/>
                  </a:cubicBezTo>
                  <a:cubicBezTo>
                    <a:pt x="102105" y="17297"/>
                    <a:pt x="102469" y="17102"/>
                    <a:pt x="102840" y="16903"/>
                  </a:cubicBezTo>
                  <a:close/>
                  <a:moveTo>
                    <a:pt x="97962" y="21623"/>
                  </a:moveTo>
                  <a:cubicBezTo>
                    <a:pt x="99317" y="20588"/>
                    <a:pt x="100743" y="19597"/>
                    <a:pt x="102236" y="18652"/>
                  </a:cubicBezTo>
                  <a:cubicBezTo>
                    <a:pt x="102183" y="18460"/>
                    <a:pt x="102108" y="18276"/>
                    <a:pt x="102007" y="18100"/>
                  </a:cubicBezTo>
                  <a:cubicBezTo>
                    <a:pt x="100900" y="18753"/>
                    <a:pt x="99831" y="19428"/>
                    <a:pt x="98795" y="20126"/>
                  </a:cubicBezTo>
                  <a:cubicBezTo>
                    <a:pt x="98612" y="20599"/>
                    <a:pt x="98330" y="21098"/>
                    <a:pt x="97962" y="21623"/>
                  </a:cubicBezTo>
                  <a:close/>
                  <a:moveTo>
                    <a:pt x="85990" y="32132"/>
                  </a:moveTo>
                  <a:cubicBezTo>
                    <a:pt x="88676" y="28512"/>
                    <a:pt x="91974" y="25154"/>
                    <a:pt x="95820" y="22190"/>
                  </a:cubicBezTo>
                  <a:cubicBezTo>
                    <a:pt x="96717" y="21496"/>
                    <a:pt x="97647" y="20824"/>
                    <a:pt x="98612" y="20171"/>
                  </a:cubicBezTo>
                  <a:cubicBezTo>
                    <a:pt x="98743" y="19848"/>
                    <a:pt x="98833" y="19541"/>
                    <a:pt x="98874" y="19252"/>
                  </a:cubicBezTo>
                  <a:cubicBezTo>
                    <a:pt x="97084" y="20355"/>
                    <a:pt x="95400" y="21518"/>
                    <a:pt x="93824" y="22745"/>
                  </a:cubicBezTo>
                  <a:cubicBezTo>
                    <a:pt x="89367" y="26208"/>
                    <a:pt x="85686" y="30211"/>
                    <a:pt x="82876" y="34530"/>
                  </a:cubicBezTo>
                  <a:cubicBezTo>
                    <a:pt x="83922" y="33723"/>
                    <a:pt x="84965" y="32920"/>
                    <a:pt x="85990" y="32132"/>
                  </a:cubicBezTo>
                  <a:close/>
                  <a:moveTo>
                    <a:pt x="79360" y="41122"/>
                  </a:moveTo>
                  <a:cubicBezTo>
                    <a:pt x="79367" y="41115"/>
                    <a:pt x="79379" y="41107"/>
                    <a:pt x="79386" y="41100"/>
                  </a:cubicBezTo>
                  <a:cubicBezTo>
                    <a:pt x="80122" y="40503"/>
                    <a:pt x="80868" y="39903"/>
                    <a:pt x="81626" y="39299"/>
                  </a:cubicBezTo>
                  <a:cubicBezTo>
                    <a:pt x="82744" y="36988"/>
                    <a:pt x="84095" y="34740"/>
                    <a:pt x="85660" y="32579"/>
                  </a:cubicBezTo>
                  <a:cubicBezTo>
                    <a:pt x="84662" y="33352"/>
                    <a:pt x="83645" y="34132"/>
                    <a:pt x="82624" y="34920"/>
                  </a:cubicBezTo>
                  <a:cubicBezTo>
                    <a:pt x="81345" y="36928"/>
                    <a:pt x="80257" y="39002"/>
                    <a:pt x="79360" y="41122"/>
                  </a:cubicBezTo>
                  <a:close/>
                  <a:moveTo>
                    <a:pt x="79247" y="41216"/>
                  </a:moveTo>
                  <a:cubicBezTo>
                    <a:pt x="80129" y="39107"/>
                    <a:pt x="81206" y="37040"/>
                    <a:pt x="82470" y="35040"/>
                  </a:cubicBezTo>
                  <a:cubicBezTo>
                    <a:pt x="81570" y="35731"/>
                    <a:pt x="80673" y="36429"/>
                    <a:pt x="79788" y="37130"/>
                  </a:cubicBezTo>
                  <a:cubicBezTo>
                    <a:pt x="78737" y="39029"/>
                    <a:pt x="77855" y="40976"/>
                    <a:pt x="77150" y="42953"/>
                  </a:cubicBezTo>
                  <a:cubicBezTo>
                    <a:pt x="77829" y="42390"/>
                    <a:pt x="78527" y="41809"/>
                    <a:pt x="79247" y="41216"/>
                  </a:cubicBezTo>
                  <a:close/>
                  <a:moveTo>
                    <a:pt x="75781" y="47816"/>
                  </a:moveTo>
                  <a:cubicBezTo>
                    <a:pt x="76336" y="47384"/>
                    <a:pt x="76899" y="46934"/>
                    <a:pt x="77476" y="46476"/>
                  </a:cubicBezTo>
                  <a:cubicBezTo>
                    <a:pt x="77908" y="44803"/>
                    <a:pt x="78456" y="43148"/>
                    <a:pt x="79124" y="41516"/>
                  </a:cubicBezTo>
                  <a:cubicBezTo>
                    <a:pt x="78411" y="42102"/>
                    <a:pt x="77724" y="42676"/>
                    <a:pt x="77049" y="43235"/>
                  </a:cubicBezTo>
                  <a:cubicBezTo>
                    <a:pt x="76523" y="44747"/>
                    <a:pt x="76099" y="46278"/>
                    <a:pt x="75781" y="47816"/>
                  </a:cubicBezTo>
                  <a:close/>
                  <a:moveTo>
                    <a:pt x="74111" y="49110"/>
                  </a:moveTo>
                  <a:cubicBezTo>
                    <a:pt x="74629" y="48713"/>
                    <a:pt x="75158" y="48304"/>
                    <a:pt x="75694" y="47883"/>
                  </a:cubicBezTo>
                  <a:cubicBezTo>
                    <a:pt x="76009" y="46349"/>
                    <a:pt x="76430" y="44826"/>
                    <a:pt x="76947" y="43321"/>
                  </a:cubicBezTo>
                  <a:cubicBezTo>
                    <a:pt x="76291" y="43865"/>
                    <a:pt x="75657" y="44394"/>
                    <a:pt x="75034" y="44912"/>
                  </a:cubicBezTo>
                  <a:cubicBezTo>
                    <a:pt x="74640" y="46300"/>
                    <a:pt x="74328" y="47703"/>
                    <a:pt x="74111" y="49110"/>
                  </a:cubicBezTo>
                  <a:close/>
                  <a:moveTo>
                    <a:pt x="72535" y="50292"/>
                  </a:moveTo>
                  <a:cubicBezTo>
                    <a:pt x="73027" y="49932"/>
                    <a:pt x="73522" y="49557"/>
                    <a:pt x="74025" y="49174"/>
                  </a:cubicBezTo>
                  <a:cubicBezTo>
                    <a:pt x="74242" y="47771"/>
                    <a:pt x="74546" y="46379"/>
                    <a:pt x="74936" y="44994"/>
                  </a:cubicBezTo>
                  <a:cubicBezTo>
                    <a:pt x="74332" y="45497"/>
                    <a:pt x="73747" y="45985"/>
                    <a:pt x="73173" y="46461"/>
                  </a:cubicBezTo>
                  <a:cubicBezTo>
                    <a:pt x="72884" y="47730"/>
                    <a:pt x="72674" y="49009"/>
                    <a:pt x="72535" y="50292"/>
                  </a:cubicBezTo>
                  <a:close/>
                  <a:moveTo>
                    <a:pt x="71049" y="51365"/>
                  </a:moveTo>
                  <a:cubicBezTo>
                    <a:pt x="71514" y="51039"/>
                    <a:pt x="71980" y="50701"/>
                    <a:pt x="72456" y="50352"/>
                  </a:cubicBezTo>
                  <a:cubicBezTo>
                    <a:pt x="72588" y="49077"/>
                    <a:pt x="72794" y="47801"/>
                    <a:pt x="73079" y="46536"/>
                  </a:cubicBezTo>
                  <a:cubicBezTo>
                    <a:pt x="72520" y="46998"/>
                    <a:pt x="71976" y="47444"/>
                    <a:pt x="71443" y="47880"/>
                  </a:cubicBezTo>
                  <a:cubicBezTo>
                    <a:pt x="71248" y="49035"/>
                    <a:pt x="71117" y="50202"/>
                    <a:pt x="71049" y="51365"/>
                  </a:cubicBezTo>
                  <a:close/>
                  <a:moveTo>
                    <a:pt x="69856" y="48956"/>
                  </a:moveTo>
                  <a:cubicBezTo>
                    <a:pt x="70359" y="48559"/>
                    <a:pt x="70869" y="48150"/>
                    <a:pt x="71391" y="47726"/>
                  </a:cubicBezTo>
                  <a:cubicBezTo>
                    <a:pt x="71657" y="46195"/>
                    <a:pt x="72036" y="44672"/>
                    <a:pt x="72524" y="43167"/>
                  </a:cubicBezTo>
                  <a:cubicBezTo>
                    <a:pt x="71875" y="43730"/>
                    <a:pt x="71248" y="44274"/>
                    <a:pt x="70640" y="44807"/>
                  </a:cubicBezTo>
                  <a:cubicBezTo>
                    <a:pt x="70284" y="46180"/>
                    <a:pt x="70025" y="47564"/>
                    <a:pt x="69856" y="48956"/>
                  </a:cubicBezTo>
                  <a:moveTo>
                    <a:pt x="68336" y="50142"/>
                  </a:moveTo>
                  <a:cubicBezTo>
                    <a:pt x="68805" y="49782"/>
                    <a:pt x="69282" y="49410"/>
                    <a:pt x="69766" y="49028"/>
                  </a:cubicBezTo>
                  <a:cubicBezTo>
                    <a:pt x="69931" y="47643"/>
                    <a:pt x="70186" y="46266"/>
                    <a:pt x="70535" y="44897"/>
                  </a:cubicBezTo>
                  <a:cubicBezTo>
                    <a:pt x="69946" y="45415"/>
                    <a:pt x="69372" y="45914"/>
                    <a:pt x="68817" y="46398"/>
                  </a:cubicBezTo>
                  <a:cubicBezTo>
                    <a:pt x="68577" y="47639"/>
                    <a:pt x="68415" y="48889"/>
                    <a:pt x="68336" y="50142"/>
                  </a:cubicBezTo>
                  <a:close/>
                  <a:moveTo>
                    <a:pt x="66903" y="51208"/>
                  </a:moveTo>
                  <a:cubicBezTo>
                    <a:pt x="67346" y="50885"/>
                    <a:pt x="67796" y="50551"/>
                    <a:pt x="68250" y="50206"/>
                  </a:cubicBezTo>
                  <a:cubicBezTo>
                    <a:pt x="68325" y="48960"/>
                    <a:pt x="68483" y="47718"/>
                    <a:pt x="68715" y="46484"/>
                  </a:cubicBezTo>
                  <a:cubicBezTo>
                    <a:pt x="68179" y="46953"/>
                    <a:pt x="67654" y="47407"/>
                    <a:pt x="67140" y="47842"/>
                  </a:cubicBezTo>
                  <a:cubicBezTo>
                    <a:pt x="66993" y="48960"/>
                    <a:pt x="66918" y="50086"/>
                    <a:pt x="66903" y="51208"/>
                  </a:cubicBezTo>
                  <a:close/>
                  <a:moveTo>
                    <a:pt x="65601" y="48934"/>
                  </a:moveTo>
                  <a:cubicBezTo>
                    <a:pt x="66082" y="48536"/>
                    <a:pt x="66573" y="48124"/>
                    <a:pt x="67072" y="47696"/>
                  </a:cubicBezTo>
                  <a:cubicBezTo>
                    <a:pt x="67275" y="46172"/>
                    <a:pt x="67601" y="44653"/>
                    <a:pt x="68048" y="43156"/>
                  </a:cubicBezTo>
                  <a:cubicBezTo>
                    <a:pt x="67410" y="43741"/>
                    <a:pt x="66798" y="44311"/>
                    <a:pt x="66209" y="44859"/>
                  </a:cubicBezTo>
                  <a:cubicBezTo>
                    <a:pt x="65905" y="46210"/>
                    <a:pt x="65706" y="47568"/>
                    <a:pt x="65601" y="48934"/>
                  </a:cubicBezTo>
                  <a:close/>
                  <a:moveTo>
                    <a:pt x="64145" y="50116"/>
                  </a:moveTo>
                  <a:cubicBezTo>
                    <a:pt x="64596" y="49759"/>
                    <a:pt x="65050" y="49392"/>
                    <a:pt x="65511" y="49013"/>
                  </a:cubicBezTo>
                  <a:cubicBezTo>
                    <a:pt x="65605" y="47655"/>
                    <a:pt x="65804" y="46304"/>
                    <a:pt x="66097" y="44964"/>
                  </a:cubicBezTo>
                  <a:cubicBezTo>
                    <a:pt x="65526" y="45497"/>
                    <a:pt x="64975" y="46011"/>
                    <a:pt x="64438" y="46506"/>
                  </a:cubicBezTo>
                  <a:cubicBezTo>
                    <a:pt x="64262" y="47703"/>
                    <a:pt x="64164" y="48908"/>
                    <a:pt x="64145" y="50116"/>
                  </a:cubicBezTo>
                  <a:moveTo>
                    <a:pt x="62784" y="51159"/>
                  </a:moveTo>
                  <a:cubicBezTo>
                    <a:pt x="63204" y="50847"/>
                    <a:pt x="63628" y="50525"/>
                    <a:pt x="64055" y="50187"/>
                  </a:cubicBezTo>
                  <a:cubicBezTo>
                    <a:pt x="64070" y="48990"/>
                    <a:pt x="64164" y="47793"/>
                    <a:pt x="64333" y="46604"/>
                  </a:cubicBezTo>
                  <a:cubicBezTo>
                    <a:pt x="63823" y="47080"/>
                    <a:pt x="63320" y="47542"/>
                    <a:pt x="62832" y="47981"/>
                  </a:cubicBezTo>
                  <a:cubicBezTo>
                    <a:pt x="62784" y="48645"/>
                    <a:pt x="62757" y="49305"/>
                    <a:pt x="62757" y="49969"/>
                  </a:cubicBezTo>
                  <a:cubicBezTo>
                    <a:pt x="62757" y="50367"/>
                    <a:pt x="62765" y="50765"/>
                    <a:pt x="62784" y="51159"/>
                  </a:cubicBezTo>
                  <a:close/>
                  <a:moveTo>
                    <a:pt x="62705" y="51410"/>
                  </a:moveTo>
                  <a:cubicBezTo>
                    <a:pt x="62382" y="51650"/>
                    <a:pt x="62059" y="51879"/>
                    <a:pt x="61737" y="52101"/>
                  </a:cubicBezTo>
                  <a:cubicBezTo>
                    <a:pt x="61665" y="52153"/>
                    <a:pt x="61590" y="52202"/>
                    <a:pt x="61515" y="52254"/>
                  </a:cubicBezTo>
                  <a:cubicBezTo>
                    <a:pt x="61598" y="52975"/>
                    <a:pt x="61707" y="53695"/>
                    <a:pt x="61849" y="54412"/>
                  </a:cubicBezTo>
                  <a:cubicBezTo>
                    <a:pt x="62217" y="54220"/>
                    <a:pt x="62581" y="54018"/>
                    <a:pt x="62949" y="53804"/>
                  </a:cubicBezTo>
                  <a:cubicBezTo>
                    <a:pt x="62829" y="53009"/>
                    <a:pt x="62750" y="52209"/>
                    <a:pt x="62705" y="51410"/>
                  </a:cubicBezTo>
                  <a:close/>
                  <a:moveTo>
                    <a:pt x="61365" y="49478"/>
                  </a:moveTo>
                  <a:cubicBezTo>
                    <a:pt x="61365" y="50345"/>
                    <a:pt x="61410" y="51211"/>
                    <a:pt x="61497" y="52078"/>
                  </a:cubicBezTo>
                  <a:cubicBezTo>
                    <a:pt x="61549" y="52044"/>
                    <a:pt x="61598" y="52011"/>
                    <a:pt x="61650" y="51973"/>
                  </a:cubicBezTo>
                  <a:cubicBezTo>
                    <a:pt x="61996" y="51733"/>
                    <a:pt x="62345" y="51485"/>
                    <a:pt x="62693" y="51226"/>
                  </a:cubicBezTo>
                  <a:cubicBezTo>
                    <a:pt x="62675" y="50806"/>
                    <a:pt x="62663" y="50390"/>
                    <a:pt x="62663" y="49969"/>
                  </a:cubicBezTo>
                  <a:cubicBezTo>
                    <a:pt x="62663" y="49339"/>
                    <a:pt x="62690" y="48705"/>
                    <a:pt x="62735" y="48071"/>
                  </a:cubicBezTo>
                  <a:cubicBezTo>
                    <a:pt x="62269" y="48491"/>
                    <a:pt x="61812" y="48896"/>
                    <a:pt x="61365" y="49287"/>
                  </a:cubicBezTo>
                  <a:cubicBezTo>
                    <a:pt x="61365" y="49350"/>
                    <a:pt x="61365" y="49414"/>
                    <a:pt x="61365" y="49478"/>
                  </a:cubicBezTo>
                  <a:close/>
                  <a:moveTo>
                    <a:pt x="59962" y="48994"/>
                  </a:moveTo>
                  <a:cubicBezTo>
                    <a:pt x="59962" y="49407"/>
                    <a:pt x="59973" y="49819"/>
                    <a:pt x="59996" y="50232"/>
                  </a:cubicBezTo>
                  <a:cubicBezTo>
                    <a:pt x="60416" y="49891"/>
                    <a:pt x="60840" y="49531"/>
                    <a:pt x="61271" y="49159"/>
                  </a:cubicBezTo>
                  <a:cubicBezTo>
                    <a:pt x="61286" y="47861"/>
                    <a:pt x="61403" y="46563"/>
                    <a:pt x="61620" y="45276"/>
                  </a:cubicBezTo>
                  <a:cubicBezTo>
                    <a:pt x="61080" y="45827"/>
                    <a:pt x="60562" y="46356"/>
                    <a:pt x="60056" y="46863"/>
                  </a:cubicBezTo>
                  <a:cubicBezTo>
                    <a:pt x="59996" y="47572"/>
                    <a:pt x="59962" y="48281"/>
                    <a:pt x="59962" y="48994"/>
                  </a:cubicBezTo>
                  <a:close/>
                  <a:moveTo>
                    <a:pt x="58559" y="48120"/>
                  </a:moveTo>
                  <a:cubicBezTo>
                    <a:pt x="59020" y="47673"/>
                    <a:pt x="59489" y="47208"/>
                    <a:pt x="59973" y="46720"/>
                  </a:cubicBezTo>
                  <a:cubicBezTo>
                    <a:pt x="60135" y="45006"/>
                    <a:pt x="60480" y="43298"/>
                    <a:pt x="61009" y="41621"/>
                  </a:cubicBezTo>
                  <a:cubicBezTo>
                    <a:pt x="60311" y="42372"/>
                    <a:pt x="59658" y="43096"/>
                    <a:pt x="59043" y="43786"/>
                  </a:cubicBezTo>
                  <a:cubicBezTo>
                    <a:pt x="58746" y="45219"/>
                    <a:pt x="58585" y="46668"/>
                    <a:pt x="58559" y="48120"/>
                  </a:cubicBezTo>
                  <a:close/>
                  <a:moveTo>
                    <a:pt x="57287" y="45538"/>
                  </a:moveTo>
                  <a:cubicBezTo>
                    <a:pt x="57823" y="44927"/>
                    <a:pt x="58382" y="44285"/>
                    <a:pt x="58979" y="43617"/>
                  </a:cubicBezTo>
                  <a:cubicBezTo>
                    <a:pt x="59523" y="41077"/>
                    <a:pt x="60502" y="38586"/>
                    <a:pt x="61924" y="36203"/>
                  </a:cubicBezTo>
                  <a:cubicBezTo>
                    <a:pt x="60802" y="37291"/>
                    <a:pt x="59812" y="38331"/>
                    <a:pt x="58923" y="39329"/>
                  </a:cubicBezTo>
                  <a:cubicBezTo>
                    <a:pt x="58067" y="41355"/>
                    <a:pt x="57527" y="43437"/>
                    <a:pt x="57287" y="45538"/>
                  </a:cubicBezTo>
                  <a:close/>
                  <a:moveTo>
                    <a:pt x="55722" y="47287"/>
                  </a:moveTo>
                  <a:cubicBezTo>
                    <a:pt x="56191" y="46773"/>
                    <a:pt x="56671" y="46236"/>
                    <a:pt x="57167" y="45670"/>
                  </a:cubicBezTo>
                  <a:cubicBezTo>
                    <a:pt x="57388" y="43606"/>
                    <a:pt x="57902" y="41558"/>
                    <a:pt x="58716" y="39565"/>
                  </a:cubicBezTo>
                  <a:cubicBezTo>
                    <a:pt x="57853" y="40541"/>
                    <a:pt x="57084" y="41475"/>
                    <a:pt x="56379" y="42360"/>
                  </a:cubicBezTo>
                  <a:cubicBezTo>
                    <a:pt x="55966" y="43985"/>
                    <a:pt x="55748" y="45636"/>
                    <a:pt x="55722" y="47287"/>
                  </a:cubicBezTo>
                  <a:close/>
                  <a:moveTo>
                    <a:pt x="60011" y="33645"/>
                  </a:moveTo>
                  <a:cubicBezTo>
                    <a:pt x="59103" y="34496"/>
                    <a:pt x="58285" y="35325"/>
                    <a:pt x="57542" y="36128"/>
                  </a:cubicBezTo>
                  <a:cubicBezTo>
                    <a:pt x="55850" y="38826"/>
                    <a:pt x="54833" y="41681"/>
                    <a:pt x="54458" y="44578"/>
                  </a:cubicBezTo>
                  <a:cubicBezTo>
                    <a:pt x="55036" y="43820"/>
                    <a:pt x="55651" y="43017"/>
                    <a:pt x="56323" y="42169"/>
                  </a:cubicBezTo>
                  <a:cubicBezTo>
                    <a:pt x="57358" y="38248"/>
                    <a:pt x="59542" y="34470"/>
                    <a:pt x="62964" y="31112"/>
                  </a:cubicBezTo>
                  <a:cubicBezTo>
                    <a:pt x="61932" y="31937"/>
                    <a:pt x="60938" y="32782"/>
                    <a:pt x="60011" y="33645"/>
                  </a:cubicBezTo>
                  <a:moveTo>
                    <a:pt x="61692" y="31138"/>
                  </a:moveTo>
                  <a:cubicBezTo>
                    <a:pt x="60277" y="32466"/>
                    <a:pt x="59077" y="33866"/>
                    <a:pt x="58078" y="35314"/>
                  </a:cubicBezTo>
                  <a:cubicBezTo>
                    <a:pt x="58641" y="34729"/>
                    <a:pt x="59245" y="34132"/>
                    <a:pt x="59898" y="33521"/>
                  </a:cubicBezTo>
                  <a:cubicBezTo>
                    <a:pt x="61294" y="32223"/>
                    <a:pt x="62840" y="30966"/>
                    <a:pt x="64446" y="29757"/>
                  </a:cubicBezTo>
                  <a:cubicBezTo>
                    <a:pt x="66149" y="28298"/>
                    <a:pt x="68156" y="26910"/>
                    <a:pt x="70411" y="25597"/>
                  </a:cubicBezTo>
                  <a:cubicBezTo>
                    <a:pt x="71477" y="24895"/>
                    <a:pt x="72524" y="24223"/>
                    <a:pt x="73522" y="23582"/>
                  </a:cubicBezTo>
                  <a:cubicBezTo>
                    <a:pt x="68682" y="25848"/>
                    <a:pt x="64614" y="28384"/>
                    <a:pt x="61692" y="31138"/>
                  </a:cubicBezTo>
                  <a:moveTo>
                    <a:pt x="59722" y="31690"/>
                  </a:moveTo>
                  <a:cubicBezTo>
                    <a:pt x="56983" y="34312"/>
                    <a:pt x="55103" y="37201"/>
                    <a:pt x="54011" y="40203"/>
                  </a:cubicBezTo>
                  <a:cubicBezTo>
                    <a:pt x="55002" y="38826"/>
                    <a:pt x="56176" y="37348"/>
                    <a:pt x="57639" y="35779"/>
                  </a:cubicBezTo>
                  <a:cubicBezTo>
                    <a:pt x="58709" y="34136"/>
                    <a:pt x="60030" y="32553"/>
                    <a:pt x="61617" y="31059"/>
                  </a:cubicBezTo>
                  <a:cubicBezTo>
                    <a:pt x="64693" y="28159"/>
                    <a:pt x="69023" y="25510"/>
                    <a:pt x="74182" y="23161"/>
                  </a:cubicBezTo>
                  <a:cubicBezTo>
                    <a:pt x="74527" y="22936"/>
                    <a:pt x="74869" y="22719"/>
                    <a:pt x="75203" y="22505"/>
                  </a:cubicBezTo>
                  <a:cubicBezTo>
                    <a:pt x="68697" y="25173"/>
                    <a:pt x="63286" y="28268"/>
                    <a:pt x="59722" y="31690"/>
                  </a:cubicBezTo>
                  <a:close/>
                  <a:moveTo>
                    <a:pt x="57756" y="32241"/>
                  </a:moveTo>
                  <a:cubicBezTo>
                    <a:pt x="54146" y="35772"/>
                    <a:pt x="52158" y="39760"/>
                    <a:pt x="51580" y="43842"/>
                  </a:cubicBezTo>
                  <a:cubicBezTo>
                    <a:pt x="52237" y="42814"/>
                    <a:pt x="52946" y="41708"/>
                    <a:pt x="53779" y="40526"/>
                  </a:cubicBezTo>
                  <a:cubicBezTo>
                    <a:pt x="54855" y="37378"/>
                    <a:pt x="56788" y="34350"/>
                    <a:pt x="59643" y="31607"/>
                  </a:cubicBezTo>
                  <a:cubicBezTo>
                    <a:pt x="63324" y="28080"/>
                    <a:pt x="68948" y="24902"/>
                    <a:pt x="75702" y="22182"/>
                  </a:cubicBezTo>
                  <a:cubicBezTo>
                    <a:pt x="75859" y="22081"/>
                    <a:pt x="76017" y="21980"/>
                    <a:pt x="76171" y="21882"/>
                  </a:cubicBezTo>
                  <a:cubicBezTo>
                    <a:pt x="68295" y="24820"/>
                    <a:pt x="61755" y="28332"/>
                    <a:pt x="57756" y="32241"/>
                  </a:cubicBezTo>
                  <a:close/>
                  <a:moveTo>
                    <a:pt x="76595" y="21604"/>
                  </a:moveTo>
                  <a:cubicBezTo>
                    <a:pt x="76658" y="21563"/>
                    <a:pt x="76722" y="21522"/>
                    <a:pt x="76786" y="21481"/>
                  </a:cubicBezTo>
                  <a:cubicBezTo>
                    <a:pt x="70764" y="23563"/>
                    <a:pt x="65406" y="25964"/>
                    <a:pt x="61219" y="28598"/>
                  </a:cubicBezTo>
                  <a:cubicBezTo>
                    <a:pt x="59639" y="29776"/>
                    <a:pt x="58131" y="31011"/>
                    <a:pt x="56788" y="32294"/>
                  </a:cubicBezTo>
                  <a:cubicBezTo>
                    <a:pt x="54589" y="34406"/>
                    <a:pt x="53025" y="36384"/>
                    <a:pt x="51816" y="38214"/>
                  </a:cubicBezTo>
                  <a:cubicBezTo>
                    <a:pt x="50544" y="40740"/>
                    <a:pt x="49944" y="43377"/>
                    <a:pt x="49944" y="46026"/>
                  </a:cubicBezTo>
                  <a:cubicBezTo>
                    <a:pt x="49944" y="46131"/>
                    <a:pt x="49944" y="46233"/>
                    <a:pt x="49944" y="46338"/>
                  </a:cubicBezTo>
                  <a:cubicBezTo>
                    <a:pt x="50139" y="46060"/>
                    <a:pt x="50331" y="45775"/>
                    <a:pt x="50522" y="45482"/>
                  </a:cubicBezTo>
                  <a:cubicBezTo>
                    <a:pt x="50822" y="45028"/>
                    <a:pt x="51122" y="44559"/>
                    <a:pt x="51437" y="44068"/>
                  </a:cubicBezTo>
                  <a:cubicBezTo>
                    <a:pt x="51970" y="39873"/>
                    <a:pt x="53981" y="35776"/>
                    <a:pt x="57677" y="32163"/>
                  </a:cubicBezTo>
                  <a:cubicBezTo>
                    <a:pt x="61778" y="28159"/>
                    <a:pt x="68505" y="24580"/>
                    <a:pt x="76595" y="21604"/>
                  </a:cubicBezTo>
                  <a:moveTo>
                    <a:pt x="76876" y="21619"/>
                  </a:moveTo>
                  <a:cubicBezTo>
                    <a:pt x="76752" y="21702"/>
                    <a:pt x="76625" y="21784"/>
                    <a:pt x="76497" y="21867"/>
                  </a:cubicBezTo>
                  <a:cubicBezTo>
                    <a:pt x="78249" y="21180"/>
                    <a:pt x="80077" y="20520"/>
                    <a:pt x="81960" y="19893"/>
                  </a:cubicBezTo>
                  <a:cubicBezTo>
                    <a:pt x="80215" y="20445"/>
                    <a:pt x="78519" y="21019"/>
                    <a:pt x="76876" y="21619"/>
                  </a:cubicBezTo>
                  <a:close/>
                  <a:moveTo>
                    <a:pt x="77420" y="21263"/>
                  </a:moveTo>
                  <a:cubicBezTo>
                    <a:pt x="77375" y="21293"/>
                    <a:pt x="77326" y="21323"/>
                    <a:pt x="77281" y="21353"/>
                  </a:cubicBezTo>
                  <a:cubicBezTo>
                    <a:pt x="78103" y="21057"/>
                    <a:pt x="78943" y="20768"/>
                    <a:pt x="79791" y="20483"/>
                  </a:cubicBezTo>
                  <a:cubicBezTo>
                    <a:pt x="78992" y="20738"/>
                    <a:pt x="78201" y="20997"/>
                    <a:pt x="77420" y="21263"/>
                  </a:cubicBezTo>
                  <a:close/>
                  <a:moveTo>
                    <a:pt x="72576" y="21278"/>
                  </a:moveTo>
                  <a:cubicBezTo>
                    <a:pt x="72524" y="21312"/>
                    <a:pt x="72475" y="21342"/>
                    <a:pt x="72422" y="21372"/>
                  </a:cubicBezTo>
                  <a:cubicBezTo>
                    <a:pt x="74809" y="20749"/>
                    <a:pt x="77169" y="20171"/>
                    <a:pt x="79461" y="19653"/>
                  </a:cubicBezTo>
                  <a:cubicBezTo>
                    <a:pt x="79495" y="19627"/>
                    <a:pt x="79533" y="19601"/>
                    <a:pt x="79566" y="19575"/>
                  </a:cubicBezTo>
                  <a:cubicBezTo>
                    <a:pt x="77311" y="20085"/>
                    <a:pt x="74966" y="20655"/>
                    <a:pt x="72576" y="21278"/>
                  </a:cubicBezTo>
                  <a:close/>
                  <a:moveTo>
                    <a:pt x="63526" y="23567"/>
                  </a:moveTo>
                  <a:cubicBezTo>
                    <a:pt x="63425" y="23630"/>
                    <a:pt x="63320" y="23694"/>
                    <a:pt x="63215" y="23754"/>
                  </a:cubicBezTo>
                  <a:cubicBezTo>
                    <a:pt x="66314" y="22816"/>
                    <a:pt x="69421" y="21946"/>
                    <a:pt x="72456" y="21154"/>
                  </a:cubicBezTo>
                  <a:cubicBezTo>
                    <a:pt x="72558" y="21094"/>
                    <a:pt x="72659" y="21034"/>
                    <a:pt x="72756" y="20974"/>
                  </a:cubicBezTo>
                  <a:cubicBezTo>
                    <a:pt x="69759" y="21754"/>
                    <a:pt x="66648" y="22629"/>
                    <a:pt x="63526" y="23567"/>
                  </a:cubicBezTo>
                  <a:moveTo>
                    <a:pt x="54068" y="26313"/>
                  </a:moveTo>
                  <a:cubicBezTo>
                    <a:pt x="53951" y="26399"/>
                    <a:pt x="53835" y="26489"/>
                    <a:pt x="53719" y="26576"/>
                  </a:cubicBezTo>
                  <a:cubicBezTo>
                    <a:pt x="56897" y="25473"/>
                    <a:pt x="60153" y="24422"/>
                    <a:pt x="63395" y="23447"/>
                  </a:cubicBezTo>
                  <a:cubicBezTo>
                    <a:pt x="63556" y="23349"/>
                    <a:pt x="63714" y="23255"/>
                    <a:pt x="63875" y="23158"/>
                  </a:cubicBezTo>
                  <a:cubicBezTo>
                    <a:pt x="62926" y="23443"/>
                    <a:pt x="61977" y="23736"/>
                    <a:pt x="61024" y="24032"/>
                  </a:cubicBezTo>
                  <a:cubicBezTo>
                    <a:pt x="58701" y="24760"/>
                    <a:pt x="56371" y="25521"/>
                    <a:pt x="54068" y="26313"/>
                  </a:cubicBezTo>
                  <a:close/>
                  <a:moveTo>
                    <a:pt x="46597" y="28658"/>
                  </a:moveTo>
                  <a:cubicBezTo>
                    <a:pt x="46507" y="28759"/>
                    <a:pt x="46421" y="28861"/>
                    <a:pt x="46338" y="28958"/>
                  </a:cubicBezTo>
                  <a:cubicBezTo>
                    <a:pt x="48796" y="28009"/>
                    <a:pt x="51351" y="27082"/>
                    <a:pt x="53940" y="26193"/>
                  </a:cubicBezTo>
                  <a:cubicBezTo>
                    <a:pt x="54094" y="26077"/>
                    <a:pt x="54251" y="25960"/>
                    <a:pt x="54409" y="25844"/>
                  </a:cubicBezTo>
                  <a:cubicBezTo>
                    <a:pt x="51768" y="26748"/>
                    <a:pt x="49141" y="27690"/>
                    <a:pt x="46597" y="28658"/>
                  </a:cubicBezTo>
                  <a:close/>
                  <a:moveTo>
                    <a:pt x="47134" y="28073"/>
                  </a:moveTo>
                  <a:cubicBezTo>
                    <a:pt x="47029" y="28182"/>
                    <a:pt x="46927" y="28294"/>
                    <a:pt x="46826" y="28403"/>
                  </a:cubicBezTo>
                  <a:cubicBezTo>
                    <a:pt x="49445" y="27409"/>
                    <a:pt x="52143" y="26448"/>
                    <a:pt x="54855" y="25525"/>
                  </a:cubicBezTo>
                  <a:cubicBezTo>
                    <a:pt x="55073" y="25368"/>
                    <a:pt x="55298" y="25214"/>
                    <a:pt x="55523" y="25060"/>
                  </a:cubicBezTo>
                  <a:cubicBezTo>
                    <a:pt x="52724" y="26005"/>
                    <a:pt x="49914" y="27007"/>
                    <a:pt x="47168" y="28035"/>
                  </a:cubicBezTo>
                  <a:cubicBezTo>
                    <a:pt x="47156" y="28050"/>
                    <a:pt x="47145" y="28062"/>
                    <a:pt x="47134" y="28073"/>
                  </a:cubicBezTo>
                  <a:close/>
                  <a:moveTo>
                    <a:pt x="41513" y="29600"/>
                  </a:moveTo>
                  <a:cubicBezTo>
                    <a:pt x="41596" y="29454"/>
                    <a:pt x="41678" y="29303"/>
                    <a:pt x="41765" y="29157"/>
                  </a:cubicBezTo>
                  <a:cubicBezTo>
                    <a:pt x="40418" y="29697"/>
                    <a:pt x="39090" y="30245"/>
                    <a:pt x="37788" y="30793"/>
                  </a:cubicBezTo>
                  <a:cubicBezTo>
                    <a:pt x="37761" y="30921"/>
                    <a:pt x="37743" y="31044"/>
                    <a:pt x="37720" y="31172"/>
                  </a:cubicBezTo>
                  <a:cubicBezTo>
                    <a:pt x="38958" y="30643"/>
                    <a:pt x="40226" y="30118"/>
                    <a:pt x="41513" y="29600"/>
                  </a:cubicBezTo>
                  <a:moveTo>
                    <a:pt x="40350" y="30545"/>
                  </a:moveTo>
                  <a:cubicBezTo>
                    <a:pt x="40635" y="30429"/>
                    <a:pt x="40920" y="30313"/>
                    <a:pt x="41206" y="30193"/>
                  </a:cubicBezTo>
                  <a:cubicBezTo>
                    <a:pt x="41266" y="30073"/>
                    <a:pt x="41329" y="29949"/>
                    <a:pt x="41393" y="29825"/>
                  </a:cubicBezTo>
                  <a:cubicBezTo>
                    <a:pt x="40136" y="30332"/>
                    <a:pt x="38898" y="30846"/>
                    <a:pt x="37694" y="31360"/>
                  </a:cubicBezTo>
                  <a:cubicBezTo>
                    <a:pt x="37679" y="31472"/>
                    <a:pt x="37664" y="31581"/>
                    <a:pt x="37652" y="31690"/>
                  </a:cubicBezTo>
                  <a:cubicBezTo>
                    <a:pt x="38534" y="31307"/>
                    <a:pt x="39435" y="30928"/>
                    <a:pt x="40350" y="30545"/>
                  </a:cubicBezTo>
                  <a:moveTo>
                    <a:pt x="40962" y="30729"/>
                  </a:moveTo>
                  <a:cubicBezTo>
                    <a:pt x="41007" y="30624"/>
                    <a:pt x="41056" y="30515"/>
                    <a:pt x="41104" y="30410"/>
                  </a:cubicBezTo>
                  <a:cubicBezTo>
                    <a:pt x="39919" y="30898"/>
                    <a:pt x="38759" y="31386"/>
                    <a:pt x="37630" y="31877"/>
                  </a:cubicBezTo>
                  <a:cubicBezTo>
                    <a:pt x="37622" y="31975"/>
                    <a:pt x="37615" y="32076"/>
                    <a:pt x="37607" y="32174"/>
                  </a:cubicBezTo>
                  <a:cubicBezTo>
                    <a:pt x="38692" y="31690"/>
                    <a:pt x="39814" y="31206"/>
                    <a:pt x="40962" y="30729"/>
                  </a:cubicBezTo>
                  <a:moveTo>
                    <a:pt x="37577" y="32632"/>
                  </a:moveTo>
                  <a:cubicBezTo>
                    <a:pt x="38605" y="32159"/>
                    <a:pt x="39667" y="31690"/>
                    <a:pt x="40763" y="31221"/>
                  </a:cubicBezTo>
                  <a:cubicBezTo>
                    <a:pt x="40797" y="31127"/>
                    <a:pt x="40834" y="31033"/>
                    <a:pt x="40875" y="30939"/>
                  </a:cubicBezTo>
                  <a:cubicBezTo>
                    <a:pt x="39750" y="31408"/>
                    <a:pt x="38654" y="31881"/>
                    <a:pt x="37592" y="32354"/>
                  </a:cubicBezTo>
                  <a:cubicBezTo>
                    <a:pt x="37589" y="32448"/>
                    <a:pt x="37585" y="32538"/>
                    <a:pt x="37577" y="32632"/>
                  </a:cubicBezTo>
                  <a:moveTo>
                    <a:pt x="37525" y="31255"/>
                  </a:moveTo>
                  <a:cubicBezTo>
                    <a:pt x="37544" y="31131"/>
                    <a:pt x="37562" y="31003"/>
                    <a:pt x="37585" y="30879"/>
                  </a:cubicBezTo>
                  <a:cubicBezTo>
                    <a:pt x="36741" y="31236"/>
                    <a:pt x="35908" y="31596"/>
                    <a:pt x="35086" y="31956"/>
                  </a:cubicBezTo>
                  <a:cubicBezTo>
                    <a:pt x="35101" y="32072"/>
                    <a:pt x="35116" y="32185"/>
                    <a:pt x="35135" y="32298"/>
                  </a:cubicBezTo>
                  <a:cubicBezTo>
                    <a:pt x="35915" y="31949"/>
                    <a:pt x="36714" y="31603"/>
                    <a:pt x="37525" y="31255"/>
                  </a:cubicBezTo>
                  <a:moveTo>
                    <a:pt x="33904" y="34417"/>
                  </a:moveTo>
                  <a:cubicBezTo>
                    <a:pt x="34332" y="34196"/>
                    <a:pt x="34767" y="33978"/>
                    <a:pt x="35214" y="33757"/>
                  </a:cubicBezTo>
                  <a:cubicBezTo>
                    <a:pt x="35195" y="33663"/>
                    <a:pt x="35172" y="33570"/>
                    <a:pt x="35154" y="33472"/>
                  </a:cubicBezTo>
                  <a:cubicBezTo>
                    <a:pt x="34696" y="33690"/>
                    <a:pt x="34242" y="33907"/>
                    <a:pt x="33799" y="34125"/>
                  </a:cubicBezTo>
                  <a:cubicBezTo>
                    <a:pt x="33837" y="34222"/>
                    <a:pt x="33870" y="34320"/>
                    <a:pt x="33904" y="34417"/>
                  </a:cubicBezTo>
                  <a:close/>
                  <a:moveTo>
                    <a:pt x="32985" y="35476"/>
                  </a:moveTo>
                  <a:cubicBezTo>
                    <a:pt x="33281" y="35307"/>
                    <a:pt x="33585" y="35134"/>
                    <a:pt x="33897" y="34965"/>
                  </a:cubicBezTo>
                  <a:cubicBezTo>
                    <a:pt x="33859" y="34860"/>
                    <a:pt x="33825" y="34755"/>
                    <a:pt x="33788" y="34654"/>
                  </a:cubicBezTo>
                  <a:cubicBezTo>
                    <a:pt x="33473" y="34815"/>
                    <a:pt x="33165" y="34977"/>
                    <a:pt x="32861" y="35142"/>
                  </a:cubicBezTo>
                  <a:cubicBezTo>
                    <a:pt x="32902" y="35250"/>
                    <a:pt x="32944" y="35363"/>
                    <a:pt x="32985" y="35476"/>
                  </a:cubicBezTo>
                  <a:moveTo>
                    <a:pt x="27488" y="38455"/>
                  </a:moveTo>
                  <a:cubicBezTo>
                    <a:pt x="25605" y="39843"/>
                    <a:pt x="24299" y="41194"/>
                    <a:pt x="23736" y="42443"/>
                  </a:cubicBezTo>
                  <a:cubicBezTo>
                    <a:pt x="23440" y="43103"/>
                    <a:pt x="23301" y="43749"/>
                    <a:pt x="23301" y="44383"/>
                  </a:cubicBezTo>
                  <a:cubicBezTo>
                    <a:pt x="23301" y="45325"/>
                    <a:pt x="23609" y="46240"/>
                    <a:pt x="24160" y="47114"/>
                  </a:cubicBezTo>
                  <a:cubicBezTo>
                    <a:pt x="24588" y="46979"/>
                    <a:pt x="25008" y="46840"/>
                    <a:pt x="25417" y="46694"/>
                  </a:cubicBezTo>
                  <a:cubicBezTo>
                    <a:pt x="25034" y="45914"/>
                    <a:pt x="24824" y="45099"/>
                    <a:pt x="24824" y="44270"/>
                  </a:cubicBezTo>
                  <a:cubicBezTo>
                    <a:pt x="24824" y="43479"/>
                    <a:pt x="25012" y="42672"/>
                    <a:pt x="25417" y="41858"/>
                  </a:cubicBezTo>
                  <a:cubicBezTo>
                    <a:pt x="26400" y="39895"/>
                    <a:pt x="28985" y="37806"/>
                    <a:pt x="32629" y="35682"/>
                  </a:cubicBezTo>
                  <a:cubicBezTo>
                    <a:pt x="32689" y="35644"/>
                    <a:pt x="32752" y="35607"/>
                    <a:pt x="32816" y="35569"/>
                  </a:cubicBezTo>
                  <a:cubicBezTo>
                    <a:pt x="32779" y="35457"/>
                    <a:pt x="32734" y="35344"/>
                    <a:pt x="32692" y="35232"/>
                  </a:cubicBezTo>
                  <a:cubicBezTo>
                    <a:pt x="30677" y="36316"/>
                    <a:pt x="28918" y="37397"/>
                    <a:pt x="27488" y="38455"/>
                  </a:cubicBezTo>
                  <a:close/>
                  <a:moveTo>
                    <a:pt x="24543" y="47917"/>
                  </a:moveTo>
                  <a:cubicBezTo>
                    <a:pt x="24389" y="47722"/>
                    <a:pt x="24243" y="47527"/>
                    <a:pt x="24111" y="47328"/>
                  </a:cubicBezTo>
                  <a:cubicBezTo>
                    <a:pt x="23714" y="47448"/>
                    <a:pt x="23312" y="47564"/>
                    <a:pt x="22903" y="47673"/>
                  </a:cubicBezTo>
                  <a:cubicBezTo>
                    <a:pt x="23046" y="47850"/>
                    <a:pt x="23203" y="48022"/>
                    <a:pt x="23369" y="48191"/>
                  </a:cubicBezTo>
                  <a:cubicBezTo>
                    <a:pt x="23766" y="48105"/>
                    <a:pt x="24156" y="48011"/>
                    <a:pt x="24543" y="47917"/>
                  </a:cubicBezTo>
                  <a:moveTo>
                    <a:pt x="24674" y="48075"/>
                  </a:moveTo>
                  <a:cubicBezTo>
                    <a:pt x="24652" y="48082"/>
                    <a:pt x="24629" y="48086"/>
                    <a:pt x="24603" y="48093"/>
                  </a:cubicBezTo>
                  <a:cubicBezTo>
                    <a:pt x="24247" y="48184"/>
                    <a:pt x="23890" y="48266"/>
                    <a:pt x="23526" y="48349"/>
                  </a:cubicBezTo>
                  <a:cubicBezTo>
                    <a:pt x="23582" y="48401"/>
                    <a:pt x="23639" y="48457"/>
                    <a:pt x="23695" y="48510"/>
                  </a:cubicBezTo>
                  <a:cubicBezTo>
                    <a:pt x="23808" y="48619"/>
                    <a:pt x="23928" y="48724"/>
                    <a:pt x="24048" y="48829"/>
                  </a:cubicBezTo>
                  <a:cubicBezTo>
                    <a:pt x="24427" y="48761"/>
                    <a:pt x="24798" y="48694"/>
                    <a:pt x="25170" y="48619"/>
                  </a:cubicBezTo>
                  <a:cubicBezTo>
                    <a:pt x="24993" y="48439"/>
                    <a:pt x="24832" y="48259"/>
                    <a:pt x="24674" y="48075"/>
                  </a:cubicBezTo>
                  <a:close/>
                  <a:moveTo>
                    <a:pt x="26017" y="47707"/>
                  </a:moveTo>
                  <a:cubicBezTo>
                    <a:pt x="25631" y="47820"/>
                    <a:pt x="25241" y="47928"/>
                    <a:pt x="24843" y="48033"/>
                  </a:cubicBezTo>
                  <a:cubicBezTo>
                    <a:pt x="25004" y="48217"/>
                    <a:pt x="25173" y="48401"/>
                    <a:pt x="25353" y="48581"/>
                  </a:cubicBezTo>
                  <a:cubicBezTo>
                    <a:pt x="25691" y="48510"/>
                    <a:pt x="26029" y="48435"/>
                    <a:pt x="26359" y="48356"/>
                  </a:cubicBezTo>
                  <a:cubicBezTo>
                    <a:pt x="26404" y="48349"/>
                    <a:pt x="26445" y="48337"/>
                    <a:pt x="26490" y="48326"/>
                  </a:cubicBezTo>
                  <a:cubicBezTo>
                    <a:pt x="26321" y="48124"/>
                    <a:pt x="26164" y="47913"/>
                    <a:pt x="26017" y="47707"/>
                  </a:cubicBezTo>
                  <a:moveTo>
                    <a:pt x="27815" y="47977"/>
                  </a:moveTo>
                  <a:cubicBezTo>
                    <a:pt x="27650" y="47745"/>
                    <a:pt x="27503" y="47508"/>
                    <a:pt x="27364" y="47268"/>
                  </a:cubicBezTo>
                  <a:cubicBezTo>
                    <a:pt x="26978" y="47407"/>
                    <a:pt x="26580" y="47534"/>
                    <a:pt x="26171" y="47658"/>
                  </a:cubicBezTo>
                  <a:cubicBezTo>
                    <a:pt x="26321" y="47868"/>
                    <a:pt x="26483" y="48078"/>
                    <a:pt x="26659" y="48285"/>
                  </a:cubicBezTo>
                  <a:cubicBezTo>
                    <a:pt x="27049" y="48191"/>
                    <a:pt x="27436" y="48086"/>
                    <a:pt x="27815" y="47977"/>
                  </a:cubicBezTo>
                  <a:close/>
                  <a:moveTo>
                    <a:pt x="27927" y="48139"/>
                  </a:moveTo>
                  <a:cubicBezTo>
                    <a:pt x="27556" y="48244"/>
                    <a:pt x="27177" y="48345"/>
                    <a:pt x="26794" y="48442"/>
                  </a:cubicBezTo>
                  <a:cubicBezTo>
                    <a:pt x="26907" y="48574"/>
                    <a:pt x="27027" y="48701"/>
                    <a:pt x="27151" y="48829"/>
                  </a:cubicBezTo>
                  <a:cubicBezTo>
                    <a:pt x="27214" y="48896"/>
                    <a:pt x="27278" y="48960"/>
                    <a:pt x="27342" y="49024"/>
                  </a:cubicBezTo>
                  <a:cubicBezTo>
                    <a:pt x="27620" y="48968"/>
                    <a:pt x="27897" y="48911"/>
                    <a:pt x="28171" y="48851"/>
                  </a:cubicBezTo>
                  <a:cubicBezTo>
                    <a:pt x="28261" y="48833"/>
                    <a:pt x="28355" y="48810"/>
                    <a:pt x="28445" y="48791"/>
                  </a:cubicBezTo>
                  <a:cubicBezTo>
                    <a:pt x="28261" y="48574"/>
                    <a:pt x="28089" y="48356"/>
                    <a:pt x="27927" y="48139"/>
                  </a:cubicBezTo>
                  <a:moveTo>
                    <a:pt x="29728" y="48465"/>
                  </a:moveTo>
                  <a:cubicBezTo>
                    <a:pt x="29548" y="48221"/>
                    <a:pt x="29387" y="47973"/>
                    <a:pt x="29237" y="47726"/>
                  </a:cubicBezTo>
                  <a:cubicBezTo>
                    <a:pt x="28862" y="47853"/>
                    <a:pt x="28475" y="47977"/>
                    <a:pt x="28085" y="48093"/>
                  </a:cubicBezTo>
                  <a:cubicBezTo>
                    <a:pt x="28246" y="48315"/>
                    <a:pt x="28423" y="48532"/>
                    <a:pt x="28610" y="48750"/>
                  </a:cubicBezTo>
                  <a:cubicBezTo>
                    <a:pt x="28989" y="48664"/>
                    <a:pt x="29361" y="48566"/>
                    <a:pt x="29728" y="48465"/>
                  </a:cubicBezTo>
                  <a:moveTo>
                    <a:pt x="30396" y="49305"/>
                  </a:moveTo>
                  <a:cubicBezTo>
                    <a:pt x="30314" y="49215"/>
                    <a:pt x="30235" y="49122"/>
                    <a:pt x="30160" y="49028"/>
                  </a:cubicBezTo>
                  <a:cubicBezTo>
                    <a:pt x="30051" y="48893"/>
                    <a:pt x="29942" y="48758"/>
                    <a:pt x="29841" y="48623"/>
                  </a:cubicBezTo>
                  <a:cubicBezTo>
                    <a:pt x="29484" y="48724"/>
                    <a:pt x="29120" y="48818"/>
                    <a:pt x="28749" y="48908"/>
                  </a:cubicBezTo>
                  <a:cubicBezTo>
                    <a:pt x="28933" y="49114"/>
                    <a:pt x="29128" y="49317"/>
                    <a:pt x="29334" y="49519"/>
                  </a:cubicBezTo>
                  <a:cubicBezTo>
                    <a:pt x="29694" y="49455"/>
                    <a:pt x="30047" y="49384"/>
                    <a:pt x="30396" y="49305"/>
                  </a:cubicBezTo>
                  <a:moveTo>
                    <a:pt x="30531" y="49459"/>
                  </a:moveTo>
                  <a:cubicBezTo>
                    <a:pt x="30190" y="49538"/>
                    <a:pt x="29845" y="49606"/>
                    <a:pt x="29492" y="49673"/>
                  </a:cubicBezTo>
                  <a:cubicBezTo>
                    <a:pt x="29691" y="49861"/>
                    <a:pt x="29897" y="50048"/>
                    <a:pt x="30115" y="50232"/>
                  </a:cubicBezTo>
                  <a:cubicBezTo>
                    <a:pt x="30456" y="50187"/>
                    <a:pt x="30790" y="50138"/>
                    <a:pt x="31124" y="50082"/>
                  </a:cubicBezTo>
                  <a:cubicBezTo>
                    <a:pt x="30918" y="49879"/>
                    <a:pt x="30723" y="49669"/>
                    <a:pt x="30531" y="49459"/>
                  </a:cubicBezTo>
                  <a:moveTo>
                    <a:pt x="32328" y="49861"/>
                  </a:moveTo>
                  <a:cubicBezTo>
                    <a:pt x="32126" y="49632"/>
                    <a:pt x="31934" y="49395"/>
                    <a:pt x="31754" y="49163"/>
                  </a:cubicBezTo>
                  <a:cubicBezTo>
                    <a:pt x="31409" y="49253"/>
                    <a:pt x="31056" y="49343"/>
                    <a:pt x="30700" y="49422"/>
                  </a:cubicBezTo>
                  <a:cubicBezTo>
                    <a:pt x="30891" y="49636"/>
                    <a:pt x="31094" y="49846"/>
                    <a:pt x="31308" y="50052"/>
                  </a:cubicBezTo>
                  <a:cubicBezTo>
                    <a:pt x="31653" y="49992"/>
                    <a:pt x="31994" y="49928"/>
                    <a:pt x="32328" y="49861"/>
                  </a:cubicBezTo>
                  <a:moveTo>
                    <a:pt x="32467" y="50015"/>
                  </a:moveTo>
                  <a:cubicBezTo>
                    <a:pt x="32137" y="50082"/>
                    <a:pt x="31803" y="50146"/>
                    <a:pt x="31465" y="50206"/>
                  </a:cubicBezTo>
                  <a:cubicBezTo>
                    <a:pt x="31664" y="50397"/>
                    <a:pt x="31871" y="50585"/>
                    <a:pt x="32088" y="50769"/>
                  </a:cubicBezTo>
                  <a:cubicBezTo>
                    <a:pt x="32415" y="50731"/>
                    <a:pt x="32741" y="50690"/>
                    <a:pt x="33064" y="50641"/>
                  </a:cubicBezTo>
                  <a:cubicBezTo>
                    <a:pt x="32854" y="50435"/>
                    <a:pt x="32655" y="50225"/>
                    <a:pt x="32467" y="50015"/>
                  </a:cubicBezTo>
                  <a:close/>
                  <a:moveTo>
                    <a:pt x="34231" y="50442"/>
                  </a:moveTo>
                  <a:cubicBezTo>
                    <a:pt x="34028" y="50210"/>
                    <a:pt x="33833" y="49977"/>
                    <a:pt x="33645" y="49741"/>
                  </a:cubicBezTo>
                  <a:cubicBezTo>
                    <a:pt x="33315" y="49823"/>
                    <a:pt x="32977" y="49906"/>
                    <a:pt x="32632" y="49977"/>
                  </a:cubicBezTo>
                  <a:cubicBezTo>
                    <a:pt x="32827" y="50191"/>
                    <a:pt x="33030" y="50405"/>
                    <a:pt x="33244" y="50615"/>
                  </a:cubicBezTo>
                  <a:cubicBezTo>
                    <a:pt x="33578" y="50562"/>
                    <a:pt x="33908" y="50506"/>
                    <a:pt x="34231" y="50442"/>
                  </a:cubicBezTo>
                  <a:moveTo>
                    <a:pt x="34366" y="50596"/>
                  </a:moveTo>
                  <a:cubicBezTo>
                    <a:pt x="34051" y="50656"/>
                    <a:pt x="33728" y="50712"/>
                    <a:pt x="33401" y="50765"/>
                  </a:cubicBezTo>
                  <a:cubicBezTo>
                    <a:pt x="33600" y="50960"/>
                    <a:pt x="33810" y="51151"/>
                    <a:pt x="34024" y="51339"/>
                  </a:cubicBezTo>
                  <a:cubicBezTo>
                    <a:pt x="34343" y="51309"/>
                    <a:pt x="34658" y="51271"/>
                    <a:pt x="34970" y="51230"/>
                  </a:cubicBezTo>
                  <a:cubicBezTo>
                    <a:pt x="34760" y="51020"/>
                    <a:pt x="34561" y="50810"/>
                    <a:pt x="34366" y="50596"/>
                  </a:cubicBezTo>
                  <a:close/>
                  <a:moveTo>
                    <a:pt x="36103" y="51058"/>
                  </a:moveTo>
                  <a:cubicBezTo>
                    <a:pt x="35897" y="50821"/>
                    <a:pt x="35698" y="50585"/>
                    <a:pt x="35510" y="50345"/>
                  </a:cubicBezTo>
                  <a:cubicBezTo>
                    <a:pt x="35191" y="50423"/>
                    <a:pt x="34865" y="50495"/>
                    <a:pt x="34531" y="50562"/>
                  </a:cubicBezTo>
                  <a:cubicBezTo>
                    <a:pt x="34730" y="50780"/>
                    <a:pt x="34936" y="50994"/>
                    <a:pt x="35150" y="51208"/>
                  </a:cubicBezTo>
                  <a:cubicBezTo>
                    <a:pt x="35473" y="51163"/>
                    <a:pt x="35791" y="51114"/>
                    <a:pt x="36103" y="51058"/>
                  </a:cubicBezTo>
                  <a:close/>
                  <a:moveTo>
                    <a:pt x="36238" y="51208"/>
                  </a:moveTo>
                  <a:cubicBezTo>
                    <a:pt x="35930" y="51264"/>
                    <a:pt x="35619" y="51313"/>
                    <a:pt x="35304" y="51358"/>
                  </a:cubicBezTo>
                  <a:cubicBezTo>
                    <a:pt x="35506" y="51557"/>
                    <a:pt x="35716" y="51752"/>
                    <a:pt x="35934" y="51947"/>
                  </a:cubicBezTo>
                  <a:cubicBezTo>
                    <a:pt x="36242" y="51921"/>
                    <a:pt x="36549" y="51891"/>
                    <a:pt x="36846" y="51857"/>
                  </a:cubicBezTo>
                  <a:cubicBezTo>
                    <a:pt x="36636" y="51643"/>
                    <a:pt x="36433" y="51429"/>
                    <a:pt x="36238" y="51208"/>
                  </a:cubicBezTo>
                  <a:close/>
                  <a:moveTo>
                    <a:pt x="37953" y="51710"/>
                  </a:moveTo>
                  <a:cubicBezTo>
                    <a:pt x="37743" y="51470"/>
                    <a:pt x="37544" y="51226"/>
                    <a:pt x="37349" y="50983"/>
                  </a:cubicBezTo>
                  <a:cubicBezTo>
                    <a:pt x="37041" y="51054"/>
                    <a:pt x="36726" y="51118"/>
                    <a:pt x="36403" y="51178"/>
                  </a:cubicBezTo>
                  <a:cubicBezTo>
                    <a:pt x="36602" y="51399"/>
                    <a:pt x="36812" y="51620"/>
                    <a:pt x="37026" y="51838"/>
                  </a:cubicBezTo>
                  <a:cubicBezTo>
                    <a:pt x="37341" y="51800"/>
                    <a:pt x="37649" y="51755"/>
                    <a:pt x="37953" y="51710"/>
                  </a:cubicBezTo>
                  <a:moveTo>
                    <a:pt x="38084" y="51860"/>
                  </a:moveTo>
                  <a:cubicBezTo>
                    <a:pt x="37788" y="51909"/>
                    <a:pt x="37487" y="51951"/>
                    <a:pt x="37180" y="51988"/>
                  </a:cubicBezTo>
                  <a:cubicBezTo>
                    <a:pt x="37386" y="52191"/>
                    <a:pt x="37596" y="52390"/>
                    <a:pt x="37814" y="52588"/>
                  </a:cubicBezTo>
                  <a:cubicBezTo>
                    <a:pt x="38114" y="52570"/>
                    <a:pt x="38410" y="52547"/>
                    <a:pt x="38699" y="52521"/>
                  </a:cubicBezTo>
                  <a:cubicBezTo>
                    <a:pt x="38489" y="52303"/>
                    <a:pt x="38283" y="52082"/>
                    <a:pt x="38084" y="51860"/>
                  </a:cubicBezTo>
                  <a:moveTo>
                    <a:pt x="39776" y="52397"/>
                  </a:moveTo>
                  <a:cubicBezTo>
                    <a:pt x="39566" y="52157"/>
                    <a:pt x="39363" y="51909"/>
                    <a:pt x="39168" y="51662"/>
                  </a:cubicBezTo>
                  <a:cubicBezTo>
                    <a:pt x="38868" y="51725"/>
                    <a:pt x="38560" y="51782"/>
                    <a:pt x="38249" y="51834"/>
                  </a:cubicBezTo>
                  <a:cubicBezTo>
                    <a:pt x="38452" y="52059"/>
                    <a:pt x="38662" y="52284"/>
                    <a:pt x="38879" y="52502"/>
                  </a:cubicBezTo>
                  <a:cubicBezTo>
                    <a:pt x="39183" y="52472"/>
                    <a:pt x="39483" y="52438"/>
                    <a:pt x="39776" y="52397"/>
                  </a:cubicBezTo>
                  <a:close/>
                  <a:moveTo>
                    <a:pt x="39907" y="52551"/>
                  </a:moveTo>
                  <a:cubicBezTo>
                    <a:pt x="39622" y="52588"/>
                    <a:pt x="39326" y="52626"/>
                    <a:pt x="39029" y="52656"/>
                  </a:cubicBezTo>
                  <a:cubicBezTo>
                    <a:pt x="39236" y="52862"/>
                    <a:pt x="39446" y="53065"/>
                    <a:pt x="39664" y="53267"/>
                  </a:cubicBezTo>
                  <a:cubicBezTo>
                    <a:pt x="39956" y="53256"/>
                    <a:pt x="40241" y="53237"/>
                    <a:pt x="40527" y="53219"/>
                  </a:cubicBezTo>
                  <a:cubicBezTo>
                    <a:pt x="40313" y="52997"/>
                    <a:pt x="40106" y="52776"/>
                    <a:pt x="39907" y="52551"/>
                  </a:cubicBezTo>
                  <a:moveTo>
                    <a:pt x="40966" y="52375"/>
                  </a:moveTo>
                  <a:cubicBezTo>
                    <a:pt x="40673" y="52431"/>
                    <a:pt x="40376" y="52480"/>
                    <a:pt x="40073" y="52525"/>
                  </a:cubicBezTo>
                  <a:cubicBezTo>
                    <a:pt x="40275" y="52753"/>
                    <a:pt x="40485" y="52982"/>
                    <a:pt x="40703" y="53204"/>
                  </a:cubicBezTo>
                  <a:cubicBezTo>
                    <a:pt x="40999" y="53181"/>
                    <a:pt x="41292" y="53155"/>
                    <a:pt x="41581" y="53121"/>
                  </a:cubicBezTo>
                  <a:cubicBezTo>
                    <a:pt x="41367" y="52877"/>
                    <a:pt x="41164" y="52626"/>
                    <a:pt x="40966" y="52375"/>
                  </a:cubicBezTo>
                  <a:moveTo>
                    <a:pt x="42631" y="52979"/>
                  </a:moveTo>
                  <a:cubicBezTo>
                    <a:pt x="42418" y="52705"/>
                    <a:pt x="42215" y="52427"/>
                    <a:pt x="42024" y="52146"/>
                  </a:cubicBezTo>
                  <a:cubicBezTo>
                    <a:pt x="41727" y="52217"/>
                    <a:pt x="41427" y="52284"/>
                    <a:pt x="41116" y="52348"/>
                  </a:cubicBezTo>
                  <a:cubicBezTo>
                    <a:pt x="41314" y="52603"/>
                    <a:pt x="41525" y="52855"/>
                    <a:pt x="41742" y="53102"/>
                  </a:cubicBezTo>
                  <a:cubicBezTo>
                    <a:pt x="42042" y="53069"/>
                    <a:pt x="42339" y="53027"/>
                    <a:pt x="42631" y="52979"/>
                  </a:cubicBezTo>
                  <a:moveTo>
                    <a:pt x="42744" y="53125"/>
                  </a:moveTo>
                  <a:cubicBezTo>
                    <a:pt x="42459" y="53174"/>
                    <a:pt x="42170" y="53215"/>
                    <a:pt x="41874" y="53252"/>
                  </a:cubicBezTo>
                  <a:cubicBezTo>
                    <a:pt x="42076" y="53485"/>
                    <a:pt x="42286" y="53714"/>
                    <a:pt x="42504" y="53939"/>
                  </a:cubicBezTo>
                  <a:cubicBezTo>
                    <a:pt x="42793" y="53924"/>
                    <a:pt x="43078" y="53905"/>
                    <a:pt x="43359" y="53879"/>
                  </a:cubicBezTo>
                  <a:cubicBezTo>
                    <a:pt x="43145" y="53631"/>
                    <a:pt x="42943" y="53380"/>
                    <a:pt x="42744" y="53125"/>
                  </a:cubicBezTo>
                  <a:close/>
                  <a:moveTo>
                    <a:pt x="44252" y="53782"/>
                  </a:moveTo>
                  <a:cubicBezTo>
                    <a:pt x="44297" y="53774"/>
                    <a:pt x="44342" y="53770"/>
                    <a:pt x="44391" y="53763"/>
                  </a:cubicBezTo>
                  <a:cubicBezTo>
                    <a:pt x="44177" y="53485"/>
                    <a:pt x="43975" y="53207"/>
                    <a:pt x="43780" y="52926"/>
                  </a:cubicBezTo>
                  <a:cubicBezTo>
                    <a:pt x="43577" y="52971"/>
                    <a:pt x="43371" y="53012"/>
                    <a:pt x="43157" y="53054"/>
                  </a:cubicBezTo>
                  <a:cubicBezTo>
                    <a:pt x="43070" y="53069"/>
                    <a:pt x="42980" y="53087"/>
                    <a:pt x="42894" y="53102"/>
                  </a:cubicBezTo>
                  <a:cubicBezTo>
                    <a:pt x="43093" y="53358"/>
                    <a:pt x="43303" y="53613"/>
                    <a:pt x="43521" y="53864"/>
                  </a:cubicBezTo>
                  <a:cubicBezTo>
                    <a:pt x="43768" y="53842"/>
                    <a:pt x="44012" y="53812"/>
                    <a:pt x="44252" y="53782"/>
                  </a:cubicBezTo>
                  <a:close/>
                  <a:moveTo>
                    <a:pt x="44504" y="53909"/>
                  </a:moveTo>
                  <a:cubicBezTo>
                    <a:pt x="44429" y="53920"/>
                    <a:pt x="44350" y="53932"/>
                    <a:pt x="44271" y="53943"/>
                  </a:cubicBezTo>
                  <a:cubicBezTo>
                    <a:pt x="44068" y="53969"/>
                    <a:pt x="43858" y="53992"/>
                    <a:pt x="43652" y="54014"/>
                  </a:cubicBezTo>
                  <a:cubicBezTo>
                    <a:pt x="43855" y="54247"/>
                    <a:pt x="44065" y="54476"/>
                    <a:pt x="44279" y="54705"/>
                  </a:cubicBezTo>
                  <a:cubicBezTo>
                    <a:pt x="44564" y="54697"/>
                    <a:pt x="44841" y="54682"/>
                    <a:pt x="45119" y="54667"/>
                  </a:cubicBezTo>
                  <a:cubicBezTo>
                    <a:pt x="44905" y="54416"/>
                    <a:pt x="44703" y="54164"/>
                    <a:pt x="44504" y="53909"/>
                  </a:cubicBezTo>
                  <a:moveTo>
                    <a:pt x="46132" y="54577"/>
                  </a:moveTo>
                  <a:cubicBezTo>
                    <a:pt x="45922" y="54303"/>
                    <a:pt x="45719" y="54025"/>
                    <a:pt x="45524" y="53744"/>
                  </a:cubicBezTo>
                  <a:cubicBezTo>
                    <a:pt x="45243" y="53797"/>
                    <a:pt x="44950" y="53845"/>
                    <a:pt x="44654" y="53890"/>
                  </a:cubicBezTo>
                  <a:cubicBezTo>
                    <a:pt x="44853" y="54145"/>
                    <a:pt x="45063" y="54401"/>
                    <a:pt x="45280" y="54656"/>
                  </a:cubicBezTo>
                  <a:cubicBezTo>
                    <a:pt x="45314" y="54652"/>
                    <a:pt x="45344" y="54648"/>
                    <a:pt x="45378" y="54648"/>
                  </a:cubicBezTo>
                  <a:cubicBezTo>
                    <a:pt x="45637" y="54626"/>
                    <a:pt x="45888" y="54603"/>
                    <a:pt x="46132" y="54577"/>
                  </a:cubicBezTo>
                  <a:moveTo>
                    <a:pt x="46248" y="54727"/>
                  </a:moveTo>
                  <a:cubicBezTo>
                    <a:pt x="45974" y="54757"/>
                    <a:pt x="45693" y="54783"/>
                    <a:pt x="45408" y="54806"/>
                  </a:cubicBezTo>
                  <a:cubicBezTo>
                    <a:pt x="45611" y="55038"/>
                    <a:pt x="45821" y="55271"/>
                    <a:pt x="46034" y="55500"/>
                  </a:cubicBezTo>
                  <a:cubicBezTo>
                    <a:pt x="46196" y="55496"/>
                    <a:pt x="46357" y="55496"/>
                    <a:pt x="46515" y="55492"/>
                  </a:cubicBezTo>
                  <a:cubicBezTo>
                    <a:pt x="46631" y="55489"/>
                    <a:pt x="46744" y="55485"/>
                    <a:pt x="46856" y="55481"/>
                  </a:cubicBezTo>
                  <a:cubicBezTo>
                    <a:pt x="46650" y="55230"/>
                    <a:pt x="46443" y="54978"/>
                    <a:pt x="46248" y="54727"/>
                  </a:cubicBezTo>
                  <a:close/>
                  <a:moveTo>
                    <a:pt x="47862" y="55421"/>
                  </a:moveTo>
                  <a:cubicBezTo>
                    <a:pt x="47652" y="55147"/>
                    <a:pt x="47449" y="54873"/>
                    <a:pt x="47254" y="54592"/>
                  </a:cubicBezTo>
                  <a:cubicBezTo>
                    <a:pt x="46976" y="54637"/>
                    <a:pt x="46687" y="54674"/>
                    <a:pt x="46395" y="54708"/>
                  </a:cubicBezTo>
                  <a:cubicBezTo>
                    <a:pt x="46597" y="54967"/>
                    <a:pt x="46804" y="55222"/>
                    <a:pt x="47018" y="55474"/>
                  </a:cubicBezTo>
                  <a:cubicBezTo>
                    <a:pt x="47306" y="55462"/>
                    <a:pt x="47584" y="55444"/>
                    <a:pt x="47862" y="55421"/>
                  </a:cubicBezTo>
                  <a:close/>
                  <a:moveTo>
                    <a:pt x="47974" y="55571"/>
                  </a:moveTo>
                  <a:cubicBezTo>
                    <a:pt x="47704" y="55594"/>
                    <a:pt x="47430" y="55612"/>
                    <a:pt x="47149" y="55624"/>
                  </a:cubicBezTo>
                  <a:cubicBezTo>
                    <a:pt x="47318" y="55823"/>
                    <a:pt x="47494" y="56018"/>
                    <a:pt x="47670" y="56213"/>
                  </a:cubicBezTo>
                  <a:cubicBezTo>
                    <a:pt x="47704" y="56247"/>
                    <a:pt x="47738" y="56284"/>
                    <a:pt x="47768" y="56318"/>
                  </a:cubicBezTo>
                  <a:cubicBezTo>
                    <a:pt x="47944" y="56322"/>
                    <a:pt x="48121" y="56322"/>
                    <a:pt x="48293" y="56322"/>
                  </a:cubicBezTo>
                  <a:cubicBezTo>
                    <a:pt x="48391" y="56322"/>
                    <a:pt x="48485" y="56322"/>
                    <a:pt x="48582" y="56322"/>
                  </a:cubicBezTo>
                  <a:cubicBezTo>
                    <a:pt x="48372" y="56074"/>
                    <a:pt x="48169" y="55823"/>
                    <a:pt x="47974" y="55571"/>
                  </a:cubicBezTo>
                  <a:close/>
                  <a:moveTo>
                    <a:pt x="49573" y="56292"/>
                  </a:moveTo>
                  <a:cubicBezTo>
                    <a:pt x="49366" y="56021"/>
                    <a:pt x="49167" y="55748"/>
                    <a:pt x="48972" y="55470"/>
                  </a:cubicBezTo>
                  <a:cubicBezTo>
                    <a:pt x="48695" y="55504"/>
                    <a:pt x="48413" y="55534"/>
                    <a:pt x="48124" y="55560"/>
                  </a:cubicBezTo>
                  <a:cubicBezTo>
                    <a:pt x="48323" y="55815"/>
                    <a:pt x="48530" y="56066"/>
                    <a:pt x="48743" y="56318"/>
                  </a:cubicBezTo>
                  <a:cubicBezTo>
                    <a:pt x="49025" y="56314"/>
                    <a:pt x="49299" y="56307"/>
                    <a:pt x="49573" y="56292"/>
                  </a:cubicBezTo>
                  <a:close/>
                  <a:moveTo>
                    <a:pt x="49689" y="56442"/>
                  </a:moveTo>
                  <a:cubicBezTo>
                    <a:pt x="49419" y="56457"/>
                    <a:pt x="49149" y="56464"/>
                    <a:pt x="48871" y="56472"/>
                  </a:cubicBezTo>
                  <a:cubicBezTo>
                    <a:pt x="49070" y="56701"/>
                    <a:pt x="49272" y="56929"/>
                    <a:pt x="49483" y="57158"/>
                  </a:cubicBezTo>
                  <a:cubicBezTo>
                    <a:pt x="49753" y="57170"/>
                    <a:pt x="50019" y="57177"/>
                    <a:pt x="50286" y="57181"/>
                  </a:cubicBezTo>
                  <a:cubicBezTo>
                    <a:pt x="50083" y="56937"/>
                    <a:pt x="49880" y="56689"/>
                    <a:pt x="49689" y="56442"/>
                  </a:cubicBezTo>
                  <a:close/>
                  <a:moveTo>
                    <a:pt x="50736" y="57185"/>
                  </a:moveTo>
                  <a:cubicBezTo>
                    <a:pt x="50916" y="57185"/>
                    <a:pt x="51092" y="57185"/>
                    <a:pt x="51269" y="57181"/>
                  </a:cubicBezTo>
                  <a:cubicBezTo>
                    <a:pt x="51066" y="56914"/>
                    <a:pt x="50867" y="56644"/>
                    <a:pt x="50676" y="56370"/>
                  </a:cubicBezTo>
                  <a:cubicBezTo>
                    <a:pt x="50402" y="56397"/>
                    <a:pt x="50120" y="56419"/>
                    <a:pt x="49839" y="56434"/>
                  </a:cubicBezTo>
                  <a:cubicBezTo>
                    <a:pt x="50034" y="56686"/>
                    <a:pt x="50237" y="56937"/>
                    <a:pt x="50447" y="57185"/>
                  </a:cubicBezTo>
                  <a:cubicBezTo>
                    <a:pt x="50544" y="57185"/>
                    <a:pt x="50642" y="57185"/>
                    <a:pt x="50736" y="57185"/>
                  </a:cubicBezTo>
                  <a:moveTo>
                    <a:pt x="51385" y="57331"/>
                  </a:moveTo>
                  <a:cubicBezTo>
                    <a:pt x="51171" y="57335"/>
                    <a:pt x="50953" y="57338"/>
                    <a:pt x="50736" y="57338"/>
                  </a:cubicBezTo>
                  <a:cubicBezTo>
                    <a:pt x="50683" y="57338"/>
                    <a:pt x="50631" y="57338"/>
                    <a:pt x="50578" y="57338"/>
                  </a:cubicBezTo>
                  <a:cubicBezTo>
                    <a:pt x="50773" y="57567"/>
                    <a:pt x="50972" y="57792"/>
                    <a:pt x="51179" y="58018"/>
                  </a:cubicBezTo>
                  <a:cubicBezTo>
                    <a:pt x="51445" y="58036"/>
                    <a:pt x="51711" y="58051"/>
                    <a:pt x="51974" y="58063"/>
                  </a:cubicBezTo>
                  <a:cubicBezTo>
                    <a:pt x="51771" y="57819"/>
                    <a:pt x="51576" y="57575"/>
                    <a:pt x="51385" y="57331"/>
                  </a:cubicBezTo>
                  <a:close/>
                  <a:moveTo>
                    <a:pt x="52949" y="58085"/>
                  </a:moveTo>
                  <a:cubicBezTo>
                    <a:pt x="52747" y="57822"/>
                    <a:pt x="52552" y="57556"/>
                    <a:pt x="52364" y="57290"/>
                  </a:cubicBezTo>
                  <a:cubicBezTo>
                    <a:pt x="52090" y="57305"/>
                    <a:pt x="51813" y="57320"/>
                    <a:pt x="51535" y="57327"/>
                  </a:cubicBezTo>
                  <a:cubicBezTo>
                    <a:pt x="51730" y="57575"/>
                    <a:pt x="51929" y="57822"/>
                    <a:pt x="52135" y="58066"/>
                  </a:cubicBezTo>
                  <a:cubicBezTo>
                    <a:pt x="52409" y="58078"/>
                    <a:pt x="52683" y="58085"/>
                    <a:pt x="52949" y="58085"/>
                  </a:cubicBezTo>
                  <a:moveTo>
                    <a:pt x="53066" y="58235"/>
                  </a:moveTo>
                  <a:cubicBezTo>
                    <a:pt x="52803" y="58235"/>
                    <a:pt x="52533" y="58231"/>
                    <a:pt x="52267" y="58220"/>
                  </a:cubicBezTo>
                  <a:cubicBezTo>
                    <a:pt x="52458" y="58449"/>
                    <a:pt x="52657" y="58674"/>
                    <a:pt x="52859" y="58895"/>
                  </a:cubicBezTo>
                  <a:cubicBezTo>
                    <a:pt x="53126" y="58922"/>
                    <a:pt x="53388" y="58941"/>
                    <a:pt x="53647" y="58959"/>
                  </a:cubicBezTo>
                  <a:cubicBezTo>
                    <a:pt x="53448" y="58719"/>
                    <a:pt x="53253" y="58479"/>
                    <a:pt x="53066" y="58235"/>
                  </a:cubicBezTo>
                  <a:moveTo>
                    <a:pt x="54619" y="59004"/>
                  </a:moveTo>
                  <a:cubicBezTo>
                    <a:pt x="54417" y="58745"/>
                    <a:pt x="54225" y="58483"/>
                    <a:pt x="54038" y="58220"/>
                  </a:cubicBezTo>
                  <a:cubicBezTo>
                    <a:pt x="53764" y="58228"/>
                    <a:pt x="53490" y="58235"/>
                    <a:pt x="53216" y="58235"/>
                  </a:cubicBezTo>
                  <a:cubicBezTo>
                    <a:pt x="53407" y="58479"/>
                    <a:pt x="53606" y="58727"/>
                    <a:pt x="53809" y="58967"/>
                  </a:cubicBezTo>
                  <a:cubicBezTo>
                    <a:pt x="54079" y="58986"/>
                    <a:pt x="54349" y="58997"/>
                    <a:pt x="54619" y="59004"/>
                  </a:cubicBezTo>
                  <a:close/>
                  <a:moveTo>
                    <a:pt x="54735" y="59154"/>
                  </a:moveTo>
                  <a:cubicBezTo>
                    <a:pt x="54469" y="59147"/>
                    <a:pt x="54206" y="59136"/>
                    <a:pt x="53940" y="59124"/>
                  </a:cubicBezTo>
                  <a:cubicBezTo>
                    <a:pt x="54131" y="59346"/>
                    <a:pt x="54326" y="59571"/>
                    <a:pt x="54529" y="59792"/>
                  </a:cubicBezTo>
                  <a:cubicBezTo>
                    <a:pt x="54788" y="59822"/>
                    <a:pt x="55051" y="59848"/>
                    <a:pt x="55309" y="59871"/>
                  </a:cubicBezTo>
                  <a:cubicBezTo>
                    <a:pt x="55114" y="59635"/>
                    <a:pt x="54919" y="59395"/>
                    <a:pt x="54735" y="59154"/>
                  </a:cubicBezTo>
                  <a:close/>
                  <a:moveTo>
                    <a:pt x="56274" y="59939"/>
                  </a:moveTo>
                  <a:cubicBezTo>
                    <a:pt x="56075" y="59680"/>
                    <a:pt x="55884" y="59425"/>
                    <a:pt x="55700" y="59166"/>
                  </a:cubicBezTo>
                  <a:cubicBezTo>
                    <a:pt x="55628" y="59166"/>
                    <a:pt x="55557" y="59166"/>
                    <a:pt x="55486" y="59166"/>
                  </a:cubicBezTo>
                  <a:cubicBezTo>
                    <a:pt x="55287" y="59166"/>
                    <a:pt x="55084" y="59162"/>
                    <a:pt x="54882" y="59158"/>
                  </a:cubicBezTo>
                  <a:cubicBezTo>
                    <a:pt x="55073" y="59402"/>
                    <a:pt x="55268" y="59642"/>
                    <a:pt x="55471" y="59882"/>
                  </a:cubicBezTo>
                  <a:cubicBezTo>
                    <a:pt x="55737" y="59905"/>
                    <a:pt x="56007" y="59924"/>
                    <a:pt x="56274" y="59939"/>
                  </a:cubicBezTo>
                  <a:close/>
                  <a:moveTo>
                    <a:pt x="56390" y="60089"/>
                  </a:moveTo>
                  <a:cubicBezTo>
                    <a:pt x="56127" y="60074"/>
                    <a:pt x="55865" y="60059"/>
                    <a:pt x="55602" y="60040"/>
                  </a:cubicBezTo>
                  <a:cubicBezTo>
                    <a:pt x="55790" y="60261"/>
                    <a:pt x="55985" y="60483"/>
                    <a:pt x="56184" y="60700"/>
                  </a:cubicBezTo>
                  <a:cubicBezTo>
                    <a:pt x="56443" y="60734"/>
                    <a:pt x="56701" y="60768"/>
                    <a:pt x="56960" y="60794"/>
                  </a:cubicBezTo>
                  <a:cubicBezTo>
                    <a:pt x="56765" y="60561"/>
                    <a:pt x="56574" y="60325"/>
                    <a:pt x="56390" y="60089"/>
                  </a:cubicBezTo>
                  <a:close/>
                  <a:moveTo>
                    <a:pt x="57917" y="60880"/>
                  </a:moveTo>
                  <a:cubicBezTo>
                    <a:pt x="57722" y="60629"/>
                    <a:pt x="57531" y="60374"/>
                    <a:pt x="57347" y="60119"/>
                  </a:cubicBezTo>
                  <a:cubicBezTo>
                    <a:pt x="57080" y="60115"/>
                    <a:pt x="56810" y="60107"/>
                    <a:pt x="56536" y="60096"/>
                  </a:cubicBezTo>
                  <a:cubicBezTo>
                    <a:pt x="56728" y="60336"/>
                    <a:pt x="56919" y="60573"/>
                    <a:pt x="57118" y="60809"/>
                  </a:cubicBezTo>
                  <a:cubicBezTo>
                    <a:pt x="57384" y="60839"/>
                    <a:pt x="57651" y="60862"/>
                    <a:pt x="57917" y="60880"/>
                  </a:cubicBezTo>
                  <a:moveTo>
                    <a:pt x="58033" y="61034"/>
                  </a:moveTo>
                  <a:cubicBezTo>
                    <a:pt x="57775" y="61015"/>
                    <a:pt x="57512" y="60993"/>
                    <a:pt x="57249" y="60967"/>
                  </a:cubicBezTo>
                  <a:cubicBezTo>
                    <a:pt x="57437" y="61188"/>
                    <a:pt x="57632" y="61406"/>
                    <a:pt x="57827" y="61623"/>
                  </a:cubicBezTo>
                  <a:cubicBezTo>
                    <a:pt x="58086" y="61661"/>
                    <a:pt x="58341" y="61698"/>
                    <a:pt x="58600" y="61728"/>
                  </a:cubicBezTo>
                  <a:cubicBezTo>
                    <a:pt x="58405" y="61499"/>
                    <a:pt x="58217" y="61267"/>
                    <a:pt x="58033" y="61034"/>
                  </a:cubicBezTo>
                  <a:moveTo>
                    <a:pt x="59553" y="61837"/>
                  </a:moveTo>
                  <a:cubicBezTo>
                    <a:pt x="59358" y="61586"/>
                    <a:pt x="59170" y="61338"/>
                    <a:pt x="58986" y="61087"/>
                  </a:cubicBezTo>
                  <a:cubicBezTo>
                    <a:pt x="58720" y="61075"/>
                    <a:pt x="58450" y="61060"/>
                    <a:pt x="58184" y="61042"/>
                  </a:cubicBezTo>
                  <a:cubicBezTo>
                    <a:pt x="58371" y="61282"/>
                    <a:pt x="58562" y="61514"/>
                    <a:pt x="58758" y="61751"/>
                  </a:cubicBezTo>
                  <a:cubicBezTo>
                    <a:pt x="59024" y="61781"/>
                    <a:pt x="59287" y="61811"/>
                    <a:pt x="59553" y="61837"/>
                  </a:cubicBezTo>
                  <a:close/>
                  <a:moveTo>
                    <a:pt x="59669" y="61987"/>
                  </a:moveTo>
                  <a:cubicBezTo>
                    <a:pt x="59410" y="61965"/>
                    <a:pt x="59152" y="61935"/>
                    <a:pt x="58889" y="61905"/>
                  </a:cubicBezTo>
                  <a:cubicBezTo>
                    <a:pt x="59077" y="62126"/>
                    <a:pt x="59268" y="62344"/>
                    <a:pt x="59463" y="62557"/>
                  </a:cubicBezTo>
                  <a:cubicBezTo>
                    <a:pt x="59718" y="62599"/>
                    <a:pt x="59973" y="62640"/>
                    <a:pt x="60228" y="62677"/>
                  </a:cubicBezTo>
                  <a:cubicBezTo>
                    <a:pt x="60041" y="62449"/>
                    <a:pt x="59853" y="62220"/>
                    <a:pt x="59669" y="61987"/>
                  </a:cubicBezTo>
                  <a:close/>
                  <a:moveTo>
                    <a:pt x="61178" y="62801"/>
                  </a:moveTo>
                  <a:cubicBezTo>
                    <a:pt x="60986" y="62554"/>
                    <a:pt x="60802" y="62310"/>
                    <a:pt x="60619" y="62058"/>
                  </a:cubicBezTo>
                  <a:cubicBezTo>
                    <a:pt x="60352" y="62043"/>
                    <a:pt x="60086" y="62025"/>
                    <a:pt x="59816" y="61998"/>
                  </a:cubicBezTo>
                  <a:cubicBezTo>
                    <a:pt x="60003" y="62235"/>
                    <a:pt x="60195" y="62467"/>
                    <a:pt x="60390" y="62700"/>
                  </a:cubicBezTo>
                  <a:cubicBezTo>
                    <a:pt x="60652" y="62738"/>
                    <a:pt x="60915" y="62771"/>
                    <a:pt x="61178" y="62801"/>
                  </a:cubicBezTo>
                  <a:close/>
                  <a:moveTo>
                    <a:pt x="61298" y="62951"/>
                  </a:moveTo>
                  <a:cubicBezTo>
                    <a:pt x="61039" y="62921"/>
                    <a:pt x="60780" y="62891"/>
                    <a:pt x="60521" y="62858"/>
                  </a:cubicBezTo>
                  <a:cubicBezTo>
                    <a:pt x="60705" y="63071"/>
                    <a:pt x="60896" y="63289"/>
                    <a:pt x="61088" y="63503"/>
                  </a:cubicBezTo>
                  <a:cubicBezTo>
                    <a:pt x="61343" y="63548"/>
                    <a:pt x="61598" y="63593"/>
                    <a:pt x="61853" y="63634"/>
                  </a:cubicBezTo>
                  <a:cubicBezTo>
                    <a:pt x="61665" y="63405"/>
                    <a:pt x="61478" y="63180"/>
                    <a:pt x="61298" y="62951"/>
                  </a:cubicBezTo>
                  <a:close/>
                  <a:moveTo>
                    <a:pt x="62799" y="63773"/>
                  </a:moveTo>
                  <a:cubicBezTo>
                    <a:pt x="62607" y="63529"/>
                    <a:pt x="62423" y="63285"/>
                    <a:pt x="62243" y="63041"/>
                  </a:cubicBezTo>
                  <a:cubicBezTo>
                    <a:pt x="61977" y="63019"/>
                    <a:pt x="61710" y="62996"/>
                    <a:pt x="61444" y="62966"/>
                  </a:cubicBezTo>
                  <a:cubicBezTo>
                    <a:pt x="61628" y="63199"/>
                    <a:pt x="61819" y="63428"/>
                    <a:pt x="62011" y="63657"/>
                  </a:cubicBezTo>
                  <a:cubicBezTo>
                    <a:pt x="62273" y="63698"/>
                    <a:pt x="62536" y="63736"/>
                    <a:pt x="62799" y="63773"/>
                  </a:cubicBezTo>
                  <a:close/>
                  <a:moveTo>
                    <a:pt x="62919" y="63923"/>
                  </a:moveTo>
                  <a:cubicBezTo>
                    <a:pt x="62660" y="63889"/>
                    <a:pt x="62401" y="63856"/>
                    <a:pt x="62146" y="63814"/>
                  </a:cubicBezTo>
                  <a:cubicBezTo>
                    <a:pt x="62330" y="64032"/>
                    <a:pt x="62517" y="64242"/>
                    <a:pt x="62708" y="64456"/>
                  </a:cubicBezTo>
                  <a:cubicBezTo>
                    <a:pt x="62964" y="64505"/>
                    <a:pt x="63215" y="64553"/>
                    <a:pt x="63470" y="64599"/>
                  </a:cubicBezTo>
                  <a:cubicBezTo>
                    <a:pt x="63283" y="64373"/>
                    <a:pt x="63099" y="64148"/>
                    <a:pt x="62919" y="63923"/>
                  </a:cubicBezTo>
                  <a:close/>
                  <a:moveTo>
                    <a:pt x="64412" y="64752"/>
                  </a:moveTo>
                  <a:cubicBezTo>
                    <a:pt x="64224" y="64512"/>
                    <a:pt x="64040" y="64272"/>
                    <a:pt x="63860" y="64032"/>
                  </a:cubicBezTo>
                  <a:cubicBezTo>
                    <a:pt x="63594" y="64006"/>
                    <a:pt x="63328" y="63976"/>
                    <a:pt x="63065" y="63942"/>
                  </a:cubicBezTo>
                  <a:cubicBezTo>
                    <a:pt x="63249" y="64171"/>
                    <a:pt x="63436" y="64400"/>
                    <a:pt x="63628" y="64625"/>
                  </a:cubicBezTo>
                  <a:cubicBezTo>
                    <a:pt x="63890" y="64670"/>
                    <a:pt x="64149" y="64711"/>
                    <a:pt x="64412" y="64752"/>
                  </a:cubicBezTo>
                  <a:moveTo>
                    <a:pt x="64532" y="64902"/>
                  </a:moveTo>
                  <a:cubicBezTo>
                    <a:pt x="64273" y="64865"/>
                    <a:pt x="64018" y="64824"/>
                    <a:pt x="63763" y="64782"/>
                  </a:cubicBezTo>
                  <a:cubicBezTo>
                    <a:pt x="63943" y="64996"/>
                    <a:pt x="64130" y="65206"/>
                    <a:pt x="64322" y="65416"/>
                  </a:cubicBezTo>
                  <a:cubicBezTo>
                    <a:pt x="64577" y="65473"/>
                    <a:pt x="64828" y="65522"/>
                    <a:pt x="65083" y="65570"/>
                  </a:cubicBezTo>
                  <a:cubicBezTo>
                    <a:pt x="64896" y="65349"/>
                    <a:pt x="64712" y="65128"/>
                    <a:pt x="64532" y="64902"/>
                  </a:cubicBezTo>
                  <a:close/>
                  <a:moveTo>
                    <a:pt x="66022" y="65739"/>
                  </a:moveTo>
                  <a:cubicBezTo>
                    <a:pt x="65830" y="65503"/>
                    <a:pt x="65650" y="65263"/>
                    <a:pt x="65470" y="65026"/>
                  </a:cubicBezTo>
                  <a:cubicBezTo>
                    <a:pt x="65204" y="64992"/>
                    <a:pt x="64941" y="64959"/>
                    <a:pt x="64675" y="64921"/>
                  </a:cubicBezTo>
                  <a:cubicBezTo>
                    <a:pt x="64858" y="65150"/>
                    <a:pt x="65046" y="65375"/>
                    <a:pt x="65237" y="65600"/>
                  </a:cubicBezTo>
                  <a:cubicBezTo>
                    <a:pt x="65500" y="65649"/>
                    <a:pt x="65759" y="65694"/>
                    <a:pt x="66022" y="65739"/>
                  </a:cubicBezTo>
                  <a:close/>
                  <a:moveTo>
                    <a:pt x="66142" y="65889"/>
                  </a:moveTo>
                  <a:cubicBezTo>
                    <a:pt x="65883" y="65848"/>
                    <a:pt x="65628" y="65803"/>
                    <a:pt x="65372" y="65758"/>
                  </a:cubicBezTo>
                  <a:cubicBezTo>
                    <a:pt x="65556" y="65968"/>
                    <a:pt x="65740" y="66178"/>
                    <a:pt x="65931" y="66388"/>
                  </a:cubicBezTo>
                  <a:cubicBezTo>
                    <a:pt x="66183" y="66445"/>
                    <a:pt x="66434" y="66497"/>
                    <a:pt x="66689" y="66550"/>
                  </a:cubicBezTo>
                  <a:cubicBezTo>
                    <a:pt x="66502" y="66332"/>
                    <a:pt x="66318" y="66111"/>
                    <a:pt x="66142" y="65889"/>
                  </a:cubicBezTo>
                  <a:close/>
                  <a:moveTo>
                    <a:pt x="67624" y="66730"/>
                  </a:moveTo>
                  <a:cubicBezTo>
                    <a:pt x="67436" y="66497"/>
                    <a:pt x="67252" y="66261"/>
                    <a:pt x="67076" y="66024"/>
                  </a:cubicBezTo>
                  <a:cubicBezTo>
                    <a:pt x="66809" y="65991"/>
                    <a:pt x="66547" y="65953"/>
                    <a:pt x="66284" y="65912"/>
                  </a:cubicBezTo>
                  <a:cubicBezTo>
                    <a:pt x="66468" y="66137"/>
                    <a:pt x="66652" y="66358"/>
                    <a:pt x="66843" y="66583"/>
                  </a:cubicBezTo>
                  <a:cubicBezTo>
                    <a:pt x="67102" y="66636"/>
                    <a:pt x="67365" y="66685"/>
                    <a:pt x="67624" y="66730"/>
                  </a:cubicBezTo>
                  <a:close/>
                  <a:moveTo>
                    <a:pt x="67744" y="66880"/>
                  </a:moveTo>
                  <a:cubicBezTo>
                    <a:pt x="67489" y="66835"/>
                    <a:pt x="67233" y="66790"/>
                    <a:pt x="66978" y="66737"/>
                  </a:cubicBezTo>
                  <a:cubicBezTo>
                    <a:pt x="67158" y="66947"/>
                    <a:pt x="67346" y="67157"/>
                    <a:pt x="67534" y="67364"/>
                  </a:cubicBezTo>
                  <a:cubicBezTo>
                    <a:pt x="67785" y="67424"/>
                    <a:pt x="68040" y="67480"/>
                    <a:pt x="68291" y="67536"/>
                  </a:cubicBezTo>
                  <a:cubicBezTo>
                    <a:pt x="68104" y="67319"/>
                    <a:pt x="67924" y="67101"/>
                    <a:pt x="67744" y="66880"/>
                  </a:cubicBezTo>
                  <a:moveTo>
                    <a:pt x="69222" y="67728"/>
                  </a:moveTo>
                  <a:cubicBezTo>
                    <a:pt x="69038" y="67499"/>
                    <a:pt x="68854" y="67266"/>
                    <a:pt x="68678" y="67030"/>
                  </a:cubicBezTo>
                  <a:cubicBezTo>
                    <a:pt x="68355" y="66992"/>
                    <a:pt x="68149" y="66951"/>
                    <a:pt x="67886" y="66906"/>
                  </a:cubicBezTo>
                  <a:cubicBezTo>
                    <a:pt x="68070" y="67127"/>
                    <a:pt x="68254" y="67349"/>
                    <a:pt x="68445" y="67570"/>
                  </a:cubicBezTo>
                  <a:cubicBezTo>
                    <a:pt x="68704" y="67626"/>
                    <a:pt x="68963" y="67679"/>
                    <a:pt x="69222" y="67728"/>
                  </a:cubicBezTo>
                  <a:close/>
                  <a:moveTo>
                    <a:pt x="69346" y="67878"/>
                  </a:moveTo>
                  <a:cubicBezTo>
                    <a:pt x="69091" y="67829"/>
                    <a:pt x="68836" y="67780"/>
                    <a:pt x="68580" y="67728"/>
                  </a:cubicBezTo>
                  <a:cubicBezTo>
                    <a:pt x="68760" y="67934"/>
                    <a:pt x="68948" y="68140"/>
                    <a:pt x="69136" y="68347"/>
                  </a:cubicBezTo>
                  <a:cubicBezTo>
                    <a:pt x="69387" y="68411"/>
                    <a:pt x="69638" y="68471"/>
                    <a:pt x="69890" y="68531"/>
                  </a:cubicBezTo>
                  <a:cubicBezTo>
                    <a:pt x="69706" y="68313"/>
                    <a:pt x="69522" y="68095"/>
                    <a:pt x="69346" y="67878"/>
                  </a:cubicBezTo>
                  <a:close/>
                  <a:moveTo>
                    <a:pt x="70820" y="68729"/>
                  </a:moveTo>
                  <a:cubicBezTo>
                    <a:pt x="70633" y="68504"/>
                    <a:pt x="70453" y="68272"/>
                    <a:pt x="70273" y="68043"/>
                  </a:cubicBezTo>
                  <a:cubicBezTo>
                    <a:pt x="70010" y="67998"/>
                    <a:pt x="69747" y="67953"/>
                    <a:pt x="69485" y="67904"/>
                  </a:cubicBezTo>
                  <a:cubicBezTo>
                    <a:pt x="69668" y="68125"/>
                    <a:pt x="69852" y="68347"/>
                    <a:pt x="70044" y="68564"/>
                  </a:cubicBezTo>
                  <a:cubicBezTo>
                    <a:pt x="70303" y="68621"/>
                    <a:pt x="70561" y="68677"/>
                    <a:pt x="70820" y="68729"/>
                  </a:cubicBezTo>
                  <a:close/>
                  <a:moveTo>
                    <a:pt x="70940" y="68880"/>
                  </a:moveTo>
                  <a:cubicBezTo>
                    <a:pt x="70689" y="68831"/>
                    <a:pt x="70434" y="68774"/>
                    <a:pt x="70179" y="68718"/>
                  </a:cubicBezTo>
                  <a:cubicBezTo>
                    <a:pt x="70359" y="68925"/>
                    <a:pt x="70546" y="69131"/>
                    <a:pt x="70734" y="69337"/>
                  </a:cubicBezTo>
                  <a:cubicBezTo>
                    <a:pt x="70985" y="69401"/>
                    <a:pt x="71233" y="69465"/>
                    <a:pt x="71488" y="69525"/>
                  </a:cubicBezTo>
                  <a:cubicBezTo>
                    <a:pt x="71301" y="69311"/>
                    <a:pt x="71120" y="69097"/>
                    <a:pt x="70940" y="68880"/>
                  </a:cubicBezTo>
                  <a:close/>
                  <a:moveTo>
                    <a:pt x="72415" y="69739"/>
                  </a:moveTo>
                  <a:cubicBezTo>
                    <a:pt x="72227" y="69514"/>
                    <a:pt x="72047" y="69285"/>
                    <a:pt x="71867" y="69056"/>
                  </a:cubicBezTo>
                  <a:cubicBezTo>
                    <a:pt x="71605" y="69011"/>
                    <a:pt x="71342" y="68962"/>
                    <a:pt x="71083" y="68910"/>
                  </a:cubicBezTo>
                  <a:cubicBezTo>
                    <a:pt x="71263" y="69127"/>
                    <a:pt x="71447" y="69345"/>
                    <a:pt x="71638" y="69562"/>
                  </a:cubicBezTo>
                  <a:cubicBezTo>
                    <a:pt x="71897" y="69622"/>
                    <a:pt x="72152" y="69682"/>
                    <a:pt x="72415" y="69739"/>
                  </a:cubicBezTo>
                  <a:close/>
                  <a:moveTo>
                    <a:pt x="72535" y="69889"/>
                  </a:moveTo>
                  <a:cubicBezTo>
                    <a:pt x="72280" y="69833"/>
                    <a:pt x="72028" y="69776"/>
                    <a:pt x="71773" y="69716"/>
                  </a:cubicBezTo>
                  <a:cubicBezTo>
                    <a:pt x="71953" y="69923"/>
                    <a:pt x="72137" y="70125"/>
                    <a:pt x="72329" y="70332"/>
                  </a:cubicBezTo>
                  <a:cubicBezTo>
                    <a:pt x="72576" y="70399"/>
                    <a:pt x="72828" y="70463"/>
                    <a:pt x="73083" y="70527"/>
                  </a:cubicBezTo>
                  <a:cubicBezTo>
                    <a:pt x="72895" y="70317"/>
                    <a:pt x="72715" y="70103"/>
                    <a:pt x="72535" y="69889"/>
                  </a:cubicBezTo>
                  <a:close/>
                  <a:moveTo>
                    <a:pt x="74006" y="70752"/>
                  </a:moveTo>
                  <a:cubicBezTo>
                    <a:pt x="73822" y="70527"/>
                    <a:pt x="73638" y="70302"/>
                    <a:pt x="73462" y="70076"/>
                  </a:cubicBezTo>
                  <a:cubicBezTo>
                    <a:pt x="73199" y="70024"/>
                    <a:pt x="72936" y="69971"/>
                    <a:pt x="72674" y="69919"/>
                  </a:cubicBezTo>
                  <a:cubicBezTo>
                    <a:pt x="72858" y="70133"/>
                    <a:pt x="73042" y="70350"/>
                    <a:pt x="73229" y="70564"/>
                  </a:cubicBezTo>
                  <a:cubicBezTo>
                    <a:pt x="73488" y="70628"/>
                    <a:pt x="73747" y="70692"/>
                    <a:pt x="74006" y="70752"/>
                  </a:cubicBezTo>
                  <a:close/>
                  <a:moveTo>
                    <a:pt x="74130" y="70898"/>
                  </a:moveTo>
                  <a:cubicBezTo>
                    <a:pt x="73874" y="70842"/>
                    <a:pt x="73619" y="70782"/>
                    <a:pt x="73364" y="70718"/>
                  </a:cubicBezTo>
                  <a:cubicBezTo>
                    <a:pt x="73548" y="70924"/>
                    <a:pt x="73732" y="71127"/>
                    <a:pt x="73920" y="71330"/>
                  </a:cubicBezTo>
                  <a:cubicBezTo>
                    <a:pt x="74171" y="71401"/>
                    <a:pt x="74422" y="71468"/>
                    <a:pt x="74674" y="71536"/>
                  </a:cubicBezTo>
                  <a:cubicBezTo>
                    <a:pt x="74490" y="71326"/>
                    <a:pt x="74306" y="71112"/>
                    <a:pt x="74130" y="70898"/>
                  </a:cubicBezTo>
                  <a:close/>
                  <a:moveTo>
                    <a:pt x="75597" y="71769"/>
                  </a:moveTo>
                  <a:cubicBezTo>
                    <a:pt x="75409" y="71543"/>
                    <a:pt x="75229" y="71322"/>
                    <a:pt x="75049" y="71097"/>
                  </a:cubicBezTo>
                  <a:cubicBezTo>
                    <a:pt x="74786" y="71044"/>
                    <a:pt x="74527" y="70988"/>
                    <a:pt x="74265" y="70928"/>
                  </a:cubicBezTo>
                  <a:cubicBezTo>
                    <a:pt x="74445" y="71146"/>
                    <a:pt x="74632" y="71360"/>
                    <a:pt x="74820" y="71573"/>
                  </a:cubicBezTo>
                  <a:cubicBezTo>
                    <a:pt x="75079" y="71641"/>
                    <a:pt x="75334" y="71705"/>
                    <a:pt x="75597" y="71769"/>
                  </a:cubicBezTo>
                  <a:moveTo>
                    <a:pt x="75720" y="71915"/>
                  </a:moveTo>
                  <a:cubicBezTo>
                    <a:pt x="75465" y="71855"/>
                    <a:pt x="75210" y="71791"/>
                    <a:pt x="74955" y="71727"/>
                  </a:cubicBezTo>
                  <a:cubicBezTo>
                    <a:pt x="75139" y="71930"/>
                    <a:pt x="75323" y="72133"/>
                    <a:pt x="75510" y="72331"/>
                  </a:cubicBezTo>
                  <a:cubicBezTo>
                    <a:pt x="75762" y="72406"/>
                    <a:pt x="76013" y="72478"/>
                    <a:pt x="76265" y="72545"/>
                  </a:cubicBezTo>
                  <a:cubicBezTo>
                    <a:pt x="76077" y="72335"/>
                    <a:pt x="75897" y="72125"/>
                    <a:pt x="75720" y="71915"/>
                  </a:cubicBezTo>
                  <a:close/>
                  <a:moveTo>
                    <a:pt x="77184" y="72789"/>
                  </a:moveTo>
                  <a:cubicBezTo>
                    <a:pt x="77000" y="72568"/>
                    <a:pt x="76816" y="72346"/>
                    <a:pt x="76636" y="72121"/>
                  </a:cubicBezTo>
                  <a:cubicBezTo>
                    <a:pt x="76377" y="72065"/>
                    <a:pt x="76114" y="72009"/>
                    <a:pt x="75852" y="71945"/>
                  </a:cubicBezTo>
                  <a:cubicBezTo>
                    <a:pt x="76036" y="72159"/>
                    <a:pt x="76219" y="72373"/>
                    <a:pt x="76407" y="72587"/>
                  </a:cubicBezTo>
                  <a:cubicBezTo>
                    <a:pt x="76666" y="72654"/>
                    <a:pt x="76925" y="72722"/>
                    <a:pt x="77184" y="72789"/>
                  </a:cubicBezTo>
                  <a:close/>
                  <a:moveTo>
                    <a:pt x="77308" y="72935"/>
                  </a:moveTo>
                  <a:cubicBezTo>
                    <a:pt x="77052" y="72872"/>
                    <a:pt x="76797" y="72804"/>
                    <a:pt x="76546" y="72737"/>
                  </a:cubicBezTo>
                  <a:cubicBezTo>
                    <a:pt x="76726" y="72939"/>
                    <a:pt x="76910" y="73142"/>
                    <a:pt x="77097" y="73341"/>
                  </a:cubicBezTo>
                  <a:cubicBezTo>
                    <a:pt x="77349" y="73416"/>
                    <a:pt x="77600" y="73491"/>
                    <a:pt x="77852" y="73562"/>
                  </a:cubicBezTo>
                  <a:cubicBezTo>
                    <a:pt x="77668" y="73352"/>
                    <a:pt x="77488" y="73146"/>
                    <a:pt x="77308" y="72935"/>
                  </a:cubicBezTo>
                  <a:close/>
                  <a:moveTo>
                    <a:pt x="78771" y="73810"/>
                  </a:moveTo>
                  <a:cubicBezTo>
                    <a:pt x="78587" y="73592"/>
                    <a:pt x="78403" y="73371"/>
                    <a:pt x="78223" y="73149"/>
                  </a:cubicBezTo>
                  <a:cubicBezTo>
                    <a:pt x="77960" y="73093"/>
                    <a:pt x="77702" y="73029"/>
                    <a:pt x="77439" y="72965"/>
                  </a:cubicBezTo>
                  <a:cubicBezTo>
                    <a:pt x="77623" y="73179"/>
                    <a:pt x="77807" y="73389"/>
                    <a:pt x="77994" y="73600"/>
                  </a:cubicBezTo>
                  <a:cubicBezTo>
                    <a:pt x="78253" y="73675"/>
                    <a:pt x="78512" y="73742"/>
                    <a:pt x="78771" y="73810"/>
                  </a:cubicBezTo>
                  <a:close/>
                  <a:moveTo>
                    <a:pt x="78895" y="73956"/>
                  </a:moveTo>
                  <a:cubicBezTo>
                    <a:pt x="78640" y="73892"/>
                    <a:pt x="78384" y="73825"/>
                    <a:pt x="78133" y="73753"/>
                  </a:cubicBezTo>
                  <a:cubicBezTo>
                    <a:pt x="78313" y="73952"/>
                    <a:pt x="78501" y="74155"/>
                    <a:pt x="78688" y="74350"/>
                  </a:cubicBezTo>
                  <a:cubicBezTo>
                    <a:pt x="78936" y="74429"/>
                    <a:pt x="79187" y="74508"/>
                    <a:pt x="79442" y="74579"/>
                  </a:cubicBezTo>
                  <a:cubicBezTo>
                    <a:pt x="79255" y="74372"/>
                    <a:pt x="79075" y="74166"/>
                    <a:pt x="78895" y="73956"/>
                  </a:cubicBezTo>
                  <a:close/>
                  <a:moveTo>
                    <a:pt x="80358" y="74838"/>
                  </a:moveTo>
                  <a:cubicBezTo>
                    <a:pt x="80170" y="74620"/>
                    <a:pt x="79990" y="74402"/>
                    <a:pt x="79810" y="74181"/>
                  </a:cubicBezTo>
                  <a:cubicBezTo>
                    <a:pt x="79548" y="74121"/>
                    <a:pt x="79285" y="74057"/>
                    <a:pt x="79026" y="73990"/>
                  </a:cubicBezTo>
                  <a:cubicBezTo>
                    <a:pt x="79206" y="74200"/>
                    <a:pt x="79394" y="74414"/>
                    <a:pt x="79581" y="74620"/>
                  </a:cubicBezTo>
                  <a:cubicBezTo>
                    <a:pt x="79840" y="74695"/>
                    <a:pt x="80099" y="74766"/>
                    <a:pt x="80358" y="74838"/>
                  </a:cubicBezTo>
                  <a:close/>
                  <a:moveTo>
                    <a:pt x="80482" y="74980"/>
                  </a:moveTo>
                  <a:cubicBezTo>
                    <a:pt x="80227" y="74913"/>
                    <a:pt x="79972" y="74845"/>
                    <a:pt x="79720" y="74770"/>
                  </a:cubicBezTo>
                  <a:cubicBezTo>
                    <a:pt x="79900" y="74969"/>
                    <a:pt x="80084" y="75168"/>
                    <a:pt x="80272" y="75367"/>
                  </a:cubicBezTo>
                  <a:cubicBezTo>
                    <a:pt x="80523" y="75446"/>
                    <a:pt x="80774" y="75524"/>
                    <a:pt x="81030" y="75603"/>
                  </a:cubicBezTo>
                  <a:cubicBezTo>
                    <a:pt x="80842" y="75397"/>
                    <a:pt x="80662" y="75190"/>
                    <a:pt x="80482" y="74980"/>
                  </a:cubicBezTo>
                  <a:close/>
                  <a:moveTo>
                    <a:pt x="81941" y="75866"/>
                  </a:moveTo>
                  <a:cubicBezTo>
                    <a:pt x="81757" y="75652"/>
                    <a:pt x="81574" y="75434"/>
                    <a:pt x="81394" y="75217"/>
                  </a:cubicBezTo>
                  <a:cubicBezTo>
                    <a:pt x="81131" y="75153"/>
                    <a:pt x="80872" y="75085"/>
                    <a:pt x="80609" y="75018"/>
                  </a:cubicBezTo>
                  <a:cubicBezTo>
                    <a:pt x="80793" y="75228"/>
                    <a:pt x="80977" y="75434"/>
                    <a:pt x="81168" y="75644"/>
                  </a:cubicBezTo>
                  <a:cubicBezTo>
                    <a:pt x="81424" y="75719"/>
                    <a:pt x="81682" y="75794"/>
                    <a:pt x="81941" y="75866"/>
                  </a:cubicBezTo>
                  <a:moveTo>
                    <a:pt x="82069" y="76012"/>
                  </a:moveTo>
                  <a:cubicBezTo>
                    <a:pt x="81814" y="75941"/>
                    <a:pt x="81559" y="75866"/>
                    <a:pt x="81303" y="75794"/>
                  </a:cubicBezTo>
                  <a:cubicBezTo>
                    <a:pt x="81487" y="75990"/>
                    <a:pt x="81671" y="76188"/>
                    <a:pt x="81859" y="76387"/>
                  </a:cubicBezTo>
                  <a:cubicBezTo>
                    <a:pt x="82110" y="76470"/>
                    <a:pt x="82362" y="76549"/>
                    <a:pt x="82617" y="76627"/>
                  </a:cubicBezTo>
                  <a:cubicBezTo>
                    <a:pt x="82429" y="76421"/>
                    <a:pt x="82245" y="76218"/>
                    <a:pt x="82069" y="76012"/>
                  </a:cubicBezTo>
                  <a:moveTo>
                    <a:pt x="83528" y="76901"/>
                  </a:moveTo>
                  <a:cubicBezTo>
                    <a:pt x="83341" y="76687"/>
                    <a:pt x="83157" y="76470"/>
                    <a:pt x="82977" y="76252"/>
                  </a:cubicBezTo>
                  <a:cubicBezTo>
                    <a:pt x="82714" y="76185"/>
                    <a:pt x="82455" y="76117"/>
                    <a:pt x="82193" y="76046"/>
                  </a:cubicBezTo>
                  <a:cubicBezTo>
                    <a:pt x="82377" y="76256"/>
                    <a:pt x="82564" y="76462"/>
                    <a:pt x="82752" y="76669"/>
                  </a:cubicBezTo>
                  <a:cubicBezTo>
                    <a:pt x="83011" y="76747"/>
                    <a:pt x="83270" y="76826"/>
                    <a:pt x="83528" y="76901"/>
                  </a:cubicBezTo>
                  <a:close/>
                  <a:moveTo>
                    <a:pt x="83652" y="77040"/>
                  </a:moveTo>
                  <a:cubicBezTo>
                    <a:pt x="83397" y="76969"/>
                    <a:pt x="83142" y="76894"/>
                    <a:pt x="82887" y="76819"/>
                  </a:cubicBezTo>
                  <a:cubicBezTo>
                    <a:pt x="83071" y="77014"/>
                    <a:pt x="83255" y="77213"/>
                    <a:pt x="83446" y="77408"/>
                  </a:cubicBezTo>
                  <a:cubicBezTo>
                    <a:pt x="83697" y="77490"/>
                    <a:pt x="83949" y="77573"/>
                    <a:pt x="84204" y="77655"/>
                  </a:cubicBezTo>
                  <a:cubicBezTo>
                    <a:pt x="84016" y="77453"/>
                    <a:pt x="83832" y="77247"/>
                    <a:pt x="83652" y="77040"/>
                  </a:cubicBezTo>
                  <a:close/>
                  <a:moveTo>
                    <a:pt x="85112" y="77937"/>
                  </a:moveTo>
                  <a:cubicBezTo>
                    <a:pt x="84928" y="77723"/>
                    <a:pt x="84744" y="77509"/>
                    <a:pt x="84560" y="77292"/>
                  </a:cubicBezTo>
                  <a:cubicBezTo>
                    <a:pt x="84298" y="77224"/>
                    <a:pt x="84039" y="77153"/>
                    <a:pt x="83776" y="77078"/>
                  </a:cubicBezTo>
                  <a:cubicBezTo>
                    <a:pt x="83960" y="77284"/>
                    <a:pt x="84148" y="77490"/>
                    <a:pt x="84335" y="77697"/>
                  </a:cubicBezTo>
                  <a:cubicBezTo>
                    <a:pt x="84594" y="77779"/>
                    <a:pt x="84853" y="77858"/>
                    <a:pt x="85112" y="77937"/>
                  </a:cubicBezTo>
                  <a:close/>
                  <a:moveTo>
                    <a:pt x="85787" y="78687"/>
                  </a:moveTo>
                  <a:cubicBezTo>
                    <a:pt x="85603" y="78485"/>
                    <a:pt x="85419" y="78278"/>
                    <a:pt x="85236" y="78076"/>
                  </a:cubicBezTo>
                  <a:cubicBezTo>
                    <a:pt x="84980" y="78001"/>
                    <a:pt x="84725" y="77922"/>
                    <a:pt x="84470" y="77843"/>
                  </a:cubicBezTo>
                  <a:cubicBezTo>
                    <a:pt x="84654" y="78042"/>
                    <a:pt x="84842" y="78237"/>
                    <a:pt x="85029" y="78432"/>
                  </a:cubicBezTo>
                  <a:cubicBezTo>
                    <a:pt x="85281" y="78518"/>
                    <a:pt x="85536" y="78605"/>
                    <a:pt x="85787" y="78687"/>
                  </a:cubicBezTo>
                  <a:close/>
                  <a:moveTo>
                    <a:pt x="85922" y="78834"/>
                  </a:moveTo>
                  <a:cubicBezTo>
                    <a:pt x="85675" y="78751"/>
                    <a:pt x="85427" y="78669"/>
                    <a:pt x="85179" y="78586"/>
                  </a:cubicBezTo>
                  <a:cubicBezTo>
                    <a:pt x="85363" y="78774"/>
                    <a:pt x="85547" y="78957"/>
                    <a:pt x="85735" y="79145"/>
                  </a:cubicBezTo>
                  <a:cubicBezTo>
                    <a:pt x="85982" y="79235"/>
                    <a:pt x="86226" y="79321"/>
                    <a:pt x="86474" y="79411"/>
                  </a:cubicBezTo>
                  <a:cubicBezTo>
                    <a:pt x="86286" y="79220"/>
                    <a:pt x="86102" y="79025"/>
                    <a:pt x="85922" y="78834"/>
                  </a:cubicBezTo>
                  <a:close/>
                  <a:moveTo>
                    <a:pt x="87374" y="79719"/>
                  </a:moveTo>
                  <a:cubicBezTo>
                    <a:pt x="87187" y="79516"/>
                    <a:pt x="87003" y="79314"/>
                    <a:pt x="86823" y="79111"/>
                  </a:cubicBezTo>
                  <a:cubicBezTo>
                    <a:pt x="86564" y="79036"/>
                    <a:pt x="86309" y="78954"/>
                    <a:pt x="86054" y="78875"/>
                  </a:cubicBezTo>
                  <a:cubicBezTo>
                    <a:pt x="86237" y="79070"/>
                    <a:pt x="86425" y="79265"/>
                    <a:pt x="86616" y="79460"/>
                  </a:cubicBezTo>
                  <a:cubicBezTo>
                    <a:pt x="86868" y="79550"/>
                    <a:pt x="87119" y="79637"/>
                    <a:pt x="87374" y="79719"/>
                  </a:cubicBezTo>
                  <a:close/>
                  <a:moveTo>
                    <a:pt x="87509" y="79865"/>
                  </a:moveTo>
                  <a:cubicBezTo>
                    <a:pt x="87262" y="79783"/>
                    <a:pt x="87010" y="79697"/>
                    <a:pt x="86763" y="79614"/>
                  </a:cubicBezTo>
                  <a:cubicBezTo>
                    <a:pt x="86947" y="79798"/>
                    <a:pt x="87134" y="79985"/>
                    <a:pt x="87322" y="80169"/>
                  </a:cubicBezTo>
                  <a:cubicBezTo>
                    <a:pt x="87566" y="80259"/>
                    <a:pt x="87813" y="80353"/>
                    <a:pt x="88061" y="80439"/>
                  </a:cubicBezTo>
                  <a:cubicBezTo>
                    <a:pt x="87873" y="80248"/>
                    <a:pt x="87689" y="80057"/>
                    <a:pt x="87509" y="79865"/>
                  </a:cubicBezTo>
                  <a:close/>
                  <a:moveTo>
                    <a:pt x="88954" y="80755"/>
                  </a:moveTo>
                  <a:cubicBezTo>
                    <a:pt x="88766" y="80552"/>
                    <a:pt x="88582" y="80349"/>
                    <a:pt x="88399" y="80147"/>
                  </a:cubicBezTo>
                  <a:cubicBezTo>
                    <a:pt x="88143" y="80068"/>
                    <a:pt x="87892" y="79989"/>
                    <a:pt x="87637" y="79907"/>
                  </a:cubicBezTo>
                  <a:cubicBezTo>
                    <a:pt x="87824" y="80102"/>
                    <a:pt x="88008" y="80297"/>
                    <a:pt x="88200" y="80492"/>
                  </a:cubicBezTo>
                  <a:cubicBezTo>
                    <a:pt x="88451" y="80578"/>
                    <a:pt x="88702" y="80668"/>
                    <a:pt x="88954" y="80755"/>
                  </a:cubicBezTo>
                  <a:close/>
                  <a:moveTo>
                    <a:pt x="89089" y="80897"/>
                  </a:moveTo>
                  <a:cubicBezTo>
                    <a:pt x="88841" y="80811"/>
                    <a:pt x="88594" y="80728"/>
                    <a:pt x="88350" y="80642"/>
                  </a:cubicBezTo>
                  <a:cubicBezTo>
                    <a:pt x="88534" y="80826"/>
                    <a:pt x="88717" y="81010"/>
                    <a:pt x="88909" y="81197"/>
                  </a:cubicBezTo>
                  <a:cubicBezTo>
                    <a:pt x="89149" y="81287"/>
                    <a:pt x="89393" y="81381"/>
                    <a:pt x="89640" y="81471"/>
                  </a:cubicBezTo>
                  <a:cubicBezTo>
                    <a:pt x="89453" y="81280"/>
                    <a:pt x="89269" y="81089"/>
                    <a:pt x="89089" y="80897"/>
                  </a:cubicBezTo>
                  <a:close/>
                  <a:moveTo>
                    <a:pt x="90541" y="81790"/>
                  </a:moveTo>
                  <a:cubicBezTo>
                    <a:pt x="90353" y="81591"/>
                    <a:pt x="90166" y="81392"/>
                    <a:pt x="89986" y="81190"/>
                  </a:cubicBezTo>
                  <a:cubicBezTo>
                    <a:pt x="89727" y="81107"/>
                    <a:pt x="89468" y="81025"/>
                    <a:pt x="89213" y="80938"/>
                  </a:cubicBezTo>
                  <a:cubicBezTo>
                    <a:pt x="89397" y="81134"/>
                    <a:pt x="89584" y="81329"/>
                    <a:pt x="89776" y="81520"/>
                  </a:cubicBezTo>
                  <a:cubicBezTo>
                    <a:pt x="90031" y="81614"/>
                    <a:pt x="90286" y="81704"/>
                    <a:pt x="90541" y="81790"/>
                  </a:cubicBezTo>
                  <a:close/>
                  <a:moveTo>
                    <a:pt x="90672" y="81933"/>
                  </a:moveTo>
                  <a:cubicBezTo>
                    <a:pt x="90421" y="81846"/>
                    <a:pt x="90173" y="81756"/>
                    <a:pt x="89922" y="81670"/>
                  </a:cubicBezTo>
                  <a:cubicBezTo>
                    <a:pt x="90106" y="81854"/>
                    <a:pt x="90293" y="82038"/>
                    <a:pt x="90481" y="82222"/>
                  </a:cubicBezTo>
                  <a:cubicBezTo>
                    <a:pt x="90729" y="82319"/>
                    <a:pt x="90980" y="82413"/>
                    <a:pt x="91228" y="82507"/>
                  </a:cubicBezTo>
                  <a:cubicBezTo>
                    <a:pt x="91040" y="82315"/>
                    <a:pt x="90856" y="82124"/>
                    <a:pt x="90672" y="81933"/>
                  </a:cubicBezTo>
                  <a:close/>
                  <a:moveTo>
                    <a:pt x="92128" y="82833"/>
                  </a:moveTo>
                  <a:cubicBezTo>
                    <a:pt x="91940" y="82634"/>
                    <a:pt x="91753" y="82432"/>
                    <a:pt x="91569" y="82233"/>
                  </a:cubicBezTo>
                  <a:cubicBezTo>
                    <a:pt x="91310" y="82147"/>
                    <a:pt x="91051" y="82060"/>
                    <a:pt x="90796" y="81974"/>
                  </a:cubicBezTo>
                  <a:cubicBezTo>
                    <a:pt x="90980" y="82169"/>
                    <a:pt x="91171" y="82364"/>
                    <a:pt x="91359" y="82556"/>
                  </a:cubicBezTo>
                  <a:cubicBezTo>
                    <a:pt x="91618" y="82649"/>
                    <a:pt x="91873" y="82743"/>
                    <a:pt x="92128" y="82833"/>
                  </a:cubicBezTo>
                  <a:close/>
                  <a:moveTo>
                    <a:pt x="92263" y="82972"/>
                  </a:moveTo>
                  <a:cubicBezTo>
                    <a:pt x="92012" y="82886"/>
                    <a:pt x="91757" y="82792"/>
                    <a:pt x="91505" y="82702"/>
                  </a:cubicBezTo>
                  <a:cubicBezTo>
                    <a:pt x="91693" y="82886"/>
                    <a:pt x="91880" y="83070"/>
                    <a:pt x="92068" y="83253"/>
                  </a:cubicBezTo>
                  <a:cubicBezTo>
                    <a:pt x="92319" y="83351"/>
                    <a:pt x="92571" y="83449"/>
                    <a:pt x="92822" y="83546"/>
                  </a:cubicBezTo>
                  <a:cubicBezTo>
                    <a:pt x="92635" y="83355"/>
                    <a:pt x="92447" y="83163"/>
                    <a:pt x="92263" y="82972"/>
                  </a:cubicBezTo>
                  <a:close/>
                  <a:moveTo>
                    <a:pt x="93719" y="83876"/>
                  </a:moveTo>
                  <a:cubicBezTo>
                    <a:pt x="93528" y="83677"/>
                    <a:pt x="93340" y="83479"/>
                    <a:pt x="93156" y="83276"/>
                  </a:cubicBezTo>
                  <a:cubicBezTo>
                    <a:pt x="92897" y="83190"/>
                    <a:pt x="92638" y="83103"/>
                    <a:pt x="92383" y="83013"/>
                  </a:cubicBezTo>
                  <a:cubicBezTo>
                    <a:pt x="92571" y="83208"/>
                    <a:pt x="92758" y="83404"/>
                    <a:pt x="92953" y="83595"/>
                  </a:cubicBezTo>
                  <a:cubicBezTo>
                    <a:pt x="93205" y="83689"/>
                    <a:pt x="93460" y="83782"/>
                    <a:pt x="93719" y="83876"/>
                  </a:cubicBezTo>
                  <a:close/>
                  <a:moveTo>
                    <a:pt x="93850" y="84015"/>
                  </a:moveTo>
                  <a:cubicBezTo>
                    <a:pt x="93599" y="83925"/>
                    <a:pt x="93347" y="83831"/>
                    <a:pt x="93096" y="83741"/>
                  </a:cubicBezTo>
                  <a:cubicBezTo>
                    <a:pt x="93284" y="83925"/>
                    <a:pt x="93475" y="84109"/>
                    <a:pt x="93666" y="84293"/>
                  </a:cubicBezTo>
                  <a:cubicBezTo>
                    <a:pt x="93914" y="84390"/>
                    <a:pt x="94162" y="84488"/>
                    <a:pt x="94413" y="84585"/>
                  </a:cubicBezTo>
                  <a:cubicBezTo>
                    <a:pt x="94222" y="84398"/>
                    <a:pt x="94034" y="84206"/>
                    <a:pt x="93850" y="84015"/>
                  </a:cubicBezTo>
                  <a:close/>
                  <a:moveTo>
                    <a:pt x="95306" y="84923"/>
                  </a:moveTo>
                  <a:cubicBezTo>
                    <a:pt x="95115" y="84724"/>
                    <a:pt x="94927" y="84525"/>
                    <a:pt x="94739" y="84323"/>
                  </a:cubicBezTo>
                  <a:cubicBezTo>
                    <a:pt x="94481" y="84236"/>
                    <a:pt x="94222" y="84146"/>
                    <a:pt x="93967" y="84056"/>
                  </a:cubicBezTo>
                  <a:cubicBezTo>
                    <a:pt x="94154" y="84248"/>
                    <a:pt x="94345" y="84443"/>
                    <a:pt x="94537" y="84634"/>
                  </a:cubicBezTo>
                  <a:cubicBezTo>
                    <a:pt x="94792" y="84732"/>
                    <a:pt x="95051" y="84826"/>
                    <a:pt x="95306" y="84923"/>
                  </a:cubicBezTo>
                  <a:close/>
                  <a:moveTo>
                    <a:pt x="95437" y="85058"/>
                  </a:moveTo>
                  <a:cubicBezTo>
                    <a:pt x="95186" y="84964"/>
                    <a:pt x="94931" y="84871"/>
                    <a:pt x="94683" y="84777"/>
                  </a:cubicBezTo>
                  <a:cubicBezTo>
                    <a:pt x="94871" y="84961"/>
                    <a:pt x="95058" y="85148"/>
                    <a:pt x="95253" y="85328"/>
                  </a:cubicBezTo>
                  <a:cubicBezTo>
                    <a:pt x="95501" y="85430"/>
                    <a:pt x="95749" y="85531"/>
                    <a:pt x="96000" y="85628"/>
                  </a:cubicBezTo>
                  <a:cubicBezTo>
                    <a:pt x="95809" y="85437"/>
                    <a:pt x="95621" y="85246"/>
                    <a:pt x="95437" y="85058"/>
                  </a:cubicBezTo>
                  <a:close/>
                  <a:moveTo>
                    <a:pt x="96893" y="85970"/>
                  </a:moveTo>
                  <a:cubicBezTo>
                    <a:pt x="96702" y="85771"/>
                    <a:pt x="96514" y="85572"/>
                    <a:pt x="96327" y="85373"/>
                  </a:cubicBezTo>
                  <a:cubicBezTo>
                    <a:pt x="96068" y="85283"/>
                    <a:pt x="95809" y="85189"/>
                    <a:pt x="95550" y="85096"/>
                  </a:cubicBezTo>
                  <a:cubicBezTo>
                    <a:pt x="95737" y="85291"/>
                    <a:pt x="95929" y="85482"/>
                    <a:pt x="96124" y="85677"/>
                  </a:cubicBezTo>
                  <a:cubicBezTo>
                    <a:pt x="96379" y="85775"/>
                    <a:pt x="96638" y="85872"/>
                    <a:pt x="96893" y="85970"/>
                  </a:cubicBezTo>
                  <a:close/>
                  <a:moveTo>
                    <a:pt x="97024" y="86101"/>
                  </a:moveTo>
                  <a:cubicBezTo>
                    <a:pt x="96769" y="86007"/>
                    <a:pt x="96518" y="85914"/>
                    <a:pt x="96267" y="85816"/>
                  </a:cubicBezTo>
                  <a:cubicBezTo>
                    <a:pt x="96454" y="86000"/>
                    <a:pt x="96645" y="86184"/>
                    <a:pt x="96837" y="86368"/>
                  </a:cubicBezTo>
                  <a:cubicBezTo>
                    <a:pt x="97088" y="86469"/>
                    <a:pt x="97340" y="86570"/>
                    <a:pt x="97591" y="86672"/>
                  </a:cubicBezTo>
                  <a:cubicBezTo>
                    <a:pt x="97400" y="86484"/>
                    <a:pt x="97208" y="86293"/>
                    <a:pt x="97024" y="86101"/>
                  </a:cubicBezTo>
                  <a:close/>
                  <a:moveTo>
                    <a:pt x="97133" y="86142"/>
                  </a:moveTo>
                  <a:cubicBezTo>
                    <a:pt x="97321" y="86334"/>
                    <a:pt x="97512" y="86525"/>
                    <a:pt x="97707" y="86717"/>
                  </a:cubicBezTo>
                  <a:cubicBezTo>
                    <a:pt x="97966" y="86818"/>
                    <a:pt x="98225" y="86919"/>
                    <a:pt x="98484" y="87017"/>
                  </a:cubicBezTo>
                  <a:cubicBezTo>
                    <a:pt x="98289" y="86818"/>
                    <a:pt x="98101" y="86619"/>
                    <a:pt x="97914" y="86420"/>
                  </a:cubicBezTo>
                  <a:cubicBezTo>
                    <a:pt x="97651" y="86330"/>
                    <a:pt x="97392" y="86236"/>
                    <a:pt x="97133" y="86142"/>
                  </a:cubicBezTo>
                  <a:close/>
                  <a:moveTo>
                    <a:pt x="96428" y="85407"/>
                  </a:moveTo>
                  <a:cubicBezTo>
                    <a:pt x="96615" y="85610"/>
                    <a:pt x="96807" y="85809"/>
                    <a:pt x="97002" y="86007"/>
                  </a:cubicBezTo>
                  <a:cubicBezTo>
                    <a:pt x="97265" y="86105"/>
                    <a:pt x="97531" y="86203"/>
                    <a:pt x="97794" y="86296"/>
                  </a:cubicBezTo>
                  <a:cubicBezTo>
                    <a:pt x="97602" y="86090"/>
                    <a:pt x="97411" y="85880"/>
                    <a:pt x="97227" y="85673"/>
                  </a:cubicBezTo>
                  <a:cubicBezTo>
                    <a:pt x="96957" y="85587"/>
                    <a:pt x="96694" y="85497"/>
                    <a:pt x="96428" y="85407"/>
                  </a:cubicBezTo>
                  <a:close/>
                  <a:moveTo>
                    <a:pt x="95734" y="84649"/>
                  </a:moveTo>
                  <a:cubicBezTo>
                    <a:pt x="95921" y="84859"/>
                    <a:pt x="96113" y="85069"/>
                    <a:pt x="96308" y="85280"/>
                  </a:cubicBezTo>
                  <a:cubicBezTo>
                    <a:pt x="96574" y="85370"/>
                    <a:pt x="96844" y="85463"/>
                    <a:pt x="97114" y="85550"/>
                  </a:cubicBezTo>
                  <a:cubicBezTo>
                    <a:pt x="96923" y="85336"/>
                    <a:pt x="96736" y="85118"/>
                    <a:pt x="96548" y="84904"/>
                  </a:cubicBezTo>
                  <a:cubicBezTo>
                    <a:pt x="96274" y="84822"/>
                    <a:pt x="96004" y="84735"/>
                    <a:pt x="95734" y="84649"/>
                  </a:cubicBezTo>
                  <a:moveTo>
                    <a:pt x="146908" y="8037"/>
                  </a:moveTo>
                  <a:cubicBezTo>
                    <a:pt x="166279" y="8041"/>
                    <a:pt x="183591" y="11857"/>
                    <a:pt x="190859" y="20134"/>
                  </a:cubicBezTo>
                  <a:cubicBezTo>
                    <a:pt x="194250" y="23994"/>
                    <a:pt x="195774" y="28429"/>
                    <a:pt x="195774" y="33119"/>
                  </a:cubicBezTo>
                  <a:cubicBezTo>
                    <a:pt x="195770" y="46439"/>
                    <a:pt x="183512" y="61815"/>
                    <a:pt x="167011" y="72099"/>
                  </a:cubicBezTo>
                  <a:cubicBezTo>
                    <a:pt x="152352" y="81257"/>
                    <a:pt x="133438" y="86664"/>
                    <a:pt x="115713" y="86664"/>
                  </a:cubicBezTo>
                  <a:cubicBezTo>
                    <a:pt x="108843" y="86664"/>
                    <a:pt x="102157" y="85854"/>
                    <a:pt x="95963" y="84131"/>
                  </a:cubicBezTo>
                  <a:cubicBezTo>
                    <a:pt x="96150" y="84357"/>
                    <a:pt x="96338" y="84585"/>
                    <a:pt x="96529" y="84811"/>
                  </a:cubicBezTo>
                  <a:cubicBezTo>
                    <a:pt x="103320" y="86878"/>
                    <a:pt x="110746" y="87846"/>
                    <a:pt x="118381" y="87846"/>
                  </a:cubicBezTo>
                  <a:cubicBezTo>
                    <a:pt x="136421" y="87846"/>
                    <a:pt x="155635" y="82428"/>
                    <a:pt x="170410" y="73254"/>
                  </a:cubicBezTo>
                  <a:cubicBezTo>
                    <a:pt x="187125" y="62899"/>
                    <a:pt x="199398" y="47324"/>
                    <a:pt x="199395" y="33783"/>
                  </a:cubicBezTo>
                  <a:cubicBezTo>
                    <a:pt x="199395" y="28928"/>
                    <a:pt x="197819" y="24332"/>
                    <a:pt x="194299" y="20329"/>
                  </a:cubicBezTo>
                  <a:cubicBezTo>
                    <a:pt x="186720" y="11692"/>
                    <a:pt x="168737" y="7651"/>
                    <a:pt x="148750" y="7651"/>
                  </a:cubicBezTo>
                  <a:lnTo>
                    <a:pt x="148739" y="7651"/>
                  </a:lnTo>
                  <a:cubicBezTo>
                    <a:pt x="141959" y="7651"/>
                    <a:pt x="134954" y="8116"/>
                    <a:pt x="128039" y="9020"/>
                  </a:cubicBezTo>
                  <a:cubicBezTo>
                    <a:pt x="127851" y="9095"/>
                    <a:pt x="127663" y="9174"/>
                    <a:pt x="127476" y="9249"/>
                  </a:cubicBezTo>
                  <a:cubicBezTo>
                    <a:pt x="133986" y="8450"/>
                    <a:pt x="140555" y="8037"/>
                    <a:pt x="146908" y="8037"/>
                  </a:cubicBezTo>
                  <a:moveTo>
                    <a:pt x="126613" y="9606"/>
                  </a:moveTo>
                  <a:cubicBezTo>
                    <a:pt x="132822" y="8878"/>
                    <a:pt x="139066" y="8506"/>
                    <a:pt x="145092" y="8450"/>
                  </a:cubicBezTo>
                  <a:cubicBezTo>
                    <a:pt x="163822" y="8506"/>
                    <a:pt x="180436" y="12116"/>
                    <a:pt x="187362" y="20002"/>
                  </a:cubicBezTo>
                  <a:cubicBezTo>
                    <a:pt x="190611" y="23706"/>
                    <a:pt x="192071" y="27957"/>
                    <a:pt x="192071" y="32459"/>
                  </a:cubicBezTo>
                  <a:cubicBezTo>
                    <a:pt x="192067" y="45512"/>
                    <a:pt x="179843" y="60670"/>
                    <a:pt x="163566" y="70876"/>
                  </a:cubicBezTo>
                  <a:cubicBezTo>
                    <a:pt x="149042" y="80008"/>
                    <a:pt x="130444" y="85403"/>
                    <a:pt x="113053" y="85403"/>
                  </a:cubicBezTo>
                  <a:cubicBezTo>
                    <a:pt x="106907" y="85403"/>
                    <a:pt x="100915" y="84732"/>
                    <a:pt x="95302" y="83310"/>
                  </a:cubicBezTo>
                  <a:cubicBezTo>
                    <a:pt x="95486" y="83546"/>
                    <a:pt x="95674" y="83779"/>
                    <a:pt x="95865" y="84015"/>
                  </a:cubicBezTo>
                  <a:cubicBezTo>
                    <a:pt x="102082" y="85756"/>
                    <a:pt x="108810" y="86578"/>
                    <a:pt x="115713" y="86578"/>
                  </a:cubicBezTo>
                  <a:cubicBezTo>
                    <a:pt x="133419" y="86578"/>
                    <a:pt x="152322" y="81175"/>
                    <a:pt x="166962" y="72024"/>
                  </a:cubicBezTo>
                  <a:cubicBezTo>
                    <a:pt x="183452" y="61751"/>
                    <a:pt x="195688" y="46386"/>
                    <a:pt x="195684" y="33119"/>
                  </a:cubicBezTo>
                  <a:cubicBezTo>
                    <a:pt x="195684" y="28448"/>
                    <a:pt x="194172" y="24039"/>
                    <a:pt x="190795" y="20194"/>
                  </a:cubicBezTo>
                  <a:cubicBezTo>
                    <a:pt x="183565" y="11954"/>
                    <a:pt x="166275" y="8127"/>
                    <a:pt x="146919" y="8127"/>
                  </a:cubicBezTo>
                  <a:lnTo>
                    <a:pt x="146908" y="8127"/>
                  </a:lnTo>
                  <a:cubicBezTo>
                    <a:pt x="140458" y="8127"/>
                    <a:pt x="133779" y="8551"/>
                    <a:pt x="127168" y="9377"/>
                  </a:cubicBezTo>
                  <a:cubicBezTo>
                    <a:pt x="126984" y="9452"/>
                    <a:pt x="126797" y="9527"/>
                    <a:pt x="126613" y="9606"/>
                  </a:cubicBezTo>
                  <a:close/>
                  <a:moveTo>
                    <a:pt x="126444" y="9624"/>
                  </a:moveTo>
                  <a:cubicBezTo>
                    <a:pt x="126628" y="9549"/>
                    <a:pt x="126808" y="9474"/>
                    <a:pt x="126992" y="9395"/>
                  </a:cubicBezTo>
                  <a:cubicBezTo>
                    <a:pt x="126628" y="9444"/>
                    <a:pt x="126268" y="9489"/>
                    <a:pt x="125907" y="9538"/>
                  </a:cubicBezTo>
                  <a:cubicBezTo>
                    <a:pt x="125727" y="9609"/>
                    <a:pt x="125544" y="9684"/>
                    <a:pt x="125367" y="9756"/>
                  </a:cubicBezTo>
                  <a:cubicBezTo>
                    <a:pt x="125724" y="9711"/>
                    <a:pt x="126084" y="9669"/>
                    <a:pt x="126444" y="9624"/>
                  </a:cubicBezTo>
                  <a:close/>
                  <a:moveTo>
                    <a:pt x="125615" y="9981"/>
                  </a:moveTo>
                  <a:cubicBezTo>
                    <a:pt x="125795" y="9902"/>
                    <a:pt x="125968" y="9827"/>
                    <a:pt x="126148" y="9752"/>
                  </a:cubicBezTo>
                  <a:cubicBezTo>
                    <a:pt x="125780" y="9793"/>
                    <a:pt x="125416" y="9838"/>
                    <a:pt x="125048" y="9887"/>
                  </a:cubicBezTo>
                  <a:cubicBezTo>
                    <a:pt x="124872" y="9958"/>
                    <a:pt x="124696" y="10033"/>
                    <a:pt x="124519" y="10105"/>
                  </a:cubicBezTo>
                  <a:cubicBezTo>
                    <a:pt x="124883" y="10063"/>
                    <a:pt x="125251" y="10018"/>
                    <a:pt x="125615" y="9981"/>
                  </a:cubicBezTo>
                  <a:close/>
                  <a:moveTo>
                    <a:pt x="124808" y="10333"/>
                  </a:moveTo>
                  <a:cubicBezTo>
                    <a:pt x="124981" y="10255"/>
                    <a:pt x="125153" y="10180"/>
                    <a:pt x="125326" y="10105"/>
                  </a:cubicBezTo>
                  <a:cubicBezTo>
                    <a:pt x="124954" y="10146"/>
                    <a:pt x="124583" y="10191"/>
                    <a:pt x="124212" y="10236"/>
                  </a:cubicBezTo>
                  <a:cubicBezTo>
                    <a:pt x="124039" y="10307"/>
                    <a:pt x="123870" y="10382"/>
                    <a:pt x="123698" y="10453"/>
                  </a:cubicBezTo>
                  <a:cubicBezTo>
                    <a:pt x="124069" y="10412"/>
                    <a:pt x="124437" y="10371"/>
                    <a:pt x="124808" y="10333"/>
                  </a:cubicBezTo>
                  <a:close/>
                  <a:moveTo>
                    <a:pt x="122898" y="10802"/>
                  </a:moveTo>
                  <a:cubicBezTo>
                    <a:pt x="123274" y="10761"/>
                    <a:pt x="123649" y="10724"/>
                    <a:pt x="124024" y="10686"/>
                  </a:cubicBezTo>
                  <a:cubicBezTo>
                    <a:pt x="124193" y="10607"/>
                    <a:pt x="124358" y="10532"/>
                    <a:pt x="124527" y="10457"/>
                  </a:cubicBezTo>
                  <a:cubicBezTo>
                    <a:pt x="124152" y="10498"/>
                    <a:pt x="123776" y="10540"/>
                    <a:pt x="123397" y="10585"/>
                  </a:cubicBezTo>
                  <a:cubicBezTo>
                    <a:pt x="123232" y="10656"/>
                    <a:pt x="123067" y="10727"/>
                    <a:pt x="122898" y="10802"/>
                  </a:cubicBezTo>
                  <a:close/>
                  <a:moveTo>
                    <a:pt x="122737" y="10821"/>
                  </a:moveTo>
                  <a:cubicBezTo>
                    <a:pt x="122898" y="10746"/>
                    <a:pt x="123063" y="10675"/>
                    <a:pt x="123229" y="10604"/>
                  </a:cubicBezTo>
                  <a:cubicBezTo>
                    <a:pt x="122861" y="10649"/>
                    <a:pt x="122489" y="10690"/>
                    <a:pt x="122118" y="10739"/>
                  </a:cubicBezTo>
                  <a:cubicBezTo>
                    <a:pt x="121957" y="10806"/>
                    <a:pt x="121795" y="10874"/>
                    <a:pt x="121630" y="10945"/>
                  </a:cubicBezTo>
                  <a:cubicBezTo>
                    <a:pt x="122002" y="10900"/>
                    <a:pt x="122369" y="10859"/>
                    <a:pt x="122737" y="10821"/>
                  </a:cubicBezTo>
                  <a:close/>
                  <a:moveTo>
                    <a:pt x="120850" y="11283"/>
                  </a:moveTo>
                  <a:cubicBezTo>
                    <a:pt x="121225" y="11241"/>
                    <a:pt x="121596" y="11204"/>
                    <a:pt x="121972" y="11163"/>
                  </a:cubicBezTo>
                  <a:cubicBezTo>
                    <a:pt x="122129" y="11091"/>
                    <a:pt x="122287" y="11020"/>
                    <a:pt x="122444" y="10949"/>
                  </a:cubicBezTo>
                  <a:cubicBezTo>
                    <a:pt x="122069" y="10990"/>
                    <a:pt x="121698" y="11035"/>
                    <a:pt x="121323" y="11076"/>
                  </a:cubicBezTo>
                  <a:cubicBezTo>
                    <a:pt x="121165" y="11148"/>
                    <a:pt x="121007" y="11215"/>
                    <a:pt x="120850" y="11283"/>
                  </a:cubicBezTo>
                  <a:moveTo>
                    <a:pt x="120677" y="11301"/>
                  </a:moveTo>
                  <a:cubicBezTo>
                    <a:pt x="120831" y="11234"/>
                    <a:pt x="120985" y="11166"/>
                    <a:pt x="121142" y="11099"/>
                  </a:cubicBezTo>
                  <a:cubicBezTo>
                    <a:pt x="120775" y="11144"/>
                    <a:pt x="120407" y="11189"/>
                    <a:pt x="120036" y="11234"/>
                  </a:cubicBezTo>
                  <a:cubicBezTo>
                    <a:pt x="119885" y="11298"/>
                    <a:pt x="119732" y="11365"/>
                    <a:pt x="119578" y="11429"/>
                  </a:cubicBezTo>
                  <a:cubicBezTo>
                    <a:pt x="119946" y="11388"/>
                    <a:pt x="120309" y="11343"/>
                    <a:pt x="120677" y="11301"/>
                  </a:cubicBezTo>
                  <a:close/>
                  <a:moveTo>
                    <a:pt x="118816" y="11759"/>
                  </a:moveTo>
                  <a:cubicBezTo>
                    <a:pt x="119188" y="11718"/>
                    <a:pt x="119559" y="11677"/>
                    <a:pt x="119931" y="11639"/>
                  </a:cubicBezTo>
                  <a:cubicBezTo>
                    <a:pt x="120077" y="11572"/>
                    <a:pt x="120227" y="11504"/>
                    <a:pt x="120373" y="11436"/>
                  </a:cubicBezTo>
                  <a:cubicBezTo>
                    <a:pt x="120002" y="11482"/>
                    <a:pt x="119630" y="11523"/>
                    <a:pt x="119255" y="11568"/>
                  </a:cubicBezTo>
                  <a:cubicBezTo>
                    <a:pt x="119109" y="11632"/>
                    <a:pt x="118962" y="11695"/>
                    <a:pt x="118816" y="11759"/>
                  </a:cubicBezTo>
                  <a:close/>
                  <a:moveTo>
                    <a:pt x="118632" y="11782"/>
                  </a:moveTo>
                  <a:cubicBezTo>
                    <a:pt x="118779" y="11718"/>
                    <a:pt x="118921" y="11654"/>
                    <a:pt x="119064" y="11590"/>
                  </a:cubicBezTo>
                  <a:cubicBezTo>
                    <a:pt x="118700" y="11635"/>
                    <a:pt x="118332" y="11684"/>
                    <a:pt x="117968" y="11729"/>
                  </a:cubicBezTo>
                  <a:cubicBezTo>
                    <a:pt x="117826" y="11789"/>
                    <a:pt x="117683" y="11849"/>
                    <a:pt x="117540" y="11909"/>
                  </a:cubicBezTo>
                  <a:cubicBezTo>
                    <a:pt x="117904" y="11864"/>
                    <a:pt x="118268" y="11823"/>
                    <a:pt x="118632" y="11782"/>
                  </a:cubicBezTo>
                  <a:close/>
                  <a:moveTo>
                    <a:pt x="116801" y="12232"/>
                  </a:moveTo>
                  <a:cubicBezTo>
                    <a:pt x="117169" y="12187"/>
                    <a:pt x="117537" y="12146"/>
                    <a:pt x="117908" y="12104"/>
                  </a:cubicBezTo>
                  <a:cubicBezTo>
                    <a:pt x="118043" y="12044"/>
                    <a:pt x="118182" y="11981"/>
                    <a:pt x="118321" y="11920"/>
                  </a:cubicBezTo>
                  <a:cubicBezTo>
                    <a:pt x="117949" y="11962"/>
                    <a:pt x="117578" y="12007"/>
                    <a:pt x="117207" y="12052"/>
                  </a:cubicBezTo>
                  <a:cubicBezTo>
                    <a:pt x="117071" y="12112"/>
                    <a:pt x="116936" y="12172"/>
                    <a:pt x="116801" y="12232"/>
                  </a:cubicBezTo>
                  <a:close/>
                  <a:moveTo>
                    <a:pt x="116606" y="12254"/>
                  </a:moveTo>
                  <a:cubicBezTo>
                    <a:pt x="116738" y="12194"/>
                    <a:pt x="116873" y="12138"/>
                    <a:pt x="117008" y="12078"/>
                  </a:cubicBezTo>
                  <a:cubicBezTo>
                    <a:pt x="116651" y="12123"/>
                    <a:pt x="116302" y="12168"/>
                    <a:pt x="115950" y="12213"/>
                  </a:cubicBezTo>
                  <a:cubicBezTo>
                    <a:pt x="115815" y="12269"/>
                    <a:pt x="115683" y="12326"/>
                    <a:pt x="115552" y="12382"/>
                  </a:cubicBezTo>
                  <a:cubicBezTo>
                    <a:pt x="115905" y="12337"/>
                    <a:pt x="116254" y="12296"/>
                    <a:pt x="116606" y="12254"/>
                  </a:cubicBezTo>
                  <a:close/>
                  <a:moveTo>
                    <a:pt x="115901" y="12570"/>
                  </a:moveTo>
                  <a:cubicBezTo>
                    <a:pt x="116025" y="12510"/>
                    <a:pt x="116152" y="12453"/>
                    <a:pt x="116280" y="12397"/>
                  </a:cubicBezTo>
                  <a:cubicBezTo>
                    <a:pt x="115923" y="12438"/>
                    <a:pt x="115563" y="12483"/>
                    <a:pt x="115203" y="12528"/>
                  </a:cubicBezTo>
                  <a:cubicBezTo>
                    <a:pt x="115079" y="12585"/>
                    <a:pt x="114952" y="12637"/>
                    <a:pt x="114828" y="12693"/>
                  </a:cubicBezTo>
                  <a:cubicBezTo>
                    <a:pt x="115188" y="12648"/>
                    <a:pt x="115544" y="12607"/>
                    <a:pt x="115901" y="12570"/>
                  </a:cubicBezTo>
                  <a:close/>
                  <a:moveTo>
                    <a:pt x="114137" y="12997"/>
                  </a:moveTo>
                  <a:cubicBezTo>
                    <a:pt x="114498" y="12956"/>
                    <a:pt x="114862" y="12915"/>
                    <a:pt x="115222" y="12877"/>
                  </a:cubicBezTo>
                  <a:cubicBezTo>
                    <a:pt x="115342" y="12821"/>
                    <a:pt x="115462" y="12765"/>
                    <a:pt x="115582" y="12712"/>
                  </a:cubicBezTo>
                  <a:cubicBezTo>
                    <a:pt x="115218" y="12753"/>
                    <a:pt x="114854" y="12795"/>
                    <a:pt x="114490" y="12840"/>
                  </a:cubicBezTo>
                  <a:cubicBezTo>
                    <a:pt x="114374" y="12892"/>
                    <a:pt x="114254" y="12945"/>
                    <a:pt x="114137" y="12997"/>
                  </a:cubicBezTo>
                  <a:close/>
                  <a:moveTo>
                    <a:pt x="113939" y="13020"/>
                  </a:moveTo>
                  <a:cubicBezTo>
                    <a:pt x="114055" y="12967"/>
                    <a:pt x="114171" y="12915"/>
                    <a:pt x="114287" y="12866"/>
                  </a:cubicBezTo>
                  <a:cubicBezTo>
                    <a:pt x="113924" y="12911"/>
                    <a:pt x="113560" y="12956"/>
                    <a:pt x="113196" y="13001"/>
                  </a:cubicBezTo>
                  <a:cubicBezTo>
                    <a:pt x="113083" y="13050"/>
                    <a:pt x="112971" y="13099"/>
                    <a:pt x="112858" y="13147"/>
                  </a:cubicBezTo>
                  <a:cubicBezTo>
                    <a:pt x="113218" y="13106"/>
                    <a:pt x="113578" y="13061"/>
                    <a:pt x="113939" y="13020"/>
                  </a:cubicBezTo>
                  <a:close/>
                  <a:moveTo>
                    <a:pt x="113286" y="13316"/>
                  </a:moveTo>
                  <a:cubicBezTo>
                    <a:pt x="113394" y="13267"/>
                    <a:pt x="113500" y="13219"/>
                    <a:pt x="113608" y="13170"/>
                  </a:cubicBezTo>
                  <a:cubicBezTo>
                    <a:pt x="113241" y="13211"/>
                    <a:pt x="112873" y="13256"/>
                    <a:pt x="112505" y="13301"/>
                  </a:cubicBezTo>
                  <a:cubicBezTo>
                    <a:pt x="112400" y="13350"/>
                    <a:pt x="112295" y="13395"/>
                    <a:pt x="112190" y="13440"/>
                  </a:cubicBezTo>
                  <a:cubicBezTo>
                    <a:pt x="112554" y="13399"/>
                    <a:pt x="112922" y="13358"/>
                    <a:pt x="113286" y="13316"/>
                  </a:cubicBezTo>
                  <a:close/>
                  <a:moveTo>
                    <a:pt x="111552" y="13725"/>
                  </a:moveTo>
                  <a:cubicBezTo>
                    <a:pt x="111924" y="13684"/>
                    <a:pt x="112295" y="13643"/>
                    <a:pt x="112663" y="13605"/>
                  </a:cubicBezTo>
                  <a:cubicBezTo>
                    <a:pt x="112764" y="13556"/>
                    <a:pt x="112862" y="13511"/>
                    <a:pt x="112963" y="13466"/>
                  </a:cubicBezTo>
                  <a:cubicBezTo>
                    <a:pt x="112588" y="13508"/>
                    <a:pt x="112216" y="13553"/>
                    <a:pt x="111845" y="13594"/>
                  </a:cubicBezTo>
                  <a:cubicBezTo>
                    <a:pt x="111747" y="13639"/>
                    <a:pt x="111650" y="13684"/>
                    <a:pt x="111552" y="13725"/>
                  </a:cubicBezTo>
                  <a:close/>
                  <a:moveTo>
                    <a:pt x="111353" y="13748"/>
                  </a:moveTo>
                  <a:cubicBezTo>
                    <a:pt x="111447" y="13706"/>
                    <a:pt x="111541" y="13661"/>
                    <a:pt x="111635" y="13620"/>
                  </a:cubicBezTo>
                  <a:cubicBezTo>
                    <a:pt x="111286" y="13661"/>
                    <a:pt x="110933" y="13706"/>
                    <a:pt x="110584" y="13751"/>
                  </a:cubicBezTo>
                  <a:cubicBezTo>
                    <a:pt x="110490" y="13793"/>
                    <a:pt x="110397" y="13830"/>
                    <a:pt x="110307" y="13872"/>
                  </a:cubicBezTo>
                  <a:cubicBezTo>
                    <a:pt x="110656" y="13830"/>
                    <a:pt x="111004" y="13789"/>
                    <a:pt x="111353" y="13748"/>
                  </a:cubicBezTo>
                  <a:close/>
                  <a:moveTo>
                    <a:pt x="110761" y="14022"/>
                  </a:moveTo>
                  <a:cubicBezTo>
                    <a:pt x="110847" y="13984"/>
                    <a:pt x="110929" y="13943"/>
                    <a:pt x="111016" y="13905"/>
                  </a:cubicBezTo>
                  <a:cubicBezTo>
                    <a:pt x="110659" y="13947"/>
                    <a:pt x="110303" y="13988"/>
                    <a:pt x="109946" y="14033"/>
                  </a:cubicBezTo>
                  <a:cubicBezTo>
                    <a:pt x="109864" y="14067"/>
                    <a:pt x="109778" y="14108"/>
                    <a:pt x="109695" y="14142"/>
                  </a:cubicBezTo>
                  <a:cubicBezTo>
                    <a:pt x="110051" y="14100"/>
                    <a:pt x="110404" y="14063"/>
                    <a:pt x="110761" y="14022"/>
                  </a:cubicBezTo>
                  <a:close/>
                  <a:moveTo>
                    <a:pt x="110202" y="14284"/>
                  </a:moveTo>
                  <a:cubicBezTo>
                    <a:pt x="110277" y="14250"/>
                    <a:pt x="110352" y="14213"/>
                    <a:pt x="110430" y="14175"/>
                  </a:cubicBezTo>
                  <a:cubicBezTo>
                    <a:pt x="110066" y="14217"/>
                    <a:pt x="109706" y="14258"/>
                    <a:pt x="109342" y="14303"/>
                  </a:cubicBezTo>
                  <a:cubicBezTo>
                    <a:pt x="109271" y="14337"/>
                    <a:pt x="109196" y="14371"/>
                    <a:pt x="109125" y="14401"/>
                  </a:cubicBezTo>
                  <a:cubicBezTo>
                    <a:pt x="109481" y="14363"/>
                    <a:pt x="109841" y="14322"/>
                    <a:pt x="110202" y="14284"/>
                  </a:cubicBezTo>
                  <a:close/>
                  <a:moveTo>
                    <a:pt x="109676" y="14536"/>
                  </a:moveTo>
                  <a:cubicBezTo>
                    <a:pt x="109744" y="14502"/>
                    <a:pt x="109808" y="14472"/>
                    <a:pt x="109875" y="14442"/>
                  </a:cubicBezTo>
                  <a:cubicBezTo>
                    <a:pt x="109511" y="14479"/>
                    <a:pt x="109143" y="14521"/>
                    <a:pt x="108776" y="14562"/>
                  </a:cubicBezTo>
                  <a:cubicBezTo>
                    <a:pt x="108716" y="14592"/>
                    <a:pt x="108652" y="14618"/>
                    <a:pt x="108588" y="14648"/>
                  </a:cubicBezTo>
                  <a:cubicBezTo>
                    <a:pt x="108952" y="14611"/>
                    <a:pt x="109316" y="14573"/>
                    <a:pt x="109676" y="14536"/>
                  </a:cubicBezTo>
                  <a:close/>
                  <a:moveTo>
                    <a:pt x="108247" y="14810"/>
                  </a:moveTo>
                  <a:cubicBezTo>
                    <a:pt x="108198" y="14832"/>
                    <a:pt x="108145" y="14858"/>
                    <a:pt x="108093" y="14881"/>
                  </a:cubicBezTo>
                  <a:cubicBezTo>
                    <a:pt x="108461" y="14843"/>
                    <a:pt x="108825" y="14806"/>
                    <a:pt x="109188" y="14772"/>
                  </a:cubicBezTo>
                  <a:cubicBezTo>
                    <a:pt x="109245" y="14746"/>
                    <a:pt x="109301" y="14719"/>
                    <a:pt x="109357" y="14689"/>
                  </a:cubicBezTo>
                  <a:cubicBezTo>
                    <a:pt x="108990" y="14727"/>
                    <a:pt x="108618" y="14768"/>
                    <a:pt x="108247" y="14810"/>
                  </a:cubicBezTo>
                  <a:close/>
                  <a:moveTo>
                    <a:pt x="108389" y="14671"/>
                  </a:moveTo>
                  <a:cubicBezTo>
                    <a:pt x="108453" y="14641"/>
                    <a:pt x="108509" y="14614"/>
                    <a:pt x="108573" y="14584"/>
                  </a:cubicBezTo>
                  <a:cubicBezTo>
                    <a:pt x="108209" y="14629"/>
                    <a:pt x="107842" y="14671"/>
                    <a:pt x="107474" y="14716"/>
                  </a:cubicBezTo>
                  <a:cubicBezTo>
                    <a:pt x="107418" y="14742"/>
                    <a:pt x="107361" y="14768"/>
                    <a:pt x="107305" y="14791"/>
                  </a:cubicBezTo>
                  <a:cubicBezTo>
                    <a:pt x="107669" y="14750"/>
                    <a:pt x="108029" y="14708"/>
                    <a:pt x="108389" y="14671"/>
                  </a:cubicBezTo>
                  <a:close/>
                  <a:moveTo>
                    <a:pt x="107902" y="14900"/>
                  </a:moveTo>
                  <a:cubicBezTo>
                    <a:pt x="107950" y="14877"/>
                    <a:pt x="107999" y="14855"/>
                    <a:pt x="108052" y="14832"/>
                  </a:cubicBezTo>
                  <a:cubicBezTo>
                    <a:pt x="107680" y="14873"/>
                    <a:pt x="107312" y="14915"/>
                    <a:pt x="106941" y="14956"/>
                  </a:cubicBezTo>
                  <a:cubicBezTo>
                    <a:pt x="106896" y="14978"/>
                    <a:pt x="106855" y="14997"/>
                    <a:pt x="106810" y="15020"/>
                  </a:cubicBezTo>
                  <a:cubicBezTo>
                    <a:pt x="107174" y="14978"/>
                    <a:pt x="107538" y="14941"/>
                    <a:pt x="107902" y="14900"/>
                  </a:cubicBezTo>
                  <a:close/>
                  <a:moveTo>
                    <a:pt x="107451" y="15117"/>
                  </a:moveTo>
                  <a:cubicBezTo>
                    <a:pt x="107489" y="15098"/>
                    <a:pt x="107526" y="15080"/>
                    <a:pt x="107568" y="15061"/>
                  </a:cubicBezTo>
                  <a:cubicBezTo>
                    <a:pt x="107196" y="15102"/>
                    <a:pt x="106825" y="15143"/>
                    <a:pt x="106453" y="15185"/>
                  </a:cubicBezTo>
                  <a:cubicBezTo>
                    <a:pt x="106419" y="15200"/>
                    <a:pt x="106386" y="15215"/>
                    <a:pt x="106356" y="15230"/>
                  </a:cubicBezTo>
                  <a:cubicBezTo>
                    <a:pt x="106723" y="15192"/>
                    <a:pt x="107087" y="15155"/>
                    <a:pt x="107451" y="15117"/>
                  </a:cubicBezTo>
                  <a:close/>
                  <a:moveTo>
                    <a:pt x="106003" y="15395"/>
                  </a:moveTo>
                  <a:cubicBezTo>
                    <a:pt x="105984" y="15406"/>
                    <a:pt x="105965" y="15414"/>
                    <a:pt x="105943" y="15425"/>
                  </a:cubicBezTo>
                  <a:cubicBezTo>
                    <a:pt x="106311" y="15387"/>
                    <a:pt x="106678" y="15350"/>
                    <a:pt x="107042" y="15316"/>
                  </a:cubicBezTo>
                  <a:cubicBezTo>
                    <a:pt x="107069" y="15305"/>
                    <a:pt x="107095" y="15290"/>
                    <a:pt x="107121" y="15279"/>
                  </a:cubicBezTo>
                  <a:cubicBezTo>
                    <a:pt x="106750" y="15316"/>
                    <a:pt x="106378" y="15354"/>
                    <a:pt x="106003" y="15395"/>
                  </a:cubicBezTo>
                  <a:close/>
                  <a:moveTo>
                    <a:pt x="106149" y="15252"/>
                  </a:moveTo>
                  <a:cubicBezTo>
                    <a:pt x="106179" y="15237"/>
                    <a:pt x="106213" y="15222"/>
                    <a:pt x="106243" y="15207"/>
                  </a:cubicBezTo>
                  <a:cubicBezTo>
                    <a:pt x="105879" y="15252"/>
                    <a:pt x="105515" y="15294"/>
                    <a:pt x="105148" y="15339"/>
                  </a:cubicBezTo>
                  <a:cubicBezTo>
                    <a:pt x="105125" y="15350"/>
                    <a:pt x="105099" y="15361"/>
                    <a:pt x="105076" y="15372"/>
                  </a:cubicBezTo>
                  <a:cubicBezTo>
                    <a:pt x="105436" y="15331"/>
                    <a:pt x="105793" y="15290"/>
                    <a:pt x="106149" y="15252"/>
                  </a:cubicBezTo>
                  <a:close/>
                  <a:moveTo>
                    <a:pt x="105744" y="15444"/>
                  </a:moveTo>
                  <a:cubicBezTo>
                    <a:pt x="105763" y="15436"/>
                    <a:pt x="105782" y="15429"/>
                    <a:pt x="105800" y="15417"/>
                  </a:cubicBezTo>
                  <a:cubicBezTo>
                    <a:pt x="105436" y="15459"/>
                    <a:pt x="105069" y="15500"/>
                    <a:pt x="104701" y="15541"/>
                  </a:cubicBezTo>
                  <a:cubicBezTo>
                    <a:pt x="104690" y="15549"/>
                    <a:pt x="104679" y="15552"/>
                    <a:pt x="104667" y="15560"/>
                  </a:cubicBezTo>
                  <a:cubicBezTo>
                    <a:pt x="105027" y="15519"/>
                    <a:pt x="105388" y="15481"/>
                    <a:pt x="105744" y="15444"/>
                  </a:cubicBezTo>
                  <a:close/>
                  <a:moveTo>
                    <a:pt x="104694" y="16284"/>
                  </a:moveTo>
                  <a:cubicBezTo>
                    <a:pt x="104844" y="16284"/>
                    <a:pt x="104990" y="16284"/>
                    <a:pt x="105136" y="16284"/>
                  </a:cubicBezTo>
                  <a:cubicBezTo>
                    <a:pt x="105148" y="16277"/>
                    <a:pt x="105163" y="16269"/>
                    <a:pt x="105178" y="16262"/>
                  </a:cubicBezTo>
                  <a:cubicBezTo>
                    <a:pt x="105001" y="16269"/>
                    <a:pt x="104817" y="16277"/>
                    <a:pt x="104637" y="16284"/>
                  </a:cubicBezTo>
                  <a:cubicBezTo>
                    <a:pt x="104656" y="16284"/>
                    <a:pt x="104675" y="16284"/>
                    <a:pt x="104694" y="16284"/>
                  </a:cubicBezTo>
                  <a:close/>
                  <a:moveTo>
                    <a:pt x="104667" y="16532"/>
                  </a:moveTo>
                  <a:cubicBezTo>
                    <a:pt x="104731" y="16498"/>
                    <a:pt x="104799" y="16460"/>
                    <a:pt x="104866" y="16427"/>
                  </a:cubicBezTo>
                  <a:cubicBezTo>
                    <a:pt x="104810" y="16427"/>
                    <a:pt x="104754" y="16427"/>
                    <a:pt x="104697" y="16427"/>
                  </a:cubicBezTo>
                  <a:lnTo>
                    <a:pt x="104694" y="16427"/>
                  </a:lnTo>
                  <a:cubicBezTo>
                    <a:pt x="104431" y="16427"/>
                    <a:pt x="104165" y="16430"/>
                    <a:pt x="103891" y="16434"/>
                  </a:cubicBezTo>
                  <a:cubicBezTo>
                    <a:pt x="103864" y="16449"/>
                    <a:pt x="103834" y="16460"/>
                    <a:pt x="103808" y="16475"/>
                  </a:cubicBezTo>
                  <a:cubicBezTo>
                    <a:pt x="104108" y="16490"/>
                    <a:pt x="104393" y="16509"/>
                    <a:pt x="104667" y="16532"/>
                  </a:cubicBezTo>
                  <a:close/>
                  <a:moveTo>
                    <a:pt x="102367" y="18565"/>
                  </a:moveTo>
                  <a:cubicBezTo>
                    <a:pt x="103031" y="18149"/>
                    <a:pt x="103711" y="17736"/>
                    <a:pt x="104397" y="17335"/>
                  </a:cubicBezTo>
                  <a:cubicBezTo>
                    <a:pt x="104213" y="17248"/>
                    <a:pt x="103999" y="17170"/>
                    <a:pt x="103759" y="17098"/>
                  </a:cubicBezTo>
                  <a:cubicBezTo>
                    <a:pt x="103212" y="17402"/>
                    <a:pt x="102667" y="17710"/>
                    <a:pt x="102138" y="18025"/>
                  </a:cubicBezTo>
                  <a:cubicBezTo>
                    <a:pt x="102236" y="18198"/>
                    <a:pt x="102315" y="18378"/>
                    <a:pt x="102367" y="18565"/>
                  </a:cubicBezTo>
                  <a:close/>
                  <a:moveTo>
                    <a:pt x="97842" y="21796"/>
                  </a:moveTo>
                  <a:cubicBezTo>
                    <a:pt x="97553" y="22190"/>
                    <a:pt x="97223" y="22599"/>
                    <a:pt x="96852" y="23019"/>
                  </a:cubicBezTo>
                  <a:cubicBezTo>
                    <a:pt x="95475" y="24572"/>
                    <a:pt x="93546" y="26294"/>
                    <a:pt x="91306" y="28129"/>
                  </a:cubicBezTo>
                  <a:cubicBezTo>
                    <a:pt x="90826" y="28523"/>
                    <a:pt x="90331" y="28925"/>
                    <a:pt x="89824" y="29326"/>
                  </a:cubicBezTo>
                  <a:cubicBezTo>
                    <a:pt x="87682" y="31817"/>
                    <a:pt x="85836" y="34451"/>
                    <a:pt x="84305" y="37186"/>
                  </a:cubicBezTo>
                  <a:cubicBezTo>
                    <a:pt x="85213" y="36477"/>
                    <a:pt x="86121" y="35772"/>
                    <a:pt x="87022" y="35070"/>
                  </a:cubicBezTo>
                  <a:cubicBezTo>
                    <a:pt x="90263" y="29934"/>
                    <a:pt x="94612" y="25203"/>
                    <a:pt x="99902" y="21199"/>
                  </a:cubicBezTo>
                  <a:cubicBezTo>
                    <a:pt x="100683" y="20603"/>
                    <a:pt x="101489" y="20025"/>
                    <a:pt x="102315" y="19458"/>
                  </a:cubicBezTo>
                  <a:cubicBezTo>
                    <a:pt x="102319" y="19406"/>
                    <a:pt x="102319" y="19353"/>
                    <a:pt x="102319" y="19304"/>
                  </a:cubicBezTo>
                  <a:cubicBezTo>
                    <a:pt x="102319" y="19102"/>
                    <a:pt x="102296" y="18903"/>
                    <a:pt x="102251" y="18715"/>
                  </a:cubicBezTo>
                  <a:cubicBezTo>
                    <a:pt x="100728" y="19680"/>
                    <a:pt x="99276" y="20693"/>
                    <a:pt x="97902" y="21751"/>
                  </a:cubicBezTo>
                  <a:cubicBezTo>
                    <a:pt x="97880" y="21766"/>
                    <a:pt x="97861" y="21781"/>
                    <a:pt x="97842" y="21796"/>
                  </a:cubicBezTo>
                  <a:close/>
                  <a:moveTo>
                    <a:pt x="90410" y="28658"/>
                  </a:moveTo>
                  <a:cubicBezTo>
                    <a:pt x="92984" y="26583"/>
                    <a:pt x="95208" y="24640"/>
                    <a:pt x="96736" y="22918"/>
                  </a:cubicBezTo>
                  <a:cubicBezTo>
                    <a:pt x="96964" y="22659"/>
                    <a:pt x="97178" y="22404"/>
                    <a:pt x="97373" y="22156"/>
                  </a:cubicBezTo>
                  <a:cubicBezTo>
                    <a:pt x="94807" y="24160"/>
                    <a:pt x="92477" y="26343"/>
                    <a:pt x="90410" y="28658"/>
                  </a:cubicBezTo>
                  <a:close/>
                  <a:moveTo>
                    <a:pt x="87659" y="30838"/>
                  </a:moveTo>
                  <a:cubicBezTo>
                    <a:pt x="88504" y="30178"/>
                    <a:pt x="89329" y="29529"/>
                    <a:pt x="90121" y="28895"/>
                  </a:cubicBezTo>
                  <a:cubicBezTo>
                    <a:pt x="92304" y="26411"/>
                    <a:pt x="94781" y="24084"/>
                    <a:pt x="97531" y="21957"/>
                  </a:cubicBezTo>
                  <a:cubicBezTo>
                    <a:pt x="97981" y="21364"/>
                    <a:pt x="98330" y="20805"/>
                    <a:pt x="98563" y="20284"/>
                  </a:cubicBezTo>
                  <a:cubicBezTo>
                    <a:pt x="97629" y="20918"/>
                    <a:pt x="96728" y="21571"/>
                    <a:pt x="95861" y="22238"/>
                  </a:cubicBezTo>
                  <a:cubicBezTo>
                    <a:pt x="92083" y="25150"/>
                    <a:pt x="88838" y="28441"/>
                    <a:pt x="86181" y="31982"/>
                  </a:cubicBezTo>
                  <a:cubicBezTo>
                    <a:pt x="86680" y="31600"/>
                    <a:pt x="87172" y="31217"/>
                    <a:pt x="87659" y="30838"/>
                  </a:cubicBezTo>
                  <a:moveTo>
                    <a:pt x="84178" y="37288"/>
                  </a:moveTo>
                  <a:cubicBezTo>
                    <a:pt x="85675" y="34590"/>
                    <a:pt x="87479" y="31990"/>
                    <a:pt x="89565" y="29532"/>
                  </a:cubicBezTo>
                  <a:cubicBezTo>
                    <a:pt x="88376" y="30478"/>
                    <a:pt x="87123" y="31450"/>
                    <a:pt x="85843" y="32440"/>
                  </a:cubicBezTo>
                  <a:cubicBezTo>
                    <a:pt x="84253" y="34613"/>
                    <a:pt x="82879" y="36879"/>
                    <a:pt x="81742" y="39205"/>
                  </a:cubicBezTo>
                  <a:cubicBezTo>
                    <a:pt x="82549" y="38567"/>
                    <a:pt x="83363" y="37926"/>
                    <a:pt x="84178" y="37288"/>
                  </a:cubicBezTo>
                  <a:close/>
                  <a:moveTo>
                    <a:pt x="79472" y="44874"/>
                  </a:moveTo>
                  <a:cubicBezTo>
                    <a:pt x="80107" y="44364"/>
                    <a:pt x="80752" y="43842"/>
                    <a:pt x="81416" y="43306"/>
                  </a:cubicBezTo>
                  <a:cubicBezTo>
                    <a:pt x="82125" y="41377"/>
                    <a:pt x="82984" y="39479"/>
                    <a:pt x="83994" y="37625"/>
                  </a:cubicBezTo>
                  <a:cubicBezTo>
                    <a:pt x="83187" y="38256"/>
                    <a:pt x="82384" y="38890"/>
                    <a:pt x="81589" y="39520"/>
                  </a:cubicBezTo>
                  <a:cubicBezTo>
                    <a:pt x="80752" y="41276"/>
                    <a:pt x="80043" y="43062"/>
                    <a:pt x="79472" y="44874"/>
                  </a:cubicBezTo>
                  <a:moveTo>
                    <a:pt x="79382" y="44946"/>
                  </a:moveTo>
                  <a:cubicBezTo>
                    <a:pt x="79945" y="43145"/>
                    <a:pt x="80647" y="41362"/>
                    <a:pt x="81476" y="39614"/>
                  </a:cubicBezTo>
                  <a:cubicBezTo>
                    <a:pt x="80801" y="40151"/>
                    <a:pt x="80137" y="40687"/>
                    <a:pt x="79484" y="41220"/>
                  </a:cubicBezTo>
                  <a:cubicBezTo>
                    <a:pt x="79401" y="41287"/>
                    <a:pt x="79319" y="41355"/>
                    <a:pt x="79236" y="41422"/>
                  </a:cubicBezTo>
                  <a:cubicBezTo>
                    <a:pt x="78561" y="43062"/>
                    <a:pt x="78002" y="44728"/>
                    <a:pt x="77563" y="46405"/>
                  </a:cubicBezTo>
                  <a:cubicBezTo>
                    <a:pt x="78156" y="45932"/>
                    <a:pt x="78763" y="45445"/>
                    <a:pt x="79382" y="44946"/>
                  </a:cubicBezTo>
                  <a:moveTo>
                    <a:pt x="76737" y="50544"/>
                  </a:moveTo>
                  <a:cubicBezTo>
                    <a:pt x="77244" y="50180"/>
                    <a:pt x="77758" y="49808"/>
                    <a:pt x="78276" y="49422"/>
                  </a:cubicBezTo>
                  <a:cubicBezTo>
                    <a:pt x="78534" y="48007"/>
                    <a:pt x="78880" y="46600"/>
                    <a:pt x="79304" y="45204"/>
                  </a:cubicBezTo>
                  <a:cubicBezTo>
                    <a:pt x="78692" y="45696"/>
                    <a:pt x="78092" y="46180"/>
                    <a:pt x="77503" y="46649"/>
                  </a:cubicBezTo>
                  <a:cubicBezTo>
                    <a:pt x="77176" y="47940"/>
                    <a:pt x="76921" y="49238"/>
                    <a:pt x="76737" y="50544"/>
                  </a:cubicBezTo>
                  <a:close/>
                  <a:moveTo>
                    <a:pt x="75206" y="51620"/>
                  </a:moveTo>
                  <a:cubicBezTo>
                    <a:pt x="75687" y="51290"/>
                    <a:pt x="76174" y="50949"/>
                    <a:pt x="76662" y="50600"/>
                  </a:cubicBezTo>
                  <a:cubicBezTo>
                    <a:pt x="76842" y="49298"/>
                    <a:pt x="77094" y="48003"/>
                    <a:pt x="77416" y="46717"/>
                  </a:cubicBezTo>
                  <a:cubicBezTo>
                    <a:pt x="76842" y="47170"/>
                    <a:pt x="76283" y="47613"/>
                    <a:pt x="75735" y="48045"/>
                  </a:cubicBezTo>
                  <a:cubicBezTo>
                    <a:pt x="75495" y="49230"/>
                    <a:pt x="75319" y="50427"/>
                    <a:pt x="75206" y="51620"/>
                  </a:cubicBezTo>
                  <a:close/>
                  <a:moveTo>
                    <a:pt x="73751" y="52607"/>
                  </a:moveTo>
                  <a:cubicBezTo>
                    <a:pt x="74208" y="52303"/>
                    <a:pt x="74670" y="51996"/>
                    <a:pt x="75135" y="51673"/>
                  </a:cubicBezTo>
                  <a:cubicBezTo>
                    <a:pt x="75244" y="50484"/>
                    <a:pt x="75417" y="49294"/>
                    <a:pt x="75649" y="48108"/>
                  </a:cubicBezTo>
                  <a:cubicBezTo>
                    <a:pt x="75116" y="48525"/>
                    <a:pt x="74591" y="48930"/>
                    <a:pt x="74077" y="49324"/>
                  </a:cubicBezTo>
                  <a:cubicBezTo>
                    <a:pt x="73912" y="50416"/>
                    <a:pt x="73803" y="51508"/>
                    <a:pt x="73751" y="52607"/>
                  </a:cubicBezTo>
                  <a:moveTo>
                    <a:pt x="72359" y="53500"/>
                  </a:moveTo>
                  <a:cubicBezTo>
                    <a:pt x="72794" y="53226"/>
                    <a:pt x="73233" y="52945"/>
                    <a:pt x="73676" y="52656"/>
                  </a:cubicBezTo>
                  <a:cubicBezTo>
                    <a:pt x="73728" y="51564"/>
                    <a:pt x="73833" y="50472"/>
                    <a:pt x="73995" y="49388"/>
                  </a:cubicBezTo>
                  <a:cubicBezTo>
                    <a:pt x="73496" y="49767"/>
                    <a:pt x="73000" y="50135"/>
                    <a:pt x="72516" y="50495"/>
                  </a:cubicBezTo>
                  <a:cubicBezTo>
                    <a:pt x="72415" y="51493"/>
                    <a:pt x="72362" y="52498"/>
                    <a:pt x="72359" y="53500"/>
                  </a:cubicBezTo>
                  <a:close/>
                  <a:moveTo>
                    <a:pt x="71000" y="53114"/>
                  </a:moveTo>
                  <a:cubicBezTo>
                    <a:pt x="71000" y="53511"/>
                    <a:pt x="71008" y="53909"/>
                    <a:pt x="71023" y="54307"/>
                  </a:cubicBezTo>
                  <a:cubicBezTo>
                    <a:pt x="71443" y="54063"/>
                    <a:pt x="71863" y="53808"/>
                    <a:pt x="72284" y="53545"/>
                  </a:cubicBezTo>
                  <a:cubicBezTo>
                    <a:pt x="72287" y="52547"/>
                    <a:pt x="72340" y="51549"/>
                    <a:pt x="72434" y="50551"/>
                  </a:cubicBezTo>
                  <a:cubicBezTo>
                    <a:pt x="71965" y="50896"/>
                    <a:pt x="71499" y="51234"/>
                    <a:pt x="71042" y="51557"/>
                  </a:cubicBezTo>
                  <a:cubicBezTo>
                    <a:pt x="71015" y="52074"/>
                    <a:pt x="71000" y="52592"/>
                    <a:pt x="71000" y="53114"/>
                  </a:cubicBezTo>
                  <a:moveTo>
                    <a:pt x="69642" y="52337"/>
                  </a:moveTo>
                  <a:cubicBezTo>
                    <a:pt x="70081" y="52044"/>
                    <a:pt x="70524" y="51740"/>
                    <a:pt x="70970" y="51422"/>
                  </a:cubicBezTo>
                  <a:cubicBezTo>
                    <a:pt x="71034" y="50262"/>
                    <a:pt x="71162" y="49107"/>
                    <a:pt x="71353" y="47951"/>
                  </a:cubicBezTo>
                  <a:cubicBezTo>
                    <a:pt x="70835" y="48371"/>
                    <a:pt x="70329" y="48776"/>
                    <a:pt x="69834" y="49170"/>
                  </a:cubicBezTo>
                  <a:cubicBezTo>
                    <a:pt x="69713" y="50225"/>
                    <a:pt x="69650" y="51283"/>
                    <a:pt x="69642" y="52337"/>
                  </a:cubicBezTo>
                  <a:moveTo>
                    <a:pt x="68299" y="53215"/>
                  </a:moveTo>
                  <a:cubicBezTo>
                    <a:pt x="68715" y="52949"/>
                    <a:pt x="69136" y="52675"/>
                    <a:pt x="69560" y="52393"/>
                  </a:cubicBezTo>
                  <a:cubicBezTo>
                    <a:pt x="69567" y="51339"/>
                    <a:pt x="69627" y="50288"/>
                    <a:pt x="69744" y="49242"/>
                  </a:cubicBezTo>
                  <a:cubicBezTo>
                    <a:pt x="69263" y="49621"/>
                    <a:pt x="68790" y="49988"/>
                    <a:pt x="68321" y="50341"/>
                  </a:cubicBezTo>
                  <a:cubicBezTo>
                    <a:pt x="68291" y="50907"/>
                    <a:pt x="68273" y="51474"/>
                    <a:pt x="68273" y="52041"/>
                  </a:cubicBezTo>
                  <a:cubicBezTo>
                    <a:pt x="68273" y="52435"/>
                    <a:pt x="68280" y="52825"/>
                    <a:pt x="68299" y="53215"/>
                  </a:cubicBezTo>
                  <a:moveTo>
                    <a:pt x="68224" y="53436"/>
                  </a:moveTo>
                  <a:cubicBezTo>
                    <a:pt x="67894" y="53643"/>
                    <a:pt x="67564" y="53845"/>
                    <a:pt x="67237" y="54040"/>
                  </a:cubicBezTo>
                  <a:cubicBezTo>
                    <a:pt x="67166" y="54082"/>
                    <a:pt x="67095" y="54123"/>
                    <a:pt x="67027" y="54164"/>
                  </a:cubicBezTo>
                  <a:cubicBezTo>
                    <a:pt x="67091" y="54870"/>
                    <a:pt x="67185" y="55575"/>
                    <a:pt x="67305" y="56277"/>
                  </a:cubicBezTo>
                  <a:cubicBezTo>
                    <a:pt x="67676" y="56100"/>
                    <a:pt x="68051" y="55920"/>
                    <a:pt x="68423" y="55733"/>
                  </a:cubicBezTo>
                  <a:cubicBezTo>
                    <a:pt x="68329" y="54967"/>
                    <a:pt x="68261" y="54202"/>
                    <a:pt x="68224" y="53436"/>
                  </a:cubicBezTo>
                  <a:moveTo>
                    <a:pt x="66903" y="51515"/>
                  </a:moveTo>
                  <a:cubicBezTo>
                    <a:pt x="66903" y="52345"/>
                    <a:pt x="66937" y="53174"/>
                    <a:pt x="67012" y="53999"/>
                  </a:cubicBezTo>
                  <a:cubicBezTo>
                    <a:pt x="67061" y="53969"/>
                    <a:pt x="67110" y="53939"/>
                    <a:pt x="67158" y="53913"/>
                  </a:cubicBezTo>
                  <a:cubicBezTo>
                    <a:pt x="67511" y="53703"/>
                    <a:pt x="67864" y="53489"/>
                    <a:pt x="68216" y="53264"/>
                  </a:cubicBezTo>
                  <a:cubicBezTo>
                    <a:pt x="68201" y="52859"/>
                    <a:pt x="68190" y="52450"/>
                    <a:pt x="68190" y="52041"/>
                  </a:cubicBezTo>
                  <a:cubicBezTo>
                    <a:pt x="68190" y="51497"/>
                    <a:pt x="68205" y="50953"/>
                    <a:pt x="68235" y="50408"/>
                  </a:cubicBezTo>
                  <a:cubicBezTo>
                    <a:pt x="67785" y="50750"/>
                    <a:pt x="67342" y="51076"/>
                    <a:pt x="66903" y="51395"/>
                  </a:cubicBezTo>
                  <a:cubicBezTo>
                    <a:pt x="66903" y="51437"/>
                    <a:pt x="66903" y="51474"/>
                    <a:pt x="66903" y="51515"/>
                  </a:cubicBezTo>
                  <a:moveTo>
                    <a:pt x="65552" y="52161"/>
                  </a:moveTo>
                  <a:cubicBezTo>
                    <a:pt x="65969" y="51876"/>
                    <a:pt x="66393" y="51579"/>
                    <a:pt x="66821" y="51268"/>
                  </a:cubicBezTo>
                  <a:cubicBezTo>
                    <a:pt x="66828" y="50153"/>
                    <a:pt x="66903" y="49039"/>
                    <a:pt x="67042" y="47925"/>
                  </a:cubicBezTo>
                  <a:cubicBezTo>
                    <a:pt x="66547" y="48349"/>
                    <a:pt x="66063" y="48754"/>
                    <a:pt x="65586" y="49148"/>
                  </a:cubicBezTo>
                  <a:cubicBezTo>
                    <a:pt x="65549" y="49763"/>
                    <a:pt x="65526" y="50378"/>
                    <a:pt x="65526" y="50994"/>
                  </a:cubicBezTo>
                  <a:cubicBezTo>
                    <a:pt x="65526" y="51384"/>
                    <a:pt x="65534" y="51770"/>
                    <a:pt x="65552" y="52161"/>
                  </a:cubicBezTo>
                  <a:moveTo>
                    <a:pt x="65474" y="52397"/>
                  </a:moveTo>
                  <a:cubicBezTo>
                    <a:pt x="65136" y="52626"/>
                    <a:pt x="64802" y="52847"/>
                    <a:pt x="64464" y="53061"/>
                  </a:cubicBezTo>
                  <a:cubicBezTo>
                    <a:pt x="64404" y="53099"/>
                    <a:pt x="64341" y="53140"/>
                    <a:pt x="64281" y="53177"/>
                  </a:cubicBezTo>
                  <a:cubicBezTo>
                    <a:pt x="64352" y="53894"/>
                    <a:pt x="64453" y="54603"/>
                    <a:pt x="64584" y="55316"/>
                  </a:cubicBezTo>
                  <a:cubicBezTo>
                    <a:pt x="64952" y="55132"/>
                    <a:pt x="65324" y="54941"/>
                    <a:pt x="65695" y="54742"/>
                  </a:cubicBezTo>
                  <a:cubicBezTo>
                    <a:pt x="65586" y="53962"/>
                    <a:pt x="65515" y="53177"/>
                    <a:pt x="65474" y="52397"/>
                  </a:cubicBezTo>
                  <a:close/>
                  <a:moveTo>
                    <a:pt x="64266" y="53009"/>
                  </a:moveTo>
                  <a:cubicBezTo>
                    <a:pt x="64303" y="52982"/>
                    <a:pt x="64344" y="52956"/>
                    <a:pt x="64386" y="52934"/>
                  </a:cubicBezTo>
                  <a:cubicBezTo>
                    <a:pt x="64742" y="52701"/>
                    <a:pt x="65102" y="52465"/>
                    <a:pt x="65466" y="52217"/>
                  </a:cubicBezTo>
                  <a:cubicBezTo>
                    <a:pt x="65447" y="51812"/>
                    <a:pt x="65440" y="51403"/>
                    <a:pt x="65440" y="50994"/>
                  </a:cubicBezTo>
                  <a:cubicBezTo>
                    <a:pt x="65440" y="50405"/>
                    <a:pt x="65459" y="49812"/>
                    <a:pt x="65496" y="49223"/>
                  </a:cubicBezTo>
                  <a:cubicBezTo>
                    <a:pt x="65038" y="49602"/>
                    <a:pt x="64588" y="49962"/>
                    <a:pt x="64145" y="50311"/>
                  </a:cubicBezTo>
                  <a:cubicBezTo>
                    <a:pt x="64145" y="50367"/>
                    <a:pt x="64145" y="50423"/>
                    <a:pt x="64145" y="50480"/>
                  </a:cubicBezTo>
                  <a:cubicBezTo>
                    <a:pt x="64145" y="51324"/>
                    <a:pt x="64183" y="52168"/>
                    <a:pt x="64266" y="53009"/>
                  </a:cubicBezTo>
                  <a:close/>
                  <a:moveTo>
                    <a:pt x="62307" y="56329"/>
                  </a:moveTo>
                  <a:cubicBezTo>
                    <a:pt x="62652" y="56194"/>
                    <a:pt x="62997" y="56048"/>
                    <a:pt x="63343" y="55898"/>
                  </a:cubicBezTo>
                  <a:cubicBezTo>
                    <a:pt x="63196" y="55256"/>
                    <a:pt x="63072" y="54611"/>
                    <a:pt x="62971" y="53965"/>
                  </a:cubicBezTo>
                  <a:cubicBezTo>
                    <a:pt x="62607" y="54175"/>
                    <a:pt x="62243" y="54378"/>
                    <a:pt x="61879" y="54566"/>
                  </a:cubicBezTo>
                  <a:cubicBezTo>
                    <a:pt x="62003" y="55158"/>
                    <a:pt x="62142" y="55744"/>
                    <a:pt x="62307" y="56329"/>
                  </a:cubicBezTo>
                  <a:moveTo>
                    <a:pt x="60742" y="55132"/>
                  </a:moveTo>
                  <a:cubicBezTo>
                    <a:pt x="60881" y="55669"/>
                    <a:pt x="61039" y="56205"/>
                    <a:pt x="61211" y="56738"/>
                  </a:cubicBezTo>
                  <a:cubicBezTo>
                    <a:pt x="61549" y="56622"/>
                    <a:pt x="61883" y="56498"/>
                    <a:pt x="62217" y="56367"/>
                  </a:cubicBezTo>
                  <a:cubicBezTo>
                    <a:pt x="62056" y="55785"/>
                    <a:pt x="61913" y="55200"/>
                    <a:pt x="61793" y="54611"/>
                  </a:cubicBezTo>
                  <a:cubicBezTo>
                    <a:pt x="61444" y="54795"/>
                    <a:pt x="61095" y="54967"/>
                    <a:pt x="60742" y="55132"/>
                  </a:cubicBezTo>
                  <a:close/>
                  <a:moveTo>
                    <a:pt x="60303" y="53046"/>
                  </a:moveTo>
                  <a:cubicBezTo>
                    <a:pt x="60412" y="53691"/>
                    <a:pt x="60547" y="54337"/>
                    <a:pt x="60705" y="54982"/>
                  </a:cubicBezTo>
                  <a:cubicBezTo>
                    <a:pt x="61058" y="54813"/>
                    <a:pt x="61410" y="54641"/>
                    <a:pt x="61763" y="54457"/>
                  </a:cubicBezTo>
                  <a:cubicBezTo>
                    <a:pt x="61620" y="53744"/>
                    <a:pt x="61508" y="53031"/>
                    <a:pt x="61429" y="52314"/>
                  </a:cubicBezTo>
                  <a:cubicBezTo>
                    <a:pt x="61054" y="52570"/>
                    <a:pt x="60679" y="52814"/>
                    <a:pt x="60303" y="53046"/>
                  </a:cubicBezTo>
                  <a:close/>
                  <a:moveTo>
                    <a:pt x="59913" y="50499"/>
                  </a:moveTo>
                  <a:cubicBezTo>
                    <a:pt x="59714" y="50660"/>
                    <a:pt x="59516" y="50817"/>
                    <a:pt x="59320" y="50968"/>
                  </a:cubicBezTo>
                  <a:cubicBezTo>
                    <a:pt x="59125" y="51118"/>
                    <a:pt x="58930" y="51268"/>
                    <a:pt x="58735" y="51410"/>
                  </a:cubicBezTo>
                  <a:cubicBezTo>
                    <a:pt x="58825" y="52134"/>
                    <a:pt x="58949" y="52855"/>
                    <a:pt x="59103" y="53571"/>
                  </a:cubicBezTo>
                  <a:cubicBezTo>
                    <a:pt x="59467" y="53373"/>
                    <a:pt x="59827" y="53159"/>
                    <a:pt x="60187" y="52937"/>
                  </a:cubicBezTo>
                  <a:cubicBezTo>
                    <a:pt x="60056" y="52127"/>
                    <a:pt x="59962" y="51313"/>
                    <a:pt x="59913" y="50499"/>
                  </a:cubicBezTo>
                  <a:close/>
                  <a:moveTo>
                    <a:pt x="58555" y="48521"/>
                  </a:moveTo>
                  <a:cubicBezTo>
                    <a:pt x="58555" y="49425"/>
                    <a:pt x="58608" y="50330"/>
                    <a:pt x="58713" y="51230"/>
                  </a:cubicBezTo>
                  <a:cubicBezTo>
                    <a:pt x="58881" y="51106"/>
                    <a:pt x="59054" y="50975"/>
                    <a:pt x="59223" y="50844"/>
                  </a:cubicBezTo>
                  <a:cubicBezTo>
                    <a:pt x="59448" y="50671"/>
                    <a:pt x="59673" y="50491"/>
                    <a:pt x="59902" y="50307"/>
                  </a:cubicBezTo>
                  <a:cubicBezTo>
                    <a:pt x="59879" y="49868"/>
                    <a:pt x="59864" y="49429"/>
                    <a:pt x="59864" y="48994"/>
                  </a:cubicBezTo>
                  <a:cubicBezTo>
                    <a:pt x="59864" y="48319"/>
                    <a:pt x="59894" y="47643"/>
                    <a:pt x="59951" y="46968"/>
                  </a:cubicBezTo>
                  <a:cubicBezTo>
                    <a:pt x="59474" y="47448"/>
                    <a:pt x="59013" y="47906"/>
                    <a:pt x="58559" y="48341"/>
                  </a:cubicBezTo>
                  <a:cubicBezTo>
                    <a:pt x="58555" y="48401"/>
                    <a:pt x="58555" y="48461"/>
                    <a:pt x="58555" y="48521"/>
                  </a:cubicBezTo>
                  <a:moveTo>
                    <a:pt x="57182" y="49407"/>
                  </a:moveTo>
                  <a:cubicBezTo>
                    <a:pt x="57602" y="49028"/>
                    <a:pt x="58026" y="48630"/>
                    <a:pt x="58457" y="48217"/>
                  </a:cubicBezTo>
                  <a:cubicBezTo>
                    <a:pt x="58476" y="46784"/>
                    <a:pt x="58626" y="45355"/>
                    <a:pt x="58911" y="43936"/>
                  </a:cubicBezTo>
                  <a:cubicBezTo>
                    <a:pt x="58330" y="44593"/>
                    <a:pt x="57782" y="45219"/>
                    <a:pt x="57257" y="45816"/>
                  </a:cubicBezTo>
                  <a:cubicBezTo>
                    <a:pt x="57178" y="46563"/>
                    <a:pt x="57140" y="47309"/>
                    <a:pt x="57140" y="48060"/>
                  </a:cubicBezTo>
                  <a:cubicBezTo>
                    <a:pt x="57140" y="48510"/>
                    <a:pt x="57155" y="48956"/>
                    <a:pt x="57182" y="49407"/>
                  </a:cubicBezTo>
                  <a:close/>
                  <a:moveTo>
                    <a:pt x="57099" y="49696"/>
                  </a:moveTo>
                  <a:cubicBezTo>
                    <a:pt x="56713" y="50037"/>
                    <a:pt x="56326" y="50367"/>
                    <a:pt x="55936" y="50679"/>
                  </a:cubicBezTo>
                  <a:cubicBezTo>
                    <a:pt x="56037" y="51391"/>
                    <a:pt x="56176" y="52104"/>
                    <a:pt x="56349" y="52814"/>
                  </a:cubicBezTo>
                  <a:cubicBezTo>
                    <a:pt x="56705" y="52603"/>
                    <a:pt x="57058" y="52382"/>
                    <a:pt x="57411" y="52149"/>
                  </a:cubicBezTo>
                  <a:cubicBezTo>
                    <a:pt x="57261" y="51331"/>
                    <a:pt x="57159" y="50514"/>
                    <a:pt x="57099" y="49696"/>
                  </a:cubicBezTo>
                  <a:moveTo>
                    <a:pt x="55718" y="47613"/>
                  </a:moveTo>
                  <a:cubicBezTo>
                    <a:pt x="55718" y="48574"/>
                    <a:pt x="55782" y="49534"/>
                    <a:pt x="55914" y="50491"/>
                  </a:cubicBezTo>
                  <a:cubicBezTo>
                    <a:pt x="56289" y="50187"/>
                    <a:pt x="56660" y="49868"/>
                    <a:pt x="57039" y="49534"/>
                  </a:cubicBezTo>
                  <a:cubicBezTo>
                    <a:pt x="57054" y="49519"/>
                    <a:pt x="57069" y="49508"/>
                    <a:pt x="57084" y="49493"/>
                  </a:cubicBezTo>
                  <a:cubicBezTo>
                    <a:pt x="57054" y="49016"/>
                    <a:pt x="57039" y="48536"/>
                    <a:pt x="57039" y="48060"/>
                  </a:cubicBezTo>
                  <a:cubicBezTo>
                    <a:pt x="57039" y="47354"/>
                    <a:pt x="57073" y="46649"/>
                    <a:pt x="57140" y="45947"/>
                  </a:cubicBezTo>
                  <a:cubicBezTo>
                    <a:pt x="56653" y="46499"/>
                    <a:pt x="56180" y="47028"/>
                    <a:pt x="55718" y="47527"/>
                  </a:cubicBezTo>
                  <a:lnTo>
                    <a:pt x="55718" y="47613"/>
                  </a:lnTo>
                  <a:moveTo>
                    <a:pt x="54289" y="47189"/>
                  </a:moveTo>
                  <a:cubicBezTo>
                    <a:pt x="54289" y="47700"/>
                    <a:pt x="54308" y="48214"/>
                    <a:pt x="54345" y="48728"/>
                  </a:cubicBezTo>
                  <a:cubicBezTo>
                    <a:pt x="54518" y="48559"/>
                    <a:pt x="54690" y="48382"/>
                    <a:pt x="54859" y="48206"/>
                  </a:cubicBezTo>
                  <a:cubicBezTo>
                    <a:pt x="55111" y="47947"/>
                    <a:pt x="55362" y="47677"/>
                    <a:pt x="55617" y="47403"/>
                  </a:cubicBezTo>
                  <a:cubicBezTo>
                    <a:pt x="55632" y="45779"/>
                    <a:pt x="55831" y="44158"/>
                    <a:pt x="56221" y="42559"/>
                  </a:cubicBezTo>
                  <a:cubicBezTo>
                    <a:pt x="55576" y="43381"/>
                    <a:pt x="54983" y="44161"/>
                    <a:pt x="54417" y="44901"/>
                  </a:cubicBezTo>
                  <a:cubicBezTo>
                    <a:pt x="54330" y="45662"/>
                    <a:pt x="54289" y="46424"/>
                    <a:pt x="54289" y="47189"/>
                  </a:cubicBezTo>
                  <a:moveTo>
                    <a:pt x="52852" y="46656"/>
                  </a:moveTo>
                  <a:cubicBezTo>
                    <a:pt x="53328" y="46056"/>
                    <a:pt x="53816" y="45418"/>
                    <a:pt x="54326" y="44747"/>
                  </a:cubicBezTo>
                  <a:cubicBezTo>
                    <a:pt x="54668" y="41944"/>
                    <a:pt x="55598" y="39175"/>
                    <a:pt x="57159" y="36552"/>
                  </a:cubicBezTo>
                  <a:cubicBezTo>
                    <a:pt x="55820" y="38046"/>
                    <a:pt x="54739" y="39453"/>
                    <a:pt x="53816" y="40766"/>
                  </a:cubicBezTo>
                  <a:cubicBezTo>
                    <a:pt x="53178" y="42698"/>
                    <a:pt x="52863" y="44675"/>
                    <a:pt x="52852" y="46656"/>
                  </a:cubicBezTo>
                  <a:close/>
                  <a:moveTo>
                    <a:pt x="51494" y="48255"/>
                  </a:moveTo>
                  <a:cubicBezTo>
                    <a:pt x="51895" y="47816"/>
                    <a:pt x="52289" y="47347"/>
                    <a:pt x="52687" y="46855"/>
                  </a:cubicBezTo>
                  <a:cubicBezTo>
                    <a:pt x="52706" y="46833"/>
                    <a:pt x="52724" y="46814"/>
                    <a:pt x="52739" y="46792"/>
                  </a:cubicBezTo>
                  <a:cubicBezTo>
                    <a:pt x="52739" y="46788"/>
                    <a:pt x="52739" y="46784"/>
                    <a:pt x="52739" y="46780"/>
                  </a:cubicBezTo>
                  <a:cubicBezTo>
                    <a:pt x="52739" y="44859"/>
                    <a:pt x="53021" y="42946"/>
                    <a:pt x="53602" y="41070"/>
                  </a:cubicBezTo>
                  <a:cubicBezTo>
                    <a:pt x="53126" y="41756"/>
                    <a:pt x="52694" y="42420"/>
                    <a:pt x="52282" y="43055"/>
                  </a:cubicBezTo>
                  <a:cubicBezTo>
                    <a:pt x="52023" y="43456"/>
                    <a:pt x="51771" y="43850"/>
                    <a:pt x="51527" y="44233"/>
                  </a:cubicBezTo>
                  <a:cubicBezTo>
                    <a:pt x="51445" y="44949"/>
                    <a:pt x="51400" y="45670"/>
                    <a:pt x="51400" y="46390"/>
                  </a:cubicBezTo>
                  <a:cubicBezTo>
                    <a:pt x="51400" y="47013"/>
                    <a:pt x="51434" y="47636"/>
                    <a:pt x="51494" y="48255"/>
                  </a:cubicBezTo>
                  <a:close/>
                  <a:moveTo>
                    <a:pt x="50316" y="49666"/>
                  </a:moveTo>
                  <a:cubicBezTo>
                    <a:pt x="50451" y="50311"/>
                    <a:pt x="50616" y="50956"/>
                    <a:pt x="50815" y="51594"/>
                  </a:cubicBezTo>
                  <a:cubicBezTo>
                    <a:pt x="51164" y="51380"/>
                    <a:pt x="51501" y="51155"/>
                    <a:pt x="51831" y="50911"/>
                  </a:cubicBezTo>
                  <a:cubicBezTo>
                    <a:pt x="51648" y="50138"/>
                    <a:pt x="51509" y="49362"/>
                    <a:pt x="51419" y="48581"/>
                  </a:cubicBezTo>
                  <a:cubicBezTo>
                    <a:pt x="51058" y="48964"/>
                    <a:pt x="50695" y="49328"/>
                    <a:pt x="50316" y="49666"/>
                  </a:cubicBezTo>
                  <a:close/>
                  <a:moveTo>
                    <a:pt x="48672" y="48255"/>
                  </a:moveTo>
                  <a:cubicBezTo>
                    <a:pt x="48785" y="48979"/>
                    <a:pt x="48939" y="49699"/>
                    <a:pt x="49141" y="50416"/>
                  </a:cubicBezTo>
                  <a:cubicBezTo>
                    <a:pt x="49501" y="50150"/>
                    <a:pt x="49847" y="49868"/>
                    <a:pt x="50180" y="49568"/>
                  </a:cubicBezTo>
                  <a:cubicBezTo>
                    <a:pt x="49997" y="48638"/>
                    <a:pt x="49884" y="47703"/>
                    <a:pt x="49843" y="46769"/>
                  </a:cubicBezTo>
                  <a:cubicBezTo>
                    <a:pt x="49468" y="47294"/>
                    <a:pt x="49081" y="47790"/>
                    <a:pt x="48672" y="48255"/>
                  </a:cubicBezTo>
                  <a:close/>
                  <a:moveTo>
                    <a:pt x="49824" y="41610"/>
                  </a:moveTo>
                  <a:cubicBezTo>
                    <a:pt x="49366" y="42484"/>
                    <a:pt x="48954" y="43310"/>
                    <a:pt x="48552" y="44090"/>
                  </a:cubicBezTo>
                  <a:cubicBezTo>
                    <a:pt x="48500" y="44619"/>
                    <a:pt x="48477" y="45152"/>
                    <a:pt x="48477" y="45685"/>
                  </a:cubicBezTo>
                  <a:cubicBezTo>
                    <a:pt x="48477" y="46469"/>
                    <a:pt x="48530" y="47253"/>
                    <a:pt x="48642" y="48037"/>
                  </a:cubicBezTo>
                  <a:cubicBezTo>
                    <a:pt x="49055" y="47557"/>
                    <a:pt x="49449" y="47043"/>
                    <a:pt x="49835" y="46495"/>
                  </a:cubicBezTo>
                  <a:cubicBezTo>
                    <a:pt x="49832" y="46338"/>
                    <a:pt x="49828" y="46184"/>
                    <a:pt x="49828" y="46026"/>
                  </a:cubicBezTo>
                  <a:cubicBezTo>
                    <a:pt x="49828" y="43640"/>
                    <a:pt x="50316" y="41265"/>
                    <a:pt x="51332" y="38969"/>
                  </a:cubicBezTo>
                  <a:cubicBezTo>
                    <a:pt x="50758" y="39888"/>
                    <a:pt x="50267" y="40770"/>
                    <a:pt x="49824" y="41610"/>
                  </a:cubicBezTo>
                  <a:close/>
                  <a:moveTo>
                    <a:pt x="64813" y="26084"/>
                  </a:moveTo>
                  <a:cubicBezTo>
                    <a:pt x="63984" y="26636"/>
                    <a:pt x="63159" y="27199"/>
                    <a:pt x="62345" y="27780"/>
                  </a:cubicBezTo>
                  <a:cubicBezTo>
                    <a:pt x="66449" y="25360"/>
                    <a:pt x="71529" y="23154"/>
                    <a:pt x="77173" y="21225"/>
                  </a:cubicBezTo>
                  <a:cubicBezTo>
                    <a:pt x="77180" y="21222"/>
                    <a:pt x="77188" y="21214"/>
                    <a:pt x="77195" y="21210"/>
                  </a:cubicBezTo>
                  <a:cubicBezTo>
                    <a:pt x="72678" y="22677"/>
                    <a:pt x="68483" y="24313"/>
                    <a:pt x="64813" y="26084"/>
                  </a:cubicBezTo>
                  <a:close/>
                  <a:moveTo>
                    <a:pt x="71961" y="21646"/>
                  </a:moveTo>
                  <a:cubicBezTo>
                    <a:pt x="71950" y="21653"/>
                    <a:pt x="71938" y="21661"/>
                    <a:pt x="71923" y="21668"/>
                  </a:cubicBezTo>
                  <a:cubicBezTo>
                    <a:pt x="74351" y="21027"/>
                    <a:pt x="76767" y="20434"/>
                    <a:pt x="79131" y="19890"/>
                  </a:cubicBezTo>
                  <a:cubicBezTo>
                    <a:pt x="79139" y="19886"/>
                    <a:pt x="79146" y="19882"/>
                    <a:pt x="79150" y="19878"/>
                  </a:cubicBezTo>
                  <a:cubicBezTo>
                    <a:pt x="76891" y="20393"/>
                    <a:pt x="74565" y="20963"/>
                    <a:pt x="72216" y="21582"/>
                  </a:cubicBezTo>
                  <a:cubicBezTo>
                    <a:pt x="72134" y="21601"/>
                    <a:pt x="72047" y="21623"/>
                    <a:pt x="71961" y="21646"/>
                  </a:cubicBezTo>
                  <a:moveTo>
                    <a:pt x="62701" y="24069"/>
                  </a:moveTo>
                  <a:cubicBezTo>
                    <a:pt x="62641" y="24107"/>
                    <a:pt x="62581" y="24145"/>
                    <a:pt x="62521" y="24182"/>
                  </a:cubicBezTo>
                  <a:cubicBezTo>
                    <a:pt x="65616" y="23233"/>
                    <a:pt x="68745" y="22340"/>
                    <a:pt x="71833" y="21526"/>
                  </a:cubicBezTo>
                  <a:cubicBezTo>
                    <a:pt x="71886" y="21496"/>
                    <a:pt x="71938" y="21462"/>
                    <a:pt x="71991" y="21432"/>
                  </a:cubicBezTo>
                  <a:cubicBezTo>
                    <a:pt x="71458" y="21571"/>
                    <a:pt x="70925" y="21713"/>
                    <a:pt x="70393" y="21860"/>
                  </a:cubicBezTo>
                  <a:cubicBezTo>
                    <a:pt x="67849" y="22546"/>
                    <a:pt x="65271" y="23285"/>
                    <a:pt x="62701" y="24069"/>
                  </a:cubicBezTo>
                  <a:close/>
                  <a:moveTo>
                    <a:pt x="53336" y="26872"/>
                  </a:moveTo>
                  <a:cubicBezTo>
                    <a:pt x="53250" y="26940"/>
                    <a:pt x="53167" y="27007"/>
                    <a:pt x="53085" y="27071"/>
                  </a:cubicBezTo>
                  <a:cubicBezTo>
                    <a:pt x="55028" y="26384"/>
                    <a:pt x="57013" y="25713"/>
                    <a:pt x="59020" y="25067"/>
                  </a:cubicBezTo>
                  <a:cubicBezTo>
                    <a:pt x="60195" y="24689"/>
                    <a:pt x="61377" y="24317"/>
                    <a:pt x="62562" y="23953"/>
                  </a:cubicBezTo>
                  <a:cubicBezTo>
                    <a:pt x="62663" y="23893"/>
                    <a:pt x="62765" y="23829"/>
                    <a:pt x="62866" y="23766"/>
                  </a:cubicBezTo>
                  <a:cubicBezTo>
                    <a:pt x="59669" y="24741"/>
                    <a:pt x="56458" y="25784"/>
                    <a:pt x="53336" y="26872"/>
                  </a:cubicBezTo>
                  <a:close/>
                  <a:moveTo>
                    <a:pt x="46128" y="29206"/>
                  </a:moveTo>
                  <a:cubicBezTo>
                    <a:pt x="46061" y="29292"/>
                    <a:pt x="45993" y="29375"/>
                    <a:pt x="45926" y="29461"/>
                  </a:cubicBezTo>
                  <a:cubicBezTo>
                    <a:pt x="46012" y="29424"/>
                    <a:pt x="46102" y="29390"/>
                    <a:pt x="46188" y="29356"/>
                  </a:cubicBezTo>
                  <a:cubicBezTo>
                    <a:pt x="48447" y="28467"/>
                    <a:pt x="50800" y="27596"/>
                    <a:pt x="53201" y="26756"/>
                  </a:cubicBezTo>
                  <a:cubicBezTo>
                    <a:pt x="53313" y="26670"/>
                    <a:pt x="53426" y="26583"/>
                    <a:pt x="53539" y="26497"/>
                  </a:cubicBezTo>
                  <a:cubicBezTo>
                    <a:pt x="51010" y="27371"/>
                    <a:pt x="48526" y="28279"/>
                    <a:pt x="46128" y="29206"/>
                  </a:cubicBezTo>
                  <a:close/>
                  <a:moveTo>
                    <a:pt x="45599" y="29589"/>
                  </a:moveTo>
                  <a:cubicBezTo>
                    <a:pt x="45663" y="29506"/>
                    <a:pt x="45731" y="29420"/>
                    <a:pt x="45798" y="29337"/>
                  </a:cubicBezTo>
                  <a:cubicBezTo>
                    <a:pt x="44117" y="29990"/>
                    <a:pt x="42481" y="30654"/>
                    <a:pt x="40913" y="31326"/>
                  </a:cubicBezTo>
                  <a:cubicBezTo>
                    <a:pt x="40879" y="31416"/>
                    <a:pt x="40845" y="31502"/>
                    <a:pt x="40815" y="31588"/>
                  </a:cubicBezTo>
                  <a:cubicBezTo>
                    <a:pt x="42343" y="30917"/>
                    <a:pt x="43945" y="30249"/>
                    <a:pt x="45599" y="29589"/>
                  </a:cubicBezTo>
                  <a:close/>
                  <a:moveTo>
                    <a:pt x="40662" y="32050"/>
                  </a:moveTo>
                  <a:cubicBezTo>
                    <a:pt x="42117" y="31378"/>
                    <a:pt x="43652" y="30714"/>
                    <a:pt x="45250" y="30054"/>
                  </a:cubicBezTo>
                  <a:cubicBezTo>
                    <a:pt x="45307" y="29979"/>
                    <a:pt x="45363" y="29904"/>
                    <a:pt x="45419" y="29829"/>
                  </a:cubicBezTo>
                  <a:cubicBezTo>
                    <a:pt x="43802" y="30474"/>
                    <a:pt x="42237" y="31131"/>
                    <a:pt x="40748" y="31787"/>
                  </a:cubicBezTo>
                  <a:cubicBezTo>
                    <a:pt x="40718" y="31877"/>
                    <a:pt x="40688" y="31964"/>
                    <a:pt x="40662" y="32050"/>
                  </a:cubicBezTo>
                  <a:moveTo>
                    <a:pt x="40590" y="31690"/>
                  </a:moveTo>
                  <a:cubicBezTo>
                    <a:pt x="40620" y="31600"/>
                    <a:pt x="40654" y="31513"/>
                    <a:pt x="40684" y="31423"/>
                  </a:cubicBezTo>
                  <a:cubicBezTo>
                    <a:pt x="39615" y="31885"/>
                    <a:pt x="38575" y="32346"/>
                    <a:pt x="37574" y="32808"/>
                  </a:cubicBezTo>
                  <a:cubicBezTo>
                    <a:pt x="37570" y="32898"/>
                    <a:pt x="37570" y="32992"/>
                    <a:pt x="37566" y="33082"/>
                  </a:cubicBezTo>
                  <a:cubicBezTo>
                    <a:pt x="38538" y="32617"/>
                    <a:pt x="39547" y="32151"/>
                    <a:pt x="40590" y="31690"/>
                  </a:cubicBezTo>
                  <a:close/>
                  <a:moveTo>
                    <a:pt x="37570" y="33543"/>
                  </a:moveTo>
                  <a:cubicBezTo>
                    <a:pt x="37900" y="33374"/>
                    <a:pt x="38238" y="33206"/>
                    <a:pt x="38583" y="33037"/>
                  </a:cubicBezTo>
                  <a:cubicBezTo>
                    <a:pt x="39187" y="32740"/>
                    <a:pt x="39806" y="32444"/>
                    <a:pt x="40444" y="32148"/>
                  </a:cubicBezTo>
                  <a:cubicBezTo>
                    <a:pt x="40470" y="32061"/>
                    <a:pt x="40497" y="31975"/>
                    <a:pt x="40527" y="31885"/>
                  </a:cubicBezTo>
                  <a:cubicBezTo>
                    <a:pt x="39502" y="32343"/>
                    <a:pt x="38515" y="32797"/>
                    <a:pt x="37566" y="33254"/>
                  </a:cubicBezTo>
                  <a:cubicBezTo>
                    <a:pt x="37566" y="33352"/>
                    <a:pt x="37566" y="33446"/>
                    <a:pt x="37570" y="33543"/>
                  </a:cubicBezTo>
                  <a:moveTo>
                    <a:pt x="36054" y="36537"/>
                  </a:moveTo>
                  <a:cubicBezTo>
                    <a:pt x="36114" y="36785"/>
                    <a:pt x="36167" y="37033"/>
                    <a:pt x="36219" y="37280"/>
                  </a:cubicBezTo>
                  <a:cubicBezTo>
                    <a:pt x="36632" y="36886"/>
                    <a:pt x="37086" y="36492"/>
                    <a:pt x="37581" y="36098"/>
                  </a:cubicBezTo>
                  <a:cubicBezTo>
                    <a:pt x="37559" y="35896"/>
                    <a:pt x="37536" y="35689"/>
                    <a:pt x="37514" y="35483"/>
                  </a:cubicBezTo>
                  <a:cubicBezTo>
                    <a:pt x="36996" y="35832"/>
                    <a:pt x="36508" y="36185"/>
                    <a:pt x="36054" y="36537"/>
                  </a:cubicBezTo>
                  <a:close/>
                  <a:moveTo>
                    <a:pt x="37457" y="31776"/>
                  </a:moveTo>
                  <a:cubicBezTo>
                    <a:pt x="37469" y="31664"/>
                    <a:pt x="37484" y="31555"/>
                    <a:pt x="37499" y="31446"/>
                  </a:cubicBezTo>
                  <a:cubicBezTo>
                    <a:pt x="36936" y="31686"/>
                    <a:pt x="36381" y="31926"/>
                    <a:pt x="35837" y="32170"/>
                  </a:cubicBezTo>
                  <a:cubicBezTo>
                    <a:pt x="35608" y="32268"/>
                    <a:pt x="35383" y="32369"/>
                    <a:pt x="35161" y="32466"/>
                  </a:cubicBezTo>
                  <a:cubicBezTo>
                    <a:pt x="35176" y="32571"/>
                    <a:pt x="35195" y="32673"/>
                    <a:pt x="35210" y="32778"/>
                  </a:cubicBezTo>
                  <a:cubicBezTo>
                    <a:pt x="35945" y="32444"/>
                    <a:pt x="36696" y="32110"/>
                    <a:pt x="37457" y="31776"/>
                  </a:cubicBezTo>
                  <a:close/>
                  <a:moveTo>
                    <a:pt x="35296" y="33232"/>
                  </a:moveTo>
                  <a:cubicBezTo>
                    <a:pt x="35987" y="32905"/>
                    <a:pt x="36692" y="32583"/>
                    <a:pt x="37416" y="32256"/>
                  </a:cubicBezTo>
                  <a:cubicBezTo>
                    <a:pt x="37424" y="32159"/>
                    <a:pt x="37431" y="32057"/>
                    <a:pt x="37442" y="31960"/>
                  </a:cubicBezTo>
                  <a:cubicBezTo>
                    <a:pt x="36692" y="32286"/>
                    <a:pt x="35960" y="32613"/>
                    <a:pt x="35240" y="32943"/>
                  </a:cubicBezTo>
                  <a:cubicBezTo>
                    <a:pt x="35259" y="33040"/>
                    <a:pt x="35277" y="33134"/>
                    <a:pt x="35296" y="33232"/>
                  </a:cubicBezTo>
                  <a:close/>
                  <a:moveTo>
                    <a:pt x="34062" y="34871"/>
                  </a:moveTo>
                  <a:cubicBezTo>
                    <a:pt x="34467" y="34650"/>
                    <a:pt x="34883" y="34429"/>
                    <a:pt x="35311" y="34207"/>
                  </a:cubicBezTo>
                  <a:cubicBezTo>
                    <a:pt x="35289" y="34110"/>
                    <a:pt x="35270" y="34012"/>
                    <a:pt x="35247" y="33915"/>
                  </a:cubicBezTo>
                  <a:cubicBezTo>
                    <a:pt x="34808" y="34132"/>
                    <a:pt x="34377" y="34350"/>
                    <a:pt x="33957" y="34568"/>
                  </a:cubicBezTo>
                  <a:cubicBezTo>
                    <a:pt x="33991" y="34669"/>
                    <a:pt x="34028" y="34770"/>
                    <a:pt x="34062" y="34871"/>
                  </a:cubicBezTo>
                  <a:close/>
                  <a:moveTo>
                    <a:pt x="33165" y="36005"/>
                  </a:moveTo>
                  <a:cubicBezTo>
                    <a:pt x="33454" y="35824"/>
                    <a:pt x="33754" y="35641"/>
                    <a:pt x="34062" y="35461"/>
                  </a:cubicBezTo>
                  <a:cubicBezTo>
                    <a:pt x="34024" y="35344"/>
                    <a:pt x="33987" y="35228"/>
                    <a:pt x="33945" y="35112"/>
                  </a:cubicBezTo>
                  <a:cubicBezTo>
                    <a:pt x="33638" y="35284"/>
                    <a:pt x="33334" y="35453"/>
                    <a:pt x="33038" y="35622"/>
                  </a:cubicBezTo>
                  <a:cubicBezTo>
                    <a:pt x="33083" y="35749"/>
                    <a:pt x="33124" y="35881"/>
                    <a:pt x="33165" y="36005"/>
                  </a:cubicBezTo>
                  <a:close/>
                  <a:moveTo>
                    <a:pt x="26843" y="46139"/>
                  </a:moveTo>
                  <a:cubicBezTo>
                    <a:pt x="26614" y="45493"/>
                    <a:pt x="26490" y="44837"/>
                    <a:pt x="26490" y="44165"/>
                  </a:cubicBezTo>
                  <a:cubicBezTo>
                    <a:pt x="26490" y="43231"/>
                    <a:pt x="26730" y="42278"/>
                    <a:pt x="27252" y="41321"/>
                  </a:cubicBezTo>
                  <a:cubicBezTo>
                    <a:pt x="28167" y="39644"/>
                    <a:pt x="30186" y="37884"/>
                    <a:pt x="33000" y="36110"/>
                  </a:cubicBezTo>
                  <a:cubicBezTo>
                    <a:pt x="32959" y="35982"/>
                    <a:pt x="32914" y="35851"/>
                    <a:pt x="32869" y="35719"/>
                  </a:cubicBezTo>
                  <a:cubicBezTo>
                    <a:pt x="31593" y="36459"/>
                    <a:pt x="30445" y="37190"/>
                    <a:pt x="29447" y="37918"/>
                  </a:cubicBezTo>
                  <a:cubicBezTo>
                    <a:pt x="27541" y="39303"/>
                    <a:pt x="26190" y="40657"/>
                    <a:pt x="25556" y="41929"/>
                  </a:cubicBezTo>
                  <a:cubicBezTo>
                    <a:pt x="25162" y="42721"/>
                    <a:pt x="24978" y="43505"/>
                    <a:pt x="24978" y="44270"/>
                  </a:cubicBezTo>
                  <a:cubicBezTo>
                    <a:pt x="24978" y="45077"/>
                    <a:pt x="25185" y="45872"/>
                    <a:pt x="25563" y="46641"/>
                  </a:cubicBezTo>
                  <a:cubicBezTo>
                    <a:pt x="26002" y="46484"/>
                    <a:pt x="26430" y="46315"/>
                    <a:pt x="26843" y="46139"/>
                  </a:cubicBezTo>
                  <a:moveTo>
                    <a:pt x="25503" y="46867"/>
                  </a:moveTo>
                  <a:cubicBezTo>
                    <a:pt x="25102" y="47009"/>
                    <a:pt x="24689" y="47148"/>
                    <a:pt x="24269" y="47279"/>
                  </a:cubicBezTo>
                  <a:cubicBezTo>
                    <a:pt x="24404" y="47478"/>
                    <a:pt x="24550" y="47677"/>
                    <a:pt x="24712" y="47872"/>
                  </a:cubicBezTo>
                  <a:cubicBezTo>
                    <a:pt x="25117" y="47771"/>
                    <a:pt x="25515" y="47658"/>
                    <a:pt x="25905" y="47542"/>
                  </a:cubicBezTo>
                  <a:cubicBezTo>
                    <a:pt x="25759" y="47321"/>
                    <a:pt x="25624" y="47095"/>
                    <a:pt x="25503" y="46867"/>
                  </a:cubicBezTo>
                  <a:moveTo>
                    <a:pt x="26910" y="46315"/>
                  </a:moveTo>
                  <a:cubicBezTo>
                    <a:pt x="26501" y="46491"/>
                    <a:pt x="26081" y="46656"/>
                    <a:pt x="25650" y="46814"/>
                  </a:cubicBezTo>
                  <a:cubicBezTo>
                    <a:pt x="25770" y="47043"/>
                    <a:pt x="25909" y="47272"/>
                    <a:pt x="26062" y="47497"/>
                  </a:cubicBezTo>
                  <a:cubicBezTo>
                    <a:pt x="26475" y="47373"/>
                    <a:pt x="26880" y="47242"/>
                    <a:pt x="27274" y="47103"/>
                  </a:cubicBezTo>
                  <a:cubicBezTo>
                    <a:pt x="27136" y="46844"/>
                    <a:pt x="27016" y="46581"/>
                    <a:pt x="26910" y="46315"/>
                  </a:cubicBezTo>
                  <a:close/>
                  <a:moveTo>
                    <a:pt x="28655" y="46574"/>
                  </a:moveTo>
                  <a:cubicBezTo>
                    <a:pt x="28528" y="46270"/>
                    <a:pt x="28426" y="45959"/>
                    <a:pt x="28344" y="45651"/>
                  </a:cubicBezTo>
                  <a:cubicBezTo>
                    <a:pt x="27931" y="45861"/>
                    <a:pt x="27500" y="46064"/>
                    <a:pt x="27049" y="46259"/>
                  </a:cubicBezTo>
                  <a:cubicBezTo>
                    <a:pt x="27154" y="46525"/>
                    <a:pt x="27278" y="46788"/>
                    <a:pt x="27421" y="47050"/>
                  </a:cubicBezTo>
                  <a:cubicBezTo>
                    <a:pt x="27845" y="46844"/>
                    <a:pt x="28254" y="46739"/>
                    <a:pt x="28655" y="46574"/>
                  </a:cubicBezTo>
                  <a:close/>
                  <a:moveTo>
                    <a:pt x="28726" y="46747"/>
                  </a:moveTo>
                  <a:cubicBezTo>
                    <a:pt x="28332" y="46912"/>
                    <a:pt x="27927" y="47069"/>
                    <a:pt x="27511" y="47216"/>
                  </a:cubicBezTo>
                  <a:cubicBezTo>
                    <a:pt x="27650" y="47459"/>
                    <a:pt x="27803" y="47696"/>
                    <a:pt x="27969" y="47932"/>
                  </a:cubicBezTo>
                  <a:cubicBezTo>
                    <a:pt x="28370" y="47816"/>
                    <a:pt x="28760" y="47692"/>
                    <a:pt x="29139" y="47561"/>
                  </a:cubicBezTo>
                  <a:cubicBezTo>
                    <a:pt x="28985" y="47294"/>
                    <a:pt x="28846" y="47020"/>
                    <a:pt x="28726" y="46747"/>
                  </a:cubicBezTo>
                  <a:close/>
                  <a:moveTo>
                    <a:pt x="30471" y="47058"/>
                  </a:moveTo>
                  <a:cubicBezTo>
                    <a:pt x="30329" y="46743"/>
                    <a:pt x="30205" y="46428"/>
                    <a:pt x="30103" y="46105"/>
                  </a:cubicBezTo>
                  <a:cubicBezTo>
                    <a:pt x="29709" y="46311"/>
                    <a:pt x="29293" y="46503"/>
                    <a:pt x="28865" y="46686"/>
                  </a:cubicBezTo>
                  <a:cubicBezTo>
                    <a:pt x="28985" y="46964"/>
                    <a:pt x="29128" y="47238"/>
                    <a:pt x="29285" y="47512"/>
                  </a:cubicBezTo>
                  <a:cubicBezTo>
                    <a:pt x="29691" y="47369"/>
                    <a:pt x="30088" y="47219"/>
                    <a:pt x="30471" y="47058"/>
                  </a:cubicBezTo>
                  <a:moveTo>
                    <a:pt x="31008" y="48075"/>
                  </a:moveTo>
                  <a:cubicBezTo>
                    <a:pt x="30839" y="47793"/>
                    <a:pt x="30685" y="47512"/>
                    <a:pt x="30550" y="47227"/>
                  </a:cubicBezTo>
                  <a:cubicBezTo>
                    <a:pt x="30171" y="47384"/>
                    <a:pt x="29781" y="47534"/>
                    <a:pt x="29379" y="47673"/>
                  </a:cubicBezTo>
                  <a:cubicBezTo>
                    <a:pt x="29533" y="47925"/>
                    <a:pt x="29698" y="48176"/>
                    <a:pt x="29882" y="48424"/>
                  </a:cubicBezTo>
                  <a:cubicBezTo>
                    <a:pt x="30265" y="48315"/>
                    <a:pt x="30640" y="48199"/>
                    <a:pt x="31008" y="48075"/>
                  </a:cubicBezTo>
                  <a:moveTo>
                    <a:pt x="31105" y="48232"/>
                  </a:moveTo>
                  <a:cubicBezTo>
                    <a:pt x="30745" y="48356"/>
                    <a:pt x="30374" y="48469"/>
                    <a:pt x="29995" y="48577"/>
                  </a:cubicBezTo>
                  <a:cubicBezTo>
                    <a:pt x="30085" y="48698"/>
                    <a:pt x="30178" y="48814"/>
                    <a:pt x="30276" y="48930"/>
                  </a:cubicBezTo>
                  <a:cubicBezTo>
                    <a:pt x="30370" y="49046"/>
                    <a:pt x="30464" y="49159"/>
                    <a:pt x="30561" y="49272"/>
                  </a:cubicBezTo>
                  <a:cubicBezTo>
                    <a:pt x="30929" y="49189"/>
                    <a:pt x="31285" y="49099"/>
                    <a:pt x="31638" y="49005"/>
                  </a:cubicBezTo>
                  <a:cubicBezTo>
                    <a:pt x="31447" y="48750"/>
                    <a:pt x="31270" y="48495"/>
                    <a:pt x="31105" y="48232"/>
                  </a:cubicBezTo>
                  <a:moveTo>
                    <a:pt x="32872" y="48641"/>
                  </a:moveTo>
                  <a:cubicBezTo>
                    <a:pt x="32689" y="48352"/>
                    <a:pt x="32523" y="48056"/>
                    <a:pt x="32370" y="47763"/>
                  </a:cubicBezTo>
                  <a:cubicBezTo>
                    <a:pt x="32009" y="47910"/>
                    <a:pt x="31634" y="48052"/>
                    <a:pt x="31248" y="48184"/>
                  </a:cubicBezTo>
                  <a:cubicBezTo>
                    <a:pt x="31417" y="48446"/>
                    <a:pt x="31597" y="48709"/>
                    <a:pt x="31788" y="48964"/>
                  </a:cubicBezTo>
                  <a:cubicBezTo>
                    <a:pt x="32160" y="48863"/>
                    <a:pt x="32520" y="48758"/>
                    <a:pt x="32872" y="48641"/>
                  </a:cubicBezTo>
                  <a:moveTo>
                    <a:pt x="33240" y="49193"/>
                  </a:moveTo>
                  <a:cubicBezTo>
                    <a:pt x="33150" y="49062"/>
                    <a:pt x="33060" y="48930"/>
                    <a:pt x="32974" y="48799"/>
                  </a:cubicBezTo>
                  <a:cubicBezTo>
                    <a:pt x="32629" y="48911"/>
                    <a:pt x="32272" y="49020"/>
                    <a:pt x="31908" y="49122"/>
                  </a:cubicBezTo>
                  <a:cubicBezTo>
                    <a:pt x="32092" y="49358"/>
                    <a:pt x="32287" y="49594"/>
                    <a:pt x="32493" y="49827"/>
                  </a:cubicBezTo>
                  <a:cubicBezTo>
                    <a:pt x="32846" y="49752"/>
                    <a:pt x="33191" y="49673"/>
                    <a:pt x="33529" y="49587"/>
                  </a:cubicBezTo>
                  <a:cubicBezTo>
                    <a:pt x="33431" y="49455"/>
                    <a:pt x="33334" y="49324"/>
                    <a:pt x="33240" y="49193"/>
                  </a:cubicBezTo>
                  <a:moveTo>
                    <a:pt x="34726" y="49245"/>
                  </a:moveTo>
                  <a:cubicBezTo>
                    <a:pt x="34535" y="48949"/>
                    <a:pt x="34354" y="48653"/>
                    <a:pt x="34193" y="48352"/>
                  </a:cubicBezTo>
                  <a:cubicBezTo>
                    <a:pt x="33848" y="48491"/>
                    <a:pt x="33488" y="48626"/>
                    <a:pt x="33116" y="48750"/>
                  </a:cubicBezTo>
                  <a:cubicBezTo>
                    <a:pt x="33195" y="48870"/>
                    <a:pt x="33274" y="48990"/>
                    <a:pt x="33360" y="49110"/>
                  </a:cubicBezTo>
                  <a:cubicBezTo>
                    <a:pt x="33461" y="49257"/>
                    <a:pt x="33570" y="49403"/>
                    <a:pt x="33679" y="49546"/>
                  </a:cubicBezTo>
                  <a:cubicBezTo>
                    <a:pt x="34039" y="49452"/>
                    <a:pt x="34384" y="49354"/>
                    <a:pt x="34726" y="49245"/>
                  </a:cubicBezTo>
                  <a:close/>
                  <a:moveTo>
                    <a:pt x="34827" y="49399"/>
                  </a:moveTo>
                  <a:cubicBezTo>
                    <a:pt x="34493" y="49508"/>
                    <a:pt x="34148" y="49606"/>
                    <a:pt x="33799" y="49699"/>
                  </a:cubicBezTo>
                  <a:cubicBezTo>
                    <a:pt x="33987" y="49939"/>
                    <a:pt x="34186" y="50176"/>
                    <a:pt x="34396" y="50412"/>
                  </a:cubicBezTo>
                  <a:cubicBezTo>
                    <a:pt x="34733" y="50345"/>
                    <a:pt x="35067" y="50273"/>
                    <a:pt x="35394" y="50195"/>
                  </a:cubicBezTo>
                  <a:cubicBezTo>
                    <a:pt x="35191" y="49932"/>
                    <a:pt x="35004" y="49666"/>
                    <a:pt x="34827" y="49399"/>
                  </a:cubicBezTo>
                  <a:moveTo>
                    <a:pt x="36553" y="49879"/>
                  </a:moveTo>
                  <a:cubicBezTo>
                    <a:pt x="36354" y="49583"/>
                    <a:pt x="36174" y="49283"/>
                    <a:pt x="36005" y="48979"/>
                  </a:cubicBezTo>
                  <a:cubicBezTo>
                    <a:pt x="35671" y="49114"/>
                    <a:pt x="35322" y="49238"/>
                    <a:pt x="34966" y="49354"/>
                  </a:cubicBezTo>
                  <a:cubicBezTo>
                    <a:pt x="35146" y="49624"/>
                    <a:pt x="35341" y="49891"/>
                    <a:pt x="35544" y="50157"/>
                  </a:cubicBezTo>
                  <a:cubicBezTo>
                    <a:pt x="35889" y="50071"/>
                    <a:pt x="36227" y="49977"/>
                    <a:pt x="36553" y="49879"/>
                  </a:cubicBezTo>
                  <a:close/>
                  <a:moveTo>
                    <a:pt x="36654" y="50030"/>
                  </a:moveTo>
                  <a:cubicBezTo>
                    <a:pt x="36332" y="50131"/>
                    <a:pt x="36002" y="50221"/>
                    <a:pt x="35664" y="50307"/>
                  </a:cubicBezTo>
                  <a:cubicBezTo>
                    <a:pt x="35855" y="50551"/>
                    <a:pt x="36058" y="50791"/>
                    <a:pt x="36268" y="51028"/>
                  </a:cubicBezTo>
                  <a:cubicBezTo>
                    <a:pt x="36598" y="50968"/>
                    <a:pt x="36917" y="50904"/>
                    <a:pt x="37232" y="50832"/>
                  </a:cubicBezTo>
                  <a:cubicBezTo>
                    <a:pt x="37030" y="50570"/>
                    <a:pt x="36835" y="50300"/>
                    <a:pt x="36654" y="50030"/>
                  </a:cubicBezTo>
                  <a:moveTo>
                    <a:pt x="38358" y="50547"/>
                  </a:moveTo>
                  <a:cubicBezTo>
                    <a:pt x="38159" y="50247"/>
                    <a:pt x="37971" y="49943"/>
                    <a:pt x="37795" y="49636"/>
                  </a:cubicBezTo>
                  <a:cubicBezTo>
                    <a:pt x="37472" y="49763"/>
                    <a:pt x="37138" y="49879"/>
                    <a:pt x="36793" y="49988"/>
                  </a:cubicBezTo>
                  <a:cubicBezTo>
                    <a:pt x="36977" y="50262"/>
                    <a:pt x="37176" y="50532"/>
                    <a:pt x="37382" y="50799"/>
                  </a:cubicBezTo>
                  <a:cubicBezTo>
                    <a:pt x="37716" y="50724"/>
                    <a:pt x="38043" y="50637"/>
                    <a:pt x="38358" y="50547"/>
                  </a:cubicBezTo>
                  <a:moveTo>
                    <a:pt x="38459" y="50697"/>
                  </a:moveTo>
                  <a:cubicBezTo>
                    <a:pt x="38148" y="50787"/>
                    <a:pt x="37829" y="50870"/>
                    <a:pt x="37502" y="50949"/>
                  </a:cubicBezTo>
                  <a:cubicBezTo>
                    <a:pt x="37698" y="51196"/>
                    <a:pt x="37900" y="51440"/>
                    <a:pt x="38114" y="51684"/>
                  </a:cubicBezTo>
                  <a:cubicBezTo>
                    <a:pt x="38433" y="51632"/>
                    <a:pt x="38748" y="51575"/>
                    <a:pt x="39052" y="51512"/>
                  </a:cubicBezTo>
                  <a:cubicBezTo>
                    <a:pt x="38846" y="51241"/>
                    <a:pt x="38647" y="50971"/>
                    <a:pt x="38459" y="50697"/>
                  </a:cubicBezTo>
                  <a:moveTo>
                    <a:pt x="40148" y="51253"/>
                  </a:moveTo>
                  <a:cubicBezTo>
                    <a:pt x="39945" y="50949"/>
                    <a:pt x="39750" y="50641"/>
                    <a:pt x="39570" y="50330"/>
                  </a:cubicBezTo>
                  <a:cubicBezTo>
                    <a:pt x="39258" y="50446"/>
                    <a:pt x="38936" y="50555"/>
                    <a:pt x="38598" y="50656"/>
                  </a:cubicBezTo>
                  <a:cubicBezTo>
                    <a:pt x="38789" y="50934"/>
                    <a:pt x="38992" y="51208"/>
                    <a:pt x="39202" y="51482"/>
                  </a:cubicBezTo>
                  <a:cubicBezTo>
                    <a:pt x="39525" y="51410"/>
                    <a:pt x="39844" y="51335"/>
                    <a:pt x="40148" y="51253"/>
                  </a:cubicBezTo>
                  <a:moveTo>
                    <a:pt x="40249" y="51403"/>
                  </a:moveTo>
                  <a:cubicBezTo>
                    <a:pt x="39949" y="51485"/>
                    <a:pt x="39637" y="51560"/>
                    <a:pt x="39318" y="51628"/>
                  </a:cubicBezTo>
                  <a:cubicBezTo>
                    <a:pt x="39517" y="51879"/>
                    <a:pt x="39724" y="52131"/>
                    <a:pt x="39941" y="52375"/>
                  </a:cubicBezTo>
                  <a:cubicBezTo>
                    <a:pt x="40249" y="52333"/>
                    <a:pt x="40553" y="52284"/>
                    <a:pt x="40853" y="52228"/>
                  </a:cubicBezTo>
                  <a:cubicBezTo>
                    <a:pt x="40643" y="51954"/>
                    <a:pt x="40440" y="51680"/>
                    <a:pt x="40249" y="51403"/>
                  </a:cubicBezTo>
                  <a:close/>
                  <a:moveTo>
                    <a:pt x="41329" y="51065"/>
                  </a:moveTo>
                  <a:cubicBezTo>
                    <a:pt x="41206" y="51110"/>
                    <a:pt x="41078" y="51151"/>
                    <a:pt x="40951" y="51193"/>
                  </a:cubicBezTo>
                  <a:cubicBezTo>
                    <a:pt x="40767" y="51253"/>
                    <a:pt x="40579" y="51309"/>
                    <a:pt x="40388" y="51365"/>
                  </a:cubicBezTo>
                  <a:cubicBezTo>
                    <a:pt x="40583" y="51643"/>
                    <a:pt x="40785" y="51924"/>
                    <a:pt x="40999" y="52198"/>
                  </a:cubicBezTo>
                  <a:cubicBezTo>
                    <a:pt x="41314" y="52138"/>
                    <a:pt x="41622" y="52071"/>
                    <a:pt x="41922" y="51999"/>
                  </a:cubicBezTo>
                  <a:cubicBezTo>
                    <a:pt x="41712" y="51692"/>
                    <a:pt x="41517" y="51380"/>
                    <a:pt x="41329" y="51065"/>
                  </a:cubicBezTo>
                  <a:close/>
                  <a:moveTo>
                    <a:pt x="42995" y="51699"/>
                  </a:moveTo>
                  <a:cubicBezTo>
                    <a:pt x="42789" y="51346"/>
                    <a:pt x="42594" y="50994"/>
                    <a:pt x="42418" y="50641"/>
                  </a:cubicBezTo>
                  <a:cubicBezTo>
                    <a:pt x="42114" y="50772"/>
                    <a:pt x="41795" y="50900"/>
                    <a:pt x="41457" y="51020"/>
                  </a:cubicBezTo>
                  <a:cubicBezTo>
                    <a:pt x="41645" y="51339"/>
                    <a:pt x="41847" y="51650"/>
                    <a:pt x="42057" y="51962"/>
                  </a:cubicBezTo>
                  <a:cubicBezTo>
                    <a:pt x="42384" y="51879"/>
                    <a:pt x="42695" y="51793"/>
                    <a:pt x="42995" y="51699"/>
                  </a:cubicBezTo>
                  <a:close/>
                  <a:moveTo>
                    <a:pt x="43082" y="51845"/>
                  </a:moveTo>
                  <a:cubicBezTo>
                    <a:pt x="42785" y="51939"/>
                    <a:pt x="42478" y="52026"/>
                    <a:pt x="42159" y="52108"/>
                  </a:cubicBezTo>
                  <a:cubicBezTo>
                    <a:pt x="42358" y="52393"/>
                    <a:pt x="42564" y="52675"/>
                    <a:pt x="42778" y="52956"/>
                  </a:cubicBezTo>
                  <a:cubicBezTo>
                    <a:pt x="42894" y="52934"/>
                    <a:pt x="43014" y="52915"/>
                    <a:pt x="43127" y="52892"/>
                  </a:cubicBezTo>
                  <a:cubicBezTo>
                    <a:pt x="43314" y="52855"/>
                    <a:pt x="43498" y="52817"/>
                    <a:pt x="43678" y="52780"/>
                  </a:cubicBezTo>
                  <a:cubicBezTo>
                    <a:pt x="43468" y="52472"/>
                    <a:pt x="43269" y="52161"/>
                    <a:pt x="43082" y="51845"/>
                  </a:cubicBezTo>
                  <a:close/>
                  <a:moveTo>
                    <a:pt x="44733" y="52517"/>
                  </a:moveTo>
                  <a:cubicBezTo>
                    <a:pt x="44526" y="52168"/>
                    <a:pt x="44327" y="51819"/>
                    <a:pt x="44147" y="51463"/>
                  </a:cubicBezTo>
                  <a:cubicBezTo>
                    <a:pt x="43847" y="51583"/>
                    <a:pt x="43536" y="51699"/>
                    <a:pt x="43209" y="51804"/>
                  </a:cubicBezTo>
                  <a:cubicBezTo>
                    <a:pt x="43401" y="52123"/>
                    <a:pt x="43603" y="52438"/>
                    <a:pt x="43817" y="52750"/>
                  </a:cubicBezTo>
                  <a:cubicBezTo>
                    <a:pt x="44132" y="52678"/>
                    <a:pt x="44440" y="52600"/>
                    <a:pt x="44733" y="52517"/>
                  </a:cubicBezTo>
                  <a:moveTo>
                    <a:pt x="44823" y="52667"/>
                  </a:moveTo>
                  <a:cubicBezTo>
                    <a:pt x="44530" y="52746"/>
                    <a:pt x="44230" y="52825"/>
                    <a:pt x="43918" y="52896"/>
                  </a:cubicBezTo>
                  <a:cubicBezTo>
                    <a:pt x="44113" y="53181"/>
                    <a:pt x="44324" y="53463"/>
                    <a:pt x="44537" y="53740"/>
                  </a:cubicBezTo>
                  <a:cubicBezTo>
                    <a:pt x="44841" y="53699"/>
                    <a:pt x="45138" y="53650"/>
                    <a:pt x="45423" y="53598"/>
                  </a:cubicBezTo>
                  <a:cubicBezTo>
                    <a:pt x="45213" y="53290"/>
                    <a:pt x="45014" y="52979"/>
                    <a:pt x="44823" y="52667"/>
                  </a:cubicBezTo>
                  <a:close/>
                  <a:moveTo>
                    <a:pt x="46462" y="53376"/>
                  </a:moveTo>
                  <a:cubicBezTo>
                    <a:pt x="46252" y="53031"/>
                    <a:pt x="46057" y="52682"/>
                    <a:pt x="45869" y="52329"/>
                  </a:cubicBezTo>
                  <a:cubicBezTo>
                    <a:pt x="45573" y="52438"/>
                    <a:pt x="45265" y="52536"/>
                    <a:pt x="44950" y="52630"/>
                  </a:cubicBezTo>
                  <a:cubicBezTo>
                    <a:pt x="45142" y="52945"/>
                    <a:pt x="45348" y="53260"/>
                    <a:pt x="45562" y="53571"/>
                  </a:cubicBezTo>
                  <a:cubicBezTo>
                    <a:pt x="45869" y="53511"/>
                    <a:pt x="46170" y="53448"/>
                    <a:pt x="46462" y="53376"/>
                  </a:cubicBezTo>
                  <a:moveTo>
                    <a:pt x="46552" y="53523"/>
                  </a:moveTo>
                  <a:cubicBezTo>
                    <a:pt x="46263" y="53594"/>
                    <a:pt x="45967" y="53658"/>
                    <a:pt x="45663" y="53718"/>
                  </a:cubicBezTo>
                  <a:cubicBezTo>
                    <a:pt x="45858" y="54003"/>
                    <a:pt x="46068" y="54284"/>
                    <a:pt x="46282" y="54562"/>
                  </a:cubicBezTo>
                  <a:cubicBezTo>
                    <a:pt x="46579" y="54528"/>
                    <a:pt x="46871" y="54491"/>
                    <a:pt x="47153" y="54446"/>
                  </a:cubicBezTo>
                  <a:cubicBezTo>
                    <a:pt x="46942" y="54142"/>
                    <a:pt x="46744" y="53834"/>
                    <a:pt x="46552" y="53523"/>
                  </a:cubicBezTo>
                  <a:close/>
                  <a:moveTo>
                    <a:pt x="48181" y="54266"/>
                  </a:moveTo>
                  <a:cubicBezTo>
                    <a:pt x="47971" y="53924"/>
                    <a:pt x="47772" y="53579"/>
                    <a:pt x="47584" y="53234"/>
                  </a:cubicBezTo>
                  <a:cubicBezTo>
                    <a:pt x="47291" y="53324"/>
                    <a:pt x="46991" y="53410"/>
                    <a:pt x="46680" y="53489"/>
                  </a:cubicBezTo>
                  <a:cubicBezTo>
                    <a:pt x="46871" y="53804"/>
                    <a:pt x="47078" y="54115"/>
                    <a:pt x="47291" y="54427"/>
                  </a:cubicBezTo>
                  <a:cubicBezTo>
                    <a:pt x="47595" y="54378"/>
                    <a:pt x="47892" y="54326"/>
                    <a:pt x="48181" y="54266"/>
                  </a:cubicBezTo>
                  <a:moveTo>
                    <a:pt x="48271" y="54408"/>
                  </a:moveTo>
                  <a:cubicBezTo>
                    <a:pt x="47986" y="54468"/>
                    <a:pt x="47693" y="54524"/>
                    <a:pt x="47393" y="54573"/>
                  </a:cubicBezTo>
                  <a:cubicBezTo>
                    <a:pt x="47592" y="54855"/>
                    <a:pt x="47798" y="55132"/>
                    <a:pt x="48012" y="55410"/>
                  </a:cubicBezTo>
                  <a:cubicBezTo>
                    <a:pt x="48301" y="55387"/>
                    <a:pt x="48590" y="55357"/>
                    <a:pt x="48871" y="55324"/>
                  </a:cubicBezTo>
                  <a:cubicBezTo>
                    <a:pt x="48661" y="55023"/>
                    <a:pt x="48462" y="54716"/>
                    <a:pt x="48271" y="54408"/>
                  </a:cubicBezTo>
                  <a:moveTo>
                    <a:pt x="49884" y="55177"/>
                  </a:moveTo>
                  <a:cubicBezTo>
                    <a:pt x="49678" y="54843"/>
                    <a:pt x="49479" y="54506"/>
                    <a:pt x="49291" y="54164"/>
                  </a:cubicBezTo>
                  <a:cubicBezTo>
                    <a:pt x="49002" y="54243"/>
                    <a:pt x="48702" y="54318"/>
                    <a:pt x="48398" y="54382"/>
                  </a:cubicBezTo>
                  <a:cubicBezTo>
                    <a:pt x="48593" y="54693"/>
                    <a:pt x="48796" y="55001"/>
                    <a:pt x="49006" y="55309"/>
                  </a:cubicBezTo>
                  <a:cubicBezTo>
                    <a:pt x="49306" y="55271"/>
                    <a:pt x="49599" y="55226"/>
                    <a:pt x="49884" y="55177"/>
                  </a:cubicBezTo>
                  <a:moveTo>
                    <a:pt x="49974" y="55324"/>
                  </a:moveTo>
                  <a:cubicBezTo>
                    <a:pt x="49693" y="55372"/>
                    <a:pt x="49404" y="55414"/>
                    <a:pt x="49111" y="55455"/>
                  </a:cubicBezTo>
                  <a:cubicBezTo>
                    <a:pt x="49306" y="55733"/>
                    <a:pt x="49513" y="56010"/>
                    <a:pt x="49723" y="56284"/>
                  </a:cubicBezTo>
                  <a:cubicBezTo>
                    <a:pt x="50012" y="56269"/>
                    <a:pt x="50293" y="56250"/>
                    <a:pt x="50574" y="56224"/>
                  </a:cubicBezTo>
                  <a:cubicBezTo>
                    <a:pt x="50364" y="55928"/>
                    <a:pt x="50165" y="55627"/>
                    <a:pt x="49974" y="55324"/>
                  </a:cubicBezTo>
                  <a:moveTo>
                    <a:pt x="51580" y="56115"/>
                  </a:moveTo>
                  <a:cubicBezTo>
                    <a:pt x="51374" y="55785"/>
                    <a:pt x="51175" y="55455"/>
                    <a:pt x="50987" y="55121"/>
                  </a:cubicBezTo>
                  <a:cubicBezTo>
                    <a:pt x="50698" y="55189"/>
                    <a:pt x="50406" y="55249"/>
                    <a:pt x="50102" y="55301"/>
                  </a:cubicBezTo>
                  <a:cubicBezTo>
                    <a:pt x="50297" y="55605"/>
                    <a:pt x="50499" y="55913"/>
                    <a:pt x="50710" y="56213"/>
                  </a:cubicBezTo>
                  <a:cubicBezTo>
                    <a:pt x="51006" y="56187"/>
                    <a:pt x="51295" y="56153"/>
                    <a:pt x="51580" y="56115"/>
                  </a:cubicBezTo>
                  <a:close/>
                  <a:moveTo>
                    <a:pt x="51670" y="56258"/>
                  </a:moveTo>
                  <a:cubicBezTo>
                    <a:pt x="51389" y="56295"/>
                    <a:pt x="51103" y="56329"/>
                    <a:pt x="50815" y="56359"/>
                  </a:cubicBezTo>
                  <a:cubicBezTo>
                    <a:pt x="51010" y="56633"/>
                    <a:pt x="51209" y="56907"/>
                    <a:pt x="51419" y="57177"/>
                  </a:cubicBezTo>
                  <a:cubicBezTo>
                    <a:pt x="51704" y="57170"/>
                    <a:pt x="51981" y="57158"/>
                    <a:pt x="52259" y="57143"/>
                  </a:cubicBezTo>
                  <a:cubicBezTo>
                    <a:pt x="52056" y="56851"/>
                    <a:pt x="51858" y="56554"/>
                    <a:pt x="51670" y="56258"/>
                  </a:cubicBezTo>
                  <a:close/>
                  <a:moveTo>
                    <a:pt x="53257" y="57065"/>
                  </a:moveTo>
                  <a:cubicBezTo>
                    <a:pt x="53055" y="56742"/>
                    <a:pt x="52859" y="56419"/>
                    <a:pt x="52676" y="56096"/>
                  </a:cubicBezTo>
                  <a:cubicBezTo>
                    <a:pt x="52387" y="56149"/>
                    <a:pt x="52094" y="56198"/>
                    <a:pt x="51798" y="56239"/>
                  </a:cubicBezTo>
                  <a:cubicBezTo>
                    <a:pt x="51989" y="56539"/>
                    <a:pt x="52192" y="56836"/>
                    <a:pt x="52398" y="57132"/>
                  </a:cubicBezTo>
                  <a:cubicBezTo>
                    <a:pt x="52687" y="57113"/>
                    <a:pt x="52976" y="57091"/>
                    <a:pt x="53257" y="57065"/>
                  </a:cubicBezTo>
                  <a:moveTo>
                    <a:pt x="53351" y="57207"/>
                  </a:moveTo>
                  <a:cubicBezTo>
                    <a:pt x="53070" y="57237"/>
                    <a:pt x="52788" y="57260"/>
                    <a:pt x="52499" y="57278"/>
                  </a:cubicBezTo>
                  <a:cubicBezTo>
                    <a:pt x="52694" y="57549"/>
                    <a:pt x="52893" y="57819"/>
                    <a:pt x="53100" y="58085"/>
                  </a:cubicBezTo>
                  <a:lnTo>
                    <a:pt x="53126" y="58085"/>
                  </a:lnTo>
                  <a:cubicBezTo>
                    <a:pt x="53396" y="58085"/>
                    <a:pt x="53666" y="58081"/>
                    <a:pt x="53932" y="58074"/>
                  </a:cubicBezTo>
                  <a:cubicBezTo>
                    <a:pt x="53734" y="57785"/>
                    <a:pt x="53539" y="57496"/>
                    <a:pt x="53351" y="57207"/>
                  </a:cubicBezTo>
                  <a:close/>
                  <a:moveTo>
                    <a:pt x="54923" y="58025"/>
                  </a:moveTo>
                  <a:cubicBezTo>
                    <a:pt x="54724" y="57714"/>
                    <a:pt x="54529" y="57398"/>
                    <a:pt x="54345" y="57083"/>
                  </a:cubicBezTo>
                  <a:cubicBezTo>
                    <a:pt x="54060" y="57125"/>
                    <a:pt x="53771" y="57162"/>
                    <a:pt x="53479" y="57192"/>
                  </a:cubicBezTo>
                  <a:cubicBezTo>
                    <a:pt x="53670" y="57488"/>
                    <a:pt x="53865" y="57777"/>
                    <a:pt x="54071" y="58070"/>
                  </a:cubicBezTo>
                  <a:cubicBezTo>
                    <a:pt x="54356" y="58059"/>
                    <a:pt x="54642" y="58044"/>
                    <a:pt x="54923" y="58025"/>
                  </a:cubicBezTo>
                  <a:close/>
                  <a:moveTo>
                    <a:pt x="55017" y="58168"/>
                  </a:moveTo>
                  <a:cubicBezTo>
                    <a:pt x="54739" y="58186"/>
                    <a:pt x="54458" y="58205"/>
                    <a:pt x="54176" y="58216"/>
                  </a:cubicBezTo>
                  <a:cubicBezTo>
                    <a:pt x="54368" y="58483"/>
                    <a:pt x="54563" y="58745"/>
                    <a:pt x="54765" y="59008"/>
                  </a:cubicBezTo>
                  <a:cubicBezTo>
                    <a:pt x="55006" y="59016"/>
                    <a:pt x="55246" y="59019"/>
                    <a:pt x="55486" y="59019"/>
                  </a:cubicBezTo>
                  <a:cubicBezTo>
                    <a:pt x="55523" y="59019"/>
                    <a:pt x="55557" y="59019"/>
                    <a:pt x="55595" y="59019"/>
                  </a:cubicBezTo>
                  <a:cubicBezTo>
                    <a:pt x="55396" y="58734"/>
                    <a:pt x="55204" y="58453"/>
                    <a:pt x="55017" y="58168"/>
                  </a:cubicBezTo>
                  <a:moveTo>
                    <a:pt x="56578" y="58997"/>
                  </a:moveTo>
                  <a:cubicBezTo>
                    <a:pt x="56379" y="58693"/>
                    <a:pt x="56191" y="58385"/>
                    <a:pt x="56007" y="58078"/>
                  </a:cubicBezTo>
                  <a:cubicBezTo>
                    <a:pt x="55722" y="58108"/>
                    <a:pt x="55433" y="58134"/>
                    <a:pt x="55144" y="58156"/>
                  </a:cubicBezTo>
                  <a:cubicBezTo>
                    <a:pt x="55332" y="58445"/>
                    <a:pt x="55527" y="58734"/>
                    <a:pt x="55730" y="59016"/>
                  </a:cubicBezTo>
                  <a:cubicBezTo>
                    <a:pt x="56015" y="59016"/>
                    <a:pt x="56296" y="59008"/>
                    <a:pt x="56578" y="58997"/>
                  </a:cubicBezTo>
                  <a:close/>
                  <a:moveTo>
                    <a:pt x="56671" y="59139"/>
                  </a:moveTo>
                  <a:cubicBezTo>
                    <a:pt x="56394" y="59151"/>
                    <a:pt x="56116" y="59158"/>
                    <a:pt x="55835" y="59162"/>
                  </a:cubicBezTo>
                  <a:cubicBezTo>
                    <a:pt x="56026" y="59425"/>
                    <a:pt x="56221" y="59687"/>
                    <a:pt x="56420" y="59946"/>
                  </a:cubicBezTo>
                  <a:cubicBezTo>
                    <a:pt x="56698" y="59957"/>
                    <a:pt x="56972" y="59969"/>
                    <a:pt x="57242" y="59972"/>
                  </a:cubicBezTo>
                  <a:cubicBezTo>
                    <a:pt x="57047" y="59698"/>
                    <a:pt x="56855" y="59421"/>
                    <a:pt x="56671" y="59139"/>
                  </a:cubicBezTo>
                  <a:close/>
                  <a:moveTo>
                    <a:pt x="57835" y="59980"/>
                  </a:moveTo>
                  <a:cubicBezTo>
                    <a:pt x="57966" y="59980"/>
                    <a:pt x="58093" y="59980"/>
                    <a:pt x="58221" y="59976"/>
                  </a:cubicBezTo>
                  <a:cubicBezTo>
                    <a:pt x="58026" y="59680"/>
                    <a:pt x="57838" y="59379"/>
                    <a:pt x="57654" y="59079"/>
                  </a:cubicBezTo>
                  <a:cubicBezTo>
                    <a:pt x="57373" y="59102"/>
                    <a:pt x="57088" y="59121"/>
                    <a:pt x="56799" y="59132"/>
                  </a:cubicBezTo>
                  <a:cubicBezTo>
                    <a:pt x="56987" y="59417"/>
                    <a:pt x="57182" y="59698"/>
                    <a:pt x="57381" y="59976"/>
                  </a:cubicBezTo>
                  <a:cubicBezTo>
                    <a:pt x="57531" y="59980"/>
                    <a:pt x="57685" y="59980"/>
                    <a:pt x="57835" y="59980"/>
                  </a:cubicBezTo>
                  <a:moveTo>
                    <a:pt x="58315" y="60119"/>
                  </a:moveTo>
                  <a:cubicBezTo>
                    <a:pt x="58157" y="60122"/>
                    <a:pt x="57996" y="60122"/>
                    <a:pt x="57835" y="60122"/>
                  </a:cubicBezTo>
                  <a:cubicBezTo>
                    <a:pt x="57718" y="60122"/>
                    <a:pt x="57602" y="60122"/>
                    <a:pt x="57486" y="60122"/>
                  </a:cubicBezTo>
                  <a:cubicBezTo>
                    <a:pt x="57673" y="60381"/>
                    <a:pt x="57865" y="60636"/>
                    <a:pt x="58063" y="60892"/>
                  </a:cubicBezTo>
                  <a:cubicBezTo>
                    <a:pt x="58337" y="60910"/>
                    <a:pt x="58611" y="60925"/>
                    <a:pt x="58881" y="60940"/>
                  </a:cubicBezTo>
                  <a:cubicBezTo>
                    <a:pt x="58686" y="60666"/>
                    <a:pt x="58499" y="60396"/>
                    <a:pt x="58315" y="60119"/>
                  </a:cubicBezTo>
                  <a:moveTo>
                    <a:pt x="59857" y="60967"/>
                  </a:moveTo>
                  <a:cubicBezTo>
                    <a:pt x="59662" y="60674"/>
                    <a:pt x="59474" y="60381"/>
                    <a:pt x="59294" y="60085"/>
                  </a:cubicBezTo>
                  <a:cubicBezTo>
                    <a:pt x="59013" y="60100"/>
                    <a:pt x="58728" y="60111"/>
                    <a:pt x="58442" y="60119"/>
                  </a:cubicBezTo>
                  <a:cubicBezTo>
                    <a:pt x="58630" y="60396"/>
                    <a:pt x="58821" y="60670"/>
                    <a:pt x="59020" y="60944"/>
                  </a:cubicBezTo>
                  <a:cubicBezTo>
                    <a:pt x="59298" y="60955"/>
                    <a:pt x="59579" y="60963"/>
                    <a:pt x="59857" y="60967"/>
                  </a:cubicBezTo>
                  <a:close/>
                  <a:moveTo>
                    <a:pt x="59951" y="61109"/>
                  </a:moveTo>
                  <a:cubicBezTo>
                    <a:pt x="59677" y="61105"/>
                    <a:pt x="59403" y="61102"/>
                    <a:pt x="59125" y="61090"/>
                  </a:cubicBezTo>
                  <a:cubicBezTo>
                    <a:pt x="59309" y="61346"/>
                    <a:pt x="59504" y="61597"/>
                    <a:pt x="59699" y="61848"/>
                  </a:cubicBezTo>
                  <a:cubicBezTo>
                    <a:pt x="59969" y="61875"/>
                    <a:pt x="60243" y="61897"/>
                    <a:pt x="60514" y="61912"/>
                  </a:cubicBezTo>
                  <a:cubicBezTo>
                    <a:pt x="60318" y="61646"/>
                    <a:pt x="60135" y="61379"/>
                    <a:pt x="59951" y="61109"/>
                  </a:cubicBezTo>
                  <a:close/>
                  <a:moveTo>
                    <a:pt x="61482" y="61961"/>
                  </a:moveTo>
                  <a:cubicBezTo>
                    <a:pt x="61290" y="61676"/>
                    <a:pt x="61103" y="61391"/>
                    <a:pt x="60926" y="61102"/>
                  </a:cubicBezTo>
                  <a:cubicBezTo>
                    <a:pt x="60679" y="61105"/>
                    <a:pt x="60435" y="61109"/>
                    <a:pt x="60187" y="61109"/>
                  </a:cubicBezTo>
                  <a:cubicBezTo>
                    <a:pt x="60150" y="61109"/>
                    <a:pt x="60116" y="61109"/>
                    <a:pt x="60078" y="61109"/>
                  </a:cubicBezTo>
                  <a:cubicBezTo>
                    <a:pt x="60262" y="61383"/>
                    <a:pt x="60454" y="61653"/>
                    <a:pt x="60649" y="61923"/>
                  </a:cubicBezTo>
                  <a:cubicBezTo>
                    <a:pt x="60926" y="61938"/>
                    <a:pt x="61204" y="61953"/>
                    <a:pt x="61482" y="61961"/>
                  </a:cubicBezTo>
                  <a:close/>
                  <a:moveTo>
                    <a:pt x="61579" y="62103"/>
                  </a:moveTo>
                  <a:cubicBezTo>
                    <a:pt x="61305" y="62096"/>
                    <a:pt x="61031" y="62085"/>
                    <a:pt x="60754" y="62070"/>
                  </a:cubicBezTo>
                  <a:cubicBezTo>
                    <a:pt x="60941" y="62317"/>
                    <a:pt x="61129" y="62569"/>
                    <a:pt x="61324" y="62816"/>
                  </a:cubicBezTo>
                  <a:cubicBezTo>
                    <a:pt x="61594" y="62846"/>
                    <a:pt x="61864" y="62873"/>
                    <a:pt x="62134" y="62895"/>
                  </a:cubicBezTo>
                  <a:cubicBezTo>
                    <a:pt x="61943" y="62632"/>
                    <a:pt x="61759" y="62370"/>
                    <a:pt x="61579" y="62103"/>
                  </a:cubicBezTo>
                  <a:close/>
                  <a:moveTo>
                    <a:pt x="63099" y="62963"/>
                  </a:moveTo>
                  <a:cubicBezTo>
                    <a:pt x="62911" y="62685"/>
                    <a:pt x="62723" y="62404"/>
                    <a:pt x="62547" y="62118"/>
                  </a:cubicBezTo>
                  <a:cubicBezTo>
                    <a:pt x="62266" y="62118"/>
                    <a:pt x="61984" y="62115"/>
                    <a:pt x="61703" y="62107"/>
                  </a:cubicBezTo>
                  <a:cubicBezTo>
                    <a:pt x="61887" y="62374"/>
                    <a:pt x="62074" y="62644"/>
                    <a:pt x="62269" y="62906"/>
                  </a:cubicBezTo>
                  <a:cubicBezTo>
                    <a:pt x="62547" y="62929"/>
                    <a:pt x="62825" y="62948"/>
                    <a:pt x="63099" y="62963"/>
                  </a:cubicBezTo>
                  <a:close/>
                  <a:moveTo>
                    <a:pt x="63196" y="63105"/>
                  </a:moveTo>
                  <a:cubicBezTo>
                    <a:pt x="62922" y="63090"/>
                    <a:pt x="62652" y="63075"/>
                    <a:pt x="62378" y="63053"/>
                  </a:cubicBezTo>
                  <a:cubicBezTo>
                    <a:pt x="62562" y="63300"/>
                    <a:pt x="62750" y="63548"/>
                    <a:pt x="62945" y="63792"/>
                  </a:cubicBezTo>
                  <a:cubicBezTo>
                    <a:pt x="63211" y="63826"/>
                    <a:pt x="63481" y="63856"/>
                    <a:pt x="63752" y="63886"/>
                  </a:cubicBezTo>
                  <a:cubicBezTo>
                    <a:pt x="63560" y="63627"/>
                    <a:pt x="63376" y="63368"/>
                    <a:pt x="63196" y="63105"/>
                  </a:cubicBezTo>
                  <a:moveTo>
                    <a:pt x="64712" y="63972"/>
                  </a:moveTo>
                  <a:cubicBezTo>
                    <a:pt x="64524" y="63694"/>
                    <a:pt x="64341" y="63420"/>
                    <a:pt x="64161" y="63143"/>
                  </a:cubicBezTo>
                  <a:cubicBezTo>
                    <a:pt x="63883" y="63135"/>
                    <a:pt x="63601" y="63124"/>
                    <a:pt x="63324" y="63113"/>
                  </a:cubicBezTo>
                  <a:cubicBezTo>
                    <a:pt x="63504" y="63375"/>
                    <a:pt x="63691" y="63638"/>
                    <a:pt x="63883" y="63897"/>
                  </a:cubicBezTo>
                  <a:cubicBezTo>
                    <a:pt x="64161" y="63927"/>
                    <a:pt x="64434" y="63949"/>
                    <a:pt x="64712" y="63972"/>
                  </a:cubicBezTo>
                  <a:moveTo>
                    <a:pt x="64810" y="64111"/>
                  </a:moveTo>
                  <a:cubicBezTo>
                    <a:pt x="64536" y="64092"/>
                    <a:pt x="64266" y="64069"/>
                    <a:pt x="63992" y="64043"/>
                  </a:cubicBezTo>
                  <a:cubicBezTo>
                    <a:pt x="64176" y="64287"/>
                    <a:pt x="64363" y="64531"/>
                    <a:pt x="64554" y="64771"/>
                  </a:cubicBezTo>
                  <a:cubicBezTo>
                    <a:pt x="64825" y="64812"/>
                    <a:pt x="65091" y="64846"/>
                    <a:pt x="65361" y="64880"/>
                  </a:cubicBezTo>
                  <a:cubicBezTo>
                    <a:pt x="65174" y="64625"/>
                    <a:pt x="64990" y="64370"/>
                    <a:pt x="64810" y="64111"/>
                  </a:cubicBezTo>
                  <a:close/>
                  <a:moveTo>
                    <a:pt x="66318" y="64981"/>
                  </a:moveTo>
                  <a:cubicBezTo>
                    <a:pt x="66130" y="64711"/>
                    <a:pt x="65946" y="64441"/>
                    <a:pt x="65770" y="64167"/>
                  </a:cubicBezTo>
                  <a:cubicBezTo>
                    <a:pt x="65492" y="64156"/>
                    <a:pt x="65215" y="64141"/>
                    <a:pt x="64933" y="64122"/>
                  </a:cubicBezTo>
                  <a:cubicBezTo>
                    <a:pt x="65117" y="64381"/>
                    <a:pt x="65301" y="64640"/>
                    <a:pt x="65492" y="64895"/>
                  </a:cubicBezTo>
                  <a:cubicBezTo>
                    <a:pt x="65766" y="64929"/>
                    <a:pt x="66044" y="64955"/>
                    <a:pt x="66318" y="64981"/>
                  </a:cubicBezTo>
                  <a:close/>
                  <a:moveTo>
                    <a:pt x="66415" y="65124"/>
                  </a:moveTo>
                  <a:cubicBezTo>
                    <a:pt x="66145" y="65101"/>
                    <a:pt x="65875" y="65071"/>
                    <a:pt x="65601" y="65041"/>
                  </a:cubicBezTo>
                  <a:cubicBezTo>
                    <a:pt x="65785" y="65281"/>
                    <a:pt x="65973" y="65522"/>
                    <a:pt x="66164" y="65762"/>
                  </a:cubicBezTo>
                  <a:cubicBezTo>
                    <a:pt x="66430" y="65803"/>
                    <a:pt x="66697" y="65844"/>
                    <a:pt x="66967" y="65882"/>
                  </a:cubicBezTo>
                  <a:cubicBezTo>
                    <a:pt x="66779" y="65630"/>
                    <a:pt x="66596" y="65379"/>
                    <a:pt x="66415" y="65124"/>
                  </a:cubicBezTo>
                  <a:close/>
                  <a:moveTo>
                    <a:pt x="67920" y="65998"/>
                  </a:moveTo>
                  <a:cubicBezTo>
                    <a:pt x="67732" y="65735"/>
                    <a:pt x="67552" y="65465"/>
                    <a:pt x="67376" y="65199"/>
                  </a:cubicBezTo>
                  <a:cubicBezTo>
                    <a:pt x="67095" y="65180"/>
                    <a:pt x="66817" y="65105"/>
                    <a:pt x="66539" y="65135"/>
                  </a:cubicBezTo>
                  <a:cubicBezTo>
                    <a:pt x="66719" y="65390"/>
                    <a:pt x="66907" y="65645"/>
                    <a:pt x="67098" y="65897"/>
                  </a:cubicBezTo>
                  <a:cubicBezTo>
                    <a:pt x="67372" y="65934"/>
                    <a:pt x="67646" y="65968"/>
                    <a:pt x="67920" y="65998"/>
                  </a:cubicBezTo>
                  <a:moveTo>
                    <a:pt x="68018" y="66141"/>
                  </a:moveTo>
                  <a:cubicBezTo>
                    <a:pt x="67747" y="66111"/>
                    <a:pt x="67477" y="66081"/>
                    <a:pt x="67207" y="66043"/>
                  </a:cubicBezTo>
                  <a:cubicBezTo>
                    <a:pt x="67387" y="66283"/>
                    <a:pt x="67575" y="66520"/>
                    <a:pt x="67766" y="66756"/>
                  </a:cubicBezTo>
                  <a:cubicBezTo>
                    <a:pt x="68033" y="66801"/>
                    <a:pt x="68299" y="66846"/>
                    <a:pt x="68565" y="66887"/>
                  </a:cubicBezTo>
                  <a:cubicBezTo>
                    <a:pt x="68378" y="66640"/>
                    <a:pt x="68198" y="66392"/>
                    <a:pt x="68018" y="66141"/>
                  </a:cubicBezTo>
                  <a:moveTo>
                    <a:pt x="69515" y="67019"/>
                  </a:moveTo>
                  <a:cubicBezTo>
                    <a:pt x="69331" y="66760"/>
                    <a:pt x="69151" y="66497"/>
                    <a:pt x="68974" y="66231"/>
                  </a:cubicBezTo>
                  <a:cubicBezTo>
                    <a:pt x="68697" y="66208"/>
                    <a:pt x="68419" y="66182"/>
                    <a:pt x="68141" y="66152"/>
                  </a:cubicBezTo>
                  <a:cubicBezTo>
                    <a:pt x="68321" y="66407"/>
                    <a:pt x="68509" y="66658"/>
                    <a:pt x="68697" y="66906"/>
                  </a:cubicBezTo>
                  <a:cubicBezTo>
                    <a:pt x="68971" y="66947"/>
                    <a:pt x="69241" y="66985"/>
                    <a:pt x="69515" y="67019"/>
                  </a:cubicBezTo>
                  <a:moveTo>
                    <a:pt x="69616" y="67105"/>
                  </a:moveTo>
                  <a:cubicBezTo>
                    <a:pt x="69346" y="67127"/>
                    <a:pt x="69076" y="67090"/>
                    <a:pt x="68809" y="67052"/>
                  </a:cubicBezTo>
                  <a:cubicBezTo>
                    <a:pt x="68989" y="67289"/>
                    <a:pt x="69173" y="67521"/>
                    <a:pt x="69365" y="67754"/>
                  </a:cubicBezTo>
                  <a:cubicBezTo>
                    <a:pt x="69631" y="67806"/>
                    <a:pt x="69897" y="67852"/>
                    <a:pt x="70164" y="67897"/>
                  </a:cubicBezTo>
                  <a:cubicBezTo>
                    <a:pt x="69976" y="67653"/>
                    <a:pt x="69796" y="67409"/>
                    <a:pt x="69616" y="67105"/>
                  </a:cubicBezTo>
                  <a:close/>
                  <a:moveTo>
                    <a:pt x="71109" y="68043"/>
                  </a:moveTo>
                  <a:cubicBezTo>
                    <a:pt x="70925" y="67788"/>
                    <a:pt x="70745" y="67529"/>
                    <a:pt x="70569" y="67266"/>
                  </a:cubicBezTo>
                  <a:cubicBezTo>
                    <a:pt x="70291" y="67240"/>
                    <a:pt x="70014" y="67210"/>
                    <a:pt x="69740" y="67176"/>
                  </a:cubicBezTo>
                  <a:cubicBezTo>
                    <a:pt x="69920" y="67424"/>
                    <a:pt x="70104" y="67671"/>
                    <a:pt x="70291" y="67919"/>
                  </a:cubicBezTo>
                  <a:cubicBezTo>
                    <a:pt x="70565" y="67964"/>
                    <a:pt x="70835" y="68005"/>
                    <a:pt x="71109" y="68043"/>
                  </a:cubicBezTo>
                  <a:close/>
                  <a:moveTo>
                    <a:pt x="71211" y="68185"/>
                  </a:moveTo>
                  <a:cubicBezTo>
                    <a:pt x="70940" y="68148"/>
                    <a:pt x="70670" y="68107"/>
                    <a:pt x="70404" y="68062"/>
                  </a:cubicBezTo>
                  <a:cubicBezTo>
                    <a:pt x="70584" y="68298"/>
                    <a:pt x="70772" y="68527"/>
                    <a:pt x="70959" y="68759"/>
                  </a:cubicBezTo>
                  <a:cubicBezTo>
                    <a:pt x="71226" y="68812"/>
                    <a:pt x="71492" y="68865"/>
                    <a:pt x="71758" y="68913"/>
                  </a:cubicBezTo>
                  <a:cubicBezTo>
                    <a:pt x="71571" y="68669"/>
                    <a:pt x="71391" y="68429"/>
                    <a:pt x="71211" y="68185"/>
                  </a:cubicBezTo>
                  <a:close/>
                  <a:moveTo>
                    <a:pt x="72700" y="69071"/>
                  </a:moveTo>
                  <a:cubicBezTo>
                    <a:pt x="72516" y="68820"/>
                    <a:pt x="72336" y="68564"/>
                    <a:pt x="72160" y="68305"/>
                  </a:cubicBezTo>
                  <a:cubicBezTo>
                    <a:pt x="71882" y="68275"/>
                    <a:pt x="71608" y="68238"/>
                    <a:pt x="71331" y="68200"/>
                  </a:cubicBezTo>
                  <a:cubicBezTo>
                    <a:pt x="71511" y="68448"/>
                    <a:pt x="71695" y="68692"/>
                    <a:pt x="71886" y="68936"/>
                  </a:cubicBezTo>
                  <a:cubicBezTo>
                    <a:pt x="72156" y="68985"/>
                    <a:pt x="72430" y="69030"/>
                    <a:pt x="72700" y="69071"/>
                  </a:cubicBezTo>
                  <a:moveTo>
                    <a:pt x="72805" y="69213"/>
                  </a:moveTo>
                  <a:cubicBezTo>
                    <a:pt x="72535" y="69168"/>
                    <a:pt x="72265" y="69127"/>
                    <a:pt x="71995" y="69078"/>
                  </a:cubicBezTo>
                  <a:cubicBezTo>
                    <a:pt x="72179" y="69311"/>
                    <a:pt x="72362" y="69540"/>
                    <a:pt x="72550" y="69769"/>
                  </a:cubicBezTo>
                  <a:cubicBezTo>
                    <a:pt x="72816" y="69825"/>
                    <a:pt x="73083" y="69881"/>
                    <a:pt x="73349" y="69930"/>
                  </a:cubicBezTo>
                  <a:cubicBezTo>
                    <a:pt x="73162" y="69694"/>
                    <a:pt x="72981" y="69454"/>
                    <a:pt x="72805" y="69213"/>
                  </a:cubicBezTo>
                  <a:moveTo>
                    <a:pt x="74291" y="70103"/>
                  </a:moveTo>
                  <a:cubicBezTo>
                    <a:pt x="74107" y="69851"/>
                    <a:pt x="73923" y="69600"/>
                    <a:pt x="73747" y="69349"/>
                  </a:cubicBezTo>
                  <a:cubicBezTo>
                    <a:pt x="73473" y="69311"/>
                    <a:pt x="73195" y="69270"/>
                    <a:pt x="72921" y="69228"/>
                  </a:cubicBezTo>
                  <a:cubicBezTo>
                    <a:pt x="73102" y="69472"/>
                    <a:pt x="73285" y="69716"/>
                    <a:pt x="73473" y="69956"/>
                  </a:cubicBezTo>
                  <a:cubicBezTo>
                    <a:pt x="73747" y="70009"/>
                    <a:pt x="74017" y="70058"/>
                    <a:pt x="74291" y="70103"/>
                  </a:cubicBezTo>
                  <a:close/>
                  <a:moveTo>
                    <a:pt x="74392" y="70242"/>
                  </a:moveTo>
                  <a:cubicBezTo>
                    <a:pt x="74122" y="70197"/>
                    <a:pt x="73856" y="70148"/>
                    <a:pt x="73586" y="70099"/>
                  </a:cubicBezTo>
                  <a:cubicBezTo>
                    <a:pt x="73769" y="70328"/>
                    <a:pt x="73953" y="70557"/>
                    <a:pt x="74141" y="70782"/>
                  </a:cubicBezTo>
                  <a:cubicBezTo>
                    <a:pt x="74407" y="70842"/>
                    <a:pt x="74670" y="70898"/>
                    <a:pt x="74936" y="70954"/>
                  </a:cubicBezTo>
                  <a:cubicBezTo>
                    <a:pt x="74752" y="70718"/>
                    <a:pt x="74572" y="70482"/>
                    <a:pt x="74392" y="70242"/>
                  </a:cubicBezTo>
                  <a:close/>
                  <a:moveTo>
                    <a:pt x="75878" y="71138"/>
                  </a:moveTo>
                  <a:cubicBezTo>
                    <a:pt x="75690" y="70891"/>
                    <a:pt x="75510" y="70639"/>
                    <a:pt x="75334" y="70392"/>
                  </a:cubicBezTo>
                  <a:cubicBezTo>
                    <a:pt x="75060" y="70350"/>
                    <a:pt x="74782" y="70305"/>
                    <a:pt x="74509" y="70260"/>
                  </a:cubicBezTo>
                  <a:cubicBezTo>
                    <a:pt x="74689" y="70504"/>
                    <a:pt x="74873" y="70741"/>
                    <a:pt x="75064" y="70981"/>
                  </a:cubicBezTo>
                  <a:cubicBezTo>
                    <a:pt x="75334" y="71037"/>
                    <a:pt x="75604" y="71089"/>
                    <a:pt x="75878" y="71138"/>
                  </a:cubicBezTo>
                  <a:close/>
                  <a:moveTo>
                    <a:pt x="75979" y="71277"/>
                  </a:moveTo>
                  <a:cubicBezTo>
                    <a:pt x="75709" y="71228"/>
                    <a:pt x="75443" y="71176"/>
                    <a:pt x="75176" y="71123"/>
                  </a:cubicBezTo>
                  <a:cubicBezTo>
                    <a:pt x="75357" y="71348"/>
                    <a:pt x="75540" y="71573"/>
                    <a:pt x="75728" y="71799"/>
                  </a:cubicBezTo>
                  <a:cubicBezTo>
                    <a:pt x="75994" y="71862"/>
                    <a:pt x="76257" y="71922"/>
                    <a:pt x="76523" y="71982"/>
                  </a:cubicBezTo>
                  <a:cubicBezTo>
                    <a:pt x="76340" y="71746"/>
                    <a:pt x="76159" y="71513"/>
                    <a:pt x="75979" y="71277"/>
                  </a:cubicBezTo>
                  <a:close/>
                  <a:moveTo>
                    <a:pt x="77461" y="72174"/>
                  </a:moveTo>
                  <a:cubicBezTo>
                    <a:pt x="77278" y="71930"/>
                    <a:pt x="77097" y="71682"/>
                    <a:pt x="76921" y="71435"/>
                  </a:cubicBezTo>
                  <a:cubicBezTo>
                    <a:pt x="76643" y="71393"/>
                    <a:pt x="76370" y="71345"/>
                    <a:pt x="76096" y="71296"/>
                  </a:cubicBezTo>
                  <a:cubicBezTo>
                    <a:pt x="76276" y="71536"/>
                    <a:pt x="76460" y="71772"/>
                    <a:pt x="76647" y="72009"/>
                  </a:cubicBezTo>
                  <a:cubicBezTo>
                    <a:pt x="76917" y="72065"/>
                    <a:pt x="77191" y="72121"/>
                    <a:pt x="77461" y="72174"/>
                  </a:cubicBezTo>
                  <a:moveTo>
                    <a:pt x="77566" y="72313"/>
                  </a:moveTo>
                  <a:cubicBezTo>
                    <a:pt x="77296" y="72260"/>
                    <a:pt x="77030" y="72204"/>
                    <a:pt x="76760" y="72148"/>
                  </a:cubicBezTo>
                  <a:cubicBezTo>
                    <a:pt x="76944" y="72373"/>
                    <a:pt x="77127" y="72598"/>
                    <a:pt x="77315" y="72819"/>
                  </a:cubicBezTo>
                  <a:cubicBezTo>
                    <a:pt x="77581" y="72887"/>
                    <a:pt x="77844" y="72950"/>
                    <a:pt x="78111" y="73010"/>
                  </a:cubicBezTo>
                  <a:cubicBezTo>
                    <a:pt x="77927" y="72778"/>
                    <a:pt x="77743" y="72545"/>
                    <a:pt x="77566" y="72313"/>
                  </a:cubicBezTo>
                  <a:close/>
                  <a:moveTo>
                    <a:pt x="79045" y="73213"/>
                  </a:moveTo>
                  <a:cubicBezTo>
                    <a:pt x="78861" y="72973"/>
                    <a:pt x="78681" y="72729"/>
                    <a:pt x="78504" y="72481"/>
                  </a:cubicBezTo>
                  <a:cubicBezTo>
                    <a:pt x="78227" y="72436"/>
                    <a:pt x="77953" y="72388"/>
                    <a:pt x="77679" y="72335"/>
                  </a:cubicBezTo>
                  <a:cubicBezTo>
                    <a:pt x="77859" y="72568"/>
                    <a:pt x="78043" y="72804"/>
                    <a:pt x="78234" y="73037"/>
                  </a:cubicBezTo>
                  <a:cubicBezTo>
                    <a:pt x="78504" y="73101"/>
                    <a:pt x="78775" y="73157"/>
                    <a:pt x="79045" y="73213"/>
                  </a:cubicBezTo>
                  <a:moveTo>
                    <a:pt x="79150" y="73352"/>
                  </a:moveTo>
                  <a:cubicBezTo>
                    <a:pt x="78883" y="73296"/>
                    <a:pt x="78613" y="73239"/>
                    <a:pt x="78347" y="73179"/>
                  </a:cubicBezTo>
                  <a:cubicBezTo>
                    <a:pt x="78527" y="73401"/>
                    <a:pt x="78715" y="73626"/>
                    <a:pt x="78902" y="73843"/>
                  </a:cubicBezTo>
                  <a:cubicBezTo>
                    <a:pt x="79165" y="73915"/>
                    <a:pt x="79431" y="73979"/>
                    <a:pt x="79698" y="74042"/>
                  </a:cubicBezTo>
                  <a:cubicBezTo>
                    <a:pt x="79510" y="73813"/>
                    <a:pt x="79330" y="73581"/>
                    <a:pt x="79150" y="73352"/>
                  </a:cubicBezTo>
                  <a:moveTo>
                    <a:pt x="80628" y="74256"/>
                  </a:moveTo>
                  <a:cubicBezTo>
                    <a:pt x="80444" y="74016"/>
                    <a:pt x="80264" y="73776"/>
                    <a:pt x="80084" y="73532"/>
                  </a:cubicBezTo>
                  <a:cubicBezTo>
                    <a:pt x="79810" y="73483"/>
                    <a:pt x="79536" y="73427"/>
                    <a:pt x="79262" y="73374"/>
                  </a:cubicBezTo>
                  <a:cubicBezTo>
                    <a:pt x="79442" y="73607"/>
                    <a:pt x="79626" y="73840"/>
                    <a:pt x="79818" y="74072"/>
                  </a:cubicBezTo>
                  <a:cubicBezTo>
                    <a:pt x="80088" y="74136"/>
                    <a:pt x="80358" y="74196"/>
                    <a:pt x="80628" y="74256"/>
                  </a:cubicBezTo>
                  <a:moveTo>
                    <a:pt x="80733" y="74391"/>
                  </a:moveTo>
                  <a:cubicBezTo>
                    <a:pt x="80467" y="74335"/>
                    <a:pt x="80197" y="74275"/>
                    <a:pt x="79930" y="74211"/>
                  </a:cubicBezTo>
                  <a:cubicBezTo>
                    <a:pt x="80110" y="74433"/>
                    <a:pt x="80298" y="74654"/>
                    <a:pt x="80486" y="74871"/>
                  </a:cubicBezTo>
                  <a:cubicBezTo>
                    <a:pt x="80752" y="74943"/>
                    <a:pt x="81015" y="75010"/>
                    <a:pt x="81281" y="75078"/>
                  </a:cubicBezTo>
                  <a:cubicBezTo>
                    <a:pt x="81093" y="74849"/>
                    <a:pt x="80913" y="74620"/>
                    <a:pt x="80733" y="74391"/>
                  </a:cubicBezTo>
                  <a:close/>
                  <a:moveTo>
                    <a:pt x="82211" y="75303"/>
                  </a:moveTo>
                  <a:cubicBezTo>
                    <a:pt x="82028" y="75063"/>
                    <a:pt x="81844" y="74823"/>
                    <a:pt x="81667" y="74583"/>
                  </a:cubicBezTo>
                  <a:cubicBezTo>
                    <a:pt x="81390" y="74530"/>
                    <a:pt x="81120" y="74474"/>
                    <a:pt x="80846" y="74414"/>
                  </a:cubicBezTo>
                  <a:cubicBezTo>
                    <a:pt x="81026" y="74646"/>
                    <a:pt x="81210" y="74879"/>
                    <a:pt x="81397" y="75108"/>
                  </a:cubicBezTo>
                  <a:cubicBezTo>
                    <a:pt x="81667" y="75175"/>
                    <a:pt x="81941" y="75239"/>
                    <a:pt x="82211" y="75303"/>
                  </a:cubicBezTo>
                  <a:close/>
                  <a:moveTo>
                    <a:pt x="82317" y="75434"/>
                  </a:moveTo>
                  <a:cubicBezTo>
                    <a:pt x="82046" y="75374"/>
                    <a:pt x="81780" y="75310"/>
                    <a:pt x="81514" y="75247"/>
                  </a:cubicBezTo>
                  <a:cubicBezTo>
                    <a:pt x="81694" y="75464"/>
                    <a:pt x="81881" y="75686"/>
                    <a:pt x="82069" y="75903"/>
                  </a:cubicBezTo>
                  <a:cubicBezTo>
                    <a:pt x="82335" y="75975"/>
                    <a:pt x="82598" y="76046"/>
                    <a:pt x="82864" y="76117"/>
                  </a:cubicBezTo>
                  <a:cubicBezTo>
                    <a:pt x="82680" y="75892"/>
                    <a:pt x="82497" y="75663"/>
                    <a:pt x="82317" y="75434"/>
                  </a:cubicBezTo>
                  <a:close/>
                  <a:moveTo>
                    <a:pt x="83795" y="76346"/>
                  </a:moveTo>
                  <a:cubicBezTo>
                    <a:pt x="83607" y="76113"/>
                    <a:pt x="83427" y="75873"/>
                    <a:pt x="83247" y="75637"/>
                  </a:cubicBezTo>
                  <a:cubicBezTo>
                    <a:pt x="82973" y="75581"/>
                    <a:pt x="82699" y="75521"/>
                    <a:pt x="82425" y="75461"/>
                  </a:cubicBezTo>
                  <a:cubicBezTo>
                    <a:pt x="82605" y="75689"/>
                    <a:pt x="82793" y="75918"/>
                    <a:pt x="82981" y="76147"/>
                  </a:cubicBezTo>
                  <a:cubicBezTo>
                    <a:pt x="83251" y="76215"/>
                    <a:pt x="83521" y="76282"/>
                    <a:pt x="83795" y="76346"/>
                  </a:cubicBezTo>
                  <a:close/>
                  <a:moveTo>
                    <a:pt x="83900" y="76481"/>
                  </a:moveTo>
                  <a:cubicBezTo>
                    <a:pt x="83630" y="76417"/>
                    <a:pt x="83360" y="76350"/>
                    <a:pt x="83093" y="76282"/>
                  </a:cubicBezTo>
                  <a:cubicBezTo>
                    <a:pt x="83277" y="76500"/>
                    <a:pt x="83465" y="76717"/>
                    <a:pt x="83652" y="76935"/>
                  </a:cubicBezTo>
                  <a:cubicBezTo>
                    <a:pt x="83915" y="77010"/>
                    <a:pt x="84181" y="77085"/>
                    <a:pt x="84448" y="77156"/>
                  </a:cubicBezTo>
                  <a:cubicBezTo>
                    <a:pt x="84260" y="76931"/>
                    <a:pt x="84080" y="76706"/>
                    <a:pt x="83900" y="76481"/>
                  </a:cubicBezTo>
                  <a:moveTo>
                    <a:pt x="85374" y="77397"/>
                  </a:moveTo>
                  <a:cubicBezTo>
                    <a:pt x="85191" y="77164"/>
                    <a:pt x="85007" y="76928"/>
                    <a:pt x="84827" y="76691"/>
                  </a:cubicBezTo>
                  <a:cubicBezTo>
                    <a:pt x="84553" y="76631"/>
                    <a:pt x="84279" y="76567"/>
                    <a:pt x="84005" y="76504"/>
                  </a:cubicBezTo>
                  <a:cubicBezTo>
                    <a:pt x="84185" y="76732"/>
                    <a:pt x="84373" y="76961"/>
                    <a:pt x="84560" y="77186"/>
                  </a:cubicBezTo>
                  <a:cubicBezTo>
                    <a:pt x="84830" y="77258"/>
                    <a:pt x="85104" y="77329"/>
                    <a:pt x="85374" y="77397"/>
                  </a:cubicBezTo>
                  <a:close/>
                  <a:moveTo>
                    <a:pt x="86031" y="78200"/>
                  </a:moveTo>
                  <a:cubicBezTo>
                    <a:pt x="85843" y="77978"/>
                    <a:pt x="85660" y="77753"/>
                    <a:pt x="85479" y="77528"/>
                  </a:cubicBezTo>
                  <a:cubicBezTo>
                    <a:pt x="85209" y="77460"/>
                    <a:pt x="84943" y="77393"/>
                    <a:pt x="84677" y="77322"/>
                  </a:cubicBezTo>
                  <a:cubicBezTo>
                    <a:pt x="84857" y="77539"/>
                    <a:pt x="85044" y="77757"/>
                    <a:pt x="85236" y="77971"/>
                  </a:cubicBezTo>
                  <a:cubicBezTo>
                    <a:pt x="85498" y="78049"/>
                    <a:pt x="85765" y="78124"/>
                    <a:pt x="86031" y="78200"/>
                  </a:cubicBezTo>
                  <a:close/>
                  <a:moveTo>
                    <a:pt x="86144" y="78335"/>
                  </a:moveTo>
                  <a:cubicBezTo>
                    <a:pt x="85881" y="78263"/>
                    <a:pt x="85618" y="78188"/>
                    <a:pt x="85359" y="78113"/>
                  </a:cubicBezTo>
                  <a:cubicBezTo>
                    <a:pt x="85543" y="78320"/>
                    <a:pt x="85731" y="78522"/>
                    <a:pt x="85918" y="78729"/>
                  </a:cubicBezTo>
                  <a:cubicBezTo>
                    <a:pt x="86177" y="78811"/>
                    <a:pt x="86440" y="78894"/>
                    <a:pt x="86699" y="78972"/>
                  </a:cubicBezTo>
                  <a:cubicBezTo>
                    <a:pt x="86511" y="78762"/>
                    <a:pt x="86327" y="78548"/>
                    <a:pt x="86144" y="78335"/>
                  </a:cubicBezTo>
                  <a:close/>
                  <a:moveTo>
                    <a:pt x="87611" y="79243"/>
                  </a:moveTo>
                  <a:cubicBezTo>
                    <a:pt x="87423" y="79021"/>
                    <a:pt x="87235" y="78800"/>
                    <a:pt x="87055" y="78575"/>
                  </a:cubicBezTo>
                  <a:cubicBezTo>
                    <a:pt x="86789" y="78507"/>
                    <a:pt x="86523" y="78436"/>
                    <a:pt x="86256" y="78365"/>
                  </a:cubicBezTo>
                  <a:cubicBezTo>
                    <a:pt x="86440" y="78578"/>
                    <a:pt x="86628" y="78796"/>
                    <a:pt x="86819" y="79010"/>
                  </a:cubicBezTo>
                  <a:cubicBezTo>
                    <a:pt x="87082" y="79089"/>
                    <a:pt x="87344" y="79168"/>
                    <a:pt x="87611" y="79243"/>
                  </a:cubicBezTo>
                  <a:close/>
                  <a:moveTo>
                    <a:pt x="87723" y="79374"/>
                  </a:moveTo>
                  <a:cubicBezTo>
                    <a:pt x="87461" y="79303"/>
                    <a:pt x="87202" y="79224"/>
                    <a:pt x="86943" y="79149"/>
                  </a:cubicBezTo>
                  <a:cubicBezTo>
                    <a:pt x="87127" y="79355"/>
                    <a:pt x="87314" y="79558"/>
                    <a:pt x="87502" y="79764"/>
                  </a:cubicBezTo>
                  <a:cubicBezTo>
                    <a:pt x="87761" y="79847"/>
                    <a:pt x="88020" y="79929"/>
                    <a:pt x="88275" y="80012"/>
                  </a:cubicBezTo>
                  <a:cubicBezTo>
                    <a:pt x="88087" y="79802"/>
                    <a:pt x="87903" y="79588"/>
                    <a:pt x="87723" y="79374"/>
                  </a:cubicBezTo>
                  <a:close/>
                  <a:moveTo>
                    <a:pt x="89194" y="80289"/>
                  </a:moveTo>
                  <a:cubicBezTo>
                    <a:pt x="89006" y="80068"/>
                    <a:pt x="88819" y="79847"/>
                    <a:pt x="88639" y="79625"/>
                  </a:cubicBezTo>
                  <a:cubicBezTo>
                    <a:pt x="88369" y="79554"/>
                    <a:pt x="88098" y="79483"/>
                    <a:pt x="87832" y="79408"/>
                  </a:cubicBezTo>
                  <a:cubicBezTo>
                    <a:pt x="88016" y="79622"/>
                    <a:pt x="88203" y="79835"/>
                    <a:pt x="88391" y="80045"/>
                  </a:cubicBezTo>
                  <a:cubicBezTo>
                    <a:pt x="88657" y="80128"/>
                    <a:pt x="88924" y="80211"/>
                    <a:pt x="89194" y="80289"/>
                  </a:cubicBezTo>
                  <a:close/>
                  <a:moveTo>
                    <a:pt x="89307" y="80421"/>
                  </a:moveTo>
                  <a:cubicBezTo>
                    <a:pt x="89040" y="80346"/>
                    <a:pt x="88777" y="80267"/>
                    <a:pt x="88515" y="80184"/>
                  </a:cubicBezTo>
                  <a:cubicBezTo>
                    <a:pt x="88702" y="80391"/>
                    <a:pt x="88890" y="80593"/>
                    <a:pt x="89078" y="80796"/>
                  </a:cubicBezTo>
                  <a:cubicBezTo>
                    <a:pt x="89340" y="80882"/>
                    <a:pt x="89599" y="80968"/>
                    <a:pt x="89862" y="81055"/>
                  </a:cubicBezTo>
                  <a:cubicBezTo>
                    <a:pt x="89674" y="80845"/>
                    <a:pt x="89487" y="80635"/>
                    <a:pt x="89307" y="80421"/>
                  </a:cubicBezTo>
                  <a:close/>
                  <a:moveTo>
                    <a:pt x="90774" y="81336"/>
                  </a:moveTo>
                  <a:cubicBezTo>
                    <a:pt x="90582" y="81119"/>
                    <a:pt x="90398" y="80897"/>
                    <a:pt x="90215" y="80676"/>
                  </a:cubicBezTo>
                  <a:cubicBezTo>
                    <a:pt x="89944" y="80605"/>
                    <a:pt x="89678" y="80529"/>
                    <a:pt x="89412" y="80451"/>
                  </a:cubicBezTo>
                  <a:cubicBezTo>
                    <a:pt x="89595" y="80665"/>
                    <a:pt x="89783" y="80878"/>
                    <a:pt x="89974" y="81089"/>
                  </a:cubicBezTo>
                  <a:cubicBezTo>
                    <a:pt x="90241" y="81175"/>
                    <a:pt x="90507" y="81257"/>
                    <a:pt x="90774" y="81336"/>
                  </a:cubicBezTo>
                  <a:close/>
                  <a:moveTo>
                    <a:pt x="90886" y="81467"/>
                  </a:moveTo>
                  <a:cubicBezTo>
                    <a:pt x="90620" y="81389"/>
                    <a:pt x="90361" y="81306"/>
                    <a:pt x="90098" y="81224"/>
                  </a:cubicBezTo>
                  <a:cubicBezTo>
                    <a:pt x="90282" y="81430"/>
                    <a:pt x="90473" y="81633"/>
                    <a:pt x="90661" y="81835"/>
                  </a:cubicBezTo>
                  <a:cubicBezTo>
                    <a:pt x="90924" y="81925"/>
                    <a:pt x="91186" y="82012"/>
                    <a:pt x="91445" y="82098"/>
                  </a:cubicBezTo>
                  <a:cubicBezTo>
                    <a:pt x="91258" y="81888"/>
                    <a:pt x="91070" y="81678"/>
                    <a:pt x="90886" y="81467"/>
                  </a:cubicBezTo>
                  <a:close/>
                  <a:moveTo>
                    <a:pt x="92357" y="82387"/>
                  </a:moveTo>
                  <a:cubicBezTo>
                    <a:pt x="92169" y="82169"/>
                    <a:pt x="91982" y="81952"/>
                    <a:pt x="91798" y="81730"/>
                  </a:cubicBezTo>
                  <a:cubicBezTo>
                    <a:pt x="91528" y="81655"/>
                    <a:pt x="91258" y="81576"/>
                    <a:pt x="90987" y="81498"/>
                  </a:cubicBezTo>
                  <a:cubicBezTo>
                    <a:pt x="91175" y="81711"/>
                    <a:pt x="91363" y="81921"/>
                    <a:pt x="91558" y="82135"/>
                  </a:cubicBezTo>
                  <a:cubicBezTo>
                    <a:pt x="91824" y="82222"/>
                    <a:pt x="92091" y="82304"/>
                    <a:pt x="92357" y="82387"/>
                  </a:cubicBezTo>
                  <a:moveTo>
                    <a:pt x="92469" y="82518"/>
                  </a:moveTo>
                  <a:cubicBezTo>
                    <a:pt x="92207" y="82436"/>
                    <a:pt x="91940" y="82353"/>
                    <a:pt x="91678" y="82267"/>
                  </a:cubicBezTo>
                  <a:cubicBezTo>
                    <a:pt x="91865" y="82469"/>
                    <a:pt x="92057" y="82672"/>
                    <a:pt x="92248" y="82874"/>
                  </a:cubicBezTo>
                  <a:cubicBezTo>
                    <a:pt x="92507" y="82968"/>
                    <a:pt x="92770" y="83058"/>
                    <a:pt x="93032" y="83145"/>
                  </a:cubicBezTo>
                  <a:cubicBezTo>
                    <a:pt x="92845" y="82935"/>
                    <a:pt x="92657" y="82728"/>
                    <a:pt x="92469" y="82518"/>
                  </a:cubicBezTo>
                  <a:close/>
                  <a:moveTo>
                    <a:pt x="93944" y="83441"/>
                  </a:moveTo>
                  <a:cubicBezTo>
                    <a:pt x="93753" y="83223"/>
                    <a:pt x="93565" y="83006"/>
                    <a:pt x="93381" y="82788"/>
                  </a:cubicBezTo>
                  <a:cubicBezTo>
                    <a:pt x="93111" y="82709"/>
                    <a:pt x="92841" y="82631"/>
                    <a:pt x="92571" y="82548"/>
                  </a:cubicBezTo>
                  <a:cubicBezTo>
                    <a:pt x="92758" y="82758"/>
                    <a:pt x="92946" y="82968"/>
                    <a:pt x="93141" y="83178"/>
                  </a:cubicBezTo>
                  <a:cubicBezTo>
                    <a:pt x="93407" y="83268"/>
                    <a:pt x="93674" y="83355"/>
                    <a:pt x="93944" y="83441"/>
                  </a:cubicBezTo>
                  <a:close/>
                  <a:moveTo>
                    <a:pt x="94057" y="83569"/>
                  </a:moveTo>
                  <a:cubicBezTo>
                    <a:pt x="93790" y="83486"/>
                    <a:pt x="93528" y="83400"/>
                    <a:pt x="93261" y="83313"/>
                  </a:cubicBezTo>
                  <a:cubicBezTo>
                    <a:pt x="93453" y="83516"/>
                    <a:pt x="93640" y="83715"/>
                    <a:pt x="93835" y="83918"/>
                  </a:cubicBezTo>
                  <a:cubicBezTo>
                    <a:pt x="94094" y="84011"/>
                    <a:pt x="94357" y="84101"/>
                    <a:pt x="94619" y="84191"/>
                  </a:cubicBezTo>
                  <a:cubicBezTo>
                    <a:pt x="94428" y="83985"/>
                    <a:pt x="94240" y="83779"/>
                    <a:pt x="94057" y="83569"/>
                  </a:cubicBezTo>
                  <a:moveTo>
                    <a:pt x="95531" y="84495"/>
                  </a:moveTo>
                  <a:cubicBezTo>
                    <a:pt x="95340" y="84278"/>
                    <a:pt x="95152" y="84064"/>
                    <a:pt x="94965" y="83846"/>
                  </a:cubicBezTo>
                  <a:cubicBezTo>
                    <a:pt x="94694" y="83764"/>
                    <a:pt x="94424" y="83681"/>
                    <a:pt x="94154" y="83599"/>
                  </a:cubicBezTo>
                  <a:cubicBezTo>
                    <a:pt x="94342" y="83809"/>
                    <a:pt x="94533" y="84019"/>
                    <a:pt x="94724" y="84229"/>
                  </a:cubicBezTo>
                  <a:cubicBezTo>
                    <a:pt x="94991" y="84319"/>
                    <a:pt x="95261" y="84409"/>
                    <a:pt x="95531" y="84495"/>
                  </a:cubicBezTo>
                  <a:close/>
                  <a:moveTo>
                    <a:pt x="94845" y="84360"/>
                  </a:moveTo>
                  <a:cubicBezTo>
                    <a:pt x="95032" y="84559"/>
                    <a:pt x="95223" y="84762"/>
                    <a:pt x="95419" y="84961"/>
                  </a:cubicBezTo>
                  <a:cubicBezTo>
                    <a:pt x="95681" y="85058"/>
                    <a:pt x="95944" y="85152"/>
                    <a:pt x="96206" y="85242"/>
                  </a:cubicBezTo>
                  <a:cubicBezTo>
                    <a:pt x="96015" y="85036"/>
                    <a:pt x="95828" y="84829"/>
                    <a:pt x="95640" y="84619"/>
                  </a:cubicBezTo>
                  <a:cubicBezTo>
                    <a:pt x="95374" y="84533"/>
                    <a:pt x="95111" y="84447"/>
                    <a:pt x="94845" y="84360"/>
                  </a:cubicBezTo>
                  <a:close/>
                  <a:moveTo>
                    <a:pt x="95055" y="83873"/>
                  </a:moveTo>
                  <a:cubicBezTo>
                    <a:pt x="95238" y="84090"/>
                    <a:pt x="95430" y="84308"/>
                    <a:pt x="95625" y="84525"/>
                  </a:cubicBezTo>
                  <a:cubicBezTo>
                    <a:pt x="95895" y="84612"/>
                    <a:pt x="96173" y="84698"/>
                    <a:pt x="96447" y="84784"/>
                  </a:cubicBezTo>
                  <a:cubicBezTo>
                    <a:pt x="96255" y="84559"/>
                    <a:pt x="96068" y="84334"/>
                    <a:pt x="95884" y="84109"/>
                  </a:cubicBezTo>
                  <a:cubicBezTo>
                    <a:pt x="95606" y="84030"/>
                    <a:pt x="95329" y="83951"/>
                    <a:pt x="95055" y="83873"/>
                  </a:cubicBezTo>
                  <a:close/>
                  <a:moveTo>
                    <a:pt x="94383" y="83070"/>
                  </a:moveTo>
                  <a:cubicBezTo>
                    <a:pt x="94571" y="83295"/>
                    <a:pt x="94758" y="83524"/>
                    <a:pt x="94950" y="83749"/>
                  </a:cubicBezTo>
                  <a:cubicBezTo>
                    <a:pt x="95227" y="83831"/>
                    <a:pt x="95509" y="83914"/>
                    <a:pt x="95786" y="83993"/>
                  </a:cubicBezTo>
                  <a:cubicBezTo>
                    <a:pt x="95599" y="83760"/>
                    <a:pt x="95411" y="83524"/>
                    <a:pt x="95227" y="83291"/>
                  </a:cubicBezTo>
                  <a:cubicBezTo>
                    <a:pt x="94946" y="83216"/>
                    <a:pt x="94664" y="83145"/>
                    <a:pt x="94383" y="83070"/>
                  </a:cubicBezTo>
                  <a:close/>
                  <a:moveTo>
                    <a:pt x="143291" y="8964"/>
                  </a:moveTo>
                  <a:cubicBezTo>
                    <a:pt x="161372" y="8964"/>
                    <a:pt x="177280" y="12374"/>
                    <a:pt x="183865" y="19871"/>
                  </a:cubicBezTo>
                  <a:cubicBezTo>
                    <a:pt x="186975" y="23417"/>
                    <a:pt x="188375" y="27488"/>
                    <a:pt x="188375" y="31806"/>
                  </a:cubicBezTo>
                  <a:cubicBezTo>
                    <a:pt x="188371" y="44585"/>
                    <a:pt x="176173" y="59530"/>
                    <a:pt x="160130" y="69656"/>
                  </a:cubicBezTo>
                  <a:cubicBezTo>
                    <a:pt x="145737" y="78766"/>
                    <a:pt x="127457" y="84150"/>
                    <a:pt x="110404" y="84150"/>
                  </a:cubicBezTo>
                  <a:cubicBezTo>
                    <a:pt x="104975" y="84150"/>
                    <a:pt x="99673" y="83602"/>
                    <a:pt x="94657" y="82458"/>
                  </a:cubicBezTo>
                  <a:cubicBezTo>
                    <a:pt x="94841" y="82706"/>
                    <a:pt x="95025" y="82950"/>
                    <a:pt x="95212" y="83193"/>
                  </a:cubicBezTo>
                  <a:cubicBezTo>
                    <a:pt x="100848" y="84630"/>
                    <a:pt x="106873" y="85313"/>
                    <a:pt x="113053" y="85313"/>
                  </a:cubicBezTo>
                  <a:cubicBezTo>
                    <a:pt x="130425" y="85313"/>
                    <a:pt x="149009" y="79925"/>
                    <a:pt x="163518" y="70801"/>
                  </a:cubicBezTo>
                  <a:cubicBezTo>
                    <a:pt x="179779" y="60606"/>
                    <a:pt x="191984" y="45456"/>
                    <a:pt x="191981" y="32459"/>
                  </a:cubicBezTo>
                  <a:cubicBezTo>
                    <a:pt x="191981" y="27975"/>
                    <a:pt x="190528" y="23747"/>
                    <a:pt x="187294" y="20062"/>
                  </a:cubicBezTo>
                  <a:cubicBezTo>
                    <a:pt x="180409" y="12213"/>
                    <a:pt x="163818" y="8592"/>
                    <a:pt x="145103" y="8592"/>
                  </a:cubicBezTo>
                  <a:lnTo>
                    <a:pt x="145092" y="8592"/>
                  </a:lnTo>
                  <a:cubicBezTo>
                    <a:pt x="138972" y="8592"/>
                    <a:pt x="132624" y="8979"/>
                    <a:pt x="126316" y="9729"/>
                  </a:cubicBezTo>
                  <a:cubicBezTo>
                    <a:pt x="126136" y="9808"/>
                    <a:pt x="125956" y="9883"/>
                    <a:pt x="125776" y="9962"/>
                  </a:cubicBezTo>
                  <a:cubicBezTo>
                    <a:pt x="131682" y="9302"/>
                    <a:pt x="137591" y="8964"/>
                    <a:pt x="143291" y="8964"/>
                  </a:cubicBezTo>
                  <a:close/>
                  <a:moveTo>
                    <a:pt x="141508" y="9418"/>
                  </a:moveTo>
                  <a:cubicBezTo>
                    <a:pt x="158925" y="9418"/>
                    <a:pt x="174125" y="12630"/>
                    <a:pt x="180372" y="19743"/>
                  </a:cubicBezTo>
                  <a:cubicBezTo>
                    <a:pt x="183347" y="23135"/>
                    <a:pt x="184683" y="27026"/>
                    <a:pt x="184683" y="31164"/>
                  </a:cubicBezTo>
                  <a:cubicBezTo>
                    <a:pt x="184679" y="43666"/>
                    <a:pt x="172511" y="58389"/>
                    <a:pt x="156693" y="68441"/>
                  </a:cubicBezTo>
                  <a:cubicBezTo>
                    <a:pt x="142431" y="77528"/>
                    <a:pt x="124478" y="82901"/>
                    <a:pt x="107763" y="82901"/>
                  </a:cubicBezTo>
                  <a:cubicBezTo>
                    <a:pt x="103046" y="82901"/>
                    <a:pt x="98431" y="82473"/>
                    <a:pt x="94023" y="81580"/>
                  </a:cubicBezTo>
                  <a:cubicBezTo>
                    <a:pt x="94203" y="81835"/>
                    <a:pt x="94387" y="82090"/>
                    <a:pt x="94574" y="82345"/>
                  </a:cubicBezTo>
                  <a:cubicBezTo>
                    <a:pt x="99610" y="83505"/>
                    <a:pt x="104945" y="84056"/>
                    <a:pt x="110404" y="84056"/>
                  </a:cubicBezTo>
                  <a:cubicBezTo>
                    <a:pt x="127438" y="84056"/>
                    <a:pt x="145703" y="78680"/>
                    <a:pt x="160077" y="69577"/>
                  </a:cubicBezTo>
                  <a:cubicBezTo>
                    <a:pt x="176109" y="59462"/>
                    <a:pt x="188285" y="44525"/>
                    <a:pt x="188281" y="31806"/>
                  </a:cubicBezTo>
                  <a:cubicBezTo>
                    <a:pt x="188281" y="27506"/>
                    <a:pt x="186893" y="23462"/>
                    <a:pt x="183794" y="19931"/>
                  </a:cubicBezTo>
                  <a:cubicBezTo>
                    <a:pt x="177254" y="12476"/>
                    <a:pt x="161368" y="9058"/>
                    <a:pt x="143306" y="9058"/>
                  </a:cubicBezTo>
                  <a:lnTo>
                    <a:pt x="143291" y="9058"/>
                  </a:lnTo>
                  <a:cubicBezTo>
                    <a:pt x="137501" y="9054"/>
                    <a:pt x="131487" y="9407"/>
                    <a:pt x="125487" y="10086"/>
                  </a:cubicBezTo>
                  <a:cubicBezTo>
                    <a:pt x="125311" y="10161"/>
                    <a:pt x="125138" y="10240"/>
                    <a:pt x="124962" y="10315"/>
                  </a:cubicBezTo>
                  <a:cubicBezTo>
                    <a:pt x="130556" y="9722"/>
                    <a:pt x="136135" y="9418"/>
                    <a:pt x="141508" y="9418"/>
                  </a:cubicBezTo>
                  <a:moveTo>
                    <a:pt x="139737" y="9864"/>
                  </a:moveTo>
                  <a:cubicBezTo>
                    <a:pt x="156483" y="9864"/>
                    <a:pt x="170969" y="12885"/>
                    <a:pt x="176882" y="19620"/>
                  </a:cubicBezTo>
                  <a:cubicBezTo>
                    <a:pt x="179726" y="22858"/>
                    <a:pt x="180998" y="26572"/>
                    <a:pt x="180998" y="30527"/>
                  </a:cubicBezTo>
                  <a:cubicBezTo>
                    <a:pt x="180995" y="42751"/>
                    <a:pt x="168849" y="57256"/>
                    <a:pt x="153263" y="67225"/>
                  </a:cubicBezTo>
                  <a:cubicBezTo>
                    <a:pt x="139133" y="76293"/>
                    <a:pt x="121506" y="81659"/>
                    <a:pt x="105129" y="81659"/>
                  </a:cubicBezTo>
                  <a:cubicBezTo>
                    <a:pt x="101122" y="81659"/>
                    <a:pt x="97190" y="81336"/>
                    <a:pt x="93404" y="80672"/>
                  </a:cubicBezTo>
                  <a:cubicBezTo>
                    <a:pt x="93580" y="80938"/>
                    <a:pt x="93760" y="81205"/>
                    <a:pt x="93944" y="81467"/>
                  </a:cubicBezTo>
                  <a:cubicBezTo>
                    <a:pt x="98375" y="82372"/>
                    <a:pt x="103016" y="82807"/>
                    <a:pt x="107763" y="82807"/>
                  </a:cubicBezTo>
                  <a:cubicBezTo>
                    <a:pt x="124455" y="82807"/>
                    <a:pt x="142398" y="77438"/>
                    <a:pt x="156644" y="68358"/>
                  </a:cubicBezTo>
                  <a:cubicBezTo>
                    <a:pt x="172448" y="58321"/>
                    <a:pt x="184593" y="43602"/>
                    <a:pt x="184589" y="31164"/>
                  </a:cubicBezTo>
                  <a:cubicBezTo>
                    <a:pt x="184589" y="27049"/>
                    <a:pt x="183261" y="23180"/>
                    <a:pt x="180300" y="19807"/>
                  </a:cubicBezTo>
                  <a:lnTo>
                    <a:pt x="180334" y="19773"/>
                  </a:lnTo>
                  <a:lnTo>
                    <a:pt x="180300" y="19807"/>
                  </a:lnTo>
                  <a:cubicBezTo>
                    <a:pt x="174098" y="12735"/>
                    <a:pt x="158921" y="9512"/>
                    <a:pt x="141523" y="9512"/>
                  </a:cubicBezTo>
                  <a:lnTo>
                    <a:pt x="141508" y="9512"/>
                  </a:lnTo>
                  <a:cubicBezTo>
                    <a:pt x="136049" y="9512"/>
                    <a:pt x="130369" y="9827"/>
                    <a:pt x="124681" y="10442"/>
                  </a:cubicBezTo>
                  <a:cubicBezTo>
                    <a:pt x="124512" y="10517"/>
                    <a:pt x="124343" y="10592"/>
                    <a:pt x="124170" y="10671"/>
                  </a:cubicBezTo>
                  <a:cubicBezTo>
                    <a:pt x="129449" y="10138"/>
                    <a:pt x="134695" y="9864"/>
                    <a:pt x="139737" y="9864"/>
                  </a:cubicBezTo>
                  <a:close/>
                  <a:moveTo>
                    <a:pt x="123405" y="11020"/>
                  </a:moveTo>
                  <a:cubicBezTo>
                    <a:pt x="128361" y="10547"/>
                    <a:pt x="133269" y="10303"/>
                    <a:pt x="137981" y="10303"/>
                  </a:cubicBezTo>
                  <a:cubicBezTo>
                    <a:pt x="146011" y="10303"/>
                    <a:pt x="153470" y="11013"/>
                    <a:pt x="159619" y="12517"/>
                  </a:cubicBezTo>
                  <a:cubicBezTo>
                    <a:pt x="165769" y="14022"/>
                    <a:pt x="170609" y="16318"/>
                    <a:pt x="173401" y="19500"/>
                  </a:cubicBezTo>
                  <a:cubicBezTo>
                    <a:pt x="176106" y="22584"/>
                    <a:pt x="177321" y="26122"/>
                    <a:pt x="177321" y="29896"/>
                  </a:cubicBezTo>
                  <a:cubicBezTo>
                    <a:pt x="177321" y="35869"/>
                    <a:pt x="174286" y="42424"/>
                    <a:pt x="169337" y="48724"/>
                  </a:cubicBezTo>
                  <a:cubicBezTo>
                    <a:pt x="164384" y="55023"/>
                    <a:pt x="157518" y="61072"/>
                    <a:pt x="149838" y="66017"/>
                  </a:cubicBezTo>
                  <a:cubicBezTo>
                    <a:pt x="135835" y="75067"/>
                    <a:pt x="118546" y="80424"/>
                    <a:pt x="102510" y="80424"/>
                  </a:cubicBezTo>
                  <a:cubicBezTo>
                    <a:pt x="99204" y="80424"/>
                    <a:pt x="95955" y="80196"/>
                    <a:pt x="92796" y="79727"/>
                  </a:cubicBezTo>
                  <a:cubicBezTo>
                    <a:pt x="92969" y="80004"/>
                    <a:pt x="93149" y="80282"/>
                    <a:pt x="93329" y="80560"/>
                  </a:cubicBezTo>
                  <a:cubicBezTo>
                    <a:pt x="97141" y="81235"/>
                    <a:pt x="101095" y="81561"/>
                    <a:pt x="105129" y="81561"/>
                  </a:cubicBezTo>
                  <a:cubicBezTo>
                    <a:pt x="121484" y="81561"/>
                    <a:pt x="139096" y="76203"/>
                    <a:pt x="153211" y="67142"/>
                  </a:cubicBezTo>
                  <a:cubicBezTo>
                    <a:pt x="168786" y="57185"/>
                    <a:pt x="180905" y="42687"/>
                    <a:pt x="180901" y="30527"/>
                  </a:cubicBezTo>
                  <a:cubicBezTo>
                    <a:pt x="180901" y="26591"/>
                    <a:pt x="179636" y="22903"/>
                    <a:pt x="176811" y="19683"/>
                  </a:cubicBezTo>
                  <a:cubicBezTo>
                    <a:pt x="170947" y="12994"/>
                    <a:pt x="156479" y="9962"/>
                    <a:pt x="139752" y="9962"/>
                  </a:cubicBezTo>
                  <a:lnTo>
                    <a:pt x="139737" y="9962"/>
                  </a:lnTo>
                  <a:cubicBezTo>
                    <a:pt x="134608" y="9962"/>
                    <a:pt x="129269" y="10243"/>
                    <a:pt x="123896" y="10795"/>
                  </a:cubicBezTo>
                  <a:cubicBezTo>
                    <a:pt x="123731" y="10870"/>
                    <a:pt x="123570" y="10945"/>
                    <a:pt x="123405" y="11020"/>
                  </a:cubicBezTo>
                  <a:close/>
                  <a:moveTo>
                    <a:pt x="123262" y="11035"/>
                  </a:moveTo>
                  <a:cubicBezTo>
                    <a:pt x="123424" y="10960"/>
                    <a:pt x="123589" y="10885"/>
                    <a:pt x="123750" y="10810"/>
                  </a:cubicBezTo>
                  <a:cubicBezTo>
                    <a:pt x="123367" y="10847"/>
                    <a:pt x="122988" y="10889"/>
                    <a:pt x="122609" y="10930"/>
                  </a:cubicBezTo>
                  <a:cubicBezTo>
                    <a:pt x="122448" y="11001"/>
                    <a:pt x="122287" y="11076"/>
                    <a:pt x="122125" y="11148"/>
                  </a:cubicBezTo>
                  <a:cubicBezTo>
                    <a:pt x="122448" y="11110"/>
                    <a:pt x="122887" y="11069"/>
                    <a:pt x="123262" y="11035"/>
                  </a:cubicBezTo>
                  <a:close/>
                  <a:moveTo>
                    <a:pt x="121379" y="11489"/>
                  </a:moveTo>
                  <a:cubicBezTo>
                    <a:pt x="121761" y="11451"/>
                    <a:pt x="122144" y="11414"/>
                    <a:pt x="122527" y="11380"/>
                  </a:cubicBezTo>
                  <a:cubicBezTo>
                    <a:pt x="122681" y="11309"/>
                    <a:pt x="122838" y="11234"/>
                    <a:pt x="122992" y="11159"/>
                  </a:cubicBezTo>
                  <a:cubicBezTo>
                    <a:pt x="122609" y="11200"/>
                    <a:pt x="122227" y="11238"/>
                    <a:pt x="121840" y="11279"/>
                  </a:cubicBezTo>
                  <a:cubicBezTo>
                    <a:pt x="121686" y="11346"/>
                    <a:pt x="121533" y="11418"/>
                    <a:pt x="121379" y="11489"/>
                  </a:cubicBezTo>
                  <a:close/>
                  <a:moveTo>
                    <a:pt x="121229" y="11504"/>
                  </a:moveTo>
                  <a:cubicBezTo>
                    <a:pt x="121383" y="11433"/>
                    <a:pt x="121529" y="11365"/>
                    <a:pt x="121683" y="11294"/>
                  </a:cubicBezTo>
                  <a:cubicBezTo>
                    <a:pt x="121304" y="11335"/>
                    <a:pt x="120925" y="11376"/>
                    <a:pt x="120546" y="11418"/>
                  </a:cubicBezTo>
                  <a:cubicBezTo>
                    <a:pt x="120396" y="11485"/>
                    <a:pt x="120246" y="11553"/>
                    <a:pt x="120096" y="11620"/>
                  </a:cubicBezTo>
                  <a:cubicBezTo>
                    <a:pt x="120475" y="11579"/>
                    <a:pt x="120850" y="11542"/>
                    <a:pt x="121229" y="11504"/>
                  </a:cubicBezTo>
                  <a:close/>
                  <a:moveTo>
                    <a:pt x="119368" y="11951"/>
                  </a:moveTo>
                  <a:cubicBezTo>
                    <a:pt x="119750" y="11913"/>
                    <a:pt x="120133" y="11875"/>
                    <a:pt x="120512" y="11842"/>
                  </a:cubicBezTo>
                  <a:cubicBezTo>
                    <a:pt x="120658" y="11770"/>
                    <a:pt x="120805" y="11703"/>
                    <a:pt x="120951" y="11635"/>
                  </a:cubicBezTo>
                  <a:cubicBezTo>
                    <a:pt x="120568" y="11673"/>
                    <a:pt x="120186" y="11714"/>
                    <a:pt x="119799" y="11755"/>
                  </a:cubicBezTo>
                  <a:cubicBezTo>
                    <a:pt x="119657" y="11819"/>
                    <a:pt x="119514" y="11887"/>
                    <a:pt x="119368" y="11951"/>
                  </a:cubicBezTo>
                  <a:close/>
                  <a:moveTo>
                    <a:pt x="119210" y="11969"/>
                  </a:moveTo>
                  <a:cubicBezTo>
                    <a:pt x="119353" y="11902"/>
                    <a:pt x="119492" y="11838"/>
                    <a:pt x="119634" y="11770"/>
                  </a:cubicBezTo>
                  <a:cubicBezTo>
                    <a:pt x="119259" y="11812"/>
                    <a:pt x="118884" y="11853"/>
                    <a:pt x="118505" y="11898"/>
                  </a:cubicBezTo>
                  <a:cubicBezTo>
                    <a:pt x="118362" y="11962"/>
                    <a:pt x="118223" y="12022"/>
                    <a:pt x="118081" y="12086"/>
                  </a:cubicBezTo>
                  <a:cubicBezTo>
                    <a:pt x="118460" y="12044"/>
                    <a:pt x="118835" y="12007"/>
                    <a:pt x="119210" y="11969"/>
                  </a:cubicBezTo>
                  <a:close/>
                  <a:moveTo>
                    <a:pt x="117375" y="12408"/>
                  </a:moveTo>
                  <a:cubicBezTo>
                    <a:pt x="117754" y="12367"/>
                    <a:pt x="118133" y="12329"/>
                    <a:pt x="118516" y="12296"/>
                  </a:cubicBezTo>
                  <a:cubicBezTo>
                    <a:pt x="118651" y="12228"/>
                    <a:pt x="118782" y="12168"/>
                    <a:pt x="118921" y="12104"/>
                  </a:cubicBezTo>
                  <a:cubicBezTo>
                    <a:pt x="118539" y="12142"/>
                    <a:pt x="118156" y="12183"/>
                    <a:pt x="117773" y="12224"/>
                  </a:cubicBezTo>
                  <a:cubicBezTo>
                    <a:pt x="117642" y="12288"/>
                    <a:pt x="117510" y="12348"/>
                    <a:pt x="117375" y="12408"/>
                  </a:cubicBezTo>
                  <a:close/>
                  <a:moveTo>
                    <a:pt x="117207" y="12427"/>
                  </a:moveTo>
                  <a:cubicBezTo>
                    <a:pt x="117338" y="12367"/>
                    <a:pt x="117469" y="12303"/>
                    <a:pt x="117601" y="12243"/>
                  </a:cubicBezTo>
                  <a:cubicBezTo>
                    <a:pt x="117225" y="12288"/>
                    <a:pt x="116850" y="12329"/>
                    <a:pt x="116475" y="12374"/>
                  </a:cubicBezTo>
                  <a:cubicBezTo>
                    <a:pt x="116344" y="12431"/>
                    <a:pt x="116216" y="12491"/>
                    <a:pt x="116085" y="12547"/>
                  </a:cubicBezTo>
                  <a:cubicBezTo>
                    <a:pt x="116460" y="12506"/>
                    <a:pt x="116835" y="12465"/>
                    <a:pt x="117207" y="12427"/>
                  </a:cubicBezTo>
                  <a:close/>
                  <a:moveTo>
                    <a:pt x="116535" y="12738"/>
                  </a:moveTo>
                  <a:cubicBezTo>
                    <a:pt x="116659" y="12682"/>
                    <a:pt x="116783" y="12622"/>
                    <a:pt x="116906" y="12566"/>
                  </a:cubicBezTo>
                  <a:cubicBezTo>
                    <a:pt x="116527" y="12607"/>
                    <a:pt x="116148" y="12648"/>
                    <a:pt x="115766" y="12690"/>
                  </a:cubicBezTo>
                  <a:cubicBezTo>
                    <a:pt x="115646" y="12746"/>
                    <a:pt x="115522" y="12802"/>
                    <a:pt x="115402" y="12858"/>
                  </a:cubicBezTo>
                  <a:cubicBezTo>
                    <a:pt x="115781" y="12817"/>
                    <a:pt x="116156" y="12776"/>
                    <a:pt x="116535" y="12738"/>
                  </a:cubicBezTo>
                  <a:close/>
                  <a:moveTo>
                    <a:pt x="114745" y="13162"/>
                  </a:moveTo>
                  <a:cubicBezTo>
                    <a:pt x="115128" y="13121"/>
                    <a:pt x="115511" y="13084"/>
                    <a:pt x="115890" y="13046"/>
                  </a:cubicBezTo>
                  <a:cubicBezTo>
                    <a:pt x="116006" y="12990"/>
                    <a:pt x="116122" y="12937"/>
                    <a:pt x="116239" y="12881"/>
                  </a:cubicBezTo>
                  <a:cubicBezTo>
                    <a:pt x="115856" y="12919"/>
                    <a:pt x="115473" y="12960"/>
                    <a:pt x="115090" y="13001"/>
                  </a:cubicBezTo>
                  <a:cubicBezTo>
                    <a:pt x="114974" y="13054"/>
                    <a:pt x="114862" y="13106"/>
                    <a:pt x="114745" y="13162"/>
                  </a:cubicBezTo>
                  <a:close/>
                  <a:moveTo>
                    <a:pt x="114573" y="13177"/>
                  </a:moveTo>
                  <a:cubicBezTo>
                    <a:pt x="114685" y="13125"/>
                    <a:pt x="114798" y="13072"/>
                    <a:pt x="114910" y="13020"/>
                  </a:cubicBezTo>
                  <a:cubicBezTo>
                    <a:pt x="114543" y="13061"/>
                    <a:pt x="114175" y="13102"/>
                    <a:pt x="113803" y="13147"/>
                  </a:cubicBezTo>
                  <a:cubicBezTo>
                    <a:pt x="113695" y="13196"/>
                    <a:pt x="113586" y="13245"/>
                    <a:pt x="113477" y="13294"/>
                  </a:cubicBezTo>
                  <a:cubicBezTo>
                    <a:pt x="113841" y="13256"/>
                    <a:pt x="114209" y="13215"/>
                    <a:pt x="114573" y="13177"/>
                  </a:cubicBezTo>
                  <a:close/>
                  <a:moveTo>
                    <a:pt x="113957" y="13474"/>
                  </a:moveTo>
                  <a:cubicBezTo>
                    <a:pt x="114062" y="13421"/>
                    <a:pt x="114164" y="13373"/>
                    <a:pt x="114269" y="13324"/>
                  </a:cubicBezTo>
                  <a:cubicBezTo>
                    <a:pt x="113897" y="13361"/>
                    <a:pt x="113522" y="13403"/>
                    <a:pt x="113151" y="13444"/>
                  </a:cubicBezTo>
                  <a:cubicBezTo>
                    <a:pt x="113049" y="13493"/>
                    <a:pt x="112948" y="13538"/>
                    <a:pt x="112847" y="13586"/>
                  </a:cubicBezTo>
                  <a:cubicBezTo>
                    <a:pt x="113218" y="13545"/>
                    <a:pt x="113586" y="13508"/>
                    <a:pt x="113957" y="13474"/>
                  </a:cubicBezTo>
                  <a:close/>
                  <a:moveTo>
                    <a:pt x="112250" y="13864"/>
                  </a:moveTo>
                  <a:cubicBezTo>
                    <a:pt x="112625" y="13827"/>
                    <a:pt x="112997" y="13793"/>
                    <a:pt x="113372" y="13755"/>
                  </a:cubicBezTo>
                  <a:cubicBezTo>
                    <a:pt x="113466" y="13710"/>
                    <a:pt x="113560" y="13665"/>
                    <a:pt x="113657" y="13616"/>
                  </a:cubicBezTo>
                  <a:cubicBezTo>
                    <a:pt x="113282" y="13654"/>
                    <a:pt x="112903" y="13695"/>
                    <a:pt x="112528" y="13733"/>
                  </a:cubicBezTo>
                  <a:cubicBezTo>
                    <a:pt x="112434" y="13778"/>
                    <a:pt x="112344" y="13823"/>
                    <a:pt x="112250" y="13864"/>
                  </a:cubicBezTo>
                  <a:close/>
                  <a:moveTo>
                    <a:pt x="112074" y="13883"/>
                  </a:moveTo>
                  <a:cubicBezTo>
                    <a:pt x="112164" y="13842"/>
                    <a:pt x="112254" y="13796"/>
                    <a:pt x="112344" y="13755"/>
                  </a:cubicBezTo>
                  <a:cubicBezTo>
                    <a:pt x="111969" y="13796"/>
                    <a:pt x="111594" y="13838"/>
                    <a:pt x="111215" y="13879"/>
                  </a:cubicBezTo>
                  <a:cubicBezTo>
                    <a:pt x="111128" y="13920"/>
                    <a:pt x="111042" y="13962"/>
                    <a:pt x="110952" y="14003"/>
                  </a:cubicBezTo>
                  <a:cubicBezTo>
                    <a:pt x="111327" y="13962"/>
                    <a:pt x="111702" y="13920"/>
                    <a:pt x="112074" y="13883"/>
                  </a:cubicBezTo>
                  <a:close/>
                  <a:moveTo>
                    <a:pt x="111515" y="14153"/>
                  </a:moveTo>
                  <a:cubicBezTo>
                    <a:pt x="111597" y="14112"/>
                    <a:pt x="111680" y="14074"/>
                    <a:pt x="111762" y="14033"/>
                  </a:cubicBezTo>
                  <a:cubicBezTo>
                    <a:pt x="111380" y="14074"/>
                    <a:pt x="111001" y="14115"/>
                    <a:pt x="110622" y="14157"/>
                  </a:cubicBezTo>
                  <a:cubicBezTo>
                    <a:pt x="110543" y="14194"/>
                    <a:pt x="110464" y="14228"/>
                    <a:pt x="110389" y="14265"/>
                  </a:cubicBezTo>
                  <a:cubicBezTo>
                    <a:pt x="110764" y="14228"/>
                    <a:pt x="111140" y="14187"/>
                    <a:pt x="111515" y="14153"/>
                  </a:cubicBezTo>
                  <a:close/>
                  <a:moveTo>
                    <a:pt x="110993" y="14408"/>
                  </a:moveTo>
                  <a:cubicBezTo>
                    <a:pt x="111064" y="14374"/>
                    <a:pt x="111136" y="14337"/>
                    <a:pt x="111207" y="14303"/>
                  </a:cubicBezTo>
                  <a:cubicBezTo>
                    <a:pt x="110828" y="14341"/>
                    <a:pt x="110445" y="14378"/>
                    <a:pt x="110063" y="14419"/>
                  </a:cubicBezTo>
                  <a:cubicBezTo>
                    <a:pt x="109991" y="14453"/>
                    <a:pt x="109924" y="14483"/>
                    <a:pt x="109856" y="14517"/>
                  </a:cubicBezTo>
                  <a:cubicBezTo>
                    <a:pt x="110239" y="14479"/>
                    <a:pt x="110614" y="14442"/>
                    <a:pt x="110993" y="14408"/>
                  </a:cubicBezTo>
                  <a:close/>
                  <a:moveTo>
                    <a:pt x="110505" y="14652"/>
                  </a:moveTo>
                  <a:cubicBezTo>
                    <a:pt x="110565" y="14622"/>
                    <a:pt x="110626" y="14592"/>
                    <a:pt x="110689" y="14558"/>
                  </a:cubicBezTo>
                  <a:cubicBezTo>
                    <a:pt x="110307" y="14596"/>
                    <a:pt x="109924" y="14633"/>
                    <a:pt x="109537" y="14671"/>
                  </a:cubicBezTo>
                  <a:cubicBezTo>
                    <a:pt x="109477" y="14701"/>
                    <a:pt x="109421" y="14727"/>
                    <a:pt x="109365" y="14757"/>
                  </a:cubicBezTo>
                  <a:cubicBezTo>
                    <a:pt x="109748" y="14719"/>
                    <a:pt x="110126" y="14686"/>
                    <a:pt x="110505" y="14652"/>
                  </a:cubicBezTo>
                  <a:close/>
                  <a:moveTo>
                    <a:pt x="110048" y="14885"/>
                  </a:moveTo>
                  <a:cubicBezTo>
                    <a:pt x="110100" y="14858"/>
                    <a:pt x="110153" y="14832"/>
                    <a:pt x="110205" y="14806"/>
                  </a:cubicBezTo>
                  <a:cubicBezTo>
                    <a:pt x="109823" y="14840"/>
                    <a:pt x="109436" y="14873"/>
                    <a:pt x="109050" y="14911"/>
                  </a:cubicBezTo>
                  <a:cubicBezTo>
                    <a:pt x="109001" y="14933"/>
                    <a:pt x="108956" y="14956"/>
                    <a:pt x="108911" y="14982"/>
                  </a:cubicBezTo>
                  <a:cubicBezTo>
                    <a:pt x="109290" y="14945"/>
                    <a:pt x="109672" y="14915"/>
                    <a:pt x="110048" y="14885"/>
                  </a:cubicBezTo>
                  <a:close/>
                  <a:moveTo>
                    <a:pt x="108596" y="15136"/>
                  </a:moveTo>
                  <a:cubicBezTo>
                    <a:pt x="108562" y="15155"/>
                    <a:pt x="108524" y="15173"/>
                    <a:pt x="108491" y="15188"/>
                  </a:cubicBezTo>
                  <a:cubicBezTo>
                    <a:pt x="108870" y="15158"/>
                    <a:pt x="109249" y="15128"/>
                    <a:pt x="109627" y="15102"/>
                  </a:cubicBezTo>
                  <a:cubicBezTo>
                    <a:pt x="109669" y="15080"/>
                    <a:pt x="109710" y="15057"/>
                    <a:pt x="109755" y="15035"/>
                  </a:cubicBezTo>
                  <a:cubicBezTo>
                    <a:pt x="109372" y="15068"/>
                    <a:pt x="108986" y="15102"/>
                    <a:pt x="108596" y="15136"/>
                  </a:cubicBezTo>
                  <a:close/>
                  <a:moveTo>
                    <a:pt x="108738" y="14997"/>
                  </a:moveTo>
                  <a:cubicBezTo>
                    <a:pt x="108783" y="14975"/>
                    <a:pt x="108828" y="14952"/>
                    <a:pt x="108873" y="14930"/>
                  </a:cubicBezTo>
                  <a:cubicBezTo>
                    <a:pt x="108502" y="14963"/>
                    <a:pt x="108130" y="15001"/>
                    <a:pt x="107759" y="15042"/>
                  </a:cubicBezTo>
                  <a:cubicBezTo>
                    <a:pt x="107718" y="15061"/>
                    <a:pt x="107680" y="15080"/>
                    <a:pt x="107639" y="15098"/>
                  </a:cubicBezTo>
                  <a:cubicBezTo>
                    <a:pt x="108007" y="15061"/>
                    <a:pt x="108374" y="15027"/>
                    <a:pt x="108738" y="14997"/>
                  </a:cubicBezTo>
                  <a:close/>
                  <a:moveTo>
                    <a:pt x="108326" y="15203"/>
                  </a:moveTo>
                  <a:cubicBezTo>
                    <a:pt x="108359" y="15185"/>
                    <a:pt x="108393" y="15170"/>
                    <a:pt x="108427" y="15151"/>
                  </a:cubicBezTo>
                  <a:cubicBezTo>
                    <a:pt x="108055" y="15185"/>
                    <a:pt x="107684" y="15222"/>
                    <a:pt x="107309" y="15260"/>
                  </a:cubicBezTo>
                  <a:cubicBezTo>
                    <a:pt x="107279" y="15275"/>
                    <a:pt x="107252" y="15286"/>
                    <a:pt x="107222" y="15301"/>
                  </a:cubicBezTo>
                  <a:cubicBezTo>
                    <a:pt x="107594" y="15267"/>
                    <a:pt x="107962" y="15234"/>
                    <a:pt x="108326" y="15203"/>
                  </a:cubicBezTo>
                  <a:close/>
                  <a:moveTo>
                    <a:pt x="107943" y="15399"/>
                  </a:moveTo>
                  <a:cubicBezTo>
                    <a:pt x="107969" y="15384"/>
                    <a:pt x="107995" y="15372"/>
                    <a:pt x="108018" y="15361"/>
                  </a:cubicBezTo>
                  <a:cubicBezTo>
                    <a:pt x="107646" y="15391"/>
                    <a:pt x="107271" y="15425"/>
                    <a:pt x="106896" y="15462"/>
                  </a:cubicBezTo>
                  <a:cubicBezTo>
                    <a:pt x="106881" y="15470"/>
                    <a:pt x="106866" y="15477"/>
                    <a:pt x="106847" y="15485"/>
                  </a:cubicBezTo>
                  <a:cubicBezTo>
                    <a:pt x="107215" y="15455"/>
                    <a:pt x="107583" y="15425"/>
                    <a:pt x="107943" y="15399"/>
                  </a:cubicBezTo>
                  <a:close/>
                  <a:moveTo>
                    <a:pt x="106525" y="15646"/>
                  </a:moveTo>
                  <a:cubicBezTo>
                    <a:pt x="106521" y="15646"/>
                    <a:pt x="106513" y="15650"/>
                    <a:pt x="106506" y="15654"/>
                  </a:cubicBezTo>
                  <a:cubicBezTo>
                    <a:pt x="106873" y="15627"/>
                    <a:pt x="107237" y="15601"/>
                    <a:pt x="107594" y="15575"/>
                  </a:cubicBezTo>
                  <a:cubicBezTo>
                    <a:pt x="107613" y="15567"/>
                    <a:pt x="107628" y="15560"/>
                    <a:pt x="107643" y="15552"/>
                  </a:cubicBezTo>
                  <a:cubicBezTo>
                    <a:pt x="107271" y="15582"/>
                    <a:pt x="106900" y="15612"/>
                    <a:pt x="106525" y="15646"/>
                  </a:cubicBezTo>
                  <a:close/>
                  <a:moveTo>
                    <a:pt x="106671" y="15500"/>
                  </a:moveTo>
                  <a:cubicBezTo>
                    <a:pt x="106686" y="15492"/>
                    <a:pt x="106701" y="15485"/>
                    <a:pt x="106716" y="15477"/>
                  </a:cubicBezTo>
                  <a:cubicBezTo>
                    <a:pt x="106344" y="15515"/>
                    <a:pt x="105973" y="15549"/>
                    <a:pt x="105598" y="15590"/>
                  </a:cubicBezTo>
                  <a:cubicBezTo>
                    <a:pt x="105590" y="15594"/>
                    <a:pt x="105583" y="15594"/>
                    <a:pt x="105575" y="15597"/>
                  </a:cubicBezTo>
                  <a:cubicBezTo>
                    <a:pt x="105943" y="15564"/>
                    <a:pt x="106311" y="15530"/>
                    <a:pt x="106671" y="15500"/>
                  </a:cubicBezTo>
                  <a:close/>
                  <a:moveTo>
                    <a:pt x="105617" y="16641"/>
                  </a:moveTo>
                  <a:cubicBezTo>
                    <a:pt x="105729" y="16577"/>
                    <a:pt x="105849" y="16513"/>
                    <a:pt x="105962" y="16449"/>
                  </a:cubicBezTo>
                  <a:cubicBezTo>
                    <a:pt x="105654" y="16438"/>
                    <a:pt x="105331" y="16430"/>
                    <a:pt x="105001" y="16427"/>
                  </a:cubicBezTo>
                  <a:cubicBezTo>
                    <a:pt x="104930" y="16468"/>
                    <a:pt x="104859" y="16505"/>
                    <a:pt x="104787" y="16543"/>
                  </a:cubicBezTo>
                  <a:cubicBezTo>
                    <a:pt x="105076" y="16569"/>
                    <a:pt x="105354" y="16603"/>
                    <a:pt x="105617" y="16641"/>
                  </a:cubicBezTo>
                  <a:close/>
                  <a:moveTo>
                    <a:pt x="104555" y="17245"/>
                  </a:moveTo>
                  <a:cubicBezTo>
                    <a:pt x="104836" y="17083"/>
                    <a:pt x="105118" y="16918"/>
                    <a:pt x="105403" y="16761"/>
                  </a:cubicBezTo>
                  <a:cubicBezTo>
                    <a:pt x="105133" y="16723"/>
                    <a:pt x="104847" y="16693"/>
                    <a:pt x="104547" y="16671"/>
                  </a:cubicBezTo>
                  <a:cubicBezTo>
                    <a:pt x="104345" y="16779"/>
                    <a:pt x="104142" y="16888"/>
                    <a:pt x="103939" y="16997"/>
                  </a:cubicBezTo>
                  <a:cubicBezTo>
                    <a:pt x="104168" y="17072"/>
                    <a:pt x="104375" y="17151"/>
                    <a:pt x="104555" y="17245"/>
                  </a:cubicBezTo>
                  <a:close/>
                  <a:moveTo>
                    <a:pt x="102472" y="19304"/>
                  </a:moveTo>
                  <a:cubicBezTo>
                    <a:pt x="102472" y="19319"/>
                    <a:pt x="102472" y="19334"/>
                    <a:pt x="102472" y="19349"/>
                  </a:cubicBezTo>
                  <a:cubicBezTo>
                    <a:pt x="103287" y="18794"/>
                    <a:pt x="104123" y="18254"/>
                    <a:pt x="104982" y="17725"/>
                  </a:cubicBezTo>
                  <a:cubicBezTo>
                    <a:pt x="104851" y="17594"/>
                    <a:pt x="104679" y="17473"/>
                    <a:pt x="104465" y="17368"/>
                  </a:cubicBezTo>
                  <a:cubicBezTo>
                    <a:pt x="103759" y="17777"/>
                    <a:pt x="103065" y="18201"/>
                    <a:pt x="102386" y="18629"/>
                  </a:cubicBezTo>
                  <a:cubicBezTo>
                    <a:pt x="102442" y="18847"/>
                    <a:pt x="102472" y="19072"/>
                    <a:pt x="102472" y="19304"/>
                  </a:cubicBezTo>
                  <a:close/>
                  <a:moveTo>
                    <a:pt x="102274" y="20445"/>
                  </a:moveTo>
                  <a:cubicBezTo>
                    <a:pt x="103279" y="19698"/>
                    <a:pt x="104315" y="18974"/>
                    <a:pt x="105388" y="18273"/>
                  </a:cubicBezTo>
                  <a:cubicBezTo>
                    <a:pt x="105290" y="18108"/>
                    <a:pt x="105174" y="17946"/>
                    <a:pt x="105039" y="17789"/>
                  </a:cubicBezTo>
                  <a:lnTo>
                    <a:pt x="105095" y="17740"/>
                  </a:lnTo>
                  <a:lnTo>
                    <a:pt x="105039" y="17789"/>
                  </a:lnTo>
                  <a:cubicBezTo>
                    <a:pt x="105031" y="17781"/>
                    <a:pt x="105027" y="17777"/>
                    <a:pt x="105024" y="17770"/>
                  </a:cubicBezTo>
                  <a:cubicBezTo>
                    <a:pt x="104150" y="18306"/>
                    <a:pt x="103298" y="18858"/>
                    <a:pt x="102469" y="19424"/>
                  </a:cubicBezTo>
                  <a:cubicBezTo>
                    <a:pt x="102454" y="19751"/>
                    <a:pt x="102390" y="20092"/>
                    <a:pt x="102274" y="20445"/>
                  </a:cubicBezTo>
                  <a:close/>
                  <a:moveTo>
                    <a:pt x="90278" y="32511"/>
                  </a:moveTo>
                  <a:cubicBezTo>
                    <a:pt x="93415" y="28163"/>
                    <a:pt x="97340" y="24156"/>
                    <a:pt x="101951" y="20689"/>
                  </a:cubicBezTo>
                  <a:cubicBezTo>
                    <a:pt x="101985" y="20663"/>
                    <a:pt x="102022" y="20636"/>
                    <a:pt x="102056" y="20610"/>
                  </a:cubicBezTo>
                  <a:cubicBezTo>
                    <a:pt x="102198" y="20231"/>
                    <a:pt x="102285" y="19871"/>
                    <a:pt x="102311" y="19533"/>
                  </a:cubicBezTo>
                  <a:cubicBezTo>
                    <a:pt x="101497" y="20089"/>
                    <a:pt x="100705" y="20663"/>
                    <a:pt x="99940" y="21248"/>
                  </a:cubicBezTo>
                  <a:cubicBezTo>
                    <a:pt x="94702" y="25210"/>
                    <a:pt x="90387" y="29885"/>
                    <a:pt x="87160" y="34958"/>
                  </a:cubicBezTo>
                  <a:cubicBezTo>
                    <a:pt x="88218" y="34136"/>
                    <a:pt x="89262" y="33318"/>
                    <a:pt x="90278" y="32511"/>
                  </a:cubicBezTo>
                  <a:close/>
                  <a:moveTo>
                    <a:pt x="83720" y="41452"/>
                  </a:moveTo>
                  <a:cubicBezTo>
                    <a:pt x="84466" y="40856"/>
                    <a:pt x="85224" y="40259"/>
                    <a:pt x="85986" y="39659"/>
                  </a:cubicBezTo>
                  <a:cubicBezTo>
                    <a:pt x="87108" y="37359"/>
                    <a:pt x="88436" y="35119"/>
                    <a:pt x="89959" y="32958"/>
                  </a:cubicBezTo>
                  <a:cubicBezTo>
                    <a:pt x="88965" y="33742"/>
                    <a:pt x="87948" y="34538"/>
                    <a:pt x="86924" y="35337"/>
                  </a:cubicBezTo>
                  <a:cubicBezTo>
                    <a:pt x="85686" y="37322"/>
                    <a:pt x="84617" y="39366"/>
                    <a:pt x="83720" y="41452"/>
                  </a:cubicBezTo>
                  <a:moveTo>
                    <a:pt x="82662" y="42297"/>
                  </a:moveTo>
                  <a:cubicBezTo>
                    <a:pt x="82977" y="42042"/>
                    <a:pt x="83300" y="41786"/>
                    <a:pt x="83622" y="41531"/>
                  </a:cubicBezTo>
                  <a:cubicBezTo>
                    <a:pt x="84504" y="39456"/>
                    <a:pt x="85566" y="37419"/>
                    <a:pt x="86785" y="35446"/>
                  </a:cubicBezTo>
                  <a:cubicBezTo>
                    <a:pt x="85900" y="36136"/>
                    <a:pt x="85007" y="36830"/>
                    <a:pt x="84117" y="37528"/>
                  </a:cubicBezTo>
                  <a:cubicBezTo>
                    <a:pt x="83101" y="39389"/>
                    <a:pt x="82226" y="41295"/>
                    <a:pt x="81510" y="43227"/>
                  </a:cubicBezTo>
                  <a:cubicBezTo>
                    <a:pt x="81889" y="42923"/>
                    <a:pt x="82271" y="42612"/>
                    <a:pt x="82662" y="42297"/>
                  </a:cubicBezTo>
                  <a:close/>
                  <a:moveTo>
                    <a:pt x="80047" y="48093"/>
                  </a:moveTo>
                  <a:cubicBezTo>
                    <a:pt x="80617" y="47658"/>
                    <a:pt x="81195" y="47216"/>
                    <a:pt x="81780" y="46758"/>
                  </a:cubicBezTo>
                  <a:cubicBezTo>
                    <a:pt x="82245" y="45092"/>
                    <a:pt x="82819" y="43445"/>
                    <a:pt x="83498" y="41816"/>
                  </a:cubicBezTo>
                  <a:cubicBezTo>
                    <a:pt x="83251" y="42015"/>
                    <a:pt x="82999" y="42214"/>
                    <a:pt x="82756" y="42413"/>
                  </a:cubicBezTo>
                  <a:cubicBezTo>
                    <a:pt x="82298" y="42781"/>
                    <a:pt x="81851" y="43145"/>
                    <a:pt x="81409" y="43501"/>
                  </a:cubicBezTo>
                  <a:cubicBezTo>
                    <a:pt x="80861" y="45017"/>
                    <a:pt x="80403" y="46548"/>
                    <a:pt x="80047" y="48093"/>
                  </a:cubicBezTo>
                  <a:close/>
                  <a:moveTo>
                    <a:pt x="79968" y="48150"/>
                  </a:moveTo>
                  <a:cubicBezTo>
                    <a:pt x="80324" y="46611"/>
                    <a:pt x="80771" y="45088"/>
                    <a:pt x="81315" y="43576"/>
                  </a:cubicBezTo>
                  <a:cubicBezTo>
                    <a:pt x="80662" y="44109"/>
                    <a:pt x="80020" y="44627"/>
                    <a:pt x="79394" y="45129"/>
                  </a:cubicBezTo>
                  <a:cubicBezTo>
                    <a:pt x="78962" y="46533"/>
                    <a:pt x="78613" y="47947"/>
                    <a:pt x="78351" y="49365"/>
                  </a:cubicBezTo>
                  <a:cubicBezTo>
                    <a:pt x="78883" y="48971"/>
                    <a:pt x="79424" y="48566"/>
                    <a:pt x="79968" y="48150"/>
                  </a:cubicBezTo>
                  <a:moveTo>
                    <a:pt x="77870" y="52949"/>
                  </a:moveTo>
                  <a:cubicBezTo>
                    <a:pt x="78339" y="52645"/>
                    <a:pt x="78812" y="52333"/>
                    <a:pt x="79289" y="52011"/>
                  </a:cubicBezTo>
                  <a:cubicBezTo>
                    <a:pt x="79439" y="50795"/>
                    <a:pt x="79649" y="49583"/>
                    <a:pt x="79919" y="48375"/>
                  </a:cubicBezTo>
                  <a:cubicBezTo>
                    <a:pt x="79375" y="48788"/>
                    <a:pt x="78842" y="49189"/>
                    <a:pt x="78313" y="49579"/>
                  </a:cubicBezTo>
                  <a:cubicBezTo>
                    <a:pt x="78114" y="50697"/>
                    <a:pt x="77964" y="51823"/>
                    <a:pt x="77870" y="52949"/>
                  </a:cubicBezTo>
                  <a:close/>
                  <a:moveTo>
                    <a:pt x="76437" y="53857"/>
                  </a:moveTo>
                  <a:cubicBezTo>
                    <a:pt x="76891" y="53579"/>
                    <a:pt x="77345" y="53290"/>
                    <a:pt x="77803" y="52994"/>
                  </a:cubicBezTo>
                  <a:cubicBezTo>
                    <a:pt x="77893" y="51872"/>
                    <a:pt x="78039" y="50750"/>
                    <a:pt x="78238" y="49636"/>
                  </a:cubicBezTo>
                  <a:cubicBezTo>
                    <a:pt x="77724" y="50015"/>
                    <a:pt x="77214" y="50386"/>
                    <a:pt x="76711" y="50746"/>
                  </a:cubicBezTo>
                  <a:cubicBezTo>
                    <a:pt x="76572" y="51778"/>
                    <a:pt x="76482" y="52817"/>
                    <a:pt x="76437" y="53857"/>
                  </a:cubicBezTo>
                  <a:close/>
                  <a:moveTo>
                    <a:pt x="75060" y="54682"/>
                  </a:moveTo>
                  <a:cubicBezTo>
                    <a:pt x="75495" y="54431"/>
                    <a:pt x="75931" y="54168"/>
                    <a:pt x="76370" y="53898"/>
                  </a:cubicBezTo>
                  <a:cubicBezTo>
                    <a:pt x="76411" y="52862"/>
                    <a:pt x="76501" y="51830"/>
                    <a:pt x="76636" y="50799"/>
                  </a:cubicBezTo>
                  <a:cubicBezTo>
                    <a:pt x="76148" y="51148"/>
                    <a:pt x="75668" y="51485"/>
                    <a:pt x="75191" y="51812"/>
                  </a:cubicBezTo>
                  <a:cubicBezTo>
                    <a:pt x="75105" y="52768"/>
                    <a:pt x="75064" y="53725"/>
                    <a:pt x="75060" y="54682"/>
                  </a:cubicBezTo>
                  <a:close/>
                  <a:moveTo>
                    <a:pt x="73736" y="55436"/>
                  </a:moveTo>
                  <a:cubicBezTo>
                    <a:pt x="74152" y="55207"/>
                    <a:pt x="74572" y="54967"/>
                    <a:pt x="74993" y="54723"/>
                  </a:cubicBezTo>
                  <a:cubicBezTo>
                    <a:pt x="74993" y="53770"/>
                    <a:pt x="75034" y="52817"/>
                    <a:pt x="75116" y="51864"/>
                  </a:cubicBezTo>
                  <a:cubicBezTo>
                    <a:pt x="74655" y="52179"/>
                    <a:pt x="74197" y="52487"/>
                    <a:pt x="73743" y="52787"/>
                  </a:cubicBezTo>
                  <a:cubicBezTo>
                    <a:pt x="73721" y="53256"/>
                    <a:pt x="73713" y="53729"/>
                    <a:pt x="73713" y="54198"/>
                  </a:cubicBezTo>
                  <a:cubicBezTo>
                    <a:pt x="73713" y="54611"/>
                    <a:pt x="73721" y="55023"/>
                    <a:pt x="73736" y="55436"/>
                  </a:cubicBezTo>
                  <a:close/>
                  <a:moveTo>
                    <a:pt x="72880" y="56055"/>
                  </a:moveTo>
                  <a:cubicBezTo>
                    <a:pt x="72745" y="56130"/>
                    <a:pt x="72606" y="56202"/>
                    <a:pt x="72467" y="56273"/>
                  </a:cubicBezTo>
                  <a:cubicBezTo>
                    <a:pt x="72524" y="56956"/>
                    <a:pt x="72606" y="57639"/>
                    <a:pt x="72708" y="58321"/>
                  </a:cubicBezTo>
                  <a:cubicBezTo>
                    <a:pt x="73087" y="58164"/>
                    <a:pt x="73466" y="58003"/>
                    <a:pt x="73844" y="57834"/>
                  </a:cubicBezTo>
                  <a:cubicBezTo>
                    <a:pt x="73762" y="57102"/>
                    <a:pt x="73706" y="56370"/>
                    <a:pt x="73672" y="55635"/>
                  </a:cubicBezTo>
                  <a:cubicBezTo>
                    <a:pt x="73409" y="55778"/>
                    <a:pt x="73143" y="55920"/>
                    <a:pt x="72880" y="56055"/>
                  </a:cubicBezTo>
                  <a:close/>
                  <a:moveTo>
                    <a:pt x="72456" y="56115"/>
                  </a:moveTo>
                  <a:cubicBezTo>
                    <a:pt x="72576" y="56055"/>
                    <a:pt x="72696" y="55991"/>
                    <a:pt x="72816" y="55928"/>
                  </a:cubicBezTo>
                  <a:cubicBezTo>
                    <a:pt x="73098" y="55781"/>
                    <a:pt x="73379" y="55627"/>
                    <a:pt x="73664" y="55474"/>
                  </a:cubicBezTo>
                  <a:cubicBezTo>
                    <a:pt x="73649" y="55050"/>
                    <a:pt x="73638" y="54622"/>
                    <a:pt x="73638" y="54198"/>
                  </a:cubicBezTo>
                  <a:cubicBezTo>
                    <a:pt x="73638" y="53744"/>
                    <a:pt x="73649" y="53290"/>
                    <a:pt x="73668" y="52836"/>
                  </a:cubicBezTo>
                  <a:cubicBezTo>
                    <a:pt x="73229" y="53125"/>
                    <a:pt x="72794" y="53403"/>
                    <a:pt x="72359" y="53673"/>
                  </a:cubicBezTo>
                  <a:cubicBezTo>
                    <a:pt x="72359" y="54487"/>
                    <a:pt x="72392" y="55301"/>
                    <a:pt x="72456" y="56115"/>
                  </a:cubicBezTo>
                  <a:close/>
                  <a:moveTo>
                    <a:pt x="71214" y="56731"/>
                  </a:moveTo>
                  <a:cubicBezTo>
                    <a:pt x="71605" y="56543"/>
                    <a:pt x="71991" y="56352"/>
                    <a:pt x="72385" y="56153"/>
                  </a:cubicBezTo>
                  <a:cubicBezTo>
                    <a:pt x="72317" y="55342"/>
                    <a:pt x="72287" y="54532"/>
                    <a:pt x="72284" y="53718"/>
                  </a:cubicBezTo>
                  <a:cubicBezTo>
                    <a:pt x="71863" y="53980"/>
                    <a:pt x="71447" y="54232"/>
                    <a:pt x="71030" y="54476"/>
                  </a:cubicBezTo>
                  <a:cubicBezTo>
                    <a:pt x="71064" y="55226"/>
                    <a:pt x="71128" y="55980"/>
                    <a:pt x="71214" y="56731"/>
                  </a:cubicBezTo>
                  <a:close/>
                  <a:moveTo>
                    <a:pt x="70955" y="54521"/>
                  </a:moveTo>
                  <a:cubicBezTo>
                    <a:pt x="70651" y="54697"/>
                    <a:pt x="70348" y="54870"/>
                    <a:pt x="70044" y="55038"/>
                  </a:cubicBezTo>
                  <a:cubicBezTo>
                    <a:pt x="69946" y="55091"/>
                    <a:pt x="69852" y="55147"/>
                    <a:pt x="69755" y="55200"/>
                  </a:cubicBezTo>
                  <a:cubicBezTo>
                    <a:pt x="69815" y="55894"/>
                    <a:pt x="69901" y="56588"/>
                    <a:pt x="70014" y="57278"/>
                  </a:cubicBezTo>
                  <a:cubicBezTo>
                    <a:pt x="70389" y="57113"/>
                    <a:pt x="70764" y="56944"/>
                    <a:pt x="71143" y="56764"/>
                  </a:cubicBezTo>
                  <a:cubicBezTo>
                    <a:pt x="71053" y="56018"/>
                    <a:pt x="70989" y="55267"/>
                    <a:pt x="70955" y="54521"/>
                  </a:cubicBezTo>
                  <a:close/>
                  <a:moveTo>
                    <a:pt x="69740" y="55038"/>
                  </a:moveTo>
                  <a:cubicBezTo>
                    <a:pt x="69819" y="54997"/>
                    <a:pt x="69894" y="54952"/>
                    <a:pt x="69972" y="54911"/>
                  </a:cubicBezTo>
                  <a:cubicBezTo>
                    <a:pt x="70295" y="54731"/>
                    <a:pt x="70621" y="54543"/>
                    <a:pt x="70948" y="54352"/>
                  </a:cubicBezTo>
                  <a:cubicBezTo>
                    <a:pt x="70933" y="53939"/>
                    <a:pt x="70925" y="53526"/>
                    <a:pt x="70925" y="53114"/>
                  </a:cubicBezTo>
                  <a:cubicBezTo>
                    <a:pt x="70925" y="52611"/>
                    <a:pt x="70937" y="52112"/>
                    <a:pt x="70959" y="51613"/>
                  </a:cubicBezTo>
                  <a:cubicBezTo>
                    <a:pt x="70516" y="51924"/>
                    <a:pt x="70077" y="52228"/>
                    <a:pt x="69638" y="52521"/>
                  </a:cubicBezTo>
                  <a:cubicBezTo>
                    <a:pt x="69638" y="52540"/>
                    <a:pt x="69638" y="52555"/>
                    <a:pt x="69638" y="52573"/>
                  </a:cubicBezTo>
                  <a:cubicBezTo>
                    <a:pt x="69638" y="53395"/>
                    <a:pt x="69672" y="54217"/>
                    <a:pt x="69740" y="55038"/>
                  </a:cubicBezTo>
                  <a:close/>
                  <a:moveTo>
                    <a:pt x="67699" y="58205"/>
                  </a:moveTo>
                  <a:cubicBezTo>
                    <a:pt x="68055" y="58078"/>
                    <a:pt x="68408" y="57942"/>
                    <a:pt x="68764" y="57800"/>
                  </a:cubicBezTo>
                  <a:cubicBezTo>
                    <a:pt x="68637" y="57166"/>
                    <a:pt x="68528" y="56528"/>
                    <a:pt x="68445" y="55886"/>
                  </a:cubicBezTo>
                  <a:cubicBezTo>
                    <a:pt x="68074" y="56074"/>
                    <a:pt x="67702" y="56254"/>
                    <a:pt x="67331" y="56427"/>
                  </a:cubicBezTo>
                  <a:cubicBezTo>
                    <a:pt x="67432" y="57019"/>
                    <a:pt x="67556" y="57612"/>
                    <a:pt x="67699" y="58205"/>
                  </a:cubicBezTo>
                  <a:moveTo>
                    <a:pt x="66172" y="56937"/>
                  </a:moveTo>
                  <a:cubicBezTo>
                    <a:pt x="66292" y="57488"/>
                    <a:pt x="66430" y="58036"/>
                    <a:pt x="66584" y="58584"/>
                  </a:cubicBezTo>
                  <a:cubicBezTo>
                    <a:pt x="66929" y="58472"/>
                    <a:pt x="67275" y="58355"/>
                    <a:pt x="67620" y="58231"/>
                  </a:cubicBezTo>
                  <a:cubicBezTo>
                    <a:pt x="67477" y="57642"/>
                    <a:pt x="67353" y="57053"/>
                    <a:pt x="67248" y="56460"/>
                  </a:cubicBezTo>
                  <a:cubicBezTo>
                    <a:pt x="66892" y="56629"/>
                    <a:pt x="66532" y="56787"/>
                    <a:pt x="66172" y="56937"/>
                  </a:cubicBezTo>
                  <a:close/>
                  <a:moveTo>
                    <a:pt x="65796" y="54855"/>
                  </a:moveTo>
                  <a:cubicBezTo>
                    <a:pt x="65890" y="55504"/>
                    <a:pt x="66003" y="56149"/>
                    <a:pt x="66142" y="56791"/>
                  </a:cubicBezTo>
                  <a:cubicBezTo>
                    <a:pt x="66502" y="56641"/>
                    <a:pt x="66862" y="56479"/>
                    <a:pt x="67222" y="56310"/>
                  </a:cubicBezTo>
                  <a:cubicBezTo>
                    <a:pt x="67106" y="55612"/>
                    <a:pt x="67012" y="54915"/>
                    <a:pt x="66944" y="54209"/>
                  </a:cubicBezTo>
                  <a:cubicBezTo>
                    <a:pt x="66562" y="54434"/>
                    <a:pt x="66179" y="54648"/>
                    <a:pt x="65796" y="54855"/>
                  </a:cubicBezTo>
                  <a:moveTo>
                    <a:pt x="65008" y="57245"/>
                  </a:moveTo>
                  <a:cubicBezTo>
                    <a:pt x="65357" y="57113"/>
                    <a:pt x="65706" y="56971"/>
                    <a:pt x="66059" y="56824"/>
                  </a:cubicBezTo>
                  <a:cubicBezTo>
                    <a:pt x="65920" y="56187"/>
                    <a:pt x="65808" y="55545"/>
                    <a:pt x="65714" y="54900"/>
                  </a:cubicBezTo>
                  <a:cubicBezTo>
                    <a:pt x="65346" y="55098"/>
                    <a:pt x="64978" y="55286"/>
                    <a:pt x="64611" y="55470"/>
                  </a:cubicBezTo>
                  <a:cubicBezTo>
                    <a:pt x="64723" y="56063"/>
                    <a:pt x="64855" y="56656"/>
                    <a:pt x="65008" y="57245"/>
                  </a:cubicBezTo>
                  <a:close/>
                  <a:moveTo>
                    <a:pt x="63463" y="56006"/>
                  </a:moveTo>
                  <a:cubicBezTo>
                    <a:pt x="63594" y="56554"/>
                    <a:pt x="63740" y="57095"/>
                    <a:pt x="63902" y="57639"/>
                  </a:cubicBezTo>
                  <a:cubicBezTo>
                    <a:pt x="64243" y="57522"/>
                    <a:pt x="64584" y="57402"/>
                    <a:pt x="64922" y="57275"/>
                  </a:cubicBezTo>
                  <a:cubicBezTo>
                    <a:pt x="64772" y="56689"/>
                    <a:pt x="64641" y="56100"/>
                    <a:pt x="64528" y="55511"/>
                  </a:cubicBezTo>
                  <a:cubicBezTo>
                    <a:pt x="64172" y="55684"/>
                    <a:pt x="63819" y="55849"/>
                    <a:pt x="63463" y="56006"/>
                  </a:cubicBezTo>
                  <a:moveTo>
                    <a:pt x="63429" y="55860"/>
                  </a:moveTo>
                  <a:cubicBezTo>
                    <a:pt x="63785" y="55699"/>
                    <a:pt x="64142" y="55534"/>
                    <a:pt x="64498" y="55357"/>
                  </a:cubicBezTo>
                  <a:cubicBezTo>
                    <a:pt x="64371" y="54652"/>
                    <a:pt x="64269" y="53943"/>
                    <a:pt x="64194" y="53230"/>
                  </a:cubicBezTo>
                  <a:cubicBezTo>
                    <a:pt x="63815" y="53470"/>
                    <a:pt x="63436" y="53699"/>
                    <a:pt x="63057" y="53917"/>
                  </a:cubicBezTo>
                  <a:cubicBezTo>
                    <a:pt x="63159" y="54566"/>
                    <a:pt x="63283" y="55215"/>
                    <a:pt x="63429" y="55860"/>
                  </a:cubicBezTo>
                  <a:close/>
                  <a:moveTo>
                    <a:pt x="62821" y="57976"/>
                  </a:moveTo>
                  <a:cubicBezTo>
                    <a:pt x="63155" y="57879"/>
                    <a:pt x="63485" y="57777"/>
                    <a:pt x="63815" y="57665"/>
                  </a:cubicBezTo>
                  <a:cubicBezTo>
                    <a:pt x="63650" y="57128"/>
                    <a:pt x="63508" y="56588"/>
                    <a:pt x="63376" y="56044"/>
                  </a:cubicBezTo>
                  <a:cubicBezTo>
                    <a:pt x="63035" y="56198"/>
                    <a:pt x="62690" y="56340"/>
                    <a:pt x="62348" y="56475"/>
                  </a:cubicBezTo>
                  <a:cubicBezTo>
                    <a:pt x="62491" y="56978"/>
                    <a:pt x="62648" y="57477"/>
                    <a:pt x="62821" y="57976"/>
                  </a:cubicBezTo>
                  <a:moveTo>
                    <a:pt x="61763" y="58258"/>
                  </a:moveTo>
                  <a:cubicBezTo>
                    <a:pt x="62086" y="58179"/>
                    <a:pt x="62408" y="58093"/>
                    <a:pt x="62731" y="58003"/>
                  </a:cubicBezTo>
                  <a:cubicBezTo>
                    <a:pt x="62558" y="57507"/>
                    <a:pt x="62401" y="57008"/>
                    <a:pt x="62258" y="56509"/>
                  </a:cubicBezTo>
                  <a:cubicBezTo>
                    <a:pt x="61924" y="56641"/>
                    <a:pt x="61594" y="56764"/>
                    <a:pt x="61260" y="56881"/>
                  </a:cubicBezTo>
                  <a:cubicBezTo>
                    <a:pt x="61414" y="57342"/>
                    <a:pt x="61579" y="57800"/>
                    <a:pt x="61763" y="58258"/>
                  </a:cubicBezTo>
                  <a:close/>
                  <a:moveTo>
                    <a:pt x="60195" y="57222"/>
                  </a:moveTo>
                  <a:cubicBezTo>
                    <a:pt x="60360" y="57646"/>
                    <a:pt x="60532" y="58070"/>
                    <a:pt x="60720" y="58494"/>
                  </a:cubicBezTo>
                  <a:cubicBezTo>
                    <a:pt x="61035" y="58430"/>
                    <a:pt x="61350" y="58359"/>
                    <a:pt x="61665" y="58284"/>
                  </a:cubicBezTo>
                  <a:cubicBezTo>
                    <a:pt x="61485" y="57826"/>
                    <a:pt x="61320" y="57368"/>
                    <a:pt x="61166" y="56911"/>
                  </a:cubicBezTo>
                  <a:cubicBezTo>
                    <a:pt x="60844" y="57019"/>
                    <a:pt x="60521" y="57125"/>
                    <a:pt x="60195" y="57222"/>
                  </a:cubicBezTo>
                  <a:close/>
                  <a:moveTo>
                    <a:pt x="59639" y="55616"/>
                  </a:moveTo>
                  <a:cubicBezTo>
                    <a:pt x="59793" y="56108"/>
                    <a:pt x="59958" y="56596"/>
                    <a:pt x="60142" y="57080"/>
                  </a:cubicBezTo>
                  <a:cubicBezTo>
                    <a:pt x="60469" y="56982"/>
                    <a:pt x="60795" y="56881"/>
                    <a:pt x="61121" y="56768"/>
                  </a:cubicBezTo>
                  <a:cubicBezTo>
                    <a:pt x="60945" y="56239"/>
                    <a:pt x="60791" y="55706"/>
                    <a:pt x="60656" y="55174"/>
                  </a:cubicBezTo>
                  <a:cubicBezTo>
                    <a:pt x="60318" y="55327"/>
                    <a:pt x="59981" y="55477"/>
                    <a:pt x="59639" y="55616"/>
                  </a:cubicBezTo>
                  <a:close/>
                  <a:moveTo>
                    <a:pt x="59594" y="55470"/>
                  </a:moveTo>
                  <a:cubicBezTo>
                    <a:pt x="59939" y="55327"/>
                    <a:pt x="60277" y="55181"/>
                    <a:pt x="60615" y="55023"/>
                  </a:cubicBezTo>
                  <a:cubicBezTo>
                    <a:pt x="60457" y="54386"/>
                    <a:pt x="60322" y="53744"/>
                    <a:pt x="60213" y="53102"/>
                  </a:cubicBezTo>
                  <a:cubicBezTo>
                    <a:pt x="59857" y="53320"/>
                    <a:pt x="59497" y="53530"/>
                    <a:pt x="59140" y="53729"/>
                  </a:cubicBezTo>
                  <a:cubicBezTo>
                    <a:pt x="59268" y="54314"/>
                    <a:pt x="59422" y="54892"/>
                    <a:pt x="59594" y="55470"/>
                  </a:cubicBezTo>
                  <a:close/>
                  <a:moveTo>
                    <a:pt x="58015" y="54318"/>
                  </a:moveTo>
                  <a:cubicBezTo>
                    <a:pt x="58165" y="54843"/>
                    <a:pt x="58330" y="55365"/>
                    <a:pt x="58514" y="55886"/>
                  </a:cubicBezTo>
                  <a:cubicBezTo>
                    <a:pt x="58844" y="55766"/>
                    <a:pt x="59174" y="55643"/>
                    <a:pt x="59504" y="55507"/>
                  </a:cubicBezTo>
                  <a:cubicBezTo>
                    <a:pt x="59332" y="54933"/>
                    <a:pt x="59178" y="54359"/>
                    <a:pt x="59046" y="53782"/>
                  </a:cubicBezTo>
                  <a:cubicBezTo>
                    <a:pt x="58705" y="53969"/>
                    <a:pt x="58364" y="54149"/>
                    <a:pt x="58015" y="54318"/>
                  </a:cubicBezTo>
                  <a:close/>
                  <a:moveTo>
                    <a:pt x="57534" y="52254"/>
                  </a:moveTo>
                  <a:cubicBezTo>
                    <a:pt x="57654" y="52896"/>
                    <a:pt x="57801" y="53534"/>
                    <a:pt x="57973" y="54164"/>
                  </a:cubicBezTo>
                  <a:cubicBezTo>
                    <a:pt x="58322" y="53995"/>
                    <a:pt x="58668" y="53815"/>
                    <a:pt x="59013" y="53624"/>
                  </a:cubicBezTo>
                  <a:cubicBezTo>
                    <a:pt x="58859" y="52911"/>
                    <a:pt x="58735" y="52194"/>
                    <a:pt x="58645" y="51478"/>
                  </a:cubicBezTo>
                  <a:cubicBezTo>
                    <a:pt x="58274" y="51752"/>
                    <a:pt x="57906" y="52011"/>
                    <a:pt x="57534" y="52254"/>
                  </a:cubicBezTo>
                  <a:moveTo>
                    <a:pt x="56878" y="54667"/>
                  </a:moveTo>
                  <a:cubicBezTo>
                    <a:pt x="57216" y="54524"/>
                    <a:pt x="57549" y="54374"/>
                    <a:pt x="57880" y="54213"/>
                  </a:cubicBezTo>
                  <a:cubicBezTo>
                    <a:pt x="57707" y="53583"/>
                    <a:pt x="57561" y="52952"/>
                    <a:pt x="57441" y="52318"/>
                  </a:cubicBezTo>
                  <a:cubicBezTo>
                    <a:pt x="57092" y="52547"/>
                    <a:pt x="56743" y="52765"/>
                    <a:pt x="56386" y="52975"/>
                  </a:cubicBezTo>
                  <a:cubicBezTo>
                    <a:pt x="56529" y="53541"/>
                    <a:pt x="56690" y="54108"/>
                    <a:pt x="56878" y="54667"/>
                  </a:cubicBezTo>
                  <a:close/>
                  <a:moveTo>
                    <a:pt x="55279" y="53575"/>
                  </a:moveTo>
                  <a:cubicBezTo>
                    <a:pt x="55437" y="54082"/>
                    <a:pt x="55613" y="54588"/>
                    <a:pt x="55809" y="55087"/>
                  </a:cubicBezTo>
                  <a:cubicBezTo>
                    <a:pt x="56135" y="54971"/>
                    <a:pt x="56461" y="54843"/>
                    <a:pt x="56780" y="54708"/>
                  </a:cubicBezTo>
                  <a:cubicBezTo>
                    <a:pt x="56596" y="54153"/>
                    <a:pt x="56435" y="53590"/>
                    <a:pt x="56293" y="53027"/>
                  </a:cubicBezTo>
                  <a:cubicBezTo>
                    <a:pt x="55959" y="53222"/>
                    <a:pt x="55621" y="53403"/>
                    <a:pt x="55279" y="53575"/>
                  </a:cubicBezTo>
                  <a:close/>
                  <a:moveTo>
                    <a:pt x="54754" y="51572"/>
                  </a:moveTo>
                  <a:cubicBezTo>
                    <a:pt x="54886" y="52191"/>
                    <a:pt x="55047" y="52810"/>
                    <a:pt x="55234" y="53425"/>
                  </a:cubicBezTo>
                  <a:cubicBezTo>
                    <a:pt x="55576" y="53249"/>
                    <a:pt x="55917" y="53065"/>
                    <a:pt x="56251" y="52870"/>
                  </a:cubicBezTo>
                  <a:cubicBezTo>
                    <a:pt x="56082" y="52168"/>
                    <a:pt x="55944" y="51463"/>
                    <a:pt x="55842" y="50754"/>
                  </a:cubicBezTo>
                  <a:cubicBezTo>
                    <a:pt x="55482" y="51039"/>
                    <a:pt x="55122" y="51313"/>
                    <a:pt x="54754" y="51572"/>
                  </a:cubicBezTo>
                  <a:moveTo>
                    <a:pt x="54720" y="51399"/>
                  </a:moveTo>
                  <a:cubicBezTo>
                    <a:pt x="55088" y="51136"/>
                    <a:pt x="55452" y="50862"/>
                    <a:pt x="55816" y="50570"/>
                  </a:cubicBezTo>
                  <a:cubicBezTo>
                    <a:pt x="55685" y="49594"/>
                    <a:pt x="55617" y="48619"/>
                    <a:pt x="55613" y="47643"/>
                  </a:cubicBezTo>
                  <a:cubicBezTo>
                    <a:pt x="55400" y="47872"/>
                    <a:pt x="55189" y="48097"/>
                    <a:pt x="54976" y="48319"/>
                  </a:cubicBezTo>
                  <a:cubicBezTo>
                    <a:pt x="54773" y="48532"/>
                    <a:pt x="54567" y="48739"/>
                    <a:pt x="54364" y="48941"/>
                  </a:cubicBezTo>
                  <a:cubicBezTo>
                    <a:pt x="54435" y="49763"/>
                    <a:pt x="54552" y="50585"/>
                    <a:pt x="54720" y="51399"/>
                  </a:cubicBezTo>
                  <a:moveTo>
                    <a:pt x="53130" y="50086"/>
                  </a:moveTo>
                  <a:cubicBezTo>
                    <a:pt x="53246" y="50776"/>
                    <a:pt x="53396" y="51467"/>
                    <a:pt x="53584" y="52153"/>
                  </a:cubicBezTo>
                  <a:cubicBezTo>
                    <a:pt x="53936" y="51936"/>
                    <a:pt x="54281" y="51710"/>
                    <a:pt x="54623" y="51467"/>
                  </a:cubicBezTo>
                  <a:cubicBezTo>
                    <a:pt x="54458" y="50660"/>
                    <a:pt x="54338" y="49849"/>
                    <a:pt x="54266" y="49039"/>
                  </a:cubicBezTo>
                  <a:cubicBezTo>
                    <a:pt x="53887" y="49407"/>
                    <a:pt x="53512" y="49756"/>
                    <a:pt x="53130" y="50086"/>
                  </a:cubicBezTo>
                  <a:moveTo>
                    <a:pt x="53096" y="49898"/>
                  </a:moveTo>
                  <a:cubicBezTo>
                    <a:pt x="53486" y="49561"/>
                    <a:pt x="53865" y="49204"/>
                    <a:pt x="54248" y="48829"/>
                  </a:cubicBezTo>
                  <a:cubicBezTo>
                    <a:pt x="54203" y="48281"/>
                    <a:pt x="54180" y="47733"/>
                    <a:pt x="54180" y="47189"/>
                  </a:cubicBezTo>
                  <a:cubicBezTo>
                    <a:pt x="54180" y="46480"/>
                    <a:pt x="54218" y="45771"/>
                    <a:pt x="54293" y="45066"/>
                  </a:cubicBezTo>
                  <a:cubicBezTo>
                    <a:pt x="53794" y="45718"/>
                    <a:pt x="53321" y="46334"/>
                    <a:pt x="52852" y="46919"/>
                  </a:cubicBezTo>
                  <a:cubicBezTo>
                    <a:pt x="52856" y="47913"/>
                    <a:pt x="52942" y="48908"/>
                    <a:pt x="53096" y="49898"/>
                  </a:cubicBezTo>
                  <a:moveTo>
                    <a:pt x="51929" y="50840"/>
                  </a:moveTo>
                  <a:cubicBezTo>
                    <a:pt x="52293" y="50570"/>
                    <a:pt x="52649" y="50285"/>
                    <a:pt x="52998" y="49984"/>
                  </a:cubicBezTo>
                  <a:cubicBezTo>
                    <a:pt x="52841" y="49009"/>
                    <a:pt x="52754" y="48030"/>
                    <a:pt x="52743" y="47050"/>
                  </a:cubicBezTo>
                  <a:cubicBezTo>
                    <a:pt x="52334" y="47553"/>
                    <a:pt x="51933" y="48026"/>
                    <a:pt x="51516" y="48476"/>
                  </a:cubicBezTo>
                  <a:cubicBezTo>
                    <a:pt x="51606" y="49264"/>
                    <a:pt x="51745" y="50056"/>
                    <a:pt x="51929" y="50840"/>
                  </a:cubicBezTo>
                  <a:close/>
                  <a:moveTo>
                    <a:pt x="51415" y="53267"/>
                  </a:moveTo>
                  <a:cubicBezTo>
                    <a:pt x="51745" y="53129"/>
                    <a:pt x="52068" y="52979"/>
                    <a:pt x="52387" y="52817"/>
                  </a:cubicBezTo>
                  <a:cubicBezTo>
                    <a:pt x="52188" y="52243"/>
                    <a:pt x="52019" y="51665"/>
                    <a:pt x="51873" y="51084"/>
                  </a:cubicBezTo>
                  <a:cubicBezTo>
                    <a:pt x="51546" y="51320"/>
                    <a:pt x="51212" y="51542"/>
                    <a:pt x="50863" y="51755"/>
                  </a:cubicBezTo>
                  <a:cubicBezTo>
                    <a:pt x="51028" y="52262"/>
                    <a:pt x="51212" y="52765"/>
                    <a:pt x="51415" y="53267"/>
                  </a:cubicBezTo>
                  <a:close/>
                  <a:moveTo>
                    <a:pt x="49790" y="52348"/>
                  </a:moveTo>
                  <a:cubicBezTo>
                    <a:pt x="49967" y="52791"/>
                    <a:pt x="50158" y="53234"/>
                    <a:pt x="50368" y="53669"/>
                  </a:cubicBezTo>
                  <a:cubicBezTo>
                    <a:pt x="50691" y="53560"/>
                    <a:pt x="51002" y="53440"/>
                    <a:pt x="51310" y="53313"/>
                  </a:cubicBezTo>
                  <a:cubicBezTo>
                    <a:pt x="51107" y="52817"/>
                    <a:pt x="50927" y="52318"/>
                    <a:pt x="50766" y="51815"/>
                  </a:cubicBezTo>
                  <a:cubicBezTo>
                    <a:pt x="50451" y="52003"/>
                    <a:pt x="50128" y="52179"/>
                    <a:pt x="49790" y="52348"/>
                  </a:cubicBezTo>
                  <a:close/>
                  <a:moveTo>
                    <a:pt x="49734" y="52198"/>
                  </a:moveTo>
                  <a:cubicBezTo>
                    <a:pt x="50072" y="52029"/>
                    <a:pt x="50398" y="51849"/>
                    <a:pt x="50713" y="51658"/>
                  </a:cubicBezTo>
                  <a:cubicBezTo>
                    <a:pt x="50518" y="51028"/>
                    <a:pt x="50349" y="50393"/>
                    <a:pt x="50218" y="49756"/>
                  </a:cubicBezTo>
                  <a:cubicBezTo>
                    <a:pt x="49888" y="50048"/>
                    <a:pt x="49546" y="50326"/>
                    <a:pt x="49190" y="50585"/>
                  </a:cubicBezTo>
                  <a:cubicBezTo>
                    <a:pt x="49344" y="51125"/>
                    <a:pt x="49528" y="51662"/>
                    <a:pt x="49734" y="52198"/>
                  </a:cubicBezTo>
                  <a:close/>
                  <a:moveTo>
                    <a:pt x="48102" y="51298"/>
                  </a:moveTo>
                  <a:cubicBezTo>
                    <a:pt x="48274" y="51759"/>
                    <a:pt x="48462" y="52217"/>
                    <a:pt x="48672" y="52675"/>
                  </a:cubicBezTo>
                  <a:cubicBezTo>
                    <a:pt x="49002" y="52540"/>
                    <a:pt x="49318" y="52401"/>
                    <a:pt x="49629" y="52247"/>
                  </a:cubicBezTo>
                  <a:cubicBezTo>
                    <a:pt x="49423" y="51722"/>
                    <a:pt x="49242" y="51189"/>
                    <a:pt x="49089" y="50656"/>
                  </a:cubicBezTo>
                  <a:cubicBezTo>
                    <a:pt x="48773" y="50881"/>
                    <a:pt x="48443" y="51095"/>
                    <a:pt x="48102" y="51298"/>
                  </a:cubicBezTo>
                  <a:close/>
                  <a:moveTo>
                    <a:pt x="47513" y="49418"/>
                  </a:moveTo>
                  <a:cubicBezTo>
                    <a:pt x="47659" y="49996"/>
                    <a:pt x="47839" y="50570"/>
                    <a:pt x="48046" y="51140"/>
                  </a:cubicBezTo>
                  <a:cubicBezTo>
                    <a:pt x="48391" y="50938"/>
                    <a:pt x="48721" y="50720"/>
                    <a:pt x="49040" y="50491"/>
                  </a:cubicBezTo>
                  <a:cubicBezTo>
                    <a:pt x="48841" y="49786"/>
                    <a:pt x="48683" y="49077"/>
                    <a:pt x="48571" y="48367"/>
                  </a:cubicBezTo>
                  <a:cubicBezTo>
                    <a:pt x="48237" y="48739"/>
                    <a:pt x="47888" y="49088"/>
                    <a:pt x="47513" y="49418"/>
                  </a:cubicBezTo>
                  <a:close/>
                  <a:moveTo>
                    <a:pt x="48410" y="44364"/>
                  </a:moveTo>
                  <a:cubicBezTo>
                    <a:pt x="47974" y="45208"/>
                    <a:pt x="47539" y="45992"/>
                    <a:pt x="47055" y="46717"/>
                  </a:cubicBezTo>
                  <a:cubicBezTo>
                    <a:pt x="47126" y="47561"/>
                    <a:pt x="47265" y="48397"/>
                    <a:pt x="47468" y="49234"/>
                  </a:cubicBezTo>
                  <a:cubicBezTo>
                    <a:pt x="47847" y="48896"/>
                    <a:pt x="48203" y="48536"/>
                    <a:pt x="48541" y="48154"/>
                  </a:cubicBezTo>
                  <a:cubicBezTo>
                    <a:pt x="48421" y="47332"/>
                    <a:pt x="48357" y="46506"/>
                    <a:pt x="48357" y="45685"/>
                  </a:cubicBezTo>
                  <a:cubicBezTo>
                    <a:pt x="48357" y="45246"/>
                    <a:pt x="48376" y="44803"/>
                    <a:pt x="48410" y="44364"/>
                  </a:cubicBezTo>
                  <a:close/>
                  <a:moveTo>
                    <a:pt x="65628" y="25349"/>
                  </a:moveTo>
                  <a:cubicBezTo>
                    <a:pt x="59692" y="27934"/>
                    <a:pt x="54874" y="30834"/>
                    <a:pt x="51906" y="33930"/>
                  </a:cubicBezTo>
                  <a:cubicBezTo>
                    <a:pt x="48518" y="37464"/>
                    <a:pt x="46995" y="41407"/>
                    <a:pt x="46995" y="45373"/>
                  </a:cubicBezTo>
                  <a:cubicBezTo>
                    <a:pt x="46995" y="45730"/>
                    <a:pt x="47010" y="46086"/>
                    <a:pt x="47033" y="46443"/>
                  </a:cubicBezTo>
                  <a:cubicBezTo>
                    <a:pt x="47502" y="45718"/>
                    <a:pt x="47929" y="44931"/>
                    <a:pt x="48365" y="44086"/>
                  </a:cubicBezTo>
                  <a:cubicBezTo>
                    <a:pt x="48395" y="44030"/>
                    <a:pt x="48425" y="43970"/>
                    <a:pt x="48455" y="43914"/>
                  </a:cubicBezTo>
                  <a:cubicBezTo>
                    <a:pt x="48860" y="40199"/>
                    <a:pt x="50556" y="36552"/>
                    <a:pt x="53764" y="33281"/>
                  </a:cubicBezTo>
                  <a:cubicBezTo>
                    <a:pt x="56263" y="30737"/>
                    <a:pt x="59936" y="28343"/>
                    <a:pt x="64408" y="26152"/>
                  </a:cubicBezTo>
                  <a:cubicBezTo>
                    <a:pt x="64813" y="25882"/>
                    <a:pt x="65222" y="25612"/>
                    <a:pt x="65628" y="25349"/>
                  </a:cubicBezTo>
                  <a:close/>
                  <a:moveTo>
                    <a:pt x="66569" y="24944"/>
                  </a:moveTo>
                  <a:cubicBezTo>
                    <a:pt x="66224" y="25165"/>
                    <a:pt x="65879" y="25386"/>
                    <a:pt x="65534" y="25612"/>
                  </a:cubicBezTo>
                  <a:cubicBezTo>
                    <a:pt x="68569" y="24190"/>
                    <a:pt x="71942" y="22861"/>
                    <a:pt x="75540" y="21638"/>
                  </a:cubicBezTo>
                  <a:cubicBezTo>
                    <a:pt x="72370" y="22662"/>
                    <a:pt x="69357" y="23769"/>
                    <a:pt x="66569" y="24944"/>
                  </a:cubicBezTo>
                  <a:close/>
                  <a:moveTo>
                    <a:pt x="67672" y="24253"/>
                  </a:moveTo>
                  <a:cubicBezTo>
                    <a:pt x="67507" y="24355"/>
                    <a:pt x="67342" y="24460"/>
                    <a:pt x="67173" y="24565"/>
                  </a:cubicBezTo>
                  <a:cubicBezTo>
                    <a:pt x="69169" y="23739"/>
                    <a:pt x="71278" y="22951"/>
                    <a:pt x="73469" y="22201"/>
                  </a:cubicBezTo>
                  <a:cubicBezTo>
                    <a:pt x="71466" y="22854"/>
                    <a:pt x="69530" y="23540"/>
                    <a:pt x="67672" y="24253"/>
                  </a:cubicBezTo>
                  <a:close/>
                  <a:moveTo>
                    <a:pt x="68423" y="23788"/>
                  </a:moveTo>
                  <a:cubicBezTo>
                    <a:pt x="68355" y="23829"/>
                    <a:pt x="68284" y="23871"/>
                    <a:pt x="68216" y="23916"/>
                  </a:cubicBezTo>
                  <a:cubicBezTo>
                    <a:pt x="69275" y="23514"/>
                    <a:pt x="70359" y="23124"/>
                    <a:pt x="71466" y="22745"/>
                  </a:cubicBezTo>
                  <a:cubicBezTo>
                    <a:pt x="70434" y="23083"/>
                    <a:pt x="69417" y="23432"/>
                    <a:pt x="68423" y="23788"/>
                  </a:cubicBezTo>
                  <a:close/>
                  <a:moveTo>
                    <a:pt x="68933" y="23473"/>
                  </a:moveTo>
                  <a:cubicBezTo>
                    <a:pt x="69128" y="23405"/>
                    <a:pt x="69323" y="23338"/>
                    <a:pt x="69522" y="23270"/>
                  </a:cubicBezTo>
                  <a:cubicBezTo>
                    <a:pt x="69335" y="23330"/>
                    <a:pt x="69147" y="23394"/>
                    <a:pt x="68963" y="23454"/>
                  </a:cubicBezTo>
                  <a:cubicBezTo>
                    <a:pt x="68952" y="23462"/>
                    <a:pt x="68941" y="23469"/>
                    <a:pt x="68933" y="23473"/>
                  </a:cubicBezTo>
                  <a:close/>
                  <a:moveTo>
                    <a:pt x="62026" y="24493"/>
                  </a:moveTo>
                  <a:cubicBezTo>
                    <a:pt x="61996" y="24512"/>
                    <a:pt x="61966" y="24531"/>
                    <a:pt x="61932" y="24550"/>
                  </a:cubicBezTo>
                  <a:cubicBezTo>
                    <a:pt x="62198" y="24467"/>
                    <a:pt x="62465" y="24381"/>
                    <a:pt x="62731" y="24302"/>
                  </a:cubicBezTo>
                  <a:cubicBezTo>
                    <a:pt x="65571" y="23424"/>
                    <a:pt x="68457" y="22595"/>
                    <a:pt x="71331" y="21826"/>
                  </a:cubicBezTo>
                  <a:cubicBezTo>
                    <a:pt x="71346" y="21818"/>
                    <a:pt x="71357" y="21811"/>
                    <a:pt x="71372" y="21803"/>
                  </a:cubicBezTo>
                  <a:cubicBezTo>
                    <a:pt x="68265" y="22629"/>
                    <a:pt x="65125" y="23529"/>
                    <a:pt x="62026" y="24493"/>
                  </a:cubicBezTo>
                  <a:close/>
                  <a:moveTo>
                    <a:pt x="52724" y="27360"/>
                  </a:moveTo>
                  <a:cubicBezTo>
                    <a:pt x="52661" y="27412"/>
                    <a:pt x="52597" y="27469"/>
                    <a:pt x="52533" y="27521"/>
                  </a:cubicBezTo>
                  <a:cubicBezTo>
                    <a:pt x="55227" y="26538"/>
                    <a:pt x="58030" y="25593"/>
                    <a:pt x="60881" y="24692"/>
                  </a:cubicBezTo>
                  <a:cubicBezTo>
                    <a:pt x="61211" y="24587"/>
                    <a:pt x="61545" y="24482"/>
                    <a:pt x="61879" y="24381"/>
                  </a:cubicBezTo>
                  <a:cubicBezTo>
                    <a:pt x="61939" y="24343"/>
                    <a:pt x="61996" y="24306"/>
                    <a:pt x="62056" y="24268"/>
                  </a:cubicBezTo>
                  <a:cubicBezTo>
                    <a:pt x="58893" y="25244"/>
                    <a:pt x="55752" y="26279"/>
                    <a:pt x="52724" y="27360"/>
                  </a:cubicBezTo>
                  <a:close/>
                  <a:moveTo>
                    <a:pt x="52586" y="27247"/>
                  </a:moveTo>
                  <a:cubicBezTo>
                    <a:pt x="52668" y="27184"/>
                    <a:pt x="52751" y="27116"/>
                    <a:pt x="52833" y="27049"/>
                  </a:cubicBezTo>
                  <a:cubicBezTo>
                    <a:pt x="50394" y="27908"/>
                    <a:pt x="48016" y="28797"/>
                    <a:pt x="45738" y="29701"/>
                  </a:cubicBezTo>
                  <a:cubicBezTo>
                    <a:pt x="45678" y="29776"/>
                    <a:pt x="45622" y="29851"/>
                    <a:pt x="45565" y="29926"/>
                  </a:cubicBezTo>
                  <a:cubicBezTo>
                    <a:pt x="47802" y="29015"/>
                    <a:pt x="50158" y="28118"/>
                    <a:pt x="52586" y="27247"/>
                  </a:cubicBezTo>
                  <a:close/>
                  <a:moveTo>
                    <a:pt x="52053" y="27698"/>
                  </a:moveTo>
                  <a:cubicBezTo>
                    <a:pt x="52117" y="27641"/>
                    <a:pt x="52180" y="27589"/>
                    <a:pt x="52244" y="27533"/>
                  </a:cubicBezTo>
                  <a:cubicBezTo>
                    <a:pt x="49873" y="28388"/>
                    <a:pt x="47577" y="29266"/>
                    <a:pt x="45393" y="30163"/>
                  </a:cubicBezTo>
                  <a:cubicBezTo>
                    <a:pt x="45340" y="30234"/>
                    <a:pt x="45288" y="30309"/>
                    <a:pt x="45235" y="30384"/>
                  </a:cubicBezTo>
                  <a:cubicBezTo>
                    <a:pt x="47389" y="29469"/>
                    <a:pt x="49678" y="28568"/>
                    <a:pt x="52053" y="27698"/>
                  </a:cubicBezTo>
                  <a:close/>
                  <a:moveTo>
                    <a:pt x="45078" y="30613"/>
                  </a:moveTo>
                  <a:cubicBezTo>
                    <a:pt x="45021" y="30692"/>
                    <a:pt x="44969" y="30774"/>
                    <a:pt x="44916" y="30853"/>
                  </a:cubicBezTo>
                  <a:cubicBezTo>
                    <a:pt x="46995" y="29926"/>
                    <a:pt x="49224" y="29011"/>
                    <a:pt x="51561" y="28122"/>
                  </a:cubicBezTo>
                  <a:cubicBezTo>
                    <a:pt x="51618" y="28073"/>
                    <a:pt x="51674" y="28024"/>
                    <a:pt x="51730" y="27975"/>
                  </a:cubicBezTo>
                  <a:cubicBezTo>
                    <a:pt x="49411" y="28831"/>
                    <a:pt x="47179" y="29716"/>
                    <a:pt x="45078" y="30613"/>
                  </a:cubicBezTo>
                  <a:moveTo>
                    <a:pt x="40560" y="32504"/>
                  </a:moveTo>
                  <a:cubicBezTo>
                    <a:pt x="41937" y="31832"/>
                    <a:pt x="43401" y="31168"/>
                    <a:pt x="44931" y="30512"/>
                  </a:cubicBezTo>
                  <a:cubicBezTo>
                    <a:pt x="44980" y="30437"/>
                    <a:pt x="45033" y="30362"/>
                    <a:pt x="45085" y="30287"/>
                  </a:cubicBezTo>
                  <a:cubicBezTo>
                    <a:pt x="43524" y="30932"/>
                    <a:pt x="42024" y="31585"/>
                    <a:pt x="40602" y="32245"/>
                  </a:cubicBezTo>
                  <a:cubicBezTo>
                    <a:pt x="40575" y="32335"/>
                    <a:pt x="40549" y="32429"/>
                    <a:pt x="40523" y="32519"/>
                  </a:cubicBezTo>
                  <a:cubicBezTo>
                    <a:pt x="40534" y="32515"/>
                    <a:pt x="40549" y="32508"/>
                    <a:pt x="40560" y="32504"/>
                  </a:cubicBezTo>
                  <a:close/>
                  <a:moveTo>
                    <a:pt x="42538" y="31956"/>
                  </a:moveTo>
                  <a:cubicBezTo>
                    <a:pt x="43213" y="31633"/>
                    <a:pt x="43907" y="31307"/>
                    <a:pt x="44624" y="30984"/>
                  </a:cubicBezTo>
                  <a:cubicBezTo>
                    <a:pt x="44673" y="30906"/>
                    <a:pt x="44725" y="30823"/>
                    <a:pt x="44781" y="30741"/>
                  </a:cubicBezTo>
                  <a:cubicBezTo>
                    <a:pt x="43326" y="31367"/>
                    <a:pt x="41937" y="32001"/>
                    <a:pt x="40624" y="32635"/>
                  </a:cubicBezTo>
                  <a:cubicBezTo>
                    <a:pt x="40575" y="32662"/>
                    <a:pt x="40523" y="32688"/>
                    <a:pt x="40470" y="32710"/>
                  </a:cubicBezTo>
                  <a:cubicBezTo>
                    <a:pt x="40444" y="32819"/>
                    <a:pt x="40418" y="32924"/>
                    <a:pt x="40391" y="33029"/>
                  </a:cubicBezTo>
                  <a:cubicBezTo>
                    <a:pt x="41082" y="32673"/>
                    <a:pt x="41798" y="32313"/>
                    <a:pt x="42538" y="31956"/>
                  </a:cubicBezTo>
                  <a:moveTo>
                    <a:pt x="40350" y="33217"/>
                  </a:moveTo>
                  <a:cubicBezTo>
                    <a:pt x="40324" y="33348"/>
                    <a:pt x="40298" y="33476"/>
                    <a:pt x="40271" y="33603"/>
                  </a:cubicBezTo>
                  <a:cubicBezTo>
                    <a:pt x="41513" y="32898"/>
                    <a:pt x="42864" y="32196"/>
                    <a:pt x="44312" y="31498"/>
                  </a:cubicBezTo>
                  <a:cubicBezTo>
                    <a:pt x="44369" y="31405"/>
                    <a:pt x="44425" y="31307"/>
                    <a:pt x="44485" y="31210"/>
                  </a:cubicBezTo>
                  <a:cubicBezTo>
                    <a:pt x="43840" y="31502"/>
                    <a:pt x="43213" y="31795"/>
                    <a:pt x="42601" y="32091"/>
                  </a:cubicBezTo>
                  <a:cubicBezTo>
                    <a:pt x="41821" y="32463"/>
                    <a:pt x="41071" y="32842"/>
                    <a:pt x="40350" y="33217"/>
                  </a:cubicBezTo>
                  <a:close/>
                  <a:moveTo>
                    <a:pt x="40309" y="32624"/>
                  </a:moveTo>
                  <a:cubicBezTo>
                    <a:pt x="40335" y="32530"/>
                    <a:pt x="40358" y="32436"/>
                    <a:pt x="40388" y="32343"/>
                  </a:cubicBezTo>
                  <a:cubicBezTo>
                    <a:pt x="39795" y="32620"/>
                    <a:pt x="39213" y="32894"/>
                    <a:pt x="38651" y="33172"/>
                  </a:cubicBezTo>
                  <a:cubicBezTo>
                    <a:pt x="38283" y="33352"/>
                    <a:pt x="37926" y="33532"/>
                    <a:pt x="37574" y="33708"/>
                  </a:cubicBezTo>
                  <a:cubicBezTo>
                    <a:pt x="37577" y="33817"/>
                    <a:pt x="37581" y="33922"/>
                    <a:pt x="37585" y="34031"/>
                  </a:cubicBezTo>
                  <a:cubicBezTo>
                    <a:pt x="38448" y="33562"/>
                    <a:pt x="39356" y="33093"/>
                    <a:pt x="40309" y="32624"/>
                  </a:cubicBezTo>
                  <a:moveTo>
                    <a:pt x="36452" y="38590"/>
                  </a:moveTo>
                  <a:cubicBezTo>
                    <a:pt x="36478" y="38548"/>
                    <a:pt x="36508" y="38511"/>
                    <a:pt x="36538" y="38470"/>
                  </a:cubicBezTo>
                  <a:cubicBezTo>
                    <a:pt x="36868" y="38019"/>
                    <a:pt x="37262" y="37569"/>
                    <a:pt x="37709" y="37119"/>
                  </a:cubicBezTo>
                  <a:cubicBezTo>
                    <a:pt x="37671" y="36838"/>
                    <a:pt x="37637" y="36552"/>
                    <a:pt x="37600" y="36267"/>
                  </a:cubicBezTo>
                  <a:cubicBezTo>
                    <a:pt x="37108" y="36657"/>
                    <a:pt x="36658" y="37051"/>
                    <a:pt x="36253" y="37445"/>
                  </a:cubicBezTo>
                  <a:cubicBezTo>
                    <a:pt x="36332" y="37828"/>
                    <a:pt x="36399" y="38211"/>
                    <a:pt x="36452" y="38590"/>
                  </a:cubicBezTo>
                  <a:close/>
                  <a:moveTo>
                    <a:pt x="35037" y="38785"/>
                  </a:moveTo>
                  <a:cubicBezTo>
                    <a:pt x="35056" y="39025"/>
                    <a:pt x="35067" y="39265"/>
                    <a:pt x="35067" y="39501"/>
                  </a:cubicBezTo>
                  <a:cubicBezTo>
                    <a:pt x="35071" y="41002"/>
                    <a:pt x="34602" y="42454"/>
                    <a:pt x="33300" y="43820"/>
                  </a:cubicBezTo>
                  <a:cubicBezTo>
                    <a:pt x="33251" y="43872"/>
                    <a:pt x="33199" y="43925"/>
                    <a:pt x="33146" y="43978"/>
                  </a:cubicBezTo>
                  <a:cubicBezTo>
                    <a:pt x="33146" y="44503"/>
                    <a:pt x="33203" y="45024"/>
                    <a:pt x="33304" y="45542"/>
                  </a:cubicBezTo>
                  <a:cubicBezTo>
                    <a:pt x="33649" y="45302"/>
                    <a:pt x="33972" y="45047"/>
                    <a:pt x="34261" y="44784"/>
                  </a:cubicBezTo>
                  <a:cubicBezTo>
                    <a:pt x="34384" y="44672"/>
                    <a:pt x="34501" y="44559"/>
                    <a:pt x="34610" y="44447"/>
                  </a:cubicBezTo>
                  <a:cubicBezTo>
                    <a:pt x="34602" y="44296"/>
                    <a:pt x="34598" y="44146"/>
                    <a:pt x="34598" y="43993"/>
                  </a:cubicBezTo>
                  <a:cubicBezTo>
                    <a:pt x="34598" y="42263"/>
                    <a:pt x="35127" y="40514"/>
                    <a:pt x="36294" y="38811"/>
                  </a:cubicBezTo>
                  <a:cubicBezTo>
                    <a:pt x="36245" y="38413"/>
                    <a:pt x="36178" y="38008"/>
                    <a:pt x="36095" y="37599"/>
                  </a:cubicBezTo>
                  <a:cubicBezTo>
                    <a:pt x="35694" y="37997"/>
                    <a:pt x="35341" y="38391"/>
                    <a:pt x="35037" y="38785"/>
                  </a:cubicBezTo>
                  <a:moveTo>
                    <a:pt x="35893" y="36665"/>
                  </a:moveTo>
                  <a:cubicBezTo>
                    <a:pt x="35521" y="36958"/>
                    <a:pt x="35169" y="37254"/>
                    <a:pt x="34842" y="37550"/>
                  </a:cubicBezTo>
                  <a:cubicBezTo>
                    <a:pt x="34917" y="37896"/>
                    <a:pt x="34977" y="38241"/>
                    <a:pt x="35015" y="38582"/>
                  </a:cubicBezTo>
                  <a:cubicBezTo>
                    <a:pt x="35319" y="38199"/>
                    <a:pt x="35671" y="37817"/>
                    <a:pt x="36062" y="37430"/>
                  </a:cubicBezTo>
                  <a:cubicBezTo>
                    <a:pt x="36009" y="37179"/>
                    <a:pt x="35953" y="36920"/>
                    <a:pt x="35893" y="36665"/>
                  </a:cubicBezTo>
                  <a:close/>
                  <a:moveTo>
                    <a:pt x="35889" y="35836"/>
                  </a:moveTo>
                  <a:cubicBezTo>
                    <a:pt x="35930" y="36020"/>
                    <a:pt x="35975" y="36200"/>
                    <a:pt x="36017" y="36384"/>
                  </a:cubicBezTo>
                  <a:cubicBezTo>
                    <a:pt x="36478" y="36027"/>
                    <a:pt x="36973" y="35671"/>
                    <a:pt x="37499" y="35318"/>
                  </a:cubicBezTo>
                  <a:cubicBezTo>
                    <a:pt x="37480" y="35160"/>
                    <a:pt x="37469" y="34999"/>
                    <a:pt x="37454" y="34841"/>
                  </a:cubicBezTo>
                  <a:cubicBezTo>
                    <a:pt x="36906" y="35172"/>
                    <a:pt x="36381" y="35506"/>
                    <a:pt x="35889" y="35836"/>
                  </a:cubicBezTo>
                  <a:moveTo>
                    <a:pt x="35746" y="35250"/>
                  </a:moveTo>
                  <a:cubicBezTo>
                    <a:pt x="35750" y="35273"/>
                    <a:pt x="35758" y="35295"/>
                    <a:pt x="35761" y="35318"/>
                  </a:cubicBezTo>
                  <a:cubicBezTo>
                    <a:pt x="35791" y="35442"/>
                    <a:pt x="35822" y="35562"/>
                    <a:pt x="35852" y="35682"/>
                  </a:cubicBezTo>
                  <a:cubicBezTo>
                    <a:pt x="36354" y="35348"/>
                    <a:pt x="36883" y="35010"/>
                    <a:pt x="37442" y="34676"/>
                  </a:cubicBezTo>
                  <a:cubicBezTo>
                    <a:pt x="37431" y="34549"/>
                    <a:pt x="37424" y="34421"/>
                    <a:pt x="37416" y="34294"/>
                  </a:cubicBezTo>
                  <a:cubicBezTo>
                    <a:pt x="36835" y="34613"/>
                    <a:pt x="36279" y="34931"/>
                    <a:pt x="35746" y="35250"/>
                  </a:cubicBezTo>
                  <a:moveTo>
                    <a:pt x="37394" y="33802"/>
                  </a:moveTo>
                  <a:cubicBezTo>
                    <a:pt x="36782" y="34114"/>
                    <a:pt x="36193" y="34429"/>
                    <a:pt x="35623" y="34740"/>
                  </a:cubicBezTo>
                  <a:cubicBezTo>
                    <a:pt x="35653" y="34860"/>
                    <a:pt x="35683" y="34980"/>
                    <a:pt x="35709" y="35100"/>
                  </a:cubicBezTo>
                  <a:cubicBezTo>
                    <a:pt x="36249" y="34774"/>
                    <a:pt x="36820" y="34451"/>
                    <a:pt x="37409" y="34129"/>
                  </a:cubicBezTo>
                  <a:cubicBezTo>
                    <a:pt x="37401" y="34020"/>
                    <a:pt x="37397" y="33911"/>
                    <a:pt x="37394" y="33802"/>
                  </a:cubicBezTo>
                  <a:close/>
                  <a:moveTo>
                    <a:pt x="35383" y="33675"/>
                  </a:moveTo>
                  <a:cubicBezTo>
                    <a:pt x="36035" y="33356"/>
                    <a:pt x="36707" y="33037"/>
                    <a:pt x="37394" y="32718"/>
                  </a:cubicBezTo>
                  <a:cubicBezTo>
                    <a:pt x="37397" y="32624"/>
                    <a:pt x="37401" y="32530"/>
                    <a:pt x="37405" y="32436"/>
                  </a:cubicBezTo>
                  <a:cubicBezTo>
                    <a:pt x="36696" y="32755"/>
                    <a:pt x="36002" y="33074"/>
                    <a:pt x="35326" y="33393"/>
                  </a:cubicBezTo>
                  <a:cubicBezTo>
                    <a:pt x="35345" y="33487"/>
                    <a:pt x="35364" y="33581"/>
                    <a:pt x="35383" y="33675"/>
                  </a:cubicBezTo>
                  <a:close/>
                  <a:moveTo>
                    <a:pt x="34227" y="35363"/>
                  </a:moveTo>
                  <a:cubicBezTo>
                    <a:pt x="34613" y="35134"/>
                    <a:pt x="35011" y="34909"/>
                    <a:pt x="35420" y="34680"/>
                  </a:cubicBezTo>
                  <a:cubicBezTo>
                    <a:pt x="35398" y="34575"/>
                    <a:pt x="35371" y="34470"/>
                    <a:pt x="35349" y="34365"/>
                  </a:cubicBezTo>
                  <a:cubicBezTo>
                    <a:pt x="34925" y="34583"/>
                    <a:pt x="34512" y="34804"/>
                    <a:pt x="34114" y="35022"/>
                  </a:cubicBezTo>
                  <a:cubicBezTo>
                    <a:pt x="34152" y="35134"/>
                    <a:pt x="34189" y="35250"/>
                    <a:pt x="34227" y="35363"/>
                  </a:cubicBezTo>
                  <a:close/>
                  <a:moveTo>
                    <a:pt x="33345" y="36627"/>
                  </a:moveTo>
                  <a:cubicBezTo>
                    <a:pt x="33634" y="36425"/>
                    <a:pt x="33934" y="36218"/>
                    <a:pt x="34242" y="36016"/>
                  </a:cubicBezTo>
                  <a:cubicBezTo>
                    <a:pt x="34201" y="35881"/>
                    <a:pt x="34156" y="35746"/>
                    <a:pt x="34111" y="35607"/>
                  </a:cubicBezTo>
                  <a:cubicBezTo>
                    <a:pt x="33803" y="35791"/>
                    <a:pt x="33503" y="35975"/>
                    <a:pt x="33210" y="36158"/>
                  </a:cubicBezTo>
                  <a:cubicBezTo>
                    <a:pt x="33259" y="36312"/>
                    <a:pt x="33304" y="36470"/>
                    <a:pt x="33345" y="36627"/>
                  </a:cubicBezTo>
                  <a:moveTo>
                    <a:pt x="28137" y="44083"/>
                  </a:moveTo>
                  <a:cubicBezTo>
                    <a:pt x="28137" y="42987"/>
                    <a:pt x="28441" y="41876"/>
                    <a:pt x="29094" y="40766"/>
                  </a:cubicBezTo>
                  <a:cubicBezTo>
                    <a:pt x="29867" y="39453"/>
                    <a:pt x="31274" y="38106"/>
                    <a:pt x="33180" y="36744"/>
                  </a:cubicBezTo>
                  <a:cubicBezTo>
                    <a:pt x="33139" y="36582"/>
                    <a:pt x="33094" y="36421"/>
                    <a:pt x="33045" y="36260"/>
                  </a:cubicBezTo>
                  <a:cubicBezTo>
                    <a:pt x="30265" y="38023"/>
                    <a:pt x="28272" y="39760"/>
                    <a:pt x="27387" y="41392"/>
                  </a:cubicBezTo>
                  <a:cubicBezTo>
                    <a:pt x="26877" y="42330"/>
                    <a:pt x="26640" y="43257"/>
                    <a:pt x="26640" y="44165"/>
                  </a:cubicBezTo>
                  <a:cubicBezTo>
                    <a:pt x="26640" y="44814"/>
                    <a:pt x="26760" y="45452"/>
                    <a:pt x="26985" y="46079"/>
                  </a:cubicBezTo>
                  <a:cubicBezTo>
                    <a:pt x="27439" y="45884"/>
                    <a:pt x="27878" y="45677"/>
                    <a:pt x="28299" y="45460"/>
                  </a:cubicBezTo>
                  <a:cubicBezTo>
                    <a:pt x="28194" y="45006"/>
                    <a:pt x="28137" y="44544"/>
                    <a:pt x="28137" y="44083"/>
                  </a:cubicBezTo>
                  <a:close/>
                  <a:moveTo>
                    <a:pt x="29800" y="44585"/>
                  </a:moveTo>
                  <a:cubicBezTo>
                    <a:pt x="29785" y="44398"/>
                    <a:pt x="29777" y="44206"/>
                    <a:pt x="29777" y="44019"/>
                  </a:cubicBezTo>
                  <a:cubicBezTo>
                    <a:pt x="29777" y="42754"/>
                    <a:pt x="30141" y="41475"/>
                    <a:pt x="30944" y="40199"/>
                  </a:cubicBezTo>
                  <a:cubicBezTo>
                    <a:pt x="31492" y="39325"/>
                    <a:pt x="32310" y="38440"/>
                    <a:pt x="33356" y="37547"/>
                  </a:cubicBezTo>
                  <a:cubicBezTo>
                    <a:pt x="33319" y="37333"/>
                    <a:pt x="33274" y="37115"/>
                    <a:pt x="33221" y="36901"/>
                  </a:cubicBezTo>
                  <a:cubicBezTo>
                    <a:pt x="31349" y="38241"/>
                    <a:pt x="29968" y="39569"/>
                    <a:pt x="29222" y="40841"/>
                  </a:cubicBezTo>
                  <a:cubicBezTo>
                    <a:pt x="28580" y="41933"/>
                    <a:pt x="28287" y="43017"/>
                    <a:pt x="28287" y="44083"/>
                  </a:cubicBezTo>
                  <a:cubicBezTo>
                    <a:pt x="28287" y="44522"/>
                    <a:pt x="28340" y="44957"/>
                    <a:pt x="28434" y="45388"/>
                  </a:cubicBezTo>
                  <a:cubicBezTo>
                    <a:pt x="28918" y="45133"/>
                    <a:pt x="29376" y="44867"/>
                    <a:pt x="29800" y="44585"/>
                  </a:cubicBezTo>
                  <a:close/>
                  <a:moveTo>
                    <a:pt x="29822" y="44799"/>
                  </a:moveTo>
                  <a:cubicBezTo>
                    <a:pt x="29402" y="45073"/>
                    <a:pt x="28952" y="45332"/>
                    <a:pt x="28479" y="45580"/>
                  </a:cubicBezTo>
                  <a:cubicBezTo>
                    <a:pt x="28561" y="45895"/>
                    <a:pt x="28663" y="46206"/>
                    <a:pt x="28790" y="46514"/>
                  </a:cubicBezTo>
                  <a:cubicBezTo>
                    <a:pt x="29229" y="46326"/>
                    <a:pt x="29649" y="46131"/>
                    <a:pt x="30051" y="45925"/>
                  </a:cubicBezTo>
                  <a:cubicBezTo>
                    <a:pt x="29942" y="45553"/>
                    <a:pt x="29867" y="45174"/>
                    <a:pt x="29822" y="44799"/>
                  </a:cubicBezTo>
                  <a:close/>
                  <a:moveTo>
                    <a:pt x="31480" y="45084"/>
                  </a:moveTo>
                  <a:cubicBezTo>
                    <a:pt x="31424" y="44720"/>
                    <a:pt x="31398" y="44349"/>
                    <a:pt x="31398" y="43981"/>
                  </a:cubicBezTo>
                  <a:cubicBezTo>
                    <a:pt x="31398" y="43846"/>
                    <a:pt x="31402" y="43711"/>
                    <a:pt x="31409" y="43580"/>
                  </a:cubicBezTo>
                  <a:cubicBezTo>
                    <a:pt x="30978" y="43978"/>
                    <a:pt x="30490" y="44353"/>
                    <a:pt x="29961" y="44709"/>
                  </a:cubicBezTo>
                  <a:cubicBezTo>
                    <a:pt x="30002" y="45092"/>
                    <a:pt x="30077" y="45475"/>
                    <a:pt x="30182" y="45854"/>
                  </a:cubicBezTo>
                  <a:cubicBezTo>
                    <a:pt x="30644" y="45610"/>
                    <a:pt x="31079" y="45355"/>
                    <a:pt x="31480" y="45084"/>
                  </a:cubicBezTo>
                  <a:moveTo>
                    <a:pt x="31811" y="46439"/>
                  </a:moveTo>
                  <a:cubicBezTo>
                    <a:pt x="31683" y="46056"/>
                    <a:pt x="31585" y="45673"/>
                    <a:pt x="31514" y="45287"/>
                  </a:cubicBezTo>
                  <a:cubicBezTo>
                    <a:pt x="31116" y="45550"/>
                    <a:pt x="30689" y="45801"/>
                    <a:pt x="30238" y="46037"/>
                  </a:cubicBezTo>
                  <a:cubicBezTo>
                    <a:pt x="30336" y="46360"/>
                    <a:pt x="30460" y="46683"/>
                    <a:pt x="30606" y="47002"/>
                  </a:cubicBezTo>
                  <a:cubicBezTo>
                    <a:pt x="31026" y="46825"/>
                    <a:pt x="31428" y="46638"/>
                    <a:pt x="31811" y="46439"/>
                  </a:cubicBezTo>
                  <a:moveTo>
                    <a:pt x="31871" y="46615"/>
                  </a:moveTo>
                  <a:cubicBezTo>
                    <a:pt x="31492" y="46810"/>
                    <a:pt x="31098" y="46994"/>
                    <a:pt x="30685" y="47170"/>
                  </a:cubicBezTo>
                  <a:cubicBezTo>
                    <a:pt x="30820" y="47459"/>
                    <a:pt x="30978" y="47745"/>
                    <a:pt x="31150" y="48026"/>
                  </a:cubicBezTo>
                  <a:cubicBezTo>
                    <a:pt x="31540" y="47891"/>
                    <a:pt x="31923" y="47748"/>
                    <a:pt x="32291" y="47598"/>
                  </a:cubicBezTo>
                  <a:cubicBezTo>
                    <a:pt x="32130" y="47272"/>
                    <a:pt x="31991" y="46945"/>
                    <a:pt x="31871" y="46615"/>
                  </a:cubicBezTo>
                  <a:moveTo>
                    <a:pt x="31646" y="45201"/>
                  </a:moveTo>
                  <a:cubicBezTo>
                    <a:pt x="31713" y="45591"/>
                    <a:pt x="31811" y="45981"/>
                    <a:pt x="31942" y="46371"/>
                  </a:cubicBezTo>
                  <a:cubicBezTo>
                    <a:pt x="32381" y="46139"/>
                    <a:pt x="32794" y="45891"/>
                    <a:pt x="33180" y="45632"/>
                  </a:cubicBezTo>
                  <a:cubicBezTo>
                    <a:pt x="33075" y="45129"/>
                    <a:pt x="33015" y="44623"/>
                    <a:pt x="33007" y="44116"/>
                  </a:cubicBezTo>
                  <a:cubicBezTo>
                    <a:pt x="32602" y="44499"/>
                    <a:pt x="32148" y="44859"/>
                    <a:pt x="31646" y="45201"/>
                  </a:cubicBezTo>
                  <a:moveTo>
                    <a:pt x="34640" y="36714"/>
                  </a:moveTo>
                  <a:cubicBezTo>
                    <a:pt x="34703" y="36939"/>
                    <a:pt x="34760" y="37164"/>
                    <a:pt x="34808" y="37385"/>
                  </a:cubicBezTo>
                  <a:cubicBezTo>
                    <a:pt x="35135" y="37093"/>
                    <a:pt x="35484" y="36800"/>
                    <a:pt x="35859" y="36507"/>
                  </a:cubicBezTo>
                  <a:cubicBezTo>
                    <a:pt x="35814" y="36320"/>
                    <a:pt x="35769" y="36132"/>
                    <a:pt x="35724" y="35945"/>
                  </a:cubicBezTo>
                  <a:cubicBezTo>
                    <a:pt x="35345" y="36200"/>
                    <a:pt x="34985" y="36459"/>
                    <a:pt x="34640" y="36714"/>
                  </a:cubicBezTo>
                  <a:close/>
                  <a:moveTo>
                    <a:pt x="35585" y="35363"/>
                  </a:moveTo>
                  <a:cubicBezTo>
                    <a:pt x="35581" y="35359"/>
                    <a:pt x="35581" y="35355"/>
                    <a:pt x="35581" y="35352"/>
                  </a:cubicBezTo>
                  <a:cubicBezTo>
                    <a:pt x="35191" y="35588"/>
                    <a:pt x="34812" y="35824"/>
                    <a:pt x="34452" y="36061"/>
                  </a:cubicBezTo>
                  <a:cubicBezTo>
                    <a:pt x="34501" y="36226"/>
                    <a:pt x="34553" y="36395"/>
                    <a:pt x="34598" y="36560"/>
                  </a:cubicBezTo>
                  <a:cubicBezTo>
                    <a:pt x="34944" y="36305"/>
                    <a:pt x="35307" y="36050"/>
                    <a:pt x="35686" y="35791"/>
                  </a:cubicBezTo>
                  <a:cubicBezTo>
                    <a:pt x="35653" y="35648"/>
                    <a:pt x="35619" y="35506"/>
                    <a:pt x="35585" y="35363"/>
                  </a:cubicBezTo>
                  <a:moveTo>
                    <a:pt x="37386" y="33344"/>
                  </a:moveTo>
                  <a:cubicBezTo>
                    <a:pt x="36744" y="33656"/>
                    <a:pt x="36122" y="33963"/>
                    <a:pt x="35518" y="34279"/>
                  </a:cubicBezTo>
                  <a:cubicBezTo>
                    <a:pt x="35540" y="34380"/>
                    <a:pt x="35563" y="34485"/>
                    <a:pt x="35589" y="34590"/>
                  </a:cubicBezTo>
                  <a:cubicBezTo>
                    <a:pt x="36167" y="34271"/>
                    <a:pt x="36767" y="33952"/>
                    <a:pt x="37390" y="33633"/>
                  </a:cubicBezTo>
                  <a:cubicBezTo>
                    <a:pt x="37386" y="33536"/>
                    <a:pt x="37386" y="33438"/>
                    <a:pt x="37386" y="33344"/>
                  </a:cubicBezTo>
                  <a:close/>
                  <a:moveTo>
                    <a:pt x="35480" y="34121"/>
                  </a:moveTo>
                  <a:cubicBezTo>
                    <a:pt x="36095" y="33806"/>
                    <a:pt x="36729" y="33487"/>
                    <a:pt x="37386" y="33172"/>
                  </a:cubicBezTo>
                  <a:cubicBezTo>
                    <a:pt x="37386" y="33078"/>
                    <a:pt x="37386" y="32984"/>
                    <a:pt x="37390" y="32894"/>
                  </a:cubicBezTo>
                  <a:cubicBezTo>
                    <a:pt x="36714" y="33206"/>
                    <a:pt x="36058" y="33521"/>
                    <a:pt x="35416" y="33832"/>
                  </a:cubicBezTo>
                  <a:cubicBezTo>
                    <a:pt x="35439" y="33930"/>
                    <a:pt x="35461" y="34024"/>
                    <a:pt x="35480" y="34121"/>
                  </a:cubicBezTo>
                  <a:moveTo>
                    <a:pt x="34403" y="35911"/>
                  </a:moveTo>
                  <a:cubicBezTo>
                    <a:pt x="34771" y="35674"/>
                    <a:pt x="35150" y="35434"/>
                    <a:pt x="35544" y="35198"/>
                  </a:cubicBezTo>
                  <a:cubicBezTo>
                    <a:pt x="35514" y="35078"/>
                    <a:pt x="35484" y="34958"/>
                    <a:pt x="35458" y="34834"/>
                  </a:cubicBezTo>
                  <a:cubicBezTo>
                    <a:pt x="35052" y="35059"/>
                    <a:pt x="34658" y="35284"/>
                    <a:pt x="34276" y="35509"/>
                  </a:cubicBezTo>
                  <a:cubicBezTo>
                    <a:pt x="34321" y="35644"/>
                    <a:pt x="34362" y="35776"/>
                    <a:pt x="34403" y="35911"/>
                  </a:cubicBezTo>
                  <a:close/>
                  <a:moveTo>
                    <a:pt x="33552" y="37573"/>
                  </a:moveTo>
                  <a:cubicBezTo>
                    <a:pt x="33604" y="37896"/>
                    <a:pt x="33642" y="38214"/>
                    <a:pt x="33653" y="38533"/>
                  </a:cubicBezTo>
                  <a:cubicBezTo>
                    <a:pt x="33953" y="38199"/>
                    <a:pt x="34283" y="37866"/>
                    <a:pt x="34647" y="37532"/>
                  </a:cubicBezTo>
                  <a:cubicBezTo>
                    <a:pt x="34598" y="37299"/>
                    <a:pt x="34542" y="37066"/>
                    <a:pt x="34478" y="36834"/>
                  </a:cubicBezTo>
                  <a:cubicBezTo>
                    <a:pt x="34152" y="37081"/>
                    <a:pt x="33844" y="37329"/>
                    <a:pt x="33552" y="37573"/>
                  </a:cubicBezTo>
                  <a:moveTo>
                    <a:pt x="33522" y="37404"/>
                  </a:moveTo>
                  <a:cubicBezTo>
                    <a:pt x="33810" y="37164"/>
                    <a:pt x="34118" y="36924"/>
                    <a:pt x="34437" y="36680"/>
                  </a:cubicBezTo>
                  <a:cubicBezTo>
                    <a:pt x="34392" y="36511"/>
                    <a:pt x="34339" y="36338"/>
                    <a:pt x="34287" y="36166"/>
                  </a:cubicBezTo>
                  <a:cubicBezTo>
                    <a:pt x="33976" y="36372"/>
                    <a:pt x="33675" y="36575"/>
                    <a:pt x="33386" y="36781"/>
                  </a:cubicBezTo>
                  <a:cubicBezTo>
                    <a:pt x="33439" y="36991"/>
                    <a:pt x="33484" y="37198"/>
                    <a:pt x="33522" y="37404"/>
                  </a:cubicBezTo>
                  <a:moveTo>
                    <a:pt x="31593" y="43137"/>
                  </a:moveTo>
                  <a:cubicBezTo>
                    <a:pt x="31766" y="42965"/>
                    <a:pt x="31923" y="42788"/>
                    <a:pt x="32073" y="42604"/>
                  </a:cubicBezTo>
                  <a:cubicBezTo>
                    <a:pt x="33049" y="41422"/>
                    <a:pt x="33439" y="40214"/>
                    <a:pt x="33469" y="38972"/>
                  </a:cubicBezTo>
                  <a:cubicBezTo>
                    <a:pt x="33266" y="39216"/>
                    <a:pt x="33083" y="39464"/>
                    <a:pt x="32917" y="39708"/>
                  </a:cubicBezTo>
                  <a:cubicBezTo>
                    <a:pt x="32156" y="40852"/>
                    <a:pt x="31732" y="42000"/>
                    <a:pt x="31593" y="43137"/>
                  </a:cubicBezTo>
                  <a:close/>
                  <a:moveTo>
                    <a:pt x="29938" y="44492"/>
                  </a:moveTo>
                  <a:cubicBezTo>
                    <a:pt x="30494" y="44116"/>
                    <a:pt x="30993" y="43719"/>
                    <a:pt x="31432" y="43298"/>
                  </a:cubicBezTo>
                  <a:cubicBezTo>
                    <a:pt x="31548" y="42079"/>
                    <a:pt x="31987" y="40845"/>
                    <a:pt x="32797" y="39629"/>
                  </a:cubicBezTo>
                  <a:cubicBezTo>
                    <a:pt x="32996" y="39336"/>
                    <a:pt x="33218" y="39040"/>
                    <a:pt x="33469" y="38744"/>
                  </a:cubicBezTo>
                  <a:cubicBezTo>
                    <a:pt x="33465" y="38406"/>
                    <a:pt x="33435" y="38061"/>
                    <a:pt x="33383" y="37715"/>
                  </a:cubicBezTo>
                  <a:cubicBezTo>
                    <a:pt x="32377" y="38582"/>
                    <a:pt x="31593" y="39438"/>
                    <a:pt x="31068" y="40278"/>
                  </a:cubicBezTo>
                  <a:cubicBezTo>
                    <a:pt x="30280" y="41531"/>
                    <a:pt x="29923" y="42784"/>
                    <a:pt x="29923" y="44019"/>
                  </a:cubicBezTo>
                  <a:cubicBezTo>
                    <a:pt x="29923" y="44176"/>
                    <a:pt x="29927" y="44334"/>
                    <a:pt x="29938" y="44492"/>
                  </a:cubicBezTo>
                  <a:close/>
                  <a:moveTo>
                    <a:pt x="33150" y="43707"/>
                  </a:moveTo>
                  <a:cubicBezTo>
                    <a:pt x="33158" y="43700"/>
                    <a:pt x="33161" y="43696"/>
                    <a:pt x="33165" y="43692"/>
                  </a:cubicBezTo>
                  <a:cubicBezTo>
                    <a:pt x="34433" y="42353"/>
                    <a:pt x="34880" y="40961"/>
                    <a:pt x="34883" y="39501"/>
                  </a:cubicBezTo>
                  <a:cubicBezTo>
                    <a:pt x="34883" y="39340"/>
                    <a:pt x="34876" y="39175"/>
                    <a:pt x="34865" y="39014"/>
                  </a:cubicBezTo>
                  <a:cubicBezTo>
                    <a:pt x="34838" y="39051"/>
                    <a:pt x="34808" y="39092"/>
                    <a:pt x="34778" y="39134"/>
                  </a:cubicBezTo>
                  <a:cubicBezTo>
                    <a:pt x="33713" y="40650"/>
                    <a:pt x="33206" y="42184"/>
                    <a:pt x="33150" y="43707"/>
                  </a:cubicBezTo>
                  <a:close/>
                  <a:moveTo>
                    <a:pt x="34662" y="39051"/>
                  </a:moveTo>
                  <a:cubicBezTo>
                    <a:pt x="34722" y="38965"/>
                    <a:pt x="34786" y="38882"/>
                    <a:pt x="34850" y="38796"/>
                  </a:cubicBezTo>
                  <a:cubicBezTo>
                    <a:pt x="34816" y="38432"/>
                    <a:pt x="34760" y="38068"/>
                    <a:pt x="34685" y="37697"/>
                  </a:cubicBezTo>
                  <a:cubicBezTo>
                    <a:pt x="34306" y="38046"/>
                    <a:pt x="33964" y="38398"/>
                    <a:pt x="33660" y="38747"/>
                  </a:cubicBezTo>
                  <a:cubicBezTo>
                    <a:pt x="33660" y="38774"/>
                    <a:pt x="33660" y="38800"/>
                    <a:pt x="33660" y="38826"/>
                  </a:cubicBezTo>
                  <a:cubicBezTo>
                    <a:pt x="33660" y="40158"/>
                    <a:pt x="33259" y="41467"/>
                    <a:pt x="32220" y="42724"/>
                  </a:cubicBezTo>
                  <a:cubicBezTo>
                    <a:pt x="32021" y="42968"/>
                    <a:pt x="31799" y="43205"/>
                    <a:pt x="31563" y="43434"/>
                  </a:cubicBezTo>
                  <a:cubicBezTo>
                    <a:pt x="31548" y="43617"/>
                    <a:pt x="31540" y="43797"/>
                    <a:pt x="31540" y="43981"/>
                  </a:cubicBezTo>
                  <a:cubicBezTo>
                    <a:pt x="31540" y="44319"/>
                    <a:pt x="31567" y="44657"/>
                    <a:pt x="31615" y="44994"/>
                  </a:cubicBezTo>
                  <a:cubicBezTo>
                    <a:pt x="32133" y="44638"/>
                    <a:pt x="32599" y="44259"/>
                    <a:pt x="33007" y="43854"/>
                  </a:cubicBezTo>
                  <a:cubicBezTo>
                    <a:pt x="33030" y="42255"/>
                    <a:pt x="33548" y="40635"/>
                    <a:pt x="34662" y="39051"/>
                  </a:cubicBezTo>
                  <a:moveTo>
                    <a:pt x="33578" y="47005"/>
                  </a:moveTo>
                  <a:cubicBezTo>
                    <a:pt x="33431" y="46615"/>
                    <a:pt x="33311" y="46221"/>
                    <a:pt x="33221" y="45824"/>
                  </a:cubicBezTo>
                  <a:cubicBezTo>
                    <a:pt x="32842" y="46079"/>
                    <a:pt x="32433" y="46319"/>
                    <a:pt x="32002" y="46548"/>
                  </a:cubicBezTo>
                  <a:cubicBezTo>
                    <a:pt x="32122" y="46882"/>
                    <a:pt x="32261" y="47212"/>
                    <a:pt x="32422" y="47542"/>
                  </a:cubicBezTo>
                  <a:cubicBezTo>
                    <a:pt x="32827" y="47373"/>
                    <a:pt x="33214" y="47193"/>
                    <a:pt x="33578" y="47005"/>
                  </a:cubicBezTo>
                  <a:moveTo>
                    <a:pt x="33645" y="47174"/>
                  </a:moveTo>
                  <a:cubicBezTo>
                    <a:pt x="33281" y="47362"/>
                    <a:pt x="32902" y="47538"/>
                    <a:pt x="32505" y="47707"/>
                  </a:cubicBezTo>
                  <a:cubicBezTo>
                    <a:pt x="32659" y="48003"/>
                    <a:pt x="32827" y="48300"/>
                    <a:pt x="33015" y="48596"/>
                  </a:cubicBezTo>
                  <a:cubicBezTo>
                    <a:pt x="33390" y="48469"/>
                    <a:pt x="33758" y="48334"/>
                    <a:pt x="34111" y="48191"/>
                  </a:cubicBezTo>
                  <a:cubicBezTo>
                    <a:pt x="33934" y="47857"/>
                    <a:pt x="33780" y="47516"/>
                    <a:pt x="33645" y="47174"/>
                  </a:cubicBezTo>
                  <a:close/>
                  <a:moveTo>
                    <a:pt x="35349" y="47624"/>
                  </a:moveTo>
                  <a:cubicBezTo>
                    <a:pt x="35184" y="47227"/>
                    <a:pt x="35045" y="46822"/>
                    <a:pt x="34936" y="46413"/>
                  </a:cubicBezTo>
                  <a:cubicBezTo>
                    <a:pt x="34572" y="46660"/>
                    <a:pt x="34186" y="46893"/>
                    <a:pt x="33773" y="47110"/>
                  </a:cubicBezTo>
                  <a:cubicBezTo>
                    <a:pt x="33908" y="47456"/>
                    <a:pt x="34066" y="47797"/>
                    <a:pt x="34242" y="48139"/>
                  </a:cubicBezTo>
                  <a:cubicBezTo>
                    <a:pt x="34628" y="47977"/>
                    <a:pt x="35000" y="47808"/>
                    <a:pt x="35349" y="47624"/>
                  </a:cubicBezTo>
                  <a:moveTo>
                    <a:pt x="35420" y="47790"/>
                  </a:moveTo>
                  <a:cubicBezTo>
                    <a:pt x="35071" y="47970"/>
                    <a:pt x="34707" y="48139"/>
                    <a:pt x="34324" y="48296"/>
                  </a:cubicBezTo>
                  <a:cubicBezTo>
                    <a:pt x="34490" y="48600"/>
                    <a:pt x="34670" y="48904"/>
                    <a:pt x="34865" y="49200"/>
                  </a:cubicBezTo>
                  <a:cubicBezTo>
                    <a:pt x="35229" y="49084"/>
                    <a:pt x="35581" y="48956"/>
                    <a:pt x="35919" y="48825"/>
                  </a:cubicBezTo>
                  <a:cubicBezTo>
                    <a:pt x="35735" y="48484"/>
                    <a:pt x="35566" y="48139"/>
                    <a:pt x="35420" y="47790"/>
                  </a:cubicBezTo>
                  <a:moveTo>
                    <a:pt x="37112" y="48285"/>
                  </a:moveTo>
                  <a:cubicBezTo>
                    <a:pt x="36936" y="47880"/>
                    <a:pt x="36782" y="47471"/>
                    <a:pt x="36654" y="47058"/>
                  </a:cubicBezTo>
                  <a:cubicBezTo>
                    <a:pt x="36624" y="47077"/>
                    <a:pt x="36598" y="47099"/>
                    <a:pt x="36568" y="47118"/>
                  </a:cubicBezTo>
                  <a:cubicBezTo>
                    <a:pt x="36249" y="47332"/>
                    <a:pt x="35904" y="47534"/>
                    <a:pt x="35544" y="47726"/>
                  </a:cubicBezTo>
                  <a:cubicBezTo>
                    <a:pt x="35694" y="48078"/>
                    <a:pt x="35863" y="48427"/>
                    <a:pt x="36050" y="48773"/>
                  </a:cubicBezTo>
                  <a:cubicBezTo>
                    <a:pt x="36422" y="48619"/>
                    <a:pt x="36778" y="48457"/>
                    <a:pt x="37112" y="48285"/>
                  </a:cubicBezTo>
                  <a:moveTo>
                    <a:pt x="37183" y="48446"/>
                  </a:moveTo>
                  <a:cubicBezTo>
                    <a:pt x="36853" y="48619"/>
                    <a:pt x="36501" y="48776"/>
                    <a:pt x="36137" y="48926"/>
                  </a:cubicBezTo>
                  <a:cubicBezTo>
                    <a:pt x="36306" y="49234"/>
                    <a:pt x="36493" y="49534"/>
                    <a:pt x="36692" y="49838"/>
                  </a:cubicBezTo>
                  <a:cubicBezTo>
                    <a:pt x="37045" y="49726"/>
                    <a:pt x="37382" y="49609"/>
                    <a:pt x="37709" y="49485"/>
                  </a:cubicBezTo>
                  <a:cubicBezTo>
                    <a:pt x="37517" y="49140"/>
                    <a:pt x="37341" y="48795"/>
                    <a:pt x="37183" y="48446"/>
                  </a:cubicBezTo>
                  <a:moveTo>
                    <a:pt x="38681" y="49065"/>
                  </a:moveTo>
                  <a:cubicBezTo>
                    <a:pt x="38744" y="49035"/>
                    <a:pt x="38804" y="49005"/>
                    <a:pt x="38864" y="48975"/>
                  </a:cubicBezTo>
                  <a:cubicBezTo>
                    <a:pt x="38677" y="48570"/>
                    <a:pt x="38515" y="48161"/>
                    <a:pt x="38373" y="47748"/>
                  </a:cubicBezTo>
                  <a:cubicBezTo>
                    <a:pt x="38152" y="47898"/>
                    <a:pt x="37915" y="48045"/>
                    <a:pt x="37664" y="48187"/>
                  </a:cubicBezTo>
                  <a:cubicBezTo>
                    <a:pt x="37547" y="48255"/>
                    <a:pt x="37427" y="48322"/>
                    <a:pt x="37307" y="48386"/>
                  </a:cubicBezTo>
                  <a:cubicBezTo>
                    <a:pt x="37465" y="48735"/>
                    <a:pt x="37645" y="49088"/>
                    <a:pt x="37836" y="49433"/>
                  </a:cubicBezTo>
                  <a:cubicBezTo>
                    <a:pt x="38129" y="49317"/>
                    <a:pt x="38410" y="49197"/>
                    <a:pt x="38681" y="49065"/>
                  </a:cubicBezTo>
                  <a:moveTo>
                    <a:pt x="38936" y="49133"/>
                  </a:moveTo>
                  <a:cubicBezTo>
                    <a:pt x="38879" y="49163"/>
                    <a:pt x="38819" y="49193"/>
                    <a:pt x="38756" y="49223"/>
                  </a:cubicBezTo>
                  <a:cubicBezTo>
                    <a:pt x="38489" y="49350"/>
                    <a:pt x="38212" y="49470"/>
                    <a:pt x="37923" y="49587"/>
                  </a:cubicBezTo>
                  <a:cubicBezTo>
                    <a:pt x="38103" y="49894"/>
                    <a:pt x="38294" y="50202"/>
                    <a:pt x="38497" y="50506"/>
                  </a:cubicBezTo>
                  <a:cubicBezTo>
                    <a:pt x="38838" y="50405"/>
                    <a:pt x="39168" y="50296"/>
                    <a:pt x="39483" y="50180"/>
                  </a:cubicBezTo>
                  <a:cubicBezTo>
                    <a:pt x="39285" y="49834"/>
                    <a:pt x="39105" y="49485"/>
                    <a:pt x="38936" y="49133"/>
                  </a:cubicBezTo>
                  <a:close/>
                  <a:moveTo>
                    <a:pt x="39787" y="50063"/>
                  </a:moveTo>
                  <a:cubicBezTo>
                    <a:pt x="40076" y="49947"/>
                    <a:pt x="40346" y="49831"/>
                    <a:pt x="40605" y="49707"/>
                  </a:cubicBezTo>
                  <a:cubicBezTo>
                    <a:pt x="40410" y="49302"/>
                    <a:pt x="40238" y="48889"/>
                    <a:pt x="40084" y="48476"/>
                  </a:cubicBezTo>
                  <a:cubicBezTo>
                    <a:pt x="39772" y="48683"/>
                    <a:pt x="39431" y="48881"/>
                    <a:pt x="39056" y="49073"/>
                  </a:cubicBezTo>
                  <a:cubicBezTo>
                    <a:pt x="39225" y="49429"/>
                    <a:pt x="39408" y="49782"/>
                    <a:pt x="39611" y="50131"/>
                  </a:cubicBezTo>
                  <a:cubicBezTo>
                    <a:pt x="39671" y="50108"/>
                    <a:pt x="39731" y="50086"/>
                    <a:pt x="39787" y="50063"/>
                  </a:cubicBezTo>
                  <a:moveTo>
                    <a:pt x="40680" y="49864"/>
                  </a:moveTo>
                  <a:cubicBezTo>
                    <a:pt x="40418" y="49988"/>
                    <a:pt x="40144" y="50108"/>
                    <a:pt x="39851" y="50221"/>
                  </a:cubicBezTo>
                  <a:cubicBezTo>
                    <a:pt x="39802" y="50243"/>
                    <a:pt x="39750" y="50262"/>
                    <a:pt x="39697" y="50285"/>
                  </a:cubicBezTo>
                  <a:cubicBezTo>
                    <a:pt x="39881" y="50596"/>
                    <a:pt x="40076" y="50907"/>
                    <a:pt x="40286" y="51215"/>
                  </a:cubicBezTo>
                  <a:cubicBezTo>
                    <a:pt x="40497" y="51159"/>
                    <a:pt x="40699" y="51099"/>
                    <a:pt x="40898" y="51031"/>
                  </a:cubicBezTo>
                  <a:cubicBezTo>
                    <a:pt x="41014" y="50994"/>
                    <a:pt x="41131" y="50956"/>
                    <a:pt x="41243" y="50919"/>
                  </a:cubicBezTo>
                  <a:cubicBezTo>
                    <a:pt x="41041" y="50570"/>
                    <a:pt x="40853" y="50217"/>
                    <a:pt x="40680" y="49864"/>
                  </a:cubicBezTo>
                  <a:moveTo>
                    <a:pt x="41798" y="49257"/>
                  </a:moveTo>
                  <a:cubicBezTo>
                    <a:pt x="41487" y="49448"/>
                    <a:pt x="41157" y="49632"/>
                    <a:pt x="40800" y="49804"/>
                  </a:cubicBezTo>
                  <a:cubicBezTo>
                    <a:pt x="40973" y="50165"/>
                    <a:pt x="41164" y="50521"/>
                    <a:pt x="41371" y="50874"/>
                  </a:cubicBezTo>
                  <a:cubicBezTo>
                    <a:pt x="41712" y="50750"/>
                    <a:pt x="42035" y="50622"/>
                    <a:pt x="42339" y="50487"/>
                  </a:cubicBezTo>
                  <a:cubicBezTo>
                    <a:pt x="42140" y="50082"/>
                    <a:pt x="41960" y="49669"/>
                    <a:pt x="41798" y="49257"/>
                  </a:cubicBezTo>
                  <a:moveTo>
                    <a:pt x="43446" y="49932"/>
                  </a:moveTo>
                  <a:cubicBezTo>
                    <a:pt x="43247" y="49437"/>
                    <a:pt x="43074" y="48938"/>
                    <a:pt x="42928" y="48439"/>
                  </a:cubicBezTo>
                  <a:cubicBezTo>
                    <a:pt x="42620" y="48701"/>
                    <a:pt x="42282" y="48949"/>
                    <a:pt x="41907" y="49189"/>
                  </a:cubicBezTo>
                  <a:cubicBezTo>
                    <a:pt x="42072" y="49606"/>
                    <a:pt x="42256" y="50022"/>
                    <a:pt x="42459" y="50435"/>
                  </a:cubicBezTo>
                  <a:cubicBezTo>
                    <a:pt x="42808" y="50221"/>
                    <a:pt x="43138" y="50108"/>
                    <a:pt x="43446" y="49932"/>
                  </a:cubicBezTo>
                  <a:moveTo>
                    <a:pt x="43509" y="50090"/>
                  </a:moveTo>
                  <a:cubicBezTo>
                    <a:pt x="43202" y="50266"/>
                    <a:pt x="42879" y="50431"/>
                    <a:pt x="42534" y="50589"/>
                  </a:cubicBezTo>
                  <a:cubicBezTo>
                    <a:pt x="42714" y="50945"/>
                    <a:pt x="42909" y="51305"/>
                    <a:pt x="43119" y="51658"/>
                  </a:cubicBezTo>
                  <a:cubicBezTo>
                    <a:pt x="43453" y="51549"/>
                    <a:pt x="43768" y="51437"/>
                    <a:pt x="44068" y="51316"/>
                  </a:cubicBezTo>
                  <a:cubicBezTo>
                    <a:pt x="43866" y="50911"/>
                    <a:pt x="43678" y="50502"/>
                    <a:pt x="43509" y="50090"/>
                  </a:cubicBezTo>
                  <a:moveTo>
                    <a:pt x="45153" y="50821"/>
                  </a:moveTo>
                  <a:cubicBezTo>
                    <a:pt x="44950" y="50341"/>
                    <a:pt x="44770" y="49853"/>
                    <a:pt x="44612" y="49365"/>
                  </a:cubicBezTo>
                  <a:cubicBezTo>
                    <a:pt x="44305" y="49598"/>
                    <a:pt x="43975" y="49819"/>
                    <a:pt x="43618" y="50026"/>
                  </a:cubicBezTo>
                  <a:cubicBezTo>
                    <a:pt x="43791" y="50442"/>
                    <a:pt x="43982" y="50855"/>
                    <a:pt x="44189" y="51268"/>
                  </a:cubicBezTo>
                  <a:cubicBezTo>
                    <a:pt x="44526" y="51129"/>
                    <a:pt x="44849" y="50979"/>
                    <a:pt x="45153" y="50821"/>
                  </a:cubicBezTo>
                  <a:close/>
                  <a:moveTo>
                    <a:pt x="45220" y="50975"/>
                  </a:moveTo>
                  <a:cubicBezTo>
                    <a:pt x="44916" y="51133"/>
                    <a:pt x="44597" y="51279"/>
                    <a:pt x="44264" y="51418"/>
                  </a:cubicBezTo>
                  <a:cubicBezTo>
                    <a:pt x="44451" y="51774"/>
                    <a:pt x="44650" y="52131"/>
                    <a:pt x="44860" y="52483"/>
                  </a:cubicBezTo>
                  <a:cubicBezTo>
                    <a:pt x="45183" y="52390"/>
                    <a:pt x="45494" y="52288"/>
                    <a:pt x="45791" y="52183"/>
                  </a:cubicBezTo>
                  <a:cubicBezTo>
                    <a:pt x="45584" y="51785"/>
                    <a:pt x="45393" y="51380"/>
                    <a:pt x="45220" y="50975"/>
                  </a:cubicBezTo>
                  <a:moveTo>
                    <a:pt x="46860" y="51752"/>
                  </a:moveTo>
                  <a:cubicBezTo>
                    <a:pt x="46654" y="51286"/>
                    <a:pt x="46470" y="50814"/>
                    <a:pt x="46305" y="50341"/>
                  </a:cubicBezTo>
                  <a:cubicBezTo>
                    <a:pt x="45997" y="50544"/>
                    <a:pt x="45674" y="50739"/>
                    <a:pt x="45329" y="50919"/>
                  </a:cubicBezTo>
                  <a:cubicBezTo>
                    <a:pt x="45505" y="51328"/>
                    <a:pt x="45701" y="51737"/>
                    <a:pt x="45911" y="52142"/>
                  </a:cubicBezTo>
                  <a:cubicBezTo>
                    <a:pt x="46241" y="52018"/>
                    <a:pt x="46556" y="51891"/>
                    <a:pt x="46860" y="51752"/>
                  </a:cubicBezTo>
                  <a:close/>
                  <a:moveTo>
                    <a:pt x="46927" y="51902"/>
                  </a:moveTo>
                  <a:cubicBezTo>
                    <a:pt x="46627" y="52041"/>
                    <a:pt x="46312" y="52168"/>
                    <a:pt x="45989" y="52288"/>
                  </a:cubicBezTo>
                  <a:cubicBezTo>
                    <a:pt x="46177" y="52641"/>
                    <a:pt x="46376" y="52994"/>
                    <a:pt x="46590" y="53346"/>
                  </a:cubicBezTo>
                  <a:cubicBezTo>
                    <a:pt x="46905" y="53267"/>
                    <a:pt x="47209" y="53181"/>
                    <a:pt x="47509" y="53087"/>
                  </a:cubicBezTo>
                  <a:cubicBezTo>
                    <a:pt x="47299" y="52697"/>
                    <a:pt x="47104" y="52299"/>
                    <a:pt x="46927" y="51902"/>
                  </a:cubicBezTo>
                  <a:close/>
                  <a:moveTo>
                    <a:pt x="47299" y="49602"/>
                  </a:moveTo>
                  <a:cubicBezTo>
                    <a:pt x="47018" y="49838"/>
                    <a:pt x="46721" y="50060"/>
                    <a:pt x="46410" y="50273"/>
                  </a:cubicBezTo>
                  <a:cubicBezTo>
                    <a:pt x="46575" y="50754"/>
                    <a:pt x="46762" y="51226"/>
                    <a:pt x="46969" y="51703"/>
                  </a:cubicBezTo>
                  <a:cubicBezTo>
                    <a:pt x="47306" y="51545"/>
                    <a:pt x="47629" y="51380"/>
                    <a:pt x="47941" y="51200"/>
                  </a:cubicBezTo>
                  <a:cubicBezTo>
                    <a:pt x="47734" y="50637"/>
                    <a:pt x="47558" y="50075"/>
                    <a:pt x="47411" y="49504"/>
                  </a:cubicBezTo>
                  <a:cubicBezTo>
                    <a:pt x="47374" y="49538"/>
                    <a:pt x="47336" y="49572"/>
                    <a:pt x="47299" y="49602"/>
                  </a:cubicBezTo>
                  <a:close/>
                  <a:moveTo>
                    <a:pt x="45847" y="48255"/>
                  </a:moveTo>
                  <a:cubicBezTo>
                    <a:pt x="45978" y="48874"/>
                    <a:pt x="46147" y="49493"/>
                    <a:pt x="46353" y="50108"/>
                  </a:cubicBezTo>
                  <a:cubicBezTo>
                    <a:pt x="46646" y="49906"/>
                    <a:pt x="46924" y="49696"/>
                    <a:pt x="47190" y="49474"/>
                  </a:cubicBezTo>
                  <a:cubicBezTo>
                    <a:pt x="47250" y="49425"/>
                    <a:pt x="47310" y="49373"/>
                    <a:pt x="47366" y="49324"/>
                  </a:cubicBezTo>
                  <a:cubicBezTo>
                    <a:pt x="47168" y="48510"/>
                    <a:pt x="47025" y="47692"/>
                    <a:pt x="46950" y="46874"/>
                  </a:cubicBezTo>
                  <a:cubicBezTo>
                    <a:pt x="46612" y="47362"/>
                    <a:pt x="46252" y="47823"/>
                    <a:pt x="45847" y="48255"/>
                  </a:cubicBezTo>
                  <a:moveTo>
                    <a:pt x="51914" y="32684"/>
                  </a:moveTo>
                  <a:cubicBezTo>
                    <a:pt x="49558" y="35408"/>
                    <a:pt x="48293" y="37903"/>
                    <a:pt x="47370" y="40143"/>
                  </a:cubicBezTo>
                  <a:cubicBezTo>
                    <a:pt x="46661" y="41869"/>
                    <a:pt x="46155" y="43445"/>
                    <a:pt x="45509" y="44852"/>
                  </a:cubicBezTo>
                  <a:cubicBezTo>
                    <a:pt x="45509" y="44931"/>
                    <a:pt x="45505" y="45009"/>
                    <a:pt x="45505" y="45088"/>
                  </a:cubicBezTo>
                  <a:cubicBezTo>
                    <a:pt x="45505" y="46075"/>
                    <a:pt x="45607" y="47065"/>
                    <a:pt x="45806" y="48052"/>
                  </a:cubicBezTo>
                  <a:cubicBezTo>
                    <a:pt x="46215" y="47602"/>
                    <a:pt x="46582" y="47118"/>
                    <a:pt x="46924" y="46604"/>
                  </a:cubicBezTo>
                  <a:cubicBezTo>
                    <a:pt x="46894" y="46195"/>
                    <a:pt x="46879" y="45782"/>
                    <a:pt x="46879" y="45373"/>
                  </a:cubicBezTo>
                  <a:cubicBezTo>
                    <a:pt x="46879" y="41377"/>
                    <a:pt x="48413" y="37400"/>
                    <a:pt x="51820" y="33847"/>
                  </a:cubicBezTo>
                  <a:cubicBezTo>
                    <a:pt x="54916" y="30620"/>
                    <a:pt x="59996" y="27615"/>
                    <a:pt x="66239" y="24955"/>
                  </a:cubicBezTo>
                  <a:cubicBezTo>
                    <a:pt x="66438" y="24827"/>
                    <a:pt x="66637" y="24704"/>
                    <a:pt x="66836" y="24576"/>
                  </a:cubicBezTo>
                  <a:cubicBezTo>
                    <a:pt x="60652" y="27011"/>
                    <a:pt x="55441" y="29754"/>
                    <a:pt x="51914" y="32684"/>
                  </a:cubicBezTo>
                  <a:moveTo>
                    <a:pt x="54371" y="30155"/>
                  </a:moveTo>
                  <a:cubicBezTo>
                    <a:pt x="54094" y="30407"/>
                    <a:pt x="53827" y="30662"/>
                    <a:pt x="53565" y="30917"/>
                  </a:cubicBezTo>
                  <a:cubicBezTo>
                    <a:pt x="53152" y="31326"/>
                    <a:pt x="52766" y="31731"/>
                    <a:pt x="52402" y="32132"/>
                  </a:cubicBezTo>
                  <a:cubicBezTo>
                    <a:pt x="56041" y="29266"/>
                    <a:pt x="61260" y="26598"/>
                    <a:pt x="67383" y="24231"/>
                  </a:cubicBezTo>
                  <a:cubicBezTo>
                    <a:pt x="67474" y="24175"/>
                    <a:pt x="67564" y="24118"/>
                    <a:pt x="67654" y="24066"/>
                  </a:cubicBezTo>
                  <a:cubicBezTo>
                    <a:pt x="62558" y="25919"/>
                    <a:pt x="58011" y="27972"/>
                    <a:pt x="54371" y="30155"/>
                  </a:cubicBezTo>
                  <a:close/>
                  <a:moveTo>
                    <a:pt x="56034" y="28722"/>
                  </a:moveTo>
                  <a:cubicBezTo>
                    <a:pt x="55625" y="29056"/>
                    <a:pt x="55227" y="29390"/>
                    <a:pt x="54840" y="29731"/>
                  </a:cubicBezTo>
                  <a:cubicBezTo>
                    <a:pt x="58532" y="27581"/>
                    <a:pt x="63091" y="25567"/>
                    <a:pt x="68164" y="23747"/>
                  </a:cubicBezTo>
                  <a:cubicBezTo>
                    <a:pt x="68179" y="23739"/>
                    <a:pt x="68190" y="23732"/>
                    <a:pt x="68205" y="23724"/>
                  </a:cubicBezTo>
                  <a:cubicBezTo>
                    <a:pt x="68216" y="23717"/>
                    <a:pt x="68228" y="23709"/>
                    <a:pt x="68239" y="23702"/>
                  </a:cubicBezTo>
                  <a:cubicBezTo>
                    <a:pt x="63737" y="25244"/>
                    <a:pt x="59587" y="26932"/>
                    <a:pt x="56034" y="28722"/>
                  </a:cubicBezTo>
                  <a:close/>
                  <a:moveTo>
                    <a:pt x="57242" y="27773"/>
                  </a:moveTo>
                  <a:cubicBezTo>
                    <a:pt x="56990" y="27964"/>
                    <a:pt x="56747" y="28155"/>
                    <a:pt x="56503" y="28347"/>
                  </a:cubicBezTo>
                  <a:cubicBezTo>
                    <a:pt x="59797" y="26722"/>
                    <a:pt x="63575" y="25184"/>
                    <a:pt x="67654" y="23769"/>
                  </a:cubicBezTo>
                  <a:cubicBezTo>
                    <a:pt x="63913" y="25015"/>
                    <a:pt x="60401" y="26358"/>
                    <a:pt x="57242" y="27773"/>
                  </a:cubicBezTo>
                  <a:close/>
                  <a:moveTo>
                    <a:pt x="58154" y="27094"/>
                  </a:moveTo>
                  <a:cubicBezTo>
                    <a:pt x="58003" y="27206"/>
                    <a:pt x="57853" y="27315"/>
                    <a:pt x="57703" y="27427"/>
                  </a:cubicBezTo>
                  <a:cubicBezTo>
                    <a:pt x="60236" y="26309"/>
                    <a:pt x="62990" y="25240"/>
                    <a:pt x="65898" y="24231"/>
                  </a:cubicBezTo>
                  <a:cubicBezTo>
                    <a:pt x="63185" y="25139"/>
                    <a:pt x="60585" y="26099"/>
                    <a:pt x="58154" y="27094"/>
                  </a:cubicBezTo>
                  <a:moveTo>
                    <a:pt x="64374" y="23953"/>
                  </a:moveTo>
                  <a:cubicBezTo>
                    <a:pt x="63395" y="24246"/>
                    <a:pt x="62420" y="24550"/>
                    <a:pt x="61452" y="24854"/>
                  </a:cubicBezTo>
                  <a:cubicBezTo>
                    <a:pt x="61440" y="24861"/>
                    <a:pt x="61425" y="24869"/>
                    <a:pt x="61414" y="24880"/>
                  </a:cubicBezTo>
                  <a:cubicBezTo>
                    <a:pt x="62393" y="24565"/>
                    <a:pt x="63380" y="24253"/>
                    <a:pt x="64374" y="23953"/>
                  </a:cubicBezTo>
                  <a:close/>
                  <a:moveTo>
                    <a:pt x="60945" y="25184"/>
                  </a:moveTo>
                  <a:cubicBezTo>
                    <a:pt x="60938" y="25184"/>
                    <a:pt x="60934" y="25188"/>
                    <a:pt x="60930" y="25191"/>
                  </a:cubicBezTo>
                  <a:cubicBezTo>
                    <a:pt x="61181" y="25109"/>
                    <a:pt x="61437" y="25026"/>
                    <a:pt x="61692" y="24940"/>
                  </a:cubicBezTo>
                  <a:cubicBezTo>
                    <a:pt x="61444" y="25022"/>
                    <a:pt x="61193" y="25101"/>
                    <a:pt x="60945" y="25184"/>
                  </a:cubicBezTo>
                  <a:moveTo>
                    <a:pt x="61298" y="24749"/>
                  </a:moveTo>
                  <a:cubicBezTo>
                    <a:pt x="61328" y="24730"/>
                    <a:pt x="61361" y="24707"/>
                    <a:pt x="61392" y="24689"/>
                  </a:cubicBezTo>
                  <a:cubicBezTo>
                    <a:pt x="58247" y="25675"/>
                    <a:pt x="55152" y="26718"/>
                    <a:pt x="52195" y="27803"/>
                  </a:cubicBezTo>
                  <a:cubicBezTo>
                    <a:pt x="52139" y="27851"/>
                    <a:pt x="52083" y="27896"/>
                    <a:pt x="52030" y="27945"/>
                  </a:cubicBezTo>
                  <a:cubicBezTo>
                    <a:pt x="54983" y="26835"/>
                    <a:pt x="58101" y="25762"/>
                    <a:pt x="61298" y="24749"/>
                  </a:cubicBezTo>
                  <a:moveTo>
                    <a:pt x="60780" y="25082"/>
                  </a:moveTo>
                  <a:cubicBezTo>
                    <a:pt x="60795" y="25075"/>
                    <a:pt x="60810" y="25064"/>
                    <a:pt x="60825" y="25052"/>
                  </a:cubicBezTo>
                  <a:cubicBezTo>
                    <a:pt x="57681" y="26058"/>
                    <a:pt x="54615" y="27124"/>
                    <a:pt x="51711" y="28223"/>
                  </a:cubicBezTo>
                  <a:cubicBezTo>
                    <a:pt x="51655" y="28275"/>
                    <a:pt x="51599" y="28324"/>
                    <a:pt x="51542" y="28377"/>
                  </a:cubicBezTo>
                  <a:cubicBezTo>
                    <a:pt x="54454" y="27232"/>
                    <a:pt x="57564" y="26129"/>
                    <a:pt x="60780" y="25082"/>
                  </a:cubicBezTo>
                  <a:close/>
                  <a:moveTo>
                    <a:pt x="51242" y="28647"/>
                  </a:moveTo>
                  <a:cubicBezTo>
                    <a:pt x="51175" y="28711"/>
                    <a:pt x="51107" y="28771"/>
                    <a:pt x="51043" y="28834"/>
                  </a:cubicBezTo>
                  <a:cubicBezTo>
                    <a:pt x="53925" y="27641"/>
                    <a:pt x="57039" y="26493"/>
                    <a:pt x="60292" y="25405"/>
                  </a:cubicBezTo>
                  <a:cubicBezTo>
                    <a:pt x="60303" y="25398"/>
                    <a:pt x="60311" y="25390"/>
                    <a:pt x="60322" y="25386"/>
                  </a:cubicBezTo>
                  <a:cubicBezTo>
                    <a:pt x="57155" y="26422"/>
                    <a:pt x="54101" y="27518"/>
                    <a:pt x="51242" y="28647"/>
                  </a:cubicBezTo>
                  <a:close/>
                  <a:moveTo>
                    <a:pt x="51085" y="28553"/>
                  </a:moveTo>
                  <a:cubicBezTo>
                    <a:pt x="51145" y="28501"/>
                    <a:pt x="51201" y="28448"/>
                    <a:pt x="51257" y="28396"/>
                  </a:cubicBezTo>
                  <a:cubicBezTo>
                    <a:pt x="48976" y="29270"/>
                    <a:pt x="46800" y="30166"/>
                    <a:pt x="44774" y="31078"/>
                  </a:cubicBezTo>
                  <a:cubicBezTo>
                    <a:pt x="44714" y="31172"/>
                    <a:pt x="44654" y="31270"/>
                    <a:pt x="44597" y="31363"/>
                  </a:cubicBezTo>
                  <a:cubicBezTo>
                    <a:pt x="46601" y="30407"/>
                    <a:pt x="48781" y="29469"/>
                    <a:pt x="51085" y="28553"/>
                  </a:cubicBezTo>
                  <a:close/>
                  <a:moveTo>
                    <a:pt x="46485" y="30846"/>
                  </a:moveTo>
                  <a:cubicBezTo>
                    <a:pt x="47787" y="30226"/>
                    <a:pt x="49164" y="29619"/>
                    <a:pt x="50597" y="29018"/>
                  </a:cubicBezTo>
                  <a:cubicBezTo>
                    <a:pt x="50664" y="28955"/>
                    <a:pt x="50732" y="28887"/>
                    <a:pt x="50800" y="28823"/>
                  </a:cubicBezTo>
                  <a:cubicBezTo>
                    <a:pt x="48590" y="29709"/>
                    <a:pt x="46500" y="30613"/>
                    <a:pt x="44575" y="31536"/>
                  </a:cubicBezTo>
                  <a:cubicBezTo>
                    <a:pt x="44537" y="31551"/>
                    <a:pt x="44504" y="31570"/>
                    <a:pt x="44466" y="31585"/>
                  </a:cubicBezTo>
                  <a:cubicBezTo>
                    <a:pt x="44399" y="31705"/>
                    <a:pt x="44331" y="31825"/>
                    <a:pt x="44264" y="31941"/>
                  </a:cubicBezTo>
                  <a:cubicBezTo>
                    <a:pt x="44980" y="31573"/>
                    <a:pt x="45719" y="31210"/>
                    <a:pt x="46485" y="30846"/>
                  </a:cubicBezTo>
                  <a:close/>
                  <a:moveTo>
                    <a:pt x="44147" y="32163"/>
                  </a:moveTo>
                  <a:cubicBezTo>
                    <a:pt x="44065" y="32320"/>
                    <a:pt x="43986" y="32474"/>
                    <a:pt x="43911" y="32628"/>
                  </a:cubicBezTo>
                  <a:cubicBezTo>
                    <a:pt x="45299" y="31836"/>
                    <a:pt x="46826" y="31052"/>
                    <a:pt x="48462" y="30283"/>
                  </a:cubicBezTo>
                  <a:cubicBezTo>
                    <a:pt x="48987" y="30035"/>
                    <a:pt x="49524" y="29788"/>
                    <a:pt x="50075" y="29544"/>
                  </a:cubicBezTo>
                  <a:cubicBezTo>
                    <a:pt x="50124" y="29491"/>
                    <a:pt x="50173" y="29442"/>
                    <a:pt x="50222" y="29390"/>
                  </a:cubicBezTo>
                  <a:cubicBezTo>
                    <a:pt x="50256" y="29356"/>
                    <a:pt x="50293" y="29322"/>
                    <a:pt x="50327" y="29285"/>
                  </a:cubicBezTo>
                  <a:cubicBezTo>
                    <a:pt x="49010" y="29840"/>
                    <a:pt x="47749" y="30403"/>
                    <a:pt x="46549" y="30973"/>
                  </a:cubicBezTo>
                  <a:cubicBezTo>
                    <a:pt x="45716" y="31367"/>
                    <a:pt x="44916" y="31765"/>
                    <a:pt x="44147" y="32163"/>
                  </a:cubicBezTo>
                  <a:close/>
                  <a:moveTo>
                    <a:pt x="40238" y="33791"/>
                  </a:moveTo>
                  <a:cubicBezTo>
                    <a:pt x="40208" y="33952"/>
                    <a:pt x="40185" y="34117"/>
                    <a:pt x="40159" y="34279"/>
                  </a:cubicBezTo>
                  <a:cubicBezTo>
                    <a:pt x="41314" y="33543"/>
                    <a:pt x="42598" y="32812"/>
                    <a:pt x="43986" y="32087"/>
                  </a:cubicBezTo>
                  <a:cubicBezTo>
                    <a:pt x="44050" y="31964"/>
                    <a:pt x="44117" y="31844"/>
                    <a:pt x="44185" y="31720"/>
                  </a:cubicBezTo>
                  <a:cubicBezTo>
                    <a:pt x="42774" y="32403"/>
                    <a:pt x="41450" y="33097"/>
                    <a:pt x="40238" y="33791"/>
                  </a:cubicBezTo>
                  <a:close/>
                  <a:moveTo>
                    <a:pt x="40185" y="33138"/>
                  </a:moveTo>
                  <a:cubicBezTo>
                    <a:pt x="40208" y="33033"/>
                    <a:pt x="40234" y="32924"/>
                    <a:pt x="40260" y="32815"/>
                  </a:cubicBezTo>
                  <a:cubicBezTo>
                    <a:pt x="39330" y="33273"/>
                    <a:pt x="38437" y="33735"/>
                    <a:pt x="37592" y="34196"/>
                  </a:cubicBezTo>
                  <a:cubicBezTo>
                    <a:pt x="37600" y="34320"/>
                    <a:pt x="37607" y="34447"/>
                    <a:pt x="37615" y="34571"/>
                  </a:cubicBezTo>
                  <a:cubicBezTo>
                    <a:pt x="38422" y="34095"/>
                    <a:pt x="39281" y="33615"/>
                    <a:pt x="40185" y="33138"/>
                  </a:cubicBezTo>
                  <a:close/>
                  <a:moveTo>
                    <a:pt x="40069" y="33720"/>
                  </a:moveTo>
                  <a:cubicBezTo>
                    <a:pt x="40091" y="33588"/>
                    <a:pt x="40118" y="33457"/>
                    <a:pt x="40144" y="33326"/>
                  </a:cubicBezTo>
                  <a:cubicBezTo>
                    <a:pt x="39258" y="33795"/>
                    <a:pt x="38418" y="34264"/>
                    <a:pt x="37630" y="34736"/>
                  </a:cubicBezTo>
                  <a:cubicBezTo>
                    <a:pt x="37641" y="34894"/>
                    <a:pt x="37652" y="35048"/>
                    <a:pt x="37667" y="35202"/>
                  </a:cubicBezTo>
                  <a:cubicBezTo>
                    <a:pt x="38410" y="34706"/>
                    <a:pt x="39213" y="34211"/>
                    <a:pt x="40069" y="33720"/>
                  </a:cubicBezTo>
                  <a:close/>
                  <a:moveTo>
                    <a:pt x="37750" y="35967"/>
                  </a:moveTo>
                  <a:cubicBezTo>
                    <a:pt x="38418" y="35446"/>
                    <a:pt x="39157" y="34924"/>
                    <a:pt x="39960" y="34406"/>
                  </a:cubicBezTo>
                  <a:cubicBezTo>
                    <a:pt x="39982" y="34241"/>
                    <a:pt x="40009" y="34072"/>
                    <a:pt x="40035" y="33907"/>
                  </a:cubicBezTo>
                  <a:cubicBezTo>
                    <a:pt x="39198" y="34391"/>
                    <a:pt x="38410" y="34879"/>
                    <a:pt x="37686" y="35367"/>
                  </a:cubicBezTo>
                  <a:cubicBezTo>
                    <a:pt x="37705" y="35569"/>
                    <a:pt x="37728" y="35768"/>
                    <a:pt x="37750" y="35967"/>
                  </a:cubicBezTo>
                  <a:close/>
                  <a:moveTo>
                    <a:pt x="36264" y="45321"/>
                  </a:moveTo>
                  <a:cubicBezTo>
                    <a:pt x="36028" y="45557"/>
                    <a:pt x="35765" y="45790"/>
                    <a:pt x="35473" y="46019"/>
                  </a:cubicBezTo>
                  <a:cubicBezTo>
                    <a:pt x="35337" y="46127"/>
                    <a:pt x="35199" y="46229"/>
                    <a:pt x="35056" y="46330"/>
                  </a:cubicBezTo>
                  <a:cubicBezTo>
                    <a:pt x="35169" y="46743"/>
                    <a:pt x="35307" y="47152"/>
                    <a:pt x="35473" y="47561"/>
                  </a:cubicBezTo>
                  <a:cubicBezTo>
                    <a:pt x="35825" y="47373"/>
                    <a:pt x="36159" y="47178"/>
                    <a:pt x="36467" y="46968"/>
                  </a:cubicBezTo>
                  <a:cubicBezTo>
                    <a:pt x="36512" y="46938"/>
                    <a:pt x="36557" y="46908"/>
                    <a:pt x="36598" y="46878"/>
                  </a:cubicBezTo>
                  <a:cubicBezTo>
                    <a:pt x="36448" y="46364"/>
                    <a:pt x="36336" y="45842"/>
                    <a:pt x="36264" y="45321"/>
                  </a:cubicBezTo>
                  <a:moveTo>
                    <a:pt x="37878" y="45794"/>
                  </a:moveTo>
                  <a:cubicBezTo>
                    <a:pt x="37791" y="45246"/>
                    <a:pt x="37746" y="44690"/>
                    <a:pt x="37746" y="44139"/>
                  </a:cubicBezTo>
                  <a:cubicBezTo>
                    <a:pt x="37746" y="43666"/>
                    <a:pt x="37776" y="43197"/>
                    <a:pt x="37844" y="42728"/>
                  </a:cubicBezTo>
                  <a:cubicBezTo>
                    <a:pt x="37784" y="42931"/>
                    <a:pt x="37652" y="43133"/>
                    <a:pt x="37622" y="43332"/>
                  </a:cubicBezTo>
                  <a:cubicBezTo>
                    <a:pt x="37349" y="43978"/>
                    <a:pt x="36947" y="44600"/>
                    <a:pt x="36384" y="45193"/>
                  </a:cubicBezTo>
                  <a:cubicBezTo>
                    <a:pt x="36452" y="45730"/>
                    <a:pt x="36564" y="46263"/>
                    <a:pt x="36718" y="46795"/>
                  </a:cubicBezTo>
                  <a:cubicBezTo>
                    <a:pt x="37168" y="46473"/>
                    <a:pt x="37551" y="46139"/>
                    <a:pt x="37878" y="45794"/>
                  </a:cubicBezTo>
                  <a:moveTo>
                    <a:pt x="37915" y="46015"/>
                  </a:moveTo>
                  <a:cubicBezTo>
                    <a:pt x="37589" y="46345"/>
                    <a:pt x="37210" y="46668"/>
                    <a:pt x="36771" y="46975"/>
                  </a:cubicBezTo>
                  <a:cubicBezTo>
                    <a:pt x="36902" y="47396"/>
                    <a:pt x="37056" y="47812"/>
                    <a:pt x="37236" y="48221"/>
                  </a:cubicBezTo>
                  <a:cubicBezTo>
                    <a:pt x="37352" y="48161"/>
                    <a:pt x="37465" y="48097"/>
                    <a:pt x="37577" y="48033"/>
                  </a:cubicBezTo>
                  <a:cubicBezTo>
                    <a:pt x="37840" y="47883"/>
                    <a:pt x="38084" y="47730"/>
                    <a:pt x="38313" y="47576"/>
                  </a:cubicBezTo>
                  <a:cubicBezTo>
                    <a:pt x="38144" y="47058"/>
                    <a:pt x="38013" y="46536"/>
                    <a:pt x="37915" y="46015"/>
                  </a:cubicBezTo>
                  <a:moveTo>
                    <a:pt x="39536" y="46559"/>
                  </a:moveTo>
                  <a:cubicBezTo>
                    <a:pt x="39378" y="45797"/>
                    <a:pt x="39300" y="45028"/>
                    <a:pt x="39300" y="44263"/>
                  </a:cubicBezTo>
                  <a:cubicBezTo>
                    <a:pt x="39300" y="44161"/>
                    <a:pt x="39300" y="44060"/>
                    <a:pt x="39303" y="43959"/>
                  </a:cubicBezTo>
                  <a:cubicBezTo>
                    <a:pt x="39014" y="44638"/>
                    <a:pt x="38609" y="45283"/>
                    <a:pt x="38031" y="45895"/>
                  </a:cubicBezTo>
                  <a:cubicBezTo>
                    <a:pt x="38125" y="46431"/>
                    <a:pt x="38257" y="46964"/>
                    <a:pt x="38429" y="47493"/>
                  </a:cubicBezTo>
                  <a:cubicBezTo>
                    <a:pt x="38853" y="47193"/>
                    <a:pt x="39217" y="46882"/>
                    <a:pt x="39536" y="46559"/>
                  </a:cubicBezTo>
                  <a:close/>
                  <a:moveTo>
                    <a:pt x="39577" y="46765"/>
                  </a:moveTo>
                  <a:cubicBezTo>
                    <a:pt x="39262" y="47080"/>
                    <a:pt x="38902" y="47381"/>
                    <a:pt x="38485" y="47670"/>
                  </a:cubicBezTo>
                  <a:cubicBezTo>
                    <a:pt x="38628" y="48086"/>
                    <a:pt x="38797" y="48502"/>
                    <a:pt x="38984" y="48915"/>
                  </a:cubicBezTo>
                  <a:cubicBezTo>
                    <a:pt x="39363" y="48720"/>
                    <a:pt x="39709" y="48517"/>
                    <a:pt x="40024" y="48307"/>
                  </a:cubicBezTo>
                  <a:cubicBezTo>
                    <a:pt x="39844" y="47797"/>
                    <a:pt x="39694" y="47283"/>
                    <a:pt x="39577" y="46765"/>
                  </a:cubicBezTo>
                  <a:moveTo>
                    <a:pt x="41202" y="47377"/>
                  </a:moveTo>
                  <a:cubicBezTo>
                    <a:pt x="41014" y="46608"/>
                    <a:pt x="40898" y="45831"/>
                    <a:pt x="40857" y="45054"/>
                  </a:cubicBezTo>
                  <a:cubicBezTo>
                    <a:pt x="40557" y="45613"/>
                    <a:pt x="40181" y="46150"/>
                    <a:pt x="39690" y="46653"/>
                  </a:cubicBezTo>
                  <a:cubicBezTo>
                    <a:pt x="39802" y="47182"/>
                    <a:pt x="39952" y="47711"/>
                    <a:pt x="40136" y="48232"/>
                  </a:cubicBezTo>
                  <a:cubicBezTo>
                    <a:pt x="40538" y="47958"/>
                    <a:pt x="40887" y="47673"/>
                    <a:pt x="41202" y="47377"/>
                  </a:cubicBezTo>
                  <a:close/>
                  <a:moveTo>
                    <a:pt x="41247" y="47572"/>
                  </a:moveTo>
                  <a:cubicBezTo>
                    <a:pt x="40939" y="47861"/>
                    <a:pt x="40590" y="48139"/>
                    <a:pt x="40200" y="48401"/>
                  </a:cubicBezTo>
                  <a:cubicBezTo>
                    <a:pt x="40354" y="48821"/>
                    <a:pt x="40527" y="49238"/>
                    <a:pt x="40725" y="49651"/>
                  </a:cubicBezTo>
                  <a:cubicBezTo>
                    <a:pt x="41089" y="49474"/>
                    <a:pt x="41423" y="49287"/>
                    <a:pt x="41735" y="49095"/>
                  </a:cubicBezTo>
                  <a:cubicBezTo>
                    <a:pt x="41543" y="48589"/>
                    <a:pt x="41382" y="48082"/>
                    <a:pt x="41247" y="47572"/>
                  </a:cubicBezTo>
                  <a:moveTo>
                    <a:pt x="42455" y="46135"/>
                  </a:moveTo>
                  <a:cubicBezTo>
                    <a:pt x="42151" y="46604"/>
                    <a:pt x="41791" y="47047"/>
                    <a:pt x="41356" y="47467"/>
                  </a:cubicBezTo>
                  <a:cubicBezTo>
                    <a:pt x="41487" y="47988"/>
                    <a:pt x="41652" y="48510"/>
                    <a:pt x="41847" y="49024"/>
                  </a:cubicBezTo>
                  <a:cubicBezTo>
                    <a:pt x="42222" y="48780"/>
                    <a:pt x="42564" y="48525"/>
                    <a:pt x="42875" y="48255"/>
                  </a:cubicBezTo>
                  <a:cubicBezTo>
                    <a:pt x="42680" y="47553"/>
                    <a:pt x="42541" y="46844"/>
                    <a:pt x="42455" y="46135"/>
                  </a:cubicBezTo>
                  <a:close/>
                  <a:moveTo>
                    <a:pt x="56435" y="28140"/>
                  </a:moveTo>
                  <a:cubicBezTo>
                    <a:pt x="52766" y="29829"/>
                    <a:pt x="49618" y="31618"/>
                    <a:pt x="47209" y="33461"/>
                  </a:cubicBezTo>
                  <a:cubicBezTo>
                    <a:pt x="46785" y="34144"/>
                    <a:pt x="46428" y="34808"/>
                    <a:pt x="46121" y="35461"/>
                  </a:cubicBezTo>
                  <a:cubicBezTo>
                    <a:pt x="48244" y="33108"/>
                    <a:pt x="51591" y="30834"/>
                    <a:pt x="55778" y="28707"/>
                  </a:cubicBezTo>
                  <a:cubicBezTo>
                    <a:pt x="56034" y="28497"/>
                    <a:pt x="56296" y="28290"/>
                    <a:pt x="56559" y="28084"/>
                  </a:cubicBezTo>
                  <a:cubicBezTo>
                    <a:pt x="56518" y="28103"/>
                    <a:pt x="56476" y="28122"/>
                    <a:pt x="56435" y="28140"/>
                  </a:cubicBezTo>
                  <a:close/>
                  <a:moveTo>
                    <a:pt x="54454" y="28707"/>
                  </a:moveTo>
                  <a:cubicBezTo>
                    <a:pt x="52135" y="29780"/>
                    <a:pt x="50027" y="30891"/>
                    <a:pt x="48188" y="32024"/>
                  </a:cubicBezTo>
                  <a:cubicBezTo>
                    <a:pt x="47907" y="32403"/>
                    <a:pt x="47648" y="32778"/>
                    <a:pt x="47408" y="33149"/>
                  </a:cubicBezTo>
                  <a:cubicBezTo>
                    <a:pt x="49787" y="31371"/>
                    <a:pt x="52844" y="29652"/>
                    <a:pt x="56383" y="28020"/>
                  </a:cubicBezTo>
                  <a:cubicBezTo>
                    <a:pt x="56589" y="27927"/>
                    <a:pt x="56795" y="27833"/>
                    <a:pt x="57002" y="27739"/>
                  </a:cubicBezTo>
                  <a:cubicBezTo>
                    <a:pt x="57167" y="27615"/>
                    <a:pt x="57328" y="27491"/>
                    <a:pt x="57489" y="27371"/>
                  </a:cubicBezTo>
                  <a:cubicBezTo>
                    <a:pt x="56443" y="27806"/>
                    <a:pt x="55430" y="28253"/>
                    <a:pt x="54454" y="28707"/>
                  </a:cubicBezTo>
                  <a:moveTo>
                    <a:pt x="52473" y="29273"/>
                  </a:moveTo>
                  <a:cubicBezTo>
                    <a:pt x="51250" y="29844"/>
                    <a:pt x="50087" y="30422"/>
                    <a:pt x="48991" y="31007"/>
                  </a:cubicBezTo>
                  <a:cubicBezTo>
                    <a:pt x="48788" y="31251"/>
                    <a:pt x="48593" y="31495"/>
                    <a:pt x="48406" y="31735"/>
                  </a:cubicBezTo>
                  <a:cubicBezTo>
                    <a:pt x="50180" y="30658"/>
                    <a:pt x="52195" y="29607"/>
                    <a:pt x="54398" y="28587"/>
                  </a:cubicBezTo>
                  <a:cubicBezTo>
                    <a:pt x="55527" y="28062"/>
                    <a:pt x="56709" y="27548"/>
                    <a:pt x="57932" y="27045"/>
                  </a:cubicBezTo>
                  <a:cubicBezTo>
                    <a:pt x="58030" y="26974"/>
                    <a:pt x="58127" y="26902"/>
                    <a:pt x="58225" y="26831"/>
                  </a:cubicBezTo>
                  <a:cubicBezTo>
                    <a:pt x="56199" y="27623"/>
                    <a:pt x="54270" y="28437"/>
                    <a:pt x="52473" y="29273"/>
                  </a:cubicBezTo>
                  <a:moveTo>
                    <a:pt x="43802" y="32849"/>
                  </a:moveTo>
                  <a:cubicBezTo>
                    <a:pt x="43704" y="33063"/>
                    <a:pt x="43611" y="33273"/>
                    <a:pt x="43524" y="33483"/>
                  </a:cubicBezTo>
                  <a:cubicBezTo>
                    <a:pt x="45247" y="32358"/>
                    <a:pt x="47258" y="31251"/>
                    <a:pt x="49490" y="30170"/>
                  </a:cubicBezTo>
                  <a:cubicBezTo>
                    <a:pt x="49599" y="30050"/>
                    <a:pt x="49708" y="29930"/>
                    <a:pt x="49820" y="29810"/>
                  </a:cubicBezTo>
                  <a:cubicBezTo>
                    <a:pt x="49378" y="30009"/>
                    <a:pt x="48946" y="30208"/>
                    <a:pt x="48522" y="30407"/>
                  </a:cubicBezTo>
                  <a:cubicBezTo>
                    <a:pt x="46819" y="31210"/>
                    <a:pt x="45235" y="32027"/>
                    <a:pt x="43802" y="32849"/>
                  </a:cubicBezTo>
                  <a:moveTo>
                    <a:pt x="43641" y="32785"/>
                  </a:moveTo>
                  <a:cubicBezTo>
                    <a:pt x="43712" y="32624"/>
                    <a:pt x="43791" y="32466"/>
                    <a:pt x="43873" y="32305"/>
                  </a:cubicBezTo>
                  <a:cubicBezTo>
                    <a:pt x="42515" y="33018"/>
                    <a:pt x="41262" y="33738"/>
                    <a:pt x="40136" y="34462"/>
                  </a:cubicBezTo>
                  <a:cubicBezTo>
                    <a:pt x="40106" y="34680"/>
                    <a:pt x="40084" y="34894"/>
                    <a:pt x="40061" y="35108"/>
                  </a:cubicBezTo>
                  <a:cubicBezTo>
                    <a:pt x="41112" y="34327"/>
                    <a:pt x="42312" y="33551"/>
                    <a:pt x="43641" y="32785"/>
                  </a:cubicBezTo>
                  <a:close/>
                  <a:moveTo>
                    <a:pt x="43262" y="33656"/>
                  </a:moveTo>
                  <a:cubicBezTo>
                    <a:pt x="43348" y="33438"/>
                    <a:pt x="43442" y="33224"/>
                    <a:pt x="43539" y="33003"/>
                  </a:cubicBezTo>
                  <a:cubicBezTo>
                    <a:pt x="42241" y="33761"/>
                    <a:pt x="41071" y="34526"/>
                    <a:pt x="40046" y="35295"/>
                  </a:cubicBezTo>
                  <a:cubicBezTo>
                    <a:pt x="40020" y="35596"/>
                    <a:pt x="40005" y="35892"/>
                    <a:pt x="39990" y="36188"/>
                  </a:cubicBezTo>
                  <a:cubicBezTo>
                    <a:pt x="40905" y="35337"/>
                    <a:pt x="42005" y="34493"/>
                    <a:pt x="43262" y="33656"/>
                  </a:cubicBezTo>
                  <a:moveTo>
                    <a:pt x="39964" y="37753"/>
                  </a:moveTo>
                  <a:cubicBezTo>
                    <a:pt x="40073" y="37603"/>
                    <a:pt x="40189" y="37453"/>
                    <a:pt x="40309" y="37303"/>
                  </a:cubicBezTo>
                  <a:cubicBezTo>
                    <a:pt x="40981" y="36466"/>
                    <a:pt x="41840" y="35629"/>
                    <a:pt x="42857" y="34800"/>
                  </a:cubicBezTo>
                  <a:cubicBezTo>
                    <a:pt x="42954" y="34496"/>
                    <a:pt x="43059" y="34189"/>
                    <a:pt x="43175" y="33877"/>
                  </a:cubicBezTo>
                  <a:cubicBezTo>
                    <a:pt x="41945" y="34706"/>
                    <a:pt x="40872" y="35543"/>
                    <a:pt x="39982" y="36384"/>
                  </a:cubicBezTo>
                  <a:cubicBezTo>
                    <a:pt x="39967" y="36815"/>
                    <a:pt x="39964" y="37239"/>
                    <a:pt x="39964" y="37659"/>
                  </a:cubicBezTo>
                  <a:cubicBezTo>
                    <a:pt x="39964" y="37689"/>
                    <a:pt x="39964" y="37719"/>
                    <a:pt x="39964" y="37753"/>
                  </a:cubicBezTo>
                  <a:moveTo>
                    <a:pt x="42207" y="36721"/>
                  </a:moveTo>
                  <a:cubicBezTo>
                    <a:pt x="42275" y="36639"/>
                    <a:pt x="42350" y="36552"/>
                    <a:pt x="42425" y="36470"/>
                  </a:cubicBezTo>
                  <a:cubicBezTo>
                    <a:pt x="42523" y="35997"/>
                    <a:pt x="42643" y="35521"/>
                    <a:pt x="42785" y="35033"/>
                  </a:cubicBezTo>
                  <a:cubicBezTo>
                    <a:pt x="41840" y="35817"/>
                    <a:pt x="41044" y="36601"/>
                    <a:pt x="40414" y="37389"/>
                  </a:cubicBezTo>
                  <a:cubicBezTo>
                    <a:pt x="40256" y="37584"/>
                    <a:pt x="40106" y="37783"/>
                    <a:pt x="39964" y="37982"/>
                  </a:cubicBezTo>
                  <a:cubicBezTo>
                    <a:pt x="39967" y="38443"/>
                    <a:pt x="39971" y="38901"/>
                    <a:pt x="39971" y="39348"/>
                  </a:cubicBezTo>
                  <a:cubicBezTo>
                    <a:pt x="39971" y="39760"/>
                    <a:pt x="39967" y="40169"/>
                    <a:pt x="39952" y="40567"/>
                  </a:cubicBezTo>
                  <a:cubicBezTo>
                    <a:pt x="40425" y="39261"/>
                    <a:pt x="41168" y="37971"/>
                    <a:pt x="42207" y="36721"/>
                  </a:cubicBezTo>
                  <a:moveTo>
                    <a:pt x="40977" y="44379"/>
                  </a:moveTo>
                  <a:cubicBezTo>
                    <a:pt x="41543" y="43025"/>
                    <a:pt x="41720" y="41509"/>
                    <a:pt x="41915" y="39847"/>
                  </a:cubicBezTo>
                  <a:cubicBezTo>
                    <a:pt x="41273" y="41347"/>
                    <a:pt x="40969" y="42874"/>
                    <a:pt x="40969" y="44402"/>
                  </a:cubicBezTo>
                  <a:cubicBezTo>
                    <a:pt x="40969" y="44394"/>
                    <a:pt x="40973" y="44387"/>
                    <a:pt x="40977" y="44379"/>
                  </a:cubicBezTo>
                  <a:close/>
                  <a:moveTo>
                    <a:pt x="42605" y="36462"/>
                  </a:moveTo>
                  <a:cubicBezTo>
                    <a:pt x="42560" y="36680"/>
                    <a:pt x="42515" y="36898"/>
                    <a:pt x="42474" y="37115"/>
                  </a:cubicBezTo>
                  <a:cubicBezTo>
                    <a:pt x="42361" y="37738"/>
                    <a:pt x="42275" y="38346"/>
                    <a:pt x="42200" y="38939"/>
                  </a:cubicBezTo>
                  <a:cubicBezTo>
                    <a:pt x="42695" y="37989"/>
                    <a:pt x="43329" y="37055"/>
                    <a:pt x="44113" y="36143"/>
                  </a:cubicBezTo>
                  <a:cubicBezTo>
                    <a:pt x="44894" y="35235"/>
                    <a:pt x="45866" y="34335"/>
                    <a:pt x="47010" y="33449"/>
                  </a:cubicBezTo>
                  <a:cubicBezTo>
                    <a:pt x="47250" y="33063"/>
                    <a:pt x="47509" y="32669"/>
                    <a:pt x="47790" y="32271"/>
                  </a:cubicBezTo>
                  <a:cubicBezTo>
                    <a:pt x="45629" y="33641"/>
                    <a:pt x="43866" y="35044"/>
                    <a:pt x="42605" y="36462"/>
                  </a:cubicBezTo>
                  <a:moveTo>
                    <a:pt x="48811" y="30951"/>
                  </a:moveTo>
                  <a:cubicBezTo>
                    <a:pt x="48950" y="30782"/>
                    <a:pt x="49096" y="30609"/>
                    <a:pt x="49250" y="30437"/>
                  </a:cubicBezTo>
                  <a:cubicBezTo>
                    <a:pt x="47070" y="31506"/>
                    <a:pt x="45112" y="32601"/>
                    <a:pt x="43434" y="33708"/>
                  </a:cubicBezTo>
                  <a:cubicBezTo>
                    <a:pt x="43314" y="34008"/>
                    <a:pt x="43205" y="34305"/>
                    <a:pt x="43108" y="34601"/>
                  </a:cubicBezTo>
                  <a:cubicBezTo>
                    <a:pt x="44673" y="33363"/>
                    <a:pt x="46601" y="32144"/>
                    <a:pt x="48811" y="30951"/>
                  </a:cubicBezTo>
                  <a:close/>
                  <a:moveTo>
                    <a:pt x="43033" y="34834"/>
                  </a:moveTo>
                  <a:cubicBezTo>
                    <a:pt x="42887" y="35295"/>
                    <a:pt x="42766" y="35753"/>
                    <a:pt x="42665" y="36200"/>
                  </a:cubicBezTo>
                  <a:cubicBezTo>
                    <a:pt x="43978" y="34770"/>
                    <a:pt x="45791" y="33359"/>
                    <a:pt x="48001" y="31986"/>
                  </a:cubicBezTo>
                  <a:cubicBezTo>
                    <a:pt x="48184" y="31735"/>
                    <a:pt x="48380" y="31483"/>
                    <a:pt x="48586" y="31228"/>
                  </a:cubicBezTo>
                  <a:cubicBezTo>
                    <a:pt x="46425" y="32406"/>
                    <a:pt x="44552" y="33611"/>
                    <a:pt x="43033" y="34834"/>
                  </a:cubicBezTo>
                  <a:close/>
                  <a:moveTo>
                    <a:pt x="42493" y="44608"/>
                  </a:moveTo>
                  <a:cubicBezTo>
                    <a:pt x="42493" y="44961"/>
                    <a:pt x="42508" y="45313"/>
                    <a:pt x="42538" y="45666"/>
                  </a:cubicBezTo>
                  <a:cubicBezTo>
                    <a:pt x="43284" y="44364"/>
                    <a:pt x="43659" y="42874"/>
                    <a:pt x="44065" y="41220"/>
                  </a:cubicBezTo>
                  <a:cubicBezTo>
                    <a:pt x="44432" y="39723"/>
                    <a:pt x="44826" y="38087"/>
                    <a:pt x="45543" y="36335"/>
                  </a:cubicBezTo>
                  <a:cubicBezTo>
                    <a:pt x="43438" y="38976"/>
                    <a:pt x="42493" y="41790"/>
                    <a:pt x="42493" y="44608"/>
                  </a:cubicBezTo>
                  <a:moveTo>
                    <a:pt x="45719" y="35922"/>
                  </a:moveTo>
                  <a:cubicBezTo>
                    <a:pt x="46027" y="35220"/>
                    <a:pt x="46387" y="34500"/>
                    <a:pt x="46822" y="33765"/>
                  </a:cubicBezTo>
                  <a:cubicBezTo>
                    <a:pt x="45798" y="34575"/>
                    <a:pt x="44924" y="35397"/>
                    <a:pt x="44211" y="36226"/>
                  </a:cubicBezTo>
                  <a:cubicBezTo>
                    <a:pt x="43344" y="37235"/>
                    <a:pt x="42665" y="38271"/>
                    <a:pt x="42155" y="39321"/>
                  </a:cubicBezTo>
                  <a:cubicBezTo>
                    <a:pt x="41930" y="41194"/>
                    <a:pt x="41783" y="42908"/>
                    <a:pt x="41142" y="44447"/>
                  </a:cubicBezTo>
                  <a:cubicBezTo>
                    <a:pt x="41089" y="44570"/>
                    <a:pt x="41033" y="44694"/>
                    <a:pt x="40973" y="44818"/>
                  </a:cubicBezTo>
                  <a:cubicBezTo>
                    <a:pt x="41003" y="45636"/>
                    <a:pt x="41116" y="46458"/>
                    <a:pt x="41307" y="47272"/>
                  </a:cubicBezTo>
                  <a:cubicBezTo>
                    <a:pt x="41757" y="46825"/>
                    <a:pt x="42121" y="46353"/>
                    <a:pt x="42425" y="45854"/>
                  </a:cubicBezTo>
                  <a:cubicBezTo>
                    <a:pt x="42388" y="45437"/>
                    <a:pt x="42365" y="45024"/>
                    <a:pt x="42365" y="44608"/>
                  </a:cubicBezTo>
                  <a:cubicBezTo>
                    <a:pt x="42365" y="41644"/>
                    <a:pt x="43404" y="38676"/>
                    <a:pt x="45719" y="35922"/>
                  </a:cubicBezTo>
                  <a:close/>
                  <a:moveTo>
                    <a:pt x="39926" y="41055"/>
                  </a:moveTo>
                  <a:cubicBezTo>
                    <a:pt x="39866" y="41925"/>
                    <a:pt x="39735" y="42762"/>
                    <a:pt x="39457" y="43561"/>
                  </a:cubicBezTo>
                  <a:cubicBezTo>
                    <a:pt x="39453" y="43565"/>
                    <a:pt x="39453" y="43565"/>
                    <a:pt x="39453" y="43569"/>
                  </a:cubicBezTo>
                  <a:cubicBezTo>
                    <a:pt x="39438" y="43801"/>
                    <a:pt x="39431" y="44030"/>
                    <a:pt x="39431" y="44263"/>
                  </a:cubicBezTo>
                  <a:cubicBezTo>
                    <a:pt x="39431" y="44991"/>
                    <a:pt x="39502" y="45718"/>
                    <a:pt x="39645" y="46443"/>
                  </a:cubicBezTo>
                  <a:cubicBezTo>
                    <a:pt x="40163" y="45891"/>
                    <a:pt x="40549" y="45306"/>
                    <a:pt x="40842" y="44683"/>
                  </a:cubicBezTo>
                  <a:cubicBezTo>
                    <a:pt x="40838" y="44597"/>
                    <a:pt x="40838" y="44507"/>
                    <a:pt x="40838" y="44417"/>
                  </a:cubicBezTo>
                  <a:cubicBezTo>
                    <a:pt x="40838" y="42739"/>
                    <a:pt x="41194" y="41058"/>
                    <a:pt x="41964" y="39419"/>
                  </a:cubicBezTo>
                  <a:cubicBezTo>
                    <a:pt x="42065" y="38560"/>
                    <a:pt x="42181" y="37663"/>
                    <a:pt x="42369" y="36736"/>
                  </a:cubicBezTo>
                  <a:cubicBezTo>
                    <a:pt x="42346" y="36759"/>
                    <a:pt x="42328" y="36781"/>
                    <a:pt x="42309" y="36807"/>
                  </a:cubicBezTo>
                  <a:cubicBezTo>
                    <a:pt x="41161" y="38188"/>
                    <a:pt x="40380" y="39614"/>
                    <a:pt x="39926" y="41055"/>
                  </a:cubicBezTo>
                  <a:moveTo>
                    <a:pt x="39870" y="35254"/>
                  </a:moveTo>
                  <a:cubicBezTo>
                    <a:pt x="39889" y="35033"/>
                    <a:pt x="39911" y="34815"/>
                    <a:pt x="39937" y="34590"/>
                  </a:cubicBezTo>
                  <a:cubicBezTo>
                    <a:pt x="39150" y="35104"/>
                    <a:pt x="38425" y="35618"/>
                    <a:pt x="37769" y="36132"/>
                  </a:cubicBezTo>
                  <a:cubicBezTo>
                    <a:pt x="37803" y="36410"/>
                    <a:pt x="37836" y="36684"/>
                    <a:pt x="37870" y="36958"/>
                  </a:cubicBezTo>
                  <a:cubicBezTo>
                    <a:pt x="38452" y="36387"/>
                    <a:pt x="39120" y="35821"/>
                    <a:pt x="39870" y="35254"/>
                  </a:cubicBezTo>
                  <a:close/>
                  <a:moveTo>
                    <a:pt x="38046" y="38395"/>
                  </a:moveTo>
                  <a:cubicBezTo>
                    <a:pt x="38163" y="38226"/>
                    <a:pt x="38287" y="38057"/>
                    <a:pt x="38418" y="37888"/>
                  </a:cubicBezTo>
                  <a:cubicBezTo>
                    <a:pt x="38812" y="37378"/>
                    <a:pt x="39273" y="36871"/>
                    <a:pt x="39802" y="36365"/>
                  </a:cubicBezTo>
                  <a:cubicBezTo>
                    <a:pt x="39814" y="36061"/>
                    <a:pt x="39829" y="35753"/>
                    <a:pt x="39855" y="35442"/>
                  </a:cubicBezTo>
                  <a:cubicBezTo>
                    <a:pt x="39120" y="36005"/>
                    <a:pt x="38463" y="36567"/>
                    <a:pt x="37893" y="37130"/>
                  </a:cubicBezTo>
                  <a:cubicBezTo>
                    <a:pt x="37949" y="37558"/>
                    <a:pt x="38001" y="37982"/>
                    <a:pt x="38046" y="38395"/>
                  </a:cubicBezTo>
                  <a:moveTo>
                    <a:pt x="37986" y="40338"/>
                  </a:moveTo>
                  <a:cubicBezTo>
                    <a:pt x="37986" y="39854"/>
                    <a:pt x="37956" y="39355"/>
                    <a:pt x="37908" y="38849"/>
                  </a:cubicBezTo>
                  <a:cubicBezTo>
                    <a:pt x="36812" y="40559"/>
                    <a:pt x="36317" y="42308"/>
                    <a:pt x="36317" y="44049"/>
                  </a:cubicBezTo>
                  <a:cubicBezTo>
                    <a:pt x="36317" y="44353"/>
                    <a:pt x="36332" y="44653"/>
                    <a:pt x="36358" y="44953"/>
                  </a:cubicBezTo>
                  <a:cubicBezTo>
                    <a:pt x="36853" y="44409"/>
                    <a:pt x="37206" y="43846"/>
                    <a:pt x="37457" y="43261"/>
                  </a:cubicBezTo>
                  <a:cubicBezTo>
                    <a:pt x="37851" y="42338"/>
                    <a:pt x="37986" y="41362"/>
                    <a:pt x="37986" y="40338"/>
                  </a:cubicBezTo>
                  <a:close/>
                  <a:moveTo>
                    <a:pt x="39787" y="38233"/>
                  </a:moveTo>
                  <a:cubicBezTo>
                    <a:pt x="38470" y="40166"/>
                    <a:pt x="37881" y="42154"/>
                    <a:pt x="37878" y="44139"/>
                  </a:cubicBezTo>
                  <a:cubicBezTo>
                    <a:pt x="37878" y="44649"/>
                    <a:pt x="37919" y="45159"/>
                    <a:pt x="37994" y="45670"/>
                  </a:cubicBezTo>
                  <a:cubicBezTo>
                    <a:pt x="38613" y="44987"/>
                    <a:pt x="39018" y="44266"/>
                    <a:pt x="39285" y="43501"/>
                  </a:cubicBezTo>
                  <a:cubicBezTo>
                    <a:pt x="39303" y="43452"/>
                    <a:pt x="39318" y="43403"/>
                    <a:pt x="39337" y="43355"/>
                  </a:cubicBezTo>
                  <a:cubicBezTo>
                    <a:pt x="39393" y="42646"/>
                    <a:pt x="39525" y="41940"/>
                    <a:pt x="39731" y="41239"/>
                  </a:cubicBezTo>
                  <a:cubicBezTo>
                    <a:pt x="39780" y="40627"/>
                    <a:pt x="39791" y="39997"/>
                    <a:pt x="39791" y="39348"/>
                  </a:cubicBezTo>
                  <a:cubicBezTo>
                    <a:pt x="39791" y="38984"/>
                    <a:pt x="39787" y="38612"/>
                    <a:pt x="39787" y="38233"/>
                  </a:cubicBezTo>
                  <a:close/>
                  <a:moveTo>
                    <a:pt x="38103" y="41497"/>
                  </a:moveTo>
                  <a:cubicBezTo>
                    <a:pt x="38425" y="40316"/>
                    <a:pt x="38981" y="39145"/>
                    <a:pt x="39784" y="38001"/>
                  </a:cubicBezTo>
                  <a:cubicBezTo>
                    <a:pt x="39784" y="37888"/>
                    <a:pt x="39784" y="37772"/>
                    <a:pt x="39784" y="37659"/>
                  </a:cubicBezTo>
                  <a:cubicBezTo>
                    <a:pt x="39784" y="37299"/>
                    <a:pt x="39787" y="36931"/>
                    <a:pt x="39799" y="36560"/>
                  </a:cubicBezTo>
                  <a:cubicBezTo>
                    <a:pt x="39315" y="37029"/>
                    <a:pt x="38891" y="37502"/>
                    <a:pt x="38527" y="37971"/>
                  </a:cubicBezTo>
                  <a:cubicBezTo>
                    <a:pt x="38365" y="38181"/>
                    <a:pt x="38212" y="38395"/>
                    <a:pt x="38069" y="38608"/>
                  </a:cubicBezTo>
                  <a:cubicBezTo>
                    <a:pt x="38125" y="39194"/>
                    <a:pt x="38167" y="39772"/>
                    <a:pt x="38167" y="40338"/>
                  </a:cubicBezTo>
                  <a:cubicBezTo>
                    <a:pt x="38167" y="40728"/>
                    <a:pt x="38148" y="41115"/>
                    <a:pt x="38103" y="41497"/>
                  </a:cubicBezTo>
                  <a:moveTo>
                    <a:pt x="58668" y="26516"/>
                  </a:moveTo>
                  <a:cubicBezTo>
                    <a:pt x="58724" y="26478"/>
                    <a:pt x="58776" y="26437"/>
                    <a:pt x="58833" y="26399"/>
                  </a:cubicBezTo>
                  <a:cubicBezTo>
                    <a:pt x="55842" y="27499"/>
                    <a:pt x="53036" y="28654"/>
                    <a:pt x="50496" y="29840"/>
                  </a:cubicBezTo>
                  <a:cubicBezTo>
                    <a:pt x="50214" y="29971"/>
                    <a:pt x="49937" y="30103"/>
                    <a:pt x="49663" y="30238"/>
                  </a:cubicBezTo>
                  <a:cubicBezTo>
                    <a:pt x="49513" y="30403"/>
                    <a:pt x="49366" y="30564"/>
                    <a:pt x="49227" y="30729"/>
                  </a:cubicBezTo>
                  <a:cubicBezTo>
                    <a:pt x="50237" y="30196"/>
                    <a:pt x="51302" y="29671"/>
                    <a:pt x="52417" y="29150"/>
                  </a:cubicBezTo>
                  <a:cubicBezTo>
                    <a:pt x="54360" y="28245"/>
                    <a:pt x="56458" y="27367"/>
                    <a:pt x="58668" y="26516"/>
                  </a:cubicBezTo>
                  <a:moveTo>
                    <a:pt x="58874" y="26580"/>
                  </a:moveTo>
                  <a:cubicBezTo>
                    <a:pt x="58788" y="26643"/>
                    <a:pt x="58698" y="26703"/>
                    <a:pt x="58611" y="26767"/>
                  </a:cubicBezTo>
                  <a:cubicBezTo>
                    <a:pt x="60427" y="26032"/>
                    <a:pt x="62333" y="25319"/>
                    <a:pt x="64311" y="24632"/>
                  </a:cubicBezTo>
                  <a:cubicBezTo>
                    <a:pt x="62438" y="25259"/>
                    <a:pt x="60622" y="25912"/>
                    <a:pt x="58874" y="26580"/>
                  </a:cubicBezTo>
                  <a:close/>
                  <a:moveTo>
                    <a:pt x="50241" y="29622"/>
                  </a:moveTo>
                  <a:cubicBezTo>
                    <a:pt x="50132" y="29735"/>
                    <a:pt x="50019" y="29851"/>
                    <a:pt x="49914" y="29964"/>
                  </a:cubicBezTo>
                  <a:cubicBezTo>
                    <a:pt x="50087" y="29881"/>
                    <a:pt x="50263" y="29799"/>
                    <a:pt x="50439" y="29716"/>
                  </a:cubicBezTo>
                  <a:cubicBezTo>
                    <a:pt x="53122" y="28463"/>
                    <a:pt x="56101" y="27247"/>
                    <a:pt x="59275" y="26092"/>
                  </a:cubicBezTo>
                  <a:cubicBezTo>
                    <a:pt x="59302" y="26073"/>
                    <a:pt x="59328" y="26054"/>
                    <a:pt x="59358" y="26036"/>
                  </a:cubicBezTo>
                  <a:cubicBezTo>
                    <a:pt x="56109" y="27176"/>
                    <a:pt x="53036" y="28381"/>
                    <a:pt x="50241" y="29622"/>
                  </a:cubicBezTo>
                  <a:moveTo>
                    <a:pt x="59804" y="25732"/>
                  </a:moveTo>
                  <a:cubicBezTo>
                    <a:pt x="59816" y="25724"/>
                    <a:pt x="59831" y="25713"/>
                    <a:pt x="59842" y="25705"/>
                  </a:cubicBezTo>
                  <a:cubicBezTo>
                    <a:pt x="56641" y="26786"/>
                    <a:pt x="53584" y="27927"/>
                    <a:pt x="50758" y="29105"/>
                  </a:cubicBezTo>
                  <a:cubicBezTo>
                    <a:pt x="50676" y="29187"/>
                    <a:pt x="50589" y="29270"/>
                    <a:pt x="50507" y="29352"/>
                  </a:cubicBezTo>
                  <a:cubicBezTo>
                    <a:pt x="53362" y="28095"/>
                    <a:pt x="56495" y="26883"/>
                    <a:pt x="59804" y="25732"/>
                  </a:cubicBezTo>
                  <a:moveTo>
                    <a:pt x="59470" y="26167"/>
                  </a:moveTo>
                  <a:cubicBezTo>
                    <a:pt x="59422" y="26201"/>
                    <a:pt x="59377" y="26231"/>
                    <a:pt x="59328" y="26264"/>
                  </a:cubicBezTo>
                  <a:cubicBezTo>
                    <a:pt x="60499" y="25822"/>
                    <a:pt x="61703" y="25386"/>
                    <a:pt x="62930" y="24962"/>
                  </a:cubicBezTo>
                  <a:cubicBezTo>
                    <a:pt x="61755" y="25356"/>
                    <a:pt x="60600" y="25758"/>
                    <a:pt x="59470" y="26167"/>
                  </a:cubicBezTo>
                  <a:close/>
                  <a:moveTo>
                    <a:pt x="61331" y="25210"/>
                  </a:moveTo>
                  <a:cubicBezTo>
                    <a:pt x="61043" y="25304"/>
                    <a:pt x="60754" y="25398"/>
                    <a:pt x="60465" y="25495"/>
                  </a:cubicBezTo>
                  <a:cubicBezTo>
                    <a:pt x="60457" y="25499"/>
                    <a:pt x="60450" y="25506"/>
                    <a:pt x="60442" y="25510"/>
                  </a:cubicBezTo>
                  <a:cubicBezTo>
                    <a:pt x="60739" y="25409"/>
                    <a:pt x="61035" y="25308"/>
                    <a:pt x="61331" y="25210"/>
                  </a:cubicBezTo>
                  <a:close/>
                  <a:moveTo>
                    <a:pt x="59985" y="25814"/>
                  </a:moveTo>
                  <a:cubicBezTo>
                    <a:pt x="59966" y="25829"/>
                    <a:pt x="59943" y="25844"/>
                    <a:pt x="59924" y="25859"/>
                  </a:cubicBezTo>
                  <a:cubicBezTo>
                    <a:pt x="60566" y="25627"/>
                    <a:pt x="61219" y="25398"/>
                    <a:pt x="61876" y="25173"/>
                  </a:cubicBezTo>
                  <a:cubicBezTo>
                    <a:pt x="61241" y="25386"/>
                    <a:pt x="60611" y="25600"/>
                    <a:pt x="59985" y="25814"/>
                  </a:cubicBezTo>
                  <a:close/>
                  <a:moveTo>
                    <a:pt x="44053" y="47005"/>
                  </a:moveTo>
                  <a:cubicBezTo>
                    <a:pt x="43941" y="46281"/>
                    <a:pt x="43881" y="45557"/>
                    <a:pt x="43881" y="44833"/>
                  </a:cubicBezTo>
                  <a:cubicBezTo>
                    <a:pt x="43881" y="41449"/>
                    <a:pt x="45138" y="38072"/>
                    <a:pt x="47952" y="34988"/>
                  </a:cubicBezTo>
                  <a:cubicBezTo>
                    <a:pt x="49460" y="33333"/>
                    <a:pt x="51550" y="31720"/>
                    <a:pt x="54094" y="30178"/>
                  </a:cubicBezTo>
                  <a:cubicBezTo>
                    <a:pt x="54492" y="29806"/>
                    <a:pt x="54904" y="29442"/>
                    <a:pt x="55328" y="29082"/>
                  </a:cubicBezTo>
                  <a:cubicBezTo>
                    <a:pt x="51329" y="31161"/>
                    <a:pt x="48139" y="33371"/>
                    <a:pt x="46125" y="35648"/>
                  </a:cubicBezTo>
                  <a:cubicBezTo>
                    <a:pt x="46061" y="35719"/>
                    <a:pt x="45997" y="35791"/>
                    <a:pt x="45937" y="35862"/>
                  </a:cubicBezTo>
                  <a:cubicBezTo>
                    <a:pt x="45509" y="36826"/>
                    <a:pt x="45187" y="37753"/>
                    <a:pt x="44920" y="38646"/>
                  </a:cubicBezTo>
                  <a:cubicBezTo>
                    <a:pt x="44110" y="41374"/>
                    <a:pt x="43832" y="43775"/>
                    <a:pt x="42673" y="45782"/>
                  </a:cubicBezTo>
                  <a:cubicBezTo>
                    <a:pt x="42635" y="45842"/>
                    <a:pt x="42601" y="45902"/>
                    <a:pt x="42564" y="45962"/>
                  </a:cubicBezTo>
                  <a:cubicBezTo>
                    <a:pt x="42643" y="46698"/>
                    <a:pt x="42781" y="47433"/>
                    <a:pt x="42980" y="48161"/>
                  </a:cubicBezTo>
                  <a:cubicBezTo>
                    <a:pt x="43386" y="47801"/>
                    <a:pt x="43738" y="47414"/>
                    <a:pt x="44053" y="47005"/>
                  </a:cubicBezTo>
                  <a:close/>
                  <a:moveTo>
                    <a:pt x="44091" y="47234"/>
                  </a:moveTo>
                  <a:cubicBezTo>
                    <a:pt x="43780" y="47628"/>
                    <a:pt x="43431" y="47996"/>
                    <a:pt x="43033" y="48345"/>
                  </a:cubicBezTo>
                  <a:cubicBezTo>
                    <a:pt x="43179" y="48855"/>
                    <a:pt x="43352" y="49365"/>
                    <a:pt x="43554" y="49868"/>
                  </a:cubicBezTo>
                  <a:cubicBezTo>
                    <a:pt x="43915" y="49654"/>
                    <a:pt x="44249" y="49429"/>
                    <a:pt x="44560" y="49193"/>
                  </a:cubicBezTo>
                  <a:cubicBezTo>
                    <a:pt x="44361" y="48544"/>
                    <a:pt x="44204" y="47891"/>
                    <a:pt x="44091" y="47234"/>
                  </a:cubicBezTo>
                  <a:moveTo>
                    <a:pt x="45524" y="44394"/>
                  </a:moveTo>
                  <a:cubicBezTo>
                    <a:pt x="45761" y="43846"/>
                    <a:pt x="45986" y="43268"/>
                    <a:pt x="46211" y="42664"/>
                  </a:cubicBezTo>
                  <a:cubicBezTo>
                    <a:pt x="47209" y="40030"/>
                    <a:pt x="48293" y="36901"/>
                    <a:pt x="51107" y="33382"/>
                  </a:cubicBezTo>
                  <a:cubicBezTo>
                    <a:pt x="50702" y="33753"/>
                    <a:pt x="50319" y="34125"/>
                    <a:pt x="49970" y="34500"/>
                  </a:cubicBezTo>
                  <a:cubicBezTo>
                    <a:pt x="47081" y="37588"/>
                    <a:pt x="45689" y="40976"/>
                    <a:pt x="45524" y="44394"/>
                  </a:cubicBezTo>
                  <a:moveTo>
                    <a:pt x="49880" y="34417"/>
                  </a:moveTo>
                  <a:cubicBezTo>
                    <a:pt x="50394" y="33870"/>
                    <a:pt x="50965" y="33329"/>
                    <a:pt x="51591" y="32797"/>
                  </a:cubicBezTo>
                  <a:cubicBezTo>
                    <a:pt x="52143" y="32140"/>
                    <a:pt x="52758" y="31476"/>
                    <a:pt x="53445" y="30797"/>
                  </a:cubicBezTo>
                  <a:cubicBezTo>
                    <a:pt x="53512" y="30729"/>
                    <a:pt x="53580" y="30662"/>
                    <a:pt x="53647" y="30598"/>
                  </a:cubicBezTo>
                  <a:cubicBezTo>
                    <a:pt x="51344" y="32042"/>
                    <a:pt x="49441" y="33539"/>
                    <a:pt x="48042" y="35074"/>
                  </a:cubicBezTo>
                  <a:cubicBezTo>
                    <a:pt x="45250" y="38139"/>
                    <a:pt x="44005" y="41479"/>
                    <a:pt x="44005" y="44833"/>
                  </a:cubicBezTo>
                  <a:cubicBezTo>
                    <a:pt x="44005" y="45508"/>
                    <a:pt x="44057" y="46187"/>
                    <a:pt x="44155" y="46867"/>
                  </a:cubicBezTo>
                  <a:cubicBezTo>
                    <a:pt x="44646" y="46202"/>
                    <a:pt x="45036" y="45478"/>
                    <a:pt x="45389" y="44698"/>
                  </a:cubicBezTo>
                  <a:cubicBezTo>
                    <a:pt x="45483" y="41145"/>
                    <a:pt x="46886" y="37614"/>
                    <a:pt x="49880" y="34417"/>
                  </a:cubicBezTo>
                  <a:moveTo>
                    <a:pt x="44718" y="49283"/>
                  </a:moveTo>
                  <a:cubicBezTo>
                    <a:pt x="44875" y="49782"/>
                    <a:pt x="45055" y="50273"/>
                    <a:pt x="45265" y="50765"/>
                  </a:cubicBezTo>
                  <a:cubicBezTo>
                    <a:pt x="45611" y="50581"/>
                    <a:pt x="45937" y="50386"/>
                    <a:pt x="46248" y="50180"/>
                  </a:cubicBezTo>
                  <a:cubicBezTo>
                    <a:pt x="46046" y="49576"/>
                    <a:pt x="45877" y="48971"/>
                    <a:pt x="45746" y="48360"/>
                  </a:cubicBezTo>
                  <a:cubicBezTo>
                    <a:pt x="45430" y="48686"/>
                    <a:pt x="45089" y="48994"/>
                    <a:pt x="44718" y="49283"/>
                  </a:cubicBezTo>
                  <a:close/>
                  <a:moveTo>
                    <a:pt x="45629" y="48240"/>
                  </a:moveTo>
                  <a:cubicBezTo>
                    <a:pt x="45652" y="48214"/>
                    <a:pt x="45678" y="48187"/>
                    <a:pt x="45701" y="48161"/>
                  </a:cubicBezTo>
                  <a:cubicBezTo>
                    <a:pt x="45494" y="47148"/>
                    <a:pt x="45385" y="46131"/>
                    <a:pt x="45385" y="45114"/>
                  </a:cubicBezTo>
                  <a:cubicBezTo>
                    <a:pt x="45048" y="45816"/>
                    <a:pt x="44673" y="46473"/>
                    <a:pt x="44207" y="47084"/>
                  </a:cubicBezTo>
                  <a:cubicBezTo>
                    <a:pt x="44204" y="47088"/>
                    <a:pt x="44200" y="47095"/>
                    <a:pt x="44192" y="47103"/>
                  </a:cubicBezTo>
                  <a:cubicBezTo>
                    <a:pt x="44301" y="47775"/>
                    <a:pt x="44462" y="48446"/>
                    <a:pt x="44665" y="49110"/>
                  </a:cubicBezTo>
                  <a:cubicBezTo>
                    <a:pt x="45014" y="48836"/>
                    <a:pt x="45333" y="48544"/>
                    <a:pt x="45629" y="48240"/>
                  </a:cubicBezTo>
                  <a:close/>
                  <a:moveTo>
                    <a:pt x="34628" y="44690"/>
                  </a:moveTo>
                  <a:cubicBezTo>
                    <a:pt x="34550" y="44769"/>
                    <a:pt x="34467" y="44844"/>
                    <a:pt x="34384" y="44919"/>
                  </a:cubicBezTo>
                  <a:cubicBezTo>
                    <a:pt x="34069" y="45208"/>
                    <a:pt x="33724" y="45478"/>
                    <a:pt x="33345" y="45737"/>
                  </a:cubicBezTo>
                  <a:cubicBezTo>
                    <a:pt x="33435" y="46142"/>
                    <a:pt x="33559" y="46540"/>
                    <a:pt x="33705" y="46938"/>
                  </a:cubicBezTo>
                  <a:cubicBezTo>
                    <a:pt x="34126" y="46717"/>
                    <a:pt x="34520" y="46476"/>
                    <a:pt x="34883" y="46229"/>
                  </a:cubicBezTo>
                  <a:cubicBezTo>
                    <a:pt x="34756" y="45718"/>
                    <a:pt x="34670" y="45204"/>
                    <a:pt x="34628" y="44690"/>
                  </a:cubicBezTo>
                  <a:moveTo>
                    <a:pt x="34745" y="44304"/>
                  </a:moveTo>
                  <a:cubicBezTo>
                    <a:pt x="35972" y="42976"/>
                    <a:pt x="36373" y="41565"/>
                    <a:pt x="36377" y="40057"/>
                  </a:cubicBezTo>
                  <a:cubicBezTo>
                    <a:pt x="36377" y="39715"/>
                    <a:pt x="36354" y="39374"/>
                    <a:pt x="36317" y="39025"/>
                  </a:cubicBezTo>
                  <a:cubicBezTo>
                    <a:pt x="35229" y="40665"/>
                    <a:pt x="34737" y="42338"/>
                    <a:pt x="34737" y="43993"/>
                  </a:cubicBezTo>
                  <a:cubicBezTo>
                    <a:pt x="34737" y="44098"/>
                    <a:pt x="34741" y="44203"/>
                    <a:pt x="34745" y="44304"/>
                  </a:cubicBezTo>
                  <a:moveTo>
                    <a:pt x="34756" y="44559"/>
                  </a:moveTo>
                  <a:cubicBezTo>
                    <a:pt x="34793" y="45088"/>
                    <a:pt x="34876" y="45617"/>
                    <a:pt x="35007" y="46142"/>
                  </a:cubicBezTo>
                  <a:cubicBezTo>
                    <a:pt x="35127" y="46056"/>
                    <a:pt x="35247" y="45966"/>
                    <a:pt x="35360" y="45876"/>
                  </a:cubicBezTo>
                  <a:cubicBezTo>
                    <a:pt x="35690" y="45617"/>
                    <a:pt x="35979" y="45355"/>
                    <a:pt x="36234" y="45088"/>
                  </a:cubicBezTo>
                  <a:cubicBezTo>
                    <a:pt x="36197" y="44743"/>
                    <a:pt x="36178" y="44398"/>
                    <a:pt x="36178" y="44049"/>
                  </a:cubicBezTo>
                  <a:cubicBezTo>
                    <a:pt x="36178" y="42233"/>
                    <a:pt x="36711" y="40406"/>
                    <a:pt x="37885" y="38631"/>
                  </a:cubicBezTo>
                  <a:cubicBezTo>
                    <a:pt x="37844" y="38192"/>
                    <a:pt x="37788" y="37745"/>
                    <a:pt x="37731" y="37295"/>
                  </a:cubicBezTo>
                  <a:cubicBezTo>
                    <a:pt x="37319" y="37715"/>
                    <a:pt x="36958" y="38136"/>
                    <a:pt x="36651" y="38552"/>
                  </a:cubicBezTo>
                  <a:cubicBezTo>
                    <a:pt x="36591" y="38631"/>
                    <a:pt x="36534" y="38714"/>
                    <a:pt x="36478" y="38792"/>
                  </a:cubicBezTo>
                  <a:cubicBezTo>
                    <a:pt x="36531" y="39220"/>
                    <a:pt x="36561" y="39640"/>
                    <a:pt x="36561" y="40057"/>
                  </a:cubicBezTo>
                  <a:cubicBezTo>
                    <a:pt x="36561" y="41644"/>
                    <a:pt x="36110" y="43163"/>
                    <a:pt x="34756" y="44559"/>
                  </a:cubicBezTo>
                  <a:moveTo>
                    <a:pt x="48560" y="52720"/>
                  </a:moveTo>
                  <a:cubicBezTo>
                    <a:pt x="48353" y="52266"/>
                    <a:pt x="48166" y="51815"/>
                    <a:pt x="47997" y="51358"/>
                  </a:cubicBezTo>
                  <a:cubicBezTo>
                    <a:pt x="47689" y="51534"/>
                    <a:pt x="47370" y="51695"/>
                    <a:pt x="47036" y="51853"/>
                  </a:cubicBezTo>
                  <a:cubicBezTo>
                    <a:pt x="47220" y="52254"/>
                    <a:pt x="47415" y="52652"/>
                    <a:pt x="47625" y="53050"/>
                  </a:cubicBezTo>
                  <a:cubicBezTo>
                    <a:pt x="47948" y="52949"/>
                    <a:pt x="48259" y="52836"/>
                    <a:pt x="48560" y="52720"/>
                  </a:cubicBezTo>
                  <a:close/>
                  <a:moveTo>
                    <a:pt x="48631" y="52866"/>
                  </a:moveTo>
                  <a:cubicBezTo>
                    <a:pt x="48331" y="52982"/>
                    <a:pt x="48023" y="53095"/>
                    <a:pt x="47704" y="53196"/>
                  </a:cubicBezTo>
                  <a:cubicBezTo>
                    <a:pt x="47892" y="53545"/>
                    <a:pt x="48094" y="53894"/>
                    <a:pt x="48308" y="54239"/>
                  </a:cubicBezTo>
                  <a:cubicBezTo>
                    <a:pt x="48616" y="54172"/>
                    <a:pt x="48920" y="54100"/>
                    <a:pt x="49212" y="54022"/>
                  </a:cubicBezTo>
                  <a:cubicBezTo>
                    <a:pt x="49006" y="53639"/>
                    <a:pt x="48811" y="53252"/>
                    <a:pt x="48631" y="52866"/>
                  </a:cubicBezTo>
                  <a:close/>
                  <a:moveTo>
                    <a:pt x="50256" y="53710"/>
                  </a:moveTo>
                  <a:cubicBezTo>
                    <a:pt x="50049" y="53275"/>
                    <a:pt x="49862" y="52840"/>
                    <a:pt x="49685" y="52401"/>
                  </a:cubicBezTo>
                  <a:cubicBezTo>
                    <a:pt x="49381" y="52551"/>
                    <a:pt x="49066" y="52690"/>
                    <a:pt x="48740" y="52821"/>
                  </a:cubicBezTo>
                  <a:cubicBezTo>
                    <a:pt x="48924" y="53211"/>
                    <a:pt x="49122" y="53601"/>
                    <a:pt x="49333" y="53988"/>
                  </a:cubicBezTo>
                  <a:cubicBezTo>
                    <a:pt x="49648" y="53902"/>
                    <a:pt x="49955" y="53812"/>
                    <a:pt x="50256" y="53710"/>
                  </a:cubicBezTo>
                  <a:close/>
                  <a:moveTo>
                    <a:pt x="50323" y="53853"/>
                  </a:moveTo>
                  <a:cubicBezTo>
                    <a:pt x="50027" y="53954"/>
                    <a:pt x="49723" y="54048"/>
                    <a:pt x="49411" y="54134"/>
                  </a:cubicBezTo>
                  <a:cubicBezTo>
                    <a:pt x="49603" y="54476"/>
                    <a:pt x="49802" y="54817"/>
                    <a:pt x="50012" y="55158"/>
                  </a:cubicBezTo>
                  <a:cubicBezTo>
                    <a:pt x="50316" y="55102"/>
                    <a:pt x="50616" y="55046"/>
                    <a:pt x="50908" y="54978"/>
                  </a:cubicBezTo>
                  <a:cubicBezTo>
                    <a:pt x="50702" y="54607"/>
                    <a:pt x="50507" y="54232"/>
                    <a:pt x="50323" y="53853"/>
                  </a:cubicBezTo>
                  <a:moveTo>
                    <a:pt x="51940" y="54720"/>
                  </a:moveTo>
                  <a:cubicBezTo>
                    <a:pt x="51738" y="54299"/>
                    <a:pt x="51546" y="53883"/>
                    <a:pt x="51370" y="53459"/>
                  </a:cubicBezTo>
                  <a:cubicBezTo>
                    <a:pt x="51066" y="53586"/>
                    <a:pt x="50755" y="53706"/>
                    <a:pt x="50436" y="53815"/>
                  </a:cubicBezTo>
                  <a:cubicBezTo>
                    <a:pt x="50619" y="54198"/>
                    <a:pt x="50818" y="54577"/>
                    <a:pt x="51028" y="54952"/>
                  </a:cubicBezTo>
                  <a:cubicBezTo>
                    <a:pt x="51336" y="54881"/>
                    <a:pt x="51644" y="54802"/>
                    <a:pt x="51940" y="54720"/>
                  </a:cubicBezTo>
                  <a:close/>
                  <a:moveTo>
                    <a:pt x="52011" y="54862"/>
                  </a:moveTo>
                  <a:cubicBezTo>
                    <a:pt x="51715" y="54945"/>
                    <a:pt x="51415" y="55023"/>
                    <a:pt x="51107" y="55095"/>
                  </a:cubicBezTo>
                  <a:cubicBezTo>
                    <a:pt x="51299" y="55432"/>
                    <a:pt x="51497" y="55766"/>
                    <a:pt x="51708" y="56096"/>
                  </a:cubicBezTo>
                  <a:cubicBezTo>
                    <a:pt x="52008" y="56055"/>
                    <a:pt x="52300" y="56006"/>
                    <a:pt x="52593" y="55954"/>
                  </a:cubicBezTo>
                  <a:cubicBezTo>
                    <a:pt x="52387" y="55590"/>
                    <a:pt x="52195" y="55226"/>
                    <a:pt x="52011" y="54862"/>
                  </a:cubicBezTo>
                  <a:close/>
                  <a:moveTo>
                    <a:pt x="53617" y="55740"/>
                  </a:moveTo>
                  <a:cubicBezTo>
                    <a:pt x="53415" y="55339"/>
                    <a:pt x="53227" y="54937"/>
                    <a:pt x="53051" y="54532"/>
                  </a:cubicBezTo>
                  <a:cubicBezTo>
                    <a:pt x="52747" y="54637"/>
                    <a:pt x="52439" y="54738"/>
                    <a:pt x="52124" y="54828"/>
                  </a:cubicBezTo>
                  <a:cubicBezTo>
                    <a:pt x="52308" y="55200"/>
                    <a:pt x="52507" y="55567"/>
                    <a:pt x="52713" y="55931"/>
                  </a:cubicBezTo>
                  <a:cubicBezTo>
                    <a:pt x="53017" y="55875"/>
                    <a:pt x="53321" y="55811"/>
                    <a:pt x="53617" y="55740"/>
                  </a:cubicBezTo>
                  <a:close/>
                  <a:moveTo>
                    <a:pt x="53689" y="55883"/>
                  </a:moveTo>
                  <a:cubicBezTo>
                    <a:pt x="53396" y="55950"/>
                    <a:pt x="53096" y="56014"/>
                    <a:pt x="52792" y="56074"/>
                  </a:cubicBezTo>
                  <a:cubicBezTo>
                    <a:pt x="52983" y="56400"/>
                    <a:pt x="53178" y="56727"/>
                    <a:pt x="53385" y="57050"/>
                  </a:cubicBezTo>
                  <a:cubicBezTo>
                    <a:pt x="53681" y="57019"/>
                    <a:pt x="53974" y="56982"/>
                    <a:pt x="54263" y="56941"/>
                  </a:cubicBezTo>
                  <a:cubicBezTo>
                    <a:pt x="54064" y="56588"/>
                    <a:pt x="53872" y="56235"/>
                    <a:pt x="53689" y="55883"/>
                  </a:cubicBezTo>
                  <a:close/>
                  <a:moveTo>
                    <a:pt x="55279" y="56768"/>
                  </a:moveTo>
                  <a:cubicBezTo>
                    <a:pt x="55081" y="56385"/>
                    <a:pt x="54893" y="55995"/>
                    <a:pt x="54717" y="55609"/>
                  </a:cubicBezTo>
                  <a:cubicBezTo>
                    <a:pt x="54417" y="55695"/>
                    <a:pt x="54109" y="55778"/>
                    <a:pt x="53801" y="55853"/>
                  </a:cubicBezTo>
                  <a:cubicBezTo>
                    <a:pt x="53985" y="56213"/>
                    <a:pt x="54180" y="56569"/>
                    <a:pt x="54383" y="56922"/>
                  </a:cubicBezTo>
                  <a:cubicBezTo>
                    <a:pt x="54687" y="56877"/>
                    <a:pt x="54983" y="56824"/>
                    <a:pt x="55279" y="56768"/>
                  </a:cubicBezTo>
                  <a:close/>
                  <a:moveTo>
                    <a:pt x="55355" y="56911"/>
                  </a:moveTo>
                  <a:cubicBezTo>
                    <a:pt x="55062" y="56967"/>
                    <a:pt x="54765" y="57016"/>
                    <a:pt x="54465" y="57065"/>
                  </a:cubicBezTo>
                  <a:cubicBezTo>
                    <a:pt x="54653" y="57383"/>
                    <a:pt x="54848" y="57699"/>
                    <a:pt x="55051" y="58014"/>
                  </a:cubicBezTo>
                  <a:cubicBezTo>
                    <a:pt x="55343" y="57995"/>
                    <a:pt x="55636" y="57965"/>
                    <a:pt x="55925" y="57935"/>
                  </a:cubicBezTo>
                  <a:cubicBezTo>
                    <a:pt x="55726" y="57594"/>
                    <a:pt x="55535" y="57252"/>
                    <a:pt x="55355" y="56911"/>
                  </a:cubicBezTo>
                  <a:moveTo>
                    <a:pt x="56934" y="57800"/>
                  </a:moveTo>
                  <a:cubicBezTo>
                    <a:pt x="56735" y="57432"/>
                    <a:pt x="56551" y="57061"/>
                    <a:pt x="56375" y="56686"/>
                  </a:cubicBezTo>
                  <a:cubicBezTo>
                    <a:pt x="56075" y="56757"/>
                    <a:pt x="55771" y="56824"/>
                    <a:pt x="55467" y="56888"/>
                  </a:cubicBezTo>
                  <a:cubicBezTo>
                    <a:pt x="55647" y="57233"/>
                    <a:pt x="55842" y="57579"/>
                    <a:pt x="56041" y="57920"/>
                  </a:cubicBezTo>
                  <a:cubicBezTo>
                    <a:pt x="56341" y="57886"/>
                    <a:pt x="56638" y="57849"/>
                    <a:pt x="56934" y="57800"/>
                  </a:cubicBezTo>
                  <a:moveTo>
                    <a:pt x="57009" y="57942"/>
                  </a:moveTo>
                  <a:cubicBezTo>
                    <a:pt x="56716" y="57988"/>
                    <a:pt x="56420" y="58029"/>
                    <a:pt x="56127" y="58063"/>
                  </a:cubicBezTo>
                  <a:cubicBezTo>
                    <a:pt x="56311" y="58374"/>
                    <a:pt x="56506" y="58682"/>
                    <a:pt x="56705" y="58989"/>
                  </a:cubicBezTo>
                  <a:cubicBezTo>
                    <a:pt x="56994" y="58978"/>
                    <a:pt x="57283" y="58959"/>
                    <a:pt x="57572" y="58937"/>
                  </a:cubicBezTo>
                  <a:cubicBezTo>
                    <a:pt x="57373" y="58607"/>
                    <a:pt x="57185" y="58276"/>
                    <a:pt x="57009" y="57942"/>
                  </a:cubicBezTo>
                  <a:moveTo>
                    <a:pt x="58574" y="58839"/>
                  </a:moveTo>
                  <a:cubicBezTo>
                    <a:pt x="58382" y="58483"/>
                    <a:pt x="58199" y="58123"/>
                    <a:pt x="58022" y="57762"/>
                  </a:cubicBezTo>
                  <a:cubicBezTo>
                    <a:pt x="57722" y="57822"/>
                    <a:pt x="57422" y="57875"/>
                    <a:pt x="57118" y="57924"/>
                  </a:cubicBezTo>
                  <a:cubicBezTo>
                    <a:pt x="57302" y="58261"/>
                    <a:pt x="57493" y="58595"/>
                    <a:pt x="57692" y="58929"/>
                  </a:cubicBezTo>
                  <a:cubicBezTo>
                    <a:pt x="57985" y="58903"/>
                    <a:pt x="58281" y="58873"/>
                    <a:pt x="58574" y="58839"/>
                  </a:cubicBezTo>
                  <a:moveTo>
                    <a:pt x="58653" y="58978"/>
                  </a:moveTo>
                  <a:cubicBezTo>
                    <a:pt x="58360" y="59012"/>
                    <a:pt x="58067" y="59042"/>
                    <a:pt x="57775" y="59068"/>
                  </a:cubicBezTo>
                  <a:cubicBezTo>
                    <a:pt x="57958" y="59372"/>
                    <a:pt x="58150" y="59676"/>
                    <a:pt x="58349" y="59976"/>
                  </a:cubicBezTo>
                  <a:cubicBezTo>
                    <a:pt x="58638" y="59969"/>
                    <a:pt x="58923" y="59961"/>
                    <a:pt x="59208" y="59946"/>
                  </a:cubicBezTo>
                  <a:cubicBezTo>
                    <a:pt x="59016" y="59623"/>
                    <a:pt x="58829" y="59304"/>
                    <a:pt x="58653" y="58978"/>
                  </a:cubicBezTo>
                  <a:moveTo>
                    <a:pt x="60206" y="59879"/>
                  </a:moveTo>
                  <a:cubicBezTo>
                    <a:pt x="60015" y="59533"/>
                    <a:pt x="59834" y="59184"/>
                    <a:pt x="59658" y="58835"/>
                  </a:cubicBezTo>
                  <a:cubicBezTo>
                    <a:pt x="59362" y="58884"/>
                    <a:pt x="59062" y="58926"/>
                    <a:pt x="58761" y="58963"/>
                  </a:cubicBezTo>
                  <a:cubicBezTo>
                    <a:pt x="58945" y="59293"/>
                    <a:pt x="59133" y="59616"/>
                    <a:pt x="59328" y="59939"/>
                  </a:cubicBezTo>
                  <a:cubicBezTo>
                    <a:pt x="59621" y="59924"/>
                    <a:pt x="59913" y="59905"/>
                    <a:pt x="60206" y="59879"/>
                  </a:cubicBezTo>
                  <a:moveTo>
                    <a:pt x="60285" y="60017"/>
                  </a:moveTo>
                  <a:cubicBezTo>
                    <a:pt x="59996" y="60044"/>
                    <a:pt x="59703" y="60062"/>
                    <a:pt x="59414" y="60081"/>
                  </a:cubicBezTo>
                  <a:cubicBezTo>
                    <a:pt x="59598" y="60378"/>
                    <a:pt x="59786" y="60674"/>
                    <a:pt x="59981" y="60967"/>
                  </a:cubicBezTo>
                  <a:cubicBezTo>
                    <a:pt x="60052" y="60967"/>
                    <a:pt x="60120" y="60967"/>
                    <a:pt x="60187" y="60967"/>
                  </a:cubicBezTo>
                  <a:cubicBezTo>
                    <a:pt x="60405" y="60967"/>
                    <a:pt x="60622" y="60967"/>
                    <a:pt x="60836" y="60959"/>
                  </a:cubicBezTo>
                  <a:cubicBezTo>
                    <a:pt x="60645" y="60648"/>
                    <a:pt x="60461" y="60333"/>
                    <a:pt x="60285" y="60017"/>
                  </a:cubicBezTo>
                  <a:moveTo>
                    <a:pt x="61830" y="60922"/>
                  </a:moveTo>
                  <a:cubicBezTo>
                    <a:pt x="61643" y="60588"/>
                    <a:pt x="61459" y="60250"/>
                    <a:pt x="61286" y="59912"/>
                  </a:cubicBezTo>
                  <a:cubicBezTo>
                    <a:pt x="60990" y="59950"/>
                    <a:pt x="60694" y="59980"/>
                    <a:pt x="60397" y="60006"/>
                  </a:cubicBezTo>
                  <a:cubicBezTo>
                    <a:pt x="60577" y="60325"/>
                    <a:pt x="60761" y="60644"/>
                    <a:pt x="60956" y="60959"/>
                  </a:cubicBezTo>
                  <a:cubicBezTo>
                    <a:pt x="61249" y="60952"/>
                    <a:pt x="61542" y="60937"/>
                    <a:pt x="61830" y="60922"/>
                  </a:cubicBezTo>
                  <a:close/>
                  <a:moveTo>
                    <a:pt x="61909" y="61060"/>
                  </a:moveTo>
                  <a:cubicBezTo>
                    <a:pt x="61620" y="61075"/>
                    <a:pt x="61331" y="61090"/>
                    <a:pt x="61043" y="61098"/>
                  </a:cubicBezTo>
                  <a:cubicBezTo>
                    <a:pt x="61226" y="61387"/>
                    <a:pt x="61414" y="61679"/>
                    <a:pt x="61605" y="61965"/>
                  </a:cubicBezTo>
                  <a:cubicBezTo>
                    <a:pt x="61891" y="61972"/>
                    <a:pt x="62176" y="61980"/>
                    <a:pt x="62461" y="61980"/>
                  </a:cubicBezTo>
                  <a:cubicBezTo>
                    <a:pt x="62269" y="61676"/>
                    <a:pt x="62086" y="61368"/>
                    <a:pt x="61909" y="61060"/>
                  </a:cubicBezTo>
                  <a:moveTo>
                    <a:pt x="63448" y="61965"/>
                  </a:moveTo>
                  <a:cubicBezTo>
                    <a:pt x="63260" y="61642"/>
                    <a:pt x="63080" y="61316"/>
                    <a:pt x="62907" y="60985"/>
                  </a:cubicBezTo>
                  <a:cubicBezTo>
                    <a:pt x="62611" y="61012"/>
                    <a:pt x="62315" y="61034"/>
                    <a:pt x="62022" y="61053"/>
                  </a:cubicBezTo>
                  <a:cubicBezTo>
                    <a:pt x="62198" y="61364"/>
                    <a:pt x="62386" y="61672"/>
                    <a:pt x="62577" y="61980"/>
                  </a:cubicBezTo>
                  <a:cubicBezTo>
                    <a:pt x="62866" y="61980"/>
                    <a:pt x="63159" y="61976"/>
                    <a:pt x="63448" y="61965"/>
                  </a:cubicBezTo>
                  <a:close/>
                  <a:moveTo>
                    <a:pt x="63526" y="62103"/>
                  </a:moveTo>
                  <a:cubicBezTo>
                    <a:pt x="63241" y="62111"/>
                    <a:pt x="62952" y="62118"/>
                    <a:pt x="62663" y="62118"/>
                  </a:cubicBezTo>
                  <a:cubicBezTo>
                    <a:pt x="62844" y="62404"/>
                    <a:pt x="63031" y="62689"/>
                    <a:pt x="63226" y="62970"/>
                  </a:cubicBezTo>
                  <a:cubicBezTo>
                    <a:pt x="63508" y="62985"/>
                    <a:pt x="63789" y="62996"/>
                    <a:pt x="64074" y="63004"/>
                  </a:cubicBezTo>
                  <a:cubicBezTo>
                    <a:pt x="63883" y="62704"/>
                    <a:pt x="63703" y="62404"/>
                    <a:pt x="63526" y="62103"/>
                  </a:cubicBezTo>
                  <a:close/>
                  <a:moveTo>
                    <a:pt x="64918" y="63015"/>
                  </a:moveTo>
                  <a:cubicBezTo>
                    <a:pt x="64963" y="63015"/>
                    <a:pt x="65008" y="63015"/>
                    <a:pt x="65057" y="63011"/>
                  </a:cubicBezTo>
                  <a:cubicBezTo>
                    <a:pt x="64870" y="62696"/>
                    <a:pt x="64690" y="62377"/>
                    <a:pt x="64517" y="62058"/>
                  </a:cubicBezTo>
                  <a:cubicBezTo>
                    <a:pt x="64224" y="62077"/>
                    <a:pt x="63932" y="62088"/>
                    <a:pt x="63635" y="62100"/>
                  </a:cubicBezTo>
                  <a:cubicBezTo>
                    <a:pt x="63815" y="62404"/>
                    <a:pt x="63999" y="62704"/>
                    <a:pt x="64191" y="63004"/>
                  </a:cubicBezTo>
                  <a:cubicBezTo>
                    <a:pt x="64434" y="63011"/>
                    <a:pt x="64675" y="63015"/>
                    <a:pt x="64918" y="63015"/>
                  </a:cubicBezTo>
                  <a:moveTo>
                    <a:pt x="65136" y="63150"/>
                  </a:moveTo>
                  <a:cubicBezTo>
                    <a:pt x="65065" y="63150"/>
                    <a:pt x="64990" y="63150"/>
                    <a:pt x="64918" y="63150"/>
                  </a:cubicBezTo>
                  <a:cubicBezTo>
                    <a:pt x="64705" y="63150"/>
                    <a:pt x="64491" y="63150"/>
                    <a:pt x="64277" y="63143"/>
                  </a:cubicBezTo>
                  <a:cubicBezTo>
                    <a:pt x="64457" y="63424"/>
                    <a:pt x="64645" y="63702"/>
                    <a:pt x="64836" y="63979"/>
                  </a:cubicBezTo>
                  <a:cubicBezTo>
                    <a:pt x="65117" y="63998"/>
                    <a:pt x="65399" y="64017"/>
                    <a:pt x="65680" y="64028"/>
                  </a:cubicBezTo>
                  <a:cubicBezTo>
                    <a:pt x="65492" y="63739"/>
                    <a:pt x="65312" y="63447"/>
                    <a:pt x="65136" y="63150"/>
                  </a:cubicBezTo>
                  <a:moveTo>
                    <a:pt x="66659" y="64062"/>
                  </a:moveTo>
                  <a:cubicBezTo>
                    <a:pt x="66475" y="63754"/>
                    <a:pt x="66299" y="63439"/>
                    <a:pt x="66127" y="63128"/>
                  </a:cubicBezTo>
                  <a:cubicBezTo>
                    <a:pt x="65834" y="63139"/>
                    <a:pt x="65541" y="63146"/>
                    <a:pt x="65249" y="63150"/>
                  </a:cubicBezTo>
                  <a:cubicBezTo>
                    <a:pt x="65425" y="63447"/>
                    <a:pt x="65609" y="63743"/>
                    <a:pt x="65796" y="64036"/>
                  </a:cubicBezTo>
                  <a:cubicBezTo>
                    <a:pt x="66085" y="64047"/>
                    <a:pt x="66374" y="64058"/>
                    <a:pt x="66659" y="64062"/>
                  </a:cubicBezTo>
                  <a:close/>
                  <a:moveTo>
                    <a:pt x="66742" y="64197"/>
                  </a:moveTo>
                  <a:cubicBezTo>
                    <a:pt x="66457" y="64193"/>
                    <a:pt x="66172" y="64186"/>
                    <a:pt x="65886" y="64175"/>
                  </a:cubicBezTo>
                  <a:cubicBezTo>
                    <a:pt x="66067" y="64448"/>
                    <a:pt x="66250" y="64722"/>
                    <a:pt x="66442" y="64992"/>
                  </a:cubicBezTo>
                  <a:cubicBezTo>
                    <a:pt x="66719" y="65019"/>
                    <a:pt x="67001" y="65041"/>
                    <a:pt x="67282" y="65060"/>
                  </a:cubicBezTo>
                  <a:cubicBezTo>
                    <a:pt x="67098" y="64775"/>
                    <a:pt x="66918" y="64486"/>
                    <a:pt x="66742" y="64197"/>
                  </a:cubicBezTo>
                  <a:moveTo>
                    <a:pt x="68258" y="65113"/>
                  </a:moveTo>
                  <a:cubicBezTo>
                    <a:pt x="68074" y="64809"/>
                    <a:pt x="67898" y="64505"/>
                    <a:pt x="67725" y="64201"/>
                  </a:cubicBezTo>
                  <a:cubicBezTo>
                    <a:pt x="67586" y="64201"/>
                    <a:pt x="67444" y="64201"/>
                    <a:pt x="67305" y="64201"/>
                  </a:cubicBezTo>
                  <a:cubicBezTo>
                    <a:pt x="67155" y="64201"/>
                    <a:pt x="67001" y="64201"/>
                    <a:pt x="66851" y="64201"/>
                  </a:cubicBezTo>
                  <a:cubicBezTo>
                    <a:pt x="67027" y="64490"/>
                    <a:pt x="67211" y="64779"/>
                    <a:pt x="67398" y="65068"/>
                  </a:cubicBezTo>
                  <a:cubicBezTo>
                    <a:pt x="67684" y="65086"/>
                    <a:pt x="67973" y="65101"/>
                    <a:pt x="68258" y="65113"/>
                  </a:cubicBezTo>
                  <a:moveTo>
                    <a:pt x="68340" y="65248"/>
                  </a:moveTo>
                  <a:cubicBezTo>
                    <a:pt x="68059" y="65236"/>
                    <a:pt x="67774" y="65221"/>
                    <a:pt x="67489" y="65206"/>
                  </a:cubicBezTo>
                  <a:cubicBezTo>
                    <a:pt x="67669" y="65476"/>
                    <a:pt x="67852" y="65747"/>
                    <a:pt x="68040" y="66013"/>
                  </a:cubicBezTo>
                  <a:cubicBezTo>
                    <a:pt x="68321" y="66043"/>
                    <a:pt x="68599" y="66069"/>
                    <a:pt x="68881" y="66092"/>
                  </a:cubicBezTo>
                  <a:cubicBezTo>
                    <a:pt x="68697" y="65814"/>
                    <a:pt x="68517" y="65533"/>
                    <a:pt x="68340" y="65248"/>
                  </a:cubicBezTo>
                  <a:close/>
                  <a:moveTo>
                    <a:pt x="69852" y="66163"/>
                  </a:moveTo>
                  <a:cubicBezTo>
                    <a:pt x="69668" y="65867"/>
                    <a:pt x="69492" y="65570"/>
                    <a:pt x="69320" y="65270"/>
                  </a:cubicBezTo>
                  <a:cubicBezTo>
                    <a:pt x="69031" y="65266"/>
                    <a:pt x="68738" y="65263"/>
                    <a:pt x="68449" y="65251"/>
                  </a:cubicBezTo>
                  <a:cubicBezTo>
                    <a:pt x="68625" y="65537"/>
                    <a:pt x="68805" y="65822"/>
                    <a:pt x="68993" y="66103"/>
                  </a:cubicBezTo>
                  <a:cubicBezTo>
                    <a:pt x="69282" y="66126"/>
                    <a:pt x="69567" y="66148"/>
                    <a:pt x="69852" y="66163"/>
                  </a:cubicBezTo>
                  <a:close/>
                  <a:moveTo>
                    <a:pt x="69939" y="66298"/>
                  </a:moveTo>
                  <a:cubicBezTo>
                    <a:pt x="69653" y="66283"/>
                    <a:pt x="69368" y="66264"/>
                    <a:pt x="69087" y="66242"/>
                  </a:cubicBezTo>
                  <a:cubicBezTo>
                    <a:pt x="69263" y="66508"/>
                    <a:pt x="69447" y="66771"/>
                    <a:pt x="69638" y="67034"/>
                  </a:cubicBezTo>
                  <a:cubicBezTo>
                    <a:pt x="69916" y="67071"/>
                    <a:pt x="70194" y="67101"/>
                    <a:pt x="70475" y="67131"/>
                  </a:cubicBezTo>
                  <a:cubicBezTo>
                    <a:pt x="70291" y="66853"/>
                    <a:pt x="70111" y="66576"/>
                    <a:pt x="69939" y="66298"/>
                  </a:cubicBezTo>
                  <a:moveTo>
                    <a:pt x="71443" y="67217"/>
                  </a:moveTo>
                  <a:cubicBezTo>
                    <a:pt x="71259" y="66925"/>
                    <a:pt x="71083" y="66636"/>
                    <a:pt x="70914" y="66343"/>
                  </a:cubicBezTo>
                  <a:cubicBezTo>
                    <a:pt x="70621" y="66332"/>
                    <a:pt x="70333" y="66321"/>
                    <a:pt x="70044" y="66306"/>
                  </a:cubicBezTo>
                  <a:cubicBezTo>
                    <a:pt x="70220" y="66583"/>
                    <a:pt x="70400" y="66865"/>
                    <a:pt x="70588" y="67142"/>
                  </a:cubicBezTo>
                  <a:cubicBezTo>
                    <a:pt x="70873" y="67169"/>
                    <a:pt x="71158" y="67195"/>
                    <a:pt x="71443" y="67217"/>
                  </a:cubicBezTo>
                  <a:close/>
                  <a:moveTo>
                    <a:pt x="71529" y="67352"/>
                  </a:moveTo>
                  <a:cubicBezTo>
                    <a:pt x="71244" y="67330"/>
                    <a:pt x="70963" y="67307"/>
                    <a:pt x="70682" y="67277"/>
                  </a:cubicBezTo>
                  <a:cubicBezTo>
                    <a:pt x="70858" y="67540"/>
                    <a:pt x="71042" y="67803"/>
                    <a:pt x="71229" y="68062"/>
                  </a:cubicBezTo>
                  <a:cubicBezTo>
                    <a:pt x="71507" y="68099"/>
                    <a:pt x="71788" y="68137"/>
                    <a:pt x="72066" y="68170"/>
                  </a:cubicBezTo>
                  <a:cubicBezTo>
                    <a:pt x="71882" y="67897"/>
                    <a:pt x="71702" y="67626"/>
                    <a:pt x="71529" y="67352"/>
                  </a:cubicBezTo>
                  <a:moveTo>
                    <a:pt x="73030" y="68272"/>
                  </a:moveTo>
                  <a:cubicBezTo>
                    <a:pt x="72850" y="67987"/>
                    <a:pt x="72674" y="67701"/>
                    <a:pt x="72501" y="67413"/>
                  </a:cubicBezTo>
                  <a:cubicBezTo>
                    <a:pt x="72212" y="67398"/>
                    <a:pt x="71923" y="67379"/>
                    <a:pt x="71635" y="67360"/>
                  </a:cubicBezTo>
                  <a:cubicBezTo>
                    <a:pt x="71811" y="67634"/>
                    <a:pt x="71991" y="67912"/>
                    <a:pt x="72179" y="68182"/>
                  </a:cubicBezTo>
                  <a:cubicBezTo>
                    <a:pt x="72460" y="68215"/>
                    <a:pt x="72745" y="68245"/>
                    <a:pt x="73030" y="68272"/>
                  </a:cubicBezTo>
                  <a:moveTo>
                    <a:pt x="73117" y="68407"/>
                  </a:moveTo>
                  <a:cubicBezTo>
                    <a:pt x="72835" y="68381"/>
                    <a:pt x="72554" y="68351"/>
                    <a:pt x="72272" y="68317"/>
                  </a:cubicBezTo>
                  <a:cubicBezTo>
                    <a:pt x="72449" y="68576"/>
                    <a:pt x="72633" y="68835"/>
                    <a:pt x="72820" y="69090"/>
                  </a:cubicBezTo>
                  <a:cubicBezTo>
                    <a:pt x="73098" y="69135"/>
                    <a:pt x="73375" y="69172"/>
                    <a:pt x="73653" y="69210"/>
                  </a:cubicBezTo>
                  <a:cubicBezTo>
                    <a:pt x="73469" y="68943"/>
                    <a:pt x="73293" y="68677"/>
                    <a:pt x="73117" y="68407"/>
                  </a:cubicBezTo>
                  <a:moveTo>
                    <a:pt x="74617" y="69330"/>
                  </a:moveTo>
                  <a:cubicBezTo>
                    <a:pt x="74434" y="69048"/>
                    <a:pt x="74257" y="68767"/>
                    <a:pt x="74085" y="68482"/>
                  </a:cubicBezTo>
                  <a:cubicBezTo>
                    <a:pt x="73796" y="68463"/>
                    <a:pt x="73511" y="68441"/>
                    <a:pt x="73222" y="68414"/>
                  </a:cubicBezTo>
                  <a:cubicBezTo>
                    <a:pt x="73398" y="68688"/>
                    <a:pt x="73578" y="68958"/>
                    <a:pt x="73766" y="69225"/>
                  </a:cubicBezTo>
                  <a:cubicBezTo>
                    <a:pt x="74047" y="69262"/>
                    <a:pt x="74332" y="69296"/>
                    <a:pt x="74617" y="69330"/>
                  </a:cubicBezTo>
                  <a:close/>
                  <a:moveTo>
                    <a:pt x="74704" y="69461"/>
                  </a:moveTo>
                  <a:cubicBezTo>
                    <a:pt x="74422" y="69431"/>
                    <a:pt x="74141" y="69397"/>
                    <a:pt x="73859" y="69360"/>
                  </a:cubicBezTo>
                  <a:cubicBezTo>
                    <a:pt x="74036" y="69615"/>
                    <a:pt x="74220" y="69870"/>
                    <a:pt x="74407" y="70125"/>
                  </a:cubicBezTo>
                  <a:cubicBezTo>
                    <a:pt x="74685" y="70170"/>
                    <a:pt x="74963" y="70215"/>
                    <a:pt x="75240" y="70257"/>
                  </a:cubicBezTo>
                  <a:cubicBezTo>
                    <a:pt x="75056" y="69994"/>
                    <a:pt x="74876" y="69728"/>
                    <a:pt x="74704" y="69461"/>
                  </a:cubicBezTo>
                  <a:close/>
                  <a:moveTo>
                    <a:pt x="76201" y="70388"/>
                  </a:moveTo>
                  <a:cubicBezTo>
                    <a:pt x="76017" y="70110"/>
                    <a:pt x="75841" y="69833"/>
                    <a:pt x="75668" y="69555"/>
                  </a:cubicBezTo>
                  <a:cubicBezTo>
                    <a:pt x="75379" y="69529"/>
                    <a:pt x="75094" y="69502"/>
                    <a:pt x="74805" y="69472"/>
                  </a:cubicBezTo>
                  <a:cubicBezTo>
                    <a:pt x="74981" y="69739"/>
                    <a:pt x="75165" y="70005"/>
                    <a:pt x="75349" y="70272"/>
                  </a:cubicBezTo>
                  <a:cubicBezTo>
                    <a:pt x="75630" y="70313"/>
                    <a:pt x="75916" y="70350"/>
                    <a:pt x="76201" y="70388"/>
                  </a:cubicBezTo>
                  <a:close/>
                  <a:moveTo>
                    <a:pt x="76287" y="70519"/>
                  </a:moveTo>
                  <a:cubicBezTo>
                    <a:pt x="76006" y="70482"/>
                    <a:pt x="75724" y="70444"/>
                    <a:pt x="75443" y="70407"/>
                  </a:cubicBezTo>
                  <a:cubicBezTo>
                    <a:pt x="75623" y="70658"/>
                    <a:pt x="75803" y="70909"/>
                    <a:pt x="75991" y="71157"/>
                  </a:cubicBezTo>
                  <a:cubicBezTo>
                    <a:pt x="76268" y="71210"/>
                    <a:pt x="76546" y="71258"/>
                    <a:pt x="76824" y="71303"/>
                  </a:cubicBezTo>
                  <a:cubicBezTo>
                    <a:pt x="76640" y="71041"/>
                    <a:pt x="76463" y="70782"/>
                    <a:pt x="76287" y="70519"/>
                  </a:cubicBezTo>
                  <a:close/>
                  <a:moveTo>
                    <a:pt x="77780" y="71446"/>
                  </a:moveTo>
                  <a:cubicBezTo>
                    <a:pt x="77600" y="71176"/>
                    <a:pt x="77420" y="70902"/>
                    <a:pt x="77248" y="70628"/>
                  </a:cubicBezTo>
                  <a:cubicBezTo>
                    <a:pt x="76962" y="70598"/>
                    <a:pt x="76673" y="70564"/>
                    <a:pt x="76388" y="70530"/>
                  </a:cubicBezTo>
                  <a:cubicBezTo>
                    <a:pt x="76565" y="70793"/>
                    <a:pt x="76745" y="71056"/>
                    <a:pt x="76932" y="71318"/>
                  </a:cubicBezTo>
                  <a:cubicBezTo>
                    <a:pt x="77214" y="71363"/>
                    <a:pt x="77499" y="71405"/>
                    <a:pt x="77780" y="71446"/>
                  </a:cubicBezTo>
                  <a:close/>
                  <a:moveTo>
                    <a:pt x="77870" y="71577"/>
                  </a:moveTo>
                  <a:cubicBezTo>
                    <a:pt x="77589" y="71536"/>
                    <a:pt x="77308" y="71495"/>
                    <a:pt x="77026" y="71453"/>
                  </a:cubicBezTo>
                  <a:cubicBezTo>
                    <a:pt x="77206" y="71701"/>
                    <a:pt x="77390" y="71949"/>
                    <a:pt x="77574" y="72196"/>
                  </a:cubicBezTo>
                  <a:cubicBezTo>
                    <a:pt x="77852" y="72249"/>
                    <a:pt x="78129" y="72301"/>
                    <a:pt x="78407" y="72350"/>
                  </a:cubicBezTo>
                  <a:cubicBezTo>
                    <a:pt x="78223" y="72095"/>
                    <a:pt x="78043" y="71836"/>
                    <a:pt x="77870" y="71577"/>
                  </a:cubicBezTo>
                  <a:close/>
                  <a:moveTo>
                    <a:pt x="79360" y="72508"/>
                  </a:moveTo>
                  <a:cubicBezTo>
                    <a:pt x="79180" y="72238"/>
                    <a:pt x="79000" y="71967"/>
                    <a:pt x="78827" y="71697"/>
                  </a:cubicBezTo>
                  <a:cubicBezTo>
                    <a:pt x="78542" y="71664"/>
                    <a:pt x="78253" y="71630"/>
                    <a:pt x="77968" y="71588"/>
                  </a:cubicBezTo>
                  <a:cubicBezTo>
                    <a:pt x="78144" y="71851"/>
                    <a:pt x="78328" y="72110"/>
                    <a:pt x="78512" y="72369"/>
                  </a:cubicBezTo>
                  <a:cubicBezTo>
                    <a:pt x="78793" y="72418"/>
                    <a:pt x="79079" y="72463"/>
                    <a:pt x="79360" y="72508"/>
                  </a:cubicBezTo>
                  <a:moveTo>
                    <a:pt x="79450" y="72635"/>
                  </a:moveTo>
                  <a:cubicBezTo>
                    <a:pt x="79169" y="72594"/>
                    <a:pt x="78887" y="72549"/>
                    <a:pt x="78610" y="72500"/>
                  </a:cubicBezTo>
                  <a:cubicBezTo>
                    <a:pt x="78786" y="72748"/>
                    <a:pt x="78970" y="72995"/>
                    <a:pt x="79157" y="73239"/>
                  </a:cubicBezTo>
                  <a:cubicBezTo>
                    <a:pt x="79435" y="73296"/>
                    <a:pt x="79713" y="73348"/>
                    <a:pt x="79990" y="73401"/>
                  </a:cubicBezTo>
                  <a:cubicBezTo>
                    <a:pt x="79806" y="73146"/>
                    <a:pt x="79626" y="72890"/>
                    <a:pt x="79450" y="72635"/>
                  </a:cubicBezTo>
                  <a:moveTo>
                    <a:pt x="80940" y="73570"/>
                  </a:moveTo>
                  <a:cubicBezTo>
                    <a:pt x="80759" y="73303"/>
                    <a:pt x="80579" y="73037"/>
                    <a:pt x="80407" y="72770"/>
                  </a:cubicBezTo>
                  <a:cubicBezTo>
                    <a:pt x="80118" y="72733"/>
                    <a:pt x="79833" y="72692"/>
                    <a:pt x="79548" y="72650"/>
                  </a:cubicBezTo>
                  <a:cubicBezTo>
                    <a:pt x="79724" y="72909"/>
                    <a:pt x="79908" y="73164"/>
                    <a:pt x="80092" y="73419"/>
                  </a:cubicBezTo>
                  <a:cubicBezTo>
                    <a:pt x="80373" y="73472"/>
                    <a:pt x="80658" y="73521"/>
                    <a:pt x="80940" y="73570"/>
                  </a:cubicBezTo>
                  <a:close/>
                  <a:moveTo>
                    <a:pt x="81030" y="73697"/>
                  </a:moveTo>
                  <a:cubicBezTo>
                    <a:pt x="80748" y="73652"/>
                    <a:pt x="80467" y="73603"/>
                    <a:pt x="80189" y="73551"/>
                  </a:cubicBezTo>
                  <a:cubicBezTo>
                    <a:pt x="80369" y="73795"/>
                    <a:pt x="80553" y="74039"/>
                    <a:pt x="80741" y="74282"/>
                  </a:cubicBezTo>
                  <a:cubicBezTo>
                    <a:pt x="81015" y="74339"/>
                    <a:pt x="81292" y="74399"/>
                    <a:pt x="81570" y="74451"/>
                  </a:cubicBezTo>
                  <a:cubicBezTo>
                    <a:pt x="81386" y="74204"/>
                    <a:pt x="81206" y="73948"/>
                    <a:pt x="81030" y="73697"/>
                  </a:cubicBezTo>
                  <a:close/>
                  <a:moveTo>
                    <a:pt x="82519" y="74631"/>
                  </a:moveTo>
                  <a:cubicBezTo>
                    <a:pt x="82335" y="74369"/>
                    <a:pt x="82159" y="74106"/>
                    <a:pt x="81983" y="73843"/>
                  </a:cubicBezTo>
                  <a:cubicBezTo>
                    <a:pt x="81697" y="73802"/>
                    <a:pt x="81412" y="73757"/>
                    <a:pt x="81127" y="73712"/>
                  </a:cubicBezTo>
                  <a:cubicBezTo>
                    <a:pt x="81303" y="73967"/>
                    <a:pt x="81484" y="74219"/>
                    <a:pt x="81671" y="74474"/>
                  </a:cubicBezTo>
                  <a:cubicBezTo>
                    <a:pt x="81953" y="74526"/>
                    <a:pt x="82234" y="74583"/>
                    <a:pt x="82519" y="74631"/>
                  </a:cubicBezTo>
                  <a:moveTo>
                    <a:pt x="82609" y="74759"/>
                  </a:moveTo>
                  <a:cubicBezTo>
                    <a:pt x="82328" y="74710"/>
                    <a:pt x="82046" y="74658"/>
                    <a:pt x="81769" y="74605"/>
                  </a:cubicBezTo>
                  <a:cubicBezTo>
                    <a:pt x="81949" y="74845"/>
                    <a:pt x="82133" y="75085"/>
                    <a:pt x="82320" y="75325"/>
                  </a:cubicBezTo>
                  <a:cubicBezTo>
                    <a:pt x="82594" y="75389"/>
                    <a:pt x="82872" y="75449"/>
                    <a:pt x="83149" y="75506"/>
                  </a:cubicBezTo>
                  <a:cubicBezTo>
                    <a:pt x="82966" y="75258"/>
                    <a:pt x="82786" y="75010"/>
                    <a:pt x="82609" y="74759"/>
                  </a:cubicBezTo>
                  <a:moveTo>
                    <a:pt x="84099" y="75697"/>
                  </a:moveTo>
                  <a:cubicBezTo>
                    <a:pt x="83915" y="75438"/>
                    <a:pt x="83735" y="75179"/>
                    <a:pt x="83558" y="74917"/>
                  </a:cubicBezTo>
                  <a:cubicBezTo>
                    <a:pt x="83273" y="74871"/>
                    <a:pt x="82988" y="74823"/>
                    <a:pt x="82703" y="74774"/>
                  </a:cubicBezTo>
                  <a:cubicBezTo>
                    <a:pt x="82879" y="75025"/>
                    <a:pt x="83063" y="75277"/>
                    <a:pt x="83251" y="75528"/>
                  </a:cubicBezTo>
                  <a:cubicBezTo>
                    <a:pt x="83532" y="75584"/>
                    <a:pt x="83814" y="75641"/>
                    <a:pt x="84099" y="75697"/>
                  </a:cubicBezTo>
                  <a:close/>
                  <a:moveTo>
                    <a:pt x="84185" y="75821"/>
                  </a:moveTo>
                  <a:cubicBezTo>
                    <a:pt x="83907" y="75768"/>
                    <a:pt x="83626" y="75716"/>
                    <a:pt x="83348" y="75656"/>
                  </a:cubicBezTo>
                  <a:cubicBezTo>
                    <a:pt x="83528" y="75896"/>
                    <a:pt x="83712" y="76136"/>
                    <a:pt x="83900" y="76372"/>
                  </a:cubicBezTo>
                  <a:cubicBezTo>
                    <a:pt x="84174" y="76440"/>
                    <a:pt x="84451" y="76500"/>
                    <a:pt x="84729" y="76564"/>
                  </a:cubicBezTo>
                  <a:cubicBezTo>
                    <a:pt x="84545" y="76316"/>
                    <a:pt x="84365" y="76068"/>
                    <a:pt x="84185" y="75821"/>
                  </a:cubicBezTo>
                  <a:close/>
                  <a:moveTo>
                    <a:pt x="85671" y="76759"/>
                  </a:moveTo>
                  <a:cubicBezTo>
                    <a:pt x="85487" y="76504"/>
                    <a:pt x="85307" y="76248"/>
                    <a:pt x="85131" y="75990"/>
                  </a:cubicBezTo>
                  <a:cubicBezTo>
                    <a:pt x="84845" y="75941"/>
                    <a:pt x="84560" y="75892"/>
                    <a:pt x="84279" y="75840"/>
                  </a:cubicBezTo>
                  <a:cubicBezTo>
                    <a:pt x="84459" y="76087"/>
                    <a:pt x="84639" y="76335"/>
                    <a:pt x="84827" y="76582"/>
                  </a:cubicBezTo>
                  <a:cubicBezTo>
                    <a:pt x="85108" y="76646"/>
                    <a:pt x="85389" y="76702"/>
                    <a:pt x="85671" y="76759"/>
                  </a:cubicBezTo>
                  <a:close/>
                  <a:moveTo>
                    <a:pt x="86305" y="77618"/>
                  </a:moveTo>
                  <a:cubicBezTo>
                    <a:pt x="86121" y="77374"/>
                    <a:pt x="85937" y="77130"/>
                    <a:pt x="85761" y="76886"/>
                  </a:cubicBezTo>
                  <a:cubicBezTo>
                    <a:pt x="85479" y="76830"/>
                    <a:pt x="85202" y="76774"/>
                    <a:pt x="84924" y="76714"/>
                  </a:cubicBezTo>
                  <a:cubicBezTo>
                    <a:pt x="85104" y="76950"/>
                    <a:pt x="85292" y="77186"/>
                    <a:pt x="85479" y="77423"/>
                  </a:cubicBezTo>
                  <a:cubicBezTo>
                    <a:pt x="85753" y="77490"/>
                    <a:pt x="86027" y="77554"/>
                    <a:pt x="86305" y="77618"/>
                  </a:cubicBezTo>
                  <a:close/>
                  <a:moveTo>
                    <a:pt x="86402" y="77746"/>
                  </a:moveTo>
                  <a:cubicBezTo>
                    <a:pt x="86129" y="77685"/>
                    <a:pt x="85855" y="77618"/>
                    <a:pt x="85585" y="77554"/>
                  </a:cubicBezTo>
                  <a:cubicBezTo>
                    <a:pt x="85768" y="77779"/>
                    <a:pt x="85952" y="78004"/>
                    <a:pt x="86144" y="78230"/>
                  </a:cubicBezTo>
                  <a:cubicBezTo>
                    <a:pt x="86410" y="78305"/>
                    <a:pt x="86680" y="78376"/>
                    <a:pt x="86950" y="78447"/>
                  </a:cubicBezTo>
                  <a:cubicBezTo>
                    <a:pt x="86766" y="78215"/>
                    <a:pt x="86583" y="77978"/>
                    <a:pt x="86402" y="77746"/>
                  </a:cubicBezTo>
                  <a:close/>
                  <a:moveTo>
                    <a:pt x="87885" y="78676"/>
                  </a:moveTo>
                  <a:cubicBezTo>
                    <a:pt x="87701" y="78436"/>
                    <a:pt x="87517" y="78192"/>
                    <a:pt x="87337" y="77952"/>
                  </a:cubicBezTo>
                  <a:cubicBezTo>
                    <a:pt x="87055" y="77892"/>
                    <a:pt x="86778" y="77832"/>
                    <a:pt x="86496" y="77768"/>
                  </a:cubicBezTo>
                  <a:cubicBezTo>
                    <a:pt x="86680" y="78004"/>
                    <a:pt x="86864" y="78237"/>
                    <a:pt x="87052" y="78473"/>
                  </a:cubicBezTo>
                  <a:cubicBezTo>
                    <a:pt x="87329" y="78541"/>
                    <a:pt x="87607" y="78612"/>
                    <a:pt x="87885" y="78676"/>
                  </a:cubicBezTo>
                  <a:close/>
                  <a:moveTo>
                    <a:pt x="87982" y="78804"/>
                  </a:moveTo>
                  <a:cubicBezTo>
                    <a:pt x="87704" y="78740"/>
                    <a:pt x="87431" y="78672"/>
                    <a:pt x="87157" y="78601"/>
                  </a:cubicBezTo>
                  <a:cubicBezTo>
                    <a:pt x="87340" y="78826"/>
                    <a:pt x="87528" y="79051"/>
                    <a:pt x="87716" y="79273"/>
                  </a:cubicBezTo>
                  <a:cubicBezTo>
                    <a:pt x="87990" y="79351"/>
                    <a:pt x="88260" y="79426"/>
                    <a:pt x="88534" y="79498"/>
                  </a:cubicBezTo>
                  <a:cubicBezTo>
                    <a:pt x="88346" y="79269"/>
                    <a:pt x="88162" y="79036"/>
                    <a:pt x="87982" y="78804"/>
                  </a:cubicBezTo>
                  <a:close/>
                  <a:moveTo>
                    <a:pt x="89457" y="79738"/>
                  </a:moveTo>
                  <a:cubicBezTo>
                    <a:pt x="89269" y="79498"/>
                    <a:pt x="89089" y="79258"/>
                    <a:pt x="88909" y="79014"/>
                  </a:cubicBezTo>
                  <a:cubicBezTo>
                    <a:pt x="88631" y="78954"/>
                    <a:pt x="88350" y="78890"/>
                    <a:pt x="88076" y="78826"/>
                  </a:cubicBezTo>
                  <a:cubicBezTo>
                    <a:pt x="88256" y="79059"/>
                    <a:pt x="88444" y="79291"/>
                    <a:pt x="88631" y="79524"/>
                  </a:cubicBezTo>
                  <a:cubicBezTo>
                    <a:pt x="88905" y="79595"/>
                    <a:pt x="89183" y="79667"/>
                    <a:pt x="89457" y="79738"/>
                  </a:cubicBezTo>
                  <a:close/>
                  <a:moveTo>
                    <a:pt x="89554" y="79862"/>
                  </a:moveTo>
                  <a:cubicBezTo>
                    <a:pt x="89280" y="79794"/>
                    <a:pt x="89010" y="79723"/>
                    <a:pt x="88736" y="79652"/>
                  </a:cubicBezTo>
                  <a:cubicBezTo>
                    <a:pt x="88920" y="79877"/>
                    <a:pt x="89108" y="80098"/>
                    <a:pt x="89299" y="80319"/>
                  </a:cubicBezTo>
                  <a:cubicBezTo>
                    <a:pt x="89569" y="80398"/>
                    <a:pt x="89839" y="80477"/>
                    <a:pt x="90109" y="80552"/>
                  </a:cubicBezTo>
                  <a:cubicBezTo>
                    <a:pt x="89922" y="80323"/>
                    <a:pt x="89738" y="80091"/>
                    <a:pt x="89554" y="79862"/>
                  </a:cubicBezTo>
                  <a:close/>
                  <a:moveTo>
                    <a:pt x="91040" y="80800"/>
                  </a:moveTo>
                  <a:cubicBezTo>
                    <a:pt x="90852" y="80560"/>
                    <a:pt x="90669" y="80323"/>
                    <a:pt x="90488" y="80083"/>
                  </a:cubicBezTo>
                  <a:cubicBezTo>
                    <a:pt x="90207" y="80019"/>
                    <a:pt x="89926" y="79952"/>
                    <a:pt x="89644" y="79884"/>
                  </a:cubicBezTo>
                  <a:cubicBezTo>
                    <a:pt x="89828" y="80117"/>
                    <a:pt x="90016" y="80346"/>
                    <a:pt x="90207" y="80578"/>
                  </a:cubicBezTo>
                  <a:cubicBezTo>
                    <a:pt x="90481" y="80653"/>
                    <a:pt x="90762" y="80728"/>
                    <a:pt x="91040" y="80800"/>
                  </a:cubicBezTo>
                  <a:close/>
                  <a:moveTo>
                    <a:pt x="91138" y="80920"/>
                  </a:moveTo>
                  <a:cubicBezTo>
                    <a:pt x="90860" y="80852"/>
                    <a:pt x="90586" y="80777"/>
                    <a:pt x="90312" y="80702"/>
                  </a:cubicBezTo>
                  <a:cubicBezTo>
                    <a:pt x="90496" y="80927"/>
                    <a:pt x="90684" y="81149"/>
                    <a:pt x="90875" y="81366"/>
                  </a:cubicBezTo>
                  <a:cubicBezTo>
                    <a:pt x="91149" y="81449"/>
                    <a:pt x="91419" y="81528"/>
                    <a:pt x="91693" y="81606"/>
                  </a:cubicBezTo>
                  <a:cubicBezTo>
                    <a:pt x="91505" y="81377"/>
                    <a:pt x="91318" y="81152"/>
                    <a:pt x="91138" y="80920"/>
                  </a:cubicBezTo>
                  <a:close/>
                  <a:moveTo>
                    <a:pt x="92623" y="81861"/>
                  </a:moveTo>
                  <a:cubicBezTo>
                    <a:pt x="92436" y="81625"/>
                    <a:pt x="92248" y="81389"/>
                    <a:pt x="92068" y="81152"/>
                  </a:cubicBezTo>
                  <a:cubicBezTo>
                    <a:pt x="91787" y="81085"/>
                    <a:pt x="91505" y="81014"/>
                    <a:pt x="91224" y="80942"/>
                  </a:cubicBezTo>
                  <a:cubicBezTo>
                    <a:pt x="91408" y="81175"/>
                    <a:pt x="91595" y="81404"/>
                    <a:pt x="91787" y="81633"/>
                  </a:cubicBezTo>
                  <a:cubicBezTo>
                    <a:pt x="92064" y="81711"/>
                    <a:pt x="92342" y="81786"/>
                    <a:pt x="92623" y="81861"/>
                  </a:cubicBezTo>
                  <a:close/>
                  <a:moveTo>
                    <a:pt x="92721" y="81982"/>
                  </a:moveTo>
                  <a:cubicBezTo>
                    <a:pt x="92443" y="81910"/>
                    <a:pt x="92166" y="81835"/>
                    <a:pt x="91892" y="81756"/>
                  </a:cubicBezTo>
                  <a:cubicBezTo>
                    <a:pt x="92079" y="81978"/>
                    <a:pt x="92267" y="82199"/>
                    <a:pt x="92458" y="82421"/>
                  </a:cubicBezTo>
                  <a:cubicBezTo>
                    <a:pt x="92732" y="82503"/>
                    <a:pt x="93002" y="82586"/>
                    <a:pt x="93276" y="82664"/>
                  </a:cubicBezTo>
                  <a:cubicBezTo>
                    <a:pt x="93089" y="82439"/>
                    <a:pt x="92901" y="82210"/>
                    <a:pt x="92721" y="81982"/>
                  </a:cubicBezTo>
                  <a:close/>
                  <a:moveTo>
                    <a:pt x="94203" y="82927"/>
                  </a:moveTo>
                  <a:cubicBezTo>
                    <a:pt x="94015" y="82691"/>
                    <a:pt x="93831" y="82458"/>
                    <a:pt x="93648" y="82218"/>
                  </a:cubicBezTo>
                  <a:cubicBezTo>
                    <a:pt x="93366" y="82150"/>
                    <a:pt x="93085" y="82079"/>
                    <a:pt x="92803" y="82004"/>
                  </a:cubicBezTo>
                  <a:cubicBezTo>
                    <a:pt x="92987" y="82233"/>
                    <a:pt x="93179" y="82462"/>
                    <a:pt x="93370" y="82691"/>
                  </a:cubicBezTo>
                  <a:cubicBezTo>
                    <a:pt x="93644" y="82769"/>
                    <a:pt x="93925" y="82848"/>
                    <a:pt x="94203" y="82927"/>
                  </a:cubicBezTo>
                  <a:close/>
                  <a:moveTo>
                    <a:pt x="93471" y="82814"/>
                  </a:moveTo>
                  <a:cubicBezTo>
                    <a:pt x="93659" y="83036"/>
                    <a:pt x="93850" y="83253"/>
                    <a:pt x="94042" y="83471"/>
                  </a:cubicBezTo>
                  <a:cubicBezTo>
                    <a:pt x="94312" y="83557"/>
                    <a:pt x="94589" y="83640"/>
                    <a:pt x="94863" y="83722"/>
                  </a:cubicBezTo>
                  <a:cubicBezTo>
                    <a:pt x="94672" y="83497"/>
                    <a:pt x="94484" y="83272"/>
                    <a:pt x="94300" y="83047"/>
                  </a:cubicBezTo>
                  <a:cubicBezTo>
                    <a:pt x="94023" y="82972"/>
                    <a:pt x="93749" y="82893"/>
                    <a:pt x="93471" y="82814"/>
                  </a:cubicBezTo>
                  <a:close/>
                  <a:moveTo>
                    <a:pt x="93726" y="82240"/>
                  </a:moveTo>
                  <a:cubicBezTo>
                    <a:pt x="93910" y="82477"/>
                    <a:pt x="94098" y="82713"/>
                    <a:pt x="94285" y="82950"/>
                  </a:cubicBezTo>
                  <a:cubicBezTo>
                    <a:pt x="94571" y="83025"/>
                    <a:pt x="94856" y="83100"/>
                    <a:pt x="95137" y="83175"/>
                  </a:cubicBezTo>
                  <a:cubicBezTo>
                    <a:pt x="94950" y="82931"/>
                    <a:pt x="94766" y="82687"/>
                    <a:pt x="94586" y="82443"/>
                  </a:cubicBezTo>
                  <a:cubicBezTo>
                    <a:pt x="94297" y="82375"/>
                    <a:pt x="94012" y="82308"/>
                    <a:pt x="93726" y="82240"/>
                  </a:cubicBezTo>
                  <a:moveTo>
                    <a:pt x="93081" y="81381"/>
                  </a:moveTo>
                  <a:cubicBezTo>
                    <a:pt x="93261" y="81629"/>
                    <a:pt x="93449" y="81876"/>
                    <a:pt x="93636" y="82120"/>
                  </a:cubicBezTo>
                  <a:cubicBezTo>
                    <a:pt x="93925" y="82192"/>
                    <a:pt x="94210" y="82263"/>
                    <a:pt x="94503" y="82330"/>
                  </a:cubicBezTo>
                  <a:cubicBezTo>
                    <a:pt x="94315" y="82075"/>
                    <a:pt x="94135" y="81820"/>
                    <a:pt x="93955" y="81565"/>
                  </a:cubicBezTo>
                  <a:cubicBezTo>
                    <a:pt x="93663" y="81509"/>
                    <a:pt x="93374" y="81445"/>
                    <a:pt x="93081" y="81381"/>
                  </a:cubicBezTo>
                  <a:close/>
                  <a:moveTo>
                    <a:pt x="92451" y="80496"/>
                  </a:moveTo>
                  <a:cubicBezTo>
                    <a:pt x="92627" y="80755"/>
                    <a:pt x="92811" y="81010"/>
                    <a:pt x="92999" y="81265"/>
                  </a:cubicBezTo>
                  <a:cubicBezTo>
                    <a:pt x="93291" y="81332"/>
                    <a:pt x="93584" y="81392"/>
                    <a:pt x="93876" y="81452"/>
                  </a:cubicBezTo>
                  <a:cubicBezTo>
                    <a:pt x="93693" y="81190"/>
                    <a:pt x="93513" y="80923"/>
                    <a:pt x="93340" y="80661"/>
                  </a:cubicBezTo>
                  <a:cubicBezTo>
                    <a:pt x="93040" y="80605"/>
                    <a:pt x="92747" y="80552"/>
                    <a:pt x="92451" y="80496"/>
                  </a:cubicBezTo>
                  <a:close/>
                  <a:moveTo>
                    <a:pt x="91832" y="79576"/>
                  </a:moveTo>
                  <a:cubicBezTo>
                    <a:pt x="92008" y="79843"/>
                    <a:pt x="92188" y="80113"/>
                    <a:pt x="92372" y="80379"/>
                  </a:cubicBezTo>
                  <a:cubicBezTo>
                    <a:pt x="92668" y="80439"/>
                    <a:pt x="92965" y="80496"/>
                    <a:pt x="93265" y="80548"/>
                  </a:cubicBezTo>
                  <a:cubicBezTo>
                    <a:pt x="93085" y="80271"/>
                    <a:pt x="92908" y="79997"/>
                    <a:pt x="92736" y="79719"/>
                  </a:cubicBezTo>
                  <a:cubicBezTo>
                    <a:pt x="92432" y="79674"/>
                    <a:pt x="92132" y="79625"/>
                    <a:pt x="91832" y="79576"/>
                  </a:cubicBezTo>
                  <a:close/>
                  <a:moveTo>
                    <a:pt x="136233" y="10735"/>
                  </a:moveTo>
                  <a:cubicBezTo>
                    <a:pt x="143921" y="10735"/>
                    <a:pt x="151027" y="11399"/>
                    <a:pt x="156869" y="12813"/>
                  </a:cubicBezTo>
                  <a:cubicBezTo>
                    <a:pt x="162711" y="14228"/>
                    <a:pt x="167292" y="16385"/>
                    <a:pt x="169922" y="19383"/>
                  </a:cubicBezTo>
                  <a:cubicBezTo>
                    <a:pt x="172496" y="22317"/>
                    <a:pt x="173652" y="25683"/>
                    <a:pt x="173652" y="29277"/>
                  </a:cubicBezTo>
                  <a:cubicBezTo>
                    <a:pt x="173652" y="35108"/>
                    <a:pt x="170620" y="41535"/>
                    <a:pt x="165705" y="47733"/>
                  </a:cubicBezTo>
                  <a:cubicBezTo>
                    <a:pt x="160786" y="53932"/>
                    <a:pt x="153980" y="59901"/>
                    <a:pt x="146416" y="64809"/>
                  </a:cubicBezTo>
                  <a:cubicBezTo>
                    <a:pt x="132541" y="73847"/>
                    <a:pt x="115593" y="79198"/>
                    <a:pt x="99898" y="79198"/>
                  </a:cubicBezTo>
                  <a:cubicBezTo>
                    <a:pt x="97295" y="79198"/>
                    <a:pt x="94724" y="79047"/>
                    <a:pt x="92207" y="78747"/>
                  </a:cubicBezTo>
                  <a:cubicBezTo>
                    <a:pt x="92376" y="79036"/>
                    <a:pt x="92548" y="79325"/>
                    <a:pt x="92728" y="79614"/>
                  </a:cubicBezTo>
                  <a:cubicBezTo>
                    <a:pt x="95906" y="80094"/>
                    <a:pt x="99182" y="80323"/>
                    <a:pt x="102510" y="80323"/>
                  </a:cubicBezTo>
                  <a:cubicBezTo>
                    <a:pt x="118524" y="80323"/>
                    <a:pt x="135798" y="74973"/>
                    <a:pt x="149785" y="65930"/>
                  </a:cubicBezTo>
                  <a:cubicBezTo>
                    <a:pt x="157454" y="60993"/>
                    <a:pt x="164317" y="54952"/>
                    <a:pt x="169258" y="48664"/>
                  </a:cubicBezTo>
                  <a:cubicBezTo>
                    <a:pt x="174200" y="42375"/>
                    <a:pt x="177224" y="35836"/>
                    <a:pt x="177224" y="29896"/>
                  </a:cubicBezTo>
                  <a:cubicBezTo>
                    <a:pt x="177224" y="26144"/>
                    <a:pt x="176016" y="22632"/>
                    <a:pt x="173325" y="19563"/>
                  </a:cubicBezTo>
                  <a:cubicBezTo>
                    <a:pt x="170557" y="16408"/>
                    <a:pt x="165735" y="14115"/>
                    <a:pt x="159597" y="12615"/>
                  </a:cubicBezTo>
                  <a:cubicBezTo>
                    <a:pt x="153459" y="11114"/>
                    <a:pt x="146007" y="10401"/>
                    <a:pt x="137981" y="10401"/>
                  </a:cubicBezTo>
                  <a:cubicBezTo>
                    <a:pt x="133183" y="10401"/>
                    <a:pt x="128181" y="10656"/>
                    <a:pt x="123135" y="11148"/>
                  </a:cubicBezTo>
                  <a:cubicBezTo>
                    <a:pt x="122977" y="11219"/>
                    <a:pt x="122820" y="11294"/>
                    <a:pt x="122666" y="11369"/>
                  </a:cubicBezTo>
                  <a:cubicBezTo>
                    <a:pt x="127292" y="10952"/>
                    <a:pt x="131858" y="10735"/>
                    <a:pt x="136233" y="10735"/>
                  </a:cubicBezTo>
                  <a:moveTo>
                    <a:pt x="121949" y="11710"/>
                  </a:moveTo>
                  <a:cubicBezTo>
                    <a:pt x="126238" y="11346"/>
                    <a:pt x="130455" y="11159"/>
                    <a:pt x="134496" y="11159"/>
                  </a:cubicBezTo>
                  <a:cubicBezTo>
                    <a:pt x="141831" y="11159"/>
                    <a:pt x="148585" y="11782"/>
                    <a:pt x="154119" y="13102"/>
                  </a:cubicBezTo>
                  <a:cubicBezTo>
                    <a:pt x="159657" y="14427"/>
                    <a:pt x="163979" y="16453"/>
                    <a:pt x="166448" y="19267"/>
                  </a:cubicBezTo>
                  <a:cubicBezTo>
                    <a:pt x="168894" y="22055"/>
                    <a:pt x="169990" y="25251"/>
                    <a:pt x="169990" y="28669"/>
                  </a:cubicBezTo>
                  <a:cubicBezTo>
                    <a:pt x="169990" y="34354"/>
                    <a:pt x="166962" y="40653"/>
                    <a:pt x="162077" y="46750"/>
                  </a:cubicBezTo>
                  <a:cubicBezTo>
                    <a:pt x="157192" y="52844"/>
                    <a:pt x="150449" y="58738"/>
                    <a:pt x="143002" y="63604"/>
                  </a:cubicBezTo>
                  <a:cubicBezTo>
                    <a:pt x="129251" y="72632"/>
                    <a:pt x="112652" y="77978"/>
                    <a:pt x="97302" y="77978"/>
                  </a:cubicBezTo>
                  <a:cubicBezTo>
                    <a:pt x="95389" y="77978"/>
                    <a:pt x="93498" y="77896"/>
                    <a:pt x="91629" y="77727"/>
                  </a:cubicBezTo>
                  <a:cubicBezTo>
                    <a:pt x="91798" y="78031"/>
                    <a:pt x="91967" y="78335"/>
                    <a:pt x="92143" y="78635"/>
                  </a:cubicBezTo>
                  <a:cubicBezTo>
                    <a:pt x="94679" y="78942"/>
                    <a:pt x="97272" y="79092"/>
                    <a:pt x="99898" y="79092"/>
                  </a:cubicBezTo>
                  <a:cubicBezTo>
                    <a:pt x="115571" y="79092"/>
                    <a:pt x="132500" y="73750"/>
                    <a:pt x="146363" y="64722"/>
                  </a:cubicBezTo>
                  <a:cubicBezTo>
                    <a:pt x="153916" y="59822"/>
                    <a:pt x="160715" y="53857"/>
                    <a:pt x="165623" y="47670"/>
                  </a:cubicBezTo>
                  <a:cubicBezTo>
                    <a:pt x="170534" y="41482"/>
                    <a:pt x="173551" y="35070"/>
                    <a:pt x="173551" y="29277"/>
                  </a:cubicBezTo>
                  <a:cubicBezTo>
                    <a:pt x="173551" y="25705"/>
                    <a:pt x="172402" y="22366"/>
                    <a:pt x="169844" y="19447"/>
                  </a:cubicBezTo>
                  <a:lnTo>
                    <a:pt x="169881" y="19417"/>
                  </a:lnTo>
                  <a:lnTo>
                    <a:pt x="169844" y="19447"/>
                  </a:lnTo>
                  <a:cubicBezTo>
                    <a:pt x="167240" y="16479"/>
                    <a:pt x="162677" y="14322"/>
                    <a:pt x="156847" y="12911"/>
                  </a:cubicBezTo>
                  <a:cubicBezTo>
                    <a:pt x="151012" y="11500"/>
                    <a:pt x="143913" y="10836"/>
                    <a:pt x="136233" y="10836"/>
                  </a:cubicBezTo>
                  <a:lnTo>
                    <a:pt x="136226" y="10836"/>
                  </a:lnTo>
                  <a:cubicBezTo>
                    <a:pt x="131768" y="10836"/>
                    <a:pt x="127112" y="11061"/>
                    <a:pt x="122399" y="11493"/>
                  </a:cubicBezTo>
                  <a:cubicBezTo>
                    <a:pt x="122249" y="11568"/>
                    <a:pt x="122099" y="11639"/>
                    <a:pt x="121949" y="11710"/>
                  </a:cubicBezTo>
                  <a:close/>
                  <a:moveTo>
                    <a:pt x="121818" y="11722"/>
                  </a:moveTo>
                  <a:cubicBezTo>
                    <a:pt x="121964" y="11650"/>
                    <a:pt x="122114" y="11579"/>
                    <a:pt x="122264" y="11508"/>
                  </a:cubicBezTo>
                  <a:cubicBezTo>
                    <a:pt x="121874" y="11542"/>
                    <a:pt x="121488" y="11579"/>
                    <a:pt x="121101" y="11620"/>
                  </a:cubicBezTo>
                  <a:cubicBezTo>
                    <a:pt x="120951" y="11688"/>
                    <a:pt x="120805" y="11755"/>
                    <a:pt x="120658" y="11827"/>
                  </a:cubicBezTo>
                  <a:cubicBezTo>
                    <a:pt x="121045" y="11789"/>
                    <a:pt x="121431" y="11755"/>
                    <a:pt x="121818" y="11722"/>
                  </a:cubicBezTo>
                  <a:close/>
                  <a:moveTo>
                    <a:pt x="119961" y="12161"/>
                  </a:moveTo>
                  <a:cubicBezTo>
                    <a:pt x="120351" y="12127"/>
                    <a:pt x="120741" y="12093"/>
                    <a:pt x="121131" y="12063"/>
                  </a:cubicBezTo>
                  <a:cubicBezTo>
                    <a:pt x="121270" y="11992"/>
                    <a:pt x="121416" y="11920"/>
                    <a:pt x="121555" y="11849"/>
                  </a:cubicBezTo>
                  <a:cubicBezTo>
                    <a:pt x="121165" y="11887"/>
                    <a:pt x="120775" y="11920"/>
                    <a:pt x="120381" y="11958"/>
                  </a:cubicBezTo>
                  <a:cubicBezTo>
                    <a:pt x="120242" y="12026"/>
                    <a:pt x="120099" y="12093"/>
                    <a:pt x="119961" y="12161"/>
                  </a:cubicBezTo>
                  <a:close/>
                  <a:moveTo>
                    <a:pt x="119822" y="12172"/>
                  </a:moveTo>
                  <a:cubicBezTo>
                    <a:pt x="119961" y="12104"/>
                    <a:pt x="120099" y="12037"/>
                    <a:pt x="120238" y="11973"/>
                  </a:cubicBezTo>
                  <a:cubicBezTo>
                    <a:pt x="119852" y="12007"/>
                    <a:pt x="119465" y="12048"/>
                    <a:pt x="119079" y="12086"/>
                  </a:cubicBezTo>
                  <a:cubicBezTo>
                    <a:pt x="118940" y="12149"/>
                    <a:pt x="118805" y="12213"/>
                    <a:pt x="118666" y="12281"/>
                  </a:cubicBezTo>
                  <a:cubicBezTo>
                    <a:pt x="119053" y="12243"/>
                    <a:pt x="119439" y="12206"/>
                    <a:pt x="119822" y="12172"/>
                  </a:cubicBezTo>
                  <a:close/>
                  <a:moveTo>
                    <a:pt x="117994" y="12600"/>
                  </a:moveTo>
                  <a:cubicBezTo>
                    <a:pt x="118385" y="12566"/>
                    <a:pt x="118771" y="12532"/>
                    <a:pt x="119158" y="12498"/>
                  </a:cubicBezTo>
                  <a:cubicBezTo>
                    <a:pt x="119289" y="12435"/>
                    <a:pt x="119420" y="12367"/>
                    <a:pt x="119552" y="12303"/>
                  </a:cubicBezTo>
                  <a:cubicBezTo>
                    <a:pt x="119161" y="12341"/>
                    <a:pt x="118775" y="12374"/>
                    <a:pt x="118381" y="12416"/>
                  </a:cubicBezTo>
                  <a:cubicBezTo>
                    <a:pt x="118253" y="12476"/>
                    <a:pt x="118122" y="12540"/>
                    <a:pt x="117994" y="12600"/>
                  </a:cubicBezTo>
                  <a:close/>
                  <a:moveTo>
                    <a:pt x="117844" y="12615"/>
                  </a:moveTo>
                  <a:cubicBezTo>
                    <a:pt x="117976" y="12551"/>
                    <a:pt x="118103" y="12491"/>
                    <a:pt x="118231" y="12431"/>
                  </a:cubicBezTo>
                  <a:cubicBezTo>
                    <a:pt x="117844" y="12468"/>
                    <a:pt x="117458" y="12506"/>
                    <a:pt x="117075" y="12547"/>
                  </a:cubicBezTo>
                  <a:cubicBezTo>
                    <a:pt x="116948" y="12607"/>
                    <a:pt x="116820" y="12663"/>
                    <a:pt x="116696" y="12723"/>
                  </a:cubicBezTo>
                  <a:cubicBezTo>
                    <a:pt x="117079" y="12686"/>
                    <a:pt x="117462" y="12648"/>
                    <a:pt x="117844" y="12615"/>
                  </a:cubicBezTo>
                  <a:moveTo>
                    <a:pt x="117207" y="12926"/>
                  </a:moveTo>
                  <a:cubicBezTo>
                    <a:pt x="117327" y="12870"/>
                    <a:pt x="117447" y="12810"/>
                    <a:pt x="117567" y="12750"/>
                  </a:cubicBezTo>
                  <a:cubicBezTo>
                    <a:pt x="117180" y="12787"/>
                    <a:pt x="116790" y="12825"/>
                    <a:pt x="116400" y="12862"/>
                  </a:cubicBezTo>
                  <a:cubicBezTo>
                    <a:pt x="116284" y="12919"/>
                    <a:pt x="116163" y="12975"/>
                    <a:pt x="116047" y="13031"/>
                  </a:cubicBezTo>
                  <a:cubicBezTo>
                    <a:pt x="116434" y="12997"/>
                    <a:pt x="116820" y="12960"/>
                    <a:pt x="117207" y="12926"/>
                  </a:cubicBezTo>
                  <a:close/>
                  <a:moveTo>
                    <a:pt x="115428" y="13335"/>
                  </a:moveTo>
                  <a:cubicBezTo>
                    <a:pt x="115818" y="13297"/>
                    <a:pt x="116205" y="13267"/>
                    <a:pt x="116595" y="13234"/>
                  </a:cubicBezTo>
                  <a:cubicBezTo>
                    <a:pt x="116708" y="13177"/>
                    <a:pt x="116816" y="13121"/>
                    <a:pt x="116929" y="13065"/>
                  </a:cubicBezTo>
                  <a:cubicBezTo>
                    <a:pt x="116539" y="13099"/>
                    <a:pt x="116148" y="13136"/>
                    <a:pt x="115758" y="13174"/>
                  </a:cubicBezTo>
                  <a:cubicBezTo>
                    <a:pt x="115646" y="13226"/>
                    <a:pt x="115537" y="13279"/>
                    <a:pt x="115428" y="13335"/>
                  </a:cubicBezTo>
                  <a:close/>
                  <a:moveTo>
                    <a:pt x="115274" y="13346"/>
                  </a:moveTo>
                  <a:cubicBezTo>
                    <a:pt x="115383" y="13294"/>
                    <a:pt x="115492" y="13241"/>
                    <a:pt x="115601" y="13189"/>
                  </a:cubicBezTo>
                  <a:cubicBezTo>
                    <a:pt x="115214" y="13226"/>
                    <a:pt x="114828" y="13264"/>
                    <a:pt x="114441" y="13305"/>
                  </a:cubicBezTo>
                  <a:cubicBezTo>
                    <a:pt x="114332" y="13354"/>
                    <a:pt x="114231" y="13406"/>
                    <a:pt x="114122" y="13455"/>
                  </a:cubicBezTo>
                  <a:cubicBezTo>
                    <a:pt x="114509" y="13418"/>
                    <a:pt x="114892" y="13384"/>
                    <a:pt x="115274" y="13346"/>
                  </a:cubicBezTo>
                  <a:close/>
                  <a:moveTo>
                    <a:pt x="114689" y="13639"/>
                  </a:moveTo>
                  <a:cubicBezTo>
                    <a:pt x="114790" y="13586"/>
                    <a:pt x="114892" y="13538"/>
                    <a:pt x="114989" y="13489"/>
                  </a:cubicBezTo>
                  <a:cubicBezTo>
                    <a:pt x="114603" y="13526"/>
                    <a:pt x="114212" y="13560"/>
                    <a:pt x="113822" y="13601"/>
                  </a:cubicBezTo>
                  <a:cubicBezTo>
                    <a:pt x="113725" y="13646"/>
                    <a:pt x="113627" y="13695"/>
                    <a:pt x="113530" y="13740"/>
                  </a:cubicBezTo>
                  <a:cubicBezTo>
                    <a:pt x="113920" y="13706"/>
                    <a:pt x="114306" y="13673"/>
                    <a:pt x="114689" y="13639"/>
                  </a:cubicBezTo>
                  <a:close/>
                  <a:moveTo>
                    <a:pt x="112971" y="14018"/>
                  </a:moveTo>
                  <a:cubicBezTo>
                    <a:pt x="113361" y="13984"/>
                    <a:pt x="113751" y="13950"/>
                    <a:pt x="114137" y="13920"/>
                  </a:cubicBezTo>
                  <a:cubicBezTo>
                    <a:pt x="114227" y="13872"/>
                    <a:pt x="114317" y="13827"/>
                    <a:pt x="114411" y="13781"/>
                  </a:cubicBezTo>
                  <a:cubicBezTo>
                    <a:pt x="114017" y="13815"/>
                    <a:pt x="113627" y="13849"/>
                    <a:pt x="113233" y="13887"/>
                  </a:cubicBezTo>
                  <a:cubicBezTo>
                    <a:pt x="113147" y="13932"/>
                    <a:pt x="113061" y="13973"/>
                    <a:pt x="112971" y="14018"/>
                  </a:cubicBezTo>
                  <a:close/>
                  <a:moveTo>
                    <a:pt x="112817" y="14033"/>
                  </a:moveTo>
                  <a:cubicBezTo>
                    <a:pt x="112903" y="13988"/>
                    <a:pt x="112989" y="13947"/>
                    <a:pt x="113076" y="13902"/>
                  </a:cubicBezTo>
                  <a:cubicBezTo>
                    <a:pt x="112697" y="13939"/>
                    <a:pt x="112318" y="13977"/>
                    <a:pt x="111935" y="14014"/>
                  </a:cubicBezTo>
                  <a:cubicBezTo>
                    <a:pt x="111852" y="14055"/>
                    <a:pt x="111770" y="14097"/>
                    <a:pt x="111687" y="14134"/>
                  </a:cubicBezTo>
                  <a:cubicBezTo>
                    <a:pt x="112063" y="14100"/>
                    <a:pt x="112441" y="14063"/>
                    <a:pt x="112817" y="14033"/>
                  </a:cubicBezTo>
                  <a:close/>
                  <a:moveTo>
                    <a:pt x="112291" y="14296"/>
                  </a:moveTo>
                  <a:cubicBezTo>
                    <a:pt x="112366" y="14254"/>
                    <a:pt x="112445" y="14217"/>
                    <a:pt x="112524" y="14179"/>
                  </a:cubicBezTo>
                  <a:cubicBezTo>
                    <a:pt x="112141" y="14213"/>
                    <a:pt x="111762" y="14247"/>
                    <a:pt x="111380" y="14284"/>
                  </a:cubicBezTo>
                  <a:cubicBezTo>
                    <a:pt x="111305" y="14322"/>
                    <a:pt x="111233" y="14356"/>
                    <a:pt x="111158" y="14393"/>
                  </a:cubicBezTo>
                  <a:cubicBezTo>
                    <a:pt x="111537" y="14359"/>
                    <a:pt x="111916" y="14326"/>
                    <a:pt x="112291" y="14296"/>
                  </a:cubicBezTo>
                  <a:close/>
                  <a:moveTo>
                    <a:pt x="111800" y="14547"/>
                  </a:moveTo>
                  <a:cubicBezTo>
                    <a:pt x="111867" y="14513"/>
                    <a:pt x="111939" y="14476"/>
                    <a:pt x="112006" y="14442"/>
                  </a:cubicBezTo>
                  <a:cubicBezTo>
                    <a:pt x="111624" y="14476"/>
                    <a:pt x="111241" y="14509"/>
                    <a:pt x="110854" y="14543"/>
                  </a:cubicBezTo>
                  <a:cubicBezTo>
                    <a:pt x="110791" y="14577"/>
                    <a:pt x="110727" y="14607"/>
                    <a:pt x="110663" y="14641"/>
                  </a:cubicBezTo>
                  <a:cubicBezTo>
                    <a:pt x="111046" y="14607"/>
                    <a:pt x="111425" y="14577"/>
                    <a:pt x="111800" y="14547"/>
                  </a:cubicBezTo>
                  <a:moveTo>
                    <a:pt x="111338" y="14787"/>
                  </a:moveTo>
                  <a:cubicBezTo>
                    <a:pt x="111398" y="14757"/>
                    <a:pt x="111458" y="14723"/>
                    <a:pt x="111518" y="14693"/>
                  </a:cubicBezTo>
                  <a:cubicBezTo>
                    <a:pt x="111136" y="14723"/>
                    <a:pt x="110749" y="14757"/>
                    <a:pt x="110363" y="14791"/>
                  </a:cubicBezTo>
                  <a:cubicBezTo>
                    <a:pt x="110310" y="14817"/>
                    <a:pt x="110258" y="14843"/>
                    <a:pt x="110205" y="14873"/>
                  </a:cubicBezTo>
                  <a:cubicBezTo>
                    <a:pt x="110584" y="14840"/>
                    <a:pt x="110963" y="14813"/>
                    <a:pt x="111338" y="14787"/>
                  </a:cubicBezTo>
                  <a:close/>
                  <a:moveTo>
                    <a:pt x="110907" y="15016"/>
                  </a:moveTo>
                  <a:cubicBezTo>
                    <a:pt x="110959" y="14986"/>
                    <a:pt x="111008" y="14960"/>
                    <a:pt x="111061" y="14933"/>
                  </a:cubicBezTo>
                  <a:cubicBezTo>
                    <a:pt x="110678" y="14963"/>
                    <a:pt x="110295" y="14990"/>
                    <a:pt x="109909" y="15023"/>
                  </a:cubicBezTo>
                  <a:cubicBezTo>
                    <a:pt x="109864" y="15046"/>
                    <a:pt x="109823" y="15068"/>
                    <a:pt x="109778" y="15091"/>
                  </a:cubicBezTo>
                  <a:cubicBezTo>
                    <a:pt x="110157" y="15065"/>
                    <a:pt x="110535" y="15038"/>
                    <a:pt x="110907" y="15016"/>
                  </a:cubicBezTo>
                  <a:close/>
                  <a:moveTo>
                    <a:pt x="110502" y="15234"/>
                  </a:moveTo>
                  <a:cubicBezTo>
                    <a:pt x="110547" y="15211"/>
                    <a:pt x="110592" y="15185"/>
                    <a:pt x="110633" y="15162"/>
                  </a:cubicBezTo>
                  <a:cubicBezTo>
                    <a:pt x="110254" y="15188"/>
                    <a:pt x="109871" y="15215"/>
                    <a:pt x="109485" y="15241"/>
                  </a:cubicBezTo>
                  <a:cubicBezTo>
                    <a:pt x="109451" y="15260"/>
                    <a:pt x="109414" y="15279"/>
                    <a:pt x="109380" y="15297"/>
                  </a:cubicBezTo>
                  <a:cubicBezTo>
                    <a:pt x="109759" y="15275"/>
                    <a:pt x="110130" y="15252"/>
                    <a:pt x="110502" y="15234"/>
                  </a:cubicBezTo>
                  <a:moveTo>
                    <a:pt x="109095" y="15447"/>
                  </a:moveTo>
                  <a:cubicBezTo>
                    <a:pt x="109065" y="15462"/>
                    <a:pt x="109035" y="15477"/>
                    <a:pt x="109005" y="15492"/>
                  </a:cubicBezTo>
                  <a:cubicBezTo>
                    <a:pt x="109380" y="15474"/>
                    <a:pt x="109751" y="15459"/>
                    <a:pt x="110115" y="15444"/>
                  </a:cubicBezTo>
                  <a:cubicBezTo>
                    <a:pt x="110153" y="15421"/>
                    <a:pt x="110194" y="15402"/>
                    <a:pt x="110232" y="15380"/>
                  </a:cubicBezTo>
                  <a:cubicBezTo>
                    <a:pt x="109856" y="15399"/>
                    <a:pt x="109477" y="15425"/>
                    <a:pt x="109095" y="15447"/>
                  </a:cubicBezTo>
                  <a:close/>
                  <a:moveTo>
                    <a:pt x="109234" y="15309"/>
                  </a:moveTo>
                  <a:cubicBezTo>
                    <a:pt x="109267" y="15290"/>
                    <a:pt x="109301" y="15271"/>
                    <a:pt x="109335" y="15252"/>
                  </a:cubicBezTo>
                  <a:cubicBezTo>
                    <a:pt x="108956" y="15282"/>
                    <a:pt x="108569" y="15312"/>
                    <a:pt x="108183" y="15346"/>
                  </a:cubicBezTo>
                  <a:cubicBezTo>
                    <a:pt x="108157" y="15357"/>
                    <a:pt x="108130" y="15372"/>
                    <a:pt x="108104" y="15384"/>
                  </a:cubicBezTo>
                  <a:cubicBezTo>
                    <a:pt x="108483" y="15357"/>
                    <a:pt x="108862" y="15331"/>
                    <a:pt x="109234" y="15309"/>
                  </a:cubicBezTo>
                  <a:close/>
                  <a:moveTo>
                    <a:pt x="108866" y="15500"/>
                  </a:moveTo>
                  <a:cubicBezTo>
                    <a:pt x="108892" y="15489"/>
                    <a:pt x="108922" y="15474"/>
                    <a:pt x="108948" y="15459"/>
                  </a:cubicBezTo>
                  <a:cubicBezTo>
                    <a:pt x="108569" y="15481"/>
                    <a:pt x="108187" y="15511"/>
                    <a:pt x="107804" y="15541"/>
                  </a:cubicBezTo>
                  <a:cubicBezTo>
                    <a:pt x="107785" y="15549"/>
                    <a:pt x="107766" y="15560"/>
                    <a:pt x="107751" y="15567"/>
                  </a:cubicBezTo>
                  <a:cubicBezTo>
                    <a:pt x="108127" y="15541"/>
                    <a:pt x="108498" y="15522"/>
                    <a:pt x="108866" y="15500"/>
                  </a:cubicBezTo>
                  <a:close/>
                  <a:moveTo>
                    <a:pt x="108513" y="15691"/>
                  </a:moveTo>
                  <a:cubicBezTo>
                    <a:pt x="108536" y="15676"/>
                    <a:pt x="108562" y="15665"/>
                    <a:pt x="108584" y="15650"/>
                  </a:cubicBezTo>
                  <a:cubicBezTo>
                    <a:pt x="108213" y="15672"/>
                    <a:pt x="107834" y="15695"/>
                    <a:pt x="107455" y="15721"/>
                  </a:cubicBezTo>
                  <a:cubicBezTo>
                    <a:pt x="107440" y="15729"/>
                    <a:pt x="107429" y="15733"/>
                    <a:pt x="107418" y="15740"/>
                  </a:cubicBezTo>
                  <a:cubicBezTo>
                    <a:pt x="107789" y="15721"/>
                    <a:pt x="108153" y="15703"/>
                    <a:pt x="108513" y="15691"/>
                  </a:cubicBezTo>
                  <a:close/>
                  <a:moveTo>
                    <a:pt x="107129" y="15890"/>
                  </a:moveTo>
                  <a:cubicBezTo>
                    <a:pt x="107117" y="15898"/>
                    <a:pt x="107106" y="15901"/>
                    <a:pt x="107095" y="15909"/>
                  </a:cubicBezTo>
                  <a:cubicBezTo>
                    <a:pt x="107455" y="15898"/>
                    <a:pt x="107808" y="15890"/>
                    <a:pt x="108157" y="15886"/>
                  </a:cubicBezTo>
                  <a:cubicBezTo>
                    <a:pt x="108183" y="15868"/>
                    <a:pt x="108213" y="15853"/>
                    <a:pt x="108239" y="15838"/>
                  </a:cubicBezTo>
                  <a:cubicBezTo>
                    <a:pt x="107875" y="15853"/>
                    <a:pt x="107504" y="15871"/>
                    <a:pt x="107129" y="15890"/>
                  </a:cubicBezTo>
                  <a:close/>
                  <a:moveTo>
                    <a:pt x="107271" y="15748"/>
                  </a:moveTo>
                  <a:cubicBezTo>
                    <a:pt x="107279" y="15740"/>
                    <a:pt x="107290" y="15736"/>
                    <a:pt x="107297" y="15733"/>
                  </a:cubicBezTo>
                  <a:cubicBezTo>
                    <a:pt x="107005" y="15751"/>
                    <a:pt x="106712" y="15774"/>
                    <a:pt x="106416" y="15796"/>
                  </a:cubicBezTo>
                  <a:cubicBezTo>
                    <a:pt x="106701" y="15778"/>
                    <a:pt x="106986" y="15763"/>
                    <a:pt x="107271" y="15748"/>
                  </a:cubicBezTo>
                  <a:close/>
                  <a:moveTo>
                    <a:pt x="106952" y="15913"/>
                  </a:moveTo>
                  <a:cubicBezTo>
                    <a:pt x="106964" y="15909"/>
                    <a:pt x="106971" y="15905"/>
                    <a:pt x="106979" y="15901"/>
                  </a:cubicBezTo>
                  <a:cubicBezTo>
                    <a:pt x="106776" y="15913"/>
                    <a:pt x="106570" y="15924"/>
                    <a:pt x="106359" y="15935"/>
                  </a:cubicBezTo>
                  <a:cubicBezTo>
                    <a:pt x="106558" y="15928"/>
                    <a:pt x="106757" y="15920"/>
                    <a:pt x="106952" y="15913"/>
                  </a:cubicBezTo>
                  <a:close/>
                  <a:moveTo>
                    <a:pt x="107264" y="16382"/>
                  </a:moveTo>
                  <a:cubicBezTo>
                    <a:pt x="107346" y="16333"/>
                    <a:pt x="107429" y="16288"/>
                    <a:pt x="107515" y="16239"/>
                  </a:cubicBezTo>
                  <a:cubicBezTo>
                    <a:pt x="107301" y="16235"/>
                    <a:pt x="107087" y="16235"/>
                    <a:pt x="106870" y="16235"/>
                  </a:cubicBezTo>
                  <a:lnTo>
                    <a:pt x="106866" y="16235"/>
                  </a:lnTo>
                  <a:cubicBezTo>
                    <a:pt x="106738" y="16235"/>
                    <a:pt x="106615" y="16235"/>
                    <a:pt x="106483" y="16235"/>
                  </a:cubicBezTo>
                  <a:cubicBezTo>
                    <a:pt x="106431" y="16265"/>
                    <a:pt x="106382" y="16292"/>
                    <a:pt x="106329" y="16318"/>
                  </a:cubicBezTo>
                  <a:cubicBezTo>
                    <a:pt x="106652" y="16337"/>
                    <a:pt x="106964" y="16355"/>
                    <a:pt x="107264" y="16382"/>
                  </a:cubicBezTo>
                  <a:close/>
                  <a:moveTo>
                    <a:pt x="106314" y="16764"/>
                  </a:moveTo>
                  <a:cubicBezTo>
                    <a:pt x="106382" y="16779"/>
                    <a:pt x="106450" y="16794"/>
                    <a:pt x="106513" y="16809"/>
                  </a:cubicBezTo>
                  <a:cubicBezTo>
                    <a:pt x="106690" y="16708"/>
                    <a:pt x="106862" y="16607"/>
                    <a:pt x="107039" y="16509"/>
                  </a:cubicBezTo>
                  <a:cubicBezTo>
                    <a:pt x="106735" y="16483"/>
                    <a:pt x="106416" y="16468"/>
                    <a:pt x="106086" y="16453"/>
                  </a:cubicBezTo>
                  <a:cubicBezTo>
                    <a:pt x="105962" y="16520"/>
                    <a:pt x="105838" y="16588"/>
                    <a:pt x="105718" y="16656"/>
                  </a:cubicBezTo>
                  <a:cubicBezTo>
                    <a:pt x="105924" y="16689"/>
                    <a:pt x="106123" y="16723"/>
                    <a:pt x="106314" y="16764"/>
                  </a:cubicBezTo>
                  <a:close/>
                  <a:moveTo>
                    <a:pt x="106326" y="16918"/>
                  </a:moveTo>
                  <a:cubicBezTo>
                    <a:pt x="106311" y="16914"/>
                    <a:pt x="106296" y="16911"/>
                    <a:pt x="106281" y="16911"/>
                  </a:cubicBezTo>
                  <a:cubicBezTo>
                    <a:pt x="106041" y="16858"/>
                    <a:pt x="105782" y="16813"/>
                    <a:pt x="105508" y="16772"/>
                  </a:cubicBezTo>
                  <a:cubicBezTo>
                    <a:pt x="105208" y="16941"/>
                    <a:pt x="104911" y="17110"/>
                    <a:pt x="104619" y="17278"/>
                  </a:cubicBezTo>
                  <a:cubicBezTo>
                    <a:pt x="104817" y="17387"/>
                    <a:pt x="104982" y="17507"/>
                    <a:pt x="105110" y="17646"/>
                  </a:cubicBezTo>
                  <a:cubicBezTo>
                    <a:pt x="105511" y="17402"/>
                    <a:pt x="105917" y="17158"/>
                    <a:pt x="106326" y="16918"/>
                  </a:cubicBezTo>
                  <a:close/>
                  <a:moveTo>
                    <a:pt x="105511" y="18194"/>
                  </a:moveTo>
                  <a:cubicBezTo>
                    <a:pt x="106056" y="17837"/>
                    <a:pt x="106607" y="17492"/>
                    <a:pt x="107166" y="17151"/>
                  </a:cubicBezTo>
                  <a:cubicBezTo>
                    <a:pt x="106937" y="17072"/>
                    <a:pt x="106686" y="17001"/>
                    <a:pt x="106412" y="16937"/>
                  </a:cubicBezTo>
                  <a:cubicBezTo>
                    <a:pt x="105988" y="17185"/>
                    <a:pt x="105568" y="17436"/>
                    <a:pt x="105151" y="17691"/>
                  </a:cubicBezTo>
                  <a:cubicBezTo>
                    <a:pt x="105294" y="17852"/>
                    <a:pt x="105414" y="18017"/>
                    <a:pt x="105511" y="18194"/>
                  </a:cubicBezTo>
                  <a:moveTo>
                    <a:pt x="101339" y="22295"/>
                  </a:moveTo>
                  <a:cubicBezTo>
                    <a:pt x="102195" y="21574"/>
                    <a:pt x="103080" y="20873"/>
                    <a:pt x="103988" y="20194"/>
                  </a:cubicBezTo>
                  <a:cubicBezTo>
                    <a:pt x="104540" y="19781"/>
                    <a:pt x="105103" y="19376"/>
                    <a:pt x="105673" y="18978"/>
                  </a:cubicBezTo>
                  <a:cubicBezTo>
                    <a:pt x="105617" y="18749"/>
                    <a:pt x="105530" y="18532"/>
                    <a:pt x="105414" y="18325"/>
                  </a:cubicBezTo>
                  <a:cubicBezTo>
                    <a:pt x="104322" y="19038"/>
                    <a:pt x="103264" y="19777"/>
                    <a:pt x="102243" y="20543"/>
                  </a:cubicBezTo>
                  <a:cubicBezTo>
                    <a:pt x="102052" y="21094"/>
                    <a:pt x="101744" y="21679"/>
                    <a:pt x="101339" y="22295"/>
                  </a:cubicBezTo>
                  <a:close/>
                  <a:moveTo>
                    <a:pt x="94522" y="29048"/>
                  </a:moveTo>
                  <a:cubicBezTo>
                    <a:pt x="96432" y="26801"/>
                    <a:pt x="98563" y="24666"/>
                    <a:pt x="100889" y="22674"/>
                  </a:cubicBezTo>
                  <a:cubicBezTo>
                    <a:pt x="101392" y="21980"/>
                    <a:pt x="101774" y="21323"/>
                    <a:pt x="102018" y="20708"/>
                  </a:cubicBezTo>
                  <a:cubicBezTo>
                    <a:pt x="102007" y="20719"/>
                    <a:pt x="101996" y="20726"/>
                    <a:pt x="101985" y="20734"/>
                  </a:cubicBezTo>
                  <a:cubicBezTo>
                    <a:pt x="97441" y="24152"/>
                    <a:pt x="93558" y="28099"/>
                    <a:pt x="90443" y="32376"/>
                  </a:cubicBezTo>
                  <a:cubicBezTo>
                    <a:pt x="91873" y="31243"/>
                    <a:pt x="93246" y="30129"/>
                    <a:pt x="94522" y="29048"/>
                  </a:cubicBezTo>
                  <a:close/>
                  <a:moveTo>
                    <a:pt x="88552" y="37644"/>
                  </a:moveTo>
                  <a:cubicBezTo>
                    <a:pt x="90068" y="34898"/>
                    <a:pt x="91877" y="32241"/>
                    <a:pt x="93955" y="29724"/>
                  </a:cubicBezTo>
                  <a:cubicBezTo>
                    <a:pt x="92743" y="30737"/>
                    <a:pt x="91453" y="31776"/>
                    <a:pt x="90121" y="32830"/>
                  </a:cubicBezTo>
                  <a:cubicBezTo>
                    <a:pt x="88575" y="35003"/>
                    <a:pt x="87224" y="37261"/>
                    <a:pt x="86091" y="39576"/>
                  </a:cubicBezTo>
                  <a:cubicBezTo>
                    <a:pt x="86909" y="38935"/>
                    <a:pt x="87731" y="38290"/>
                    <a:pt x="88552" y="37644"/>
                  </a:cubicBezTo>
                  <a:close/>
                  <a:moveTo>
                    <a:pt x="83791" y="45186"/>
                  </a:moveTo>
                  <a:cubicBezTo>
                    <a:pt x="84440" y="44672"/>
                    <a:pt x="85104" y="44150"/>
                    <a:pt x="85776" y="43614"/>
                  </a:cubicBezTo>
                  <a:cubicBezTo>
                    <a:pt x="86508" y="41700"/>
                    <a:pt x="87370" y="39820"/>
                    <a:pt x="88369" y="37978"/>
                  </a:cubicBezTo>
                  <a:cubicBezTo>
                    <a:pt x="87558" y="38612"/>
                    <a:pt x="86748" y="39250"/>
                    <a:pt x="85941" y="39888"/>
                  </a:cubicBezTo>
                  <a:cubicBezTo>
                    <a:pt x="85104" y="41625"/>
                    <a:pt x="84384" y="43392"/>
                    <a:pt x="83791" y="45186"/>
                  </a:cubicBezTo>
                  <a:close/>
                  <a:moveTo>
                    <a:pt x="83709" y="45249"/>
                  </a:moveTo>
                  <a:cubicBezTo>
                    <a:pt x="84298" y="43464"/>
                    <a:pt x="85007" y="41700"/>
                    <a:pt x="85836" y="39967"/>
                  </a:cubicBezTo>
                  <a:cubicBezTo>
                    <a:pt x="85086" y="40559"/>
                    <a:pt x="84335" y="41152"/>
                    <a:pt x="83596" y="41741"/>
                  </a:cubicBezTo>
                  <a:cubicBezTo>
                    <a:pt x="82909" y="43370"/>
                    <a:pt x="82328" y="45024"/>
                    <a:pt x="81859" y="46698"/>
                  </a:cubicBezTo>
                  <a:cubicBezTo>
                    <a:pt x="82467" y="46225"/>
                    <a:pt x="83082" y="45745"/>
                    <a:pt x="83709" y="45249"/>
                  </a:cubicBezTo>
                  <a:close/>
                  <a:moveTo>
                    <a:pt x="80925" y="50885"/>
                  </a:moveTo>
                  <a:cubicBezTo>
                    <a:pt x="81446" y="50521"/>
                    <a:pt x="81971" y="50146"/>
                    <a:pt x="82500" y="49759"/>
                  </a:cubicBezTo>
                  <a:cubicBezTo>
                    <a:pt x="82797" y="48334"/>
                    <a:pt x="83176" y="46908"/>
                    <a:pt x="83630" y="45501"/>
                  </a:cubicBezTo>
                  <a:cubicBezTo>
                    <a:pt x="83007" y="45989"/>
                    <a:pt x="82395" y="46469"/>
                    <a:pt x="81795" y="46934"/>
                  </a:cubicBezTo>
                  <a:cubicBezTo>
                    <a:pt x="81435" y="48244"/>
                    <a:pt x="81146" y="49561"/>
                    <a:pt x="80925" y="50885"/>
                  </a:cubicBezTo>
                  <a:close/>
                  <a:moveTo>
                    <a:pt x="80857" y="50930"/>
                  </a:moveTo>
                  <a:cubicBezTo>
                    <a:pt x="81075" y="49613"/>
                    <a:pt x="81364" y="48300"/>
                    <a:pt x="81716" y="46994"/>
                  </a:cubicBezTo>
                  <a:cubicBezTo>
                    <a:pt x="81135" y="47448"/>
                    <a:pt x="80561" y="47887"/>
                    <a:pt x="79998" y="48315"/>
                  </a:cubicBezTo>
                  <a:cubicBezTo>
                    <a:pt x="79724" y="49527"/>
                    <a:pt x="79510" y="50746"/>
                    <a:pt x="79360" y="51966"/>
                  </a:cubicBezTo>
                  <a:cubicBezTo>
                    <a:pt x="79855" y="51632"/>
                    <a:pt x="80354" y="51286"/>
                    <a:pt x="80857" y="50930"/>
                  </a:cubicBezTo>
                  <a:close/>
                  <a:moveTo>
                    <a:pt x="79109" y="55121"/>
                  </a:moveTo>
                  <a:cubicBezTo>
                    <a:pt x="79555" y="54858"/>
                    <a:pt x="80005" y="54592"/>
                    <a:pt x="80456" y="54318"/>
                  </a:cubicBezTo>
                  <a:cubicBezTo>
                    <a:pt x="80534" y="53252"/>
                    <a:pt x="80658" y="52191"/>
                    <a:pt x="80827" y="51133"/>
                  </a:cubicBezTo>
                  <a:cubicBezTo>
                    <a:pt x="80324" y="51482"/>
                    <a:pt x="79829" y="51823"/>
                    <a:pt x="79337" y="52153"/>
                  </a:cubicBezTo>
                  <a:cubicBezTo>
                    <a:pt x="79217" y="53140"/>
                    <a:pt x="79142" y="54130"/>
                    <a:pt x="79109" y="55121"/>
                  </a:cubicBezTo>
                  <a:close/>
                  <a:moveTo>
                    <a:pt x="77750" y="55849"/>
                  </a:moveTo>
                  <a:lnTo>
                    <a:pt x="77750" y="55886"/>
                  </a:lnTo>
                  <a:cubicBezTo>
                    <a:pt x="78178" y="55650"/>
                    <a:pt x="78610" y="55406"/>
                    <a:pt x="79045" y="55155"/>
                  </a:cubicBezTo>
                  <a:cubicBezTo>
                    <a:pt x="79079" y="54172"/>
                    <a:pt x="79154" y="53185"/>
                    <a:pt x="79266" y="52202"/>
                  </a:cubicBezTo>
                  <a:cubicBezTo>
                    <a:pt x="78793" y="52521"/>
                    <a:pt x="78324" y="52829"/>
                    <a:pt x="77855" y="53132"/>
                  </a:cubicBezTo>
                  <a:cubicBezTo>
                    <a:pt x="77784" y="54037"/>
                    <a:pt x="77750" y="54941"/>
                    <a:pt x="77750" y="55849"/>
                  </a:cubicBezTo>
                  <a:close/>
                  <a:moveTo>
                    <a:pt x="76433" y="56588"/>
                  </a:moveTo>
                  <a:cubicBezTo>
                    <a:pt x="76850" y="56370"/>
                    <a:pt x="77266" y="56149"/>
                    <a:pt x="77687" y="55920"/>
                  </a:cubicBezTo>
                  <a:cubicBezTo>
                    <a:pt x="77687" y="55898"/>
                    <a:pt x="77687" y="55871"/>
                    <a:pt x="77687" y="55849"/>
                  </a:cubicBezTo>
                  <a:cubicBezTo>
                    <a:pt x="77687" y="54956"/>
                    <a:pt x="77720" y="54067"/>
                    <a:pt x="77788" y="53174"/>
                  </a:cubicBezTo>
                  <a:cubicBezTo>
                    <a:pt x="77334" y="53470"/>
                    <a:pt x="76880" y="53755"/>
                    <a:pt x="76430" y="54029"/>
                  </a:cubicBezTo>
                  <a:cubicBezTo>
                    <a:pt x="76415" y="54453"/>
                    <a:pt x="76407" y="54873"/>
                    <a:pt x="76407" y="55294"/>
                  </a:cubicBezTo>
                  <a:cubicBezTo>
                    <a:pt x="76407" y="55725"/>
                    <a:pt x="76415" y="56157"/>
                    <a:pt x="76433" y="56588"/>
                  </a:cubicBezTo>
                  <a:close/>
                  <a:moveTo>
                    <a:pt x="75169" y="57376"/>
                  </a:moveTo>
                  <a:cubicBezTo>
                    <a:pt x="75221" y="58051"/>
                    <a:pt x="75296" y="58723"/>
                    <a:pt x="75394" y="59395"/>
                  </a:cubicBezTo>
                  <a:cubicBezTo>
                    <a:pt x="75773" y="59248"/>
                    <a:pt x="76156" y="59091"/>
                    <a:pt x="76538" y="58933"/>
                  </a:cubicBezTo>
                  <a:cubicBezTo>
                    <a:pt x="76460" y="58216"/>
                    <a:pt x="76403" y="57496"/>
                    <a:pt x="76373" y="56776"/>
                  </a:cubicBezTo>
                  <a:cubicBezTo>
                    <a:pt x="75968" y="56986"/>
                    <a:pt x="75567" y="57185"/>
                    <a:pt x="75169" y="57376"/>
                  </a:cubicBezTo>
                  <a:close/>
                  <a:moveTo>
                    <a:pt x="73916" y="57800"/>
                  </a:moveTo>
                  <a:cubicBezTo>
                    <a:pt x="74306" y="57627"/>
                    <a:pt x="74696" y="57443"/>
                    <a:pt x="75086" y="57256"/>
                  </a:cubicBezTo>
                  <a:cubicBezTo>
                    <a:pt x="75026" y="56468"/>
                    <a:pt x="74996" y="55680"/>
                    <a:pt x="74993" y="54892"/>
                  </a:cubicBezTo>
                  <a:cubicBezTo>
                    <a:pt x="74572" y="55132"/>
                    <a:pt x="74156" y="55369"/>
                    <a:pt x="73743" y="55597"/>
                  </a:cubicBezTo>
                  <a:cubicBezTo>
                    <a:pt x="73773" y="56333"/>
                    <a:pt x="73833" y="57068"/>
                    <a:pt x="73916" y="57800"/>
                  </a:cubicBezTo>
                  <a:close/>
                  <a:moveTo>
                    <a:pt x="73057" y="60235"/>
                  </a:moveTo>
                  <a:cubicBezTo>
                    <a:pt x="73420" y="60115"/>
                    <a:pt x="73781" y="59995"/>
                    <a:pt x="74145" y="59864"/>
                  </a:cubicBezTo>
                  <a:cubicBezTo>
                    <a:pt x="74032" y="59237"/>
                    <a:pt x="73938" y="58610"/>
                    <a:pt x="73863" y="57980"/>
                  </a:cubicBezTo>
                  <a:cubicBezTo>
                    <a:pt x="73484" y="58149"/>
                    <a:pt x="73105" y="58310"/>
                    <a:pt x="72730" y="58468"/>
                  </a:cubicBezTo>
                  <a:cubicBezTo>
                    <a:pt x="72824" y="59057"/>
                    <a:pt x="72933" y="59646"/>
                    <a:pt x="73057" y="60235"/>
                  </a:cubicBezTo>
                  <a:moveTo>
                    <a:pt x="71559" y="58929"/>
                  </a:moveTo>
                  <a:cubicBezTo>
                    <a:pt x="71665" y="59481"/>
                    <a:pt x="71788" y="60036"/>
                    <a:pt x="71927" y="60584"/>
                  </a:cubicBezTo>
                  <a:cubicBezTo>
                    <a:pt x="72280" y="60483"/>
                    <a:pt x="72633" y="60370"/>
                    <a:pt x="72985" y="60257"/>
                  </a:cubicBezTo>
                  <a:cubicBezTo>
                    <a:pt x="72861" y="59672"/>
                    <a:pt x="72753" y="59083"/>
                    <a:pt x="72659" y="58498"/>
                  </a:cubicBezTo>
                  <a:cubicBezTo>
                    <a:pt x="72291" y="58648"/>
                    <a:pt x="71923" y="58790"/>
                    <a:pt x="71559" y="58929"/>
                  </a:cubicBezTo>
                  <a:close/>
                  <a:moveTo>
                    <a:pt x="71533" y="58787"/>
                  </a:moveTo>
                  <a:cubicBezTo>
                    <a:pt x="71901" y="58648"/>
                    <a:pt x="72269" y="58502"/>
                    <a:pt x="72636" y="58351"/>
                  </a:cubicBezTo>
                  <a:cubicBezTo>
                    <a:pt x="72535" y="57672"/>
                    <a:pt x="72452" y="56989"/>
                    <a:pt x="72396" y="56307"/>
                  </a:cubicBezTo>
                  <a:cubicBezTo>
                    <a:pt x="72006" y="56505"/>
                    <a:pt x="71620" y="56697"/>
                    <a:pt x="71233" y="56881"/>
                  </a:cubicBezTo>
                  <a:cubicBezTo>
                    <a:pt x="71312" y="57519"/>
                    <a:pt x="71413" y="58153"/>
                    <a:pt x="71533" y="58787"/>
                  </a:cubicBezTo>
                  <a:close/>
                  <a:moveTo>
                    <a:pt x="70381" y="59203"/>
                  </a:moveTo>
                  <a:cubicBezTo>
                    <a:pt x="70742" y="59079"/>
                    <a:pt x="71098" y="58952"/>
                    <a:pt x="71458" y="58817"/>
                  </a:cubicBezTo>
                  <a:cubicBezTo>
                    <a:pt x="71338" y="58183"/>
                    <a:pt x="71241" y="57549"/>
                    <a:pt x="71162" y="56914"/>
                  </a:cubicBezTo>
                  <a:cubicBezTo>
                    <a:pt x="70787" y="57095"/>
                    <a:pt x="70411" y="57263"/>
                    <a:pt x="70036" y="57428"/>
                  </a:cubicBezTo>
                  <a:cubicBezTo>
                    <a:pt x="70134" y="58021"/>
                    <a:pt x="70250" y="58610"/>
                    <a:pt x="70381" y="59203"/>
                  </a:cubicBezTo>
                  <a:moveTo>
                    <a:pt x="68869" y="57912"/>
                  </a:moveTo>
                  <a:cubicBezTo>
                    <a:pt x="68986" y="58468"/>
                    <a:pt x="69113" y="59019"/>
                    <a:pt x="69259" y="59567"/>
                  </a:cubicBezTo>
                  <a:cubicBezTo>
                    <a:pt x="69608" y="59458"/>
                    <a:pt x="69957" y="59346"/>
                    <a:pt x="70306" y="59226"/>
                  </a:cubicBezTo>
                  <a:cubicBezTo>
                    <a:pt x="70175" y="58640"/>
                    <a:pt x="70059" y="58051"/>
                    <a:pt x="69961" y="57458"/>
                  </a:cubicBezTo>
                  <a:cubicBezTo>
                    <a:pt x="69597" y="57620"/>
                    <a:pt x="69233" y="57770"/>
                    <a:pt x="68869" y="57912"/>
                  </a:cubicBezTo>
                  <a:moveTo>
                    <a:pt x="68839" y="57770"/>
                  </a:moveTo>
                  <a:cubicBezTo>
                    <a:pt x="69207" y="57624"/>
                    <a:pt x="69571" y="57473"/>
                    <a:pt x="69935" y="57312"/>
                  </a:cubicBezTo>
                  <a:cubicBezTo>
                    <a:pt x="69826" y="56626"/>
                    <a:pt x="69740" y="55931"/>
                    <a:pt x="69680" y="55241"/>
                  </a:cubicBezTo>
                  <a:cubicBezTo>
                    <a:pt x="69293" y="55451"/>
                    <a:pt x="68907" y="55654"/>
                    <a:pt x="68524" y="55845"/>
                  </a:cubicBezTo>
                  <a:cubicBezTo>
                    <a:pt x="68607" y="56490"/>
                    <a:pt x="68712" y="57132"/>
                    <a:pt x="68839" y="57770"/>
                  </a:cubicBezTo>
                  <a:close/>
                  <a:moveTo>
                    <a:pt x="68160" y="59882"/>
                  </a:moveTo>
                  <a:cubicBezTo>
                    <a:pt x="68502" y="59792"/>
                    <a:pt x="68839" y="59695"/>
                    <a:pt x="69181" y="59590"/>
                  </a:cubicBezTo>
                  <a:cubicBezTo>
                    <a:pt x="69034" y="59046"/>
                    <a:pt x="68907" y="58494"/>
                    <a:pt x="68794" y="57946"/>
                  </a:cubicBezTo>
                  <a:cubicBezTo>
                    <a:pt x="68438" y="58085"/>
                    <a:pt x="68085" y="58216"/>
                    <a:pt x="67732" y="58344"/>
                  </a:cubicBezTo>
                  <a:cubicBezTo>
                    <a:pt x="67860" y="58862"/>
                    <a:pt x="68003" y="59372"/>
                    <a:pt x="68160" y="59882"/>
                  </a:cubicBezTo>
                  <a:moveTo>
                    <a:pt x="67080" y="60156"/>
                  </a:moveTo>
                  <a:cubicBezTo>
                    <a:pt x="67414" y="60077"/>
                    <a:pt x="67744" y="59995"/>
                    <a:pt x="68078" y="59905"/>
                  </a:cubicBezTo>
                  <a:cubicBezTo>
                    <a:pt x="67924" y="59398"/>
                    <a:pt x="67781" y="58884"/>
                    <a:pt x="67654" y="58374"/>
                  </a:cubicBezTo>
                  <a:cubicBezTo>
                    <a:pt x="67312" y="58494"/>
                    <a:pt x="66967" y="58610"/>
                    <a:pt x="66626" y="58723"/>
                  </a:cubicBezTo>
                  <a:cubicBezTo>
                    <a:pt x="66764" y="59203"/>
                    <a:pt x="66914" y="59680"/>
                    <a:pt x="67080" y="60156"/>
                  </a:cubicBezTo>
                  <a:moveTo>
                    <a:pt x="65537" y="59049"/>
                  </a:moveTo>
                  <a:cubicBezTo>
                    <a:pt x="65688" y="59496"/>
                    <a:pt x="65849" y="59942"/>
                    <a:pt x="66022" y="60389"/>
                  </a:cubicBezTo>
                  <a:cubicBezTo>
                    <a:pt x="66344" y="60321"/>
                    <a:pt x="66671" y="60254"/>
                    <a:pt x="66993" y="60179"/>
                  </a:cubicBezTo>
                  <a:cubicBezTo>
                    <a:pt x="66832" y="59702"/>
                    <a:pt x="66678" y="59226"/>
                    <a:pt x="66543" y="58749"/>
                  </a:cubicBezTo>
                  <a:cubicBezTo>
                    <a:pt x="66209" y="58854"/>
                    <a:pt x="65871" y="58956"/>
                    <a:pt x="65537" y="59049"/>
                  </a:cubicBezTo>
                  <a:close/>
                  <a:moveTo>
                    <a:pt x="65492" y="58910"/>
                  </a:moveTo>
                  <a:cubicBezTo>
                    <a:pt x="65830" y="58817"/>
                    <a:pt x="66164" y="58715"/>
                    <a:pt x="66502" y="58610"/>
                  </a:cubicBezTo>
                  <a:cubicBezTo>
                    <a:pt x="66348" y="58066"/>
                    <a:pt x="66209" y="57519"/>
                    <a:pt x="66089" y="56971"/>
                  </a:cubicBezTo>
                  <a:cubicBezTo>
                    <a:pt x="65740" y="57117"/>
                    <a:pt x="65395" y="57256"/>
                    <a:pt x="65046" y="57387"/>
                  </a:cubicBezTo>
                  <a:cubicBezTo>
                    <a:pt x="65181" y="57897"/>
                    <a:pt x="65327" y="58404"/>
                    <a:pt x="65492" y="58910"/>
                  </a:cubicBezTo>
                  <a:moveTo>
                    <a:pt x="64423" y="59192"/>
                  </a:moveTo>
                  <a:cubicBezTo>
                    <a:pt x="64753" y="59109"/>
                    <a:pt x="65080" y="59027"/>
                    <a:pt x="65406" y="58937"/>
                  </a:cubicBezTo>
                  <a:cubicBezTo>
                    <a:pt x="65245" y="58430"/>
                    <a:pt x="65095" y="57927"/>
                    <a:pt x="64960" y="57421"/>
                  </a:cubicBezTo>
                  <a:cubicBezTo>
                    <a:pt x="64622" y="57545"/>
                    <a:pt x="64284" y="57665"/>
                    <a:pt x="63947" y="57777"/>
                  </a:cubicBezTo>
                  <a:cubicBezTo>
                    <a:pt x="64093" y="58250"/>
                    <a:pt x="64251" y="58723"/>
                    <a:pt x="64423" y="59192"/>
                  </a:cubicBezTo>
                  <a:close/>
                  <a:moveTo>
                    <a:pt x="63373" y="59425"/>
                  </a:moveTo>
                  <a:cubicBezTo>
                    <a:pt x="63695" y="59357"/>
                    <a:pt x="64014" y="59289"/>
                    <a:pt x="64333" y="59211"/>
                  </a:cubicBezTo>
                  <a:cubicBezTo>
                    <a:pt x="64161" y="58745"/>
                    <a:pt x="64003" y="58276"/>
                    <a:pt x="63857" y="57807"/>
                  </a:cubicBezTo>
                  <a:cubicBezTo>
                    <a:pt x="63530" y="57916"/>
                    <a:pt x="63200" y="58018"/>
                    <a:pt x="62870" y="58115"/>
                  </a:cubicBezTo>
                  <a:cubicBezTo>
                    <a:pt x="63024" y="58554"/>
                    <a:pt x="63192" y="58989"/>
                    <a:pt x="63373" y="59425"/>
                  </a:cubicBezTo>
                  <a:moveTo>
                    <a:pt x="62341" y="59612"/>
                  </a:moveTo>
                  <a:cubicBezTo>
                    <a:pt x="62652" y="59563"/>
                    <a:pt x="62967" y="59503"/>
                    <a:pt x="63279" y="59443"/>
                  </a:cubicBezTo>
                  <a:cubicBezTo>
                    <a:pt x="63099" y="59012"/>
                    <a:pt x="62934" y="58577"/>
                    <a:pt x="62780" y="58141"/>
                  </a:cubicBezTo>
                  <a:cubicBezTo>
                    <a:pt x="62457" y="58231"/>
                    <a:pt x="62138" y="58318"/>
                    <a:pt x="61815" y="58396"/>
                  </a:cubicBezTo>
                  <a:cubicBezTo>
                    <a:pt x="61981" y="58805"/>
                    <a:pt x="62153" y="59211"/>
                    <a:pt x="62341" y="59612"/>
                  </a:cubicBezTo>
                  <a:moveTo>
                    <a:pt x="62303" y="59766"/>
                  </a:moveTo>
                  <a:cubicBezTo>
                    <a:pt x="61999" y="59815"/>
                    <a:pt x="61695" y="59860"/>
                    <a:pt x="61392" y="59897"/>
                  </a:cubicBezTo>
                  <a:cubicBezTo>
                    <a:pt x="61568" y="60239"/>
                    <a:pt x="61752" y="60576"/>
                    <a:pt x="61943" y="60914"/>
                  </a:cubicBezTo>
                  <a:cubicBezTo>
                    <a:pt x="62239" y="60899"/>
                    <a:pt x="62540" y="60877"/>
                    <a:pt x="62836" y="60847"/>
                  </a:cubicBezTo>
                  <a:cubicBezTo>
                    <a:pt x="62648" y="60490"/>
                    <a:pt x="62472" y="60130"/>
                    <a:pt x="62303" y="59766"/>
                  </a:cubicBezTo>
                  <a:close/>
                  <a:moveTo>
                    <a:pt x="63853" y="60738"/>
                  </a:moveTo>
                  <a:cubicBezTo>
                    <a:pt x="63669" y="60355"/>
                    <a:pt x="63496" y="59969"/>
                    <a:pt x="63335" y="59578"/>
                  </a:cubicBezTo>
                  <a:cubicBezTo>
                    <a:pt x="63024" y="59642"/>
                    <a:pt x="62712" y="59698"/>
                    <a:pt x="62405" y="59751"/>
                  </a:cubicBezTo>
                  <a:cubicBezTo>
                    <a:pt x="62573" y="60115"/>
                    <a:pt x="62753" y="60479"/>
                    <a:pt x="62941" y="60839"/>
                  </a:cubicBezTo>
                  <a:cubicBezTo>
                    <a:pt x="63245" y="60809"/>
                    <a:pt x="63549" y="60775"/>
                    <a:pt x="63853" y="60738"/>
                  </a:cubicBezTo>
                  <a:moveTo>
                    <a:pt x="63917" y="60873"/>
                  </a:moveTo>
                  <a:cubicBezTo>
                    <a:pt x="63616" y="60910"/>
                    <a:pt x="63313" y="60944"/>
                    <a:pt x="63012" y="60974"/>
                  </a:cubicBezTo>
                  <a:cubicBezTo>
                    <a:pt x="63185" y="61304"/>
                    <a:pt x="63369" y="61634"/>
                    <a:pt x="63556" y="61965"/>
                  </a:cubicBezTo>
                  <a:cubicBezTo>
                    <a:pt x="63853" y="61953"/>
                    <a:pt x="64149" y="61938"/>
                    <a:pt x="64446" y="61923"/>
                  </a:cubicBezTo>
                  <a:cubicBezTo>
                    <a:pt x="64262" y="61574"/>
                    <a:pt x="64085" y="61225"/>
                    <a:pt x="63917" y="60873"/>
                  </a:cubicBezTo>
                  <a:moveTo>
                    <a:pt x="65459" y="61845"/>
                  </a:moveTo>
                  <a:cubicBezTo>
                    <a:pt x="65279" y="61473"/>
                    <a:pt x="65106" y="61102"/>
                    <a:pt x="64941" y="60726"/>
                  </a:cubicBezTo>
                  <a:cubicBezTo>
                    <a:pt x="64633" y="60775"/>
                    <a:pt x="64326" y="60820"/>
                    <a:pt x="64014" y="60862"/>
                  </a:cubicBezTo>
                  <a:cubicBezTo>
                    <a:pt x="64187" y="61214"/>
                    <a:pt x="64363" y="61567"/>
                    <a:pt x="64551" y="61916"/>
                  </a:cubicBezTo>
                  <a:cubicBezTo>
                    <a:pt x="64855" y="61897"/>
                    <a:pt x="65155" y="61871"/>
                    <a:pt x="65459" y="61845"/>
                  </a:cubicBezTo>
                  <a:close/>
                  <a:moveTo>
                    <a:pt x="65526" y="61976"/>
                  </a:moveTo>
                  <a:cubicBezTo>
                    <a:pt x="65166" y="62006"/>
                    <a:pt x="64922" y="62028"/>
                    <a:pt x="64622" y="62051"/>
                  </a:cubicBezTo>
                  <a:cubicBezTo>
                    <a:pt x="64798" y="62374"/>
                    <a:pt x="64978" y="62693"/>
                    <a:pt x="65166" y="63011"/>
                  </a:cubicBezTo>
                  <a:cubicBezTo>
                    <a:pt x="65462" y="63011"/>
                    <a:pt x="65755" y="63004"/>
                    <a:pt x="66052" y="62993"/>
                  </a:cubicBezTo>
                  <a:cubicBezTo>
                    <a:pt x="65868" y="62659"/>
                    <a:pt x="65691" y="62317"/>
                    <a:pt x="65526" y="61976"/>
                  </a:cubicBezTo>
                  <a:close/>
                  <a:moveTo>
                    <a:pt x="67057" y="62944"/>
                  </a:moveTo>
                  <a:cubicBezTo>
                    <a:pt x="66877" y="62587"/>
                    <a:pt x="66708" y="62227"/>
                    <a:pt x="66543" y="61863"/>
                  </a:cubicBezTo>
                  <a:cubicBezTo>
                    <a:pt x="66235" y="61905"/>
                    <a:pt x="65931" y="61938"/>
                    <a:pt x="65624" y="61968"/>
                  </a:cubicBezTo>
                  <a:cubicBezTo>
                    <a:pt x="65793" y="62310"/>
                    <a:pt x="65969" y="62651"/>
                    <a:pt x="66157" y="62989"/>
                  </a:cubicBezTo>
                  <a:cubicBezTo>
                    <a:pt x="66457" y="62978"/>
                    <a:pt x="66757" y="62963"/>
                    <a:pt x="67057" y="62944"/>
                  </a:cubicBezTo>
                  <a:moveTo>
                    <a:pt x="67125" y="63079"/>
                  </a:moveTo>
                  <a:cubicBezTo>
                    <a:pt x="66824" y="63098"/>
                    <a:pt x="66528" y="63113"/>
                    <a:pt x="66228" y="63124"/>
                  </a:cubicBezTo>
                  <a:cubicBezTo>
                    <a:pt x="66404" y="63439"/>
                    <a:pt x="66581" y="63751"/>
                    <a:pt x="66768" y="64062"/>
                  </a:cubicBezTo>
                  <a:cubicBezTo>
                    <a:pt x="66948" y="64066"/>
                    <a:pt x="67128" y="64069"/>
                    <a:pt x="67305" y="64069"/>
                  </a:cubicBezTo>
                  <a:cubicBezTo>
                    <a:pt x="67421" y="64069"/>
                    <a:pt x="67537" y="64066"/>
                    <a:pt x="67650" y="64066"/>
                  </a:cubicBezTo>
                  <a:cubicBezTo>
                    <a:pt x="67470" y="63739"/>
                    <a:pt x="67293" y="63409"/>
                    <a:pt x="67125" y="63079"/>
                  </a:cubicBezTo>
                  <a:close/>
                  <a:moveTo>
                    <a:pt x="68652" y="64043"/>
                  </a:moveTo>
                  <a:cubicBezTo>
                    <a:pt x="68472" y="63694"/>
                    <a:pt x="68303" y="63345"/>
                    <a:pt x="68138" y="62996"/>
                  </a:cubicBezTo>
                  <a:cubicBezTo>
                    <a:pt x="67834" y="63023"/>
                    <a:pt x="67526" y="63049"/>
                    <a:pt x="67222" y="63071"/>
                  </a:cubicBezTo>
                  <a:cubicBezTo>
                    <a:pt x="67391" y="63405"/>
                    <a:pt x="67567" y="63736"/>
                    <a:pt x="67751" y="64066"/>
                  </a:cubicBezTo>
                  <a:cubicBezTo>
                    <a:pt x="68051" y="64062"/>
                    <a:pt x="68352" y="64054"/>
                    <a:pt x="68652" y="64043"/>
                  </a:cubicBezTo>
                  <a:close/>
                  <a:moveTo>
                    <a:pt x="68719" y="64175"/>
                  </a:moveTo>
                  <a:cubicBezTo>
                    <a:pt x="68423" y="64186"/>
                    <a:pt x="68126" y="64193"/>
                    <a:pt x="67826" y="64197"/>
                  </a:cubicBezTo>
                  <a:cubicBezTo>
                    <a:pt x="68003" y="64505"/>
                    <a:pt x="68179" y="64812"/>
                    <a:pt x="68367" y="65116"/>
                  </a:cubicBezTo>
                  <a:cubicBezTo>
                    <a:pt x="68659" y="65128"/>
                    <a:pt x="68952" y="65135"/>
                    <a:pt x="69244" y="65139"/>
                  </a:cubicBezTo>
                  <a:cubicBezTo>
                    <a:pt x="69064" y="64820"/>
                    <a:pt x="68888" y="64497"/>
                    <a:pt x="68719" y="64175"/>
                  </a:cubicBezTo>
                  <a:close/>
                  <a:moveTo>
                    <a:pt x="69710" y="65143"/>
                  </a:moveTo>
                  <a:cubicBezTo>
                    <a:pt x="69886" y="65143"/>
                    <a:pt x="70066" y="65139"/>
                    <a:pt x="70243" y="65135"/>
                  </a:cubicBezTo>
                  <a:cubicBezTo>
                    <a:pt x="70062" y="64797"/>
                    <a:pt x="69894" y="64460"/>
                    <a:pt x="69728" y="64118"/>
                  </a:cubicBezTo>
                  <a:cubicBezTo>
                    <a:pt x="69425" y="64141"/>
                    <a:pt x="69121" y="64156"/>
                    <a:pt x="68817" y="64171"/>
                  </a:cubicBezTo>
                  <a:cubicBezTo>
                    <a:pt x="68986" y="64493"/>
                    <a:pt x="69162" y="64816"/>
                    <a:pt x="69346" y="65139"/>
                  </a:cubicBezTo>
                  <a:cubicBezTo>
                    <a:pt x="69466" y="65139"/>
                    <a:pt x="69590" y="65143"/>
                    <a:pt x="69710" y="65143"/>
                  </a:cubicBezTo>
                  <a:close/>
                  <a:moveTo>
                    <a:pt x="70310" y="65266"/>
                  </a:moveTo>
                  <a:cubicBezTo>
                    <a:pt x="70111" y="65270"/>
                    <a:pt x="69912" y="65274"/>
                    <a:pt x="69710" y="65274"/>
                  </a:cubicBezTo>
                  <a:cubicBezTo>
                    <a:pt x="69612" y="65274"/>
                    <a:pt x="69518" y="65274"/>
                    <a:pt x="69421" y="65270"/>
                  </a:cubicBezTo>
                  <a:cubicBezTo>
                    <a:pt x="69597" y="65574"/>
                    <a:pt x="69774" y="65870"/>
                    <a:pt x="69961" y="66171"/>
                  </a:cubicBezTo>
                  <a:cubicBezTo>
                    <a:pt x="70250" y="66186"/>
                    <a:pt x="70543" y="66201"/>
                    <a:pt x="70835" y="66208"/>
                  </a:cubicBezTo>
                  <a:cubicBezTo>
                    <a:pt x="70655" y="65897"/>
                    <a:pt x="70479" y="65582"/>
                    <a:pt x="70310" y="65266"/>
                  </a:cubicBezTo>
                  <a:moveTo>
                    <a:pt x="71830" y="66231"/>
                  </a:moveTo>
                  <a:cubicBezTo>
                    <a:pt x="71650" y="65900"/>
                    <a:pt x="71481" y="65570"/>
                    <a:pt x="71316" y="65240"/>
                  </a:cubicBezTo>
                  <a:cubicBezTo>
                    <a:pt x="71012" y="65251"/>
                    <a:pt x="70708" y="65259"/>
                    <a:pt x="70408" y="65266"/>
                  </a:cubicBezTo>
                  <a:cubicBezTo>
                    <a:pt x="70576" y="65585"/>
                    <a:pt x="70753" y="65897"/>
                    <a:pt x="70937" y="66212"/>
                  </a:cubicBezTo>
                  <a:cubicBezTo>
                    <a:pt x="71233" y="66223"/>
                    <a:pt x="71529" y="66227"/>
                    <a:pt x="71830" y="66231"/>
                  </a:cubicBezTo>
                  <a:close/>
                  <a:moveTo>
                    <a:pt x="71901" y="66358"/>
                  </a:moveTo>
                  <a:cubicBezTo>
                    <a:pt x="71605" y="66358"/>
                    <a:pt x="71308" y="66354"/>
                    <a:pt x="71012" y="66343"/>
                  </a:cubicBezTo>
                  <a:cubicBezTo>
                    <a:pt x="71184" y="66640"/>
                    <a:pt x="71364" y="66932"/>
                    <a:pt x="71548" y="67225"/>
                  </a:cubicBezTo>
                  <a:cubicBezTo>
                    <a:pt x="71841" y="67247"/>
                    <a:pt x="72130" y="67266"/>
                    <a:pt x="72422" y="67281"/>
                  </a:cubicBezTo>
                  <a:cubicBezTo>
                    <a:pt x="72242" y="66977"/>
                    <a:pt x="72066" y="66670"/>
                    <a:pt x="71901" y="66358"/>
                  </a:cubicBezTo>
                  <a:moveTo>
                    <a:pt x="73413" y="67322"/>
                  </a:moveTo>
                  <a:cubicBezTo>
                    <a:pt x="73233" y="67000"/>
                    <a:pt x="73064" y="66677"/>
                    <a:pt x="72899" y="66354"/>
                  </a:cubicBezTo>
                  <a:cubicBezTo>
                    <a:pt x="72644" y="66358"/>
                    <a:pt x="72389" y="66362"/>
                    <a:pt x="72134" y="66362"/>
                  </a:cubicBezTo>
                  <a:lnTo>
                    <a:pt x="72134" y="66362"/>
                  </a:lnTo>
                  <a:cubicBezTo>
                    <a:pt x="72085" y="66362"/>
                    <a:pt x="72040" y="66362"/>
                    <a:pt x="71995" y="66362"/>
                  </a:cubicBezTo>
                  <a:cubicBezTo>
                    <a:pt x="72164" y="66670"/>
                    <a:pt x="72340" y="66977"/>
                    <a:pt x="72520" y="67285"/>
                  </a:cubicBezTo>
                  <a:cubicBezTo>
                    <a:pt x="72816" y="67300"/>
                    <a:pt x="73113" y="67311"/>
                    <a:pt x="73413" y="67322"/>
                  </a:cubicBezTo>
                  <a:close/>
                  <a:moveTo>
                    <a:pt x="73484" y="67450"/>
                  </a:moveTo>
                  <a:cubicBezTo>
                    <a:pt x="73188" y="67443"/>
                    <a:pt x="72895" y="67431"/>
                    <a:pt x="72599" y="67416"/>
                  </a:cubicBezTo>
                  <a:cubicBezTo>
                    <a:pt x="72771" y="67705"/>
                    <a:pt x="72951" y="67994"/>
                    <a:pt x="73135" y="68283"/>
                  </a:cubicBezTo>
                  <a:cubicBezTo>
                    <a:pt x="73424" y="68309"/>
                    <a:pt x="73717" y="68332"/>
                    <a:pt x="74006" y="68354"/>
                  </a:cubicBezTo>
                  <a:cubicBezTo>
                    <a:pt x="73826" y="68054"/>
                    <a:pt x="73653" y="67754"/>
                    <a:pt x="73484" y="67450"/>
                  </a:cubicBezTo>
                  <a:close/>
                  <a:moveTo>
                    <a:pt x="74993" y="68411"/>
                  </a:moveTo>
                  <a:cubicBezTo>
                    <a:pt x="74816" y="68095"/>
                    <a:pt x="74644" y="67780"/>
                    <a:pt x="74479" y="67465"/>
                  </a:cubicBezTo>
                  <a:cubicBezTo>
                    <a:pt x="74178" y="67465"/>
                    <a:pt x="73874" y="67461"/>
                    <a:pt x="73574" y="67454"/>
                  </a:cubicBezTo>
                  <a:cubicBezTo>
                    <a:pt x="73747" y="67758"/>
                    <a:pt x="73923" y="68058"/>
                    <a:pt x="74103" y="68358"/>
                  </a:cubicBezTo>
                  <a:cubicBezTo>
                    <a:pt x="74400" y="68381"/>
                    <a:pt x="74696" y="68396"/>
                    <a:pt x="74993" y="68411"/>
                  </a:cubicBezTo>
                  <a:close/>
                  <a:moveTo>
                    <a:pt x="75064" y="68538"/>
                  </a:moveTo>
                  <a:cubicBezTo>
                    <a:pt x="74771" y="68527"/>
                    <a:pt x="74475" y="68508"/>
                    <a:pt x="74182" y="68489"/>
                  </a:cubicBezTo>
                  <a:cubicBezTo>
                    <a:pt x="74358" y="68774"/>
                    <a:pt x="74535" y="69056"/>
                    <a:pt x="74719" y="69341"/>
                  </a:cubicBezTo>
                  <a:cubicBezTo>
                    <a:pt x="75008" y="69371"/>
                    <a:pt x="75296" y="69401"/>
                    <a:pt x="75589" y="69424"/>
                  </a:cubicBezTo>
                  <a:cubicBezTo>
                    <a:pt x="75409" y="69131"/>
                    <a:pt x="75233" y="68835"/>
                    <a:pt x="75064" y="68538"/>
                  </a:cubicBezTo>
                  <a:close/>
                  <a:moveTo>
                    <a:pt x="76572" y="69499"/>
                  </a:moveTo>
                  <a:cubicBezTo>
                    <a:pt x="76392" y="69191"/>
                    <a:pt x="76219" y="68883"/>
                    <a:pt x="76054" y="68572"/>
                  </a:cubicBezTo>
                  <a:cubicBezTo>
                    <a:pt x="75754" y="68564"/>
                    <a:pt x="75454" y="68557"/>
                    <a:pt x="75158" y="68542"/>
                  </a:cubicBezTo>
                  <a:cubicBezTo>
                    <a:pt x="75327" y="68842"/>
                    <a:pt x="75503" y="69138"/>
                    <a:pt x="75683" y="69435"/>
                  </a:cubicBezTo>
                  <a:cubicBezTo>
                    <a:pt x="75979" y="69457"/>
                    <a:pt x="76276" y="69480"/>
                    <a:pt x="76572" y="69499"/>
                  </a:cubicBezTo>
                  <a:close/>
                  <a:moveTo>
                    <a:pt x="76643" y="69626"/>
                  </a:moveTo>
                  <a:cubicBezTo>
                    <a:pt x="76351" y="69607"/>
                    <a:pt x="76058" y="69589"/>
                    <a:pt x="75765" y="69562"/>
                  </a:cubicBezTo>
                  <a:cubicBezTo>
                    <a:pt x="75938" y="69844"/>
                    <a:pt x="76118" y="70121"/>
                    <a:pt x="76302" y="70399"/>
                  </a:cubicBezTo>
                  <a:cubicBezTo>
                    <a:pt x="76591" y="70437"/>
                    <a:pt x="76880" y="70467"/>
                    <a:pt x="77169" y="70497"/>
                  </a:cubicBezTo>
                  <a:cubicBezTo>
                    <a:pt x="76989" y="70208"/>
                    <a:pt x="76812" y="69919"/>
                    <a:pt x="76643" y="69626"/>
                  </a:cubicBezTo>
                  <a:close/>
                  <a:moveTo>
                    <a:pt x="78148" y="70587"/>
                  </a:moveTo>
                  <a:cubicBezTo>
                    <a:pt x="77968" y="70287"/>
                    <a:pt x="77795" y="69983"/>
                    <a:pt x="77630" y="69679"/>
                  </a:cubicBezTo>
                  <a:cubicBezTo>
                    <a:pt x="77330" y="69667"/>
                    <a:pt x="77034" y="69652"/>
                    <a:pt x="76734" y="69634"/>
                  </a:cubicBezTo>
                  <a:cubicBezTo>
                    <a:pt x="76906" y="69926"/>
                    <a:pt x="77082" y="70219"/>
                    <a:pt x="77263" y="70508"/>
                  </a:cubicBezTo>
                  <a:cubicBezTo>
                    <a:pt x="77555" y="70538"/>
                    <a:pt x="77852" y="70564"/>
                    <a:pt x="78148" y="70587"/>
                  </a:cubicBezTo>
                  <a:close/>
                  <a:moveTo>
                    <a:pt x="78223" y="70714"/>
                  </a:moveTo>
                  <a:cubicBezTo>
                    <a:pt x="77927" y="70692"/>
                    <a:pt x="77634" y="70666"/>
                    <a:pt x="77345" y="70635"/>
                  </a:cubicBezTo>
                  <a:cubicBezTo>
                    <a:pt x="77518" y="70913"/>
                    <a:pt x="77698" y="71187"/>
                    <a:pt x="77882" y="71461"/>
                  </a:cubicBezTo>
                  <a:cubicBezTo>
                    <a:pt x="78171" y="71498"/>
                    <a:pt x="78459" y="71536"/>
                    <a:pt x="78748" y="71570"/>
                  </a:cubicBezTo>
                  <a:cubicBezTo>
                    <a:pt x="78568" y="71285"/>
                    <a:pt x="78392" y="70999"/>
                    <a:pt x="78223" y="70714"/>
                  </a:cubicBezTo>
                  <a:close/>
                  <a:moveTo>
                    <a:pt x="79724" y="71675"/>
                  </a:moveTo>
                  <a:cubicBezTo>
                    <a:pt x="79544" y="71378"/>
                    <a:pt x="79371" y="71082"/>
                    <a:pt x="79202" y="70782"/>
                  </a:cubicBezTo>
                  <a:cubicBezTo>
                    <a:pt x="78906" y="70763"/>
                    <a:pt x="78606" y="70744"/>
                    <a:pt x="78309" y="70722"/>
                  </a:cubicBezTo>
                  <a:cubicBezTo>
                    <a:pt x="78482" y="71011"/>
                    <a:pt x="78658" y="71296"/>
                    <a:pt x="78838" y="71581"/>
                  </a:cubicBezTo>
                  <a:cubicBezTo>
                    <a:pt x="79131" y="71615"/>
                    <a:pt x="79427" y="71649"/>
                    <a:pt x="79724" y="71675"/>
                  </a:cubicBezTo>
                  <a:close/>
                  <a:moveTo>
                    <a:pt x="79799" y="71802"/>
                  </a:moveTo>
                  <a:cubicBezTo>
                    <a:pt x="79506" y="71772"/>
                    <a:pt x="79214" y="71742"/>
                    <a:pt x="78921" y="71709"/>
                  </a:cubicBezTo>
                  <a:cubicBezTo>
                    <a:pt x="79097" y="71979"/>
                    <a:pt x="79274" y="72253"/>
                    <a:pt x="79457" y="72523"/>
                  </a:cubicBezTo>
                  <a:cubicBezTo>
                    <a:pt x="79746" y="72564"/>
                    <a:pt x="80035" y="72605"/>
                    <a:pt x="80324" y="72643"/>
                  </a:cubicBezTo>
                  <a:cubicBezTo>
                    <a:pt x="80144" y="72365"/>
                    <a:pt x="79968" y="72084"/>
                    <a:pt x="79799" y="71802"/>
                  </a:cubicBezTo>
                  <a:close/>
                  <a:moveTo>
                    <a:pt x="81296" y="72763"/>
                  </a:moveTo>
                  <a:cubicBezTo>
                    <a:pt x="81120" y="72470"/>
                    <a:pt x="80943" y="72178"/>
                    <a:pt x="80778" y="71885"/>
                  </a:cubicBezTo>
                  <a:cubicBezTo>
                    <a:pt x="80478" y="71862"/>
                    <a:pt x="80182" y="71836"/>
                    <a:pt x="79885" y="71810"/>
                  </a:cubicBezTo>
                  <a:cubicBezTo>
                    <a:pt x="80058" y="72091"/>
                    <a:pt x="80234" y="72376"/>
                    <a:pt x="80414" y="72654"/>
                  </a:cubicBezTo>
                  <a:cubicBezTo>
                    <a:pt x="80707" y="72695"/>
                    <a:pt x="81003" y="72729"/>
                    <a:pt x="81296" y="72763"/>
                  </a:cubicBezTo>
                  <a:close/>
                  <a:moveTo>
                    <a:pt x="81371" y="72887"/>
                  </a:moveTo>
                  <a:cubicBezTo>
                    <a:pt x="81078" y="72853"/>
                    <a:pt x="80789" y="72819"/>
                    <a:pt x="80497" y="72782"/>
                  </a:cubicBezTo>
                  <a:cubicBezTo>
                    <a:pt x="80673" y="73052"/>
                    <a:pt x="80853" y="73318"/>
                    <a:pt x="81037" y="73585"/>
                  </a:cubicBezTo>
                  <a:cubicBezTo>
                    <a:pt x="81322" y="73630"/>
                    <a:pt x="81611" y="73675"/>
                    <a:pt x="81900" y="73720"/>
                  </a:cubicBezTo>
                  <a:cubicBezTo>
                    <a:pt x="81720" y="73442"/>
                    <a:pt x="81544" y="73164"/>
                    <a:pt x="81371" y="72887"/>
                  </a:cubicBezTo>
                  <a:moveTo>
                    <a:pt x="82868" y="73851"/>
                  </a:moveTo>
                  <a:cubicBezTo>
                    <a:pt x="82692" y="73562"/>
                    <a:pt x="82515" y="73273"/>
                    <a:pt x="82347" y="72984"/>
                  </a:cubicBezTo>
                  <a:cubicBezTo>
                    <a:pt x="82050" y="72958"/>
                    <a:pt x="81754" y="72928"/>
                    <a:pt x="81457" y="72894"/>
                  </a:cubicBezTo>
                  <a:cubicBezTo>
                    <a:pt x="81630" y="73176"/>
                    <a:pt x="81806" y="73453"/>
                    <a:pt x="81990" y="73731"/>
                  </a:cubicBezTo>
                  <a:cubicBezTo>
                    <a:pt x="82283" y="73772"/>
                    <a:pt x="82575" y="73813"/>
                    <a:pt x="82868" y="73851"/>
                  </a:cubicBezTo>
                  <a:close/>
                  <a:moveTo>
                    <a:pt x="82947" y="73971"/>
                  </a:moveTo>
                  <a:cubicBezTo>
                    <a:pt x="82654" y="73937"/>
                    <a:pt x="82362" y="73896"/>
                    <a:pt x="82073" y="73855"/>
                  </a:cubicBezTo>
                  <a:cubicBezTo>
                    <a:pt x="82249" y="74121"/>
                    <a:pt x="82429" y="74384"/>
                    <a:pt x="82613" y="74646"/>
                  </a:cubicBezTo>
                  <a:cubicBezTo>
                    <a:pt x="82898" y="74699"/>
                    <a:pt x="83187" y="74748"/>
                    <a:pt x="83476" y="74793"/>
                  </a:cubicBezTo>
                  <a:cubicBezTo>
                    <a:pt x="83296" y="74519"/>
                    <a:pt x="83119" y="74249"/>
                    <a:pt x="82947" y="73971"/>
                  </a:cubicBezTo>
                  <a:close/>
                  <a:moveTo>
                    <a:pt x="84440" y="74935"/>
                  </a:moveTo>
                  <a:cubicBezTo>
                    <a:pt x="84260" y="74654"/>
                    <a:pt x="84087" y="74369"/>
                    <a:pt x="83915" y="74084"/>
                  </a:cubicBezTo>
                  <a:cubicBezTo>
                    <a:pt x="83618" y="74054"/>
                    <a:pt x="83326" y="74020"/>
                    <a:pt x="83029" y="73982"/>
                  </a:cubicBezTo>
                  <a:cubicBezTo>
                    <a:pt x="83202" y="74260"/>
                    <a:pt x="83382" y="74534"/>
                    <a:pt x="83562" y="74808"/>
                  </a:cubicBezTo>
                  <a:cubicBezTo>
                    <a:pt x="83855" y="74853"/>
                    <a:pt x="84148" y="74894"/>
                    <a:pt x="84440" y="74935"/>
                  </a:cubicBezTo>
                  <a:close/>
                  <a:moveTo>
                    <a:pt x="84515" y="75055"/>
                  </a:moveTo>
                  <a:cubicBezTo>
                    <a:pt x="84226" y="75018"/>
                    <a:pt x="83937" y="74977"/>
                    <a:pt x="83645" y="74932"/>
                  </a:cubicBezTo>
                  <a:cubicBezTo>
                    <a:pt x="83825" y="75190"/>
                    <a:pt x="84005" y="75453"/>
                    <a:pt x="84189" y="75712"/>
                  </a:cubicBezTo>
                  <a:cubicBezTo>
                    <a:pt x="84474" y="75768"/>
                    <a:pt x="84763" y="75817"/>
                    <a:pt x="85048" y="75866"/>
                  </a:cubicBezTo>
                  <a:cubicBezTo>
                    <a:pt x="84868" y="75599"/>
                    <a:pt x="84692" y="75329"/>
                    <a:pt x="84515" y="75055"/>
                  </a:cubicBezTo>
                  <a:close/>
                  <a:moveTo>
                    <a:pt x="86012" y="76023"/>
                  </a:moveTo>
                  <a:cubicBezTo>
                    <a:pt x="85832" y="75742"/>
                    <a:pt x="85656" y="75461"/>
                    <a:pt x="85487" y="75179"/>
                  </a:cubicBezTo>
                  <a:cubicBezTo>
                    <a:pt x="85191" y="75145"/>
                    <a:pt x="84894" y="75108"/>
                    <a:pt x="84598" y="75067"/>
                  </a:cubicBezTo>
                  <a:cubicBezTo>
                    <a:pt x="84774" y="75340"/>
                    <a:pt x="84950" y="75611"/>
                    <a:pt x="85134" y="75881"/>
                  </a:cubicBezTo>
                  <a:cubicBezTo>
                    <a:pt x="85427" y="75930"/>
                    <a:pt x="85720" y="75978"/>
                    <a:pt x="86012" y="76023"/>
                  </a:cubicBezTo>
                  <a:close/>
                  <a:moveTo>
                    <a:pt x="86624" y="76943"/>
                  </a:moveTo>
                  <a:cubicBezTo>
                    <a:pt x="86440" y="76676"/>
                    <a:pt x="86264" y="76410"/>
                    <a:pt x="86091" y="76143"/>
                  </a:cubicBezTo>
                  <a:cubicBezTo>
                    <a:pt x="85798" y="76098"/>
                    <a:pt x="85506" y="76053"/>
                    <a:pt x="85217" y="76005"/>
                  </a:cubicBezTo>
                  <a:cubicBezTo>
                    <a:pt x="85393" y="76263"/>
                    <a:pt x="85573" y="76522"/>
                    <a:pt x="85761" y="76778"/>
                  </a:cubicBezTo>
                  <a:cubicBezTo>
                    <a:pt x="86046" y="76834"/>
                    <a:pt x="86335" y="76890"/>
                    <a:pt x="86624" y="76943"/>
                  </a:cubicBezTo>
                  <a:close/>
                  <a:moveTo>
                    <a:pt x="86706" y="77063"/>
                  </a:moveTo>
                  <a:cubicBezTo>
                    <a:pt x="86421" y="77014"/>
                    <a:pt x="86136" y="76958"/>
                    <a:pt x="85851" y="76901"/>
                  </a:cubicBezTo>
                  <a:cubicBezTo>
                    <a:pt x="86031" y="77149"/>
                    <a:pt x="86211" y="77397"/>
                    <a:pt x="86399" y="77640"/>
                  </a:cubicBezTo>
                  <a:cubicBezTo>
                    <a:pt x="86680" y="77704"/>
                    <a:pt x="86965" y="77768"/>
                    <a:pt x="87247" y="77828"/>
                  </a:cubicBezTo>
                  <a:cubicBezTo>
                    <a:pt x="87063" y="77573"/>
                    <a:pt x="86883" y="77318"/>
                    <a:pt x="86706" y="77063"/>
                  </a:cubicBezTo>
                  <a:moveTo>
                    <a:pt x="88188" y="78016"/>
                  </a:moveTo>
                  <a:cubicBezTo>
                    <a:pt x="88005" y="77753"/>
                    <a:pt x="87828" y="77490"/>
                    <a:pt x="87652" y="77224"/>
                  </a:cubicBezTo>
                  <a:cubicBezTo>
                    <a:pt x="87363" y="77179"/>
                    <a:pt x="87078" y="77130"/>
                    <a:pt x="86789" y="77078"/>
                  </a:cubicBezTo>
                  <a:cubicBezTo>
                    <a:pt x="86969" y="77337"/>
                    <a:pt x="87149" y="77592"/>
                    <a:pt x="87337" y="77847"/>
                  </a:cubicBezTo>
                  <a:cubicBezTo>
                    <a:pt x="87618" y="77903"/>
                    <a:pt x="87903" y="77963"/>
                    <a:pt x="88188" y="78016"/>
                  </a:cubicBezTo>
                  <a:moveTo>
                    <a:pt x="88275" y="78136"/>
                  </a:moveTo>
                  <a:cubicBezTo>
                    <a:pt x="87990" y="78083"/>
                    <a:pt x="87708" y="78027"/>
                    <a:pt x="87427" y="77967"/>
                  </a:cubicBezTo>
                  <a:cubicBezTo>
                    <a:pt x="87607" y="78215"/>
                    <a:pt x="87791" y="78458"/>
                    <a:pt x="87978" y="78699"/>
                  </a:cubicBezTo>
                  <a:cubicBezTo>
                    <a:pt x="88256" y="78766"/>
                    <a:pt x="88537" y="78830"/>
                    <a:pt x="88819" y="78894"/>
                  </a:cubicBezTo>
                  <a:cubicBezTo>
                    <a:pt x="88631" y="78642"/>
                    <a:pt x="88451" y="78391"/>
                    <a:pt x="88275" y="78136"/>
                  </a:cubicBezTo>
                  <a:moveTo>
                    <a:pt x="89768" y="79092"/>
                  </a:moveTo>
                  <a:cubicBezTo>
                    <a:pt x="89584" y="78834"/>
                    <a:pt x="89404" y="78571"/>
                    <a:pt x="89228" y="78312"/>
                  </a:cubicBezTo>
                  <a:cubicBezTo>
                    <a:pt x="88935" y="78260"/>
                    <a:pt x="88646" y="78207"/>
                    <a:pt x="88354" y="78151"/>
                  </a:cubicBezTo>
                  <a:cubicBezTo>
                    <a:pt x="88534" y="78406"/>
                    <a:pt x="88717" y="78661"/>
                    <a:pt x="88901" y="78912"/>
                  </a:cubicBezTo>
                  <a:cubicBezTo>
                    <a:pt x="89190" y="78976"/>
                    <a:pt x="89479" y="79036"/>
                    <a:pt x="89768" y="79092"/>
                  </a:cubicBezTo>
                  <a:close/>
                  <a:moveTo>
                    <a:pt x="89851" y="79213"/>
                  </a:moveTo>
                  <a:cubicBezTo>
                    <a:pt x="89565" y="79156"/>
                    <a:pt x="89277" y="79096"/>
                    <a:pt x="88991" y="79032"/>
                  </a:cubicBezTo>
                  <a:cubicBezTo>
                    <a:pt x="89175" y="79276"/>
                    <a:pt x="89359" y="79516"/>
                    <a:pt x="89547" y="79760"/>
                  </a:cubicBezTo>
                  <a:cubicBezTo>
                    <a:pt x="89832" y="79828"/>
                    <a:pt x="90113" y="79895"/>
                    <a:pt x="90398" y="79963"/>
                  </a:cubicBezTo>
                  <a:cubicBezTo>
                    <a:pt x="90211" y="79712"/>
                    <a:pt x="90031" y="79464"/>
                    <a:pt x="89851" y="79213"/>
                  </a:cubicBezTo>
                  <a:moveTo>
                    <a:pt x="91344" y="80173"/>
                  </a:moveTo>
                  <a:cubicBezTo>
                    <a:pt x="91160" y="79914"/>
                    <a:pt x="90980" y="79655"/>
                    <a:pt x="90804" y="79396"/>
                  </a:cubicBezTo>
                  <a:cubicBezTo>
                    <a:pt x="90511" y="79344"/>
                    <a:pt x="90222" y="79288"/>
                    <a:pt x="89929" y="79228"/>
                  </a:cubicBezTo>
                  <a:cubicBezTo>
                    <a:pt x="90109" y="79479"/>
                    <a:pt x="90293" y="79730"/>
                    <a:pt x="90481" y="79982"/>
                  </a:cubicBezTo>
                  <a:cubicBezTo>
                    <a:pt x="90770" y="80045"/>
                    <a:pt x="91055" y="80109"/>
                    <a:pt x="91344" y="80173"/>
                  </a:cubicBezTo>
                  <a:close/>
                  <a:moveTo>
                    <a:pt x="91430" y="80289"/>
                  </a:moveTo>
                  <a:cubicBezTo>
                    <a:pt x="91141" y="80229"/>
                    <a:pt x="90856" y="80166"/>
                    <a:pt x="90571" y="80102"/>
                  </a:cubicBezTo>
                  <a:cubicBezTo>
                    <a:pt x="90755" y="80342"/>
                    <a:pt x="90939" y="80582"/>
                    <a:pt x="91126" y="80822"/>
                  </a:cubicBezTo>
                  <a:cubicBezTo>
                    <a:pt x="91411" y="80893"/>
                    <a:pt x="91693" y="80965"/>
                    <a:pt x="91978" y="81032"/>
                  </a:cubicBezTo>
                  <a:cubicBezTo>
                    <a:pt x="91790" y="80785"/>
                    <a:pt x="91610" y="80537"/>
                    <a:pt x="91430" y="80289"/>
                  </a:cubicBezTo>
                  <a:moveTo>
                    <a:pt x="90875" y="79408"/>
                  </a:moveTo>
                  <a:cubicBezTo>
                    <a:pt x="91055" y="79670"/>
                    <a:pt x="91235" y="79929"/>
                    <a:pt x="91423" y="80188"/>
                  </a:cubicBezTo>
                  <a:cubicBezTo>
                    <a:pt x="91715" y="80248"/>
                    <a:pt x="92008" y="80308"/>
                    <a:pt x="92301" y="80368"/>
                  </a:cubicBezTo>
                  <a:cubicBezTo>
                    <a:pt x="92117" y="80102"/>
                    <a:pt x="91940" y="79832"/>
                    <a:pt x="91764" y="79565"/>
                  </a:cubicBezTo>
                  <a:cubicBezTo>
                    <a:pt x="91468" y="79516"/>
                    <a:pt x="91171" y="79464"/>
                    <a:pt x="90875" y="79408"/>
                  </a:cubicBezTo>
                  <a:moveTo>
                    <a:pt x="91228" y="78620"/>
                  </a:moveTo>
                  <a:cubicBezTo>
                    <a:pt x="91400" y="78901"/>
                    <a:pt x="91577" y="79183"/>
                    <a:pt x="91760" y="79460"/>
                  </a:cubicBezTo>
                  <a:cubicBezTo>
                    <a:pt x="92061" y="79513"/>
                    <a:pt x="92364" y="79561"/>
                    <a:pt x="92668" y="79607"/>
                  </a:cubicBezTo>
                  <a:cubicBezTo>
                    <a:pt x="92488" y="79318"/>
                    <a:pt x="92316" y="79029"/>
                    <a:pt x="92147" y="78740"/>
                  </a:cubicBezTo>
                  <a:cubicBezTo>
                    <a:pt x="91839" y="78702"/>
                    <a:pt x="91535" y="78661"/>
                    <a:pt x="91228" y="78620"/>
                  </a:cubicBezTo>
                  <a:close/>
                  <a:moveTo>
                    <a:pt x="90642" y="77625"/>
                  </a:moveTo>
                  <a:cubicBezTo>
                    <a:pt x="90811" y="77922"/>
                    <a:pt x="90984" y="78215"/>
                    <a:pt x="91160" y="78507"/>
                  </a:cubicBezTo>
                  <a:cubicBezTo>
                    <a:pt x="91468" y="78552"/>
                    <a:pt x="91775" y="78590"/>
                    <a:pt x="92083" y="78627"/>
                  </a:cubicBezTo>
                  <a:cubicBezTo>
                    <a:pt x="91907" y="78327"/>
                    <a:pt x="91738" y="78023"/>
                    <a:pt x="91573" y="77719"/>
                  </a:cubicBezTo>
                  <a:cubicBezTo>
                    <a:pt x="91261" y="77693"/>
                    <a:pt x="90950" y="77659"/>
                    <a:pt x="90642" y="77625"/>
                  </a:cubicBezTo>
                  <a:close/>
                  <a:moveTo>
                    <a:pt x="132766" y="11572"/>
                  </a:moveTo>
                  <a:cubicBezTo>
                    <a:pt x="139745" y="11572"/>
                    <a:pt x="146142" y="12153"/>
                    <a:pt x="151372" y="13391"/>
                  </a:cubicBezTo>
                  <a:cubicBezTo>
                    <a:pt x="156603" y="14629"/>
                    <a:pt x="160666" y="16520"/>
                    <a:pt x="162981" y="19158"/>
                  </a:cubicBezTo>
                  <a:cubicBezTo>
                    <a:pt x="165296" y="21796"/>
                    <a:pt x="166335" y="24824"/>
                    <a:pt x="166335" y="28069"/>
                  </a:cubicBezTo>
                  <a:cubicBezTo>
                    <a:pt x="166335" y="33607"/>
                    <a:pt x="163311" y="39775"/>
                    <a:pt x="158460" y="45767"/>
                  </a:cubicBezTo>
                  <a:cubicBezTo>
                    <a:pt x="153605" y="51759"/>
                    <a:pt x="146923" y="57575"/>
                    <a:pt x="139595" y="62404"/>
                  </a:cubicBezTo>
                  <a:cubicBezTo>
                    <a:pt x="125964" y="71423"/>
                    <a:pt x="109721" y="76766"/>
                    <a:pt x="94717" y="76766"/>
                  </a:cubicBezTo>
                  <a:cubicBezTo>
                    <a:pt x="93494" y="76766"/>
                    <a:pt x="92278" y="76732"/>
                    <a:pt x="91074" y="76657"/>
                  </a:cubicBezTo>
                  <a:cubicBezTo>
                    <a:pt x="91235" y="76980"/>
                    <a:pt x="91400" y="77299"/>
                    <a:pt x="91569" y="77614"/>
                  </a:cubicBezTo>
                  <a:cubicBezTo>
                    <a:pt x="93456" y="77787"/>
                    <a:pt x="95370" y="77873"/>
                    <a:pt x="97302" y="77873"/>
                  </a:cubicBezTo>
                  <a:cubicBezTo>
                    <a:pt x="112629" y="77873"/>
                    <a:pt x="129209" y="72534"/>
                    <a:pt x="142945" y="63518"/>
                  </a:cubicBezTo>
                  <a:cubicBezTo>
                    <a:pt x="150382" y="58655"/>
                    <a:pt x="157121" y="52768"/>
                    <a:pt x="161998" y="46683"/>
                  </a:cubicBezTo>
                  <a:cubicBezTo>
                    <a:pt x="166872" y="40597"/>
                    <a:pt x="169885" y="34316"/>
                    <a:pt x="169885" y="28669"/>
                  </a:cubicBezTo>
                  <a:cubicBezTo>
                    <a:pt x="169885" y="25274"/>
                    <a:pt x="168797" y="22103"/>
                    <a:pt x="166369" y="19338"/>
                  </a:cubicBezTo>
                  <a:cubicBezTo>
                    <a:pt x="163923" y="16547"/>
                    <a:pt x="159619" y="14528"/>
                    <a:pt x="154096" y="13207"/>
                  </a:cubicBezTo>
                  <a:cubicBezTo>
                    <a:pt x="148570" y="11883"/>
                    <a:pt x="141827" y="11264"/>
                    <a:pt x="134500" y="11264"/>
                  </a:cubicBezTo>
                  <a:lnTo>
                    <a:pt x="134496" y="11264"/>
                  </a:lnTo>
                  <a:cubicBezTo>
                    <a:pt x="130372" y="11264"/>
                    <a:pt x="126065" y="11459"/>
                    <a:pt x="121686" y="11838"/>
                  </a:cubicBezTo>
                  <a:cubicBezTo>
                    <a:pt x="121544" y="11909"/>
                    <a:pt x="121401" y="11981"/>
                    <a:pt x="121259" y="12052"/>
                  </a:cubicBezTo>
                  <a:cubicBezTo>
                    <a:pt x="125198" y="11737"/>
                    <a:pt x="129063" y="11572"/>
                    <a:pt x="132766" y="11572"/>
                  </a:cubicBezTo>
                  <a:moveTo>
                    <a:pt x="120591" y="12386"/>
                  </a:moveTo>
                  <a:cubicBezTo>
                    <a:pt x="124178" y="12116"/>
                    <a:pt x="127682" y="11981"/>
                    <a:pt x="131036" y="11981"/>
                  </a:cubicBezTo>
                  <a:cubicBezTo>
                    <a:pt x="137659" y="11981"/>
                    <a:pt x="143700" y="12517"/>
                    <a:pt x="148622" y="13669"/>
                  </a:cubicBezTo>
                  <a:cubicBezTo>
                    <a:pt x="153549" y="14825"/>
                    <a:pt x="157361" y="16588"/>
                    <a:pt x="159518" y="19049"/>
                  </a:cubicBezTo>
                  <a:lnTo>
                    <a:pt x="159518" y="19049"/>
                  </a:lnTo>
                  <a:cubicBezTo>
                    <a:pt x="161709" y="21544"/>
                    <a:pt x="162692" y="24407"/>
                    <a:pt x="162692" y="27480"/>
                  </a:cubicBezTo>
                  <a:cubicBezTo>
                    <a:pt x="162692" y="32872"/>
                    <a:pt x="159668" y="38909"/>
                    <a:pt x="154847" y="44795"/>
                  </a:cubicBezTo>
                  <a:cubicBezTo>
                    <a:pt x="150025" y="50682"/>
                    <a:pt x="143399" y="56419"/>
                    <a:pt x="136188" y="61210"/>
                  </a:cubicBezTo>
                  <a:cubicBezTo>
                    <a:pt x="122677" y="70227"/>
                    <a:pt x="106802" y="75566"/>
                    <a:pt x="92143" y="75566"/>
                  </a:cubicBezTo>
                  <a:cubicBezTo>
                    <a:pt x="91607" y="75566"/>
                    <a:pt x="91070" y="75558"/>
                    <a:pt x="90533" y="75543"/>
                  </a:cubicBezTo>
                  <a:cubicBezTo>
                    <a:pt x="90687" y="75881"/>
                    <a:pt x="90849" y="76215"/>
                    <a:pt x="91017" y="76549"/>
                  </a:cubicBezTo>
                  <a:cubicBezTo>
                    <a:pt x="92241" y="76624"/>
                    <a:pt x="93475" y="76661"/>
                    <a:pt x="94717" y="76661"/>
                  </a:cubicBezTo>
                  <a:cubicBezTo>
                    <a:pt x="109695" y="76661"/>
                    <a:pt x="125919" y="71326"/>
                    <a:pt x="139535" y="62317"/>
                  </a:cubicBezTo>
                  <a:cubicBezTo>
                    <a:pt x="146855" y="57492"/>
                    <a:pt x="153530" y="51680"/>
                    <a:pt x="158374" y="45700"/>
                  </a:cubicBezTo>
                  <a:cubicBezTo>
                    <a:pt x="163221" y="39719"/>
                    <a:pt x="166230" y="33570"/>
                    <a:pt x="166230" y="28069"/>
                  </a:cubicBezTo>
                  <a:cubicBezTo>
                    <a:pt x="166230" y="24846"/>
                    <a:pt x="165199" y="21848"/>
                    <a:pt x="162899" y="19229"/>
                  </a:cubicBezTo>
                  <a:cubicBezTo>
                    <a:pt x="160614" y="16618"/>
                    <a:pt x="156565" y="14727"/>
                    <a:pt x="151346" y="13493"/>
                  </a:cubicBezTo>
                  <a:cubicBezTo>
                    <a:pt x="146131" y="12258"/>
                    <a:pt x="139741" y="11680"/>
                    <a:pt x="132766" y="11680"/>
                  </a:cubicBezTo>
                  <a:lnTo>
                    <a:pt x="132766" y="11680"/>
                  </a:lnTo>
                  <a:cubicBezTo>
                    <a:pt x="128984" y="11680"/>
                    <a:pt x="125030" y="11849"/>
                    <a:pt x="121000" y="12179"/>
                  </a:cubicBezTo>
                  <a:cubicBezTo>
                    <a:pt x="120865" y="12247"/>
                    <a:pt x="120730" y="12314"/>
                    <a:pt x="120591" y="12386"/>
                  </a:cubicBezTo>
                  <a:moveTo>
                    <a:pt x="120471" y="12393"/>
                  </a:moveTo>
                  <a:cubicBezTo>
                    <a:pt x="120602" y="12326"/>
                    <a:pt x="120741" y="12258"/>
                    <a:pt x="120872" y="12191"/>
                  </a:cubicBezTo>
                  <a:cubicBezTo>
                    <a:pt x="120482" y="12221"/>
                    <a:pt x="120084" y="12258"/>
                    <a:pt x="119690" y="12292"/>
                  </a:cubicBezTo>
                  <a:cubicBezTo>
                    <a:pt x="119559" y="12356"/>
                    <a:pt x="119428" y="12423"/>
                    <a:pt x="119293" y="12487"/>
                  </a:cubicBezTo>
                  <a:cubicBezTo>
                    <a:pt x="119687" y="12453"/>
                    <a:pt x="120077" y="12423"/>
                    <a:pt x="120471" y="12393"/>
                  </a:cubicBezTo>
                  <a:close/>
                  <a:moveTo>
                    <a:pt x="118651" y="12810"/>
                  </a:moveTo>
                  <a:cubicBezTo>
                    <a:pt x="119045" y="12780"/>
                    <a:pt x="119443" y="12750"/>
                    <a:pt x="119833" y="12720"/>
                  </a:cubicBezTo>
                  <a:cubicBezTo>
                    <a:pt x="119961" y="12656"/>
                    <a:pt x="120088" y="12588"/>
                    <a:pt x="120216" y="12525"/>
                  </a:cubicBezTo>
                  <a:cubicBezTo>
                    <a:pt x="119822" y="12555"/>
                    <a:pt x="119424" y="12585"/>
                    <a:pt x="119026" y="12618"/>
                  </a:cubicBezTo>
                  <a:cubicBezTo>
                    <a:pt x="118902" y="12682"/>
                    <a:pt x="118775" y="12746"/>
                    <a:pt x="118651" y="12810"/>
                  </a:cubicBezTo>
                  <a:moveTo>
                    <a:pt x="118520" y="12817"/>
                  </a:moveTo>
                  <a:cubicBezTo>
                    <a:pt x="118644" y="12757"/>
                    <a:pt x="118767" y="12693"/>
                    <a:pt x="118891" y="12630"/>
                  </a:cubicBezTo>
                  <a:cubicBezTo>
                    <a:pt x="118501" y="12663"/>
                    <a:pt x="118107" y="12701"/>
                    <a:pt x="117713" y="12738"/>
                  </a:cubicBezTo>
                  <a:cubicBezTo>
                    <a:pt x="117593" y="12795"/>
                    <a:pt x="117469" y="12855"/>
                    <a:pt x="117349" y="12915"/>
                  </a:cubicBezTo>
                  <a:cubicBezTo>
                    <a:pt x="117739" y="12881"/>
                    <a:pt x="118130" y="12851"/>
                    <a:pt x="118520" y="12817"/>
                  </a:cubicBezTo>
                  <a:close/>
                  <a:moveTo>
                    <a:pt x="117908" y="13132"/>
                  </a:moveTo>
                  <a:cubicBezTo>
                    <a:pt x="118024" y="13072"/>
                    <a:pt x="118145" y="13012"/>
                    <a:pt x="118257" y="12952"/>
                  </a:cubicBezTo>
                  <a:cubicBezTo>
                    <a:pt x="117863" y="12982"/>
                    <a:pt x="117469" y="13016"/>
                    <a:pt x="117071" y="13054"/>
                  </a:cubicBezTo>
                  <a:cubicBezTo>
                    <a:pt x="116959" y="13110"/>
                    <a:pt x="116846" y="13166"/>
                    <a:pt x="116730" y="13222"/>
                  </a:cubicBezTo>
                  <a:cubicBezTo>
                    <a:pt x="117124" y="13192"/>
                    <a:pt x="117518" y="13162"/>
                    <a:pt x="117908" y="13132"/>
                  </a:cubicBezTo>
                  <a:close/>
                  <a:moveTo>
                    <a:pt x="116145" y="13523"/>
                  </a:moveTo>
                  <a:cubicBezTo>
                    <a:pt x="116539" y="13493"/>
                    <a:pt x="116933" y="13463"/>
                    <a:pt x="117327" y="13436"/>
                  </a:cubicBezTo>
                  <a:cubicBezTo>
                    <a:pt x="117435" y="13380"/>
                    <a:pt x="117544" y="13324"/>
                    <a:pt x="117653" y="13267"/>
                  </a:cubicBezTo>
                  <a:cubicBezTo>
                    <a:pt x="117255" y="13297"/>
                    <a:pt x="116858" y="13327"/>
                    <a:pt x="116460" y="13361"/>
                  </a:cubicBezTo>
                  <a:cubicBezTo>
                    <a:pt x="116355" y="13414"/>
                    <a:pt x="116250" y="13466"/>
                    <a:pt x="116145" y="13523"/>
                  </a:cubicBezTo>
                  <a:close/>
                  <a:moveTo>
                    <a:pt x="116010" y="13530"/>
                  </a:moveTo>
                  <a:cubicBezTo>
                    <a:pt x="116115" y="13478"/>
                    <a:pt x="116216" y="13425"/>
                    <a:pt x="116321" y="13373"/>
                  </a:cubicBezTo>
                  <a:cubicBezTo>
                    <a:pt x="115931" y="13406"/>
                    <a:pt x="115537" y="13440"/>
                    <a:pt x="115143" y="13474"/>
                  </a:cubicBezTo>
                  <a:cubicBezTo>
                    <a:pt x="115038" y="13526"/>
                    <a:pt x="114940" y="13575"/>
                    <a:pt x="114839" y="13628"/>
                  </a:cubicBezTo>
                  <a:cubicBezTo>
                    <a:pt x="115229" y="13594"/>
                    <a:pt x="115619" y="13560"/>
                    <a:pt x="116010" y="13530"/>
                  </a:cubicBezTo>
                  <a:moveTo>
                    <a:pt x="115454" y="13819"/>
                  </a:moveTo>
                  <a:cubicBezTo>
                    <a:pt x="115548" y="13770"/>
                    <a:pt x="115646" y="13721"/>
                    <a:pt x="115743" y="13669"/>
                  </a:cubicBezTo>
                  <a:cubicBezTo>
                    <a:pt x="115349" y="13703"/>
                    <a:pt x="114952" y="13733"/>
                    <a:pt x="114558" y="13766"/>
                  </a:cubicBezTo>
                  <a:cubicBezTo>
                    <a:pt x="114464" y="13815"/>
                    <a:pt x="114370" y="13860"/>
                    <a:pt x="114276" y="13909"/>
                  </a:cubicBezTo>
                  <a:cubicBezTo>
                    <a:pt x="114670" y="13879"/>
                    <a:pt x="115064" y="13849"/>
                    <a:pt x="115454" y="13819"/>
                  </a:cubicBezTo>
                  <a:close/>
                  <a:moveTo>
                    <a:pt x="113747" y="14179"/>
                  </a:moveTo>
                  <a:cubicBezTo>
                    <a:pt x="114145" y="14153"/>
                    <a:pt x="114535" y="14127"/>
                    <a:pt x="114925" y="14100"/>
                  </a:cubicBezTo>
                  <a:cubicBezTo>
                    <a:pt x="115015" y="14052"/>
                    <a:pt x="115102" y="14007"/>
                    <a:pt x="115192" y="13958"/>
                  </a:cubicBezTo>
                  <a:cubicBezTo>
                    <a:pt x="114798" y="13988"/>
                    <a:pt x="114400" y="14018"/>
                    <a:pt x="114002" y="14052"/>
                  </a:cubicBezTo>
                  <a:cubicBezTo>
                    <a:pt x="113916" y="14093"/>
                    <a:pt x="113833" y="14138"/>
                    <a:pt x="113747" y="14179"/>
                  </a:cubicBezTo>
                  <a:close/>
                  <a:moveTo>
                    <a:pt x="113612" y="14190"/>
                  </a:moveTo>
                  <a:cubicBezTo>
                    <a:pt x="113695" y="14149"/>
                    <a:pt x="113777" y="14104"/>
                    <a:pt x="113860" y="14063"/>
                  </a:cubicBezTo>
                  <a:cubicBezTo>
                    <a:pt x="113466" y="14093"/>
                    <a:pt x="113072" y="14127"/>
                    <a:pt x="112678" y="14164"/>
                  </a:cubicBezTo>
                  <a:cubicBezTo>
                    <a:pt x="112599" y="14202"/>
                    <a:pt x="112520" y="14243"/>
                    <a:pt x="112441" y="14281"/>
                  </a:cubicBezTo>
                  <a:cubicBezTo>
                    <a:pt x="112835" y="14250"/>
                    <a:pt x="113222" y="14220"/>
                    <a:pt x="113612" y="14190"/>
                  </a:cubicBezTo>
                  <a:moveTo>
                    <a:pt x="113117" y="14453"/>
                  </a:moveTo>
                  <a:cubicBezTo>
                    <a:pt x="113188" y="14412"/>
                    <a:pt x="113263" y="14374"/>
                    <a:pt x="113338" y="14333"/>
                  </a:cubicBezTo>
                  <a:cubicBezTo>
                    <a:pt x="112944" y="14363"/>
                    <a:pt x="112550" y="14397"/>
                    <a:pt x="112156" y="14431"/>
                  </a:cubicBezTo>
                  <a:cubicBezTo>
                    <a:pt x="112085" y="14464"/>
                    <a:pt x="112018" y="14498"/>
                    <a:pt x="111946" y="14536"/>
                  </a:cubicBezTo>
                  <a:cubicBezTo>
                    <a:pt x="112340" y="14506"/>
                    <a:pt x="112727" y="14479"/>
                    <a:pt x="113117" y="14453"/>
                  </a:cubicBezTo>
                  <a:close/>
                  <a:moveTo>
                    <a:pt x="112648" y="14701"/>
                  </a:moveTo>
                  <a:cubicBezTo>
                    <a:pt x="112712" y="14667"/>
                    <a:pt x="112779" y="14629"/>
                    <a:pt x="112847" y="14596"/>
                  </a:cubicBezTo>
                  <a:cubicBezTo>
                    <a:pt x="112453" y="14622"/>
                    <a:pt x="112059" y="14652"/>
                    <a:pt x="111665" y="14682"/>
                  </a:cubicBezTo>
                  <a:cubicBezTo>
                    <a:pt x="111605" y="14712"/>
                    <a:pt x="111541" y="14746"/>
                    <a:pt x="111481" y="14776"/>
                  </a:cubicBezTo>
                  <a:cubicBezTo>
                    <a:pt x="111875" y="14750"/>
                    <a:pt x="112261" y="14723"/>
                    <a:pt x="112648" y="14701"/>
                  </a:cubicBezTo>
                  <a:close/>
                  <a:moveTo>
                    <a:pt x="112205" y="14941"/>
                  </a:moveTo>
                  <a:cubicBezTo>
                    <a:pt x="112265" y="14911"/>
                    <a:pt x="112321" y="14877"/>
                    <a:pt x="112381" y="14843"/>
                  </a:cubicBezTo>
                  <a:cubicBezTo>
                    <a:pt x="111991" y="14870"/>
                    <a:pt x="111597" y="14896"/>
                    <a:pt x="111203" y="14922"/>
                  </a:cubicBezTo>
                  <a:cubicBezTo>
                    <a:pt x="111151" y="14952"/>
                    <a:pt x="111098" y="14978"/>
                    <a:pt x="111046" y="15005"/>
                  </a:cubicBezTo>
                  <a:cubicBezTo>
                    <a:pt x="111436" y="14982"/>
                    <a:pt x="111822" y="14960"/>
                    <a:pt x="112205" y="14941"/>
                  </a:cubicBezTo>
                  <a:close/>
                  <a:moveTo>
                    <a:pt x="111781" y="15173"/>
                  </a:moveTo>
                  <a:cubicBezTo>
                    <a:pt x="111834" y="15143"/>
                    <a:pt x="111890" y="15113"/>
                    <a:pt x="111942" y="15083"/>
                  </a:cubicBezTo>
                  <a:cubicBezTo>
                    <a:pt x="111556" y="15106"/>
                    <a:pt x="111166" y="15128"/>
                    <a:pt x="110772" y="15155"/>
                  </a:cubicBezTo>
                  <a:cubicBezTo>
                    <a:pt x="110727" y="15177"/>
                    <a:pt x="110682" y="15203"/>
                    <a:pt x="110637" y="15226"/>
                  </a:cubicBezTo>
                  <a:cubicBezTo>
                    <a:pt x="111019" y="15207"/>
                    <a:pt x="111402" y="15188"/>
                    <a:pt x="111781" y="15173"/>
                  </a:cubicBezTo>
                  <a:close/>
                  <a:moveTo>
                    <a:pt x="111368" y="15406"/>
                  </a:moveTo>
                  <a:cubicBezTo>
                    <a:pt x="111421" y="15376"/>
                    <a:pt x="111473" y="15346"/>
                    <a:pt x="111526" y="15316"/>
                  </a:cubicBezTo>
                  <a:cubicBezTo>
                    <a:pt x="111143" y="15335"/>
                    <a:pt x="110757" y="15350"/>
                    <a:pt x="110367" y="15372"/>
                  </a:cubicBezTo>
                  <a:cubicBezTo>
                    <a:pt x="110325" y="15395"/>
                    <a:pt x="110284" y="15417"/>
                    <a:pt x="110243" y="15440"/>
                  </a:cubicBezTo>
                  <a:cubicBezTo>
                    <a:pt x="110622" y="15425"/>
                    <a:pt x="110997" y="15414"/>
                    <a:pt x="111368" y="15406"/>
                  </a:cubicBezTo>
                  <a:close/>
                  <a:moveTo>
                    <a:pt x="110952" y="15642"/>
                  </a:moveTo>
                  <a:cubicBezTo>
                    <a:pt x="111008" y="15612"/>
                    <a:pt x="111064" y="15579"/>
                    <a:pt x="111121" y="15545"/>
                  </a:cubicBezTo>
                  <a:cubicBezTo>
                    <a:pt x="110746" y="15556"/>
                    <a:pt x="110363" y="15567"/>
                    <a:pt x="109980" y="15586"/>
                  </a:cubicBezTo>
                  <a:cubicBezTo>
                    <a:pt x="109939" y="15609"/>
                    <a:pt x="109894" y="15631"/>
                    <a:pt x="109853" y="15654"/>
                  </a:cubicBezTo>
                  <a:cubicBezTo>
                    <a:pt x="110224" y="15646"/>
                    <a:pt x="110592" y="15642"/>
                    <a:pt x="110952" y="15642"/>
                  </a:cubicBezTo>
                  <a:close/>
                  <a:moveTo>
                    <a:pt x="109597" y="15796"/>
                  </a:moveTo>
                  <a:cubicBezTo>
                    <a:pt x="109545" y="15823"/>
                    <a:pt x="109496" y="15853"/>
                    <a:pt x="109447" y="15879"/>
                  </a:cubicBezTo>
                  <a:cubicBezTo>
                    <a:pt x="109808" y="15883"/>
                    <a:pt x="110157" y="15890"/>
                    <a:pt x="110502" y="15901"/>
                  </a:cubicBezTo>
                  <a:cubicBezTo>
                    <a:pt x="110569" y="15860"/>
                    <a:pt x="110641" y="15823"/>
                    <a:pt x="110712" y="15781"/>
                  </a:cubicBezTo>
                  <a:cubicBezTo>
                    <a:pt x="110348" y="15781"/>
                    <a:pt x="109976" y="15789"/>
                    <a:pt x="109597" y="15796"/>
                  </a:cubicBezTo>
                  <a:close/>
                  <a:moveTo>
                    <a:pt x="109733" y="15657"/>
                  </a:moveTo>
                  <a:cubicBezTo>
                    <a:pt x="109770" y="15635"/>
                    <a:pt x="109811" y="15612"/>
                    <a:pt x="109849" y="15590"/>
                  </a:cubicBezTo>
                  <a:cubicBezTo>
                    <a:pt x="109481" y="15605"/>
                    <a:pt x="109106" y="15624"/>
                    <a:pt x="108727" y="15642"/>
                  </a:cubicBezTo>
                  <a:cubicBezTo>
                    <a:pt x="108701" y="15657"/>
                    <a:pt x="108674" y="15672"/>
                    <a:pt x="108648" y="15688"/>
                  </a:cubicBezTo>
                  <a:cubicBezTo>
                    <a:pt x="109016" y="15672"/>
                    <a:pt x="109376" y="15661"/>
                    <a:pt x="109733" y="15657"/>
                  </a:cubicBezTo>
                  <a:close/>
                  <a:moveTo>
                    <a:pt x="108975" y="15879"/>
                  </a:moveTo>
                  <a:cubicBezTo>
                    <a:pt x="109095" y="15879"/>
                    <a:pt x="109211" y="15879"/>
                    <a:pt x="109331" y="15879"/>
                  </a:cubicBezTo>
                  <a:cubicBezTo>
                    <a:pt x="109380" y="15853"/>
                    <a:pt x="109425" y="15826"/>
                    <a:pt x="109474" y="15800"/>
                  </a:cubicBezTo>
                  <a:cubicBezTo>
                    <a:pt x="109113" y="15808"/>
                    <a:pt x="108746" y="15819"/>
                    <a:pt x="108374" y="15834"/>
                  </a:cubicBezTo>
                  <a:cubicBezTo>
                    <a:pt x="108344" y="15849"/>
                    <a:pt x="108314" y="15868"/>
                    <a:pt x="108284" y="15883"/>
                  </a:cubicBezTo>
                  <a:cubicBezTo>
                    <a:pt x="108517" y="15879"/>
                    <a:pt x="108746" y="15879"/>
                    <a:pt x="108975" y="15879"/>
                  </a:cubicBezTo>
                  <a:close/>
                  <a:moveTo>
                    <a:pt x="107879" y="16104"/>
                  </a:moveTo>
                  <a:cubicBezTo>
                    <a:pt x="108220" y="16111"/>
                    <a:pt x="108551" y="16123"/>
                    <a:pt x="108873" y="16141"/>
                  </a:cubicBezTo>
                  <a:cubicBezTo>
                    <a:pt x="108945" y="16100"/>
                    <a:pt x="109016" y="16059"/>
                    <a:pt x="109087" y="16018"/>
                  </a:cubicBezTo>
                  <a:cubicBezTo>
                    <a:pt x="109050" y="16018"/>
                    <a:pt x="109012" y="16018"/>
                    <a:pt x="108975" y="16018"/>
                  </a:cubicBezTo>
                  <a:lnTo>
                    <a:pt x="108975" y="16018"/>
                  </a:lnTo>
                  <a:cubicBezTo>
                    <a:pt x="108659" y="16018"/>
                    <a:pt x="108344" y="16021"/>
                    <a:pt x="108022" y="16025"/>
                  </a:cubicBezTo>
                  <a:cubicBezTo>
                    <a:pt x="107977" y="16051"/>
                    <a:pt x="107928" y="16078"/>
                    <a:pt x="107879" y="16104"/>
                  </a:cubicBezTo>
                  <a:close/>
                  <a:moveTo>
                    <a:pt x="107763" y="16100"/>
                  </a:moveTo>
                  <a:cubicBezTo>
                    <a:pt x="107808" y="16078"/>
                    <a:pt x="107849" y="16051"/>
                    <a:pt x="107894" y="16029"/>
                  </a:cubicBezTo>
                  <a:cubicBezTo>
                    <a:pt x="107541" y="16036"/>
                    <a:pt x="107181" y="16044"/>
                    <a:pt x="106813" y="16059"/>
                  </a:cubicBezTo>
                  <a:cubicBezTo>
                    <a:pt x="106795" y="16070"/>
                    <a:pt x="106772" y="16081"/>
                    <a:pt x="106750" y="16093"/>
                  </a:cubicBezTo>
                  <a:cubicBezTo>
                    <a:pt x="106791" y="16093"/>
                    <a:pt x="106828" y="16093"/>
                    <a:pt x="106866" y="16093"/>
                  </a:cubicBezTo>
                  <a:cubicBezTo>
                    <a:pt x="107174" y="16093"/>
                    <a:pt x="107470" y="16096"/>
                    <a:pt x="107763" y="16100"/>
                  </a:cubicBezTo>
                  <a:close/>
                  <a:moveTo>
                    <a:pt x="108269" y="16490"/>
                  </a:moveTo>
                  <a:cubicBezTo>
                    <a:pt x="108393" y="16419"/>
                    <a:pt x="108517" y="16344"/>
                    <a:pt x="108644" y="16273"/>
                  </a:cubicBezTo>
                  <a:cubicBezTo>
                    <a:pt x="108318" y="16258"/>
                    <a:pt x="107980" y="16247"/>
                    <a:pt x="107635" y="16243"/>
                  </a:cubicBezTo>
                  <a:cubicBezTo>
                    <a:pt x="107545" y="16292"/>
                    <a:pt x="107455" y="16340"/>
                    <a:pt x="107369" y="16389"/>
                  </a:cubicBezTo>
                  <a:cubicBezTo>
                    <a:pt x="107680" y="16419"/>
                    <a:pt x="107980" y="16453"/>
                    <a:pt x="108269" y="16490"/>
                  </a:cubicBezTo>
                  <a:close/>
                  <a:moveTo>
                    <a:pt x="107327" y="17053"/>
                  </a:moveTo>
                  <a:cubicBezTo>
                    <a:pt x="107571" y="16903"/>
                    <a:pt x="107819" y="16757"/>
                    <a:pt x="108067" y="16610"/>
                  </a:cubicBezTo>
                  <a:cubicBezTo>
                    <a:pt x="107774" y="16573"/>
                    <a:pt x="107466" y="16543"/>
                    <a:pt x="107147" y="16517"/>
                  </a:cubicBezTo>
                  <a:cubicBezTo>
                    <a:pt x="106960" y="16622"/>
                    <a:pt x="106780" y="16723"/>
                    <a:pt x="106596" y="16832"/>
                  </a:cubicBezTo>
                  <a:cubicBezTo>
                    <a:pt x="106862" y="16896"/>
                    <a:pt x="107106" y="16971"/>
                    <a:pt x="107327" y="17053"/>
                  </a:cubicBezTo>
                  <a:close/>
                  <a:moveTo>
                    <a:pt x="105804" y="18884"/>
                  </a:moveTo>
                  <a:cubicBezTo>
                    <a:pt x="106487" y="18411"/>
                    <a:pt x="107185" y="17946"/>
                    <a:pt x="107898" y="17488"/>
                  </a:cubicBezTo>
                  <a:cubicBezTo>
                    <a:pt x="107710" y="17372"/>
                    <a:pt x="107489" y="17267"/>
                    <a:pt x="107234" y="17177"/>
                  </a:cubicBezTo>
                  <a:cubicBezTo>
                    <a:pt x="106660" y="17526"/>
                    <a:pt x="106097" y="17879"/>
                    <a:pt x="105542" y="18243"/>
                  </a:cubicBezTo>
                  <a:cubicBezTo>
                    <a:pt x="105654" y="18449"/>
                    <a:pt x="105744" y="18663"/>
                    <a:pt x="105804" y="18884"/>
                  </a:cubicBezTo>
                  <a:close/>
                  <a:moveTo>
                    <a:pt x="85941" y="43482"/>
                  </a:moveTo>
                  <a:cubicBezTo>
                    <a:pt x="86616" y="42950"/>
                    <a:pt x="87299" y="42413"/>
                    <a:pt x="87986" y="41876"/>
                  </a:cubicBezTo>
                  <a:cubicBezTo>
                    <a:pt x="88886" y="39798"/>
                    <a:pt x="89948" y="37760"/>
                    <a:pt x="91164" y="35779"/>
                  </a:cubicBezTo>
                  <a:cubicBezTo>
                    <a:pt x="90278" y="36481"/>
                    <a:pt x="89378" y="37186"/>
                    <a:pt x="88477" y="37892"/>
                  </a:cubicBezTo>
                  <a:cubicBezTo>
                    <a:pt x="87472" y="39742"/>
                    <a:pt x="86598" y="41629"/>
                    <a:pt x="85862" y="43546"/>
                  </a:cubicBezTo>
                  <a:cubicBezTo>
                    <a:pt x="85888" y="43524"/>
                    <a:pt x="85915" y="43505"/>
                    <a:pt x="85941" y="43482"/>
                  </a:cubicBezTo>
                  <a:close/>
                  <a:moveTo>
                    <a:pt x="84309" y="48431"/>
                  </a:moveTo>
                  <a:cubicBezTo>
                    <a:pt x="84890" y="47996"/>
                    <a:pt x="85479" y="47553"/>
                    <a:pt x="86080" y="47095"/>
                  </a:cubicBezTo>
                  <a:cubicBezTo>
                    <a:pt x="86571" y="45433"/>
                    <a:pt x="87168" y="43782"/>
                    <a:pt x="87862" y="42158"/>
                  </a:cubicBezTo>
                  <a:cubicBezTo>
                    <a:pt x="87247" y="42638"/>
                    <a:pt x="86639" y="43118"/>
                    <a:pt x="86031" y="43599"/>
                  </a:cubicBezTo>
                  <a:cubicBezTo>
                    <a:pt x="85941" y="43670"/>
                    <a:pt x="85851" y="43741"/>
                    <a:pt x="85761" y="43812"/>
                  </a:cubicBezTo>
                  <a:cubicBezTo>
                    <a:pt x="85187" y="45340"/>
                    <a:pt x="84703" y="46878"/>
                    <a:pt x="84309" y="48431"/>
                  </a:cubicBezTo>
                  <a:close/>
                  <a:moveTo>
                    <a:pt x="84238" y="48484"/>
                  </a:moveTo>
                  <a:cubicBezTo>
                    <a:pt x="84628" y="46934"/>
                    <a:pt x="85108" y="45400"/>
                    <a:pt x="85675" y="43880"/>
                  </a:cubicBezTo>
                  <a:cubicBezTo>
                    <a:pt x="85007" y="44413"/>
                    <a:pt x="84354" y="44931"/>
                    <a:pt x="83709" y="45437"/>
                  </a:cubicBezTo>
                  <a:cubicBezTo>
                    <a:pt x="83251" y="46852"/>
                    <a:pt x="82868" y="48277"/>
                    <a:pt x="82568" y="49711"/>
                  </a:cubicBezTo>
                  <a:cubicBezTo>
                    <a:pt x="83119" y="49313"/>
                    <a:pt x="83675" y="48904"/>
                    <a:pt x="84238" y="48484"/>
                  </a:cubicBezTo>
                  <a:close/>
                  <a:moveTo>
                    <a:pt x="81983" y="53365"/>
                  </a:moveTo>
                  <a:cubicBezTo>
                    <a:pt x="82470" y="53057"/>
                    <a:pt x="82958" y="52735"/>
                    <a:pt x="83453" y="52408"/>
                  </a:cubicBezTo>
                  <a:cubicBezTo>
                    <a:pt x="83637" y="51170"/>
                    <a:pt x="83881" y="49936"/>
                    <a:pt x="84185" y="48705"/>
                  </a:cubicBezTo>
                  <a:cubicBezTo>
                    <a:pt x="83626" y="49122"/>
                    <a:pt x="83071" y="49527"/>
                    <a:pt x="82527" y="49921"/>
                  </a:cubicBezTo>
                  <a:cubicBezTo>
                    <a:pt x="82294" y="51065"/>
                    <a:pt x="82110" y="52213"/>
                    <a:pt x="81983" y="53365"/>
                  </a:cubicBezTo>
                  <a:close/>
                  <a:moveTo>
                    <a:pt x="81919" y="53406"/>
                  </a:moveTo>
                  <a:cubicBezTo>
                    <a:pt x="82046" y="52258"/>
                    <a:pt x="82226" y="51110"/>
                    <a:pt x="82459" y="49969"/>
                  </a:cubicBezTo>
                  <a:cubicBezTo>
                    <a:pt x="81930" y="50352"/>
                    <a:pt x="81409" y="50724"/>
                    <a:pt x="80895" y="51084"/>
                  </a:cubicBezTo>
                  <a:cubicBezTo>
                    <a:pt x="80722" y="52146"/>
                    <a:pt x="80598" y="53211"/>
                    <a:pt x="80519" y="54281"/>
                  </a:cubicBezTo>
                  <a:cubicBezTo>
                    <a:pt x="80985" y="53995"/>
                    <a:pt x="81450" y="53706"/>
                    <a:pt x="81919" y="53406"/>
                  </a:cubicBezTo>
                  <a:close/>
                  <a:moveTo>
                    <a:pt x="80422" y="56941"/>
                  </a:moveTo>
                  <a:cubicBezTo>
                    <a:pt x="80422" y="56997"/>
                    <a:pt x="80422" y="57050"/>
                    <a:pt x="80422" y="57106"/>
                  </a:cubicBezTo>
                  <a:cubicBezTo>
                    <a:pt x="80849" y="56884"/>
                    <a:pt x="81277" y="56659"/>
                    <a:pt x="81709" y="56423"/>
                  </a:cubicBezTo>
                  <a:cubicBezTo>
                    <a:pt x="81735" y="55477"/>
                    <a:pt x="81799" y="54532"/>
                    <a:pt x="81900" y="53586"/>
                  </a:cubicBezTo>
                  <a:cubicBezTo>
                    <a:pt x="81435" y="53883"/>
                    <a:pt x="80970" y="54172"/>
                    <a:pt x="80508" y="54453"/>
                  </a:cubicBezTo>
                  <a:cubicBezTo>
                    <a:pt x="80452" y="55282"/>
                    <a:pt x="80422" y="56112"/>
                    <a:pt x="80422" y="56941"/>
                  </a:cubicBezTo>
                  <a:close/>
                  <a:moveTo>
                    <a:pt x="79112" y="57762"/>
                  </a:moveTo>
                  <a:cubicBezTo>
                    <a:pt x="79529" y="57560"/>
                    <a:pt x="79945" y="57353"/>
                    <a:pt x="80362" y="57136"/>
                  </a:cubicBezTo>
                  <a:cubicBezTo>
                    <a:pt x="80362" y="57072"/>
                    <a:pt x="80362" y="57008"/>
                    <a:pt x="80362" y="56941"/>
                  </a:cubicBezTo>
                  <a:cubicBezTo>
                    <a:pt x="80362" y="56127"/>
                    <a:pt x="80388" y="55309"/>
                    <a:pt x="80444" y="54491"/>
                  </a:cubicBezTo>
                  <a:cubicBezTo>
                    <a:pt x="79994" y="54765"/>
                    <a:pt x="79548" y="55031"/>
                    <a:pt x="79101" y="55286"/>
                  </a:cubicBezTo>
                  <a:cubicBezTo>
                    <a:pt x="79090" y="55654"/>
                    <a:pt x="79082" y="56018"/>
                    <a:pt x="79082" y="56385"/>
                  </a:cubicBezTo>
                  <a:cubicBezTo>
                    <a:pt x="79082" y="56843"/>
                    <a:pt x="79094" y="57305"/>
                    <a:pt x="79112" y="57762"/>
                  </a:cubicBezTo>
                  <a:close/>
                  <a:moveTo>
                    <a:pt x="77855" y="58509"/>
                  </a:moveTo>
                  <a:cubicBezTo>
                    <a:pt x="77904" y="59173"/>
                    <a:pt x="77975" y="59837"/>
                    <a:pt x="78069" y="60498"/>
                  </a:cubicBezTo>
                  <a:cubicBezTo>
                    <a:pt x="78452" y="60355"/>
                    <a:pt x="78831" y="60209"/>
                    <a:pt x="79214" y="60059"/>
                  </a:cubicBezTo>
                  <a:cubicBezTo>
                    <a:pt x="79142" y="59353"/>
                    <a:pt x="79086" y="58652"/>
                    <a:pt x="79056" y="57946"/>
                  </a:cubicBezTo>
                  <a:cubicBezTo>
                    <a:pt x="78655" y="58138"/>
                    <a:pt x="78253" y="58325"/>
                    <a:pt x="77855" y="58509"/>
                  </a:cubicBezTo>
                  <a:close/>
                  <a:moveTo>
                    <a:pt x="76602" y="58903"/>
                  </a:moveTo>
                  <a:cubicBezTo>
                    <a:pt x="76992" y="58738"/>
                    <a:pt x="77386" y="58565"/>
                    <a:pt x="77780" y="58389"/>
                  </a:cubicBezTo>
                  <a:cubicBezTo>
                    <a:pt x="77724" y="57620"/>
                    <a:pt x="77690" y="56851"/>
                    <a:pt x="77687" y="56081"/>
                  </a:cubicBezTo>
                  <a:cubicBezTo>
                    <a:pt x="77270" y="56310"/>
                    <a:pt x="76854" y="56532"/>
                    <a:pt x="76437" y="56742"/>
                  </a:cubicBezTo>
                  <a:cubicBezTo>
                    <a:pt x="76471" y="57466"/>
                    <a:pt x="76523" y="58186"/>
                    <a:pt x="76602" y="58903"/>
                  </a:cubicBezTo>
                  <a:moveTo>
                    <a:pt x="75724" y="61297"/>
                  </a:moveTo>
                  <a:cubicBezTo>
                    <a:pt x="76088" y="61184"/>
                    <a:pt x="76456" y="61064"/>
                    <a:pt x="76820" y="60940"/>
                  </a:cubicBezTo>
                  <a:cubicBezTo>
                    <a:pt x="76715" y="60321"/>
                    <a:pt x="76625" y="59698"/>
                    <a:pt x="76553" y="59076"/>
                  </a:cubicBezTo>
                  <a:cubicBezTo>
                    <a:pt x="76174" y="59237"/>
                    <a:pt x="75792" y="59391"/>
                    <a:pt x="75413" y="59537"/>
                  </a:cubicBezTo>
                  <a:cubicBezTo>
                    <a:pt x="75503" y="60126"/>
                    <a:pt x="75604" y="60711"/>
                    <a:pt x="75724" y="61297"/>
                  </a:cubicBezTo>
                  <a:moveTo>
                    <a:pt x="74238" y="59980"/>
                  </a:moveTo>
                  <a:cubicBezTo>
                    <a:pt x="74340" y="60531"/>
                    <a:pt x="74456" y="61083"/>
                    <a:pt x="74587" y="61631"/>
                  </a:cubicBezTo>
                  <a:cubicBezTo>
                    <a:pt x="74944" y="61533"/>
                    <a:pt x="75300" y="61428"/>
                    <a:pt x="75657" y="61316"/>
                  </a:cubicBezTo>
                  <a:cubicBezTo>
                    <a:pt x="75537" y="60734"/>
                    <a:pt x="75435" y="60149"/>
                    <a:pt x="75349" y="59563"/>
                  </a:cubicBezTo>
                  <a:cubicBezTo>
                    <a:pt x="74978" y="59710"/>
                    <a:pt x="74606" y="59845"/>
                    <a:pt x="74238" y="59980"/>
                  </a:cubicBezTo>
                  <a:close/>
                  <a:moveTo>
                    <a:pt x="74212" y="59837"/>
                  </a:moveTo>
                  <a:cubicBezTo>
                    <a:pt x="74584" y="59706"/>
                    <a:pt x="74955" y="59567"/>
                    <a:pt x="75327" y="59421"/>
                  </a:cubicBezTo>
                  <a:cubicBezTo>
                    <a:pt x="75229" y="58753"/>
                    <a:pt x="75154" y="58081"/>
                    <a:pt x="75101" y="57410"/>
                  </a:cubicBezTo>
                  <a:cubicBezTo>
                    <a:pt x="74711" y="57597"/>
                    <a:pt x="74321" y="57777"/>
                    <a:pt x="73931" y="57950"/>
                  </a:cubicBezTo>
                  <a:cubicBezTo>
                    <a:pt x="74006" y="58580"/>
                    <a:pt x="74100" y="59211"/>
                    <a:pt x="74212" y="59837"/>
                  </a:cubicBezTo>
                  <a:close/>
                  <a:moveTo>
                    <a:pt x="73473" y="61927"/>
                  </a:moveTo>
                  <a:cubicBezTo>
                    <a:pt x="73822" y="61841"/>
                    <a:pt x="74171" y="61747"/>
                    <a:pt x="74520" y="61653"/>
                  </a:cubicBezTo>
                  <a:cubicBezTo>
                    <a:pt x="74389" y="61105"/>
                    <a:pt x="74272" y="60554"/>
                    <a:pt x="74171" y="60002"/>
                  </a:cubicBezTo>
                  <a:cubicBezTo>
                    <a:pt x="73807" y="60130"/>
                    <a:pt x="73447" y="60254"/>
                    <a:pt x="73087" y="60370"/>
                  </a:cubicBezTo>
                  <a:cubicBezTo>
                    <a:pt x="73203" y="60892"/>
                    <a:pt x="73330" y="61409"/>
                    <a:pt x="73473" y="61927"/>
                  </a:cubicBezTo>
                  <a:close/>
                  <a:moveTo>
                    <a:pt x="72377" y="62186"/>
                  </a:moveTo>
                  <a:cubicBezTo>
                    <a:pt x="72719" y="62111"/>
                    <a:pt x="73060" y="62028"/>
                    <a:pt x="73402" y="61946"/>
                  </a:cubicBezTo>
                  <a:cubicBezTo>
                    <a:pt x="73259" y="61432"/>
                    <a:pt x="73132" y="60914"/>
                    <a:pt x="73015" y="60396"/>
                  </a:cubicBezTo>
                  <a:cubicBezTo>
                    <a:pt x="72666" y="60509"/>
                    <a:pt x="72314" y="60618"/>
                    <a:pt x="71961" y="60719"/>
                  </a:cubicBezTo>
                  <a:cubicBezTo>
                    <a:pt x="72089" y="61210"/>
                    <a:pt x="72227" y="61698"/>
                    <a:pt x="72377" y="62186"/>
                  </a:cubicBezTo>
                  <a:close/>
                  <a:moveTo>
                    <a:pt x="70858" y="61027"/>
                  </a:moveTo>
                  <a:cubicBezTo>
                    <a:pt x="70993" y="61488"/>
                    <a:pt x="71143" y="61946"/>
                    <a:pt x="71301" y="62404"/>
                  </a:cubicBezTo>
                  <a:cubicBezTo>
                    <a:pt x="71635" y="62340"/>
                    <a:pt x="71968" y="62272"/>
                    <a:pt x="72302" y="62201"/>
                  </a:cubicBezTo>
                  <a:cubicBezTo>
                    <a:pt x="72152" y="61717"/>
                    <a:pt x="72013" y="61229"/>
                    <a:pt x="71890" y="60741"/>
                  </a:cubicBezTo>
                  <a:cubicBezTo>
                    <a:pt x="71544" y="60843"/>
                    <a:pt x="71199" y="60937"/>
                    <a:pt x="70858" y="61027"/>
                  </a:cubicBezTo>
                  <a:close/>
                  <a:moveTo>
                    <a:pt x="70820" y="60892"/>
                  </a:moveTo>
                  <a:cubicBezTo>
                    <a:pt x="71166" y="60802"/>
                    <a:pt x="71507" y="60708"/>
                    <a:pt x="71852" y="60606"/>
                  </a:cubicBezTo>
                  <a:cubicBezTo>
                    <a:pt x="71717" y="60059"/>
                    <a:pt x="71593" y="59507"/>
                    <a:pt x="71484" y="58956"/>
                  </a:cubicBezTo>
                  <a:cubicBezTo>
                    <a:pt x="71128" y="59091"/>
                    <a:pt x="70772" y="59218"/>
                    <a:pt x="70415" y="59342"/>
                  </a:cubicBezTo>
                  <a:cubicBezTo>
                    <a:pt x="70535" y="59860"/>
                    <a:pt x="70670" y="60378"/>
                    <a:pt x="70820" y="60892"/>
                  </a:cubicBezTo>
                  <a:close/>
                  <a:moveTo>
                    <a:pt x="69732" y="61158"/>
                  </a:moveTo>
                  <a:cubicBezTo>
                    <a:pt x="70066" y="61079"/>
                    <a:pt x="70404" y="60997"/>
                    <a:pt x="70742" y="60910"/>
                  </a:cubicBezTo>
                  <a:cubicBezTo>
                    <a:pt x="70595" y="60396"/>
                    <a:pt x="70460" y="59882"/>
                    <a:pt x="70340" y="59368"/>
                  </a:cubicBezTo>
                  <a:cubicBezTo>
                    <a:pt x="69991" y="59485"/>
                    <a:pt x="69642" y="59597"/>
                    <a:pt x="69297" y="59702"/>
                  </a:cubicBezTo>
                  <a:cubicBezTo>
                    <a:pt x="69428" y="60190"/>
                    <a:pt x="69575" y="60674"/>
                    <a:pt x="69732" y="61158"/>
                  </a:cubicBezTo>
                  <a:moveTo>
                    <a:pt x="68663" y="61383"/>
                  </a:moveTo>
                  <a:cubicBezTo>
                    <a:pt x="68993" y="61319"/>
                    <a:pt x="69323" y="61248"/>
                    <a:pt x="69650" y="61173"/>
                  </a:cubicBezTo>
                  <a:cubicBezTo>
                    <a:pt x="69492" y="60693"/>
                    <a:pt x="69350" y="60212"/>
                    <a:pt x="69218" y="59728"/>
                  </a:cubicBezTo>
                  <a:cubicBezTo>
                    <a:pt x="68881" y="59830"/>
                    <a:pt x="68539" y="59927"/>
                    <a:pt x="68201" y="60021"/>
                  </a:cubicBezTo>
                  <a:cubicBezTo>
                    <a:pt x="68344" y="60475"/>
                    <a:pt x="68498" y="60929"/>
                    <a:pt x="68663" y="61383"/>
                  </a:cubicBezTo>
                  <a:moveTo>
                    <a:pt x="67612" y="61567"/>
                  </a:moveTo>
                  <a:cubicBezTo>
                    <a:pt x="67935" y="61518"/>
                    <a:pt x="68258" y="61458"/>
                    <a:pt x="68577" y="61398"/>
                  </a:cubicBezTo>
                  <a:cubicBezTo>
                    <a:pt x="68415" y="60948"/>
                    <a:pt x="68261" y="60498"/>
                    <a:pt x="68119" y="60044"/>
                  </a:cubicBezTo>
                  <a:cubicBezTo>
                    <a:pt x="67789" y="60130"/>
                    <a:pt x="67459" y="60212"/>
                    <a:pt x="67128" y="60291"/>
                  </a:cubicBezTo>
                  <a:cubicBezTo>
                    <a:pt x="67278" y="60719"/>
                    <a:pt x="67440" y="61143"/>
                    <a:pt x="67612" y="61567"/>
                  </a:cubicBezTo>
                  <a:close/>
                  <a:moveTo>
                    <a:pt x="67579" y="61717"/>
                  </a:moveTo>
                  <a:cubicBezTo>
                    <a:pt x="67263" y="61766"/>
                    <a:pt x="66948" y="61811"/>
                    <a:pt x="66637" y="61852"/>
                  </a:cubicBezTo>
                  <a:cubicBezTo>
                    <a:pt x="66802" y="62216"/>
                    <a:pt x="66975" y="62576"/>
                    <a:pt x="67155" y="62936"/>
                  </a:cubicBezTo>
                  <a:cubicBezTo>
                    <a:pt x="67462" y="62918"/>
                    <a:pt x="67770" y="62891"/>
                    <a:pt x="68078" y="62861"/>
                  </a:cubicBezTo>
                  <a:cubicBezTo>
                    <a:pt x="67901" y="62482"/>
                    <a:pt x="67736" y="62100"/>
                    <a:pt x="67579" y="61717"/>
                  </a:cubicBezTo>
                  <a:close/>
                  <a:moveTo>
                    <a:pt x="69109" y="62749"/>
                  </a:moveTo>
                  <a:cubicBezTo>
                    <a:pt x="68941" y="62344"/>
                    <a:pt x="68779" y="61938"/>
                    <a:pt x="68625" y="61529"/>
                  </a:cubicBezTo>
                  <a:cubicBezTo>
                    <a:pt x="68306" y="61593"/>
                    <a:pt x="67988" y="61649"/>
                    <a:pt x="67665" y="61702"/>
                  </a:cubicBezTo>
                  <a:cubicBezTo>
                    <a:pt x="67822" y="62088"/>
                    <a:pt x="67991" y="62471"/>
                    <a:pt x="68168" y="62854"/>
                  </a:cubicBezTo>
                  <a:cubicBezTo>
                    <a:pt x="68483" y="62824"/>
                    <a:pt x="68798" y="62790"/>
                    <a:pt x="69109" y="62749"/>
                  </a:cubicBezTo>
                  <a:moveTo>
                    <a:pt x="69166" y="62880"/>
                  </a:moveTo>
                  <a:cubicBezTo>
                    <a:pt x="68854" y="62918"/>
                    <a:pt x="68543" y="62955"/>
                    <a:pt x="68231" y="62985"/>
                  </a:cubicBezTo>
                  <a:cubicBezTo>
                    <a:pt x="68397" y="63338"/>
                    <a:pt x="68569" y="63691"/>
                    <a:pt x="68749" y="64039"/>
                  </a:cubicBezTo>
                  <a:cubicBezTo>
                    <a:pt x="69053" y="64024"/>
                    <a:pt x="69361" y="64009"/>
                    <a:pt x="69665" y="63987"/>
                  </a:cubicBezTo>
                  <a:cubicBezTo>
                    <a:pt x="69492" y="63619"/>
                    <a:pt x="69323" y="63252"/>
                    <a:pt x="69166" y="62880"/>
                  </a:cubicBezTo>
                  <a:moveTo>
                    <a:pt x="70693" y="63904"/>
                  </a:moveTo>
                  <a:cubicBezTo>
                    <a:pt x="70524" y="63514"/>
                    <a:pt x="70363" y="63124"/>
                    <a:pt x="70209" y="62734"/>
                  </a:cubicBezTo>
                  <a:cubicBezTo>
                    <a:pt x="69890" y="62783"/>
                    <a:pt x="69571" y="62828"/>
                    <a:pt x="69252" y="62869"/>
                  </a:cubicBezTo>
                  <a:cubicBezTo>
                    <a:pt x="69413" y="63240"/>
                    <a:pt x="69582" y="63612"/>
                    <a:pt x="69759" y="63983"/>
                  </a:cubicBezTo>
                  <a:cubicBezTo>
                    <a:pt x="70070" y="63961"/>
                    <a:pt x="70381" y="63934"/>
                    <a:pt x="70693" y="63904"/>
                  </a:cubicBezTo>
                  <a:close/>
                  <a:moveTo>
                    <a:pt x="70749" y="64036"/>
                  </a:moveTo>
                  <a:cubicBezTo>
                    <a:pt x="70441" y="64066"/>
                    <a:pt x="70130" y="64092"/>
                    <a:pt x="69819" y="64115"/>
                  </a:cubicBezTo>
                  <a:cubicBezTo>
                    <a:pt x="69984" y="64456"/>
                    <a:pt x="70156" y="64797"/>
                    <a:pt x="70336" y="65135"/>
                  </a:cubicBezTo>
                  <a:cubicBezTo>
                    <a:pt x="70640" y="65131"/>
                    <a:pt x="70948" y="65120"/>
                    <a:pt x="71252" y="65109"/>
                  </a:cubicBezTo>
                  <a:cubicBezTo>
                    <a:pt x="71075" y="64752"/>
                    <a:pt x="70910" y="64396"/>
                    <a:pt x="70749" y="64036"/>
                  </a:cubicBezTo>
                  <a:close/>
                  <a:moveTo>
                    <a:pt x="72272" y="65053"/>
                  </a:moveTo>
                  <a:cubicBezTo>
                    <a:pt x="72104" y="64677"/>
                    <a:pt x="71938" y="64298"/>
                    <a:pt x="71785" y="63919"/>
                  </a:cubicBezTo>
                  <a:cubicBezTo>
                    <a:pt x="71469" y="63961"/>
                    <a:pt x="71154" y="63994"/>
                    <a:pt x="70835" y="64028"/>
                  </a:cubicBezTo>
                  <a:cubicBezTo>
                    <a:pt x="70997" y="64388"/>
                    <a:pt x="71166" y="64749"/>
                    <a:pt x="71342" y="65105"/>
                  </a:cubicBezTo>
                  <a:cubicBezTo>
                    <a:pt x="71650" y="65090"/>
                    <a:pt x="71961" y="65075"/>
                    <a:pt x="72272" y="65053"/>
                  </a:cubicBezTo>
                  <a:moveTo>
                    <a:pt x="72332" y="65180"/>
                  </a:moveTo>
                  <a:cubicBezTo>
                    <a:pt x="72021" y="65203"/>
                    <a:pt x="71713" y="65221"/>
                    <a:pt x="71406" y="65233"/>
                  </a:cubicBezTo>
                  <a:cubicBezTo>
                    <a:pt x="71571" y="65567"/>
                    <a:pt x="71743" y="65900"/>
                    <a:pt x="71923" y="66231"/>
                  </a:cubicBezTo>
                  <a:cubicBezTo>
                    <a:pt x="71991" y="66231"/>
                    <a:pt x="72062" y="66231"/>
                    <a:pt x="72134" y="66231"/>
                  </a:cubicBezTo>
                  <a:cubicBezTo>
                    <a:pt x="72366" y="66231"/>
                    <a:pt x="72599" y="66231"/>
                    <a:pt x="72831" y="66223"/>
                  </a:cubicBezTo>
                  <a:cubicBezTo>
                    <a:pt x="72659" y="65878"/>
                    <a:pt x="72490" y="65529"/>
                    <a:pt x="72332" y="65180"/>
                  </a:cubicBezTo>
                  <a:close/>
                  <a:moveTo>
                    <a:pt x="73848" y="66193"/>
                  </a:moveTo>
                  <a:cubicBezTo>
                    <a:pt x="73679" y="65829"/>
                    <a:pt x="73514" y="65465"/>
                    <a:pt x="73360" y="65098"/>
                  </a:cubicBezTo>
                  <a:cubicBezTo>
                    <a:pt x="73045" y="65128"/>
                    <a:pt x="72730" y="65154"/>
                    <a:pt x="72415" y="65176"/>
                  </a:cubicBezTo>
                  <a:cubicBezTo>
                    <a:pt x="72576" y="65525"/>
                    <a:pt x="72745" y="65874"/>
                    <a:pt x="72921" y="66223"/>
                  </a:cubicBezTo>
                  <a:cubicBezTo>
                    <a:pt x="73229" y="66216"/>
                    <a:pt x="73541" y="66208"/>
                    <a:pt x="73848" y="66193"/>
                  </a:cubicBezTo>
                  <a:close/>
                  <a:moveTo>
                    <a:pt x="73908" y="66321"/>
                  </a:moveTo>
                  <a:cubicBezTo>
                    <a:pt x="73601" y="66336"/>
                    <a:pt x="73293" y="66343"/>
                    <a:pt x="72985" y="66351"/>
                  </a:cubicBezTo>
                  <a:cubicBezTo>
                    <a:pt x="73154" y="66677"/>
                    <a:pt x="73327" y="67000"/>
                    <a:pt x="73503" y="67322"/>
                  </a:cubicBezTo>
                  <a:cubicBezTo>
                    <a:pt x="73807" y="67330"/>
                    <a:pt x="74107" y="67337"/>
                    <a:pt x="74411" y="67337"/>
                  </a:cubicBezTo>
                  <a:cubicBezTo>
                    <a:pt x="74238" y="67000"/>
                    <a:pt x="74070" y="66662"/>
                    <a:pt x="73908" y="66321"/>
                  </a:cubicBezTo>
                  <a:close/>
                  <a:moveTo>
                    <a:pt x="74572" y="67337"/>
                  </a:moveTo>
                  <a:cubicBezTo>
                    <a:pt x="74858" y="67337"/>
                    <a:pt x="75139" y="67334"/>
                    <a:pt x="75424" y="67330"/>
                  </a:cubicBezTo>
                  <a:cubicBezTo>
                    <a:pt x="75251" y="66974"/>
                    <a:pt x="75090" y="66621"/>
                    <a:pt x="74933" y="66261"/>
                  </a:cubicBezTo>
                  <a:cubicBezTo>
                    <a:pt x="74617" y="66283"/>
                    <a:pt x="74306" y="66302"/>
                    <a:pt x="73991" y="66317"/>
                  </a:cubicBezTo>
                  <a:cubicBezTo>
                    <a:pt x="74156" y="66658"/>
                    <a:pt x="74325" y="67000"/>
                    <a:pt x="74497" y="67337"/>
                  </a:cubicBezTo>
                  <a:cubicBezTo>
                    <a:pt x="74524" y="67337"/>
                    <a:pt x="74550" y="67337"/>
                    <a:pt x="74572" y="67337"/>
                  </a:cubicBezTo>
                  <a:moveTo>
                    <a:pt x="75484" y="67454"/>
                  </a:moveTo>
                  <a:cubicBezTo>
                    <a:pt x="75180" y="67461"/>
                    <a:pt x="74876" y="67465"/>
                    <a:pt x="74572" y="67465"/>
                  </a:cubicBezTo>
                  <a:lnTo>
                    <a:pt x="74572" y="67465"/>
                  </a:lnTo>
                  <a:lnTo>
                    <a:pt x="74565" y="67465"/>
                  </a:lnTo>
                  <a:cubicBezTo>
                    <a:pt x="74734" y="67784"/>
                    <a:pt x="74903" y="68099"/>
                    <a:pt x="75083" y="68414"/>
                  </a:cubicBezTo>
                  <a:cubicBezTo>
                    <a:pt x="75383" y="68429"/>
                    <a:pt x="75687" y="68441"/>
                    <a:pt x="75987" y="68448"/>
                  </a:cubicBezTo>
                  <a:cubicBezTo>
                    <a:pt x="75814" y="68118"/>
                    <a:pt x="75645" y="67788"/>
                    <a:pt x="75484" y="67454"/>
                  </a:cubicBezTo>
                  <a:close/>
                  <a:moveTo>
                    <a:pt x="76996" y="68459"/>
                  </a:moveTo>
                  <a:cubicBezTo>
                    <a:pt x="76824" y="68114"/>
                    <a:pt x="76658" y="67769"/>
                    <a:pt x="76501" y="67420"/>
                  </a:cubicBezTo>
                  <a:cubicBezTo>
                    <a:pt x="76189" y="67435"/>
                    <a:pt x="75878" y="67446"/>
                    <a:pt x="75567" y="67454"/>
                  </a:cubicBezTo>
                  <a:cubicBezTo>
                    <a:pt x="75728" y="67788"/>
                    <a:pt x="75897" y="68118"/>
                    <a:pt x="76073" y="68448"/>
                  </a:cubicBezTo>
                  <a:cubicBezTo>
                    <a:pt x="76381" y="68456"/>
                    <a:pt x="76688" y="68459"/>
                    <a:pt x="76996" y="68459"/>
                  </a:cubicBezTo>
                  <a:moveTo>
                    <a:pt x="77056" y="68583"/>
                  </a:moveTo>
                  <a:lnTo>
                    <a:pt x="77034" y="68583"/>
                  </a:lnTo>
                  <a:lnTo>
                    <a:pt x="77034" y="68583"/>
                  </a:lnTo>
                  <a:cubicBezTo>
                    <a:pt x="76734" y="68583"/>
                    <a:pt x="76437" y="68579"/>
                    <a:pt x="76141" y="68576"/>
                  </a:cubicBezTo>
                  <a:cubicBezTo>
                    <a:pt x="76310" y="68887"/>
                    <a:pt x="76482" y="69198"/>
                    <a:pt x="76658" y="69506"/>
                  </a:cubicBezTo>
                  <a:cubicBezTo>
                    <a:pt x="76959" y="69525"/>
                    <a:pt x="77263" y="69540"/>
                    <a:pt x="77563" y="69555"/>
                  </a:cubicBezTo>
                  <a:cubicBezTo>
                    <a:pt x="77386" y="69232"/>
                    <a:pt x="77218" y="68910"/>
                    <a:pt x="77056" y="68583"/>
                  </a:cubicBezTo>
                  <a:close/>
                  <a:moveTo>
                    <a:pt x="78565" y="69585"/>
                  </a:moveTo>
                  <a:cubicBezTo>
                    <a:pt x="78392" y="69247"/>
                    <a:pt x="78227" y="68910"/>
                    <a:pt x="78069" y="68572"/>
                  </a:cubicBezTo>
                  <a:cubicBezTo>
                    <a:pt x="77758" y="68579"/>
                    <a:pt x="77446" y="68583"/>
                    <a:pt x="77139" y="68583"/>
                  </a:cubicBezTo>
                  <a:cubicBezTo>
                    <a:pt x="77300" y="68910"/>
                    <a:pt x="77469" y="69232"/>
                    <a:pt x="77645" y="69559"/>
                  </a:cubicBezTo>
                  <a:cubicBezTo>
                    <a:pt x="77953" y="69570"/>
                    <a:pt x="78257" y="69577"/>
                    <a:pt x="78565" y="69585"/>
                  </a:cubicBezTo>
                  <a:close/>
                  <a:moveTo>
                    <a:pt x="78628" y="69709"/>
                  </a:moveTo>
                  <a:cubicBezTo>
                    <a:pt x="78321" y="69701"/>
                    <a:pt x="78020" y="69694"/>
                    <a:pt x="77713" y="69682"/>
                  </a:cubicBezTo>
                  <a:cubicBezTo>
                    <a:pt x="77882" y="69986"/>
                    <a:pt x="78058" y="70294"/>
                    <a:pt x="78234" y="70594"/>
                  </a:cubicBezTo>
                  <a:cubicBezTo>
                    <a:pt x="78534" y="70620"/>
                    <a:pt x="78835" y="70639"/>
                    <a:pt x="79135" y="70658"/>
                  </a:cubicBezTo>
                  <a:cubicBezTo>
                    <a:pt x="78958" y="70343"/>
                    <a:pt x="78790" y="70028"/>
                    <a:pt x="78628" y="69709"/>
                  </a:cubicBezTo>
                  <a:close/>
                  <a:moveTo>
                    <a:pt x="80133" y="70707"/>
                  </a:moveTo>
                  <a:cubicBezTo>
                    <a:pt x="79960" y="70377"/>
                    <a:pt x="79795" y="70050"/>
                    <a:pt x="79638" y="69716"/>
                  </a:cubicBezTo>
                  <a:cubicBezTo>
                    <a:pt x="79593" y="69716"/>
                    <a:pt x="79551" y="69716"/>
                    <a:pt x="79510" y="69716"/>
                  </a:cubicBezTo>
                  <a:lnTo>
                    <a:pt x="79510" y="69716"/>
                  </a:lnTo>
                  <a:cubicBezTo>
                    <a:pt x="79240" y="69716"/>
                    <a:pt x="78973" y="69716"/>
                    <a:pt x="78707" y="69709"/>
                  </a:cubicBezTo>
                  <a:cubicBezTo>
                    <a:pt x="78872" y="70028"/>
                    <a:pt x="79041" y="70347"/>
                    <a:pt x="79217" y="70662"/>
                  </a:cubicBezTo>
                  <a:cubicBezTo>
                    <a:pt x="79521" y="70681"/>
                    <a:pt x="79829" y="70696"/>
                    <a:pt x="80133" y="70707"/>
                  </a:cubicBezTo>
                  <a:moveTo>
                    <a:pt x="80197" y="70831"/>
                  </a:moveTo>
                  <a:cubicBezTo>
                    <a:pt x="79893" y="70819"/>
                    <a:pt x="79589" y="70804"/>
                    <a:pt x="79285" y="70786"/>
                  </a:cubicBezTo>
                  <a:cubicBezTo>
                    <a:pt x="79454" y="71086"/>
                    <a:pt x="79630" y="71386"/>
                    <a:pt x="79810" y="71682"/>
                  </a:cubicBezTo>
                  <a:cubicBezTo>
                    <a:pt x="80107" y="71712"/>
                    <a:pt x="80407" y="71739"/>
                    <a:pt x="80707" y="71761"/>
                  </a:cubicBezTo>
                  <a:cubicBezTo>
                    <a:pt x="80531" y="71453"/>
                    <a:pt x="80362" y="71142"/>
                    <a:pt x="80197" y="70831"/>
                  </a:cubicBezTo>
                  <a:close/>
                  <a:moveTo>
                    <a:pt x="81701" y="71829"/>
                  </a:moveTo>
                  <a:cubicBezTo>
                    <a:pt x="81529" y="71506"/>
                    <a:pt x="81364" y="71180"/>
                    <a:pt x="81202" y="70857"/>
                  </a:cubicBezTo>
                  <a:cubicBezTo>
                    <a:pt x="80891" y="70853"/>
                    <a:pt x="80583" y="70842"/>
                    <a:pt x="80275" y="70831"/>
                  </a:cubicBezTo>
                  <a:cubicBezTo>
                    <a:pt x="80441" y="71146"/>
                    <a:pt x="80609" y="71457"/>
                    <a:pt x="80786" y="71769"/>
                  </a:cubicBezTo>
                  <a:cubicBezTo>
                    <a:pt x="81090" y="71791"/>
                    <a:pt x="81397" y="71810"/>
                    <a:pt x="81701" y="71829"/>
                  </a:cubicBezTo>
                  <a:close/>
                  <a:moveTo>
                    <a:pt x="81765" y="71949"/>
                  </a:moveTo>
                  <a:cubicBezTo>
                    <a:pt x="81461" y="71930"/>
                    <a:pt x="81161" y="71911"/>
                    <a:pt x="80857" y="71889"/>
                  </a:cubicBezTo>
                  <a:cubicBezTo>
                    <a:pt x="81026" y="72185"/>
                    <a:pt x="81202" y="72478"/>
                    <a:pt x="81382" y="72770"/>
                  </a:cubicBezTo>
                  <a:cubicBezTo>
                    <a:pt x="81679" y="72804"/>
                    <a:pt x="81979" y="72834"/>
                    <a:pt x="82279" y="72864"/>
                  </a:cubicBezTo>
                  <a:cubicBezTo>
                    <a:pt x="82103" y="72560"/>
                    <a:pt x="81930" y="72253"/>
                    <a:pt x="81765" y="71949"/>
                  </a:cubicBezTo>
                  <a:close/>
                  <a:moveTo>
                    <a:pt x="83266" y="72943"/>
                  </a:moveTo>
                  <a:cubicBezTo>
                    <a:pt x="83093" y="72628"/>
                    <a:pt x="82924" y="72309"/>
                    <a:pt x="82763" y="71994"/>
                  </a:cubicBezTo>
                  <a:cubicBezTo>
                    <a:pt x="82455" y="71982"/>
                    <a:pt x="82148" y="71967"/>
                    <a:pt x="81840" y="71952"/>
                  </a:cubicBezTo>
                  <a:cubicBezTo>
                    <a:pt x="82009" y="72260"/>
                    <a:pt x="82181" y="72564"/>
                    <a:pt x="82358" y="72872"/>
                  </a:cubicBezTo>
                  <a:cubicBezTo>
                    <a:pt x="82658" y="72898"/>
                    <a:pt x="82962" y="72920"/>
                    <a:pt x="83266" y="72943"/>
                  </a:cubicBezTo>
                  <a:close/>
                  <a:moveTo>
                    <a:pt x="83333" y="73063"/>
                  </a:moveTo>
                  <a:cubicBezTo>
                    <a:pt x="83029" y="73041"/>
                    <a:pt x="82729" y="73018"/>
                    <a:pt x="82425" y="72992"/>
                  </a:cubicBezTo>
                  <a:cubicBezTo>
                    <a:pt x="82598" y="73281"/>
                    <a:pt x="82774" y="73573"/>
                    <a:pt x="82951" y="73858"/>
                  </a:cubicBezTo>
                  <a:cubicBezTo>
                    <a:pt x="83251" y="73896"/>
                    <a:pt x="83547" y="73930"/>
                    <a:pt x="83844" y="73964"/>
                  </a:cubicBezTo>
                  <a:cubicBezTo>
                    <a:pt x="83671" y="73663"/>
                    <a:pt x="83498" y="73363"/>
                    <a:pt x="83333" y="73063"/>
                  </a:cubicBezTo>
                  <a:close/>
                  <a:moveTo>
                    <a:pt x="84834" y="74057"/>
                  </a:moveTo>
                  <a:cubicBezTo>
                    <a:pt x="84658" y="73750"/>
                    <a:pt x="84493" y="73434"/>
                    <a:pt x="84328" y="73123"/>
                  </a:cubicBezTo>
                  <a:cubicBezTo>
                    <a:pt x="84020" y="73108"/>
                    <a:pt x="83712" y="73089"/>
                    <a:pt x="83405" y="73067"/>
                  </a:cubicBezTo>
                  <a:cubicBezTo>
                    <a:pt x="83573" y="73371"/>
                    <a:pt x="83746" y="73671"/>
                    <a:pt x="83922" y="73971"/>
                  </a:cubicBezTo>
                  <a:cubicBezTo>
                    <a:pt x="84226" y="74001"/>
                    <a:pt x="84530" y="74031"/>
                    <a:pt x="84834" y="74057"/>
                  </a:cubicBezTo>
                  <a:close/>
                  <a:moveTo>
                    <a:pt x="84898" y="74177"/>
                  </a:moveTo>
                  <a:cubicBezTo>
                    <a:pt x="84598" y="74151"/>
                    <a:pt x="84294" y="74121"/>
                    <a:pt x="83994" y="74091"/>
                  </a:cubicBezTo>
                  <a:cubicBezTo>
                    <a:pt x="84166" y="74376"/>
                    <a:pt x="84339" y="74661"/>
                    <a:pt x="84519" y="74947"/>
                  </a:cubicBezTo>
                  <a:cubicBezTo>
                    <a:pt x="84819" y="74988"/>
                    <a:pt x="85116" y="75025"/>
                    <a:pt x="85416" y="75063"/>
                  </a:cubicBezTo>
                  <a:cubicBezTo>
                    <a:pt x="85239" y="74766"/>
                    <a:pt x="85067" y="74474"/>
                    <a:pt x="84898" y="74177"/>
                  </a:cubicBezTo>
                  <a:moveTo>
                    <a:pt x="86387" y="75168"/>
                  </a:moveTo>
                  <a:cubicBezTo>
                    <a:pt x="86215" y="74864"/>
                    <a:pt x="86046" y="74560"/>
                    <a:pt x="85881" y="74252"/>
                  </a:cubicBezTo>
                  <a:cubicBezTo>
                    <a:pt x="85577" y="74230"/>
                    <a:pt x="85273" y="74207"/>
                    <a:pt x="84973" y="74181"/>
                  </a:cubicBezTo>
                  <a:cubicBezTo>
                    <a:pt x="85138" y="74481"/>
                    <a:pt x="85311" y="74774"/>
                    <a:pt x="85491" y="75070"/>
                  </a:cubicBezTo>
                  <a:cubicBezTo>
                    <a:pt x="85787" y="75108"/>
                    <a:pt x="86087" y="75138"/>
                    <a:pt x="86387" y="75168"/>
                  </a:cubicBezTo>
                  <a:close/>
                  <a:moveTo>
                    <a:pt x="86973" y="76158"/>
                  </a:moveTo>
                  <a:cubicBezTo>
                    <a:pt x="86796" y="75870"/>
                    <a:pt x="86624" y="75581"/>
                    <a:pt x="86455" y="75288"/>
                  </a:cubicBezTo>
                  <a:cubicBezTo>
                    <a:pt x="86155" y="75258"/>
                    <a:pt x="85858" y="75224"/>
                    <a:pt x="85562" y="75190"/>
                  </a:cubicBezTo>
                  <a:cubicBezTo>
                    <a:pt x="85735" y="75472"/>
                    <a:pt x="85911" y="75753"/>
                    <a:pt x="86091" y="76035"/>
                  </a:cubicBezTo>
                  <a:cubicBezTo>
                    <a:pt x="86384" y="76080"/>
                    <a:pt x="86680" y="76121"/>
                    <a:pt x="86973" y="76158"/>
                  </a:cubicBezTo>
                  <a:close/>
                  <a:moveTo>
                    <a:pt x="87048" y="76275"/>
                  </a:moveTo>
                  <a:cubicBezTo>
                    <a:pt x="86751" y="76237"/>
                    <a:pt x="86462" y="76196"/>
                    <a:pt x="86170" y="76155"/>
                  </a:cubicBezTo>
                  <a:cubicBezTo>
                    <a:pt x="86342" y="76421"/>
                    <a:pt x="86523" y="76691"/>
                    <a:pt x="86706" y="76958"/>
                  </a:cubicBezTo>
                  <a:cubicBezTo>
                    <a:pt x="86995" y="77010"/>
                    <a:pt x="87284" y="77059"/>
                    <a:pt x="87573" y="77108"/>
                  </a:cubicBezTo>
                  <a:cubicBezTo>
                    <a:pt x="87393" y="76830"/>
                    <a:pt x="87217" y="76556"/>
                    <a:pt x="87048" y="76275"/>
                  </a:cubicBezTo>
                  <a:close/>
                  <a:moveTo>
                    <a:pt x="88545" y="77258"/>
                  </a:moveTo>
                  <a:cubicBezTo>
                    <a:pt x="88369" y="76973"/>
                    <a:pt x="88196" y="76684"/>
                    <a:pt x="88023" y="76395"/>
                  </a:cubicBezTo>
                  <a:cubicBezTo>
                    <a:pt x="87723" y="76361"/>
                    <a:pt x="87419" y="76324"/>
                    <a:pt x="87119" y="76286"/>
                  </a:cubicBezTo>
                  <a:cubicBezTo>
                    <a:pt x="87292" y="76564"/>
                    <a:pt x="87468" y="76841"/>
                    <a:pt x="87652" y="77119"/>
                  </a:cubicBezTo>
                  <a:cubicBezTo>
                    <a:pt x="87948" y="77168"/>
                    <a:pt x="88248" y="77213"/>
                    <a:pt x="88545" y="77258"/>
                  </a:cubicBezTo>
                  <a:moveTo>
                    <a:pt x="88620" y="77374"/>
                  </a:moveTo>
                  <a:cubicBezTo>
                    <a:pt x="88324" y="77329"/>
                    <a:pt x="88023" y="77284"/>
                    <a:pt x="87731" y="77239"/>
                  </a:cubicBezTo>
                  <a:cubicBezTo>
                    <a:pt x="87907" y="77505"/>
                    <a:pt x="88087" y="77768"/>
                    <a:pt x="88271" y="78031"/>
                  </a:cubicBezTo>
                  <a:cubicBezTo>
                    <a:pt x="88564" y="78087"/>
                    <a:pt x="88856" y="78143"/>
                    <a:pt x="89149" y="78192"/>
                  </a:cubicBezTo>
                  <a:cubicBezTo>
                    <a:pt x="88969" y="77922"/>
                    <a:pt x="88793" y="77648"/>
                    <a:pt x="88620" y="77374"/>
                  </a:cubicBezTo>
                  <a:close/>
                  <a:moveTo>
                    <a:pt x="90121" y="78297"/>
                  </a:moveTo>
                  <a:cubicBezTo>
                    <a:pt x="89941" y="78072"/>
                    <a:pt x="89764" y="77787"/>
                    <a:pt x="89595" y="77505"/>
                  </a:cubicBezTo>
                  <a:cubicBezTo>
                    <a:pt x="89292" y="77468"/>
                    <a:pt x="88991" y="77427"/>
                    <a:pt x="88691" y="77382"/>
                  </a:cubicBezTo>
                  <a:cubicBezTo>
                    <a:pt x="88864" y="77659"/>
                    <a:pt x="89044" y="77933"/>
                    <a:pt x="89224" y="78207"/>
                  </a:cubicBezTo>
                  <a:cubicBezTo>
                    <a:pt x="89520" y="78260"/>
                    <a:pt x="89821" y="78308"/>
                    <a:pt x="90121" y="78297"/>
                  </a:cubicBezTo>
                  <a:close/>
                  <a:moveTo>
                    <a:pt x="90192" y="78470"/>
                  </a:moveTo>
                  <a:cubicBezTo>
                    <a:pt x="89896" y="78421"/>
                    <a:pt x="89599" y="78376"/>
                    <a:pt x="89303" y="78323"/>
                  </a:cubicBezTo>
                  <a:cubicBezTo>
                    <a:pt x="89479" y="78586"/>
                    <a:pt x="89659" y="78849"/>
                    <a:pt x="89847" y="79111"/>
                  </a:cubicBezTo>
                  <a:cubicBezTo>
                    <a:pt x="90139" y="79168"/>
                    <a:pt x="90432" y="79224"/>
                    <a:pt x="90725" y="79280"/>
                  </a:cubicBezTo>
                  <a:cubicBezTo>
                    <a:pt x="90545" y="79010"/>
                    <a:pt x="90365" y="78740"/>
                    <a:pt x="90192" y="78470"/>
                  </a:cubicBezTo>
                  <a:close/>
                  <a:moveTo>
                    <a:pt x="90263" y="78481"/>
                  </a:moveTo>
                  <a:cubicBezTo>
                    <a:pt x="90436" y="78751"/>
                    <a:pt x="90616" y="79025"/>
                    <a:pt x="90800" y="79295"/>
                  </a:cubicBezTo>
                  <a:cubicBezTo>
                    <a:pt x="91096" y="79348"/>
                    <a:pt x="91393" y="79400"/>
                    <a:pt x="91693" y="79453"/>
                  </a:cubicBezTo>
                  <a:cubicBezTo>
                    <a:pt x="91513" y="79171"/>
                    <a:pt x="91336" y="78894"/>
                    <a:pt x="91164" y="78612"/>
                  </a:cubicBezTo>
                  <a:cubicBezTo>
                    <a:pt x="90864" y="78571"/>
                    <a:pt x="90560" y="78526"/>
                    <a:pt x="90263" y="78481"/>
                  </a:cubicBezTo>
                  <a:close/>
                  <a:moveTo>
                    <a:pt x="89663" y="77513"/>
                  </a:moveTo>
                  <a:cubicBezTo>
                    <a:pt x="89832" y="77798"/>
                    <a:pt x="90008" y="78083"/>
                    <a:pt x="90188" y="78365"/>
                  </a:cubicBezTo>
                  <a:cubicBezTo>
                    <a:pt x="90492" y="78413"/>
                    <a:pt x="90792" y="78458"/>
                    <a:pt x="91096" y="78500"/>
                  </a:cubicBezTo>
                  <a:cubicBezTo>
                    <a:pt x="90920" y="78207"/>
                    <a:pt x="90747" y="77914"/>
                    <a:pt x="90578" y="77622"/>
                  </a:cubicBezTo>
                  <a:cubicBezTo>
                    <a:pt x="90275" y="77588"/>
                    <a:pt x="89967" y="77550"/>
                    <a:pt x="89663" y="77513"/>
                  </a:cubicBezTo>
                  <a:close/>
                  <a:moveTo>
                    <a:pt x="90068" y="76590"/>
                  </a:moveTo>
                  <a:cubicBezTo>
                    <a:pt x="90233" y="76901"/>
                    <a:pt x="90402" y="77209"/>
                    <a:pt x="90578" y="77513"/>
                  </a:cubicBezTo>
                  <a:cubicBezTo>
                    <a:pt x="90890" y="77550"/>
                    <a:pt x="91201" y="77580"/>
                    <a:pt x="91513" y="77610"/>
                  </a:cubicBezTo>
                  <a:cubicBezTo>
                    <a:pt x="91344" y="77292"/>
                    <a:pt x="91179" y="76976"/>
                    <a:pt x="91017" y="76657"/>
                  </a:cubicBezTo>
                  <a:cubicBezTo>
                    <a:pt x="90702" y="76635"/>
                    <a:pt x="90383" y="76616"/>
                    <a:pt x="90068" y="76590"/>
                  </a:cubicBezTo>
                  <a:close/>
                  <a:moveTo>
                    <a:pt x="90481" y="75543"/>
                  </a:moveTo>
                  <a:cubicBezTo>
                    <a:pt x="90158" y="75532"/>
                    <a:pt x="89836" y="75521"/>
                    <a:pt x="89517" y="75506"/>
                  </a:cubicBezTo>
                  <a:cubicBezTo>
                    <a:pt x="89674" y="75832"/>
                    <a:pt x="89839" y="76155"/>
                    <a:pt x="90012" y="76477"/>
                  </a:cubicBezTo>
                  <a:cubicBezTo>
                    <a:pt x="90327" y="76504"/>
                    <a:pt x="90646" y="76526"/>
                    <a:pt x="90961" y="76545"/>
                  </a:cubicBezTo>
                  <a:cubicBezTo>
                    <a:pt x="90796" y="76211"/>
                    <a:pt x="90635" y="75877"/>
                    <a:pt x="90481" y="75543"/>
                  </a:cubicBezTo>
                  <a:moveTo>
                    <a:pt x="129311" y="12374"/>
                  </a:moveTo>
                  <a:cubicBezTo>
                    <a:pt x="135569" y="12374"/>
                    <a:pt x="141253" y="12874"/>
                    <a:pt x="145872" y="13947"/>
                  </a:cubicBezTo>
                  <a:cubicBezTo>
                    <a:pt x="150494" y="15016"/>
                    <a:pt x="154055" y="16656"/>
                    <a:pt x="156062" y="18948"/>
                  </a:cubicBezTo>
                  <a:cubicBezTo>
                    <a:pt x="158130" y="21300"/>
                    <a:pt x="159057" y="23998"/>
                    <a:pt x="159057" y="26898"/>
                  </a:cubicBezTo>
                  <a:cubicBezTo>
                    <a:pt x="159057" y="32144"/>
                    <a:pt x="156032" y="38046"/>
                    <a:pt x="151241" y="43824"/>
                  </a:cubicBezTo>
                  <a:cubicBezTo>
                    <a:pt x="146450" y="49606"/>
                    <a:pt x="139884" y="55267"/>
                    <a:pt x="132792" y="60017"/>
                  </a:cubicBezTo>
                  <a:cubicBezTo>
                    <a:pt x="119533" y="68943"/>
                    <a:pt x="104206" y="74267"/>
                    <a:pt x="90012" y="74372"/>
                  </a:cubicBezTo>
                  <a:cubicBezTo>
                    <a:pt x="90162" y="74725"/>
                    <a:pt x="90320" y="75082"/>
                    <a:pt x="90481" y="75434"/>
                  </a:cubicBezTo>
                  <a:cubicBezTo>
                    <a:pt x="91032" y="75449"/>
                    <a:pt x="91588" y="75457"/>
                    <a:pt x="92143" y="75457"/>
                  </a:cubicBezTo>
                  <a:cubicBezTo>
                    <a:pt x="106776" y="75457"/>
                    <a:pt x="122636" y="70121"/>
                    <a:pt x="136128" y="61117"/>
                  </a:cubicBezTo>
                  <a:cubicBezTo>
                    <a:pt x="143332" y="56333"/>
                    <a:pt x="149947" y="50600"/>
                    <a:pt x="154761" y="44724"/>
                  </a:cubicBezTo>
                  <a:cubicBezTo>
                    <a:pt x="159574" y="38849"/>
                    <a:pt x="162583" y="32830"/>
                    <a:pt x="162583" y="27480"/>
                  </a:cubicBezTo>
                  <a:cubicBezTo>
                    <a:pt x="162583" y="24430"/>
                    <a:pt x="161608" y="21601"/>
                    <a:pt x="159436" y="19124"/>
                  </a:cubicBezTo>
                  <a:cubicBezTo>
                    <a:pt x="157304" y="16689"/>
                    <a:pt x="153511" y="14926"/>
                    <a:pt x="148600" y="13778"/>
                  </a:cubicBezTo>
                  <a:cubicBezTo>
                    <a:pt x="143685" y="12626"/>
                    <a:pt x="137651" y="12089"/>
                    <a:pt x="131036" y="12089"/>
                  </a:cubicBezTo>
                  <a:cubicBezTo>
                    <a:pt x="127603" y="12089"/>
                    <a:pt x="124013" y="12232"/>
                    <a:pt x="120339" y="12513"/>
                  </a:cubicBezTo>
                  <a:cubicBezTo>
                    <a:pt x="120212" y="12581"/>
                    <a:pt x="120081" y="12648"/>
                    <a:pt x="119953" y="12712"/>
                  </a:cubicBezTo>
                  <a:cubicBezTo>
                    <a:pt x="123169" y="12491"/>
                    <a:pt x="126305" y="12374"/>
                    <a:pt x="129311" y="12374"/>
                  </a:cubicBezTo>
                  <a:close/>
                  <a:moveTo>
                    <a:pt x="119338" y="13035"/>
                  </a:moveTo>
                  <a:cubicBezTo>
                    <a:pt x="122174" y="12855"/>
                    <a:pt x="124932" y="12761"/>
                    <a:pt x="127577" y="12761"/>
                  </a:cubicBezTo>
                  <a:cubicBezTo>
                    <a:pt x="133472" y="12761"/>
                    <a:pt x="138799" y="13222"/>
                    <a:pt x="143118" y="14213"/>
                  </a:cubicBezTo>
                  <a:cubicBezTo>
                    <a:pt x="147440" y="15207"/>
                    <a:pt x="150750" y="16723"/>
                    <a:pt x="152614" y="18850"/>
                  </a:cubicBezTo>
                  <a:lnTo>
                    <a:pt x="152614" y="18850"/>
                  </a:lnTo>
                  <a:cubicBezTo>
                    <a:pt x="154558" y="21060"/>
                    <a:pt x="155432" y="23600"/>
                    <a:pt x="155432" y="26332"/>
                  </a:cubicBezTo>
                  <a:cubicBezTo>
                    <a:pt x="155428" y="31423"/>
                    <a:pt x="152404" y="37190"/>
                    <a:pt x="147643" y="42863"/>
                  </a:cubicBezTo>
                  <a:cubicBezTo>
                    <a:pt x="142878" y="48536"/>
                    <a:pt x="136376" y="54115"/>
                    <a:pt x="129401" y="58828"/>
                  </a:cubicBezTo>
                  <a:cubicBezTo>
                    <a:pt x="116903" y="67315"/>
                    <a:pt x="102780" y="72553"/>
                    <a:pt x="89517" y="73138"/>
                  </a:cubicBezTo>
                  <a:cubicBezTo>
                    <a:pt x="89659" y="73513"/>
                    <a:pt x="89809" y="73888"/>
                    <a:pt x="89967" y="74260"/>
                  </a:cubicBezTo>
                  <a:cubicBezTo>
                    <a:pt x="104146" y="74166"/>
                    <a:pt x="119469" y="68850"/>
                    <a:pt x="132729" y="59924"/>
                  </a:cubicBezTo>
                  <a:cubicBezTo>
                    <a:pt x="139816" y="55177"/>
                    <a:pt x="146371" y="49523"/>
                    <a:pt x="151155" y="43752"/>
                  </a:cubicBezTo>
                  <a:cubicBezTo>
                    <a:pt x="155939" y="37986"/>
                    <a:pt x="158944" y="32099"/>
                    <a:pt x="158944" y="26898"/>
                  </a:cubicBezTo>
                  <a:cubicBezTo>
                    <a:pt x="158944" y="24024"/>
                    <a:pt x="158025" y="21357"/>
                    <a:pt x="155980" y="19023"/>
                  </a:cubicBezTo>
                  <a:cubicBezTo>
                    <a:pt x="153995" y="16761"/>
                    <a:pt x="150457" y="15121"/>
                    <a:pt x="145846" y="14055"/>
                  </a:cubicBezTo>
                  <a:cubicBezTo>
                    <a:pt x="141238" y="12986"/>
                    <a:pt x="135561" y="12487"/>
                    <a:pt x="129311" y="12487"/>
                  </a:cubicBezTo>
                  <a:cubicBezTo>
                    <a:pt x="126226" y="12487"/>
                    <a:pt x="123007" y="12607"/>
                    <a:pt x="119702" y="12843"/>
                  </a:cubicBezTo>
                  <a:cubicBezTo>
                    <a:pt x="119582" y="12907"/>
                    <a:pt x="119462" y="12971"/>
                    <a:pt x="119338" y="13035"/>
                  </a:cubicBezTo>
                  <a:close/>
                  <a:moveTo>
                    <a:pt x="119225" y="13042"/>
                  </a:moveTo>
                  <a:cubicBezTo>
                    <a:pt x="119345" y="12979"/>
                    <a:pt x="119465" y="12915"/>
                    <a:pt x="119585" y="12851"/>
                  </a:cubicBezTo>
                  <a:cubicBezTo>
                    <a:pt x="119188" y="12881"/>
                    <a:pt x="118790" y="12911"/>
                    <a:pt x="118388" y="12941"/>
                  </a:cubicBezTo>
                  <a:cubicBezTo>
                    <a:pt x="118268" y="13001"/>
                    <a:pt x="118152" y="13061"/>
                    <a:pt x="118036" y="13121"/>
                  </a:cubicBezTo>
                  <a:cubicBezTo>
                    <a:pt x="118433" y="13095"/>
                    <a:pt x="118831" y="13069"/>
                    <a:pt x="119225" y="13042"/>
                  </a:cubicBezTo>
                  <a:close/>
                  <a:moveTo>
                    <a:pt x="118640" y="13354"/>
                  </a:moveTo>
                  <a:cubicBezTo>
                    <a:pt x="118752" y="13294"/>
                    <a:pt x="118865" y="13234"/>
                    <a:pt x="118977" y="13174"/>
                  </a:cubicBezTo>
                  <a:cubicBezTo>
                    <a:pt x="118580" y="13200"/>
                    <a:pt x="118178" y="13226"/>
                    <a:pt x="117777" y="13256"/>
                  </a:cubicBezTo>
                  <a:cubicBezTo>
                    <a:pt x="117668" y="13312"/>
                    <a:pt x="117555" y="13373"/>
                    <a:pt x="117447" y="13429"/>
                  </a:cubicBezTo>
                  <a:cubicBezTo>
                    <a:pt x="117848" y="13403"/>
                    <a:pt x="118242" y="13376"/>
                    <a:pt x="118640" y="13354"/>
                  </a:cubicBezTo>
                  <a:moveTo>
                    <a:pt x="116888" y="13725"/>
                  </a:moveTo>
                  <a:cubicBezTo>
                    <a:pt x="117285" y="13703"/>
                    <a:pt x="117683" y="13680"/>
                    <a:pt x="118081" y="13661"/>
                  </a:cubicBezTo>
                  <a:cubicBezTo>
                    <a:pt x="118186" y="13601"/>
                    <a:pt x="118291" y="13545"/>
                    <a:pt x="118396" y="13485"/>
                  </a:cubicBezTo>
                  <a:cubicBezTo>
                    <a:pt x="117998" y="13511"/>
                    <a:pt x="117597" y="13538"/>
                    <a:pt x="117195" y="13564"/>
                  </a:cubicBezTo>
                  <a:cubicBezTo>
                    <a:pt x="117090" y="13616"/>
                    <a:pt x="116989" y="13673"/>
                    <a:pt x="116888" y="13725"/>
                  </a:cubicBezTo>
                  <a:close/>
                  <a:moveTo>
                    <a:pt x="116768" y="13733"/>
                  </a:moveTo>
                  <a:cubicBezTo>
                    <a:pt x="116869" y="13680"/>
                    <a:pt x="116970" y="13628"/>
                    <a:pt x="117071" y="13571"/>
                  </a:cubicBezTo>
                  <a:cubicBezTo>
                    <a:pt x="116674" y="13598"/>
                    <a:pt x="116276" y="13628"/>
                    <a:pt x="115875" y="13661"/>
                  </a:cubicBezTo>
                  <a:cubicBezTo>
                    <a:pt x="115777" y="13710"/>
                    <a:pt x="115683" y="13759"/>
                    <a:pt x="115586" y="13812"/>
                  </a:cubicBezTo>
                  <a:cubicBezTo>
                    <a:pt x="115980" y="13785"/>
                    <a:pt x="116377" y="13759"/>
                    <a:pt x="116768" y="13733"/>
                  </a:cubicBezTo>
                  <a:close/>
                  <a:moveTo>
                    <a:pt x="116239" y="14022"/>
                  </a:moveTo>
                  <a:cubicBezTo>
                    <a:pt x="116329" y="13973"/>
                    <a:pt x="116426" y="13920"/>
                    <a:pt x="116516" y="13868"/>
                  </a:cubicBezTo>
                  <a:cubicBezTo>
                    <a:pt x="116118" y="13894"/>
                    <a:pt x="115721" y="13920"/>
                    <a:pt x="115319" y="13950"/>
                  </a:cubicBezTo>
                  <a:cubicBezTo>
                    <a:pt x="115229" y="13999"/>
                    <a:pt x="115143" y="14044"/>
                    <a:pt x="115053" y="14093"/>
                  </a:cubicBezTo>
                  <a:cubicBezTo>
                    <a:pt x="115451" y="14067"/>
                    <a:pt x="115845" y="14044"/>
                    <a:pt x="116239" y="14022"/>
                  </a:cubicBezTo>
                  <a:close/>
                  <a:moveTo>
                    <a:pt x="114546" y="14363"/>
                  </a:moveTo>
                  <a:cubicBezTo>
                    <a:pt x="114944" y="14341"/>
                    <a:pt x="115338" y="14322"/>
                    <a:pt x="115728" y="14303"/>
                  </a:cubicBezTo>
                  <a:cubicBezTo>
                    <a:pt x="115815" y="14254"/>
                    <a:pt x="115905" y="14205"/>
                    <a:pt x="115991" y="14157"/>
                  </a:cubicBezTo>
                  <a:cubicBezTo>
                    <a:pt x="115593" y="14179"/>
                    <a:pt x="115192" y="14205"/>
                    <a:pt x="114790" y="14232"/>
                  </a:cubicBezTo>
                  <a:cubicBezTo>
                    <a:pt x="114711" y="14277"/>
                    <a:pt x="114629" y="14318"/>
                    <a:pt x="114546" y="14363"/>
                  </a:cubicBezTo>
                  <a:close/>
                  <a:moveTo>
                    <a:pt x="114426" y="14371"/>
                  </a:moveTo>
                  <a:cubicBezTo>
                    <a:pt x="114505" y="14326"/>
                    <a:pt x="114584" y="14284"/>
                    <a:pt x="114666" y="14239"/>
                  </a:cubicBezTo>
                  <a:cubicBezTo>
                    <a:pt x="114272" y="14265"/>
                    <a:pt x="113875" y="14292"/>
                    <a:pt x="113473" y="14322"/>
                  </a:cubicBezTo>
                  <a:cubicBezTo>
                    <a:pt x="113398" y="14363"/>
                    <a:pt x="113323" y="14404"/>
                    <a:pt x="113248" y="14442"/>
                  </a:cubicBezTo>
                  <a:cubicBezTo>
                    <a:pt x="113642" y="14416"/>
                    <a:pt x="114036" y="14393"/>
                    <a:pt x="114426" y="14371"/>
                  </a:cubicBezTo>
                  <a:close/>
                  <a:moveTo>
                    <a:pt x="113950" y="14629"/>
                  </a:moveTo>
                  <a:cubicBezTo>
                    <a:pt x="114021" y="14592"/>
                    <a:pt x="114096" y="14551"/>
                    <a:pt x="114167" y="14509"/>
                  </a:cubicBezTo>
                  <a:cubicBezTo>
                    <a:pt x="113773" y="14532"/>
                    <a:pt x="113379" y="14558"/>
                    <a:pt x="112978" y="14584"/>
                  </a:cubicBezTo>
                  <a:cubicBezTo>
                    <a:pt x="112914" y="14622"/>
                    <a:pt x="112843" y="14659"/>
                    <a:pt x="112775" y="14693"/>
                  </a:cubicBezTo>
                  <a:cubicBezTo>
                    <a:pt x="113169" y="14671"/>
                    <a:pt x="113560" y="14648"/>
                    <a:pt x="113950" y="14629"/>
                  </a:cubicBezTo>
                  <a:close/>
                  <a:moveTo>
                    <a:pt x="113492" y="14885"/>
                  </a:moveTo>
                  <a:cubicBezTo>
                    <a:pt x="113560" y="14847"/>
                    <a:pt x="113627" y="14810"/>
                    <a:pt x="113695" y="14772"/>
                  </a:cubicBezTo>
                  <a:cubicBezTo>
                    <a:pt x="113304" y="14791"/>
                    <a:pt x="112910" y="14813"/>
                    <a:pt x="112513" y="14836"/>
                  </a:cubicBezTo>
                  <a:cubicBezTo>
                    <a:pt x="112453" y="14870"/>
                    <a:pt x="112389" y="14903"/>
                    <a:pt x="112329" y="14937"/>
                  </a:cubicBezTo>
                  <a:cubicBezTo>
                    <a:pt x="112723" y="14915"/>
                    <a:pt x="113109" y="14900"/>
                    <a:pt x="113492" y="14885"/>
                  </a:cubicBezTo>
                  <a:close/>
                  <a:moveTo>
                    <a:pt x="113049" y="15136"/>
                  </a:moveTo>
                  <a:cubicBezTo>
                    <a:pt x="113117" y="15098"/>
                    <a:pt x="113181" y="15061"/>
                    <a:pt x="113244" y="15023"/>
                  </a:cubicBezTo>
                  <a:cubicBezTo>
                    <a:pt x="112858" y="15038"/>
                    <a:pt x="112464" y="15057"/>
                    <a:pt x="112070" y="15080"/>
                  </a:cubicBezTo>
                  <a:cubicBezTo>
                    <a:pt x="112014" y="15110"/>
                    <a:pt x="111957" y="15140"/>
                    <a:pt x="111901" y="15170"/>
                  </a:cubicBezTo>
                  <a:cubicBezTo>
                    <a:pt x="112288" y="15155"/>
                    <a:pt x="112674" y="15143"/>
                    <a:pt x="113049" y="15136"/>
                  </a:cubicBezTo>
                  <a:close/>
                  <a:moveTo>
                    <a:pt x="112610" y="15387"/>
                  </a:moveTo>
                  <a:cubicBezTo>
                    <a:pt x="112678" y="15350"/>
                    <a:pt x="112742" y="15312"/>
                    <a:pt x="112809" y="15275"/>
                  </a:cubicBezTo>
                  <a:cubicBezTo>
                    <a:pt x="112426" y="15282"/>
                    <a:pt x="112036" y="15297"/>
                    <a:pt x="111646" y="15312"/>
                  </a:cubicBezTo>
                  <a:cubicBezTo>
                    <a:pt x="111594" y="15342"/>
                    <a:pt x="111537" y="15372"/>
                    <a:pt x="111485" y="15402"/>
                  </a:cubicBezTo>
                  <a:cubicBezTo>
                    <a:pt x="111864" y="15395"/>
                    <a:pt x="112243" y="15391"/>
                    <a:pt x="112610" y="15387"/>
                  </a:cubicBezTo>
                  <a:close/>
                  <a:moveTo>
                    <a:pt x="112153" y="15654"/>
                  </a:moveTo>
                  <a:cubicBezTo>
                    <a:pt x="112228" y="15612"/>
                    <a:pt x="112303" y="15567"/>
                    <a:pt x="112378" y="15522"/>
                  </a:cubicBezTo>
                  <a:cubicBezTo>
                    <a:pt x="112002" y="15526"/>
                    <a:pt x="111624" y="15534"/>
                    <a:pt x="111237" y="15545"/>
                  </a:cubicBezTo>
                  <a:cubicBezTo>
                    <a:pt x="111177" y="15575"/>
                    <a:pt x="111121" y="15609"/>
                    <a:pt x="111061" y="15642"/>
                  </a:cubicBezTo>
                  <a:cubicBezTo>
                    <a:pt x="111432" y="15642"/>
                    <a:pt x="111796" y="15646"/>
                    <a:pt x="112153" y="15654"/>
                  </a:cubicBezTo>
                  <a:close/>
                  <a:moveTo>
                    <a:pt x="111646" y="15958"/>
                  </a:moveTo>
                  <a:cubicBezTo>
                    <a:pt x="111740" y="15898"/>
                    <a:pt x="111834" y="15841"/>
                    <a:pt x="111927" y="15785"/>
                  </a:cubicBezTo>
                  <a:cubicBezTo>
                    <a:pt x="111631" y="15781"/>
                    <a:pt x="111327" y="15781"/>
                    <a:pt x="111019" y="15781"/>
                  </a:cubicBezTo>
                  <a:cubicBezTo>
                    <a:pt x="110952" y="15781"/>
                    <a:pt x="110888" y="15781"/>
                    <a:pt x="110821" y="15781"/>
                  </a:cubicBezTo>
                  <a:cubicBezTo>
                    <a:pt x="110749" y="15823"/>
                    <a:pt x="110678" y="15864"/>
                    <a:pt x="110603" y="15905"/>
                  </a:cubicBezTo>
                  <a:cubicBezTo>
                    <a:pt x="110959" y="15916"/>
                    <a:pt x="111308" y="15935"/>
                    <a:pt x="111646" y="15958"/>
                  </a:cubicBezTo>
                  <a:close/>
                  <a:moveTo>
                    <a:pt x="110059" y="16224"/>
                  </a:moveTo>
                  <a:cubicBezTo>
                    <a:pt x="110389" y="16258"/>
                    <a:pt x="110712" y="16292"/>
                    <a:pt x="111019" y="16337"/>
                  </a:cubicBezTo>
                  <a:cubicBezTo>
                    <a:pt x="111155" y="16250"/>
                    <a:pt x="111293" y="16168"/>
                    <a:pt x="111432" y="16081"/>
                  </a:cubicBezTo>
                  <a:cubicBezTo>
                    <a:pt x="111091" y="16063"/>
                    <a:pt x="110738" y="16048"/>
                    <a:pt x="110378" y="16036"/>
                  </a:cubicBezTo>
                  <a:cubicBezTo>
                    <a:pt x="110269" y="16100"/>
                    <a:pt x="110164" y="16164"/>
                    <a:pt x="110059" y="16224"/>
                  </a:cubicBezTo>
                  <a:close/>
                  <a:moveTo>
                    <a:pt x="109965" y="16217"/>
                  </a:moveTo>
                  <a:cubicBezTo>
                    <a:pt x="110066" y="16157"/>
                    <a:pt x="110172" y="16096"/>
                    <a:pt x="110273" y="16036"/>
                  </a:cubicBezTo>
                  <a:cubicBezTo>
                    <a:pt x="109924" y="16025"/>
                    <a:pt x="109567" y="16021"/>
                    <a:pt x="109203" y="16018"/>
                  </a:cubicBezTo>
                  <a:cubicBezTo>
                    <a:pt x="109128" y="16063"/>
                    <a:pt x="109053" y="16104"/>
                    <a:pt x="108978" y="16145"/>
                  </a:cubicBezTo>
                  <a:cubicBezTo>
                    <a:pt x="109316" y="16164"/>
                    <a:pt x="109646" y="16190"/>
                    <a:pt x="109965" y="16217"/>
                  </a:cubicBezTo>
                  <a:close/>
                  <a:moveTo>
                    <a:pt x="109234" y="16656"/>
                  </a:moveTo>
                  <a:cubicBezTo>
                    <a:pt x="109406" y="16550"/>
                    <a:pt x="109579" y="16445"/>
                    <a:pt x="109755" y="16340"/>
                  </a:cubicBezTo>
                  <a:cubicBezTo>
                    <a:pt x="109432" y="16314"/>
                    <a:pt x="109095" y="16295"/>
                    <a:pt x="108749" y="16277"/>
                  </a:cubicBezTo>
                  <a:cubicBezTo>
                    <a:pt x="108618" y="16352"/>
                    <a:pt x="108487" y="16427"/>
                    <a:pt x="108359" y="16505"/>
                  </a:cubicBezTo>
                  <a:cubicBezTo>
                    <a:pt x="108667" y="16547"/>
                    <a:pt x="108960" y="16599"/>
                    <a:pt x="109234" y="16656"/>
                  </a:cubicBezTo>
                  <a:close/>
                  <a:moveTo>
                    <a:pt x="108037" y="17402"/>
                  </a:moveTo>
                  <a:cubicBezTo>
                    <a:pt x="108371" y="17188"/>
                    <a:pt x="108712" y="16974"/>
                    <a:pt x="109050" y="16768"/>
                  </a:cubicBezTo>
                  <a:cubicBezTo>
                    <a:pt x="108772" y="16712"/>
                    <a:pt x="108472" y="16663"/>
                    <a:pt x="108157" y="16622"/>
                  </a:cubicBezTo>
                  <a:cubicBezTo>
                    <a:pt x="107902" y="16772"/>
                    <a:pt x="107646" y="16926"/>
                    <a:pt x="107395" y="17079"/>
                  </a:cubicBezTo>
                  <a:cubicBezTo>
                    <a:pt x="107635" y="17173"/>
                    <a:pt x="107849" y="17282"/>
                    <a:pt x="108037" y="17402"/>
                  </a:cubicBezTo>
                  <a:moveTo>
                    <a:pt x="105905" y="19695"/>
                  </a:moveTo>
                  <a:cubicBezTo>
                    <a:pt x="105905" y="19728"/>
                    <a:pt x="105905" y="19762"/>
                    <a:pt x="105905" y="19796"/>
                  </a:cubicBezTo>
                  <a:cubicBezTo>
                    <a:pt x="105947" y="19762"/>
                    <a:pt x="105988" y="19732"/>
                    <a:pt x="106033" y="19702"/>
                  </a:cubicBezTo>
                  <a:cubicBezTo>
                    <a:pt x="106821" y="19113"/>
                    <a:pt x="107631" y="18539"/>
                    <a:pt x="108461" y="17980"/>
                  </a:cubicBezTo>
                  <a:cubicBezTo>
                    <a:pt x="108434" y="17946"/>
                    <a:pt x="108404" y="17912"/>
                    <a:pt x="108378" y="17879"/>
                  </a:cubicBezTo>
                  <a:lnTo>
                    <a:pt x="108431" y="17834"/>
                  </a:lnTo>
                  <a:lnTo>
                    <a:pt x="108378" y="17879"/>
                  </a:lnTo>
                  <a:cubicBezTo>
                    <a:pt x="108265" y="17751"/>
                    <a:pt x="108123" y="17631"/>
                    <a:pt x="107950" y="17522"/>
                  </a:cubicBezTo>
                  <a:cubicBezTo>
                    <a:pt x="107226" y="17984"/>
                    <a:pt x="106513" y="18456"/>
                    <a:pt x="105819" y="18944"/>
                  </a:cubicBezTo>
                  <a:cubicBezTo>
                    <a:pt x="105879" y="19184"/>
                    <a:pt x="105909" y="19436"/>
                    <a:pt x="105905" y="19695"/>
                  </a:cubicBezTo>
                  <a:close/>
                  <a:moveTo>
                    <a:pt x="105662" y="21079"/>
                  </a:moveTo>
                  <a:cubicBezTo>
                    <a:pt x="106446" y="20441"/>
                    <a:pt x="107252" y="19815"/>
                    <a:pt x="108074" y="19207"/>
                  </a:cubicBezTo>
                  <a:cubicBezTo>
                    <a:pt x="108341" y="19012"/>
                    <a:pt x="108607" y="18817"/>
                    <a:pt x="108877" y="18625"/>
                  </a:cubicBezTo>
                  <a:cubicBezTo>
                    <a:pt x="108776" y="18415"/>
                    <a:pt x="108648" y="18216"/>
                    <a:pt x="108494" y="18021"/>
                  </a:cubicBezTo>
                  <a:cubicBezTo>
                    <a:pt x="107665" y="18580"/>
                    <a:pt x="106851" y="19154"/>
                    <a:pt x="106063" y="19743"/>
                  </a:cubicBezTo>
                  <a:cubicBezTo>
                    <a:pt x="106011" y="19781"/>
                    <a:pt x="105958" y="19822"/>
                    <a:pt x="105902" y="19863"/>
                  </a:cubicBezTo>
                  <a:cubicBezTo>
                    <a:pt x="105883" y="20254"/>
                    <a:pt x="105800" y="20659"/>
                    <a:pt x="105662" y="21079"/>
                  </a:cubicBezTo>
                  <a:close/>
                  <a:moveTo>
                    <a:pt x="94691" y="32748"/>
                  </a:moveTo>
                  <a:cubicBezTo>
                    <a:pt x="97644" y="28583"/>
                    <a:pt x="101260" y="24704"/>
                    <a:pt x="105436" y="21263"/>
                  </a:cubicBezTo>
                  <a:cubicBezTo>
                    <a:pt x="105609" y="20816"/>
                    <a:pt x="105710" y="20385"/>
                    <a:pt x="105744" y="19980"/>
                  </a:cubicBezTo>
                  <a:cubicBezTo>
                    <a:pt x="99910" y="24370"/>
                    <a:pt x="95088" y="29607"/>
                    <a:pt x="91516" y="35307"/>
                  </a:cubicBezTo>
                  <a:cubicBezTo>
                    <a:pt x="92601" y="34447"/>
                    <a:pt x="93663" y="33592"/>
                    <a:pt x="94691" y="32748"/>
                  </a:cubicBezTo>
                  <a:close/>
                  <a:moveTo>
                    <a:pt x="90353" y="40019"/>
                  </a:moveTo>
                  <a:cubicBezTo>
                    <a:pt x="91498" y="37685"/>
                    <a:pt x="92845" y="35404"/>
                    <a:pt x="94372" y="33202"/>
                  </a:cubicBezTo>
                  <a:cubicBezTo>
                    <a:pt x="93370" y="34020"/>
                    <a:pt x="92334" y="34849"/>
                    <a:pt x="91284" y="35682"/>
                  </a:cubicBezTo>
                  <a:cubicBezTo>
                    <a:pt x="90057" y="37674"/>
                    <a:pt x="88984" y="39723"/>
                    <a:pt x="88072" y="41805"/>
                  </a:cubicBezTo>
                  <a:cubicBezTo>
                    <a:pt x="88830" y="41212"/>
                    <a:pt x="89592" y="40616"/>
                    <a:pt x="90353" y="40019"/>
                  </a:cubicBezTo>
                  <a:close/>
                  <a:moveTo>
                    <a:pt x="88031" y="45595"/>
                  </a:moveTo>
                  <a:cubicBezTo>
                    <a:pt x="88642" y="43812"/>
                    <a:pt x="89370" y="42053"/>
                    <a:pt x="90207" y="40319"/>
                  </a:cubicBezTo>
                  <a:cubicBezTo>
                    <a:pt x="89453" y="40912"/>
                    <a:pt x="88699" y="41501"/>
                    <a:pt x="87948" y="42090"/>
                  </a:cubicBezTo>
                  <a:cubicBezTo>
                    <a:pt x="87247" y="43719"/>
                    <a:pt x="86646" y="45373"/>
                    <a:pt x="86147" y="47043"/>
                  </a:cubicBezTo>
                  <a:cubicBezTo>
                    <a:pt x="86766" y="46570"/>
                    <a:pt x="87397" y="46086"/>
                    <a:pt x="88031" y="45595"/>
                  </a:cubicBezTo>
                  <a:moveTo>
                    <a:pt x="85116" y="51283"/>
                  </a:moveTo>
                  <a:cubicBezTo>
                    <a:pt x="85648" y="50915"/>
                    <a:pt x="86189" y="50536"/>
                    <a:pt x="86733" y="50146"/>
                  </a:cubicBezTo>
                  <a:cubicBezTo>
                    <a:pt x="87063" y="48701"/>
                    <a:pt x="87468" y="47264"/>
                    <a:pt x="87948" y="45842"/>
                  </a:cubicBezTo>
                  <a:cubicBezTo>
                    <a:pt x="87314" y="46330"/>
                    <a:pt x="86695" y="46810"/>
                    <a:pt x="86080" y="47276"/>
                  </a:cubicBezTo>
                  <a:cubicBezTo>
                    <a:pt x="85693" y="48604"/>
                    <a:pt x="85371" y="49939"/>
                    <a:pt x="85116" y="51283"/>
                  </a:cubicBezTo>
                  <a:moveTo>
                    <a:pt x="85052" y="51324"/>
                  </a:moveTo>
                  <a:cubicBezTo>
                    <a:pt x="85307" y="49988"/>
                    <a:pt x="85626" y="48653"/>
                    <a:pt x="86009" y="47332"/>
                  </a:cubicBezTo>
                  <a:cubicBezTo>
                    <a:pt x="85416" y="47782"/>
                    <a:pt x="84830" y="48221"/>
                    <a:pt x="84253" y="48653"/>
                  </a:cubicBezTo>
                  <a:cubicBezTo>
                    <a:pt x="83949" y="49883"/>
                    <a:pt x="83701" y="51125"/>
                    <a:pt x="83513" y="52367"/>
                  </a:cubicBezTo>
                  <a:cubicBezTo>
                    <a:pt x="84024" y="52029"/>
                    <a:pt x="84538" y="51680"/>
                    <a:pt x="85052" y="51324"/>
                  </a:cubicBezTo>
                  <a:close/>
                  <a:moveTo>
                    <a:pt x="83164" y="55609"/>
                  </a:moveTo>
                  <a:cubicBezTo>
                    <a:pt x="83626" y="55342"/>
                    <a:pt x="84087" y="55068"/>
                    <a:pt x="84553" y="54787"/>
                  </a:cubicBezTo>
                  <a:cubicBezTo>
                    <a:pt x="84662" y="53699"/>
                    <a:pt x="84819" y="52607"/>
                    <a:pt x="85018" y="51523"/>
                  </a:cubicBezTo>
                  <a:cubicBezTo>
                    <a:pt x="84504" y="51876"/>
                    <a:pt x="83990" y="52221"/>
                    <a:pt x="83487" y="52558"/>
                  </a:cubicBezTo>
                  <a:cubicBezTo>
                    <a:pt x="83337" y="53571"/>
                    <a:pt x="83232" y="54588"/>
                    <a:pt x="83164" y="55609"/>
                  </a:cubicBezTo>
                  <a:close/>
                  <a:moveTo>
                    <a:pt x="83104" y="55639"/>
                  </a:moveTo>
                  <a:cubicBezTo>
                    <a:pt x="83172" y="54626"/>
                    <a:pt x="83277" y="53609"/>
                    <a:pt x="83423" y="52596"/>
                  </a:cubicBezTo>
                  <a:cubicBezTo>
                    <a:pt x="82932" y="52922"/>
                    <a:pt x="82448" y="53237"/>
                    <a:pt x="81964" y="53549"/>
                  </a:cubicBezTo>
                  <a:cubicBezTo>
                    <a:pt x="81863" y="54494"/>
                    <a:pt x="81795" y="55444"/>
                    <a:pt x="81765" y="56393"/>
                  </a:cubicBezTo>
                  <a:cubicBezTo>
                    <a:pt x="82211" y="56149"/>
                    <a:pt x="82658" y="55898"/>
                    <a:pt x="83104" y="55639"/>
                  </a:cubicBezTo>
                  <a:close/>
                  <a:moveTo>
                    <a:pt x="81776" y="58959"/>
                  </a:moveTo>
                  <a:cubicBezTo>
                    <a:pt x="82193" y="58768"/>
                    <a:pt x="82609" y="58569"/>
                    <a:pt x="83029" y="58366"/>
                  </a:cubicBezTo>
                  <a:cubicBezTo>
                    <a:pt x="83026" y="58269"/>
                    <a:pt x="83026" y="58171"/>
                    <a:pt x="83026" y="58078"/>
                  </a:cubicBezTo>
                  <a:cubicBezTo>
                    <a:pt x="83026" y="57320"/>
                    <a:pt x="83052" y="56565"/>
                    <a:pt x="83097" y="55808"/>
                  </a:cubicBezTo>
                  <a:cubicBezTo>
                    <a:pt x="82650" y="56063"/>
                    <a:pt x="82204" y="56310"/>
                    <a:pt x="81761" y="56554"/>
                  </a:cubicBezTo>
                  <a:cubicBezTo>
                    <a:pt x="81754" y="56877"/>
                    <a:pt x="81750" y="57200"/>
                    <a:pt x="81750" y="57522"/>
                  </a:cubicBezTo>
                  <a:cubicBezTo>
                    <a:pt x="81750" y="57999"/>
                    <a:pt x="81757" y="58479"/>
                    <a:pt x="81776" y="58959"/>
                  </a:cubicBezTo>
                  <a:close/>
                  <a:moveTo>
                    <a:pt x="80527" y="59665"/>
                  </a:moveTo>
                  <a:cubicBezTo>
                    <a:pt x="80576" y="60317"/>
                    <a:pt x="80643" y="60974"/>
                    <a:pt x="80733" y="61623"/>
                  </a:cubicBezTo>
                  <a:cubicBezTo>
                    <a:pt x="81112" y="61492"/>
                    <a:pt x="81495" y="61349"/>
                    <a:pt x="81878" y="61207"/>
                  </a:cubicBezTo>
                  <a:cubicBezTo>
                    <a:pt x="81806" y="60516"/>
                    <a:pt x="81757" y="59822"/>
                    <a:pt x="81727" y="59132"/>
                  </a:cubicBezTo>
                  <a:cubicBezTo>
                    <a:pt x="81326" y="59316"/>
                    <a:pt x="80925" y="59492"/>
                    <a:pt x="80527" y="59665"/>
                  </a:cubicBezTo>
                  <a:moveTo>
                    <a:pt x="79277" y="60032"/>
                  </a:moveTo>
                  <a:cubicBezTo>
                    <a:pt x="79668" y="59875"/>
                    <a:pt x="80062" y="59713"/>
                    <a:pt x="80456" y="59545"/>
                  </a:cubicBezTo>
                  <a:cubicBezTo>
                    <a:pt x="80403" y="58794"/>
                    <a:pt x="80369" y="58044"/>
                    <a:pt x="80362" y="57293"/>
                  </a:cubicBezTo>
                  <a:cubicBezTo>
                    <a:pt x="79945" y="57507"/>
                    <a:pt x="79533" y="57714"/>
                    <a:pt x="79116" y="57916"/>
                  </a:cubicBezTo>
                  <a:cubicBezTo>
                    <a:pt x="79150" y="58622"/>
                    <a:pt x="79202" y="59327"/>
                    <a:pt x="79277" y="60032"/>
                  </a:cubicBezTo>
                  <a:close/>
                  <a:moveTo>
                    <a:pt x="78384" y="62385"/>
                  </a:moveTo>
                  <a:cubicBezTo>
                    <a:pt x="78752" y="62276"/>
                    <a:pt x="79120" y="62163"/>
                    <a:pt x="79484" y="62043"/>
                  </a:cubicBezTo>
                  <a:cubicBezTo>
                    <a:pt x="79382" y="61432"/>
                    <a:pt x="79300" y="60817"/>
                    <a:pt x="79232" y="60197"/>
                  </a:cubicBezTo>
                  <a:cubicBezTo>
                    <a:pt x="78850" y="60351"/>
                    <a:pt x="78467" y="60498"/>
                    <a:pt x="78088" y="60636"/>
                  </a:cubicBezTo>
                  <a:cubicBezTo>
                    <a:pt x="78171" y="61222"/>
                    <a:pt x="78272" y="61803"/>
                    <a:pt x="78384" y="62385"/>
                  </a:cubicBezTo>
                  <a:moveTo>
                    <a:pt x="76910" y="61057"/>
                  </a:moveTo>
                  <a:cubicBezTo>
                    <a:pt x="77007" y="61608"/>
                    <a:pt x="77116" y="62160"/>
                    <a:pt x="77244" y="62708"/>
                  </a:cubicBezTo>
                  <a:cubicBezTo>
                    <a:pt x="77604" y="62610"/>
                    <a:pt x="77964" y="62509"/>
                    <a:pt x="78324" y="62404"/>
                  </a:cubicBezTo>
                  <a:cubicBezTo>
                    <a:pt x="78208" y="61826"/>
                    <a:pt x="78111" y="61244"/>
                    <a:pt x="78028" y="60659"/>
                  </a:cubicBezTo>
                  <a:cubicBezTo>
                    <a:pt x="77653" y="60798"/>
                    <a:pt x="77281" y="60929"/>
                    <a:pt x="76910" y="61057"/>
                  </a:cubicBezTo>
                  <a:close/>
                  <a:moveTo>
                    <a:pt x="76884" y="60918"/>
                  </a:moveTo>
                  <a:cubicBezTo>
                    <a:pt x="77259" y="60790"/>
                    <a:pt x="77630" y="60659"/>
                    <a:pt x="78005" y="60520"/>
                  </a:cubicBezTo>
                  <a:cubicBezTo>
                    <a:pt x="77915" y="59860"/>
                    <a:pt x="77844" y="59199"/>
                    <a:pt x="77792" y="58535"/>
                  </a:cubicBezTo>
                  <a:cubicBezTo>
                    <a:pt x="77398" y="58712"/>
                    <a:pt x="77007" y="58884"/>
                    <a:pt x="76617" y="59049"/>
                  </a:cubicBezTo>
                  <a:cubicBezTo>
                    <a:pt x="76688" y="59672"/>
                    <a:pt x="76779" y="60299"/>
                    <a:pt x="76884" y="60918"/>
                  </a:cubicBezTo>
                  <a:moveTo>
                    <a:pt x="76122" y="62993"/>
                  </a:moveTo>
                  <a:cubicBezTo>
                    <a:pt x="76475" y="62906"/>
                    <a:pt x="76824" y="62816"/>
                    <a:pt x="77176" y="62723"/>
                  </a:cubicBezTo>
                  <a:cubicBezTo>
                    <a:pt x="77052" y="62178"/>
                    <a:pt x="76940" y="61627"/>
                    <a:pt x="76842" y="61079"/>
                  </a:cubicBezTo>
                  <a:cubicBezTo>
                    <a:pt x="76478" y="61203"/>
                    <a:pt x="76118" y="61319"/>
                    <a:pt x="75754" y="61432"/>
                  </a:cubicBezTo>
                  <a:cubicBezTo>
                    <a:pt x="75863" y="61953"/>
                    <a:pt x="75987" y="62471"/>
                    <a:pt x="76122" y="62993"/>
                  </a:cubicBezTo>
                  <a:close/>
                  <a:moveTo>
                    <a:pt x="75019" y="63240"/>
                  </a:moveTo>
                  <a:cubicBezTo>
                    <a:pt x="75364" y="63165"/>
                    <a:pt x="75709" y="63090"/>
                    <a:pt x="76054" y="63008"/>
                  </a:cubicBezTo>
                  <a:cubicBezTo>
                    <a:pt x="75919" y="62490"/>
                    <a:pt x="75796" y="61972"/>
                    <a:pt x="75687" y="61451"/>
                  </a:cubicBezTo>
                  <a:cubicBezTo>
                    <a:pt x="75330" y="61563"/>
                    <a:pt x="74974" y="61668"/>
                    <a:pt x="74621" y="61766"/>
                  </a:cubicBezTo>
                  <a:cubicBezTo>
                    <a:pt x="74741" y="62257"/>
                    <a:pt x="74873" y="62749"/>
                    <a:pt x="75019" y="63240"/>
                  </a:cubicBezTo>
                  <a:close/>
                  <a:moveTo>
                    <a:pt x="73935" y="63454"/>
                  </a:moveTo>
                  <a:cubicBezTo>
                    <a:pt x="74272" y="63390"/>
                    <a:pt x="74610" y="63327"/>
                    <a:pt x="74948" y="63255"/>
                  </a:cubicBezTo>
                  <a:cubicBezTo>
                    <a:pt x="74805" y="62768"/>
                    <a:pt x="74670" y="62276"/>
                    <a:pt x="74550" y="61785"/>
                  </a:cubicBezTo>
                  <a:cubicBezTo>
                    <a:pt x="74205" y="61882"/>
                    <a:pt x="73856" y="61972"/>
                    <a:pt x="73511" y="62058"/>
                  </a:cubicBezTo>
                  <a:cubicBezTo>
                    <a:pt x="73642" y="62527"/>
                    <a:pt x="73781" y="62989"/>
                    <a:pt x="73935" y="63454"/>
                  </a:cubicBezTo>
                  <a:close/>
                  <a:moveTo>
                    <a:pt x="72869" y="63634"/>
                  </a:moveTo>
                  <a:cubicBezTo>
                    <a:pt x="73199" y="63582"/>
                    <a:pt x="73529" y="63525"/>
                    <a:pt x="73859" y="63465"/>
                  </a:cubicBezTo>
                  <a:cubicBezTo>
                    <a:pt x="73709" y="63004"/>
                    <a:pt x="73567" y="62542"/>
                    <a:pt x="73439" y="62077"/>
                  </a:cubicBezTo>
                  <a:cubicBezTo>
                    <a:pt x="73098" y="62163"/>
                    <a:pt x="72756" y="62242"/>
                    <a:pt x="72419" y="62317"/>
                  </a:cubicBezTo>
                  <a:cubicBezTo>
                    <a:pt x="72558" y="62756"/>
                    <a:pt x="72708" y="63195"/>
                    <a:pt x="72869" y="63634"/>
                  </a:cubicBezTo>
                  <a:moveTo>
                    <a:pt x="72835" y="63773"/>
                  </a:moveTo>
                  <a:cubicBezTo>
                    <a:pt x="72512" y="63822"/>
                    <a:pt x="72190" y="63867"/>
                    <a:pt x="71867" y="63908"/>
                  </a:cubicBezTo>
                  <a:cubicBezTo>
                    <a:pt x="72021" y="64291"/>
                    <a:pt x="72186" y="64670"/>
                    <a:pt x="72359" y="65049"/>
                  </a:cubicBezTo>
                  <a:cubicBezTo>
                    <a:pt x="72674" y="65026"/>
                    <a:pt x="72989" y="65000"/>
                    <a:pt x="73308" y="64970"/>
                  </a:cubicBezTo>
                  <a:cubicBezTo>
                    <a:pt x="73143" y="64572"/>
                    <a:pt x="72985" y="64175"/>
                    <a:pt x="72835" y="63773"/>
                  </a:cubicBezTo>
                  <a:moveTo>
                    <a:pt x="74355" y="64854"/>
                  </a:moveTo>
                  <a:cubicBezTo>
                    <a:pt x="74197" y="64437"/>
                    <a:pt x="74043" y="64017"/>
                    <a:pt x="73904" y="63597"/>
                  </a:cubicBezTo>
                  <a:cubicBezTo>
                    <a:pt x="73574" y="63657"/>
                    <a:pt x="73244" y="63709"/>
                    <a:pt x="72914" y="63762"/>
                  </a:cubicBezTo>
                  <a:cubicBezTo>
                    <a:pt x="73064" y="64163"/>
                    <a:pt x="73222" y="64565"/>
                    <a:pt x="73387" y="64962"/>
                  </a:cubicBezTo>
                  <a:cubicBezTo>
                    <a:pt x="73709" y="64929"/>
                    <a:pt x="74032" y="64895"/>
                    <a:pt x="74355" y="64854"/>
                  </a:cubicBezTo>
                  <a:close/>
                  <a:moveTo>
                    <a:pt x="74404" y="64981"/>
                  </a:moveTo>
                  <a:cubicBezTo>
                    <a:pt x="74085" y="65022"/>
                    <a:pt x="73762" y="65056"/>
                    <a:pt x="73439" y="65090"/>
                  </a:cubicBezTo>
                  <a:cubicBezTo>
                    <a:pt x="73597" y="65458"/>
                    <a:pt x="73762" y="65825"/>
                    <a:pt x="73931" y="66189"/>
                  </a:cubicBezTo>
                  <a:cubicBezTo>
                    <a:pt x="74246" y="66174"/>
                    <a:pt x="74561" y="66159"/>
                    <a:pt x="74876" y="66137"/>
                  </a:cubicBezTo>
                  <a:cubicBezTo>
                    <a:pt x="74711" y="65754"/>
                    <a:pt x="74554" y="65368"/>
                    <a:pt x="74404" y="64981"/>
                  </a:cubicBezTo>
                  <a:close/>
                  <a:moveTo>
                    <a:pt x="75919" y="66051"/>
                  </a:moveTo>
                  <a:cubicBezTo>
                    <a:pt x="75758" y="65649"/>
                    <a:pt x="75604" y="65244"/>
                    <a:pt x="75462" y="64839"/>
                  </a:cubicBezTo>
                  <a:cubicBezTo>
                    <a:pt x="75135" y="64887"/>
                    <a:pt x="74809" y="64932"/>
                    <a:pt x="74482" y="64974"/>
                  </a:cubicBezTo>
                  <a:cubicBezTo>
                    <a:pt x="74632" y="65360"/>
                    <a:pt x="74790" y="65747"/>
                    <a:pt x="74955" y="66129"/>
                  </a:cubicBezTo>
                  <a:cubicBezTo>
                    <a:pt x="75278" y="66107"/>
                    <a:pt x="75597" y="66081"/>
                    <a:pt x="75919" y="66051"/>
                  </a:cubicBezTo>
                  <a:close/>
                  <a:moveTo>
                    <a:pt x="75968" y="66178"/>
                  </a:moveTo>
                  <a:cubicBezTo>
                    <a:pt x="75649" y="66208"/>
                    <a:pt x="75330" y="66234"/>
                    <a:pt x="75011" y="66257"/>
                  </a:cubicBezTo>
                  <a:cubicBezTo>
                    <a:pt x="75169" y="66613"/>
                    <a:pt x="75334" y="66974"/>
                    <a:pt x="75507" y="67326"/>
                  </a:cubicBezTo>
                  <a:cubicBezTo>
                    <a:pt x="75818" y="67319"/>
                    <a:pt x="76133" y="67311"/>
                    <a:pt x="76445" y="67296"/>
                  </a:cubicBezTo>
                  <a:cubicBezTo>
                    <a:pt x="76280" y="66925"/>
                    <a:pt x="76122" y="66550"/>
                    <a:pt x="75968" y="66178"/>
                  </a:cubicBezTo>
                  <a:close/>
                  <a:moveTo>
                    <a:pt x="77480" y="67236"/>
                  </a:moveTo>
                  <a:cubicBezTo>
                    <a:pt x="77319" y="66850"/>
                    <a:pt x="77165" y="66456"/>
                    <a:pt x="77019" y="66066"/>
                  </a:cubicBezTo>
                  <a:cubicBezTo>
                    <a:pt x="76696" y="66103"/>
                    <a:pt x="76370" y="66137"/>
                    <a:pt x="76043" y="66171"/>
                  </a:cubicBezTo>
                  <a:cubicBezTo>
                    <a:pt x="76197" y="66546"/>
                    <a:pt x="76355" y="66921"/>
                    <a:pt x="76523" y="67292"/>
                  </a:cubicBezTo>
                  <a:cubicBezTo>
                    <a:pt x="76842" y="67277"/>
                    <a:pt x="77161" y="67259"/>
                    <a:pt x="77480" y="67236"/>
                  </a:cubicBezTo>
                  <a:close/>
                  <a:moveTo>
                    <a:pt x="77533" y="67360"/>
                  </a:moveTo>
                  <a:cubicBezTo>
                    <a:pt x="77214" y="67383"/>
                    <a:pt x="76895" y="67401"/>
                    <a:pt x="76580" y="67416"/>
                  </a:cubicBezTo>
                  <a:cubicBezTo>
                    <a:pt x="76737" y="67765"/>
                    <a:pt x="76902" y="68114"/>
                    <a:pt x="77075" y="68459"/>
                  </a:cubicBezTo>
                  <a:cubicBezTo>
                    <a:pt x="77386" y="68459"/>
                    <a:pt x="77698" y="68456"/>
                    <a:pt x="78013" y="68448"/>
                  </a:cubicBezTo>
                  <a:cubicBezTo>
                    <a:pt x="77844" y="68088"/>
                    <a:pt x="77687" y="67724"/>
                    <a:pt x="77533" y="67360"/>
                  </a:cubicBezTo>
                  <a:moveTo>
                    <a:pt x="79041" y="68414"/>
                  </a:moveTo>
                  <a:cubicBezTo>
                    <a:pt x="78880" y="68035"/>
                    <a:pt x="78726" y="67656"/>
                    <a:pt x="78576" y="67277"/>
                  </a:cubicBezTo>
                  <a:cubicBezTo>
                    <a:pt x="78253" y="67307"/>
                    <a:pt x="77930" y="67334"/>
                    <a:pt x="77608" y="67356"/>
                  </a:cubicBezTo>
                  <a:cubicBezTo>
                    <a:pt x="77762" y="67720"/>
                    <a:pt x="77919" y="68084"/>
                    <a:pt x="78088" y="68448"/>
                  </a:cubicBezTo>
                  <a:cubicBezTo>
                    <a:pt x="78407" y="68441"/>
                    <a:pt x="78722" y="68429"/>
                    <a:pt x="79041" y="68414"/>
                  </a:cubicBezTo>
                  <a:close/>
                  <a:moveTo>
                    <a:pt x="79094" y="68534"/>
                  </a:moveTo>
                  <a:cubicBezTo>
                    <a:pt x="78778" y="68549"/>
                    <a:pt x="78463" y="68561"/>
                    <a:pt x="78144" y="68568"/>
                  </a:cubicBezTo>
                  <a:cubicBezTo>
                    <a:pt x="78306" y="68910"/>
                    <a:pt x="78471" y="69247"/>
                    <a:pt x="78643" y="69585"/>
                  </a:cubicBezTo>
                  <a:cubicBezTo>
                    <a:pt x="78932" y="69592"/>
                    <a:pt x="79221" y="69596"/>
                    <a:pt x="79510" y="69596"/>
                  </a:cubicBezTo>
                  <a:cubicBezTo>
                    <a:pt x="79533" y="69596"/>
                    <a:pt x="79555" y="69596"/>
                    <a:pt x="79578" y="69596"/>
                  </a:cubicBezTo>
                  <a:cubicBezTo>
                    <a:pt x="79409" y="69243"/>
                    <a:pt x="79251" y="68891"/>
                    <a:pt x="79094" y="68534"/>
                  </a:cubicBezTo>
                  <a:moveTo>
                    <a:pt x="80602" y="69581"/>
                  </a:moveTo>
                  <a:cubicBezTo>
                    <a:pt x="80437" y="69213"/>
                    <a:pt x="80283" y="68846"/>
                    <a:pt x="80133" y="68478"/>
                  </a:cubicBezTo>
                  <a:cubicBezTo>
                    <a:pt x="79810" y="68501"/>
                    <a:pt x="79487" y="68516"/>
                    <a:pt x="79169" y="68534"/>
                  </a:cubicBezTo>
                  <a:cubicBezTo>
                    <a:pt x="79322" y="68887"/>
                    <a:pt x="79484" y="69243"/>
                    <a:pt x="79653" y="69596"/>
                  </a:cubicBezTo>
                  <a:cubicBezTo>
                    <a:pt x="79968" y="69592"/>
                    <a:pt x="80283" y="69589"/>
                    <a:pt x="80602" y="69581"/>
                  </a:cubicBezTo>
                  <a:close/>
                  <a:moveTo>
                    <a:pt x="80654" y="69701"/>
                  </a:moveTo>
                  <a:cubicBezTo>
                    <a:pt x="80339" y="69709"/>
                    <a:pt x="80024" y="69716"/>
                    <a:pt x="79709" y="69716"/>
                  </a:cubicBezTo>
                  <a:cubicBezTo>
                    <a:pt x="79870" y="70050"/>
                    <a:pt x="80039" y="70380"/>
                    <a:pt x="80212" y="70711"/>
                  </a:cubicBezTo>
                  <a:cubicBezTo>
                    <a:pt x="80519" y="70722"/>
                    <a:pt x="80831" y="70729"/>
                    <a:pt x="81142" y="70737"/>
                  </a:cubicBezTo>
                  <a:cubicBezTo>
                    <a:pt x="80973" y="70392"/>
                    <a:pt x="80812" y="70046"/>
                    <a:pt x="80654" y="69701"/>
                  </a:cubicBezTo>
                  <a:close/>
                  <a:moveTo>
                    <a:pt x="82005" y="70744"/>
                  </a:moveTo>
                  <a:cubicBezTo>
                    <a:pt x="82058" y="70744"/>
                    <a:pt x="82106" y="70744"/>
                    <a:pt x="82159" y="70744"/>
                  </a:cubicBezTo>
                  <a:cubicBezTo>
                    <a:pt x="81994" y="70384"/>
                    <a:pt x="81836" y="70028"/>
                    <a:pt x="81686" y="69667"/>
                  </a:cubicBezTo>
                  <a:cubicBezTo>
                    <a:pt x="81367" y="69682"/>
                    <a:pt x="81045" y="69694"/>
                    <a:pt x="80726" y="69701"/>
                  </a:cubicBezTo>
                  <a:cubicBezTo>
                    <a:pt x="80883" y="70046"/>
                    <a:pt x="81045" y="70392"/>
                    <a:pt x="81213" y="70737"/>
                  </a:cubicBezTo>
                  <a:cubicBezTo>
                    <a:pt x="81476" y="70741"/>
                    <a:pt x="81742" y="70744"/>
                    <a:pt x="82005" y="70744"/>
                  </a:cubicBezTo>
                  <a:close/>
                  <a:moveTo>
                    <a:pt x="82215" y="70864"/>
                  </a:moveTo>
                  <a:cubicBezTo>
                    <a:pt x="82144" y="70864"/>
                    <a:pt x="82076" y="70864"/>
                    <a:pt x="82005" y="70864"/>
                  </a:cubicBezTo>
                  <a:lnTo>
                    <a:pt x="82005" y="70864"/>
                  </a:lnTo>
                  <a:cubicBezTo>
                    <a:pt x="81761" y="70864"/>
                    <a:pt x="81517" y="70861"/>
                    <a:pt x="81273" y="70857"/>
                  </a:cubicBezTo>
                  <a:cubicBezTo>
                    <a:pt x="81435" y="71183"/>
                    <a:pt x="81604" y="71510"/>
                    <a:pt x="81776" y="71832"/>
                  </a:cubicBezTo>
                  <a:cubicBezTo>
                    <a:pt x="82084" y="71847"/>
                    <a:pt x="82395" y="71862"/>
                    <a:pt x="82703" y="71874"/>
                  </a:cubicBezTo>
                  <a:cubicBezTo>
                    <a:pt x="82534" y="71536"/>
                    <a:pt x="82373" y="71202"/>
                    <a:pt x="82215" y="70864"/>
                  </a:cubicBezTo>
                  <a:close/>
                  <a:moveTo>
                    <a:pt x="83720" y="71900"/>
                  </a:moveTo>
                  <a:cubicBezTo>
                    <a:pt x="83555" y="71551"/>
                    <a:pt x="83393" y="71198"/>
                    <a:pt x="83243" y="70849"/>
                  </a:cubicBezTo>
                  <a:cubicBezTo>
                    <a:pt x="82921" y="70857"/>
                    <a:pt x="82602" y="70861"/>
                    <a:pt x="82283" y="70861"/>
                  </a:cubicBezTo>
                  <a:cubicBezTo>
                    <a:pt x="82440" y="71202"/>
                    <a:pt x="82605" y="71540"/>
                    <a:pt x="82774" y="71874"/>
                  </a:cubicBezTo>
                  <a:cubicBezTo>
                    <a:pt x="83089" y="71885"/>
                    <a:pt x="83405" y="71892"/>
                    <a:pt x="83720" y="71900"/>
                  </a:cubicBezTo>
                  <a:close/>
                  <a:moveTo>
                    <a:pt x="83776" y="72016"/>
                  </a:moveTo>
                  <a:cubicBezTo>
                    <a:pt x="83461" y="72012"/>
                    <a:pt x="83146" y="72005"/>
                    <a:pt x="82834" y="71994"/>
                  </a:cubicBezTo>
                  <a:cubicBezTo>
                    <a:pt x="82999" y="72313"/>
                    <a:pt x="83164" y="72632"/>
                    <a:pt x="83341" y="72950"/>
                  </a:cubicBezTo>
                  <a:cubicBezTo>
                    <a:pt x="83648" y="72969"/>
                    <a:pt x="83956" y="72988"/>
                    <a:pt x="84268" y="73007"/>
                  </a:cubicBezTo>
                  <a:cubicBezTo>
                    <a:pt x="84099" y="72677"/>
                    <a:pt x="83934" y="72346"/>
                    <a:pt x="83776" y="72016"/>
                  </a:cubicBezTo>
                  <a:close/>
                  <a:moveTo>
                    <a:pt x="85266" y="73048"/>
                  </a:moveTo>
                  <a:cubicBezTo>
                    <a:pt x="85101" y="72707"/>
                    <a:pt x="84939" y="72365"/>
                    <a:pt x="84785" y="72020"/>
                  </a:cubicBezTo>
                  <a:cubicBezTo>
                    <a:pt x="84695" y="72020"/>
                    <a:pt x="84605" y="72020"/>
                    <a:pt x="84515" y="72020"/>
                  </a:cubicBezTo>
                  <a:lnTo>
                    <a:pt x="84515" y="72020"/>
                  </a:lnTo>
                  <a:cubicBezTo>
                    <a:pt x="84290" y="72020"/>
                    <a:pt x="84065" y="72020"/>
                    <a:pt x="83840" y="72016"/>
                  </a:cubicBezTo>
                  <a:cubicBezTo>
                    <a:pt x="84001" y="72350"/>
                    <a:pt x="84166" y="72680"/>
                    <a:pt x="84335" y="73010"/>
                  </a:cubicBezTo>
                  <a:cubicBezTo>
                    <a:pt x="84647" y="73026"/>
                    <a:pt x="84954" y="73037"/>
                    <a:pt x="85266" y="73048"/>
                  </a:cubicBezTo>
                  <a:moveTo>
                    <a:pt x="85322" y="73164"/>
                  </a:moveTo>
                  <a:cubicBezTo>
                    <a:pt x="85014" y="73157"/>
                    <a:pt x="84707" y="73142"/>
                    <a:pt x="84399" y="73127"/>
                  </a:cubicBezTo>
                  <a:cubicBezTo>
                    <a:pt x="84560" y="73442"/>
                    <a:pt x="84729" y="73753"/>
                    <a:pt x="84905" y="74065"/>
                  </a:cubicBezTo>
                  <a:cubicBezTo>
                    <a:pt x="85209" y="74091"/>
                    <a:pt x="85513" y="74114"/>
                    <a:pt x="85817" y="74136"/>
                  </a:cubicBezTo>
                  <a:cubicBezTo>
                    <a:pt x="85648" y="73813"/>
                    <a:pt x="85483" y="73491"/>
                    <a:pt x="85322" y="73164"/>
                  </a:cubicBezTo>
                  <a:close/>
                  <a:moveTo>
                    <a:pt x="86826" y="74192"/>
                  </a:moveTo>
                  <a:cubicBezTo>
                    <a:pt x="86661" y="73858"/>
                    <a:pt x="86500" y="73525"/>
                    <a:pt x="86342" y="73187"/>
                  </a:cubicBezTo>
                  <a:cubicBezTo>
                    <a:pt x="86024" y="73183"/>
                    <a:pt x="85705" y="73176"/>
                    <a:pt x="85386" y="73168"/>
                  </a:cubicBezTo>
                  <a:cubicBezTo>
                    <a:pt x="85547" y="73491"/>
                    <a:pt x="85712" y="73817"/>
                    <a:pt x="85885" y="74140"/>
                  </a:cubicBezTo>
                  <a:cubicBezTo>
                    <a:pt x="86200" y="74159"/>
                    <a:pt x="86511" y="74177"/>
                    <a:pt x="86826" y="74192"/>
                  </a:cubicBezTo>
                  <a:close/>
                  <a:moveTo>
                    <a:pt x="87385" y="75262"/>
                  </a:moveTo>
                  <a:cubicBezTo>
                    <a:pt x="87213" y="74947"/>
                    <a:pt x="87048" y="74628"/>
                    <a:pt x="86886" y="74309"/>
                  </a:cubicBezTo>
                  <a:cubicBezTo>
                    <a:pt x="86571" y="74294"/>
                    <a:pt x="86260" y="74275"/>
                    <a:pt x="85948" y="74256"/>
                  </a:cubicBezTo>
                  <a:cubicBezTo>
                    <a:pt x="86114" y="74564"/>
                    <a:pt x="86282" y="74871"/>
                    <a:pt x="86459" y="75175"/>
                  </a:cubicBezTo>
                  <a:cubicBezTo>
                    <a:pt x="86766" y="75209"/>
                    <a:pt x="87074" y="75235"/>
                    <a:pt x="87385" y="75262"/>
                  </a:cubicBezTo>
                  <a:moveTo>
                    <a:pt x="87446" y="75378"/>
                  </a:moveTo>
                  <a:cubicBezTo>
                    <a:pt x="87138" y="75352"/>
                    <a:pt x="86830" y="75325"/>
                    <a:pt x="86526" y="75295"/>
                  </a:cubicBezTo>
                  <a:cubicBezTo>
                    <a:pt x="86695" y="75584"/>
                    <a:pt x="86868" y="75877"/>
                    <a:pt x="87048" y="76170"/>
                  </a:cubicBezTo>
                  <a:cubicBezTo>
                    <a:pt x="87348" y="76207"/>
                    <a:pt x="87652" y="76245"/>
                    <a:pt x="87956" y="76282"/>
                  </a:cubicBezTo>
                  <a:cubicBezTo>
                    <a:pt x="87783" y="75982"/>
                    <a:pt x="87611" y="75678"/>
                    <a:pt x="87446" y="75378"/>
                  </a:cubicBezTo>
                  <a:close/>
                  <a:moveTo>
                    <a:pt x="88950" y="76387"/>
                  </a:moveTo>
                  <a:cubicBezTo>
                    <a:pt x="88777" y="76076"/>
                    <a:pt x="88609" y="75761"/>
                    <a:pt x="88447" y="75449"/>
                  </a:cubicBezTo>
                  <a:cubicBezTo>
                    <a:pt x="88136" y="75431"/>
                    <a:pt x="87824" y="75408"/>
                    <a:pt x="87513" y="75382"/>
                  </a:cubicBezTo>
                  <a:cubicBezTo>
                    <a:pt x="87678" y="75686"/>
                    <a:pt x="87851" y="75986"/>
                    <a:pt x="88027" y="76290"/>
                  </a:cubicBezTo>
                  <a:cubicBezTo>
                    <a:pt x="88331" y="76324"/>
                    <a:pt x="88642" y="76357"/>
                    <a:pt x="88950" y="76387"/>
                  </a:cubicBezTo>
                  <a:close/>
                  <a:moveTo>
                    <a:pt x="89014" y="76500"/>
                  </a:moveTo>
                  <a:cubicBezTo>
                    <a:pt x="88706" y="76470"/>
                    <a:pt x="88399" y="76440"/>
                    <a:pt x="88095" y="76402"/>
                  </a:cubicBezTo>
                  <a:cubicBezTo>
                    <a:pt x="88263" y="76695"/>
                    <a:pt x="88436" y="76980"/>
                    <a:pt x="88616" y="77265"/>
                  </a:cubicBezTo>
                  <a:cubicBezTo>
                    <a:pt x="88920" y="77310"/>
                    <a:pt x="89224" y="77352"/>
                    <a:pt x="89528" y="77389"/>
                  </a:cubicBezTo>
                  <a:cubicBezTo>
                    <a:pt x="89352" y="77093"/>
                    <a:pt x="89179" y="76796"/>
                    <a:pt x="89014" y="76500"/>
                  </a:cubicBezTo>
                  <a:close/>
                  <a:moveTo>
                    <a:pt x="89078" y="76507"/>
                  </a:moveTo>
                  <a:cubicBezTo>
                    <a:pt x="89243" y="76804"/>
                    <a:pt x="89415" y="77100"/>
                    <a:pt x="89592" y="77400"/>
                  </a:cubicBezTo>
                  <a:cubicBezTo>
                    <a:pt x="89899" y="77438"/>
                    <a:pt x="90207" y="77475"/>
                    <a:pt x="90515" y="77509"/>
                  </a:cubicBezTo>
                  <a:cubicBezTo>
                    <a:pt x="90342" y="77201"/>
                    <a:pt x="90173" y="76894"/>
                    <a:pt x="90012" y="76586"/>
                  </a:cubicBezTo>
                  <a:cubicBezTo>
                    <a:pt x="89700" y="76564"/>
                    <a:pt x="89385" y="76534"/>
                    <a:pt x="89078" y="76507"/>
                  </a:cubicBezTo>
                  <a:close/>
                  <a:moveTo>
                    <a:pt x="89460" y="75506"/>
                  </a:moveTo>
                  <a:cubicBezTo>
                    <a:pt x="89141" y="75491"/>
                    <a:pt x="88826" y="75472"/>
                    <a:pt x="88507" y="75453"/>
                  </a:cubicBezTo>
                  <a:cubicBezTo>
                    <a:pt x="88672" y="75768"/>
                    <a:pt x="88841" y="76080"/>
                    <a:pt x="89014" y="76391"/>
                  </a:cubicBezTo>
                  <a:cubicBezTo>
                    <a:pt x="89325" y="76421"/>
                    <a:pt x="89637" y="76447"/>
                    <a:pt x="89952" y="76474"/>
                  </a:cubicBezTo>
                  <a:cubicBezTo>
                    <a:pt x="89783" y="76151"/>
                    <a:pt x="89618" y="75828"/>
                    <a:pt x="89460" y="75506"/>
                  </a:cubicBezTo>
                  <a:close/>
                  <a:moveTo>
                    <a:pt x="89588" y="74372"/>
                  </a:moveTo>
                  <a:cubicBezTo>
                    <a:pt x="89385" y="74372"/>
                    <a:pt x="89183" y="74372"/>
                    <a:pt x="88980" y="74369"/>
                  </a:cubicBezTo>
                  <a:cubicBezTo>
                    <a:pt x="89134" y="74714"/>
                    <a:pt x="89295" y="75055"/>
                    <a:pt x="89460" y="75393"/>
                  </a:cubicBezTo>
                  <a:cubicBezTo>
                    <a:pt x="89783" y="75408"/>
                    <a:pt x="90106" y="75423"/>
                    <a:pt x="90428" y="75431"/>
                  </a:cubicBezTo>
                  <a:cubicBezTo>
                    <a:pt x="90267" y="75078"/>
                    <a:pt x="90113" y="74725"/>
                    <a:pt x="89963" y="74372"/>
                  </a:cubicBezTo>
                  <a:cubicBezTo>
                    <a:pt x="89836" y="74372"/>
                    <a:pt x="89712" y="74372"/>
                    <a:pt x="89588" y="74372"/>
                  </a:cubicBezTo>
                  <a:close/>
                  <a:moveTo>
                    <a:pt x="89468" y="73138"/>
                  </a:moveTo>
                  <a:cubicBezTo>
                    <a:pt x="89134" y="73153"/>
                    <a:pt x="88800" y="73164"/>
                    <a:pt x="88466" y="73176"/>
                  </a:cubicBezTo>
                  <a:cubicBezTo>
                    <a:pt x="88616" y="73536"/>
                    <a:pt x="88770" y="73900"/>
                    <a:pt x="88931" y="74256"/>
                  </a:cubicBezTo>
                  <a:cubicBezTo>
                    <a:pt x="89149" y="74260"/>
                    <a:pt x="89367" y="74260"/>
                    <a:pt x="89588" y="74260"/>
                  </a:cubicBezTo>
                  <a:cubicBezTo>
                    <a:pt x="89697" y="74260"/>
                    <a:pt x="89806" y="74260"/>
                    <a:pt x="89914" y="74260"/>
                  </a:cubicBezTo>
                  <a:cubicBezTo>
                    <a:pt x="89761" y="73888"/>
                    <a:pt x="89610" y="73513"/>
                    <a:pt x="89468" y="73138"/>
                  </a:cubicBezTo>
                  <a:close/>
                  <a:moveTo>
                    <a:pt x="125836" y="13136"/>
                  </a:moveTo>
                  <a:cubicBezTo>
                    <a:pt x="131367" y="13136"/>
                    <a:pt x="136342" y="13560"/>
                    <a:pt x="140360" y="14476"/>
                  </a:cubicBezTo>
                  <a:cubicBezTo>
                    <a:pt x="144382" y="15391"/>
                    <a:pt x="147452" y="16791"/>
                    <a:pt x="149174" y="18753"/>
                  </a:cubicBezTo>
                  <a:cubicBezTo>
                    <a:pt x="150993" y="20828"/>
                    <a:pt x="151815" y="23210"/>
                    <a:pt x="151815" y="25777"/>
                  </a:cubicBezTo>
                  <a:cubicBezTo>
                    <a:pt x="151811" y="30714"/>
                    <a:pt x="148787" y="36342"/>
                    <a:pt x="144052" y="41906"/>
                  </a:cubicBezTo>
                  <a:cubicBezTo>
                    <a:pt x="139317" y="47471"/>
                    <a:pt x="132871" y="52971"/>
                    <a:pt x="126016" y="57642"/>
                  </a:cubicBezTo>
                  <a:cubicBezTo>
                    <a:pt x="114299" y="65679"/>
                    <a:pt x="101354" y="70801"/>
                    <a:pt x="89044" y="71829"/>
                  </a:cubicBezTo>
                  <a:cubicBezTo>
                    <a:pt x="89183" y="72230"/>
                    <a:pt x="89325" y="72628"/>
                    <a:pt x="89475" y="73026"/>
                  </a:cubicBezTo>
                  <a:cubicBezTo>
                    <a:pt x="102720" y="72448"/>
                    <a:pt x="116843" y="67221"/>
                    <a:pt x="129337" y="58734"/>
                  </a:cubicBezTo>
                  <a:cubicBezTo>
                    <a:pt x="136304" y="54025"/>
                    <a:pt x="142799" y="48450"/>
                    <a:pt x="147553" y="42788"/>
                  </a:cubicBezTo>
                  <a:cubicBezTo>
                    <a:pt x="152310" y="37126"/>
                    <a:pt x="155316" y="31378"/>
                    <a:pt x="155316" y="26332"/>
                  </a:cubicBezTo>
                  <a:cubicBezTo>
                    <a:pt x="155316" y="23623"/>
                    <a:pt x="154453" y="21117"/>
                    <a:pt x="152528" y="18925"/>
                  </a:cubicBezTo>
                  <a:cubicBezTo>
                    <a:pt x="150693" y="16828"/>
                    <a:pt x="147403" y="15312"/>
                    <a:pt x="143095" y="14326"/>
                  </a:cubicBezTo>
                  <a:cubicBezTo>
                    <a:pt x="138788" y="13339"/>
                    <a:pt x="133464" y="12874"/>
                    <a:pt x="127577" y="12874"/>
                  </a:cubicBezTo>
                  <a:cubicBezTo>
                    <a:pt x="124857" y="12874"/>
                    <a:pt x="122013" y="12975"/>
                    <a:pt x="119094" y="13166"/>
                  </a:cubicBezTo>
                  <a:cubicBezTo>
                    <a:pt x="118981" y="13226"/>
                    <a:pt x="118865" y="13286"/>
                    <a:pt x="118752" y="13346"/>
                  </a:cubicBezTo>
                  <a:cubicBezTo>
                    <a:pt x="121187" y="13207"/>
                    <a:pt x="123559" y="13136"/>
                    <a:pt x="125836" y="13136"/>
                  </a:cubicBezTo>
                  <a:close/>
                  <a:moveTo>
                    <a:pt x="124080" y="13500"/>
                  </a:moveTo>
                  <a:cubicBezTo>
                    <a:pt x="129247" y="13500"/>
                    <a:pt x="133869" y="13890"/>
                    <a:pt x="137595" y="14731"/>
                  </a:cubicBezTo>
                  <a:cubicBezTo>
                    <a:pt x="141325" y="15571"/>
                    <a:pt x="144157" y="16858"/>
                    <a:pt x="145737" y="18663"/>
                  </a:cubicBezTo>
                  <a:lnTo>
                    <a:pt x="145737" y="18663"/>
                  </a:lnTo>
                  <a:cubicBezTo>
                    <a:pt x="147440" y="20603"/>
                    <a:pt x="148209" y="22828"/>
                    <a:pt x="148209" y="25229"/>
                  </a:cubicBezTo>
                  <a:cubicBezTo>
                    <a:pt x="148206" y="30016"/>
                    <a:pt x="145178" y="35502"/>
                    <a:pt x="140469" y="40953"/>
                  </a:cubicBezTo>
                  <a:cubicBezTo>
                    <a:pt x="135764" y="46409"/>
                    <a:pt x="129374" y="51827"/>
                    <a:pt x="122643" y="56460"/>
                  </a:cubicBezTo>
                  <a:cubicBezTo>
                    <a:pt x="111721" y="64021"/>
                    <a:pt x="99932" y="69007"/>
                    <a:pt x="88605" y="70440"/>
                  </a:cubicBezTo>
                  <a:cubicBezTo>
                    <a:pt x="88729" y="70864"/>
                    <a:pt x="88864" y="71292"/>
                    <a:pt x="89006" y="71716"/>
                  </a:cubicBezTo>
                  <a:cubicBezTo>
                    <a:pt x="101298" y="70696"/>
                    <a:pt x="114235" y="65578"/>
                    <a:pt x="125953" y="57549"/>
                  </a:cubicBezTo>
                  <a:cubicBezTo>
                    <a:pt x="132800" y="52877"/>
                    <a:pt x="139238" y="47384"/>
                    <a:pt x="143962" y="41831"/>
                  </a:cubicBezTo>
                  <a:cubicBezTo>
                    <a:pt x="148690" y="36278"/>
                    <a:pt x="151699" y="30665"/>
                    <a:pt x="151699" y="25777"/>
                  </a:cubicBezTo>
                  <a:cubicBezTo>
                    <a:pt x="151695" y="23233"/>
                    <a:pt x="150888" y="20888"/>
                    <a:pt x="149084" y="18832"/>
                  </a:cubicBezTo>
                  <a:lnTo>
                    <a:pt x="149129" y="18790"/>
                  </a:lnTo>
                  <a:lnTo>
                    <a:pt x="149084" y="18832"/>
                  </a:lnTo>
                  <a:cubicBezTo>
                    <a:pt x="147335" y="16899"/>
                    <a:pt x="144345" y="15500"/>
                    <a:pt x="140334" y="14588"/>
                  </a:cubicBezTo>
                  <a:cubicBezTo>
                    <a:pt x="136327" y="13680"/>
                    <a:pt x="131363" y="13252"/>
                    <a:pt x="125836" y="13252"/>
                  </a:cubicBezTo>
                  <a:lnTo>
                    <a:pt x="125836" y="13252"/>
                  </a:lnTo>
                  <a:cubicBezTo>
                    <a:pt x="123484" y="13252"/>
                    <a:pt x="121030" y="13331"/>
                    <a:pt x="118508" y="13478"/>
                  </a:cubicBezTo>
                  <a:cubicBezTo>
                    <a:pt x="118400" y="13538"/>
                    <a:pt x="118295" y="13594"/>
                    <a:pt x="118190" y="13654"/>
                  </a:cubicBezTo>
                  <a:cubicBezTo>
                    <a:pt x="120212" y="13553"/>
                    <a:pt x="122185" y="13500"/>
                    <a:pt x="124080" y="13500"/>
                  </a:cubicBezTo>
                  <a:close/>
                  <a:moveTo>
                    <a:pt x="117649" y="13954"/>
                  </a:moveTo>
                  <a:cubicBezTo>
                    <a:pt x="119248" y="13887"/>
                    <a:pt x="120805" y="13849"/>
                    <a:pt x="122309" y="13849"/>
                  </a:cubicBezTo>
                  <a:cubicBezTo>
                    <a:pt x="127112" y="13849"/>
                    <a:pt x="131389" y="14205"/>
                    <a:pt x="134826" y="14975"/>
                  </a:cubicBezTo>
                  <a:cubicBezTo>
                    <a:pt x="138263" y="15744"/>
                    <a:pt x="140863" y="16922"/>
                    <a:pt x="142311" y="18573"/>
                  </a:cubicBezTo>
                  <a:lnTo>
                    <a:pt x="142311" y="18573"/>
                  </a:lnTo>
                  <a:cubicBezTo>
                    <a:pt x="143898" y="20381"/>
                    <a:pt x="144615" y="22456"/>
                    <a:pt x="144615" y="24700"/>
                  </a:cubicBezTo>
                  <a:cubicBezTo>
                    <a:pt x="144611" y="29326"/>
                    <a:pt x="141580" y="34669"/>
                    <a:pt x="136897" y="40012"/>
                  </a:cubicBezTo>
                  <a:cubicBezTo>
                    <a:pt x="132215" y="45351"/>
                    <a:pt x="125885" y="50686"/>
                    <a:pt x="119274" y="55286"/>
                  </a:cubicBezTo>
                  <a:cubicBezTo>
                    <a:pt x="109177" y="62344"/>
                    <a:pt x="98525" y="67165"/>
                    <a:pt x="88196" y="68947"/>
                  </a:cubicBezTo>
                  <a:cubicBezTo>
                    <a:pt x="88312" y="69409"/>
                    <a:pt x="88436" y="69866"/>
                    <a:pt x="88571" y="70324"/>
                  </a:cubicBezTo>
                  <a:cubicBezTo>
                    <a:pt x="99880" y="68898"/>
                    <a:pt x="111661" y="63919"/>
                    <a:pt x="122572" y="56363"/>
                  </a:cubicBezTo>
                  <a:cubicBezTo>
                    <a:pt x="129299" y="51733"/>
                    <a:pt x="135681" y="46319"/>
                    <a:pt x="140379" y="40878"/>
                  </a:cubicBezTo>
                  <a:cubicBezTo>
                    <a:pt x="145080" y="35434"/>
                    <a:pt x="148089" y="29964"/>
                    <a:pt x="148089" y="25229"/>
                  </a:cubicBezTo>
                  <a:cubicBezTo>
                    <a:pt x="148089" y="22854"/>
                    <a:pt x="147332" y="20663"/>
                    <a:pt x="145647" y="18742"/>
                  </a:cubicBezTo>
                  <a:lnTo>
                    <a:pt x="145692" y="18700"/>
                  </a:lnTo>
                  <a:lnTo>
                    <a:pt x="145647" y="18742"/>
                  </a:lnTo>
                  <a:cubicBezTo>
                    <a:pt x="144097" y="16967"/>
                    <a:pt x="141283" y="15684"/>
                    <a:pt x="137569" y="14847"/>
                  </a:cubicBezTo>
                  <a:cubicBezTo>
                    <a:pt x="133858" y="14010"/>
                    <a:pt x="129243" y="13620"/>
                    <a:pt x="124080" y="13620"/>
                  </a:cubicBezTo>
                  <a:cubicBezTo>
                    <a:pt x="122110" y="13620"/>
                    <a:pt x="120058" y="13676"/>
                    <a:pt x="117949" y="13785"/>
                  </a:cubicBezTo>
                  <a:cubicBezTo>
                    <a:pt x="117848" y="13842"/>
                    <a:pt x="117747" y="13898"/>
                    <a:pt x="117649" y="13954"/>
                  </a:cubicBezTo>
                  <a:close/>
                  <a:moveTo>
                    <a:pt x="117544" y="13958"/>
                  </a:moveTo>
                  <a:cubicBezTo>
                    <a:pt x="117642" y="13902"/>
                    <a:pt x="117743" y="13845"/>
                    <a:pt x="117841" y="13793"/>
                  </a:cubicBezTo>
                  <a:cubicBezTo>
                    <a:pt x="117439" y="13815"/>
                    <a:pt x="117041" y="13838"/>
                    <a:pt x="116636" y="13860"/>
                  </a:cubicBezTo>
                  <a:cubicBezTo>
                    <a:pt x="116542" y="13913"/>
                    <a:pt x="116445" y="13965"/>
                    <a:pt x="116351" y="14014"/>
                  </a:cubicBezTo>
                  <a:cubicBezTo>
                    <a:pt x="116753" y="13995"/>
                    <a:pt x="117150" y="13977"/>
                    <a:pt x="117544" y="13958"/>
                  </a:cubicBezTo>
                  <a:close/>
                  <a:moveTo>
                    <a:pt x="117026" y="14250"/>
                  </a:moveTo>
                  <a:cubicBezTo>
                    <a:pt x="117120" y="14198"/>
                    <a:pt x="117214" y="14142"/>
                    <a:pt x="117308" y="14089"/>
                  </a:cubicBezTo>
                  <a:cubicBezTo>
                    <a:pt x="116906" y="14108"/>
                    <a:pt x="116509" y="14130"/>
                    <a:pt x="116103" y="14153"/>
                  </a:cubicBezTo>
                  <a:cubicBezTo>
                    <a:pt x="116017" y="14202"/>
                    <a:pt x="115927" y="14250"/>
                    <a:pt x="115841" y="14299"/>
                  </a:cubicBezTo>
                  <a:cubicBezTo>
                    <a:pt x="116239" y="14281"/>
                    <a:pt x="116636" y="14262"/>
                    <a:pt x="117026" y="14250"/>
                  </a:cubicBezTo>
                  <a:close/>
                  <a:moveTo>
                    <a:pt x="115349" y="14573"/>
                  </a:moveTo>
                  <a:cubicBezTo>
                    <a:pt x="115747" y="14558"/>
                    <a:pt x="116137" y="14547"/>
                    <a:pt x="116527" y="14536"/>
                  </a:cubicBezTo>
                  <a:cubicBezTo>
                    <a:pt x="116617" y="14487"/>
                    <a:pt x="116708" y="14434"/>
                    <a:pt x="116794" y="14382"/>
                  </a:cubicBezTo>
                  <a:cubicBezTo>
                    <a:pt x="116400" y="14397"/>
                    <a:pt x="115998" y="14416"/>
                    <a:pt x="115597" y="14434"/>
                  </a:cubicBezTo>
                  <a:cubicBezTo>
                    <a:pt x="115514" y="14479"/>
                    <a:pt x="115432" y="14524"/>
                    <a:pt x="115349" y="14573"/>
                  </a:cubicBezTo>
                  <a:close/>
                  <a:moveTo>
                    <a:pt x="115240" y="14577"/>
                  </a:moveTo>
                  <a:cubicBezTo>
                    <a:pt x="115323" y="14532"/>
                    <a:pt x="115406" y="14483"/>
                    <a:pt x="115484" y="14438"/>
                  </a:cubicBezTo>
                  <a:cubicBezTo>
                    <a:pt x="115090" y="14457"/>
                    <a:pt x="114693" y="14479"/>
                    <a:pt x="114291" y="14502"/>
                  </a:cubicBezTo>
                  <a:cubicBezTo>
                    <a:pt x="114216" y="14543"/>
                    <a:pt x="114141" y="14584"/>
                    <a:pt x="114066" y="14626"/>
                  </a:cubicBezTo>
                  <a:cubicBezTo>
                    <a:pt x="114460" y="14607"/>
                    <a:pt x="114854" y="14592"/>
                    <a:pt x="115240" y="14577"/>
                  </a:cubicBezTo>
                  <a:close/>
                  <a:moveTo>
                    <a:pt x="114771" y="14843"/>
                  </a:moveTo>
                  <a:cubicBezTo>
                    <a:pt x="114847" y="14802"/>
                    <a:pt x="114925" y="14757"/>
                    <a:pt x="115004" y="14712"/>
                  </a:cubicBezTo>
                  <a:cubicBezTo>
                    <a:pt x="114610" y="14727"/>
                    <a:pt x="114212" y="14746"/>
                    <a:pt x="113815" y="14765"/>
                  </a:cubicBezTo>
                  <a:cubicBezTo>
                    <a:pt x="113743" y="14802"/>
                    <a:pt x="113676" y="14843"/>
                    <a:pt x="113608" y="14881"/>
                  </a:cubicBezTo>
                  <a:cubicBezTo>
                    <a:pt x="113999" y="14866"/>
                    <a:pt x="114389" y="14855"/>
                    <a:pt x="114771" y="14843"/>
                  </a:cubicBezTo>
                  <a:close/>
                  <a:moveTo>
                    <a:pt x="114306" y="15113"/>
                  </a:moveTo>
                  <a:cubicBezTo>
                    <a:pt x="114385" y="15068"/>
                    <a:pt x="114460" y="15023"/>
                    <a:pt x="114535" y="14982"/>
                  </a:cubicBezTo>
                  <a:cubicBezTo>
                    <a:pt x="114149" y="14990"/>
                    <a:pt x="113755" y="15005"/>
                    <a:pt x="113361" y="15020"/>
                  </a:cubicBezTo>
                  <a:cubicBezTo>
                    <a:pt x="113293" y="15057"/>
                    <a:pt x="113226" y="15095"/>
                    <a:pt x="113162" y="15132"/>
                  </a:cubicBezTo>
                  <a:cubicBezTo>
                    <a:pt x="113548" y="15125"/>
                    <a:pt x="113931" y="15117"/>
                    <a:pt x="114306" y="15113"/>
                  </a:cubicBezTo>
                  <a:close/>
                  <a:moveTo>
                    <a:pt x="113008" y="15387"/>
                  </a:moveTo>
                  <a:cubicBezTo>
                    <a:pt x="113286" y="15387"/>
                    <a:pt x="113563" y="15387"/>
                    <a:pt x="113837" y="15391"/>
                  </a:cubicBezTo>
                  <a:cubicBezTo>
                    <a:pt x="113916" y="15342"/>
                    <a:pt x="113999" y="15297"/>
                    <a:pt x="114077" y="15249"/>
                  </a:cubicBezTo>
                  <a:cubicBezTo>
                    <a:pt x="113698" y="15252"/>
                    <a:pt x="113308" y="15260"/>
                    <a:pt x="112918" y="15271"/>
                  </a:cubicBezTo>
                  <a:cubicBezTo>
                    <a:pt x="112850" y="15309"/>
                    <a:pt x="112783" y="15350"/>
                    <a:pt x="112715" y="15387"/>
                  </a:cubicBezTo>
                  <a:cubicBezTo>
                    <a:pt x="112813" y="15387"/>
                    <a:pt x="112910" y="15387"/>
                    <a:pt x="113008" y="15387"/>
                  </a:cubicBezTo>
                  <a:close/>
                  <a:moveTo>
                    <a:pt x="113334" y="15691"/>
                  </a:moveTo>
                  <a:cubicBezTo>
                    <a:pt x="113428" y="15635"/>
                    <a:pt x="113522" y="15579"/>
                    <a:pt x="113616" y="15522"/>
                  </a:cubicBezTo>
                  <a:cubicBezTo>
                    <a:pt x="113413" y="15522"/>
                    <a:pt x="113214" y="15522"/>
                    <a:pt x="113008" y="15522"/>
                  </a:cubicBezTo>
                  <a:lnTo>
                    <a:pt x="113008" y="15522"/>
                  </a:lnTo>
                  <a:cubicBezTo>
                    <a:pt x="112832" y="15522"/>
                    <a:pt x="112659" y="15522"/>
                    <a:pt x="112483" y="15522"/>
                  </a:cubicBezTo>
                  <a:cubicBezTo>
                    <a:pt x="112404" y="15567"/>
                    <a:pt x="112329" y="15612"/>
                    <a:pt x="112254" y="15657"/>
                  </a:cubicBezTo>
                  <a:cubicBezTo>
                    <a:pt x="112622" y="15665"/>
                    <a:pt x="112982" y="15676"/>
                    <a:pt x="113334" y="15691"/>
                  </a:cubicBezTo>
                  <a:close/>
                  <a:moveTo>
                    <a:pt x="112760" y="16044"/>
                  </a:moveTo>
                  <a:cubicBezTo>
                    <a:pt x="112880" y="15969"/>
                    <a:pt x="113001" y="15894"/>
                    <a:pt x="113124" y="15819"/>
                  </a:cubicBezTo>
                  <a:cubicBezTo>
                    <a:pt x="112768" y="15808"/>
                    <a:pt x="112400" y="15796"/>
                    <a:pt x="112029" y="15789"/>
                  </a:cubicBezTo>
                  <a:cubicBezTo>
                    <a:pt x="111931" y="15845"/>
                    <a:pt x="111834" y="15905"/>
                    <a:pt x="111736" y="15961"/>
                  </a:cubicBezTo>
                  <a:cubicBezTo>
                    <a:pt x="112089" y="15984"/>
                    <a:pt x="112430" y="16014"/>
                    <a:pt x="112760" y="16044"/>
                  </a:cubicBezTo>
                  <a:close/>
                  <a:moveTo>
                    <a:pt x="112025" y="16505"/>
                  </a:moveTo>
                  <a:cubicBezTo>
                    <a:pt x="112201" y="16393"/>
                    <a:pt x="112381" y="16277"/>
                    <a:pt x="112562" y="16168"/>
                  </a:cubicBezTo>
                  <a:cubicBezTo>
                    <a:pt x="112228" y="16134"/>
                    <a:pt x="111882" y="16108"/>
                    <a:pt x="111526" y="16089"/>
                  </a:cubicBezTo>
                  <a:cubicBezTo>
                    <a:pt x="111383" y="16175"/>
                    <a:pt x="111241" y="16262"/>
                    <a:pt x="111098" y="16348"/>
                  </a:cubicBezTo>
                  <a:cubicBezTo>
                    <a:pt x="111421" y="16393"/>
                    <a:pt x="111732" y="16445"/>
                    <a:pt x="112025" y="16505"/>
                  </a:cubicBezTo>
                  <a:close/>
                  <a:moveTo>
                    <a:pt x="110194" y="16911"/>
                  </a:moveTo>
                  <a:cubicBezTo>
                    <a:pt x="110464" y="17001"/>
                    <a:pt x="110712" y="17098"/>
                    <a:pt x="110933" y="17211"/>
                  </a:cubicBezTo>
                  <a:cubicBezTo>
                    <a:pt x="111237" y="17008"/>
                    <a:pt x="111541" y="16813"/>
                    <a:pt x="111849" y="16614"/>
                  </a:cubicBezTo>
                  <a:cubicBezTo>
                    <a:pt x="111552" y="16558"/>
                    <a:pt x="111237" y="16509"/>
                    <a:pt x="110907" y="16464"/>
                  </a:cubicBezTo>
                  <a:cubicBezTo>
                    <a:pt x="110667" y="16610"/>
                    <a:pt x="110430" y="16761"/>
                    <a:pt x="110194" y="16911"/>
                  </a:cubicBezTo>
                  <a:close/>
                  <a:moveTo>
                    <a:pt x="110130" y="16888"/>
                  </a:moveTo>
                  <a:cubicBezTo>
                    <a:pt x="110359" y="16742"/>
                    <a:pt x="110592" y="16599"/>
                    <a:pt x="110828" y="16453"/>
                  </a:cubicBezTo>
                  <a:cubicBezTo>
                    <a:pt x="110513" y="16412"/>
                    <a:pt x="110187" y="16378"/>
                    <a:pt x="109849" y="16348"/>
                  </a:cubicBezTo>
                  <a:cubicBezTo>
                    <a:pt x="109669" y="16457"/>
                    <a:pt x="109489" y="16565"/>
                    <a:pt x="109309" y="16674"/>
                  </a:cubicBezTo>
                  <a:cubicBezTo>
                    <a:pt x="109601" y="16738"/>
                    <a:pt x="109875" y="16809"/>
                    <a:pt x="110130" y="16888"/>
                  </a:cubicBezTo>
                  <a:close/>
                  <a:moveTo>
                    <a:pt x="109001" y="18539"/>
                  </a:moveTo>
                  <a:cubicBezTo>
                    <a:pt x="109586" y="18119"/>
                    <a:pt x="110187" y="17706"/>
                    <a:pt x="110794" y="17305"/>
                  </a:cubicBezTo>
                  <a:cubicBezTo>
                    <a:pt x="110569" y="17196"/>
                    <a:pt x="110314" y="17098"/>
                    <a:pt x="110033" y="17012"/>
                  </a:cubicBezTo>
                  <a:cubicBezTo>
                    <a:pt x="109556" y="17316"/>
                    <a:pt x="109083" y="17624"/>
                    <a:pt x="108614" y="17939"/>
                  </a:cubicBezTo>
                  <a:cubicBezTo>
                    <a:pt x="108768" y="18130"/>
                    <a:pt x="108896" y="18329"/>
                    <a:pt x="109001" y="18539"/>
                  </a:cubicBezTo>
                  <a:close/>
                  <a:moveTo>
                    <a:pt x="104450" y="23394"/>
                  </a:moveTo>
                  <a:cubicBezTo>
                    <a:pt x="105935" y="22017"/>
                    <a:pt x="107508" y="20696"/>
                    <a:pt x="109151" y="19439"/>
                  </a:cubicBezTo>
                  <a:cubicBezTo>
                    <a:pt x="109102" y="19173"/>
                    <a:pt x="109020" y="18918"/>
                    <a:pt x="108900" y="18670"/>
                  </a:cubicBezTo>
                  <a:cubicBezTo>
                    <a:pt x="108633" y="18862"/>
                    <a:pt x="108367" y="19053"/>
                    <a:pt x="108104" y="19248"/>
                  </a:cubicBezTo>
                  <a:cubicBezTo>
                    <a:pt x="107260" y="19871"/>
                    <a:pt x="106434" y="20513"/>
                    <a:pt x="105632" y="21169"/>
                  </a:cubicBezTo>
                  <a:cubicBezTo>
                    <a:pt x="105384" y="21871"/>
                    <a:pt x="104982" y="22614"/>
                    <a:pt x="104450" y="23394"/>
                  </a:cubicBezTo>
                  <a:close/>
                  <a:moveTo>
                    <a:pt x="99291" y="28786"/>
                  </a:moveTo>
                  <a:cubicBezTo>
                    <a:pt x="100713" y="27101"/>
                    <a:pt x="102247" y="25480"/>
                    <a:pt x="103883" y="23927"/>
                  </a:cubicBezTo>
                  <a:cubicBezTo>
                    <a:pt x="104566" y="23015"/>
                    <a:pt x="105084" y="22156"/>
                    <a:pt x="105399" y="21357"/>
                  </a:cubicBezTo>
                  <a:cubicBezTo>
                    <a:pt x="101305" y="24737"/>
                    <a:pt x="97752" y="28546"/>
                    <a:pt x="94837" y="32624"/>
                  </a:cubicBezTo>
                  <a:cubicBezTo>
                    <a:pt x="96432" y="31315"/>
                    <a:pt x="97936" y="30028"/>
                    <a:pt x="99291" y="28786"/>
                  </a:cubicBezTo>
                  <a:close/>
                  <a:moveTo>
                    <a:pt x="92927" y="37989"/>
                  </a:moveTo>
                  <a:cubicBezTo>
                    <a:pt x="94529" y="35082"/>
                    <a:pt x="96435" y="32271"/>
                    <a:pt x="98615" y="29600"/>
                  </a:cubicBezTo>
                  <a:cubicBezTo>
                    <a:pt x="98480" y="29716"/>
                    <a:pt x="98349" y="29836"/>
                    <a:pt x="98214" y="29953"/>
                  </a:cubicBezTo>
                  <a:cubicBezTo>
                    <a:pt x="97054" y="30977"/>
                    <a:pt x="95813" y="32024"/>
                    <a:pt x="94514" y="33086"/>
                  </a:cubicBezTo>
                  <a:cubicBezTo>
                    <a:pt x="92965" y="35303"/>
                    <a:pt x="91603" y="37595"/>
                    <a:pt x="90443" y="39948"/>
                  </a:cubicBezTo>
                  <a:cubicBezTo>
                    <a:pt x="91273" y="39295"/>
                    <a:pt x="92102" y="38642"/>
                    <a:pt x="92927" y="37989"/>
                  </a:cubicBezTo>
                  <a:close/>
                  <a:moveTo>
                    <a:pt x="89231" y="44660"/>
                  </a:moveTo>
                  <a:cubicBezTo>
                    <a:pt x="89524" y="44432"/>
                    <a:pt x="89817" y="44203"/>
                    <a:pt x="90113" y="43974"/>
                  </a:cubicBezTo>
                  <a:cubicBezTo>
                    <a:pt x="90864" y="42057"/>
                    <a:pt x="91742" y="40169"/>
                    <a:pt x="92747" y="38320"/>
                  </a:cubicBezTo>
                  <a:cubicBezTo>
                    <a:pt x="91933" y="38965"/>
                    <a:pt x="91115" y="39606"/>
                    <a:pt x="90293" y="40252"/>
                  </a:cubicBezTo>
                  <a:cubicBezTo>
                    <a:pt x="89453" y="41985"/>
                    <a:pt x="88721" y="43752"/>
                    <a:pt x="88106" y="45538"/>
                  </a:cubicBezTo>
                  <a:cubicBezTo>
                    <a:pt x="88477" y="45249"/>
                    <a:pt x="88853" y="44957"/>
                    <a:pt x="89231" y="44660"/>
                  </a:cubicBezTo>
                  <a:close/>
                  <a:moveTo>
                    <a:pt x="88496" y="48870"/>
                  </a:moveTo>
                  <a:cubicBezTo>
                    <a:pt x="88916" y="47313"/>
                    <a:pt x="89423" y="45767"/>
                    <a:pt x="90012" y="44236"/>
                  </a:cubicBezTo>
                  <a:cubicBezTo>
                    <a:pt x="89779" y="44417"/>
                    <a:pt x="89550" y="44593"/>
                    <a:pt x="89318" y="44773"/>
                  </a:cubicBezTo>
                  <a:cubicBezTo>
                    <a:pt x="88883" y="45114"/>
                    <a:pt x="88447" y="45452"/>
                    <a:pt x="88020" y="45786"/>
                  </a:cubicBezTo>
                  <a:cubicBezTo>
                    <a:pt x="87536" y="47216"/>
                    <a:pt x="87127" y="48656"/>
                    <a:pt x="86793" y="50105"/>
                  </a:cubicBezTo>
                  <a:cubicBezTo>
                    <a:pt x="87355" y="49703"/>
                    <a:pt x="87922" y="49290"/>
                    <a:pt x="88496" y="48870"/>
                  </a:cubicBezTo>
                  <a:close/>
                  <a:moveTo>
                    <a:pt x="86110" y="53827"/>
                  </a:moveTo>
                  <a:cubicBezTo>
                    <a:pt x="86609" y="53511"/>
                    <a:pt x="87112" y="53189"/>
                    <a:pt x="87618" y="52859"/>
                  </a:cubicBezTo>
                  <a:cubicBezTo>
                    <a:pt x="87832" y="51594"/>
                    <a:pt x="88106" y="50341"/>
                    <a:pt x="88436" y="49088"/>
                  </a:cubicBezTo>
                  <a:cubicBezTo>
                    <a:pt x="87866" y="49508"/>
                    <a:pt x="87303" y="49913"/>
                    <a:pt x="86744" y="50311"/>
                  </a:cubicBezTo>
                  <a:cubicBezTo>
                    <a:pt x="86481" y="51482"/>
                    <a:pt x="86271" y="52652"/>
                    <a:pt x="86110" y="53827"/>
                  </a:cubicBezTo>
                  <a:close/>
                  <a:moveTo>
                    <a:pt x="86054" y="53860"/>
                  </a:moveTo>
                  <a:cubicBezTo>
                    <a:pt x="86215" y="52690"/>
                    <a:pt x="86425" y="51519"/>
                    <a:pt x="86684" y="50356"/>
                  </a:cubicBezTo>
                  <a:cubicBezTo>
                    <a:pt x="86144" y="50739"/>
                    <a:pt x="85607" y="51114"/>
                    <a:pt x="85078" y="51482"/>
                  </a:cubicBezTo>
                  <a:cubicBezTo>
                    <a:pt x="84875" y="52570"/>
                    <a:pt x="84722" y="53661"/>
                    <a:pt x="84609" y="54753"/>
                  </a:cubicBezTo>
                  <a:cubicBezTo>
                    <a:pt x="85089" y="54464"/>
                    <a:pt x="85570" y="54168"/>
                    <a:pt x="86054" y="53860"/>
                  </a:cubicBezTo>
                  <a:close/>
                  <a:moveTo>
                    <a:pt x="84425" y="57665"/>
                  </a:moveTo>
                  <a:cubicBezTo>
                    <a:pt x="84868" y="57436"/>
                    <a:pt x="85311" y="57200"/>
                    <a:pt x="85757" y="56959"/>
                  </a:cubicBezTo>
                  <a:cubicBezTo>
                    <a:pt x="85813" y="55988"/>
                    <a:pt x="85903" y="55012"/>
                    <a:pt x="86031" y="54040"/>
                  </a:cubicBezTo>
                  <a:cubicBezTo>
                    <a:pt x="85551" y="54344"/>
                    <a:pt x="85071" y="54641"/>
                    <a:pt x="84594" y="54926"/>
                  </a:cubicBezTo>
                  <a:cubicBezTo>
                    <a:pt x="84504" y="55838"/>
                    <a:pt x="84448" y="56753"/>
                    <a:pt x="84425" y="57665"/>
                  </a:cubicBezTo>
                  <a:moveTo>
                    <a:pt x="83082" y="58340"/>
                  </a:moveTo>
                  <a:cubicBezTo>
                    <a:pt x="83510" y="58130"/>
                    <a:pt x="83941" y="57916"/>
                    <a:pt x="84373" y="57691"/>
                  </a:cubicBezTo>
                  <a:cubicBezTo>
                    <a:pt x="84395" y="56783"/>
                    <a:pt x="84451" y="55871"/>
                    <a:pt x="84538" y="54960"/>
                  </a:cubicBezTo>
                  <a:cubicBezTo>
                    <a:pt x="84072" y="55241"/>
                    <a:pt x="83611" y="55511"/>
                    <a:pt x="83153" y="55774"/>
                  </a:cubicBezTo>
                  <a:cubicBezTo>
                    <a:pt x="83104" y="56543"/>
                    <a:pt x="83082" y="57308"/>
                    <a:pt x="83082" y="58078"/>
                  </a:cubicBezTo>
                  <a:cubicBezTo>
                    <a:pt x="83082" y="58164"/>
                    <a:pt x="83082" y="58254"/>
                    <a:pt x="83082" y="58340"/>
                  </a:cubicBezTo>
                  <a:moveTo>
                    <a:pt x="81934" y="61184"/>
                  </a:moveTo>
                  <a:cubicBezTo>
                    <a:pt x="82332" y="61034"/>
                    <a:pt x="82725" y="60880"/>
                    <a:pt x="83123" y="60719"/>
                  </a:cubicBezTo>
                  <a:cubicBezTo>
                    <a:pt x="83071" y="59987"/>
                    <a:pt x="83037" y="59252"/>
                    <a:pt x="83029" y="58517"/>
                  </a:cubicBezTo>
                  <a:cubicBezTo>
                    <a:pt x="82613" y="58719"/>
                    <a:pt x="82196" y="58918"/>
                    <a:pt x="81784" y="59106"/>
                  </a:cubicBezTo>
                  <a:cubicBezTo>
                    <a:pt x="81814" y="59800"/>
                    <a:pt x="81863" y="60494"/>
                    <a:pt x="81934" y="61184"/>
                  </a:cubicBezTo>
                  <a:close/>
                  <a:moveTo>
                    <a:pt x="81037" y="63499"/>
                  </a:moveTo>
                  <a:cubicBezTo>
                    <a:pt x="81401" y="63394"/>
                    <a:pt x="81769" y="63285"/>
                    <a:pt x="82136" y="63173"/>
                  </a:cubicBezTo>
                  <a:cubicBezTo>
                    <a:pt x="82039" y="62565"/>
                    <a:pt x="81960" y="61957"/>
                    <a:pt x="81893" y="61346"/>
                  </a:cubicBezTo>
                  <a:cubicBezTo>
                    <a:pt x="81514" y="61488"/>
                    <a:pt x="81131" y="61627"/>
                    <a:pt x="80752" y="61762"/>
                  </a:cubicBezTo>
                  <a:cubicBezTo>
                    <a:pt x="80831" y="62340"/>
                    <a:pt x="80925" y="62921"/>
                    <a:pt x="81037" y="63499"/>
                  </a:cubicBezTo>
                  <a:moveTo>
                    <a:pt x="79566" y="62160"/>
                  </a:moveTo>
                  <a:cubicBezTo>
                    <a:pt x="79660" y="62711"/>
                    <a:pt x="79769" y="63259"/>
                    <a:pt x="79889" y="63807"/>
                  </a:cubicBezTo>
                  <a:cubicBezTo>
                    <a:pt x="80253" y="63713"/>
                    <a:pt x="80613" y="63615"/>
                    <a:pt x="80977" y="63514"/>
                  </a:cubicBezTo>
                  <a:cubicBezTo>
                    <a:pt x="80868" y="62936"/>
                    <a:pt x="80774" y="62359"/>
                    <a:pt x="80692" y="61781"/>
                  </a:cubicBezTo>
                  <a:cubicBezTo>
                    <a:pt x="80317" y="61912"/>
                    <a:pt x="79941" y="62040"/>
                    <a:pt x="79566" y="62160"/>
                  </a:cubicBezTo>
                  <a:moveTo>
                    <a:pt x="79544" y="62025"/>
                  </a:moveTo>
                  <a:cubicBezTo>
                    <a:pt x="79923" y="61905"/>
                    <a:pt x="80298" y="61777"/>
                    <a:pt x="80673" y="61646"/>
                  </a:cubicBezTo>
                  <a:cubicBezTo>
                    <a:pt x="80587" y="60993"/>
                    <a:pt x="80519" y="60340"/>
                    <a:pt x="80467" y="59687"/>
                  </a:cubicBezTo>
                  <a:cubicBezTo>
                    <a:pt x="80073" y="59856"/>
                    <a:pt x="79683" y="60017"/>
                    <a:pt x="79292" y="60175"/>
                  </a:cubicBezTo>
                  <a:cubicBezTo>
                    <a:pt x="79360" y="60794"/>
                    <a:pt x="79442" y="61409"/>
                    <a:pt x="79544" y="62025"/>
                  </a:cubicBezTo>
                  <a:moveTo>
                    <a:pt x="78763" y="64077"/>
                  </a:moveTo>
                  <a:cubicBezTo>
                    <a:pt x="79120" y="63998"/>
                    <a:pt x="79472" y="63912"/>
                    <a:pt x="79829" y="63822"/>
                  </a:cubicBezTo>
                  <a:cubicBezTo>
                    <a:pt x="79709" y="63274"/>
                    <a:pt x="79600" y="62726"/>
                    <a:pt x="79506" y="62178"/>
                  </a:cubicBezTo>
                  <a:cubicBezTo>
                    <a:pt x="79142" y="62299"/>
                    <a:pt x="78778" y="62411"/>
                    <a:pt x="78411" y="62516"/>
                  </a:cubicBezTo>
                  <a:cubicBezTo>
                    <a:pt x="78516" y="63041"/>
                    <a:pt x="78636" y="63559"/>
                    <a:pt x="78763" y="64077"/>
                  </a:cubicBezTo>
                  <a:close/>
                  <a:moveTo>
                    <a:pt x="77657" y="64317"/>
                  </a:moveTo>
                  <a:cubicBezTo>
                    <a:pt x="78005" y="64246"/>
                    <a:pt x="78351" y="64171"/>
                    <a:pt x="78703" y="64092"/>
                  </a:cubicBezTo>
                  <a:cubicBezTo>
                    <a:pt x="78572" y="63574"/>
                    <a:pt x="78456" y="63056"/>
                    <a:pt x="78351" y="62535"/>
                  </a:cubicBezTo>
                  <a:cubicBezTo>
                    <a:pt x="77990" y="62640"/>
                    <a:pt x="77630" y="62741"/>
                    <a:pt x="77274" y="62839"/>
                  </a:cubicBezTo>
                  <a:cubicBezTo>
                    <a:pt x="77390" y="63334"/>
                    <a:pt x="77518" y="63826"/>
                    <a:pt x="77657" y="64317"/>
                  </a:cubicBezTo>
                  <a:close/>
                  <a:moveTo>
                    <a:pt x="76565" y="64523"/>
                  </a:moveTo>
                  <a:cubicBezTo>
                    <a:pt x="76906" y="64463"/>
                    <a:pt x="77248" y="64400"/>
                    <a:pt x="77589" y="64332"/>
                  </a:cubicBezTo>
                  <a:cubicBezTo>
                    <a:pt x="77450" y="63841"/>
                    <a:pt x="77323" y="63349"/>
                    <a:pt x="77210" y="62854"/>
                  </a:cubicBezTo>
                  <a:cubicBezTo>
                    <a:pt x="76857" y="62948"/>
                    <a:pt x="76508" y="63038"/>
                    <a:pt x="76156" y="63120"/>
                  </a:cubicBezTo>
                  <a:cubicBezTo>
                    <a:pt x="76283" y="63589"/>
                    <a:pt x="76418" y="64058"/>
                    <a:pt x="76565" y="64523"/>
                  </a:cubicBezTo>
                  <a:moveTo>
                    <a:pt x="76535" y="64666"/>
                  </a:moveTo>
                  <a:cubicBezTo>
                    <a:pt x="76201" y="64722"/>
                    <a:pt x="75867" y="64779"/>
                    <a:pt x="75537" y="64827"/>
                  </a:cubicBezTo>
                  <a:cubicBezTo>
                    <a:pt x="75679" y="65236"/>
                    <a:pt x="75833" y="65642"/>
                    <a:pt x="75994" y="66043"/>
                  </a:cubicBezTo>
                  <a:cubicBezTo>
                    <a:pt x="76321" y="66013"/>
                    <a:pt x="76647" y="65979"/>
                    <a:pt x="76974" y="65938"/>
                  </a:cubicBezTo>
                  <a:cubicBezTo>
                    <a:pt x="76820" y="65514"/>
                    <a:pt x="76673" y="65090"/>
                    <a:pt x="76535" y="64666"/>
                  </a:cubicBezTo>
                  <a:close/>
                  <a:moveTo>
                    <a:pt x="78043" y="65799"/>
                  </a:moveTo>
                  <a:cubicBezTo>
                    <a:pt x="77893" y="65353"/>
                    <a:pt x="77754" y="64906"/>
                    <a:pt x="77626" y="64460"/>
                  </a:cubicBezTo>
                  <a:cubicBezTo>
                    <a:pt x="77285" y="64527"/>
                    <a:pt x="76944" y="64591"/>
                    <a:pt x="76606" y="64651"/>
                  </a:cubicBezTo>
                  <a:cubicBezTo>
                    <a:pt x="76745" y="65079"/>
                    <a:pt x="76891" y="65507"/>
                    <a:pt x="77045" y="65930"/>
                  </a:cubicBezTo>
                  <a:cubicBezTo>
                    <a:pt x="77379" y="65889"/>
                    <a:pt x="77709" y="65848"/>
                    <a:pt x="78043" y="65799"/>
                  </a:cubicBezTo>
                  <a:close/>
                  <a:moveTo>
                    <a:pt x="78084" y="65923"/>
                  </a:moveTo>
                  <a:cubicBezTo>
                    <a:pt x="77754" y="65972"/>
                    <a:pt x="77424" y="66017"/>
                    <a:pt x="77090" y="66054"/>
                  </a:cubicBezTo>
                  <a:cubicBezTo>
                    <a:pt x="77236" y="66448"/>
                    <a:pt x="77394" y="66842"/>
                    <a:pt x="77555" y="67232"/>
                  </a:cubicBezTo>
                  <a:cubicBezTo>
                    <a:pt x="77878" y="67210"/>
                    <a:pt x="78204" y="67184"/>
                    <a:pt x="78531" y="67154"/>
                  </a:cubicBezTo>
                  <a:cubicBezTo>
                    <a:pt x="78373" y="66745"/>
                    <a:pt x="78223" y="66336"/>
                    <a:pt x="78084" y="65923"/>
                  </a:cubicBezTo>
                  <a:moveTo>
                    <a:pt x="79593" y="67045"/>
                  </a:moveTo>
                  <a:cubicBezTo>
                    <a:pt x="79439" y="66613"/>
                    <a:pt x="79300" y="66186"/>
                    <a:pt x="79165" y="65754"/>
                  </a:cubicBezTo>
                  <a:cubicBezTo>
                    <a:pt x="78827" y="65810"/>
                    <a:pt x="78489" y="65867"/>
                    <a:pt x="78152" y="65915"/>
                  </a:cubicBezTo>
                  <a:cubicBezTo>
                    <a:pt x="78294" y="66328"/>
                    <a:pt x="78441" y="66737"/>
                    <a:pt x="78598" y="67146"/>
                  </a:cubicBezTo>
                  <a:cubicBezTo>
                    <a:pt x="78928" y="67116"/>
                    <a:pt x="79259" y="67082"/>
                    <a:pt x="79593" y="67045"/>
                  </a:cubicBezTo>
                  <a:moveTo>
                    <a:pt x="79634" y="67165"/>
                  </a:moveTo>
                  <a:cubicBezTo>
                    <a:pt x="79304" y="67206"/>
                    <a:pt x="78977" y="67240"/>
                    <a:pt x="78647" y="67270"/>
                  </a:cubicBezTo>
                  <a:cubicBezTo>
                    <a:pt x="78793" y="67653"/>
                    <a:pt x="78951" y="68032"/>
                    <a:pt x="79112" y="68411"/>
                  </a:cubicBezTo>
                  <a:cubicBezTo>
                    <a:pt x="79435" y="68396"/>
                    <a:pt x="79761" y="68377"/>
                    <a:pt x="80084" y="68354"/>
                  </a:cubicBezTo>
                  <a:cubicBezTo>
                    <a:pt x="79926" y="67960"/>
                    <a:pt x="79776" y="67563"/>
                    <a:pt x="79634" y="67165"/>
                  </a:cubicBezTo>
                  <a:moveTo>
                    <a:pt x="81138" y="68272"/>
                  </a:moveTo>
                  <a:cubicBezTo>
                    <a:pt x="80985" y="67859"/>
                    <a:pt x="80842" y="67446"/>
                    <a:pt x="80703" y="67030"/>
                  </a:cubicBezTo>
                  <a:cubicBezTo>
                    <a:pt x="80369" y="67075"/>
                    <a:pt x="80035" y="67120"/>
                    <a:pt x="79701" y="67157"/>
                  </a:cubicBezTo>
                  <a:cubicBezTo>
                    <a:pt x="79844" y="67559"/>
                    <a:pt x="79994" y="67953"/>
                    <a:pt x="80152" y="68351"/>
                  </a:cubicBezTo>
                  <a:cubicBezTo>
                    <a:pt x="80482" y="68328"/>
                    <a:pt x="80808" y="68302"/>
                    <a:pt x="81138" y="68272"/>
                  </a:cubicBezTo>
                  <a:moveTo>
                    <a:pt x="81183" y="68392"/>
                  </a:moveTo>
                  <a:cubicBezTo>
                    <a:pt x="80853" y="68422"/>
                    <a:pt x="80527" y="68448"/>
                    <a:pt x="80200" y="68471"/>
                  </a:cubicBezTo>
                  <a:cubicBezTo>
                    <a:pt x="80350" y="68842"/>
                    <a:pt x="80508" y="69213"/>
                    <a:pt x="80673" y="69581"/>
                  </a:cubicBezTo>
                  <a:cubicBezTo>
                    <a:pt x="80992" y="69574"/>
                    <a:pt x="81315" y="69562"/>
                    <a:pt x="81637" y="69547"/>
                  </a:cubicBezTo>
                  <a:cubicBezTo>
                    <a:pt x="81476" y="69165"/>
                    <a:pt x="81326" y="68778"/>
                    <a:pt x="81183" y="68392"/>
                  </a:cubicBezTo>
                  <a:close/>
                  <a:moveTo>
                    <a:pt x="82684" y="69487"/>
                  </a:moveTo>
                  <a:cubicBezTo>
                    <a:pt x="82530" y="69090"/>
                    <a:pt x="82384" y="68688"/>
                    <a:pt x="82245" y="68287"/>
                  </a:cubicBezTo>
                  <a:cubicBezTo>
                    <a:pt x="81911" y="68324"/>
                    <a:pt x="81577" y="68358"/>
                    <a:pt x="81247" y="68388"/>
                  </a:cubicBezTo>
                  <a:cubicBezTo>
                    <a:pt x="81390" y="68774"/>
                    <a:pt x="81544" y="69161"/>
                    <a:pt x="81701" y="69544"/>
                  </a:cubicBezTo>
                  <a:cubicBezTo>
                    <a:pt x="82031" y="69529"/>
                    <a:pt x="82358" y="69510"/>
                    <a:pt x="82684" y="69487"/>
                  </a:cubicBezTo>
                  <a:close/>
                  <a:moveTo>
                    <a:pt x="82729" y="69607"/>
                  </a:moveTo>
                  <a:cubicBezTo>
                    <a:pt x="82403" y="69630"/>
                    <a:pt x="82076" y="69649"/>
                    <a:pt x="81754" y="69664"/>
                  </a:cubicBezTo>
                  <a:cubicBezTo>
                    <a:pt x="81904" y="70024"/>
                    <a:pt x="82061" y="70384"/>
                    <a:pt x="82226" y="70744"/>
                  </a:cubicBezTo>
                  <a:cubicBezTo>
                    <a:pt x="82549" y="70741"/>
                    <a:pt x="82868" y="70737"/>
                    <a:pt x="83191" y="70729"/>
                  </a:cubicBezTo>
                  <a:cubicBezTo>
                    <a:pt x="83029" y="70358"/>
                    <a:pt x="82876" y="69983"/>
                    <a:pt x="82729" y="69607"/>
                  </a:cubicBezTo>
                  <a:close/>
                  <a:moveTo>
                    <a:pt x="84219" y="70696"/>
                  </a:moveTo>
                  <a:cubicBezTo>
                    <a:pt x="84065" y="70305"/>
                    <a:pt x="83915" y="69919"/>
                    <a:pt x="83776" y="69529"/>
                  </a:cubicBezTo>
                  <a:cubicBezTo>
                    <a:pt x="83450" y="69555"/>
                    <a:pt x="83119" y="69581"/>
                    <a:pt x="82793" y="69604"/>
                  </a:cubicBezTo>
                  <a:cubicBezTo>
                    <a:pt x="82939" y="69979"/>
                    <a:pt x="83093" y="70354"/>
                    <a:pt x="83255" y="70729"/>
                  </a:cubicBezTo>
                  <a:cubicBezTo>
                    <a:pt x="83577" y="70718"/>
                    <a:pt x="83896" y="70707"/>
                    <a:pt x="84219" y="70696"/>
                  </a:cubicBezTo>
                  <a:close/>
                  <a:moveTo>
                    <a:pt x="84268" y="70812"/>
                  </a:moveTo>
                  <a:cubicBezTo>
                    <a:pt x="83949" y="70827"/>
                    <a:pt x="83626" y="70838"/>
                    <a:pt x="83307" y="70846"/>
                  </a:cubicBezTo>
                  <a:cubicBezTo>
                    <a:pt x="83461" y="71198"/>
                    <a:pt x="83618" y="71551"/>
                    <a:pt x="83784" y="71900"/>
                  </a:cubicBezTo>
                  <a:cubicBezTo>
                    <a:pt x="84027" y="71904"/>
                    <a:pt x="84271" y="71904"/>
                    <a:pt x="84515" y="71904"/>
                  </a:cubicBezTo>
                  <a:cubicBezTo>
                    <a:pt x="84586" y="71904"/>
                    <a:pt x="84662" y="71904"/>
                    <a:pt x="84733" y="71904"/>
                  </a:cubicBezTo>
                  <a:cubicBezTo>
                    <a:pt x="84571" y="71543"/>
                    <a:pt x="84418" y="71176"/>
                    <a:pt x="84268" y="70812"/>
                  </a:cubicBezTo>
                  <a:close/>
                  <a:moveTo>
                    <a:pt x="85772" y="71889"/>
                  </a:moveTo>
                  <a:cubicBezTo>
                    <a:pt x="85615" y="71513"/>
                    <a:pt x="85464" y="71135"/>
                    <a:pt x="85322" y="70756"/>
                  </a:cubicBezTo>
                  <a:cubicBezTo>
                    <a:pt x="84992" y="70774"/>
                    <a:pt x="84658" y="70793"/>
                    <a:pt x="84328" y="70808"/>
                  </a:cubicBezTo>
                  <a:cubicBezTo>
                    <a:pt x="84478" y="71176"/>
                    <a:pt x="84632" y="71540"/>
                    <a:pt x="84793" y="71904"/>
                  </a:cubicBezTo>
                  <a:cubicBezTo>
                    <a:pt x="85119" y="71904"/>
                    <a:pt x="85446" y="71896"/>
                    <a:pt x="85772" y="71889"/>
                  </a:cubicBezTo>
                  <a:close/>
                  <a:moveTo>
                    <a:pt x="85821" y="72005"/>
                  </a:moveTo>
                  <a:cubicBezTo>
                    <a:pt x="85494" y="72012"/>
                    <a:pt x="85172" y="72020"/>
                    <a:pt x="84845" y="72020"/>
                  </a:cubicBezTo>
                  <a:cubicBezTo>
                    <a:pt x="85003" y="72365"/>
                    <a:pt x="85164" y="72707"/>
                    <a:pt x="85329" y="73052"/>
                  </a:cubicBezTo>
                  <a:cubicBezTo>
                    <a:pt x="85648" y="73059"/>
                    <a:pt x="85967" y="73067"/>
                    <a:pt x="86290" y="73071"/>
                  </a:cubicBezTo>
                  <a:cubicBezTo>
                    <a:pt x="86125" y="72718"/>
                    <a:pt x="85971" y="72361"/>
                    <a:pt x="85821" y="72005"/>
                  </a:cubicBezTo>
                  <a:moveTo>
                    <a:pt x="87044" y="73078"/>
                  </a:moveTo>
                  <a:cubicBezTo>
                    <a:pt x="87138" y="73078"/>
                    <a:pt x="87232" y="73078"/>
                    <a:pt x="87322" y="73078"/>
                  </a:cubicBezTo>
                  <a:cubicBezTo>
                    <a:pt x="87164" y="72710"/>
                    <a:pt x="87014" y="72339"/>
                    <a:pt x="86868" y="71971"/>
                  </a:cubicBezTo>
                  <a:cubicBezTo>
                    <a:pt x="86538" y="71982"/>
                    <a:pt x="86207" y="71997"/>
                    <a:pt x="85881" y="72005"/>
                  </a:cubicBezTo>
                  <a:cubicBezTo>
                    <a:pt x="86031" y="72361"/>
                    <a:pt x="86185" y="72718"/>
                    <a:pt x="86350" y="73074"/>
                  </a:cubicBezTo>
                  <a:cubicBezTo>
                    <a:pt x="86579" y="73074"/>
                    <a:pt x="86811" y="73078"/>
                    <a:pt x="87044" y="73078"/>
                  </a:cubicBezTo>
                  <a:moveTo>
                    <a:pt x="87847" y="74234"/>
                  </a:moveTo>
                  <a:cubicBezTo>
                    <a:pt x="87682" y="73888"/>
                    <a:pt x="87524" y="73540"/>
                    <a:pt x="87374" y="73191"/>
                  </a:cubicBezTo>
                  <a:cubicBezTo>
                    <a:pt x="87262" y="73191"/>
                    <a:pt x="87153" y="73191"/>
                    <a:pt x="87044" y="73191"/>
                  </a:cubicBezTo>
                  <a:cubicBezTo>
                    <a:pt x="86830" y="73191"/>
                    <a:pt x="86616" y="73191"/>
                    <a:pt x="86402" y="73187"/>
                  </a:cubicBezTo>
                  <a:cubicBezTo>
                    <a:pt x="86560" y="73525"/>
                    <a:pt x="86721" y="73862"/>
                    <a:pt x="86890" y="74196"/>
                  </a:cubicBezTo>
                  <a:cubicBezTo>
                    <a:pt x="87209" y="74211"/>
                    <a:pt x="87528" y="74226"/>
                    <a:pt x="87847" y="74234"/>
                  </a:cubicBezTo>
                  <a:close/>
                  <a:moveTo>
                    <a:pt x="87900" y="74350"/>
                  </a:moveTo>
                  <a:cubicBezTo>
                    <a:pt x="87584" y="74339"/>
                    <a:pt x="87265" y="74327"/>
                    <a:pt x="86947" y="74312"/>
                  </a:cubicBezTo>
                  <a:cubicBezTo>
                    <a:pt x="87108" y="74631"/>
                    <a:pt x="87277" y="74950"/>
                    <a:pt x="87449" y="75265"/>
                  </a:cubicBezTo>
                  <a:cubicBezTo>
                    <a:pt x="87761" y="75292"/>
                    <a:pt x="88076" y="75314"/>
                    <a:pt x="88391" y="75337"/>
                  </a:cubicBezTo>
                  <a:cubicBezTo>
                    <a:pt x="88222" y="75007"/>
                    <a:pt x="88057" y="74680"/>
                    <a:pt x="87900" y="74350"/>
                  </a:cubicBezTo>
                  <a:close/>
                  <a:moveTo>
                    <a:pt x="87960" y="74350"/>
                  </a:moveTo>
                  <a:cubicBezTo>
                    <a:pt x="88117" y="74680"/>
                    <a:pt x="88282" y="75010"/>
                    <a:pt x="88451" y="75340"/>
                  </a:cubicBezTo>
                  <a:cubicBezTo>
                    <a:pt x="88766" y="75359"/>
                    <a:pt x="89085" y="75378"/>
                    <a:pt x="89404" y="75393"/>
                  </a:cubicBezTo>
                  <a:cubicBezTo>
                    <a:pt x="89239" y="75052"/>
                    <a:pt x="89081" y="74710"/>
                    <a:pt x="88928" y="74369"/>
                  </a:cubicBezTo>
                  <a:cubicBezTo>
                    <a:pt x="88605" y="74365"/>
                    <a:pt x="88282" y="74361"/>
                    <a:pt x="87960" y="74350"/>
                  </a:cubicBezTo>
                  <a:close/>
                  <a:moveTo>
                    <a:pt x="88414" y="73176"/>
                  </a:moveTo>
                  <a:cubicBezTo>
                    <a:pt x="88087" y="73183"/>
                    <a:pt x="87757" y="73187"/>
                    <a:pt x="87431" y="73191"/>
                  </a:cubicBezTo>
                  <a:cubicBezTo>
                    <a:pt x="87581" y="73540"/>
                    <a:pt x="87742" y="73888"/>
                    <a:pt x="87907" y="74237"/>
                  </a:cubicBezTo>
                  <a:cubicBezTo>
                    <a:pt x="88230" y="74245"/>
                    <a:pt x="88552" y="74252"/>
                    <a:pt x="88875" y="74256"/>
                  </a:cubicBezTo>
                  <a:cubicBezTo>
                    <a:pt x="88717" y="73900"/>
                    <a:pt x="88564" y="73536"/>
                    <a:pt x="88414" y="73176"/>
                  </a:cubicBezTo>
                  <a:moveTo>
                    <a:pt x="87978" y="71907"/>
                  </a:moveTo>
                  <a:cubicBezTo>
                    <a:pt x="88121" y="72294"/>
                    <a:pt x="88267" y="72677"/>
                    <a:pt x="88421" y="73059"/>
                  </a:cubicBezTo>
                  <a:cubicBezTo>
                    <a:pt x="88755" y="73052"/>
                    <a:pt x="89089" y="73041"/>
                    <a:pt x="89423" y="73026"/>
                  </a:cubicBezTo>
                  <a:cubicBezTo>
                    <a:pt x="89277" y="72632"/>
                    <a:pt x="89130" y="72234"/>
                    <a:pt x="88995" y="71832"/>
                  </a:cubicBezTo>
                  <a:cubicBezTo>
                    <a:pt x="88657" y="71862"/>
                    <a:pt x="88316" y="71889"/>
                    <a:pt x="87978" y="71907"/>
                  </a:cubicBezTo>
                  <a:close/>
                  <a:moveTo>
                    <a:pt x="87517" y="70564"/>
                  </a:moveTo>
                  <a:cubicBezTo>
                    <a:pt x="87648" y="70977"/>
                    <a:pt x="87787" y="71386"/>
                    <a:pt x="87937" y="71795"/>
                  </a:cubicBezTo>
                  <a:cubicBezTo>
                    <a:pt x="88275" y="71772"/>
                    <a:pt x="88616" y="71746"/>
                    <a:pt x="88958" y="71720"/>
                  </a:cubicBezTo>
                  <a:cubicBezTo>
                    <a:pt x="88815" y="71296"/>
                    <a:pt x="88684" y="70872"/>
                    <a:pt x="88556" y="70444"/>
                  </a:cubicBezTo>
                  <a:cubicBezTo>
                    <a:pt x="88207" y="70489"/>
                    <a:pt x="87862" y="70527"/>
                    <a:pt x="87517" y="70564"/>
                  </a:cubicBezTo>
                  <a:close/>
                  <a:moveTo>
                    <a:pt x="88151" y="68958"/>
                  </a:moveTo>
                  <a:cubicBezTo>
                    <a:pt x="87794" y="69018"/>
                    <a:pt x="87438" y="69075"/>
                    <a:pt x="87085" y="69131"/>
                  </a:cubicBezTo>
                  <a:cubicBezTo>
                    <a:pt x="87205" y="69570"/>
                    <a:pt x="87337" y="70009"/>
                    <a:pt x="87479" y="70448"/>
                  </a:cubicBezTo>
                  <a:cubicBezTo>
                    <a:pt x="87824" y="70410"/>
                    <a:pt x="88173" y="70373"/>
                    <a:pt x="88522" y="70328"/>
                  </a:cubicBezTo>
                  <a:cubicBezTo>
                    <a:pt x="88387" y="69874"/>
                    <a:pt x="88263" y="69416"/>
                    <a:pt x="88151" y="68958"/>
                  </a:cubicBezTo>
                  <a:close/>
                  <a:moveTo>
                    <a:pt x="118696" y="14509"/>
                  </a:moveTo>
                  <a:cubicBezTo>
                    <a:pt x="122778" y="14509"/>
                    <a:pt x="126376" y="14806"/>
                    <a:pt x="129251" y="15440"/>
                  </a:cubicBezTo>
                  <a:cubicBezTo>
                    <a:pt x="132128" y="16074"/>
                    <a:pt x="134286" y="17042"/>
                    <a:pt x="135479" y="18408"/>
                  </a:cubicBezTo>
                  <a:lnTo>
                    <a:pt x="135479" y="18408"/>
                  </a:lnTo>
                  <a:cubicBezTo>
                    <a:pt x="136845" y="19961"/>
                    <a:pt x="137460" y="21743"/>
                    <a:pt x="137460" y="23672"/>
                  </a:cubicBezTo>
                  <a:cubicBezTo>
                    <a:pt x="137460" y="27979"/>
                    <a:pt x="134410" y="33029"/>
                    <a:pt x="129776" y="38139"/>
                  </a:cubicBezTo>
                  <a:cubicBezTo>
                    <a:pt x="125146" y="43250"/>
                    <a:pt x="118921" y="48420"/>
                    <a:pt x="112558" y="52937"/>
                  </a:cubicBezTo>
                  <a:cubicBezTo>
                    <a:pt x="104213" y="58899"/>
                    <a:pt x="95783" y="63278"/>
                    <a:pt x="87517" y="65593"/>
                  </a:cubicBezTo>
                  <a:cubicBezTo>
                    <a:pt x="87599" y="66137"/>
                    <a:pt x="87697" y="66677"/>
                    <a:pt x="87806" y="67217"/>
                  </a:cubicBezTo>
                  <a:cubicBezTo>
                    <a:pt x="97092" y="65139"/>
                    <a:pt x="106611" y="60528"/>
                    <a:pt x="115841" y="54007"/>
                  </a:cubicBezTo>
                  <a:cubicBezTo>
                    <a:pt x="122321" y="49455"/>
                    <a:pt x="128594" y="44206"/>
                    <a:pt x="133239" y="38991"/>
                  </a:cubicBezTo>
                  <a:cubicBezTo>
                    <a:pt x="137888" y="33772"/>
                    <a:pt x="140908" y="28587"/>
                    <a:pt x="140908" y="24178"/>
                  </a:cubicBezTo>
                  <a:cubicBezTo>
                    <a:pt x="140908" y="22122"/>
                    <a:pt x="140251" y="20231"/>
                    <a:pt x="138799" y="18573"/>
                  </a:cubicBezTo>
                  <a:cubicBezTo>
                    <a:pt x="137509" y="17098"/>
                    <a:pt x="135156" y="16029"/>
                    <a:pt x="132016" y="15335"/>
                  </a:cubicBezTo>
                  <a:cubicBezTo>
                    <a:pt x="128875" y="14637"/>
                    <a:pt x="124951" y="14311"/>
                    <a:pt x="120516" y="14311"/>
                  </a:cubicBezTo>
                  <a:cubicBezTo>
                    <a:pt x="119345" y="14311"/>
                    <a:pt x="118133" y="14333"/>
                    <a:pt x="116895" y="14378"/>
                  </a:cubicBezTo>
                  <a:cubicBezTo>
                    <a:pt x="116805" y="14431"/>
                    <a:pt x="116715" y="14483"/>
                    <a:pt x="116625" y="14536"/>
                  </a:cubicBezTo>
                  <a:cubicBezTo>
                    <a:pt x="117327" y="14521"/>
                    <a:pt x="118017" y="14509"/>
                    <a:pt x="118696" y="14509"/>
                  </a:cubicBezTo>
                  <a:close/>
                  <a:moveTo>
                    <a:pt x="116133" y="14821"/>
                  </a:moveTo>
                  <a:cubicBezTo>
                    <a:pt x="116370" y="14821"/>
                    <a:pt x="116606" y="14821"/>
                    <a:pt x="116839" y="14821"/>
                  </a:cubicBezTo>
                  <a:cubicBezTo>
                    <a:pt x="120568" y="14821"/>
                    <a:pt x="123840" y="15083"/>
                    <a:pt x="126448" y="15654"/>
                  </a:cubicBezTo>
                  <a:cubicBezTo>
                    <a:pt x="129052" y="16224"/>
                    <a:pt x="130999" y="17098"/>
                    <a:pt x="132076" y="18329"/>
                  </a:cubicBezTo>
                  <a:lnTo>
                    <a:pt x="132076" y="18329"/>
                  </a:lnTo>
                  <a:cubicBezTo>
                    <a:pt x="133333" y="19758"/>
                    <a:pt x="133903" y="21398"/>
                    <a:pt x="133903" y="23180"/>
                  </a:cubicBezTo>
                  <a:cubicBezTo>
                    <a:pt x="133899" y="27319"/>
                    <a:pt x="130841" y="32223"/>
                    <a:pt x="126230" y="37216"/>
                  </a:cubicBezTo>
                  <a:cubicBezTo>
                    <a:pt x="121619" y="42207"/>
                    <a:pt x="115451" y="47291"/>
                    <a:pt x="109215" y="51770"/>
                  </a:cubicBezTo>
                  <a:cubicBezTo>
                    <a:pt x="101808" y="57121"/>
                    <a:pt x="94469" y="61199"/>
                    <a:pt x="87269" y="63668"/>
                  </a:cubicBezTo>
                  <a:cubicBezTo>
                    <a:pt x="87329" y="64268"/>
                    <a:pt x="87404" y="64869"/>
                    <a:pt x="87498" y="65465"/>
                  </a:cubicBezTo>
                  <a:cubicBezTo>
                    <a:pt x="95737" y="63154"/>
                    <a:pt x="104153" y="58787"/>
                    <a:pt x="112483" y="52836"/>
                  </a:cubicBezTo>
                  <a:cubicBezTo>
                    <a:pt x="118842" y="48319"/>
                    <a:pt x="125060" y="43156"/>
                    <a:pt x="129682" y="38057"/>
                  </a:cubicBezTo>
                  <a:cubicBezTo>
                    <a:pt x="134308" y="32954"/>
                    <a:pt x="137336" y="27915"/>
                    <a:pt x="137332" y="23672"/>
                  </a:cubicBezTo>
                  <a:cubicBezTo>
                    <a:pt x="137332" y="21769"/>
                    <a:pt x="136728" y="20025"/>
                    <a:pt x="135385" y="18490"/>
                  </a:cubicBezTo>
                  <a:lnTo>
                    <a:pt x="135434" y="18449"/>
                  </a:lnTo>
                  <a:lnTo>
                    <a:pt x="135385" y="18490"/>
                  </a:lnTo>
                  <a:cubicBezTo>
                    <a:pt x="134222" y="17158"/>
                    <a:pt x="132087" y="16194"/>
                    <a:pt x="129224" y="15564"/>
                  </a:cubicBezTo>
                  <a:cubicBezTo>
                    <a:pt x="126361" y="14933"/>
                    <a:pt x="122771" y="14637"/>
                    <a:pt x="118696" y="14637"/>
                  </a:cubicBezTo>
                  <a:lnTo>
                    <a:pt x="118696" y="14637"/>
                  </a:lnTo>
                  <a:cubicBezTo>
                    <a:pt x="117946" y="14637"/>
                    <a:pt x="117180" y="14648"/>
                    <a:pt x="116396" y="14667"/>
                  </a:cubicBezTo>
                  <a:cubicBezTo>
                    <a:pt x="116310" y="14719"/>
                    <a:pt x="116224" y="14772"/>
                    <a:pt x="116133" y="14821"/>
                  </a:cubicBezTo>
                  <a:close/>
                  <a:moveTo>
                    <a:pt x="116040" y="14825"/>
                  </a:moveTo>
                  <a:cubicBezTo>
                    <a:pt x="116126" y="14772"/>
                    <a:pt x="116212" y="14719"/>
                    <a:pt x="116299" y="14671"/>
                  </a:cubicBezTo>
                  <a:cubicBezTo>
                    <a:pt x="115908" y="14682"/>
                    <a:pt x="115511" y="14693"/>
                    <a:pt x="115109" y="14708"/>
                  </a:cubicBezTo>
                  <a:cubicBezTo>
                    <a:pt x="115030" y="14753"/>
                    <a:pt x="114955" y="14798"/>
                    <a:pt x="114877" y="14843"/>
                  </a:cubicBezTo>
                  <a:cubicBezTo>
                    <a:pt x="115267" y="14832"/>
                    <a:pt x="115657" y="14828"/>
                    <a:pt x="116040" y="14825"/>
                  </a:cubicBezTo>
                  <a:close/>
                  <a:moveTo>
                    <a:pt x="114944" y="15110"/>
                  </a:moveTo>
                  <a:cubicBezTo>
                    <a:pt x="115150" y="15110"/>
                    <a:pt x="115349" y="15113"/>
                    <a:pt x="115552" y="15113"/>
                  </a:cubicBezTo>
                  <a:cubicBezTo>
                    <a:pt x="115638" y="15061"/>
                    <a:pt x="115728" y="15008"/>
                    <a:pt x="115815" y="14956"/>
                  </a:cubicBezTo>
                  <a:cubicBezTo>
                    <a:pt x="115428" y="14960"/>
                    <a:pt x="115038" y="14967"/>
                    <a:pt x="114640" y="14978"/>
                  </a:cubicBezTo>
                  <a:cubicBezTo>
                    <a:pt x="114561" y="15023"/>
                    <a:pt x="114486" y="15068"/>
                    <a:pt x="114408" y="15113"/>
                  </a:cubicBezTo>
                  <a:cubicBezTo>
                    <a:pt x="114588" y="15113"/>
                    <a:pt x="114768" y="15110"/>
                    <a:pt x="114944" y="15110"/>
                  </a:cubicBezTo>
                  <a:close/>
                  <a:moveTo>
                    <a:pt x="115045" y="15421"/>
                  </a:moveTo>
                  <a:cubicBezTo>
                    <a:pt x="115139" y="15361"/>
                    <a:pt x="115237" y="15301"/>
                    <a:pt x="115334" y="15245"/>
                  </a:cubicBezTo>
                  <a:cubicBezTo>
                    <a:pt x="115207" y="15245"/>
                    <a:pt x="115075" y="15245"/>
                    <a:pt x="114948" y="15245"/>
                  </a:cubicBezTo>
                  <a:lnTo>
                    <a:pt x="114944" y="15245"/>
                  </a:lnTo>
                  <a:cubicBezTo>
                    <a:pt x="114693" y="15245"/>
                    <a:pt x="114438" y="15245"/>
                    <a:pt x="114179" y="15249"/>
                  </a:cubicBezTo>
                  <a:cubicBezTo>
                    <a:pt x="114096" y="15297"/>
                    <a:pt x="114014" y="15346"/>
                    <a:pt x="113931" y="15391"/>
                  </a:cubicBezTo>
                  <a:cubicBezTo>
                    <a:pt x="114310" y="15399"/>
                    <a:pt x="114681" y="15406"/>
                    <a:pt x="115045" y="15421"/>
                  </a:cubicBezTo>
                  <a:close/>
                  <a:moveTo>
                    <a:pt x="114490" y="15763"/>
                  </a:moveTo>
                  <a:cubicBezTo>
                    <a:pt x="114606" y="15691"/>
                    <a:pt x="114719" y="15620"/>
                    <a:pt x="114835" y="15549"/>
                  </a:cubicBezTo>
                  <a:cubicBezTo>
                    <a:pt x="114468" y="15537"/>
                    <a:pt x="114092" y="15530"/>
                    <a:pt x="113710" y="15526"/>
                  </a:cubicBezTo>
                  <a:cubicBezTo>
                    <a:pt x="113616" y="15582"/>
                    <a:pt x="113518" y="15639"/>
                    <a:pt x="113425" y="15695"/>
                  </a:cubicBezTo>
                  <a:cubicBezTo>
                    <a:pt x="113788" y="15714"/>
                    <a:pt x="114145" y="15736"/>
                    <a:pt x="114490" y="15763"/>
                  </a:cubicBezTo>
                  <a:close/>
                  <a:moveTo>
                    <a:pt x="113837" y="16175"/>
                  </a:moveTo>
                  <a:cubicBezTo>
                    <a:pt x="113987" y="16078"/>
                    <a:pt x="114141" y="15980"/>
                    <a:pt x="114295" y="15886"/>
                  </a:cubicBezTo>
                  <a:cubicBezTo>
                    <a:pt x="113942" y="15860"/>
                    <a:pt x="113582" y="15841"/>
                    <a:pt x="113214" y="15823"/>
                  </a:cubicBezTo>
                  <a:cubicBezTo>
                    <a:pt x="113087" y="15901"/>
                    <a:pt x="112967" y="15976"/>
                    <a:pt x="112839" y="16051"/>
                  </a:cubicBezTo>
                  <a:cubicBezTo>
                    <a:pt x="113184" y="16089"/>
                    <a:pt x="113518" y="16126"/>
                    <a:pt x="113837" y="16175"/>
                  </a:cubicBezTo>
                  <a:close/>
                  <a:moveTo>
                    <a:pt x="112171" y="16535"/>
                  </a:moveTo>
                  <a:cubicBezTo>
                    <a:pt x="112453" y="16595"/>
                    <a:pt x="112719" y="16663"/>
                    <a:pt x="112971" y="16734"/>
                  </a:cubicBezTo>
                  <a:cubicBezTo>
                    <a:pt x="113199" y="16584"/>
                    <a:pt x="113425" y="16438"/>
                    <a:pt x="113657" y="16288"/>
                  </a:cubicBezTo>
                  <a:cubicBezTo>
                    <a:pt x="113331" y="16247"/>
                    <a:pt x="112993" y="16205"/>
                    <a:pt x="112644" y="16175"/>
                  </a:cubicBezTo>
                  <a:cubicBezTo>
                    <a:pt x="112460" y="16288"/>
                    <a:pt x="112276" y="16404"/>
                    <a:pt x="112093" y="16520"/>
                  </a:cubicBezTo>
                  <a:cubicBezTo>
                    <a:pt x="112119" y="16524"/>
                    <a:pt x="112145" y="16532"/>
                    <a:pt x="112171" y="16535"/>
                  </a:cubicBezTo>
                  <a:close/>
                  <a:moveTo>
                    <a:pt x="111612" y="17654"/>
                  </a:moveTo>
                  <a:cubicBezTo>
                    <a:pt x="112010" y="17376"/>
                    <a:pt x="112411" y="17106"/>
                    <a:pt x="112813" y="16839"/>
                  </a:cubicBezTo>
                  <a:cubicBezTo>
                    <a:pt x="112603" y="16779"/>
                    <a:pt x="112378" y="16723"/>
                    <a:pt x="112141" y="16674"/>
                  </a:cubicBezTo>
                  <a:cubicBezTo>
                    <a:pt x="112070" y="16659"/>
                    <a:pt x="111995" y="16644"/>
                    <a:pt x="111920" y="16629"/>
                  </a:cubicBezTo>
                  <a:cubicBezTo>
                    <a:pt x="111609" y="16828"/>
                    <a:pt x="111293" y="17031"/>
                    <a:pt x="110986" y="17237"/>
                  </a:cubicBezTo>
                  <a:cubicBezTo>
                    <a:pt x="111226" y="17361"/>
                    <a:pt x="111436" y="17500"/>
                    <a:pt x="111612" y="17654"/>
                  </a:cubicBezTo>
                  <a:close/>
                  <a:moveTo>
                    <a:pt x="109282" y="19342"/>
                  </a:moveTo>
                  <a:cubicBezTo>
                    <a:pt x="109556" y="19132"/>
                    <a:pt x="109838" y="18925"/>
                    <a:pt x="110119" y="18719"/>
                  </a:cubicBezTo>
                  <a:cubicBezTo>
                    <a:pt x="110569" y="18385"/>
                    <a:pt x="111027" y="18059"/>
                    <a:pt x="111488" y="17736"/>
                  </a:cubicBezTo>
                  <a:cubicBezTo>
                    <a:pt x="111312" y="17590"/>
                    <a:pt x="111098" y="17451"/>
                    <a:pt x="110847" y="17327"/>
                  </a:cubicBezTo>
                  <a:cubicBezTo>
                    <a:pt x="110228" y="17740"/>
                    <a:pt x="109620" y="18156"/>
                    <a:pt x="109023" y="18584"/>
                  </a:cubicBezTo>
                  <a:cubicBezTo>
                    <a:pt x="109140" y="18828"/>
                    <a:pt x="109226" y="19079"/>
                    <a:pt x="109282" y="19342"/>
                  </a:cubicBezTo>
                  <a:close/>
                  <a:moveTo>
                    <a:pt x="110558" y="25615"/>
                  </a:moveTo>
                  <a:cubicBezTo>
                    <a:pt x="111905" y="23728"/>
                    <a:pt x="112678" y="21995"/>
                    <a:pt x="112678" y="20498"/>
                  </a:cubicBezTo>
                  <a:cubicBezTo>
                    <a:pt x="112678" y="19560"/>
                    <a:pt x="112378" y="18715"/>
                    <a:pt x="111725" y="17965"/>
                  </a:cubicBezTo>
                  <a:lnTo>
                    <a:pt x="111777" y="17916"/>
                  </a:lnTo>
                  <a:lnTo>
                    <a:pt x="111725" y="17965"/>
                  </a:lnTo>
                  <a:cubicBezTo>
                    <a:pt x="111665" y="17897"/>
                    <a:pt x="111601" y="17834"/>
                    <a:pt x="111526" y="17770"/>
                  </a:cubicBezTo>
                  <a:cubicBezTo>
                    <a:pt x="111061" y="18093"/>
                    <a:pt x="110599" y="18423"/>
                    <a:pt x="110145" y="18757"/>
                  </a:cubicBezTo>
                  <a:cubicBezTo>
                    <a:pt x="109860" y="18967"/>
                    <a:pt x="109575" y="19181"/>
                    <a:pt x="109294" y="19394"/>
                  </a:cubicBezTo>
                  <a:cubicBezTo>
                    <a:pt x="109335" y="19620"/>
                    <a:pt x="109357" y="19852"/>
                    <a:pt x="109357" y="20089"/>
                  </a:cubicBezTo>
                  <a:cubicBezTo>
                    <a:pt x="109357" y="21548"/>
                    <a:pt x="108558" y="23210"/>
                    <a:pt x="107200" y="25026"/>
                  </a:cubicBezTo>
                  <a:cubicBezTo>
                    <a:pt x="105845" y="26842"/>
                    <a:pt x="103932" y="28808"/>
                    <a:pt x="101681" y="30857"/>
                  </a:cubicBezTo>
                  <a:cubicBezTo>
                    <a:pt x="99066" y="33243"/>
                    <a:pt x="95996" y="35742"/>
                    <a:pt x="92841" y="38245"/>
                  </a:cubicBezTo>
                  <a:cubicBezTo>
                    <a:pt x="91828" y="40102"/>
                    <a:pt x="90942" y="41993"/>
                    <a:pt x="90185" y="43918"/>
                  </a:cubicBezTo>
                  <a:cubicBezTo>
                    <a:pt x="98124" y="37749"/>
                    <a:pt x="106686" y="31059"/>
                    <a:pt x="110558" y="25615"/>
                  </a:cubicBezTo>
                  <a:moveTo>
                    <a:pt x="92526" y="45831"/>
                  </a:moveTo>
                  <a:cubicBezTo>
                    <a:pt x="100919" y="39404"/>
                    <a:pt x="110029" y="32204"/>
                    <a:pt x="114047" y="26298"/>
                  </a:cubicBezTo>
                  <a:cubicBezTo>
                    <a:pt x="115391" y="24328"/>
                    <a:pt x="116160" y="22505"/>
                    <a:pt x="116160" y="20914"/>
                  </a:cubicBezTo>
                  <a:cubicBezTo>
                    <a:pt x="116160" y="19852"/>
                    <a:pt x="115822" y="18892"/>
                    <a:pt x="115079" y="18044"/>
                  </a:cubicBezTo>
                  <a:lnTo>
                    <a:pt x="115132" y="17995"/>
                  </a:lnTo>
                  <a:lnTo>
                    <a:pt x="115079" y="18044"/>
                  </a:lnTo>
                  <a:cubicBezTo>
                    <a:pt x="114644" y="17541"/>
                    <a:pt x="113894" y="17147"/>
                    <a:pt x="112873" y="16854"/>
                  </a:cubicBezTo>
                  <a:cubicBezTo>
                    <a:pt x="112464" y="17128"/>
                    <a:pt x="112051" y="17406"/>
                    <a:pt x="111650" y="17684"/>
                  </a:cubicBezTo>
                  <a:cubicBezTo>
                    <a:pt x="111714" y="17744"/>
                    <a:pt x="111777" y="17807"/>
                    <a:pt x="111834" y="17871"/>
                  </a:cubicBezTo>
                  <a:cubicBezTo>
                    <a:pt x="112509" y="18644"/>
                    <a:pt x="112824" y="19530"/>
                    <a:pt x="112824" y="20498"/>
                  </a:cubicBezTo>
                  <a:cubicBezTo>
                    <a:pt x="112820" y="22043"/>
                    <a:pt x="112029" y="23799"/>
                    <a:pt x="110678" y="25698"/>
                  </a:cubicBezTo>
                  <a:cubicBezTo>
                    <a:pt x="109327" y="27596"/>
                    <a:pt x="107414" y="29641"/>
                    <a:pt x="105159" y="31757"/>
                  </a:cubicBezTo>
                  <a:cubicBezTo>
                    <a:pt x="100863" y="35798"/>
                    <a:pt x="95325" y="40105"/>
                    <a:pt x="90083" y="44180"/>
                  </a:cubicBezTo>
                  <a:cubicBezTo>
                    <a:pt x="89490" y="45715"/>
                    <a:pt x="88980" y="47264"/>
                    <a:pt x="88556" y="48825"/>
                  </a:cubicBezTo>
                  <a:cubicBezTo>
                    <a:pt x="89851" y="47876"/>
                    <a:pt x="91171" y="46878"/>
                    <a:pt x="92526" y="45831"/>
                  </a:cubicBezTo>
                  <a:close/>
                  <a:moveTo>
                    <a:pt x="95831" y="46998"/>
                  </a:moveTo>
                  <a:cubicBezTo>
                    <a:pt x="104420" y="40514"/>
                    <a:pt x="113541" y="33131"/>
                    <a:pt x="117552" y="26985"/>
                  </a:cubicBezTo>
                  <a:cubicBezTo>
                    <a:pt x="118887" y="24936"/>
                    <a:pt x="119657" y="23026"/>
                    <a:pt x="119657" y="21342"/>
                  </a:cubicBezTo>
                  <a:cubicBezTo>
                    <a:pt x="119653" y="20152"/>
                    <a:pt x="119274" y="19072"/>
                    <a:pt x="118441" y="18119"/>
                  </a:cubicBezTo>
                  <a:lnTo>
                    <a:pt x="118493" y="18074"/>
                  </a:lnTo>
                  <a:lnTo>
                    <a:pt x="118441" y="18119"/>
                  </a:lnTo>
                  <a:cubicBezTo>
                    <a:pt x="117818" y="17402"/>
                    <a:pt x="116647" y="16873"/>
                    <a:pt x="115034" y="16528"/>
                  </a:cubicBezTo>
                  <a:cubicBezTo>
                    <a:pt x="114629" y="16438"/>
                    <a:pt x="114190" y="16363"/>
                    <a:pt x="113728" y="16299"/>
                  </a:cubicBezTo>
                  <a:cubicBezTo>
                    <a:pt x="113492" y="16449"/>
                    <a:pt x="113263" y="16599"/>
                    <a:pt x="113031" y="16753"/>
                  </a:cubicBezTo>
                  <a:cubicBezTo>
                    <a:pt x="114006" y="17046"/>
                    <a:pt x="114738" y="17436"/>
                    <a:pt x="115184" y="17950"/>
                  </a:cubicBezTo>
                  <a:lnTo>
                    <a:pt x="115184" y="17950"/>
                  </a:lnTo>
                  <a:cubicBezTo>
                    <a:pt x="115950" y="18824"/>
                    <a:pt x="116302" y="19822"/>
                    <a:pt x="116302" y="20914"/>
                  </a:cubicBezTo>
                  <a:cubicBezTo>
                    <a:pt x="116302" y="22554"/>
                    <a:pt x="115514" y="24396"/>
                    <a:pt x="114167" y="26377"/>
                  </a:cubicBezTo>
                  <a:cubicBezTo>
                    <a:pt x="112817" y="28358"/>
                    <a:pt x="110907" y="30478"/>
                    <a:pt x="108648" y="32662"/>
                  </a:cubicBezTo>
                  <a:cubicBezTo>
                    <a:pt x="104127" y="37029"/>
                    <a:pt x="98210" y="41655"/>
                    <a:pt x="92612" y="45944"/>
                  </a:cubicBezTo>
                  <a:cubicBezTo>
                    <a:pt x="91205" y="47028"/>
                    <a:pt x="89836" y="48063"/>
                    <a:pt x="88496" y="49046"/>
                  </a:cubicBezTo>
                  <a:cubicBezTo>
                    <a:pt x="88166" y="50296"/>
                    <a:pt x="87888" y="51557"/>
                    <a:pt x="87671" y="52821"/>
                  </a:cubicBezTo>
                  <a:cubicBezTo>
                    <a:pt x="90297" y="51095"/>
                    <a:pt x="93006" y="49148"/>
                    <a:pt x="95831" y="46998"/>
                  </a:cubicBezTo>
                  <a:moveTo>
                    <a:pt x="87235" y="56134"/>
                  </a:moveTo>
                  <a:cubicBezTo>
                    <a:pt x="91070" y="53939"/>
                    <a:pt x="95017" y="51264"/>
                    <a:pt x="99144" y="48165"/>
                  </a:cubicBezTo>
                  <a:cubicBezTo>
                    <a:pt x="107928" y="41621"/>
                    <a:pt x="117060" y="34061"/>
                    <a:pt x="121064" y="27679"/>
                  </a:cubicBezTo>
                  <a:cubicBezTo>
                    <a:pt x="122399" y="25551"/>
                    <a:pt x="123165" y="23555"/>
                    <a:pt x="123165" y="21781"/>
                  </a:cubicBezTo>
                  <a:cubicBezTo>
                    <a:pt x="123165" y="20456"/>
                    <a:pt x="122741" y="19252"/>
                    <a:pt x="121814" y="18190"/>
                  </a:cubicBezTo>
                  <a:lnTo>
                    <a:pt x="121867" y="18145"/>
                  </a:lnTo>
                  <a:lnTo>
                    <a:pt x="121814" y="18190"/>
                  </a:lnTo>
                  <a:cubicBezTo>
                    <a:pt x="121094" y="17365"/>
                    <a:pt x="119750" y="16757"/>
                    <a:pt x="117908" y="16363"/>
                  </a:cubicBezTo>
                  <a:cubicBezTo>
                    <a:pt x="116880" y="16141"/>
                    <a:pt x="115694" y="15984"/>
                    <a:pt x="114374" y="15890"/>
                  </a:cubicBezTo>
                  <a:cubicBezTo>
                    <a:pt x="114220" y="15988"/>
                    <a:pt x="114062" y="16085"/>
                    <a:pt x="113909" y="16183"/>
                  </a:cubicBezTo>
                  <a:cubicBezTo>
                    <a:pt x="114314" y="16243"/>
                    <a:pt x="114700" y="16314"/>
                    <a:pt x="115064" y="16389"/>
                  </a:cubicBezTo>
                  <a:cubicBezTo>
                    <a:pt x="116693" y="16742"/>
                    <a:pt x="117886" y="17271"/>
                    <a:pt x="118546" y="18025"/>
                  </a:cubicBezTo>
                  <a:lnTo>
                    <a:pt x="118546" y="18025"/>
                  </a:lnTo>
                  <a:cubicBezTo>
                    <a:pt x="119401" y="19004"/>
                    <a:pt x="119795" y="20122"/>
                    <a:pt x="119795" y="21342"/>
                  </a:cubicBezTo>
                  <a:cubicBezTo>
                    <a:pt x="119795" y="23068"/>
                    <a:pt x="119011" y="25000"/>
                    <a:pt x="117668" y="27060"/>
                  </a:cubicBezTo>
                  <a:cubicBezTo>
                    <a:pt x="116321" y="29120"/>
                    <a:pt x="114411" y="31315"/>
                    <a:pt x="112145" y="33562"/>
                  </a:cubicBezTo>
                  <a:cubicBezTo>
                    <a:pt x="107609" y="38061"/>
                    <a:pt x="101643" y="42784"/>
                    <a:pt x="95918" y="47110"/>
                  </a:cubicBezTo>
                  <a:cubicBezTo>
                    <a:pt x="92995" y="49287"/>
                    <a:pt x="90305" y="51264"/>
                    <a:pt x="87637" y="53009"/>
                  </a:cubicBezTo>
                  <a:cubicBezTo>
                    <a:pt x="87464" y="54048"/>
                    <a:pt x="87329" y="55091"/>
                    <a:pt x="87235" y="56134"/>
                  </a:cubicBezTo>
                  <a:close/>
                  <a:moveTo>
                    <a:pt x="87183" y="56164"/>
                  </a:moveTo>
                  <a:cubicBezTo>
                    <a:pt x="87277" y="55121"/>
                    <a:pt x="87412" y="54082"/>
                    <a:pt x="87584" y="53046"/>
                  </a:cubicBezTo>
                  <a:cubicBezTo>
                    <a:pt x="87082" y="53373"/>
                    <a:pt x="86583" y="53695"/>
                    <a:pt x="86087" y="54007"/>
                  </a:cubicBezTo>
                  <a:cubicBezTo>
                    <a:pt x="85956" y="54982"/>
                    <a:pt x="85866" y="55958"/>
                    <a:pt x="85810" y="56929"/>
                  </a:cubicBezTo>
                  <a:cubicBezTo>
                    <a:pt x="86264" y="56682"/>
                    <a:pt x="86725" y="56427"/>
                    <a:pt x="87183" y="56164"/>
                  </a:cubicBezTo>
                  <a:close/>
                  <a:moveTo>
                    <a:pt x="85742" y="59192"/>
                  </a:moveTo>
                  <a:cubicBezTo>
                    <a:pt x="85742" y="59319"/>
                    <a:pt x="85742" y="59451"/>
                    <a:pt x="85746" y="59582"/>
                  </a:cubicBezTo>
                  <a:cubicBezTo>
                    <a:pt x="86174" y="59383"/>
                    <a:pt x="86598" y="59181"/>
                    <a:pt x="87029" y="58971"/>
                  </a:cubicBezTo>
                  <a:cubicBezTo>
                    <a:pt x="87048" y="58089"/>
                    <a:pt x="87093" y="57211"/>
                    <a:pt x="87168" y="56329"/>
                  </a:cubicBezTo>
                  <a:cubicBezTo>
                    <a:pt x="86710" y="56592"/>
                    <a:pt x="86256" y="56843"/>
                    <a:pt x="85798" y="57091"/>
                  </a:cubicBezTo>
                  <a:cubicBezTo>
                    <a:pt x="85761" y="57792"/>
                    <a:pt x="85742" y="58490"/>
                    <a:pt x="85742" y="59192"/>
                  </a:cubicBezTo>
                  <a:moveTo>
                    <a:pt x="84444" y="60164"/>
                  </a:moveTo>
                  <a:cubicBezTo>
                    <a:pt x="84860" y="59984"/>
                    <a:pt x="85277" y="59796"/>
                    <a:pt x="85693" y="59605"/>
                  </a:cubicBezTo>
                  <a:cubicBezTo>
                    <a:pt x="85693" y="59466"/>
                    <a:pt x="85693" y="59327"/>
                    <a:pt x="85693" y="59192"/>
                  </a:cubicBezTo>
                  <a:cubicBezTo>
                    <a:pt x="85693" y="58502"/>
                    <a:pt x="85712" y="57811"/>
                    <a:pt x="85746" y="57121"/>
                  </a:cubicBezTo>
                  <a:cubicBezTo>
                    <a:pt x="85303" y="57361"/>
                    <a:pt x="84864" y="57594"/>
                    <a:pt x="84421" y="57822"/>
                  </a:cubicBezTo>
                  <a:cubicBezTo>
                    <a:pt x="84418" y="58093"/>
                    <a:pt x="84414" y="58363"/>
                    <a:pt x="84414" y="58633"/>
                  </a:cubicBezTo>
                  <a:cubicBezTo>
                    <a:pt x="84414" y="59143"/>
                    <a:pt x="84425" y="59653"/>
                    <a:pt x="84444" y="60164"/>
                  </a:cubicBezTo>
                  <a:moveTo>
                    <a:pt x="83187" y="60839"/>
                  </a:moveTo>
                  <a:cubicBezTo>
                    <a:pt x="83236" y="61484"/>
                    <a:pt x="83300" y="62130"/>
                    <a:pt x="83386" y="62775"/>
                  </a:cubicBezTo>
                  <a:cubicBezTo>
                    <a:pt x="83772" y="62644"/>
                    <a:pt x="84159" y="62509"/>
                    <a:pt x="84549" y="62370"/>
                  </a:cubicBezTo>
                  <a:cubicBezTo>
                    <a:pt x="84478" y="61691"/>
                    <a:pt x="84429" y="61012"/>
                    <a:pt x="84399" y="60329"/>
                  </a:cubicBezTo>
                  <a:cubicBezTo>
                    <a:pt x="83994" y="60505"/>
                    <a:pt x="83588" y="60674"/>
                    <a:pt x="83187" y="60839"/>
                  </a:cubicBezTo>
                  <a:close/>
                  <a:moveTo>
                    <a:pt x="82193" y="63158"/>
                  </a:moveTo>
                  <a:cubicBezTo>
                    <a:pt x="82572" y="63038"/>
                    <a:pt x="82951" y="62918"/>
                    <a:pt x="83330" y="62790"/>
                  </a:cubicBezTo>
                  <a:cubicBezTo>
                    <a:pt x="83247" y="62148"/>
                    <a:pt x="83179" y="61507"/>
                    <a:pt x="83131" y="60862"/>
                  </a:cubicBezTo>
                  <a:cubicBezTo>
                    <a:pt x="82737" y="61019"/>
                    <a:pt x="82343" y="61177"/>
                    <a:pt x="81949" y="61323"/>
                  </a:cubicBezTo>
                  <a:cubicBezTo>
                    <a:pt x="82013" y="61935"/>
                    <a:pt x="82095" y="62546"/>
                    <a:pt x="82193" y="63158"/>
                  </a:cubicBezTo>
                  <a:close/>
                  <a:moveTo>
                    <a:pt x="81401" y="65188"/>
                  </a:moveTo>
                  <a:cubicBezTo>
                    <a:pt x="81757" y="65109"/>
                    <a:pt x="82110" y="65026"/>
                    <a:pt x="82467" y="64940"/>
                  </a:cubicBezTo>
                  <a:cubicBezTo>
                    <a:pt x="82350" y="64396"/>
                    <a:pt x="82249" y="63852"/>
                    <a:pt x="82159" y="63304"/>
                  </a:cubicBezTo>
                  <a:cubicBezTo>
                    <a:pt x="81791" y="63417"/>
                    <a:pt x="81427" y="63525"/>
                    <a:pt x="81060" y="63627"/>
                  </a:cubicBezTo>
                  <a:cubicBezTo>
                    <a:pt x="81161" y="64148"/>
                    <a:pt x="81277" y="64670"/>
                    <a:pt x="81401" y="65188"/>
                  </a:cubicBezTo>
                  <a:close/>
                  <a:moveTo>
                    <a:pt x="80287" y="65420"/>
                  </a:moveTo>
                  <a:cubicBezTo>
                    <a:pt x="80639" y="65349"/>
                    <a:pt x="80992" y="65278"/>
                    <a:pt x="81345" y="65199"/>
                  </a:cubicBezTo>
                  <a:cubicBezTo>
                    <a:pt x="81217" y="64685"/>
                    <a:pt x="81105" y="64163"/>
                    <a:pt x="81003" y="63646"/>
                  </a:cubicBezTo>
                  <a:cubicBezTo>
                    <a:pt x="80643" y="63747"/>
                    <a:pt x="80279" y="63841"/>
                    <a:pt x="79919" y="63934"/>
                  </a:cubicBezTo>
                  <a:cubicBezTo>
                    <a:pt x="80032" y="64430"/>
                    <a:pt x="80152" y="64925"/>
                    <a:pt x="80287" y="65420"/>
                  </a:cubicBezTo>
                  <a:close/>
                  <a:moveTo>
                    <a:pt x="80260" y="65555"/>
                  </a:moveTo>
                  <a:cubicBezTo>
                    <a:pt x="79915" y="65623"/>
                    <a:pt x="79574" y="65687"/>
                    <a:pt x="79232" y="65743"/>
                  </a:cubicBezTo>
                  <a:cubicBezTo>
                    <a:pt x="79364" y="66174"/>
                    <a:pt x="79506" y="66606"/>
                    <a:pt x="79656" y="67037"/>
                  </a:cubicBezTo>
                  <a:cubicBezTo>
                    <a:pt x="79994" y="66996"/>
                    <a:pt x="80328" y="66955"/>
                    <a:pt x="80666" y="66906"/>
                  </a:cubicBezTo>
                  <a:cubicBezTo>
                    <a:pt x="80519" y="66460"/>
                    <a:pt x="80384" y="66006"/>
                    <a:pt x="80260" y="65555"/>
                  </a:cubicBezTo>
                  <a:close/>
                  <a:moveTo>
                    <a:pt x="81754" y="66741"/>
                  </a:moveTo>
                  <a:cubicBezTo>
                    <a:pt x="81619" y="66272"/>
                    <a:pt x="81491" y="65799"/>
                    <a:pt x="81375" y="65326"/>
                  </a:cubicBezTo>
                  <a:cubicBezTo>
                    <a:pt x="81022" y="65401"/>
                    <a:pt x="80673" y="65476"/>
                    <a:pt x="80320" y="65544"/>
                  </a:cubicBezTo>
                  <a:cubicBezTo>
                    <a:pt x="80448" y="65998"/>
                    <a:pt x="80583" y="66448"/>
                    <a:pt x="80726" y="66898"/>
                  </a:cubicBezTo>
                  <a:cubicBezTo>
                    <a:pt x="81071" y="66850"/>
                    <a:pt x="81412" y="66797"/>
                    <a:pt x="81754" y="66741"/>
                  </a:cubicBezTo>
                  <a:close/>
                  <a:moveTo>
                    <a:pt x="81791" y="66865"/>
                  </a:moveTo>
                  <a:cubicBezTo>
                    <a:pt x="81450" y="66921"/>
                    <a:pt x="81108" y="66974"/>
                    <a:pt x="80767" y="67019"/>
                  </a:cubicBezTo>
                  <a:cubicBezTo>
                    <a:pt x="80902" y="67435"/>
                    <a:pt x="81048" y="67852"/>
                    <a:pt x="81202" y="68268"/>
                  </a:cubicBezTo>
                  <a:cubicBezTo>
                    <a:pt x="81536" y="68234"/>
                    <a:pt x="81870" y="68200"/>
                    <a:pt x="82204" y="68163"/>
                  </a:cubicBezTo>
                  <a:cubicBezTo>
                    <a:pt x="82058" y="67731"/>
                    <a:pt x="81919" y="67300"/>
                    <a:pt x="81791" y="66865"/>
                  </a:cubicBezTo>
                  <a:close/>
                  <a:moveTo>
                    <a:pt x="83273" y="68032"/>
                  </a:moveTo>
                  <a:cubicBezTo>
                    <a:pt x="83134" y="67581"/>
                    <a:pt x="83003" y="67127"/>
                    <a:pt x="82883" y="66673"/>
                  </a:cubicBezTo>
                  <a:cubicBezTo>
                    <a:pt x="82538" y="66737"/>
                    <a:pt x="82196" y="66797"/>
                    <a:pt x="81851" y="66853"/>
                  </a:cubicBezTo>
                  <a:cubicBezTo>
                    <a:pt x="81979" y="67292"/>
                    <a:pt x="82118" y="67724"/>
                    <a:pt x="82264" y="68159"/>
                  </a:cubicBezTo>
                  <a:cubicBezTo>
                    <a:pt x="82602" y="68118"/>
                    <a:pt x="82939" y="68077"/>
                    <a:pt x="83273" y="68032"/>
                  </a:cubicBezTo>
                  <a:close/>
                  <a:moveTo>
                    <a:pt x="83311" y="68152"/>
                  </a:moveTo>
                  <a:cubicBezTo>
                    <a:pt x="82977" y="68197"/>
                    <a:pt x="82639" y="68242"/>
                    <a:pt x="82305" y="68279"/>
                  </a:cubicBezTo>
                  <a:cubicBezTo>
                    <a:pt x="82444" y="68681"/>
                    <a:pt x="82590" y="69082"/>
                    <a:pt x="82748" y="69484"/>
                  </a:cubicBezTo>
                  <a:cubicBezTo>
                    <a:pt x="83074" y="69461"/>
                    <a:pt x="83405" y="69435"/>
                    <a:pt x="83735" y="69409"/>
                  </a:cubicBezTo>
                  <a:cubicBezTo>
                    <a:pt x="83585" y="68992"/>
                    <a:pt x="83446" y="68572"/>
                    <a:pt x="83311" y="68152"/>
                  </a:cubicBezTo>
                  <a:close/>
                  <a:moveTo>
                    <a:pt x="84808" y="69304"/>
                  </a:moveTo>
                  <a:cubicBezTo>
                    <a:pt x="84665" y="68868"/>
                    <a:pt x="84534" y="68433"/>
                    <a:pt x="84406" y="67994"/>
                  </a:cubicBezTo>
                  <a:cubicBezTo>
                    <a:pt x="84061" y="68047"/>
                    <a:pt x="83716" y="68099"/>
                    <a:pt x="83371" y="68144"/>
                  </a:cubicBezTo>
                  <a:cubicBezTo>
                    <a:pt x="83502" y="68564"/>
                    <a:pt x="83645" y="68985"/>
                    <a:pt x="83791" y="69401"/>
                  </a:cubicBezTo>
                  <a:cubicBezTo>
                    <a:pt x="84132" y="69371"/>
                    <a:pt x="84470" y="69341"/>
                    <a:pt x="84808" y="69304"/>
                  </a:cubicBezTo>
                  <a:close/>
                  <a:moveTo>
                    <a:pt x="84849" y="69420"/>
                  </a:moveTo>
                  <a:cubicBezTo>
                    <a:pt x="84511" y="69457"/>
                    <a:pt x="84170" y="69491"/>
                    <a:pt x="83836" y="69521"/>
                  </a:cubicBezTo>
                  <a:cubicBezTo>
                    <a:pt x="83975" y="69911"/>
                    <a:pt x="84125" y="70302"/>
                    <a:pt x="84283" y="70692"/>
                  </a:cubicBezTo>
                  <a:cubicBezTo>
                    <a:pt x="84613" y="70677"/>
                    <a:pt x="84943" y="70658"/>
                    <a:pt x="85277" y="70635"/>
                  </a:cubicBezTo>
                  <a:cubicBezTo>
                    <a:pt x="85127" y="70234"/>
                    <a:pt x="84984" y="69829"/>
                    <a:pt x="84849" y="69420"/>
                  </a:cubicBezTo>
                  <a:close/>
                  <a:moveTo>
                    <a:pt x="86346" y="70557"/>
                  </a:moveTo>
                  <a:cubicBezTo>
                    <a:pt x="86200" y="70136"/>
                    <a:pt x="86065" y="69716"/>
                    <a:pt x="85933" y="69292"/>
                  </a:cubicBezTo>
                  <a:cubicBezTo>
                    <a:pt x="85592" y="69337"/>
                    <a:pt x="85247" y="69379"/>
                    <a:pt x="84905" y="69416"/>
                  </a:cubicBezTo>
                  <a:cubicBezTo>
                    <a:pt x="85040" y="69821"/>
                    <a:pt x="85183" y="70227"/>
                    <a:pt x="85333" y="70632"/>
                  </a:cubicBezTo>
                  <a:cubicBezTo>
                    <a:pt x="85671" y="70609"/>
                    <a:pt x="86009" y="70587"/>
                    <a:pt x="86346" y="70557"/>
                  </a:cubicBezTo>
                  <a:close/>
                  <a:moveTo>
                    <a:pt x="86387" y="70673"/>
                  </a:moveTo>
                  <a:cubicBezTo>
                    <a:pt x="86050" y="70703"/>
                    <a:pt x="85712" y="70729"/>
                    <a:pt x="85378" y="70752"/>
                  </a:cubicBezTo>
                  <a:cubicBezTo>
                    <a:pt x="85521" y="71131"/>
                    <a:pt x="85675" y="71510"/>
                    <a:pt x="85832" y="71889"/>
                  </a:cubicBezTo>
                  <a:cubicBezTo>
                    <a:pt x="86162" y="71881"/>
                    <a:pt x="86493" y="71870"/>
                    <a:pt x="86823" y="71855"/>
                  </a:cubicBezTo>
                  <a:cubicBezTo>
                    <a:pt x="86669" y="71461"/>
                    <a:pt x="86526" y="71067"/>
                    <a:pt x="86387" y="70673"/>
                  </a:cubicBezTo>
                  <a:close/>
                  <a:moveTo>
                    <a:pt x="87037" y="69138"/>
                  </a:moveTo>
                  <a:cubicBezTo>
                    <a:pt x="86684" y="69191"/>
                    <a:pt x="86335" y="69240"/>
                    <a:pt x="85986" y="69285"/>
                  </a:cubicBezTo>
                  <a:cubicBezTo>
                    <a:pt x="86117" y="69709"/>
                    <a:pt x="86256" y="70129"/>
                    <a:pt x="86399" y="70553"/>
                  </a:cubicBezTo>
                  <a:cubicBezTo>
                    <a:pt x="86740" y="70523"/>
                    <a:pt x="87085" y="70489"/>
                    <a:pt x="87427" y="70455"/>
                  </a:cubicBezTo>
                  <a:cubicBezTo>
                    <a:pt x="87288" y="70016"/>
                    <a:pt x="87157" y="69577"/>
                    <a:pt x="87037" y="69138"/>
                  </a:cubicBezTo>
                  <a:close/>
                  <a:moveTo>
                    <a:pt x="86691" y="67585"/>
                  </a:moveTo>
                  <a:cubicBezTo>
                    <a:pt x="86800" y="68062"/>
                    <a:pt x="86920" y="68534"/>
                    <a:pt x="87052" y="69011"/>
                  </a:cubicBezTo>
                  <a:cubicBezTo>
                    <a:pt x="87408" y="68958"/>
                    <a:pt x="87764" y="68898"/>
                    <a:pt x="88121" y="68838"/>
                  </a:cubicBezTo>
                  <a:cubicBezTo>
                    <a:pt x="87997" y="68343"/>
                    <a:pt x="87885" y="67848"/>
                    <a:pt x="87783" y="67352"/>
                  </a:cubicBezTo>
                  <a:cubicBezTo>
                    <a:pt x="87419" y="67431"/>
                    <a:pt x="87055" y="67510"/>
                    <a:pt x="86691" y="67585"/>
                  </a:cubicBezTo>
                  <a:moveTo>
                    <a:pt x="86346" y="65908"/>
                  </a:moveTo>
                  <a:cubicBezTo>
                    <a:pt x="86440" y="66426"/>
                    <a:pt x="86545" y="66944"/>
                    <a:pt x="86665" y="67461"/>
                  </a:cubicBezTo>
                  <a:cubicBezTo>
                    <a:pt x="87029" y="67390"/>
                    <a:pt x="87393" y="67311"/>
                    <a:pt x="87761" y="67229"/>
                  </a:cubicBezTo>
                  <a:cubicBezTo>
                    <a:pt x="87652" y="66688"/>
                    <a:pt x="87554" y="66148"/>
                    <a:pt x="87468" y="65604"/>
                  </a:cubicBezTo>
                  <a:cubicBezTo>
                    <a:pt x="87097" y="65709"/>
                    <a:pt x="86718" y="65810"/>
                    <a:pt x="86346" y="65908"/>
                  </a:cubicBezTo>
                  <a:close/>
                  <a:moveTo>
                    <a:pt x="87220" y="63683"/>
                  </a:moveTo>
                  <a:cubicBezTo>
                    <a:pt x="86834" y="63814"/>
                    <a:pt x="86444" y="63946"/>
                    <a:pt x="86057" y="64066"/>
                  </a:cubicBezTo>
                  <a:cubicBezTo>
                    <a:pt x="86132" y="64640"/>
                    <a:pt x="86219" y="65210"/>
                    <a:pt x="86324" y="65780"/>
                  </a:cubicBezTo>
                  <a:cubicBezTo>
                    <a:pt x="86699" y="65683"/>
                    <a:pt x="87074" y="65585"/>
                    <a:pt x="87449" y="65476"/>
                  </a:cubicBezTo>
                  <a:cubicBezTo>
                    <a:pt x="87359" y="64880"/>
                    <a:pt x="87284" y="64283"/>
                    <a:pt x="87220" y="63683"/>
                  </a:cubicBezTo>
                  <a:close/>
                  <a:moveTo>
                    <a:pt x="123626" y="15860"/>
                  </a:moveTo>
                  <a:cubicBezTo>
                    <a:pt x="125975" y="16370"/>
                    <a:pt x="127716" y="17151"/>
                    <a:pt x="128680" y="18250"/>
                  </a:cubicBezTo>
                  <a:lnTo>
                    <a:pt x="128680" y="18250"/>
                  </a:lnTo>
                  <a:cubicBezTo>
                    <a:pt x="129832" y="19563"/>
                    <a:pt x="130354" y="21064"/>
                    <a:pt x="130354" y="22700"/>
                  </a:cubicBezTo>
                  <a:cubicBezTo>
                    <a:pt x="130354" y="26673"/>
                    <a:pt x="127284" y="31420"/>
                    <a:pt x="122696" y="36293"/>
                  </a:cubicBezTo>
                  <a:cubicBezTo>
                    <a:pt x="118103" y="41167"/>
                    <a:pt x="111991" y="46161"/>
                    <a:pt x="105875" y="50604"/>
                  </a:cubicBezTo>
                  <a:cubicBezTo>
                    <a:pt x="99471" y="55290"/>
                    <a:pt x="93227" y="59004"/>
                    <a:pt x="87108" y="61522"/>
                  </a:cubicBezTo>
                  <a:cubicBezTo>
                    <a:pt x="87142" y="62193"/>
                    <a:pt x="87187" y="62865"/>
                    <a:pt x="87254" y="63537"/>
                  </a:cubicBezTo>
                  <a:cubicBezTo>
                    <a:pt x="94432" y="61072"/>
                    <a:pt x="101748" y="57004"/>
                    <a:pt x="109136" y="51665"/>
                  </a:cubicBezTo>
                  <a:cubicBezTo>
                    <a:pt x="115372" y="47189"/>
                    <a:pt x="121536" y="42109"/>
                    <a:pt x="126136" y="37126"/>
                  </a:cubicBezTo>
                  <a:cubicBezTo>
                    <a:pt x="130740" y="32144"/>
                    <a:pt x="133775" y="27255"/>
                    <a:pt x="133772" y="23180"/>
                  </a:cubicBezTo>
                  <a:cubicBezTo>
                    <a:pt x="133772" y="21428"/>
                    <a:pt x="133213" y="19822"/>
                    <a:pt x="131978" y="18415"/>
                  </a:cubicBezTo>
                  <a:cubicBezTo>
                    <a:pt x="130935" y="17218"/>
                    <a:pt x="129014" y="16348"/>
                    <a:pt x="126418" y="15781"/>
                  </a:cubicBezTo>
                  <a:cubicBezTo>
                    <a:pt x="123825" y="15215"/>
                    <a:pt x="120565" y="14948"/>
                    <a:pt x="116843" y="14948"/>
                  </a:cubicBezTo>
                  <a:lnTo>
                    <a:pt x="116839" y="14948"/>
                  </a:lnTo>
                  <a:cubicBezTo>
                    <a:pt x="116535" y="14948"/>
                    <a:pt x="116224" y="14952"/>
                    <a:pt x="115912" y="14956"/>
                  </a:cubicBezTo>
                  <a:cubicBezTo>
                    <a:pt x="115822" y="15008"/>
                    <a:pt x="115732" y="15061"/>
                    <a:pt x="115642" y="15113"/>
                  </a:cubicBezTo>
                  <a:cubicBezTo>
                    <a:pt x="118734" y="15147"/>
                    <a:pt x="121443" y="15384"/>
                    <a:pt x="123626" y="15860"/>
                  </a:cubicBezTo>
                  <a:moveTo>
                    <a:pt x="85847" y="62028"/>
                  </a:moveTo>
                  <a:cubicBezTo>
                    <a:pt x="85896" y="62666"/>
                    <a:pt x="85960" y="63300"/>
                    <a:pt x="86039" y="63938"/>
                  </a:cubicBezTo>
                  <a:cubicBezTo>
                    <a:pt x="86429" y="63814"/>
                    <a:pt x="86819" y="63683"/>
                    <a:pt x="87209" y="63552"/>
                  </a:cubicBezTo>
                  <a:cubicBezTo>
                    <a:pt x="87142" y="62884"/>
                    <a:pt x="87093" y="62212"/>
                    <a:pt x="87063" y="61544"/>
                  </a:cubicBezTo>
                  <a:cubicBezTo>
                    <a:pt x="86658" y="61709"/>
                    <a:pt x="86252" y="61871"/>
                    <a:pt x="85847" y="62028"/>
                  </a:cubicBezTo>
                  <a:moveTo>
                    <a:pt x="84598" y="62351"/>
                  </a:moveTo>
                  <a:cubicBezTo>
                    <a:pt x="84995" y="62208"/>
                    <a:pt x="85389" y="62062"/>
                    <a:pt x="85787" y="61908"/>
                  </a:cubicBezTo>
                  <a:cubicBezTo>
                    <a:pt x="85738" y="61192"/>
                    <a:pt x="85708" y="60471"/>
                    <a:pt x="85697" y="59751"/>
                  </a:cubicBezTo>
                  <a:cubicBezTo>
                    <a:pt x="85281" y="59942"/>
                    <a:pt x="84864" y="60126"/>
                    <a:pt x="84451" y="60306"/>
                  </a:cubicBezTo>
                  <a:cubicBezTo>
                    <a:pt x="84481" y="60989"/>
                    <a:pt x="84530" y="61672"/>
                    <a:pt x="84598" y="62351"/>
                  </a:cubicBezTo>
                  <a:close/>
                  <a:moveTo>
                    <a:pt x="83675" y="64632"/>
                  </a:moveTo>
                  <a:cubicBezTo>
                    <a:pt x="84050" y="64531"/>
                    <a:pt x="84421" y="64426"/>
                    <a:pt x="84797" y="64317"/>
                  </a:cubicBezTo>
                  <a:cubicBezTo>
                    <a:pt x="84703" y="63713"/>
                    <a:pt x="84624" y="63109"/>
                    <a:pt x="84560" y="62505"/>
                  </a:cubicBezTo>
                  <a:cubicBezTo>
                    <a:pt x="84174" y="62644"/>
                    <a:pt x="83787" y="62779"/>
                    <a:pt x="83401" y="62906"/>
                  </a:cubicBezTo>
                  <a:cubicBezTo>
                    <a:pt x="83480" y="63484"/>
                    <a:pt x="83570" y="64058"/>
                    <a:pt x="83675" y="64632"/>
                  </a:cubicBezTo>
                  <a:close/>
                  <a:moveTo>
                    <a:pt x="82523" y="64929"/>
                  </a:moveTo>
                  <a:cubicBezTo>
                    <a:pt x="82887" y="64839"/>
                    <a:pt x="83255" y="64745"/>
                    <a:pt x="83622" y="64647"/>
                  </a:cubicBezTo>
                  <a:cubicBezTo>
                    <a:pt x="83517" y="64073"/>
                    <a:pt x="83427" y="63499"/>
                    <a:pt x="83348" y="62925"/>
                  </a:cubicBezTo>
                  <a:cubicBezTo>
                    <a:pt x="82969" y="63049"/>
                    <a:pt x="82590" y="63173"/>
                    <a:pt x="82215" y="63289"/>
                  </a:cubicBezTo>
                  <a:cubicBezTo>
                    <a:pt x="82305" y="63837"/>
                    <a:pt x="82407" y="64381"/>
                    <a:pt x="82523" y="64929"/>
                  </a:cubicBezTo>
                  <a:close/>
                  <a:moveTo>
                    <a:pt x="82493" y="65068"/>
                  </a:moveTo>
                  <a:cubicBezTo>
                    <a:pt x="82140" y="65154"/>
                    <a:pt x="81787" y="65236"/>
                    <a:pt x="81431" y="65315"/>
                  </a:cubicBezTo>
                  <a:cubicBezTo>
                    <a:pt x="81551" y="65788"/>
                    <a:pt x="81675" y="66261"/>
                    <a:pt x="81814" y="66733"/>
                  </a:cubicBezTo>
                  <a:cubicBezTo>
                    <a:pt x="82159" y="66677"/>
                    <a:pt x="82504" y="66613"/>
                    <a:pt x="82849" y="66550"/>
                  </a:cubicBezTo>
                  <a:cubicBezTo>
                    <a:pt x="82718" y="66058"/>
                    <a:pt x="82602" y="65563"/>
                    <a:pt x="82493" y="65068"/>
                  </a:cubicBezTo>
                  <a:close/>
                  <a:moveTo>
                    <a:pt x="83975" y="66328"/>
                  </a:moveTo>
                  <a:cubicBezTo>
                    <a:pt x="83851" y="65810"/>
                    <a:pt x="83742" y="65293"/>
                    <a:pt x="83645" y="64775"/>
                  </a:cubicBezTo>
                  <a:cubicBezTo>
                    <a:pt x="83281" y="64872"/>
                    <a:pt x="82913" y="64966"/>
                    <a:pt x="82549" y="65053"/>
                  </a:cubicBezTo>
                  <a:cubicBezTo>
                    <a:pt x="82658" y="65552"/>
                    <a:pt x="82774" y="66047"/>
                    <a:pt x="82906" y="66542"/>
                  </a:cubicBezTo>
                  <a:cubicBezTo>
                    <a:pt x="83262" y="66475"/>
                    <a:pt x="83618" y="66403"/>
                    <a:pt x="83975" y="66328"/>
                  </a:cubicBezTo>
                  <a:close/>
                  <a:moveTo>
                    <a:pt x="84005" y="66452"/>
                  </a:moveTo>
                  <a:cubicBezTo>
                    <a:pt x="83648" y="66527"/>
                    <a:pt x="83292" y="66598"/>
                    <a:pt x="82939" y="66662"/>
                  </a:cubicBezTo>
                  <a:cubicBezTo>
                    <a:pt x="83059" y="67120"/>
                    <a:pt x="83191" y="67574"/>
                    <a:pt x="83333" y="68024"/>
                  </a:cubicBezTo>
                  <a:cubicBezTo>
                    <a:pt x="83679" y="67979"/>
                    <a:pt x="84027" y="67927"/>
                    <a:pt x="84373" y="67874"/>
                  </a:cubicBezTo>
                  <a:cubicBezTo>
                    <a:pt x="84241" y="67401"/>
                    <a:pt x="84117" y="66929"/>
                    <a:pt x="84005" y="66452"/>
                  </a:cubicBezTo>
                  <a:moveTo>
                    <a:pt x="85487" y="67686"/>
                  </a:moveTo>
                  <a:cubicBezTo>
                    <a:pt x="85359" y="67191"/>
                    <a:pt x="85247" y="66696"/>
                    <a:pt x="85142" y="66201"/>
                  </a:cubicBezTo>
                  <a:cubicBezTo>
                    <a:pt x="84778" y="66287"/>
                    <a:pt x="84418" y="66366"/>
                    <a:pt x="84057" y="66441"/>
                  </a:cubicBezTo>
                  <a:cubicBezTo>
                    <a:pt x="84170" y="66917"/>
                    <a:pt x="84294" y="67390"/>
                    <a:pt x="84429" y="67863"/>
                  </a:cubicBezTo>
                  <a:cubicBezTo>
                    <a:pt x="84782" y="67810"/>
                    <a:pt x="85134" y="67750"/>
                    <a:pt x="85487" y="67686"/>
                  </a:cubicBezTo>
                  <a:close/>
                  <a:moveTo>
                    <a:pt x="85517" y="67806"/>
                  </a:moveTo>
                  <a:cubicBezTo>
                    <a:pt x="85164" y="67870"/>
                    <a:pt x="84815" y="67930"/>
                    <a:pt x="84463" y="67987"/>
                  </a:cubicBezTo>
                  <a:cubicBezTo>
                    <a:pt x="84586" y="68422"/>
                    <a:pt x="84722" y="68861"/>
                    <a:pt x="84864" y="69296"/>
                  </a:cubicBezTo>
                  <a:cubicBezTo>
                    <a:pt x="85209" y="69259"/>
                    <a:pt x="85555" y="69217"/>
                    <a:pt x="85900" y="69172"/>
                  </a:cubicBezTo>
                  <a:cubicBezTo>
                    <a:pt x="85761" y="68718"/>
                    <a:pt x="85637" y="68264"/>
                    <a:pt x="85517" y="67806"/>
                  </a:cubicBezTo>
                  <a:close/>
                  <a:moveTo>
                    <a:pt x="85570" y="67799"/>
                  </a:moveTo>
                  <a:cubicBezTo>
                    <a:pt x="85686" y="68257"/>
                    <a:pt x="85813" y="68711"/>
                    <a:pt x="85952" y="69165"/>
                  </a:cubicBezTo>
                  <a:cubicBezTo>
                    <a:pt x="86301" y="69120"/>
                    <a:pt x="86650" y="69071"/>
                    <a:pt x="87003" y="69018"/>
                  </a:cubicBezTo>
                  <a:cubicBezTo>
                    <a:pt x="86871" y="68546"/>
                    <a:pt x="86751" y="68069"/>
                    <a:pt x="86643" y="67593"/>
                  </a:cubicBezTo>
                  <a:cubicBezTo>
                    <a:pt x="86282" y="67664"/>
                    <a:pt x="85926" y="67735"/>
                    <a:pt x="85570" y="67799"/>
                  </a:cubicBezTo>
                  <a:close/>
                  <a:moveTo>
                    <a:pt x="85191" y="66189"/>
                  </a:moveTo>
                  <a:cubicBezTo>
                    <a:pt x="85296" y="66688"/>
                    <a:pt x="85412" y="67184"/>
                    <a:pt x="85540" y="67675"/>
                  </a:cubicBezTo>
                  <a:cubicBezTo>
                    <a:pt x="85896" y="67611"/>
                    <a:pt x="86256" y="67544"/>
                    <a:pt x="86616" y="67473"/>
                  </a:cubicBezTo>
                  <a:cubicBezTo>
                    <a:pt x="86496" y="66955"/>
                    <a:pt x="86391" y="66437"/>
                    <a:pt x="86297" y="65919"/>
                  </a:cubicBezTo>
                  <a:cubicBezTo>
                    <a:pt x="85926" y="66013"/>
                    <a:pt x="85558" y="66103"/>
                    <a:pt x="85191" y="66189"/>
                  </a:cubicBezTo>
                  <a:moveTo>
                    <a:pt x="84868" y="64430"/>
                  </a:moveTo>
                  <a:cubicBezTo>
                    <a:pt x="84954" y="64977"/>
                    <a:pt x="85055" y="65522"/>
                    <a:pt x="85164" y="66066"/>
                  </a:cubicBezTo>
                  <a:cubicBezTo>
                    <a:pt x="85536" y="65979"/>
                    <a:pt x="85903" y="65889"/>
                    <a:pt x="86275" y="65792"/>
                  </a:cubicBezTo>
                  <a:cubicBezTo>
                    <a:pt x="86174" y="65225"/>
                    <a:pt x="86084" y="64655"/>
                    <a:pt x="86009" y="64084"/>
                  </a:cubicBezTo>
                  <a:cubicBezTo>
                    <a:pt x="85630" y="64205"/>
                    <a:pt x="85247" y="64321"/>
                    <a:pt x="84868" y="64430"/>
                  </a:cubicBezTo>
                  <a:close/>
                  <a:moveTo>
                    <a:pt x="84815" y="64445"/>
                  </a:moveTo>
                  <a:cubicBezTo>
                    <a:pt x="84444" y="64553"/>
                    <a:pt x="84072" y="64659"/>
                    <a:pt x="83697" y="64760"/>
                  </a:cubicBezTo>
                  <a:cubicBezTo>
                    <a:pt x="83799" y="65281"/>
                    <a:pt x="83907" y="65799"/>
                    <a:pt x="84027" y="66317"/>
                  </a:cubicBezTo>
                  <a:cubicBezTo>
                    <a:pt x="84388" y="66242"/>
                    <a:pt x="84752" y="66159"/>
                    <a:pt x="85116" y="66077"/>
                  </a:cubicBezTo>
                  <a:cubicBezTo>
                    <a:pt x="85003" y="65533"/>
                    <a:pt x="84905" y="64992"/>
                    <a:pt x="84815" y="64445"/>
                  </a:cubicBezTo>
                  <a:close/>
                  <a:moveTo>
                    <a:pt x="84849" y="64302"/>
                  </a:moveTo>
                  <a:cubicBezTo>
                    <a:pt x="85228" y="64190"/>
                    <a:pt x="85611" y="64073"/>
                    <a:pt x="85993" y="63953"/>
                  </a:cubicBezTo>
                  <a:cubicBezTo>
                    <a:pt x="85911" y="63319"/>
                    <a:pt x="85847" y="62681"/>
                    <a:pt x="85798" y="62047"/>
                  </a:cubicBezTo>
                  <a:cubicBezTo>
                    <a:pt x="85401" y="62197"/>
                    <a:pt x="85007" y="62344"/>
                    <a:pt x="84613" y="62486"/>
                  </a:cubicBezTo>
                  <a:cubicBezTo>
                    <a:pt x="84677" y="63094"/>
                    <a:pt x="84755" y="63698"/>
                    <a:pt x="84849" y="64302"/>
                  </a:cubicBezTo>
                  <a:close/>
                  <a:moveTo>
                    <a:pt x="87025" y="59121"/>
                  </a:moveTo>
                  <a:cubicBezTo>
                    <a:pt x="86598" y="59331"/>
                    <a:pt x="86170" y="59533"/>
                    <a:pt x="85746" y="59728"/>
                  </a:cubicBezTo>
                  <a:cubicBezTo>
                    <a:pt x="85757" y="60449"/>
                    <a:pt x="85787" y="61169"/>
                    <a:pt x="85836" y="61890"/>
                  </a:cubicBezTo>
                  <a:cubicBezTo>
                    <a:pt x="86245" y="61732"/>
                    <a:pt x="86650" y="61571"/>
                    <a:pt x="87055" y="61402"/>
                  </a:cubicBezTo>
                  <a:cubicBezTo>
                    <a:pt x="87033" y="60850"/>
                    <a:pt x="87022" y="60299"/>
                    <a:pt x="87022" y="59747"/>
                  </a:cubicBezTo>
                  <a:cubicBezTo>
                    <a:pt x="87022" y="59537"/>
                    <a:pt x="87022" y="59331"/>
                    <a:pt x="87025" y="59121"/>
                  </a:cubicBezTo>
                  <a:close/>
                  <a:moveTo>
                    <a:pt x="120790" y="16051"/>
                  </a:moveTo>
                  <a:cubicBezTo>
                    <a:pt x="122887" y="16505"/>
                    <a:pt x="124437" y="17200"/>
                    <a:pt x="125296" y="18175"/>
                  </a:cubicBezTo>
                  <a:lnTo>
                    <a:pt x="125296" y="18175"/>
                  </a:lnTo>
                  <a:cubicBezTo>
                    <a:pt x="126343" y="19372"/>
                    <a:pt x="126823" y="20741"/>
                    <a:pt x="126823" y="22235"/>
                  </a:cubicBezTo>
                  <a:cubicBezTo>
                    <a:pt x="126819" y="26036"/>
                    <a:pt x="123735" y="30628"/>
                    <a:pt x="119169" y="35378"/>
                  </a:cubicBezTo>
                  <a:cubicBezTo>
                    <a:pt x="114599" y="40128"/>
                    <a:pt x="108536" y="45036"/>
                    <a:pt x="102547" y="49440"/>
                  </a:cubicBezTo>
                  <a:cubicBezTo>
                    <a:pt x="97216" y="53388"/>
                    <a:pt x="92083" y="56652"/>
                    <a:pt x="87074" y="59098"/>
                  </a:cubicBezTo>
                  <a:cubicBezTo>
                    <a:pt x="87070" y="59312"/>
                    <a:pt x="87070" y="59530"/>
                    <a:pt x="87070" y="59747"/>
                  </a:cubicBezTo>
                  <a:cubicBezTo>
                    <a:pt x="87070" y="60291"/>
                    <a:pt x="87082" y="60839"/>
                    <a:pt x="87104" y="61383"/>
                  </a:cubicBezTo>
                  <a:cubicBezTo>
                    <a:pt x="93194" y="58869"/>
                    <a:pt x="99414" y="55166"/>
                    <a:pt x="105797" y="50499"/>
                  </a:cubicBezTo>
                  <a:cubicBezTo>
                    <a:pt x="111909" y="46060"/>
                    <a:pt x="118017" y="41066"/>
                    <a:pt x="122598" y="36203"/>
                  </a:cubicBezTo>
                  <a:cubicBezTo>
                    <a:pt x="127179" y="31341"/>
                    <a:pt x="130226" y="26606"/>
                    <a:pt x="130222" y="22700"/>
                  </a:cubicBezTo>
                  <a:cubicBezTo>
                    <a:pt x="130222" y="21094"/>
                    <a:pt x="129712" y="19627"/>
                    <a:pt x="128583" y="18340"/>
                  </a:cubicBezTo>
                  <a:cubicBezTo>
                    <a:pt x="127652" y="17275"/>
                    <a:pt x="125934" y="16494"/>
                    <a:pt x="123600" y="15988"/>
                  </a:cubicBezTo>
                  <a:cubicBezTo>
                    <a:pt x="121379" y="15504"/>
                    <a:pt x="118602" y="15267"/>
                    <a:pt x="115424" y="15245"/>
                  </a:cubicBezTo>
                  <a:cubicBezTo>
                    <a:pt x="115327" y="15305"/>
                    <a:pt x="115229" y="15365"/>
                    <a:pt x="115132" y="15425"/>
                  </a:cubicBezTo>
                  <a:cubicBezTo>
                    <a:pt x="117289" y="15504"/>
                    <a:pt x="119199" y="15706"/>
                    <a:pt x="120790" y="16051"/>
                  </a:cubicBezTo>
                  <a:moveTo>
                    <a:pt x="125243" y="18220"/>
                  </a:moveTo>
                  <a:lnTo>
                    <a:pt x="125195" y="18265"/>
                  </a:lnTo>
                  <a:cubicBezTo>
                    <a:pt x="124373" y="17323"/>
                    <a:pt x="122846" y="16633"/>
                    <a:pt x="120763" y="16183"/>
                  </a:cubicBezTo>
                  <a:cubicBezTo>
                    <a:pt x="119131" y="15830"/>
                    <a:pt x="117162" y="15624"/>
                    <a:pt x="114922" y="15552"/>
                  </a:cubicBezTo>
                  <a:cubicBezTo>
                    <a:pt x="114805" y="15624"/>
                    <a:pt x="114685" y="15695"/>
                    <a:pt x="114573" y="15766"/>
                  </a:cubicBezTo>
                  <a:cubicBezTo>
                    <a:pt x="115822" y="15864"/>
                    <a:pt x="116948" y="16018"/>
                    <a:pt x="117938" y="16228"/>
                  </a:cubicBezTo>
                  <a:cubicBezTo>
                    <a:pt x="119795" y="16629"/>
                    <a:pt x="121161" y="17237"/>
                    <a:pt x="121915" y="18100"/>
                  </a:cubicBezTo>
                  <a:cubicBezTo>
                    <a:pt x="122868" y="19184"/>
                    <a:pt x="123300" y="20426"/>
                    <a:pt x="123300" y="21781"/>
                  </a:cubicBezTo>
                  <a:cubicBezTo>
                    <a:pt x="123300" y="23597"/>
                    <a:pt x="122523" y="25612"/>
                    <a:pt x="121180" y="27750"/>
                  </a:cubicBezTo>
                  <a:cubicBezTo>
                    <a:pt x="119837" y="29893"/>
                    <a:pt x="117927" y="32155"/>
                    <a:pt x="115649" y="34470"/>
                  </a:cubicBezTo>
                  <a:cubicBezTo>
                    <a:pt x="111098" y="39096"/>
                    <a:pt x="105088" y="43910"/>
                    <a:pt x="99227" y="48274"/>
                  </a:cubicBezTo>
                  <a:cubicBezTo>
                    <a:pt x="95066" y="51395"/>
                    <a:pt x="91085" y="54093"/>
                    <a:pt x="87220" y="56303"/>
                  </a:cubicBezTo>
                  <a:cubicBezTo>
                    <a:pt x="87142" y="57181"/>
                    <a:pt x="87097" y="58063"/>
                    <a:pt x="87078" y="58944"/>
                  </a:cubicBezTo>
                  <a:cubicBezTo>
                    <a:pt x="92057" y="56509"/>
                    <a:pt x="97163" y="53260"/>
                    <a:pt x="102469" y="49332"/>
                  </a:cubicBezTo>
                  <a:cubicBezTo>
                    <a:pt x="108449" y="44931"/>
                    <a:pt x="114509" y="40027"/>
                    <a:pt x="119071" y="35288"/>
                  </a:cubicBezTo>
                  <a:cubicBezTo>
                    <a:pt x="123634" y="30545"/>
                    <a:pt x="126692" y="25964"/>
                    <a:pt x="126688" y="22235"/>
                  </a:cubicBezTo>
                  <a:cubicBezTo>
                    <a:pt x="126688" y="20771"/>
                    <a:pt x="126223" y="19439"/>
                    <a:pt x="125195" y="18265"/>
                  </a:cubicBezTo>
                  <a:close/>
                  <a:moveTo>
                    <a:pt x="86924" y="71967"/>
                  </a:moveTo>
                  <a:cubicBezTo>
                    <a:pt x="87070" y="72339"/>
                    <a:pt x="87220" y="72707"/>
                    <a:pt x="87382" y="73078"/>
                  </a:cubicBezTo>
                  <a:cubicBezTo>
                    <a:pt x="87708" y="73074"/>
                    <a:pt x="88038" y="73071"/>
                    <a:pt x="88369" y="73063"/>
                  </a:cubicBezTo>
                  <a:cubicBezTo>
                    <a:pt x="88215" y="72680"/>
                    <a:pt x="88068" y="72298"/>
                    <a:pt x="87926" y="71911"/>
                  </a:cubicBezTo>
                  <a:cubicBezTo>
                    <a:pt x="87592" y="71934"/>
                    <a:pt x="87258" y="71952"/>
                    <a:pt x="86924" y="71967"/>
                  </a:cubicBezTo>
                  <a:moveTo>
                    <a:pt x="87885" y="71799"/>
                  </a:moveTo>
                  <a:cubicBezTo>
                    <a:pt x="87738" y="71390"/>
                    <a:pt x="87596" y="70981"/>
                    <a:pt x="87464" y="70572"/>
                  </a:cubicBezTo>
                  <a:cubicBezTo>
                    <a:pt x="87123" y="70605"/>
                    <a:pt x="86781" y="70639"/>
                    <a:pt x="86440" y="70669"/>
                  </a:cubicBezTo>
                  <a:cubicBezTo>
                    <a:pt x="86579" y="71063"/>
                    <a:pt x="86725" y="71457"/>
                    <a:pt x="86879" y="71851"/>
                  </a:cubicBezTo>
                  <a:cubicBezTo>
                    <a:pt x="87213" y="71836"/>
                    <a:pt x="87551" y="71817"/>
                    <a:pt x="87885" y="71799"/>
                  </a:cubicBezTo>
                  <a:moveTo>
                    <a:pt x="78733" y="64220"/>
                  </a:moveTo>
                  <a:cubicBezTo>
                    <a:pt x="78388" y="64298"/>
                    <a:pt x="78039" y="64373"/>
                    <a:pt x="77694" y="64445"/>
                  </a:cubicBezTo>
                  <a:cubicBezTo>
                    <a:pt x="77822" y="64895"/>
                    <a:pt x="77960" y="65345"/>
                    <a:pt x="78111" y="65788"/>
                  </a:cubicBezTo>
                  <a:cubicBezTo>
                    <a:pt x="78452" y="65739"/>
                    <a:pt x="78790" y="65687"/>
                    <a:pt x="79127" y="65630"/>
                  </a:cubicBezTo>
                  <a:cubicBezTo>
                    <a:pt x="78985" y="65161"/>
                    <a:pt x="78853" y="64692"/>
                    <a:pt x="78733" y="64220"/>
                  </a:cubicBezTo>
                  <a:close/>
                  <a:moveTo>
                    <a:pt x="79191" y="65619"/>
                  </a:moveTo>
                  <a:cubicBezTo>
                    <a:pt x="79536" y="65559"/>
                    <a:pt x="79881" y="65499"/>
                    <a:pt x="80227" y="65431"/>
                  </a:cubicBezTo>
                  <a:cubicBezTo>
                    <a:pt x="80092" y="64940"/>
                    <a:pt x="79968" y="64445"/>
                    <a:pt x="79859" y="63949"/>
                  </a:cubicBezTo>
                  <a:cubicBezTo>
                    <a:pt x="79503" y="64039"/>
                    <a:pt x="79150" y="64126"/>
                    <a:pt x="78797" y="64205"/>
                  </a:cubicBezTo>
                  <a:cubicBezTo>
                    <a:pt x="78917" y="64677"/>
                    <a:pt x="79049" y="65150"/>
                    <a:pt x="79191" y="65619"/>
                  </a:cubicBezTo>
                  <a:close/>
                  <a:moveTo>
                    <a:pt x="84369" y="57849"/>
                  </a:moveTo>
                  <a:cubicBezTo>
                    <a:pt x="83941" y="58070"/>
                    <a:pt x="83510" y="58284"/>
                    <a:pt x="83086" y="58490"/>
                  </a:cubicBezTo>
                  <a:cubicBezTo>
                    <a:pt x="83093" y="59229"/>
                    <a:pt x="83123" y="59961"/>
                    <a:pt x="83176" y="60696"/>
                  </a:cubicBezTo>
                  <a:cubicBezTo>
                    <a:pt x="83581" y="60531"/>
                    <a:pt x="83986" y="60363"/>
                    <a:pt x="84391" y="60186"/>
                  </a:cubicBezTo>
                  <a:cubicBezTo>
                    <a:pt x="84373" y="59668"/>
                    <a:pt x="84361" y="59151"/>
                    <a:pt x="84361" y="58633"/>
                  </a:cubicBezTo>
                  <a:cubicBezTo>
                    <a:pt x="84361" y="58370"/>
                    <a:pt x="84365" y="58111"/>
                    <a:pt x="84369" y="57849"/>
                  </a:cubicBezTo>
                  <a:moveTo>
                    <a:pt x="103696" y="24167"/>
                  </a:moveTo>
                  <a:cubicBezTo>
                    <a:pt x="102240" y="25567"/>
                    <a:pt x="100867" y="27019"/>
                    <a:pt x="99580" y="28519"/>
                  </a:cubicBezTo>
                  <a:cubicBezTo>
                    <a:pt x="101189" y="27022"/>
                    <a:pt x="102574" y="25597"/>
                    <a:pt x="103620" y="24265"/>
                  </a:cubicBezTo>
                  <a:cubicBezTo>
                    <a:pt x="103647" y="24235"/>
                    <a:pt x="103673" y="24201"/>
                    <a:pt x="103696" y="24167"/>
                  </a:cubicBezTo>
                  <a:close/>
                  <a:moveTo>
                    <a:pt x="98844" y="29390"/>
                  </a:moveTo>
                  <a:cubicBezTo>
                    <a:pt x="96612" y="32099"/>
                    <a:pt x="94661" y="34958"/>
                    <a:pt x="93025" y="37911"/>
                  </a:cubicBezTo>
                  <a:cubicBezTo>
                    <a:pt x="98792" y="33333"/>
                    <a:pt x="104213" y="28782"/>
                    <a:pt x="107084" y="24940"/>
                  </a:cubicBezTo>
                  <a:cubicBezTo>
                    <a:pt x="108431" y="23135"/>
                    <a:pt x="109211" y="21492"/>
                    <a:pt x="109211" y="20089"/>
                  </a:cubicBezTo>
                  <a:cubicBezTo>
                    <a:pt x="109211" y="19886"/>
                    <a:pt x="109196" y="19687"/>
                    <a:pt x="109162" y="19492"/>
                  </a:cubicBezTo>
                  <a:cubicBezTo>
                    <a:pt x="107463" y="20786"/>
                    <a:pt x="105849" y="22152"/>
                    <a:pt x="104322" y="23578"/>
                  </a:cubicBezTo>
                  <a:cubicBezTo>
                    <a:pt x="104142" y="23833"/>
                    <a:pt x="103947" y="24096"/>
                    <a:pt x="103737" y="24358"/>
                  </a:cubicBezTo>
                  <a:cubicBezTo>
                    <a:pt x="102506" y="25923"/>
                    <a:pt x="100818" y="27615"/>
                    <a:pt x="98844" y="29390"/>
                  </a:cubicBezTo>
                  <a:close/>
                  <a:moveTo>
                    <a:pt x="142266" y="18614"/>
                  </a:moveTo>
                  <a:lnTo>
                    <a:pt x="142218" y="18655"/>
                  </a:lnTo>
                  <a:cubicBezTo>
                    <a:pt x="140799" y="17034"/>
                    <a:pt x="138222" y="15860"/>
                    <a:pt x="134800" y="15095"/>
                  </a:cubicBezTo>
                  <a:cubicBezTo>
                    <a:pt x="131374" y="14329"/>
                    <a:pt x="127108" y="13973"/>
                    <a:pt x="122313" y="13973"/>
                  </a:cubicBezTo>
                  <a:lnTo>
                    <a:pt x="122309" y="13973"/>
                  </a:lnTo>
                  <a:cubicBezTo>
                    <a:pt x="120730" y="13973"/>
                    <a:pt x="119094" y="14010"/>
                    <a:pt x="117413" y="14085"/>
                  </a:cubicBezTo>
                  <a:cubicBezTo>
                    <a:pt x="117319" y="14138"/>
                    <a:pt x="117222" y="14194"/>
                    <a:pt x="117128" y="14247"/>
                  </a:cubicBezTo>
                  <a:cubicBezTo>
                    <a:pt x="118287" y="14205"/>
                    <a:pt x="119416" y="14187"/>
                    <a:pt x="120516" y="14187"/>
                  </a:cubicBezTo>
                  <a:cubicBezTo>
                    <a:pt x="124958" y="14187"/>
                    <a:pt x="128890" y="14513"/>
                    <a:pt x="132042" y="15211"/>
                  </a:cubicBezTo>
                  <a:cubicBezTo>
                    <a:pt x="135197" y="15913"/>
                    <a:pt x="137573" y="16982"/>
                    <a:pt x="138893" y="18490"/>
                  </a:cubicBezTo>
                  <a:lnTo>
                    <a:pt x="138893" y="18490"/>
                  </a:lnTo>
                  <a:cubicBezTo>
                    <a:pt x="140364" y="20167"/>
                    <a:pt x="141032" y="22096"/>
                    <a:pt x="141032" y="24178"/>
                  </a:cubicBezTo>
                  <a:cubicBezTo>
                    <a:pt x="141028" y="28647"/>
                    <a:pt x="137989" y="33843"/>
                    <a:pt x="133333" y="39074"/>
                  </a:cubicBezTo>
                  <a:cubicBezTo>
                    <a:pt x="128676" y="44300"/>
                    <a:pt x="122399" y="49553"/>
                    <a:pt x="115912" y="54112"/>
                  </a:cubicBezTo>
                  <a:cubicBezTo>
                    <a:pt x="106671" y="60636"/>
                    <a:pt x="97137" y="65259"/>
                    <a:pt x="87828" y="67341"/>
                  </a:cubicBezTo>
                  <a:cubicBezTo>
                    <a:pt x="87933" y="67840"/>
                    <a:pt x="88042" y="68336"/>
                    <a:pt x="88166" y="68831"/>
                  </a:cubicBezTo>
                  <a:cubicBezTo>
                    <a:pt x="98476" y="67049"/>
                    <a:pt x="109117" y="62235"/>
                    <a:pt x="119203" y="55185"/>
                  </a:cubicBezTo>
                  <a:cubicBezTo>
                    <a:pt x="125806" y="50592"/>
                    <a:pt x="132132" y="45261"/>
                    <a:pt x="136807" y="39929"/>
                  </a:cubicBezTo>
                  <a:cubicBezTo>
                    <a:pt x="141478" y="34601"/>
                    <a:pt x="144495" y="29270"/>
                    <a:pt x="144491" y="24700"/>
                  </a:cubicBezTo>
                  <a:cubicBezTo>
                    <a:pt x="144491" y="22482"/>
                    <a:pt x="143786" y="20441"/>
                    <a:pt x="142218" y="18655"/>
                  </a:cubicBezTo>
                  <a:close/>
                  <a:moveTo>
                    <a:pt x="74989" y="63383"/>
                  </a:moveTo>
                  <a:cubicBezTo>
                    <a:pt x="74651" y="63454"/>
                    <a:pt x="74313" y="63522"/>
                    <a:pt x="73980" y="63582"/>
                  </a:cubicBezTo>
                  <a:cubicBezTo>
                    <a:pt x="74118" y="64006"/>
                    <a:pt x="74272" y="64426"/>
                    <a:pt x="74434" y="64846"/>
                  </a:cubicBezTo>
                  <a:cubicBezTo>
                    <a:pt x="74760" y="64805"/>
                    <a:pt x="75090" y="64760"/>
                    <a:pt x="75417" y="64711"/>
                  </a:cubicBezTo>
                  <a:cubicBezTo>
                    <a:pt x="75263" y="64272"/>
                    <a:pt x="75120" y="63829"/>
                    <a:pt x="74989" y="63383"/>
                  </a:cubicBezTo>
                  <a:moveTo>
                    <a:pt x="75492" y="64700"/>
                  </a:moveTo>
                  <a:cubicBezTo>
                    <a:pt x="75826" y="64651"/>
                    <a:pt x="76159" y="64595"/>
                    <a:pt x="76497" y="64538"/>
                  </a:cubicBezTo>
                  <a:cubicBezTo>
                    <a:pt x="76351" y="64073"/>
                    <a:pt x="76212" y="63604"/>
                    <a:pt x="76088" y="63139"/>
                  </a:cubicBezTo>
                  <a:cubicBezTo>
                    <a:pt x="75747" y="63218"/>
                    <a:pt x="75402" y="63297"/>
                    <a:pt x="75056" y="63368"/>
                  </a:cubicBezTo>
                  <a:cubicBezTo>
                    <a:pt x="75191" y="63814"/>
                    <a:pt x="75338" y="64257"/>
                    <a:pt x="75492" y="64700"/>
                  </a:cubicBezTo>
                  <a:moveTo>
                    <a:pt x="108487" y="17785"/>
                  </a:moveTo>
                  <a:cubicBezTo>
                    <a:pt x="108521" y="17822"/>
                    <a:pt x="108551" y="17860"/>
                    <a:pt x="108584" y="17897"/>
                  </a:cubicBezTo>
                  <a:cubicBezTo>
                    <a:pt x="109038" y="17590"/>
                    <a:pt x="109500" y="17290"/>
                    <a:pt x="109969" y="16993"/>
                  </a:cubicBezTo>
                  <a:cubicBezTo>
                    <a:pt x="109736" y="16922"/>
                    <a:pt x="109489" y="16858"/>
                    <a:pt x="109222" y="16802"/>
                  </a:cubicBezTo>
                  <a:cubicBezTo>
                    <a:pt x="109192" y="16794"/>
                    <a:pt x="109162" y="16791"/>
                    <a:pt x="109128" y="16783"/>
                  </a:cubicBezTo>
                  <a:cubicBezTo>
                    <a:pt x="108780" y="16997"/>
                    <a:pt x="108431" y="17215"/>
                    <a:pt x="108085" y="17436"/>
                  </a:cubicBezTo>
                  <a:cubicBezTo>
                    <a:pt x="108243" y="17541"/>
                    <a:pt x="108378" y="17657"/>
                    <a:pt x="108487" y="17785"/>
                  </a:cubicBezTo>
                  <a:close/>
                  <a:moveTo>
                    <a:pt x="71815" y="63781"/>
                  </a:moveTo>
                  <a:cubicBezTo>
                    <a:pt x="72141" y="63739"/>
                    <a:pt x="72464" y="63694"/>
                    <a:pt x="72790" y="63646"/>
                  </a:cubicBezTo>
                  <a:cubicBezTo>
                    <a:pt x="72629" y="63210"/>
                    <a:pt x="72482" y="62771"/>
                    <a:pt x="72344" y="62332"/>
                  </a:cubicBezTo>
                  <a:cubicBezTo>
                    <a:pt x="72010" y="62404"/>
                    <a:pt x="71680" y="62471"/>
                    <a:pt x="71346" y="62535"/>
                  </a:cubicBezTo>
                  <a:cubicBezTo>
                    <a:pt x="71492" y="62951"/>
                    <a:pt x="71650" y="63368"/>
                    <a:pt x="71815" y="63781"/>
                  </a:cubicBezTo>
                  <a:moveTo>
                    <a:pt x="70291" y="62719"/>
                  </a:moveTo>
                  <a:cubicBezTo>
                    <a:pt x="70445" y="63113"/>
                    <a:pt x="70606" y="63507"/>
                    <a:pt x="70779" y="63897"/>
                  </a:cubicBezTo>
                  <a:cubicBezTo>
                    <a:pt x="71098" y="63867"/>
                    <a:pt x="71417" y="63829"/>
                    <a:pt x="71732" y="63792"/>
                  </a:cubicBezTo>
                  <a:cubicBezTo>
                    <a:pt x="71567" y="63379"/>
                    <a:pt x="71413" y="62966"/>
                    <a:pt x="71267" y="62550"/>
                  </a:cubicBezTo>
                  <a:cubicBezTo>
                    <a:pt x="70940" y="62610"/>
                    <a:pt x="70618" y="62666"/>
                    <a:pt x="70291" y="62719"/>
                  </a:cubicBezTo>
                  <a:close/>
                  <a:moveTo>
                    <a:pt x="69695" y="61308"/>
                  </a:moveTo>
                  <a:cubicBezTo>
                    <a:pt x="69368" y="61383"/>
                    <a:pt x="69038" y="61451"/>
                    <a:pt x="68712" y="61514"/>
                  </a:cubicBezTo>
                  <a:cubicBezTo>
                    <a:pt x="68866" y="61923"/>
                    <a:pt x="69027" y="62332"/>
                    <a:pt x="69196" y="62738"/>
                  </a:cubicBezTo>
                  <a:cubicBezTo>
                    <a:pt x="69518" y="62696"/>
                    <a:pt x="69837" y="62651"/>
                    <a:pt x="70156" y="62602"/>
                  </a:cubicBezTo>
                  <a:cubicBezTo>
                    <a:pt x="69995" y="62171"/>
                    <a:pt x="69837" y="61739"/>
                    <a:pt x="69695" y="61308"/>
                  </a:cubicBezTo>
                  <a:moveTo>
                    <a:pt x="70243" y="62587"/>
                  </a:moveTo>
                  <a:cubicBezTo>
                    <a:pt x="70569" y="62535"/>
                    <a:pt x="70895" y="62479"/>
                    <a:pt x="71222" y="62419"/>
                  </a:cubicBezTo>
                  <a:cubicBezTo>
                    <a:pt x="71064" y="61965"/>
                    <a:pt x="70918" y="61503"/>
                    <a:pt x="70783" y="61045"/>
                  </a:cubicBezTo>
                  <a:cubicBezTo>
                    <a:pt x="70445" y="61132"/>
                    <a:pt x="70111" y="61214"/>
                    <a:pt x="69774" y="61289"/>
                  </a:cubicBezTo>
                  <a:cubicBezTo>
                    <a:pt x="69920" y="61724"/>
                    <a:pt x="70074" y="62156"/>
                    <a:pt x="70243" y="62587"/>
                  </a:cubicBezTo>
                  <a:close/>
                  <a:moveTo>
                    <a:pt x="81701" y="56584"/>
                  </a:moveTo>
                  <a:cubicBezTo>
                    <a:pt x="81273" y="56817"/>
                    <a:pt x="80849" y="57042"/>
                    <a:pt x="80422" y="57263"/>
                  </a:cubicBezTo>
                  <a:cubicBezTo>
                    <a:pt x="80429" y="58014"/>
                    <a:pt x="80459" y="58768"/>
                    <a:pt x="80516" y="59518"/>
                  </a:cubicBezTo>
                  <a:cubicBezTo>
                    <a:pt x="80917" y="59346"/>
                    <a:pt x="81318" y="59169"/>
                    <a:pt x="81720" y="58982"/>
                  </a:cubicBezTo>
                  <a:cubicBezTo>
                    <a:pt x="81701" y="58498"/>
                    <a:pt x="81690" y="58010"/>
                    <a:pt x="81690" y="57522"/>
                  </a:cubicBezTo>
                  <a:cubicBezTo>
                    <a:pt x="81690" y="57211"/>
                    <a:pt x="81694" y="56896"/>
                    <a:pt x="81701" y="56584"/>
                  </a:cubicBezTo>
                  <a:close/>
                  <a:moveTo>
                    <a:pt x="66577" y="61721"/>
                  </a:moveTo>
                  <a:cubicBezTo>
                    <a:pt x="66892" y="61679"/>
                    <a:pt x="67207" y="61634"/>
                    <a:pt x="67522" y="61582"/>
                  </a:cubicBezTo>
                  <a:cubicBezTo>
                    <a:pt x="67353" y="61162"/>
                    <a:pt x="67192" y="60738"/>
                    <a:pt x="67042" y="60310"/>
                  </a:cubicBezTo>
                  <a:cubicBezTo>
                    <a:pt x="66719" y="60385"/>
                    <a:pt x="66397" y="60456"/>
                    <a:pt x="66074" y="60520"/>
                  </a:cubicBezTo>
                  <a:cubicBezTo>
                    <a:pt x="66232" y="60922"/>
                    <a:pt x="66400" y="61323"/>
                    <a:pt x="66577" y="61721"/>
                  </a:cubicBezTo>
                  <a:moveTo>
                    <a:pt x="65038" y="60711"/>
                  </a:moveTo>
                  <a:cubicBezTo>
                    <a:pt x="65200" y="61087"/>
                    <a:pt x="65376" y="61462"/>
                    <a:pt x="65556" y="61833"/>
                  </a:cubicBezTo>
                  <a:cubicBezTo>
                    <a:pt x="65868" y="61803"/>
                    <a:pt x="66175" y="61770"/>
                    <a:pt x="66483" y="61732"/>
                  </a:cubicBezTo>
                  <a:cubicBezTo>
                    <a:pt x="66307" y="61334"/>
                    <a:pt x="66142" y="60937"/>
                    <a:pt x="65984" y="60539"/>
                  </a:cubicBezTo>
                  <a:cubicBezTo>
                    <a:pt x="65669" y="60603"/>
                    <a:pt x="65354" y="60659"/>
                    <a:pt x="65038" y="60711"/>
                  </a:cubicBezTo>
                  <a:close/>
                  <a:moveTo>
                    <a:pt x="64386" y="59349"/>
                  </a:moveTo>
                  <a:cubicBezTo>
                    <a:pt x="64067" y="59425"/>
                    <a:pt x="63748" y="59496"/>
                    <a:pt x="63429" y="59560"/>
                  </a:cubicBezTo>
                  <a:cubicBezTo>
                    <a:pt x="63594" y="59950"/>
                    <a:pt x="63767" y="60340"/>
                    <a:pt x="63950" y="60726"/>
                  </a:cubicBezTo>
                  <a:cubicBezTo>
                    <a:pt x="64262" y="60685"/>
                    <a:pt x="64573" y="60640"/>
                    <a:pt x="64885" y="60591"/>
                  </a:cubicBezTo>
                  <a:cubicBezTo>
                    <a:pt x="64708" y="60179"/>
                    <a:pt x="64539" y="59766"/>
                    <a:pt x="64386" y="59349"/>
                  </a:cubicBezTo>
                  <a:close/>
                  <a:moveTo>
                    <a:pt x="64978" y="60576"/>
                  </a:moveTo>
                  <a:cubicBezTo>
                    <a:pt x="65297" y="60524"/>
                    <a:pt x="65613" y="60468"/>
                    <a:pt x="65931" y="60404"/>
                  </a:cubicBezTo>
                  <a:cubicBezTo>
                    <a:pt x="65759" y="59961"/>
                    <a:pt x="65601" y="59518"/>
                    <a:pt x="65451" y="59072"/>
                  </a:cubicBezTo>
                  <a:cubicBezTo>
                    <a:pt x="65129" y="59162"/>
                    <a:pt x="64802" y="59248"/>
                    <a:pt x="64476" y="59327"/>
                  </a:cubicBezTo>
                  <a:cubicBezTo>
                    <a:pt x="64633" y="59743"/>
                    <a:pt x="64798" y="60160"/>
                    <a:pt x="64978" y="60576"/>
                  </a:cubicBezTo>
                  <a:close/>
                  <a:moveTo>
                    <a:pt x="79037" y="55324"/>
                  </a:moveTo>
                  <a:cubicBezTo>
                    <a:pt x="78606" y="55571"/>
                    <a:pt x="78178" y="55815"/>
                    <a:pt x="77750" y="56048"/>
                  </a:cubicBezTo>
                  <a:cubicBezTo>
                    <a:pt x="77754" y="56817"/>
                    <a:pt x="77784" y="57590"/>
                    <a:pt x="77844" y="58359"/>
                  </a:cubicBezTo>
                  <a:cubicBezTo>
                    <a:pt x="78246" y="58175"/>
                    <a:pt x="78647" y="57988"/>
                    <a:pt x="79049" y="57792"/>
                  </a:cubicBezTo>
                  <a:cubicBezTo>
                    <a:pt x="79030" y="57323"/>
                    <a:pt x="79022" y="56854"/>
                    <a:pt x="79022" y="56385"/>
                  </a:cubicBezTo>
                  <a:cubicBezTo>
                    <a:pt x="79022" y="56033"/>
                    <a:pt x="79026" y="55676"/>
                    <a:pt x="79037" y="55324"/>
                  </a:cubicBezTo>
                  <a:close/>
                  <a:moveTo>
                    <a:pt x="100743" y="22873"/>
                  </a:moveTo>
                  <a:cubicBezTo>
                    <a:pt x="98582" y="24737"/>
                    <a:pt x="96589" y="26730"/>
                    <a:pt x="94788" y="28819"/>
                  </a:cubicBezTo>
                  <a:cubicBezTo>
                    <a:pt x="96968" y="26955"/>
                    <a:pt x="98840" y="25191"/>
                    <a:pt x="100172" y="23593"/>
                  </a:cubicBezTo>
                  <a:cubicBezTo>
                    <a:pt x="100375" y="23349"/>
                    <a:pt x="100566" y="23109"/>
                    <a:pt x="100743" y="22873"/>
                  </a:cubicBezTo>
                  <a:close/>
                  <a:moveTo>
                    <a:pt x="100289" y="23691"/>
                  </a:moveTo>
                  <a:cubicBezTo>
                    <a:pt x="98919" y="25330"/>
                    <a:pt x="96994" y="27139"/>
                    <a:pt x="94758" y="29045"/>
                  </a:cubicBezTo>
                  <a:cubicBezTo>
                    <a:pt x="94571" y="29206"/>
                    <a:pt x="94379" y="29367"/>
                    <a:pt x="94188" y="29529"/>
                  </a:cubicBezTo>
                  <a:cubicBezTo>
                    <a:pt x="92061" y="32080"/>
                    <a:pt x="90211" y="34770"/>
                    <a:pt x="88661" y="37558"/>
                  </a:cubicBezTo>
                  <a:cubicBezTo>
                    <a:pt x="89580" y="36838"/>
                    <a:pt x="90492" y="36121"/>
                    <a:pt x="91393" y="35404"/>
                  </a:cubicBezTo>
                  <a:cubicBezTo>
                    <a:pt x="94987" y="29641"/>
                    <a:pt x="99853" y="24343"/>
                    <a:pt x="105752" y="19912"/>
                  </a:cubicBezTo>
                  <a:cubicBezTo>
                    <a:pt x="105755" y="19837"/>
                    <a:pt x="105759" y="19766"/>
                    <a:pt x="105759" y="19695"/>
                  </a:cubicBezTo>
                  <a:cubicBezTo>
                    <a:pt x="105759" y="19466"/>
                    <a:pt x="105733" y="19248"/>
                    <a:pt x="105684" y="19034"/>
                  </a:cubicBezTo>
                  <a:cubicBezTo>
                    <a:pt x="105121" y="19428"/>
                    <a:pt x="104566" y="19830"/>
                    <a:pt x="104022" y="20239"/>
                  </a:cubicBezTo>
                  <a:cubicBezTo>
                    <a:pt x="103061" y="20955"/>
                    <a:pt x="102131" y="21698"/>
                    <a:pt x="101227" y="22460"/>
                  </a:cubicBezTo>
                  <a:cubicBezTo>
                    <a:pt x="100953" y="22858"/>
                    <a:pt x="100638" y="23270"/>
                    <a:pt x="100289" y="23691"/>
                  </a:cubicBezTo>
                  <a:close/>
                  <a:moveTo>
                    <a:pt x="92151" y="81171"/>
                  </a:moveTo>
                  <a:cubicBezTo>
                    <a:pt x="92331" y="81407"/>
                    <a:pt x="92518" y="81648"/>
                    <a:pt x="92706" y="81884"/>
                  </a:cubicBezTo>
                  <a:cubicBezTo>
                    <a:pt x="92991" y="81959"/>
                    <a:pt x="93272" y="82030"/>
                    <a:pt x="93558" y="82102"/>
                  </a:cubicBezTo>
                  <a:cubicBezTo>
                    <a:pt x="93370" y="81858"/>
                    <a:pt x="93186" y="81610"/>
                    <a:pt x="93010" y="81366"/>
                  </a:cubicBezTo>
                  <a:cubicBezTo>
                    <a:pt x="92721" y="81302"/>
                    <a:pt x="92436" y="81239"/>
                    <a:pt x="92151" y="81171"/>
                  </a:cubicBezTo>
                  <a:close/>
                  <a:moveTo>
                    <a:pt x="92923" y="81250"/>
                  </a:moveTo>
                  <a:cubicBezTo>
                    <a:pt x="92740" y="80995"/>
                    <a:pt x="92556" y="80740"/>
                    <a:pt x="92379" y="80481"/>
                  </a:cubicBezTo>
                  <a:cubicBezTo>
                    <a:pt x="92087" y="80424"/>
                    <a:pt x="91794" y="80364"/>
                    <a:pt x="91505" y="80304"/>
                  </a:cubicBezTo>
                  <a:cubicBezTo>
                    <a:pt x="91685" y="80556"/>
                    <a:pt x="91869" y="80803"/>
                    <a:pt x="92057" y="81051"/>
                  </a:cubicBezTo>
                  <a:cubicBezTo>
                    <a:pt x="92346" y="81119"/>
                    <a:pt x="92635" y="81186"/>
                    <a:pt x="92923" y="81250"/>
                  </a:cubicBezTo>
                  <a:close/>
                  <a:moveTo>
                    <a:pt x="61320" y="59762"/>
                  </a:moveTo>
                  <a:cubicBezTo>
                    <a:pt x="61628" y="59721"/>
                    <a:pt x="61936" y="59680"/>
                    <a:pt x="62239" y="59631"/>
                  </a:cubicBezTo>
                  <a:cubicBezTo>
                    <a:pt x="62056" y="59229"/>
                    <a:pt x="61883" y="58824"/>
                    <a:pt x="61722" y="58419"/>
                  </a:cubicBezTo>
                  <a:cubicBezTo>
                    <a:pt x="61410" y="58498"/>
                    <a:pt x="61095" y="58565"/>
                    <a:pt x="60780" y="58633"/>
                  </a:cubicBezTo>
                  <a:cubicBezTo>
                    <a:pt x="60953" y="59012"/>
                    <a:pt x="61133" y="59387"/>
                    <a:pt x="61320" y="59762"/>
                  </a:cubicBezTo>
                  <a:close/>
                  <a:moveTo>
                    <a:pt x="59763" y="58820"/>
                  </a:moveTo>
                  <a:cubicBezTo>
                    <a:pt x="59939" y="59173"/>
                    <a:pt x="60127" y="59522"/>
                    <a:pt x="60318" y="59871"/>
                  </a:cubicBezTo>
                  <a:cubicBezTo>
                    <a:pt x="60619" y="59841"/>
                    <a:pt x="60919" y="59811"/>
                    <a:pt x="61215" y="59773"/>
                  </a:cubicBezTo>
                  <a:cubicBezTo>
                    <a:pt x="61028" y="59402"/>
                    <a:pt x="60851" y="59027"/>
                    <a:pt x="60682" y="58652"/>
                  </a:cubicBezTo>
                  <a:cubicBezTo>
                    <a:pt x="60378" y="58712"/>
                    <a:pt x="60071" y="58768"/>
                    <a:pt x="59763" y="58820"/>
                  </a:cubicBezTo>
                  <a:close/>
                  <a:moveTo>
                    <a:pt x="59152" y="57507"/>
                  </a:moveTo>
                  <a:cubicBezTo>
                    <a:pt x="59324" y="57901"/>
                    <a:pt x="59504" y="58291"/>
                    <a:pt x="59696" y="58682"/>
                  </a:cubicBezTo>
                  <a:cubicBezTo>
                    <a:pt x="60007" y="58633"/>
                    <a:pt x="60315" y="58577"/>
                    <a:pt x="60619" y="58513"/>
                  </a:cubicBezTo>
                  <a:cubicBezTo>
                    <a:pt x="60435" y="58096"/>
                    <a:pt x="60262" y="57672"/>
                    <a:pt x="60097" y="57248"/>
                  </a:cubicBezTo>
                  <a:cubicBezTo>
                    <a:pt x="59786" y="57342"/>
                    <a:pt x="59470" y="57428"/>
                    <a:pt x="59152" y="57507"/>
                  </a:cubicBezTo>
                  <a:close/>
                  <a:moveTo>
                    <a:pt x="59092" y="57368"/>
                  </a:moveTo>
                  <a:cubicBezTo>
                    <a:pt x="59410" y="57290"/>
                    <a:pt x="59729" y="57203"/>
                    <a:pt x="60045" y="57110"/>
                  </a:cubicBezTo>
                  <a:cubicBezTo>
                    <a:pt x="59864" y="56626"/>
                    <a:pt x="59699" y="56142"/>
                    <a:pt x="59549" y="55654"/>
                  </a:cubicBezTo>
                  <a:cubicBezTo>
                    <a:pt x="59223" y="55785"/>
                    <a:pt x="58896" y="55913"/>
                    <a:pt x="58566" y="56029"/>
                  </a:cubicBezTo>
                  <a:cubicBezTo>
                    <a:pt x="58728" y="56475"/>
                    <a:pt x="58904" y="56926"/>
                    <a:pt x="59092" y="57368"/>
                  </a:cubicBezTo>
                  <a:moveTo>
                    <a:pt x="58127" y="57740"/>
                  </a:moveTo>
                  <a:cubicBezTo>
                    <a:pt x="58304" y="58104"/>
                    <a:pt x="58491" y="58464"/>
                    <a:pt x="58686" y="58824"/>
                  </a:cubicBezTo>
                  <a:cubicBezTo>
                    <a:pt x="58990" y="58787"/>
                    <a:pt x="59290" y="58745"/>
                    <a:pt x="59591" y="58700"/>
                  </a:cubicBezTo>
                  <a:cubicBezTo>
                    <a:pt x="59399" y="58310"/>
                    <a:pt x="59219" y="57924"/>
                    <a:pt x="59050" y="57534"/>
                  </a:cubicBezTo>
                  <a:cubicBezTo>
                    <a:pt x="58746" y="57609"/>
                    <a:pt x="58439" y="57676"/>
                    <a:pt x="58127" y="57740"/>
                  </a:cubicBezTo>
                  <a:close/>
                  <a:moveTo>
                    <a:pt x="57512" y="56374"/>
                  </a:moveTo>
                  <a:cubicBezTo>
                    <a:pt x="57685" y="56787"/>
                    <a:pt x="57868" y="57196"/>
                    <a:pt x="58060" y="57601"/>
                  </a:cubicBezTo>
                  <a:cubicBezTo>
                    <a:pt x="58375" y="57537"/>
                    <a:pt x="58683" y="57470"/>
                    <a:pt x="58990" y="57391"/>
                  </a:cubicBezTo>
                  <a:cubicBezTo>
                    <a:pt x="58803" y="56952"/>
                    <a:pt x="58630" y="56509"/>
                    <a:pt x="58469" y="56063"/>
                  </a:cubicBezTo>
                  <a:cubicBezTo>
                    <a:pt x="58154" y="56172"/>
                    <a:pt x="57835" y="56277"/>
                    <a:pt x="57512" y="56374"/>
                  </a:cubicBezTo>
                  <a:close/>
                  <a:moveTo>
                    <a:pt x="57456" y="56232"/>
                  </a:moveTo>
                  <a:cubicBezTo>
                    <a:pt x="57778" y="56134"/>
                    <a:pt x="58097" y="56033"/>
                    <a:pt x="58416" y="55920"/>
                  </a:cubicBezTo>
                  <a:cubicBezTo>
                    <a:pt x="58236" y="55402"/>
                    <a:pt x="58071" y="54885"/>
                    <a:pt x="57925" y="54363"/>
                  </a:cubicBezTo>
                  <a:cubicBezTo>
                    <a:pt x="57594" y="54521"/>
                    <a:pt x="57261" y="54674"/>
                    <a:pt x="56927" y="54817"/>
                  </a:cubicBezTo>
                  <a:cubicBezTo>
                    <a:pt x="57088" y="55290"/>
                    <a:pt x="57264" y="55763"/>
                    <a:pt x="57456" y="56232"/>
                  </a:cubicBezTo>
                  <a:close/>
                  <a:moveTo>
                    <a:pt x="56480" y="56659"/>
                  </a:moveTo>
                  <a:cubicBezTo>
                    <a:pt x="56660" y="57034"/>
                    <a:pt x="56848" y="57410"/>
                    <a:pt x="57047" y="57785"/>
                  </a:cubicBezTo>
                  <a:cubicBezTo>
                    <a:pt x="57351" y="57736"/>
                    <a:pt x="57654" y="57684"/>
                    <a:pt x="57955" y="57624"/>
                  </a:cubicBezTo>
                  <a:cubicBezTo>
                    <a:pt x="57763" y="57218"/>
                    <a:pt x="57583" y="56813"/>
                    <a:pt x="57411" y="56404"/>
                  </a:cubicBezTo>
                  <a:cubicBezTo>
                    <a:pt x="57103" y="56494"/>
                    <a:pt x="56795" y="56581"/>
                    <a:pt x="56480" y="56659"/>
                  </a:cubicBezTo>
                  <a:close/>
                  <a:moveTo>
                    <a:pt x="56416" y="56517"/>
                  </a:moveTo>
                  <a:cubicBezTo>
                    <a:pt x="56732" y="56442"/>
                    <a:pt x="57043" y="56355"/>
                    <a:pt x="57354" y="56262"/>
                  </a:cubicBezTo>
                  <a:cubicBezTo>
                    <a:pt x="57163" y="55796"/>
                    <a:pt x="56990" y="55327"/>
                    <a:pt x="56829" y="54855"/>
                  </a:cubicBezTo>
                  <a:cubicBezTo>
                    <a:pt x="56510" y="54990"/>
                    <a:pt x="56191" y="55113"/>
                    <a:pt x="55865" y="55234"/>
                  </a:cubicBezTo>
                  <a:cubicBezTo>
                    <a:pt x="56034" y="55665"/>
                    <a:pt x="56217" y="56093"/>
                    <a:pt x="56416" y="56517"/>
                  </a:cubicBezTo>
                  <a:close/>
                  <a:moveTo>
                    <a:pt x="54825" y="55575"/>
                  </a:moveTo>
                  <a:cubicBezTo>
                    <a:pt x="55002" y="55969"/>
                    <a:pt x="55193" y="56359"/>
                    <a:pt x="55392" y="56746"/>
                  </a:cubicBezTo>
                  <a:cubicBezTo>
                    <a:pt x="55700" y="56686"/>
                    <a:pt x="56007" y="56618"/>
                    <a:pt x="56311" y="56543"/>
                  </a:cubicBezTo>
                  <a:cubicBezTo>
                    <a:pt x="56112" y="56123"/>
                    <a:pt x="55932" y="55695"/>
                    <a:pt x="55763" y="55267"/>
                  </a:cubicBezTo>
                  <a:cubicBezTo>
                    <a:pt x="55452" y="55380"/>
                    <a:pt x="55141" y="55481"/>
                    <a:pt x="54825" y="55575"/>
                  </a:cubicBezTo>
                  <a:moveTo>
                    <a:pt x="54206" y="54078"/>
                  </a:moveTo>
                  <a:cubicBezTo>
                    <a:pt x="54375" y="54532"/>
                    <a:pt x="54559" y="54986"/>
                    <a:pt x="54758" y="55432"/>
                  </a:cubicBezTo>
                  <a:cubicBezTo>
                    <a:pt x="55081" y="55339"/>
                    <a:pt x="55396" y="55234"/>
                    <a:pt x="55707" y="55125"/>
                  </a:cubicBezTo>
                  <a:cubicBezTo>
                    <a:pt x="55516" y="54629"/>
                    <a:pt x="55340" y="54127"/>
                    <a:pt x="55182" y="53624"/>
                  </a:cubicBezTo>
                  <a:cubicBezTo>
                    <a:pt x="54863" y="53785"/>
                    <a:pt x="54537" y="53939"/>
                    <a:pt x="54206" y="54078"/>
                  </a:cubicBezTo>
                  <a:moveTo>
                    <a:pt x="54150" y="53932"/>
                  </a:moveTo>
                  <a:cubicBezTo>
                    <a:pt x="54484" y="53789"/>
                    <a:pt x="54810" y="53635"/>
                    <a:pt x="55137" y="53474"/>
                  </a:cubicBezTo>
                  <a:cubicBezTo>
                    <a:pt x="54949" y="52866"/>
                    <a:pt x="54792" y="52254"/>
                    <a:pt x="54660" y="51639"/>
                  </a:cubicBezTo>
                  <a:cubicBezTo>
                    <a:pt x="54319" y="51876"/>
                    <a:pt x="53978" y="52101"/>
                    <a:pt x="53629" y="52311"/>
                  </a:cubicBezTo>
                  <a:cubicBezTo>
                    <a:pt x="53779" y="52855"/>
                    <a:pt x="53955" y="53395"/>
                    <a:pt x="54150" y="53932"/>
                  </a:cubicBezTo>
                  <a:moveTo>
                    <a:pt x="53156" y="54494"/>
                  </a:moveTo>
                  <a:cubicBezTo>
                    <a:pt x="53332" y="54903"/>
                    <a:pt x="53524" y="55309"/>
                    <a:pt x="53730" y="55714"/>
                  </a:cubicBezTo>
                  <a:cubicBezTo>
                    <a:pt x="54041" y="55639"/>
                    <a:pt x="54349" y="55556"/>
                    <a:pt x="54653" y="55466"/>
                  </a:cubicBezTo>
                  <a:cubicBezTo>
                    <a:pt x="54454" y="55020"/>
                    <a:pt x="54274" y="54573"/>
                    <a:pt x="54105" y="54123"/>
                  </a:cubicBezTo>
                  <a:cubicBezTo>
                    <a:pt x="53794" y="54254"/>
                    <a:pt x="53479" y="54378"/>
                    <a:pt x="53156" y="54494"/>
                  </a:cubicBezTo>
                  <a:moveTo>
                    <a:pt x="52537" y="52919"/>
                  </a:moveTo>
                  <a:cubicBezTo>
                    <a:pt x="52706" y="53399"/>
                    <a:pt x="52889" y="53875"/>
                    <a:pt x="53092" y="54348"/>
                  </a:cubicBezTo>
                  <a:cubicBezTo>
                    <a:pt x="53418" y="54232"/>
                    <a:pt x="53737" y="54108"/>
                    <a:pt x="54049" y="53977"/>
                  </a:cubicBezTo>
                  <a:cubicBezTo>
                    <a:pt x="53854" y="53444"/>
                    <a:pt x="53681" y="52907"/>
                    <a:pt x="53531" y="52371"/>
                  </a:cubicBezTo>
                  <a:cubicBezTo>
                    <a:pt x="53205" y="52562"/>
                    <a:pt x="52874" y="52746"/>
                    <a:pt x="52537" y="52919"/>
                  </a:cubicBezTo>
                  <a:moveTo>
                    <a:pt x="52439" y="52971"/>
                  </a:moveTo>
                  <a:cubicBezTo>
                    <a:pt x="52124" y="53129"/>
                    <a:pt x="51805" y="53275"/>
                    <a:pt x="51479" y="53414"/>
                  </a:cubicBezTo>
                  <a:cubicBezTo>
                    <a:pt x="51655" y="53842"/>
                    <a:pt x="51846" y="54266"/>
                    <a:pt x="52053" y="54686"/>
                  </a:cubicBezTo>
                  <a:cubicBezTo>
                    <a:pt x="52372" y="54592"/>
                    <a:pt x="52679" y="54494"/>
                    <a:pt x="52987" y="54386"/>
                  </a:cubicBezTo>
                  <a:cubicBezTo>
                    <a:pt x="52788" y="53917"/>
                    <a:pt x="52604" y="53444"/>
                    <a:pt x="52439" y="52971"/>
                  </a:cubicBezTo>
                  <a:close/>
                  <a:moveTo>
                    <a:pt x="52484" y="52768"/>
                  </a:moveTo>
                  <a:cubicBezTo>
                    <a:pt x="52826" y="52592"/>
                    <a:pt x="53160" y="52408"/>
                    <a:pt x="53486" y="52209"/>
                  </a:cubicBezTo>
                  <a:cubicBezTo>
                    <a:pt x="53298" y="51534"/>
                    <a:pt x="53148" y="50855"/>
                    <a:pt x="53032" y="50172"/>
                  </a:cubicBezTo>
                  <a:cubicBezTo>
                    <a:pt x="52683" y="50465"/>
                    <a:pt x="52334" y="50746"/>
                    <a:pt x="51970" y="51013"/>
                  </a:cubicBezTo>
                  <a:cubicBezTo>
                    <a:pt x="52117" y="51602"/>
                    <a:pt x="52289" y="52187"/>
                    <a:pt x="52484" y="52768"/>
                  </a:cubicBezTo>
                  <a:close/>
                  <a:moveTo>
                    <a:pt x="76362" y="54074"/>
                  </a:moveTo>
                  <a:cubicBezTo>
                    <a:pt x="75927" y="54341"/>
                    <a:pt x="75492" y="54599"/>
                    <a:pt x="75060" y="54851"/>
                  </a:cubicBezTo>
                  <a:cubicBezTo>
                    <a:pt x="75064" y="55643"/>
                    <a:pt x="75094" y="56434"/>
                    <a:pt x="75154" y="57226"/>
                  </a:cubicBezTo>
                  <a:cubicBezTo>
                    <a:pt x="75559" y="57031"/>
                    <a:pt x="75961" y="56828"/>
                    <a:pt x="76366" y="56622"/>
                  </a:cubicBezTo>
                  <a:cubicBezTo>
                    <a:pt x="76347" y="56179"/>
                    <a:pt x="76340" y="55736"/>
                    <a:pt x="76340" y="55294"/>
                  </a:cubicBezTo>
                  <a:cubicBezTo>
                    <a:pt x="76340" y="54888"/>
                    <a:pt x="76347" y="54479"/>
                    <a:pt x="76362" y="54074"/>
                  </a:cubicBezTo>
                  <a:close/>
                  <a:moveTo>
                    <a:pt x="106348" y="15661"/>
                  </a:moveTo>
                  <a:cubicBezTo>
                    <a:pt x="106187" y="15676"/>
                    <a:pt x="106026" y="15691"/>
                    <a:pt x="105864" y="15706"/>
                  </a:cubicBezTo>
                  <a:cubicBezTo>
                    <a:pt x="106022" y="15691"/>
                    <a:pt x="106179" y="15680"/>
                    <a:pt x="106337" y="15669"/>
                  </a:cubicBezTo>
                  <a:cubicBezTo>
                    <a:pt x="106341" y="15665"/>
                    <a:pt x="106348" y="15661"/>
                    <a:pt x="106348" y="15661"/>
                  </a:cubicBezTo>
                  <a:close/>
                  <a:moveTo>
                    <a:pt x="105729" y="16104"/>
                  </a:moveTo>
                  <a:cubicBezTo>
                    <a:pt x="106029" y="16100"/>
                    <a:pt x="106326" y="16096"/>
                    <a:pt x="106618" y="16093"/>
                  </a:cubicBezTo>
                  <a:cubicBezTo>
                    <a:pt x="106637" y="16085"/>
                    <a:pt x="106656" y="16074"/>
                    <a:pt x="106671" y="16063"/>
                  </a:cubicBezTo>
                  <a:cubicBezTo>
                    <a:pt x="106363" y="16074"/>
                    <a:pt x="106048" y="16089"/>
                    <a:pt x="105729" y="16104"/>
                  </a:cubicBezTo>
                  <a:close/>
                  <a:moveTo>
                    <a:pt x="58457" y="48439"/>
                  </a:moveTo>
                  <a:cubicBezTo>
                    <a:pt x="58030" y="48848"/>
                    <a:pt x="57613" y="49238"/>
                    <a:pt x="57197" y="49609"/>
                  </a:cubicBezTo>
                  <a:cubicBezTo>
                    <a:pt x="57253" y="50435"/>
                    <a:pt x="57354" y="51264"/>
                    <a:pt x="57504" y="52086"/>
                  </a:cubicBezTo>
                  <a:cubicBezTo>
                    <a:pt x="57876" y="51838"/>
                    <a:pt x="58247" y="51575"/>
                    <a:pt x="58623" y="51298"/>
                  </a:cubicBezTo>
                  <a:cubicBezTo>
                    <a:pt x="58510" y="50375"/>
                    <a:pt x="58457" y="49448"/>
                    <a:pt x="58457" y="48521"/>
                  </a:cubicBezTo>
                  <a:lnTo>
                    <a:pt x="58457" y="48439"/>
                  </a:lnTo>
                  <a:moveTo>
                    <a:pt x="66817" y="51455"/>
                  </a:moveTo>
                  <a:cubicBezTo>
                    <a:pt x="66393" y="51763"/>
                    <a:pt x="65976" y="52056"/>
                    <a:pt x="65560" y="52341"/>
                  </a:cubicBezTo>
                  <a:cubicBezTo>
                    <a:pt x="65598" y="53125"/>
                    <a:pt x="65669" y="53913"/>
                    <a:pt x="65774" y="54697"/>
                  </a:cubicBezTo>
                  <a:cubicBezTo>
                    <a:pt x="66160" y="54491"/>
                    <a:pt x="66543" y="54273"/>
                    <a:pt x="66929" y="54048"/>
                  </a:cubicBezTo>
                  <a:cubicBezTo>
                    <a:pt x="66854" y="53204"/>
                    <a:pt x="66817" y="52360"/>
                    <a:pt x="66817" y="51515"/>
                  </a:cubicBezTo>
                  <a:cubicBezTo>
                    <a:pt x="66817" y="51497"/>
                    <a:pt x="66817" y="51478"/>
                    <a:pt x="66817" y="51455"/>
                  </a:cubicBezTo>
                  <a:moveTo>
                    <a:pt x="69560" y="52573"/>
                  </a:moveTo>
                  <a:cubicBezTo>
                    <a:pt x="69139" y="52855"/>
                    <a:pt x="68719" y="53125"/>
                    <a:pt x="68303" y="53388"/>
                  </a:cubicBezTo>
                  <a:cubicBezTo>
                    <a:pt x="68340" y="54157"/>
                    <a:pt x="68404" y="54926"/>
                    <a:pt x="68502" y="55691"/>
                  </a:cubicBezTo>
                  <a:cubicBezTo>
                    <a:pt x="68888" y="55496"/>
                    <a:pt x="69275" y="55294"/>
                    <a:pt x="69665" y="55080"/>
                  </a:cubicBezTo>
                  <a:cubicBezTo>
                    <a:pt x="69593" y="54247"/>
                    <a:pt x="69560" y="53410"/>
                    <a:pt x="69560" y="52573"/>
                  </a:cubicBezTo>
                  <a:close/>
                  <a:moveTo>
                    <a:pt x="105399" y="15609"/>
                  </a:moveTo>
                  <a:cubicBezTo>
                    <a:pt x="105166" y="15635"/>
                    <a:pt x="104934" y="15661"/>
                    <a:pt x="104697" y="15684"/>
                  </a:cubicBezTo>
                  <a:cubicBezTo>
                    <a:pt x="104926" y="15661"/>
                    <a:pt x="105155" y="15639"/>
                    <a:pt x="105384" y="15616"/>
                  </a:cubicBezTo>
                  <a:cubicBezTo>
                    <a:pt x="105388" y="15616"/>
                    <a:pt x="105395" y="15612"/>
                    <a:pt x="105399" y="15609"/>
                  </a:cubicBezTo>
                  <a:close/>
                  <a:moveTo>
                    <a:pt x="105324" y="16258"/>
                  </a:moveTo>
                  <a:cubicBezTo>
                    <a:pt x="105305" y="16269"/>
                    <a:pt x="105290" y="16277"/>
                    <a:pt x="105271" y="16288"/>
                  </a:cubicBezTo>
                  <a:cubicBezTo>
                    <a:pt x="105594" y="16292"/>
                    <a:pt x="105905" y="16299"/>
                    <a:pt x="106209" y="16314"/>
                  </a:cubicBezTo>
                  <a:cubicBezTo>
                    <a:pt x="106258" y="16288"/>
                    <a:pt x="106303" y="16262"/>
                    <a:pt x="106352" y="16239"/>
                  </a:cubicBezTo>
                  <a:cubicBezTo>
                    <a:pt x="106018" y="16239"/>
                    <a:pt x="105673" y="16247"/>
                    <a:pt x="105324" y="16258"/>
                  </a:cubicBezTo>
                  <a:close/>
                  <a:moveTo>
                    <a:pt x="46466" y="28538"/>
                  </a:moveTo>
                  <a:cubicBezTo>
                    <a:pt x="46571" y="28418"/>
                    <a:pt x="46680" y="28298"/>
                    <a:pt x="46792" y="28178"/>
                  </a:cubicBezTo>
                  <a:cubicBezTo>
                    <a:pt x="44939" y="28876"/>
                    <a:pt x="43119" y="29589"/>
                    <a:pt x="41348" y="30309"/>
                  </a:cubicBezTo>
                  <a:cubicBezTo>
                    <a:pt x="41299" y="30418"/>
                    <a:pt x="41251" y="30523"/>
                    <a:pt x="41202" y="30628"/>
                  </a:cubicBezTo>
                  <a:cubicBezTo>
                    <a:pt x="41566" y="30478"/>
                    <a:pt x="41934" y="30324"/>
                    <a:pt x="42305" y="30174"/>
                  </a:cubicBezTo>
                  <a:cubicBezTo>
                    <a:pt x="43663" y="29622"/>
                    <a:pt x="45051" y="29078"/>
                    <a:pt x="46466" y="28538"/>
                  </a:cubicBezTo>
                  <a:close/>
                  <a:moveTo>
                    <a:pt x="41108" y="30838"/>
                  </a:moveTo>
                  <a:cubicBezTo>
                    <a:pt x="41071" y="30936"/>
                    <a:pt x="41029" y="31029"/>
                    <a:pt x="40992" y="31123"/>
                  </a:cubicBezTo>
                  <a:cubicBezTo>
                    <a:pt x="42054" y="30669"/>
                    <a:pt x="43142" y="30223"/>
                    <a:pt x="44252" y="29776"/>
                  </a:cubicBezTo>
                  <a:cubicBezTo>
                    <a:pt x="44830" y="29547"/>
                    <a:pt x="45408" y="29319"/>
                    <a:pt x="45997" y="29090"/>
                  </a:cubicBezTo>
                  <a:cubicBezTo>
                    <a:pt x="46076" y="28992"/>
                    <a:pt x="46158" y="28895"/>
                    <a:pt x="46245" y="28793"/>
                  </a:cubicBezTo>
                  <a:cubicBezTo>
                    <a:pt x="44489" y="29465"/>
                    <a:pt x="42770" y="30148"/>
                    <a:pt x="41108" y="30838"/>
                  </a:cubicBezTo>
                  <a:close/>
                  <a:moveTo>
                    <a:pt x="52672" y="36695"/>
                  </a:moveTo>
                  <a:cubicBezTo>
                    <a:pt x="53726" y="35265"/>
                    <a:pt x="55021" y="33757"/>
                    <a:pt x="56668" y="32174"/>
                  </a:cubicBezTo>
                  <a:cubicBezTo>
                    <a:pt x="57456" y="31423"/>
                    <a:pt x="58296" y="30688"/>
                    <a:pt x="59174" y="29975"/>
                  </a:cubicBezTo>
                  <a:cubicBezTo>
                    <a:pt x="57898" y="30891"/>
                    <a:pt x="56769" y="31836"/>
                    <a:pt x="55801" y="32800"/>
                  </a:cubicBezTo>
                  <a:cubicBezTo>
                    <a:pt x="54548" y="34050"/>
                    <a:pt x="53509" y="35352"/>
                    <a:pt x="52672" y="36695"/>
                  </a:cubicBezTo>
                  <a:close/>
                  <a:moveTo>
                    <a:pt x="55718" y="32722"/>
                  </a:moveTo>
                  <a:cubicBezTo>
                    <a:pt x="57043" y="31401"/>
                    <a:pt x="58664" y="30125"/>
                    <a:pt x="60540" y="28898"/>
                  </a:cubicBezTo>
                  <a:cubicBezTo>
                    <a:pt x="61553" y="28125"/>
                    <a:pt x="62603" y="27375"/>
                    <a:pt x="63665" y="26651"/>
                  </a:cubicBezTo>
                  <a:cubicBezTo>
                    <a:pt x="59561" y="28729"/>
                    <a:pt x="56184" y="30984"/>
                    <a:pt x="53850" y="33363"/>
                  </a:cubicBezTo>
                  <a:cubicBezTo>
                    <a:pt x="50743" y="36526"/>
                    <a:pt x="49070" y="40034"/>
                    <a:pt x="48608" y="43610"/>
                  </a:cubicBezTo>
                  <a:cubicBezTo>
                    <a:pt x="49494" y="41869"/>
                    <a:pt x="50462" y="39895"/>
                    <a:pt x="51944" y="37719"/>
                  </a:cubicBezTo>
                  <a:cubicBezTo>
                    <a:pt x="52878" y="35986"/>
                    <a:pt x="54128" y="34305"/>
                    <a:pt x="55718" y="32722"/>
                  </a:cubicBezTo>
                  <a:moveTo>
                    <a:pt x="51392" y="44447"/>
                  </a:moveTo>
                  <a:cubicBezTo>
                    <a:pt x="50901" y="45216"/>
                    <a:pt x="50432" y="45940"/>
                    <a:pt x="49952" y="46619"/>
                  </a:cubicBezTo>
                  <a:cubicBezTo>
                    <a:pt x="49985" y="47572"/>
                    <a:pt x="50094" y="48529"/>
                    <a:pt x="50278" y="49478"/>
                  </a:cubicBezTo>
                  <a:cubicBezTo>
                    <a:pt x="50661" y="49129"/>
                    <a:pt x="51032" y="48758"/>
                    <a:pt x="51392" y="48367"/>
                  </a:cubicBezTo>
                  <a:cubicBezTo>
                    <a:pt x="51325" y="47707"/>
                    <a:pt x="51287" y="47050"/>
                    <a:pt x="51287" y="46390"/>
                  </a:cubicBezTo>
                  <a:cubicBezTo>
                    <a:pt x="51287" y="45741"/>
                    <a:pt x="51321" y="45096"/>
                    <a:pt x="51392" y="44447"/>
                  </a:cubicBezTo>
                  <a:close/>
                  <a:moveTo>
                    <a:pt x="61268" y="49365"/>
                  </a:moveTo>
                  <a:cubicBezTo>
                    <a:pt x="60844" y="49733"/>
                    <a:pt x="60423" y="50086"/>
                    <a:pt x="60007" y="50423"/>
                  </a:cubicBezTo>
                  <a:cubicBezTo>
                    <a:pt x="60056" y="51245"/>
                    <a:pt x="60142" y="52063"/>
                    <a:pt x="60277" y="52881"/>
                  </a:cubicBezTo>
                  <a:cubicBezTo>
                    <a:pt x="60652" y="52645"/>
                    <a:pt x="61031" y="52397"/>
                    <a:pt x="61410" y="52138"/>
                  </a:cubicBezTo>
                  <a:cubicBezTo>
                    <a:pt x="61316" y="51253"/>
                    <a:pt x="61268" y="50367"/>
                    <a:pt x="61268" y="49478"/>
                  </a:cubicBezTo>
                  <a:cubicBezTo>
                    <a:pt x="61268" y="49440"/>
                    <a:pt x="61268" y="49403"/>
                    <a:pt x="61268" y="49365"/>
                  </a:cubicBezTo>
                  <a:close/>
                  <a:moveTo>
                    <a:pt x="64055" y="50382"/>
                  </a:moveTo>
                  <a:cubicBezTo>
                    <a:pt x="63631" y="50716"/>
                    <a:pt x="63211" y="51039"/>
                    <a:pt x="62795" y="51346"/>
                  </a:cubicBezTo>
                  <a:cubicBezTo>
                    <a:pt x="62836" y="52149"/>
                    <a:pt x="62915" y="52952"/>
                    <a:pt x="63035" y="53755"/>
                  </a:cubicBezTo>
                  <a:cubicBezTo>
                    <a:pt x="63414" y="53534"/>
                    <a:pt x="63797" y="53301"/>
                    <a:pt x="64179" y="53061"/>
                  </a:cubicBezTo>
                  <a:cubicBezTo>
                    <a:pt x="64097" y="52202"/>
                    <a:pt x="64055" y="51343"/>
                    <a:pt x="64055" y="50480"/>
                  </a:cubicBezTo>
                  <a:cubicBezTo>
                    <a:pt x="64055" y="50446"/>
                    <a:pt x="64055" y="50416"/>
                    <a:pt x="64055" y="50382"/>
                  </a:cubicBezTo>
                  <a:moveTo>
                    <a:pt x="103737" y="16438"/>
                  </a:moveTo>
                  <a:cubicBezTo>
                    <a:pt x="103545" y="16442"/>
                    <a:pt x="103354" y="16445"/>
                    <a:pt x="103159" y="16453"/>
                  </a:cubicBezTo>
                  <a:cubicBezTo>
                    <a:pt x="103335" y="16457"/>
                    <a:pt x="103504" y="16464"/>
                    <a:pt x="103673" y="16468"/>
                  </a:cubicBezTo>
                  <a:cubicBezTo>
                    <a:pt x="103696" y="16460"/>
                    <a:pt x="103714" y="16449"/>
                    <a:pt x="103737" y="16438"/>
                  </a:cubicBezTo>
                  <a:close/>
                  <a:moveTo>
                    <a:pt x="103545" y="16610"/>
                  </a:moveTo>
                  <a:cubicBezTo>
                    <a:pt x="103418" y="16678"/>
                    <a:pt x="103290" y="16742"/>
                    <a:pt x="103166" y="16809"/>
                  </a:cubicBezTo>
                  <a:cubicBezTo>
                    <a:pt x="103227" y="16821"/>
                    <a:pt x="103287" y="16832"/>
                    <a:pt x="103347" y="16843"/>
                  </a:cubicBezTo>
                  <a:cubicBezTo>
                    <a:pt x="103527" y="16884"/>
                    <a:pt x="103696" y="16926"/>
                    <a:pt x="103853" y="16971"/>
                  </a:cubicBezTo>
                  <a:cubicBezTo>
                    <a:pt x="104044" y="16869"/>
                    <a:pt x="104236" y="16764"/>
                    <a:pt x="104427" y="16659"/>
                  </a:cubicBezTo>
                  <a:cubicBezTo>
                    <a:pt x="104146" y="16641"/>
                    <a:pt x="103849" y="16622"/>
                    <a:pt x="103545" y="16610"/>
                  </a:cubicBezTo>
                  <a:close/>
                  <a:moveTo>
                    <a:pt x="32452" y="34624"/>
                  </a:moveTo>
                  <a:cubicBezTo>
                    <a:pt x="32411" y="34523"/>
                    <a:pt x="32370" y="34421"/>
                    <a:pt x="32328" y="34320"/>
                  </a:cubicBezTo>
                  <a:cubicBezTo>
                    <a:pt x="28760" y="36072"/>
                    <a:pt x="25736" y="37813"/>
                    <a:pt x="23571" y="39468"/>
                  </a:cubicBezTo>
                  <a:cubicBezTo>
                    <a:pt x="21740" y="40867"/>
                    <a:pt x="20525" y="42207"/>
                    <a:pt x="20116" y="43411"/>
                  </a:cubicBezTo>
                  <a:cubicBezTo>
                    <a:pt x="19973" y="43831"/>
                    <a:pt x="19902" y="44244"/>
                    <a:pt x="19902" y="44645"/>
                  </a:cubicBezTo>
                  <a:cubicBezTo>
                    <a:pt x="19902" y="45779"/>
                    <a:pt x="20446" y="46859"/>
                    <a:pt x="21395" y="47853"/>
                  </a:cubicBezTo>
                  <a:cubicBezTo>
                    <a:pt x="21800" y="47760"/>
                    <a:pt x="22205" y="47662"/>
                    <a:pt x="22603" y="47557"/>
                  </a:cubicBezTo>
                  <a:cubicBezTo>
                    <a:pt x="21868" y="46604"/>
                    <a:pt x="21451" y="45583"/>
                    <a:pt x="21451" y="44510"/>
                  </a:cubicBezTo>
                  <a:cubicBezTo>
                    <a:pt x="21451" y="43978"/>
                    <a:pt x="21556" y="43434"/>
                    <a:pt x="21774" y="42882"/>
                  </a:cubicBezTo>
                  <a:cubicBezTo>
                    <a:pt x="22539" y="40965"/>
                    <a:pt x="25038" y="38871"/>
                    <a:pt x="28659" y="36706"/>
                  </a:cubicBezTo>
                  <a:cubicBezTo>
                    <a:pt x="29815" y="36020"/>
                    <a:pt x="31086" y="35322"/>
                    <a:pt x="32452" y="34624"/>
                  </a:cubicBezTo>
                  <a:close/>
                  <a:moveTo>
                    <a:pt x="25530" y="38972"/>
                  </a:moveTo>
                  <a:cubicBezTo>
                    <a:pt x="23672" y="40364"/>
                    <a:pt x="22412" y="41708"/>
                    <a:pt x="21924" y="42938"/>
                  </a:cubicBezTo>
                  <a:cubicBezTo>
                    <a:pt x="21710" y="43475"/>
                    <a:pt x="21609" y="43996"/>
                    <a:pt x="21609" y="44510"/>
                  </a:cubicBezTo>
                  <a:cubicBezTo>
                    <a:pt x="21609" y="45557"/>
                    <a:pt x="22025" y="46566"/>
                    <a:pt x="22772" y="47512"/>
                  </a:cubicBezTo>
                  <a:cubicBezTo>
                    <a:pt x="22772" y="47512"/>
                    <a:pt x="22772" y="47512"/>
                    <a:pt x="22772" y="47512"/>
                  </a:cubicBezTo>
                  <a:cubicBezTo>
                    <a:pt x="23192" y="47403"/>
                    <a:pt x="23601" y="47283"/>
                    <a:pt x="24006" y="47163"/>
                  </a:cubicBezTo>
                  <a:cubicBezTo>
                    <a:pt x="23455" y="46278"/>
                    <a:pt x="23143" y="45347"/>
                    <a:pt x="23143" y="44383"/>
                  </a:cubicBezTo>
                  <a:cubicBezTo>
                    <a:pt x="23143" y="43726"/>
                    <a:pt x="23290" y="43058"/>
                    <a:pt x="23594" y="42379"/>
                  </a:cubicBezTo>
                  <a:cubicBezTo>
                    <a:pt x="24468" y="40439"/>
                    <a:pt x="27012" y="38350"/>
                    <a:pt x="30644" y="36203"/>
                  </a:cubicBezTo>
                  <a:cubicBezTo>
                    <a:pt x="31278" y="35832"/>
                    <a:pt x="31942" y="35457"/>
                    <a:pt x="32636" y="35082"/>
                  </a:cubicBezTo>
                  <a:cubicBezTo>
                    <a:pt x="32595" y="34980"/>
                    <a:pt x="32553" y="34875"/>
                    <a:pt x="32512" y="34770"/>
                  </a:cubicBezTo>
                  <a:cubicBezTo>
                    <a:pt x="29732" y="36192"/>
                    <a:pt x="27346" y="37607"/>
                    <a:pt x="25530" y="38972"/>
                  </a:cubicBezTo>
                  <a:moveTo>
                    <a:pt x="47787" y="27169"/>
                  </a:moveTo>
                  <a:cubicBezTo>
                    <a:pt x="47993" y="26974"/>
                    <a:pt x="48203" y="26782"/>
                    <a:pt x="48421" y="26587"/>
                  </a:cubicBezTo>
                  <a:cubicBezTo>
                    <a:pt x="46278" y="27386"/>
                    <a:pt x="44140" y="28208"/>
                    <a:pt x="42042" y="29045"/>
                  </a:cubicBezTo>
                  <a:cubicBezTo>
                    <a:pt x="41952" y="29195"/>
                    <a:pt x="41862" y="29345"/>
                    <a:pt x="41780" y="29491"/>
                  </a:cubicBezTo>
                  <a:cubicBezTo>
                    <a:pt x="42466" y="29217"/>
                    <a:pt x="43157" y="28943"/>
                    <a:pt x="43855" y="28669"/>
                  </a:cubicBezTo>
                  <a:cubicBezTo>
                    <a:pt x="45153" y="28163"/>
                    <a:pt x="46466" y="27664"/>
                    <a:pt x="47787" y="27169"/>
                  </a:cubicBezTo>
                  <a:close/>
                  <a:moveTo>
                    <a:pt x="41652" y="29720"/>
                  </a:moveTo>
                  <a:cubicBezTo>
                    <a:pt x="41585" y="29844"/>
                    <a:pt x="41521" y="29968"/>
                    <a:pt x="41457" y="30091"/>
                  </a:cubicBezTo>
                  <a:cubicBezTo>
                    <a:pt x="43273" y="29352"/>
                    <a:pt x="45145" y="28624"/>
                    <a:pt x="47044" y="27912"/>
                  </a:cubicBezTo>
                  <a:cubicBezTo>
                    <a:pt x="47190" y="27758"/>
                    <a:pt x="47340" y="27608"/>
                    <a:pt x="47494" y="27458"/>
                  </a:cubicBezTo>
                  <a:cubicBezTo>
                    <a:pt x="45517" y="28193"/>
                    <a:pt x="43562" y="28951"/>
                    <a:pt x="41652" y="29720"/>
                  </a:cubicBezTo>
                  <a:close/>
                  <a:moveTo>
                    <a:pt x="101823" y="17586"/>
                  </a:moveTo>
                  <a:cubicBezTo>
                    <a:pt x="101928" y="17710"/>
                    <a:pt x="102022" y="17837"/>
                    <a:pt x="102105" y="17969"/>
                  </a:cubicBezTo>
                  <a:cubicBezTo>
                    <a:pt x="102619" y="17665"/>
                    <a:pt x="103140" y="17368"/>
                    <a:pt x="103669" y="17076"/>
                  </a:cubicBezTo>
                  <a:cubicBezTo>
                    <a:pt x="103557" y="17046"/>
                    <a:pt x="103440" y="17016"/>
                    <a:pt x="103317" y="16989"/>
                  </a:cubicBezTo>
                  <a:cubicBezTo>
                    <a:pt x="103200" y="16967"/>
                    <a:pt x="103076" y="16944"/>
                    <a:pt x="102953" y="16922"/>
                  </a:cubicBezTo>
                  <a:cubicBezTo>
                    <a:pt x="102559" y="17128"/>
                    <a:pt x="102172" y="17338"/>
                    <a:pt x="101789" y="17548"/>
                  </a:cubicBezTo>
                  <a:cubicBezTo>
                    <a:pt x="101801" y="17560"/>
                    <a:pt x="101812" y="17571"/>
                    <a:pt x="101823" y="17586"/>
                  </a:cubicBezTo>
                  <a:close/>
                  <a:moveTo>
                    <a:pt x="100836" y="89546"/>
                  </a:moveTo>
                  <a:cubicBezTo>
                    <a:pt x="101013" y="89692"/>
                    <a:pt x="101197" y="89838"/>
                    <a:pt x="101377" y="89985"/>
                  </a:cubicBezTo>
                  <a:cubicBezTo>
                    <a:pt x="101591" y="90097"/>
                    <a:pt x="101812" y="90206"/>
                    <a:pt x="102030" y="90315"/>
                  </a:cubicBezTo>
                  <a:cubicBezTo>
                    <a:pt x="101850" y="90161"/>
                    <a:pt x="101669" y="90011"/>
                    <a:pt x="101493" y="89857"/>
                  </a:cubicBezTo>
                  <a:cubicBezTo>
                    <a:pt x="101275" y="89752"/>
                    <a:pt x="101054" y="89651"/>
                    <a:pt x="100836" y="89546"/>
                  </a:cubicBezTo>
                  <a:close/>
                  <a:moveTo>
                    <a:pt x="101309" y="89696"/>
                  </a:moveTo>
                  <a:cubicBezTo>
                    <a:pt x="101125" y="89534"/>
                    <a:pt x="100942" y="89369"/>
                    <a:pt x="100758" y="89204"/>
                  </a:cubicBezTo>
                  <a:cubicBezTo>
                    <a:pt x="100529" y="89103"/>
                    <a:pt x="100300" y="89002"/>
                    <a:pt x="100071" y="88896"/>
                  </a:cubicBezTo>
                  <a:cubicBezTo>
                    <a:pt x="100251" y="89054"/>
                    <a:pt x="100439" y="89212"/>
                    <a:pt x="100623" y="89365"/>
                  </a:cubicBezTo>
                  <a:cubicBezTo>
                    <a:pt x="100851" y="89478"/>
                    <a:pt x="101080" y="89587"/>
                    <a:pt x="101309" y="89696"/>
                  </a:cubicBezTo>
                  <a:moveTo>
                    <a:pt x="31068" y="31067"/>
                  </a:moveTo>
                  <a:cubicBezTo>
                    <a:pt x="31139" y="31225"/>
                    <a:pt x="31210" y="31382"/>
                    <a:pt x="31282" y="31540"/>
                  </a:cubicBezTo>
                  <a:cubicBezTo>
                    <a:pt x="31709" y="31345"/>
                    <a:pt x="32137" y="31153"/>
                    <a:pt x="32568" y="30958"/>
                  </a:cubicBezTo>
                  <a:cubicBezTo>
                    <a:pt x="32523" y="30789"/>
                    <a:pt x="32482" y="30617"/>
                    <a:pt x="32441" y="30448"/>
                  </a:cubicBezTo>
                  <a:cubicBezTo>
                    <a:pt x="31979" y="30654"/>
                    <a:pt x="31522" y="30861"/>
                    <a:pt x="31068" y="31067"/>
                  </a:cubicBezTo>
                  <a:close/>
                  <a:moveTo>
                    <a:pt x="30764" y="30369"/>
                  </a:moveTo>
                  <a:cubicBezTo>
                    <a:pt x="30839" y="30549"/>
                    <a:pt x="30918" y="30726"/>
                    <a:pt x="30996" y="30906"/>
                  </a:cubicBezTo>
                  <a:cubicBezTo>
                    <a:pt x="31462" y="30695"/>
                    <a:pt x="31927" y="30482"/>
                    <a:pt x="32400" y="30272"/>
                  </a:cubicBezTo>
                  <a:cubicBezTo>
                    <a:pt x="32355" y="30073"/>
                    <a:pt x="32313" y="29878"/>
                    <a:pt x="32276" y="29679"/>
                  </a:cubicBezTo>
                  <a:cubicBezTo>
                    <a:pt x="31769" y="29908"/>
                    <a:pt x="31267" y="30140"/>
                    <a:pt x="30764" y="30369"/>
                  </a:cubicBezTo>
                  <a:moveTo>
                    <a:pt x="30452" y="29607"/>
                  </a:moveTo>
                  <a:cubicBezTo>
                    <a:pt x="30531" y="29806"/>
                    <a:pt x="30610" y="30005"/>
                    <a:pt x="30692" y="30204"/>
                  </a:cubicBezTo>
                  <a:cubicBezTo>
                    <a:pt x="31207" y="29968"/>
                    <a:pt x="31724" y="29731"/>
                    <a:pt x="32242" y="29499"/>
                  </a:cubicBezTo>
                  <a:cubicBezTo>
                    <a:pt x="32205" y="29273"/>
                    <a:pt x="32171" y="29048"/>
                    <a:pt x="32145" y="28823"/>
                  </a:cubicBezTo>
                  <a:cubicBezTo>
                    <a:pt x="31578" y="29082"/>
                    <a:pt x="31015" y="29345"/>
                    <a:pt x="30452" y="29607"/>
                  </a:cubicBezTo>
                  <a:close/>
                  <a:moveTo>
                    <a:pt x="32073" y="27889"/>
                  </a:moveTo>
                  <a:cubicBezTo>
                    <a:pt x="31435" y="28189"/>
                    <a:pt x="30790" y="28493"/>
                    <a:pt x="30152" y="28797"/>
                  </a:cubicBezTo>
                  <a:cubicBezTo>
                    <a:pt x="30223" y="29011"/>
                    <a:pt x="30302" y="29225"/>
                    <a:pt x="30385" y="29439"/>
                  </a:cubicBezTo>
                  <a:cubicBezTo>
                    <a:pt x="30963" y="29168"/>
                    <a:pt x="31544" y="28898"/>
                    <a:pt x="32122" y="28632"/>
                  </a:cubicBezTo>
                  <a:cubicBezTo>
                    <a:pt x="32099" y="28384"/>
                    <a:pt x="32081" y="28137"/>
                    <a:pt x="32073" y="27889"/>
                  </a:cubicBezTo>
                  <a:moveTo>
                    <a:pt x="32099" y="26842"/>
                  </a:moveTo>
                  <a:cubicBezTo>
                    <a:pt x="31360" y="27199"/>
                    <a:pt x="30617" y="27559"/>
                    <a:pt x="29875" y="27923"/>
                  </a:cubicBezTo>
                  <a:cubicBezTo>
                    <a:pt x="29942" y="28155"/>
                    <a:pt x="30013" y="28388"/>
                    <a:pt x="30092" y="28621"/>
                  </a:cubicBezTo>
                  <a:cubicBezTo>
                    <a:pt x="30753" y="28309"/>
                    <a:pt x="31409" y="27998"/>
                    <a:pt x="32069" y="27686"/>
                  </a:cubicBezTo>
                  <a:cubicBezTo>
                    <a:pt x="32069" y="27656"/>
                    <a:pt x="32069" y="27626"/>
                    <a:pt x="32069" y="27596"/>
                  </a:cubicBezTo>
                  <a:cubicBezTo>
                    <a:pt x="32069" y="27345"/>
                    <a:pt x="32081" y="27094"/>
                    <a:pt x="32099" y="26842"/>
                  </a:cubicBezTo>
                  <a:moveTo>
                    <a:pt x="73274" y="27079"/>
                  </a:moveTo>
                  <a:cubicBezTo>
                    <a:pt x="74790" y="26039"/>
                    <a:pt x="76268" y="25045"/>
                    <a:pt x="77638" y="24114"/>
                  </a:cubicBezTo>
                  <a:cubicBezTo>
                    <a:pt x="76066" y="25060"/>
                    <a:pt x="74606" y="26051"/>
                    <a:pt x="73274" y="27079"/>
                  </a:cubicBezTo>
                  <a:close/>
                  <a:moveTo>
                    <a:pt x="78767" y="23342"/>
                  </a:moveTo>
                  <a:cubicBezTo>
                    <a:pt x="79608" y="22764"/>
                    <a:pt x="80395" y="22212"/>
                    <a:pt x="81112" y="21691"/>
                  </a:cubicBezTo>
                  <a:cubicBezTo>
                    <a:pt x="76565" y="23859"/>
                    <a:pt x="72651" y="26294"/>
                    <a:pt x="69627" y="28970"/>
                  </a:cubicBezTo>
                  <a:cubicBezTo>
                    <a:pt x="68614" y="29863"/>
                    <a:pt x="67684" y="30793"/>
                    <a:pt x="66832" y="31750"/>
                  </a:cubicBezTo>
                  <a:cubicBezTo>
                    <a:pt x="68569" y="30395"/>
                    <a:pt x="70385" y="29086"/>
                    <a:pt x="72171" y="27844"/>
                  </a:cubicBezTo>
                  <a:cubicBezTo>
                    <a:pt x="74088" y="26249"/>
                    <a:pt x="76302" y="24749"/>
                    <a:pt x="78767" y="23342"/>
                  </a:cubicBezTo>
                  <a:close/>
                  <a:moveTo>
                    <a:pt x="84714" y="22355"/>
                  </a:moveTo>
                  <a:cubicBezTo>
                    <a:pt x="85213" y="21957"/>
                    <a:pt x="85678" y="21578"/>
                    <a:pt x="86099" y="21214"/>
                  </a:cubicBezTo>
                  <a:cubicBezTo>
                    <a:pt x="82909" y="22936"/>
                    <a:pt x="80058" y="24820"/>
                    <a:pt x="77642" y="26850"/>
                  </a:cubicBezTo>
                  <a:cubicBezTo>
                    <a:pt x="76572" y="27750"/>
                    <a:pt x="75574" y="28684"/>
                    <a:pt x="74644" y="29645"/>
                  </a:cubicBezTo>
                  <a:cubicBezTo>
                    <a:pt x="78399" y="26932"/>
                    <a:pt x="82065" y="24445"/>
                    <a:pt x="84714" y="22355"/>
                  </a:cubicBezTo>
                  <a:close/>
                  <a:moveTo>
                    <a:pt x="74047" y="30279"/>
                  </a:moveTo>
                  <a:cubicBezTo>
                    <a:pt x="71706" y="32827"/>
                    <a:pt x="69837" y="35573"/>
                    <a:pt x="68457" y="38436"/>
                  </a:cubicBezTo>
                  <a:cubicBezTo>
                    <a:pt x="68832" y="38098"/>
                    <a:pt x="69218" y="37757"/>
                    <a:pt x="69612" y="37412"/>
                  </a:cubicBezTo>
                  <a:cubicBezTo>
                    <a:pt x="70100" y="36991"/>
                    <a:pt x="70595" y="36571"/>
                    <a:pt x="71102" y="36151"/>
                  </a:cubicBezTo>
                  <a:cubicBezTo>
                    <a:pt x="73113" y="32710"/>
                    <a:pt x="75826" y="29476"/>
                    <a:pt x="79206" y="26595"/>
                  </a:cubicBezTo>
                  <a:cubicBezTo>
                    <a:pt x="77555" y="27765"/>
                    <a:pt x="75803" y="29000"/>
                    <a:pt x="74047" y="30279"/>
                  </a:cubicBezTo>
                  <a:close/>
                  <a:moveTo>
                    <a:pt x="83044" y="27101"/>
                  </a:moveTo>
                  <a:cubicBezTo>
                    <a:pt x="84947" y="25690"/>
                    <a:pt x="86688" y="24366"/>
                    <a:pt x="88125" y="23154"/>
                  </a:cubicBezTo>
                  <a:cubicBezTo>
                    <a:pt x="88489" y="22843"/>
                    <a:pt x="88834" y="22542"/>
                    <a:pt x="89160" y="22246"/>
                  </a:cubicBezTo>
                  <a:cubicBezTo>
                    <a:pt x="87948" y="23060"/>
                    <a:pt x="86796" y="23904"/>
                    <a:pt x="85712" y="24779"/>
                  </a:cubicBezTo>
                  <a:cubicBezTo>
                    <a:pt x="84782" y="25529"/>
                    <a:pt x="83892" y="26302"/>
                    <a:pt x="83044" y="27101"/>
                  </a:cubicBezTo>
                  <a:close/>
                  <a:moveTo>
                    <a:pt x="85663" y="24719"/>
                  </a:moveTo>
                  <a:cubicBezTo>
                    <a:pt x="86868" y="23747"/>
                    <a:pt x="88155" y="22813"/>
                    <a:pt x="89520" y="21916"/>
                  </a:cubicBezTo>
                  <a:cubicBezTo>
                    <a:pt x="90106" y="21364"/>
                    <a:pt x="90608" y="20843"/>
                    <a:pt x="91006" y="20355"/>
                  </a:cubicBezTo>
                  <a:cubicBezTo>
                    <a:pt x="88316" y="21882"/>
                    <a:pt x="85858" y="23529"/>
                    <a:pt x="83690" y="25293"/>
                  </a:cubicBezTo>
                  <a:cubicBezTo>
                    <a:pt x="81604" y="26992"/>
                    <a:pt x="79739" y="28816"/>
                    <a:pt x="78107" y="30737"/>
                  </a:cubicBezTo>
                  <a:cubicBezTo>
                    <a:pt x="79626" y="29611"/>
                    <a:pt x="81127" y="28519"/>
                    <a:pt x="82549" y="27469"/>
                  </a:cubicBezTo>
                  <a:cubicBezTo>
                    <a:pt x="83528" y="26520"/>
                    <a:pt x="84568" y="25604"/>
                    <a:pt x="85663" y="24719"/>
                  </a:cubicBezTo>
                  <a:close/>
                  <a:moveTo>
                    <a:pt x="37341" y="23477"/>
                  </a:moveTo>
                  <a:cubicBezTo>
                    <a:pt x="37544" y="23237"/>
                    <a:pt x="37754" y="23004"/>
                    <a:pt x="37975" y="22775"/>
                  </a:cubicBezTo>
                  <a:cubicBezTo>
                    <a:pt x="36493" y="23525"/>
                    <a:pt x="34947" y="24302"/>
                    <a:pt x="33368" y="25094"/>
                  </a:cubicBezTo>
                  <a:cubicBezTo>
                    <a:pt x="33083" y="25236"/>
                    <a:pt x="32794" y="25383"/>
                    <a:pt x="32508" y="25525"/>
                  </a:cubicBezTo>
                  <a:cubicBezTo>
                    <a:pt x="32422" y="25859"/>
                    <a:pt x="32362" y="26193"/>
                    <a:pt x="32321" y="26527"/>
                  </a:cubicBezTo>
                  <a:cubicBezTo>
                    <a:pt x="33758" y="25833"/>
                    <a:pt x="35180" y="25150"/>
                    <a:pt x="36576" y="24478"/>
                  </a:cubicBezTo>
                  <a:cubicBezTo>
                    <a:pt x="36805" y="24145"/>
                    <a:pt x="37060" y="23811"/>
                    <a:pt x="37341" y="23477"/>
                  </a:cubicBezTo>
                  <a:close/>
                  <a:moveTo>
                    <a:pt x="46897" y="18081"/>
                  </a:moveTo>
                  <a:cubicBezTo>
                    <a:pt x="44579" y="19387"/>
                    <a:pt x="41693" y="20888"/>
                    <a:pt x="38504" y="22505"/>
                  </a:cubicBezTo>
                  <a:cubicBezTo>
                    <a:pt x="38140" y="22858"/>
                    <a:pt x="37799" y="23222"/>
                    <a:pt x="37484" y="23593"/>
                  </a:cubicBezTo>
                  <a:cubicBezTo>
                    <a:pt x="37281" y="23837"/>
                    <a:pt x="37090" y="24077"/>
                    <a:pt x="36917" y="24313"/>
                  </a:cubicBezTo>
                  <a:cubicBezTo>
                    <a:pt x="38973" y="23327"/>
                    <a:pt x="40962" y="22374"/>
                    <a:pt x="42823" y="21466"/>
                  </a:cubicBezTo>
                  <a:cubicBezTo>
                    <a:pt x="48132" y="18884"/>
                    <a:pt x="52435" y="16697"/>
                    <a:pt x="54462" y="15264"/>
                  </a:cubicBezTo>
                  <a:cubicBezTo>
                    <a:pt x="54788" y="15035"/>
                    <a:pt x="55054" y="14825"/>
                    <a:pt x="55257" y="14637"/>
                  </a:cubicBezTo>
                  <a:cubicBezTo>
                    <a:pt x="55069" y="14678"/>
                    <a:pt x="54874" y="14719"/>
                    <a:pt x="54679" y="14768"/>
                  </a:cubicBezTo>
                  <a:cubicBezTo>
                    <a:pt x="53385" y="15068"/>
                    <a:pt x="51891" y="15481"/>
                    <a:pt x="50316" y="16014"/>
                  </a:cubicBezTo>
                  <a:cubicBezTo>
                    <a:pt x="49400" y="16629"/>
                    <a:pt x="48244" y="17323"/>
                    <a:pt x="46897" y="18081"/>
                  </a:cubicBezTo>
                  <a:moveTo>
                    <a:pt x="39018" y="22036"/>
                  </a:moveTo>
                  <a:cubicBezTo>
                    <a:pt x="42560" y="20231"/>
                    <a:pt x="45689" y="18588"/>
                    <a:pt x="48042" y="17203"/>
                  </a:cubicBezTo>
                  <a:cubicBezTo>
                    <a:pt x="48601" y="16877"/>
                    <a:pt x="49115" y="16565"/>
                    <a:pt x="49580" y="16269"/>
                  </a:cubicBezTo>
                  <a:cubicBezTo>
                    <a:pt x="49340" y="16352"/>
                    <a:pt x="49100" y="16442"/>
                    <a:pt x="48856" y="16532"/>
                  </a:cubicBezTo>
                  <a:cubicBezTo>
                    <a:pt x="45374" y="17826"/>
                    <a:pt x="41690" y="19665"/>
                    <a:pt x="39018" y="22036"/>
                  </a:cubicBezTo>
                  <a:moveTo>
                    <a:pt x="45599" y="17687"/>
                  </a:moveTo>
                  <a:cubicBezTo>
                    <a:pt x="47141" y="16971"/>
                    <a:pt x="48713" y="16359"/>
                    <a:pt x="50214" y="15853"/>
                  </a:cubicBezTo>
                  <a:cubicBezTo>
                    <a:pt x="50950" y="15357"/>
                    <a:pt x="51524" y="14918"/>
                    <a:pt x="51910" y="14539"/>
                  </a:cubicBezTo>
                  <a:cubicBezTo>
                    <a:pt x="52233" y="14228"/>
                    <a:pt x="52413" y="13958"/>
                    <a:pt x="52458" y="13759"/>
                  </a:cubicBezTo>
                  <a:cubicBezTo>
                    <a:pt x="50357" y="14025"/>
                    <a:pt x="47479" y="14667"/>
                    <a:pt x="44564" y="15699"/>
                  </a:cubicBezTo>
                  <a:cubicBezTo>
                    <a:pt x="40613" y="17102"/>
                    <a:pt x="36583" y="19226"/>
                    <a:pt x="34276" y="22092"/>
                  </a:cubicBezTo>
                  <a:cubicBezTo>
                    <a:pt x="33413" y="23165"/>
                    <a:pt x="32876" y="24227"/>
                    <a:pt x="32572" y="25281"/>
                  </a:cubicBezTo>
                  <a:cubicBezTo>
                    <a:pt x="34587" y="24268"/>
                    <a:pt x="36553" y="23285"/>
                    <a:pt x="38410" y="22344"/>
                  </a:cubicBezTo>
                  <a:cubicBezTo>
                    <a:pt x="40361" y="20475"/>
                    <a:pt x="42935" y="18925"/>
                    <a:pt x="45599" y="17687"/>
                  </a:cubicBezTo>
                  <a:close/>
                  <a:moveTo>
                    <a:pt x="95572" y="19083"/>
                  </a:moveTo>
                  <a:cubicBezTo>
                    <a:pt x="95512" y="19331"/>
                    <a:pt x="95419" y="19586"/>
                    <a:pt x="95291" y="19848"/>
                  </a:cubicBezTo>
                  <a:cubicBezTo>
                    <a:pt x="96372" y="19192"/>
                    <a:pt x="97493" y="18558"/>
                    <a:pt x="98649" y="17942"/>
                  </a:cubicBezTo>
                  <a:cubicBezTo>
                    <a:pt x="98582" y="17822"/>
                    <a:pt x="98503" y="17706"/>
                    <a:pt x="98409" y="17594"/>
                  </a:cubicBezTo>
                  <a:cubicBezTo>
                    <a:pt x="97437" y="18078"/>
                    <a:pt x="96495" y="18573"/>
                    <a:pt x="95572" y="19083"/>
                  </a:cubicBezTo>
                  <a:close/>
                  <a:moveTo>
                    <a:pt x="97921" y="17256"/>
                  </a:moveTo>
                  <a:cubicBezTo>
                    <a:pt x="97797" y="17203"/>
                    <a:pt x="97651" y="17155"/>
                    <a:pt x="97490" y="17113"/>
                  </a:cubicBezTo>
                  <a:cubicBezTo>
                    <a:pt x="96837" y="17402"/>
                    <a:pt x="96195" y="17695"/>
                    <a:pt x="95565" y="17995"/>
                  </a:cubicBezTo>
                  <a:cubicBezTo>
                    <a:pt x="95602" y="18119"/>
                    <a:pt x="95625" y="18246"/>
                    <a:pt x="95636" y="18374"/>
                  </a:cubicBezTo>
                  <a:cubicBezTo>
                    <a:pt x="96383" y="17995"/>
                    <a:pt x="97144" y="17620"/>
                    <a:pt x="97921" y="17256"/>
                  </a:cubicBezTo>
                  <a:close/>
                  <a:moveTo>
                    <a:pt x="95640" y="18460"/>
                  </a:moveTo>
                  <a:cubicBezTo>
                    <a:pt x="95640" y="18483"/>
                    <a:pt x="95640" y="18505"/>
                    <a:pt x="95640" y="18532"/>
                  </a:cubicBezTo>
                  <a:cubicBezTo>
                    <a:pt x="95640" y="18678"/>
                    <a:pt x="95625" y="18832"/>
                    <a:pt x="95595" y="18986"/>
                  </a:cubicBezTo>
                  <a:cubicBezTo>
                    <a:pt x="96492" y="18490"/>
                    <a:pt x="97411" y="18006"/>
                    <a:pt x="98356" y="17537"/>
                  </a:cubicBezTo>
                  <a:cubicBezTo>
                    <a:pt x="98274" y="17451"/>
                    <a:pt x="98158" y="17368"/>
                    <a:pt x="98015" y="17297"/>
                  </a:cubicBezTo>
                  <a:cubicBezTo>
                    <a:pt x="97208" y="17676"/>
                    <a:pt x="96417" y="18063"/>
                    <a:pt x="95640" y="18460"/>
                  </a:cubicBezTo>
                  <a:close/>
                  <a:moveTo>
                    <a:pt x="103703" y="91767"/>
                  </a:moveTo>
                  <a:cubicBezTo>
                    <a:pt x="103868" y="91864"/>
                    <a:pt x="104037" y="91958"/>
                    <a:pt x="104202" y="92056"/>
                  </a:cubicBezTo>
                  <a:cubicBezTo>
                    <a:pt x="104059" y="91947"/>
                    <a:pt x="103917" y="91838"/>
                    <a:pt x="103778" y="91725"/>
                  </a:cubicBezTo>
                  <a:cubicBezTo>
                    <a:pt x="103613" y="91639"/>
                    <a:pt x="103448" y="91549"/>
                    <a:pt x="103283" y="91463"/>
                  </a:cubicBezTo>
                  <a:cubicBezTo>
                    <a:pt x="103425" y="91564"/>
                    <a:pt x="103564" y="91665"/>
                    <a:pt x="103703" y="91767"/>
                  </a:cubicBezTo>
                  <a:close/>
                  <a:moveTo>
                    <a:pt x="103677" y="91823"/>
                  </a:moveTo>
                  <a:cubicBezTo>
                    <a:pt x="103729" y="91857"/>
                    <a:pt x="103782" y="91891"/>
                    <a:pt x="103838" y="91924"/>
                  </a:cubicBezTo>
                  <a:cubicBezTo>
                    <a:pt x="103804" y="91902"/>
                    <a:pt x="103771" y="91876"/>
                    <a:pt x="103737" y="91853"/>
                  </a:cubicBezTo>
                  <a:cubicBezTo>
                    <a:pt x="103692" y="91827"/>
                    <a:pt x="103647" y="91800"/>
                    <a:pt x="103598" y="91774"/>
                  </a:cubicBezTo>
                  <a:cubicBezTo>
                    <a:pt x="103624" y="91789"/>
                    <a:pt x="103650" y="91808"/>
                    <a:pt x="103677" y="91823"/>
                  </a:cubicBezTo>
                  <a:close/>
                  <a:moveTo>
                    <a:pt x="104476" y="92315"/>
                  </a:moveTo>
                  <a:cubicBezTo>
                    <a:pt x="104607" y="92393"/>
                    <a:pt x="104735" y="92472"/>
                    <a:pt x="104866" y="92551"/>
                  </a:cubicBezTo>
                  <a:cubicBezTo>
                    <a:pt x="104761" y="92472"/>
                    <a:pt x="104652" y="92393"/>
                    <a:pt x="104547" y="92315"/>
                  </a:cubicBezTo>
                  <a:cubicBezTo>
                    <a:pt x="104420" y="92243"/>
                    <a:pt x="104296" y="92172"/>
                    <a:pt x="104168" y="92101"/>
                  </a:cubicBezTo>
                  <a:cubicBezTo>
                    <a:pt x="104270" y="92172"/>
                    <a:pt x="104375" y="92243"/>
                    <a:pt x="104476" y="92315"/>
                  </a:cubicBezTo>
                  <a:moveTo>
                    <a:pt x="105253" y="92851"/>
                  </a:moveTo>
                  <a:cubicBezTo>
                    <a:pt x="105316" y="92889"/>
                    <a:pt x="105376" y="92926"/>
                    <a:pt x="105436" y="92964"/>
                  </a:cubicBezTo>
                  <a:cubicBezTo>
                    <a:pt x="105395" y="92937"/>
                    <a:pt x="105354" y="92907"/>
                    <a:pt x="105316" y="92877"/>
                  </a:cubicBezTo>
                  <a:cubicBezTo>
                    <a:pt x="105264" y="92847"/>
                    <a:pt x="105208" y="92817"/>
                    <a:pt x="105159" y="92784"/>
                  </a:cubicBezTo>
                  <a:cubicBezTo>
                    <a:pt x="105189" y="92806"/>
                    <a:pt x="105223" y="92829"/>
                    <a:pt x="105253" y="92851"/>
                  </a:cubicBezTo>
                  <a:close/>
                  <a:moveTo>
                    <a:pt x="61422" y="17061"/>
                  </a:moveTo>
                  <a:cubicBezTo>
                    <a:pt x="63309" y="16243"/>
                    <a:pt x="64637" y="15624"/>
                    <a:pt x="65192" y="15267"/>
                  </a:cubicBezTo>
                  <a:cubicBezTo>
                    <a:pt x="65234" y="15237"/>
                    <a:pt x="65275" y="15211"/>
                    <a:pt x="65305" y="15188"/>
                  </a:cubicBezTo>
                  <a:cubicBezTo>
                    <a:pt x="65204" y="15222"/>
                    <a:pt x="65068" y="15264"/>
                    <a:pt x="64907" y="15316"/>
                  </a:cubicBezTo>
                  <a:cubicBezTo>
                    <a:pt x="64483" y="15447"/>
                    <a:pt x="63875" y="15642"/>
                    <a:pt x="63121" y="15898"/>
                  </a:cubicBezTo>
                  <a:cubicBezTo>
                    <a:pt x="61617" y="16408"/>
                    <a:pt x="59542" y="17158"/>
                    <a:pt x="57253" y="18134"/>
                  </a:cubicBezTo>
                  <a:cubicBezTo>
                    <a:pt x="54863" y="19154"/>
                    <a:pt x="52240" y="20426"/>
                    <a:pt x="49805" y="21927"/>
                  </a:cubicBezTo>
                  <a:cubicBezTo>
                    <a:pt x="54492" y="19972"/>
                    <a:pt x="58589" y="18291"/>
                    <a:pt x="61422" y="17061"/>
                  </a:cubicBezTo>
                  <a:close/>
                  <a:moveTo>
                    <a:pt x="222443" y="91966"/>
                  </a:moveTo>
                  <a:cubicBezTo>
                    <a:pt x="205537" y="101713"/>
                    <a:pt x="181970" y="107431"/>
                    <a:pt x="159120" y="107431"/>
                  </a:cubicBezTo>
                  <a:cubicBezTo>
                    <a:pt x="139674" y="107431"/>
                    <a:pt x="120745" y="103289"/>
                    <a:pt x="106870" y="93962"/>
                  </a:cubicBezTo>
                  <a:cubicBezTo>
                    <a:pt x="106337" y="93624"/>
                    <a:pt x="105808" y="93283"/>
                    <a:pt x="105290" y="92934"/>
                  </a:cubicBezTo>
                  <a:cubicBezTo>
                    <a:pt x="104757" y="92600"/>
                    <a:pt x="104228" y="92258"/>
                    <a:pt x="103711" y="91909"/>
                  </a:cubicBezTo>
                  <a:cubicBezTo>
                    <a:pt x="103178" y="91579"/>
                    <a:pt x="102649" y="91238"/>
                    <a:pt x="102131" y="90889"/>
                  </a:cubicBezTo>
                  <a:cubicBezTo>
                    <a:pt x="101632" y="90577"/>
                    <a:pt x="101137" y="90258"/>
                    <a:pt x="100645" y="89932"/>
                  </a:cubicBezTo>
                  <a:cubicBezTo>
                    <a:pt x="100060" y="89568"/>
                    <a:pt x="99482" y="89197"/>
                    <a:pt x="98912" y="88818"/>
                  </a:cubicBezTo>
                  <a:cubicBezTo>
                    <a:pt x="98311" y="88446"/>
                    <a:pt x="97719" y="88064"/>
                    <a:pt x="97137" y="87670"/>
                  </a:cubicBezTo>
                  <a:cubicBezTo>
                    <a:pt x="96653" y="87369"/>
                    <a:pt x="96173" y="87062"/>
                    <a:pt x="95700" y="86747"/>
                  </a:cubicBezTo>
                  <a:cubicBezTo>
                    <a:pt x="95160" y="86413"/>
                    <a:pt x="94627" y="86071"/>
                    <a:pt x="94102" y="85722"/>
                  </a:cubicBezTo>
                  <a:cubicBezTo>
                    <a:pt x="93565" y="85392"/>
                    <a:pt x="93036" y="85054"/>
                    <a:pt x="92515" y="84705"/>
                  </a:cubicBezTo>
                  <a:cubicBezTo>
                    <a:pt x="91978" y="84375"/>
                    <a:pt x="91445" y="84038"/>
                    <a:pt x="90920" y="83689"/>
                  </a:cubicBezTo>
                  <a:cubicBezTo>
                    <a:pt x="90383" y="83362"/>
                    <a:pt x="89854" y="83025"/>
                    <a:pt x="89333" y="82679"/>
                  </a:cubicBezTo>
                  <a:cubicBezTo>
                    <a:pt x="88793" y="82353"/>
                    <a:pt x="88263" y="82015"/>
                    <a:pt x="87738" y="81670"/>
                  </a:cubicBezTo>
                  <a:cubicBezTo>
                    <a:pt x="87202" y="81344"/>
                    <a:pt x="86669" y="81010"/>
                    <a:pt x="86147" y="80665"/>
                  </a:cubicBezTo>
                  <a:cubicBezTo>
                    <a:pt x="85607" y="80338"/>
                    <a:pt x="85078" y="80004"/>
                    <a:pt x="84553" y="79659"/>
                  </a:cubicBezTo>
                  <a:cubicBezTo>
                    <a:pt x="84016" y="79336"/>
                    <a:pt x="83483" y="79002"/>
                    <a:pt x="82962" y="78661"/>
                  </a:cubicBezTo>
                  <a:cubicBezTo>
                    <a:pt x="82425" y="78338"/>
                    <a:pt x="81896" y="78008"/>
                    <a:pt x="81371" y="77667"/>
                  </a:cubicBezTo>
                  <a:cubicBezTo>
                    <a:pt x="80876" y="77370"/>
                    <a:pt x="80388" y="77070"/>
                    <a:pt x="79904" y="76755"/>
                  </a:cubicBezTo>
                  <a:cubicBezTo>
                    <a:pt x="79863" y="76729"/>
                    <a:pt x="79821" y="76702"/>
                    <a:pt x="79780" y="76672"/>
                  </a:cubicBezTo>
                  <a:cubicBezTo>
                    <a:pt x="79375" y="76436"/>
                    <a:pt x="78977" y="76192"/>
                    <a:pt x="78583" y="75945"/>
                  </a:cubicBezTo>
                  <a:cubicBezTo>
                    <a:pt x="78452" y="75858"/>
                    <a:pt x="78317" y="75772"/>
                    <a:pt x="78186" y="75686"/>
                  </a:cubicBezTo>
                  <a:cubicBezTo>
                    <a:pt x="77878" y="75506"/>
                    <a:pt x="77570" y="75322"/>
                    <a:pt x="77266" y="75134"/>
                  </a:cubicBezTo>
                  <a:cubicBezTo>
                    <a:pt x="77037" y="74992"/>
                    <a:pt x="76812" y="74845"/>
                    <a:pt x="76587" y="74703"/>
                  </a:cubicBezTo>
                  <a:cubicBezTo>
                    <a:pt x="76377" y="74579"/>
                    <a:pt x="76167" y="74451"/>
                    <a:pt x="75957" y="74327"/>
                  </a:cubicBezTo>
                  <a:cubicBezTo>
                    <a:pt x="75630" y="74129"/>
                    <a:pt x="75308" y="73926"/>
                    <a:pt x="74989" y="73723"/>
                  </a:cubicBezTo>
                  <a:cubicBezTo>
                    <a:pt x="74876" y="73656"/>
                    <a:pt x="74764" y="73588"/>
                    <a:pt x="74647" y="73521"/>
                  </a:cubicBezTo>
                  <a:cubicBezTo>
                    <a:pt x="74220" y="73269"/>
                    <a:pt x="73799" y="73010"/>
                    <a:pt x="73390" y="72748"/>
                  </a:cubicBezTo>
                  <a:cubicBezTo>
                    <a:pt x="73375" y="72737"/>
                    <a:pt x="73360" y="72729"/>
                    <a:pt x="73345" y="72722"/>
                  </a:cubicBezTo>
                  <a:cubicBezTo>
                    <a:pt x="72813" y="72414"/>
                    <a:pt x="72291" y="72099"/>
                    <a:pt x="71785" y="71776"/>
                  </a:cubicBezTo>
                  <a:cubicBezTo>
                    <a:pt x="71237" y="71461"/>
                    <a:pt x="70704" y="71142"/>
                    <a:pt x="70182" y="70812"/>
                  </a:cubicBezTo>
                  <a:cubicBezTo>
                    <a:pt x="69631" y="70500"/>
                    <a:pt x="69098" y="70181"/>
                    <a:pt x="68573" y="69855"/>
                  </a:cubicBezTo>
                  <a:cubicBezTo>
                    <a:pt x="68025" y="69547"/>
                    <a:pt x="67489" y="69228"/>
                    <a:pt x="66963" y="68902"/>
                  </a:cubicBezTo>
                  <a:cubicBezTo>
                    <a:pt x="66412" y="68598"/>
                    <a:pt x="65875" y="68283"/>
                    <a:pt x="65350" y="67960"/>
                  </a:cubicBezTo>
                  <a:cubicBezTo>
                    <a:pt x="64798" y="67656"/>
                    <a:pt x="64258" y="67345"/>
                    <a:pt x="63733" y="67026"/>
                  </a:cubicBezTo>
                  <a:cubicBezTo>
                    <a:pt x="63181" y="66726"/>
                    <a:pt x="62641" y="66418"/>
                    <a:pt x="62112" y="66103"/>
                  </a:cubicBezTo>
                  <a:cubicBezTo>
                    <a:pt x="61560" y="65807"/>
                    <a:pt x="61016" y="65503"/>
                    <a:pt x="60487" y="65188"/>
                  </a:cubicBezTo>
                  <a:cubicBezTo>
                    <a:pt x="59932" y="64899"/>
                    <a:pt x="59388" y="64599"/>
                    <a:pt x="58855" y="64287"/>
                  </a:cubicBezTo>
                  <a:cubicBezTo>
                    <a:pt x="58300" y="64002"/>
                    <a:pt x="57752" y="63706"/>
                    <a:pt x="57219" y="63398"/>
                  </a:cubicBezTo>
                  <a:cubicBezTo>
                    <a:pt x="56660" y="63120"/>
                    <a:pt x="56112" y="62828"/>
                    <a:pt x="55572" y="62524"/>
                  </a:cubicBezTo>
                  <a:cubicBezTo>
                    <a:pt x="55009" y="62250"/>
                    <a:pt x="54458" y="61965"/>
                    <a:pt x="53917" y="61664"/>
                  </a:cubicBezTo>
                  <a:cubicBezTo>
                    <a:pt x="53351" y="61398"/>
                    <a:pt x="52796" y="61117"/>
                    <a:pt x="52252" y="60824"/>
                  </a:cubicBezTo>
                  <a:cubicBezTo>
                    <a:pt x="51681" y="60565"/>
                    <a:pt x="51122" y="60291"/>
                    <a:pt x="50571" y="60002"/>
                  </a:cubicBezTo>
                  <a:cubicBezTo>
                    <a:pt x="49997" y="59751"/>
                    <a:pt x="49434" y="59481"/>
                    <a:pt x="48879" y="59203"/>
                  </a:cubicBezTo>
                  <a:cubicBezTo>
                    <a:pt x="48297" y="58956"/>
                    <a:pt x="47727" y="58697"/>
                    <a:pt x="47164" y="58426"/>
                  </a:cubicBezTo>
                  <a:cubicBezTo>
                    <a:pt x="46579" y="58186"/>
                    <a:pt x="46001" y="57935"/>
                    <a:pt x="45430" y="57672"/>
                  </a:cubicBezTo>
                  <a:cubicBezTo>
                    <a:pt x="44834" y="57440"/>
                    <a:pt x="44245" y="57196"/>
                    <a:pt x="43667" y="56941"/>
                  </a:cubicBezTo>
                  <a:cubicBezTo>
                    <a:pt x="43063" y="56719"/>
                    <a:pt x="42463" y="56483"/>
                    <a:pt x="41874" y="56235"/>
                  </a:cubicBezTo>
                  <a:cubicBezTo>
                    <a:pt x="41254" y="56025"/>
                    <a:pt x="40639" y="55796"/>
                    <a:pt x="40039" y="55556"/>
                  </a:cubicBezTo>
                  <a:cubicBezTo>
                    <a:pt x="39401" y="55354"/>
                    <a:pt x="38771" y="55136"/>
                    <a:pt x="38152" y="54900"/>
                  </a:cubicBezTo>
                  <a:cubicBezTo>
                    <a:pt x="37491" y="54705"/>
                    <a:pt x="36838" y="54491"/>
                    <a:pt x="36197" y="54262"/>
                  </a:cubicBezTo>
                  <a:cubicBezTo>
                    <a:pt x="35623" y="54104"/>
                    <a:pt x="35052" y="53935"/>
                    <a:pt x="34493" y="53752"/>
                  </a:cubicBezTo>
                  <a:cubicBezTo>
                    <a:pt x="34411" y="53725"/>
                    <a:pt x="34332" y="53699"/>
                    <a:pt x="34253" y="53673"/>
                  </a:cubicBezTo>
                  <a:cubicBezTo>
                    <a:pt x="33619" y="53515"/>
                    <a:pt x="32992" y="53339"/>
                    <a:pt x="32377" y="53151"/>
                  </a:cubicBezTo>
                  <a:cubicBezTo>
                    <a:pt x="32336" y="53140"/>
                    <a:pt x="32295" y="53125"/>
                    <a:pt x="32253" y="53114"/>
                  </a:cubicBezTo>
                  <a:cubicBezTo>
                    <a:pt x="31563" y="52952"/>
                    <a:pt x="30880" y="52776"/>
                    <a:pt x="30212" y="52585"/>
                  </a:cubicBezTo>
                  <a:cubicBezTo>
                    <a:pt x="29507" y="52438"/>
                    <a:pt x="28809" y="52273"/>
                    <a:pt x="28130" y="52093"/>
                  </a:cubicBezTo>
                  <a:cubicBezTo>
                    <a:pt x="27413" y="51954"/>
                    <a:pt x="26704" y="51804"/>
                    <a:pt x="26017" y="51632"/>
                  </a:cubicBezTo>
                  <a:cubicBezTo>
                    <a:pt x="25286" y="51508"/>
                    <a:pt x="24569" y="51369"/>
                    <a:pt x="23875" y="51208"/>
                  </a:cubicBezTo>
                  <a:cubicBezTo>
                    <a:pt x="23136" y="51099"/>
                    <a:pt x="22416" y="50968"/>
                    <a:pt x="21714" y="50821"/>
                  </a:cubicBezTo>
                  <a:cubicBezTo>
                    <a:pt x="20937" y="50720"/>
                    <a:pt x="20176" y="50596"/>
                    <a:pt x="19444" y="50453"/>
                  </a:cubicBezTo>
                  <a:cubicBezTo>
                    <a:pt x="18645" y="50356"/>
                    <a:pt x="17864" y="50243"/>
                    <a:pt x="17118" y="50105"/>
                  </a:cubicBezTo>
                  <a:cubicBezTo>
                    <a:pt x="16360" y="50026"/>
                    <a:pt x="15621" y="49924"/>
                    <a:pt x="14911" y="49808"/>
                  </a:cubicBezTo>
                  <a:cubicBezTo>
                    <a:pt x="14236" y="49748"/>
                    <a:pt x="13583" y="49673"/>
                    <a:pt x="12957" y="49583"/>
                  </a:cubicBezTo>
                  <a:cubicBezTo>
                    <a:pt x="12296" y="49538"/>
                    <a:pt x="11655" y="49478"/>
                    <a:pt x="11039" y="49403"/>
                  </a:cubicBezTo>
                  <a:cubicBezTo>
                    <a:pt x="10398" y="49373"/>
                    <a:pt x="9771" y="49328"/>
                    <a:pt x="9171" y="49272"/>
                  </a:cubicBezTo>
                  <a:cubicBezTo>
                    <a:pt x="5978" y="49189"/>
                    <a:pt x="3258" y="48761"/>
                    <a:pt x="1633" y="48003"/>
                  </a:cubicBezTo>
                  <a:cubicBezTo>
                    <a:pt x="1029" y="47718"/>
                    <a:pt x="571" y="47388"/>
                    <a:pt x="297" y="47002"/>
                  </a:cubicBezTo>
                  <a:cubicBezTo>
                    <a:pt x="99" y="46717"/>
                    <a:pt x="1" y="46401"/>
                    <a:pt x="1" y="46067"/>
                  </a:cubicBezTo>
                  <a:cubicBezTo>
                    <a:pt x="5" y="45242"/>
                    <a:pt x="575" y="44311"/>
                    <a:pt x="1569" y="43276"/>
                  </a:cubicBezTo>
                  <a:cubicBezTo>
                    <a:pt x="2567" y="42244"/>
                    <a:pt x="4001" y="41111"/>
                    <a:pt x="5757" y="39907"/>
                  </a:cubicBezTo>
                  <a:cubicBezTo>
                    <a:pt x="9272" y="37494"/>
                    <a:pt x="14082" y="34789"/>
                    <a:pt x="19290" y="32046"/>
                  </a:cubicBezTo>
                  <a:cubicBezTo>
                    <a:pt x="22588" y="30309"/>
                    <a:pt x="26044" y="28557"/>
                    <a:pt x="29428" y="26857"/>
                  </a:cubicBezTo>
                  <a:cubicBezTo>
                    <a:pt x="29327" y="26302"/>
                    <a:pt x="29267" y="25743"/>
                    <a:pt x="29267" y="25184"/>
                  </a:cubicBezTo>
                  <a:cubicBezTo>
                    <a:pt x="29267" y="23623"/>
                    <a:pt x="29721" y="22047"/>
                    <a:pt x="30921" y="20479"/>
                  </a:cubicBezTo>
                  <a:cubicBezTo>
                    <a:pt x="32951" y="17826"/>
                    <a:pt x="36534" y="15913"/>
                    <a:pt x="40208" y="14656"/>
                  </a:cubicBezTo>
                  <a:cubicBezTo>
                    <a:pt x="43881" y="13399"/>
                    <a:pt x="47644" y="12802"/>
                    <a:pt x="50045" y="12802"/>
                  </a:cubicBezTo>
                  <a:cubicBezTo>
                    <a:pt x="50676" y="12802"/>
                    <a:pt x="51209" y="12843"/>
                    <a:pt x="51629" y="12926"/>
                  </a:cubicBezTo>
                  <a:cubicBezTo>
                    <a:pt x="52049" y="13009"/>
                    <a:pt x="52353" y="13129"/>
                    <a:pt x="52525" y="13316"/>
                  </a:cubicBezTo>
                  <a:cubicBezTo>
                    <a:pt x="52586" y="13384"/>
                    <a:pt x="52627" y="13463"/>
                    <a:pt x="52646" y="13549"/>
                  </a:cubicBezTo>
                  <a:cubicBezTo>
                    <a:pt x="53310" y="13470"/>
                    <a:pt x="53895" y="13433"/>
                    <a:pt x="54371" y="13433"/>
                  </a:cubicBezTo>
                  <a:cubicBezTo>
                    <a:pt x="54732" y="13433"/>
                    <a:pt x="55036" y="13455"/>
                    <a:pt x="55272" y="13500"/>
                  </a:cubicBezTo>
                  <a:cubicBezTo>
                    <a:pt x="55508" y="13545"/>
                    <a:pt x="55681" y="13609"/>
                    <a:pt x="55786" y="13721"/>
                  </a:cubicBezTo>
                  <a:lnTo>
                    <a:pt x="55718" y="13785"/>
                  </a:lnTo>
                  <a:lnTo>
                    <a:pt x="55786" y="13721"/>
                  </a:lnTo>
                  <a:cubicBezTo>
                    <a:pt x="55854" y="13793"/>
                    <a:pt x="55891" y="13887"/>
                    <a:pt x="55887" y="13984"/>
                  </a:cubicBezTo>
                  <a:cubicBezTo>
                    <a:pt x="55887" y="14100"/>
                    <a:pt x="55842" y="14220"/>
                    <a:pt x="55763" y="14344"/>
                  </a:cubicBezTo>
                  <a:cubicBezTo>
                    <a:pt x="56923" y="14112"/>
                    <a:pt x="57846" y="13995"/>
                    <a:pt x="58412" y="13995"/>
                  </a:cubicBezTo>
                  <a:cubicBezTo>
                    <a:pt x="58570" y="13995"/>
                    <a:pt x="58701" y="14007"/>
                    <a:pt x="58806" y="14025"/>
                  </a:cubicBezTo>
                  <a:cubicBezTo>
                    <a:pt x="58911" y="14044"/>
                    <a:pt x="58994" y="14070"/>
                    <a:pt x="59054" y="14134"/>
                  </a:cubicBezTo>
                  <a:cubicBezTo>
                    <a:pt x="59103" y="14187"/>
                    <a:pt x="59129" y="14254"/>
                    <a:pt x="59129" y="14326"/>
                  </a:cubicBezTo>
                  <a:cubicBezTo>
                    <a:pt x="59129" y="14427"/>
                    <a:pt x="59080" y="14528"/>
                    <a:pt x="59001" y="14629"/>
                  </a:cubicBezTo>
                  <a:cubicBezTo>
                    <a:pt x="58926" y="14731"/>
                    <a:pt x="58818" y="14843"/>
                    <a:pt x="58675" y="14960"/>
                  </a:cubicBezTo>
                  <a:cubicBezTo>
                    <a:pt x="58502" y="15106"/>
                    <a:pt x="58285" y="15267"/>
                    <a:pt x="58018" y="15440"/>
                  </a:cubicBezTo>
                  <a:cubicBezTo>
                    <a:pt x="59242" y="15080"/>
                    <a:pt x="60273" y="14817"/>
                    <a:pt x="61013" y="14663"/>
                  </a:cubicBezTo>
                  <a:cubicBezTo>
                    <a:pt x="61553" y="14551"/>
                    <a:pt x="61932" y="14494"/>
                    <a:pt x="62134" y="14494"/>
                  </a:cubicBezTo>
                  <a:cubicBezTo>
                    <a:pt x="62172" y="14494"/>
                    <a:pt x="62202" y="14494"/>
                    <a:pt x="62232" y="14502"/>
                  </a:cubicBezTo>
                  <a:cubicBezTo>
                    <a:pt x="62262" y="14506"/>
                    <a:pt x="62288" y="14513"/>
                    <a:pt x="62322" y="14543"/>
                  </a:cubicBezTo>
                  <a:cubicBezTo>
                    <a:pt x="62360" y="14581"/>
                    <a:pt x="62378" y="14633"/>
                    <a:pt x="62378" y="14682"/>
                  </a:cubicBezTo>
                  <a:cubicBezTo>
                    <a:pt x="62375" y="14780"/>
                    <a:pt x="62322" y="14858"/>
                    <a:pt x="62243" y="14945"/>
                  </a:cubicBezTo>
                  <a:cubicBezTo>
                    <a:pt x="62164" y="15031"/>
                    <a:pt x="62052" y="15121"/>
                    <a:pt x="61909" y="15226"/>
                  </a:cubicBezTo>
                  <a:cubicBezTo>
                    <a:pt x="61620" y="15432"/>
                    <a:pt x="61200" y="15680"/>
                    <a:pt x="60664" y="15969"/>
                  </a:cubicBezTo>
                  <a:cubicBezTo>
                    <a:pt x="59594" y="16543"/>
                    <a:pt x="58048" y="17278"/>
                    <a:pt x="56154" y="18141"/>
                  </a:cubicBezTo>
                  <a:cubicBezTo>
                    <a:pt x="52364" y="19871"/>
                    <a:pt x="47171" y="22107"/>
                    <a:pt x="41551" y="24591"/>
                  </a:cubicBezTo>
                  <a:cubicBezTo>
                    <a:pt x="41329" y="24689"/>
                    <a:pt x="41108" y="24786"/>
                    <a:pt x="40887" y="24884"/>
                  </a:cubicBezTo>
                  <a:cubicBezTo>
                    <a:pt x="40823" y="24955"/>
                    <a:pt x="40759" y="25026"/>
                    <a:pt x="40695" y="25098"/>
                  </a:cubicBezTo>
                  <a:cubicBezTo>
                    <a:pt x="40391" y="25443"/>
                    <a:pt x="40114" y="25788"/>
                    <a:pt x="39862" y="26129"/>
                  </a:cubicBezTo>
                  <a:cubicBezTo>
                    <a:pt x="42950" y="24797"/>
                    <a:pt x="45986" y="23522"/>
                    <a:pt x="48826" y="22336"/>
                  </a:cubicBezTo>
                  <a:cubicBezTo>
                    <a:pt x="53501" y="19282"/>
                    <a:pt x="59058" y="17117"/>
                    <a:pt x="62431" y="15946"/>
                  </a:cubicBezTo>
                  <a:cubicBezTo>
                    <a:pt x="64014" y="15395"/>
                    <a:pt x="65117" y="15065"/>
                    <a:pt x="65421" y="14963"/>
                  </a:cubicBezTo>
                  <a:cubicBezTo>
                    <a:pt x="65429" y="14960"/>
                    <a:pt x="65436" y="14960"/>
                    <a:pt x="65444" y="14956"/>
                  </a:cubicBezTo>
                  <a:lnTo>
                    <a:pt x="65444" y="14787"/>
                  </a:lnTo>
                  <a:lnTo>
                    <a:pt x="65601" y="14956"/>
                  </a:lnTo>
                  <a:cubicBezTo>
                    <a:pt x="65624" y="14978"/>
                    <a:pt x="65639" y="15016"/>
                    <a:pt x="65639" y="15050"/>
                  </a:cubicBezTo>
                  <a:cubicBezTo>
                    <a:pt x="65639" y="15102"/>
                    <a:pt x="65616" y="15136"/>
                    <a:pt x="65590" y="15170"/>
                  </a:cubicBezTo>
                  <a:cubicBezTo>
                    <a:pt x="65568" y="15203"/>
                    <a:pt x="65534" y="15237"/>
                    <a:pt x="65492" y="15271"/>
                  </a:cubicBezTo>
                  <a:cubicBezTo>
                    <a:pt x="65414" y="15339"/>
                    <a:pt x="65297" y="15414"/>
                    <a:pt x="65151" y="15500"/>
                  </a:cubicBezTo>
                  <a:cubicBezTo>
                    <a:pt x="64858" y="15676"/>
                    <a:pt x="64431" y="15894"/>
                    <a:pt x="63879" y="16157"/>
                  </a:cubicBezTo>
                  <a:cubicBezTo>
                    <a:pt x="62780" y="16674"/>
                    <a:pt x="61200" y="17361"/>
                    <a:pt x="59257" y="18183"/>
                  </a:cubicBezTo>
                  <a:cubicBezTo>
                    <a:pt x="56439" y="19372"/>
                    <a:pt x="52859" y="20843"/>
                    <a:pt x="48909" y="22494"/>
                  </a:cubicBezTo>
                  <a:cubicBezTo>
                    <a:pt x="48019" y="23075"/>
                    <a:pt x="47160" y="23687"/>
                    <a:pt x="46357" y="24332"/>
                  </a:cubicBezTo>
                  <a:cubicBezTo>
                    <a:pt x="55992" y="20415"/>
                    <a:pt x="64528" y="17226"/>
                    <a:pt x="67586" y="15931"/>
                  </a:cubicBezTo>
                  <a:cubicBezTo>
                    <a:pt x="68145" y="15695"/>
                    <a:pt x="68524" y="15519"/>
                    <a:pt x="68678" y="15421"/>
                  </a:cubicBezTo>
                  <a:cubicBezTo>
                    <a:pt x="68715" y="15399"/>
                    <a:pt x="68738" y="15380"/>
                    <a:pt x="68742" y="15376"/>
                  </a:cubicBezTo>
                  <a:lnTo>
                    <a:pt x="68742" y="15376"/>
                  </a:lnTo>
                  <a:lnTo>
                    <a:pt x="68764" y="15395"/>
                  </a:lnTo>
                  <a:lnTo>
                    <a:pt x="68738" y="15380"/>
                  </a:lnTo>
                  <a:lnTo>
                    <a:pt x="68794" y="15410"/>
                  </a:lnTo>
                  <a:lnTo>
                    <a:pt x="68798" y="15410"/>
                  </a:lnTo>
                  <a:lnTo>
                    <a:pt x="68877" y="15339"/>
                  </a:lnTo>
                  <a:cubicBezTo>
                    <a:pt x="68884" y="15342"/>
                    <a:pt x="68888" y="15350"/>
                    <a:pt x="68892" y="15357"/>
                  </a:cubicBezTo>
                  <a:cubicBezTo>
                    <a:pt x="68903" y="15376"/>
                    <a:pt x="68911" y="15399"/>
                    <a:pt x="68911" y="15417"/>
                  </a:cubicBezTo>
                  <a:cubicBezTo>
                    <a:pt x="68911" y="15451"/>
                    <a:pt x="68896" y="15477"/>
                    <a:pt x="68884" y="15496"/>
                  </a:cubicBezTo>
                  <a:cubicBezTo>
                    <a:pt x="68873" y="15515"/>
                    <a:pt x="68858" y="15534"/>
                    <a:pt x="68839" y="15549"/>
                  </a:cubicBezTo>
                  <a:cubicBezTo>
                    <a:pt x="68802" y="15579"/>
                    <a:pt x="68757" y="15612"/>
                    <a:pt x="68700" y="15646"/>
                  </a:cubicBezTo>
                  <a:cubicBezTo>
                    <a:pt x="68588" y="15714"/>
                    <a:pt x="68423" y="15796"/>
                    <a:pt x="68216" y="15894"/>
                  </a:cubicBezTo>
                  <a:cubicBezTo>
                    <a:pt x="67796" y="16089"/>
                    <a:pt x="67196" y="16344"/>
                    <a:pt x="66453" y="16659"/>
                  </a:cubicBezTo>
                  <a:cubicBezTo>
                    <a:pt x="64967" y="17286"/>
                    <a:pt x="62911" y="18145"/>
                    <a:pt x="60637" y="19218"/>
                  </a:cubicBezTo>
                  <a:cubicBezTo>
                    <a:pt x="59377" y="19815"/>
                    <a:pt x="58048" y="20479"/>
                    <a:pt x="56709" y="21203"/>
                  </a:cubicBezTo>
                  <a:cubicBezTo>
                    <a:pt x="58382" y="20576"/>
                    <a:pt x="59973" y="19991"/>
                    <a:pt x="61452" y="19451"/>
                  </a:cubicBezTo>
                  <a:cubicBezTo>
                    <a:pt x="67278" y="17327"/>
                    <a:pt x="71391" y="15916"/>
                    <a:pt x="71983" y="15695"/>
                  </a:cubicBezTo>
                  <a:cubicBezTo>
                    <a:pt x="71991" y="15695"/>
                    <a:pt x="71998" y="15691"/>
                    <a:pt x="72002" y="15691"/>
                  </a:cubicBezTo>
                  <a:lnTo>
                    <a:pt x="72002" y="15511"/>
                  </a:lnTo>
                  <a:lnTo>
                    <a:pt x="72156" y="15691"/>
                  </a:lnTo>
                  <a:cubicBezTo>
                    <a:pt x="72186" y="15725"/>
                    <a:pt x="72205" y="15770"/>
                    <a:pt x="72201" y="15815"/>
                  </a:cubicBezTo>
                  <a:cubicBezTo>
                    <a:pt x="72201" y="15875"/>
                    <a:pt x="72179" y="15924"/>
                    <a:pt x="72145" y="15973"/>
                  </a:cubicBezTo>
                  <a:cubicBezTo>
                    <a:pt x="72111" y="16021"/>
                    <a:pt x="72066" y="16070"/>
                    <a:pt x="72010" y="16123"/>
                  </a:cubicBezTo>
                  <a:cubicBezTo>
                    <a:pt x="71897" y="16224"/>
                    <a:pt x="71732" y="16337"/>
                    <a:pt x="71526" y="16464"/>
                  </a:cubicBezTo>
                  <a:cubicBezTo>
                    <a:pt x="71113" y="16719"/>
                    <a:pt x="70520" y="17034"/>
                    <a:pt x="69785" y="17402"/>
                  </a:cubicBezTo>
                  <a:cubicBezTo>
                    <a:pt x="69477" y="17560"/>
                    <a:pt x="69147" y="17725"/>
                    <a:pt x="68790" y="17897"/>
                  </a:cubicBezTo>
                  <a:cubicBezTo>
                    <a:pt x="71908" y="16881"/>
                    <a:pt x="74122" y="16217"/>
                    <a:pt x="74974" y="16025"/>
                  </a:cubicBezTo>
                  <a:cubicBezTo>
                    <a:pt x="75143" y="15988"/>
                    <a:pt x="75255" y="15965"/>
                    <a:pt x="75330" y="15965"/>
                  </a:cubicBezTo>
                  <a:lnTo>
                    <a:pt x="75375" y="15969"/>
                  </a:lnTo>
                  <a:cubicBezTo>
                    <a:pt x="75390" y="15973"/>
                    <a:pt x="75413" y="15980"/>
                    <a:pt x="75435" y="16006"/>
                  </a:cubicBezTo>
                  <a:lnTo>
                    <a:pt x="75368" y="16059"/>
                  </a:lnTo>
                  <a:lnTo>
                    <a:pt x="75435" y="16006"/>
                  </a:lnTo>
                  <a:cubicBezTo>
                    <a:pt x="75480" y="16063"/>
                    <a:pt x="75507" y="16134"/>
                    <a:pt x="75507" y="16205"/>
                  </a:cubicBezTo>
                  <a:cubicBezTo>
                    <a:pt x="75507" y="16333"/>
                    <a:pt x="75435" y="16457"/>
                    <a:pt x="75327" y="16592"/>
                  </a:cubicBezTo>
                  <a:cubicBezTo>
                    <a:pt x="75218" y="16716"/>
                    <a:pt x="75071" y="16854"/>
                    <a:pt x="74884" y="17001"/>
                  </a:cubicBezTo>
                  <a:cubicBezTo>
                    <a:pt x="75773" y="16761"/>
                    <a:pt x="76527" y="16569"/>
                    <a:pt x="77120" y="16438"/>
                  </a:cubicBezTo>
                  <a:cubicBezTo>
                    <a:pt x="77762" y="16299"/>
                    <a:pt x="78212" y="16224"/>
                    <a:pt x="78467" y="16224"/>
                  </a:cubicBezTo>
                  <a:cubicBezTo>
                    <a:pt x="78519" y="16224"/>
                    <a:pt x="78565" y="16224"/>
                    <a:pt x="78602" y="16235"/>
                  </a:cubicBezTo>
                  <a:cubicBezTo>
                    <a:pt x="78643" y="16243"/>
                    <a:pt x="78681" y="16254"/>
                    <a:pt x="78715" y="16292"/>
                  </a:cubicBezTo>
                  <a:lnTo>
                    <a:pt x="78715" y="16292"/>
                  </a:lnTo>
                  <a:cubicBezTo>
                    <a:pt x="78790" y="16378"/>
                    <a:pt x="78827" y="16487"/>
                    <a:pt x="78827" y="16595"/>
                  </a:cubicBezTo>
                  <a:cubicBezTo>
                    <a:pt x="78827" y="16682"/>
                    <a:pt x="78805" y="16768"/>
                    <a:pt x="78767" y="16854"/>
                  </a:cubicBezTo>
                  <a:cubicBezTo>
                    <a:pt x="80043" y="16577"/>
                    <a:pt x="80977" y="16430"/>
                    <a:pt x="81502" y="16430"/>
                  </a:cubicBezTo>
                  <a:cubicBezTo>
                    <a:pt x="81622" y="16430"/>
                    <a:pt x="81720" y="16438"/>
                    <a:pt x="81802" y="16453"/>
                  </a:cubicBezTo>
                  <a:cubicBezTo>
                    <a:pt x="81881" y="16472"/>
                    <a:pt x="81949" y="16498"/>
                    <a:pt x="81998" y="16550"/>
                  </a:cubicBezTo>
                  <a:cubicBezTo>
                    <a:pt x="82073" y="16637"/>
                    <a:pt x="82121" y="16734"/>
                    <a:pt x="82144" y="16839"/>
                  </a:cubicBezTo>
                  <a:cubicBezTo>
                    <a:pt x="83127" y="16674"/>
                    <a:pt x="83904" y="16584"/>
                    <a:pt x="84440" y="16584"/>
                  </a:cubicBezTo>
                  <a:cubicBezTo>
                    <a:pt x="84654" y="16584"/>
                    <a:pt x="84830" y="16599"/>
                    <a:pt x="84969" y="16629"/>
                  </a:cubicBezTo>
                  <a:cubicBezTo>
                    <a:pt x="85108" y="16659"/>
                    <a:pt x="85217" y="16701"/>
                    <a:pt x="85284" y="16783"/>
                  </a:cubicBezTo>
                  <a:cubicBezTo>
                    <a:pt x="85303" y="16802"/>
                    <a:pt x="85322" y="16824"/>
                    <a:pt x="85337" y="16847"/>
                  </a:cubicBezTo>
                  <a:cubicBezTo>
                    <a:pt x="86114" y="16746"/>
                    <a:pt x="86770" y="16693"/>
                    <a:pt x="87284" y="16693"/>
                  </a:cubicBezTo>
                  <a:cubicBezTo>
                    <a:pt x="87614" y="16693"/>
                    <a:pt x="87888" y="16716"/>
                    <a:pt x="88106" y="16761"/>
                  </a:cubicBezTo>
                  <a:cubicBezTo>
                    <a:pt x="88211" y="16783"/>
                    <a:pt x="88301" y="16809"/>
                    <a:pt x="88380" y="16847"/>
                  </a:cubicBezTo>
                  <a:cubicBezTo>
                    <a:pt x="89006" y="16787"/>
                    <a:pt x="89562" y="16757"/>
                    <a:pt x="90034" y="16757"/>
                  </a:cubicBezTo>
                  <a:cubicBezTo>
                    <a:pt x="90473" y="16757"/>
                    <a:pt x="90841" y="16783"/>
                    <a:pt x="91138" y="16836"/>
                  </a:cubicBezTo>
                  <a:cubicBezTo>
                    <a:pt x="91708" y="16794"/>
                    <a:pt x="92226" y="16772"/>
                    <a:pt x="92691" y="16772"/>
                  </a:cubicBezTo>
                  <a:cubicBezTo>
                    <a:pt x="92740" y="16772"/>
                    <a:pt x="92785" y="16772"/>
                    <a:pt x="92833" y="16772"/>
                  </a:cubicBezTo>
                  <a:cubicBezTo>
                    <a:pt x="93100" y="16704"/>
                    <a:pt x="93366" y="16637"/>
                    <a:pt x="93636" y="16569"/>
                  </a:cubicBezTo>
                  <a:cubicBezTo>
                    <a:pt x="93839" y="16517"/>
                    <a:pt x="94045" y="16460"/>
                    <a:pt x="94248" y="16408"/>
                  </a:cubicBezTo>
                  <a:cubicBezTo>
                    <a:pt x="94664" y="16299"/>
                    <a:pt x="95085" y="16194"/>
                    <a:pt x="95505" y="16089"/>
                  </a:cubicBezTo>
                  <a:cubicBezTo>
                    <a:pt x="96154" y="15916"/>
                    <a:pt x="96807" y="15748"/>
                    <a:pt x="97463" y="15586"/>
                  </a:cubicBezTo>
                  <a:cubicBezTo>
                    <a:pt x="98116" y="15414"/>
                    <a:pt x="98773" y="15245"/>
                    <a:pt x="99433" y="15080"/>
                  </a:cubicBezTo>
                  <a:cubicBezTo>
                    <a:pt x="100094" y="14907"/>
                    <a:pt x="100761" y="14734"/>
                    <a:pt x="101433" y="14569"/>
                  </a:cubicBezTo>
                  <a:cubicBezTo>
                    <a:pt x="102105" y="14393"/>
                    <a:pt x="102780" y="14220"/>
                    <a:pt x="103459" y="14052"/>
                  </a:cubicBezTo>
                  <a:cubicBezTo>
                    <a:pt x="104138" y="13875"/>
                    <a:pt x="104821" y="13699"/>
                    <a:pt x="105508" y="13530"/>
                  </a:cubicBezTo>
                  <a:cubicBezTo>
                    <a:pt x="106194" y="13350"/>
                    <a:pt x="106881" y="13177"/>
                    <a:pt x="107575" y="13005"/>
                  </a:cubicBezTo>
                  <a:cubicBezTo>
                    <a:pt x="108269" y="12825"/>
                    <a:pt x="108963" y="12648"/>
                    <a:pt x="109665" y="12480"/>
                  </a:cubicBezTo>
                  <a:cubicBezTo>
                    <a:pt x="110359" y="12296"/>
                    <a:pt x="111061" y="12119"/>
                    <a:pt x="111762" y="11951"/>
                  </a:cubicBezTo>
                  <a:cubicBezTo>
                    <a:pt x="112464" y="11767"/>
                    <a:pt x="113169" y="11590"/>
                    <a:pt x="113879" y="11418"/>
                  </a:cubicBezTo>
                  <a:cubicBezTo>
                    <a:pt x="114580" y="11234"/>
                    <a:pt x="115289" y="11058"/>
                    <a:pt x="116002" y="10885"/>
                  </a:cubicBezTo>
                  <a:cubicBezTo>
                    <a:pt x="116711" y="10701"/>
                    <a:pt x="117424" y="10521"/>
                    <a:pt x="118145" y="10345"/>
                  </a:cubicBezTo>
                  <a:cubicBezTo>
                    <a:pt x="118857" y="10161"/>
                    <a:pt x="119570" y="9984"/>
                    <a:pt x="120294" y="9808"/>
                  </a:cubicBezTo>
                  <a:cubicBezTo>
                    <a:pt x="121007" y="9624"/>
                    <a:pt x="121728" y="9444"/>
                    <a:pt x="122452" y="9272"/>
                  </a:cubicBezTo>
                  <a:cubicBezTo>
                    <a:pt x="123172" y="9084"/>
                    <a:pt x="123889" y="8908"/>
                    <a:pt x="124617" y="8731"/>
                  </a:cubicBezTo>
                  <a:cubicBezTo>
                    <a:pt x="125337" y="8547"/>
                    <a:pt x="126061" y="8367"/>
                    <a:pt x="126789" y="8191"/>
                  </a:cubicBezTo>
                  <a:cubicBezTo>
                    <a:pt x="127176" y="8093"/>
                    <a:pt x="127562" y="7996"/>
                    <a:pt x="127949" y="7898"/>
                  </a:cubicBezTo>
                  <a:cubicBezTo>
                    <a:pt x="129078" y="7598"/>
                    <a:pt x="130219" y="7313"/>
                    <a:pt x="131367" y="7039"/>
                  </a:cubicBezTo>
                  <a:cubicBezTo>
                    <a:pt x="131933" y="6897"/>
                    <a:pt x="132500" y="6754"/>
                    <a:pt x="133070" y="6619"/>
                  </a:cubicBezTo>
                  <a:cubicBezTo>
                    <a:pt x="133997" y="6379"/>
                    <a:pt x="134935" y="6146"/>
                    <a:pt x="135873" y="5925"/>
                  </a:cubicBezTo>
                  <a:cubicBezTo>
                    <a:pt x="136604" y="5741"/>
                    <a:pt x="137336" y="5561"/>
                    <a:pt x="138075" y="5388"/>
                  </a:cubicBezTo>
                  <a:cubicBezTo>
                    <a:pt x="138803" y="5204"/>
                    <a:pt x="139535" y="5024"/>
                    <a:pt x="140266" y="4852"/>
                  </a:cubicBezTo>
                  <a:cubicBezTo>
                    <a:pt x="141002" y="4668"/>
                    <a:pt x="141737" y="4488"/>
                    <a:pt x="142476" y="4315"/>
                  </a:cubicBezTo>
                  <a:cubicBezTo>
                    <a:pt x="153916" y="1422"/>
                    <a:pt x="166249" y="0"/>
                    <a:pt x="178409" y="0"/>
                  </a:cubicBezTo>
                  <a:cubicBezTo>
                    <a:pt x="206752" y="0"/>
                    <a:pt x="234172" y="7722"/>
                    <a:pt x="247225" y="22569"/>
                  </a:cubicBezTo>
                  <a:cubicBezTo>
                    <a:pt x="252970" y="29108"/>
                    <a:pt x="255521" y="36631"/>
                    <a:pt x="255577" y="44398"/>
                  </a:cubicBezTo>
                  <a:cubicBezTo>
                    <a:pt x="255574" y="61788"/>
                    <a:pt x="242516" y="80394"/>
                    <a:pt x="222443" y="91966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2"/>
            <p:cNvSpPr/>
            <p:nvPr/>
          </p:nvSpPr>
          <p:spPr>
            <a:xfrm rot="-5400000" flipH="1">
              <a:off x="6154239" y="1829651"/>
              <a:ext cx="7823243" cy="3288494"/>
            </a:xfrm>
            <a:custGeom>
              <a:avLst/>
              <a:gdLst/>
              <a:ahLst/>
              <a:cxnLst/>
              <a:rect l="l" t="t" r="r" b="b"/>
              <a:pathLst>
                <a:path w="255578" h="107432" extrusionOk="0">
                  <a:moveTo>
                    <a:pt x="121915" y="18100"/>
                  </a:moveTo>
                  <a:lnTo>
                    <a:pt x="121915" y="18100"/>
                  </a:lnTo>
                  <a:close/>
                  <a:moveTo>
                    <a:pt x="247188" y="22602"/>
                  </a:moveTo>
                  <a:cubicBezTo>
                    <a:pt x="234153" y="7771"/>
                    <a:pt x="206741" y="45"/>
                    <a:pt x="178409" y="49"/>
                  </a:cubicBezTo>
                  <a:cubicBezTo>
                    <a:pt x="167198" y="49"/>
                    <a:pt x="155841" y="1257"/>
                    <a:pt x="145174" y="3711"/>
                  </a:cubicBezTo>
                  <a:cubicBezTo>
                    <a:pt x="155226" y="1576"/>
                    <a:pt x="165833" y="522"/>
                    <a:pt x="176308" y="522"/>
                  </a:cubicBezTo>
                  <a:cubicBezTo>
                    <a:pt x="204148" y="522"/>
                    <a:pt x="231009" y="7973"/>
                    <a:pt x="243691" y="22404"/>
                  </a:cubicBezTo>
                  <a:cubicBezTo>
                    <a:pt x="249285" y="28771"/>
                    <a:pt x="251818" y="36095"/>
                    <a:pt x="251818" y="43662"/>
                  </a:cubicBezTo>
                  <a:cubicBezTo>
                    <a:pt x="251818" y="60809"/>
                    <a:pt x="238821" y="79220"/>
                    <a:pt x="218969" y="90709"/>
                  </a:cubicBezTo>
                  <a:cubicBezTo>
                    <a:pt x="202201" y="100415"/>
                    <a:pt x="178905" y="106114"/>
                    <a:pt x="156363" y="106114"/>
                  </a:cubicBezTo>
                  <a:cubicBezTo>
                    <a:pt x="138642" y="106114"/>
                    <a:pt x="121390" y="102595"/>
                    <a:pt x="108130" y="94727"/>
                  </a:cubicBezTo>
                  <a:cubicBezTo>
                    <a:pt x="121870" y="103484"/>
                    <a:pt x="140251" y="107386"/>
                    <a:pt x="159120" y="107386"/>
                  </a:cubicBezTo>
                  <a:cubicBezTo>
                    <a:pt x="181963" y="107386"/>
                    <a:pt x="205522" y="101664"/>
                    <a:pt x="222421" y="91924"/>
                  </a:cubicBezTo>
                  <a:cubicBezTo>
                    <a:pt x="242483" y="80361"/>
                    <a:pt x="255528" y="61762"/>
                    <a:pt x="255528" y="44398"/>
                  </a:cubicBezTo>
                  <a:cubicBezTo>
                    <a:pt x="255528" y="36642"/>
                    <a:pt x="252928" y="29135"/>
                    <a:pt x="247188" y="22602"/>
                  </a:cubicBezTo>
                  <a:moveTo>
                    <a:pt x="174218" y="1040"/>
                  </a:moveTo>
                  <a:cubicBezTo>
                    <a:pt x="201552" y="1043"/>
                    <a:pt x="227842" y="8229"/>
                    <a:pt x="240156" y="22242"/>
                  </a:cubicBezTo>
                  <a:cubicBezTo>
                    <a:pt x="245601" y="28433"/>
                    <a:pt x="248062" y="35558"/>
                    <a:pt x="248062" y="42931"/>
                  </a:cubicBezTo>
                  <a:cubicBezTo>
                    <a:pt x="248062" y="59833"/>
                    <a:pt x="235125" y="78049"/>
                    <a:pt x="215494" y="89455"/>
                  </a:cubicBezTo>
                  <a:cubicBezTo>
                    <a:pt x="198869" y="99121"/>
                    <a:pt x="175843" y="104801"/>
                    <a:pt x="153605" y="104801"/>
                  </a:cubicBezTo>
                  <a:cubicBezTo>
                    <a:pt x="136394" y="104801"/>
                    <a:pt x="119653" y="101398"/>
                    <a:pt x="106716" y="93800"/>
                  </a:cubicBezTo>
                  <a:cubicBezTo>
                    <a:pt x="106753" y="93827"/>
                    <a:pt x="106795" y="93853"/>
                    <a:pt x="106832" y="93879"/>
                  </a:cubicBezTo>
                  <a:cubicBezTo>
                    <a:pt x="120246" y="102306"/>
                    <a:pt x="138053" y="106066"/>
                    <a:pt x="156363" y="106066"/>
                  </a:cubicBezTo>
                  <a:cubicBezTo>
                    <a:pt x="178897" y="106066"/>
                    <a:pt x="202186" y="100366"/>
                    <a:pt x="218943" y="90667"/>
                  </a:cubicBezTo>
                  <a:cubicBezTo>
                    <a:pt x="238783" y="79186"/>
                    <a:pt x="251769" y="60783"/>
                    <a:pt x="251769" y="43662"/>
                  </a:cubicBezTo>
                  <a:cubicBezTo>
                    <a:pt x="251769" y="36106"/>
                    <a:pt x="249240" y="28797"/>
                    <a:pt x="243653" y="22437"/>
                  </a:cubicBezTo>
                  <a:cubicBezTo>
                    <a:pt x="230990" y="8026"/>
                    <a:pt x="204137" y="571"/>
                    <a:pt x="176308" y="571"/>
                  </a:cubicBezTo>
                  <a:cubicBezTo>
                    <a:pt x="165116" y="571"/>
                    <a:pt x="153774" y="1775"/>
                    <a:pt x="143125" y="4218"/>
                  </a:cubicBezTo>
                  <a:cubicBezTo>
                    <a:pt x="153158" y="2094"/>
                    <a:pt x="163765" y="1040"/>
                    <a:pt x="174218" y="1040"/>
                  </a:cubicBezTo>
                  <a:moveTo>
                    <a:pt x="141261" y="4679"/>
                  </a:moveTo>
                  <a:cubicBezTo>
                    <a:pt x="141242" y="4683"/>
                    <a:pt x="141223" y="4687"/>
                    <a:pt x="141204" y="4694"/>
                  </a:cubicBezTo>
                  <a:cubicBezTo>
                    <a:pt x="151196" y="2597"/>
                    <a:pt x="161754" y="1557"/>
                    <a:pt x="172147" y="1557"/>
                  </a:cubicBezTo>
                  <a:cubicBezTo>
                    <a:pt x="198967" y="1557"/>
                    <a:pt x="224679" y="8484"/>
                    <a:pt x="236626" y="22077"/>
                  </a:cubicBezTo>
                  <a:cubicBezTo>
                    <a:pt x="241920" y="28099"/>
                    <a:pt x="244310" y="35022"/>
                    <a:pt x="244310" y="42199"/>
                  </a:cubicBezTo>
                  <a:cubicBezTo>
                    <a:pt x="244310" y="58858"/>
                    <a:pt x="231433" y="76879"/>
                    <a:pt x="212024" y="88206"/>
                  </a:cubicBezTo>
                  <a:cubicBezTo>
                    <a:pt x="195541" y="97826"/>
                    <a:pt x="172785" y="103488"/>
                    <a:pt x="150855" y="103488"/>
                  </a:cubicBezTo>
                  <a:cubicBezTo>
                    <a:pt x="134335" y="103488"/>
                    <a:pt x="118283" y="100276"/>
                    <a:pt x="105733" y="93117"/>
                  </a:cubicBezTo>
                  <a:cubicBezTo>
                    <a:pt x="105838" y="93192"/>
                    <a:pt x="105947" y="93268"/>
                    <a:pt x="106052" y="93343"/>
                  </a:cubicBezTo>
                  <a:cubicBezTo>
                    <a:pt x="119068" y="101222"/>
                    <a:pt x="136094" y="104749"/>
                    <a:pt x="153605" y="104749"/>
                  </a:cubicBezTo>
                  <a:cubicBezTo>
                    <a:pt x="175836" y="104749"/>
                    <a:pt x="198854" y="99068"/>
                    <a:pt x="215468" y="89410"/>
                  </a:cubicBezTo>
                  <a:cubicBezTo>
                    <a:pt x="235087" y="78012"/>
                    <a:pt x="248013" y="59803"/>
                    <a:pt x="248009" y="42931"/>
                  </a:cubicBezTo>
                  <a:cubicBezTo>
                    <a:pt x="248009" y="35569"/>
                    <a:pt x="245552" y="28459"/>
                    <a:pt x="240119" y="22276"/>
                  </a:cubicBezTo>
                  <a:cubicBezTo>
                    <a:pt x="227824" y="8281"/>
                    <a:pt x="201544" y="1092"/>
                    <a:pt x="174218" y="1092"/>
                  </a:cubicBezTo>
                  <a:cubicBezTo>
                    <a:pt x="163116" y="1092"/>
                    <a:pt x="151841" y="2282"/>
                    <a:pt x="141261" y="4679"/>
                  </a:cubicBezTo>
                  <a:close/>
                  <a:moveTo>
                    <a:pt x="140184" y="4968"/>
                  </a:moveTo>
                  <a:cubicBezTo>
                    <a:pt x="140094" y="4991"/>
                    <a:pt x="140008" y="5017"/>
                    <a:pt x="139918" y="5039"/>
                  </a:cubicBezTo>
                  <a:cubicBezTo>
                    <a:pt x="149680" y="3058"/>
                    <a:pt x="159972" y="2072"/>
                    <a:pt x="170087" y="2072"/>
                  </a:cubicBezTo>
                  <a:cubicBezTo>
                    <a:pt x="196393" y="2072"/>
                    <a:pt x="221516" y="8735"/>
                    <a:pt x="233099" y="21916"/>
                  </a:cubicBezTo>
                  <a:cubicBezTo>
                    <a:pt x="238239" y="27765"/>
                    <a:pt x="240562" y="34493"/>
                    <a:pt x="240562" y="41475"/>
                  </a:cubicBezTo>
                  <a:cubicBezTo>
                    <a:pt x="240558" y="57886"/>
                    <a:pt x="227741" y="75708"/>
                    <a:pt x="208549" y="86953"/>
                  </a:cubicBezTo>
                  <a:cubicBezTo>
                    <a:pt x="192209" y="96536"/>
                    <a:pt x="169731" y="102179"/>
                    <a:pt x="148112" y="102179"/>
                  </a:cubicBezTo>
                  <a:cubicBezTo>
                    <a:pt x="132327" y="102179"/>
                    <a:pt x="117004" y="99169"/>
                    <a:pt x="104862" y="92487"/>
                  </a:cubicBezTo>
                  <a:cubicBezTo>
                    <a:pt x="105001" y="92588"/>
                    <a:pt x="105140" y="92693"/>
                    <a:pt x="105279" y="92795"/>
                  </a:cubicBezTo>
                  <a:cubicBezTo>
                    <a:pt x="117889" y="100137"/>
                    <a:pt x="134132" y="103432"/>
                    <a:pt x="150855" y="103432"/>
                  </a:cubicBezTo>
                  <a:cubicBezTo>
                    <a:pt x="172778" y="103432"/>
                    <a:pt x="195522" y="97774"/>
                    <a:pt x="211994" y="88157"/>
                  </a:cubicBezTo>
                  <a:cubicBezTo>
                    <a:pt x="231392" y="76838"/>
                    <a:pt x="244257" y="58828"/>
                    <a:pt x="244257" y="42199"/>
                  </a:cubicBezTo>
                  <a:cubicBezTo>
                    <a:pt x="244257" y="35037"/>
                    <a:pt x="241867" y="28125"/>
                    <a:pt x="236585" y="22115"/>
                  </a:cubicBezTo>
                  <a:cubicBezTo>
                    <a:pt x="224661" y="8540"/>
                    <a:pt x="198959" y="1614"/>
                    <a:pt x="172147" y="1614"/>
                  </a:cubicBezTo>
                  <a:cubicBezTo>
                    <a:pt x="161398" y="1614"/>
                    <a:pt x="150472" y="2724"/>
                    <a:pt x="140184" y="4968"/>
                  </a:cubicBezTo>
                  <a:close/>
                  <a:moveTo>
                    <a:pt x="139058" y="5216"/>
                  </a:moveTo>
                  <a:lnTo>
                    <a:pt x="139058" y="5216"/>
                  </a:lnTo>
                  <a:cubicBezTo>
                    <a:pt x="139118" y="5204"/>
                    <a:pt x="139182" y="5193"/>
                    <a:pt x="139242" y="5178"/>
                  </a:cubicBezTo>
                  <a:cubicBezTo>
                    <a:pt x="139261" y="5174"/>
                    <a:pt x="139280" y="5167"/>
                    <a:pt x="139302" y="5163"/>
                  </a:cubicBezTo>
                  <a:cubicBezTo>
                    <a:pt x="139220" y="5182"/>
                    <a:pt x="139141" y="5197"/>
                    <a:pt x="139058" y="5216"/>
                  </a:cubicBezTo>
                  <a:close/>
                  <a:moveTo>
                    <a:pt x="168039" y="2597"/>
                  </a:moveTo>
                  <a:cubicBezTo>
                    <a:pt x="193815" y="2597"/>
                    <a:pt x="218346" y="9005"/>
                    <a:pt x="229561" y="21769"/>
                  </a:cubicBezTo>
                  <a:cubicBezTo>
                    <a:pt x="234551" y="27450"/>
                    <a:pt x="236802" y="33978"/>
                    <a:pt x="236802" y="40766"/>
                  </a:cubicBezTo>
                  <a:cubicBezTo>
                    <a:pt x="236802" y="56926"/>
                    <a:pt x="224038" y="74553"/>
                    <a:pt x="205071" y="85719"/>
                  </a:cubicBezTo>
                  <a:cubicBezTo>
                    <a:pt x="188881" y="95252"/>
                    <a:pt x="166711" y="100858"/>
                    <a:pt x="145425" y="100858"/>
                  </a:cubicBezTo>
                  <a:cubicBezTo>
                    <a:pt x="130376" y="100858"/>
                    <a:pt x="115766" y="98055"/>
                    <a:pt x="104026" y="91861"/>
                  </a:cubicBezTo>
                  <a:cubicBezTo>
                    <a:pt x="104187" y="91984"/>
                    <a:pt x="104352" y="92108"/>
                    <a:pt x="104513" y="92228"/>
                  </a:cubicBezTo>
                  <a:cubicBezTo>
                    <a:pt x="116704" y="99053"/>
                    <a:pt x="132170" y="102122"/>
                    <a:pt x="148112" y="102122"/>
                  </a:cubicBezTo>
                  <a:cubicBezTo>
                    <a:pt x="169720" y="102122"/>
                    <a:pt x="192191" y="96479"/>
                    <a:pt x="208523" y="86904"/>
                  </a:cubicBezTo>
                  <a:cubicBezTo>
                    <a:pt x="227700" y="75667"/>
                    <a:pt x="240502" y="57852"/>
                    <a:pt x="240502" y="41475"/>
                  </a:cubicBezTo>
                  <a:cubicBezTo>
                    <a:pt x="240502" y="34504"/>
                    <a:pt x="238187" y="27795"/>
                    <a:pt x="233054" y="21953"/>
                  </a:cubicBezTo>
                  <a:cubicBezTo>
                    <a:pt x="221494" y="8795"/>
                    <a:pt x="196382" y="2128"/>
                    <a:pt x="170087" y="2128"/>
                  </a:cubicBezTo>
                  <a:cubicBezTo>
                    <a:pt x="159694" y="2128"/>
                    <a:pt x="149114" y="3171"/>
                    <a:pt x="139115" y="5264"/>
                  </a:cubicBezTo>
                  <a:cubicBezTo>
                    <a:pt x="138946" y="5313"/>
                    <a:pt x="138773" y="5362"/>
                    <a:pt x="138601" y="5411"/>
                  </a:cubicBezTo>
                  <a:cubicBezTo>
                    <a:pt x="148149" y="3535"/>
                    <a:pt x="158182" y="2597"/>
                    <a:pt x="168039" y="2597"/>
                  </a:cubicBezTo>
                  <a:close/>
                  <a:moveTo>
                    <a:pt x="137985" y="5505"/>
                  </a:moveTo>
                  <a:cubicBezTo>
                    <a:pt x="137858" y="5542"/>
                    <a:pt x="137726" y="5576"/>
                    <a:pt x="137599" y="5610"/>
                  </a:cubicBezTo>
                  <a:cubicBezTo>
                    <a:pt x="137753" y="5580"/>
                    <a:pt x="137910" y="5550"/>
                    <a:pt x="138064" y="5516"/>
                  </a:cubicBezTo>
                  <a:cubicBezTo>
                    <a:pt x="138192" y="5478"/>
                    <a:pt x="138323" y="5441"/>
                    <a:pt x="138450" y="5403"/>
                  </a:cubicBezTo>
                  <a:cubicBezTo>
                    <a:pt x="138297" y="5437"/>
                    <a:pt x="138139" y="5471"/>
                    <a:pt x="137985" y="5505"/>
                  </a:cubicBezTo>
                  <a:close/>
                  <a:moveTo>
                    <a:pt x="166009" y="3107"/>
                  </a:moveTo>
                  <a:cubicBezTo>
                    <a:pt x="191256" y="3107"/>
                    <a:pt x="215179" y="9264"/>
                    <a:pt x="226034" y="21616"/>
                  </a:cubicBezTo>
                  <a:cubicBezTo>
                    <a:pt x="230874" y="27124"/>
                    <a:pt x="233058" y="33457"/>
                    <a:pt x="233058" y="40049"/>
                  </a:cubicBezTo>
                  <a:cubicBezTo>
                    <a:pt x="233054" y="55961"/>
                    <a:pt x="220350" y="73389"/>
                    <a:pt x="201601" y="84473"/>
                  </a:cubicBezTo>
                  <a:cubicBezTo>
                    <a:pt x="185557" y="93969"/>
                    <a:pt x="163668" y="99552"/>
                    <a:pt x="142698" y="99552"/>
                  </a:cubicBezTo>
                  <a:cubicBezTo>
                    <a:pt x="128403" y="99552"/>
                    <a:pt x="114531" y="96956"/>
                    <a:pt x="103227" y="91234"/>
                  </a:cubicBezTo>
                  <a:cubicBezTo>
                    <a:pt x="103399" y="91369"/>
                    <a:pt x="103572" y="91508"/>
                    <a:pt x="103744" y="91643"/>
                  </a:cubicBezTo>
                  <a:cubicBezTo>
                    <a:pt x="115526" y="97950"/>
                    <a:pt x="130249" y="100798"/>
                    <a:pt x="145425" y="100798"/>
                  </a:cubicBezTo>
                  <a:cubicBezTo>
                    <a:pt x="166703" y="100798"/>
                    <a:pt x="188863" y="95196"/>
                    <a:pt x="205041" y="85666"/>
                  </a:cubicBezTo>
                  <a:cubicBezTo>
                    <a:pt x="223940" y="74511"/>
                    <a:pt x="236742" y="56896"/>
                    <a:pt x="236742" y="40766"/>
                  </a:cubicBezTo>
                  <a:cubicBezTo>
                    <a:pt x="236742" y="33990"/>
                    <a:pt x="234495" y="27476"/>
                    <a:pt x="229516" y="21811"/>
                  </a:cubicBezTo>
                  <a:cubicBezTo>
                    <a:pt x="218323" y="9069"/>
                    <a:pt x="193808" y="2657"/>
                    <a:pt x="168039" y="2657"/>
                  </a:cubicBezTo>
                  <a:cubicBezTo>
                    <a:pt x="157953" y="2657"/>
                    <a:pt x="147680" y="3636"/>
                    <a:pt x="137936" y="5602"/>
                  </a:cubicBezTo>
                  <a:cubicBezTo>
                    <a:pt x="137779" y="5651"/>
                    <a:pt x="137629" y="5696"/>
                    <a:pt x="137471" y="5741"/>
                  </a:cubicBezTo>
                  <a:cubicBezTo>
                    <a:pt x="146750" y="3985"/>
                    <a:pt x="156475" y="3107"/>
                    <a:pt x="166009" y="3107"/>
                  </a:cubicBezTo>
                  <a:moveTo>
                    <a:pt x="136766" y="5846"/>
                  </a:moveTo>
                  <a:cubicBezTo>
                    <a:pt x="136646" y="5880"/>
                    <a:pt x="136533" y="5914"/>
                    <a:pt x="136417" y="5944"/>
                  </a:cubicBezTo>
                  <a:cubicBezTo>
                    <a:pt x="136616" y="5906"/>
                    <a:pt x="136818" y="5865"/>
                    <a:pt x="137021" y="5827"/>
                  </a:cubicBezTo>
                  <a:cubicBezTo>
                    <a:pt x="137149" y="5790"/>
                    <a:pt x="137276" y="5752"/>
                    <a:pt x="137404" y="5711"/>
                  </a:cubicBezTo>
                  <a:cubicBezTo>
                    <a:pt x="137190" y="5756"/>
                    <a:pt x="136976" y="5801"/>
                    <a:pt x="136766" y="5846"/>
                  </a:cubicBezTo>
                  <a:close/>
                  <a:moveTo>
                    <a:pt x="136863" y="5756"/>
                  </a:moveTo>
                  <a:cubicBezTo>
                    <a:pt x="136807" y="5771"/>
                    <a:pt x="136755" y="5782"/>
                    <a:pt x="136702" y="5797"/>
                  </a:cubicBezTo>
                  <a:cubicBezTo>
                    <a:pt x="136766" y="5786"/>
                    <a:pt x="136830" y="5771"/>
                    <a:pt x="136890" y="5760"/>
                  </a:cubicBezTo>
                  <a:cubicBezTo>
                    <a:pt x="136946" y="5741"/>
                    <a:pt x="136998" y="5726"/>
                    <a:pt x="137051" y="5711"/>
                  </a:cubicBezTo>
                  <a:cubicBezTo>
                    <a:pt x="136987" y="5726"/>
                    <a:pt x="136923" y="5741"/>
                    <a:pt x="136863" y="5756"/>
                  </a:cubicBezTo>
                  <a:close/>
                  <a:moveTo>
                    <a:pt x="135584" y="6101"/>
                  </a:moveTo>
                  <a:cubicBezTo>
                    <a:pt x="135528" y="6116"/>
                    <a:pt x="135471" y="6131"/>
                    <a:pt x="135419" y="6146"/>
                  </a:cubicBezTo>
                  <a:cubicBezTo>
                    <a:pt x="135561" y="6116"/>
                    <a:pt x="135704" y="6086"/>
                    <a:pt x="135847" y="6060"/>
                  </a:cubicBezTo>
                  <a:cubicBezTo>
                    <a:pt x="135918" y="6037"/>
                    <a:pt x="135993" y="6015"/>
                    <a:pt x="136064" y="5996"/>
                  </a:cubicBezTo>
                  <a:cubicBezTo>
                    <a:pt x="135903" y="6030"/>
                    <a:pt x="135742" y="6064"/>
                    <a:pt x="135584" y="6101"/>
                  </a:cubicBezTo>
                  <a:moveTo>
                    <a:pt x="134545" y="6390"/>
                  </a:moveTo>
                  <a:cubicBezTo>
                    <a:pt x="134357" y="6446"/>
                    <a:pt x="134169" y="6499"/>
                    <a:pt x="133986" y="6551"/>
                  </a:cubicBezTo>
                  <a:cubicBezTo>
                    <a:pt x="134192" y="6510"/>
                    <a:pt x="134398" y="6469"/>
                    <a:pt x="134605" y="6431"/>
                  </a:cubicBezTo>
                  <a:cubicBezTo>
                    <a:pt x="134789" y="6375"/>
                    <a:pt x="134972" y="6319"/>
                    <a:pt x="135156" y="6262"/>
                  </a:cubicBezTo>
                  <a:cubicBezTo>
                    <a:pt x="134954" y="6308"/>
                    <a:pt x="134747" y="6349"/>
                    <a:pt x="134545" y="6390"/>
                  </a:cubicBezTo>
                  <a:close/>
                  <a:moveTo>
                    <a:pt x="133351" y="6649"/>
                  </a:moveTo>
                  <a:cubicBezTo>
                    <a:pt x="133209" y="6690"/>
                    <a:pt x="133066" y="6728"/>
                    <a:pt x="132924" y="6769"/>
                  </a:cubicBezTo>
                  <a:cubicBezTo>
                    <a:pt x="133078" y="6735"/>
                    <a:pt x="133231" y="6705"/>
                    <a:pt x="133385" y="6671"/>
                  </a:cubicBezTo>
                  <a:cubicBezTo>
                    <a:pt x="133524" y="6630"/>
                    <a:pt x="133667" y="6589"/>
                    <a:pt x="133805" y="6551"/>
                  </a:cubicBezTo>
                  <a:cubicBezTo>
                    <a:pt x="133655" y="6581"/>
                    <a:pt x="133502" y="6615"/>
                    <a:pt x="133351" y="6649"/>
                  </a:cubicBezTo>
                  <a:close/>
                  <a:moveTo>
                    <a:pt x="133588" y="6746"/>
                  </a:moveTo>
                  <a:cubicBezTo>
                    <a:pt x="133730" y="6701"/>
                    <a:pt x="133869" y="6656"/>
                    <a:pt x="134008" y="6615"/>
                  </a:cubicBezTo>
                  <a:cubicBezTo>
                    <a:pt x="133757" y="6664"/>
                    <a:pt x="133509" y="6713"/>
                    <a:pt x="133261" y="6765"/>
                  </a:cubicBezTo>
                  <a:cubicBezTo>
                    <a:pt x="133130" y="6803"/>
                    <a:pt x="133003" y="6844"/>
                    <a:pt x="132871" y="6882"/>
                  </a:cubicBezTo>
                  <a:cubicBezTo>
                    <a:pt x="133111" y="6837"/>
                    <a:pt x="133348" y="6792"/>
                    <a:pt x="133588" y="6746"/>
                  </a:cubicBezTo>
                  <a:close/>
                  <a:moveTo>
                    <a:pt x="132016" y="7028"/>
                  </a:moveTo>
                  <a:cubicBezTo>
                    <a:pt x="131933" y="7050"/>
                    <a:pt x="131851" y="7073"/>
                    <a:pt x="131768" y="7099"/>
                  </a:cubicBezTo>
                  <a:cubicBezTo>
                    <a:pt x="131967" y="7058"/>
                    <a:pt x="132170" y="7017"/>
                    <a:pt x="132372" y="6979"/>
                  </a:cubicBezTo>
                  <a:cubicBezTo>
                    <a:pt x="132470" y="6949"/>
                    <a:pt x="132571" y="6919"/>
                    <a:pt x="132669" y="6889"/>
                  </a:cubicBezTo>
                  <a:cubicBezTo>
                    <a:pt x="132451" y="6934"/>
                    <a:pt x="132233" y="6979"/>
                    <a:pt x="132016" y="7028"/>
                  </a:cubicBezTo>
                  <a:close/>
                  <a:moveTo>
                    <a:pt x="132110" y="6930"/>
                  </a:moveTo>
                  <a:cubicBezTo>
                    <a:pt x="132050" y="6945"/>
                    <a:pt x="131986" y="6964"/>
                    <a:pt x="131926" y="6979"/>
                  </a:cubicBezTo>
                  <a:cubicBezTo>
                    <a:pt x="131997" y="6964"/>
                    <a:pt x="132068" y="6949"/>
                    <a:pt x="132140" y="6934"/>
                  </a:cubicBezTo>
                  <a:cubicBezTo>
                    <a:pt x="132203" y="6915"/>
                    <a:pt x="132263" y="6897"/>
                    <a:pt x="132323" y="6882"/>
                  </a:cubicBezTo>
                  <a:cubicBezTo>
                    <a:pt x="132252" y="6897"/>
                    <a:pt x="132181" y="6915"/>
                    <a:pt x="132110" y="6930"/>
                  </a:cubicBezTo>
                  <a:close/>
                  <a:moveTo>
                    <a:pt x="131014" y="7321"/>
                  </a:moveTo>
                  <a:cubicBezTo>
                    <a:pt x="130898" y="7354"/>
                    <a:pt x="130781" y="7388"/>
                    <a:pt x="130669" y="7426"/>
                  </a:cubicBezTo>
                  <a:cubicBezTo>
                    <a:pt x="130901" y="7381"/>
                    <a:pt x="131134" y="7336"/>
                    <a:pt x="131367" y="7291"/>
                  </a:cubicBezTo>
                  <a:cubicBezTo>
                    <a:pt x="131494" y="7249"/>
                    <a:pt x="131622" y="7212"/>
                    <a:pt x="131749" y="7170"/>
                  </a:cubicBezTo>
                  <a:cubicBezTo>
                    <a:pt x="131502" y="7219"/>
                    <a:pt x="131258" y="7268"/>
                    <a:pt x="131014" y="7321"/>
                  </a:cubicBezTo>
                  <a:moveTo>
                    <a:pt x="130710" y="7313"/>
                  </a:moveTo>
                  <a:cubicBezTo>
                    <a:pt x="130706" y="7313"/>
                    <a:pt x="130703" y="7317"/>
                    <a:pt x="130699" y="7317"/>
                  </a:cubicBezTo>
                  <a:cubicBezTo>
                    <a:pt x="130845" y="7287"/>
                    <a:pt x="130991" y="7257"/>
                    <a:pt x="131138" y="7227"/>
                  </a:cubicBezTo>
                  <a:cubicBezTo>
                    <a:pt x="131175" y="7215"/>
                    <a:pt x="131209" y="7204"/>
                    <a:pt x="131243" y="7193"/>
                  </a:cubicBezTo>
                  <a:cubicBezTo>
                    <a:pt x="131067" y="7234"/>
                    <a:pt x="130886" y="7272"/>
                    <a:pt x="130710" y="7313"/>
                  </a:cubicBezTo>
                  <a:moveTo>
                    <a:pt x="129753" y="7587"/>
                  </a:moveTo>
                  <a:cubicBezTo>
                    <a:pt x="129686" y="7606"/>
                    <a:pt x="129626" y="7624"/>
                    <a:pt x="129558" y="7643"/>
                  </a:cubicBezTo>
                  <a:cubicBezTo>
                    <a:pt x="129753" y="7602"/>
                    <a:pt x="129945" y="7564"/>
                    <a:pt x="130140" y="7527"/>
                  </a:cubicBezTo>
                  <a:cubicBezTo>
                    <a:pt x="130222" y="7501"/>
                    <a:pt x="130309" y="7474"/>
                    <a:pt x="130391" y="7448"/>
                  </a:cubicBezTo>
                  <a:cubicBezTo>
                    <a:pt x="130177" y="7493"/>
                    <a:pt x="129963" y="7542"/>
                    <a:pt x="129753" y="7587"/>
                  </a:cubicBezTo>
                  <a:close/>
                  <a:moveTo>
                    <a:pt x="128770" y="7876"/>
                  </a:moveTo>
                  <a:cubicBezTo>
                    <a:pt x="128669" y="7906"/>
                    <a:pt x="128571" y="7936"/>
                    <a:pt x="128470" y="7966"/>
                  </a:cubicBezTo>
                  <a:cubicBezTo>
                    <a:pt x="128695" y="7921"/>
                    <a:pt x="128920" y="7880"/>
                    <a:pt x="129149" y="7835"/>
                  </a:cubicBezTo>
                  <a:cubicBezTo>
                    <a:pt x="129262" y="7801"/>
                    <a:pt x="129378" y="7763"/>
                    <a:pt x="129491" y="7726"/>
                  </a:cubicBezTo>
                  <a:cubicBezTo>
                    <a:pt x="129251" y="7775"/>
                    <a:pt x="129010" y="7823"/>
                    <a:pt x="128770" y="7876"/>
                  </a:cubicBezTo>
                  <a:close/>
                  <a:moveTo>
                    <a:pt x="128684" y="7820"/>
                  </a:moveTo>
                  <a:cubicBezTo>
                    <a:pt x="128755" y="7808"/>
                    <a:pt x="128827" y="7793"/>
                    <a:pt x="128898" y="7778"/>
                  </a:cubicBezTo>
                  <a:cubicBezTo>
                    <a:pt x="128913" y="7771"/>
                    <a:pt x="128928" y="7767"/>
                    <a:pt x="128943" y="7763"/>
                  </a:cubicBezTo>
                  <a:cubicBezTo>
                    <a:pt x="128857" y="7782"/>
                    <a:pt x="128770" y="7801"/>
                    <a:pt x="128684" y="7820"/>
                  </a:cubicBezTo>
                  <a:close/>
                  <a:moveTo>
                    <a:pt x="127641" y="8112"/>
                  </a:moveTo>
                  <a:cubicBezTo>
                    <a:pt x="127588" y="8131"/>
                    <a:pt x="127532" y="8146"/>
                    <a:pt x="127476" y="8161"/>
                  </a:cubicBezTo>
                  <a:cubicBezTo>
                    <a:pt x="127622" y="8131"/>
                    <a:pt x="127768" y="8105"/>
                    <a:pt x="127915" y="8075"/>
                  </a:cubicBezTo>
                  <a:cubicBezTo>
                    <a:pt x="127982" y="8052"/>
                    <a:pt x="128050" y="8033"/>
                    <a:pt x="128121" y="8011"/>
                  </a:cubicBezTo>
                  <a:cubicBezTo>
                    <a:pt x="127960" y="8045"/>
                    <a:pt x="127802" y="8078"/>
                    <a:pt x="127641" y="8112"/>
                  </a:cubicBezTo>
                  <a:moveTo>
                    <a:pt x="128170" y="8150"/>
                  </a:moveTo>
                  <a:cubicBezTo>
                    <a:pt x="128305" y="8105"/>
                    <a:pt x="128436" y="8063"/>
                    <a:pt x="128571" y="8018"/>
                  </a:cubicBezTo>
                  <a:cubicBezTo>
                    <a:pt x="128309" y="8071"/>
                    <a:pt x="128050" y="8120"/>
                    <a:pt x="127787" y="8172"/>
                  </a:cubicBezTo>
                  <a:cubicBezTo>
                    <a:pt x="127663" y="8210"/>
                    <a:pt x="127540" y="8251"/>
                    <a:pt x="127416" y="8289"/>
                  </a:cubicBezTo>
                  <a:cubicBezTo>
                    <a:pt x="127667" y="8240"/>
                    <a:pt x="127919" y="8195"/>
                    <a:pt x="128170" y="8150"/>
                  </a:cubicBezTo>
                  <a:close/>
                  <a:moveTo>
                    <a:pt x="126654" y="8405"/>
                  </a:moveTo>
                  <a:cubicBezTo>
                    <a:pt x="126560" y="8431"/>
                    <a:pt x="126470" y="8457"/>
                    <a:pt x="126376" y="8487"/>
                  </a:cubicBezTo>
                  <a:cubicBezTo>
                    <a:pt x="126564" y="8450"/>
                    <a:pt x="126752" y="8416"/>
                    <a:pt x="126939" y="8379"/>
                  </a:cubicBezTo>
                  <a:cubicBezTo>
                    <a:pt x="127041" y="8345"/>
                    <a:pt x="127138" y="8315"/>
                    <a:pt x="127239" y="8285"/>
                  </a:cubicBezTo>
                  <a:cubicBezTo>
                    <a:pt x="127044" y="8322"/>
                    <a:pt x="126849" y="8364"/>
                    <a:pt x="126654" y="8405"/>
                  </a:cubicBezTo>
                  <a:close/>
                  <a:moveTo>
                    <a:pt x="126722" y="8315"/>
                  </a:moveTo>
                  <a:cubicBezTo>
                    <a:pt x="126740" y="8311"/>
                    <a:pt x="126759" y="8307"/>
                    <a:pt x="126778" y="8304"/>
                  </a:cubicBezTo>
                  <a:cubicBezTo>
                    <a:pt x="126782" y="8304"/>
                    <a:pt x="126789" y="8300"/>
                    <a:pt x="126793" y="8300"/>
                  </a:cubicBezTo>
                  <a:cubicBezTo>
                    <a:pt x="126767" y="8307"/>
                    <a:pt x="126748" y="8311"/>
                    <a:pt x="126722" y="8315"/>
                  </a:cubicBezTo>
                  <a:close/>
                  <a:moveTo>
                    <a:pt x="125667" y="8701"/>
                  </a:moveTo>
                  <a:cubicBezTo>
                    <a:pt x="125551" y="8739"/>
                    <a:pt x="125435" y="8773"/>
                    <a:pt x="125322" y="8810"/>
                  </a:cubicBezTo>
                  <a:cubicBezTo>
                    <a:pt x="125540" y="8769"/>
                    <a:pt x="125754" y="8728"/>
                    <a:pt x="125971" y="8690"/>
                  </a:cubicBezTo>
                  <a:cubicBezTo>
                    <a:pt x="126095" y="8649"/>
                    <a:pt x="126215" y="8611"/>
                    <a:pt x="126339" y="8570"/>
                  </a:cubicBezTo>
                  <a:cubicBezTo>
                    <a:pt x="126114" y="8615"/>
                    <a:pt x="125889" y="8660"/>
                    <a:pt x="125667" y="8701"/>
                  </a:cubicBezTo>
                  <a:close/>
                  <a:moveTo>
                    <a:pt x="125420" y="8668"/>
                  </a:moveTo>
                  <a:cubicBezTo>
                    <a:pt x="125382" y="8679"/>
                    <a:pt x="125345" y="8690"/>
                    <a:pt x="125303" y="8701"/>
                  </a:cubicBezTo>
                  <a:cubicBezTo>
                    <a:pt x="125468" y="8668"/>
                    <a:pt x="125630" y="8634"/>
                    <a:pt x="125795" y="8600"/>
                  </a:cubicBezTo>
                  <a:cubicBezTo>
                    <a:pt x="125851" y="8585"/>
                    <a:pt x="125907" y="8566"/>
                    <a:pt x="125968" y="8547"/>
                  </a:cubicBezTo>
                  <a:cubicBezTo>
                    <a:pt x="125784" y="8589"/>
                    <a:pt x="125600" y="8626"/>
                    <a:pt x="125420" y="8668"/>
                  </a:cubicBezTo>
                  <a:close/>
                  <a:moveTo>
                    <a:pt x="124448" y="8953"/>
                  </a:moveTo>
                  <a:cubicBezTo>
                    <a:pt x="124369" y="8975"/>
                    <a:pt x="124290" y="8998"/>
                    <a:pt x="124215" y="9020"/>
                  </a:cubicBezTo>
                  <a:cubicBezTo>
                    <a:pt x="124414" y="8983"/>
                    <a:pt x="124617" y="8945"/>
                    <a:pt x="124816" y="8904"/>
                  </a:cubicBezTo>
                  <a:cubicBezTo>
                    <a:pt x="124909" y="8878"/>
                    <a:pt x="124996" y="8848"/>
                    <a:pt x="125090" y="8821"/>
                  </a:cubicBezTo>
                  <a:cubicBezTo>
                    <a:pt x="124872" y="8863"/>
                    <a:pt x="124662" y="8908"/>
                    <a:pt x="124448" y="8953"/>
                  </a:cubicBezTo>
                  <a:close/>
                  <a:moveTo>
                    <a:pt x="123472" y="9249"/>
                  </a:moveTo>
                  <a:cubicBezTo>
                    <a:pt x="123371" y="9279"/>
                    <a:pt x="123266" y="9313"/>
                    <a:pt x="123165" y="9343"/>
                  </a:cubicBezTo>
                  <a:cubicBezTo>
                    <a:pt x="123394" y="9302"/>
                    <a:pt x="123622" y="9257"/>
                    <a:pt x="123851" y="9215"/>
                  </a:cubicBezTo>
                  <a:cubicBezTo>
                    <a:pt x="123964" y="9178"/>
                    <a:pt x="124080" y="9140"/>
                    <a:pt x="124193" y="9107"/>
                  </a:cubicBezTo>
                  <a:cubicBezTo>
                    <a:pt x="123953" y="9152"/>
                    <a:pt x="123713" y="9200"/>
                    <a:pt x="123472" y="9249"/>
                  </a:cubicBezTo>
                  <a:close/>
                  <a:moveTo>
                    <a:pt x="123502" y="9152"/>
                  </a:moveTo>
                  <a:cubicBezTo>
                    <a:pt x="123465" y="9163"/>
                    <a:pt x="123427" y="9174"/>
                    <a:pt x="123386" y="9185"/>
                  </a:cubicBezTo>
                  <a:cubicBezTo>
                    <a:pt x="123461" y="9170"/>
                    <a:pt x="123529" y="9159"/>
                    <a:pt x="123600" y="9144"/>
                  </a:cubicBezTo>
                  <a:cubicBezTo>
                    <a:pt x="123641" y="9129"/>
                    <a:pt x="123683" y="9118"/>
                    <a:pt x="123728" y="9107"/>
                  </a:cubicBezTo>
                  <a:cubicBezTo>
                    <a:pt x="123653" y="9122"/>
                    <a:pt x="123577" y="9137"/>
                    <a:pt x="123502" y="9152"/>
                  </a:cubicBezTo>
                  <a:close/>
                  <a:moveTo>
                    <a:pt x="122486" y="9452"/>
                  </a:moveTo>
                  <a:cubicBezTo>
                    <a:pt x="122411" y="9474"/>
                    <a:pt x="122336" y="9493"/>
                    <a:pt x="122261" y="9515"/>
                  </a:cubicBezTo>
                  <a:cubicBezTo>
                    <a:pt x="122384" y="9493"/>
                    <a:pt x="122512" y="9467"/>
                    <a:pt x="122636" y="9444"/>
                  </a:cubicBezTo>
                  <a:cubicBezTo>
                    <a:pt x="122715" y="9418"/>
                    <a:pt x="122790" y="9395"/>
                    <a:pt x="122868" y="9369"/>
                  </a:cubicBezTo>
                  <a:cubicBezTo>
                    <a:pt x="122741" y="9395"/>
                    <a:pt x="122613" y="9425"/>
                    <a:pt x="122486" y="9452"/>
                  </a:cubicBezTo>
                  <a:close/>
                  <a:moveTo>
                    <a:pt x="122906" y="9530"/>
                  </a:moveTo>
                  <a:cubicBezTo>
                    <a:pt x="123033" y="9485"/>
                    <a:pt x="123161" y="9444"/>
                    <a:pt x="123285" y="9403"/>
                  </a:cubicBezTo>
                  <a:cubicBezTo>
                    <a:pt x="123026" y="9452"/>
                    <a:pt x="122767" y="9500"/>
                    <a:pt x="122508" y="9549"/>
                  </a:cubicBezTo>
                  <a:cubicBezTo>
                    <a:pt x="122388" y="9587"/>
                    <a:pt x="122272" y="9624"/>
                    <a:pt x="122152" y="9666"/>
                  </a:cubicBezTo>
                  <a:cubicBezTo>
                    <a:pt x="122403" y="9621"/>
                    <a:pt x="122654" y="9572"/>
                    <a:pt x="122906" y="9530"/>
                  </a:cubicBezTo>
                  <a:close/>
                  <a:moveTo>
                    <a:pt x="121484" y="9752"/>
                  </a:moveTo>
                  <a:cubicBezTo>
                    <a:pt x="121386" y="9782"/>
                    <a:pt x="121289" y="9812"/>
                    <a:pt x="121191" y="9842"/>
                  </a:cubicBezTo>
                  <a:cubicBezTo>
                    <a:pt x="121356" y="9812"/>
                    <a:pt x="121518" y="9782"/>
                    <a:pt x="121683" y="9748"/>
                  </a:cubicBezTo>
                  <a:cubicBezTo>
                    <a:pt x="121784" y="9718"/>
                    <a:pt x="121885" y="9684"/>
                    <a:pt x="121987" y="9651"/>
                  </a:cubicBezTo>
                  <a:cubicBezTo>
                    <a:pt x="121818" y="9684"/>
                    <a:pt x="121649" y="9718"/>
                    <a:pt x="121484" y="9752"/>
                  </a:cubicBezTo>
                  <a:close/>
                  <a:moveTo>
                    <a:pt x="121345" y="9692"/>
                  </a:moveTo>
                  <a:cubicBezTo>
                    <a:pt x="121323" y="9699"/>
                    <a:pt x="121296" y="9707"/>
                    <a:pt x="121274" y="9714"/>
                  </a:cubicBezTo>
                  <a:cubicBezTo>
                    <a:pt x="121386" y="9688"/>
                    <a:pt x="121499" y="9669"/>
                    <a:pt x="121611" y="9647"/>
                  </a:cubicBezTo>
                  <a:cubicBezTo>
                    <a:pt x="121649" y="9632"/>
                    <a:pt x="121686" y="9621"/>
                    <a:pt x="121724" y="9609"/>
                  </a:cubicBezTo>
                  <a:cubicBezTo>
                    <a:pt x="121596" y="9639"/>
                    <a:pt x="121473" y="9666"/>
                    <a:pt x="121345" y="9692"/>
                  </a:cubicBezTo>
                  <a:close/>
                  <a:moveTo>
                    <a:pt x="121975" y="9846"/>
                  </a:moveTo>
                  <a:cubicBezTo>
                    <a:pt x="122114" y="9801"/>
                    <a:pt x="122246" y="9752"/>
                    <a:pt x="122384" y="9707"/>
                  </a:cubicBezTo>
                  <a:cubicBezTo>
                    <a:pt x="122107" y="9756"/>
                    <a:pt x="121833" y="9804"/>
                    <a:pt x="121555" y="9857"/>
                  </a:cubicBezTo>
                  <a:cubicBezTo>
                    <a:pt x="121428" y="9898"/>
                    <a:pt x="121296" y="9943"/>
                    <a:pt x="121169" y="9984"/>
                  </a:cubicBezTo>
                  <a:cubicBezTo>
                    <a:pt x="121439" y="9939"/>
                    <a:pt x="121705" y="9891"/>
                    <a:pt x="121975" y="9846"/>
                  </a:cubicBezTo>
                  <a:close/>
                  <a:moveTo>
                    <a:pt x="120501" y="10060"/>
                  </a:moveTo>
                  <a:cubicBezTo>
                    <a:pt x="120388" y="10093"/>
                    <a:pt x="120276" y="10131"/>
                    <a:pt x="120163" y="10165"/>
                  </a:cubicBezTo>
                  <a:cubicBezTo>
                    <a:pt x="120358" y="10131"/>
                    <a:pt x="120553" y="10093"/>
                    <a:pt x="120748" y="10060"/>
                  </a:cubicBezTo>
                  <a:cubicBezTo>
                    <a:pt x="120865" y="10022"/>
                    <a:pt x="120981" y="9984"/>
                    <a:pt x="121094" y="9943"/>
                  </a:cubicBezTo>
                  <a:cubicBezTo>
                    <a:pt x="120899" y="9981"/>
                    <a:pt x="120700" y="10018"/>
                    <a:pt x="120501" y="10060"/>
                  </a:cubicBezTo>
                  <a:moveTo>
                    <a:pt x="120332" y="9988"/>
                  </a:moveTo>
                  <a:cubicBezTo>
                    <a:pt x="120272" y="10007"/>
                    <a:pt x="120212" y="10026"/>
                    <a:pt x="120152" y="10041"/>
                  </a:cubicBezTo>
                  <a:cubicBezTo>
                    <a:pt x="120309" y="10011"/>
                    <a:pt x="120471" y="9981"/>
                    <a:pt x="120632" y="9951"/>
                  </a:cubicBezTo>
                  <a:cubicBezTo>
                    <a:pt x="120703" y="9928"/>
                    <a:pt x="120771" y="9906"/>
                    <a:pt x="120846" y="9883"/>
                  </a:cubicBezTo>
                  <a:cubicBezTo>
                    <a:pt x="120673" y="9917"/>
                    <a:pt x="120501" y="9954"/>
                    <a:pt x="120332" y="9988"/>
                  </a:cubicBezTo>
                  <a:close/>
                  <a:moveTo>
                    <a:pt x="119338" y="10288"/>
                  </a:moveTo>
                  <a:cubicBezTo>
                    <a:pt x="119255" y="10315"/>
                    <a:pt x="119169" y="10341"/>
                    <a:pt x="119086" y="10367"/>
                  </a:cubicBezTo>
                  <a:cubicBezTo>
                    <a:pt x="119278" y="10330"/>
                    <a:pt x="119477" y="10292"/>
                    <a:pt x="119668" y="10255"/>
                  </a:cubicBezTo>
                  <a:cubicBezTo>
                    <a:pt x="119762" y="10225"/>
                    <a:pt x="119855" y="10195"/>
                    <a:pt x="119949" y="10165"/>
                  </a:cubicBezTo>
                  <a:cubicBezTo>
                    <a:pt x="119743" y="10206"/>
                    <a:pt x="119544" y="10247"/>
                    <a:pt x="119338" y="10288"/>
                  </a:cubicBezTo>
                  <a:close/>
                  <a:moveTo>
                    <a:pt x="119195" y="10232"/>
                  </a:moveTo>
                  <a:cubicBezTo>
                    <a:pt x="119188" y="10232"/>
                    <a:pt x="119180" y="10236"/>
                    <a:pt x="119173" y="10236"/>
                  </a:cubicBezTo>
                  <a:cubicBezTo>
                    <a:pt x="119270" y="10217"/>
                    <a:pt x="119371" y="10198"/>
                    <a:pt x="119469" y="10176"/>
                  </a:cubicBezTo>
                  <a:cubicBezTo>
                    <a:pt x="119492" y="10172"/>
                    <a:pt x="119514" y="10165"/>
                    <a:pt x="119537" y="10157"/>
                  </a:cubicBezTo>
                  <a:cubicBezTo>
                    <a:pt x="119424" y="10183"/>
                    <a:pt x="119308" y="10206"/>
                    <a:pt x="119195" y="10232"/>
                  </a:cubicBezTo>
                  <a:close/>
                  <a:moveTo>
                    <a:pt x="118366" y="10592"/>
                  </a:moveTo>
                  <a:cubicBezTo>
                    <a:pt x="118265" y="10622"/>
                    <a:pt x="118163" y="10656"/>
                    <a:pt x="118062" y="10686"/>
                  </a:cubicBezTo>
                  <a:cubicBezTo>
                    <a:pt x="118283" y="10645"/>
                    <a:pt x="118508" y="10607"/>
                    <a:pt x="118730" y="10566"/>
                  </a:cubicBezTo>
                  <a:cubicBezTo>
                    <a:pt x="118835" y="10529"/>
                    <a:pt x="118944" y="10495"/>
                    <a:pt x="119053" y="10457"/>
                  </a:cubicBezTo>
                  <a:cubicBezTo>
                    <a:pt x="118824" y="10502"/>
                    <a:pt x="118595" y="10547"/>
                    <a:pt x="118366" y="10592"/>
                  </a:cubicBezTo>
                  <a:close/>
                  <a:moveTo>
                    <a:pt x="118190" y="10525"/>
                  </a:moveTo>
                  <a:cubicBezTo>
                    <a:pt x="118141" y="10540"/>
                    <a:pt x="118100" y="10551"/>
                    <a:pt x="118051" y="10566"/>
                  </a:cubicBezTo>
                  <a:cubicBezTo>
                    <a:pt x="118197" y="10536"/>
                    <a:pt x="118347" y="10506"/>
                    <a:pt x="118497" y="10480"/>
                  </a:cubicBezTo>
                  <a:cubicBezTo>
                    <a:pt x="118554" y="10461"/>
                    <a:pt x="118610" y="10442"/>
                    <a:pt x="118670" y="10423"/>
                  </a:cubicBezTo>
                  <a:cubicBezTo>
                    <a:pt x="118508" y="10457"/>
                    <a:pt x="118351" y="10491"/>
                    <a:pt x="118190" y="10525"/>
                  </a:cubicBezTo>
                  <a:close/>
                  <a:moveTo>
                    <a:pt x="117203" y="10821"/>
                  </a:moveTo>
                  <a:cubicBezTo>
                    <a:pt x="117132" y="10844"/>
                    <a:pt x="117064" y="10866"/>
                    <a:pt x="116989" y="10889"/>
                  </a:cubicBezTo>
                  <a:cubicBezTo>
                    <a:pt x="117173" y="10851"/>
                    <a:pt x="117360" y="10817"/>
                    <a:pt x="117544" y="10784"/>
                  </a:cubicBezTo>
                  <a:cubicBezTo>
                    <a:pt x="117623" y="10757"/>
                    <a:pt x="117706" y="10731"/>
                    <a:pt x="117788" y="10705"/>
                  </a:cubicBezTo>
                  <a:cubicBezTo>
                    <a:pt x="117593" y="10742"/>
                    <a:pt x="117398" y="10784"/>
                    <a:pt x="117203" y="10821"/>
                  </a:cubicBezTo>
                  <a:close/>
                  <a:moveTo>
                    <a:pt x="117222" y="10731"/>
                  </a:moveTo>
                  <a:cubicBezTo>
                    <a:pt x="117259" y="10724"/>
                    <a:pt x="117297" y="10716"/>
                    <a:pt x="117334" y="10709"/>
                  </a:cubicBezTo>
                  <a:cubicBezTo>
                    <a:pt x="117342" y="10709"/>
                    <a:pt x="117349" y="10705"/>
                    <a:pt x="117353" y="10701"/>
                  </a:cubicBezTo>
                  <a:cubicBezTo>
                    <a:pt x="117312" y="10712"/>
                    <a:pt x="117263" y="10724"/>
                    <a:pt x="117222" y="10731"/>
                  </a:cubicBezTo>
                  <a:close/>
                  <a:moveTo>
                    <a:pt x="116242" y="11121"/>
                  </a:moveTo>
                  <a:cubicBezTo>
                    <a:pt x="116152" y="11151"/>
                    <a:pt x="116066" y="11178"/>
                    <a:pt x="115976" y="11208"/>
                  </a:cubicBezTo>
                  <a:cubicBezTo>
                    <a:pt x="116190" y="11166"/>
                    <a:pt x="116404" y="11129"/>
                    <a:pt x="116614" y="11088"/>
                  </a:cubicBezTo>
                  <a:cubicBezTo>
                    <a:pt x="116711" y="11058"/>
                    <a:pt x="116805" y="11024"/>
                    <a:pt x="116903" y="10994"/>
                  </a:cubicBezTo>
                  <a:cubicBezTo>
                    <a:pt x="116681" y="11035"/>
                    <a:pt x="116460" y="11080"/>
                    <a:pt x="116242" y="11121"/>
                  </a:cubicBezTo>
                  <a:close/>
                  <a:moveTo>
                    <a:pt x="116058" y="11061"/>
                  </a:moveTo>
                  <a:cubicBezTo>
                    <a:pt x="116028" y="11069"/>
                    <a:pt x="115995" y="11080"/>
                    <a:pt x="115965" y="11088"/>
                  </a:cubicBezTo>
                  <a:cubicBezTo>
                    <a:pt x="116100" y="11061"/>
                    <a:pt x="116239" y="11035"/>
                    <a:pt x="116374" y="11009"/>
                  </a:cubicBezTo>
                  <a:cubicBezTo>
                    <a:pt x="116415" y="10994"/>
                    <a:pt x="116460" y="10979"/>
                    <a:pt x="116501" y="10967"/>
                  </a:cubicBezTo>
                  <a:cubicBezTo>
                    <a:pt x="116355" y="10998"/>
                    <a:pt x="116205" y="11028"/>
                    <a:pt x="116058" y="11061"/>
                  </a:cubicBezTo>
                  <a:close/>
                  <a:moveTo>
                    <a:pt x="115083" y="11354"/>
                  </a:moveTo>
                  <a:cubicBezTo>
                    <a:pt x="115027" y="11373"/>
                    <a:pt x="114967" y="11388"/>
                    <a:pt x="114910" y="11406"/>
                  </a:cubicBezTo>
                  <a:cubicBezTo>
                    <a:pt x="115083" y="11373"/>
                    <a:pt x="115255" y="11339"/>
                    <a:pt x="115432" y="11309"/>
                  </a:cubicBezTo>
                  <a:cubicBezTo>
                    <a:pt x="115499" y="11286"/>
                    <a:pt x="115567" y="11264"/>
                    <a:pt x="115634" y="11241"/>
                  </a:cubicBezTo>
                  <a:cubicBezTo>
                    <a:pt x="115451" y="11279"/>
                    <a:pt x="115263" y="11316"/>
                    <a:pt x="115083" y="11354"/>
                  </a:cubicBezTo>
                  <a:close/>
                  <a:moveTo>
                    <a:pt x="114126" y="11650"/>
                  </a:moveTo>
                  <a:cubicBezTo>
                    <a:pt x="114051" y="11677"/>
                    <a:pt x="113980" y="11699"/>
                    <a:pt x="113905" y="11722"/>
                  </a:cubicBezTo>
                  <a:cubicBezTo>
                    <a:pt x="114107" y="11684"/>
                    <a:pt x="114310" y="11647"/>
                    <a:pt x="114513" y="11609"/>
                  </a:cubicBezTo>
                  <a:cubicBezTo>
                    <a:pt x="114595" y="11583"/>
                    <a:pt x="114678" y="11553"/>
                    <a:pt x="114764" y="11527"/>
                  </a:cubicBezTo>
                  <a:cubicBezTo>
                    <a:pt x="114550" y="11568"/>
                    <a:pt x="114340" y="11609"/>
                    <a:pt x="114126" y="11650"/>
                  </a:cubicBezTo>
                  <a:close/>
                  <a:moveTo>
                    <a:pt x="113939" y="11594"/>
                  </a:moveTo>
                  <a:cubicBezTo>
                    <a:pt x="113920" y="11598"/>
                    <a:pt x="113909" y="11602"/>
                    <a:pt x="113894" y="11605"/>
                  </a:cubicBezTo>
                  <a:cubicBezTo>
                    <a:pt x="114014" y="11583"/>
                    <a:pt x="114137" y="11557"/>
                    <a:pt x="114261" y="11534"/>
                  </a:cubicBezTo>
                  <a:cubicBezTo>
                    <a:pt x="114287" y="11523"/>
                    <a:pt x="114317" y="11515"/>
                    <a:pt x="114344" y="11508"/>
                  </a:cubicBezTo>
                  <a:cubicBezTo>
                    <a:pt x="114209" y="11534"/>
                    <a:pt x="114074" y="11564"/>
                    <a:pt x="113939" y="11594"/>
                  </a:cubicBezTo>
                  <a:close/>
                  <a:moveTo>
                    <a:pt x="113196" y="11951"/>
                  </a:moveTo>
                  <a:cubicBezTo>
                    <a:pt x="113109" y="11977"/>
                    <a:pt x="113027" y="12007"/>
                    <a:pt x="112941" y="12033"/>
                  </a:cubicBezTo>
                  <a:cubicBezTo>
                    <a:pt x="113166" y="11992"/>
                    <a:pt x="113394" y="11951"/>
                    <a:pt x="113620" y="11913"/>
                  </a:cubicBezTo>
                  <a:cubicBezTo>
                    <a:pt x="113713" y="11879"/>
                    <a:pt x="113807" y="11849"/>
                    <a:pt x="113901" y="11815"/>
                  </a:cubicBezTo>
                  <a:cubicBezTo>
                    <a:pt x="113665" y="11860"/>
                    <a:pt x="113432" y="11905"/>
                    <a:pt x="113196" y="11951"/>
                  </a:cubicBezTo>
                  <a:close/>
                  <a:moveTo>
                    <a:pt x="112971" y="11883"/>
                  </a:moveTo>
                  <a:cubicBezTo>
                    <a:pt x="112929" y="11898"/>
                    <a:pt x="112884" y="11909"/>
                    <a:pt x="112843" y="11924"/>
                  </a:cubicBezTo>
                  <a:cubicBezTo>
                    <a:pt x="113004" y="11890"/>
                    <a:pt x="113169" y="11860"/>
                    <a:pt x="113331" y="11830"/>
                  </a:cubicBezTo>
                  <a:cubicBezTo>
                    <a:pt x="113383" y="11812"/>
                    <a:pt x="113436" y="11797"/>
                    <a:pt x="113488" y="11778"/>
                  </a:cubicBezTo>
                  <a:cubicBezTo>
                    <a:pt x="113316" y="11812"/>
                    <a:pt x="113143" y="11849"/>
                    <a:pt x="112971" y="11883"/>
                  </a:cubicBezTo>
                  <a:close/>
                  <a:moveTo>
                    <a:pt x="112029" y="12176"/>
                  </a:moveTo>
                  <a:cubicBezTo>
                    <a:pt x="111969" y="12198"/>
                    <a:pt x="111909" y="12217"/>
                    <a:pt x="111845" y="12236"/>
                  </a:cubicBezTo>
                  <a:cubicBezTo>
                    <a:pt x="112040" y="12198"/>
                    <a:pt x="112231" y="12164"/>
                    <a:pt x="112426" y="12127"/>
                  </a:cubicBezTo>
                  <a:cubicBezTo>
                    <a:pt x="112494" y="12104"/>
                    <a:pt x="112565" y="12082"/>
                    <a:pt x="112633" y="12059"/>
                  </a:cubicBezTo>
                  <a:cubicBezTo>
                    <a:pt x="112430" y="12097"/>
                    <a:pt x="112231" y="12138"/>
                    <a:pt x="112029" y="12176"/>
                  </a:cubicBezTo>
                  <a:close/>
                  <a:moveTo>
                    <a:pt x="111882" y="12112"/>
                  </a:moveTo>
                  <a:cubicBezTo>
                    <a:pt x="111976" y="12093"/>
                    <a:pt x="112070" y="12074"/>
                    <a:pt x="112160" y="12056"/>
                  </a:cubicBezTo>
                  <a:cubicBezTo>
                    <a:pt x="112175" y="12052"/>
                    <a:pt x="112186" y="12048"/>
                    <a:pt x="112198" y="12044"/>
                  </a:cubicBezTo>
                  <a:cubicBezTo>
                    <a:pt x="112093" y="12067"/>
                    <a:pt x="111987" y="12089"/>
                    <a:pt x="111882" y="12112"/>
                  </a:cubicBezTo>
                  <a:close/>
                  <a:moveTo>
                    <a:pt x="111110" y="12472"/>
                  </a:moveTo>
                  <a:cubicBezTo>
                    <a:pt x="111038" y="12495"/>
                    <a:pt x="110967" y="12517"/>
                    <a:pt x="110892" y="12543"/>
                  </a:cubicBezTo>
                  <a:cubicBezTo>
                    <a:pt x="111110" y="12502"/>
                    <a:pt x="111327" y="12465"/>
                    <a:pt x="111545" y="12423"/>
                  </a:cubicBezTo>
                  <a:cubicBezTo>
                    <a:pt x="111627" y="12397"/>
                    <a:pt x="111706" y="12371"/>
                    <a:pt x="111785" y="12344"/>
                  </a:cubicBezTo>
                  <a:cubicBezTo>
                    <a:pt x="111560" y="12386"/>
                    <a:pt x="111335" y="12427"/>
                    <a:pt x="111110" y="12472"/>
                  </a:cubicBezTo>
                  <a:close/>
                  <a:moveTo>
                    <a:pt x="110873" y="12412"/>
                  </a:moveTo>
                  <a:cubicBezTo>
                    <a:pt x="110847" y="12420"/>
                    <a:pt x="110821" y="12427"/>
                    <a:pt x="110794" y="12435"/>
                  </a:cubicBezTo>
                  <a:cubicBezTo>
                    <a:pt x="110944" y="12408"/>
                    <a:pt x="111095" y="12378"/>
                    <a:pt x="111245" y="12348"/>
                  </a:cubicBezTo>
                  <a:cubicBezTo>
                    <a:pt x="111282" y="12337"/>
                    <a:pt x="111320" y="12326"/>
                    <a:pt x="111361" y="12311"/>
                  </a:cubicBezTo>
                  <a:cubicBezTo>
                    <a:pt x="111200" y="12344"/>
                    <a:pt x="111034" y="12378"/>
                    <a:pt x="110873" y="12412"/>
                  </a:cubicBezTo>
                  <a:close/>
                  <a:moveTo>
                    <a:pt x="109943" y="12701"/>
                  </a:moveTo>
                  <a:cubicBezTo>
                    <a:pt x="109898" y="12716"/>
                    <a:pt x="109853" y="12731"/>
                    <a:pt x="109808" y="12742"/>
                  </a:cubicBezTo>
                  <a:cubicBezTo>
                    <a:pt x="109991" y="12708"/>
                    <a:pt x="110172" y="12675"/>
                    <a:pt x="110352" y="12641"/>
                  </a:cubicBezTo>
                  <a:cubicBezTo>
                    <a:pt x="110408" y="12622"/>
                    <a:pt x="110464" y="12603"/>
                    <a:pt x="110517" y="12588"/>
                  </a:cubicBezTo>
                  <a:cubicBezTo>
                    <a:pt x="110325" y="12626"/>
                    <a:pt x="110134" y="12663"/>
                    <a:pt x="109943" y="12701"/>
                  </a:cubicBezTo>
                  <a:close/>
                  <a:moveTo>
                    <a:pt x="109038" y="12990"/>
                  </a:moveTo>
                  <a:cubicBezTo>
                    <a:pt x="108978" y="13009"/>
                    <a:pt x="108922" y="13027"/>
                    <a:pt x="108866" y="13046"/>
                  </a:cubicBezTo>
                  <a:cubicBezTo>
                    <a:pt x="109072" y="13009"/>
                    <a:pt x="109282" y="12971"/>
                    <a:pt x="109489" y="12934"/>
                  </a:cubicBezTo>
                  <a:cubicBezTo>
                    <a:pt x="109556" y="12911"/>
                    <a:pt x="109620" y="12889"/>
                    <a:pt x="109684" y="12866"/>
                  </a:cubicBezTo>
                  <a:cubicBezTo>
                    <a:pt x="109470" y="12907"/>
                    <a:pt x="109252" y="12949"/>
                    <a:pt x="109038" y="12990"/>
                  </a:cubicBezTo>
                  <a:close/>
                  <a:moveTo>
                    <a:pt x="108791" y="12937"/>
                  </a:moveTo>
                  <a:cubicBezTo>
                    <a:pt x="108783" y="12941"/>
                    <a:pt x="108772" y="12941"/>
                    <a:pt x="108764" y="12945"/>
                  </a:cubicBezTo>
                  <a:cubicBezTo>
                    <a:pt x="108900" y="12919"/>
                    <a:pt x="109038" y="12892"/>
                    <a:pt x="109173" y="12866"/>
                  </a:cubicBezTo>
                  <a:cubicBezTo>
                    <a:pt x="109196" y="12858"/>
                    <a:pt x="109218" y="12851"/>
                    <a:pt x="109241" y="12843"/>
                  </a:cubicBezTo>
                  <a:cubicBezTo>
                    <a:pt x="109091" y="12874"/>
                    <a:pt x="108941" y="12907"/>
                    <a:pt x="108791" y="12937"/>
                  </a:cubicBezTo>
                  <a:close/>
                  <a:moveTo>
                    <a:pt x="107872" y="13222"/>
                  </a:moveTo>
                  <a:cubicBezTo>
                    <a:pt x="107845" y="13230"/>
                    <a:pt x="107815" y="13241"/>
                    <a:pt x="107789" y="13249"/>
                  </a:cubicBezTo>
                  <a:cubicBezTo>
                    <a:pt x="107958" y="13215"/>
                    <a:pt x="108127" y="13185"/>
                    <a:pt x="108299" y="13151"/>
                  </a:cubicBezTo>
                  <a:cubicBezTo>
                    <a:pt x="108337" y="13140"/>
                    <a:pt x="108378" y="13125"/>
                    <a:pt x="108416" y="13114"/>
                  </a:cubicBezTo>
                  <a:cubicBezTo>
                    <a:pt x="108235" y="13147"/>
                    <a:pt x="108055" y="13185"/>
                    <a:pt x="107872" y="13222"/>
                  </a:cubicBezTo>
                  <a:close/>
                  <a:moveTo>
                    <a:pt x="106979" y="13508"/>
                  </a:moveTo>
                  <a:cubicBezTo>
                    <a:pt x="106937" y="13523"/>
                    <a:pt x="106900" y="13534"/>
                    <a:pt x="106862" y="13545"/>
                  </a:cubicBezTo>
                  <a:cubicBezTo>
                    <a:pt x="107057" y="13511"/>
                    <a:pt x="107252" y="13474"/>
                    <a:pt x="107451" y="13436"/>
                  </a:cubicBezTo>
                  <a:cubicBezTo>
                    <a:pt x="107500" y="13421"/>
                    <a:pt x="107549" y="13406"/>
                    <a:pt x="107598" y="13388"/>
                  </a:cubicBezTo>
                  <a:cubicBezTo>
                    <a:pt x="107391" y="13429"/>
                    <a:pt x="107181" y="13466"/>
                    <a:pt x="106979" y="13508"/>
                  </a:cubicBezTo>
                  <a:close/>
                  <a:moveTo>
                    <a:pt x="106986" y="13406"/>
                  </a:moveTo>
                  <a:cubicBezTo>
                    <a:pt x="107031" y="13395"/>
                    <a:pt x="107076" y="13388"/>
                    <a:pt x="107121" y="13376"/>
                  </a:cubicBezTo>
                  <a:cubicBezTo>
                    <a:pt x="107125" y="13376"/>
                    <a:pt x="107132" y="13373"/>
                    <a:pt x="107136" y="13373"/>
                  </a:cubicBezTo>
                  <a:cubicBezTo>
                    <a:pt x="107087" y="13384"/>
                    <a:pt x="107035" y="13395"/>
                    <a:pt x="106986" y="13406"/>
                  </a:cubicBezTo>
                  <a:close/>
                  <a:moveTo>
                    <a:pt x="106119" y="13789"/>
                  </a:moveTo>
                  <a:cubicBezTo>
                    <a:pt x="106074" y="13804"/>
                    <a:pt x="106026" y="13823"/>
                    <a:pt x="105977" y="13838"/>
                  </a:cubicBezTo>
                  <a:cubicBezTo>
                    <a:pt x="106198" y="13796"/>
                    <a:pt x="106416" y="13759"/>
                    <a:pt x="106633" y="13721"/>
                  </a:cubicBezTo>
                  <a:cubicBezTo>
                    <a:pt x="106690" y="13699"/>
                    <a:pt x="106746" y="13680"/>
                    <a:pt x="106802" y="13661"/>
                  </a:cubicBezTo>
                  <a:cubicBezTo>
                    <a:pt x="106577" y="13703"/>
                    <a:pt x="106348" y="13748"/>
                    <a:pt x="106119" y="13789"/>
                  </a:cubicBezTo>
                  <a:moveTo>
                    <a:pt x="105815" y="13740"/>
                  </a:moveTo>
                  <a:cubicBezTo>
                    <a:pt x="105808" y="13744"/>
                    <a:pt x="105797" y="13748"/>
                    <a:pt x="105789" y="13748"/>
                  </a:cubicBezTo>
                  <a:cubicBezTo>
                    <a:pt x="105947" y="13718"/>
                    <a:pt x="106104" y="13688"/>
                    <a:pt x="106262" y="13658"/>
                  </a:cubicBezTo>
                  <a:cubicBezTo>
                    <a:pt x="106284" y="13650"/>
                    <a:pt x="106303" y="13646"/>
                    <a:pt x="106326" y="13639"/>
                  </a:cubicBezTo>
                  <a:cubicBezTo>
                    <a:pt x="106153" y="13673"/>
                    <a:pt x="105984" y="13706"/>
                    <a:pt x="105815" y="13740"/>
                  </a:cubicBezTo>
                  <a:close/>
                  <a:moveTo>
                    <a:pt x="104945" y="14018"/>
                  </a:moveTo>
                  <a:cubicBezTo>
                    <a:pt x="104922" y="14025"/>
                    <a:pt x="104900" y="14033"/>
                    <a:pt x="104877" y="14040"/>
                  </a:cubicBezTo>
                  <a:cubicBezTo>
                    <a:pt x="105061" y="14007"/>
                    <a:pt x="105249" y="13973"/>
                    <a:pt x="105433" y="13935"/>
                  </a:cubicBezTo>
                  <a:cubicBezTo>
                    <a:pt x="105466" y="13924"/>
                    <a:pt x="105500" y="13913"/>
                    <a:pt x="105534" y="13902"/>
                  </a:cubicBezTo>
                  <a:cubicBezTo>
                    <a:pt x="105339" y="13943"/>
                    <a:pt x="105144" y="13980"/>
                    <a:pt x="104945" y="14018"/>
                  </a:cubicBezTo>
                  <a:moveTo>
                    <a:pt x="104104" y="14296"/>
                  </a:moveTo>
                  <a:cubicBezTo>
                    <a:pt x="104074" y="14303"/>
                    <a:pt x="104044" y="14314"/>
                    <a:pt x="104014" y="14326"/>
                  </a:cubicBezTo>
                  <a:cubicBezTo>
                    <a:pt x="104221" y="14288"/>
                    <a:pt x="104431" y="14250"/>
                    <a:pt x="104637" y="14213"/>
                  </a:cubicBezTo>
                  <a:cubicBezTo>
                    <a:pt x="104679" y="14198"/>
                    <a:pt x="104716" y="14183"/>
                    <a:pt x="104757" y="14172"/>
                  </a:cubicBezTo>
                  <a:cubicBezTo>
                    <a:pt x="104540" y="14209"/>
                    <a:pt x="104322" y="14250"/>
                    <a:pt x="104104" y="14296"/>
                  </a:cubicBezTo>
                  <a:close/>
                  <a:moveTo>
                    <a:pt x="104097" y="14190"/>
                  </a:moveTo>
                  <a:cubicBezTo>
                    <a:pt x="104146" y="14179"/>
                    <a:pt x="104198" y="14172"/>
                    <a:pt x="104247" y="14160"/>
                  </a:cubicBezTo>
                  <a:cubicBezTo>
                    <a:pt x="104251" y="14160"/>
                    <a:pt x="104258" y="14157"/>
                    <a:pt x="104262" y="14157"/>
                  </a:cubicBezTo>
                  <a:cubicBezTo>
                    <a:pt x="104206" y="14168"/>
                    <a:pt x="104150" y="14179"/>
                    <a:pt x="104097" y="14190"/>
                  </a:cubicBezTo>
                  <a:close/>
                  <a:moveTo>
                    <a:pt x="103298" y="14566"/>
                  </a:moveTo>
                  <a:cubicBezTo>
                    <a:pt x="103264" y="14577"/>
                    <a:pt x="103230" y="14588"/>
                    <a:pt x="103197" y="14599"/>
                  </a:cubicBezTo>
                  <a:cubicBezTo>
                    <a:pt x="103422" y="14562"/>
                    <a:pt x="103650" y="14521"/>
                    <a:pt x="103876" y="14479"/>
                  </a:cubicBezTo>
                  <a:cubicBezTo>
                    <a:pt x="103917" y="14464"/>
                    <a:pt x="103958" y="14449"/>
                    <a:pt x="104003" y="14434"/>
                  </a:cubicBezTo>
                  <a:cubicBezTo>
                    <a:pt x="103767" y="14479"/>
                    <a:pt x="103530" y="14524"/>
                    <a:pt x="103298" y="14566"/>
                  </a:cubicBezTo>
                  <a:close/>
                  <a:moveTo>
                    <a:pt x="102938" y="14524"/>
                  </a:moveTo>
                  <a:cubicBezTo>
                    <a:pt x="102934" y="14524"/>
                    <a:pt x="102930" y="14528"/>
                    <a:pt x="102923" y="14528"/>
                  </a:cubicBezTo>
                  <a:cubicBezTo>
                    <a:pt x="103095" y="14494"/>
                    <a:pt x="103268" y="14464"/>
                    <a:pt x="103440" y="14431"/>
                  </a:cubicBezTo>
                  <a:cubicBezTo>
                    <a:pt x="103455" y="14427"/>
                    <a:pt x="103470" y="14419"/>
                    <a:pt x="103489" y="14416"/>
                  </a:cubicBezTo>
                  <a:cubicBezTo>
                    <a:pt x="103305" y="14449"/>
                    <a:pt x="103121" y="14487"/>
                    <a:pt x="102938" y="14524"/>
                  </a:cubicBezTo>
                  <a:close/>
                  <a:moveTo>
                    <a:pt x="102116" y="14795"/>
                  </a:moveTo>
                  <a:cubicBezTo>
                    <a:pt x="102105" y="14798"/>
                    <a:pt x="102093" y="14802"/>
                    <a:pt x="102082" y="14806"/>
                  </a:cubicBezTo>
                  <a:cubicBezTo>
                    <a:pt x="102277" y="14768"/>
                    <a:pt x="102472" y="14731"/>
                    <a:pt x="102667" y="14697"/>
                  </a:cubicBezTo>
                  <a:cubicBezTo>
                    <a:pt x="102690" y="14689"/>
                    <a:pt x="102709" y="14682"/>
                    <a:pt x="102731" y="14674"/>
                  </a:cubicBezTo>
                  <a:cubicBezTo>
                    <a:pt x="102525" y="14712"/>
                    <a:pt x="102319" y="14753"/>
                    <a:pt x="102116" y="14795"/>
                  </a:cubicBezTo>
                  <a:close/>
                  <a:moveTo>
                    <a:pt x="101328" y="15057"/>
                  </a:moveTo>
                  <a:cubicBezTo>
                    <a:pt x="101313" y="15061"/>
                    <a:pt x="101302" y="15065"/>
                    <a:pt x="101287" y="15072"/>
                  </a:cubicBezTo>
                  <a:cubicBezTo>
                    <a:pt x="101501" y="15031"/>
                    <a:pt x="101718" y="14993"/>
                    <a:pt x="101932" y="14956"/>
                  </a:cubicBezTo>
                  <a:cubicBezTo>
                    <a:pt x="101955" y="14948"/>
                    <a:pt x="101977" y="14937"/>
                    <a:pt x="102000" y="14930"/>
                  </a:cubicBezTo>
                  <a:cubicBezTo>
                    <a:pt x="101778" y="14971"/>
                    <a:pt x="101549" y="15016"/>
                    <a:pt x="101328" y="15057"/>
                  </a:cubicBezTo>
                  <a:close/>
                  <a:moveTo>
                    <a:pt x="100638" y="15188"/>
                  </a:moveTo>
                  <a:cubicBezTo>
                    <a:pt x="100668" y="15185"/>
                    <a:pt x="100698" y="15177"/>
                    <a:pt x="100728" y="15173"/>
                  </a:cubicBezTo>
                  <a:cubicBezTo>
                    <a:pt x="100728" y="15173"/>
                    <a:pt x="100731" y="15173"/>
                    <a:pt x="100731" y="15170"/>
                  </a:cubicBezTo>
                  <a:cubicBezTo>
                    <a:pt x="100701" y="15177"/>
                    <a:pt x="100671" y="15185"/>
                    <a:pt x="100638" y="15188"/>
                  </a:cubicBezTo>
                  <a:close/>
                  <a:moveTo>
                    <a:pt x="100544" y="15327"/>
                  </a:moveTo>
                  <a:cubicBezTo>
                    <a:pt x="100773" y="15286"/>
                    <a:pt x="101005" y="15245"/>
                    <a:pt x="101234" y="15207"/>
                  </a:cubicBezTo>
                  <a:cubicBezTo>
                    <a:pt x="101257" y="15200"/>
                    <a:pt x="101279" y="15192"/>
                    <a:pt x="101298" y="15181"/>
                  </a:cubicBezTo>
                  <a:cubicBezTo>
                    <a:pt x="101058" y="15226"/>
                    <a:pt x="100818" y="15271"/>
                    <a:pt x="100578" y="15316"/>
                  </a:cubicBezTo>
                  <a:cubicBezTo>
                    <a:pt x="100566" y="15320"/>
                    <a:pt x="100551" y="15324"/>
                    <a:pt x="100544" y="15327"/>
                  </a:cubicBezTo>
                  <a:close/>
                  <a:moveTo>
                    <a:pt x="99865" y="15447"/>
                  </a:moveTo>
                  <a:cubicBezTo>
                    <a:pt x="99917" y="15440"/>
                    <a:pt x="99970" y="15429"/>
                    <a:pt x="100019" y="15421"/>
                  </a:cubicBezTo>
                  <a:cubicBezTo>
                    <a:pt x="100022" y="15421"/>
                    <a:pt x="100026" y="15417"/>
                    <a:pt x="100030" y="15417"/>
                  </a:cubicBezTo>
                  <a:cubicBezTo>
                    <a:pt x="99974" y="15429"/>
                    <a:pt x="99917" y="15440"/>
                    <a:pt x="99865" y="15447"/>
                  </a:cubicBezTo>
                  <a:close/>
                  <a:moveTo>
                    <a:pt x="100581" y="15447"/>
                  </a:moveTo>
                  <a:cubicBezTo>
                    <a:pt x="100596" y="15440"/>
                    <a:pt x="100615" y="15432"/>
                    <a:pt x="100630" y="15429"/>
                  </a:cubicBezTo>
                  <a:cubicBezTo>
                    <a:pt x="100379" y="15474"/>
                    <a:pt x="100124" y="15519"/>
                    <a:pt x="99868" y="15564"/>
                  </a:cubicBezTo>
                  <a:cubicBezTo>
                    <a:pt x="99861" y="15567"/>
                    <a:pt x="99853" y="15571"/>
                    <a:pt x="99846" y="15571"/>
                  </a:cubicBezTo>
                  <a:cubicBezTo>
                    <a:pt x="100090" y="15530"/>
                    <a:pt x="100337" y="15489"/>
                    <a:pt x="100581" y="15447"/>
                  </a:cubicBezTo>
                  <a:close/>
                  <a:moveTo>
                    <a:pt x="99208" y="15804"/>
                  </a:moveTo>
                  <a:cubicBezTo>
                    <a:pt x="99463" y="15759"/>
                    <a:pt x="99718" y="15718"/>
                    <a:pt x="99974" y="15676"/>
                  </a:cubicBezTo>
                  <a:cubicBezTo>
                    <a:pt x="99981" y="15672"/>
                    <a:pt x="99992" y="15669"/>
                    <a:pt x="100000" y="15665"/>
                  </a:cubicBezTo>
                  <a:cubicBezTo>
                    <a:pt x="99737" y="15710"/>
                    <a:pt x="99475" y="15755"/>
                    <a:pt x="99208" y="15804"/>
                  </a:cubicBezTo>
                  <a:close/>
                  <a:moveTo>
                    <a:pt x="98191" y="17218"/>
                  </a:moveTo>
                  <a:cubicBezTo>
                    <a:pt x="98315" y="17290"/>
                    <a:pt x="98420" y="17372"/>
                    <a:pt x="98499" y="17466"/>
                  </a:cubicBezTo>
                  <a:cubicBezTo>
                    <a:pt x="98863" y="17286"/>
                    <a:pt x="99231" y="17106"/>
                    <a:pt x="99602" y="16929"/>
                  </a:cubicBezTo>
                  <a:cubicBezTo>
                    <a:pt x="99396" y="16903"/>
                    <a:pt x="99178" y="16884"/>
                    <a:pt x="98945" y="16869"/>
                  </a:cubicBezTo>
                  <a:cubicBezTo>
                    <a:pt x="98690" y="16986"/>
                    <a:pt x="98439" y="17102"/>
                    <a:pt x="98191" y="17218"/>
                  </a:cubicBezTo>
                  <a:moveTo>
                    <a:pt x="98116" y="16836"/>
                  </a:moveTo>
                  <a:cubicBezTo>
                    <a:pt x="97981" y="16896"/>
                    <a:pt x="97846" y="16956"/>
                    <a:pt x="97711" y="17016"/>
                  </a:cubicBezTo>
                  <a:cubicBezTo>
                    <a:pt x="97857" y="17061"/>
                    <a:pt x="97989" y="17113"/>
                    <a:pt x="98105" y="17170"/>
                  </a:cubicBezTo>
                  <a:cubicBezTo>
                    <a:pt x="98330" y="17068"/>
                    <a:pt x="98552" y="16963"/>
                    <a:pt x="98780" y="16862"/>
                  </a:cubicBezTo>
                  <a:cubicBezTo>
                    <a:pt x="98567" y="16851"/>
                    <a:pt x="98345" y="16839"/>
                    <a:pt x="98116" y="16836"/>
                  </a:cubicBezTo>
                  <a:close/>
                  <a:moveTo>
                    <a:pt x="97328" y="16914"/>
                  </a:moveTo>
                  <a:lnTo>
                    <a:pt x="97336" y="16918"/>
                  </a:lnTo>
                  <a:cubicBezTo>
                    <a:pt x="97426" y="16937"/>
                    <a:pt x="97508" y="16956"/>
                    <a:pt x="97591" y="16978"/>
                  </a:cubicBezTo>
                  <a:cubicBezTo>
                    <a:pt x="97692" y="16937"/>
                    <a:pt x="97790" y="16892"/>
                    <a:pt x="97891" y="16847"/>
                  </a:cubicBezTo>
                  <a:cubicBezTo>
                    <a:pt x="97704" y="16869"/>
                    <a:pt x="97516" y="16892"/>
                    <a:pt x="97328" y="16914"/>
                  </a:cubicBezTo>
                  <a:close/>
                  <a:moveTo>
                    <a:pt x="96889" y="16997"/>
                  </a:moveTo>
                  <a:cubicBezTo>
                    <a:pt x="96390" y="17207"/>
                    <a:pt x="95895" y="17421"/>
                    <a:pt x="95407" y="17635"/>
                  </a:cubicBezTo>
                  <a:cubicBezTo>
                    <a:pt x="95460" y="17729"/>
                    <a:pt x="95505" y="17822"/>
                    <a:pt x="95539" y="17920"/>
                  </a:cubicBezTo>
                  <a:cubicBezTo>
                    <a:pt x="96139" y="17635"/>
                    <a:pt x="96747" y="17357"/>
                    <a:pt x="97362" y="17079"/>
                  </a:cubicBezTo>
                  <a:cubicBezTo>
                    <a:pt x="97343" y="17076"/>
                    <a:pt x="97321" y="17072"/>
                    <a:pt x="97302" y="17068"/>
                  </a:cubicBezTo>
                  <a:cubicBezTo>
                    <a:pt x="97175" y="17042"/>
                    <a:pt x="97036" y="17016"/>
                    <a:pt x="96889" y="16997"/>
                  </a:cubicBezTo>
                  <a:close/>
                  <a:moveTo>
                    <a:pt x="95884" y="17102"/>
                  </a:moveTo>
                  <a:cubicBezTo>
                    <a:pt x="95854" y="17106"/>
                    <a:pt x="95824" y="17113"/>
                    <a:pt x="95798" y="17117"/>
                  </a:cubicBezTo>
                  <a:cubicBezTo>
                    <a:pt x="95602" y="17196"/>
                    <a:pt x="95407" y="17275"/>
                    <a:pt x="95212" y="17357"/>
                  </a:cubicBezTo>
                  <a:cubicBezTo>
                    <a:pt x="95268" y="17425"/>
                    <a:pt x="95321" y="17492"/>
                    <a:pt x="95366" y="17563"/>
                  </a:cubicBezTo>
                  <a:cubicBezTo>
                    <a:pt x="95798" y="17376"/>
                    <a:pt x="96233" y="17185"/>
                    <a:pt x="96672" y="17001"/>
                  </a:cubicBezTo>
                  <a:cubicBezTo>
                    <a:pt x="96413" y="17034"/>
                    <a:pt x="96146" y="17068"/>
                    <a:pt x="95884" y="17102"/>
                  </a:cubicBezTo>
                  <a:close/>
                  <a:moveTo>
                    <a:pt x="95077" y="17222"/>
                  </a:moveTo>
                  <a:cubicBezTo>
                    <a:pt x="95103" y="17241"/>
                    <a:pt x="95130" y="17263"/>
                    <a:pt x="95152" y="17290"/>
                  </a:cubicBezTo>
                  <a:cubicBezTo>
                    <a:pt x="95250" y="17248"/>
                    <a:pt x="95351" y="17207"/>
                    <a:pt x="95452" y="17166"/>
                  </a:cubicBezTo>
                  <a:cubicBezTo>
                    <a:pt x="95325" y="17185"/>
                    <a:pt x="95201" y="17203"/>
                    <a:pt x="95077" y="17222"/>
                  </a:cubicBezTo>
                  <a:close/>
                  <a:moveTo>
                    <a:pt x="95058" y="17421"/>
                  </a:moveTo>
                  <a:cubicBezTo>
                    <a:pt x="94075" y="17830"/>
                    <a:pt x="93111" y="18254"/>
                    <a:pt x="92169" y="18689"/>
                  </a:cubicBezTo>
                  <a:cubicBezTo>
                    <a:pt x="92124" y="18839"/>
                    <a:pt x="92064" y="18997"/>
                    <a:pt x="91989" y="19158"/>
                  </a:cubicBezTo>
                  <a:cubicBezTo>
                    <a:pt x="93036" y="18633"/>
                    <a:pt x="94117" y="18123"/>
                    <a:pt x="95220" y="17631"/>
                  </a:cubicBezTo>
                  <a:cubicBezTo>
                    <a:pt x="95175" y="17560"/>
                    <a:pt x="95126" y="17496"/>
                    <a:pt x="95070" y="17428"/>
                  </a:cubicBezTo>
                  <a:cubicBezTo>
                    <a:pt x="95066" y="17425"/>
                    <a:pt x="95062" y="17421"/>
                    <a:pt x="95058" y="17421"/>
                  </a:cubicBezTo>
                  <a:close/>
                  <a:moveTo>
                    <a:pt x="94841" y="17256"/>
                  </a:moveTo>
                  <a:cubicBezTo>
                    <a:pt x="94762" y="17267"/>
                    <a:pt x="94683" y="17278"/>
                    <a:pt x="94601" y="17290"/>
                  </a:cubicBezTo>
                  <a:cubicBezTo>
                    <a:pt x="93805" y="17605"/>
                    <a:pt x="93017" y="17931"/>
                    <a:pt x="92244" y="18261"/>
                  </a:cubicBezTo>
                  <a:cubicBezTo>
                    <a:pt x="92237" y="18366"/>
                    <a:pt x="92222" y="18475"/>
                    <a:pt x="92196" y="18584"/>
                  </a:cubicBezTo>
                  <a:cubicBezTo>
                    <a:pt x="93107" y="18164"/>
                    <a:pt x="94042" y="17755"/>
                    <a:pt x="94995" y="17357"/>
                  </a:cubicBezTo>
                  <a:cubicBezTo>
                    <a:pt x="94950" y="17320"/>
                    <a:pt x="94901" y="17286"/>
                    <a:pt x="94841" y="17256"/>
                  </a:cubicBezTo>
                  <a:close/>
                  <a:moveTo>
                    <a:pt x="93426" y="17473"/>
                  </a:moveTo>
                  <a:cubicBezTo>
                    <a:pt x="93029" y="17627"/>
                    <a:pt x="92627" y="17781"/>
                    <a:pt x="92237" y="17939"/>
                  </a:cubicBezTo>
                  <a:cubicBezTo>
                    <a:pt x="92244" y="18006"/>
                    <a:pt x="92248" y="18074"/>
                    <a:pt x="92248" y="18145"/>
                  </a:cubicBezTo>
                  <a:cubicBezTo>
                    <a:pt x="92248" y="18153"/>
                    <a:pt x="92248" y="18156"/>
                    <a:pt x="92248" y="18164"/>
                  </a:cubicBezTo>
                  <a:cubicBezTo>
                    <a:pt x="92897" y="17886"/>
                    <a:pt x="93554" y="17616"/>
                    <a:pt x="94218" y="17350"/>
                  </a:cubicBezTo>
                  <a:cubicBezTo>
                    <a:pt x="93955" y="17391"/>
                    <a:pt x="93693" y="17432"/>
                    <a:pt x="93426" y="17473"/>
                  </a:cubicBezTo>
                  <a:close/>
                  <a:moveTo>
                    <a:pt x="92274" y="17661"/>
                  </a:moveTo>
                  <a:cubicBezTo>
                    <a:pt x="92241" y="17672"/>
                    <a:pt x="92211" y="17684"/>
                    <a:pt x="92181" y="17695"/>
                  </a:cubicBezTo>
                  <a:cubicBezTo>
                    <a:pt x="92196" y="17744"/>
                    <a:pt x="92211" y="17796"/>
                    <a:pt x="92222" y="17849"/>
                  </a:cubicBezTo>
                  <a:cubicBezTo>
                    <a:pt x="92481" y="17744"/>
                    <a:pt x="92740" y="17642"/>
                    <a:pt x="93002" y="17541"/>
                  </a:cubicBezTo>
                  <a:cubicBezTo>
                    <a:pt x="92758" y="17579"/>
                    <a:pt x="92518" y="17620"/>
                    <a:pt x="92274" y="17661"/>
                  </a:cubicBezTo>
                  <a:close/>
                  <a:moveTo>
                    <a:pt x="92083" y="17999"/>
                  </a:moveTo>
                  <a:cubicBezTo>
                    <a:pt x="90575" y="18603"/>
                    <a:pt x="89115" y="19237"/>
                    <a:pt x="87708" y="19893"/>
                  </a:cubicBezTo>
                  <a:cubicBezTo>
                    <a:pt x="87483" y="20141"/>
                    <a:pt x="87232" y="20396"/>
                    <a:pt x="86950" y="20663"/>
                  </a:cubicBezTo>
                  <a:cubicBezTo>
                    <a:pt x="88582" y="19815"/>
                    <a:pt x="90297" y="19004"/>
                    <a:pt x="92087" y="18235"/>
                  </a:cubicBezTo>
                  <a:cubicBezTo>
                    <a:pt x="92091" y="18205"/>
                    <a:pt x="92091" y="18175"/>
                    <a:pt x="92091" y="18145"/>
                  </a:cubicBezTo>
                  <a:cubicBezTo>
                    <a:pt x="92091" y="18096"/>
                    <a:pt x="92087" y="18048"/>
                    <a:pt x="92083" y="17999"/>
                  </a:cubicBezTo>
                  <a:close/>
                  <a:moveTo>
                    <a:pt x="92030" y="17751"/>
                  </a:moveTo>
                  <a:cubicBezTo>
                    <a:pt x="90729" y="18239"/>
                    <a:pt x="89460" y="18745"/>
                    <a:pt x="88226" y="19271"/>
                  </a:cubicBezTo>
                  <a:cubicBezTo>
                    <a:pt x="88117" y="19421"/>
                    <a:pt x="87993" y="19571"/>
                    <a:pt x="87858" y="19725"/>
                  </a:cubicBezTo>
                  <a:cubicBezTo>
                    <a:pt x="89216" y="19094"/>
                    <a:pt x="90623" y="18490"/>
                    <a:pt x="92068" y="17909"/>
                  </a:cubicBezTo>
                  <a:cubicBezTo>
                    <a:pt x="92061" y="17856"/>
                    <a:pt x="92049" y="17800"/>
                    <a:pt x="92030" y="17751"/>
                  </a:cubicBezTo>
                  <a:moveTo>
                    <a:pt x="91584" y="16963"/>
                  </a:moveTo>
                  <a:cubicBezTo>
                    <a:pt x="91599" y="16971"/>
                    <a:pt x="91610" y="16978"/>
                    <a:pt x="91625" y="16982"/>
                  </a:cubicBezTo>
                  <a:cubicBezTo>
                    <a:pt x="91745" y="16971"/>
                    <a:pt x="91862" y="16956"/>
                    <a:pt x="91978" y="16944"/>
                  </a:cubicBezTo>
                  <a:cubicBezTo>
                    <a:pt x="91850" y="16952"/>
                    <a:pt x="91719" y="16956"/>
                    <a:pt x="91584" y="16963"/>
                  </a:cubicBezTo>
                  <a:close/>
                  <a:moveTo>
                    <a:pt x="91179" y="17008"/>
                  </a:moveTo>
                  <a:cubicBezTo>
                    <a:pt x="91160" y="17004"/>
                    <a:pt x="91141" y="17001"/>
                    <a:pt x="91119" y="16997"/>
                  </a:cubicBezTo>
                  <a:cubicBezTo>
                    <a:pt x="90410" y="17049"/>
                    <a:pt x="89618" y="17136"/>
                    <a:pt x="88755" y="17252"/>
                  </a:cubicBezTo>
                  <a:cubicBezTo>
                    <a:pt x="88774" y="17286"/>
                    <a:pt x="88789" y="17323"/>
                    <a:pt x="88804" y="17361"/>
                  </a:cubicBezTo>
                  <a:cubicBezTo>
                    <a:pt x="89667" y="17230"/>
                    <a:pt x="90485" y="17117"/>
                    <a:pt x="91258" y="17023"/>
                  </a:cubicBezTo>
                  <a:cubicBezTo>
                    <a:pt x="91231" y="17019"/>
                    <a:pt x="91205" y="17012"/>
                    <a:pt x="91179" y="17008"/>
                  </a:cubicBezTo>
                  <a:close/>
                  <a:moveTo>
                    <a:pt x="90034" y="16914"/>
                  </a:moveTo>
                  <a:lnTo>
                    <a:pt x="90034" y="16914"/>
                  </a:lnTo>
                  <a:cubicBezTo>
                    <a:pt x="89614" y="16914"/>
                    <a:pt x="89126" y="16941"/>
                    <a:pt x="88579" y="16986"/>
                  </a:cubicBezTo>
                  <a:cubicBezTo>
                    <a:pt x="88612" y="17023"/>
                    <a:pt x="88642" y="17064"/>
                    <a:pt x="88669" y="17102"/>
                  </a:cubicBezTo>
                  <a:cubicBezTo>
                    <a:pt x="89220" y="17031"/>
                    <a:pt x="89742" y="16967"/>
                    <a:pt x="90233" y="16918"/>
                  </a:cubicBezTo>
                  <a:cubicBezTo>
                    <a:pt x="90169" y="16914"/>
                    <a:pt x="90102" y="16914"/>
                    <a:pt x="90034" y="16914"/>
                  </a:cubicBezTo>
                  <a:close/>
                  <a:moveTo>
                    <a:pt x="88459" y="17095"/>
                  </a:moveTo>
                  <a:cubicBezTo>
                    <a:pt x="88432" y="17064"/>
                    <a:pt x="88395" y="17034"/>
                    <a:pt x="88346" y="17008"/>
                  </a:cubicBezTo>
                  <a:cubicBezTo>
                    <a:pt x="87521" y="17087"/>
                    <a:pt x="86571" y="17218"/>
                    <a:pt x="85509" y="17391"/>
                  </a:cubicBezTo>
                  <a:cubicBezTo>
                    <a:pt x="85506" y="17462"/>
                    <a:pt x="85498" y="17537"/>
                    <a:pt x="85483" y="17609"/>
                  </a:cubicBezTo>
                  <a:cubicBezTo>
                    <a:pt x="86556" y="17417"/>
                    <a:pt x="87562" y="17256"/>
                    <a:pt x="88489" y="17128"/>
                  </a:cubicBezTo>
                  <a:cubicBezTo>
                    <a:pt x="88477" y="17117"/>
                    <a:pt x="88466" y="17106"/>
                    <a:pt x="88459" y="17095"/>
                  </a:cubicBezTo>
                  <a:close/>
                  <a:moveTo>
                    <a:pt x="87288" y="16854"/>
                  </a:moveTo>
                  <a:lnTo>
                    <a:pt x="87284" y="16854"/>
                  </a:lnTo>
                  <a:lnTo>
                    <a:pt x="87280" y="16854"/>
                  </a:lnTo>
                  <a:cubicBezTo>
                    <a:pt x="86793" y="16854"/>
                    <a:pt x="86166" y="16903"/>
                    <a:pt x="85427" y="16997"/>
                  </a:cubicBezTo>
                  <a:cubicBezTo>
                    <a:pt x="85461" y="17072"/>
                    <a:pt x="85487" y="17151"/>
                    <a:pt x="85498" y="17233"/>
                  </a:cubicBezTo>
                  <a:cubicBezTo>
                    <a:pt x="86384" y="17087"/>
                    <a:pt x="87194" y="16974"/>
                    <a:pt x="87918" y="16892"/>
                  </a:cubicBezTo>
                  <a:cubicBezTo>
                    <a:pt x="87746" y="16869"/>
                    <a:pt x="87532" y="16854"/>
                    <a:pt x="87288" y="16854"/>
                  </a:cubicBezTo>
                  <a:close/>
                  <a:moveTo>
                    <a:pt x="88639" y="17383"/>
                  </a:moveTo>
                  <a:cubicBezTo>
                    <a:pt x="88624" y="17346"/>
                    <a:pt x="88605" y="17308"/>
                    <a:pt x="88586" y="17275"/>
                  </a:cubicBezTo>
                  <a:cubicBezTo>
                    <a:pt x="87618" y="17406"/>
                    <a:pt x="86564" y="17575"/>
                    <a:pt x="85434" y="17777"/>
                  </a:cubicBezTo>
                  <a:cubicBezTo>
                    <a:pt x="85416" y="17834"/>
                    <a:pt x="85393" y="17890"/>
                    <a:pt x="85367" y="17946"/>
                  </a:cubicBezTo>
                  <a:cubicBezTo>
                    <a:pt x="86515" y="17732"/>
                    <a:pt x="87607" y="17545"/>
                    <a:pt x="88639" y="17383"/>
                  </a:cubicBezTo>
                  <a:close/>
                  <a:moveTo>
                    <a:pt x="81514" y="18153"/>
                  </a:moveTo>
                  <a:cubicBezTo>
                    <a:pt x="81420" y="18250"/>
                    <a:pt x="81318" y="18355"/>
                    <a:pt x="81206" y="18460"/>
                  </a:cubicBezTo>
                  <a:cubicBezTo>
                    <a:pt x="82654" y="18145"/>
                    <a:pt x="84027" y="17871"/>
                    <a:pt x="85307" y="17642"/>
                  </a:cubicBezTo>
                  <a:cubicBezTo>
                    <a:pt x="85326" y="17563"/>
                    <a:pt x="85341" y="17488"/>
                    <a:pt x="85344" y="17421"/>
                  </a:cubicBezTo>
                  <a:cubicBezTo>
                    <a:pt x="84185" y="17612"/>
                    <a:pt x="82902" y="17860"/>
                    <a:pt x="81514" y="18153"/>
                  </a:cubicBezTo>
                  <a:close/>
                  <a:moveTo>
                    <a:pt x="85254" y="17019"/>
                  </a:moveTo>
                  <a:cubicBezTo>
                    <a:pt x="84320" y="17143"/>
                    <a:pt x="83213" y="17335"/>
                    <a:pt x="81960" y="17582"/>
                  </a:cubicBezTo>
                  <a:cubicBezTo>
                    <a:pt x="81889" y="17702"/>
                    <a:pt x="81799" y="17826"/>
                    <a:pt x="81690" y="17954"/>
                  </a:cubicBezTo>
                  <a:cubicBezTo>
                    <a:pt x="83007" y="17676"/>
                    <a:pt x="84230" y="17443"/>
                    <a:pt x="85337" y="17260"/>
                  </a:cubicBezTo>
                  <a:cubicBezTo>
                    <a:pt x="85322" y="17173"/>
                    <a:pt x="85296" y="17095"/>
                    <a:pt x="85254" y="17019"/>
                  </a:cubicBezTo>
                  <a:close/>
                  <a:moveTo>
                    <a:pt x="84935" y="16791"/>
                  </a:moveTo>
                  <a:cubicBezTo>
                    <a:pt x="84812" y="16764"/>
                    <a:pt x="84647" y="16749"/>
                    <a:pt x="84444" y="16749"/>
                  </a:cubicBezTo>
                  <a:lnTo>
                    <a:pt x="84440" y="16749"/>
                  </a:lnTo>
                  <a:lnTo>
                    <a:pt x="84440" y="16749"/>
                  </a:lnTo>
                  <a:cubicBezTo>
                    <a:pt x="83915" y="16749"/>
                    <a:pt x="83142" y="16839"/>
                    <a:pt x="82159" y="17004"/>
                  </a:cubicBezTo>
                  <a:cubicBezTo>
                    <a:pt x="82155" y="17132"/>
                    <a:pt x="82121" y="17263"/>
                    <a:pt x="82061" y="17398"/>
                  </a:cubicBezTo>
                  <a:cubicBezTo>
                    <a:pt x="83221" y="17170"/>
                    <a:pt x="84256" y="16989"/>
                    <a:pt x="85142" y="16869"/>
                  </a:cubicBezTo>
                  <a:cubicBezTo>
                    <a:pt x="85108" y="16843"/>
                    <a:pt x="85037" y="16809"/>
                    <a:pt x="84935" y="16791"/>
                  </a:cubicBezTo>
                  <a:close/>
                  <a:moveTo>
                    <a:pt x="77773" y="17935"/>
                  </a:moveTo>
                  <a:cubicBezTo>
                    <a:pt x="77533" y="18126"/>
                    <a:pt x="77255" y="18329"/>
                    <a:pt x="76944" y="18547"/>
                  </a:cubicBezTo>
                  <a:cubicBezTo>
                    <a:pt x="78745" y="18104"/>
                    <a:pt x="80395" y="17732"/>
                    <a:pt x="81851" y="17440"/>
                  </a:cubicBezTo>
                  <a:cubicBezTo>
                    <a:pt x="81934" y="17290"/>
                    <a:pt x="81983" y="17151"/>
                    <a:pt x="81994" y="17034"/>
                  </a:cubicBezTo>
                  <a:cubicBezTo>
                    <a:pt x="80838" y="17233"/>
                    <a:pt x="79412" y="17537"/>
                    <a:pt x="77773" y="17935"/>
                  </a:cubicBezTo>
                  <a:close/>
                  <a:moveTo>
                    <a:pt x="81870" y="16659"/>
                  </a:moveTo>
                  <a:lnTo>
                    <a:pt x="81870" y="16659"/>
                  </a:lnTo>
                  <a:cubicBezTo>
                    <a:pt x="81866" y="16652"/>
                    <a:pt x="81833" y="16629"/>
                    <a:pt x="81769" y="16618"/>
                  </a:cubicBezTo>
                  <a:cubicBezTo>
                    <a:pt x="81705" y="16603"/>
                    <a:pt x="81615" y="16595"/>
                    <a:pt x="81506" y="16595"/>
                  </a:cubicBezTo>
                  <a:lnTo>
                    <a:pt x="81502" y="16595"/>
                  </a:lnTo>
                  <a:lnTo>
                    <a:pt x="81499" y="16595"/>
                  </a:lnTo>
                  <a:cubicBezTo>
                    <a:pt x="81045" y="16595"/>
                    <a:pt x="80234" y="16716"/>
                    <a:pt x="79135" y="16948"/>
                  </a:cubicBezTo>
                  <a:cubicBezTo>
                    <a:pt x="78985" y="16978"/>
                    <a:pt x="78823" y="17012"/>
                    <a:pt x="78662" y="17049"/>
                  </a:cubicBezTo>
                  <a:cubicBezTo>
                    <a:pt x="78658" y="17053"/>
                    <a:pt x="78655" y="17057"/>
                    <a:pt x="78655" y="17061"/>
                  </a:cubicBezTo>
                  <a:cubicBezTo>
                    <a:pt x="78542" y="17222"/>
                    <a:pt x="78384" y="17395"/>
                    <a:pt x="78186" y="17582"/>
                  </a:cubicBezTo>
                  <a:cubicBezTo>
                    <a:pt x="78144" y="17620"/>
                    <a:pt x="78099" y="17657"/>
                    <a:pt x="78054" y="17695"/>
                  </a:cubicBezTo>
                  <a:cubicBezTo>
                    <a:pt x="78576" y="17575"/>
                    <a:pt x="79071" y="17458"/>
                    <a:pt x="79544" y="17357"/>
                  </a:cubicBezTo>
                  <a:cubicBezTo>
                    <a:pt x="80452" y="17155"/>
                    <a:pt x="81266" y="16993"/>
                    <a:pt x="81979" y="16869"/>
                  </a:cubicBezTo>
                  <a:cubicBezTo>
                    <a:pt x="81964" y="16794"/>
                    <a:pt x="81926" y="16727"/>
                    <a:pt x="81870" y="16659"/>
                  </a:cubicBezTo>
                  <a:moveTo>
                    <a:pt x="78587" y="16404"/>
                  </a:moveTo>
                  <a:lnTo>
                    <a:pt x="78568" y="16400"/>
                  </a:lnTo>
                  <a:cubicBezTo>
                    <a:pt x="78546" y="16397"/>
                    <a:pt x="78512" y="16393"/>
                    <a:pt x="78467" y="16393"/>
                  </a:cubicBezTo>
                  <a:lnTo>
                    <a:pt x="78467" y="16393"/>
                  </a:lnTo>
                  <a:lnTo>
                    <a:pt x="78463" y="16393"/>
                  </a:lnTo>
                  <a:cubicBezTo>
                    <a:pt x="78167" y="16393"/>
                    <a:pt x="77488" y="16517"/>
                    <a:pt x="76505" y="16757"/>
                  </a:cubicBezTo>
                  <a:cubicBezTo>
                    <a:pt x="75938" y="16896"/>
                    <a:pt x="75266" y="17068"/>
                    <a:pt x="74501" y="17278"/>
                  </a:cubicBezTo>
                  <a:cubicBezTo>
                    <a:pt x="74133" y="17537"/>
                    <a:pt x="73668" y="17822"/>
                    <a:pt x="73128" y="18141"/>
                  </a:cubicBezTo>
                  <a:cubicBezTo>
                    <a:pt x="72970" y="18231"/>
                    <a:pt x="72805" y="18329"/>
                    <a:pt x="72636" y="18426"/>
                  </a:cubicBezTo>
                  <a:cubicBezTo>
                    <a:pt x="74328" y="17950"/>
                    <a:pt x="75844" y="17548"/>
                    <a:pt x="77139" y="17230"/>
                  </a:cubicBezTo>
                  <a:cubicBezTo>
                    <a:pt x="77645" y="17110"/>
                    <a:pt x="78118" y="16997"/>
                    <a:pt x="78553" y="16899"/>
                  </a:cubicBezTo>
                  <a:cubicBezTo>
                    <a:pt x="78625" y="16783"/>
                    <a:pt x="78658" y="16678"/>
                    <a:pt x="78658" y="16595"/>
                  </a:cubicBezTo>
                  <a:cubicBezTo>
                    <a:pt x="78658" y="16524"/>
                    <a:pt x="78636" y="16464"/>
                    <a:pt x="78587" y="16404"/>
                  </a:cubicBezTo>
                  <a:moveTo>
                    <a:pt x="75195" y="16479"/>
                  </a:moveTo>
                  <a:cubicBezTo>
                    <a:pt x="75293" y="16363"/>
                    <a:pt x="75334" y="16265"/>
                    <a:pt x="75334" y="16205"/>
                  </a:cubicBezTo>
                  <a:cubicBezTo>
                    <a:pt x="75334" y="16179"/>
                    <a:pt x="75330" y="16160"/>
                    <a:pt x="75319" y="16138"/>
                  </a:cubicBezTo>
                  <a:cubicBezTo>
                    <a:pt x="75255" y="16141"/>
                    <a:pt x="75083" y="16172"/>
                    <a:pt x="74842" y="16232"/>
                  </a:cubicBezTo>
                  <a:cubicBezTo>
                    <a:pt x="74584" y="16299"/>
                    <a:pt x="74231" y="16393"/>
                    <a:pt x="73799" y="16517"/>
                  </a:cubicBezTo>
                  <a:cubicBezTo>
                    <a:pt x="72933" y="16764"/>
                    <a:pt x="71743" y="17132"/>
                    <a:pt x="70288" y="17597"/>
                  </a:cubicBezTo>
                  <a:cubicBezTo>
                    <a:pt x="69496" y="17849"/>
                    <a:pt x="68625" y="18134"/>
                    <a:pt x="67687" y="18441"/>
                  </a:cubicBezTo>
                  <a:cubicBezTo>
                    <a:pt x="66588" y="18982"/>
                    <a:pt x="65342" y="19597"/>
                    <a:pt x="64018" y="20280"/>
                  </a:cubicBezTo>
                  <a:cubicBezTo>
                    <a:pt x="63954" y="20314"/>
                    <a:pt x="63887" y="20351"/>
                    <a:pt x="63819" y="20385"/>
                  </a:cubicBezTo>
                  <a:cubicBezTo>
                    <a:pt x="68096" y="18978"/>
                    <a:pt x="71788" y="17849"/>
                    <a:pt x="74422" y="17125"/>
                  </a:cubicBezTo>
                  <a:cubicBezTo>
                    <a:pt x="74782" y="16877"/>
                    <a:pt x="75045" y="16656"/>
                    <a:pt x="75195" y="16479"/>
                  </a:cubicBezTo>
                  <a:close/>
                  <a:moveTo>
                    <a:pt x="71717" y="16130"/>
                  </a:moveTo>
                  <a:cubicBezTo>
                    <a:pt x="71860" y="16029"/>
                    <a:pt x="71957" y="15939"/>
                    <a:pt x="72002" y="15875"/>
                  </a:cubicBezTo>
                  <a:cubicBezTo>
                    <a:pt x="71923" y="15905"/>
                    <a:pt x="71807" y="15946"/>
                    <a:pt x="71653" y="15999"/>
                  </a:cubicBezTo>
                  <a:cubicBezTo>
                    <a:pt x="71349" y="16108"/>
                    <a:pt x="70903" y="16265"/>
                    <a:pt x="70325" y="16468"/>
                  </a:cubicBezTo>
                  <a:cubicBezTo>
                    <a:pt x="69173" y="16869"/>
                    <a:pt x="67511" y="17455"/>
                    <a:pt x="65474" y="18186"/>
                  </a:cubicBezTo>
                  <a:cubicBezTo>
                    <a:pt x="62769" y="19154"/>
                    <a:pt x="59395" y="20377"/>
                    <a:pt x="55666" y="21781"/>
                  </a:cubicBezTo>
                  <a:cubicBezTo>
                    <a:pt x="54732" y="22310"/>
                    <a:pt x="53797" y="22869"/>
                    <a:pt x="52889" y="23454"/>
                  </a:cubicBezTo>
                  <a:cubicBezTo>
                    <a:pt x="56570" y="22092"/>
                    <a:pt x="60071" y="20850"/>
                    <a:pt x="63170" y="19785"/>
                  </a:cubicBezTo>
                  <a:cubicBezTo>
                    <a:pt x="64765" y="19237"/>
                    <a:pt x="66254" y="18734"/>
                    <a:pt x="67605" y="18288"/>
                  </a:cubicBezTo>
                  <a:cubicBezTo>
                    <a:pt x="67871" y="18156"/>
                    <a:pt x="68126" y="18032"/>
                    <a:pt x="68374" y="17909"/>
                  </a:cubicBezTo>
                  <a:cubicBezTo>
                    <a:pt x="69965" y="17125"/>
                    <a:pt x="71169" y="16524"/>
                    <a:pt x="71717" y="16130"/>
                  </a:cubicBezTo>
                  <a:moveTo>
                    <a:pt x="58240" y="20197"/>
                  </a:moveTo>
                  <a:cubicBezTo>
                    <a:pt x="59883" y="19361"/>
                    <a:pt x="61474" y="18622"/>
                    <a:pt x="62904" y="17987"/>
                  </a:cubicBezTo>
                  <a:cubicBezTo>
                    <a:pt x="62727" y="18059"/>
                    <a:pt x="62547" y="18126"/>
                    <a:pt x="62367" y="18198"/>
                  </a:cubicBezTo>
                  <a:cubicBezTo>
                    <a:pt x="58382" y="19751"/>
                    <a:pt x="52927" y="21860"/>
                    <a:pt x="47018" y="24257"/>
                  </a:cubicBezTo>
                  <a:cubicBezTo>
                    <a:pt x="46646" y="24407"/>
                    <a:pt x="46271" y="24561"/>
                    <a:pt x="45896" y="24711"/>
                  </a:cubicBezTo>
                  <a:cubicBezTo>
                    <a:pt x="45445" y="25090"/>
                    <a:pt x="45014" y="25480"/>
                    <a:pt x="44609" y="25882"/>
                  </a:cubicBezTo>
                  <a:cubicBezTo>
                    <a:pt x="48406" y="24355"/>
                    <a:pt x="52143" y="22918"/>
                    <a:pt x="55576" y="21627"/>
                  </a:cubicBezTo>
                  <a:cubicBezTo>
                    <a:pt x="56469" y="21124"/>
                    <a:pt x="57362" y="20648"/>
                    <a:pt x="58240" y="20197"/>
                  </a:cubicBezTo>
                  <a:close/>
                  <a:moveTo>
                    <a:pt x="48057" y="22850"/>
                  </a:moveTo>
                  <a:cubicBezTo>
                    <a:pt x="46826" y="23364"/>
                    <a:pt x="45565" y="23893"/>
                    <a:pt x="44282" y="24437"/>
                  </a:cubicBezTo>
                  <a:cubicBezTo>
                    <a:pt x="42766" y="25079"/>
                    <a:pt x="41221" y="25739"/>
                    <a:pt x="39660" y="26414"/>
                  </a:cubicBezTo>
                  <a:cubicBezTo>
                    <a:pt x="39438" y="26733"/>
                    <a:pt x="39240" y="27049"/>
                    <a:pt x="39059" y="27364"/>
                  </a:cubicBezTo>
                  <a:cubicBezTo>
                    <a:pt x="41322" y="26403"/>
                    <a:pt x="43588" y="25465"/>
                    <a:pt x="45798" y="24561"/>
                  </a:cubicBezTo>
                  <a:cubicBezTo>
                    <a:pt x="46507" y="23964"/>
                    <a:pt x="47265" y="23394"/>
                    <a:pt x="48057" y="22850"/>
                  </a:cubicBezTo>
                  <a:close/>
                  <a:moveTo>
                    <a:pt x="40485" y="25064"/>
                  </a:moveTo>
                  <a:cubicBezTo>
                    <a:pt x="38808" y="25807"/>
                    <a:pt x="37097" y="26568"/>
                    <a:pt x="35383" y="27345"/>
                  </a:cubicBezTo>
                  <a:cubicBezTo>
                    <a:pt x="35296" y="27626"/>
                    <a:pt x="35229" y="27904"/>
                    <a:pt x="35172" y="28182"/>
                  </a:cubicBezTo>
                  <a:cubicBezTo>
                    <a:pt x="36628" y="27536"/>
                    <a:pt x="38088" y="26898"/>
                    <a:pt x="39536" y="26272"/>
                  </a:cubicBezTo>
                  <a:cubicBezTo>
                    <a:pt x="39817" y="25870"/>
                    <a:pt x="40133" y="25469"/>
                    <a:pt x="40485" y="25064"/>
                  </a:cubicBezTo>
                  <a:close/>
                  <a:moveTo>
                    <a:pt x="40778" y="24734"/>
                  </a:moveTo>
                  <a:cubicBezTo>
                    <a:pt x="41329" y="24133"/>
                    <a:pt x="41941" y="23563"/>
                    <a:pt x="42594" y="23015"/>
                  </a:cubicBezTo>
                  <a:cubicBezTo>
                    <a:pt x="41367" y="23582"/>
                    <a:pt x="40106" y="24160"/>
                    <a:pt x="38819" y="24752"/>
                  </a:cubicBezTo>
                  <a:cubicBezTo>
                    <a:pt x="37840" y="25203"/>
                    <a:pt x="36846" y="25664"/>
                    <a:pt x="35844" y="26126"/>
                  </a:cubicBezTo>
                  <a:cubicBezTo>
                    <a:pt x="35694" y="26456"/>
                    <a:pt x="35566" y="26786"/>
                    <a:pt x="35458" y="27112"/>
                  </a:cubicBezTo>
                  <a:cubicBezTo>
                    <a:pt x="37247" y="26302"/>
                    <a:pt x="39033" y="25506"/>
                    <a:pt x="40778" y="24734"/>
                  </a:cubicBezTo>
                  <a:close/>
                  <a:moveTo>
                    <a:pt x="48646" y="21278"/>
                  </a:moveTo>
                  <a:cubicBezTo>
                    <a:pt x="54233" y="18828"/>
                    <a:pt x="58761" y="16824"/>
                    <a:pt x="60900" y="15635"/>
                  </a:cubicBezTo>
                  <a:cubicBezTo>
                    <a:pt x="61467" y="15316"/>
                    <a:pt x="61868" y="15053"/>
                    <a:pt x="62063" y="14870"/>
                  </a:cubicBezTo>
                  <a:cubicBezTo>
                    <a:pt x="62164" y="14776"/>
                    <a:pt x="62202" y="14697"/>
                    <a:pt x="62194" y="14682"/>
                  </a:cubicBezTo>
                  <a:lnTo>
                    <a:pt x="62194" y="14678"/>
                  </a:lnTo>
                  <a:cubicBezTo>
                    <a:pt x="62183" y="14678"/>
                    <a:pt x="62161" y="14674"/>
                    <a:pt x="62134" y="14674"/>
                  </a:cubicBezTo>
                  <a:lnTo>
                    <a:pt x="62134" y="14674"/>
                  </a:lnTo>
                  <a:lnTo>
                    <a:pt x="62131" y="14674"/>
                  </a:lnTo>
                  <a:cubicBezTo>
                    <a:pt x="61962" y="14674"/>
                    <a:pt x="61579" y="14731"/>
                    <a:pt x="61050" y="14843"/>
                  </a:cubicBezTo>
                  <a:cubicBezTo>
                    <a:pt x="60517" y="14952"/>
                    <a:pt x="59827" y="15121"/>
                    <a:pt x="59024" y="15342"/>
                  </a:cubicBezTo>
                  <a:cubicBezTo>
                    <a:pt x="58532" y="15477"/>
                    <a:pt x="58000" y="15631"/>
                    <a:pt x="57433" y="15808"/>
                  </a:cubicBezTo>
                  <a:cubicBezTo>
                    <a:pt x="56386" y="16438"/>
                    <a:pt x="54893" y="17215"/>
                    <a:pt x="53058" y="18115"/>
                  </a:cubicBezTo>
                  <a:cubicBezTo>
                    <a:pt x="50391" y="19424"/>
                    <a:pt x="47006" y="20989"/>
                    <a:pt x="43266" y="22707"/>
                  </a:cubicBezTo>
                  <a:cubicBezTo>
                    <a:pt x="42523" y="23289"/>
                    <a:pt x="41832" y="23901"/>
                    <a:pt x="41209" y="24542"/>
                  </a:cubicBezTo>
                  <a:cubicBezTo>
                    <a:pt x="43806" y="23394"/>
                    <a:pt x="46320" y="22295"/>
                    <a:pt x="48646" y="21278"/>
                  </a:cubicBezTo>
                  <a:close/>
                  <a:moveTo>
                    <a:pt x="43948" y="22190"/>
                  </a:moveTo>
                  <a:cubicBezTo>
                    <a:pt x="44552" y="21912"/>
                    <a:pt x="45149" y="21638"/>
                    <a:pt x="45731" y="21368"/>
                  </a:cubicBezTo>
                  <a:cubicBezTo>
                    <a:pt x="50379" y="19222"/>
                    <a:pt x="54281" y="17380"/>
                    <a:pt x="56615" y="16070"/>
                  </a:cubicBezTo>
                  <a:cubicBezTo>
                    <a:pt x="55535" y="16423"/>
                    <a:pt x="54353" y="16843"/>
                    <a:pt x="53130" y="17327"/>
                  </a:cubicBezTo>
                  <a:cubicBezTo>
                    <a:pt x="50057" y="18543"/>
                    <a:pt x="46714" y="20171"/>
                    <a:pt x="43948" y="22190"/>
                  </a:cubicBezTo>
                  <a:close/>
                  <a:moveTo>
                    <a:pt x="58806" y="14577"/>
                  </a:moveTo>
                  <a:cubicBezTo>
                    <a:pt x="58908" y="14464"/>
                    <a:pt x="58945" y="14374"/>
                    <a:pt x="58945" y="14326"/>
                  </a:cubicBezTo>
                  <a:cubicBezTo>
                    <a:pt x="58941" y="14299"/>
                    <a:pt x="58938" y="14281"/>
                    <a:pt x="58915" y="14202"/>
                  </a:cubicBezTo>
                  <a:lnTo>
                    <a:pt x="58915" y="14258"/>
                  </a:lnTo>
                  <a:cubicBezTo>
                    <a:pt x="58911" y="14250"/>
                    <a:pt x="58863" y="14220"/>
                    <a:pt x="58773" y="14205"/>
                  </a:cubicBezTo>
                  <a:cubicBezTo>
                    <a:pt x="58686" y="14190"/>
                    <a:pt x="58566" y="14179"/>
                    <a:pt x="58416" y="14179"/>
                  </a:cubicBezTo>
                  <a:lnTo>
                    <a:pt x="58412" y="14179"/>
                  </a:lnTo>
                  <a:lnTo>
                    <a:pt x="58409" y="14179"/>
                  </a:lnTo>
                  <a:cubicBezTo>
                    <a:pt x="57831" y="14179"/>
                    <a:pt x="56840" y="14311"/>
                    <a:pt x="55587" y="14566"/>
                  </a:cubicBezTo>
                  <a:cubicBezTo>
                    <a:pt x="55546" y="14614"/>
                    <a:pt x="55501" y="14659"/>
                    <a:pt x="55452" y="14708"/>
                  </a:cubicBezTo>
                  <a:cubicBezTo>
                    <a:pt x="55174" y="14978"/>
                    <a:pt x="54777" y="15282"/>
                    <a:pt x="54266" y="15627"/>
                  </a:cubicBezTo>
                  <a:cubicBezTo>
                    <a:pt x="53242" y="16314"/>
                    <a:pt x="51775" y="17143"/>
                    <a:pt x="49974" y="18093"/>
                  </a:cubicBezTo>
                  <a:cubicBezTo>
                    <a:pt x="46507" y="19916"/>
                    <a:pt x="41806" y="22171"/>
                    <a:pt x="36696" y="24629"/>
                  </a:cubicBezTo>
                  <a:cubicBezTo>
                    <a:pt x="36414" y="25041"/>
                    <a:pt x="36174" y="25454"/>
                    <a:pt x="35972" y="25867"/>
                  </a:cubicBezTo>
                  <a:cubicBezTo>
                    <a:pt x="38452" y="24715"/>
                    <a:pt x="40883" y="23600"/>
                    <a:pt x="43179" y="22546"/>
                  </a:cubicBezTo>
                  <a:cubicBezTo>
                    <a:pt x="45596" y="20655"/>
                    <a:pt x="48533" y="19091"/>
                    <a:pt x="51374" y="17856"/>
                  </a:cubicBezTo>
                  <a:cubicBezTo>
                    <a:pt x="53509" y="16929"/>
                    <a:pt x="55591" y="16190"/>
                    <a:pt x="57347" y="15646"/>
                  </a:cubicBezTo>
                  <a:cubicBezTo>
                    <a:pt x="57463" y="15575"/>
                    <a:pt x="57572" y="15507"/>
                    <a:pt x="57677" y="15444"/>
                  </a:cubicBezTo>
                  <a:cubicBezTo>
                    <a:pt x="58229" y="15095"/>
                    <a:pt x="58619" y="14798"/>
                    <a:pt x="58806" y="14577"/>
                  </a:cubicBezTo>
                  <a:close/>
                  <a:moveTo>
                    <a:pt x="55647" y="13845"/>
                  </a:moveTo>
                  <a:cubicBezTo>
                    <a:pt x="55598" y="13789"/>
                    <a:pt x="55456" y="13721"/>
                    <a:pt x="55238" y="13684"/>
                  </a:cubicBezTo>
                  <a:cubicBezTo>
                    <a:pt x="55017" y="13643"/>
                    <a:pt x="54728" y="13620"/>
                    <a:pt x="54375" y="13620"/>
                  </a:cubicBezTo>
                  <a:lnTo>
                    <a:pt x="54371" y="13620"/>
                  </a:lnTo>
                  <a:lnTo>
                    <a:pt x="54368" y="13620"/>
                  </a:lnTo>
                  <a:cubicBezTo>
                    <a:pt x="53895" y="13620"/>
                    <a:pt x="53317" y="13658"/>
                    <a:pt x="52653" y="13736"/>
                  </a:cubicBezTo>
                  <a:cubicBezTo>
                    <a:pt x="52627" y="13965"/>
                    <a:pt x="52477" y="14205"/>
                    <a:pt x="52237" y="14476"/>
                  </a:cubicBezTo>
                  <a:cubicBezTo>
                    <a:pt x="51966" y="14772"/>
                    <a:pt x="51576" y="15106"/>
                    <a:pt x="51077" y="15477"/>
                  </a:cubicBezTo>
                  <a:cubicBezTo>
                    <a:pt x="51006" y="15530"/>
                    <a:pt x="50931" y="15586"/>
                    <a:pt x="50852" y="15642"/>
                  </a:cubicBezTo>
                  <a:cubicBezTo>
                    <a:pt x="52214" y="15203"/>
                    <a:pt x="53501" y="14851"/>
                    <a:pt x="54634" y="14588"/>
                  </a:cubicBezTo>
                  <a:cubicBezTo>
                    <a:pt x="54931" y="14517"/>
                    <a:pt x="55212" y="14457"/>
                    <a:pt x="55486" y="14401"/>
                  </a:cubicBezTo>
                  <a:cubicBezTo>
                    <a:pt x="55516" y="14367"/>
                    <a:pt x="55542" y="14333"/>
                    <a:pt x="55565" y="14299"/>
                  </a:cubicBezTo>
                  <a:cubicBezTo>
                    <a:pt x="55662" y="14168"/>
                    <a:pt x="55703" y="14059"/>
                    <a:pt x="55703" y="13984"/>
                  </a:cubicBezTo>
                  <a:cubicBezTo>
                    <a:pt x="55700" y="13932"/>
                    <a:pt x="55685" y="13890"/>
                    <a:pt x="55647" y="13845"/>
                  </a:cubicBezTo>
                  <a:close/>
                  <a:moveTo>
                    <a:pt x="52383" y="13444"/>
                  </a:moveTo>
                  <a:cubicBezTo>
                    <a:pt x="52270" y="13312"/>
                    <a:pt x="51993" y="13189"/>
                    <a:pt x="51591" y="13114"/>
                  </a:cubicBezTo>
                  <a:cubicBezTo>
                    <a:pt x="51194" y="13031"/>
                    <a:pt x="50668" y="12994"/>
                    <a:pt x="50049" y="12994"/>
                  </a:cubicBezTo>
                  <a:lnTo>
                    <a:pt x="50045" y="12994"/>
                  </a:lnTo>
                  <a:cubicBezTo>
                    <a:pt x="47674" y="12994"/>
                    <a:pt x="43922" y="13586"/>
                    <a:pt x="40268" y="14836"/>
                  </a:cubicBezTo>
                  <a:cubicBezTo>
                    <a:pt x="36617" y="16085"/>
                    <a:pt x="33060" y="17991"/>
                    <a:pt x="31071" y="20595"/>
                  </a:cubicBezTo>
                  <a:cubicBezTo>
                    <a:pt x="29897" y="22133"/>
                    <a:pt x="29458" y="23660"/>
                    <a:pt x="29458" y="25184"/>
                  </a:cubicBezTo>
                  <a:cubicBezTo>
                    <a:pt x="29458" y="25713"/>
                    <a:pt x="29511" y="26242"/>
                    <a:pt x="29604" y="26771"/>
                  </a:cubicBezTo>
                  <a:cubicBezTo>
                    <a:pt x="30527" y="26306"/>
                    <a:pt x="31443" y="25848"/>
                    <a:pt x="32347" y="25394"/>
                  </a:cubicBezTo>
                  <a:cubicBezTo>
                    <a:pt x="32647" y="24261"/>
                    <a:pt x="33206" y="23120"/>
                    <a:pt x="34129" y="21972"/>
                  </a:cubicBezTo>
                  <a:cubicBezTo>
                    <a:pt x="36478" y="19061"/>
                    <a:pt x="40534" y="16933"/>
                    <a:pt x="44504" y="15526"/>
                  </a:cubicBezTo>
                  <a:cubicBezTo>
                    <a:pt x="47442" y="14483"/>
                    <a:pt x="50334" y="13838"/>
                    <a:pt x="52458" y="13571"/>
                  </a:cubicBezTo>
                  <a:cubicBezTo>
                    <a:pt x="52443" y="13526"/>
                    <a:pt x="52420" y="13485"/>
                    <a:pt x="52383" y="13444"/>
                  </a:cubicBezTo>
                  <a:moveTo>
                    <a:pt x="4627" y="40942"/>
                  </a:moveTo>
                  <a:cubicBezTo>
                    <a:pt x="2819" y="42270"/>
                    <a:pt x="1472" y="43494"/>
                    <a:pt x="763" y="44548"/>
                  </a:cubicBezTo>
                  <a:cubicBezTo>
                    <a:pt x="387" y="45107"/>
                    <a:pt x="189" y="45621"/>
                    <a:pt x="192" y="46067"/>
                  </a:cubicBezTo>
                  <a:cubicBezTo>
                    <a:pt x="192" y="46364"/>
                    <a:pt x="275" y="46638"/>
                    <a:pt x="455" y="46893"/>
                  </a:cubicBezTo>
                  <a:cubicBezTo>
                    <a:pt x="695" y="47238"/>
                    <a:pt x="1127" y="47557"/>
                    <a:pt x="1712" y="47831"/>
                  </a:cubicBezTo>
                  <a:cubicBezTo>
                    <a:pt x="2297" y="48105"/>
                    <a:pt x="3040" y="48337"/>
                    <a:pt x="3903" y="48525"/>
                  </a:cubicBezTo>
                  <a:cubicBezTo>
                    <a:pt x="4774" y="48716"/>
                    <a:pt x="5764" y="48859"/>
                    <a:pt x="6845" y="48953"/>
                  </a:cubicBezTo>
                  <a:cubicBezTo>
                    <a:pt x="5475" y="48701"/>
                    <a:pt x="4316" y="48356"/>
                    <a:pt x="3460" y="47921"/>
                  </a:cubicBezTo>
                  <a:cubicBezTo>
                    <a:pt x="2800" y="47587"/>
                    <a:pt x="2320" y="47197"/>
                    <a:pt x="2068" y="46743"/>
                  </a:cubicBezTo>
                  <a:cubicBezTo>
                    <a:pt x="1926" y="46491"/>
                    <a:pt x="1858" y="46217"/>
                    <a:pt x="1858" y="45932"/>
                  </a:cubicBezTo>
                  <a:cubicBezTo>
                    <a:pt x="1862" y="45231"/>
                    <a:pt x="2267" y="44454"/>
                    <a:pt x="2984" y="43610"/>
                  </a:cubicBezTo>
                  <a:cubicBezTo>
                    <a:pt x="3708" y="42769"/>
                    <a:pt x="4751" y="41858"/>
                    <a:pt x="6049" y="40890"/>
                  </a:cubicBezTo>
                  <a:cubicBezTo>
                    <a:pt x="8646" y="38954"/>
                    <a:pt x="12270" y="36796"/>
                    <a:pt x="16390" y="34564"/>
                  </a:cubicBezTo>
                  <a:cubicBezTo>
                    <a:pt x="20491" y="32343"/>
                    <a:pt x="25087" y="30046"/>
                    <a:pt x="29649" y="27825"/>
                  </a:cubicBezTo>
                  <a:cubicBezTo>
                    <a:pt x="29582" y="27566"/>
                    <a:pt x="29518" y="27307"/>
                    <a:pt x="29466" y="27052"/>
                  </a:cubicBezTo>
                  <a:cubicBezTo>
                    <a:pt x="20089" y="31765"/>
                    <a:pt x="10176" y="36860"/>
                    <a:pt x="4627" y="40942"/>
                  </a:cubicBezTo>
                  <a:moveTo>
                    <a:pt x="12345" y="49257"/>
                  </a:moveTo>
                  <a:cubicBezTo>
                    <a:pt x="12326" y="49253"/>
                    <a:pt x="12308" y="49245"/>
                    <a:pt x="12289" y="49242"/>
                  </a:cubicBezTo>
                  <a:cubicBezTo>
                    <a:pt x="12210" y="49245"/>
                    <a:pt x="12131" y="49249"/>
                    <a:pt x="12052" y="49249"/>
                  </a:cubicBezTo>
                  <a:cubicBezTo>
                    <a:pt x="12150" y="49253"/>
                    <a:pt x="12248" y="49257"/>
                    <a:pt x="12345" y="49257"/>
                  </a:cubicBezTo>
                  <a:close/>
                  <a:moveTo>
                    <a:pt x="13103" y="49264"/>
                  </a:moveTo>
                  <a:cubicBezTo>
                    <a:pt x="13103" y="49264"/>
                    <a:pt x="13107" y="49264"/>
                    <a:pt x="13111" y="49264"/>
                  </a:cubicBezTo>
                  <a:lnTo>
                    <a:pt x="13114" y="49264"/>
                  </a:lnTo>
                  <a:cubicBezTo>
                    <a:pt x="13309" y="49264"/>
                    <a:pt x="13508" y="49260"/>
                    <a:pt x="13707" y="49260"/>
                  </a:cubicBezTo>
                  <a:cubicBezTo>
                    <a:pt x="13625" y="49234"/>
                    <a:pt x="13546" y="49208"/>
                    <a:pt x="13467" y="49178"/>
                  </a:cubicBezTo>
                  <a:cubicBezTo>
                    <a:pt x="13276" y="49193"/>
                    <a:pt x="13084" y="49204"/>
                    <a:pt x="12893" y="49212"/>
                  </a:cubicBezTo>
                  <a:cubicBezTo>
                    <a:pt x="12964" y="49230"/>
                    <a:pt x="13032" y="49245"/>
                    <a:pt x="13103" y="49264"/>
                  </a:cubicBezTo>
                  <a:moveTo>
                    <a:pt x="13973" y="49452"/>
                  </a:moveTo>
                  <a:cubicBezTo>
                    <a:pt x="14112" y="49459"/>
                    <a:pt x="14247" y="49467"/>
                    <a:pt x="14386" y="49470"/>
                  </a:cubicBezTo>
                  <a:cubicBezTo>
                    <a:pt x="14349" y="49459"/>
                    <a:pt x="14311" y="49448"/>
                    <a:pt x="14270" y="49437"/>
                  </a:cubicBezTo>
                  <a:cubicBezTo>
                    <a:pt x="14154" y="49440"/>
                    <a:pt x="14037" y="49440"/>
                    <a:pt x="13921" y="49444"/>
                  </a:cubicBezTo>
                  <a:cubicBezTo>
                    <a:pt x="13940" y="49448"/>
                    <a:pt x="13958" y="49452"/>
                    <a:pt x="13973" y="49452"/>
                  </a:cubicBezTo>
                  <a:close/>
                  <a:moveTo>
                    <a:pt x="15125" y="49489"/>
                  </a:moveTo>
                  <a:cubicBezTo>
                    <a:pt x="15350" y="49493"/>
                    <a:pt x="15576" y="49497"/>
                    <a:pt x="15801" y="49497"/>
                  </a:cubicBezTo>
                  <a:cubicBezTo>
                    <a:pt x="15699" y="49463"/>
                    <a:pt x="15602" y="49425"/>
                    <a:pt x="15504" y="49392"/>
                  </a:cubicBezTo>
                  <a:cubicBezTo>
                    <a:pt x="15287" y="49403"/>
                    <a:pt x="15073" y="49410"/>
                    <a:pt x="14859" y="49418"/>
                  </a:cubicBezTo>
                  <a:cubicBezTo>
                    <a:pt x="14949" y="49444"/>
                    <a:pt x="15035" y="49467"/>
                    <a:pt x="15125" y="49489"/>
                  </a:cubicBezTo>
                  <a:close/>
                  <a:moveTo>
                    <a:pt x="16060" y="49711"/>
                  </a:moveTo>
                  <a:cubicBezTo>
                    <a:pt x="16221" y="49722"/>
                    <a:pt x="16382" y="49729"/>
                    <a:pt x="16547" y="49741"/>
                  </a:cubicBezTo>
                  <a:cubicBezTo>
                    <a:pt x="16484" y="49718"/>
                    <a:pt x="16420" y="49699"/>
                    <a:pt x="16356" y="49681"/>
                  </a:cubicBezTo>
                  <a:cubicBezTo>
                    <a:pt x="16236" y="49681"/>
                    <a:pt x="16112" y="49681"/>
                    <a:pt x="15992" y="49681"/>
                  </a:cubicBezTo>
                  <a:cubicBezTo>
                    <a:pt x="15970" y="49681"/>
                    <a:pt x="15947" y="49681"/>
                    <a:pt x="15925" y="49681"/>
                  </a:cubicBezTo>
                  <a:cubicBezTo>
                    <a:pt x="15970" y="49692"/>
                    <a:pt x="16015" y="49703"/>
                    <a:pt x="16060" y="49711"/>
                  </a:cubicBezTo>
                  <a:close/>
                  <a:moveTo>
                    <a:pt x="17279" y="49771"/>
                  </a:moveTo>
                  <a:cubicBezTo>
                    <a:pt x="17512" y="49778"/>
                    <a:pt x="17744" y="49786"/>
                    <a:pt x="17977" y="49789"/>
                  </a:cubicBezTo>
                  <a:cubicBezTo>
                    <a:pt x="17853" y="49744"/>
                    <a:pt x="17733" y="49699"/>
                    <a:pt x="17613" y="49654"/>
                  </a:cubicBezTo>
                  <a:cubicBezTo>
                    <a:pt x="17388" y="49662"/>
                    <a:pt x="17159" y="49669"/>
                    <a:pt x="16934" y="49673"/>
                  </a:cubicBezTo>
                  <a:cubicBezTo>
                    <a:pt x="17046" y="49707"/>
                    <a:pt x="17163" y="49737"/>
                    <a:pt x="17279" y="49771"/>
                  </a:cubicBezTo>
                  <a:close/>
                  <a:moveTo>
                    <a:pt x="18322" y="50033"/>
                  </a:moveTo>
                  <a:cubicBezTo>
                    <a:pt x="18483" y="50045"/>
                    <a:pt x="18645" y="50056"/>
                    <a:pt x="18806" y="50067"/>
                  </a:cubicBezTo>
                  <a:cubicBezTo>
                    <a:pt x="18712" y="50037"/>
                    <a:pt x="18618" y="50007"/>
                    <a:pt x="18528" y="49977"/>
                  </a:cubicBezTo>
                  <a:cubicBezTo>
                    <a:pt x="18375" y="49977"/>
                    <a:pt x="18217" y="49973"/>
                    <a:pt x="18063" y="49973"/>
                  </a:cubicBezTo>
                  <a:cubicBezTo>
                    <a:pt x="18149" y="49992"/>
                    <a:pt x="18236" y="50015"/>
                    <a:pt x="18322" y="50033"/>
                  </a:cubicBezTo>
                  <a:close/>
                  <a:moveTo>
                    <a:pt x="18889" y="49797"/>
                  </a:moveTo>
                  <a:cubicBezTo>
                    <a:pt x="19039" y="49797"/>
                    <a:pt x="19189" y="49797"/>
                    <a:pt x="19335" y="49797"/>
                  </a:cubicBezTo>
                  <a:cubicBezTo>
                    <a:pt x="19181" y="49729"/>
                    <a:pt x="19027" y="49666"/>
                    <a:pt x="18881" y="49598"/>
                  </a:cubicBezTo>
                  <a:cubicBezTo>
                    <a:pt x="18607" y="49613"/>
                    <a:pt x="18337" y="49628"/>
                    <a:pt x="18067" y="49639"/>
                  </a:cubicBezTo>
                  <a:cubicBezTo>
                    <a:pt x="18198" y="49684"/>
                    <a:pt x="18337" y="49733"/>
                    <a:pt x="18472" y="49778"/>
                  </a:cubicBezTo>
                  <a:cubicBezTo>
                    <a:pt x="18491" y="49786"/>
                    <a:pt x="18510" y="49789"/>
                    <a:pt x="18525" y="49797"/>
                  </a:cubicBezTo>
                  <a:cubicBezTo>
                    <a:pt x="18645" y="49797"/>
                    <a:pt x="18769" y="49797"/>
                    <a:pt x="18889" y="49797"/>
                  </a:cubicBezTo>
                  <a:close/>
                  <a:moveTo>
                    <a:pt x="19541" y="50108"/>
                  </a:moveTo>
                  <a:cubicBezTo>
                    <a:pt x="19759" y="50120"/>
                    <a:pt x="19980" y="50131"/>
                    <a:pt x="20202" y="50138"/>
                  </a:cubicBezTo>
                  <a:cubicBezTo>
                    <a:pt x="20056" y="50082"/>
                    <a:pt x="19913" y="50026"/>
                    <a:pt x="19770" y="49973"/>
                  </a:cubicBezTo>
                  <a:cubicBezTo>
                    <a:pt x="19545" y="49977"/>
                    <a:pt x="19324" y="49977"/>
                    <a:pt x="19099" y="49981"/>
                  </a:cubicBezTo>
                  <a:cubicBezTo>
                    <a:pt x="19245" y="50022"/>
                    <a:pt x="19391" y="50067"/>
                    <a:pt x="19541" y="50108"/>
                  </a:cubicBezTo>
                  <a:close/>
                  <a:moveTo>
                    <a:pt x="20641" y="50112"/>
                  </a:moveTo>
                  <a:cubicBezTo>
                    <a:pt x="20678" y="50127"/>
                    <a:pt x="20712" y="50138"/>
                    <a:pt x="20750" y="50153"/>
                  </a:cubicBezTo>
                  <a:cubicBezTo>
                    <a:pt x="21009" y="50157"/>
                    <a:pt x="21271" y="50161"/>
                    <a:pt x="21534" y="50161"/>
                  </a:cubicBezTo>
                  <a:cubicBezTo>
                    <a:pt x="21357" y="50086"/>
                    <a:pt x="21185" y="50011"/>
                    <a:pt x="21016" y="49932"/>
                  </a:cubicBezTo>
                  <a:cubicBezTo>
                    <a:pt x="20750" y="49943"/>
                    <a:pt x="20483" y="49954"/>
                    <a:pt x="20217" y="49962"/>
                  </a:cubicBezTo>
                  <a:cubicBezTo>
                    <a:pt x="20356" y="50015"/>
                    <a:pt x="20498" y="50063"/>
                    <a:pt x="20641" y="50112"/>
                  </a:cubicBezTo>
                  <a:close/>
                  <a:moveTo>
                    <a:pt x="20618" y="50397"/>
                  </a:moveTo>
                  <a:cubicBezTo>
                    <a:pt x="20761" y="50408"/>
                    <a:pt x="20907" y="50420"/>
                    <a:pt x="21054" y="50435"/>
                  </a:cubicBezTo>
                  <a:cubicBezTo>
                    <a:pt x="20952" y="50401"/>
                    <a:pt x="20851" y="50367"/>
                    <a:pt x="20750" y="50330"/>
                  </a:cubicBezTo>
                  <a:cubicBezTo>
                    <a:pt x="20603" y="50330"/>
                    <a:pt x="20461" y="50326"/>
                    <a:pt x="20314" y="50318"/>
                  </a:cubicBezTo>
                  <a:cubicBezTo>
                    <a:pt x="20416" y="50345"/>
                    <a:pt x="20517" y="50371"/>
                    <a:pt x="20618" y="50397"/>
                  </a:cubicBezTo>
                  <a:close/>
                  <a:moveTo>
                    <a:pt x="21785" y="50484"/>
                  </a:moveTo>
                  <a:cubicBezTo>
                    <a:pt x="21995" y="50499"/>
                    <a:pt x="22205" y="50510"/>
                    <a:pt x="22416" y="50521"/>
                  </a:cubicBezTo>
                  <a:cubicBezTo>
                    <a:pt x="22265" y="50461"/>
                    <a:pt x="22112" y="50401"/>
                    <a:pt x="21965" y="50341"/>
                  </a:cubicBezTo>
                  <a:cubicBezTo>
                    <a:pt x="21905" y="50341"/>
                    <a:pt x="21845" y="50341"/>
                    <a:pt x="21785" y="50341"/>
                  </a:cubicBezTo>
                  <a:cubicBezTo>
                    <a:pt x="21631" y="50341"/>
                    <a:pt x="21474" y="50341"/>
                    <a:pt x="21316" y="50341"/>
                  </a:cubicBezTo>
                  <a:cubicBezTo>
                    <a:pt x="21470" y="50390"/>
                    <a:pt x="21628" y="50438"/>
                    <a:pt x="21785" y="50484"/>
                  </a:cubicBezTo>
                  <a:close/>
                  <a:moveTo>
                    <a:pt x="22832" y="50780"/>
                  </a:moveTo>
                  <a:cubicBezTo>
                    <a:pt x="22967" y="50795"/>
                    <a:pt x="23106" y="50806"/>
                    <a:pt x="23245" y="50821"/>
                  </a:cubicBezTo>
                  <a:cubicBezTo>
                    <a:pt x="23151" y="50787"/>
                    <a:pt x="23053" y="50754"/>
                    <a:pt x="22960" y="50720"/>
                  </a:cubicBezTo>
                  <a:cubicBezTo>
                    <a:pt x="22825" y="50716"/>
                    <a:pt x="22686" y="50712"/>
                    <a:pt x="22551" y="50705"/>
                  </a:cubicBezTo>
                  <a:cubicBezTo>
                    <a:pt x="22644" y="50731"/>
                    <a:pt x="22738" y="50754"/>
                    <a:pt x="22832" y="50780"/>
                  </a:cubicBezTo>
                  <a:close/>
                  <a:moveTo>
                    <a:pt x="23969" y="50885"/>
                  </a:moveTo>
                  <a:cubicBezTo>
                    <a:pt x="24171" y="50900"/>
                    <a:pt x="24378" y="50915"/>
                    <a:pt x="24580" y="50930"/>
                  </a:cubicBezTo>
                  <a:cubicBezTo>
                    <a:pt x="24434" y="50870"/>
                    <a:pt x="24288" y="50810"/>
                    <a:pt x="24141" y="50750"/>
                  </a:cubicBezTo>
                  <a:cubicBezTo>
                    <a:pt x="23935" y="50746"/>
                    <a:pt x="23729" y="50742"/>
                    <a:pt x="23522" y="50739"/>
                  </a:cubicBezTo>
                  <a:cubicBezTo>
                    <a:pt x="23669" y="50787"/>
                    <a:pt x="23819" y="50836"/>
                    <a:pt x="23969" y="50885"/>
                  </a:cubicBezTo>
                  <a:moveTo>
                    <a:pt x="24899" y="50877"/>
                  </a:moveTo>
                  <a:cubicBezTo>
                    <a:pt x="24971" y="50904"/>
                    <a:pt x="25046" y="50934"/>
                    <a:pt x="25121" y="50960"/>
                  </a:cubicBezTo>
                  <a:cubicBezTo>
                    <a:pt x="25365" y="50975"/>
                    <a:pt x="25609" y="50986"/>
                    <a:pt x="25852" y="50994"/>
                  </a:cubicBezTo>
                  <a:cubicBezTo>
                    <a:pt x="25676" y="50915"/>
                    <a:pt x="25500" y="50832"/>
                    <a:pt x="25331" y="50746"/>
                  </a:cubicBezTo>
                  <a:cubicBezTo>
                    <a:pt x="25109" y="50750"/>
                    <a:pt x="24888" y="50754"/>
                    <a:pt x="24667" y="50754"/>
                  </a:cubicBezTo>
                  <a:cubicBezTo>
                    <a:pt x="24640" y="50754"/>
                    <a:pt x="24610" y="50754"/>
                    <a:pt x="24584" y="50754"/>
                  </a:cubicBezTo>
                  <a:cubicBezTo>
                    <a:pt x="24686" y="50795"/>
                    <a:pt x="24794" y="50836"/>
                    <a:pt x="24899" y="50877"/>
                  </a:cubicBezTo>
                  <a:moveTo>
                    <a:pt x="24982" y="51189"/>
                  </a:moveTo>
                  <a:cubicBezTo>
                    <a:pt x="25117" y="51204"/>
                    <a:pt x="25252" y="51219"/>
                    <a:pt x="25387" y="51234"/>
                  </a:cubicBezTo>
                  <a:cubicBezTo>
                    <a:pt x="25297" y="51204"/>
                    <a:pt x="25207" y="51170"/>
                    <a:pt x="25117" y="51136"/>
                  </a:cubicBezTo>
                  <a:cubicBezTo>
                    <a:pt x="24986" y="51129"/>
                    <a:pt x="24854" y="51121"/>
                    <a:pt x="24723" y="51114"/>
                  </a:cubicBezTo>
                  <a:cubicBezTo>
                    <a:pt x="24809" y="51136"/>
                    <a:pt x="24896" y="51163"/>
                    <a:pt x="24982" y="51189"/>
                  </a:cubicBezTo>
                  <a:close/>
                  <a:moveTo>
                    <a:pt x="26104" y="51313"/>
                  </a:moveTo>
                  <a:cubicBezTo>
                    <a:pt x="26303" y="51331"/>
                    <a:pt x="26501" y="51350"/>
                    <a:pt x="26700" y="51365"/>
                  </a:cubicBezTo>
                  <a:cubicBezTo>
                    <a:pt x="26554" y="51305"/>
                    <a:pt x="26411" y="51245"/>
                    <a:pt x="26273" y="51181"/>
                  </a:cubicBezTo>
                  <a:cubicBezTo>
                    <a:pt x="26070" y="51178"/>
                    <a:pt x="25871" y="51170"/>
                    <a:pt x="25672" y="51163"/>
                  </a:cubicBezTo>
                  <a:cubicBezTo>
                    <a:pt x="25815" y="51211"/>
                    <a:pt x="25957" y="51264"/>
                    <a:pt x="26104" y="51313"/>
                  </a:cubicBezTo>
                  <a:close/>
                  <a:moveTo>
                    <a:pt x="26978" y="51305"/>
                  </a:moveTo>
                  <a:cubicBezTo>
                    <a:pt x="27061" y="51339"/>
                    <a:pt x="27147" y="51373"/>
                    <a:pt x="27233" y="51407"/>
                  </a:cubicBezTo>
                  <a:cubicBezTo>
                    <a:pt x="27470" y="51422"/>
                    <a:pt x="27706" y="51437"/>
                    <a:pt x="27942" y="51452"/>
                  </a:cubicBezTo>
                  <a:cubicBezTo>
                    <a:pt x="27770" y="51369"/>
                    <a:pt x="27601" y="51286"/>
                    <a:pt x="27432" y="51200"/>
                  </a:cubicBezTo>
                  <a:cubicBezTo>
                    <a:pt x="27188" y="51200"/>
                    <a:pt x="26948" y="51196"/>
                    <a:pt x="26708" y="51193"/>
                  </a:cubicBezTo>
                  <a:cubicBezTo>
                    <a:pt x="26798" y="51230"/>
                    <a:pt x="26888" y="51268"/>
                    <a:pt x="26978" y="51305"/>
                  </a:cubicBezTo>
                  <a:close/>
                  <a:moveTo>
                    <a:pt x="27109" y="51632"/>
                  </a:moveTo>
                  <a:cubicBezTo>
                    <a:pt x="27241" y="51650"/>
                    <a:pt x="27372" y="51669"/>
                    <a:pt x="27503" y="51684"/>
                  </a:cubicBezTo>
                  <a:cubicBezTo>
                    <a:pt x="27413" y="51650"/>
                    <a:pt x="27319" y="51613"/>
                    <a:pt x="27229" y="51579"/>
                  </a:cubicBezTo>
                  <a:cubicBezTo>
                    <a:pt x="27098" y="51568"/>
                    <a:pt x="26970" y="51560"/>
                    <a:pt x="26843" y="51549"/>
                  </a:cubicBezTo>
                  <a:cubicBezTo>
                    <a:pt x="26929" y="51575"/>
                    <a:pt x="27019" y="51605"/>
                    <a:pt x="27109" y="51632"/>
                  </a:cubicBezTo>
                  <a:moveTo>
                    <a:pt x="28212" y="51774"/>
                  </a:moveTo>
                  <a:cubicBezTo>
                    <a:pt x="28404" y="51797"/>
                    <a:pt x="28599" y="51815"/>
                    <a:pt x="28790" y="51838"/>
                  </a:cubicBezTo>
                  <a:cubicBezTo>
                    <a:pt x="28644" y="51774"/>
                    <a:pt x="28501" y="51710"/>
                    <a:pt x="28359" y="51643"/>
                  </a:cubicBezTo>
                  <a:cubicBezTo>
                    <a:pt x="28164" y="51635"/>
                    <a:pt x="27969" y="51624"/>
                    <a:pt x="27773" y="51613"/>
                  </a:cubicBezTo>
                  <a:cubicBezTo>
                    <a:pt x="27920" y="51669"/>
                    <a:pt x="28066" y="51722"/>
                    <a:pt x="28212" y="51774"/>
                  </a:cubicBezTo>
                  <a:moveTo>
                    <a:pt x="29207" y="52112"/>
                  </a:moveTo>
                  <a:cubicBezTo>
                    <a:pt x="29334" y="52131"/>
                    <a:pt x="29462" y="52149"/>
                    <a:pt x="29589" y="52172"/>
                  </a:cubicBezTo>
                  <a:cubicBezTo>
                    <a:pt x="29496" y="52134"/>
                    <a:pt x="29402" y="52097"/>
                    <a:pt x="29308" y="52056"/>
                  </a:cubicBezTo>
                  <a:cubicBezTo>
                    <a:pt x="29184" y="52044"/>
                    <a:pt x="29060" y="52033"/>
                    <a:pt x="28937" y="52022"/>
                  </a:cubicBezTo>
                  <a:cubicBezTo>
                    <a:pt x="29027" y="52052"/>
                    <a:pt x="29117" y="52082"/>
                    <a:pt x="29207" y="52112"/>
                  </a:cubicBezTo>
                  <a:close/>
                  <a:moveTo>
                    <a:pt x="30287" y="52269"/>
                  </a:moveTo>
                  <a:cubicBezTo>
                    <a:pt x="30471" y="52296"/>
                    <a:pt x="30659" y="52322"/>
                    <a:pt x="30846" y="52345"/>
                  </a:cubicBezTo>
                  <a:cubicBezTo>
                    <a:pt x="30700" y="52277"/>
                    <a:pt x="30557" y="52209"/>
                    <a:pt x="30415" y="52142"/>
                  </a:cubicBezTo>
                  <a:cubicBezTo>
                    <a:pt x="30223" y="52131"/>
                    <a:pt x="30036" y="52116"/>
                    <a:pt x="29848" y="52101"/>
                  </a:cubicBezTo>
                  <a:cubicBezTo>
                    <a:pt x="29991" y="52161"/>
                    <a:pt x="30137" y="52217"/>
                    <a:pt x="30287" y="52269"/>
                  </a:cubicBezTo>
                  <a:close/>
                  <a:moveTo>
                    <a:pt x="31270" y="52626"/>
                  </a:moveTo>
                  <a:cubicBezTo>
                    <a:pt x="31390" y="52648"/>
                    <a:pt x="31510" y="52667"/>
                    <a:pt x="31630" y="52690"/>
                  </a:cubicBezTo>
                  <a:cubicBezTo>
                    <a:pt x="31540" y="52648"/>
                    <a:pt x="31447" y="52611"/>
                    <a:pt x="31357" y="52570"/>
                  </a:cubicBezTo>
                  <a:cubicBezTo>
                    <a:pt x="31237" y="52558"/>
                    <a:pt x="31116" y="52543"/>
                    <a:pt x="30996" y="52528"/>
                  </a:cubicBezTo>
                  <a:cubicBezTo>
                    <a:pt x="31086" y="52562"/>
                    <a:pt x="31177" y="52592"/>
                    <a:pt x="31270" y="52626"/>
                  </a:cubicBezTo>
                  <a:moveTo>
                    <a:pt x="32321" y="52802"/>
                  </a:moveTo>
                  <a:cubicBezTo>
                    <a:pt x="32501" y="52832"/>
                    <a:pt x="32677" y="52859"/>
                    <a:pt x="32857" y="52885"/>
                  </a:cubicBezTo>
                  <a:cubicBezTo>
                    <a:pt x="32715" y="52814"/>
                    <a:pt x="32572" y="52746"/>
                    <a:pt x="32430" y="52675"/>
                  </a:cubicBezTo>
                  <a:cubicBezTo>
                    <a:pt x="32250" y="52660"/>
                    <a:pt x="32066" y="52645"/>
                    <a:pt x="31886" y="52626"/>
                  </a:cubicBezTo>
                  <a:cubicBezTo>
                    <a:pt x="32032" y="52686"/>
                    <a:pt x="32175" y="52746"/>
                    <a:pt x="32321" y="52802"/>
                  </a:cubicBezTo>
                  <a:close/>
                  <a:moveTo>
                    <a:pt x="33289" y="53174"/>
                  </a:moveTo>
                  <a:cubicBezTo>
                    <a:pt x="33405" y="53196"/>
                    <a:pt x="33518" y="53219"/>
                    <a:pt x="33630" y="53241"/>
                  </a:cubicBezTo>
                  <a:cubicBezTo>
                    <a:pt x="33540" y="53200"/>
                    <a:pt x="33450" y="53159"/>
                    <a:pt x="33360" y="53117"/>
                  </a:cubicBezTo>
                  <a:cubicBezTo>
                    <a:pt x="33248" y="53102"/>
                    <a:pt x="33131" y="53087"/>
                    <a:pt x="33019" y="53072"/>
                  </a:cubicBezTo>
                  <a:cubicBezTo>
                    <a:pt x="33109" y="53106"/>
                    <a:pt x="33199" y="53140"/>
                    <a:pt x="33289" y="53174"/>
                  </a:cubicBezTo>
                  <a:close/>
                  <a:moveTo>
                    <a:pt x="34313" y="53369"/>
                  </a:moveTo>
                  <a:cubicBezTo>
                    <a:pt x="34490" y="53399"/>
                    <a:pt x="34666" y="53429"/>
                    <a:pt x="34838" y="53459"/>
                  </a:cubicBezTo>
                  <a:cubicBezTo>
                    <a:pt x="34696" y="53388"/>
                    <a:pt x="34557" y="53316"/>
                    <a:pt x="34418" y="53241"/>
                  </a:cubicBezTo>
                  <a:cubicBezTo>
                    <a:pt x="34238" y="53222"/>
                    <a:pt x="34062" y="53204"/>
                    <a:pt x="33885" y="53185"/>
                  </a:cubicBezTo>
                  <a:cubicBezTo>
                    <a:pt x="34028" y="53245"/>
                    <a:pt x="34171" y="53309"/>
                    <a:pt x="34313" y="53369"/>
                  </a:cubicBezTo>
                  <a:moveTo>
                    <a:pt x="35262" y="53752"/>
                  </a:moveTo>
                  <a:cubicBezTo>
                    <a:pt x="35375" y="53778"/>
                    <a:pt x="35488" y="53804"/>
                    <a:pt x="35600" y="53827"/>
                  </a:cubicBezTo>
                  <a:cubicBezTo>
                    <a:pt x="35514" y="53785"/>
                    <a:pt x="35424" y="53744"/>
                    <a:pt x="35334" y="53703"/>
                  </a:cubicBezTo>
                  <a:cubicBezTo>
                    <a:pt x="35225" y="53684"/>
                    <a:pt x="35112" y="53665"/>
                    <a:pt x="35000" y="53650"/>
                  </a:cubicBezTo>
                  <a:cubicBezTo>
                    <a:pt x="35090" y="53684"/>
                    <a:pt x="35176" y="53718"/>
                    <a:pt x="35262" y="53752"/>
                  </a:cubicBezTo>
                  <a:moveTo>
                    <a:pt x="36279" y="53969"/>
                  </a:moveTo>
                  <a:cubicBezTo>
                    <a:pt x="36448" y="54003"/>
                    <a:pt x="36613" y="54037"/>
                    <a:pt x="36782" y="54067"/>
                  </a:cubicBezTo>
                  <a:cubicBezTo>
                    <a:pt x="36643" y="53992"/>
                    <a:pt x="36504" y="53920"/>
                    <a:pt x="36366" y="53845"/>
                  </a:cubicBezTo>
                  <a:cubicBezTo>
                    <a:pt x="36197" y="53823"/>
                    <a:pt x="36024" y="53800"/>
                    <a:pt x="35855" y="53778"/>
                  </a:cubicBezTo>
                  <a:cubicBezTo>
                    <a:pt x="35994" y="53842"/>
                    <a:pt x="36137" y="53905"/>
                    <a:pt x="36279" y="53969"/>
                  </a:cubicBezTo>
                  <a:close/>
                  <a:moveTo>
                    <a:pt x="37213" y="54367"/>
                  </a:moveTo>
                  <a:cubicBezTo>
                    <a:pt x="37322" y="54393"/>
                    <a:pt x="37427" y="54419"/>
                    <a:pt x="37532" y="54446"/>
                  </a:cubicBezTo>
                  <a:cubicBezTo>
                    <a:pt x="37446" y="54404"/>
                    <a:pt x="37360" y="54359"/>
                    <a:pt x="37274" y="54318"/>
                  </a:cubicBezTo>
                  <a:cubicBezTo>
                    <a:pt x="37165" y="54299"/>
                    <a:pt x="37060" y="54281"/>
                    <a:pt x="36955" y="54262"/>
                  </a:cubicBezTo>
                  <a:cubicBezTo>
                    <a:pt x="37041" y="54296"/>
                    <a:pt x="37127" y="54333"/>
                    <a:pt x="37213" y="54367"/>
                  </a:cubicBezTo>
                  <a:close/>
                  <a:moveTo>
                    <a:pt x="38204" y="54603"/>
                  </a:moveTo>
                  <a:cubicBezTo>
                    <a:pt x="38365" y="54637"/>
                    <a:pt x="38527" y="54671"/>
                    <a:pt x="38684" y="54705"/>
                  </a:cubicBezTo>
                  <a:cubicBezTo>
                    <a:pt x="38549" y="54629"/>
                    <a:pt x="38410" y="54554"/>
                    <a:pt x="38275" y="54479"/>
                  </a:cubicBezTo>
                  <a:cubicBezTo>
                    <a:pt x="38114" y="54453"/>
                    <a:pt x="37949" y="54431"/>
                    <a:pt x="37788" y="54404"/>
                  </a:cubicBezTo>
                  <a:cubicBezTo>
                    <a:pt x="37926" y="54468"/>
                    <a:pt x="38065" y="54536"/>
                    <a:pt x="38204" y="54603"/>
                  </a:cubicBezTo>
                  <a:moveTo>
                    <a:pt x="39135" y="55020"/>
                  </a:moveTo>
                  <a:cubicBezTo>
                    <a:pt x="39232" y="55046"/>
                    <a:pt x="39330" y="55072"/>
                    <a:pt x="39427" y="55098"/>
                  </a:cubicBezTo>
                  <a:cubicBezTo>
                    <a:pt x="39341" y="55053"/>
                    <a:pt x="39255" y="55008"/>
                    <a:pt x="39172" y="54963"/>
                  </a:cubicBezTo>
                  <a:cubicBezTo>
                    <a:pt x="39071" y="54945"/>
                    <a:pt x="38973" y="54926"/>
                    <a:pt x="38872" y="54903"/>
                  </a:cubicBezTo>
                  <a:cubicBezTo>
                    <a:pt x="38958" y="54945"/>
                    <a:pt x="39048" y="54982"/>
                    <a:pt x="39135" y="55020"/>
                  </a:cubicBezTo>
                  <a:close/>
                  <a:moveTo>
                    <a:pt x="40095" y="55267"/>
                  </a:moveTo>
                  <a:cubicBezTo>
                    <a:pt x="40245" y="55305"/>
                    <a:pt x="40399" y="55339"/>
                    <a:pt x="40549" y="55376"/>
                  </a:cubicBezTo>
                  <a:cubicBezTo>
                    <a:pt x="40414" y="55297"/>
                    <a:pt x="40283" y="55222"/>
                    <a:pt x="40148" y="55143"/>
                  </a:cubicBezTo>
                  <a:cubicBezTo>
                    <a:pt x="39994" y="55117"/>
                    <a:pt x="39836" y="55091"/>
                    <a:pt x="39682" y="55061"/>
                  </a:cubicBezTo>
                  <a:cubicBezTo>
                    <a:pt x="39817" y="55128"/>
                    <a:pt x="39956" y="55200"/>
                    <a:pt x="40095" y="55267"/>
                  </a:cubicBezTo>
                  <a:moveTo>
                    <a:pt x="41052" y="55489"/>
                  </a:moveTo>
                  <a:cubicBezTo>
                    <a:pt x="41236" y="55530"/>
                    <a:pt x="41423" y="55567"/>
                    <a:pt x="41607" y="55605"/>
                  </a:cubicBezTo>
                  <a:cubicBezTo>
                    <a:pt x="41446" y="55504"/>
                    <a:pt x="41284" y="55402"/>
                    <a:pt x="41123" y="55297"/>
                  </a:cubicBezTo>
                  <a:cubicBezTo>
                    <a:pt x="40936" y="55271"/>
                    <a:pt x="40744" y="55241"/>
                    <a:pt x="40553" y="55211"/>
                  </a:cubicBezTo>
                  <a:cubicBezTo>
                    <a:pt x="40718" y="55305"/>
                    <a:pt x="40883" y="55395"/>
                    <a:pt x="41052" y="55489"/>
                  </a:cubicBezTo>
                  <a:close/>
                  <a:moveTo>
                    <a:pt x="40996" y="55691"/>
                  </a:moveTo>
                  <a:cubicBezTo>
                    <a:pt x="41086" y="55718"/>
                    <a:pt x="41176" y="55744"/>
                    <a:pt x="41266" y="55770"/>
                  </a:cubicBezTo>
                  <a:cubicBezTo>
                    <a:pt x="41187" y="55729"/>
                    <a:pt x="41108" y="55684"/>
                    <a:pt x="41029" y="55643"/>
                  </a:cubicBezTo>
                  <a:cubicBezTo>
                    <a:pt x="40939" y="55620"/>
                    <a:pt x="40845" y="55601"/>
                    <a:pt x="40755" y="55579"/>
                  </a:cubicBezTo>
                  <a:cubicBezTo>
                    <a:pt x="40834" y="55616"/>
                    <a:pt x="40913" y="55654"/>
                    <a:pt x="40996" y="55691"/>
                  </a:cubicBezTo>
                  <a:close/>
                  <a:moveTo>
                    <a:pt x="41930" y="55954"/>
                  </a:moveTo>
                  <a:cubicBezTo>
                    <a:pt x="42076" y="55991"/>
                    <a:pt x="42222" y="56029"/>
                    <a:pt x="42369" y="56066"/>
                  </a:cubicBezTo>
                  <a:cubicBezTo>
                    <a:pt x="42241" y="55991"/>
                    <a:pt x="42114" y="55916"/>
                    <a:pt x="41986" y="55838"/>
                  </a:cubicBezTo>
                  <a:cubicBezTo>
                    <a:pt x="41836" y="55808"/>
                    <a:pt x="41686" y="55778"/>
                    <a:pt x="41536" y="55748"/>
                  </a:cubicBezTo>
                  <a:cubicBezTo>
                    <a:pt x="41667" y="55819"/>
                    <a:pt x="41798" y="55886"/>
                    <a:pt x="41930" y="55954"/>
                  </a:cubicBezTo>
                  <a:moveTo>
                    <a:pt x="42868" y="56190"/>
                  </a:moveTo>
                  <a:cubicBezTo>
                    <a:pt x="43048" y="56235"/>
                    <a:pt x="43228" y="56277"/>
                    <a:pt x="43408" y="56318"/>
                  </a:cubicBezTo>
                  <a:cubicBezTo>
                    <a:pt x="43250" y="56217"/>
                    <a:pt x="43093" y="56112"/>
                    <a:pt x="42939" y="56010"/>
                  </a:cubicBezTo>
                  <a:cubicBezTo>
                    <a:pt x="42755" y="55980"/>
                    <a:pt x="42571" y="55946"/>
                    <a:pt x="42388" y="55913"/>
                  </a:cubicBezTo>
                  <a:cubicBezTo>
                    <a:pt x="42545" y="56006"/>
                    <a:pt x="42706" y="56100"/>
                    <a:pt x="42868" y="56190"/>
                  </a:cubicBezTo>
                  <a:moveTo>
                    <a:pt x="42812" y="56385"/>
                  </a:moveTo>
                  <a:cubicBezTo>
                    <a:pt x="42894" y="56415"/>
                    <a:pt x="42980" y="56442"/>
                    <a:pt x="43067" y="56468"/>
                  </a:cubicBezTo>
                  <a:cubicBezTo>
                    <a:pt x="42995" y="56427"/>
                    <a:pt x="42920" y="56385"/>
                    <a:pt x="42845" y="56340"/>
                  </a:cubicBezTo>
                  <a:cubicBezTo>
                    <a:pt x="42759" y="56322"/>
                    <a:pt x="42673" y="56299"/>
                    <a:pt x="42583" y="56277"/>
                  </a:cubicBezTo>
                  <a:cubicBezTo>
                    <a:pt x="42658" y="56314"/>
                    <a:pt x="42733" y="56352"/>
                    <a:pt x="42812" y="56385"/>
                  </a:cubicBezTo>
                  <a:close/>
                  <a:moveTo>
                    <a:pt x="43727" y="56663"/>
                  </a:moveTo>
                  <a:cubicBezTo>
                    <a:pt x="43870" y="56704"/>
                    <a:pt x="44008" y="56746"/>
                    <a:pt x="44151" y="56783"/>
                  </a:cubicBezTo>
                  <a:cubicBezTo>
                    <a:pt x="44027" y="56708"/>
                    <a:pt x="43903" y="56633"/>
                    <a:pt x="43780" y="56554"/>
                  </a:cubicBezTo>
                  <a:cubicBezTo>
                    <a:pt x="43637" y="56524"/>
                    <a:pt x="43491" y="56494"/>
                    <a:pt x="43348" y="56460"/>
                  </a:cubicBezTo>
                  <a:cubicBezTo>
                    <a:pt x="43472" y="56528"/>
                    <a:pt x="43599" y="56596"/>
                    <a:pt x="43727" y="56663"/>
                  </a:cubicBezTo>
                  <a:close/>
                  <a:moveTo>
                    <a:pt x="44646" y="56918"/>
                  </a:moveTo>
                  <a:cubicBezTo>
                    <a:pt x="44823" y="56963"/>
                    <a:pt x="44995" y="57008"/>
                    <a:pt x="45172" y="57053"/>
                  </a:cubicBezTo>
                  <a:cubicBezTo>
                    <a:pt x="45018" y="56952"/>
                    <a:pt x="44868" y="56847"/>
                    <a:pt x="44718" y="56746"/>
                  </a:cubicBezTo>
                  <a:cubicBezTo>
                    <a:pt x="44537" y="56712"/>
                    <a:pt x="44361" y="56674"/>
                    <a:pt x="44181" y="56641"/>
                  </a:cubicBezTo>
                  <a:cubicBezTo>
                    <a:pt x="44335" y="56734"/>
                    <a:pt x="44489" y="56828"/>
                    <a:pt x="44646" y="56918"/>
                  </a:cubicBezTo>
                  <a:moveTo>
                    <a:pt x="44590" y="57110"/>
                  </a:moveTo>
                  <a:cubicBezTo>
                    <a:pt x="44669" y="57136"/>
                    <a:pt x="44751" y="57162"/>
                    <a:pt x="44834" y="57188"/>
                  </a:cubicBezTo>
                  <a:cubicBezTo>
                    <a:pt x="44763" y="57151"/>
                    <a:pt x="44691" y="57110"/>
                    <a:pt x="44624" y="57068"/>
                  </a:cubicBezTo>
                  <a:cubicBezTo>
                    <a:pt x="44541" y="57046"/>
                    <a:pt x="44459" y="57023"/>
                    <a:pt x="44376" y="57001"/>
                  </a:cubicBezTo>
                  <a:cubicBezTo>
                    <a:pt x="44447" y="57038"/>
                    <a:pt x="44519" y="57072"/>
                    <a:pt x="44590" y="57110"/>
                  </a:cubicBezTo>
                  <a:close/>
                  <a:moveTo>
                    <a:pt x="45490" y="57402"/>
                  </a:moveTo>
                  <a:cubicBezTo>
                    <a:pt x="45626" y="57443"/>
                    <a:pt x="45764" y="57485"/>
                    <a:pt x="45903" y="57526"/>
                  </a:cubicBezTo>
                  <a:cubicBezTo>
                    <a:pt x="45783" y="57451"/>
                    <a:pt x="45663" y="57372"/>
                    <a:pt x="45543" y="57297"/>
                  </a:cubicBezTo>
                  <a:cubicBezTo>
                    <a:pt x="45404" y="57263"/>
                    <a:pt x="45262" y="57230"/>
                    <a:pt x="45123" y="57196"/>
                  </a:cubicBezTo>
                  <a:cubicBezTo>
                    <a:pt x="45247" y="57263"/>
                    <a:pt x="45367" y="57331"/>
                    <a:pt x="45490" y="57402"/>
                  </a:cubicBezTo>
                  <a:close/>
                  <a:moveTo>
                    <a:pt x="46395" y="57669"/>
                  </a:moveTo>
                  <a:cubicBezTo>
                    <a:pt x="46567" y="57717"/>
                    <a:pt x="46736" y="57766"/>
                    <a:pt x="46909" y="57811"/>
                  </a:cubicBezTo>
                  <a:cubicBezTo>
                    <a:pt x="46759" y="57710"/>
                    <a:pt x="46612" y="57609"/>
                    <a:pt x="46466" y="57503"/>
                  </a:cubicBezTo>
                  <a:cubicBezTo>
                    <a:pt x="46290" y="57466"/>
                    <a:pt x="46117" y="57428"/>
                    <a:pt x="45941" y="57391"/>
                  </a:cubicBezTo>
                  <a:cubicBezTo>
                    <a:pt x="46091" y="57485"/>
                    <a:pt x="46241" y="57579"/>
                    <a:pt x="46395" y="57669"/>
                  </a:cubicBezTo>
                  <a:close/>
                  <a:moveTo>
                    <a:pt x="46338" y="57852"/>
                  </a:moveTo>
                  <a:cubicBezTo>
                    <a:pt x="46417" y="57882"/>
                    <a:pt x="46496" y="57909"/>
                    <a:pt x="46575" y="57939"/>
                  </a:cubicBezTo>
                  <a:cubicBezTo>
                    <a:pt x="46503" y="57897"/>
                    <a:pt x="46440" y="57856"/>
                    <a:pt x="46372" y="57815"/>
                  </a:cubicBezTo>
                  <a:cubicBezTo>
                    <a:pt x="46293" y="57792"/>
                    <a:pt x="46211" y="57770"/>
                    <a:pt x="46136" y="57747"/>
                  </a:cubicBezTo>
                  <a:cubicBezTo>
                    <a:pt x="46203" y="57785"/>
                    <a:pt x="46271" y="57819"/>
                    <a:pt x="46338" y="57852"/>
                  </a:cubicBezTo>
                  <a:moveTo>
                    <a:pt x="47228" y="58160"/>
                  </a:moveTo>
                  <a:cubicBezTo>
                    <a:pt x="47359" y="58205"/>
                    <a:pt x="47494" y="58250"/>
                    <a:pt x="47629" y="58291"/>
                  </a:cubicBezTo>
                  <a:cubicBezTo>
                    <a:pt x="47509" y="58216"/>
                    <a:pt x="47393" y="58138"/>
                    <a:pt x="47276" y="58063"/>
                  </a:cubicBezTo>
                  <a:cubicBezTo>
                    <a:pt x="47141" y="58029"/>
                    <a:pt x="47006" y="57991"/>
                    <a:pt x="46871" y="57954"/>
                  </a:cubicBezTo>
                  <a:cubicBezTo>
                    <a:pt x="46988" y="58025"/>
                    <a:pt x="47108" y="58093"/>
                    <a:pt x="47228" y="58160"/>
                  </a:cubicBezTo>
                  <a:moveTo>
                    <a:pt x="48121" y="58445"/>
                  </a:moveTo>
                  <a:cubicBezTo>
                    <a:pt x="48286" y="58498"/>
                    <a:pt x="48455" y="58547"/>
                    <a:pt x="48623" y="58595"/>
                  </a:cubicBezTo>
                  <a:cubicBezTo>
                    <a:pt x="48477" y="58494"/>
                    <a:pt x="48334" y="58389"/>
                    <a:pt x="48188" y="58284"/>
                  </a:cubicBezTo>
                  <a:cubicBezTo>
                    <a:pt x="48019" y="58246"/>
                    <a:pt x="47847" y="58205"/>
                    <a:pt x="47674" y="58164"/>
                  </a:cubicBezTo>
                  <a:cubicBezTo>
                    <a:pt x="47824" y="58258"/>
                    <a:pt x="47971" y="58351"/>
                    <a:pt x="48121" y="58445"/>
                  </a:cubicBezTo>
                  <a:moveTo>
                    <a:pt x="48061" y="58625"/>
                  </a:moveTo>
                  <a:cubicBezTo>
                    <a:pt x="48139" y="58652"/>
                    <a:pt x="48214" y="58682"/>
                    <a:pt x="48289" y="58708"/>
                  </a:cubicBezTo>
                  <a:cubicBezTo>
                    <a:pt x="48226" y="58670"/>
                    <a:pt x="48158" y="58629"/>
                    <a:pt x="48094" y="58588"/>
                  </a:cubicBezTo>
                  <a:cubicBezTo>
                    <a:pt x="48019" y="58565"/>
                    <a:pt x="47944" y="58543"/>
                    <a:pt x="47865" y="58520"/>
                  </a:cubicBezTo>
                  <a:cubicBezTo>
                    <a:pt x="47933" y="58554"/>
                    <a:pt x="47997" y="58588"/>
                    <a:pt x="48061" y="58625"/>
                  </a:cubicBezTo>
                  <a:close/>
                  <a:moveTo>
                    <a:pt x="48939" y="58944"/>
                  </a:moveTo>
                  <a:cubicBezTo>
                    <a:pt x="49070" y="58989"/>
                    <a:pt x="49201" y="59038"/>
                    <a:pt x="49333" y="59079"/>
                  </a:cubicBezTo>
                  <a:cubicBezTo>
                    <a:pt x="49220" y="59004"/>
                    <a:pt x="49104" y="58929"/>
                    <a:pt x="48991" y="58850"/>
                  </a:cubicBezTo>
                  <a:cubicBezTo>
                    <a:pt x="48860" y="58813"/>
                    <a:pt x="48725" y="58775"/>
                    <a:pt x="48590" y="58738"/>
                  </a:cubicBezTo>
                  <a:cubicBezTo>
                    <a:pt x="48706" y="58805"/>
                    <a:pt x="48822" y="58877"/>
                    <a:pt x="48939" y="58944"/>
                  </a:cubicBezTo>
                  <a:moveTo>
                    <a:pt x="49824" y="59244"/>
                  </a:moveTo>
                  <a:cubicBezTo>
                    <a:pt x="49989" y="59297"/>
                    <a:pt x="50154" y="59349"/>
                    <a:pt x="50319" y="59402"/>
                  </a:cubicBezTo>
                  <a:cubicBezTo>
                    <a:pt x="50177" y="59297"/>
                    <a:pt x="50034" y="59196"/>
                    <a:pt x="49895" y="59091"/>
                  </a:cubicBezTo>
                  <a:cubicBezTo>
                    <a:pt x="49726" y="59046"/>
                    <a:pt x="49558" y="59004"/>
                    <a:pt x="49389" y="58959"/>
                  </a:cubicBezTo>
                  <a:cubicBezTo>
                    <a:pt x="49531" y="59053"/>
                    <a:pt x="49678" y="59151"/>
                    <a:pt x="49824" y="59244"/>
                  </a:cubicBezTo>
                  <a:moveTo>
                    <a:pt x="49764" y="59417"/>
                  </a:moveTo>
                  <a:cubicBezTo>
                    <a:pt x="49839" y="59447"/>
                    <a:pt x="49910" y="59477"/>
                    <a:pt x="49985" y="59503"/>
                  </a:cubicBezTo>
                  <a:cubicBezTo>
                    <a:pt x="49922" y="59466"/>
                    <a:pt x="49862" y="59425"/>
                    <a:pt x="49798" y="59383"/>
                  </a:cubicBezTo>
                  <a:cubicBezTo>
                    <a:pt x="49726" y="59361"/>
                    <a:pt x="49651" y="59338"/>
                    <a:pt x="49576" y="59312"/>
                  </a:cubicBezTo>
                  <a:cubicBezTo>
                    <a:pt x="49640" y="59349"/>
                    <a:pt x="49704" y="59383"/>
                    <a:pt x="49764" y="59417"/>
                  </a:cubicBezTo>
                  <a:moveTo>
                    <a:pt x="50634" y="59751"/>
                  </a:moveTo>
                  <a:cubicBezTo>
                    <a:pt x="50762" y="59800"/>
                    <a:pt x="50893" y="59845"/>
                    <a:pt x="51021" y="59894"/>
                  </a:cubicBezTo>
                  <a:cubicBezTo>
                    <a:pt x="50908" y="59815"/>
                    <a:pt x="50800" y="59740"/>
                    <a:pt x="50687" y="59661"/>
                  </a:cubicBezTo>
                  <a:cubicBezTo>
                    <a:pt x="50556" y="59623"/>
                    <a:pt x="50424" y="59582"/>
                    <a:pt x="50293" y="59541"/>
                  </a:cubicBezTo>
                  <a:cubicBezTo>
                    <a:pt x="50406" y="59612"/>
                    <a:pt x="50522" y="59683"/>
                    <a:pt x="50634" y="59751"/>
                  </a:cubicBezTo>
                  <a:close/>
                  <a:moveTo>
                    <a:pt x="51509" y="60062"/>
                  </a:moveTo>
                  <a:cubicBezTo>
                    <a:pt x="51674" y="60119"/>
                    <a:pt x="51839" y="60175"/>
                    <a:pt x="52000" y="60227"/>
                  </a:cubicBezTo>
                  <a:cubicBezTo>
                    <a:pt x="51861" y="60122"/>
                    <a:pt x="51719" y="60021"/>
                    <a:pt x="51580" y="59916"/>
                  </a:cubicBezTo>
                  <a:cubicBezTo>
                    <a:pt x="51415" y="59871"/>
                    <a:pt x="51250" y="59822"/>
                    <a:pt x="51081" y="59777"/>
                  </a:cubicBezTo>
                  <a:cubicBezTo>
                    <a:pt x="51224" y="59871"/>
                    <a:pt x="51366" y="59969"/>
                    <a:pt x="51509" y="60062"/>
                  </a:cubicBezTo>
                  <a:close/>
                  <a:moveTo>
                    <a:pt x="51452" y="60231"/>
                  </a:moveTo>
                  <a:cubicBezTo>
                    <a:pt x="51524" y="60261"/>
                    <a:pt x="51595" y="60291"/>
                    <a:pt x="51666" y="60321"/>
                  </a:cubicBezTo>
                  <a:cubicBezTo>
                    <a:pt x="51606" y="60280"/>
                    <a:pt x="51546" y="60242"/>
                    <a:pt x="51486" y="60201"/>
                  </a:cubicBezTo>
                  <a:cubicBezTo>
                    <a:pt x="51415" y="60179"/>
                    <a:pt x="51344" y="60152"/>
                    <a:pt x="51269" y="60126"/>
                  </a:cubicBezTo>
                  <a:cubicBezTo>
                    <a:pt x="51332" y="60164"/>
                    <a:pt x="51392" y="60197"/>
                    <a:pt x="51452" y="60231"/>
                  </a:cubicBezTo>
                  <a:close/>
                  <a:moveTo>
                    <a:pt x="52315" y="60576"/>
                  </a:moveTo>
                  <a:cubicBezTo>
                    <a:pt x="52439" y="60625"/>
                    <a:pt x="52567" y="60674"/>
                    <a:pt x="52698" y="60723"/>
                  </a:cubicBezTo>
                  <a:cubicBezTo>
                    <a:pt x="52586" y="60648"/>
                    <a:pt x="52477" y="60569"/>
                    <a:pt x="52368" y="60490"/>
                  </a:cubicBezTo>
                  <a:cubicBezTo>
                    <a:pt x="52237" y="60449"/>
                    <a:pt x="52109" y="60408"/>
                    <a:pt x="51978" y="60366"/>
                  </a:cubicBezTo>
                  <a:cubicBezTo>
                    <a:pt x="52090" y="60438"/>
                    <a:pt x="52203" y="60509"/>
                    <a:pt x="52315" y="60576"/>
                  </a:cubicBezTo>
                  <a:moveTo>
                    <a:pt x="53182" y="60903"/>
                  </a:moveTo>
                  <a:cubicBezTo>
                    <a:pt x="53343" y="60959"/>
                    <a:pt x="53505" y="61015"/>
                    <a:pt x="53670" y="61072"/>
                  </a:cubicBezTo>
                  <a:cubicBezTo>
                    <a:pt x="53531" y="60970"/>
                    <a:pt x="53392" y="60865"/>
                    <a:pt x="53253" y="60760"/>
                  </a:cubicBezTo>
                  <a:cubicBezTo>
                    <a:pt x="53088" y="60711"/>
                    <a:pt x="52927" y="60663"/>
                    <a:pt x="52762" y="60614"/>
                  </a:cubicBezTo>
                  <a:cubicBezTo>
                    <a:pt x="52901" y="60711"/>
                    <a:pt x="53040" y="60805"/>
                    <a:pt x="53182" y="60903"/>
                  </a:cubicBezTo>
                  <a:moveTo>
                    <a:pt x="53122" y="61068"/>
                  </a:moveTo>
                  <a:cubicBezTo>
                    <a:pt x="53193" y="61098"/>
                    <a:pt x="53265" y="61128"/>
                    <a:pt x="53336" y="61158"/>
                  </a:cubicBezTo>
                  <a:cubicBezTo>
                    <a:pt x="53276" y="61117"/>
                    <a:pt x="53216" y="61079"/>
                    <a:pt x="53160" y="61038"/>
                  </a:cubicBezTo>
                  <a:cubicBezTo>
                    <a:pt x="53088" y="61012"/>
                    <a:pt x="53017" y="60989"/>
                    <a:pt x="52946" y="60963"/>
                  </a:cubicBezTo>
                  <a:cubicBezTo>
                    <a:pt x="53006" y="60997"/>
                    <a:pt x="53066" y="61030"/>
                    <a:pt x="53122" y="61068"/>
                  </a:cubicBezTo>
                  <a:moveTo>
                    <a:pt x="53981" y="61424"/>
                  </a:moveTo>
                  <a:cubicBezTo>
                    <a:pt x="54105" y="61473"/>
                    <a:pt x="54233" y="61522"/>
                    <a:pt x="54356" y="61574"/>
                  </a:cubicBezTo>
                  <a:cubicBezTo>
                    <a:pt x="54248" y="61496"/>
                    <a:pt x="54143" y="61421"/>
                    <a:pt x="54034" y="61342"/>
                  </a:cubicBezTo>
                  <a:cubicBezTo>
                    <a:pt x="53906" y="61297"/>
                    <a:pt x="53779" y="61255"/>
                    <a:pt x="53651" y="61210"/>
                  </a:cubicBezTo>
                  <a:cubicBezTo>
                    <a:pt x="53760" y="61282"/>
                    <a:pt x="53869" y="61353"/>
                    <a:pt x="53981" y="61424"/>
                  </a:cubicBezTo>
                  <a:moveTo>
                    <a:pt x="54840" y="61758"/>
                  </a:moveTo>
                  <a:cubicBezTo>
                    <a:pt x="55002" y="61818"/>
                    <a:pt x="55163" y="61878"/>
                    <a:pt x="55324" y="61935"/>
                  </a:cubicBezTo>
                  <a:cubicBezTo>
                    <a:pt x="55189" y="61833"/>
                    <a:pt x="55051" y="61728"/>
                    <a:pt x="54916" y="61623"/>
                  </a:cubicBezTo>
                  <a:cubicBezTo>
                    <a:pt x="54754" y="61571"/>
                    <a:pt x="54589" y="61522"/>
                    <a:pt x="54428" y="61469"/>
                  </a:cubicBezTo>
                  <a:cubicBezTo>
                    <a:pt x="54563" y="61567"/>
                    <a:pt x="54702" y="61661"/>
                    <a:pt x="54840" y="61758"/>
                  </a:cubicBezTo>
                  <a:close/>
                  <a:moveTo>
                    <a:pt x="54784" y="61920"/>
                  </a:moveTo>
                  <a:cubicBezTo>
                    <a:pt x="54852" y="61950"/>
                    <a:pt x="54923" y="61980"/>
                    <a:pt x="54994" y="62010"/>
                  </a:cubicBezTo>
                  <a:cubicBezTo>
                    <a:pt x="54934" y="61972"/>
                    <a:pt x="54878" y="61935"/>
                    <a:pt x="54818" y="61893"/>
                  </a:cubicBezTo>
                  <a:cubicBezTo>
                    <a:pt x="54750" y="61867"/>
                    <a:pt x="54683" y="61841"/>
                    <a:pt x="54612" y="61815"/>
                  </a:cubicBezTo>
                  <a:cubicBezTo>
                    <a:pt x="54668" y="61848"/>
                    <a:pt x="54728" y="61886"/>
                    <a:pt x="54784" y="61920"/>
                  </a:cubicBezTo>
                  <a:moveTo>
                    <a:pt x="55632" y="62287"/>
                  </a:moveTo>
                  <a:cubicBezTo>
                    <a:pt x="55760" y="62336"/>
                    <a:pt x="55884" y="62389"/>
                    <a:pt x="56011" y="62441"/>
                  </a:cubicBezTo>
                  <a:cubicBezTo>
                    <a:pt x="55902" y="62362"/>
                    <a:pt x="55797" y="62284"/>
                    <a:pt x="55688" y="62208"/>
                  </a:cubicBezTo>
                  <a:cubicBezTo>
                    <a:pt x="55561" y="62163"/>
                    <a:pt x="55437" y="62118"/>
                    <a:pt x="55309" y="62073"/>
                  </a:cubicBezTo>
                  <a:cubicBezTo>
                    <a:pt x="55418" y="62145"/>
                    <a:pt x="55523" y="62216"/>
                    <a:pt x="55632" y="62287"/>
                  </a:cubicBezTo>
                  <a:close/>
                  <a:moveTo>
                    <a:pt x="56491" y="62632"/>
                  </a:moveTo>
                  <a:cubicBezTo>
                    <a:pt x="56653" y="62693"/>
                    <a:pt x="56810" y="62756"/>
                    <a:pt x="56972" y="62816"/>
                  </a:cubicBezTo>
                  <a:cubicBezTo>
                    <a:pt x="56837" y="62711"/>
                    <a:pt x="56701" y="62606"/>
                    <a:pt x="56566" y="62501"/>
                  </a:cubicBezTo>
                  <a:cubicBezTo>
                    <a:pt x="56405" y="62449"/>
                    <a:pt x="56244" y="62396"/>
                    <a:pt x="56082" y="62340"/>
                  </a:cubicBezTo>
                  <a:cubicBezTo>
                    <a:pt x="56217" y="62437"/>
                    <a:pt x="56353" y="62535"/>
                    <a:pt x="56491" y="62632"/>
                  </a:cubicBezTo>
                  <a:moveTo>
                    <a:pt x="56431" y="62786"/>
                  </a:moveTo>
                  <a:cubicBezTo>
                    <a:pt x="56503" y="62820"/>
                    <a:pt x="56570" y="62850"/>
                    <a:pt x="56641" y="62884"/>
                  </a:cubicBezTo>
                  <a:cubicBezTo>
                    <a:pt x="56585" y="62843"/>
                    <a:pt x="56525" y="62805"/>
                    <a:pt x="56469" y="62764"/>
                  </a:cubicBezTo>
                  <a:cubicBezTo>
                    <a:pt x="56401" y="62738"/>
                    <a:pt x="56334" y="62711"/>
                    <a:pt x="56263" y="62685"/>
                  </a:cubicBezTo>
                  <a:cubicBezTo>
                    <a:pt x="56319" y="62719"/>
                    <a:pt x="56375" y="62753"/>
                    <a:pt x="56431" y="62786"/>
                  </a:cubicBezTo>
                  <a:moveTo>
                    <a:pt x="57279" y="63165"/>
                  </a:moveTo>
                  <a:cubicBezTo>
                    <a:pt x="57403" y="63218"/>
                    <a:pt x="57527" y="63270"/>
                    <a:pt x="57654" y="63323"/>
                  </a:cubicBezTo>
                  <a:cubicBezTo>
                    <a:pt x="57546" y="63244"/>
                    <a:pt x="57441" y="63169"/>
                    <a:pt x="57336" y="63090"/>
                  </a:cubicBezTo>
                  <a:cubicBezTo>
                    <a:pt x="57208" y="63045"/>
                    <a:pt x="57084" y="62996"/>
                    <a:pt x="56957" y="62951"/>
                  </a:cubicBezTo>
                  <a:cubicBezTo>
                    <a:pt x="57065" y="63023"/>
                    <a:pt x="57170" y="63094"/>
                    <a:pt x="57279" y="63165"/>
                  </a:cubicBezTo>
                  <a:close/>
                  <a:moveTo>
                    <a:pt x="58135" y="63522"/>
                  </a:moveTo>
                  <a:cubicBezTo>
                    <a:pt x="58292" y="63585"/>
                    <a:pt x="58450" y="63646"/>
                    <a:pt x="58611" y="63709"/>
                  </a:cubicBezTo>
                  <a:cubicBezTo>
                    <a:pt x="58476" y="63604"/>
                    <a:pt x="58341" y="63499"/>
                    <a:pt x="58210" y="63394"/>
                  </a:cubicBezTo>
                  <a:cubicBezTo>
                    <a:pt x="58048" y="63338"/>
                    <a:pt x="57887" y="63285"/>
                    <a:pt x="57726" y="63229"/>
                  </a:cubicBezTo>
                  <a:cubicBezTo>
                    <a:pt x="57861" y="63327"/>
                    <a:pt x="57996" y="63424"/>
                    <a:pt x="58135" y="63522"/>
                  </a:cubicBezTo>
                  <a:moveTo>
                    <a:pt x="58075" y="63672"/>
                  </a:moveTo>
                  <a:cubicBezTo>
                    <a:pt x="58142" y="63706"/>
                    <a:pt x="58210" y="63736"/>
                    <a:pt x="58281" y="63769"/>
                  </a:cubicBezTo>
                  <a:cubicBezTo>
                    <a:pt x="58225" y="63728"/>
                    <a:pt x="58169" y="63691"/>
                    <a:pt x="58112" y="63653"/>
                  </a:cubicBezTo>
                  <a:cubicBezTo>
                    <a:pt x="58045" y="63623"/>
                    <a:pt x="57977" y="63597"/>
                    <a:pt x="57910" y="63570"/>
                  </a:cubicBezTo>
                  <a:cubicBezTo>
                    <a:pt x="57962" y="63604"/>
                    <a:pt x="58018" y="63638"/>
                    <a:pt x="58075" y="63672"/>
                  </a:cubicBezTo>
                  <a:close/>
                  <a:moveTo>
                    <a:pt x="58915" y="64058"/>
                  </a:moveTo>
                  <a:cubicBezTo>
                    <a:pt x="59039" y="64111"/>
                    <a:pt x="59163" y="64167"/>
                    <a:pt x="59287" y="64220"/>
                  </a:cubicBezTo>
                  <a:cubicBezTo>
                    <a:pt x="59182" y="64141"/>
                    <a:pt x="59077" y="64066"/>
                    <a:pt x="58975" y="63987"/>
                  </a:cubicBezTo>
                  <a:cubicBezTo>
                    <a:pt x="58848" y="63938"/>
                    <a:pt x="58724" y="63893"/>
                    <a:pt x="58600" y="63844"/>
                  </a:cubicBezTo>
                  <a:cubicBezTo>
                    <a:pt x="58705" y="63916"/>
                    <a:pt x="58810" y="63987"/>
                    <a:pt x="58915" y="64058"/>
                  </a:cubicBezTo>
                  <a:moveTo>
                    <a:pt x="59767" y="64422"/>
                  </a:moveTo>
                  <a:cubicBezTo>
                    <a:pt x="59924" y="64486"/>
                    <a:pt x="60082" y="64553"/>
                    <a:pt x="60243" y="64617"/>
                  </a:cubicBezTo>
                  <a:cubicBezTo>
                    <a:pt x="60108" y="64512"/>
                    <a:pt x="59977" y="64407"/>
                    <a:pt x="59842" y="64302"/>
                  </a:cubicBezTo>
                  <a:cubicBezTo>
                    <a:pt x="59711" y="64253"/>
                    <a:pt x="59579" y="64208"/>
                    <a:pt x="59444" y="64160"/>
                  </a:cubicBezTo>
                  <a:cubicBezTo>
                    <a:pt x="59418" y="64148"/>
                    <a:pt x="59392" y="64141"/>
                    <a:pt x="59362" y="64130"/>
                  </a:cubicBezTo>
                  <a:cubicBezTo>
                    <a:pt x="59497" y="64227"/>
                    <a:pt x="59632" y="64325"/>
                    <a:pt x="59767" y="64422"/>
                  </a:cubicBezTo>
                  <a:moveTo>
                    <a:pt x="59711" y="64572"/>
                  </a:moveTo>
                  <a:cubicBezTo>
                    <a:pt x="59778" y="64606"/>
                    <a:pt x="59846" y="64636"/>
                    <a:pt x="59913" y="64670"/>
                  </a:cubicBezTo>
                  <a:cubicBezTo>
                    <a:pt x="59857" y="64629"/>
                    <a:pt x="59801" y="64591"/>
                    <a:pt x="59744" y="64550"/>
                  </a:cubicBezTo>
                  <a:cubicBezTo>
                    <a:pt x="59677" y="64523"/>
                    <a:pt x="59609" y="64493"/>
                    <a:pt x="59546" y="64467"/>
                  </a:cubicBezTo>
                  <a:cubicBezTo>
                    <a:pt x="59598" y="64501"/>
                    <a:pt x="59654" y="64535"/>
                    <a:pt x="59711" y="64572"/>
                  </a:cubicBezTo>
                  <a:close/>
                  <a:moveTo>
                    <a:pt x="60547" y="64962"/>
                  </a:moveTo>
                  <a:cubicBezTo>
                    <a:pt x="60671" y="65019"/>
                    <a:pt x="60795" y="65075"/>
                    <a:pt x="60919" y="65131"/>
                  </a:cubicBezTo>
                  <a:cubicBezTo>
                    <a:pt x="60814" y="65053"/>
                    <a:pt x="60709" y="64974"/>
                    <a:pt x="60604" y="64895"/>
                  </a:cubicBezTo>
                  <a:cubicBezTo>
                    <a:pt x="60480" y="64846"/>
                    <a:pt x="60356" y="64797"/>
                    <a:pt x="60232" y="64749"/>
                  </a:cubicBezTo>
                  <a:cubicBezTo>
                    <a:pt x="60337" y="64820"/>
                    <a:pt x="60442" y="64891"/>
                    <a:pt x="60547" y="64962"/>
                  </a:cubicBezTo>
                  <a:close/>
                  <a:moveTo>
                    <a:pt x="61395" y="65338"/>
                  </a:moveTo>
                  <a:cubicBezTo>
                    <a:pt x="61553" y="65405"/>
                    <a:pt x="61710" y="65469"/>
                    <a:pt x="61868" y="65537"/>
                  </a:cubicBezTo>
                  <a:cubicBezTo>
                    <a:pt x="61737" y="65431"/>
                    <a:pt x="61602" y="65323"/>
                    <a:pt x="61470" y="65218"/>
                  </a:cubicBezTo>
                  <a:cubicBezTo>
                    <a:pt x="61313" y="65161"/>
                    <a:pt x="61151" y="65101"/>
                    <a:pt x="60994" y="65041"/>
                  </a:cubicBezTo>
                  <a:cubicBezTo>
                    <a:pt x="61125" y="65143"/>
                    <a:pt x="61260" y="65240"/>
                    <a:pt x="61395" y="65338"/>
                  </a:cubicBezTo>
                  <a:close/>
                  <a:moveTo>
                    <a:pt x="61335" y="65480"/>
                  </a:moveTo>
                  <a:cubicBezTo>
                    <a:pt x="61403" y="65514"/>
                    <a:pt x="61470" y="65548"/>
                    <a:pt x="61538" y="65582"/>
                  </a:cubicBezTo>
                  <a:cubicBezTo>
                    <a:pt x="61485" y="65540"/>
                    <a:pt x="61429" y="65503"/>
                    <a:pt x="61377" y="65465"/>
                  </a:cubicBezTo>
                  <a:cubicBezTo>
                    <a:pt x="61309" y="65435"/>
                    <a:pt x="61241" y="65405"/>
                    <a:pt x="61174" y="65379"/>
                  </a:cubicBezTo>
                  <a:cubicBezTo>
                    <a:pt x="61226" y="65413"/>
                    <a:pt x="61279" y="65446"/>
                    <a:pt x="61335" y="65480"/>
                  </a:cubicBezTo>
                  <a:close/>
                  <a:moveTo>
                    <a:pt x="62172" y="65882"/>
                  </a:moveTo>
                  <a:cubicBezTo>
                    <a:pt x="62296" y="65938"/>
                    <a:pt x="62416" y="65994"/>
                    <a:pt x="62540" y="66051"/>
                  </a:cubicBezTo>
                  <a:cubicBezTo>
                    <a:pt x="62438" y="65972"/>
                    <a:pt x="62333" y="65893"/>
                    <a:pt x="62232" y="65814"/>
                  </a:cubicBezTo>
                  <a:cubicBezTo>
                    <a:pt x="62123" y="65773"/>
                    <a:pt x="62014" y="65728"/>
                    <a:pt x="61906" y="65687"/>
                  </a:cubicBezTo>
                  <a:cubicBezTo>
                    <a:pt x="61891" y="65679"/>
                    <a:pt x="61876" y="65672"/>
                    <a:pt x="61857" y="65664"/>
                  </a:cubicBezTo>
                  <a:cubicBezTo>
                    <a:pt x="61962" y="65739"/>
                    <a:pt x="62067" y="65810"/>
                    <a:pt x="62172" y="65882"/>
                  </a:cubicBezTo>
                  <a:moveTo>
                    <a:pt x="63016" y="66261"/>
                  </a:moveTo>
                  <a:cubicBezTo>
                    <a:pt x="63076" y="66287"/>
                    <a:pt x="63136" y="66313"/>
                    <a:pt x="63196" y="66339"/>
                  </a:cubicBezTo>
                  <a:cubicBezTo>
                    <a:pt x="63294" y="66381"/>
                    <a:pt x="63391" y="66422"/>
                    <a:pt x="63489" y="66463"/>
                  </a:cubicBezTo>
                  <a:cubicBezTo>
                    <a:pt x="63354" y="66358"/>
                    <a:pt x="63222" y="66253"/>
                    <a:pt x="63091" y="66148"/>
                  </a:cubicBezTo>
                  <a:cubicBezTo>
                    <a:pt x="62934" y="66088"/>
                    <a:pt x="62776" y="66028"/>
                    <a:pt x="62615" y="65968"/>
                  </a:cubicBezTo>
                  <a:cubicBezTo>
                    <a:pt x="62750" y="66066"/>
                    <a:pt x="62881" y="66163"/>
                    <a:pt x="63016" y="66261"/>
                  </a:cubicBezTo>
                  <a:close/>
                  <a:moveTo>
                    <a:pt x="62956" y="66403"/>
                  </a:moveTo>
                  <a:cubicBezTo>
                    <a:pt x="63024" y="66437"/>
                    <a:pt x="63091" y="66471"/>
                    <a:pt x="63162" y="66505"/>
                  </a:cubicBezTo>
                  <a:cubicBezTo>
                    <a:pt x="63106" y="66467"/>
                    <a:pt x="63054" y="66426"/>
                    <a:pt x="62997" y="66388"/>
                  </a:cubicBezTo>
                  <a:cubicBezTo>
                    <a:pt x="62930" y="66358"/>
                    <a:pt x="62862" y="66328"/>
                    <a:pt x="62795" y="66298"/>
                  </a:cubicBezTo>
                  <a:cubicBezTo>
                    <a:pt x="62851" y="66332"/>
                    <a:pt x="62904" y="66369"/>
                    <a:pt x="62956" y="66403"/>
                  </a:cubicBezTo>
                  <a:moveTo>
                    <a:pt x="63789" y="66808"/>
                  </a:moveTo>
                  <a:cubicBezTo>
                    <a:pt x="63913" y="66868"/>
                    <a:pt x="64037" y="66925"/>
                    <a:pt x="64161" y="66981"/>
                  </a:cubicBezTo>
                  <a:cubicBezTo>
                    <a:pt x="64055" y="66906"/>
                    <a:pt x="63950" y="66823"/>
                    <a:pt x="63849" y="66745"/>
                  </a:cubicBezTo>
                  <a:cubicBezTo>
                    <a:pt x="63725" y="66696"/>
                    <a:pt x="63601" y="66643"/>
                    <a:pt x="63478" y="66595"/>
                  </a:cubicBezTo>
                  <a:cubicBezTo>
                    <a:pt x="63583" y="66666"/>
                    <a:pt x="63684" y="66737"/>
                    <a:pt x="63789" y="66808"/>
                  </a:cubicBezTo>
                  <a:close/>
                  <a:moveTo>
                    <a:pt x="64633" y="67195"/>
                  </a:moveTo>
                  <a:cubicBezTo>
                    <a:pt x="64791" y="67266"/>
                    <a:pt x="64948" y="67334"/>
                    <a:pt x="65106" y="67405"/>
                  </a:cubicBezTo>
                  <a:cubicBezTo>
                    <a:pt x="64971" y="67296"/>
                    <a:pt x="64840" y="67191"/>
                    <a:pt x="64708" y="67086"/>
                  </a:cubicBezTo>
                  <a:cubicBezTo>
                    <a:pt x="64551" y="67022"/>
                    <a:pt x="64389" y="66962"/>
                    <a:pt x="64232" y="66898"/>
                  </a:cubicBezTo>
                  <a:cubicBezTo>
                    <a:pt x="64363" y="67000"/>
                    <a:pt x="64498" y="67097"/>
                    <a:pt x="64633" y="67195"/>
                  </a:cubicBezTo>
                  <a:moveTo>
                    <a:pt x="64573" y="67334"/>
                  </a:moveTo>
                  <a:cubicBezTo>
                    <a:pt x="64641" y="67371"/>
                    <a:pt x="64708" y="67405"/>
                    <a:pt x="64780" y="67439"/>
                  </a:cubicBezTo>
                  <a:cubicBezTo>
                    <a:pt x="64723" y="67398"/>
                    <a:pt x="64671" y="67360"/>
                    <a:pt x="64614" y="67319"/>
                  </a:cubicBezTo>
                  <a:cubicBezTo>
                    <a:pt x="64547" y="67289"/>
                    <a:pt x="64479" y="67259"/>
                    <a:pt x="64416" y="67229"/>
                  </a:cubicBezTo>
                  <a:cubicBezTo>
                    <a:pt x="64468" y="67266"/>
                    <a:pt x="64521" y="67300"/>
                    <a:pt x="64573" y="67334"/>
                  </a:cubicBezTo>
                  <a:close/>
                  <a:moveTo>
                    <a:pt x="65406" y="67746"/>
                  </a:moveTo>
                  <a:cubicBezTo>
                    <a:pt x="65504" y="67795"/>
                    <a:pt x="65605" y="67844"/>
                    <a:pt x="65706" y="67893"/>
                  </a:cubicBezTo>
                  <a:cubicBezTo>
                    <a:pt x="65729" y="67900"/>
                    <a:pt x="65751" y="67912"/>
                    <a:pt x="65774" y="67923"/>
                  </a:cubicBezTo>
                  <a:cubicBezTo>
                    <a:pt x="65673" y="67844"/>
                    <a:pt x="65568" y="67765"/>
                    <a:pt x="65466" y="67686"/>
                  </a:cubicBezTo>
                  <a:cubicBezTo>
                    <a:pt x="65342" y="67634"/>
                    <a:pt x="65219" y="67581"/>
                    <a:pt x="65095" y="67529"/>
                  </a:cubicBezTo>
                  <a:cubicBezTo>
                    <a:pt x="65196" y="67604"/>
                    <a:pt x="65301" y="67675"/>
                    <a:pt x="65406" y="67746"/>
                  </a:cubicBezTo>
                  <a:close/>
                  <a:moveTo>
                    <a:pt x="66247" y="68140"/>
                  </a:moveTo>
                  <a:cubicBezTo>
                    <a:pt x="66400" y="68212"/>
                    <a:pt x="66558" y="68283"/>
                    <a:pt x="66716" y="68351"/>
                  </a:cubicBezTo>
                  <a:cubicBezTo>
                    <a:pt x="66584" y="68245"/>
                    <a:pt x="66453" y="68137"/>
                    <a:pt x="66322" y="68032"/>
                  </a:cubicBezTo>
                  <a:cubicBezTo>
                    <a:pt x="66160" y="67968"/>
                    <a:pt x="66003" y="67904"/>
                    <a:pt x="65845" y="67840"/>
                  </a:cubicBezTo>
                  <a:cubicBezTo>
                    <a:pt x="65976" y="67942"/>
                    <a:pt x="66112" y="68043"/>
                    <a:pt x="66247" y="68140"/>
                  </a:cubicBezTo>
                  <a:close/>
                  <a:moveTo>
                    <a:pt x="66187" y="68275"/>
                  </a:moveTo>
                  <a:cubicBezTo>
                    <a:pt x="66254" y="68309"/>
                    <a:pt x="66325" y="68347"/>
                    <a:pt x="66393" y="68381"/>
                  </a:cubicBezTo>
                  <a:cubicBezTo>
                    <a:pt x="66337" y="68343"/>
                    <a:pt x="66284" y="68302"/>
                    <a:pt x="66228" y="68260"/>
                  </a:cubicBezTo>
                  <a:cubicBezTo>
                    <a:pt x="66160" y="68230"/>
                    <a:pt x="66093" y="68200"/>
                    <a:pt x="66025" y="68170"/>
                  </a:cubicBezTo>
                  <a:cubicBezTo>
                    <a:pt x="66082" y="68204"/>
                    <a:pt x="66134" y="68238"/>
                    <a:pt x="66187" y="68275"/>
                  </a:cubicBezTo>
                  <a:close/>
                  <a:moveTo>
                    <a:pt x="67016" y="68692"/>
                  </a:moveTo>
                  <a:cubicBezTo>
                    <a:pt x="67140" y="68756"/>
                    <a:pt x="67263" y="68812"/>
                    <a:pt x="67387" y="68872"/>
                  </a:cubicBezTo>
                  <a:cubicBezTo>
                    <a:pt x="67282" y="68793"/>
                    <a:pt x="67177" y="68714"/>
                    <a:pt x="67076" y="68632"/>
                  </a:cubicBezTo>
                  <a:cubicBezTo>
                    <a:pt x="66952" y="68579"/>
                    <a:pt x="66828" y="68527"/>
                    <a:pt x="66704" y="68474"/>
                  </a:cubicBezTo>
                  <a:cubicBezTo>
                    <a:pt x="66806" y="68546"/>
                    <a:pt x="66911" y="68621"/>
                    <a:pt x="67016" y="68692"/>
                  </a:cubicBezTo>
                  <a:close/>
                  <a:moveTo>
                    <a:pt x="67852" y="69093"/>
                  </a:moveTo>
                  <a:cubicBezTo>
                    <a:pt x="68010" y="69165"/>
                    <a:pt x="68168" y="69236"/>
                    <a:pt x="68325" y="69307"/>
                  </a:cubicBezTo>
                  <a:cubicBezTo>
                    <a:pt x="68190" y="69198"/>
                    <a:pt x="68059" y="69093"/>
                    <a:pt x="67928" y="68985"/>
                  </a:cubicBezTo>
                  <a:cubicBezTo>
                    <a:pt x="67770" y="68921"/>
                    <a:pt x="67612" y="68857"/>
                    <a:pt x="67451" y="68793"/>
                  </a:cubicBezTo>
                  <a:cubicBezTo>
                    <a:pt x="67586" y="68891"/>
                    <a:pt x="67717" y="68992"/>
                    <a:pt x="67852" y="69093"/>
                  </a:cubicBezTo>
                  <a:close/>
                  <a:moveTo>
                    <a:pt x="67796" y="69225"/>
                  </a:moveTo>
                  <a:cubicBezTo>
                    <a:pt x="67867" y="69262"/>
                    <a:pt x="67935" y="69296"/>
                    <a:pt x="68006" y="69334"/>
                  </a:cubicBezTo>
                  <a:cubicBezTo>
                    <a:pt x="67950" y="69292"/>
                    <a:pt x="67894" y="69251"/>
                    <a:pt x="67837" y="69213"/>
                  </a:cubicBezTo>
                  <a:cubicBezTo>
                    <a:pt x="67770" y="69180"/>
                    <a:pt x="67702" y="69150"/>
                    <a:pt x="67635" y="69116"/>
                  </a:cubicBezTo>
                  <a:cubicBezTo>
                    <a:pt x="67687" y="69153"/>
                    <a:pt x="67744" y="69191"/>
                    <a:pt x="67796" y="69225"/>
                  </a:cubicBezTo>
                  <a:moveTo>
                    <a:pt x="68625" y="69649"/>
                  </a:moveTo>
                  <a:cubicBezTo>
                    <a:pt x="68749" y="69709"/>
                    <a:pt x="68873" y="69769"/>
                    <a:pt x="68997" y="69829"/>
                  </a:cubicBezTo>
                  <a:cubicBezTo>
                    <a:pt x="68892" y="69750"/>
                    <a:pt x="68787" y="69667"/>
                    <a:pt x="68682" y="69589"/>
                  </a:cubicBezTo>
                  <a:cubicBezTo>
                    <a:pt x="68558" y="69536"/>
                    <a:pt x="68434" y="69480"/>
                    <a:pt x="68310" y="69424"/>
                  </a:cubicBezTo>
                  <a:cubicBezTo>
                    <a:pt x="68415" y="69499"/>
                    <a:pt x="68520" y="69574"/>
                    <a:pt x="68625" y="69649"/>
                  </a:cubicBezTo>
                  <a:close/>
                  <a:moveTo>
                    <a:pt x="69458" y="70050"/>
                  </a:moveTo>
                  <a:cubicBezTo>
                    <a:pt x="69616" y="70125"/>
                    <a:pt x="69774" y="70197"/>
                    <a:pt x="69931" y="70268"/>
                  </a:cubicBezTo>
                  <a:cubicBezTo>
                    <a:pt x="69796" y="70163"/>
                    <a:pt x="69665" y="70054"/>
                    <a:pt x="69533" y="69945"/>
                  </a:cubicBezTo>
                  <a:cubicBezTo>
                    <a:pt x="69372" y="69881"/>
                    <a:pt x="69214" y="69814"/>
                    <a:pt x="69057" y="69750"/>
                  </a:cubicBezTo>
                  <a:cubicBezTo>
                    <a:pt x="69188" y="69851"/>
                    <a:pt x="69323" y="69949"/>
                    <a:pt x="69458" y="70050"/>
                  </a:cubicBezTo>
                  <a:close/>
                  <a:moveTo>
                    <a:pt x="69406" y="70181"/>
                  </a:moveTo>
                  <a:cubicBezTo>
                    <a:pt x="69443" y="70204"/>
                    <a:pt x="69485" y="70223"/>
                    <a:pt x="69522" y="70245"/>
                  </a:cubicBezTo>
                  <a:cubicBezTo>
                    <a:pt x="69552" y="70260"/>
                    <a:pt x="69586" y="70279"/>
                    <a:pt x="69616" y="70294"/>
                  </a:cubicBezTo>
                  <a:cubicBezTo>
                    <a:pt x="69560" y="70253"/>
                    <a:pt x="69503" y="70212"/>
                    <a:pt x="69447" y="70170"/>
                  </a:cubicBezTo>
                  <a:cubicBezTo>
                    <a:pt x="69376" y="70136"/>
                    <a:pt x="69308" y="70103"/>
                    <a:pt x="69241" y="70073"/>
                  </a:cubicBezTo>
                  <a:cubicBezTo>
                    <a:pt x="69293" y="70110"/>
                    <a:pt x="69350" y="70144"/>
                    <a:pt x="69406" y="70181"/>
                  </a:cubicBezTo>
                  <a:moveTo>
                    <a:pt x="70228" y="70609"/>
                  </a:moveTo>
                  <a:cubicBezTo>
                    <a:pt x="70351" y="70673"/>
                    <a:pt x="70475" y="70733"/>
                    <a:pt x="70603" y="70793"/>
                  </a:cubicBezTo>
                  <a:cubicBezTo>
                    <a:pt x="70494" y="70714"/>
                    <a:pt x="70389" y="70632"/>
                    <a:pt x="70288" y="70549"/>
                  </a:cubicBezTo>
                  <a:cubicBezTo>
                    <a:pt x="70160" y="70497"/>
                    <a:pt x="70036" y="70440"/>
                    <a:pt x="69912" y="70384"/>
                  </a:cubicBezTo>
                  <a:cubicBezTo>
                    <a:pt x="70017" y="70459"/>
                    <a:pt x="70122" y="70534"/>
                    <a:pt x="70228" y="70609"/>
                  </a:cubicBezTo>
                  <a:moveTo>
                    <a:pt x="71060" y="71014"/>
                  </a:moveTo>
                  <a:cubicBezTo>
                    <a:pt x="71218" y="71089"/>
                    <a:pt x="71376" y="71165"/>
                    <a:pt x="71533" y="71236"/>
                  </a:cubicBezTo>
                  <a:cubicBezTo>
                    <a:pt x="71398" y="71131"/>
                    <a:pt x="71267" y="71022"/>
                    <a:pt x="71136" y="70913"/>
                  </a:cubicBezTo>
                  <a:cubicBezTo>
                    <a:pt x="70974" y="70846"/>
                    <a:pt x="70817" y="70778"/>
                    <a:pt x="70659" y="70711"/>
                  </a:cubicBezTo>
                  <a:cubicBezTo>
                    <a:pt x="70790" y="70812"/>
                    <a:pt x="70925" y="70913"/>
                    <a:pt x="71060" y="71014"/>
                  </a:cubicBezTo>
                  <a:close/>
                  <a:moveTo>
                    <a:pt x="71008" y="71146"/>
                  </a:moveTo>
                  <a:cubicBezTo>
                    <a:pt x="71079" y="71183"/>
                    <a:pt x="71151" y="71221"/>
                    <a:pt x="71222" y="71258"/>
                  </a:cubicBezTo>
                  <a:cubicBezTo>
                    <a:pt x="71162" y="71217"/>
                    <a:pt x="71105" y="71176"/>
                    <a:pt x="71049" y="71131"/>
                  </a:cubicBezTo>
                  <a:cubicBezTo>
                    <a:pt x="70978" y="71097"/>
                    <a:pt x="70910" y="71067"/>
                    <a:pt x="70839" y="71033"/>
                  </a:cubicBezTo>
                  <a:cubicBezTo>
                    <a:pt x="70895" y="71071"/>
                    <a:pt x="70952" y="71108"/>
                    <a:pt x="71008" y="71146"/>
                  </a:cubicBezTo>
                  <a:moveTo>
                    <a:pt x="71830" y="71577"/>
                  </a:moveTo>
                  <a:cubicBezTo>
                    <a:pt x="71953" y="71641"/>
                    <a:pt x="72077" y="71701"/>
                    <a:pt x="72205" y="71765"/>
                  </a:cubicBezTo>
                  <a:cubicBezTo>
                    <a:pt x="72096" y="71682"/>
                    <a:pt x="71991" y="71600"/>
                    <a:pt x="71886" y="71517"/>
                  </a:cubicBezTo>
                  <a:cubicBezTo>
                    <a:pt x="71762" y="71461"/>
                    <a:pt x="71638" y="71405"/>
                    <a:pt x="71511" y="71348"/>
                  </a:cubicBezTo>
                  <a:cubicBezTo>
                    <a:pt x="71620" y="71423"/>
                    <a:pt x="71725" y="71502"/>
                    <a:pt x="71830" y="71577"/>
                  </a:cubicBezTo>
                  <a:moveTo>
                    <a:pt x="72659" y="71986"/>
                  </a:moveTo>
                  <a:cubicBezTo>
                    <a:pt x="72816" y="72061"/>
                    <a:pt x="72974" y="72136"/>
                    <a:pt x="73132" y="72211"/>
                  </a:cubicBezTo>
                  <a:cubicBezTo>
                    <a:pt x="73000" y="72103"/>
                    <a:pt x="72865" y="71994"/>
                    <a:pt x="72734" y="71885"/>
                  </a:cubicBezTo>
                  <a:cubicBezTo>
                    <a:pt x="72573" y="71817"/>
                    <a:pt x="72415" y="71750"/>
                    <a:pt x="72257" y="71682"/>
                  </a:cubicBezTo>
                  <a:cubicBezTo>
                    <a:pt x="72389" y="71784"/>
                    <a:pt x="72524" y="71885"/>
                    <a:pt x="72659" y="71986"/>
                  </a:cubicBezTo>
                  <a:close/>
                  <a:moveTo>
                    <a:pt x="72610" y="72114"/>
                  </a:moveTo>
                  <a:cubicBezTo>
                    <a:pt x="72681" y="72155"/>
                    <a:pt x="72753" y="72193"/>
                    <a:pt x="72824" y="72230"/>
                  </a:cubicBezTo>
                  <a:cubicBezTo>
                    <a:pt x="72768" y="72189"/>
                    <a:pt x="72708" y="72144"/>
                    <a:pt x="72648" y="72099"/>
                  </a:cubicBezTo>
                  <a:cubicBezTo>
                    <a:pt x="72580" y="72065"/>
                    <a:pt x="72509" y="72031"/>
                    <a:pt x="72437" y="71997"/>
                  </a:cubicBezTo>
                  <a:cubicBezTo>
                    <a:pt x="72494" y="72039"/>
                    <a:pt x="72554" y="72076"/>
                    <a:pt x="72610" y="72114"/>
                  </a:cubicBezTo>
                  <a:close/>
                  <a:moveTo>
                    <a:pt x="73428" y="72549"/>
                  </a:moveTo>
                  <a:cubicBezTo>
                    <a:pt x="73556" y="72613"/>
                    <a:pt x="73679" y="72677"/>
                    <a:pt x="73807" y="72740"/>
                  </a:cubicBezTo>
                  <a:cubicBezTo>
                    <a:pt x="73698" y="72658"/>
                    <a:pt x="73593" y="72575"/>
                    <a:pt x="73484" y="72493"/>
                  </a:cubicBezTo>
                  <a:cubicBezTo>
                    <a:pt x="73360" y="72433"/>
                    <a:pt x="73233" y="72376"/>
                    <a:pt x="73109" y="72316"/>
                  </a:cubicBezTo>
                  <a:cubicBezTo>
                    <a:pt x="73214" y="72395"/>
                    <a:pt x="73323" y="72470"/>
                    <a:pt x="73428" y="72549"/>
                  </a:cubicBezTo>
                  <a:close/>
                  <a:moveTo>
                    <a:pt x="74257" y="72962"/>
                  </a:moveTo>
                  <a:cubicBezTo>
                    <a:pt x="74415" y="73041"/>
                    <a:pt x="74572" y="73116"/>
                    <a:pt x="74734" y="73191"/>
                  </a:cubicBezTo>
                  <a:cubicBezTo>
                    <a:pt x="74599" y="73082"/>
                    <a:pt x="74464" y="72973"/>
                    <a:pt x="74332" y="72864"/>
                  </a:cubicBezTo>
                  <a:cubicBezTo>
                    <a:pt x="74171" y="72797"/>
                    <a:pt x="74010" y="72725"/>
                    <a:pt x="73852" y="72654"/>
                  </a:cubicBezTo>
                  <a:cubicBezTo>
                    <a:pt x="73983" y="72759"/>
                    <a:pt x="74118" y="72860"/>
                    <a:pt x="74257" y="72962"/>
                  </a:cubicBezTo>
                  <a:close/>
                  <a:moveTo>
                    <a:pt x="74208" y="73089"/>
                  </a:moveTo>
                  <a:cubicBezTo>
                    <a:pt x="74280" y="73131"/>
                    <a:pt x="74355" y="73168"/>
                    <a:pt x="74426" y="73209"/>
                  </a:cubicBezTo>
                  <a:cubicBezTo>
                    <a:pt x="74366" y="73164"/>
                    <a:pt x="74306" y="73119"/>
                    <a:pt x="74246" y="73074"/>
                  </a:cubicBezTo>
                  <a:cubicBezTo>
                    <a:pt x="74175" y="73041"/>
                    <a:pt x="74103" y="73007"/>
                    <a:pt x="74032" y="72969"/>
                  </a:cubicBezTo>
                  <a:cubicBezTo>
                    <a:pt x="74092" y="73010"/>
                    <a:pt x="74148" y="73048"/>
                    <a:pt x="74208" y="73089"/>
                  </a:cubicBezTo>
                  <a:close/>
                  <a:moveTo>
                    <a:pt x="75026" y="73525"/>
                  </a:moveTo>
                  <a:cubicBezTo>
                    <a:pt x="75154" y="73592"/>
                    <a:pt x="75278" y="73656"/>
                    <a:pt x="75405" y="73720"/>
                  </a:cubicBezTo>
                  <a:cubicBezTo>
                    <a:pt x="75296" y="73637"/>
                    <a:pt x="75191" y="73555"/>
                    <a:pt x="75083" y="73472"/>
                  </a:cubicBezTo>
                  <a:cubicBezTo>
                    <a:pt x="74955" y="73412"/>
                    <a:pt x="74831" y="73352"/>
                    <a:pt x="74704" y="73292"/>
                  </a:cubicBezTo>
                  <a:cubicBezTo>
                    <a:pt x="74809" y="73371"/>
                    <a:pt x="74918" y="73449"/>
                    <a:pt x="75026" y="73525"/>
                  </a:cubicBezTo>
                  <a:close/>
                  <a:moveTo>
                    <a:pt x="75852" y="73945"/>
                  </a:moveTo>
                  <a:cubicBezTo>
                    <a:pt x="76009" y="74024"/>
                    <a:pt x="76171" y="74099"/>
                    <a:pt x="76332" y="74177"/>
                  </a:cubicBezTo>
                  <a:cubicBezTo>
                    <a:pt x="76193" y="74069"/>
                    <a:pt x="76062" y="73960"/>
                    <a:pt x="75927" y="73847"/>
                  </a:cubicBezTo>
                  <a:cubicBezTo>
                    <a:pt x="75765" y="73776"/>
                    <a:pt x="75604" y="73708"/>
                    <a:pt x="75447" y="73633"/>
                  </a:cubicBezTo>
                  <a:cubicBezTo>
                    <a:pt x="75578" y="73738"/>
                    <a:pt x="75713" y="73840"/>
                    <a:pt x="75852" y="73945"/>
                  </a:cubicBezTo>
                  <a:close/>
                  <a:moveTo>
                    <a:pt x="75803" y="74069"/>
                  </a:moveTo>
                  <a:cubicBezTo>
                    <a:pt x="75878" y="74110"/>
                    <a:pt x="75957" y="74151"/>
                    <a:pt x="76028" y="74192"/>
                  </a:cubicBezTo>
                  <a:cubicBezTo>
                    <a:pt x="75968" y="74147"/>
                    <a:pt x="75908" y="74102"/>
                    <a:pt x="75844" y="74054"/>
                  </a:cubicBezTo>
                  <a:cubicBezTo>
                    <a:pt x="75773" y="74020"/>
                    <a:pt x="75698" y="73982"/>
                    <a:pt x="75627" y="73945"/>
                  </a:cubicBezTo>
                  <a:cubicBezTo>
                    <a:pt x="75683" y="73986"/>
                    <a:pt x="75743" y="74027"/>
                    <a:pt x="75803" y="74069"/>
                  </a:cubicBezTo>
                  <a:moveTo>
                    <a:pt x="76621" y="74508"/>
                  </a:moveTo>
                  <a:cubicBezTo>
                    <a:pt x="76749" y="74575"/>
                    <a:pt x="76876" y="74643"/>
                    <a:pt x="77004" y="74706"/>
                  </a:cubicBezTo>
                  <a:cubicBezTo>
                    <a:pt x="76895" y="74624"/>
                    <a:pt x="76786" y="74538"/>
                    <a:pt x="76681" y="74455"/>
                  </a:cubicBezTo>
                  <a:cubicBezTo>
                    <a:pt x="76550" y="74395"/>
                    <a:pt x="76422" y="74335"/>
                    <a:pt x="76295" y="74275"/>
                  </a:cubicBezTo>
                  <a:cubicBezTo>
                    <a:pt x="76403" y="74354"/>
                    <a:pt x="76512" y="74429"/>
                    <a:pt x="76621" y="74508"/>
                  </a:cubicBezTo>
                  <a:moveTo>
                    <a:pt x="77446" y="74932"/>
                  </a:moveTo>
                  <a:cubicBezTo>
                    <a:pt x="77604" y="75010"/>
                    <a:pt x="77765" y="75089"/>
                    <a:pt x="77927" y="75168"/>
                  </a:cubicBezTo>
                  <a:cubicBezTo>
                    <a:pt x="77792" y="75055"/>
                    <a:pt x="77657" y="74947"/>
                    <a:pt x="77521" y="74838"/>
                  </a:cubicBezTo>
                  <a:cubicBezTo>
                    <a:pt x="77360" y="74763"/>
                    <a:pt x="77199" y="74691"/>
                    <a:pt x="77037" y="74620"/>
                  </a:cubicBezTo>
                  <a:cubicBezTo>
                    <a:pt x="77173" y="74721"/>
                    <a:pt x="77308" y="74826"/>
                    <a:pt x="77446" y="74932"/>
                  </a:cubicBezTo>
                  <a:close/>
                  <a:moveTo>
                    <a:pt x="77401" y="75052"/>
                  </a:moveTo>
                  <a:cubicBezTo>
                    <a:pt x="77476" y="75097"/>
                    <a:pt x="77551" y="75138"/>
                    <a:pt x="77630" y="75179"/>
                  </a:cubicBezTo>
                  <a:cubicBezTo>
                    <a:pt x="77566" y="75134"/>
                    <a:pt x="77503" y="75085"/>
                    <a:pt x="77443" y="75040"/>
                  </a:cubicBezTo>
                  <a:cubicBezTo>
                    <a:pt x="77368" y="75003"/>
                    <a:pt x="77293" y="74965"/>
                    <a:pt x="77218" y="74928"/>
                  </a:cubicBezTo>
                  <a:cubicBezTo>
                    <a:pt x="77278" y="74969"/>
                    <a:pt x="77338" y="75010"/>
                    <a:pt x="77401" y="75052"/>
                  </a:cubicBezTo>
                  <a:close/>
                  <a:moveTo>
                    <a:pt x="78216" y="75494"/>
                  </a:moveTo>
                  <a:cubicBezTo>
                    <a:pt x="78343" y="75562"/>
                    <a:pt x="78474" y="75633"/>
                    <a:pt x="78602" y="75697"/>
                  </a:cubicBezTo>
                  <a:cubicBezTo>
                    <a:pt x="78493" y="75614"/>
                    <a:pt x="78384" y="75528"/>
                    <a:pt x="78276" y="75442"/>
                  </a:cubicBezTo>
                  <a:cubicBezTo>
                    <a:pt x="78144" y="75382"/>
                    <a:pt x="78017" y="75322"/>
                    <a:pt x="77885" y="75258"/>
                  </a:cubicBezTo>
                  <a:cubicBezTo>
                    <a:pt x="77994" y="75337"/>
                    <a:pt x="78107" y="75416"/>
                    <a:pt x="78216" y="75494"/>
                  </a:cubicBezTo>
                  <a:moveTo>
                    <a:pt x="79037" y="75922"/>
                  </a:moveTo>
                  <a:cubicBezTo>
                    <a:pt x="79199" y="76001"/>
                    <a:pt x="79360" y="76083"/>
                    <a:pt x="79525" y="76162"/>
                  </a:cubicBezTo>
                  <a:cubicBezTo>
                    <a:pt x="79386" y="76050"/>
                    <a:pt x="79251" y="75941"/>
                    <a:pt x="79116" y="75828"/>
                  </a:cubicBezTo>
                  <a:cubicBezTo>
                    <a:pt x="78955" y="75757"/>
                    <a:pt x="78790" y="75682"/>
                    <a:pt x="78628" y="75607"/>
                  </a:cubicBezTo>
                  <a:cubicBezTo>
                    <a:pt x="78763" y="75712"/>
                    <a:pt x="78902" y="75817"/>
                    <a:pt x="79037" y="75922"/>
                  </a:cubicBezTo>
                  <a:moveTo>
                    <a:pt x="78992" y="76042"/>
                  </a:moveTo>
                  <a:cubicBezTo>
                    <a:pt x="79071" y="76087"/>
                    <a:pt x="79150" y="76128"/>
                    <a:pt x="79229" y="76173"/>
                  </a:cubicBezTo>
                  <a:cubicBezTo>
                    <a:pt x="79165" y="76125"/>
                    <a:pt x="79101" y="76076"/>
                    <a:pt x="79037" y="76027"/>
                  </a:cubicBezTo>
                  <a:cubicBezTo>
                    <a:pt x="78958" y="75990"/>
                    <a:pt x="78883" y="75952"/>
                    <a:pt x="78805" y="75911"/>
                  </a:cubicBezTo>
                  <a:cubicBezTo>
                    <a:pt x="78868" y="75956"/>
                    <a:pt x="78932" y="75997"/>
                    <a:pt x="78992" y="76042"/>
                  </a:cubicBezTo>
                  <a:close/>
                  <a:moveTo>
                    <a:pt x="79806" y="76489"/>
                  </a:moveTo>
                  <a:cubicBezTo>
                    <a:pt x="79938" y="76556"/>
                    <a:pt x="80069" y="76627"/>
                    <a:pt x="80200" y="76695"/>
                  </a:cubicBezTo>
                  <a:cubicBezTo>
                    <a:pt x="80088" y="76609"/>
                    <a:pt x="79979" y="76522"/>
                    <a:pt x="79866" y="76436"/>
                  </a:cubicBezTo>
                  <a:cubicBezTo>
                    <a:pt x="79735" y="76372"/>
                    <a:pt x="79608" y="76312"/>
                    <a:pt x="79476" y="76248"/>
                  </a:cubicBezTo>
                  <a:cubicBezTo>
                    <a:pt x="79585" y="76327"/>
                    <a:pt x="79698" y="76406"/>
                    <a:pt x="79806" y="76489"/>
                  </a:cubicBezTo>
                  <a:close/>
                  <a:moveTo>
                    <a:pt x="80632" y="76916"/>
                  </a:moveTo>
                  <a:cubicBezTo>
                    <a:pt x="80793" y="76999"/>
                    <a:pt x="80955" y="77081"/>
                    <a:pt x="81120" y="77160"/>
                  </a:cubicBezTo>
                  <a:cubicBezTo>
                    <a:pt x="80981" y="77048"/>
                    <a:pt x="80846" y="76939"/>
                    <a:pt x="80707" y="76826"/>
                  </a:cubicBezTo>
                  <a:cubicBezTo>
                    <a:pt x="80546" y="76751"/>
                    <a:pt x="80380" y="76676"/>
                    <a:pt x="80215" y="76601"/>
                  </a:cubicBezTo>
                  <a:cubicBezTo>
                    <a:pt x="80354" y="76706"/>
                    <a:pt x="80489" y="76811"/>
                    <a:pt x="80632" y="76916"/>
                  </a:cubicBezTo>
                  <a:close/>
                  <a:moveTo>
                    <a:pt x="80587" y="77033"/>
                  </a:moveTo>
                  <a:cubicBezTo>
                    <a:pt x="80666" y="77081"/>
                    <a:pt x="80748" y="77126"/>
                    <a:pt x="80827" y="77171"/>
                  </a:cubicBezTo>
                  <a:cubicBezTo>
                    <a:pt x="80763" y="77119"/>
                    <a:pt x="80696" y="77070"/>
                    <a:pt x="80628" y="77021"/>
                  </a:cubicBezTo>
                  <a:cubicBezTo>
                    <a:pt x="80549" y="76980"/>
                    <a:pt x="80471" y="76943"/>
                    <a:pt x="80392" y="76901"/>
                  </a:cubicBezTo>
                  <a:cubicBezTo>
                    <a:pt x="80459" y="76946"/>
                    <a:pt x="80519" y="76991"/>
                    <a:pt x="80587" y="77033"/>
                  </a:cubicBezTo>
                  <a:close/>
                  <a:moveTo>
                    <a:pt x="81401" y="77483"/>
                  </a:moveTo>
                  <a:cubicBezTo>
                    <a:pt x="81532" y="77554"/>
                    <a:pt x="81664" y="77622"/>
                    <a:pt x="81795" y="77693"/>
                  </a:cubicBezTo>
                  <a:cubicBezTo>
                    <a:pt x="81682" y="77607"/>
                    <a:pt x="81570" y="77520"/>
                    <a:pt x="81461" y="77434"/>
                  </a:cubicBezTo>
                  <a:cubicBezTo>
                    <a:pt x="81330" y="77370"/>
                    <a:pt x="81195" y="77303"/>
                    <a:pt x="81063" y="77239"/>
                  </a:cubicBezTo>
                  <a:cubicBezTo>
                    <a:pt x="81176" y="77322"/>
                    <a:pt x="81288" y="77400"/>
                    <a:pt x="81401" y="77483"/>
                  </a:cubicBezTo>
                  <a:close/>
                  <a:moveTo>
                    <a:pt x="82219" y="77914"/>
                  </a:moveTo>
                  <a:cubicBezTo>
                    <a:pt x="82384" y="77997"/>
                    <a:pt x="82549" y="78079"/>
                    <a:pt x="82714" y="78162"/>
                  </a:cubicBezTo>
                  <a:cubicBezTo>
                    <a:pt x="82575" y="78053"/>
                    <a:pt x="82437" y="77941"/>
                    <a:pt x="82302" y="77828"/>
                  </a:cubicBezTo>
                  <a:cubicBezTo>
                    <a:pt x="82136" y="77749"/>
                    <a:pt x="81971" y="77674"/>
                    <a:pt x="81806" y="77595"/>
                  </a:cubicBezTo>
                  <a:cubicBezTo>
                    <a:pt x="81941" y="77704"/>
                    <a:pt x="82080" y="77809"/>
                    <a:pt x="82219" y="77914"/>
                  </a:cubicBezTo>
                  <a:close/>
                  <a:moveTo>
                    <a:pt x="82178" y="78031"/>
                  </a:moveTo>
                  <a:cubicBezTo>
                    <a:pt x="82260" y="78076"/>
                    <a:pt x="82343" y="78124"/>
                    <a:pt x="82425" y="78169"/>
                  </a:cubicBezTo>
                  <a:cubicBezTo>
                    <a:pt x="82358" y="78121"/>
                    <a:pt x="82290" y="78068"/>
                    <a:pt x="82223" y="78019"/>
                  </a:cubicBezTo>
                  <a:cubicBezTo>
                    <a:pt x="82140" y="77978"/>
                    <a:pt x="82061" y="77933"/>
                    <a:pt x="81979" y="77892"/>
                  </a:cubicBezTo>
                  <a:cubicBezTo>
                    <a:pt x="82046" y="77941"/>
                    <a:pt x="82110" y="77986"/>
                    <a:pt x="82178" y="78031"/>
                  </a:cubicBezTo>
                  <a:close/>
                  <a:moveTo>
                    <a:pt x="82988" y="78481"/>
                  </a:moveTo>
                  <a:cubicBezTo>
                    <a:pt x="83123" y="78552"/>
                    <a:pt x="83258" y="78627"/>
                    <a:pt x="83393" y="78699"/>
                  </a:cubicBezTo>
                  <a:cubicBezTo>
                    <a:pt x="83277" y="78608"/>
                    <a:pt x="83164" y="78522"/>
                    <a:pt x="83052" y="78432"/>
                  </a:cubicBezTo>
                  <a:cubicBezTo>
                    <a:pt x="82921" y="78368"/>
                    <a:pt x="82786" y="78301"/>
                    <a:pt x="82650" y="78237"/>
                  </a:cubicBezTo>
                  <a:cubicBezTo>
                    <a:pt x="82763" y="78320"/>
                    <a:pt x="82876" y="78398"/>
                    <a:pt x="82988" y="78481"/>
                  </a:cubicBezTo>
                  <a:moveTo>
                    <a:pt x="83810" y="78916"/>
                  </a:moveTo>
                  <a:cubicBezTo>
                    <a:pt x="83975" y="79002"/>
                    <a:pt x="84144" y="79085"/>
                    <a:pt x="84309" y="79171"/>
                  </a:cubicBezTo>
                  <a:cubicBezTo>
                    <a:pt x="84170" y="79059"/>
                    <a:pt x="84031" y="78946"/>
                    <a:pt x="83892" y="78830"/>
                  </a:cubicBezTo>
                  <a:cubicBezTo>
                    <a:pt x="83724" y="78755"/>
                    <a:pt x="83558" y="78676"/>
                    <a:pt x="83393" y="78597"/>
                  </a:cubicBezTo>
                  <a:cubicBezTo>
                    <a:pt x="83532" y="78702"/>
                    <a:pt x="83671" y="78811"/>
                    <a:pt x="83810" y="78916"/>
                  </a:cubicBezTo>
                  <a:close/>
                  <a:moveTo>
                    <a:pt x="83765" y="79029"/>
                  </a:moveTo>
                  <a:cubicBezTo>
                    <a:pt x="83851" y="79077"/>
                    <a:pt x="83937" y="79126"/>
                    <a:pt x="84024" y="79175"/>
                  </a:cubicBezTo>
                  <a:cubicBezTo>
                    <a:pt x="83956" y="79123"/>
                    <a:pt x="83885" y="79070"/>
                    <a:pt x="83814" y="79017"/>
                  </a:cubicBezTo>
                  <a:cubicBezTo>
                    <a:pt x="83731" y="78976"/>
                    <a:pt x="83648" y="78931"/>
                    <a:pt x="83562" y="78890"/>
                  </a:cubicBezTo>
                  <a:cubicBezTo>
                    <a:pt x="83630" y="78935"/>
                    <a:pt x="83697" y="78984"/>
                    <a:pt x="83765" y="79029"/>
                  </a:cubicBezTo>
                  <a:close/>
                  <a:moveTo>
                    <a:pt x="84579" y="79483"/>
                  </a:moveTo>
                  <a:cubicBezTo>
                    <a:pt x="84714" y="79558"/>
                    <a:pt x="84853" y="79633"/>
                    <a:pt x="84988" y="79704"/>
                  </a:cubicBezTo>
                  <a:cubicBezTo>
                    <a:pt x="84872" y="79614"/>
                    <a:pt x="84759" y="79528"/>
                    <a:pt x="84647" y="79438"/>
                  </a:cubicBezTo>
                  <a:cubicBezTo>
                    <a:pt x="84508" y="79370"/>
                    <a:pt x="84373" y="79303"/>
                    <a:pt x="84238" y="79235"/>
                  </a:cubicBezTo>
                  <a:cubicBezTo>
                    <a:pt x="84350" y="79318"/>
                    <a:pt x="84466" y="79400"/>
                    <a:pt x="84579" y="79483"/>
                  </a:cubicBezTo>
                  <a:close/>
                  <a:moveTo>
                    <a:pt x="85269" y="79974"/>
                  </a:moveTo>
                  <a:cubicBezTo>
                    <a:pt x="85299" y="79993"/>
                    <a:pt x="85326" y="80012"/>
                    <a:pt x="85356" y="80034"/>
                  </a:cubicBezTo>
                  <a:cubicBezTo>
                    <a:pt x="85446" y="80083"/>
                    <a:pt x="85536" y="80136"/>
                    <a:pt x="85622" y="80184"/>
                  </a:cubicBezTo>
                  <a:cubicBezTo>
                    <a:pt x="85551" y="80132"/>
                    <a:pt x="85479" y="80076"/>
                    <a:pt x="85408" y="80023"/>
                  </a:cubicBezTo>
                  <a:cubicBezTo>
                    <a:pt x="85322" y="79978"/>
                    <a:pt x="85236" y="79933"/>
                    <a:pt x="85146" y="79888"/>
                  </a:cubicBezTo>
                  <a:cubicBezTo>
                    <a:pt x="85187" y="79914"/>
                    <a:pt x="85228" y="79944"/>
                    <a:pt x="85269" y="79974"/>
                  </a:cubicBezTo>
                  <a:close/>
                  <a:moveTo>
                    <a:pt x="86170" y="80488"/>
                  </a:moveTo>
                  <a:cubicBezTo>
                    <a:pt x="86309" y="80567"/>
                    <a:pt x="86447" y="80642"/>
                    <a:pt x="86586" y="80717"/>
                  </a:cubicBezTo>
                  <a:cubicBezTo>
                    <a:pt x="86470" y="80627"/>
                    <a:pt x="86354" y="80537"/>
                    <a:pt x="86237" y="80443"/>
                  </a:cubicBezTo>
                  <a:cubicBezTo>
                    <a:pt x="86099" y="80376"/>
                    <a:pt x="85960" y="80308"/>
                    <a:pt x="85825" y="80237"/>
                  </a:cubicBezTo>
                  <a:cubicBezTo>
                    <a:pt x="85937" y="80323"/>
                    <a:pt x="86054" y="80406"/>
                    <a:pt x="86170" y="80488"/>
                  </a:cubicBezTo>
                  <a:moveTo>
                    <a:pt x="86947" y="81040"/>
                  </a:moveTo>
                  <a:cubicBezTo>
                    <a:pt x="87037" y="81092"/>
                    <a:pt x="87130" y="81145"/>
                    <a:pt x="87220" y="81197"/>
                  </a:cubicBezTo>
                  <a:cubicBezTo>
                    <a:pt x="87149" y="81141"/>
                    <a:pt x="87074" y="81089"/>
                    <a:pt x="86999" y="81032"/>
                  </a:cubicBezTo>
                  <a:cubicBezTo>
                    <a:pt x="86909" y="80983"/>
                    <a:pt x="86819" y="80938"/>
                    <a:pt x="86733" y="80890"/>
                  </a:cubicBezTo>
                  <a:cubicBezTo>
                    <a:pt x="86800" y="80938"/>
                    <a:pt x="86875" y="80991"/>
                    <a:pt x="86947" y="81040"/>
                  </a:cubicBezTo>
                  <a:close/>
                  <a:moveTo>
                    <a:pt x="87761" y="81501"/>
                  </a:moveTo>
                  <a:cubicBezTo>
                    <a:pt x="87900" y="81576"/>
                    <a:pt x="88038" y="81655"/>
                    <a:pt x="88181" y="81730"/>
                  </a:cubicBezTo>
                  <a:cubicBezTo>
                    <a:pt x="88061" y="81640"/>
                    <a:pt x="87945" y="81546"/>
                    <a:pt x="87828" y="81456"/>
                  </a:cubicBezTo>
                  <a:cubicBezTo>
                    <a:pt x="87689" y="81385"/>
                    <a:pt x="87551" y="81314"/>
                    <a:pt x="87408" y="81242"/>
                  </a:cubicBezTo>
                  <a:cubicBezTo>
                    <a:pt x="87524" y="81329"/>
                    <a:pt x="87641" y="81415"/>
                    <a:pt x="87761" y="81501"/>
                  </a:cubicBezTo>
                  <a:close/>
                  <a:moveTo>
                    <a:pt x="88537" y="82049"/>
                  </a:moveTo>
                  <a:cubicBezTo>
                    <a:pt x="88631" y="82105"/>
                    <a:pt x="88725" y="82158"/>
                    <a:pt x="88823" y="82214"/>
                  </a:cubicBezTo>
                  <a:cubicBezTo>
                    <a:pt x="88744" y="82158"/>
                    <a:pt x="88669" y="82098"/>
                    <a:pt x="88590" y="82042"/>
                  </a:cubicBezTo>
                  <a:cubicBezTo>
                    <a:pt x="88500" y="81993"/>
                    <a:pt x="88406" y="81944"/>
                    <a:pt x="88316" y="81895"/>
                  </a:cubicBezTo>
                  <a:cubicBezTo>
                    <a:pt x="88387" y="81948"/>
                    <a:pt x="88462" y="81997"/>
                    <a:pt x="88537" y="82049"/>
                  </a:cubicBezTo>
                  <a:close/>
                  <a:moveTo>
                    <a:pt x="89288" y="82466"/>
                  </a:moveTo>
                  <a:cubicBezTo>
                    <a:pt x="89307" y="82481"/>
                    <a:pt x="89329" y="82496"/>
                    <a:pt x="89348" y="82511"/>
                  </a:cubicBezTo>
                  <a:cubicBezTo>
                    <a:pt x="89490" y="82589"/>
                    <a:pt x="89637" y="82668"/>
                    <a:pt x="89779" y="82747"/>
                  </a:cubicBezTo>
                  <a:cubicBezTo>
                    <a:pt x="89659" y="82657"/>
                    <a:pt x="89539" y="82563"/>
                    <a:pt x="89419" y="82469"/>
                  </a:cubicBezTo>
                  <a:cubicBezTo>
                    <a:pt x="89277" y="82398"/>
                    <a:pt x="89134" y="82323"/>
                    <a:pt x="88995" y="82252"/>
                  </a:cubicBezTo>
                  <a:cubicBezTo>
                    <a:pt x="89093" y="82323"/>
                    <a:pt x="89190" y="82394"/>
                    <a:pt x="89288" y="82466"/>
                  </a:cubicBezTo>
                  <a:close/>
                  <a:moveTo>
                    <a:pt x="90124" y="83062"/>
                  </a:moveTo>
                  <a:cubicBezTo>
                    <a:pt x="90222" y="83118"/>
                    <a:pt x="90323" y="83175"/>
                    <a:pt x="90421" y="83231"/>
                  </a:cubicBezTo>
                  <a:cubicBezTo>
                    <a:pt x="90342" y="83175"/>
                    <a:pt x="90263" y="83115"/>
                    <a:pt x="90185" y="83055"/>
                  </a:cubicBezTo>
                  <a:cubicBezTo>
                    <a:pt x="90087" y="83006"/>
                    <a:pt x="89989" y="82953"/>
                    <a:pt x="89896" y="82901"/>
                  </a:cubicBezTo>
                  <a:cubicBezTo>
                    <a:pt x="89971" y="82953"/>
                    <a:pt x="90049" y="83010"/>
                    <a:pt x="90124" y="83062"/>
                  </a:cubicBezTo>
                  <a:close/>
                  <a:moveTo>
                    <a:pt x="90631" y="83302"/>
                  </a:moveTo>
                  <a:cubicBezTo>
                    <a:pt x="90732" y="83377"/>
                    <a:pt x="90837" y="83452"/>
                    <a:pt x="90939" y="83527"/>
                  </a:cubicBezTo>
                  <a:cubicBezTo>
                    <a:pt x="91085" y="83606"/>
                    <a:pt x="91228" y="83689"/>
                    <a:pt x="91374" y="83767"/>
                  </a:cubicBezTo>
                  <a:cubicBezTo>
                    <a:pt x="91254" y="83674"/>
                    <a:pt x="91130" y="83580"/>
                    <a:pt x="91010" y="83486"/>
                  </a:cubicBezTo>
                  <a:cubicBezTo>
                    <a:pt x="90867" y="83411"/>
                    <a:pt x="90721" y="83336"/>
                    <a:pt x="90578" y="83265"/>
                  </a:cubicBezTo>
                  <a:cubicBezTo>
                    <a:pt x="90597" y="83276"/>
                    <a:pt x="90612" y="83291"/>
                    <a:pt x="90631" y="83302"/>
                  </a:cubicBezTo>
                  <a:close/>
                  <a:moveTo>
                    <a:pt x="91715" y="84079"/>
                  </a:moveTo>
                  <a:cubicBezTo>
                    <a:pt x="91817" y="84135"/>
                    <a:pt x="91918" y="84195"/>
                    <a:pt x="92019" y="84255"/>
                  </a:cubicBezTo>
                  <a:cubicBezTo>
                    <a:pt x="91993" y="84233"/>
                    <a:pt x="91963" y="84214"/>
                    <a:pt x="91937" y="84195"/>
                  </a:cubicBezTo>
                  <a:cubicBezTo>
                    <a:pt x="91884" y="84154"/>
                    <a:pt x="91828" y="84113"/>
                    <a:pt x="91772" y="84071"/>
                  </a:cubicBezTo>
                  <a:cubicBezTo>
                    <a:pt x="91674" y="84019"/>
                    <a:pt x="91577" y="83966"/>
                    <a:pt x="91479" y="83914"/>
                  </a:cubicBezTo>
                  <a:cubicBezTo>
                    <a:pt x="91558" y="83966"/>
                    <a:pt x="91637" y="84023"/>
                    <a:pt x="91715" y="84079"/>
                  </a:cubicBezTo>
                  <a:close/>
                  <a:moveTo>
                    <a:pt x="92526" y="84544"/>
                  </a:moveTo>
                  <a:cubicBezTo>
                    <a:pt x="92676" y="84627"/>
                    <a:pt x="92822" y="84709"/>
                    <a:pt x="92972" y="84792"/>
                  </a:cubicBezTo>
                  <a:cubicBezTo>
                    <a:pt x="92848" y="84698"/>
                    <a:pt x="92725" y="84600"/>
                    <a:pt x="92601" y="84503"/>
                  </a:cubicBezTo>
                  <a:cubicBezTo>
                    <a:pt x="92454" y="84428"/>
                    <a:pt x="92308" y="84353"/>
                    <a:pt x="92162" y="84278"/>
                  </a:cubicBezTo>
                  <a:cubicBezTo>
                    <a:pt x="92282" y="84368"/>
                    <a:pt x="92406" y="84454"/>
                    <a:pt x="92526" y="84544"/>
                  </a:cubicBezTo>
                  <a:close/>
                  <a:moveTo>
                    <a:pt x="92545" y="84642"/>
                  </a:moveTo>
                  <a:cubicBezTo>
                    <a:pt x="92545" y="84638"/>
                    <a:pt x="92545" y="84638"/>
                    <a:pt x="92545" y="84638"/>
                  </a:cubicBezTo>
                  <a:cubicBezTo>
                    <a:pt x="92541" y="84638"/>
                    <a:pt x="92537" y="84638"/>
                    <a:pt x="92537" y="84634"/>
                  </a:cubicBezTo>
                  <a:cubicBezTo>
                    <a:pt x="92541" y="84638"/>
                    <a:pt x="92541" y="84638"/>
                    <a:pt x="92545" y="84642"/>
                  </a:cubicBezTo>
                  <a:close/>
                  <a:moveTo>
                    <a:pt x="93302" y="85096"/>
                  </a:moveTo>
                  <a:cubicBezTo>
                    <a:pt x="93407" y="85156"/>
                    <a:pt x="93513" y="85219"/>
                    <a:pt x="93618" y="85280"/>
                  </a:cubicBezTo>
                  <a:cubicBezTo>
                    <a:pt x="93535" y="85216"/>
                    <a:pt x="93449" y="85152"/>
                    <a:pt x="93366" y="85088"/>
                  </a:cubicBezTo>
                  <a:cubicBezTo>
                    <a:pt x="93261" y="85036"/>
                    <a:pt x="93160" y="84979"/>
                    <a:pt x="93059" y="84923"/>
                  </a:cubicBezTo>
                  <a:cubicBezTo>
                    <a:pt x="93141" y="84979"/>
                    <a:pt x="93224" y="85039"/>
                    <a:pt x="93302" y="85096"/>
                  </a:cubicBezTo>
                  <a:close/>
                  <a:moveTo>
                    <a:pt x="94117" y="85565"/>
                  </a:moveTo>
                  <a:cubicBezTo>
                    <a:pt x="94255" y="85643"/>
                    <a:pt x="94394" y="85722"/>
                    <a:pt x="94537" y="85797"/>
                  </a:cubicBezTo>
                  <a:cubicBezTo>
                    <a:pt x="94413" y="85704"/>
                    <a:pt x="94289" y="85606"/>
                    <a:pt x="94165" y="85512"/>
                  </a:cubicBezTo>
                  <a:cubicBezTo>
                    <a:pt x="94027" y="85441"/>
                    <a:pt x="93884" y="85366"/>
                    <a:pt x="93745" y="85291"/>
                  </a:cubicBezTo>
                  <a:cubicBezTo>
                    <a:pt x="93869" y="85385"/>
                    <a:pt x="93993" y="85475"/>
                    <a:pt x="94117" y="85565"/>
                  </a:cubicBezTo>
                  <a:close/>
                  <a:moveTo>
                    <a:pt x="94150" y="85670"/>
                  </a:moveTo>
                  <a:cubicBezTo>
                    <a:pt x="94147" y="85666"/>
                    <a:pt x="94139" y="85662"/>
                    <a:pt x="94135" y="85658"/>
                  </a:cubicBezTo>
                  <a:cubicBezTo>
                    <a:pt x="94124" y="85651"/>
                    <a:pt x="94113" y="85647"/>
                    <a:pt x="94102" y="85640"/>
                  </a:cubicBezTo>
                  <a:cubicBezTo>
                    <a:pt x="94117" y="85647"/>
                    <a:pt x="94135" y="85658"/>
                    <a:pt x="94150" y="85670"/>
                  </a:cubicBezTo>
                  <a:close/>
                  <a:moveTo>
                    <a:pt x="94893" y="86116"/>
                  </a:moveTo>
                  <a:cubicBezTo>
                    <a:pt x="94987" y="86173"/>
                    <a:pt x="95081" y="86225"/>
                    <a:pt x="95171" y="86281"/>
                  </a:cubicBezTo>
                  <a:cubicBezTo>
                    <a:pt x="95088" y="86218"/>
                    <a:pt x="95006" y="86154"/>
                    <a:pt x="94920" y="86094"/>
                  </a:cubicBezTo>
                  <a:cubicBezTo>
                    <a:pt x="94830" y="86041"/>
                    <a:pt x="94732" y="85989"/>
                    <a:pt x="94642" y="85940"/>
                  </a:cubicBezTo>
                  <a:cubicBezTo>
                    <a:pt x="94724" y="86000"/>
                    <a:pt x="94807" y="86056"/>
                    <a:pt x="94893" y="86116"/>
                  </a:cubicBezTo>
                  <a:close/>
                  <a:moveTo>
                    <a:pt x="95659" y="86559"/>
                  </a:moveTo>
                  <a:cubicBezTo>
                    <a:pt x="95816" y="86649"/>
                    <a:pt x="95978" y="86739"/>
                    <a:pt x="96139" y="86829"/>
                  </a:cubicBezTo>
                  <a:cubicBezTo>
                    <a:pt x="96090" y="86792"/>
                    <a:pt x="96045" y="86758"/>
                    <a:pt x="95996" y="86720"/>
                  </a:cubicBezTo>
                  <a:cubicBezTo>
                    <a:pt x="95918" y="86660"/>
                    <a:pt x="95839" y="86600"/>
                    <a:pt x="95760" y="86536"/>
                  </a:cubicBezTo>
                  <a:cubicBezTo>
                    <a:pt x="95602" y="86458"/>
                    <a:pt x="95449" y="86375"/>
                    <a:pt x="95291" y="86289"/>
                  </a:cubicBezTo>
                  <a:cubicBezTo>
                    <a:pt x="95411" y="86383"/>
                    <a:pt x="95535" y="86469"/>
                    <a:pt x="95659" y="86559"/>
                  </a:cubicBezTo>
                  <a:moveTo>
                    <a:pt x="95677" y="86653"/>
                  </a:moveTo>
                  <a:cubicBezTo>
                    <a:pt x="95681" y="86653"/>
                    <a:pt x="95685" y="86657"/>
                    <a:pt x="95685" y="86657"/>
                  </a:cubicBezTo>
                  <a:cubicBezTo>
                    <a:pt x="95685" y="86657"/>
                    <a:pt x="95681" y="86653"/>
                    <a:pt x="95677" y="86653"/>
                  </a:cubicBezTo>
                  <a:cubicBezTo>
                    <a:pt x="95674" y="86649"/>
                    <a:pt x="95674" y="86649"/>
                    <a:pt x="95670" y="86645"/>
                  </a:cubicBezTo>
                  <a:cubicBezTo>
                    <a:pt x="95674" y="86649"/>
                    <a:pt x="95677" y="86653"/>
                    <a:pt x="95677" y="86653"/>
                  </a:cubicBezTo>
                  <a:close/>
                  <a:moveTo>
                    <a:pt x="96409" y="87095"/>
                  </a:moveTo>
                  <a:cubicBezTo>
                    <a:pt x="96533" y="87167"/>
                    <a:pt x="96657" y="87242"/>
                    <a:pt x="96781" y="87313"/>
                  </a:cubicBezTo>
                  <a:cubicBezTo>
                    <a:pt x="96691" y="87249"/>
                    <a:pt x="96604" y="87182"/>
                    <a:pt x="96518" y="87118"/>
                  </a:cubicBezTo>
                  <a:cubicBezTo>
                    <a:pt x="96402" y="87054"/>
                    <a:pt x="96285" y="86990"/>
                    <a:pt x="96169" y="86927"/>
                  </a:cubicBezTo>
                  <a:cubicBezTo>
                    <a:pt x="96248" y="86983"/>
                    <a:pt x="96330" y="87039"/>
                    <a:pt x="96409" y="87095"/>
                  </a:cubicBezTo>
                  <a:close/>
                  <a:moveTo>
                    <a:pt x="97253" y="87587"/>
                  </a:moveTo>
                  <a:cubicBezTo>
                    <a:pt x="97441" y="87696"/>
                    <a:pt x="97629" y="87801"/>
                    <a:pt x="97816" y="87906"/>
                  </a:cubicBezTo>
                  <a:cubicBezTo>
                    <a:pt x="97681" y="87805"/>
                    <a:pt x="97550" y="87703"/>
                    <a:pt x="97418" y="87598"/>
                  </a:cubicBezTo>
                  <a:cubicBezTo>
                    <a:pt x="97238" y="87504"/>
                    <a:pt x="97058" y="87411"/>
                    <a:pt x="96878" y="87313"/>
                  </a:cubicBezTo>
                  <a:cubicBezTo>
                    <a:pt x="97002" y="87403"/>
                    <a:pt x="97129" y="87497"/>
                    <a:pt x="97253" y="87587"/>
                  </a:cubicBezTo>
                  <a:close/>
                  <a:moveTo>
                    <a:pt x="97302" y="87696"/>
                  </a:moveTo>
                  <a:cubicBezTo>
                    <a:pt x="97295" y="87692"/>
                    <a:pt x="97283" y="87685"/>
                    <a:pt x="97276" y="87681"/>
                  </a:cubicBezTo>
                  <a:cubicBezTo>
                    <a:pt x="97261" y="87670"/>
                    <a:pt x="97242" y="87658"/>
                    <a:pt x="97223" y="87647"/>
                  </a:cubicBezTo>
                  <a:cubicBezTo>
                    <a:pt x="97250" y="87666"/>
                    <a:pt x="97276" y="87681"/>
                    <a:pt x="97302" y="87696"/>
                  </a:cubicBezTo>
                  <a:close/>
                  <a:moveTo>
                    <a:pt x="98007" y="88127"/>
                  </a:moveTo>
                  <a:cubicBezTo>
                    <a:pt x="98161" y="88217"/>
                    <a:pt x="98315" y="88307"/>
                    <a:pt x="98473" y="88401"/>
                  </a:cubicBezTo>
                  <a:cubicBezTo>
                    <a:pt x="98375" y="88330"/>
                    <a:pt x="98278" y="88255"/>
                    <a:pt x="98184" y="88184"/>
                  </a:cubicBezTo>
                  <a:cubicBezTo>
                    <a:pt x="98041" y="88105"/>
                    <a:pt x="97899" y="88030"/>
                    <a:pt x="97756" y="87951"/>
                  </a:cubicBezTo>
                  <a:cubicBezTo>
                    <a:pt x="97839" y="88007"/>
                    <a:pt x="97925" y="88067"/>
                    <a:pt x="98007" y="88127"/>
                  </a:cubicBezTo>
                  <a:close/>
                  <a:moveTo>
                    <a:pt x="98927" y="88664"/>
                  </a:moveTo>
                  <a:cubicBezTo>
                    <a:pt x="99084" y="88754"/>
                    <a:pt x="99242" y="88844"/>
                    <a:pt x="99399" y="88930"/>
                  </a:cubicBezTo>
                  <a:cubicBezTo>
                    <a:pt x="99264" y="88829"/>
                    <a:pt x="99133" y="88724"/>
                    <a:pt x="98998" y="88623"/>
                  </a:cubicBezTo>
                  <a:cubicBezTo>
                    <a:pt x="98844" y="88540"/>
                    <a:pt x="98687" y="88457"/>
                    <a:pt x="98529" y="88371"/>
                  </a:cubicBezTo>
                  <a:cubicBezTo>
                    <a:pt x="98660" y="88469"/>
                    <a:pt x="98795" y="88566"/>
                    <a:pt x="98927" y="88664"/>
                  </a:cubicBezTo>
                  <a:close/>
                  <a:moveTo>
                    <a:pt x="98885" y="88728"/>
                  </a:moveTo>
                  <a:cubicBezTo>
                    <a:pt x="98960" y="88773"/>
                    <a:pt x="99036" y="88821"/>
                    <a:pt x="99107" y="88866"/>
                  </a:cubicBezTo>
                  <a:cubicBezTo>
                    <a:pt x="99054" y="88829"/>
                    <a:pt x="99005" y="88791"/>
                    <a:pt x="98953" y="88754"/>
                  </a:cubicBezTo>
                  <a:cubicBezTo>
                    <a:pt x="98885" y="88713"/>
                    <a:pt x="98818" y="88675"/>
                    <a:pt x="98750" y="88638"/>
                  </a:cubicBezTo>
                  <a:cubicBezTo>
                    <a:pt x="98795" y="88668"/>
                    <a:pt x="98840" y="88698"/>
                    <a:pt x="98885" y="88728"/>
                  </a:cubicBezTo>
                  <a:close/>
                  <a:moveTo>
                    <a:pt x="99786" y="89272"/>
                  </a:moveTo>
                  <a:cubicBezTo>
                    <a:pt x="99895" y="89339"/>
                    <a:pt x="100004" y="89403"/>
                    <a:pt x="100116" y="89467"/>
                  </a:cubicBezTo>
                  <a:cubicBezTo>
                    <a:pt x="99996" y="89380"/>
                    <a:pt x="99880" y="89294"/>
                    <a:pt x="99763" y="89204"/>
                  </a:cubicBezTo>
                  <a:cubicBezTo>
                    <a:pt x="99647" y="89140"/>
                    <a:pt x="99527" y="89077"/>
                    <a:pt x="99411" y="89013"/>
                  </a:cubicBezTo>
                  <a:cubicBezTo>
                    <a:pt x="99535" y="89099"/>
                    <a:pt x="99658" y="89185"/>
                    <a:pt x="99786" y="89272"/>
                  </a:cubicBezTo>
                  <a:moveTo>
                    <a:pt x="100619" y="89846"/>
                  </a:moveTo>
                  <a:cubicBezTo>
                    <a:pt x="100645" y="89861"/>
                    <a:pt x="100668" y="89872"/>
                    <a:pt x="100690" y="89887"/>
                  </a:cubicBezTo>
                  <a:cubicBezTo>
                    <a:pt x="100656" y="89864"/>
                    <a:pt x="100623" y="89838"/>
                    <a:pt x="100589" y="89816"/>
                  </a:cubicBezTo>
                  <a:cubicBezTo>
                    <a:pt x="100559" y="89797"/>
                    <a:pt x="100529" y="89782"/>
                    <a:pt x="100499" y="89763"/>
                  </a:cubicBezTo>
                  <a:cubicBezTo>
                    <a:pt x="100540" y="89789"/>
                    <a:pt x="100581" y="89819"/>
                    <a:pt x="100619" y="89846"/>
                  </a:cubicBezTo>
                  <a:close/>
                  <a:moveTo>
                    <a:pt x="100578" y="89647"/>
                  </a:moveTo>
                  <a:cubicBezTo>
                    <a:pt x="100420" y="89561"/>
                    <a:pt x="100259" y="89474"/>
                    <a:pt x="100101" y="89388"/>
                  </a:cubicBezTo>
                  <a:cubicBezTo>
                    <a:pt x="100251" y="89501"/>
                    <a:pt x="100409" y="89617"/>
                    <a:pt x="100559" y="89726"/>
                  </a:cubicBezTo>
                  <a:cubicBezTo>
                    <a:pt x="100716" y="89816"/>
                    <a:pt x="100870" y="89906"/>
                    <a:pt x="101032" y="89992"/>
                  </a:cubicBezTo>
                  <a:cubicBezTo>
                    <a:pt x="100878" y="89879"/>
                    <a:pt x="100728" y="89763"/>
                    <a:pt x="100578" y="89647"/>
                  </a:cubicBezTo>
                  <a:close/>
                  <a:moveTo>
                    <a:pt x="101351" y="90288"/>
                  </a:moveTo>
                  <a:cubicBezTo>
                    <a:pt x="101467" y="90356"/>
                    <a:pt x="101583" y="90427"/>
                    <a:pt x="101699" y="90495"/>
                  </a:cubicBezTo>
                  <a:cubicBezTo>
                    <a:pt x="101594" y="90416"/>
                    <a:pt x="101489" y="90341"/>
                    <a:pt x="101388" y="90262"/>
                  </a:cubicBezTo>
                  <a:cubicBezTo>
                    <a:pt x="101272" y="90198"/>
                    <a:pt x="101155" y="90135"/>
                    <a:pt x="101039" y="90071"/>
                  </a:cubicBezTo>
                  <a:cubicBezTo>
                    <a:pt x="101144" y="90142"/>
                    <a:pt x="101245" y="90217"/>
                    <a:pt x="101351" y="90288"/>
                  </a:cubicBezTo>
                  <a:moveTo>
                    <a:pt x="102131" y="90746"/>
                  </a:moveTo>
                  <a:cubicBezTo>
                    <a:pt x="102292" y="90840"/>
                    <a:pt x="102454" y="90930"/>
                    <a:pt x="102615" y="91020"/>
                  </a:cubicBezTo>
                  <a:cubicBezTo>
                    <a:pt x="102476" y="90915"/>
                    <a:pt x="102337" y="90810"/>
                    <a:pt x="102198" y="90701"/>
                  </a:cubicBezTo>
                  <a:cubicBezTo>
                    <a:pt x="102037" y="90615"/>
                    <a:pt x="101876" y="90529"/>
                    <a:pt x="101718" y="90442"/>
                  </a:cubicBezTo>
                  <a:cubicBezTo>
                    <a:pt x="101853" y="90544"/>
                    <a:pt x="101996" y="90645"/>
                    <a:pt x="102131" y="90746"/>
                  </a:cubicBezTo>
                  <a:close/>
                  <a:moveTo>
                    <a:pt x="102101" y="90802"/>
                  </a:moveTo>
                  <a:cubicBezTo>
                    <a:pt x="102146" y="90832"/>
                    <a:pt x="102195" y="90859"/>
                    <a:pt x="102240" y="90889"/>
                  </a:cubicBezTo>
                  <a:cubicBezTo>
                    <a:pt x="102213" y="90870"/>
                    <a:pt x="102187" y="90851"/>
                    <a:pt x="102161" y="90832"/>
                  </a:cubicBezTo>
                  <a:cubicBezTo>
                    <a:pt x="102127" y="90810"/>
                    <a:pt x="102090" y="90791"/>
                    <a:pt x="102052" y="90769"/>
                  </a:cubicBezTo>
                  <a:cubicBezTo>
                    <a:pt x="102067" y="90780"/>
                    <a:pt x="102086" y="90791"/>
                    <a:pt x="102101" y="90802"/>
                  </a:cubicBezTo>
                  <a:close/>
                  <a:moveTo>
                    <a:pt x="102900" y="91290"/>
                  </a:moveTo>
                  <a:cubicBezTo>
                    <a:pt x="103024" y="91365"/>
                    <a:pt x="103151" y="91440"/>
                    <a:pt x="103275" y="91515"/>
                  </a:cubicBezTo>
                  <a:cubicBezTo>
                    <a:pt x="103170" y="91440"/>
                    <a:pt x="103069" y="91362"/>
                    <a:pt x="102964" y="91286"/>
                  </a:cubicBezTo>
                  <a:cubicBezTo>
                    <a:pt x="102844" y="91219"/>
                    <a:pt x="102724" y="91151"/>
                    <a:pt x="102600" y="91084"/>
                  </a:cubicBezTo>
                  <a:cubicBezTo>
                    <a:pt x="102701" y="91151"/>
                    <a:pt x="102799" y="91223"/>
                    <a:pt x="102900" y="91290"/>
                  </a:cubicBezTo>
                  <a:moveTo>
                    <a:pt x="102454" y="90836"/>
                  </a:moveTo>
                  <a:cubicBezTo>
                    <a:pt x="102615" y="90960"/>
                    <a:pt x="102773" y="91080"/>
                    <a:pt x="102934" y="91200"/>
                  </a:cubicBezTo>
                  <a:cubicBezTo>
                    <a:pt x="103121" y="91305"/>
                    <a:pt x="103309" y="91407"/>
                    <a:pt x="103497" y="91508"/>
                  </a:cubicBezTo>
                  <a:cubicBezTo>
                    <a:pt x="103335" y="91384"/>
                    <a:pt x="103178" y="91256"/>
                    <a:pt x="103016" y="91129"/>
                  </a:cubicBezTo>
                  <a:cubicBezTo>
                    <a:pt x="102829" y="91031"/>
                    <a:pt x="102641" y="90934"/>
                    <a:pt x="102454" y="90836"/>
                  </a:cubicBezTo>
                  <a:close/>
                  <a:moveTo>
                    <a:pt x="136203" y="6127"/>
                  </a:moveTo>
                  <a:cubicBezTo>
                    <a:pt x="145287" y="4465"/>
                    <a:pt x="154779" y="3629"/>
                    <a:pt x="164073" y="3629"/>
                  </a:cubicBezTo>
                  <a:cubicBezTo>
                    <a:pt x="188750" y="3629"/>
                    <a:pt x="212020" y="9519"/>
                    <a:pt x="222499" y="21447"/>
                  </a:cubicBezTo>
                  <a:cubicBezTo>
                    <a:pt x="227189" y="26786"/>
                    <a:pt x="229306" y="32924"/>
                    <a:pt x="229306" y="39325"/>
                  </a:cubicBezTo>
                  <a:cubicBezTo>
                    <a:pt x="229306" y="54986"/>
                    <a:pt x="216650" y="72211"/>
                    <a:pt x="198126" y="83216"/>
                  </a:cubicBezTo>
                  <a:cubicBezTo>
                    <a:pt x="182222" y="92671"/>
                    <a:pt x="160621" y="98235"/>
                    <a:pt x="139970" y="98235"/>
                  </a:cubicBezTo>
                  <a:cubicBezTo>
                    <a:pt x="126418" y="98235"/>
                    <a:pt x="113274" y="95838"/>
                    <a:pt x="102416" y="90574"/>
                  </a:cubicBezTo>
                  <a:cubicBezTo>
                    <a:pt x="102547" y="90682"/>
                    <a:pt x="102679" y="90791"/>
                    <a:pt x="102810" y="90900"/>
                  </a:cubicBezTo>
                  <a:cubicBezTo>
                    <a:pt x="102870" y="90949"/>
                    <a:pt x="102926" y="90994"/>
                    <a:pt x="102986" y="91043"/>
                  </a:cubicBezTo>
                  <a:cubicBezTo>
                    <a:pt x="114329" y="96854"/>
                    <a:pt x="128294" y="99488"/>
                    <a:pt x="142698" y="99488"/>
                  </a:cubicBezTo>
                  <a:cubicBezTo>
                    <a:pt x="163657" y="99488"/>
                    <a:pt x="185535" y="93905"/>
                    <a:pt x="201571" y="84420"/>
                  </a:cubicBezTo>
                  <a:cubicBezTo>
                    <a:pt x="220305" y="73344"/>
                    <a:pt x="232994" y="55928"/>
                    <a:pt x="232994" y="40049"/>
                  </a:cubicBezTo>
                  <a:cubicBezTo>
                    <a:pt x="232994" y="33468"/>
                    <a:pt x="230818" y="27154"/>
                    <a:pt x="225985" y="21657"/>
                  </a:cubicBezTo>
                  <a:cubicBezTo>
                    <a:pt x="215161" y="9328"/>
                    <a:pt x="191249" y="3171"/>
                    <a:pt x="166013" y="3171"/>
                  </a:cubicBezTo>
                  <a:lnTo>
                    <a:pt x="166009" y="3171"/>
                  </a:lnTo>
                  <a:cubicBezTo>
                    <a:pt x="156276" y="3171"/>
                    <a:pt x="146348" y="4086"/>
                    <a:pt x="136893" y="5917"/>
                  </a:cubicBezTo>
                  <a:cubicBezTo>
                    <a:pt x="136665" y="5985"/>
                    <a:pt x="136432" y="6056"/>
                    <a:pt x="136203" y="6127"/>
                  </a:cubicBezTo>
                  <a:moveTo>
                    <a:pt x="135817" y="6199"/>
                  </a:moveTo>
                  <a:cubicBezTo>
                    <a:pt x="136027" y="6135"/>
                    <a:pt x="136237" y="6067"/>
                    <a:pt x="136447" y="6004"/>
                  </a:cubicBezTo>
                  <a:cubicBezTo>
                    <a:pt x="136203" y="6052"/>
                    <a:pt x="135963" y="6097"/>
                    <a:pt x="135719" y="6150"/>
                  </a:cubicBezTo>
                  <a:cubicBezTo>
                    <a:pt x="135505" y="6210"/>
                    <a:pt x="135295" y="6274"/>
                    <a:pt x="135081" y="6338"/>
                  </a:cubicBezTo>
                  <a:cubicBezTo>
                    <a:pt x="135325" y="6293"/>
                    <a:pt x="135569" y="6244"/>
                    <a:pt x="135817" y="6199"/>
                  </a:cubicBezTo>
                  <a:close/>
                  <a:moveTo>
                    <a:pt x="134800" y="6525"/>
                  </a:moveTo>
                  <a:cubicBezTo>
                    <a:pt x="134969" y="6469"/>
                    <a:pt x="135137" y="6416"/>
                    <a:pt x="135306" y="6360"/>
                  </a:cubicBezTo>
                  <a:cubicBezTo>
                    <a:pt x="135032" y="6413"/>
                    <a:pt x="134755" y="6465"/>
                    <a:pt x="134481" y="6521"/>
                  </a:cubicBezTo>
                  <a:cubicBezTo>
                    <a:pt x="134320" y="6570"/>
                    <a:pt x="134158" y="6619"/>
                    <a:pt x="133997" y="6668"/>
                  </a:cubicBezTo>
                  <a:cubicBezTo>
                    <a:pt x="134263" y="6619"/>
                    <a:pt x="134533" y="6570"/>
                    <a:pt x="134800" y="6525"/>
                  </a:cubicBezTo>
                  <a:close/>
                  <a:moveTo>
                    <a:pt x="132946" y="7002"/>
                  </a:moveTo>
                  <a:cubicBezTo>
                    <a:pt x="133228" y="6953"/>
                    <a:pt x="133517" y="6904"/>
                    <a:pt x="133802" y="6855"/>
                  </a:cubicBezTo>
                  <a:cubicBezTo>
                    <a:pt x="133978" y="6795"/>
                    <a:pt x="134158" y="6735"/>
                    <a:pt x="134335" y="6675"/>
                  </a:cubicBezTo>
                  <a:cubicBezTo>
                    <a:pt x="134046" y="6728"/>
                    <a:pt x="133753" y="6784"/>
                    <a:pt x="133460" y="6837"/>
                  </a:cubicBezTo>
                  <a:cubicBezTo>
                    <a:pt x="133288" y="6893"/>
                    <a:pt x="133115" y="6949"/>
                    <a:pt x="132946" y="7002"/>
                  </a:cubicBezTo>
                  <a:moveTo>
                    <a:pt x="132586" y="7065"/>
                  </a:moveTo>
                  <a:cubicBezTo>
                    <a:pt x="132744" y="7017"/>
                    <a:pt x="132897" y="6964"/>
                    <a:pt x="133055" y="6915"/>
                  </a:cubicBezTo>
                  <a:cubicBezTo>
                    <a:pt x="132785" y="6968"/>
                    <a:pt x="132515" y="7020"/>
                    <a:pt x="132245" y="7073"/>
                  </a:cubicBezTo>
                  <a:cubicBezTo>
                    <a:pt x="132095" y="7118"/>
                    <a:pt x="131948" y="7163"/>
                    <a:pt x="131798" y="7212"/>
                  </a:cubicBezTo>
                  <a:cubicBezTo>
                    <a:pt x="132057" y="7163"/>
                    <a:pt x="132323" y="7114"/>
                    <a:pt x="132586" y="7065"/>
                  </a:cubicBezTo>
                  <a:close/>
                  <a:moveTo>
                    <a:pt x="130755" y="7542"/>
                  </a:moveTo>
                  <a:cubicBezTo>
                    <a:pt x="131036" y="7489"/>
                    <a:pt x="131314" y="7441"/>
                    <a:pt x="131596" y="7392"/>
                  </a:cubicBezTo>
                  <a:cubicBezTo>
                    <a:pt x="131764" y="7336"/>
                    <a:pt x="131933" y="7279"/>
                    <a:pt x="132102" y="7227"/>
                  </a:cubicBezTo>
                  <a:cubicBezTo>
                    <a:pt x="131813" y="7279"/>
                    <a:pt x="131524" y="7332"/>
                    <a:pt x="131239" y="7384"/>
                  </a:cubicBezTo>
                  <a:cubicBezTo>
                    <a:pt x="131078" y="7437"/>
                    <a:pt x="130916" y="7489"/>
                    <a:pt x="130755" y="7542"/>
                  </a:cubicBezTo>
                  <a:close/>
                  <a:moveTo>
                    <a:pt x="130376" y="7609"/>
                  </a:moveTo>
                  <a:cubicBezTo>
                    <a:pt x="130519" y="7561"/>
                    <a:pt x="130665" y="7516"/>
                    <a:pt x="130811" y="7467"/>
                  </a:cubicBezTo>
                  <a:cubicBezTo>
                    <a:pt x="130545" y="7519"/>
                    <a:pt x="130279" y="7568"/>
                    <a:pt x="130012" y="7624"/>
                  </a:cubicBezTo>
                  <a:cubicBezTo>
                    <a:pt x="129877" y="7666"/>
                    <a:pt x="129742" y="7707"/>
                    <a:pt x="129603" y="7748"/>
                  </a:cubicBezTo>
                  <a:cubicBezTo>
                    <a:pt x="129862" y="7703"/>
                    <a:pt x="130117" y="7654"/>
                    <a:pt x="130376" y="7609"/>
                  </a:cubicBezTo>
                  <a:close/>
                  <a:moveTo>
                    <a:pt x="129397" y="7932"/>
                  </a:moveTo>
                  <a:cubicBezTo>
                    <a:pt x="129554" y="7880"/>
                    <a:pt x="129716" y="7827"/>
                    <a:pt x="129870" y="7775"/>
                  </a:cubicBezTo>
                  <a:cubicBezTo>
                    <a:pt x="129588" y="7827"/>
                    <a:pt x="129303" y="7823"/>
                    <a:pt x="129022" y="7932"/>
                  </a:cubicBezTo>
                  <a:cubicBezTo>
                    <a:pt x="128872" y="7981"/>
                    <a:pt x="128721" y="8030"/>
                    <a:pt x="128571" y="8078"/>
                  </a:cubicBezTo>
                  <a:cubicBezTo>
                    <a:pt x="128845" y="8030"/>
                    <a:pt x="129123" y="7981"/>
                    <a:pt x="129397" y="7932"/>
                  </a:cubicBezTo>
                  <a:close/>
                  <a:moveTo>
                    <a:pt x="127562" y="8409"/>
                  </a:moveTo>
                  <a:cubicBezTo>
                    <a:pt x="127855" y="8356"/>
                    <a:pt x="128144" y="8307"/>
                    <a:pt x="128436" y="8259"/>
                  </a:cubicBezTo>
                  <a:cubicBezTo>
                    <a:pt x="128601" y="8202"/>
                    <a:pt x="128767" y="8146"/>
                    <a:pt x="128935" y="8090"/>
                  </a:cubicBezTo>
                  <a:cubicBezTo>
                    <a:pt x="128635" y="8142"/>
                    <a:pt x="128339" y="8195"/>
                    <a:pt x="128042" y="8247"/>
                  </a:cubicBezTo>
                  <a:cubicBezTo>
                    <a:pt x="127881" y="8300"/>
                    <a:pt x="127723" y="8352"/>
                    <a:pt x="127562" y="8409"/>
                  </a:cubicBezTo>
                  <a:moveTo>
                    <a:pt x="127206" y="8469"/>
                  </a:moveTo>
                  <a:cubicBezTo>
                    <a:pt x="127352" y="8420"/>
                    <a:pt x="127498" y="8371"/>
                    <a:pt x="127645" y="8322"/>
                  </a:cubicBezTo>
                  <a:cubicBezTo>
                    <a:pt x="127367" y="8375"/>
                    <a:pt x="127089" y="8427"/>
                    <a:pt x="126812" y="8480"/>
                  </a:cubicBezTo>
                  <a:cubicBezTo>
                    <a:pt x="126669" y="8525"/>
                    <a:pt x="126534" y="8566"/>
                    <a:pt x="126395" y="8611"/>
                  </a:cubicBezTo>
                  <a:cubicBezTo>
                    <a:pt x="126662" y="8566"/>
                    <a:pt x="126936" y="8517"/>
                    <a:pt x="127206" y="8469"/>
                  </a:cubicBezTo>
                  <a:close/>
                  <a:moveTo>
                    <a:pt x="125397" y="8941"/>
                  </a:moveTo>
                  <a:cubicBezTo>
                    <a:pt x="125682" y="8889"/>
                    <a:pt x="125971" y="8840"/>
                    <a:pt x="126256" y="8795"/>
                  </a:cubicBezTo>
                  <a:cubicBezTo>
                    <a:pt x="126410" y="8739"/>
                    <a:pt x="126568" y="8686"/>
                    <a:pt x="126722" y="8634"/>
                  </a:cubicBezTo>
                  <a:cubicBezTo>
                    <a:pt x="126429" y="8686"/>
                    <a:pt x="126136" y="8739"/>
                    <a:pt x="125844" y="8791"/>
                  </a:cubicBezTo>
                  <a:cubicBezTo>
                    <a:pt x="125694" y="8840"/>
                    <a:pt x="125544" y="8889"/>
                    <a:pt x="125397" y="8941"/>
                  </a:cubicBezTo>
                  <a:close/>
                  <a:moveTo>
                    <a:pt x="125018" y="9005"/>
                  </a:moveTo>
                  <a:cubicBezTo>
                    <a:pt x="125153" y="8960"/>
                    <a:pt x="125292" y="8915"/>
                    <a:pt x="125427" y="8870"/>
                  </a:cubicBezTo>
                  <a:cubicBezTo>
                    <a:pt x="125180" y="8915"/>
                    <a:pt x="124936" y="8960"/>
                    <a:pt x="124688" y="9009"/>
                  </a:cubicBezTo>
                  <a:cubicBezTo>
                    <a:pt x="124557" y="9050"/>
                    <a:pt x="124429" y="9091"/>
                    <a:pt x="124298" y="9133"/>
                  </a:cubicBezTo>
                  <a:cubicBezTo>
                    <a:pt x="124538" y="9091"/>
                    <a:pt x="124778" y="9046"/>
                    <a:pt x="125018" y="9005"/>
                  </a:cubicBezTo>
                  <a:close/>
                  <a:moveTo>
                    <a:pt x="124084" y="9324"/>
                  </a:moveTo>
                  <a:cubicBezTo>
                    <a:pt x="124227" y="9275"/>
                    <a:pt x="124373" y="9227"/>
                    <a:pt x="124519" y="9174"/>
                  </a:cubicBezTo>
                  <a:cubicBezTo>
                    <a:pt x="124253" y="9223"/>
                    <a:pt x="123990" y="9272"/>
                    <a:pt x="123728" y="9320"/>
                  </a:cubicBezTo>
                  <a:cubicBezTo>
                    <a:pt x="123585" y="9365"/>
                    <a:pt x="123446" y="9414"/>
                    <a:pt x="123304" y="9459"/>
                  </a:cubicBezTo>
                  <a:cubicBezTo>
                    <a:pt x="123562" y="9414"/>
                    <a:pt x="123821" y="9369"/>
                    <a:pt x="124084" y="9324"/>
                  </a:cubicBezTo>
                  <a:close/>
                  <a:moveTo>
                    <a:pt x="123165" y="9647"/>
                  </a:moveTo>
                  <a:cubicBezTo>
                    <a:pt x="123315" y="9594"/>
                    <a:pt x="123465" y="9542"/>
                    <a:pt x="123615" y="9489"/>
                  </a:cubicBezTo>
                  <a:cubicBezTo>
                    <a:pt x="123337" y="9538"/>
                    <a:pt x="123060" y="9587"/>
                    <a:pt x="122778" y="9636"/>
                  </a:cubicBezTo>
                  <a:cubicBezTo>
                    <a:pt x="122628" y="9684"/>
                    <a:pt x="122486" y="9733"/>
                    <a:pt x="122336" y="9786"/>
                  </a:cubicBezTo>
                  <a:cubicBezTo>
                    <a:pt x="122613" y="9741"/>
                    <a:pt x="122891" y="9692"/>
                    <a:pt x="123165" y="9647"/>
                  </a:cubicBezTo>
                  <a:close/>
                  <a:moveTo>
                    <a:pt x="121398" y="10112"/>
                  </a:moveTo>
                  <a:cubicBezTo>
                    <a:pt x="121686" y="10067"/>
                    <a:pt x="121975" y="10018"/>
                    <a:pt x="122264" y="9973"/>
                  </a:cubicBezTo>
                  <a:cubicBezTo>
                    <a:pt x="122418" y="9917"/>
                    <a:pt x="122572" y="9861"/>
                    <a:pt x="122726" y="9808"/>
                  </a:cubicBezTo>
                  <a:cubicBezTo>
                    <a:pt x="122433" y="9853"/>
                    <a:pt x="122140" y="9902"/>
                    <a:pt x="121848" y="9954"/>
                  </a:cubicBezTo>
                  <a:cubicBezTo>
                    <a:pt x="121698" y="10007"/>
                    <a:pt x="121548" y="10060"/>
                    <a:pt x="121398" y="10112"/>
                  </a:cubicBezTo>
                  <a:close/>
                  <a:moveTo>
                    <a:pt x="121011" y="10165"/>
                  </a:moveTo>
                  <a:cubicBezTo>
                    <a:pt x="121206" y="10116"/>
                    <a:pt x="121349" y="10067"/>
                    <a:pt x="121491" y="10014"/>
                  </a:cubicBezTo>
                  <a:cubicBezTo>
                    <a:pt x="121202" y="10067"/>
                    <a:pt x="120910" y="10116"/>
                    <a:pt x="120621" y="10168"/>
                  </a:cubicBezTo>
                  <a:cubicBezTo>
                    <a:pt x="120486" y="10213"/>
                    <a:pt x="120351" y="10262"/>
                    <a:pt x="120212" y="10307"/>
                  </a:cubicBezTo>
                  <a:cubicBezTo>
                    <a:pt x="120497" y="10258"/>
                    <a:pt x="120782" y="10213"/>
                    <a:pt x="121011" y="10165"/>
                  </a:cubicBezTo>
                  <a:close/>
                  <a:moveTo>
                    <a:pt x="119705" y="10483"/>
                  </a:moveTo>
                  <a:cubicBezTo>
                    <a:pt x="119563" y="10532"/>
                    <a:pt x="119424" y="10581"/>
                    <a:pt x="119285" y="10574"/>
                  </a:cubicBezTo>
                  <a:cubicBezTo>
                    <a:pt x="119582" y="10581"/>
                    <a:pt x="119882" y="10536"/>
                    <a:pt x="120178" y="10487"/>
                  </a:cubicBezTo>
                  <a:cubicBezTo>
                    <a:pt x="120321" y="10435"/>
                    <a:pt x="120463" y="10382"/>
                    <a:pt x="120610" y="10330"/>
                  </a:cubicBezTo>
                  <a:cubicBezTo>
                    <a:pt x="120309" y="10378"/>
                    <a:pt x="120006" y="10431"/>
                    <a:pt x="119705" y="10483"/>
                  </a:cubicBezTo>
                  <a:close/>
                  <a:moveTo>
                    <a:pt x="119833" y="10371"/>
                  </a:moveTo>
                  <a:cubicBezTo>
                    <a:pt x="119961" y="10330"/>
                    <a:pt x="120081" y="10288"/>
                    <a:pt x="120208" y="10243"/>
                  </a:cubicBezTo>
                  <a:cubicBezTo>
                    <a:pt x="119983" y="10285"/>
                    <a:pt x="119762" y="10326"/>
                    <a:pt x="119540" y="10367"/>
                  </a:cubicBezTo>
                  <a:cubicBezTo>
                    <a:pt x="119416" y="10408"/>
                    <a:pt x="119293" y="10446"/>
                    <a:pt x="119173" y="10487"/>
                  </a:cubicBezTo>
                  <a:cubicBezTo>
                    <a:pt x="119394" y="10450"/>
                    <a:pt x="119612" y="10412"/>
                    <a:pt x="119833" y="10371"/>
                  </a:cubicBezTo>
                  <a:moveTo>
                    <a:pt x="118936" y="10686"/>
                  </a:moveTo>
                  <a:cubicBezTo>
                    <a:pt x="119068" y="10641"/>
                    <a:pt x="119199" y="10596"/>
                    <a:pt x="119330" y="10547"/>
                  </a:cubicBezTo>
                  <a:cubicBezTo>
                    <a:pt x="119086" y="10592"/>
                    <a:pt x="118842" y="10634"/>
                    <a:pt x="118599" y="10679"/>
                  </a:cubicBezTo>
                  <a:cubicBezTo>
                    <a:pt x="118471" y="10720"/>
                    <a:pt x="118340" y="10765"/>
                    <a:pt x="118212" y="10810"/>
                  </a:cubicBezTo>
                  <a:cubicBezTo>
                    <a:pt x="118452" y="10769"/>
                    <a:pt x="118696" y="10727"/>
                    <a:pt x="118936" y="10686"/>
                  </a:cubicBezTo>
                  <a:close/>
                  <a:moveTo>
                    <a:pt x="117679" y="10990"/>
                  </a:moveTo>
                  <a:cubicBezTo>
                    <a:pt x="117548" y="11039"/>
                    <a:pt x="117417" y="11084"/>
                    <a:pt x="117285" y="11129"/>
                  </a:cubicBezTo>
                  <a:cubicBezTo>
                    <a:pt x="117540" y="11088"/>
                    <a:pt x="117803" y="11046"/>
                    <a:pt x="118062" y="11005"/>
                  </a:cubicBezTo>
                  <a:cubicBezTo>
                    <a:pt x="118193" y="10956"/>
                    <a:pt x="118328" y="10907"/>
                    <a:pt x="118463" y="10859"/>
                  </a:cubicBezTo>
                  <a:cubicBezTo>
                    <a:pt x="118201" y="10900"/>
                    <a:pt x="117938" y="10945"/>
                    <a:pt x="117679" y="10990"/>
                  </a:cubicBezTo>
                  <a:close/>
                  <a:moveTo>
                    <a:pt x="117811" y="10877"/>
                  </a:moveTo>
                  <a:cubicBezTo>
                    <a:pt x="117927" y="10836"/>
                    <a:pt x="118043" y="10799"/>
                    <a:pt x="118163" y="10757"/>
                  </a:cubicBezTo>
                  <a:cubicBezTo>
                    <a:pt x="117912" y="10802"/>
                    <a:pt x="117664" y="10851"/>
                    <a:pt x="117413" y="10896"/>
                  </a:cubicBezTo>
                  <a:cubicBezTo>
                    <a:pt x="117304" y="10934"/>
                    <a:pt x="117192" y="10967"/>
                    <a:pt x="117079" y="11005"/>
                  </a:cubicBezTo>
                  <a:cubicBezTo>
                    <a:pt x="117323" y="10964"/>
                    <a:pt x="117567" y="10919"/>
                    <a:pt x="117811" y="10877"/>
                  </a:cubicBezTo>
                  <a:close/>
                  <a:moveTo>
                    <a:pt x="116918" y="11189"/>
                  </a:moveTo>
                  <a:cubicBezTo>
                    <a:pt x="117038" y="11148"/>
                    <a:pt x="117162" y="11103"/>
                    <a:pt x="117285" y="11061"/>
                  </a:cubicBezTo>
                  <a:cubicBezTo>
                    <a:pt x="117015" y="11106"/>
                    <a:pt x="116749" y="11155"/>
                    <a:pt x="116482" y="11204"/>
                  </a:cubicBezTo>
                  <a:cubicBezTo>
                    <a:pt x="116366" y="11245"/>
                    <a:pt x="116246" y="11283"/>
                    <a:pt x="116130" y="11324"/>
                  </a:cubicBezTo>
                  <a:cubicBezTo>
                    <a:pt x="116392" y="11279"/>
                    <a:pt x="116655" y="11234"/>
                    <a:pt x="116918" y="11189"/>
                  </a:cubicBezTo>
                  <a:close/>
                  <a:moveTo>
                    <a:pt x="115578" y="11512"/>
                  </a:moveTo>
                  <a:cubicBezTo>
                    <a:pt x="115454" y="11557"/>
                    <a:pt x="115334" y="11598"/>
                    <a:pt x="115214" y="11639"/>
                  </a:cubicBezTo>
                  <a:cubicBezTo>
                    <a:pt x="115488" y="11594"/>
                    <a:pt x="115770" y="11549"/>
                    <a:pt x="116043" y="11504"/>
                  </a:cubicBezTo>
                  <a:cubicBezTo>
                    <a:pt x="116171" y="11459"/>
                    <a:pt x="116295" y="11414"/>
                    <a:pt x="116422" y="11369"/>
                  </a:cubicBezTo>
                  <a:cubicBezTo>
                    <a:pt x="116137" y="11414"/>
                    <a:pt x="115860" y="11463"/>
                    <a:pt x="115578" y="11512"/>
                  </a:cubicBezTo>
                  <a:close/>
                  <a:moveTo>
                    <a:pt x="115709" y="11395"/>
                  </a:moveTo>
                  <a:cubicBezTo>
                    <a:pt x="115815" y="11361"/>
                    <a:pt x="115920" y="11324"/>
                    <a:pt x="116025" y="11286"/>
                  </a:cubicBezTo>
                  <a:cubicBezTo>
                    <a:pt x="115781" y="11331"/>
                    <a:pt x="115541" y="11376"/>
                    <a:pt x="115301" y="11425"/>
                  </a:cubicBezTo>
                  <a:cubicBezTo>
                    <a:pt x="115199" y="11455"/>
                    <a:pt x="115102" y="11489"/>
                    <a:pt x="115000" y="11523"/>
                  </a:cubicBezTo>
                  <a:cubicBezTo>
                    <a:pt x="115237" y="11478"/>
                    <a:pt x="115473" y="11436"/>
                    <a:pt x="115709" y="11395"/>
                  </a:cubicBezTo>
                  <a:close/>
                  <a:moveTo>
                    <a:pt x="114828" y="11703"/>
                  </a:moveTo>
                  <a:cubicBezTo>
                    <a:pt x="114940" y="11665"/>
                    <a:pt x="115049" y="11624"/>
                    <a:pt x="115162" y="11587"/>
                  </a:cubicBezTo>
                  <a:cubicBezTo>
                    <a:pt x="114899" y="11632"/>
                    <a:pt x="114640" y="11680"/>
                    <a:pt x="114381" y="11729"/>
                  </a:cubicBezTo>
                  <a:cubicBezTo>
                    <a:pt x="114276" y="11763"/>
                    <a:pt x="114171" y="11797"/>
                    <a:pt x="114062" y="11834"/>
                  </a:cubicBezTo>
                  <a:cubicBezTo>
                    <a:pt x="114317" y="11789"/>
                    <a:pt x="114573" y="11748"/>
                    <a:pt x="114828" y="11703"/>
                  </a:cubicBezTo>
                  <a:close/>
                  <a:moveTo>
                    <a:pt x="113972" y="12011"/>
                  </a:moveTo>
                  <a:cubicBezTo>
                    <a:pt x="114085" y="11969"/>
                    <a:pt x="114197" y="11928"/>
                    <a:pt x="114314" y="11887"/>
                  </a:cubicBezTo>
                  <a:cubicBezTo>
                    <a:pt x="114036" y="11936"/>
                    <a:pt x="113762" y="11984"/>
                    <a:pt x="113488" y="12033"/>
                  </a:cubicBezTo>
                  <a:cubicBezTo>
                    <a:pt x="113379" y="12071"/>
                    <a:pt x="113267" y="12108"/>
                    <a:pt x="113158" y="12146"/>
                  </a:cubicBezTo>
                  <a:cubicBezTo>
                    <a:pt x="113428" y="12101"/>
                    <a:pt x="113702" y="12056"/>
                    <a:pt x="113972" y="12011"/>
                  </a:cubicBezTo>
                  <a:close/>
                  <a:moveTo>
                    <a:pt x="112618" y="12337"/>
                  </a:moveTo>
                  <a:cubicBezTo>
                    <a:pt x="112509" y="12374"/>
                    <a:pt x="112400" y="12416"/>
                    <a:pt x="112288" y="12453"/>
                  </a:cubicBezTo>
                  <a:cubicBezTo>
                    <a:pt x="112573" y="12408"/>
                    <a:pt x="112858" y="12363"/>
                    <a:pt x="113139" y="12318"/>
                  </a:cubicBezTo>
                  <a:cubicBezTo>
                    <a:pt x="113256" y="12273"/>
                    <a:pt x="113368" y="12232"/>
                    <a:pt x="113485" y="12191"/>
                  </a:cubicBezTo>
                  <a:cubicBezTo>
                    <a:pt x="113196" y="12239"/>
                    <a:pt x="112907" y="12288"/>
                    <a:pt x="112618" y="12337"/>
                  </a:cubicBezTo>
                  <a:close/>
                  <a:moveTo>
                    <a:pt x="112753" y="12213"/>
                  </a:moveTo>
                  <a:cubicBezTo>
                    <a:pt x="112850" y="12179"/>
                    <a:pt x="112952" y="12146"/>
                    <a:pt x="113049" y="12112"/>
                  </a:cubicBezTo>
                  <a:cubicBezTo>
                    <a:pt x="112798" y="12157"/>
                    <a:pt x="112543" y="12202"/>
                    <a:pt x="112291" y="12247"/>
                  </a:cubicBezTo>
                  <a:cubicBezTo>
                    <a:pt x="112198" y="12281"/>
                    <a:pt x="112108" y="12311"/>
                    <a:pt x="112014" y="12341"/>
                  </a:cubicBezTo>
                  <a:cubicBezTo>
                    <a:pt x="112258" y="12299"/>
                    <a:pt x="112505" y="12254"/>
                    <a:pt x="112753" y="12213"/>
                  </a:cubicBezTo>
                  <a:close/>
                  <a:moveTo>
                    <a:pt x="111912" y="12517"/>
                  </a:moveTo>
                  <a:cubicBezTo>
                    <a:pt x="112014" y="12480"/>
                    <a:pt x="112115" y="12442"/>
                    <a:pt x="112216" y="12405"/>
                  </a:cubicBezTo>
                  <a:cubicBezTo>
                    <a:pt x="111950" y="12453"/>
                    <a:pt x="111680" y="12498"/>
                    <a:pt x="111410" y="12547"/>
                  </a:cubicBezTo>
                  <a:cubicBezTo>
                    <a:pt x="111316" y="12581"/>
                    <a:pt x="111218" y="12615"/>
                    <a:pt x="111125" y="12648"/>
                  </a:cubicBezTo>
                  <a:cubicBezTo>
                    <a:pt x="111387" y="12603"/>
                    <a:pt x="111646" y="12558"/>
                    <a:pt x="111912" y="12517"/>
                  </a:cubicBezTo>
                  <a:close/>
                  <a:moveTo>
                    <a:pt x="110554" y="12847"/>
                  </a:moveTo>
                  <a:cubicBezTo>
                    <a:pt x="110460" y="12881"/>
                    <a:pt x="110363" y="12915"/>
                    <a:pt x="110269" y="12949"/>
                  </a:cubicBezTo>
                  <a:cubicBezTo>
                    <a:pt x="110543" y="12904"/>
                    <a:pt x="110824" y="12858"/>
                    <a:pt x="111098" y="12813"/>
                  </a:cubicBezTo>
                  <a:cubicBezTo>
                    <a:pt x="111200" y="12776"/>
                    <a:pt x="111301" y="12738"/>
                    <a:pt x="111402" y="12701"/>
                  </a:cubicBezTo>
                  <a:cubicBezTo>
                    <a:pt x="111117" y="12750"/>
                    <a:pt x="110839" y="12798"/>
                    <a:pt x="110554" y="12847"/>
                  </a:cubicBezTo>
                  <a:close/>
                  <a:moveTo>
                    <a:pt x="110693" y="12720"/>
                  </a:moveTo>
                  <a:cubicBezTo>
                    <a:pt x="110779" y="12690"/>
                    <a:pt x="110866" y="12660"/>
                    <a:pt x="110952" y="12630"/>
                  </a:cubicBezTo>
                  <a:cubicBezTo>
                    <a:pt x="110708" y="12675"/>
                    <a:pt x="110460" y="12720"/>
                    <a:pt x="110217" y="12765"/>
                  </a:cubicBezTo>
                  <a:cubicBezTo>
                    <a:pt x="110138" y="12791"/>
                    <a:pt x="110059" y="12817"/>
                    <a:pt x="109980" y="12847"/>
                  </a:cubicBezTo>
                  <a:cubicBezTo>
                    <a:pt x="110217" y="12802"/>
                    <a:pt x="110457" y="12761"/>
                    <a:pt x="110693" y="12720"/>
                  </a:cubicBezTo>
                  <a:close/>
                  <a:moveTo>
                    <a:pt x="109871" y="13016"/>
                  </a:moveTo>
                  <a:cubicBezTo>
                    <a:pt x="109958" y="12982"/>
                    <a:pt x="110044" y="12952"/>
                    <a:pt x="110130" y="12922"/>
                  </a:cubicBezTo>
                  <a:cubicBezTo>
                    <a:pt x="109871" y="12967"/>
                    <a:pt x="109609" y="13012"/>
                    <a:pt x="109346" y="13061"/>
                  </a:cubicBezTo>
                  <a:cubicBezTo>
                    <a:pt x="109267" y="13087"/>
                    <a:pt x="109185" y="13117"/>
                    <a:pt x="109106" y="13144"/>
                  </a:cubicBezTo>
                  <a:cubicBezTo>
                    <a:pt x="109361" y="13102"/>
                    <a:pt x="109616" y="13057"/>
                    <a:pt x="109871" y="13016"/>
                  </a:cubicBezTo>
                  <a:close/>
                  <a:moveTo>
                    <a:pt x="108517" y="13350"/>
                  </a:moveTo>
                  <a:cubicBezTo>
                    <a:pt x="108431" y="13380"/>
                    <a:pt x="108352" y="13410"/>
                    <a:pt x="108269" y="13440"/>
                  </a:cubicBezTo>
                  <a:cubicBezTo>
                    <a:pt x="108539" y="13395"/>
                    <a:pt x="108806" y="13350"/>
                    <a:pt x="109076" y="13305"/>
                  </a:cubicBezTo>
                  <a:cubicBezTo>
                    <a:pt x="109166" y="13275"/>
                    <a:pt x="109252" y="13241"/>
                    <a:pt x="109342" y="13207"/>
                  </a:cubicBezTo>
                  <a:cubicBezTo>
                    <a:pt x="109065" y="13256"/>
                    <a:pt x="108791" y="13301"/>
                    <a:pt x="108517" y="13350"/>
                  </a:cubicBezTo>
                  <a:close/>
                  <a:moveTo>
                    <a:pt x="108656" y="13222"/>
                  </a:moveTo>
                  <a:cubicBezTo>
                    <a:pt x="108723" y="13200"/>
                    <a:pt x="108795" y="13174"/>
                    <a:pt x="108862" y="13151"/>
                  </a:cubicBezTo>
                  <a:cubicBezTo>
                    <a:pt x="108626" y="13192"/>
                    <a:pt x="108389" y="13237"/>
                    <a:pt x="108157" y="13282"/>
                  </a:cubicBezTo>
                  <a:cubicBezTo>
                    <a:pt x="108093" y="13301"/>
                    <a:pt x="108029" y="13324"/>
                    <a:pt x="107969" y="13343"/>
                  </a:cubicBezTo>
                  <a:cubicBezTo>
                    <a:pt x="108194" y="13305"/>
                    <a:pt x="108427" y="13264"/>
                    <a:pt x="108656" y="13222"/>
                  </a:cubicBezTo>
                  <a:close/>
                  <a:moveTo>
                    <a:pt x="107849" y="13511"/>
                  </a:moveTo>
                  <a:cubicBezTo>
                    <a:pt x="107924" y="13481"/>
                    <a:pt x="107995" y="13455"/>
                    <a:pt x="108070" y="13429"/>
                  </a:cubicBezTo>
                  <a:cubicBezTo>
                    <a:pt x="107815" y="13474"/>
                    <a:pt x="107564" y="13523"/>
                    <a:pt x="107312" y="13568"/>
                  </a:cubicBezTo>
                  <a:cubicBezTo>
                    <a:pt x="107245" y="13590"/>
                    <a:pt x="107177" y="13613"/>
                    <a:pt x="107110" y="13635"/>
                  </a:cubicBezTo>
                  <a:cubicBezTo>
                    <a:pt x="107357" y="13594"/>
                    <a:pt x="107601" y="13553"/>
                    <a:pt x="107849" y="13511"/>
                  </a:cubicBezTo>
                  <a:close/>
                  <a:moveTo>
                    <a:pt x="107076" y="13793"/>
                  </a:moveTo>
                  <a:cubicBezTo>
                    <a:pt x="107147" y="13766"/>
                    <a:pt x="107226" y="13736"/>
                    <a:pt x="107297" y="13710"/>
                  </a:cubicBezTo>
                  <a:cubicBezTo>
                    <a:pt x="107031" y="13755"/>
                    <a:pt x="106761" y="13804"/>
                    <a:pt x="106495" y="13853"/>
                  </a:cubicBezTo>
                  <a:cubicBezTo>
                    <a:pt x="106427" y="13875"/>
                    <a:pt x="106359" y="13898"/>
                    <a:pt x="106292" y="13924"/>
                  </a:cubicBezTo>
                  <a:cubicBezTo>
                    <a:pt x="106555" y="13879"/>
                    <a:pt x="106813" y="13834"/>
                    <a:pt x="107076" y="13793"/>
                  </a:cubicBezTo>
                  <a:close/>
                  <a:moveTo>
                    <a:pt x="105710" y="14130"/>
                  </a:moveTo>
                  <a:cubicBezTo>
                    <a:pt x="105643" y="14157"/>
                    <a:pt x="105579" y="14179"/>
                    <a:pt x="105511" y="14202"/>
                  </a:cubicBezTo>
                  <a:cubicBezTo>
                    <a:pt x="105789" y="14157"/>
                    <a:pt x="106063" y="14112"/>
                    <a:pt x="106337" y="14070"/>
                  </a:cubicBezTo>
                  <a:cubicBezTo>
                    <a:pt x="106408" y="14040"/>
                    <a:pt x="106480" y="14014"/>
                    <a:pt x="106551" y="13988"/>
                  </a:cubicBezTo>
                  <a:cubicBezTo>
                    <a:pt x="106269" y="14037"/>
                    <a:pt x="105988" y="14082"/>
                    <a:pt x="105710" y="14130"/>
                  </a:cubicBezTo>
                  <a:close/>
                  <a:moveTo>
                    <a:pt x="105849" y="13999"/>
                  </a:moveTo>
                  <a:cubicBezTo>
                    <a:pt x="105909" y="13977"/>
                    <a:pt x="105965" y="13958"/>
                    <a:pt x="106026" y="13935"/>
                  </a:cubicBezTo>
                  <a:cubicBezTo>
                    <a:pt x="105782" y="13980"/>
                    <a:pt x="105538" y="14025"/>
                    <a:pt x="105294" y="14070"/>
                  </a:cubicBezTo>
                  <a:cubicBezTo>
                    <a:pt x="105241" y="14085"/>
                    <a:pt x="105189" y="14104"/>
                    <a:pt x="105140" y="14123"/>
                  </a:cubicBezTo>
                  <a:cubicBezTo>
                    <a:pt x="105376" y="14082"/>
                    <a:pt x="105613" y="14040"/>
                    <a:pt x="105849" y="13999"/>
                  </a:cubicBezTo>
                  <a:close/>
                  <a:moveTo>
                    <a:pt x="105099" y="14273"/>
                  </a:moveTo>
                  <a:cubicBezTo>
                    <a:pt x="105155" y="14250"/>
                    <a:pt x="105215" y="14228"/>
                    <a:pt x="105275" y="14209"/>
                  </a:cubicBezTo>
                  <a:cubicBezTo>
                    <a:pt x="105012" y="14254"/>
                    <a:pt x="104754" y="14299"/>
                    <a:pt x="104495" y="14344"/>
                  </a:cubicBezTo>
                  <a:cubicBezTo>
                    <a:pt x="104446" y="14363"/>
                    <a:pt x="104393" y="14382"/>
                    <a:pt x="104341" y="14401"/>
                  </a:cubicBezTo>
                  <a:cubicBezTo>
                    <a:pt x="104596" y="14356"/>
                    <a:pt x="104847" y="14314"/>
                    <a:pt x="105099" y="14273"/>
                  </a:cubicBezTo>
                  <a:close/>
                  <a:moveTo>
                    <a:pt x="104386" y="14536"/>
                  </a:moveTo>
                  <a:cubicBezTo>
                    <a:pt x="104442" y="14517"/>
                    <a:pt x="104495" y="14498"/>
                    <a:pt x="104551" y="14476"/>
                  </a:cubicBezTo>
                  <a:cubicBezTo>
                    <a:pt x="104277" y="14521"/>
                    <a:pt x="104003" y="14569"/>
                    <a:pt x="103733" y="14618"/>
                  </a:cubicBezTo>
                  <a:cubicBezTo>
                    <a:pt x="103684" y="14633"/>
                    <a:pt x="103635" y="14652"/>
                    <a:pt x="103587" y="14671"/>
                  </a:cubicBezTo>
                  <a:cubicBezTo>
                    <a:pt x="103853" y="14626"/>
                    <a:pt x="104120" y="14581"/>
                    <a:pt x="104386" y="14536"/>
                  </a:cubicBezTo>
                  <a:close/>
                  <a:moveTo>
                    <a:pt x="103005" y="14881"/>
                  </a:moveTo>
                  <a:cubicBezTo>
                    <a:pt x="102964" y="14900"/>
                    <a:pt x="102919" y="14915"/>
                    <a:pt x="102878" y="14930"/>
                  </a:cubicBezTo>
                  <a:cubicBezTo>
                    <a:pt x="103155" y="14885"/>
                    <a:pt x="103433" y="14840"/>
                    <a:pt x="103711" y="14795"/>
                  </a:cubicBezTo>
                  <a:cubicBezTo>
                    <a:pt x="103759" y="14776"/>
                    <a:pt x="103808" y="14757"/>
                    <a:pt x="103857" y="14738"/>
                  </a:cubicBezTo>
                  <a:cubicBezTo>
                    <a:pt x="103575" y="14787"/>
                    <a:pt x="103290" y="14832"/>
                    <a:pt x="103005" y="14881"/>
                  </a:cubicBezTo>
                  <a:close/>
                  <a:moveTo>
                    <a:pt x="103151" y="14742"/>
                  </a:moveTo>
                  <a:cubicBezTo>
                    <a:pt x="103193" y="14727"/>
                    <a:pt x="103234" y="14712"/>
                    <a:pt x="103272" y="14697"/>
                  </a:cubicBezTo>
                  <a:cubicBezTo>
                    <a:pt x="103024" y="14742"/>
                    <a:pt x="102773" y="14787"/>
                    <a:pt x="102521" y="14836"/>
                  </a:cubicBezTo>
                  <a:cubicBezTo>
                    <a:pt x="102491" y="14847"/>
                    <a:pt x="102457" y="14858"/>
                    <a:pt x="102424" y="14870"/>
                  </a:cubicBezTo>
                  <a:cubicBezTo>
                    <a:pt x="102667" y="14825"/>
                    <a:pt x="102908" y="14783"/>
                    <a:pt x="103151" y="14742"/>
                  </a:cubicBezTo>
                  <a:close/>
                  <a:moveTo>
                    <a:pt x="102465" y="14997"/>
                  </a:moveTo>
                  <a:cubicBezTo>
                    <a:pt x="102502" y="14982"/>
                    <a:pt x="102540" y="14971"/>
                    <a:pt x="102577" y="14956"/>
                  </a:cubicBezTo>
                  <a:cubicBezTo>
                    <a:pt x="102311" y="15001"/>
                    <a:pt x="102048" y="15050"/>
                    <a:pt x="101782" y="15095"/>
                  </a:cubicBezTo>
                  <a:cubicBezTo>
                    <a:pt x="101756" y="15106"/>
                    <a:pt x="101726" y="15117"/>
                    <a:pt x="101696" y="15128"/>
                  </a:cubicBezTo>
                  <a:cubicBezTo>
                    <a:pt x="101955" y="15083"/>
                    <a:pt x="102210" y="15038"/>
                    <a:pt x="102465" y="14997"/>
                  </a:cubicBezTo>
                  <a:close/>
                  <a:moveTo>
                    <a:pt x="101820" y="15241"/>
                  </a:moveTo>
                  <a:cubicBezTo>
                    <a:pt x="101850" y="15230"/>
                    <a:pt x="101883" y="15219"/>
                    <a:pt x="101913" y="15207"/>
                  </a:cubicBezTo>
                  <a:cubicBezTo>
                    <a:pt x="101636" y="15252"/>
                    <a:pt x="101362" y="15301"/>
                    <a:pt x="101084" y="15350"/>
                  </a:cubicBezTo>
                  <a:cubicBezTo>
                    <a:pt x="101062" y="15357"/>
                    <a:pt x="101039" y="15365"/>
                    <a:pt x="101017" y="15372"/>
                  </a:cubicBezTo>
                  <a:cubicBezTo>
                    <a:pt x="101287" y="15327"/>
                    <a:pt x="101553" y="15286"/>
                    <a:pt x="101820" y="15241"/>
                  </a:cubicBezTo>
                  <a:close/>
                  <a:moveTo>
                    <a:pt x="101219" y="15474"/>
                  </a:moveTo>
                  <a:cubicBezTo>
                    <a:pt x="101242" y="15466"/>
                    <a:pt x="101264" y="15455"/>
                    <a:pt x="101287" y="15447"/>
                  </a:cubicBezTo>
                  <a:cubicBezTo>
                    <a:pt x="101002" y="15496"/>
                    <a:pt x="100716" y="15541"/>
                    <a:pt x="100431" y="15590"/>
                  </a:cubicBezTo>
                  <a:cubicBezTo>
                    <a:pt x="100416" y="15597"/>
                    <a:pt x="100401" y="15601"/>
                    <a:pt x="100386" y="15609"/>
                  </a:cubicBezTo>
                  <a:cubicBezTo>
                    <a:pt x="100664" y="15564"/>
                    <a:pt x="100942" y="15519"/>
                    <a:pt x="101219" y="15474"/>
                  </a:cubicBezTo>
                  <a:close/>
                  <a:moveTo>
                    <a:pt x="100668" y="15691"/>
                  </a:moveTo>
                  <a:cubicBezTo>
                    <a:pt x="100679" y="15688"/>
                    <a:pt x="100690" y="15684"/>
                    <a:pt x="100701" y="15676"/>
                  </a:cubicBezTo>
                  <a:cubicBezTo>
                    <a:pt x="100409" y="15725"/>
                    <a:pt x="100112" y="15774"/>
                    <a:pt x="99820" y="15823"/>
                  </a:cubicBezTo>
                  <a:cubicBezTo>
                    <a:pt x="99816" y="15823"/>
                    <a:pt x="99812" y="15826"/>
                    <a:pt x="99808" y="15826"/>
                  </a:cubicBezTo>
                  <a:cubicBezTo>
                    <a:pt x="100094" y="15781"/>
                    <a:pt x="100382" y="15736"/>
                    <a:pt x="100668" y="15691"/>
                  </a:cubicBezTo>
                  <a:close/>
                  <a:moveTo>
                    <a:pt x="99857" y="16809"/>
                  </a:moveTo>
                  <a:cubicBezTo>
                    <a:pt x="99913" y="16783"/>
                    <a:pt x="99970" y="16757"/>
                    <a:pt x="100026" y="16731"/>
                  </a:cubicBezTo>
                  <a:cubicBezTo>
                    <a:pt x="99778" y="16731"/>
                    <a:pt x="99523" y="16734"/>
                    <a:pt x="99264" y="16742"/>
                  </a:cubicBezTo>
                  <a:cubicBezTo>
                    <a:pt x="99471" y="16761"/>
                    <a:pt x="99670" y="16783"/>
                    <a:pt x="99857" y="16809"/>
                  </a:cubicBezTo>
                  <a:close/>
                  <a:moveTo>
                    <a:pt x="98784" y="17871"/>
                  </a:moveTo>
                  <a:cubicBezTo>
                    <a:pt x="99306" y="17594"/>
                    <a:pt x="99835" y="17323"/>
                    <a:pt x="100371" y="17057"/>
                  </a:cubicBezTo>
                  <a:cubicBezTo>
                    <a:pt x="100356" y="17053"/>
                    <a:pt x="100337" y="17049"/>
                    <a:pt x="100322" y="17046"/>
                  </a:cubicBezTo>
                  <a:cubicBezTo>
                    <a:pt x="100142" y="17008"/>
                    <a:pt x="99947" y="16974"/>
                    <a:pt x="99741" y="16948"/>
                  </a:cubicBezTo>
                  <a:cubicBezTo>
                    <a:pt x="99339" y="17136"/>
                    <a:pt x="98942" y="17331"/>
                    <a:pt x="98552" y="17522"/>
                  </a:cubicBezTo>
                  <a:cubicBezTo>
                    <a:pt x="98642" y="17635"/>
                    <a:pt x="98720" y="17751"/>
                    <a:pt x="98784" y="17871"/>
                  </a:cubicBezTo>
                  <a:close/>
                  <a:moveTo>
                    <a:pt x="89944" y="21728"/>
                  </a:moveTo>
                  <a:cubicBezTo>
                    <a:pt x="88560" y="23079"/>
                    <a:pt x="86639" y="24606"/>
                    <a:pt x="84436" y="26261"/>
                  </a:cubicBezTo>
                  <a:cubicBezTo>
                    <a:pt x="83712" y="26805"/>
                    <a:pt x="82958" y="27367"/>
                    <a:pt x="82181" y="27938"/>
                  </a:cubicBezTo>
                  <a:cubicBezTo>
                    <a:pt x="79551" y="30557"/>
                    <a:pt x="77360" y="33397"/>
                    <a:pt x="75638" y="36384"/>
                  </a:cubicBezTo>
                  <a:cubicBezTo>
                    <a:pt x="76561" y="35648"/>
                    <a:pt x="77495" y="34916"/>
                    <a:pt x="78437" y="34192"/>
                  </a:cubicBezTo>
                  <a:cubicBezTo>
                    <a:pt x="80853" y="30568"/>
                    <a:pt x="83952" y="27191"/>
                    <a:pt x="87689" y="24208"/>
                  </a:cubicBezTo>
                  <a:cubicBezTo>
                    <a:pt x="89997" y="22370"/>
                    <a:pt x="92586" y="20663"/>
                    <a:pt x="95411" y="19087"/>
                  </a:cubicBezTo>
                  <a:cubicBezTo>
                    <a:pt x="95460" y="18895"/>
                    <a:pt x="95486" y="18715"/>
                    <a:pt x="95486" y="18539"/>
                  </a:cubicBezTo>
                  <a:cubicBezTo>
                    <a:pt x="93531" y="19545"/>
                    <a:pt x="91678" y="20606"/>
                    <a:pt x="89944" y="21728"/>
                  </a:cubicBezTo>
                  <a:close/>
                  <a:moveTo>
                    <a:pt x="91374" y="20152"/>
                  </a:moveTo>
                  <a:cubicBezTo>
                    <a:pt x="91059" y="20569"/>
                    <a:pt x="90669" y="21008"/>
                    <a:pt x="90207" y="21469"/>
                  </a:cubicBezTo>
                  <a:cubicBezTo>
                    <a:pt x="91865" y="20411"/>
                    <a:pt x="93629" y="19406"/>
                    <a:pt x="95482" y="18453"/>
                  </a:cubicBezTo>
                  <a:cubicBezTo>
                    <a:pt x="95479" y="18318"/>
                    <a:pt x="95456" y="18190"/>
                    <a:pt x="95422" y="18063"/>
                  </a:cubicBezTo>
                  <a:cubicBezTo>
                    <a:pt x="94023" y="18730"/>
                    <a:pt x="92668" y="19428"/>
                    <a:pt x="91374" y="20152"/>
                  </a:cubicBezTo>
                  <a:close/>
                  <a:moveTo>
                    <a:pt x="91929" y="19278"/>
                  </a:moveTo>
                  <a:cubicBezTo>
                    <a:pt x="91850" y="19436"/>
                    <a:pt x="91757" y="19597"/>
                    <a:pt x="91648" y="19758"/>
                  </a:cubicBezTo>
                  <a:cubicBezTo>
                    <a:pt x="91599" y="19837"/>
                    <a:pt x="91543" y="19916"/>
                    <a:pt x="91486" y="19999"/>
                  </a:cubicBezTo>
                  <a:cubicBezTo>
                    <a:pt x="92743" y="19301"/>
                    <a:pt x="94045" y="18629"/>
                    <a:pt x="95396" y="17987"/>
                  </a:cubicBezTo>
                  <a:cubicBezTo>
                    <a:pt x="95362" y="17890"/>
                    <a:pt x="95317" y="17792"/>
                    <a:pt x="95265" y="17699"/>
                  </a:cubicBezTo>
                  <a:cubicBezTo>
                    <a:pt x="94124" y="18209"/>
                    <a:pt x="93010" y="18734"/>
                    <a:pt x="91929" y="19278"/>
                  </a:cubicBezTo>
                  <a:close/>
                  <a:moveTo>
                    <a:pt x="83660" y="23372"/>
                  </a:moveTo>
                  <a:cubicBezTo>
                    <a:pt x="82842" y="23987"/>
                    <a:pt x="81953" y="24632"/>
                    <a:pt x="81018" y="25304"/>
                  </a:cubicBezTo>
                  <a:cubicBezTo>
                    <a:pt x="80729" y="25514"/>
                    <a:pt x="80433" y="25720"/>
                    <a:pt x="80137" y="25934"/>
                  </a:cubicBezTo>
                  <a:cubicBezTo>
                    <a:pt x="79975" y="26066"/>
                    <a:pt x="79814" y="26197"/>
                    <a:pt x="79653" y="26328"/>
                  </a:cubicBezTo>
                  <a:cubicBezTo>
                    <a:pt x="76159" y="29232"/>
                    <a:pt x="73364" y="32508"/>
                    <a:pt x="71293" y="35993"/>
                  </a:cubicBezTo>
                  <a:cubicBezTo>
                    <a:pt x="72250" y="35209"/>
                    <a:pt x="73233" y="34429"/>
                    <a:pt x="74231" y="33660"/>
                  </a:cubicBezTo>
                  <a:cubicBezTo>
                    <a:pt x="76219" y="30823"/>
                    <a:pt x="78685" y="28155"/>
                    <a:pt x="81619" y="25747"/>
                  </a:cubicBezTo>
                  <a:cubicBezTo>
                    <a:pt x="84500" y="23375"/>
                    <a:pt x="87922" y="21218"/>
                    <a:pt x="91753" y="19278"/>
                  </a:cubicBezTo>
                  <a:cubicBezTo>
                    <a:pt x="91843" y="19106"/>
                    <a:pt x="91918" y="18940"/>
                    <a:pt x="91974" y="18779"/>
                  </a:cubicBezTo>
                  <a:cubicBezTo>
                    <a:pt x="88954" y="20186"/>
                    <a:pt x="86162" y="21717"/>
                    <a:pt x="83660" y="23372"/>
                  </a:cubicBezTo>
                  <a:close/>
                  <a:moveTo>
                    <a:pt x="86613" y="20978"/>
                  </a:moveTo>
                  <a:cubicBezTo>
                    <a:pt x="86005" y="21526"/>
                    <a:pt x="85296" y="22111"/>
                    <a:pt x="84500" y="22726"/>
                  </a:cubicBezTo>
                  <a:cubicBezTo>
                    <a:pt x="86796" y="21274"/>
                    <a:pt x="89310" y="19924"/>
                    <a:pt x="92008" y="18670"/>
                  </a:cubicBezTo>
                  <a:cubicBezTo>
                    <a:pt x="92042" y="18554"/>
                    <a:pt x="92064" y="18441"/>
                    <a:pt x="92079" y="18333"/>
                  </a:cubicBezTo>
                  <a:cubicBezTo>
                    <a:pt x="90203" y="19139"/>
                    <a:pt x="88410" y="19991"/>
                    <a:pt x="86706" y="20888"/>
                  </a:cubicBezTo>
                  <a:cubicBezTo>
                    <a:pt x="86676" y="20918"/>
                    <a:pt x="86643" y="20948"/>
                    <a:pt x="86613" y="20978"/>
                  </a:cubicBezTo>
                  <a:close/>
                  <a:moveTo>
                    <a:pt x="75630" y="27375"/>
                  </a:moveTo>
                  <a:cubicBezTo>
                    <a:pt x="73646" y="29067"/>
                    <a:pt x="71912" y="30879"/>
                    <a:pt x="70438" y="32785"/>
                  </a:cubicBezTo>
                  <a:cubicBezTo>
                    <a:pt x="71691" y="31814"/>
                    <a:pt x="72978" y="30857"/>
                    <a:pt x="74253" y="29930"/>
                  </a:cubicBezTo>
                  <a:cubicBezTo>
                    <a:pt x="75278" y="28842"/>
                    <a:pt x="76388" y="27791"/>
                    <a:pt x="77585" y="26786"/>
                  </a:cubicBezTo>
                  <a:cubicBezTo>
                    <a:pt x="80092" y="24677"/>
                    <a:pt x="83059" y="22734"/>
                    <a:pt x="86387" y="20959"/>
                  </a:cubicBezTo>
                  <a:cubicBezTo>
                    <a:pt x="86729" y="20655"/>
                    <a:pt x="87037" y="20362"/>
                    <a:pt x="87310" y="20085"/>
                  </a:cubicBezTo>
                  <a:cubicBezTo>
                    <a:pt x="82771" y="22238"/>
                    <a:pt x="78805" y="24677"/>
                    <a:pt x="75630" y="27375"/>
                  </a:cubicBezTo>
                  <a:close/>
                  <a:moveTo>
                    <a:pt x="73627" y="27904"/>
                  </a:moveTo>
                  <a:cubicBezTo>
                    <a:pt x="70877" y="30272"/>
                    <a:pt x="68648" y="32879"/>
                    <a:pt x="66941" y="35637"/>
                  </a:cubicBezTo>
                  <a:cubicBezTo>
                    <a:pt x="67973" y="34748"/>
                    <a:pt x="69053" y="33870"/>
                    <a:pt x="70160" y="33003"/>
                  </a:cubicBezTo>
                  <a:cubicBezTo>
                    <a:pt x="71680" y="30996"/>
                    <a:pt x="73488" y="29082"/>
                    <a:pt x="75574" y="27307"/>
                  </a:cubicBezTo>
                  <a:cubicBezTo>
                    <a:pt x="78801" y="24561"/>
                    <a:pt x="82849" y="22085"/>
                    <a:pt x="87483" y="19901"/>
                  </a:cubicBezTo>
                  <a:cubicBezTo>
                    <a:pt x="87641" y="19732"/>
                    <a:pt x="87787" y="19567"/>
                    <a:pt x="87918" y="19406"/>
                  </a:cubicBezTo>
                  <a:cubicBezTo>
                    <a:pt x="82245" y="21848"/>
                    <a:pt x="77349" y="24696"/>
                    <a:pt x="73627" y="27904"/>
                  </a:cubicBezTo>
                  <a:close/>
                  <a:moveTo>
                    <a:pt x="79484" y="23045"/>
                  </a:moveTo>
                  <a:cubicBezTo>
                    <a:pt x="78883" y="23462"/>
                    <a:pt x="78257" y="23893"/>
                    <a:pt x="77604" y="24336"/>
                  </a:cubicBezTo>
                  <a:cubicBezTo>
                    <a:pt x="75754" y="25593"/>
                    <a:pt x="73721" y="26955"/>
                    <a:pt x="71668" y="28396"/>
                  </a:cubicBezTo>
                  <a:cubicBezTo>
                    <a:pt x="71653" y="28411"/>
                    <a:pt x="71638" y="28422"/>
                    <a:pt x="71623" y="28433"/>
                  </a:cubicBezTo>
                  <a:cubicBezTo>
                    <a:pt x="68168" y="31453"/>
                    <a:pt x="65590" y="34856"/>
                    <a:pt x="63883" y="38455"/>
                  </a:cubicBezTo>
                  <a:cubicBezTo>
                    <a:pt x="64652" y="37704"/>
                    <a:pt x="65477" y="36935"/>
                    <a:pt x="66370" y="36140"/>
                  </a:cubicBezTo>
                  <a:cubicBezTo>
                    <a:pt x="66483" y="36038"/>
                    <a:pt x="66596" y="35937"/>
                    <a:pt x="66712" y="35839"/>
                  </a:cubicBezTo>
                  <a:cubicBezTo>
                    <a:pt x="68442" y="32980"/>
                    <a:pt x="70727" y="30279"/>
                    <a:pt x="73567" y="27833"/>
                  </a:cubicBezTo>
                  <a:cubicBezTo>
                    <a:pt x="77334" y="24591"/>
                    <a:pt x="82294" y="21717"/>
                    <a:pt x="88038" y="19252"/>
                  </a:cubicBezTo>
                  <a:cubicBezTo>
                    <a:pt x="88072" y="19211"/>
                    <a:pt x="88102" y="19169"/>
                    <a:pt x="88132" y="19128"/>
                  </a:cubicBezTo>
                  <a:cubicBezTo>
                    <a:pt x="88177" y="19064"/>
                    <a:pt x="88218" y="19004"/>
                    <a:pt x="88260" y="18944"/>
                  </a:cubicBezTo>
                  <a:cubicBezTo>
                    <a:pt x="85101" y="20197"/>
                    <a:pt x="82155" y="21567"/>
                    <a:pt x="79484" y="23045"/>
                  </a:cubicBezTo>
                  <a:close/>
                  <a:moveTo>
                    <a:pt x="88346" y="18805"/>
                  </a:moveTo>
                  <a:cubicBezTo>
                    <a:pt x="88387" y="18742"/>
                    <a:pt x="88425" y="18678"/>
                    <a:pt x="88455" y="18614"/>
                  </a:cubicBezTo>
                  <a:cubicBezTo>
                    <a:pt x="86155" y="19466"/>
                    <a:pt x="83952" y="20370"/>
                    <a:pt x="81878" y="21334"/>
                  </a:cubicBezTo>
                  <a:cubicBezTo>
                    <a:pt x="81356" y="21724"/>
                    <a:pt x="80786" y="22133"/>
                    <a:pt x="80182" y="22557"/>
                  </a:cubicBezTo>
                  <a:cubicBezTo>
                    <a:pt x="82692" y="21214"/>
                    <a:pt x="85431" y="19961"/>
                    <a:pt x="88346" y="18805"/>
                  </a:cubicBezTo>
                  <a:close/>
                  <a:moveTo>
                    <a:pt x="91145" y="17849"/>
                  </a:moveTo>
                  <a:cubicBezTo>
                    <a:pt x="90256" y="18171"/>
                    <a:pt x="89378" y="18501"/>
                    <a:pt x="88515" y="18843"/>
                  </a:cubicBezTo>
                  <a:cubicBezTo>
                    <a:pt x="88459" y="18937"/>
                    <a:pt x="88399" y="19031"/>
                    <a:pt x="88331" y="19128"/>
                  </a:cubicBezTo>
                  <a:cubicBezTo>
                    <a:pt x="89457" y="18648"/>
                    <a:pt x="90616" y="18186"/>
                    <a:pt x="91798" y="17740"/>
                  </a:cubicBezTo>
                  <a:cubicBezTo>
                    <a:pt x="91584" y="17774"/>
                    <a:pt x="91366" y="17811"/>
                    <a:pt x="91145" y="17849"/>
                  </a:cubicBezTo>
                  <a:close/>
                  <a:moveTo>
                    <a:pt x="88860" y="17586"/>
                  </a:moveTo>
                  <a:cubicBezTo>
                    <a:pt x="89558" y="17470"/>
                    <a:pt x="90241" y="17365"/>
                    <a:pt x="90897" y="17271"/>
                  </a:cubicBezTo>
                  <a:cubicBezTo>
                    <a:pt x="91017" y="17241"/>
                    <a:pt x="91138" y="17211"/>
                    <a:pt x="91258" y="17181"/>
                  </a:cubicBezTo>
                  <a:cubicBezTo>
                    <a:pt x="90500" y="17271"/>
                    <a:pt x="89693" y="17380"/>
                    <a:pt x="88845" y="17511"/>
                  </a:cubicBezTo>
                  <a:cubicBezTo>
                    <a:pt x="88853" y="17533"/>
                    <a:pt x="88856" y="17560"/>
                    <a:pt x="88860" y="17586"/>
                  </a:cubicBezTo>
                  <a:close/>
                  <a:moveTo>
                    <a:pt x="89419" y="18164"/>
                  </a:moveTo>
                  <a:cubicBezTo>
                    <a:pt x="89262" y="18190"/>
                    <a:pt x="89104" y="18220"/>
                    <a:pt x="88946" y="18250"/>
                  </a:cubicBezTo>
                  <a:cubicBezTo>
                    <a:pt x="88886" y="18273"/>
                    <a:pt x="88826" y="18291"/>
                    <a:pt x="88770" y="18310"/>
                  </a:cubicBezTo>
                  <a:cubicBezTo>
                    <a:pt x="88759" y="18344"/>
                    <a:pt x="88744" y="18378"/>
                    <a:pt x="88732" y="18411"/>
                  </a:cubicBezTo>
                  <a:cubicBezTo>
                    <a:pt x="88961" y="18329"/>
                    <a:pt x="89190" y="18243"/>
                    <a:pt x="89419" y="18164"/>
                  </a:cubicBezTo>
                  <a:close/>
                  <a:moveTo>
                    <a:pt x="88871" y="17770"/>
                  </a:moveTo>
                  <a:cubicBezTo>
                    <a:pt x="88976" y="17751"/>
                    <a:pt x="89078" y="17732"/>
                    <a:pt x="89183" y="17717"/>
                  </a:cubicBezTo>
                  <a:cubicBezTo>
                    <a:pt x="89284" y="17691"/>
                    <a:pt x="89385" y="17665"/>
                    <a:pt x="89487" y="17639"/>
                  </a:cubicBezTo>
                  <a:cubicBezTo>
                    <a:pt x="89284" y="17669"/>
                    <a:pt x="89078" y="17702"/>
                    <a:pt x="88871" y="17736"/>
                  </a:cubicBezTo>
                  <a:cubicBezTo>
                    <a:pt x="88871" y="17744"/>
                    <a:pt x="88871" y="17751"/>
                    <a:pt x="88871" y="17762"/>
                  </a:cubicBezTo>
                  <a:cubicBezTo>
                    <a:pt x="88871" y="17762"/>
                    <a:pt x="88871" y="17766"/>
                    <a:pt x="88871" y="17770"/>
                  </a:cubicBezTo>
                  <a:close/>
                  <a:moveTo>
                    <a:pt x="88680" y="18535"/>
                  </a:moveTo>
                  <a:cubicBezTo>
                    <a:pt x="88650" y="18592"/>
                    <a:pt x="88620" y="18652"/>
                    <a:pt x="88590" y="18712"/>
                  </a:cubicBezTo>
                  <a:cubicBezTo>
                    <a:pt x="89254" y="18449"/>
                    <a:pt x="89922" y="18198"/>
                    <a:pt x="90605" y="17946"/>
                  </a:cubicBezTo>
                  <a:cubicBezTo>
                    <a:pt x="90413" y="17980"/>
                    <a:pt x="90218" y="18014"/>
                    <a:pt x="90027" y="18051"/>
                  </a:cubicBezTo>
                  <a:cubicBezTo>
                    <a:pt x="89573" y="18209"/>
                    <a:pt x="89123" y="18370"/>
                    <a:pt x="88680" y="18535"/>
                  </a:cubicBezTo>
                  <a:close/>
                  <a:moveTo>
                    <a:pt x="85093" y="18411"/>
                  </a:moveTo>
                  <a:cubicBezTo>
                    <a:pt x="85082" y="18430"/>
                    <a:pt x="85067" y="18449"/>
                    <a:pt x="85055" y="18468"/>
                  </a:cubicBezTo>
                  <a:cubicBezTo>
                    <a:pt x="86309" y="18220"/>
                    <a:pt x="87528" y="17999"/>
                    <a:pt x="88710" y="17796"/>
                  </a:cubicBezTo>
                  <a:cubicBezTo>
                    <a:pt x="88710" y="17785"/>
                    <a:pt x="88710" y="17774"/>
                    <a:pt x="88710" y="17762"/>
                  </a:cubicBezTo>
                  <a:cubicBezTo>
                    <a:pt x="87554" y="17954"/>
                    <a:pt x="86346" y="18171"/>
                    <a:pt x="85093" y="18411"/>
                  </a:cubicBezTo>
                  <a:close/>
                  <a:moveTo>
                    <a:pt x="85213" y="18235"/>
                  </a:moveTo>
                  <a:cubicBezTo>
                    <a:pt x="86417" y="18002"/>
                    <a:pt x="87584" y="17792"/>
                    <a:pt x="88699" y="17612"/>
                  </a:cubicBezTo>
                  <a:cubicBezTo>
                    <a:pt x="88695" y="17586"/>
                    <a:pt x="88691" y="17560"/>
                    <a:pt x="88684" y="17533"/>
                  </a:cubicBezTo>
                  <a:cubicBezTo>
                    <a:pt x="87614" y="17699"/>
                    <a:pt x="86474" y="17897"/>
                    <a:pt x="85281" y="18123"/>
                  </a:cubicBezTo>
                  <a:cubicBezTo>
                    <a:pt x="85258" y="18160"/>
                    <a:pt x="85236" y="18198"/>
                    <a:pt x="85213" y="18235"/>
                  </a:cubicBezTo>
                  <a:close/>
                  <a:moveTo>
                    <a:pt x="80707" y="18899"/>
                  </a:moveTo>
                  <a:cubicBezTo>
                    <a:pt x="82260" y="18558"/>
                    <a:pt x="83754" y="18250"/>
                    <a:pt x="85164" y="17984"/>
                  </a:cubicBezTo>
                  <a:cubicBezTo>
                    <a:pt x="85198" y="17927"/>
                    <a:pt x="85224" y="17867"/>
                    <a:pt x="85247" y="17811"/>
                  </a:cubicBezTo>
                  <a:cubicBezTo>
                    <a:pt x="83919" y="18055"/>
                    <a:pt x="82485" y="18340"/>
                    <a:pt x="80973" y="18670"/>
                  </a:cubicBezTo>
                  <a:cubicBezTo>
                    <a:pt x="80891" y="18745"/>
                    <a:pt x="80801" y="18820"/>
                    <a:pt x="80707" y="18899"/>
                  </a:cubicBezTo>
                  <a:close/>
                  <a:moveTo>
                    <a:pt x="77825" y="18986"/>
                  </a:moveTo>
                  <a:cubicBezTo>
                    <a:pt x="77022" y="19177"/>
                    <a:pt x="76197" y="19379"/>
                    <a:pt x="75349" y="19593"/>
                  </a:cubicBezTo>
                  <a:cubicBezTo>
                    <a:pt x="75143" y="19721"/>
                    <a:pt x="74933" y="19852"/>
                    <a:pt x="74711" y="19987"/>
                  </a:cubicBezTo>
                  <a:cubicBezTo>
                    <a:pt x="75608" y="19762"/>
                    <a:pt x="76490" y="19545"/>
                    <a:pt x="77353" y="19338"/>
                  </a:cubicBezTo>
                  <a:cubicBezTo>
                    <a:pt x="78568" y="19046"/>
                    <a:pt x="79746" y="18775"/>
                    <a:pt x="80879" y="18528"/>
                  </a:cubicBezTo>
                  <a:cubicBezTo>
                    <a:pt x="81003" y="18423"/>
                    <a:pt x="81116" y="18318"/>
                    <a:pt x="81217" y="18216"/>
                  </a:cubicBezTo>
                  <a:cubicBezTo>
                    <a:pt x="80144" y="18445"/>
                    <a:pt x="79011" y="18700"/>
                    <a:pt x="77825" y="18986"/>
                  </a:cubicBezTo>
                  <a:close/>
                  <a:moveTo>
                    <a:pt x="76482" y="18862"/>
                  </a:moveTo>
                  <a:cubicBezTo>
                    <a:pt x="76261" y="19008"/>
                    <a:pt x="76024" y="19162"/>
                    <a:pt x="75781" y="19319"/>
                  </a:cubicBezTo>
                  <a:cubicBezTo>
                    <a:pt x="77792" y="18817"/>
                    <a:pt x="79686" y="18378"/>
                    <a:pt x="81416" y="18010"/>
                  </a:cubicBezTo>
                  <a:cubicBezTo>
                    <a:pt x="81540" y="17875"/>
                    <a:pt x="81645" y="17747"/>
                    <a:pt x="81731" y="17631"/>
                  </a:cubicBezTo>
                  <a:cubicBezTo>
                    <a:pt x="80200" y="17939"/>
                    <a:pt x="78463" y="18336"/>
                    <a:pt x="76565" y="18805"/>
                  </a:cubicBezTo>
                  <a:cubicBezTo>
                    <a:pt x="76535" y="18824"/>
                    <a:pt x="76508" y="18843"/>
                    <a:pt x="76482" y="18862"/>
                  </a:cubicBezTo>
                  <a:close/>
                  <a:moveTo>
                    <a:pt x="77311" y="18044"/>
                  </a:moveTo>
                  <a:cubicBezTo>
                    <a:pt x="75060" y="18595"/>
                    <a:pt x="72430" y="19304"/>
                    <a:pt x="69552" y="20137"/>
                  </a:cubicBezTo>
                  <a:cubicBezTo>
                    <a:pt x="69094" y="20389"/>
                    <a:pt x="68618" y="20651"/>
                    <a:pt x="68130" y="20922"/>
                  </a:cubicBezTo>
                  <a:cubicBezTo>
                    <a:pt x="69946" y="20396"/>
                    <a:pt x="71698" y="19908"/>
                    <a:pt x="73360" y="19466"/>
                  </a:cubicBezTo>
                  <a:cubicBezTo>
                    <a:pt x="74437" y="19177"/>
                    <a:pt x="75480" y="18910"/>
                    <a:pt x="76475" y="18663"/>
                  </a:cubicBezTo>
                  <a:cubicBezTo>
                    <a:pt x="76805" y="18438"/>
                    <a:pt x="77105" y="18228"/>
                    <a:pt x="77371" y="18032"/>
                  </a:cubicBezTo>
                  <a:cubicBezTo>
                    <a:pt x="77349" y="18036"/>
                    <a:pt x="77330" y="18040"/>
                    <a:pt x="77311" y="18044"/>
                  </a:cubicBezTo>
                  <a:moveTo>
                    <a:pt x="70209" y="19777"/>
                  </a:moveTo>
                  <a:cubicBezTo>
                    <a:pt x="72989" y="18978"/>
                    <a:pt x="75525" y="18306"/>
                    <a:pt x="77687" y="17785"/>
                  </a:cubicBezTo>
                  <a:cubicBezTo>
                    <a:pt x="77998" y="17533"/>
                    <a:pt x="78246" y="17305"/>
                    <a:pt x="78407" y="17106"/>
                  </a:cubicBezTo>
                  <a:cubicBezTo>
                    <a:pt x="77446" y="17320"/>
                    <a:pt x="76310" y="17605"/>
                    <a:pt x="75026" y="17942"/>
                  </a:cubicBezTo>
                  <a:cubicBezTo>
                    <a:pt x="74100" y="18190"/>
                    <a:pt x="73090" y="18468"/>
                    <a:pt x="72021" y="18772"/>
                  </a:cubicBezTo>
                  <a:cubicBezTo>
                    <a:pt x="71466" y="19087"/>
                    <a:pt x="70858" y="19421"/>
                    <a:pt x="70209" y="19777"/>
                  </a:cubicBezTo>
                  <a:close/>
                  <a:moveTo>
                    <a:pt x="60540" y="22156"/>
                  </a:moveTo>
                  <a:cubicBezTo>
                    <a:pt x="64731" y="20771"/>
                    <a:pt x="68637" y="19567"/>
                    <a:pt x="71935" y="18625"/>
                  </a:cubicBezTo>
                  <a:cubicBezTo>
                    <a:pt x="72734" y="18175"/>
                    <a:pt x="73420" y="17777"/>
                    <a:pt x="73968" y="17428"/>
                  </a:cubicBezTo>
                  <a:cubicBezTo>
                    <a:pt x="73563" y="17541"/>
                    <a:pt x="73135" y="17665"/>
                    <a:pt x="72689" y="17792"/>
                  </a:cubicBezTo>
                  <a:cubicBezTo>
                    <a:pt x="70044" y="18562"/>
                    <a:pt x="66674" y="19612"/>
                    <a:pt x="62896" y="20869"/>
                  </a:cubicBezTo>
                  <a:cubicBezTo>
                    <a:pt x="62123" y="21278"/>
                    <a:pt x="61335" y="21706"/>
                    <a:pt x="60540" y="22156"/>
                  </a:cubicBezTo>
                  <a:close/>
                  <a:moveTo>
                    <a:pt x="50717" y="24959"/>
                  </a:moveTo>
                  <a:cubicBezTo>
                    <a:pt x="54942" y="23398"/>
                    <a:pt x="59069" y="21961"/>
                    <a:pt x="62802" y="20723"/>
                  </a:cubicBezTo>
                  <a:cubicBezTo>
                    <a:pt x="64100" y="20032"/>
                    <a:pt x="65346" y="19406"/>
                    <a:pt x="66479" y="18843"/>
                  </a:cubicBezTo>
                  <a:cubicBezTo>
                    <a:pt x="64243" y="19590"/>
                    <a:pt x="61688" y="20468"/>
                    <a:pt x="58934" y="21447"/>
                  </a:cubicBezTo>
                  <a:cubicBezTo>
                    <a:pt x="56807" y="22201"/>
                    <a:pt x="54563" y="23015"/>
                    <a:pt x="52252" y="23874"/>
                  </a:cubicBezTo>
                  <a:cubicBezTo>
                    <a:pt x="51730" y="24227"/>
                    <a:pt x="51216" y="24587"/>
                    <a:pt x="50717" y="24959"/>
                  </a:cubicBezTo>
                  <a:close/>
                  <a:moveTo>
                    <a:pt x="43911" y="26598"/>
                  </a:moveTo>
                  <a:cubicBezTo>
                    <a:pt x="43772" y="26752"/>
                    <a:pt x="43637" y="26906"/>
                    <a:pt x="43506" y="27056"/>
                  </a:cubicBezTo>
                  <a:cubicBezTo>
                    <a:pt x="46417" y="25897"/>
                    <a:pt x="49333" y="24779"/>
                    <a:pt x="52154" y="23728"/>
                  </a:cubicBezTo>
                  <a:cubicBezTo>
                    <a:pt x="52968" y="23184"/>
                    <a:pt x="53801" y="22662"/>
                    <a:pt x="54645" y="22163"/>
                  </a:cubicBezTo>
                  <a:cubicBezTo>
                    <a:pt x="53062" y="22760"/>
                    <a:pt x="51422" y="23390"/>
                    <a:pt x="49745" y="24039"/>
                  </a:cubicBezTo>
                  <a:cubicBezTo>
                    <a:pt x="47959" y="24734"/>
                    <a:pt x="46132" y="25454"/>
                    <a:pt x="44294" y="26193"/>
                  </a:cubicBezTo>
                  <a:cubicBezTo>
                    <a:pt x="44162" y="26328"/>
                    <a:pt x="44035" y="26463"/>
                    <a:pt x="43911" y="26598"/>
                  </a:cubicBezTo>
                  <a:moveTo>
                    <a:pt x="38549" y="28369"/>
                  </a:moveTo>
                  <a:cubicBezTo>
                    <a:pt x="40421" y="27581"/>
                    <a:pt x="42309" y="26805"/>
                    <a:pt x="44185" y="26051"/>
                  </a:cubicBezTo>
                  <a:cubicBezTo>
                    <a:pt x="44560" y="25668"/>
                    <a:pt x="44958" y="25293"/>
                    <a:pt x="45374" y="24925"/>
                  </a:cubicBezTo>
                  <a:cubicBezTo>
                    <a:pt x="43250" y="25795"/>
                    <a:pt x="41086" y="26696"/>
                    <a:pt x="38921" y="27615"/>
                  </a:cubicBezTo>
                  <a:cubicBezTo>
                    <a:pt x="38786" y="27870"/>
                    <a:pt x="38662" y="28118"/>
                    <a:pt x="38549" y="28369"/>
                  </a:cubicBezTo>
                  <a:close/>
                  <a:moveTo>
                    <a:pt x="35131" y="28399"/>
                  </a:moveTo>
                  <a:cubicBezTo>
                    <a:pt x="35086" y="28636"/>
                    <a:pt x="35052" y="28868"/>
                    <a:pt x="35030" y="29105"/>
                  </a:cubicBezTo>
                  <a:cubicBezTo>
                    <a:pt x="35105" y="29071"/>
                    <a:pt x="35176" y="29037"/>
                    <a:pt x="35251" y="29007"/>
                  </a:cubicBezTo>
                  <a:cubicBezTo>
                    <a:pt x="36426" y="28493"/>
                    <a:pt x="37607" y="27983"/>
                    <a:pt x="38786" y="27480"/>
                  </a:cubicBezTo>
                  <a:cubicBezTo>
                    <a:pt x="38954" y="27172"/>
                    <a:pt x="39142" y="26861"/>
                    <a:pt x="39348" y="26550"/>
                  </a:cubicBezTo>
                  <a:cubicBezTo>
                    <a:pt x="37945" y="27157"/>
                    <a:pt x="36534" y="27773"/>
                    <a:pt x="35131" y="28399"/>
                  </a:cubicBezTo>
                  <a:close/>
                  <a:moveTo>
                    <a:pt x="32325" y="28741"/>
                  </a:moveTo>
                  <a:cubicBezTo>
                    <a:pt x="32347" y="28966"/>
                    <a:pt x="32381" y="29191"/>
                    <a:pt x="32418" y="29416"/>
                  </a:cubicBezTo>
                  <a:cubicBezTo>
                    <a:pt x="33263" y="29033"/>
                    <a:pt x="34114" y="28654"/>
                    <a:pt x="34966" y="28275"/>
                  </a:cubicBezTo>
                  <a:cubicBezTo>
                    <a:pt x="35019" y="27998"/>
                    <a:pt x="35082" y="27724"/>
                    <a:pt x="35161" y="27446"/>
                  </a:cubicBezTo>
                  <a:cubicBezTo>
                    <a:pt x="34216" y="27874"/>
                    <a:pt x="33266" y="28305"/>
                    <a:pt x="32325" y="28741"/>
                  </a:cubicBezTo>
                  <a:close/>
                  <a:moveTo>
                    <a:pt x="32261" y="27803"/>
                  </a:moveTo>
                  <a:cubicBezTo>
                    <a:pt x="32265" y="28050"/>
                    <a:pt x="32280" y="28302"/>
                    <a:pt x="32302" y="28549"/>
                  </a:cubicBezTo>
                  <a:cubicBezTo>
                    <a:pt x="33278" y="28099"/>
                    <a:pt x="34253" y="27656"/>
                    <a:pt x="35229" y="27214"/>
                  </a:cubicBezTo>
                  <a:cubicBezTo>
                    <a:pt x="35330" y="26891"/>
                    <a:pt x="35450" y="26568"/>
                    <a:pt x="35593" y="26246"/>
                  </a:cubicBezTo>
                  <a:cubicBezTo>
                    <a:pt x="34486" y="26760"/>
                    <a:pt x="33375" y="27277"/>
                    <a:pt x="32261" y="27803"/>
                  </a:cubicBezTo>
                  <a:moveTo>
                    <a:pt x="36092" y="24917"/>
                  </a:moveTo>
                  <a:cubicBezTo>
                    <a:pt x="34846" y="25518"/>
                    <a:pt x="33578" y="26129"/>
                    <a:pt x="32298" y="26748"/>
                  </a:cubicBezTo>
                  <a:cubicBezTo>
                    <a:pt x="32268" y="27030"/>
                    <a:pt x="32257" y="27311"/>
                    <a:pt x="32257" y="27596"/>
                  </a:cubicBezTo>
                  <a:lnTo>
                    <a:pt x="32257" y="27600"/>
                  </a:lnTo>
                  <a:cubicBezTo>
                    <a:pt x="33413" y="27056"/>
                    <a:pt x="34565" y="26520"/>
                    <a:pt x="35709" y="25987"/>
                  </a:cubicBezTo>
                  <a:cubicBezTo>
                    <a:pt x="35897" y="25589"/>
                    <a:pt x="36114" y="25188"/>
                    <a:pt x="36373" y="24782"/>
                  </a:cubicBezTo>
                  <a:cubicBezTo>
                    <a:pt x="36279" y="24827"/>
                    <a:pt x="36185" y="24872"/>
                    <a:pt x="36092" y="24917"/>
                  </a:cubicBezTo>
                  <a:close/>
                  <a:moveTo>
                    <a:pt x="29822" y="27739"/>
                  </a:moveTo>
                  <a:cubicBezTo>
                    <a:pt x="30591" y="27364"/>
                    <a:pt x="31357" y="26992"/>
                    <a:pt x="32122" y="26625"/>
                  </a:cubicBezTo>
                  <a:cubicBezTo>
                    <a:pt x="32156" y="26294"/>
                    <a:pt x="32212" y="25964"/>
                    <a:pt x="32287" y="25634"/>
                  </a:cubicBezTo>
                  <a:cubicBezTo>
                    <a:pt x="31413" y="26073"/>
                    <a:pt x="30531" y="26516"/>
                    <a:pt x="29642" y="26962"/>
                  </a:cubicBezTo>
                  <a:cubicBezTo>
                    <a:pt x="29694" y="27221"/>
                    <a:pt x="29754" y="27480"/>
                    <a:pt x="29822" y="27739"/>
                  </a:cubicBezTo>
                  <a:close/>
                  <a:moveTo>
                    <a:pt x="5280" y="47872"/>
                  </a:moveTo>
                  <a:cubicBezTo>
                    <a:pt x="4571" y="47478"/>
                    <a:pt x="4064" y="47020"/>
                    <a:pt x="3839" y="46488"/>
                  </a:cubicBezTo>
                  <a:cubicBezTo>
                    <a:pt x="3749" y="46274"/>
                    <a:pt x="3704" y="46049"/>
                    <a:pt x="3704" y="45816"/>
                  </a:cubicBezTo>
                  <a:cubicBezTo>
                    <a:pt x="3708" y="45096"/>
                    <a:pt x="4121" y="44304"/>
                    <a:pt x="4860" y="43445"/>
                  </a:cubicBezTo>
                  <a:cubicBezTo>
                    <a:pt x="5603" y="42586"/>
                    <a:pt x="6672" y="41663"/>
                    <a:pt x="8004" y="40683"/>
                  </a:cubicBezTo>
                  <a:cubicBezTo>
                    <a:pt x="10668" y="38725"/>
                    <a:pt x="14386" y="36560"/>
                    <a:pt x="18611" y="34327"/>
                  </a:cubicBezTo>
                  <a:cubicBezTo>
                    <a:pt x="22130" y="32466"/>
                    <a:pt x="26006" y="30564"/>
                    <a:pt x="29920" y="28703"/>
                  </a:cubicBezTo>
                  <a:cubicBezTo>
                    <a:pt x="29841" y="28471"/>
                    <a:pt x="29769" y="28238"/>
                    <a:pt x="29702" y="28005"/>
                  </a:cubicBezTo>
                  <a:cubicBezTo>
                    <a:pt x="20821" y="32335"/>
                    <a:pt x="11827" y="36935"/>
                    <a:pt x="6597" y="40717"/>
                  </a:cubicBezTo>
                  <a:cubicBezTo>
                    <a:pt x="4744" y="42060"/>
                    <a:pt x="3363" y="43298"/>
                    <a:pt x="2635" y="44375"/>
                  </a:cubicBezTo>
                  <a:cubicBezTo>
                    <a:pt x="2245" y="44949"/>
                    <a:pt x="2046" y="45471"/>
                    <a:pt x="2046" y="45932"/>
                  </a:cubicBezTo>
                  <a:cubicBezTo>
                    <a:pt x="2046" y="46187"/>
                    <a:pt x="2106" y="46428"/>
                    <a:pt x="2230" y="46649"/>
                  </a:cubicBezTo>
                  <a:cubicBezTo>
                    <a:pt x="2455" y="47058"/>
                    <a:pt x="2905" y="47429"/>
                    <a:pt x="3543" y="47756"/>
                  </a:cubicBezTo>
                  <a:cubicBezTo>
                    <a:pt x="4181" y="48082"/>
                    <a:pt x="5006" y="48360"/>
                    <a:pt x="5974" y="48581"/>
                  </a:cubicBezTo>
                  <a:cubicBezTo>
                    <a:pt x="6818" y="48776"/>
                    <a:pt x="7771" y="48934"/>
                    <a:pt x="8803" y="49046"/>
                  </a:cubicBezTo>
                  <a:cubicBezTo>
                    <a:pt x="7370" y="48750"/>
                    <a:pt x="6162" y="48360"/>
                    <a:pt x="5280" y="47872"/>
                  </a:cubicBezTo>
                  <a:close/>
                  <a:moveTo>
                    <a:pt x="7096" y="47846"/>
                  </a:moveTo>
                  <a:cubicBezTo>
                    <a:pt x="6331" y="47384"/>
                    <a:pt x="5809" y="46848"/>
                    <a:pt x="5618" y="46233"/>
                  </a:cubicBezTo>
                  <a:cubicBezTo>
                    <a:pt x="5569" y="46064"/>
                    <a:pt x="5543" y="45891"/>
                    <a:pt x="5543" y="45715"/>
                  </a:cubicBezTo>
                  <a:cubicBezTo>
                    <a:pt x="5543" y="44972"/>
                    <a:pt x="5970" y="44161"/>
                    <a:pt x="6728" y="43287"/>
                  </a:cubicBezTo>
                  <a:cubicBezTo>
                    <a:pt x="7486" y="42417"/>
                    <a:pt x="8582" y="41475"/>
                    <a:pt x="9948" y="40488"/>
                  </a:cubicBezTo>
                  <a:cubicBezTo>
                    <a:pt x="12683" y="38507"/>
                    <a:pt x="16495" y="36327"/>
                    <a:pt x="20828" y="34095"/>
                  </a:cubicBezTo>
                  <a:cubicBezTo>
                    <a:pt x="23774" y="32579"/>
                    <a:pt x="26959" y="31037"/>
                    <a:pt x="30212" y="29517"/>
                  </a:cubicBezTo>
                  <a:cubicBezTo>
                    <a:pt x="30130" y="29307"/>
                    <a:pt x="30055" y="29093"/>
                    <a:pt x="29980" y="28880"/>
                  </a:cubicBezTo>
                  <a:cubicBezTo>
                    <a:pt x="21635" y="32849"/>
                    <a:pt x="13474" y="37006"/>
                    <a:pt x="8559" y="40507"/>
                  </a:cubicBezTo>
                  <a:cubicBezTo>
                    <a:pt x="6657" y="41861"/>
                    <a:pt x="5243" y="43122"/>
                    <a:pt x="4496" y="44218"/>
                  </a:cubicBezTo>
                  <a:cubicBezTo>
                    <a:pt x="4094" y="44803"/>
                    <a:pt x="3888" y="45340"/>
                    <a:pt x="3892" y="45816"/>
                  </a:cubicBezTo>
                  <a:cubicBezTo>
                    <a:pt x="3892" y="46026"/>
                    <a:pt x="3929" y="46225"/>
                    <a:pt x="4008" y="46413"/>
                  </a:cubicBezTo>
                  <a:cubicBezTo>
                    <a:pt x="4211" y="46889"/>
                    <a:pt x="4680" y="47328"/>
                    <a:pt x="5370" y="47711"/>
                  </a:cubicBezTo>
                  <a:cubicBezTo>
                    <a:pt x="6064" y="48093"/>
                    <a:pt x="6976" y="48420"/>
                    <a:pt x="8049" y="48686"/>
                  </a:cubicBezTo>
                  <a:cubicBezTo>
                    <a:pt x="8694" y="48844"/>
                    <a:pt x="9396" y="48983"/>
                    <a:pt x="10143" y="49095"/>
                  </a:cubicBezTo>
                  <a:cubicBezTo>
                    <a:pt x="10184" y="49095"/>
                    <a:pt x="10229" y="49095"/>
                    <a:pt x="10270" y="49095"/>
                  </a:cubicBezTo>
                  <a:lnTo>
                    <a:pt x="10270" y="49095"/>
                  </a:lnTo>
                  <a:cubicBezTo>
                    <a:pt x="10315" y="49095"/>
                    <a:pt x="10360" y="49095"/>
                    <a:pt x="10405" y="49095"/>
                  </a:cubicBezTo>
                  <a:cubicBezTo>
                    <a:pt x="9066" y="48765"/>
                    <a:pt x="7933" y="48349"/>
                    <a:pt x="7096" y="47846"/>
                  </a:cubicBezTo>
                  <a:moveTo>
                    <a:pt x="8905" y="47842"/>
                  </a:moveTo>
                  <a:cubicBezTo>
                    <a:pt x="8083" y="47306"/>
                    <a:pt x="7543" y="46686"/>
                    <a:pt x="7404" y="45974"/>
                  </a:cubicBezTo>
                  <a:cubicBezTo>
                    <a:pt x="7381" y="45857"/>
                    <a:pt x="7370" y="45737"/>
                    <a:pt x="7370" y="45613"/>
                  </a:cubicBezTo>
                  <a:cubicBezTo>
                    <a:pt x="7370" y="44679"/>
                    <a:pt x="8027" y="43644"/>
                    <a:pt x="9175" y="42514"/>
                  </a:cubicBezTo>
                  <a:cubicBezTo>
                    <a:pt x="10323" y="41385"/>
                    <a:pt x="11970" y="40166"/>
                    <a:pt x="13989" y="38886"/>
                  </a:cubicBezTo>
                  <a:cubicBezTo>
                    <a:pt x="18022" y="36327"/>
                    <a:pt x="23534" y="33532"/>
                    <a:pt x="29458" y="30774"/>
                  </a:cubicBezTo>
                  <a:cubicBezTo>
                    <a:pt x="29811" y="30613"/>
                    <a:pt x="30167" y="30448"/>
                    <a:pt x="30520" y="30283"/>
                  </a:cubicBezTo>
                  <a:cubicBezTo>
                    <a:pt x="30437" y="30084"/>
                    <a:pt x="30359" y="29889"/>
                    <a:pt x="30280" y="29690"/>
                  </a:cubicBezTo>
                  <a:cubicBezTo>
                    <a:pt x="22509" y="33314"/>
                    <a:pt x="15122" y="37074"/>
                    <a:pt x="10514" y="40308"/>
                  </a:cubicBezTo>
                  <a:cubicBezTo>
                    <a:pt x="8563" y="41678"/>
                    <a:pt x="7111" y="42953"/>
                    <a:pt x="6346" y="44075"/>
                  </a:cubicBezTo>
                  <a:cubicBezTo>
                    <a:pt x="5937" y="44672"/>
                    <a:pt x="5723" y="45223"/>
                    <a:pt x="5723" y="45715"/>
                  </a:cubicBezTo>
                  <a:cubicBezTo>
                    <a:pt x="5723" y="45872"/>
                    <a:pt x="5745" y="46030"/>
                    <a:pt x="5794" y="46180"/>
                  </a:cubicBezTo>
                  <a:cubicBezTo>
                    <a:pt x="5959" y="46732"/>
                    <a:pt x="6443" y="47242"/>
                    <a:pt x="7190" y="47692"/>
                  </a:cubicBezTo>
                  <a:cubicBezTo>
                    <a:pt x="7936" y="48139"/>
                    <a:pt x="8942" y="48525"/>
                    <a:pt x="10128" y="48836"/>
                  </a:cubicBezTo>
                  <a:cubicBezTo>
                    <a:pt x="10465" y="48926"/>
                    <a:pt x="10818" y="49009"/>
                    <a:pt x="11186" y="49084"/>
                  </a:cubicBezTo>
                  <a:cubicBezTo>
                    <a:pt x="11358" y="49084"/>
                    <a:pt x="11531" y="49077"/>
                    <a:pt x="11707" y="49073"/>
                  </a:cubicBezTo>
                  <a:cubicBezTo>
                    <a:pt x="10585" y="48728"/>
                    <a:pt x="9632" y="48319"/>
                    <a:pt x="8905" y="47842"/>
                  </a:cubicBezTo>
                  <a:moveTo>
                    <a:pt x="10694" y="47842"/>
                  </a:moveTo>
                  <a:cubicBezTo>
                    <a:pt x="9820" y="47223"/>
                    <a:pt x="9272" y="46503"/>
                    <a:pt x="9193" y="45696"/>
                  </a:cubicBezTo>
                  <a:cubicBezTo>
                    <a:pt x="9186" y="45628"/>
                    <a:pt x="9182" y="45565"/>
                    <a:pt x="9182" y="45501"/>
                  </a:cubicBezTo>
                  <a:cubicBezTo>
                    <a:pt x="9186" y="44450"/>
                    <a:pt x="9985" y="43283"/>
                    <a:pt x="11373" y="42012"/>
                  </a:cubicBezTo>
                  <a:cubicBezTo>
                    <a:pt x="12762" y="40740"/>
                    <a:pt x="14750" y="39366"/>
                    <a:pt x="17159" y="37933"/>
                  </a:cubicBezTo>
                  <a:cubicBezTo>
                    <a:pt x="20915" y="35701"/>
                    <a:pt x="25695" y="33326"/>
                    <a:pt x="30824" y="30984"/>
                  </a:cubicBezTo>
                  <a:cubicBezTo>
                    <a:pt x="30745" y="30804"/>
                    <a:pt x="30666" y="30628"/>
                    <a:pt x="30591" y="30448"/>
                  </a:cubicBezTo>
                  <a:cubicBezTo>
                    <a:pt x="23425" y="33750"/>
                    <a:pt x="16761" y="37138"/>
                    <a:pt x="12461" y="40109"/>
                  </a:cubicBezTo>
                  <a:cubicBezTo>
                    <a:pt x="10462" y="41494"/>
                    <a:pt x="8972" y="42792"/>
                    <a:pt x="8184" y="43936"/>
                  </a:cubicBezTo>
                  <a:cubicBezTo>
                    <a:pt x="7764" y="44544"/>
                    <a:pt x="7546" y="45107"/>
                    <a:pt x="7550" y="45613"/>
                  </a:cubicBezTo>
                  <a:cubicBezTo>
                    <a:pt x="7550" y="45726"/>
                    <a:pt x="7558" y="45835"/>
                    <a:pt x="7580" y="45940"/>
                  </a:cubicBezTo>
                  <a:cubicBezTo>
                    <a:pt x="7704" y="46581"/>
                    <a:pt x="8203" y="47170"/>
                    <a:pt x="9002" y="47692"/>
                  </a:cubicBezTo>
                  <a:cubicBezTo>
                    <a:pt x="9801" y="48214"/>
                    <a:pt x="10901" y="48664"/>
                    <a:pt x="12206" y="49031"/>
                  </a:cubicBezTo>
                  <a:cubicBezTo>
                    <a:pt x="12229" y="49039"/>
                    <a:pt x="12255" y="49046"/>
                    <a:pt x="12278" y="49054"/>
                  </a:cubicBezTo>
                  <a:cubicBezTo>
                    <a:pt x="12525" y="49043"/>
                    <a:pt x="12769" y="49031"/>
                    <a:pt x="13017" y="49016"/>
                  </a:cubicBezTo>
                  <a:cubicBezTo>
                    <a:pt x="12101" y="48671"/>
                    <a:pt x="11317" y="48277"/>
                    <a:pt x="10694" y="47842"/>
                  </a:cubicBezTo>
                  <a:close/>
                  <a:moveTo>
                    <a:pt x="14352" y="48923"/>
                  </a:moveTo>
                  <a:cubicBezTo>
                    <a:pt x="13621" y="48593"/>
                    <a:pt x="12983" y="48225"/>
                    <a:pt x="12461" y="47827"/>
                  </a:cubicBezTo>
                  <a:cubicBezTo>
                    <a:pt x="11538" y="47114"/>
                    <a:pt x="10987" y="46293"/>
                    <a:pt x="10979" y="45377"/>
                  </a:cubicBezTo>
                  <a:lnTo>
                    <a:pt x="10979" y="45358"/>
                  </a:lnTo>
                  <a:cubicBezTo>
                    <a:pt x="10979" y="44492"/>
                    <a:pt x="11508" y="43550"/>
                    <a:pt x="12450" y="42548"/>
                  </a:cubicBezTo>
                  <a:cubicBezTo>
                    <a:pt x="13392" y="41543"/>
                    <a:pt x="14754" y="40469"/>
                    <a:pt x="16435" y="39351"/>
                  </a:cubicBezTo>
                  <a:cubicBezTo>
                    <a:pt x="19804" y="37111"/>
                    <a:pt x="24472" y="34688"/>
                    <a:pt x="29683" y="32271"/>
                  </a:cubicBezTo>
                  <a:cubicBezTo>
                    <a:pt x="30152" y="32054"/>
                    <a:pt x="30629" y="31836"/>
                    <a:pt x="31109" y="31618"/>
                  </a:cubicBezTo>
                  <a:cubicBezTo>
                    <a:pt x="31038" y="31461"/>
                    <a:pt x="30966" y="31303"/>
                    <a:pt x="30895" y="31146"/>
                  </a:cubicBezTo>
                  <a:cubicBezTo>
                    <a:pt x="24355" y="34132"/>
                    <a:pt x="18386" y="37171"/>
                    <a:pt x="14397" y="39892"/>
                  </a:cubicBezTo>
                  <a:cubicBezTo>
                    <a:pt x="12345" y="41291"/>
                    <a:pt x="10818" y="42608"/>
                    <a:pt x="10015" y="43779"/>
                  </a:cubicBezTo>
                  <a:cubicBezTo>
                    <a:pt x="9584" y="44402"/>
                    <a:pt x="9359" y="44979"/>
                    <a:pt x="9362" y="45501"/>
                  </a:cubicBezTo>
                  <a:cubicBezTo>
                    <a:pt x="9362" y="45561"/>
                    <a:pt x="9362" y="45617"/>
                    <a:pt x="9370" y="45677"/>
                  </a:cubicBezTo>
                  <a:cubicBezTo>
                    <a:pt x="9441" y="46413"/>
                    <a:pt x="9944" y="47092"/>
                    <a:pt x="10799" y="47696"/>
                  </a:cubicBezTo>
                  <a:cubicBezTo>
                    <a:pt x="11486" y="48184"/>
                    <a:pt x="12390" y="48615"/>
                    <a:pt x="13463" y="48990"/>
                  </a:cubicBezTo>
                  <a:cubicBezTo>
                    <a:pt x="13760" y="48971"/>
                    <a:pt x="14056" y="48949"/>
                    <a:pt x="14352" y="48923"/>
                  </a:cubicBezTo>
                  <a:moveTo>
                    <a:pt x="14716" y="49084"/>
                  </a:moveTo>
                  <a:cubicBezTo>
                    <a:pt x="14458" y="49107"/>
                    <a:pt x="14195" y="49129"/>
                    <a:pt x="13936" y="49148"/>
                  </a:cubicBezTo>
                  <a:cubicBezTo>
                    <a:pt x="14045" y="49182"/>
                    <a:pt x="14154" y="49215"/>
                    <a:pt x="14266" y="49249"/>
                  </a:cubicBezTo>
                  <a:cubicBezTo>
                    <a:pt x="14529" y="49242"/>
                    <a:pt x="14795" y="49234"/>
                    <a:pt x="15062" y="49223"/>
                  </a:cubicBezTo>
                  <a:cubicBezTo>
                    <a:pt x="14945" y="49178"/>
                    <a:pt x="14833" y="49133"/>
                    <a:pt x="14716" y="49084"/>
                  </a:cubicBezTo>
                  <a:moveTo>
                    <a:pt x="16420" y="49152"/>
                  </a:moveTo>
                  <a:cubicBezTo>
                    <a:pt x="16281" y="49088"/>
                    <a:pt x="16146" y="49020"/>
                    <a:pt x="16011" y="48953"/>
                  </a:cubicBezTo>
                  <a:cubicBezTo>
                    <a:pt x="15707" y="48986"/>
                    <a:pt x="15399" y="49020"/>
                    <a:pt x="15095" y="49050"/>
                  </a:cubicBezTo>
                  <a:cubicBezTo>
                    <a:pt x="15227" y="49103"/>
                    <a:pt x="15362" y="49155"/>
                    <a:pt x="15501" y="49204"/>
                  </a:cubicBezTo>
                  <a:cubicBezTo>
                    <a:pt x="15804" y="49189"/>
                    <a:pt x="16112" y="49170"/>
                    <a:pt x="16420" y="49152"/>
                  </a:cubicBezTo>
                  <a:moveTo>
                    <a:pt x="16776" y="49313"/>
                  </a:moveTo>
                  <a:cubicBezTo>
                    <a:pt x="16506" y="49335"/>
                    <a:pt x="16232" y="49350"/>
                    <a:pt x="15962" y="49365"/>
                  </a:cubicBezTo>
                  <a:cubicBezTo>
                    <a:pt x="16075" y="49407"/>
                    <a:pt x="16191" y="49444"/>
                    <a:pt x="16307" y="49482"/>
                  </a:cubicBezTo>
                  <a:cubicBezTo>
                    <a:pt x="16322" y="49485"/>
                    <a:pt x="16337" y="49489"/>
                    <a:pt x="16352" y="49497"/>
                  </a:cubicBezTo>
                  <a:cubicBezTo>
                    <a:pt x="16626" y="49493"/>
                    <a:pt x="16900" y="49489"/>
                    <a:pt x="17178" y="49482"/>
                  </a:cubicBezTo>
                  <a:cubicBezTo>
                    <a:pt x="17043" y="49429"/>
                    <a:pt x="16908" y="49373"/>
                    <a:pt x="16776" y="49313"/>
                  </a:cubicBezTo>
                  <a:close/>
                  <a:moveTo>
                    <a:pt x="18067" y="49204"/>
                  </a:moveTo>
                  <a:cubicBezTo>
                    <a:pt x="17759" y="49234"/>
                    <a:pt x="17455" y="49260"/>
                    <a:pt x="17151" y="49287"/>
                  </a:cubicBezTo>
                  <a:cubicBezTo>
                    <a:pt x="17302" y="49347"/>
                    <a:pt x="17455" y="49410"/>
                    <a:pt x="17613" y="49470"/>
                  </a:cubicBezTo>
                  <a:cubicBezTo>
                    <a:pt x="17917" y="49459"/>
                    <a:pt x="18221" y="49448"/>
                    <a:pt x="18525" y="49433"/>
                  </a:cubicBezTo>
                  <a:cubicBezTo>
                    <a:pt x="18367" y="49358"/>
                    <a:pt x="18217" y="49279"/>
                    <a:pt x="18067" y="49204"/>
                  </a:cubicBezTo>
                  <a:close/>
                  <a:moveTo>
                    <a:pt x="19860" y="49347"/>
                  </a:moveTo>
                  <a:cubicBezTo>
                    <a:pt x="19692" y="49249"/>
                    <a:pt x="19530" y="49155"/>
                    <a:pt x="19369" y="49058"/>
                  </a:cubicBezTo>
                  <a:cubicBezTo>
                    <a:pt x="19039" y="49099"/>
                    <a:pt x="18709" y="49137"/>
                    <a:pt x="18378" y="49170"/>
                  </a:cubicBezTo>
                  <a:cubicBezTo>
                    <a:pt x="18543" y="49253"/>
                    <a:pt x="18709" y="49332"/>
                    <a:pt x="18881" y="49410"/>
                  </a:cubicBezTo>
                  <a:cubicBezTo>
                    <a:pt x="19208" y="49392"/>
                    <a:pt x="19534" y="49369"/>
                    <a:pt x="19860" y="49347"/>
                  </a:cubicBezTo>
                  <a:close/>
                  <a:moveTo>
                    <a:pt x="20157" y="49504"/>
                  </a:moveTo>
                  <a:cubicBezTo>
                    <a:pt x="19853" y="49531"/>
                    <a:pt x="19549" y="49553"/>
                    <a:pt x="19249" y="49576"/>
                  </a:cubicBezTo>
                  <a:cubicBezTo>
                    <a:pt x="19418" y="49647"/>
                    <a:pt x="19594" y="49718"/>
                    <a:pt x="19770" y="49789"/>
                  </a:cubicBezTo>
                  <a:cubicBezTo>
                    <a:pt x="20067" y="49786"/>
                    <a:pt x="20367" y="49774"/>
                    <a:pt x="20663" y="49763"/>
                  </a:cubicBezTo>
                  <a:cubicBezTo>
                    <a:pt x="20491" y="49681"/>
                    <a:pt x="20322" y="49594"/>
                    <a:pt x="20157" y="49504"/>
                  </a:cubicBezTo>
                  <a:moveTo>
                    <a:pt x="21977" y="49699"/>
                  </a:moveTo>
                  <a:cubicBezTo>
                    <a:pt x="21793" y="49594"/>
                    <a:pt x="21616" y="49489"/>
                    <a:pt x="21440" y="49380"/>
                  </a:cubicBezTo>
                  <a:cubicBezTo>
                    <a:pt x="21117" y="49418"/>
                    <a:pt x="20791" y="49448"/>
                    <a:pt x="20464" y="49478"/>
                  </a:cubicBezTo>
                  <a:cubicBezTo>
                    <a:pt x="20648" y="49572"/>
                    <a:pt x="20832" y="49662"/>
                    <a:pt x="21024" y="49752"/>
                  </a:cubicBezTo>
                  <a:cubicBezTo>
                    <a:pt x="21339" y="49737"/>
                    <a:pt x="21658" y="49718"/>
                    <a:pt x="21977" y="49699"/>
                  </a:cubicBezTo>
                  <a:close/>
                  <a:moveTo>
                    <a:pt x="22832" y="50153"/>
                  </a:moveTo>
                  <a:cubicBezTo>
                    <a:pt x="22641" y="50056"/>
                    <a:pt x="22453" y="49958"/>
                    <a:pt x="22273" y="49861"/>
                  </a:cubicBezTo>
                  <a:cubicBezTo>
                    <a:pt x="21977" y="49883"/>
                    <a:pt x="21680" y="49898"/>
                    <a:pt x="21384" y="49917"/>
                  </a:cubicBezTo>
                  <a:cubicBezTo>
                    <a:pt x="21575" y="50000"/>
                    <a:pt x="21766" y="50082"/>
                    <a:pt x="21965" y="50165"/>
                  </a:cubicBezTo>
                  <a:cubicBezTo>
                    <a:pt x="22254" y="50161"/>
                    <a:pt x="22543" y="50157"/>
                    <a:pt x="22832" y="50153"/>
                  </a:cubicBezTo>
                  <a:close/>
                  <a:moveTo>
                    <a:pt x="23181" y="50322"/>
                  </a:moveTo>
                  <a:cubicBezTo>
                    <a:pt x="22926" y="50330"/>
                    <a:pt x="22667" y="50333"/>
                    <a:pt x="22408" y="50337"/>
                  </a:cubicBezTo>
                  <a:cubicBezTo>
                    <a:pt x="22532" y="50386"/>
                    <a:pt x="22659" y="50435"/>
                    <a:pt x="22783" y="50480"/>
                  </a:cubicBezTo>
                  <a:cubicBezTo>
                    <a:pt x="22843" y="50502"/>
                    <a:pt x="22903" y="50525"/>
                    <a:pt x="22960" y="50544"/>
                  </a:cubicBezTo>
                  <a:cubicBezTo>
                    <a:pt x="23211" y="50555"/>
                    <a:pt x="23462" y="50562"/>
                    <a:pt x="23714" y="50566"/>
                  </a:cubicBezTo>
                  <a:cubicBezTo>
                    <a:pt x="23534" y="50487"/>
                    <a:pt x="23357" y="50405"/>
                    <a:pt x="23181" y="50322"/>
                  </a:cubicBezTo>
                  <a:moveTo>
                    <a:pt x="24408" y="50270"/>
                  </a:moveTo>
                  <a:cubicBezTo>
                    <a:pt x="24119" y="50285"/>
                    <a:pt x="23834" y="50300"/>
                    <a:pt x="23545" y="50311"/>
                  </a:cubicBezTo>
                  <a:cubicBezTo>
                    <a:pt x="23744" y="50401"/>
                    <a:pt x="23943" y="50487"/>
                    <a:pt x="24145" y="50574"/>
                  </a:cubicBezTo>
                  <a:cubicBezTo>
                    <a:pt x="24318" y="50574"/>
                    <a:pt x="24494" y="50577"/>
                    <a:pt x="24667" y="50577"/>
                  </a:cubicBezTo>
                  <a:lnTo>
                    <a:pt x="24667" y="50577"/>
                  </a:lnTo>
                  <a:lnTo>
                    <a:pt x="24678" y="50577"/>
                  </a:lnTo>
                  <a:cubicBezTo>
                    <a:pt x="24779" y="50577"/>
                    <a:pt x="24881" y="50577"/>
                    <a:pt x="24982" y="50574"/>
                  </a:cubicBezTo>
                  <a:cubicBezTo>
                    <a:pt x="24787" y="50476"/>
                    <a:pt x="24595" y="50375"/>
                    <a:pt x="24408" y="50270"/>
                  </a:cubicBezTo>
                  <a:moveTo>
                    <a:pt x="26231" y="50547"/>
                  </a:moveTo>
                  <a:cubicBezTo>
                    <a:pt x="26025" y="50431"/>
                    <a:pt x="25826" y="50307"/>
                    <a:pt x="25631" y="50183"/>
                  </a:cubicBezTo>
                  <a:cubicBezTo>
                    <a:pt x="25327" y="50210"/>
                    <a:pt x="25019" y="50232"/>
                    <a:pt x="24712" y="50251"/>
                  </a:cubicBezTo>
                  <a:cubicBezTo>
                    <a:pt x="24914" y="50360"/>
                    <a:pt x="25124" y="50465"/>
                    <a:pt x="25338" y="50570"/>
                  </a:cubicBezTo>
                  <a:cubicBezTo>
                    <a:pt x="25635" y="50566"/>
                    <a:pt x="25935" y="50559"/>
                    <a:pt x="26231" y="50547"/>
                  </a:cubicBezTo>
                  <a:close/>
                  <a:moveTo>
                    <a:pt x="26520" y="50716"/>
                  </a:moveTo>
                  <a:cubicBezTo>
                    <a:pt x="26246" y="50727"/>
                    <a:pt x="25969" y="50735"/>
                    <a:pt x="25691" y="50742"/>
                  </a:cubicBezTo>
                  <a:cubicBezTo>
                    <a:pt x="25882" y="50832"/>
                    <a:pt x="26078" y="50922"/>
                    <a:pt x="26276" y="51009"/>
                  </a:cubicBezTo>
                  <a:cubicBezTo>
                    <a:pt x="26547" y="51016"/>
                    <a:pt x="26817" y="51020"/>
                    <a:pt x="27087" y="51024"/>
                  </a:cubicBezTo>
                  <a:cubicBezTo>
                    <a:pt x="26895" y="50922"/>
                    <a:pt x="26708" y="50821"/>
                    <a:pt x="26520" y="50716"/>
                  </a:cubicBezTo>
                  <a:moveTo>
                    <a:pt x="28306" y="51020"/>
                  </a:moveTo>
                  <a:cubicBezTo>
                    <a:pt x="28104" y="50896"/>
                    <a:pt x="27905" y="50776"/>
                    <a:pt x="27713" y="50649"/>
                  </a:cubicBezTo>
                  <a:cubicBezTo>
                    <a:pt x="27417" y="50671"/>
                    <a:pt x="27121" y="50686"/>
                    <a:pt x="26824" y="50701"/>
                  </a:cubicBezTo>
                  <a:cubicBezTo>
                    <a:pt x="27027" y="50810"/>
                    <a:pt x="27229" y="50919"/>
                    <a:pt x="27439" y="51024"/>
                  </a:cubicBezTo>
                  <a:cubicBezTo>
                    <a:pt x="27462" y="51024"/>
                    <a:pt x="27485" y="51024"/>
                    <a:pt x="27507" y="51024"/>
                  </a:cubicBezTo>
                  <a:lnTo>
                    <a:pt x="27511" y="51024"/>
                  </a:lnTo>
                  <a:cubicBezTo>
                    <a:pt x="27777" y="51024"/>
                    <a:pt x="28040" y="51024"/>
                    <a:pt x="28306" y="51020"/>
                  </a:cubicBezTo>
                  <a:moveTo>
                    <a:pt x="29154" y="51500"/>
                  </a:moveTo>
                  <a:cubicBezTo>
                    <a:pt x="28963" y="51399"/>
                    <a:pt x="28775" y="51294"/>
                    <a:pt x="28591" y="51185"/>
                  </a:cubicBezTo>
                  <a:cubicBezTo>
                    <a:pt x="28325" y="51193"/>
                    <a:pt x="28055" y="51196"/>
                    <a:pt x="27788" y="51200"/>
                  </a:cubicBezTo>
                  <a:cubicBezTo>
                    <a:pt x="27980" y="51290"/>
                    <a:pt x="28171" y="51384"/>
                    <a:pt x="28366" y="51474"/>
                  </a:cubicBezTo>
                  <a:cubicBezTo>
                    <a:pt x="28629" y="51485"/>
                    <a:pt x="28892" y="51493"/>
                    <a:pt x="29154" y="51500"/>
                  </a:cubicBezTo>
                  <a:moveTo>
                    <a:pt x="29492" y="51680"/>
                  </a:moveTo>
                  <a:cubicBezTo>
                    <a:pt x="29255" y="51677"/>
                    <a:pt x="29023" y="51669"/>
                    <a:pt x="28790" y="51662"/>
                  </a:cubicBezTo>
                  <a:cubicBezTo>
                    <a:pt x="28862" y="51695"/>
                    <a:pt x="28940" y="51729"/>
                    <a:pt x="29015" y="51759"/>
                  </a:cubicBezTo>
                  <a:cubicBezTo>
                    <a:pt x="29113" y="51804"/>
                    <a:pt x="29214" y="51845"/>
                    <a:pt x="29315" y="51887"/>
                  </a:cubicBezTo>
                  <a:cubicBezTo>
                    <a:pt x="29548" y="51909"/>
                    <a:pt x="29777" y="51928"/>
                    <a:pt x="30006" y="51943"/>
                  </a:cubicBezTo>
                  <a:cubicBezTo>
                    <a:pt x="29833" y="51857"/>
                    <a:pt x="29661" y="51770"/>
                    <a:pt x="29492" y="51680"/>
                  </a:cubicBezTo>
                  <a:moveTo>
                    <a:pt x="31184" y="52014"/>
                  </a:moveTo>
                  <a:cubicBezTo>
                    <a:pt x="30993" y="51909"/>
                    <a:pt x="30805" y="51800"/>
                    <a:pt x="30621" y="51688"/>
                  </a:cubicBezTo>
                  <a:cubicBezTo>
                    <a:pt x="30516" y="51688"/>
                    <a:pt x="30415" y="51688"/>
                    <a:pt x="30314" y="51688"/>
                  </a:cubicBezTo>
                  <a:cubicBezTo>
                    <a:pt x="30156" y="51688"/>
                    <a:pt x="29998" y="51688"/>
                    <a:pt x="29845" y="51688"/>
                  </a:cubicBezTo>
                  <a:cubicBezTo>
                    <a:pt x="30032" y="51785"/>
                    <a:pt x="30227" y="51879"/>
                    <a:pt x="30422" y="51973"/>
                  </a:cubicBezTo>
                  <a:cubicBezTo>
                    <a:pt x="30677" y="51988"/>
                    <a:pt x="30929" y="52003"/>
                    <a:pt x="31184" y="52014"/>
                  </a:cubicBezTo>
                  <a:moveTo>
                    <a:pt x="31514" y="52198"/>
                  </a:moveTo>
                  <a:cubicBezTo>
                    <a:pt x="31289" y="52191"/>
                    <a:pt x="31064" y="52179"/>
                    <a:pt x="30839" y="52168"/>
                  </a:cubicBezTo>
                  <a:cubicBezTo>
                    <a:pt x="30895" y="52194"/>
                    <a:pt x="30951" y="52221"/>
                    <a:pt x="31008" y="52243"/>
                  </a:cubicBezTo>
                  <a:cubicBezTo>
                    <a:pt x="31124" y="52299"/>
                    <a:pt x="31244" y="52352"/>
                    <a:pt x="31364" y="52405"/>
                  </a:cubicBezTo>
                  <a:cubicBezTo>
                    <a:pt x="31585" y="52427"/>
                    <a:pt x="31807" y="52450"/>
                    <a:pt x="32028" y="52472"/>
                  </a:cubicBezTo>
                  <a:cubicBezTo>
                    <a:pt x="31856" y="52382"/>
                    <a:pt x="31683" y="52292"/>
                    <a:pt x="31514" y="52198"/>
                  </a:cubicBezTo>
                  <a:close/>
                  <a:moveTo>
                    <a:pt x="33184" y="52566"/>
                  </a:moveTo>
                  <a:cubicBezTo>
                    <a:pt x="32992" y="52453"/>
                    <a:pt x="32805" y="52284"/>
                    <a:pt x="32621" y="52224"/>
                  </a:cubicBezTo>
                  <a:cubicBezTo>
                    <a:pt x="32370" y="52224"/>
                    <a:pt x="32118" y="52217"/>
                    <a:pt x="31863" y="52209"/>
                  </a:cubicBezTo>
                  <a:cubicBezTo>
                    <a:pt x="32054" y="52311"/>
                    <a:pt x="32246" y="52412"/>
                    <a:pt x="32445" y="52510"/>
                  </a:cubicBezTo>
                  <a:cubicBezTo>
                    <a:pt x="32689" y="52528"/>
                    <a:pt x="32936" y="52547"/>
                    <a:pt x="33184" y="52566"/>
                  </a:cubicBezTo>
                  <a:close/>
                  <a:moveTo>
                    <a:pt x="33510" y="52753"/>
                  </a:moveTo>
                  <a:cubicBezTo>
                    <a:pt x="33289" y="52738"/>
                    <a:pt x="33071" y="52723"/>
                    <a:pt x="32850" y="52708"/>
                  </a:cubicBezTo>
                  <a:cubicBezTo>
                    <a:pt x="33022" y="52791"/>
                    <a:pt x="33199" y="52874"/>
                    <a:pt x="33375" y="52956"/>
                  </a:cubicBezTo>
                  <a:cubicBezTo>
                    <a:pt x="33589" y="52982"/>
                    <a:pt x="33807" y="53009"/>
                    <a:pt x="34021" y="53035"/>
                  </a:cubicBezTo>
                  <a:cubicBezTo>
                    <a:pt x="33848" y="52941"/>
                    <a:pt x="33679" y="52847"/>
                    <a:pt x="33510" y="52753"/>
                  </a:cubicBezTo>
                  <a:close/>
                  <a:moveTo>
                    <a:pt x="35146" y="53147"/>
                  </a:moveTo>
                  <a:cubicBezTo>
                    <a:pt x="34959" y="53035"/>
                    <a:pt x="34771" y="52919"/>
                    <a:pt x="34587" y="52798"/>
                  </a:cubicBezTo>
                  <a:cubicBezTo>
                    <a:pt x="34343" y="52791"/>
                    <a:pt x="34099" y="52783"/>
                    <a:pt x="33855" y="52768"/>
                  </a:cubicBezTo>
                  <a:cubicBezTo>
                    <a:pt x="33919" y="52806"/>
                    <a:pt x="33983" y="52840"/>
                    <a:pt x="34043" y="52874"/>
                  </a:cubicBezTo>
                  <a:cubicBezTo>
                    <a:pt x="34174" y="52941"/>
                    <a:pt x="34302" y="53012"/>
                    <a:pt x="34433" y="53080"/>
                  </a:cubicBezTo>
                  <a:cubicBezTo>
                    <a:pt x="34670" y="53102"/>
                    <a:pt x="34910" y="53129"/>
                    <a:pt x="35146" y="53147"/>
                  </a:cubicBezTo>
                  <a:moveTo>
                    <a:pt x="35469" y="53339"/>
                  </a:moveTo>
                  <a:cubicBezTo>
                    <a:pt x="35259" y="53324"/>
                    <a:pt x="35045" y="53305"/>
                    <a:pt x="34831" y="53283"/>
                  </a:cubicBezTo>
                  <a:cubicBezTo>
                    <a:pt x="35004" y="53369"/>
                    <a:pt x="35176" y="53455"/>
                    <a:pt x="35352" y="53538"/>
                  </a:cubicBezTo>
                  <a:cubicBezTo>
                    <a:pt x="35559" y="53571"/>
                    <a:pt x="35769" y="53601"/>
                    <a:pt x="35975" y="53631"/>
                  </a:cubicBezTo>
                  <a:cubicBezTo>
                    <a:pt x="35806" y="53534"/>
                    <a:pt x="35638" y="53436"/>
                    <a:pt x="35469" y="53339"/>
                  </a:cubicBezTo>
                  <a:moveTo>
                    <a:pt x="37075" y="53763"/>
                  </a:moveTo>
                  <a:cubicBezTo>
                    <a:pt x="36887" y="53646"/>
                    <a:pt x="36699" y="53526"/>
                    <a:pt x="36519" y="53406"/>
                  </a:cubicBezTo>
                  <a:cubicBezTo>
                    <a:pt x="36283" y="53395"/>
                    <a:pt x="36050" y="53380"/>
                    <a:pt x="35814" y="53365"/>
                  </a:cubicBezTo>
                  <a:cubicBezTo>
                    <a:pt x="36002" y="53474"/>
                    <a:pt x="36189" y="53579"/>
                    <a:pt x="36384" y="53684"/>
                  </a:cubicBezTo>
                  <a:cubicBezTo>
                    <a:pt x="36613" y="53714"/>
                    <a:pt x="36846" y="53740"/>
                    <a:pt x="37075" y="53763"/>
                  </a:cubicBezTo>
                  <a:close/>
                  <a:moveTo>
                    <a:pt x="37394" y="53962"/>
                  </a:moveTo>
                  <a:cubicBezTo>
                    <a:pt x="37187" y="53939"/>
                    <a:pt x="36985" y="53917"/>
                    <a:pt x="36778" y="53894"/>
                  </a:cubicBezTo>
                  <a:cubicBezTo>
                    <a:pt x="36947" y="53984"/>
                    <a:pt x="37116" y="54070"/>
                    <a:pt x="37289" y="54157"/>
                  </a:cubicBezTo>
                  <a:cubicBezTo>
                    <a:pt x="37491" y="54194"/>
                    <a:pt x="37690" y="54228"/>
                    <a:pt x="37893" y="54258"/>
                  </a:cubicBezTo>
                  <a:cubicBezTo>
                    <a:pt x="37724" y="54160"/>
                    <a:pt x="37559" y="54059"/>
                    <a:pt x="37394" y="53962"/>
                  </a:cubicBezTo>
                  <a:close/>
                  <a:moveTo>
                    <a:pt x="38962" y="54412"/>
                  </a:moveTo>
                  <a:cubicBezTo>
                    <a:pt x="38778" y="54292"/>
                    <a:pt x="38594" y="54172"/>
                    <a:pt x="38414" y="54048"/>
                  </a:cubicBezTo>
                  <a:cubicBezTo>
                    <a:pt x="38185" y="54033"/>
                    <a:pt x="37960" y="54014"/>
                    <a:pt x="37731" y="53992"/>
                  </a:cubicBezTo>
                  <a:cubicBezTo>
                    <a:pt x="37919" y="54104"/>
                    <a:pt x="38106" y="54213"/>
                    <a:pt x="38294" y="54322"/>
                  </a:cubicBezTo>
                  <a:cubicBezTo>
                    <a:pt x="38519" y="54352"/>
                    <a:pt x="38741" y="54386"/>
                    <a:pt x="38962" y="54412"/>
                  </a:cubicBezTo>
                  <a:close/>
                  <a:moveTo>
                    <a:pt x="39277" y="54614"/>
                  </a:moveTo>
                  <a:cubicBezTo>
                    <a:pt x="39078" y="54588"/>
                    <a:pt x="38883" y="54566"/>
                    <a:pt x="38684" y="54536"/>
                  </a:cubicBezTo>
                  <a:cubicBezTo>
                    <a:pt x="38853" y="54629"/>
                    <a:pt x="39018" y="54720"/>
                    <a:pt x="39191" y="54806"/>
                  </a:cubicBezTo>
                  <a:cubicBezTo>
                    <a:pt x="39382" y="54847"/>
                    <a:pt x="39574" y="54881"/>
                    <a:pt x="39769" y="54918"/>
                  </a:cubicBezTo>
                  <a:cubicBezTo>
                    <a:pt x="39604" y="54817"/>
                    <a:pt x="39438" y="54716"/>
                    <a:pt x="39277" y="54614"/>
                  </a:cubicBezTo>
                  <a:close/>
                  <a:moveTo>
                    <a:pt x="40271" y="54723"/>
                  </a:moveTo>
                  <a:cubicBezTo>
                    <a:pt x="40054" y="54701"/>
                    <a:pt x="39832" y="54678"/>
                    <a:pt x="39615" y="54652"/>
                  </a:cubicBezTo>
                  <a:cubicBezTo>
                    <a:pt x="39799" y="54765"/>
                    <a:pt x="39982" y="54877"/>
                    <a:pt x="40170" y="54986"/>
                  </a:cubicBezTo>
                  <a:cubicBezTo>
                    <a:pt x="40384" y="55023"/>
                    <a:pt x="40598" y="55061"/>
                    <a:pt x="40815" y="55091"/>
                  </a:cubicBezTo>
                  <a:cubicBezTo>
                    <a:pt x="40632" y="54971"/>
                    <a:pt x="40451" y="54847"/>
                    <a:pt x="40271" y="54723"/>
                  </a:cubicBezTo>
                  <a:moveTo>
                    <a:pt x="41840" y="55234"/>
                  </a:moveTo>
                  <a:cubicBezTo>
                    <a:pt x="41645" y="55095"/>
                    <a:pt x="41453" y="54948"/>
                    <a:pt x="41266" y="54802"/>
                  </a:cubicBezTo>
                  <a:cubicBezTo>
                    <a:pt x="41033" y="54787"/>
                    <a:pt x="40797" y="54768"/>
                    <a:pt x="40560" y="54750"/>
                  </a:cubicBezTo>
                  <a:cubicBezTo>
                    <a:pt x="40752" y="54881"/>
                    <a:pt x="40947" y="55012"/>
                    <a:pt x="41146" y="55143"/>
                  </a:cubicBezTo>
                  <a:cubicBezTo>
                    <a:pt x="41378" y="55174"/>
                    <a:pt x="41607" y="55207"/>
                    <a:pt x="41840" y="55234"/>
                  </a:cubicBezTo>
                  <a:moveTo>
                    <a:pt x="42099" y="55425"/>
                  </a:moveTo>
                  <a:cubicBezTo>
                    <a:pt x="41885" y="55399"/>
                    <a:pt x="41675" y="55372"/>
                    <a:pt x="41461" y="55342"/>
                  </a:cubicBezTo>
                  <a:cubicBezTo>
                    <a:pt x="41641" y="55459"/>
                    <a:pt x="41821" y="55571"/>
                    <a:pt x="42009" y="55684"/>
                  </a:cubicBezTo>
                  <a:cubicBezTo>
                    <a:pt x="42215" y="55725"/>
                    <a:pt x="42421" y="55763"/>
                    <a:pt x="42631" y="55800"/>
                  </a:cubicBezTo>
                  <a:cubicBezTo>
                    <a:pt x="42451" y="55676"/>
                    <a:pt x="42275" y="55552"/>
                    <a:pt x="42099" y="55425"/>
                  </a:cubicBezTo>
                  <a:close/>
                  <a:moveTo>
                    <a:pt x="43637" y="55961"/>
                  </a:moveTo>
                  <a:cubicBezTo>
                    <a:pt x="43446" y="55819"/>
                    <a:pt x="43258" y="55673"/>
                    <a:pt x="43074" y="55526"/>
                  </a:cubicBezTo>
                  <a:cubicBezTo>
                    <a:pt x="42845" y="55507"/>
                    <a:pt x="42616" y="55481"/>
                    <a:pt x="42384" y="55459"/>
                  </a:cubicBezTo>
                  <a:cubicBezTo>
                    <a:pt x="42575" y="55594"/>
                    <a:pt x="42766" y="55725"/>
                    <a:pt x="42962" y="55856"/>
                  </a:cubicBezTo>
                  <a:cubicBezTo>
                    <a:pt x="43187" y="55894"/>
                    <a:pt x="43412" y="55931"/>
                    <a:pt x="43637" y="55961"/>
                  </a:cubicBezTo>
                  <a:moveTo>
                    <a:pt x="43892" y="56157"/>
                  </a:moveTo>
                  <a:cubicBezTo>
                    <a:pt x="43686" y="56127"/>
                    <a:pt x="43479" y="56096"/>
                    <a:pt x="43273" y="56063"/>
                  </a:cubicBezTo>
                  <a:cubicBezTo>
                    <a:pt x="43449" y="56179"/>
                    <a:pt x="43626" y="56292"/>
                    <a:pt x="43802" y="56404"/>
                  </a:cubicBezTo>
                  <a:cubicBezTo>
                    <a:pt x="44005" y="56449"/>
                    <a:pt x="44211" y="56490"/>
                    <a:pt x="44410" y="56532"/>
                  </a:cubicBezTo>
                  <a:cubicBezTo>
                    <a:pt x="44237" y="56408"/>
                    <a:pt x="44065" y="56280"/>
                    <a:pt x="43892" y="56157"/>
                  </a:cubicBezTo>
                  <a:moveTo>
                    <a:pt x="45400" y="56712"/>
                  </a:moveTo>
                  <a:cubicBezTo>
                    <a:pt x="45213" y="56569"/>
                    <a:pt x="45029" y="56423"/>
                    <a:pt x="44849" y="56277"/>
                  </a:cubicBezTo>
                  <a:cubicBezTo>
                    <a:pt x="44627" y="56250"/>
                    <a:pt x="44402" y="56224"/>
                    <a:pt x="44177" y="56194"/>
                  </a:cubicBezTo>
                  <a:cubicBezTo>
                    <a:pt x="44365" y="56329"/>
                    <a:pt x="44552" y="56464"/>
                    <a:pt x="44740" y="56596"/>
                  </a:cubicBezTo>
                  <a:cubicBezTo>
                    <a:pt x="44961" y="56637"/>
                    <a:pt x="45183" y="56678"/>
                    <a:pt x="45400" y="56712"/>
                  </a:cubicBezTo>
                  <a:moveTo>
                    <a:pt x="45656" y="56911"/>
                  </a:moveTo>
                  <a:cubicBezTo>
                    <a:pt x="45453" y="56877"/>
                    <a:pt x="45250" y="56843"/>
                    <a:pt x="45048" y="56806"/>
                  </a:cubicBezTo>
                  <a:cubicBezTo>
                    <a:pt x="45220" y="56922"/>
                    <a:pt x="45393" y="57034"/>
                    <a:pt x="45565" y="57151"/>
                  </a:cubicBezTo>
                  <a:cubicBezTo>
                    <a:pt x="45764" y="57196"/>
                    <a:pt x="45963" y="57241"/>
                    <a:pt x="46162" y="57286"/>
                  </a:cubicBezTo>
                  <a:cubicBezTo>
                    <a:pt x="45993" y="57162"/>
                    <a:pt x="45824" y="57034"/>
                    <a:pt x="45656" y="56911"/>
                  </a:cubicBezTo>
                  <a:moveTo>
                    <a:pt x="47138" y="57488"/>
                  </a:moveTo>
                  <a:cubicBezTo>
                    <a:pt x="46954" y="57342"/>
                    <a:pt x="46777" y="57196"/>
                    <a:pt x="46597" y="57050"/>
                  </a:cubicBezTo>
                  <a:cubicBezTo>
                    <a:pt x="46380" y="57019"/>
                    <a:pt x="46162" y="56989"/>
                    <a:pt x="45941" y="56956"/>
                  </a:cubicBezTo>
                  <a:cubicBezTo>
                    <a:pt x="46121" y="57091"/>
                    <a:pt x="46305" y="57226"/>
                    <a:pt x="46492" y="57357"/>
                  </a:cubicBezTo>
                  <a:cubicBezTo>
                    <a:pt x="46706" y="57402"/>
                    <a:pt x="46924" y="57447"/>
                    <a:pt x="47138" y="57488"/>
                  </a:cubicBezTo>
                  <a:close/>
                  <a:moveTo>
                    <a:pt x="47393" y="57687"/>
                  </a:moveTo>
                  <a:cubicBezTo>
                    <a:pt x="47194" y="57650"/>
                    <a:pt x="46995" y="57612"/>
                    <a:pt x="46796" y="57571"/>
                  </a:cubicBezTo>
                  <a:cubicBezTo>
                    <a:pt x="46965" y="57687"/>
                    <a:pt x="47134" y="57804"/>
                    <a:pt x="47303" y="57916"/>
                  </a:cubicBezTo>
                  <a:cubicBezTo>
                    <a:pt x="47498" y="57969"/>
                    <a:pt x="47693" y="58018"/>
                    <a:pt x="47888" y="58063"/>
                  </a:cubicBezTo>
                  <a:cubicBezTo>
                    <a:pt x="47719" y="57939"/>
                    <a:pt x="47554" y="57815"/>
                    <a:pt x="47393" y="57687"/>
                  </a:cubicBezTo>
                  <a:moveTo>
                    <a:pt x="48852" y="58284"/>
                  </a:moveTo>
                  <a:cubicBezTo>
                    <a:pt x="48672" y="58138"/>
                    <a:pt x="48496" y="57991"/>
                    <a:pt x="48323" y="57845"/>
                  </a:cubicBezTo>
                  <a:cubicBezTo>
                    <a:pt x="48109" y="57811"/>
                    <a:pt x="47892" y="57777"/>
                    <a:pt x="47674" y="57736"/>
                  </a:cubicBezTo>
                  <a:cubicBezTo>
                    <a:pt x="47854" y="57875"/>
                    <a:pt x="48034" y="58006"/>
                    <a:pt x="48214" y="58141"/>
                  </a:cubicBezTo>
                  <a:cubicBezTo>
                    <a:pt x="48428" y="58190"/>
                    <a:pt x="48638" y="58239"/>
                    <a:pt x="48852" y="58284"/>
                  </a:cubicBezTo>
                  <a:close/>
                  <a:moveTo>
                    <a:pt x="49107" y="58487"/>
                  </a:moveTo>
                  <a:cubicBezTo>
                    <a:pt x="48912" y="58445"/>
                    <a:pt x="48717" y="58404"/>
                    <a:pt x="48522" y="58359"/>
                  </a:cubicBezTo>
                  <a:cubicBezTo>
                    <a:pt x="48683" y="58479"/>
                    <a:pt x="48849" y="58592"/>
                    <a:pt x="49017" y="58708"/>
                  </a:cubicBezTo>
                  <a:cubicBezTo>
                    <a:pt x="49209" y="58760"/>
                    <a:pt x="49400" y="58813"/>
                    <a:pt x="49591" y="58862"/>
                  </a:cubicBezTo>
                  <a:cubicBezTo>
                    <a:pt x="49430" y="58738"/>
                    <a:pt x="49265" y="58614"/>
                    <a:pt x="49107" y="58487"/>
                  </a:cubicBezTo>
                  <a:close/>
                  <a:moveTo>
                    <a:pt x="50548" y="59102"/>
                  </a:moveTo>
                  <a:cubicBezTo>
                    <a:pt x="50372" y="58956"/>
                    <a:pt x="50199" y="58809"/>
                    <a:pt x="49970" y="58663"/>
                  </a:cubicBezTo>
                  <a:cubicBezTo>
                    <a:pt x="49817" y="58625"/>
                    <a:pt x="49603" y="58584"/>
                    <a:pt x="49389" y="58543"/>
                  </a:cubicBezTo>
                  <a:cubicBezTo>
                    <a:pt x="49565" y="58678"/>
                    <a:pt x="49741" y="58813"/>
                    <a:pt x="49922" y="58948"/>
                  </a:cubicBezTo>
                  <a:cubicBezTo>
                    <a:pt x="50128" y="59001"/>
                    <a:pt x="50338" y="59053"/>
                    <a:pt x="50548" y="59102"/>
                  </a:cubicBezTo>
                  <a:moveTo>
                    <a:pt x="50803" y="59308"/>
                  </a:moveTo>
                  <a:cubicBezTo>
                    <a:pt x="50608" y="59263"/>
                    <a:pt x="50417" y="59218"/>
                    <a:pt x="50226" y="59169"/>
                  </a:cubicBezTo>
                  <a:cubicBezTo>
                    <a:pt x="50383" y="59289"/>
                    <a:pt x="50548" y="59406"/>
                    <a:pt x="50713" y="59518"/>
                  </a:cubicBezTo>
                  <a:cubicBezTo>
                    <a:pt x="50901" y="59578"/>
                    <a:pt x="51092" y="59631"/>
                    <a:pt x="51280" y="59683"/>
                  </a:cubicBezTo>
                  <a:cubicBezTo>
                    <a:pt x="51118" y="59560"/>
                    <a:pt x="50961" y="59432"/>
                    <a:pt x="50803" y="59308"/>
                  </a:cubicBezTo>
                  <a:moveTo>
                    <a:pt x="52229" y="59939"/>
                  </a:moveTo>
                  <a:cubicBezTo>
                    <a:pt x="52056" y="59792"/>
                    <a:pt x="51884" y="59646"/>
                    <a:pt x="51715" y="59500"/>
                  </a:cubicBezTo>
                  <a:cubicBezTo>
                    <a:pt x="51505" y="59458"/>
                    <a:pt x="51295" y="59413"/>
                    <a:pt x="51085" y="59368"/>
                  </a:cubicBezTo>
                  <a:cubicBezTo>
                    <a:pt x="51257" y="59507"/>
                    <a:pt x="51430" y="59642"/>
                    <a:pt x="51606" y="59773"/>
                  </a:cubicBezTo>
                  <a:cubicBezTo>
                    <a:pt x="51816" y="59830"/>
                    <a:pt x="52023" y="59886"/>
                    <a:pt x="52229" y="59939"/>
                  </a:cubicBezTo>
                  <a:moveTo>
                    <a:pt x="52484" y="60149"/>
                  </a:moveTo>
                  <a:cubicBezTo>
                    <a:pt x="52293" y="60100"/>
                    <a:pt x="52102" y="60051"/>
                    <a:pt x="51910" y="60002"/>
                  </a:cubicBezTo>
                  <a:cubicBezTo>
                    <a:pt x="52071" y="60119"/>
                    <a:pt x="52229" y="60239"/>
                    <a:pt x="52390" y="60351"/>
                  </a:cubicBezTo>
                  <a:cubicBezTo>
                    <a:pt x="52578" y="60411"/>
                    <a:pt x="52766" y="60471"/>
                    <a:pt x="52953" y="60528"/>
                  </a:cubicBezTo>
                  <a:cubicBezTo>
                    <a:pt x="52796" y="60400"/>
                    <a:pt x="52638" y="60272"/>
                    <a:pt x="52484" y="60149"/>
                  </a:cubicBezTo>
                  <a:close/>
                  <a:moveTo>
                    <a:pt x="53895" y="60794"/>
                  </a:moveTo>
                  <a:cubicBezTo>
                    <a:pt x="53726" y="60648"/>
                    <a:pt x="53557" y="60505"/>
                    <a:pt x="53388" y="60355"/>
                  </a:cubicBezTo>
                  <a:cubicBezTo>
                    <a:pt x="53182" y="60310"/>
                    <a:pt x="52972" y="60265"/>
                    <a:pt x="52766" y="60216"/>
                  </a:cubicBezTo>
                  <a:cubicBezTo>
                    <a:pt x="52934" y="60351"/>
                    <a:pt x="53107" y="60486"/>
                    <a:pt x="53280" y="60621"/>
                  </a:cubicBezTo>
                  <a:cubicBezTo>
                    <a:pt x="53486" y="60681"/>
                    <a:pt x="53692" y="60738"/>
                    <a:pt x="53895" y="60794"/>
                  </a:cubicBezTo>
                  <a:moveTo>
                    <a:pt x="54150" y="61004"/>
                  </a:moveTo>
                  <a:cubicBezTo>
                    <a:pt x="53959" y="60955"/>
                    <a:pt x="53771" y="60907"/>
                    <a:pt x="53584" y="60854"/>
                  </a:cubicBezTo>
                  <a:cubicBezTo>
                    <a:pt x="53741" y="60970"/>
                    <a:pt x="53899" y="61087"/>
                    <a:pt x="54056" y="61203"/>
                  </a:cubicBezTo>
                  <a:cubicBezTo>
                    <a:pt x="54244" y="61267"/>
                    <a:pt x="54432" y="61327"/>
                    <a:pt x="54615" y="61387"/>
                  </a:cubicBezTo>
                  <a:cubicBezTo>
                    <a:pt x="54458" y="61259"/>
                    <a:pt x="54304" y="61132"/>
                    <a:pt x="54150" y="61004"/>
                  </a:cubicBezTo>
                  <a:close/>
                  <a:moveTo>
                    <a:pt x="55553" y="61668"/>
                  </a:moveTo>
                  <a:cubicBezTo>
                    <a:pt x="55385" y="61522"/>
                    <a:pt x="55216" y="61376"/>
                    <a:pt x="55051" y="61229"/>
                  </a:cubicBezTo>
                  <a:cubicBezTo>
                    <a:pt x="54908" y="61195"/>
                    <a:pt x="54769" y="61162"/>
                    <a:pt x="54627" y="61128"/>
                  </a:cubicBezTo>
                  <a:cubicBezTo>
                    <a:pt x="54559" y="61109"/>
                    <a:pt x="54495" y="61094"/>
                    <a:pt x="54432" y="61079"/>
                  </a:cubicBezTo>
                  <a:cubicBezTo>
                    <a:pt x="54597" y="61214"/>
                    <a:pt x="54769" y="61353"/>
                    <a:pt x="54942" y="61484"/>
                  </a:cubicBezTo>
                  <a:cubicBezTo>
                    <a:pt x="55144" y="61548"/>
                    <a:pt x="55347" y="61608"/>
                    <a:pt x="55553" y="61668"/>
                  </a:cubicBezTo>
                  <a:close/>
                  <a:moveTo>
                    <a:pt x="55805" y="61882"/>
                  </a:moveTo>
                  <a:cubicBezTo>
                    <a:pt x="55617" y="61830"/>
                    <a:pt x="55430" y="61777"/>
                    <a:pt x="55242" y="61721"/>
                  </a:cubicBezTo>
                  <a:cubicBezTo>
                    <a:pt x="55400" y="61837"/>
                    <a:pt x="55553" y="61957"/>
                    <a:pt x="55715" y="62073"/>
                  </a:cubicBezTo>
                  <a:cubicBezTo>
                    <a:pt x="55899" y="62137"/>
                    <a:pt x="56082" y="62201"/>
                    <a:pt x="56266" y="62261"/>
                  </a:cubicBezTo>
                  <a:cubicBezTo>
                    <a:pt x="56112" y="62137"/>
                    <a:pt x="55959" y="62010"/>
                    <a:pt x="55805" y="61882"/>
                  </a:cubicBezTo>
                  <a:moveTo>
                    <a:pt x="57058" y="62512"/>
                  </a:moveTo>
                  <a:cubicBezTo>
                    <a:pt x="57103" y="62527"/>
                    <a:pt x="57152" y="62542"/>
                    <a:pt x="57201" y="62557"/>
                  </a:cubicBezTo>
                  <a:cubicBezTo>
                    <a:pt x="57032" y="62411"/>
                    <a:pt x="56867" y="62265"/>
                    <a:pt x="56701" y="62118"/>
                  </a:cubicBezTo>
                  <a:cubicBezTo>
                    <a:pt x="56499" y="62066"/>
                    <a:pt x="56293" y="62013"/>
                    <a:pt x="56086" y="61957"/>
                  </a:cubicBezTo>
                  <a:cubicBezTo>
                    <a:pt x="56251" y="62096"/>
                    <a:pt x="56420" y="62231"/>
                    <a:pt x="56593" y="62366"/>
                  </a:cubicBezTo>
                  <a:cubicBezTo>
                    <a:pt x="56747" y="62415"/>
                    <a:pt x="56900" y="62464"/>
                    <a:pt x="57058" y="62512"/>
                  </a:cubicBezTo>
                  <a:moveTo>
                    <a:pt x="57452" y="62771"/>
                  </a:moveTo>
                  <a:cubicBezTo>
                    <a:pt x="57309" y="62730"/>
                    <a:pt x="57163" y="62685"/>
                    <a:pt x="57017" y="62644"/>
                  </a:cubicBezTo>
                  <a:cubicBezTo>
                    <a:pt x="56975" y="62629"/>
                    <a:pt x="56934" y="62617"/>
                    <a:pt x="56893" y="62602"/>
                  </a:cubicBezTo>
                  <a:cubicBezTo>
                    <a:pt x="57047" y="62723"/>
                    <a:pt x="57201" y="62839"/>
                    <a:pt x="57358" y="62959"/>
                  </a:cubicBezTo>
                  <a:cubicBezTo>
                    <a:pt x="57542" y="63023"/>
                    <a:pt x="57726" y="63090"/>
                    <a:pt x="57910" y="63154"/>
                  </a:cubicBezTo>
                  <a:cubicBezTo>
                    <a:pt x="57756" y="63026"/>
                    <a:pt x="57602" y="62899"/>
                    <a:pt x="57452" y="62771"/>
                  </a:cubicBezTo>
                  <a:moveTo>
                    <a:pt x="58836" y="63458"/>
                  </a:moveTo>
                  <a:cubicBezTo>
                    <a:pt x="58671" y="63315"/>
                    <a:pt x="58506" y="63169"/>
                    <a:pt x="58345" y="63023"/>
                  </a:cubicBezTo>
                  <a:cubicBezTo>
                    <a:pt x="58139" y="62966"/>
                    <a:pt x="57936" y="62910"/>
                    <a:pt x="57730" y="62854"/>
                  </a:cubicBezTo>
                  <a:cubicBezTo>
                    <a:pt x="57895" y="62989"/>
                    <a:pt x="58063" y="63128"/>
                    <a:pt x="58232" y="63263"/>
                  </a:cubicBezTo>
                  <a:cubicBezTo>
                    <a:pt x="58244" y="63267"/>
                    <a:pt x="58255" y="63270"/>
                    <a:pt x="58270" y="63274"/>
                  </a:cubicBezTo>
                  <a:cubicBezTo>
                    <a:pt x="58457" y="63338"/>
                    <a:pt x="58649" y="63398"/>
                    <a:pt x="58836" y="63458"/>
                  </a:cubicBezTo>
                  <a:moveTo>
                    <a:pt x="59092" y="63676"/>
                  </a:moveTo>
                  <a:cubicBezTo>
                    <a:pt x="58904" y="63619"/>
                    <a:pt x="58720" y="63563"/>
                    <a:pt x="58532" y="63499"/>
                  </a:cubicBezTo>
                  <a:cubicBezTo>
                    <a:pt x="58686" y="63619"/>
                    <a:pt x="58840" y="63739"/>
                    <a:pt x="58994" y="63856"/>
                  </a:cubicBezTo>
                  <a:cubicBezTo>
                    <a:pt x="59159" y="63916"/>
                    <a:pt x="59324" y="63976"/>
                    <a:pt x="59489" y="64036"/>
                  </a:cubicBezTo>
                  <a:cubicBezTo>
                    <a:pt x="59508" y="64043"/>
                    <a:pt x="59527" y="64051"/>
                    <a:pt x="59546" y="64058"/>
                  </a:cubicBezTo>
                  <a:cubicBezTo>
                    <a:pt x="59392" y="63931"/>
                    <a:pt x="59242" y="63803"/>
                    <a:pt x="59092" y="63676"/>
                  </a:cubicBezTo>
                  <a:close/>
                  <a:moveTo>
                    <a:pt x="60469" y="64373"/>
                  </a:moveTo>
                  <a:cubicBezTo>
                    <a:pt x="60303" y="64231"/>
                    <a:pt x="60138" y="64084"/>
                    <a:pt x="59977" y="63938"/>
                  </a:cubicBezTo>
                  <a:cubicBezTo>
                    <a:pt x="59774" y="63882"/>
                    <a:pt x="59572" y="63822"/>
                    <a:pt x="59365" y="63762"/>
                  </a:cubicBezTo>
                  <a:cubicBezTo>
                    <a:pt x="59531" y="63897"/>
                    <a:pt x="59696" y="64036"/>
                    <a:pt x="59864" y="64171"/>
                  </a:cubicBezTo>
                  <a:cubicBezTo>
                    <a:pt x="60067" y="64242"/>
                    <a:pt x="60266" y="64310"/>
                    <a:pt x="60469" y="64373"/>
                  </a:cubicBezTo>
                  <a:close/>
                  <a:moveTo>
                    <a:pt x="60720" y="64595"/>
                  </a:moveTo>
                  <a:cubicBezTo>
                    <a:pt x="60536" y="64535"/>
                    <a:pt x="60352" y="64475"/>
                    <a:pt x="60168" y="64411"/>
                  </a:cubicBezTo>
                  <a:cubicBezTo>
                    <a:pt x="60318" y="64531"/>
                    <a:pt x="60472" y="64647"/>
                    <a:pt x="60626" y="64767"/>
                  </a:cubicBezTo>
                  <a:cubicBezTo>
                    <a:pt x="60656" y="64779"/>
                    <a:pt x="60686" y="64790"/>
                    <a:pt x="60716" y="64801"/>
                  </a:cubicBezTo>
                  <a:cubicBezTo>
                    <a:pt x="60870" y="64861"/>
                    <a:pt x="61020" y="64917"/>
                    <a:pt x="61174" y="64974"/>
                  </a:cubicBezTo>
                  <a:cubicBezTo>
                    <a:pt x="61020" y="64846"/>
                    <a:pt x="60870" y="64722"/>
                    <a:pt x="60720" y="64595"/>
                  </a:cubicBezTo>
                  <a:moveTo>
                    <a:pt x="62093" y="65300"/>
                  </a:moveTo>
                  <a:cubicBezTo>
                    <a:pt x="61928" y="65158"/>
                    <a:pt x="61763" y="65011"/>
                    <a:pt x="61605" y="64865"/>
                  </a:cubicBezTo>
                  <a:cubicBezTo>
                    <a:pt x="61399" y="64805"/>
                    <a:pt x="61200" y="64745"/>
                    <a:pt x="60998" y="64681"/>
                  </a:cubicBezTo>
                  <a:cubicBezTo>
                    <a:pt x="61159" y="64816"/>
                    <a:pt x="61324" y="64955"/>
                    <a:pt x="61493" y="65090"/>
                  </a:cubicBezTo>
                  <a:cubicBezTo>
                    <a:pt x="61692" y="65161"/>
                    <a:pt x="61891" y="65233"/>
                    <a:pt x="62093" y="65300"/>
                  </a:cubicBezTo>
                  <a:moveTo>
                    <a:pt x="62345" y="65522"/>
                  </a:moveTo>
                  <a:cubicBezTo>
                    <a:pt x="62161" y="65458"/>
                    <a:pt x="61977" y="65398"/>
                    <a:pt x="61793" y="65330"/>
                  </a:cubicBezTo>
                  <a:cubicBezTo>
                    <a:pt x="61943" y="65450"/>
                    <a:pt x="62097" y="65570"/>
                    <a:pt x="62251" y="65690"/>
                  </a:cubicBezTo>
                  <a:cubicBezTo>
                    <a:pt x="62431" y="65762"/>
                    <a:pt x="62615" y="65833"/>
                    <a:pt x="62795" y="65900"/>
                  </a:cubicBezTo>
                  <a:cubicBezTo>
                    <a:pt x="62645" y="65777"/>
                    <a:pt x="62491" y="65649"/>
                    <a:pt x="62345" y="65522"/>
                  </a:cubicBezTo>
                  <a:close/>
                  <a:moveTo>
                    <a:pt x="63710" y="66238"/>
                  </a:moveTo>
                  <a:cubicBezTo>
                    <a:pt x="63545" y="66092"/>
                    <a:pt x="63384" y="65945"/>
                    <a:pt x="63222" y="65799"/>
                  </a:cubicBezTo>
                  <a:cubicBezTo>
                    <a:pt x="63020" y="65739"/>
                    <a:pt x="62821" y="65675"/>
                    <a:pt x="62618" y="65608"/>
                  </a:cubicBezTo>
                  <a:cubicBezTo>
                    <a:pt x="62780" y="65747"/>
                    <a:pt x="62945" y="65885"/>
                    <a:pt x="63114" y="66021"/>
                  </a:cubicBezTo>
                  <a:cubicBezTo>
                    <a:pt x="63313" y="66096"/>
                    <a:pt x="63511" y="66167"/>
                    <a:pt x="63710" y="66238"/>
                  </a:cubicBezTo>
                  <a:close/>
                  <a:moveTo>
                    <a:pt x="63962" y="66456"/>
                  </a:moveTo>
                  <a:cubicBezTo>
                    <a:pt x="63778" y="66392"/>
                    <a:pt x="63594" y="66328"/>
                    <a:pt x="63414" y="66264"/>
                  </a:cubicBezTo>
                  <a:cubicBezTo>
                    <a:pt x="63564" y="66384"/>
                    <a:pt x="63714" y="66505"/>
                    <a:pt x="63868" y="66621"/>
                  </a:cubicBezTo>
                  <a:cubicBezTo>
                    <a:pt x="64048" y="66696"/>
                    <a:pt x="64232" y="66767"/>
                    <a:pt x="64412" y="66838"/>
                  </a:cubicBezTo>
                  <a:cubicBezTo>
                    <a:pt x="64262" y="66711"/>
                    <a:pt x="64112" y="66583"/>
                    <a:pt x="63962" y="66456"/>
                  </a:cubicBezTo>
                  <a:close/>
                  <a:moveTo>
                    <a:pt x="65324" y="67184"/>
                  </a:moveTo>
                  <a:cubicBezTo>
                    <a:pt x="65162" y="67037"/>
                    <a:pt x="64997" y="66891"/>
                    <a:pt x="64840" y="66745"/>
                  </a:cubicBezTo>
                  <a:cubicBezTo>
                    <a:pt x="64637" y="66681"/>
                    <a:pt x="64434" y="66617"/>
                    <a:pt x="64236" y="66550"/>
                  </a:cubicBezTo>
                  <a:cubicBezTo>
                    <a:pt x="64397" y="66688"/>
                    <a:pt x="64562" y="66823"/>
                    <a:pt x="64727" y="66962"/>
                  </a:cubicBezTo>
                  <a:cubicBezTo>
                    <a:pt x="64926" y="67037"/>
                    <a:pt x="65125" y="67109"/>
                    <a:pt x="65324" y="67184"/>
                  </a:cubicBezTo>
                  <a:close/>
                  <a:moveTo>
                    <a:pt x="65575" y="67401"/>
                  </a:moveTo>
                  <a:cubicBezTo>
                    <a:pt x="65391" y="67337"/>
                    <a:pt x="65207" y="67270"/>
                    <a:pt x="65027" y="67202"/>
                  </a:cubicBezTo>
                  <a:cubicBezTo>
                    <a:pt x="65177" y="67322"/>
                    <a:pt x="65327" y="67443"/>
                    <a:pt x="65481" y="67563"/>
                  </a:cubicBezTo>
                  <a:cubicBezTo>
                    <a:pt x="65661" y="67638"/>
                    <a:pt x="65841" y="67713"/>
                    <a:pt x="66025" y="67784"/>
                  </a:cubicBezTo>
                  <a:cubicBezTo>
                    <a:pt x="65871" y="67656"/>
                    <a:pt x="65725" y="67529"/>
                    <a:pt x="65575" y="67401"/>
                  </a:cubicBezTo>
                  <a:moveTo>
                    <a:pt x="66933" y="68137"/>
                  </a:moveTo>
                  <a:cubicBezTo>
                    <a:pt x="66772" y="67990"/>
                    <a:pt x="66607" y="67844"/>
                    <a:pt x="66449" y="67698"/>
                  </a:cubicBezTo>
                  <a:cubicBezTo>
                    <a:pt x="66247" y="67634"/>
                    <a:pt x="66044" y="67566"/>
                    <a:pt x="65845" y="67495"/>
                  </a:cubicBezTo>
                  <a:cubicBezTo>
                    <a:pt x="66006" y="67634"/>
                    <a:pt x="66172" y="67773"/>
                    <a:pt x="66337" y="67908"/>
                  </a:cubicBezTo>
                  <a:cubicBezTo>
                    <a:pt x="66536" y="67987"/>
                    <a:pt x="66734" y="68062"/>
                    <a:pt x="66933" y="68137"/>
                  </a:cubicBezTo>
                  <a:close/>
                  <a:moveTo>
                    <a:pt x="67185" y="68354"/>
                  </a:moveTo>
                  <a:cubicBezTo>
                    <a:pt x="67001" y="68290"/>
                    <a:pt x="66817" y="68219"/>
                    <a:pt x="66637" y="68152"/>
                  </a:cubicBezTo>
                  <a:cubicBezTo>
                    <a:pt x="66787" y="68272"/>
                    <a:pt x="66937" y="68392"/>
                    <a:pt x="67091" y="68512"/>
                  </a:cubicBezTo>
                  <a:cubicBezTo>
                    <a:pt x="67271" y="68591"/>
                    <a:pt x="67451" y="68666"/>
                    <a:pt x="67635" y="68741"/>
                  </a:cubicBezTo>
                  <a:cubicBezTo>
                    <a:pt x="67481" y="68613"/>
                    <a:pt x="67331" y="68486"/>
                    <a:pt x="67185" y="68354"/>
                  </a:cubicBezTo>
                  <a:close/>
                  <a:moveTo>
                    <a:pt x="68539" y="69097"/>
                  </a:moveTo>
                  <a:cubicBezTo>
                    <a:pt x="68374" y="68951"/>
                    <a:pt x="68216" y="68808"/>
                    <a:pt x="68055" y="68658"/>
                  </a:cubicBezTo>
                  <a:cubicBezTo>
                    <a:pt x="67852" y="68591"/>
                    <a:pt x="67654" y="68523"/>
                    <a:pt x="67451" y="68452"/>
                  </a:cubicBezTo>
                  <a:cubicBezTo>
                    <a:pt x="67612" y="68591"/>
                    <a:pt x="67777" y="68729"/>
                    <a:pt x="67943" y="68865"/>
                  </a:cubicBezTo>
                  <a:cubicBezTo>
                    <a:pt x="68141" y="68943"/>
                    <a:pt x="68340" y="69022"/>
                    <a:pt x="68539" y="69097"/>
                  </a:cubicBezTo>
                  <a:moveTo>
                    <a:pt x="68790" y="69315"/>
                  </a:moveTo>
                  <a:cubicBezTo>
                    <a:pt x="68607" y="69247"/>
                    <a:pt x="68423" y="69180"/>
                    <a:pt x="68243" y="69108"/>
                  </a:cubicBezTo>
                  <a:cubicBezTo>
                    <a:pt x="68393" y="69228"/>
                    <a:pt x="68543" y="69349"/>
                    <a:pt x="68697" y="69469"/>
                  </a:cubicBezTo>
                  <a:cubicBezTo>
                    <a:pt x="68877" y="69547"/>
                    <a:pt x="69057" y="69626"/>
                    <a:pt x="69237" y="69701"/>
                  </a:cubicBezTo>
                  <a:cubicBezTo>
                    <a:pt x="69087" y="69574"/>
                    <a:pt x="68937" y="69446"/>
                    <a:pt x="68790" y="69315"/>
                  </a:cubicBezTo>
                  <a:close/>
                  <a:moveTo>
                    <a:pt x="70141" y="70065"/>
                  </a:moveTo>
                  <a:cubicBezTo>
                    <a:pt x="69980" y="69919"/>
                    <a:pt x="69819" y="69773"/>
                    <a:pt x="69657" y="69626"/>
                  </a:cubicBezTo>
                  <a:cubicBezTo>
                    <a:pt x="69455" y="69559"/>
                    <a:pt x="69256" y="69487"/>
                    <a:pt x="69057" y="69412"/>
                  </a:cubicBezTo>
                  <a:cubicBezTo>
                    <a:pt x="69218" y="69551"/>
                    <a:pt x="69380" y="69690"/>
                    <a:pt x="69545" y="69825"/>
                  </a:cubicBezTo>
                  <a:cubicBezTo>
                    <a:pt x="69744" y="69908"/>
                    <a:pt x="69942" y="69986"/>
                    <a:pt x="70141" y="70065"/>
                  </a:cubicBezTo>
                  <a:close/>
                  <a:moveTo>
                    <a:pt x="70393" y="70283"/>
                  </a:moveTo>
                  <a:cubicBezTo>
                    <a:pt x="70209" y="70212"/>
                    <a:pt x="70025" y="70140"/>
                    <a:pt x="69841" y="70069"/>
                  </a:cubicBezTo>
                  <a:cubicBezTo>
                    <a:pt x="69995" y="70193"/>
                    <a:pt x="70145" y="70313"/>
                    <a:pt x="70299" y="70433"/>
                  </a:cubicBezTo>
                  <a:cubicBezTo>
                    <a:pt x="70479" y="70512"/>
                    <a:pt x="70659" y="70590"/>
                    <a:pt x="70843" y="70669"/>
                  </a:cubicBezTo>
                  <a:cubicBezTo>
                    <a:pt x="70689" y="70542"/>
                    <a:pt x="70539" y="70410"/>
                    <a:pt x="70393" y="70283"/>
                  </a:cubicBezTo>
                  <a:moveTo>
                    <a:pt x="71743" y="71037"/>
                  </a:moveTo>
                  <a:cubicBezTo>
                    <a:pt x="71578" y="70894"/>
                    <a:pt x="71417" y="70748"/>
                    <a:pt x="71259" y="70602"/>
                  </a:cubicBezTo>
                  <a:cubicBezTo>
                    <a:pt x="71057" y="70530"/>
                    <a:pt x="70854" y="70455"/>
                    <a:pt x="70655" y="70380"/>
                  </a:cubicBezTo>
                  <a:cubicBezTo>
                    <a:pt x="70817" y="70519"/>
                    <a:pt x="70982" y="70658"/>
                    <a:pt x="71147" y="70797"/>
                  </a:cubicBezTo>
                  <a:cubicBezTo>
                    <a:pt x="71346" y="70879"/>
                    <a:pt x="71544" y="70958"/>
                    <a:pt x="71743" y="71037"/>
                  </a:cubicBezTo>
                  <a:moveTo>
                    <a:pt x="71991" y="71255"/>
                  </a:moveTo>
                  <a:cubicBezTo>
                    <a:pt x="71807" y="71183"/>
                    <a:pt x="71623" y="71112"/>
                    <a:pt x="71443" y="71037"/>
                  </a:cubicBezTo>
                  <a:cubicBezTo>
                    <a:pt x="71593" y="71161"/>
                    <a:pt x="71743" y="71281"/>
                    <a:pt x="71897" y="71401"/>
                  </a:cubicBezTo>
                  <a:cubicBezTo>
                    <a:pt x="72077" y="71483"/>
                    <a:pt x="72261" y="71562"/>
                    <a:pt x="72441" y="71641"/>
                  </a:cubicBezTo>
                  <a:cubicBezTo>
                    <a:pt x="72291" y="71513"/>
                    <a:pt x="72141" y="71386"/>
                    <a:pt x="71991" y="71255"/>
                  </a:cubicBezTo>
                  <a:close/>
                  <a:moveTo>
                    <a:pt x="73342" y="72016"/>
                  </a:moveTo>
                  <a:cubicBezTo>
                    <a:pt x="73177" y="71874"/>
                    <a:pt x="73015" y="71727"/>
                    <a:pt x="72858" y="71581"/>
                  </a:cubicBezTo>
                  <a:cubicBezTo>
                    <a:pt x="72655" y="71506"/>
                    <a:pt x="72452" y="71435"/>
                    <a:pt x="72254" y="71356"/>
                  </a:cubicBezTo>
                  <a:cubicBezTo>
                    <a:pt x="72415" y="71495"/>
                    <a:pt x="72580" y="71634"/>
                    <a:pt x="72745" y="71772"/>
                  </a:cubicBezTo>
                  <a:cubicBezTo>
                    <a:pt x="72944" y="71855"/>
                    <a:pt x="73143" y="71937"/>
                    <a:pt x="73342" y="72016"/>
                  </a:cubicBezTo>
                  <a:close/>
                  <a:moveTo>
                    <a:pt x="73589" y="72234"/>
                  </a:moveTo>
                  <a:cubicBezTo>
                    <a:pt x="73405" y="72163"/>
                    <a:pt x="73222" y="72088"/>
                    <a:pt x="73038" y="72012"/>
                  </a:cubicBezTo>
                  <a:cubicBezTo>
                    <a:pt x="73188" y="72136"/>
                    <a:pt x="73342" y="72256"/>
                    <a:pt x="73496" y="72376"/>
                  </a:cubicBezTo>
                  <a:cubicBezTo>
                    <a:pt x="73676" y="72459"/>
                    <a:pt x="73859" y="72541"/>
                    <a:pt x="74040" y="72620"/>
                  </a:cubicBezTo>
                  <a:cubicBezTo>
                    <a:pt x="73889" y="72493"/>
                    <a:pt x="73739" y="72365"/>
                    <a:pt x="73589" y="72234"/>
                  </a:cubicBezTo>
                  <a:close/>
                  <a:moveTo>
                    <a:pt x="74936" y="73003"/>
                  </a:moveTo>
                  <a:cubicBezTo>
                    <a:pt x="74775" y="72857"/>
                    <a:pt x="74614" y="72714"/>
                    <a:pt x="74452" y="72564"/>
                  </a:cubicBezTo>
                  <a:cubicBezTo>
                    <a:pt x="74250" y="72493"/>
                    <a:pt x="74047" y="72414"/>
                    <a:pt x="73848" y="72335"/>
                  </a:cubicBezTo>
                  <a:cubicBezTo>
                    <a:pt x="74010" y="72474"/>
                    <a:pt x="74175" y="72613"/>
                    <a:pt x="74340" y="72752"/>
                  </a:cubicBezTo>
                  <a:cubicBezTo>
                    <a:pt x="74539" y="72838"/>
                    <a:pt x="74737" y="72920"/>
                    <a:pt x="74936" y="73003"/>
                  </a:cubicBezTo>
                  <a:close/>
                  <a:moveTo>
                    <a:pt x="75184" y="73221"/>
                  </a:moveTo>
                  <a:cubicBezTo>
                    <a:pt x="75000" y="73146"/>
                    <a:pt x="74816" y="73071"/>
                    <a:pt x="74632" y="72992"/>
                  </a:cubicBezTo>
                  <a:cubicBezTo>
                    <a:pt x="74786" y="73116"/>
                    <a:pt x="74936" y="73236"/>
                    <a:pt x="75090" y="73359"/>
                  </a:cubicBezTo>
                  <a:cubicBezTo>
                    <a:pt x="75274" y="73442"/>
                    <a:pt x="75454" y="73525"/>
                    <a:pt x="75638" y="73607"/>
                  </a:cubicBezTo>
                  <a:cubicBezTo>
                    <a:pt x="75484" y="73476"/>
                    <a:pt x="75334" y="73348"/>
                    <a:pt x="75184" y="73221"/>
                  </a:cubicBezTo>
                  <a:moveTo>
                    <a:pt x="76535" y="73994"/>
                  </a:moveTo>
                  <a:cubicBezTo>
                    <a:pt x="76370" y="73847"/>
                    <a:pt x="76208" y="73701"/>
                    <a:pt x="76047" y="73555"/>
                  </a:cubicBezTo>
                  <a:cubicBezTo>
                    <a:pt x="75844" y="73479"/>
                    <a:pt x="75642" y="73401"/>
                    <a:pt x="75439" y="73322"/>
                  </a:cubicBezTo>
                  <a:cubicBezTo>
                    <a:pt x="75604" y="73461"/>
                    <a:pt x="75769" y="73600"/>
                    <a:pt x="75934" y="73735"/>
                  </a:cubicBezTo>
                  <a:cubicBezTo>
                    <a:pt x="76133" y="73825"/>
                    <a:pt x="76332" y="73907"/>
                    <a:pt x="76535" y="73994"/>
                  </a:cubicBezTo>
                  <a:close/>
                  <a:moveTo>
                    <a:pt x="76779" y="74207"/>
                  </a:moveTo>
                  <a:cubicBezTo>
                    <a:pt x="76595" y="74132"/>
                    <a:pt x="76411" y="74054"/>
                    <a:pt x="76227" y="73975"/>
                  </a:cubicBezTo>
                  <a:cubicBezTo>
                    <a:pt x="76377" y="74099"/>
                    <a:pt x="76531" y="74222"/>
                    <a:pt x="76685" y="74342"/>
                  </a:cubicBezTo>
                  <a:cubicBezTo>
                    <a:pt x="76869" y="74429"/>
                    <a:pt x="77049" y="74511"/>
                    <a:pt x="77233" y="74598"/>
                  </a:cubicBezTo>
                  <a:cubicBezTo>
                    <a:pt x="77079" y="74466"/>
                    <a:pt x="76929" y="74339"/>
                    <a:pt x="76779" y="74207"/>
                  </a:cubicBezTo>
                  <a:close/>
                  <a:moveTo>
                    <a:pt x="78129" y="74988"/>
                  </a:moveTo>
                  <a:cubicBezTo>
                    <a:pt x="77964" y="74841"/>
                    <a:pt x="77799" y="74695"/>
                    <a:pt x="77638" y="74549"/>
                  </a:cubicBezTo>
                  <a:cubicBezTo>
                    <a:pt x="77435" y="74470"/>
                    <a:pt x="77233" y="74391"/>
                    <a:pt x="77034" y="74312"/>
                  </a:cubicBezTo>
                  <a:cubicBezTo>
                    <a:pt x="77195" y="74451"/>
                    <a:pt x="77360" y="74590"/>
                    <a:pt x="77525" y="74725"/>
                  </a:cubicBezTo>
                  <a:cubicBezTo>
                    <a:pt x="77728" y="74815"/>
                    <a:pt x="77927" y="74902"/>
                    <a:pt x="78129" y="74988"/>
                  </a:cubicBezTo>
                  <a:close/>
                  <a:moveTo>
                    <a:pt x="78373" y="75202"/>
                  </a:moveTo>
                  <a:cubicBezTo>
                    <a:pt x="78186" y="75123"/>
                    <a:pt x="78002" y="75044"/>
                    <a:pt x="77818" y="74965"/>
                  </a:cubicBezTo>
                  <a:cubicBezTo>
                    <a:pt x="77968" y="75089"/>
                    <a:pt x="78122" y="75213"/>
                    <a:pt x="78279" y="75333"/>
                  </a:cubicBezTo>
                  <a:cubicBezTo>
                    <a:pt x="78459" y="75419"/>
                    <a:pt x="78643" y="75506"/>
                    <a:pt x="78827" y="75592"/>
                  </a:cubicBezTo>
                  <a:cubicBezTo>
                    <a:pt x="78677" y="75461"/>
                    <a:pt x="78523" y="75333"/>
                    <a:pt x="78373" y="75202"/>
                  </a:cubicBezTo>
                  <a:moveTo>
                    <a:pt x="79720" y="75986"/>
                  </a:moveTo>
                  <a:cubicBezTo>
                    <a:pt x="79555" y="75840"/>
                    <a:pt x="79394" y="75697"/>
                    <a:pt x="79176" y="75547"/>
                  </a:cubicBezTo>
                  <a:cubicBezTo>
                    <a:pt x="79030" y="75468"/>
                    <a:pt x="78823" y="75386"/>
                    <a:pt x="78625" y="75303"/>
                  </a:cubicBezTo>
                  <a:cubicBezTo>
                    <a:pt x="78786" y="75446"/>
                    <a:pt x="78951" y="75584"/>
                    <a:pt x="79120" y="75719"/>
                  </a:cubicBezTo>
                  <a:cubicBezTo>
                    <a:pt x="79319" y="75809"/>
                    <a:pt x="79521" y="75900"/>
                    <a:pt x="79720" y="75986"/>
                  </a:cubicBezTo>
                  <a:close/>
                  <a:moveTo>
                    <a:pt x="79964" y="76200"/>
                  </a:moveTo>
                  <a:cubicBezTo>
                    <a:pt x="79780" y="76121"/>
                    <a:pt x="79593" y="76038"/>
                    <a:pt x="79409" y="75960"/>
                  </a:cubicBezTo>
                  <a:cubicBezTo>
                    <a:pt x="79559" y="76083"/>
                    <a:pt x="79713" y="76207"/>
                    <a:pt x="79870" y="76327"/>
                  </a:cubicBezTo>
                  <a:cubicBezTo>
                    <a:pt x="80054" y="76417"/>
                    <a:pt x="80238" y="76504"/>
                    <a:pt x="80422" y="76590"/>
                  </a:cubicBezTo>
                  <a:cubicBezTo>
                    <a:pt x="80268" y="76459"/>
                    <a:pt x="80118" y="76331"/>
                    <a:pt x="79964" y="76200"/>
                  </a:cubicBezTo>
                  <a:close/>
                  <a:moveTo>
                    <a:pt x="81315" y="76988"/>
                  </a:moveTo>
                  <a:cubicBezTo>
                    <a:pt x="81150" y="76845"/>
                    <a:pt x="80985" y="76699"/>
                    <a:pt x="80823" y="76552"/>
                  </a:cubicBezTo>
                  <a:cubicBezTo>
                    <a:pt x="80617" y="76470"/>
                    <a:pt x="80414" y="76387"/>
                    <a:pt x="80212" y="76301"/>
                  </a:cubicBezTo>
                  <a:cubicBezTo>
                    <a:pt x="80377" y="76444"/>
                    <a:pt x="80542" y="76582"/>
                    <a:pt x="80711" y="76721"/>
                  </a:cubicBezTo>
                  <a:cubicBezTo>
                    <a:pt x="80910" y="76811"/>
                    <a:pt x="81112" y="76901"/>
                    <a:pt x="81315" y="76988"/>
                  </a:cubicBezTo>
                  <a:close/>
                  <a:moveTo>
                    <a:pt x="81559" y="77201"/>
                  </a:moveTo>
                  <a:cubicBezTo>
                    <a:pt x="81371" y="77119"/>
                    <a:pt x="81183" y="77036"/>
                    <a:pt x="80996" y="76954"/>
                  </a:cubicBezTo>
                  <a:cubicBezTo>
                    <a:pt x="81150" y="77078"/>
                    <a:pt x="81303" y="77205"/>
                    <a:pt x="81461" y="77325"/>
                  </a:cubicBezTo>
                  <a:cubicBezTo>
                    <a:pt x="81645" y="77415"/>
                    <a:pt x="81833" y="77505"/>
                    <a:pt x="82016" y="77592"/>
                  </a:cubicBezTo>
                  <a:cubicBezTo>
                    <a:pt x="81863" y="77460"/>
                    <a:pt x="81709" y="77333"/>
                    <a:pt x="81559" y="77201"/>
                  </a:cubicBezTo>
                  <a:moveTo>
                    <a:pt x="82909" y="77997"/>
                  </a:moveTo>
                  <a:cubicBezTo>
                    <a:pt x="82740" y="77851"/>
                    <a:pt x="82575" y="77704"/>
                    <a:pt x="82414" y="77558"/>
                  </a:cubicBezTo>
                  <a:cubicBezTo>
                    <a:pt x="82208" y="77475"/>
                    <a:pt x="82005" y="77389"/>
                    <a:pt x="81802" y="77303"/>
                  </a:cubicBezTo>
                  <a:cubicBezTo>
                    <a:pt x="81964" y="77445"/>
                    <a:pt x="82133" y="77584"/>
                    <a:pt x="82298" y="77723"/>
                  </a:cubicBezTo>
                  <a:cubicBezTo>
                    <a:pt x="82500" y="77813"/>
                    <a:pt x="82703" y="77907"/>
                    <a:pt x="82909" y="77997"/>
                  </a:cubicBezTo>
                  <a:moveTo>
                    <a:pt x="83149" y="78207"/>
                  </a:moveTo>
                  <a:cubicBezTo>
                    <a:pt x="82958" y="78124"/>
                    <a:pt x="82771" y="78042"/>
                    <a:pt x="82583" y="77956"/>
                  </a:cubicBezTo>
                  <a:cubicBezTo>
                    <a:pt x="82737" y="78079"/>
                    <a:pt x="82894" y="78207"/>
                    <a:pt x="83052" y="78331"/>
                  </a:cubicBezTo>
                  <a:cubicBezTo>
                    <a:pt x="83236" y="78421"/>
                    <a:pt x="83423" y="78511"/>
                    <a:pt x="83611" y="78597"/>
                  </a:cubicBezTo>
                  <a:cubicBezTo>
                    <a:pt x="83457" y="78470"/>
                    <a:pt x="83300" y="78338"/>
                    <a:pt x="83149" y="78207"/>
                  </a:cubicBezTo>
                  <a:close/>
                  <a:moveTo>
                    <a:pt x="84500" y="79006"/>
                  </a:moveTo>
                  <a:cubicBezTo>
                    <a:pt x="84331" y="78860"/>
                    <a:pt x="84170" y="78714"/>
                    <a:pt x="84005" y="78567"/>
                  </a:cubicBezTo>
                  <a:cubicBezTo>
                    <a:pt x="83799" y="78481"/>
                    <a:pt x="83592" y="78398"/>
                    <a:pt x="83390" y="78308"/>
                  </a:cubicBezTo>
                  <a:cubicBezTo>
                    <a:pt x="83555" y="78451"/>
                    <a:pt x="83720" y="78590"/>
                    <a:pt x="83889" y="78729"/>
                  </a:cubicBezTo>
                  <a:cubicBezTo>
                    <a:pt x="84091" y="78822"/>
                    <a:pt x="84294" y="78916"/>
                    <a:pt x="84500" y="79006"/>
                  </a:cubicBezTo>
                  <a:moveTo>
                    <a:pt x="85206" y="79610"/>
                  </a:moveTo>
                  <a:cubicBezTo>
                    <a:pt x="85048" y="79479"/>
                    <a:pt x="84894" y="79348"/>
                    <a:pt x="84740" y="79213"/>
                  </a:cubicBezTo>
                  <a:cubicBezTo>
                    <a:pt x="84549" y="79130"/>
                    <a:pt x="84361" y="79047"/>
                    <a:pt x="84170" y="78961"/>
                  </a:cubicBezTo>
                  <a:cubicBezTo>
                    <a:pt x="84328" y="79085"/>
                    <a:pt x="84481" y="79209"/>
                    <a:pt x="84639" y="79336"/>
                  </a:cubicBezTo>
                  <a:cubicBezTo>
                    <a:pt x="84827" y="79426"/>
                    <a:pt x="85018" y="79520"/>
                    <a:pt x="85206" y="79610"/>
                  </a:cubicBezTo>
                  <a:close/>
                  <a:moveTo>
                    <a:pt x="85483" y="79839"/>
                  </a:moveTo>
                  <a:cubicBezTo>
                    <a:pt x="85314" y="79760"/>
                    <a:pt x="85149" y="79682"/>
                    <a:pt x="84980" y="79599"/>
                  </a:cubicBezTo>
                  <a:cubicBezTo>
                    <a:pt x="85119" y="79708"/>
                    <a:pt x="85258" y="79817"/>
                    <a:pt x="85401" y="79922"/>
                  </a:cubicBezTo>
                  <a:cubicBezTo>
                    <a:pt x="85570" y="80008"/>
                    <a:pt x="85735" y="80094"/>
                    <a:pt x="85903" y="80181"/>
                  </a:cubicBezTo>
                  <a:cubicBezTo>
                    <a:pt x="85765" y="80068"/>
                    <a:pt x="85622" y="79955"/>
                    <a:pt x="85483" y="79839"/>
                  </a:cubicBezTo>
                  <a:close/>
                  <a:moveTo>
                    <a:pt x="86800" y="80623"/>
                  </a:moveTo>
                  <a:cubicBezTo>
                    <a:pt x="86643" y="80492"/>
                    <a:pt x="86485" y="80357"/>
                    <a:pt x="86331" y="80226"/>
                  </a:cubicBezTo>
                  <a:cubicBezTo>
                    <a:pt x="86140" y="80139"/>
                    <a:pt x="85948" y="80053"/>
                    <a:pt x="85761" y="79967"/>
                  </a:cubicBezTo>
                  <a:cubicBezTo>
                    <a:pt x="85915" y="80094"/>
                    <a:pt x="86072" y="80218"/>
                    <a:pt x="86230" y="80346"/>
                  </a:cubicBezTo>
                  <a:cubicBezTo>
                    <a:pt x="86417" y="80436"/>
                    <a:pt x="86609" y="80529"/>
                    <a:pt x="86800" y="80623"/>
                  </a:cubicBezTo>
                  <a:close/>
                  <a:moveTo>
                    <a:pt x="87074" y="80852"/>
                  </a:moveTo>
                  <a:cubicBezTo>
                    <a:pt x="86905" y="80770"/>
                    <a:pt x="86736" y="80687"/>
                    <a:pt x="86568" y="80608"/>
                  </a:cubicBezTo>
                  <a:cubicBezTo>
                    <a:pt x="86706" y="80717"/>
                    <a:pt x="86849" y="80822"/>
                    <a:pt x="86992" y="80931"/>
                  </a:cubicBezTo>
                  <a:cubicBezTo>
                    <a:pt x="87160" y="81021"/>
                    <a:pt x="87329" y="81107"/>
                    <a:pt x="87498" y="81194"/>
                  </a:cubicBezTo>
                  <a:cubicBezTo>
                    <a:pt x="87355" y="81081"/>
                    <a:pt x="87217" y="80965"/>
                    <a:pt x="87074" y="80852"/>
                  </a:cubicBezTo>
                  <a:close/>
                  <a:moveTo>
                    <a:pt x="88391" y="81640"/>
                  </a:moveTo>
                  <a:cubicBezTo>
                    <a:pt x="88233" y="81509"/>
                    <a:pt x="88076" y="81374"/>
                    <a:pt x="87922" y="81242"/>
                  </a:cubicBezTo>
                  <a:cubicBezTo>
                    <a:pt x="87727" y="81152"/>
                    <a:pt x="87536" y="81066"/>
                    <a:pt x="87344" y="80976"/>
                  </a:cubicBezTo>
                  <a:cubicBezTo>
                    <a:pt x="87502" y="81104"/>
                    <a:pt x="87659" y="81231"/>
                    <a:pt x="87821" y="81355"/>
                  </a:cubicBezTo>
                  <a:cubicBezTo>
                    <a:pt x="88008" y="81452"/>
                    <a:pt x="88200" y="81546"/>
                    <a:pt x="88391" y="81640"/>
                  </a:cubicBezTo>
                  <a:close/>
                  <a:moveTo>
                    <a:pt x="88665" y="81865"/>
                  </a:moveTo>
                  <a:cubicBezTo>
                    <a:pt x="88492" y="81783"/>
                    <a:pt x="88324" y="81700"/>
                    <a:pt x="88151" y="81614"/>
                  </a:cubicBezTo>
                  <a:cubicBezTo>
                    <a:pt x="88293" y="81726"/>
                    <a:pt x="88436" y="81835"/>
                    <a:pt x="88579" y="81944"/>
                  </a:cubicBezTo>
                  <a:cubicBezTo>
                    <a:pt x="88751" y="82034"/>
                    <a:pt x="88920" y="82124"/>
                    <a:pt x="89093" y="82210"/>
                  </a:cubicBezTo>
                  <a:cubicBezTo>
                    <a:pt x="88950" y="82094"/>
                    <a:pt x="88808" y="81982"/>
                    <a:pt x="88665" y="81865"/>
                  </a:cubicBezTo>
                  <a:close/>
                  <a:moveTo>
                    <a:pt x="89986" y="82657"/>
                  </a:moveTo>
                  <a:cubicBezTo>
                    <a:pt x="89824" y="82526"/>
                    <a:pt x="89667" y="82394"/>
                    <a:pt x="89509" y="82259"/>
                  </a:cubicBezTo>
                  <a:cubicBezTo>
                    <a:pt x="89318" y="82169"/>
                    <a:pt x="89123" y="82079"/>
                    <a:pt x="88931" y="81989"/>
                  </a:cubicBezTo>
                  <a:cubicBezTo>
                    <a:pt x="89089" y="82117"/>
                    <a:pt x="89246" y="82244"/>
                    <a:pt x="89408" y="82372"/>
                  </a:cubicBezTo>
                  <a:cubicBezTo>
                    <a:pt x="89599" y="82469"/>
                    <a:pt x="89791" y="82563"/>
                    <a:pt x="89986" y="82657"/>
                  </a:cubicBezTo>
                  <a:moveTo>
                    <a:pt x="90256" y="82882"/>
                  </a:moveTo>
                  <a:cubicBezTo>
                    <a:pt x="90083" y="82799"/>
                    <a:pt x="89911" y="82713"/>
                    <a:pt x="89738" y="82627"/>
                  </a:cubicBezTo>
                  <a:cubicBezTo>
                    <a:pt x="89881" y="82739"/>
                    <a:pt x="90027" y="82848"/>
                    <a:pt x="90169" y="82957"/>
                  </a:cubicBezTo>
                  <a:cubicBezTo>
                    <a:pt x="90342" y="83051"/>
                    <a:pt x="90515" y="83141"/>
                    <a:pt x="90687" y="83231"/>
                  </a:cubicBezTo>
                  <a:cubicBezTo>
                    <a:pt x="90545" y="83115"/>
                    <a:pt x="90398" y="82998"/>
                    <a:pt x="90256" y="82882"/>
                  </a:cubicBezTo>
                  <a:moveTo>
                    <a:pt x="91580" y="83681"/>
                  </a:moveTo>
                  <a:cubicBezTo>
                    <a:pt x="91419" y="83550"/>
                    <a:pt x="91261" y="83415"/>
                    <a:pt x="91100" y="83280"/>
                  </a:cubicBezTo>
                  <a:cubicBezTo>
                    <a:pt x="90905" y="83190"/>
                    <a:pt x="90710" y="83100"/>
                    <a:pt x="90518" y="83006"/>
                  </a:cubicBezTo>
                  <a:cubicBezTo>
                    <a:pt x="90676" y="83133"/>
                    <a:pt x="90837" y="83261"/>
                    <a:pt x="90999" y="83389"/>
                  </a:cubicBezTo>
                  <a:cubicBezTo>
                    <a:pt x="91190" y="83486"/>
                    <a:pt x="91385" y="83584"/>
                    <a:pt x="91580" y="83681"/>
                  </a:cubicBezTo>
                  <a:moveTo>
                    <a:pt x="91847" y="83903"/>
                  </a:moveTo>
                  <a:cubicBezTo>
                    <a:pt x="91670" y="83816"/>
                    <a:pt x="91498" y="83730"/>
                    <a:pt x="91321" y="83644"/>
                  </a:cubicBezTo>
                  <a:cubicBezTo>
                    <a:pt x="91468" y="83752"/>
                    <a:pt x="91610" y="83865"/>
                    <a:pt x="91760" y="83974"/>
                  </a:cubicBezTo>
                  <a:cubicBezTo>
                    <a:pt x="91933" y="84068"/>
                    <a:pt x="92109" y="84161"/>
                    <a:pt x="92286" y="84255"/>
                  </a:cubicBezTo>
                  <a:cubicBezTo>
                    <a:pt x="92139" y="84135"/>
                    <a:pt x="91993" y="84019"/>
                    <a:pt x="91847" y="83903"/>
                  </a:cubicBezTo>
                  <a:close/>
                  <a:moveTo>
                    <a:pt x="93152" y="84698"/>
                  </a:moveTo>
                  <a:cubicBezTo>
                    <a:pt x="92991" y="84563"/>
                    <a:pt x="92833" y="84428"/>
                    <a:pt x="92672" y="84293"/>
                  </a:cubicBezTo>
                  <a:cubicBezTo>
                    <a:pt x="92481" y="84206"/>
                    <a:pt x="92293" y="84116"/>
                    <a:pt x="92102" y="84023"/>
                  </a:cubicBezTo>
                  <a:cubicBezTo>
                    <a:pt x="92263" y="84154"/>
                    <a:pt x="92424" y="84281"/>
                    <a:pt x="92586" y="84409"/>
                  </a:cubicBezTo>
                  <a:cubicBezTo>
                    <a:pt x="92777" y="84507"/>
                    <a:pt x="92965" y="84600"/>
                    <a:pt x="93152" y="84698"/>
                  </a:cubicBezTo>
                  <a:moveTo>
                    <a:pt x="93415" y="84912"/>
                  </a:moveTo>
                  <a:cubicBezTo>
                    <a:pt x="93246" y="84829"/>
                    <a:pt x="93077" y="84743"/>
                    <a:pt x="92908" y="84660"/>
                  </a:cubicBezTo>
                  <a:cubicBezTo>
                    <a:pt x="93047" y="84766"/>
                    <a:pt x="93186" y="84874"/>
                    <a:pt x="93325" y="84979"/>
                  </a:cubicBezTo>
                  <a:cubicBezTo>
                    <a:pt x="93332" y="84987"/>
                    <a:pt x="93340" y="84991"/>
                    <a:pt x="93347" y="84994"/>
                  </a:cubicBezTo>
                  <a:cubicBezTo>
                    <a:pt x="93516" y="85088"/>
                    <a:pt x="93685" y="85174"/>
                    <a:pt x="93854" y="85265"/>
                  </a:cubicBezTo>
                  <a:cubicBezTo>
                    <a:pt x="93708" y="85148"/>
                    <a:pt x="93561" y="85032"/>
                    <a:pt x="93415" y="84912"/>
                  </a:cubicBezTo>
                  <a:moveTo>
                    <a:pt x="94751" y="85726"/>
                  </a:moveTo>
                  <a:cubicBezTo>
                    <a:pt x="94589" y="85591"/>
                    <a:pt x="94424" y="85456"/>
                    <a:pt x="94267" y="85321"/>
                  </a:cubicBezTo>
                  <a:cubicBezTo>
                    <a:pt x="94064" y="85227"/>
                    <a:pt x="93865" y="85129"/>
                    <a:pt x="93666" y="85032"/>
                  </a:cubicBezTo>
                  <a:cubicBezTo>
                    <a:pt x="93824" y="85163"/>
                    <a:pt x="93985" y="85291"/>
                    <a:pt x="94147" y="85418"/>
                  </a:cubicBezTo>
                  <a:cubicBezTo>
                    <a:pt x="94349" y="85523"/>
                    <a:pt x="94548" y="85625"/>
                    <a:pt x="94751" y="85726"/>
                  </a:cubicBezTo>
                  <a:moveTo>
                    <a:pt x="95010" y="85940"/>
                  </a:moveTo>
                  <a:cubicBezTo>
                    <a:pt x="94826" y="85846"/>
                    <a:pt x="94646" y="85756"/>
                    <a:pt x="94462" y="85662"/>
                  </a:cubicBezTo>
                  <a:cubicBezTo>
                    <a:pt x="94537" y="85722"/>
                    <a:pt x="94608" y="85775"/>
                    <a:pt x="94683" y="85831"/>
                  </a:cubicBezTo>
                  <a:cubicBezTo>
                    <a:pt x="94754" y="85887"/>
                    <a:pt x="94830" y="85944"/>
                    <a:pt x="94901" y="86000"/>
                  </a:cubicBezTo>
                  <a:cubicBezTo>
                    <a:pt x="95085" y="86097"/>
                    <a:pt x="95268" y="86199"/>
                    <a:pt x="95452" y="86296"/>
                  </a:cubicBezTo>
                  <a:cubicBezTo>
                    <a:pt x="95306" y="86176"/>
                    <a:pt x="95156" y="86056"/>
                    <a:pt x="95010" y="85940"/>
                  </a:cubicBezTo>
                  <a:close/>
                  <a:moveTo>
                    <a:pt x="96390" y="86780"/>
                  </a:moveTo>
                  <a:cubicBezTo>
                    <a:pt x="96225" y="86642"/>
                    <a:pt x="96056" y="86503"/>
                    <a:pt x="95891" y="86364"/>
                  </a:cubicBezTo>
                  <a:cubicBezTo>
                    <a:pt x="95677" y="86263"/>
                    <a:pt x="95464" y="86161"/>
                    <a:pt x="95253" y="86056"/>
                  </a:cubicBezTo>
                  <a:cubicBezTo>
                    <a:pt x="95415" y="86188"/>
                    <a:pt x="95576" y="86315"/>
                    <a:pt x="95741" y="86446"/>
                  </a:cubicBezTo>
                  <a:cubicBezTo>
                    <a:pt x="95959" y="86559"/>
                    <a:pt x="96173" y="86668"/>
                    <a:pt x="96390" y="86780"/>
                  </a:cubicBezTo>
                  <a:close/>
                  <a:moveTo>
                    <a:pt x="96649" y="86990"/>
                  </a:moveTo>
                  <a:cubicBezTo>
                    <a:pt x="96450" y="86889"/>
                    <a:pt x="96248" y="86788"/>
                    <a:pt x="96049" y="86687"/>
                  </a:cubicBezTo>
                  <a:cubicBezTo>
                    <a:pt x="96199" y="86803"/>
                    <a:pt x="96345" y="86915"/>
                    <a:pt x="96495" y="87028"/>
                  </a:cubicBezTo>
                  <a:cubicBezTo>
                    <a:pt x="96702" y="87137"/>
                    <a:pt x="96908" y="87249"/>
                    <a:pt x="97114" y="87358"/>
                  </a:cubicBezTo>
                  <a:cubicBezTo>
                    <a:pt x="96957" y="87238"/>
                    <a:pt x="96803" y="87114"/>
                    <a:pt x="96649" y="86990"/>
                  </a:cubicBezTo>
                  <a:close/>
                  <a:moveTo>
                    <a:pt x="97981" y="87808"/>
                  </a:moveTo>
                  <a:cubicBezTo>
                    <a:pt x="97812" y="87673"/>
                    <a:pt x="97647" y="87534"/>
                    <a:pt x="97478" y="87392"/>
                  </a:cubicBezTo>
                  <a:cubicBezTo>
                    <a:pt x="97283" y="87298"/>
                    <a:pt x="97084" y="87204"/>
                    <a:pt x="96889" y="87107"/>
                  </a:cubicBezTo>
                  <a:cubicBezTo>
                    <a:pt x="97054" y="87242"/>
                    <a:pt x="97223" y="87373"/>
                    <a:pt x="97392" y="87504"/>
                  </a:cubicBezTo>
                  <a:lnTo>
                    <a:pt x="97392" y="87504"/>
                  </a:lnTo>
                  <a:cubicBezTo>
                    <a:pt x="97396" y="87508"/>
                    <a:pt x="97396" y="87508"/>
                    <a:pt x="97396" y="87508"/>
                  </a:cubicBezTo>
                  <a:cubicBezTo>
                    <a:pt x="97591" y="87610"/>
                    <a:pt x="97786" y="87711"/>
                    <a:pt x="97981" y="87808"/>
                  </a:cubicBezTo>
                  <a:close/>
                  <a:moveTo>
                    <a:pt x="98236" y="88015"/>
                  </a:moveTo>
                  <a:cubicBezTo>
                    <a:pt x="98056" y="87925"/>
                    <a:pt x="97876" y="87835"/>
                    <a:pt x="97700" y="87745"/>
                  </a:cubicBezTo>
                  <a:cubicBezTo>
                    <a:pt x="97850" y="87861"/>
                    <a:pt x="98004" y="87977"/>
                    <a:pt x="98158" y="88094"/>
                  </a:cubicBezTo>
                  <a:cubicBezTo>
                    <a:pt x="98341" y="88195"/>
                    <a:pt x="98521" y="88292"/>
                    <a:pt x="98705" y="88390"/>
                  </a:cubicBezTo>
                  <a:cubicBezTo>
                    <a:pt x="98548" y="88266"/>
                    <a:pt x="98390" y="88142"/>
                    <a:pt x="98236" y="88015"/>
                  </a:cubicBezTo>
                  <a:moveTo>
                    <a:pt x="99572" y="88844"/>
                  </a:moveTo>
                  <a:cubicBezTo>
                    <a:pt x="99403" y="88701"/>
                    <a:pt x="99234" y="88563"/>
                    <a:pt x="99066" y="88424"/>
                  </a:cubicBezTo>
                  <a:cubicBezTo>
                    <a:pt x="98867" y="88326"/>
                    <a:pt x="98668" y="88229"/>
                    <a:pt x="98469" y="88131"/>
                  </a:cubicBezTo>
                  <a:cubicBezTo>
                    <a:pt x="98559" y="88206"/>
                    <a:pt x="98653" y="88277"/>
                    <a:pt x="98747" y="88352"/>
                  </a:cubicBezTo>
                  <a:lnTo>
                    <a:pt x="98747" y="88352"/>
                  </a:lnTo>
                  <a:cubicBezTo>
                    <a:pt x="98822" y="88412"/>
                    <a:pt x="98897" y="88472"/>
                    <a:pt x="98975" y="88533"/>
                  </a:cubicBezTo>
                  <a:cubicBezTo>
                    <a:pt x="99174" y="88638"/>
                    <a:pt x="99373" y="88739"/>
                    <a:pt x="99572" y="88844"/>
                  </a:cubicBezTo>
                  <a:close/>
                  <a:moveTo>
                    <a:pt x="100067" y="89242"/>
                  </a:moveTo>
                  <a:cubicBezTo>
                    <a:pt x="99985" y="89174"/>
                    <a:pt x="99902" y="89110"/>
                    <a:pt x="99820" y="89043"/>
                  </a:cubicBezTo>
                  <a:cubicBezTo>
                    <a:pt x="99636" y="88953"/>
                    <a:pt x="99452" y="88859"/>
                    <a:pt x="99272" y="88761"/>
                  </a:cubicBezTo>
                  <a:cubicBezTo>
                    <a:pt x="99426" y="88881"/>
                    <a:pt x="99580" y="89002"/>
                    <a:pt x="99737" y="89118"/>
                  </a:cubicBezTo>
                  <a:cubicBezTo>
                    <a:pt x="99921" y="89219"/>
                    <a:pt x="100105" y="89317"/>
                    <a:pt x="100289" y="89418"/>
                  </a:cubicBezTo>
                  <a:cubicBezTo>
                    <a:pt x="100214" y="89358"/>
                    <a:pt x="100142" y="89302"/>
                    <a:pt x="100067" y="89242"/>
                  </a:cubicBezTo>
                  <a:close/>
                  <a:moveTo>
                    <a:pt x="101163" y="89876"/>
                  </a:moveTo>
                  <a:cubicBezTo>
                    <a:pt x="100990" y="89737"/>
                    <a:pt x="100821" y="89594"/>
                    <a:pt x="100653" y="89455"/>
                  </a:cubicBezTo>
                  <a:cubicBezTo>
                    <a:pt x="100450" y="89358"/>
                    <a:pt x="100247" y="89257"/>
                    <a:pt x="100045" y="89155"/>
                  </a:cubicBezTo>
                  <a:cubicBezTo>
                    <a:pt x="100064" y="89170"/>
                    <a:pt x="100082" y="89185"/>
                    <a:pt x="100101" y="89200"/>
                  </a:cubicBezTo>
                  <a:lnTo>
                    <a:pt x="100101" y="89200"/>
                  </a:lnTo>
                  <a:cubicBezTo>
                    <a:pt x="100251" y="89320"/>
                    <a:pt x="100401" y="89440"/>
                    <a:pt x="100551" y="89557"/>
                  </a:cubicBezTo>
                  <a:cubicBezTo>
                    <a:pt x="100754" y="89666"/>
                    <a:pt x="100957" y="89771"/>
                    <a:pt x="101163" y="89876"/>
                  </a:cubicBezTo>
                  <a:moveTo>
                    <a:pt x="101422" y="90090"/>
                  </a:moveTo>
                  <a:lnTo>
                    <a:pt x="101422" y="90090"/>
                  </a:lnTo>
                  <a:cubicBezTo>
                    <a:pt x="101418" y="90082"/>
                    <a:pt x="101411" y="90078"/>
                    <a:pt x="101403" y="90075"/>
                  </a:cubicBezTo>
                  <a:cubicBezTo>
                    <a:pt x="101215" y="89977"/>
                    <a:pt x="101032" y="89883"/>
                    <a:pt x="100844" y="89786"/>
                  </a:cubicBezTo>
                  <a:cubicBezTo>
                    <a:pt x="101013" y="89917"/>
                    <a:pt x="101185" y="90045"/>
                    <a:pt x="101358" y="90176"/>
                  </a:cubicBezTo>
                  <a:cubicBezTo>
                    <a:pt x="101542" y="90277"/>
                    <a:pt x="101726" y="90378"/>
                    <a:pt x="101913" y="90476"/>
                  </a:cubicBezTo>
                  <a:cubicBezTo>
                    <a:pt x="101748" y="90348"/>
                    <a:pt x="101587" y="90217"/>
                    <a:pt x="101422" y="90090"/>
                  </a:cubicBezTo>
                  <a:close/>
                  <a:moveTo>
                    <a:pt x="101621" y="90183"/>
                  </a:moveTo>
                  <a:cubicBezTo>
                    <a:pt x="101801" y="90326"/>
                    <a:pt x="101985" y="90472"/>
                    <a:pt x="102168" y="90615"/>
                  </a:cubicBezTo>
                  <a:cubicBezTo>
                    <a:pt x="102371" y="90724"/>
                    <a:pt x="102574" y="90829"/>
                    <a:pt x="102780" y="90934"/>
                  </a:cubicBezTo>
                  <a:cubicBezTo>
                    <a:pt x="102596" y="90787"/>
                    <a:pt x="102416" y="90637"/>
                    <a:pt x="102236" y="90487"/>
                  </a:cubicBezTo>
                  <a:cubicBezTo>
                    <a:pt x="102030" y="90386"/>
                    <a:pt x="101823" y="90285"/>
                    <a:pt x="101621" y="90183"/>
                  </a:cubicBezTo>
                  <a:close/>
                  <a:moveTo>
                    <a:pt x="162092" y="4135"/>
                  </a:moveTo>
                  <a:cubicBezTo>
                    <a:pt x="186217" y="4135"/>
                    <a:pt x="208857" y="9778"/>
                    <a:pt x="218976" y="21293"/>
                  </a:cubicBezTo>
                  <a:cubicBezTo>
                    <a:pt x="223516" y="26463"/>
                    <a:pt x="225565" y="32406"/>
                    <a:pt x="225565" y="38612"/>
                  </a:cubicBezTo>
                  <a:cubicBezTo>
                    <a:pt x="225561" y="54022"/>
                    <a:pt x="212962" y="71048"/>
                    <a:pt x="194659" y="81970"/>
                  </a:cubicBezTo>
                  <a:cubicBezTo>
                    <a:pt x="178897" y="91388"/>
                    <a:pt x="157586" y="96933"/>
                    <a:pt x="137250" y="96933"/>
                  </a:cubicBezTo>
                  <a:cubicBezTo>
                    <a:pt x="124452" y="96933"/>
                    <a:pt x="112044" y="94738"/>
                    <a:pt x="101651" y="89928"/>
                  </a:cubicBezTo>
                  <a:cubicBezTo>
                    <a:pt x="101835" y="90086"/>
                    <a:pt x="102018" y="90243"/>
                    <a:pt x="102206" y="90401"/>
                  </a:cubicBezTo>
                  <a:cubicBezTo>
                    <a:pt x="113098" y="95740"/>
                    <a:pt x="126324" y="98171"/>
                    <a:pt x="139970" y="98171"/>
                  </a:cubicBezTo>
                  <a:cubicBezTo>
                    <a:pt x="160610" y="98171"/>
                    <a:pt x="182203" y="92607"/>
                    <a:pt x="198093" y="83160"/>
                  </a:cubicBezTo>
                  <a:cubicBezTo>
                    <a:pt x="216605" y="72166"/>
                    <a:pt x="229242" y="54948"/>
                    <a:pt x="229242" y="39325"/>
                  </a:cubicBezTo>
                  <a:cubicBezTo>
                    <a:pt x="229242" y="32939"/>
                    <a:pt x="227133" y="26816"/>
                    <a:pt x="222451" y="21488"/>
                  </a:cubicBezTo>
                  <a:cubicBezTo>
                    <a:pt x="211998" y="9587"/>
                    <a:pt x="188746" y="3692"/>
                    <a:pt x="164077" y="3692"/>
                  </a:cubicBezTo>
                  <a:lnTo>
                    <a:pt x="164073" y="3692"/>
                  </a:lnTo>
                  <a:cubicBezTo>
                    <a:pt x="154603" y="3692"/>
                    <a:pt x="144930" y="4563"/>
                    <a:pt x="135689" y="6289"/>
                  </a:cubicBezTo>
                  <a:cubicBezTo>
                    <a:pt x="135505" y="6349"/>
                    <a:pt x="135325" y="6405"/>
                    <a:pt x="135141" y="6465"/>
                  </a:cubicBezTo>
                  <a:cubicBezTo>
                    <a:pt x="143951" y="4916"/>
                    <a:pt x="153125" y="4135"/>
                    <a:pt x="162092" y="4135"/>
                  </a:cubicBezTo>
                  <a:close/>
                  <a:moveTo>
                    <a:pt x="160130" y="4638"/>
                  </a:moveTo>
                  <a:cubicBezTo>
                    <a:pt x="183692" y="4638"/>
                    <a:pt x="205698" y="10037"/>
                    <a:pt x="215453" y="21139"/>
                  </a:cubicBezTo>
                  <a:cubicBezTo>
                    <a:pt x="219847" y="26144"/>
                    <a:pt x="221828" y="31892"/>
                    <a:pt x="221828" y="37907"/>
                  </a:cubicBezTo>
                  <a:cubicBezTo>
                    <a:pt x="221824" y="53065"/>
                    <a:pt x="209274" y="69889"/>
                    <a:pt x="191193" y="80728"/>
                  </a:cubicBezTo>
                  <a:cubicBezTo>
                    <a:pt x="175573" y="90112"/>
                    <a:pt x="154550" y="95635"/>
                    <a:pt x="134537" y="95635"/>
                  </a:cubicBezTo>
                  <a:cubicBezTo>
                    <a:pt x="122493" y="95635"/>
                    <a:pt x="110813" y="93635"/>
                    <a:pt x="100900" y="89268"/>
                  </a:cubicBezTo>
                  <a:cubicBezTo>
                    <a:pt x="101084" y="89437"/>
                    <a:pt x="101275" y="89602"/>
                    <a:pt x="101467" y="89767"/>
                  </a:cubicBezTo>
                  <a:cubicBezTo>
                    <a:pt x="111890" y="94641"/>
                    <a:pt x="124373" y="96866"/>
                    <a:pt x="137250" y="96866"/>
                  </a:cubicBezTo>
                  <a:cubicBezTo>
                    <a:pt x="157571" y="96866"/>
                    <a:pt x="178875" y="91324"/>
                    <a:pt x="194626" y="81914"/>
                  </a:cubicBezTo>
                  <a:cubicBezTo>
                    <a:pt x="212913" y="71003"/>
                    <a:pt x="225497" y="53984"/>
                    <a:pt x="225497" y="38612"/>
                  </a:cubicBezTo>
                  <a:cubicBezTo>
                    <a:pt x="225497" y="32421"/>
                    <a:pt x="223456" y="26497"/>
                    <a:pt x="218924" y="21338"/>
                  </a:cubicBezTo>
                  <a:cubicBezTo>
                    <a:pt x="208835" y="9849"/>
                    <a:pt x="186214" y="4203"/>
                    <a:pt x="162099" y="4203"/>
                  </a:cubicBezTo>
                  <a:lnTo>
                    <a:pt x="162092" y="4203"/>
                  </a:lnTo>
                  <a:cubicBezTo>
                    <a:pt x="152967" y="4203"/>
                    <a:pt x="143628" y="5009"/>
                    <a:pt x="134676" y="6615"/>
                  </a:cubicBezTo>
                  <a:cubicBezTo>
                    <a:pt x="134485" y="6675"/>
                    <a:pt x="134293" y="6739"/>
                    <a:pt x="134106" y="6803"/>
                  </a:cubicBezTo>
                  <a:cubicBezTo>
                    <a:pt x="142638" y="5366"/>
                    <a:pt x="151489" y="4638"/>
                    <a:pt x="160130" y="4638"/>
                  </a:cubicBezTo>
                  <a:moveTo>
                    <a:pt x="133093" y="7144"/>
                  </a:moveTo>
                  <a:cubicBezTo>
                    <a:pt x="141343" y="5812"/>
                    <a:pt x="149872" y="5137"/>
                    <a:pt x="158182" y="5137"/>
                  </a:cubicBezTo>
                  <a:cubicBezTo>
                    <a:pt x="181178" y="5137"/>
                    <a:pt x="202535" y="10296"/>
                    <a:pt x="211930" y="20989"/>
                  </a:cubicBezTo>
                  <a:cubicBezTo>
                    <a:pt x="216181" y="25825"/>
                    <a:pt x="218091" y="31386"/>
                    <a:pt x="218091" y="37209"/>
                  </a:cubicBezTo>
                  <a:cubicBezTo>
                    <a:pt x="218091" y="52108"/>
                    <a:pt x="205585" y="68729"/>
                    <a:pt x="187729" y="79490"/>
                  </a:cubicBezTo>
                  <a:cubicBezTo>
                    <a:pt x="172249" y="88836"/>
                    <a:pt x="151519" y="94341"/>
                    <a:pt x="131828" y="94341"/>
                  </a:cubicBezTo>
                  <a:cubicBezTo>
                    <a:pt x="120535" y="94341"/>
                    <a:pt x="109582" y="92528"/>
                    <a:pt x="100161" y="88593"/>
                  </a:cubicBezTo>
                  <a:cubicBezTo>
                    <a:pt x="100349" y="88769"/>
                    <a:pt x="100540" y="88941"/>
                    <a:pt x="100731" y="89118"/>
                  </a:cubicBezTo>
                  <a:cubicBezTo>
                    <a:pt x="110678" y="93538"/>
                    <a:pt x="122422" y="95564"/>
                    <a:pt x="134537" y="95564"/>
                  </a:cubicBezTo>
                  <a:cubicBezTo>
                    <a:pt x="154535" y="95564"/>
                    <a:pt x="175550" y="90045"/>
                    <a:pt x="191159" y="80672"/>
                  </a:cubicBezTo>
                  <a:cubicBezTo>
                    <a:pt x="209225" y="69840"/>
                    <a:pt x="221757" y="53024"/>
                    <a:pt x="221757" y="37907"/>
                  </a:cubicBezTo>
                  <a:cubicBezTo>
                    <a:pt x="221757" y="31907"/>
                    <a:pt x="219783" y="26178"/>
                    <a:pt x="215401" y="21188"/>
                  </a:cubicBezTo>
                  <a:cubicBezTo>
                    <a:pt x="205675" y="10112"/>
                    <a:pt x="183689" y="4709"/>
                    <a:pt x="160137" y="4709"/>
                  </a:cubicBezTo>
                  <a:lnTo>
                    <a:pt x="160130" y="4709"/>
                  </a:lnTo>
                  <a:cubicBezTo>
                    <a:pt x="151342" y="4709"/>
                    <a:pt x="142341" y="5460"/>
                    <a:pt x="133674" y="6945"/>
                  </a:cubicBezTo>
                  <a:cubicBezTo>
                    <a:pt x="133479" y="7013"/>
                    <a:pt x="133288" y="7077"/>
                    <a:pt x="133093" y="7144"/>
                  </a:cubicBezTo>
                  <a:moveTo>
                    <a:pt x="132819" y="7189"/>
                  </a:moveTo>
                  <a:cubicBezTo>
                    <a:pt x="133003" y="7125"/>
                    <a:pt x="133186" y="7062"/>
                    <a:pt x="133370" y="6998"/>
                  </a:cubicBezTo>
                  <a:cubicBezTo>
                    <a:pt x="133066" y="7050"/>
                    <a:pt x="132762" y="7107"/>
                    <a:pt x="132459" y="7159"/>
                  </a:cubicBezTo>
                  <a:cubicBezTo>
                    <a:pt x="132278" y="7219"/>
                    <a:pt x="132098" y="7279"/>
                    <a:pt x="131918" y="7339"/>
                  </a:cubicBezTo>
                  <a:cubicBezTo>
                    <a:pt x="132218" y="7287"/>
                    <a:pt x="132519" y="7238"/>
                    <a:pt x="132819" y="7189"/>
                  </a:cubicBezTo>
                  <a:close/>
                  <a:moveTo>
                    <a:pt x="130916" y="7677"/>
                  </a:moveTo>
                  <a:cubicBezTo>
                    <a:pt x="131228" y="7628"/>
                    <a:pt x="131539" y="7576"/>
                    <a:pt x="131851" y="7527"/>
                  </a:cubicBezTo>
                  <a:cubicBezTo>
                    <a:pt x="132038" y="7459"/>
                    <a:pt x="132226" y="7396"/>
                    <a:pt x="132417" y="7328"/>
                  </a:cubicBezTo>
                  <a:cubicBezTo>
                    <a:pt x="132102" y="7381"/>
                    <a:pt x="131783" y="7433"/>
                    <a:pt x="131468" y="7489"/>
                  </a:cubicBezTo>
                  <a:cubicBezTo>
                    <a:pt x="131284" y="7549"/>
                    <a:pt x="131100" y="7613"/>
                    <a:pt x="130916" y="7677"/>
                  </a:cubicBezTo>
                  <a:moveTo>
                    <a:pt x="130624" y="7726"/>
                  </a:moveTo>
                  <a:cubicBezTo>
                    <a:pt x="130800" y="7666"/>
                    <a:pt x="130973" y="7606"/>
                    <a:pt x="131149" y="7546"/>
                  </a:cubicBezTo>
                  <a:cubicBezTo>
                    <a:pt x="130849" y="7598"/>
                    <a:pt x="130549" y="7651"/>
                    <a:pt x="130249" y="7703"/>
                  </a:cubicBezTo>
                  <a:cubicBezTo>
                    <a:pt x="130080" y="7760"/>
                    <a:pt x="129907" y="7816"/>
                    <a:pt x="129738" y="7872"/>
                  </a:cubicBezTo>
                  <a:cubicBezTo>
                    <a:pt x="130031" y="7823"/>
                    <a:pt x="130327" y="7775"/>
                    <a:pt x="130624" y="7726"/>
                  </a:cubicBezTo>
                  <a:moveTo>
                    <a:pt x="129667" y="8060"/>
                  </a:moveTo>
                  <a:cubicBezTo>
                    <a:pt x="129847" y="7996"/>
                    <a:pt x="130027" y="7932"/>
                    <a:pt x="130207" y="7868"/>
                  </a:cubicBezTo>
                  <a:cubicBezTo>
                    <a:pt x="129896" y="7921"/>
                    <a:pt x="129581" y="7977"/>
                    <a:pt x="129269" y="8030"/>
                  </a:cubicBezTo>
                  <a:cubicBezTo>
                    <a:pt x="129097" y="8090"/>
                    <a:pt x="128920" y="8150"/>
                    <a:pt x="128744" y="8210"/>
                  </a:cubicBezTo>
                  <a:cubicBezTo>
                    <a:pt x="129052" y="8157"/>
                    <a:pt x="129359" y="8108"/>
                    <a:pt x="129667" y="8060"/>
                  </a:cubicBezTo>
                  <a:close/>
                  <a:moveTo>
                    <a:pt x="127776" y="8547"/>
                  </a:moveTo>
                  <a:cubicBezTo>
                    <a:pt x="128091" y="8499"/>
                    <a:pt x="128414" y="8446"/>
                    <a:pt x="128729" y="8401"/>
                  </a:cubicBezTo>
                  <a:cubicBezTo>
                    <a:pt x="128913" y="8334"/>
                    <a:pt x="129093" y="8266"/>
                    <a:pt x="129277" y="8202"/>
                  </a:cubicBezTo>
                  <a:cubicBezTo>
                    <a:pt x="128954" y="8251"/>
                    <a:pt x="128631" y="8307"/>
                    <a:pt x="128309" y="8360"/>
                  </a:cubicBezTo>
                  <a:cubicBezTo>
                    <a:pt x="128132" y="8420"/>
                    <a:pt x="127952" y="8484"/>
                    <a:pt x="127776" y="8547"/>
                  </a:cubicBezTo>
                  <a:close/>
                  <a:moveTo>
                    <a:pt x="127491" y="8592"/>
                  </a:moveTo>
                  <a:cubicBezTo>
                    <a:pt x="127663" y="8529"/>
                    <a:pt x="127832" y="8472"/>
                    <a:pt x="128005" y="8409"/>
                  </a:cubicBezTo>
                  <a:cubicBezTo>
                    <a:pt x="127693" y="8461"/>
                    <a:pt x="127386" y="8517"/>
                    <a:pt x="127078" y="8570"/>
                  </a:cubicBezTo>
                  <a:cubicBezTo>
                    <a:pt x="126913" y="8626"/>
                    <a:pt x="126744" y="8683"/>
                    <a:pt x="126579" y="8739"/>
                  </a:cubicBezTo>
                  <a:cubicBezTo>
                    <a:pt x="126883" y="8690"/>
                    <a:pt x="127187" y="8641"/>
                    <a:pt x="127491" y="8592"/>
                  </a:cubicBezTo>
                  <a:close/>
                  <a:moveTo>
                    <a:pt x="125622" y="9073"/>
                  </a:moveTo>
                  <a:cubicBezTo>
                    <a:pt x="125937" y="9024"/>
                    <a:pt x="126253" y="8975"/>
                    <a:pt x="126568" y="8926"/>
                  </a:cubicBezTo>
                  <a:cubicBezTo>
                    <a:pt x="126740" y="8863"/>
                    <a:pt x="126913" y="8799"/>
                    <a:pt x="127086" y="8739"/>
                  </a:cubicBezTo>
                  <a:cubicBezTo>
                    <a:pt x="126767" y="8788"/>
                    <a:pt x="126448" y="8840"/>
                    <a:pt x="126129" y="8896"/>
                  </a:cubicBezTo>
                  <a:cubicBezTo>
                    <a:pt x="125960" y="8953"/>
                    <a:pt x="125791" y="9013"/>
                    <a:pt x="125622" y="9073"/>
                  </a:cubicBezTo>
                  <a:close/>
                  <a:moveTo>
                    <a:pt x="125326" y="9122"/>
                  </a:moveTo>
                  <a:cubicBezTo>
                    <a:pt x="125483" y="9065"/>
                    <a:pt x="125645" y="9005"/>
                    <a:pt x="125806" y="8949"/>
                  </a:cubicBezTo>
                  <a:cubicBezTo>
                    <a:pt x="125502" y="9001"/>
                    <a:pt x="125198" y="9054"/>
                    <a:pt x="124891" y="9110"/>
                  </a:cubicBezTo>
                  <a:cubicBezTo>
                    <a:pt x="124737" y="9163"/>
                    <a:pt x="124579" y="9215"/>
                    <a:pt x="124425" y="9268"/>
                  </a:cubicBezTo>
                  <a:cubicBezTo>
                    <a:pt x="124726" y="9219"/>
                    <a:pt x="125022" y="9170"/>
                    <a:pt x="125326" y="9122"/>
                  </a:cubicBezTo>
                  <a:close/>
                  <a:moveTo>
                    <a:pt x="124410" y="9452"/>
                  </a:moveTo>
                  <a:cubicBezTo>
                    <a:pt x="124576" y="9392"/>
                    <a:pt x="124737" y="9332"/>
                    <a:pt x="124902" y="9272"/>
                  </a:cubicBezTo>
                  <a:cubicBezTo>
                    <a:pt x="124587" y="9324"/>
                    <a:pt x="124272" y="9377"/>
                    <a:pt x="123956" y="9429"/>
                  </a:cubicBezTo>
                  <a:cubicBezTo>
                    <a:pt x="123795" y="9485"/>
                    <a:pt x="123638" y="9542"/>
                    <a:pt x="123476" y="9598"/>
                  </a:cubicBezTo>
                  <a:cubicBezTo>
                    <a:pt x="123788" y="9549"/>
                    <a:pt x="124099" y="9500"/>
                    <a:pt x="124410" y="9452"/>
                  </a:cubicBezTo>
                  <a:moveTo>
                    <a:pt x="123517" y="9786"/>
                  </a:moveTo>
                  <a:cubicBezTo>
                    <a:pt x="123683" y="9722"/>
                    <a:pt x="123848" y="9662"/>
                    <a:pt x="124013" y="9598"/>
                  </a:cubicBezTo>
                  <a:cubicBezTo>
                    <a:pt x="123686" y="9651"/>
                    <a:pt x="123364" y="9703"/>
                    <a:pt x="123037" y="9756"/>
                  </a:cubicBezTo>
                  <a:cubicBezTo>
                    <a:pt x="122876" y="9812"/>
                    <a:pt x="122715" y="9872"/>
                    <a:pt x="122557" y="9928"/>
                  </a:cubicBezTo>
                  <a:cubicBezTo>
                    <a:pt x="122876" y="9879"/>
                    <a:pt x="123199" y="9831"/>
                    <a:pt x="123517" y="9786"/>
                  </a:cubicBezTo>
                  <a:close/>
                  <a:moveTo>
                    <a:pt x="121656" y="10262"/>
                  </a:moveTo>
                  <a:cubicBezTo>
                    <a:pt x="121987" y="10213"/>
                    <a:pt x="122317" y="10165"/>
                    <a:pt x="122647" y="10120"/>
                  </a:cubicBezTo>
                  <a:cubicBezTo>
                    <a:pt x="122812" y="10056"/>
                    <a:pt x="122973" y="9992"/>
                    <a:pt x="123138" y="9928"/>
                  </a:cubicBezTo>
                  <a:cubicBezTo>
                    <a:pt x="122805" y="9981"/>
                    <a:pt x="122471" y="10029"/>
                    <a:pt x="122137" y="10082"/>
                  </a:cubicBezTo>
                  <a:cubicBezTo>
                    <a:pt x="121975" y="10142"/>
                    <a:pt x="121818" y="10202"/>
                    <a:pt x="121656" y="10262"/>
                  </a:cubicBezTo>
                  <a:moveTo>
                    <a:pt x="121386" y="10303"/>
                  </a:moveTo>
                  <a:cubicBezTo>
                    <a:pt x="121540" y="10243"/>
                    <a:pt x="121694" y="10187"/>
                    <a:pt x="121852" y="10127"/>
                  </a:cubicBezTo>
                  <a:cubicBezTo>
                    <a:pt x="121548" y="10176"/>
                    <a:pt x="121240" y="10225"/>
                    <a:pt x="120940" y="10277"/>
                  </a:cubicBezTo>
                  <a:cubicBezTo>
                    <a:pt x="120786" y="10330"/>
                    <a:pt x="120636" y="10386"/>
                    <a:pt x="120482" y="10438"/>
                  </a:cubicBezTo>
                  <a:cubicBezTo>
                    <a:pt x="120782" y="10393"/>
                    <a:pt x="121086" y="10348"/>
                    <a:pt x="121386" y="10303"/>
                  </a:cubicBezTo>
                  <a:close/>
                  <a:moveTo>
                    <a:pt x="119593" y="10769"/>
                  </a:moveTo>
                  <a:cubicBezTo>
                    <a:pt x="119904" y="10720"/>
                    <a:pt x="120219" y="10675"/>
                    <a:pt x="120531" y="10630"/>
                  </a:cubicBezTo>
                  <a:cubicBezTo>
                    <a:pt x="120685" y="10570"/>
                    <a:pt x="120839" y="10510"/>
                    <a:pt x="120992" y="10453"/>
                  </a:cubicBezTo>
                  <a:cubicBezTo>
                    <a:pt x="120677" y="10498"/>
                    <a:pt x="120362" y="10547"/>
                    <a:pt x="120047" y="10600"/>
                  </a:cubicBezTo>
                  <a:cubicBezTo>
                    <a:pt x="119897" y="10656"/>
                    <a:pt x="119743" y="10712"/>
                    <a:pt x="119593" y="10769"/>
                  </a:cubicBezTo>
                  <a:close/>
                  <a:moveTo>
                    <a:pt x="119308" y="10810"/>
                  </a:moveTo>
                  <a:cubicBezTo>
                    <a:pt x="119454" y="10757"/>
                    <a:pt x="119600" y="10701"/>
                    <a:pt x="119747" y="10649"/>
                  </a:cubicBezTo>
                  <a:cubicBezTo>
                    <a:pt x="119431" y="10697"/>
                    <a:pt x="119120" y="10750"/>
                    <a:pt x="118809" y="10799"/>
                  </a:cubicBezTo>
                  <a:cubicBezTo>
                    <a:pt x="118666" y="10851"/>
                    <a:pt x="118524" y="10900"/>
                    <a:pt x="118381" y="10952"/>
                  </a:cubicBezTo>
                  <a:cubicBezTo>
                    <a:pt x="118692" y="10904"/>
                    <a:pt x="119000" y="10859"/>
                    <a:pt x="119308" y="10810"/>
                  </a:cubicBezTo>
                  <a:close/>
                  <a:moveTo>
                    <a:pt x="117507" y="11275"/>
                  </a:moveTo>
                  <a:cubicBezTo>
                    <a:pt x="117826" y="11226"/>
                    <a:pt x="118145" y="11181"/>
                    <a:pt x="118463" y="11133"/>
                  </a:cubicBezTo>
                  <a:cubicBezTo>
                    <a:pt x="118610" y="11076"/>
                    <a:pt x="118752" y="11020"/>
                    <a:pt x="118899" y="10967"/>
                  </a:cubicBezTo>
                  <a:cubicBezTo>
                    <a:pt x="118576" y="11016"/>
                    <a:pt x="118253" y="11065"/>
                    <a:pt x="117931" y="11118"/>
                  </a:cubicBezTo>
                  <a:cubicBezTo>
                    <a:pt x="117792" y="11170"/>
                    <a:pt x="117649" y="11223"/>
                    <a:pt x="117507" y="11275"/>
                  </a:cubicBezTo>
                  <a:close/>
                  <a:moveTo>
                    <a:pt x="117207" y="11320"/>
                  </a:moveTo>
                  <a:cubicBezTo>
                    <a:pt x="117342" y="11271"/>
                    <a:pt x="117477" y="11219"/>
                    <a:pt x="117612" y="11170"/>
                  </a:cubicBezTo>
                  <a:cubicBezTo>
                    <a:pt x="117334" y="11215"/>
                    <a:pt x="117060" y="11260"/>
                    <a:pt x="116786" y="11305"/>
                  </a:cubicBezTo>
                  <a:cubicBezTo>
                    <a:pt x="116651" y="11354"/>
                    <a:pt x="116516" y="11403"/>
                    <a:pt x="116385" y="11448"/>
                  </a:cubicBezTo>
                  <a:cubicBezTo>
                    <a:pt x="116659" y="11406"/>
                    <a:pt x="116933" y="11361"/>
                    <a:pt x="117207" y="11320"/>
                  </a:cubicBezTo>
                  <a:close/>
                  <a:moveTo>
                    <a:pt x="115518" y="11767"/>
                  </a:moveTo>
                  <a:cubicBezTo>
                    <a:pt x="115803" y="11722"/>
                    <a:pt x="116092" y="11680"/>
                    <a:pt x="116381" y="11635"/>
                  </a:cubicBezTo>
                  <a:cubicBezTo>
                    <a:pt x="116512" y="11587"/>
                    <a:pt x="116647" y="11534"/>
                    <a:pt x="116783" y="11482"/>
                  </a:cubicBezTo>
                  <a:cubicBezTo>
                    <a:pt x="116490" y="11527"/>
                    <a:pt x="116205" y="11575"/>
                    <a:pt x="115912" y="11620"/>
                  </a:cubicBezTo>
                  <a:cubicBezTo>
                    <a:pt x="115781" y="11669"/>
                    <a:pt x="115649" y="11718"/>
                    <a:pt x="115518" y="11767"/>
                  </a:cubicBezTo>
                  <a:close/>
                  <a:moveTo>
                    <a:pt x="115199" y="11815"/>
                  </a:moveTo>
                  <a:cubicBezTo>
                    <a:pt x="115327" y="11770"/>
                    <a:pt x="115451" y="11722"/>
                    <a:pt x="115578" y="11677"/>
                  </a:cubicBezTo>
                  <a:cubicBezTo>
                    <a:pt x="115282" y="11725"/>
                    <a:pt x="114989" y="11774"/>
                    <a:pt x="114696" y="11823"/>
                  </a:cubicBezTo>
                  <a:cubicBezTo>
                    <a:pt x="114573" y="11864"/>
                    <a:pt x="114453" y="11909"/>
                    <a:pt x="114329" y="11954"/>
                  </a:cubicBezTo>
                  <a:cubicBezTo>
                    <a:pt x="114621" y="11905"/>
                    <a:pt x="114907" y="11860"/>
                    <a:pt x="115199" y="11815"/>
                  </a:cubicBezTo>
                  <a:moveTo>
                    <a:pt x="114381" y="12127"/>
                  </a:moveTo>
                  <a:cubicBezTo>
                    <a:pt x="114505" y="12078"/>
                    <a:pt x="114629" y="12033"/>
                    <a:pt x="114753" y="11984"/>
                  </a:cubicBezTo>
                  <a:cubicBezTo>
                    <a:pt x="114449" y="12033"/>
                    <a:pt x="114141" y="12082"/>
                    <a:pt x="113837" y="12131"/>
                  </a:cubicBezTo>
                  <a:cubicBezTo>
                    <a:pt x="113717" y="12176"/>
                    <a:pt x="113597" y="12221"/>
                    <a:pt x="113473" y="12266"/>
                  </a:cubicBezTo>
                  <a:cubicBezTo>
                    <a:pt x="113777" y="12217"/>
                    <a:pt x="114077" y="12172"/>
                    <a:pt x="114381" y="12127"/>
                  </a:cubicBezTo>
                  <a:close/>
                  <a:moveTo>
                    <a:pt x="112652" y="12573"/>
                  </a:moveTo>
                  <a:cubicBezTo>
                    <a:pt x="112963" y="12525"/>
                    <a:pt x="113274" y="12480"/>
                    <a:pt x="113590" y="12435"/>
                  </a:cubicBezTo>
                  <a:cubicBezTo>
                    <a:pt x="113710" y="12389"/>
                    <a:pt x="113830" y="12341"/>
                    <a:pt x="113950" y="12292"/>
                  </a:cubicBezTo>
                  <a:cubicBezTo>
                    <a:pt x="113635" y="12341"/>
                    <a:pt x="113319" y="12389"/>
                    <a:pt x="113004" y="12442"/>
                  </a:cubicBezTo>
                  <a:cubicBezTo>
                    <a:pt x="112888" y="12483"/>
                    <a:pt x="112768" y="12528"/>
                    <a:pt x="112652" y="12573"/>
                  </a:cubicBezTo>
                  <a:close/>
                  <a:moveTo>
                    <a:pt x="112340" y="12622"/>
                  </a:moveTo>
                  <a:cubicBezTo>
                    <a:pt x="112449" y="12577"/>
                    <a:pt x="112562" y="12536"/>
                    <a:pt x="112674" y="12495"/>
                  </a:cubicBezTo>
                  <a:cubicBezTo>
                    <a:pt x="112374" y="12540"/>
                    <a:pt x="112074" y="12588"/>
                    <a:pt x="111774" y="12641"/>
                  </a:cubicBezTo>
                  <a:cubicBezTo>
                    <a:pt x="111665" y="12678"/>
                    <a:pt x="111560" y="12720"/>
                    <a:pt x="111451" y="12757"/>
                  </a:cubicBezTo>
                  <a:cubicBezTo>
                    <a:pt x="111747" y="12712"/>
                    <a:pt x="112044" y="12667"/>
                    <a:pt x="112340" y="12622"/>
                  </a:cubicBezTo>
                  <a:close/>
                  <a:moveTo>
                    <a:pt x="111567" y="12919"/>
                  </a:moveTo>
                  <a:cubicBezTo>
                    <a:pt x="111676" y="12877"/>
                    <a:pt x="111785" y="12836"/>
                    <a:pt x="111894" y="12791"/>
                  </a:cubicBezTo>
                  <a:cubicBezTo>
                    <a:pt x="111582" y="12840"/>
                    <a:pt x="111275" y="12889"/>
                    <a:pt x="110963" y="12941"/>
                  </a:cubicBezTo>
                  <a:cubicBezTo>
                    <a:pt x="110858" y="12979"/>
                    <a:pt x="110753" y="13020"/>
                    <a:pt x="110648" y="13057"/>
                  </a:cubicBezTo>
                  <a:cubicBezTo>
                    <a:pt x="110952" y="13012"/>
                    <a:pt x="111260" y="12967"/>
                    <a:pt x="111567" y="12919"/>
                  </a:cubicBezTo>
                  <a:close/>
                  <a:moveTo>
                    <a:pt x="110179" y="13237"/>
                  </a:moveTo>
                  <a:cubicBezTo>
                    <a:pt x="110078" y="13275"/>
                    <a:pt x="109976" y="13316"/>
                    <a:pt x="109875" y="13354"/>
                  </a:cubicBezTo>
                  <a:cubicBezTo>
                    <a:pt x="110194" y="13305"/>
                    <a:pt x="110509" y="13260"/>
                    <a:pt x="110824" y="13215"/>
                  </a:cubicBezTo>
                  <a:cubicBezTo>
                    <a:pt x="110929" y="13174"/>
                    <a:pt x="111034" y="13132"/>
                    <a:pt x="111140" y="13091"/>
                  </a:cubicBezTo>
                  <a:cubicBezTo>
                    <a:pt x="110821" y="13136"/>
                    <a:pt x="110498" y="13185"/>
                    <a:pt x="110179" y="13237"/>
                  </a:cubicBezTo>
                  <a:close/>
                  <a:moveTo>
                    <a:pt x="110318" y="13110"/>
                  </a:moveTo>
                  <a:cubicBezTo>
                    <a:pt x="110415" y="13072"/>
                    <a:pt x="110517" y="13035"/>
                    <a:pt x="110614" y="12997"/>
                  </a:cubicBezTo>
                  <a:cubicBezTo>
                    <a:pt x="110322" y="13042"/>
                    <a:pt x="110029" y="13091"/>
                    <a:pt x="109733" y="13140"/>
                  </a:cubicBezTo>
                  <a:cubicBezTo>
                    <a:pt x="109639" y="13177"/>
                    <a:pt x="109541" y="13211"/>
                    <a:pt x="109447" y="13245"/>
                  </a:cubicBezTo>
                  <a:cubicBezTo>
                    <a:pt x="109736" y="13200"/>
                    <a:pt x="110029" y="13155"/>
                    <a:pt x="110318" y="13110"/>
                  </a:cubicBezTo>
                  <a:close/>
                  <a:moveTo>
                    <a:pt x="109564" y="13399"/>
                  </a:moveTo>
                  <a:cubicBezTo>
                    <a:pt x="109661" y="13361"/>
                    <a:pt x="109755" y="13324"/>
                    <a:pt x="109853" y="13286"/>
                  </a:cubicBezTo>
                  <a:cubicBezTo>
                    <a:pt x="109549" y="13335"/>
                    <a:pt x="109245" y="13384"/>
                    <a:pt x="108941" y="13433"/>
                  </a:cubicBezTo>
                  <a:cubicBezTo>
                    <a:pt x="108847" y="13470"/>
                    <a:pt x="108753" y="13504"/>
                    <a:pt x="108663" y="13538"/>
                  </a:cubicBezTo>
                  <a:cubicBezTo>
                    <a:pt x="108963" y="13493"/>
                    <a:pt x="109264" y="13444"/>
                    <a:pt x="109564" y="13399"/>
                  </a:cubicBezTo>
                  <a:close/>
                  <a:moveTo>
                    <a:pt x="108175" y="13721"/>
                  </a:moveTo>
                  <a:cubicBezTo>
                    <a:pt x="108089" y="13755"/>
                    <a:pt x="108003" y="13789"/>
                    <a:pt x="107913" y="13823"/>
                  </a:cubicBezTo>
                  <a:cubicBezTo>
                    <a:pt x="108224" y="13778"/>
                    <a:pt x="108536" y="13729"/>
                    <a:pt x="108847" y="13684"/>
                  </a:cubicBezTo>
                  <a:cubicBezTo>
                    <a:pt x="108937" y="13650"/>
                    <a:pt x="109027" y="13613"/>
                    <a:pt x="109117" y="13575"/>
                  </a:cubicBezTo>
                  <a:cubicBezTo>
                    <a:pt x="108806" y="13624"/>
                    <a:pt x="108491" y="13673"/>
                    <a:pt x="108175" y="13721"/>
                  </a:cubicBezTo>
                  <a:close/>
                  <a:moveTo>
                    <a:pt x="108314" y="13594"/>
                  </a:moveTo>
                  <a:cubicBezTo>
                    <a:pt x="108401" y="13560"/>
                    <a:pt x="108487" y="13526"/>
                    <a:pt x="108573" y="13493"/>
                  </a:cubicBezTo>
                  <a:cubicBezTo>
                    <a:pt x="108284" y="13541"/>
                    <a:pt x="107999" y="13590"/>
                    <a:pt x="107710" y="13639"/>
                  </a:cubicBezTo>
                  <a:cubicBezTo>
                    <a:pt x="107628" y="13669"/>
                    <a:pt x="107549" y="13699"/>
                    <a:pt x="107466" y="13729"/>
                  </a:cubicBezTo>
                  <a:cubicBezTo>
                    <a:pt x="107751" y="13680"/>
                    <a:pt x="108033" y="13635"/>
                    <a:pt x="108314" y="13594"/>
                  </a:cubicBezTo>
                  <a:close/>
                  <a:moveTo>
                    <a:pt x="107586" y="13872"/>
                  </a:moveTo>
                  <a:cubicBezTo>
                    <a:pt x="107669" y="13842"/>
                    <a:pt x="107751" y="13808"/>
                    <a:pt x="107830" y="13778"/>
                  </a:cubicBezTo>
                  <a:cubicBezTo>
                    <a:pt x="107534" y="13827"/>
                    <a:pt x="107234" y="13875"/>
                    <a:pt x="106937" y="13924"/>
                  </a:cubicBezTo>
                  <a:cubicBezTo>
                    <a:pt x="106858" y="13950"/>
                    <a:pt x="106780" y="13980"/>
                    <a:pt x="106705" y="14010"/>
                  </a:cubicBezTo>
                  <a:cubicBezTo>
                    <a:pt x="106997" y="13965"/>
                    <a:pt x="107294" y="13917"/>
                    <a:pt x="107586" y="13872"/>
                  </a:cubicBezTo>
                  <a:close/>
                  <a:moveTo>
                    <a:pt x="106892" y="14145"/>
                  </a:moveTo>
                  <a:cubicBezTo>
                    <a:pt x="106967" y="14115"/>
                    <a:pt x="107042" y="14085"/>
                    <a:pt x="107121" y="14055"/>
                  </a:cubicBezTo>
                  <a:cubicBezTo>
                    <a:pt x="106813" y="14104"/>
                    <a:pt x="106502" y="14153"/>
                    <a:pt x="106194" y="14202"/>
                  </a:cubicBezTo>
                  <a:cubicBezTo>
                    <a:pt x="106123" y="14232"/>
                    <a:pt x="106052" y="14258"/>
                    <a:pt x="105981" y="14284"/>
                  </a:cubicBezTo>
                  <a:cubicBezTo>
                    <a:pt x="106284" y="14239"/>
                    <a:pt x="106588" y="14190"/>
                    <a:pt x="106892" y="14145"/>
                  </a:cubicBezTo>
                  <a:close/>
                  <a:moveTo>
                    <a:pt x="105489" y="14476"/>
                  </a:moveTo>
                  <a:cubicBezTo>
                    <a:pt x="105425" y="14498"/>
                    <a:pt x="105361" y="14524"/>
                    <a:pt x="105298" y="14551"/>
                  </a:cubicBezTo>
                  <a:cubicBezTo>
                    <a:pt x="105609" y="14502"/>
                    <a:pt x="105920" y="14457"/>
                    <a:pt x="106232" y="14412"/>
                  </a:cubicBezTo>
                  <a:cubicBezTo>
                    <a:pt x="106303" y="14386"/>
                    <a:pt x="106371" y="14356"/>
                    <a:pt x="106442" y="14329"/>
                  </a:cubicBezTo>
                  <a:cubicBezTo>
                    <a:pt x="106123" y="14374"/>
                    <a:pt x="105804" y="14423"/>
                    <a:pt x="105489" y="14476"/>
                  </a:cubicBezTo>
                  <a:close/>
                  <a:moveTo>
                    <a:pt x="105632" y="14337"/>
                  </a:moveTo>
                  <a:cubicBezTo>
                    <a:pt x="105699" y="14314"/>
                    <a:pt x="105767" y="14288"/>
                    <a:pt x="105830" y="14262"/>
                  </a:cubicBezTo>
                  <a:cubicBezTo>
                    <a:pt x="105542" y="14311"/>
                    <a:pt x="105249" y="14359"/>
                    <a:pt x="104956" y="14408"/>
                  </a:cubicBezTo>
                  <a:cubicBezTo>
                    <a:pt x="104896" y="14431"/>
                    <a:pt x="104836" y="14453"/>
                    <a:pt x="104772" y="14476"/>
                  </a:cubicBezTo>
                  <a:cubicBezTo>
                    <a:pt x="105061" y="14427"/>
                    <a:pt x="105346" y="14382"/>
                    <a:pt x="105632" y="14337"/>
                  </a:cubicBezTo>
                  <a:close/>
                  <a:moveTo>
                    <a:pt x="104964" y="14599"/>
                  </a:moveTo>
                  <a:cubicBezTo>
                    <a:pt x="105027" y="14577"/>
                    <a:pt x="105084" y="14554"/>
                    <a:pt x="105148" y="14528"/>
                  </a:cubicBezTo>
                  <a:cubicBezTo>
                    <a:pt x="104844" y="14577"/>
                    <a:pt x="104543" y="14626"/>
                    <a:pt x="104240" y="14674"/>
                  </a:cubicBezTo>
                  <a:cubicBezTo>
                    <a:pt x="104187" y="14697"/>
                    <a:pt x="104131" y="14716"/>
                    <a:pt x="104078" y="14738"/>
                  </a:cubicBezTo>
                  <a:cubicBezTo>
                    <a:pt x="104375" y="14689"/>
                    <a:pt x="104671" y="14644"/>
                    <a:pt x="104964" y="14599"/>
                  </a:cubicBezTo>
                  <a:close/>
                  <a:moveTo>
                    <a:pt x="104337" y="14851"/>
                  </a:moveTo>
                  <a:cubicBezTo>
                    <a:pt x="104390" y="14828"/>
                    <a:pt x="104442" y="14810"/>
                    <a:pt x="104495" y="14787"/>
                  </a:cubicBezTo>
                  <a:cubicBezTo>
                    <a:pt x="104183" y="14836"/>
                    <a:pt x="103876" y="14885"/>
                    <a:pt x="103564" y="14933"/>
                  </a:cubicBezTo>
                  <a:cubicBezTo>
                    <a:pt x="103515" y="14952"/>
                    <a:pt x="103470" y="14971"/>
                    <a:pt x="103425" y="14990"/>
                  </a:cubicBezTo>
                  <a:cubicBezTo>
                    <a:pt x="103729" y="14941"/>
                    <a:pt x="104033" y="14896"/>
                    <a:pt x="104337" y="14851"/>
                  </a:cubicBezTo>
                  <a:moveTo>
                    <a:pt x="102926" y="15185"/>
                  </a:moveTo>
                  <a:cubicBezTo>
                    <a:pt x="102889" y="15200"/>
                    <a:pt x="102851" y="15215"/>
                    <a:pt x="102814" y="15230"/>
                  </a:cubicBezTo>
                  <a:cubicBezTo>
                    <a:pt x="103129" y="15181"/>
                    <a:pt x="103440" y="15136"/>
                    <a:pt x="103752" y="15091"/>
                  </a:cubicBezTo>
                  <a:cubicBezTo>
                    <a:pt x="103793" y="15072"/>
                    <a:pt x="103838" y="15057"/>
                    <a:pt x="103879" y="15038"/>
                  </a:cubicBezTo>
                  <a:cubicBezTo>
                    <a:pt x="103560" y="15087"/>
                    <a:pt x="103245" y="15136"/>
                    <a:pt x="102926" y="15185"/>
                  </a:cubicBezTo>
                  <a:close/>
                  <a:moveTo>
                    <a:pt x="103073" y="15042"/>
                  </a:moveTo>
                  <a:cubicBezTo>
                    <a:pt x="103118" y="15027"/>
                    <a:pt x="103159" y="15008"/>
                    <a:pt x="103200" y="14993"/>
                  </a:cubicBezTo>
                  <a:cubicBezTo>
                    <a:pt x="102904" y="15042"/>
                    <a:pt x="102611" y="15087"/>
                    <a:pt x="102319" y="15140"/>
                  </a:cubicBezTo>
                  <a:cubicBezTo>
                    <a:pt x="102281" y="15151"/>
                    <a:pt x="102247" y="15166"/>
                    <a:pt x="102210" y="15177"/>
                  </a:cubicBezTo>
                  <a:cubicBezTo>
                    <a:pt x="102499" y="15132"/>
                    <a:pt x="102788" y="15087"/>
                    <a:pt x="103073" y="15042"/>
                  </a:cubicBezTo>
                  <a:close/>
                  <a:moveTo>
                    <a:pt x="102480" y="15279"/>
                  </a:moveTo>
                  <a:cubicBezTo>
                    <a:pt x="102514" y="15264"/>
                    <a:pt x="102547" y="15252"/>
                    <a:pt x="102581" y="15237"/>
                  </a:cubicBezTo>
                  <a:cubicBezTo>
                    <a:pt x="102277" y="15286"/>
                    <a:pt x="101973" y="15335"/>
                    <a:pt x="101669" y="15384"/>
                  </a:cubicBezTo>
                  <a:cubicBezTo>
                    <a:pt x="101643" y="15395"/>
                    <a:pt x="101617" y="15406"/>
                    <a:pt x="101591" y="15414"/>
                  </a:cubicBezTo>
                  <a:cubicBezTo>
                    <a:pt x="101887" y="15369"/>
                    <a:pt x="102183" y="15324"/>
                    <a:pt x="102480" y="15279"/>
                  </a:cubicBezTo>
                  <a:close/>
                  <a:moveTo>
                    <a:pt x="101932" y="15500"/>
                  </a:moveTo>
                  <a:cubicBezTo>
                    <a:pt x="101955" y="15492"/>
                    <a:pt x="101977" y="15481"/>
                    <a:pt x="102000" y="15474"/>
                  </a:cubicBezTo>
                  <a:cubicBezTo>
                    <a:pt x="101688" y="15522"/>
                    <a:pt x="101381" y="15567"/>
                    <a:pt x="101069" y="15620"/>
                  </a:cubicBezTo>
                  <a:cubicBezTo>
                    <a:pt x="101054" y="15624"/>
                    <a:pt x="101039" y="15631"/>
                    <a:pt x="101024" y="15635"/>
                  </a:cubicBezTo>
                  <a:cubicBezTo>
                    <a:pt x="101324" y="15590"/>
                    <a:pt x="101632" y="15545"/>
                    <a:pt x="101932" y="15500"/>
                  </a:cubicBezTo>
                  <a:close/>
                  <a:moveTo>
                    <a:pt x="101433" y="15706"/>
                  </a:moveTo>
                  <a:cubicBezTo>
                    <a:pt x="101444" y="15703"/>
                    <a:pt x="101456" y="15699"/>
                    <a:pt x="101463" y="15695"/>
                  </a:cubicBezTo>
                  <a:cubicBezTo>
                    <a:pt x="101148" y="15740"/>
                    <a:pt x="100829" y="15789"/>
                    <a:pt x="100514" y="15838"/>
                  </a:cubicBezTo>
                  <a:cubicBezTo>
                    <a:pt x="100510" y="15841"/>
                    <a:pt x="100506" y="15841"/>
                    <a:pt x="100506" y="15841"/>
                  </a:cubicBezTo>
                  <a:cubicBezTo>
                    <a:pt x="100814" y="15796"/>
                    <a:pt x="101125" y="15751"/>
                    <a:pt x="101433" y="15706"/>
                  </a:cubicBezTo>
                  <a:close/>
                  <a:moveTo>
                    <a:pt x="100581" y="16948"/>
                  </a:moveTo>
                  <a:cubicBezTo>
                    <a:pt x="100720" y="16881"/>
                    <a:pt x="100863" y="16813"/>
                    <a:pt x="101002" y="16746"/>
                  </a:cubicBezTo>
                  <a:cubicBezTo>
                    <a:pt x="100746" y="16734"/>
                    <a:pt x="100476" y="16731"/>
                    <a:pt x="100202" y="16731"/>
                  </a:cubicBezTo>
                  <a:cubicBezTo>
                    <a:pt x="100131" y="16764"/>
                    <a:pt x="100060" y="16794"/>
                    <a:pt x="99989" y="16828"/>
                  </a:cubicBezTo>
                  <a:cubicBezTo>
                    <a:pt x="100116" y="16851"/>
                    <a:pt x="100240" y="16873"/>
                    <a:pt x="100356" y="16896"/>
                  </a:cubicBezTo>
                  <a:cubicBezTo>
                    <a:pt x="100435" y="16914"/>
                    <a:pt x="100510" y="16929"/>
                    <a:pt x="100581" y="16948"/>
                  </a:cubicBezTo>
                  <a:close/>
                  <a:moveTo>
                    <a:pt x="98987" y="18385"/>
                  </a:moveTo>
                  <a:cubicBezTo>
                    <a:pt x="99662" y="18002"/>
                    <a:pt x="100352" y="17627"/>
                    <a:pt x="101054" y="17260"/>
                  </a:cubicBezTo>
                  <a:cubicBezTo>
                    <a:pt x="100885" y="17192"/>
                    <a:pt x="100694" y="17132"/>
                    <a:pt x="100480" y="17079"/>
                  </a:cubicBezTo>
                  <a:cubicBezTo>
                    <a:pt x="99921" y="17361"/>
                    <a:pt x="99366" y="17646"/>
                    <a:pt x="98818" y="17935"/>
                  </a:cubicBezTo>
                  <a:cubicBezTo>
                    <a:pt x="98893" y="18078"/>
                    <a:pt x="98949" y="18231"/>
                    <a:pt x="98987" y="18385"/>
                  </a:cubicBezTo>
                  <a:close/>
                  <a:moveTo>
                    <a:pt x="94357" y="21282"/>
                  </a:moveTo>
                  <a:cubicBezTo>
                    <a:pt x="95779" y="20299"/>
                    <a:pt x="97276" y="19361"/>
                    <a:pt x="98848" y="18464"/>
                  </a:cubicBezTo>
                  <a:cubicBezTo>
                    <a:pt x="98814" y="18306"/>
                    <a:pt x="98758" y="18153"/>
                    <a:pt x="98683" y="18006"/>
                  </a:cubicBezTo>
                  <a:cubicBezTo>
                    <a:pt x="97493" y="18637"/>
                    <a:pt x="96342" y="19293"/>
                    <a:pt x="95231" y="19972"/>
                  </a:cubicBezTo>
                  <a:cubicBezTo>
                    <a:pt x="95013" y="20385"/>
                    <a:pt x="94721" y="20824"/>
                    <a:pt x="94357" y="21282"/>
                  </a:cubicBezTo>
                  <a:close/>
                  <a:moveTo>
                    <a:pt x="81810" y="31626"/>
                  </a:moveTo>
                  <a:cubicBezTo>
                    <a:pt x="84027" y="28778"/>
                    <a:pt x="86673" y="26111"/>
                    <a:pt x="89719" y="23702"/>
                  </a:cubicBezTo>
                  <a:cubicBezTo>
                    <a:pt x="91359" y="22404"/>
                    <a:pt x="93134" y="21173"/>
                    <a:pt x="95032" y="20010"/>
                  </a:cubicBezTo>
                  <a:cubicBezTo>
                    <a:pt x="95190" y="19721"/>
                    <a:pt x="95306" y="19447"/>
                    <a:pt x="95385" y="19188"/>
                  </a:cubicBezTo>
                  <a:cubicBezTo>
                    <a:pt x="92586" y="20749"/>
                    <a:pt x="90019" y="22445"/>
                    <a:pt x="87734" y="24268"/>
                  </a:cubicBezTo>
                  <a:cubicBezTo>
                    <a:pt x="84069" y="27195"/>
                    <a:pt x="81015" y="30504"/>
                    <a:pt x="78621" y="34050"/>
                  </a:cubicBezTo>
                  <a:cubicBezTo>
                    <a:pt x="79686" y="33232"/>
                    <a:pt x="80756" y="32425"/>
                    <a:pt x="81810" y="31626"/>
                  </a:cubicBezTo>
                  <a:close/>
                  <a:moveTo>
                    <a:pt x="74944" y="40886"/>
                  </a:moveTo>
                  <a:cubicBezTo>
                    <a:pt x="75327" y="40559"/>
                    <a:pt x="75720" y="40226"/>
                    <a:pt x="76122" y="39892"/>
                  </a:cubicBezTo>
                  <a:cubicBezTo>
                    <a:pt x="76486" y="39588"/>
                    <a:pt x="76854" y="39284"/>
                    <a:pt x="77225" y="38980"/>
                  </a:cubicBezTo>
                  <a:cubicBezTo>
                    <a:pt x="78373" y="36605"/>
                    <a:pt x="79784" y="34297"/>
                    <a:pt x="81450" y="32095"/>
                  </a:cubicBezTo>
                  <a:cubicBezTo>
                    <a:pt x="80426" y="32872"/>
                    <a:pt x="79382" y="33660"/>
                    <a:pt x="78351" y="34455"/>
                  </a:cubicBezTo>
                  <a:cubicBezTo>
                    <a:pt x="76989" y="36530"/>
                    <a:pt x="75848" y="38683"/>
                    <a:pt x="74944" y="40886"/>
                  </a:cubicBezTo>
                  <a:close/>
                  <a:moveTo>
                    <a:pt x="75428" y="36751"/>
                  </a:moveTo>
                  <a:cubicBezTo>
                    <a:pt x="74328" y="38710"/>
                    <a:pt x="73428" y="40728"/>
                    <a:pt x="72730" y="42784"/>
                  </a:cubicBezTo>
                  <a:cubicBezTo>
                    <a:pt x="73402" y="42203"/>
                    <a:pt x="74096" y="41603"/>
                    <a:pt x="74820" y="40991"/>
                  </a:cubicBezTo>
                  <a:cubicBezTo>
                    <a:pt x="75709" y="38800"/>
                    <a:pt x="76831" y="36661"/>
                    <a:pt x="78171" y="34598"/>
                  </a:cubicBezTo>
                  <a:cubicBezTo>
                    <a:pt x="77248" y="35310"/>
                    <a:pt x="76328" y="36027"/>
                    <a:pt x="75428" y="36751"/>
                  </a:cubicBezTo>
                  <a:close/>
                  <a:moveTo>
                    <a:pt x="77672" y="31258"/>
                  </a:moveTo>
                  <a:cubicBezTo>
                    <a:pt x="75758" y="33585"/>
                    <a:pt x="74178" y="36046"/>
                    <a:pt x="72940" y="38597"/>
                  </a:cubicBezTo>
                  <a:cubicBezTo>
                    <a:pt x="73762" y="37899"/>
                    <a:pt x="74610" y="37205"/>
                    <a:pt x="75473" y="36515"/>
                  </a:cubicBezTo>
                  <a:cubicBezTo>
                    <a:pt x="77139" y="33596"/>
                    <a:pt x="79244" y="30812"/>
                    <a:pt x="81776" y="28238"/>
                  </a:cubicBezTo>
                  <a:cubicBezTo>
                    <a:pt x="80448" y="29213"/>
                    <a:pt x="79064" y="30223"/>
                    <a:pt x="77672" y="31258"/>
                  </a:cubicBezTo>
                  <a:close/>
                  <a:moveTo>
                    <a:pt x="77829" y="30943"/>
                  </a:moveTo>
                  <a:cubicBezTo>
                    <a:pt x="79518" y="28921"/>
                    <a:pt x="81457" y="27007"/>
                    <a:pt x="83637" y="25233"/>
                  </a:cubicBezTo>
                  <a:cubicBezTo>
                    <a:pt x="85858" y="23424"/>
                    <a:pt x="88380" y="21743"/>
                    <a:pt x="91141" y="20190"/>
                  </a:cubicBezTo>
                  <a:cubicBezTo>
                    <a:pt x="91280" y="20014"/>
                    <a:pt x="91408" y="19841"/>
                    <a:pt x="91516" y="19672"/>
                  </a:cubicBezTo>
                  <a:cubicBezTo>
                    <a:pt x="91577" y="19582"/>
                    <a:pt x="91629" y="19492"/>
                    <a:pt x="91682" y="19406"/>
                  </a:cubicBezTo>
                  <a:cubicBezTo>
                    <a:pt x="87900" y="21327"/>
                    <a:pt x="84523" y="23465"/>
                    <a:pt x="81671" y="25810"/>
                  </a:cubicBezTo>
                  <a:cubicBezTo>
                    <a:pt x="78820" y="28155"/>
                    <a:pt x="76407" y="30741"/>
                    <a:pt x="74452" y="33487"/>
                  </a:cubicBezTo>
                  <a:cubicBezTo>
                    <a:pt x="75570" y="32624"/>
                    <a:pt x="76703" y="31776"/>
                    <a:pt x="77829" y="30943"/>
                  </a:cubicBezTo>
                  <a:close/>
                  <a:moveTo>
                    <a:pt x="70475" y="40743"/>
                  </a:moveTo>
                  <a:cubicBezTo>
                    <a:pt x="71211" y="40090"/>
                    <a:pt x="71980" y="39415"/>
                    <a:pt x="72790" y="38725"/>
                  </a:cubicBezTo>
                  <a:cubicBezTo>
                    <a:pt x="73998" y="36200"/>
                    <a:pt x="75544" y="33761"/>
                    <a:pt x="77409" y="31453"/>
                  </a:cubicBezTo>
                  <a:cubicBezTo>
                    <a:pt x="76317" y="32264"/>
                    <a:pt x="75221" y="33089"/>
                    <a:pt x="74141" y="33926"/>
                  </a:cubicBezTo>
                  <a:cubicBezTo>
                    <a:pt x="72633" y="36113"/>
                    <a:pt x="71409" y="38398"/>
                    <a:pt x="70475" y="40743"/>
                  </a:cubicBezTo>
                  <a:close/>
                  <a:moveTo>
                    <a:pt x="71060" y="36395"/>
                  </a:moveTo>
                  <a:cubicBezTo>
                    <a:pt x="69879" y="38451"/>
                    <a:pt x="68944" y="40578"/>
                    <a:pt x="68261" y="42747"/>
                  </a:cubicBezTo>
                  <a:cubicBezTo>
                    <a:pt x="68926" y="42139"/>
                    <a:pt x="69616" y="41512"/>
                    <a:pt x="70340" y="40867"/>
                  </a:cubicBezTo>
                  <a:cubicBezTo>
                    <a:pt x="71252" y="38537"/>
                    <a:pt x="72452" y="36267"/>
                    <a:pt x="73931" y="34095"/>
                  </a:cubicBezTo>
                  <a:cubicBezTo>
                    <a:pt x="72951" y="34853"/>
                    <a:pt x="71991" y="35622"/>
                    <a:pt x="71060" y="36395"/>
                  </a:cubicBezTo>
                  <a:close/>
                  <a:moveTo>
                    <a:pt x="65935" y="40770"/>
                  </a:moveTo>
                  <a:cubicBezTo>
                    <a:pt x="66674" y="40064"/>
                    <a:pt x="67455" y="39336"/>
                    <a:pt x="68288" y="38586"/>
                  </a:cubicBezTo>
                  <a:cubicBezTo>
                    <a:pt x="69627" y="35768"/>
                    <a:pt x="71432" y="33059"/>
                    <a:pt x="73694" y="30538"/>
                  </a:cubicBezTo>
                  <a:cubicBezTo>
                    <a:pt x="72471" y="31435"/>
                    <a:pt x="71248" y="32354"/>
                    <a:pt x="70055" y="33292"/>
                  </a:cubicBezTo>
                  <a:cubicBezTo>
                    <a:pt x="68288" y="35667"/>
                    <a:pt x="66914" y="38181"/>
                    <a:pt x="65935" y="40770"/>
                  </a:cubicBezTo>
                  <a:close/>
                  <a:moveTo>
                    <a:pt x="63725" y="42927"/>
                  </a:moveTo>
                  <a:cubicBezTo>
                    <a:pt x="64378" y="42278"/>
                    <a:pt x="65061" y="41606"/>
                    <a:pt x="65789" y="40912"/>
                  </a:cubicBezTo>
                  <a:cubicBezTo>
                    <a:pt x="66734" y="38350"/>
                    <a:pt x="68070" y="35858"/>
                    <a:pt x="69789" y="33498"/>
                  </a:cubicBezTo>
                  <a:cubicBezTo>
                    <a:pt x="68712" y="34354"/>
                    <a:pt x="67661" y="35220"/>
                    <a:pt x="66667" y="36095"/>
                  </a:cubicBezTo>
                  <a:cubicBezTo>
                    <a:pt x="65357" y="38297"/>
                    <a:pt x="64378" y="40589"/>
                    <a:pt x="63725" y="42927"/>
                  </a:cubicBezTo>
                  <a:moveTo>
                    <a:pt x="61789" y="44882"/>
                  </a:moveTo>
                  <a:cubicBezTo>
                    <a:pt x="62363" y="44296"/>
                    <a:pt x="62964" y="43689"/>
                    <a:pt x="63594" y="43058"/>
                  </a:cubicBezTo>
                  <a:cubicBezTo>
                    <a:pt x="64224" y="40743"/>
                    <a:pt x="65174" y="38473"/>
                    <a:pt x="66442" y="36290"/>
                  </a:cubicBezTo>
                  <a:cubicBezTo>
                    <a:pt x="65447" y="37179"/>
                    <a:pt x="64536" y="38038"/>
                    <a:pt x="63691" y="38867"/>
                  </a:cubicBezTo>
                  <a:cubicBezTo>
                    <a:pt x="62802" y="40826"/>
                    <a:pt x="62168" y="42841"/>
                    <a:pt x="61789" y="44882"/>
                  </a:cubicBezTo>
                  <a:moveTo>
                    <a:pt x="66265" y="32406"/>
                  </a:moveTo>
                  <a:cubicBezTo>
                    <a:pt x="63984" y="35123"/>
                    <a:pt x="62330" y="38057"/>
                    <a:pt x="61290" y="41089"/>
                  </a:cubicBezTo>
                  <a:cubicBezTo>
                    <a:pt x="62029" y="40304"/>
                    <a:pt x="62825" y="39486"/>
                    <a:pt x="63691" y="38642"/>
                  </a:cubicBezTo>
                  <a:cubicBezTo>
                    <a:pt x="65305" y="35153"/>
                    <a:pt x="67732" y="31844"/>
                    <a:pt x="70978" y="28883"/>
                  </a:cubicBezTo>
                  <a:cubicBezTo>
                    <a:pt x="69383" y="30016"/>
                    <a:pt x="67789" y="31195"/>
                    <a:pt x="66265" y="32406"/>
                  </a:cubicBezTo>
                  <a:close/>
                  <a:moveTo>
                    <a:pt x="82384" y="20738"/>
                  </a:moveTo>
                  <a:cubicBezTo>
                    <a:pt x="76396" y="23267"/>
                    <a:pt x="71308" y="26208"/>
                    <a:pt x="67635" y="29506"/>
                  </a:cubicBezTo>
                  <a:cubicBezTo>
                    <a:pt x="65594" y="31337"/>
                    <a:pt x="63905" y="33307"/>
                    <a:pt x="62562" y="35370"/>
                  </a:cubicBezTo>
                  <a:cubicBezTo>
                    <a:pt x="62750" y="35194"/>
                    <a:pt x="62937" y="35022"/>
                    <a:pt x="63129" y="34845"/>
                  </a:cubicBezTo>
                  <a:cubicBezTo>
                    <a:pt x="64168" y="33903"/>
                    <a:pt x="65275" y="32977"/>
                    <a:pt x="66419" y="32072"/>
                  </a:cubicBezTo>
                  <a:cubicBezTo>
                    <a:pt x="67365" y="30977"/>
                    <a:pt x="68412" y="29915"/>
                    <a:pt x="69563" y="28895"/>
                  </a:cubicBezTo>
                  <a:cubicBezTo>
                    <a:pt x="72696" y="26126"/>
                    <a:pt x="76779" y="23612"/>
                    <a:pt x="81525" y="21391"/>
                  </a:cubicBezTo>
                  <a:cubicBezTo>
                    <a:pt x="81825" y="21169"/>
                    <a:pt x="82114" y="20952"/>
                    <a:pt x="82384" y="20738"/>
                  </a:cubicBezTo>
                  <a:moveTo>
                    <a:pt x="82951" y="20505"/>
                  </a:moveTo>
                  <a:cubicBezTo>
                    <a:pt x="82725" y="20685"/>
                    <a:pt x="82485" y="20869"/>
                    <a:pt x="82238" y="21060"/>
                  </a:cubicBezTo>
                  <a:cubicBezTo>
                    <a:pt x="84230" y="20152"/>
                    <a:pt x="86327" y="19293"/>
                    <a:pt x="88522" y="18486"/>
                  </a:cubicBezTo>
                  <a:cubicBezTo>
                    <a:pt x="88537" y="18453"/>
                    <a:pt x="88552" y="18415"/>
                    <a:pt x="88567" y="18381"/>
                  </a:cubicBezTo>
                  <a:cubicBezTo>
                    <a:pt x="86628" y="19049"/>
                    <a:pt x="84748" y="19758"/>
                    <a:pt x="82951" y="20505"/>
                  </a:cubicBezTo>
                  <a:close/>
                  <a:moveTo>
                    <a:pt x="83573" y="19984"/>
                  </a:moveTo>
                  <a:cubicBezTo>
                    <a:pt x="83461" y="20081"/>
                    <a:pt x="83345" y="20179"/>
                    <a:pt x="83225" y="20280"/>
                  </a:cubicBezTo>
                  <a:cubicBezTo>
                    <a:pt x="83221" y="20284"/>
                    <a:pt x="83221" y="20284"/>
                    <a:pt x="83217" y="20284"/>
                  </a:cubicBezTo>
                  <a:cubicBezTo>
                    <a:pt x="84838" y="19620"/>
                    <a:pt x="86523" y="18986"/>
                    <a:pt x="88256" y="18381"/>
                  </a:cubicBezTo>
                  <a:cubicBezTo>
                    <a:pt x="88140" y="18404"/>
                    <a:pt x="88016" y="18426"/>
                    <a:pt x="87900" y="18449"/>
                  </a:cubicBezTo>
                  <a:cubicBezTo>
                    <a:pt x="86421" y="18940"/>
                    <a:pt x="84977" y="19451"/>
                    <a:pt x="83573" y="19984"/>
                  </a:cubicBezTo>
                  <a:close/>
                  <a:moveTo>
                    <a:pt x="83971" y="19635"/>
                  </a:moveTo>
                  <a:cubicBezTo>
                    <a:pt x="83911" y="19683"/>
                    <a:pt x="83855" y="19736"/>
                    <a:pt x="83795" y="19792"/>
                  </a:cubicBezTo>
                  <a:cubicBezTo>
                    <a:pt x="84879" y="19383"/>
                    <a:pt x="85990" y="18986"/>
                    <a:pt x="87119" y="18603"/>
                  </a:cubicBezTo>
                  <a:cubicBezTo>
                    <a:pt x="87044" y="18618"/>
                    <a:pt x="86973" y="18633"/>
                    <a:pt x="86898" y="18648"/>
                  </a:cubicBezTo>
                  <a:cubicBezTo>
                    <a:pt x="85907" y="18967"/>
                    <a:pt x="84928" y="19297"/>
                    <a:pt x="83971" y="19635"/>
                  </a:cubicBezTo>
                  <a:close/>
                  <a:moveTo>
                    <a:pt x="84226" y="19394"/>
                  </a:moveTo>
                  <a:cubicBezTo>
                    <a:pt x="84204" y="19413"/>
                    <a:pt x="84181" y="19436"/>
                    <a:pt x="84159" y="19455"/>
                  </a:cubicBezTo>
                  <a:cubicBezTo>
                    <a:pt x="84770" y="19241"/>
                    <a:pt x="85389" y="19031"/>
                    <a:pt x="86016" y="18824"/>
                  </a:cubicBezTo>
                  <a:cubicBezTo>
                    <a:pt x="85997" y="18828"/>
                    <a:pt x="85975" y="18835"/>
                    <a:pt x="85956" y="18839"/>
                  </a:cubicBezTo>
                  <a:cubicBezTo>
                    <a:pt x="85374" y="19019"/>
                    <a:pt x="84797" y="19207"/>
                    <a:pt x="84226" y="19394"/>
                  </a:cubicBezTo>
                  <a:close/>
                  <a:moveTo>
                    <a:pt x="84917" y="18648"/>
                  </a:moveTo>
                  <a:cubicBezTo>
                    <a:pt x="84917" y="18648"/>
                    <a:pt x="84917" y="18648"/>
                    <a:pt x="84917" y="18648"/>
                  </a:cubicBezTo>
                  <a:cubicBezTo>
                    <a:pt x="85236" y="18584"/>
                    <a:pt x="85555" y="18524"/>
                    <a:pt x="85870" y="18464"/>
                  </a:cubicBezTo>
                  <a:cubicBezTo>
                    <a:pt x="85555" y="18524"/>
                    <a:pt x="85236" y="18584"/>
                    <a:pt x="84917" y="18648"/>
                  </a:cubicBezTo>
                  <a:close/>
                  <a:moveTo>
                    <a:pt x="80444" y="19113"/>
                  </a:moveTo>
                  <a:cubicBezTo>
                    <a:pt x="80380" y="19166"/>
                    <a:pt x="80317" y="19214"/>
                    <a:pt x="80253" y="19263"/>
                  </a:cubicBezTo>
                  <a:cubicBezTo>
                    <a:pt x="81885" y="18903"/>
                    <a:pt x="83468" y="18573"/>
                    <a:pt x="84988" y="18276"/>
                  </a:cubicBezTo>
                  <a:cubicBezTo>
                    <a:pt x="85014" y="18239"/>
                    <a:pt x="85040" y="18201"/>
                    <a:pt x="85063" y="18160"/>
                  </a:cubicBezTo>
                  <a:cubicBezTo>
                    <a:pt x="83600" y="18438"/>
                    <a:pt x="82054" y="18757"/>
                    <a:pt x="80444" y="19113"/>
                  </a:cubicBezTo>
                  <a:moveTo>
                    <a:pt x="73796" y="20546"/>
                  </a:moveTo>
                  <a:cubicBezTo>
                    <a:pt x="75683" y="20062"/>
                    <a:pt x="77521" y="19620"/>
                    <a:pt x="79289" y="19214"/>
                  </a:cubicBezTo>
                  <a:cubicBezTo>
                    <a:pt x="79645" y="19136"/>
                    <a:pt x="79998" y="19057"/>
                    <a:pt x="80347" y="18978"/>
                  </a:cubicBezTo>
                  <a:cubicBezTo>
                    <a:pt x="80444" y="18899"/>
                    <a:pt x="80542" y="18820"/>
                    <a:pt x="80632" y="18745"/>
                  </a:cubicBezTo>
                  <a:cubicBezTo>
                    <a:pt x="80369" y="18802"/>
                    <a:pt x="80107" y="18862"/>
                    <a:pt x="79844" y="18922"/>
                  </a:cubicBezTo>
                  <a:cubicBezTo>
                    <a:pt x="78073" y="19319"/>
                    <a:pt x="76201" y="19770"/>
                    <a:pt x="74257" y="20265"/>
                  </a:cubicBezTo>
                  <a:cubicBezTo>
                    <a:pt x="74107" y="20359"/>
                    <a:pt x="73953" y="20449"/>
                    <a:pt x="73796" y="20546"/>
                  </a:cubicBezTo>
                  <a:moveTo>
                    <a:pt x="65853" y="22201"/>
                  </a:moveTo>
                  <a:cubicBezTo>
                    <a:pt x="65613" y="22340"/>
                    <a:pt x="65369" y="22479"/>
                    <a:pt x="65125" y="22621"/>
                  </a:cubicBezTo>
                  <a:cubicBezTo>
                    <a:pt x="68228" y="21706"/>
                    <a:pt x="71271" y="20869"/>
                    <a:pt x="74156" y="20130"/>
                  </a:cubicBezTo>
                  <a:cubicBezTo>
                    <a:pt x="74381" y="19995"/>
                    <a:pt x="74599" y="19860"/>
                    <a:pt x="74809" y="19728"/>
                  </a:cubicBezTo>
                  <a:cubicBezTo>
                    <a:pt x="71998" y="20449"/>
                    <a:pt x="68978" y="21278"/>
                    <a:pt x="65853" y="22201"/>
                  </a:cubicBezTo>
                  <a:close/>
                  <a:moveTo>
                    <a:pt x="67410" y="21323"/>
                  </a:moveTo>
                  <a:cubicBezTo>
                    <a:pt x="67095" y="21499"/>
                    <a:pt x="66779" y="21676"/>
                    <a:pt x="66457" y="21860"/>
                  </a:cubicBezTo>
                  <a:cubicBezTo>
                    <a:pt x="69533" y="20959"/>
                    <a:pt x="72497" y="20149"/>
                    <a:pt x="75255" y="19451"/>
                  </a:cubicBezTo>
                  <a:cubicBezTo>
                    <a:pt x="75540" y="19271"/>
                    <a:pt x="75814" y="19098"/>
                    <a:pt x="76069" y="18929"/>
                  </a:cubicBezTo>
                  <a:cubicBezTo>
                    <a:pt x="75968" y="18955"/>
                    <a:pt x="75867" y="18982"/>
                    <a:pt x="75762" y="19008"/>
                  </a:cubicBezTo>
                  <a:cubicBezTo>
                    <a:pt x="73233" y="19650"/>
                    <a:pt x="70438" y="20411"/>
                    <a:pt x="67492" y="21274"/>
                  </a:cubicBezTo>
                  <a:cubicBezTo>
                    <a:pt x="67466" y="21293"/>
                    <a:pt x="67436" y="21308"/>
                    <a:pt x="67410" y="21323"/>
                  </a:cubicBezTo>
                  <a:close/>
                  <a:moveTo>
                    <a:pt x="65027" y="21492"/>
                  </a:moveTo>
                  <a:cubicBezTo>
                    <a:pt x="62667" y="22220"/>
                    <a:pt x="60198" y="23011"/>
                    <a:pt x="57685" y="23852"/>
                  </a:cubicBezTo>
                  <a:cubicBezTo>
                    <a:pt x="57343" y="24066"/>
                    <a:pt x="57002" y="24283"/>
                    <a:pt x="56668" y="24501"/>
                  </a:cubicBezTo>
                  <a:cubicBezTo>
                    <a:pt x="60333" y="23278"/>
                    <a:pt x="63962" y="22141"/>
                    <a:pt x="67387" y="21139"/>
                  </a:cubicBezTo>
                  <a:cubicBezTo>
                    <a:pt x="67867" y="20869"/>
                    <a:pt x="68336" y="20610"/>
                    <a:pt x="68790" y="20359"/>
                  </a:cubicBezTo>
                  <a:cubicBezTo>
                    <a:pt x="67575" y="20715"/>
                    <a:pt x="66318" y="21094"/>
                    <a:pt x="65027" y="21492"/>
                  </a:cubicBezTo>
                  <a:close/>
                  <a:moveTo>
                    <a:pt x="58292" y="23477"/>
                  </a:moveTo>
                  <a:cubicBezTo>
                    <a:pt x="62213" y="22175"/>
                    <a:pt x="66010" y="20993"/>
                    <a:pt x="69455" y="19995"/>
                  </a:cubicBezTo>
                  <a:cubicBezTo>
                    <a:pt x="70107" y="19638"/>
                    <a:pt x="70723" y="19301"/>
                    <a:pt x="71293" y="18982"/>
                  </a:cubicBezTo>
                  <a:cubicBezTo>
                    <a:pt x="68813" y="19702"/>
                    <a:pt x="66014" y="20558"/>
                    <a:pt x="63031" y="21518"/>
                  </a:cubicBezTo>
                  <a:cubicBezTo>
                    <a:pt x="61977" y="21860"/>
                    <a:pt x="60900" y="22212"/>
                    <a:pt x="59804" y="22576"/>
                  </a:cubicBezTo>
                  <a:cubicBezTo>
                    <a:pt x="59302" y="22869"/>
                    <a:pt x="58795" y="23169"/>
                    <a:pt x="58292" y="23477"/>
                  </a:cubicBezTo>
                  <a:close/>
                  <a:moveTo>
                    <a:pt x="49261" y="26099"/>
                  </a:moveTo>
                  <a:cubicBezTo>
                    <a:pt x="52796" y="24794"/>
                    <a:pt x="56334" y="23559"/>
                    <a:pt x="59699" y="22437"/>
                  </a:cubicBezTo>
                  <a:cubicBezTo>
                    <a:pt x="60446" y="22006"/>
                    <a:pt x="61189" y="21589"/>
                    <a:pt x="61917" y="21195"/>
                  </a:cubicBezTo>
                  <a:cubicBezTo>
                    <a:pt x="61613" y="21297"/>
                    <a:pt x="61309" y="21398"/>
                    <a:pt x="61001" y="21503"/>
                  </a:cubicBezTo>
                  <a:cubicBezTo>
                    <a:pt x="57617" y="22647"/>
                    <a:pt x="53963" y="23934"/>
                    <a:pt x="50244" y="25315"/>
                  </a:cubicBezTo>
                  <a:cubicBezTo>
                    <a:pt x="49910" y="25570"/>
                    <a:pt x="49580" y="25833"/>
                    <a:pt x="49261" y="26099"/>
                  </a:cubicBezTo>
                  <a:close/>
                  <a:moveTo>
                    <a:pt x="42748" y="28005"/>
                  </a:moveTo>
                  <a:cubicBezTo>
                    <a:pt x="42751" y="28005"/>
                    <a:pt x="42751" y="28005"/>
                    <a:pt x="42755" y="28005"/>
                  </a:cubicBezTo>
                  <a:cubicBezTo>
                    <a:pt x="45205" y="27030"/>
                    <a:pt x="47685" y="26081"/>
                    <a:pt x="50139" y="25173"/>
                  </a:cubicBezTo>
                  <a:cubicBezTo>
                    <a:pt x="50601" y="24816"/>
                    <a:pt x="51077" y="24471"/>
                    <a:pt x="51561" y="24133"/>
                  </a:cubicBezTo>
                  <a:cubicBezTo>
                    <a:pt x="48849" y="25150"/>
                    <a:pt x="46057" y="26223"/>
                    <a:pt x="43273" y="27334"/>
                  </a:cubicBezTo>
                  <a:cubicBezTo>
                    <a:pt x="43089" y="27559"/>
                    <a:pt x="42913" y="27784"/>
                    <a:pt x="42748" y="28005"/>
                  </a:cubicBezTo>
                  <a:close/>
                  <a:moveTo>
                    <a:pt x="38212" y="29217"/>
                  </a:moveTo>
                  <a:cubicBezTo>
                    <a:pt x="39844" y="28534"/>
                    <a:pt x="41495" y="27859"/>
                    <a:pt x="43153" y="27199"/>
                  </a:cubicBezTo>
                  <a:cubicBezTo>
                    <a:pt x="43352" y="26958"/>
                    <a:pt x="43558" y="26718"/>
                    <a:pt x="43780" y="26478"/>
                  </a:cubicBezTo>
                  <a:cubicBezTo>
                    <a:pt x="43817" y="26437"/>
                    <a:pt x="43855" y="26396"/>
                    <a:pt x="43892" y="26358"/>
                  </a:cubicBezTo>
                  <a:cubicBezTo>
                    <a:pt x="42080" y="27090"/>
                    <a:pt x="40256" y="27840"/>
                    <a:pt x="38448" y="28602"/>
                  </a:cubicBezTo>
                  <a:cubicBezTo>
                    <a:pt x="38362" y="28808"/>
                    <a:pt x="38283" y="29015"/>
                    <a:pt x="38212" y="29217"/>
                  </a:cubicBezTo>
                  <a:close/>
                  <a:moveTo>
                    <a:pt x="38305" y="28471"/>
                  </a:moveTo>
                  <a:cubicBezTo>
                    <a:pt x="38410" y="28227"/>
                    <a:pt x="38527" y="27979"/>
                    <a:pt x="38654" y="27728"/>
                  </a:cubicBezTo>
                  <a:cubicBezTo>
                    <a:pt x="37435" y="28249"/>
                    <a:pt x="36219" y="28774"/>
                    <a:pt x="35011" y="29307"/>
                  </a:cubicBezTo>
                  <a:cubicBezTo>
                    <a:pt x="34992" y="29502"/>
                    <a:pt x="34981" y="29701"/>
                    <a:pt x="34977" y="29896"/>
                  </a:cubicBezTo>
                  <a:cubicBezTo>
                    <a:pt x="36077" y="29420"/>
                    <a:pt x="37187" y="28943"/>
                    <a:pt x="38305" y="28471"/>
                  </a:cubicBezTo>
                  <a:close/>
                  <a:moveTo>
                    <a:pt x="34977" y="30598"/>
                  </a:moveTo>
                  <a:cubicBezTo>
                    <a:pt x="35968" y="30166"/>
                    <a:pt x="36973" y="29739"/>
                    <a:pt x="37986" y="29311"/>
                  </a:cubicBezTo>
                  <a:cubicBezTo>
                    <a:pt x="38054" y="29108"/>
                    <a:pt x="38129" y="28906"/>
                    <a:pt x="38212" y="28699"/>
                  </a:cubicBezTo>
                  <a:cubicBezTo>
                    <a:pt x="37123" y="29161"/>
                    <a:pt x="36043" y="29622"/>
                    <a:pt x="34974" y="30091"/>
                  </a:cubicBezTo>
                  <a:cubicBezTo>
                    <a:pt x="34970" y="30136"/>
                    <a:pt x="34970" y="30185"/>
                    <a:pt x="34970" y="30230"/>
                  </a:cubicBezTo>
                  <a:cubicBezTo>
                    <a:pt x="34970" y="30354"/>
                    <a:pt x="34974" y="30474"/>
                    <a:pt x="34977" y="30598"/>
                  </a:cubicBezTo>
                  <a:moveTo>
                    <a:pt x="33484" y="33228"/>
                  </a:moveTo>
                  <a:cubicBezTo>
                    <a:pt x="33522" y="33329"/>
                    <a:pt x="33555" y="33431"/>
                    <a:pt x="33589" y="33532"/>
                  </a:cubicBezTo>
                  <a:cubicBezTo>
                    <a:pt x="34066" y="33307"/>
                    <a:pt x="34550" y="33082"/>
                    <a:pt x="35037" y="32857"/>
                  </a:cubicBezTo>
                  <a:cubicBezTo>
                    <a:pt x="35019" y="32752"/>
                    <a:pt x="35004" y="32650"/>
                    <a:pt x="34985" y="32545"/>
                  </a:cubicBezTo>
                  <a:cubicBezTo>
                    <a:pt x="34478" y="32774"/>
                    <a:pt x="33979" y="32999"/>
                    <a:pt x="33484" y="33228"/>
                  </a:cubicBezTo>
                  <a:close/>
                  <a:moveTo>
                    <a:pt x="34910" y="32035"/>
                  </a:moveTo>
                  <a:cubicBezTo>
                    <a:pt x="34553" y="32193"/>
                    <a:pt x="34201" y="32350"/>
                    <a:pt x="33848" y="32508"/>
                  </a:cubicBezTo>
                  <a:cubicBezTo>
                    <a:pt x="33672" y="32586"/>
                    <a:pt x="33495" y="32669"/>
                    <a:pt x="33319" y="32748"/>
                  </a:cubicBezTo>
                  <a:cubicBezTo>
                    <a:pt x="33356" y="32857"/>
                    <a:pt x="33394" y="32965"/>
                    <a:pt x="33431" y="33074"/>
                  </a:cubicBezTo>
                  <a:cubicBezTo>
                    <a:pt x="33934" y="32842"/>
                    <a:pt x="34445" y="32609"/>
                    <a:pt x="34959" y="32376"/>
                  </a:cubicBezTo>
                  <a:cubicBezTo>
                    <a:pt x="34944" y="32264"/>
                    <a:pt x="34925" y="32148"/>
                    <a:pt x="34910" y="32035"/>
                  </a:cubicBezTo>
                  <a:close/>
                  <a:moveTo>
                    <a:pt x="32572" y="30193"/>
                  </a:moveTo>
                  <a:cubicBezTo>
                    <a:pt x="33323" y="29859"/>
                    <a:pt x="34077" y="29521"/>
                    <a:pt x="34835" y="29191"/>
                  </a:cubicBezTo>
                  <a:cubicBezTo>
                    <a:pt x="34857" y="28958"/>
                    <a:pt x="34887" y="28722"/>
                    <a:pt x="34925" y="28489"/>
                  </a:cubicBezTo>
                  <a:cubicBezTo>
                    <a:pt x="34099" y="28857"/>
                    <a:pt x="33274" y="29228"/>
                    <a:pt x="32452" y="29600"/>
                  </a:cubicBezTo>
                  <a:cubicBezTo>
                    <a:pt x="32486" y="29799"/>
                    <a:pt x="32527" y="29994"/>
                    <a:pt x="32572" y="30193"/>
                  </a:cubicBezTo>
                  <a:moveTo>
                    <a:pt x="14349" y="47913"/>
                  </a:moveTo>
                  <a:cubicBezTo>
                    <a:pt x="13351" y="47122"/>
                    <a:pt x="12762" y="46217"/>
                    <a:pt x="12762" y="45212"/>
                  </a:cubicBezTo>
                  <a:cubicBezTo>
                    <a:pt x="12762" y="45152"/>
                    <a:pt x="12762" y="45088"/>
                    <a:pt x="12765" y="45028"/>
                  </a:cubicBezTo>
                  <a:cubicBezTo>
                    <a:pt x="12833" y="44158"/>
                    <a:pt x="13396" y="43220"/>
                    <a:pt x="14352" y="42225"/>
                  </a:cubicBezTo>
                  <a:cubicBezTo>
                    <a:pt x="15309" y="41227"/>
                    <a:pt x="16667" y="40173"/>
                    <a:pt x="18337" y="39077"/>
                  </a:cubicBezTo>
                  <a:cubicBezTo>
                    <a:pt x="21669" y="36886"/>
                    <a:pt x="26246" y="34538"/>
                    <a:pt x="31375" y="32200"/>
                  </a:cubicBezTo>
                  <a:cubicBezTo>
                    <a:pt x="31312" y="32057"/>
                    <a:pt x="31244" y="31919"/>
                    <a:pt x="31180" y="31776"/>
                  </a:cubicBezTo>
                  <a:cubicBezTo>
                    <a:pt x="25286" y="34459"/>
                    <a:pt x="19984" y="37171"/>
                    <a:pt x="16315" y="39640"/>
                  </a:cubicBezTo>
                  <a:cubicBezTo>
                    <a:pt x="14214" y="41058"/>
                    <a:pt x="12649" y="42394"/>
                    <a:pt x="11824" y="43587"/>
                  </a:cubicBezTo>
                  <a:cubicBezTo>
                    <a:pt x="11381" y="44225"/>
                    <a:pt x="11152" y="44818"/>
                    <a:pt x="11152" y="45358"/>
                  </a:cubicBezTo>
                  <a:lnTo>
                    <a:pt x="11152" y="45377"/>
                  </a:lnTo>
                  <a:cubicBezTo>
                    <a:pt x="11159" y="46217"/>
                    <a:pt x="11666" y="46994"/>
                    <a:pt x="12570" y="47688"/>
                  </a:cubicBezTo>
                  <a:cubicBezTo>
                    <a:pt x="13141" y="48127"/>
                    <a:pt x="13868" y="48532"/>
                    <a:pt x="14716" y="48893"/>
                  </a:cubicBezTo>
                  <a:cubicBezTo>
                    <a:pt x="15047" y="48863"/>
                    <a:pt x="15381" y="48833"/>
                    <a:pt x="15711" y="48795"/>
                  </a:cubicBezTo>
                  <a:cubicBezTo>
                    <a:pt x="15197" y="48517"/>
                    <a:pt x="14739" y="48225"/>
                    <a:pt x="14349" y="47913"/>
                  </a:cubicBezTo>
                  <a:moveTo>
                    <a:pt x="17073" y="48630"/>
                  </a:moveTo>
                  <a:cubicBezTo>
                    <a:pt x="16769" y="48435"/>
                    <a:pt x="16487" y="48236"/>
                    <a:pt x="16232" y="48026"/>
                  </a:cubicBezTo>
                  <a:cubicBezTo>
                    <a:pt x="15163" y="47155"/>
                    <a:pt x="14529" y="46161"/>
                    <a:pt x="14529" y="45069"/>
                  </a:cubicBezTo>
                  <a:cubicBezTo>
                    <a:pt x="14529" y="44931"/>
                    <a:pt x="14536" y="44792"/>
                    <a:pt x="14559" y="44649"/>
                  </a:cubicBezTo>
                  <a:cubicBezTo>
                    <a:pt x="14728" y="43512"/>
                    <a:pt x="15692" y="42270"/>
                    <a:pt x="17253" y="40946"/>
                  </a:cubicBezTo>
                  <a:cubicBezTo>
                    <a:pt x="18814" y="39621"/>
                    <a:pt x="20979" y="38218"/>
                    <a:pt x="23567" y="36774"/>
                  </a:cubicBezTo>
                  <a:cubicBezTo>
                    <a:pt x="25942" y="35449"/>
                    <a:pt x="28674" y="34091"/>
                    <a:pt x="31623" y="32737"/>
                  </a:cubicBezTo>
                  <a:cubicBezTo>
                    <a:pt x="31563" y="32609"/>
                    <a:pt x="31507" y="32481"/>
                    <a:pt x="31447" y="32354"/>
                  </a:cubicBezTo>
                  <a:cubicBezTo>
                    <a:pt x="30903" y="32601"/>
                    <a:pt x="30366" y="32849"/>
                    <a:pt x="29837" y="33097"/>
                  </a:cubicBezTo>
                  <a:cubicBezTo>
                    <a:pt x="23808" y="35915"/>
                    <a:pt x="18686" y="38729"/>
                    <a:pt x="15711" y="41209"/>
                  </a:cubicBezTo>
                  <a:cubicBezTo>
                    <a:pt x="14007" y="42623"/>
                    <a:pt x="13013" y="43933"/>
                    <a:pt x="12938" y="45039"/>
                  </a:cubicBezTo>
                  <a:cubicBezTo>
                    <a:pt x="12934" y="45099"/>
                    <a:pt x="12934" y="45156"/>
                    <a:pt x="12934" y="45212"/>
                  </a:cubicBezTo>
                  <a:cubicBezTo>
                    <a:pt x="12930" y="46142"/>
                    <a:pt x="13482" y="47005"/>
                    <a:pt x="14454" y="47778"/>
                  </a:cubicBezTo>
                  <a:cubicBezTo>
                    <a:pt x="14893" y="48127"/>
                    <a:pt x="15418" y="48454"/>
                    <a:pt x="16015" y="48761"/>
                  </a:cubicBezTo>
                  <a:cubicBezTo>
                    <a:pt x="16367" y="48724"/>
                    <a:pt x="16720" y="48679"/>
                    <a:pt x="17073" y="48630"/>
                  </a:cubicBezTo>
                  <a:moveTo>
                    <a:pt x="17324" y="48788"/>
                  </a:moveTo>
                  <a:cubicBezTo>
                    <a:pt x="16994" y="48836"/>
                    <a:pt x="16660" y="48878"/>
                    <a:pt x="16326" y="48919"/>
                  </a:cubicBezTo>
                  <a:cubicBezTo>
                    <a:pt x="16472" y="48986"/>
                    <a:pt x="16622" y="49058"/>
                    <a:pt x="16780" y="49125"/>
                  </a:cubicBezTo>
                  <a:cubicBezTo>
                    <a:pt x="17106" y="49103"/>
                    <a:pt x="17437" y="49077"/>
                    <a:pt x="17771" y="49043"/>
                  </a:cubicBezTo>
                  <a:cubicBezTo>
                    <a:pt x="17617" y="48960"/>
                    <a:pt x="17470" y="48874"/>
                    <a:pt x="17324" y="48788"/>
                  </a:cubicBezTo>
                  <a:close/>
                  <a:moveTo>
                    <a:pt x="18656" y="48585"/>
                  </a:moveTo>
                  <a:cubicBezTo>
                    <a:pt x="18303" y="48645"/>
                    <a:pt x="17951" y="48698"/>
                    <a:pt x="17594" y="48750"/>
                  </a:cubicBezTo>
                  <a:cubicBezTo>
                    <a:pt x="17748" y="48840"/>
                    <a:pt x="17909" y="48930"/>
                    <a:pt x="18071" y="49016"/>
                  </a:cubicBezTo>
                  <a:cubicBezTo>
                    <a:pt x="18420" y="48979"/>
                    <a:pt x="18772" y="48941"/>
                    <a:pt x="19118" y="48900"/>
                  </a:cubicBezTo>
                  <a:cubicBezTo>
                    <a:pt x="18960" y="48799"/>
                    <a:pt x="18806" y="48694"/>
                    <a:pt x="18656" y="48585"/>
                  </a:cubicBezTo>
                  <a:moveTo>
                    <a:pt x="20472" y="48720"/>
                  </a:moveTo>
                  <a:cubicBezTo>
                    <a:pt x="20311" y="48596"/>
                    <a:pt x="20153" y="48469"/>
                    <a:pt x="20003" y="48345"/>
                  </a:cubicBezTo>
                  <a:cubicBezTo>
                    <a:pt x="19635" y="48416"/>
                    <a:pt x="19264" y="48484"/>
                    <a:pt x="18892" y="48547"/>
                  </a:cubicBezTo>
                  <a:cubicBezTo>
                    <a:pt x="19046" y="48656"/>
                    <a:pt x="19211" y="48761"/>
                    <a:pt x="19380" y="48870"/>
                  </a:cubicBezTo>
                  <a:cubicBezTo>
                    <a:pt x="19744" y="48821"/>
                    <a:pt x="20108" y="48773"/>
                    <a:pt x="20472" y="48720"/>
                  </a:cubicBezTo>
                  <a:close/>
                  <a:moveTo>
                    <a:pt x="20686" y="48878"/>
                  </a:moveTo>
                  <a:cubicBezTo>
                    <a:pt x="20337" y="48930"/>
                    <a:pt x="19988" y="48979"/>
                    <a:pt x="19635" y="49024"/>
                  </a:cubicBezTo>
                  <a:cubicBezTo>
                    <a:pt x="19808" y="49125"/>
                    <a:pt x="19980" y="49223"/>
                    <a:pt x="20164" y="49320"/>
                  </a:cubicBezTo>
                  <a:cubicBezTo>
                    <a:pt x="20506" y="49290"/>
                    <a:pt x="20847" y="49257"/>
                    <a:pt x="21192" y="49223"/>
                  </a:cubicBezTo>
                  <a:cubicBezTo>
                    <a:pt x="21016" y="49110"/>
                    <a:pt x="20847" y="48994"/>
                    <a:pt x="20686" y="48878"/>
                  </a:cubicBezTo>
                  <a:close/>
                  <a:moveTo>
                    <a:pt x="22521" y="49062"/>
                  </a:moveTo>
                  <a:cubicBezTo>
                    <a:pt x="22340" y="48926"/>
                    <a:pt x="22172" y="48791"/>
                    <a:pt x="22010" y="48653"/>
                  </a:cubicBezTo>
                  <a:cubicBezTo>
                    <a:pt x="21646" y="48720"/>
                    <a:pt x="21282" y="48780"/>
                    <a:pt x="20918" y="48840"/>
                  </a:cubicBezTo>
                  <a:cubicBezTo>
                    <a:pt x="21091" y="48960"/>
                    <a:pt x="21267" y="49077"/>
                    <a:pt x="21451" y="49193"/>
                  </a:cubicBezTo>
                  <a:cubicBezTo>
                    <a:pt x="21808" y="49155"/>
                    <a:pt x="22164" y="49110"/>
                    <a:pt x="22521" y="49062"/>
                  </a:cubicBezTo>
                  <a:moveTo>
                    <a:pt x="23282" y="49598"/>
                  </a:moveTo>
                  <a:cubicBezTo>
                    <a:pt x="23091" y="49474"/>
                    <a:pt x="22911" y="49347"/>
                    <a:pt x="22731" y="49219"/>
                  </a:cubicBezTo>
                  <a:cubicBezTo>
                    <a:pt x="22393" y="49268"/>
                    <a:pt x="22048" y="49309"/>
                    <a:pt x="21706" y="49350"/>
                  </a:cubicBezTo>
                  <a:cubicBezTo>
                    <a:pt x="21890" y="49463"/>
                    <a:pt x="22082" y="49572"/>
                    <a:pt x="22280" y="49677"/>
                  </a:cubicBezTo>
                  <a:cubicBezTo>
                    <a:pt x="22614" y="49654"/>
                    <a:pt x="22948" y="49628"/>
                    <a:pt x="23282" y="49598"/>
                  </a:cubicBezTo>
                  <a:close/>
                  <a:moveTo>
                    <a:pt x="23530" y="49756"/>
                  </a:moveTo>
                  <a:cubicBezTo>
                    <a:pt x="23215" y="49786"/>
                    <a:pt x="22896" y="49816"/>
                    <a:pt x="22581" y="49838"/>
                  </a:cubicBezTo>
                  <a:cubicBezTo>
                    <a:pt x="22779" y="49943"/>
                    <a:pt x="22982" y="50045"/>
                    <a:pt x="23188" y="50142"/>
                  </a:cubicBezTo>
                  <a:cubicBezTo>
                    <a:pt x="23496" y="50135"/>
                    <a:pt x="23808" y="50120"/>
                    <a:pt x="24115" y="50105"/>
                  </a:cubicBezTo>
                  <a:cubicBezTo>
                    <a:pt x="23916" y="49992"/>
                    <a:pt x="23721" y="49876"/>
                    <a:pt x="23530" y="49756"/>
                  </a:cubicBezTo>
                  <a:moveTo>
                    <a:pt x="24794" y="49613"/>
                  </a:moveTo>
                  <a:cubicBezTo>
                    <a:pt x="24460" y="49658"/>
                    <a:pt x="24130" y="49696"/>
                    <a:pt x="23796" y="49729"/>
                  </a:cubicBezTo>
                  <a:cubicBezTo>
                    <a:pt x="23995" y="49853"/>
                    <a:pt x="24205" y="49973"/>
                    <a:pt x="24415" y="50090"/>
                  </a:cubicBezTo>
                  <a:cubicBezTo>
                    <a:pt x="24738" y="50071"/>
                    <a:pt x="25064" y="50048"/>
                    <a:pt x="25387" y="50026"/>
                  </a:cubicBezTo>
                  <a:cubicBezTo>
                    <a:pt x="25181" y="49891"/>
                    <a:pt x="24986" y="49752"/>
                    <a:pt x="24794" y="49613"/>
                  </a:cubicBezTo>
                  <a:moveTo>
                    <a:pt x="26648" y="49906"/>
                  </a:moveTo>
                  <a:cubicBezTo>
                    <a:pt x="26441" y="49752"/>
                    <a:pt x="26246" y="49594"/>
                    <a:pt x="26055" y="49437"/>
                  </a:cubicBezTo>
                  <a:cubicBezTo>
                    <a:pt x="25714" y="49489"/>
                    <a:pt x="25372" y="49538"/>
                    <a:pt x="25023" y="49583"/>
                  </a:cubicBezTo>
                  <a:cubicBezTo>
                    <a:pt x="25226" y="49726"/>
                    <a:pt x="25432" y="49864"/>
                    <a:pt x="25646" y="50003"/>
                  </a:cubicBezTo>
                  <a:cubicBezTo>
                    <a:pt x="25980" y="49973"/>
                    <a:pt x="26314" y="49943"/>
                    <a:pt x="26648" y="49906"/>
                  </a:cubicBezTo>
                  <a:moveTo>
                    <a:pt x="26858" y="50063"/>
                  </a:moveTo>
                  <a:cubicBezTo>
                    <a:pt x="26539" y="50101"/>
                    <a:pt x="26220" y="50131"/>
                    <a:pt x="25897" y="50161"/>
                  </a:cubicBezTo>
                  <a:cubicBezTo>
                    <a:pt x="26104" y="50288"/>
                    <a:pt x="26314" y="50416"/>
                    <a:pt x="26532" y="50536"/>
                  </a:cubicBezTo>
                  <a:cubicBezTo>
                    <a:pt x="26843" y="50525"/>
                    <a:pt x="27158" y="50510"/>
                    <a:pt x="27466" y="50487"/>
                  </a:cubicBezTo>
                  <a:cubicBezTo>
                    <a:pt x="27259" y="50348"/>
                    <a:pt x="27057" y="50206"/>
                    <a:pt x="26858" y="50063"/>
                  </a:cubicBezTo>
                  <a:close/>
                  <a:moveTo>
                    <a:pt x="28693" y="50393"/>
                  </a:moveTo>
                  <a:cubicBezTo>
                    <a:pt x="28483" y="50232"/>
                    <a:pt x="28280" y="50071"/>
                    <a:pt x="28085" y="49906"/>
                  </a:cubicBezTo>
                  <a:cubicBezTo>
                    <a:pt x="27755" y="49954"/>
                    <a:pt x="27424" y="49996"/>
                    <a:pt x="27091" y="50037"/>
                  </a:cubicBezTo>
                  <a:cubicBezTo>
                    <a:pt x="27297" y="50183"/>
                    <a:pt x="27507" y="50330"/>
                    <a:pt x="27725" y="50472"/>
                  </a:cubicBezTo>
                  <a:cubicBezTo>
                    <a:pt x="28051" y="50450"/>
                    <a:pt x="28374" y="50423"/>
                    <a:pt x="28693" y="50393"/>
                  </a:cubicBezTo>
                  <a:close/>
                  <a:moveTo>
                    <a:pt x="29507" y="50979"/>
                  </a:moveTo>
                  <a:cubicBezTo>
                    <a:pt x="29300" y="50836"/>
                    <a:pt x="29098" y="50694"/>
                    <a:pt x="28903" y="50551"/>
                  </a:cubicBezTo>
                  <a:cubicBezTo>
                    <a:pt x="28595" y="50581"/>
                    <a:pt x="28284" y="50607"/>
                    <a:pt x="27976" y="50630"/>
                  </a:cubicBezTo>
                  <a:cubicBezTo>
                    <a:pt x="28179" y="50761"/>
                    <a:pt x="28389" y="50885"/>
                    <a:pt x="28603" y="51013"/>
                  </a:cubicBezTo>
                  <a:cubicBezTo>
                    <a:pt x="28907" y="51005"/>
                    <a:pt x="29207" y="50994"/>
                    <a:pt x="29507" y="50979"/>
                  </a:cubicBezTo>
                  <a:close/>
                  <a:moveTo>
                    <a:pt x="29751" y="51140"/>
                  </a:moveTo>
                  <a:cubicBezTo>
                    <a:pt x="29466" y="51155"/>
                    <a:pt x="29180" y="51170"/>
                    <a:pt x="28892" y="51178"/>
                  </a:cubicBezTo>
                  <a:cubicBezTo>
                    <a:pt x="29090" y="51290"/>
                    <a:pt x="29293" y="51399"/>
                    <a:pt x="29499" y="51508"/>
                  </a:cubicBezTo>
                  <a:cubicBezTo>
                    <a:pt x="29769" y="51515"/>
                    <a:pt x="30040" y="51519"/>
                    <a:pt x="30310" y="51519"/>
                  </a:cubicBezTo>
                  <a:lnTo>
                    <a:pt x="30314" y="51519"/>
                  </a:lnTo>
                  <a:lnTo>
                    <a:pt x="30340" y="51519"/>
                  </a:lnTo>
                  <a:cubicBezTo>
                    <a:pt x="30137" y="51395"/>
                    <a:pt x="29942" y="51268"/>
                    <a:pt x="29751" y="51140"/>
                  </a:cubicBezTo>
                  <a:moveTo>
                    <a:pt x="31514" y="51500"/>
                  </a:moveTo>
                  <a:cubicBezTo>
                    <a:pt x="31308" y="51358"/>
                    <a:pt x="31105" y="51211"/>
                    <a:pt x="30910" y="51061"/>
                  </a:cubicBezTo>
                  <a:cubicBezTo>
                    <a:pt x="30610" y="51088"/>
                    <a:pt x="30310" y="51110"/>
                    <a:pt x="30010" y="51125"/>
                  </a:cubicBezTo>
                  <a:cubicBezTo>
                    <a:pt x="30212" y="51260"/>
                    <a:pt x="30419" y="51388"/>
                    <a:pt x="30632" y="51515"/>
                  </a:cubicBezTo>
                  <a:cubicBezTo>
                    <a:pt x="30929" y="51515"/>
                    <a:pt x="31222" y="51508"/>
                    <a:pt x="31514" y="51500"/>
                  </a:cubicBezTo>
                  <a:close/>
                  <a:moveTo>
                    <a:pt x="31751" y="51665"/>
                  </a:moveTo>
                  <a:cubicBezTo>
                    <a:pt x="31473" y="51673"/>
                    <a:pt x="31195" y="51680"/>
                    <a:pt x="30918" y="51684"/>
                  </a:cubicBezTo>
                  <a:cubicBezTo>
                    <a:pt x="31116" y="51800"/>
                    <a:pt x="31319" y="51917"/>
                    <a:pt x="31529" y="52029"/>
                  </a:cubicBezTo>
                  <a:cubicBezTo>
                    <a:pt x="31799" y="52041"/>
                    <a:pt x="32073" y="52048"/>
                    <a:pt x="32343" y="52052"/>
                  </a:cubicBezTo>
                  <a:cubicBezTo>
                    <a:pt x="32141" y="51924"/>
                    <a:pt x="31946" y="51797"/>
                    <a:pt x="31751" y="51665"/>
                  </a:cubicBezTo>
                  <a:close/>
                  <a:moveTo>
                    <a:pt x="33060" y="52059"/>
                  </a:moveTo>
                  <a:lnTo>
                    <a:pt x="33064" y="52059"/>
                  </a:lnTo>
                  <a:cubicBezTo>
                    <a:pt x="33203" y="52059"/>
                    <a:pt x="33345" y="52059"/>
                    <a:pt x="33488" y="52056"/>
                  </a:cubicBezTo>
                  <a:cubicBezTo>
                    <a:pt x="33281" y="51909"/>
                    <a:pt x="33079" y="51759"/>
                    <a:pt x="32880" y="51605"/>
                  </a:cubicBezTo>
                  <a:cubicBezTo>
                    <a:pt x="32591" y="51624"/>
                    <a:pt x="32302" y="51643"/>
                    <a:pt x="32009" y="51654"/>
                  </a:cubicBezTo>
                  <a:cubicBezTo>
                    <a:pt x="32212" y="51789"/>
                    <a:pt x="32422" y="51924"/>
                    <a:pt x="32636" y="52056"/>
                  </a:cubicBezTo>
                  <a:cubicBezTo>
                    <a:pt x="32779" y="52059"/>
                    <a:pt x="32917" y="52059"/>
                    <a:pt x="33060" y="52059"/>
                  </a:cubicBezTo>
                  <a:close/>
                  <a:moveTo>
                    <a:pt x="33720" y="52224"/>
                  </a:moveTo>
                  <a:cubicBezTo>
                    <a:pt x="33503" y="52228"/>
                    <a:pt x="33281" y="52228"/>
                    <a:pt x="33064" y="52228"/>
                  </a:cubicBezTo>
                  <a:cubicBezTo>
                    <a:pt x="33015" y="52228"/>
                    <a:pt x="32962" y="52228"/>
                    <a:pt x="32914" y="52228"/>
                  </a:cubicBezTo>
                  <a:cubicBezTo>
                    <a:pt x="33116" y="52348"/>
                    <a:pt x="33319" y="52468"/>
                    <a:pt x="33525" y="52585"/>
                  </a:cubicBezTo>
                  <a:cubicBezTo>
                    <a:pt x="33788" y="52600"/>
                    <a:pt x="34051" y="52615"/>
                    <a:pt x="34313" y="52622"/>
                  </a:cubicBezTo>
                  <a:cubicBezTo>
                    <a:pt x="34114" y="52491"/>
                    <a:pt x="33915" y="52360"/>
                    <a:pt x="33720" y="52224"/>
                  </a:cubicBezTo>
                  <a:close/>
                  <a:moveTo>
                    <a:pt x="35428" y="52648"/>
                  </a:moveTo>
                  <a:cubicBezTo>
                    <a:pt x="35221" y="52498"/>
                    <a:pt x="35019" y="52345"/>
                    <a:pt x="34820" y="52187"/>
                  </a:cubicBezTo>
                  <a:cubicBezTo>
                    <a:pt x="34542" y="52202"/>
                    <a:pt x="34261" y="52209"/>
                    <a:pt x="33976" y="52217"/>
                  </a:cubicBezTo>
                  <a:cubicBezTo>
                    <a:pt x="34182" y="52360"/>
                    <a:pt x="34392" y="52498"/>
                    <a:pt x="34606" y="52633"/>
                  </a:cubicBezTo>
                  <a:cubicBezTo>
                    <a:pt x="34880" y="52641"/>
                    <a:pt x="35154" y="52648"/>
                    <a:pt x="35428" y="52648"/>
                  </a:cubicBezTo>
                  <a:moveTo>
                    <a:pt x="35660" y="52817"/>
                  </a:moveTo>
                  <a:cubicBezTo>
                    <a:pt x="35401" y="52817"/>
                    <a:pt x="35142" y="52814"/>
                    <a:pt x="34880" y="52806"/>
                  </a:cubicBezTo>
                  <a:cubicBezTo>
                    <a:pt x="35052" y="52915"/>
                    <a:pt x="35229" y="53024"/>
                    <a:pt x="35405" y="53129"/>
                  </a:cubicBezTo>
                  <a:cubicBezTo>
                    <a:pt x="35431" y="53144"/>
                    <a:pt x="35461" y="53159"/>
                    <a:pt x="35488" y="53177"/>
                  </a:cubicBezTo>
                  <a:cubicBezTo>
                    <a:pt x="35743" y="53196"/>
                    <a:pt x="35994" y="53215"/>
                    <a:pt x="36249" y="53230"/>
                  </a:cubicBezTo>
                  <a:cubicBezTo>
                    <a:pt x="36050" y="53095"/>
                    <a:pt x="35852" y="52956"/>
                    <a:pt x="35660" y="52817"/>
                  </a:cubicBezTo>
                  <a:close/>
                  <a:moveTo>
                    <a:pt x="37334" y="53275"/>
                  </a:moveTo>
                  <a:cubicBezTo>
                    <a:pt x="37127" y="53121"/>
                    <a:pt x="36925" y="52964"/>
                    <a:pt x="36726" y="52806"/>
                  </a:cubicBezTo>
                  <a:cubicBezTo>
                    <a:pt x="36456" y="52814"/>
                    <a:pt x="36185" y="52817"/>
                    <a:pt x="35912" y="52817"/>
                  </a:cubicBezTo>
                  <a:cubicBezTo>
                    <a:pt x="36118" y="52960"/>
                    <a:pt x="36324" y="53102"/>
                    <a:pt x="36538" y="53245"/>
                  </a:cubicBezTo>
                  <a:cubicBezTo>
                    <a:pt x="36805" y="53256"/>
                    <a:pt x="37071" y="53267"/>
                    <a:pt x="37334" y="53275"/>
                  </a:cubicBezTo>
                  <a:close/>
                  <a:moveTo>
                    <a:pt x="37562" y="53448"/>
                  </a:moveTo>
                  <a:cubicBezTo>
                    <a:pt x="37311" y="53440"/>
                    <a:pt x="37060" y="53433"/>
                    <a:pt x="36808" y="53421"/>
                  </a:cubicBezTo>
                  <a:cubicBezTo>
                    <a:pt x="37007" y="53549"/>
                    <a:pt x="37206" y="53676"/>
                    <a:pt x="37412" y="53800"/>
                  </a:cubicBezTo>
                  <a:cubicBezTo>
                    <a:pt x="37656" y="53823"/>
                    <a:pt x="37904" y="53845"/>
                    <a:pt x="38148" y="53868"/>
                  </a:cubicBezTo>
                  <a:cubicBezTo>
                    <a:pt x="37949" y="53729"/>
                    <a:pt x="37754" y="53590"/>
                    <a:pt x="37562" y="53448"/>
                  </a:cubicBezTo>
                  <a:moveTo>
                    <a:pt x="39206" y="53935"/>
                  </a:moveTo>
                  <a:cubicBezTo>
                    <a:pt x="38999" y="53778"/>
                    <a:pt x="38801" y="53616"/>
                    <a:pt x="38602" y="53455"/>
                  </a:cubicBezTo>
                  <a:cubicBezTo>
                    <a:pt x="38527" y="53455"/>
                    <a:pt x="38452" y="53455"/>
                    <a:pt x="38377" y="53455"/>
                  </a:cubicBezTo>
                  <a:cubicBezTo>
                    <a:pt x="38189" y="53455"/>
                    <a:pt x="38001" y="53455"/>
                    <a:pt x="37814" y="53451"/>
                  </a:cubicBezTo>
                  <a:cubicBezTo>
                    <a:pt x="37919" y="53526"/>
                    <a:pt x="38024" y="53601"/>
                    <a:pt x="38129" y="53676"/>
                  </a:cubicBezTo>
                  <a:cubicBezTo>
                    <a:pt x="38230" y="53748"/>
                    <a:pt x="38332" y="53819"/>
                    <a:pt x="38433" y="53887"/>
                  </a:cubicBezTo>
                  <a:cubicBezTo>
                    <a:pt x="38692" y="53905"/>
                    <a:pt x="38951" y="53924"/>
                    <a:pt x="39206" y="53935"/>
                  </a:cubicBezTo>
                  <a:moveTo>
                    <a:pt x="39431" y="54108"/>
                  </a:moveTo>
                  <a:cubicBezTo>
                    <a:pt x="39191" y="54100"/>
                    <a:pt x="38947" y="54085"/>
                    <a:pt x="38703" y="54070"/>
                  </a:cubicBezTo>
                  <a:cubicBezTo>
                    <a:pt x="38898" y="54198"/>
                    <a:pt x="39097" y="54329"/>
                    <a:pt x="39296" y="54457"/>
                  </a:cubicBezTo>
                  <a:cubicBezTo>
                    <a:pt x="39536" y="54483"/>
                    <a:pt x="39772" y="54513"/>
                    <a:pt x="40009" y="54536"/>
                  </a:cubicBezTo>
                  <a:cubicBezTo>
                    <a:pt x="39814" y="54397"/>
                    <a:pt x="39622" y="54254"/>
                    <a:pt x="39431" y="54108"/>
                  </a:cubicBezTo>
                  <a:moveTo>
                    <a:pt x="40763" y="54404"/>
                  </a:moveTo>
                  <a:cubicBezTo>
                    <a:pt x="40658" y="54318"/>
                    <a:pt x="40553" y="54228"/>
                    <a:pt x="40448" y="54142"/>
                  </a:cubicBezTo>
                  <a:cubicBezTo>
                    <a:pt x="40193" y="54138"/>
                    <a:pt x="39937" y="54130"/>
                    <a:pt x="39682" y="54119"/>
                  </a:cubicBezTo>
                  <a:cubicBezTo>
                    <a:pt x="39881" y="54269"/>
                    <a:pt x="40088" y="54419"/>
                    <a:pt x="40294" y="54566"/>
                  </a:cubicBezTo>
                  <a:cubicBezTo>
                    <a:pt x="40545" y="54588"/>
                    <a:pt x="40797" y="54611"/>
                    <a:pt x="41044" y="54626"/>
                  </a:cubicBezTo>
                  <a:cubicBezTo>
                    <a:pt x="40951" y="54554"/>
                    <a:pt x="40857" y="54479"/>
                    <a:pt x="40763" y="54404"/>
                  </a:cubicBezTo>
                  <a:close/>
                  <a:moveTo>
                    <a:pt x="42069" y="54689"/>
                  </a:moveTo>
                  <a:cubicBezTo>
                    <a:pt x="41862" y="54506"/>
                    <a:pt x="41660" y="54326"/>
                    <a:pt x="41461" y="54138"/>
                  </a:cubicBezTo>
                  <a:cubicBezTo>
                    <a:pt x="41284" y="54142"/>
                    <a:pt x="41108" y="54145"/>
                    <a:pt x="40932" y="54145"/>
                  </a:cubicBezTo>
                  <a:cubicBezTo>
                    <a:pt x="40842" y="54145"/>
                    <a:pt x="40755" y="54145"/>
                    <a:pt x="40665" y="54142"/>
                  </a:cubicBezTo>
                  <a:cubicBezTo>
                    <a:pt x="40729" y="54194"/>
                    <a:pt x="40789" y="54243"/>
                    <a:pt x="40853" y="54296"/>
                  </a:cubicBezTo>
                  <a:cubicBezTo>
                    <a:pt x="40996" y="54412"/>
                    <a:pt x="41142" y="54528"/>
                    <a:pt x="41292" y="54644"/>
                  </a:cubicBezTo>
                  <a:cubicBezTo>
                    <a:pt x="41551" y="54663"/>
                    <a:pt x="41810" y="54678"/>
                    <a:pt x="42069" y="54689"/>
                  </a:cubicBezTo>
                  <a:close/>
                  <a:moveTo>
                    <a:pt x="42260" y="54855"/>
                  </a:moveTo>
                  <a:cubicBezTo>
                    <a:pt x="42016" y="54847"/>
                    <a:pt x="41765" y="54836"/>
                    <a:pt x="41517" y="54821"/>
                  </a:cubicBezTo>
                  <a:cubicBezTo>
                    <a:pt x="41716" y="54971"/>
                    <a:pt x="41919" y="55121"/>
                    <a:pt x="42121" y="55271"/>
                  </a:cubicBezTo>
                  <a:cubicBezTo>
                    <a:pt x="42365" y="55297"/>
                    <a:pt x="42609" y="55324"/>
                    <a:pt x="42849" y="55350"/>
                  </a:cubicBezTo>
                  <a:cubicBezTo>
                    <a:pt x="42650" y="55185"/>
                    <a:pt x="42455" y="55020"/>
                    <a:pt x="42260" y="54855"/>
                  </a:cubicBezTo>
                  <a:moveTo>
                    <a:pt x="43855" y="55432"/>
                  </a:moveTo>
                  <a:cubicBezTo>
                    <a:pt x="43731" y="55320"/>
                    <a:pt x="43611" y="55207"/>
                    <a:pt x="43487" y="55095"/>
                  </a:cubicBezTo>
                  <a:cubicBezTo>
                    <a:pt x="43408" y="55023"/>
                    <a:pt x="43333" y="54952"/>
                    <a:pt x="43254" y="54877"/>
                  </a:cubicBezTo>
                  <a:cubicBezTo>
                    <a:pt x="42999" y="54877"/>
                    <a:pt x="42740" y="54870"/>
                    <a:pt x="42481" y="54862"/>
                  </a:cubicBezTo>
                  <a:cubicBezTo>
                    <a:pt x="42684" y="55035"/>
                    <a:pt x="42887" y="55204"/>
                    <a:pt x="43097" y="55372"/>
                  </a:cubicBezTo>
                  <a:cubicBezTo>
                    <a:pt x="43352" y="55395"/>
                    <a:pt x="43603" y="55414"/>
                    <a:pt x="43855" y="55432"/>
                  </a:cubicBezTo>
                  <a:close/>
                  <a:moveTo>
                    <a:pt x="44046" y="55601"/>
                  </a:moveTo>
                  <a:cubicBezTo>
                    <a:pt x="43806" y="55586"/>
                    <a:pt x="43566" y="55567"/>
                    <a:pt x="43322" y="55549"/>
                  </a:cubicBezTo>
                  <a:cubicBezTo>
                    <a:pt x="43517" y="55703"/>
                    <a:pt x="43716" y="55853"/>
                    <a:pt x="43918" y="56003"/>
                  </a:cubicBezTo>
                  <a:cubicBezTo>
                    <a:pt x="44155" y="56036"/>
                    <a:pt x="44395" y="56066"/>
                    <a:pt x="44631" y="56096"/>
                  </a:cubicBezTo>
                  <a:cubicBezTo>
                    <a:pt x="44432" y="55931"/>
                    <a:pt x="44237" y="55766"/>
                    <a:pt x="44046" y="55601"/>
                  </a:cubicBezTo>
                  <a:moveTo>
                    <a:pt x="45618" y="56202"/>
                  </a:moveTo>
                  <a:cubicBezTo>
                    <a:pt x="45415" y="56018"/>
                    <a:pt x="45220" y="55830"/>
                    <a:pt x="45025" y="55643"/>
                  </a:cubicBezTo>
                  <a:cubicBezTo>
                    <a:pt x="44774" y="55635"/>
                    <a:pt x="44522" y="55627"/>
                    <a:pt x="44267" y="55612"/>
                  </a:cubicBezTo>
                  <a:cubicBezTo>
                    <a:pt x="44466" y="55785"/>
                    <a:pt x="44669" y="55958"/>
                    <a:pt x="44875" y="56127"/>
                  </a:cubicBezTo>
                  <a:cubicBezTo>
                    <a:pt x="45127" y="56153"/>
                    <a:pt x="45374" y="56179"/>
                    <a:pt x="45618" y="56202"/>
                  </a:cubicBezTo>
                  <a:moveTo>
                    <a:pt x="45809" y="56370"/>
                  </a:moveTo>
                  <a:cubicBezTo>
                    <a:pt x="45573" y="56352"/>
                    <a:pt x="45337" y="56329"/>
                    <a:pt x="45096" y="56303"/>
                  </a:cubicBezTo>
                  <a:cubicBezTo>
                    <a:pt x="45288" y="56457"/>
                    <a:pt x="45483" y="56611"/>
                    <a:pt x="45682" y="56761"/>
                  </a:cubicBezTo>
                  <a:cubicBezTo>
                    <a:pt x="45914" y="56798"/>
                    <a:pt x="46147" y="56836"/>
                    <a:pt x="46380" y="56866"/>
                  </a:cubicBezTo>
                  <a:cubicBezTo>
                    <a:pt x="46188" y="56704"/>
                    <a:pt x="45997" y="56539"/>
                    <a:pt x="45809" y="56370"/>
                  </a:cubicBezTo>
                  <a:moveTo>
                    <a:pt x="47355" y="56993"/>
                  </a:moveTo>
                  <a:cubicBezTo>
                    <a:pt x="47156" y="56809"/>
                    <a:pt x="46961" y="56622"/>
                    <a:pt x="46774" y="56438"/>
                  </a:cubicBezTo>
                  <a:cubicBezTo>
                    <a:pt x="46526" y="56423"/>
                    <a:pt x="46278" y="56408"/>
                    <a:pt x="46027" y="56389"/>
                  </a:cubicBezTo>
                  <a:cubicBezTo>
                    <a:pt x="46222" y="56562"/>
                    <a:pt x="46425" y="56731"/>
                    <a:pt x="46627" y="56899"/>
                  </a:cubicBezTo>
                  <a:cubicBezTo>
                    <a:pt x="46871" y="56933"/>
                    <a:pt x="47115" y="56963"/>
                    <a:pt x="47355" y="56993"/>
                  </a:cubicBezTo>
                  <a:close/>
                  <a:moveTo>
                    <a:pt x="47547" y="57166"/>
                  </a:moveTo>
                  <a:cubicBezTo>
                    <a:pt x="47314" y="57140"/>
                    <a:pt x="47081" y="57113"/>
                    <a:pt x="46845" y="57083"/>
                  </a:cubicBezTo>
                  <a:cubicBezTo>
                    <a:pt x="47033" y="57237"/>
                    <a:pt x="47224" y="57391"/>
                    <a:pt x="47419" y="57541"/>
                  </a:cubicBezTo>
                  <a:cubicBezTo>
                    <a:pt x="47648" y="57582"/>
                    <a:pt x="47877" y="57624"/>
                    <a:pt x="48106" y="57661"/>
                  </a:cubicBezTo>
                  <a:cubicBezTo>
                    <a:pt x="47914" y="57496"/>
                    <a:pt x="47730" y="57331"/>
                    <a:pt x="47547" y="57166"/>
                  </a:cubicBezTo>
                  <a:close/>
                  <a:moveTo>
                    <a:pt x="49070" y="57804"/>
                  </a:moveTo>
                  <a:cubicBezTo>
                    <a:pt x="48875" y="57620"/>
                    <a:pt x="48683" y="57436"/>
                    <a:pt x="48496" y="57252"/>
                  </a:cubicBezTo>
                  <a:cubicBezTo>
                    <a:pt x="48252" y="57233"/>
                    <a:pt x="48008" y="57211"/>
                    <a:pt x="47764" y="57188"/>
                  </a:cubicBezTo>
                  <a:cubicBezTo>
                    <a:pt x="47956" y="57361"/>
                    <a:pt x="48151" y="57530"/>
                    <a:pt x="48349" y="57699"/>
                  </a:cubicBezTo>
                  <a:cubicBezTo>
                    <a:pt x="48590" y="57736"/>
                    <a:pt x="48830" y="57774"/>
                    <a:pt x="49070" y="57804"/>
                  </a:cubicBezTo>
                  <a:moveTo>
                    <a:pt x="49261" y="57980"/>
                  </a:moveTo>
                  <a:cubicBezTo>
                    <a:pt x="49032" y="57950"/>
                    <a:pt x="48800" y="57920"/>
                    <a:pt x="48571" y="57882"/>
                  </a:cubicBezTo>
                  <a:cubicBezTo>
                    <a:pt x="48755" y="58036"/>
                    <a:pt x="48942" y="58190"/>
                    <a:pt x="49134" y="58340"/>
                  </a:cubicBezTo>
                  <a:cubicBezTo>
                    <a:pt x="49359" y="58389"/>
                    <a:pt x="49584" y="58434"/>
                    <a:pt x="49809" y="58475"/>
                  </a:cubicBezTo>
                  <a:cubicBezTo>
                    <a:pt x="49625" y="58310"/>
                    <a:pt x="49441" y="58145"/>
                    <a:pt x="49261" y="57980"/>
                  </a:cubicBezTo>
                  <a:close/>
                  <a:moveTo>
                    <a:pt x="50766" y="58637"/>
                  </a:moveTo>
                  <a:cubicBezTo>
                    <a:pt x="50574" y="58457"/>
                    <a:pt x="50387" y="58273"/>
                    <a:pt x="50199" y="58085"/>
                  </a:cubicBezTo>
                  <a:cubicBezTo>
                    <a:pt x="50117" y="58078"/>
                    <a:pt x="50030" y="58070"/>
                    <a:pt x="49944" y="58059"/>
                  </a:cubicBezTo>
                  <a:cubicBezTo>
                    <a:pt x="49787" y="58044"/>
                    <a:pt x="49633" y="58025"/>
                    <a:pt x="49479" y="58006"/>
                  </a:cubicBezTo>
                  <a:cubicBezTo>
                    <a:pt x="49666" y="58179"/>
                    <a:pt x="49858" y="58348"/>
                    <a:pt x="50057" y="58520"/>
                  </a:cubicBezTo>
                  <a:cubicBezTo>
                    <a:pt x="50293" y="58562"/>
                    <a:pt x="50529" y="58599"/>
                    <a:pt x="50766" y="58637"/>
                  </a:cubicBezTo>
                  <a:moveTo>
                    <a:pt x="50957" y="58817"/>
                  </a:moveTo>
                  <a:cubicBezTo>
                    <a:pt x="50728" y="58783"/>
                    <a:pt x="50503" y="58745"/>
                    <a:pt x="50274" y="58704"/>
                  </a:cubicBezTo>
                  <a:cubicBezTo>
                    <a:pt x="50458" y="58862"/>
                    <a:pt x="50642" y="59012"/>
                    <a:pt x="50830" y="59166"/>
                  </a:cubicBezTo>
                  <a:cubicBezTo>
                    <a:pt x="51051" y="59214"/>
                    <a:pt x="51276" y="59263"/>
                    <a:pt x="51497" y="59308"/>
                  </a:cubicBezTo>
                  <a:cubicBezTo>
                    <a:pt x="51314" y="59147"/>
                    <a:pt x="51133" y="58982"/>
                    <a:pt x="50957" y="58817"/>
                  </a:cubicBezTo>
                  <a:close/>
                  <a:moveTo>
                    <a:pt x="52293" y="59462"/>
                  </a:moveTo>
                  <a:cubicBezTo>
                    <a:pt x="52345" y="59473"/>
                    <a:pt x="52394" y="59481"/>
                    <a:pt x="52447" y="59492"/>
                  </a:cubicBezTo>
                  <a:cubicBezTo>
                    <a:pt x="52259" y="59308"/>
                    <a:pt x="52071" y="59128"/>
                    <a:pt x="51888" y="58941"/>
                  </a:cubicBezTo>
                  <a:cubicBezTo>
                    <a:pt x="51651" y="58914"/>
                    <a:pt x="51415" y="58880"/>
                    <a:pt x="51175" y="58847"/>
                  </a:cubicBezTo>
                  <a:cubicBezTo>
                    <a:pt x="51362" y="59019"/>
                    <a:pt x="51550" y="59188"/>
                    <a:pt x="51745" y="59357"/>
                  </a:cubicBezTo>
                  <a:cubicBezTo>
                    <a:pt x="51925" y="59395"/>
                    <a:pt x="52109" y="59428"/>
                    <a:pt x="52293" y="59462"/>
                  </a:cubicBezTo>
                  <a:moveTo>
                    <a:pt x="52638" y="59668"/>
                  </a:moveTo>
                  <a:cubicBezTo>
                    <a:pt x="52514" y="59650"/>
                    <a:pt x="52390" y="59627"/>
                    <a:pt x="52267" y="59605"/>
                  </a:cubicBezTo>
                  <a:cubicBezTo>
                    <a:pt x="52165" y="59586"/>
                    <a:pt x="52064" y="59567"/>
                    <a:pt x="51963" y="59548"/>
                  </a:cubicBezTo>
                  <a:cubicBezTo>
                    <a:pt x="52143" y="59702"/>
                    <a:pt x="52323" y="59856"/>
                    <a:pt x="52507" y="60006"/>
                  </a:cubicBezTo>
                  <a:cubicBezTo>
                    <a:pt x="52728" y="60062"/>
                    <a:pt x="52949" y="60115"/>
                    <a:pt x="53171" y="60164"/>
                  </a:cubicBezTo>
                  <a:cubicBezTo>
                    <a:pt x="52991" y="59999"/>
                    <a:pt x="52811" y="59837"/>
                    <a:pt x="52638" y="59668"/>
                  </a:cubicBezTo>
                  <a:moveTo>
                    <a:pt x="54116" y="60363"/>
                  </a:moveTo>
                  <a:cubicBezTo>
                    <a:pt x="53929" y="60182"/>
                    <a:pt x="53745" y="59999"/>
                    <a:pt x="53565" y="59815"/>
                  </a:cubicBezTo>
                  <a:cubicBezTo>
                    <a:pt x="53328" y="59781"/>
                    <a:pt x="53092" y="59743"/>
                    <a:pt x="52856" y="59706"/>
                  </a:cubicBezTo>
                  <a:cubicBezTo>
                    <a:pt x="53040" y="59879"/>
                    <a:pt x="53227" y="60047"/>
                    <a:pt x="53415" y="60216"/>
                  </a:cubicBezTo>
                  <a:cubicBezTo>
                    <a:pt x="53433" y="60220"/>
                    <a:pt x="53452" y="60224"/>
                    <a:pt x="53471" y="60227"/>
                  </a:cubicBezTo>
                  <a:cubicBezTo>
                    <a:pt x="53689" y="60276"/>
                    <a:pt x="53902" y="60321"/>
                    <a:pt x="54116" y="60363"/>
                  </a:cubicBezTo>
                  <a:moveTo>
                    <a:pt x="54304" y="60543"/>
                  </a:moveTo>
                  <a:cubicBezTo>
                    <a:pt x="54083" y="60501"/>
                    <a:pt x="53857" y="60456"/>
                    <a:pt x="53636" y="60408"/>
                  </a:cubicBezTo>
                  <a:cubicBezTo>
                    <a:pt x="53812" y="60561"/>
                    <a:pt x="53993" y="60715"/>
                    <a:pt x="54176" y="60869"/>
                  </a:cubicBezTo>
                  <a:cubicBezTo>
                    <a:pt x="54338" y="60910"/>
                    <a:pt x="54499" y="60952"/>
                    <a:pt x="54660" y="60993"/>
                  </a:cubicBezTo>
                  <a:cubicBezTo>
                    <a:pt x="54717" y="61008"/>
                    <a:pt x="54777" y="61019"/>
                    <a:pt x="54833" y="61034"/>
                  </a:cubicBezTo>
                  <a:cubicBezTo>
                    <a:pt x="54653" y="60873"/>
                    <a:pt x="54477" y="60708"/>
                    <a:pt x="54304" y="60543"/>
                  </a:cubicBezTo>
                  <a:moveTo>
                    <a:pt x="55771" y="61248"/>
                  </a:moveTo>
                  <a:cubicBezTo>
                    <a:pt x="55587" y="61068"/>
                    <a:pt x="55403" y="60888"/>
                    <a:pt x="55227" y="60704"/>
                  </a:cubicBezTo>
                  <a:cubicBezTo>
                    <a:pt x="54991" y="60666"/>
                    <a:pt x="54758" y="60625"/>
                    <a:pt x="54522" y="60584"/>
                  </a:cubicBezTo>
                  <a:cubicBezTo>
                    <a:pt x="54705" y="60753"/>
                    <a:pt x="54889" y="60925"/>
                    <a:pt x="55077" y="61094"/>
                  </a:cubicBezTo>
                  <a:cubicBezTo>
                    <a:pt x="55309" y="61147"/>
                    <a:pt x="55542" y="61199"/>
                    <a:pt x="55771" y="61248"/>
                  </a:cubicBezTo>
                  <a:close/>
                  <a:moveTo>
                    <a:pt x="55959" y="61432"/>
                  </a:moveTo>
                  <a:cubicBezTo>
                    <a:pt x="55741" y="61387"/>
                    <a:pt x="55520" y="61338"/>
                    <a:pt x="55294" y="61286"/>
                  </a:cubicBezTo>
                  <a:cubicBezTo>
                    <a:pt x="55471" y="61439"/>
                    <a:pt x="55651" y="61593"/>
                    <a:pt x="55831" y="61747"/>
                  </a:cubicBezTo>
                  <a:cubicBezTo>
                    <a:pt x="55839" y="61747"/>
                    <a:pt x="55846" y="61751"/>
                    <a:pt x="55854" y="61755"/>
                  </a:cubicBezTo>
                  <a:cubicBezTo>
                    <a:pt x="56064" y="61811"/>
                    <a:pt x="56274" y="61867"/>
                    <a:pt x="56484" y="61923"/>
                  </a:cubicBezTo>
                  <a:cubicBezTo>
                    <a:pt x="56308" y="61758"/>
                    <a:pt x="56131" y="61597"/>
                    <a:pt x="55959" y="61432"/>
                  </a:cubicBezTo>
                  <a:moveTo>
                    <a:pt x="57418" y="62148"/>
                  </a:moveTo>
                  <a:cubicBezTo>
                    <a:pt x="57234" y="61972"/>
                    <a:pt x="57054" y="61792"/>
                    <a:pt x="56878" y="61608"/>
                  </a:cubicBezTo>
                  <a:cubicBezTo>
                    <a:pt x="56645" y="61567"/>
                    <a:pt x="56409" y="61522"/>
                    <a:pt x="56176" y="61477"/>
                  </a:cubicBezTo>
                  <a:cubicBezTo>
                    <a:pt x="56356" y="61646"/>
                    <a:pt x="56540" y="61815"/>
                    <a:pt x="56728" y="61983"/>
                  </a:cubicBezTo>
                  <a:cubicBezTo>
                    <a:pt x="56957" y="62043"/>
                    <a:pt x="57189" y="62096"/>
                    <a:pt x="57418" y="62148"/>
                  </a:cubicBezTo>
                  <a:moveTo>
                    <a:pt x="57606" y="62332"/>
                  </a:moveTo>
                  <a:cubicBezTo>
                    <a:pt x="57388" y="62284"/>
                    <a:pt x="57167" y="62235"/>
                    <a:pt x="56945" y="62178"/>
                  </a:cubicBezTo>
                  <a:cubicBezTo>
                    <a:pt x="57122" y="62332"/>
                    <a:pt x="57298" y="62486"/>
                    <a:pt x="57474" y="62640"/>
                  </a:cubicBezTo>
                  <a:cubicBezTo>
                    <a:pt x="57692" y="62704"/>
                    <a:pt x="57910" y="62764"/>
                    <a:pt x="58127" y="62824"/>
                  </a:cubicBezTo>
                  <a:cubicBezTo>
                    <a:pt x="57951" y="62662"/>
                    <a:pt x="57778" y="62497"/>
                    <a:pt x="57606" y="62332"/>
                  </a:cubicBezTo>
                  <a:moveTo>
                    <a:pt x="59054" y="63064"/>
                  </a:moveTo>
                  <a:cubicBezTo>
                    <a:pt x="58870" y="62888"/>
                    <a:pt x="58694" y="62708"/>
                    <a:pt x="58517" y="62524"/>
                  </a:cubicBezTo>
                  <a:cubicBezTo>
                    <a:pt x="58285" y="62479"/>
                    <a:pt x="58052" y="62434"/>
                    <a:pt x="57823" y="62381"/>
                  </a:cubicBezTo>
                  <a:cubicBezTo>
                    <a:pt x="58000" y="62554"/>
                    <a:pt x="58184" y="62723"/>
                    <a:pt x="58367" y="62888"/>
                  </a:cubicBezTo>
                  <a:cubicBezTo>
                    <a:pt x="58596" y="62951"/>
                    <a:pt x="58825" y="63008"/>
                    <a:pt x="59054" y="63064"/>
                  </a:cubicBezTo>
                  <a:close/>
                  <a:moveTo>
                    <a:pt x="59242" y="63248"/>
                  </a:moveTo>
                  <a:cubicBezTo>
                    <a:pt x="59024" y="63195"/>
                    <a:pt x="58806" y="63143"/>
                    <a:pt x="58585" y="63086"/>
                  </a:cubicBezTo>
                  <a:cubicBezTo>
                    <a:pt x="58761" y="63240"/>
                    <a:pt x="58934" y="63394"/>
                    <a:pt x="59114" y="63544"/>
                  </a:cubicBezTo>
                  <a:cubicBezTo>
                    <a:pt x="59328" y="63612"/>
                    <a:pt x="59546" y="63676"/>
                    <a:pt x="59759" y="63739"/>
                  </a:cubicBezTo>
                  <a:cubicBezTo>
                    <a:pt x="59587" y="63578"/>
                    <a:pt x="59414" y="63413"/>
                    <a:pt x="59242" y="63248"/>
                  </a:cubicBezTo>
                  <a:moveTo>
                    <a:pt x="60682" y="63991"/>
                  </a:moveTo>
                  <a:cubicBezTo>
                    <a:pt x="60502" y="63814"/>
                    <a:pt x="60322" y="63634"/>
                    <a:pt x="60150" y="63454"/>
                  </a:cubicBezTo>
                  <a:cubicBezTo>
                    <a:pt x="59921" y="63405"/>
                    <a:pt x="59688" y="63353"/>
                    <a:pt x="59459" y="63300"/>
                  </a:cubicBezTo>
                  <a:cubicBezTo>
                    <a:pt x="59636" y="63469"/>
                    <a:pt x="59816" y="63638"/>
                    <a:pt x="60000" y="63807"/>
                  </a:cubicBezTo>
                  <a:cubicBezTo>
                    <a:pt x="60228" y="63871"/>
                    <a:pt x="60454" y="63931"/>
                    <a:pt x="60682" y="63991"/>
                  </a:cubicBezTo>
                  <a:moveTo>
                    <a:pt x="60874" y="64175"/>
                  </a:moveTo>
                  <a:cubicBezTo>
                    <a:pt x="60652" y="64122"/>
                    <a:pt x="60435" y="64062"/>
                    <a:pt x="60217" y="64006"/>
                  </a:cubicBezTo>
                  <a:cubicBezTo>
                    <a:pt x="60390" y="64160"/>
                    <a:pt x="60566" y="64313"/>
                    <a:pt x="60742" y="64463"/>
                  </a:cubicBezTo>
                  <a:cubicBezTo>
                    <a:pt x="60956" y="64531"/>
                    <a:pt x="61170" y="64599"/>
                    <a:pt x="61388" y="64666"/>
                  </a:cubicBezTo>
                  <a:cubicBezTo>
                    <a:pt x="61211" y="64505"/>
                    <a:pt x="61043" y="64340"/>
                    <a:pt x="60874" y="64175"/>
                  </a:cubicBezTo>
                  <a:close/>
                  <a:moveTo>
                    <a:pt x="62307" y="64929"/>
                  </a:moveTo>
                  <a:cubicBezTo>
                    <a:pt x="62127" y="64752"/>
                    <a:pt x="61947" y="64572"/>
                    <a:pt x="61774" y="64392"/>
                  </a:cubicBezTo>
                  <a:cubicBezTo>
                    <a:pt x="61545" y="64340"/>
                    <a:pt x="61316" y="64287"/>
                    <a:pt x="61084" y="64231"/>
                  </a:cubicBezTo>
                  <a:cubicBezTo>
                    <a:pt x="61264" y="64400"/>
                    <a:pt x="61444" y="64569"/>
                    <a:pt x="61624" y="64734"/>
                  </a:cubicBezTo>
                  <a:cubicBezTo>
                    <a:pt x="61853" y="64801"/>
                    <a:pt x="62078" y="64865"/>
                    <a:pt x="62307" y="64929"/>
                  </a:cubicBezTo>
                  <a:moveTo>
                    <a:pt x="62495" y="65113"/>
                  </a:moveTo>
                  <a:cubicBezTo>
                    <a:pt x="62277" y="65056"/>
                    <a:pt x="62059" y="64996"/>
                    <a:pt x="61842" y="64932"/>
                  </a:cubicBezTo>
                  <a:cubicBezTo>
                    <a:pt x="62014" y="65086"/>
                    <a:pt x="62187" y="65240"/>
                    <a:pt x="62363" y="65394"/>
                  </a:cubicBezTo>
                  <a:cubicBezTo>
                    <a:pt x="62577" y="65465"/>
                    <a:pt x="62791" y="65533"/>
                    <a:pt x="63009" y="65600"/>
                  </a:cubicBezTo>
                  <a:cubicBezTo>
                    <a:pt x="62832" y="65439"/>
                    <a:pt x="62663" y="65278"/>
                    <a:pt x="62495" y="65113"/>
                  </a:cubicBezTo>
                  <a:moveTo>
                    <a:pt x="63920" y="65874"/>
                  </a:moveTo>
                  <a:cubicBezTo>
                    <a:pt x="63744" y="65698"/>
                    <a:pt x="63568" y="65518"/>
                    <a:pt x="63395" y="65341"/>
                  </a:cubicBezTo>
                  <a:cubicBezTo>
                    <a:pt x="63162" y="65285"/>
                    <a:pt x="62934" y="65229"/>
                    <a:pt x="62708" y="65169"/>
                  </a:cubicBezTo>
                  <a:cubicBezTo>
                    <a:pt x="62881" y="65338"/>
                    <a:pt x="63061" y="65507"/>
                    <a:pt x="63245" y="65675"/>
                  </a:cubicBezTo>
                  <a:cubicBezTo>
                    <a:pt x="63470" y="65743"/>
                    <a:pt x="63695" y="65810"/>
                    <a:pt x="63920" y="65874"/>
                  </a:cubicBezTo>
                  <a:moveTo>
                    <a:pt x="64112" y="66058"/>
                  </a:moveTo>
                  <a:cubicBezTo>
                    <a:pt x="63894" y="65998"/>
                    <a:pt x="63676" y="65938"/>
                    <a:pt x="63463" y="65870"/>
                  </a:cubicBezTo>
                  <a:cubicBezTo>
                    <a:pt x="63631" y="66028"/>
                    <a:pt x="63804" y="66178"/>
                    <a:pt x="63980" y="66332"/>
                  </a:cubicBezTo>
                  <a:cubicBezTo>
                    <a:pt x="64194" y="66403"/>
                    <a:pt x="64408" y="66475"/>
                    <a:pt x="64622" y="66546"/>
                  </a:cubicBezTo>
                  <a:cubicBezTo>
                    <a:pt x="64449" y="66384"/>
                    <a:pt x="64281" y="66223"/>
                    <a:pt x="64112" y="66058"/>
                  </a:cubicBezTo>
                  <a:close/>
                  <a:moveTo>
                    <a:pt x="65534" y="66827"/>
                  </a:moveTo>
                  <a:cubicBezTo>
                    <a:pt x="65354" y="66651"/>
                    <a:pt x="65181" y="66475"/>
                    <a:pt x="65005" y="66298"/>
                  </a:cubicBezTo>
                  <a:cubicBezTo>
                    <a:pt x="64780" y="66238"/>
                    <a:pt x="64551" y="66178"/>
                    <a:pt x="64322" y="66118"/>
                  </a:cubicBezTo>
                  <a:cubicBezTo>
                    <a:pt x="64498" y="66287"/>
                    <a:pt x="64678" y="66456"/>
                    <a:pt x="64858" y="66621"/>
                  </a:cubicBezTo>
                  <a:cubicBezTo>
                    <a:pt x="65083" y="66692"/>
                    <a:pt x="65309" y="66760"/>
                    <a:pt x="65534" y="66827"/>
                  </a:cubicBezTo>
                  <a:close/>
                  <a:moveTo>
                    <a:pt x="65721" y="67015"/>
                  </a:moveTo>
                  <a:cubicBezTo>
                    <a:pt x="65507" y="66951"/>
                    <a:pt x="65290" y="66887"/>
                    <a:pt x="65076" y="66820"/>
                  </a:cubicBezTo>
                  <a:cubicBezTo>
                    <a:pt x="65245" y="66974"/>
                    <a:pt x="65417" y="67127"/>
                    <a:pt x="65594" y="67277"/>
                  </a:cubicBezTo>
                  <a:cubicBezTo>
                    <a:pt x="65804" y="67352"/>
                    <a:pt x="66018" y="67428"/>
                    <a:pt x="66232" y="67499"/>
                  </a:cubicBezTo>
                  <a:cubicBezTo>
                    <a:pt x="66059" y="67337"/>
                    <a:pt x="65890" y="67176"/>
                    <a:pt x="65721" y="67015"/>
                  </a:cubicBezTo>
                  <a:close/>
                  <a:moveTo>
                    <a:pt x="67140" y="67791"/>
                  </a:moveTo>
                  <a:cubicBezTo>
                    <a:pt x="66963" y="67615"/>
                    <a:pt x="66787" y="67439"/>
                    <a:pt x="66614" y="67262"/>
                  </a:cubicBezTo>
                  <a:cubicBezTo>
                    <a:pt x="66385" y="67202"/>
                    <a:pt x="66160" y="67139"/>
                    <a:pt x="65931" y="67075"/>
                  </a:cubicBezTo>
                  <a:cubicBezTo>
                    <a:pt x="66108" y="67244"/>
                    <a:pt x="66284" y="67409"/>
                    <a:pt x="66464" y="67578"/>
                  </a:cubicBezTo>
                  <a:cubicBezTo>
                    <a:pt x="66689" y="67649"/>
                    <a:pt x="66914" y="67720"/>
                    <a:pt x="67140" y="67791"/>
                  </a:cubicBezTo>
                  <a:close/>
                  <a:moveTo>
                    <a:pt x="67331" y="67975"/>
                  </a:moveTo>
                  <a:cubicBezTo>
                    <a:pt x="67113" y="67912"/>
                    <a:pt x="66899" y="67844"/>
                    <a:pt x="66682" y="67776"/>
                  </a:cubicBezTo>
                  <a:cubicBezTo>
                    <a:pt x="66854" y="67930"/>
                    <a:pt x="67027" y="68080"/>
                    <a:pt x="67200" y="68234"/>
                  </a:cubicBezTo>
                  <a:cubicBezTo>
                    <a:pt x="67414" y="68309"/>
                    <a:pt x="67624" y="68388"/>
                    <a:pt x="67837" y="68459"/>
                  </a:cubicBezTo>
                  <a:cubicBezTo>
                    <a:pt x="67665" y="68298"/>
                    <a:pt x="67496" y="68137"/>
                    <a:pt x="67331" y="67975"/>
                  </a:cubicBezTo>
                  <a:close/>
                  <a:moveTo>
                    <a:pt x="68745" y="68759"/>
                  </a:moveTo>
                  <a:cubicBezTo>
                    <a:pt x="68565" y="68583"/>
                    <a:pt x="68393" y="68411"/>
                    <a:pt x="68220" y="68230"/>
                  </a:cubicBezTo>
                  <a:cubicBezTo>
                    <a:pt x="67991" y="68170"/>
                    <a:pt x="67766" y="68103"/>
                    <a:pt x="67537" y="68039"/>
                  </a:cubicBezTo>
                  <a:cubicBezTo>
                    <a:pt x="67714" y="68208"/>
                    <a:pt x="67890" y="68373"/>
                    <a:pt x="68070" y="68538"/>
                  </a:cubicBezTo>
                  <a:cubicBezTo>
                    <a:pt x="68295" y="68613"/>
                    <a:pt x="68520" y="68688"/>
                    <a:pt x="68745" y="68759"/>
                  </a:cubicBezTo>
                  <a:moveTo>
                    <a:pt x="68933" y="68943"/>
                  </a:moveTo>
                  <a:cubicBezTo>
                    <a:pt x="68719" y="68876"/>
                    <a:pt x="68502" y="68808"/>
                    <a:pt x="68288" y="68737"/>
                  </a:cubicBezTo>
                  <a:cubicBezTo>
                    <a:pt x="68457" y="68891"/>
                    <a:pt x="68629" y="69045"/>
                    <a:pt x="68802" y="69195"/>
                  </a:cubicBezTo>
                  <a:cubicBezTo>
                    <a:pt x="69016" y="69274"/>
                    <a:pt x="69229" y="69352"/>
                    <a:pt x="69443" y="69427"/>
                  </a:cubicBezTo>
                  <a:cubicBezTo>
                    <a:pt x="69271" y="69266"/>
                    <a:pt x="69102" y="69108"/>
                    <a:pt x="68933" y="68943"/>
                  </a:cubicBezTo>
                  <a:close/>
                  <a:moveTo>
                    <a:pt x="70344" y="69735"/>
                  </a:moveTo>
                  <a:cubicBezTo>
                    <a:pt x="70167" y="69562"/>
                    <a:pt x="69995" y="69386"/>
                    <a:pt x="69822" y="69210"/>
                  </a:cubicBezTo>
                  <a:cubicBezTo>
                    <a:pt x="69593" y="69146"/>
                    <a:pt x="69365" y="69078"/>
                    <a:pt x="69139" y="69007"/>
                  </a:cubicBezTo>
                  <a:cubicBezTo>
                    <a:pt x="69316" y="69176"/>
                    <a:pt x="69492" y="69341"/>
                    <a:pt x="69672" y="69510"/>
                  </a:cubicBezTo>
                  <a:cubicBezTo>
                    <a:pt x="69897" y="69585"/>
                    <a:pt x="70119" y="69660"/>
                    <a:pt x="70344" y="69735"/>
                  </a:cubicBezTo>
                  <a:close/>
                  <a:moveTo>
                    <a:pt x="70535" y="69919"/>
                  </a:moveTo>
                  <a:cubicBezTo>
                    <a:pt x="70318" y="69851"/>
                    <a:pt x="70104" y="69780"/>
                    <a:pt x="69890" y="69705"/>
                  </a:cubicBezTo>
                  <a:cubicBezTo>
                    <a:pt x="70059" y="69859"/>
                    <a:pt x="70231" y="70013"/>
                    <a:pt x="70404" y="70166"/>
                  </a:cubicBezTo>
                  <a:cubicBezTo>
                    <a:pt x="70618" y="70245"/>
                    <a:pt x="70828" y="70324"/>
                    <a:pt x="71042" y="70403"/>
                  </a:cubicBezTo>
                  <a:cubicBezTo>
                    <a:pt x="70869" y="70242"/>
                    <a:pt x="70700" y="70080"/>
                    <a:pt x="70535" y="69919"/>
                  </a:cubicBezTo>
                  <a:close/>
                  <a:moveTo>
                    <a:pt x="71942" y="70718"/>
                  </a:moveTo>
                  <a:cubicBezTo>
                    <a:pt x="71766" y="70545"/>
                    <a:pt x="71593" y="70369"/>
                    <a:pt x="71421" y="70193"/>
                  </a:cubicBezTo>
                  <a:cubicBezTo>
                    <a:pt x="71192" y="70125"/>
                    <a:pt x="70963" y="70058"/>
                    <a:pt x="70738" y="69986"/>
                  </a:cubicBezTo>
                  <a:cubicBezTo>
                    <a:pt x="70914" y="70151"/>
                    <a:pt x="71090" y="70320"/>
                    <a:pt x="71271" y="70485"/>
                  </a:cubicBezTo>
                  <a:cubicBezTo>
                    <a:pt x="71496" y="70564"/>
                    <a:pt x="71717" y="70643"/>
                    <a:pt x="71942" y="70718"/>
                  </a:cubicBezTo>
                  <a:close/>
                  <a:moveTo>
                    <a:pt x="72134" y="70902"/>
                  </a:moveTo>
                  <a:cubicBezTo>
                    <a:pt x="71916" y="70831"/>
                    <a:pt x="71702" y="70756"/>
                    <a:pt x="71488" y="70681"/>
                  </a:cubicBezTo>
                  <a:cubicBezTo>
                    <a:pt x="71657" y="70834"/>
                    <a:pt x="71830" y="70988"/>
                    <a:pt x="72002" y="71138"/>
                  </a:cubicBezTo>
                  <a:cubicBezTo>
                    <a:pt x="72216" y="71221"/>
                    <a:pt x="72426" y="71303"/>
                    <a:pt x="72640" y="71382"/>
                  </a:cubicBezTo>
                  <a:cubicBezTo>
                    <a:pt x="72467" y="71225"/>
                    <a:pt x="72299" y="71063"/>
                    <a:pt x="72134" y="70902"/>
                  </a:cubicBezTo>
                  <a:close/>
                  <a:moveTo>
                    <a:pt x="73541" y="71705"/>
                  </a:moveTo>
                  <a:cubicBezTo>
                    <a:pt x="73364" y="71532"/>
                    <a:pt x="73188" y="71356"/>
                    <a:pt x="73015" y="71183"/>
                  </a:cubicBezTo>
                  <a:cubicBezTo>
                    <a:pt x="72786" y="71112"/>
                    <a:pt x="72561" y="71041"/>
                    <a:pt x="72336" y="70966"/>
                  </a:cubicBezTo>
                  <a:cubicBezTo>
                    <a:pt x="72509" y="71135"/>
                    <a:pt x="72689" y="71300"/>
                    <a:pt x="72865" y="71465"/>
                  </a:cubicBezTo>
                  <a:cubicBezTo>
                    <a:pt x="73090" y="71547"/>
                    <a:pt x="73315" y="71626"/>
                    <a:pt x="73541" y="71705"/>
                  </a:cubicBezTo>
                  <a:moveTo>
                    <a:pt x="73728" y="71889"/>
                  </a:moveTo>
                  <a:cubicBezTo>
                    <a:pt x="73511" y="71814"/>
                    <a:pt x="73297" y="71739"/>
                    <a:pt x="73083" y="71664"/>
                  </a:cubicBezTo>
                  <a:cubicBezTo>
                    <a:pt x="73252" y="71817"/>
                    <a:pt x="73424" y="71967"/>
                    <a:pt x="73597" y="72121"/>
                  </a:cubicBezTo>
                  <a:cubicBezTo>
                    <a:pt x="73811" y="72204"/>
                    <a:pt x="74025" y="72286"/>
                    <a:pt x="74238" y="72369"/>
                  </a:cubicBezTo>
                  <a:cubicBezTo>
                    <a:pt x="74066" y="72208"/>
                    <a:pt x="73897" y="72050"/>
                    <a:pt x="73728" y="71889"/>
                  </a:cubicBezTo>
                  <a:moveTo>
                    <a:pt x="75135" y="72695"/>
                  </a:moveTo>
                  <a:cubicBezTo>
                    <a:pt x="74959" y="72523"/>
                    <a:pt x="74782" y="72350"/>
                    <a:pt x="74610" y="72178"/>
                  </a:cubicBezTo>
                  <a:cubicBezTo>
                    <a:pt x="74381" y="72103"/>
                    <a:pt x="74156" y="72031"/>
                    <a:pt x="73927" y="71956"/>
                  </a:cubicBezTo>
                  <a:cubicBezTo>
                    <a:pt x="74103" y="72121"/>
                    <a:pt x="74280" y="72286"/>
                    <a:pt x="74460" y="72451"/>
                  </a:cubicBezTo>
                  <a:cubicBezTo>
                    <a:pt x="74685" y="72534"/>
                    <a:pt x="74910" y="72617"/>
                    <a:pt x="75135" y="72695"/>
                  </a:cubicBezTo>
                  <a:close/>
                  <a:moveTo>
                    <a:pt x="75323" y="72879"/>
                  </a:moveTo>
                  <a:cubicBezTo>
                    <a:pt x="75105" y="72804"/>
                    <a:pt x="74891" y="72725"/>
                    <a:pt x="74677" y="72650"/>
                  </a:cubicBezTo>
                  <a:cubicBezTo>
                    <a:pt x="74846" y="72804"/>
                    <a:pt x="75019" y="72954"/>
                    <a:pt x="75191" y="73108"/>
                  </a:cubicBezTo>
                  <a:cubicBezTo>
                    <a:pt x="75405" y="73191"/>
                    <a:pt x="75619" y="73277"/>
                    <a:pt x="75833" y="73359"/>
                  </a:cubicBezTo>
                  <a:cubicBezTo>
                    <a:pt x="75660" y="73198"/>
                    <a:pt x="75492" y="73041"/>
                    <a:pt x="75323" y="72879"/>
                  </a:cubicBezTo>
                  <a:close/>
                  <a:moveTo>
                    <a:pt x="76730" y="73693"/>
                  </a:moveTo>
                  <a:cubicBezTo>
                    <a:pt x="76550" y="73521"/>
                    <a:pt x="76377" y="73348"/>
                    <a:pt x="76204" y="73176"/>
                  </a:cubicBezTo>
                  <a:cubicBezTo>
                    <a:pt x="75976" y="73101"/>
                    <a:pt x="75747" y="73026"/>
                    <a:pt x="75522" y="72947"/>
                  </a:cubicBezTo>
                  <a:cubicBezTo>
                    <a:pt x="75694" y="73116"/>
                    <a:pt x="75874" y="73281"/>
                    <a:pt x="76054" y="73442"/>
                  </a:cubicBezTo>
                  <a:cubicBezTo>
                    <a:pt x="76276" y="73528"/>
                    <a:pt x="76501" y="73611"/>
                    <a:pt x="76730" y="73693"/>
                  </a:cubicBezTo>
                  <a:close/>
                  <a:moveTo>
                    <a:pt x="76917" y="73873"/>
                  </a:moveTo>
                  <a:cubicBezTo>
                    <a:pt x="76700" y="73798"/>
                    <a:pt x="76482" y="73720"/>
                    <a:pt x="76268" y="73641"/>
                  </a:cubicBezTo>
                  <a:cubicBezTo>
                    <a:pt x="76437" y="73795"/>
                    <a:pt x="76610" y="73945"/>
                    <a:pt x="76786" y="74099"/>
                  </a:cubicBezTo>
                  <a:cubicBezTo>
                    <a:pt x="76996" y="74185"/>
                    <a:pt x="77210" y="74271"/>
                    <a:pt x="77428" y="74354"/>
                  </a:cubicBezTo>
                  <a:cubicBezTo>
                    <a:pt x="77255" y="74196"/>
                    <a:pt x="77082" y="74035"/>
                    <a:pt x="76917" y="73873"/>
                  </a:cubicBezTo>
                  <a:close/>
                  <a:moveTo>
                    <a:pt x="78321" y="74695"/>
                  </a:moveTo>
                  <a:cubicBezTo>
                    <a:pt x="78141" y="74523"/>
                    <a:pt x="77968" y="74350"/>
                    <a:pt x="77795" y="74177"/>
                  </a:cubicBezTo>
                  <a:cubicBezTo>
                    <a:pt x="77566" y="74102"/>
                    <a:pt x="77338" y="74024"/>
                    <a:pt x="77112" y="73945"/>
                  </a:cubicBezTo>
                  <a:cubicBezTo>
                    <a:pt x="77285" y="74110"/>
                    <a:pt x="77465" y="74275"/>
                    <a:pt x="77645" y="74440"/>
                  </a:cubicBezTo>
                  <a:cubicBezTo>
                    <a:pt x="77870" y="74526"/>
                    <a:pt x="78095" y="74613"/>
                    <a:pt x="78321" y="74695"/>
                  </a:cubicBezTo>
                  <a:close/>
                  <a:moveTo>
                    <a:pt x="78508" y="74875"/>
                  </a:moveTo>
                  <a:cubicBezTo>
                    <a:pt x="78291" y="74796"/>
                    <a:pt x="78073" y="74718"/>
                    <a:pt x="77859" y="74635"/>
                  </a:cubicBezTo>
                  <a:cubicBezTo>
                    <a:pt x="78028" y="74789"/>
                    <a:pt x="78201" y="74939"/>
                    <a:pt x="78377" y="75093"/>
                  </a:cubicBezTo>
                  <a:cubicBezTo>
                    <a:pt x="78591" y="75179"/>
                    <a:pt x="78805" y="75269"/>
                    <a:pt x="79018" y="75355"/>
                  </a:cubicBezTo>
                  <a:cubicBezTo>
                    <a:pt x="78846" y="75194"/>
                    <a:pt x="78677" y="75037"/>
                    <a:pt x="78508" y="74875"/>
                  </a:cubicBezTo>
                  <a:close/>
                  <a:moveTo>
                    <a:pt x="79911" y="75701"/>
                  </a:moveTo>
                  <a:cubicBezTo>
                    <a:pt x="79735" y="75528"/>
                    <a:pt x="79559" y="75355"/>
                    <a:pt x="79386" y="75183"/>
                  </a:cubicBezTo>
                  <a:cubicBezTo>
                    <a:pt x="79157" y="75108"/>
                    <a:pt x="78928" y="75025"/>
                    <a:pt x="78700" y="74947"/>
                  </a:cubicBezTo>
                  <a:cubicBezTo>
                    <a:pt x="78876" y="75112"/>
                    <a:pt x="79056" y="75277"/>
                    <a:pt x="79236" y="75442"/>
                  </a:cubicBezTo>
                  <a:cubicBezTo>
                    <a:pt x="79461" y="75528"/>
                    <a:pt x="79686" y="75614"/>
                    <a:pt x="79911" y="75701"/>
                  </a:cubicBezTo>
                  <a:close/>
                  <a:moveTo>
                    <a:pt x="80099" y="75881"/>
                  </a:moveTo>
                  <a:cubicBezTo>
                    <a:pt x="79881" y="75798"/>
                    <a:pt x="79664" y="75716"/>
                    <a:pt x="79446" y="75633"/>
                  </a:cubicBezTo>
                  <a:cubicBezTo>
                    <a:pt x="79619" y="75787"/>
                    <a:pt x="79791" y="75941"/>
                    <a:pt x="79968" y="76091"/>
                  </a:cubicBezTo>
                  <a:cubicBezTo>
                    <a:pt x="80182" y="76181"/>
                    <a:pt x="80395" y="76271"/>
                    <a:pt x="80613" y="76357"/>
                  </a:cubicBezTo>
                  <a:cubicBezTo>
                    <a:pt x="80441" y="76200"/>
                    <a:pt x="80268" y="76038"/>
                    <a:pt x="80099" y="75881"/>
                  </a:cubicBezTo>
                  <a:close/>
                  <a:moveTo>
                    <a:pt x="81502" y="76710"/>
                  </a:moveTo>
                  <a:cubicBezTo>
                    <a:pt x="81326" y="76541"/>
                    <a:pt x="81150" y="76369"/>
                    <a:pt x="80973" y="76196"/>
                  </a:cubicBezTo>
                  <a:cubicBezTo>
                    <a:pt x="80744" y="76113"/>
                    <a:pt x="80516" y="76035"/>
                    <a:pt x="80290" y="75948"/>
                  </a:cubicBezTo>
                  <a:cubicBezTo>
                    <a:pt x="80467" y="76117"/>
                    <a:pt x="80643" y="76282"/>
                    <a:pt x="80823" y="76444"/>
                  </a:cubicBezTo>
                  <a:cubicBezTo>
                    <a:pt x="81048" y="76534"/>
                    <a:pt x="81277" y="76624"/>
                    <a:pt x="81502" y="76710"/>
                  </a:cubicBezTo>
                  <a:close/>
                  <a:moveTo>
                    <a:pt x="81690" y="76886"/>
                  </a:moveTo>
                  <a:cubicBezTo>
                    <a:pt x="81472" y="76804"/>
                    <a:pt x="81255" y="76721"/>
                    <a:pt x="81037" y="76635"/>
                  </a:cubicBezTo>
                  <a:cubicBezTo>
                    <a:pt x="81210" y="76789"/>
                    <a:pt x="81382" y="76943"/>
                    <a:pt x="81555" y="77093"/>
                  </a:cubicBezTo>
                  <a:cubicBezTo>
                    <a:pt x="81772" y="77186"/>
                    <a:pt x="81986" y="77277"/>
                    <a:pt x="82204" y="77367"/>
                  </a:cubicBezTo>
                  <a:cubicBezTo>
                    <a:pt x="82031" y="77209"/>
                    <a:pt x="81859" y="77048"/>
                    <a:pt x="81690" y="76886"/>
                  </a:cubicBezTo>
                  <a:close/>
                  <a:moveTo>
                    <a:pt x="83093" y="77723"/>
                  </a:moveTo>
                  <a:cubicBezTo>
                    <a:pt x="82917" y="77554"/>
                    <a:pt x="82737" y="77382"/>
                    <a:pt x="82564" y="77209"/>
                  </a:cubicBezTo>
                  <a:cubicBezTo>
                    <a:pt x="82335" y="77126"/>
                    <a:pt x="82106" y="77044"/>
                    <a:pt x="81878" y="76958"/>
                  </a:cubicBezTo>
                  <a:cubicBezTo>
                    <a:pt x="82054" y="77123"/>
                    <a:pt x="82234" y="77288"/>
                    <a:pt x="82414" y="77453"/>
                  </a:cubicBezTo>
                  <a:cubicBezTo>
                    <a:pt x="82639" y="77543"/>
                    <a:pt x="82864" y="77637"/>
                    <a:pt x="83093" y="77723"/>
                  </a:cubicBezTo>
                  <a:close/>
                  <a:moveTo>
                    <a:pt x="83281" y="77899"/>
                  </a:moveTo>
                  <a:cubicBezTo>
                    <a:pt x="83059" y="77817"/>
                    <a:pt x="82842" y="77731"/>
                    <a:pt x="82624" y="77644"/>
                  </a:cubicBezTo>
                  <a:cubicBezTo>
                    <a:pt x="82797" y="77794"/>
                    <a:pt x="82969" y="77948"/>
                    <a:pt x="83146" y="78102"/>
                  </a:cubicBezTo>
                  <a:cubicBezTo>
                    <a:pt x="83363" y="78196"/>
                    <a:pt x="83577" y="78286"/>
                    <a:pt x="83795" y="78380"/>
                  </a:cubicBezTo>
                  <a:cubicBezTo>
                    <a:pt x="83622" y="78218"/>
                    <a:pt x="83450" y="78061"/>
                    <a:pt x="83281" y="77899"/>
                  </a:cubicBezTo>
                  <a:close/>
                  <a:moveTo>
                    <a:pt x="84684" y="78740"/>
                  </a:moveTo>
                  <a:cubicBezTo>
                    <a:pt x="84504" y="78571"/>
                    <a:pt x="84328" y="78398"/>
                    <a:pt x="84151" y="78226"/>
                  </a:cubicBezTo>
                  <a:cubicBezTo>
                    <a:pt x="83922" y="78143"/>
                    <a:pt x="83694" y="78057"/>
                    <a:pt x="83465" y="77971"/>
                  </a:cubicBezTo>
                  <a:cubicBezTo>
                    <a:pt x="83641" y="78136"/>
                    <a:pt x="83821" y="78301"/>
                    <a:pt x="84001" y="78466"/>
                  </a:cubicBezTo>
                  <a:cubicBezTo>
                    <a:pt x="84226" y="78560"/>
                    <a:pt x="84455" y="78650"/>
                    <a:pt x="84684" y="78740"/>
                  </a:cubicBezTo>
                  <a:close/>
                  <a:moveTo>
                    <a:pt x="85386" y="79393"/>
                  </a:moveTo>
                  <a:cubicBezTo>
                    <a:pt x="85213" y="79235"/>
                    <a:pt x="85040" y="79074"/>
                    <a:pt x="84868" y="78916"/>
                  </a:cubicBezTo>
                  <a:cubicBezTo>
                    <a:pt x="84650" y="78830"/>
                    <a:pt x="84429" y="78740"/>
                    <a:pt x="84211" y="78654"/>
                  </a:cubicBezTo>
                  <a:cubicBezTo>
                    <a:pt x="84384" y="78807"/>
                    <a:pt x="84560" y="78957"/>
                    <a:pt x="84737" y="79111"/>
                  </a:cubicBezTo>
                  <a:cubicBezTo>
                    <a:pt x="84950" y="79205"/>
                    <a:pt x="85168" y="79303"/>
                    <a:pt x="85386" y="79393"/>
                  </a:cubicBezTo>
                  <a:close/>
                  <a:moveTo>
                    <a:pt x="85596" y="79580"/>
                  </a:moveTo>
                  <a:cubicBezTo>
                    <a:pt x="85386" y="79494"/>
                    <a:pt x="85183" y="79408"/>
                    <a:pt x="84977" y="79318"/>
                  </a:cubicBezTo>
                  <a:cubicBezTo>
                    <a:pt x="85142" y="79456"/>
                    <a:pt x="85311" y="79599"/>
                    <a:pt x="85479" y="79738"/>
                  </a:cubicBezTo>
                  <a:cubicBezTo>
                    <a:pt x="85682" y="79832"/>
                    <a:pt x="85888" y="79929"/>
                    <a:pt x="86091" y="80019"/>
                  </a:cubicBezTo>
                  <a:cubicBezTo>
                    <a:pt x="85926" y="79877"/>
                    <a:pt x="85757" y="79730"/>
                    <a:pt x="85596" y="79580"/>
                  </a:cubicBezTo>
                  <a:close/>
                  <a:moveTo>
                    <a:pt x="86977" y="80413"/>
                  </a:moveTo>
                  <a:cubicBezTo>
                    <a:pt x="86804" y="80252"/>
                    <a:pt x="86628" y="80094"/>
                    <a:pt x="86459" y="79933"/>
                  </a:cubicBezTo>
                  <a:cubicBezTo>
                    <a:pt x="86237" y="79847"/>
                    <a:pt x="86016" y="79757"/>
                    <a:pt x="85798" y="79667"/>
                  </a:cubicBezTo>
                  <a:cubicBezTo>
                    <a:pt x="85971" y="79820"/>
                    <a:pt x="86147" y="79970"/>
                    <a:pt x="86324" y="80124"/>
                  </a:cubicBezTo>
                  <a:cubicBezTo>
                    <a:pt x="86541" y="80222"/>
                    <a:pt x="86759" y="80316"/>
                    <a:pt x="86977" y="80413"/>
                  </a:cubicBezTo>
                  <a:close/>
                  <a:moveTo>
                    <a:pt x="87183" y="80597"/>
                  </a:moveTo>
                  <a:cubicBezTo>
                    <a:pt x="86977" y="80511"/>
                    <a:pt x="86770" y="80421"/>
                    <a:pt x="86564" y="80327"/>
                  </a:cubicBezTo>
                  <a:cubicBezTo>
                    <a:pt x="86729" y="80469"/>
                    <a:pt x="86898" y="80608"/>
                    <a:pt x="87067" y="80751"/>
                  </a:cubicBezTo>
                  <a:cubicBezTo>
                    <a:pt x="87273" y="80848"/>
                    <a:pt x="87479" y="80942"/>
                    <a:pt x="87686" y="81040"/>
                  </a:cubicBezTo>
                  <a:cubicBezTo>
                    <a:pt x="87517" y="80893"/>
                    <a:pt x="87348" y="80743"/>
                    <a:pt x="87183" y="80597"/>
                  </a:cubicBezTo>
                  <a:close/>
                  <a:moveTo>
                    <a:pt x="88567" y="81434"/>
                  </a:moveTo>
                  <a:cubicBezTo>
                    <a:pt x="88391" y="81272"/>
                    <a:pt x="88218" y="81115"/>
                    <a:pt x="88046" y="80953"/>
                  </a:cubicBezTo>
                  <a:cubicBezTo>
                    <a:pt x="87824" y="80863"/>
                    <a:pt x="87603" y="80773"/>
                    <a:pt x="87385" y="80683"/>
                  </a:cubicBezTo>
                  <a:cubicBezTo>
                    <a:pt x="87558" y="80837"/>
                    <a:pt x="87734" y="80987"/>
                    <a:pt x="87911" y="81141"/>
                  </a:cubicBezTo>
                  <a:cubicBezTo>
                    <a:pt x="88128" y="81239"/>
                    <a:pt x="88350" y="81336"/>
                    <a:pt x="88567" y="81434"/>
                  </a:cubicBezTo>
                  <a:moveTo>
                    <a:pt x="88774" y="81618"/>
                  </a:moveTo>
                  <a:cubicBezTo>
                    <a:pt x="88564" y="81528"/>
                    <a:pt x="88357" y="81434"/>
                    <a:pt x="88147" y="81344"/>
                  </a:cubicBezTo>
                  <a:cubicBezTo>
                    <a:pt x="88316" y="81486"/>
                    <a:pt x="88485" y="81625"/>
                    <a:pt x="88657" y="81768"/>
                  </a:cubicBezTo>
                  <a:cubicBezTo>
                    <a:pt x="88864" y="81865"/>
                    <a:pt x="89070" y="81963"/>
                    <a:pt x="89277" y="82057"/>
                  </a:cubicBezTo>
                  <a:cubicBezTo>
                    <a:pt x="89108" y="81910"/>
                    <a:pt x="88939" y="81764"/>
                    <a:pt x="88774" y="81618"/>
                  </a:cubicBezTo>
                  <a:close/>
                  <a:moveTo>
                    <a:pt x="90162" y="82458"/>
                  </a:moveTo>
                  <a:cubicBezTo>
                    <a:pt x="89982" y="82297"/>
                    <a:pt x="89809" y="82139"/>
                    <a:pt x="89637" y="81978"/>
                  </a:cubicBezTo>
                  <a:cubicBezTo>
                    <a:pt x="89412" y="81888"/>
                    <a:pt x="89190" y="81794"/>
                    <a:pt x="88969" y="81700"/>
                  </a:cubicBezTo>
                  <a:cubicBezTo>
                    <a:pt x="89145" y="81854"/>
                    <a:pt x="89322" y="82008"/>
                    <a:pt x="89498" y="82162"/>
                  </a:cubicBezTo>
                  <a:cubicBezTo>
                    <a:pt x="89719" y="82259"/>
                    <a:pt x="89941" y="82360"/>
                    <a:pt x="90162" y="82458"/>
                  </a:cubicBezTo>
                  <a:close/>
                  <a:moveTo>
                    <a:pt x="90365" y="82638"/>
                  </a:moveTo>
                  <a:cubicBezTo>
                    <a:pt x="90154" y="82548"/>
                    <a:pt x="89944" y="82454"/>
                    <a:pt x="89734" y="82360"/>
                  </a:cubicBezTo>
                  <a:cubicBezTo>
                    <a:pt x="89903" y="82503"/>
                    <a:pt x="90072" y="82642"/>
                    <a:pt x="90245" y="82784"/>
                  </a:cubicBezTo>
                  <a:cubicBezTo>
                    <a:pt x="90451" y="82886"/>
                    <a:pt x="90661" y="82983"/>
                    <a:pt x="90871" y="83081"/>
                  </a:cubicBezTo>
                  <a:cubicBezTo>
                    <a:pt x="90699" y="82935"/>
                    <a:pt x="90530" y="82788"/>
                    <a:pt x="90365" y="82638"/>
                  </a:cubicBezTo>
                  <a:moveTo>
                    <a:pt x="91738" y="83479"/>
                  </a:moveTo>
                  <a:cubicBezTo>
                    <a:pt x="91561" y="83317"/>
                    <a:pt x="91385" y="83160"/>
                    <a:pt x="91213" y="82998"/>
                  </a:cubicBezTo>
                  <a:cubicBezTo>
                    <a:pt x="90991" y="82908"/>
                    <a:pt x="90774" y="82814"/>
                    <a:pt x="90556" y="82721"/>
                  </a:cubicBezTo>
                  <a:cubicBezTo>
                    <a:pt x="90732" y="82874"/>
                    <a:pt x="90909" y="83028"/>
                    <a:pt x="91089" y="83182"/>
                  </a:cubicBezTo>
                  <a:cubicBezTo>
                    <a:pt x="91303" y="83283"/>
                    <a:pt x="91520" y="83381"/>
                    <a:pt x="91738" y="83479"/>
                  </a:cubicBezTo>
                  <a:close/>
                  <a:moveTo>
                    <a:pt x="91937" y="83655"/>
                  </a:moveTo>
                  <a:cubicBezTo>
                    <a:pt x="91730" y="83565"/>
                    <a:pt x="91524" y="83471"/>
                    <a:pt x="91321" y="83381"/>
                  </a:cubicBezTo>
                  <a:cubicBezTo>
                    <a:pt x="91490" y="83524"/>
                    <a:pt x="91659" y="83662"/>
                    <a:pt x="91832" y="83805"/>
                  </a:cubicBezTo>
                  <a:cubicBezTo>
                    <a:pt x="92034" y="83906"/>
                    <a:pt x="92241" y="84004"/>
                    <a:pt x="92447" y="84098"/>
                  </a:cubicBezTo>
                  <a:cubicBezTo>
                    <a:pt x="92274" y="83951"/>
                    <a:pt x="92106" y="83805"/>
                    <a:pt x="91937" y="83655"/>
                  </a:cubicBezTo>
                  <a:moveTo>
                    <a:pt x="93332" y="84507"/>
                  </a:moveTo>
                  <a:cubicBezTo>
                    <a:pt x="93152" y="84349"/>
                    <a:pt x="92976" y="84188"/>
                    <a:pt x="92803" y="84026"/>
                  </a:cubicBezTo>
                  <a:cubicBezTo>
                    <a:pt x="92575" y="83933"/>
                    <a:pt x="92349" y="83835"/>
                    <a:pt x="92124" y="83737"/>
                  </a:cubicBezTo>
                  <a:cubicBezTo>
                    <a:pt x="92301" y="83891"/>
                    <a:pt x="92477" y="84045"/>
                    <a:pt x="92657" y="84199"/>
                  </a:cubicBezTo>
                  <a:cubicBezTo>
                    <a:pt x="92882" y="84304"/>
                    <a:pt x="93107" y="84405"/>
                    <a:pt x="93332" y="84507"/>
                  </a:cubicBezTo>
                  <a:close/>
                  <a:moveTo>
                    <a:pt x="93531" y="84683"/>
                  </a:moveTo>
                  <a:cubicBezTo>
                    <a:pt x="93314" y="84589"/>
                    <a:pt x="93100" y="84492"/>
                    <a:pt x="92886" y="84394"/>
                  </a:cubicBezTo>
                  <a:cubicBezTo>
                    <a:pt x="93055" y="84533"/>
                    <a:pt x="93227" y="84679"/>
                    <a:pt x="93400" y="84818"/>
                  </a:cubicBezTo>
                  <a:cubicBezTo>
                    <a:pt x="93614" y="84923"/>
                    <a:pt x="93824" y="85024"/>
                    <a:pt x="94042" y="85129"/>
                  </a:cubicBezTo>
                  <a:cubicBezTo>
                    <a:pt x="93869" y="84979"/>
                    <a:pt x="93696" y="84833"/>
                    <a:pt x="93531" y="84683"/>
                  </a:cubicBezTo>
                  <a:close/>
                  <a:moveTo>
                    <a:pt x="94946" y="85550"/>
                  </a:moveTo>
                  <a:cubicBezTo>
                    <a:pt x="94766" y="85388"/>
                    <a:pt x="94586" y="85227"/>
                    <a:pt x="94409" y="85066"/>
                  </a:cubicBezTo>
                  <a:cubicBezTo>
                    <a:pt x="94177" y="84968"/>
                    <a:pt x="93944" y="84867"/>
                    <a:pt x="93711" y="84766"/>
                  </a:cubicBezTo>
                  <a:cubicBezTo>
                    <a:pt x="93888" y="84919"/>
                    <a:pt x="94068" y="85073"/>
                    <a:pt x="94248" y="85227"/>
                  </a:cubicBezTo>
                  <a:cubicBezTo>
                    <a:pt x="94481" y="85336"/>
                    <a:pt x="94713" y="85445"/>
                    <a:pt x="94946" y="85550"/>
                  </a:cubicBezTo>
                  <a:close/>
                  <a:moveTo>
                    <a:pt x="95145" y="85722"/>
                  </a:moveTo>
                  <a:cubicBezTo>
                    <a:pt x="94920" y="85625"/>
                    <a:pt x="94698" y="85520"/>
                    <a:pt x="94473" y="85418"/>
                  </a:cubicBezTo>
                  <a:cubicBezTo>
                    <a:pt x="94646" y="85561"/>
                    <a:pt x="94818" y="85704"/>
                    <a:pt x="94991" y="85846"/>
                  </a:cubicBezTo>
                  <a:cubicBezTo>
                    <a:pt x="95216" y="85959"/>
                    <a:pt x="95441" y="86067"/>
                    <a:pt x="95670" y="86176"/>
                  </a:cubicBezTo>
                  <a:cubicBezTo>
                    <a:pt x="95494" y="86026"/>
                    <a:pt x="95317" y="85876"/>
                    <a:pt x="95145" y="85722"/>
                  </a:cubicBezTo>
                  <a:moveTo>
                    <a:pt x="96540" y="86585"/>
                  </a:moveTo>
                  <a:cubicBezTo>
                    <a:pt x="96357" y="86424"/>
                    <a:pt x="96176" y="86263"/>
                    <a:pt x="95996" y="86097"/>
                  </a:cubicBezTo>
                  <a:cubicBezTo>
                    <a:pt x="95771" y="86000"/>
                    <a:pt x="95546" y="85902"/>
                    <a:pt x="95325" y="85805"/>
                  </a:cubicBezTo>
                  <a:cubicBezTo>
                    <a:pt x="95505" y="85962"/>
                    <a:pt x="95685" y="86116"/>
                    <a:pt x="95873" y="86274"/>
                  </a:cubicBezTo>
                  <a:cubicBezTo>
                    <a:pt x="96094" y="86379"/>
                    <a:pt x="96315" y="86480"/>
                    <a:pt x="96540" y="86585"/>
                  </a:cubicBezTo>
                  <a:close/>
                  <a:moveTo>
                    <a:pt x="96732" y="86754"/>
                  </a:moveTo>
                  <a:cubicBezTo>
                    <a:pt x="96522" y="86657"/>
                    <a:pt x="96308" y="86559"/>
                    <a:pt x="96098" y="86461"/>
                  </a:cubicBezTo>
                  <a:cubicBezTo>
                    <a:pt x="96270" y="86608"/>
                    <a:pt x="96450" y="86754"/>
                    <a:pt x="96627" y="86897"/>
                  </a:cubicBezTo>
                  <a:cubicBezTo>
                    <a:pt x="96837" y="87002"/>
                    <a:pt x="97047" y="87107"/>
                    <a:pt x="97261" y="87208"/>
                  </a:cubicBezTo>
                  <a:cubicBezTo>
                    <a:pt x="97081" y="87058"/>
                    <a:pt x="96908" y="86908"/>
                    <a:pt x="96732" y="86754"/>
                  </a:cubicBezTo>
                  <a:close/>
                  <a:moveTo>
                    <a:pt x="98128" y="87621"/>
                  </a:moveTo>
                  <a:cubicBezTo>
                    <a:pt x="97944" y="87456"/>
                    <a:pt x="97764" y="87294"/>
                    <a:pt x="97583" y="87133"/>
                  </a:cubicBezTo>
                  <a:cubicBezTo>
                    <a:pt x="97358" y="87035"/>
                    <a:pt x="97133" y="86934"/>
                    <a:pt x="96908" y="86833"/>
                  </a:cubicBezTo>
                  <a:cubicBezTo>
                    <a:pt x="97088" y="86990"/>
                    <a:pt x="97272" y="87148"/>
                    <a:pt x="97456" y="87302"/>
                  </a:cubicBezTo>
                  <a:cubicBezTo>
                    <a:pt x="97681" y="87411"/>
                    <a:pt x="97906" y="87516"/>
                    <a:pt x="98128" y="87621"/>
                  </a:cubicBezTo>
                  <a:close/>
                  <a:moveTo>
                    <a:pt x="98319" y="87786"/>
                  </a:moveTo>
                  <a:cubicBezTo>
                    <a:pt x="98105" y="87688"/>
                    <a:pt x="97891" y="87587"/>
                    <a:pt x="97677" y="87489"/>
                  </a:cubicBezTo>
                  <a:cubicBezTo>
                    <a:pt x="97854" y="87636"/>
                    <a:pt x="98034" y="87782"/>
                    <a:pt x="98210" y="87925"/>
                  </a:cubicBezTo>
                  <a:cubicBezTo>
                    <a:pt x="98424" y="88033"/>
                    <a:pt x="98638" y="88139"/>
                    <a:pt x="98848" y="88240"/>
                  </a:cubicBezTo>
                  <a:cubicBezTo>
                    <a:pt x="98672" y="88090"/>
                    <a:pt x="98495" y="87940"/>
                    <a:pt x="98319" y="87786"/>
                  </a:cubicBezTo>
                  <a:moveTo>
                    <a:pt x="99718" y="88656"/>
                  </a:moveTo>
                  <a:cubicBezTo>
                    <a:pt x="99535" y="88495"/>
                    <a:pt x="99354" y="88330"/>
                    <a:pt x="99171" y="88169"/>
                  </a:cubicBezTo>
                  <a:cubicBezTo>
                    <a:pt x="98942" y="88067"/>
                    <a:pt x="98717" y="87966"/>
                    <a:pt x="98488" y="87865"/>
                  </a:cubicBezTo>
                  <a:cubicBezTo>
                    <a:pt x="98672" y="88022"/>
                    <a:pt x="98855" y="88176"/>
                    <a:pt x="99039" y="88334"/>
                  </a:cubicBezTo>
                  <a:cubicBezTo>
                    <a:pt x="99264" y="88442"/>
                    <a:pt x="99493" y="88551"/>
                    <a:pt x="99718" y="88656"/>
                  </a:cubicBezTo>
                  <a:close/>
                  <a:moveTo>
                    <a:pt x="99906" y="88821"/>
                  </a:moveTo>
                  <a:cubicBezTo>
                    <a:pt x="99688" y="88720"/>
                    <a:pt x="99475" y="88619"/>
                    <a:pt x="99257" y="88514"/>
                  </a:cubicBezTo>
                  <a:cubicBezTo>
                    <a:pt x="99433" y="88664"/>
                    <a:pt x="99613" y="88810"/>
                    <a:pt x="99793" y="88956"/>
                  </a:cubicBezTo>
                  <a:cubicBezTo>
                    <a:pt x="100007" y="89062"/>
                    <a:pt x="100225" y="89170"/>
                    <a:pt x="100439" y="89275"/>
                  </a:cubicBezTo>
                  <a:cubicBezTo>
                    <a:pt x="100259" y="89125"/>
                    <a:pt x="100082" y="88975"/>
                    <a:pt x="99906" y="88821"/>
                  </a:cubicBezTo>
                  <a:moveTo>
                    <a:pt x="99317" y="88232"/>
                  </a:moveTo>
                  <a:cubicBezTo>
                    <a:pt x="99505" y="88397"/>
                    <a:pt x="99692" y="88566"/>
                    <a:pt x="99880" y="88731"/>
                  </a:cubicBezTo>
                  <a:cubicBezTo>
                    <a:pt x="100120" y="88840"/>
                    <a:pt x="100352" y="88949"/>
                    <a:pt x="100593" y="89054"/>
                  </a:cubicBezTo>
                  <a:cubicBezTo>
                    <a:pt x="100405" y="88885"/>
                    <a:pt x="100217" y="88713"/>
                    <a:pt x="100034" y="88540"/>
                  </a:cubicBezTo>
                  <a:cubicBezTo>
                    <a:pt x="99793" y="88439"/>
                    <a:pt x="99557" y="88337"/>
                    <a:pt x="99317" y="88232"/>
                  </a:cubicBezTo>
                  <a:close/>
                  <a:moveTo>
                    <a:pt x="156258" y="5632"/>
                  </a:moveTo>
                  <a:cubicBezTo>
                    <a:pt x="178676" y="5632"/>
                    <a:pt x="199376" y="10555"/>
                    <a:pt x="208411" y="20843"/>
                  </a:cubicBezTo>
                  <a:cubicBezTo>
                    <a:pt x="212515" y="25514"/>
                    <a:pt x="214361" y="30879"/>
                    <a:pt x="214361" y="36511"/>
                  </a:cubicBezTo>
                  <a:cubicBezTo>
                    <a:pt x="214358" y="51155"/>
                    <a:pt x="201901" y="67570"/>
                    <a:pt x="184270" y="78252"/>
                  </a:cubicBezTo>
                  <a:cubicBezTo>
                    <a:pt x="168928" y="87564"/>
                    <a:pt x="148495" y="93050"/>
                    <a:pt x="129127" y="93050"/>
                  </a:cubicBezTo>
                  <a:cubicBezTo>
                    <a:pt x="118580" y="93050"/>
                    <a:pt x="108348" y="91422"/>
                    <a:pt x="99433" y="87898"/>
                  </a:cubicBezTo>
                  <a:cubicBezTo>
                    <a:pt x="99621" y="88082"/>
                    <a:pt x="99812" y="88266"/>
                    <a:pt x="100007" y="88450"/>
                  </a:cubicBezTo>
                  <a:cubicBezTo>
                    <a:pt x="109459" y="92435"/>
                    <a:pt x="120471" y="94269"/>
                    <a:pt x="131828" y="94269"/>
                  </a:cubicBezTo>
                  <a:cubicBezTo>
                    <a:pt x="151508" y="94269"/>
                    <a:pt x="172226" y="88765"/>
                    <a:pt x="187696" y="79430"/>
                  </a:cubicBezTo>
                  <a:cubicBezTo>
                    <a:pt x="205537" y="68677"/>
                    <a:pt x="218020" y="52067"/>
                    <a:pt x="218020" y="37209"/>
                  </a:cubicBezTo>
                  <a:cubicBezTo>
                    <a:pt x="218020" y="31401"/>
                    <a:pt x="216114" y="25863"/>
                    <a:pt x="211877" y="21038"/>
                  </a:cubicBezTo>
                  <a:cubicBezTo>
                    <a:pt x="202512" y="10375"/>
                    <a:pt x="181175" y="5208"/>
                    <a:pt x="158190" y="5208"/>
                  </a:cubicBezTo>
                  <a:lnTo>
                    <a:pt x="158182" y="5208"/>
                  </a:lnTo>
                  <a:cubicBezTo>
                    <a:pt x="149737" y="5208"/>
                    <a:pt x="141069" y="5906"/>
                    <a:pt x="132691" y="7283"/>
                  </a:cubicBezTo>
                  <a:cubicBezTo>
                    <a:pt x="132492" y="7351"/>
                    <a:pt x="132297" y="7418"/>
                    <a:pt x="132102" y="7489"/>
                  </a:cubicBezTo>
                  <a:cubicBezTo>
                    <a:pt x="140071" y="6259"/>
                    <a:pt x="148273" y="5632"/>
                    <a:pt x="156258" y="5632"/>
                  </a:cubicBezTo>
                  <a:close/>
                  <a:moveTo>
                    <a:pt x="131134" y="7838"/>
                  </a:moveTo>
                  <a:cubicBezTo>
                    <a:pt x="138818" y="6701"/>
                    <a:pt x="146694" y="6124"/>
                    <a:pt x="154352" y="6124"/>
                  </a:cubicBezTo>
                  <a:cubicBezTo>
                    <a:pt x="176177" y="6124"/>
                    <a:pt x="196217" y="10817"/>
                    <a:pt x="204895" y="20696"/>
                  </a:cubicBezTo>
                  <a:cubicBezTo>
                    <a:pt x="208853" y="25203"/>
                    <a:pt x="210636" y="30380"/>
                    <a:pt x="210636" y="35821"/>
                  </a:cubicBezTo>
                  <a:cubicBezTo>
                    <a:pt x="210632" y="50202"/>
                    <a:pt x="198220" y="66414"/>
                    <a:pt x="180811" y="77018"/>
                  </a:cubicBezTo>
                  <a:cubicBezTo>
                    <a:pt x="165608" y="86293"/>
                    <a:pt x="145471" y="91763"/>
                    <a:pt x="126429" y="91763"/>
                  </a:cubicBezTo>
                  <a:cubicBezTo>
                    <a:pt x="116625" y="91763"/>
                    <a:pt x="107114" y="90315"/>
                    <a:pt x="98717" y="87186"/>
                  </a:cubicBezTo>
                  <a:cubicBezTo>
                    <a:pt x="98904" y="87381"/>
                    <a:pt x="99099" y="87572"/>
                    <a:pt x="99294" y="87763"/>
                  </a:cubicBezTo>
                  <a:cubicBezTo>
                    <a:pt x="108239" y="91328"/>
                    <a:pt x="118520" y="92975"/>
                    <a:pt x="129127" y="92975"/>
                  </a:cubicBezTo>
                  <a:cubicBezTo>
                    <a:pt x="148480" y="92975"/>
                    <a:pt x="168906" y="87489"/>
                    <a:pt x="184233" y="78188"/>
                  </a:cubicBezTo>
                  <a:cubicBezTo>
                    <a:pt x="201848" y="67518"/>
                    <a:pt x="214286" y="51110"/>
                    <a:pt x="214286" y="36511"/>
                  </a:cubicBezTo>
                  <a:cubicBezTo>
                    <a:pt x="214286" y="30898"/>
                    <a:pt x="212448" y="25548"/>
                    <a:pt x="208354" y="20892"/>
                  </a:cubicBezTo>
                  <a:cubicBezTo>
                    <a:pt x="199353" y="10637"/>
                    <a:pt x="178668" y="5707"/>
                    <a:pt x="156265" y="5707"/>
                  </a:cubicBezTo>
                  <a:lnTo>
                    <a:pt x="156258" y="5707"/>
                  </a:lnTo>
                  <a:cubicBezTo>
                    <a:pt x="148146" y="5707"/>
                    <a:pt x="139812" y="6353"/>
                    <a:pt x="131723" y="7624"/>
                  </a:cubicBezTo>
                  <a:cubicBezTo>
                    <a:pt x="131528" y="7696"/>
                    <a:pt x="131329" y="7767"/>
                    <a:pt x="131134" y="7838"/>
                  </a:cubicBezTo>
                  <a:moveTo>
                    <a:pt x="130901" y="7872"/>
                  </a:moveTo>
                  <a:cubicBezTo>
                    <a:pt x="131093" y="7801"/>
                    <a:pt x="131284" y="7733"/>
                    <a:pt x="131475" y="7662"/>
                  </a:cubicBezTo>
                  <a:cubicBezTo>
                    <a:pt x="131149" y="7715"/>
                    <a:pt x="130823" y="7767"/>
                    <a:pt x="130496" y="7823"/>
                  </a:cubicBezTo>
                  <a:cubicBezTo>
                    <a:pt x="130309" y="7887"/>
                    <a:pt x="130121" y="7951"/>
                    <a:pt x="129933" y="8018"/>
                  </a:cubicBezTo>
                  <a:cubicBezTo>
                    <a:pt x="130256" y="7970"/>
                    <a:pt x="130579" y="7921"/>
                    <a:pt x="130901" y="7872"/>
                  </a:cubicBezTo>
                  <a:close/>
                  <a:moveTo>
                    <a:pt x="129971" y="8217"/>
                  </a:moveTo>
                  <a:cubicBezTo>
                    <a:pt x="130162" y="8146"/>
                    <a:pt x="130350" y="8075"/>
                    <a:pt x="130545" y="8003"/>
                  </a:cubicBezTo>
                  <a:cubicBezTo>
                    <a:pt x="130211" y="8052"/>
                    <a:pt x="129873" y="8105"/>
                    <a:pt x="129543" y="8157"/>
                  </a:cubicBezTo>
                  <a:cubicBezTo>
                    <a:pt x="129352" y="8225"/>
                    <a:pt x="129164" y="8296"/>
                    <a:pt x="128977" y="8364"/>
                  </a:cubicBezTo>
                  <a:cubicBezTo>
                    <a:pt x="129307" y="8315"/>
                    <a:pt x="129641" y="8266"/>
                    <a:pt x="129971" y="8217"/>
                  </a:cubicBezTo>
                  <a:close/>
                  <a:moveTo>
                    <a:pt x="128039" y="8709"/>
                  </a:moveTo>
                  <a:cubicBezTo>
                    <a:pt x="128380" y="8660"/>
                    <a:pt x="128718" y="8615"/>
                    <a:pt x="129059" y="8566"/>
                  </a:cubicBezTo>
                  <a:cubicBezTo>
                    <a:pt x="129247" y="8495"/>
                    <a:pt x="129438" y="8420"/>
                    <a:pt x="129629" y="8349"/>
                  </a:cubicBezTo>
                  <a:cubicBezTo>
                    <a:pt x="129288" y="8397"/>
                    <a:pt x="128943" y="8446"/>
                    <a:pt x="128605" y="8499"/>
                  </a:cubicBezTo>
                  <a:cubicBezTo>
                    <a:pt x="128418" y="8570"/>
                    <a:pt x="128226" y="8638"/>
                    <a:pt x="128039" y="8709"/>
                  </a:cubicBezTo>
                  <a:close/>
                  <a:moveTo>
                    <a:pt x="127814" y="8743"/>
                  </a:moveTo>
                  <a:cubicBezTo>
                    <a:pt x="127994" y="8675"/>
                    <a:pt x="128177" y="8604"/>
                    <a:pt x="128358" y="8536"/>
                  </a:cubicBezTo>
                  <a:cubicBezTo>
                    <a:pt x="128027" y="8589"/>
                    <a:pt x="127697" y="8641"/>
                    <a:pt x="127367" y="8694"/>
                  </a:cubicBezTo>
                  <a:cubicBezTo>
                    <a:pt x="127187" y="8758"/>
                    <a:pt x="127007" y="8821"/>
                    <a:pt x="126827" y="8889"/>
                  </a:cubicBezTo>
                  <a:cubicBezTo>
                    <a:pt x="127153" y="8836"/>
                    <a:pt x="127483" y="8788"/>
                    <a:pt x="127814" y="8743"/>
                  </a:cubicBezTo>
                  <a:close/>
                  <a:moveTo>
                    <a:pt x="125904" y="9230"/>
                  </a:moveTo>
                  <a:cubicBezTo>
                    <a:pt x="126238" y="9182"/>
                    <a:pt x="126575" y="9133"/>
                    <a:pt x="126913" y="9088"/>
                  </a:cubicBezTo>
                  <a:cubicBezTo>
                    <a:pt x="127093" y="9016"/>
                    <a:pt x="127273" y="8945"/>
                    <a:pt x="127457" y="8878"/>
                  </a:cubicBezTo>
                  <a:cubicBezTo>
                    <a:pt x="127116" y="8926"/>
                    <a:pt x="126778" y="8979"/>
                    <a:pt x="126440" y="9028"/>
                  </a:cubicBezTo>
                  <a:cubicBezTo>
                    <a:pt x="126260" y="9095"/>
                    <a:pt x="126080" y="9163"/>
                    <a:pt x="125904" y="9230"/>
                  </a:cubicBezTo>
                  <a:close/>
                  <a:moveTo>
                    <a:pt x="125660" y="9264"/>
                  </a:moveTo>
                  <a:cubicBezTo>
                    <a:pt x="125832" y="9200"/>
                    <a:pt x="126009" y="9133"/>
                    <a:pt x="126181" y="9069"/>
                  </a:cubicBezTo>
                  <a:cubicBezTo>
                    <a:pt x="125851" y="9122"/>
                    <a:pt x="125525" y="9170"/>
                    <a:pt x="125198" y="9227"/>
                  </a:cubicBezTo>
                  <a:cubicBezTo>
                    <a:pt x="125026" y="9287"/>
                    <a:pt x="124857" y="9347"/>
                    <a:pt x="124688" y="9410"/>
                  </a:cubicBezTo>
                  <a:cubicBezTo>
                    <a:pt x="125011" y="9362"/>
                    <a:pt x="125333" y="9313"/>
                    <a:pt x="125660" y="9264"/>
                  </a:cubicBezTo>
                  <a:moveTo>
                    <a:pt x="124774" y="9602"/>
                  </a:moveTo>
                  <a:cubicBezTo>
                    <a:pt x="124947" y="9538"/>
                    <a:pt x="125120" y="9470"/>
                    <a:pt x="125292" y="9403"/>
                  </a:cubicBezTo>
                  <a:cubicBezTo>
                    <a:pt x="124958" y="9455"/>
                    <a:pt x="124621" y="9504"/>
                    <a:pt x="124283" y="9557"/>
                  </a:cubicBezTo>
                  <a:cubicBezTo>
                    <a:pt x="124114" y="9621"/>
                    <a:pt x="123941" y="9684"/>
                    <a:pt x="123776" y="9748"/>
                  </a:cubicBezTo>
                  <a:cubicBezTo>
                    <a:pt x="124107" y="9699"/>
                    <a:pt x="124440" y="9651"/>
                    <a:pt x="124774" y="9602"/>
                  </a:cubicBezTo>
                  <a:close/>
                  <a:moveTo>
                    <a:pt x="123911" y="9943"/>
                  </a:moveTo>
                  <a:cubicBezTo>
                    <a:pt x="124080" y="9876"/>
                    <a:pt x="124253" y="9808"/>
                    <a:pt x="124422" y="9741"/>
                  </a:cubicBezTo>
                  <a:cubicBezTo>
                    <a:pt x="124080" y="9789"/>
                    <a:pt x="123735" y="9842"/>
                    <a:pt x="123390" y="9891"/>
                  </a:cubicBezTo>
                  <a:cubicBezTo>
                    <a:pt x="123225" y="9954"/>
                    <a:pt x="123052" y="10018"/>
                    <a:pt x="122887" y="10086"/>
                  </a:cubicBezTo>
                  <a:cubicBezTo>
                    <a:pt x="123225" y="10037"/>
                    <a:pt x="123570" y="9988"/>
                    <a:pt x="123911" y="9943"/>
                  </a:cubicBezTo>
                  <a:moveTo>
                    <a:pt x="122020" y="10423"/>
                  </a:moveTo>
                  <a:cubicBezTo>
                    <a:pt x="122369" y="10375"/>
                    <a:pt x="122718" y="10330"/>
                    <a:pt x="123067" y="10285"/>
                  </a:cubicBezTo>
                  <a:cubicBezTo>
                    <a:pt x="123236" y="10217"/>
                    <a:pt x="123405" y="10150"/>
                    <a:pt x="123570" y="10082"/>
                  </a:cubicBezTo>
                  <a:cubicBezTo>
                    <a:pt x="123221" y="10127"/>
                    <a:pt x="122868" y="10176"/>
                    <a:pt x="122519" y="10228"/>
                  </a:cubicBezTo>
                  <a:cubicBezTo>
                    <a:pt x="122354" y="10292"/>
                    <a:pt x="122185" y="10356"/>
                    <a:pt x="122020" y="10423"/>
                  </a:cubicBezTo>
                  <a:close/>
                  <a:moveTo>
                    <a:pt x="121795" y="10453"/>
                  </a:moveTo>
                  <a:cubicBezTo>
                    <a:pt x="121960" y="10390"/>
                    <a:pt x="122118" y="10326"/>
                    <a:pt x="122283" y="10262"/>
                  </a:cubicBezTo>
                  <a:cubicBezTo>
                    <a:pt x="121942" y="10311"/>
                    <a:pt x="121600" y="10360"/>
                    <a:pt x="121259" y="10412"/>
                  </a:cubicBezTo>
                  <a:cubicBezTo>
                    <a:pt x="121101" y="10472"/>
                    <a:pt x="120940" y="10532"/>
                    <a:pt x="120782" y="10592"/>
                  </a:cubicBezTo>
                  <a:cubicBezTo>
                    <a:pt x="121120" y="10547"/>
                    <a:pt x="121458" y="10498"/>
                    <a:pt x="121795" y="10453"/>
                  </a:cubicBezTo>
                  <a:close/>
                  <a:moveTo>
                    <a:pt x="119934" y="10926"/>
                  </a:moveTo>
                  <a:cubicBezTo>
                    <a:pt x="120279" y="10877"/>
                    <a:pt x="120625" y="10832"/>
                    <a:pt x="120970" y="10787"/>
                  </a:cubicBezTo>
                  <a:cubicBezTo>
                    <a:pt x="121127" y="10724"/>
                    <a:pt x="121289" y="10656"/>
                    <a:pt x="121446" y="10592"/>
                  </a:cubicBezTo>
                  <a:cubicBezTo>
                    <a:pt x="121097" y="10641"/>
                    <a:pt x="120748" y="10690"/>
                    <a:pt x="120400" y="10742"/>
                  </a:cubicBezTo>
                  <a:cubicBezTo>
                    <a:pt x="120246" y="10802"/>
                    <a:pt x="120088" y="10862"/>
                    <a:pt x="119934" y="10926"/>
                  </a:cubicBezTo>
                  <a:close/>
                  <a:moveTo>
                    <a:pt x="119694" y="10960"/>
                  </a:moveTo>
                  <a:cubicBezTo>
                    <a:pt x="119848" y="10896"/>
                    <a:pt x="119998" y="10836"/>
                    <a:pt x="120152" y="10776"/>
                  </a:cubicBezTo>
                  <a:cubicBezTo>
                    <a:pt x="119829" y="10825"/>
                    <a:pt x="119503" y="10874"/>
                    <a:pt x="119180" y="10922"/>
                  </a:cubicBezTo>
                  <a:cubicBezTo>
                    <a:pt x="119030" y="10979"/>
                    <a:pt x="118880" y="11035"/>
                    <a:pt x="118730" y="11095"/>
                  </a:cubicBezTo>
                  <a:cubicBezTo>
                    <a:pt x="119053" y="11050"/>
                    <a:pt x="119375" y="11001"/>
                    <a:pt x="119694" y="10960"/>
                  </a:cubicBezTo>
                  <a:close/>
                  <a:moveTo>
                    <a:pt x="117893" y="11421"/>
                  </a:moveTo>
                  <a:cubicBezTo>
                    <a:pt x="118223" y="11373"/>
                    <a:pt x="118554" y="11331"/>
                    <a:pt x="118884" y="11286"/>
                  </a:cubicBezTo>
                  <a:cubicBezTo>
                    <a:pt x="119034" y="11226"/>
                    <a:pt x="119180" y="11166"/>
                    <a:pt x="119330" y="11106"/>
                  </a:cubicBezTo>
                  <a:cubicBezTo>
                    <a:pt x="119000" y="11151"/>
                    <a:pt x="118666" y="11200"/>
                    <a:pt x="118336" y="11249"/>
                  </a:cubicBezTo>
                  <a:cubicBezTo>
                    <a:pt x="118190" y="11305"/>
                    <a:pt x="118039" y="11361"/>
                    <a:pt x="117893" y="11421"/>
                  </a:cubicBezTo>
                  <a:close/>
                  <a:moveTo>
                    <a:pt x="117642" y="11455"/>
                  </a:moveTo>
                  <a:cubicBezTo>
                    <a:pt x="117784" y="11399"/>
                    <a:pt x="117927" y="11343"/>
                    <a:pt x="118070" y="11286"/>
                  </a:cubicBezTo>
                  <a:cubicBezTo>
                    <a:pt x="117739" y="11335"/>
                    <a:pt x="117409" y="11384"/>
                    <a:pt x="117079" y="11436"/>
                  </a:cubicBezTo>
                  <a:cubicBezTo>
                    <a:pt x="116940" y="11489"/>
                    <a:pt x="116798" y="11542"/>
                    <a:pt x="116659" y="11594"/>
                  </a:cubicBezTo>
                  <a:cubicBezTo>
                    <a:pt x="116989" y="11549"/>
                    <a:pt x="117315" y="11500"/>
                    <a:pt x="117642" y="11455"/>
                  </a:cubicBezTo>
                  <a:close/>
                  <a:moveTo>
                    <a:pt x="115841" y="11913"/>
                  </a:moveTo>
                  <a:cubicBezTo>
                    <a:pt x="116178" y="11868"/>
                    <a:pt x="116512" y="11819"/>
                    <a:pt x="116846" y="11774"/>
                  </a:cubicBezTo>
                  <a:cubicBezTo>
                    <a:pt x="116985" y="11718"/>
                    <a:pt x="117128" y="11662"/>
                    <a:pt x="117267" y="11605"/>
                  </a:cubicBezTo>
                  <a:cubicBezTo>
                    <a:pt x="116929" y="11654"/>
                    <a:pt x="116587" y="11703"/>
                    <a:pt x="116250" y="11755"/>
                  </a:cubicBezTo>
                  <a:cubicBezTo>
                    <a:pt x="116115" y="11808"/>
                    <a:pt x="115976" y="11860"/>
                    <a:pt x="115841" y="11913"/>
                  </a:cubicBezTo>
                  <a:close/>
                  <a:moveTo>
                    <a:pt x="115574" y="11951"/>
                  </a:moveTo>
                  <a:cubicBezTo>
                    <a:pt x="115706" y="11898"/>
                    <a:pt x="115837" y="11849"/>
                    <a:pt x="115972" y="11797"/>
                  </a:cubicBezTo>
                  <a:cubicBezTo>
                    <a:pt x="115668" y="11842"/>
                    <a:pt x="115368" y="11887"/>
                    <a:pt x="115068" y="11936"/>
                  </a:cubicBezTo>
                  <a:cubicBezTo>
                    <a:pt x="114937" y="11984"/>
                    <a:pt x="114809" y="12033"/>
                    <a:pt x="114678" y="12082"/>
                  </a:cubicBezTo>
                  <a:cubicBezTo>
                    <a:pt x="114978" y="12037"/>
                    <a:pt x="115274" y="11996"/>
                    <a:pt x="115574" y="11951"/>
                  </a:cubicBezTo>
                  <a:close/>
                  <a:moveTo>
                    <a:pt x="114798" y="12266"/>
                  </a:moveTo>
                  <a:cubicBezTo>
                    <a:pt x="114925" y="12213"/>
                    <a:pt x="115053" y="12161"/>
                    <a:pt x="115180" y="12112"/>
                  </a:cubicBezTo>
                  <a:cubicBezTo>
                    <a:pt x="114869" y="12157"/>
                    <a:pt x="114558" y="12202"/>
                    <a:pt x="114246" y="12247"/>
                  </a:cubicBezTo>
                  <a:cubicBezTo>
                    <a:pt x="114119" y="12296"/>
                    <a:pt x="113995" y="12344"/>
                    <a:pt x="113867" y="12393"/>
                  </a:cubicBezTo>
                  <a:cubicBezTo>
                    <a:pt x="114179" y="12352"/>
                    <a:pt x="114490" y="12307"/>
                    <a:pt x="114798" y="12266"/>
                  </a:cubicBezTo>
                  <a:moveTo>
                    <a:pt x="113091" y="12701"/>
                  </a:moveTo>
                  <a:cubicBezTo>
                    <a:pt x="113410" y="12660"/>
                    <a:pt x="113728" y="12615"/>
                    <a:pt x="114051" y="12573"/>
                  </a:cubicBezTo>
                  <a:cubicBezTo>
                    <a:pt x="114171" y="12521"/>
                    <a:pt x="114299" y="12472"/>
                    <a:pt x="114419" y="12420"/>
                  </a:cubicBezTo>
                  <a:cubicBezTo>
                    <a:pt x="114096" y="12465"/>
                    <a:pt x="113777" y="12510"/>
                    <a:pt x="113455" y="12558"/>
                  </a:cubicBezTo>
                  <a:cubicBezTo>
                    <a:pt x="113334" y="12607"/>
                    <a:pt x="113214" y="12652"/>
                    <a:pt x="113091" y="12701"/>
                  </a:cubicBezTo>
                  <a:close/>
                  <a:moveTo>
                    <a:pt x="112828" y="12738"/>
                  </a:moveTo>
                  <a:cubicBezTo>
                    <a:pt x="112944" y="12693"/>
                    <a:pt x="113061" y="12645"/>
                    <a:pt x="113177" y="12600"/>
                  </a:cubicBezTo>
                  <a:cubicBezTo>
                    <a:pt x="112854" y="12645"/>
                    <a:pt x="112528" y="12693"/>
                    <a:pt x="112205" y="12746"/>
                  </a:cubicBezTo>
                  <a:cubicBezTo>
                    <a:pt x="112089" y="12787"/>
                    <a:pt x="111976" y="12832"/>
                    <a:pt x="111864" y="12877"/>
                  </a:cubicBezTo>
                  <a:cubicBezTo>
                    <a:pt x="112183" y="12828"/>
                    <a:pt x="112505" y="12783"/>
                    <a:pt x="112828" y="12738"/>
                  </a:cubicBezTo>
                  <a:close/>
                  <a:moveTo>
                    <a:pt x="112093" y="13039"/>
                  </a:moveTo>
                  <a:cubicBezTo>
                    <a:pt x="112205" y="12994"/>
                    <a:pt x="112318" y="12949"/>
                    <a:pt x="112426" y="12900"/>
                  </a:cubicBezTo>
                  <a:cubicBezTo>
                    <a:pt x="112096" y="12949"/>
                    <a:pt x="111762" y="12997"/>
                    <a:pt x="111432" y="13046"/>
                  </a:cubicBezTo>
                  <a:cubicBezTo>
                    <a:pt x="111323" y="13091"/>
                    <a:pt x="111215" y="13132"/>
                    <a:pt x="111106" y="13177"/>
                  </a:cubicBezTo>
                  <a:cubicBezTo>
                    <a:pt x="111436" y="13129"/>
                    <a:pt x="111762" y="13084"/>
                    <a:pt x="112093" y="13039"/>
                  </a:cubicBezTo>
                  <a:close/>
                  <a:moveTo>
                    <a:pt x="110382" y="13470"/>
                  </a:moveTo>
                  <a:cubicBezTo>
                    <a:pt x="110716" y="13421"/>
                    <a:pt x="111053" y="13376"/>
                    <a:pt x="111391" y="13335"/>
                  </a:cubicBezTo>
                  <a:cubicBezTo>
                    <a:pt x="111496" y="13290"/>
                    <a:pt x="111601" y="13245"/>
                    <a:pt x="111706" y="13200"/>
                  </a:cubicBezTo>
                  <a:cubicBezTo>
                    <a:pt x="111368" y="13249"/>
                    <a:pt x="111027" y="13294"/>
                    <a:pt x="110689" y="13343"/>
                  </a:cubicBezTo>
                  <a:cubicBezTo>
                    <a:pt x="110584" y="13384"/>
                    <a:pt x="110483" y="13425"/>
                    <a:pt x="110382" y="13470"/>
                  </a:cubicBezTo>
                  <a:close/>
                  <a:moveTo>
                    <a:pt x="110115" y="13504"/>
                  </a:moveTo>
                  <a:cubicBezTo>
                    <a:pt x="110213" y="13466"/>
                    <a:pt x="110310" y="13425"/>
                    <a:pt x="110412" y="13384"/>
                  </a:cubicBezTo>
                  <a:cubicBezTo>
                    <a:pt x="110081" y="13433"/>
                    <a:pt x="109755" y="13481"/>
                    <a:pt x="109429" y="13530"/>
                  </a:cubicBezTo>
                  <a:cubicBezTo>
                    <a:pt x="109331" y="13568"/>
                    <a:pt x="109234" y="13605"/>
                    <a:pt x="109140" y="13643"/>
                  </a:cubicBezTo>
                  <a:cubicBezTo>
                    <a:pt x="109466" y="13594"/>
                    <a:pt x="109789" y="13549"/>
                    <a:pt x="110115" y="13504"/>
                  </a:cubicBezTo>
                  <a:close/>
                  <a:moveTo>
                    <a:pt x="109436" y="13789"/>
                  </a:moveTo>
                  <a:cubicBezTo>
                    <a:pt x="109526" y="13748"/>
                    <a:pt x="109620" y="13710"/>
                    <a:pt x="109714" y="13673"/>
                  </a:cubicBezTo>
                  <a:cubicBezTo>
                    <a:pt x="109376" y="13718"/>
                    <a:pt x="109042" y="13766"/>
                    <a:pt x="108704" y="13815"/>
                  </a:cubicBezTo>
                  <a:cubicBezTo>
                    <a:pt x="108618" y="13853"/>
                    <a:pt x="108528" y="13887"/>
                    <a:pt x="108442" y="13924"/>
                  </a:cubicBezTo>
                  <a:cubicBezTo>
                    <a:pt x="108772" y="13879"/>
                    <a:pt x="109106" y="13830"/>
                    <a:pt x="109436" y="13789"/>
                  </a:cubicBezTo>
                  <a:moveTo>
                    <a:pt x="108018" y="14097"/>
                  </a:moveTo>
                  <a:cubicBezTo>
                    <a:pt x="107939" y="14130"/>
                    <a:pt x="107857" y="14164"/>
                    <a:pt x="107778" y="14198"/>
                  </a:cubicBezTo>
                  <a:cubicBezTo>
                    <a:pt x="108115" y="14149"/>
                    <a:pt x="108457" y="14104"/>
                    <a:pt x="108795" y="14063"/>
                  </a:cubicBezTo>
                  <a:cubicBezTo>
                    <a:pt x="108877" y="14025"/>
                    <a:pt x="108960" y="13992"/>
                    <a:pt x="109046" y="13954"/>
                  </a:cubicBezTo>
                  <a:cubicBezTo>
                    <a:pt x="108704" y="13999"/>
                    <a:pt x="108363" y="14048"/>
                    <a:pt x="108018" y="14097"/>
                  </a:cubicBezTo>
                  <a:close/>
                  <a:moveTo>
                    <a:pt x="108160" y="13962"/>
                  </a:moveTo>
                  <a:cubicBezTo>
                    <a:pt x="108243" y="13928"/>
                    <a:pt x="108329" y="13894"/>
                    <a:pt x="108412" y="13860"/>
                  </a:cubicBezTo>
                  <a:cubicBezTo>
                    <a:pt x="108089" y="13909"/>
                    <a:pt x="107766" y="13954"/>
                    <a:pt x="107444" y="14007"/>
                  </a:cubicBezTo>
                  <a:cubicBezTo>
                    <a:pt x="107365" y="14037"/>
                    <a:pt x="107282" y="14070"/>
                    <a:pt x="107204" y="14100"/>
                  </a:cubicBezTo>
                  <a:cubicBezTo>
                    <a:pt x="107523" y="14055"/>
                    <a:pt x="107842" y="14007"/>
                    <a:pt x="108160" y="13962"/>
                  </a:cubicBezTo>
                  <a:close/>
                  <a:moveTo>
                    <a:pt x="107508" y="14232"/>
                  </a:moveTo>
                  <a:cubicBezTo>
                    <a:pt x="107586" y="14202"/>
                    <a:pt x="107661" y="14168"/>
                    <a:pt x="107740" y="14138"/>
                  </a:cubicBezTo>
                  <a:cubicBezTo>
                    <a:pt x="107410" y="14183"/>
                    <a:pt x="107080" y="14232"/>
                    <a:pt x="106750" y="14281"/>
                  </a:cubicBezTo>
                  <a:cubicBezTo>
                    <a:pt x="106675" y="14311"/>
                    <a:pt x="106603" y="14341"/>
                    <a:pt x="106528" y="14371"/>
                  </a:cubicBezTo>
                  <a:cubicBezTo>
                    <a:pt x="106855" y="14322"/>
                    <a:pt x="107181" y="14277"/>
                    <a:pt x="107508" y="14232"/>
                  </a:cubicBezTo>
                  <a:close/>
                  <a:moveTo>
                    <a:pt x="106896" y="14491"/>
                  </a:moveTo>
                  <a:cubicBezTo>
                    <a:pt x="106964" y="14464"/>
                    <a:pt x="107031" y="14434"/>
                    <a:pt x="107099" y="14404"/>
                  </a:cubicBezTo>
                  <a:cubicBezTo>
                    <a:pt x="106765" y="14453"/>
                    <a:pt x="106427" y="14498"/>
                    <a:pt x="106089" y="14551"/>
                  </a:cubicBezTo>
                  <a:cubicBezTo>
                    <a:pt x="106026" y="14577"/>
                    <a:pt x="105962" y="14603"/>
                    <a:pt x="105898" y="14629"/>
                  </a:cubicBezTo>
                  <a:cubicBezTo>
                    <a:pt x="106228" y="14581"/>
                    <a:pt x="106562" y="14536"/>
                    <a:pt x="106896" y="14491"/>
                  </a:cubicBezTo>
                  <a:close/>
                  <a:moveTo>
                    <a:pt x="105466" y="14806"/>
                  </a:moveTo>
                  <a:cubicBezTo>
                    <a:pt x="105414" y="14828"/>
                    <a:pt x="105361" y="14851"/>
                    <a:pt x="105305" y="14873"/>
                  </a:cubicBezTo>
                  <a:cubicBezTo>
                    <a:pt x="105647" y="14828"/>
                    <a:pt x="105984" y="14783"/>
                    <a:pt x="106322" y="14742"/>
                  </a:cubicBezTo>
                  <a:cubicBezTo>
                    <a:pt x="106378" y="14716"/>
                    <a:pt x="106438" y="14689"/>
                    <a:pt x="106498" y="14663"/>
                  </a:cubicBezTo>
                  <a:cubicBezTo>
                    <a:pt x="106153" y="14712"/>
                    <a:pt x="105812" y="14757"/>
                    <a:pt x="105466" y="14806"/>
                  </a:cubicBezTo>
                  <a:close/>
                  <a:moveTo>
                    <a:pt x="105613" y="14667"/>
                  </a:moveTo>
                  <a:cubicBezTo>
                    <a:pt x="105673" y="14644"/>
                    <a:pt x="105737" y="14618"/>
                    <a:pt x="105793" y="14592"/>
                  </a:cubicBezTo>
                  <a:cubicBezTo>
                    <a:pt x="105470" y="14641"/>
                    <a:pt x="105144" y="14689"/>
                    <a:pt x="104821" y="14738"/>
                  </a:cubicBezTo>
                  <a:cubicBezTo>
                    <a:pt x="104765" y="14761"/>
                    <a:pt x="104709" y="14783"/>
                    <a:pt x="104652" y="14806"/>
                  </a:cubicBezTo>
                  <a:cubicBezTo>
                    <a:pt x="104971" y="14757"/>
                    <a:pt x="105294" y="14712"/>
                    <a:pt x="105613" y="14667"/>
                  </a:cubicBezTo>
                  <a:close/>
                  <a:moveTo>
                    <a:pt x="105031" y="14911"/>
                  </a:moveTo>
                  <a:cubicBezTo>
                    <a:pt x="105084" y="14888"/>
                    <a:pt x="105136" y="14866"/>
                    <a:pt x="105185" y="14847"/>
                  </a:cubicBezTo>
                  <a:cubicBezTo>
                    <a:pt x="104855" y="14892"/>
                    <a:pt x="104525" y="14941"/>
                    <a:pt x="104191" y="14990"/>
                  </a:cubicBezTo>
                  <a:cubicBezTo>
                    <a:pt x="104146" y="15008"/>
                    <a:pt x="104101" y="15027"/>
                    <a:pt x="104056" y="15046"/>
                  </a:cubicBezTo>
                  <a:cubicBezTo>
                    <a:pt x="104382" y="15001"/>
                    <a:pt x="104709" y="14956"/>
                    <a:pt x="105031" y="14911"/>
                  </a:cubicBezTo>
                  <a:close/>
                  <a:moveTo>
                    <a:pt x="104495" y="15140"/>
                  </a:moveTo>
                  <a:cubicBezTo>
                    <a:pt x="104536" y="15125"/>
                    <a:pt x="104577" y="15106"/>
                    <a:pt x="104615" y="15091"/>
                  </a:cubicBezTo>
                  <a:cubicBezTo>
                    <a:pt x="104277" y="15136"/>
                    <a:pt x="103939" y="15185"/>
                    <a:pt x="103602" y="15234"/>
                  </a:cubicBezTo>
                  <a:cubicBezTo>
                    <a:pt x="103568" y="15249"/>
                    <a:pt x="103534" y="15260"/>
                    <a:pt x="103500" y="15275"/>
                  </a:cubicBezTo>
                  <a:cubicBezTo>
                    <a:pt x="103831" y="15230"/>
                    <a:pt x="104165" y="15185"/>
                    <a:pt x="104495" y="15140"/>
                  </a:cubicBezTo>
                  <a:close/>
                  <a:moveTo>
                    <a:pt x="103058" y="15462"/>
                  </a:moveTo>
                  <a:cubicBezTo>
                    <a:pt x="103039" y="15470"/>
                    <a:pt x="103016" y="15481"/>
                    <a:pt x="102994" y="15489"/>
                  </a:cubicBezTo>
                  <a:cubicBezTo>
                    <a:pt x="103332" y="15444"/>
                    <a:pt x="103666" y="15399"/>
                    <a:pt x="104003" y="15357"/>
                  </a:cubicBezTo>
                  <a:cubicBezTo>
                    <a:pt x="104029" y="15342"/>
                    <a:pt x="104059" y="15331"/>
                    <a:pt x="104086" y="15320"/>
                  </a:cubicBezTo>
                  <a:cubicBezTo>
                    <a:pt x="103744" y="15365"/>
                    <a:pt x="103403" y="15414"/>
                    <a:pt x="103058" y="15462"/>
                  </a:cubicBezTo>
                  <a:close/>
                  <a:moveTo>
                    <a:pt x="103208" y="15316"/>
                  </a:moveTo>
                  <a:cubicBezTo>
                    <a:pt x="103242" y="15305"/>
                    <a:pt x="103272" y="15290"/>
                    <a:pt x="103305" y="15275"/>
                  </a:cubicBezTo>
                  <a:cubicBezTo>
                    <a:pt x="102979" y="15324"/>
                    <a:pt x="102656" y="15372"/>
                    <a:pt x="102330" y="15421"/>
                  </a:cubicBezTo>
                  <a:cubicBezTo>
                    <a:pt x="102304" y="15432"/>
                    <a:pt x="102281" y="15444"/>
                    <a:pt x="102255" y="15455"/>
                  </a:cubicBezTo>
                  <a:cubicBezTo>
                    <a:pt x="102574" y="15406"/>
                    <a:pt x="102893" y="15361"/>
                    <a:pt x="103208" y="15316"/>
                  </a:cubicBezTo>
                  <a:close/>
                  <a:moveTo>
                    <a:pt x="102712" y="15526"/>
                  </a:moveTo>
                  <a:cubicBezTo>
                    <a:pt x="102731" y="15519"/>
                    <a:pt x="102754" y="15511"/>
                    <a:pt x="102773" y="15504"/>
                  </a:cubicBezTo>
                  <a:cubicBezTo>
                    <a:pt x="102442" y="15549"/>
                    <a:pt x="102112" y="15597"/>
                    <a:pt x="101782" y="15646"/>
                  </a:cubicBezTo>
                  <a:cubicBezTo>
                    <a:pt x="101767" y="15650"/>
                    <a:pt x="101756" y="15657"/>
                    <a:pt x="101741" y="15661"/>
                  </a:cubicBezTo>
                  <a:cubicBezTo>
                    <a:pt x="102067" y="15616"/>
                    <a:pt x="102390" y="15571"/>
                    <a:pt x="102712" y="15526"/>
                  </a:cubicBezTo>
                  <a:close/>
                  <a:moveTo>
                    <a:pt x="102266" y="15718"/>
                  </a:moveTo>
                  <a:cubicBezTo>
                    <a:pt x="102274" y="15718"/>
                    <a:pt x="102277" y="15714"/>
                    <a:pt x="102285" y="15710"/>
                  </a:cubicBezTo>
                  <a:cubicBezTo>
                    <a:pt x="102026" y="15748"/>
                    <a:pt x="101767" y="15785"/>
                    <a:pt x="101508" y="15823"/>
                  </a:cubicBezTo>
                  <a:cubicBezTo>
                    <a:pt x="101763" y="15785"/>
                    <a:pt x="102015" y="15751"/>
                    <a:pt x="102266" y="15718"/>
                  </a:cubicBezTo>
                  <a:close/>
                  <a:moveTo>
                    <a:pt x="102198" y="16671"/>
                  </a:moveTo>
                  <a:cubicBezTo>
                    <a:pt x="102247" y="16644"/>
                    <a:pt x="102300" y="16618"/>
                    <a:pt x="102352" y="16592"/>
                  </a:cubicBezTo>
                  <a:cubicBezTo>
                    <a:pt x="102060" y="16595"/>
                    <a:pt x="101759" y="16599"/>
                    <a:pt x="101452" y="16607"/>
                  </a:cubicBezTo>
                  <a:cubicBezTo>
                    <a:pt x="101448" y="16610"/>
                    <a:pt x="101441" y="16610"/>
                    <a:pt x="101437" y="16614"/>
                  </a:cubicBezTo>
                  <a:cubicBezTo>
                    <a:pt x="101703" y="16629"/>
                    <a:pt x="101955" y="16648"/>
                    <a:pt x="102198" y="16671"/>
                  </a:cubicBezTo>
                  <a:close/>
                  <a:moveTo>
                    <a:pt x="101227" y="17170"/>
                  </a:moveTo>
                  <a:cubicBezTo>
                    <a:pt x="101463" y="17046"/>
                    <a:pt x="101703" y="16922"/>
                    <a:pt x="101947" y="16798"/>
                  </a:cubicBezTo>
                  <a:cubicBezTo>
                    <a:pt x="101696" y="16776"/>
                    <a:pt x="101429" y="16761"/>
                    <a:pt x="101155" y="16749"/>
                  </a:cubicBezTo>
                  <a:cubicBezTo>
                    <a:pt x="100998" y="16824"/>
                    <a:pt x="100844" y="16903"/>
                    <a:pt x="100690" y="16978"/>
                  </a:cubicBezTo>
                  <a:cubicBezTo>
                    <a:pt x="100889" y="17034"/>
                    <a:pt x="101069" y="17098"/>
                    <a:pt x="101227" y="17170"/>
                  </a:cubicBezTo>
                  <a:close/>
                  <a:moveTo>
                    <a:pt x="99051" y="18918"/>
                  </a:moveTo>
                  <a:cubicBezTo>
                    <a:pt x="99051" y="18967"/>
                    <a:pt x="99047" y="19016"/>
                    <a:pt x="99043" y="19068"/>
                  </a:cubicBezTo>
                  <a:cubicBezTo>
                    <a:pt x="99876" y="18558"/>
                    <a:pt x="100728" y="18063"/>
                    <a:pt x="101598" y="17579"/>
                  </a:cubicBezTo>
                  <a:cubicBezTo>
                    <a:pt x="101478" y="17473"/>
                    <a:pt x="101324" y="17380"/>
                    <a:pt x="101137" y="17293"/>
                  </a:cubicBezTo>
                  <a:cubicBezTo>
                    <a:pt x="100413" y="17672"/>
                    <a:pt x="99700" y="18063"/>
                    <a:pt x="99002" y="18456"/>
                  </a:cubicBezTo>
                  <a:cubicBezTo>
                    <a:pt x="99036" y="18607"/>
                    <a:pt x="99051" y="18760"/>
                    <a:pt x="99051" y="18918"/>
                  </a:cubicBezTo>
                  <a:close/>
                  <a:moveTo>
                    <a:pt x="98837" y="20021"/>
                  </a:moveTo>
                  <a:cubicBezTo>
                    <a:pt x="99846" y="19342"/>
                    <a:pt x="100893" y="18682"/>
                    <a:pt x="101973" y="18044"/>
                  </a:cubicBezTo>
                  <a:cubicBezTo>
                    <a:pt x="101898" y="17920"/>
                    <a:pt x="101808" y="17800"/>
                    <a:pt x="101707" y="17684"/>
                  </a:cubicBezTo>
                  <a:lnTo>
                    <a:pt x="101763" y="17635"/>
                  </a:lnTo>
                  <a:lnTo>
                    <a:pt x="101707" y="17684"/>
                  </a:lnTo>
                  <a:cubicBezTo>
                    <a:pt x="101688" y="17665"/>
                    <a:pt x="101669" y="17646"/>
                    <a:pt x="101651" y="17624"/>
                  </a:cubicBezTo>
                  <a:cubicBezTo>
                    <a:pt x="100758" y="18119"/>
                    <a:pt x="99887" y="18629"/>
                    <a:pt x="99039" y="19151"/>
                  </a:cubicBezTo>
                  <a:cubicBezTo>
                    <a:pt x="99013" y="19428"/>
                    <a:pt x="98945" y="19721"/>
                    <a:pt x="98837" y="20021"/>
                  </a:cubicBezTo>
                  <a:close/>
                  <a:moveTo>
                    <a:pt x="93422" y="22344"/>
                  </a:moveTo>
                  <a:cubicBezTo>
                    <a:pt x="92042" y="23803"/>
                    <a:pt x="90106" y="25439"/>
                    <a:pt x="87870" y="27199"/>
                  </a:cubicBezTo>
                  <a:cubicBezTo>
                    <a:pt x="87198" y="27731"/>
                    <a:pt x="86496" y="28272"/>
                    <a:pt x="85776" y="28819"/>
                  </a:cubicBezTo>
                  <a:cubicBezTo>
                    <a:pt x="83498" y="31322"/>
                    <a:pt x="81559" y="33993"/>
                    <a:pt x="79983" y="36777"/>
                  </a:cubicBezTo>
                  <a:cubicBezTo>
                    <a:pt x="80887" y="36068"/>
                    <a:pt x="81802" y="35359"/>
                    <a:pt x="82714" y="34654"/>
                  </a:cubicBezTo>
                  <a:cubicBezTo>
                    <a:pt x="85543" y="30268"/>
                    <a:pt x="89265" y="26204"/>
                    <a:pt x="93783" y="22689"/>
                  </a:cubicBezTo>
                  <a:cubicBezTo>
                    <a:pt x="95374" y="21454"/>
                    <a:pt x="97077" y="20280"/>
                    <a:pt x="98882" y="19166"/>
                  </a:cubicBezTo>
                  <a:cubicBezTo>
                    <a:pt x="98889" y="19083"/>
                    <a:pt x="98897" y="19001"/>
                    <a:pt x="98897" y="18918"/>
                  </a:cubicBezTo>
                  <a:cubicBezTo>
                    <a:pt x="98897" y="18787"/>
                    <a:pt x="98885" y="18659"/>
                    <a:pt x="98863" y="18539"/>
                  </a:cubicBezTo>
                  <a:cubicBezTo>
                    <a:pt x="97227" y="19470"/>
                    <a:pt x="95670" y="20449"/>
                    <a:pt x="94199" y="21473"/>
                  </a:cubicBezTo>
                  <a:cubicBezTo>
                    <a:pt x="93967" y="21758"/>
                    <a:pt x="93708" y="22047"/>
                    <a:pt x="93422" y="22344"/>
                  </a:cubicBezTo>
                  <a:moveTo>
                    <a:pt x="86421" y="28129"/>
                  </a:moveTo>
                  <a:cubicBezTo>
                    <a:pt x="89220" y="25968"/>
                    <a:pt x="91667" y="23972"/>
                    <a:pt x="93310" y="22238"/>
                  </a:cubicBezTo>
                  <a:cubicBezTo>
                    <a:pt x="93438" y="22103"/>
                    <a:pt x="93558" y="21972"/>
                    <a:pt x="93674" y="21845"/>
                  </a:cubicBezTo>
                  <a:cubicBezTo>
                    <a:pt x="93029" y="22302"/>
                    <a:pt x="92402" y="22771"/>
                    <a:pt x="91794" y="23248"/>
                  </a:cubicBezTo>
                  <a:cubicBezTo>
                    <a:pt x="89843" y="24779"/>
                    <a:pt x="88050" y="26411"/>
                    <a:pt x="86421" y="28129"/>
                  </a:cubicBezTo>
                  <a:close/>
                  <a:moveTo>
                    <a:pt x="84230" y="29799"/>
                  </a:moveTo>
                  <a:cubicBezTo>
                    <a:pt x="84857" y="29326"/>
                    <a:pt x="85472" y="28857"/>
                    <a:pt x="86076" y="28396"/>
                  </a:cubicBezTo>
                  <a:cubicBezTo>
                    <a:pt x="87783" y="26561"/>
                    <a:pt x="89682" y="24816"/>
                    <a:pt x="91749" y="23195"/>
                  </a:cubicBezTo>
                  <a:cubicBezTo>
                    <a:pt x="92436" y="22659"/>
                    <a:pt x="93145" y="22130"/>
                    <a:pt x="93873" y="21616"/>
                  </a:cubicBezTo>
                  <a:cubicBezTo>
                    <a:pt x="94323" y="21094"/>
                    <a:pt x="94691" y="20599"/>
                    <a:pt x="94957" y="20137"/>
                  </a:cubicBezTo>
                  <a:cubicBezTo>
                    <a:pt x="93107" y="21282"/>
                    <a:pt x="91370" y="22486"/>
                    <a:pt x="89764" y="23758"/>
                  </a:cubicBezTo>
                  <a:cubicBezTo>
                    <a:pt x="86796" y="26103"/>
                    <a:pt x="84211" y="28692"/>
                    <a:pt x="82035" y="31457"/>
                  </a:cubicBezTo>
                  <a:cubicBezTo>
                    <a:pt x="82778" y="30898"/>
                    <a:pt x="83510" y="30347"/>
                    <a:pt x="84230" y="29799"/>
                  </a:cubicBezTo>
                  <a:close/>
                  <a:moveTo>
                    <a:pt x="79840" y="36894"/>
                  </a:moveTo>
                  <a:cubicBezTo>
                    <a:pt x="81375" y="34155"/>
                    <a:pt x="83258" y="31521"/>
                    <a:pt x="85472" y="29052"/>
                  </a:cubicBezTo>
                  <a:cubicBezTo>
                    <a:pt x="84245" y="29990"/>
                    <a:pt x="82966" y="30951"/>
                    <a:pt x="81664" y="31934"/>
                  </a:cubicBezTo>
                  <a:cubicBezTo>
                    <a:pt x="79968" y="34151"/>
                    <a:pt x="78527" y="36477"/>
                    <a:pt x="77360" y="38875"/>
                  </a:cubicBezTo>
                  <a:cubicBezTo>
                    <a:pt x="78174" y="38211"/>
                    <a:pt x="79003" y="37550"/>
                    <a:pt x="79840" y="36894"/>
                  </a:cubicBezTo>
                  <a:close/>
                  <a:moveTo>
                    <a:pt x="75113" y="44653"/>
                  </a:moveTo>
                  <a:cubicBezTo>
                    <a:pt x="75739" y="44128"/>
                    <a:pt x="76381" y="43591"/>
                    <a:pt x="77045" y="43043"/>
                  </a:cubicBezTo>
                  <a:cubicBezTo>
                    <a:pt x="77739" y="41070"/>
                    <a:pt x="78610" y="39130"/>
                    <a:pt x="79645" y="37243"/>
                  </a:cubicBezTo>
                  <a:cubicBezTo>
                    <a:pt x="78820" y="37896"/>
                    <a:pt x="78002" y="38548"/>
                    <a:pt x="77203" y="39201"/>
                  </a:cubicBezTo>
                  <a:cubicBezTo>
                    <a:pt x="76355" y="40983"/>
                    <a:pt x="75653" y="42807"/>
                    <a:pt x="75113" y="44653"/>
                  </a:cubicBezTo>
                  <a:close/>
                  <a:moveTo>
                    <a:pt x="73229" y="46217"/>
                  </a:moveTo>
                  <a:cubicBezTo>
                    <a:pt x="73807" y="45737"/>
                    <a:pt x="74404" y="45242"/>
                    <a:pt x="75011" y="44735"/>
                  </a:cubicBezTo>
                  <a:cubicBezTo>
                    <a:pt x="75548" y="42897"/>
                    <a:pt x="76234" y="41085"/>
                    <a:pt x="77071" y="39306"/>
                  </a:cubicBezTo>
                  <a:cubicBezTo>
                    <a:pt x="76786" y="39543"/>
                    <a:pt x="76501" y="39775"/>
                    <a:pt x="76219" y="40008"/>
                  </a:cubicBezTo>
                  <a:cubicBezTo>
                    <a:pt x="75743" y="40409"/>
                    <a:pt x="75274" y="40807"/>
                    <a:pt x="74816" y="41194"/>
                  </a:cubicBezTo>
                  <a:cubicBezTo>
                    <a:pt x="74156" y="42844"/>
                    <a:pt x="73627" y="44522"/>
                    <a:pt x="73229" y="46217"/>
                  </a:cubicBezTo>
                  <a:close/>
                  <a:moveTo>
                    <a:pt x="71481" y="47651"/>
                  </a:moveTo>
                  <a:cubicBezTo>
                    <a:pt x="72021" y="47212"/>
                    <a:pt x="72573" y="46762"/>
                    <a:pt x="73132" y="46296"/>
                  </a:cubicBezTo>
                  <a:cubicBezTo>
                    <a:pt x="73522" y="44612"/>
                    <a:pt x="74043" y="42942"/>
                    <a:pt x="74696" y="41299"/>
                  </a:cubicBezTo>
                  <a:cubicBezTo>
                    <a:pt x="73983" y="41906"/>
                    <a:pt x="73297" y="42496"/>
                    <a:pt x="72636" y="43070"/>
                  </a:cubicBezTo>
                  <a:cubicBezTo>
                    <a:pt x="72137" y="44582"/>
                    <a:pt x="71755" y="46112"/>
                    <a:pt x="71481" y="47651"/>
                  </a:cubicBezTo>
                  <a:close/>
                  <a:moveTo>
                    <a:pt x="70712" y="44540"/>
                  </a:moveTo>
                  <a:cubicBezTo>
                    <a:pt x="71327" y="44004"/>
                    <a:pt x="71961" y="43449"/>
                    <a:pt x="72618" y="42882"/>
                  </a:cubicBezTo>
                  <a:cubicBezTo>
                    <a:pt x="73300" y="40837"/>
                    <a:pt x="74186" y="38830"/>
                    <a:pt x="75266" y="36883"/>
                  </a:cubicBezTo>
                  <a:cubicBezTo>
                    <a:pt x="74482" y="37513"/>
                    <a:pt x="73713" y="38147"/>
                    <a:pt x="72966" y="38781"/>
                  </a:cubicBezTo>
                  <a:cubicBezTo>
                    <a:pt x="72903" y="38837"/>
                    <a:pt x="72835" y="38890"/>
                    <a:pt x="72771" y="38946"/>
                  </a:cubicBezTo>
                  <a:cubicBezTo>
                    <a:pt x="71908" y="40773"/>
                    <a:pt x="71222" y="42646"/>
                    <a:pt x="70712" y="44540"/>
                  </a:cubicBezTo>
                  <a:close/>
                  <a:moveTo>
                    <a:pt x="68866" y="46150"/>
                  </a:moveTo>
                  <a:cubicBezTo>
                    <a:pt x="69428" y="45658"/>
                    <a:pt x="70006" y="45152"/>
                    <a:pt x="70606" y="44634"/>
                  </a:cubicBezTo>
                  <a:cubicBezTo>
                    <a:pt x="71102" y="42751"/>
                    <a:pt x="71777" y="40890"/>
                    <a:pt x="72625" y="39074"/>
                  </a:cubicBezTo>
                  <a:cubicBezTo>
                    <a:pt x="71830" y="39757"/>
                    <a:pt x="71075" y="40421"/>
                    <a:pt x="70351" y="41066"/>
                  </a:cubicBezTo>
                  <a:cubicBezTo>
                    <a:pt x="69706" y="42736"/>
                    <a:pt x="69211" y="44435"/>
                    <a:pt x="68866" y="46150"/>
                  </a:cubicBezTo>
                  <a:close/>
                  <a:moveTo>
                    <a:pt x="67170" y="47613"/>
                  </a:moveTo>
                  <a:cubicBezTo>
                    <a:pt x="67687" y="47170"/>
                    <a:pt x="68220" y="46713"/>
                    <a:pt x="68764" y="46236"/>
                  </a:cubicBezTo>
                  <a:cubicBezTo>
                    <a:pt x="69102" y="44533"/>
                    <a:pt x="69586" y="42848"/>
                    <a:pt x="70216" y="41186"/>
                  </a:cubicBezTo>
                  <a:cubicBezTo>
                    <a:pt x="69503" y="41824"/>
                    <a:pt x="68824" y="42443"/>
                    <a:pt x="68171" y="43043"/>
                  </a:cubicBezTo>
                  <a:cubicBezTo>
                    <a:pt x="67714" y="44552"/>
                    <a:pt x="67380" y="46079"/>
                    <a:pt x="67170" y="47613"/>
                  </a:cubicBezTo>
                  <a:close/>
                  <a:moveTo>
                    <a:pt x="66273" y="44585"/>
                  </a:moveTo>
                  <a:cubicBezTo>
                    <a:pt x="66869" y="44030"/>
                    <a:pt x="67489" y="43456"/>
                    <a:pt x="68138" y="42859"/>
                  </a:cubicBezTo>
                  <a:cubicBezTo>
                    <a:pt x="68802" y="40706"/>
                    <a:pt x="69717" y="38593"/>
                    <a:pt x="70873" y="36549"/>
                  </a:cubicBezTo>
                  <a:cubicBezTo>
                    <a:pt x="70483" y="36875"/>
                    <a:pt x="70096" y="37205"/>
                    <a:pt x="69717" y="37532"/>
                  </a:cubicBezTo>
                  <a:cubicBezTo>
                    <a:pt x="69222" y="37963"/>
                    <a:pt x="68742" y="38391"/>
                    <a:pt x="68280" y="38811"/>
                  </a:cubicBezTo>
                  <a:cubicBezTo>
                    <a:pt x="67398" y="40695"/>
                    <a:pt x="66731" y="42627"/>
                    <a:pt x="66273" y="44585"/>
                  </a:cubicBezTo>
                  <a:close/>
                  <a:moveTo>
                    <a:pt x="64479" y="46259"/>
                  </a:moveTo>
                  <a:cubicBezTo>
                    <a:pt x="65020" y="45756"/>
                    <a:pt x="65579" y="45234"/>
                    <a:pt x="66157" y="44694"/>
                  </a:cubicBezTo>
                  <a:cubicBezTo>
                    <a:pt x="66603" y="42751"/>
                    <a:pt x="67256" y="40833"/>
                    <a:pt x="68115" y="38961"/>
                  </a:cubicBezTo>
                  <a:cubicBezTo>
                    <a:pt x="67301" y="39700"/>
                    <a:pt x="66536" y="40417"/>
                    <a:pt x="65811" y="41111"/>
                  </a:cubicBezTo>
                  <a:cubicBezTo>
                    <a:pt x="65196" y="42799"/>
                    <a:pt x="64753" y="44522"/>
                    <a:pt x="64479" y="46259"/>
                  </a:cubicBezTo>
                  <a:close/>
                  <a:moveTo>
                    <a:pt x="62851" y="47752"/>
                  </a:moveTo>
                  <a:cubicBezTo>
                    <a:pt x="63346" y="47306"/>
                    <a:pt x="63849" y="46840"/>
                    <a:pt x="64371" y="46356"/>
                  </a:cubicBezTo>
                  <a:cubicBezTo>
                    <a:pt x="64637" y="44634"/>
                    <a:pt x="65068" y="42927"/>
                    <a:pt x="65665" y="41250"/>
                  </a:cubicBezTo>
                  <a:cubicBezTo>
                    <a:pt x="64952" y="41936"/>
                    <a:pt x="64281" y="42597"/>
                    <a:pt x="63643" y="43238"/>
                  </a:cubicBezTo>
                  <a:cubicBezTo>
                    <a:pt x="63245" y="44728"/>
                    <a:pt x="62982" y="46236"/>
                    <a:pt x="62851" y="47752"/>
                  </a:cubicBezTo>
                  <a:close/>
                  <a:moveTo>
                    <a:pt x="61365" y="49077"/>
                  </a:moveTo>
                  <a:cubicBezTo>
                    <a:pt x="61819" y="48683"/>
                    <a:pt x="62281" y="48270"/>
                    <a:pt x="62753" y="47842"/>
                  </a:cubicBezTo>
                  <a:cubicBezTo>
                    <a:pt x="62874" y="46341"/>
                    <a:pt x="63129" y="44844"/>
                    <a:pt x="63511" y="43366"/>
                  </a:cubicBezTo>
                  <a:cubicBezTo>
                    <a:pt x="62892" y="43985"/>
                    <a:pt x="62303" y="44585"/>
                    <a:pt x="61737" y="45159"/>
                  </a:cubicBezTo>
                  <a:cubicBezTo>
                    <a:pt x="61512" y="46458"/>
                    <a:pt x="61388" y="47767"/>
                    <a:pt x="61365" y="49077"/>
                  </a:cubicBezTo>
                  <a:close/>
                  <a:moveTo>
                    <a:pt x="60082" y="46611"/>
                  </a:moveTo>
                  <a:cubicBezTo>
                    <a:pt x="60592" y="46097"/>
                    <a:pt x="61121" y="45561"/>
                    <a:pt x="61669" y="45002"/>
                  </a:cubicBezTo>
                  <a:cubicBezTo>
                    <a:pt x="62033" y="42983"/>
                    <a:pt x="62645" y="40991"/>
                    <a:pt x="63504" y="39051"/>
                  </a:cubicBezTo>
                  <a:cubicBezTo>
                    <a:pt x="62663" y="39880"/>
                    <a:pt x="61887" y="40683"/>
                    <a:pt x="61166" y="41456"/>
                  </a:cubicBezTo>
                  <a:cubicBezTo>
                    <a:pt x="60615" y="43152"/>
                    <a:pt x="60255" y="44874"/>
                    <a:pt x="60082" y="46611"/>
                  </a:cubicBezTo>
                  <a:close/>
                  <a:moveTo>
                    <a:pt x="62202" y="35933"/>
                  </a:moveTo>
                  <a:cubicBezTo>
                    <a:pt x="60716" y="38350"/>
                    <a:pt x="59688" y="40882"/>
                    <a:pt x="59114" y="43467"/>
                  </a:cubicBezTo>
                  <a:cubicBezTo>
                    <a:pt x="59741" y="42762"/>
                    <a:pt x="60408" y="42023"/>
                    <a:pt x="61129" y="41257"/>
                  </a:cubicBezTo>
                  <a:cubicBezTo>
                    <a:pt x="62123" y="38278"/>
                    <a:pt x="63707" y="35393"/>
                    <a:pt x="65890" y="32707"/>
                  </a:cubicBezTo>
                  <a:cubicBezTo>
                    <a:pt x="64971" y="33449"/>
                    <a:pt x="64082" y="34204"/>
                    <a:pt x="63241" y="34965"/>
                  </a:cubicBezTo>
                  <a:cubicBezTo>
                    <a:pt x="62885" y="35292"/>
                    <a:pt x="62536" y="35614"/>
                    <a:pt x="62202" y="35933"/>
                  </a:cubicBezTo>
                  <a:moveTo>
                    <a:pt x="65650" y="30046"/>
                  </a:moveTo>
                  <a:cubicBezTo>
                    <a:pt x="62693" y="32737"/>
                    <a:pt x="60536" y="35723"/>
                    <a:pt x="59129" y="38852"/>
                  </a:cubicBezTo>
                  <a:cubicBezTo>
                    <a:pt x="60056" y="37832"/>
                    <a:pt x="61091" y="36762"/>
                    <a:pt x="62262" y="35652"/>
                  </a:cubicBezTo>
                  <a:cubicBezTo>
                    <a:pt x="63646" y="33457"/>
                    <a:pt x="65410" y="31367"/>
                    <a:pt x="67567" y="29431"/>
                  </a:cubicBezTo>
                  <a:cubicBezTo>
                    <a:pt x="71319" y="26066"/>
                    <a:pt x="76542" y="23071"/>
                    <a:pt x="82684" y="20505"/>
                  </a:cubicBezTo>
                  <a:cubicBezTo>
                    <a:pt x="82831" y="20389"/>
                    <a:pt x="82973" y="20276"/>
                    <a:pt x="83108" y="20160"/>
                  </a:cubicBezTo>
                  <a:cubicBezTo>
                    <a:pt x="75893" y="22940"/>
                    <a:pt x="69792" y="26268"/>
                    <a:pt x="65650" y="30046"/>
                  </a:cubicBezTo>
                  <a:moveTo>
                    <a:pt x="71349" y="25184"/>
                  </a:moveTo>
                  <a:cubicBezTo>
                    <a:pt x="68892" y="26786"/>
                    <a:pt x="66288" y="28542"/>
                    <a:pt x="63857" y="30414"/>
                  </a:cubicBezTo>
                  <a:cubicBezTo>
                    <a:pt x="63793" y="30470"/>
                    <a:pt x="63729" y="30530"/>
                    <a:pt x="63665" y="30590"/>
                  </a:cubicBezTo>
                  <a:cubicBezTo>
                    <a:pt x="59966" y="34016"/>
                    <a:pt x="57606" y="37911"/>
                    <a:pt x="56484" y="41966"/>
                  </a:cubicBezTo>
                  <a:cubicBezTo>
                    <a:pt x="57212" y="41055"/>
                    <a:pt x="58011" y="40098"/>
                    <a:pt x="58911" y="39096"/>
                  </a:cubicBezTo>
                  <a:cubicBezTo>
                    <a:pt x="60318" y="35847"/>
                    <a:pt x="62528" y="32752"/>
                    <a:pt x="65579" y="29971"/>
                  </a:cubicBezTo>
                  <a:cubicBezTo>
                    <a:pt x="69792" y="26133"/>
                    <a:pt x="76006" y="22764"/>
                    <a:pt x="83352" y="19957"/>
                  </a:cubicBezTo>
                  <a:cubicBezTo>
                    <a:pt x="83423" y="19897"/>
                    <a:pt x="83491" y="19837"/>
                    <a:pt x="83562" y="19777"/>
                  </a:cubicBezTo>
                  <a:cubicBezTo>
                    <a:pt x="79045" y="21387"/>
                    <a:pt x="74910" y="23195"/>
                    <a:pt x="71349" y="25184"/>
                  </a:cubicBezTo>
                  <a:moveTo>
                    <a:pt x="74610" y="23086"/>
                  </a:moveTo>
                  <a:cubicBezTo>
                    <a:pt x="74471" y="23173"/>
                    <a:pt x="74336" y="23259"/>
                    <a:pt x="74197" y="23349"/>
                  </a:cubicBezTo>
                  <a:cubicBezTo>
                    <a:pt x="73642" y="23706"/>
                    <a:pt x="73072" y="24069"/>
                    <a:pt x="72490" y="24445"/>
                  </a:cubicBezTo>
                  <a:cubicBezTo>
                    <a:pt x="75841" y="22674"/>
                    <a:pt x="79649" y="21049"/>
                    <a:pt x="83769" y="19593"/>
                  </a:cubicBezTo>
                  <a:cubicBezTo>
                    <a:pt x="83799" y="19567"/>
                    <a:pt x="83825" y="19541"/>
                    <a:pt x="83855" y="19515"/>
                  </a:cubicBezTo>
                  <a:cubicBezTo>
                    <a:pt x="80572" y="20610"/>
                    <a:pt x="77465" y="21803"/>
                    <a:pt x="74610" y="23086"/>
                  </a:cubicBezTo>
                  <a:close/>
                  <a:moveTo>
                    <a:pt x="76032" y="22171"/>
                  </a:moveTo>
                  <a:cubicBezTo>
                    <a:pt x="75762" y="22344"/>
                    <a:pt x="75484" y="22524"/>
                    <a:pt x="75203" y="22704"/>
                  </a:cubicBezTo>
                  <a:cubicBezTo>
                    <a:pt x="77949" y="21496"/>
                    <a:pt x="80917" y="20374"/>
                    <a:pt x="84042" y="19342"/>
                  </a:cubicBezTo>
                  <a:cubicBezTo>
                    <a:pt x="84042" y="19338"/>
                    <a:pt x="84042" y="19338"/>
                    <a:pt x="84046" y="19338"/>
                  </a:cubicBezTo>
                  <a:cubicBezTo>
                    <a:pt x="81247" y="20216"/>
                    <a:pt x="78561" y="21162"/>
                    <a:pt x="76032" y="22171"/>
                  </a:cubicBezTo>
                  <a:close/>
                  <a:moveTo>
                    <a:pt x="79566" y="19781"/>
                  </a:moveTo>
                  <a:cubicBezTo>
                    <a:pt x="79563" y="19785"/>
                    <a:pt x="79555" y="19788"/>
                    <a:pt x="79551" y="19796"/>
                  </a:cubicBezTo>
                  <a:cubicBezTo>
                    <a:pt x="81285" y="19398"/>
                    <a:pt x="82996" y="19034"/>
                    <a:pt x="84658" y="18700"/>
                  </a:cubicBezTo>
                  <a:cubicBezTo>
                    <a:pt x="84658" y="18700"/>
                    <a:pt x="84662" y="18700"/>
                    <a:pt x="84662" y="18697"/>
                  </a:cubicBezTo>
                  <a:cubicBezTo>
                    <a:pt x="83014" y="19023"/>
                    <a:pt x="81311" y="19387"/>
                    <a:pt x="79566" y="19781"/>
                  </a:cubicBezTo>
                  <a:moveTo>
                    <a:pt x="79968" y="19485"/>
                  </a:moveTo>
                  <a:cubicBezTo>
                    <a:pt x="79934" y="19511"/>
                    <a:pt x="79900" y="19537"/>
                    <a:pt x="79866" y="19560"/>
                  </a:cubicBezTo>
                  <a:cubicBezTo>
                    <a:pt x="81559" y="19181"/>
                    <a:pt x="83209" y="18832"/>
                    <a:pt x="84812" y="18517"/>
                  </a:cubicBezTo>
                  <a:cubicBezTo>
                    <a:pt x="84827" y="18498"/>
                    <a:pt x="84842" y="18475"/>
                    <a:pt x="84857" y="18456"/>
                  </a:cubicBezTo>
                  <a:cubicBezTo>
                    <a:pt x="83288" y="18764"/>
                    <a:pt x="81652" y="19106"/>
                    <a:pt x="79968" y="19485"/>
                  </a:cubicBezTo>
                  <a:close/>
                  <a:moveTo>
                    <a:pt x="73338" y="20824"/>
                  </a:moveTo>
                  <a:cubicBezTo>
                    <a:pt x="73237" y="20884"/>
                    <a:pt x="73139" y="20944"/>
                    <a:pt x="73038" y="21004"/>
                  </a:cubicBezTo>
                  <a:cubicBezTo>
                    <a:pt x="75375" y="20400"/>
                    <a:pt x="77664" y="19845"/>
                    <a:pt x="79866" y="19349"/>
                  </a:cubicBezTo>
                  <a:cubicBezTo>
                    <a:pt x="79934" y="19301"/>
                    <a:pt x="80002" y="19248"/>
                    <a:pt x="80065" y="19199"/>
                  </a:cubicBezTo>
                  <a:cubicBezTo>
                    <a:pt x="77919" y="19680"/>
                    <a:pt x="75660" y="20224"/>
                    <a:pt x="73338" y="20824"/>
                  </a:cubicBezTo>
                  <a:close/>
                  <a:moveTo>
                    <a:pt x="64554" y="22955"/>
                  </a:moveTo>
                  <a:cubicBezTo>
                    <a:pt x="64393" y="23049"/>
                    <a:pt x="64232" y="23146"/>
                    <a:pt x="64067" y="23244"/>
                  </a:cubicBezTo>
                  <a:cubicBezTo>
                    <a:pt x="67170" y="22317"/>
                    <a:pt x="70254" y="21462"/>
                    <a:pt x="73225" y="20693"/>
                  </a:cubicBezTo>
                  <a:cubicBezTo>
                    <a:pt x="73383" y="20599"/>
                    <a:pt x="73541" y="20505"/>
                    <a:pt x="73691" y="20411"/>
                  </a:cubicBezTo>
                  <a:cubicBezTo>
                    <a:pt x="70768" y="21165"/>
                    <a:pt x="67687" y="22021"/>
                    <a:pt x="64554" y="22955"/>
                  </a:cubicBezTo>
                  <a:close/>
                  <a:moveTo>
                    <a:pt x="59140" y="24276"/>
                  </a:moveTo>
                  <a:cubicBezTo>
                    <a:pt x="57756" y="24722"/>
                    <a:pt x="56364" y="25180"/>
                    <a:pt x="54976" y="25653"/>
                  </a:cubicBezTo>
                  <a:cubicBezTo>
                    <a:pt x="54814" y="25769"/>
                    <a:pt x="54649" y="25885"/>
                    <a:pt x="54488" y="26005"/>
                  </a:cubicBezTo>
                  <a:cubicBezTo>
                    <a:pt x="57786" y="24880"/>
                    <a:pt x="61140" y="23811"/>
                    <a:pt x="64434" y="22828"/>
                  </a:cubicBezTo>
                  <a:cubicBezTo>
                    <a:pt x="64562" y="22753"/>
                    <a:pt x="64686" y="22677"/>
                    <a:pt x="64813" y="22606"/>
                  </a:cubicBezTo>
                  <a:cubicBezTo>
                    <a:pt x="64922" y="22542"/>
                    <a:pt x="65035" y="22475"/>
                    <a:pt x="65144" y="22411"/>
                  </a:cubicBezTo>
                  <a:cubicBezTo>
                    <a:pt x="63170" y="23000"/>
                    <a:pt x="61163" y="23623"/>
                    <a:pt x="59140" y="24276"/>
                  </a:cubicBezTo>
                  <a:close/>
                  <a:moveTo>
                    <a:pt x="55441" y="25326"/>
                  </a:moveTo>
                  <a:cubicBezTo>
                    <a:pt x="58904" y="24160"/>
                    <a:pt x="62378" y="23064"/>
                    <a:pt x="65740" y="22070"/>
                  </a:cubicBezTo>
                  <a:cubicBezTo>
                    <a:pt x="66082" y="21875"/>
                    <a:pt x="66419" y="21683"/>
                    <a:pt x="66753" y="21492"/>
                  </a:cubicBezTo>
                  <a:cubicBezTo>
                    <a:pt x="63695" y="22396"/>
                    <a:pt x="60487" y="23405"/>
                    <a:pt x="57238" y="24482"/>
                  </a:cubicBezTo>
                  <a:cubicBezTo>
                    <a:pt x="56874" y="24602"/>
                    <a:pt x="56506" y="24726"/>
                    <a:pt x="56142" y="24850"/>
                  </a:cubicBezTo>
                  <a:cubicBezTo>
                    <a:pt x="55906" y="25007"/>
                    <a:pt x="55673" y="25165"/>
                    <a:pt x="55441" y="25326"/>
                  </a:cubicBezTo>
                  <a:close/>
                  <a:moveTo>
                    <a:pt x="47907" y="27300"/>
                  </a:moveTo>
                  <a:cubicBezTo>
                    <a:pt x="47745" y="27454"/>
                    <a:pt x="47588" y="27608"/>
                    <a:pt x="47434" y="27765"/>
                  </a:cubicBezTo>
                  <a:cubicBezTo>
                    <a:pt x="50259" y="26707"/>
                    <a:pt x="53152" y="25687"/>
                    <a:pt x="56022" y="24719"/>
                  </a:cubicBezTo>
                  <a:cubicBezTo>
                    <a:pt x="56341" y="24505"/>
                    <a:pt x="56664" y="24295"/>
                    <a:pt x="56987" y="24084"/>
                  </a:cubicBezTo>
                  <a:cubicBezTo>
                    <a:pt x="53985" y="25098"/>
                    <a:pt x="50923" y="26178"/>
                    <a:pt x="47907" y="27300"/>
                  </a:cubicBezTo>
                  <a:close/>
                  <a:moveTo>
                    <a:pt x="48218" y="27011"/>
                  </a:moveTo>
                  <a:cubicBezTo>
                    <a:pt x="51332" y="25855"/>
                    <a:pt x="54484" y="24749"/>
                    <a:pt x="57572" y="23717"/>
                  </a:cubicBezTo>
                  <a:cubicBezTo>
                    <a:pt x="58045" y="23420"/>
                    <a:pt x="58525" y="23128"/>
                    <a:pt x="59001" y="22846"/>
                  </a:cubicBezTo>
                  <a:cubicBezTo>
                    <a:pt x="55722" y="23946"/>
                    <a:pt x="52304" y="25150"/>
                    <a:pt x="48886" y="26414"/>
                  </a:cubicBezTo>
                  <a:cubicBezTo>
                    <a:pt x="48657" y="26613"/>
                    <a:pt x="48436" y="26808"/>
                    <a:pt x="48218" y="27011"/>
                  </a:cubicBezTo>
                  <a:close/>
                  <a:moveTo>
                    <a:pt x="42196" y="28804"/>
                  </a:moveTo>
                  <a:cubicBezTo>
                    <a:pt x="44361" y="27945"/>
                    <a:pt x="46567" y="27097"/>
                    <a:pt x="48773" y="26279"/>
                  </a:cubicBezTo>
                  <a:cubicBezTo>
                    <a:pt x="49074" y="26020"/>
                    <a:pt x="49381" y="25765"/>
                    <a:pt x="49696" y="25518"/>
                  </a:cubicBezTo>
                  <a:cubicBezTo>
                    <a:pt x="47325" y="26399"/>
                    <a:pt x="44928" y="27322"/>
                    <a:pt x="42564" y="28264"/>
                  </a:cubicBezTo>
                  <a:cubicBezTo>
                    <a:pt x="42436" y="28444"/>
                    <a:pt x="42312" y="28624"/>
                    <a:pt x="42196" y="28804"/>
                  </a:cubicBezTo>
                  <a:moveTo>
                    <a:pt x="42436" y="28133"/>
                  </a:moveTo>
                  <a:cubicBezTo>
                    <a:pt x="42594" y="27912"/>
                    <a:pt x="42759" y="27694"/>
                    <a:pt x="42932" y="27473"/>
                  </a:cubicBezTo>
                  <a:cubicBezTo>
                    <a:pt x="41322" y="28114"/>
                    <a:pt x="39720" y="28771"/>
                    <a:pt x="38136" y="29435"/>
                  </a:cubicBezTo>
                  <a:cubicBezTo>
                    <a:pt x="38080" y="29607"/>
                    <a:pt x="38028" y="29780"/>
                    <a:pt x="37983" y="29953"/>
                  </a:cubicBezTo>
                  <a:cubicBezTo>
                    <a:pt x="39446" y="29337"/>
                    <a:pt x="40936" y="28729"/>
                    <a:pt x="42436" y="28133"/>
                  </a:cubicBezTo>
                  <a:close/>
                  <a:moveTo>
                    <a:pt x="37825" y="30594"/>
                  </a:moveTo>
                  <a:cubicBezTo>
                    <a:pt x="39157" y="30035"/>
                    <a:pt x="40515" y="29476"/>
                    <a:pt x="41896" y="28925"/>
                  </a:cubicBezTo>
                  <a:cubicBezTo>
                    <a:pt x="41900" y="28925"/>
                    <a:pt x="41907" y="28921"/>
                    <a:pt x="41911" y="28921"/>
                  </a:cubicBezTo>
                  <a:cubicBezTo>
                    <a:pt x="42020" y="28741"/>
                    <a:pt x="42136" y="28564"/>
                    <a:pt x="42260" y="28384"/>
                  </a:cubicBezTo>
                  <a:cubicBezTo>
                    <a:pt x="40800" y="28970"/>
                    <a:pt x="39352" y="29559"/>
                    <a:pt x="37926" y="30159"/>
                  </a:cubicBezTo>
                  <a:cubicBezTo>
                    <a:pt x="37893" y="30305"/>
                    <a:pt x="37859" y="30452"/>
                    <a:pt x="37825" y="30594"/>
                  </a:cubicBezTo>
                  <a:moveTo>
                    <a:pt x="37769" y="30039"/>
                  </a:moveTo>
                  <a:cubicBezTo>
                    <a:pt x="37814" y="29870"/>
                    <a:pt x="37863" y="29697"/>
                    <a:pt x="37915" y="29529"/>
                  </a:cubicBezTo>
                  <a:cubicBezTo>
                    <a:pt x="36928" y="29945"/>
                    <a:pt x="35949" y="30362"/>
                    <a:pt x="34985" y="30782"/>
                  </a:cubicBezTo>
                  <a:cubicBezTo>
                    <a:pt x="34989" y="30928"/>
                    <a:pt x="35000" y="31074"/>
                    <a:pt x="35011" y="31221"/>
                  </a:cubicBezTo>
                  <a:cubicBezTo>
                    <a:pt x="35919" y="30827"/>
                    <a:pt x="36838" y="30433"/>
                    <a:pt x="37769" y="30039"/>
                  </a:cubicBezTo>
                  <a:moveTo>
                    <a:pt x="37622" y="30680"/>
                  </a:moveTo>
                  <a:cubicBezTo>
                    <a:pt x="37652" y="30538"/>
                    <a:pt x="37683" y="30392"/>
                    <a:pt x="37720" y="30245"/>
                  </a:cubicBezTo>
                  <a:cubicBezTo>
                    <a:pt x="36808" y="30628"/>
                    <a:pt x="35912" y="31014"/>
                    <a:pt x="35026" y="31401"/>
                  </a:cubicBezTo>
                  <a:cubicBezTo>
                    <a:pt x="35037" y="31528"/>
                    <a:pt x="35052" y="31656"/>
                    <a:pt x="35067" y="31784"/>
                  </a:cubicBezTo>
                  <a:cubicBezTo>
                    <a:pt x="35904" y="31416"/>
                    <a:pt x="36760" y="31048"/>
                    <a:pt x="37622" y="30680"/>
                  </a:cubicBezTo>
                  <a:close/>
                  <a:moveTo>
                    <a:pt x="33657" y="33720"/>
                  </a:moveTo>
                  <a:cubicBezTo>
                    <a:pt x="33687" y="33806"/>
                    <a:pt x="33717" y="33888"/>
                    <a:pt x="33747" y="33975"/>
                  </a:cubicBezTo>
                  <a:cubicBezTo>
                    <a:pt x="34197" y="33753"/>
                    <a:pt x="34655" y="33532"/>
                    <a:pt x="35124" y="33311"/>
                  </a:cubicBezTo>
                  <a:cubicBezTo>
                    <a:pt x="35105" y="33217"/>
                    <a:pt x="35086" y="33119"/>
                    <a:pt x="35067" y="33022"/>
                  </a:cubicBezTo>
                  <a:cubicBezTo>
                    <a:pt x="34583" y="33243"/>
                    <a:pt x="34111" y="33464"/>
                    <a:pt x="33645" y="33686"/>
                  </a:cubicBezTo>
                  <a:cubicBezTo>
                    <a:pt x="33649" y="33697"/>
                    <a:pt x="33653" y="33708"/>
                    <a:pt x="33657" y="33720"/>
                  </a:cubicBezTo>
                  <a:moveTo>
                    <a:pt x="32681" y="34684"/>
                  </a:moveTo>
                  <a:cubicBezTo>
                    <a:pt x="32726" y="34789"/>
                    <a:pt x="32764" y="34890"/>
                    <a:pt x="32805" y="34992"/>
                  </a:cubicBezTo>
                  <a:cubicBezTo>
                    <a:pt x="33109" y="34830"/>
                    <a:pt x="33420" y="34665"/>
                    <a:pt x="33735" y="34504"/>
                  </a:cubicBezTo>
                  <a:cubicBezTo>
                    <a:pt x="33702" y="34406"/>
                    <a:pt x="33668" y="34309"/>
                    <a:pt x="33630" y="34211"/>
                  </a:cubicBezTo>
                  <a:cubicBezTo>
                    <a:pt x="33311" y="34369"/>
                    <a:pt x="32992" y="34526"/>
                    <a:pt x="32681" y="34684"/>
                  </a:cubicBezTo>
                  <a:close/>
                  <a:moveTo>
                    <a:pt x="32497" y="34237"/>
                  </a:moveTo>
                  <a:cubicBezTo>
                    <a:pt x="32538" y="34339"/>
                    <a:pt x="32580" y="34436"/>
                    <a:pt x="32621" y="34538"/>
                  </a:cubicBezTo>
                  <a:cubicBezTo>
                    <a:pt x="32936" y="34376"/>
                    <a:pt x="33255" y="34219"/>
                    <a:pt x="33578" y="34057"/>
                  </a:cubicBezTo>
                  <a:cubicBezTo>
                    <a:pt x="33548" y="33967"/>
                    <a:pt x="33514" y="33873"/>
                    <a:pt x="33480" y="33783"/>
                  </a:cubicBezTo>
                  <a:cubicBezTo>
                    <a:pt x="33480" y="33776"/>
                    <a:pt x="33476" y="33772"/>
                    <a:pt x="33476" y="33765"/>
                  </a:cubicBezTo>
                  <a:cubicBezTo>
                    <a:pt x="33146" y="33922"/>
                    <a:pt x="32820" y="34080"/>
                    <a:pt x="32497" y="34237"/>
                  </a:cubicBezTo>
                  <a:close/>
                  <a:moveTo>
                    <a:pt x="32302" y="33783"/>
                  </a:moveTo>
                  <a:cubicBezTo>
                    <a:pt x="32347" y="33885"/>
                    <a:pt x="32392" y="33986"/>
                    <a:pt x="32433" y="34087"/>
                  </a:cubicBezTo>
                  <a:cubicBezTo>
                    <a:pt x="32760" y="33930"/>
                    <a:pt x="33086" y="33772"/>
                    <a:pt x="33420" y="33611"/>
                  </a:cubicBezTo>
                  <a:cubicBezTo>
                    <a:pt x="33386" y="33509"/>
                    <a:pt x="33349" y="33408"/>
                    <a:pt x="33315" y="33307"/>
                  </a:cubicBezTo>
                  <a:cubicBezTo>
                    <a:pt x="32974" y="33464"/>
                    <a:pt x="32636" y="33626"/>
                    <a:pt x="32302" y="33783"/>
                  </a:cubicBezTo>
                  <a:close/>
                  <a:moveTo>
                    <a:pt x="33146" y="32230"/>
                  </a:moveTo>
                  <a:cubicBezTo>
                    <a:pt x="33184" y="32350"/>
                    <a:pt x="33225" y="32470"/>
                    <a:pt x="33266" y="32590"/>
                  </a:cubicBezTo>
                  <a:cubicBezTo>
                    <a:pt x="33799" y="32346"/>
                    <a:pt x="34339" y="32102"/>
                    <a:pt x="34891" y="31862"/>
                  </a:cubicBezTo>
                  <a:cubicBezTo>
                    <a:pt x="34876" y="31735"/>
                    <a:pt x="34861" y="31607"/>
                    <a:pt x="34850" y="31476"/>
                  </a:cubicBezTo>
                  <a:cubicBezTo>
                    <a:pt x="34276" y="31727"/>
                    <a:pt x="33705" y="31979"/>
                    <a:pt x="33146" y="32230"/>
                  </a:cubicBezTo>
                  <a:close/>
                  <a:moveTo>
                    <a:pt x="34801" y="30861"/>
                  </a:moveTo>
                  <a:cubicBezTo>
                    <a:pt x="34186" y="31131"/>
                    <a:pt x="33574" y="31397"/>
                    <a:pt x="32970" y="31667"/>
                  </a:cubicBezTo>
                  <a:cubicBezTo>
                    <a:pt x="33011" y="31802"/>
                    <a:pt x="33053" y="31934"/>
                    <a:pt x="33094" y="32069"/>
                  </a:cubicBezTo>
                  <a:cubicBezTo>
                    <a:pt x="33668" y="31810"/>
                    <a:pt x="34246" y="31555"/>
                    <a:pt x="34831" y="31300"/>
                  </a:cubicBezTo>
                  <a:cubicBezTo>
                    <a:pt x="34820" y="31153"/>
                    <a:pt x="34808" y="31007"/>
                    <a:pt x="34801" y="30861"/>
                  </a:cubicBezTo>
                  <a:close/>
                  <a:moveTo>
                    <a:pt x="32741" y="30883"/>
                  </a:moveTo>
                  <a:cubicBezTo>
                    <a:pt x="33420" y="30579"/>
                    <a:pt x="34103" y="30279"/>
                    <a:pt x="34790" y="29979"/>
                  </a:cubicBezTo>
                  <a:cubicBezTo>
                    <a:pt x="34793" y="29784"/>
                    <a:pt x="34801" y="29589"/>
                    <a:pt x="34816" y="29390"/>
                  </a:cubicBezTo>
                  <a:cubicBezTo>
                    <a:pt x="34077" y="29716"/>
                    <a:pt x="33341" y="30043"/>
                    <a:pt x="32614" y="30369"/>
                  </a:cubicBezTo>
                  <a:cubicBezTo>
                    <a:pt x="32655" y="30542"/>
                    <a:pt x="32696" y="30710"/>
                    <a:pt x="32741" y="30883"/>
                  </a:cubicBezTo>
                  <a:moveTo>
                    <a:pt x="32745" y="31581"/>
                  </a:moveTo>
                  <a:cubicBezTo>
                    <a:pt x="32704" y="31431"/>
                    <a:pt x="32659" y="31281"/>
                    <a:pt x="32617" y="31131"/>
                  </a:cubicBezTo>
                  <a:cubicBezTo>
                    <a:pt x="32193" y="31318"/>
                    <a:pt x="31773" y="31510"/>
                    <a:pt x="31353" y="31697"/>
                  </a:cubicBezTo>
                  <a:cubicBezTo>
                    <a:pt x="31417" y="31840"/>
                    <a:pt x="31484" y="31979"/>
                    <a:pt x="31548" y="32121"/>
                  </a:cubicBezTo>
                  <a:cubicBezTo>
                    <a:pt x="31946" y="31941"/>
                    <a:pt x="32343" y="31761"/>
                    <a:pt x="32745" y="31581"/>
                  </a:cubicBezTo>
                  <a:moveTo>
                    <a:pt x="34786" y="30170"/>
                  </a:moveTo>
                  <a:cubicBezTo>
                    <a:pt x="34114" y="30463"/>
                    <a:pt x="33450" y="30756"/>
                    <a:pt x="32790" y="31052"/>
                  </a:cubicBezTo>
                  <a:cubicBezTo>
                    <a:pt x="32831" y="31202"/>
                    <a:pt x="32872" y="31352"/>
                    <a:pt x="32917" y="31502"/>
                  </a:cubicBezTo>
                  <a:cubicBezTo>
                    <a:pt x="33537" y="31228"/>
                    <a:pt x="34163" y="30951"/>
                    <a:pt x="34793" y="30677"/>
                  </a:cubicBezTo>
                  <a:cubicBezTo>
                    <a:pt x="34790" y="30527"/>
                    <a:pt x="34786" y="30380"/>
                    <a:pt x="34786" y="30230"/>
                  </a:cubicBezTo>
                  <a:cubicBezTo>
                    <a:pt x="34786" y="30211"/>
                    <a:pt x="34786" y="30189"/>
                    <a:pt x="34786" y="30170"/>
                  </a:cubicBezTo>
                  <a:moveTo>
                    <a:pt x="31796" y="32658"/>
                  </a:moveTo>
                  <a:cubicBezTo>
                    <a:pt x="32167" y="32485"/>
                    <a:pt x="32542" y="32316"/>
                    <a:pt x="32921" y="32144"/>
                  </a:cubicBezTo>
                  <a:cubicBezTo>
                    <a:pt x="32880" y="32012"/>
                    <a:pt x="32839" y="31877"/>
                    <a:pt x="32797" y="31746"/>
                  </a:cubicBezTo>
                  <a:cubicBezTo>
                    <a:pt x="32400" y="31922"/>
                    <a:pt x="32009" y="32099"/>
                    <a:pt x="31619" y="32275"/>
                  </a:cubicBezTo>
                  <a:cubicBezTo>
                    <a:pt x="31679" y="32403"/>
                    <a:pt x="31736" y="32530"/>
                    <a:pt x="31796" y="32658"/>
                  </a:cubicBezTo>
                  <a:moveTo>
                    <a:pt x="18101" y="48154"/>
                  </a:moveTo>
                  <a:cubicBezTo>
                    <a:pt x="16960" y="47197"/>
                    <a:pt x="16281" y="46112"/>
                    <a:pt x="16281" y="44927"/>
                  </a:cubicBezTo>
                  <a:cubicBezTo>
                    <a:pt x="16281" y="44702"/>
                    <a:pt x="16303" y="44477"/>
                    <a:pt x="16352" y="44248"/>
                  </a:cubicBezTo>
                  <a:cubicBezTo>
                    <a:pt x="16589" y="43167"/>
                    <a:pt x="17489" y="42012"/>
                    <a:pt x="18904" y="40788"/>
                  </a:cubicBezTo>
                  <a:cubicBezTo>
                    <a:pt x="20318" y="39565"/>
                    <a:pt x="22250" y="38278"/>
                    <a:pt x="24565" y="36958"/>
                  </a:cubicBezTo>
                  <a:cubicBezTo>
                    <a:pt x="26704" y="35734"/>
                    <a:pt x="29169" y="34489"/>
                    <a:pt x="31852" y="33239"/>
                  </a:cubicBezTo>
                  <a:cubicBezTo>
                    <a:pt x="31799" y="33123"/>
                    <a:pt x="31747" y="33007"/>
                    <a:pt x="31694" y="32890"/>
                  </a:cubicBezTo>
                  <a:cubicBezTo>
                    <a:pt x="25747" y="35622"/>
                    <a:pt x="20693" y="38361"/>
                    <a:pt x="17680" y="40811"/>
                  </a:cubicBezTo>
                  <a:cubicBezTo>
                    <a:pt x="15940" y="42225"/>
                    <a:pt x="14889" y="43542"/>
                    <a:pt x="14724" y="44675"/>
                  </a:cubicBezTo>
                  <a:cubicBezTo>
                    <a:pt x="14705" y="44807"/>
                    <a:pt x="14698" y="44938"/>
                    <a:pt x="14698" y="45069"/>
                  </a:cubicBezTo>
                  <a:cubicBezTo>
                    <a:pt x="14698" y="46094"/>
                    <a:pt x="15290" y="47043"/>
                    <a:pt x="16337" y="47895"/>
                  </a:cubicBezTo>
                  <a:cubicBezTo>
                    <a:pt x="16637" y="48139"/>
                    <a:pt x="16971" y="48371"/>
                    <a:pt x="17335" y="48596"/>
                  </a:cubicBezTo>
                  <a:cubicBezTo>
                    <a:pt x="17707" y="48544"/>
                    <a:pt x="18074" y="48487"/>
                    <a:pt x="18446" y="48427"/>
                  </a:cubicBezTo>
                  <a:cubicBezTo>
                    <a:pt x="18326" y="48337"/>
                    <a:pt x="18210" y="48247"/>
                    <a:pt x="18101" y="48154"/>
                  </a:cubicBezTo>
                  <a:moveTo>
                    <a:pt x="18018" y="44784"/>
                  </a:moveTo>
                  <a:cubicBezTo>
                    <a:pt x="18018" y="44465"/>
                    <a:pt x="18063" y="44143"/>
                    <a:pt x="18153" y="43816"/>
                  </a:cubicBezTo>
                  <a:cubicBezTo>
                    <a:pt x="18465" y="42724"/>
                    <a:pt x="19410" y="41561"/>
                    <a:pt x="20858" y="40338"/>
                  </a:cubicBezTo>
                  <a:cubicBezTo>
                    <a:pt x="22303" y="39119"/>
                    <a:pt x="24250" y="37843"/>
                    <a:pt x="26569" y="36537"/>
                  </a:cubicBezTo>
                  <a:cubicBezTo>
                    <a:pt x="28227" y="35607"/>
                    <a:pt x="30077" y="34661"/>
                    <a:pt x="32066" y="33712"/>
                  </a:cubicBezTo>
                  <a:cubicBezTo>
                    <a:pt x="32017" y="33607"/>
                    <a:pt x="31968" y="33498"/>
                    <a:pt x="31919" y="33389"/>
                  </a:cubicBezTo>
                  <a:cubicBezTo>
                    <a:pt x="26764" y="35794"/>
                    <a:pt x="22404" y="38196"/>
                    <a:pt x="19647" y="40391"/>
                  </a:cubicBezTo>
                  <a:cubicBezTo>
                    <a:pt x="17876" y="41798"/>
                    <a:pt x="16765" y="43122"/>
                    <a:pt x="16517" y="44281"/>
                  </a:cubicBezTo>
                  <a:cubicBezTo>
                    <a:pt x="16469" y="44499"/>
                    <a:pt x="16446" y="44717"/>
                    <a:pt x="16446" y="44927"/>
                  </a:cubicBezTo>
                  <a:cubicBezTo>
                    <a:pt x="16446" y="46045"/>
                    <a:pt x="17088" y="47088"/>
                    <a:pt x="18210" y="48026"/>
                  </a:cubicBezTo>
                  <a:cubicBezTo>
                    <a:pt x="18356" y="48150"/>
                    <a:pt x="18510" y="48274"/>
                    <a:pt x="18675" y="48390"/>
                  </a:cubicBezTo>
                  <a:cubicBezTo>
                    <a:pt x="19057" y="48326"/>
                    <a:pt x="19440" y="48259"/>
                    <a:pt x="19823" y="48184"/>
                  </a:cubicBezTo>
                  <a:cubicBezTo>
                    <a:pt x="18690" y="47167"/>
                    <a:pt x="18018" y="46022"/>
                    <a:pt x="18018" y="44784"/>
                  </a:cubicBezTo>
                  <a:moveTo>
                    <a:pt x="33094" y="32665"/>
                  </a:moveTo>
                  <a:cubicBezTo>
                    <a:pt x="33053" y="32545"/>
                    <a:pt x="33015" y="32429"/>
                    <a:pt x="32974" y="32309"/>
                  </a:cubicBezTo>
                  <a:cubicBezTo>
                    <a:pt x="32602" y="32474"/>
                    <a:pt x="32231" y="32643"/>
                    <a:pt x="31863" y="32812"/>
                  </a:cubicBezTo>
                  <a:cubicBezTo>
                    <a:pt x="31919" y="32928"/>
                    <a:pt x="31972" y="33044"/>
                    <a:pt x="32024" y="33157"/>
                  </a:cubicBezTo>
                  <a:cubicBezTo>
                    <a:pt x="32377" y="32995"/>
                    <a:pt x="32734" y="32830"/>
                    <a:pt x="33094" y="32665"/>
                  </a:cubicBezTo>
                  <a:close/>
                  <a:moveTo>
                    <a:pt x="32092" y="33311"/>
                  </a:moveTo>
                  <a:cubicBezTo>
                    <a:pt x="32141" y="33419"/>
                    <a:pt x="32190" y="33524"/>
                    <a:pt x="32235" y="33633"/>
                  </a:cubicBezTo>
                  <a:cubicBezTo>
                    <a:pt x="32572" y="33472"/>
                    <a:pt x="32914" y="33311"/>
                    <a:pt x="33259" y="33153"/>
                  </a:cubicBezTo>
                  <a:cubicBezTo>
                    <a:pt x="33221" y="33044"/>
                    <a:pt x="33184" y="32935"/>
                    <a:pt x="33146" y="32827"/>
                  </a:cubicBezTo>
                  <a:cubicBezTo>
                    <a:pt x="32794" y="32988"/>
                    <a:pt x="32441" y="33149"/>
                    <a:pt x="32092" y="33311"/>
                  </a:cubicBezTo>
                  <a:close/>
                  <a:moveTo>
                    <a:pt x="21211" y="47898"/>
                  </a:moveTo>
                  <a:cubicBezTo>
                    <a:pt x="20281" y="46897"/>
                    <a:pt x="19740" y="45805"/>
                    <a:pt x="19740" y="44645"/>
                  </a:cubicBezTo>
                  <a:cubicBezTo>
                    <a:pt x="19740" y="44225"/>
                    <a:pt x="19812" y="43794"/>
                    <a:pt x="19962" y="43362"/>
                  </a:cubicBezTo>
                  <a:cubicBezTo>
                    <a:pt x="20284" y="42413"/>
                    <a:pt x="21061" y="41419"/>
                    <a:pt x="22205" y="40387"/>
                  </a:cubicBezTo>
                  <a:cubicBezTo>
                    <a:pt x="23350" y="39351"/>
                    <a:pt x="24866" y="38282"/>
                    <a:pt x="26670" y="37190"/>
                  </a:cubicBezTo>
                  <a:cubicBezTo>
                    <a:pt x="28314" y="36196"/>
                    <a:pt x="30197" y="35187"/>
                    <a:pt x="32265" y="34170"/>
                  </a:cubicBezTo>
                  <a:cubicBezTo>
                    <a:pt x="32220" y="34069"/>
                    <a:pt x="32175" y="33967"/>
                    <a:pt x="32130" y="33862"/>
                  </a:cubicBezTo>
                  <a:cubicBezTo>
                    <a:pt x="27770" y="35941"/>
                    <a:pt x="24085" y="38012"/>
                    <a:pt x="21609" y="39944"/>
                  </a:cubicBezTo>
                  <a:cubicBezTo>
                    <a:pt x="19808" y="41344"/>
                    <a:pt x="18645" y="42676"/>
                    <a:pt x="18315" y="43861"/>
                  </a:cubicBezTo>
                  <a:cubicBezTo>
                    <a:pt x="18225" y="44173"/>
                    <a:pt x="18183" y="44484"/>
                    <a:pt x="18183" y="44784"/>
                  </a:cubicBezTo>
                  <a:cubicBezTo>
                    <a:pt x="18183" y="45989"/>
                    <a:pt x="18859" y="47122"/>
                    <a:pt x="20026" y="48146"/>
                  </a:cubicBezTo>
                  <a:cubicBezTo>
                    <a:pt x="20423" y="48067"/>
                    <a:pt x="20817" y="47985"/>
                    <a:pt x="21211" y="47898"/>
                  </a:cubicBezTo>
                  <a:close/>
                  <a:moveTo>
                    <a:pt x="21781" y="48454"/>
                  </a:moveTo>
                  <a:cubicBezTo>
                    <a:pt x="21635" y="48322"/>
                    <a:pt x="21496" y="48191"/>
                    <a:pt x="21361" y="48056"/>
                  </a:cubicBezTo>
                  <a:cubicBezTo>
                    <a:pt x="20982" y="48142"/>
                    <a:pt x="20596" y="48225"/>
                    <a:pt x="20209" y="48304"/>
                  </a:cubicBezTo>
                  <a:cubicBezTo>
                    <a:pt x="20367" y="48431"/>
                    <a:pt x="20528" y="48559"/>
                    <a:pt x="20701" y="48683"/>
                  </a:cubicBezTo>
                  <a:cubicBezTo>
                    <a:pt x="21080" y="48626"/>
                    <a:pt x="21455" y="48562"/>
                    <a:pt x="21826" y="48495"/>
                  </a:cubicBezTo>
                  <a:cubicBezTo>
                    <a:pt x="21811" y="48484"/>
                    <a:pt x="21796" y="48469"/>
                    <a:pt x="21781" y="48454"/>
                  </a:cubicBezTo>
                  <a:close/>
                  <a:moveTo>
                    <a:pt x="23185" y="48232"/>
                  </a:moveTo>
                  <a:cubicBezTo>
                    <a:pt x="23023" y="48063"/>
                    <a:pt x="22873" y="47891"/>
                    <a:pt x="22731" y="47718"/>
                  </a:cubicBezTo>
                  <a:cubicBezTo>
                    <a:pt x="22340" y="47823"/>
                    <a:pt x="21947" y="47921"/>
                    <a:pt x="21549" y="48015"/>
                  </a:cubicBezTo>
                  <a:cubicBezTo>
                    <a:pt x="21658" y="48120"/>
                    <a:pt x="21770" y="48229"/>
                    <a:pt x="21887" y="48334"/>
                  </a:cubicBezTo>
                  <a:cubicBezTo>
                    <a:pt x="21935" y="48375"/>
                    <a:pt x="21984" y="48420"/>
                    <a:pt x="22029" y="48461"/>
                  </a:cubicBezTo>
                  <a:cubicBezTo>
                    <a:pt x="22419" y="48390"/>
                    <a:pt x="22802" y="48311"/>
                    <a:pt x="23185" y="48232"/>
                  </a:cubicBezTo>
                  <a:close/>
                  <a:moveTo>
                    <a:pt x="23845" y="48863"/>
                  </a:moveTo>
                  <a:cubicBezTo>
                    <a:pt x="23755" y="48784"/>
                    <a:pt x="23669" y="48705"/>
                    <a:pt x="23586" y="48626"/>
                  </a:cubicBezTo>
                  <a:cubicBezTo>
                    <a:pt x="23500" y="48547"/>
                    <a:pt x="23421" y="48469"/>
                    <a:pt x="23339" y="48390"/>
                  </a:cubicBezTo>
                  <a:cubicBezTo>
                    <a:pt x="22967" y="48469"/>
                    <a:pt x="22592" y="48544"/>
                    <a:pt x="22217" y="48615"/>
                  </a:cubicBezTo>
                  <a:cubicBezTo>
                    <a:pt x="22386" y="48758"/>
                    <a:pt x="22562" y="48893"/>
                    <a:pt x="22749" y="49031"/>
                  </a:cubicBezTo>
                  <a:cubicBezTo>
                    <a:pt x="23117" y="48979"/>
                    <a:pt x="23481" y="48923"/>
                    <a:pt x="23845" y="48863"/>
                  </a:cubicBezTo>
                  <a:close/>
                  <a:moveTo>
                    <a:pt x="24029" y="49016"/>
                  </a:moveTo>
                  <a:cubicBezTo>
                    <a:pt x="23676" y="49077"/>
                    <a:pt x="23320" y="49133"/>
                    <a:pt x="22963" y="49185"/>
                  </a:cubicBezTo>
                  <a:cubicBezTo>
                    <a:pt x="23151" y="49317"/>
                    <a:pt x="23342" y="49444"/>
                    <a:pt x="23541" y="49572"/>
                  </a:cubicBezTo>
                  <a:cubicBezTo>
                    <a:pt x="23890" y="49538"/>
                    <a:pt x="24235" y="49500"/>
                    <a:pt x="24580" y="49459"/>
                  </a:cubicBezTo>
                  <a:cubicBezTo>
                    <a:pt x="24389" y="49313"/>
                    <a:pt x="24205" y="49167"/>
                    <a:pt x="24029" y="49016"/>
                  </a:cubicBezTo>
                  <a:close/>
                  <a:moveTo>
                    <a:pt x="25368" y="48818"/>
                  </a:moveTo>
                  <a:cubicBezTo>
                    <a:pt x="25353" y="48803"/>
                    <a:pt x="25338" y="48788"/>
                    <a:pt x="25327" y="48776"/>
                  </a:cubicBezTo>
                  <a:cubicBezTo>
                    <a:pt x="24967" y="48848"/>
                    <a:pt x="24599" y="48919"/>
                    <a:pt x="24235" y="48983"/>
                  </a:cubicBezTo>
                  <a:cubicBezTo>
                    <a:pt x="24419" y="49133"/>
                    <a:pt x="24610" y="49283"/>
                    <a:pt x="24809" y="49429"/>
                  </a:cubicBezTo>
                  <a:cubicBezTo>
                    <a:pt x="25166" y="49384"/>
                    <a:pt x="25522" y="49335"/>
                    <a:pt x="25871" y="49279"/>
                  </a:cubicBezTo>
                  <a:cubicBezTo>
                    <a:pt x="25699" y="49125"/>
                    <a:pt x="25530" y="48971"/>
                    <a:pt x="25368" y="48818"/>
                  </a:cubicBezTo>
                  <a:moveTo>
                    <a:pt x="27158" y="49058"/>
                  </a:moveTo>
                  <a:cubicBezTo>
                    <a:pt x="27121" y="49020"/>
                    <a:pt x="27079" y="48979"/>
                    <a:pt x="27042" y="48938"/>
                  </a:cubicBezTo>
                  <a:cubicBezTo>
                    <a:pt x="26895" y="48788"/>
                    <a:pt x="26757" y="48638"/>
                    <a:pt x="26625" y="48484"/>
                  </a:cubicBezTo>
                  <a:cubicBezTo>
                    <a:pt x="26550" y="48502"/>
                    <a:pt x="26475" y="48521"/>
                    <a:pt x="26400" y="48536"/>
                  </a:cubicBezTo>
                  <a:cubicBezTo>
                    <a:pt x="26108" y="48608"/>
                    <a:pt x="25811" y="48675"/>
                    <a:pt x="25511" y="48735"/>
                  </a:cubicBezTo>
                  <a:cubicBezTo>
                    <a:pt x="25691" y="48908"/>
                    <a:pt x="25879" y="49080"/>
                    <a:pt x="26078" y="49249"/>
                  </a:cubicBezTo>
                  <a:cubicBezTo>
                    <a:pt x="26441" y="49189"/>
                    <a:pt x="26802" y="49125"/>
                    <a:pt x="27158" y="49058"/>
                  </a:cubicBezTo>
                  <a:moveTo>
                    <a:pt x="27316" y="49215"/>
                  </a:moveTo>
                  <a:cubicBezTo>
                    <a:pt x="26967" y="49283"/>
                    <a:pt x="26614" y="49343"/>
                    <a:pt x="26261" y="49403"/>
                  </a:cubicBezTo>
                  <a:cubicBezTo>
                    <a:pt x="26456" y="49564"/>
                    <a:pt x="26663" y="49726"/>
                    <a:pt x="26877" y="49879"/>
                  </a:cubicBezTo>
                  <a:cubicBezTo>
                    <a:pt x="27222" y="49842"/>
                    <a:pt x="27563" y="49797"/>
                    <a:pt x="27901" y="49752"/>
                  </a:cubicBezTo>
                  <a:cubicBezTo>
                    <a:pt x="27698" y="49576"/>
                    <a:pt x="27503" y="49395"/>
                    <a:pt x="27316" y="49215"/>
                  </a:cubicBezTo>
                  <a:close/>
                  <a:moveTo>
                    <a:pt x="29150" y="49553"/>
                  </a:moveTo>
                  <a:cubicBezTo>
                    <a:pt x="28959" y="49362"/>
                    <a:pt x="28779" y="49170"/>
                    <a:pt x="28603" y="48975"/>
                  </a:cubicBezTo>
                  <a:cubicBezTo>
                    <a:pt x="28595" y="48964"/>
                    <a:pt x="28588" y="48956"/>
                    <a:pt x="28580" y="48945"/>
                  </a:cubicBezTo>
                  <a:cubicBezTo>
                    <a:pt x="28456" y="48975"/>
                    <a:pt x="28332" y="49001"/>
                    <a:pt x="28209" y="49028"/>
                  </a:cubicBezTo>
                  <a:cubicBezTo>
                    <a:pt x="27976" y="49080"/>
                    <a:pt x="27740" y="49129"/>
                    <a:pt x="27500" y="49178"/>
                  </a:cubicBezTo>
                  <a:cubicBezTo>
                    <a:pt x="27691" y="49362"/>
                    <a:pt x="27893" y="49542"/>
                    <a:pt x="28104" y="49722"/>
                  </a:cubicBezTo>
                  <a:cubicBezTo>
                    <a:pt x="28456" y="49669"/>
                    <a:pt x="28805" y="49613"/>
                    <a:pt x="29150" y="49553"/>
                  </a:cubicBezTo>
                  <a:close/>
                  <a:moveTo>
                    <a:pt x="29912" y="50258"/>
                  </a:moveTo>
                  <a:cubicBezTo>
                    <a:pt x="29702" y="50078"/>
                    <a:pt x="29503" y="49891"/>
                    <a:pt x="29308" y="49707"/>
                  </a:cubicBezTo>
                  <a:cubicBezTo>
                    <a:pt x="28974" y="49767"/>
                    <a:pt x="28633" y="49823"/>
                    <a:pt x="28287" y="49876"/>
                  </a:cubicBezTo>
                  <a:cubicBezTo>
                    <a:pt x="28490" y="50045"/>
                    <a:pt x="28700" y="50210"/>
                    <a:pt x="28918" y="50371"/>
                  </a:cubicBezTo>
                  <a:cubicBezTo>
                    <a:pt x="29252" y="50337"/>
                    <a:pt x="29586" y="50300"/>
                    <a:pt x="29912" y="50258"/>
                  </a:cubicBezTo>
                  <a:moveTo>
                    <a:pt x="30092" y="50412"/>
                  </a:moveTo>
                  <a:cubicBezTo>
                    <a:pt x="29777" y="50453"/>
                    <a:pt x="29454" y="50491"/>
                    <a:pt x="29132" y="50525"/>
                  </a:cubicBezTo>
                  <a:cubicBezTo>
                    <a:pt x="29338" y="50675"/>
                    <a:pt x="29548" y="50821"/>
                    <a:pt x="29762" y="50968"/>
                  </a:cubicBezTo>
                  <a:cubicBezTo>
                    <a:pt x="30077" y="50949"/>
                    <a:pt x="30392" y="50930"/>
                    <a:pt x="30700" y="50904"/>
                  </a:cubicBezTo>
                  <a:cubicBezTo>
                    <a:pt x="30494" y="50742"/>
                    <a:pt x="30291" y="50581"/>
                    <a:pt x="30092" y="50412"/>
                  </a:cubicBezTo>
                  <a:close/>
                  <a:moveTo>
                    <a:pt x="31886" y="50791"/>
                  </a:moveTo>
                  <a:cubicBezTo>
                    <a:pt x="31679" y="50611"/>
                    <a:pt x="31477" y="50423"/>
                    <a:pt x="31282" y="50236"/>
                  </a:cubicBezTo>
                  <a:cubicBezTo>
                    <a:pt x="30959" y="50292"/>
                    <a:pt x="30629" y="50341"/>
                    <a:pt x="30299" y="50386"/>
                  </a:cubicBezTo>
                  <a:cubicBezTo>
                    <a:pt x="30501" y="50555"/>
                    <a:pt x="30711" y="50720"/>
                    <a:pt x="30925" y="50885"/>
                  </a:cubicBezTo>
                  <a:cubicBezTo>
                    <a:pt x="31248" y="50859"/>
                    <a:pt x="31570" y="50829"/>
                    <a:pt x="31886" y="50791"/>
                  </a:cubicBezTo>
                  <a:moveTo>
                    <a:pt x="32066" y="50949"/>
                  </a:moveTo>
                  <a:cubicBezTo>
                    <a:pt x="31758" y="50983"/>
                    <a:pt x="31450" y="51016"/>
                    <a:pt x="31135" y="51043"/>
                  </a:cubicBezTo>
                  <a:cubicBezTo>
                    <a:pt x="31342" y="51193"/>
                    <a:pt x="31552" y="51343"/>
                    <a:pt x="31766" y="51493"/>
                  </a:cubicBezTo>
                  <a:cubicBezTo>
                    <a:pt x="32073" y="51482"/>
                    <a:pt x="32373" y="51467"/>
                    <a:pt x="32674" y="51448"/>
                  </a:cubicBezTo>
                  <a:cubicBezTo>
                    <a:pt x="32467" y="51283"/>
                    <a:pt x="32261" y="51118"/>
                    <a:pt x="32066" y="50949"/>
                  </a:cubicBezTo>
                  <a:close/>
                  <a:moveTo>
                    <a:pt x="33825" y="51358"/>
                  </a:moveTo>
                  <a:cubicBezTo>
                    <a:pt x="33615" y="51174"/>
                    <a:pt x="33413" y="50983"/>
                    <a:pt x="33218" y="50795"/>
                  </a:cubicBezTo>
                  <a:cubicBezTo>
                    <a:pt x="32906" y="50840"/>
                    <a:pt x="32587" y="50885"/>
                    <a:pt x="32268" y="50922"/>
                  </a:cubicBezTo>
                  <a:cubicBezTo>
                    <a:pt x="32471" y="51095"/>
                    <a:pt x="32681" y="51264"/>
                    <a:pt x="32899" y="51433"/>
                  </a:cubicBezTo>
                  <a:cubicBezTo>
                    <a:pt x="33210" y="51414"/>
                    <a:pt x="33522" y="51388"/>
                    <a:pt x="33825" y="51358"/>
                  </a:cubicBezTo>
                  <a:moveTo>
                    <a:pt x="34002" y="51515"/>
                  </a:moveTo>
                  <a:cubicBezTo>
                    <a:pt x="33705" y="51545"/>
                    <a:pt x="33409" y="51568"/>
                    <a:pt x="33105" y="51590"/>
                  </a:cubicBezTo>
                  <a:cubicBezTo>
                    <a:pt x="33311" y="51748"/>
                    <a:pt x="33525" y="51902"/>
                    <a:pt x="33739" y="52052"/>
                  </a:cubicBezTo>
                  <a:cubicBezTo>
                    <a:pt x="34036" y="52048"/>
                    <a:pt x="34328" y="52041"/>
                    <a:pt x="34617" y="52026"/>
                  </a:cubicBezTo>
                  <a:cubicBezTo>
                    <a:pt x="34407" y="51857"/>
                    <a:pt x="34201" y="51688"/>
                    <a:pt x="34002" y="51515"/>
                  </a:cubicBezTo>
                  <a:moveTo>
                    <a:pt x="35735" y="51962"/>
                  </a:moveTo>
                  <a:cubicBezTo>
                    <a:pt x="35525" y="51770"/>
                    <a:pt x="35322" y="51579"/>
                    <a:pt x="35124" y="51384"/>
                  </a:cubicBezTo>
                  <a:cubicBezTo>
                    <a:pt x="34820" y="51425"/>
                    <a:pt x="34516" y="51463"/>
                    <a:pt x="34204" y="51493"/>
                  </a:cubicBezTo>
                  <a:cubicBezTo>
                    <a:pt x="34411" y="51669"/>
                    <a:pt x="34621" y="51845"/>
                    <a:pt x="34838" y="52018"/>
                  </a:cubicBezTo>
                  <a:cubicBezTo>
                    <a:pt x="35142" y="52003"/>
                    <a:pt x="35443" y="51984"/>
                    <a:pt x="35735" y="51962"/>
                  </a:cubicBezTo>
                  <a:close/>
                  <a:moveTo>
                    <a:pt x="35912" y="52119"/>
                  </a:moveTo>
                  <a:cubicBezTo>
                    <a:pt x="35626" y="52142"/>
                    <a:pt x="35337" y="52161"/>
                    <a:pt x="35045" y="52176"/>
                  </a:cubicBezTo>
                  <a:cubicBezTo>
                    <a:pt x="35251" y="52337"/>
                    <a:pt x="35461" y="52495"/>
                    <a:pt x="35679" y="52652"/>
                  </a:cubicBezTo>
                  <a:lnTo>
                    <a:pt x="35750" y="52652"/>
                  </a:lnTo>
                  <a:lnTo>
                    <a:pt x="35750" y="52652"/>
                  </a:lnTo>
                  <a:cubicBezTo>
                    <a:pt x="36013" y="52652"/>
                    <a:pt x="36272" y="52648"/>
                    <a:pt x="36527" y="52641"/>
                  </a:cubicBezTo>
                  <a:cubicBezTo>
                    <a:pt x="36317" y="52468"/>
                    <a:pt x="36110" y="52296"/>
                    <a:pt x="35912" y="52119"/>
                  </a:cubicBezTo>
                  <a:close/>
                  <a:moveTo>
                    <a:pt x="37619" y="52600"/>
                  </a:moveTo>
                  <a:cubicBezTo>
                    <a:pt x="37405" y="52405"/>
                    <a:pt x="37198" y="52209"/>
                    <a:pt x="37000" y="52011"/>
                  </a:cubicBezTo>
                  <a:cubicBezTo>
                    <a:pt x="36707" y="52044"/>
                    <a:pt x="36411" y="52074"/>
                    <a:pt x="36110" y="52101"/>
                  </a:cubicBezTo>
                  <a:cubicBezTo>
                    <a:pt x="36317" y="52281"/>
                    <a:pt x="36531" y="52461"/>
                    <a:pt x="36748" y="52637"/>
                  </a:cubicBezTo>
                  <a:cubicBezTo>
                    <a:pt x="37041" y="52630"/>
                    <a:pt x="37330" y="52615"/>
                    <a:pt x="37619" y="52600"/>
                  </a:cubicBezTo>
                  <a:moveTo>
                    <a:pt x="37791" y="52757"/>
                  </a:moveTo>
                  <a:cubicBezTo>
                    <a:pt x="37514" y="52776"/>
                    <a:pt x="37232" y="52787"/>
                    <a:pt x="36951" y="52798"/>
                  </a:cubicBezTo>
                  <a:cubicBezTo>
                    <a:pt x="37157" y="52960"/>
                    <a:pt x="37367" y="53125"/>
                    <a:pt x="37585" y="53283"/>
                  </a:cubicBezTo>
                  <a:cubicBezTo>
                    <a:pt x="37848" y="53290"/>
                    <a:pt x="38110" y="53294"/>
                    <a:pt x="38373" y="53294"/>
                  </a:cubicBezTo>
                  <a:lnTo>
                    <a:pt x="38377" y="53294"/>
                  </a:lnTo>
                  <a:lnTo>
                    <a:pt x="38407" y="53294"/>
                  </a:lnTo>
                  <a:cubicBezTo>
                    <a:pt x="38197" y="53117"/>
                    <a:pt x="37990" y="52937"/>
                    <a:pt x="37791" y="52757"/>
                  </a:cubicBezTo>
                  <a:moveTo>
                    <a:pt x="39468" y="53275"/>
                  </a:moveTo>
                  <a:cubicBezTo>
                    <a:pt x="39258" y="53076"/>
                    <a:pt x="39052" y="52877"/>
                    <a:pt x="38849" y="52675"/>
                  </a:cubicBezTo>
                  <a:cubicBezTo>
                    <a:pt x="38568" y="52701"/>
                    <a:pt x="38279" y="52727"/>
                    <a:pt x="37990" y="52746"/>
                  </a:cubicBezTo>
                  <a:cubicBezTo>
                    <a:pt x="38197" y="52930"/>
                    <a:pt x="38407" y="53110"/>
                    <a:pt x="38624" y="53290"/>
                  </a:cubicBezTo>
                  <a:cubicBezTo>
                    <a:pt x="38909" y="53290"/>
                    <a:pt x="39191" y="53283"/>
                    <a:pt x="39468" y="53275"/>
                  </a:cubicBezTo>
                  <a:close/>
                  <a:moveTo>
                    <a:pt x="39641" y="53433"/>
                  </a:moveTo>
                  <a:cubicBezTo>
                    <a:pt x="39371" y="53444"/>
                    <a:pt x="39097" y="53451"/>
                    <a:pt x="38823" y="53455"/>
                  </a:cubicBezTo>
                  <a:cubicBezTo>
                    <a:pt x="39029" y="53620"/>
                    <a:pt x="39240" y="53785"/>
                    <a:pt x="39453" y="53947"/>
                  </a:cubicBezTo>
                  <a:cubicBezTo>
                    <a:pt x="39720" y="53962"/>
                    <a:pt x="39986" y="53969"/>
                    <a:pt x="40253" y="53977"/>
                  </a:cubicBezTo>
                  <a:cubicBezTo>
                    <a:pt x="40043" y="53797"/>
                    <a:pt x="39840" y="53616"/>
                    <a:pt x="39641" y="53433"/>
                  </a:cubicBezTo>
                  <a:moveTo>
                    <a:pt x="40677" y="53373"/>
                  </a:moveTo>
                  <a:cubicBezTo>
                    <a:pt x="40399" y="53395"/>
                    <a:pt x="40121" y="53410"/>
                    <a:pt x="39836" y="53425"/>
                  </a:cubicBezTo>
                  <a:cubicBezTo>
                    <a:pt x="40043" y="53609"/>
                    <a:pt x="40256" y="53797"/>
                    <a:pt x="40470" y="53980"/>
                  </a:cubicBezTo>
                  <a:cubicBezTo>
                    <a:pt x="40624" y="53980"/>
                    <a:pt x="40778" y="53980"/>
                    <a:pt x="40928" y="53980"/>
                  </a:cubicBezTo>
                  <a:lnTo>
                    <a:pt x="40932" y="53980"/>
                  </a:lnTo>
                  <a:cubicBezTo>
                    <a:pt x="41052" y="53980"/>
                    <a:pt x="41172" y="53980"/>
                    <a:pt x="41292" y="53980"/>
                  </a:cubicBezTo>
                  <a:cubicBezTo>
                    <a:pt x="41082" y="53782"/>
                    <a:pt x="40875" y="53575"/>
                    <a:pt x="40677" y="53373"/>
                  </a:cubicBezTo>
                  <a:moveTo>
                    <a:pt x="42328" y="53950"/>
                  </a:moveTo>
                  <a:cubicBezTo>
                    <a:pt x="42114" y="53725"/>
                    <a:pt x="41907" y="53500"/>
                    <a:pt x="41708" y="53271"/>
                  </a:cubicBezTo>
                  <a:cubicBezTo>
                    <a:pt x="41427" y="53305"/>
                    <a:pt x="41142" y="53335"/>
                    <a:pt x="40853" y="53358"/>
                  </a:cubicBezTo>
                  <a:cubicBezTo>
                    <a:pt x="41059" y="53568"/>
                    <a:pt x="41269" y="53774"/>
                    <a:pt x="41487" y="53977"/>
                  </a:cubicBezTo>
                  <a:cubicBezTo>
                    <a:pt x="41768" y="53973"/>
                    <a:pt x="42050" y="53962"/>
                    <a:pt x="42328" y="53950"/>
                  </a:cubicBezTo>
                  <a:moveTo>
                    <a:pt x="42474" y="54104"/>
                  </a:moveTo>
                  <a:cubicBezTo>
                    <a:pt x="42204" y="54119"/>
                    <a:pt x="41934" y="54130"/>
                    <a:pt x="41656" y="54134"/>
                  </a:cubicBezTo>
                  <a:cubicBezTo>
                    <a:pt x="41840" y="54303"/>
                    <a:pt x="42027" y="54472"/>
                    <a:pt x="42215" y="54637"/>
                  </a:cubicBezTo>
                  <a:cubicBezTo>
                    <a:pt x="42237" y="54656"/>
                    <a:pt x="42264" y="54678"/>
                    <a:pt x="42286" y="54697"/>
                  </a:cubicBezTo>
                  <a:cubicBezTo>
                    <a:pt x="42556" y="54708"/>
                    <a:pt x="42823" y="54712"/>
                    <a:pt x="43085" y="54716"/>
                  </a:cubicBezTo>
                  <a:cubicBezTo>
                    <a:pt x="42879" y="54513"/>
                    <a:pt x="42673" y="54311"/>
                    <a:pt x="42474" y="54104"/>
                  </a:cubicBezTo>
                  <a:moveTo>
                    <a:pt x="44102" y="54712"/>
                  </a:moveTo>
                  <a:cubicBezTo>
                    <a:pt x="43892" y="54487"/>
                    <a:pt x="43686" y="54258"/>
                    <a:pt x="43487" y="54029"/>
                  </a:cubicBezTo>
                  <a:cubicBezTo>
                    <a:pt x="43213" y="54055"/>
                    <a:pt x="42935" y="54078"/>
                    <a:pt x="42650" y="54093"/>
                  </a:cubicBezTo>
                  <a:cubicBezTo>
                    <a:pt x="42857" y="54303"/>
                    <a:pt x="43067" y="54513"/>
                    <a:pt x="43284" y="54720"/>
                  </a:cubicBezTo>
                  <a:cubicBezTo>
                    <a:pt x="43329" y="54720"/>
                    <a:pt x="43374" y="54720"/>
                    <a:pt x="43416" y="54720"/>
                  </a:cubicBezTo>
                  <a:lnTo>
                    <a:pt x="43419" y="54720"/>
                  </a:lnTo>
                  <a:cubicBezTo>
                    <a:pt x="43648" y="54720"/>
                    <a:pt x="43877" y="54716"/>
                    <a:pt x="44102" y="54712"/>
                  </a:cubicBezTo>
                  <a:moveTo>
                    <a:pt x="44849" y="55474"/>
                  </a:moveTo>
                  <a:cubicBezTo>
                    <a:pt x="44646" y="55275"/>
                    <a:pt x="44444" y="55072"/>
                    <a:pt x="44249" y="54866"/>
                  </a:cubicBezTo>
                  <a:cubicBezTo>
                    <a:pt x="43986" y="54873"/>
                    <a:pt x="43720" y="54877"/>
                    <a:pt x="43453" y="54877"/>
                  </a:cubicBezTo>
                  <a:cubicBezTo>
                    <a:pt x="43494" y="54918"/>
                    <a:pt x="43536" y="54956"/>
                    <a:pt x="43581" y="54997"/>
                  </a:cubicBezTo>
                  <a:cubicBezTo>
                    <a:pt x="43742" y="55147"/>
                    <a:pt x="43907" y="55297"/>
                    <a:pt x="44076" y="55444"/>
                  </a:cubicBezTo>
                  <a:cubicBezTo>
                    <a:pt x="44339" y="55459"/>
                    <a:pt x="44597" y="55474"/>
                    <a:pt x="44856" y="55481"/>
                  </a:cubicBezTo>
                  <a:cubicBezTo>
                    <a:pt x="44856" y="55477"/>
                    <a:pt x="44853" y="55477"/>
                    <a:pt x="44849" y="55474"/>
                  </a:cubicBezTo>
                  <a:close/>
                  <a:moveTo>
                    <a:pt x="45847" y="55500"/>
                  </a:moveTo>
                  <a:lnTo>
                    <a:pt x="45847" y="55500"/>
                  </a:lnTo>
                  <a:lnTo>
                    <a:pt x="45858" y="55500"/>
                  </a:lnTo>
                  <a:cubicBezTo>
                    <a:pt x="45648" y="55275"/>
                    <a:pt x="45445" y="55046"/>
                    <a:pt x="45247" y="54817"/>
                  </a:cubicBezTo>
                  <a:cubicBezTo>
                    <a:pt x="44976" y="54836"/>
                    <a:pt x="44703" y="54851"/>
                    <a:pt x="44429" y="54858"/>
                  </a:cubicBezTo>
                  <a:cubicBezTo>
                    <a:pt x="44594" y="55035"/>
                    <a:pt x="44766" y="55207"/>
                    <a:pt x="44943" y="55380"/>
                  </a:cubicBezTo>
                  <a:cubicBezTo>
                    <a:pt x="44980" y="55417"/>
                    <a:pt x="45018" y="55451"/>
                    <a:pt x="45051" y="55489"/>
                  </a:cubicBezTo>
                  <a:cubicBezTo>
                    <a:pt x="45322" y="55496"/>
                    <a:pt x="45584" y="55500"/>
                    <a:pt x="45847" y="55500"/>
                  </a:cubicBezTo>
                  <a:moveTo>
                    <a:pt x="46215" y="55875"/>
                  </a:moveTo>
                  <a:cubicBezTo>
                    <a:pt x="46143" y="55804"/>
                    <a:pt x="46072" y="55729"/>
                    <a:pt x="46004" y="55658"/>
                  </a:cubicBezTo>
                  <a:cubicBezTo>
                    <a:pt x="45952" y="55658"/>
                    <a:pt x="45899" y="55658"/>
                    <a:pt x="45847" y="55658"/>
                  </a:cubicBezTo>
                  <a:cubicBezTo>
                    <a:pt x="45641" y="55658"/>
                    <a:pt x="45430" y="55654"/>
                    <a:pt x="45220" y="55650"/>
                  </a:cubicBezTo>
                  <a:cubicBezTo>
                    <a:pt x="45423" y="55841"/>
                    <a:pt x="45629" y="56033"/>
                    <a:pt x="45836" y="56220"/>
                  </a:cubicBezTo>
                  <a:cubicBezTo>
                    <a:pt x="46095" y="56239"/>
                    <a:pt x="46350" y="56258"/>
                    <a:pt x="46605" y="56273"/>
                  </a:cubicBezTo>
                  <a:cubicBezTo>
                    <a:pt x="46473" y="56142"/>
                    <a:pt x="46342" y="56010"/>
                    <a:pt x="46215" y="55875"/>
                  </a:cubicBezTo>
                  <a:moveTo>
                    <a:pt x="47592" y="56314"/>
                  </a:moveTo>
                  <a:cubicBezTo>
                    <a:pt x="47588" y="56310"/>
                    <a:pt x="47584" y="56303"/>
                    <a:pt x="47577" y="56299"/>
                  </a:cubicBezTo>
                  <a:cubicBezTo>
                    <a:pt x="47378" y="56078"/>
                    <a:pt x="47179" y="55856"/>
                    <a:pt x="46988" y="55631"/>
                  </a:cubicBezTo>
                  <a:cubicBezTo>
                    <a:pt x="46834" y="55639"/>
                    <a:pt x="46676" y="55643"/>
                    <a:pt x="46519" y="55646"/>
                  </a:cubicBezTo>
                  <a:cubicBezTo>
                    <a:pt x="46406" y="55650"/>
                    <a:pt x="46293" y="55654"/>
                    <a:pt x="46181" y="55654"/>
                  </a:cubicBezTo>
                  <a:cubicBezTo>
                    <a:pt x="46222" y="55699"/>
                    <a:pt x="46263" y="55740"/>
                    <a:pt x="46308" y="55785"/>
                  </a:cubicBezTo>
                  <a:cubicBezTo>
                    <a:pt x="46470" y="55954"/>
                    <a:pt x="46635" y="56119"/>
                    <a:pt x="46800" y="56284"/>
                  </a:cubicBezTo>
                  <a:cubicBezTo>
                    <a:pt x="47066" y="56299"/>
                    <a:pt x="47333" y="56307"/>
                    <a:pt x="47592" y="56314"/>
                  </a:cubicBezTo>
                  <a:close/>
                  <a:moveTo>
                    <a:pt x="47738" y="56472"/>
                  </a:moveTo>
                  <a:cubicBezTo>
                    <a:pt x="47708" y="56472"/>
                    <a:pt x="47682" y="56472"/>
                    <a:pt x="47652" y="56472"/>
                  </a:cubicBezTo>
                  <a:cubicBezTo>
                    <a:pt x="47426" y="56464"/>
                    <a:pt x="47198" y="56457"/>
                    <a:pt x="46969" y="56445"/>
                  </a:cubicBezTo>
                  <a:cubicBezTo>
                    <a:pt x="47164" y="56637"/>
                    <a:pt x="47366" y="56828"/>
                    <a:pt x="47573" y="57016"/>
                  </a:cubicBezTo>
                  <a:cubicBezTo>
                    <a:pt x="47828" y="57042"/>
                    <a:pt x="48079" y="57065"/>
                    <a:pt x="48331" y="57087"/>
                  </a:cubicBezTo>
                  <a:cubicBezTo>
                    <a:pt x="48128" y="56884"/>
                    <a:pt x="47933" y="56678"/>
                    <a:pt x="47738" y="56472"/>
                  </a:cubicBezTo>
                  <a:moveTo>
                    <a:pt x="48803" y="57121"/>
                  </a:moveTo>
                  <a:cubicBezTo>
                    <a:pt x="48972" y="57132"/>
                    <a:pt x="49141" y="57143"/>
                    <a:pt x="49306" y="57151"/>
                  </a:cubicBezTo>
                  <a:cubicBezTo>
                    <a:pt x="49104" y="56926"/>
                    <a:pt x="48905" y="56701"/>
                    <a:pt x="48710" y="56475"/>
                  </a:cubicBezTo>
                  <a:cubicBezTo>
                    <a:pt x="48575" y="56475"/>
                    <a:pt x="48436" y="56475"/>
                    <a:pt x="48297" y="56475"/>
                  </a:cubicBezTo>
                  <a:lnTo>
                    <a:pt x="48293" y="56475"/>
                  </a:lnTo>
                  <a:cubicBezTo>
                    <a:pt x="48169" y="56475"/>
                    <a:pt x="48042" y="56475"/>
                    <a:pt x="47914" y="56475"/>
                  </a:cubicBezTo>
                  <a:cubicBezTo>
                    <a:pt x="48113" y="56686"/>
                    <a:pt x="48316" y="56896"/>
                    <a:pt x="48526" y="57102"/>
                  </a:cubicBezTo>
                  <a:cubicBezTo>
                    <a:pt x="48620" y="57110"/>
                    <a:pt x="48710" y="57113"/>
                    <a:pt x="48803" y="57121"/>
                  </a:cubicBezTo>
                  <a:moveTo>
                    <a:pt x="49453" y="57308"/>
                  </a:moveTo>
                  <a:cubicBezTo>
                    <a:pt x="49235" y="57301"/>
                    <a:pt x="49014" y="57286"/>
                    <a:pt x="48792" y="57271"/>
                  </a:cubicBezTo>
                  <a:cubicBezTo>
                    <a:pt x="48758" y="57271"/>
                    <a:pt x="48725" y="57267"/>
                    <a:pt x="48691" y="57267"/>
                  </a:cubicBezTo>
                  <a:cubicBezTo>
                    <a:pt x="48886" y="57455"/>
                    <a:pt x="49085" y="57646"/>
                    <a:pt x="49287" y="57834"/>
                  </a:cubicBezTo>
                  <a:cubicBezTo>
                    <a:pt x="49513" y="57860"/>
                    <a:pt x="49734" y="57886"/>
                    <a:pt x="49959" y="57912"/>
                  </a:cubicBezTo>
                  <a:cubicBezTo>
                    <a:pt x="49985" y="57912"/>
                    <a:pt x="50008" y="57916"/>
                    <a:pt x="50034" y="57920"/>
                  </a:cubicBezTo>
                  <a:cubicBezTo>
                    <a:pt x="49835" y="57717"/>
                    <a:pt x="49644" y="57515"/>
                    <a:pt x="49453" y="57308"/>
                  </a:cubicBezTo>
                  <a:close/>
                  <a:moveTo>
                    <a:pt x="51002" y="58006"/>
                  </a:moveTo>
                  <a:cubicBezTo>
                    <a:pt x="50800" y="57785"/>
                    <a:pt x="50604" y="57560"/>
                    <a:pt x="50413" y="57335"/>
                  </a:cubicBezTo>
                  <a:cubicBezTo>
                    <a:pt x="50154" y="57335"/>
                    <a:pt x="49895" y="57327"/>
                    <a:pt x="49629" y="57316"/>
                  </a:cubicBezTo>
                  <a:cubicBezTo>
                    <a:pt x="49824" y="57526"/>
                    <a:pt x="50027" y="57732"/>
                    <a:pt x="50229" y="57939"/>
                  </a:cubicBezTo>
                  <a:cubicBezTo>
                    <a:pt x="50488" y="57965"/>
                    <a:pt x="50747" y="57988"/>
                    <a:pt x="51002" y="58006"/>
                  </a:cubicBezTo>
                  <a:moveTo>
                    <a:pt x="51148" y="58168"/>
                  </a:moveTo>
                  <a:cubicBezTo>
                    <a:pt x="50901" y="58149"/>
                    <a:pt x="50649" y="58130"/>
                    <a:pt x="50398" y="58104"/>
                  </a:cubicBezTo>
                  <a:cubicBezTo>
                    <a:pt x="50589" y="58295"/>
                    <a:pt x="50785" y="58483"/>
                    <a:pt x="50983" y="58670"/>
                  </a:cubicBezTo>
                  <a:cubicBezTo>
                    <a:pt x="51028" y="58678"/>
                    <a:pt x="51077" y="58685"/>
                    <a:pt x="51122" y="58689"/>
                  </a:cubicBezTo>
                  <a:cubicBezTo>
                    <a:pt x="51325" y="58719"/>
                    <a:pt x="51524" y="58749"/>
                    <a:pt x="51723" y="58772"/>
                  </a:cubicBezTo>
                  <a:cubicBezTo>
                    <a:pt x="51527" y="58573"/>
                    <a:pt x="51336" y="58370"/>
                    <a:pt x="51148" y="58168"/>
                  </a:cubicBezTo>
                  <a:moveTo>
                    <a:pt x="52683" y="58880"/>
                  </a:moveTo>
                  <a:cubicBezTo>
                    <a:pt x="52484" y="58659"/>
                    <a:pt x="52293" y="58438"/>
                    <a:pt x="52105" y="58216"/>
                  </a:cubicBezTo>
                  <a:cubicBezTo>
                    <a:pt x="51846" y="58209"/>
                    <a:pt x="51587" y="58194"/>
                    <a:pt x="51325" y="58179"/>
                  </a:cubicBezTo>
                  <a:cubicBezTo>
                    <a:pt x="51520" y="58385"/>
                    <a:pt x="51715" y="58592"/>
                    <a:pt x="51918" y="58798"/>
                  </a:cubicBezTo>
                  <a:cubicBezTo>
                    <a:pt x="52177" y="58828"/>
                    <a:pt x="52432" y="58854"/>
                    <a:pt x="52683" y="58880"/>
                  </a:cubicBezTo>
                  <a:close/>
                  <a:moveTo>
                    <a:pt x="52829" y="59042"/>
                  </a:moveTo>
                  <a:cubicBezTo>
                    <a:pt x="52582" y="59019"/>
                    <a:pt x="52334" y="58993"/>
                    <a:pt x="52087" y="58963"/>
                  </a:cubicBezTo>
                  <a:cubicBezTo>
                    <a:pt x="52274" y="59154"/>
                    <a:pt x="52469" y="59342"/>
                    <a:pt x="52664" y="59530"/>
                  </a:cubicBezTo>
                  <a:cubicBezTo>
                    <a:pt x="52908" y="59571"/>
                    <a:pt x="53156" y="59608"/>
                    <a:pt x="53396" y="59646"/>
                  </a:cubicBezTo>
                  <a:cubicBezTo>
                    <a:pt x="53205" y="59447"/>
                    <a:pt x="53017" y="59244"/>
                    <a:pt x="52829" y="59042"/>
                  </a:cubicBezTo>
                  <a:close/>
                  <a:moveTo>
                    <a:pt x="54353" y="59770"/>
                  </a:moveTo>
                  <a:cubicBezTo>
                    <a:pt x="54158" y="59552"/>
                    <a:pt x="53966" y="59334"/>
                    <a:pt x="53779" y="59113"/>
                  </a:cubicBezTo>
                  <a:cubicBezTo>
                    <a:pt x="53524" y="59098"/>
                    <a:pt x="53265" y="59079"/>
                    <a:pt x="53006" y="59057"/>
                  </a:cubicBezTo>
                  <a:cubicBezTo>
                    <a:pt x="53197" y="59263"/>
                    <a:pt x="53392" y="59470"/>
                    <a:pt x="53591" y="59672"/>
                  </a:cubicBezTo>
                  <a:cubicBezTo>
                    <a:pt x="53846" y="59710"/>
                    <a:pt x="54098" y="59743"/>
                    <a:pt x="54353" y="59770"/>
                  </a:cubicBezTo>
                  <a:close/>
                  <a:moveTo>
                    <a:pt x="54499" y="59935"/>
                  </a:moveTo>
                  <a:cubicBezTo>
                    <a:pt x="54251" y="59905"/>
                    <a:pt x="54008" y="59875"/>
                    <a:pt x="53760" y="59841"/>
                  </a:cubicBezTo>
                  <a:cubicBezTo>
                    <a:pt x="53948" y="60032"/>
                    <a:pt x="54135" y="60216"/>
                    <a:pt x="54330" y="60404"/>
                  </a:cubicBezTo>
                  <a:cubicBezTo>
                    <a:pt x="54574" y="60449"/>
                    <a:pt x="54818" y="60494"/>
                    <a:pt x="55058" y="60531"/>
                  </a:cubicBezTo>
                  <a:cubicBezTo>
                    <a:pt x="54867" y="60336"/>
                    <a:pt x="54679" y="60134"/>
                    <a:pt x="54499" y="59935"/>
                  </a:cubicBezTo>
                  <a:moveTo>
                    <a:pt x="56007" y="60678"/>
                  </a:moveTo>
                  <a:cubicBezTo>
                    <a:pt x="55812" y="60460"/>
                    <a:pt x="55625" y="60242"/>
                    <a:pt x="55441" y="60025"/>
                  </a:cubicBezTo>
                  <a:cubicBezTo>
                    <a:pt x="55186" y="60006"/>
                    <a:pt x="54931" y="59980"/>
                    <a:pt x="54675" y="59954"/>
                  </a:cubicBezTo>
                  <a:cubicBezTo>
                    <a:pt x="54863" y="60160"/>
                    <a:pt x="55054" y="60363"/>
                    <a:pt x="55253" y="60565"/>
                  </a:cubicBezTo>
                  <a:cubicBezTo>
                    <a:pt x="55505" y="60606"/>
                    <a:pt x="55756" y="60644"/>
                    <a:pt x="56007" y="60678"/>
                  </a:cubicBezTo>
                  <a:moveTo>
                    <a:pt x="56154" y="60839"/>
                  </a:moveTo>
                  <a:cubicBezTo>
                    <a:pt x="55910" y="60809"/>
                    <a:pt x="55666" y="60771"/>
                    <a:pt x="55418" y="60734"/>
                  </a:cubicBezTo>
                  <a:cubicBezTo>
                    <a:pt x="55606" y="60922"/>
                    <a:pt x="55793" y="61109"/>
                    <a:pt x="55985" y="61293"/>
                  </a:cubicBezTo>
                  <a:cubicBezTo>
                    <a:pt x="56229" y="61346"/>
                    <a:pt x="56469" y="61391"/>
                    <a:pt x="56709" y="61436"/>
                  </a:cubicBezTo>
                  <a:cubicBezTo>
                    <a:pt x="56521" y="61240"/>
                    <a:pt x="56334" y="61042"/>
                    <a:pt x="56154" y="60839"/>
                  </a:cubicBezTo>
                  <a:close/>
                  <a:moveTo>
                    <a:pt x="57651" y="61597"/>
                  </a:moveTo>
                  <a:cubicBezTo>
                    <a:pt x="57459" y="61383"/>
                    <a:pt x="57272" y="61165"/>
                    <a:pt x="57092" y="60952"/>
                  </a:cubicBezTo>
                  <a:cubicBezTo>
                    <a:pt x="56837" y="60925"/>
                    <a:pt x="56585" y="60895"/>
                    <a:pt x="56330" y="60862"/>
                  </a:cubicBezTo>
                  <a:cubicBezTo>
                    <a:pt x="56518" y="61068"/>
                    <a:pt x="56709" y="61270"/>
                    <a:pt x="56904" y="61469"/>
                  </a:cubicBezTo>
                  <a:cubicBezTo>
                    <a:pt x="57152" y="61514"/>
                    <a:pt x="57403" y="61559"/>
                    <a:pt x="57651" y="61597"/>
                  </a:cubicBezTo>
                  <a:moveTo>
                    <a:pt x="57801" y="61762"/>
                  </a:moveTo>
                  <a:cubicBezTo>
                    <a:pt x="57557" y="61724"/>
                    <a:pt x="57313" y="61683"/>
                    <a:pt x="57069" y="61642"/>
                  </a:cubicBezTo>
                  <a:cubicBezTo>
                    <a:pt x="57253" y="61830"/>
                    <a:pt x="57441" y="62017"/>
                    <a:pt x="57632" y="62197"/>
                  </a:cubicBezTo>
                  <a:cubicBezTo>
                    <a:pt x="57872" y="62254"/>
                    <a:pt x="58112" y="62302"/>
                    <a:pt x="58349" y="62351"/>
                  </a:cubicBezTo>
                  <a:cubicBezTo>
                    <a:pt x="58165" y="62156"/>
                    <a:pt x="57981" y="61961"/>
                    <a:pt x="57801" y="61762"/>
                  </a:cubicBezTo>
                  <a:close/>
                  <a:moveTo>
                    <a:pt x="59287" y="62527"/>
                  </a:moveTo>
                  <a:cubicBezTo>
                    <a:pt x="59099" y="62317"/>
                    <a:pt x="58911" y="62103"/>
                    <a:pt x="58731" y="61886"/>
                  </a:cubicBezTo>
                  <a:cubicBezTo>
                    <a:pt x="58480" y="61856"/>
                    <a:pt x="58229" y="61822"/>
                    <a:pt x="57973" y="61785"/>
                  </a:cubicBezTo>
                  <a:cubicBezTo>
                    <a:pt x="58161" y="61991"/>
                    <a:pt x="58349" y="62190"/>
                    <a:pt x="58544" y="62389"/>
                  </a:cubicBezTo>
                  <a:cubicBezTo>
                    <a:pt x="58791" y="62437"/>
                    <a:pt x="59039" y="62486"/>
                    <a:pt x="59287" y="62527"/>
                  </a:cubicBezTo>
                  <a:moveTo>
                    <a:pt x="59437" y="62693"/>
                  </a:moveTo>
                  <a:cubicBezTo>
                    <a:pt x="59193" y="62651"/>
                    <a:pt x="58953" y="62610"/>
                    <a:pt x="58709" y="62561"/>
                  </a:cubicBezTo>
                  <a:cubicBezTo>
                    <a:pt x="58893" y="62749"/>
                    <a:pt x="59080" y="62933"/>
                    <a:pt x="59268" y="63116"/>
                  </a:cubicBezTo>
                  <a:cubicBezTo>
                    <a:pt x="59504" y="63173"/>
                    <a:pt x="59744" y="63229"/>
                    <a:pt x="59981" y="63282"/>
                  </a:cubicBezTo>
                  <a:cubicBezTo>
                    <a:pt x="59797" y="63086"/>
                    <a:pt x="59613" y="62888"/>
                    <a:pt x="59437" y="62693"/>
                  </a:cubicBezTo>
                  <a:moveTo>
                    <a:pt x="60915" y="63469"/>
                  </a:moveTo>
                  <a:cubicBezTo>
                    <a:pt x="60727" y="63259"/>
                    <a:pt x="60544" y="63049"/>
                    <a:pt x="60363" y="62835"/>
                  </a:cubicBezTo>
                  <a:cubicBezTo>
                    <a:pt x="60112" y="62798"/>
                    <a:pt x="59861" y="62760"/>
                    <a:pt x="59609" y="62723"/>
                  </a:cubicBezTo>
                  <a:cubicBezTo>
                    <a:pt x="59793" y="62921"/>
                    <a:pt x="59981" y="63124"/>
                    <a:pt x="60172" y="63323"/>
                  </a:cubicBezTo>
                  <a:cubicBezTo>
                    <a:pt x="60420" y="63372"/>
                    <a:pt x="60667" y="63424"/>
                    <a:pt x="60915" y="63469"/>
                  </a:cubicBezTo>
                  <a:moveTo>
                    <a:pt x="61065" y="63634"/>
                  </a:moveTo>
                  <a:cubicBezTo>
                    <a:pt x="60821" y="63589"/>
                    <a:pt x="60581" y="63544"/>
                    <a:pt x="60341" y="63492"/>
                  </a:cubicBezTo>
                  <a:cubicBezTo>
                    <a:pt x="60521" y="63679"/>
                    <a:pt x="60709" y="63863"/>
                    <a:pt x="60896" y="64047"/>
                  </a:cubicBezTo>
                  <a:cubicBezTo>
                    <a:pt x="61133" y="64107"/>
                    <a:pt x="61369" y="64163"/>
                    <a:pt x="61609" y="64220"/>
                  </a:cubicBezTo>
                  <a:cubicBezTo>
                    <a:pt x="61422" y="64024"/>
                    <a:pt x="61241" y="63829"/>
                    <a:pt x="61065" y="63634"/>
                  </a:cubicBezTo>
                  <a:moveTo>
                    <a:pt x="62536" y="64422"/>
                  </a:moveTo>
                  <a:cubicBezTo>
                    <a:pt x="62348" y="64212"/>
                    <a:pt x="62164" y="64002"/>
                    <a:pt x="61988" y="63792"/>
                  </a:cubicBezTo>
                  <a:cubicBezTo>
                    <a:pt x="61737" y="63751"/>
                    <a:pt x="61489" y="63709"/>
                    <a:pt x="61238" y="63664"/>
                  </a:cubicBezTo>
                  <a:cubicBezTo>
                    <a:pt x="61422" y="63867"/>
                    <a:pt x="61609" y="64066"/>
                    <a:pt x="61797" y="64261"/>
                  </a:cubicBezTo>
                  <a:cubicBezTo>
                    <a:pt x="62044" y="64317"/>
                    <a:pt x="62292" y="64370"/>
                    <a:pt x="62536" y="64422"/>
                  </a:cubicBezTo>
                  <a:close/>
                  <a:moveTo>
                    <a:pt x="62686" y="64587"/>
                  </a:moveTo>
                  <a:cubicBezTo>
                    <a:pt x="62446" y="64538"/>
                    <a:pt x="62206" y="64486"/>
                    <a:pt x="61966" y="64433"/>
                  </a:cubicBezTo>
                  <a:cubicBezTo>
                    <a:pt x="62146" y="64621"/>
                    <a:pt x="62330" y="64801"/>
                    <a:pt x="62517" y="64985"/>
                  </a:cubicBezTo>
                  <a:cubicBezTo>
                    <a:pt x="62753" y="65049"/>
                    <a:pt x="62990" y="65109"/>
                    <a:pt x="63226" y="65165"/>
                  </a:cubicBezTo>
                  <a:cubicBezTo>
                    <a:pt x="63042" y="64974"/>
                    <a:pt x="62862" y="64782"/>
                    <a:pt x="62686" y="64587"/>
                  </a:cubicBezTo>
                  <a:moveTo>
                    <a:pt x="64153" y="65379"/>
                  </a:moveTo>
                  <a:cubicBezTo>
                    <a:pt x="63965" y="65173"/>
                    <a:pt x="63782" y="64966"/>
                    <a:pt x="63605" y="64756"/>
                  </a:cubicBezTo>
                  <a:cubicBezTo>
                    <a:pt x="63354" y="64711"/>
                    <a:pt x="63106" y="64666"/>
                    <a:pt x="62859" y="64621"/>
                  </a:cubicBezTo>
                  <a:cubicBezTo>
                    <a:pt x="63039" y="64820"/>
                    <a:pt x="63226" y="65015"/>
                    <a:pt x="63414" y="65214"/>
                  </a:cubicBezTo>
                  <a:cubicBezTo>
                    <a:pt x="63661" y="65270"/>
                    <a:pt x="63905" y="65326"/>
                    <a:pt x="64153" y="65379"/>
                  </a:cubicBezTo>
                  <a:close/>
                  <a:moveTo>
                    <a:pt x="64299" y="65544"/>
                  </a:moveTo>
                  <a:cubicBezTo>
                    <a:pt x="64063" y="65495"/>
                    <a:pt x="63823" y="65443"/>
                    <a:pt x="63583" y="65386"/>
                  </a:cubicBezTo>
                  <a:cubicBezTo>
                    <a:pt x="63763" y="65570"/>
                    <a:pt x="63947" y="65750"/>
                    <a:pt x="64130" y="65934"/>
                  </a:cubicBezTo>
                  <a:cubicBezTo>
                    <a:pt x="64367" y="65998"/>
                    <a:pt x="64603" y="66062"/>
                    <a:pt x="64840" y="66122"/>
                  </a:cubicBezTo>
                  <a:cubicBezTo>
                    <a:pt x="64656" y="65930"/>
                    <a:pt x="64476" y="65739"/>
                    <a:pt x="64299" y="65544"/>
                  </a:cubicBezTo>
                  <a:moveTo>
                    <a:pt x="65763" y="66347"/>
                  </a:moveTo>
                  <a:cubicBezTo>
                    <a:pt x="65575" y="66144"/>
                    <a:pt x="65395" y="65938"/>
                    <a:pt x="65215" y="65728"/>
                  </a:cubicBezTo>
                  <a:cubicBezTo>
                    <a:pt x="64967" y="65683"/>
                    <a:pt x="64720" y="65634"/>
                    <a:pt x="64472" y="65582"/>
                  </a:cubicBezTo>
                  <a:cubicBezTo>
                    <a:pt x="64656" y="65780"/>
                    <a:pt x="64840" y="65976"/>
                    <a:pt x="65027" y="66171"/>
                  </a:cubicBezTo>
                  <a:cubicBezTo>
                    <a:pt x="65271" y="66234"/>
                    <a:pt x="65515" y="66291"/>
                    <a:pt x="65763" y="66347"/>
                  </a:cubicBezTo>
                  <a:close/>
                  <a:moveTo>
                    <a:pt x="65909" y="66512"/>
                  </a:moveTo>
                  <a:cubicBezTo>
                    <a:pt x="65673" y="66460"/>
                    <a:pt x="65432" y="66403"/>
                    <a:pt x="65196" y="66343"/>
                  </a:cubicBezTo>
                  <a:cubicBezTo>
                    <a:pt x="65376" y="66527"/>
                    <a:pt x="65556" y="66707"/>
                    <a:pt x="65740" y="66891"/>
                  </a:cubicBezTo>
                  <a:cubicBezTo>
                    <a:pt x="65976" y="66959"/>
                    <a:pt x="66213" y="67022"/>
                    <a:pt x="66449" y="67086"/>
                  </a:cubicBezTo>
                  <a:cubicBezTo>
                    <a:pt x="66265" y="66898"/>
                    <a:pt x="66085" y="66707"/>
                    <a:pt x="65909" y="66512"/>
                  </a:cubicBezTo>
                  <a:close/>
                  <a:moveTo>
                    <a:pt x="67368" y="67322"/>
                  </a:moveTo>
                  <a:cubicBezTo>
                    <a:pt x="67181" y="67120"/>
                    <a:pt x="67001" y="66914"/>
                    <a:pt x="66824" y="66707"/>
                  </a:cubicBezTo>
                  <a:cubicBezTo>
                    <a:pt x="66577" y="66658"/>
                    <a:pt x="66329" y="66606"/>
                    <a:pt x="66082" y="66550"/>
                  </a:cubicBezTo>
                  <a:cubicBezTo>
                    <a:pt x="66262" y="66748"/>
                    <a:pt x="66445" y="66944"/>
                    <a:pt x="66633" y="67139"/>
                  </a:cubicBezTo>
                  <a:cubicBezTo>
                    <a:pt x="66877" y="67202"/>
                    <a:pt x="67121" y="67262"/>
                    <a:pt x="67368" y="67322"/>
                  </a:cubicBezTo>
                  <a:moveTo>
                    <a:pt x="67515" y="67488"/>
                  </a:moveTo>
                  <a:cubicBezTo>
                    <a:pt x="67278" y="67431"/>
                    <a:pt x="67038" y="67371"/>
                    <a:pt x="66802" y="67311"/>
                  </a:cubicBezTo>
                  <a:cubicBezTo>
                    <a:pt x="66982" y="67491"/>
                    <a:pt x="67162" y="67675"/>
                    <a:pt x="67346" y="67852"/>
                  </a:cubicBezTo>
                  <a:cubicBezTo>
                    <a:pt x="67582" y="67923"/>
                    <a:pt x="67815" y="67994"/>
                    <a:pt x="68051" y="68058"/>
                  </a:cubicBezTo>
                  <a:cubicBezTo>
                    <a:pt x="67871" y="67870"/>
                    <a:pt x="67691" y="67679"/>
                    <a:pt x="67515" y="67488"/>
                  </a:cubicBezTo>
                  <a:close/>
                  <a:moveTo>
                    <a:pt x="68967" y="68305"/>
                  </a:moveTo>
                  <a:cubicBezTo>
                    <a:pt x="68783" y="68103"/>
                    <a:pt x="68603" y="67897"/>
                    <a:pt x="68427" y="67694"/>
                  </a:cubicBezTo>
                  <a:cubicBezTo>
                    <a:pt x="68179" y="67641"/>
                    <a:pt x="67931" y="67585"/>
                    <a:pt x="67684" y="67529"/>
                  </a:cubicBezTo>
                  <a:cubicBezTo>
                    <a:pt x="67867" y="67724"/>
                    <a:pt x="68051" y="67915"/>
                    <a:pt x="68235" y="68110"/>
                  </a:cubicBezTo>
                  <a:cubicBezTo>
                    <a:pt x="68479" y="68178"/>
                    <a:pt x="68723" y="68242"/>
                    <a:pt x="68967" y="68305"/>
                  </a:cubicBezTo>
                  <a:close/>
                  <a:moveTo>
                    <a:pt x="69117" y="68467"/>
                  </a:moveTo>
                  <a:cubicBezTo>
                    <a:pt x="68881" y="68411"/>
                    <a:pt x="68644" y="68347"/>
                    <a:pt x="68404" y="68283"/>
                  </a:cubicBezTo>
                  <a:cubicBezTo>
                    <a:pt x="68584" y="68463"/>
                    <a:pt x="68764" y="68643"/>
                    <a:pt x="68948" y="68823"/>
                  </a:cubicBezTo>
                  <a:cubicBezTo>
                    <a:pt x="69184" y="68898"/>
                    <a:pt x="69417" y="68970"/>
                    <a:pt x="69653" y="69037"/>
                  </a:cubicBezTo>
                  <a:cubicBezTo>
                    <a:pt x="69473" y="68850"/>
                    <a:pt x="69293" y="68658"/>
                    <a:pt x="69117" y="68467"/>
                  </a:cubicBezTo>
                  <a:close/>
                  <a:moveTo>
                    <a:pt x="70569" y="69292"/>
                  </a:moveTo>
                  <a:cubicBezTo>
                    <a:pt x="70385" y="69090"/>
                    <a:pt x="70205" y="68887"/>
                    <a:pt x="70025" y="68684"/>
                  </a:cubicBezTo>
                  <a:cubicBezTo>
                    <a:pt x="69777" y="68628"/>
                    <a:pt x="69533" y="68572"/>
                    <a:pt x="69286" y="68512"/>
                  </a:cubicBezTo>
                  <a:cubicBezTo>
                    <a:pt x="69466" y="68703"/>
                    <a:pt x="69650" y="68898"/>
                    <a:pt x="69837" y="69090"/>
                  </a:cubicBezTo>
                  <a:cubicBezTo>
                    <a:pt x="70081" y="69161"/>
                    <a:pt x="70325" y="69228"/>
                    <a:pt x="70569" y="69292"/>
                  </a:cubicBezTo>
                  <a:close/>
                  <a:moveTo>
                    <a:pt x="70719" y="69457"/>
                  </a:moveTo>
                  <a:cubicBezTo>
                    <a:pt x="70479" y="69394"/>
                    <a:pt x="70243" y="69330"/>
                    <a:pt x="70006" y="69262"/>
                  </a:cubicBezTo>
                  <a:cubicBezTo>
                    <a:pt x="70182" y="69442"/>
                    <a:pt x="70363" y="69622"/>
                    <a:pt x="70546" y="69803"/>
                  </a:cubicBezTo>
                  <a:cubicBezTo>
                    <a:pt x="70783" y="69878"/>
                    <a:pt x="71015" y="69949"/>
                    <a:pt x="71252" y="70020"/>
                  </a:cubicBezTo>
                  <a:cubicBezTo>
                    <a:pt x="71072" y="69833"/>
                    <a:pt x="70892" y="69645"/>
                    <a:pt x="70719" y="69457"/>
                  </a:cubicBezTo>
                  <a:moveTo>
                    <a:pt x="72164" y="70287"/>
                  </a:moveTo>
                  <a:cubicBezTo>
                    <a:pt x="71980" y="70084"/>
                    <a:pt x="71800" y="69885"/>
                    <a:pt x="71623" y="69682"/>
                  </a:cubicBezTo>
                  <a:cubicBezTo>
                    <a:pt x="71376" y="69622"/>
                    <a:pt x="71128" y="69562"/>
                    <a:pt x="70884" y="69499"/>
                  </a:cubicBezTo>
                  <a:cubicBezTo>
                    <a:pt x="71064" y="69694"/>
                    <a:pt x="71248" y="69885"/>
                    <a:pt x="71432" y="70076"/>
                  </a:cubicBezTo>
                  <a:cubicBezTo>
                    <a:pt x="71676" y="70148"/>
                    <a:pt x="71920" y="70215"/>
                    <a:pt x="72164" y="70287"/>
                  </a:cubicBezTo>
                  <a:close/>
                  <a:moveTo>
                    <a:pt x="72314" y="70448"/>
                  </a:moveTo>
                  <a:cubicBezTo>
                    <a:pt x="72077" y="70384"/>
                    <a:pt x="71837" y="70317"/>
                    <a:pt x="71544" y="70245"/>
                  </a:cubicBezTo>
                  <a:cubicBezTo>
                    <a:pt x="71781" y="70425"/>
                    <a:pt x="71961" y="70605"/>
                    <a:pt x="72145" y="70786"/>
                  </a:cubicBezTo>
                  <a:cubicBezTo>
                    <a:pt x="72377" y="70861"/>
                    <a:pt x="72614" y="70936"/>
                    <a:pt x="72846" y="71011"/>
                  </a:cubicBezTo>
                  <a:cubicBezTo>
                    <a:pt x="72666" y="70823"/>
                    <a:pt x="72490" y="70635"/>
                    <a:pt x="72314" y="70448"/>
                  </a:cubicBezTo>
                  <a:moveTo>
                    <a:pt x="73758" y="71281"/>
                  </a:moveTo>
                  <a:cubicBezTo>
                    <a:pt x="73574" y="71082"/>
                    <a:pt x="73394" y="70883"/>
                    <a:pt x="73218" y="70684"/>
                  </a:cubicBezTo>
                  <a:cubicBezTo>
                    <a:pt x="72970" y="70620"/>
                    <a:pt x="72723" y="70557"/>
                    <a:pt x="72479" y="70493"/>
                  </a:cubicBezTo>
                  <a:cubicBezTo>
                    <a:pt x="72659" y="70684"/>
                    <a:pt x="72843" y="70876"/>
                    <a:pt x="73027" y="71067"/>
                  </a:cubicBezTo>
                  <a:cubicBezTo>
                    <a:pt x="73270" y="71142"/>
                    <a:pt x="73514" y="71213"/>
                    <a:pt x="73758" y="71281"/>
                  </a:cubicBezTo>
                  <a:close/>
                  <a:moveTo>
                    <a:pt x="73908" y="71446"/>
                  </a:moveTo>
                  <a:cubicBezTo>
                    <a:pt x="73672" y="71378"/>
                    <a:pt x="73432" y="71307"/>
                    <a:pt x="73195" y="71236"/>
                  </a:cubicBezTo>
                  <a:cubicBezTo>
                    <a:pt x="73375" y="71416"/>
                    <a:pt x="73556" y="71596"/>
                    <a:pt x="73739" y="71772"/>
                  </a:cubicBezTo>
                  <a:cubicBezTo>
                    <a:pt x="73972" y="71851"/>
                    <a:pt x="74208" y="71930"/>
                    <a:pt x="74441" y="72005"/>
                  </a:cubicBezTo>
                  <a:cubicBezTo>
                    <a:pt x="74261" y="71821"/>
                    <a:pt x="74085" y="71634"/>
                    <a:pt x="73908" y="71446"/>
                  </a:cubicBezTo>
                  <a:close/>
                  <a:moveTo>
                    <a:pt x="75349" y="72286"/>
                  </a:moveTo>
                  <a:cubicBezTo>
                    <a:pt x="75165" y="72088"/>
                    <a:pt x="74985" y="71889"/>
                    <a:pt x="74809" y="71690"/>
                  </a:cubicBezTo>
                  <a:cubicBezTo>
                    <a:pt x="74561" y="71626"/>
                    <a:pt x="74317" y="71558"/>
                    <a:pt x="74070" y="71491"/>
                  </a:cubicBezTo>
                  <a:cubicBezTo>
                    <a:pt x="74250" y="71682"/>
                    <a:pt x="74434" y="71874"/>
                    <a:pt x="74621" y="72061"/>
                  </a:cubicBezTo>
                  <a:cubicBezTo>
                    <a:pt x="74861" y="72140"/>
                    <a:pt x="75105" y="72211"/>
                    <a:pt x="75349" y="72286"/>
                  </a:cubicBezTo>
                  <a:close/>
                  <a:moveTo>
                    <a:pt x="75499" y="72448"/>
                  </a:moveTo>
                  <a:cubicBezTo>
                    <a:pt x="75263" y="72376"/>
                    <a:pt x="75026" y="72305"/>
                    <a:pt x="74790" y="72230"/>
                  </a:cubicBezTo>
                  <a:cubicBezTo>
                    <a:pt x="74966" y="72410"/>
                    <a:pt x="75146" y="72590"/>
                    <a:pt x="75330" y="72767"/>
                  </a:cubicBezTo>
                  <a:cubicBezTo>
                    <a:pt x="75567" y="72845"/>
                    <a:pt x="75799" y="72928"/>
                    <a:pt x="76036" y="73003"/>
                  </a:cubicBezTo>
                  <a:cubicBezTo>
                    <a:pt x="75856" y="72819"/>
                    <a:pt x="75675" y="72632"/>
                    <a:pt x="75499" y="72448"/>
                  </a:cubicBezTo>
                  <a:close/>
                  <a:moveTo>
                    <a:pt x="76940" y="73292"/>
                  </a:moveTo>
                  <a:cubicBezTo>
                    <a:pt x="76760" y="73097"/>
                    <a:pt x="76576" y="72898"/>
                    <a:pt x="76400" y="72699"/>
                  </a:cubicBezTo>
                  <a:cubicBezTo>
                    <a:pt x="76152" y="72632"/>
                    <a:pt x="75908" y="72564"/>
                    <a:pt x="75660" y="72493"/>
                  </a:cubicBezTo>
                  <a:cubicBezTo>
                    <a:pt x="75841" y="72684"/>
                    <a:pt x="76024" y="72872"/>
                    <a:pt x="76212" y="73063"/>
                  </a:cubicBezTo>
                  <a:cubicBezTo>
                    <a:pt x="76452" y="73142"/>
                    <a:pt x="76696" y="73217"/>
                    <a:pt x="76940" y="73292"/>
                  </a:cubicBezTo>
                  <a:close/>
                  <a:moveTo>
                    <a:pt x="77090" y="73453"/>
                  </a:moveTo>
                  <a:cubicBezTo>
                    <a:pt x="76854" y="73382"/>
                    <a:pt x="76617" y="73307"/>
                    <a:pt x="76381" y="73232"/>
                  </a:cubicBezTo>
                  <a:cubicBezTo>
                    <a:pt x="76557" y="73408"/>
                    <a:pt x="76737" y="73588"/>
                    <a:pt x="76921" y="73765"/>
                  </a:cubicBezTo>
                  <a:cubicBezTo>
                    <a:pt x="77157" y="73847"/>
                    <a:pt x="77390" y="73930"/>
                    <a:pt x="77626" y="74009"/>
                  </a:cubicBezTo>
                  <a:cubicBezTo>
                    <a:pt x="77446" y="73825"/>
                    <a:pt x="77266" y="73641"/>
                    <a:pt x="77090" y="73453"/>
                  </a:cubicBezTo>
                  <a:close/>
                  <a:moveTo>
                    <a:pt x="78531" y="74305"/>
                  </a:moveTo>
                  <a:cubicBezTo>
                    <a:pt x="78347" y="74106"/>
                    <a:pt x="78167" y="73911"/>
                    <a:pt x="77990" y="73712"/>
                  </a:cubicBezTo>
                  <a:cubicBezTo>
                    <a:pt x="77743" y="73645"/>
                    <a:pt x="77495" y="73573"/>
                    <a:pt x="77251" y="73498"/>
                  </a:cubicBezTo>
                  <a:cubicBezTo>
                    <a:pt x="77431" y="73690"/>
                    <a:pt x="77615" y="73877"/>
                    <a:pt x="77799" y="74065"/>
                  </a:cubicBezTo>
                  <a:cubicBezTo>
                    <a:pt x="78043" y="74147"/>
                    <a:pt x="78287" y="74226"/>
                    <a:pt x="78531" y="74305"/>
                  </a:cubicBezTo>
                  <a:moveTo>
                    <a:pt x="78681" y="74463"/>
                  </a:moveTo>
                  <a:cubicBezTo>
                    <a:pt x="78444" y="74387"/>
                    <a:pt x="78204" y="74312"/>
                    <a:pt x="77968" y="74234"/>
                  </a:cubicBezTo>
                  <a:cubicBezTo>
                    <a:pt x="78148" y="74414"/>
                    <a:pt x="78328" y="74590"/>
                    <a:pt x="78512" y="74766"/>
                  </a:cubicBezTo>
                  <a:cubicBezTo>
                    <a:pt x="78748" y="74853"/>
                    <a:pt x="78981" y="74935"/>
                    <a:pt x="79217" y="75018"/>
                  </a:cubicBezTo>
                  <a:cubicBezTo>
                    <a:pt x="79037" y="74834"/>
                    <a:pt x="78857" y="74650"/>
                    <a:pt x="78681" y="74463"/>
                  </a:cubicBezTo>
                  <a:moveTo>
                    <a:pt x="80122" y="75318"/>
                  </a:moveTo>
                  <a:cubicBezTo>
                    <a:pt x="79938" y="75123"/>
                    <a:pt x="79754" y="74928"/>
                    <a:pt x="79578" y="74729"/>
                  </a:cubicBezTo>
                  <a:cubicBezTo>
                    <a:pt x="79330" y="74658"/>
                    <a:pt x="79082" y="74586"/>
                    <a:pt x="78838" y="74511"/>
                  </a:cubicBezTo>
                  <a:cubicBezTo>
                    <a:pt x="79018" y="74699"/>
                    <a:pt x="79202" y="74886"/>
                    <a:pt x="79390" y="75074"/>
                  </a:cubicBezTo>
                  <a:cubicBezTo>
                    <a:pt x="79630" y="75157"/>
                    <a:pt x="79874" y="75239"/>
                    <a:pt x="80122" y="75318"/>
                  </a:cubicBezTo>
                  <a:close/>
                  <a:moveTo>
                    <a:pt x="80272" y="75476"/>
                  </a:moveTo>
                  <a:cubicBezTo>
                    <a:pt x="80032" y="75401"/>
                    <a:pt x="79795" y="75322"/>
                    <a:pt x="79555" y="75243"/>
                  </a:cubicBezTo>
                  <a:cubicBezTo>
                    <a:pt x="79735" y="75419"/>
                    <a:pt x="79915" y="75596"/>
                    <a:pt x="80103" y="75772"/>
                  </a:cubicBezTo>
                  <a:cubicBezTo>
                    <a:pt x="80335" y="75858"/>
                    <a:pt x="80572" y="75945"/>
                    <a:pt x="80808" y="76027"/>
                  </a:cubicBezTo>
                  <a:cubicBezTo>
                    <a:pt x="80628" y="75843"/>
                    <a:pt x="80448" y="75659"/>
                    <a:pt x="80272" y="75476"/>
                  </a:cubicBezTo>
                  <a:close/>
                  <a:moveTo>
                    <a:pt x="81709" y="76335"/>
                  </a:moveTo>
                  <a:cubicBezTo>
                    <a:pt x="81525" y="76143"/>
                    <a:pt x="81345" y="75948"/>
                    <a:pt x="81165" y="75753"/>
                  </a:cubicBezTo>
                  <a:cubicBezTo>
                    <a:pt x="80917" y="75678"/>
                    <a:pt x="80669" y="75603"/>
                    <a:pt x="80426" y="75524"/>
                  </a:cubicBezTo>
                  <a:cubicBezTo>
                    <a:pt x="80606" y="75712"/>
                    <a:pt x="80789" y="75900"/>
                    <a:pt x="80977" y="76087"/>
                  </a:cubicBezTo>
                  <a:cubicBezTo>
                    <a:pt x="81221" y="76173"/>
                    <a:pt x="81465" y="76256"/>
                    <a:pt x="81709" y="76335"/>
                  </a:cubicBezTo>
                  <a:moveTo>
                    <a:pt x="81859" y="76492"/>
                  </a:moveTo>
                  <a:cubicBezTo>
                    <a:pt x="81619" y="76414"/>
                    <a:pt x="81382" y="76335"/>
                    <a:pt x="81142" y="76252"/>
                  </a:cubicBezTo>
                  <a:cubicBezTo>
                    <a:pt x="81322" y="76429"/>
                    <a:pt x="81506" y="76605"/>
                    <a:pt x="81690" y="76781"/>
                  </a:cubicBezTo>
                  <a:cubicBezTo>
                    <a:pt x="81926" y="76871"/>
                    <a:pt x="82159" y="76958"/>
                    <a:pt x="82399" y="77044"/>
                  </a:cubicBezTo>
                  <a:cubicBezTo>
                    <a:pt x="82215" y="76860"/>
                    <a:pt x="82035" y="76676"/>
                    <a:pt x="81859" y="76492"/>
                  </a:cubicBezTo>
                  <a:moveTo>
                    <a:pt x="83296" y="77359"/>
                  </a:moveTo>
                  <a:cubicBezTo>
                    <a:pt x="83112" y="77164"/>
                    <a:pt x="82932" y="76969"/>
                    <a:pt x="82752" y="76774"/>
                  </a:cubicBezTo>
                  <a:cubicBezTo>
                    <a:pt x="82504" y="76699"/>
                    <a:pt x="82256" y="76624"/>
                    <a:pt x="82009" y="76541"/>
                  </a:cubicBezTo>
                  <a:cubicBezTo>
                    <a:pt x="82193" y="76729"/>
                    <a:pt x="82377" y="76916"/>
                    <a:pt x="82564" y="77104"/>
                  </a:cubicBezTo>
                  <a:cubicBezTo>
                    <a:pt x="82808" y="77190"/>
                    <a:pt x="83052" y="77273"/>
                    <a:pt x="83296" y="77359"/>
                  </a:cubicBezTo>
                  <a:moveTo>
                    <a:pt x="83446" y="77513"/>
                  </a:moveTo>
                  <a:cubicBezTo>
                    <a:pt x="83206" y="77434"/>
                    <a:pt x="82969" y="77352"/>
                    <a:pt x="82729" y="77269"/>
                  </a:cubicBezTo>
                  <a:cubicBezTo>
                    <a:pt x="82909" y="77445"/>
                    <a:pt x="83093" y="77622"/>
                    <a:pt x="83277" y="77794"/>
                  </a:cubicBezTo>
                  <a:cubicBezTo>
                    <a:pt x="83513" y="77884"/>
                    <a:pt x="83750" y="77974"/>
                    <a:pt x="83986" y="78061"/>
                  </a:cubicBezTo>
                  <a:cubicBezTo>
                    <a:pt x="83802" y="77881"/>
                    <a:pt x="83626" y="77697"/>
                    <a:pt x="83446" y="77513"/>
                  </a:cubicBezTo>
                  <a:close/>
                  <a:moveTo>
                    <a:pt x="84887" y="78383"/>
                  </a:moveTo>
                  <a:cubicBezTo>
                    <a:pt x="84699" y="78188"/>
                    <a:pt x="84519" y="77997"/>
                    <a:pt x="84339" y="77802"/>
                  </a:cubicBezTo>
                  <a:cubicBezTo>
                    <a:pt x="84087" y="77723"/>
                    <a:pt x="83844" y="77644"/>
                    <a:pt x="83596" y="77562"/>
                  </a:cubicBezTo>
                  <a:cubicBezTo>
                    <a:pt x="83776" y="77749"/>
                    <a:pt x="83964" y="77937"/>
                    <a:pt x="84151" y="78121"/>
                  </a:cubicBezTo>
                  <a:cubicBezTo>
                    <a:pt x="84395" y="78211"/>
                    <a:pt x="84639" y="78297"/>
                    <a:pt x="84887" y="78383"/>
                  </a:cubicBezTo>
                  <a:close/>
                  <a:moveTo>
                    <a:pt x="85577" y="79085"/>
                  </a:moveTo>
                  <a:cubicBezTo>
                    <a:pt x="85393" y="78901"/>
                    <a:pt x="85213" y="78721"/>
                    <a:pt x="85033" y="78537"/>
                  </a:cubicBezTo>
                  <a:cubicBezTo>
                    <a:pt x="84793" y="78455"/>
                    <a:pt x="84553" y="78372"/>
                    <a:pt x="84316" y="78286"/>
                  </a:cubicBezTo>
                  <a:cubicBezTo>
                    <a:pt x="84496" y="78462"/>
                    <a:pt x="84680" y="78638"/>
                    <a:pt x="84864" y="78811"/>
                  </a:cubicBezTo>
                  <a:cubicBezTo>
                    <a:pt x="85101" y="78905"/>
                    <a:pt x="85337" y="78995"/>
                    <a:pt x="85577" y="79085"/>
                  </a:cubicBezTo>
                  <a:moveTo>
                    <a:pt x="85742" y="79246"/>
                  </a:moveTo>
                  <a:cubicBezTo>
                    <a:pt x="85509" y="79160"/>
                    <a:pt x="85281" y="79074"/>
                    <a:pt x="85048" y="78984"/>
                  </a:cubicBezTo>
                  <a:cubicBezTo>
                    <a:pt x="85228" y="79149"/>
                    <a:pt x="85408" y="79314"/>
                    <a:pt x="85588" y="79479"/>
                  </a:cubicBezTo>
                  <a:cubicBezTo>
                    <a:pt x="85817" y="79573"/>
                    <a:pt x="86046" y="79667"/>
                    <a:pt x="86275" y="79760"/>
                  </a:cubicBezTo>
                  <a:cubicBezTo>
                    <a:pt x="86095" y="79591"/>
                    <a:pt x="85915" y="79419"/>
                    <a:pt x="85742" y="79246"/>
                  </a:cubicBezTo>
                  <a:close/>
                  <a:moveTo>
                    <a:pt x="87164" y="80109"/>
                  </a:moveTo>
                  <a:cubicBezTo>
                    <a:pt x="86980" y="79929"/>
                    <a:pt x="86800" y="79745"/>
                    <a:pt x="86620" y="79561"/>
                  </a:cubicBezTo>
                  <a:cubicBezTo>
                    <a:pt x="86380" y="79479"/>
                    <a:pt x="86140" y="79393"/>
                    <a:pt x="85900" y="79306"/>
                  </a:cubicBezTo>
                  <a:cubicBezTo>
                    <a:pt x="86084" y="79483"/>
                    <a:pt x="86264" y="79655"/>
                    <a:pt x="86451" y="79832"/>
                  </a:cubicBezTo>
                  <a:cubicBezTo>
                    <a:pt x="86688" y="79925"/>
                    <a:pt x="86924" y="80019"/>
                    <a:pt x="87164" y="80109"/>
                  </a:cubicBezTo>
                  <a:close/>
                  <a:moveTo>
                    <a:pt x="87329" y="80271"/>
                  </a:moveTo>
                  <a:cubicBezTo>
                    <a:pt x="87097" y="80181"/>
                    <a:pt x="86864" y="80094"/>
                    <a:pt x="86635" y="80004"/>
                  </a:cubicBezTo>
                  <a:cubicBezTo>
                    <a:pt x="86815" y="80169"/>
                    <a:pt x="86995" y="80334"/>
                    <a:pt x="87175" y="80496"/>
                  </a:cubicBezTo>
                  <a:cubicBezTo>
                    <a:pt x="87404" y="80593"/>
                    <a:pt x="87633" y="80687"/>
                    <a:pt x="87866" y="80785"/>
                  </a:cubicBezTo>
                  <a:cubicBezTo>
                    <a:pt x="87686" y="80612"/>
                    <a:pt x="87506" y="80439"/>
                    <a:pt x="87329" y="80271"/>
                  </a:cubicBezTo>
                  <a:close/>
                  <a:moveTo>
                    <a:pt x="88755" y="81137"/>
                  </a:moveTo>
                  <a:cubicBezTo>
                    <a:pt x="88567" y="80953"/>
                    <a:pt x="88387" y="80773"/>
                    <a:pt x="88207" y="80590"/>
                  </a:cubicBezTo>
                  <a:cubicBezTo>
                    <a:pt x="87967" y="80507"/>
                    <a:pt x="87727" y="80417"/>
                    <a:pt x="87431" y="80327"/>
                  </a:cubicBezTo>
                  <a:cubicBezTo>
                    <a:pt x="87667" y="80503"/>
                    <a:pt x="87851" y="80680"/>
                    <a:pt x="88038" y="80852"/>
                  </a:cubicBezTo>
                  <a:cubicBezTo>
                    <a:pt x="88275" y="80950"/>
                    <a:pt x="88515" y="81044"/>
                    <a:pt x="88755" y="81137"/>
                  </a:cubicBezTo>
                  <a:close/>
                  <a:moveTo>
                    <a:pt x="88916" y="81295"/>
                  </a:moveTo>
                  <a:cubicBezTo>
                    <a:pt x="88684" y="81205"/>
                    <a:pt x="88451" y="81115"/>
                    <a:pt x="88222" y="81025"/>
                  </a:cubicBezTo>
                  <a:cubicBezTo>
                    <a:pt x="88399" y="81190"/>
                    <a:pt x="88582" y="81355"/>
                    <a:pt x="88762" y="81516"/>
                  </a:cubicBezTo>
                  <a:cubicBezTo>
                    <a:pt x="88991" y="81618"/>
                    <a:pt x="89224" y="81711"/>
                    <a:pt x="89453" y="81809"/>
                  </a:cubicBezTo>
                  <a:cubicBezTo>
                    <a:pt x="89273" y="81640"/>
                    <a:pt x="89093" y="81467"/>
                    <a:pt x="88916" y="81295"/>
                  </a:cubicBezTo>
                  <a:close/>
                  <a:moveTo>
                    <a:pt x="90331" y="82162"/>
                  </a:moveTo>
                  <a:cubicBezTo>
                    <a:pt x="90147" y="81982"/>
                    <a:pt x="89967" y="81801"/>
                    <a:pt x="89787" y="81618"/>
                  </a:cubicBezTo>
                  <a:cubicBezTo>
                    <a:pt x="89547" y="81531"/>
                    <a:pt x="89307" y="81445"/>
                    <a:pt x="89070" y="81355"/>
                  </a:cubicBezTo>
                  <a:cubicBezTo>
                    <a:pt x="89254" y="81528"/>
                    <a:pt x="89438" y="81704"/>
                    <a:pt x="89625" y="81880"/>
                  </a:cubicBezTo>
                  <a:cubicBezTo>
                    <a:pt x="89858" y="81974"/>
                    <a:pt x="90094" y="82068"/>
                    <a:pt x="90331" y="82162"/>
                  </a:cubicBezTo>
                  <a:close/>
                  <a:moveTo>
                    <a:pt x="90492" y="82319"/>
                  </a:moveTo>
                  <a:cubicBezTo>
                    <a:pt x="90263" y="82229"/>
                    <a:pt x="90034" y="82139"/>
                    <a:pt x="89806" y="82045"/>
                  </a:cubicBezTo>
                  <a:cubicBezTo>
                    <a:pt x="89986" y="82214"/>
                    <a:pt x="90166" y="82375"/>
                    <a:pt x="90353" y="82541"/>
                  </a:cubicBezTo>
                  <a:cubicBezTo>
                    <a:pt x="90578" y="82638"/>
                    <a:pt x="90804" y="82736"/>
                    <a:pt x="91032" y="82833"/>
                  </a:cubicBezTo>
                  <a:cubicBezTo>
                    <a:pt x="90852" y="82661"/>
                    <a:pt x="90672" y="82492"/>
                    <a:pt x="90492" y="82319"/>
                  </a:cubicBezTo>
                  <a:close/>
                  <a:moveTo>
                    <a:pt x="91922" y="83197"/>
                  </a:moveTo>
                  <a:cubicBezTo>
                    <a:pt x="91738" y="83017"/>
                    <a:pt x="91554" y="82833"/>
                    <a:pt x="91374" y="82653"/>
                  </a:cubicBezTo>
                  <a:cubicBezTo>
                    <a:pt x="91130" y="82563"/>
                    <a:pt x="90886" y="82469"/>
                    <a:pt x="90642" y="82379"/>
                  </a:cubicBezTo>
                  <a:cubicBezTo>
                    <a:pt x="90826" y="82552"/>
                    <a:pt x="91010" y="82728"/>
                    <a:pt x="91198" y="82901"/>
                  </a:cubicBezTo>
                  <a:cubicBezTo>
                    <a:pt x="91438" y="83002"/>
                    <a:pt x="91682" y="83100"/>
                    <a:pt x="91922" y="83197"/>
                  </a:cubicBezTo>
                  <a:close/>
                  <a:moveTo>
                    <a:pt x="92083" y="83351"/>
                  </a:moveTo>
                  <a:cubicBezTo>
                    <a:pt x="91847" y="83257"/>
                    <a:pt x="91610" y="83163"/>
                    <a:pt x="91378" y="83066"/>
                  </a:cubicBezTo>
                  <a:cubicBezTo>
                    <a:pt x="91558" y="83231"/>
                    <a:pt x="91742" y="83396"/>
                    <a:pt x="91925" y="83561"/>
                  </a:cubicBezTo>
                  <a:cubicBezTo>
                    <a:pt x="92154" y="83662"/>
                    <a:pt x="92391" y="83764"/>
                    <a:pt x="92623" y="83861"/>
                  </a:cubicBezTo>
                  <a:cubicBezTo>
                    <a:pt x="92443" y="83692"/>
                    <a:pt x="92259" y="83524"/>
                    <a:pt x="92083" y="83351"/>
                  </a:cubicBezTo>
                  <a:moveTo>
                    <a:pt x="93524" y="84236"/>
                  </a:moveTo>
                  <a:cubicBezTo>
                    <a:pt x="93336" y="84053"/>
                    <a:pt x="93149" y="83873"/>
                    <a:pt x="92969" y="83692"/>
                  </a:cubicBezTo>
                  <a:cubicBezTo>
                    <a:pt x="92721" y="83599"/>
                    <a:pt x="92473" y="83505"/>
                    <a:pt x="92229" y="83407"/>
                  </a:cubicBezTo>
                  <a:cubicBezTo>
                    <a:pt x="92413" y="83584"/>
                    <a:pt x="92597" y="83756"/>
                    <a:pt x="92785" y="83933"/>
                  </a:cubicBezTo>
                  <a:cubicBezTo>
                    <a:pt x="93029" y="84034"/>
                    <a:pt x="93276" y="84135"/>
                    <a:pt x="93524" y="84236"/>
                  </a:cubicBezTo>
                  <a:close/>
                  <a:moveTo>
                    <a:pt x="93681" y="84387"/>
                  </a:moveTo>
                  <a:cubicBezTo>
                    <a:pt x="93441" y="84293"/>
                    <a:pt x="93201" y="84195"/>
                    <a:pt x="92965" y="84094"/>
                  </a:cubicBezTo>
                  <a:cubicBezTo>
                    <a:pt x="93145" y="84259"/>
                    <a:pt x="93329" y="84424"/>
                    <a:pt x="93513" y="84589"/>
                  </a:cubicBezTo>
                  <a:cubicBezTo>
                    <a:pt x="93753" y="84694"/>
                    <a:pt x="93993" y="84799"/>
                    <a:pt x="94233" y="84904"/>
                  </a:cubicBezTo>
                  <a:cubicBezTo>
                    <a:pt x="94045" y="84732"/>
                    <a:pt x="93861" y="84559"/>
                    <a:pt x="93681" y="84387"/>
                  </a:cubicBezTo>
                  <a:close/>
                  <a:moveTo>
                    <a:pt x="95115" y="85272"/>
                  </a:moveTo>
                  <a:cubicBezTo>
                    <a:pt x="94923" y="85092"/>
                    <a:pt x="94739" y="84912"/>
                    <a:pt x="94556" y="84728"/>
                  </a:cubicBezTo>
                  <a:cubicBezTo>
                    <a:pt x="94312" y="84634"/>
                    <a:pt x="94068" y="84540"/>
                    <a:pt x="93828" y="84447"/>
                  </a:cubicBezTo>
                  <a:cubicBezTo>
                    <a:pt x="94012" y="84623"/>
                    <a:pt x="94199" y="84796"/>
                    <a:pt x="94391" y="84972"/>
                  </a:cubicBezTo>
                  <a:cubicBezTo>
                    <a:pt x="94631" y="85073"/>
                    <a:pt x="94871" y="85174"/>
                    <a:pt x="95115" y="85272"/>
                  </a:cubicBezTo>
                  <a:close/>
                  <a:moveTo>
                    <a:pt x="95272" y="85422"/>
                  </a:moveTo>
                  <a:cubicBezTo>
                    <a:pt x="95036" y="85328"/>
                    <a:pt x="94799" y="85231"/>
                    <a:pt x="94567" y="85133"/>
                  </a:cubicBezTo>
                  <a:cubicBezTo>
                    <a:pt x="94751" y="85298"/>
                    <a:pt x="94938" y="85463"/>
                    <a:pt x="95126" y="85632"/>
                  </a:cubicBezTo>
                  <a:cubicBezTo>
                    <a:pt x="95359" y="85734"/>
                    <a:pt x="95587" y="85839"/>
                    <a:pt x="95824" y="85940"/>
                  </a:cubicBezTo>
                  <a:cubicBezTo>
                    <a:pt x="95636" y="85767"/>
                    <a:pt x="95452" y="85595"/>
                    <a:pt x="95272" y="85422"/>
                  </a:cubicBezTo>
                  <a:close/>
                  <a:moveTo>
                    <a:pt x="96702" y="86311"/>
                  </a:moveTo>
                  <a:cubicBezTo>
                    <a:pt x="96514" y="86131"/>
                    <a:pt x="96327" y="85951"/>
                    <a:pt x="96143" y="85767"/>
                  </a:cubicBezTo>
                  <a:cubicBezTo>
                    <a:pt x="95899" y="85673"/>
                    <a:pt x="95655" y="85576"/>
                    <a:pt x="95411" y="85478"/>
                  </a:cubicBezTo>
                  <a:cubicBezTo>
                    <a:pt x="95599" y="85655"/>
                    <a:pt x="95786" y="85831"/>
                    <a:pt x="95978" y="86004"/>
                  </a:cubicBezTo>
                  <a:cubicBezTo>
                    <a:pt x="96218" y="86109"/>
                    <a:pt x="96462" y="86210"/>
                    <a:pt x="96702" y="86311"/>
                  </a:cubicBezTo>
                  <a:close/>
                  <a:moveTo>
                    <a:pt x="96859" y="86461"/>
                  </a:moveTo>
                  <a:cubicBezTo>
                    <a:pt x="96623" y="86364"/>
                    <a:pt x="96387" y="86266"/>
                    <a:pt x="96150" y="86165"/>
                  </a:cubicBezTo>
                  <a:cubicBezTo>
                    <a:pt x="96338" y="86330"/>
                    <a:pt x="96522" y="86499"/>
                    <a:pt x="96713" y="86664"/>
                  </a:cubicBezTo>
                  <a:cubicBezTo>
                    <a:pt x="96946" y="86769"/>
                    <a:pt x="97178" y="86874"/>
                    <a:pt x="97415" y="86975"/>
                  </a:cubicBezTo>
                  <a:cubicBezTo>
                    <a:pt x="97227" y="86807"/>
                    <a:pt x="97043" y="86634"/>
                    <a:pt x="96859" y="86461"/>
                  </a:cubicBezTo>
                  <a:close/>
                  <a:moveTo>
                    <a:pt x="98293" y="87354"/>
                  </a:moveTo>
                  <a:cubicBezTo>
                    <a:pt x="98105" y="87174"/>
                    <a:pt x="97917" y="86990"/>
                    <a:pt x="97730" y="86810"/>
                  </a:cubicBezTo>
                  <a:cubicBezTo>
                    <a:pt x="97482" y="86713"/>
                    <a:pt x="97238" y="86615"/>
                    <a:pt x="96994" y="86514"/>
                  </a:cubicBezTo>
                  <a:cubicBezTo>
                    <a:pt x="97182" y="86690"/>
                    <a:pt x="97370" y="86867"/>
                    <a:pt x="97561" y="87043"/>
                  </a:cubicBezTo>
                  <a:cubicBezTo>
                    <a:pt x="97805" y="87148"/>
                    <a:pt x="98049" y="87249"/>
                    <a:pt x="98293" y="87354"/>
                  </a:cubicBezTo>
                  <a:moveTo>
                    <a:pt x="98446" y="87497"/>
                  </a:moveTo>
                  <a:cubicBezTo>
                    <a:pt x="98206" y="87399"/>
                    <a:pt x="97970" y="87298"/>
                    <a:pt x="97734" y="87197"/>
                  </a:cubicBezTo>
                  <a:cubicBezTo>
                    <a:pt x="97921" y="87366"/>
                    <a:pt x="98109" y="87531"/>
                    <a:pt x="98296" y="87696"/>
                  </a:cubicBezTo>
                  <a:cubicBezTo>
                    <a:pt x="98529" y="87805"/>
                    <a:pt x="98769" y="87910"/>
                    <a:pt x="99002" y="88015"/>
                  </a:cubicBezTo>
                  <a:cubicBezTo>
                    <a:pt x="98814" y="87842"/>
                    <a:pt x="98630" y="87670"/>
                    <a:pt x="98446" y="87497"/>
                  </a:cubicBezTo>
                  <a:close/>
                  <a:moveTo>
                    <a:pt x="98578" y="87553"/>
                  </a:moveTo>
                  <a:cubicBezTo>
                    <a:pt x="98765" y="87730"/>
                    <a:pt x="98957" y="87906"/>
                    <a:pt x="99148" y="88079"/>
                  </a:cubicBezTo>
                  <a:cubicBezTo>
                    <a:pt x="99392" y="88187"/>
                    <a:pt x="99636" y="88292"/>
                    <a:pt x="99883" y="88397"/>
                  </a:cubicBezTo>
                  <a:cubicBezTo>
                    <a:pt x="99692" y="88217"/>
                    <a:pt x="99505" y="88033"/>
                    <a:pt x="99317" y="87853"/>
                  </a:cubicBezTo>
                  <a:cubicBezTo>
                    <a:pt x="99069" y="87752"/>
                    <a:pt x="98822" y="87655"/>
                    <a:pt x="98578" y="87553"/>
                  </a:cubicBezTo>
                  <a:moveTo>
                    <a:pt x="97850" y="86855"/>
                  </a:moveTo>
                  <a:cubicBezTo>
                    <a:pt x="98037" y="87043"/>
                    <a:pt x="98229" y="87223"/>
                    <a:pt x="98424" y="87407"/>
                  </a:cubicBezTo>
                  <a:cubicBezTo>
                    <a:pt x="98675" y="87512"/>
                    <a:pt x="98927" y="87617"/>
                    <a:pt x="99178" y="87718"/>
                  </a:cubicBezTo>
                  <a:cubicBezTo>
                    <a:pt x="98987" y="87527"/>
                    <a:pt x="98795" y="87339"/>
                    <a:pt x="98612" y="87148"/>
                  </a:cubicBezTo>
                  <a:cubicBezTo>
                    <a:pt x="98356" y="87050"/>
                    <a:pt x="98101" y="86953"/>
                    <a:pt x="97850" y="86855"/>
                  </a:cubicBezTo>
                  <a:close/>
                  <a:moveTo>
                    <a:pt x="152461" y="6608"/>
                  </a:moveTo>
                  <a:cubicBezTo>
                    <a:pt x="173689" y="6611"/>
                    <a:pt x="193061" y="11076"/>
                    <a:pt x="201383" y="20550"/>
                  </a:cubicBezTo>
                  <a:cubicBezTo>
                    <a:pt x="205199" y="24895"/>
                    <a:pt x="206910" y="29885"/>
                    <a:pt x="206910" y="35138"/>
                  </a:cubicBezTo>
                  <a:cubicBezTo>
                    <a:pt x="206910" y="49257"/>
                    <a:pt x="194539" y="65263"/>
                    <a:pt x="177355" y="75783"/>
                  </a:cubicBezTo>
                  <a:cubicBezTo>
                    <a:pt x="162291" y="85028"/>
                    <a:pt x="142454" y="90480"/>
                    <a:pt x="123739" y="90480"/>
                  </a:cubicBezTo>
                  <a:cubicBezTo>
                    <a:pt x="114678" y="90480"/>
                    <a:pt x="105875" y="89204"/>
                    <a:pt x="98011" y="86454"/>
                  </a:cubicBezTo>
                  <a:cubicBezTo>
                    <a:pt x="98199" y="86657"/>
                    <a:pt x="98394" y="86855"/>
                    <a:pt x="98589" y="87054"/>
                  </a:cubicBezTo>
                  <a:cubicBezTo>
                    <a:pt x="107012" y="90217"/>
                    <a:pt x="116572" y="91684"/>
                    <a:pt x="126429" y="91684"/>
                  </a:cubicBezTo>
                  <a:cubicBezTo>
                    <a:pt x="145455" y="91684"/>
                    <a:pt x="165585" y="86221"/>
                    <a:pt x="180773" y="76950"/>
                  </a:cubicBezTo>
                  <a:cubicBezTo>
                    <a:pt x="198164" y="66358"/>
                    <a:pt x="210557" y="50157"/>
                    <a:pt x="210557" y="35821"/>
                  </a:cubicBezTo>
                  <a:cubicBezTo>
                    <a:pt x="210557" y="30399"/>
                    <a:pt x="208786" y="25240"/>
                    <a:pt x="204839" y="20745"/>
                  </a:cubicBezTo>
                  <a:cubicBezTo>
                    <a:pt x="196194" y="10900"/>
                    <a:pt x="176173" y="6199"/>
                    <a:pt x="154359" y="6199"/>
                  </a:cubicBezTo>
                  <a:lnTo>
                    <a:pt x="154352" y="6199"/>
                  </a:lnTo>
                  <a:cubicBezTo>
                    <a:pt x="146574" y="6199"/>
                    <a:pt x="138571" y="6795"/>
                    <a:pt x="130774" y="7970"/>
                  </a:cubicBezTo>
                  <a:cubicBezTo>
                    <a:pt x="130579" y="8041"/>
                    <a:pt x="130384" y="8112"/>
                    <a:pt x="130189" y="8187"/>
                  </a:cubicBezTo>
                  <a:cubicBezTo>
                    <a:pt x="137580" y="7144"/>
                    <a:pt x="145133" y="6611"/>
                    <a:pt x="152461" y="6608"/>
                  </a:cubicBezTo>
                  <a:moveTo>
                    <a:pt x="150592" y="7092"/>
                  </a:moveTo>
                  <a:cubicBezTo>
                    <a:pt x="171213" y="7092"/>
                    <a:pt x="189902" y="11339"/>
                    <a:pt x="197871" y="20411"/>
                  </a:cubicBezTo>
                  <a:cubicBezTo>
                    <a:pt x="201544" y="24591"/>
                    <a:pt x="203195" y="29394"/>
                    <a:pt x="203195" y="34459"/>
                  </a:cubicBezTo>
                  <a:cubicBezTo>
                    <a:pt x="203192" y="48315"/>
                    <a:pt x="190859" y="64111"/>
                    <a:pt x="173903" y="74553"/>
                  </a:cubicBezTo>
                  <a:cubicBezTo>
                    <a:pt x="158978" y="83767"/>
                    <a:pt x="139441" y="89204"/>
                    <a:pt x="121056" y="89204"/>
                  </a:cubicBezTo>
                  <a:cubicBezTo>
                    <a:pt x="112730" y="89204"/>
                    <a:pt x="104637" y="88090"/>
                    <a:pt x="97317" y="85704"/>
                  </a:cubicBezTo>
                  <a:cubicBezTo>
                    <a:pt x="97505" y="85914"/>
                    <a:pt x="97696" y="86120"/>
                    <a:pt x="97891" y="86330"/>
                  </a:cubicBezTo>
                  <a:cubicBezTo>
                    <a:pt x="105785" y="89107"/>
                    <a:pt x="114629" y="90401"/>
                    <a:pt x="123739" y="90401"/>
                  </a:cubicBezTo>
                  <a:cubicBezTo>
                    <a:pt x="142439" y="90401"/>
                    <a:pt x="162265" y="84953"/>
                    <a:pt x="177314" y="75716"/>
                  </a:cubicBezTo>
                  <a:cubicBezTo>
                    <a:pt x="194483" y="65206"/>
                    <a:pt x="206835" y="49208"/>
                    <a:pt x="206831" y="35138"/>
                  </a:cubicBezTo>
                  <a:cubicBezTo>
                    <a:pt x="206831" y="29904"/>
                    <a:pt x="205124" y="24932"/>
                    <a:pt x="201323" y="20603"/>
                  </a:cubicBezTo>
                  <a:cubicBezTo>
                    <a:pt x="193035" y="11163"/>
                    <a:pt x="173686" y="6690"/>
                    <a:pt x="152472" y="6690"/>
                  </a:cubicBezTo>
                  <a:lnTo>
                    <a:pt x="152461" y="6690"/>
                  </a:lnTo>
                  <a:cubicBezTo>
                    <a:pt x="145020" y="6690"/>
                    <a:pt x="137347" y="7238"/>
                    <a:pt x="129843" y="8315"/>
                  </a:cubicBezTo>
                  <a:cubicBezTo>
                    <a:pt x="129648" y="8390"/>
                    <a:pt x="129457" y="8465"/>
                    <a:pt x="129262" y="8540"/>
                  </a:cubicBezTo>
                  <a:cubicBezTo>
                    <a:pt x="136364" y="7579"/>
                    <a:pt x="143587" y="7092"/>
                    <a:pt x="150592" y="7092"/>
                  </a:cubicBezTo>
                  <a:moveTo>
                    <a:pt x="128358" y="8893"/>
                  </a:moveTo>
                  <a:cubicBezTo>
                    <a:pt x="135164" y="8018"/>
                    <a:pt x="142064" y="7568"/>
                    <a:pt x="148739" y="7568"/>
                  </a:cubicBezTo>
                  <a:cubicBezTo>
                    <a:pt x="168741" y="7568"/>
                    <a:pt x="186746" y="11598"/>
                    <a:pt x="194363" y="20272"/>
                  </a:cubicBezTo>
                  <a:cubicBezTo>
                    <a:pt x="197894" y="24291"/>
                    <a:pt x="199481" y="28910"/>
                    <a:pt x="199481" y="33783"/>
                  </a:cubicBezTo>
                  <a:cubicBezTo>
                    <a:pt x="199477" y="47377"/>
                    <a:pt x="187185" y="62963"/>
                    <a:pt x="170455" y="73326"/>
                  </a:cubicBezTo>
                  <a:cubicBezTo>
                    <a:pt x="155661" y="82511"/>
                    <a:pt x="136436" y="87932"/>
                    <a:pt x="118381" y="87932"/>
                  </a:cubicBezTo>
                  <a:cubicBezTo>
                    <a:pt x="110787" y="87932"/>
                    <a:pt x="103395" y="86972"/>
                    <a:pt x="96634" y="84931"/>
                  </a:cubicBezTo>
                  <a:cubicBezTo>
                    <a:pt x="96822" y="85148"/>
                    <a:pt x="97013" y="85366"/>
                    <a:pt x="97205" y="85580"/>
                  </a:cubicBezTo>
                  <a:cubicBezTo>
                    <a:pt x="104555" y="87992"/>
                    <a:pt x="112685" y="89122"/>
                    <a:pt x="121056" y="89122"/>
                  </a:cubicBezTo>
                  <a:cubicBezTo>
                    <a:pt x="139426" y="89122"/>
                    <a:pt x="158948" y="83689"/>
                    <a:pt x="173862" y="74481"/>
                  </a:cubicBezTo>
                  <a:cubicBezTo>
                    <a:pt x="190802" y="64051"/>
                    <a:pt x="203113" y="48266"/>
                    <a:pt x="203113" y="34459"/>
                  </a:cubicBezTo>
                  <a:cubicBezTo>
                    <a:pt x="203109" y="29412"/>
                    <a:pt x="201469" y="24632"/>
                    <a:pt x="197811" y="20464"/>
                  </a:cubicBezTo>
                  <a:cubicBezTo>
                    <a:pt x="189879" y="11425"/>
                    <a:pt x="171209" y="7174"/>
                    <a:pt x="150603" y="7174"/>
                  </a:cubicBezTo>
                  <a:lnTo>
                    <a:pt x="150592" y="7174"/>
                  </a:lnTo>
                  <a:cubicBezTo>
                    <a:pt x="143482" y="7174"/>
                    <a:pt x="136139" y="7677"/>
                    <a:pt x="128932" y="8668"/>
                  </a:cubicBezTo>
                  <a:cubicBezTo>
                    <a:pt x="128740" y="8743"/>
                    <a:pt x="128549" y="8818"/>
                    <a:pt x="128358" y="8893"/>
                  </a:cubicBezTo>
                  <a:close/>
                  <a:moveTo>
                    <a:pt x="128166" y="8919"/>
                  </a:moveTo>
                  <a:cubicBezTo>
                    <a:pt x="128354" y="8844"/>
                    <a:pt x="128541" y="8769"/>
                    <a:pt x="128733" y="8694"/>
                  </a:cubicBezTo>
                  <a:cubicBezTo>
                    <a:pt x="128384" y="8743"/>
                    <a:pt x="128031" y="8791"/>
                    <a:pt x="127686" y="8844"/>
                  </a:cubicBezTo>
                  <a:cubicBezTo>
                    <a:pt x="127498" y="8915"/>
                    <a:pt x="127311" y="8986"/>
                    <a:pt x="127127" y="9058"/>
                  </a:cubicBezTo>
                  <a:cubicBezTo>
                    <a:pt x="127472" y="9009"/>
                    <a:pt x="127821" y="8964"/>
                    <a:pt x="128166" y="8919"/>
                  </a:cubicBezTo>
                  <a:close/>
                  <a:moveTo>
                    <a:pt x="126234" y="9407"/>
                  </a:moveTo>
                  <a:cubicBezTo>
                    <a:pt x="126587" y="9362"/>
                    <a:pt x="126943" y="9317"/>
                    <a:pt x="127296" y="9272"/>
                  </a:cubicBezTo>
                  <a:cubicBezTo>
                    <a:pt x="127480" y="9197"/>
                    <a:pt x="127667" y="9122"/>
                    <a:pt x="127851" y="9046"/>
                  </a:cubicBezTo>
                  <a:cubicBezTo>
                    <a:pt x="127495" y="9091"/>
                    <a:pt x="127142" y="9140"/>
                    <a:pt x="126785" y="9189"/>
                  </a:cubicBezTo>
                  <a:cubicBezTo>
                    <a:pt x="126602" y="9260"/>
                    <a:pt x="126418" y="9332"/>
                    <a:pt x="126234" y="9407"/>
                  </a:cubicBezTo>
                  <a:close/>
                  <a:moveTo>
                    <a:pt x="126035" y="9433"/>
                  </a:moveTo>
                  <a:cubicBezTo>
                    <a:pt x="126215" y="9362"/>
                    <a:pt x="126391" y="9290"/>
                    <a:pt x="126572" y="9219"/>
                  </a:cubicBezTo>
                  <a:cubicBezTo>
                    <a:pt x="126226" y="9268"/>
                    <a:pt x="125881" y="9317"/>
                    <a:pt x="125532" y="9369"/>
                  </a:cubicBezTo>
                  <a:cubicBezTo>
                    <a:pt x="125356" y="9437"/>
                    <a:pt x="125180" y="9504"/>
                    <a:pt x="125003" y="9572"/>
                  </a:cubicBezTo>
                  <a:cubicBezTo>
                    <a:pt x="125345" y="9523"/>
                    <a:pt x="125690" y="9478"/>
                    <a:pt x="126035" y="9433"/>
                  </a:cubicBezTo>
                  <a:close/>
                  <a:moveTo>
                    <a:pt x="125176" y="9778"/>
                  </a:moveTo>
                  <a:cubicBezTo>
                    <a:pt x="125352" y="9707"/>
                    <a:pt x="125529" y="9636"/>
                    <a:pt x="125709" y="9564"/>
                  </a:cubicBezTo>
                  <a:cubicBezTo>
                    <a:pt x="125352" y="9613"/>
                    <a:pt x="125003" y="9658"/>
                    <a:pt x="124647" y="9711"/>
                  </a:cubicBezTo>
                  <a:cubicBezTo>
                    <a:pt x="124474" y="9778"/>
                    <a:pt x="124298" y="9846"/>
                    <a:pt x="124122" y="9917"/>
                  </a:cubicBezTo>
                  <a:cubicBezTo>
                    <a:pt x="124474" y="9868"/>
                    <a:pt x="124823" y="9823"/>
                    <a:pt x="125176" y="9778"/>
                  </a:cubicBezTo>
                  <a:close/>
                  <a:moveTo>
                    <a:pt x="124339" y="10127"/>
                  </a:moveTo>
                  <a:cubicBezTo>
                    <a:pt x="124512" y="10056"/>
                    <a:pt x="124684" y="9981"/>
                    <a:pt x="124861" y="9909"/>
                  </a:cubicBezTo>
                  <a:cubicBezTo>
                    <a:pt x="124500" y="9954"/>
                    <a:pt x="124140" y="10003"/>
                    <a:pt x="123784" y="10052"/>
                  </a:cubicBezTo>
                  <a:cubicBezTo>
                    <a:pt x="123611" y="10120"/>
                    <a:pt x="123439" y="10191"/>
                    <a:pt x="123270" y="10258"/>
                  </a:cubicBezTo>
                  <a:cubicBezTo>
                    <a:pt x="123626" y="10213"/>
                    <a:pt x="123983" y="10172"/>
                    <a:pt x="124339" y="10127"/>
                  </a:cubicBezTo>
                  <a:close/>
                  <a:moveTo>
                    <a:pt x="122437" y="10604"/>
                  </a:moveTo>
                  <a:cubicBezTo>
                    <a:pt x="122801" y="10559"/>
                    <a:pt x="123165" y="10517"/>
                    <a:pt x="123525" y="10476"/>
                  </a:cubicBezTo>
                  <a:cubicBezTo>
                    <a:pt x="123694" y="10401"/>
                    <a:pt x="123863" y="10330"/>
                    <a:pt x="124035" y="10258"/>
                  </a:cubicBezTo>
                  <a:cubicBezTo>
                    <a:pt x="123668" y="10303"/>
                    <a:pt x="123304" y="10348"/>
                    <a:pt x="122940" y="10393"/>
                  </a:cubicBezTo>
                  <a:cubicBezTo>
                    <a:pt x="122771" y="10465"/>
                    <a:pt x="122606" y="10532"/>
                    <a:pt x="122437" y="10604"/>
                  </a:cubicBezTo>
                  <a:moveTo>
                    <a:pt x="122246" y="10626"/>
                  </a:moveTo>
                  <a:cubicBezTo>
                    <a:pt x="122411" y="10555"/>
                    <a:pt x="122576" y="10487"/>
                    <a:pt x="122741" y="10420"/>
                  </a:cubicBezTo>
                  <a:cubicBezTo>
                    <a:pt x="122384" y="10468"/>
                    <a:pt x="122024" y="10513"/>
                    <a:pt x="121668" y="10562"/>
                  </a:cubicBezTo>
                  <a:cubicBezTo>
                    <a:pt x="121506" y="10630"/>
                    <a:pt x="121341" y="10694"/>
                    <a:pt x="121184" y="10761"/>
                  </a:cubicBezTo>
                  <a:cubicBezTo>
                    <a:pt x="121540" y="10712"/>
                    <a:pt x="121889" y="10671"/>
                    <a:pt x="122246" y="10626"/>
                  </a:cubicBezTo>
                  <a:close/>
                  <a:moveTo>
                    <a:pt x="120369" y="11095"/>
                  </a:moveTo>
                  <a:cubicBezTo>
                    <a:pt x="120726" y="11050"/>
                    <a:pt x="121090" y="11009"/>
                    <a:pt x="121450" y="10964"/>
                  </a:cubicBezTo>
                  <a:cubicBezTo>
                    <a:pt x="121611" y="10896"/>
                    <a:pt x="121769" y="10829"/>
                    <a:pt x="121930" y="10761"/>
                  </a:cubicBezTo>
                  <a:cubicBezTo>
                    <a:pt x="121566" y="10806"/>
                    <a:pt x="121202" y="10851"/>
                    <a:pt x="120842" y="10900"/>
                  </a:cubicBezTo>
                  <a:cubicBezTo>
                    <a:pt x="120685" y="10964"/>
                    <a:pt x="120523" y="11031"/>
                    <a:pt x="120369" y="11095"/>
                  </a:cubicBezTo>
                  <a:close/>
                  <a:moveTo>
                    <a:pt x="120167" y="11121"/>
                  </a:moveTo>
                  <a:cubicBezTo>
                    <a:pt x="120321" y="11058"/>
                    <a:pt x="120475" y="10990"/>
                    <a:pt x="120632" y="10926"/>
                  </a:cubicBezTo>
                  <a:cubicBezTo>
                    <a:pt x="120276" y="10975"/>
                    <a:pt x="119919" y="11024"/>
                    <a:pt x="119567" y="11073"/>
                  </a:cubicBezTo>
                  <a:cubicBezTo>
                    <a:pt x="119413" y="11133"/>
                    <a:pt x="119263" y="11193"/>
                    <a:pt x="119109" y="11256"/>
                  </a:cubicBezTo>
                  <a:cubicBezTo>
                    <a:pt x="119462" y="11211"/>
                    <a:pt x="119814" y="11166"/>
                    <a:pt x="120167" y="11121"/>
                  </a:cubicBezTo>
                  <a:close/>
                  <a:moveTo>
                    <a:pt x="118313" y="11583"/>
                  </a:moveTo>
                  <a:cubicBezTo>
                    <a:pt x="118670" y="11538"/>
                    <a:pt x="119030" y="11497"/>
                    <a:pt x="119386" y="11451"/>
                  </a:cubicBezTo>
                  <a:cubicBezTo>
                    <a:pt x="119537" y="11388"/>
                    <a:pt x="119687" y="11324"/>
                    <a:pt x="119837" y="11260"/>
                  </a:cubicBezTo>
                  <a:cubicBezTo>
                    <a:pt x="119477" y="11305"/>
                    <a:pt x="119116" y="11354"/>
                    <a:pt x="118756" y="11399"/>
                  </a:cubicBezTo>
                  <a:cubicBezTo>
                    <a:pt x="118606" y="11463"/>
                    <a:pt x="118460" y="11523"/>
                    <a:pt x="118313" y="11583"/>
                  </a:cubicBezTo>
                  <a:close/>
                  <a:moveTo>
                    <a:pt x="118100" y="11613"/>
                  </a:moveTo>
                  <a:cubicBezTo>
                    <a:pt x="118242" y="11553"/>
                    <a:pt x="118388" y="11489"/>
                    <a:pt x="118531" y="11429"/>
                  </a:cubicBezTo>
                  <a:cubicBezTo>
                    <a:pt x="118193" y="11478"/>
                    <a:pt x="117852" y="11523"/>
                    <a:pt x="117514" y="11572"/>
                  </a:cubicBezTo>
                  <a:cubicBezTo>
                    <a:pt x="117372" y="11628"/>
                    <a:pt x="117229" y="11688"/>
                    <a:pt x="117086" y="11744"/>
                  </a:cubicBezTo>
                  <a:cubicBezTo>
                    <a:pt x="117424" y="11699"/>
                    <a:pt x="117762" y="11654"/>
                    <a:pt x="118100" y="11613"/>
                  </a:cubicBezTo>
                  <a:close/>
                  <a:moveTo>
                    <a:pt x="116302" y="12063"/>
                  </a:moveTo>
                  <a:cubicBezTo>
                    <a:pt x="116647" y="12022"/>
                    <a:pt x="116993" y="11977"/>
                    <a:pt x="117338" y="11936"/>
                  </a:cubicBezTo>
                  <a:cubicBezTo>
                    <a:pt x="117477" y="11875"/>
                    <a:pt x="117616" y="11815"/>
                    <a:pt x="117754" y="11755"/>
                  </a:cubicBezTo>
                  <a:cubicBezTo>
                    <a:pt x="117409" y="11800"/>
                    <a:pt x="117060" y="11849"/>
                    <a:pt x="116715" y="11894"/>
                  </a:cubicBezTo>
                  <a:cubicBezTo>
                    <a:pt x="116580" y="11951"/>
                    <a:pt x="116441" y="12007"/>
                    <a:pt x="116302" y="12063"/>
                  </a:cubicBezTo>
                  <a:close/>
                  <a:moveTo>
                    <a:pt x="116077" y="12093"/>
                  </a:moveTo>
                  <a:cubicBezTo>
                    <a:pt x="116212" y="12037"/>
                    <a:pt x="116347" y="11981"/>
                    <a:pt x="116479" y="11928"/>
                  </a:cubicBezTo>
                  <a:cubicBezTo>
                    <a:pt x="116133" y="11973"/>
                    <a:pt x="115788" y="12022"/>
                    <a:pt x="115443" y="12071"/>
                  </a:cubicBezTo>
                  <a:cubicBezTo>
                    <a:pt x="115312" y="12123"/>
                    <a:pt x="115180" y="12176"/>
                    <a:pt x="115049" y="12232"/>
                  </a:cubicBezTo>
                  <a:cubicBezTo>
                    <a:pt x="115394" y="12183"/>
                    <a:pt x="115736" y="12138"/>
                    <a:pt x="116077" y="12093"/>
                  </a:cubicBezTo>
                  <a:close/>
                  <a:moveTo>
                    <a:pt x="115338" y="12408"/>
                  </a:moveTo>
                  <a:cubicBezTo>
                    <a:pt x="115466" y="12352"/>
                    <a:pt x="115597" y="12296"/>
                    <a:pt x="115724" y="12243"/>
                  </a:cubicBezTo>
                  <a:cubicBezTo>
                    <a:pt x="115372" y="12288"/>
                    <a:pt x="115019" y="12337"/>
                    <a:pt x="114666" y="12386"/>
                  </a:cubicBezTo>
                  <a:cubicBezTo>
                    <a:pt x="114543" y="12438"/>
                    <a:pt x="114415" y="12491"/>
                    <a:pt x="114287" y="12540"/>
                  </a:cubicBezTo>
                  <a:cubicBezTo>
                    <a:pt x="114636" y="12495"/>
                    <a:pt x="114989" y="12450"/>
                    <a:pt x="115338" y="12408"/>
                  </a:cubicBezTo>
                  <a:close/>
                  <a:moveTo>
                    <a:pt x="113556" y="12847"/>
                  </a:moveTo>
                  <a:cubicBezTo>
                    <a:pt x="113912" y="12802"/>
                    <a:pt x="114269" y="12757"/>
                    <a:pt x="114625" y="12716"/>
                  </a:cubicBezTo>
                  <a:cubicBezTo>
                    <a:pt x="114745" y="12663"/>
                    <a:pt x="114869" y="12611"/>
                    <a:pt x="114993" y="12555"/>
                  </a:cubicBezTo>
                  <a:cubicBezTo>
                    <a:pt x="114633" y="12603"/>
                    <a:pt x="114276" y="12648"/>
                    <a:pt x="113916" y="12697"/>
                  </a:cubicBezTo>
                  <a:cubicBezTo>
                    <a:pt x="113796" y="12746"/>
                    <a:pt x="113676" y="12798"/>
                    <a:pt x="113556" y="12847"/>
                  </a:cubicBezTo>
                  <a:close/>
                  <a:moveTo>
                    <a:pt x="113331" y="12877"/>
                  </a:moveTo>
                  <a:cubicBezTo>
                    <a:pt x="113447" y="12828"/>
                    <a:pt x="113563" y="12776"/>
                    <a:pt x="113680" y="12727"/>
                  </a:cubicBezTo>
                  <a:cubicBezTo>
                    <a:pt x="113349" y="12772"/>
                    <a:pt x="113019" y="12817"/>
                    <a:pt x="112689" y="12866"/>
                  </a:cubicBezTo>
                  <a:cubicBezTo>
                    <a:pt x="112577" y="12911"/>
                    <a:pt x="112460" y="12960"/>
                    <a:pt x="112344" y="13005"/>
                  </a:cubicBezTo>
                  <a:cubicBezTo>
                    <a:pt x="112674" y="12964"/>
                    <a:pt x="113001" y="12919"/>
                    <a:pt x="113331" y="12877"/>
                  </a:cubicBezTo>
                  <a:moveTo>
                    <a:pt x="112640" y="13174"/>
                  </a:moveTo>
                  <a:cubicBezTo>
                    <a:pt x="112749" y="13125"/>
                    <a:pt x="112858" y="13080"/>
                    <a:pt x="112971" y="13031"/>
                  </a:cubicBezTo>
                  <a:cubicBezTo>
                    <a:pt x="112633" y="13076"/>
                    <a:pt x="112295" y="13121"/>
                    <a:pt x="111957" y="13166"/>
                  </a:cubicBezTo>
                  <a:cubicBezTo>
                    <a:pt x="111849" y="13211"/>
                    <a:pt x="111740" y="13256"/>
                    <a:pt x="111631" y="13301"/>
                  </a:cubicBezTo>
                  <a:cubicBezTo>
                    <a:pt x="111969" y="13260"/>
                    <a:pt x="112303" y="13215"/>
                    <a:pt x="112640" y="13174"/>
                  </a:cubicBezTo>
                  <a:close/>
                  <a:moveTo>
                    <a:pt x="110952" y="13590"/>
                  </a:moveTo>
                  <a:cubicBezTo>
                    <a:pt x="111293" y="13549"/>
                    <a:pt x="111639" y="13508"/>
                    <a:pt x="111980" y="13466"/>
                  </a:cubicBezTo>
                  <a:cubicBezTo>
                    <a:pt x="112081" y="13421"/>
                    <a:pt x="112186" y="13376"/>
                    <a:pt x="112288" y="13327"/>
                  </a:cubicBezTo>
                  <a:cubicBezTo>
                    <a:pt x="111942" y="13373"/>
                    <a:pt x="111597" y="13418"/>
                    <a:pt x="111252" y="13463"/>
                  </a:cubicBezTo>
                  <a:cubicBezTo>
                    <a:pt x="111151" y="13504"/>
                    <a:pt x="111053" y="13549"/>
                    <a:pt x="110952" y="13590"/>
                  </a:cubicBezTo>
                  <a:close/>
                  <a:moveTo>
                    <a:pt x="110719" y="13620"/>
                  </a:moveTo>
                  <a:cubicBezTo>
                    <a:pt x="110817" y="13579"/>
                    <a:pt x="110918" y="13534"/>
                    <a:pt x="111016" y="13493"/>
                  </a:cubicBezTo>
                  <a:cubicBezTo>
                    <a:pt x="110671" y="13541"/>
                    <a:pt x="110322" y="13586"/>
                    <a:pt x="109976" y="13635"/>
                  </a:cubicBezTo>
                  <a:cubicBezTo>
                    <a:pt x="109879" y="13676"/>
                    <a:pt x="109785" y="13714"/>
                    <a:pt x="109691" y="13755"/>
                  </a:cubicBezTo>
                  <a:cubicBezTo>
                    <a:pt x="110036" y="13706"/>
                    <a:pt x="110378" y="13665"/>
                    <a:pt x="110719" y="13620"/>
                  </a:cubicBezTo>
                  <a:close/>
                  <a:moveTo>
                    <a:pt x="110085" y="13898"/>
                  </a:moveTo>
                  <a:cubicBezTo>
                    <a:pt x="110175" y="13860"/>
                    <a:pt x="110265" y="13819"/>
                    <a:pt x="110355" y="13781"/>
                  </a:cubicBezTo>
                  <a:cubicBezTo>
                    <a:pt x="110003" y="13827"/>
                    <a:pt x="109650" y="13872"/>
                    <a:pt x="109297" y="13920"/>
                  </a:cubicBezTo>
                  <a:cubicBezTo>
                    <a:pt x="109211" y="13958"/>
                    <a:pt x="109125" y="13995"/>
                    <a:pt x="109038" y="14029"/>
                  </a:cubicBezTo>
                  <a:cubicBezTo>
                    <a:pt x="109387" y="13984"/>
                    <a:pt x="109736" y="13943"/>
                    <a:pt x="110085" y="13898"/>
                  </a:cubicBezTo>
                  <a:close/>
                  <a:moveTo>
                    <a:pt x="109485" y="14168"/>
                  </a:moveTo>
                  <a:cubicBezTo>
                    <a:pt x="109564" y="14130"/>
                    <a:pt x="109646" y="14097"/>
                    <a:pt x="109725" y="14059"/>
                  </a:cubicBezTo>
                  <a:cubicBezTo>
                    <a:pt x="109369" y="14104"/>
                    <a:pt x="109012" y="14149"/>
                    <a:pt x="108652" y="14194"/>
                  </a:cubicBezTo>
                  <a:cubicBezTo>
                    <a:pt x="108577" y="14228"/>
                    <a:pt x="108498" y="14262"/>
                    <a:pt x="108419" y="14296"/>
                  </a:cubicBezTo>
                  <a:cubicBezTo>
                    <a:pt x="108776" y="14250"/>
                    <a:pt x="109128" y="14209"/>
                    <a:pt x="109485" y="14168"/>
                  </a:cubicBezTo>
                  <a:close/>
                  <a:moveTo>
                    <a:pt x="108044" y="14461"/>
                  </a:moveTo>
                  <a:cubicBezTo>
                    <a:pt x="107977" y="14491"/>
                    <a:pt x="107909" y="14521"/>
                    <a:pt x="107842" y="14551"/>
                  </a:cubicBezTo>
                  <a:cubicBezTo>
                    <a:pt x="108202" y="14509"/>
                    <a:pt x="108562" y="14464"/>
                    <a:pt x="108918" y="14427"/>
                  </a:cubicBezTo>
                  <a:cubicBezTo>
                    <a:pt x="108990" y="14393"/>
                    <a:pt x="109061" y="14359"/>
                    <a:pt x="109132" y="14329"/>
                  </a:cubicBezTo>
                  <a:cubicBezTo>
                    <a:pt x="108768" y="14371"/>
                    <a:pt x="108408" y="14416"/>
                    <a:pt x="108044" y="14461"/>
                  </a:cubicBezTo>
                  <a:moveTo>
                    <a:pt x="108187" y="14326"/>
                  </a:moveTo>
                  <a:cubicBezTo>
                    <a:pt x="108262" y="14292"/>
                    <a:pt x="108337" y="14262"/>
                    <a:pt x="108412" y="14228"/>
                  </a:cubicBezTo>
                  <a:cubicBezTo>
                    <a:pt x="108063" y="14273"/>
                    <a:pt x="107714" y="14322"/>
                    <a:pt x="107365" y="14367"/>
                  </a:cubicBezTo>
                  <a:cubicBezTo>
                    <a:pt x="107297" y="14397"/>
                    <a:pt x="107226" y="14427"/>
                    <a:pt x="107155" y="14457"/>
                  </a:cubicBezTo>
                  <a:cubicBezTo>
                    <a:pt x="107500" y="14412"/>
                    <a:pt x="107842" y="14367"/>
                    <a:pt x="108187" y="14326"/>
                  </a:cubicBezTo>
                  <a:close/>
                  <a:moveTo>
                    <a:pt x="107616" y="14577"/>
                  </a:moveTo>
                  <a:cubicBezTo>
                    <a:pt x="107684" y="14547"/>
                    <a:pt x="107748" y="14521"/>
                    <a:pt x="107811" y="14491"/>
                  </a:cubicBezTo>
                  <a:cubicBezTo>
                    <a:pt x="107459" y="14536"/>
                    <a:pt x="107106" y="14581"/>
                    <a:pt x="106753" y="14629"/>
                  </a:cubicBezTo>
                  <a:cubicBezTo>
                    <a:pt x="106693" y="14656"/>
                    <a:pt x="106630" y="14682"/>
                    <a:pt x="106570" y="14708"/>
                  </a:cubicBezTo>
                  <a:cubicBezTo>
                    <a:pt x="106919" y="14663"/>
                    <a:pt x="107267" y="14622"/>
                    <a:pt x="107616" y="14577"/>
                  </a:cubicBezTo>
                  <a:close/>
                  <a:moveTo>
                    <a:pt x="107087" y="14817"/>
                  </a:moveTo>
                  <a:cubicBezTo>
                    <a:pt x="107140" y="14795"/>
                    <a:pt x="107196" y="14768"/>
                    <a:pt x="107249" y="14742"/>
                  </a:cubicBezTo>
                  <a:cubicBezTo>
                    <a:pt x="106892" y="14787"/>
                    <a:pt x="106536" y="14832"/>
                    <a:pt x="106176" y="14881"/>
                  </a:cubicBezTo>
                  <a:cubicBezTo>
                    <a:pt x="106127" y="14900"/>
                    <a:pt x="106078" y="14922"/>
                    <a:pt x="106029" y="14945"/>
                  </a:cubicBezTo>
                  <a:cubicBezTo>
                    <a:pt x="106382" y="14900"/>
                    <a:pt x="106735" y="14858"/>
                    <a:pt x="107087" y="14817"/>
                  </a:cubicBezTo>
                  <a:close/>
                  <a:moveTo>
                    <a:pt x="105643" y="15117"/>
                  </a:moveTo>
                  <a:cubicBezTo>
                    <a:pt x="105605" y="15132"/>
                    <a:pt x="105568" y="15151"/>
                    <a:pt x="105530" y="15166"/>
                  </a:cubicBezTo>
                  <a:cubicBezTo>
                    <a:pt x="105887" y="15125"/>
                    <a:pt x="106243" y="15083"/>
                    <a:pt x="106596" y="15042"/>
                  </a:cubicBezTo>
                  <a:cubicBezTo>
                    <a:pt x="106641" y="15023"/>
                    <a:pt x="106682" y="15005"/>
                    <a:pt x="106727" y="14982"/>
                  </a:cubicBezTo>
                  <a:cubicBezTo>
                    <a:pt x="106363" y="15027"/>
                    <a:pt x="106003" y="15072"/>
                    <a:pt x="105643" y="15117"/>
                  </a:cubicBezTo>
                  <a:close/>
                  <a:moveTo>
                    <a:pt x="105789" y="14975"/>
                  </a:moveTo>
                  <a:cubicBezTo>
                    <a:pt x="105834" y="14956"/>
                    <a:pt x="105883" y="14933"/>
                    <a:pt x="105932" y="14911"/>
                  </a:cubicBezTo>
                  <a:cubicBezTo>
                    <a:pt x="105583" y="14956"/>
                    <a:pt x="105234" y="15005"/>
                    <a:pt x="104885" y="15053"/>
                  </a:cubicBezTo>
                  <a:cubicBezTo>
                    <a:pt x="104844" y="15068"/>
                    <a:pt x="104802" y="15087"/>
                    <a:pt x="104757" y="15106"/>
                  </a:cubicBezTo>
                  <a:cubicBezTo>
                    <a:pt x="105103" y="15061"/>
                    <a:pt x="105444" y="15016"/>
                    <a:pt x="105789" y="14975"/>
                  </a:cubicBezTo>
                  <a:close/>
                  <a:moveTo>
                    <a:pt x="105298" y="15196"/>
                  </a:moveTo>
                  <a:cubicBezTo>
                    <a:pt x="105331" y="15177"/>
                    <a:pt x="105369" y="15162"/>
                    <a:pt x="105403" y="15147"/>
                  </a:cubicBezTo>
                  <a:cubicBezTo>
                    <a:pt x="105050" y="15192"/>
                    <a:pt x="104701" y="15237"/>
                    <a:pt x="104345" y="15286"/>
                  </a:cubicBezTo>
                  <a:cubicBezTo>
                    <a:pt x="104318" y="15297"/>
                    <a:pt x="104285" y="15312"/>
                    <a:pt x="104258" y="15324"/>
                  </a:cubicBezTo>
                  <a:cubicBezTo>
                    <a:pt x="104604" y="15279"/>
                    <a:pt x="104952" y="15237"/>
                    <a:pt x="105298" y="15196"/>
                  </a:cubicBezTo>
                  <a:close/>
                  <a:moveTo>
                    <a:pt x="104851" y="15399"/>
                  </a:moveTo>
                  <a:cubicBezTo>
                    <a:pt x="104874" y="15387"/>
                    <a:pt x="104896" y="15376"/>
                    <a:pt x="104919" y="15365"/>
                  </a:cubicBezTo>
                  <a:cubicBezTo>
                    <a:pt x="104566" y="15410"/>
                    <a:pt x="104210" y="15455"/>
                    <a:pt x="103853" y="15500"/>
                  </a:cubicBezTo>
                  <a:cubicBezTo>
                    <a:pt x="103834" y="15507"/>
                    <a:pt x="103819" y="15515"/>
                    <a:pt x="103801" y="15522"/>
                  </a:cubicBezTo>
                  <a:cubicBezTo>
                    <a:pt x="104153" y="15481"/>
                    <a:pt x="104502" y="15436"/>
                    <a:pt x="104851" y="15399"/>
                  </a:cubicBezTo>
                  <a:close/>
                  <a:moveTo>
                    <a:pt x="103403" y="15699"/>
                  </a:moveTo>
                  <a:cubicBezTo>
                    <a:pt x="103399" y="15703"/>
                    <a:pt x="103399" y="15703"/>
                    <a:pt x="103399" y="15703"/>
                  </a:cubicBezTo>
                  <a:cubicBezTo>
                    <a:pt x="103752" y="15661"/>
                    <a:pt x="104101" y="15620"/>
                    <a:pt x="104450" y="15582"/>
                  </a:cubicBezTo>
                  <a:cubicBezTo>
                    <a:pt x="104457" y="15579"/>
                    <a:pt x="104468" y="15575"/>
                    <a:pt x="104480" y="15571"/>
                  </a:cubicBezTo>
                  <a:cubicBezTo>
                    <a:pt x="104120" y="15612"/>
                    <a:pt x="103763" y="15654"/>
                    <a:pt x="103403" y="15699"/>
                  </a:cubicBezTo>
                  <a:close/>
                  <a:moveTo>
                    <a:pt x="103557" y="15552"/>
                  </a:moveTo>
                  <a:cubicBezTo>
                    <a:pt x="103572" y="15545"/>
                    <a:pt x="103583" y="15541"/>
                    <a:pt x="103598" y="15534"/>
                  </a:cubicBezTo>
                  <a:cubicBezTo>
                    <a:pt x="103253" y="15579"/>
                    <a:pt x="102908" y="15627"/>
                    <a:pt x="102562" y="15672"/>
                  </a:cubicBezTo>
                  <a:cubicBezTo>
                    <a:pt x="102555" y="15676"/>
                    <a:pt x="102544" y="15680"/>
                    <a:pt x="102536" y="15684"/>
                  </a:cubicBezTo>
                  <a:cubicBezTo>
                    <a:pt x="102878" y="15639"/>
                    <a:pt x="103215" y="15594"/>
                    <a:pt x="103557" y="15552"/>
                  </a:cubicBezTo>
                  <a:close/>
                  <a:moveTo>
                    <a:pt x="103159" y="15733"/>
                  </a:moveTo>
                  <a:cubicBezTo>
                    <a:pt x="103148" y="15733"/>
                    <a:pt x="103133" y="15736"/>
                    <a:pt x="103121" y="15736"/>
                  </a:cubicBezTo>
                  <a:cubicBezTo>
                    <a:pt x="103133" y="15736"/>
                    <a:pt x="103144" y="15733"/>
                    <a:pt x="103159" y="15733"/>
                  </a:cubicBezTo>
                  <a:close/>
                  <a:moveTo>
                    <a:pt x="103058" y="16791"/>
                  </a:moveTo>
                  <a:cubicBezTo>
                    <a:pt x="103174" y="16727"/>
                    <a:pt x="103290" y="16667"/>
                    <a:pt x="103407" y="16607"/>
                  </a:cubicBezTo>
                  <a:cubicBezTo>
                    <a:pt x="103118" y="16599"/>
                    <a:pt x="102818" y="16592"/>
                    <a:pt x="102510" y="16592"/>
                  </a:cubicBezTo>
                  <a:cubicBezTo>
                    <a:pt x="102450" y="16626"/>
                    <a:pt x="102386" y="16656"/>
                    <a:pt x="102326" y="16686"/>
                  </a:cubicBezTo>
                  <a:cubicBezTo>
                    <a:pt x="102585" y="16716"/>
                    <a:pt x="102829" y="16749"/>
                    <a:pt x="103058" y="16791"/>
                  </a:cubicBezTo>
                  <a:close/>
                  <a:moveTo>
                    <a:pt x="102840" y="16903"/>
                  </a:moveTo>
                  <a:cubicBezTo>
                    <a:pt x="102604" y="16866"/>
                    <a:pt x="102349" y="16836"/>
                    <a:pt x="102075" y="16809"/>
                  </a:cubicBezTo>
                  <a:cubicBezTo>
                    <a:pt x="101820" y="16941"/>
                    <a:pt x="101561" y="17072"/>
                    <a:pt x="101305" y="17207"/>
                  </a:cubicBezTo>
                  <a:cubicBezTo>
                    <a:pt x="101478" y="17293"/>
                    <a:pt x="101624" y="17391"/>
                    <a:pt x="101741" y="17500"/>
                  </a:cubicBezTo>
                  <a:cubicBezTo>
                    <a:pt x="102105" y="17297"/>
                    <a:pt x="102469" y="17102"/>
                    <a:pt x="102840" y="16903"/>
                  </a:cubicBezTo>
                  <a:close/>
                  <a:moveTo>
                    <a:pt x="97962" y="21623"/>
                  </a:moveTo>
                  <a:cubicBezTo>
                    <a:pt x="99317" y="20588"/>
                    <a:pt x="100743" y="19597"/>
                    <a:pt x="102236" y="18652"/>
                  </a:cubicBezTo>
                  <a:cubicBezTo>
                    <a:pt x="102183" y="18460"/>
                    <a:pt x="102108" y="18276"/>
                    <a:pt x="102007" y="18100"/>
                  </a:cubicBezTo>
                  <a:cubicBezTo>
                    <a:pt x="100900" y="18753"/>
                    <a:pt x="99831" y="19428"/>
                    <a:pt x="98795" y="20126"/>
                  </a:cubicBezTo>
                  <a:cubicBezTo>
                    <a:pt x="98612" y="20599"/>
                    <a:pt x="98330" y="21098"/>
                    <a:pt x="97962" y="21623"/>
                  </a:cubicBezTo>
                  <a:close/>
                  <a:moveTo>
                    <a:pt x="85990" y="32132"/>
                  </a:moveTo>
                  <a:cubicBezTo>
                    <a:pt x="88676" y="28512"/>
                    <a:pt x="91974" y="25154"/>
                    <a:pt x="95820" y="22190"/>
                  </a:cubicBezTo>
                  <a:cubicBezTo>
                    <a:pt x="96717" y="21496"/>
                    <a:pt x="97647" y="20824"/>
                    <a:pt x="98612" y="20171"/>
                  </a:cubicBezTo>
                  <a:cubicBezTo>
                    <a:pt x="98743" y="19848"/>
                    <a:pt x="98833" y="19541"/>
                    <a:pt x="98874" y="19252"/>
                  </a:cubicBezTo>
                  <a:cubicBezTo>
                    <a:pt x="97084" y="20355"/>
                    <a:pt x="95400" y="21518"/>
                    <a:pt x="93824" y="22745"/>
                  </a:cubicBezTo>
                  <a:cubicBezTo>
                    <a:pt x="89367" y="26208"/>
                    <a:pt x="85686" y="30211"/>
                    <a:pt x="82876" y="34530"/>
                  </a:cubicBezTo>
                  <a:cubicBezTo>
                    <a:pt x="83922" y="33723"/>
                    <a:pt x="84965" y="32920"/>
                    <a:pt x="85990" y="32132"/>
                  </a:cubicBezTo>
                  <a:close/>
                  <a:moveTo>
                    <a:pt x="79360" y="41122"/>
                  </a:moveTo>
                  <a:cubicBezTo>
                    <a:pt x="79367" y="41115"/>
                    <a:pt x="79379" y="41107"/>
                    <a:pt x="79386" y="41100"/>
                  </a:cubicBezTo>
                  <a:cubicBezTo>
                    <a:pt x="80122" y="40503"/>
                    <a:pt x="80868" y="39903"/>
                    <a:pt x="81626" y="39299"/>
                  </a:cubicBezTo>
                  <a:cubicBezTo>
                    <a:pt x="82744" y="36988"/>
                    <a:pt x="84095" y="34740"/>
                    <a:pt x="85660" y="32579"/>
                  </a:cubicBezTo>
                  <a:cubicBezTo>
                    <a:pt x="84662" y="33352"/>
                    <a:pt x="83645" y="34132"/>
                    <a:pt x="82624" y="34920"/>
                  </a:cubicBezTo>
                  <a:cubicBezTo>
                    <a:pt x="81345" y="36928"/>
                    <a:pt x="80257" y="39002"/>
                    <a:pt x="79360" y="41122"/>
                  </a:cubicBezTo>
                  <a:close/>
                  <a:moveTo>
                    <a:pt x="79247" y="41216"/>
                  </a:moveTo>
                  <a:cubicBezTo>
                    <a:pt x="80129" y="39107"/>
                    <a:pt x="81206" y="37040"/>
                    <a:pt x="82470" y="35040"/>
                  </a:cubicBezTo>
                  <a:cubicBezTo>
                    <a:pt x="81570" y="35731"/>
                    <a:pt x="80673" y="36429"/>
                    <a:pt x="79788" y="37130"/>
                  </a:cubicBezTo>
                  <a:cubicBezTo>
                    <a:pt x="78737" y="39029"/>
                    <a:pt x="77855" y="40976"/>
                    <a:pt x="77150" y="42953"/>
                  </a:cubicBezTo>
                  <a:cubicBezTo>
                    <a:pt x="77829" y="42390"/>
                    <a:pt x="78527" y="41809"/>
                    <a:pt x="79247" y="41216"/>
                  </a:cubicBezTo>
                  <a:close/>
                  <a:moveTo>
                    <a:pt x="75781" y="47816"/>
                  </a:moveTo>
                  <a:cubicBezTo>
                    <a:pt x="76336" y="47384"/>
                    <a:pt x="76899" y="46934"/>
                    <a:pt x="77476" y="46476"/>
                  </a:cubicBezTo>
                  <a:cubicBezTo>
                    <a:pt x="77908" y="44803"/>
                    <a:pt x="78456" y="43148"/>
                    <a:pt x="79124" y="41516"/>
                  </a:cubicBezTo>
                  <a:cubicBezTo>
                    <a:pt x="78411" y="42102"/>
                    <a:pt x="77724" y="42676"/>
                    <a:pt x="77049" y="43235"/>
                  </a:cubicBezTo>
                  <a:cubicBezTo>
                    <a:pt x="76523" y="44747"/>
                    <a:pt x="76099" y="46278"/>
                    <a:pt x="75781" y="47816"/>
                  </a:cubicBezTo>
                  <a:close/>
                  <a:moveTo>
                    <a:pt x="74111" y="49110"/>
                  </a:moveTo>
                  <a:cubicBezTo>
                    <a:pt x="74629" y="48713"/>
                    <a:pt x="75158" y="48304"/>
                    <a:pt x="75694" y="47883"/>
                  </a:cubicBezTo>
                  <a:cubicBezTo>
                    <a:pt x="76009" y="46349"/>
                    <a:pt x="76430" y="44826"/>
                    <a:pt x="76947" y="43321"/>
                  </a:cubicBezTo>
                  <a:cubicBezTo>
                    <a:pt x="76291" y="43865"/>
                    <a:pt x="75657" y="44394"/>
                    <a:pt x="75034" y="44912"/>
                  </a:cubicBezTo>
                  <a:cubicBezTo>
                    <a:pt x="74640" y="46300"/>
                    <a:pt x="74328" y="47703"/>
                    <a:pt x="74111" y="49110"/>
                  </a:cubicBezTo>
                  <a:close/>
                  <a:moveTo>
                    <a:pt x="72535" y="50292"/>
                  </a:moveTo>
                  <a:cubicBezTo>
                    <a:pt x="73027" y="49932"/>
                    <a:pt x="73522" y="49557"/>
                    <a:pt x="74025" y="49174"/>
                  </a:cubicBezTo>
                  <a:cubicBezTo>
                    <a:pt x="74242" y="47771"/>
                    <a:pt x="74546" y="46379"/>
                    <a:pt x="74936" y="44994"/>
                  </a:cubicBezTo>
                  <a:cubicBezTo>
                    <a:pt x="74332" y="45497"/>
                    <a:pt x="73747" y="45985"/>
                    <a:pt x="73173" y="46461"/>
                  </a:cubicBezTo>
                  <a:cubicBezTo>
                    <a:pt x="72884" y="47730"/>
                    <a:pt x="72674" y="49009"/>
                    <a:pt x="72535" y="50292"/>
                  </a:cubicBezTo>
                  <a:close/>
                  <a:moveTo>
                    <a:pt x="71049" y="51365"/>
                  </a:moveTo>
                  <a:cubicBezTo>
                    <a:pt x="71514" y="51039"/>
                    <a:pt x="71980" y="50701"/>
                    <a:pt x="72456" y="50352"/>
                  </a:cubicBezTo>
                  <a:cubicBezTo>
                    <a:pt x="72588" y="49077"/>
                    <a:pt x="72794" y="47801"/>
                    <a:pt x="73079" y="46536"/>
                  </a:cubicBezTo>
                  <a:cubicBezTo>
                    <a:pt x="72520" y="46998"/>
                    <a:pt x="71976" y="47444"/>
                    <a:pt x="71443" y="47880"/>
                  </a:cubicBezTo>
                  <a:cubicBezTo>
                    <a:pt x="71248" y="49035"/>
                    <a:pt x="71117" y="50202"/>
                    <a:pt x="71049" y="51365"/>
                  </a:cubicBezTo>
                  <a:close/>
                  <a:moveTo>
                    <a:pt x="69856" y="48956"/>
                  </a:moveTo>
                  <a:cubicBezTo>
                    <a:pt x="70359" y="48559"/>
                    <a:pt x="70869" y="48150"/>
                    <a:pt x="71391" y="47726"/>
                  </a:cubicBezTo>
                  <a:cubicBezTo>
                    <a:pt x="71657" y="46195"/>
                    <a:pt x="72036" y="44672"/>
                    <a:pt x="72524" y="43167"/>
                  </a:cubicBezTo>
                  <a:cubicBezTo>
                    <a:pt x="71875" y="43730"/>
                    <a:pt x="71248" y="44274"/>
                    <a:pt x="70640" y="44807"/>
                  </a:cubicBezTo>
                  <a:cubicBezTo>
                    <a:pt x="70284" y="46180"/>
                    <a:pt x="70025" y="47564"/>
                    <a:pt x="69856" y="48956"/>
                  </a:cubicBezTo>
                  <a:moveTo>
                    <a:pt x="68336" y="50142"/>
                  </a:moveTo>
                  <a:cubicBezTo>
                    <a:pt x="68805" y="49782"/>
                    <a:pt x="69282" y="49410"/>
                    <a:pt x="69766" y="49028"/>
                  </a:cubicBezTo>
                  <a:cubicBezTo>
                    <a:pt x="69931" y="47643"/>
                    <a:pt x="70186" y="46266"/>
                    <a:pt x="70535" y="44897"/>
                  </a:cubicBezTo>
                  <a:cubicBezTo>
                    <a:pt x="69946" y="45415"/>
                    <a:pt x="69372" y="45914"/>
                    <a:pt x="68817" y="46398"/>
                  </a:cubicBezTo>
                  <a:cubicBezTo>
                    <a:pt x="68577" y="47639"/>
                    <a:pt x="68415" y="48889"/>
                    <a:pt x="68336" y="50142"/>
                  </a:cubicBezTo>
                  <a:close/>
                  <a:moveTo>
                    <a:pt x="66903" y="51208"/>
                  </a:moveTo>
                  <a:cubicBezTo>
                    <a:pt x="67346" y="50885"/>
                    <a:pt x="67796" y="50551"/>
                    <a:pt x="68250" y="50206"/>
                  </a:cubicBezTo>
                  <a:cubicBezTo>
                    <a:pt x="68325" y="48960"/>
                    <a:pt x="68483" y="47718"/>
                    <a:pt x="68715" y="46484"/>
                  </a:cubicBezTo>
                  <a:cubicBezTo>
                    <a:pt x="68179" y="46953"/>
                    <a:pt x="67654" y="47407"/>
                    <a:pt x="67140" y="47842"/>
                  </a:cubicBezTo>
                  <a:cubicBezTo>
                    <a:pt x="66993" y="48960"/>
                    <a:pt x="66918" y="50086"/>
                    <a:pt x="66903" y="51208"/>
                  </a:cubicBezTo>
                  <a:close/>
                  <a:moveTo>
                    <a:pt x="65601" y="48934"/>
                  </a:moveTo>
                  <a:cubicBezTo>
                    <a:pt x="66082" y="48536"/>
                    <a:pt x="66573" y="48124"/>
                    <a:pt x="67072" y="47696"/>
                  </a:cubicBezTo>
                  <a:cubicBezTo>
                    <a:pt x="67275" y="46172"/>
                    <a:pt x="67601" y="44653"/>
                    <a:pt x="68048" y="43156"/>
                  </a:cubicBezTo>
                  <a:cubicBezTo>
                    <a:pt x="67410" y="43741"/>
                    <a:pt x="66798" y="44311"/>
                    <a:pt x="66209" y="44859"/>
                  </a:cubicBezTo>
                  <a:cubicBezTo>
                    <a:pt x="65905" y="46210"/>
                    <a:pt x="65706" y="47568"/>
                    <a:pt x="65601" y="48934"/>
                  </a:cubicBezTo>
                  <a:close/>
                  <a:moveTo>
                    <a:pt x="64145" y="50116"/>
                  </a:moveTo>
                  <a:cubicBezTo>
                    <a:pt x="64596" y="49759"/>
                    <a:pt x="65050" y="49392"/>
                    <a:pt x="65511" y="49013"/>
                  </a:cubicBezTo>
                  <a:cubicBezTo>
                    <a:pt x="65605" y="47655"/>
                    <a:pt x="65804" y="46304"/>
                    <a:pt x="66097" y="44964"/>
                  </a:cubicBezTo>
                  <a:cubicBezTo>
                    <a:pt x="65526" y="45497"/>
                    <a:pt x="64975" y="46011"/>
                    <a:pt x="64438" y="46506"/>
                  </a:cubicBezTo>
                  <a:cubicBezTo>
                    <a:pt x="64262" y="47703"/>
                    <a:pt x="64164" y="48908"/>
                    <a:pt x="64145" y="50116"/>
                  </a:cubicBezTo>
                  <a:moveTo>
                    <a:pt x="62784" y="51159"/>
                  </a:moveTo>
                  <a:cubicBezTo>
                    <a:pt x="63204" y="50847"/>
                    <a:pt x="63628" y="50525"/>
                    <a:pt x="64055" y="50187"/>
                  </a:cubicBezTo>
                  <a:cubicBezTo>
                    <a:pt x="64070" y="48990"/>
                    <a:pt x="64164" y="47793"/>
                    <a:pt x="64333" y="46604"/>
                  </a:cubicBezTo>
                  <a:cubicBezTo>
                    <a:pt x="63823" y="47080"/>
                    <a:pt x="63320" y="47542"/>
                    <a:pt x="62832" y="47981"/>
                  </a:cubicBezTo>
                  <a:cubicBezTo>
                    <a:pt x="62784" y="48645"/>
                    <a:pt x="62757" y="49305"/>
                    <a:pt x="62757" y="49969"/>
                  </a:cubicBezTo>
                  <a:cubicBezTo>
                    <a:pt x="62757" y="50367"/>
                    <a:pt x="62765" y="50765"/>
                    <a:pt x="62784" y="51159"/>
                  </a:cubicBezTo>
                  <a:close/>
                  <a:moveTo>
                    <a:pt x="62705" y="51410"/>
                  </a:moveTo>
                  <a:cubicBezTo>
                    <a:pt x="62382" y="51650"/>
                    <a:pt x="62059" y="51879"/>
                    <a:pt x="61737" y="52101"/>
                  </a:cubicBezTo>
                  <a:cubicBezTo>
                    <a:pt x="61665" y="52153"/>
                    <a:pt x="61590" y="52202"/>
                    <a:pt x="61515" y="52254"/>
                  </a:cubicBezTo>
                  <a:cubicBezTo>
                    <a:pt x="61598" y="52975"/>
                    <a:pt x="61707" y="53695"/>
                    <a:pt x="61849" y="54412"/>
                  </a:cubicBezTo>
                  <a:cubicBezTo>
                    <a:pt x="62217" y="54220"/>
                    <a:pt x="62581" y="54018"/>
                    <a:pt x="62949" y="53804"/>
                  </a:cubicBezTo>
                  <a:cubicBezTo>
                    <a:pt x="62829" y="53009"/>
                    <a:pt x="62750" y="52209"/>
                    <a:pt x="62705" y="51410"/>
                  </a:cubicBezTo>
                  <a:close/>
                  <a:moveTo>
                    <a:pt x="61365" y="49478"/>
                  </a:moveTo>
                  <a:cubicBezTo>
                    <a:pt x="61365" y="50345"/>
                    <a:pt x="61410" y="51211"/>
                    <a:pt x="61497" y="52078"/>
                  </a:cubicBezTo>
                  <a:cubicBezTo>
                    <a:pt x="61549" y="52044"/>
                    <a:pt x="61598" y="52011"/>
                    <a:pt x="61650" y="51973"/>
                  </a:cubicBezTo>
                  <a:cubicBezTo>
                    <a:pt x="61996" y="51733"/>
                    <a:pt x="62345" y="51485"/>
                    <a:pt x="62693" y="51226"/>
                  </a:cubicBezTo>
                  <a:cubicBezTo>
                    <a:pt x="62675" y="50806"/>
                    <a:pt x="62663" y="50390"/>
                    <a:pt x="62663" y="49969"/>
                  </a:cubicBezTo>
                  <a:cubicBezTo>
                    <a:pt x="62663" y="49339"/>
                    <a:pt x="62690" y="48705"/>
                    <a:pt x="62735" y="48071"/>
                  </a:cubicBezTo>
                  <a:cubicBezTo>
                    <a:pt x="62269" y="48491"/>
                    <a:pt x="61812" y="48896"/>
                    <a:pt x="61365" y="49287"/>
                  </a:cubicBezTo>
                  <a:cubicBezTo>
                    <a:pt x="61365" y="49350"/>
                    <a:pt x="61365" y="49414"/>
                    <a:pt x="61365" y="49478"/>
                  </a:cubicBezTo>
                  <a:close/>
                  <a:moveTo>
                    <a:pt x="59962" y="48994"/>
                  </a:moveTo>
                  <a:cubicBezTo>
                    <a:pt x="59962" y="49407"/>
                    <a:pt x="59973" y="49819"/>
                    <a:pt x="59996" y="50232"/>
                  </a:cubicBezTo>
                  <a:cubicBezTo>
                    <a:pt x="60416" y="49891"/>
                    <a:pt x="60840" y="49531"/>
                    <a:pt x="61271" y="49159"/>
                  </a:cubicBezTo>
                  <a:cubicBezTo>
                    <a:pt x="61286" y="47861"/>
                    <a:pt x="61403" y="46563"/>
                    <a:pt x="61620" y="45276"/>
                  </a:cubicBezTo>
                  <a:cubicBezTo>
                    <a:pt x="61080" y="45827"/>
                    <a:pt x="60562" y="46356"/>
                    <a:pt x="60056" y="46863"/>
                  </a:cubicBezTo>
                  <a:cubicBezTo>
                    <a:pt x="59996" y="47572"/>
                    <a:pt x="59962" y="48281"/>
                    <a:pt x="59962" y="48994"/>
                  </a:cubicBezTo>
                  <a:close/>
                  <a:moveTo>
                    <a:pt x="58559" y="48120"/>
                  </a:moveTo>
                  <a:cubicBezTo>
                    <a:pt x="59020" y="47673"/>
                    <a:pt x="59489" y="47208"/>
                    <a:pt x="59973" y="46720"/>
                  </a:cubicBezTo>
                  <a:cubicBezTo>
                    <a:pt x="60135" y="45006"/>
                    <a:pt x="60480" y="43298"/>
                    <a:pt x="61009" y="41621"/>
                  </a:cubicBezTo>
                  <a:cubicBezTo>
                    <a:pt x="60311" y="42372"/>
                    <a:pt x="59658" y="43096"/>
                    <a:pt x="59043" y="43786"/>
                  </a:cubicBezTo>
                  <a:cubicBezTo>
                    <a:pt x="58746" y="45219"/>
                    <a:pt x="58585" y="46668"/>
                    <a:pt x="58559" y="48120"/>
                  </a:cubicBezTo>
                  <a:close/>
                  <a:moveTo>
                    <a:pt x="57287" y="45538"/>
                  </a:moveTo>
                  <a:cubicBezTo>
                    <a:pt x="57823" y="44927"/>
                    <a:pt x="58382" y="44285"/>
                    <a:pt x="58979" y="43617"/>
                  </a:cubicBezTo>
                  <a:cubicBezTo>
                    <a:pt x="59523" y="41077"/>
                    <a:pt x="60502" y="38586"/>
                    <a:pt x="61924" y="36203"/>
                  </a:cubicBezTo>
                  <a:cubicBezTo>
                    <a:pt x="60802" y="37291"/>
                    <a:pt x="59812" y="38331"/>
                    <a:pt x="58923" y="39329"/>
                  </a:cubicBezTo>
                  <a:cubicBezTo>
                    <a:pt x="58067" y="41355"/>
                    <a:pt x="57527" y="43437"/>
                    <a:pt x="57287" y="45538"/>
                  </a:cubicBezTo>
                  <a:close/>
                  <a:moveTo>
                    <a:pt x="55722" y="47287"/>
                  </a:moveTo>
                  <a:cubicBezTo>
                    <a:pt x="56191" y="46773"/>
                    <a:pt x="56671" y="46236"/>
                    <a:pt x="57167" y="45670"/>
                  </a:cubicBezTo>
                  <a:cubicBezTo>
                    <a:pt x="57388" y="43606"/>
                    <a:pt x="57902" y="41558"/>
                    <a:pt x="58716" y="39565"/>
                  </a:cubicBezTo>
                  <a:cubicBezTo>
                    <a:pt x="57853" y="40541"/>
                    <a:pt x="57084" y="41475"/>
                    <a:pt x="56379" y="42360"/>
                  </a:cubicBezTo>
                  <a:cubicBezTo>
                    <a:pt x="55966" y="43985"/>
                    <a:pt x="55748" y="45636"/>
                    <a:pt x="55722" y="47287"/>
                  </a:cubicBezTo>
                  <a:close/>
                  <a:moveTo>
                    <a:pt x="60011" y="33645"/>
                  </a:moveTo>
                  <a:cubicBezTo>
                    <a:pt x="59103" y="34496"/>
                    <a:pt x="58285" y="35325"/>
                    <a:pt x="57542" y="36128"/>
                  </a:cubicBezTo>
                  <a:cubicBezTo>
                    <a:pt x="55850" y="38826"/>
                    <a:pt x="54833" y="41681"/>
                    <a:pt x="54458" y="44578"/>
                  </a:cubicBezTo>
                  <a:cubicBezTo>
                    <a:pt x="55036" y="43820"/>
                    <a:pt x="55651" y="43017"/>
                    <a:pt x="56323" y="42169"/>
                  </a:cubicBezTo>
                  <a:cubicBezTo>
                    <a:pt x="57358" y="38248"/>
                    <a:pt x="59542" y="34470"/>
                    <a:pt x="62964" y="31112"/>
                  </a:cubicBezTo>
                  <a:cubicBezTo>
                    <a:pt x="61932" y="31937"/>
                    <a:pt x="60938" y="32782"/>
                    <a:pt x="60011" y="33645"/>
                  </a:cubicBezTo>
                  <a:moveTo>
                    <a:pt x="61692" y="31138"/>
                  </a:moveTo>
                  <a:cubicBezTo>
                    <a:pt x="60277" y="32466"/>
                    <a:pt x="59077" y="33866"/>
                    <a:pt x="58078" y="35314"/>
                  </a:cubicBezTo>
                  <a:cubicBezTo>
                    <a:pt x="58641" y="34729"/>
                    <a:pt x="59245" y="34132"/>
                    <a:pt x="59898" y="33521"/>
                  </a:cubicBezTo>
                  <a:cubicBezTo>
                    <a:pt x="61294" y="32223"/>
                    <a:pt x="62840" y="30966"/>
                    <a:pt x="64446" y="29757"/>
                  </a:cubicBezTo>
                  <a:cubicBezTo>
                    <a:pt x="66149" y="28298"/>
                    <a:pt x="68156" y="26910"/>
                    <a:pt x="70411" y="25597"/>
                  </a:cubicBezTo>
                  <a:cubicBezTo>
                    <a:pt x="71477" y="24895"/>
                    <a:pt x="72524" y="24223"/>
                    <a:pt x="73522" y="23582"/>
                  </a:cubicBezTo>
                  <a:cubicBezTo>
                    <a:pt x="68682" y="25848"/>
                    <a:pt x="64614" y="28384"/>
                    <a:pt x="61692" y="31138"/>
                  </a:cubicBezTo>
                  <a:moveTo>
                    <a:pt x="59722" y="31690"/>
                  </a:moveTo>
                  <a:cubicBezTo>
                    <a:pt x="56983" y="34312"/>
                    <a:pt x="55103" y="37201"/>
                    <a:pt x="54011" y="40203"/>
                  </a:cubicBezTo>
                  <a:cubicBezTo>
                    <a:pt x="55002" y="38826"/>
                    <a:pt x="56176" y="37348"/>
                    <a:pt x="57639" y="35779"/>
                  </a:cubicBezTo>
                  <a:cubicBezTo>
                    <a:pt x="58709" y="34136"/>
                    <a:pt x="60030" y="32553"/>
                    <a:pt x="61617" y="31059"/>
                  </a:cubicBezTo>
                  <a:cubicBezTo>
                    <a:pt x="64693" y="28159"/>
                    <a:pt x="69023" y="25510"/>
                    <a:pt x="74182" y="23161"/>
                  </a:cubicBezTo>
                  <a:cubicBezTo>
                    <a:pt x="74527" y="22936"/>
                    <a:pt x="74869" y="22719"/>
                    <a:pt x="75203" y="22505"/>
                  </a:cubicBezTo>
                  <a:cubicBezTo>
                    <a:pt x="68697" y="25173"/>
                    <a:pt x="63286" y="28268"/>
                    <a:pt x="59722" y="31690"/>
                  </a:cubicBezTo>
                  <a:close/>
                  <a:moveTo>
                    <a:pt x="57756" y="32241"/>
                  </a:moveTo>
                  <a:cubicBezTo>
                    <a:pt x="54146" y="35772"/>
                    <a:pt x="52158" y="39760"/>
                    <a:pt x="51580" y="43842"/>
                  </a:cubicBezTo>
                  <a:cubicBezTo>
                    <a:pt x="52237" y="42814"/>
                    <a:pt x="52946" y="41708"/>
                    <a:pt x="53779" y="40526"/>
                  </a:cubicBezTo>
                  <a:cubicBezTo>
                    <a:pt x="54855" y="37378"/>
                    <a:pt x="56788" y="34350"/>
                    <a:pt x="59643" y="31607"/>
                  </a:cubicBezTo>
                  <a:cubicBezTo>
                    <a:pt x="63324" y="28080"/>
                    <a:pt x="68948" y="24902"/>
                    <a:pt x="75702" y="22182"/>
                  </a:cubicBezTo>
                  <a:cubicBezTo>
                    <a:pt x="75859" y="22081"/>
                    <a:pt x="76017" y="21980"/>
                    <a:pt x="76171" y="21882"/>
                  </a:cubicBezTo>
                  <a:cubicBezTo>
                    <a:pt x="68295" y="24820"/>
                    <a:pt x="61755" y="28332"/>
                    <a:pt x="57756" y="32241"/>
                  </a:cubicBezTo>
                  <a:close/>
                  <a:moveTo>
                    <a:pt x="76595" y="21604"/>
                  </a:moveTo>
                  <a:cubicBezTo>
                    <a:pt x="76658" y="21563"/>
                    <a:pt x="76722" y="21522"/>
                    <a:pt x="76786" y="21481"/>
                  </a:cubicBezTo>
                  <a:cubicBezTo>
                    <a:pt x="70764" y="23563"/>
                    <a:pt x="65406" y="25964"/>
                    <a:pt x="61219" y="28598"/>
                  </a:cubicBezTo>
                  <a:cubicBezTo>
                    <a:pt x="59639" y="29776"/>
                    <a:pt x="58131" y="31011"/>
                    <a:pt x="56788" y="32294"/>
                  </a:cubicBezTo>
                  <a:cubicBezTo>
                    <a:pt x="54589" y="34406"/>
                    <a:pt x="53025" y="36384"/>
                    <a:pt x="51816" y="38214"/>
                  </a:cubicBezTo>
                  <a:cubicBezTo>
                    <a:pt x="50544" y="40740"/>
                    <a:pt x="49944" y="43377"/>
                    <a:pt x="49944" y="46026"/>
                  </a:cubicBezTo>
                  <a:cubicBezTo>
                    <a:pt x="49944" y="46131"/>
                    <a:pt x="49944" y="46233"/>
                    <a:pt x="49944" y="46338"/>
                  </a:cubicBezTo>
                  <a:cubicBezTo>
                    <a:pt x="50139" y="46060"/>
                    <a:pt x="50331" y="45775"/>
                    <a:pt x="50522" y="45482"/>
                  </a:cubicBezTo>
                  <a:cubicBezTo>
                    <a:pt x="50822" y="45028"/>
                    <a:pt x="51122" y="44559"/>
                    <a:pt x="51437" y="44068"/>
                  </a:cubicBezTo>
                  <a:cubicBezTo>
                    <a:pt x="51970" y="39873"/>
                    <a:pt x="53981" y="35776"/>
                    <a:pt x="57677" y="32163"/>
                  </a:cubicBezTo>
                  <a:cubicBezTo>
                    <a:pt x="61778" y="28159"/>
                    <a:pt x="68505" y="24580"/>
                    <a:pt x="76595" y="21604"/>
                  </a:cubicBezTo>
                  <a:moveTo>
                    <a:pt x="76876" y="21619"/>
                  </a:moveTo>
                  <a:cubicBezTo>
                    <a:pt x="76752" y="21702"/>
                    <a:pt x="76625" y="21784"/>
                    <a:pt x="76497" y="21867"/>
                  </a:cubicBezTo>
                  <a:cubicBezTo>
                    <a:pt x="78249" y="21180"/>
                    <a:pt x="80077" y="20520"/>
                    <a:pt x="81960" y="19893"/>
                  </a:cubicBezTo>
                  <a:cubicBezTo>
                    <a:pt x="80215" y="20445"/>
                    <a:pt x="78519" y="21019"/>
                    <a:pt x="76876" y="21619"/>
                  </a:cubicBezTo>
                  <a:close/>
                  <a:moveTo>
                    <a:pt x="77420" y="21263"/>
                  </a:moveTo>
                  <a:cubicBezTo>
                    <a:pt x="77375" y="21293"/>
                    <a:pt x="77326" y="21323"/>
                    <a:pt x="77281" y="21353"/>
                  </a:cubicBezTo>
                  <a:cubicBezTo>
                    <a:pt x="78103" y="21057"/>
                    <a:pt x="78943" y="20768"/>
                    <a:pt x="79791" y="20483"/>
                  </a:cubicBezTo>
                  <a:cubicBezTo>
                    <a:pt x="78992" y="20738"/>
                    <a:pt x="78201" y="20997"/>
                    <a:pt x="77420" y="21263"/>
                  </a:cubicBezTo>
                  <a:close/>
                  <a:moveTo>
                    <a:pt x="72576" y="21278"/>
                  </a:moveTo>
                  <a:cubicBezTo>
                    <a:pt x="72524" y="21312"/>
                    <a:pt x="72475" y="21342"/>
                    <a:pt x="72422" y="21372"/>
                  </a:cubicBezTo>
                  <a:cubicBezTo>
                    <a:pt x="74809" y="20749"/>
                    <a:pt x="77169" y="20171"/>
                    <a:pt x="79461" y="19653"/>
                  </a:cubicBezTo>
                  <a:cubicBezTo>
                    <a:pt x="79495" y="19627"/>
                    <a:pt x="79533" y="19601"/>
                    <a:pt x="79566" y="19575"/>
                  </a:cubicBezTo>
                  <a:cubicBezTo>
                    <a:pt x="77311" y="20085"/>
                    <a:pt x="74966" y="20655"/>
                    <a:pt x="72576" y="21278"/>
                  </a:cubicBezTo>
                  <a:close/>
                  <a:moveTo>
                    <a:pt x="63526" y="23567"/>
                  </a:moveTo>
                  <a:cubicBezTo>
                    <a:pt x="63425" y="23630"/>
                    <a:pt x="63320" y="23694"/>
                    <a:pt x="63215" y="23754"/>
                  </a:cubicBezTo>
                  <a:cubicBezTo>
                    <a:pt x="66314" y="22816"/>
                    <a:pt x="69421" y="21946"/>
                    <a:pt x="72456" y="21154"/>
                  </a:cubicBezTo>
                  <a:cubicBezTo>
                    <a:pt x="72558" y="21094"/>
                    <a:pt x="72659" y="21034"/>
                    <a:pt x="72756" y="20974"/>
                  </a:cubicBezTo>
                  <a:cubicBezTo>
                    <a:pt x="69759" y="21754"/>
                    <a:pt x="66648" y="22629"/>
                    <a:pt x="63526" y="23567"/>
                  </a:cubicBezTo>
                  <a:moveTo>
                    <a:pt x="54068" y="26313"/>
                  </a:moveTo>
                  <a:cubicBezTo>
                    <a:pt x="53951" y="26399"/>
                    <a:pt x="53835" y="26489"/>
                    <a:pt x="53719" y="26576"/>
                  </a:cubicBezTo>
                  <a:cubicBezTo>
                    <a:pt x="56897" y="25473"/>
                    <a:pt x="60153" y="24422"/>
                    <a:pt x="63395" y="23447"/>
                  </a:cubicBezTo>
                  <a:cubicBezTo>
                    <a:pt x="63556" y="23349"/>
                    <a:pt x="63714" y="23255"/>
                    <a:pt x="63875" y="23158"/>
                  </a:cubicBezTo>
                  <a:cubicBezTo>
                    <a:pt x="62926" y="23443"/>
                    <a:pt x="61977" y="23736"/>
                    <a:pt x="61024" y="24032"/>
                  </a:cubicBezTo>
                  <a:cubicBezTo>
                    <a:pt x="58701" y="24760"/>
                    <a:pt x="56371" y="25521"/>
                    <a:pt x="54068" y="26313"/>
                  </a:cubicBezTo>
                  <a:close/>
                  <a:moveTo>
                    <a:pt x="46597" y="28658"/>
                  </a:moveTo>
                  <a:cubicBezTo>
                    <a:pt x="46507" y="28759"/>
                    <a:pt x="46421" y="28861"/>
                    <a:pt x="46338" y="28958"/>
                  </a:cubicBezTo>
                  <a:cubicBezTo>
                    <a:pt x="48796" y="28009"/>
                    <a:pt x="51351" y="27082"/>
                    <a:pt x="53940" y="26193"/>
                  </a:cubicBezTo>
                  <a:cubicBezTo>
                    <a:pt x="54094" y="26077"/>
                    <a:pt x="54251" y="25960"/>
                    <a:pt x="54409" y="25844"/>
                  </a:cubicBezTo>
                  <a:cubicBezTo>
                    <a:pt x="51768" y="26748"/>
                    <a:pt x="49141" y="27690"/>
                    <a:pt x="46597" y="28658"/>
                  </a:cubicBezTo>
                  <a:close/>
                  <a:moveTo>
                    <a:pt x="47134" y="28073"/>
                  </a:moveTo>
                  <a:cubicBezTo>
                    <a:pt x="47029" y="28182"/>
                    <a:pt x="46927" y="28294"/>
                    <a:pt x="46826" y="28403"/>
                  </a:cubicBezTo>
                  <a:cubicBezTo>
                    <a:pt x="49445" y="27409"/>
                    <a:pt x="52143" y="26448"/>
                    <a:pt x="54855" y="25525"/>
                  </a:cubicBezTo>
                  <a:cubicBezTo>
                    <a:pt x="55073" y="25368"/>
                    <a:pt x="55298" y="25214"/>
                    <a:pt x="55523" y="25060"/>
                  </a:cubicBezTo>
                  <a:cubicBezTo>
                    <a:pt x="52724" y="26005"/>
                    <a:pt x="49914" y="27007"/>
                    <a:pt x="47168" y="28035"/>
                  </a:cubicBezTo>
                  <a:cubicBezTo>
                    <a:pt x="47156" y="28050"/>
                    <a:pt x="47145" y="28062"/>
                    <a:pt x="47134" y="28073"/>
                  </a:cubicBezTo>
                  <a:close/>
                  <a:moveTo>
                    <a:pt x="41513" y="29600"/>
                  </a:moveTo>
                  <a:cubicBezTo>
                    <a:pt x="41596" y="29454"/>
                    <a:pt x="41678" y="29303"/>
                    <a:pt x="41765" y="29157"/>
                  </a:cubicBezTo>
                  <a:cubicBezTo>
                    <a:pt x="40418" y="29697"/>
                    <a:pt x="39090" y="30245"/>
                    <a:pt x="37788" y="30793"/>
                  </a:cubicBezTo>
                  <a:cubicBezTo>
                    <a:pt x="37761" y="30921"/>
                    <a:pt x="37743" y="31044"/>
                    <a:pt x="37720" y="31172"/>
                  </a:cubicBezTo>
                  <a:cubicBezTo>
                    <a:pt x="38958" y="30643"/>
                    <a:pt x="40226" y="30118"/>
                    <a:pt x="41513" y="29600"/>
                  </a:cubicBezTo>
                  <a:moveTo>
                    <a:pt x="40350" y="30545"/>
                  </a:moveTo>
                  <a:cubicBezTo>
                    <a:pt x="40635" y="30429"/>
                    <a:pt x="40920" y="30313"/>
                    <a:pt x="41206" y="30193"/>
                  </a:cubicBezTo>
                  <a:cubicBezTo>
                    <a:pt x="41266" y="30073"/>
                    <a:pt x="41329" y="29949"/>
                    <a:pt x="41393" y="29825"/>
                  </a:cubicBezTo>
                  <a:cubicBezTo>
                    <a:pt x="40136" y="30332"/>
                    <a:pt x="38898" y="30846"/>
                    <a:pt x="37694" y="31360"/>
                  </a:cubicBezTo>
                  <a:cubicBezTo>
                    <a:pt x="37679" y="31472"/>
                    <a:pt x="37664" y="31581"/>
                    <a:pt x="37652" y="31690"/>
                  </a:cubicBezTo>
                  <a:cubicBezTo>
                    <a:pt x="38534" y="31307"/>
                    <a:pt x="39435" y="30928"/>
                    <a:pt x="40350" y="30545"/>
                  </a:cubicBezTo>
                  <a:moveTo>
                    <a:pt x="40962" y="30729"/>
                  </a:moveTo>
                  <a:cubicBezTo>
                    <a:pt x="41007" y="30624"/>
                    <a:pt x="41056" y="30515"/>
                    <a:pt x="41104" y="30410"/>
                  </a:cubicBezTo>
                  <a:cubicBezTo>
                    <a:pt x="39919" y="30898"/>
                    <a:pt x="38759" y="31386"/>
                    <a:pt x="37630" y="31877"/>
                  </a:cubicBezTo>
                  <a:cubicBezTo>
                    <a:pt x="37622" y="31975"/>
                    <a:pt x="37615" y="32076"/>
                    <a:pt x="37607" y="32174"/>
                  </a:cubicBezTo>
                  <a:cubicBezTo>
                    <a:pt x="38692" y="31690"/>
                    <a:pt x="39814" y="31206"/>
                    <a:pt x="40962" y="30729"/>
                  </a:cubicBezTo>
                  <a:moveTo>
                    <a:pt x="37577" y="32632"/>
                  </a:moveTo>
                  <a:cubicBezTo>
                    <a:pt x="38605" y="32159"/>
                    <a:pt x="39667" y="31690"/>
                    <a:pt x="40763" y="31221"/>
                  </a:cubicBezTo>
                  <a:cubicBezTo>
                    <a:pt x="40797" y="31127"/>
                    <a:pt x="40834" y="31033"/>
                    <a:pt x="40875" y="30939"/>
                  </a:cubicBezTo>
                  <a:cubicBezTo>
                    <a:pt x="39750" y="31408"/>
                    <a:pt x="38654" y="31881"/>
                    <a:pt x="37592" y="32354"/>
                  </a:cubicBezTo>
                  <a:cubicBezTo>
                    <a:pt x="37589" y="32448"/>
                    <a:pt x="37585" y="32538"/>
                    <a:pt x="37577" y="32632"/>
                  </a:cubicBezTo>
                  <a:moveTo>
                    <a:pt x="37525" y="31255"/>
                  </a:moveTo>
                  <a:cubicBezTo>
                    <a:pt x="37544" y="31131"/>
                    <a:pt x="37562" y="31003"/>
                    <a:pt x="37585" y="30879"/>
                  </a:cubicBezTo>
                  <a:cubicBezTo>
                    <a:pt x="36741" y="31236"/>
                    <a:pt x="35908" y="31596"/>
                    <a:pt x="35086" y="31956"/>
                  </a:cubicBezTo>
                  <a:cubicBezTo>
                    <a:pt x="35101" y="32072"/>
                    <a:pt x="35116" y="32185"/>
                    <a:pt x="35135" y="32298"/>
                  </a:cubicBezTo>
                  <a:cubicBezTo>
                    <a:pt x="35915" y="31949"/>
                    <a:pt x="36714" y="31603"/>
                    <a:pt x="37525" y="31255"/>
                  </a:cubicBezTo>
                  <a:moveTo>
                    <a:pt x="33904" y="34417"/>
                  </a:moveTo>
                  <a:cubicBezTo>
                    <a:pt x="34332" y="34196"/>
                    <a:pt x="34767" y="33978"/>
                    <a:pt x="35214" y="33757"/>
                  </a:cubicBezTo>
                  <a:cubicBezTo>
                    <a:pt x="35195" y="33663"/>
                    <a:pt x="35172" y="33570"/>
                    <a:pt x="35154" y="33472"/>
                  </a:cubicBezTo>
                  <a:cubicBezTo>
                    <a:pt x="34696" y="33690"/>
                    <a:pt x="34242" y="33907"/>
                    <a:pt x="33799" y="34125"/>
                  </a:cubicBezTo>
                  <a:cubicBezTo>
                    <a:pt x="33837" y="34222"/>
                    <a:pt x="33870" y="34320"/>
                    <a:pt x="33904" y="34417"/>
                  </a:cubicBezTo>
                  <a:close/>
                  <a:moveTo>
                    <a:pt x="32985" y="35476"/>
                  </a:moveTo>
                  <a:cubicBezTo>
                    <a:pt x="33281" y="35307"/>
                    <a:pt x="33585" y="35134"/>
                    <a:pt x="33897" y="34965"/>
                  </a:cubicBezTo>
                  <a:cubicBezTo>
                    <a:pt x="33859" y="34860"/>
                    <a:pt x="33825" y="34755"/>
                    <a:pt x="33788" y="34654"/>
                  </a:cubicBezTo>
                  <a:cubicBezTo>
                    <a:pt x="33473" y="34815"/>
                    <a:pt x="33165" y="34977"/>
                    <a:pt x="32861" y="35142"/>
                  </a:cubicBezTo>
                  <a:cubicBezTo>
                    <a:pt x="32902" y="35250"/>
                    <a:pt x="32944" y="35363"/>
                    <a:pt x="32985" y="35476"/>
                  </a:cubicBezTo>
                  <a:moveTo>
                    <a:pt x="27488" y="38455"/>
                  </a:moveTo>
                  <a:cubicBezTo>
                    <a:pt x="25605" y="39843"/>
                    <a:pt x="24299" y="41194"/>
                    <a:pt x="23736" y="42443"/>
                  </a:cubicBezTo>
                  <a:cubicBezTo>
                    <a:pt x="23440" y="43103"/>
                    <a:pt x="23301" y="43749"/>
                    <a:pt x="23301" y="44383"/>
                  </a:cubicBezTo>
                  <a:cubicBezTo>
                    <a:pt x="23301" y="45325"/>
                    <a:pt x="23609" y="46240"/>
                    <a:pt x="24160" y="47114"/>
                  </a:cubicBezTo>
                  <a:cubicBezTo>
                    <a:pt x="24588" y="46979"/>
                    <a:pt x="25008" y="46840"/>
                    <a:pt x="25417" y="46694"/>
                  </a:cubicBezTo>
                  <a:cubicBezTo>
                    <a:pt x="25034" y="45914"/>
                    <a:pt x="24824" y="45099"/>
                    <a:pt x="24824" y="44270"/>
                  </a:cubicBezTo>
                  <a:cubicBezTo>
                    <a:pt x="24824" y="43479"/>
                    <a:pt x="25012" y="42672"/>
                    <a:pt x="25417" y="41858"/>
                  </a:cubicBezTo>
                  <a:cubicBezTo>
                    <a:pt x="26400" y="39895"/>
                    <a:pt x="28985" y="37806"/>
                    <a:pt x="32629" y="35682"/>
                  </a:cubicBezTo>
                  <a:cubicBezTo>
                    <a:pt x="32689" y="35644"/>
                    <a:pt x="32752" y="35607"/>
                    <a:pt x="32816" y="35569"/>
                  </a:cubicBezTo>
                  <a:cubicBezTo>
                    <a:pt x="32779" y="35457"/>
                    <a:pt x="32734" y="35344"/>
                    <a:pt x="32692" y="35232"/>
                  </a:cubicBezTo>
                  <a:cubicBezTo>
                    <a:pt x="30677" y="36316"/>
                    <a:pt x="28918" y="37397"/>
                    <a:pt x="27488" y="38455"/>
                  </a:cubicBezTo>
                  <a:close/>
                  <a:moveTo>
                    <a:pt x="24543" y="47917"/>
                  </a:moveTo>
                  <a:cubicBezTo>
                    <a:pt x="24389" y="47722"/>
                    <a:pt x="24243" y="47527"/>
                    <a:pt x="24111" y="47328"/>
                  </a:cubicBezTo>
                  <a:cubicBezTo>
                    <a:pt x="23714" y="47448"/>
                    <a:pt x="23312" y="47564"/>
                    <a:pt x="22903" y="47673"/>
                  </a:cubicBezTo>
                  <a:cubicBezTo>
                    <a:pt x="23046" y="47850"/>
                    <a:pt x="23203" y="48022"/>
                    <a:pt x="23369" y="48191"/>
                  </a:cubicBezTo>
                  <a:cubicBezTo>
                    <a:pt x="23766" y="48105"/>
                    <a:pt x="24156" y="48011"/>
                    <a:pt x="24543" y="47917"/>
                  </a:cubicBezTo>
                  <a:moveTo>
                    <a:pt x="24674" y="48075"/>
                  </a:moveTo>
                  <a:cubicBezTo>
                    <a:pt x="24652" y="48082"/>
                    <a:pt x="24629" y="48086"/>
                    <a:pt x="24603" y="48093"/>
                  </a:cubicBezTo>
                  <a:cubicBezTo>
                    <a:pt x="24247" y="48184"/>
                    <a:pt x="23890" y="48266"/>
                    <a:pt x="23526" y="48349"/>
                  </a:cubicBezTo>
                  <a:cubicBezTo>
                    <a:pt x="23582" y="48401"/>
                    <a:pt x="23639" y="48457"/>
                    <a:pt x="23695" y="48510"/>
                  </a:cubicBezTo>
                  <a:cubicBezTo>
                    <a:pt x="23808" y="48619"/>
                    <a:pt x="23928" y="48724"/>
                    <a:pt x="24048" y="48829"/>
                  </a:cubicBezTo>
                  <a:cubicBezTo>
                    <a:pt x="24427" y="48761"/>
                    <a:pt x="24798" y="48694"/>
                    <a:pt x="25170" y="48619"/>
                  </a:cubicBezTo>
                  <a:cubicBezTo>
                    <a:pt x="24993" y="48439"/>
                    <a:pt x="24832" y="48259"/>
                    <a:pt x="24674" y="48075"/>
                  </a:cubicBezTo>
                  <a:close/>
                  <a:moveTo>
                    <a:pt x="26017" y="47707"/>
                  </a:moveTo>
                  <a:cubicBezTo>
                    <a:pt x="25631" y="47820"/>
                    <a:pt x="25241" y="47928"/>
                    <a:pt x="24843" y="48033"/>
                  </a:cubicBezTo>
                  <a:cubicBezTo>
                    <a:pt x="25004" y="48217"/>
                    <a:pt x="25173" y="48401"/>
                    <a:pt x="25353" y="48581"/>
                  </a:cubicBezTo>
                  <a:cubicBezTo>
                    <a:pt x="25691" y="48510"/>
                    <a:pt x="26029" y="48435"/>
                    <a:pt x="26359" y="48356"/>
                  </a:cubicBezTo>
                  <a:cubicBezTo>
                    <a:pt x="26404" y="48349"/>
                    <a:pt x="26445" y="48337"/>
                    <a:pt x="26490" y="48326"/>
                  </a:cubicBezTo>
                  <a:cubicBezTo>
                    <a:pt x="26321" y="48124"/>
                    <a:pt x="26164" y="47913"/>
                    <a:pt x="26017" y="47707"/>
                  </a:cubicBezTo>
                  <a:moveTo>
                    <a:pt x="27815" y="47977"/>
                  </a:moveTo>
                  <a:cubicBezTo>
                    <a:pt x="27650" y="47745"/>
                    <a:pt x="27503" y="47508"/>
                    <a:pt x="27364" y="47268"/>
                  </a:cubicBezTo>
                  <a:cubicBezTo>
                    <a:pt x="26978" y="47407"/>
                    <a:pt x="26580" y="47534"/>
                    <a:pt x="26171" y="47658"/>
                  </a:cubicBezTo>
                  <a:cubicBezTo>
                    <a:pt x="26321" y="47868"/>
                    <a:pt x="26483" y="48078"/>
                    <a:pt x="26659" y="48285"/>
                  </a:cubicBezTo>
                  <a:cubicBezTo>
                    <a:pt x="27049" y="48191"/>
                    <a:pt x="27436" y="48086"/>
                    <a:pt x="27815" y="47977"/>
                  </a:cubicBezTo>
                  <a:close/>
                  <a:moveTo>
                    <a:pt x="27927" y="48139"/>
                  </a:moveTo>
                  <a:cubicBezTo>
                    <a:pt x="27556" y="48244"/>
                    <a:pt x="27177" y="48345"/>
                    <a:pt x="26794" y="48442"/>
                  </a:cubicBezTo>
                  <a:cubicBezTo>
                    <a:pt x="26907" y="48574"/>
                    <a:pt x="27027" y="48701"/>
                    <a:pt x="27151" y="48829"/>
                  </a:cubicBezTo>
                  <a:cubicBezTo>
                    <a:pt x="27214" y="48896"/>
                    <a:pt x="27278" y="48960"/>
                    <a:pt x="27342" y="49024"/>
                  </a:cubicBezTo>
                  <a:cubicBezTo>
                    <a:pt x="27620" y="48968"/>
                    <a:pt x="27897" y="48911"/>
                    <a:pt x="28171" y="48851"/>
                  </a:cubicBezTo>
                  <a:cubicBezTo>
                    <a:pt x="28261" y="48833"/>
                    <a:pt x="28355" y="48810"/>
                    <a:pt x="28445" y="48791"/>
                  </a:cubicBezTo>
                  <a:cubicBezTo>
                    <a:pt x="28261" y="48574"/>
                    <a:pt x="28089" y="48356"/>
                    <a:pt x="27927" y="48139"/>
                  </a:cubicBezTo>
                  <a:moveTo>
                    <a:pt x="29728" y="48465"/>
                  </a:moveTo>
                  <a:cubicBezTo>
                    <a:pt x="29548" y="48221"/>
                    <a:pt x="29387" y="47973"/>
                    <a:pt x="29237" y="47726"/>
                  </a:cubicBezTo>
                  <a:cubicBezTo>
                    <a:pt x="28862" y="47853"/>
                    <a:pt x="28475" y="47977"/>
                    <a:pt x="28085" y="48093"/>
                  </a:cubicBezTo>
                  <a:cubicBezTo>
                    <a:pt x="28246" y="48315"/>
                    <a:pt x="28423" y="48532"/>
                    <a:pt x="28610" y="48750"/>
                  </a:cubicBezTo>
                  <a:cubicBezTo>
                    <a:pt x="28989" y="48664"/>
                    <a:pt x="29361" y="48566"/>
                    <a:pt x="29728" y="48465"/>
                  </a:cubicBezTo>
                  <a:moveTo>
                    <a:pt x="30396" y="49305"/>
                  </a:moveTo>
                  <a:cubicBezTo>
                    <a:pt x="30314" y="49215"/>
                    <a:pt x="30235" y="49122"/>
                    <a:pt x="30160" y="49028"/>
                  </a:cubicBezTo>
                  <a:cubicBezTo>
                    <a:pt x="30051" y="48893"/>
                    <a:pt x="29942" y="48758"/>
                    <a:pt x="29841" y="48623"/>
                  </a:cubicBezTo>
                  <a:cubicBezTo>
                    <a:pt x="29484" y="48724"/>
                    <a:pt x="29120" y="48818"/>
                    <a:pt x="28749" y="48908"/>
                  </a:cubicBezTo>
                  <a:cubicBezTo>
                    <a:pt x="28933" y="49114"/>
                    <a:pt x="29128" y="49317"/>
                    <a:pt x="29334" y="49519"/>
                  </a:cubicBezTo>
                  <a:cubicBezTo>
                    <a:pt x="29694" y="49455"/>
                    <a:pt x="30047" y="49384"/>
                    <a:pt x="30396" y="49305"/>
                  </a:cubicBezTo>
                  <a:moveTo>
                    <a:pt x="30531" y="49459"/>
                  </a:moveTo>
                  <a:cubicBezTo>
                    <a:pt x="30190" y="49538"/>
                    <a:pt x="29845" y="49606"/>
                    <a:pt x="29492" y="49673"/>
                  </a:cubicBezTo>
                  <a:cubicBezTo>
                    <a:pt x="29691" y="49861"/>
                    <a:pt x="29897" y="50048"/>
                    <a:pt x="30115" y="50232"/>
                  </a:cubicBezTo>
                  <a:cubicBezTo>
                    <a:pt x="30456" y="50187"/>
                    <a:pt x="30790" y="50138"/>
                    <a:pt x="31124" y="50082"/>
                  </a:cubicBezTo>
                  <a:cubicBezTo>
                    <a:pt x="30918" y="49879"/>
                    <a:pt x="30723" y="49669"/>
                    <a:pt x="30531" y="49459"/>
                  </a:cubicBezTo>
                  <a:moveTo>
                    <a:pt x="32328" y="49861"/>
                  </a:moveTo>
                  <a:cubicBezTo>
                    <a:pt x="32126" y="49632"/>
                    <a:pt x="31934" y="49395"/>
                    <a:pt x="31754" y="49163"/>
                  </a:cubicBezTo>
                  <a:cubicBezTo>
                    <a:pt x="31409" y="49253"/>
                    <a:pt x="31056" y="49343"/>
                    <a:pt x="30700" y="49422"/>
                  </a:cubicBezTo>
                  <a:cubicBezTo>
                    <a:pt x="30891" y="49636"/>
                    <a:pt x="31094" y="49846"/>
                    <a:pt x="31308" y="50052"/>
                  </a:cubicBezTo>
                  <a:cubicBezTo>
                    <a:pt x="31653" y="49992"/>
                    <a:pt x="31994" y="49928"/>
                    <a:pt x="32328" y="49861"/>
                  </a:cubicBezTo>
                  <a:moveTo>
                    <a:pt x="32467" y="50015"/>
                  </a:moveTo>
                  <a:cubicBezTo>
                    <a:pt x="32137" y="50082"/>
                    <a:pt x="31803" y="50146"/>
                    <a:pt x="31465" y="50206"/>
                  </a:cubicBezTo>
                  <a:cubicBezTo>
                    <a:pt x="31664" y="50397"/>
                    <a:pt x="31871" y="50585"/>
                    <a:pt x="32088" y="50769"/>
                  </a:cubicBezTo>
                  <a:cubicBezTo>
                    <a:pt x="32415" y="50731"/>
                    <a:pt x="32741" y="50690"/>
                    <a:pt x="33064" y="50641"/>
                  </a:cubicBezTo>
                  <a:cubicBezTo>
                    <a:pt x="32854" y="50435"/>
                    <a:pt x="32655" y="50225"/>
                    <a:pt x="32467" y="50015"/>
                  </a:cubicBezTo>
                  <a:close/>
                  <a:moveTo>
                    <a:pt x="34231" y="50442"/>
                  </a:moveTo>
                  <a:cubicBezTo>
                    <a:pt x="34028" y="50210"/>
                    <a:pt x="33833" y="49977"/>
                    <a:pt x="33645" y="49741"/>
                  </a:cubicBezTo>
                  <a:cubicBezTo>
                    <a:pt x="33315" y="49823"/>
                    <a:pt x="32977" y="49906"/>
                    <a:pt x="32632" y="49977"/>
                  </a:cubicBezTo>
                  <a:cubicBezTo>
                    <a:pt x="32827" y="50191"/>
                    <a:pt x="33030" y="50405"/>
                    <a:pt x="33244" y="50615"/>
                  </a:cubicBezTo>
                  <a:cubicBezTo>
                    <a:pt x="33578" y="50562"/>
                    <a:pt x="33908" y="50506"/>
                    <a:pt x="34231" y="50442"/>
                  </a:cubicBezTo>
                  <a:moveTo>
                    <a:pt x="34366" y="50596"/>
                  </a:moveTo>
                  <a:cubicBezTo>
                    <a:pt x="34051" y="50656"/>
                    <a:pt x="33728" y="50712"/>
                    <a:pt x="33401" y="50765"/>
                  </a:cubicBezTo>
                  <a:cubicBezTo>
                    <a:pt x="33600" y="50960"/>
                    <a:pt x="33810" y="51151"/>
                    <a:pt x="34024" y="51339"/>
                  </a:cubicBezTo>
                  <a:cubicBezTo>
                    <a:pt x="34343" y="51309"/>
                    <a:pt x="34658" y="51271"/>
                    <a:pt x="34970" y="51230"/>
                  </a:cubicBezTo>
                  <a:cubicBezTo>
                    <a:pt x="34760" y="51020"/>
                    <a:pt x="34561" y="50810"/>
                    <a:pt x="34366" y="50596"/>
                  </a:cubicBezTo>
                  <a:close/>
                  <a:moveTo>
                    <a:pt x="36103" y="51058"/>
                  </a:moveTo>
                  <a:cubicBezTo>
                    <a:pt x="35897" y="50821"/>
                    <a:pt x="35698" y="50585"/>
                    <a:pt x="35510" y="50345"/>
                  </a:cubicBezTo>
                  <a:cubicBezTo>
                    <a:pt x="35191" y="50423"/>
                    <a:pt x="34865" y="50495"/>
                    <a:pt x="34531" y="50562"/>
                  </a:cubicBezTo>
                  <a:cubicBezTo>
                    <a:pt x="34730" y="50780"/>
                    <a:pt x="34936" y="50994"/>
                    <a:pt x="35150" y="51208"/>
                  </a:cubicBezTo>
                  <a:cubicBezTo>
                    <a:pt x="35473" y="51163"/>
                    <a:pt x="35791" y="51114"/>
                    <a:pt x="36103" y="51058"/>
                  </a:cubicBezTo>
                  <a:close/>
                  <a:moveTo>
                    <a:pt x="36238" y="51208"/>
                  </a:moveTo>
                  <a:cubicBezTo>
                    <a:pt x="35930" y="51264"/>
                    <a:pt x="35619" y="51313"/>
                    <a:pt x="35304" y="51358"/>
                  </a:cubicBezTo>
                  <a:cubicBezTo>
                    <a:pt x="35506" y="51557"/>
                    <a:pt x="35716" y="51752"/>
                    <a:pt x="35934" y="51947"/>
                  </a:cubicBezTo>
                  <a:cubicBezTo>
                    <a:pt x="36242" y="51921"/>
                    <a:pt x="36549" y="51891"/>
                    <a:pt x="36846" y="51857"/>
                  </a:cubicBezTo>
                  <a:cubicBezTo>
                    <a:pt x="36636" y="51643"/>
                    <a:pt x="36433" y="51429"/>
                    <a:pt x="36238" y="51208"/>
                  </a:cubicBezTo>
                  <a:close/>
                  <a:moveTo>
                    <a:pt x="37953" y="51710"/>
                  </a:moveTo>
                  <a:cubicBezTo>
                    <a:pt x="37743" y="51470"/>
                    <a:pt x="37544" y="51226"/>
                    <a:pt x="37349" y="50983"/>
                  </a:cubicBezTo>
                  <a:cubicBezTo>
                    <a:pt x="37041" y="51054"/>
                    <a:pt x="36726" y="51118"/>
                    <a:pt x="36403" y="51178"/>
                  </a:cubicBezTo>
                  <a:cubicBezTo>
                    <a:pt x="36602" y="51399"/>
                    <a:pt x="36812" y="51620"/>
                    <a:pt x="37026" y="51838"/>
                  </a:cubicBezTo>
                  <a:cubicBezTo>
                    <a:pt x="37341" y="51800"/>
                    <a:pt x="37649" y="51755"/>
                    <a:pt x="37953" y="51710"/>
                  </a:cubicBezTo>
                  <a:moveTo>
                    <a:pt x="38084" y="51860"/>
                  </a:moveTo>
                  <a:cubicBezTo>
                    <a:pt x="37788" y="51909"/>
                    <a:pt x="37487" y="51951"/>
                    <a:pt x="37180" y="51988"/>
                  </a:cubicBezTo>
                  <a:cubicBezTo>
                    <a:pt x="37386" y="52191"/>
                    <a:pt x="37596" y="52390"/>
                    <a:pt x="37814" y="52588"/>
                  </a:cubicBezTo>
                  <a:cubicBezTo>
                    <a:pt x="38114" y="52570"/>
                    <a:pt x="38410" y="52547"/>
                    <a:pt x="38699" y="52521"/>
                  </a:cubicBezTo>
                  <a:cubicBezTo>
                    <a:pt x="38489" y="52303"/>
                    <a:pt x="38283" y="52082"/>
                    <a:pt x="38084" y="51860"/>
                  </a:cubicBezTo>
                  <a:moveTo>
                    <a:pt x="39776" y="52397"/>
                  </a:moveTo>
                  <a:cubicBezTo>
                    <a:pt x="39566" y="52157"/>
                    <a:pt x="39363" y="51909"/>
                    <a:pt x="39168" y="51662"/>
                  </a:cubicBezTo>
                  <a:cubicBezTo>
                    <a:pt x="38868" y="51725"/>
                    <a:pt x="38560" y="51782"/>
                    <a:pt x="38249" y="51834"/>
                  </a:cubicBezTo>
                  <a:cubicBezTo>
                    <a:pt x="38452" y="52059"/>
                    <a:pt x="38662" y="52284"/>
                    <a:pt x="38879" y="52502"/>
                  </a:cubicBezTo>
                  <a:cubicBezTo>
                    <a:pt x="39183" y="52472"/>
                    <a:pt x="39483" y="52438"/>
                    <a:pt x="39776" y="52397"/>
                  </a:cubicBezTo>
                  <a:close/>
                  <a:moveTo>
                    <a:pt x="39907" y="52551"/>
                  </a:moveTo>
                  <a:cubicBezTo>
                    <a:pt x="39622" y="52588"/>
                    <a:pt x="39326" y="52626"/>
                    <a:pt x="39029" y="52656"/>
                  </a:cubicBezTo>
                  <a:cubicBezTo>
                    <a:pt x="39236" y="52862"/>
                    <a:pt x="39446" y="53065"/>
                    <a:pt x="39664" y="53267"/>
                  </a:cubicBezTo>
                  <a:cubicBezTo>
                    <a:pt x="39956" y="53256"/>
                    <a:pt x="40241" y="53237"/>
                    <a:pt x="40527" y="53219"/>
                  </a:cubicBezTo>
                  <a:cubicBezTo>
                    <a:pt x="40313" y="52997"/>
                    <a:pt x="40106" y="52776"/>
                    <a:pt x="39907" y="52551"/>
                  </a:cubicBezTo>
                  <a:moveTo>
                    <a:pt x="40966" y="52375"/>
                  </a:moveTo>
                  <a:cubicBezTo>
                    <a:pt x="40673" y="52431"/>
                    <a:pt x="40376" y="52480"/>
                    <a:pt x="40073" y="52525"/>
                  </a:cubicBezTo>
                  <a:cubicBezTo>
                    <a:pt x="40275" y="52753"/>
                    <a:pt x="40485" y="52982"/>
                    <a:pt x="40703" y="53204"/>
                  </a:cubicBezTo>
                  <a:cubicBezTo>
                    <a:pt x="40999" y="53181"/>
                    <a:pt x="41292" y="53155"/>
                    <a:pt x="41581" y="53121"/>
                  </a:cubicBezTo>
                  <a:cubicBezTo>
                    <a:pt x="41367" y="52877"/>
                    <a:pt x="41164" y="52626"/>
                    <a:pt x="40966" y="52375"/>
                  </a:cubicBezTo>
                  <a:moveTo>
                    <a:pt x="42631" y="52979"/>
                  </a:moveTo>
                  <a:cubicBezTo>
                    <a:pt x="42418" y="52705"/>
                    <a:pt x="42215" y="52427"/>
                    <a:pt x="42024" y="52146"/>
                  </a:cubicBezTo>
                  <a:cubicBezTo>
                    <a:pt x="41727" y="52217"/>
                    <a:pt x="41427" y="52284"/>
                    <a:pt x="41116" y="52348"/>
                  </a:cubicBezTo>
                  <a:cubicBezTo>
                    <a:pt x="41314" y="52603"/>
                    <a:pt x="41525" y="52855"/>
                    <a:pt x="41742" y="53102"/>
                  </a:cubicBezTo>
                  <a:cubicBezTo>
                    <a:pt x="42042" y="53069"/>
                    <a:pt x="42339" y="53027"/>
                    <a:pt x="42631" y="52979"/>
                  </a:cubicBezTo>
                  <a:moveTo>
                    <a:pt x="42744" y="53125"/>
                  </a:moveTo>
                  <a:cubicBezTo>
                    <a:pt x="42459" y="53174"/>
                    <a:pt x="42170" y="53215"/>
                    <a:pt x="41874" y="53252"/>
                  </a:cubicBezTo>
                  <a:cubicBezTo>
                    <a:pt x="42076" y="53485"/>
                    <a:pt x="42286" y="53714"/>
                    <a:pt x="42504" y="53939"/>
                  </a:cubicBezTo>
                  <a:cubicBezTo>
                    <a:pt x="42793" y="53924"/>
                    <a:pt x="43078" y="53905"/>
                    <a:pt x="43359" y="53879"/>
                  </a:cubicBezTo>
                  <a:cubicBezTo>
                    <a:pt x="43145" y="53631"/>
                    <a:pt x="42943" y="53380"/>
                    <a:pt x="42744" y="53125"/>
                  </a:cubicBezTo>
                  <a:close/>
                  <a:moveTo>
                    <a:pt x="44252" y="53782"/>
                  </a:moveTo>
                  <a:cubicBezTo>
                    <a:pt x="44297" y="53774"/>
                    <a:pt x="44342" y="53770"/>
                    <a:pt x="44391" y="53763"/>
                  </a:cubicBezTo>
                  <a:cubicBezTo>
                    <a:pt x="44177" y="53485"/>
                    <a:pt x="43975" y="53207"/>
                    <a:pt x="43780" y="52926"/>
                  </a:cubicBezTo>
                  <a:cubicBezTo>
                    <a:pt x="43577" y="52971"/>
                    <a:pt x="43371" y="53012"/>
                    <a:pt x="43157" y="53054"/>
                  </a:cubicBezTo>
                  <a:cubicBezTo>
                    <a:pt x="43070" y="53069"/>
                    <a:pt x="42980" y="53087"/>
                    <a:pt x="42894" y="53102"/>
                  </a:cubicBezTo>
                  <a:cubicBezTo>
                    <a:pt x="43093" y="53358"/>
                    <a:pt x="43303" y="53613"/>
                    <a:pt x="43521" y="53864"/>
                  </a:cubicBezTo>
                  <a:cubicBezTo>
                    <a:pt x="43768" y="53842"/>
                    <a:pt x="44012" y="53812"/>
                    <a:pt x="44252" y="53782"/>
                  </a:cubicBezTo>
                  <a:close/>
                  <a:moveTo>
                    <a:pt x="44504" y="53909"/>
                  </a:moveTo>
                  <a:cubicBezTo>
                    <a:pt x="44429" y="53920"/>
                    <a:pt x="44350" y="53932"/>
                    <a:pt x="44271" y="53943"/>
                  </a:cubicBezTo>
                  <a:cubicBezTo>
                    <a:pt x="44068" y="53969"/>
                    <a:pt x="43858" y="53992"/>
                    <a:pt x="43652" y="54014"/>
                  </a:cubicBezTo>
                  <a:cubicBezTo>
                    <a:pt x="43855" y="54247"/>
                    <a:pt x="44065" y="54476"/>
                    <a:pt x="44279" y="54705"/>
                  </a:cubicBezTo>
                  <a:cubicBezTo>
                    <a:pt x="44564" y="54697"/>
                    <a:pt x="44841" y="54682"/>
                    <a:pt x="45119" y="54667"/>
                  </a:cubicBezTo>
                  <a:cubicBezTo>
                    <a:pt x="44905" y="54416"/>
                    <a:pt x="44703" y="54164"/>
                    <a:pt x="44504" y="53909"/>
                  </a:cubicBezTo>
                  <a:moveTo>
                    <a:pt x="46132" y="54577"/>
                  </a:moveTo>
                  <a:cubicBezTo>
                    <a:pt x="45922" y="54303"/>
                    <a:pt x="45719" y="54025"/>
                    <a:pt x="45524" y="53744"/>
                  </a:cubicBezTo>
                  <a:cubicBezTo>
                    <a:pt x="45243" y="53797"/>
                    <a:pt x="44950" y="53845"/>
                    <a:pt x="44654" y="53890"/>
                  </a:cubicBezTo>
                  <a:cubicBezTo>
                    <a:pt x="44853" y="54145"/>
                    <a:pt x="45063" y="54401"/>
                    <a:pt x="45280" y="54656"/>
                  </a:cubicBezTo>
                  <a:cubicBezTo>
                    <a:pt x="45314" y="54652"/>
                    <a:pt x="45344" y="54648"/>
                    <a:pt x="45378" y="54648"/>
                  </a:cubicBezTo>
                  <a:cubicBezTo>
                    <a:pt x="45637" y="54626"/>
                    <a:pt x="45888" y="54603"/>
                    <a:pt x="46132" y="54577"/>
                  </a:cubicBezTo>
                  <a:moveTo>
                    <a:pt x="46248" y="54727"/>
                  </a:moveTo>
                  <a:cubicBezTo>
                    <a:pt x="45974" y="54757"/>
                    <a:pt x="45693" y="54783"/>
                    <a:pt x="45408" y="54806"/>
                  </a:cubicBezTo>
                  <a:cubicBezTo>
                    <a:pt x="45611" y="55038"/>
                    <a:pt x="45821" y="55271"/>
                    <a:pt x="46034" y="55500"/>
                  </a:cubicBezTo>
                  <a:cubicBezTo>
                    <a:pt x="46196" y="55496"/>
                    <a:pt x="46357" y="55496"/>
                    <a:pt x="46515" y="55492"/>
                  </a:cubicBezTo>
                  <a:cubicBezTo>
                    <a:pt x="46631" y="55489"/>
                    <a:pt x="46744" y="55485"/>
                    <a:pt x="46856" y="55481"/>
                  </a:cubicBezTo>
                  <a:cubicBezTo>
                    <a:pt x="46650" y="55230"/>
                    <a:pt x="46443" y="54978"/>
                    <a:pt x="46248" y="54727"/>
                  </a:cubicBezTo>
                  <a:close/>
                  <a:moveTo>
                    <a:pt x="47862" y="55421"/>
                  </a:moveTo>
                  <a:cubicBezTo>
                    <a:pt x="47652" y="55147"/>
                    <a:pt x="47449" y="54873"/>
                    <a:pt x="47254" y="54592"/>
                  </a:cubicBezTo>
                  <a:cubicBezTo>
                    <a:pt x="46976" y="54637"/>
                    <a:pt x="46687" y="54674"/>
                    <a:pt x="46395" y="54708"/>
                  </a:cubicBezTo>
                  <a:cubicBezTo>
                    <a:pt x="46597" y="54967"/>
                    <a:pt x="46804" y="55222"/>
                    <a:pt x="47018" y="55474"/>
                  </a:cubicBezTo>
                  <a:cubicBezTo>
                    <a:pt x="47306" y="55462"/>
                    <a:pt x="47584" y="55444"/>
                    <a:pt x="47862" y="55421"/>
                  </a:cubicBezTo>
                  <a:close/>
                  <a:moveTo>
                    <a:pt x="47974" y="55571"/>
                  </a:moveTo>
                  <a:cubicBezTo>
                    <a:pt x="47704" y="55594"/>
                    <a:pt x="47430" y="55612"/>
                    <a:pt x="47149" y="55624"/>
                  </a:cubicBezTo>
                  <a:cubicBezTo>
                    <a:pt x="47318" y="55823"/>
                    <a:pt x="47494" y="56018"/>
                    <a:pt x="47670" y="56213"/>
                  </a:cubicBezTo>
                  <a:cubicBezTo>
                    <a:pt x="47704" y="56247"/>
                    <a:pt x="47738" y="56284"/>
                    <a:pt x="47768" y="56318"/>
                  </a:cubicBezTo>
                  <a:cubicBezTo>
                    <a:pt x="47944" y="56322"/>
                    <a:pt x="48121" y="56322"/>
                    <a:pt x="48293" y="56322"/>
                  </a:cubicBezTo>
                  <a:cubicBezTo>
                    <a:pt x="48391" y="56322"/>
                    <a:pt x="48485" y="56322"/>
                    <a:pt x="48582" y="56322"/>
                  </a:cubicBezTo>
                  <a:cubicBezTo>
                    <a:pt x="48372" y="56074"/>
                    <a:pt x="48169" y="55823"/>
                    <a:pt x="47974" y="55571"/>
                  </a:cubicBezTo>
                  <a:close/>
                  <a:moveTo>
                    <a:pt x="49573" y="56292"/>
                  </a:moveTo>
                  <a:cubicBezTo>
                    <a:pt x="49366" y="56021"/>
                    <a:pt x="49167" y="55748"/>
                    <a:pt x="48972" y="55470"/>
                  </a:cubicBezTo>
                  <a:cubicBezTo>
                    <a:pt x="48695" y="55504"/>
                    <a:pt x="48413" y="55534"/>
                    <a:pt x="48124" y="55560"/>
                  </a:cubicBezTo>
                  <a:cubicBezTo>
                    <a:pt x="48323" y="55815"/>
                    <a:pt x="48530" y="56066"/>
                    <a:pt x="48743" y="56318"/>
                  </a:cubicBezTo>
                  <a:cubicBezTo>
                    <a:pt x="49025" y="56314"/>
                    <a:pt x="49299" y="56307"/>
                    <a:pt x="49573" y="56292"/>
                  </a:cubicBezTo>
                  <a:close/>
                  <a:moveTo>
                    <a:pt x="49689" y="56442"/>
                  </a:moveTo>
                  <a:cubicBezTo>
                    <a:pt x="49419" y="56457"/>
                    <a:pt x="49149" y="56464"/>
                    <a:pt x="48871" y="56472"/>
                  </a:cubicBezTo>
                  <a:cubicBezTo>
                    <a:pt x="49070" y="56701"/>
                    <a:pt x="49272" y="56929"/>
                    <a:pt x="49483" y="57158"/>
                  </a:cubicBezTo>
                  <a:cubicBezTo>
                    <a:pt x="49753" y="57170"/>
                    <a:pt x="50019" y="57177"/>
                    <a:pt x="50286" y="57181"/>
                  </a:cubicBezTo>
                  <a:cubicBezTo>
                    <a:pt x="50083" y="56937"/>
                    <a:pt x="49880" y="56689"/>
                    <a:pt x="49689" y="56442"/>
                  </a:cubicBezTo>
                  <a:close/>
                  <a:moveTo>
                    <a:pt x="50736" y="57185"/>
                  </a:moveTo>
                  <a:cubicBezTo>
                    <a:pt x="50916" y="57185"/>
                    <a:pt x="51092" y="57185"/>
                    <a:pt x="51269" y="57181"/>
                  </a:cubicBezTo>
                  <a:cubicBezTo>
                    <a:pt x="51066" y="56914"/>
                    <a:pt x="50867" y="56644"/>
                    <a:pt x="50676" y="56370"/>
                  </a:cubicBezTo>
                  <a:cubicBezTo>
                    <a:pt x="50402" y="56397"/>
                    <a:pt x="50120" y="56419"/>
                    <a:pt x="49839" y="56434"/>
                  </a:cubicBezTo>
                  <a:cubicBezTo>
                    <a:pt x="50034" y="56686"/>
                    <a:pt x="50237" y="56937"/>
                    <a:pt x="50447" y="57185"/>
                  </a:cubicBezTo>
                  <a:cubicBezTo>
                    <a:pt x="50544" y="57185"/>
                    <a:pt x="50642" y="57185"/>
                    <a:pt x="50736" y="57185"/>
                  </a:cubicBezTo>
                  <a:moveTo>
                    <a:pt x="51385" y="57331"/>
                  </a:moveTo>
                  <a:cubicBezTo>
                    <a:pt x="51171" y="57335"/>
                    <a:pt x="50953" y="57338"/>
                    <a:pt x="50736" y="57338"/>
                  </a:cubicBezTo>
                  <a:cubicBezTo>
                    <a:pt x="50683" y="57338"/>
                    <a:pt x="50631" y="57338"/>
                    <a:pt x="50578" y="57338"/>
                  </a:cubicBezTo>
                  <a:cubicBezTo>
                    <a:pt x="50773" y="57567"/>
                    <a:pt x="50972" y="57792"/>
                    <a:pt x="51179" y="58018"/>
                  </a:cubicBezTo>
                  <a:cubicBezTo>
                    <a:pt x="51445" y="58036"/>
                    <a:pt x="51711" y="58051"/>
                    <a:pt x="51974" y="58063"/>
                  </a:cubicBezTo>
                  <a:cubicBezTo>
                    <a:pt x="51771" y="57819"/>
                    <a:pt x="51576" y="57575"/>
                    <a:pt x="51385" y="57331"/>
                  </a:cubicBezTo>
                  <a:close/>
                  <a:moveTo>
                    <a:pt x="52949" y="58085"/>
                  </a:moveTo>
                  <a:cubicBezTo>
                    <a:pt x="52747" y="57822"/>
                    <a:pt x="52552" y="57556"/>
                    <a:pt x="52364" y="57290"/>
                  </a:cubicBezTo>
                  <a:cubicBezTo>
                    <a:pt x="52090" y="57305"/>
                    <a:pt x="51813" y="57320"/>
                    <a:pt x="51535" y="57327"/>
                  </a:cubicBezTo>
                  <a:cubicBezTo>
                    <a:pt x="51730" y="57575"/>
                    <a:pt x="51929" y="57822"/>
                    <a:pt x="52135" y="58066"/>
                  </a:cubicBezTo>
                  <a:cubicBezTo>
                    <a:pt x="52409" y="58078"/>
                    <a:pt x="52683" y="58085"/>
                    <a:pt x="52949" y="58085"/>
                  </a:cubicBezTo>
                  <a:moveTo>
                    <a:pt x="53066" y="58235"/>
                  </a:moveTo>
                  <a:cubicBezTo>
                    <a:pt x="52803" y="58235"/>
                    <a:pt x="52533" y="58231"/>
                    <a:pt x="52267" y="58220"/>
                  </a:cubicBezTo>
                  <a:cubicBezTo>
                    <a:pt x="52458" y="58449"/>
                    <a:pt x="52657" y="58674"/>
                    <a:pt x="52859" y="58895"/>
                  </a:cubicBezTo>
                  <a:cubicBezTo>
                    <a:pt x="53126" y="58922"/>
                    <a:pt x="53388" y="58941"/>
                    <a:pt x="53647" y="58959"/>
                  </a:cubicBezTo>
                  <a:cubicBezTo>
                    <a:pt x="53448" y="58719"/>
                    <a:pt x="53253" y="58479"/>
                    <a:pt x="53066" y="58235"/>
                  </a:cubicBezTo>
                  <a:moveTo>
                    <a:pt x="54619" y="59004"/>
                  </a:moveTo>
                  <a:cubicBezTo>
                    <a:pt x="54417" y="58745"/>
                    <a:pt x="54225" y="58483"/>
                    <a:pt x="54038" y="58220"/>
                  </a:cubicBezTo>
                  <a:cubicBezTo>
                    <a:pt x="53764" y="58228"/>
                    <a:pt x="53490" y="58235"/>
                    <a:pt x="53216" y="58235"/>
                  </a:cubicBezTo>
                  <a:cubicBezTo>
                    <a:pt x="53407" y="58479"/>
                    <a:pt x="53606" y="58727"/>
                    <a:pt x="53809" y="58967"/>
                  </a:cubicBezTo>
                  <a:cubicBezTo>
                    <a:pt x="54079" y="58986"/>
                    <a:pt x="54349" y="58997"/>
                    <a:pt x="54619" y="59004"/>
                  </a:cubicBezTo>
                  <a:close/>
                  <a:moveTo>
                    <a:pt x="54735" y="59154"/>
                  </a:moveTo>
                  <a:cubicBezTo>
                    <a:pt x="54469" y="59147"/>
                    <a:pt x="54206" y="59136"/>
                    <a:pt x="53940" y="59124"/>
                  </a:cubicBezTo>
                  <a:cubicBezTo>
                    <a:pt x="54131" y="59346"/>
                    <a:pt x="54326" y="59571"/>
                    <a:pt x="54529" y="59792"/>
                  </a:cubicBezTo>
                  <a:cubicBezTo>
                    <a:pt x="54788" y="59822"/>
                    <a:pt x="55051" y="59848"/>
                    <a:pt x="55309" y="59871"/>
                  </a:cubicBezTo>
                  <a:cubicBezTo>
                    <a:pt x="55114" y="59635"/>
                    <a:pt x="54919" y="59395"/>
                    <a:pt x="54735" y="59154"/>
                  </a:cubicBezTo>
                  <a:close/>
                  <a:moveTo>
                    <a:pt x="56274" y="59939"/>
                  </a:moveTo>
                  <a:cubicBezTo>
                    <a:pt x="56075" y="59680"/>
                    <a:pt x="55884" y="59425"/>
                    <a:pt x="55700" y="59166"/>
                  </a:cubicBezTo>
                  <a:cubicBezTo>
                    <a:pt x="55628" y="59166"/>
                    <a:pt x="55557" y="59166"/>
                    <a:pt x="55486" y="59166"/>
                  </a:cubicBezTo>
                  <a:cubicBezTo>
                    <a:pt x="55287" y="59166"/>
                    <a:pt x="55084" y="59162"/>
                    <a:pt x="54882" y="59158"/>
                  </a:cubicBezTo>
                  <a:cubicBezTo>
                    <a:pt x="55073" y="59402"/>
                    <a:pt x="55268" y="59642"/>
                    <a:pt x="55471" y="59882"/>
                  </a:cubicBezTo>
                  <a:cubicBezTo>
                    <a:pt x="55737" y="59905"/>
                    <a:pt x="56007" y="59924"/>
                    <a:pt x="56274" y="59939"/>
                  </a:cubicBezTo>
                  <a:close/>
                  <a:moveTo>
                    <a:pt x="56390" y="60089"/>
                  </a:moveTo>
                  <a:cubicBezTo>
                    <a:pt x="56127" y="60074"/>
                    <a:pt x="55865" y="60059"/>
                    <a:pt x="55602" y="60040"/>
                  </a:cubicBezTo>
                  <a:cubicBezTo>
                    <a:pt x="55790" y="60261"/>
                    <a:pt x="55985" y="60483"/>
                    <a:pt x="56184" y="60700"/>
                  </a:cubicBezTo>
                  <a:cubicBezTo>
                    <a:pt x="56443" y="60734"/>
                    <a:pt x="56701" y="60768"/>
                    <a:pt x="56960" y="60794"/>
                  </a:cubicBezTo>
                  <a:cubicBezTo>
                    <a:pt x="56765" y="60561"/>
                    <a:pt x="56574" y="60325"/>
                    <a:pt x="56390" y="60089"/>
                  </a:cubicBezTo>
                  <a:close/>
                  <a:moveTo>
                    <a:pt x="57917" y="60880"/>
                  </a:moveTo>
                  <a:cubicBezTo>
                    <a:pt x="57722" y="60629"/>
                    <a:pt x="57531" y="60374"/>
                    <a:pt x="57347" y="60119"/>
                  </a:cubicBezTo>
                  <a:cubicBezTo>
                    <a:pt x="57080" y="60115"/>
                    <a:pt x="56810" y="60107"/>
                    <a:pt x="56536" y="60096"/>
                  </a:cubicBezTo>
                  <a:cubicBezTo>
                    <a:pt x="56728" y="60336"/>
                    <a:pt x="56919" y="60573"/>
                    <a:pt x="57118" y="60809"/>
                  </a:cubicBezTo>
                  <a:cubicBezTo>
                    <a:pt x="57384" y="60839"/>
                    <a:pt x="57651" y="60862"/>
                    <a:pt x="57917" y="60880"/>
                  </a:cubicBezTo>
                  <a:moveTo>
                    <a:pt x="58033" y="61034"/>
                  </a:moveTo>
                  <a:cubicBezTo>
                    <a:pt x="57775" y="61015"/>
                    <a:pt x="57512" y="60993"/>
                    <a:pt x="57249" y="60967"/>
                  </a:cubicBezTo>
                  <a:cubicBezTo>
                    <a:pt x="57437" y="61188"/>
                    <a:pt x="57632" y="61406"/>
                    <a:pt x="57827" y="61623"/>
                  </a:cubicBezTo>
                  <a:cubicBezTo>
                    <a:pt x="58086" y="61661"/>
                    <a:pt x="58341" y="61698"/>
                    <a:pt x="58600" y="61728"/>
                  </a:cubicBezTo>
                  <a:cubicBezTo>
                    <a:pt x="58405" y="61499"/>
                    <a:pt x="58217" y="61267"/>
                    <a:pt x="58033" y="61034"/>
                  </a:cubicBezTo>
                  <a:moveTo>
                    <a:pt x="59553" y="61837"/>
                  </a:moveTo>
                  <a:cubicBezTo>
                    <a:pt x="59358" y="61586"/>
                    <a:pt x="59170" y="61338"/>
                    <a:pt x="58986" y="61087"/>
                  </a:cubicBezTo>
                  <a:cubicBezTo>
                    <a:pt x="58720" y="61075"/>
                    <a:pt x="58450" y="61060"/>
                    <a:pt x="58184" y="61042"/>
                  </a:cubicBezTo>
                  <a:cubicBezTo>
                    <a:pt x="58371" y="61282"/>
                    <a:pt x="58562" y="61514"/>
                    <a:pt x="58758" y="61751"/>
                  </a:cubicBezTo>
                  <a:cubicBezTo>
                    <a:pt x="59024" y="61781"/>
                    <a:pt x="59287" y="61811"/>
                    <a:pt x="59553" y="61837"/>
                  </a:cubicBezTo>
                  <a:close/>
                  <a:moveTo>
                    <a:pt x="59669" y="61987"/>
                  </a:moveTo>
                  <a:cubicBezTo>
                    <a:pt x="59410" y="61965"/>
                    <a:pt x="59152" y="61935"/>
                    <a:pt x="58889" y="61905"/>
                  </a:cubicBezTo>
                  <a:cubicBezTo>
                    <a:pt x="59077" y="62126"/>
                    <a:pt x="59268" y="62344"/>
                    <a:pt x="59463" y="62557"/>
                  </a:cubicBezTo>
                  <a:cubicBezTo>
                    <a:pt x="59718" y="62599"/>
                    <a:pt x="59973" y="62640"/>
                    <a:pt x="60228" y="62677"/>
                  </a:cubicBezTo>
                  <a:cubicBezTo>
                    <a:pt x="60041" y="62449"/>
                    <a:pt x="59853" y="62220"/>
                    <a:pt x="59669" y="61987"/>
                  </a:cubicBezTo>
                  <a:close/>
                  <a:moveTo>
                    <a:pt x="61178" y="62801"/>
                  </a:moveTo>
                  <a:cubicBezTo>
                    <a:pt x="60986" y="62554"/>
                    <a:pt x="60802" y="62310"/>
                    <a:pt x="60619" y="62058"/>
                  </a:cubicBezTo>
                  <a:cubicBezTo>
                    <a:pt x="60352" y="62043"/>
                    <a:pt x="60086" y="62025"/>
                    <a:pt x="59816" y="61998"/>
                  </a:cubicBezTo>
                  <a:cubicBezTo>
                    <a:pt x="60003" y="62235"/>
                    <a:pt x="60195" y="62467"/>
                    <a:pt x="60390" y="62700"/>
                  </a:cubicBezTo>
                  <a:cubicBezTo>
                    <a:pt x="60652" y="62738"/>
                    <a:pt x="60915" y="62771"/>
                    <a:pt x="61178" y="62801"/>
                  </a:cubicBezTo>
                  <a:close/>
                  <a:moveTo>
                    <a:pt x="61298" y="62951"/>
                  </a:moveTo>
                  <a:cubicBezTo>
                    <a:pt x="61039" y="62921"/>
                    <a:pt x="60780" y="62891"/>
                    <a:pt x="60521" y="62858"/>
                  </a:cubicBezTo>
                  <a:cubicBezTo>
                    <a:pt x="60705" y="63071"/>
                    <a:pt x="60896" y="63289"/>
                    <a:pt x="61088" y="63503"/>
                  </a:cubicBezTo>
                  <a:cubicBezTo>
                    <a:pt x="61343" y="63548"/>
                    <a:pt x="61598" y="63593"/>
                    <a:pt x="61853" y="63634"/>
                  </a:cubicBezTo>
                  <a:cubicBezTo>
                    <a:pt x="61665" y="63405"/>
                    <a:pt x="61478" y="63180"/>
                    <a:pt x="61298" y="62951"/>
                  </a:cubicBezTo>
                  <a:close/>
                  <a:moveTo>
                    <a:pt x="62799" y="63773"/>
                  </a:moveTo>
                  <a:cubicBezTo>
                    <a:pt x="62607" y="63529"/>
                    <a:pt x="62423" y="63285"/>
                    <a:pt x="62243" y="63041"/>
                  </a:cubicBezTo>
                  <a:cubicBezTo>
                    <a:pt x="61977" y="63019"/>
                    <a:pt x="61710" y="62996"/>
                    <a:pt x="61444" y="62966"/>
                  </a:cubicBezTo>
                  <a:cubicBezTo>
                    <a:pt x="61628" y="63199"/>
                    <a:pt x="61819" y="63428"/>
                    <a:pt x="62011" y="63657"/>
                  </a:cubicBezTo>
                  <a:cubicBezTo>
                    <a:pt x="62273" y="63698"/>
                    <a:pt x="62536" y="63736"/>
                    <a:pt x="62799" y="63773"/>
                  </a:cubicBezTo>
                  <a:close/>
                  <a:moveTo>
                    <a:pt x="62919" y="63923"/>
                  </a:moveTo>
                  <a:cubicBezTo>
                    <a:pt x="62660" y="63889"/>
                    <a:pt x="62401" y="63856"/>
                    <a:pt x="62146" y="63814"/>
                  </a:cubicBezTo>
                  <a:cubicBezTo>
                    <a:pt x="62330" y="64032"/>
                    <a:pt x="62517" y="64242"/>
                    <a:pt x="62708" y="64456"/>
                  </a:cubicBezTo>
                  <a:cubicBezTo>
                    <a:pt x="62964" y="64505"/>
                    <a:pt x="63215" y="64553"/>
                    <a:pt x="63470" y="64599"/>
                  </a:cubicBezTo>
                  <a:cubicBezTo>
                    <a:pt x="63283" y="64373"/>
                    <a:pt x="63099" y="64148"/>
                    <a:pt x="62919" y="63923"/>
                  </a:cubicBezTo>
                  <a:close/>
                  <a:moveTo>
                    <a:pt x="64412" y="64752"/>
                  </a:moveTo>
                  <a:cubicBezTo>
                    <a:pt x="64224" y="64512"/>
                    <a:pt x="64040" y="64272"/>
                    <a:pt x="63860" y="64032"/>
                  </a:cubicBezTo>
                  <a:cubicBezTo>
                    <a:pt x="63594" y="64006"/>
                    <a:pt x="63328" y="63976"/>
                    <a:pt x="63065" y="63942"/>
                  </a:cubicBezTo>
                  <a:cubicBezTo>
                    <a:pt x="63249" y="64171"/>
                    <a:pt x="63436" y="64400"/>
                    <a:pt x="63628" y="64625"/>
                  </a:cubicBezTo>
                  <a:cubicBezTo>
                    <a:pt x="63890" y="64670"/>
                    <a:pt x="64149" y="64711"/>
                    <a:pt x="64412" y="64752"/>
                  </a:cubicBezTo>
                  <a:moveTo>
                    <a:pt x="64532" y="64902"/>
                  </a:moveTo>
                  <a:cubicBezTo>
                    <a:pt x="64273" y="64865"/>
                    <a:pt x="64018" y="64824"/>
                    <a:pt x="63763" y="64782"/>
                  </a:cubicBezTo>
                  <a:cubicBezTo>
                    <a:pt x="63943" y="64996"/>
                    <a:pt x="64130" y="65206"/>
                    <a:pt x="64322" y="65416"/>
                  </a:cubicBezTo>
                  <a:cubicBezTo>
                    <a:pt x="64577" y="65473"/>
                    <a:pt x="64828" y="65522"/>
                    <a:pt x="65083" y="65570"/>
                  </a:cubicBezTo>
                  <a:cubicBezTo>
                    <a:pt x="64896" y="65349"/>
                    <a:pt x="64712" y="65128"/>
                    <a:pt x="64532" y="64902"/>
                  </a:cubicBezTo>
                  <a:close/>
                  <a:moveTo>
                    <a:pt x="66022" y="65739"/>
                  </a:moveTo>
                  <a:cubicBezTo>
                    <a:pt x="65830" y="65503"/>
                    <a:pt x="65650" y="65263"/>
                    <a:pt x="65470" y="65026"/>
                  </a:cubicBezTo>
                  <a:cubicBezTo>
                    <a:pt x="65204" y="64992"/>
                    <a:pt x="64941" y="64959"/>
                    <a:pt x="64675" y="64921"/>
                  </a:cubicBezTo>
                  <a:cubicBezTo>
                    <a:pt x="64858" y="65150"/>
                    <a:pt x="65046" y="65375"/>
                    <a:pt x="65237" y="65600"/>
                  </a:cubicBezTo>
                  <a:cubicBezTo>
                    <a:pt x="65500" y="65649"/>
                    <a:pt x="65759" y="65694"/>
                    <a:pt x="66022" y="65739"/>
                  </a:cubicBezTo>
                  <a:close/>
                  <a:moveTo>
                    <a:pt x="66142" y="65889"/>
                  </a:moveTo>
                  <a:cubicBezTo>
                    <a:pt x="65883" y="65848"/>
                    <a:pt x="65628" y="65803"/>
                    <a:pt x="65372" y="65758"/>
                  </a:cubicBezTo>
                  <a:cubicBezTo>
                    <a:pt x="65556" y="65968"/>
                    <a:pt x="65740" y="66178"/>
                    <a:pt x="65931" y="66388"/>
                  </a:cubicBezTo>
                  <a:cubicBezTo>
                    <a:pt x="66183" y="66445"/>
                    <a:pt x="66434" y="66497"/>
                    <a:pt x="66689" y="66550"/>
                  </a:cubicBezTo>
                  <a:cubicBezTo>
                    <a:pt x="66502" y="66332"/>
                    <a:pt x="66318" y="66111"/>
                    <a:pt x="66142" y="65889"/>
                  </a:cubicBezTo>
                  <a:close/>
                  <a:moveTo>
                    <a:pt x="67624" y="66730"/>
                  </a:moveTo>
                  <a:cubicBezTo>
                    <a:pt x="67436" y="66497"/>
                    <a:pt x="67252" y="66261"/>
                    <a:pt x="67076" y="66024"/>
                  </a:cubicBezTo>
                  <a:cubicBezTo>
                    <a:pt x="66809" y="65991"/>
                    <a:pt x="66547" y="65953"/>
                    <a:pt x="66284" y="65912"/>
                  </a:cubicBezTo>
                  <a:cubicBezTo>
                    <a:pt x="66468" y="66137"/>
                    <a:pt x="66652" y="66358"/>
                    <a:pt x="66843" y="66583"/>
                  </a:cubicBezTo>
                  <a:cubicBezTo>
                    <a:pt x="67102" y="66636"/>
                    <a:pt x="67365" y="66685"/>
                    <a:pt x="67624" y="66730"/>
                  </a:cubicBezTo>
                  <a:close/>
                  <a:moveTo>
                    <a:pt x="67744" y="66880"/>
                  </a:moveTo>
                  <a:cubicBezTo>
                    <a:pt x="67489" y="66835"/>
                    <a:pt x="67233" y="66790"/>
                    <a:pt x="66978" y="66737"/>
                  </a:cubicBezTo>
                  <a:cubicBezTo>
                    <a:pt x="67158" y="66947"/>
                    <a:pt x="67346" y="67157"/>
                    <a:pt x="67534" y="67364"/>
                  </a:cubicBezTo>
                  <a:cubicBezTo>
                    <a:pt x="67785" y="67424"/>
                    <a:pt x="68040" y="67480"/>
                    <a:pt x="68291" y="67536"/>
                  </a:cubicBezTo>
                  <a:cubicBezTo>
                    <a:pt x="68104" y="67319"/>
                    <a:pt x="67924" y="67101"/>
                    <a:pt x="67744" y="66880"/>
                  </a:cubicBezTo>
                  <a:moveTo>
                    <a:pt x="69222" y="67728"/>
                  </a:moveTo>
                  <a:cubicBezTo>
                    <a:pt x="69038" y="67499"/>
                    <a:pt x="68854" y="67266"/>
                    <a:pt x="68678" y="67030"/>
                  </a:cubicBezTo>
                  <a:cubicBezTo>
                    <a:pt x="68355" y="66992"/>
                    <a:pt x="68149" y="66951"/>
                    <a:pt x="67886" y="66906"/>
                  </a:cubicBezTo>
                  <a:cubicBezTo>
                    <a:pt x="68070" y="67127"/>
                    <a:pt x="68254" y="67349"/>
                    <a:pt x="68445" y="67570"/>
                  </a:cubicBezTo>
                  <a:cubicBezTo>
                    <a:pt x="68704" y="67626"/>
                    <a:pt x="68963" y="67679"/>
                    <a:pt x="69222" y="67728"/>
                  </a:cubicBezTo>
                  <a:close/>
                  <a:moveTo>
                    <a:pt x="69346" y="67878"/>
                  </a:moveTo>
                  <a:cubicBezTo>
                    <a:pt x="69091" y="67829"/>
                    <a:pt x="68836" y="67780"/>
                    <a:pt x="68580" y="67728"/>
                  </a:cubicBezTo>
                  <a:cubicBezTo>
                    <a:pt x="68760" y="67934"/>
                    <a:pt x="68948" y="68140"/>
                    <a:pt x="69136" y="68347"/>
                  </a:cubicBezTo>
                  <a:cubicBezTo>
                    <a:pt x="69387" y="68411"/>
                    <a:pt x="69638" y="68471"/>
                    <a:pt x="69890" y="68531"/>
                  </a:cubicBezTo>
                  <a:cubicBezTo>
                    <a:pt x="69706" y="68313"/>
                    <a:pt x="69522" y="68095"/>
                    <a:pt x="69346" y="67878"/>
                  </a:cubicBezTo>
                  <a:close/>
                  <a:moveTo>
                    <a:pt x="70820" y="68729"/>
                  </a:moveTo>
                  <a:cubicBezTo>
                    <a:pt x="70633" y="68504"/>
                    <a:pt x="70453" y="68272"/>
                    <a:pt x="70273" y="68043"/>
                  </a:cubicBezTo>
                  <a:cubicBezTo>
                    <a:pt x="70010" y="67998"/>
                    <a:pt x="69747" y="67953"/>
                    <a:pt x="69485" y="67904"/>
                  </a:cubicBezTo>
                  <a:cubicBezTo>
                    <a:pt x="69668" y="68125"/>
                    <a:pt x="69852" y="68347"/>
                    <a:pt x="70044" y="68564"/>
                  </a:cubicBezTo>
                  <a:cubicBezTo>
                    <a:pt x="70303" y="68621"/>
                    <a:pt x="70561" y="68677"/>
                    <a:pt x="70820" y="68729"/>
                  </a:cubicBezTo>
                  <a:close/>
                  <a:moveTo>
                    <a:pt x="70940" y="68880"/>
                  </a:moveTo>
                  <a:cubicBezTo>
                    <a:pt x="70689" y="68831"/>
                    <a:pt x="70434" y="68774"/>
                    <a:pt x="70179" y="68718"/>
                  </a:cubicBezTo>
                  <a:cubicBezTo>
                    <a:pt x="70359" y="68925"/>
                    <a:pt x="70546" y="69131"/>
                    <a:pt x="70734" y="69337"/>
                  </a:cubicBezTo>
                  <a:cubicBezTo>
                    <a:pt x="70985" y="69401"/>
                    <a:pt x="71233" y="69465"/>
                    <a:pt x="71488" y="69525"/>
                  </a:cubicBezTo>
                  <a:cubicBezTo>
                    <a:pt x="71301" y="69311"/>
                    <a:pt x="71120" y="69097"/>
                    <a:pt x="70940" y="68880"/>
                  </a:cubicBezTo>
                  <a:close/>
                  <a:moveTo>
                    <a:pt x="72415" y="69739"/>
                  </a:moveTo>
                  <a:cubicBezTo>
                    <a:pt x="72227" y="69514"/>
                    <a:pt x="72047" y="69285"/>
                    <a:pt x="71867" y="69056"/>
                  </a:cubicBezTo>
                  <a:cubicBezTo>
                    <a:pt x="71605" y="69011"/>
                    <a:pt x="71342" y="68962"/>
                    <a:pt x="71083" y="68910"/>
                  </a:cubicBezTo>
                  <a:cubicBezTo>
                    <a:pt x="71263" y="69127"/>
                    <a:pt x="71447" y="69345"/>
                    <a:pt x="71638" y="69562"/>
                  </a:cubicBezTo>
                  <a:cubicBezTo>
                    <a:pt x="71897" y="69622"/>
                    <a:pt x="72152" y="69682"/>
                    <a:pt x="72415" y="69739"/>
                  </a:cubicBezTo>
                  <a:close/>
                  <a:moveTo>
                    <a:pt x="72535" y="69889"/>
                  </a:moveTo>
                  <a:cubicBezTo>
                    <a:pt x="72280" y="69833"/>
                    <a:pt x="72028" y="69776"/>
                    <a:pt x="71773" y="69716"/>
                  </a:cubicBezTo>
                  <a:cubicBezTo>
                    <a:pt x="71953" y="69923"/>
                    <a:pt x="72137" y="70125"/>
                    <a:pt x="72329" y="70332"/>
                  </a:cubicBezTo>
                  <a:cubicBezTo>
                    <a:pt x="72576" y="70399"/>
                    <a:pt x="72828" y="70463"/>
                    <a:pt x="73083" y="70527"/>
                  </a:cubicBezTo>
                  <a:cubicBezTo>
                    <a:pt x="72895" y="70317"/>
                    <a:pt x="72715" y="70103"/>
                    <a:pt x="72535" y="69889"/>
                  </a:cubicBezTo>
                  <a:close/>
                  <a:moveTo>
                    <a:pt x="74006" y="70752"/>
                  </a:moveTo>
                  <a:cubicBezTo>
                    <a:pt x="73822" y="70527"/>
                    <a:pt x="73638" y="70302"/>
                    <a:pt x="73462" y="70076"/>
                  </a:cubicBezTo>
                  <a:cubicBezTo>
                    <a:pt x="73199" y="70024"/>
                    <a:pt x="72936" y="69971"/>
                    <a:pt x="72674" y="69919"/>
                  </a:cubicBezTo>
                  <a:cubicBezTo>
                    <a:pt x="72858" y="70133"/>
                    <a:pt x="73042" y="70350"/>
                    <a:pt x="73229" y="70564"/>
                  </a:cubicBezTo>
                  <a:cubicBezTo>
                    <a:pt x="73488" y="70628"/>
                    <a:pt x="73747" y="70692"/>
                    <a:pt x="74006" y="70752"/>
                  </a:cubicBezTo>
                  <a:close/>
                  <a:moveTo>
                    <a:pt x="74130" y="70898"/>
                  </a:moveTo>
                  <a:cubicBezTo>
                    <a:pt x="73874" y="70842"/>
                    <a:pt x="73619" y="70782"/>
                    <a:pt x="73364" y="70718"/>
                  </a:cubicBezTo>
                  <a:cubicBezTo>
                    <a:pt x="73548" y="70924"/>
                    <a:pt x="73732" y="71127"/>
                    <a:pt x="73920" y="71330"/>
                  </a:cubicBezTo>
                  <a:cubicBezTo>
                    <a:pt x="74171" y="71401"/>
                    <a:pt x="74422" y="71468"/>
                    <a:pt x="74674" y="71536"/>
                  </a:cubicBezTo>
                  <a:cubicBezTo>
                    <a:pt x="74490" y="71326"/>
                    <a:pt x="74306" y="71112"/>
                    <a:pt x="74130" y="70898"/>
                  </a:cubicBezTo>
                  <a:close/>
                  <a:moveTo>
                    <a:pt x="75597" y="71769"/>
                  </a:moveTo>
                  <a:cubicBezTo>
                    <a:pt x="75409" y="71543"/>
                    <a:pt x="75229" y="71322"/>
                    <a:pt x="75049" y="71097"/>
                  </a:cubicBezTo>
                  <a:cubicBezTo>
                    <a:pt x="74786" y="71044"/>
                    <a:pt x="74527" y="70988"/>
                    <a:pt x="74265" y="70928"/>
                  </a:cubicBezTo>
                  <a:cubicBezTo>
                    <a:pt x="74445" y="71146"/>
                    <a:pt x="74632" y="71360"/>
                    <a:pt x="74820" y="71573"/>
                  </a:cubicBezTo>
                  <a:cubicBezTo>
                    <a:pt x="75079" y="71641"/>
                    <a:pt x="75334" y="71705"/>
                    <a:pt x="75597" y="71769"/>
                  </a:cubicBezTo>
                  <a:moveTo>
                    <a:pt x="75720" y="71915"/>
                  </a:moveTo>
                  <a:cubicBezTo>
                    <a:pt x="75465" y="71855"/>
                    <a:pt x="75210" y="71791"/>
                    <a:pt x="74955" y="71727"/>
                  </a:cubicBezTo>
                  <a:cubicBezTo>
                    <a:pt x="75139" y="71930"/>
                    <a:pt x="75323" y="72133"/>
                    <a:pt x="75510" y="72331"/>
                  </a:cubicBezTo>
                  <a:cubicBezTo>
                    <a:pt x="75762" y="72406"/>
                    <a:pt x="76013" y="72478"/>
                    <a:pt x="76265" y="72545"/>
                  </a:cubicBezTo>
                  <a:cubicBezTo>
                    <a:pt x="76077" y="72335"/>
                    <a:pt x="75897" y="72125"/>
                    <a:pt x="75720" y="71915"/>
                  </a:cubicBezTo>
                  <a:close/>
                  <a:moveTo>
                    <a:pt x="77184" y="72789"/>
                  </a:moveTo>
                  <a:cubicBezTo>
                    <a:pt x="77000" y="72568"/>
                    <a:pt x="76816" y="72346"/>
                    <a:pt x="76636" y="72121"/>
                  </a:cubicBezTo>
                  <a:cubicBezTo>
                    <a:pt x="76377" y="72065"/>
                    <a:pt x="76114" y="72009"/>
                    <a:pt x="75852" y="71945"/>
                  </a:cubicBezTo>
                  <a:cubicBezTo>
                    <a:pt x="76036" y="72159"/>
                    <a:pt x="76219" y="72373"/>
                    <a:pt x="76407" y="72587"/>
                  </a:cubicBezTo>
                  <a:cubicBezTo>
                    <a:pt x="76666" y="72654"/>
                    <a:pt x="76925" y="72722"/>
                    <a:pt x="77184" y="72789"/>
                  </a:cubicBezTo>
                  <a:close/>
                  <a:moveTo>
                    <a:pt x="77308" y="72935"/>
                  </a:moveTo>
                  <a:cubicBezTo>
                    <a:pt x="77052" y="72872"/>
                    <a:pt x="76797" y="72804"/>
                    <a:pt x="76546" y="72737"/>
                  </a:cubicBezTo>
                  <a:cubicBezTo>
                    <a:pt x="76726" y="72939"/>
                    <a:pt x="76910" y="73142"/>
                    <a:pt x="77097" y="73341"/>
                  </a:cubicBezTo>
                  <a:cubicBezTo>
                    <a:pt x="77349" y="73416"/>
                    <a:pt x="77600" y="73491"/>
                    <a:pt x="77852" y="73562"/>
                  </a:cubicBezTo>
                  <a:cubicBezTo>
                    <a:pt x="77668" y="73352"/>
                    <a:pt x="77488" y="73146"/>
                    <a:pt x="77308" y="72935"/>
                  </a:cubicBezTo>
                  <a:close/>
                  <a:moveTo>
                    <a:pt x="78771" y="73810"/>
                  </a:moveTo>
                  <a:cubicBezTo>
                    <a:pt x="78587" y="73592"/>
                    <a:pt x="78403" y="73371"/>
                    <a:pt x="78223" y="73149"/>
                  </a:cubicBezTo>
                  <a:cubicBezTo>
                    <a:pt x="77960" y="73093"/>
                    <a:pt x="77702" y="73029"/>
                    <a:pt x="77439" y="72965"/>
                  </a:cubicBezTo>
                  <a:cubicBezTo>
                    <a:pt x="77623" y="73179"/>
                    <a:pt x="77807" y="73389"/>
                    <a:pt x="77994" y="73600"/>
                  </a:cubicBezTo>
                  <a:cubicBezTo>
                    <a:pt x="78253" y="73675"/>
                    <a:pt x="78512" y="73742"/>
                    <a:pt x="78771" y="73810"/>
                  </a:cubicBezTo>
                  <a:close/>
                  <a:moveTo>
                    <a:pt x="78895" y="73956"/>
                  </a:moveTo>
                  <a:cubicBezTo>
                    <a:pt x="78640" y="73892"/>
                    <a:pt x="78384" y="73825"/>
                    <a:pt x="78133" y="73753"/>
                  </a:cubicBezTo>
                  <a:cubicBezTo>
                    <a:pt x="78313" y="73952"/>
                    <a:pt x="78501" y="74155"/>
                    <a:pt x="78688" y="74350"/>
                  </a:cubicBezTo>
                  <a:cubicBezTo>
                    <a:pt x="78936" y="74429"/>
                    <a:pt x="79187" y="74508"/>
                    <a:pt x="79442" y="74579"/>
                  </a:cubicBezTo>
                  <a:cubicBezTo>
                    <a:pt x="79255" y="74372"/>
                    <a:pt x="79075" y="74166"/>
                    <a:pt x="78895" y="73956"/>
                  </a:cubicBezTo>
                  <a:close/>
                  <a:moveTo>
                    <a:pt x="80358" y="74838"/>
                  </a:moveTo>
                  <a:cubicBezTo>
                    <a:pt x="80170" y="74620"/>
                    <a:pt x="79990" y="74402"/>
                    <a:pt x="79810" y="74181"/>
                  </a:cubicBezTo>
                  <a:cubicBezTo>
                    <a:pt x="79548" y="74121"/>
                    <a:pt x="79285" y="74057"/>
                    <a:pt x="79026" y="73990"/>
                  </a:cubicBezTo>
                  <a:cubicBezTo>
                    <a:pt x="79206" y="74200"/>
                    <a:pt x="79394" y="74414"/>
                    <a:pt x="79581" y="74620"/>
                  </a:cubicBezTo>
                  <a:cubicBezTo>
                    <a:pt x="79840" y="74695"/>
                    <a:pt x="80099" y="74766"/>
                    <a:pt x="80358" y="74838"/>
                  </a:cubicBezTo>
                  <a:close/>
                  <a:moveTo>
                    <a:pt x="80482" y="74980"/>
                  </a:moveTo>
                  <a:cubicBezTo>
                    <a:pt x="80227" y="74913"/>
                    <a:pt x="79972" y="74845"/>
                    <a:pt x="79720" y="74770"/>
                  </a:cubicBezTo>
                  <a:cubicBezTo>
                    <a:pt x="79900" y="74969"/>
                    <a:pt x="80084" y="75168"/>
                    <a:pt x="80272" y="75367"/>
                  </a:cubicBezTo>
                  <a:cubicBezTo>
                    <a:pt x="80523" y="75446"/>
                    <a:pt x="80774" y="75524"/>
                    <a:pt x="81030" y="75603"/>
                  </a:cubicBezTo>
                  <a:cubicBezTo>
                    <a:pt x="80842" y="75397"/>
                    <a:pt x="80662" y="75190"/>
                    <a:pt x="80482" y="74980"/>
                  </a:cubicBezTo>
                  <a:close/>
                  <a:moveTo>
                    <a:pt x="81941" y="75866"/>
                  </a:moveTo>
                  <a:cubicBezTo>
                    <a:pt x="81757" y="75652"/>
                    <a:pt x="81574" y="75434"/>
                    <a:pt x="81394" y="75217"/>
                  </a:cubicBezTo>
                  <a:cubicBezTo>
                    <a:pt x="81131" y="75153"/>
                    <a:pt x="80872" y="75085"/>
                    <a:pt x="80609" y="75018"/>
                  </a:cubicBezTo>
                  <a:cubicBezTo>
                    <a:pt x="80793" y="75228"/>
                    <a:pt x="80977" y="75434"/>
                    <a:pt x="81168" y="75644"/>
                  </a:cubicBezTo>
                  <a:cubicBezTo>
                    <a:pt x="81424" y="75719"/>
                    <a:pt x="81682" y="75794"/>
                    <a:pt x="81941" y="75866"/>
                  </a:cubicBezTo>
                  <a:moveTo>
                    <a:pt x="82069" y="76012"/>
                  </a:moveTo>
                  <a:cubicBezTo>
                    <a:pt x="81814" y="75941"/>
                    <a:pt x="81559" y="75866"/>
                    <a:pt x="81303" y="75794"/>
                  </a:cubicBezTo>
                  <a:cubicBezTo>
                    <a:pt x="81487" y="75990"/>
                    <a:pt x="81671" y="76188"/>
                    <a:pt x="81859" y="76387"/>
                  </a:cubicBezTo>
                  <a:cubicBezTo>
                    <a:pt x="82110" y="76470"/>
                    <a:pt x="82362" y="76549"/>
                    <a:pt x="82617" y="76627"/>
                  </a:cubicBezTo>
                  <a:cubicBezTo>
                    <a:pt x="82429" y="76421"/>
                    <a:pt x="82245" y="76218"/>
                    <a:pt x="82069" y="76012"/>
                  </a:cubicBezTo>
                  <a:moveTo>
                    <a:pt x="83528" y="76901"/>
                  </a:moveTo>
                  <a:cubicBezTo>
                    <a:pt x="83341" y="76687"/>
                    <a:pt x="83157" y="76470"/>
                    <a:pt x="82977" y="76252"/>
                  </a:cubicBezTo>
                  <a:cubicBezTo>
                    <a:pt x="82714" y="76185"/>
                    <a:pt x="82455" y="76117"/>
                    <a:pt x="82193" y="76046"/>
                  </a:cubicBezTo>
                  <a:cubicBezTo>
                    <a:pt x="82377" y="76256"/>
                    <a:pt x="82564" y="76462"/>
                    <a:pt x="82752" y="76669"/>
                  </a:cubicBezTo>
                  <a:cubicBezTo>
                    <a:pt x="83011" y="76747"/>
                    <a:pt x="83270" y="76826"/>
                    <a:pt x="83528" y="76901"/>
                  </a:cubicBezTo>
                  <a:close/>
                  <a:moveTo>
                    <a:pt x="83652" y="77040"/>
                  </a:moveTo>
                  <a:cubicBezTo>
                    <a:pt x="83397" y="76969"/>
                    <a:pt x="83142" y="76894"/>
                    <a:pt x="82887" y="76819"/>
                  </a:cubicBezTo>
                  <a:cubicBezTo>
                    <a:pt x="83071" y="77014"/>
                    <a:pt x="83255" y="77213"/>
                    <a:pt x="83446" y="77408"/>
                  </a:cubicBezTo>
                  <a:cubicBezTo>
                    <a:pt x="83697" y="77490"/>
                    <a:pt x="83949" y="77573"/>
                    <a:pt x="84204" y="77655"/>
                  </a:cubicBezTo>
                  <a:cubicBezTo>
                    <a:pt x="84016" y="77453"/>
                    <a:pt x="83832" y="77247"/>
                    <a:pt x="83652" y="77040"/>
                  </a:cubicBezTo>
                  <a:close/>
                  <a:moveTo>
                    <a:pt x="85112" y="77937"/>
                  </a:moveTo>
                  <a:cubicBezTo>
                    <a:pt x="84928" y="77723"/>
                    <a:pt x="84744" y="77509"/>
                    <a:pt x="84560" y="77292"/>
                  </a:cubicBezTo>
                  <a:cubicBezTo>
                    <a:pt x="84298" y="77224"/>
                    <a:pt x="84039" y="77153"/>
                    <a:pt x="83776" y="77078"/>
                  </a:cubicBezTo>
                  <a:cubicBezTo>
                    <a:pt x="83960" y="77284"/>
                    <a:pt x="84148" y="77490"/>
                    <a:pt x="84335" y="77697"/>
                  </a:cubicBezTo>
                  <a:cubicBezTo>
                    <a:pt x="84594" y="77779"/>
                    <a:pt x="84853" y="77858"/>
                    <a:pt x="85112" y="77937"/>
                  </a:cubicBezTo>
                  <a:close/>
                  <a:moveTo>
                    <a:pt x="85787" y="78687"/>
                  </a:moveTo>
                  <a:cubicBezTo>
                    <a:pt x="85603" y="78485"/>
                    <a:pt x="85419" y="78278"/>
                    <a:pt x="85236" y="78076"/>
                  </a:cubicBezTo>
                  <a:cubicBezTo>
                    <a:pt x="84980" y="78001"/>
                    <a:pt x="84725" y="77922"/>
                    <a:pt x="84470" y="77843"/>
                  </a:cubicBezTo>
                  <a:cubicBezTo>
                    <a:pt x="84654" y="78042"/>
                    <a:pt x="84842" y="78237"/>
                    <a:pt x="85029" y="78432"/>
                  </a:cubicBezTo>
                  <a:cubicBezTo>
                    <a:pt x="85281" y="78518"/>
                    <a:pt x="85536" y="78605"/>
                    <a:pt x="85787" y="78687"/>
                  </a:cubicBezTo>
                  <a:close/>
                  <a:moveTo>
                    <a:pt x="85922" y="78834"/>
                  </a:moveTo>
                  <a:cubicBezTo>
                    <a:pt x="85675" y="78751"/>
                    <a:pt x="85427" y="78669"/>
                    <a:pt x="85179" y="78586"/>
                  </a:cubicBezTo>
                  <a:cubicBezTo>
                    <a:pt x="85363" y="78774"/>
                    <a:pt x="85547" y="78957"/>
                    <a:pt x="85735" y="79145"/>
                  </a:cubicBezTo>
                  <a:cubicBezTo>
                    <a:pt x="85982" y="79235"/>
                    <a:pt x="86226" y="79321"/>
                    <a:pt x="86474" y="79411"/>
                  </a:cubicBezTo>
                  <a:cubicBezTo>
                    <a:pt x="86286" y="79220"/>
                    <a:pt x="86102" y="79025"/>
                    <a:pt x="85922" y="78834"/>
                  </a:cubicBezTo>
                  <a:close/>
                  <a:moveTo>
                    <a:pt x="87374" y="79719"/>
                  </a:moveTo>
                  <a:cubicBezTo>
                    <a:pt x="87187" y="79516"/>
                    <a:pt x="87003" y="79314"/>
                    <a:pt x="86823" y="79111"/>
                  </a:cubicBezTo>
                  <a:cubicBezTo>
                    <a:pt x="86564" y="79036"/>
                    <a:pt x="86309" y="78954"/>
                    <a:pt x="86054" y="78875"/>
                  </a:cubicBezTo>
                  <a:cubicBezTo>
                    <a:pt x="86237" y="79070"/>
                    <a:pt x="86425" y="79265"/>
                    <a:pt x="86616" y="79460"/>
                  </a:cubicBezTo>
                  <a:cubicBezTo>
                    <a:pt x="86868" y="79550"/>
                    <a:pt x="87119" y="79637"/>
                    <a:pt x="87374" y="79719"/>
                  </a:cubicBezTo>
                  <a:close/>
                  <a:moveTo>
                    <a:pt x="87509" y="79865"/>
                  </a:moveTo>
                  <a:cubicBezTo>
                    <a:pt x="87262" y="79783"/>
                    <a:pt x="87010" y="79697"/>
                    <a:pt x="86763" y="79614"/>
                  </a:cubicBezTo>
                  <a:cubicBezTo>
                    <a:pt x="86947" y="79798"/>
                    <a:pt x="87134" y="79985"/>
                    <a:pt x="87322" y="80169"/>
                  </a:cubicBezTo>
                  <a:cubicBezTo>
                    <a:pt x="87566" y="80259"/>
                    <a:pt x="87813" y="80353"/>
                    <a:pt x="88061" y="80439"/>
                  </a:cubicBezTo>
                  <a:cubicBezTo>
                    <a:pt x="87873" y="80248"/>
                    <a:pt x="87689" y="80057"/>
                    <a:pt x="87509" y="79865"/>
                  </a:cubicBezTo>
                  <a:close/>
                  <a:moveTo>
                    <a:pt x="88954" y="80755"/>
                  </a:moveTo>
                  <a:cubicBezTo>
                    <a:pt x="88766" y="80552"/>
                    <a:pt x="88582" y="80349"/>
                    <a:pt x="88399" y="80147"/>
                  </a:cubicBezTo>
                  <a:cubicBezTo>
                    <a:pt x="88143" y="80068"/>
                    <a:pt x="87892" y="79989"/>
                    <a:pt x="87637" y="79907"/>
                  </a:cubicBezTo>
                  <a:cubicBezTo>
                    <a:pt x="87824" y="80102"/>
                    <a:pt x="88008" y="80297"/>
                    <a:pt x="88200" y="80492"/>
                  </a:cubicBezTo>
                  <a:cubicBezTo>
                    <a:pt x="88451" y="80578"/>
                    <a:pt x="88702" y="80668"/>
                    <a:pt x="88954" y="80755"/>
                  </a:cubicBezTo>
                  <a:close/>
                  <a:moveTo>
                    <a:pt x="89089" y="80897"/>
                  </a:moveTo>
                  <a:cubicBezTo>
                    <a:pt x="88841" y="80811"/>
                    <a:pt x="88594" y="80728"/>
                    <a:pt x="88350" y="80642"/>
                  </a:cubicBezTo>
                  <a:cubicBezTo>
                    <a:pt x="88534" y="80826"/>
                    <a:pt x="88717" y="81010"/>
                    <a:pt x="88909" y="81197"/>
                  </a:cubicBezTo>
                  <a:cubicBezTo>
                    <a:pt x="89149" y="81287"/>
                    <a:pt x="89393" y="81381"/>
                    <a:pt x="89640" y="81471"/>
                  </a:cubicBezTo>
                  <a:cubicBezTo>
                    <a:pt x="89453" y="81280"/>
                    <a:pt x="89269" y="81089"/>
                    <a:pt x="89089" y="80897"/>
                  </a:cubicBezTo>
                  <a:close/>
                  <a:moveTo>
                    <a:pt x="90541" y="81790"/>
                  </a:moveTo>
                  <a:cubicBezTo>
                    <a:pt x="90353" y="81591"/>
                    <a:pt x="90166" y="81392"/>
                    <a:pt x="89986" y="81190"/>
                  </a:cubicBezTo>
                  <a:cubicBezTo>
                    <a:pt x="89727" y="81107"/>
                    <a:pt x="89468" y="81025"/>
                    <a:pt x="89213" y="80938"/>
                  </a:cubicBezTo>
                  <a:cubicBezTo>
                    <a:pt x="89397" y="81134"/>
                    <a:pt x="89584" y="81329"/>
                    <a:pt x="89776" y="81520"/>
                  </a:cubicBezTo>
                  <a:cubicBezTo>
                    <a:pt x="90031" y="81614"/>
                    <a:pt x="90286" y="81704"/>
                    <a:pt x="90541" y="81790"/>
                  </a:cubicBezTo>
                  <a:close/>
                  <a:moveTo>
                    <a:pt x="90672" y="81933"/>
                  </a:moveTo>
                  <a:cubicBezTo>
                    <a:pt x="90421" y="81846"/>
                    <a:pt x="90173" y="81756"/>
                    <a:pt x="89922" y="81670"/>
                  </a:cubicBezTo>
                  <a:cubicBezTo>
                    <a:pt x="90106" y="81854"/>
                    <a:pt x="90293" y="82038"/>
                    <a:pt x="90481" y="82222"/>
                  </a:cubicBezTo>
                  <a:cubicBezTo>
                    <a:pt x="90729" y="82319"/>
                    <a:pt x="90980" y="82413"/>
                    <a:pt x="91228" y="82507"/>
                  </a:cubicBezTo>
                  <a:cubicBezTo>
                    <a:pt x="91040" y="82315"/>
                    <a:pt x="90856" y="82124"/>
                    <a:pt x="90672" y="81933"/>
                  </a:cubicBezTo>
                  <a:close/>
                  <a:moveTo>
                    <a:pt x="92128" y="82833"/>
                  </a:moveTo>
                  <a:cubicBezTo>
                    <a:pt x="91940" y="82634"/>
                    <a:pt x="91753" y="82432"/>
                    <a:pt x="91569" y="82233"/>
                  </a:cubicBezTo>
                  <a:cubicBezTo>
                    <a:pt x="91310" y="82147"/>
                    <a:pt x="91051" y="82060"/>
                    <a:pt x="90796" y="81974"/>
                  </a:cubicBezTo>
                  <a:cubicBezTo>
                    <a:pt x="90980" y="82169"/>
                    <a:pt x="91171" y="82364"/>
                    <a:pt x="91359" y="82556"/>
                  </a:cubicBezTo>
                  <a:cubicBezTo>
                    <a:pt x="91618" y="82649"/>
                    <a:pt x="91873" y="82743"/>
                    <a:pt x="92128" y="82833"/>
                  </a:cubicBezTo>
                  <a:close/>
                  <a:moveTo>
                    <a:pt x="92263" y="82972"/>
                  </a:moveTo>
                  <a:cubicBezTo>
                    <a:pt x="92012" y="82886"/>
                    <a:pt x="91757" y="82792"/>
                    <a:pt x="91505" y="82702"/>
                  </a:cubicBezTo>
                  <a:cubicBezTo>
                    <a:pt x="91693" y="82886"/>
                    <a:pt x="91880" y="83070"/>
                    <a:pt x="92068" y="83253"/>
                  </a:cubicBezTo>
                  <a:cubicBezTo>
                    <a:pt x="92319" y="83351"/>
                    <a:pt x="92571" y="83449"/>
                    <a:pt x="92822" y="83546"/>
                  </a:cubicBezTo>
                  <a:cubicBezTo>
                    <a:pt x="92635" y="83355"/>
                    <a:pt x="92447" y="83163"/>
                    <a:pt x="92263" y="82972"/>
                  </a:cubicBezTo>
                  <a:close/>
                  <a:moveTo>
                    <a:pt x="93719" y="83876"/>
                  </a:moveTo>
                  <a:cubicBezTo>
                    <a:pt x="93528" y="83677"/>
                    <a:pt x="93340" y="83479"/>
                    <a:pt x="93156" y="83276"/>
                  </a:cubicBezTo>
                  <a:cubicBezTo>
                    <a:pt x="92897" y="83190"/>
                    <a:pt x="92638" y="83103"/>
                    <a:pt x="92383" y="83013"/>
                  </a:cubicBezTo>
                  <a:cubicBezTo>
                    <a:pt x="92571" y="83208"/>
                    <a:pt x="92758" y="83404"/>
                    <a:pt x="92953" y="83595"/>
                  </a:cubicBezTo>
                  <a:cubicBezTo>
                    <a:pt x="93205" y="83689"/>
                    <a:pt x="93460" y="83782"/>
                    <a:pt x="93719" y="83876"/>
                  </a:cubicBezTo>
                  <a:close/>
                  <a:moveTo>
                    <a:pt x="93850" y="84015"/>
                  </a:moveTo>
                  <a:cubicBezTo>
                    <a:pt x="93599" y="83925"/>
                    <a:pt x="93347" y="83831"/>
                    <a:pt x="93096" y="83741"/>
                  </a:cubicBezTo>
                  <a:cubicBezTo>
                    <a:pt x="93284" y="83925"/>
                    <a:pt x="93475" y="84109"/>
                    <a:pt x="93666" y="84293"/>
                  </a:cubicBezTo>
                  <a:cubicBezTo>
                    <a:pt x="93914" y="84390"/>
                    <a:pt x="94162" y="84488"/>
                    <a:pt x="94413" y="84585"/>
                  </a:cubicBezTo>
                  <a:cubicBezTo>
                    <a:pt x="94222" y="84398"/>
                    <a:pt x="94034" y="84206"/>
                    <a:pt x="93850" y="84015"/>
                  </a:cubicBezTo>
                  <a:close/>
                  <a:moveTo>
                    <a:pt x="95306" y="84923"/>
                  </a:moveTo>
                  <a:cubicBezTo>
                    <a:pt x="95115" y="84724"/>
                    <a:pt x="94927" y="84525"/>
                    <a:pt x="94739" y="84323"/>
                  </a:cubicBezTo>
                  <a:cubicBezTo>
                    <a:pt x="94481" y="84236"/>
                    <a:pt x="94222" y="84146"/>
                    <a:pt x="93967" y="84056"/>
                  </a:cubicBezTo>
                  <a:cubicBezTo>
                    <a:pt x="94154" y="84248"/>
                    <a:pt x="94345" y="84443"/>
                    <a:pt x="94537" y="84634"/>
                  </a:cubicBezTo>
                  <a:cubicBezTo>
                    <a:pt x="94792" y="84732"/>
                    <a:pt x="95051" y="84826"/>
                    <a:pt x="95306" y="84923"/>
                  </a:cubicBezTo>
                  <a:close/>
                  <a:moveTo>
                    <a:pt x="95437" y="85058"/>
                  </a:moveTo>
                  <a:cubicBezTo>
                    <a:pt x="95186" y="84964"/>
                    <a:pt x="94931" y="84871"/>
                    <a:pt x="94683" y="84777"/>
                  </a:cubicBezTo>
                  <a:cubicBezTo>
                    <a:pt x="94871" y="84961"/>
                    <a:pt x="95058" y="85148"/>
                    <a:pt x="95253" y="85328"/>
                  </a:cubicBezTo>
                  <a:cubicBezTo>
                    <a:pt x="95501" y="85430"/>
                    <a:pt x="95749" y="85531"/>
                    <a:pt x="96000" y="85628"/>
                  </a:cubicBezTo>
                  <a:cubicBezTo>
                    <a:pt x="95809" y="85437"/>
                    <a:pt x="95621" y="85246"/>
                    <a:pt x="95437" y="85058"/>
                  </a:cubicBezTo>
                  <a:close/>
                  <a:moveTo>
                    <a:pt x="96893" y="85970"/>
                  </a:moveTo>
                  <a:cubicBezTo>
                    <a:pt x="96702" y="85771"/>
                    <a:pt x="96514" y="85572"/>
                    <a:pt x="96327" y="85373"/>
                  </a:cubicBezTo>
                  <a:cubicBezTo>
                    <a:pt x="96068" y="85283"/>
                    <a:pt x="95809" y="85189"/>
                    <a:pt x="95550" y="85096"/>
                  </a:cubicBezTo>
                  <a:cubicBezTo>
                    <a:pt x="95737" y="85291"/>
                    <a:pt x="95929" y="85482"/>
                    <a:pt x="96124" y="85677"/>
                  </a:cubicBezTo>
                  <a:cubicBezTo>
                    <a:pt x="96379" y="85775"/>
                    <a:pt x="96638" y="85872"/>
                    <a:pt x="96893" y="85970"/>
                  </a:cubicBezTo>
                  <a:close/>
                  <a:moveTo>
                    <a:pt x="97024" y="86101"/>
                  </a:moveTo>
                  <a:cubicBezTo>
                    <a:pt x="96769" y="86007"/>
                    <a:pt x="96518" y="85914"/>
                    <a:pt x="96267" y="85816"/>
                  </a:cubicBezTo>
                  <a:cubicBezTo>
                    <a:pt x="96454" y="86000"/>
                    <a:pt x="96645" y="86184"/>
                    <a:pt x="96837" y="86368"/>
                  </a:cubicBezTo>
                  <a:cubicBezTo>
                    <a:pt x="97088" y="86469"/>
                    <a:pt x="97340" y="86570"/>
                    <a:pt x="97591" y="86672"/>
                  </a:cubicBezTo>
                  <a:cubicBezTo>
                    <a:pt x="97400" y="86484"/>
                    <a:pt x="97208" y="86293"/>
                    <a:pt x="97024" y="86101"/>
                  </a:cubicBezTo>
                  <a:close/>
                  <a:moveTo>
                    <a:pt x="97133" y="86142"/>
                  </a:moveTo>
                  <a:cubicBezTo>
                    <a:pt x="97321" y="86334"/>
                    <a:pt x="97512" y="86525"/>
                    <a:pt x="97707" y="86717"/>
                  </a:cubicBezTo>
                  <a:cubicBezTo>
                    <a:pt x="97966" y="86818"/>
                    <a:pt x="98225" y="86919"/>
                    <a:pt x="98484" y="87017"/>
                  </a:cubicBezTo>
                  <a:cubicBezTo>
                    <a:pt x="98289" y="86818"/>
                    <a:pt x="98101" y="86619"/>
                    <a:pt x="97914" y="86420"/>
                  </a:cubicBezTo>
                  <a:cubicBezTo>
                    <a:pt x="97651" y="86330"/>
                    <a:pt x="97392" y="86236"/>
                    <a:pt x="97133" y="86142"/>
                  </a:cubicBezTo>
                  <a:close/>
                  <a:moveTo>
                    <a:pt x="96428" y="85407"/>
                  </a:moveTo>
                  <a:cubicBezTo>
                    <a:pt x="96615" y="85610"/>
                    <a:pt x="96807" y="85809"/>
                    <a:pt x="97002" y="86007"/>
                  </a:cubicBezTo>
                  <a:cubicBezTo>
                    <a:pt x="97265" y="86105"/>
                    <a:pt x="97531" y="86203"/>
                    <a:pt x="97794" y="86296"/>
                  </a:cubicBezTo>
                  <a:cubicBezTo>
                    <a:pt x="97602" y="86090"/>
                    <a:pt x="97411" y="85880"/>
                    <a:pt x="97227" y="85673"/>
                  </a:cubicBezTo>
                  <a:cubicBezTo>
                    <a:pt x="96957" y="85587"/>
                    <a:pt x="96694" y="85497"/>
                    <a:pt x="96428" y="85407"/>
                  </a:cubicBezTo>
                  <a:close/>
                  <a:moveTo>
                    <a:pt x="95734" y="84649"/>
                  </a:moveTo>
                  <a:cubicBezTo>
                    <a:pt x="95921" y="84859"/>
                    <a:pt x="96113" y="85069"/>
                    <a:pt x="96308" y="85280"/>
                  </a:cubicBezTo>
                  <a:cubicBezTo>
                    <a:pt x="96574" y="85370"/>
                    <a:pt x="96844" y="85463"/>
                    <a:pt x="97114" y="85550"/>
                  </a:cubicBezTo>
                  <a:cubicBezTo>
                    <a:pt x="96923" y="85336"/>
                    <a:pt x="96736" y="85118"/>
                    <a:pt x="96548" y="84904"/>
                  </a:cubicBezTo>
                  <a:cubicBezTo>
                    <a:pt x="96274" y="84822"/>
                    <a:pt x="96004" y="84735"/>
                    <a:pt x="95734" y="84649"/>
                  </a:cubicBezTo>
                  <a:moveTo>
                    <a:pt x="146908" y="8037"/>
                  </a:moveTo>
                  <a:cubicBezTo>
                    <a:pt x="166279" y="8041"/>
                    <a:pt x="183591" y="11857"/>
                    <a:pt x="190859" y="20134"/>
                  </a:cubicBezTo>
                  <a:cubicBezTo>
                    <a:pt x="194250" y="23994"/>
                    <a:pt x="195774" y="28429"/>
                    <a:pt x="195774" y="33119"/>
                  </a:cubicBezTo>
                  <a:cubicBezTo>
                    <a:pt x="195770" y="46439"/>
                    <a:pt x="183512" y="61815"/>
                    <a:pt x="167011" y="72099"/>
                  </a:cubicBezTo>
                  <a:cubicBezTo>
                    <a:pt x="152352" y="81257"/>
                    <a:pt x="133438" y="86664"/>
                    <a:pt x="115713" y="86664"/>
                  </a:cubicBezTo>
                  <a:cubicBezTo>
                    <a:pt x="108843" y="86664"/>
                    <a:pt x="102157" y="85854"/>
                    <a:pt x="95963" y="84131"/>
                  </a:cubicBezTo>
                  <a:cubicBezTo>
                    <a:pt x="96150" y="84357"/>
                    <a:pt x="96338" y="84585"/>
                    <a:pt x="96529" y="84811"/>
                  </a:cubicBezTo>
                  <a:cubicBezTo>
                    <a:pt x="103320" y="86878"/>
                    <a:pt x="110746" y="87846"/>
                    <a:pt x="118381" y="87846"/>
                  </a:cubicBezTo>
                  <a:cubicBezTo>
                    <a:pt x="136421" y="87846"/>
                    <a:pt x="155635" y="82428"/>
                    <a:pt x="170410" y="73254"/>
                  </a:cubicBezTo>
                  <a:cubicBezTo>
                    <a:pt x="187125" y="62899"/>
                    <a:pt x="199398" y="47324"/>
                    <a:pt x="199395" y="33783"/>
                  </a:cubicBezTo>
                  <a:cubicBezTo>
                    <a:pt x="199395" y="28928"/>
                    <a:pt x="197819" y="24332"/>
                    <a:pt x="194299" y="20329"/>
                  </a:cubicBezTo>
                  <a:cubicBezTo>
                    <a:pt x="186720" y="11692"/>
                    <a:pt x="168737" y="7651"/>
                    <a:pt x="148750" y="7651"/>
                  </a:cubicBezTo>
                  <a:lnTo>
                    <a:pt x="148739" y="7651"/>
                  </a:lnTo>
                  <a:cubicBezTo>
                    <a:pt x="141959" y="7651"/>
                    <a:pt x="134954" y="8116"/>
                    <a:pt x="128039" y="9020"/>
                  </a:cubicBezTo>
                  <a:cubicBezTo>
                    <a:pt x="127851" y="9095"/>
                    <a:pt x="127663" y="9174"/>
                    <a:pt x="127476" y="9249"/>
                  </a:cubicBezTo>
                  <a:cubicBezTo>
                    <a:pt x="133986" y="8450"/>
                    <a:pt x="140555" y="8037"/>
                    <a:pt x="146908" y="8037"/>
                  </a:cubicBezTo>
                  <a:moveTo>
                    <a:pt x="126613" y="9606"/>
                  </a:moveTo>
                  <a:cubicBezTo>
                    <a:pt x="132822" y="8878"/>
                    <a:pt x="139066" y="8506"/>
                    <a:pt x="145092" y="8450"/>
                  </a:cubicBezTo>
                  <a:cubicBezTo>
                    <a:pt x="163822" y="8506"/>
                    <a:pt x="180436" y="12116"/>
                    <a:pt x="187362" y="20002"/>
                  </a:cubicBezTo>
                  <a:cubicBezTo>
                    <a:pt x="190611" y="23706"/>
                    <a:pt x="192071" y="27957"/>
                    <a:pt x="192071" y="32459"/>
                  </a:cubicBezTo>
                  <a:cubicBezTo>
                    <a:pt x="192067" y="45512"/>
                    <a:pt x="179843" y="60670"/>
                    <a:pt x="163566" y="70876"/>
                  </a:cubicBezTo>
                  <a:cubicBezTo>
                    <a:pt x="149042" y="80008"/>
                    <a:pt x="130444" y="85403"/>
                    <a:pt x="113053" y="85403"/>
                  </a:cubicBezTo>
                  <a:cubicBezTo>
                    <a:pt x="106907" y="85403"/>
                    <a:pt x="100915" y="84732"/>
                    <a:pt x="95302" y="83310"/>
                  </a:cubicBezTo>
                  <a:cubicBezTo>
                    <a:pt x="95486" y="83546"/>
                    <a:pt x="95674" y="83779"/>
                    <a:pt x="95865" y="84015"/>
                  </a:cubicBezTo>
                  <a:cubicBezTo>
                    <a:pt x="102082" y="85756"/>
                    <a:pt x="108810" y="86578"/>
                    <a:pt x="115713" y="86578"/>
                  </a:cubicBezTo>
                  <a:cubicBezTo>
                    <a:pt x="133419" y="86578"/>
                    <a:pt x="152322" y="81175"/>
                    <a:pt x="166962" y="72024"/>
                  </a:cubicBezTo>
                  <a:cubicBezTo>
                    <a:pt x="183452" y="61751"/>
                    <a:pt x="195688" y="46386"/>
                    <a:pt x="195684" y="33119"/>
                  </a:cubicBezTo>
                  <a:cubicBezTo>
                    <a:pt x="195684" y="28448"/>
                    <a:pt x="194172" y="24039"/>
                    <a:pt x="190795" y="20194"/>
                  </a:cubicBezTo>
                  <a:cubicBezTo>
                    <a:pt x="183565" y="11954"/>
                    <a:pt x="166275" y="8127"/>
                    <a:pt x="146919" y="8127"/>
                  </a:cubicBezTo>
                  <a:lnTo>
                    <a:pt x="146908" y="8127"/>
                  </a:lnTo>
                  <a:cubicBezTo>
                    <a:pt x="140458" y="8127"/>
                    <a:pt x="133779" y="8551"/>
                    <a:pt x="127168" y="9377"/>
                  </a:cubicBezTo>
                  <a:cubicBezTo>
                    <a:pt x="126984" y="9452"/>
                    <a:pt x="126797" y="9527"/>
                    <a:pt x="126613" y="9606"/>
                  </a:cubicBezTo>
                  <a:close/>
                  <a:moveTo>
                    <a:pt x="126444" y="9624"/>
                  </a:moveTo>
                  <a:cubicBezTo>
                    <a:pt x="126628" y="9549"/>
                    <a:pt x="126808" y="9474"/>
                    <a:pt x="126992" y="9395"/>
                  </a:cubicBezTo>
                  <a:cubicBezTo>
                    <a:pt x="126628" y="9444"/>
                    <a:pt x="126268" y="9489"/>
                    <a:pt x="125907" y="9538"/>
                  </a:cubicBezTo>
                  <a:cubicBezTo>
                    <a:pt x="125727" y="9609"/>
                    <a:pt x="125544" y="9684"/>
                    <a:pt x="125367" y="9756"/>
                  </a:cubicBezTo>
                  <a:cubicBezTo>
                    <a:pt x="125724" y="9711"/>
                    <a:pt x="126084" y="9669"/>
                    <a:pt x="126444" y="9624"/>
                  </a:cubicBezTo>
                  <a:close/>
                  <a:moveTo>
                    <a:pt x="125615" y="9981"/>
                  </a:moveTo>
                  <a:cubicBezTo>
                    <a:pt x="125795" y="9902"/>
                    <a:pt x="125968" y="9827"/>
                    <a:pt x="126148" y="9752"/>
                  </a:cubicBezTo>
                  <a:cubicBezTo>
                    <a:pt x="125780" y="9793"/>
                    <a:pt x="125416" y="9838"/>
                    <a:pt x="125048" y="9887"/>
                  </a:cubicBezTo>
                  <a:cubicBezTo>
                    <a:pt x="124872" y="9958"/>
                    <a:pt x="124696" y="10033"/>
                    <a:pt x="124519" y="10105"/>
                  </a:cubicBezTo>
                  <a:cubicBezTo>
                    <a:pt x="124883" y="10063"/>
                    <a:pt x="125251" y="10018"/>
                    <a:pt x="125615" y="9981"/>
                  </a:cubicBezTo>
                  <a:close/>
                  <a:moveTo>
                    <a:pt x="124808" y="10333"/>
                  </a:moveTo>
                  <a:cubicBezTo>
                    <a:pt x="124981" y="10255"/>
                    <a:pt x="125153" y="10180"/>
                    <a:pt x="125326" y="10105"/>
                  </a:cubicBezTo>
                  <a:cubicBezTo>
                    <a:pt x="124954" y="10146"/>
                    <a:pt x="124583" y="10191"/>
                    <a:pt x="124212" y="10236"/>
                  </a:cubicBezTo>
                  <a:cubicBezTo>
                    <a:pt x="124039" y="10307"/>
                    <a:pt x="123870" y="10382"/>
                    <a:pt x="123698" y="10453"/>
                  </a:cubicBezTo>
                  <a:cubicBezTo>
                    <a:pt x="124069" y="10412"/>
                    <a:pt x="124437" y="10371"/>
                    <a:pt x="124808" y="10333"/>
                  </a:cubicBezTo>
                  <a:close/>
                  <a:moveTo>
                    <a:pt x="122898" y="10802"/>
                  </a:moveTo>
                  <a:cubicBezTo>
                    <a:pt x="123274" y="10761"/>
                    <a:pt x="123649" y="10724"/>
                    <a:pt x="124024" y="10686"/>
                  </a:cubicBezTo>
                  <a:cubicBezTo>
                    <a:pt x="124193" y="10607"/>
                    <a:pt x="124358" y="10532"/>
                    <a:pt x="124527" y="10457"/>
                  </a:cubicBezTo>
                  <a:cubicBezTo>
                    <a:pt x="124152" y="10498"/>
                    <a:pt x="123776" y="10540"/>
                    <a:pt x="123397" y="10585"/>
                  </a:cubicBezTo>
                  <a:cubicBezTo>
                    <a:pt x="123232" y="10656"/>
                    <a:pt x="123067" y="10727"/>
                    <a:pt x="122898" y="10802"/>
                  </a:cubicBezTo>
                  <a:close/>
                  <a:moveTo>
                    <a:pt x="122737" y="10821"/>
                  </a:moveTo>
                  <a:cubicBezTo>
                    <a:pt x="122898" y="10746"/>
                    <a:pt x="123063" y="10675"/>
                    <a:pt x="123229" y="10604"/>
                  </a:cubicBezTo>
                  <a:cubicBezTo>
                    <a:pt x="122861" y="10649"/>
                    <a:pt x="122489" y="10690"/>
                    <a:pt x="122118" y="10739"/>
                  </a:cubicBezTo>
                  <a:cubicBezTo>
                    <a:pt x="121957" y="10806"/>
                    <a:pt x="121795" y="10874"/>
                    <a:pt x="121630" y="10945"/>
                  </a:cubicBezTo>
                  <a:cubicBezTo>
                    <a:pt x="122002" y="10900"/>
                    <a:pt x="122369" y="10859"/>
                    <a:pt x="122737" y="10821"/>
                  </a:cubicBezTo>
                  <a:close/>
                  <a:moveTo>
                    <a:pt x="120850" y="11283"/>
                  </a:moveTo>
                  <a:cubicBezTo>
                    <a:pt x="121225" y="11241"/>
                    <a:pt x="121596" y="11204"/>
                    <a:pt x="121972" y="11163"/>
                  </a:cubicBezTo>
                  <a:cubicBezTo>
                    <a:pt x="122129" y="11091"/>
                    <a:pt x="122287" y="11020"/>
                    <a:pt x="122444" y="10949"/>
                  </a:cubicBezTo>
                  <a:cubicBezTo>
                    <a:pt x="122069" y="10990"/>
                    <a:pt x="121698" y="11035"/>
                    <a:pt x="121323" y="11076"/>
                  </a:cubicBezTo>
                  <a:cubicBezTo>
                    <a:pt x="121165" y="11148"/>
                    <a:pt x="121007" y="11215"/>
                    <a:pt x="120850" y="11283"/>
                  </a:cubicBezTo>
                  <a:moveTo>
                    <a:pt x="120677" y="11301"/>
                  </a:moveTo>
                  <a:cubicBezTo>
                    <a:pt x="120831" y="11234"/>
                    <a:pt x="120985" y="11166"/>
                    <a:pt x="121142" y="11099"/>
                  </a:cubicBezTo>
                  <a:cubicBezTo>
                    <a:pt x="120775" y="11144"/>
                    <a:pt x="120407" y="11189"/>
                    <a:pt x="120036" y="11234"/>
                  </a:cubicBezTo>
                  <a:cubicBezTo>
                    <a:pt x="119885" y="11298"/>
                    <a:pt x="119732" y="11365"/>
                    <a:pt x="119578" y="11429"/>
                  </a:cubicBezTo>
                  <a:cubicBezTo>
                    <a:pt x="119946" y="11388"/>
                    <a:pt x="120309" y="11343"/>
                    <a:pt x="120677" y="11301"/>
                  </a:cubicBezTo>
                  <a:close/>
                  <a:moveTo>
                    <a:pt x="118816" y="11759"/>
                  </a:moveTo>
                  <a:cubicBezTo>
                    <a:pt x="119188" y="11718"/>
                    <a:pt x="119559" y="11677"/>
                    <a:pt x="119931" y="11639"/>
                  </a:cubicBezTo>
                  <a:cubicBezTo>
                    <a:pt x="120077" y="11572"/>
                    <a:pt x="120227" y="11504"/>
                    <a:pt x="120373" y="11436"/>
                  </a:cubicBezTo>
                  <a:cubicBezTo>
                    <a:pt x="120002" y="11482"/>
                    <a:pt x="119630" y="11523"/>
                    <a:pt x="119255" y="11568"/>
                  </a:cubicBezTo>
                  <a:cubicBezTo>
                    <a:pt x="119109" y="11632"/>
                    <a:pt x="118962" y="11695"/>
                    <a:pt x="118816" y="11759"/>
                  </a:cubicBezTo>
                  <a:close/>
                  <a:moveTo>
                    <a:pt x="118632" y="11782"/>
                  </a:moveTo>
                  <a:cubicBezTo>
                    <a:pt x="118779" y="11718"/>
                    <a:pt x="118921" y="11654"/>
                    <a:pt x="119064" y="11590"/>
                  </a:cubicBezTo>
                  <a:cubicBezTo>
                    <a:pt x="118700" y="11635"/>
                    <a:pt x="118332" y="11684"/>
                    <a:pt x="117968" y="11729"/>
                  </a:cubicBezTo>
                  <a:cubicBezTo>
                    <a:pt x="117826" y="11789"/>
                    <a:pt x="117683" y="11849"/>
                    <a:pt x="117540" y="11909"/>
                  </a:cubicBezTo>
                  <a:cubicBezTo>
                    <a:pt x="117904" y="11864"/>
                    <a:pt x="118268" y="11823"/>
                    <a:pt x="118632" y="11782"/>
                  </a:cubicBezTo>
                  <a:close/>
                  <a:moveTo>
                    <a:pt x="116801" y="12232"/>
                  </a:moveTo>
                  <a:cubicBezTo>
                    <a:pt x="117169" y="12187"/>
                    <a:pt x="117537" y="12146"/>
                    <a:pt x="117908" y="12104"/>
                  </a:cubicBezTo>
                  <a:cubicBezTo>
                    <a:pt x="118043" y="12044"/>
                    <a:pt x="118182" y="11981"/>
                    <a:pt x="118321" y="11920"/>
                  </a:cubicBezTo>
                  <a:cubicBezTo>
                    <a:pt x="117949" y="11962"/>
                    <a:pt x="117578" y="12007"/>
                    <a:pt x="117207" y="12052"/>
                  </a:cubicBezTo>
                  <a:cubicBezTo>
                    <a:pt x="117071" y="12112"/>
                    <a:pt x="116936" y="12172"/>
                    <a:pt x="116801" y="12232"/>
                  </a:cubicBezTo>
                  <a:close/>
                  <a:moveTo>
                    <a:pt x="116606" y="12254"/>
                  </a:moveTo>
                  <a:cubicBezTo>
                    <a:pt x="116738" y="12194"/>
                    <a:pt x="116873" y="12138"/>
                    <a:pt x="117008" y="12078"/>
                  </a:cubicBezTo>
                  <a:cubicBezTo>
                    <a:pt x="116651" y="12123"/>
                    <a:pt x="116302" y="12168"/>
                    <a:pt x="115950" y="12213"/>
                  </a:cubicBezTo>
                  <a:cubicBezTo>
                    <a:pt x="115815" y="12269"/>
                    <a:pt x="115683" y="12326"/>
                    <a:pt x="115552" y="12382"/>
                  </a:cubicBezTo>
                  <a:cubicBezTo>
                    <a:pt x="115905" y="12337"/>
                    <a:pt x="116254" y="12296"/>
                    <a:pt x="116606" y="12254"/>
                  </a:cubicBezTo>
                  <a:close/>
                  <a:moveTo>
                    <a:pt x="115901" y="12570"/>
                  </a:moveTo>
                  <a:cubicBezTo>
                    <a:pt x="116025" y="12510"/>
                    <a:pt x="116152" y="12453"/>
                    <a:pt x="116280" y="12397"/>
                  </a:cubicBezTo>
                  <a:cubicBezTo>
                    <a:pt x="115923" y="12438"/>
                    <a:pt x="115563" y="12483"/>
                    <a:pt x="115203" y="12528"/>
                  </a:cubicBezTo>
                  <a:cubicBezTo>
                    <a:pt x="115079" y="12585"/>
                    <a:pt x="114952" y="12637"/>
                    <a:pt x="114828" y="12693"/>
                  </a:cubicBezTo>
                  <a:cubicBezTo>
                    <a:pt x="115188" y="12648"/>
                    <a:pt x="115544" y="12607"/>
                    <a:pt x="115901" y="12570"/>
                  </a:cubicBezTo>
                  <a:close/>
                  <a:moveTo>
                    <a:pt x="114137" y="12997"/>
                  </a:moveTo>
                  <a:cubicBezTo>
                    <a:pt x="114498" y="12956"/>
                    <a:pt x="114862" y="12915"/>
                    <a:pt x="115222" y="12877"/>
                  </a:cubicBezTo>
                  <a:cubicBezTo>
                    <a:pt x="115342" y="12821"/>
                    <a:pt x="115462" y="12765"/>
                    <a:pt x="115582" y="12712"/>
                  </a:cubicBezTo>
                  <a:cubicBezTo>
                    <a:pt x="115218" y="12753"/>
                    <a:pt x="114854" y="12795"/>
                    <a:pt x="114490" y="12840"/>
                  </a:cubicBezTo>
                  <a:cubicBezTo>
                    <a:pt x="114374" y="12892"/>
                    <a:pt x="114254" y="12945"/>
                    <a:pt x="114137" y="12997"/>
                  </a:cubicBezTo>
                  <a:close/>
                  <a:moveTo>
                    <a:pt x="113939" y="13020"/>
                  </a:moveTo>
                  <a:cubicBezTo>
                    <a:pt x="114055" y="12967"/>
                    <a:pt x="114171" y="12915"/>
                    <a:pt x="114287" y="12866"/>
                  </a:cubicBezTo>
                  <a:cubicBezTo>
                    <a:pt x="113924" y="12911"/>
                    <a:pt x="113560" y="12956"/>
                    <a:pt x="113196" y="13001"/>
                  </a:cubicBezTo>
                  <a:cubicBezTo>
                    <a:pt x="113083" y="13050"/>
                    <a:pt x="112971" y="13099"/>
                    <a:pt x="112858" y="13147"/>
                  </a:cubicBezTo>
                  <a:cubicBezTo>
                    <a:pt x="113218" y="13106"/>
                    <a:pt x="113578" y="13061"/>
                    <a:pt x="113939" y="13020"/>
                  </a:cubicBezTo>
                  <a:close/>
                  <a:moveTo>
                    <a:pt x="113286" y="13316"/>
                  </a:moveTo>
                  <a:cubicBezTo>
                    <a:pt x="113394" y="13267"/>
                    <a:pt x="113500" y="13219"/>
                    <a:pt x="113608" y="13170"/>
                  </a:cubicBezTo>
                  <a:cubicBezTo>
                    <a:pt x="113241" y="13211"/>
                    <a:pt x="112873" y="13256"/>
                    <a:pt x="112505" y="13301"/>
                  </a:cubicBezTo>
                  <a:cubicBezTo>
                    <a:pt x="112400" y="13350"/>
                    <a:pt x="112295" y="13395"/>
                    <a:pt x="112190" y="13440"/>
                  </a:cubicBezTo>
                  <a:cubicBezTo>
                    <a:pt x="112554" y="13399"/>
                    <a:pt x="112922" y="13358"/>
                    <a:pt x="113286" y="13316"/>
                  </a:cubicBezTo>
                  <a:close/>
                  <a:moveTo>
                    <a:pt x="111552" y="13725"/>
                  </a:moveTo>
                  <a:cubicBezTo>
                    <a:pt x="111924" y="13684"/>
                    <a:pt x="112295" y="13643"/>
                    <a:pt x="112663" y="13605"/>
                  </a:cubicBezTo>
                  <a:cubicBezTo>
                    <a:pt x="112764" y="13556"/>
                    <a:pt x="112862" y="13511"/>
                    <a:pt x="112963" y="13466"/>
                  </a:cubicBezTo>
                  <a:cubicBezTo>
                    <a:pt x="112588" y="13508"/>
                    <a:pt x="112216" y="13553"/>
                    <a:pt x="111845" y="13594"/>
                  </a:cubicBezTo>
                  <a:cubicBezTo>
                    <a:pt x="111747" y="13639"/>
                    <a:pt x="111650" y="13684"/>
                    <a:pt x="111552" y="13725"/>
                  </a:cubicBezTo>
                  <a:close/>
                  <a:moveTo>
                    <a:pt x="111353" y="13748"/>
                  </a:moveTo>
                  <a:cubicBezTo>
                    <a:pt x="111447" y="13706"/>
                    <a:pt x="111541" y="13661"/>
                    <a:pt x="111635" y="13620"/>
                  </a:cubicBezTo>
                  <a:cubicBezTo>
                    <a:pt x="111286" y="13661"/>
                    <a:pt x="110933" y="13706"/>
                    <a:pt x="110584" y="13751"/>
                  </a:cubicBezTo>
                  <a:cubicBezTo>
                    <a:pt x="110490" y="13793"/>
                    <a:pt x="110397" y="13830"/>
                    <a:pt x="110307" y="13872"/>
                  </a:cubicBezTo>
                  <a:cubicBezTo>
                    <a:pt x="110656" y="13830"/>
                    <a:pt x="111004" y="13789"/>
                    <a:pt x="111353" y="13748"/>
                  </a:cubicBezTo>
                  <a:close/>
                  <a:moveTo>
                    <a:pt x="110761" y="14022"/>
                  </a:moveTo>
                  <a:cubicBezTo>
                    <a:pt x="110847" y="13984"/>
                    <a:pt x="110929" y="13943"/>
                    <a:pt x="111016" y="13905"/>
                  </a:cubicBezTo>
                  <a:cubicBezTo>
                    <a:pt x="110659" y="13947"/>
                    <a:pt x="110303" y="13988"/>
                    <a:pt x="109946" y="14033"/>
                  </a:cubicBezTo>
                  <a:cubicBezTo>
                    <a:pt x="109864" y="14067"/>
                    <a:pt x="109778" y="14108"/>
                    <a:pt x="109695" y="14142"/>
                  </a:cubicBezTo>
                  <a:cubicBezTo>
                    <a:pt x="110051" y="14100"/>
                    <a:pt x="110404" y="14063"/>
                    <a:pt x="110761" y="14022"/>
                  </a:cubicBezTo>
                  <a:close/>
                  <a:moveTo>
                    <a:pt x="110202" y="14284"/>
                  </a:moveTo>
                  <a:cubicBezTo>
                    <a:pt x="110277" y="14250"/>
                    <a:pt x="110352" y="14213"/>
                    <a:pt x="110430" y="14175"/>
                  </a:cubicBezTo>
                  <a:cubicBezTo>
                    <a:pt x="110066" y="14217"/>
                    <a:pt x="109706" y="14258"/>
                    <a:pt x="109342" y="14303"/>
                  </a:cubicBezTo>
                  <a:cubicBezTo>
                    <a:pt x="109271" y="14337"/>
                    <a:pt x="109196" y="14371"/>
                    <a:pt x="109125" y="14401"/>
                  </a:cubicBezTo>
                  <a:cubicBezTo>
                    <a:pt x="109481" y="14363"/>
                    <a:pt x="109841" y="14322"/>
                    <a:pt x="110202" y="14284"/>
                  </a:cubicBezTo>
                  <a:close/>
                  <a:moveTo>
                    <a:pt x="109676" y="14536"/>
                  </a:moveTo>
                  <a:cubicBezTo>
                    <a:pt x="109744" y="14502"/>
                    <a:pt x="109808" y="14472"/>
                    <a:pt x="109875" y="14442"/>
                  </a:cubicBezTo>
                  <a:cubicBezTo>
                    <a:pt x="109511" y="14479"/>
                    <a:pt x="109143" y="14521"/>
                    <a:pt x="108776" y="14562"/>
                  </a:cubicBezTo>
                  <a:cubicBezTo>
                    <a:pt x="108716" y="14592"/>
                    <a:pt x="108652" y="14618"/>
                    <a:pt x="108588" y="14648"/>
                  </a:cubicBezTo>
                  <a:cubicBezTo>
                    <a:pt x="108952" y="14611"/>
                    <a:pt x="109316" y="14573"/>
                    <a:pt x="109676" y="14536"/>
                  </a:cubicBezTo>
                  <a:close/>
                  <a:moveTo>
                    <a:pt x="108247" y="14810"/>
                  </a:moveTo>
                  <a:cubicBezTo>
                    <a:pt x="108198" y="14832"/>
                    <a:pt x="108145" y="14858"/>
                    <a:pt x="108093" y="14881"/>
                  </a:cubicBezTo>
                  <a:cubicBezTo>
                    <a:pt x="108461" y="14843"/>
                    <a:pt x="108825" y="14806"/>
                    <a:pt x="109188" y="14772"/>
                  </a:cubicBezTo>
                  <a:cubicBezTo>
                    <a:pt x="109245" y="14746"/>
                    <a:pt x="109301" y="14719"/>
                    <a:pt x="109357" y="14689"/>
                  </a:cubicBezTo>
                  <a:cubicBezTo>
                    <a:pt x="108990" y="14727"/>
                    <a:pt x="108618" y="14768"/>
                    <a:pt x="108247" y="14810"/>
                  </a:cubicBezTo>
                  <a:close/>
                  <a:moveTo>
                    <a:pt x="108389" y="14671"/>
                  </a:moveTo>
                  <a:cubicBezTo>
                    <a:pt x="108453" y="14641"/>
                    <a:pt x="108509" y="14614"/>
                    <a:pt x="108573" y="14584"/>
                  </a:cubicBezTo>
                  <a:cubicBezTo>
                    <a:pt x="108209" y="14629"/>
                    <a:pt x="107842" y="14671"/>
                    <a:pt x="107474" y="14716"/>
                  </a:cubicBezTo>
                  <a:cubicBezTo>
                    <a:pt x="107418" y="14742"/>
                    <a:pt x="107361" y="14768"/>
                    <a:pt x="107305" y="14791"/>
                  </a:cubicBezTo>
                  <a:cubicBezTo>
                    <a:pt x="107669" y="14750"/>
                    <a:pt x="108029" y="14708"/>
                    <a:pt x="108389" y="14671"/>
                  </a:cubicBezTo>
                  <a:close/>
                  <a:moveTo>
                    <a:pt x="107902" y="14900"/>
                  </a:moveTo>
                  <a:cubicBezTo>
                    <a:pt x="107950" y="14877"/>
                    <a:pt x="107999" y="14855"/>
                    <a:pt x="108052" y="14832"/>
                  </a:cubicBezTo>
                  <a:cubicBezTo>
                    <a:pt x="107680" y="14873"/>
                    <a:pt x="107312" y="14915"/>
                    <a:pt x="106941" y="14956"/>
                  </a:cubicBezTo>
                  <a:cubicBezTo>
                    <a:pt x="106896" y="14978"/>
                    <a:pt x="106855" y="14997"/>
                    <a:pt x="106810" y="15020"/>
                  </a:cubicBezTo>
                  <a:cubicBezTo>
                    <a:pt x="107174" y="14978"/>
                    <a:pt x="107538" y="14941"/>
                    <a:pt x="107902" y="14900"/>
                  </a:cubicBezTo>
                  <a:close/>
                  <a:moveTo>
                    <a:pt x="107451" y="15117"/>
                  </a:moveTo>
                  <a:cubicBezTo>
                    <a:pt x="107489" y="15098"/>
                    <a:pt x="107526" y="15080"/>
                    <a:pt x="107568" y="15061"/>
                  </a:cubicBezTo>
                  <a:cubicBezTo>
                    <a:pt x="107196" y="15102"/>
                    <a:pt x="106825" y="15143"/>
                    <a:pt x="106453" y="15185"/>
                  </a:cubicBezTo>
                  <a:cubicBezTo>
                    <a:pt x="106419" y="15200"/>
                    <a:pt x="106386" y="15215"/>
                    <a:pt x="106356" y="15230"/>
                  </a:cubicBezTo>
                  <a:cubicBezTo>
                    <a:pt x="106723" y="15192"/>
                    <a:pt x="107087" y="15155"/>
                    <a:pt x="107451" y="15117"/>
                  </a:cubicBezTo>
                  <a:close/>
                  <a:moveTo>
                    <a:pt x="106003" y="15395"/>
                  </a:moveTo>
                  <a:cubicBezTo>
                    <a:pt x="105984" y="15406"/>
                    <a:pt x="105965" y="15414"/>
                    <a:pt x="105943" y="15425"/>
                  </a:cubicBezTo>
                  <a:cubicBezTo>
                    <a:pt x="106311" y="15387"/>
                    <a:pt x="106678" y="15350"/>
                    <a:pt x="107042" y="15316"/>
                  </a:cubicBezTo>
                  <a:cubicBezTo>
                    <a:pt x="107069" y="15305"/>
                    <a:pt x="107095" y="15290"/>
                    <a:pt x="107121" y="15279"/>
                  </a:cubicBezTo>
                  <a:cubicBezTo>
                    <a:pt x="106750" y="15316"/>
                    <a:pt x="106378" y="15354"/>
                    <a:pt x="106003" y="15395"/>
                  </a:cubicBezTo>
                  <a:close/>
                  <a:moveTo>
                    <a:pt x="106149" y="15252"/>
                  </a:moveTo>
                  <a:cubicBezTo>
                    <a:pt x="106179" y="15237"/>
                    <a:pt x="106213" y="15222"/>
                    <a:pt x="106243" y="15207"/>
                  </a:cubicBezTo>
                  <a:cubicBezTo>
                    <a:pt x="105879" y="15252"/>
                    <a:pt x="105515" y="15294"/>
                    <a:pt x="105148" y="15339"/>
                  </a:cubicBezTo>
                  <a:cubicBezTo>
                    <a:pt x="105125" y="15350"/>
                    <a:pt x="105099" y="15361"/>
                    <a:pt x="105076" y="15372"/>
                  </a:cubicBezTo>
                  <a:cubicBezTo>
                    <a:pt x="105436" y="15331"/>
                    <a:pt x="105793" y="15290"/>
                    <a:pt x="106149" y="15252"/>
                  </a:cubicBezTo>
                  <a:close/>
                  <a:moveTo>
                    <a:pt x="105744" y="15444"/>
                  </a:moveTo>
                  <a:cubicBezTo>
                    <a:pt x="105763" y="15436"/>
                    <a:pt x="105782" y="15429"/>
                    <a:pt x="105800" y="15417"/>
                  </a:cubicBezTo>
                  <a:cubicBezTo>
                    <a:pt x="105436" y="15459"/>
                    <a:pt x="105069" y="15500"/>
                    <a:pt x="104701" y="15541"/>
                  </a:cubicBezTo>
                  <a:cubicBezTo>
                    <a:pt x="104690" y="15549"/>
                    <a:pt x="104679" y="15552"/>
                    <a:pt x="104667" y="15560"/>
                  </a:cubicBezTo>
                  <a:cubicBezTo>
                    <a:pt x="105027" y="15519"/>
                    <a:pt x="105388" y="15481"/>
                    <a:pt x="105744" y="15444"/>
                  </a:cubicBezTo>
                  <a:close/>
                  <a:moveTo>
                    <a:pt x="104694" y="16284"/>
                  </a:moveTo>
                  <a:cubicBezTo>
                    <a:pt x="104844" y="16284"/>
                    <a:pt x="104990" y="16284"/>
                    <a:pt x="105136" y="16284"/>
                  </a:cubicBezTo>
                  <a:cubicBezTo>
                    <a:pt x="105148" y="16277"/>
                    <a:pt x="105163" y="16269"/>
                    <a:pt x="105178" y="16262"/>
                  </a:cubicBezTo>
                  <a:cubicBezTo>
                    <a:pt x="105001" y="16269"/>
                    <a:pt x="104817" y="16277"/>
                    <a:pt x="104637" y="16284"/>
                  </a:cubicBezTo>
                  <a:cubicBezTo>
                    <a:pt x="104656" y="16284"/>
                    <a:pt x="104675" y="16284"/>
                    <a:pt x="104694" y="16284"/>
                  </a:cubicBezTo>
                  <a:close/>
                  <a:moveTo>
                    <a:pt x="104667" y="16532"/>
                  </a:moveTo>
                  <a:cubicBezTo>
                    <a:pt x="104731" y="16498"/>
                    <a:pt x="104799" y="16460"/>
                    <a:pt x="104866" y="16427"/>
                  </a:cubicBezTo>
                  <a:cubicBezTo>
                    <a:pt x="104810" y="16427"/>
                    <a:pt x="104754" y="16427"/>
                    <a:pt x="104697" y="16427"/>
                  </a:cubicBezTo>
                  <a:lnTo>
                    <a:pt x="104694" y="16427"/>
                  </a:lnTo>
                  <a:cubicBezTo>
                    <a:pt x="104431" y="16427"/>
                    <a:pt x="104165" y="16430"/>
                    <a:pt x="103891" y="16434"/>
                  </a:cubicBezTo>
                  <a:cubicBezTo>
                    <a:pt x="103864" y="16449"/>
                    <a:pt x="103834" y="16460"/>
                    <a:pt x="103808" y="16475"/>
                  </a:cubicBezTo>
                  <a:cubicBezTo>
                    <a:pt x="104108" y="16490"/>
                    <a:pt x="104393" y="16509"/>
                    <a:pt x="104667" y="16532"/>
                  </a:cubicBezTo>
                  <a:close/>
                  <a:moveTo>
                    <a:pt x="102367" y="18565"/>
                  </a:moveTo>
                  <a:cubicBezTo>
                    <a:pt x="103031" y="18149"/>
                    <a:pt x="103711" y="17736"/>
                    <a:pt x="104397" y="17335"/>
                  </a:cubicBezTo>
                  <a:cubicBezTo>
                    <a:pt x="104213" y="17248"/>
                    <a:pt x="103999" y="17170"/>
                    <a:pt x="103759" y="17098"/>
                  </a:cubicBezTo>
                  <a:cubicBezTo>
                    <a:pt x="103212" y="17402"/>
                    <a:pt x="102667" y="17710"/>
                    <a:pt x="102138" y="18025"/>
                  </a:cubicBezTo>
                  <a:cubicBezTo>
                    <a:pt x="102236" y="18198"/>
                    <a:pt x="102315" y="18378"/>
                    <a:pt x="102367" y="18565"/>
                  </a:cubicBezTo>
                  <a:close/>
                  <a:moveTo>
                    <a:pt x="97842" y="21796"/>
                  </a:moveTo>
                  <a:cubicBezTo>
                    <a:pt x="97553" y="22190"/>
                    <a:pt x="97223" y="22599"/>
                    <a:pt x="96852" y="23019"/>
                  </a:cubicBezTo>
                  <a:cubicBezTo>
                    <a:pt x="95475" y="24572"/>
                    <a:pt x="93546" y="26294"/>
                    <a:pt x="91306" y="28129"/>
                  </a:cubicBezTo>
                  <a:cubicBezTo>
                    <a:pt x="90826" y="28523"/>
                    <a:pt x="90331" y="28925"/>
                    <a:pt x="89824" y="29326"/>
                  </a:cubicBezTo>
                  <a:cubicBezTo>
                    <a:pt x="87682" y="31817"/>
                    <a:pt x="85836" y="34451"/>
                    <a:pt x="84305" y="37186"/>
                  </a:cubicBezTo>
                  <a:cubicBezTo>
                    <a:pt x="85213" y="36477"/>
                    <a:pt x="86121" y="35772"/>
                    <a:pt x="87022" y="35070"/>
                  </a:cubicBezTo>
                  <a:cubicBezTo>
                    <a:pt x="90263" y="29934"/>
                    <a:pt x="94612" y="25203"/>
                    <a:pt x="99902" y="21199"/>
                  </a:cubicBezTo>
                  <a:cubicBezTo>
                    <a:pt x="100683" y="20603"/>
                    <a:pt x="101489" y="20025"/>
                    <a:pt x="102315" y="19458"/>
                  </a:cubicBezTo>
                  <a:cubicBezTo>
                    <a:pt x="102319" y="19406"/>
                    <a:pt x="102319" y="19353"/>
                    <a:pt x="102319" y="19304"/>
                  </a:cubicBezTo>
                  <a:cubicBezTo>
                    <a:pt x="102319" y="19102"/>
                    <a:pt x="102296" y="18903"/>
                    <a:pt x="102251" y="18715"/>
                  </a:cubicBezTo>
                  <a:cubicBezTo>
                    <a:pt x="100728" y="19680"/>
                    <a:pt x="99276" y="20693"/>
                    <a:pt x="97902" y="21751"/>
                  </a:cubicBezTo>
                  <a:cubicBezTo>
                    <a:pt x="97880" y="21766"/>
                    <a:pt x="97861" y="21781"/>
                    <a:pt x="97842" y="21796"/>
                  </a:cubicBezTo>
                  <a:close/>
                  <a:moveTo>
                    <a:pt x="90410" y="28658"/>
                  </a:moveTo>
                  <a:cubicBezTo>
                    <a:pt x="92984" y="26583"/>
                    <a:pt x="95208" y="24640"/>
                    <a:pt x="96736" y="22918"/>
                  </a:cubicBezTo>
                  <a:cubicBezTo>
                    <a:pt x="96964" y="22659"/>
                    <a:pt x="97178" y="22404"/>
                    <a:pt x="97373" y="22156"/>
                  </a:cubicBezTo>
                  <a:cubicBezTo>
                    <a:pt x="94807" y="24160"/>
                    <a:pt x="92477" y="26343"/>
                    <a:pt x="90410" y="28658"/>
                  </a:cubicBezTo>
                  <a:close/>
                  <a:moveTo>
                    <a:pt x="87659" y="30838"/>
                  </a:moveTo>
                  <a:cubicBezTo>
                    <a:pt x="88504" y="30178"/>
                    <a:pt x="89329" y="29529"/>
                    <a:pt x="90121" y="28895"/>
                  </a:cubicBezTo>
                  <a:cubicBezTo>
                    <a:pt x="92304" y="26411"/>
                    <a:pt x="94781" y="24084"/>
                    <a:pt x="97531" y="21957"/>
                  </a:cubicBezTo>
                  <a:cubicBezTo>
                    <a:pt x="97981" y="21364"/>
                    <a:pt x="98330" y="20805"/>
                    <a:pt x="98563" y="20284"/>
                  </a:cubicBezTo>
                  <a:cubicBezTo>
                    <a:pt x="97629" y="20918"/>
                    <a:pt x="96728" y="21571"/>
                    <a:pt x="95861" y="22238"/>
                  </a:cubicBezTo>
                  <a:cubicBezTo>
                    <a:pt x="92083" y="25150"/>
                    <a:pt x="88838" y="28441"/>
                    <a:pt x="86181" y="31982"/>
                  </a:cubicBezTo>
                  <a:cubicBezTo>
                    <a:pt x="86680" y="31600"/>
                    <a:pt x="87172" y="31217"/>
                    <a:pt x="87659" y="30838"/>
                  </a:cubicBezTo>
                  <a:moveTo>
                    <a:pt x="84178" y="37288"/>
                  </a:moveTo>
                  <a:cubicBezTo>
                    <a:pt x="85675" y="34590"/>
                    <a:pt x="87479" y="31990"/>
                    <a:pt x="89565" y="29532"/>
                  </a:cubicBezTo>
                  <a:cubicBezTo>
                    <a:pt x="88376" y="30478"/>
                    <a:pt x="87123" y="31450"/>
                    <a:pt x="85843" y="32440"/>
                  </a:cubicBezTo>
                  <a:cubicBezTo>
                    <a:pt x="84253" y="34613"/>
                    <a:pt x="82879" y="36879"/>
                    <a:pt x="81742" y="39205"/>
                  </a:cubicBezTo>
                  <a:cubicBezTo>
                    <a:pt x="82549" y="38567"/>
                    <a:pt x="83363" y="37926"/>
                    <a:pt x="84178" y="37288"/>
                  </a:cubicBezTo>
                  <a:close/>
                  <a:moveTo>
                    <a:pt x="79472" y="44874"/>
                  </a:moveTo>
                  <a:cubicBezTo>
                    <a:pt x="80107" y="44364"/>
                    <a:pt x="80752" y="43842"/>
                    <a:pt x="81416" y="43306"/>
                  </a:cubicBezTo>
                  <a:cubicBezTo>
                    <a:pt x="82125" y="41377"/>
                    <a:pt x="82984" y="39479"/>
                    <a:pt x="83994" y="37625"/>
                  </a:cubicBezTo>
                  <a:cubicBezTo>
                    <a:pt x="83187" y="38256"/>
                    <a:pt x="82384" y="38890"/>
                    <a:pt x="81589" y="39520"/>
                  </a:cubicBezTo>
                  <a:cubicBezTo>
                    <a:pt x="80752" y="41276"/>
                    <a:pt x="80043" y="43062"/>
                    <a:pt x="79472" y="44874"/>
                  </a:cubicBezTo>
                  <a:moveTo>
                    <a:pt x="79382" y="44946"/>
                  </a:moveTo>
                  <a:cubicBezTo>
                    <a:pt x="79945" y="43145"/>
                    <a:pt x="80647" y="41362"/>
                    <a:pt x="81476" y="39614"/>
                  </a:cubicBezTo>
                  <a:cubicBezTo>
                    <a:pt x="80801" y="40151"/>
                    <a:pt x="80137" y="40687"/>
                    <a:pt x="79484" y="41220"/>
                  </a:cubicBezTo>
                  <a:cubicBezTo>
                    <a:pt x="79401" y="41287"/>
                    <a:pt x="79319" y="41355"/>
                    <a:pt x="79236" y="41422"/>
                  </a:cubicBezTo>
                  <a:cubicBezTo>
                    <a:pt x="78561" y="43062"/>
                    <a:pt x="78002" y="44728"/>
                    <a:pt x="77563" y="46405"/>
                  </a:cubicBezTo>
                  <a:cubicBezTo>
                    <a:pt x="78156" y="45932"/>
                    <a:pt x="78763" y="45445"/>
                    <a:pt x="79382" y="44946"/>
                  </a:cubicBezTo>
                  <a:moveTo>
                    <a:pt x="76737" y="50544"/>
                  </a:moveTo>
                  <a:cubicBezTo>
                    <a:pt x="77244" y="50180"/>
                    <a:pt x="77758" y="49808"/>
                    <a:pt x="78276" y="49422"/>
                  </a:cubicBezTo>
                  <a:cubicBezTo>
                    <a:pt x="78534" y="48007"/>
                    <a:pt x="78880" y="46600"/>
                    <a:pt x="79304" y="45204"/>
                  </a:cubicBezTo>
                  <a:cubicBezTo>
                    <a:pt x="78692" y="45696"/>
                    <a:pt x="78092" y="46180"/>
                    <a:pt x="77503" y="46649"/>
                  </a:cubicBezTo>
                  <a:cubicBezTo>
                    <a:pt x="77176" y="47940"/>
                    <a:pt x="76921" y="49238"/>
                    <a:pt x="76737" y="50544"/>
                  </a:cubicBezTo>
                  <a:close/>
                  <a:moveTo>
                    <a:pt x="75206" y="51620"/>
                  </a:moveTo>
                  <a:cubicBezTo>
                    <a:pt x="75687" y="51290"/>
                    <a:pt x="76174" y="50949"/>
                    <a:pt x="76662" y="50600"/>
                  </a:cubicBezTo>
                  <a:cubicBezTo>
                    <a:pt x="76842" y="49298"/>
                    <a:pt x="77094" y="48003"/>
                    <a:pt x="77416" y="46717"/>
                  </a:cubicBezTo>
                  <a:cubicBezTo>
                    <a:pt x="76842" y="47170"/>
                    <a:pt x="76283" y="47613"/>
                    <a:pt x="75735" y="48045"/>
                  </a:cubicBezTo>
                  <a:cubicBezTo>
                    <a:pt x="75495" y="49230"/>
                    <a:pt x="75319" y="50427"/>
                    <a:pt x="75206" y="51620"/>
                  </a:cubicBezTo>
                  <a:close/>
                  <a:moveTo>
                    <a:pt x="73751" y="52607"/>
                  </a:moveTo>
                  <a:cubicBezTo>
                    <a:pt x="74208" y="52303"/>
                    <a:pt x="74670" y="51996"/>
                    <a:pt x="75135" y="51673"/>
                  </a:cubicBezTo>
                  <a:cubicBezTo>
                    <a:pt x="75244" y="50484"/>
                    <a:pt x="75417" y="49294"/>
                    <a:pt x="75649" y="48108"/>
                  </a:cubicBezTo>
                  <a:cubicBezTo>
                    <a:pt x="75116" y="48525"/>
                    <a:pt x="74591" y="48930"/>
                    <a:pt x="74077" y="49324"/>
                  </a:cubicBezTo>
                  <a:cubicBezTo>
                    <a:pt x="73912" y="50416"/>
                    <a:pt x="73803" y="51508"/>
                    <a:pt x="73751" y="52607"/>
                  </a:cubicBezTo>
                  <a:moveTo>
                    <a:pt x="72359" y="53500"/>
                  </a:moveTo>
                  <a:cubicBezTo>
                    <a:pt x="72794" y="53226"/>
                    <a:pt x="73233" y="52945"/>
                    <a:pt x="73676" y="52656"/>
                  </a:cubicBezTo>
                  <a:cubicBezTo>
                    <a:pt x="73728" y="51564"/>
                    <a:pt x="73833" y="50472"/>
                    <a:pt x="73995" y="49388"/>
                  </a:cubicBezTo>
                  <a:cubicBezTo>
                    <a:pt x="73496" y="49767"/>
                    <a:pt x="73000" y="50135"/>
                    <a:pt x="72516" y="50495"/>
                  </a:cubicBezTo>
                  <a:cubicBezTo>
                    <a:pt x="72415" y="51493"/>
                    <a:pt x="72362" y="52498"/>
                    <a:pt x="72359" y="53500"/>
                  </a:cubicBezTo>
                  <a:close/>
                  <a:moveTo>
                    <a:pt x="71000" y="53114"/>
                  </a:moveTo>
                  <a:cubicBezTo>
                    <a:pt x="71000" y="53511"/>
                    <a:pt x="71008" y="53909"/>
                    <a:pt x="71023" y="54307"/>
                  </a:cubicBezTo>
                  <a:cubicBezTo>
                    <a:pt x="71443" y="54063"/>
                    <a:pt x="71863" y="53808"/>
                    <a:pt x="72284" y="53545"/>
                  </a:cubicBezTo>
                  <a:cubicBezTo>
                    <a:pt x="72287" y="52547"/>
                    <a:pt x="72340" y="51549"/>
                    <a:pt x="72434" y="50551"/>
                  </a:cubicBezTo>
                  <a:cubicBezTo>
                    <a:pt x="71965" y="50896"/>
                    <a:pt x="71499" y="51234"/>
                    <a:pt x="71042" y="51557"/>
                  </a:cubicBezTo>
                  <a:cubicBezTo>
                    <a:pt x="71015" y="52074"/>
                    <a:pt x="71000" y="52592"/>
                    <a:pt x="71000" y="53114"/>
                  </a:cubicBezTo>
                  <a:moveTo>
                    <a:pt x="69642" y="52337"/>
                  </a:moveTo>
                  <a:cubicBezTo>
                    <a:pt x="70081" y="52044"/>
                    <a:pt x="70524" y="51740"/>
                    <a:pt x="70970" y="51422"/>
                  </a:cubicBezTo>
                  <a:cubicBezTo>
                    <a:pt x="71034" y="50262"/>
                    <a:pt x="71162" y="49107"/>
                    <a:pt x="71353" y="47951"/>
                  </a:cubicBezTo>
                  <a:cubicBezTo>
                    <a:pt x="70835" y="48371"/>
                    <a:pt x="70329" y="48776"/>
                    <a:pt x="69834" y="49170"/>
                  </a:cubicBezTo>
                  <a:cubicBezTo>
                    <a:pt x="69713" y="50225"/>
                    <a:pt x="69650" y="51283"/>
                    <a:pt x="69642" y="52337"/>
                  </a:cubicBezTo>
                  <a:moveTo>
                    <a:pt x="68299" y="53215"/>
                  </a:moveTo>
                  <a:cubicBezTo>
                    <a:pt x="68715" y="52949"/>
                    <a:pt x="69136" y="52675"/>
                    <a:pt x="69560" y="52393"/>
                  </a:cubicBezTo>
                  <a:cubicBezTo>
                    <a:pt x="69567" y="51339"/>
                    <a:pt x="69627" y="50288"/>
                    <a:pt x="69744" y="49242"/>
                  </a:cubicBezTo>
                  <a:cubicBezTo>
                    <a:pt x="69263" y="49621"/>
                    <a:pt x="68790" y="49988"/>
                    <a:pt x="68321" y="50341"/>
                  </a:cubicBezTo>
                  <a:cubicBezTo>
                    <a:pt x="68291" y="50907"/>
                    <a:pt x="68273" y="51474"/>
                    <a:pt x="68273" y="52041"/>
                  </a:cubicBezTo>
                  <a:cubicBezTo>
                    <a:pt x="68273" y="52435"/>
                    <a:pt x="68280" y="52825"/>
                    <a:pt x="68299" y="53215"/>
                  </a:cubicBezTo>
                  <a:moveTo>
                    <a:pt x="68224" y="53436"/>
                  </a:moveTo>
                  <a:cubicBezTo>
                    <a:pt x="67894" y="53643"/>
                    <a:pt x="67564" y="53845"/>
                    <a:pt x="67237" y="54040"/>
                  </a:cubicBezTo>
                  <a:cubicBezTo>
                    <a:pt x="67166" y="54082"/>
                    <a:pt x="67095" y="54123"/>
                    <a:pt x="67027" y="54164"/>
                  </a:cubicBezTo>
                  <a:cubicBezTo>
                    <a:pt x="67091" y="54870"/>
                    <a:pt x="67185" y="55575"/>
                    <a:pt x="67305" y="56277"/>
                  </a:cubicBezTo>
                  <a:cubicBezTo>
                    <a:pt x="67676" y="56100"/>
                    <a:pt x="68051" y="55920"/>
                    <a:pt x="68423" y="55733"/>
                  </a:cubicBezTo>
                  <a:cubicBezTo>
                    <a:pt x="68329" y="54967"/>
                    <a:pt x="68261" y="54202"/>
                    <a:pt x="68224" y="53436"/>
                  </a:cubicBezTo>
                  <a:moveTo>
                    <a:pt x="66903" y="51515"/>
                  </a:moveTo>
                  <a:cubicBezTo>
                    <a:pt x="66903" y="52345"/>
                    <a:pt x="66937" y="53174"/>
                    <a:pt x="67012" y="53999"/>
                  </a:cubicBezTo>
                  <a:cubicBezTo>
                    <a:pt x="67061" y="53969"/>
                    <a:pt x="67110" y="53939"/>
                    <a:pt x="67158" y="53913"/>
                  </a:cubicBezTo>
                  <a:cubicBezTo>
                    <a:pt x="67511" y="53703"/>
                    <a:pt x="67864" y="53489"/>
                    <a:pt x="68216" y="53264"/>
                  </a:cubicBezTo>
                  <a:cubicBezTo>
                    <a:pt x="68201" y="52859"/>
                    <a:pt x="68190" y="52450"/>
                    <a:pt x="68190" y="52041"/>
                  </a:cubicBezTo>
                  <a:cubicBezTo>
                    <a:pt x="68190" y="51497"/>
                    <a:pt x="68205" y="50953"/>
                    <a:pt x="68235" y="50408"/>
                  </a:cubicBezTo>
                  <a:cubicBezTo>
                    <a:pt x="67785" y="50750"/>
                    <a:pt x="67342" y="51076"/>
                    <a:pt x="66903" y="51395"/>
                  </a:cubicBezTo>
                  <a:cubicBezTo>
                    <a:pt x="66903" y="51437"/>
                    <a:pt x="66903" y="51474"/>
                    <a:pt x="66903" y="51515"/>
                  </a:cubicBezTo>
                  <a:moveTo>
                    <a:pt x="65552" y="52161"/>
                  </a:moveTo>
                  <a:cubicBezTo>
                    <a:pt x="65969" y="51876"/>
                    <a:pt x="66393" y="51579"/>
                    <a:pt x="66821" y="51268"/>
                  </a:cubicBezTo>
                  <a:cubicBezTo>
                    <a:pt x="66828" y="50153"/>
                    <a:pt x="66903" y="49039"/>
                    <a:pt x="67042" y="47925"/>
                  </a:cubicBezTo>
                  <a:cubicBezTo>
                    <a:pt x="66547" y="48349"/>
                    <a:pt x="66063" y="48754"/>
                    <a:pt x="65586" y="49148"/>
                  </a:cubicBezTo>
                  <a:cubicBezTo>
                    <a:pt x="65549" y="49763"/>
                    <a:pt x="65526" y="50378"/>
                    <a:pt x="65526" y="50994"/>
                  </a:cubicBezTo>
                  <a:cubicBezTo>
                    <a:pt x="65526" y="51384"/>
                    <a:pt x="65534" y="51770"/>
                    <a:pt x="65552" y="52161"/>
                  </a:cubicBezTo>
                  <a:moveTo>
                    <a:pt x="65474" y="52397"/>
                  </a:moveTo>
                  <a:cubicBezTo>
                    <a:pt x="65136" y="52626"/>
                    <a:pt x="64802" y="52847"/>
                    <a:pt x="64464" y="53061"/>
                  </a:cubicBezTo>
                  <a:cubicBezTo>
                    <a:pt x="64404" y="53099"/>
                    <a:pt x="64341" y="53140"/>
                    <a:pt x="64281" y="53177"/>
                  </a:cubicBezTo>
                  <a:cubicBezTo>
                    <a:pt x="64352" y="53894"/>
                    <a:pt x="64453" y="54603"/>
                    <a:pt x="64584" y="55316"/>
                  </a:cubicBezTo>
                  <a:cubicBezTo>
                    <a:pt x="64952" y="55132"/>
                    <a:pt x="65324" y="54941"/>
                    <a:pt x="65695" y="54742"/>
                  </a:cubicBezTo>
                  <a:cubicBezTo>
                    <a:pt x="65586" y="53962"/>
                    <a:pt x="65515" y="53177"/>
                    <a:pt x="65474" y="52397"/>
                  </a:cubicBezTo>
                  <a:close/>
                  <a:moveTo>
                    <a:pt x="64266" y="53009"/>
                  </a:moveTo>
                  <a:cubicBezTo>
                    <a:pt x="64303" y="52982"/>
                    <a:pt x="64344" y="52956"/>
                    <a:pt x="64386" y="52934"/>
                  </a:cubicBezTo>
                  <a:cubicBezTo>
                    <a:pt x="64742" y="52701"/>
                    <a:pt x="65102" y="52465"/>
                    <a:pt x="65466" y="52217"/>
                  </a:cubicBezTo>
                  <a:cubicBezTo>
                    <a:pt x="65447" y="51812"/>
                    <a:pt x="65440" y="51403"/>
                    <a:pt x="65440" y="50994"/>
                  </a:cubicBezTo>
                  <a:cubicBezTo>
                    <a:pt x="65440" y="50405"/>
                    <a:pt x="65459" y="49812"/>
                    <a:pt x="65496" y="49223"/>
                  </a:cubicBezTo>
                  <a:cubicBezTo>
                    <a:pt x="65038" y="49602"/>
                    <a:pt x="64588" y="49962"/>
                    <a:pt x="64145" y="50311"/>
                  </a:cubicBezTo>
                  <a:cubicBezTo>
                    <a:pt x="64145" y="50367"/>
                    <a:pt x="64145" y="50423"/>
                    <a:pt x="64145" y="50480"/>
                  </a:cubicBezTo>
                  <a:cubicBezTo>
                    <a:pt x="64145" y="51324"/>
                    <a:pt x="64183" y="52168"/>
                    <a:pt x="64266" y="53009"/>
                  </a:cubicBezTo>
                  <a:close/>
                  <a:moveTo>
                    <a:pt x="62307" y="56329"/>
                  </a:moveTo>
                  <a:cubicBezTo>
                    <a:pt x="62652" y="56194"/>
                    <a:pt x="62997" y="56048"/>
                    <a:pt x="63343" y="55898"/>
                  </a:cubicBezTo>
                  <a:cubicBezTo>
                    <a:pt x="63196" y="55256"/>
                    <a:pt x="63072" y="54611"/>
                    <a:pt x="62971" y="53965"/>
                  </a:cubicBezTo>
                  <a:cubicBezTo>
                    <a:pt x="62607" y="54175"/>
                    <a:pt x="62243" y="54378"/>
                    <a:pt x="61879" y="54566"/>
                  </a:cubicBezTo>
                  <a:cubicBezTo>
                    <a:pt x="62003" y="55158"/>
                    <a:pt x="62142" y="55744"/>
                    <a:pt x="62307" y="56329"/>
                  </a:cubicBezTo>
                  <a:moveTo>
                    <a:pt x="60742" y="55132"/>
                  </a:moveTo>
                  <a:cubicBezTo>
                    <a:pt x="60881" y="55669"/>
                    <a:pt x="61039" y="56205"/>
                    <a:pt x="61211" y="56738"/>
                  </a:cubicBezTo>
                  <a:cubicBezTo>
                    <a:pt x="61549" y="56622"/>
                    <a:pt x="61883" y="56498"/>
                    <a:pt x="62217" y="56367"/>
                  </a:cubicBezTo>
                  <a:cubicBezTo>
                    <a:pt x="62056" y="55785"/>
                    <a:pt x="61913" y="55200"/>
                    <a:pt x="61793" y="54611"/>
                  </a:cubicBezTo>
                  <a:cubicBezTo>
                    <a:pt x="61444" y="54795"/>
                    <a:pt x="61095" y="54967"/>
                    <a:pt x="60742" y="55132"/>
                  </a:cubicBezTo>
                  <a:close/>
                  <a:moveTo>
                    <a:pt x="60303" y="53046"/>
                  </a:moveTo>
                  <a:cubicBezTo>
                    <a:pt x="60412" y="53691"/>
                    <a:pt x="60547" y="54337"/>
                    <a:pt x="60705" y="54982"/>
                  </a:cubicBezTo>
                  <a:cubicBezTo>
                    <a:pt x="61058" y="54813"/>
                    <a:pt x="61410" y="54641"/>
                    <a:pt x="61763" y="54457"/>
                  </a:cubicBezTo>
                  <a:cubicBezTo>
                    <a:pt x="61620" y="53744"/>
                    <a:pt x="61508" y="53031"/>
                    <a:pt x="61429" y="52314"/>
                  </a:cubicBezTo>
                  <a:cubicBezTo>
                    <a:pt x="61054" y="52570"/>
                    <a:pt x="60679" y="52814"/>
                    <a:pt x="60303" y="53046"/>
                  </a:cubicBezTo>
                  <a:close/>
                  <a:moveTo>
                    <a:pt x="59913" y="50499"/>
                  </a:moveTo>
                  <a:cubicBezTo>
                    <a:pt x="59714" y="50660"/>
                    <a:pt x="59516" y="50817"/>
                    <a:pt x="59320" y="50968"/>
                  </a:cubicBezTo>
                  <a:cubicBezTo>
                    <a:pt x="59125" y="51118"/>
                    <a:pt x="58930" y="51268"/>
                    <a:pt x="58735" y="51410"/>
                  </a:cubicBezTo>
                  <a:cubicBezTo>
                    <a:pt x="58825" y="52134"/>
                    <a:pt x="58949" y="52855"/>
                    <a:pt x="59103" y="53571"/>
                  </a:cubicBezTo>
                  <a:cubicBezTo>
                    <a:pt x="59467" y="53373"/>
                    <a:pt x="59827" y="53159"/>
                    <a:pt x="60187" y="52937"/>
                  </a:cubicBezTo>
                  <a:cubicBezTo>
                    <a:pt x="60056" y="52127"/>
                    <a:pt x="59962" y="51313"/>
                    <a:pt x="59913" y="50499"/>
                  </a:cubicBezTo>
                  <a:close/>
                  <a:moveTo>
                    <a:pt x="58555" y="48521"/>
                  </a:moveTo>
                  <a:cubicBezTo>
                    <a:pt x="58555" y="49425"/>
                    <a:pt x="58608" y="50330"/>
                    <a:pt x="58713" y="51230"/>
                  </a:cubicBezTo>
                  <a:cubicBezTo>
                    <a:pt x="58881" y="51106"/>
                    <a:pt x="59054" y="50975"/>
                    <a:pt x="59223" y="50844"/>
                  </a:cubicBezTo>
                  <a:cubicBezTo>
                    <a:pt x="59448" y="50671"/>
                    <a:pt x="59673" y="50491"/>
                    <a:pt x="59902" y="50307"/>
                  </a:cubicBezTo>
                  <a:cubicBezTo>
                    <a:pt x="59879" y="49868"/>
                    <a:pt x="59864" y="49429"/>
                    <a:pt x="59864" y="48994"/>
                  </a:cubicBezTo>
                  <a:cubicBezTo>
                    <a:pt x="59864" y="48319"/>
                    <a:pt x="59894" y="47643"/>
                    <a:pt x="59951" y="46968"/>
                  </a:cubicBezTo>
                  <a:cubicBezTo>
                    <a:pt x="59474" y="47448"/>
                    <a:pt x="59013" y="47906"/>
                    <a:pt x="58559" y="48341"/>
                  </a:cubicBezTo>
                  <a:cubicBezTo>
                    <a:pt x="58555" y="48401"/>
                    <a:pt x="58555" y="48461"/>
                    <a:pt x="58555" y="48521"/>
                  </a:cubicBezTo>
                  <a:moveTo>
                    <a:pt x="57182" y="49407"/>
                  </a:moveTo>
                  <a:cubicBezTo>
                    <a:pt x="57602" y="49028"/>
                    <a:pt x="58026" y="48630"/>
                    <a:pt x="58457" y="48217"/>
                  </a:cubicBezTo>
                  <a:cubicBezTo>
                    <a:pt x="58476" y="46784"/>
                    <a:pt x="58626" y="45355"/>
                    <a:pt x="58911" y="43936"/>
                  </a:cubicBezTo>
                  <a:cubicBezTo>
                    <a:pt x="58330" y="44593"/>
                    <a:pt x="57782" y="45219"/>
                    <a:pt x="57257" y="45816"/>
                  </a:cubicBezTo>
                  <a:cubicBezTo>
                    <a:pt x="57178" y="46563"/>
                    <a:pt x="57140" y="47309"/>
                    <a:pt x="57140" y="48060"/>
                  </a:cubicBezTo>
                  <a:cubicBezTo>
                    <a:pt x="57140" y="48510"/>
                    <a:pt x="57155" y="48956"/>
                    <a:pt x="57182" y="49407"/>
                  </a:cubicBezTo>
                  <a:close/>
                  <a:moveTo>
                    <a:pt x="57099" y="49696"/>
                  </a:moveTo>
                  <a:cubicBezTo>
                    <a:pt x="56713" y="50037"/>
                    <a:pt x="56326" y="50367"/>
                    <a:pt x="55936" y="50679"/>
                  </a:cubicBezTo>
                  <a:cubicBezTo>
                    <a:pt x="56037" y="51391"/>
                    <a:pt x="56176" y="52104"/>
                    <a:pt x="56349" y="52814"/>
                  </a:cubicBezTo>
                  <a:cubicBezTo>
                    <a:pt x="56705" y="52603"/>
                    <a:pt x="57058" y="52382"/>
                    <a:pt x="57411" y="52149"/>
                  </a:cubicBezTo>
                  <a:cubicBezTo>
                    <a:pt x="57261" y="51331"/>
                    <a:pt x="57159" y="50514"/>
                    <a:pt x="57099" y="49696"/>
                  </a:cubicBezTo>
                  <a:moveTo>
                    <a:pt x="55718" y="47613"/>
                  </a:moveTo>
                  <a:cubicBezTo>
                    <a:pt x="55718" y="48574"/>
                    <a:pt x="55782" y="49534"/>
                    <a:pt x="55914" y="50491"/>
                  </a:cubicBezTo>
                  <a:cubicBezTo>
                    <a:pt x="56289" y="50187"/>
                    <a:pt x="56660" y="49868"/>
                    <a:pt x="57039" y="49534"/>
                  </a:cubicBezTo>
                  <a:cubicBezTo>
                    <a:pt x="57054" y="49519"/>
                    <a:pt x="57069" y="49508"/>
                    <a:pt x="57084" y="49493"/>
                  </a:cubicBezTo>
                  <a:cubicBezTo>
                    <a:pt x="57054" y="49016"/>
                    <a:pt x="57039" y="48536"/>
                    <a:pt x="57039" y="48060"/>
                  </a:cubicBezTo>
                  <a:cubicBezTo>
                    <a:pt x="57039" y="47354"/>
                    <a:pt x="57073" y="46649"/>
                    <a:pt x="57140" y="45947"/>
                  </a:cubicBezTo>
                  <a:cubicBezTo>
                    <a:pt x="56653" y="46499"/>
                    <a:pt x="56180" y="47028"/>
                    <a:pt x="55718" y="47527"/>
                  </a:cubicBezTo>
                  <a:lnTo>
                    <a:pt x="55718" y="47613"/>
                  </a:lnTo>
                  <a:moveTo>
                    <a:pt x="54289" y="47189"/>
                  </a:moveTo>
                  <a:cubicBezTo>
                    <a:pt x="54289" y="47700"/>
                    <a:pt x="54308" y="48214"/>
                    <a:pt x="54345" y="48728"/>
                  </a:cubicBezTo>
                  <a:cubicBezTo>
                    <a:pt x="54518" y="48559"/>
                    <a:pt x="54690" y="48382"/>
                    <a:pt x="54859" y="48206"/>
                  </a:cubicBezTo>
                  <a:cubicBezTo>
                    <a:pt x="55111" y="47947"/>
                    <a:pt x="55362" y="47677"/>
                    <a:pt x="55617" y="47403"/>
                  </a:cubicBezTo>
                  <a:cubicBezTo>
                    <a:pt x="55632" y="45779"/>
                    <a:pt x="55831" y="44158"/>
                    <a:pt x="56221" y="42559"/>
                  </a:cubicBezTo>
                  <a:cubicBezTo>
                    <a:pt x="55576" y="43381"/>
                    <a:pt x="54983" y="44161"/>
                    <a:pt x="54417" y="44901"/>
                  </a:cubicBezTo>
                  <a:cubicBezTo>
                    <a:pt x="54330" y="45662"/>
                    <a:pt x="54289" y="46424"/>
                    <a:pt x="54289" y="47189"/>
                  </a:cubicBezTo>
                  <a:moveTo>
                    <a:pt x="52852" y="46656"/>
                  </a:moveTo>
                  <a:cubicBezTo>
                    <a:pt x="53328" y="46056"/>
                    <a:pt x="53816" y="45418"/>
                    <a:pt x="54326" y="44747"/>
                  </a:cubicBezTo>
                  <a:cubicBezTo>
                    <a:pt x="54668" y="41944"/>
                    <a:pt x="55598" y="39175"/>
                    <a:pt x="57159" y="36552"/>
                  </a:cubicBezTo>
                  <a:cubicBezTo>
                    <a:pt x="55820" y="38046"/>
                    <a:pt x="54739" y="39453"/>
                    <a:pt x="53816" y="40766"/>
                  </a:cubicBezTo>
                  <a:cubicBezTo>
                    <a:pt x="53178" y="42698"/>
                    <a:pt x="52863" y="44675"/>
                    <a:pt x="52852" y="46656"/>
                  </a:cubicBezTo>
                  <a:close/>
                  <a:moveTo>
                    <a:pt x="51494" y="48255"/>
                  </a:moveTo>
                  <a:cubicBezTo>
                    <a:pt x="51895" y="47816"/>
                    <a:pt x="52289" y="47347"/>
                    <a:pt x="52687" y="46855"/>
                  </a:cubicBezTo>
                  <a:cubicBezTo>
                    <a:pt x="52706" y="46833"/>
                    <a:pt x="52724" y="46814"/>
                    <a:pt x="52739" y="46792"/>
                  </a:cubicBezTo>
                  <a:cubicBezTo>
                    <a:pt x="52739" y="46788"/>
                    <a:pt x="52739" y="46784"/>
                    <a:pt x="52739" y="46780"/>
                  </a:cubicBezTo>
                  <a:cubicBezTo>
                    <a:pt x="52739" y="44859"/>
                    <a:pt x="53021" y="42946"/>
                    <a:pt x="53602" y="41070"/>
                  </a:cubicBezTo>
                  <a:cubicBezTo>
                    <a:pt x="53126" y="41756"/>
                    <a:pt x="52694" y="42420"/>
                    <a:pt x="52282" y="43055"/>
                  </a:cubicBezTo>
                  <a:cubicBezTo>
                    <a:pt x="52023" y="43456"/>
                    <a:pt x="51771" y="43850"/>
                    <a:pt x="51527" y="44233"/>
                  </a:cubicBezTo>
                  <a:cubicBezTo>
                    <a:pt x="51445" y="44949"/>
                    <a:pt x="51400" y="45670"/>
                    <a:pt x="51400" y="46390"/>
                  </a:cubicBezTo>
                  <a:cubicBezTo>
                    <a:pt x="51400" y="47013"/>
                    <a:pt x="51434" y="47636"/>
                    <a:pt x="51494" y="48255"/>
                  </a:cubicBezTo>
                  <a:close/>
                  <a:moveTo>
                    <a:pt x="50316" y="49666"/>
                  </a:moveTo>
                  <a:cubicBezTo>
                    <a:pt x="50451" y="50311"/>
                    <a:pt x="50616" y="50956"/>
                    <a:pt x="50815" y="51594"/>
                  </a:cubicBezTo>
                  <a:cubicBezTo>
                    <a:pt x="51164" y="51380"/>
                    <a:pt x="51501" y="51155"/>
                    <a:pt x="51831" y="50911"/>
                  </a:cubicBezTo>
                  <a:cubicBezTo>
                    <a:pt x="51648" y="50138"/>
                    <a:pt x="51509" y="49362"/>
                    <a:pt x="51419" y="48581"/>
                  </a:cubicBezTo>
                  <a:cubicBezTo>
                    <a:pt x="51058" y="48964"/>
                    <a:pt x="50695" y="49328"/>
                    <a:pt x="50316" y="49666"/>
                  </a:cubicBezTo>
                  <a:close/>
                  <a:moveTo>
                    <a:pt x="48672" y="48255"/>
                  </a:moveTo>
                  <a:cubicBezTo>
                    <a:pt x="48785" y="48979"/>
                    <a:pt x="48939" y="49699"/>
                    <a:pt x="49141" y="50416"/>
                  </a:cubicBezTo>
                  <a:cubicBezTo>
                    <a:pt x="49501" y="50150"/>
                    <a:pt x="49847" y="49868"/>
                    <a:pt x="50180" y="49568"/>
                  </a:cubicBezTo>
                  <a:cubicBezTo>
                    <a:pt x="49997" y="48638"/>
                    <a:pt x="49884" y="47703"/>
                    <a:pt x="49843" y="46769"/>
                  </a:cubicBezTo>
                  <a:cubicBezTo>
                    <a:pt x="49468" y="47294"/>
                    <a:pt x="49081" y="47790"/>
                    <a:pt x="48672" y="48255"/>
                  </a:cubicBezTo>
                  <a:close/>
                  <a:moveTo>
                    <a:pt x="49824" y="41610"/>
                  </a:moveTo>
                  <a:cubicBezTo>
                    <a:pt x="49366" y="42484"/>
                    <a:pt x="48954" y="43310"/>
                    <a:pt x="48552" y="44090"/>
                  </a:cubicBezTo>
                  <a:cubicBezTo>
                    <a:pt x="48500" y="44619"/>
                    <a:pt x="48477" y="45152"/>
                    <a:pt x="48477" y="45685"/>
                  </a:cubicBezTo>
                  <a:cubicBezTo>
                    <a:pt x="48477" y="46469"/>
                    <a:pt x="48530" y="47253"/>
                    <a:pt x="48642" y="48037"/>
                  </a:cubicBezTo>
                  <a:cubicBezTo>
                    <a:pt x="49055" y="47557"/>
                    <a:pt x="49449" y="47043"/>
                    <a:pt x="49835" y="46495"/>
                  </a:cubicBezTo>
                  <a:cubicBezTo>
                    <a:pt x="49832" y="46338"/>
                    <a:pt x="49828" y="46184"/>
                    <a:pt x="49828" y="46026"/>
                  </a:cubicBezTo>
                  <a:cubicBezTo>
                    <a:pt x="49828" y="43640"/>
                    <a:pt x="50316" y="41265"/>
                    <a:pt x="51332" y="38969"/>
                  </a:cubicBezTo>
                  <a:cubicBezTo>
                    <a:pt x="50758" y="39888"/>
                    <a:pt x="50267" y="40770"/>
                    <a:pt x="49824" y="41610"/>
                  </a:cubicBezTo>
                  <a:close/>
                  <a:moveTo>
                    <a:pt x="64813" y="26084"/>
                  </a:moveTo>
                  <a:cubicBezTo>
                    <a:pt x="63984" y="26636"/>
                    <a:pt x="63159" y="27199"/>
                    <a:pt x="62345" y="27780"/>
                  </a:cubicBezTo>
                  <a:cubicBezTo>
                    <a:pt x="66449" y="25360"/>
                    <a:pt x="71529" y="23154"/>
                    <a:pt x="77173" y="21225"/>
                  </a:cubicBezTo>
                  <a:cubicBezTo>
                    <a:pt x="77180" y="21222"/>
                    <a:pt x="77188" y="21214"/>
                    <a:pt x="77195" y="21210"/>
                  </a:cubicBezTo>
                  <a:cubicBezTo>
                    <a:pt x="72678" y="22677"/>
                    <a:pt x="68483" y="24313"/>
                    <a:pt x="64813" y="26084"/>
                  </a:cubicBezTo>
                  <a:close/>
                  <a:moveTo>
                    <a:pt x="71961" y="21646"/>
                  </a:moveTo>
                  <a:cubicBezTo>
                    <a:pt x="71950" y="21653"/>
                    <a:pt x="71938" y="21661"/>
                    <a:pt x="71923" y="21668"/>
                  </a:cubicBezTo>
                  <a:cubicBezTo>
                    <a:pt x="74351" y="21027"/>
                    <a:pt x="76767" y="20434"/>
                    <a:pt x="79131" y="19890"/>
                  </a:cubicBezTo>
                  <a:cubicBezTo>
                    <a:pt x="79139" y="19886"/>
                    <a:pt x="79146" y="19882"/>
                    <a:pt x="79150" y="19878"/>
                  </a:cubicBezTo>
                  <a:cubicBezTo>
                    <a:pt x="76891" y="20393"/>
                    <a:pt x="74565" y="20963"/>
                    <a:pt x="72216" y="21582"/>
                  </a:cubicBezTo>
                  <a:cubicBezTo>
                    <a:pt x="72134" y="21601"/>
                    <a:pt x="72047" y="21623"/>
                    <a:pt x="71961" y="21646"/>
                  </a:cubicBezTo>
                  <a:moveTo>
                    <a:pt x="62701" y="24069"/>
                  </a:moveTo>
                  <a:cubicBezTo>
                    <a:pt x="62641" y="24107"/>
                    <a:pt x="62581" y="24145"/>
                    <a:pt x="62521" y="24182"/>
                  </a:cubicBezTo>
                  <a:cubicBezTo>
                    <a:pt x="65616" y="23233"/>
                    <a:pt x="68745" y="22340"/>
                    <a:pt x="71833" y="21526"/>
                  </a:cubicBezTo>
                  <a:cubicBezTo>
                    <a:pt x="71886" y="21496"/>
                    <a:pt x="71938" y="21462"/>
                    <a:pt x="71991" y="21432"/>
                  </a:cubicBezTo>
                  <a:cubicBezTo>
                    <a:pt x="71458" y="21571"/>
                    <a:pt x="70925" y="21713"/>
                    <a:pt x="70393" y="21860"/>
                  </a:cubicBezTo>
                  <a:cubicBezTo>
                    <a:pt x="67849" y="22546"/>
                    <a:pt x="65271" y="23285"/>
                    <a:pt x="62701" y="24069"/>
                  </a:cubicBezTo>
                  <a:close/>
                  <a:moveTo>
                    <a:pt x="53336" y="26872"/>
                  </a:moveTo>
                  <a:cubicBezTo>
                    <a:pt x="53250" y="26940"/>
                    <a:pt x="53167" y="27007"/>
                    <a:pt x="53085" y="27071"/>
                  </a:cubicBezTo>
                  <a:cubicBezTo>
                    <a:pt x="55028" y="26384"/>
                    <a:pt x="57013" y="25713"/>
                    <a:pt x="59020" y="25067"/>
                  </a:cubicBezTo>
                  <a:cubicBezTo>
                    <a:pt x="60195" y="24689"/>
                    <a:pt x="61377" y="24317"/>
                    <a:pt x="62562" y="23953"/>
                  </a:cubicBezTo>
                  <a:cubicBezTo>
                    <a:pt x="62663" y="23893"/>
                    <a:pt x="62765" y="23829"/>
                    <a:pt x="62866" y="23766"/>
                  </a:cubicBezTo>
                  <a:cubicBezTo>
                    <a:pt x="59669" y="24741"/>
                    <a:pt x="56458" y="25784"/>
                    <a:pt x="53336" y="26872"/>
                  </a:cubicBezTo>
                  <a:close/>
                  <a:moveTo>
                    <a:pt x="46128" y="29206"/>
                  </a:moveTo>
                  <a:cubicBezTo>
                    <a:pt x="46061" y="29292"/>
                    <a:pt x="45993" y="29375"/>
                    <a:pt x="45926" y="29461"/>
                  </a:cubicBezTo>
                  <a:cubicBezTo>
                    <a:pt x="46012" y="29424"/>
                    <a:pt x="46102" y="29390"/>
                    <a:pt x="46188" y="29356"/>
                  </a:cubicBezTo>
                  <a:cubicBezTo>
                    <a:pt x="48447" y="28467"/>
                    <a:pt x="50800" y="27596"/>
                    <a:pt x="53201" y="26756"/>
                  </a:cubicBezTo>
                  <a:cubicBezTo>
                    <a:pt x="53313" y="26670"/>
                    <a:pt x="53426" y="26583"/>
                    <a:pt x="53539" y="26497"/>
                  </a:cubicBezTo>
                  <a:cubicBezTo>
                    <a:pt x="51010" y="27371"/>
                    <a:pt x="48526" y="28279"/>
                    <a:pt x="46128" y="29206"/>
                  </a:cubicBezTo>
                  <a:close/>
                  <a:moveTo>
                    <a:pt x="45599" y="29589"/>
                  </a:moveTo>
                  <a:cubicBezTo>
                    <a:pt x="45663" y="29506"/>
                    <a:pt x="45731" y="29420"/>
                    <a:pt x="45798" y="29337"/>
                  </a:cubicBezTo>
                  <a:cubicBezTo>
                    <a:pt x="44117" y="29990"/>
                    <a:pt x="42481" y="30654"/>
                    <a:pt x="40913" y="31326"/>
                  </a:cubicBezTo>
                  <a:cubicBezTo>
                    <a:pt x="40879" y="31416"/>
                    <a:pt x="40845" y="31502"/>
                    <a:pt x="40815" y="31588"/>
                  </a:cubicBezTo>
                  <a:cubicBezTo>
                    <a:pt x="42343" y="30917"/>
                    <a:pt x="43945" y="30249"/>
                    <a:pt x="45599" y="29589"/>
                  </a:cubicBezTo>
                  <a:close/>
                  <a:moveTo>
                    <a:pt x="40662" y="32050"/>
                  </a:moveTo>
                  <a:cubicBezTo>
                    <a:pt x="42117" y="31378"/>
                    <a:pt x="43652" y="30714"/>
                    <a:pt x="45250" y="30054"/>
                  </a:cubicBezTo>
                  <a:cubicBezTo>
                    <a:pt x="45307" y="29979"/>
                    <a:pt x="45363" y="29904"/>
                    <a:pt x="45419" y="29829"/>
                  </a:cubicBezTo>
                  <a:cubicBezTo>
                    <a:pt x="43802" y="30474"/>
                    <a:pt x="42237" y="31131"/>
                    <a:pt x="40748" y="31787"/>
                  </a:cubicBezTo>
                  <a:cubicBezTo>
                    <a:pt x="40718" y="31877"/>
                    <a:pt x="40688" y="31964"/>
                    <a:pt x="40662" y="32050"/>
                  </a:cubicBezTo>
                  <a:moveTo>
                    <a:pt x="40590" y="31690"/>
                  </a:moveTo>
                  <a:cubicBezTo>
                    <a:pt x="40620" y="31600"/>
                    <a:pt x="40654" y="31513"/>
                    <a:pt x="40684" y="31423"/>
                  </a:cubicBezTo>
                  <a:cubicBezTo>
                    <a:pt x="39615" y="31885"/>
                    <a:pt x="38575" y="32346"/>
                    <a:pt x="37574" y="32808"/>
                  </a:cubicBezTo>
                  <a:cubicBezTo>
                    <a:pt x="37570" y="32898"/>
                    <a:pt x="37570" y="32992"/>
                    <a:pt x="37566" y="33082"/>
                  </a:cubicBezTo>
                  <a:cubicBezTo>
                    <a:pt x="38538" y="32617"/>
                    <a:pt x="39547" y="32151"/>
                    <a:pt x="40590" y="31690"/>
                  </a:cubicBezTo>
                  <a:close/>
                  <a:moveTo>
                    <a:pt x="37570" y="33543"/>
                  </a:moveTo>
                  <a:cubicBezTo>
                    <a:pt x="37900" y="33374"/>
                    <a:pt x="38238" y="33206"/>
                    <a:pt x="38583" y="33037"/>
                  </a:cubicBezTo>
                  <a:cubicBezTo>
                    <a:pt x="39187" y="32740"/>
                    <a:pt x="39806" y="32444"/>
                    <a:pt x="40444" y="32148"/>
                  </a:cubicBezTo>
                  <a:cubicBezTo>
                    <a:pt x="40470" y="32061"/>
                    <a:pt x="40497" y="31975"/>
                    <a:pt x="40527" y="31885"/>
                  </a:cubicBezTo>
                  <a:cubicBezTo>
                    <a:pt x="39502" y="32343"/>
                    <a:pt x="38515" y="32797"/>
                    <a:pt x="37566" y="33254"/>
                  </a:cubicBezTo>
                  <a:cubicBezTo>
                    <a:pt x="37566" y="33352"/>
                    <a:pt x="37566" y="33446"/>
                    <a:pt x="37570" y="33543"/>
                  </a:cubicBezTo>
                  <a:moveTo>
                    <a:pt x="36054" y="36537"/>
                  </a:moveTo>
                  <a:cubicBezTo>
                    <a:pt x="36114" y="36785"/>
                    <a:pt x="36167" y="37033"/>
                    <a:pt x="36219" y="37280"/>
                  </a:cubicBezTo>
                  <a:cubicBezTo>
                    <a:pt x="36632" y="36886"/>
                    <a:pt x="37086" y="36492"/>
                    <a:pt x="37581" y="36098"/>
                  </a:cubicBezTo>
                  <a:cubicBezTo>
                    <a:pt x="37559" y="35896"/>
                    <a:pt x="37536" y="35689"/>
                    <a:pt x="37514" y="35483"/>
                  </a:cubicBezTo>
                  <a:cubicBezTo>
                    <a:pt x="36996" y="35832"/>
                    <a:pt x="36508" y="36185"/>
                    <a:pt x="36054" y="36537"/>
                  </a:cubicBezTo>
                  <a:close/>
                  <a:moveTo>
                    <a:pt x="37457" y="31776"/>
                  </a:moveTo>
                  <a:cubicBezTo>
                    <a:pt x="37469" y="31664"/>
                    <a:pt x="37484" y="31555"/>
                    <a:pt x="37499" y="31446"/>
                  </a:cubicBezTo>
                  <a:cubicBezTo>
                    <a:pt x="36936" y="31686"/>
                    <a:pt x="36381" y="31926"/>
                    <a:pt x="35837" y="32170"/>
                  </a:cubicBezTo>
                  <a:cubicBezTo>
                    <a:pt x="35608" y="32268"/>
                    <a:pt x="35383" y="32369"/>
                    <a:pt x="35161" y="32466"/>
                  </a:cubicBezTo>
                  <a:cubicBezTo>
                    <a:pt x="35176" y="32571"/>
                    <a:pt x="35195" y="32673"/>
                    <a:pt x="35210" y="32778"/>
                  </a:cubicBezTo>
                  <a:cubicBezTo>
                    <a:pt x="35945" y="32444"/>
                    <a:pt x="36696" y="32110"/>
                    <a:pt x="37457" y="31776"/>
                  </a:cubicBezTo>
                  <a:close/>
                  <a:moveTo>
                    <a:pt x="35296" y="33232"/>
                  </a:moveTo>
                  <a:cubicBezTo>
                    <a:pt x="35987" y="32905"/>
                    <a:pt x="36692" y="32583"/>
                    <a:pt x="37416" y="32256"/>
                  </a:cubicBezTo>
                  <a:cubicBezTo>
                    <a:pt x="37424" y="32159"/>
                    <a:pt x="37431" y="32057"/>
                    <a:pt x="37442" y="31960"/>
                  </a:cubicBezTo>
                  <a:cubicBezTo>
                    <a:pt x="36692" y="32286"/>
                    <a:pt x="35960" y="32613"/>
                    <a:pt x="35240" y="32943"/>
                  </a:cubicBezTo>
                  <a:cubicBezTo>
                    <a:pt x="35259" y="33040"/>
                    <a:pt x="35277" y="33134"/>
                    <a:pt x="35296" y="33232"/>
                  </a:cubicBezTo>
                  <a:close/>
                  <a:moveTo>
                    <a:pt x="34062" y="34871"/>
                  </a:moveTo>
                  <a:cubicBezTo>
                    <a:pt x="34467" y="34650"/>
                    <a:pt x="34883" y="34429"/>
                    <a:pt x="35311" y="34207"/>
                  </a:cubicBezTo>
                  <a:cubicBezTo>
                    <a:pt x="35289" y="34110"/>
                    <a:pt x="35270" y="34012"/>
                    <a:pt x="35247" y="33915"/>
                  </a:cubicBezTo>
                  <a:cubicBezTo>
                    <a:pt x="34808" y="34132"/>
                    <a:pt x="34377" y="34350"/>
                    <a:pt x="33957" y="34568"/>
                  </a:cubicBezTo>
                  <a:cubicBezTo>
                    <a:pt x="33991" y="34669"/>
                    <a:pt x="34028" y="34770"/>
                    <a:pt x="34062" y="34871"/>
                  </a:cubicBezTo>
                  <a:close/>
                  <a:moveTo>
                    <a:pt x="33165" y="36005"/>
                  </a:moveTo>
                  <a:cubicBezTo>
                    <a:pt x="33454" y="35824"/>
                    <a:pt x="33754" y="35641"/>
                    <a:pt x="34062" y="35461"/>
                  </a:cubicBezTo>
                  <a:cubicBezTo>
                    <a:pt x="34024" y="35344"/>
                    <a:pt x="33987" y="35228"/>
                    <a:pt x="33945" y="35112"/>
                  </a:cubicBezTo>
                  <a:cubicBezTo>
                    <a:pt x="33638" y="35284"/>
                    <a:pt x="33334" y="35453"/>
                    <a:pt x="33038" y="35622"/>
                  </a:cubicBezTo>
                  <a:cubicBezTo>
                    <a:pt x="33083" y="35749"/>
                    <a:pt x="33124" y="35881"/>
                    <a:pt x="33165" y="36005"/>
                  </a:cubicBezTo>
                  <a:close/>
                  <a:moveTo>
                    <a:pt x="26843" y="46139"/>
                  </a:moveTo>
                  <a:cubicBezTo>
                    <a:pt x="26614" y="45493"/>
                    <a:pt x="26490" y="44837"/>
                    <a:pt x="26490" y="44165"/>
                  </a:cubicBezTo>
                  <a:cubicBezTo>
                    <a:pt x="26490" y="43231"/>
                    <a:pt x="26730" y="42278"/>
                    <a:pt x="27252" y="41321"/>
                  </a:cubicBezTo>
                  <a:cubicBezTo>
                    <a:pt x="28167" y="39644"/>
                    <a:pt x="30186" y="37884"/>
                    <a:pt x="33000" y="36110"/>
                  </a:cubicBezTo>
                  <a:cubicBezTo>
                    <a:pt x="32959" y="35982"/>
                    <a:pt x="32914" y="35851"/>
                    <a:pt x="32869" y="35719"/>
                  </a:cubicBezTo>
                  <a:cubicBezTo>
                    <a:pt x="31593" y="36459"/>
                    <a:pt x="30445" y="37190"/>
                    <a:pt x="29447" y="37918"/>
                  </a:cubicBezTo>
                  <a:cubicBezTo>
                    <a:pt x="27541" y="39303"/>
                    <a:pt x="26190" y="40657"/>
                    <a:pt x="25556" y="41929"/>
                  </a:cubicBezTo>
                  <a:cubicBezTo>
                    <a:pt x="25162" y="42721"/>
                    <a:pt x="24978" y="43505"/>
                    <a:pt x="24978" y="44270"/>
                  </a:cubicBezTo>
                  <a:cubicBezTo>
                    <a:pt x="24978" y="45077"/>
                    <a:pt x="25185" y="45872"/>
                    <a:pt x="25563" y="46641"/>
                  </a:cubicBezTo>
                  <a:cubicBezTo>
                    <a:pt x="26002" y="46484"/>
                    <a:pt x="26430" y="46315"/>
                    <a:pt x="26843" y="46139"/>
                  </a:cubicBezTo>
                  <a:moveTo>
                    <a:pt x="25503" y="46867"/>
                  </a:moveTo>
                  <a:cubicBezTo>
                    <a:pt x="25102" y="47009"/>
                    <a:pt x="24689" y="47148"/>
                    <a:pt x="24269" y="47279"/>
                  </a:cubicBezTo>
                  <a:cubicBezTo>
                    <a:pt x="24404" y="47478"/>
                    <a:pt x="24550" y="47677"/>
                    <a:pt x="24712" y="47872"/>
                  </a:cubicBezTo>
                  <a:cubicBezTo>
                    <a:pt x="25117" y="47771"/>
                    <a:pt x="25515" y="47658"/>
                    <a:pt x="25905" y="47542"/>
                  </a:cubicBezTo>
                  <a:cubicBezTo>
                    <a:pt x="25759" y="47321"/>
                    <a:pt x="25624" y="47095"/>
                    <a:pt x="25503" y="46867"/>
                  </a:cubicBezTo>
                  <a:moveTo>
                    <a:pt x="26910" y="46315"/>
                  </a:moveTo>
                  <a:cubicBezTo>
                    <a:pt x="26501" y="46491"/>
                    <a:pt x="26081" y="46656"/>
                    <a:pt x="25650" y="46814"/>
                  </a:cubicBezTo>
                  <a:cubicBezTo>
                    <a:pt x="25770" y="47043"/>
                    <a:pt x="25909" y="47272"/>
                    <a:pt x="26062" y="47497"/>
                  </a:cubicBezTo>
                  <a:cubicBezTo>
                    <a:pt x="26475" y="47373"/>
                    <a:pt x="26880" y="47242"/>
                    <a:pt x="27274" y="47103"/>
                  </a:cubicBezTo>
                  <a:cubicBezTo>
                    <a:pt x="27136" y="46844"/>
                    <a:pt x="27016" y="46581"/>
                    <a:pt x="26910" y="46315"/>
                  </a:cubicBezTo>
                  <a:close/>
                  <a:moveTo>
                    <a:pt x="28655" y="46574"/>
                  </a:moveTo>
                  <a:cubicBezTo>
                    <a:pt x="28528" y="46270"/>
                    <a:pt x="28426" y="45959"/>
                    <a:pt x="28344" y="45651"/>
                  </a:cubicBezTo>
                  <a:cubicBezTo>
                    <a:pt x="27931" y="45861"/>
                    <a:pt x="27500" y="46064"/>
                    <a:pt x="27049" y="46259"/>
                  </a:cubicBezTo>
                  <a:cubicBezTo>
                    <a:pt x="27154" y="46525"/>
                    <a:pt x="27278" y="46788"/>
                    <a:pt x="27421" y="47050"/>
                  </a:cubicBezTo>
                  <a:cubicBezTo>
                    <a:pt x="27845" y="46844"/>
                    <a:pt x="28254" y="46739"/>
                    <a:pt x="28655" y="46574"/>
                  </a:cubicBezTo>
                  <a:close/>
                  <a:moveTo>
                    <a:pt x="28726" y="46747"/>
                  </a:moveTo>
                  <a:cubicBezTo>
                    <a:pt x="28332" y="46912"/>
                    <a:pt x="27927" y="47069"/>
                    <a:pt x="27511" y="47216"/>
                  </a:cubicBezTo>
                  <a:cubicBezTo>
                    <a:pt x="27650" y="47459"/>
                    <a:pt x="27803" y="47696"/>
                    <a:pt x="27969" y="47932"/>
                  </a:cubicBezTo>
                  <a:cubicBezTo>
                    <a:pt x="28370" y="47816"/>
                    <a:pt x="28760" y="47692"/>
                    <a:pt x="29139" y="47561"/>
                  </a:cubicBezTo>
                  <a:cubicBezTo>
                    <a:pt x="28985" y="47294"/>
                    <a:pt x="28846" y="47020"/>
                    <a:pt x="28726" y="46747"/>
                  </a:cubicBezTo>
                  <a:close/>
                  <a:moveTo>
                    <a:pt x="30471" y="47058"/>
                  </a:moveTo>
                  <a:cubicBezTo>
                    <a:pt x="30329" y="46743"/>
                    <a:pt x="30205" y="46428"/>
                    <a:pt x="30103" y="46105"/>
                  </a:cubicBezTo>
                  <a:cubicBezTo>
                    <a:pt x="29709" y="46311"/>
                    <a:pt x="29293" y="46503"/>
                    <a:pt x="28865" y="46686"/>
                  </a:cubicBezTo>
                  <a:cubicBezTo>
                    <a:pt x="28985" y="46964"/>
                    <a:pt x="29128" y="47238"/>
                    <a:pt x="29285" y="47512"/>
                  </a:cubicBezTo>
                  <a:cubicBezTo>
                    <a:pt x="29691" y="47369"/>
                    <a:pt x="30088" y="47219"/>
                    <a:pt x="30471" y="47058"/>
                  </a:cubicBezTo>
                  <a:moveTo>
                    <a:pt x="31008" y="48075"/>
                  </a:moveTo>
                  <a:cubicBezTo>
                    <a:pt x="30839" y="47793"/>
                    <a:pt x="30685" y="47512"/>
                    <a:pt x="30550" y="47227"/>
                  </a:cubicBezTo>
                  <a:cubicBezTo>
                    <a:pt x="30171" y="47384"/>
                    <a:pt x="29781" y="47534"/>
                    <a:pt x="29379" y="47673"/>
                  </a:cubicBezTo>
                  <a:cubicBezTo>
                    <a:pt x="29533" y="47925"/>
                    <a:pt x="29698" y="48176"/>
                    <a:pt x="29882" y="48424"/>
                  </a:cubicBezTo>
                  <a:cubicBezTo>
                    <a:pt x="30265" y="48315"/>
                    <a:pt x="30640" y="48199"/>
                    <a:pt x="31008" y="48075"/>
                  </a:cubicBezTo>
                  <a:moveTo>
                    <a:pt x="31105" y="48232"/>
                  </a:moveTo>
                  <a:cubicBezTo>
                    <a:pt x="30745" y="48356"/>
                    <a:pt x="30374" y="48469"/>
                    <a:pt x="29995" y="48577"/>
                  </a:cubicBezTo>
                  <a:cubicBezTo>
                    <a:pt x="30085" y="48698"/>
                    <a:pt x="30178" y="48814"/>
                    <a:pt x="30276" y="48930"/>
                  </a:cubicBezTo>
                  <a:cubicBezTo>
                    <a:pt x="30370" y="49046"/>
                    <a:pt x="30464" y="49159"/>
                    <a:pt x="30561" y="49272"/>
                  </a:cubicBezTo>
                  <a:cubicBezTo>
                    <a:pt x="30929" y="49189"/>
                    <a:pt x="31285" y="49099"/>
                    <a:pt x="31638" y="49005"/>
                  </a:cubicBezTo>
                  <a:cubicBezTo>
                    <a:pt x="31447" y="48750"/>
                    <a:pt x="31270" y="48495"/>
                    <a:pt x="31105" y="48232"/>
                  </a:cubicBezTo>
                  <a:moveTo>
                    <a:pt x="32872" y="48641"/>
                  </a:moveTo>
                  <a:cubicBezTo>
                    <a:pt x="32689" y="48352"/>
                    <a:pt x="32523" y="48056"/>
                    <a:pt x="32370" y="47763"/>
                  </a:cubicBezTo>
                  <a:cubicBezTo>
                    <a:pt x="32009" y="47910"/>
                    <a:pt x="31634" y="48052"/>
                    <a:pt x="31248" y="48184"/>
                  </a:cubicBezTo>
                  <a:cubicBezTo>
                    <a:pt x="31417" y="48446"/>
                    <a:pt x="31597" y="48709"/>
                    <a:pt x="31788" y="48964"/>
                  </a:cubicBezTo>
                  <a:cubicBezTo>
                    <a:pt x="32160" y="48863"/>
                    <a:pt x="32520" y="48758"/>
                    <a:pt x="32872" y="48641"/>
                  </a:cubicBezTo>
                  <a:moveTo>
                    <a:pt x="33240" y="49193"/>
                  </a:moveTo>
                  <a:cubicBezTo>
                    <a:pt x="33150" y="49062"/>
                    <a:pt x="33060" y="48930"/>
                    <a:pt x="32974" y="48799"/>
                  </a:cubicBezTo>
                  <a:cubicBezTo>
                    <a:pt x="32629" y="48911"/>
                    <a:pt x="32272" y="49020"/>
                    <a:pt x="31908" y="49122"/>
                  </a:cubicBezTo>
                  <a:cubicBezTo>
                    <a:pt x="32092" y="49358"/>
                    <a:pt x="32287" y="49594"/>
                    <a:pt x="32493" y="49827"/>
                  </a:cubicBezTo>
                  <a:cubicBezTo>
                    <a:pt x="32846" y="49752"/>
                    <a:pt x="33191" y="49673"/>
                    <a:pt x="33529" y="49587"/>
                  </a:cubicBezTo>
                  <a:cubicBezTo>
                    <a:pt x="33431" y="49455"/>
                    <a:pt x="33334" y="49324"/>
                    <a:pt x="33240" y="49193"/>
                  </a:cubicBezTo>
                  <a:moveTo>
                    <a:pt x="34726" y="49245"/>
                  </a:moveTo>
                  <a:cubicBezTo>
                    <a:pt x="34535" y="48949"/>
                    <a:pt x="34354" y="48653"/>
                    <a:pt x="34193" y="48352"/>
                  </a:cubicBezTo>
                  <a:cubicBezTo>
                    <a:pt x="33848" y="48491"/>
                    <a:pt x="33488" y="48626"/>
                    <a:pt x="33116" y="48750"/>
                  </a:cubicBezTo>
                  <a:cubicBezTo>
                    <a:pt x="33195" y="48870"/>
                    <a:pt x="33274" y="48990"/>
                    <a:pt x="33360" y="49110"/>
                  </a:cubicBezTo>
                  <a:cubicBezTo>
                    <a:pt x="33461" y="49257"/>
                    <a:pt x="33570" y="49403"/>
                    <a:pt x="33679" y="49546"/>
                  </a:cubicBezTo>
                  <a:cubicBezTo>
                    <a:pt x="34039" y="49452"/>
                    <a:pt x="34384" y="49354"/>
                    <a:pt x="34726" y="49245"/>
                  </a:cubicBezTo>
                  <a:close/>
                  <a:moveTo>
                    <a:pt x="34827" y="49399"/>
                  </a:moveTo>
                  <a:cubicBezTo>
                    <a:pt x="34493" y="49508"/>
                    <a:pt x="34148" y="49606"/>
                    <a:pt x="33799" y="49699"/>
                  </a:cubicBezTo>
                  <a:cubicBezTo>
                    <a:pt x="33987" y="49939"/>
                    <a:pt x="34186" y="50176"/>
                    <a:pt x="34396" y="50412"/>
                  </a:cubicBezTo>
                  <a:cubicBezTo>
                    <a:pt x="34733" y="50345"/>
                    <a:pt x="35067" y="50273"/>
                    <a:pt x="35394" y="50195"/>
                  </a:cubicBezTo>
                  <a:cubicBezTo>
                    <a:pt x="35191" y="49932"/>
                    <a:pt x="35004" y="49666"/>
                    <a:pt x="34827" y="49399"/>
                  </a:cubicBezTo>
                  <a:moveTo>
                    <a:pt x="36553" y="49879"/>
                  </a:moveTo>
                  <a:cubicBezTo>
                    <a:pt x="36354" y="49583"/>
                    <a:pt x="36174" y="49283"/>
                    <a:pt x="36005" y="48979"/>
                  </a:cubicBezTo>
                  <a:cubicBezTo>
                    <a:pt x="35671" y="49114"/>
                    <a:pt x="35322" y="49238"/>
                    <a:pt x="34966" y="49354"/>
                  </a:cubicBezTo>
                  <a:cubicBezTo>
                    <a:pt x="35146" y="49624"/>
                    <a:pt x="35341" y="49891"/>
                    <a:pt x="35544" y="50157"/>
                  </a:cubicBezTo>
                  <a:cubicBezTo>
                    <a:pt x="35889" y="50071"/>
                    <a:pt x="36227" y="49977"/>
                    <a:pt x="36553" y="49879"/>
                  </a:cubicBezTo>
                  <a:close/>
                  <a:moveTo>
                    <a:pt x="36654" y="50030"/>
                  </a:moveTo>
                  <a:cubicBezTo>
                    <a:pt x="36332" y="50131"/>
                    <a:pt x="36002" y="50221"/>
                    <a:pt x="35664" y="50307"/>
                  </a:cubicBezTo>
                  <a:cubicBezTo>
                    <a:pt x="35855" y="50551"/>
                    <a:pt x="36058" y="50791"/>
                    <a:pt x="36268" y="51028"/>
                  </a:cubicBezTo>
                  <a:cubicBezTo>
                    <a:pt x="36598" y="50968"/>
                    <a:pt x="36917" y="50904"/>
                    <a:pt x="37232" y="50832"/>
                  </a:cubicBezTo>
                  <a:cubicBezTo>
                    <a:pt x="37030" y="50570"/>
                    <a:pt x="36835" y="50300"/>
                    <a:pt x="36654" y="50030"/>
                  </a:cubicBezTo>
                  <a:moveTo>
                    <a:pt x="38358" y="50547"/>
                  </a:moveTo>
                  <a:cubicBezTo>
                    <a:pt x="38159" y="50247"/>
                    <a:pt x="37971" y="49943"/>
                    <a:pt x="37795" y="49636"/>
                  </a:cubicBezTo>
                  <a:cubicBezTo>
                    <a:pt x="37472" y="49763"/>
                    <a:pt x="37138" y="49879"/>
                    <a:pt x="36793" y="49988"/>
                  </a:cubicBezTo>
                  <a:cubicBezTo>
                    <a:pt x="36977" y="50262"/>
                    <a:pt x="37176" y="50532"/>
                    <a:pt x="37382" y="50799"/>
                  </a:cubicBezTo>
                  <a:cubicBezTo>
                    <a:pt x="37716" y="50724"/>
                    <a:pt x="38043" y="50637"/>
                    <a:pt x="38358" y="50547"/>
                  </a:cubicBezTo>
                  <a:moveTo>
                    <a:pt x="38459" y="50697"/>
                  </a:moveTo>
                  <a:cubicBezTo>
                    <a:pt x="38148" y="50787"/>
                    <a:pt x="37829" y="50870"/>
                    <a:pt x="37502" y="50949"/>
                  </a:cubicBezTo>
                  <a:cubicBezTo>
                    <a:pt x="37698" y="51196"/>
                    <a:pt x="37900" y="51440"/>
                    <a:pt x="38114" y="51684"/>
                  </a:cubicBezTo>
                  <a:cubicBezTo>
                    <a:pt x="38433" y="51632"/>
                    <a:pt x="38748" y="51575"/>
                    <a:pt x="39052" y="51512"/>
                  </a:cubicBezTo>
                  <a:cubicBezTo>
                    <a:pt x="38846" y="51241"/>
                    <a:pt x="38647" y="50971"/>
                    <a:pt x="38459" y="50697"/>
                  </a:cubicBezTo>
                  <a:moveTo>
                    <a:pt x="40148" y="51253"/>
                  </a:moveTo>
                  <a:cubicBezTo>
                    <a:pt x="39945" y="50949"/>
                    <a:pt x="39750" y="50641"/>
                    <a:pt x="39570" y="50330"/>
                  </a:cubicBezTo>
                  <a:cubicBezTo>
                    <a:pt x="39258" y="50446"/>
                    <a:pt x="38936" y="50555"/>
                    <a:pt x="38598" y="50656"/>
                  </a:cubicBezTo>
                  <a:cubicBezTo>
                    <a:pt x="38789" y="50934"/>
                    <a:pt x="38992" y="51208"/>
                    <a:pt x="39202" y="51482"/>
                  </a:cubicBezTo>
                  <a:cubicBezTo>
                    <a:pt x="39525" y="51410"/>
                    <a:pt x="39844" y="51335"/>
                    <a:pt x="40148" y="51253"/>
                  </a:cubicBezTo>
                  <a:moveTo>
                    <a:pt x="40249" y="51403"/>
                  </a:moveTo>
                  <a:cubicBezTo>
                    <a:pt x="39949" y="51485"/>
                    <a:pt x="39637" y="51560"/>
                    <a:pt x="39318" y="51628"/>
                  </a:cubicBezTo>
                  <a:cubicBezTo>
                    <a:pt x="39517" y="51879"/>
                    <a:pt x="39724" y="52131"/>
                    <a:pt x="39941" y="52375"/>
                  </a:cubicBezTo>
                  <a:cubicBezTo>
                    <a:pt x="40249" y="52333"/>
                    <a:pt x="40553" y="52284"/>
                    <a:pt x="40853" y="52228"/>
                  </a:cubicBezTo>
                  <a:cubicBezTo>
                    <a:pt x="40643" y="51954"/>
                    <a:pt x="40440" y="51680"/>
                    <a:pt x="40249" y="51403"/>
                  </a:cubicBezTo>
                  <a:close/>
                  <a:moveTo>
                    <a:pt x="41329" y="51065"/>
                  </a:moveTo>
                  <a:cubicBezTo>
                    <a:pt x="41206" y="51110"/>
                    <a:pt x="41078" y="51151"/>
                    <a:pt x="40951" y="51193"/>
                  </a:cubicBezTo>
                  <a:cubicBezTo>
                    <a:pt x="40767" y="51253"/>
                    <a:pt x="40579" y="51309"/>
                    <a:pt x="40388" y="51365"/>
                  </a:cubicBezTo>
                  <a:cubicBezTo>
                    <a:pt x="40583" y="51643"/>
                    <a:pt x="40785" y="51924"/>
                    <a:pt x="40999" y="52198"/>
                  </a:cubicBezTo>
                  <a:cubicBezTo>
                    <a:pt x="41314" y="52138"/>
                    <a:pt x="41622" y="52071"/>
                    <a:pt x="41922" y="51999"/>
                  </a:cubicBezTo>
                  <a:cubicBezTo>
                    <a:pt x="41712" y="51692"/>
                    <a:pt x="41517" y="51380"/>
                    <a:pt x="41329" y="51065"/>
                  </a:cubicBezTo>
                  <a:close/>
                  <a:moveTo>
                    <a:pt x="42995" y="51699"/>
                  </a:moveTo>
                  <a:cubicBezTo>
                    <a:pt x="42789" y="51346"/>
                    <a:pt x="42594" y="50994"/>
                    <a:pt x="42418" y="50641"/>
                  </a:cubicBezTo>
                  <a:cubicBezTo>
                    <a:pt x="42114" y="50772"/>
                    <a:pt x="41795" y="50900"/>
                    <a:pt x="41457" y="51020"/>
                  </a:cubicBezTo>
                  <a:cubicBezTo>
                    <a:pt x="41645" y="51339"/>
                    <a:pt x="41847" y="51650"/>
                    <a:pt x="42057" y="51962"/>
                  </a:cubicBezTo>
                  <a:cubicBezTo>
                    <a:pt x="42384" y="51879"/>
                    <a:pt x="42695" y="51793"/>
                    <a:pt x="42995" y="51699"/>
                  </a:cubicBezTo>
                  <a:close/>
                  <a:moveTo>
                    <a:pt x="43082" y="51845"/>
                  </a:moveTo>
                  <a:cubicBezTo>
                    <a:pt x="42785" y="51939"/>
                    <a:pt x="42478" y="52026"/>
                    <a:pt x="42159" y="52108"/>
                  </a:cubicBezTo>
                  <a:cubicBezTo>
                    <a:pt x="42358" y="52393"/>
                    <a:pt x="42564" y="52675"/>
                    <a:pt x="42778" y="52956"/>
                  </a:cubicBezTo>
                  <a:cubicBezTo>
                    <a:pt x="42894" y="52934"/>
                    <a:pt x="43014" y="52915"/>
                    <a:pt x="43127" y="52892"/>
                  </a:cubicBezTo>
                  <a:cubicBezTo>
                    <a:pt x="43314" y="52855"/>
                    <a:pt x="43498" y="52817"/>
                    <a:pt x="43678" y="52780"/>
                  </a:cubicBezTo>
                  <a:cubicBezTo>
                    <a:pt x="43468" y="52472"/>
                    <a:pt x="43269" y="52161"/>
                    <a:pt x="43082" y="51845"/>
                  </a:cubicBezTo>
                  <a:close/>
                  <a:moveTo>
                    <a:pt x="44733" y="52517"/>
                  </a:moveTo>
                  <a:cubicBezTo>
                    <a:pt x="44526" y="52168"/>
                    <a:pt x="44327" y="51819"/>
                    <a:pt x="44147" y="51463"/>
                  </a:cubicBezTo>
                  <a:cubicBezTo>
                    <a:pt x="43847" y="51583"/>
                    <a:pt x="43536" y="51699"/>
                    <a:pt x="43209" y="51804"/>
                  </a:cubicBezTo>
                  <a:cubicBezTo>
                    <a:pt x="43401" y="52123"/>
                    <a:pt x="43603" y="52438"/>
                    <a:pt x="43817" y="52750"/>
                  </a:cubicBezTo>
                  <a:cubicBezTo>
                    <a:pt x="44132" y="52678"/>
                    <a:pt x="44440" y="52600"/>
                    <a:pt x="44733" y="52517"/>
                  </a:cubicBezTo>
                  <a:moveTo>
                    <a:pt x="44823" y="52667"/>
                  </a:moveTo>
                  <a:cubicBezTo>
                    <a:pt x="44530" y="52746"/>
                    <a:pt x="44230" y="52825"/>
                    <a:pt x="43918" y="52896"/>
                  </a:cubicBezTo>
                  <a:cubicBezTo>
                    <a:pt x="44113" y="53181"/>
                    <a:pt x="44324" y="53463"/>
                    <a:pt x="44537" y="53740"/>
                  </a:cubicBezTo>
                  <a:cubicBezTo>
                    <a:pt x="44841" y="53699"/>
                    <a:pt x="45138" y="53650"/>
                    <a:pt x="45423" y="53598"/>
                  </a:cubicBezTo>
                  <a:cubicBezTo>
                    <a:pt x="45213" y="53290"/>
                    <a:pt x="45014" y="52979"/>
                    <a:pt x="44823" y="52667"/>
                  </a:cubicBezTo>
                  <a:close/>
                  <a:moveTo>
                    <a:pt x="46462" y="53376"/>
                  </a:moveTo>
                  <a:cubicBezTo>
                    <a:pt x="46252" y="53031"/>
                    <a:pt x="46057" y="52682"/>
                    <a:pt x="45869" y="52329"/>
                  </a:cubicBezTo>
                  <a:cubicBezTo>
                    <a:pt x="45573" y="52438"/>
                    <a:pt x="45265" y="52536"/>
                    <a:pt x="44950" y="52630"/>
                  </a:cubicBezTo>
                  <a:cubicBezTo>
                    <a:pt x="45142" y="52945"/>
                    <a:pt x="45348" y="53260"/>
                    <a:pt x="45562" y="53571"/>
                  </a:cubicBezTo>
                  <a:cubicBezTo>
                    <a:pt x="45869" y="53511"/>
                    <a:pt x="46170" y="53448"/>
                    <a:pt x="46462" y="53376"/>
                  </a:cubicBezTo>
                  <a:moveTo>
                    <a:pt x="46552" y="53523"/>
                  </a:moveTo>
                  <a:cubicBezTo>
                    <a:pt x="46263" y="53594"/>
                    <a:pt x="45967" y="53658"/>
                    <a:pt x="45663" y="53718"/>
                  </a:cubicBezTo>
                  <a:cubicBezTo>
                    <a:pt x="45858" y="54003"/>
                    <a:pt x="46068" y="54284"/>
                    <a:pt x="46282" y="54562"/>
                  </a:cubicBezTo>
                  <a:cubicBezTo>
                    <a:pt x="46579" y="54528"/>
                    <a:pt x="46871" y="54491"/>
                    <a:pt x="47153" y="54446"/>
                  </a:cubicBezTo>
                  <a:cubicBezTo>
                    <a:pt x="46942" y="54142"/>
                    <a:pt x="46744" y="53834"/>
                    <a:pt x="46552" y="53523"/>
                  </a:cubicBezTo>
                  <a:close/>
                  <a:moveTo>
                    <a:pt x="48181" y="54266"/>
                  </a:moveTo>
                  <a:cubicBezTo>
                    <a:pt x="47971" y="53924"/>
                    <a:pt x="47772" y="53579"/>
                    <a:pt x="47584" y="53234"/>
                  </a:cubicBezTo>
                  <a:cubicBezTo>
                    <a:pt x="47291" y="53324"/>
                    <a:pt x="46991" y="53410"/>
                    <a:pt x="46680" y="53489"/>
                  </a:cubicBezTo>
                  <a:cubicBezTo>
                    <a:pt x="46871" y="53804"/>
                    <a:pt x="47078" y="54115"/>
                    <a:pt x="47291" y="54427"/>
                  </a:cubicBezTo>
                  <a:cubicBezTo>
                    <a:pt x="47595" y="54378"/>
                    <a:pt x="47892" y="54326"/>
                    <a:pt x="48181" y="54266"/>
                  </a:cubicBezTo>
                  <a:moveTo>
                    <a:pt x="48271" y="54408"/>
                  </a:moveTo>
                  <a:cubicBezTo>
                    <a:pt x="47986" y="54468"/>
                    <a:pt x="47693" y="54524"/>
                    <a:pt x="47393" y="54573"/>
                  </a:cubicBezTo>
                  <a:cubicBezTo>
                    <a:pt x="47592" y="54855"/>
                    <a:pt x="47798" y="55132"/>
                    <a:pt x="48012" y="55410"/>
                  </a:cubicBezTo>
                  <a:cubicBezTo>
                    <a:pt x="48301" y="55387"/>
                    <a:pt x="48590" y="55357"/>
                    <a:pt x="48871" y="55324"/>
                  </a:cubicBezTo>
                  <a:cubicBezTo>
                    <a:pt x="48661" y="55023"/>
                    <a:pt x="48462" y="54716"/>
                    <a:pt x="48271" y="54408"/>
                  </a:cubicBezTo>
                  <a:moveTo>
                    <a:pt x="49884" y="55177"/>
                  </a:moveTo>
                  <a:cubicBezTo>
                    <a:pt x="49678" y="54843"/>
                    <a:pt x="49479" y="54506"/>
                    <a:pt x="49291" y="54164"/>
                  </a:cubicBezTo>
                  <a:cubicBezTo>
                    <a:pt x="49002" y="54243"/>
                    <a:pt x="48702" y="54318"/>
                    <a:pt x="48398" y="54382"/>
                  </a:cubicBezTo>
                  <a:cubicBezTo>
                    <a:pt x="48593" y="54693"/>
                    <a:pt x="48796" y="55001"/>
                    <a:pt x="49006" y="55309"/>
                  </a:cubicBezTo>
                  <a:cubicBezTo>
                    <a:pt x="49306" y="55271"/>
                    <a:pt x="49599" y="55226"/>
                    <a:pt x="49884" y="55177"/>
                  </a:cubicBezTo>
                  <a:moveTo>
                    <a:pt x="49974" y="55324"/>
                  </a:moveTo>
                  <a:cubicBezTo>
                    <a:pt x="49693" y="55372"/>
                    <a:pt x="49404" y="55414"/>
                    <a:pt x="49111" y="55455"/>
                  </a:cubicBezTo>
                  <a:cubicBezTo>
                    <a:pt x="49306" y="55733"/>
                    <a:pt x="49513" y="56010"/>
                    <a:pt x="49723" y="56284"/>
                  </a:cubicBezTo>
                  <a:cubicBezTo>
                    <a:pt x="50012" y="56269"/>
                    <a:pt x="50293" y="56250"/>
                    <a:pt x="50574" y="56224"/>
                  </a:cubicBezTo>
                  <a:cubicBezTo>
                    <a:pt x="50364" y="55928"/>
                    <a:pt x="50165" y="55627"/>
                    <a:pt x="49974" y="55324"/>
                  </a:cubicBezTo>
                  <a:moveTo>
                    <a:pt x="51580" y="56115"/>
                  </a:moveTo>
                  <a:cubicBezTo>
                    <a:pt x="51374" y="55785"/>
                    <a:pt x="51175" y="55455"/>
                    <a:pt x="50987" y="55121"/>
                  </a:cubicBezTo>
                  <a:cubicBezTo>
                    <a:pt x="50698" y="55189"/>
                    <a:pt x="50406" y="55249"/>
                    <a:pt x="50102" y="55301"/>
                  </a:cubicBezTo>
                  <a:cubicBezTo>
                    <a:pt x="50297" y="55605"/>
                    <a:pt x="50499" y="55913"/>
                    <a:pt x="50710" y="56213"/>
                  </a:cubicBezTo>
                  <a:cubicBezTo>
                    <a:pt x="51006" y="56187"/>
                    <a:pt x="51295" y="56153"/>
                    <a:pt x="51580" y="56115"/>
                  </a:cubicBezTo>
                  <a:close/>
                  <a:moveTo>
                    <a:pt x="51670" y="56258"/>
                  </a:moveTo>
                  <a:cubicBezTo>
                    <a:pt x="51389" y="56295"/>
                    <a:pt x="51103" y="56329"/>
                    <a:pt x="50815" y="56359"/>
                  </a:cubicBezTo>
                  <a:cubicBezTo>
                    <a:pt x="51010" y="56633"/>
                    <a:pt x="51209" y="56907"/>
                    <a:pt x="51419" y="57177"/>
                  </a:cubicBezTo>
                  <a:cubicBezTo>
                    <a:pt x="51704" y="57170"/>
                    <a:pt x="51981" y="57158"/>
                    <a:pt x="52259" y="57143"/>
                  </a:cubicBezTo>
                  <a:cubicBezTo>
                    <a:pt x="52056" y="56851"/>
                    <a:pt x="51858" y="56554"/>
                    <a:pt x="51670" y="56258"/>
                  </a:cubicBezTo>
                  <a:close/>
                  <a:moveTo>
                    <a:pt x="53257" y="57065"/>
                  </a:moveTo>
                  <a:cubicBezTo>
                    <a:pt x="53055" y="56742"/>
                    <a:pt x="52859" y="56419"/>
                    <a:pt x="52676" y="56096"/>
                  </a:cubicBezTo>
                  <a:cubicBezTo>
                    <a:pt x="52387" y="56149"/>
                    <a:pt x="52094" y="56198"/>
                    <a:pt x="51798" y="56239"/>
                  </a:cubicBezTo>
                  <a:cubicBezTo>
                    <a:pt x="51989" y="56539"/>
                    <a:pt x="52192" y="56836"/>
                    <a:pt x="52398" y="57132"/>
                  </a:cubicBezTo>
                  <a:cubicBezTo>
                    <a:pt x="52687" y="57113"/>
                    <a:pt x="52976" y="57091"/>
                    <a:pt x="53257" y="57065"/>
                  </a:cubicBezTo>
                  <a:moveTo>
                    <a:pt x="53351" y="57207"/>
                  </a:moveTo>
                  <a:cubicBezTo>
                    <a:pt x="53070" y="57237"/>
                    <a:pt x="52788" y="57260"/>
                    <a:pt x="52499" y="57278"/>
                  </a:cubicBezTo>
                  <a:cubicBezTo>
                    <a:pt x="52694" y="57549"/>
                    <a:pt x="52893" y="57819"/>
                    <a:pt x="53100" y="58085"/>
                  </a:cubicBezTo>
                  <a:lnTo>
                    <a:pt x="53126" y="58085"/>
                  </a:lnTo>
                  <a:cubicBezTo>
                    <a:pt x="53396" y="58085"/>
                    <a:pt x="53666" y="58081"/>
                    <a:pt x="53932" y="58074"/>
                  </a:cubicBezTo>
                  <a:cubicBezTo>
                    <a:pt x="53734" y="57785"/>
                    <a:pt x="53539" y="57496"/>
                    <a:pt x="53351" y="57207"/>
                  </a:cubicBezTo>
                  <a:close/>
                  <a:moveTo>
                    <a:pt x="54923" y="58025"/>
                  </a:moveTo>
                  <a:cubicBezTo>
                    <a:pt x="54724" y="57714"/>
                    <a:pt x="54529" y="57398"/>
                    <a:pt x="54345" y="57083"/>
                  </a:cubicBezTo>
                  <a:cubicBezTo>
                    <a:pt x="54060" y="57125"/>
                    <a:pt x="53771" y="57162"/>
                    <a:pt x="53479" y="57192"/>
                  </a:cubicBezTo>
                  <a:cubicBezTo>
                    <a:pt x="53670" y="57488"/>
                    <a:pt x="53865" y="57777"/>
                    <a:pt x="54071" y="58070"/>
                  </a:cubicBezTo>
                  <a:cubicBezTo>
                    <a:pt x="54356" y="58059"/>
                    <a:pt x="54642" y="58044"/>
                    <a:pt x="54923" y="58025"/>
                  </a:cubicBezTo>
                  <a:close/>
                  <a:moveTo>
                    <a:pt x="55017" y="58168"/>
                  </a:moveTo>
                  <a:cubicBezTo>
                    <a:pt x="54739" y="58186"/>
                    <a:pt x="54458" y="58205"/>
                    <a:pt x="54176" y="58216"/>
                  </a:cubicBezTo>
                  <a:cubicBezTo>
                    <a:pt x="54368" y="58483"/>
                    <a:pt x="54563" y="58745"/>
                    <a:pt x="54765" y="59008"/>
                  </a:cubicBezTo>
                  <a:cubicBezTo>
                    <a:pt x="55006" y="59016"/>
                    <a:pt x="55246" y="59019"/>
                    <a:pt x="55486" y="59019"/>
                  </a:cubicBezTo>
                  <a:cubicBezTo>
                    <a:pt x="55523" y="59019"/>
                    <a:pt x="55557" y="59019"/>
                    <a:pt x="55595" y="59019"/>
                  </a:cubicBezTo>
                  <a:cubicBezTo>
                    <a:pt x="55396" y="58734"/>
                    <a:pt x="55204" y="58453"/>
                    <a:pt x="55017" y="58168"/>
                  </a:cubicBezTo>
                  <a:moveTo>
                    <a:pt x="56578" y="58997"/>
                  </a:moveTo>
                  <a:cubicBezTo>
                    <a:pt x="56379" y="58693"/>
                    <a:pt x="56191" y="58385"/>
                    <a:pt x="56007" y="58078"/>
                  </a:cubicBezTo>
                  <a:cubicBezTo>
                    <a:pt x="55722" y="58108"/>
                    <a:pt x="55433" y="58134"/>
                    <a:pt x="55144" y="58156"/>
                  </a:cubicBezTo>
                  <a:cubicBezTo>
                    <a:pt x="55332" y="58445"/>
                    <a:pt x="55527" y="58734"/>
                    <a:pt x="55730" y="59016"/>
                  </a:cubicBezTo>
                  <a:cubicBezTo>
                    <a:pt x="56015" y="59016"/>
                    <a:pt x="56296" y="59008"/>
                    <a:pt x="56578" y="58997"/>
                  </a:cubicBezTo>
                  <a:close/>
                  <a:moveTo>
                    <a:pt x="56671" y="59139"/>
                  </a:moveTo>
                  <a:cubicBezTo>
                    <a:pt x="56394" y="59151"/>
                    <a:pt x="56116" y="59158"/>
                    <a:pt x="55835" y="59162"/>
                  </a:cubicBezTo>
                  <a:cubicBezTo>
                    <a:pt x="56026" y="59425"/>
                    <a:pt x="56221" y="59687"/>
                    <a:pt x="56420" y="59946"/>
                  </a:cubicBezTo>
                  <a:cubicBezTo>
                    <a:pt x="56698" y="59957"/>
                    <a:pt x="56972" y="59969"/>
                    <a:pt x="57242" y="59972"/>
                  </a:cubicBezTo>
                  <a:cubicBezTo>
                    <a:pt x="57047" y="59698"/>
                    <a:pt x="56855" y="59421"/>
                    <a:pt x="56671" y="59139"/>
                  </a:cubicBezTo>
                  <a:close/>
                  <a:moveTo>
                    <a:pt x="57835" y="59980"/>
                  </a:moveTo>
                  <a:cubicBezTo>
                    <a:pt x="57966" y="59980"/>
                    <a:pt x="58093" y="59980"/>
                    <a:pt x="58221" y="59976"/>
                  </a:cubicBezTo>
                  <a:cubicBezTo>
                    <a:pt x="58026" y="59680"/>
                    <a:pt x="57838" y="59379"/>
                    <a:pt x="57654" y="59079"/>
                  </a:cubicBezTo>
                  <a:cubicBezTo>
                    <a:pt x="57373" y="59102"/>
                    <a:pt x="57088" y="59121"/>
                    <a:pt x="56799" y="59132"/>
                  </a:cubicBezTo>
                  <a:cubicBezTo>
                    <a:pt x="56987" y="59417"/>
                    <a:pt x="57182" y="59698"/>
                    <a:pt x="57381" y="59976"/>
                  </a:cubicBezTo>
                  <a:cubicBezTo>
                    <a:pt x="57531" y="59980"/>
                    <a:pt x="57685" y="59980"/>
                    <a:pt x="57835" y="59980"/>
                  </a:cubicBezTo>
                  <a:moveTo>
                    <a:pt x="58315" y="60119"/>
                  </a:moveTo>
                  <a:cubicBezTo>
                    <a:pt x="58157" y="60122"/>
                    <a:pt x="57996" y="60122"/>
                    <a:pt x="57835" y="60122"/>
                  </a:cubicBezTo>
                  <a:cubicBezTo>
                    <a:pt x="57718" y="60122"/>
                    <a:pt x="57602" y="60122"/>
                    <a:pt x="57486" y="60122"/>
                  </a:cubicBezTo>
                  <a:cubicBezTo>
                    <a:pt x="57673" y="60381"/>
                    <a:pt x="57865" y="60636"/>
                    <a:pt x="58063" y="60892"/>
                  </a:cubicBezTo>
                  <a:cubicBezTo>
                    <a:pt x="58337" y="60910"/>
                    <a:pt x="58611" y="60925"/>
                    <a:pt x="58881" y="60940"/>
                  </a:cubicBezTo>
                  <a:cubicBezTo>
                    <a:pt x="58686" y="60666"/>
                    <a:pt x="58499" y="60396"/>
                    <a:pt x="58315" y="60119"/>
                  </a:cubicBezTo>
                  <a:moveTo>
                    <a:pt x="59857" y="60967"/>
                  </a:moveTo>
                  <a:cubicBezTo>
                    <a:pt x="59662" y="60674"/>
                    <a:pt x="59474" y="60381"/>
                    <a:pt x="59294" y="60085"/>
                  </a:cubicBezTo>
                  <a:cubicBezTo>
                    <a:pt x="59013" y="60100"/>
                    <a:pt x="58728" y="60111"/>
                    <a:pt x="58442" y="60119"/>
                  </a:cubicBezTo>
                  <a:cubicBezTo>
                    <a:pt x="58630" y="60396"/>
                    <a:pt x="58821" y="60670"/>
                    <a:pt x="59020" y="60944"/>
                  </a:cubicBezTo>
                  <a:cubicBezTo>
                    <a:pt x="59298" y="60955"/>
                    <a:pt x="59579" y="60963"/>
                    <a:pt x="59857" y="60967"/>
                  </a:cubicBezTo>
                  <a:close/>
                  <a:moveTo>
                    <a:pt x="59951" y="61109"/>
                  </a:moveTo>
                  <a:cubicBezTo>
                    <a:pt x="59677" y="61105"/>
                    <a:pt x="59403" y="61102"/>
                    <a:pt x="59125" y="61090"/>
                  </a:cubicBezTo>
                  <a:cubicBezTo>
                    <a:pt x="59309" y="61346"/>
                    <a:pt x="59504" y="61597"/>
                    <a:pt x="59699" y="61848"/>
                  </a:cubicBezTo>
                  <a:cubicBezTo>
                    <a:pt x="59969" y="61875"/>
                    <a:pt x="60243" y="61897"/>
                    <a:pt x="60514" y="61912"/>
                  </a:cubicBezTo>
                  <a:cubicBezTo>
                    <a:pt x="60318" y="61646"/>
                    <a:pt x="60135" y="61379"/>
                    <a:pt x="59951" y="61109"/>
                  </a:cubicBezTo>
                  <a:close/>
                  <a:moveTo>
                    <a:pt x="61482" y="61961"/>
                  </a:moveTo>
                  <a:cubicBezTo>
                    <a:pt x="61290" y="61676"/>
                    <a:pt x="61103" y="61391"/>
                    <a:pt x="60926" y="61102"/>
                  </a:cubicBezTo>
                  <a:cubicBezTo>
                    <a:pt x="60679" y="61105"/>
                    <a:pt x="60435" y="61109"/>
                    <a:pt x="60187" y="61109"/>
                  </a:cubicBezTo>
                  <a:cubicBezTo>
                    <a:pt x="60150" y="61109"/>
                    <a:pt x="60116" y="61109"/>
                    <a:pt x="60078" y="61109"/>
                  </a:cubicBezTo>
                  <a:cubicBezTo>
                    <a:pt x="60262" y="61383"/>
                    <a:pt x="60454" y="61653"/>
                    <a:pt x="60649" y="61923"/>
                  </a:cubicBezTo>
                  <a:cubicBezTo>
                    <a:pt x="60926" y="61938"/>
                    <a:pt x="61204" y="61953"/>
                    <a:pt x="61482" y="61961"/>
                  </a:cubicBezTo>
                  <a:close/>
                  <a:moveTo>
                    <a:pt x="61579" y="62103"/>
                  </a:moveTo>
                  <a:cubicBezTo>
                    <a:pt x="61305" y="62096"/>
                    <a:pt x="61031" y="62085"/>
                    <a:pt x="60754" y="62070"/>
                  </a:cubicBezTo>
                  <a:cubicBezTo>
                    <a:pt x="60941" y="62317"/>
                    <a:pt x="61129" y="62569"/>
                    <a:pt x="61324" y="62816"/>
                  </a:cubicBezTo>
                  <a:cubicBezTo>
                    <a:pt x="61594" y="62846"/>
                    <a:pt x="61864" y="62873"/>
                    <a:pt x="62134" y="62895"/>
                  </a:cubicBezTo>
                  <a:cubicBezTo>
                    <a:pt x="61943" y="62632"/>
                    <a:pt x="61759" y="62370"/>
                    <a:pt x="61579" y="62103"/>
                  </a:cubicBezTo>
                  <a:close/>
                  <a:moveTo>
                    <a:pt x="63099" y="62963"/>
                  </a:moveTo>
                  <a:cubicBezTo>
                    <a:pt x="62911" y="62685"/>
                    <a:pt x="62723" y="62404"/>
                    <a:pt x="62547" y="62118"/>
                  </a:cubicBezTo>
                  <a:cubicBezTo>
                    <a:pt x="62266" y="62118"/>
                    <a:pt x="61984" y="62115"/>
                    <a:pt x="61703" y="62107"/>
                  </a:cubicBezTo>
                  <a:cubicBezTo>
                    <a:pt x="61887" y="62374"/>
                    <a:pt x="62074" y="62644"/>
                    <a:pt x="62269" y="62906"/>
                  </a:cubicBezTo>
                  <a:cubicBezTo>
                    <a:pt x="62547" y="62929"/>
                    <a:pt x="62825" y="62948"/>
                    <a:pt x="63099" y="62963"/>
                  </a:cubicBezTo>
                  <a:close/>
                  <a:moveTo>
                    <a:pt x="63196" y="63105"/>
                  </a:moveTo>
                  <a:cubicBezTo>
                    <a:pt x="62922" y="63090"/>
                    <a:pt x="62652" y="63075"/>
                    <a:pt x="62378" y="63053"/>
                  </a:cubicBezTo>
                  <a:cubicBezTo>
                    <a:pt x="62562" y="63300"/>
                    <a:pt x="62750" y="63548"/>
                    <a:pt x="62945" y="63792"/>
                  </a:cubicBezTo>
                  <a:cubicBezTo>
                    <a:pt x="63211" y="63826"/>
                    <a:pt x="63481" y="63856"/>
                    <a:pt x="63752" y="63886"/>
                  </a:cubicBezTo>
                  <a:cubicBezTo>
                    <a:pt x="63560" y="63627"/>
                    <a:pt x="63376" y="63368"/>
                    <a:pt x="63196" y="63105"/>
                  </a:cubicBezTo>
                  <a:moveTo>
                    <a:pt x="64712" y="63972"/>
                  </a:moveTo>
                  <a:cubicBezTo>
                    <a:pt x="64524" y="63694"/>
                    <a:pt x="64341" y="63420"/>
                    <a:pt x="64161" y="63143"/>
                  </a:cubicBezTo>
                  <a:cubicBezTo>
                    <a:pt x="63883" y="63135"/>
                    <a:pt x="63601" y="63124"/>
                    <a:pt x="63324" y="63113"/>
                  </a:cubicBezTo>
                  <a:cubicBezTo>
                    <a:pt x="63504" y="63375"/>
                    <a:pt x="63691" y="63638"/>
                    <a:pt x="63883" y="63897"/>
                  </a:cubicBezTo>
                  <a:cubicBezTo>
                    <a:pt x="64161" y="63927"/>
                    <a:pt x="64434" y="63949"/>
                    <a:pt x="64712" y="63972"/>
                  </a:cubicBezTo>
                  <a:moveTo>
                    <a:pt x="64810" y="64111"/>
                  </a:moveTo>
                  <a:cubicBezTo>
                    <a:pt x="64536" y="64092"/>
                    <a:pt x="64266" y="64069"/>
                    <a:pt x="63992" y="64043"/>
                  </a:cubicBezTo>
                  <a:cubicBezTo>
                    <a:pt x="64176" y="64287"/>
                    <a:pt x="64363" y="64531"/>
                    <a:pt x="64554" y="64771"/>
                  </a:cubicBezTo>
                  <a:cubicBezTo>
                    <a:pt x="64825" y="64812"/>
                    <a:pt x="65091" y="64846"/>
                    <a:pt x="65361" y="64880"/>
                  </a:cubicBezTo>
                  <a:cubicBezTo>
                    <a:pt x="65174" y="64625"/>
                    <a:pt x="64990" y="64370"/>
                    <a:pt x="64810" y="64111"/>
                  </a:cubicBezTo>
                  <a:close/>
                  <a:moveTo>
                    <a:pt x="66318" y="64981"/>
                  </a:moveTo>
                  <a:cubicBezTo>
                    <a:pt x="66130" y="64711"/>
                    <a:pt x="65946" y="64441"/>
                    <a:pt x="65770" y="64167"/>
                  </a:cubicBezTo>
                  <a:cubicBezTo>
                    <a:pt x="65492" y="64156"/>
                    <a:pt x="65215" y="64141"/>
                    <a:pt x="64933" y="64122"/>
                  </a:cubicBezTo>
                  <a:cubicBezTo>
                    <a:pt x="65117" y="64381"/>
                    <a:pt x="65301" y="64640"/>
                    <a:pt x="65492" y="64895"/>
                  </a:cubicBezTo>
                  <a:cubicBezTo>
                    <a:pt x="65766" y="64929"/>
                    <a:pt x="66044" y="64955"/>
                    <a:pt x="66318" y="64981"/>
                  </a:cubicBezTo>
                  <a:close/>
                  <a:moveTo>
                    <a:pt x="66415" y="65124"/>
                  </a:moveTo>
                  <a:cubicBezTo>
                    <a:pt x="66145" y="65101"/>
                    <a:pt x="65875" y="65071"/>
                    <a:pt x="65601" y="65041"/>
                  </a:cubicBezTo>
                  <a:cubicBezTo>
                    <a:pt x="65785" y="65281"/>
                    <a:pt x="65973" y="65522"/>
                    <a:pt x="66164" y="65762"/>
                  </a:cubicBezTo>
                  <a:cubicBezTo>
                    <a:pt x="66430" y="65803"/>
                    <a:pt x="66697" y="65844"/>
                    <a:pt x="66967" y="65882"/>
                  </a:cubicBezTo>
                  <a:cubicBezTo>
                    <a:pt x="66779" y="65630"/>
                    <a:pt x="66596" y="65379"/>
                    <a:pt x="66415" y="65124"/>
                  </a:cubicBezTo>
                  <a:close/>
                  <a:moveTo>
                    <a:pt x="67920" y="65998"/>
                  </a:moveTo>
                  <a:cubicBezTo>
                    <a:pt x="67732" y="65735"/>
                    <a:pt x="67552" y="65465"/>
                    <a:pt x="67376" y="65199"/>
                  </a:cubicBezTo>
                  <a:cubicBezTo>
                    <a:pt x="67095" y="65180"/>
                    <a:pt x="66817" y="65105"/>
                    <a:pt x="66539" y="65135"/>
                  </a:cubicBezTo>
                  <a:cubicBezTo>
                    <a:pt x="66719" y="65390"/>
                    <a:pt x="66907" y="65645"/>
                    <a:pt x="67098" y="65897"/>
                  </a:cubicBezTo>
                  <a:cubicBezTo>
                    <a:pt x="67372" y="65934"/>
                    <a:pt x="67646" y="65968"/>
                    <a:pt x="67920" y="65998"/>
                  </a:cubicBezTo>
                  <a:moveTo>
                    <a:pt x="68018" y="66141"/>
                  </a:moveTo>
                  <a:cubicBezTo>
                    <a:pt x="67747" y="66111"/>
                    <a:pt x="67477" y="66081"/>
                    <a:pt x="67207" y="66043"/>
                  </a:cubicBezTo>
                  <a:cubicBezTo>
                    <a:pt x="67387" y="66283"/>
                    <a:pt x="67575" y="66520"/>
                    <a:pt x="67766" y="66756"/>
                  </a:cubicBezTo>
                  <a:cubicBezTo>
                    <a:pt x="68033" y="66801"/>
                    <a:pt x="68299" y="66846"/>
                    <a:pt x="68565" y="66887"/>
                  </a:cubicBezTo>
                  <a:cubicBezTo>
                    <a:pt x="68378" y="66640"/>
                    <a:pt x="68198" y="66392"/>
                    <a:pt x="68018" y="66141"/>
                  </a:cubicBezTo>
                  <a:moveTo>
                    <a:pt x="69515" y="67019"/>
                  </a:moveTo>
                  <a:cubicBezTo>
                    <a:pt x="69331" y="66760"/>
                    <a:pt x="69151" y="66497"/>
                    <a:pt x="68974" y="66231"/>
                  </a:cubicBezTo>
                  <a:cubicBezTo>
                    <a:pt x="68697" y="66208"/>
                    <a:pt x="68419" y="66182"/>
                    <a:pt x="68141" y="66152"/>
                  </a:cubicBezTo>
                  <a:cubicBezTo>
                    <a:pt x="68321" y="66407"/>
                    <a:pt x="68509" y="66658"/>
                    <a:pt x="68697" y="66906"/>
                  </a:cubicBezTo>
                  <a:cubicBezTo>
                    <a:pt x="68971" y="66947"/>
                    <a:pt x="69241" y="66985"/>
                    <a:pt x="69515" y="67019"/>
                  </a:cubicBezTo>
                  <a:moveTo>
                    <a:pt x="69616" y="67105"/>
                  </a:moveTo>
                  <a:cubicBezTo>
                    <a:pt x="69346" y="67127"/>
                    <a:pt x="69076" y="67090"/>
                    <a:pt x="68809" y="67052"/>
                  </a:cubicBezTo>
                  <a:cubicBezTo>
                    <a:pt x="68989" y="67289"/>
                    <a:pt x="69173" y="67521"/>
                    <a:pt x="69365" y="67754"/>
                  </a:cubicBezTo>
                  <a:cubicBezTo>
                    <a:pt x="69631" y="67806"/>
                    <a:pt x="69897" y="67852"/>
                    <a:pt x="70164" y="67897"/>
                  </a:cubicBezTo>
                  <a:cubicBezTo>
                    <a:pt x="69976" y="67653"/>
                    <a:pt x="69796" y="67409"/>
                    <a:pt x="69616" y="67105"/>
                  </a:cubicBezTo>
                  <a:close/>
                  <a:moveTo>
                    <a:pt x="71109" y="68043"/>
                  </a:moveTo>
                  <a:cubicBezTo>
                    <a:pt x="70925" y="67788"/>
                    <a:pt x="70745" y="67529"/>
                    <a:pt x="70569" y="67266"/>
                  </a:cubicBezTo>
                  <a:cubicBezTo>
                    <a:pt x="70291" y="67240"/>
                    <a:pt x="70014" y="67210"/>
                    <a:pt x="69740" y="67176"/>
                  </a:cubicBezTo>
                  <a:cubicBezTo>
                    <a:pt x="69920" y="67424"/>
                    <a:pt x="70104" y="67671"/>
                    <a:pt x="70291" y="67919"/>
                  </a:cubicBezTo>
                  <a:cubicBezTo>
                    <a:pt x="70565" y="67964"/>
                    <a:pt x="70835" y="68005"/>
                    <a:pt x="71109" y="68043"/>
                  </a:cubicBezTo>
                  <a:close/>
                  <a:moveTo>
                    <a:pt x="71211" y="68185"/>
                  </a:moveTo>
                  <a:cubicBezTo>
                    <a:pt x="70940" y="68148"/>
                    <a:pt x="70670" y="68107"/>
                    <a:pt x="70404" y="68062"/>
                  </a:cubicBezTo>
                  <a:cubicBezTo>
                    <a:pt x="70584" y="68298"/>
                    <a:pt x="70772" y="68527"/>
                    <a:pt x="70959" y="68759"/>
                  </a:cubicBezTo>
                  <a:cubicBezTo>
                    <a:pt x="71226" y="68812"/>
                    <a:pt x="71492" y="68865"/>
                    <a:pt x="71758" y="68913"/>
                  </a:cubicBezTo>
                  <a:cubicBezTo>
                    <a:pt x="71571" y="68669"/>
                    <a:pt x="71391" y="68429"/>
                    <a:pt x="71211" y="68185"/>
                  </a:cubicBezTo>
                  <a:close/>
                  <a:moveTo>
                    <a:pt x="72700" y="69071"/>
                  </a:moveTo>
                  <a:cubicBezTo>
                    <a:pt x="72516" y="68820"/>
                    <a:pt x="72336" y="68564"/>
                    <a:pt x="72160" y="68305"/>
                  </a:cubicBezTo>
                  <a:cubicBezTo>
                    <a:pt x="71882" y="68275"/>
                    <a:pt x="71608" y="68238"/>
                    <a:pt x="71331" y="68200"/>
                  </a:cubicBezTo>
                  <a:cubicBezTo>
                    <a:pt x="71511" y="68448"/>
                    <a:pt x="71695" y="68692"/>
                    <a:pt x="71886" y="68936"/>
                  </a:cubicBezTo>
                  <a:cubicBezTo>
                    <a:pt x="72156" y="68985"/>
                    <a:pt x="72430" y="69030"/>
                    <a:pt x="72700" y="69071"/>
                  </a:cubicBezTo>
                  <a:moveTo>
                    <a:pt x="72805" y="69213"/>
                  </a:moveTo>
                  <a:cubicBezTo>
                    <a:pt x="72535" y="69168"/>
                    <a:pt x="72265" y="69127"/>
                    <a:pt x="71995" y="69078"/>
                  </a:cubicBezTo>
                  <a:cubicBezTo>
                    <a:pt x="72179" y="69311"/>
                    <a:pt x="72362" y="69540"/>
                    <a:pt x="72550" y="69769"/>
                  </a:cubicBezTo>
                  <a:cubicBezTo>
                    <a:pt x="72816" y="69825"/>
                    <a:pt x="73083" y="69881"/>
                    <a:pt x="73349" y="69930"/>
                  </a:cubicBezTo>
                  <a:cubicBezTo>
                    <a:pt x="73162" y="69694"/>
                    <a:pt x="72981" y="69454"/>
                    <a:pt x="72805" y="69213"/>
                  </a:cubicBezTo>
                  <a:moveTo>
                    <a:pt x="74291" y="70103"/>
                  </a:moveTo>
                  <a:cubicBezTo>
                    <a:pt x="74107" y="69851"/>
                    <a:pt x="73923" y="69600"/>
                    <a:pt x="73747" y="69349"/>
                  </a:cubicBezTo>
                  <a:cubicBezTo>
                    <a:pt x="73473" y="69311"/>
                    <a:pt x="73195" y="69270"/>
                    <a:pt x="72921" y="69228"/>
                  </a:cubicBezTo>
                  <a:cubicBezTo>
                    <a:pt x="73102" y="69472"/>
                    <a:pt x="73285" y="69716"/>
                    <a:pt x="73473" y="69956"/>
                  </a:cubicBezTo>
                  <a:cubicBezTo>
                    <a:pt x="73747" y="70009"/>
                    <a:pt x="74017" y="70058"/>
                    <a:pt x="74291" y="70103"/>
                  </a:cubicBezTo>
                  <a:close/>
                  <a:moveTo>
                    <a:pt x="74392" y="70242"/>
                  </a:moveTo>
                  <a:cubicBezTo>
                    <a:pt x="74122" y="70197"/>
                    <a:pt x="73856" y="70148"/>
                    <a:pt x="73586" y="70099"/>
                  </a:cubicBezTo>
                  <a:cubicBezTo>
                    <a:pt x="73769" y="70328"/>
                    <a:pt x="73953" y="70557"/>
                    <a:pt x="74141" y="70782"/>
                  </a:cubicBezTo>
                  <a:cubicBezTo>
                    <a:pt x="74407" y="70842"/>
                    <a:pt x="74670" y="70898"/>
                    <a:pt x="74936" y="70954"/>
                  </a:cubicBezTo>
                  <a:cubicBezTo>
                    <a:pt x="74752" y="70718"/>
                    <a:pt x="74572" y="70482"/>
                    <a:pt x="74392" y="70242"/>
                  </a:cubicBezTo>
                  <a:close/>
                  <a:moveTo>
                    <a:pt x="75878" y="71138"/>
                  </a:moveTo>
                  <a:cubicBezTo>
                    <a:pt x="75690" y="70891"/>
                    <a:pt x="75510" y="70639"/>
                    <a:pt x="75334" y="70392"/>
                  </a:cubicBezTo>
                  <a:cubicBezTo>
                    <a:pt x="75060" y="70350"/>
                    <a:pt x="74782" y="70305"/>
                    <a:pt x="74509" y="70260"/>
                  </a:cubicBezTo>
                  <a:cubicBezTo>
                    <a:pt x="74689" y="70504"/>
                    <a:pt x="74873" y="70741"/>
                    <a:pt x="75064" y="70981"/>
                  </a:cubicBezTo>
                  <a:cubicBezTo>
                    <a:pt x="75334" y="71037"/>
                    <a:pt x="75604" y="71089"/>
                    <a:pt x="75878" y="71138"/>
                  </a:cubicBezTo>
                  <a:close/>
                  <a:moveTo>
                    <a:pt x="75979" y="71277"/>
                  </a:moveTo>
                  <a:cubicBezTo>
                    <a:pt x="75709" y="71228"/>
                    <a:pt x="75443" y="71176"/>
                    <a:pt x="75176" y="71123"/>
                  </a:cubicBezTo>
                  <a:cubicBezTo>
                    <a:pt x="75357" y="71348"/>
                    <a:pt x="75540" y="71573"/>
                    <a:pt x="75728" y="71799"/>
                  </a:cubicBezTo>
                  <a:cubicBezTo>
                    <a:pt x="75994" y="71862"/>
                    <a:pt x="76257" y="71922"/>
                    <a:pt x="76523" y="71982"/>
                  </a:cubicBezTo>
                  <a:cubicBezTo>
                    <a:pt x="76340" y="71746"/>
                    <a:pt x="76159" y="71513"/>
                    <a:pt x="75979" y="71277"/>
                  </a:cubicBezTo>
                  <a:close/>
                  <a:moveTo>
                    <a:pt x="77461" y="72174"/>
                  </a:moveTo>
                  <a:cubicBezTo>
                    <a:pt x="77278" y="71930"/>
                    <a:pt x="77097" y="71682"/>
                    <a:pt x="76921" y="71435"/>
                  </a:cubicBezTo>
                  <a:cubicBezTo>
                    <a:pt x="76643" y="71393"/>
                    <a:pt x="76370" y="71345"/>
                    <a:pt x="76096" y="71296"/>
                  </a:cubicBezTo>
                  <a:cubicBezTo>
                    <a:pt x="76276" y="71536"/>
                    <a:pt x="76460" y="71772"/>
                    <a:pt x="76647" y="72009"/>
                  </a:cubicBezTo>
                  <a:cubicBezTo>
                    <a:pt x="76917" y="72065"/>
                    <a:pt x="77191" y="72121"/>
                    <a:pt x="77461" y="72174"/>
                  </a:cubicBezTo>
                  <a:moveTo>
                    <a:pt x="77566" y="72313"/>
                  </a:moveTo>
                  <a:cubicBezTo>
                    <a:pt x="77296" y="72260"/>
                    <a:pt x="77030" y="72204"/>
                    <a:pt x="76760" y="72148"/>
                  </a:cubicBezTo>
                  <a:cubicBezTo>
                    <a:pt x="76944" y="72373"/>
                    <a:pt x="77127" y="72598"/>
                    <a:pt x="77315" y="72819"/>
                  </a:cubicBezTo>
                  <a:cubicBezTo>
                    <a:pt x="77581" y="72887"/>
                    <a:pt x="77844" y="72950"/>
                    <a:pt x="78111" y="73010"/>
                  </a:cubicBezTo>
                  <a:cubicBezTo>
                    <a:pt x="77927" y="72778"/>
                    <a:pt x="77743" y="72545"/>
                    <a:pt x="77566" y="72313"/>
                  </a:cubicBezTo>
                  <a:close/>
                  <a:moveTo>
                    <a:pt x="79045" y="73213"/>
                  </a:moveTo>
                  <a:cubicBezTo>
                    <a:pt x="78861" y="72973"/>
                    <a:pt x="78681" y="72729"/>
                    <a:pt x="78504" y="72481"/>
                  </a:cubicBezTo>
                  <a:cubicBezTo>
                    <a:pt x="78227" y="72436"/>
                    <a:pt x="77953" y="72388"/>
                    <a:pt x="77679" y="72335"/>
                  </a:cubicBezTo>
                  <a:cubicBezTo>
                    <a:pt x="77859" y="72568"/>
                    <a:pt x="78043" y="72804"/>
                    <a:pt x="78234" y="73037"/>
                  </a:cubicBezTo>
                  <a:cubicBezTo>
                    <a:pt x="78504" y="73101"/>
                    <a:pt x="78775" y="73157"/>
                    <a:pt x="79045" y="73213"/>
                  </a:cubicBezTo>
                  <a:moveTo>
                    <a:pt x="79150" y="73352"/>
                  </a:moveTo>
                  <a:cubicBezTo>
                    <a:pt x="78883" y="73296"/>
                    <a:pt x="78613" y="73239"/>
                    <a:pt x="78347" y="73179"/>
                  </a:cubicBezTo>
                  <a:cubicBezTo>
                    <a:pt x="78527" y="73401"/>
                    <a:pt x="78715" y="73626"/>
                    <a:pt x="78902" y="73843"/>
                  </a:cubicBezTo>
                  <a:cubicBezTo>
                    <a:pt x="79165" y="73915"/>
                    <a:pt x="79431" y="73979"/>
                    <a:pt x="79698" y="74042"/>
                  </a:cubicBezTo>
                  <a:cubicBezTo>
                    <a:pt x="79510" y="73813"/>
                    <a:pt x="79330" y="73581"/>
                    <a:pt x="79150" y="73352"/>
                  </a:cubicBezTo>
                  <a:moveTo>
                    <a:pt x="80628" y="74256"/>
                  </a:moveTo>
                  <a:cubicBezTo>
                    <a:pt x="80444" y="74016"/>
                    <a:pt x="80264" y="73776"/>
                    <a:pt x="80084" y="73532"/>
                  </a:cubicBezTo>
                  <a:cubicBezTo>
                    <a:pt x="79810" y="73483"/>
                    <a:pt x="79536" y="73427"/>
                    <a:pt x="79262" y="73374"/>
                  </a:cubicBezTo>
                  <a:cubicBezTo>
                    <a:pt x="79442" y="73607"/>
                    <a:pt x="79626" y="73840"/>
                    <a:pt x="79818" y="74072"/>
                  </a:cubicBezTo>
                  <a:cubicBezTo>
                    <a:pt x="80088" y="74136"/>
                    <a:pt x="80358" y="74196"/>
                    <a:pt x="80628" y="74256"/>
                  </a:cubicBezTo>
                  <a:moveTo>
                    <a:pt x="80733" y="74391"/>
                  </a:moveTo>
                  <a:cubicBezTo>
                    <a:pt x="80467" y="74335"/>
                    <a:pt x="80197" y="74275"/>
                    <a:pt x="79930" y="74211"/>
                  </a:cubicBezTo>
                  <a:cubicBezTo>
                    <a:pt x="80110" y="74433"/>
                    <a:pt x="80298" y="74654"/>
                    <a:pt x="80486" y="74871"/>
                  </a:cubicBezTo>
                  <a:cubicBezTo>
                    <a:pt x="80752" y="74943"/>
                    <a:pt x="81015" y="75010"/>
                    <a:pt x="81281" y="75078"/>
                  </a:cubicBezTo>
                  <a:cubicBezTo>
                    <a:pt x="81093" y="74849"/>
                    <a:pt x="80913" y="74620"/>
                    <a:pt x="80733" y="74391"/>
                  </a:cubicBezTo>
                  <a:close/>
                  <a:moveTo>
                    <a:pt x="82211" y="75303"/>
                  </a:moveTo>
                  <a:cubicBezTo>
                    <a:pt x="82028" y="75063"/>
                    <a:pt x="81844" y="74823"/>
                    <a:pt x="81667" y="74583"/>
                  </a:cubicBezTo>
                  <a:cubicBezTo>
                    <a:pt x="81390" y="74530"/>
                    <a:pt x="81120" y="74474"/>
                    <a:pt x="80846" y="74414"/>
                  </a:cubicBezTo>
                  <a:cubicBezTo>
                    <a:pt x="81026" y="74646"/>
                    <a:pt x="81210" y="74879"/>
                    <a:pt x="81397" y="75108"/>
                  </a:cubicBezTo>
                  <a:cubicBezTo>
                    <a:pt x="81667" y="75175"/>
                    <a:pt x="81941" y="75239"/>
                    <a:pt x="82211" y="75303"/>
                  </a:cubicBezTo>
                  <a:close/>
                  <a:moveTo>
                    <a:pt x="82317" y="75434"/>
                  </a:moveTo>
                  <a:cubicBezTo>
                    <a:pt x="82046" y="75374"/>
                    <a:pt x="81780" y="75310"/>
                    <a:pt x="81514" y="75247"/>
                  </a:cubicBezTo>
                  <a:cubicBezTo>
                    <a:pt x="81694" y="75464"/>
                    <a:pt x="81881" y="75686"/>
                    <a:pt x="82069" y="75903"/>
                  </a:cubicBezTo>
                  <a:cubicBezTo>
                    <a:pt x="82335" y="75975"/>
                    <a:pt x="82598" y="76046"/>
                    <a:pt x="82864" y="76117"/>
                  </a:cubicBezTo>
                  <a:cubicBezTo>
                    <a:pt x="82680" y="75892"/>
                    <a:pt x="82497" y="75663"/>
                    <a:pt x="82317" y="75434"/>
                  </a:cubicBezTo>
                  <a:close/>
                  <a:moveTo>
                    <a:pt x="83795" y="76346"/>
                  </a:moveTo>
                  <a:cubicBezTo>
                    <a:pt x="83607" y="76113"/>
                    <a:pt x="83427" y="75873"/>
                    <a:pt x="83247" y="75637"/>
                  </a:cubicBezTo>
                  <a:cubicBezTo>
                    <a:pt x="82973" y="75581"/>
                    <a:pt x="82699" y="75521"/>
                    <a:pt x="82425" y="75461"/>
                  </a:cubicBezTo>
                  <a:cubicBezTo>
                    <a:pt x="82605" y="75689"/>
                    <a:pt x="82793" y="75918"/>
                    <a:pt x="82981" y="76147"/>
                  </a:cubicBezTo>
                  <a:cubicBezTo>
                    <a:pt x="83251" y="76215"/>
                    <a:pt x="83521" y="76282"/>
                    <a:pt x="83795" y="76346"/>
                  </a:cubicBezTo>
                  <a:close/>
                  <a:moveTo>
                    <a:pt x="83900" y="76481"/>
                  </a:moveTo>
                  <a:cubicBezTo>
                    <a:pt x="83630" y="76417"/>
                    <a:pt x="83360" y="76350"/>
                    <a:pt x="83093" y="76282"/>
                  </a:cubicBezTo>
                  <a:cubicBezTo>
                    <a:pt x="83277" y="76500"/>
                    <a:pt x="83465" y="76717"/>
                    <a:pt x="83652" y="76935"/>
                  </a:cubicBezTo>
                  <a:cubicBezTo>
                    <a:pt x="83915" y="77010"/>
                    <a:pt x="84181" y="77085"/>
                    <a:pt x="84448" y="77156"/>
                  </a:cubicBezTo>
                  <a:cubicBezTo>
                    <a:pt x="84260" y="76931"/>
                    <a:pt x="84080" y="76706"/>
                    <a:pt x="83900" y="76481"/>
                  </a:cubicBezTo>
                  <a:moveTo>
                    <a:pt x="85374" y="77397"/>
                  </a:moveTo>
                  <a:cubicBezTo>
                    <a:pt x="85191" y="77164"/>
                    <a:pt x="85007" y="76928"/>
                    <a:pt x="84827" y="76691"/>
                  </a:cubicBezTo>
                  <a:cubicBezTo>
                    <a:pt x="84553" y="76631"/>
                    <a:pt x="84279" y="76567"/>
                    <a:pt x="84005" y="76504"/>
                  </a:cubicBezTo>
                  <a:cubicBezTo>
                    <a:pt x="84185" y="76732"/>
                    <a:pt x="84373" y="76961"/>
                    <a:pt x="84560" y="77186"/>
                  </a:cubicBezTo>
                  <a:cubicBezTo>
                    <a:pt x="84830" y="77258"/>
                    <a:pt x="85104" y="77329"/>
                    <a:pt x="85374" y="77397"/>
                  </a:cubicBezTo>
                  <a:close/>
                  <a:moveTo>
                    <a:pt x="86031" y="78200"/>
                  </a:moveTo>
                  <a:cubicBezTo>
                    <a:pt x="85843" y="77978"/>
                    <a:pt x="85660" y="77753"/>
                    <a:pt x="85479" y="77528"/>
                  </a:cubicBezTo>
                  <a:cubicBezTo>
                    <a:pt x="85209" y="77460"/>
                    <a:pt x="84943" y="77393"/>
                    <a:pt x="84677" y="77322"/>
                  </a:cubicBezTo>
                  <a:cubicBezTo>
                    <a:pt x="84857" y="77539"/>
                    <a:pt x="85044" y="77757"/>
                    <a:pt x="85236" y="77971"/>
                  </a:cubicBezTo>
                  <a:cubicBezTo>
                    <a:pt x="85498" y="78049"/>
                    <a:pt x="85765" y="78124"/>
                    <a:pt x="86031" y="78200"/>
                  </a:cubicBezTo>
                  <a:close/>
                  <a:moveTo>
                    <a:pt x="86144" y="78335"/>
                  </a:moveTo>
                  <a:cubicBezTo>
                    <a:pt x="85881" y="78263"/>
                    <a:pt x="85618" y="78188"/>
                    <a:pt x="85359" y="78113"/>
                  </a:cubicBezTo>
                  <a:cubicBezTo>
                    <a:pt x="85543" y="78320"/>
                    <a:pt x="85731" y="78522"/>
                    <a:pt x="85918" y="78729"/>
                  </a:cubicBezTo>
                  <a:cubicBezTo>
                    <a:pt x="86177" y="78811"/>
                    <a:pt x="86440" y="78894"/>
                    <a:pt x="86699" y="78972"/>
                  </a:cubicBezTo>
                  <a:cubicBezTo>
                    <a:pt x="86511" y="78762"/>
                    <a:pt x="86327" y="78548"/>
                    <a:pt x="86144" y="78335"/>
                  </a:cubicBezTo>
                  <a:close/>
                  <a:moveTo>
                    <a:pt x="87611" y="79243"/>
                  </a:moveTo>
                  <a:cubicBezTo>
                    <a:pt x="87423" y="79021"/>
                    <a:pt x="87235" y="78800"/>
                    <a:pt x="87055" y="78575"/>
                  </a:cubicBezTo>
                  <a:cubicBezTo>
                    <a:pt x="86789" y="78507"/>
                    <a:pt x="86523" y="78436"/>
                    <a:pt x="86256" y="78365"/>
                  </a:cubicBezTo>
                  <a:cubicBezTo>
                    <a:pt x="86440" y="78578"/>
                    <a:pt x="86628" y="78796"/>
                    <a:pt x="86819" y="79010"/>
                  </a:cubicBezTo>
                  <a:cubicBezTo>
                    <a:pt x="87082" y="79089"/>
                    <a:pt x="87344" y="79168"/>
                    <a:pt x="87611" y="79243"/>
                  </a:cubicBezTo>
                  <a:close/>
                  <a:moveTo>
                    <a:pt x="87723" y="79374"/>
                  </a:moveTo>
                  <a:cubicBezTo>
                    <a:pt x="87461" y="79303"/>
                    <a:pt x="87202" y="79224"/>
                    <a:pt x="86943" y="79149"/>
                  </a:cubicBezTo>
                  <a:cubicBezTo>
                    <a:pt x="87127" y="79355"/>
                    <a:pt x="87314" y="79558"/>
                    <a:pt x="87502" y="79764"/>
                  </a:cubicBezTo>
                  <a:cubicBezTo>
                    <a:pt x="87761" y="79847"/>
                    <a:pt x="88020" y="79929"/>
                    <a:pt x="88275" y="80012"/>
                  </a:cubicBezTo>
                  <a:cubicBezTo>
                    <a:pt x="88087" y="79802"/>
                    <a:pt x="87903" y="79588"/>
                    <a:pt x="87723" y="79374"/>
                  </a:cubicBezTo>
                  <a:close/>
                  <a:moveTo>
                    <a:pt x="89194" y="80289"/>
                  </a:moveTo>
                  <a:cubicBezTo>
                    <a:pt x="89006" y="80068"/>
                    <a:pt x="88819" y="79847"/>
                    <a:pt x="88639" y="79625"/>
                  </a:cubicBezTo>
                  <a:cubicBezTo>
                    <a:pt x="88369" y="79554"/>
                    <a:pt x="88098" y="79483"/>
                    <a:pt x="87832" y="79408"/>
                  </a:cubicBezTo>
                  <a:cubicBezTo>
                    <a:pt x="88016" y="79622"/>
                    <a:pt x="88203" y="79835"/>
                    <a:pt x="88391" y="80045"/>
                  </a:cubicBezTo>
                  <a:cubicBezTo>
                    <a:pt x="88657" y="80128"/>
                    <a:pt x="88924" y="80211"/>
                    <a:pt x="89194" y="80289"/>
                  </a:cubicBezTo>
                  <a:close/>
                  <a:moveTo>
                    <a:pt x="89307" y="80421"/>
                  </a:moveTo>
                  <a:cubicBezTo>
                    <a:pt x="89040" y="80346"/>
                    <a:pt x="88777" y="80267"/>
                    <a:pt x="88515" y="80184"/>
                  </a:cubicBezTo>
                  <a:cubicBezTo>
                    <a:pt x="88702" y="80391"/>
                    <a:pt x="88890" y="80593"/>
                    <a:pt x="89078" y="80796"/>
                  </a:cubicBezTo>
                  <a:cubicBezTo>
                    <a:pt x="89340" y="80882"/>
                    <a:pt x="89599" y="80968"/>
                    <a:pt x="89862" y="81055"/>
                  </a:cubicBezTo>
                  <a:cubicBezTo>
                    <a:pt x="89674" y="80845"/>
                    <a:pt x="89487" y="80635"/>
                    <a:pt x="89307" y="80421"/>
                  </a:cubicBezTo>
                  <a:close/>
                  <a:moveTo>
                    <a:pt x="90774" y="81336"/>
                  </a:moveTo>
                  <a:cubicBezTo>
                    <a:pt x="90582" y="81119"/>
                    <a:pt x="90398" y="80897"/>
                    <a:pt x="90215" y="80676"/>
                  </a:cubicBezTo>
                  <a:cubicBezTo>
                    <a:pt x="89944" y="80605"/>
                    <a:pt x="89678" y="80529"/>
                    <a:pt x="89412" y="80451"/>
                  </a:cubicBezTo>
                  <a:cubicBezTo>
                    <a:pt x="89595" y="80665"/>
                    <a:pt x="89783" y="80878"/>
                    <a:pt x="89974" y="81089"/>
                  </a:cubicBezTo>
                  <a:cubicBezTo>
                    <a:pt x="90241" y="81175"/>
                    <a:pt x="90507" y="81257"/>
                    <a:pt x="90774" y="81336"/>
                  </a:cubicBezTo>
                  <a:close/>
                  <a:moveTo>
                    <a:pt x="90886" y="81467"/>
                  </a:moveTo>
                  <a:cubicBezTo>
                    <a:pt x="90620" y="81389"/>
                    <a:pt x="90361" y="81306"/>
                    <a:pt x="90098" y="81224"/>
                  </a:cubicBezTo>
                  <a:cubicBezTo>
                    <a:pt x="90282" y="81430"/>
                    <a:pt x="90473" y="81633"/>
                    <a:pt x="90661" y="81835"/>
                  </a:cubicBezTo>
                  <a:cubicBezTo>
                    <a:pt x="90924" y="81925"/>
                    <a:pt x="91186" y="82012"/>
                    <a:pt x="91445" y="82098"/>
                  </a:cubicBezTo>
                  <a:cubicBezTo>
                    <a:pt x="91258" y="81888"/>
                    <a:pt x="91070" y="81678"/>
                    <a:pt x="90886" y="81467"/>
                  </a:cubicBezTo>
                  <a:close/>
                  <a:moveTo>
                    <a:pt x="92357" y="82387"/>
                  </a:moveTo>
                  <a:cubicBezTo>
                    <a:pt x="92169" y="82169"/>
                    <a:pt x="91982" y="81952"/>
                    <a:pt x="91798" y="81730"/>
                  </a:cubicBezTo>
                  <a:cubicBezTo>
                    <a:pt x="91528" y="81655"/>
                    <a:pt x="91258" y="81576"/>
                    <a:pt x="90987" y="81498"/>
                  </a:cubicBezTo>
                  <a:cubicBezTo>
                    <a:pt x="91175" y="81711"/>
                    <a:pt x="91363" y="81921"/>
                    <a:pt x="91558" y="82135"/>
                  </a:cubicBezTo>
                  <a:cubicBezTo>
                    <a:pt x="91824" y="82222"/>
                    <a:pt x="92091" y="82304"/>
                    <a:pt x="92357" y="82387"/>
                  </a:cubicBezTo>
                  <a:moveTo>
                    <a:pt x="92469" y="82518"/>
                  </a:moveTo>
                  <a:cubicBezTo>
                    <a:pt x="92207" y="82436"/>
                    <a:pt x="91940" y="82353"/>
                    <a:pt x="91678" y="82267"/>
                  </a:cubicBezTo>
                  <a:cubicBezTo>
                    <a:pt x="91865" y="82469"/>
                    <a:pt x="92057" y="82672"/>
                    <a:pt x="92248" y="82874"/>
                  </a:cubicBezTo>
                  <a:cubicBezTo>
                    <a:pt x="92507" y="82968"/>
                    <a:pt x="92770" y="83058"/>
                    <a:pt x="93032" y="83145"/>
                  </a:cubicBezTo>
                  <a:cubicBezTo>
                    <a:pt x="92845" y="82935"/>
                    <a:pt x="92657" y="82728"/>
                    <a:pt x="92469" y="82518"/>
                  </a:cubicBezTo>
                  <a:close/>
                  <a:moveTo>
                    <a:pt x="93944" y="83441"/>
                  </a:moveTo>
                  <a:cubicBezTo>
                    <a:pt x="93753" y="83223"/>
                    <a:pt x="93565" y="83006"/>
                    <a:pt x="93381" y="82788"/>
                  </a:cubicBezTo>
                  <a:cubicBezTo>
                    <a:pt x="93111" y="82709"/>
                    <a:pt x="92841" y="82631"/>
                    <a:pt x="92571" y="82548"/>
                  </a:cubicBezTo>
                  <a:cubicBezTo>
                    <a:pt x="92758" y="82758"/>
                    <a:pt x="92946" y="82968"/>
                    <a:pt x="93141" y="83178"/>
                  </a:cubicBezTo>
                  <a:cubicBezTo>
                    <a:pt x="93407" y="83268"/>
                    <a:pt x="93674" y="83355"/>
                    <a:pt x="93944" y="83441"/>
                  </a:cubicBezTo>
                  <a:close/>
                  <a:moveTo>
                    <a:pt x="94057" y="83569"/>
                  </a:moveTo>
                  <a:cubicBezTo>
                    <a:pt x="93790" y="83486"/>
                    <a:pt x="93528" y="83400"/>
                    <a:pt x="93261" y="83313"/>
                  </a:cubicBezTo>
                  <a:cubicBezTo>
                    <a:pt x="93453" y="83516"/>
                    <a:pt x="93640" y="83715"/>
                    <a:pt x="93835" y="83918"/>
                  </a:cubicBezTo>
                  <a:cubicBezTo>
                    <a:pt x="94094" y="84011"/>
                    <a:pt x="94357" y="84101"/>
                    <a:pt x="94619" y="84191"/>
                  </a:cubicBezTo>
                  <a:cubicBezTo>
                    <a:pt x="94428" y="83985"/>
                    <a:pt x="94240" y="83779"/>
                    <a:pt x="94057" y="83569"/>
                  </a:cubicBezTo>
                  <a:moveTo>
                    <a:pt x="95531" y="84495"/>
                  </a:moveTo>
                  <a:cubicBezTo>
                    <a:pt x="95340" y="84278"/>
                    <a:pt x="95152" y="84064"/>
                    <a:pt x="94965" y="83846"/>
                  </a:cubicBezTo>
                  <a:cubicBezTo>
                    <a:pt x="94694" y="83764"/>
                    <a:pt x="94424" y="83681"/>
                    <a:pt x="94154" y="83599"/>
                  </a:cubicBezTo>
                  <a:cubicBezTo>
                    <a:pt x="94342" y="83809"/>
                    <a:pt x="94533" y="84019"/>
                    <a:pt x="94724" y="84229"/>
                  </a:cubicBezTo>
                  <a:cubicBezTo>
                    <a:pt x="94991" y="84319"/>
                    <a:pt x="95261" y="84409"/>
                    <a:pt x="95531" y="84495"/>
                  </a:cubicBezTo>
                  <a:close/>
                  <a:moveTo>
                    <a:pt x="94845" y="84360"/>
                  </a:moveTo>
                  <a:cubicBezTo>
                    <a:pt x="95032" y="84559"/>
                    <a:pt x="95223" y="84762"/>
                    <a:pt x="95419" y="84961"/>
                  </a:cubicBezTo>
                  <a:cubicBezTo>
                    <a:pt x="95681" y="85058"/>
                    <a:pt x="95944" y="85152"/>
                    <a:pt x="96206" y="85242"/>
                  </a:cubicBezTo>
                  <a:cubicBezTo>
                    <a:pt x="96015" y="85036"/>
                    <a:pt x="95828" y="84829"/>
                    <a:pt x="95640" y="84619"/>
                  </a:cubicBezTo>
                  <a:cubicBezTo>
                    <a:pt x="95374" y="84533"/>
                    <a:pt x="95111" y="84447"/>
                    <a:pt x="94845" y="84360"/>
                  </a:cubicBezTo>
                  <a:close/>
                  <a:moveTo>
                    <a:pt x="95055" y="83873"/>
                  </a:moveTo>
                  <a:cubicBezTo>
                    <a:pt x="95238" y="84090"/>
                    <a:pt x="95430" y="84308"/>
                    <a:pt x="95625" y="84525"/>
                  </a:cubicBezTo>
                  <a:cubicBezTo>
                    <a:pt x="95895" y="84612"/>
                    <a:pt x="96173" y="84698"/>
                    <a:pt x="96447" y="84784"/>
                  </a:cubicBezTo>
                  <a:cubicBezTo>
                    <a:pt x="96255" y="84559"/>
                    <a:pt x="96068" y="84334"/>
                    <a:pt x="95884" y="84109"/>
                  </a:cubicBezTo>
                  <a:cubicBezTo>
                    <a:pt x="95606" y="84030"/>
                    <a:pt x="95329" y="83951"/>
                    <a:pt x="95055" y="83873"/>
                  </a:cubicBezTo>
                  <a:close/>
                  <a:moveTo>
                    <a:pt x="94383" y="83070"/>
                  </a:moveTo>
                  <a:cubicBezTo>
                    <a:pt x="94571" y="83295"/>
                    <a:pt x="94758" y="83524"/>
                    <a:pt x="94950" y="83749"/>
                  </a:cubicBezTo>
                  <a:cubicBezTo>
                    <a:pt x="95227" y="83831"/>
                    <a:pt x="95509" y="83914"/>
                    <a:pt x="95786" y="83993"/>
                  </a:cubicBezTo>
                  <a:cubicBezTo>
                    <a:pt x="95599" y="83760"/>
                    <a:pt x="95411" y="83524"/>
                    <a:pt x="95227" y="83291"/>
                  </a:cubicBezTo>
                  <a:cubicBezTo>
                    <a:pt x="94946" y="83216"/>
                    <a:pt x="94664" y="83145"/>
                    <a:pt x="94383" y="83070"/>
                  </a:cubicBezTo>
                  <a:close/>
                  <a:moveTo>
                    <a:pt x="143291" y="8964"/>
                  </a:moveTo>
                  <a:cubicBezTo>
                    <a:pt x="161372" y="8964"/>
                    <a:pt x="177280" y="12374"/>
                    <a:pt x="183865" y="19871"/>
                  </a:cubicBezTo>
                  <a:cubicBezTo>
                    <a:pt x="186975" y="23417"/>
                    <a:pt x="188375" y="27488"/>
                    <a:pt x="188375" y="31806"/>
                  </a:cubicBezTo>
                  <a:cubicBezTo>
                    <a:pt x="188371" y="44585"/>
                    <a:pt x="176173" y="59530"/>
                    <a:pt x="160130" y="69656"/>
                  </a:cubicBezTo>
                  <a:cubicBezTo>
                    <a:pt x="145737" y="78766"/>
                    <a:pt x="127457" y="84150"/>
                    <a:pt x="110404" y="84150"/>
                  </a:cubicBezTo>
                  <a:cubicBezTo>
                    <a:pt x="104975" y="84150"/>
                    <a:pt x="99673" y="83602"/>
                    <a:pt x="94657" y="82458"/>
                  </a:cubicBezTo>
                  <a:cubicBezTo>
                    <a:pt x="94841" y="82706"/>
                    <a:pt x="95025" y="82950"/>
                    <a:pt x="95212" y="83193"/>
                  </a:cubicBezTo>
                  <a:cubicBezTo>
                    <a:pt x="100848" y="84630"/>
                    <a:pt x="106873" y="85313"/>
                    <a:pt x="113053" y="85313"/>
                  </a:cubicBezTo>
                  <a:cubicBezTo>
                    <a:pt x="130425" y="85313"/>
                    <a:pt x="149009" y="79925"/>
                    <a:pt x="163518" y="70801"/>
                  </a:cubicBezTo>
                  <a:cubicBezTo>
                    <a:pt x="179779" y="60606"/>
                    <a:pt x="191984" y="45456"/>
                    <a:pt x="191981" y="32459"/>
                  </a:cubicBezTo>
                  <a:cubicBezTo>
                    <a:pt x="191981" y="27975"/>
                    <a:pt x="190528" y="23747"/>
                    <a:pt x="187294" y="20062"/>
                  </a:cubicBezTo>
                  <a:cubicBezTo>
                    <a:pt x="180409" y="12213"/>
                    <a:pt x="163818" y="8592"/>
                    <a:pt x="145103" y="8592"/>
                  </a:cubicBezTo>
                  <a:lnTo>
                    <a:pt x="145092" y="8592"/>
                  </a:lnTo>
                  <a:cubicBezTo>
                    <a:pt x="138972" y="8592"/>
                    <a:pt x="132624" y="8979"/>
                    <a:pt x="126316" y="9729"/>
                  </a:cubicBezTo>
                  <a:cubicBezTo>
                    <a:pt x="126136" y="9808"/>
                    <a:pt x="125956" y="9883"/>
                    <a:pt x="125776" y="9962"/>
                  </a:cubicBezTo>
                  <a:cubicBezTo>
                    <a:pt x="131682" y="9302"/>
                    <a:pt x="137591" y="8964"/>
                    <a:pt x="143291" y="8964"/>
                  </a:cubicBezTo>
                  <a:close/>
                  <a:moveTo>
                    <a:pt x="141508" y="9418"/>
                  </a:moveTo>
                  <a:cubicBezTo>
                    <a:pt x="158925" y="9418"/>
                    <a:pt x="174125" y="12630"/>
                    <a:pt x="180372" y="19743"/>
                  </a:cubicBezTo>
                  <a:cubicBezTo>
                    <a:pt x="183347" y="23135"/>
                    <a:pt x="184683" y="27026"/>
                    <a:pt x="184683" y="31164"/>
                  </a:cubicBezTo>
                  <a:cubicBezTo>
                    <a:pt x="184679" y="43666"/>
                    <a:pt x="172511" y="58389"/>
                    <a:pt x="156693" y="68441"/>
                  </a:cubicBezTo>
                  <a:cubicBezTo>
                    <a:pt x="142431" y="77528"/>
                    <a:pt x="124478" y="82901"/>
                    <a:pt x="107763" y="82901"/>
                  </a:cubicBezTo>
                  <a:cubicBezTo>
                    <a:pt x="103046" y="82901"/>
                    <a:pt x="98431" y="82473"/>
                    <a:pt x="94023" y="81580"/>
                  </a:cubicBezTo>
                  <a:cubicBezTo>
                    <a:pt x="94203" y="81835"/>
                    <a:pt x="94387" y="82090"/>
                    <a:pt x="94574" y="82345"/>
                  </a:cubicBezTo>
                  <a:cubicBezTo>
                    <a:pt x="99610" y="83505"/>
                    <a:pt x="104945" y="84056"/>
                    <a:pt x="110404" y="84056"/>
                  </a:cubicBezTo>
                  <a:cubicBezTo>
                    <a:pt x="127438" y="84056"/>
                    <a:pt x="145703" y="78680"/>
                    <a:pt x="160077" y="69577"/>
                  </a:cubicBezTo>
                  <a:cubicBezTo>
                    <a:pt x="176109" y="59462"/>
                    <a:pt x="188285" y="44525"/>
                    <a:pt x="188281" y="31806"/>
                  </a:cubicBezTo>
                  <a:cubicBezTo>
                    <a:pt x="188281" y="27506"/>
                    <a:pt x="186893" y="23462"/>
                    <a:pt x="183794" y="19931"/>
                  </a:cubicBezTo>
                  <a:cubicBezTo>
                    <a:pt x="177254" y="12476"/>
                    <a:pt x="161368" y="9058"/>
                    <a:pt x="143306" y="9058"/>
                  </a:cubicBezTo>
                  <a:lnTo>
                    <a:pt x="143291" y="9058"/>
                  </a:lnTo>
                  <a:cubicBezTo>
                    <a:pt x="137501" y="9054"/>
                    <a:pt x="131487" y="9407"/>
                    <a:pt x="125487" y="10086"/>
                  </a:cubicBezTo>
                  <a:cubicBezTo>
                    <a:pt x="125311" y="10161"/>
                    <a:pt x="125138" y="10240"/>
                    <a:pt x="124962" y="10315"/>
                  </a:cubicBezTo>
                  <a:cubicBezTo>
                    <a:pt x="130556" y="9722"/>
                    <a:pt x="136135" y="9418"/>
                    <a:pt x="141508" y="9418"/>
                  </a:cubicBezTo>
                  <a:moveTo>
                    <a:pt x="139737" y="9864"/>
                  </a:moveTo>
                  <a:cubicBezTo>
                    <a:pt x="156483" y="9864"/>
                    <a:pt x="170969" y="12885"/>
                    <a:pt x="176882" y="19620"/>
                  </a:cubicBezTo>
                  <a:cubicBezTo>
                    <a:pt x="179726" y="22858"/>
                    <a:pt x="180998" y="26572"/>
                    <a:pt x="180998" y="30527"/>
                  </a:cubicBezTo>
                  <a:cubicBezTo>
                    <a:pt x="180995" y="42751"/>
                    <a:pt x="168849" y="57256"/>
                    <a:pt x="153263" y="67225"/>
                  </a:cubicBezTo>
                  <a:cubicBezTo>
                    <a:pt x="139133" y="76293"/>
                    <a:pt x="121506" y="81659"/>
                    <a:pt x="105129" y="81659"/>
                  </a:cubicBezTo>
                  <a:cubicBezTo>
                    <a:pt x="101122" y="81659"/>
                    <a:pt x="97190" y="81336"/>
                    <a:pt x="93404" y="80672"/>
                  </a:cubicBezTo>
                  <a:cubicBezTo>
                    <a:pt x="93580" y="80938"/>
                    <a:pt x="93760" y="81205"/>
                    <a:pt x="93944" y="81467"/>
                  </a:cubicBezTo>
                  <a:cubicBezTo>
                    <a:pt x="98375" y="82372"/>
                    <a:pt x="103016" y="82807"/>
                    <a:pt x="107763" y="82807"/>
                  </a:cubicBezTo>
                  <a:cubicBezTo>
                    <a:pt x="124455" y="82807"/>
                    <a:pt x="142398" y="77438"/>
                    <a:pt x="156644" y="68358"/>
                  </a:cubicBezTo>
                  <a:cubicBezTo>
                    <a:pt x="172448" y="58321"/>
                    <a:pt x="184593" y="43602"/>
                    <a:pt x="184589" y="31164"/>
                  </a:cubicBezTo>
                  <a:cubicBezTo>
                    <a:pt x="184589" y="27049"/>
                    <a:pt x="183261" y="23180"/>
                    <a:pt x="180300" y="19807"/>
                  </a:cubicBezTo>
                  <a:lnTo>
                    <a:pt x="180334" y="19773"/>
                  </a:lnTo>
                  <a:lnTo>
                    <a:pt x="180300" y="19807"/>
                  </a:lnTo>
                  <a:cubicBezTo>
                    <a:pt x="174098" y="12735"/>
                    <a:pt x="158921" y="9512"/>
                    <a:pt x="141523" y="9512"/>
                  </a:cubicBezTo>
                  <a:lnTo>
                    <a:pt x="141508" y="9512"/>
                  </a:lnTo>
                  <a:cubicBezTo>
                    <a:pt x="136049" y="9512"/>
                    <a:pt x="130369" y="9827"/>
                    <a:pt x="124681" y="10442"/>
                  </a:cubicBezTo>
                  <a:cubicBezTo>
                    <a:pt x="124512" y="10517"/>
                    <a:pt x="124343" y="10592"/>
                    <a:pt x="124170" y="10671"/>
                  </a:cubicBezTo>
                  <a:cubicBezTo>
                    <a:pt x="129449" y="10138"/>
                    <a:pt x="134695" y="9864"/>
                    <a:pt x="139737" y="9864"/>
                  </a:cubicBezTo>
                  <a:close/>
                  <a:moveTo>
                    <a:pt x="123405" y="11020"/>
                  </a:moveTo>
                  <a:cubicBezTo>
                    <a:pt x="128361" y="10547"/>
                    <a:pt x="133269" y="10303"/>
                    <a:pt x="137981" y="10303"/>
                  </a:cubicBezTo>
                  <a:cubicBezTo>
                    <a:pt x="146011" y="10303"/>
                    <a:pt x="153470" y="11013"/>
                    <a:pt x="159619" y="12517"/>
                  </a:cubicBezTo>
                  <a:cubicBezTo>
                    <a:pt x="165769" y="14022"/>
                    <a:pt x="170609" y="16318"/>
                    <a:pt x="173401" y="19500"/>
                  </a:cubicBezTo>
                  <a:cubicBezTo>
                    <a:pt x="176106" y="22584"/>
                    <a:pt x="177321" y="26122"/>
                    <a:pt x="177321" y="29896"/>
                  </a:cubicBezTo>
                  <a:cubicBezTo>
                    <a:pt x="177321" y="35869"/>
                    <a:pt x="174286" y="42424"/>
                    <a:pt x="169337" y="48724"/>
                  </a:cubicBezTo>
                  <a:cubicBezTo>
                    <a:pt x="164384" y="55023"/>
                    <a:pt x="157518" y="61072"/>
                    <a:pt x="149838" y="66017"/>
                  </a:cubicBezTo>
                  <a:cubicBezTo>
                    <a:pt x="135835" y="75067"/>
                    <a:pt x="118546" y="80424"/>
                    <a:pt x="102510" y="80424"/>
                  </a:cubicBezTo>
                  <a:cubicBezTo>
                    <a:pt x="99204" y="80424"/>
                    <a:pt x="95955" y="80196"/>
                    <a:pt x="92796" y="79727"/>
                  </a:cubicBezTo>
                  <a:cubicBezTo>
                    <a:pt x="92969" y="80004"/>
                    <a:pt x="93149" y="80282"/>
                    <a:pt x="93329" y="80560"/>
                  </a:cubicBezTo>
                  <a:cubicBezTo>
                    <a:pt x="97141" y="81235"/>
                    <a:pt x="101095" y="81561"/>
                    <a:pt x="105129" y="81561"/>
                  </a:cubicBezTo>
                  <a:cubicBezTo>
                    <a:pt x="121484" y="81561"/>
                    <a:pt x="139096" y="76203"/>
                    <a:pt x="153211" y="67142"/>
                  </a:cubicBezTo>
                  <a:cubicBezTo>
                    <a:pt x="168786" y="57185"/>
                    <a:pt x="180905" y="42687"/>
                    <a:pt x="180901" y="30527"/>
                  </a:cubicBezTo>
                  <a:cubicBezTo>
                    <a:pt x="180901" y="26591"/>
                    <a:pt x="179636" y="22903"/>
                    <a:pt x="176811" y="19683"/>
                  </a:cubicBezTo>
                  <a:cubicBezTo>
                    <a:pt x="170947" y="12994"/>
                    <a:pt x="156479" y="9962"/>
                    <a:pt x="139752" y="9962"/>
                  </a:cubicBezTo>
                  <a:lnTo>
                    <a:pt x="139737" y="9962"/>
                  </a:lnTo>
                  <a:cubicBezTo>
                    <a:pt x="134608" y="9962"/>
                    <a:pt x="129269" y="10243"/>
                    <a:pt x="123896" y="10795"/>
                  </a:cubicBezTo>
                  <a:cubicBezTo>
                    <a:pt x="123731" y="10870"/>
                    <a:pt x="123570" y="10945"/>
                    <a:pt x="123405" y="11020"/>
                  </a:cubicBezTo>
                  <a:close/>
                  <a:moveTo>
                    <a:pt x="123262" y="11035"/>
                  </a:moveTo>
                  <a:cubicBezTo>
                    <a:pt x="123424" y="10960"/>
                    <a:pt x="123589" y="10885"/>
                    <a:pt x="123750" y="10810"/>
                  </a:cubicBezTo>
                  <a:cubicBezTo>
                    <a:pt x="123367" y="10847"/>
                    <a:pt x="122988" y="10889"/>
                    <a:pt x="122609" y="10930"/>
                  </a:cubicBezTo>
                  <a:cubicBezTo>
                    <a:pt x="122448" y="11001"/>
                    <a:pt x="122287" y="11076"/>
                    <a:pt x="122125" y="11148"/>
                  </a:cubicBezTo>
                  <a:cubicBezTo>
                    <a:pt x="122448" y="11110"/>
                    <a:pt x="122887" y="11069"/>
                    <a:pt x="123262" y="11035"/>
                  </a:cubicBezTo>
                  <a:close/>
                  <a:moveTo>
                    <a:pt x="121379" y="11489"/>
                  </a:moveTo>
                  <a:cubicBezTo>
                    <a:pt x="121761" y="11451"/>
                    <a:pt x="122144" y="11414"/>
                    <a:pt x="122527" y="11380"/>
                  </a:cubicBezTo>
                  <a:cubicBezTo>
                    <a:pt x="122681" y="11309"/>
                    <a:pt x="122838" y="11234"/>
                    <a:pt x="122992" y="11159"/>
                  </a:cubicBezTo>
                  <a:cubicBezTo>
                    <a:pt x="122609" y="11200"/>
                    <a:pt x="122227" y="11238"/>
                    <a:pt x="121840" y="11279"/>
                  </a:cubicBezTo>
                  <a:cubicBezTo>
                    <a:pt x="121686" y="11346"/>
                    <a:pt x="121533" y="11418"/>
                    <a:pt x="121379" y="11489"/>
                  </a:cubicBezTo>
                  <a:close/>
                  <a:moveTo>
                    <a:pt x="121229" y="11504"/>
                  </a:moveTo>
                  <a:cubicBezTo>
                    <a:pt x="121383" y="11433"/>
                    <a:pt x="121529" y="11365"/>
                    <a:pt x="121683" y="11294"/>
                  </a:cubicBezTo>
                  <a:cubicBezTo>
                    <a:pt x="121304" y="11335"/>
                    <a:pt x="120925" y="11376"/>
                    <a:pt x="120546" y="11418"/>
                  </a:cubicBezTo>
                  <a:cubicBezTo>
                    <a:pt x="120396" y="11485"/>
                    <a:pt x="120246" y="11553"/>
                    <a:pt x="120096" y="11620"/>
                  </a:cubicBezTo>
                  <a:cubicBezTo>
                    <a:pt x="120475" y="11579"/>
                    <a:pt x="120850" y="11542"/>
                    <a:pt x="121229" y="11504"/>
                  </a:cubicBezTo>
                  <a:close/>
                  <a:moveTo>
                    <a:pt x="119368" y="11951"/>
                  </a:moveTo>
                  <a:cubicBezTo>
                    <a:pt x="119750" y="11913"/>
                    <a:pt x="120133" y="11875"/>
                    <a:pt x="120512" y="11842"/>
                  </a:cubicBezTo>
                  <a:cubicBezTo>
                    <a:pt x="120658" y="11770"/>
                    <a:pt x="120805" y="11703"/>
                    <a:pt x="120951" y="11635"/>
                  </a:cubicBezTo>
                  <a:cubicBezTo>
                    <a:pt x="120568" y="11673"/>
                    <a:pt x="120186" y="11714"/>
                    <a:pt x="119799" y="11755"/>
                  </a:cubicBezTo>
                  <a:cubicBezTo>
                    <a:pt x="119657" y="11819"/>
                    <a:pt x="119514" y="11887"/>
                    <a:pt x="119368" y="11951"/>
                  </a:cubicBezTo>
                  <a:close/>
                  <a:moveTo>
                    <a:pt x="119210" y="11969"/>
                  </a:moveTo>
                  <a:cubicBezTo>
                    <a:pt x="119353" y="11902"/>
                    <a:pt x="119492" y="11838"/>
                    <a:pt x="119634" y="11770"/>
                  </a:cubicBezTo>
                  <a:cubicBezTo>
                    <a:pt x="119259" y="11812"/>
                    <a:pt x="118884" y="11853"/>
                    <a:pt x="118505" y="11898"/>
                  </a:cubicBezTo>
                  <a:cubicBezTo>
                    <a:pt x="118362" y="11962"/>
                    <a:pt x="118223" y="12022"/>
                    <a:pt x="118081" y="12086"/>
                  </a:cubicBezTo>
                  <a:cubicBezTo>
                    <a:pt x="118460" y="12044"/>
                    <a:pt x="118835" y="12007"/>
                    <a:pt x="119210" y="11969"/>
                  </a:cubicBezTo>
                  <a:close/>
                  <a:moveTo>
                    <a:pt x="117375" y="12408"/>
                  </a:moveTo>
                  <a:cubicBezTo>
                    <a:pt x="117754" y="12367"/>
                    <a:pt x="118133" y="12329"/>
                    <a:pt x="118516" y="12296"/>
                  </a:cubicBezTo>
                  <a:cubicBezTo>
                    <a:pt x="118651" y="12228"/>
                    <a:pt x="118782" y="12168"/>
                    <a:pt x="118921" y="12104"/>
                  </a:cubicBezTo>
                  <a:cubicBezTo>
                    <a:pt x="118539" y="12142"/>
                    <a:pt x="118156" y="12183"/>
                    <a:pt x="117773" y="12224"/>
                  </a:cubicBezTo>
                  <a:cubicBezTo>
                    <a:pt x="117642" y="12288"/>
                    <a:pt x="117510" y="12348"/>
                    <a:pt x="117375" y="12408"/>
                  </a:cubicBezTo>
                  <a:close/>
                  <a:moveTo>
                    <a:pt x="117207" y="12427"/>
                  </a:moveTo>
                  <a:cubicBezTo>
                    <a:pt x="117338" y="12367"/>
                    <a:pt x="117469" y="12303"/>
                    <a:pt x="117601" y="12243"/>
                  </a:cubicBezTo>
                  <a:cubicBezTo>
                    <a:pt x="117225" y="12288"/>
                    <a:pt x="116850" y="12329"/>
                    <a:pt x="116475" y="12374"/>
                  </a:cubicBezTo>
                  <a:cubicBezTo>
                    <a:pt x="116344" y="12431"/>
                    <a:pt x="116216" y="12491"/>
                    <a:pt x="116085" y="12547"/>
                  </a:cubicBezTo>
                  <a:cubicBezTo>
                    <a:pt x="116460" y="12506"/>
                    <a:pt x="116835" y="12465"/>
                    <a:pt x="117207" y="12427"/>
                  </a:cubicBezTo>
                  <a:close/>
                  <a:moveTo>
                    <a:pt x="116535" y="12738"/>
                  </a:moveTo>
                  <a:cubicBezTo>
                    <a:pt x="116659" y="12682"/>
                    <a:pt x="116783" y="12622"/>
                    <a:pt x="116906" y="12566"/>
                  </a:cubicBezTo>
                  <a:cubicBezTo>
                    <a:pt x="116527" y="12607"/>
                    <a:pt x="116148" y="12648"/>
                    <a:pt x="115766" y="12690"/>
                  </a:cubicBezTo>
                  <a:cubicBezTo>
                    <a:pt x="115646" y="12746"/>
                    <a:pt x="115522" y="12802"/>
                    <a:pt x="115402" y="12858"/>
                  </a:cubicBezTo>
                  <a:cubicBezTo>
                    <a:pt x="115781" y="12817"/>
                    <a:pt x="116156" y="12776"/>
                    <a:pt x="116535" y="12738"/>
                  </a:cubicBezTo>
                  <a:close/>
                  <a:moveTo>
                    <a:pt x="114745" y="13162"/>
                  </a:moveTo>
                  <a:cubicBezTo>
                    <a:pt x="115128" y="13121"/>
                    <a:pt x="115511" y="13084"/>
                    <a:pt x="115890" y="13046"/>
                  </a:cubicBezTo>
                  <a:cubicBezTo>
                    <a:pt x="116006" y="12990"/>
                    <a:pt x="116122" y="12937"/>
                    <a:pt x="116239" y="12881"/>
                  </a:cubicBezTo>
                  <a:cubicBezTo>
                    <a:pt x="115856" y="12919"/>
                    <a:pt x="115473" y="12960"/>
                    <a:pt x="115090" y="13001"/>
                  </a:cubicBezTo>
                  <a:cubicBezTo>
                    <a:pt x="114974" y="13054"/>
                    <a:pt x="114862" y="13106"/>
                    <a:pt x="114745" y="13162"/>
                  </a:cubicBezTo>
                  <a:close/>
                  <a:moveTo>
                    <a:pt x="114573" y="13177"/>
                  </a:moveTo>
                  <a:cubicBezTo>
                    <a:pt x="114685" y="13125"/>
                    <a:pt x="114798" y="13072"/>
                    <a:pt x="114910" y="13020"/>
                  </a:cubicBezTo>
                  <a:cubicBezTo>
                    <a:pt x="114543" y="13061"/>
                    <a:pt x="114175" y="13102"/>
                    <a:pt x="113803" y="13147"/>
                  </a:cubicBezTo>
                  <a:cubicBezTo>
                    <a:pt x="113695" y="13196"/>
                    <a:pt x="113586" y="13245"/>
                    <a:pt x="113477" y="13294"/>
                  </a:cubicBezTo>
                  <a:cubicBezTo>
                    <a:pt x="113841" y="13256"/>
                    <a:pt x="114209" y="13215"/>
                    <a:pt x="114573" y="13177"/>
                  </a:cubicBezTo>
                  <a:close/>
                  <a:moveTo>
                    <a:pt x="113957" y="13474"/>
                  </a:moveTo>
                  <a:cubicBezTo>
                    <a:pt x="114062" y="13421"/>
                    <a:pt x="114164" y="13373"/>
                    <a:pt x="114269" y="13324"/>
                  </a:cubicBezTo>
                  <a:cubicBezTo>
                    <a:pt x="113897" y="13361"/>
                    <a:pt x="113522" y="13403"/>
                    <a:pt x="113151" y="13444"/>
                  </a:cubicBezTo>
                  <a:cubicBezTo>
                    <a:pt x="113049" y="13493"/>
                    <a:pt x="112948" y="13538"/>
                    <a:pt x="112847" y="13586"/>
                  </a:cubicBezTo>
                  <a:cubicBezTo>
                    <a:pt x="113218" y="13545"/>
                    <a:pt x="113586" y="13508"/>
                    <a:pt x="113957" y="13474"/>
                  </a:cubicBezTo>
                  <a:close/>
                  <a:moveTo>
                    <a:pt x="112250" y="13864"/>
                  </a:moveTo>
                  <a:cubicBezTo>
                    <a:pt x="112625" y="13827"/>
                    <a:pt x="112997" y="13793"/>
                    <a:pt x="113372" y="13755"/>
                  </a:cubicBezTo>
                  <a:cubicBezTo>
                    <a:pt x="113466" y="13710"/>
                    <a:pt x="113560" y="13665"/>
                    <a:pt x="113657" y="13616"/>
                  </a:cubicBezTo>
                  <a:cubicBezTo>
                    <a:pt x="113282" y="13654"/>
                    <a:pt x="112903" y="13695"/>
                    <a:pt x="112528" y="13733"/>
                  </a:cubicBezTo>
                  <a:cubicBezTo>
                    <a:pt x="112434" y="13778"/>
                    <a:pt x="112344" y="13823"/>
                    <a:pt x="112250" y="13864"/>
                  </a:cubicBezTo>
                  <a:close/>
                  <a:moveTo>
                    <a:pt x="112074" y="13883"/>
                  </a:moveTo>
                  <a:cubicBezTo>
                    <a:pt x="112164" y="13842"/>
                    <a:pt x="112254" y="13796"/>
                    <a:pt x="112344" y="13755"/>
                  </a:cubicBezTo>
                  <a:cubicBezTo>
                    <a:pt x="111969" y="13796"/>
                    <a:pt x="111594" y="13838"/>
                    <a:pt x="111215" y="13879"/>
                  </a:cubicBezTo>
                  <a:cubicBezTo>
                    <a:pt x="111128" y="13920"/>
                    <a:pt x="111042" y="13962"/>
                    <a:pt x="110952" y="14003"/>
                  </a:cubicBezTo>
                  <a:cubicBezTo>
                    <a:pt x="111327" y="13962"/>
                    <a:pt x="111702" y="13920"/>
                    <a:pt x="112074" y="13883"/>
                  </a:cubicBezTo>
                  <a:close/>
                  <a:moveTo>
                    <a:pt x="111515" y="14153"/>
                  </a:moveTo>
                  <a:cubicBezTo>
                    <a:pt x="111597" y="14112"/>
                    <a:pt x="111680" y="14074"/>
                    <a:pt x="111762" y="14033"/>
                  </a:cubicBezTo>
                  <a:cubicBezTo>
                    <a:pt x="111380" y="14074"/>
                    <a:pt x="111001" y="14115"/>
                    <a:pt x="110622" y="14157"/>
                  </a:cubicBezTo>
                  <a:cubicBezTo>
                    <a:pt x="110543" y="14194"/>
                    <a:pt x="110464" y="14228"/>
                    <a:pt x="110389" y="14265"/>
                  </a:cubicBezTo>
                  <a:cubicBezTo>
                    <a:pt x="110764" y="14228"/>
                    <a:pt x="111140" y="14187"/>
                    <a:pt x="111515" y="14153"/>
                  </a:cubicBezTo>
                  <a:close/>
                  <a:moveTo>
                    <a:pt x="110993" y="14408"/>
                  </a:moveTo>
                  <a:cubicBezTo>
                    <a:pt x="111064" y="14374"/>
                    <a:pt x="111136" y="14337"/>
                    <a:pt x="111207" y="14303"/>
                  </a:cubicBezTo>
                  <a:cubicBezTo>
                    <a:pt x="110828" y="14341"/>
                    <a:pt x="110445" y="14378"/>
                    <a:pt x="110063" y="14419"/>
                  </a:cubicBezTo>
                  <a:cubicBezTo>
                    <a:pt x="109991" y="14453"/>
                    <a:pt x="109924" y="14483"/>
                    <a:pt x="109856" y="14517"/>
                  </a:cubicBezTo>
                  <a:cubicBezTo>
                    <a:pt x="110239" y="14479"/>
                    <a:pt x="110614" y="14442"/>
                    <a:pt x="110993" y="14408"/>
                  </a:cubicBezTo>
                  <a:close/>
                  <a:moveTo>
                    <a:pt x="110505" y="14652"/>
                  </a:moveTo>
                  <a:cubicBezTo>
                    <a:pt x="110565" y="14622"/>
                    <a:pt x="110626" y="14592"/>
                    <a:pt x="110689" y="14558"/>
                  </a:cubicBezTo>
                  <a:cubicBezTo>
                    <a:pt x="110307" y="14596"/>
                    <a:pt x="109924" y="14633"/>
                    <a:pt x="109537" y="14671"/>
                  </a:cubicBezTo>
                  <a:cubicBezTo>
                    <a:pt x="109477" y="14701"/>
                    <a:pt x="109421" y="14727"/>
                    <a:pt x="109365" y="14757"/>
                  </a:cubicBezTo>
                  <a:cubicBezTo>
                    <a:pt x="109748" y="14719"/>
                    <a:pt x="110126" y="14686"/>
                    <a:pt x="110505" y="14652"/>
                  </a:cubicBezTo>
                  <a:close/>
                  <a:moveTo>
                    <a:pt x="110048" y="14885"/>
                  </a:moveTo>
                  <a:cubicBezTo>
                    <a:pt x="110100" y="14858"/>
                    <a:pt x="110153" y="14832"/>
                    <a:pt x="110205" y="14806"/>
                  </a:cubicBezTo>
                  <a:cubicBezTo>
                    <a:pt x="109823" y="14840"/>
                    <a:pt x="109436" y="14873"/>
                    <a:pt x="109050" y="14911"/>
                  </a:cubicBezTo>
                  <a:cubicBezTo>
                    <a:pt x="109001" y="14933"/>
                    <a:pt x="108956" y="14956"/>
                    <a:pt x="108911" y="14982"/>
                  </a:cubicBezTo>
                  <a:cubicBezTo>
                    <a:pt x="109290" y="14945"/>
                    <a:pt x="109672" y="14915"/>
                    <a:pt x="110048" y="14885"/>
                  </a:cubicBezTo>
                  <a:close/>
                  <a:moveTo>
                    <a:pt x="108596" y="15136"/>
                  </a:moveTo>
                  <a:cubicBezTo>
                    <a:pt x="108562" y="15155"/>
                    <a:pt x="108524" y="15173"/>
                    <a:pt x="108491" y="15188"/>
                  </a:cubicBezTo>
                  <a:cubicBezTo>
                    <a:pt x="108870" y="15158"/>
                    <a:pt x="109249" y="15128"/>
                    <a:pt x="109627" y="15102"/>
                  </a:cubicBezTo>
                  <a:cubicBezTo>
                    <a:pt x="109669" y="15080"/>
                    <a:pt x="109710" y="15057"/>
                    <a:pt x="109755" y="15035"/>
                  </a:cubicBezTo>
                  <a:cubicBezTo>
                    <a:pt x="109372" y="15068"/>
                    <a:pt x="108986" y="15102"/>
                    <a:pt x="108596" y="15136"/>
                  </a:cubicBezTo>
                  <a:close/>
                  <a:moveTo>
                    <a:pt x="108738" y="14997"/>
                  </a:moveTo>
                  <a:cubicBezTo>
                    <a:pt x="108783" y="14975"/>
                    <a:pt x="108828" y="14952"/>
                    <a:pt x="108873" y="14930"/>
                  </a:cubicBezTo>
                  <a:cubicBezTo>
                    <a:pt x="108502" y="14963"/>
                    <a:pt x="108130" y="15001"/>
                    <a:pt x="107759" y="15042"/>
                  </a:cubicBezTo>
                  <a:cubicBezTo>
                    <a:pt x="107718" y="15061"/>
                    <a:pt x="107680" y="15080"/>
                    <a:pt x="107639" y="15098"/>
                  </a:cubicBezTo>
                  <a:cubicBezTo>
                    <a:pt x="108007" y="15061"/>
                    <a:pt x="108374" y="15027"/>
                    <a:pt x="108738" y="14997"/>
                  </a:cubicBezTo>
                  <a:close/>
                  <a:moveTo>
                    <a:pt x="108326" y="15203"/>
                  </a:moveTo>
                  <a:cubicBezTo>
                    <a:pt x="108359" y="15185"/>
                    <a:pt x="108393" y="15170"/>
                    <a:pt x="108427" y="15151"/>
                  </a:cubicBezTo>
                  <a:cubicBezTo>
                    <a:pt x="108055" y="15185"/>
                    <a:pt x="107684" y="15222"/>
                    <a:pt x="107309" y="15260"/>
                  </a:cubicBezTo>
                  <a:cubicBezTo>
                    <a:pt x="107279" y="15275"/>
                    <a:pt x="107252" y="15286"/>
                    <a:pt x="107222" y="15301"/>
                  </a:cubicBezTo>
                  <a:cubicBezTo>
                    <a:pt x="107594" y="15267"/>
                    <a:pt x="107962" y="15234"/>
                    <a:pt x="108326" y="15203"/>
                  </a:cubicBezTo>
                  <a:close/>
                  <a:moveTo>
                    <a:pt x="107943" y="15399"/>
                  </a:moveTo>
                  <a:cubicBezTo>
                    <a:pt x="107969" y="15384"/>
                    <a:pt x="107995" y="15372"/>
                    <a:pt x="108018" y="15361"/>
                  </a:cubicBezTo>
                  <a:cubicBezTo>
                    <a:pt x="107646" y="15391"/>
                    <a:pt x="107271" y="15425"/>
                    <a:pt x="106896" y="15462"/>
                  </a:cubicBezTo>
                  <a:cubicBezTo>
                    <a:pt x="106881" y="15470"/>
                    <a:pt x="106866" y="15477"/>
                    <a:pt x="106847" y="15485"/>
                  </a:cubicBezTo>
                  <a:cubicBezTo>
                    <a:pt x="107215" y="15455"/>
                    <a:pt x="107583" y="15425"/>
                    <a:pt x="107943" y="15399"/>
                  </a:cubicBezTo>
                  <a:close/>
                  <a:moveTo>
                    <a:pt x="106525" y="15646"/>
                  </a:moveTo>
                  <a:cubicBezTo>
                    <a:pt x="106521" y="15646"/>
                    <a:pt x="106513" y="15650"/>
                    <a:pt x="106506" y="15654"/>
                  </a:cubicBezTo>
                  <a:cubicBezTo>
                    <a:pt x="106873" y="15627"/>
                    <a:pt x="107237" y="15601"/>
                    <a:pt x="107594" y="15575"/>
                  </a:cubicBezTo>
                  <a:cubicBezTo>
                    <a:pt x="107613" y="15567"/>
                    <a:pt x="107628" y="15560"/>
                    <a:pt x="107643" y="15552"/>
                  </a:cubicBezTo>
                  <a:cubicBezTo>
                    <a:pt x="107271" y="15582"/>
                    <a:pt x="106900" y="15612"/>
                    <a:pt x="106525" y="15646"/>
                  </a:cubicBezTo>
                  <a:close/>
                  <a:moveTo>
                    <a:pt x="106671" y="15500"/>
                  </a:moveTo>
                  <a:cubicBezTo>
                    <a:pt x="106686" y="15492"/>
                    <a:pt x="106701" y="15485"/>
                    <a:pt x="106716" y="15477"/>
                  </a:cubicBezTo>
                  <a:cubicBezTo>
                    <a:pt x="106344" y="15515"/>
                    <a:pt x="105973" y="15549"/>
                    <a:pt x="105598" y="15590"/>
                  </a:cubicBezTo>
                  <a:cubicBezTo>
                    <a:pt x="105590" y="15594"/>
                    <a:pt x="105583" y="15594"/>
                    <a:pt x="105575" y="15597"/>
                  </a:cubicBezTo>
                  <a:cubicBezTo>
                    <a:pt x="105943" y="15564"/>
                    <a:pt x="106311" y="15530"/>
                    <a:pt x="106671" y="15500"/>
                  </a:cubicBezTo>
                  <a:close/>
                  <a:moveTo>
                    <a:pt x="105617" y="16641"/>
                  </a:moveTo>
                  <a:cubicBezTo>
                    <a:pt x="105729" y="16577"/>
                    <a:pt x="105849" y="16513"/>
                    <a:pt x="105962" y="16449"/>
                  </a:cubicBezTo>
                  <a:cubicBezTo>
                    <a:pt x="105654" y="16438"/>
                    <a:pt x="105331" y="16430"/>
                    <a:pt x="105001" y="16427"/>
                  </a:cubicBezTo>
                  <a:cubicBezTo>
                    <a:pt x="104930" y="16468"/>
                    <a:pt x="104859" y="16505"/>
                    <a:pt x="104787" y="16543"/>
                  </a:cubicBezTo>
                  <a:cubicBezTo>
                    <a:pt x="105076" y="16569"/>
                    <a:pt x="105354" y="16603"/>
                    <a:pt x="105617" y="16641"/>
                  </a:cubicBezTo>
                  <a:close/>
                  <a:moveTo>
                    <a:pt x="104555" y="17245"/>
                  </a:moveTo>
                  <a:cubicBezTo>
                    <a:pt x="104836" y="17083"/>
                    <a:pt x="105118" y="16918"/>
                    <a:pt x="105403" y="16761"/>
                  </a:cubicBezTo>
                  <a:cubicBezTo>
                    <a:pt x="105133" y="16723"/>
                    <a:pt x="104847" y="16693"/>
                    <a:pt x="104547" y="16671"/>
                  </a:cubicBezTo>
                  <a:cubicBezTo>
                    <a:pt x="104345" y="16779"/>
                    <a:pt x="104142" y="16888"/>
                    <a:pt x="103939" y="16997"/>
                  </a:cubicBezTo>
                  <a:cubicBezTo>
                    <a:pt x="104168" y="17072"/>
                    <a:pt x="104375" y="17151"/>
                    <a:pt x="104555" y="17245"/>
                  </a:cubicBezTo>
                  <a:close/>
                  <a:moveTo>
                    <a:pt x="102472" y="19304"/>
                  </a:moveTo>
                  <a:cubicBezTo>
                    <a:pt x="102472" y="19319"/>
                    <a:pt x="102472" y="19334"/>
                    <a:pt x="102472" y="19349"/>
                  </a:cubicBezTo>
                  <a:cubicBezTo>
                    <a:pt x="103287" y="18794"/>
                    <a:pt x="104123" y="18254"/>
                    <a:pt x="104982" y="17725"/>
                  </a:cubicBezTo>
                  <a:cubicBezTo>
                    <a:pt x="104851" y="17594"/>
                    <a:pt x="104679" y="17473"/>
                    <a:pt x="104465" y="17368"/>
                  </a:cubicBezTo>
                  <a:cubicBezTo>
                    <a:pt x="103759" y="17777"/>
                    <a:pt x="103065" y="18201"/>
                    <a:pt x="102386" y="18629"/>
                  </a:cubicBezTo>
                  <a:cubicBezTo>
                    <a:pt x="102442" y="18847"/>
                    <a:pt x="102472" y="19072"/>
                    <a:pt x="102472" y="19304"/>
                  </a:cubicBezTo>
                  <a:close/>
                  <a:moveTo>
                    <a:pt x="102274" y="20445"/>
                  </a:moveTo>
                  <a:cubicBezTo>
                    <a:pt x="103279" y="19698"/>
                    <a:pt x="104315" y="18974"/>
                    <a:pt x="105388" y="18273"/>
                  </a:cubicBezTo>
                  <a:cubicBezTo>
                    <a:pt x="105290" y="18108"/>
                    <a:pt x="105174" y="17946"/>
                    <a:pt x="105039" y="17789"/>
                  </a:cubicBezTo>
                  <a:lnTo>
                    <a:pt x="105095" y="17740"/>
                  </a:lnTo>
                  <a:lnTo>
                    <a:pt x="105039" y="17789"/>
                  </a:lnTo>
                  <a:cubicBezTo>
                    <a:pt x="105031" y="17781"/>
                    <a:pt x="105027" y="17777"/>
                    <a:pt x="105024" y="17770"/>
                  </a:cubicBezTo>
                  <a:cubicBezTo>
                    <a:pt x="104150" y="18306"/>
                    <a:pt x="103298" y="18858"/>
                    <a:pt x="102469" y="19424"/>
                  </a:cubicBezTo>
                  <a:cubicBezTo>
                    <a:pt x="102454" y="19751"/>
                    <a:pt x="102390" y="20092"/>
                    <a:pt x="102274" y="20445"/>
                  </a:cubicBezTo>
                  <a:close/>
                  <a:moveTo>
                    <a:pt x="90278" y="32511"/>
                  </a:moveTo>
                  <a:cubicBezTo>
                    <a:pt x="93415" y="28163"/>
                    <a:pt x="97340" y="24156"/>
                    <a:pt x="101951" y="20689"/>
                  </a:cubicBezTo>
                  <a:cubicBezTo>
                    <a:pt x="101985" y="20663"/>
                    <a:pt x="102022" y="20636"/>
                    <a:pt x="102056" y="20610"/>
                  </a:cubicBezTo>
                  <a:cubicBezTo>
                    <a:pt x="102198" y="20231"/>
                    <a:pt x="102285" y="19871"/>
                    <a:pt x="102311" y="19533"/>
                  </a:cubicBezTo>
                  <a:cubicBezTo>
                    <a:pt x="101497" y="20089"/>
                    <a:pt x="100705" y="20663"/>
                    <a:pt x="99940" y="21248"/>
                  </a:cubicBezTo>
                  <a:cubicBezTo>
                    <a:pt x="94702" y="25210"/>
                    <a:pt x="90387" y="29885"/>
                    <a:pt x="87160" y="34958"/>
                  </a:cubicBezTo>
                  <a:cubicBezTo>
                    <a:pt x="88218" y="34136"/>
                    <a:pt x="89262" y="33318"/>
                    <a:pt x="90278" y="32511"/>
                  </a:cubicBezTo>
                  <a:close/>
                  <a:moveTo>
                    <a:pt x="83720" y="41452"/>
                  </a:moveTo>
                  <a:cubicBezTo>
                    <a:pt x="84466" y="40856"/>
                    <a:pt x="85224" y="40259"/>
                    <a:pt x="85986" y="39659"/>
                  </a:cubicBezTo>
                  <a:cubicBezTo>
                    <a:pt x="87108" y="37359"/>
                    <a:pt x="88436" y="35119"/>
                    <a:pt x="89959" y="32958"/>
                  </a:cubicBezTo>
                  <a:cubicBezTo>
                    <a:pt x="88965" y="33742"/>
                    <a:pt x="87948" y="34538"/>
                    <a:pt x="86924" y="35337"/>
                  </a:cubicBezTo>
                  <a:cubicBezTo>
                    <a:pt x="85686" y="37322"/>
                    <a:pt x="84617" y="39366"/>
                    <a:pt x="83720" y="41452"/>
                  </a:cubicBezTo>
                  <a:moveTo>
                    <a:pt x="82662" y="42297"/>
                  </a:moveTo>
                  <a:cubicBezTo>
                    <a:pt x="82977" y="42042"/>
                    <a:pt x="83300" y="41786"/>
                    <a:pt x="83622" y="41531"/>
                  </a:cubicBezTo>
                  <a:cubicBezTo>
                    <a:pt x="84504" y="39456"/>
                    <a:pt x="85566" y="37419"/>
                    <a:pt x="86785" y="35446"/>
                  </a:cubicBezTo>
                  <a:cubicBezTo>
                    <a:pt x="85900" y="36136"/>
                    <a:pt x="85007" y="36830"/>
                    <a:pt x="84117" y="37528"/>
                  </a:cubicBezTo>
                  <a:cubicBezTo>
                    <a:pt x="83101" y="39389"/>
                    <a:pt x="82226" y="41295"/>
                    <a:pt x="81510" y="43227"/>
                  </a:cubicBezTo>
                  <a:cubicBezTo>
                    <a:pt x="81889" y="42923"/>
                    <a:pt x="82271" y="42612"/>
                    <a:pt x="82662" y="42297"/>
                  </a:cubicBezTo>
                  <a:close/>
                  <a:moveTo>
                    <a:pt x="80047" y="48093"/>
                  </a:moveTo>
                  <a:cubicBezTo>
                    <a:pt x="80617" y="47658"/>
                    <a:pt x="81195" y="47216"/>
                    <a:pt x="81780" y="46758"/>
                  </a:cubicBezTo>
                  <a:cubicBezTo>
                    <a:pt x="82245" y="45092"/>
                    <a:pt x="82819" y="43445"/>
                    <a:pt x="83498" y="41816"/>
                  </a:cubicBezTo>
                  <a:cubicBezTo>
                    <a:pt x="83251" y="42015"/>
                    <a:pt x="82999" y="42214"/>
                    <a:pt x="82756" y="42413"/>
                  </a:cubicBezTo>
                  <a:cubicBezTo>
                    <a:pt x="82298" y="42781"/>
                    <a:pt x="81851" y="43145"/>
                    <a:pt x="81409" y="43501"/>
                  </a:cubicBezTo>
                  <a:cubicBezTo>
                    <a:pt x="80861" y="45017"/>
                    <a:pt x="80403" y="46548"/>
                    <a:pt x="80047" y="48093"/>
                  </a:cubicBezTo>
                  <a:close/>
                  <a:moveTo>
                    <a:pt x="79968" y="48150"/>
                  </a:moveTo>
                  <a:cubicBezTo>
                    <a:pt x="80324" y="46611"/>
                    <a:pt x="80771" y="45088"/>
                    <a:pt x="81315" y="43576"/>
                  </a:cubicBezTo>
                  <a:cubicBezTo>
                    <a:pt x="80662" y="44109"/>
                    <a:pt x="80020" y="44627"/>
                    <a:pt x="79394" y="45129"/>
                  </a:cubicBezTo>
                  <a:cubicBezTo>
                    <a:pt x="78962" y="46533"/>
                    <a:pt x="78613" y="47947"/>
                    <a:pt x="78351" y="49365"/>
                  </a:cubicBezTo>
                  <a:cubicBezTo>
                    <a:pt x="78883" y="48971"/>
                    <a:pt x="79424" y="48566"/>
                    <a:pt x="79968" y="48150"/>
                  </a:cubicBezTo>
                  <a:moveTo>
                    <a:pt x="77870" y="52949"/>
                  </a:moveTo>
                  <a:cubicBezTo>
                    <a:pt x="78339" y="52645"/>
                    <a:pt x="78812" y="52333"/>
                    <a:pt x="79289" y="52011"/>
                  </a:cubicBezTo>
                  <a:cubicBezTo>
                    <a:pt x="79439" y="50795"/>
                    <a:pt x="79649" y="49583"/>
                    <a:pt x="79919" y="48375"/>
                  </a:cubicBezTo>
                  <a:cubicBezTo>
                    <a:pt x="79375" y="48788"/>
                    <a:pt x="78842" y="49189"/>
                    <a:pt x="78313" y="49579"/>
                  </a:cubicBezTo>
                  <a:cubicBezTo>
                    <a:pt x="78114" y="50697"/>
                    <a:pt x="77964" y="51823"/>
                    <a:pt x="77870" y="52949"/>
                  </a:cubicBezTo>
                  <a:close/>
                  <a:moveTo>
                    <a:pt x="76437" y="53857"/>
                  </a:moveTo>
                  <a:cubicBezTo>
                    <a:pt x="76891" y="53579"/>
                    <a:pt x="77345" y="53290"/>
                    <a:pt x="77803" y="52994"/>
                  </a:cubicBezTo>
                  <a:cubicBezTo>
                    <a:pt x="77893" y="51872"/>
                    <a:pt x="78039" y="50750"/>
                    <a:pt x="78238" y="49636"/>
                  </a:cubicBezTo>
                  <a:cubicBezTo>
                    <a:pt x="77724" y="50015"/>
                    <a:pt x="77214" y="50386"/>
                    <a:pt x="76711" y="50746"/>
                  </a:cubicBezTo>
                  <a:cubicBezTo>
                    <a:pt x="76572" y="51778"/>
                    <a:pt x="76482" y="52817"/>
                    <a:pt x="76437" y="53857"/>
                  </a:cubicBezTo>
                  <a:close/>
                  <a:moveTo>
                    <a:pt x="75060" y="54682"/>
                  </a:moveTo>
                  <a:cubicBezTo>
                    <a:pt x="75495" y="54431"/>
                    <a:pt x="75931" y="54168"/>
                    <a:pt x="76370" y="53898"/>
                  </a:cubicBezTo>
                  <a:cubicBezTo>
                    <a:pt x="76411" y="52862"/>
                    <a:pt x="76501" y="51830"/>
                    <a:pt x="76636" y="50799"/>
                  </a:cubicBezTo>
                  <a:cubicBezTo>
                    <a:pt x="76148" y="51148"/>
                    <a:pt x="75668" y="51485"/>
                    <a:pt x="75191" y="51812"/>
                  </a:cubicBezTo>
                  <a:cubicBezTo>
                    <a:pt x="75105" y="52768"/>
                    <a:pt x="75064" y="53725"/>
                    <a:pt x="75060" y="54682"/>
                  </a:cubicBezTo>
                  <a:close/>
                  <a:moveTo>
                    <a:pt x="73736" y="55436"/>
                  </a:moveTo>
                  <a:cubicBezTo>
                    <a:pt x="74152" y="55207"/>
                    <a:pt x="74572" y="54967"/>
                    <a:pt x="74993" y="54723"/>
                  </a:cubicBezTo>
                  <a:cubicBezTo>
                    <a:pt x="74993" y="53770"/>
                    <a:pt x="75034" y="52817"/>
                    <a:pt x="75116" y="51864"/>
                  </a:cubicBezTo>
                  <a:cubicBezTo>
                    <a:pt x="74655" y="52179"/>
                    <a:pt x="74197" y="52487"/>
                    <a:pt x="73743" y="52787"/>
                  </a:cubicBezTo>
                  <a:cubicBezTo>
                    <a:pt x="73721" y="53256"/>
                    <a:pt x="73713" y="53729"/>
                    <a:pt x="73713" y="54198"/>
                  </a:cubicBezTo>
                  <a:cubicBezTo>
                    <a:pt x="73713" y="54611"/>
                    <a:pt x="73721" y="55023"/>
                    <a:pt x="73736" y="55436"/>
                  </a:cubicBezTo>
                  <a:close/>
                  <a:moveTo>
                    <a:pt x="72880" y="56055"/>
                  </a:moveTo>
                  <a:cubicBezTo>
                    <a:pt x="72745" y="56130"/>
                    <a:pt x="72606" y="56202"/>
                    <a:pt x="72467" y="56273"/>
                  </a:cubicBezTo>
                  <a:cubicBezTo>
                    <a:pt x="72524" y="56956"/>
                    <a:pt x="72606" y="57639"/>
                    <a:pt x="72708" y="58321"/>
                  </a:cubicBezTo>
                  <a:cubicBezTo>
                    <a:pt x="73087" y="58164"/>
                    <a:pt x="73466" y="58003"/>
                    <a:pt x="73844" y="57834"/>
                  </a:cubicBezTo>
                  <a:cubicBezTo>
                    <a:pt x="73762" y="57102"/>
                    <a:pt x="73706" y="56370"/>
                    <a:pt x="73672" y="55635"/>
                  </a:cubicBezTo>
                  <a:cubicBezTo>
                    <a:pt x="73409" y="55778"/>
                    <a:pt x="73143" y="55920"/>
                    <a:pt x="72880" y="56055"/>
                  </a:cubicBezTo>
                  <a:close/>
                  <a:moveTo>
                    <a:pt x="72456" y="56115"/>
                  </a:moveTo>
                  <a:cubicBezTo>
                    <a:pt x="72576" y="56055"/>
                    <a:pt x="72696" y="55991"/>
                    <a:pt x="72816" y="55928"/>
                  </a:cubicBezTo>
                  <a:cubicBezTo>
                    <a:pt x="73098" y="55781"/>
                    <a:pt x="73379" y="55627"/>
                    <a:pt x="73664" y="55474"/>
                  </a:cubicBezTo>
                  <a:cubicBezTo>
                    <a:pt x="73649" y="55050"/>
                    <a:pt x="73638" y="54622"/>
                    <a:pt x="73638" y="54198"/>
                  </a:cubicBezTo>
                  <a:cubicBezTo>
                    <a:pt x="73638" y="53744"/>
                    <a:pt x="73649" y="53290"/>
                    <a:pt x="73668" y="52836"/>
                  </a:cubicBezTo>
                  <a:cubicBezTo>
                    <a:pt x="73229" y="53125"/>
                    <a:pt x="72794" y="53403"/>
                    <a:pt x="72359" y="53673"/>
                  </a:cubicBezTo>
                  <a:cubicBezTo>
                    <a:pt x="72359" y="54487"/>
                    <a:pt x="72392" y="55301"/>
                    <a:pt x="72456" y="56115"/>
                  </a:cubicBezTo>
                  <a:close/>
                  <a:moveTo>
                    <a:pt x="71214" y="56731"/>
                  </a:moveTo>
                  <a:cubicBezTo>
                    <a:pt x="71605" y="56543"/>
                    <a:pt x="71991" y="56352"/>
                    <a:pt x="72385" y="56153"/>
                  </a:cubicBezTo>
                  <a:cubicBezTo>
                    <a:pt x="72317" y="55342"/>
                    <a:pt x="72287" y="54532"/>
                    <a:pt x="72284" y="53718"/>
                  </a:cubicBezTo>
                  <a:cubicBezTo>
                    <a:pt x="71863" y="53980"/>
                    <a:pt x="71447" y="54232"/>
                    <a:pt x="71030" y="54476"/>
                  </a:cubicBezTo>
                  <a:cubicBezTo>
                    <a:pt x="71064" y="55226"/>
                    <a:pt x="71128" y="55980"/>
                    <a:pt x="71214" y="56731"/>
                  </a:cubicBezTo>
                  <a:close/>
                  <a:moveTo>
                    <a:pt x="70955" y="54521"/>
                  </a:moveTo>
                  <a:cubicBezTo>
                    <a:pt x="70651" y="54697"/>
                    <a:pt x="70348" y="54870"/>
                    <a:pt x="70044" y="55038"/>
                  </a:cubicBezTo>
                  <a:cubicBezTo>
                    <a:pt x="69946" y="55091"/>
                    <a:pt x="69852" y="55147"/>
                    <a:pt x="69755" y="55200"/>
                  </a:cubicBezTo>
                  <a:cubicBezTo>
                    <a:pt x="69815" y="55894"/>
                    <a:pt x="69901" y="56588"/>
                    <a:pt x="70014" y="57278"/>
                  </a:cubicBezTo>
                  <a:cubicBezTo>
                    <a:pt x="70389" y="57113"/>
                    <a:pt x="70764" y="56944"/>
                    <a:pt x="71143" y="56764"/>
                  </a:cubicBezTo>
                  <a:cubicBezTo>
                    <a:pt x="71053" y="56018"/>
                    <a:pt x="70989" y="55267"/>
                    <a:pt x="70955" y="54521"/>
                  </a:cubicBezTo>
                  <a:close/>
                  <a:moveTo>
                    <a:pt x="69740" y="55038"/>
                  </a:moveTo>
                  <a:cubicBezTo>
                    <a:pt x="69819" y="54997"/>
                    <a:pt x="69894" y="54952"/>
                    <a:pt x="69972" y="54911"/>
                  </a:cubicBezTo>
                  <a:cubicBezTo>
                    <a:pt x="70295" y="54731"/>
                    <a:pt x="70621" y="54543"/>
                    <a:pt x="70948" y="54352"/>
                  </a:cubicBezTo>
                  <a:cubicBezTo>
                    <a:pt x="70933" y="53939"/>
                    <a:pt x="70925" y="53526"/>
                    <a:pt x="70925" y="53114"/>
                  </a:cubicBezTo>
                  <a:cubicBezTo>
                    <a:pt x="70925" y="52611"/>
                    <a:pt x="70937" y="52112"/>
                    <a:pt x="70959" y="51613"/>
                  </a:cubicBezTo>
                  <a:cubicBezTo>
                    <a:pt x="70516" y="51924"/>
                    <a:pt x="70077" y="52228"/>
                    <a:pt x="69638" y="52521"/>
                  </a:cubicBezTo>
                  <a:cubicBezTo>
                    <a:pt x="69638" y="52540"/>
                    <a:pt x="69638" y="52555"/>
                    <a:pt x="69638" y="52573"/>
                  </a:cubicBezTo>
                  <a:cubicBezTo>
                    <a:pt x="69638" y="53395"/>
                    <a:pt x="69672" y="54217"/>
                    <a:pt x="69740" y="55038"/>
                  </a:cubicBezTo>
                  <a:close/>
                  <a:moveTo>
                    <a:pt x="67699" y="58205"/>
                  </a:moveTo>
                  <a:cubicBezTo>
                    <a:pt x="68055" y="58078"/>
                    <a:pt x="68408" y="57942"/>
                    <a:pt x="68764" y="57800"/>
                  </a:cubicBezTo>
                  <a:cubicBezTo>
                    <a:pt x="68637" y="57166"/>
                    <a:pt x="68528" y="56528"/>
                    <a:pt x="68445" y="55886"/>
                  </a:cubicBezTo>
                  <a:cubicBezTo>
                    <a:pt x="68074" y="56074"/>
                    <a:pt x="67702" y="56254"/>
                    <a:pt x="67331" y="56427"/>
                  </a:cubicBezTo>
                  <a:cubicBezTo>
                    <a:pt x="67432" y="57019"/>
                    <a:pt x="67556" y="57612"/>
                    <a:pt x="67699" y="58205"/>
                  </a:cubicBezTo>
                  <a:moveTo>
                    <a:pt x="66172" y="56937"/>
                  </a:moveTo>
                  <a:cubicBezTo>
                    <a:pt x="66292" y="57488"/>
                    <a:pt x="66430" y="58036"/>
                    <a:pt x="66584" y="58584"/>
                  </a:cubicBezTo>
                  <a:cubicBezTo>
                    <a:pt x="66929" y="58472"/>
                    <a:pt x="67275" y="58355"/>
                    <a:pt x="67620" y="58231"/>
                  </a:cubicBezTo>
                  <a:cubicBezTo>
                    <a:pt x="67477" y="57642"/>
                    <a:pt x="67353" y="57053"/>
                    <a:pt x="67248" y="56460"/>
                  </a:cubicBezTo>
                  <a:cubicBezTo>
                    <a:pt x="66892" y="56629"/>
                    <a:pt x="66532" y="56787"/>
                    <a:pt x="66172" y="56937"/>
                  </a:cubicBezTo>
                  <a:close/>
                  <a:moveTo>
                    <a:pt x="65796" y="54855"/>
                  </a:moveTo>
                  <a:cubicBezTo>
                    <a:pt x="65890" y="55504"/>
                    <a:pt x="66003" y="56149"/>
                    <a:pt x="66142" y="56791"/>
                  </a:cubicBezTo>
                  <a:cubicBezTo>
                    <a:pt x="66502" y="56641"/>
                    <a:pt x="66862" y="56479"/>
                    <a:pt x="67222" y="56310"/>
                  </a:cubicBezTo>
                  <a:cubicBezTo>
                    <a:pt x="67106" y="55612"/>
                    <a:pt x="67012" y="54915"/>
                    <a:pt x="66944" y="54209"/>
                  </a:cubicBezTo>
                  <a:cubicBezTo>
                    <a:pt x="66562" y="54434"/>
                    <a:pt x="66179" y="54648"/>
                    <a:pt x="65796" y="54855"/>
                  </a:cubicBezTo>
                  <a:moveTo>
                    <a:pt x="65008" y="57245"/>
                  </a:moveTo>
                  <a:cubicBezTo>
                    <a:pt x="65357" y="57113"/>
                    <a:pt x="65706" y="56971"/>
                    <a:pt x="66059" y="56824"/>
                  </a:cubicBezTo>
                  <a:cubicBezTo>
                    <a:pt x="65920" y="56187"/>
                    <a:pt x="65808" y="55545"/>
                    <a:pt x="65714" y="54900"/>
                  </a:cubicBezTo>
                  <a:cubicBezTo>
                    <a:pt x="65346" y="55098"/>
                    <a:pt x="64978" y="55286"/>
                    <a:pt x="64611" y="55470"/>
                  </a:cubicBezTo>
                  <a:cubicBezTo>
                    <a:pt x="64723" y="56063"/>
                    <a:pt x="64855" y="56656"/>
                    <a:pt x="65008" y="57245"/>
                  </a:cubicBezTo>
                  <a:close/>
                  <a:moveTo>
                    <a:pt x="63463" y="56006"/>
                  </a:moveTo>
                  <a:cubicBezTo>
                    <a:pt x="63594" y="56554"/>
                    <a:pt x="63740" y="57095"/>
                    <a:pt x="63902" y="57639"/>
                  </a:cubicBezTo>
                  <a:cubicBezTo>
                    <a:pt x="64243" y="57522"/>
                    <a:pt x="64584" y="57402"/>
                    <a:pt x="64922" y="57275"/>
                  </a:cubicBezTo>
                  <a:cubicBezTo>
                    <a:pt x="64772" y="56689"/>
                    <a:pt x="64641" y="56100"/>
                    <a:pt x="64528" y="55511"/>
                  </a:cubicBezTo>
                  <a:cubicBezTo>
                    <a:pt x="64172" y="55684"/>
                    <a:pt x="63819" y="55849"/>
                    <a:pt x="63463" y="56006"/>
                  </a:cubicBezTo>
                  <a:moveTo>
                    <a:pt x="63429" y="55860"/>
                  </a:moveTo>
                  <a:cubicBezTo>
                    <a:pt x="63785" y="55699"/>
                    <a:pt x="64142" y="55534"/>
                    <a:pt x="64498" y="55357"/>
                  </a:cubicBezTo>
                  <a:cubicBezTo>
                    <a:pt x="64371" y="54652"/>
                    <a:pt x="64269" y="53943"/>
                    <a:pt x="64194" y="53230"/>
                  </a:cubicBezTo>
                  <a:cubicBezTo>
                    <a:pt x="63815" y="53470"/>
                    <a:pt x="63436" y="53699"/>
                    <a:pt x="63057" y="53917"/>
                  </a:cubicBezTo>
                  <a:cubicBezTo>
                    <a:pt x="63159" y="54566"/>
                    <a:pt x="63283" y="55215"/>
                    <a:pt x="63429" y="55860"/>
                  </a:cubicBezTo>
                  <a:close/>
                  <a:moveTo>
                    <a:pt x="62821" y="57976"/>
                  </a:moveTo>
                  <a:cubicBezTo>
                    <a:pt x="63155" y="57879"/>
                    <a:pt x="63485" y="57777"/>
                    <a:pt x="63815" y="57665"/>
                  </a:cubicBezTo>
                  <a:cubicBezTo>
                    <a:pt x="63650" y="57128"/>
                    <a:pt x="63508" y="56588"/>
                    <a:pt x="63376" y="56044"/>
                  </a:cubicBezTo>
                  <a:cubicBezTo>
                    <a:pt x="63035" y="56198"/>
                    <a:pt x="62690" y="56340"/>
                    <a:pt x="62348" y="56475"/>
                  </a:cubicBezTo>
                  <a:cubicBezTo>
                    <a:pt x="62491" y="56978"/>
                    <a:pt x="62648" y="57477"/>
                    <a:pt x="62821" y="57976"/>
                  </a:cubicBezTo>
                  <a:moveTo>
                    <a:pt x="61763" y="58258"/>
                  </a:moveTo>
                  <a:cubicBezTo>
                    <a:pt x="62086" y="58179"/>
                    <a:pt x="62408" y="58093"/>
                    <a:pt x="62731" y="58003"/>
                  </a:cubicBezTo>
                  <a:cubicBezTo>
                    <a:pt x="62558" y="57507"/>
                    <a:pt x="62401" y="57008"/>
                    <a:pt x="62258" y="56509"/>
                  </a:cubicBezTo>
                  <a:cubicBezTo>
                    <a:pt x="61924" y="56641"/>
                    <a:pt x="61594" y="56764"/>
                    <a:pt x="61260" y="56881"/>
                  </a:cubicBezTo>
                  <a:cubicBezTo>
                    <a:pt x="61414" y="57342"/>
                    <a:pt x="61579" y="57800"/>
                    <a:pt x="61763" y="58258"/>
                  </a:cubicBezTo>
                  <a:close/>
                  <a:moveTo>
                    <a:pt x="60195" y="57222"/>
                  </a:moveTo>
                  <a:cubicBezTo>
                    <a:pt x="60360" y="57646"/>
                    <a:pt x="60532" y="58070"/>
                    <a:pt x="60720" y="58494"/>
                  </a:cubicBezTo>
                  <a:cubicBezTo>
                    <a:pt x="61035" y="58430"/>
                    <a:pt x="61350" y="58359"/>
                    <a:pt x="61665" y="58284"/>
                  </a:cubicBezTo>
                  <a:cubicBezTo>
                    <a:pt x="61485" y="57826"/>
                    <a:pt x="61320" y="57368"/>
                    <a:pt x="61166" y="56911"/>
                  </a:cubicBezTo>
                  <a:cubicBezTo>
                    <a:pt x="60844" y="57019"/>
                    <a:pt x="60521" y="57125"/>
                    <a:pt x="60195" y="57222"/>
                  </a:cubicBezTo>
                  <a:close/>
                  <a:moveTo>
                    <a:pt x="59639" y="55616"/>
                  </a:moveTo>
                  <a:cubicBezTo>
                    <a:pt x="59793" y="56108"/>
                    <a:pt x="59958" y="56596"/>
                    <a:pt x="60142" y="57080"/>
                  </a:cubicBezTo>
                  <a:cubicBezTo>
                    <a:pt x="60469" y="56982"/>
                    <a:pt x="60795" y="56881"/>
                    <a:pt x="61121" y="56768"/>
                  </a:cubicBezTo>
                  <a:cubicBezTo>
                    <a:pt x="60945" y="56239"/>
                    <a:pt x="60791" y="55706"/>
                    <a:pt x="60656" y="55174"/>
                  </a:cubicBezTo>
                  <a:cubicBezTo>
                    <a:pt x="60318" y="55327"/>
                    <a:pt x="59981" y="55477"/>
                    <a:pt x="59639" y="55616"/>
                  </a:cubicBezTo>
                  <a:close/>
                  <a:moveTo>
                    <a:pt x="59594" y="55470"/>
                  </a:moveTo>
                  <a:cubicBezTo>
                    <a:pt x="59939" y="55327"/>
                    <a:pt x="60277" y="55181"/>
                    <a:pt x="60615" y="55023"/>
                  </a:cubicBezTo>
                  <a:cubicBezTo>
                    <a:pt x="60457" y="54386"/>
                    <a:pt x="60322" y="53744"/>
                    <a:pt x="60213" y="53102"/>
                  </a:cubicBezTo>
                  <a:cubicBezTo>
                    <a:pt x="59857" y="53320"/>
                    <a:pt x="59497" y="53530"/>
                    <a:pt x="59140" y="53729"/>
                  </a:cubicBezTo>
                  <a:cubicBezTo>
                    <a:pt x="59268" y="54314"/>
                    <a:pt x="59422" y="54892"/>
                    <a:pt x="59594" y="55470"/>
                  </a:cubicBezTo>
                  <a:close/>
                  <a:moveTo>
                    <a:pt x="58015" y="54318"/>
                  </a:moveTo>
                  <a:cubicBezTo>
                    <a:pt x="58165" y="54843"/>
                    <a:pt x="58330" y="55365"/>
                    <a:pt x="58514" y="55886"/>
                  </a:cubicBezTo>
                  <a:cubicBezTo>
                    <a:pt x="58844" y="55766"/>
                    <a:pt x="59174" y="55643"/>
                    <a:pt x="59504" y="55507"/>
                  </a:cubicBezTo>
                  <a:cubicBezTo>
                    <a:pt x="59332" y="54933"/>
                    <a:pt x="59178" y="54359"/>
                    <a:pt x="59046" y="53782"/>
                  </a:cubicBezTo>
                  <a:cubicBezTo>
                    <a:pt x="58705" y="53969"/>
                    <a:pt x="58364" y="54149"/>
                    <a:pt x="58015" y="54318"/>
                  </a:cubicBezTo>
                  <a:close/>
                  <a:moveTo>
                    <a:pt x="57534" y="52254"/>
                  </a:moveTo>
                  <a:cubicBezTo>
                    <a:pt x="57654" y="52896"/>
                    <a:pt x="57801" y="53534"/>
                    <a:pt x="57973" y="54164"/>
                  </a:cubicBezTo>
                  <a:cubicBezTo>
                    <a:pt x="58322" y="53995"/>
                    <a:pt x="58668" y="53815"/>
                    <a:pt x="59013" y="53624"/>
                  </a:cubicBezTo>
                  <a:cubicBezTo>
                    <a:pt x="58859" y="52911"/>
                    <a:pt x="58735" y="52194"/>
                    <a:pt x="58645" y="51478"/>
                  </a:cubicBezTo>
                  <a:cubicBezTo>
                    <a:pt x="58274" y="51752"/>
                    <a:pt x="57906" y="52011"/>
                    <a:pt x="57534" y="52254"/>
                  </a:cubicBezTo>
                  <a:moveTo>
                    <a:pt x="56878" y="54667"/>
                  </a:moveTo>
                  <a:cubicBezTo>
                    <a:pt x="57216" y="54524"/>
                    <a:pt x="57549" y="54374"/>
                    <a:pt x="57880" y="54213"/>
                  </a:cubicBezTo>
                  <a:cubicBezTo>
                    <a:pt x="57707" y="53583"/>
                    <a:pt x="57561" y="52952"/>
                    <a:pt x="57441" y="52318"/>
                  </a:cubicBezTo>
                  <a:cubicBezTo>
                    <a:pt x="57092" y="52547"/>
                    <a:pt x="56743" y="52765"/>
                    <a:pt x="56386" y="52975"/>
                  </a:cubicBezTo>
                  <a:cubicBezTo>
                    <a:pt x="56529" y="53541"/>
                    <a:pt x="56690" y="54108"/>
                    <a:pt x="56878" y="54667"/>
                  </a:cubicBezTo>
                  <a:close/>
                  <a:moveTo>
                    <a:pt x="55279" y="53575"/>
                  </a:moveTo>
                  <a:cubicBezTo>
                    <a:pt x="55437" y="54082"/>
                    <a:pt x="55613" y="54588"/>
                    <a:pt x="55809" y="55087"/>
                  </a:cubicBezTo>
                  <a:cubicBezTo>
                    <a:pt x="56135" y="54971"/>
                    <a:pt x="56461" y="54843"/>
                    <a:pt x="56780" y="54708"/>
                  </a:cubicBezTo>
                  <a:cubicBezTo>
                    <a:pt x="56596" y="54153"/>
                    <a:pt x="56435" y="53590"/>
                    <a:pt x="56293" y="53027"/>
                  </a:cubicBezTo>
                  <a:cubicBezTo>
                    <a:pt x="55959" y="53222"/>
                    <a:pt x="55621" y="53403"/>
                    <a:pt x="55279" y="53575"/>
                  </a:cubicBezTo>
                  <a:close/>
                  <a:moveTo>
                    <a:pt x="54754" y="51572"/>
                  </a:moveTo>
                  <a:cubicBezTo>
                    <a:pt x="54886" y="52191"/>
                    <a:pt x="55047" y="52810"/>
                    <a:pt x="55234" y="53425"/>
                  </a:cubicBezTo>
                  <a:cubicBezTo>
                    <a:pt x="55576" y="53249"/>
                    <a:pt x="55917" y="53065"/>
                    <a:pt x="56251" y="52870"/>
                  </a:cubicBezTo>
                  <a:cubicBezTo>
                    <a:pt x="56082" y="52168"/>
                    <a:pt x="55944" y="51463"/>
                    <a:pt x="55842" y="50754"/>
                  </a:cubicBezTo>
                  <a:cubicBezTo>
                    <a:pt x="55482" y="51039"/>
                    <a:pt x="55122" y="51313"/>
                    <a:pt x="54754" y="51572"/>
                  </a:cubicBezTo>
                  <a:moveTo>
                    <a:pt x="54720" y="51399"/>
                  </a:moveTo>
                  <a:cubicBezTo>
                    <a:pt x="55088" y="51136"/>
                    <a:pt x="55452" y="50862"/>
                    <a:pt x="55816" y="50570"/>
                  </a:cubicBezTo>
                  <a:cubicBezTo>
                    <a:pt x="55685" y="49594"/>
                    <a:pt x="55617" y="48619"/>
                    <a:pt x="55613" y="47643"/>
                  </a:cubicBezTo>
                  <a:cubicBezTo>
                    <a:pt x="55400" y="47872"/>
                    <a:pt x="55189" y="48097"/>
                    <a:pt x="54976" y="48319"/>
                  </a:cubicBezTo>
                  <a:cubicBezTo>
                    <a:pt x="54773" y="48532"/>
                    <a:pt x="54567" y="48739"/>
                    <a:pt x="54364" y="48941"/>
                  </a:cubicBezTo>
                  <a:cubicBezTo>
                    <a:pt x="54435" y="49763"/>
                    <a:pt x="54552" y="50585"/>
                    <a:pt x="54720" y="51399"/>
                  </a:cubicBezTo>
                  <a:moveTo>
                    <a:pt x="53130" y="50086"/>
                  </a:moveTo>
                  <a:cubicBezTo>
                    <a:pt x="53246" y="50776"/>
                    <a:pt x="53396" y="51467"/>
                    <a:pt x="53584" y="52153"/>
                  </a:cubicBezTo>
                  <a:cubicBezTo>
                    <a:pt x="53936" y="51936"/>
                    <a:pt x="54281" y="51710"/>
                    <a:pt x="54623" y="51467"/>
                  </a:cubicBezTo>
                  <a:cubicBezTo>
                    <a:pt x="54458" y="50660"/>
                    <a:pt x="54338" y="49849"/>
                    <a:pt x="54266" y="49039"/>
                  </a:cubicBezTo>
                  <a:cubicBezTo>
                    <a:pt x="53887" y="49407"/>
                    <a:pt x="53512" y="49756"/>
                    <a:pt x="53130" y="50086"/>
                  </a:cubicBezTo>
                  <a:moveTo>
                    <a:pt x="53096" y="49898"/>
                  </a:moveTo>
                  <a:cubicBezTo>
                    <a:pt x="53486" y="49561"/>
                    <a:pt x="53865" y="49204"/>
                    <a:pt x="54248" y="48829"/>
                  </a:cubicBezTo>
                  <a:cubicBezTo>
                    <a:pt x="54203" y="48281"/>
                    <a:pt x="54180" y="47733"/>
                    <a:pt x="54180" y="47189"/>
                  </a:cubicBezTo>
                  <a:cubicBezTo>
                    <a:pt x="54180" y="46480"/>
                    <a:pt x="54218" y="45771"/>
                    <a:pt x="54293" y="45066"/>
                  </a:cubicBezTo>
                  <a:cubicBezTo>
                    <a:pt x="53794" y="45718"/>
                    <a:pt x="53321" y="46334"/>
                    <a:pt x="52852" y="46919"/>
                  </a:cubicBezTo>
                  <a:cubicBezTo>
                    <a:pt x="52856" y="47913"/>
                    <a:pt x="52942" y="48908"/>
                    <a:pt x="53096" y="49898"/>
                  </a:cubicBezTo>
                  <a:moveTo>
                    <a:pt x="51929" y="50840"/>
                  </a:moveTo>
                  <a:cubicBezTo>
                    <a:pt x="52293" y="50570"/>
                    <a:pt x="52649" y="50285"/>
                    <a:pt x="52998" y="49984"/>
                  </a:cubicBezTo>
                  <a:cubicBezTo>
                    <a:pt x="52841" y="49009"/>
                    <a:pt x="52754" y="48030"/>
                    <a:pt x="52743" y="47050"/>
                  </a:cubicBezTo>
                  <a:cubicBezTo>
                    <a:pt x="52334" y="47553"/>
                    <a:pt x="51933" y="48026"/>
                    <a:pt x="51516" y="48476"/>
                  </a:cubicBezTo>
                  <a:cubicBezTo>
                    <a:pt x="51606" y="49264"/>
                    <a:pt x="51745" y="50056"/>
                    <a:pt x="51929" y="50840"/>
                  </a:cubicBezTo>
                  <a:close/>
                  <a:moveTo>
                    <a:pt x="51415" y="53267"/>
                  </a:moveTo>
                  <a:cubicBezTo>
                    <a:pt x="51745" y="53129"/>
                    <a:pt x="52068" y="52979"/>
                    <a:pt x="52387" y="52817"/>
                  </a:cubicBezTo>
                  <a:cubicBezTo>
                    <a:pt x="52188" y="52243"/>
                    <a:pt x="52019" y="51665"/>
                    <a:pt x="51873" y="51084"/>
                  </a:cubicBezTo>
                  <a:cubicBezTo>
                    <a:pt x="51546" y="51320"/>
                    <a:pt x="51212" y="51542"/>
                    <a:pt x="50863" y="51755"/>
                  </a:cubicBezTo>
                  <a:cubicBezTo>
                    <a:pt x="51028" y="52262"/>
                    <a:pt x="51212" y="52765"/>
                    <a:pt x="51415" y="53267"/>
                  </a:cubicBezTo>
                  <a:close/>
                  <a:moveTo>
                    <a:pt x="49790" y="52348"/>
                  </a:moveTo>
                  <a:cubicBezTo>
                    <a:pt x="49967" y="52791"/>
                    <a:pt x="50158" y="53234"/>
                    <a:pt x="50368" y="53669"/>
                  </a:cubicBezTo>
                  <a:cubicBezTo>
                    <a:pt x="50691" y="53560"/>
                    <a:pt x="51002" y="53440"/>
                    <a:pt x="51310" y="53313"/>
                  </a:cubicBezTo>
                  <a:cubicBezTo>
                    <a:pt x="51107" y="52817"/>
                    <a:pt x="50927" y="52318"/>
                    <a:pt x="50766" y="51815"/>
                  </a:cubicBezTo>
                  <a:cubicBezTo>
                    <a:pt x="50451" y="52003"/>
                    <a:pt x="50128" y="52179"/>
                    <a:pt x="49790" y="52348"/>
                  </a:cubicBezTo>
                  <a:close/>
                  <a:moveTo>
                    <a:pt x="49734" y="52198"/>
                  </a:moveTo>
                  <a:cubicBezTo>
                    <a:pt x="50072" y="52029"/>
                    <a:pt x="50398" y="51849"/>
                    <a:pt x="50713" y="51658"/>
                  </a:cubicBezTo>
                  <a:cubicBezTo>
                    <a:pt x="50518" y="51028"/>
                    <a:pt x="50349" y="50393"/>
                    <a:pt x="50218" y="49756"/>
                  </a:cubicBezTo>
                  <a:cubicBezTo>
                    <a:pt x="49888" y="50048"/>
                    <a:pt x="49546" y="50326"/>
                    <a:pt x="49190" y="50585"/>
                  </a:cubicBezTo>
                  <a:cubicBezTo>
                    <a:pt x="49344" y="51125"/>
                    <a:pt x="49528" y="51662"/>
                    <a:pt x="49734" y="52198"/>
                  </a:cubicBezTo>
                  <a:close/>
                  <a:moveTo>
                    <a:pt x="48102" y="51298"/>
                  </a:moveTo>
                  <a:cubicBezTo>
                    <a:pt x="48274" y="51759"/>
                    <a:pt x="48462" y="52217"/>
                    <a:pt x="48672" y="52675"/>
                  </a:cubicBezTo>
                  <a:cubicBezTo>
                    <a:pt x="49002" y="52540"/>
                    <a:pt x="49318" y="52401"/>
                    <a:pt x="49629" y="52247"/>
                  </a:cubicBezTo>
                  <a:cubicBezTo>
                    <a:pt x="49423" y="51722"/>
                    <a:pt x="49242" y="51189"/>
                    <a:pt x="49089" y="50656"/>
                  </a:cubicBezTo>
                  <a:cubicBezTo>
                    <a:pt x="48773" y="50881"/>
                    <a:pt x="48443" y="51095"/>
                    <a:pt x="48102" y="51298"/>
                  </a:cubicBezTo>
                  <a:close/>
                  <a:moveTo>
                    <a:pt x="47513" y="49418"/>
                  </a:moveTo>
                  <a:cubicBezTo>
                    <a:pt x="47659" y="49996"/>
                    <a:pt x="47839" y="50570"/>
                    <a:pt x="48046" y="51140"/>
                  </a:cubicBezTo>
                  <a:cubicBezTo>
                    <a:pt x="48391" y="50938"/>
                    <a:pt x="48721" y="50720"/>
                    <a:pt x="49040" y="50491"/>
                  </a:cubicBezTo>
                  <a:cubicBezTo>
                    <a:pt x="48841" y="49786"/>
                    <a:pt x="48683" y="49077"/>
                    <a:pt x="48571" y="48367"/>
                  </a:cubicBezTo>
                  <a:cubicBezTo>
                    <a:pt x="48237" y="48739"/>
                    <a:pt x="47888" y="49088"/>
                    <a:pt x="47513" y="49418"/>
                  </a:cubicBezTo>
                  <a:close/>
                  <a:moveTo>
                    <a:pt x="48410" y="44364"/>
                  </a:moveTo>
                  <a:cubicBezTo>
                    <a:pt x="47974" y="45208"/>
                    <a:pt x="47539" y="45992"/>
                    <a:pt x="47055" y="46717"/>
                  </a:cubicBezTo>
                  <a:cubicBezTo>
                    <a:pt x="47126" y="47561"/>
                    <a:pt x="47265" y="48397"/>
                    <a:pt x="47468" y="49234"/>
                  </a:cubicBezTo>
                  <a:cubicBezTo>
                    <a:pt x="47847" y="48896"/>
                    <a:pt x="48203" y="48536"/>
                    <a:pt x="48541" y="48154"/>
                  </a:cubicBezTo>
                  <a:cubicBezTo>
                    <a:pt x="48421" y="47332"/>
                    <a:pt x="48357" y="46506"/>
                    <a:pt x="48357" y="45685"/>
                  </a:cubicBezTo>
                  <a:cubicBezTo>
                    <a:pt x="48357" y="45246"/>
                    <a:pt x="48376" y="44803"/>
                    <a:pt x="48410" y="44364"/>
                  </a:cubicBezTo>
                  <a:close/>
                  <a:moveTo>
                    <a:pt x="65628" y="25349"/>
                  </a:moveTo>
                  <a:cubicBezTo>
                    <a:pt x="59692" y="27934"/>
                    <a:pt x="54874" y="30834"/>
                    <a:pt x="51906" y="33930"/>
                  </a:cubicBezTo>
                  <a:cubicBezTo>
                    <a:pt x="48518" y="37464"/>
                    <a:pt x="46995" y="41407"/>
                    <a:pt x="46995" y="45373"/>
                  </a:cubicBezTo>
                  <a:cubicBezTo>
                    <a:pt x="46995" y="45730"/>
                    <a:pt x="47010" y="46086"/>
                    <a:pt x="47033" y="46443"/>
                  </a:cubicBezTo>
                  <a:cubicBezTo>
                    <a:pt x="47502" y="45718"/>
                    <a:pt x="47929" y="44931"/>
                    <a:pt x="48365" y="44086"/>
                  </a:cubicBezTo>
                  <a:cubicBezTo>
                    <a:pt x="48395" y="44030"/>
                    <a:pt x="48425" y="43970"/>
                    <a:pt x="48455" y="43914"/>
                  </a:cubicBezTo>
                  <a:cubicBezTo>
                    <a:pt x="48860" y="40199"/>
                    <a:pt x="50556" y="36552"/>
                    <a:pt x="53764" y="33281"/>
                  </a:cubicBezTo>
                  <a:cubicBezTo>
                    <a:pt x="56263" y="30737"/>
                    <a:pt x="59936" y="28343"/>
                    <a:pt x="64408" y="26152"/>
                  </a:cubicBezTo>
                  <a:cubicBezTo>
                    <a:pt x="64813" y="25882"/>
                    <a:pt x="65222" y="25612"/>
                    <a:pt x="65628" y="25349"/>
                  </a:cubicBezTo>
                  <a:close/>
                  <a:moveTo>
                    <a:pt x="66569" y="24944"/>
                  </a:moveTo>
                  <a:cubicBezTo>
                    <a:pt x="66224" y="25165"/>
                    <a:pt x="65879" y="25386"/>
                    <a:pt x="65534" y="25612"/>
                  </a:cubicBezTo>
                  <a:cubicBezTo>
                    <a:pt x="68569" y="24190"/>
                    <a:pt x="71942" y="22861"/>
                    <a:pt x="75540" y="21638"/>
                  </a:cubicBezTo>
                  <a:cubicBezTo>
                    <a:pt x="72370" y="22662"/>
                    <a:pt x="69357" y="23769"/>
                    <a:pt x="66569" y="24944"/>
                  </a:cubicBezTo>
                  <a:close/>
                  <a:moveTo>
                    <a:pt x="67672" y="24253"/>
                  </a:moveTo>
                  <a:cubicBezTo>
                    <a:pt x="67507" y="24355"/>
                    <a:pt x="67342" y="24460"/>
                    <a:pt x="67173" y="24565"/>
                  </a:cubicBezTo>
                  <a:cubicBezTo>
                    <a:pt x="69169" y="23739"/>
                    <a:pt x="71278" y="22951"/>
                    <a:pt x="73469" y="22201"/>
                  </a:cubicBezTo>
                  <a:cubicBezTo>
                    <a:pt x="71466" y="22854"/>
                    <a:pt x="69530" y="23540"/>
                    <a:pt x="67672" y="24253"/>
                  </a:cubicBezTo>
                  <a:close/>
                  <a:moveTo>
                    <a:pt x="68423" y="23788"/>
                  </a:moveTo>
                  <a:cubicBezTo>
                    <a:pt x="68355" y="23829"/>
                    <a:pt x="68284" y="23871"/>
                    <a:pt x="68216" y="23916"/>
                  </a:cubicBezTo>
                  <a:cubicBezTo>
                    <a:pt x="69275" y="23514"/>
                    <a:pt x="70359" y="23124"/>
                    <a:pt x="71466" y="22745"/>
                  </a:cubicBezTo>
                  <a:cubicBezTo>
                    <a:pt x="70434" y="23083"/>
                    <a:pt x="69417" y="23432"/>
                    <a:pt x="68423" y="23788"/>
                  </a:cubicBezTo>
                  <a:close/>
                  <a:moveTo>
                    <a:pt x="68933" y="23473"/>
                  </a:moveTo>
                  <a:cubicBezTo>
                    <a:pt x="69128" y="23405"/>
                    <a:pt x="69323" y="23338"/>
                    <a:pt x="69522" y="23270"/>
                  </a:cubicBezTo>
                  <a:cubicBezTo>
                    <a:pt x="69335" y="23330"/>
                    <a:pt x="69147" y="23394"/>
                    <a:pt x="68963" y="23454"/>
                  </a:cubicBezTo>
                  <a:cubicBezTo>
                    <a:pt x="68952" y="23462"/>
                    <a:pt x="68941" y="23469"/>
                    <a:pt x="68933" y="23473"/>
                  </a:cubicBezTo>
                  <a:close/>
                  <a:moveTo>
                    <a:pt x="62026" y="24493"/>
                  </a:moveTo>
                  <a:cubicBezTo>
                    <a:pt x="61996" y="24512"/>
                    <a:pt x="61966" y="24531"/>
                    <a:pt x="61932" y="24550"/>
                  </a:cubicBezTo>
                  <a:cubicBezTo>
                    <a:pt x="62198" y="24467"/>
                    <a:pt x="62465" y="24381"/>
                    <a:pt x="62731" y="24302"/>
                  </a:cubicBezTo>
                  <a:cubicBezTo>
                    <a:pt x="65571" y="23424"/>
                    <a:pt x="68457" y="22595"/>
                    <a:pt x="71331" y="21826"/>
                  </a:cubicBezTo>
                  <a:cubicBezTo>
                    <a:pt x="71346" y="21818"/>
                    <a:pt x="71357" y="21811"/>
                    <a:pt x="71372" y="21803"/>
                  </a:cubicBezTo>
                  <a:cubicBezTo>
                    <a:pt x="68265" y="22629"/>
                    <a:pt x="65125" y="23529"/>
                    <a:pt x="62026" y="24493"/>
                  </a:cubicBezTo>
                  <a:close/>
                  <a:moveTo>
                    <a:pt x="52724" y="27360"/>
                  </a:moveTo>
                  <a:cubicBezTo>
                    <a:pt x="52661" y="27412"/>
                    <a:pt x="52597" y="27469"/>
                    <a:pt x="52533" y="27521"/>
                  </a:cubicBezTo>
                  <a:cubicBezTo>
                    <a:pt x="55227" y="26538"/>
                    <a:pt x="58030" y="25593"/>
                    <a:pt x="60881" y="24692"/>
                  </a:cubicBezTo>
                  <a:cubicBezTo>
                    <a:pt x="61211" y="24587"/>
                    <a:pt x="61545" y="24482"/>
                    <a:pt x="61879" y="24381"/>
                  </a:cubicBezTo>
                  <a:cubicBezTo>
                    <a:pt x="61939" y="24343"/>
                    <a:pt x="61996" y="24306"/>
                    <a:pt x="62056" y="24268"/>
                  </a:cubicBezTo>
                  <a:cubicBezTo>
                    <a:pt x="58893" y="25244"/>
                    <a:pt x="55752" y="26279"/>
                    <a:pt x="52724" y="27360"/>
                  </a:cubicBezTo>
                  <a:close/>
                  <a:moveTo>
                    <a:pt x="52586" y="27247"/>
                  </a:moveTo>
                  <a:cubicBezTo>
                    <a:pt x="52668" y="27184"/>
                    <a:pt x="52751" y="27116"/>
                    <a:pt x="52833" y="27049"/>
                  </a:cubicBezTo>
                  <a:cubicBezTo>
                    <a:pt x="50394" y="27908"/>
                    <a:pt x="48016" y="28797"/>
                    <a:pt x="45738" y="29701"/>
                  </a:cubicBezTo>
                  <a:cubicBezTo>
                    <a:pt x="45678" y="29776"/>
                    <a:pt x="45622" y="29851"/>
                    <a:pt x="45565" y="29926"/>
                  </a:cubicBezTo>
                  <a:cubicBezTo>
                    <a:pt x="47802" y="29015"/>
                    <a:pt x="50158" y="28118"/>
                    <a:pt x="52586" y="27247"/>
                  </a:cubicBezTo>
                  <a:close/>
                  <a:moveTo>
                    <a:pt x="52053" y="27698"/>
                  </a:moveTo>
                  <a:cubicBezTo>
                    <a:pt x="52117" y="27641"/>
                    <a:pt x="52180" y="27589"/>
                    <a:pt x="52244" y="27533"/>
                  </a:cubicBezTo>
                  <a:cubicBezTo>
                    <a:pt x="49873" y="28388"/>
                    <a:pt x="47577" y="29266"/>
                    <a:pt x="45393" y="30163"/>
                  </a:cubicBezTo>
                  <a:cubicBezTo>
                    <a:pt x="45340" y="30234"/>
                    <a:pt x="45288" y="30309"/>
                    <a:pt x="45235" y="30384"/>
                  </a:cubicBezTo>
                  <a:cubicBezTo>
                    <a:pt x="47389" y="29469"/>
                    <a:pt x="49678" y="28568"/>
                    <a:pt x="52053" y="27698"/>
                  </a:cubicBezTo>
                  <a:close/>
                  <a:moveTo>
                    <a:pt x="45078" y="30613"/>
                  </a:moveTo>
                  <a:cubicBezTo>
                    <a:pt x="45021" y="30692"/>
                    <a:pt x="44969" y="30774"/>
                    <a:pt x="44916" y="30853"/>
                  </a:cubicBezTo>
                  <a:cubicBezTo>
                    <a:pt x="46995" y="29926"/>
                    <a:pt x="49224" y="29011"/>
                    <a:pt x="51561" y="28122"/>
                  </a:cubicBezTo>
                  <a:cubicBezTo>
                    <a:pt x="51618" y="28073"/>
                    <a:pt x="51674" y="28024"/>
                    <a:pt x="51730" y="27975"/>
                  </a:cubicBezTo>
                  <a:cubicBezTo>
                    <a:pt x="49411" y="28831"/>
                    <a:pt x="47179" y="29716"/>
                    <a:pt x="45078" y="30613"/>
                  </a:cubicBezTo>
                  <a:moveTo>
                    <a:pt x="40560" y="32504"/>
                  </a:moveTo>
                  <a:cubicBezTo>
                    <a:pt x="41937" y="31832"/>
                    <a:pt x="43401" y="31168"/>
                    <a:pt x="44931" y="30512"/>
                  </a:cubicBezTo>
                  <a:cubicBezTo>
                    <a:pt x="44980" y="30437"/>
                    <a:pt x="45033" y="30362"/>
                    <a:pt x="45085" y="30287"/>
                  </a:cubicBezTo>
                  <a:cubicBezTo>
                    <a:pt x="43524" y="30932"/>
                    <a:pt x="42024" y="31585"/>
                    <a:pt x="40602" y="32245"/>
                  </a:cubicBezTo>
                  <a:cubicBezTo>
                    <a:pt x="40575" y="32335"/>
                    <a:pt x="40549" y="32429"/>
                    <a:pt x="40523" y="32519"/>
                  </a:cubicBezTo>
                  <a:cubicBezTo>
                    <a:pt x="40534" y="32515"/>
                    <a:pt x="40549" y="32508"/>
                    <a:pt x="40560" y="32504"/>
                  </a:cubicBezTo>
                  <a:close/>
                  <a:moveTo>
                    <a:pt x="42538" y="31956"/>
                  </a:moveTo>
                  <a:cubicBezTo>
                    <a:pt x="43213" y="31633"/>
                    <a:pt x="43907" y="31307"/>
                    <a:pt x="44624" y="30984"/>
                  </a:cubicBezTo>
                  <a:cubicBezTo>
                    <a:pt x="44673" y="30906"/>
                    <a:pt x="44725" y="30823"/>
                    <a:pt x="44781" y="30741"/>
                  </a:cubicBezTo>
                  <a:cubicBezTo>
                    <a:pt x="43326" y="31367"/>
                    <a:pt x="41937" y="32001"/>
                    <a:pt x="40624" y="32635"/>
                  </a:cubicBezTo>
                  <a:cubicBezTo>
                    <a:pt x="40575" y="32662"/>
                    <a:pt x="40523" y="32688"/>
                    <a:pt x="40470" y="32710"/>
                  </a:cubicBezTo>
                  <a:cubicBezTo>
                    <a:pt x="40444" y="32819"/>
                    <a:pt x="40418" y="32924"/>
                    <a:pt x="40391" y="33029"/>
                  </a:cubicBezTo>
                  <a:cubicBezTo>
                    <a:pt x="41082" y="32673"/>
                    <a:pt x="41798" y="32313"/>
                    <a:pt x="42538" y="31956"/>
                  </a:cubicBezTo>
                  <a:moveTo>
                    <a:pt x="40350" y="33217"/>
                  </a:moveTo>
                  <a:cubicBezTo>
                    <a:pt x="40324" y="33348"/>
                    <a:pt x="40298" y="33476"/>
                    <a:pt x="40271" y="33603"/>
                  </a:cubicBezTo>
                  <a:cubicBezTo>
                    <a:pt x="41513" y="32898"/>
                    <a:pt x="42864" y="32196"/>
                    <a:pt x="44312" y="31498"/>
                  </a:cubicBezTo>
                  <a:cubicBezTo>
                    <a:pt x="44369" y="31405"/>
                    <a:pt x="44425" y="31307"/>
                    <a:pt x="44485" y="31210"/>
                  </a:cubicBezTo>
                  <a:cubicBezTo>
                    <a:pt x="43840" y="31502"/>
                    <a:pt x="43213" y="31795"/>
                    <a:pt x="42601" y="32091"/>
                  </a:cubicBezTo>
                  <a:cubicBezTo>
                    <a:pt x="41821" y="32463"/>
                    <a:pt x="41071" y="32842"/>
                    <a:pt x="40350" y="33217"/>
                  </a:cubicBezTo>
                  <a:close/>
                  <a:moveTo>
                    <a:pt x="40309" y="32624"/>
                  </a:moveTo>
                  <a:cubicBezTo>
                    <a:pt x="40335" y="32530"/>
                    <a:pt x="40358" y="32436"/>
                    <a:pt x="40388" y="32343"/>
                  </a:cubicBezTo>
                  <a:cubicBezTo>
                    <a:pt x="39795" y="32620"/>
                    <a:pt x="39213" y="32894"/>
                    <a:pt x="38651" y="33172"/>
                  </a:cubicBezTo>
                  <a:cubicBezTo>
                    <a:pt x="38283" y="33352"/>
                    <a:pt x="37926" y="33532"/>
                    <a:pt x="37574" y="33708"/>
                  </a:cubicBezTo>
                  <a:cubicBezTo>
                    <a:pt x="37577" y="33817"/>
                    <a:pt x="37581" y="33922"/>
                    <a:pt x="37585" y="34031"/>
                  </a:cubicBezTo>
                  <a:cubicBezTo>
                    <a:pt x="38448" y="33562"/>
                    <a:pt x="39356" y="33093"/>
                    <a:pt x="40309" y="32624"/>
                  </a:cubicBezTo>
                  <a:moveTo>
                    <a:pt x="36452" y="38590"/>
                  </a:moveTo>
                  <a:cubicBezTo>
                    <a:pt x="36478" y="38548"/>
                    <a:pt x="36508" y="38511"/>
                    <a:pt x="36538" y="38470"/>
                  </a:cubicBezTo>
                  <a:cubicBezTo>
                    <a:pt x="36868" y="38019"/>
                    <a:pt x="37262" y="37569"/>
                    <a:pt x="37709" y="37119"/>
                  </a:cubicBezTo>
                  <a:cubicBezTo>
                    <a:pt x="37671" y="36838"/>
                    <a:pt x="37637" y="36552"/>
                    <a:pt x="37600" y="36267"/>
                  </a:cubicBezTo>
                  <a:cubicBezTo>
                    <a:pt x="37108" y="36657"/>
                    <a:pt x="36658" y="37051"/>
                    <a:pt x="36253" y="37445"/>
                  </a:cubicBezTo>
                  <a:cubicBezTo>
                    <a:pt x="36332" y="37828"/>
                    <a:pt x="36399" y="38211"/>
                    <a:pt x="36452" y="38590"/>
                  </a:cubicBezTo>
                  <a:close/>
                  <a:moveTo>
                    <a:pt x="35037" y="38785"/>
                  </a:moveTo>
                  <a:cubicBezTo>
                    <a:pt x="35056" y="39025"/>
                    <a:pt x="35067" y="39265"/>
                    <a:pt x="35067" y="39501"/>
                  </a:cubicBezTo>
                  <a:cubicBezTo>
                    <a:pt x="35071" y="41002"/>
                    <a:pt x="34602" y="42454"/>
                    <a:pt x="33300" y="43820"/>
                  </a:cubicBezTo>
                  <a:cubicBezTo>
                    <a:pt x="33251" y="43872"/>
                    <a:pt x="33199" y="43925"/>
                    <a:pt x="33146" y="43978"/>
                  </a:cubicBezTo>
                  <a:cubicBezTo>
                    <a:pt x="33146" y="44503"/>
                    <a:pt x="33203" y="45024"/>
                    <a:pt x="33304" y="45542"/>
                  </a:cubicBezTo>
                  <a:cubicBezTo>
                    <a:pt x="33649" y="45302"/>
                    <a:pt x="33972" y="45047"/>
                    <a:pt x="34261" y="44784"/>
                  </a:cubicBezTo>
                  <a:cubicBezTo>
                    <a:pt x="34384" y="44672"/>
                    <a:pt x="34501" y="44559"/>
                    <a:pt x="34610" y="44447"/>
                  </a:cubicBezTo>
                  <a:cubicBezTo>
                    <a:pt x="34602" y="44296"/>
                    <a:pt x="34598" y="44146"/>
                    <a:pt x="34598" y="43993"/>
                  </a:cubicBezTo>
                  <a:cubicBezTo>
                    <a:pt x="34598" y="42263"/>
                    <a:pt x="35127" y="40514"/>
                    <a:pt x="36294" y="38811"/>
                  </a:cubicBezTo>
                  <a:cubicBezTo>
                    <a:pt x="36245" y="38413"/>
                    <a:pt x="36178" y="38008"/>
                    <a:pt x="36095" y="37599"/>
                  </a:cubicBezTo>
                  <a:cubicBezTo>
                    <a:pt x="35694" y="37997"/>
                    <a:pt x="35341" y="38391"/>
                    <a:pt x="35037" y="38785"/>
                  </a:cubicBezTo>
                  <a:moveTo>
                    <a:pt x="35893" y="36665"/>
                  </a:moveTo>
                  <a:cubicBezTo>
                    <a:pt x="35521" y="36958"/>
                    <a:pt x="35169" y="37254"/>
                    <a:pt x="34842" y="37550"/>
                  </a:cubicBezTo>
                  <a:cubicBezTo>
                    <a:pt x="34917" y="37896"/>
                    <a:pt x="34977" y="38241"/>
                    <a:pt x="35015" y="38582"/>
                  </a:cubicBezTo>
                  <a:cubicBezTo>
                    <a:pt x="35319" y="38199"/>
                    <a:pt x="35671" y="37817"/>
                    <a:pt x="36062" y="37430"/>
                  </a:cubicBezTo>
                  <a:cubicBezTo>
                    <a:pt x="36009" y="37179"/>
                    <a:pt x="35953" y="36920"/>
                    <a:pt x="35893" y="36665"/>
                  </a:cubicBezTo>
                  <a:close/>
                  <a:moveTo>
                    <a:pt x="35889" y="35836"/>
                  </a:moveTo>
                  <a:cubicBezTo>
                    <a:pt x="35930" y="36020"/>
                    <a:pt x="35975" y="36200"/>
                    <a:pt x="36017" y="36384"/>
                  </a:cubicBezTo>
                  <a:cubicBezTo>
                    <a:pt x="36478" y="36027"/>
                    <a:pt x="36973" y="35671"/>
                    <a:pt x="37499" y="35318"/>
                  </a:cubicBezTo>
                  <a:cubicBezTo>
                    <a:pt x="37480" y="35160"/>
                    <a:pt x="37469" y="34999"/>
                    <a:pt x="37454" y="34841"/>
                  </a:cubicBezTo>
                  <a:cubicBezTo>
                    <a:pt x="36906" y="35172"/>
                    <a:pt x="36381" y="35506"/>
                    <a:pt x="35889" y="35836"/>
                  </a:cubicBezTo>
                  <a:moveTo>
                    <a:pt x="35746" y="35250"/>
                  </a:moveTo>
                  <a:cubicBezTo>
                    <a:pt x="35750" y="35273"/>
                    <a:pt x="35758" y="35295"/>
                    <a:pt x="35761" y="35318"/>
                  </a:cubicBezTo>
                  <a:cubicBezTo>
                    <a:pt x="35791" y="35442"/>
                    <a:pt x="35822" y="35562"/>
                    <a:pt x="35852" y="35682"/>
                  </a:cubicBezTo>
                  <a:cubicBezTo>
                    <a:pt x="36354" y="35348"/>
                    <a:pt x="36883" y="35010"/>
                    <a:pt x="37442" y="34676"/>
                  </a:cubicBezTo>
                  <a:cubicBezTo>
                    <a:pt x="37431" y="34549"/>
                    <a:pt x="37424" y="34421"/>
                    <a:pt x="37416" y="34294"/>
                  </a:cubicBezTo>
                  <a:cubicBezTo>
                    <a:pt x="36835" y="34613"/>
                    <a:pt x="36279" y="34931"/>
                    <a:pt x="35746" y="35250"/>
                  </a:cubicBezTo>
                  <a:moveTo>
                    <a:pt x="37394" y="33802"/>
                  </a:moveTo>
                  <a:cubicBezTo>
                    <a:pt x="36782" y="34114"/>
                    <a:pt x="36193" y="34429"/>
                    <a:pt x="35623" y="34740"/>
                  </a:cubicBezTo>
                  <a:cubicBezTo>
                    <a:pt x="35653" y="34860"/>
                    <a:pt x="35683" y="34980"/>
                    <a:pt x="35709" y="35100"/>
                  </a:cubicBezTo>
                  <a:cubicBezTo>
                    <a:pt x="36249" y="34774"/>
                    <a:pt x="36820" y="34451"/>
                    <a:pt x="37409" y="34129"/>
                  </a:cubicBezTo>
                  <a:cubicBezTo>
                    <a:pt x="37401" y="34020"/>
                    <a:pt x="37397" y="33911"/>
                    <a:pt x="37394" y="33802"/>
                  </a:cubicBezTo>
                  <a:close/>
                  <a:moveTo>
                    <a:pt x="35383" y="33675"/>
                  </a:moveTo>
                  <a:cubicBezTo>
                    <a:pt x="36035" y="33356"/>
                    <a:pt x="36707" y="33037"/>
                    <a:pt x="37394" y="32718"/>
                  </a:cubicBezTo>
                  <a:cubicBezTo>
                    <a:pt x="37397" y="32624"/>
                    <a:pt x="37401" y="32530"/>
                    <a:pt x="37405" y="32436"/>
                  </a:cubicBezTo>
                  <a:cubicBezTo>
                    <a:pt x="36696" y="32755"/>
                    <a:pt x="36002" y="33074"/>
                    <a:pt x="35326" y="33393"/>
                  </a:cubicBezTo>
                  <a:cubicBezTo>
                    <a:pt x="35345" y="33487"/>
                    <a:pt x="35364" y="33581"/>
                    <a:pt x="35383" y="33675"/>
                  </a:cubicBezTo>
                  <a:close/>
                  <a:moveTo>
                    <a:pt x="34227" y="35363"/>
                  </a:moveTo>
                  <a:cubicBezTo>
                    <a:pt x="34613" y="35134"/>
                    <a:pt x="35011" y="34909"/>
                    <a:pt x="35420" y="34680"/>
                  </a:cubicBezTo>
                  <a:cubicBezTo>
                    <a:pt x="35398" y="34575"/>
                    <a:pt x="35371" y="34470"/>
                    <a:pt x="35349" y="34365"/>
                  </a:cubicBezTo>
                  <a:cubicBezTo>
                    <a:pt x="34925" y="34583"/>
                    <a:pt x="34512" y="34804"/>
                    <a:pt x="34114" y="35022"/>
                  </a:cubicBezTo>
                  <a:cubicBezTo>
                    <a:pt x="34152" y="35134"/>
                    <a:pt x="34189" y="35250"/>
                    <a:pt x="34227" y="35363"/>
                  </a:cubicBezTo>
                  <a:close/>
                  <a:moveTo>
                    <a:pt x="33345" y="36627"/>
                  </a:moveTo>
                  <a:cubicBezTo>
                    <a:pt x="33634" y="36425"/>
                    <a:pt x="33934" y="36218"/>
                    <a:pt x="34242" y="36016"/>
                  </a:cubicBezTo>
                  <a:cubicBezTo>
                    <a:pt x="34201" y="35881"/>
                    <a:pt x="34156" y="35746"/>
                    <a:pt x="34111" y="35607"/>
                  </a:cubicBezTo>
                  <a:cubicBezTo>
                    <a:pt x="33803" y="35791"/>
                    <a:pt x="33503" y="35975"/>
                    <a:pt x="33210" y="36158"/>
                  </a:cubicBezTo>
                  <a:cubicBezTo>
                    <a:pt x="33259" y="36312"/>
                    <a:pt x="33304" y="36470"/>
                    <a:pt x="33345" y="36627"/>
                  </a:cubicBezTo>
                  <a:moveTo>
                    <a:pt x="28137" y="44083"/>
                  </a:moveTo>
                  <a:cubicBezTo>
                    <a:pt x="28137" y="42987"/>
                    <a:pt x="28441" y="41876"/>
                    <a:pt x="29094" y="40766"/>
                  </a:cubicBezTo>
                  <a:cubicBezTo>
                    <a:pt x="29867" y="39453"/>
                    <a:pt x="31274" y="38106"/>
                    <a:pt x="33180" y="36744"/>
                  </a:cubicBezTo>
                  <a:cubicBezTo>
                    <a:pt x="33139" y="36582"/>
                    <a:pt x="33094" y="36421"/>
                    <a:pt x="33045" y="36260"/>
                  </a:cubicBezTo>
                  <a:cubicBezTo>
                    <a:pt x="30265" y="38023"/>
                    <a:pt x="28272" y="39760"/>
                    <a:pt x="27387" y="41392"/>
                  </a:cubicBezTo>
                  <a:cubicBezTo>
                    <a:pt x="26877" y="42330"/>
                    <a:pt x="26640" y="43257"/>
                    <a:pt x="26640" y="44165"/>
                  </a:cubicBezTo>
                  <a:cubicBezTo>
                    <a:pt x="26640" y="44814"/>
                    <a:pt x="26760" y="45452"/>
                    <a:pt x="26985" y="46079"/>
                  </a:cubicBezTo>
                  <a:cubicBezTo>
                    <a:pt x="27439" y="45884"/>
                    <a:pt x="27878" y="45677"/>
                    <a:pt x="28299" y="45460"/>
                  </a:cubicBezTo>
                  <a:cubicBezTo>
                    <a:pt x="28194" y="45006"/>
                    <a:pt x="28137" y="44544"/>
                    <a:pt x="28137" y="44083"/>
                  </a:cubicBezTo>
                  <a:close/>
                  <a:moveTo>
                    <a:pt x="29800" y="44585"/>
                  </a:moveTo>
                  <a:cubicBezTo>
                    <a:pt x="29785" y="44398"/>
                    <a:pt x="29777" y="44206"/>
                    <a:pt x="29777" y="44019"/>
                  </a:cubicBezTo>
                  <a:cubicBezTo>
                    <a:pt x="29777" y="42754"/>
                    <a:pt x="30141" y="41475"/>
                    <a:pt x="30944" y="40199"/>
                  </a:cubicBezTo>
                  <a:cubicBezTo>
                    <a:pt x="31492" y="39325"/>
                    <a:pt x="32310" y="38440"/>
                    <a:pt x="33356" y="37547"/>
                  </a:cubicBezTo>
                  <a:cubicBezTo>
                    <a:pt x="33319" y="37333"/>
                    <a:pt x="33274" y="37115"/>
                    <a:pt x="33221" y="36901"/>
                  </a:cubicBezTo>
                  <a:cubicBezTo>
                    <a:pt x="31349" y="38241"/>
                    <a:pt x="29968" y="39569"/>
                    <a:pt x="29222" y="40841"/>
                  </a:cubicBezTo>
                  <a:cubicBezTo>
                    <a:pt x="28580" y="41933"/>
                    <a:pt x="28287" y="43017"/>
                    <a:pt x="28287" y="44083"/>
                  </a:cubicBezTo>
                  <a:cubicBezTo>
                    <a:pt x="28287" y="44522"/>
                    <a:pt x="28340" y="44957"/>
                    <a:pt x="28434" y="45388"/>
                  </a:cubicBezTo>
                  <a:cubicBezTo>
                    <a:pt x="28918" y="45133"/>
                    <a:pt x="29376" y="44867"/>
                    <a:pt x="29800" y="44585"/>
                  </a:cubicBezTo>
                  <a:close/>
                  <a:moveTo>
                    <a:pt x="29822" y="44799"/>
                  </a:moveTo>
                  <a:cubicBezTo>
                    <a:pt x="29402" y="45073"/>
                    <a:pt x="28952" y="45332"/>
                    <a:pt x="28479" y="45580"/>
                  </a:cubicBezTo>
                  <a:cubicBezTo>
                    <a:pt x="28561" y="45895"/>
                    <a:pt x="28663" y="46206"/>
                    <a:pt x="28790" y="46514"/>
                  </a:cubicBezTo>
                  <a:cubicBezTo>
                    <a:pt x="29229" y="46326"/>
                    <a:pt x="29649" y="46131"/>
                    <a:pt x="30051" y="45925"/>
                  </a:cubicBezTo>
                  <a:cubicBezTo>
                    <a:pt x="29942" y="45553"/>
                    <a:pt x="29867" y="45174"/>
                    <a:pt x="29822" y="44799"/>
                  </a:cubicBezTo>
                  <a:close/>
                  <a:moveTo>
                    <a:pt x="31480" y="45084"/>
                  </a:moveTo>
                  <a:cubicBezTo>
                    <a:pt x="31424" y="44720"/>
                    <a:pt x="31398" y="44349"/>
                    <a:pt x="31398" y="43981"/>
                  </a:cubicBezTo>
                  <a:cubicBezTo>
                    <a:pt x="31398" y="43846"/>
                    <a:pt x="31402" y="43711"/>
                    <a:pt x="31409" y="43580"/>
                  </a:cubicBezTo>
                  <a:cubicBezTo>
                    <a:pt x="30978" y="43978"/>
                    <a:pt x="30490" y="44353"/>
                    <a:pt x="29961" y="44709"/>
                  </a:cubicBezTo>
                  <a:cubicBezTo>
                    <a:pt x="30002" y="45092"/>
                    <a:pt x="30077" y="45475"/>
                    <a:pt x="30182" y="45854"/>
                  </a:cubicBezTo>
                  <a:cubicBezTo>
                    <a:pt x="30644" y="45610"/>
                    <a:pt x="31079" y="45355"/>
                    <a:pt x="31480" y="45084"/>
                  </a:cubicBezTo>
                  <a:moveTo>
                    <a:pt x="31811" y="46439"/>
                  </a:moveTo>
                  <a:cubicBezTo>
                    <a:pt x="31683" y="46056"/>
                    <a:pt x="31585" y="45673"/>
                    <a:pt x="31514" y="45287"/>
                  </a:cubicBezTo>
                  <a:cubicBezTo>
                    <a:pt x="31116" y="45550"/>
                    <a:pt x="30689" y="45801"/>
                    <a:pt x="30238" y="46037"/>
                  </a:cubicBezTo>
                  <a:cubicBezTo>
                    <a:pt x="30336" y="46360"/>
                    <a:pt x="30460" y="46683"/>
                    <a:pt x="30606" y="47002"/>
                  </a:cubicBezTo>
                  <a:cubicBezTo>
                    <a:pt x="31026" y="46825"/>
                    <a:pt x="31428" y="46638"/>
                    <a:pt x="31811" y="46439"/>
                  </a:cubicBezTo>
                  <a:moveTo>
                    <a:pt x="31871" y="46615"/>
                  </a:moveTo>
                  <a:cubicBezTo>
                    <a:pt x="31492" y="46810"/>
                    <a:pt x="31098" y="46994"/>
                    <a:pt x="30685" y="47170"/>
                  </a:cubicBezTo>
                  <a:cubicBezTo>
                    <a:pt x="30820" y="47459"/>
                    <a:pt x="30978" y="47745"/>
                    <a:pt x="31150" y="48026"/>
                  </a:cubicBezTo>
                  <a:cubicBezTo>
                    <a:pt x="31540" y="47891"/>
                    <a:pt x="31923" y="47748"/>
                    <a:pt x="32291" y="47598"/>
                  </a:cubicBezTo>
                  <a:cubicBezTo>
                    <a:pt x="32130" y="47272"/>
                    <a:pt x="31991" y="46945"/>
                    <a:pt x="31871" y="46615"/>
                  </a:cubicBezTo>
                  <a:moveTo>
                    <a:pt x="31646" y="45201"/>
                  </a:moveTo>
                  <a:cubicBezTo>
                    <a:pt x="31713" y="45591"/>
                    <a:pt x="31811" y="45981"/>
                    <a:pt x="31942" y="46371"/>
                  </a:cubicBezTo>
                  <a:cubicBezTo>
                    <a:pt x="32381" y="46139"/>
                    <a:pt x="32794" y="45891"/>
                    <a:pt x="33180" y="45632"/>
                  </a:cubicBezTo>
                  <a:cubicBezTo>
                    <a:pt x="33075" y="45129"/>
                    <a:pt x="33015" y="44623"/>
                    <a:pt x="33007" y="44116"/>
                  </a:cubicBezTo>
                  <a:cubicBezTo>
                    <a:pt x="32602" y="44499"/>
                    <a:pt x="32148" y="44859"/>
                    <a:pt x="31646" y="45201"/>
                  </a:cubicBezTo>
                  <a:moveTo>
                    <a:pt x="34640" y="36714"/>
                  </a:moveTo>
                  <a:cubicBezTo>
                    <a:pt x="34703" y="36939"/>
                    <a:pt x="34760" y="37164"/>
                    <a:pt x="34808" y="37385"/>
                  </a:cubicBezTo>
                  <a:cubicBezTo>
                    <a:pt x="35135" y="37093"/>
                    <a:pt x="35484" y="36800"/>
                    <a:pt x="35859" y="36507"/>
                  </a:cubicBezTo>
                  <a:cubicBezTo>
                    <a:pt x="35814" y="36320"/>
                    <a:pt x="35769" y="36132"/>
                    <a:pt x="35724" y="35945"/>
                  </a:cubicBezTo>
                  <a:cubicBezTo>
                    <a:pt x="35345" y="36200"/>
                    <a:pt x="34985" y="36459"/>
                    <a:pt x="34640" y="36714"/>
                  </a:cubicBezTo>
                  <a:close/>
                  <a:moveTo>
                    <a:pt x="35585" y="35363"/>
                  </a:moveTo>
                  <a:cubicBezTo>
                    <a:pt x="35581" y="35359"/>
                    <a:pt x="35581" y="35355"/>
                    <a:pt x="35581" y="35352"/>
                  </a:cubicBezTo>
                  <a:cubicBezTo>
                    <a:pt x="35191" y="35588"/>
                    <a:pt x="34812" y="35824"/>
                    <a:pt x="34452" y="36061"/>
                  </a:cubicBezTo>
                  <a:cubicBezTo>
                    <a:pt x="34501" y="36226"/>
                    <a:pt x="34553" y="36395"/>
                    <a:pt x="34598" y="36560"/>
                  </a:cubicBezTo>
                  <a:cubicBezTo>
                    <a:pt x="34944" y="36305"/>
                    <a:pt x="35307" y="36050"/>
                    <a:pt x="35686" y="35791"/>
                  </a:cubicBezTo>
                  <a:cubicBezTo>
                    <a:pt x="35653" y="35648"/>
                    <a:pt x="35619" y="35506"/>
                    <a:pt x="35585" y="35363"/>
                  </a:cubicBezTo>
                  <a:moveTo>
                    <a:pt x="37386" y="33344"/>
                  </a:moveTo>
                  <a:cubicBezTo>
                    <a:pt x="36744" y="33656"/>
                    <a:pt x="36122" y="33963"/>
                    <a:pt x="35518" y="34279"/>
                  </a:cubicBezTo>
                  <a:cubicBezTo>
                    <a:pt x="35540" y="34380"/>
                    <a:pt x="35563" y="34485"/>
                    <a:pt x="35589" y="34590"/>
                  </a:cubicBezTo>
                  <a:cubicBezTo>
                    <a:pt x="36167" y="34271"/>
                    <a:pt x="36767" y="33952"/>
                    <a:pt x="37390" y="33633"/>
                  </a:cubicBezTo>
                  <a:cubicBezTo>
                    <a:pt x="37386" y="33536"/>
                    <a:pt x="37386" y="33438"/>
                    <a:pt x="37386" y="33344"/>
                  </a:cubicBezTo>
                  <a:close/>
                  <a:moveTo>
                    <a:pt x="35480" y="34121"/>
                  </a:moveTo>
                  <a:cubicBezTo>
                    <a:pt x="36095" y="33806"/>
                    <a:pt x="36729" y="33487"/>
                    <a:pt x="37386" y="33172"/>
                  </a:cubicBezTo>
                  <a:cubicBezTo>
                    <a:pt x="37386" y="33078"/>
                    <a:pt x="37386" y="32984"/>
                    <a:pt x="37390" y="32894"/>
                  </a:cubicBezTo>
                  <a:cubicBezTo>
                    <a:pt x="36714" y="33206"/>
                    <a:pt x="36058" y="33521"/>
                    <a:pt x="35416" y="33832"/>
                  </a:cubicBezTo>
                  <a:cubicBezTo>
                    <a:pt x="35439" y="33930"/>
                    <a:pt x="35461" y="34024"/>
                    <a:pt x="35480" y="34121"/>
                  </a:cubicBezTo>
                  <a:moveTo>
                    <a:pt x="34403" y="35911"/>
                  </a:moveTo>
                  <a:cubicBezTo>
                    <a:pt x="34771" y="35674"/>
                    <a:pt x="35150" y="35434"/>
                    <a:pt x="35544" y="35198"/>
                  </a:cubicBezTo>
                  <a:cubicBezTo>
                    <a:pt x="35514" y="35078"/>
                    <a:pt x="35484" y="34958"/>
                    <a:pt x="35458" y="34834"/>
                  </a:cubicBezTo>
                  <a:cubicBezTo>
                    <a:pt x="35052" y="35059"/>
                    <a:pt x="34658" y="35284"/>
                    <a:pt x="34276" y="35509"/>
                  </a:cubicBezTo>
                  <a:cubicBezTo>
                    <a:pt x="34321" y="35644"/>
                    <a:pt x="34362" y="35776"/>
                    <a:pt x="34403" y="35911"/>
                  </a:cubicBezTo>
                  <a:close/>
                  <a:moveTo>
                    <a:pt x="33552" y="37573"/>
                  </a:moveTo>
                  <a:cubicBezTo>
                    <a:pt x="33604" y="37896"/>
                    <a:pt x="33642" y="38214"/>
                    <a:pt x="33653" y="38533"/>
                  </a:cubicBezTo>
                  <a:cubicBezTo>
                    <a:pt x="33953" y="38199"/>
                    <a:pt x="34283" y="37866"/>
                    <a:pt x="34647" y="37532"/>
                  </a:cubicBezTo>
                  <a:cubicBezTo>
                    <a:pt x="34598" y="37299"/>
                    <a:pt x="34542" y="37066"/>
                    <a:pt x="34478" y="36834"/>
                  </a:cubicBezTo>
                  <a:cubicBezTo>
                    <a:pt x="34152" y="37081"/>
                    <a:pt x="33844" y="37329"/>
                    <a:pt x="33552" y="37573"/>
                  </a:cubicBezTo>
                  <a:moveTo>
                    <a:pt x="33522" y="37404"/>
                  </a:moveTo>
                  <a:cubicBezTo>
                    <a:pt x="33810" y="37164"/>
                    <a:pt x="34118" y="36924"/>
                    <a:pt x="34437" y="36680"/>
                  </a:cubicBezTo>
                  <a:cubicBezTo>
                    <a:pt x="34392" y="36511"/>
                    <a:pt x="34339" y="36338"/>
                    <a:pt x="34287" y="36166"/>
                  </a:cubicBezTo>
                  <a:cubicBezTo>
                    <a:pt x="33976" y="36372"/>
                    <a:pt x="33675" y="36575"/>
                    <a:pt x="33386" y="36781"/>
                  </a:cubicBezTo>
                  <a:cubicBezTo>
                    <a:pt x="33439" y="36991"/>
                    <a:pt x="33484" y="37198"/>
                    <a:pt x="33522" y="37404"/>
                  </a:cubicBezTo>
                  <a:moveTo>
                    <a:pt x="31593" y="43137"/>
                  </a:moveTo>
                  <a:cubicBezTo>
                    <a:pt x="31766" y="42965"/>
                    <a:pt x="31923" y="42788"/>
                    <a:pt x="32073" y="42604"/>
                  </a:cubicBezTo>
                  <a:cubicBezTo>
                    <a:pt x="33049" y="41422"/>
                    <a:pt x="33439" y="40214"/>
                    <a:pt x="33469" y="38972"/>
                  </a:cubicBezTo>
                  <a:cubicBezTo>
                    <a:pt x="33266" y="39216"/>
                    <a:pt x="33083" y="39464"/>
                    <a:pt x="32917" y="39708"/>
                  </a:cubicBezTo>
                  <a:cubicBezTo>
                    <a:pt x="32156" y="40852"/>
                    <a:pt x="31732" y="42000"/>
                    <a:pt x="31593" y="43137"/>
                  </a:cubicBezTo>
                  <a:close/>
                  <a:moveTo>
                    <a:pt x="29938" y="44492"/>
                  </a:moveTo>
                  <a:cubicBezTo>
                    <a:pt x="30494" y="44116"/>
                    <a:pt x="30993" y="43719"/>
                    <a:pt x="31432" y="43298"/>
                  </a:cubicBezTo>
                  <a:cubicBezTo>
                    <a:pt x="31548" y="42079"/>
                    <a:pt x="31987" y="40845"/>
                    <a:pt x="32797" y="39629"/>
                  </a:cubicBezTo>
                  <a:cubicBezTo>
                    <a:pt x="32996" y="39336"/>
                    <a:pt x="33218" y="39040"/>
                    <a:pt x="33469" y="38744"/>
                  </a:cubicBezTo>
                  <a:cubicBezTo>
                    <a:pt x="33465" y="38406"/>
                    <a:pt x="33435" y="38061"/>
                    <a:pt x="33383" y="37715"/>
                  </a:cubicBezTo>
                  <a:cubicBezTo>
                    <a:pt x="32377" y="38582"/>
                    <a:pt x="31593" y="39438"/>
                    <a:pt x="31068" y="40278"/>
                  </a:cubicBezTo>
                  <a:cubicBezTo>
                    <a:pt x="30280" y="41531"/>
                    <a:pt x="29923" y="42784"/>
                    <a:pt x="29923" y="44019"/>
                  </a:cubicBezTo>
                  <a:cubicBezTo>
                    <a:pt x="29923" y="44176"/>
                    <a:pt x="29927" y="44334"/>
                    <a:pt x="29938" y="44492"/>
                  </a:cubicBezTo>
                  <a:close/>
                  <a:moveTo>
                    <a:pt x="33150" y="43707"/>
                  </a:moveTo>
                  <a:cubicBezTo>
                    <a:pt x="33158" y="43700"/>
                    <a:pt x="33161" y="43696"/>
                    <a:pt x="33165" y="43692"/>
                  </a:cubicBezTo>
                  <a:cubicBezTo>
                    <a:pt x="34433" y="42353"/>
                    <a:pt x="34880" y="40961"/>
                    <a:pt x="34883" y="39501"/>
                  </a:cubicBezTo>
                  <a:cubicBezTo>
                    <a:pt x="34883" y="39340"/>
                    <a:pt x="34876" y="39175"/>
                    <a:pt x="34865" y="39014"/>
                  </a:cubicBezTo>
                  <a:cubicBezTo>
                    <a:pt x="34838" y="39051"/>
                    <a:pt x="34808" y="39092"/>
                    <a:pt x="34778" y="39134"/>
                  </a:cubicBezTo>
                  <a:cubicBezTo>
                    <a:pt x="33713" y="40650"/>
                    <a:pt x="33206" y="42184"/>
                    <a:pt x="33150" y="43707"/>
                  </a:cubicBezTo>
                  <a:close/>
                  <a:moveTo>
                    <a:pt x="34662" y="39051"/>
                  </a:moveTo>
                  <a:cubicBezTo>
                    <a:pt x="34722" y="38965"/>
                    <a:pt x="34786" y="38882"/>
                    <a:pt x="34850" y="38796"/>
                  </a:cubicBezTo>
                  <a:cubicBezTo>
                    <a:pt x="34816" y="38432"/>
                    <a:pt x="34760" y="38068"/>
                    <a:pt x="34685" y="37697"/>
                  </a:cubicBezTo>
                  <a:cubicBezTo>
                    <a:pt x="34306" y="38046"/>
                    <a:pt x="33964" y="38398"/>
                    <a:pt x="33660" y="38747"/>
                  </a:cubicBezTo>
                  <a:cubicBezTo>
                    <a:pt x="33660" y="38774"/>
                    <a:pt x="33660" y="38800"/>
                    <a:pt x="33660" y="38826"/>
                  </a:cubicBezTo>
                  <a:cubicBezTo>
                    <a:pt x="33660" y="40158"/>
                    <a:pt x="33259" y="41467"/>
                    <a:pt x="32220" y="42724"/>
                  </a:cubicBezTo>
                  <a:cubicBezTo>
                    <a:pt x="32021" y="42968"/>
                    <a:pt x="31799" y="43205"/>
                    <a:pt x="31563" y="43434"/>
                  </a:cubicBezTo>
                  <a:cubicBezTo>
                    <a:pt x="31548" y="43617"/>
                    <a:pt x="31540" y="43797"/>
                    <a:pt x="31540" y="43981"/>
                  </a:cubicBezTo>
                  <a:cubicBezTo>
                    <a:pt x="31540" y="44319"/>
                    <a:pt x="31567" y="44657"/>
                    <a:pt x="31615" y="44994"/>
                  </a:cubicBezTo>
                  <a:cubicBezTo>
                    <a:pt x="32133" y="44638"/>
                    <a:pt x="32599" y="44259"/>
                    <a:pt x="33007" y="43854"/>
                  </a:cubicBezTo>
                  <a:cubicBezTo>
                    <a:pt x="33030" y="42255"/>
                    <a:pt x="33548" y="40635"/>
                    <a:pt x="34662" y="39051"/>
                  </a:cubicBezTo>
                  <a:moveTo>
                    <a:pt x="33578" y="47005"/>
                  </a:moveTo>
                  <a:cubicBezTo>
                    <a:pt x="33431" y="46615"/>
                    <a:pt x="33311" y="46221"/>
                    <a:pt x="33221" y="45824"/>
                  </a:cubicBezTo>
                  <a:cubicBezTo>
                    <a:pt x="32842" y="46079"/>
                    <a:pt x="32433" y="46319"/>
                    <a:pt x="32002" y="46548"/>
                  </a:cubicBezTo>
                  <a:cubicBezTo>
                    <a:pt x="32122" y="46882"/>
                    <a:pt x="32261" y="47212"/>
                    <a:pt x="32422" y="47542"/>
                  </a:cubicBezTo>
                  <a:cubicBezTo>
                    <a:pt x="32827" y="47373"/>
                    <a:pt x="33214" y="47193"/>
                    <a:pt x="33578" y="47005"/>
                  </a:cubicBezTo>
                  <a:moveTo>
                    <a:pt x="33645" y="47174"/>
                  </a:moveTo>
                  <a:cubicBezTo>
                    <a:pt x="33281" y="47362"/>
                    <a:pt x="32902" y="47538"/>
                    <a:pt x="32505" y="47707"/>
                  </a:cubicBezTo>
                  <a:cubicBezTo>
                    <a:pt x="32659" y="48003"/>
                    <a:pt x="32827" y="48300"/>
                    <a:pt x="33015" y="48596"/>
                  </a:cubicBezTo>
                  <a:cubicBezTo>
                    <a:pt x="33390" y="48469"/>
                    <a:pt x="33758" y="48334"/>
                    <a:pt x="34111" y="48191"/>
                  </a:cubicBezTo>
                  <a:cubicBezTo>
                    <a:pt x="33934" y="47857"/>
                    <a:pt x="33780" y="47516"/>
                    <a:pt x="33645" y="47174"/>
                  </a:cubicBezTo>
                  <a:close/>
                  <a:moveTo>
                    <a:pt x="35349" y="47624"/>
                  </a:moveTo>
                  <a:cubicBezTo>
                    <a:pt x="35184" y="47227"/>
                    <a:pt x="35045" y="46822"/>
                    <a:pt x="34936" y="46413"/>
                  </a:cubicBezTo>
                  <a:cubicBezTo>
                    <a:pt x="34572" y="46660"/>
                    <a:pt x="34186" y="46893"/>
                    <a:pt x="33773" y="47110"/>
                  </a:cubicBezTo>
                  <a:cubicBezTo>
                    <a:pt x="33908" y="47456"/>
                    <a:pt x="34066" y="47797"/>
                    <a:pt x="34242" y="48139"/>
                  </a:cubicBezTo>
                  <a:cubicBezTo>
                    <a:pt x="34628" y="47977"/>
                    <a:pt x="35000" y="47808"/>
                    <a:pt x="35349" y="47624"/>
                  </a:cubicBezTo>
                  <a:moveTo>
                    <a:pt x="35420" y="47790"/>
                  </a:moveTo>
                  <a:cubicBezTo>
                    <a:pt x="35071" y="47970"/>
                    <a:pt x="34707" y="48139"/>
                    <a:pt x="34324" y="48296"/>
                  </a:cubicBezTo>
                  <a:cubicBezTo>
                    <a:pt x="34490" y="48600"/>
                    <a:pt x="34670" y="48904"/>
                    <a:pt x="34865" y="49200"/>
                  </a:cubicBezTo>
                  <a:cubicBezTo>
                    <a:pt x="35229" y="49084"/>
                    <a:pt x="35581" y="48956"/>
                    <a:pt x="35919" y="48825"/>
                  </a:cubicBezTo>
                  <a:cubicBezTo>
                    <a:pt x="35735" y="48484"/>
                    <a:pt x="35566" y="48139"/>
                    <a:pt x="35420" y="47790"/>
                  </a:cubicBezTo>
                  <a:moveTo>
                    <a:pt x="37112" y="48285"/>
                  </a:moveTo>
                  <a:cubicBezTo>
                    <a:pt x="36936" y="47880"/>
                    <a:pt x="36782" y="47471"/>
                    <a:pt x="36654" y="47058"/>
                  </a:cubicBezTo>
                  <a:cubicBezTo>
                    <a:pt x="36624" y="47077"/>
                    <a:pt x="36598" y="47099"/>
                    <a:pt x="36568" y="47118"/>
                  </a:cubicBezTo>
                  <a:cubicBezTo>
                    <a:pt x="36249" y="47332"/>
                    <a:pt x="35904" y="47534"/>
                    <a:pt x="35544" y="47726"/>
                  </a:cubicBezTo>
                  <a:cubicBezTo>
                    <a:pt x="35694" y="48078"/>
                    <a:pt x="35863" y="48427"/>
                    <a:pt x="36050" y="48773"/>
                  </a:cubicBezTo>
                  <a:cubicBezTo>
                    <a:pt x="36422" y="48619"/>
                    <a:pt x="36778" y="48457"/>
                    <a:pt x="37112" y="48285"/>
                  </a:cubicBezTo>
                  <a:moveTo>
                    <a:pt x="37183" y="48446"/>
                  </a:moveTo>
                  <a:cubicBezTo>
                    <a:pt x="36853" y="48619"/>
                    <a:pt x="36501" y="48776"/>
                    <a:pt x="36137" y="48926"/>
                  </a:cubicBezTo>
                  <a:cubicBezTo>
                    <a:pt x="36306" y="49234"/>
                    <a:pt x="36493" y="49534"/>
                    <a:pt x="36692" y="49838"/>
                  </a:cubicBezTo>
                  <a:cubicBezTo>
                    <a:pt x="37045" y="49726"/>
                    <a:pt x="37382" y="49609"/>
                    <a:pt x="37709" y="49485"/>
                  </a:cubicBezTo>
                  <a:cubicBezTo>
                    <a:pt x="37517" y="49140"/>
                    <a:pt x="37341" y="48795"/>
                    <a:pt x="37183" y="48446"/>
                  </a:cubicBezTo>
                  <a:moveTo>
                    <a:pt x="38681" y="49065"/>
                  </a:moveTo>
                  <a:cubicBezTo>
                    <a:pt x="38744" y="49035"/>
                    <a:pt x="38804" y="49005"/>
                    <a:pt x="38864" y="48975"/>
                  </a:cubicBezTo>
                  <a:cubicBezTo>
                    <a:pt x="38677" y="48570"/>
                    <a:pt x="38515" y="48161"/>
                    <a:pt x="38373" y="47748"/>
                  </a:cubicBezTo>
                  <a:cubicBezTo>
                    <a:pt x="38152" y="47898"/>
                    <a:pt x="37915" y="48045"/>
                    <a:pt x="37664" y="48187"/>
                  </a:cubicBezTo>
                  <a:cubicBezTo>
                    <a:pt x="37547" y="48255"/>
                    <a:pt x="37427" y="48322"/>
                    <a:pt x="37307" y="48386"/>
                  </a:cubicBezTo>
                  <a:cubicBezTo>
                    <a:pt x="37465" y="48735"/>
                    <a:pt x="37645" y="49088"/>
                    <a:pt x="37836" y="49433"/>
                  </a:cubicBezTo>
                  <a:cubicBezTo>
                    <a:pt x="38129" y="49317"/>
                    <a:pt x="38410" y="49197"/>
                    <a:pt x="38681" y="49065"/>
                  </a:cubicBezTo>
                  <a:moveTo>
                    <a:pt x="38936" y="49133"/>
                  </a:moveTo>
                  <a:cubicBezTo>
                    <a:pt x="38879" y="49163"/>
                    <a:pt x="38819" y="49193"/>
                    <a:pt x="38756" y="49223"/>
                  </a:cubicBezTo>
                  <a:cubicBezTo>
                    <a:pt x="38489" y="49350"/>
                    <a:pt x="38212" y="49470"/>
                    <a:pt x="37923" y="49587"/>
                  </a:cubicBezTo>
                  <a:cubicBezTo>
                    <a:pt x="38103" y="49894"/>
                    <a:pt x="38294" y="50202"/>
                    <a:pt x="38497" y="50506"/>
                  </a:cubicBezTo>
                  <a:cubicBezTo>
                    <a:pt x="38838" y="50405"/>
                    <a:pt x="39168" y="50296"/>
                    <a:pt x="39483" y="50180"/>
                  </a:cubicBezTo>
                  <a:cubicBezTo>
                    <a:pt x="39285" y="49834"/>
                    <a:pt x="39105" y="49485"/>
                    <a:pt x="38936" y="49133"/>
                  </a:cubicBezTo>
                  <a:close/>
                  <a:moveTo>
                    <a:pt x="39787" y="50063"/>
                  </a:moveTo>
                  <a:cubicBezTo>
                    <a:pt x="40076" y="49947"/>
                    <a:pt x="40346" y="49831"/>
                    <a:pt x="40605" y="49707"/>
                  </a:cubicBezTo>
                  <a:cubicBezTo>
                    <a:pt x="40410" y="49302"/>
                    <a:pt x="40238" y="48889"/>
                    <a:pt x="40084" y="48476"/>
                  </a:cubicBezTo>
                  <a:cubicBezTo>
                    <a:pt x="39772" y="48683"/>
                    <a:pt x="39431" y="48881"/>
                    <a:pt x="39056" y="49073"/>
                  </a:cubicBezTo>
                  <a:cubicBezTo>
                    <a:pt x="39225" y="49429"/>
                    <a:pt x="39408" y="49782"/>
                    <a:pt x="39611" y="50131"/>
                  </a:cubicBezTo>
                  <a:cubicBezTo>
                    <a:pt x="39671" y="50108"/>
                    <a:pt x="39731" y="50086"/>
                    <a:pt x="39787" y="50063"/>
                  </a:cubicBezTo>
                  <a:moveTo>
                    <a:pt x="40680" y="49864"/>
                  </a:moveTo>
                  <a:cubicBezTo>
                    <a:pt x="40418" y="49988"/>
                    <a:pt x="40144" y="50108"/>
                    <a:pt x="39851" y="50221"/>
                  </a:cubicBezTo>
                  <a:cubicBezTo>
                    <a:pt x="39802" y="50243"/>
                    <a:pt x="39750" y="50262"/>
                    <a:pt x="39697" y="50285"/>
                  </a:cubicBezTo>
                  <a:cubicBezTo>
                    <a:pt x="39881" y="50596"/>
                    <a:pt x="40076" y="50907"/>
                    <a:pt x="40286" y="51215"/>
                  </a:cubicBezTo>
                  <a:cubicBezTo>
                    <a:pt x="40497" y="51159"/>
                    <a:pt x="40699" y="51099"/>
                    <a:pt x="40898" y="51031"/>
                  </a:cubicBezTo>
                  <a:cubicBezTo>
                    <a:pt x="41014" y="50994"/>
                    <a:pt x="41131" y="50956"/>
                    <a:pt x="41243" y="50919"/>
                  </a:cubicBezTo>
                  <a:cubicBezTo>
                    <a:pt x="41041" y="50570"/>
                    <a:pt x="40853" y="50217"/>
                    <a:pt x="40680" y="49864"/>
                  </a:cubicBezTo>
                  <a:moveTo>
                    <a:pt x="41798" y="49257"/>
                  </a:moveTo>
                  <a:cubicBezTo>
                    <a:pt x="41487" y="49448"/>
                    <a:pt x="41157" y="49632"/>
                    <a:pt x="40800" y="49804"/>
                  </a:cubicBezTo>
                  <a:cubicBezTo>
                    <a:pt x="40973" y="50165"/>
                    <a:pt x="41164" y="50521"/>
                    <a:pt x="41371" y="50874"/>
                  </a:cubicBezTo>
                  <a:cubicBezTo>
                    <a:pt x="41712" y="50750"/>
                    <a:pt x="42035" y="50622"/>
                    <a:pt x="42339" y="50487"/>
                  </a:cubicBezTo>
                  <a:cubicBezTo>
                    <a:pt x="42140" y="50082"/>
                    <a:pt x="41960" y="49669"/>
                    <a:pt x="41798" y="49257"/>
                  </a:cubicBezTo>
                  <a:moveTo>
                    <a:pt x="43446" y="49932"/>
                  </a:moveTo>
                  <a:cubicBezTo>
                    <a:pt x="43247" y="49437"/>
                    <a:pt x="43074" y="48938"/>
                    <a:pt x="42928" y="48439"/>
                  </a:cubicBezTo>
                  <a:cubicBezTo>
                    <a:pt x="42620" y="48701"/>
                    <a:pt x="42282" y="48949"/>
                    <a:pt x="41907" y="49189"/>
                  </a:cubicBezTo>
                  <a:cubicBezTo>
                    <a:pt x="42072" y="49606"/>
                    <a:pt x="42256" y="50022"/>
                    <a:pt x="42459" y="50435"/>
                  </a:cubicBezTo>
                  <a:cubicBezTo>
                    <a:pt x="42808" y="50221"/>
                    <a:pt x="43138" y="50108"/>
                    <a:pt x="43446" y="49932"/>
                  </a:cubicBezTo>
                  <a:moveTo>
                    <a:pt x="43509" y="50090"/>
                  </a:moveTo>
                  <a:cubicBezTo>
                    <a:pt x="43202" y="50266"/>
                    <a:pt x="42879" y="50431"/>
                    <a:pt x="42534" y="50589"/>
                  </a:cubicBezTo>
                  <a:cubicBezTo>
                    <a:pt x="42714" y="50945"/>
                    <a:pt x="42909" y="51305"/>
                    <a:pt x="43119" y="51658"/>
                  </a:cubicBezTo>
                  <a:cubicBezTo>
                    <a:pt x="43453" y="51549"/>
                    <a:pt x="43768" y="51437"/>
                    <a:pt x="44068" y="51316"/>
                  </a:cubicBezTo>
                  <a:cubicBezTo>
                    <a:pt x="43866" y="50911"/>
                    <a:pt x="43678" y="50502"/>
                    <a:pt x="43509" y="50090"/>
                  </a:cubicBezTo>
                  <a:moveTo>
                    <a:pt x="45153" y="50821"/>
                  </a:moveTo>
                  <a:cubicBezTo>
                    <a:pt x="44950" y="50341"/>
                    <a:pt x="44770" y="49853"/>
                    <a:pt x="44612" y="49365"/>
                  </a:cubicBezTo>
                  <a:cubicBezTo>
                    <a:pt x="44305" y="49598"/>
                    <a:pt x="43975" y="49819"/>
                    <a:pt x="43618" y="50026"/>
                  </a:cubicBezTo>
                  <a:cubicBezTo>
                    <a:pt x="43791" y="50442"/>
                    <a:pt x="43982" y="50855"/>
                    <a:pt x="44189" y="51268"/>
                  </a:cubicBezTo>
                  <a:cubicBezTo>
                    <a:pt x="44526" y="51129"/>
                    <a:pt x="44849" y="50979"/>
                    <a:pt x="45153" y="50821"/>
                  </a:cubicBezTo>
                  <a:close/>
                  <a:moveTo>
                    <a:pt x="45220" y="50975"/>
                  </a:moveTo>
                  <a:cubicBezTo>
                    <a:pt x="44916" y="51133"/>
                    <a:pt x="44597" y="51279"/>
                    <a:pt x="44264" y="51418"/>
                  </a:cubicBezTo>
                  <a:cubicBezTo>
                    <a:pt x="44451" y="51774"/>
                    <a:pt x="44650" y="52131"/>
                    <a:pt x="44860" y="52483"/>
                  </a:cubicBezTo>
                  <a:cubicBezTo>
                    <a:pt x="45183" y="52390"/>
                    <a:pt x="45494" y="52288"/>
                    <a:pt x="45791" y="52183"/>
                  </a:cubicBezTo>
                  <a:cubicBezTo>
                    <a:pt x="45584" y="51785"/>
                    <a:pt x="45393" y="51380"/>
                    <a:pt x="45220" y="50975"/>
                  </a:cubicBezTo>
                  <a:moveTo>
                    <a:pt x="46860" y="51752"/>
                  </a:moveTo>
                  <a:cubicBezTo>
                    <a:pt x="46654" y="51286"/>
                    <a:pt x="46470" y="50814"/>
                    <a:pt x="46305" y="50341"/>
                  </a:cubicBezTo>
                  <a:cubicBezTo>
                    <a:pt x="45997" y="50544"/>
                    <a:pt x="45674" y="50739"/>
                    <a:pt x="45329" y="50919"/>
                  </a:cubicBezTo>
                  <a:cubicBezTo>
                    <a:pt x="45505" y="51328"/>
                    <a:pt x="45701" y="51737"/>
                    <a:pt x="45911" y="52142"/>
                  </a:cubicBezTo>
                  <a:cubicBezTo>
                    <a:pt x="46241" y="52018"/>
                    <a:pt x="46556" y="51891"/>
                    <a:pt x="46860" y="51752"/>
                  </a:cubicBezTo>
                  <a:close/>
                  <a:moveTo>
                    <a:pt x="46927" y="51902"/>
                  </a:moveTo>
                  <a:cubicBezTo>
                    <a:pt x="46627" y="52041"/>
                    <a:pt x="46312" y="52168"/>
                    <a:pt x="45989" y="52288"/>
                  </a:cubicBezTo>
                  <a:cubicBezTo>
                    <a:pt x="46177" y="52641"/>
                    <a:pt x="46376" y="52994"/>
                    <a:pt x="46590" y="53346"/>
                  </a:cubicBezTo>
                  <a:cubicBezTo>
                    <a:pt x="46905" y="53267"/>
                    <a:pt x="47209" y="53181"/>
                    <a:pt x="47509" y="53087"/>
                  </a:cubicBezTo>
                  <a:cubicBezTo>
                    <a:pt x="47299" y="52697"/>
                    <a:pt x="47104" y="52299"/>
                    <a:pt x="46927" y="51902"/>
                  </a:cubicBezTo>
                  <a:close/>
                  <a:moveTo>
                    <a:pt x="47299" y="49602"/>
                  </a:moveTo>
                  <a:cubicBezTo>
                    <a:pt x="47018" y="49838"/>
                    <a:pt x="46721" y="50060"/>
                    <a:pt x="46410" y="50273"/>
                  </a:cubicBezTo>
                  <a:cubicBezTo>
                    <a:pt x="46575" y="50754"/>
                    <a:pt x="46762" y="51226"/>
                    <a:pt x="46969" y="51703"/>
                  </a:cubicBezTo>
                  <a:cubicBezTo>
                    <a:pt x="47306" y="51545"/>
                    <a:pt x="47629" y="51380"/>
                    <a:pt x="47941" y="51200"/>
                  </a:cubicBezTo>
                  <a:cubicBezTo>
                    <a:pt x="47734" y="50637"/>
                    <a:pt x="47558" y="50075"/>
                    <a:pt x="47411" y="49504"/>
                  </a:cubicBezTo>
                  <a:cubicBezTo>
                    <a:pt x="47374" y="49538"/>
                    <a:pt x="47336" y="49572"/>
                    <a:pt x="47299" y="49602"/>
                  </a:cubicBezTo>
                  <a:close/>
                  <a:moveTo>
                    <a:pt x="45847" y="48255"/>
                  </a:moveTo>
                  <a:cubicBezTo>
                    <a:pt x="45978" y="48874"/>
                    <a:pt x="46147" y="49493"/>
                    <a:pt x="46353" y="50108"/>
                  </a:cubicBezTo>
                  <a:cubicBezTo>
                    <a:pt x="46646" y="49906"/>
                    <a:pt x="46924" y="49696"/>
                    <a:pt x="47190" y="49474"/>
                  </a:cubicBezTo>
                  <a:cubicBezTo>
                    <a:pt x="47250" y="49425"/>
                    <a:pt x="47310" y="49373"/>
                    <a:pt x="47366" y="49324"/>
                  </a:cubicBezTo>
                  <a:cubicBezTo>
                    <a:pt x="47168" y="48510"/>
                    <a:pt x="47025" y="47692"/>
                    <a:pt x="46950" y="46874"/>
                  </a:cubicBezTo>
                  <a:cubicBezTo>
                    <a:pt x="46612" y="47362"/>
                    <a:pt x="46252" y="47823"/>
                    <a:pt x="45847" y="48255"/>
                  </a:cubicBezTo>
                  <a:moveTo>
                    <a:pt x="51914" y="32684"/>
                  </a:moveTo>
                  <a:cubicBezTo>
                    <a:pt x="49558" y="35408"/>
                    <a:pt x="48293" y="37903"/>
                    <a:pt x="47370" y="40143"/>
                  </a:cubicBezTo>
                  <a:cubicBezTo>
                    <a:pt x="46661" y="41869"/>
                    <a:pt x="46155" y="43445"/>
                    <a:pt x="45509" y="44852"/>
                  </a:cubicBezTo>
                  <a:cubicBezTo>
                    <a:pt x="45509" y="44931"/>
                    <a:pt x="45505" y="45009"/>
                    <a:pt x="45505" y="45088"/>
                  </a:cubicBezTo>
                  <a:cubicBezTo>
                    <a:pt x="45505" y="46075"/>
                    <a:pt x="45607" y="47065"/>
                    <a:pt x="45806" y="48052"/>
                  </a:cubicBezTo>
                  <a:cubicBezTo>
                    <a:pt x="46215" y="47602"/>
                    <a:pt x="46582" y="47118"/>
                    <a:pt x="46924" y="46604"/>
                  </a:cubicBezTo>
                  <a:cubicBezTo>
                    <a:pt x="46894" y="46195"/>
                    <a:pt x="46879" y="45782"/>
                    <a:pt x="46879" y="45373"/>
                  </a:cubicBezTo>
                  <a:cubicBezTo>
                    <a:pt x="46879" y="41377"/>
                    <a:pt x="48413" y="37400"/>
                    <a:pt x="51820" y="33847"/>
                  </a:cubicBezTo>
                  <a:cubicBezTo>
                    <a:pt x="54916" y="30620"/>
                    <a:pt x="59996" y="27615"/>
                    <a:pt x="66239" y="24955"/>
                  </a:cubicBezTo>
                  <a:cubicBezTo>
                    <a:pt x="66438" y="24827"/>
                    <a:pt x="66637" y="24704"/>
                    <a:pt x="66836" y="24576"/>
                  </a:cubicBezTo>
                  <a:cubicBezTo>
                    <a:pt x="60652" y="27011"/>
                    <a:pt x="55441" y="29754"/>
                    <a:pt x="51914" y="32684"/>
                  </a:cubicBezTo>
                  <a:moveTo>
                    <a:pt x="54371" y="30155"/>
                  </a:moveTo>
                  <a:cubicBezTo>
                    <a:pt x="54094" y="30407"/>
                    <a:pt x="53827" y="30662"/>
                    <a:pt x="53565" y="30917"/>
                  </a:cubicBezTo>
                  <a:cubicBezTo>
                    <a:pt x="53152" y="31326"/>
                    <a:pt x="52766" y="31731"/>
                    <a:pt x="52402" y="32132"/>
                  </a:cubicBezTo>
                  <a:cubicBezTo>
                    <a:pt x="56041" y="29266"/>
                    <a:pt x="61260" y="26598"/>
                    <a:pt x="67383" y="24231"/>
                  </a:cubicBezTo>
                  <a:cubicBezTo>
                    <a:pt x="67474" y="24175"/>
                    <a:pt x="67564" y="24118"/>
                    <a:pt x="67654" y="24066"/>
                  </a:cubicBezTo>
                  <a:cubicBezTo>
                    <a:pt x="62558" y="25919"/>
                    <a:pt x="58011" y="27972"/>
                    <a:pt x="54371" y="30155"/>
                  </a:cubicBezTo>
                  <a:close/>
                  <a:moveTo>
                    <a:pt x="56034" y="28722"/>
                  </a:moveTo>
                  <a:cubicBezTo>
                    <a:pt x="55625" y="29056"/>
                    <a:pt x="55227" y="29390"/>
                    <a:pt x="54840" y="29731"/>
                  </a:cubicBezTo>
                  <a:cubicBezTo>
                    <a:pt x="58532" y="27581"/>
                    <a:pt x="63091" y="25567"/>
                    <a:pt x="68164" y="23747"/>
                  </a:cubicBezTo>
                  <a:cubicBezTo>
                    <a:pt x="68179" y="23739"/>
                    <a:pt x="68190" y="23732"/>
                    <a:pt x="68205" y="23724"/>
                  </a:cubicBezTo>
                  <a:cubicBezTo>
                    <a:pt x="68216" y="23717"/>
                    <a:pt x="68228" y="23709"/>
                    <a:pt x="68239" y="23702"/>
                  </a:cubicBezTo>
                  <a:cubicBezTo>
                    <a:pt x="63737" y="25244"/>
                    <a:pt x="59587" y="26932"/>
                    <a:pt x="56034" y="28722"/>
                  </a:cubicBezTo>
                  <a:close/>
                  <a:moveTo>
                    <a:pt x="57242" y="27773"/>
                  </a:moveTo>
                  <a:cubicBezTo>
                    <a:pt x="56990" y="27964"/>
                    <a:pt x="56747" y="28155"/>
                    <a:pt x="56503" y="28347"/>
                  </a:cubicBezTo>
                  <a:cubicBezTo>
                    <a:pt x="59797" y="26722"/>
                    <a:pt x="63575" y="25184"/>
                    <a:pt x="67654" y="23769"/>
                  </a:cubicBezTo>
                  <a:cubicBezTo>
                    <a:pt x="63913" y="25015"/>
                    <a:pt x="60401" y="26358"/>
                    <a:pt x="57242" y="27773"/>
                  </a:cubicBezTo>
                  <a:close/>
                  <a:moveTo>
                    <a:pt x="58154" y="27094"/>
                  </a:moveTo>
                  <a:cubicBezTo>
                    <a:pt x="58003" y="27206"/>
                    <a:pt x="57853" y="27315"/>
                    <a:pt x="57703" y="27427"/>
                  </a:cubicBezTo>
                  <a:cubicBezTo>
                    <a:pt x="60236" y="26309"/>
                    <a:pt x="62990" y="25240"/>
                    <a:pt x="65898" y="24231"/>
                  </a:cubicBezTo>
                  <a:cubicBezTo>
                    <a:pt x="63185" y="25139"/>
                    <a:pt x="60585" y="26099"/>
                    <a:pt x="58154" y="27094"/>
                  </a:cubicBezTo>
                  <a:moveTo>
                    <a:pt x="64374" y="23953"/>
                  </a:moveTo>
                  <a:cubicBezTo>
                    <a:pt x="63395" y="24246"/>
                    <a:pt x="62420" y="24550"/>
                    <a:pt x="61452" y="24854"/>
                  </a:cubicBezTo>
                  <a:cubicBezTo>
                    <a:pt x="61440" y="24861"/>
                    <a:pt x="61425" y="24869"/>
                    <a:pt x="61414" y="24880"/>
                  </a:cubicBezTo>
                  <a:cubicBezTo>
                    <a:pt x="62393" y="24565"/>
                    <a:pt x="63380" y="24253"/>
                    <a:pt x="64374" y="23953"/>
                  </a:cubicBezTo>
                  <a:close/>
                  <a:moveTo>
                    <a:pt x="60945" y="25184"/>
                  </a:moveTo>
                  <a:cubicBezTo>
                    <a:pt x="60938" y="25184"/>
                    <a:pt x="60934" y="25188"/>
                    <a:pt x="60930" y="25191"/>
                  </a:cubicBezTo>
                  <a:cubicBezTo>
                    <a:pt x="61181" y="25109"/>
                    <a:pt x="61437" y="25026"/>
                    <a:pt x="61692" y="24940"/>
                  </a:cubicBezTo>
                  <a:cubicBezTo>
                    <a:pt x="61444" y="25022"/>
                    <a:pt x="61193" y="25101"/>
                    <a:pt x="60945" y="25184"/>
                  </a:cubicBezTo>
                  <a:moveTo>
                    <a:pt x="61298" y="24749"/>
                  </a:moveTo>
                  <a:cubicBezTo>
                    <a:pt x="61328" y="24730"/>
                    <a:pt x="61361" y="24707"/>
                    <a:pt x="61392" y="24689"/>
                  </a:cubicBezTo>
                  <a:cubicBezTo>
                    <a:pt x="58247" y="25675"/>
                    <a:pt x="55152" y="26718"/>
                    <a:pt x="52195" y="27803"/>
                  </a:cubicBezTo>
                  <a:cubicBezTo>
                    <a:pt x="52139" y="27851"/>
                    <a:pt x="52083" y="27896"/>
                    <a:pt x="52030" y="27945"/>
                  </a:cubicBezTo>
                  <a:cubicBezTo>
                    <a:pt x="54983" y="26835"/>
                    <a:pt x="58101" y="25762"/>
                    <a:pt x="61298" y="24749"/>
                  </a:cubicBezTo>
                  <a:moveTo>
                    <a:pt x="60780" y="25082"/>
                  </a:moveTo>
                  <a:cubicBezTo>
                    <a:pt x="60795" y="25075"/>
                    <a:pt x="60810" y="25064"/>
                    <a:pt x="60825" y="25052"/>
                  </a:cubicBezTo>
                  <a:cubicBezTo>
                    <a:pt x="57681" y="26058"/>
                    <a:pt x="54615" y="27124"/>
                    <a:pt x="51711" y="28223"/>
                  </a:cubicBezTo>
                  <a:cubicBezTo>
                    <a:pt x="51655" y="28275"/>
                    <a:pt x="51599" y="28324"/>
                    <a:pt x="51542" y="28377"/>
                  </a:cubicBezTo>
                  <a:cubicBezTo>
                    <a:pt x="54454" y="27232"/>
                    <a:pt x="57564" y="26129"/>
                    <a:pt x="60780" y="25082"/>
                  </a:cubicBezTo>
                  <a:close/>
                  <a:moveTo>
                    <a:pt x="51242" y="28647"/>
                  </a:moveTo>
                  <a:cubicBezTo>
                    <a:pt x="51175" y="28711"/>
                    <a:pt x="51107" y="28771"/>
                    <a:pt x="51043" y="28834"/>
                  </a:cubicBezTo>
                  <a:cubicBezTo>
                    <a:pt x="53925" y="27641"/>
                    <a:pt x="57039" y="26493"/>
                    <a:pt x="60292" y="25405"/>
                  </a:cubicBezTo>
                  <a:cubicBezTo>
                    <a:pt x="60303" y="25398"/>
                    <a:pt x="60311" y="25390"/>
                    <a:pt x="60322" y="25386"/>
                  </a:cubicBezTo>
                  <a:cubicBezTo>
                    <a:pt x="57155" y="26422"/>
                    <a:pt x="54101" y="27518"/>
                    <a:pt x="51242" y="28647"/>
                  </a:cubicBezTo>
                  <a:close/>
                  <a:moveTo>
                    <a:pt x="51085" y="28553"/>
                  </a:moveTo>
                  <a:cubicBezTo>
                    <a:pt x="51145" y="28501"/>
                    <a:pt x="51201" y="28448"/>
                    <a:pt x="51257" y="28396"/>
                  </a:cubicBezTo>
                  <a:cubicBezTo>
                    <a:pt x="48976" y="29270"/>
                    <a:pt x="46800" y="30166"/>
                    <a:pt x="44774" y="31078"/>
                  </a:cubicBezTo>
                  <a:cubicBezTo>
                    <a:pt x="44714" y="31172"/>
                    <a:pt x="44654" y="31270"/>
                    <a:pt x="44597" y="31363"/>
                  </a:cubicBezTo>
                  <a:cubicBezTo>
                    <a:pt x="46601" y="30407"/>
                    <a:pt x="48781" y="29469"/>
                    <a:pt x="51085" y="28553"/>
                  </a:cubicBezTo>
                  <a:close/>
                  <a:moveTo>
                    <a:pt x="46485" y="30846"/>
                  </a:moveTo>
                  <a:cubicBezTo>
                    <a:pt x="47787" y="30226"/>
                    <a:pt x="49164" y="29619"/>
                    <a:pt x="50597" y="29018"/>
                  </a:cubicBezTo>
                  <a:cubicBezTo>
                    <a:pt x="50664" y="28955"/>
                    <a:pt x="50732" y="28887"/>
                    <a:pt x="50800" y="28823"/>
                  </a:cubicBezTo>
                  <a:cubicBezTo>
                    <a:pt x="48590" y="29709"/>
                    <a:pt x="46500" y="30613"/>
                    <a:pt x="44575" y="31536"/>
                  </a:cubicBezTo>
                  <a:cubicBezTo>
                    <a:pt x="44537" y="31551"/>
                    <a:pt x="44504" y="31570"/>
                    <a:pt x="44466" y="31585"/>
                  </a:cubicBezTo>
                  <a:cubicBezTo>
                    <a:pt x="44399" y="31705"/>
                    <a:pt x="44331" y="31825"/>
                    <a:pt x="44264" y="31941"/>
                  </a:cubicBezTo>
                  <a:cubicBezTo>
                    <a:pt x="44980" y="31573"/>
                    <a:pt x="45719" y="31210"/>
                    <a:pt x="46485" y="30846"/>
                  </a:cubicBezTo>
                  <a:close/>
                  <a:moveTo>
                    <a:pt x="44147" y="32163"/>
                  </a:moveTo>
                  <a:cubicBezTo>
                    <a:pt x="44065" y="32320"/>
                    <a:pt x="43986" y="32474"/>
                    <a:pt x="43911" y="32628"/>
                  </a:cubicBezTo>
                  <a:cubicBezTo>
                    <a:pt x="45299" y="31836"/>
                    <a:pt x="46826" y="31052"/>
                    <a:pt x="48462" y="30283"/>
                  </a:cubicBezTo>
                  <a:cubicBezTo>
                    <a:pt x="48987" y="30035"/>
                    <a:pt x="49524" y="29788"/>
                    <a:pt x="50075" y="29544"/>
                  </a:cubicBezTo>
                  <a:cubicBezTo>
                    <a:pt x="50124" y="29491"/>
                    <a:pt x="50173" y="29442"/>
                    <a:pt x="50222" y="29390"/>
                  </a:cubicBezTo>
                  <a:cubicBezTo>
                    <a:pt x="50256" y="29356"/>
                    <a:pt x="50293" y="29322"/>
                    <a:pt x="50327" y="29285"/>
                  </a:cubicBezTo>
                  <a:cubicBezTo>
                    <a:pt x="49010" y="29840"/>
                    <a:pt x="47749" y="30403"/>
                    <a:pt x="46549" y="30973"/>
                  </a:cubicBezTo>
                  <a:cubicBezTo>
                    <a:pt x="45716" y="31367"/>
                    <a:pt x="44916" y="31765"/>
                    <a:pt x="44147" y="32163"/>
                  </a:cubicBezTo>
                  <a:close/>
                  <a:moveTo>
                    <a:pt x="40238" y="33791"/>
                  </a:moveTo>
                  <a:cubicBezTo>
                    <a:pt x="40208" y="33952"/>
                    <a:pt x="40185" y="34117"/>
                    <a:pt x="40159" y="34279"/>
                  </a:cubicBezTo>
                  <a:cubicBezTo>
                    <a:pt x="41314" y="33543"/>
                    <a:pt x="42598" y="32812"/>
                    <a:pt x="43986" y="32087"/>
                  </a:cubicBezTo>
                  <a:cubicBezTo>
                    <a:pt x="44050" y="31964"/>
                    <a:pt x="44117" y="31844"/>
                    <a:pt x="44185" y="31720"/>
                  </a:cubicBezTo>
                  <a:cubicBezTo>
                    <a:pt x="42774" y="32403"/>
                    <a:pt x="41450" y="33097"/>
                    <a:pt x="40238" y="33791"/>
                  </a:cubicBezTo>
                  <a:close/>
                  <a:moveTo>
                    <a:pt x="40185" y="33138"/>
                  </a:moveTo>
                  <a:cubicBezTo>
                    <a:pt x="40208" y="33033"/>
                    <a:pt x="40234" y="32924"/>
                    <a:pt x="40260" y="32815"/>
                  </a:cubicBezTo>
                  <a:cubicBezTo>
                    <a:pt x="39330" y="33273"/>
                    <a:pt x="38437" y="33735"/>
                    <a:pt x="37592" y="34196"/>
                  </a:cubicBezTo>
                  <a:cubicBezTo>
                    <a:pt x="37600" y="34320"/>
                    <a:pt x="37607" y="34447"/>
                    <a:pt x="37615" y="34571"/>
                  </a:cubicBezTo>
                  <a:cubicBezTo>
                    <a:pt x="38422" y="34095"/>
                    <a:pt x="39281" y="33615"/>
                    <a:pt x="40185" y="33138"/>
                  </a:cubicBezTo>
                  <a:close/>
                  <a:moveTo>
                    <a:pt x="40069" y="33720"/>
                  </a:moveTo>
                  <a:cubicBezTo>
                    <a:pt x="40091" y="33588"/>
                    <a:pt x="40118" y="33457"/>
                    <a:pt x="40144" y="33326"/>
                  </a:cubicBezTo>
                  <a:cubicBezTo>
                    <a:pt x="39258" y="33795"/>
                    <a:pt x="38418" y="34264"/>
                    <a:pt x="37630" y="34736"/>
                  </a:cubicBezTo>
                  <a:cubicBezTo>
                    <a:pt x="37641" y="34894"/>
                    <a:pt x="37652" y="35048"/>
                    <a:pt x="37667" y="35202"/>
                  </a:cubicBezTo>
                  <a:cubicBezTo>
                    <a:pt x="38410" y="34706"/>
                    <a:pt x="39213" y="34211"/>
                    <a:pt x="40069" y="33720"/>
                  </a:cubicBezTo>
                  <a:close/>
                  <a:moveTo>
                    <a:pt x="37750" y="35967"/>
                  </a:moveTo>
                  <a:cubicBezTo>
                    <a:pt x="38418" y="35446"/>
                    <a:pt x="39157" y="34924"/>
                    <a:pt x="39960" y="34406"/>
                  </a:cubicBezTo>
                  <a:cubicBezTo>
                    <a:pt x="39982" y="34241"/>
                    <a:pt x="40009" y="34072"/>
                    <a:pt x="40035" y="33907"/>
                  </a:cubicBezTo>
                  <a:cubicBezTo>
                    <a:pt x="39198" y="34391"/>
                    <a:pt x="38410" y="34879"/>
                    <a:pt x="37686" y="35367"/>
                  </a:cubicBezTo>
                  <a:cubicBezTo>
                    <a:pt x="37705" y="35569"/>
                    <a:pt x="37728" y="35768"/>
                    <a:pt x="37750" y="35967"/>
                  </a:cubicBezTo>
                  <a:close/>
                  <a:moveTo>
                    <a:pt x="36264" y="45321"/>
                  </a:moveTo>
                  <a:cubicBezTo>
                    <a:pt x="36028" y="45557"/>
                    <a:pt x="35765" y="45790"/>
                    <a:pt x="35473" y="46019"/>
                  </a:cubicBezTo>
                  <a:cubicBezTo>
                    <a:pt x="35337" y="46127"/>
                    <a:pt x="35199" y="46229"/>
                    <a:pt x="35056" y="46330"/>
                  </a:cubicBezTo>
                  <a:cubicBezTo>
                    <a:pt x="35169" y="46743"/>
                    <a:pt x="35307" y="47152"/>
                    <a:pt x="35473" y="47561"/>
                  </a:cubicBezTo>
                  <a:cubicBezTo>
                    <a:pt x="35825" y="47373"/>
                    <a:pt x="36159" y="47178"/>
                    <a:pt x="36467" y="46968"/>
                  </a:cubicBezTo>
                  <a:cubicBezTo>
                    <a:pt x="36512" y="46938"/>
                    <a:pt x="36557" y="46908"/>
                    <a:pt x="36598" y="46878"/>
                  </a:cubicBezTo>
                  <a:cubicBezTo>
                    <a:pt x="36448" y="46364"/>
                    <a:pt x="36336" y="45842"/>
                    <a:pt x="36264" y="45321"/>
                  </a:cubicBezTo>
                  <a:moveTo>
                    <a:pt x="37878" y="45794"/>
                  </a:moveTo>
                  <a:cubicBezTo>
                    <a:pt x="37791" y="45246"/>
                    <a:pt x="37746" y="44690"/>
                    <a:pt x="37746" y="44139"/>
                  </a:cubicBezTo>
                  <a:cubicBezTo>
                    <a:pt x="37746" y="43666"/>
                    <a:pt x="37776" y="43197"/>
                    <a:pt x="37844" y="42728"/>
                  </a:cubicBezTo>
                  <a:cubicBezTo>
                    <a:pt x="37784" y="42931"/>
                    <a:pt x="37652" y="43133"/>
                    <a:pt x="37622" y="43332"/>
                  </a:cubicBezTo>
                  <a:cubicBezTo>
                    <a:pt x="37349" y="43978"/>
                    <a:pt x="36947" y="44600"/>
                    <a:pt x="36384" y="45193"/>
                  </a:cubicBezTo>
                  <a:cubicBezTo>
                    <a:pt x="36452" y="45730"/>
                    <a:pt x="36564" y="46263"/>
                    <a:pt x="36718" y="46795"/>
                  </a:cubicBezTo>
                  <a:cubicBezTo>
                    <a:pt x="37168" y="46473"/>
                    <a:pt x="37551" y="46139"/>
                    <a:pt x="37878" y="45794"/>
                  </a:cubicBezTo>
                  <a:moveTo>
                    <a:pt x="37915" y="46015"/>
                  </a:moveTo>
                  <a:cubicBezTo>
                    <a:pt x="37589" y="46345"/>
                    <a:pt x="37210" y="46668"/>
                    <a:pt x="36771" y="46975"/>
                  </a:cubicBezTo>
                  <a:cubicBezTo>
                    <a:pt x="36902" y="47396"/>
                    <a:pt x="37056" y="47812"/>
                    <a:pt x="37236" y="48221"/>
                  </a:cubicBezTo>
                  <a:cubicBezTo>
                    <a:pt x="37352" y="48161"/>
                    <a:pt x="37465" y="48097"/>
                    <a:pt x="37577" y="48033"/>
                  </a:cubicBezTo>
                  <a:cubicBezTo>
                    <a:pt x="37840" y="47883"/>
                    <a:pt x="38084" y="47730"/>
                    <a:pt x="38313" y="47576"/>
                  </a:cubicBezTo>
                  <a:cubicBezTo>
                    <a:pt x="38144" y="47058"/>
                    <a:pt x="38013" y="46536"/>
                    <a:pt x="37915" y="46015"/>
                  </a:cubicBezTo>
                  <a:moveTo>
                    <a:pt x="39536" y="46559"/>
                  </a:moveTo>
                  <a:cubicBezTo>
                    <a:pt x="39378" y="45797"/>
                    <a:pt x="39300" y="45028"/>
                    <a:pt x="39300" y="44263"/>
                  </a:cubicBezTo>
                  <a:cubicBezTo>
                    <a:pt x="39300" y="44161"/>
                    <a:pt x="39300" y="44060"/>
                    <a:pt x="39303" y="43959"/>
                  </a:cubicBezTo>
                  <a:cubicBezTo>
                    <a:pt x="39014" y="44638"/>
                    <a:pt x="38609" y="45283"/>
                    <a:pt x="38031" y="45895"/>
                  </a:cubicBezTo>
                  <a:cubicBezTo>
                    <a:pt x="38125" y="46431"/>
                    <a:pt x="38257" y="46964"/>
                    <a:pt x="38429" y="47493"/>
                  </a:cubicBezTo>
                  <a:cubicBezTo>
                    <a:pt x="38853" y="47193"/>
                    <a:pt x="39217" y="46882"/>
                    <a:pt x="39536" y="46559"/>
                  </a:cubicBezTo>
                  <a:close/>
                  <a:moveTo>
                    <a:pt x="39577" y="46765"/>
                  </a:moveTo>
                  <a:cubicBezTo>
                    <a:pt x="39262" y="47080"/>
                    <a:pt x="38902" y="47381"/>
                    <a:pt x="38485" y="47670"/>
                  </a:cubicBezTo>
                  <a:cubicBezTo>
                    <a:pt x="38628" y="48086"/>
                    <a:pt x="38797" y="48502"/>
                    <a:pt x="38984" y="48915"/>
                  </a:cubicBezTo>
                  <a:cubicBezTo>
                    <a:pt x="39363" y="48720"/>
                    <a:pt x="39709" y="48517"/>
                    <a:pt x="40024" y="48307"/>
                  </a:cubicBezTo>
                  <a:cubicBezTo>
                    <a:pt x="39844" y="47797"/>
                    <a:pt x="39694" y="47283"/>
                    <a:pt x="39577" y="46765"/>
                  </a:cubicBezTo>
                  <a:moveTo>
                    <a:pt x="41202" y="47377"/>
                  </a:moveTo>
                  <a:cubicBezTo>
                    <a:pt x="41014" y="46608"/>
                    <a:pt x="40898" y="45831"/>
                    <a:pt x="40857" y="45054"/>
                  </a:cubicBezTo>
                  <a:cubicBezTo>
                    <a:pt x="40557" y="45613"/>
                    <a:pt x="40181" y="46150"/>
                    <a:pt x="39690" y="46653"/>
                  </a:cubicBezTo>
                  <a:cubicBezTo>
                    <a:pt x="39802" y="47182"/>
                    <a:pt x="39952" y="47711"/>
                    <a:pt x="40136" y="48232"/>
                  </a:cubicBezTo>
                  <a:cubicBezTo>
                    <a:pt x="40538" y="47958"/>
                    <a:pt x="40887" y="47673"/>
                    <a:pt x="41202" y="47377"/>
                  </a:cubicBezTo>
                  <a:close/>
                  <a:moveTo>
                    <a:pt x="41247" y="47572"/>
                  </a:moveTo>
                  <a:cubicBezTo>
                    <a:pt x="40939" y="47861"/>
                    <a:pt x="40590" y="48139"/>
                    <a:pt x="40200" y="48401"/>
                  </a:cubicBezTo>
                  <a:cubicBezTo>
                    <a:pt x="40354" y="48821"/>
                    <a:pt x="40527" y="49238"/>
                    <a:pt x="40725" y="49651"/>
                  </a:cubicBezTo>
                  <a:cubicBezTo>
                    <a:pt x="41089" y="49474"/>
                    <a:pt x="41423" y="49287"/>
                    <a:pt x="41735" y="49095"/>
                  </a:cubicBezTo>
                  <a:cubicBezTo>
                    <a:pt x="41543" y="48589"/>
                    <a:pt x="41382" y="48082"/>
                    <a:pt x="41247" y="47572"/>
                  </a:cubicBezTo>
                  <a:moveTo>
                    <a:pt x="42455" y="46135"/>
                  </a:moveTo>
                  <a:cubicBezTo>
                    <a:pt x="42151" y="46604"/>
                    <a:pt x="41791" y="47047"/>
                    <a:pt x="41356" y="47467"/>
                  </a:cubicBezTo>
                  <a:cubicBezTo>
                    <a:pt x="41487" y="47988"/>
                    <a:pt x="41652" y="48510"/>
                    <a:pt x="41847" y="49024"/>
                  </a:cubicBezTo>
                  <a:cubicBezTo>
                    <a:pt x="42222" y="48780"/>
                    <a:pt x="42564" y="48525"/>
                    <a:pt x="42875" y="48255"/>
                  </a:cubicBezTo>
                  <a:cubicBezTo>
                    <a:pt x="42680" y="47553"/>
                    <a:pt x="42541" y="46844"/>
                    <a:pt x="42455" y="46135"/>
                  </a:cubicBezTo>
                  <a:close/>
                  <a:moveTo>
                    <a:pt x="56435" y="28140"/>
                  </a:moveTo>
                  <a:cubicBezTo>
                    <a:pt x="52766" y="29829"/>
                    <a:pt x="49618" y="31618"/>
                    <a:pt x="47209" y="33461"/>
                  </a:cubicBezTo>
                  <a:cubicBezTo>
                    <a:pt x="46785" y="34144"/>
                    <a:pt x="46428" y="34808"/>
                    <a:pt x="46121" y="35461"/>
                  </a:cubicBezTo>
                  <a:cubicBezTo>
                    <a:pt x="48244" y="33108"/>
                    <a:pt x="51591" y="30834"/>
                    <a:pt x="55778" y="28707"/>
                  </a:cubicBezTo>
                  <a:cubicBezTo>
                    <a:pt x="56034" y="28497"/>
                    <a:pt x="56296" y="28290"/>
                    <a:pt x="56559" y="28084"/>
                  </a:cubicBezTo>
                  <a:cubicBezTo>
                    <a:pt x="56518" y="28103"/>
                    <a:pt x="56476" y="28122"/>
                    <a:pt x="56435" y="28140"/>
                  </a:cubicBezTo>
                  <a:close/>
                  <a:moveTo>
                    <a:pt x="54454" y="28707"/>
                  </a:moveTo>
                  <a:cubicBezTo>
                    <a:pt x="52135" y="29780"/>
                    <a:pt x="50027" y="30891"/>
                    <a:pt x="48188" y="32024"/>
                  </a:cubicBezTo>
                  <a:cubicBezTo>
                    <a:pt x="47907" y="32403"/>
                    <a:pt x="47648" y="32778"/>
                    <a:pt x="47408" y="33149"/>
                  </a:cubicBezTo>
                  <a:cubicBezTo>
                    <a:pt x="49787" y="31371"/>
                    <a:pt x="52844" y="29652"/>
                    <a:pt x="56383" y="28020"/>
                  </a:cubicBezTo>
                  <a:cubicBezTo>
                    <a:pt x="56589" y="27927"/>
                    <a:pt x="56795" y="27833"/>
                    <a:pt x="57002" y="27739"/>
                  </a:cubicBezTo>
                  <a:cubicBezTo>
                    <a:pt x="57167" y="27615"/>
                    <a:pt x="57328" y="27491"/>
                    <a:pt x="57489" y="27371"/>
                  </a:cubicBezTo>
                  <a:cubicBezTo>
                    <a:pt x="56443" y="27806"/>
                    <a:pt x="55430" y="28253"/>
                    <a:pt x="54454" y="28707"/>
                  </a:cubicBezTo>
                  <a:moveTo>
                    <a:pt x="52473" y="29273"/>
                  </a:moveTo>
                  <a:cubicBezTo>
                    <a:pt x="51250" y="29844"/>
                    <a:pt x="50087" y="30422"/>
                    <a:pt x="48991" y="31007"/>
                  </a:cubicBezTo>
                  <a:cubicBezTo>
                    <a:pt x="48788" y="31251"/>
                    <a:pt x="48593" y="31495"/>
                    <a:pt x="48406" y="31735"/>
                  </a:cubicBezTo>
                  <a:cubicBezTo>
                    <a:pt x="50180" y="30658"/>
                    <a:pt x="52195" y="29607"/>
                    <a:pt x="54398" y="28587"/>
                  </a:cubicBezTo>
                  <a:cubicBezTo>
                    <a:pt x="55527" y="28062"/>
                    <a:pt x="56709" y="27548"/>
                    <a:pt x="57932" y="27045"/>
                  </a:cubicBezTo>
                  <a:cubicBezTo>
                    <a:pt x="58030" y="26974"/>
                    <a:pt x="58127" y="26902"/>
                    <a:pt x="58225" y="26831"/>
                  </a:cubicBezTo>
                  <a:cubicBezTo>
                    <a:pt x="56199" y="27623"/>
                    <a:pt x="54270" y="28437"/>
                    <a:pt x="52473" y="29273"/>
                  </a:cubicBezTo>
                  <a:moveTo>
                    <a:pt x="43802" y="32849"/>
                  </a:moveTo>
                  <a:cubicBezTo>
                    <a:pt x="43704" y="33063"/>
                    <a:pt x="43611" y="33273"/>
                    <a:pt x="43524" y="33483"/>
                  </a:cubicBezTo>
                  <a:cubicBezTo>
                    <a:pt x="45247" y="32358"/>
                    <a:pt x="47258" y="31251"/>
                    <a:pt x="49490" y="30170"/>
                  </a:cubicBezTo>
                  <a:cubicBezTo>
                    <a:pt x="49599" y="30050"/>
                    <a:pt x="49708" y="29930"/>
                    <a:pt x="49820" y="29810"/>
                  </a:cubicBezTo>
                  <a:cubicBezTo>
                    <a:pt x="49378" y="30009"/>
                    <a:pt x="48946" y="30208"/>
                    <a:pt x="48522" y="30407"/>
                  </a:cubicBezTo>
                  <a:cubicBezTo>
                    <a:pt x="46819" y="31210"/>
                    <a:pt x="45235" y="32027"/>
                    <a:pt x="43802" y="32849"/>
                  </a:cubicBezTo>
                  <a:moveTo>
                    <a:pt x="43641" y="32785"/>
                  </a:moveTo>
                  <a:cubicBezTo>
                    <a:pt x="43712" y="32624"/>
                    <a:pt x="43791" y="32466"/>
                    <a:pt x="43873" y="32305"/>
                  </a:cubicBezTo>
                  <a:cubicBezTo>
                    <a:pt x="42515" y="33018"/>
                    <a:pt x="41262" y="33738"/>
                    <a:pt x="40136" y="34462"/>
                  </a:cubicBezTo>
                  <a:cubicBezTo>
                    <a:pt x="40106" y="34680"/>
                    <a:pt x="40084" y="34894"/>
                    <a:pt x="40061" y="35108"/>
                  </a:cubicBezTo>
                  <a:cubicBezTo>
                    <a:pt x="41112" y="34327"/>
                    <a:pt x="42312" y="33551"/>
                    <a:pt x="43641" y="32785"/>
                  </a:cubicBezTo>
                  <a:close/>
                  <a:moveTo>
                    <a:pt x="43262" y="33656"/>
                  </a:moveTo>
                  <a:cubicBezTo>
                    <a:pt x="43348" y="33438"/>
                    <a:pt x="43442" y="33224"/>
                    <a:pt x="43539" y="33003"/>
                  </a:cubicBezTo>
                  <a:cubicBezTo>
                    <a:pt x="42241" y="33761"/>
                    <a:pt x="41071" y="34526"/>
                    <a:pt x="40046" y="35295"/>
                  </a:cubicBezTo>
                  <a:cubicBezTo>
                    <a:pt x="40020" y="35596"/>
                    <a:pt x="40005" y="35892"/>
                    <a:pt x="39990" y="36188"/>
                  </a:cubicBezTo>
                  <a:cubicBezTo>
                    <a:pt x="40905" y="35337"/>
                    <a:pt x="42005" y="34493"/>
                    <a:pt x="43262" y="33656"/>
                  </a:cubicBezTo>
                  <a:moveTo>
                    <a:pt x="39964" y="37753"/>
                  </a:moveTo>
                  <a:cubicBezTo>
                    <a:pt x="40073" y="37603"/>
                    <a:pt x="40189" y="37453"/>
                    <a:pt x="40309" y="37303"/>
                  </a:cubicBezTo>
                  <a:cubicBezTo>
                    <a:pt x="40981" y="36466"/>
                    <a:pt x="41840" y="35629"/>
                    <a:pt x="42857" y="34800"/>
                  </a:cubicBezTo>
                  <a:cubicBezTo>
                    <a:pt x="42954" y="34496"/>
                    <a:pt x="43059" y="34189"/>
                    <a:pt x="43175" y="33877"/>
                  </a:cubicBezTo>
                  <a:cubicBezTo>
                    <a:pt x="41945" y="34706"/>
                    <a:pt x="40872" y="35543"/>
                    <a:pt x="39982" y="36384"/>
                  </a:cubicBezTo>
                  <a:cubicBezTo>
                    <a:pt x="39967" y="36815"/>
                    <a:pt x="39964" y="37239"/>
                    <a:pt x="39964" y="37659"/>
                  </a:cubicBezTo>
                  <a:cubicBezTo>
                    <a:pt x="39964" y="37689"/>
                    <a:pt x="39964" y="37719"/>
                    <a:pt x="39964" y="37753"/>
                  </a:cubicBezTo>
                  <a:moveTo>
                    <a:pt x="42207" y="36721"/>
                  </a:moveTo>
                  <a:cubicBezTo>
                    <a:pt x="42275" y="36639"/>
                    <a:pt x="42350" y="36552"/>
                    <a:pt x="42425" y="36470"/>
                  </a:cubicBezTo>
                  <a:cubicBezTo>
                    <a:pt x="42523" y="35997"/>
                    <a:pt x="42643" y="35521"/>
                    <a:pt x="42785" y="35033"/>
                  </a:cubicBezTo>
                  <a:cubicBezTo>
                    <a:pt x="41840" y="35817"/>
                    <a:pt x="41044" y="36601"/>
                    <a:pt x="40414" y="37389"/>
                  </a:cubicBezTo>
                  <a:cubicBezTo>
                    <a:pt x="40256" y="37584"/>
                    <a:pt x="40106" y="37783"/>
                    <a:pt x="39964" y="37982"/>
                  </a:cubicBezTo>
                  <a:cubicBezTo>
                    <a:pt x="39967" y="38443"/>
                    <a:pt x="39971" y="38901"/>
                    <a:pt x="39971" y="39348"/>
                  </a:cubicBezTo>
                  <a:cubicBezTo>
                    <a:pt x="39971" y="39760"/>
                    <a:pt x="39967" y="40169"/>
                    <a:pt x="39952" y="40567"/>
                  </a:cubicBezTo>
                  <a:cubicBezTo>
                    <a:pt x="40425" y="39261"/>
                    <a:pt x="41168" y="37971"/>
                    <a:pt x="42207" y="36721"/>
                  </a:cubicBezTo>
                  <a:moveTo>
                    <a:pt x="40977" y="44379"/>
                  </a:moveTo>
                  <a:cubicBezTo>
                    <a:pt x="41543" y="43025"/>
                    <a:pt x="41720" y="41509"/>
                    <a:pt x="41915" y="39847"/>
                  </a:cubicBezTo>
                  <a:cubicBezTo>
                    <a:pt x="41273" y="41347"/>
                    <a:pt x="40969" y="42874"/>
                    <a:pt x="40969" y="44402"/>
                  </a:cubicBezTo>
                  <a:cubicBezTo>
                    <a:pt x="40969" y="44394"/>
                    <a:pt x="40973" y="44387"/>
                    <a:pt x="40977" y="44379"/>
                  </a:cubicBezTo>
                  <a:close/>
                  <a:moveTo>
                    <a:pt x="42605" y="36462"/>
                  </a:moveTo>
                  <a:cubicBezTo>
                    <a:pt x="42560" y="36680"/>
                    <a:pt x="42515" y="36898"/>
                    <a:pt x="42474" y="37115"/>
                  </a:cubicBezTo>
                  <a:cubicBezTo>
                    <a:pt x="42361" y="37738"/>
                    <a:pt x="42275" y="38346"/>
                    <a:pt x="42200" y="38939"/>
                  </a:cubicBezTo>
                  <a:cubicBezTo>
                    <a:pt x="42695" y="37989"/>
                    <a:pt x="43329" y="37055"/>
                    <a:pt x="44113" y="36143"/>
                  </a:cubicBezTo>
                  <a:cubicBezTo>
                    <a:pt x="44894" y="35235"/>
                    <a:pt x="45866" y="34335"/>
                    <a:pt x="47010" y="33449"/>
                  </a:cubicBezTo>
                  <a:cubicBezTo>
                    <a:pt x="47250" y="33063"/>
                    <a:pt x="47509" y="32669"/>
                    <a:pt x="47790" y="32271"/>
                  </a:cubicBezTo>
                  <a:cubicBezTo>
                    <a:pt x="45629" y="33641"/>
                    <a:pt x="43866" y="35044"/>
                    <a:pt x="42605" y="36462"/>
                  </a:cubicBezTo>
                  <a:moveTo>
                    <a:pt x="48811" y="30951"/>
                  </a:moveTo>
                  <a:cubicBezTo>
                    <a:pt x="48950" y="30782"/>
                    <a:pt x="49096" y="30609"/>
                    <a:pt x="49250" y="30437"/>
                  </a:cubicBezTo>
                  <a:cubicBezTo>
                    <a:pt x="47070" y="31506"/>
                    <a:pt x="45112" y="32601"/>
                    <a:pt x="43434" y="33708"/>
                  </a:cubicBezTo>
                  <a:cubicBezTo>
                    <a:pt x="43314" y="34008"/>
                    <a:pt x="43205" y="34305"/>
                    <a:pt x="43108" y="34601"/>
                  </a:cubicBezTo>
                  <a:cubicBezTo>
                    <a:pt x="44673" y="33363"/>
                    <a:pt x="46601" y="32144"/>
                    <a:pt x="48811" y="30951"/>
                  </a:cubicBezTo>
                  <a:close/>
                  <a:moveTo>
                    <a:pt x="43033" y="34834"/>
                  </a:moveTo>
                  <a:cubicBezTo>
                    <a:pt x="42887" y="35295"/>
                    <a:pt x="42766" y="35753"/>
                    <a:pt x="42665" y="36200"/>
                  </a:cubicBezTo>
                  <a:cubicBezTo>
                    <a:pt x="43978" y="34770"/>
                    <a:pt x="45791" y="33359"/>
                    <a:pt x="48001" y="31986"/>
                  </a:cubicBezTo>
                  <a:cubicBezTo>
                    <a:pt x="48184" y="31735"/>
                    <a:pt x="48380" y="31483"/>
                    <a:pt x="48586" y="31228"/>
                  </a:cubicBezTo>
                  <a:cubicBezTo>
                    <a:pt x="46425" y="32406"/>
                    <a:pt x="44552" y="33611"/>
                    <a:pt x="43033" y="34834"/>
                  </a:cubicBezTo>
                  <a:close/>
                  <a:moveTo>
                    <a:pt x="42493" y="44608"/>
                  </a:moveTo>
                  <a:cubicBezTo>
                    <a:pt x="42493" y="44961"/>
                    <a:pt x="42508" y="45313"/>
                    <a:pt x="42538" y="45666"/>
                  </a:cubicBezTo>
                  <a:cubicBezTo>
                    <a:pt x="43284" y="44364"/>
                    <a:pt x="43659" y="42874"/>
                    <a:pt x="44065" y="41220"/>
                  </a:cubicBezTo>
                  <a:cubicBezTo>
                    <a:pt x="44432" y="39723"/>
                    <a:pt x="44826" y="38087"/>
                    <a:pt x="45543" y="36335"/>
                  </a:cubicBezTo>
                  <a:cubicBezTo>
                    <a:pt x="43438" y="38976"/>
                    <a:pt x="42493" y="41790"/>
                    <a:pt x="42493" y="44608"/>
                  </a:cubicBezTo>
                  <a:moveTo>
                    <a:pt x="45719" y="35922"/>
                  </a:moveTo>
                  <a:cubicBezTo>
                    <a:pt x="46027" y="35220"/>
                    <a:pt x="46387" y="34500"/>
                    <a:pt x="46822" y="33765"/>
                  </a:cubicBezTo>
                  <a:cubicBezTo>
                    <a:pt x="45798" y="34575"/>
                    <a:pt x="44924" y="35397"/>
                    <a:pt x="44211" y="36226"/>
                  </a:cubicBezTo>
                  <a:cubicBezTo>
                    <a:pt x="43344" y="37235"/>
                    <a:pt x="42665" y="38271"/>
                    <a:pt x="42155" y="39321"/>
                  </a:cubicBezTo>
                  <a:cubicBezTo>
                    <a:pt x="41930" y="41194"/>
                    <a:pt x="41783" y="42908"/>
                    <a:pt x="41142" y="44447"/>
                  </a:cubicBezTo>
                  <a:cubicBezTo>
                    <a:pt x="41089" y="44570"/>
                    <a:pt x="41033" y="44694"/>
                    <a:pt x="40973" y="44818"/>
                  </a:cubicBezTo>
                  <a:cubicBezTo>
                    <a:pt x="41003" y="45636"/>
                    <a:pt x="41116" y="46458"/>
                    <a:pt x="41307" y="47272"/>
                  </a:cubicBezTo>
                  <a:cubicBezTo>
                    <a:pt x="41757" y="46825"/>
                    <a:pt x="42121" y="46353"/>
                    <a:pt x="42425" y="45854"/>
                  </a:cubicBezTo>
                  <a:cubicBezTo>
                    <a:pt x="42388" y="45437"/>
                    <a:pt x="42365" y="45024"/>
                    <a:pt x="42365" y="44608"/>
                  </a:cubicBezTo>
                  <a:cubicBezTo>
                    <a:pt x="42365" y="41644"/>
                    <a:pt x="43404" y="38676"/>
                    <a:pt x="45719" y="35922"/>
                  </a:cubicBezTo>
                  <a:close/>
                  <a:moveTo>
                    <a:pt x="39926" y="41055"/>
                  </a:moveTo>
                  <a:cubicBezTo>
                    <a:pt x="39866" y="41925"/>
                    <a:pt x="39735" y="42762"/>
                    <a:pt x="39457" y="43561"/>
                  </a:cubicBezTo>
                  <a:cubicBezTo>
                    <a:pt x="39453" y="43565"/>
                    <a:pt x="39453" y="43565"/>
                    <a:pt x="39453" y="43569"/>
                  </a:cubicBezTo>
                  <a:cubicBezTo>
                    <a:pt x="39438" y="43801"/>
                    <a:pt x="39431" y="44030"/>
                    <a:pt x="39431" y="44263"/>
                  </a:cubicBezTo>
                  <a:cubicBezTo>
                    <a:pt x="39431" y="44991"/>
                    <a:pt x="39502" y="45718"/>
                    <a:pt x="39645" y="46443"/>
                  </a:cubicBezTo>
                  <a:cubicBezTo>
                    <a:pt x="40163" y="45891"/>
                    <a:pt x="40549" y="45306"/>
                    <a:pt x="40842" y="44683"/>
                  </a:cubicBezTo>
                  <a:cubicBezTo>
                    <a:pt x="40838" y="44597"/>
                    <a:pt x="40838" y="44507"/>
                    <a:pt x="40838" y="44417"/>
                  </a:cubicBezTo>
                  <a:cubicBezTo>
                    <a:pt x="40838" y="42739"/>
                    <a:pt x="41194" y="41058"/>
                    <a:pt x="41964" y="39419"/>
                  </a:cubicBezTo>
                  <a:cubicBezTo>
                    <a:pt x="42065" y="38560"/>
                    <a:pt x="42181" y="37663"/>
                    <a:pt x="42369" y="36736"/>
                  </a:cubicBezTo>
                  <a:cubicBezTo>
                    <a:pt x="42346" y="36759"/>
                    <a:pt x="42328" y="36781"/>
                    <a:pt x="42309" y="36807"/>
                  </a:cubicBezTo>
                  <a:cubicBezTo>
                    <a:pt x="41161" y="38188"/>
                    <a:pt x="40380" y="39614"/>
                    <a:pt x="39926" y="41055"/>
                  </a:cubicBezTo>
                  <a:moveTo>
                    <a:pt x="39870" y="35254"/>
                  </a:moveTo>
                  <a:cubicBezTo>
                    <a:pt x="39889" y="35033"/>
                    <a:pt x="39911" y="34815"/>
                    <a:pt x="39937" y="34590"/>
                  </a:cubicBezTo>
                  <a:cubicBezTo>
                    <a:pt x="39150" y="35104"/>
                    <a:pt x="38425" y="35618"/>
                    <a:pt x="37769" y="36132"/>
                  </a:cubicBezTo>
                  <a:cubicBezTo>
                    <a:pt x="37803" y="36410"/>
                    <a:pt x="37836" y="36684"/>
                    <a:pt x="37870" y="36958"/>
                  </a:cubicBezTo>
                  <a:cubicBezTo>
                    <a:pt x="38452" y="36387"/>
                    <a:pt x="39120" y="35821"/>
                    <a:pt x="39870" y="35254"/>
                  </a:cubicBezTo>
                  <a:close/>
                  <a:moveTo>
                    <a:pt x="38046" y="38395"/>
                  </a:moveTo>
                  <a:cubicBezTo>
                    <a:pt x="38163" y="38226"/>
                    <a:pt x="38287" y="38057"/>
                    <a:pt x="38418" y="37888"/>
                  </a:cubicBezTo>
                  <a:cubicBezTo>
                    <a:pt x="38812" y="37378"/>
                    <a:pt x="39273" y="36871"/>
                    <a:pt x="39802" y="36365"/>
                  </a:cubicBezTo>
                  <a:cubicBezTo>
                    <a:pt x="39814" y="36061"/>
                    <a:pt x="39829" y="35753"/>
                    <a:pt x="39855" y="35442"/>
                  </a:cubicBezTo>
                  <a:cubicBezTo>
                    <a:pt x="39120" y="36005"/>
                    <a:pt x="38463" y="36567"/>
                    <a:pt x="37893" y="37130"/>
                  </a:cubicBezTo>
                  <a:cubicBezTo>
                    <a:pt x="37949" y="37558"/>
                    <a:pt x="38001" y="37982"/>
                    <a:pt x="38046" y="38395"/>
                  </a:cubicBezTo>
                  <a:moveTo>
                    <a:pt x="37986" y="40338"/>
                  </a:moveTo>
                  <a:cubicBezTo>
                    <a:pt x="37986" y="39854"/>
                    <a:pt x="37956" y="39355"/>
                    <a:pt x="37908" y="38849"/>
                  </a:cubicBezTo>
                  <a:cubicBezTo>
                    <a:pt x="36812" y="40559"/>
                    <a:pt x="36317" y="42308"/>
                    <a:pt x="36317" y="44049"/>
                  </a:cubicBezTo>
                  <a:cubicBezTo>
                    <a:pt x="36317" y="44353"/>
                    <a:pt x="36332" y="44653"/>
                    <a:pt x="36358" y="44953"/>
                  </a:cubicBezTo>
                  <a:cubicBezTo>
                    <a:pt x="36853" y="44409"/>
                    <a:pt x="37206" y="43846"/>
                    <a:pt x="37457" y="43261"/>
                  </a:cubicBezTo>
                  <a:cubicBezTo>
                    <a:pt x="37851" y="42338"/>
                    <a:pt x="37986" y="41362"/>
                    <a:pt x="37986" y="40338"/>
                  </a:cubicBezTo>
                  <a:close/>
                  <a:moveTo>
                    <a:pt x="39787" y="38233"/>
                  </a:moveTo>
                  <a:cubicBezTo>
                    <a:pt x="38470" y="40166"/>
                    <a:pt x="37881" y="42154"/>
                    <a:pt x="37878" y="44139"/>
                  </a:cubicBezTo>
                  <a:cubicBezTo>
                    <a:pt x="37878" y="44649"/>
                    <a:pt x="37919" y="45159"/>
                    <a:pt x="37994" y="45670"/>
                  </a:cubicBezTo>
                  <a:cubicBezTo>
                    <a:pt x="38613" y="44987"/>
                    <a:pt x="39018" y="44266"/>
                    <a:pt x="39285" y="43501"/>
                  </a:cubicBezTo>
                  <a:cubicBezTo>
                    <a:pt x="39303" y="43452"/>
                    <a:pt x="39318" y="43403"/>
                    <a:pt x="39337" y="43355"/>
                  </a:cubicBezTo>
                  <a:cubicBezTo>
                    <a:pt x="39393" y="42646"/>
                    <a:pt x="39525" y="41940"/>
                    <a:pt x="39731" y="41239"/>
                  </a:cubicBezTo>
                  <a:cubicBezTo>
                    <a:pt x="39780" y="40627"/>
                    <a:pt x="39791" y="39997"/>
                    <a:pt x="39791" y="39348"/>
                  </a:cubicBezTo>
                  <a:cubicBezTo>
                    <a:pt x="39791" y="38984"/>
                    <a:pt x="39787" y="38612"/>
                    <a:pt x="39787" y="38233"/>
                  </a:cubicBezTo>
                  <a:close/>
                  <a:moveTo>
                    <a:pt x="38103" y="41497"/>
                  </a:moveTo>
                  <a:cubicBezTo>
                    <a:pt x="38425" y="40316"/>
                    <a:pt x="38981" y="39145"/>
                    <a:pt x="39784" y="38001"/>
                  </a:cubicBezTo>
                  <a:cubicBezTo>
                    <a:pt x="39784" y="37888"/>
                    <a:pt x="39784" y="37772"/>
                    <a:pt x="39784" y="37659"/>
                  </a:cubicBezTo>
                  <a:cubicBezTo>
                    <a:pt x="39784" y="37299"/>
                    <a:pt x="39787" y="36931"/>
                    <a:pt x="39799" y="36560"/>
                  </a:cubicBezTo>
                  <a:cubicBezTo>
                    <a:pt x="39315" y="37029"/>
                    <a:pt x="38891" y="37502"/>
                    <a:pt x="38527" y="37971"/>
                  </a:cubicBezTo>
                  <a:cubicBezTo>
                    <a:pt x="38365" y="38181"/>
                    <a:pt x="38212" y="38395"/>
                    <a:pt x="38069" y="38608"/>
                  </a:cubicBezTo>
                  <a:cubicBezTo>
                    <a:pt x="38125" y="39194"/>
                    <a:pt x="38167" y="39772"/>
                    <a:pt x="38167" y="40338"/>
                  </a:cubicBezTo>
                  <a:cubicBezTo>
                    <a:pt x="38167" y="40728"/>
                    <a:pt x="38148" y="41115"/>
                    <a:pt x="38103" y="41497"/>
                  </a:cubicBezTo>
                  <a:moveTo>
                    <a:pt x="58668" y="26516"/>
                  </a:moveTo>
                  <a:cubicBezTo>
                    <a:pt x="58724" y="26478"/>
                    <a:pt x="58776" y="26437"/>
                    <a:pt x="58833" y="26399"/>
                  </a:cubicBezTo>
                  <a:cubicBezTo>
                    <a:pt x="55842" y="27499"/>
                    <a:pt x="53036" y="28654"/>
                    <a:pt x="50496" y="29840"/>
                  </a:cubicBezTo>
                  <a:cubicBezTo>
                    <a:pt x="50214" y="29971"/>
                    <a:pt x="49937" y="30103"/>
                    <a:pt x="49663" y="30238"/>
                  </a:cubicBezTo>
                  <a:cubicBezTo>
                    <a:pt x="49513" y="30403"/>
                    <a:pt x="49366" y="30564"/>
                    <a:pt x="49227" y="30729"/>
                  </a:cubicBezTo>
                  <a:cubicBezTo>
                    <a:pt x="50237" y="30196"/>
                    <a:pt x="51302" y="29671"/>
                    <a:pt x="52417" y="29150"/>
                  </a:cubicBezTo>
                  <a:cubicBezTo>
                    <a:pt x="54360" y="28245"/>
                    <a:pt x="56458" y="27367"/>
                    <a:pt x="58668" y="26516"/>
                  </a:cubicBezTo>
                  <a:moveTo>
                    <a:pt x="58874" y="26580"/>
                  </a:moveTo>
                  <a:cubicBezTo>
                    <a:pt x="58788" y="26643"/>
                    <a:pt x="58698" y="26703"/>
                    <a:pt x="58611" y="26767"/>
                  </a:cubicBezTo>
                  <a:cubicBezTo>
                    <a:pt x="60427" y="26032"/>
                    <a:pt x="62333" y="25319"/>
                    <a:pt x="64311" y="24632"/>
                  </a:cubicBezTo>
                  <a:cubicBezTo>
                    <a:pt x="62438" y="25259"/>
                    <a:pt x="60622" y="25912"/>
                    <a:pt x="58874" y="26580"/>
                  </a:cubicBezTo>
                  <a:close/>
                  <a:moveTo>
                    <a:pt x="50241" y="29622"/>
                  </a:moveTo>
                  <a:cubicBezTo>
                    <a:pt x="50132" y="29735"/>
                    <a:pt x="50019" y="29851"/>
                    <a:pt x="49914" y="29964"/>
                  </a:cubicBezTo>
                  <a:cubicBezTo>
                    <a:pt x="50087" y="29881"/>
                    <a:pt x="50263" y="29799"/>
                    <a:pt x="50439" y="29716"/>
                  </a:cubicBezTo>
                  <a:cubicBezTo>
                    <a:pt x="53122" y="28463"/>
                    <a:pt x="56101" y="27247"/>
                    <a:pt x="59275" y="26092"/>
                  </a:cubicBezTo>
                  <a:cubicBezTo>
                    <a:pt x="59302" y="26073"/>
                    <a:pt x="59328" y="26054"/>
                    <a:pt x="59358" y="26036"/>
                  </a:cubicBezTo>
                  <a:cubicBezTo>
                    <a:pt x="56109" y="27176"/>
                    <a:pt x="53036" y="28381"/>
                    <a:pt x="50241" y="29622"/>
                  </a:cubicBezTo>
                  <a:moveTo>
                    <a:pt x="59804" y="25732"/>
                  </a:moveTo>
                  <a:cubicBezTo>
                    <a:pt x="59816" y="25724"/>
                    <a:pt x="59831" y="25713"/>
                    <a:pt x="59842" y="25705"/>
                  </a:cubicBezTo>
                  <a:cubicBezTo>
                    <a:pt x="56641" y="26786"/>
                    <a:pt x="53584" y="27927"/>
                    <a:pt x="50758" y="29105"/>
                  </a:cubicBezTo>
                  <a:cubicBezTo>
                    <a:pt x="50676" y="29187"/>
                    <a:pt x="50589" y="29270"/>
                    <a:pt x="50507" y="29352"/>
                  </a:cubicBezTo>
                  <a:cubicBezTo>
                    <a:pt x="53362" y="28095"/>
                    <a:pt x="56495" y="26883"/>
                    <a:pt x="59804" y="25732"/>
                  </a:cubicBezTo>
                  <a:moveTo>
                    <a:pt x="59470" y="26167"/>
                  </a:moveTo>
                  <a:cubicBezTo>
                    <a:pt x="59422" y="26201"/>
                    <a:pt x="59377" y="26231"/>
                    <a:pt x="59328" y="26264"/>
                  </a:cubicBezTo>
                  <a:cubicBezTo>
                    <a:pt x="60499" y="25822"/>
                    <a:pt x="61703" y="25386"/>
                    <a:pt x="62930" y="24962"/>
                  </a:cubicBezTo>
                  <a:cubicBezTo>
                    <a:pt x="61755" y="25356"/>
                    <a:pt x="60600" y="25758"/>
                    <a:pt x="59470" y="26167"/>
                  </a:cubicBezTo>
                  <a:close/>
                  <a:moveTo>
                    <a:pt x="61331" y="25210"/>
                  </a:moveTo>
                  <a:cubicBezTo>
                    <a:pt x="61043" y="25304"/>
                    <a:pt x="60754" y="25398"/>
                    <a:pt x="60465" y="25495"/>
                  </a:cubicBezTo>
                  <a:cubicBezTo>
                    <a:pt x="60457" y="25499"/>
                    <a:pt x="60450" y="25506"/>
                    <a:pt x="60442" y="25510"/>
                  </a:cubicBezTo>
                  <a:cubicBezTo>
                    <a:pt x="60739" y="25409"/>
                    <a:pt x="61035" y="25308"/>
                    <a:pt x="61331" y="25210"/>
                  </a:cubicBezTo>
                  <a:close/>
                  <a:moveTo>
                    <a:pt x="59985" y="25814"/>
                  </a:moveTo>
                  <a:cubicBezTo>
                    <a:pt x="59966" y="25829"/>
                    <a:pt x="59943" y="25844"/>
                    <a:pt x="59924" y="25859"/>
                  </a:cubicBezTo>
                  <a:cubicBezTo>
                    <a:pt x="60566" y="25627"/>
                    <a:pt x="61219" y="25398"/>
                    <a:pt x="61876" y="25173"/>
                  </a:cubicBezTo>
                  <a:cubicBezTo>
                    <a:pt x="61241" y="25386"/>
                    <a:pt x="60611" y="25600"/>
                    <a:pt x="59985" y="25814"/>
                  </a:cubicBezTo>
                  <a:close/>
                  <a:moveTo>
                    <a:pt x="44053" y="47005"/>
                  </a:moveTo>
                  <a:cubicBezTo>
                    <a:pt x="43941" y="46281"/>
                    <a:pt x="43881" y="45557"/>
                    <a:pt x="43881" y="44833"/>
                  </a:cubicBezTo>
                  <a:cubicBezTo>
                    <a:pt x="43881" y="41449"/>
                    <a:pt x="45138" y="38072"/>
                    <a:pt x="47952" y="34988"/>
                  </a:cubicBezTo>
                  <a:cubicBezTo>
                    <a:pt x="49460" y="33333"/>
                    <a:pt x="51550" y="31720"/>
                    <a:pt x="54094" y="30178"/>
                  </a:cubicBezTo>
                  <a:cubicBezTo>
                    <a:pt x="54492" y="29806"/>
                    <a:pt x="54904" y="29442"/>
                    <a:pt x="55328" y="29082"/>
                  </a:cubicBezTo>
                  <a:cubicBezTo>
                    <a:pt x="51329" y="31161"/>
                    <a:pt x="48139" y="33371"/>
                    <a:pt x="46125" y="35648"/>
                  </a:cubicBezTo>
                  <a:cubicBezTo>
                    <a:pt x="46061" y="35719"/>
                    <a:pt x="45997" y="35791"/>
                    <a:pt x="45937" y="35862"/>
                  </a:cubicBezTo>
                  <a:cubicBezTo>
                    <a:pt x="45509" y="36826"/>
                    <a:pt x="45187" y="37753"/>
                    <a:pt x="44920" y="38646"/>
                  </a:cubicBezTo>
                  <a:cubicBezTo>
                    <a:pt x="44110" y="41374"/>
                    <a:pt x="43832" y="43775"/>
                    <a:pt x="42673" y="45782"/>
                  </a:cubicBezTo>
                  <a:cubicBezTo>
                    <a:pt x="42635" y="45842"/>
                    <a:pt x="42601" y="45902"/>
                    <a:pt x="42564" y="45962"/>
                  </a:cubicBezTo>
                  <a:cubicBezTo>
                    <a:pt x="42643" y="46698"/>
                    <a:pt x="42781" y="47433"/>
                    <a:pt x="42980" y="48161"/>
                  </a:cubicBezTo>
                  <a:cubicBezTo>
                    <a:pt x="43386" y="47801"/>
                    <a:pt x="43738" y="47414"/>
                    <a:pt x="44053" y="47005"/>
                  </a:cubicBezTo>
                  <a:close/>
                  <a:moveTo>
                    <a:pt x="44091" y="47234"/>
                  </a:moveTo>
                  <a:cubicBezTo>
                    <a:pt x="43780" y="47628"/>
                    <a:pt x="43431" y="47996"/>
                    <a:pt x="43033" y="48345"/>
                  </a:cubicBezTo>
                  <a:cubicBezTo>
                    <a:pt x="43179" y="48855"/>
                    <a:pt x="43352" y="49365"/>
                    <a:pt x="43554" y="49868"/>
                  </a:cubicBezTo>
                  <a:cubicBezTo>
                    <a:pt x="43915" y="49654"/>
                    <a:pt x="44249" y="49429"/>
                    <a:pt x="44560" y="49193"/>
                  </a:cubicBezTo>
                  <a:cubicBezTo>
                    <a:pt x="44361" y="48544"/>
                    <a:pt x="44204" y="47891"/>
                    <a:pt x="44091" y="47234"/>
                  </a:cubicBezTo>
                  <a:moveTo>
                    <a:pt x="45524" y="44394"/>
                  </a:moveTo>
                  <a:cubicBezTo>
                    <a:pt x="45761" y="43846"/>
                    <a:pt x="45986" y="43268"/>
                    <a:pt x="46211" y="42664"/>
                  </a:cubicBezTo>
                  <a:cubicBezTo>
                    <a:pt x="47209" y="40030"/>
                    <a:pt x="48293" y="36901"/>
                    <a:pt x="51107" y="33382"/>
                  </a:cubicBezTo>
                  <a:cubicBezTo>
                    <a:pt x="50702" y="33753"/>
                    <a:pt x="50319" y="34125"/>
                    <a:pt x="49970" y="34500"/>
                  </a:cubicBezTo>
                  <a:cubicBezTo>
                    <a:pt x="47081" y="37588"/>
                    <a:pt x="45689" y="40976"/>
                    <a:pt x="45524" y="44394"/>
                  </a:cubicBezTo>
                  <a:moveTo>
                    <a:pt x="49880" y="34417"/>
                  </a:moveTo>
                  <a:cubicBezTo>
                    <a:pt x="50394" y="33870"/>
                    <a:pt x="50965" y="33329"/>
                    <a:pt x="51591" y="32797"/>
                  </a:cubicBezTo>
                  <a:cubicBezTo>
                    <a:pt x="52143" y="32140"/>
                    <a:pt x="52758" y="31476"/>
                    <a:pt x="53445" y="30797"/>
                  </a:cubicBezTo>
                  <a:cubicBezTo>
                    <a:pt x="53512" y="30729"/>
                    <a:pt x="53580" y="30662"/>
                    <a:pt x="53647" y="30598"/>
                  </a:cubicBezTo>
                  <a:cubicBezTo>
                    <a:pt x="51344" y="32042"/>
                    <a:pt x="49441" y="33539"/>
                    <a:pt x="48042" y="35074"/>
                  </a:cubicBezTo>
                  <a:cubicBezTo>
                    <a:pt x="45250" y="38139"/>
                    <a:pt x="44005" y="41479"/>
                    <a:pt x="44005" y="44833"/>
                  </a:cubicBezTo>
                  <a:cubicBezTo>
                    <a:pt x="44005" y="45508"/>
                    <a:pt x="44057" y="46187"/>
                    <a:pt x="44155" y="46867"/>
                  </a:cubicBezTo>
                  <a:cubicBezTo>
                    <a:pt x="44646" y="46202"/>
                    <a:pt x="45036" y="45478"/>
                    <a:pt x="45389" y="44698"/>
                  </a:cubicBezTo>
                  <a:cubicBezTo>
                    <a:pt x="45483" y="41145"/>
                    <a:pt x="46886" y="37614"/>
                    <a:pt x="49880" y="34417"/>
                  </a:cubicBezTo>
                  <a:moveTo>
                    <a:pt x="44718" y="49283"/>
                  </a:moveTo>
                  <a:cubicBezTo>
                    <a:pt x="44875" y="49782"/>
                    <a:pt x="45055" y="50273"/>
                    <a:pt x="45265" y="50765"/>
                  </a:cubicBezTo>
                  <a:cubicBezTo>
                    <a:pt x="45611" y="50581"/>
                    <a:pt x="45937" y="50386"/>
                    <a:pt x="46248" y="50180"/>
                  </a:cubicBezTo>
                  <a:cubicBezTo>
                    <a:pt x="46046" y="49576"/>
                    <a:pt x="45877" y="48971"/>
                    <a:pt x="45746" y="48360"/>
                  </a:cubicBezTo>
                  <a:cubicBezTo>
                    <a:pt x="45430" y="48686"/>
                    <a:pt x="45089" y="48994"/>
                    <a:pt x="44718" y="49283"/>
                  </a:cubicBezTo>
                  <a:close/>
                  <a:moveTo>
                    <a:pt x="45629" y="48240"/>
                  </a:moveTo>
                  <a:cubicBezTo>
                    <a:pt x="45652" y="48214"/>
                    <a:pt x="45678" y="48187"/>
                    <a:pt x="45701" y="48161"/>
                  </a:cubicBezTo>
                  <a:cubicBezTo>
                    <a:pt x="45494" y="47148"/>
                    <a:pt x="45385" y="46131"/>
                    <a:pt x="45385" y="45114"/>
                  </a:cubicBezTo>
                  <a:cubicBezTo>
                    <a:pt x="45048" y="45816"/>
                    <a:pt x="44673" y="46473"/>
                    <a:pt x="44207" y="47084"/>
                  </a:cubicBezTo>
                  <a:cubicBezTo>
                    <a:pt x="44204" y="47088"/>
                    <a:pt x="44200" y="47095"/>
                    <a:pt x="44192" y="47103"/>
                  </a:cubicBezTo>
                  <a:cubicBezTo>
                    <a:pt x="44301" y="47775"/>
                    <a:pt x="44462" y="48446"/>
                    <a:pt x="44665" y="49110"/>
                  </a:cubicBezTo>
                  <a:cubicBezTo>
                    <a:pt x="45014" y="48836"/>
                    <a:pt x="45333" y="48544"/>
                    <a:pt x="45629" y="48240"/>
                  </a:cubicBezTo>
                  <a:close/>
                  <a:moveTo>
                    <a:pt x="34628" y="44690"/>
                  </a:moveTo>
                  <a:cubicBezTo>
                    <a:pt x="34550" y="44769"/>
                    <a:pt x="34467" y="44844"/>
                    <a:pt x="34384" y="44919"/>
                  </a:cubicBezTo>
                  <a:cubicBezTo>
                    <a:pt x="34069" y="45208"/>
                    <a:pt x="33724" y="45478"/>
                    <a:pt x="33345" y="45737"/>
                  </a:cubicBezTo>
                  <a:cubicBezTo>
                    <a:pt x="33435" y="46142"/>
                    <a:pt x="33559" y="46540"/>
                    <a:pt x="33705" y="46938"/>
                  </a:cubicBezTo>
                  <a:cubicBezTo>
                    <a:pt x="34126" y="46717"/>
                    <a:pt x="34520" y="46476"/>
                    <a:pt x="34883" y="46229"/>
                  </a:cubicBezTo>
                  <a:cubicBezTo>
                    <a:pt x="34756" y="45718"/>
                    <a:pt x="34670" y="45204"/>
                    <a:pt x="34628" y="44690"/>
                  </a:cubicBezTo>
                  <a:moveTo>
                    <a:pt x="34745" y="44304"/>
                  </a:moveTo>
                  <a:cubicBezTo>
                    <a:pt x="35972" y="42976"/>
                    <a:pt x="36373" y="41565"/>
                    <a:pt x="36377" y="40057"/>
                  </a:cubicBezTo>
                  <a:cubicBezTo>
                    <a:pt x="36377" y="39715"/>
                    <a:pt x="36354" y="39374"/>
                    <a:pt x="36317" y="39025"/>
                  </a:cubicBezTo>
                  <a:cubicBezTo>
                    <a:pt x="35229" y="40665"/>
                    <a:pt x="34737" y="42338"/>
                    <a:pt x="34737" y="43993"/>
                  </a:cubicBezTo>
                  <a:cubicBezTo>
                    <a:pt x="34737" y="44098"/>
                    <a:pt x="34741" y="44203"/>
                    <a:pt x="34745" y="44304"/>
                  </a:cubicBezTo>
                  <a:moveTo>
                    <a:pt x="34756" y="44559"/>
                  </a:moveTo>
                  <a:cubicBezTo>
                    <a:pt x="34793" y="45088"/>
                    <a:pt x="34876" y="45617"/>
                    <a:pt x="35007" y="46142"/>
                  </a:cubicBezTo>
                  <a:cubicBezTo>
                    <a:pt x="35127" y="46056"/>
                    <a:pt x="35247" y="45966"/>
                    <a:pt x="35360" y="45876"/>
                  </a:cubicBezTo>
                  <a:cubicBezTo>
                    <a:pt x="35690" y="45617"/>
                    <a:pt x="35979" y="45355"/>
                    <a:pt x="36234" y="45088"/>
                  </a:cubicBezTo>
                  <a:cubicBezTo>
                    <a:pt x="36197" y="44743"/>
                    <a:pt x="36178" y="44398"/>
                    <a:pt x="36178" y="44049"/>
                  </a:cubicBezTo>
                  <a:cubicBezTo>
                    <a:pt x="36178" y="42233"/>
                    <a:pt x="36711" y="40406"/>
                    <a:pt x="37885" y="38631"/>
                  </a:cubicBezTo>
                  <a:cubicBezTo>
                    <a:pt x="37844" y="38192"/>
                    <a:pt x="37788" y="37745"/>
                    <a:pt x="37731" y="37295"/>
                  </a:cubicBezTo>
                  <a:cubicBezTo>
                    <a:pt x="37319" y="37715"/>
                    <a:pt x="36958" y="38136"/>
                    <a:pt x="36651" y="38552"/>
                  </a:cubicBezTo>
                  <a:cubicBezTo>
                    <a:pt x="36591" y="38631"/>
                    <a:pt x="36534" y="38714"/>
                    <a:pt x="36478" y="38792"/>
                  </a:cubicBezTo>
                  <a:cubicBezTo>
                    <a:pt x="36531" y="39220"/>
                    <a:pt x="36561" y="39640"/>
                    <a:pt x="36561" y="40057"/>
                  </a:cubicBezTo>
                  <a:cubicBezTo>
                    <a:pt x="36561" y="41644"/>
                    <a:pt x="36110" y="43163"/>
                    <a:pt x="34756" y="44559"/>
                  </a:cubicBezTo>
                  <a:moveTo>
                    <a:pt x="48560" y="52720"/>
                  </a:moveTo>
                  <a:cubicBezTo>
                    <a:pt x="48353" y="52266"/>
                    <a:pt x="48166" y="51815"/>
                    <a:pt x="47997" y="51358"/>
                  </a:cubicBezTo>
                  <a:cubicBezTo>
                    <a:pt x="47689" y="51534"/>
                    <a:pt x="47370" y="51695"/>
                    <a:pt x="47036" y="51853"/>
                  </a:cubicBezTo>
                  <a:cubicBezTo>
                    <a:pt x="47220" y="52254"/>
                    <a:pt x="47415" y="52652"/>
                    <a:pt x="47625" y="53050"/>
                  </a:cubicBezTo>
                  <a:cubicBezTo>
                    <a:pt x="47948" y="52949"/>
                    <a:pt x="48259" y="52836"/>
                    <a:pt x="48560" y="52720"/>
                  </a:cubicBezTo>
                  <a:close/>
                  <a:moveTo>
                    <a:pt x="48631" y="52866"/>
                  </a:moveTo>
                  <a:cubicBezTo>
                    <a:pt x="48331" y="52982"/>
                    <a:pt x="48023" y="53095"/>
                    <a:pt x="47704" y="53196"/>
                  </a:cubicBezTo>
                  <a:cubicBezTo>
                    <a:pt x="47892" y="53545"/>
                    <a:pt x="48094" y="53894"/>
                    <a:pt x="48308" y="54239"/>
                  </a:cubicBezTo>
                  <a:cubicBezTo>
                    <a:pt x="48616" y="54172"/>
                    <a:pt x="48920" y="54100"/>
                    <a:pt x="49212" y="54022"/>
                  </a:cubicBezTo>
                  <a:cubicBezTo>
                    <a:pt x="49006" y="53639"/>
                    <a:pt x="48811" y="53252"/>
                    <a:pt x="48631" y="52866"/>
                  </a:cubicBezTo>
                  <a:close/>
                  <a:moveTo>
                    <a:pt x="50256" y="53710"/>
                  </a:moveTo>
                  <a:cubicBezTo>
                    <a:pt x="50049" y="53275"/>
                    <a:pt x="49862" y="52840"/>
                    <a:pt x="49685" y="52401"/>
                  </a:cubicBezTo>
                  <a:cubicBezTo>
                    <a:pt x="49381" y="52551"/>
                    <a:pt x="49066" y="52690"/>
                    <a:pt x="48740" y="52821"/>
                  </a:cubicBezTo>
                  <a:cubicBezTo>
                    <a:pt x="48924" y="53211"/>
                    <a:pt x="49122" y="53601"/>
                    <a:pt x="49333" y="53988"/>
                  </a:cubicBezTo>
                  <a:cubicBezTo>
                    <a:pt x="49648" y="53902"/>
                    <a:pt x="49955" y="53812"/>
                    <a:pt x="50256" y="53710"/>
                  </a:cubicBezTo>
                  <a:close/>
                  <a:moveTo>
                    <a:pt x="50323" y="53853"/>
                  </a:moveTo>
                  <a:cubicBezTo>
                    <a:pt x="50027" y="53954"/>
                    <a:pt x="49723" y="54048"/>
                    <a:pt x="49411" y="54134"/>
                  </a:cubicBezTo>
                  <a:cubicBezTo>
                    <a:pt x="49603" y="54476"/>
                    <a:pt x="49802" y="54817"/>
                    <a:pt x="50012" y="55158"/>
                  </a:cubicBezTo>
                  <a:cubicBezTo>
                    <a:pt x="50316" y="55102"/>
                    <a:pt x="50616" y="55046"/>
                    <a:pt x="50908" y="54978"/>
                  </a:cubicBezTo>
                  <a:cubicBezTo>
                    <a:pt x="50702" y="54607"/>
                    <a:pt x="50507" y="54232"/>
                    <a:pt x="50323" y="53853"/>
                  </a:cubicBezTo>
                  <a:moveTo>
                    <a:pt x="51940" y="54720"/>
                  </a:moveTo>
                  <a:cubicBezTo>
                    <a:pt x="51738" y="54299"/>
                    <a:pt x="51546" y="53883"/>
                    <a:pt x="51370" y="53459"/>
                  </a:cubicBezTo>
                  <a:cubicBezTo>
                    <a:pt x="51066" y="53586"/>
                    <a:pt x="50755" y="53706"/>
                    <a:pt x="50436" y="53815"/>
                  </a:cubicBezTo>
                  <a:cubicBezTo>
                    <a:pt x="50619" y="54198"/>
                    <a:pt x="50818" y="54577"/>
                    <a:pt x="51028" y="54952"/>
                  </a:cubicBezTo>
                  <a:cubicBezTo>
                    <a:pt x="51336" y="54881"/>
                    <a:pt x="51644" y="54802"/>
                    <a:pt x="51940" y="54720"/>
                  </a:cubicBezTo>
                  <a:close/>
                  <a:moveTo>
                    <a:pt x="52011" y="54862"/>
                  </a:moveTo>
                  <a:cubicBezTo>
                    <a:pt x="51715" y="54945"/>
                    <a:pt x="51415" y="55023"/>
                    <a:pt x="51107" y="55095"/>
                  </a:cubicBezTo>
                  <a:cubicBezTo>
                    <a:pt x="51299" y="55432"/>
                    <a:pt x="51497" y="55766"/>
                    <a:pt x="51708" y="56096"/>
                  </a:cubicBezTo>
                  <a:cubicBezTo>
                    <a:pt x="52008" y="56055"/>
                    <a:pt x="52300" y="56006"/>
                    <a:pt x="52593" y="55954"/>
                  </a:cubicBezTo>
                  <a:cubicBezTo>
                    <a:pt x="52387" y="55590"/>
                    <a:pt x="52195" y="55226"/>
                    <a:pt x="52011" y="54862"/>
                  </a:cubicBezTo>
                  <a:close/>
                  <a:moveTo>
                    <a:pt x="53617" y="55740"/>
                  </a:moveTo>
                  <a:cubicBezTo>
                    <a:pt x="53415" y="55339"/>
                    <a:pt x="53227" y="54937"/>
                    <a:pt x="53051" y="54532"/>
                  </a:cubicBezTo>
                  <a:cubicBezTo>
                    <a:pt x="52747" y="54637"/>
                    <a:pt x="52439" y="54738"/>
                    <a:pt x="52124" y="54828"/>
                  </a:cubicBezTo>
                  <a:cubicBezTo>
                    <a:pt x="52308" y="55200"/>
                    <a:pt x="52507" y="55567"/>
                    <a:pt x="52713" y="55931"/>
                  </a:cubicBezTo>
                  <a:cubicBezTo>
                    <a:pt x="53017" y="55875"/>
                    <a:pt x="53321" y="55811"/>
                    <a:pt x="53617" y="55740"/>
                  </a:cubicBezTo>
                  <a:close/>
                  <a:moveTo>
                    <a:pt x="53689" y="55883"/>
                  </a:moveTo>
                  <a:cubicBezTo>
                    <a:pt x="53396" y="55950"/>
                    <a:pt x="53096" y="56014"/>
                    <a:pt x="52792" y="56074"/>
                  </a:cubicBezTo>
                  <a:cubicBezTo>
                    <a:pt x="52983" y="56400"/>
                    <a:pt x="53178" y="56727"/>
                    <a:pt x="53385" y="57050"/>
                  </a:cubicBezTo>
                  <a:cubicBezTo>
                    <a:pt x="53681" y="57019"/>
                    <a:pt x="53974" y="56982"/>
                    <a:pt x="54263" y="56941"/>
                  </a:cubicBezTo>
                  <a:cubicBezTo>
                    <a:pt x="54064" y="56588"/>
                    <a:pt x="53872" y="56235"/>
                    <a:pt x="53689" y="55883"/>
                  </a:cubicBezTo>
                  <a:close/>
                  <a:moveTo>
                    <a:pt x="55279" y="56768"/>
                  </a:moveTo>
                  <a:cubicBezTo>
                    <a:pt x="55081" y="56385"/>
                    <a:pt x="54893" y="55995"/>
                    <a:pt x="54717" y="55609"/>
                  </a:cubicBezTo>
                  <a:cubicBezTo>
                    <a:pt x="54417" y="55695"/>
                    <a:pt x="54109" y="55778"/>
                    <a:pt x="53801" y="55853"/>
                  </a:cubicBezTo>
                  <a:cubicBezTo>
                    <a:pt x="53985" y="56213"/>
                    <a:pt x="54180" y="56569"/>
                    <a:pt x="54383" y="56922"/>
                  </a:cubicBezTo>
                  <a:cubicBezTo>
                    <a:pt x="54687" y="56877"/>
                    <a:pt x="54983" y="56824"/>
                    <a:pt x="55279" y="56768"/>
                  </a:cubicBezTo>
                  <a:close/>
                  <a:moveTo>
                    <a:pt x="55355" y="56911"/>
                  </a:moveTo>
                  <a:cubicBezTo>
                    <a:pt x="55062" y="56967"/>
                    <a:pt x="54765" y="57016"/>
                    <a:pt x="54465" y="57065"/>
                  </a:cubicBezTo>
                  <a:cubicBezTo>
                    <a:pt x="54653" y="57383"/>
                    <a:pt x="54848" y="57699"/>
                    <a:pt x="55051" y="58014"/>
                  </a:cubicBezTo>
                  <a:cubicBezTo>
                    <a:pt x="55343" y="57995"/>
                    <a:pt x="55636" y="57965"/>
                    <a:pt x="55925" y="57935"/>
                  </a:cubicBezTo>
                  <a:cubicBezTo>
                    <a:pt x="55726" y="57594"/>
                    <a:pt x="55535" y="57252"/>
                    <a:pt x="55355" y="56911"/>
                  </a:cubicBezTo>
                  <a:moveTo>
                    <a:pt x="56934" y="57800"/>
                  </a:moveTo>
                  <a:cubicBezTo>
                    <a:pt x="56735" y="57432"/>
                    <a:pt x="56551" y="57061"/>
                    <a:pt x="56375" y="56686"/>
                  </a:cubicBezTo>
                  <a:cubicBezTo>
                    <a:pt x="56075" y="56757"/>
                    <a:pt x="55771" y="56824"/>
                    <a:pt x="55467" y="56888"/>
                  </a:cubicBezTo>
                  <a:cubicBezTo>
                    <a:pt x="55647" y="57233"/>
                    <a:pt x="55842" y="57579"/>
                    <a:pt x="56041" y="57920"/>
                  </a:cubicBezTo>
                  <a:cubicBezTo>
                    <a:pt x="56341" y="57886"/>
                    <a:pt x="56638" y="57849"/>
                    <a:pt x="56934" y="57800"/>
                  </a:cubicBezTo>
                  <a:moveTo>
                    <a:pt x="57009" y="57942"/>
                  </a:moveTo>
                  <a:cubicBezTo>
                    <a:pt x="56716" y="57988"/>
                    <a:pt x="56420" y="58029"/>
                    <a:pt x="56127" y="58063"/>
                  </a:cubicBezTo>
                  <a:cubicBezTo>
                    <a:pt x="56311" y="58374"/>
                    <a:pt x="56506" y="58682"/>
                    <a:pt x="56705" y="58989"/>
                  </a:cubicBezTo>
                  <a:cubicBezTo>
                    <a:pt x="56994" y="58978"/>
                    <a:pt x="57283" y="58959"/>
                    <a:pt x="57572" y="58937"/>
                  </a:cubicBezTo>
                  <a:cubicBezTo>
                    <a:pt x="57373" y="58607"/>
                    <a:pt x="57185" y="58276"/>
                    <a:pt x="57009" y="57942"/>
                  </a:cubicBezTo>
                  <a:moveTo>
                    <a:pt x="58574" y="58839"/>
                  </a:moveTo>
                  <a:cubicBezTo>
                    <a:pt x="58382" y="58483"/>
                    <a:pt x="58199" y="58123"/>
                    <a:pt x="58022" y="57762"/>
                  </a:cubicBezTo>
                  <a:cubicBezTo>
                    <a:pt x="57722" y="57822"/>
                    <a:pt x="57422" y="57875"/>
                    <a:pt x="57118" y="57924"/>
                  </a:cubicBezTo>
                  <a:cubicBezTo>
                    <a:pt x="57302" y="58261"/>
                    <a:pt x="57493" y="58595"/>
                    <a:pt x="57692" y="58929"/>
                  </a:cubicBezTo>
                  <a:cubicBezTo>
                    <a:pt x="57985" y="58903"/>
                    <a:pt x="58281" y="58873"/>
                    <a:pt x="58574" y="58839"/>
                  </a:cubicBezTo>
                  <a:moveTo>
                    <a:pt x="58653" y="58978"/>
                  </a:moveTo>
                  <a:cubicBezTo>
                    <a:pt x="58360" y="59012"/>
                    <a:pt x="58067" y="59042"/>
                    <a:pt x="57775" y="59068"/>
                  </a:cubicBezTo>
                  <a:cubicBezTo>
                    <a:pt x="57958" y="59372"/>
                    <a:pt x="58150" y="59676"/>
                    <a:pt x="58349" y="59976"/>
                  </a:cubicBezTo>
                  <a:cubicBezTo>
                    <a:pt x="58638" y="59969"/>
                    <a:pt x="58923" y="59961"/>
                    <a:pt x="59208" y="59946"/>
                  </a:cubicBezTo>
                  <a:cubicBezTo>
                    <a:pt x="59016" y="59623"/>
                    <a:pt x="58829" y="59304"/>
                    <a:pt x="58653" y="58978"/>
                  </a:cubicBezTo>
                  <a:moveTo>
                    <a:pt x="60206" y="59879"/>
                  </a:moveTo>
                  <a:cubicBezTo>
                    <a:pt x="60015" y="59533"/>
                    <a:pt x="59834" y="59184"/>
                    <a:pt x="59658" y="58835"/>
                  </a:cubicBezTo>
                  <a:cubicBezTo>
                    <a:pt x="59362" y="58884"/>
                    <a:pt x="59062" y="58926"/>
                    <a:pt x="58761" y="58963"/>
                  </a:cubicBezTo>
                  <a:cubicBezTo>
                    <a:pt x="58945" y="59293"/>
                    <a:pt x="59133" y="59616"/>
                    <a:pt x="59328" y="59939"/>
                  </a:cubicBezTo>
                  <a:cubicBezTo>
                    <a:pt x="59621" y="59924"/>
                    <a:pt x="59913" y="59905"/>
                    <a:pt x="60206" y="59879"/>
                  </a:cubicBezTo>
                  <a:moveTo>
                    <a:pt x="60285" y="60017"/>
                  </a:moveTo>
                  <a:cubicBezTo>
                    <a:pt x="59996" y="60044"/>
                    <a:pt x="59703" y="60062"/>
                    <a:pt x="59414" y="60081"/>
                  </a:cubicBezTo>
                  <a:cubicBezTo>
                    <a:pt x="59598" y="60378"/>
                    <a:pt x="59786" y="60674"/>
                    <a:pt x="59981" y="60967"/>
                  </a:cubicBezTo>
                  <a:cubicBezTo>
                    <a:pt x="60052" y="60967"/>
                    <a:pt x="60120" y="60967"/>
                    <a:pt x="60187" y="60967"/>
                  </a:cubicBezTo>
                  <a:cubicBezTo>
                    <a:pt x="60405" y="60967"/>
                    <a:pt x="60622" y="60967"/>
                    <a:pt x="60836" y="60959"/>
                  </a:cubicBezTo>
                  <a:cubicBezTo>
                    <a:pt x="60645" y="60648"/>
                    <a:pt x="60461" y="60333"/>
                    <a:pt x="60285" y="60017"/>
                  </a:cubicBezTo>
                  <a:moveTo>
                    <a:pt x="61830" y="60922"/>
                  </a:moveTo>
                  <a:cubicBezTo>
                    <a:pt x="61643" y="60588"/>
                    <a:pt x="61459" y="60250"/>
                    <a:pt x="61286" y="59912"/>
                  </a:cubicBezTo>
                  <a:cubicBezTo>
                    <a:pt x="60990" y="59950"/>
                    <a:pt x="60694" y="59980"/>
                    <a:pt x="60397" y="60006"/>
                  </a:cubicBezTo>
                  <a:cubicBezTo>
                    <a:pt x="60577" y="60325"/>
                    <a:pt x="60761" y="60644"/>
                    <a:pt x="60956" y="60959"/>
                  </a:cubicBezTo>
                  <a:cubicBezTo>
                    <a:pt x="61249" y="60952"/>
                    <a:pt x="61542" y="60937"/>
                    <a:pt x="61830" y="60922"/>
                  </a:cubicBezTo>
                  <a:close/>
                  <a:moveTo>
                    <a:pt x="61909" y="61060"/>
                  </a:moveTo>
                  <a:cubicBezTo>
                    <a:pt x="61620" y="61075"/>
                    <a:pt x="61331" y="61090"/>
                    <a:pt x="61043" y="61098"/>
                  </a:cubicBezTo>
                  <a:cubicBezTo>
                    <a:pt x="61226" y="61387"/>
                    <a:pt x="61414" y="61679"/>
                    <a:pt x="61605" y="61965"/>
                  </a:cubicBezTo>
                  <a:cubicBezTo>
                    <a:pt x="61891" y="61972"/>
                    <a:pt x="62176" y="61980"/>
                    <a:pt x="62461" y="61980"/>
                  </a:cubicBezTo>
                  <a:cubicBezTo>
                    <a:pt x="62269" y="61676"/>
                    <a:pt x="62086" y="61368"/>
                    <a:pt x="61909" y="61060"/>
                  </a:cubicBezTo>
                  <a:moveTo>
                    <a:pt x="63448" y="61965"/>
                  </a:moveTo>
                  <a:cubicBezTo>
                    <a:pt x="63260" y="61642"/>
                    <a:pt x="63080" y="61316"/>
                    <a:pt x="62907" y="60985"/>
                  </a:cubicBezTo>
                  <a:cubicBezTo>
                    <a:pt x="62611" y="61012"/>
                    <a:pt x="62315" y="61034"/>
                    <a:pt x="62022" y="61053"/>
                  </a:cubicBezTo>
                  <a:cubicBezTo>
                    <a:pt x="62198" y="61364"/>
                    <a:pt x="62386" y="61672"/>
                    <a:pt x="62577" y="61980"/>
                  </a:cubicBezTo>
                  <a:cubicBezTo>
                    <a:pt x="62866" y="61980"/>
                    <a:pt x="63159" y="61976"/>
                    <a:pt x="63448" y="61965"/>
                  </a:cubicBezTo>
                  <a:close/>
                  <a:moveTo>
                    <a:pt x="63526" y="62103"/>
                  </a:moveTo>
                  <a:cubicBezTo>
                    <a:pt x="63241" y="62111"/>
                    <a:pt x="62952" y="62118"/>
                    <a:pt x="62663" y="62118"/>
                  </a:cubicBezTo>
                  <a:cubicBezTo>
                    <a:pt x="62844" y="62404"/>
                    <a:pt x="63031" y="62689"/>
                    <a:pt x="63226" y="62970"/>
                  </a:cubicBezTo>
                  <a:cubicBezTo>
                    <a:pt x="63508" y="62985"/>
                    <a:pt x="63789" y="62996"/>
                    <a:pt x="64074" y="63004"/>
                  </a:cubicBezTo>
                  <a:cubicBezTo>
                    <a:pt x="63883" y="62704"/>
                    <a:pt x="63703" y="62404"/>
                    <a:pt x="63526" y="62103"/>
                  </a:cubicBezTo>
                  <a:close/>
                  <a:moveTo>
                    <a:pt x="64918" y="63015"/>
                  </a:moveTo>
                  <a:cubicBezTo>
                    <a:pt x="64963" y="63015"/>
                    <a:pt x="65008" y="63015"/>
                    <a:pt x="65057" y="63011"/>
                  </a:cubicBezTo>
                  <a:cubicBezTo>
                    <a:pt x="64870" y="62696"/>
                    <a:pt x="64690" y="62377"/>
                    <a:pt x="64517" y="62058"/>
                  </a:cubicBezTo>
                  <a:cubicBezTo>
                    <a:pt x="64224" y="62077"/>
                    <a:pt x="63932" y="62088"/>
                    <a:pt x="63635" y="62100"/>
                  </a:cubicBezTo>
                  <a:cubicBezTo>
                    <a:pt x="63815" y="62404"/>
                    <a:pt x="63999" y="62704"/>
                    <a:pt x="64191" y="63004"/>
                  </a:cubicBezTo>
                  <a:cubicBezTo>
                    <a:pt x="64434" y="63011"/>
                    <a:pt x="64675" y="63015"/>
                    <a:pt x="64918" y="63015"/>
                  </a:cubicBezTo>
                  <a:moveTo>
                    <a:pt x="65136" y="63150"/>
                  </a:moveTo>
                  <a:cubicBezTo>
                    <a:pt x="65065" y="63150"/>
                    <a:pt x="64990" y="63150"/>
                    <a:pt x="64918" y="63150"/>
                  </a:cubicBezTo>
                  <a:cubicBezTo>
                    <a:pt x="64705" y="63150"/>
                    <a:pt x="64491" y="63150"/>
                    <a:pt x="64277" y="63143"/>
                  </a:cubicBezTo>
                  <a:cubicBezTo>
                    <a:pt x="64457" y="63424"/>
                    <a:pt x="64645" y="63702"/>
                    <a:pt x="64836" y="63979"/>
                  </a:cubicBezTo>
                  <a:cubicBezTo>
                    <a:pt x="65117" y="63998"/>
                    <a:pt x="65399" y="64017"/>
                    <a:pt x="65680" y="64028"/>
                  </a:cubicBezTo>
                  <a:cubicBezTo>
                    <a:pt x="65492" y="63739"/>
                    <a:pt x="65312" y="63447"/>
                    <a:pt x="65136" y="63150"/>
                  </a:cubicBezTo>
                  <a:moveTo>
                    <a:pt x="66659" y="64062"/>
                  </a:moveTo>
                  <a:cubicBezTo>
                    <a:pt x="66475" y="63754"/>
                    <a:pt x="66299" y="63439"/>
                    <a:pt x="66127" y="63128"/>
                  </a:cubicBezTo>
                  <a:cubicBezTo>
                    <a:pt x="65834" y="63139"/>
                    <a:pt x="65541" y="63146"/>
                    <a:pt x="65249" y="63150"/>
                  </a:cubicBezTo>
                  <a:cubicBezTo>
                    <a:pt x="65425" y="63447"/>
                    <a:pt x="65609" y="63743"/>
                    <a:pt x="65796" y="64036"/>
                  </a:cubicBezTo>
                  <a:cubicBezTo>
                    <a:pt x="66085" y="64047"/>
                    <a:pt x="66374" y="64058"/>
                    <a:pt x="66659" y="64062"/>
                  </a:cubicBezTo>
                  <a:close/>
                  <a:moveTo>
                    <a:pt x="66742" y="64197"/>
                  </a:moveTo>
                  <a:cubicBezTo>
                    <a:pt x="66457" y="64193"/>
                    <a:pt x="66172" y="64186"/>
                    <a:pt x="65886" y="64175"/>
                  </a:cubicBezTo>
                  <a:cubicBezTo>
                    <a:pt x="66067" y="64448"/>
                    <a:pt x="66250" y="64722"/>
                    <a:pt x="66442" y="64992"/>
                  </a:cubicBezTo>
                  <a:cubicBezTo>
                    <a:pt x="66719" y="65019"/>
                    <a:pt x="67001" y="65041"/>
                    <a:pt x="67282" y="65060"/>
                  </a:cubicBezTo>
                  <a:cubicBezTo>
                    <a:pt x="67098" y="64775"/>
                    <a:pt x="66918" y="64486"/>
                    <a:pt x="66742" y="64197"/>
                  </a:cubicBezTo>
                  <a:moveTo>
                    <a:pt x="68258" y="65113"/>
                  </a:moveTo>
                  <a:cubicBezTo>
                    <a:pt x="68074" y="64809"/>
                    <a:pt x="67898" y="64505"/>
                    <a:pt x="67725" y="64201"/>
                  </a:cubicBezTo>
                  <a:cubicBezTo>
                    <a:pt x="67586" y="64201"/>
                    <a:pt x="67444" y="64201"/>
                    <a:pt x="67305" y="64201"/>
                  </a:cubicBezTo>
                  <a:cubicBezTo>
                    <a:pt x="67155" y="64201"/>
                    <a:pt x="67001" y="64201"/>
                    <a:pt x="66851" y="64201"/>
                  </a:cubicBezTo>
                  <a:cubicBezTo>
                    <a:pt x="67027" y="64490"/>
                    <a:pt x="67211" y="64779"/>
                    <a:pt x="67398" y="65068"/>
                  </a:cubicBezTo>
                  <a:cubicBezTo>
                    <a:pt x="67684" y="65086"/>
                    <a:pt x="67973" y="65101"/>
                    <a:pt x="68258" y="65113"/>
                  </a:cubicBezTo>
                  <a:moveTo>
                    <a:pt x="68340" y="65248"/>
                  </a:moveTo>
                  <a:cubicBezTo>
                    <a:pt x="68059" y="65236"/>
                    <a:pt x="67774" y="65221"/>
                    <a:pt x="67489" y="65206"/>
                  </a:cubicBezTo>
                  <a:cubicBezTo>
                    <a:pt x="67669" y="65476"/>
                    <a:pt x="67852" y="65747"/>
                    <a:pt x="68040" y="66013"/>
                  </a:cubicBezTo>
                  <a:cubicBezTo>
                    <a:pt x="68321" y="66043"/>
                    <a:pt x="68599" y="66069"/>
                    <a:pt x="68881" y="66092"/>
                  </a:cubicBezTo>
                  <a:cubicBezTo>
                    <a:pt x="68697" y="65814"/>
                    <a:pt x="68517" y="65533"/>
                    <a:pt x="68340" y="65248"/>
                  </a:cubicBezTo>
                  <a:close/>
                  <a:moveTo>
                    <a:pt x="69852" y="66163"/>
                  </a:moveTo>
                  <a:cubicBezTo>
                    <a:pt x="69668" y="65867"/>
                    <a:pt x="69492" y="65570"/>
                    <a:pt x="69320" y="65270"/>
                  </a:cubicBezTo>
                  <a:cubicBezTo>
                    <a:pt x="69031" y="65266"/>
                    <a:pt x="68738" y="65263"/>
                    <a:pt x="68449" y="65251"/>
                  </a:cubicBezTo>
                  <a:cubicBezTo>
                    <a:pt x="68625" y="65537"/>
                    <a:pt x="68805" y="65822"/>
                    <a:pt x="68993" y="66103"/>
                  </a:cubicBezTo>
                  <a:cubicBezTo>
                    <a:pt x="69282" y="66126"/>
                    <a:pt x="69567" y="66148"/>
                    <a:pt x="69852" y="66163"/>
                  </a:cubicBezTo>
                  <a:close/>
                  <a:moveTo>
                    <a:pt x="69939" y="66298"/>
                  </a:moveTo>
                  <a:cubicBezTo>
                    <a:pt x="69653" y="66283"/>
                    <a:pt x="69368" y="66264"/>
                    <a:pt x="69087" y="66242"/>
                  </a:cubicBezTo>
                  <a:cubicBezTo>
                    <a:pt x="69263" y="66508"/>
                    <a:pt x="69447" y="66771"/>
                    <a:pt x="69638" y="67034"/>
                  </a:cubicBezTo>
                  <a:cubicBezTo>
                    <a:pt x="69916" y="67071"/>
                    <a:pt x="70194" y="67101"/>
                    <a:pt x="70475" y="67131"/>
                  </a:cubicBezTo>
                  <a:cubicBezTo>
                    <a:pt x="70291" y="66853"/>
                    <a:pt x="70111" y="66576"/>
                    <a:pt x="69939" y="66298"/>
                  </a:cubicBezTo>
                  <a:moveTo>
                    <a:pt x="71443" y="67217"/>
                  </a:moveTo>
                  <a:cubicBezTo>
                    <a:pt x="71259" y="66925"/>
                    <a:pt x="71083" y="66636"/>
                    <a:pt x="70914" y="66343"/>
                  </a:cubicBezTo>
                  <a:cubicBezTo>
                    <a:pt x="70621" y="66332"/>
                    <a:pt x="70333" y="66321"/>
                    <a:pt x="70044" y="66306"/>
                  </a:cubicBezTo>
                  <a:cubicBezTo>
                    <a:pt x="70220" y="66583"/>
                    <a:pt x="70400" y="66865"/>
                    <a:pt x="70588" y="67142"/>
                  </a:cubicBezTo>
                  <a:cubicBezTo>
                    <a:pt x="70873" y="67169"/>
                    <a:pt x="71158" y="67195"/>
                    <a:pt x="71443" y="67217"/>
                  </a:cubicBezTo>
                  <a:close/>
                  <a:moveTo>
                    <a:pt x="71529" y="67352"/>
                  </a:moveTo>
                  <a:cubicBezTo>
                    <a:pt x="71244" y="67330"/>
                    <a:pt x="70963" y="67307"/>
                    <a:pt x="70682" y="67277"/>
                  </a:cubicBezTo>
                  <a:cubicBezTo>
                    <a:pt x="70858" y="67540"/>
                    <a:pt x="71042" y="67803"/>
                    <a:pt x="71229" y="68062"/>
                  </a:cubicBezTo>
                  <a:cubicBezTo>
                    <a:pt x="71507" y="68099"/>
                    <a:pt x="71788" y="68137"/>
                    <a:pt x="72066" y="68170"/>
                  </a:cubicBezTo>
                  <a:cubicBezTo>
                    <a:pt x="71882" y="67897"/>
                    <a:pt x="71702" y="67626"/>
                    <a:pt x="71529" y="67352"/>
                  </a:cubicBezTo>
                  <a:moveTo>
                    <a:pt x="73030" y="68272"/>
                  </a:moveTo>
                  <a:cubicBezTo>
                    <a:pt x="72850" y="67987"/>
                    <a:pt x="72674" y="67701"/>
                    <a:pt x="72501" y="67413"/>
                  </a:cubicBezTo>
                  <a:cubicBezTo>
                    <a:pt x="72212" y="67398"/>
                    <a:pt x="71923" y="67379"/>
                    <a:pt x="71635" y="67360"/>
                  </a:cubicBezTo>
                  <a:cubicBezTo>
                    <a:pt x="71811" y="67634"/>
                    <a:pt x="71991" y="67912"/>
                    <a:pt x="72179" y="68182"/>
                  </a:cubicBezTo>
                  <a:cubicBezTo>
                    <a:pt x="72460" y="68215"/>
                    <a:pt x="72745" y="68245"/>
                    <a:pt x="73030" y="68272"/>
                  </a:cubicBezTo>
                  <a:moveTo>
                    <a:pt x="73117" y="68407"/>
                  </a:moveTo>
                  <a:cubicBezTo>
                    <a:pt x="72835" y="68381"/>
                    <a:pt x="72554" y="68351"/>
                    <a:pt x="72272" y="68317"/>
                  </a:cubicBezTo>
                  <a:cubicBezTo>
                    <a:pt x="72449" y="68576"/>
                    <a:pt x="72633" y="68835"/>
                    <a:pt x="72820" y="69090"/>
                  </a:cubicBezTo>
                  <a:cubicBezTo>
                    <a:pt x="73098" y="69135"/>
                    <a:pt x="73375" y="69172"/>
                    <a:pt x="73653" y="69210"/>
                  </a:cubicBezTo>
                  <a:cubicBezTo>
                    <a:pt x="73469" y="68943"/>
                    <a:pt x="73293" y="68677"/>
                    <a:pt x="73117" y="68407"/>
                  </a:cubicBezTo>
                  <a:moveTo>
                    <a:pt x="74617" y="69330"/>
                  </a:moveTo>
                  <a:cubicBezTo>
                    <a:pt x="74434" y="69048"/>
                    <a:pt x="74257" y="68767"/>
                    <a:pt x="74085" y="68482"/>
                  </a:cubicBezTo>
                  <a:cubicBezTo>
                    <a:pt x="73796" y="68463"/>
                    <a:pt x="73511" y="68441"/>
                    <a:pt x="73222" y="68414"/>
                  </a:cubicBezTo>
                  <a:cubicBezTo>
                    <a:pt x="73398" y="68688"/>
                    <a:pt x="73578" y="68958"/>
                    <a:pt x="73766" y="69225"/>
                  </a:cubicBezTo>
                  <a:cubicBezTo>
                    <a:pt x="74047" y="69262"/>
                    <a:pt x="74332" y="69296"/>
                    <a:pt x="74617" y="69330"/>
                  </a:cubicBezTo>
                  <a:close/>
                  <a:moveTo>
                    <a:pt x="74704" y="69461"/>
                  </a:moveTo>
                  <a:cubicBezTo>
                    <a:pt x="74422" y="69431"/>
                    <a:pt x="74141" y="69397"/>
                    <a:pt x="73859" y="69360"/>
                  </a:cubicBezTo>
                  <a:cubicBezTo>
                    <a:pt x="74036" y="69615"/>
                    <a:pt x="74220" y="69870"/>
                    <a:pt x="74407" y="70125"/>
                  </a:cubicBezTo>
                  <a:cubicBezTo>
                    <a:pt x="74685" y="70170"/>
                    <a:pt x="74963" y="70215"/>
                    <a:pt x="75240" y="70257"/>
                  </a:cubicBezTo>
                  <a:cubicBezTo>
                    <a:pt x="75056" y="69994"/>
                    <a:pt x="74876" y="69728"/>
                    <a:pt x="74704" y="69461"/>
                  </a:cubicBezTo>
                  <a:close/>
                  <a:moveTo>
                    <a:pt x="76201" y="70388"/>
                  </a:moveTo>
                  <a:cubicBezTo>
                    <a:pt x="76017" y="70110"/>
                    <a:pt x="75841" y="69833"/>
                    <a:pt x="75668" y="69555"/>
                  </a:cubicBezTo>
                  <a:cubicBezTo>
                    <a:pt x="75379" y="69529"/>
                    <a:pt x="75094" y="69502"/>
                    <a:pt x="74805" y="69472"/>
                  </a:cubicBezTo>
                  <a:cubicBezTo>
                    <a:pt x="74981" y="69739"/>
                    <a:pt x="75165" y="70005"/>
                    <a:pt x="75349" y="70272"/>
                  </a:cubicBezTo>
                  <a:cubicBezTo>
                    <a:pt x="75630" y="70313"/>
                    <a:pt x="75916" y="70350"/>
                    <a:pt x="76201" y="70388"/>
                  </a:cubicBezTo>
                  <a:close/>
                  <a:moveTo>
                    <a:pt x="76287" y="70519"/>
                  </a:moveTo>
                  <a:cubicBezTo>
                    <a:pt x="76006" y="70482"/>
                    <a:pt x="75724" y="70444"/>
                    <a:pt x="75443" y="70407"/>
                  </a:cubicBezTo>
                  <a:cubicBezTo>
                    <a:pt x="75623" y="70658"/>
                    <a:pt x="75803" y="70909"/>
                    <a:pt x="75991" y="71157"/>
                  </a:cubicBezTo>
                  <a:cubicBezTo>
                    <a:pt x="76268" y="71210"/>
                    <a:pt x="76546" y="71258"/>
                    <a:pt x="76824" y="71303"/>
                  </a:cubicBezTo>
                  <a:cubicBezTo>
                    <a:pt x="76640" y="71041"/>
                    <a:pt x="76463" y="70782"/>
                    <a:pt x="76287" y="70519"/>
                  </a:cubicBezTo>
                  <a:close/>
                  <a:moveTo>
                    <a:pt x="77780" y="71446"/>
                  </a:moveTo>
                  <a:cubicBezTo>
                    <a:pt x="77600" y="71176"/>
                    <a:pt x="77420" y="70902"/>
                    <a:pt x="77248" y="70628"/>
                  </a:cubicBezTo>
                  <a:cubicBezTo>
                    <a:pt x="76962" y="70598"/>
                    <a:pt x="76673" y="70564"/>
                    <a:pt x="76388" y="70530"/>
                  </a:cubicBezTo>
                  <a:cubicBezTo>
                    <a:pt x="76565" y="70793"/>
                    <a:pt x="76745" y="71056"/>
                    <a:pt x="76932" y="71318"/>
                  </a:cubicBezTo>
                  <a:cubicBezTo>
                    <a:pt x="77214" y="71363"/>
                    <a:pt x="77499" y="71405"/>
                    <a:pt x="77780" y="71446"/>
                  </a:cubicBezTo>
                  <a:close/>
                  <a:moveTo>
                    <a:pt x="77870" y="71577"/>
                  </a:moveTo>
                  <a:cubicBezTo>
                    <a:pt x="77589" y="71536"/>
                    <a:pt x="77308" y="71495"/>
                    <a:pt x="77026" y="71453"/>
                  </a:cubicBezTo>
                  <a:cubicBezTo>
                    <a:pt x="77206" y="71701"/>
                    <a:pt x="77390" y="71949"/>
                    <a:pt x="77574" y="72196"/>
                  </a:cubicBezTo>
                  <a:cubicBezTo>
                    <a:pt x="77852" y="72249"/>
                    <a:pt x="78129" y="72301"/>
                    <a:pt x="78407" y="72350"/>
                  </a:cubicBezTo>
                  <a:cubicBezTo>
                    <a:pt x="78223" y="72095"/>
                    <a:pt x="78043" y="71836"/>
                    <a:pt x="77870" y="71577"/>
                  </a:cubicBezTo>
                  <a:close/>
                  <a:moveTo>
                    <a:pt x="79360" y="72508"/>
                  </a:moveTo>
                  <a:cubicBezTo>
                    <a:pt x="79180" y="72238"/>
                    <a:pt x="79000" y="71967"/>
                    <a:pt x="78827" y="71697"/>
                  </a:cubicBezTo>
                  <a:cubicBezTo>
                    <a:pt x="78542" y="71664"/>
                    <a:pt x="78253" y="71630"/>
                    <a:pt x="77968" y="71588"/>
                  </a:cubicBezTo>
                  <a:cubicBezTo>
                    <a:pt x="78144" y="71851"/>
                    <a:pt x="78328" y="72110"/>
                    <a:pt x="78512" y="72369"/>
                  </a:cubicBezTo>
                  <a:cubicBezTo>
                    <a:pt x="78793" y="72418"/>
                    <a:pt x="79079" y="72463"/>
                    <a:pt x="79360" y="72508"/>
                  </a:cubicBezTo>
                  <a:moveTo>
                    <a:pt x="79450" y="72635"/>
                  </a:moveTo>
                  <a:cubicBezTo>
                    <a:pt x="79169" y="72594"/>
                    <a:pt x="78887" y="72549"/>
                    <a:pt x="78610" y="72500"/>
                  </a:cubicBezTo>
                  <a:cubicBezTo>
                    <a:pt x="78786" y="72748"/>
                    <a:pt x="78970" y="72995"/>
                    <a:pt x="79157" y="73239"/>
                  </a:cubicBezTo>
                  <a:cubicBezTo>
                    <a:pt x="79435" y="73296"/>
                    <a:pt x="79713" y="73348"/>
                    <a:pt x="79990" y="73401"/>
                  </a:cubicBezTo>
                  <a:cubicBezTo>
                    <a:pt x="79806" y="73146"/>
                    <a:pt x="79626" y="72890"/>
                    <a:pt x="79450" y="72635"/>
                  </a:cubicBezTo>
                  <a:moveTo>
                    <a:pt x="80940" y="73570"/>
                  </a:moveTo>
                  <a:cubicBezTo>
                    <a:pt x="80759" y="73303"/>
                    <a:pt x="80579" y="73037"/>
                    <a:pt x="80407" y="72770"/>
                  </a:cubicBezTo>
                  <a:cubicBezTo>
                    <a:pt x="80118" y="72733"/>
                    <a:pt x="79833" y="72692"/>
                    <a:pt x="79548" y="72650"/>
                  </a:cubicBezTo>
                  <a:cubicBezTo>
                    <a:pt x="79724" y="72909"/>
                    <a:pt x="79908" y="73164"/>
                    <a:pt x="80092" y="73419"/>
                  </a:cubicBezTo>
                  <a:cubicBezTo>
                    <a:pt x="80373" y="73472"/>
                    <a:pt x="80658" y="73521"/>
                    <a:pt x="80940" y="73570"/>
                  </a:cubicBezTo>
                  <a:close/>
                  <a:moveTo>
                    <a:pt x="81030" y="73697"/>
                  </a:moveTo>
                  <a:cubicBezTo>
                    <a:pt x="80748" y="73652"/>
                    <a:pt x="80467" y="73603"/>
                    <a:pt x="80189" y="73551"/>
                  </a:cubicBezTo>
                  <a:cubicBezTo>
                    <a:pt x="80369" y="73795"/>
                    <a:pt x="80553" y="74039"/>
                    <a:pt x="80741" y="74282"/>
                  </a:cubicBezTo>
                  <a:cubicBezTo>
                    <a:pt x="81015" y="74339"/>
                    <a:pt x="81292" y="74399"/>
                    <a:pt x="81570" y="74451"/>
                  </a:cubicBezTo>
                  <a:cubicBezTo>
                    <a:pt x="81386" y="74204"/>
                    <a:pt x="81206" y="73948"/>
                    <a:pt x="81030" y="73697"/>
                  </a:cubicBezTo>
                  <a:close/>
                  <a:moveTo>
                    <a:pt x="82519" y="74631"/>
                  </a:moveTo>
                  <a:cubicBezTo>
                    <a:pt x="82335" y="74369"/>
                    <a:pt x="82159" y="74106"/>
                    <a:pt x="81983" y="73843"/>
                  </a:cubicBezTo>
                  <a:cubicBezTo>
                    <a:pt x="81697" y="73802"/>
                    <a:pt x="81412" y="73757"/>
                    <a:pt x="81127" y="73712"/>
                  </a:cubicBezTo>
                  <a:cubicBezTo>
                    <a:pt x="81303" y="73967"/>
                    <a:pt x="81484" y="74219"/>
                    <a:pt x="81671" y="74474"/>
                  </a:cubicBezTo>
                  <a:cubicBezTo>
                    <a:pt x="81953" y="74526"/>
                    <a:pt x="82234" y="74583"/>
                    <a:pt x="82519" y="74631"/>
                  </a:cubicBezTo>
                  <a:moveTo>
                    <a:pt x="82609" y="74759"/>
                  </a:moveTo>
                  <a:cubicBezTo>
                    <a:pt x="82328" y="74710"/>
                    <a:pt x="82046" y="74658"/>
                    <a:pt x="81769" y="74605"/>
                  </a:cubicBezTo>
                  <a:cubicBezTo>
                    <a:pt x="81949" y="74845"/>
                    <a:pt x="82133" y="75085"/>
                    <a:pt x="82320" y="75325"/>
                  </a:cubicBezTo>
                  <a:cubicBezTo>
                    <a:pt x="82594" y="75389"/>
                    <a:pt x="82872" y="75449"/>
                    <a:pt x="83149" y="75506"/>
                  </a:cubicBezTo>
                  <a:cubicBezTo>
                    <a:pt x="82966" y="75258"/>
                    <a:pt x="82786" y="75010"/>
                    <a:pt x="82609" y="74759"/>
                  </a:cubicBezTo>
                  <a:moveTo>
                    <a:pt x="84099" y="75697"/>
                  </a:moveTo>
                  <a:cubicBezTo>
                    <a:pt x="83915" y="75438"/>
                    <a:pt x="83735" y="75179"/>
                    <a:pt x="83558" y="74917"/>
                  </a:cubicBezTo>
                  <a:cubicBezTo>
                    <a:pt x="83273" y="74871"/>
                    <a:pt x="82988" y="74823"/>
                    <a:pt x="82703" y="74774"/>
                  </a:cubicBezTo>
                  <a:cubicBezTo>
                    <a:pt x="82879" y="75025"/>
                    <a:pt x="83063" y="75277"/>
                    <a:pt x="83251" y="75528"/>
                  </a:cubicBezTo>
                  <a:cubicBezTo>
                    <a:pt x="83532" y="75584"/>
                    <a:pt x="83814" y="75641"/>
                    <a:pt x="84099" y="75697"/>
                  </a:cubicBezTo>
                  <a:close/>
                  <a:moveTo>
                    <a:pt x="84185" y="75821"/>
                  </a:moveTo>
                  <a:cubicBezTo>
                    <a:pt x="83907" y="75768"/>
                    <a:pt x="83626" y="75716"/>
                    <a:pt x="83348" y="75656"/>
                  </a:cubicBezTo>
                  <a:cubicBezTo>
                    <a:pt x="83528" y="75896"/>
                    <a:pt x="83712" y="76136"/>
                    <a:pt x="83900" y="76372"/>
                  </a:cubicBezTo>
                  <a:cubicBezTo>
                    <a:pt x="84174" y="76440"/>
                    <a:pt x="84451" y="76500"/>
                    <a:pt x="84729" y="76564"/>
                  </a:cubicBezTo>
                  <a:cubicBezTo>
                    <a:pt x="84545" y="76316"/>
                    <a:pt x="84365" y="76068"/>
                    <a:pt x="84185" y="75821"/>
                  </a:cubicBezTo>
                  <a:close/>
                  <a:moveTo>
                    <a:pt x="85671" y="76759"/>
                  </a:moveTo>
                  <a:cubicBezTo>
                    <a:pt x="85487" y="76504"/>
                    <a:pt x="85307" y="76248"/>
                    <a:pt x="85131" y="75990"/>
                  </a:cubicBezTo>
                  <a:cubicBezTo>
                    <a:pt x="84845" y="75941"/>
                    <a:pt x="84560" y="75892"/>
                    <a:pt x="84279" y="75840"/>
                  </a:cubicBezTo>
                  <a:cubicBezTo>
                    <a:pt x="84459" y="76087"/>
                    <a:pt x="84639" y="76335"/>
                    <a:pt x="84827" y="76582"/>
                  </a:cubicBezTo>
                  <a:cubicBezTo>
                    <a:pt x="85108" y="76646"/>
                    <a:pt x="85389" y="76702"/>
                    <a:pt x="85671" y="76759"/>
                  </a:cubicBezTo>
                  <a:close/>
                  <a:moveTo>
                    <a:pt x="86305" y="77618"/>
                  </a:moveTo>
                  <a:cubicBezTo>
                    <a:pt x="86121" y="77374"/>
                    <a:pt x="85937" y="77130"/>
                    <a:pt x="85761" y="76886"/>
                  </a:cubicBezTo>
                  <a:cubicBezTo>
                    <a:pt x="85479" y="76830"/>
                    <a:pt x="85202" y="76774"/>
                    <a:pt x="84924" y="76714"/>
                  </a:cubicBezTo>
                  <a:cubicBezTo>
                    <a:pt x="85104" y="76950"/>
                    <a:pt x="85292" y="77186"/>
                    <a:pt x="85479" y="77423"/>
                  </a:cubicBezTo>
                  <a:cubicBezTo>
                    <a:pt x="85753" y="77490"/>
                    <a:pt x="86027" y="77554"/>
                    <a:pt x="86305" y="77618"/>
                  </a:cubicBezTo>
                  <a:close/>
                  <a:moveTo>
                    <a:pt x="86402" y="77746"/>
                  </a:moveTo>
                  <a:cubicBezTo>
                    <a:pt x="86129" y="77685"/>
                    <a:pt x="85855" y="77618"/>
                    <a:pt x="85585" y="77554"/>
                  </a:cubicBezTo>
                  <a:cubicBezTo>
                    <a:pt x="85768" y="77779"/>
                    <a:pt x="85952" y="78004"/>
                    <a:pt x="86144" y="78230"/>
                  </a:cubicBezTo>
                  <a:cubicBezTo>
                    <a:pt x="86410" y="78305"/>
                    <a:pt x="86680" y="78376"/>
                    <a:pt x="86950" y="78447"/>
                  </a:cubicBezTo>
                  <a:cubicBezTo>
                    <a:pt x="86766" y="78215"/>
                    <a:pt x="86583" y="77978"/>
                    <a:pt x="86402" y="77746"/>
                  </a:cubicBezTo>
                  <a:close/>
                  <a:moveTo>
                    <a:pt x="87885" y="78676"/>
                  </a:moveTo>
                  <a:cubicBezTo>
                    <a:pt x="87701" y="78436"/>
                    <a:pt x="87517" y="78192"/>
                    <a:pt x="87337" y="77952"/>
                  </a:cubicBezTo>
                  <a:cubicBezTo>
                    <a:pt x="87055" y="77892"/>
                    <a:pt x="86778" y="77832"/>
                    <a:pt x="86496" y="77768"/>
                  </a:cubicBezTo>
                  <a:cubicBezTo>
                    <a:pt x="86680" y="78004"/>
                    <a:pt x="86864" y="78237"/>
                    <a:pt x="87052" y="78473"/>
                  </a:cubicBezTo>
                  <a:cubicBezTo>
                    <a:pt x="87329" y="78541"/>
                    <a:pt x="87607" y="78612"/>
                    <a:pt x="87885" y="78676"/>
                  </a:cubicBezTo>
                  <a:close/>
                  <a:moveTo>
                    <a:pt x="87982" y="78804"/>
                  </a:moveTo>
                  <a:cubicBezTo>
                    <a:pt x="87704" y="78740"/>
                    <a:pt x="87431" y="78672"/>
                    <a:pt x="87157" y="78601"/>
                  </a:cubicBezTo>
                  <a:cubicBezTo>
                    <a:pt x="87340" y="78826"/>
                    <a:pt x="87528" y="79051"/>
                    <a:pt x="87716" y="79273"/>
                  </a:cubicBezTo>
                  <a:cubicBezTo>
                    <a:pt x="87990" y="79351"/>
                    <a:pt x="88260" y="79426"/>
                    <a:pt x="88534" y="79498"/>
                  </a:cubicBezTo>
                  <a:cubicBezTo>
                    <a:pt x="88346" y="79269"/>
                    <a:pt x="88162" y="79036"/>
                    <a:pt x="87982" y="78804"/>
                  </a:cubicBezTo>
                  <a:close/>
                  <a:moveTo>
                    <a:pt x="89457" y="79738"/>
                  </a:moveTo>
                  <a:cubicBezTo>
                    <a:pt x="89269" y="79498"/>
                    <a:pt x="89089" y="79258"/>
                    <a:pt x="88909" y="79014"/>
                  </a:cubicBezTo>
                  <a:cubicBezTo>
                    <a:pt x="88631" y="78954"/>
                    <a:pt x="88350" y="78890"/>
                    <a:pt x="88076" y="78826"/>
                  </a:cubicBezTo>
                  <a:cubicBezTo>
                    <a:pt x="88256" y="79059"/>
                    <a:pt x="88444" y="79291"/>
                    <a:pt x="88631" y="79524"/>
                  </a:cubicBezTo>
                  <a:cubicBezTo>
                    <a:pt x="88905" y="79595"/>
                    <a:pt x="89183" y="79667"/>
                    <a:pt x="89457" y="79738"/>
                  </a:cubicBezTo>
                  <a:close/>
                  <a:moveTo>
                    <a:pt x="89554" y="79862"/>
                  </a:moveTo>
                  <a:cubicBezTo>
                    <a:pt x="89280" y="79794"/>
                    <a:pt x="89010" y="79723"/>
                    <a:pt x="88736" y="79652"/>
                  </a:cubicBezTo>
                  <a:cubicBezTo>
                    <a:pt x="88920" y="79877"/>
                    <a:pt x="89108" y="80098"/>
                    <a:pt x="89299" y="80319"/>
                  </a:cubicBezTo>
                  <a:cubicBezTo>
                    <a:pt x="89569" y="80398"/>
                    <a:pt x="89839" y="80477"/>
                    <a:pt x="90109" y="80552"/>
                  </a:cubicBezTo>
                  <a:cubicBezTo>
                    <a:pt x="89922" y="80323"/>
                    <a:pt x="89738" y="80091"/>
                    <a:pt x="89554" y="79862"/>
                  </a:cubicBezTo>
                  <a:close/>
                  <a:moveTo>
                    <a:pt x="91040" y="80800"/>
                  </a:moveTo>
                  <a:cubicBezTo>
                    <a:pt x="90852" y="80560"/>
                    <a:pt x="90669" y="80323"/>
                    <a:pt x="90488" y="80083"/>
                  </a:cubicBezTo>
                  <a:cubicBezTo>
                    <a:pt x="90207" y="80019"/>
                    <a:pt x="89926" y="79952"/>
                    <a:pt x="89644" y="79884"/>
                  </a:cubicBezTo>
                  <a:cubicBezTo>
                    <a:pt x="89828" y="80117"/>
                    <a:pt x="90016" y="80346"/>
                    <a:pt x="90207" y="80578"/>
                  </a:cubicBezTo>
                  <a:cubicBezTo>
                    <a:pt x="90481" y="80653"/>
                    <a:pt x="90762" y="80728"/>
                    <a:pt x="91040" y="80800"/>
                  </a:cubicBezTo>
                  <a:close/>
                  <a:moveTo>
                    <a:pt x="91138" y="80920"/>
                  </a:moveTo>
                  <a:cubicBezTo>
                    <a:pt x="90860" y="80852"/>
                    <a:pt x="90586" y="80777"/>
                    <a:pt x="90312" y="80702"/>
                  </a:cubicBezTo>
                  <a:cubicBezTo>
                    <a:pt x="90496" y="80927"/>
                    <a:pt x="90684" y="81149"/>
                    <a:pt x="90875" y="81366"/>
                  </a:cubicBezTo>
                  <a:cubicBezTo>
                    <a:pt x="91149" y="81449"/>
                    <a:pt x="91419" y="81528"/>
                    <a:pt x="91693" y="81606"/>
                  </a:cubicBezTo>
                  <a:cubicBezTo>
                    <a:pt x="91505" y="81377"/>
                    <a:pt x="91318" y="81152"/>
                    <a:pt x="91138" y="80920"/>
                  </a:cubicBezTo>
                  <a:close/>
                  <a:moveTo>
                    <a:pt x="92623" y="81861"/>
                  </a:moveTo>
                  <a:cubicBezTo>
                    <a:pt x="92436" y="81625"/>
                    <a:pt x="92248" y="81389"/>
                    <a:pt x="92068" y="81152"/>
                  </a:cubicBezTo>
                  <a:cubicBezTo>
                    <a:pt x="91787" y="81085"/>
                    <a:pt x="91505" y="81014"/>
                    <a:pt x="91224" y="80942"/>
                  </a:cubicBezTo>
                  <a:cubicBezTo>
                    <a:pt x="91408" y="81175"/>
                    <a:pt x="91595" y="81404"/>
                    <a:pt x="91787" y="81633"/>
                  </a:cubicBezTo>
                  <a:cubicBezTo>
                    <a:pt x="92064" y="81711"/>
                    <a:pt x="92342" y="81786"/>
                    <a:pt x="92623" y="81861"/>
                  </a:cubicBezTo>
                  <a:close/>
                  <a:moveTo>
                    <a:pt x="92721" y="81982"/>
                  </a:moveTo>
                  <a:cubicBezTo>
                    <a:pt x="92443" y="81910"/>
                    <a:pt x="92166" y="81835"/>
                    <a:pt x="91892" y="81756"/>
                  </a:cubicBezTo>
                  <a:cubicBezTo>
                    <a:pt x="92079" y="81978"/>
                    <a:pt x="92267" y="82199"/>
                    <a:pt x="92458" y="82421"/>
                  </a:cubicBezTo>
                  <a:cubicBezTo>
                    <a:pt x="92732" y="82503"/>
                    <a:pt x="93002" y="82586"/>
                    <a:pt x="93276" y="82664"/>
                  </a:cubicBezTo>
                  <a:cubicBezTo>
                    <a:pt x="93089" y="82439"/>
                    <a:pt x="92901" y="82210"/>
                    <a:pt x="92721" y="81982"/>
                  </a:cubicBezTo>
                  <a:close/>
                  <a:moveTo>
                    <a:pt x="94203" y="82927"/>
                  </a:moveTo>
                  <a:cubicBezTo>
                    <a:pt x="94015" y="82691"/>
                    <a:pt x="93831" y="82458"/>
                    <a:pt x="93648" y="82218"/>
                  </a:cubicBezTo>
                  <a:cubicBezTo>
                    <a:pt x="93366" y="82150"/>
                    <a:pt x="93085" y="82079"/>
                    <a:pt x="92803" y="82004"/>
                  </a:cubicBezTo>
                  <a:cubicBezTo>
                    <a:pt x="92987" y="82233"/>
                    <a:pt x="93179" y="82462"/>
                    <a:pt x="93370" y="82691"/>
                  </a:cubicBezTo>
                  <a:cubicBezTo>
                    <a:pt x="93644" y="82769"/>
                    <a:pt x="93925" y="82848"/>
                    <a:pt x="94203" y="82927"/>
                  </a:cubicBezTo>
                  <a:close/>
                  <a:moveTo>
                    <a:pt x="93471" y="82814"/>
                  </a:moveTo>
                  <a:cubicBezTo>
                    <a:pt x="93659" y="83036"/>
                    <a:pt x="93850" y="83253"/>
                    <a:pt x="94042" y="83471"/>
                  </a:cubicBezTo>
                  <a:cubicBezTo>
                    <a:pt x="94312" y="83557"/>
                    <a:pt x="94589" y="83640"/>
                    <a:pt x="94863" y="83722"/>
                  </a:cubicBezTo>
                  <a:cubicBezTo>
                    <a:pt x="94672" y="83497"/>
                    <a:pt x="94484" y="83272"/>
                    <a:pt x="94300" y="83047"/>
                  </a:cubicBezTo>
                  <a:cubicBezTo>
                    <a:pt x="94023" y="82972"/>
                    <a:pt x="93749" y="82893"/>
                    <a:pt x="93471" y="82814"/>
                  </a:cubicBezTo>
                  <a:close/>
                  <a:moveTo>
                    <a:pt x="93726" y="82240"/>
                  </a:moveTo>
                  <a:cubicBezTo>
                    <a:pt x="93910" y="82477"/>
                    <a:pt x="94098" y="82713"/>
                    <a:pt x="94285" y="82950"/>
                  </a:cubicBezTo>
                  <a:cubicBezTo>
                    <a:pt x="94571" y="83025"/>
                    <a:pt x="94856" y="83100"/>
                    <a:pt x="95137" y="83175"/>
                  </a:cubicBezTo>
                  <a:cubicBezTo>
                    <a:pt x="94950" y="82931"/>
                    <a:pt x="94766" y="82687"/>
                    <a:pt x="94586" y="82443"/>
                  </a:cubicBezTo>
                  <a:cubicBezTo>
                    <a:pt x="94297" y="82375"/>
                    <a:pt x="94012" y="82308"/>
                    <a:pt x="93726" y="82240"/>
                  </a:cubicBezTo>
                  <a:moveTo>
                    <a:pt x="93081" y="81381"/>
                  </a:moveTo>
                  <a:cubicBezTo>
                    <a:pt x="93261" y="81629"/>
                    <a:pt x="93449" y="81876"/>
                    <a:pt x="93636" y="82120"/>
                  </a:cubicBezTo>
                  <a:cubicBezTo>
                    <a:pt x="93925" y="82192"/>
                    <a:pt x="94210" y="82263"/>
                    <a:pt x="94503" y="82330"/>
                  </a:cubicBezTo>
                  <a:cubicBezTo>
                    <a:pt x="94315" y="82075"/>
                    <a:pt x="94135" y="81820"/>
                    <a:pt x="93955" y="81565"/>
                  </a:cubicBezTo>
                  <a:cubicBezTo>
                    <a:pt x="93663" y="81509"/>
                    <a:pt x="93374" y="81445"/>
                    <a:pt x="93081" y="81381"/>
                  </a:cubicBezTo>
                  <a:close/>
                  <a:moveTo>
                    <a:pt x="92451" y="80496"/>
                  </a:moveTo>
                  <a:cubicBezTo>
                    <a:pt x="92627" y="80755"/>
                    <a:pt x="92811" y="81010"/>
                    <a:pt x="92999" y="81265"/>
                  </a:cubicBezTo>
                  <a:cubicBezTo>
                    <a:pt x="93291" y="81332"/>
                    <a:pt x="93584" y="81392"/>
                    <a:pt x="93876" y="81452"/>
                  </a:cubicBezTo>
                  <a:cubicBezTo>
                    <a:pt x="93693" y="81190"/>
                    <a:pt x="93513" y="80923"/>
                    <a:pt x="93340" y="80661"/>
                  </a:cubicBezTo>
                  <a:cubicBezTo>
                    <a:pt x="93040" y="80605"/>
                    <a:pt x="92747" y="80552"/>
                    <a:pt x="92451" y="80496"/>
                  </a:cubicBezTo>
                  <a:close/>
                  <a:moveTo>
                    <a:pt x="91832" y="79576"/>
                  </a:moveTo>
                  <a:cubicBezTo>
                    <a:pt x="92008" y="79843"/>
                    <a:pt x="92188" y="80113"/>
                    <a:pt x="92372" y="80379"/>
                  </a:cubicBezTo>
                  <a:cubicBezTo>
                    <a:pt x="92668" y="80439"/>
                    <a:pt x="92965" y="80496"/>
                    <a:pt x="93265" y="80548"/>
                  </a:cubicBezTo>
                  <a:cubicBezTo>
                    <a:pt x="93085" y="80271"/>
                    <a:pt x="92908" y="79997"/>
                    <a:pt x="92736" y="79719"/>
                  </a:cubicBezTo>
                  <a:cubicBezTo>
                    <a:pt x="92432" y="79674"/>
                    <a:pt x="92132" y="79625"/>
                    <a:pt x="91832" y="79576"/>
                  </a:cubicBezTo>
                  <a:close/>
                  <a:moveTo>
                    <a:pt x="136233" y="10735"/>
                  </a:moveTo>
                  <a:cubicBezTo>
                    <a:pt x="143921" y="10735"/>
                    <a:pt x="151027" y="11399"/>
                    <a:pt x="156869" y="12813"/>
                  </a:cubicBezTo>
                  <a:cubicBezTo>
                    <a:pt x="162711" y="14228"/>
                    <a:pt x="167292" y="16385"/>
                    <a:pt x="169922" y="19383"/>
                  </a:cubicBezTo>
                  <a:cubicBezTo>
                    <a:pt x="172496" y="22317"/>
                    <a:pt x="173652" y="25683"/>
                    <a:pt x="173652" y="29277"/>
                  </a:cubicBezTo>
                  <a:cubicBezTo>
                    <a:pt x="173652" y="35108"/>
                    <a:pt x="170620" y="41535"/>
                    <a:pt x="165705" y="47733"/>
                  </a:cubicBezTo>
                  <a:cubicBezTo>
                    <a:pt x="160786" y="53932"/>
                    <a:pt x="153980" y="59901"/>
                    <a:pt x="146416" y="64809"/>
                  </a:cubicBezTo>
                  <a:cubicBezTo>
                    <a:pt x="132541" y="73847"/>
                    <a:pt x="115593" y="79198"/>
                    <a:pt x="99898" y="79198"/>
                  </a:cubicBezTo>
                  <a:cubicBezTo>
                    <a:pt x="97295" y="79198"/>
                    <a:pt x="94724" y="79047"/>
                    <a:pt x="92207" y="78747"/>
                  </a:cubicBezTo>
                  <a:cubicBezTo>
                    <a:pt x="92376" y="79036"/>
                    <a:pt x="92548" y="79325"/>
                    <a:pt x="92728" y="79614"/>
                  </a:cubicBezTo>
                  <a:cubicBezTo>
                    <a:pt x="95906" y="80094"/>
                    <a:pt x="99182" y="80323"/>
                    <a:pt x="102510" y="80323"/>
                  </a:cubicBezTo>
                  <a:cubicBezTo>
                    <a:pt x="118524" y="80323"/>
                    <a:pt x="135798" y="74973"/>
                    <a:pt x="149785" y="65930"/>
                  </a:cubicBezTo>
                  <a:cubicBezTo>
                    <a:pt x="157454" y="60993"/>
                    <a:pt x="164317" y="54952"/>
                    <a:pt x="169258" y="48664"/>
                  </a:cubicBezTo>
                  <a:cubicBezTo>
                    <a:pt x="174200" y="42375"/>
                    <a:pt x="177224" y="35836"/>
                    <a:pt x="177224" y="29896"/>
                  </a:cubicBezTo>
                  <a:cubicBezTo>
                    <a:pt x="177224" y="26144"/>
                    <a:pt x="176016" y="22632"/>
                    <a:pt x="173325" y="19563"/>
                  </a:cubicBezTo>
                  <a:cubicBezTo>
                    <a:pt x="170557" y="16408"/>
                    <a:pt x="165735" y="14115"/>
                    <a:pt x="159597" y="12615"/>
                  </a:cubicBezTo>
                  <a:cubicBezTo>
                    <a:pt x="153459" y="11114"/>
                    <a:pt x="146007" y="10401"/>
                    <a:pt x="137981" y="10401"/>
                  </a:cubicBezTo>
                  <a:cubicBezTo>
                    <a:pt x="133183" y="10401"/>
                    <a:pt x="128181" y="10656"/>
                    <a:pt x="123135" y="11148"/>
                  </a:cubicBezTo>
                  <a:cubicBezTo>
                    <a:pt x="122977" y="11219"/>
                    <a:pt x="122820" y="11294"/>
                    <a:pt x="122666" y="11369"/>
                  </a:cubicBezTo>
                  <a:cubicBezTo>
                    <a:pt x="127292" y="10952"/>
                    <a:pt x="131858" y="10735"/>
                    <a:pt x="136233" y="10735"/>
                  </a:cubicBezTo>
                  <a:moveTo>
                    <a:pt x="121949" y="11710"/>
                  </a:moveTo>
                  <a:cubicBezTo>
                    <a:pt x="126238" y="11346"/>
                    <a:pt x="130455" y="11159"/>
                    <a:pt x="134496" y="11159"/>
                  </a:cubicBezTo>
                  <a:cubicBezTo>
                    <a:pt x="141831" y="11159"/>
                    <a:pt x="148585" y="11782"/>
                    <a:pt x="154119" y="13102"/>
                  </a:cubicBezTo>
                  <a:cubicBezTo>
                    <a:pt x="159657" y="14427"/>
                    <a:pt x="163979" y="16453"/>
                    <a:pt x="166448" y="19267"/>
                  </a:cubicBezTo>
                  <a:cubicBezTo>
                    <a:pt x="168894" y="22055"/>
                    <a:pt x="169990" y="25251"/>
                    <a:pt x="169990" y="28669"/>
                  </a:cubicBezTo>
                  <a:cubicBezTo>
                    <a:pt x="169990" y="34354"/>
                    <a:pt x="166962" y="40653"/>
                    <a:pt x="162077" y="46750"/>
                  </a:cubicBezTo>
                  <a:cubicBezTo>
                    <a:pt x="157192" y="52844"/>
                    <a:pt x="150449" y="58738"/>
                    <a:pt x="143002" y="63604"/>
                  </a:cubicBezTo>
                  <a:cubicBezTo>
                    <a:pt x="129251" y="72632"/>
                    <a:pt x="112652" y="77978"/>
                    <a:pt x="97302" y="77978"/>
                  </a:cubicBezTo>
                  <a:cubicBezTo>
                    <a:pt x="95389" y="77978"/>
                    <a:pt x="93498" y="77896"/>
                    <a:pt x="91629" y="77727"/>
                  </a:cubicBezTo>
                  <a:cubicBezTo>
                    <a:pt x="91798" y="78031"/>
                    <a:pt x="91967" y="78335"/>
                    <a:pt x="92143" y="78635"/>
                  </a:cubicBezTo>
                  <a:cubicBezTo>
                    <a:pt x="94679" y="78942"/>
                    <a:pt x="97272" y="79092"/>
                    <a:pt x="99898" y="79092"/>
                  </a:cubicBezTo>
                  <a:cubicBezTo>
                    <a:pt x="115571" y="79092"/>
                    <a:pt x="132500" y="73750"/>
                    <a:pt x="146363" y="64722"/>
                  </a:cubicBezTo>
                  <a:cubicBezTo>
                    <a:pt x="153916" y="59822"/>
                    <a:pt x="160715" y="53857"/>
                    <a:pt x="165623" y="47670"/>
                  </a:cubicBezTo>
                  <a:cubicBezTo>
                    <a:pt x="170534" y="41482"/>
                    <a:pt x="173551" y="35070"/>
                    <a:pt x="173551" y="29277"/>
                  </a:cubicBezTo>
                  <a:cubicBezTo>
                    <a:pt x="173551" y="25705"/>
                    <a:pt x="172402" y="22366"/>
                    <a:pt x="169844" y="19447"/>
                  </a:cubicBezTo>
                  <a:lnTo>
                    <a:pt x="169881" y="19417"/>
                  </a:lnTo>
                  <a:lnTo>
                    <a:pt x="169844" y="19447"/>
                  </a:lnTo>
                  <a:cubicBezTo>
                    <a:pt x="167240" y="16479"/>
                    <a:pt x="162677" y="14322"/>
                    <a:pt x="156847" y="12911"/>
                  </a:cubicBezTo>
                  <a:cubicBezTo>
                    <a:pt x="151012" y="11500"/>
                    <a:pt x="143913" y="10836"/>
                    <a:pt x="136233" y="10836"/>
                  </a:cubicBezTo>
                  <a:lnTo>
                    <a:pt x="136226" y="10836"/>
                  </a:lnTo>
                  <a:cubicBezTo>
                    <a:pt x="131768" y="10836"/>
                    <a:pt x="127112" y="11061"/>
                    <a:pt x="122399" y="11493"/>
                  </a:cubicBezTo>
                  <a:cubicBezTo>
                    <a:pt x="122249" y="11568"/>
                    <a:pt x="122099" y="11639"/>
                    <a:pt x="121949" y="11710"/>
                  </a:cubicBezTo>
                  <a:close/>
                  <a:moveTo>
                    <a:pt x="121818" y="11722"/>
                  </a:moveTo>
                  <a:cubicBezTo>
                    <a:pt x="121964" y="11650"/>
                    <a:pt x="122114" y="11579"/>
                    <a:pt x="122264" y="11508"/>
                  </a:cubicBezTo>
                  <a:cubicBezTo>
                    <a:pt x="121874" y="11542"/>
                    <a:pt x="121488" y="11579"/>
                    <a:pt x="121101" y="11620"/>
                  </a:cubicBezTo>
                  <a:cubicBezTo>
                    <a:pt x="120951" y="11688"/>
                    <a:pt x="120805" y="11755"/>
                    <a:pt x="120658" y="11827"/>
                  </a:cubicBezTo>
                  <a:cubicBezTo>
                    <a:pt x="121045" y="11789"/>
                    <a:pt x="121431" y="11755"/>
                    <a:pt x="121818" y="11722"/>
                  </a:cubicBezTo>
                  <a:close/>
                  <a:moveTo>
                    <a:pt x="119961" y="12161"/>
                  </a:moveTo>
                  <a:cubicBezTo>
                    <a:pt x="120351" y="12127"/>
                    <a:pt x="120741" y="12093"/>
                    <a:pt x="121131" y="12063"/>
                  </a:cubicBezTo>
                  <a:cubicBezTo>
                    <a:pt x="121270" y="11992"/>
                    <a:pt x="121416" y="11920"/>
                    <a:pt x="121555" y="11849"/>
                  </a:cubicBezTo>
                  <a:cubicBezTo>
                    <a:pt x="121165" y="11887"/>
                    <a:pt x="120775" y="11920"/>
                    <a:pt x="120381" y="11958"/>
                  </a:cubicBezTo>
                  <a:cubicBezTo>
                    <a:pt x="120242" y="12026"/>
                    <a:pt x="120099" y="12093"/>
                    <a:pt x="119961" y="12161"/>
                  </a:cubicBezTo>
                  <a:close/>
                  <a:moveTo>
                    <a:pt x="119822" y="12172"/>
                  </a:moveTo>
                  <a:cubicBezTo>
                    <a:pt x="119961" y="12104"/>
                    <a:pt x="120099" y="12037"/>
                    <a:pt x="120238" y="11973"/>
                  </a:cubicBezTo>
                  <a:cubicBezTo>
                    <a:pt x="119852" y="12007"/>
                    <a:pt x="119465" y="12048"/>
                    <a:pt x="119079" y="12086"/>
                  </a:cubicBezTo>
                  <a:cubicBezTo>
                    <a:pt x="118940" y="12149"/>
                    <a:pt x="118805" y="12213"/>
                    <a:pt x="118666" y="12281"/>
                  </a:cubicBezTo>
                  <a:cubicBezTo>
                    <a:pt x="119053" y="12243"/>
                    <a:pt x="119439" y="12206"/>
                    <a:pt x="119822" y="12172"/>
                  </a:cubicBezTo>
                  <a:close/>
                  <a:moveTo>
                    <a:pt x="117994" y="12600"/>
                  </a:moveTo>
                  <a:cubicBezTo>
                    <a:pt x="118385" y="12566"/>
                    <a:pt x="118771" y="12532"/>
                    <a:pt x="119158" y="12498"/>
                  </a:cubicBezTo>
                  <a:cubicBezTo>
                    <a:pt x="119289" y="12435"/>
                    <a:pt x="119420" y="12367"/>
                    <a:pt x="119552" y="12303"/>
                  </a:cubicBezTo>
                  <a:cubicBezTo>
                    <a:pt x="119161" y="12341"/>
                    <a:pt x="118775" y="12374"/>
                    <a:pt x="118381" y="12416"/>
                  </a:cubicBezTo>
                  <a:cubicBezTo>
                    <a:pt x="118253" y="12476"/>
                    <a:pt x="118122" y="12540"/>
                    <a:pt x="117994" y="12600"/>
                  </a:cubicBezTo>
                  <a:close/>
                  <a:moveTo>
                    <a:pt x="117844" y="12615"/>
                  </a:moveTo>
                  <a:cubicBezTo>
                    <a:pt x="117976" y="12551"/>
                    <a:pt x="118103" y="12491"/>
                    <a:pt x="118231" y="12431"/>
                  </a:cubicBezTo>
                  <a:cubicBezTo>
                    <a:pt x="117844" y="12468"/>
                    <a:pt x="117458" y="12506"/>
                    <a:pt x="117075" y="12547"/>
                  </a:cubicBezTo>
                  <a:cubicBezTo>
                    <a:pt x="116948" y="12607"/>
                    <a:pt x="116820" y="12663"/>
                    <a:pt x="116696" y="12723"/>
                  </a:cubicBezTo>
                  <a:cubicBezTo>
                    <a:pt x="117079" y="12686"/>
                    <a:pt x="117462" y="12648"/>
                    <a:pt x="117844" y="12615"/>
                  </a:cubicBezTo>
                  <a:moveTo>
                    <a:pt x="117207" y="12926"/>
                  </a:moveTo>
                  <a:cubicBezTo>
                    <a:pt x="117327" y="12870"/>
                    <a:pt x="117447" y="12810"/>
                    <a:pt x="117567" y="12750"/>
                  </a:cubicBezTo>
                  <a:cubicBezTo>
                    <a:pt x="117180" y="12787"/>
                    <a:pt x="116790" y="12825"/>
                    <a:pt x="116400" y="12862"/>
                  </a:cubicBezTo>
                  <a:cubicBezTo>
                    <a:pt x="116284" y="12919"/>
                    <a:pt x="116163" y="12975"/>
                    <a:pt x="116047" y="13031"/>
                  </a:cubicBezTo>
                  <a:cubicBezTo>
                    <a:pt x="116434" y="12997"/>
                    <a:pt x="116820" y="12960"/>
                    <a:pt x="117207" y="12926"/>
                  </a:cubicBezTo>
                  <a:close/>
                  <a:moveTo>
                    <a:pt x="115428" y="13335"/>
                  </a:moveTo>
                  <a:cubicBezTo>
                    <a:pt x="115818" y="13297"/>
                    <a:pt x="116205" y="13267"/>
                    <a:pt x="116595" y="13234"/>
                  </a:cubicBezTo>
                  <a:cubicBezTo>
                    <a:pt x="116708" y="13177"/>
                    <a:pt x="116816" y="13121"/>
                    <a:pt x="116929" y="13065"/>
                  </a:cubicBezTo>
                  <a:cubicBezTo>
                    <a:pt x="116539" y="13099"/>
                    <a:pt x="116148" y="13136"/>
                    <a:pt x="115758" y="13174"/>
                  </a:cubicBezTo>
                  <a:cubicBezTo>
                    <a:pt x="115646" y="13226"/>
                    <a:pt x="115537" y="13279"/>
                    <a:pt x="115428" y="13335"/>
                  </a:cubicBezTo>
                  <a:close/>
                  <a:moveTo>
                    <a:pt x="115274" y="13346"/>
                  </a:moveTo>
                  <a:cubicBezTo>
                    <a:pt x="115383" y="13294"/>
                    <a:pt x="115492" y="13241"/>
                    <a:pt x="115601" y="13189"/>
                  </a:cubicBezTo>
                  <a:cubicBezTo>
                    <a:pt x="115214" y="13226"/>
                    <a:pt x="114828" y="13264"/>
                    <a:pt x="114441" y="13305"/>
                  </a:cubicBezTo>
                  <a:cubicBezTo>
                    <a:pt x="114332" y="13354"/>
                    <a:pt x="114231" y="13406"/>
                    <a:pt x="114122" y="13455"/>
                  </a:cubicBezTo>
                  <a:cubicBezTo>
                    <a:pt x="114509" y="13418"/>
                    <a:pt x="114892" y="13384"/>
                    <a:pt x="115274" y="13346"/>
                  </a:cubicBezTo>
                  <a:close/>
                  <a:moveTo>
                    <a:pt x="114689" y="13639"/>
                  </a:moveTo>
                  <a:cubicBezTo>
                    <a:pt x="114790" y="13586"/>
                    <a:pt x="114892" y="13538"/>
                    <a:pt x="114989" y="13489"/>
                  </a:cubicBezTo>
                  <a:cubicBezTo>
                    <a:pt x="114603" y="13526"/>
                    <a:pt x="114212" y="13560"/>
                    <a:pt x="113822" y="13601"/>
                  </a:cubicBezTo>
                  <a:cubicBezTo>
                    <a:pt x="113725" y="13646"/>
                    <a:pt x="113627" y="13695"/>
                    <a:pt x="113530" y="13740"/>
                  </a:cubicBezTo>
                  <a:cubicBezTo>
                    <a:pt x="113920" y="13706"/>
                    <a:pt x="114306" y="13673"/>
                    <a:pt x="114689" y="13639"/>
                  </a:cubicBezTo>
                  <a:close/>
                  <a:moveTo>
                    <a:pt x="112971" y="14018"/>
                  </a:moveTo>
                  <a:cubicBezTo>
                    <a:pt x="113361" y="13984"/>
                    <a:pt x="113751" y="13950"/>
                    <a:pt x="114137" y="13920"/>
                  </a:cubicBezTo>
                  <a:cubicBezTo>
                    <a:pt x="114227" y="13872"/>
                    <a:pt x="114317" y="13827"/>
                    <a:pt x="114411" y="13781"/>
                  </a:cubicBezTo>
                  <a:cubicBezTo>
                    <a:pt x="114017" y="13815"/>
                    <a:pt x="113627" y="13849"/>
                    <a:pt x="113233" y="13887"/>
                  </a:cubicBezTo>
                  <a:cubicBezTo>
                    <a:pt x="113147" y="13932"/>
                    <a:pt x="113061" y="13973"/>
                    <a:pt x="112971" y="14018"/>
                  </a:cubicBezTo>
                  <a:close/>
                  <a:moveTo>
                    <a:pt x="112817" y="14033"/>
                  </a:moveTo>
                  <a:cubicBezTo>
                    <a:pt x="112903" y="13988"/>
                    <a:pt x="112989" y="13947"/>
                    <a:pt x="113076" y="13902"/>
                  </a:cubicBezTo>
                  <a:cubicBezTo>
                    <a:pt x="112697" y="13939"/>
                    <a:pt x="112318" y="13977"/>
                    <a:pt x="111935" y="14014"/>
                  </a:cubicBezTo>
                  <a:cubicBezTo>
                    <a:pt x="111852" y="14055"/>
                    <a:pt x="111770" y="14097"/>
                    <a:pt x="111687" y="14134"/>
                  </a:cubicBezTo>
                  <a:cubicBezTo>
                    <a:pt x="112063" y="14100"/>
                    <a:pt x="112441" y="14063"/>
                    <a:pt x="112817" y="14033"/>
                  </a:cubicBezTo>
                  <a:close/>
                  <a:moveTo>
                    <a:pt x="112291" y="14296"/>
                  </a:moveTo>
                  <a:cubicBezTo>
                    <a:pt x="112366" y="14254"/>
                    <a:pt x="112445" y="14217"/>
                    <a:pt x="112524" y="14179"/>
                  </a:cubicBezTo>
                  <a:cubicBezTo>
                    <a:pt x="112141" y="14213"/>
                    <a:pt x="111762" y="14247"/>
                    <a:pt x="111380" y="14284"/>
                  </a:cubicBezTo>
                  <a:cubicBezTo>
                    <a:pt x="111305" y="14322"/>
                    <a:pt x="111233" y="14356"/>
                    <a:pt x="111158" y="14393"/>
                  </a:cubicBezTo>
                  <a:cubicBezTo>
                    <a:pt x="111537" y="14359"/>
                    <a:pt x="111916" y="14326"/>
                    <a:pt x="112291" y="14296"/>
                  </a:cubicBezTo>
                  <a:close/>
                  <a:moveTo>
                    <a:pt x="111800" y="14547"/>
                  </a:moveTo>
                  <a:cubicBezTo>
                    <a:pt x="111867" y="14513"/>
                    <a:pt x="111939" y="14476"/>
                    <a:pt x="112006" y="14442"/>
                  </a:cubicBezTo>
                  <a:cubicBezTo>
                    <a:pt x="111624" y="14476"/>
                    <a:pt x="111241" y="14509"/>
                    <a:pt x="110854" y="14543"/>
                  </a:cubicBezTo>
                  <a:cubicBezTo>
                    <a:pt x="110791" y="14577"/>
                    <a:pt x="110727" y="14607"/>
                    <a:pt x="110663" y="14641"/>
                  </a:cubicBezTo>
                  <a:cubicBezTo>
                    <a:pt x="111046" y="14607"/>
                    <a:pt x="111425" y="14577"/>
                    <a:pt x="111800" y="14547"/>
                  </a:cubicBezTo>
                  <a:moveTo>
                    <a:pt x="111338" y="14787"/>
                  </a:moveTo>
                  <a:cubicBezTo>
                    <a:pt x="111398" y="14757"/>
                    <a:pt x="111458" y="14723"/>
                    <a:pt x="111518" y="14693"/>
                  </a:cubicBezTo>
                  <a:cubicBezTo>
                    <a:pt x="111136" y="14723"/>
                    <a:pt x="110749" y="14757"/>
                    <a:pt x="110363" y="14791"/>
                  </a:cubicBezTo>
                  <a:cubicBezTo>
                    <a:pt x="110310" y="14817"/>
                    <a:pt x="110258" y="14843"/>
                    <a:pt x="110205" y="14873"/>
                  </a:cubicBezTo>
                  <a:cubicBezTo>
                    <a:pt x="110584" y="14840"/>
                    <a:pt x="110963" y="14813"/>
                    <a:pt x="111338" y="14787"/>
                  </a:cubicBezTo>
                  <a:close/>
                  <a:moveTo>
                    <a:pt x="110907" y="15016"/>
                  </a:moveTo>
                  <a:cubicBezTo>
                    <a:pt x="110959" y="14986"/>
                    <a:pt x="111008" y="14960"/>
                    <a:pt x="111061" y="14933"/>
                  </a:cubicBezTo>
                  <a:cubicBezTo>
                    <a:pt x="110678" y="14963"/>
                    <a:pt x="110295" y="14990"/>
                    <a:pt x="109909" y="15023"/>
                  </a:cubicBezTo>
                  <a:cubicBezTo>
                    <a:pt x="109864" y="15046"/>
                    <a:pt x="109823" y="15068"/>
                    <a:pt x="109778" y="15091"/>
                  </a:cubicBezTo>
                  <a:cubicBezTo>
                    <a:pt x="110157" y="15065"/>
                    <a:pt x="110535" y="15038"/>
                    <a:pt x="110907" y="15016"/>
                  </a:cubicBezTo>
                  <a:close/>
                  <a:moveTo>
                    <a:pt x="110502" y="15234"/>
                  </a:moveTo>
                  <a:cubicBezTo>
                    <a:pt x="110547" y="15211"/>
                    <a:pt x="110592" y="15185"/>
                    <a:pt x="110633" y="15162"/>
                  </a:cubicBezTo>
                  <a:cubicBezTo>
                    <a:pt x="110254" y="15188"/>
                    <a:pt x="109871" y="15215"/>
                    <a:pt x="109485" y="15241"/>
                  </a:cubicBezTo>
                  <a:cubicBezTo>
                    <a:pt x="109451" y="15260"/>
                    <a:pt x="109414" y="15279"/>
                    <a:pt x="109380" y="15297"/>
                  </a:cubicBezTo>
                  <a:cubicBezTo>
                    <a:pt x="109759" y="15275"/>
                    <a:pt x="110130" y="15252"/>
                    <a:pt x="110502" y="15234"/>
                  </a:cubicBezTo>
                  <a:moveTo>
                    <a:pt x="109095" y="15447"/>
                  </a:moveTo>
                  <a:cubicBezTo>
                    <a:pt x="109065" y="15462"/>
                    <a:pt x="109035" y="15477"/>
                    <a:pt x="109005" y="15492"/>
                  </a:cubicBezTo>
                  <a:cubicBezTo>
                    <a:pt x="109380" y="15474"/>
                    <a:pt x="109751" y="15459"/>
                    <a:pt x="110115" y="15444"/>
                  </a:cubicBezTo>
                  <a:cubicBezTo>
                    <a:pt x="110153" y="15421"/>
                    <a:pt x="110194" y="15402"/>
                    <a:pt x="110232" y="15380"/>
                  </a:cubicBezTo>
                  <a:cubicBezTo>
                    <a:pt x="109856" y="15399"/>
                    <a:pt x="109477" y="15425"/>
                    <a:pt x="109095" y="15447"/>
                  </a:cubicBezTo>
                  <a:close/>
                  <a:moveTo>
                    <a:pt x="109234" y="15309"/>
                  </a:moveTo>
                  <a:cubicBezTo>
                    <a:pt x="109267" y="15290"/>
                    <a:pt x="109301" y="15271"/>
                    <a:pt x="109335" y="15252"/>
                  </a:cubicBezTo>
                  <a:cubicBezTo>
                    <a:pt x="108956" y="15282"/>
                    <a:pt x="108569" y="15312"/>
                    <a:pt x="108183" y="15346"/>
                  </a:cubicBezTo>
                  <a:cubicBezTo>
                    <a:pt x="108157" y="15357"/>
                    <a:pt x="108130" y="15372"/>
                    <a:pt x="108104" y="15384"/>
                  </a:cubicBezTo>
                  <a:cubicBezTo>
                    <a:pt x="108483" y="15357"/>
                    <a:pt x="108862" y="15331"/>
                    <a:pt x="109234" y="15309"/>
                  </a:cubicBezTo>
                  <a:close/>
                  <a:moveTo>
                    <a:pt x="108866" y="15500"/>
                  </a:moveTo>
                  <a:cubicBezTo>
                    <a:pt x="108892" y="15489"/>
                    <a:pt x="108922" y="15474"/>
                    <a:pt x="108948" y="15459"/>
                  </a:cubicBezTo>
                  <a:cubicBezTo>
                    <a:pt x="108569" y="15481"/>
                    <a:pt x="108187" y="15511"/>
                    <a:pt x="107804" y="15541"/>
                  </a:cubicBezTo>
                  <a:cubicBezTo>
                    <a:pt x="107785" y="15549"/>
                    <a:pt x="107766" y="15560"/>
                    <a:pt x="107751" y="15567"/>
                  </a:cubicBezTo>
                  <a:cubicBezTo>
                    <a:pt x="108127" y="15541"/>
                    <a:pt x="108498" y="15522"/>
                    <a:pt x="108866" y="15500"/>
                  </a:cubicBezTo>
                  <a:close/>
                  <a:moveTo>
                    <a:pt x="108513" y="15691"/>
                  </a:moveTo>
                  <a:cubicBezTo>
                    <a:pt x="108536" y="15676"/>
                    <a:pt x="108562" y="15665"/>
                    <a:pt x="108584" y="15650"/>
                  </a:cubicBezTo>
                  <a:cubicBezTo>
                    <a:pt x="108213" y="15672"/>
                    <a:pt x="107834" y="15695"/>
                    <a:pt x="107455" y="15721"/>
                  </a:cubicBezTo>
                  <a:cubicBezTo>
                    <a:pt x="107440" y="15729"/>
                    <a:pt x="107429" y="15733"/>
                    <a:pt x="107418" y="15740"/>
                  </a:cubicBezTo>
                  <a:cubicBezTo>
                    <a:pt x="107789" y="15721"/>
                    <a:pt x="108153" y="15703"/>
                    <a:pt x="108513" y="15691"/>
                  </a:cubicBezTo>
                  <a:close/>
                  <a:moveTo>
                    <a:pt x="107129" y="15890"/>
                  </a:moveTo>
                  <a:cubicBezTo>
                    <a:pt x="107117" y="15898"/>
                    <a:pt x="107106" y="15901"/>
                    <a:pt x="107095" y="15909"/>
                  </a:cubicBezTo>
                  <a:cubicBezTo>
                    <a:pt x="107455" y="15898"/>
                    <a:pt x="107808" y="15890"/>
                    <a:pt x="108157" y="15886"/>
                  </a:cubicBezTo>
                  <a:cubicBezTo>
                    <a:pt x="108183" y="15868"/>
                    <a:pt x="108213" y="15853"/>
                    <a:pt x="108239" y="15838"/>
                  </a:cubicBezTo>
                  <a:cubicBezTo>
                    <a:pt x="107875" y="15853"/>
                    <a:pt x="107504" y="15871"/>
                    <a:pt x="107129" y="15890"/>
                  </a:cubicBezTo>
                  <a:close/>
                  <a:moveTo>
                    <a:pt x="107271" y="15748"/>
                  </a:moveTo>
                  <a:cubicBezTo>
                    <a:pt x="107279" y="15740"/>
                    <a:pt x="107290" y="15736"/>
                    <a:pt x="107297" y="15733"/>
                  </a:cubicBezTo>
                  <a:cubicBezTo>
                    <a:pt x="107005" y="15751"/>
                    <a:pt x="106712" y="15774"/>
                    <a:pt x="106416" y="15796"/>
                  </a:cubicBezTo>
                  <a:cubicBezTo>
                    <a:pt x="106701" y="15778"/>
                    <a:pt x="106986" y="15763"/>
                    <a:pt x="107271" y="15748"/>
                  </a:cubicBezTo>
                  <a:close/>
                  <a:moveTo>
                    <a:pt x="106952" y="15913"/>
                  </a:moveTo>
                  <a:cubicBezTo>
                    <a:pt x="106964" y="15909"/>
                    <a:pt x="106971" y="15905"/>
                    <a:pt x="106979" y="15901"/>
                  </a:cubicBezTo>
                  <a:cubicBezTo>
                    <a:pt x="106776" y="15913"/>
                    <a:pt x="106570" y="15924"/>
                    <a:pt x="106359" y="15935"/>
                  </a:cubicBezTo>
                  <a:cubicBezTo>
                    <a:pt x="106558" y="15928"/>
                    <a:pt x="106757" y="15920"/>
                    <a:pt x="106952" y="15913"/>
                  </a:cubicBezTo>
                  <a:close/>
                  <a:moveTo>
                    <a:pt x="107264" y="16382"/>
                  </a:moveTo>
                  <a:cubicBezTo>
                    <a:pt x="107346" y="16333"/>
                    <a:pt x="107429" y="16288"/>
                    <a:pt x="107515" y="16239"/>
                  </a:cubicBezTo>
                  <a:cubicBezTo>
                    <a:pt x="107301" y="16235"/>
                    <a:pt x="107087" y="16235"/>
                    <a:pt x="106870" y="16235"/>
                  </a:cubicBezTo>
                  <a:lnTo>
                    <a:pt x="106866" y="16235"/>
                  </a:lnTo>
                  <a:cubicBezTo>
                    <a:pt x="106738" y="16235"/>
                    <a:pt x="106615" y="16235"/>
                    <a:pt x="106483" y="16235"/>
                  </a:cubicBezTo>
                  <a:cubicBezTo>
                    <a:pt x="106431" y="16265"/>
                    <a:pt x="106382" y="16292"/>
                    <a:pt x="106329" y="16318"/>
                  </a:cubicBezTo>
                  <a:cubicBezTo>
                    <a:pt x="106652" y="16337"/>
                    <a:pt x="106964" y="16355"/>
                    <a:pt x="107264" y="16382"/>
                  </a:cubicBezTo>
                  <a:close/>
                  <a:moveTo>
                    <a:pt x="106314" y="16764"/>
                  </a:moveTo>
                  <a:cubicBezTo>
                    <a:pt x="106382" y="16779"/>
                    <a:pt x="106450" y="16794"/>
                    <a:pt x="106513" y="16809"/>
                  </a:cubicBezTo>
                  <a:cubicBezTo>
                    <a:pt x="106690" y="16708"/>
                    <a:pt x="106862" y="16607"/>
                    <a:pt x="107039" y="16509"/>
                  </a:cubicBezTo>
                  <a:cubicBezTo>
                    <a:pt x="106735" y="16483"/>
                    <a:pt x="106416" y="16468"/>
                    <a:pt x="106086" y="16453"/>
                  </a:cubicBezTo>
                  <a:cubicBezTo>
                    <a:pt x="105962" y="16520"/>
                    <a:pt x="105838" y="16588"/>
                    <a:pt x="105718" y="16656"/>
                  </a:cubicBezTo>
                  <a:cubicBezTo>
                    <a:pt x="105924" y="16689"/>
                    <a:pt x="106123" y="16723"/>
                    <a:pt x="106314" y="16764"/>
                  </a:cubicBezTo>
                  <a:close/>
                  <a:moveTo>
                    <a:pt x="106326" y="16918"/>
                  </a:moveTo>
                  <a:cubicBezTo>
                    <a:pt x="106311" y="16914"/>
                    <a:pt x="106296" y="16911"/>
                    <a:pt x="106281" y="16911"/>
                  </a:cubicBezTo>
                  <a:cubicBezTo>
                    <a:pt x="106041" y="16858"/>
                    <a:pt x="105782" y="16813"/>
                    <a:pt x="105508" y="16772"/>
                  </a:cubicBezTo>
                  <a:cubicBezTo>
                    <a:pt x="105208" y="16941"/>
                    <a:pt x="104911" y="17110"/>
                    <a:pt x="104619" y="17278"/>
                  </a:cubicBezTo>
                  <a:cubicBezTo>
                    <a:pt x="104817" y="17387"/>
                    <a:pt x="104982" y="17507"/>
                    <a:pt x="105110" y="17646"/>
                  </a:cubicBezTo>
                  <a:cubicBezTo>
                    <a:pt x="105511" y="17402"/>
                    <a:pt x="105917" y="17158"/>
                    <a:pt x="106326" y="16918"/>
                  </a:cubicBezTo>
                  <a:close/>
                  <a:moveTo>
                    <a:pt x="105511" y="18194"/>
                  </a:moveTo>
                  <a:cubicBezTo>
                    <a:pt x="106056" y="17837"/>
                    <a:pt x="106607" y="17492"/>
                    <a:pt x="107166" y="17151"/>
                  </a:cubicBezTo>
                  <a:cubicBezTo>
                    <a:pt x="106937" y="17072"/>
                    <a:pt x="106686" y="17001"/>
                    <a:pt x="106412" y="16937"/>
                  </a:cubicBezTo>
                  <a:cubicBezTo>
                    <a:pt x="105988" y="17185"/>
                    <a:pt x="105568" y="17436"/>
                    <a:pt x="105151" y="17691"/>
                  </a:cubicBezTo>
                  <a:cubicBezTo>
                    <a:pt x="105294" y="17852"/>
                    <a:pt x="105414" y="18017"/>
                    <a:pt x="105511" y="18194"/>
                  </a:cubicBezTo>
                  <a:moveTo>
                    <a:pt x="101339" y="22295"/>
                  </a:moveTo>
                  <a:cubicBezTo>
                    <a:pt x="102195" y="21574"/>
                    <a:pt x="103080" y="20873"/>
                    <a:pt x="103988" y="20194"/>
                  </a:cubicBezTo>
                  <a:cubicBezTo>
                    <a:pt x="104540" y="19781"/>
                    <a:pt x="105103" y="19376"/>
                    <a:pt x="105673" y="18978"/>
                  </a:cubicBezTo>
                  <a:cubicBezTo>
                    <a:pt x="105617" y="18749"/>
                    <a:pt x="105530" y="18532"/>
                    <a:pt x="105414" y="18325"/>
                  </a:cubicBezTo>
                  <a:cubicBezTo>
                    <a:pt x="104322" y="19038"/>
                    <a:pt x="103264" y="19777"/>
                    <a:pt x="102243" y="20543"/>
                  </a:cubicBezTo>
                  <a:cubicBezTo>
                    <a:pt x="102052" y="21094"/>
                    <a:pt x="101744" y="21679"/>
                    <a:pt x="101339" y="22295"/>
                  </a:cubicBezTo>
                  <a:close/>
                  <a:moveTo>
                    <a:pt x="94522" y="29048"/>
                  </a:moveTo>
                  <a:cubicBezTo>
                    <a:pt x="96432" y="26801"/>
                    <a:pt x="98563" y="24666"/>
                    <a:pt x="100889" y="22674"/>
                  </a:cubicBezTo>
                  <a:cubicBezTo>
                    <a:pt x="101392" y="21980"/>
                    <a:pt x="101774" y="21323"/>
                    <a:pt x="102018" y="20708"/>
                  </a:cubicBezTo>
                  <a:cubicBezTo>
                    <a:pt x="102007" y="20719"/>
                    <a:pt x="101996" y="20726"/>
                    <a:pt x="101985" y="20734"/>
                  </a:cubicBezTo>
                  <a:cubicBezTo>
                    <a:pt x="97441" y="24152"/>
                    <a:pt x="93558" y="28099"/>
                    <a:pt x="90443" y="32376"/>
                  </a:cubicBezTo>
                  <a:cubicBezTo>
                    <a:pt x="91873" y="31243"/>
                    <a:pt x="93246" y="30129"/>
                    <a:pt x="94522" y="29048"/>
                  </a:cubicBezTo>
                  <a:close/>
                  <a:moveTo>
                    <a:pt x="88552" y="37644"/>
                  </a:moveTo>
                  <a:cubicBezTo>
                    <a:pt x="90068" y="34898"/>
                    <a:pt x="91877" y="32241"/>
                    <a:pt x="93955" y="29724"/>
                  </a:cubicBezTo>
                  <a:cubicBezTo>
                    <a:pt x="92743" y="30737"/>
                    <a:pt x="91453" y="31776"/>
                    <a:pt x="90121" y="32830"/>
                  </a:cubicBezTo>
                  <a:cubicBezTo>
                    <a:pt x="88575" y="35003"/>
                    <a:pt x="87224" y="37261"/>
                    <a:pt x="86091" y="39576"/>
                  </a:cubicBezTo>
                  <a:cubicBezTo>
                    <a:pt x="86909" y="38935"/>
                    <a:pt x="87731" y="38290"/>
                    <a:pt x="88552" y="37644"/>
                  </a:cubicBezTo>
                  <a:close/>
                  <a:moveTo>
                    <a:pt x="83791" y="45186"/>
                  </a:moveTo>
                  <a:cubicBezTo>
                    <a:pt x="84440" y="44672"/>
                    <a:pt x="85104" y="44150"/>
                    <a:pt x="85776" y="43614"/>
                  </a:cubicBezTo>
                  <a:cubicBezTo>
                    <a:pt x="86508" y="41700"/>
                    <a:pt x="87370" y="39820"/>
                    <a:pt x="88369" y="37978"/>
                  </a:cubicBezTo>
                  <a:cubicBezTo>
                    <a:pt x="87558" y="38612"/>
                    <a:pt x="86748" y="39250"/>
                    <a:pt x="85941" y="39888"/>
                  </a:cubicBezTo>
                  <a:cubicBezTo>
                    <a:pt x="85104" y="41625"/>
                    <a:pt x="84384" y="43392"/>
                    <a:pt x="83791" y="45186"/>
                  </a:cubicBezTo>
                  <a:close/>
                  <a:moveTo>
                    <a:pt x="83709" y="45249"/>
                  </a:moveTo>
                  <a:cubicBezTo>
                    <a:pt x="84298" y="43464"/>
                    <a:pt x="85007" y="41700"/>
                    <a:pt x="85836" y="39967"/>
                  </a:cubicBezTo>
                  <a:cubicBezTo>
                    <a:pt x="85086" y="40559"/>
                    <a:pt x="84335" y="41152"/>
                    <a:pt x="83596" y="41741"/>
                  </a:cubicBezTo>
                  <a:cubicBezTo>
                    <a:pt x="82909" y="43370"/>
                    <a:pt x="82328" y="45024"/>
                    <a:pt x="81859" y="46698"/>
                  </a:cubicBezTo>
                  <a:cubicBezTo>
                    <a:pt x="82467" y="46225"/>
                    <a:pt x="83082" y="45745"/>
                    <a:pt x="83709" y="45249"/>
                  </a:cubicBezTo>
                  <a:close/>
                  <a:moveTo>
                    <a:pt x="80925" y="50885"/>
                  </a:moveTo>
                  <a:cubicBezTo>
                    <a:pt x="81446" y="50521"/>
                    <a:pt x="81971" y="50146"/>
                    <a:pt x="82500" y="49759"/>
                  </a:cubicBezTo>
                  <a:cubicBezTo>
                    <a:pt x="82797" y="48334"/>
                    <a:pt x="83176" y="46908"/>
                    <a:pt x="83630" y="45501"/>
                  </a:cubicBezTo>
                  <a:cubicBezTo>
                    <a:pt x="83007" y="45989"/>
                    <a:pt x="82395" y="46469"/>
                    <a:pt x="81795" y="46934"/>
                  </a:cubicBezTo>
                  <a:cubicBezTo>
                    <a:pt x="81435" y="48244"/>
                    <a:pt x="81146" y="49561"/>
                    <a:pt x="80925" y="50885"/>
                  </a:cubicBezTo>
                  <a:close/>
                  <a:moveTo>
                    <a:pt x="80857" y="50930"/>
                  </a:moveTo>
                  <a:cubicBezTo>
                    <a:pt x="81075" y="49613"/>
                    <a:pt x="81364" y="48300"/>
                    <a:pt x="81716" y="46994"/>
                  </a:cubicBezTo>
                  <a:cubicBezTo>
                    <a:pt x="81135" y="47448"/>
                    <a:pt x="80561" y="47887"/>
                    <a:pt x="79998" y="48315"/>
                  </a:cubicBezTo>
                  <a:cubicBezTo>
                    <a:pt x="79724" y="49527"/>
                    <a:pt x="79510" y="50746"/>
                    <a:pt x="79360" y="51966"/>
                  </a:cubicBezTo>
                  <a:cubicBezTo>
                    <a:pt x="79855" y="51632"/>
                    <a:pt x="80354" y="51286"/>
                    <a:pt x="80857" y="50930"/>
                  </a:cubicBezTo>
                  <a:close/>
                  <a:moveTo>
                    <a:pt x="79109" y="55121"/>
                  </a:moveTo>
                  <a:cubicBezTo>
                    <a:pt x="79555" y="54858"/>
                    <a:pt x="80005" y="54592"/>
                    <a:pt x="80456" y="54318"/>
                  </a:cubicBezTo>
                  <a:cubicBezTo>
                    <a:pt x="80534" y="53252"/>
                    <a:pt x="80658" y="52191"/>
                    <a:pt x="80827" y="51133"/>
                  </a:cubicBezTo>
                  <a:cubicBezTo>
                    <a:pt x="80324" y="51482"/>
                    <a:pt x="79829" y="51823"/>
                    <a:pt x="79337" y="52153"/>
                  </a:cubicBezTo>
                  <a:cubicBezTo>
                    <a:pt x="79217" y="53140"/>
                    <a:pt x="79142" y="54130"/>
                    <a:pt x="79109" y="55121"/>
                  </a:cubicBezTo>
                  <a:close/>
                  <a:moveTo>
                    <a:pt x="77750" y="55849"/>
                  </a:moveTo>
                  <a:lnTo>
                    <a:pt x="77750" y="55886"/>
                  </a:lnTo>
                  <a:cubicBezTo>
                    <a:pt x="78178" y="55650"/>
                    <a:pt x="78610" y="55406"/>
                    <a:pt x="79045" y="55155"/>
                  </a:cubicBezTo>
                  <a:cubicBezTo>
                    <a:pt x="79079" y="54172"/>
                    <a:pt x="79154" y="53185"/>
                    <a:pt x="79266" y="52202"/>
                  </a:cubicBezTo>
                  <a:cubicBezTo>
                    <a:pt x="78793" y="52521"/>
                    <a:pt x="78324" y="52829"/>
                    <a:pt x="77855" y="53132"/>
                  </a:cubicBezTo>
                  <a:cubicBezTo>
                    <a:pt x="77784" y="54037"/>
                    <a:pt x="77750" y="54941"/>
                    <a:pt x="77750" y="55849"/>
                  </a:cubicBezTo>
                  <a:close/>
                  <a:moveTo>
                    <a:pt x="76433" y="56588"/>
                  </a:moveTo>
                  <a:cubicBezTo>
                    <a:pt x="76850" y="56370"/>
                    <a:pt x="77266" y="56149"/>
                    <a:pt x="77687" y="55920"/>
                  </a:cubicBezTo>
                  <a:cubicBezTo>
                    <a:pt x="77687" y="55898"/>
                    <a:pt x="77687" y="55871"/>
                    <a:pt x="77687" y="55849"/>
                  </a:cubicBezTo>
                  <a:cubicBezTo>
                    <a:pt x="77687" y="54956"/>
                    <a:pt x="77720" y="54067"/>
                    <a:pt x="77788" y="53174"/>
                  </a:cubicBezTo>
                  <a:cubicBezTo>
                    <a:pt x="77334" y="53470"/>
                    <a:pt x="76880" y="53755"/>
                    <a:pt x="76430" y="54029"/>
                  </a:cubicBezTo>
                  <a:cubicBezTo>
                    <a:pt x="76415" y="54453"/>
                    <a:pt x="76407" y="54873"/>
                    <a:pt x="76407" y="55294"/>
                  </a:cubicBezTo>
                  <a:cubicBezTo>
                    <a:pt x="76407" y="55725"/>
                    <a:pt x="76415" y="56157"/>
                    <a:pt x="76433" y="56588"/>
                  </a:cubicBezTo>
                  <a:close/>
                  <a:moveTo>
                    <a:pt x="75169" y="57376"/>
                  </a:moveTo>
                  <a:cubicBezTo>
                    <a:pt x="75221" y="58051"/>
                    <a:pt x="75296" y="58723"/>
                    <a:pt x="75394" y="59395"/>
                  </a:cubicBezTo>
                  <a:cubicBezTo>
                    <a:pt x="75773" y="59248"/>
                    <a:pt x="76156" y="59091"/>
                    <a:pt x="76538" y="58933"/>
                  </a:cubicBezTo>
                  <a:cubicBezTo>
                    <a:pt x="76460" y="58216"/>
                    <a:pt x="76403" y="57496"/>
                    <a:pt x="76373" y="56776"/>
                  </a:cubicBezTo>
                  <a:cubicBezTo>
                    <a:pt x="75968" y="56986"/>
                    <a:pt x="75567" y="57185"/>
                    <a:pt x="75169" y="57376"/>
                  </a:cubicBezTo>
                  <a:close/>
                  <a:moveTo>
                    <a:pt x="73916" y="57800"/>
                  </a:moveTo>
                  <a:cubicBezTo>
                    <a:pt x="74306" y="57627"/>
                    <a:pt x="74696" y="57443"/>
                    <a:pt x="75086" y="57256"/>
                  </a:cubicBezTo>
                  <a:cubicBezTo>
                    <a:pt x="75026" y="56468"/>
                    <a:pt x="74996" y="55680"/>
                    <a:pt x="74993" y="54892"/>
                  </a:cubicBezTo>
                  <a:cubicBezTo>
                    <a:pt x="74572" y="55132"/>
                    <a:pt x="74156" y="55369"/>
                    <a:pt x="73743" y="55597"/>
                  </a:cubicBezTo>
                  <a:cubicBezTo>
                    <a:pt x="73773" y="56333"/>
                    <a:pt x="73833" y="57068"/>
                    <a:pt x="73916" y="57800"/>
                  </a:cubicBezTo>
                  <a:close/>
                  <a:moveTo>
                    <a:pt x="73057" y="60235"/>
                  </a:moveTo>
                  <a:cubicBezTo>
                    <a:pt x="73420" y="60115"/>
                    <a:pt x="73781" y="59995"/>
                    <a:pt x="74145" y="59864"/>
                  </a:cubicBezTo>
                  <a:cubicBezTo>
                    <a:pt x="74032" y="59237"/>
                    <a:pt x="73938" y="58610"/>
                    <a:pt x="73863" y="57980"/>
                  </a:cubicBezTo>
                  <a:cubicBezTo>
                    <a:pt x="73484" y="58149"/>
                    <a:pt x="73105" y="58310"/>
                    <a:pt x="72730" y="58468"/>
                  </a:cubicBezTo>
                  <a:cubicBezTo>
                    <a:pt x="72824" y="59057"/>
                    <a:pt x="72933" y="59646"/>
                    <a:pt x="73057" y="60235"/>
                  </a:cubicBezTo>
                  <a:moveTo>
                    <a:pt x="71559" y="58929"/>
                  </a:moveTo>
                  <a:cubicBezTo>
                    <a:pt x="71665" y="59481"/>
                    <a:pt x="71788" y="60036"/>
                    <a:pt x="71927" y="60584"/>
                  </a:cubicBezTo>
                  <a:cubicBezTo>
                    <a:pt x="72280" y="60483"/>
                    <a:pt x="72633" y="60370"/>
                    <a:pt x="72985" y="60257"/>
                  </a:cubicBezTo>
                  <a:cubicBezTo>
                    <a:pt x="72861" y="59672"/>
                    <a:pt x="72753" y="59083"/>
                    <a:pt x="72659" y="58498"/>
                  </a:cubicBezTo>
                  <a:cubicBezTo>
                    <a:pt x="72291" y="58648"/>
                    <a:pt x="71923" y="58790"/>
                    <a:pt x="71559" y="58929"/>
                  </a:cubicBezTo>
                  <a:close/>
                  <a:moveTo>
                    <a:pt x="71533" y="58787"/>
                  </a:moveTo>
                  <a:cubicBezTo>
                    <a:pt x="71901" y="58648"/>
                    <a:pt x="72269" y="58502"/>
                    <a:pt x="72636" y="58351"/>
                  </a:cubicBezTo>
                  <a:cubicBezTo>
                    <a:pt x="72535" y="57672"/>
                    <a:pt x="72452" y="56989"/>
                    <a:pt x="72396" y="56307"/>
                  </a:cubicBezTo>
                  <a:cubicBezTo>
                    <a:pt x="72006" y="56505"/>
                    <a:pt x="71620" y="56697"/>
                    <a:pt x="71233" y="56881"/>
                  </a:cubicBezTo>
                  <a:cubicBezTo>
                    <a:pt x="71312" y="57519"/>
                    <a:pt x="71413" y="58153"/>
                    <a:pt x="71533" y="58787"/>
                  </a:cubicBezTo>
                  <a:close/>
                  <a:moveTo>
                    <a:pt x="70381" y="59203"/>
                  </a:moveTo>
                  <a:cubicBezTo>
                    <a:pt x="70742" y="59079"/>
                    <a:pt x="71098" y="58952"/>
                    <a:pt x="71458" y="58817"/>
                  </a:cubicBezTo>
                  <a:cubicBezTo>
                    <a:pt x="71338" y="58183"/>
                    <a:pt x="71241" y="57549"/>
                    <a:pt x="71162" y="56914"/>
                  </a:cubicBezTo>
                  <a:cubicBezTo>
                    <a:pt x="70787" y="57095"/>
                    <a:pt x="70411" y="57263"/>
                    <a:pt x="70036" y="57428"/>
                  </a:cubicBezTo>
                  <a:cubicBezTo>
                    <a:pt x="70134" y="58021"/>
                    <a:pt x="70250" y="58610"/>
                    <a:pt x="70381" y="59203"/>
                  </a:cubicBezTo>
                  <a:moveTo>
                    <a:pt x="68869" y="57912"/>
                  </a:moveTo>
                  <a:cubicBezTo>
                    <a:pt x="68986" y="58468"/>
                    <a:pt x="69113" y="59019"/>
                    <a:pt x="69259" y="59567"/>
                  </a:cubicBezTo>
                  <a:cubicBezTo>
                    <a:pt x="69608" y="59458"/>
                    <a:pt x="69957" y="59346"/>
                    <a:pt x="70306" y="59226"/>
                  </a:cubicBezTo>
                  <a:cubicBezTo>
                    <a:pt x="70175" y="58640"/>
                    <a:pt x="70059" y="58051"/>
                    <a:pt x="69961" y="57458"/>
                  </a:cubicBezTo>
                  <a:cubicBezTo>
                    <a:pt x="69597" y="57620"/>
                    <a:pt x="69233" y="57770"/>
                    <a:pt x="68869" y="57912"/>
                  </a:cubicBezTo>
                  <a:moveTo>
                    <a:pt x="68839" y="57770"/>
                  </a:moveTo>
                  <a:cubicBezTo>
                    <a:pt x="69207" y="57624"/>
                    <a:pt x="69571" y="57473"/>
                    <a:pt x="69935" y="57312"/>
                  </a:cubicBezTo>
                  <a:cubicBezTo>
                    <a:pt x="69826" y="56626"/>
                    <a:pt x="69740" y="55931"/>
                    <a:pt x="69680" y="55241"/>
                  </a:cubicBezTo>
                  <a:cubicBezTo>
                    <a:pt x="69293" y="55451"/>
                    <a:pt x="68907" y="55654"/>
                    <a:pt x="68524" y="55845"/>
                  </a:cubicBezTo>
                  <a:cubicBezTo>
                    <a:pt x="68607" y="56490"/>
                    <a:pt x="68712" y="57132"/>
                    <a:pt x="68839" y="57770"/>
                  </a:cubicBezTo>
                  <a:close/>
                  <a:moveTo>
                    <a:pt x="68160" y="59882"/>
                  </a:moveTo>
                  <a:cubicBezTo>
                    <a:pt x="68502" y="59792"/>
                    <a:pt x="68839" y="59695"/>
                    <a:pt x="69181" y="59590"/>
                  </a:cubicBezTo>
                  <a:cubicBezTo>
                    <a:pt x="69034" y="59046"/>
                    <a:pt x="68907" y="58494"/>
                    <a:pt x="68794" y="57946"/>
                  </a:cubicBezTo>
                  <a:cubicBezTo>
                    <a:pt x="68438" y="58085"/>
                    <a:pt x="68085" y="58216"/>
                    <a:pt x="67732" y="58344"/>
                  </a:cubicBezTo>
                  <a:cubicBezTo>
                    <a:pt x="67860" y="58862"/>
                    <a:pt x="68003" y="59372"/>
                    <a:pt x="68160" y="59882"/>
                  </a:cubicBezTo>
                  <a:moveTo>
                    <a:pt x="67080" y="60156"/>
                  </a:moveTo>
                  <a:cubicBezTo>
                    <a:pt x="67414" y="60077"/>
                    <a:pt x="67744" y="59995"/>
                    <a:pt x="68078" y="59905"/>
                  </a:cubicBezTo>
                  <a:cubicBezTo>
                    <a:pt x="67924" y="59398"/>
                    <a:pt x="67781" y="58884"/>
                    <a:pt x="67654" y="58374"/>
                  </a:cubicBezTo>
                  <a:cubicBezTo>
                    <a:pt x="67312" y="58494"/>
                    <a:pt x="66967" y="58610"/>
                    <a:pt x="66626" y="58723"/>
                  </a:cubicBezTo>
                  <a:cubicBezTo>
                    <a:pt x="66764" y="59203"/>
                    <a:pt x="66914" y="59680"/>
                    <a:pt x="67080" y="60156"/>
                  </a:cubicBezTo>
                  <a:moveTo>
                    <a:pt x="65537" y="59049"/>
                  </a:moveTo>
                  <a:cubicBezTo>
                    <a:pt x="65688" y="59496"/>
                    <a:pt x="65849" y="59942"/>
                    <a:pt x="66022" y="60389"/>
                  </a:cubicBezTo>
                  <a:cubicBezTo>
                    <a:pt x="66344" y="60321"/>
                    <a:pt x="66671" y="60254"/>
                    <a:pt x="66993" y="60179"/>
                  </a:cubicBezTo>
                  <a:cubicBezTo>
                    <a:pt x="66832" y="59702"/>
                    <a:pt x="66678" y="59226"/>
                    <a:pt x="66543" y="58749"/>
                  </a:cubicBezTo>
                  <a:cubicBezTo>
                    <a:pt x="66209" y="58854"/>
                    <a:pt x="65871" y="58956"/>
                    <a:pt x="65537" y="59049"/>
                  </a:cubicBezTo>
                  <a:close/>
                  <a:moveTo>
                    <a:pt x="65492" y="58910"/>
                  </a:moveTo>
                  <a:cubicBezTo>
                    <a:pt x="65830" y="58817"/>
                    <a:pt x="66164" y="58715"/>
                    <a:pt x="66502" y="58610"/>
                  </a:cubicBezTo>
                  <a:cubicBezTo>
                    <a:pt x="66348" y="58066"/>
                    <a:pt x="66209" y="57519"/>
                    <a:pt x="66089" y="56971"/>
                  </a:cubicBezTo>
                  <a:cubicBezTo>
                    <a:pt x="65740" y="57117"/>
                    <a:pt x="65395" y="57256"/>
                    <a:pt x="65046" y="57387"/>
                  </a:cubicBezTo>
                  <a:cubicBezTo>
                    <a:pt x="65181" y="57897"/>
                    <a:pt x="65327" y="58404"/>
                    <a:pt x="65492" y="58910"/>
                  </a:cubicBezTo>
                  <a:moveTo>
                    <a:pt x="64423" y="59192"/>
                  </a:moveTo>
                  <a:cubicBezTo>
                    <a:pt x="64753" y="59109"/>
                    <a:pt x="65080" y="59027"/>
                    <a:pt x="65406" y="58937"/>
                  </a:cubicBezTo>
                  <a:cubicBezTo>
                    <a:pt x="65245" y="58430"/>
                    <a:pt x="65095" y="57927"/>
                    <a:pt x="64960" y="57421"/>
                  </a:cubicBezTo>
                  <a:cubicBezTo>
                    <a:pt x="64622" y="57545"/>
                    <a:pt x="64284" y="57665"/>
                    <a:pt x="63947" y="57777"/>
                  </a:cubicBezTo>
                  <a:cubicBezTo>
                    <a:pt x="64093" y="58250"/>
                    <a:pt x="64251" y="58723"/>
                    <a:pt x="64423" y="59192"/>
                  </a:cubicBezTo>
                  <a:close/>
                  <a:moveTo>
                    <a:pt x="63373" y="59425"/>
                  </a:moveTo>
                  <a:cubicBezTo>
                    <a:pt x="63695" y="59357"/>
                    <a:pt x="64014" y="59289"/>
                    <a:pt x="64333" y="59211"/>
                  </a:cubicBezTo>
                  <a:cubicBezTo>
                    <a:pt x="64161" y="58745"/>
                    <a:pt x="64003" y="58276"/>
                    <a:pt x="63857" y="57807"/>
                  </a:cubicBezTo>
                  <a:cubicBezTo>
                    <a:pt x="63530" y="57916"/>
                    <a:pt x="63200" y="58018"/>
                    <a:pt x="62870" y="58115"/>
                  </a:cubicBezTo>
                  <a:cubicBezTo>
                    <a:pt x="63024" y="58554"/>
                    <a:pt x="63192" y="58989"/>
                    <a:pt x="63373" y="59425"/>
                  </a:cubicBezTo>
                  <a:moveTo>
                    <a:pt x="62341" y="59612"/>
                  </a:moveTo>
                  <a:cubicBezTo>
                    <a:pt x="62652" y="59563"/>
                    <a:pt x="62967" y="59503"/>
                    <a:pt x="63279" y="59443"/>
                  </a:cubicBezTo>
                  <a:cubicBezTo>
                    <a:pt x="63099" y="59012"/>
                    <a:pt x="62934" y="58577"/>
                    <a:pt x="62780" y="58141"/>
                  </a:cubicBezTo>
                  <a:cubicBezTo>
                    <a:pt x="62457" y="58231"/>
                    <a:pt x="62138" y="58318"/>
                    <a:pt x="61815" y="58396"/>
                  </a:cubicBezTo>
                  <a:cubicBezTo>
                    <a:pt x="61981" y="58805"/>
                    <a:pt x="62153" y="59211"/>
                    <a:pt x="62341" y="59612"/>
                  </a:cubicBezTo>
                  <a:moveTo>
                    <a:pt x="62303" y="59766"/>
                  </a:moveTo>
                  <a:cubicBezTo>
                    <a:pt x="61999" y="59815"/>
                    <a:pt x="61695" y="59860"/>
                    <a:pt x="61392" y="59897"/>
                  </a:cubicBezTo>
                  <a:cubicBezTo>
                    <a:pt x="61568" y="60239"/>
                    <a:pt x="61752" y="60576"/>
                    <a:pt x="61943" y="60914"/>
                  </a:cubicBezTo>
                  <a:cubicBezTo>
                    <a:pt x="62239" y="60899"/>
                    <a:pt x="62540" y="60877"/>
                    <a:pt x="62836" y="60847"/>
                  </a:cubicBezTo>
                  <a:cubicBezTo>
                    <a:pt x="62648" y="60490"/>
                    <a:pt x="62472" y="60130"/>
                    <a:pt x="62303" y="59766"/>
                  </a:cubicBezTo>
                  <a:close/>
                  <a:moveTo>
                    <a:pt x="63853" y="60738"/>
                  </a:moveTo>
                  <a:cubicBezTo>
                    <a:pt x="63669" y="60355"/>
                    <a:pt x="63496" y="59969"/>
                    <a:pt x="63335" y="59578"/>
                  </a:cubicBezTo>
                  <a:cubicBezTo>
                    <a:pt x="63024" y="59642"/>
                    <a:pt x="62712" y="59698"/>
                    <a:pt x="62405" y="59751"/>
                  </a:cubicBezTo>
                  <a:cubicBezTo>
                    <a:pt x="62573" y="60115"/>
                    <a:pt x="62753" y="60479"/>
                    <a:pt x="62941" y="60839"/>
                  </a:cubicBezTo>
                  <a:cubicBezTo>
                    <a:pt x="63245" y="60809"/>
                    <a:pt x="63549" y="60775"/>
                    <a:pt x="63853" y="60738"/>
                  </a:cubicBezTo>
                  <a:moveTo>
                    <a:pt x="63917" y="60873"/>
                  </a:moveTo>
                  <a:cubicBezTo>
                    <a:pt x="63616" y="60910"/>
                    <a:pt x="63313" y="60944"/>
                    <a:pt x="63012" y="60974"/>
                  </a:cubicBezTo>
                  <a:cubicBezTo>
                    <a:pt x="63185" y="61304"/>
                    <a:pt x="63369" y="61634"/>
                    <a:pt x="63556" y="61965"/>
                  </a:cubicBezTo>
                  <a:cubicBezTo>
                    <a:pt x="63853" y="61953"/>
                    <a:pt x="64149" y="61938"/>
                    <a:pt x="64446" y="61923"/>
                  </a:cubicBezTo>
                  <a:cubicBezTo>
                    <a:pt x="64262" y="61574"/>
                    <a:pt x="64085" y="61225"/>
                    <a:pt x="63917" y="60873"/>
                  </a:cubicBezTo>
                  <a:moveTo>
                    <a:pt x="65459" y="61845"/>
                  </a:moveTo>
                  <a:cubicBezTo>
                    <a:pt x="65279" y="61473"/>
                    <a:pt x="65106" y="61102"/>
                    <a:pt x="64941" y="60726"/>
                  </a:cubicBezTo>
                  <a:cubicBezTo>
                    <a:pt x="64633" y="60775"/>
                    <a:pt x="64326" y="60820"/>
                    <a:pt x="64014" y="60862"/>
                  </a:cubicBezTo>
                  <a:cubicBezTo>
                    <a:pt x="64187" y="61214"/>
                    <a:pt x="64363" y="61567"/>
                    <a:pt x="64551" y="61916"/>
                  </a:cubicBezTo>
                  <a:cubicBezTo>
                    <a:pt x="64855" y="61897"/>
                    <a:pt x="65155" y="61871"/>
                    <a:pt x="65459" y="61845"/>
                  </a:cubicBezTo>
                  <a:close/>
                  <a:moveTo>
                    <a:pt x="65526" y="61976"/>
                  </a:moveTo>
                  <a:cubicBezTo>
                    <a:pt x="65166" y="62006"/>
                    <a:pt x="64922" y="62028"/>
                    <a:pt x="64622" y="62051"/>
                  </a:cubicBezTo>
                  <a:cubicBezTo>
                    <a:pt x="64798" y="62374"/>
                    <a:pt x="64978" y="62693"/>
                    <a:pt x="65166" y="63011"/>
                  </a:cubicBezTo>
                  <a:cubicBezTo>
                    <a:pt x="65462" y="63011"/>
                    <a:pt x="65755" y="63004"/>
                    <a:pt x="66052" y="62993"/>
                  </a:cubicBezTo>
                  <a:cubicBezTo>
                    <a:pt x="65868" y="62659"/>
                    <a:pt x="65691" y="62317"/>
                    <a:pt x="65526" y="61976"/>
                  </a:cubicBezTo>
                  <a:close/>
                  <a:moveTo>
                    <a:pt x="67057" y="62944"/>
                  </a:moveTo>
                  <a:cubicBezTo>
                    <a:pt x="66877" y="62587"/>
                    <a:pt x="66708" y="62227"/>
                    <a:pt x="66543" y="61863"/>
                  </a:cubicBezTo>
                  <a:cubicBezTo>
                    <a:pt x="66235" y="61905"/>
                    <a:pt x="65931" y="61938"/>
                    <a:pt x="65624" y="61968"/>
                  </a:cubicBezTo>
                  <a:cubicBezTo>
                    <a:pt x="65793" y="62310"/>
                    <a:pt x="65969" y="62651"/>
                    <a:pt x="66157" y="62989"/>
                  </a:cubicBezTo>
                  <a:cubicBezTo>
                    <a:pt x="66457" y="62978"/>
                    <a:pt x="66757" y="62963"/>
                    <a:pt x="67057" y="62944"/>
                  </a:cubicBezTo>
                  <a:moveTo>
                    <a:pt x="67125" y="63079"/>
                  </a:moveTo>
                  <a:cubicBezTo>
                    <a:pt x="66824" y="63098"/>
                    <a:pt x="66528" y="63113"/>
                    <a:pt x="66228" y="63124"/>
                  </a:cubicBezTo>
                  <a:cubicBezTo>
                    <a:pt x="66404" y="63439"/>
                    <a:pt x="66581" y="63751"/>
                    <a:pt x="66768" y="64062"/>
                  </a:cubicBezTo>
                  <a:cubicBezTo>
                    <a:pt x="66948" y="64066"/>
                    <a:pt x="67128" y="64069"/>
                    <a:pt x="67305" y="64069"/>
                  </a:cubicBezTo>
                  <a:cubicBezTo>
                    <a:pt x="67421" y="64069"/>
                    <a:pt x="67537" y="64066"/>
                    <a:pt x="67650" y="64066"/>
                  </a:cubicBezTo>
                  <a:cubicBezTo>
                    <a:pt x="67470" y="63739"/>
                    <a:pt x="67293" y="63409"/>
                    <a:pt x="67125" y="63079"/>
                  </a:cubicBezTo>
                  <a:close/>
                  <a:moveTo>
                    <a:pt x="68652" y="64043"/>
                  </a:moveTo>
                  <a:cubicBezTo>
                    <a:pt x="68472" y="63694"/>
                    <a:pt x="68303" y="63345"/>
                    <a:pt x="68138" y="62996"/>
                  </a:cubicBezTo>
                  <a:cubicBezTo>
                    <a:pt x="67834" y="63023"/>
                    <a:pt x="67526" y="63049"/>
                    <a:pt x="67222" y="63071"/>
                  </a:cubicBezTo>
                  <a:cubicBezTo>
                    <a:pt x="67391" y="63405"/>
                    <a:pt x="67567" y="63736"/>
                    <a:pt x="67751" y="64066"/>
                  </a:cubicBezTo>
                  <a:cubicBezTo>
                    <a:pt x="68051" y="64062"/>
                    <a:pt x="68352" y="64054"/>
                    <a:pt x="68652" y="64043"/>
                  </a:cubicBezTo>
                  <a:close/>
                  <a:moveTo>
                    <a:pt x="68719" y="64175"/>
                  </a:moveTo>
                  <a:cubicBezTo>
                    <a:pt x="68423" y="64186"/>
                    <a:pt x="68126" y="64193"/>
                    <a:pt x="67826" y="64197"/>
                  </a:cubicBezTo>
                  <a:cubicBezTo>
                    <a:pt x="68003" y="64505"/>
                    <a:pt x="68179" y="64812"/>
                    <a:pt x="68367" y="65116"/>
                  </a:cubicBezTo>
                  <a:cubicBezTo>
                    <a:pt x="68659" y="65128"/>
                    <a:pt x="68952" y="65135"/>
                    <a:pt x="69244" y="65139"/>
                  </a:cubicBezTo>
                  <a:cubicBezTo>
                    <a:pt x="69064" y="64820"/>
                    <a:pt x="68888" y="64497"/>
                    <a:pt x="68719" y="64175"/>
                  </a:cubicBezTo>
                  <a:close/>
                  <a:moveTo>
                    <a:pt x="69710" y="65143"/>
                  </a:moveTo>
                  <a:cubicBezTo>
                    <a:pt x="69886" y="65143"/>
                    <a:pt x="70066" y="65139"/>
                    <a:pt x="70243" y="65135"/>
                  </a:cubicBezTo>
                  <a:cubicBezTo>
                    <a:pt x="70062" y="64797"/>
                    <a:pt x="69894" y="64460"/>
                    <a:pt x="69728" y="64118"/>
                  </a:cubicBezTo>
                  <a:cubicBezTo>
                    <a:pt x="69425" y="64141"/>
                    <a:pt x="69121" y="64156"/>
                    <a:pt x="68817" y="64171"/>
                  </a:cubicBezTo>
                  <a:cubicBezTo>
                    <a:pt x="68986" y="64493"/>
                    <a:pt x="69162" y="64816"/>
                    <a:pt x="69346" y="65139"/>
                  </a:cubicBezTo>
                  <a:cubicBezTo>
                    <a:pt x="69466" y="65139"/>
                    <a:pt x="69590" y="65143"/>
                    <a:pt x="69710" y="65143"/>
                  </a:cubicBezTo>
                  <a:close/>
                  <a:moveTo>
                    <a:pt x="70310" y="65266"/>
                  </a:moveTo>
                  <a:cubicBezTo>
                    <a:pt x="70111" y="65270"/>
                    <a:pt x="69912" y="65274"/>
                    <a:pt x="69710" y="65274"/>
                  </a:cubicBezTo>
                  <a:cubicBezTo>
                    <a:pt x="69612" y="65274"/>
                    <a:pt x="69518" y="65274"/>
                    <a:pt x="69421" y="65270"/>
                  </a:cubicBezTo>
                  <a:cubicBezTo>
                    <a:pt x="69597" y="65574"/>
                    <a:pt x="69774" y="65870"/>
                    <a:pt x="69961" y="66171"/>
                  </a:cubicBezTo>
                  <a:cubicBezTo>
                    <a:pt x="70250" y="66186"/>
                    <a:pt x="70543" y="66201"/>
                    <a:pt x="70835" y="66208"/>
                  </a:cubicBezTo>
                  <a:cubicBezTo>
                    <a:pt x="70655" y="65897"/>
                    <a:pt x="70479" y="65582"/>
                    <a:pt x="70310" y="65266"/>
                  </a:cubicBezTo>
                  <a:moveTo>
                    <a:pt x="71830" y="66231"/>
                  </a:moveTo>
                  <a:cubicBezTo>
                    <a:pt x="71650" y="65900"/>
                    <a:pt x="71481" y="65570"/>
                    <a:pt x="71316" y="65240"/>
                  </a:cubicBezTo>
                  <a:cubicBezTo>
                    <a:pt x="71012" y="65251"/>
                    <a:pt x="70708" y="65259"/>
                    <a:pt x="70408" y="65266"/>
                  </a:cubicBezTo>
                  <a:cubicBezTo>
                    <a:pt x="70576" y="65585"/>
                    <a:pt x="70753" y="65897"/>
                    <a:pt x="70937" y="66212"/>
                  </a:cubicBezTo>
                  <a:cubicBezTo>
                    <a:pt x="71233" y="66223"/>
                    <a:pt x="71529" y="66227"/>
                    <a:pt x="71830" y="66231"/>
                  </a:cubicBezTo>
                  <a:close/>
                  <a:moveTo>
                    <a:pt x="71901" y="66358"/>
                  </a:moveTo>
                  <a:cubicBezTo>
                    <a:pt x="71605" y="66358"/>
                    <a:pt x="71308" y="66354"/>
                    <a:pt x="71012" y="66343"/>
                  </a:cubicBezTo>
                  <a:cubicBezTo>
                    <a:pt x="71184" y="66640"/>
                    <a:pt x="71364" y="66932"/>
                    <a:pt x="71548" y="67225"/>
                  </a:cubicBezTo>
                  <a:cubicBezTo>
                    <a:pt x="71841" y="67247"/>
                    <a:pt x="72130" y="67266"/>
                    <a:pt x="72422" y="67281"/>
                  </a:cubicBezTo>
                  <a:cubicBezTo>
                    <a:pt x="72242" y="66977"/>
                    <a:pt x="72066" y="66670"/>
                    <a:pt x="71901" y="66358"/>
                  </a:cubicBezTo>
                  <a:moveTo>
                    <a:pt x="73413" y="67322"/>
                  </a:moveTo>
                  <a:cubicBezTo>
                    <a:pt x="73233" y="67000"/>
                    <a:pt x="73064" y="66677"/>
                    <a:pt x="72899" y="66354"/>
                  </a:cubicBezTo>
                  <a:cubicBezTo>
                    <a:pt x="72644" y="66358"/>
                    <a:pt x="72389" y="66362"/>
                    <a:pt x="72134" y="66362"/>
                  </a:cubicBezTo>
                  <a:lnTo>
                    <a:pt x="72134" y="66362"/>
                  </a:lnTo>
                  <a:cubicBezTo>
                    <a:pt x="72085" y="66362"/>
                    <a:pt x="72040" y="66362"/>
                    <a:pt x="71995" y="66362"/>
                  </a:cubicBezTo>
                  <a:cubicBezTo>
                    <a:pt x="72164" y="66670"/>
                    <a:pt x="72340" y="66977"/>
                    <a:pt x="72520" y="67285"/>
                  </a:cubicBezTo>
                  <a:cubicBezTo>
                    <a:pt x="72816" y="67300"/>
                    <a:pt x="73113" y="67311"/>
                    <a:pt x="73413" y="67322"/>
                  </a:cubicBezTo>
                  <a:close/>
                  <a:moveTo>
                    <a:pt x="73484" y="67450"/>
                  </a:moveTo>
                  <a:cubicBezTo>
                    <a:pt x="73188" y="67443"/>
                    <a:pt x="72895" y="67431"/>
                    <a:pt x="72599" y="67416"/>
                  </a:cubicBezTo>
                  <a:cubicBezTo>
                    <a:pt x="72771" y="67705"/>
                    <a:pt x="72951" y="67994"/>
                    <a:pt x="73135" y="68283"/>
                  </a:cubicBezTo>
                  <a:cubicBezTo>
                    <a:pt x="73424" y="68309"/>
                    <a:pt x="73717" y="68332"/>
                    <a:pt x="74006" y="68354"/>
                  </a:cubicBezTo>
                  <a:cubicBezTo>
                    <a:pt x="73826" y="68054"/>
                    <a:pt x="73653" y="67754"/>
                    <a:pt x="73484" y="67450"/>
                  </a:cubicBezTo>
                  <a:close/>
                  <a:moveTo>
                    <a:pt x="74993" y="68411"/>
                  </a:moveTo>
                  <a:cubicBezTo>
                    <a:pt x="74816" y="68095"/>
                    <a:pt x="74644" y="67780"/>
                    <a:pt x="74479" y="67465"/>
                  </a:cubicBezTo>
                  <a:cubicBezTo>
                    <a:pt x="74178" y="67465"/>
                    <a:pt x="73874" y="67461"/>
                    <a:pt x="73574" y="67454"/>
                  </a:cubicBezTo>
                  <a:cubicBezTo>
                    <a:pt x="73747" y="67758"/>
                    <a:pt x="73923" y="68058"/>
                    <a:pt x="74103" y="68358"/>
                  </a:cubicBezTo>
                  <a:cubicBezTo>
                    <a:pt x="74400" y="68381"/>
                    <a:pt x="74696" y="68396"/>
                    <a:pt x="74993" y="68411"/>
                  </a:cubicBezTo>
                  <a:close/>
                  <a:moveTo>
                    <a:pt x="75064" y="68538"/>
                  </a:moveTo>
                  <a:cubicBezTo>
                    <a:pt x="74771" y="68527"/>
                    <a:pt x="74475" y="68508"/>
                    <a:pt x="74182" y="68489"/>
                  </a:cubicBezTo>
                  <a:cubicBezTo>
                    <a:pt x="74358" y="68774"/>
                    <a:pt x="74535" y="69056"/>
                    <a:pt x="74719" y="69341"/>
                  </a:cubicBezTo>
                  <a:cubicBezTo>
                    <a:pt x="75008" y="69371"/>
                    <a:pt x="75296" y="69401"/>
                    <a:pt x="75589" y="69424"/>
                  </a:cubicBezTo>
                  <a:cubicBezTo>
                    <a:pt x="75409" y="69131"/>
                    <a:pt x="75233" y="68835"/>
                    <a:pt x="75064" y="68538"/>
                  </a:cubicBezTo>
                  <a:close/>
                  <a:moveTo>
                    <a:pt x="76572" y="69499"/>
                  </a:moveTo>
                  <a:cubicBezTo>
                    <a:pt x="76392" y="69191"/>
                    <a:pt x="76219" y="68883"/>
                    <a:pt x="76054" y="68572"/>
                  </a:cubicBezTo>
                  <a:cubicBezTo>
                    <a:pt x="75754" y="68564"/>
                    <a:pt x="75454" y="68557"/>
                    <a:pt x="75158" y="68542"/>
                  </a:cubicBezTo>
                  <a:cubicBezTo>
                    <a:pt x="75327" y="68842"/>
                    <a:pt x="75503" y="69138"/>
                    <a:pt x="75683" y="69435"/>
                  </a:cubicBezTo>
                  <a:cubicBezTo>
                    <a:pt x="75979" y="69457"/>
                    <a:pt x="76276" y="69480"/>
                    <a:pt x="76572" y="69499"/>
                  </a:cubicBezTo>
                  <a:close/>
                  <a:moveTo>
                    <a:pt x="76643" y="69626"/>
                  </a:moveTo>
                  <a:cubicBezTo>
                    <a:pt x="76351" y="69607"/>
                    <a:pt x="76058" y="69589"/>
                    <a:pt x="75765" y="69562"/>
                  </a:cubicBezTo>
                  <a:cubicBezTo>
                    <a:pt x="75938" y="69844"/>
                    <a:pt x="76118" y="70121"/>
                    <a:pt x="76302" y="70399"/>
                  </a:cubicBezTo>
                  <a:cubicBezTo>
                    <a:pt x="76591" y="70437"/>
                    <a:pt x="76880" y="70467"/>
                    <a:pt x="77169" y="70497"/>
                  </a:cubicBezTo>
                  <a:cubicBezTo>
                    <a:pt x="76989" y="70208"/>
                    <a:pt x="76812" y="69919"/>
                    <a:pt x="76643" y="69626"/>
                  </a:cubicBezTo>
                  <a:close/>
                  <a:moveTo>
                    <a:pt x="78148" y="70587"/>
                  </a:moveTo>
                  <a:cubicBezTo>
                    <a:pt x="77968" y="70287"/>
                    <a:pt x="77795" y="69983"/>
                    <a:pt x="77630" y="69679"/>
                  </a:cubicBezTo>
                  <a:cubicBezTo>
                    <a:pt x="77330" y="69667"/>
                    <a:pt x="77034" y="69652"/>
                    <a:pt x="76734" y="69634"/>
                  </a:cubicBezTo>
                  <a:cubicBezTo>
                    <a:pt x="76906" y="69926"/>
                    <a:pt x="77082" y="70219"/>
                    <a:pt x="77263" y="70508"/>
                  </a:cubicBezTo>
                  <a:cubicBezTo>
                    <a:pt x="77555" y="70538"/>
                    <a:pt x="77852" y="70564"/>
                    <a:pt x="78148" y="70587"/>
                  </a:cubicBezTo>
                  <a:close/>
                  <a:moveTo>
                    <a:pt x="78223" y="70714"/>
                  </a:moveTo>
                  <a:cubicBezTo>
                    <a:pt x="77927" y="70692"/>
                    <a:pt x="77634" y="70666"/>
                    <a:pt x="77345" y="70635"/>
                  </a:cubicBezTo>
                  <a:cubicBezTo>
                    <a:pt x="77518" y="70913"/>
                    <a:pt x="77698" y="71187"/>
                    <a:pt x="77882" y="71461"/>
                  </a:cubicBezTo>
                  <a:cubicBezTo>
                    <a:pt x="78171" y="71498"/>
                    <a:pt x="78459" y="71536"/>
                    <a:pt x="78748" y="71570"/>
                  </a:cubicBezTo>
                  <a:cubicBezTo>
                    <a:pt x="78568" y="71285"/>
                    <a:pt x="78392" y="70999"/>
                    <a:pt x="78223" y="70714"/>
                  </a:cubicBezTo>
                  <a:close/>
                  <a:moveTo>
                    <a:pt x="79724" y="71675"/>
                  </a:moveTo>
                  <a:cubicBezTo>
                    <a:pt x="79544" y="71378"/>
                    <a:pt x="79371" y="71082"/>
                    <a:pt x="79202" y="70782"/>
                  </a:cubicBezTo>
                  <a:cubicBezTo>
                    <a:pt x="78906" y="70763"/>
                    <a:pt x="78606" y="70744"/>
                    <a:pt x="78309" y="70722"/>
                  </a:cubicBezTo>
                  <a:cubicBezTo>
                    <a:pt x="78482" y="71011"/>
                    <a:pt x="78658" y="71296"/>
                    <a:pt x="78838" y="71581"/>
                  </a:cubicBezTo>
                  <a:cubicBezTo>
                    <a:pt x="79131" y="71615"/>
                    <a:pt x="79427" y="71649"/>
                    <a:pt x="79724" y="71675"/>
                  </a:cubicBezTo>
                  <a:close/>
                  <a:moveTo>
                    <a:pt x="79799" y="71802"/>
                  </a:moveTo>
                  <a:cubicBezTo>
                    <a:pt x="79506" y="71772"/>
                    <a:pt x="79214" y="71742"/>
                    <a:pt x="78921" y="71709"/>
                  </a:cubicBezTo>
                  <a:cubicBezTo>
                    <a:pt x="79097" y="71979"/>
                    <a:pt x="79274" y="72253"/>
                    <a:pt x="79457" y="72523"/>
                  </a:cubicBezTo>
                  <a:cubicBezTo>
                    <a:pt x="79746" y="72564"/>
                    <a:pt x="80035" y="72605"/>
                    <a:pt x="80324" y="72643"/>
                  </a:cubicBezTo>
                  <a:cubicBezTo>
                    <a:pt x="80144" y="72365"/>
                    <a:pt x="79968" y="72084"/>
                    <a:pt x="79799" y="71802"/>
                  </a:cubicBezTo>
                  <a:close/>
                  <a:moveTo>
                    <a:pt x="81296" y="72763"/>
                  </a:moveTo>
                  <a:cubicBezTo>
                    <a:pt x="81120" y="72470"/>
                    <a:pt x="80943" y="72178"/>
                    <a:pt x="80778" y="71885"/>
                  </a:cubicBezTo>
                  <a:cubicBezTo>
                    <a:pt x="80478" y="71862"/>
                    <a:pt x="80182" y="71836"/>
                    <a:pt x="79885" y="71810"/>
                  </a:cubicBezTo>
                  <a:cubicBezTo>
                    <a:pt x="80058" y="72091"/>
                    <a:pt x="80234" y="72376"/>
                    <a:pt x="80414" y="72654"/>
                  </a:cubicBezTo>
                  <a:cubicBezTo>
                    <a:pt x="80707" y="72695"/>
                    <a:pt x="81003" y="72729"/>
                    <a:pt x="81296" y="72763"/>
                  </a:cubicBezTo>
                  <a:close/>
                  <a:moveTo>
                    <a:pt x="81371" y="72887"/>
                  </a:moveTo>
                  <a:cubicBezTo>
                    <a:pt x="81078" y="72853"/>
                    <a:pt x="80789" y="72819"/>
                    <a:pt x="80497" y="72782"/>
                  </a:cubicBezTo>
                  <a:cubicBezTo>
                    <a:pt x="80673" y="73052"/>
                    <a:pt x="80853" y="73318"/>
                    <a:pt x="81037" y="73585"/>
                  </a:cubicBezTo>
                  <a:cubicBezTo>
                    <a:pt x="81322" y="73630"/>
                    <a:pt x="81611" y="73675"/>
                    <a:pt x="81900" y="73720"/>
                  </a:cubicBezTo>
                  <a:cubicBezTo>
                    <a:pt x="81720" y="73442"/>
                    <a:pt x="81544" y="73164"/>
                    <a:pt x="81371" y="72887"/>
                  </a:cubicBezTo>
                  <a:moveTo>
                    <a:pt x="82868" y="73851"/>
                  </a:moveTo>
                  <a:cubicBezTo>
                    <a:pt x="82692" y="73562"/>
                    <a:pt x="82515" y="73273"/>
                    <a:pt x="82347" y="72984"/>
                  </a:cubicBezTo>
                  <a:cubicBezTo>
                    <a:pt x="82050" y="72958"/>
                    <a:pt x="81754" y="72928"/>
                    <a:pt x="81457" y="72894"/>
                  </a:cubicBezTo>
                  <a:cubicBezTo>
                    <a:pt x="81630" y="73176"/>
                    <a:pt x="81806" y="73453"/>
                    <a:pt x="81990" y="73731"/>
                  </a:cubicBezTo>
                  <a:cubicBezTo>
                    <a:pt x="82283" y="73772"/>
                    <a:pt x="82575" y="73813"/>
                    <a:pt x="82868" y="73851"/>
                  </a:cubicBezTo>
                  <a:close/>
                  <a:moveTo>
                    <a:pt x="82947" y="73971"/>
                  </a:moveTo>
                  <a:cubicBezTo>
                    <a:pt x="82654" y="73937"/>
                    <a:pt x="82362" y="73896"/>
                    <a:pt x="82073" y="73855"/>
                  </a:cubicBezTo>
                  <a:cubicBezTo>
                    <a:pt x="82249" y="74121"/>
                    <a:pt x="82429" y="74384"/>
                    <a:pt x="82613" y="74646"/>
                  </a:cubicBezTo>
                  <a:cubicBezTo>
                    <a:pt x="82898" y="74699"/>
                    <a:pt x="83187" y="74748"/>
                    <a:pt x="83476" y="74793"/>
                  </a:cubicBezTo>
                  <a:cubicBezTo>
                    <a:pt x="83296" y="74519"/>
                    <a:pt x="83119" y="74249"/>
                    <a:pt x="82947" y="73971"/>
                  </a:cubicBezTo>
                  <a:close/>
                  <a:moveTo>
                    <a:pt x="84440" y="74935"/>
                  </a:moveTo>
                  <a:cubicBezTo>
                    <a:pt x="84260" y="74654"/>
                    <a:pt x="84087" y="74369"/>
                    <a:pt x="83915" y="74084"/>
                  </a:cubicBezTo>
                  <a:cubicBezTo>
                    <a:pt x="83618" y="74054"/>
                    <a:pt x="83326" y="74020"/>
                    <a:pt x="83029" y="73982"/>
                  </a:cubicBezTo>
                  <a:cubicBezTo>
                    <a:pt x="83202" y="74260"/>
                    <a:pt x="83382" y="74534"/>
                    <a:pt x="83562" y="74808"/>
                  </a:cubicBezTo>
                  <a:cubicBezTo>
                    <a:pt x="83855" y="74853"/>
                    <a:pt x="84148" y="74894"/>
                    <a:pt x="84440" y="74935"/>
                  </a:cubicBezTo>
                  <a:close/>
                  <a:moveTo>
                    <a:pt x="84515" y="75055"/>
                  </a:moveTo>
                  <a:cubicBezTo>
                    <a:pt x="84226" y="75018"/>
                    <a:pt x="83937" y="74977"/>
                    <a:pt x="83645" y="74932"/>
                  </a:cubicBezTo>
                  <a:cubicBezTo>
                    <a:pt x="83825" y="75190"/>
                    <a:pt x="84005" y="75453"/>
                    <a:pt x="84189" y="75712"/>
                  </a:cubicBezTo>
                  <a:cubicBezTo>
                    <a:pt x="84474" y="75768"/>
                    <a:pt x="84763" y="75817"/>
                    <a:pt x="85048" y="75866"/>
                  </a:cubicBezTo>
                  <a:cubicBezTo>
                    <a:pt x="84868" y="75599"/>
                    <a:pt x="84692" y="75329"/>
                    <a:pt x="84515" y="75055"/>
                  </a:cubicBezTo>
                  <a:close/>
                  <a:moveTo>
                    <a:pt x="86012" y="76023"/>
                  </a:moveTo>
                  <a:cubicBezTo>
                    <a:pt x="85832" y="75742"/>
                    <a:pt x="85656" y="75461"/>
                    <a:pt x="85487" y="75179"/>
                  </a:cubicBezTo>
                  <a:cubicBezTo>
                    <a:pt x="85191" y="75145"/>
                    <a:pt x="84894" y="75108"/>
                    <a:pt x="84598" y="75067"/>
                  </a:cubicBezTo>
                  <a:cubicBezTo>
                    <a:pt x="84774" y="75340"/>
                    <a:pt x="84950" y="75611"/>
                    <a:pt x="85134" y="75881"/>
                  </a:cubicBezTo>
                  <a:cubicBezTo>
                    <a:pt x="85427" y="75930"/>
                    <a:pt x="85720" y="75978"/>
                    <a:pt x="86012" y="76023"/>
                  </a:cubicBezTo>
                  <a:close/>
                  <a:moveTo>
                    <a:pt x="86624" y="76943"/>
                  </a:moveTo>
                  <a:cubicBezTo>
                    <a:pt x="86440" y="76676"/>
                    <a:pt x="86264" y="76410"/>
                    <a:pt x="86091" y="76143"/>
                  </a:cubicBezTo>
                  <a:cubicBezTo>
                    <a:pt x="85798" y="76098"/>
                    <a:pt x="85506" y="76053"/>
                    <a:pt x="85217" y="76005"/>
                  </a:cubicBezTo>
                  <a:cubicBezTo>
                    <a:pt x="85393" y="76263"/>
                    <a:pt x="85573" y="76522"/>
                    <a:pt x="85761" y="76778"/>
                  </a:cubicBezTo>
                  <a:cubicBezTo>
                    <a:pt x="86046" y="76834"/>
                    <a:pt x="86335" y="76890"/>
                    <a:pt x="86624" y="76943"/>
                  </a:cubicBezTo>
                  <a:close/>
                  <a:moveTo>
                    <a:pt x="86706" y="77063"/>
                  </a:moveTo>
                  <a:cubicBezTo>
                    <a:pt x="86421" y="77014"/>
                    <a:pt x="86136" y="76958"/>
                    <a:pt x="85851" y="76901"/>
                  </a:cubicBezTo>
                  <a:cubicBezTo>
                    <a:pt x="86031" y="77149"/>
                    <a:pt x="86211" y="77397"/>
                    <a:pt x="86399" y="77640"/>
                  </a:cubicBezTo>
                  <a:cubicBezTo>
                    <a:pt x="86680" y="77704"/>
                    <a:pt x="86965" y="77768"/>
                    <a:pt x="87247" y="77828"/>
                  </a:cubicBezTo>
                  <a:cubicBezTo>
                    <a:pt x="87063" y="77573"/>
                    <a:pt x="86883" y="77318"/>
                    <a:pt x="86706" y="77063"/>
                  </a:cubicBezTo>
                  <a:moveTo>
                    <a:pt x="88188" y="78016"/>
                  </a:moveTo>
                  <a:cubicBezTo>
                    <a:pt x="88005" y="77753"/>
                    <a:pt x="87828" y="77490"/>
                    <a:pt x="87652" y="77224"/>
                  </a:cubicBezTo>
                  <a:cubicBezTo>
                    <a:pt x="87363" y="77179"/>
                    <a:pt x="87078" y="77130"/>
                    <a:pt x="86789" y="77078"/>
                  </a:cubicBezTo>
                  <a:cubicBezTo>
                    <a:pt x="86969" y="77337"/>
                    <a:pt x="87149" y="77592"/>
                    <a:pt x="87337" y="77847"/>
                  </a:cubicBezTo>
                  <a:cubicBezTo>
                    <a:pt x="87618" y="77903"/>
                    <a:pt x="87903" y="77963"/>
                    <a:pt x="88188" y="78016"/>
                  </a:cubicBezTo>
                  <a:moveTo>
                    <a:pt x="88275" y="78136"/>
                  </a:moveTo>
                  <a:cubicBezTo>
                    <a:pt x="87990" y="78083"/>
                    <a:pt x="87708" y="78027"/>
                    <a:pt x="87427" y="77967"/>
                  </a:cubicBezTo>
                  <a:cubicBezTo>
                    <a:pt x="87607" y="78215"/>
                    <a:pt x="87791" y="78458"/>
                    <a:pt x="87978" y="78699"/>
                  </a:cubicBezTo>
                  <a:cubicBezTo>
                    <a:pt x="88256" y="78766"/>
                    <a:pt x="88537" y="78830"/>
                    <a:pt x="88819" y="78894"/>
                  </a:cubicBezTo>
                  <a:cubicBezTo>
                    <a:pt x="88631" y="78642"/>
                    <a:pt x="88451" y="78391"/>
                    <a:pt x="88275" y="78136"/>
                  </a:cubicBezTo>
                  <a:moveTo>
                    <a:pt x="89768" y="79092"/>
                  </a:moveTo>
                  <a:cubicBezTo>
                    <a:pt x="89584" y="78834"/>
                    <a:pt x="89404" y="78571"/>
                    <a:pt x="89228" y="78312"/>
                  </a:cubicBezTo>
                  <a:cubicBezTo>
                    <a:pt x="88935" y="78260"/>
                    <a:pt x="88646" y="78207"/>
                    <a:pt x="88354" y="78151"/>
                  </a:cubicBezTo>
                  <a:cubicBezTo>
                    <a:pt x="88534" y="78406"/>
                    <a:pt x="88717" y="78661"/>
                    <a:pt x="88901" y="78912"/>
                  </a:cubicBezTo>
                  <a:cubicBezTo>
                    <a:pt x="89190" y="78976"/>
                    <a:pt x="89479" y="79036"/>
                    <a:pt x="89768" y="79092"/>
                  </a:cubicBezTo>
                  <a:close/>
                  <a:moveTo>
                    <a:pt x="89851" y="79213"/>
                  </a:moveTo>
                  <a:cubicBezTo>
                    <a:pt x="89565" y="79156"/>
                    <a:pt x="89277" y="79096"/>
                    <a:pt x="88991" y="79032"/>
                  </a:cubicBezTo>
                  <a:cubicBezTo>
                    <a:pt x="89175" y="79276"/>
                    <a:pt x="89359" y="79516"/>
                    <a:pt x="89547" y="79760"/>
                  </a:cubicBezTo>
                  <a:cubicBezTo>
                    <a:pt x="89832" y="79828"/>
                    <a:pt x="90113" y="79895"/>
                    <a:pt x="90398" y="79963"/>
                  </a:cubicBezTo>
                  <a:cubicBezTo>
                    <a:pt x="90211" y="79712"/>
                    <a:pt x="90031" y="79464"/>
                    <a:pt x="89851" y="79213"/>
                  </a:cubicBezTo>
                  <a:moveTo>
                    <a:pt x="91344" y="80173"/>
                  </a:moveTo>
                  <a:cubicBezTo>
                    <a:pt x="91160" y="79914"/>
                    <a:pt x="90980" y="79655"/>
                    <a:pt x="90804" y="79396"/>
                  </a:cubicBezTo>
                  <a:cubicBezTo>
                    <a:pt x="90511" y="79344"/>
                    <a:pt x="90222" y="79288"/>
                    <a:pt x="89929" y="79228"/>
                  </a:cubicBezTo>
                  <a:cubicBezTo>
                    <a:pt x="90109" y="79479"/>
                    <a:pt x="90293" y="79730"/>
                    <a:pt x="90481" y="79982"/>
                  </a:cubicBezTo>
                  <a:cubicBezTo>
                    <a:pt x="90770" y="80045"/>
                    <a:pt x="91055" y="80109"/>
                    <a:pt x="91344" y="80173"/>
                  </a:cubicBezTo>
                  <a:close/>
                  <a:moveTo>
                    <a:pt x="91430" y="80289"/>
                  </a:moveTo>
                  <a:cubicBezTo>
                    <a:pt x="91141" y="80229"/>
                    <a:pt x="90856" y="80166"/>
                    <a:pt x="90571" y="80102"/>
                  </a:cubicBezTo>
                  <a:cubicBezTo>
                    <a:pt x="90755" y="80342"/>
                    <a:pt x="90939" y="80582"/>
                    <a:pt x="91126" y="80822"/>
                  </a:cubicBezTo>
                  <a:cubicBezTo>
                    <a:pt x="91411" y="80893"/>
                    <a:pt x="91693" y="80965"/>
                    <a:pt x="91978" y="81032"/>
                  </a:cubicBezTo>
                  <a:cubicBezTo>
                    <a:pt x="91790" y="80785"/>
                    <a:pt x="91610" y="80537"/>
                    <a:pt x="91430" y="80289"/>
                  </a:cubicBezTo>
                  <a:moveTo>
                    <a:pt x="90875" y="79408"/>
                  </a:moveTo>
                  <a:cubicBezTo>
                    <a:pt x="91055" y="79670"/>
                    <a:pt x="91235" y="79929"/>
                    <a:pt x="91423" y="80188"/>
                  </a:cubicBezTo>
                  <a:cubicBezTo>
                    <a:pt x="91715" y="80248"/>
                    <a:pt x="92008" y="80308"/>
                    <a:pt x="92301" y="80368"/>
                  </a:cubicBezTo>
                  <a:cubicBezTo>
                    <a:pt x="92117" y="80102"/>
                    <a:pt x="91940" y="79832"/>
                    <a:pt x="91764" y="79565"/>
                  </a:cubicBezTo>
                  <a:cubicBezTo>
                    <a:pt x="91468" y="79516"/>
                    <a:pt x="91171" y="79464"/>
                    <a:pt x="90875" y="79408"/>
                  </a:cubicBezTo>
                  <a:moveTo>
                    <a:pt x="91228" y="78620"/>
                  </a:moveTo>
                  <a:cubicBezTo>
                    <a:pt x="91400" y="78901"/>
                    <a:pt x="91577" y="79183"/>
                    <a:pt x="91760" y="79460"/>
                  </a:cubicBezTo>
                  <a:cubicBezTo>
                    <a:pt x="92061" y="79513"/>
                    <a:pt x="92364" y="79561"/>
                    <a:pt x="92668" y="79607"/>
                  </a:cubicBezTo>
                  <a:cubicBezTo>
                    <a:pt x="92488" y="79318"/>
                    <a:pt x="92316" y="79029"/>
                    <a:pt x="92147" y="78740"/>
                  </a:cubicBezTo>
                  <a:cubicBezTo>
                    <a:pt x="91839" y="78702"/>
                    <a:pt x="91535" y="78661"/>
                    <a:pt x="91228" y="78620"/>
                  </a:cubicBezTo>
                  <a:close/>
                  <a:moveTo>
                    <a:pt x="90642" y="77625"/>
                  </a:moveTo>
                  <a:cubicBezTo>
                    <a:pt x="90811" y="77922"/>
                    <a:pt x="90984" y="78215"/>
                    <a:pt x="91160" y="78507"/>
                  </a:cubicBezTo>
                  <a:cubicBezTo>
                    <a:pt x="91468" y="78552"/>
                    <a:pt x="91775" y="78590"/>
                    <a:pt x="92083" y="78627"/>
                  </a:cubicBezTo>
                  <a:cubicBezTo>
                    <a:pt x="91907" y="78327"/>
                    <a:pt x="91738" y="78023"/>
                    <a:pt x="91573" y="77719"/>
                  </a:cubicBezTo>
                  <a:cubicBezTo>
                    <a:pt x="91261" y="77693"/>
                    <a:pt x="90950" y="77659"/>
                    <a:pt x="90642" y="77625"/>
                  </a:cubicBezTo>
                  <a:close/>
                  <a:moveTo>
                    <a:pt x="132766" y="11572"/>
                  </a:moveTo>
                  <a:cubicBezTo>
                    <a:pt x="139745" y="11572"/>
                    <a:pt x="146142" y="12153"/>
                    <a:pt x="151372" y="13391"/>
                  </a:cubicBezTo>
                  <a:cubicBezTo>
                    <a:pt x="156603" y="14629"/>
                    <a:pt x="160666" y="16520"/>
                    <a:pt x="162981" y="19158"/>
                  </a:cubicBezTo>
                  <a:cubicBezTo>
                    <a:pt x="165296" y="21796"/>
                    <a:pt x="166335" y="24824"/>
                    <a:pt x="166335" y="28069"/>
                  </a:cubicBezTo>
                  <a:cubicBezTo>
                    <a:pt x="166335" y="33607"/>
                    <a:pt x="163311" y="39775"/>
                    <a:pt x="158460" y="45767"/>
                  </a:cubicBezTo>
                  <a:cubicBezTo>
                    <a:pt x="153605" y="51759"/>
                    <a:pt x="146923" y="57575"/>
                    <a:pt x="139595" y="62404"/>
                  </a:cubicBezTo>
                  <a:cubicBezTo>
                    <a:pt x="125964" y="71423"/>
                    <a:pt x="109721" y="76766"/>
                    <a:pt x="94717" y="76766"/>
                  </a:cubicBezTo>
                  <a:cubicBezTo>
                    <a:pt x="93494" y="76766"/>
                    <a:pt x="92278" y="76732"/>
                    <a:pt x="91074" y="76657"/>
                  </a:cubicBezTo>
                  <a:cubicBezTo>
                    <a:pt x="91235" y="76980"/>
                    <a:pt x="91400" y="77299"/>
                    <a:pt x="91569" y="77614"/>
                  </a:cubicBezTo>
                  <a:cubicBezTo>
                    <a:pt x="93456" y="77787"/>
                    <a:pt x="95370" y="77873"/>
                    <a:pt x="97302" y="77873"/>
                  </a:cubicBezTo>
                  <a:cubicBezTo>
                    <a:pt x="112629" y="77873"/>
                    <a:pt x="129209" y="72534"/>
                    <a:pt x="142945" y="63518"/>
                  </a:cubicBezTo>
                  <a:cubicBezTo>
                    <a:pt x="150382" y="58655"/>
                    <a:pt x="157121" y="52768"/>
                    <a:pt x="161998" y="46683"/>
                  </a:cubicBezTo>
                  <a:cubicBezTo>
                    <a:pt x="166872" y="40597"/>
                    <a:pt x="169885" y="34316"/>
                    <a:pt x="169885" y="28669"/>
                  </a:cubicBezTo>
                  <a:cubicBezTo>
                    <a:pt x="169885" y="25274"/>
                    <a:pt x="168797" y="22103"/>
                    <a:pt x="166369" y="19338"/>
                  </a:cubicBezTo>
                  <a:cubicBezTo>
                    <a:pt x="163923" y="16547"/>
                    <a:pt x="159619" y="14528"/>
                    <a:pt x="154096" y="13207"/>
                  </a:cubicBezTo>
                  <a:cubicBezTo>
                    <a:pt x="148570" y="11883"/>
                    <a:pt x="141827" y="11264"/>
                    <a:pt x="134500" y="11264"/>
                  </a:cubicBezTo>
                  <a:lnTo>
                    <a:pt x="134496" y="11264"/>
                  </a:lnTo>
                  <a:cubicBezTo>
                    <a:pt x="130372" y="11264"/>
                    <a:pt x="126065" y="11459"/>
                    <a:pt x="121686" y="11838"/>
                  </a:cubicBezTo>
                  <a:cubicBezTo>
                    <a:pt x="121544" y="11909"/>
                    <a:pt x="121401" y="11981"/>
                    <a:pt x="121259" y="12052"/>
                  </a:cubicBezTo>
                  <a:cubicBezTo>
                    <a:pt x="125198" y="11737"/>
                    <a:pt x="129063" y="11572"/>
                    <a:pt x="132766" y="11572"/>
                  </a:cubicBezTo>
                  <a:moveTo>
                    <a:pt x="120591" y="12386"/>
                  </a:moveTo>
                  <a:cubicBezTo>
                    <a:pt x="124178" y="12116"/>
                    <a:pt x="127682" y="11981"/>
                    <a:pt x="131036" y="11981"/>
                  </a:cubicBezTo>
                  <a:cubicBezTo>
                    <a:pt x="137659" y="11981"/>
                    <a:pt x="143700" y="12517"/>
                    <a:pt x="148622" y="13669"/>
                  </a:cubicBezTo>
                  <a:cubicBezTo>
                    <a:pt x="153549" y="14825"/>
                    <a:pt x="157361" y="16588"/>
                    <a:pt x="159518" y="19049"/>
                  </a:cubicBezTo>
                  <a:lnTo>
                    <a:pt x="159518" y="19049"/>
                  </a:lnTo>
                  <a:cubicBezTo>
                    <a:pt x="161709" y="21544"/>
                    <a:pt x="162692" y="24407"/>
                    <a:pt x="162692" y="27480"/>
                  </a:cubicBezTo>
                  <a:cubicBezTo>
                    <a:pt x="162692" y="32872"/>
                    <a:pt x="159668" y="38909"/>
                    <a:pt x="154847" y="44795"/>
                  </a:cubicBezTo>
                  <a:cubicBezTo>
                    <a:pt x="150025" y="50682"/>
                    <a:pt x="143399" y="56419"/>
                    <a:pt x="136188" y="61210"/>
                  </a:cubicBezTo>
                  <a:cubicBezTo>
                    <a:pt x="122677" y="70227"/>
                    <a:pt x="106802" y="75566"/>
                    <a:pt x="92143" y="75566"/>
                  </a:cubicBezTo>
                  <a:cubicBezTo>
                    <a:pt x="91607" y="75566"/>
                    <a:pt x="91070" y="75558"/>
                    <a:pt x="90533" y="75543"/>
                  </a:cubicBezTo>
                  <a:cubicBezTo>
                    <a:pt x="90687" y="75881"/>
                    <a:pt x="90849" y="76215"/>
                    <a:pt x="91017" y="76549"/>
                  </a:cubicBezTo>
                  <a:cubicBezTo>
                    <a:pt x="92241" y="76624"/>
                    <a:pt x="93475" y="76661"/>
                    <a:pt x="94717" y="76661"/>
                  </a:cubicBezTo>
                  <a:cubicBezTo>
                    <a:pt x="109695" y="76661"/>
                    <a:pt x="125919" y="71326"/>
                    <a:pt x="139535" y="62317"/>
                  </a:cubicBezTo>
                  <a:cubicBezTo>
                    <a:pt x="146855" y="57492"/>
                    <a:pt x="153530" y="51680"/>
                    <a:pt x="158374" y="45700"/>
                  </a:cubicBezTo>
                  <a:cubicBezTo>
                    <a:pt x="163221" y="39719"/>
                    <a:pt x="166230" y="33570"/>
                    <a:pt x="166230" y="28069"/>
                  </a:cubicBezTo>
                  <a:cubicBezTo>
                    <a:pt x="166230" y="24846"/>
                    <a:pt x="165199" y="21848"/>
                    <a:pt x="162899" y="19229"/>
                  </a:cubicBezTo>
                  <a:cubicBezTo>
                    <a:pt x="160614" y="16618"/>
                    <a:pt x="156565" y="14727"/>
                    <a:pt x="151346" y="13493"/>
                  </a:cubicBezTo>
                  <a:cubicBezTo>
                    <a:pt x="146131" y="12258"/>
                    <a:pt x="139741" y="11680"/>
                    <a:pt x="132766" y="11680"/>
                  </a:cubicBezTo>
                  <a:lnTo>
                    <a:pt x="132766" y="11680"/>
                  </a:lnTo>
                  <a:cubicBezTo>
                    <a:pt x="128984" y="11680"/>
                    <a:pt x="125030" y="11849"/>
                    <a:pt x="121000" y="12179"/>
                  </a:cubicBezTo>
                  <a:cubicBezTo>
                    <a:pt x="120865" y="12247"/>
                    <a:pt x="120730" y="12314"/>
                    <a:pt x="120591" y="12386"/>
                  </a:cubicBezTo>
                  <a:moveTo>
                    <a:pt x="120471" y="12393"/>
                  </a:moveTo>
                  <a:cubicBezTo>
                    <a:pt x="120602" y="12326"/>
                    <a:pt x="120741" y="12258"/>
                    <a:pt x="120872" y="12191"/>
                  </a:cubicBezTo>
                  <a:cubicBezTo>
                    <a:pt x="120482" y="12221"/>
                    <a:pt x="120084" y="12258"/>
                    <a:pt x="119690" y="12292"/>
                  </a:cubicBezTo>
                  <a:cubicBezTo>
                    <a:pt x="119559" y="12356"/>
                    <a:pt x="119428" y="12423"/>
                    <a:pt x="119293" y="12487"/>
                  </a:cubicBezTo>
                  <a:cubicBezTo>
                    <a:pt x="119687" y="12453"/>
                    <a:pt x="120077" y="12423"/>
                    <a:pt x="120471" y="12393"/>
                  </a:cubicBezTo>
                  <a:close/>
                  <a:moveTo>
                    <a:pt x="118651" y="12810"/>
                  </a:moveTo>
                  <a:cubicBezTo>
                    <a:pt x="119045" y="12780"/>
                    <a:pt x="119443" y="12750"/>
                    <a:pt x="119833" y="12720"/>
                  </a:cubicBezTo>
                  <a:cubicBezTo>
                    <a:pt x="119961" y="12656"/>
                    <a:pt x="120088" y="12588"/>
                    <a:pt x="120216" y="12525"/>
                  </a:cubicBezTo>
                  <a:cubicBezTo>
                    <a:pt x="119822" y="12555"/>
                    <a:pt x="119424" y="12585"/>
                    <a:pt x="119026" y="12618"/>
                  </a:cubicBezTo>
                  <a:cubicBezTo>
                    <a:pt x="118902" y="12682"/>
                    <a:pt x="118775" y="12746"/>
                    <a:pt x="118651" y="12810"/>
                  </a:cubicBezTo>
                  <a:moveTo>
                    <a:pt x="118520" y="12817"/>
                  </a:moveTo>
                  <a:cubicBezTo>
                    <a:pt x="118644" y="12757"/>
                    <a:pt x="118767" y="12693"/>
                    <a:pt x="118891" y="12630"/>
                  </a:cubicBezTo>
                  <a:cubicBezTo>
                    <a:pt x="118501" y="12663"/>
                    <a:pt x="118107" y="12701"/>
                    <a:pt x="117713" y="12738"/>
                  </a:cubicBezTo>
                  <a:cubicBezTo>
                    <a:pt x="117593" y="12795"/>
                    <a:pt x="117469" y="12855"/>
                    <a:pt x="117349" y="12915"/>
                  </a:cubicBezTo>
                  <a:cubicBezTo>
                    <a:pt x="117739" y="12881"/>
                    <a:pt x="118130" y="12851"/>
                    <a:pt x="118520" y="12817"/>
                  </a:cubicBezTo>
                  <a:close/>
                  <a:moveTo>
                    <a:pt x="117908" y="13132"/>
                  </a:moveTo>
                  <a:cubicBezTo>
                    <a:pt x="118024" y="13072"/>
                    <a:pt x="118145" y="13012"/>
                    <a:pt x="118257" y="12952"/>
                  </a:cubicBezTo>
                  <a:cubicBezTo>
                    <a:pt x="117863" y="12982"/>
                    <a:pt x="117469" y="13016"/>
                    <a:pt x="117071" y="13054"/>
                  </a:cubicBezTo>
                  <a:cubicBezTo>
                    <a:pt x="116959" y="13110"/>
                    <a:pt x="116846" y="13166"/>
                    <a:pt x="116730" y="13222"/>
                  </a:cubicBezTo>
                  <a:cubicBezTo>
                    <a:pt x="117124" y="13192"/>
                    <a:pt x="117518" y="13162"/>
                    <a:pt x="117908" y="13132"/>
                  </a:cubicBezTo>
                  <a:close/>
                  <a:moveTo>
                    <a:pt x="116145" y="13523"/>
                  </a:moveTo>
                  <a:cubicBezTo>
                    <a:pt x="116539" y="13493"/>
                    <a:pt x="116933" y="13463"/>
                    <a:pt x="117327" y="13436"/>
                  </a:cubicBezTo>
                  <a:cubicBezTo>
                    <a:pt x="117435" y="13380"/>
                    <a:pt x="117544" y="13324"/>
                    <a:pt x="117653" y="13267"/>
                  </a:cubicBezTo>
                  <a:cubicBezTo>
                    <a:pt x="117255" y="13297"/>
                    <a:pt x="116858" y="13327"/>
                    <a:pt x="116460" y="13361"/>
                  </a:cubicBezTo>
                  <a:cubicBezTo>
                    <a:pt x="116355" y="13414"/>
                    <a:pt x="116250" y="13466"/>
                    <a:pt x="116145" y="13523"/>
                  </a:cubicBezTo>
                  <a:close/>
                  <a:moveTo>
                    <a:pt x="116010" y="13530"/>
                  </a:moveTo>
                  <a:cubicBezTo>
                    <a:pt x="116115" y="13478"/>
                    <a:pt x="116216" y="13425"/>
                    <a:pt x="116321" y="13373"/>
                  </a:cubicBezTo>
                  <a:cubicBezTo>
                    <a:pt x="115931" y="13406"/>
                    <a:pt x="115537" y="13440"/>
                    <a:pt x="115143" y="13474"/>
                  </a:cubicBezTo>
                  <a:cubicBezTo>
                    <a:pt x="115038" y="13526"/>
                    <a:pt x="114940" y="13575"/>
                    <a:pt x="114839" y="13628"/>
                  </a:cubicBezTo>
                  <a:cubicBezTo>
                    <a:pt x="115229" y="13594"/>
                    <a:pt x="115619" y="13560"/>
                    <a:pt x="116010" y="13530"/>
                  </a:cubicBezTo>
                  <a:moveTo>
                    <a:pt x="115454" y="13819"/>
                  </a:moveTo>
                  <a:cubicBezTo>
                    <a:pt x="115548" y="13770"/>
                    <a:pt x="115646" y="13721"/>
                    <a:pt x="115743" y="13669"/>
                  </a:cubicBezTo>
                  <a:cubicBezTo>
                    <a:pt x="115349" y="13703"/>
                    <a:pt x="114952" y="13733"/>
                    <a:pt x="114558" y="13766"/>
                  </a:cubicBezTo>
                  <a:cubicBezTo>
                    <a:pt x="114464" y="13815"/>
                    <a:pt x="114370" y="13860"/>
                    <a:pt x="114276" y="13909"/>
                  </a:cubicBezTo>
                  <a:cubicBezTo>
                    <a:pt x="114670" y="13879"/>
                    <a:pt x="115064" y="13849"/>
                    <a:pt x="115454" y="13819"/>
                  </a:cubicBezTo>
                  <a:close/>
                  <a:moveTo>
                    <a:pt x="113747" y="14179"/>
                  </a:moveTo>
                  <a:cubicBezTo>
                    <a:pt x="114145" y="14153"/>
                    <a:pt x="114535" y="14127"/>
                    <a:pt x="114925" y="14100"/>
                  </a:cubicBezTo>
                  <a:cubicBezTo>
                    <a:pt x="115015" y="14052"/>
                    <a:pt x="115102" y="14007"/>
                    <a:pt x="115192" y="13958"/>
                  </a:cubicBezTo>
                  <a:cubicBezTo>
                    <a:pt x="114798" y="13988"/>
                    <a:pt x="114400" y="14018"/>
                    <a:pt x="114002" y="14052"/>
                  </a:cubicBezTo>
                  <a:cubicBezTo>
                    <a:pt x="113916" y="14093"/>
                    <a:pt x="113833" y="14138"/>
                    <a:pt x="113747" y="14179"/>
                  </a:cubicBezTo>
                  <a:close/>
                  <a:moveTo>
                    <a:pt x="113612" y="14190"/>
                  </a:moveTo>
                  <a:cubicBezTo>
                    <a:pt x="113695" y="14149"/>
                    <a:pt x="113777" y="14104"/>
                    <a:pt x="113860" y="14063"/>
                  </a:cubicBezTo>
                  <a:cubicBezTo>
                    <a:pt x="113466" y="14093"/>
                    <a:pt x="113072" y="14127"/>
                    <a:pt x="112678" y="14164"/>
                  </a:cubicBezTo>
                  <a:cubicBezTo>
                    <a:pt x="112599" y="14202"/>
                    <a:pt x="112520" y="14243"/>
                    <a:pt x="112441" y="14281"/>
                  </a:cubicBezTo>
                  <a:cubicBezTo>
                    <a:pt x="112835" y="14250"/>
                    <a:pt x="113222" y="14220"/>
                    <a:pt x="113612" y="14190"/>
                  </a:cubicBezTo>
                  <a:moveTo>
                    <a:pt x="113117" y="14453"/>
                  </a:moveTo>
                  <a:cubicBezTo>
                    <a:pt x="113188" y="14412"/>
                    <a:pt x="113263" y="14374"/>
                    <a:pt x="113338" y="14333"/>
                  </a:cubicBezTo>
                  <a:cubicBezTo>
                    <a:pt x="112944" y="14363"/>
                    <a:pt x="112550" y="14397"/>
                    <a:pt x="112156" y="14431"/>
                  </a:cubicBezTo>
                  <a:cubicBezTo>
                    <a:pt x="112085" y="14464"/>
                    <a:pt x="112018" y="14498"/>
                    <a:pt x="111946" y="14536"/>
                  </a:cubicBezTo>
                  <a:cubicBezTo>
                    <a:pt x="112340" y="14506"/>
                    <a:pt x="112727" y="14479"/>
                    <a:pt x="113117" y="14453"/>
                  </a:cubicBezTo>
                  <a:close/>
                  <a:moveTo>
                    <a:pt x="112648" y="14701"/>
                  </a:moveTo>
                  <a:cubicBezTo>
                    <a:pt x="112712" y="14667"/>
                    <a:pt x="112779" y="14629"/>
                    <a:pt x="112847" y="14596"/>
                  </a:cubicBezTo>
                  <a:cubicBezTo>
                    <a:pt x="112453" y="14622"/>
                    <a:pt x="112059" y="14652"/>
                    <a:pt x="111665" y="14682"/>
                  </a:cubicBezTo>
                  <a:cubicBezTo>
                    <a:pt x="111605" y="14712"/>
                    <a:pt x="111541" y="14746"/>
                    <a:pt x="111481" y="14776"/>
                  </a:cubicBezTo>
                  <a:cubicBezTo>
                    <a:pt x="111875" y="14750"/>
                    <a:pt x="112261" y="14723"/>
                    <a:pt x="112648" y="14701"/>
                  </a:cubicBezTo>
                  <a:close/>
                  <a:moveTo>
                    <a:pt x="112205" y="14941"/>
                  </a:moveTo>
                  <a:cubicBezTo>
                    <a:pt x="112265" y="14911"/>
                    <a:pt x="112321" y="14877"/>
                    <a:pt x="112381" y="14843"/>
                  </a:cubicBezTo>
                  <a:cubicBezTo>
                    <a:pt x="111991" y="14870"/>
                    <a:pt x="111597" y="14896"/>
                    <a:pt x="111203" y="14922"/>
                  </a:cubicBezTo>
                  <a:cubicBezTo>
                    <a:pt x="111151" y="14952"/>
                    <a:pt x="111098" y="14978"/>
                    <a:pt x="111046" y="15005"/>
                  </a:cubicBezTo>
                  <a:cubicBezTo>
                    <a:pt x="111436" y="14982"/>
                    <a:pt x="111822" y="14960"/>
                    <a:pt x="112205" y="14941"/>
                  </a:cubicBezTo>
                  <a:close/>
                  <a:moveTo>
                    <a:pt x="111781" y="15173"/>
                  </a:moveTo>
                  <a:cubicBezTo>
                    <a:pt x="111834" y="15143"/>
                    <a:pt x="111890" y="15113"/>
                    <a:pt x="111942" y="15083"/>
                  </a:cubicBezTo>
                  <a:cubicBezTo>
                    <a:pt x="111556" y="15106"/>
                    <a:pt x="111166" y="15128"/>
                    <a:pt x="110772" y="15155"/>
                  </a:cubicBezTo>
                  <a:cubicBezTo>
                    <a:pt x="110727" y="15177"/>
                    <a:pt x="110682" y="15203"/>
                    <a:pt x="110637" y="15226"/>
                  </a:cubicBezTo>
                  <a:cubicBezTo>
                    <a:pt x="111019" y="15207"/>
                    <a:pt x="111402" y="15188"/>
                    <a:pt x="111781" y="15173"/>
                  </a:cubicBezTo>
                  <a:close/>
                  <a:moveTo>
                    <a:pt x="111368" y="15406"/>
                  </a:moveTo>
                  <a:cubicBezTo>
                    <a:pt x="111421" y="15376"/>
                    <a:pt x="111473" y="15346"/>
                    <a:pt x="111526" y="15316"/>
                  </a:cubicBezTo>
                  <a:cubicBezTo>
                    <a:pt x="111143" y="15335"/>
                    <a:pt x="110757" y="15350"/>
                    <a:pt x="110367" y="15372"/>
                  </a:cubicBezTo>
                  <a:cubicBezTo>
                    <a:pt x="110325" y="15395"/>
                    <a:pt x="110284" y="15417"/>
                    <a:pt x="110243" y="15440"/>
                  </a:cubicBezTo>
                  <a:cubicBezTo>
                    <a:pt x="110622" y="15425"/>
                    <a:pt x="110997" y="15414"/>
                    <a:pt x="111368" y="15406"/>
                  </a:cubicBezTo>
                  <a:close/>
                  <a:moveTo>
                    <a:pt x="110952" y="15642"/>
                  </a:moveTo>
                  <a:cubicBezTo>
                    <a:pt x="111008" y="15612"/>
                    <a:pt x="111064" y="15579"/>
                    <a:pt x="111121" y="15545"/>
                  </a:cubicBezTo>
                  <a:cubicBezTo>
                    <a:pt x="110746" y="15556"/>
                    <a:pt x="110363" y="15567"/>
                    <a:pt x="109980" y="15586"/>
                  </a:cubicBezTo>
                  <a:cubicBezTo>
                    <a:pt x="109939" y="15609"/>
                    <a:pt x="109894" y="15631"/>
                    <a:pt x="109853" y="15654"/>
                  </a:cubicBezTo>
                  <a:cubicBezTo>
                    <a:pt x="110224" y="15646"/>
                    <a:pt x="110592" y="15642"/>
                    <a:pt x="110952" y="15642"/>
                  </a:cubicBezTo>
                  <a:close/>
                  <a:moveTo>
                    <a:pt x="109597" y="15796"/>
                  </a:moveTo>
                  <a:cubicBezTo>
                    <a:pt x="109545" y="15823"/>
                    <a:pt x="109496" y="15853"/>
                    <a:pt x="109447" y="15879"/>
                  </a:cubicBezTo>
                  <a:cubicBezTo>
                    <a:pt x="109808" y="15883"/>
                    <a:pt x="110157" y="15890"/>
                    <a:pt x="110502" y="15901"/>
                  </a:cubicBezTo>
                  <a:cubicBezTo>
                    <a:pt x="110569" y="15860"/>
                    <a:pt x="110641" y="15823"/>
                    <a:pt x="110712" y="15781"/>
                  </a:cubicBezTo>
                  <a:cubicBezTo>
                    <a:pt x="110348" y="15781"/>
                    <a:pt x="109976" y="15789"/>
                    <a:pt x="109597" y="15796"/>
                  </a:cubicBezTo>
                  <a:close/>
                  <a:moveTo>
                    <a:pt x="109733" y="15657"/>
                  </a:moveTo>
                  <a:cubicBezTo>
                    <a:pt x="109770" y="15635"/>
                    <a:pt x="109811" y="15612"/>
                    <a:pt x="109849" y="15590"/>
                  </a:cubicBezTo>
                  <a:cubicBezTo>
                    <a:pt x="109481" y="15605"/>
                    <a:pt x="109106" y="15624"/>
                    <a:pt x="108727" y="15642"/>
                  </a:cubicBezTo>
                  <a:cubicBezTo>
                    <a:pt x="108701" y="15657"/>
                    <a:pt x="108674" y="15672"/>
                    <a:pt x="108648" y="15688"/>
                  </a:cubicBezTo>
                  <a:cubicBezTo>
                    <a:pt x="109016" y="15672"/>
                    <a:pt x="109376" y="15661"/>
                    <a:pt x="109733" y="15657"/>
                  </a:cubicBezTo>
                  <a:close/>
                  <a:moveTo>
                    <a:pt x="108975" y="15879"/>
                  </a:moveTo>
                  <a:cubicBezTo>
                    <a:pt x="109095" y="15879"/>
                    <a:pt x="109211" y="15879"/>
                    <a:pt x="109331" y="15879"/>
                  </a:cubicBezTo>
                  <a:cubicBezTo>
                    <a:pt x="109380" y="15853"/>
                    <a:pt x="109425" y="15826"/>
                    <a:pt x="109474" y="15800"/>
                  </a:cubicBezTo>
                  <a:cubicBezTo>
                    <a:pt x="109113" y="15808"/>
                    <a:pt x="108746" y="15819"/>
                    <a:pt x="108374" y="15834"/>
                  </a:cubicBezTo>
                  <a:cubicBezTo>
                    <a:pt x="108344" y="15849"/>
                    <a:pt x="108314" y="15868"/>
                    <a:pt x="108284" y="15883"/>
                  </a:cubicBezTo>
                  <a:cubicBezTo>
                    <a:pt x="108517" y="15879"/>
                    <a:pt x="108746" y="15879"/>
                    <a:pt x="108975" y="15879"/>
                  </a:cubicBezTo>
                  <a:close/>
                  <a:moveTo>
                    <a:pt x="107879" y="16104"/>
                  </a:moveTo>
                  <a:cubicBezTo>
                    <a:pt x="108220" y="16111"/>
                    <a:pt x="108551" y="16123"/>
                    <a:pt x="108873" y="16141"/>
                  </a:cubicBezTo>
                  <a:cubicBezTo>
                    <a:pt x="108945" y="16100"/>
                    <a:pt x="109016" y="16059"/>
                    <a:pt x="109087" y="16018"/>
                  </a:cubicBezTo>
                  <a:cubicBezTo>
                    <a:pt x="109050" y="16018"/>
                    <a:pt x="109012" y="16018"/>
                    <a:pt x="108975" y="16018"/>
                  </a:cubicBezTo>
                  <a:lnTo>
                    <a:pt x="108975" y="16018"/>
                  </a:lnTo>
                  <a:cubicBezTo>
                    <a:pt x="108659" y="16018"/>
                    <a:pt x="108344" y="16021"/>
                    <a:pt x="108022" y="16025"/>
                  </a:cubicBezTo>
                  <a:cubicBezTo>
                    <a:pt x="107977" y="16051"/>
                    <a:pt x="107928" y="16078"/>
                    <a:pt x="107879" y="16104"/>
                  </a:cubicBezTo>
                  <a:close/>
                  <a:moveTo>
                    <a:pt x="107763" y="16100"/>
                  </a:moveTo>
                  <a:cubicBezTo>
                    <a:pt x="107808" y="16078"/>
                    <a:pt x="107849" y="16051"/>
                    <a:pt x="107894" y="16029"/>
                  </a:cubicBezTo>
                  <a:cubicBezTo>
                    <a:pt x="107541" y="16036"/>
                    <a:pt x="107181" y="16044"/>
                    <a:pt x="106813" y="16059"/>
                  </a:cubicBezTo>
                  <a:cubicBezTo>
                    <a:pt x="106795" y="16070"/>
                    <a:pt x="106772" y="16081"/>
                    <a:pt x="106750" y="16093"/>
                  </a:cubicBezTo>
                  <a:cubicBezTo>
                    <a:pt x="106791" y="16093"/>
                    <a:pt x="106828" y="16093"/>
                    <a:pt x="106866" y="16093"/>
                  </a:cubicBezTo>
                  <a:cubicBezTo>
                    <a:pt x="107174" y="16093"/>
                    <a:pt x="107470" y="16096"/>
                    <a:pt x="107763" y="16100"/>
                  </a:cubicBezTo>
                  <a:close/>
                  <a:moveTo>
                    <a:pt x="108269" y="16490"/>
                  </a:moveTo>
                  <a:cubicBezTo>
                    <a:pt x="108393" y="16419"/>
                    <a:pt x="108517" y="16344"/>
                    <a:pt x="108644" y="16273"/>
                  </a:cubicBezTo>
                  <a:cubicBezTo>
                    <a:pt x="108318" y="16258"/>
                    <a:pt x="107980" y="16247"/>
                    <a:pt x="107635" y="16243"/>
                  </a:cubicBezTo>
                  <a:cubicBezTo>
                    <a:pt x="107545" y="16292"/>
                    <a:pt x="107455" y="16340"/>
                    <a:pt x="107369" y="16389"/>
                  </a:cubicBezTo>
                  <a:cubicBezTo>
                    <a:pt x="107680" y="16419"/>
                    <a:pt x="107980" y="16453"/>
                    <a:pt x="108269" y="16490"/>
                  </a:cubicBezTo>
                  <a:close/>
                  <a:moveTo>
                    <a:pt x="107327" y="17053"/>
                  </a:moveTo>
                  <a:cubicBezTo>
                    <a:pt x="107571" y="16903"/>
                    <a:pt x="107819" y="16757"/>
                    <a:pt x="108067" y="16610"/>
                  </a:cubicBezTo>
                  <a:cubicBezTo>
                    <a:pt x="107774" y="16573"/>
                    <a:pt x="107466" y="16543"/>
                    <a:pt x="107147" y="16517"/>
                  </a:cubicBezTo>
                  <a:cubicBezTo>
                    <a:pt x="106960" y="16622"/>
                    <a:pt x="106780" y="16723"/>
                    <a:pt x="106596" y="16832"/>
                  </a:cubicBezTo>
                  <a:cubicBezTo>
                    <a:pt x="106862" y="16896"/>
                    <a:pt x="107106" y="16971"/>
                    <a:pt x="107327" y="17053"/>
                  </a:cubicBezTo>
                  <a:close/>
                  <a:moveTo>
                    <a:pt x="105804" y="18884"/>
                  </a:moveTo>
                  <a:cubicBezTo>
                    <a:pt x="106487" y="18411"/>
                    <a:pt x="107185" y="17946"/>
                    <a:pt x="107898" y="17488"/>
                  </a:cubicBezTo>
                  <a:cubicBezTo>
                    <a:pt x="107710" y="17372"/>
                    <a:pt x="107489" y="17267"/>
                    <a:pt x="107234" y="17177"/>
                  </a:cubicBezTo>
                  <a:cubicBezTo>
                    <a:pt x="106660" y="17526"/>
                    <a:pt x="106097" y="17879"/>
                    <a:pt x="105542" y="18243"/>
                  </a:cubicBezTo>
                  <a:cubicBezTo>
                    <a:pt x="105654" y="18449"/>
                    <a:pt x="105744" y="18663"/>
                    <a:pt x="105804" y="18884"/>
                  </a:cubicBezTo>
                  <a:close/>
                  <a:moveTo>
                    <a:pt x="85941" y="43482"/>
                  </a:moveTo>
                  <a:cubicBezTo>
                    <a:pt x="86616" y="42950"/>
                    <a:pt x="87299" y="42413"/>
                    <a:pt x="87986" y="41876"/>
                  </a:cubicBezTo>
                  <a:cubicBezTo>
                    <a:pt x="88886" y="39798"/>
                    <a:pt x="89948" y="37760"/>
                    <a:pt x="91164" y="35779"/>
                  </a:cubicBezTo>
                  <a:cubicBezTo>
                    <a:pt x="90278" y="36481"/>
                    <a:pt x="89378" y="37186"/>
                    <a:pt x="88477" y="37892"/>
                  </a:cubicBezTo>
                  <a:cubicBezTo>
                    <a:pt x="87472" y="39742"/>
                    <a:pt x="86598" y="41629"/>
                    <a:pt x="85862" y="43546"/>
                  </a:cubicBezTo>
                  <a:cubicBezTo>
                    <a:pt x="85888" y="43524"/>
                    <a:pt x="85915" y="43505"/>
                    <a:pt x="85941" y="43482"/>
                  </a:cubicBezTo>
                  <a:close/>
                  <a:moveTo>
                    <a:pt x="84309" y="48431"/>
                  </a:moveTo>
                  <a:cubicBezTo>
                    <a:pt x="84890" y="47996"/>
                    <a:pt x="85479" y="47553"/>
                    <a:pt x="86080" y="47095"/>
                  </a:cubicBezTo>
                  <a:cubicBezTo>
                    <a:pt x="86571" y="45433"/>
                    <a:pt x="87168" y="43782"/>
                    <a:pt x="87862" y="42158"/>
                  </a:cubicBezTo>
                  <a:cubicBezTo>
                    <a:pt x="87247" y="42638"/>
                    <a:pt x="86639" y="43118"/>
                    <a:pt x="86031" y="43599"/>
                  </a:cubicBezTo>
                  <a:cubicBezTo>
                    <a:pt x="85941" y="43670"/>
                    <a:pt x="85851" y="43741"/>
                    <a:pt x="85761" y="43812"/>
                  </a:cubicBezTo>
                  <a:cubicBezTo>
                    <a:pt x="85187" y="45340"/>
                    <a:pt x="84703" y="46878"/>
                    <a:pt x="84309" y="48431"/>
                  </a:cubicBezTo>
                  <a:close/>
                  <a:moveTo>
                    <a:pt x="84238" y="48484"/>
                  </a:moveTo>
                  <a:cubicBezTo>
                    <a:pt x="84628" y="46934"/>
                    <a:pt x="85108" y="45400"/>
                    <a:pt x="85675" y="43880"/>
                  </a:cubicBezTo>
                  <a:cubicBezTo>
                    <a:pt x="85007" y="44413"/>
                    <a:pt x="84354" y="44931"/>
                    <a:pt x="83709" y="45437"/>
                  </a:cubicBezTo>
                  <a:cubicBezTo>
                    <a:pt x="83251" y="46852"/>
                    <a:pt x="82868" y="48277"/>
                    <a:pt x="82568" y="49711"/>
                  </a:cubicBezTo>
                  <a:cubicBezTo>
                    <a:pt x="83119" y="49313"/>
                    <a:pt x="83675" y="48904"/>
                    <a:pt x="84238" y="48484"/>
                  </a:cubicBezTo>
                  <a:close/>
                  <a:moveTo>
                    <a:pt x="81983" y="53365"/>
                  </a:moveTo>
                  <a:cubicBezTo>
                    <a:pt x="82470" y="53057"/>
                    <a:pt x="82958" y="52735"/>
                    <a:pt x="83453" y="52408"/>
                  </a:cubicBezTo>
                  <a:cubicBezTo>
                    <a:pt x="83637" y="51170"/>
                    <a:pt x="83881" y="49936"/>
                    <a:pt x="84185" y="48705"/>
                  </a:cubicBezTo>
                  <a:cubicBezTo>
                    <a:pt x="83626" y="49122"/>
                    <a:pt x="83071" y="49527"/>
                    <a:pt x="82527" y="49921"/>
                  </a:cubicBezTo>
                  <a:cubicBezTo>
                    <a:pt x="82294" y="51065"/>
                    <a:pt x="82110" y="52213"/>
                    <a:pt x="81983" y="53365"/>
                  </a:cubicBezTo>
                  <a:close/>
                  <a:moveTo>
                    <a:pt x="81919" y="53406"/>
                  </a:moveTo>
                  <a:cubicBezTo>
                    <a:pt x="82046" y="52258"/>
                    <a:pt x="82226" y="51110"/>
                    <a:pt x="82459" y="49969"/>
                  </a:cubicBezTo>
                  <a:cubicBezTo>
                    <a:pt x="81930" y="50352"/>
                    <a:pt x="81409" y="50724"/>
                    <a:pt x="80895" y="51084"/>
                  </a:cubicBezTo>
                  <a:cubicBezTo>
                    <a:pt x="80722" y="52146"/>
                    <a:pt x="80598" y="53211"/>
                    <a:pt x="80519" y="54281"/>
                  </a:cubicBezTo>
                  <a:cubicBezTo>
                    <a:pt x="80985" y="53995"/>
                    <a:pt x="81450" y="53706"/>
                    <a:pt x="81919" y="53406"/>
                  </a:cubicBezTo>
                  <a:close/>
                  <a:moveTo>
                    <a:pt x="80422" y="56941"/>
                  </a:moveTo>
                  <a:cubicBezTo>
                    <a:pt x="80422" y="56997"/>
                    <a:pt x="80422" y="57050"/>
                    <a:pt x="80422" y="57106"/>
                  </a:cubicBezTo>
                  <a:cubicBezTo>
                    <a:pt x="80849" y="56884"/>
                    <a:pt x="81277" y="56659"/>
                    <a:pt x="81709" y="56423"/>
                  </a:cubicBezTo>
                  <a:cubicBezTo>
                    <a:pt x="81735" y="55477"/>
                    <a:pt x="81799" y="54532"/>
                    <a:pt x="81900" y="53586"/>
                  </a:cubicBezTo>
                  <a:cubicBezTo>
                    <a:pt x="81435" y="53883"/>
                    <a:pt x="80970" y="54172"/>
                    <a:pt x="80508" y="54453"/>
                  </a:cubicBezTo>
                  <a:cubicBezTo>
                    <a:pt x="80452" y="55282"/>
                    <a:pt x="80422" y="56112"/>
                    <a:pt x="80422" y="56941"/>
                  </a:cubicBezTo>
                  <a:close/>
                  <a:moveTo>
                    <a:pt x="79112" y="57762"/>
                  </a:moveTo>
                  <a:cubicBezTo>
                    <a:pt x="79529" y="57560"/>
                    <a:pt x="79945" y="57353"/>
                    <a:pt x="80362" y="57136"/>
                  </a:cubicBezTo>
                  <a:cubicBezTo>
                    <a:pt x="80362" y="57072"/>
                    <a:pt x="80362" y="57008"/>
                    <a:pt x="80362" y="56941"/>
                  </a:cubicBezTo>
                  <a:cubicBezTo>
                    <a:pt x="80362" y="56127"/>
                    <a:pt x="80388" y="55309"/>
                    <a:pt x="80444" y="54491"/>
                  </a:cubicBezTo>
                  <a:cubicBezTo>
                    <a:pt x="79994" y="54765"/>
                    <a:pt x="79548" y="55031"/>
                    <a:pt x="79101" y="55286"/>
                  </a:cubicBezTo>
                  <a:cubicBezTo>
                    <a:pt x="79090" y="55654"/>
                    <a:pt x="79082" y="56018"/>
                    <a:pt x="79082" y="56385"/>
                  </a:cubicBezTo>
                  <a:cubicBezTo>
                    <a:pt x="79082" y="56843"/>
                    <a:pt x="79094" y="57305"/>
                    <a:pt x="79112" y="57762"/>
                  </a:cubicBezTo>
                  <a:close/>
                  <a:moveTo>
                    <a:pt x="77855" y="58509"/>
                  </a:moveTo>
                  <a:cubicBezTo>
                    <a:pt x="77904" y="59173"/>
                    <a:pt x="77975" y="59837"/>
                    <a:pt x="78069" y="60498"/>
                  </a:cubicBezTo>
                  <a:cubicBezTo>
                    <a:pt x="78452" y="60355"/>
                    <a:pt x="78831" y="60209"/>
                    <a:pt x="79214" y="60059"/>
                  </a:cubicBezTo>
                  <a:cubicBezTo>
                    <a:pt x="79142" y="59353"/>
                    <a:pt x="79086" y="58652"/>
                    <a:pt x="79056" y="57946"/>
                  </a:cubicBezTo>
                  <a:cubicBezTo>
                    <a:pt x="78655" y="58138"/>
                    <a:pt x="78253" y="58325"/>
                    <a:pt x="77855" y="58509"/>
                  </a:cubicBezTo>
                  <a:close/>
                  <a:moveTo>
                    <a:pt x="76602" y="58903"/>
                  </a:moveTo>
                  <a:cubicBezTo>
                    <a:pt x="76992" y="58738"/>
                    <a:pt x="77386" y="58565"/>
                    <a:pt x="77780" y="58389"/>
                  </a:cubicBezTo>
                  <a:cubicBezTo>
                    <a:pt x="77724" y="57620"/>
                    <a:pt x="77690" y="56851"/>
                    <a:pt x="77687" y="56081"/>
                  </a:cubicBezTo>
                  <a:cubicBezTo>
                    <a:pt x="77270" y="56310"/>
                    <a:pt x="76854" y="56532"/>
                    <a:pt x="76437" y="56742"/>
                  </a:cubicBezTo>
                  <a:cubicBezTo>
                    <a:pt x="76471" y="57466"/>
                    <a:pt x="76523" y="58186"/>
                    <a:pt x="76602" y="58903"/>
                  </a:cubicBezTo>
                  <a:moveTo>
                    <a:pt x="75724" y="61297"/>
                  </a:moveTo>
                  <a:cubicBezTo>
                    <a:pt x="76088" y="61184"/>
                    <a:pt x="76456" y="61064"/>
                    <a:pt x="76820" y="60940"/>
                  </a:cubicBezTo>
                  <a:cubicBezTo>
                    <a:pt x="76715" y="60321"/>
                    <a:pt x="76625" y="59698"/>
                    <a:pt x="76553" y="59076"/>
                  </a:cubicBezTo>
                  <a:cubicBezTo>
                    <a:pt x="76174" y="59237"/>
                    <a:pt x="75792" y="59391"/>
                    <a:pt x="75413" y="59537"/>
                  </a:cubicBezTo>
                  <a:cubicBezTo>
                    <a:pt x="75503" y="60126"/>
                    <a:pt x="75604" y="60711"/>
                    <a:pt x="75724" y="61297"/>
                  </a:cubicBezTo>
                  <a:moveTo>
                    <a:pt x="74238" y="59980"/>
                  </a:moveTo>
                  <a:cubicBezTo>
                    <a:pt x="74340" y="60531"/>
                    <a:pt x="74456" y="61083"/>
                    <a:pt x="74587" y="61631"/>
                  </a:cubicBezTo>
                  <a:cubicBezTo>
                    <a:pt x="74944" y="61533"/>
                    <a:pt x="75300" y="61428"/>
                    <a:pt x="75657" y="61316"/>
                  </a:cubicBezTo>
                  <a:cubicBezTo>
                    <a:pt x="75537" y="60734"/>
                    <a:pt x="75435" y="60149"/>
                    <a:pt x="75349" y="59563"/>
                  </a:cubicBezTo>
                  <a:cubicBezTo>
                    <a:pt x="74978" y="59710"/>
                    <a:pt x="74606" y="59845"/>
                    <a:pt x="74238" y="59980"/>
                  </a:cubicBezTo>
                  <a:close/>
                  <a:moveTo>
                    <a:pt x="74212" y="59837"/>
                  </a:moveTo>
                  <a:cubicBezTo>
                    <a:pt x="74584" y="59706"/>
                    <a:pt x="74955" y="59567"/>
                    <a:pt x="75327" y="59421"/>
                  </a:cubicBezTo>
                  <a:cubicBezTo>
                    <a:pt x="75229" y="58753"/>
                    <a:pt x="75154" y="58081"/>
                    <a:pt x="75101" y="57410"/>
                  </a:cubicBezTo>
                  <a:cubicBezTo>
                    <a:pt x="74711" y="57597"/>
                    <a:pt x="74321" y="57777"/>
                    <a:pt x="73931" y="57950"/>
                  </a:cubicBezTo>
                  <a:cubicBezTo>
                    <a:pt x="74006" y="58580"/>
                    <a:pt x="74100" y="59211"/>
                    <a:pt x="74212" y="59837"/>
                  </a:cubicBezTo>
                  <a:close/>
                  <a:moveTo>
                    <a:pt x="73473" y="61927"/>
                  </a:moveTo>
                  <a:cubicBezTo>
                    <a:pt x="73822" y="61841"/>
                    <a:pt x="74171" y="61747"/>
                    <a:pt x="74520" y="61653"/>
                  </a:cubicBezTo>
                  <a:cubicBezTo>
                    <a:pt x="74389" y="61105"/>
                    <a:pt x="74272" y="60554"/>
                    <a:pt x="74171" y="60002"/>
                  </a:cubicBezTo>
                  <a:cubicBezTo>
                    <a:pt x="73807" y="60130"/>
                    <a:pt x="73447" y="60254"/>
                    <a:pt x="73087" y="60370"/>
                  </a:cubicBezTo>
                  <a:cubicBezTo>
                    <a:pt x="73203" y="60892"/>
                    <a:pt x="73330" y="61409"/>
                    <a:pt x="73473" y="61927"/>
                  </a:cubicBezTo>
                  <a:close/>
                  <a:moveTo>
                    <a:pt x="72377" y="62186"/>
                  </a:moveTo>
                  <a:cubicBezTo>
                    <a:pt x="72719" y="62111"/>
                    <a:pt x="73060" y="62028"/>
                    <a:pt x="73402" y="61946"/>
                  </a:cubicBezTo>
                  <a:cubicBezTo>
                    <a:pt x="73259" y="61432"/>
                    <a:pt x="73132" y="60914"/>
                    <a:pt x="73015" y="60396"/>
                  </a:cubicBezTo>
                  <a:cubicBezTo>
                    <a:pt x="72666" y="60509"/>
                    <a:pt x="72314" y="60618"/>
                    <a:pt x="71961" y="60719"/>
                  </a:cubicBezTo>
                  <a:cubicBezTo>
                    <a:pt x="72089" y="61210"/>
                    <a:pt x="72227" y="61698"/>
                    <a:pt x="72377" y="62186"/>
                  </a:cubicBezTo>
                  <a:close/>
                  <a:moveTo>
                    <a:pt x="70858" y="61027"/>
                  </a:moveTo>
                  <a:cubicBezTo>
                    <a:pt x="70993" y="61488"/>
                    <a:pt x="71143" y="61946"/>
                    <a:pt x="71301" y="62404"/>
                  </a:cubicBezTo>
                  <a:cubicBezTo>
                    <a:pt x="71635" y="62340"/>
                    <a:pt x="71968" y="62272"/>
                    <a:pt x="72302" y="62201"/>
                  </a:cubicBezTo>
                  <a:cubicBezTo>
                    <a:pt x="72152" y="61717"/>
                    <a:pt x="72013" y="61229"/>
                    <a:pt x="71890" y="60741"/>
                  </a:cubicBezTo>
                  <a:cubicBezTo>
                    <a:pt x="71544" y="60843"/>
                    <a:pt x="71199" y="60937"/>
                    <a:pt x="70858" y="61027"/>
                  </a:cubicBezTo>
                  <a:close/>
                  <a:moveTo>
                    <a:pt x="70820" y="60892"/>
                  </a:moveTo>
                  <a:cubicBezTo>
                    <a:pt x="71166" y="60802"/>
                    <a:pt x="71507" y="60708"/>
                    <a:pt x="71852" y="60606"/>
                  </a:cubicBezTo>
                  <a:cubicBezTo>
                    <a:pt x="71717" y="60059"/>
                    <a:pt x="71593" y="59507"/>
                    <a:pt x="71484" y="58956"/>
                  </a:cubicBezTo>
                  <a:cubicBezTo>
                    <a:pt x="71128" y="59091"/>
                    <a:pt x="70772" y="59218"/>
                    <a:pt x="70415" y="59342"/>
                  </a:cubicBezTo>
                  <a:cubicBezTo>
                    <a:pt x="70535" y="59860"/>
                    <a:pt x="70670" y="60378"/>
                    <a:pt x="70820" y="60892"/>
                  </a:cubicBezTo>
                  <a:close/>
                  <a:moveTo>
                    <a:pt x="69732" y="61158"/>
                  </a:moveTo>
                  <a:cubicBezTo>
                    <a:pt x="70066" y="61079"/>
                    <a:pt x="70404" y="60997"/>
                    <a:pt x="70742" y="60910"/>
                  </a:cubicBezTo>
                  <a:cubicBezTo>
                    <a:pt x="70595" y="60396"/>
                    <a:pt x="70460" y="59882"/>
                    <a:pt x="70340" y="59368"/>
                  </a:cubicBezTo>
                  <a:cubicBezTo>
                    <a:pt x="69991" y="59485"/>
                    <a:pt x="69642" y="59597"/>
                    <a:pt x="69297" y="59702"/>
                  </a:cubicBezTo>
                  <a:cubicBezTo>
                    <a:pt x="69428" y="60190"/>
                    <a:pt x="69575" y="60674"/>
                    <a:pt x="69732" y="61158"/>
                  </a:cubicBezTo>
                  <a:moveTo>
                    <a:pt x="68663" y="61383"/>
                  </a:moveTo>
                  <a:cubicBezTo>
                    <a:pt x="68993" y="61319"/>
                    <a:pt x="69323" y="61248"/>
                    <a:pt x="69650" y="61173"/>
                  </a:cubicBezTo>
                  <a:cubicBezTo>
                    <a:pt x="69492" y="60693"/>
                    <a:pt x="69350" y="60212"/>
                    <a:pt x="69218" y="59728"/>
                  </a:cubicBezTo>
                  <a:cubicBezTo>
                    <a:pt x="68881" y="59830"/>
                    <a:pt x="68539" y="59927"/>
                    <a:pt x="68201" y="60021"/>
                  </a:cubicBezTo>
                  <a:cubicBezTo>
                    <a:pt x="68344" y="60475"/>
                    <a:pt x="68498" y="60929"/>
                    <a:pt x="68663" y="61383"/>
                  </a:cubicBezTo>
                  <a:moveTo>
                    <a:pt x="67612" y="61567"/>
                  </a:moveTo>
                  <a:cubicBezTo>
                    <a:pt x="67935" y="61518"/>
                    <a:pt x="68258" y="61458"/>
                    <a:pt x="68577" y="61398"/>
                  </a:cubicBezTo>
                  <a:cubicBezTo>
                    <a:pt x="68415" y="60948"/>
                    <a:pt x="68261" y="60498"/>
                    <a:pt x="68119" y="60044"/>
                  </a:cubicBezTo>
                  <a:cubicBezTo>
                    <a:pt x="67789" y="60130"/>
                    <a:pt x="67459" y="60212"/>
                    <a:pt x="67128" y="60291"/>
                  </a:cubicBezTo>
                  <a:cubicBezTo>
                    <a:pt x="67278" y="60719"/>
                    <a:pt x="67440" y="61143"/>
                    <a:pt x="67612" y="61567"/>
                  </a:cubicBezTo>
                  <a:close/>
                  <a:moveTo>
                    <a:pt x="67579" y="61717"/>
                  </a:moveTo>
                  <a:cubicBezTo>
                    <a:pt x="67263" y="61766"/>
                    <a:pt x="66948" y="61811"/>
                    <a:pt x="66637" y="61852"/>
                  </a:cubicBezTo>
                  <a:cubicBezTo>
                    <a:pt x="66802" y="62216"/>
                    <a:pt x="66975" y="62576"/>
                    <a:pt x="67155" y="62936"/>
                  </a:cubicBezTo>
                  <a:cubicBezTo>
                    <a:pt x="67462" y="62918"/>
                    <a:pt x="67770" y="62891"/>
                    <a:pt x="68078" y="62861"/>
                  </a:cubicBezTo>
                  <a:cubicBezTo>
                    <a:pt x="67901" y="62482"/>
                    <a:pt x="67736" y="62100"/>
                    <a:pt x="67579" y="61717"/>
                  </a:cubicBezTo>
                  <a:close/>
                  <a:moveTo>
                    <a:pt x="69109" y="62749"/>
                  </a:moveTo>
                  <a:cubicBezTo>
                    <a:pt x="68941" y="62344"/>
                    <a:pt x="68779" y="61938"/>
                    <a:pt x="68625" y="61529"/>
                  </a:cubicBezTo>
                  <a:cubicBezTo>
                    <a:pt x="68306" y="61593"/>
                    <a:pt x="67988" y="61649"/>
                    <a:pt x="67665" y="61702"/>
                  </a:cubicBezTo>
                  <a:cubicBezTo>
                    <a:pt x="67822" y="62088"/>
                    <a:pt x="67991" y="62471"/>
                    <a:pt x="68168" y="62854"/>
                  </a:cubicBezTo>
                  <a:cubicBezTo>
                    <a:pt x="68483" y="62824"/>
                    <a:pt x="68798" y="62790"/>
                    <a:pt x="69109" y="62749"/>
                  </a:cubicBezTo>
                  <a:moveTo>
                    <a:pt x="69166" y="62880"/>
                  </a:moveTo>
                  <a:cubicBezTo>
                    <a:pt x="68854" y="62918"/>
                    <a:pt x="68543" y="62955"/>
                    <a:pt x="68231" y="62985"/>
                  </a:cubicBezTo>
                  <a:cubicBezTo>
                    <a:pt x="68397" y="63338"/>
                    <a:pt x="68569" y="63691"/>
                    <a:pt x="68749" y="64039"/>
                  </a:cubicBezTo>
                  <a:cubicBezTo>
                    <a:pt x="69053" y="64024"/>
                    <a:pt x="69361" y="64009"/>
                    <a:pt x="69665" y="63987"/>
                  </a:cubicBezTo>
                  <a:cubicBezTo>
                    <a:pt x="69492" y="63619"/>
                    <a:pt x="69323" y="63252"/>
                    <a:pt x="69166" y="62880"/>
                  </a:cubicBezTo>
                  <a:moveTo>
                    <a:pt x="70693" y="63904"/>
                  </a:moveTo>
                  <a:cubicBezTo>
                    <a:pt x="70524" y="63514"/>
                    <a:pt x="70363" y="63124"/>
                    <a:pt x="70209" y="62734"/>
                  </a:cubicBezTo>
                  <a:cubicBezTo>
                    <a:pt x="69890" y="62783"/>
                    <a:pt x="69571" y="62828"/>
                    <a:pt x="69252" y="62869"/>
                  </a:cubicBezTo>
                  <a:cubicBezTo>
                    <a:pt x="69413" y="63240"/>
                    <a:pt x="69582" y="63612"/>
                    <a:pt x="69759" y="63983"/>
                  </a:cubicBezTo>
                  <a:cubicBezTo>
                    <a:pt x="70070" y="63961"/>
                    <a:pt x="70381" y="63934"/>
                    <a:pt x="70693" y="63904"/>
                  </a:cubicBezTo>
                  <a:close/>
                  <a:moveTo>
                    <a:pt x="70749" y="64036"/>
                  </a:moveTo>
                  <a:cubicBezTo>
                    <a:pt x="70441" y="64066"/>
                    <a:pt x="70130" y="64092"/>
                    <a:pt x="69819" y="64115"/>
                  </a:cubicBezTo>
                  <a:cubicBezTo>
                    <a:pt x="69984" y="64456"/>
                    <a:pt x="70156" y="64797"/>
                    <a:pt x="70336" y="65135"/>
                  </a:cubicBezTo>
                  <a:cubicBezTo>
                    <a:pt x="70640" y="65131"/>
                    <a:pt x="70948" y="65120"/>
                    <a:pt x="71252" y="65109"/>
                  </a:cubicBezTo>
                  <a:cubicBezTo>
                    <a:pt x="71075" y="64752"/>
                    <a:pt x="70910" y="64396"/>
                    <a:pt x="70749" y="64036"/>
                  </a:cubicBezTo>
                  <a:close/>
                  <a:moveTo>
                    <a:pt x="72272" y="65053"/>
                  </a:moveTo>
                  <a:cubicBezTo>
                    <a:pt x="72104" y="64677"/>
                    <a:pt x="71938" y="64298"/>
                    <a:pt x="71785" y="63919"/>
                  </a:cubicBezTo>
                  <a:cubicBezTo>
                    <a:pt x="71469" y="63961"/>
                    <a:pt x="71154" y="63994"/>
                    <a:pt x="70835" y="64028"/>
                  </a:cubicBezTo>
                  <a:cubicBezTo>
                    <a:pt x="70997" y="64388"/>
                    <a:pt x="71166" y="64749"/>
                    <a:pt x="71342" y="65105"/>
                  </a:cubicBezTo>
                  <a:cubicBezTo>
                    <a:pt x="71650" y="65090"/>
                    <a:pt x="71961" y="65075"/>
                    <a:pt x="72272" y="65053"/>
                  </a:cubicBezTo>
                  <a:moveTo>
                    <a:pt x="72332" y="65180"/>
                  </a:moveTo>
                  <a:cubicBezTo>
                    <a:pt x="72021" y="65203"/>
                    <a:pt x="71713" y="65221"/>
                    <a:pt x="71406" y="65233"/>
                  </a:cubicBezTo>
                  <a:cubicBezTo>
                    <a:pt x="71571" y="65567"/>
                    <a:pt x="71743" y="65900"/>
                    <a:pt x="71923" y="66231"/>
                  </a:cubicBezTo>
                  <a:cubicBezTo>
                    <a:pt x="71991" y="66231"/>
                    <a:pt x="72062" y="66231"/>
                    <a:pt x="72134" y="66231"/>
                  </a:cubicBezTo>
                  <a:cubicBezTo>
                    <a:pt x="72366" y="66231"/>
                    <a:pt x="72599" y="66231"/>
                    <a:pt x="72831" y="66223"/>
                  </a:cubicBezTo>
                  <a:cubicBezTo>
                    <a:pt x="72659" y="65878"/>
                    <a:pt x="72490" y="65529"/>
                    <a:pt x="72332" y="65180"/>
                  </a:cubicBezTo>
                  <a:close/>
                  <a:moveTo>
                    <a:pt x="73848" y="66193"/>
                  </a:moveTo>
                  <a:cubicBezTo>
                    <a:pt x="73679" y="65829"/>
                    <a:pt x="73514" y="65465"/>
                    <a:pt x="73360" y="65098"/>
                  </a:cubicBezTo>
                  <a:cubicBezTo>
                    <a:pt x="73045" y="65128"/>
                    <a:pt x="72730" y="65154"/>
                    <a:pt x="72415" y="65176"/>
                  </a:cubicBezTo>
                  <a:cubicBezTo>
                    <a:pt x="72576" y="65525"/>
                    <a:pt x="72745" y="65874"/>
                    <a:pt x="72921" y="66223"/>
                  </a:cubicBezTo>
                  <a:cubicBezTo>
                    <a:pt x="73229" y="66216"/>
                    <a:pt x="73541" y="66208"/>
                    <a:pt x="73848" y="66193"/>
                  </a:cubicBezTo>
                  <a:close/>
                  <a:moveTo>
                    <a:pt x="73908" y="66321"/>
                  </a:moveTo>
                  <a:cubicBezTo>
                    <a:pt x="73601" y="66336"/>
                    <a:pt x="73293" y="66343"/>
                    <a:pt x="72985" y="66351"/>
                  </a:cubicBezTo>
                  <a:cubicBezTo>
                    <a:pt x="73154" y="66677"/>
                    <a:pt x="73327" y="67000"/>
                    <a:pt x="73503" y="67322"/>
                  </a:cubicBezTo>
                  <a:cubicBezTo>
                    <a:pt x="73807" y="67330"/>
                    <a:pt x="74107" y="67337"/>
                    <a:pt x="74411" y="67337"/>
                  </a:cubicBezTo>
                  <a:cubicBezTo>
                    <a:pt x="74238" y="67000"/>
                    <a:pt x="74070" y="66662"/>
                    <a:pt x="73908" y="66321"/>
                  </a:cubicBezTo>
                  <a:close/>
                  <a:moveTo>
                    <a:pt x="74572" y="67337"/>
                  </a:moveTo>
                  <a:cubicBezTo>
                    <a:pt x="74858" y="67337"/>
                    <a:pt x="75139" y="67334"/>
                    <a:pt x="75424" y="67330"/>
                  </a:cubicBezTo>
                  <a:cubicBezTo>
                    <a:pt x="75251" y="66974"/>
                    <a:pt x="75090" y="66621"/>
                    <a:pt x="74933" y="66261"/>
                  </a:cubicBezTo>
                  <a:cubicBezTo>
                    <a:pt x="74617" y="66283"/>
                    <a:pt x="74306" y="66302"/>
                    <a:pt x="73991" y="66317"/>
                  </a:cubicBezTo>
                  <a:cubicBezTo>
                    <a:pt x="74156" y="66658"/>
                    <a:pt x="74325" y="67000"/>
                    <a:pt x="74497" y="67337"/>
                  </a:cubicBezTo>
                  <a:cubicBezTo>
                    <a:pt x="74524" y="67337"/>
                    <a:pt x="74550" y="67337"/>
                    <a:pt x="74572" y="67337"/>
                  </a:cubicBezTo>
                  <a:moveTo>
                    <a:pt x="75484" y="67454"/>
                  </a:moveTo>
                  <a:cubicBezTo>
                    <a:pt x="75180" y="67461"/>
                    <a:pt x="74876" y="67465"/>
                    <a:pt x="74572" y="67465"/>
                  </a:cubicBezTo>
                  <a:lnTo>
                    <a:pt x="74572" y="67465"/>
                  </a:lnTo>
                  <a:lnTo>
                    <a:pt x="74565" y="67465"/>
                  </a:lnTo>
                  <a:cubicBezTo>
                    <a:pt x="74734" y="67784"/>
                    <a:pt x="74903" y="68099"/>
                    <a:pt x="75083" y="68414"/>
                  </a:cubicBezTo>
                  <a:cubicBezTo>
                    <a:pt x="75383" y="68429"/>
                    <a:pt x="75687" y="68441"/>
                    <a:pt x="75987" y="68448"/>
                  </a:cubicBezTo>
                  <a:cubicBezTo>
                    <a:pt x="75814" y="68118"/>
                    <a:pt x="75645" y="67788"/>
                    <a:pt x="75484" y="67454"/>
                  </a:cubicBezTo>
                  <a:close/>
                  <a:moveTo>
                    <a:pt x="76996" y="68459"/>
                  </a:moveTo>
                  <a:cubicBezTo>
                    <a:pt x="76824" y="68114"/>
                    <a:pt x="76658" y="67769"/>
                    <a:pt x="76501" y="67420"/>
                  </a:cubicBezTo>
                  <a:cubicBezTo>
                    <a:pt x="76189" y="67435"/>
                    <a:pt x="75878" y="67446"/>
                    <a:pt x="75567" y="67454"/>
                  </a:cubicBezTo>
                  <a:cubicBezTo>
                    <a:pt x="75728" y="67788"/>
                    <a:pt x="75897" y="68118"/>
                    <a:pt x="76073" y="68448"/>
                  </a:cubicBezTo>
                  <a:cubicBezTo>
                    <a:pt x="76381" y="68456"/>
                    <a:pt x="76688" y="68459"/>
                    <a:pt x="76996" y="68459"/>
                  </a:cubicBezTo>
                  <a:moveTo>
                    <a:pt x="77056" y="68583"/>
                  </a:moveTo>
                  <a:lnTo>
                    <a:pt x="77034" y="68583"/>
                  </a:lnTo>
                  <a:lnTo>
                    <a:pt x="77034" y="68583"/>
                  </a:lnTo>
                  <a:cubicBezTo>
                    <a:pt x="76734" y="68583"/>
                    <a:pt x="76437" y="68579"/>
                    <a:pt x="76141" y="68576"/>
                  </a:cubicBezTo>
                  <a:cubicBezTo>
                    <a:pt x="76310" y="68887"/>
                    <a:pt x="76482" y="69198"/>
                    <a:pt x="76658" y="69506"/>
                  </a:cubicBezTo>
                  <a:cubicBezTo>
                    <a:pt x="76959" y="69525"/>
                    <a:pt x="77263" y="69540"/>
                    <a:pt x="77563" y="69555"/>
                  </a:cubicBezTo>
                  <a:cubicBezTo>
                    <a:pt x="77386" y="69232"/>
                    <a:pt x="77218" y="68910"/>
                    <a:pt x="77056" y="68583"/>
                  </a:cubicBezTo>
                  <a:close/>
                  <a:moveTo>
                    <a:pt x="78565" y="69585"/>
                  </a:moveTo>
                  <a:cubicBezTo>
                    <a:pt x="78392" y="69247"/>
                    <a:pt x="78227" y="68910"/>
                    <a:pt x="78069" y="68572"/>
                  </a:cubicBezTo>
                  <a:cubicBezTo>
                    <a:pt x="77758" y="68579"/>
                    <a:pt x="77446" y="68583"/>
                    <a:pt x="77139" y="68583"/>
                  </a:cubicBezTo>
                  <a:cubicBezTo>
                    <a:pt x="77300" y="68910"/>
                    <a:pt x="77469" y="69232"/>
                    <a:pt x="77645" y="69559"/>
                  </a:cubicBezTo>
                  <a:cubicBezTo>
                    <a:pt x="77953" y="69570"/>
                    <a:pt x="78257" y="69577"/>
                    <a:pt x="78565" y="69585"/>
                  </a:cubicBezTo>
                  <a:close/>
                  <a:moveTo>
                    <a:pt x="78628" y="69709"/>
                  </a:moveTo>
                  <a:cubicBezTo>
                    <a:pt x="78321" y="69701"/>
                    <a:pt x="78020" y="69694"/>
                    <a:pt x="77713" y="69682"/>
                  </a:cubicBezTo>
                  <a:cubicBezTo>
                    <a:pt x="77882" y="69986"/>
                    <a:pt x="78058" y="70294"/>
                    <a:pt x="78234" y="70594"/>
                  </a:cubicBezTo>
                  <a:cubicBezTo>
                    <a:pt x="78534" y="70620"/>
                    <a:pt x="78835" y="70639"/>
                    <a:pt x="79135" y="70658"/>
                  </a:cubicBezTo>
                  <a:cubicBezTo>
                    <a:pt x="78958" y="70343"/>
                    <a:pt x="78790" y="70028"/>
                    <a:pt x="78628" y="69709"/>
                  </a:cubicBezTo>
                  <a:close/>
                  <a:moveTo>
                    <a:pt x="80133" y="70707"/>
                  </a:moveTo>
                  <a:cubicBezTo>
                    <a:pt x="79960" y="70377"/>
                    <a:pt x="79795" y="70050"/>
                    <a:pt x="79638" y="69716"/>
                  </a:cubicBezTo>
                  <a:cubicBezTo>
                    <a:pt x="79593" y="69716"/>
                    <a:pt x="79551" y="69716"/>
                    <a:pt x="79510" y="69716"/>
                  </a:cubicBezTo>
                  <a:lnTo>
                    <a:pt x="79510" y="69716"/>
                  </a:lnTo>
                  <a:cubicBezTo>
                    <a:pt x="79240" y="69716"/>
                    <a:pt x="78973" y="69716"/>
                    <a:pt x="78707" y="69709"/>
                  </a:cubicBezTo>
                  <a:cubicBezTo>
                    <a:pt x="78872" y="70028"/>
                    <a:pt x="79041" y="70347"/>
                    <a:pt x="79217" y="70662"/>
                  </a:cubicBezTo>
                  <a:cubicBezTo>
                    <a:pt x="79521" y="70681"/>
                    <a:pt x="79829" y="70696"/>
                    <a:pt x="80133" y="70707"/>
                  </a:cubicBezTo>
                  <a:moveTo>
                    <a:pt x="80197" y="70831"/>
                  </a:moveTo>
                  <a:cubicBezTo>
                    <a:pt x="79893" y="70819"/>
                    <a:pt x="79589" y="70804"/>
                    <a:pt x="79285" y="70786"/>
                  </a:cubicBezTo>
                  <a:cubicBezTo>
                    <a:pt x="79454" y="71086"/>
                    <a:pt x="79630" y="71386"/>
                    <a:pt x="79810" y="71682"/>
                  </a:cubicBezTo>
                  <a:cubicBezTo>
                    <a:pt x="80107" y="71712"/>
                    <a:pt x="80407" y="71739"/>
                    <a:pt x="80707" y="71761"/>
                  </a:cubicBezTo>
                  <a:cubicBezTo>
                    <a:pt x="80531" y="71453"/>
                    <a:pt x="80362" y="71142"/>
                    <a:pt x="80197" y="70831"/>
                  </a:cubicBezTo>
                  <a:close/>
                  <a:moveTo>
                    <a:pt x="81701" y="71829"/>
                  </a:moveTo>
                  <a:cubicBezTo>
                    <a:pt x="81529" y="71506"/>
                    <a:pt x="81364" y="71180"/>
                    <a:pt x="81202" y="70857"/>
                  </a:cubicBezTo>
                  <a:cubicBezTo>
                    <a:pt x="80891" y="70853"/>
                    <a:pt x="80583" y="70842"/>
                    <a:pt x="80275" y="70831"/>
                  </a:cubicBezTo>
                  <a:cubicBezTo>
                    <a:pt x="80441" y="71146"/>
                    <a:pt x="80609" y="71457"/>
                    <a:pt x="80786" y="71769"/>
                  </a:cubicBezTo>
                  <a:cubicBezTo>
                    <a:pt x="81090" y="71791"/>
                    <a:pt x="81397" y="71810"/>
                    <a:pt x="81701" y="71829"/>
                  </a:cubicBezTo>
                  <a:close/>
                  <a:moveTo>
                    <a:pt x="81765" y="71949"/>
                  </a:moveTo>
                  <a:cubicBezTo>
                    <a:pt x="81461" y="71930"/>
                    <a:pt x="81161" y="71911"/>
                    <a:pt x="80857" y="71889"/>
                  </a:cubicBezTo>
                  <a:cubicBezTo>
                    <a:pt x="81026" y="72185"/>
                    <a:pt x="81202" y="72478"/>
                    <a:pt x="81382" y="72770"/>
                  </a:cubicBezTo>
                  <a:cubicBezTo>
                    <a:pt x="81679" y="72804"/>
                    <a:pt x="81979" y="72834"/>
                    <a:pt x="82279" y="72864"/>
                  </a:cubicBezTo>
                  <a:cubicBezTo>
                    <a:pt x="82103" y="72560"/>
                    <a:pt x="81930" y="72253"/>
                    <a:pt x="81765" y="71949"/>
                  </a:cubicBezTo>
                  <a:close/>
                  <a:moveTo>
                    <a:pt x="83266" y="72943"/>
                  </a:moveTo>
                  <a:cubicBezTo>
                    <a:pt x="83093" y="72628"/>
                    <a:pt x="82924" y="72309"/>
                    <a:pt x="82763" y="71994"/>
                  </a:cubicBezTo>
                  <a:cubicBezTo>
                    <a:pt x="82455" y="71982"/>
                    <a:pt x="82148" y="71967"/>
                    <a:pt x="81840" y="71952"/>
                  </a:cubicBezTo>
                  <a:cubicBezTo>
                    <a:pt x="82009" y="72260"/>
                    <a:pt x="82181" y="72564"/>
                    <a:pt x="82358" y="72872"/>
                  </a:cubicBezTo>
                  <a:cubicBezTo>
                    <a:pt x="82658" y="72898"/>
                    <a:pt x="82962" y="72920"/>
                    <a:pt x="83266" y="72943"/>
                  </a:cubicBezTo>
                  <a:close/>
                  <a:moveTo>
                    <a:pt x="83333" y="73063"/>
                  </a:moveTo>
                  <a:cubicBezTo>
                    <a:pt x="83029" y="73041"/>
                    <a:pt x="82729" y="73018"/>
                    <a:pt x="82425" y="72992"/>
                  </a:cubicBezTo>
                  <a:cubicBezTo>
                    <a:pt x="82598" y="73281"/>
                    <a:pt x="82774" y="73573"/>
                    <a:pt x="82951" y="73858"/>
                  </a:cubicBezTo>
                  <a:cubicBezTo>
                    <a:pt x="83251" y="73896"/>
                    <a:pt x="83547" y="73930"/>
                    <a:pt x="83844" y="73964"/>
                  </a:cubicBezTo>
                  <a:cubicBezTo>
                    <a:pt x="83671" y="73663"/>
                    <a:pt x="83498" y="73363"/>
                    <a:pt x="83333" y="73063"/>
                  </a:cubicBezTo>
                  <a:close/>
                  <a:moveTo>
                    <a:pt x="84834" y="74057"/>
                  </a:moveTo>
                  <a:cubicBezTo>
                    <a:pt x="84658" y="73750"/>
                    <a:pt x="84493" y="73434"/>
                    <a:pt x="84328" y="73123"/>
                  </a:cubicBezTo>
                  <a:cubicBezTo>
                    <a:pt x="84020" y="73108"/>
                    <a:pt x="83712" y="73089"/>
                    <a:pt x="83405" y="73067"/>
                  </a:cubicBezTo>
                  <a:cubicBezTo>
                    <a:pt x="83573" y="73371"/>
                    <a:pt x="83746" y="73671"/>
                    <a:pt x="83922" y="73971"/>
                  </a:cubicBezTo>
                  <a:cubicBezTo>
                    <a:pt x="84226" y="74001"/>
                    <a:pt x="84530" y="74031"/>
                    <a:pt x="84834" y="74057"/>
                  </a:cubicBezTo>
                  <a:close/>
                  <a:moveTo>
                    <a:pt x="84898" y="74177"/>
                  </a:moveTo>
                  <a:cubicBezTo>
                    <a:pt x="84598" y="74151"/>
                    <a:pt x="84294" y="74121"/>
                    <a:pt x="83994" y="74091"/>
                  </a:cubicBezTo>
                  <a:cubicBezTo>
                    <a:pt x="84166" y="74376"/>
                    <a:pt x="84339" y="74661"/>
                    <a:pt x="84519" y="74947"/>
                  </a:cubicBezTo>
                  <a:cubicBezTo>
                    <a:pt x="84819" y="74988"/>
                    <a:pt x="85116" y="75025"/>
                    <a:pt x="85416" y="75063"/>
                  </a:cubicBezTo>
                  <a:cubicBezTo>
                    <a:pt x="85239" y="74766"/>
                    <a:pt x="85067" y="74474"/>
                    <a:pt x="84898" y="74177"/>
                  </a:cubicBezTo>
                  <a:moveTo>
                    <a:pt x="86387" y="75168"/>
                  </a:moveTo>
                  <a:cubicBezTo>
                    <a:pt x="86215" y="74864"/>
                    <a:pt x="86046" y="74560"/>
                    <a:pt x="85881" y="74252"/>
                  </a:cubicBezTo>
                  <a:cubicBezTo>
                    <a:pt x="85577" y="74230"/>
                    <a:pt x="85273" y="74207"/>
                    <a:pt x="84973" y="74181"/>
                  </a:cubicBezTo>
                  <a:cubicBezTo>
                    <a:pt x="85138" y="74481"/>
                    <a:pt x="85311" y="74774"/>
                    <a:pt x="85491" y="75070"/>
                  </a:cubicBezTo>
                  <a:cubicBezTo>
                    <a:pt x="85787" y="75108"/>
                    <a:pt x="86087" y="75138"/>
                    <a:pt x="86387" y="75168"/>
                  </a:cubicBezTo>
                  <a:close/>
                  <a:moveTo>
                    <a:pt x="86973" y="76158"/>
                  </a:moveTo>
                  <a:cubicBezTo>
                    <a:pt x="86796" y="75870"/>
                    <a:pt x="86624" y="75581"/>
                    <a:pt x="86455" y="75288"/>
                  </a:cubicBezTo>
                  <a:cubicBezTo>
                    <a:pt x="86155" y="75258"/>
                    <a:pt x="85858" y="75224"/>
                    <a:pt x="85562" y="75190"/>
                  </a:cubicBezTo>
                  <a:cubicBezTo>
                    <a:pt x="85735" y="75472"/>
                    <a:pt x="85911" y="75753"/>
                    <a:pt x="86091" y="76035"/>
                  </a:cubicBezTo>
                  <a:cubicBezTo>
                    <a:pt x="86384" y="76080"/>
                    <a:pt x="86680" y="76121"/>
                    <a:pt x="86973" y="76158"/>
                  </a:cubicBezTo>
                  <a:close/>
                  <a:moveTo>
                    <a:pt x="87048" y="76275"/>
                  </a:moveTo>
                  <a:cubicBezTo>
                    <a:pt x="86751" y="76237"/>
                    <a:pt x="86462" y="76196"/>
                    <a:pt x="86170" y="76155"/>
                  </a:cubicBezTo>
                  <a:cubicBezTo>
                    <a:pt x="86342" y="76421"/>
                    <a:pt x="86523" y="76691"/>
                    <a:pt x="86706" y="76958"/>
                  </a:cubicBezTo>
                  <a:cubicBezTo>
                    <a:pt x="86995" y="77010"/>
                    <a:pt x="87284" y="77059"/>
                    <a:pt x="87573" y="77108"/>
                  </a:cubicBezTo>
                  <a:cubicBezTo>
                    <a:pt x="87393" y="76830"/>
                    <a:pt x="87217" y="76556"/>
                    <a:pt x="87048" y="76275"/>
                  </a:cubicBezTo>
                  <a:close/>
                  <a:moveTo>
                    <a:pt x="88545" y="77258"/>
                  </a:moveTo>
                  <a:cubicBezTo>
                    <a:pt x="88369" y="76973"/>
                    <a:pt x="88196" y="76684"/>
                    <a:pt x="88023" y="76395"/>
                  </a:cubicBezTo>
                  <a:cubicBezTo>
                    <a:pt x="87723" y="76361"/>
                    <a:pt x="87419" y="76324"/>
                    <a:pt x="87119" y="76286"/>
                  </a:cubicBezTo>
                  <a:cubicBezTo>
                    <a:pt x="87292" y="76564"/>
                    <a:pt x="87468" y="76841"/>
                    <a:pt x="87652" y="77119"/>
                  </a:cubicBezTo>
                  <a:cubicBezTo>
                    <a:pt x="87948" y="77168"/>
                    <a:pt x="88248" y="77213"/>
                    <a:pt x="88545" y="77258"/>
                  </a:cubicBezTo>
                  <a:moveTo>
                    <a:pt x="88620" y="77374"/>
                  </a:moveTo>
                  <a:cubicBezTo>
                    <a:pt x="88324" y="77329"/>
                    <a:pt x="88023" y="77284"/>
                    <a:pt x="87731" y="77239"/>
                  </a:cubicBezTo>
                  <a:cubicBezTo>
                    <a:pt x="87907" y="77505"/>
                    <a:pt x="88087" y="77768"/>
                    <a:pt x="88271" y="78031"/>
                  </a:cubicBezTo>
                  <a:cubicBezTo>
                    <a:pt x="88564" y="78087"/>
                    <a:pt x="88856" y="78143"/>
                    <a:pt x="89149" y="78192"/>
                  </a:cubicBezTo>
                  <a:cubicBezTo>
                    <a:pt x="88969" y="77922"/>
                    <a:pt x="88793" y="77648"/>
                    <a:pt x="88620" y="77374"/>
                  </a:cubicBezTo>
                  <a:close/>
                  <a:moveTo>
                    <a:pt x="90121" y="78297"/>
                  </a:moveTo>
                  <a:cubicBezTo>
                    <a:pt x="89941" y="78072"/>
                    <a:pt x="89764" y="77787"/>
                    <a:pt x="89595" y="77505"/>
                  </a:cubicBezTo>
                  <a:cubicBezTo>
                    <a:pt x="89292" y="77468"/>
                    <a:pt x="88991" y="77427"/>
                    <a:pt x="88691" y="77382"/>
                  </a:cubicBezTo>
                  <a:cubicBezTo>
                    <a:pt x="88864" y="77659"/>
                    <a:pt x="89044" y="77933"/>
                    <a:pt x="89224" y="78207"/>
                  </a:cubicBezTo>
                  <a:cubicBezTo>
                    <a:pt x="89520" y="78260"/>
                    <a:pt x="89821" y="78308"/>
                    <a:pt x="90121" y="78297"/>
                  </a:cubicBezTo>
                  <a:close/>
                  <a:moveTo>
                    <a:pt x="90192" y="78470"/>
                  </a:moveTo>
                  <a:cubicBezTo>
                    <a:pt x="89896" y="78421"/>
                    <a:pt x="89599" y="78376"/>
                    <a:pt x="89303" y="78323"/>
                  </a:cubicBezTo>
                  <a:cubicBezTo>
                    <a:pt x="89479" y="78586"/>
                    <a:pt x="89659" y="78849"/>
                    <a:pt x="89847" y="79111"/>
                  </a:cubicBezTo>
                  <a:cubicBezTo>
                    <a:pt x="90139" y="79168"/>
                    <a:pt x="90432" y="79224"/>
                    <a:pt x="90725" y="79280"/>
                  </a:cubicBezTo>
                  <a:cubicBezTo>
                    <a:pt x="90545" y="79010"/>
                    <a:pt x="90365" y="78740"/>
                    <a:pt x="90192" y="78470"/>
                  </a:cubicBezTo>
                  <a:close/>
                  <a:moveTo>
                    <a:pt x="90263" y="78481"/>
                  </a:moveTo>
                  <a:cubicBezTo>
                    <a:pt x="90436" y="78751"/>
                    <a:pt x="90616" y="79025"/>
                    <a:pt x="90800" y="79295"/>
                  </a:cubicBezTo>
                  <a:cubicBezTo>
                    <a:pt x="91096" y="79348"/>
                    <a:pt x="91393" y="79400"/>
                    <a:pt x="91693" y="79453"/>
                  </a:cubicBezTo>
                  <a:cubicBezTo>
                    <a:pt x="91513" y="79171"/>
                    <a:pt x="91336" y="78894"/>
                    <a:pt x="91164" y="78612"/>
                  </a:cubicBezTo>
                  <a:cubicBezTo>
                    <a:pt x="90864" y="78571"/>
                    <a:pt x="90560" y="78526"/>
                    <a:pt x="90263" y="78481"/>
                  </a:cubicBezTo>
                  <a:close/>
                  <a:moveTo>
                    <a:pt x="89663" y="77513"/>
                  </a:moveTo>
                  <a:cubicBezTo>
                    <a:pt x="89832" y="77798"/>
                    <a:pt x="90008" y="78083"/>
                    <a:pt x="90188" y="78365"/>
                  </a:cubicBezTo>
                  <a:cubicBezTo>
                    <a:pt x="90492" y="78413"/>
                    <a:pt x="90792" y="78458"/>
                    <a:pt x="91096" y="78500"/>
                  </a:cubicBezTo>
                  <a:cubicBezTo>
                    <a:pt x="90920" y="78207"/>
                    <a:pt x="90747" y="77914"/>
                    <a:pt x="90578" y="77622"/>
                  </a:cubicBezTo>
                  <a:cubicBezTo>
                    <a:pt x="90275" y="77588"/>
                    <a:pt x="89967" y="77550"/>
                    <a:pt x="89663" y="77513"/>
                  </a:cubicBezTo>
                  <a:close/>
                  <a:moveTo>
                    <a:pt x="90068" y="76590"/>
                  </a:moveTo>
                  <a:cubicBezTo>
                    <a:pt x="90233" y="76901"/>
                    <a:pt x="90402" y="77209"/>
                    <a:pt x="90578" y="77513"/>
                  </a:cubicBezTo>
                  <a:cubicBezTo>
                    <a:pt x="90890" y="77550"/>
                    <a:pt x="91201" y="77580"/>
                    <a:pt x="91513" y="77610"/>
                  </a:cubicBezTo>
                  <a:cubicBezTo>
                    <a:pt x="91344" y="77292"/>
                    <a:pt x="91179" y="76976"/>
                    <a:pt x="91017" y="76657"/>
                  </a:cubicBezTo>
                  <a:cubicBezTo>
                    <a:pt x="90702" y="76635"/>
                    <a:pt x="90383" y="76616"/>
                    <a:pt x="90068" y="76590"/>
                  </a:cubicBezTo>
                  <a:close/>
                  <a:moveTo>
                    <a:pt x="90481" y="75543"/>
                  </a:moveTo>
                  <a:cubicBezTo>
                    <a:pt x="90158" y="75532"/>
                    <a:pt x="89836" y="75521"/>
                    <a:pt x="89517" y="75506"/>
                  </a:cubicBezTo>
                  <a:cubicBezTo>
                    <a:pt x="89674" y="75832"/>
                    <a:pt x="89839" y="76155"/>
                    <a:pt x="90012" y="76477"/>
                  </a:cubicBezTo>
                  <a:cubicBezTo>
                    <a:pt x="90327" y="76504"/>
                    <a:pt x="90646" y="76526"/>
                    <a:pt x="90961" y="76545"/>
                  </a:cubicBezTo>
                  <a:cubicBezTo>
                    <a:pt x="90796" y="76211"/>
                    <a:pt x="90635" y="75877"/>
                    <a:pt x="90481" y="75543"/>
                  </a:cubicBezTo>
                  <a:moveTo>
                    <a:pt x="129311" y="12374"/>
                  </a:moveTo>
                  <a:cubicBezTo>
                    <a:pt x="135569" y="12374"/>
                    <a:pt x="141253" y="12874"/>
                    <a:pt x="145872" y="13947"/>
                  </a:cubicBezTo>
                  <a:cubicBezTo>
                    <a:pt x="150494" y="15016"/>
                    <a:pt x="154055" y="16656"/>
                    <a:pt x="156062" y="18948"/>
                  </a:cubicBezTo>
                  <a:cubicBezTo>
                    <a:pt x="158130" y="21300"/>
                    <a:pt x="159057" y="23998"/>
                    <a:pt x="159057" y="26898"/>
                  </a:cubicBezTo>
                  <a:cubicBezTo>
                    <a:pt x="159057" y="32144"/>
                    <a:pt x="156032" y="38046"/>
                    <a:pt x="151241" y="43824"/>
                  </a:cubicBezTo>
                  <a:cubicBezTo>
                    <a:pt x="146450" y="49606"/>
                    <a:pt x="139884" y="55267"/>
                    <a:pt x="132792" y="60017"/>
                  </a:cubicBezTo>
                  <a:cubicBezTo>
                    <a:pt x="119533" y="68943"/>
                    <a:pt x="104206" y="74267"/>
                    <a:pt x="90012" y="74372"/>
                  </a:cubicBezTo>
                  <a:cubicBezTo>
                    <a:pt x="90162" y="74725"/>
                    <a:pt x="90320" y="75082"/>
                    <a:pt x="90481" y="75434"/>
                  </a:cubicBezTo>
                  <a:cubicBezTo>
                    <a:pt x="91032" y="75449"/>
                    <a:pt x="91588" y="75457"/>
                    <a:pt x="92143" y="75457"/>
                  </a:cubicBezTo>
                  <a:cubicBezTo>
                    <a:pt x="106776" y="75457"/>
                    <a:pt x="122636" y="70121"/>
                    <a:pt x="136128" y="61117"/>
                  </a:cubicBezTo>
                  <a:cubicBezTo>
                    <a:pt x="143332" y="56333"/>
                    <a:pt x="149947" y="50600"/>
                    <a:pt x="154761" y="44724"/>
                  </a:cubicBezTo>
                  <a:cubicBezTo>
                    <a:pt x="159574" y="38849"/>
                    <a:pt x="162583" y="32830"/>
                    <a:pt x="162583" y="27480"/>
                  </a:cubicBezTo>
                  <a:cubicBezTo>
                    <a:pt x="162583" y="24430"/>
                    <a:pt x="161608" y="21601"/>
                    <a:pt x="159436" y="19124"/>
                  </a:cubicBezTo>
                  <a:cubicBezTo>
                    <a:pt x="157304" y="16689"/>
                    <a:pt x="153511" y="14926"/>
                    <a:pt x="148600" y="13778"/>
                  </a:cubicBezTo>
                  <a:cubicBezTo>
                    <a:pt x="143685" y="12626"/>
                    <a:pt x="137651" y="12089"/>
                    <a:pt x="131036" y="12089"/>
                  </a:cubicBezTo>
                  <a:cubicBezTo>
                    <a:pt x="127603" y="12089"/>
                    <a:pt x="124013" y="12232"/>
                    <a:pt x="120339" y="12513"/>
                  </a:cubicBezTo>
                  <a:cubicBezTo>
                    <a:pt x="120212" y="12581"/>
                    <a:pt x="120081" y="12648"/>
                    <a:pt x="119953" y="12712"/>
                  </a:cubicBezTo>
                  <a:cubicBezTo>
                    <a:pt x="123169" y="12491"/>
                    <a:pt x="126305" y="12374"/>
                    <a:pt x="129311" y="12374"/>
                  </a:cubicBezTo>
                  <a:close/>
                  <a:moveTo>
                    <a:pt x="119338" y="13035"/>
                  </a:moveTo>
                  <a:cubicBezTo>
                    <a:pt x="122174" y="12855"/>
                    <a:pt x="124932" y="12761"/>
                    <a:pt x="127577" y="12761"/>
                  </a:cubicBezTo>
                  <a:cubicBezTo>
                    <a:pt x="133472" y="12761"/>
                    <a:pt x="138799" y="13222"/>
                    <a:pt x="143118" y="14213"/>
                  </a:cubicBezTo>
                  <a:cubicBezTo>
                    <a:pt x="147440" y="15207"/>
                    <a:pt x="150750" y="16723"/>
                    <a:pt x="152614" y="18850"/>
                  </a:cubicBezTo>
                  <a:lnTo>
                    <a:pt x="152614" y="18850"/>
                  </a:lnTo>
                  <a:cubicBezTo>
                    <a:pt x="154558" y="21060"/>
                    <a:pt x="155432" y="23600"/>
                    <a:pt x="155432" y="26332"/>
                  </a:cubicBezTo>
                  <a:cubicBezTo>
                    <a:pt x="155428" y="31423"/>
                    <a:pt x="152404" y="37190"/>
                    <a:pt x="147643" y="42863"/>
                  </a:cubicBezTo>
                  <a:cubicBezTo>
                    <a:pt x="142878" y="48536"/>
                    <a:pt x="136376" y="54115"/>
                    <a:pt x="129401" y="58828"/>
                  </a:cubicBezTo>
                  <a:cubicBezTo>
                    <a:pt x="116903" y="67315"/>
                    <a:pt x="102780" y="72553"/>
                    <a:pt x="89517" y="73138"/>
                  </a:cubicBezTo>
                  <a:cubicBezTo>
                    <a:pt x="89659" y="73513"/>
                    <a:pt x="89809" y="73888"/>
                    <a:pt x="89967" y="74260"/>
                  </a:cubicBezTo>
                  <a:cubicBezTo>
                    <a:pt x="104146" y="74166"/>
                    <a:pt x="119469" y="68850"/>
                    <a:pt x="132729" y="59924"/>
                  </a:cubicBezTo>
                  <a:cubicBezTo>
                    <a:pt x="139816" y="55177"/>
                    <a:pt x="146371" y="49523"/>
                    <a:pt x="151155" y="43752"/>
                  </a:cubicBezTo>
                  <a:cubicBezTo>
                    <a:pt x="155939" y="37986"/>
                    <a:pt x="158944" y="32099"/>
                    <a:pt x="158944" y="26898"/>
                  </a:cubicBezTo>
                  <a:cubicBezTo>
                    <a:pt x="158944" y="24024"/>
                    <a:pt x="158025" y="21357"/>
                    <a:pt x="155980" y="19023"/>
                  </a:cubicBezTo>
                  <a:cubicBezTo>
                    <a:pt x="153995" y="16761"/>
                    <a:pt x="150457" y="15121"/>
                    <a:pt x="145846" y="14055"/>
                  </a:cubicBezTo>
                  <a:cubicBezTo>
                    <a:pt x="141238" y="12986"/>
                    <a:pt x="135561" y="12487"/>
                    <a:pt x="129311" y="12487"/>
                  </a:cubicBezTo>
                  <a:cubicBezTo>
                    <a:pt x="126226" y="12487"/>
                    <a:pt x="123007" y="12607"/>
                    <a:pt x="119702" y="12843"/>
                  </a:cubicBezTo>
                  <a:cubicBezTo>
                    <a:pt x="119582" y="12907"/>
                    <a:pt x="119462" y="12971"/>
                    <a:pt x="119338" y="13035"/>
                  </a:cubicBezTo>
                  <a:close/>
                  <a:moveTo>
                    <a:pt x="119225" y="13042"/>
                  </a:moveTo>
                  <a:cubicBezTo>
                    <a:pt x="119345" y="12979"/>
                    <a:pt x="119465" y="12915"/>
                    <a:pt x="119585" y="12851"/>
                  </a:cubicBezTo>
                  <a:cubicBezTo>
                    <a:pt x="119188" y="12881"/>
                    <a:pt x="118790" y="12911"/>
                    <a:pt x="118388" y="12941"/>
                  </a:cubicBezTo>
                  <a:cubicBezTo>
                    <a:pt x="118268" y="13001"/>
                    <a:pt x="118152" y="13061"/>
                    <a:pt x="118036" y="13121"/>
                  </a:cubicBezTo>
                  <a:cubicBezTo>
                    <a:pt x="118433" y="13095"/>
                    <a:pt x="118831" y="13069"/>
                    <a:pt x="119225" y="13042"/>
                  </a:cubicBezTo>
                  <a:close/>
                  <a:moveTo>
                    <a:pt x="118640" y="13354"/>
                  </a:moveTo>
                  <a:cubicBezTo>
                    <a:pt x="118752" y="13294"/>
                    <a:pt x="118865" y="13234"/>
                    <a:pt x="118977" y="13174"/>
                  </a:cubicBezTo>
                  <a:cubicBezTo>
                    <a:pt x="118580" y="13200"/>
                    <a:pt x="118178" y="13226"/>
                    <a:pt x="117777" y="13256"/>
                  </a:cubicBezTo>
                  <a:cubicBezTo>
                    <a:pt x="117668" y="13312"/>
                    <a:pt x="117555" y="13373"/>
                    <a:pt x="117447" y="13429"/>
                  </a:cubicBezTo>
                  <a:cubicBezTo>
                    <a:pt x="117848" y="13403"/>
                    <a:pt x="118242" y="13376"/>
                    <a:pt x="118640" y="13354"/>
                  </a:cubicBezTo>
                  <a:moveTo>
                    <a:pt x="116888" y="13725"/>
                  </a:moveTo>
                  <a:cubicBezTo>
                    <a:pt x="117285" y="13703"/>
                    <a:pt x="117683" y="13680"/>
                    <a:pt x="118081" y="13661"/>
                  </a:cubicBezTo>
                  <a:cubicBezTo>
                    <a:pt x="118186" y="13601"/>
                    <a:pt x="118291" y="13545"/>
                    <a:pt x="118396" y="13485"/>
                  </a:cubicBezTo>
                  <a:cubicBezTo>
                    <a:pt x="117998" y="13511"/>
                    <a:pt x="117597" y="13538"/>
                    <a:pt x="117195" y="13564"/>
                  </a:cubicBezTo>
                  <a:cubicBezTo>
                    <a:pt x="117090" y="13616"/>
                    <a:pt x="116989" y="13673"/>
                    <a:pt x="116888" y="13725"/>
                  </a:cubicBezTo>
                  <a:close/>
                  <a:moveTo>
                    <a:pt x="116768" y="13733"/>
                  </a:moveTo>
                  <a:cubicBezTo>
                    <a:pt x="116869" y="13680"/>
                    <a:pt x="116970" y="13628"/>
                    <a:pt x="117071" y="13571"/>
                  </a:cubicBezTo>
                  <a:cubicBezTo>
                    <a:pt x="116674" y="13598"/>
                    <a:pt x="116276" y="13628"/>
                    <a:pt x="115875" y="13661"/>
                  </a:cubicBezTo>
                  <a:cubicBezTo>
                    <a:pt x="115777" y="13710"/>
                    <a:pt x="115683" y="13759"/>
                    <a:pt x="115586" y="13812"/>
                  </a:cubicBezTo>
                  <a:cubicBezTo>
                    <a:pt x="115980" y="13785"/>
                    <a:pt x="116377" y="13759"/>
                    <a:pt x="116768" y="13733"/>
                  </a:cubicBezTo>
                  <a:close/>
                  <a:moveTo>
                    <a:pt x="116239" y="14022"/>
                  </a:moveTo>
                  <a:cubicBezTo>
                    <a:pt x="116329" y="13973"/>
                    <a:pt x="116426" y="13920"/>
                    <a:pt x="116516" y="13868"/>
                  </a:cubicBezTo>
                  <a:cubicBezTo>
                    <a:pt x="116118" y="13894"/>
                    <a:pt x="115721" y="13920"/>
                    <a:pt x="115319" y="13950"/>
                  </a:cubicBezTo>
                  <a:cubicBezTo>
                    <a:pt x="115229" y="13999"/>
                    <a:pt x="115143" y="14044"/>
                    <a:pt x="115053" y="14093"/>
                  </a:cubicBezTo>
                  <a:cubicBezTo>
                    <a:pt x="115451" y="14067"/>
                    <a:pt x="115845" y="14044"/>
                    <a:pt x="116239" y="14022"/>
                  </a:cubicBezTo>
                  <a:close/>
                  <a:moveTo>
                    <a:pt x="114546" y="14363"/>
                  </a:moveTo>
                  <a:cubicBezTo>
                    <a:pt x="114944" y="14341"/>
                    <a:pt x="115338" y="14322"/>
                    <a:pt x="115728" y="14303"/>
                  </a:cubicBezTo>
                  <a:cubicBezTo>
                    <a:pt x="115815" y="14254"/>
                    <a:pt x="115905" y="14205"/>
                    <a:pt x="115991" y="14157"/>
                  </a:cubicBezTo>
                  <a:cubicBezTo>
                    <a:pt x="115593" y="14179"/>
                    <a:pt x="115192" y="14205"/>
                    <a:pt x="114790" y="14232"/>
                  </a:cubicBezTo>
                  <a:cubicBezTo>
                    <a:pt x="114711" y="14277"/>
                    <a:pt x="114629" y="14318"/>
                    <a:pt x="114546" y="14363"/>
                  </a:cubicBezTo>
                  <a:close/>
                  <a:moveTo>
                    <a:pt x="114426" y="14371"/>
                  </a:moveTo>
                  <a:cubicBezTo>
                    <a:pt x="114505" y="14326"/>
                    <a:pt x="114584" y="14284"/>
                    <a:pt x="114666" y="14239"/>
                  </a:cubicBezTo>
                  <a:cubicBezTo>
                    <a:pt x="114272" y="14265"/>
                    <a:pt x="113875" y="14292"/>
                    <a:pt x="113473" y="14322"/>
                  </a:cubicBezTo>
                  <a:cubicBezTo>
                    <a:pt x="113398" y="14363"/>
                    <a:pt x="113323" y="14404"/>
                    <a:pt x="113248" y="14442"/>
                  </a:cubicBezTo>
                  <a:cubicBezTo>
                    <a:pt x="113642" y="14416"/>
                    <a:pt x="114036" y="14393"/>
                    <a:pt x="114426" y="14371"/>
                  </a:cubicBezTo>
                  <a:close/>
                  <a:moveTo>
                    <a:pt x="113950" y="14629"/>
                  </a:moveTo>
                  <a:cubicBezTo>
                    <a:pt x="114021" y="14592"/>
                    <a:pt x="114096" y="14551"/>
                    <a:pt x="114167" y="14509"/>
                  </a:cubicBezTo>
                  <a:cubicBezTo>
                    <a:pt x="113773" y="14532"/>
                    <a:pt x="113379" y="14558"/>
                    <a:pt x="112978" y="14584"/>
                  </a:cubicBezTo>
                  <a:cubicBezTo>
                    <a:pt x="112914" y="14622"/>
                    <a:pt x="112843" y="14659"/>
                    <a:pt x="112775" y="14693"/>
                  </a:cubicBezTo>
                  <a:cubicBezTo>
                    <a:pt x="113169" y="14671"/>
                    <a:pt x="113560" y="14648"/>
                    <a:pt x="113950" y="14629"/>
                  </a:cubicBezTo>
                  <a:close/>
                  <a:moveTo>
                    <a:pt x="113492" y="14885"/>
                  </a:moveTo>
                  <a:cubicBezTo>
                    <a:pt x="113560" y="14847"/>
                    <a:pt x="113627" y="14810"/>
                    <a:pt x="113695" y="14772"/>
                  </a:cubicBezTo>
                  <a:cubicBezTo>
                    <a:pt x="113304" y="14791"/>
                    <a:pt x="112910" y="14813"/>
                    <a:pt x="112513" y="14836"/>
                  </a:cubicBezTo>
                  <a:cubicBezTo>
                    <a:pt x="112453" y="14870"/>
                    <a:pt x="112389" y="14903"/>
                    <a:pt x="112329" y="14937"/>
                  </a:cubicBezTo>
                  <a:cubicBezTo>
                    <a:pt x="112723" y="14915"/>
                    <a:pt x="113109" y="14900"/>
                    <a:pt x="113492" y="14885"/>
                  </a:cubicBezTo>
                  <a:close/>
                  <a:moveTo>
                    <a:pt x="113049" y="15136"/>
                  </a:moveTo>
                  <a:cubicBezTo>
                    <a:pt x="113117" y="15098"/>
                    <a:pt x="113181" y="15061"/>
                    <a:pt x="113244" y="15023"/>
                  </a:cubicBezTo>
                  <a:cubicBezTo>
                    <a:pt x="112858" y="15038"/>
                    <a:pt x="112464" y="15057"/>
                    <a:pt x="112070" y="15080"/>
                  </a:cubicBezTo>
                  <a:cubicBezTo>
                    <a:pt x="112014" y="15110"/>
                    <a:pt x="111957" y="15140"/>
                    <a:pt x="111901" y="15170"/>
                  </a:cubicBezTo>
                  <a:cubicBezTo>
                    <a:pt x="112288" y="15155"/>
                    <a:pt x="112674" y="15143"/>
                    <a:pt x="113049" y="15136"/>
                  </a:cubicBezTo>
                  <a:close/>
                  <a:moveTo>
                    <a:pt x="112610" y="15387"/>
                  </a:moveTo>
                  <a:cubicBezTo>
                    <a:pt x="112678" y="15350"/>
                    <a:pt x="112742" y="15312"/>
                    <a:pt x="112809" y="15275"/>
                  </a:cubicBezTo>
                  <a:cubicBezTo>
                    <a:pt x="112426" y="15282"/>
                    <a:pt x="112036" y="15297"/>
                    <a:pt x="111646" y="15312"/>
                  </a:cubicBezTo>
                  <a:cubicBezTo>
                    <a:pt x="111594" y="15342"/>
                    <a:pt x="111537" y="15372"/>
                    <a:pt x="111485" y="15402"/>
                  </a:cubicBezTo>
                  <a:cubicBezTo>
                    <a:pt x="111864" y="15395"/>
                    <a:pt x="112243" y="15391"/>
                    <a:pt x="112610" y="15387"/>
                  </a:cubicBezTo>
                  <a:close/>
                  <a:moveTo>
                    <a:pt x="112153" y="15654"/>
                  </a:moveTo>
                  <a:cubicBezTo>
                    <a:pt x="112228" y="15612"/>
                    <a:pt x="112303" y="15567"/>
                    <a:pt x="112378" y="15522"/>
                  </a:cubicBezTo>
                  <a:cubicBezTo>
                    <a:pt x="112002" y="15526"/>
                    <a:pt x="111624" y="15534"/>
                    <a:pt x="111237" y="15545"/>
                  </a:cubicBezTo>
                  <a:cubicBezTo>
                    <a:pt x="111177" y="15575"/>
                    <a:pt x="111121" y="15609"/>
                    <a:pt x="111061" y="15642"/>
                  </a:cubicBezTo>
                  <a:cubicBezTo>
                    <a:pt x="111432" y="15642"/>
                    <a:pt x="111796" y="15646"/>
                    <a:pt x="112153" y="15654"/>
                  </a:cubicBezTo>
                  <a:close/>
                  <a:moveTo>
                    <a:pt x="111646" y="15958"/>
                  </a:moveTo>
                  <a:cubicBezTo>
                    <a:pt x="111740" y="15898"/>
                    <a:pt x="111834" y="15841"/>
                    <a:pt x="111927" y="15785"/>
                  </a:cubicBezTo>
                  <a:cubicBezTo>
                    <a:pt x="111631" y="15781"/>
                    <a:pt x="111327" y="15781"/>
                    <a:pt x="111019" y="15781"/>
                  </a:cubicBezTo>
                  <a:cubicBezTo>
                    <a:pt x="110952" y="15781"/>
                    <a:pt x="110888" y="15781"/>
                    <a:pt x="110821" y="15781"/>
                  </a:cubicBezTo>
                  <a:cubicBezTo>
                    <a:pt x="110749" y="15823"/>
                    <a:pt x="110678" y="15864"/>
                    <a:pt x="110603" y="15905"/>
                  </a:cubicBezTo>
                  <a:cubicBezTo>
                    <a:pt x="110959" y="15916"/>
                    <a:pt x="111308" y="15935"/>
                    <a:pt x="111646" y="15958"/>
                  </a:cubicBezTo>
                  <a:close/>
                  <a:moveTo>
                    <a:pt x="110059" y="16224"/>
                  </a:moveTo>
                  <a:cubicBezTo>
                    <a:pt x="110389" y="16258"/>
                    <a:pt x="110712" y="16292"/>
                    <a:pt x="111019" y="16337"/>
                  </a:cubicBezTo>
                  <a:cubicBezTo>
                    <a:pt x="111155" y="16250"/>
                    <a:pt x="111293" y="16168"/>
                    <a:pt x="111432" y="16081"/>
                  </a:cubicBezTo>
                  <a:cubicBezTo>
                    <a:pt x="111091" y="16063"/>
                    <a:pt x="110738" y="16048"/>
                    <a:pt x="110378" y="16036"/>
                  </a:cubicBezTo>
                  <a:cubicBezTo>
                    <a:pt x="110269" y="16100"/>
                    <a:pt x="110164" y="16164"/>
                    <a:pt x="110059" y="16224"/>
                  </a:cubicBezTo>
                  <a:close/>
                  <a:moveTo>
                    <a:pt x="109965" y="16217"/>
                  </a:moveTo>
                  <a:cubicBezTo>
                    <a:pt x="110066" y="16157"/>
                    <a:pt x="110172" y="16096"/>
                    <a:pt x="110273" y="16036"/>
                  </a:cubicBezTo>
                  <a:cubicBezTo>
                    <a:pt x="109924" y="16025"/>
                    <a:pt x="109567" y="16021"/>
                    <a:pt x="109203" y="16018"/>
                  </a:cubicBezTo>
                  <a:cubicBezTo>
                    <a:pt x="109128" y="16063"/>
                    <a:pt x="109053" y="16104"/>
                    <a:pt x="108978" y="16145"/>
                  </a:cubicBezTo>
                  <a:cubicBezTo>
                    <a:pt x="109316" y="16164"/>
                    <a:pt x="109646" y="16190"/>
                    <a:pt x="109965" y="16217"/>
                  </a:cubicBezTo>
                  <a:close/>
                  <a:moveTo>
                    <a:pt x="109234" y="16656"/>
                  </a:moveTo>
                  <a:cubicBezTo>
                    <a:pt x="109406" y="16550"/>
                    <a:pt x="109579" y="16445"/>
                    <a:pt x="109755" y="16340"/>
                  </a:cubicBezTo>
                  <a:cubicBezTo>
                    <a:pt x="109432" y="16314"/>
                    <a:pt x="109095" y="16295"/>
                    <a:pt x="108749" y="16277"/>
                  </a:cubicBezTo>
                  <a:cubicBezTo>
                    <a:pt x="108618" y="16352"/>
                    <a:pt x="108487" y="16427"/>
                    <a:pt x="108359" y="16505"/>
                  </a:cubicBezTo>
                  <a:cubicBezTo>
                    <a:pt x="108667" y="16547"/>
                    <a:pt x="108960" y="16599"/>
                    <a:pt x="109234" y="16656"/>
                  </a:cubicBezTo>
                  <a:close/>
                  <a:moveTo>
                    <a:pt x="108037" y="17402"/>
                  </a:moveTo>
                  <a:cubicBezTo>
                    <a:pt x="108371" y="17188"/>
                    <a:pt x="108712" y="16974"/>
                    <a:pt x="109050" y="16768"/>
                  </a:cubicBezTo>
                  <a:cubicBezTo>
                    <a:pt x="108772" y="16712"/>
                    <a:pt x="108472" y="16663"/>
                    <a:pt x="108157" y="16622"/>
                  </a:cubicBezTo>
                  <a:cubicBezTo>
                    <a:pt x="107902" y="16772"/>
                    <a:pt x="107646" y="16926"/>
                    <a:pt x="107395" y="17079"/>
                  </a:cubicBezTo>
                  <a:cubicBezTo>
                    <a:pt x="107635" y="17173"/>
                    <a:pt x="107849" y="17282"/>
                    <a:pt x="108037" y="17402"/>
                  </a:cubicBezTo>
                  <a:moveTo>
                    <a:pt x="105905" y="19695"/>
                  </a:moveTo>
                  <a:cubicBezTo>
                    <a:pt x="105905" y="19728"/>
                    <a:pt x="105905" y="19762"/>
                    <a:pt x="105905" y="19796"/>
                  </a:cubicBezTo>
                  <a:cubicBezTo>
                    <a:pt x="105947" y="19762"/>
                    <a:pt x="105988" y="19732"/>
                    <a:pt x="106033" y="19702"/>
                  </a:cubicBezTo>
                  <a:cubicBezTo>
                    <a:pt x="106821" y="19113"/>
                    <a:pt x="107631" y="18539"/>
                    <a:pt x="108461" y="17980"/>
                  </a:cubicBezTo>
                  <a:cubicBezTo>
                    <a:pt x="108434" y="17946"/>
                    <a:pt x="108404" y="17912"/>
                    <a:pt x="108378" y="17879"/>
                  </a:cubicBezTo>
                  <a:lnTo>
                    <a:pt x="108431" y="17834"/>
                  </a:lnTo>
                  <a:lnTo>
                    <a:pt x="108378" y="17879"/>
                  </a:lnTo>
                  <a:cubicBezTo>
                    <a:pt x="108265" y="17751"/>
                    <a:pt x="108123" y="17631"/>
                    <a:pt x="107950" y="17522"/>
                  </a:cubicBezTo>
                  <a:cubicBezTo>
                    <a:pt x="107226" y="17984"/>
                    <a:pt x="106513" y="18456"/>
                    <a:pt x="105819" y="18944"/>
                  </a:cubicBezTo>
                  <a:cubicBezTo>
                    <a:pt x="105879" y="19184"/>
                    <a:pt x="105909" y="19436"/>
                    <a:pt x="105905" y="19695"/>
                  </a:cubicBezTo>
                  <a:close/>
                  <a:moveTo>
                    <a:pt x="105662" y="21079"/>
                  </a:moveTo>
                  <a:cubicBezTo>
                    <a:pt x="106446" y="20441"/>
                    <a:pt x="107252" y="19815"/>
                    <a:pt x="108074" y="19207"/>
                  </a:cubicBezTo>
                  <a:cubicBezTo>
                    <a:pt x="108341" y="19012"/>
                    <a:pt x="108607" y="18817"/>
                    <a:pt x="108877" y="18625"/>
                  </a:cubicBezTo>
                  <a:cubicBezTo>
                    <a:pt x="108776" y="18415"/>
                    <a:pt x="108648" y="18216"/>
                    <a:pt x="108494" y="18021"/>
                  </a:cubicBezTo>
                  <a:cubicBezTo>
                    <a:pt x="107665" y="18580"/>
                    <a:pt x="106851" y="19154"/>
                    <a:pt x="106063" y="19743"/>
                  </a:cubicBezTo>
                  <a:cubicBezTo>
                    <a:pt x="106011" y="19781"/>
                    <a:pt x="105958" y="19822"/>
                    <a:pt x="105902" y="19863"/>
                  </a:cubicBezTo>
                  <a:cubicBezTo>
                    <a:pt x="105883" y="20254"/>
                    <a:pt x="105800" y="20659"/>
                    <a:pt x="105662" y="21079"/>
                  </a:cubicBezTo>
                  <a:close/>
                  <a:moveTo>
                    <a:pt x="94691" y="32748"/>
                  </a:moveTo>
                  <a:cubicBezTo>
                    <a:pt x="97644" y="28583"/>
                    <a:pt x="101260" y="24704"/>
                    <a:pt x="105436" y="21263"/>
                  </a:cubicBezTo>
                  <a:cubicBezTo>
                    <a:pt x="105609" y="20816"/>
                    <a:pt x="105710" y="20385"/>
                    <a:pt x="105744" y="19980"/>
                  </a:cubicBezTo>
                  <a:cubicBezTo>
                    <a:pt x="99910" y="24370"/>
                    <a:pt x="95088" y="29607"/>
                    <a:pt x="91516" y="35307"/>
                  </a:cubicBezTo>
                  <a:cubicBezTo>
                    <a:pt x="92601" y="34447"/>
                    <a:pt x="93663" y="33592"/>
                    <a:pt x="94691" y="32748"/>
                  </a:cubicBezTo>
                  <a:close/>
                  <a:moveTo>
                    <a:pt x="90353" y="40019"/>
                  </a:moveTo>
                  <a:cubicBezTo>
                    <a:pt x="91498" y="37685"/>
                    <a:pt x="92845" y="35404"/>
                    <a:pt x="94372" y="33202"/>
                  </a:cubicBezTo>
                  <a:cubicBezTo>
                    <a:pt x="93370" y="34020"/>
                    <a:pt x="92334" y="34849"/>
                    <a:pt x="91284" y="35682"/>
                  </a:cubicBezTo>
                  <a:cubicBezTo>
                    <a:pt x="90057" y="37674"/>
                    <a:pt x="88984" y="39723"/>
                    <a:pt x="88072" y="41805"/>
                  </a:cubicBezTo>
                  <a:cubicBezTo>
                    <a:pt x="88830" y="41212"/>
                    <a:pt x="89592" y="40616"/>
                    <a:pt x="90353" y="40019"/>
                  </a:cubicBezTo>
                  <a:close/>
                  <a:moveTo>
                    <a:pt x="88031" y="45595"/>
                  </a:moveTo>
                  <a:cubicBezTo>
                    <a:pt x="88642" y="43812"/>
                    <a:pt x="89370" y="42053"/>
                    <a:pt x="90207" y="40319"/>
                  </a:cubicBezTo>
                  <a:cubicBezTo>
                    <a:pt x="89453" y="40912"/>
                    <a:pt x="88699" y="41501"/>
                    <a:pt x="87948" y="42090"/>
                  </a:cubicBezTo>
                  <a:cubicBezTo>
                    <a:pt x="87247" y="43719"/>
                    <a:pt x="86646" y="45373"/>
                    <a:pt x="86147" y="47043"/>
                  </a:cubicBezTo>
                  <a:cubicBezTo>
                    <a:pt x="86766" y="46570"/>
                    <a:pt x="87397" y="46086"/>
                    <a:pt x="88031" y="45595"/>
                  </a:cubicBezTo>
                  <a:moveTo>
                    <a:pt x="85116" y="51283"/>
                  </a:moveTo>
                  <a:cubicBezTo>
                    <a:pt x="85648" y="50915"/>
                    <a:pt x="86189" y="50536"/>
                    <a:pt x="86733" y="50146"/>
                  </a:cubicBezTo>
                  <a:cubicBezTo>
                    <a:pt x="87063" y="48701"/>
                    <a:pt x="87468" y="47264"/>
                    <a:pt x="87948" y="45842"/>
                  </a:cubicBezTo>
                  <a:cubicBezTo>
                    <a:pt x="87314" y="46330"/>
                    <a:pt x="86695" y="46810"/>
                    <a:pt x="86080" y="47276"/>
                  </a:cubicBezTo>
                  <a:cubicBezTo>
                    <a:pt x="85693" y="48604"/>
                    <a:pt x="85371" y="49939"/>
                    <a:pt x="85116" y="51283"/>
                  </a:cubicBezTo>
                  <a:moveTo>
                    <a:pt x="85052" y="51324"/>
                  </a:moveTo>
                  <a:cubicBezTo>
                    <a:pt x="85307" y="49988"/>
                    <a:pt x="85626" y="48653"/>
                    <a:pt x="86009" y="47332"/>
                  </a:cubicBezTo>
                  <a:cubicBezTo>
                    <a:pt x="85416" y="47782"/>
                    <a:pt x="84830" y="48221"/>
                    <a:pt x="84253" y="48653"/>
                  </a:cubicBezTo>
                  <a:cubicBezTo>
                    <a:pt x="83949" y="49883"/>
                    <a:pt x="83701" y="51125"/>
                    <a:pt x="83513" y="52367"/>
                  </a:cubicBezTo>
                  <a:cubicBezTo>
                    <a:pt x="84024" y="52029"/>
                    <a:pt x="84538" y="51680"/>
                    <a:pt x="85052" y="51324"/>
                  </a:cubicBezTo>
                  <a:close/>
                  <a:moveTo>
                    <a:pt x="83164" y="55609"/>
                  </a:moveTo>
                  <a:cubicBezTo>
                    <a:pt x="83626" y="55342"/>
                    <a:pt x="84087" y="55068"/>
                    <a:pt x="84553" y="54787"/>
                  </a:cubicBezTo>
                  <a:cubicBezTo>
                    <a:pt x="84662" y="53699"/>
                    <a:pt x="84819" y="52607"/>
                    <a:pt x="85018" y="51523"/>
                  </a:cubicBezTo>
                  <a:cubicBezTo>
                    <a:pt x="84504" y="51876"/>
                    <a:pt x="83990" y="52221"/>
                    <a:pt x="83487" y="52558"/>
                  </a:cubicBezTo>
                  <a:cubicBezTo>
                    <a:pt x="83337" y="53571"/>
                    <a:pt x="83232" y="54588"/>
                    <a:pt x="83164" y="55609"/>
                  </a:cubicBezTo>
                  <a:close/>
                  <a:moveTo>
                    <a:pt x="83104" y="55639"/>
                  </a:moveTo>
                  <a:cubicBezTo>
                    <a:pt x="83172" y="54626"/>
                    <a:pt x="83277" y="53609"/>
                    <a:pt x="83423" y="52596"/>
                  </a:cubicBezTo>
                  <a:cubicBezTo>
                    <a:pt x="82932" y="52922"/>
                    <a:pt x="82448" y="53237"/>
                    <a:pt x="81964" y="53549"/>
                  </a:cubicBezTo>
                  <a:cubicBezTo>
                    <a:pt x="81863" y="54494"/>
                    <a:pt x="81795" y="55444"/>
                    <a:pt x="81765" y="56393"/>
                  </a:cubicBezTo>
                  <a:cubicBezTo>
                    <a:pt x="82211" y="56149"/>
                    <a:pt x="82658" y="55898"/>
                    <a:pt x="83104" y="55639"/>
                  </a:cubicBezTo>
                  <a:close/>
                  <a:moveTo>
                    <a:pt x="81776" y="58959"/>
                  </a:moveTo>
                  <a:cubicBezTo>
                    <a:pt x="82193" y="58768"/>
                    <a:pt x="82609" y="58569"/>
                    <a:pt x="83029" y="58366"/>
                  </a:cubicBezTo>
                  <a:cubicBezTo>
                    <a:pt x="83026" y="58269"/>
                    <a:pt x="83026" y="58171"/>
                    <a:pt x="83026" y="58078"/>
                  </a:cubicBezTo>
                  <a:cubicBezTo>
                    <a:pt x="83026" y="57320"/>
                    <a:pt x="83052" y="56565"/>
                    <a:pt x="83097" y="55808"/>
                  </a:cubicBezTo>
                  <a:cubicBezTo>
                    <a:pt x="82650" y="56063"/>
                    <a:pt x="82204" y="56310"/>
                    <a:pt x="81761" y="56554"/>
                  </a:cubicBezTo>
                  <a:cubicBezTo>
                    <a:pt x="81754" y="56877"/>
                    <a:pt x="81750" y="57200"/>
                    <a:pt x="81750" y="57522"/>
                  </a:cubicBezTo>
                  <a:cubicBezTo>
                    <a:pt x="81750" y="57999"/>
                    <a:pt x="81757" y="58479"/>
                    <a:pt x="81776" y="58959"/>
                  </a:cubicBezTo>
                  <a:close/>
                  <a:moveTo>
                    <a:pt x="80527" y="59665"/>
                  </a:moveTo>
                  <a:cubicBezTo>
                    <a:pt x="80576" y="60317"/>
                    <a:pt x="80643" y="60974"/>
                    <a:pt x="80733" y="61623"/>
                  </a:cubicBezTo>
                  <a:cubicBezTo>
                    <a:pt x="81112" y="61492"/>
                    <a:pt x="81495" y="61349"/>
                    <a:pt x="81878" y="61207"/>
                  </a:cubicBezTo>
                  <a:cubicBezTo>
                    <a:pt x="81806" y="60516"/>
                    <a:pt x="81757" y="59822"/>
                    <a:pt x="81727" y="59132"/>
                  </a:cubicBezTo>
                  <a:cubicBezTo>
                    <a:pt x="81326" y="59316"/>
                    <a:pt x="80925" y="59492"/>
                    <a:pt x="80527" y="59665"/>
                  </a:cubicBezTo>
                  <a:moveTo>
                    <a:pt x="79277" y="60032"/>
                  </a:moveTo>
                  <a:cubicBezTo>
                    <a:pt x="79668" y="59875"/>
                    <a:pt x="80062" y="59713"/>
                    <a:pt x="80456" y="59545"/>
                  </a:cubicBezTo>
                  <a:cubicBezTo>
                    <a:pt x="80403" y="58794"/>
                    <a:pt x="80369" y="58044"/>
                    <a:pt x="80362" y="57293"/>
                  </a:cubicBezTo>
                  <a:cubicBezTo>
                    <a:pt x="79945" y="57507"/>
                    <a:pt x="79533" y="57714"/>
                    <a:pt x="79116" y="57916"/>
                  </a:cubicBezTo>
                  <a:cubicBezTo>
                    <a:pt x="79150" y="58622"/>
                    <a:pt x="79202" y="59327"/>
                    <a:pt x="79277" y="60032"/>
                  </a:cubicBezTo>
                  <a:close/>
                  <a:moveTo>
                    <a:pt x="78384" y="62385"/>
                  </a:moveTo>
                  <a:cubicBezTo>
                    <a:pt x="78752" y="62276"/>
                    <a:pt x="79120" y="62163"/>
                    <a:pt x="79484" y="62043"/>
                  </a:cubicBezTo>
                  <a:cubicBezTo>
                    <a:pt x="79382" y="61432"/>
                    <a:pt x="79300" y="60817"/>
                    <a:pt x="79232" y="60197"/>
                  </a:cubicBezTo>
                  <a:cubicBezTo>
                    <a:pt x="78850" y="60351"/>
                    <a:pt x="78467" y="60498"/>
                    <a:pt x="78088" y="60636"/>
                  </a:cubicBezTo>
                  <a:cubicBezTo>
                    <a:pt x="78171" y="61222"/>
                    <a:pt x="78272" y="61803"/>
                    <a:pt x="78384" y="62385"/>
                  </a:cubicBezTo>
                  <a:moveTo>
                    <a:pt x="76910" y="61057"/>
                  </a:moveTo>
                  <a:cubicBezTo>
                    <a:pt x="77007" y="61608"/>
                    <a:pt x="77116" y="62160"/>
                    <a:pt x="77244" y="62708"/>
                  </a:cubicBezTo>
                  <a:cubicBezTo>
                    <a:pt x="77604" y="62610"/>
                    <a:pt x="77964" y="62509"/>
                    <a:pt x="78324" y="62404"/>
                  </a:cubicBezTo>
                  <a:cubicBezTo>
                    <a:pt x="78208" y="61826"/>
                    <a:pt x="78111" y="61244"/>
                    <a:pt x="78028" y="60659"/>
                  </a:cubicBezTo>
                  <a:cubicBezTo>
                    <a:pt x="77653" y="60798"/>
                    <a:pt x="77281" y="60929"/>
                    <a:pt x="76910" y="61057"/>
                  </a:cubicBezTo>
                  <a:close/>
                  <a:moveTo>
                    <a:pt x="76884" y="60918"/>
                  </a:moveTo>
                  <a:cubicBezTo>
                    <a:pt x="77259" y="60790"/>
                    <a:pt x="77630" y="60659"/>
                    <a:pt x="78005" y="60520"/>
                  </a:cubicBezTo>
                  <a:cubicBezTo>
                    <a:pt x="77915" y="59860"/>
                    <a:pt x="77844" y="59199"/>
                    <a:pt x="77792" y="58535"/>
                  </a:cubicBezTo>
                  <a:cubicBezTo>
                    <a:pt x="77398" y="58712"/>
                    <a:pt x="77007" y="58884"/>
                    <a:pt x="76617" y="59049"/>
                  </a:cubicBezTo>
                  <a:cubicBezTo>
                    <a:pt x="76688" y="59672"/>
                    <a:pt x="76779" y="60299"/>
                    <a:pt x="76884" y="60918"/>
                  </a:cubicBezTo>
                  <a:moveTo>
                    <a:pt x="76122" y="62993"/>
                  </a:moveTo>
                  <a:cubicBezTo>
                    <a:pt x="76475" y="62906"/>
                    <a:pt x="76824" y="62816"/>
                    <a:pt x="77176" y="62723"/>
                  </a:cubicBezTo>
                  <a:cubicBezTo>
                    <a:pt x="77052" y="62178"/>
                    <a:pt x="76940" y="61627"/>
                    <a:pt x="76842" y="61079"/>
                  </a:cubicBezTo>
                  <a:cubicBezTo>
                    <a:pt x="76478" y="61203"/>
                    <a:pt x="76118" y="61319"/>
                    <a:pt x="75754" y="61432"/>
                  </a:cubicBezTo>
                  <a:cubicBezTo>
                    <a:pt x="75863" y="61953"/>
                    <a:pt x="75987" y="62471"/>
                    <a:pt x="76122" y="62993"/>
                  </a:cubicBezTo>
                  <a:close/>
                  <a:moveTo>
                    <a:pt x="75019" y="63240"/>
                  </a:moveTo>
                  <a:cubicBezTo>
                    <a:pt x="75364" y="63165"/>
                    <a:pt x="75709" y="63090"/>
                    <a:pt x="76054" y="63008"/>
                  </a:cubicBezTo>
                  <a:cubicBezTo>
                    <a:pt x="75919" y="62490"/>
                    <a:pt x="75796" y="61972"/>
                    <a:pt x="75687" y="61451"/>
                  </a:cubicBezTo>
                  <a:cubicBezTo>
                    <a:pt x="75330" y="61563"/>
                    <a:pt x="74974" y="61668"/>
                    <a:pt x="74621" y="61766"/>
                  </a:cubicBezTo>
                  <a:cubicBezTo>
                    <a:pt x="74741" y="62257"/>
                    <a:pt x="74873" y="62749"/>
                    <a:pt x="75019" y="63240"/>
                  </a:cubicBezTo>
                  <a:close/>
                  <a:moveTo>
                    <a:pt x="73935" y="63454"/>
                  </a:moveTo>
                  <a:cubicBezTo>
                    <a:pt x="74272" y="63390"/>
                    <a:pt x="74610" y="63327"/>
                    <a:pt x="74948" y="63255"/>
                  </a:cubicBezTo>
                  <a:cubicBezTo>
                    <a:pt x="74805" y="62768"/>
                    <a:pt x="74670" y="62276"/>
                    <a:pt x="74550" y="61785"/>
                  </a:cubicBezTo>
                  <a:cubicBezTo>
                    <a:pt x="74205" y="61882"/>
                    <a:pt x="73856" y="61972"/>
                    <a:pt x="73511" y="62058"/>
                  </a:cubicBezTo>
                  <a:cubicBezTo>
                    <a:pt x="73642" y="62527"/>
                    <a:pt x="73781" y="62989"/>
                    <a:pt x="73935" y="63454"/>
                  </a:cubicBezTo>
                  <a:close/>
                  <a:moveTo>
                    <a:pt x="72869" y="63634"/>
                  </a:moveTo>
                  <a:cubicBezTo>
                    <a:pt x="73199" y="63582"/>
                    <a:pt x="73529" y="63525"/>
                    <a:pt x="73859" y="63465"/>
                  </a:cubicBezTo>
                  <a:cubicBezTo>
                    <a:pt x="73709" y="63004"/>
                    <a:pt x="73567" y="62542"/>
                    <a:pt x="73439" y="62077"/>
                  </a:cubicBezTo>
                  <a:cubicBezTo>
                    <a:pt x="73098" y="62163"/>
                    <a:pt x="72756" y="62242"/>
                    <a:pt x="72419" y="62317"/>
                  </a:cubicBezTo>
                  <a:cubicBezTo>
                    <a:pt x="72558" y="62756"/>
                    <a:pt x="72708" y="63195"/>
                    <a:pt x="72869" y="63634"/>
                  </a:cubicBezTo>
                  <a:moveTo>
                    <a:pt x="72835" y="63773"/>
                  </a:moveTo>
                  <a:cubicBezTo>
                    <a:pt x="72512" y="63822"/>
                    <a:pt x="72190" y="63867"/>
                    <a:pt x="71867" y="63908"/>
                  </a:cubicBezTo>
                  <a:cubicBezTo>
                    <a:pt x="72021" y="64291"/>
                    <a:pt x="72186" y="64670"/>
                    <a:pt x="72359" y="65049"/>
                  </a:cubicBezTo>
                  <a:cubicBezTo>
                    <a:pt x="72674" y="65026"/>
                    <a:pt x="72989" y="65000"/>
                    <a:pt x="73308" y="64970"/>
                  </a:cubicBezTo>
                  <a:cubicBezTo>
                    <a:pt x="73143" y="64572"/>
                    <a:pt x="72985" y="64175"/>
                    <a:pt x="72835" y="63773"/>
                  </a:cubicBezTo>
                  <a:moveTo>
                    <a:pt x="74355" y="64854"/>
                  </a:moveTo>
                  <a:cubicBezTo>
                    <a:pt x="74197" y="64437"/>
                    <a:pt x="74043" y="64017"/>
                    <a:pt x="73904" y="63597"/>
                  </a:cubicBezTo>
                  <a:cubicBezTo>
                    <a:pt x="73574" y="63657"/>
                    <a:pt x="73244" y="63709"/>
                    <a:pt x="72914" y="63762"/>
                  </a:cubicBezTo>
                  <a:cubicBezTo>
                    <a:pt x="73064" y="64163"/>
                    <a:pt x="73222" y="64565"/>
                    <a:pt x="73387" y="64962"/>
                  </a:cubicBezTo>
                  <a:cubicBezTo>
                    <a:pt x="73709" y="64929"/>
                    <a:pt x="74032" y="64895"/>
                    <a:pt x="74355" y="64854"/>
                  </a:cubicBezTo>
                  <a:close/>
                  <a:moveTo>
                    <a:pt x="74404" y="64981"/>
                  </a:moveTo>
                  <a:cubicBezTo>
                    <a:pt x="74085" y="65022"/>
                    <a:pt x="73762" y="65056"/>
                    <a:pt x="73439" y="65090"/>
                  </a:cubicBezTo>
                  <a:cubicBezTo>
                    <a:pt x="73597" y="65458"/>
                    <a:pt x="73762" y="65825"/>
                    <a:pt x="73931" y="66189"/>
                  </a:cubicBezTo>
                  <a:cubicBezTo>
                    <a:pt x="74246" y="66174"/>
                    <a:pt x="74561" y="66159"/>
                    <a:pt x="74876" y="66137"/>
                  </a:cubicBezTo>
                  <a:cubicBezTo>
                    <a:pt x="74711" y="65754"/>
                    <a:pt x="74554" y="65368"/>
                    <a:pt x="74404" y="64981"/>
                  </a:cubicBezTo>
                  <a:close/>
                  <a:moveTo>
                    <a:pt x="75919" y="66051"/>
                  </a:moveTo>
                  <a:cubicBezTo>
                    <a:pt x="75758" y="65649"/>
                    <a:pt x="75604" y="65244"/>
                    <a:pt x="75462" y="64839"/>
                  </a:cubicBezTo>
                  <a:cubicBezTo>
                    <a:pt x="75135" y="64887"/>
                    <a:pt x="74809" y="64932"/>
                    <a:pt x="74482" y="64974"/>
                  </a:cubicBezTo>
                  <a:cubicBezTo>
                    <a:pt x="74632" y="65360"/>
                    <a:pt x="74790" y="65747"/>
                    <a:pt x="74955" y="66129"/>
                  </a:cubicBezTo>
                  <a:cubicBezTo>
                    <a:pt x="75278" y="66107"/>
                    <a:pt x="75597" y="66081"/>
                    <a:pt x="75919" y="66051"/>
                  </a:cubicBezTo>
                  <a:close/>
                  <a:moveTo>
                    <a:pt x="75968" y="66178"/>
                  </a:moveTo>
                  <a:cubicBezTo>
                    <a:pt x="75649" y="66208"/>
                    <a:pt x="75330" y="66234"/>
                    <a:pt x="75011" y="66257"/>
                  </a:cubicBezTo>
                  <a:cubicBezTo>
                    <a:pt x="75169" y="66613"/>
                    <a:pt x="75334" y="66974"/>
                    <a:pt x="75507" y="67326"/>
                  </a:cubicBezTo>
                  <a:cubicBezTo>
                    <a:pt x="75818" y="67319"/>
                    <a:pt x="76133" y="67311"/>
                    <a:pt x="76445" y="67296"/>
                  </a:cubicBezTo>
                  <a:cubicBezTo>
                    <a:pt x="76280" y="66925"/>
                    <a:pt x="76122" y="66550"/>
                    <a:pt x="75968" y="66178"/>
                  </a:cubicBezTo>
                  <a:close/>
                  <a:moveTo>
                    <a:pt x="77480" y="67236"/>
                  </a:moveTo>
                  <a:cubicBezTo>
                    <a:pt x="77319" y="66850"/>
                    <a:pt x="77165" y="66456"/>
                    <a:pt x="77019" y="66066"/>
                  </a:cubicBezTo>
                  <a:cubicBezTo>
                    <a:pt x="76696" y="66103"/>
                    <a:pt x="76370" y="66137"/>
                    <a:pt x="76043" y="66171"/>
                  </a:cubicBezTo>
                  <a:cubicBezTo>
                    <a:pt x="76197" y="66546"/>
                    <a:pt x="76355" y="66921"/>
                    <a:pt x="76523" y="67292"/>
                  </a:cubicBezTo>
                  <a:cubicBezTo>
                    <a:pt x="76842" y="67277"/>
                    <a:pt x="77161" y="67259"/>
                    <a:pt x="77480" y="67236"/>
                  </a:cubicBezTo>
                  <a:close/>
                  <a:moveTo>
                    <a:pt x="77533" y="67360"/>
                  </a:moveTo>
                  <a:cubicBezTo>
                    <a:pt x="77214" y="67383"/>
                    <a:pt x="76895" y="67401"/>
                    <a:pt x="76580" y="67416"/>
                  </a:cubicBezTo>
                  <a:cubicBezTo>
                    <a:pt x="76737" y="67765"/>
                    <a:pt x="76902" y="68114"/>
                    <a:pt x="77075" y="68459"/>
                  </a:cubicBezTo>
                  <a:cubicBezTo>
                    <a:pt x="77386" y="68459"/>
                    <a:pt x="77698" y="68456"/>
                    <a:pt x="78013" y="68448"/>
                  </a:cubicBezTo>
                  <a:cubicBezTo>
                    <a:pt x="77844" y="68088"/>
                    <a:pt x="77687" y="67724"/>
                    <a:pt x="77533" y="67360"/>
                  </a:cubicBezTo>
                  <a:moveTo>
                    <a:pt x="79041" y="68414"/>
                  </a:moveTo>
                  <a:cubicBezTo>
                    <a:pt x="78880" y="68035"/>
                    <a:pt x="78726" y="67656"/>
                    <a:pt x="78576" y="67277"/>
                  </a:cubicBezTo>
                  <a:cubicBezTo>
                    <a:pt x="78253" y="67307"/>
                    <a:pt x="77930" y="67334"/>
                    <a:pt x="77608" y="67356"/>
                  </a:cubicBezTo>
                  <a:cubicBezTo>
                    <a:pt x="77762" y="67720"/>
                    <a:pt x="77919" y="68084"/>
                    <a:pt x="78088" y="68448"/>
                  </a:cubicBezTo>
                  <a:cubicBezTo>
                    <a:pt x="78407" y="68441"/>
                    <a:pt x="78722" y="68429"/>
                    <a:pt x="79041" y="68414"/>
                  </a:cubicBezTo>
                  <a:close/>
                  <a:moveTo>
                    <a:pt x="79094" y="68534"/>
                  </a:moveTo>
                  <a:cubicBezTo>
                    <a:pt x="78778" y="68549"/>
                    <a:pt x="78463" y="68561"/>
                    <a:pt x="78144" y="68568"/>
                  </a:cubicBezTo>
                  <a:cubicBezTo>
                    <a:pt x="78306" y="68910"/>
                    <a:pt x="78471" y="69247"/>
                    <a:pt x="78643" y="69585"/>
                  </a:cubicBezTo>
                  <a:cubicBezTo>
                    <a:pt x="78932" y="69592"/>
                    <a:pt x="79221" y="69596"/>
                    <a:pt x="79510" y="69596"/>
                  </a:cubicBezTo>
                  <a:cubicBezTo>
                    <a:pt x="79533" y="69596"/>
                    <a:pt x="79555" y="69596"/>
                    <a:pt x="79578" y="69596"/>
                  </a:cubicBezTo>
                  <a:cubicBezTo>
                    <a:pt x="79409" y="69243"/>
                    <a:pt x="79251" y="68891"/>
                    <a:pt x="79094" y="68534"/>
                  </a:cubicBezTo>
                  <a:moveTo>
                    <a:pt x="80602" y="69581"/>
                  </a:moveTo>
                  <a:cubicBezTo>
                    <a:pt x="80437" y="69213"/>
                    <a:pt x="80283" y="68846"/>
                    <a:pt x="80133" y="68478"/>
                  </a:cubicBezTo>
                  <a:cubicBezTo>
                    <a:pt x="79810" y="68501"/>
                    <a:pt x="79487" y="68516"/>
                    <a:pt x="79169" y="68534"/>
                  </a:cubicBezTo>
                  <a:cubicBezTo>
                    <a:pt x="79322" y="68887"/>
                    <a:pt x="79484" y="69243"/>
                    <a:pt x="79653" y="69596"/>
                  </a:cubicBezTo>
                  <a:cubicBezTo>
                    <a:pt x="79968" y="69592"/>
                    <a:pt x="80283" y="69589"/>
                    <a:pt x="80602" y="69581"/>
                  </a:cubicBezTo>
                  <a:close/>
                  <a:moveTo>
                    <a:pt x="80654" y="69701"/>
                  </a:moveTo>
                  <a:cubicBezTo>
                    <a:pt x="80339" y="69709"/>
                    <a:pt x="80024" y="69716"/>
                    <a:pt x="79709" y="69716"/>
                  </a:cubicBezTo>
                  <a:cubicBezTo>
                    <a:pt x="79870" y="70050"/>
                    <a:pt x="80039" y="70380"/>
                    <a:pt x="80212" y="70711"/>
                  </a:cubicBezTo>
                  <a:cubicBezTo>
                    <a:pt x="80519" y="70722"/>
                    <a:pt x="80831" y="70729"/>
                    <a:pt x="81142" y="70737"/>
                  </a:cubicBezTo>
                  <a:cubicBezTo>
                    <a:pt x="80973" y="70392"/>
                    <a:pt x="80812" y="70046"/>
                    <a:pt x="80654" y="69701"/>
                  </a:cubicBezTo>
                  <a:close/>
                  <a:moveTo>
                    <a:pt x="82005" y="70744"/>
                  </a:moveTo>
                  <a:cubicBezTo>
                    <a:pt x="82058" y="70744"/>
                    <a:pt x="82106" y="70744"/>
                    <a:pt x="82159" y="70744"/>
                  </a:cubicBezTo>
                  <a:cubicBezTo>
                    <a:pt x="81994" y="70384"/>
                    <a:pt x="81836" y="70028"/>
                    <a:pt x="81686" y="69667"/>
                  </a:cubicBezTo>
                  <a:cubicBezTo>
                    <a:pt x="81367" y="69682"/>
                    <a:pt x="81045" y="69694"/>
                    <a:pt x="80726" y="69701"/>
                  </a:cubicBezTo>
                  <a:cubicBezTo>
                    <a:pt x="80883" y="70046"/>
                    <a:pt x="81045" y="70392"/>
                    <a:pt x="81213" y="70737"/>
                  </a:cubicBezTo>
                  <a:cubicBezTo>
                    <a:pt x="81476" y="70741"/>
                    <a:pt x="81742" y="70744"/>
                    <a:pt x="82005" y="70744"/>
                  </a:cubicBezTo>
                  <a:close/>
                  <a:moveTo>
                    <a:pt x="82215" y="70864"/>
                  </a:moveTo>
                  <a:cubicBezTo>
                    <a:pt x="82144" y="70864"/>
                    <a:pt x="82076" y="70864"/>
                    <a:pt x="82005" y="70864"/>
                  </a:cubicBezTo>
                  <a:lnTo>
                    <a:pt x="82005" y="70864"/>
                  </a:lnTo>
                  <a:cubicBezTo>
                    <a:pt x="81761" y="70864"/>
                    <a:pt x="81517" y="70861"/>
                    <a:pt x="81273" y="70857"/>
                  </a:cubicBezTo>
                  <a:cubicBezTo>
                    <a:pt x="81435" y="71183"/>
                    <a:pt x="81604" y="71510"/>
                    <a:pt x="81776" y="71832"/>
                  </a:cubicBezTo>
                  <a:cubicBezTo>
                    <a:pt x="82084" y="71847"/>
                    <a:pt x="82395" y="71862"/>
                    <a:pt x="82703" y="71874"/>
                  </a:cubicBezTo>
                  <a:cubicBezTo>
                    <a:pt x="82534" y="71536"/>
                    <a:pt x="82373" y="71202"/>
                    <a:pt x="82215" y="70864"/>
                  </a:cubicBezTo>
                  <a:close/>
                  <a:moveTo>
                    <a:pt x="83720" y="71900"/>
                  </a:moveTo>
                  <a:cubicBezTo>
                    <a:pt x="83555" y="71551"/>
                    <a:pt x="83393" y="71198"/>
                    <a:pt x="83243" y="70849"/>
                  </a:cubicBezTo>
                  <a:cubicBezTo>
                    <a:pt x="82921" y="70857"/>
                    <a:pt x="82602" y="70861"/>
                    <a:pt x="82283" y="70861"/>
                  </a:cubicBezTo>
                  <a:cubicBezTo>
                    <a:pt x="82440" y="71202"/>
                    <a:pt x="82605" y="71540"/>
                    <a:pt x="82774" y="71874"/>
                  </a:cubicBezTo>
                  <a:cubicBezTo>
                    <a:pt x="83089" y="71885"/>
                    <a:pt x="83405" y="71892"/>
                    <a:pt x="83720" y="71900"/>
                  </a:cubicBezTo>
                  <a:close/>
                  <a:moveTo>
                    <a:pt x="83776" y="72016"/>
                  </a:moveTo>
                  <a:cubicBezTo>
                    <a:pt x="83461" y="72012"/>
                    <a:pt x="83146" y="72005"/>
                    <a:pt x="82834" y="71994"/>
                  </a:cubicBezTo>
                  <a:cubicBezTo>
                    <a:pt x="82999" y="72313"/>
                    <a:pt x="83164" y="72632"/>
                    <a:pt x="83341" y="72950"/>
                  </a:cubicBezTo>
                  <a:cubicBezTo>
                    <a:pt x="83648" y="72969"/>
                    <a:pt x="83956" y="72988"/>
                    <a:pt x="84268" y="73007"/>
                  </a:cubicBezTo>
                  <a:cubicBezTo>
                    <a:pt x="84099" y="72677"/>
                    <a:pt x="83934" y="72346"/>
                    <a:pt x="83776" y="72016"/>
                  </a:cubicBezTo>
                  <a:close/>
                  <a:moveTo>
                    <a:pt x="85266" y="73048"/>
                  </a:moveTo>
                  <a:cubicBezTo>
                    <a:pt x="85101" y="72707"/>
                    <a:pt x="84939" y="72365"/>
                    <a:pt x="84785" y="72020"/>
                  </a:cubicBezTo>
                  <a:cubicBezTo>
                    <a:pt x="84695" y="72020"/>
                    <a:pt x="84605" y="72020"/>
                    <a:pt x="84515" y="72020"/>
                  </a:cubicBezTo>
                  <a:lnTo>
                    <a:pt x="84515" y="72020"/>
                  </a:lnTo>
                  <a:cubicBezTo>
                    <a:pt x="84290" y="72020"/>
                    <a:pt x="84065" y="72020"/>
                    <a:pt x="83840" y="72016"/>
                  </a:cubicBezTo>
                  <a:cubicBezTo>
                    <a:pt x="84001" y="72350"/>
                    <a:pt x="84166" y="72680"/>
                    <a:pt x="84335" y="73010"/>
                  </a:cubicBezTo>
                  <a:cubicBezTo>
                    <a:pt x="84647" y="73026"/>
                    <a:pt x="84954" y="73037"/>
                    <a:pt x="85266" y="73048"/>
                  </a:cubicBezTo>
                  <a:moveTo>
                    <a:pt x="85322" y="73164"/>
                  </a:moveTo>
                  <a:cubicBezTo>
                    <a:pt x="85014" y="73157"/>
                    <a:pt x="84707" y="73142"/>
                    <a:pt x="84399" y="73127"/>
                  </a:cubicBezTo>
                  <a:cubicBezTo>
                    <a:pt x="84560" y="73442"/>
                    <a:pt x="84729" y="73753"/>
                    <a:pt x="84905" y="74065"/>
                  </a:cubicBezTo>
                  <a:cubicBezTo>
                    <a:pt x="85209" y="74091"/>
                    <a:pt x="85513" y="74114"/>
                    <a:pt x="85817" y="74136"/>
                  </a:cubicBezTo>
                  <a:cubicBezTo>
                    <a:pt x="85648" y="73813"/>
                    <a:pt x="85483" y="73491"/>
                    <a:pt x="85322" y="73164"/>
                  </a:cubicBezTo>
                  <a:close/>
                  <a:moveTo>
                    <a:pt x="86826" y="74192"/>
                  </a:moveTo>
                  <a:cubicBezTo>
                    <a:pt x="86661" y="73858"/>
                    <a:pt x="86500" y="73525"/>
                    <a:pt x="86342" y="73187"/>
                  </a:cubicBezTo>
                  <a:cubicBezTo>
                    <a:pt x="86024" y="73183"/>
                    <a:pt x="85705" y="73176"/>
                    <a:pt x="85386" y="73168"/>
                  </a:cubicBezTo>
                  <a:cubicBezTo>
                    <a:pt x="85547" y="73491"/>
                    <a:pt x="85712" y="73817"/>
                    <a:pt x="85885" y="74140"/>
                  </a:cubicBezTo>
                  <a:cubicBezTo>
                    <a:pt x="86200" y="74159"/>
                    <a:pt x="86511" y="74177"/>
                    <a:pt x="86826" y="74192"/>
                  </a:cubicBezTo>
                  <a:close/>
                  <a:moveTo>
                    <a:pt x="87385" y="75262"/>
                  </a:moveTo>
                  <a:cubicBezTo>
                    <a:pt x="87213" y="74947"/>
                    <a:pt x="87048" y="74628"/>
                    <a:pt x="86886" y="74309"/>
                  </a:cubicBezTo>
                  <a:cubicBezTo>
                    <a:pt x="86571" y="74294"/>
                    <a:pt x="86260" y="74275"/>
                    <a:pt x="85948" y="74256"/>
                  </a:cubicBezTo>
                  <a:cubicBezTo>
                    <a:pt x="86114" y="74564"/>
                    <a:pt x="86282" y="74871"/>
                    <a:pt x="86459" y="75175"/>
                  </a:cubicBezTo>
                  <a:cubicBezTo>
                    <a:pt x="86766" y="75209"/>
                    <a:pt x="87074" y="75235"/>
                    <a:pt x="87385" y="75262"/>
                  </a:cubicBezTo>
                  <a:moveTo>
                    <a:pt x="87446" y="75378"/>
                  </a:moveTo>
                  <a:cubicBezTo>
                    <a:pt x="87138" y="75352"/>
                    <a:pt x="86830" y="75325"/>
                    <a:pt x="86526" y="75295"/>
                  </a:cubicBezTo>
                  <a:cubicBezTo>
                    <a:pt x="86695" y="75584"/>
                    <a:pt x="86868" y="75877"/>
                    <a:pt x="87048" y="76170"/>
                  </a:cubicBezTo>
                  <a:cubicBezTo>
                    <a:pt x="87348" y="76207"/>
                    <a:pt x="87652" y="76245"/>
                    <a:pt x="87956" y="76282"/>
                  </a:cubicBezTo>
                  <a:cubicBezTo>
                    <a:pt x="87783" y="75982"/>
                    <a:pt x="87611" y="75678"/>
                    <a:pt x="87446" y="75378"/>
                  </a:cubicBezTo>
                  <a:close/>
                  <a:moveTo>
                    <a:pt x="88950" y="76387"/>
                  </a:moveTo>
                  <a:cubicBezTo>
                    <a:pt x="88777" y="76076"/>
                    <a:pt x="88609" y="75761"/>
                    <a:pt x="88447" y="75449"/>
                  </a:cubicBezTo>
                  <a:cubicBezTo>
                    <a:pt x="88136" y="75431"/>
                    <a:pt x="87824" y="75408"/>
                    <a:pt x="87513" y="75382"/>
                  </a:cubicBezTo>
                  <a:cubicBezTo>
                    <a:pt x="87678" y="75686"/>
                    <a:pt x="87851" y="75986"/>
                    <a:pt x="88027" y="76290"/>
                  </a:cubicBezTo>
                  <a:cubicBezTo>
                    <a:pt x="88331" y="76324"/>
                    <a:pt x="88642" y="76357"/>
                    <a:pt x="88950" y="76387"/>
                  </a:cubicBezTo>
                  <a:close/>
                  <a:moveTo>
                    <a:pt x="89014" y="76500"/>
                  </a:moveTo>
                  <a:cubicBezTo>
                    <a:pt x="88706" y="76470"/>
                    <a:pt x="88399" y="76440"/>
                    <a:pt x="88095" y="76402"/>
                  </a:cubicBezTo>
                  <a:cubicBezTo>
                    <a:pt x="88263" y="76695"/>
                    <a:pt x="88436" y="76980"/>
                    <a:pt x="88616" y="77265"/>
                  </a:cubicBezTo>
                  <a:cubicBezTo>
                    <a:pt x="88920" y="77310"/>
                    <a:pt x="89224" y="77352"/>
                    <a:pt x="89528" y="77389"/>
                  </a:cubicBezTo>
                  <a:cubicBezTo>
                    <a:pt x="89352" y="77093"/>
                    <a:pt x="89179" y="76796"/>
                    <a:pt x="89014" y="76500"/>
                  </a:cubicBezTo>
                  <a:close/>
                  <a:moveTo>
                    <a:pt x="89078" y="76507"/>
                  </a:moveTo>
                  <a:cubicBezTo>
                    <a:pt x="89243" y="76804"/>
                    <a:pt x="89415" y="77100"/>
                    <a:pt x="89592" y="77400"/>
                  </a:cubicBezTo>
                  <a:cubicBezTo>
                    <a:pt x="89899" y="77438"/>
                    <a:pt x="90207" y="77475"/>
                    <a:pt x="90515" y="77509"/>
                  </a:cubicBezTo>
                  <a:cubicBezTo>
                    <a:pt x="90342" y="77201"/>
                    <a:pt x="90173" y="76894"/>
                    <a:pt x="90012" y="76586"/>
                  </a:cubicBezTo>
                  <a:cubicBezTo>
                    <a:pt x="89700" y="76564"/>
                    <a:pt x="89385" y="76534"/>
                    <a:pt x="89078" y="76507"/>
                  </a:cubicBezTo>
                  <a:close/>
                  <a:moveTo>
                    <a:pt x="89460" y="75506"/>
                  </a:moveTo>
                  <a:cubicBezTo>
                    <a:pt x="89141" y="75491"/>
                    <a:pt x="88826" y="75472"/>
                    <a:pt x="88507" y="75453"/>
                  </a:cubicBezTo>
                  <a:cubicBezTo>
                    <a:pt x="88672" y="75768"/>
                    <a:pt x="88841" y="76080"/>
                    <a:pt x="89014" y="76391"/>
                  </a:cubicBezTo>
                  <a:cubicBezTo>
                    <a:pt x="89325" y="76421"/>
                    <a:pt x="89637" y="76447"/>
                    <a:pt x="89952" y="76474"/>
                  </a:cubicBezTo>
                  <a:cubicBezTo>
                    <a:pt x="89783" y="76151"/>
                    <a:pt x="89618" y="75828"/>
                    <a:pt x="89460" y="75506"/>
                  </a:cubicBezTo>
                  <a:close/>
                  <a:moveTo>
                    <a:pt x="89588" y="74372"/>
                  </a:moveTo>
                  <a:cubicBezTo>
                    <a:pt x="89385" y="74372"/>
                    <a:pt x="89183" y="74372"/>
                    <a:pt x="88980" y="74369"/>
                  </a:cubicBezTo>
                  <a:cubicBezTo>
                    <a:pt x="89134" y="74714"/>
                    <a:pt x="89295" y="75055"/>
                    <a:pt x="89460" y="75393"/>
                  </a:cubicBezTo>
                  <a:cubicBezTo>
                    <a:pt x="89783" y="75408"/>
                    <a:pt x="90106" y="75423"/>
                    <a:pt x="90428" y="75431"/>
                  </a:cubicBezTo>
                  <a:cubicBezTo>
                    <a:pt x="90267" y="75078"/>
                    <a:pt x="90113" y="74725"/>
                    <a:pt x="89963" y="74372"/>
                  </a:cubicBezTo>
                  <a:cubicBezTo>
                    <a:pt x="89836" y="74372"/>
                    <a:pt x="89712" y="74372"/>
                    <a:pt x="89588" y="74372"/>
                  </a:cubicBezTo>
                  <a:close/>
                  <a:moveTo>
                    <a:pt x="89468" y="73138"/>
                  </a:moveTo>
                  <a:cubicBezTo>
                    <a:pt x="89134" y="73153"/>
                    <a:pt x="88800" y="73164"/>
                    <a:pt x="88466" y="73176"/>
                  </a:cubicBezTo>
                  <a:cubicBezTo>
                    <a:pt x="88616" y="73536"/>
                    <a:pt x="88770" y="73900"/>
                    <a:pt x="88931" y="74256"/>
                  </a:cubicBezTo>
                  <a:cubicBezTo>
                    <a:pt x="89149" y="74260"/>
                    <a:pt x="89367" y="74260"/>
                    <a:pt x="89588" y="74260"/>
                  </a:cubicBezTo>
                  <a:cubicBezTo>
                    <a:pt x="89697" y="74260"/>
                    <a:pt x="89806" y="74260"/>
                    <a:pt x="89914" y="74260"/>
                  </a:cubicBezTo>
                  <a:cubicBezTo>
                    <a:pt x="89761" y="73888"/>
                    <a:pt x="89610" y="73513"/>
                    <a:pt x="89468" y="73138"/>
                  </a:cubicBezTo>
                  <a:close/>
                  <a:moveTo>
                    <a:pt x="125836" y="13136"/>
                  </a:moveTo>
                  <a:cubicBezTo>
                    <a:pt x="131367" y="13136"/>
                    <a:pt x="136342" y="13560"/>
                    <a:pt x="140360" y="14476"/>
                  </a:cubicBezTo>
                  <a:cubicBezTo>
                    <a:pt x="144382" y="15391"/>
                    <a:pt x="147452" y="16791"/>
                    <a:pt x="149174" y="18753"/>
                  </a:cubicBezTo>
                  <a:cubicBezTo>
                    <a:pt x="150993" y="20828"/>
                    <a:pt x="151815" y="23210"/>
                    <a:pt x="151815" y="25777"/>
                  </a:cubicBezTo>
                  <a:cubicBezTo>
                    <a:pt x="151811" y="30714"/>
                    <a:pt x="148787" y="36342"/>
                    <a:pt x="144052" y="41906"/>
                  </a:cubicBezTo>
                  <a:cubicBezTo>
                    <a:pt x="139317" y="47471"/>
                    <a:pt x="132871" y="52971"/>
                    <a:pt x="126016" y="57642"/>
                  </a:cubicBezTo>
                  <a:cubicBezTo>
                    <a:pt x="114299" y="65679"/>
                    <a:pt x="101354" y="70801"/>
                    <a:pt x="89044" y="71829"/>
                  </a:cubicBezTo>
                  <a:cubicBezTo>
                    <a:pt x="89183" y="72230"/>
                    <a:pt x="89325" y="72628"/>
                    <a:pt x="89475" y="73026"/>
                  </a:cubicBezTo>
                  <a:cubicBezTo>
                    <a:pt x="102720" y="72448"/>
                    <a:pt x="116843" y="67221"/>
                    <a:pt x="129337" y="58734"/>
                  </a:cubicBezTo>
                  <a:cubicBezTo>
                    <a:pt x="136304" y="54025"/>
                    <a:pt x="142799" y="48450"/>
                    <a:pt x="147553" y="42788"/>
                  </a:cubicBezTo>
                  <a:cubicBezTo>
                    <a:pt x="152310" y="37126"/>
                    <a:pt x="155316" y="31378"/>
                    <a:pt x="155316" y="26332"/>
                  </a:cubicBezTo>
                  <a:cubicBezTo>
                    <a:pt x="155316" y="23623"/>
                    <a:pt x="154453" y="21117"/>
                    <a:pt x="152528" y="18925"/>
                  </a:cubicBezTo>
                  <a:cubicBezTo>
                    <a:pt x="150693" y="16828"/>
                    <a:pt x="147403" y="15312"/>
                    <a:pt x="143095" y="14326"/>
                  </a:cubicBezTo>
                  <a:cubicBezTo>
                    <a:pt x="138788" y="13339"/>
                    <a:pt x="133464" y="12874"/>
                    <a:pt x="127577" y="12874"/>
                  </a:cubicBezTo>
                  <a:cubicBezTo>
                    <a:pt x="124857" y="12874"/>
                    <a:pt x="122013" y="12975"/>
                    <a:pt x="119094" y="13166"/>
                  </a:cubicBezTo>
                  <a:cubicBezTo>
                    <a:pt x="118981" y="13226"/>
                    <a:pt x="118865" y="13286"/>
                    <a:pt x="118752" y="13346"/>
                  </a:cubicBezTo>
                  <a:cubicBezTo>
                    <a:pt x="121187" y="13207"/>
                    <a:pt x="123559" y="13136"/>
                    <a:pt x="125836" y="13136"/>
                  </a:cubicBezTo>
                  <a:close/>
                  <a:moveTo>
                    <a:pt x="124080" y="13500"/>
                  </a:moveTo>
                  <a:cubicBezTo>
                    <a:pt x="129247" y="13500"/>
                    <a:pt x="133869" y="13890"/>
                    <a:pt x="137595" y="14731"/>
                  </a:cubicBezTo>
                  <a:cubicBezTo>
                    <a:pt x="141325" y="15571"/>
                    <a:pt x="144157" y="16858"/>
                    <a:pt x="145737" y="18663"/>
                  </a:cubicBezTo>
                  <a:lnTo>
                    <a:pt x="145737" y="18663"/>
                  </a:lnTo>
                  <a:cubicBezTo>
                    <a:pt x="147440" y="20603"/>
                    <a:pt x="148209" y="22828"/>
                    <a:pt x="148209" y="25229"/>
                  </a:cubicBezTo>
                  <a:cubicBezTo>
                    <a:pt x="148206" y="30016"/>
                    <a:pt x="145178" y="35502"/>
                    <a:pt x="140469" y="40953"/>
                  </a:cubicBezTo>
                  <a:cubicBezTo>
                    <a:pt x="135764" y="46409"/>
                    <a:pt x="129374" y="51827"/>
                    <a:pt x="122643" y="56460"/>
                  </a:cubicBezTo>
                  <a:cubicBezTo>
                    <a:pt x="111721" y="64021"/>
                    <a:pt x="99932" y="69007"/>
                    <a:pt x="88605" y="70440"/>
                  </a:cubicBezTo>
                  <a:cubicBezTo>
                    <a:pt x="88729" y="70864"/>
                    <a:pt x="88864" y="71292"/>
                    <a:pt x="89006" y="71716"/>
                  </a:cubicBezTo>
                  <a:cubicBezTo>
                    <a:pt x="101298" y="70696"/>
                    <a:pt x="114235" y="65578"/>
                    <a:pt x="125953" y="57549"/>
                  </a:cubicBezTo>
                  <a:cubicBezTo>
                    <a:pt x="132800" y="52877"/>
                    <a:pt x="139238" y="47384"/>
                    <a:pt x="143962" y="41831"/>
                  </a:cubicBezTo>
                  <a:cubicBezTo>
                    <a:pt x="148690" y="36278"/>
                    <a:pt x="151699" y="30665"/>
                    <a:pt x="151699" y="25777"/>
                  </a:cubicBezTo>
                  <a:cubicBezTo>
                    <a:pt x="151695" y="23233"/>
                    <a:pt x="150888" y="20888"/>
                    <a:pt x="149084" y="18832"/>
                  </a:cubicBezTo>
                  <a:lnTo>
                    <a:pt x="149129" y="18790"/>
                  </a:lnTo>
                  <a:lnTo>
                    <a:pt x="149084" y="18832"/>
                  </a:lnTo>
                  <a:cubicBezTo>
                    <a:pt x="147335" y="16899"/>
                    <a:pt x="144345" y="15500"/>
                    <a:pt x="140334" y="14588"/>
                  </a:cubicBezTo>
                  <a:cubicBezTo>
                    <a:pt x="136327" y="13680"/>
                    <a:pt x="131363" y="13252"/>
                    <a:pt x="125836" y="13252"/>
                  </a:cubicBezTo>
                  <a:lnTo>
                    <a:pt x="125836" y="13252"/>
                  </a:lnTo>
                  <a:cubicBezTo>
                    <a:pt x="123484" y="13252"/>
                    <a:pt x="121030" y="13331"/>
                    <a:pt x="118508" y="13478"/>
                  </a:cubicBezTo>
                  <a:cubicBezTo>
                    <a:pt x="118400" y="13538"/>
                    <a:pt x="118295" y="13594"/>
                    <a:pt x="118190" y="13654"/>
                  </a:cubicBezTo>
                  <a:cubicBezTo>
                    <a:pt x="120212" y="13553"/>
                    <a:pt x="122185" y="13500"/>
                    <a:pt x="124080" y="13500"/>
                  </a:cubicBezTo>
                  <a:close/>
                  <a:moveTo>
                    <a:pt x="117649" y="13954"/>
                  </a:moveTo>
                  <a:cubicBezTo>
                    <a:pt x="119248" y="13887"/>
                    <a:pt x="120805" y="13849"/>
                    <a:pt x="122309" y="13849"/>
                  </a:cubicBezTo>
                  <a:cubicBezTo>
                    <a:pt x="127112" y="13849"/>
                    <a:pt x="131389" y="14205"/>
                    <a:pt x="134826" y="14975"/>
                  </a:cubicBezTo>
                  <a:cubicBezTo>
                    <a:pt x="138263" y="15744"/>
                    <a:pt x="140863" y="16922"/>
                    <a:pt x="142311" y="18573"/>
                  </a:cubicBezTo>
                  <a:lnTo>
                    <a:pt x="142311" y="18573"/>
                  </a:lnTo>
                  <a:cubicBezTo>
                    <a:pt x="143898" y="20381"/>
                    <a:pt x="144615" y="22456"/>
                    <a:pt x="144615" y="24700"/>
                  </a:cubicBezTo>
                  <a:cubicBezTo>
                    <a:pt x="144611" y="29326"/>
                    <a:pt x="141580" y="34669"/>
                    <a:pt x="136897" y="40012"/>
                  </a:cubicBezTo>
                  <a:cubicBezTo>
                    <a:pt x="132215" y="45351"/>
                    <a:pt x="125885" y="50686"/>
                    <a:pt x="119274" y="55286"/>
                  </a:cubicBezTo>
                  <a:cubicBezTo>
                    <a:pt x="109177" y="62344"/>
                    <a:pt x="98525" y="67165"/>
                    <a:pt x="88196" y="68947"/>
                  </a:cubicBezTo>
                  <a:cubicBezTo>
                    <a:pt x="88312" y="69409"/>
                    <a:pt x="88436" y="69866"/>
                    <a:pt x="88571" y="70324"/>
                  </a:cubicBezTo>
                  <a:cubicBezTo>
                    <a:pt x="99880" y="68898"/>
                    <a:pt x="111661" y="63919"/>
                    <a:pt x="122572" y="56363"/>
                  </a:cubicBezTo>
                  <a:cubicBezTo>
                    <a:pt x="129299" y="51733"/>
                    <a:pt x="135681" y="46319"/>
                    <a:pt x="140379" y="40878"/>
                  </a:cubicBezTo>
                  <a:cubicBezTo>
                    <a:pt x="145080" y="35434"/>
                    <a:pt x="148089" y="29964"/>
                    <a:pt x="148089" y="25229"/>
                  </a:cubicBezTo>
                  <a:cubicBezTo>
                    <a:pt x="148089" y="22854"/>
                    <a:pt x="147332" y="20663"/>
                    <a:pt x="145647" y="18742"/>
                  </a:cubicBezTo>
                  <a:lnTo>
                    <a:pt x="145692" y="18700"/>
                  </a:lnTo>
                  <a:lnTo>
                    <a:pt x="145647" y="18742"/>
                  </a:lnTo>
                  <a:cubicBezTo>
                    <a:pt x="144097" y="16967"/>
                    <a:pt x="141283" y="15684"/>
                    <a:pt x="137569" y="14847"/>
                  </a:cubicBezTo>
                  <a:cubicBezTo>
                    <a:pt x="133858" y="14010"/>
                    <a:pt x="129243" y="13620"/>
                    <a:pt x="124080" y="13620"/>
                  </a:cubicBezTo>
                  <a:cubicBezTo>
                    <a:pt x="122110" y="13620"/>
                    <a:pt x="120058" y="13676"/>
                    <a:pt x="117949" y="13785"/>
                  </a:cubicBezTo>
                  <a:cubicBezTo>
                    <a:pt x="117848" y="13842"/>
                    <a:pt x="117747" y="13898"/>
                    <a:pt x="117649" y="13954"/>
                  </a:cubicBezTo>
                  <a:close/>
                  <a:moveTo>
                    <a:pt x="117544" y="13958"/>
                  </a:moveTo>
                  <a:cubicBezTo>
                    <a:pt x="117642" y="13902"/>
                    <a:pt x="117743" y="13845"/>
                    <a:pt x="117841" y="13793"/>
                  </a:cubicBezTo>
                  <a:cubicBezTo>
                    <a:pt x="117439" y="13815"/>
                    <a:pt x="117041" y="13838"/>
                    <a:pt x="116636" y="13860"/>
                  </a:cubicBezTo>
                  <a:cubicBezTo>
                    <a:pt x="116542" y="13913"/>
                    <a:pt x="116445" y="13965"/>
                    <a:pt x="116351" y="14014"/>
                  </a:cubicBezTo>
                  <a:cubicBezTo>
                    <a:pt x="116753" y="13995"/>
                    <a:pt x="117150" y="13977"/>
                    <a:pt x="117544" y="13958"/>
                  </a:cubicBezTo>
                  <a:close/>
                  <a:moveTo>
                    <a:pt x="117026" y="14250"/>
                  </a:moveTo>
                  <a:cubicBezTo>
                    <a:pt x="117120" y="14198"/>
                    <a:pt x="117214" y="14142"/>
                    <a:pt x="117308" y="14089"/>
                  </a:cubicBezTo>
                  <a:cubicBezTo>
                    <a:pt x="116906" y="14108"/>
                    <a:pt x="116509" y="14130"/>
                    <a:pt x="116103" y="14153"/>
                  </a:cubicBezTo>
                  <a:cubicBezTo>
                    <a:pt x="116017" y="14202"/>
                    <a:pt x="115927" y="14250"/>
                    <a:pt x="115841" y="14299"/>
                  </a:cubicBezTo>
                  <a:cubicBezTo>
                    <a:pt x="116239" y="14281"/>
                    <a:pt x="116636" y="14262"/>
                    <a:pt x="117026" y="14250"/>
                  </a:cubicBezTo>
                  <a:close/>
                  <a:moveTo>
                    <a:pt x="115349" y="14573"/>
                  </a:moveTo>
                  <a:cubicBezTo>
                    <a:pt x="115747" y="14558"/>
                    <a:pt x="116137" y="14547"/>
                    <a:pt x="116527" y="14536"/>
                  </a:cubicBezTo>
                  <a:cubicBezTo>
                    <a:pt x="116617" y="14487"/>
                    <a:pt x="116708" y="14434"/>
                    <a:pt x="116794" y="14382"/>
                  </a:cubicBezTo>
                  <a:cubicBezTo>
                    <a:pt x="116400" y="14397"/>
                    <a:pt x="115998" y="14416"/>
                    <a:pt x="115597" y="14434"/>
                  </a:cubicBezTo>
                  <a:cubicBezTo>
                    <a:pt x="115514" y="14479"/>
                    <a:pt x="115432" y="14524"/>
                    <a:pt x="115349" y="14573"/>
                  </a:cubicBezTo>
                  <a:close/>
                  <a:moveTo>
                    <a:pt x="115240" y="14577"/>
                  </a:moveTo>
                  <a:cubicBezTo>
                    <a:pt x="115323" y="14532"/>
                    <a:pt x="115406" y="14483"/>
                    <a:pt x="115484" y="14438"/>
                  </a:cubicBezTo>
                  <a:cubicBezTo>
                    <a:pt x="115090" y="14457"/>
                    <a:pt x="114693" y="14479"/>
                    <a:pt x="114291" y="14502"/>
                  </a:cubicBezTo>
                  <a:cubicBezTo>
                    <a:pt x="114216" y="14543"/>
                    <a:pt x="114141" y="14584"/>
                    <a:pt x="114066" y="14626"/>
                  </a:cubicBezTo>
                  <a:cubicBezTo>
                    <a:pt x="114460" y="14607"/>
                    <a:pt x="114854" y="14592"/>
                    <a:pt x="115240" y="14577"/>
                  </a:cubicBezTo>
                  <a:close/>
                  <a:moveTo>
                    <a:pt x="114771" y="14843"/>
                  </a:moveTo>
                  <a:cubicBezTo>
                    <a:pt x="114847" y="14802"/>
                    <a:pt x="114925" y="14757"/>
                    <a:pt x="115004" y="14712"/>
                  </a:cubicBezTo>
                  <a:cubicBezTo>
                    <a:pt x="114610" y="14727"/>
                    <a:pt x="114212" y="14746"/>
                    <a:pt x="113815" y="14765"/>
                  </a:cubicBezTo>
                  <a:cubicBezTo>
                    <a:pt x="113743" y="14802"/>
                    <a:pt x="113676" y="14843"/>
                    <a:pt x="113608" y="14881"/>
                  </a:cubicBezTo>
                  <a:cubicBezTo>
                    <a:pt x="113999" y="14866"/>
                    <a:pt x="114389" y="14855"/>
                    <a:pt x="114771" y="14843"/>
                  </a:cubicBezTo>
                  <a:close/>
                  <a:moveTo>
                    <a:pt x="114306" y="15113"/>
                  </a:moveTo>
                  <a:cubicBezTo>
                    <a:pt x="114385" y="15068"/>
                    <a:pt x="114460" y="15023"/>
                    <a:pt x="114535" y="14982"/>
                  </a:cubicBezTo>
                  <a:cubicBezTo>
                    <a:pt x="114149" y="14990"/>
                    <a:pt x="113755" y="15005"/>
                    <a:pt x="113361" y="15020"/>
                  </a:cubicBezTo>
                  <a:cubicBezTo>
                    <a:pt x="113293" y="15057"/>
                    <a:pt x="113226" y="15095"/>
                    <a:pt x="113162" y="15132"/>
                  </a:cubicBezTo>
                  <a:cubicBezTo>
                    <a:pt x="113548" y="15125"/>
                    <a:pt x="113931" y="15117"/>
                    <a:pt x="114306" y="15113"/>
                  </a:cubicBezTo>
                  <a:close/>
                  <a:moveTo>
                    <a:pt x="113008" y="15387"/>
                  </a:moveTo>
                  <a:cubicBezTo>
                    <a:pt x="113286" y="15387"/>
                    <a:pt x="113563" y="15387"/>
                    <a:pt x="113837" y="15391"/>
                  </a:cubicBezTo>
                  <a:cubicBezTo>
                    <a:pt x="113916" y="15342"/>
                    <a:pt x="113999" y="15297"/>
                    <a:pt x="114077" y="15249"/>
                  </a:cubicBezTo>
                  <a:cubicBezTo>
                    <a:pt x="113698" y="15252"/>
                    <a:pt x="113308" y="15260"/>
                    <a:pt x="112918" y="15271"/>
                  </a:cubicBezTo>
                  <a:cubicBezTo>
                    <a:pt x="112850" y="15309"/>
                    <a:pt x="112783" y="15350"/>
                    <a:pt x="112715" y="15387"/>
                  </a:cubicBezTo>
                  <a:cubicBezTo>
                    <a:pt x="112813" y="15387"/>
                    <a:pt x="112910" y="15387"/>
                    <a:pt x="113008" y="15387"/>
                  </a:cubicBezTo>
                  <a:close/>
                  <a:moveTo>
                    <a:pt x="113334" y="15691"/>
                  </a:moveTo>
                  <a:cubicBezTo>
                    <a:pt x="113428" y="15635"/>
                    <a:pt x="113522" y="15579"/>
                    <a:pt x="113616" y="15522"/>
                  </a:cubicBezTo>
                  <a:cubicBezTo>
                    <a:pt x="113413" y="15522"/>
                    <a:pt x="113214" y="15522"/>
                    <a:pt x="113008" y="15522"/>
                  </a:cubicBezTo>
                  <a:lnTo>
                    <a:pt x="113008" y="15522"/>
                  </a:lnTo>
                  <a:cubicBezTo>
                    <a:pt x="112832" y="15522"/>
                    <a:pt x="112659" y="15522"/>
                    <a:pt x="112483" y="15522"/>
                  </a:cubicBezTo>
                  <a:cubicBezTo>
                    <a:pt x="112404" y="15567"/>
                    <a:pt x="112329" y="15612"/>
                    <a:pt x="112254" y="15657"/>
                  </a:cubicBezTo>
                  <a:cubicBezTo>
                    <a:pt x="112622" y="15665"/>
                    <a:pt x="112982" y="15676"/>
                    <a:pt x="113334" y="15691"/>
                  </a:cubicBezTo>
                  <a:close/>
                  <a:moveTo>
                    <a:pt x="112760" y="16044"/>
                  </a:moveTo>
                  <a:cubicBezTo>
                    <a:pt x="112880" y="15969"/>
                    <a:pt x="113001" y="15894"/>
                    <a:pt x="113124" y="15819"/>
                  </a:cubicBezTo>
                  <a:cubicBezTo>
                    <a:pt x="112768" y="15808"/>
                    <a:pt x="112400" y="15796"/>
                    <a:pt x="112029" y="15789"/>
                  </a:cubicBezTo>
                  <a:cubicBezTo>
                    <a:pt x="111931" y="15845"/>
                    <a:pt x="111834" y="15905"/>
                    <a:pt x="111736" y="15961"/>
                  </a:cubicBezTo>
                  <a:cubicBezTo>
                    <a:pt x="112089" y="15984"/>
                    <a:pt x="112430" y="16014"/>
                    <a:pt x="112760" y="16044"/>
                  </a:cubicBezTo>
                  <a:close/>
                  <a:moveTo>
                    <a:pt x="112025" y="16505"/>
                  </a:moveTo>
                  <a:cubicBezTo>
                    <a:pt x="112201" y="16393"/>
                    <a:pt x="112381" y="16277"/>
                    <a:pt x="112562" y="16168"/>
                  </a:cubicBezTo>
                  <a:cubicBezTo>
                    <a:pt x="112228" y="16134"/>
                    <a:pt x="111882" y="16108"/>
                    <a:pt x="111526" y="16089"/>
                  </a:cubicBezTo>
                  <a:cubicBezTo>
                    <a:pt x="111383" y="16175"/>
                    <a:pt x="111241" y="16262"/>
                    <a:pt x="111098" y="16348"/>
                  </a:cubicBezTo>
                  <a:cubicBezTo>
                    <a:pt x="111421" y="16393"/>
                    <a:pt x="111732" y="16445"/>
                    <a:pt x="112025" y="16505"/>
                  </a:cubicBezTo>
                  <a:close/>
                  <a:moveTo>
                    <a:pt x="110194" y="16911"/>
                  </a:moveTo>
                  <a:cubicBezTo>
                    <a:pt x="110464" y="17001"/>
                    <a:pt x="110712" y="17098"/>
                    <a:pt x="110933" y="17211"/>
                  </a:cubicBezTo>
                  <a:cubicBezTo>
                    <a:pt x="111237" y="17008"/>
                    <a:pt x="111541" y="16813"/>
                    <a:pt x="111849" y="16614"/>
                  </a:cubicBezTo>
                  <a:cubicBezTo>
                    <a:pt x="111552" y="16558"/>
                    <a:pt x="111237" y="16509"/>
                    <a:pt x="110907" y="16464"/>
                  </a:cubicBezTo>
                  <a:cubicBezTo>
                    <a:pt x="110667" y="16610"/>
                    <a:pt x="110430" y="16761"/>
                    <a:pt x="110194" y="16911"/>
                  </a:cubicBezTo>
                  <a:close/>
                  <a:moveTo>
                    <a:pt x="110130" y="16888"/>
                  </a:moveTo>
                  <a:cubicBezTo>
                    <a:pt x="110359" y="16742"/>
                    <a:pt x="110592" y="16599"/>
                    <a:pt x="110828" y="16453"/>
                  </a:cubicBezTo>
                  <a:cubicBezTo>
                    <a:pt x="110513" y="16412"/>
                    <a:pt x="110187" y="16378"/>
                    <a:pt x="109849" y="16348"/>
                  </a:cubicBezTo>
                  <a:cubicBezTo>
                    <a:pt x="109669" y="16457"/>
                    <a:pt x="109489" y="16565"/>
                    <a:pt x="109309" y="16674"/>
                  </a:cubicBezTo>
                  <a:cubicBezTo>
                    <a:pt x="109601" y="16738"/>
                    <a:pt x="109875" y="16809"/>
                    <a:pt x="110130" y="16888"/>
                  </a:cubicBezTo>
                  <a:close/>
                  <a:moveTo>
                    <a:pt x="109001" y="18539"/>
                  </a:moveTo>
                  <a:cubicBezTo>
                    <a:pt x="109586" y="18119"/>
                    <a:pt x="110187" y="17706"/>
                    <a:pt x="110794" y="17305"/>
                  </a:cubicBezTo>
                  <a:cubicBezTo>
                    <a:pt x="110569" y="17196"/>
                    <a:pt x="110314" y="17098"/>
                    <a:pt x="110033" y="17012"/>
                  </a:cubicBezTo>
                  <a:cubicBezTo>
                    <a:pt x="109556" y="17316"/>
                    <a:pt x="109083" y="17624"/>
                    <a:pt x="108614" y="17939"/>
                  </a:cubicBezTo>
                  <a:cubicBezTo>
                    <a:pt x="108768" y="18130"/>
                    <a:pt x="108896" y="18329"/>
                    <a:pt x="109001" y="18539"/>
                  </a:cubicBezTo>
                  <a:close/>
                  <a:moveTo>
                    <a:pt x="104450" y="23394"/>
                  </a:moveTo>
                  <a:cubicBezTo>
                    <a:pt x="105935" y="22017"/>
                    <a:pt x="107508" y="20696"/>
                    <a:pt x="109151" y="19439"/>
                  </a:cubicBezTo>
                  <a:cubicBezTo>
                    <a:pt x="109102" y="19173"/>
                    <a:pt x="109020" y="18918"/>
                    <a:pt x="108900" y="18670"/>
                  </a:cubicBezTo>
                  <a:cubicBezTo>
                    <a:pt x="108633" y="18862"/>
                    <a:pt x="108367" y="19053"/>
                    <a:pt x="108104" y="19248"/>
                  </a:cubicBezTo>
                  <a:cubicBezTo>
                    <a:pt x="107260" y="19871"/>
                    <a:pt x="106434" y="20513"/>
                    <a:pt x="105632" y="21169"/>
                  </a:cubicBezTo>
                  <a:cubicBezTo>
                    <a:pt x="105384" y="21871"/>
                    <a:pt x="104982" y="22614"/>
                    <a:pt x="104450" y="23394"/>
                  </a:cubicBezTo>
                  <a:close/>
                  <a:moveTo>
                    <a:pt x="99291" y="28786"/>
                  </a:moveTo>
                  <a:cubicBezTo>
                    <a:pt x="100713" y="27101"/>
                    <a:pt x="102247" y="25480"/>
                    <a:pt x="103883" y="23927"/>
                  </a:cubicBezTo>
                  <a:cubicBezTo>
                    <a:pt x="104566" y="23015"/>
                    <a:pt x="105084" y="22156"/>
                    <a:pt x="105399" y="21357"/>
                  </a:cubicBezTo>
                  <a:cubicBezTo>
                    <a:pt x="101305" y="24737"/>
                    <a:pt x="97752" y="28546"/>
                    <a:pt x="94837" y="32624"/>
                  </a:cubicBezTo>
                  <a:cubicBezTo>
                    <a:pt x="96432" y="31315"/>
                    <a:pt x="97936" y="30028"/>
                    <a:pt x="99291" y="28786"/>
                  </a:cubicBezTo>
                  <a:close/>
                  <a:moveTo>
                    <a:pt x="92927" y="37989"/>
                  </a:moveTo>
                  <a:cubicBezTo>
                    <a:pt x="94529" y="35082"/>
                    <a:pt x="96435" y="32271"/>
                    <a:pt x="98615" y="29600"/>
                  </a:cubicBezTo>
                  <a:cubicBezTo>
                    <a:pt x="98480" y="29716"/>
                    <a:pt x="98349" y="29836"/>
                    <a:pt x="98214" y="29953"/>
                  </a:cubicBezTo>
                  <a:cubicBezTo>
                    <a:pt x="97054" y="30977"/>
                    <a:pt x="95813" y="32024"/>
                    <a:pt x="94514" y="33086"/>
                  </a:cubicBezTo>
                  <a:cubicBezTo>
                    <a:pt x="92965" y="35303"/>
                    <a:pt x="91603" y="37595"/>
                    <a:pt x="90443" y="39948"/>
                  </a:cubicBezTo>
                  <a:cubicBezTo>
                    <a:pt x="91273" y="39295"/>
                    <a:pt x="92102" y="38642"/>
                    <a:pt x="92927" y="37989"/>
                  </a:cubicBezTo>
                  <a:close/>
                  <a:moveTo>
                    <a:pt x="89231" y="44660"/>
                  </a:moveTo>
                  <a:cubicBezTo>
                    <a:pt x="89524" y="44432"/>
                    <a:pt x="89817" y="44203"/>
                    <a:pt x="90113" y="43974"/>
                  </a:cubicBezTo>
                  <a:cubicBezTo>
                    <a:pt x="90864" y="42057"/>
                    <a:pt x="91742" y="40169"/>
                    <a:pt x="92747" y="38320"/>
                  </a:cubicBezTo>
                  <a:cubicBezTo>
                    <a:pt x="91933" y="38965"/>
                    <a:pt x="91115" y="39606"/>
                    <a:pt x="90293" y="40252"/>
                  </a:cubicBezTo>
                  <a:cubicBezTo>
                    <a:pt x="89453" y="41985"/>
                    <a:pt x="88721" y="43752"/>
                    <a:pt x="88106" y="45538"/>
                  </a:cubicBezTo>
                  <a:cubicBezTo>
                    <a:pt x="88477" y="45249"/>
                    <a:pt x="88853" y="44957"/>
                    <a:pt x="89231" y="44660"/>
                  </a:cubicBezTo>
                  <a:close/>
                  <a:moveTo>
                    <a:pt x="88496" y="48870"/>
                  </a:moveTo>
                  <a:cubicBezTo>
                    <a:pt x="88916" y="47313"/>
                    <a:pt x="89423" y="45767"/>
                    <a:pt x="90012" y="44236"/>
                  </a:cubicBezTo>
                  <a:cubicBezTo>
                    <a:pt x="89779" y="44417"/>
                    <a:pt x="89550" y="44593"/>
                    <a:pt x="89318" y="44773"/>
                  </a:cubicBezTo>
                  <a:cubicBezTo>
                    <a:pt x="88883" y="45114"/>
                    <a:pt x="88447" y="45452"/>
                    <a:pt x="88020" y="45786"/>
                  </a:cubicBezTo>
                  <a:cubicBezTo>
                    <a:pt x="87536" y="47216"/>
                    <a:pt x="87127" y="48656"/>
                    <a:pt x="86793" y="50105"/>
                  </a:cubicBezTo>
                  <a:cubicBezTo>
                    <a:pt x="87355" y="49703"/>
                    <a:pt x="87922" y="49290"/>
                    <a:pt x="88496" y="48870"/>
                  </a:cubicBezTo>
                  <a:close/>
                  <a:moveTo>
                    <a:pt x="86110" y="53827"/>
                  </a:moveTo>
                  <a:cubicBezTo>
                    <a:pt x="86609" y="53511"/>
                    <a:pt x="87112" y="53189"/>
                    <a:pt x="87618" y="52859"/>
                  </a:cubicBezTo>
                  <a:cubicBezTo>
                    <a:pt x="87832" y="51594"/>
                    <a:pt x="88106" y="50341"/>
                    <a:pt x="88436" y="49088"/>
                  </a:cubicBezTo>
                  <a:cubicBezTo>
                    <a:pt x="87866" y="49508"/>
                    <a:pt x="87303" y="49913"/>
                    <a:pt x="86744" y="50311"/>
                  </a:cubicBezTo>
                  <a:cubicBezTo>
                    <a:pt x="86481" y="51482"/>
                    <a:pt x="86271" y="52652"/>
                    <a:pt x="86110" y="53827"/>
                  </a:cubicBezTo>
                  <a:close/>
                  <a:moveTo>
                    <a:pt x="86054" y="53860"/>
                  </a:moveTo>
                  <a:cubicBezTo>
                    <a:pt x="86215" y="52690"/>
                    <a:pt x="86425" y="51519"/>
                    <a:pt x="86684" y="50356"/>
                  </a:cubicBezTo>
                  <a:cubicBezTo>
                    <a:pt x="86144" y="50739"/>
                    <a:pt x="85607" y="51114"/>
                    <a:pt x="85078" y="51482"/>
                  </a:cubicBezTo>
                  <a:cubicBezTo>
                    <a:pt x="84875" y="52570"/>
                    <a:pt x="84722" y="53661"/>
                    <a:pt x="84609" y="54753"/>
                  </a:cubicBezTo>
                  <a:cubicBezTo>
                    <a:pt x="85089" y="54464"/>
                    <a:pt x="85570" y="54168"/>
                    <a:pt x="86054" y="53860"/>
                  </a:cubicBezTo>
                  <a:close/>
                  <a:moveTo>
                    <a:pt x="84425" y="57665"/>
                  </a:moveTo>
                  <a:cubicBezTo>
                    <a:pt x="84868" y="57436"/>
                    <a:pt x="85311" y="57200"/>
                    <a:pt x="85757" y="56959"/>
                  </a:cubicBezTo>
                  <a:cubicBezTo>
                    <a:pt x="85813" y="55988"/>
                    <a:pt x="85903" y="55012"/>
                    <a:pt x="86031" y="54040"/>
                  </a:cubicBezTo>
                  <a:cubicBezTo>
                    <a:pt x="85551" y="54344"/>
                    <a:pt x="85071" y="54641"/>
                    <a:pt x="84594" y="54926"/>
                  </a:cubicBezTo>
                  <a:cubicBezTo>
                    <a:pt x="84504" y="55838"/>
                    <a:pt x="84448" y="56753"/>
                    <a:pt x="84425" y="57665"/>
                  </a:cubicBezTo>
                  <a:moveTo>
                    <a:pt x="83082" y="58340"/>
                  </a:moveTo>
                  <a:cubicBezTo>
                    <a:pt x="83510" y="58130"/>
                    <a:pt x="83941" y="57916"/>
                    <a:pt x="84373" y="57691"/>
                  </a:cubicBezTo>
                  <a:cubicBezTo>
                    <a:pt x="84395" y="56783"/>
                    <a:pt x="84451" y="55871"/>
                    <a:pt x="84538" y="54960"/>
                  </a:cubicBezTo>
                  <a:cubicBezTo>
                    <a:pt x="84072" y="55241"/>
                    <a:pt x="83611" y="55511"/>
                    <a:pt x="83153" y="55774"/>
                  </a:cubicBezTo>
                  <a:cubicBezTo>
                    <a:pt x="83104" y="56543"/>
                    <a:pt x="83082" y="57308"/>
                    <a:pt x="83082" y="58078"/>
                  </a:cubicBezTo>
                  <a:cubicBezTo>
                    <a:pt x="83082" y="58164"/>
                    <a:pt x="83082" y="58254"/>
                    <a:pt x="83082" y="58340"/>
                  </a:cubicBezTo>
                  <a:moveTo>
                    <a:pt x="81934" y="61184"/>
                  </a:moveTo>
                  <a:cubicBezTo>
                    <a:pt x="82332" y="61034"/>
                    <a:pt x="82725" y="60880"/>
                    <a:pt x="83123" y="60719"/>
                  </a:cubicBezTo>
                  <a:cubicBezTo>
                    <a:pt x="83071" y="59987"/>
                    <a:pt x="83037" y="59252"/>
                    <a:pt x="83029" y="58517"/>
                  </a:cubicBezTo>
                  <a:cubicBezTo>
                    <a:pt x="82613" y="58719"/>
                    <a:pt x="82196" y="58918"/>
                    <a:pt x="81784" y="59106"/>
                  </a:cubicBezTo>
                  <a:cubicBezTo>
                    <a:pt x="81814" y="59800"/>
                    <a:pt x="81863" y="60494"/>
                    <a:pt x="81934" y="61184"/>
                  </a:cubicBezTo>
                  <a:close/>
                  <a:moveTo>
                    <a:pt x="81037" y="63499"/>
                  </a:moveTo>
                  <a:cubicBezTo>
                    <a:pt x="81401" y="63394"/>
                    <a:pt x="81769" y="63285"/>
                    <a:pt x="82136" y="63173"/>
                  </a:cubicBezTo>
                  <a:cubicBezTo>
                    <a:pt x="82039" y="62565"/>
                    <a:pt x="81960" y="61957"/>
                    <a:pt x="81893" y="61346"/>
                  </a:cubicBezTo>
                  <a:cubicBezTo>
                    <a:pt x="81514" y="61488"/>
                    <a:pt x="81131" y="61627"/>
                    <a:pt x="80752" y="61762"/>
                  </a:cubicBezTo>
                  <a:cubicBezTo>
                    <a:pt x="80831" y="62340"/>
                    <a:pt x="80925" y="62921"/>
                    <a:pt x="81037" y="63499"/>
                  </a:cubicBezTo>
                  <a:moveTo>
                    <a:pt x="79566" y="62160"/>
                  </a:moveTo>
                  <a:cubicBezTo>
                    <a:pt x="79660" y="62711"/>
                    <a:pt x="79769" y="63259"/>
                    <a:pt x="79889" y="63807"/>
                  </a:cubicBezTo>
                  <a:cubicBezTo>
                    <a:pt x="80253" y="63713"/>
                    <a:pt x="80613" y="63615"/>
                    <a:pt x="80977" y="63514"/>
                  </a:cubicBezTo>
                  <a:cubicBezTo>
                    <a:pt x="80868" y="62936"/>
                    <a:pt x="80774" y="62359"/>
                    <a:pt x="80692" y="61781"/>
                  </a:cubicBezTo>
                  <a:cubicBezTo>
                    <a:pt x="80317" y="61912"/>
                    <a:pt x="79941" y="62040"/>
                    <a:pt x="79566" y="62160"/>
                  </a:cubicBezTo>
                  <a:moveTo>
                    <a:pt x="79544" y="62025"/>
                  </a:moveTo>
                  <a:cubicBezTo>
                    <a:pt x="79923" y="61905"/>
                    <a:pt x="80298" y="61777"/>
                    <a:pt x="80673" y="61646"/>
                  </a:cubicBezTo>
                  <a:cubicBezTo>
                    <a:pt x="80587" y="60993"/>
                    <a:pt x="80519" y="60340"/>
                    <a:pt x="80467" y="59687"/>
                  </a:cubicBezTo>
                  <a:cubicBezTo>
                    <a:pt x="80073" y="59856"/>
                    <a:pt x="79683" y="60017"/>
                    <a:pt x="79292" y="60175"/>
                  </a:cubicBezTo>
                  <a:cubicBezTo>
                    <a:pt x="79360" y="60794"/>
                    <a:pt x="79442" y="61409"/>
                    <a:pt x="79544" y="62025"/>
                  </a:cubicBezTo>
                  <a:moveTo>
                    <a:pt x="78763" y="64077"/>
                  </a:moveTo>
                  <a:cubicBezTo>
                    <a:pt x="79120" y="63998"/>
                    <a:pt x="79472" y="63912"/>
                    <a:pt x="79829" y="63822"/>
                  </a:cubicBezTo>
                  <a:cubicBezTo>
                    <a:pt x="79709" y="63274"/>
                    <a:pt x="79600" y="62726"/>
                    <a:pt x="79506" y="62178"/>
                  </a:cubicBezTo>
                  <a:cubicBezTo>
                    <a:pt x="79142" y="62299"/>
                    <a:pt x="78778" y="62411"/>
                    <a:pt x="78411" y="62516"/>
                  </a:cubicBezTo>
                  <a:cubicBezTo>
                    <a:pt x="78516" y="63041"/>
                    <a:pt x="78636" y="63559"/>
                    <a:pt x="78763" y="64077"/>
                  </a:cubicBezTo>
                  <a:close/>
                  <a:moveTo>
                    <a:pt x="77657" y="64317"/>
                  </a:moveTo>
                  <a:cubicBezTo>
                    <a:pt x="78005" y="64246"/>
                    <a:pt x="78351" y="64171"/>
                    <a:pt x="78703" y="64092"/>
                  </a:cubicBezTo>
                  <a:cubicBezTo>
                    <a:pt x="78572" y="63574"/>
                    <a:pt x="78456" y="63056"/>
                    <a:pt x="78351" y="62535"/>
                  </a:cubicBezTo>
                  <a:cubicBezTo>
                    <a:pt x="77990" y="62640"/>
                    <a:pt x="77630" y="62741"/>
                    <a:pt x="77274" y="62839"/>
                  </a:cubicBezTo>
                  <a:cubicBezTo>
                    <a:pt x="77390" y="63334"/>
                    <a:pt x="77518" y="63826"/>
                    <a:pt x="77657" y="64317"/>
                  </a:cubicBezTo>
                  <a:close/>
                  <a:moveTo>
                    <a:pt x="76565" y="64523"/>
                  </a:moveTo>
                  <a:cubicBezTo>
                    <a:pt x="76906" y="64463"/>
                    <a:pt x="77248" y="64400"/>
                    <a:pt x="77589" y="64332"/>
                  </a:cubicBezTo>
                  <a:cubicBezTo>
                    <a:pt x="77450" y="63841"/>
                    <a:pt x="77323" y="63349"/>
                    <a:pt x="77210" y="62854"/>
                  </a:cubicBezTo>
                  <a:cubicBezTo>
                    <a:pt x="76857" y="62948"/>
                    <a:pt x="76508" y="63038"/>
                    <a:pt x="76156" y="63120"/>
                  </a:cubicBezTo>
                  <a:cubicBezTo>
                    <a:pt x="76283" y="63589"/>
                    <a:pt x="76418" y="64058"/>
                    <a:pt x="76565" y="64523"/>
                  </a:cubicBezTo>
                  <a:moveTo>
                    <a:pt x="76535" y="64666"/>
                  </a:moveTo>
                  <a:cubicBezTo>
                    <a:pt x="76201" y="64722"/>
                    <a:pt x="75867" y="64779"/>
                    <a:pt x="75537" y="64827"/>
                  </a:cubicBezTo>
                  <a:cubicBezTo>
                    <a:pt x="75679" y="65236"/>
                    <a:pt x="75833" y="65642"/>
                    <a:pt x="75994" y="66043"/>
                  </a:cubicBezTo>
                  <a:cubicBezTo>
                    <a:pt x="76321" y="66013"/>
                    <a:pt x="76647" y="65979"/>
                    <a:pt x="76974" y="65938"/>
                  </a:cubicBezTo>
                  <a:cubicBezTo>
                    <a:pt x="76820" y="65514"/>
                    <a:pt x="76673" y="65090"/>
                    <a:pt x="76535" y="64666"/>
                  </a:cubicBezTo>
                  <a:close/>
                  <a:moveTo>
                    <a:pt x="78043" y="65799"/>
                  </a:moveTo>
                  <a:cubicBezTo>
                    <a:pt x="77893" y="65353"/>
                    <a:pt x="77754" y="64906"/>
                    <a:pt x="77626" y="64460"/>
                  </a:cubicBezTo>
                  <a:cubicBezTo>
                    <a:pt x="77285" y="64527"/>
                    <a:pt x="76944" y="64591"/>
                    <a:pt x="76606" y="64651"/>
                  </a:cubicBezTo>
                  <a:cubicBezTo>
                    <a:pt x="76745" y="65079"/>
                    <a:pt x="76891" y="65507"/>
                    <a:pt x="77045" y="65930"/>
                  </a:cubicBezTo>
                  <a:cubicBezTo>
                    <a:pt x="77379" y="65889"/>
                    <a:pt x="77709" y="65848"/>
                    <a:pt x="78043" y="65799"/>
                  </a:cubicBezTo>
                  <a:close/>
                  <a:moveTo>
                    <a:pt x="78084" y="65923"/>
                  </a:moveTo>
                  <a:cubicBezTo>
                    <a:pt x="77754" y="65972"/>
                    <a:pt x="77424" y="66017"/>
                    <a:pt x="77090" y="66054"/>
                  </a:cubicBezTo>
                  <a:cubicBezTo>
                    <a:pt x="77236" y="66448"/>
                    <a:pt x="77394" y="66842"/>
                    <a:pt x="77555" y="67232"/>
                  </a:cubicBezTo>
                  <a:cubicBezTo>
                    <a:pt x="77878" y="67210"/>
                    <a:pt x="78204" y="67184"/>
                    <a:pt x="78531" y="67154"/>
                  </a:cubicBezTo>
                  <a:cubicBezTo>
                    <a:pt x="78373" y="66745"/>
                    <a:pt x="78223" y="66336"/>
                    <a:pt x="78084" y="65923"/>
                  </a:cubicBezTo>
                  <a:moveTo>
                    <a:pt x="79593" y="67045"/>
                  </a:moveTo>
                  <a:cubicBezTo>
                    <a:pt x="79439" y="66613"/>
                    <a:pt x="79300" y="66186"/>
                    <a:pt x="79165" y="65754"/>
                  </a:cubicBezTo>
                  <a:cubicBezTo>
                    <a:pt x="78827" y="65810"/>
                    <a:pt x="78489" y="65867"/>
                    <a:pt x="78152" y="65915"/>
                  </a:cubicBezTo>
                  <a:cubicBezTo>
                    <a:pt x="78294" y="66328"/>
                    <a:pt x="78441" y="66737"/>
                    <a:pt x="78598" y="67146"/>
                  </a:cubicBezTo>
                  <a:cubicBezTo>
                    <a:pt x="78928" y="67116"/>
                    <a:pt x="79259" y="67082"/>
                    <a:pt x="79593" y="67045"/>
                  </a:cubicBezTo>
                  <a:moveTo>
                    <a:pt x="79634" y="67165"/>
                  </a:moveTo>
                  <a:cubicBezTo>
                    <a:pt x="79304" y="67206"/>
                    <a:pt x="78977" y="67240"/>
                    <a:pt x="78647" y="67270"/>
                  </a:cubicBezTo>
                  <a:cubicBezTo>
                    <a:pt x="78793" y="67653"/>
                    <a:pt x="78951" y="68032"/>
                    <a:pt x="79112" y="68411"/>
                  </a:cubicBezTo>
                  <a:cubicBezTo>
                    <a:pt x="79435" y="68396"/>
                    <a:pt x="79761" y="68377"/>
                    <a:pt x="80084" y="68354"/>
                  </a:cubicBezTo>
                  <a:cubicBezTo>
                    <a:pt x="79926" y="67960"/>
                    <a:pt x="79776" y="67563"/>
                    <a:pt x="79634" y="67165"/>
                  </a:cubicBezTo>
                  <a:moveTo>
                    <a:pt x="81138" y="68272"/>
                  </a:moveTo>
                  <a:cubicBezTo>
                    <a:pt x="80985" y="67859"/>
                    <a:pt x="80842" y="67446"/>
                    <a:pt x="80703" y="67030"/>
                  </a:cubicBezTo>
                  <a:cubicBezTo>
                    <a:pt x="80369" y="67075"/>
                    <a:pt x="80035" y="67120"/>
                    <a:pt x="79701" y="67157"/>
                  </a:cubicBezTo>
                  <a:cubicBezTo>
                    <a:pt x="79844" y="67559"/>
                    <a:pt x="79994" y="67953"/>
                    <a:pt x="80152" y="68351"/>
                  </a:cubicBezTo>
                  <a:cubicBezTo>
                    <a:pt x="80482" y="68328"/>
                    <a:pt x="80808" y="68302"/>
                    <a:pt x="81138" y="68272"/>
                  </a:cubicBezTo>
                  <a:moveTo>
                    <a:pt x="81183" y="68392"/>
                  </a:moveTo>
                  <a:cubicBezTo>
                    <a:pt x="80853" y="68422"/>
                    <a:pt x="80527" y="68448"/>
                    <a:pt x="80200" y="68471"/>
                  </a:cubicBezTo>
                  <a:cubicBezTo>
                    <a:pt x="80350" y="68842"/>
                    <a:pt x="80508" y="69213"/>
                    <a:pt x="80673" y="69581"/>
                  </a:cubicBezTo>
                  <a:cubicBezTo>
                    <a:pt x="80992" y="69574"/>
                    <a:pt x="81315" y="69562"/>
                    <a:pt x="81637" y="69547"/>
                  </a:cubicBezTo>
                  <a:cubicBezTo>
                    <a:pt x="81476" y="69165"/>
                    <a:pt x="81326" y="68778"/>
                    <a:pt x="81183" y="68392"/>
                  </a:cubicBezTo>
                  <a:close/>
                  <a:moveTo>
                    <a:pt x="82684" y="69487"/>
                  </a:moveTo>
                  <a:cubicBezTo>
                    <a:pt x="82530" y="69090"/>
                    <a:pt x="82384" y="68688"/>
                    <a:pt x="82245" y="68287"/>
                  </a:cubicBezTo>
                  <a:cubicBezTo>
                    <a:pt x="81911" y="68324"/>
                    <a:pt x="81577" y="68358"/>
                    <a:pt x="81247" y="68388"/>
                  </a:cubicBezTo>
                  <a:cubicBezTo>
                    <a:pt x="81390" y="68774"/>
                    <a:pt x="81544" y="69161"/>
                    <a:pt x="81701" y="69544"/>
                  </a:cubicBezTo>
                  <a:cubicBezTo>
                    <a:pt x="82031" y="69529"/>
                    <a:pt x="82358" y="69510"/>
                    <a:pt x="82684" y="69487"/>
                  </a:cubicBezTo>
                  <a:close/>
                  <a:moveTo>
                    <a:pt x="82729" y="69607"/>
                  </a:moveTo>
                  <a:cubicBezTo>
                    <a:pt x="82403" y="69630"/>
                    <a:pt x="82076" y="69649"/>
                    <a:pt x="81754" y="69664"/>
                  </a:cubicBezTo>
                  <a:cubicBezTo>
                    <a:pt x="81904" y="70024"/>
                    <a:pt x="82061" y="70384"/>
                    <a:pt x="82226" y="70744"/>
                  </a:cubicBezTo>
                  <a:cubicBezTo>
                    <a:pt x="82549" y="70741"/>
                    <a:pt x="82868" y="70737"/>
                    <a:pt x="83191" y="70729"/>
                  </a:cubicBezTo>
                  <a:cubicBezTo>
                    <a:pt x="83029" y="70358"/>
                    <a:pt x="82876" y="69983"/>
                    <a:pt x="82729" y="69607"/>
                  </a:cubicBezTo>
                  <a:close/>
                  <a:moveTo>
                    <a:pt x="84219" y="70696"/>
                  </a:moveTo>
                  <a:cubicBezTo>
                    <a:pt x="84065" y="70305"/>
                    <a:pt x="83915" y="69919"/>
                    <a:pt x="83776" y="69529"/>
                  </a:cubicBezTo>
                  <a:cubicBezTo>
                    <a:pt x="83450" y="69555"/>
                    <a:pt x="83119" y="69581"/>
                    <a:pt x="82793" y="69604"/>
                  </a:cubicBezTo>
                  <a:cubicBezTo>
                    <a:pt x="82939" y="69979"/>
                    <a:pt x="83093" y="70354"/>
                    <a:pt x="83255" y="70729"/>
                  </a:cubicBezTo>
                  <a:cubicBezTo>
                    <a:pt x="83577" y="70718"/>
                    <a:pt x="83896" y="70707"/>
                    <a:pt x="84219" y="70696"/>
                  </a:cubicBezTo>
                  <a:close/>
                  <a:moveTo>
                    <a:pt x="84268" y="70812"/>
                  </a:moveTo>
                  <a:cubicBezTo>
                    <a:pt x="83949" y="70827"/>
                    <a:pt x="83626" y="70838"/>
                    <a:pt x="83307" y="70846"/>
                  </a:cubicBezTo>
                  <a:cubicBezTo>
                    <a:pt x="83461" y="71198"/>
                    <a:pt x="83618" y="71551"/>
                    <a:pt x="83784" y="71900"/>
                  </a:cubicBezTo>
                  <a:cubicBezTo>
                    <a:pt x="84027" y="71904"/>
                    <a:pt x="84271" y="71904"/>
                    <a:pt x="84515" y="71904"/>
                  </a:cubicBezTo>
                  <a:cubicBezTo>
                    <a:pt x="84586" y="71904"/>
                    <a:pt x="84662" y="71904"/>
                    <a:pt x="84733" y="71904"/>
                  </a:cubicBezTo>
                  <a:cubicBezTo>
                    <a:pt x="84571" y="71543"/>
                    <a:pt x="84418" y="71176"/>
                    <a:pt x="84268" y="70812"/>
                  </a:cubicBezTo>
                  <a:close/>
                  <a:moveTo>
                    <a:pt x="85772" y="71889"/>
                  </a:moveTo>
                  <a:cubicBezTo>
                    <a:pt x="85615" y="71513"/>
                    <a:pt x="85464" y="71135"/>
                    <a:pt x="85322" y="70756"/>
                  </a:cubicBezTo>
                  <a:cubicBezTo>
                    <a:pt x="84992" y="70774"/>
                    <a:pt x="84658" y="70793"/>
                    <a:pt x="84328" y="70808"/>
                  </a:cubicBezTo>
                  <a:cubicBezTo>
                    <a:pt x="84478" y="71176"/>
                    <a:pt x="84632" y="71540"/>
                    <a:pt x="84793" y="71904"/>
                  </a:cubicBezTo>
                  <a:cubicBezTo>
                    <a:pt x="85119" y="71904"/>
                    <a:pt x="85446" y="71896"/>
                    <a:pt x="85772" y="71889"/>
                  </a:cubicBezTo>
                  <a:close/>
                  <a:moveTo>
                    <a:pt x="85821" y="72005"/>
                  </a:moveTo>
                  <a:cubicBezTo>
                    <a:pt x="85494" y="72012"/>
                    <a:pt x="85172" y="72020"/>
                    <a:pt x="84845" y="72020"/>
                  </a:cubicBezTo>
                  <a:cubicBezTo>
                    <a:pt x="85003" y="72365"/>
                    <a:pt x="85164" y="72707"/>
                    <a:pt x="85329" y="73052"/>
                  </a:cubicBezTo>
                  <a:cubicBezTo>
                    <a:pt x="85648" y="73059"/>
                    <a:pt x="85967" y="73067"/>
                    <a:pt x="86290" y="73071"/>
                  </a:cubicBezTo>
                  <a:cubicBezTo>
                    <a:pt x="86125" y="72718"/>
                    <a:pt x="85971" y="72361"/>
                    <a:pt x="85821" y="72005"/>
                  </a:cubicBezTo>
                  <a:moveTo>
                    <a:pt x="87044" y="73078"/>
                  </a:moveTo>
                  <a:cubicBezTo>
                    <a:pt x="87138" y="73078"/>
                    <a:pt x="87232" y="73078"/>
                    <a:pt x="87322" y="73078"/>
                  </a:cubicBezTo>
                  <a:cubicBezTo>
                    <a:pt x="87164" y="72710"/>
                    <a:pt x="87014" y="72339"/>
                    <a:pt x="86868" y="71971"/>
                  </a:cubicBezTo>
                  <a:cubicBezTo>
                    <a:pt x="86538" y="71982"/>
                    <a:pt x="86207" y="71997"/>
                    <a:pt x="85881" y="72005"/>
                  </a:cubicBezTo>
                  <a:cubicBezTo>
                    <a:pt x="86031" y="72361"/>
                    <a:pt x="86185" y="72718"/>
                    <a:pt x="86350" y="73074"/>
                  </a:cubicBezTo>
                  <a:cubicBezTo>
                    <a:pt x="86579" y="73074"/>
                    <a:pt x="86811" y="73078"/>
                    <a:pt x="87044" y="73078"/>
                  </a:cubicBezTo>
                  <a:moveTo>
                    <a:pt x="87847" y="74234"/>
                  </a:moveTo>
                  <a:cubicBezTo>
                    <a:pt x="87682" y="73888"/>
                    <a:pt x="87524" y="73540"/>
                    <a:pt x="87374" y="73191"/>
                  </a:cubicBezTo>
                  <a:cubicBezTo>
                    <a:pt x="87262" y="73191"/>
                    <a:pt x="87153" y="73191"/>
                    <a:pt x="87044" y="73191"/>
                  </a:cubicBezTo>
                  <a:cubicBezTo>
                    <a:pt x="86830" y="73191"/>
                    <a:pt x="86616" y="73191"/>
                    <a:pt x="86402" y="73187"/>
                  </a:cubicBezTo>
                  <a:cubicBezTo>
                    <a:pt x="86560" y="73525"/>
                    <a:pt x="86721" y="73862"/>
                    <a:pt x="86890" y="74196"/>
                  </a:cubicBezTo>
                  <a:cubicBezTo>
                    <a:pt x="87209" y="74211"/>
                    <a:pt x="87528" y="74226"/>
                    <a:pt x="87847" y="74234"/>
                  </a:cubicBezTo>
                  <a:close/>
                  <a:moveTo>
                    <a:pt x="87900" y="74350"/>
                  </a:moveTo>
                  <a:cubicBezTo>
                    <a:pt x="87584" y="74339"/>
                    <a:pt x="87265" y="74327"/>
                    <a:pt x="86947" y="74312"/>
                  </a:cubicBezTo>
                  <a:cubicBezTo>
                    <a:pt x="87108" y="74631"/>
                    <a:pt x="87277" y="74950"/>
                    <a:pt x="87449" y="75265"/>
                  </a:cubicBezTo>
                  <a:cubicBezTo>
                    <a:pt x="87761" y="75292"/>
                    <a:pt x="88076" y="75314"/>
                    <a:pt x="88391" y="75337"/>
                  </a:cubicBezTo>
                  <a:cubicBezTo>
                    <a:pt x="88222" y="75007"/>
                    <a:pt x="88057" y="74680"/>
                    <a:pt x="87900" y="74350"/>
                  </a:cubicBezTo>
                  <a:close/>
                  <a:moveTo>
                    <a:pt x="87960" y="74350"/>
                  </a:moveTo>
                  <a:cubicBezTo>
                    <a:pt x="88117" y="74680"/>
                    <a:pt x="88282" y="75010"/>
                    <a:pt x="88451" y="75340"/>
                  </a:cubicBezTo>
                  <a:cubicBezTo>
                    <a:pt x="88766" y="75359"/>
                    <a:pt x="89085" y="75378"/>
                    <a:pt x="89404" y="75393"/>
                  </a:cubicBezTo>
                  <a:cubicBezTo>
                    <a:pt x="89239" y="75052"/>
                    <a:pt x="89081" y="74710"/>
                    <a:pt x="88928" y="74369"/>
                  </a:cubicBezTo>
                  <a:cubicBezTo>
                    <a:pt x="88605" y="74365"/>
                    <a:pt x="88282" y="74361"/>
                    <a:pt x="87960" y="74350"/>
                  </a:cubicBezTo>
                  <a:close/>
                  <a:moveTo>
                    <a:pt x="88414" y="73176"/>
                  </a:moveTo>
                  <a:cubicBezTo>
                    <a:pt x="88087" y="73183"/>
                    <a:pt x="87757" y="73187"/>
                    <a:pt x="87431" y="73191"/>
                  </a:cubicBezTo>
                  <a:cubicBezTo>
                    <a:pt x="87581" y="73540"/>
                    <a:pt x="87742" y="73888"/>
                    <a:pt x="87907" y="74237"/>
                  </a:cubicBezTo>
                  <a:cubicBezTo>
                    <a:pt x="88230" y="74245"/>
                    <a:pt x="88552" y="74252"/>
                    <a:pt x="88875" y="74256"/>
                  </a:cubicBezTo>
                  <a:cubicBezTo>
                    <a:pt x="88717" y="73900"/>
                    <a:pt x="88564" y="73536"/>
                    <a:pt x="88414" y="73176"/>
                  </a:cubicBezTo>
                  <a:moveTo>
                    <a:pt x="87978" y="71907"/>
                  </a:moveTo>
                  <a:cubicBezTo>
                    <a:pt x="88121" y="72294"/>
                    <a:pt x="88267" y="72677"/>
                    <a:pt x="88421" y="73059"/>
                  </a:cubicBezTo>
                  <a:cubicBezTo>
                    <a:pt x="88755" y="73052"/>
                    <a:pt x="89089" y="73041"/>
                    <a:pt x="89423" y="73026"/>
                  </a:cubicBezTo>
                  <a:cubicBezTo>
                    <a:pt x="89277" y="72632"/>
                    <a:pt x="89130" y="72234"/>
                    <a:pt x="88995" y="71832"/>
                  </a:cubicBezTo>
                  <a:cubicBezTo>
                    <a:pt x="88657" y="71862"/>
                    <a:pt x="88316" y="71889"/>
                    <a:pt x="87978" y="71907"/>
                  </a:cubicBezTo>
                  <a:close/>
                  <a:moveTo>
                    <a:pt x="87517" y="70564"/>
                  </a:moveTo>
                  <a:cubicBezTo>
                    <a:pt x="87648" y="70977"/>
                    <a:pt x="87787" y="71386"/>
                    <a:pt x="87937" y="71795"/>
                  </a:cubicBezTo>
                  <a:cubicBezTo>
                    <a:pt x="88275" y="71772"/>
                    <a:pt x="88616" y="71746"/>
                    <a:pt x="88958" y="71720"/>
                  </a:cubicBezTo>
                  <a:cubicBezTo>
                    <a:pt x="88815" y="71296"/>
                    <a:pt x="88684" y="70872"/>
                    <a:pt x="88556" y="70444"/>
                  </a:cubicBezTo>
                  <a:cubicBezTo>
                    <a:pt x="88207" y="70489"/>
                    <a:pt x="87862" y="70527"/>
                    <a:pt x="87517" y="70564"/>
                  </a:cubicBezTo>
                  <a:close/>
                  <a:moveTo>
                    <a:pt x="88151" y="68958"/>
                  </a:moveTo>
                  <a:cubicBezTo>
                    <a:pt x="87794" y="69018"/>
                    <a:pt x="87438" y="69075"/>
                    <a:pt x="87085" y="69131"/>
                  </a:cubicBezTo>
                  <a:cubicBezTo>
                    <a:pt x="87205" y="69570"/>
                    <a:pt x="87337" y="70009"/>
                    <a:pt x="87479" y="70448"/>
                  </a:cubicBezTo>
                  <a:cubicBezTo>
                    <a:pt x="87824" y="70410"/>
                    <a:pt x="88173" y="70373"/>
                    <a:pt x="88522" y="70328"/>
                  </a:cubicBezTo>
                  <a:cubicBezTo>
                    <a:pt x="88387" y="69874"/>
                    <a:pt x="88263" y="69416"/>
                    <a:pt x="88151" y="68958"/>
                  </a:cubicBezTo>
                  <a:close/>
                  <a:moveTo>
                    <a:pt x="118696" y="14509"/>
                  </a:moveTo>
                  <a:cubicBezTo>
                    <a:pt x="122778" y="14509"/>
                    <a:pt x="126376" y="14806"/>
                    <a:pt x="129251" y="15440"/>
                  </a:cubicBezTo>
                  <a:cubicBezTo>
                    <a:pt x="132128" y="16074"/>
                    <a:pt x="134286" y="17042"/>
                    <a:pt x="135479" y="18408"/>
                  </a:cubicBezTo>
                  <a:lnTo>
                    <a:pt x="135479" y="18408"/>
                  </a:lnTo>
                  <a:cubicBezTo>
                    <a:pt x="136845" y="19961"/>
                    <a:pt x="137460" y="21743"/>
                    <a:pt x="137460" y="23672"/>
                  </a:cubicBezTo>
                  <a:cubicBezTo>
                    <a:pt x="137460" y="27979"/>
                    <a:pt x="134410" y="33029"/>
                    <a:pt x="129776" y="38139"/>
                  </a:cubicBezTo>
                  <a:cubicBezTo>
                    <a:pt x="125146" y="43250"/>
                    <a:pt x="118921" y="48420"/>
                    <a:pt x="112558" y="52937"/>
                  </a:cubicBezTo>
                  <a:cubicBezTo>
                    <a:pt x="104213" y="58899"/>
                    <a:pt x="95783" y="63278"/>
                    <a:pt x="87517" y="65593"/>
                  </a:cubicBezTo>
                  <a:cubicBezTo>
                    <a:pt x="87599" y="66137"/>
                    <a:pt x="87697" y="66677"/>
                    <a:pt x="87806" y="67217"/>
                  </a:cubicBezTo>
                  <a:cubicBezTo>
                    <a:pt x="97092" y="65139"/>
                    <a:pt x="106611" y="60528"/>
                    <a:pt x="115841" y="54007"/>
                  </a:cubicBezTo>
                  <a:cubicBezTo>
                    <a:pt x="122321" y="49455"/>
                    <a:pt x="128594" y="44206"/>
                    <a:pt x="133239" y="38991"/>
                  </a:cubicBezTo>
                  <a:cubicBezTo>
                    <a:pt x="137888" y="33772"/>
                    <a:pt x="140908" y="28587"/>
                    <a:pt x="140908" y="24178"/>
                  </a:cubicBezTo>
                  <a:cubicBezTo>
                    <a:pt x="140908" y="22122"/>
                    <a:pt x="140251" y="20231"/>
                    <a:pt x="138799" y="18573"/>
                  </a:cubicBezTo>
                  <a:cubicBezTo>
                    <a:pt x="137509" y="17098"/>
                    <a:pt x="135156" y="16029"/>
                    <a:pt x="132016" y="15335"/>
                  </a:cubicBezTo>
                  <a:cubicBezTo>
                    <a:pt x="128875" y="14637"/>
                    <a:pt x="124951" y="14311"/>
                    <a:pt x="120516" y="14311"/>
                  </a:cubicBezTo>
                  <a:cubicBezTo>
                    <a:pt x="119345" y="14311"/>
                    <a:pt x="118133" y="14333"/>
                    <a:pt x="116895" y="14378"/>
                  </a:cubicBezTo>
                  <a:cubicBezTo>
                    <a:pt x="116805" y="14431"/>
                    <a:pt x="116715" y="14483"/>
                    <a:pt x="116625" y="14536"/>
                  </a:cubicBezTo>
                  <a:cubicBezTo>
                    <a:pt x="117327" y="14521"/>
                    <a:pt x="118017" y="14509"/>
                    <a:pt x="118696" y="14509"/>
                  </a:cubicBezTo>
                  <a:close/>
                  <a:moveTo>
                    <a:pt x="116133" y="14821"/>
                  </a:moveTo>
                  <a:cubicBezTo>
                    <a:pt x="116370" y="14821"/>
                    <a:pt x="116606" y="14821"/>
                    <a:pt x="116839" y="14821"/>
                  </a:cubicBezTo>
                  <a:cubicBezTo>
                    <a:pt x="120568" y="14821"/>
                    <a:pt x="123840" y="15083"/>
                    <a:pt x="126448" y="15654"/>
                  </a:cubicBezTo>
                  <a:cubicBezTo>
                    <a:pt x="129052" y="16224"/>
                    <a:pt x="130999" y="17098"/>
                    <a:pt x="132076" y="18329"/>
                  </a:cubicBezTo>
                  <a:lnTo>
                    <a:pt x="132076" y="18329"/>
                  </a:lnTo>
                  <a:cubicBezTo>
                    <a:pt x="133333" y="19758"/>
                    <a:pt x="133903" y="21398"/>
                    <a:pt x="133903" y="23180"/>
                  </a:cubicBezTo>
                  <a:cubicBezTo>
                    <a:pt x="133899" y="27319"/>
                    <a:pt x="130841" y="32223"/>
                    <a:pt x="126230" y="37216"/>
                  </a:cubicBezTo>
                  <a:cubicBezTo>
                    <a:pt x="121619" y="42207"/>
                    <a:pt x="115451" y="47291"/>
                    <a:pt x="109215" y="51770"/>
                  </a:cubicBezTo>
                  <a:cubicBezTo>
                    <a:pt x="101808" y="57121"/>
                    <a:pt x="94469" y="61199"/>
                    <a:pt x="87269" y="63668"/>
                  </a:cubicBezTo>
                  <a:cubicBezTo>
                    <a:pt x="87329" y="64268"/>
                    <a:pt x="87404" y="64869"/>
                    <a:pt x="87498" y="65465"/>
                  </a:cubicBezTo>
                  <a:cubicBezTo>
                    <a:pt x="95737" y="63154"/>
                    <a:pt x="104153" y="58787"/>
                    <a:pt x="112483" y="52836"/>
                  </a:cubicBezTo>
                  <a:cubicBezTo>
                    <a:pt x="118842" y="48319"/>
                    <a:pt x="125060" y="43156"/>
                    <a:pt x="129682" y="38057"/>
                  </a:cubicBezTo>
                  <a:cubicBezTo>
                    <a:pt x="134308" y="32954"/>
                    <a:pt x="137336" y="27915"/>
                    <a:pt x="137332" y="23672"/>
                  </a:cubicBezTo>
                  <a:cubicBezTo>
                    <a:pt x="137332" y="21769"/>
                    <a:pt x="136728" y="20025"/>
                    <a:pt x="135385" y="18490"/>
                  </a:cubicBezTo>
                  <a:lnTo>
                    <a:pt x="135434" y="18449"/>
                  </a:lnTo>
                  <a:lnTo>
                    <a:pt x="135385" y="18490"/>
                  </a:lnTo>
                  <a:cubicBezTo>
                    <a:pt x="134222" y="17158"/>
                    <a:pt x="132087" y="16194"/>
                    <a:pt x="129224" y="15564"/>
                  </a:cubicBezTo>
                  <a:cubicBezTo>
                    <a:pt x="126361" y="14933"/>
                    <a:pt x="122771" y="14637"/>
                    <a:pt x="118696" y="14637"/>
                  </a:cubicBezTo>
                  <a:lnTo>
                    <a:pt x="118696" y="14637"/>
                  </a:lnTo>
                  <a:cubicBezTo>
                    <a:pt x="117946" y="14637"/>
                    <a:pt x="117180" y="14648"/>
                    <a:pt x="116396" y="14667"/>
                  </a:cubicBezTo>
                  <a:cubicBezTo>
                    <a:pt x="116310" y="14719"/>
                    <a:pt x="116224" y="14772"/>
                    <a:pt x="116133" y="14821"/>
                  </a:cubicBezTo>
                  <a:close/>
                  <a:moveTo>
                    <a:pt x="116040" y="14825"/>
                  </a:moveTo>
                  <a:cubicBezTo>
                    <a:pt x="116126" y="14772"/>
                    <a:pt x="116212" y="14719"/>
                    <a:pt x="116299" y="14671"/>
                  </a:cubicBezTo>
                  <a:cubicBezTo>
                    <a:pt x="115908" y="14682"/>
                    <a:pt x="115511" y="14693"/>
                    <a:pt x="115109" y="14708"/>
                  </a:cubicBezTo>
                  <a:cubicBezTo>
                    <a:pt x="115030" y="14753"/>
                    <a:pt x="114955" y="14798"/>
                    <a:pt x="114877" y="14843"/>
                  </a:cubicBezTo>
                  <a:cubicBezTo>
                    <a:pt x="115267" y="14832"/>
                    <a:pt x="115657" y="14828"/>
                    <a:pt x="116040" y="14825"/>
                  </a:cubicBezTo>
                  <a:close/>
                  <a:moveTo>
                    <a:pt x="114944" y="15110"/>
                  </a:moveTo>
                  <a:cubicBezTo>
                    <a:pt x="115150" y="15110"/>
                    <a:pt x="115349" y="15113"/>
                    <a:pt x="115552" y="15113"/>
                  </a:cubicBezTo>
                  <a:cubicBezTo>
                    <a:pt x="115638" y="15061"/>
                    <a:pt x="115728" y="15008"/>
                    <a:pt x="115815" y="14956"/>
                  </a:cubicBezTo>
                  <a:cubicBezTo>
                    <a:pt x="115428" y="14960"/>
                    <a:pt x="115038" y="14967"/>
                    <a:pt x="114640" y="14978"/>
                  </a:cubicBezTo>
                  <a:cubicBezTo>
                    <a:pt x="114561" y="15023"/>
                    <a:pt x="114486" y="15068"/>
                    <a:pt x="114408" y="15113"/>
                  </a:cubicBezTo>
                  <a:cubicBezTo>
                    <a:pt x="114588" y="15113"/>
                    <a:pt x="114768" y="15110"/>
                    <a:pt x="114944" y="15110"/>
                  </a:cubicBezTo>
                  <a:close/>
                  <a:moveTo>
                    <a:pt x="115045" y="15421"/>
                  </a:moveTo>
                  <a:cubicBezTo>
                    <a:pt x="115139" y="15361"/>
                    <a:pt x="115237" y="15301"/>
                    <a:pt x="115334" y="15245"/>
                  </a:cubicBezTo>
                  <a:cubicBezTo>
                    <a:pt x="115207" y="15245"/>
                    <a:pt x="115075" y="15245"/>
                    <a:pt x="114948" y="15245"/>
                  </a:cubicBezTo>
                  <a:lnTo>
                    <a:pt x="114944" y="15245"/>
                  </a:lnTo>
                  <a:cubicBezTo>
                    <a:pt x="114693" y="15245"/>
                    <a:pt x="114438" y="15245"/>
                    <a:pt x="114179" y="15249"/>
                  </a:cubicBezTo>
                  <a:cubicBezTo>
                    <a:pt x="114096" y="15297"/>
                    <a:pt x="114014" y="15346"/>
                    <a:pt x="113931" y="15391"/>
                  </a:cubicBezTo>
                  <a:cubicBezTo>
                    <a:pt x="114310" y="15399"/>
                    <a:pt x="114681" y="15406"/>
                    <a:pt x="115045" y="15421"/>
                  </a:cubicBezTo>
                  <a:close/>
                  <a:moveTo>
                    <a:pt x="114490" y="15763"/>
                  </a:moveTo>
                  <a:cubicBezTo>
                    <a:pt x="114606" y="15691"/>
                    <a:pt x="114719" y="15620"/>
                    <a:pt x="114835" y="15549"/>
                  </a:cubicBezTo>
                  <a:cubicBezTo>
                    <a:pt x="114468" y="15537"/>
                    <a:pt x="114092" y="15530"/>
                    <a:pt x="113710" y="15526"/>
                  </a:cubicBezTo>
                  <a:cubicBezTo>
                    <a:pt x="113616" y="15582"/>
                    <a:pt x="113518" y="15639"/>
                    <a:pt x="113425" y="15695"/>
                  </a:cubicBezTo>
                  <a:cubicBezTo>
                    <a:pt x="113788" y="15714"/>
                    <a:pt x="114145" y="15736"/>
                    <a:pt x="114490" y="15763"/>
                  </a:cubicBezTo>
                  <a:close/>
                  <a:moveTo>
                    <a:pt x="113837" y="16175"/>
                  </a:moveTo>
                  <a:cubicBezTo>
                    <a:pt x="113987" y="16078"/>
                    <a:pt x="114141" y="15980"/>
                    <a:pt x="114295" y="15886"/>
                  </a:cubicBezTo>
                  <a:cubicBezTo>
                    <a:pt x="113942" y="15860"/>
                    <a:pt x="113582" y="15841"/>
                    <a:pt x="113214" y="15823"/>
                  </a:cubicBezTo>
                  <a:cubicBezTo>
                    <a:pt x="113087" y="15901"/>
                    <a:pt x="112967" y="15976"/>
                    <a:pt x="112839" y="16051"/>
                  </a:cubicBezTo>
                  <a:cubicBezTo>
                    <a:pt x="113184" y="16089"/>
                    <a:pt x="113518" y="16126"/>
                    <a:pt x="113837" y="16175"/>
                  </a:cubicBezTo>
                  <a:close/>
                  <a:moveTo>
                    <a:pt x="112171" y="16535"/>
                  </a:moveTo>
                  <a:cubicBezTo>
                    <a:pt x="112453" y="16595"/>
                    <a:pt x="112719" y="16663"/>
                    <a:pt x="112971" y="16734"/>
                  </a:cubicBezTo>
                  <a:cubicBezTo>
                    <a:pt x="113199" y="16584"/>
                    <a:pt x="113425" y="16438"/>
                    <a:pt x="113657" y="16288"/>
                  </a:cubicBezTo>
                  <a:cubicBezTo>
                    <a:pt x="113331" y="16247"/>
                    <a:pt x="112993" y="16205"/>
                    <a:pt x="112644" y="16175"/>
                  </a:cubicBezTo>
                  <a:cubicBezTo>
                    <a:pt x="112460" y="16288"/>
                    <a:pt x="112276" y="16404"/>
                    <a:pt x="112093" y="16520"/>
                  </a:cubicBezTo>
                  <a:cubicBezTo>
                    <a:pt x="112119" y="16524"/>
                    <a:pt x="112145" y="16532"/>
                    <a:pt x="112171" y="16535"/>
                  </a:cubicBezTo>
                  <a:close/>
                  <a:moveTo>
                    <a:pt x="111612" y="17654"/>
                  </a:moveTo>
                  <a:cubicBezTo>
                    <a:pt x="112010" y="17376"/>
                    <a:pt x="112411" y="17106"/>
                    <a:pt x="112813" y="16839"/>
                  </a:cubicBezTo>
                  <a:cubicBezTo>
                    <a:pt x="112603" y="16779"/>
                    <a:pt x="112378" y="16723"/>
                    <a:pt x="112141" y="16674"/>
                  </a:cubicBezTo>
                  <a:cubicBezTo>
                    <a:pt x="112070" y="16659"/>
                    <a:pt x="111995" y="16644"/>
                    <a:pt x="111920" y="16629"/>
                  </a:cubicBezTo>
                  <a:cubicBezTo>
                    <a:pt x="111609" y="16828"/>
                    <a:pt x="111293" y="17031"/>
                    <a:pt x="110986" y="17237"/>
                  </a:cubicBezTo>
                  <a:cubicBezTo>
                    <a:pt x="111226" y="17361"/>
                    <a:pt x="111436" y="17500"/>
                    <a:pt x="111612" y="17654"/>
                  </a:cubicBezTo>
                  <a:close/>
                  <a:moveTo>
                    <a:pt x="109282" y="19342"/>
                  </a:moveTo>
                  <a:cubicBezTo>
                    <a:pt x="109556" y="19132"/>
                    <a:pt x="109838" y="18925"/>
                    <a:pt x="110119" y="18719"/>
                  </a:cubicBezTo>
                  <a:cubicBezTo>
                    <a:pt x="110569" y="18385"/>
                    <a:pt x="111027" y="18059"/>
                    <a:pt x="111488" y="17736"/>
                  </a:cubicBezTo>
                  <a:cubicBezTo>
                    <a:pt x="111312" y="17590"/>
                    <a:pt x="111098" y="17451"/>
                    <a:pt x="110847" y="17327"/>
                  </a:cubicBezTo>
                  <a:cubicBezTo>
                    <a:pt x="110228" y="17740"/>
                    <a:pt x="109620" y="18156"/>
                    <a:pt x="109023" y="18584"/>
                  </a:cubicBezTo>
                  <a:cubicBezTo>
                    <a:pt x="109140" y="18828"/>
                    <a:pt x="109226" y="19079"/>
                    <a:pt x="109282" y="19342"/>
                  </a:cubicBezTo>
                  <a:close/>
                  <a:moveTo>
                    <a:pt x="110558" y="25615"/>
                  </a:moveTo>
                  <a:cubicBezTo>
                    <a:pt x="111905" y="23728"/>
                    <a:pt x="112678" y="21995"/>
                    <a:pt x="112678" y="20498"/>
                  </a:cubicBezTo>
                  <a:cubicBezTo>
                    <a:pt x="112678" y="19560"/>
                    <a:pt x="112378" y="18715"/>
                    <a:pt x="111725" y="17965"/>
                  </a:cubicBezTo>
                  <a:lnTo>
                    <a:pt x="111777" y="17916"/>
                  </a:lnTo>
                  <a:lnTo>
                    <a:pt x="111725" y="17965"/>
                  </a:lnTo>
                  <a:cubicBezTo>
                    <a:pt x="111665" y="17897"/>
                    <a:pt x="111601" y="17834"/>
                    <a:pt x="111526" y="17770"/>
                  </a:cubicBezTo>
                  <a:cubicBezTo>
                    <a:pt x="111061" y="18093"/>
                    <a:pt x="110599" y="18423"/>
                    <a:pt x="110145" y="18757"/>
                  </a:cubicBezTo>
                  <a:cubicBezTo>
                    <a:pt x="109860" y="18967"/>
                    <a:pt x="109575" y="19181"/>
                    <a:pt x="109294" y="19394"/>
                  </a:cubicBezTo>
                  <a:cubicBezTo>
                    <a:pt x="109335" y="19620"/>
                    <a:pt x="109357" y="19852"/>
                    <a:pt x="109357" y="20089"/>
                  </a:cubicBezTo>
                  <a:cubicBezTo>
                    <a:pt x="109357" y="21548"/>
                    <a:pt x="108558" y="23210"/>
                    <a:pt x="107200" y="25026"/>
                  </a:cubicBezTo>
                  <a:cubicBezTo>
                    <a:pt x="105845" y="26842"/>
                    <a:pt x="103932" y="28808"/>
                    <a:pt x="101681" y="30857"/>
                  </a:cubicBezTo>
                  <a:cubicBezTo>
                    <a:pt x="99066" y="33243"/>
                    <a:pt x="95996" y="35742"/>
                    <a:pt x="92841" y="38245"/>
                  </a:cubicBezTo>
                  <a:cubicBezTo>
                    <a:pt x="91828" y="40102"/>
                    <a:pt x="90942" y="41993"/>
                    <a:pt x="90185" y="43918"/>
                  </a:cubicBezTo>
                  <a:cubicBezTo>
                    <a:pt x="98124" y="37749"/>
                    <a:pt x="106686" y="31059"/>
                    <a:pt x="110558" y="25615"/>
                  </a:cubicBezTo>
                  <a:moveTo>
                    <a:pt x="92526" y="45831"/>
                  </a:moveTo>
                  <a:cubicBezTo>
                    <a:pt x="100919" y="39404"/>
                    <a:pt x="110029" y="32204"/>
                    <a:pt x="114047" y="26298"/>
                  </a:cubicBezTo>
                  <a:cubicBezTo>
                    <a:pt x="115391" y="24328"/>
                    <a:pt x="116160" y="22505"/>
                    <a:pt x="116160" y="20914"/>
                  </a:cubicBezTo>
                  <a:cubicBezTo>
                    <a:pt x="116160" y="19852"/>
                    <a:pt x="115822" y="18892"/>
                    <a:pt x="115079" y="18044"/>
                  </a:cubicBezTo>
                  <a:lnTo>
                    <a:pt x="115132" y="17995"/>
                  </a:lnTo>
                  <a:lnTo>
                    <a:pt x="115079" y="18044"/>
                  </a:lnTo>
                  <a:cubicBezTo>
                    <a:pt x="114644" y="17541"/>
                    <a:pt x="113894" y="17147"/>
                    <a:pt x="112873" y="16854"/>
                  </a:cubicBezTo>
                  <a:cubicBezTo>
                    <a:pt x="112464" y="17128"/>
                    <a:pt x="112051" y="17406"/>
                    <a:pt x="111650" y="17684"/>
                  </a:cubicBezTo>
                  <a:cubicBezTo>
                    <a:pt x="111714" y="17744"/>
                    <a:pt x="111777" y="17807"/>
                    <a:pt x="111834" y="17871"/>
                  </a:cubicBezTo>
                  <a:cubicBezTo>
                    <a:pt x="112509" y="18644"/>
                    <a:pt x="112824" y="19530"/>
                    <a:pt x="112824" y="20498"/>
                  </a:cubicBezTo>
                  <a:cubicBezTo>
                    <a:pt x="112820" y="22043"/>
                    <a:pt x="112029" y="23799"/>
                    <a:pt x="110678" y="25698"/>
                  </a:cubicBezTo>
                  <a:cubicBezTo>
                    <a:pt x="109327" y="27596"/>
                    <a:pt x="107414" y="29641"/>
                    <a:pt x="105159" y="31757"/>
                  </a:cubicBezTo>
                  <a:cubicBezTo>
                    <a:pt x="100863" y="35798"/>
                    <a:pt x="95325" y="40105"/>
                    <a:pt x="90083" y="44180"/>
                  </a:cubicBezTo>
                  <a:cubicBezTo>
                    <a:pt x="89490" y="45715"/>
                    <a:pt x="88980" y="47264"/>
                    <a:pt x="88556" y="48825"/>
                  </a:cubicBezTo>
                  <a:cubicBezTo>
                    <a:pt x="89851" y="47876"/>
                    <a:pt x="91171" y="46878"/>
                    <a:pt x="92526" y="45831"/>
                  </a:cubicBezTo>
                  <a:close/>
                  <a:moveTo>
                    <a:pt x="95831" y="46998"/>
                  </a:moveTo>
                  <a:cubicBezTo>
                    <a:pt x="104420" y="40514"/>
                    <a:pt x="113541" y="33131"/>
                    <a:pt x="117552" y="26985"/>
                  </a:cubicBezTo>
                  <a:cubicBezTo>
                    <a:pt x="118887" y="24936"/>
                    <a:pt x="119657" y="23026"/>
                    <a:pt x="119657" y="21342"/>
                  </a:cubicBezTo>
                  <a:cubicBezTo>
                    <a:pt x="119653" y="20152"/>
                    <a:pt x="119274" y="19072"/>
                    <a:pt x="118441" y="18119"/>
                  </a:cubicBezTo>
                  <a:lnTo>
                    <a:pt x="118493" y="18074"/>
                  </a:lnTo>
                  <a:lnTo>
                    <a:pt x="118441" y="18119"/>
                  </a:lnTo>
                  <a:cubicBezTo>
                    <a:pt x="117818" y="17402"/>
                    <a:pt x="116647" y="16873"/>
                    <a:pt x="115034" y="16528"/>
                  </a:cubicBezTo>
                  <a:cubicBezTo>
                    <a:pt x="114629" y="16438"/>
                    <a:pt x="114190" y="16363"/>
                    <a:pt x="113728" y="16299"/>
                  </a:cubicBezTo>
                  <a:cubicBezTo>
                    <a:pt x="113492" y="16449"/>
                    <a:pt x="113263" y="16599"/>
                    <a:pt x="113031" y="16753"/>
                  </a:cubicBezTo>
                  <a:cubicBezTo>
                    <a:pt x="114006" y="17046"/>
                    <a:pt x="114738" y="17436"/>
                    <a:pt x="115184" y="17950"/>
                  </a:cubicBezTo>
                  <a:lnTo>
                    <a:pt x="115184" y="17950"/>
                  </a:lnTo>
                  <a:cubicBezTo>
                    <a:pt x="115950" y="18824"/>
                    <a:pt x="116302" y="19822"/>
                    <a:pt x="116302" y="20914"/>
                  </a:cubicBezTo>
                  <a:cubicBezTo>
                    <a:pt x="116302" y="22554"/>
                    <a:pt x="115514" y="24396"/>
                    <a:pt x="114167" y="26377"/>
                  </a:cubicBezTo>
                  <a:cubicBezTo>
                    <a:pt x="112817" y="28358"/>
                    <a:pt x="110907" y="30478"/>
                    <a:pt x="108648" y="32662"/>
                  </a:cubicBezTo>
                  <a:cubicBezTo>
                    <a:pt x="104127" y="37029"/>
                    <a:pt x="98210" y="41655"/>
                    <a:pt x="92612" y="45944"/>
                  </a:cubicBezTo>
                  <a:cubicBezTo>
                    <a:pt x="91205" y="47028"/>
                    <a:pt x="89836" y="48063"/>
                    <a:pt x="88496" y="49046"/>
                  </a:cubicBezTo>
                  <a:cubicBezTo>
                    <a:pt x="88166" y="50296"/>
                    <a:pt x="87888" y="51557"/>
                    <a:pt x="87671" y="52821"/>
                  </a:cubicBezTo>
                  <a:cubicBezTo>
                    <a:pt x="90297" y="51095"/>
                    <a:pt x="93006" y="49148"/>
                    <a:pt x="95831" y="46998"/>
                  </a:cubicBezTo>
                  <a:moveTo>
                    <a:pt x="87235" y="56134"/>
                  </a:moveTo>
                  <a:cubicBezTo>
                    <a:pt x="91070" y="53939"/>
                    <a:pt x="95017" y="51264"/>
                    <a:pt x="99144" y="48165"/>
                  </a:cubicBezTo>
                  <a:cubicBezTo>
                    <a:pt x="107928" y="41621"/>
                    <a:pt x="117060" y="34061"/>
                    <a:pt x="121064" y="27679"/>
                  </a:cubicBezTo>
                  <a:cubicBezTo>
                    <a:pt x="122399" y="25551"/>
                    <a:pt x="123165" y="23555"/>
                    <a:pt x="123165" y="21781"/>
                  </a:cubicBezTo>
                  <a:cubicBezTo>
                    <a:pt x="123165" y="20456"/>
                    <a:pt x="122741" y="19252"/>
                    <a:pt x="121814" y="18190"/>
                  </a:cubicBezTo>
                  <a:lnTo>
                    <a:pt x="121867" y="18145"/>
                  </a:lnTo>
                  <a:lnTo>
                    <a:pt x="121814" y="18190"/>
                  </a:lnTo>
                  <a:cubicBezTo>
                    <a:pt x="121094" y="17365"/>
                    <a:pt x="119750" y="16757"/>
                    <a:pt x="117908" y="16363"/>
                  </a:cubicBezTo>
                  <a:cubicBezTo>
                    <a:pt x="116880" y="16141"/>
                    <a:pt x="115694" y="15984"/>
                    <a:pt x="114374" y="15890"/>
                  </a:cubicBezTo>
                  <a:cubicBezTo>
                    <a:pt x="114220" y="15988"/>
                    <a:pt x="114062" y="16085"/>
                    <a:pt x="113909" y="16183"/>
                  </a:cubicBezTo>
                  <a:cubicBezTo>
                    <a:pt x="114314" y="16243"/>
                    <a:pt x="114700" y="16314"/>
                    <a:pt x="115064" y="16389"/>
                  </a:cubicBezTo>
                  <a:cubicBezTo>
                    <a:pt x="116693" y="16742"/>
                    <a:pt x="117886" y="17271"/>
                    <a:pt x="118546" y="18025"/>
                  </a:cubicBezTo>
                  <a:lnTo>
                    <a:pt x="118546" y="18025"/>
                  </a:lnTo>
                  <a:cubicBezTo>
                    <a:pt x="119401" y="19004"/>
                    <a:pt x="119795" y="20122"/>
                    <a:pt x="119795" y="21342"/>
                  </a:cubicBezTo>
                  <a:cubicBezTo>
                    <a:pt x="119795" y="23068"/>
                    <a:pt x="119011" y="25000"/>
                    <a:pt x="117668" y="27060"/>
                  </a:cubicBezTo>
                  <a:cubicBezTo>
                    <a:pt x="116321" y="29120"/>
                    <a:pt x="114411" y="31315"/>
                    <a:pt x="112145" y="33562"/>
                  </a:cubicBezTo>
                  <a:cubicBezTo>
                    <a:pt x="107609" y="38061"/>
                    <a:pt x="101643" y="42784"/>
                    <a:pt x="95918" y="47110"/>
                  </a:cubicBezTo>
                  <a:cubicBezTo>
                    <a:pt x="92995" y="49287"/>
                    <a:pt x="90305" y="51264"/>
                    <a:pt x="87637" y="53009"/>
                  </a:cubicBezTo>
                  <a:cubicBezTo>
                    <a:pt x="87464" y="54048"/>
                    <a:pt x="87329" y="55091"/>
                    <a:pt x="87235" y="56134"/>
                  </a:cubicBezTo>
                  <a:close/>
                  <a:moveTo>
                    <a:pt x="87183" y="56164"/>
                  </a:moveTo>
                  <a:cubicBezTo>
                    <a:pt x="87277" y="55121"/>
                    <a:pt x="87412" y="54082"/>
                    <a:pt x="87584" y="53046"/>
                  </a:cubicBezTo>
                  <a:cubicBezTo>
                    <a:pt x="87082" y="53373"/>
                    <a:pt x="86583" y="53695"/>
                    <a:pt x="86087" y="54007"/>
                  </a:cubicBezTo>
                  <a:cubicBezTo>
                    <a:pt x="85956" y="54982"/>
                    <a:pt x="85866" y="55958"/>
                    <a:pt x="85810" y="56929"/>
                  </a:cubicBezTo>
                  <a:cubicBezTo>
                    <a:pt x="86264" y="56682"/>
                    <a:pt x="86725" y="56427"/>
                    <a:pt x="87183" y="56164"/>
                  </a:cubicBezTo>
                  <a:close/>
                  <a:moveTo>
                    <a:pt x="85742" y="59192"/>
                  </a:moveTo>
                  <a:cubicBezTo>
                    <a:pt x="85742" y="59319"/>
                    <a:pt x="85742" y="59451"/>
                    <a:pt x="85746" y="59582"/>
                  </a:cubicBezTo>
                  <a:cubicBezTo>
                    <a:pt x="86174" y="59383"/>
                    <a:pt x="86598" y="59181"/>
                    <a:pt x="87029" y="58971"/>
                  </a:cubicBezTo>
                  <a:cubicBezTo>
                    <a:pt x="87048" y="58089"/>
                    <a:pt x="87093" y="57211"/>
                    <a:pt x="87168" y="56329"/>
                  </a:cubicBezTo>
                  <a:cubicBezTo>
                    <a:pt x="86710" y="56592"/>
                    <a:pt x="86256" y="56843"/>
                    <a:pt x="85798" y="57091"/>
                  </a:cubicBezTo>
                  <a:cubicBezTo>
                    <a:pt x="85761" y="57792"/>
                    <a:pt x="85742" y="58490"/>
                    <a:pt x="85742" y="59192"/>
                  </a:cubicBezTo>
                  <a:moveTo>
                    <a:pt x="84444" y="60164"/>
                  </a:moveTo>
                  <a:cubicBezTo>
                    <a:pt x="84860" y="59984"/>
                    <a:pt x="85277" y="59796"/>
                    <a:pt x="85693" y="59605"/>
                  </a:cubicBezTo>
                  <a:cubicBezTo>
                    <a:pt x="85693" y="59466"/>
                    <a:pt x="85693" y="59327"/>
                    <a:pt x="85693" y="59192"/>
                  </a:cubicBezTo>
                  <a:cubicBezTo>
                    <a:pt x="85693" y="58502"/>
                    <a:pt x="85712" y="57811"/>
                    <a:pt x="85746" y="57121"/>
                  </a:cubicBezTo>
                  <a:cubicBezTo>
                    <a:pt x="85303" y="57361"/>
                    <a:pt x="84864" y="57594"/>
                    <a:pt x="84421" y="57822"/>
                  </a:cubicBezTo>
                  <a:cubicBezTo>
                    <a:pt x="84418" y="58093"/>
                    <a:pt x="84414" y="58363"/>
                    <a:pt x="84414" y="58633"/>
                  </a:cubicBezTo>
                  <a:cubicBezTo>
                    <a:pt x="84414" y="59143"/>
                    <a:pt x="84425" y="59653"/>
                    <a:pt x="84444" y="60164"/>
                  </a:cubicBezTo>
                  <a:moveTo>
                    <a:pt x="83187" y="60839"/>
                  </a:moveTo>
                  <a:cubicBezTo>
                    <a:pt x="83236" y="61484"/>
                    <a:pt x="83300" y="62130"/>
                    <a:pt x="83386" y="62775"/>
                  </a:cubicBezTo>
                  <a:cubicBezTo>
                    <a:pt x="83772" y="62644"/>
                    <a:pt x="84159" y="62509"/>
                    <a:pt x="84549" y="62370"/>
                  </a:cubicBezTo>
                  <a:cubicBezTo>
                    <a:pt x="84478" y="61691"/>
                    <a:pt x="84429" y="61012"/>
                    <a:pt x="84399" y="60329"/>
                  </a:cubicBezTo>
                  <a:cubicBezTo>
                    <a:pt x="83994" y="60505"/>
                    <a:pt x="83588" y="60674"/>
                    <a:pt x="83187" y="60839"/>
                  </a:cubicBezTo>
                  <a:close/>
                  <a:moveTo>
                    <a:pt x="82193" y="63158"/>
                  </a:moveTo>
                  <a:cubicBezTo>
                    <a:pt x="82572" y="63038"/>
                    <a:pt x="82951" y="62918"/>
                    <a:pt x="83330" y="62790"/>
                  </a:cubicBezTo>
                  <a:cubicBezTo>
                    <a:pt x="83247" y="62148"/>
                    <a:pt x="83179" y="61507"/>
                    <a:pt x="83131" y="60862"/>
                  </a:cubicBezTo>
                  <a:cubicBezTo>
                    <a:pt x="82737" y="61019"/>
                    <a:pt x="82343" y="61177"/>
                    <a:pt x="81949" y="61323"/>
                  </a:cubicBezTo>
                  <a:cubicBezTo>
                    <a:pt x="82013" y="61935"/>
                    <a:pt x="82095" y="62546"/>
                    <a:pt x="82193" y="63158"/>
                  </a:cubicBezTo>
                  <a:close/>
                  <a:moveTo>
                    <a:pt x="81401" y="65188"/>
                  </a:moveTo>
                  <a:cubicBezTo>
                    <a:pt x="81757" y="65109"/>
                    <a:pt x="82110" y="65026"/>
                    <a:pt x="82467" y="64940"/>
                  </a:cubicBezTo>
                  <a:cubicBezTo>
                    <a:pt x="82350" y="64396"/>
                    <a:pt x="82249" y="63852"/>
                    <a:pt x="82159" y="63304"/>
                  </a:cubicBezTo>
                  <a:cubicBezTo>
                    <a:pt x="81791" y="63417"/>
                    <a:pt x="81427" y="63525"/>
                    <a:pt x="81060" y="63627"/>
                  </a:cubicBezTo>
                  <a:cubicBezTo>
                    <a:pt x="81161" y="64148"/>
                    <a:pt x="81277" y="64670"/>
                    <a:pt x="81401" y="65188"/>
                  </a:cubicBezTo>
                  <a:close/>
                  <a:moveTo>
                    <a:pt x="80287" y="65420"/>
                  </a:moveTo>
                  <a:cubicBezTo>
                    <a:pt x="80639" y="65349"/>
                    <a:pt x="80992" y="65278"/>
                    <a:pt x="81345" y="65199"/>
                  </a:cubicBezTo>
                  <a:cubicBezTo>
                    <a:pt x="81217" y="64685"/>
                    <a:pt x="81105" y="64163"/>
                    <a:pt x="81003" y="63646"/>
                  </a:cubicBezTo>
                  <a:cubicBezTo>
                    <a:pt x="80643" y="63747"/>
                    <a:pt x="80279" y="63841"/>
                    <a:pt x="79919" y="63934"/>
                  </a:cubicBezTo>
                  <a:cubicBezTo>
                    <a:pt x="80032" y="64430"/>
                    <a:pt x="80152" y="64925"/>
                    <a:pt x="80287" y="65420"/>
                  </a:cubicBezTo>
                  <a:close/>
                  <a:moveTo>
                    <a:pt x="80260" y="65555"/>
                  </a:moveTo>
                  <a:cubicBezTo>
                    <a:pt x="79915" y="65623"/>
                    <a:pt x="79574" y="65687"/>
                    <a:pt x="79232" y="65743"/>
                  </a:cubicBezTo>
                  <a:cubicBezTo>
                    <a:pt x="79364" y="66174"/>
                    <a:pt x="79506" y="66606"/>
                    <a:pt x="79656" y="67037"/>
                  </a:cubicBezTo>
                  <a:cubicBezTo>
                    <a:pt x="79994" y="66996"/>
                    <a:pt x="80328" y="66955"/>
                    <a:pt x="80666" y="66906"/>
                  </a:cubicBezTo>
                  <a:cubicBezTo>
                    <a:pt x="80519" y="66460"/>
                    <a:pt x="80384" y="66006"/>
                    <a:pt x="80260" y="65555"/>
                  </a:cubicBezTo>
                  <a:close/>
                  <a:moveTo>
                    <a:pt x="81754" y="66741"/>
                  </a:moveTo>
                  <a:cubicBezTo>
                    <a:pt x="81619" y="66272"/>
                    <a:pt x="81491" y="65799"/>
                    <a:pt x="81375" y="65326"/>
                  </a:cubicBezTo>
                  <a:cubicBezTo>
                    <a:pt x="81022" y="65401"/>
                    <a:pt x="80673" y="65476"/>
                    <a:pt x="80320" y="65544"/>
                  </a:cubicBezTo>
                  <a:cubicBezTo>
                    <a:pt x="80448" y="65998"/>
                    <a:pt x="80583" y="66448"/>
                    <a:pt x="80726" y="66898"/>
                  </a:cubicBezTo>
                  <a:cubicBezTo>
                    <a:pt x="81071" y="66850"/>
                    <a:pt x="81412" y="66797"/>
                    <a:pt x="81754" y="66741"/>
                  </a:cubicBezTo>
                  <a:close/>
                  <a:moveTo>
                    <a:pt x="81791" y="66865"/>
                  </a:moveTo>
                  <a:cubicBezTo>
                    <a:pt x="81450" y="66921"/>
                    <a:pt x="81108" y="66974"/>
                    <a:pt x="80767" y="67019"/>
                  </a:cubicBezTo>
                  <a:cubicBezTo>
                    <a:pt x="80902" y="67435"/>
                    <a:pt x="81048" y="67852"/>
                    <a:pt x="81202" y="68268"/>
                  </a:cubicBezTo>
                  <a:cubicBezTo>
                    <a:pt x="81536" y="68234"/>
                    <a:pt x="81870" y="68200"/>
                    <a:pt x="82204" y="68163"/>
                  </a:cubicBezTo>
                  <a:cubicBezTo>
                    <a:pt x="82058" y="67731"/>
                    <a:pt x="81919" y="67300"/>
                    <a:pt x="81791" y="66865"/>
                  </a:cubicBezTo>
                  <a:close/>
                  <a:moveTo>
                    <a:pt x="83273" y="68032"/>
                  </a:moveTo>
                  <a:cubicBezTo>
                    <a:pt x="83134" y="67581"/>
                    <a:pt x="83003" y="67127"/>
                    <a:pt x="82883" y="66673"/>
                  </a:cubicBezTo>
                  <a:cubicBezTo>
                    <a:pt x="82538" y="66737"/>
                    <a:pt x="82196" y="66797"/>
                    <a:pt x="81851" y="66853"/>
                  </a:cubicBezTo>
                  <a:cubicBezTo>
                    <a:pt x="81979" y="67292"/>
                    <a:pt x="82118" y="67724"/>
                    <a:pt x="82264" y="68159"/>
                  </a:cubicBezTo>
                  <a:cubicBezTo>
                    <a:pt x="82602" y="68118"/>
                    <a:pt x="82939" y="68077"/>
                    <a:pt x="83273" y="68032"/>
                  </a:cubicBezTo>
                  <a:close/>
                  <a:moveTo>
                    <a:pt x="83311" y="68152"/>
                  </a:moveTo>
                  <a:cubicBezTo>
                    <a:pt x="82977" y="68197"/>
                    <a:pt x="82639" y="68242"/>
                    <a:pt x="82305" y="68279"/>
                  </a:cubicBezTo>
                  <a:cubicBezTo>
                    <a:pt x="82444" y="68681"/>
                    <a:pt x="82590" y="69082"/>
                    <a:pt x="82748" y="69484"/>
                  </a:cubicBezTo>
                  <a:cubicBezTo>
                    <a:pt x="83074" y="69461"/>
                    <a:pt x="83405" y="69435"/>
                    <a:pt x="83735" y="69409"/>
                  </a:cubicBezTo>
                  <a:cubicBezTo>
                    <a:pt x="83585" y="68992"/>
                    <a:pt x="83446" y="68572"/>
                    <a:pt x="83311" y="68152"/>
                  </a:cubicBezTo>
                  <a:close/>
                  <a:moveTo>
                    <a:pt x="84808" y="69304"/>
                  </a:moveTo>
                  <a:cubicBezTo>
                    <a:pt x="84665" y="68868"/>
                    <a:pt x="84534" y="68433"/>
                    <a:pt x="84406" y="67994"/>
                  </a:cubicBezTo>
                  <a:cubicBezTo>
                    <a:pt x="84061" y="68047"/>
                    <a:pt x="83716" y="68099"/>
                    <a:pt x="83371" y="68144"/>
                  </a:cubicBezTo>
                  <a:cubicBezTo>
                    <a:pt x="83502" y="68564"/>
                    <a:pt x="83645" y="68985"/>
                    <a:pt x="83791" y="69401"/>
                  </a:cubicBezTo>
                  <a:cubicBezTo>
                    <a:pt x="84132" y="69371"/>
                    <a:pt x="84470" y="69341"/>
                    <a:pt x="84808" y="69304"/>
                  </a:cubicBezTo>
                  <a:close/>
                  <a:moveTo>
                    <a:pt x="84849" y="69420"/>
                  </a:moveTo>
                  <a:cubicBezTo>
                    <a:pt x="84511" y="69457"/>
                    <a:pt x="84170" y="69491"/>
                    <a:pt x="83836" y="69521"/>
                  </a:cubicBezTo>
                  <a:cubicBezTo>
                    <a:pt x="83975" y="69911"/>
                    <a:pt x="84125" y="70302"/>
                    <a:pt x="84283" y="70692"/>
                  </a:cubicBezTo>
                  <a:cubicBezTo>
                    <a:pt x="84613" y="70677"/>
                    <a:pt x="84943" y="70658"/>
                    <a:pt x="85277" y="70635"/>
                  </a:cubicBezTo>
                  <a:cubicBezTo>
                    <a:pt x="85127" y="70234"/>
                    <a:pt x="84984" y="69829"/>
                    <a:pt x="84849" y="69420"/>
                  </a:cubicBezTo>
                  <a:close/>
                  <a:moveTo>
                    <a:pt x="86346" y="70557"/>
                  </a:moveTo>
                  <a:cubicBezTo>
                    <a:pt x="86200" y="70136"/>
                    <a:pt x="86065" y="69716"/>
                    <a:pt x="85933" y="69292"/>
                  </a:cubicBezTo>
                  <a:cubicBezTo>
                    <a:pt x="85592" y="69337"/>
                    <a:pt x="85247" y="69379"/>
                    <a:pt x="84905" y="69416"/>
                  </a:cubicBezTo>
                  <a:cubicBezTo>
                    <a:pt x="85040" y="69821"/>
                    <a:pt x="85183" y="70227"/>
                    <a:pt x="85333" y="70632"/>
                  </a:cubicBezTo>
                  <a:cubicBezTo>
                    <a:pt x="85671" y="70609"/>
                    <a:pt x="86009" y="70587"/>
                    <a:pt x="86346" y="70557"/>
                  </a:cubicBezTo>
                  <a:close/>
                  <a:moveTo>
                    <a:pt x="86387" y="70673"/>
                  </a:moveTo>
                  <a:cubicBezTo>
                    <a:pt x="86050" y="70703"/>
                    <a:pt x="85712" y="70729"/>
                    <a:pt x="85378" y="70752"/>
                  </a:cubicBezTo>
                  <a:cubicBezTo>
                    <a:pt x="85521" y="71131"/>
                    <a:pt x="85675" y="71510"/>
                    <a:pt x="85832" y="71889"/>
                  </a:cubicBezTo>
                  <a:cubicBezTo>
                    <a:pt x="86162" y="71881"/>
                    <a:pt x="86493" y="71870"/>
                    <a:pt x="86823" y="71855"/>
                  </a:cubicBezTo>
                  <a:cubicBezTo>
                    <a:pt x="86669" y="71461"/>
                    <a:pt x="86526" y="71067"/>
                    <a:pt x="86387" y="70673"/>
                  </a:cubicBezTo>
                  <a:close/>
                  <a:moveTo>
                    <a:pt x="87037" y="69138"/>
                  </a:moveTo>
                  <a:cubicBezTo>
                    <a:pt x="86684" y="69191"/>
                    <a:pt x="86335" y="69240"/>
                    <a:pt x="85986" y="69285"/>
                  </a:cubicBezTo>
                  <a:cubicBezTo>
                    <a:pt x="86117" y="69709"/>
                    <a:pt x="86256" y="70129"/>
                    <a:pt x="86399" y="70553"/>
                  </a:cubicBezTo>
                  <a:cubicBezTo>
                    <a:pt x="86740" y="70523"/>
                    <a:pt x="87085" y="70489"/>
                    <a:pt x="87427" y="70455"/>
                  </a:cubicBezTo>
                  <a:cubicBezTo>
                    <a:pt x="87288" y="70016"/>
                    <a:pt x="87157" y="69577"/>
                    <a:pt x="87037" y="69138"/>
                  </a:cubicBezTo>
                  <a:close/>
                  <a:moveTo>
                    <a:pt x="86691" y="67585"/>
                  </a:moveTo>
                  <a:cubicBezTo>
                    <a:pt x="86800" y="68062"/>
                    <a:pt x="86920" y="68534"/>
                    <a:pt x="87052" y="69011"/>
                  </a:cubicBezTo>
                  <a:cubicBezTo>
                    <a:pt x="87408" y="68958"/>
                    <a:pt x="87764" y="68898"/>
                    <a:pt x="88121" y="68838"/>
                  </a:cubicBezTo>
                  <a:cubicBezTo>
                    <a:pt x="87997" y="68343"/>
                    <a:pt x="87885" y="67848"/>
                    <a:pt x="87783" y="67352"/>
                  </a:cubicBezTo>
                  <a:cubicBezTo>
                    <a:pt x="87419" y="67431"/>
                    <a:pt x="87055" y="67510"/>
                    <a:pt x="86691" y="67585"/>
                  </a:cubicBezTo>
                  <a:moveTo>
                    <a:pt x="86346" y="65908"/>
                  </a:moveTo>
                  <a:cubicBezTo>
                    <a:pt x="86440" y="66426"/>
                    <a:pt x="86545" y="66944"/>
                    <a:pt x="86665" y="67461"/>
                  </a:cubicBezTo>
                  <a:cubicBezTo>
                    <a:pt x="87029" y="67390"/>
                    <a:pt x="87393" y="67311"/>
                    <a:pt x="87761" y="67229"/>
                  </a:cubicBezTo>
                  <a:cubicBezTo>
                    <a:pt x="87652" y="66688"/>
                    <a:pt x="87554" y="66148"/>
                    <a:pt x="87468" y="65604"/>
                  </a:cubicBezTo>
                  <a:cubicBezTo>
                    <a:pt x="87097" y="65709"/>
                    <a:pt x="86718" y="65810"/>
                    <a:pt x="86346" y="65908"/>
                  </a:cubicBezTo>
                  <a:close/>
                  <a:moveTo>
                    <a:pt x="87220" y="63683"/>
                  </a:moveTo>
                  <a:cubicBezTo>
                    <a:pt x="86834" y="63814"/>
                    <a:pt x="86444" y="63946"/>
                    <a:pt x="86057" y="64066"/>
                  </a:cubicBezTo>
                  <a:cubicBezTo>
                    <a:pt x="86132" y="64640"/>
                    <a:pt x="86219" y="65210"/>
                    <a:pt x="86324" y="65780"/>
                  </a:cubicBezTo>
                  <a:cubicBezTo>
                    <a:pt x="86699" y="65683"/>
                    <a:pt x="87074" y="65585"/>
                    <a:pt x="87449" y="65476"/>
                  </a:cubicBezTo>
                  <a:cubicBezTo>
                    <a:pt x="87359" y="64880"/>
                    <a:pt x="87284" y="64283"/>
                    <a:pt x="87220" y="63683"/>
                  </a:cubicBezTo>
                  <a:close/>
                  <a:moveTo>
                    <a:pt x="123626" y="15860"/>
                  </a:moveTo>
                  <a:cubicBezTo>
                    <a:pt x="125975" y="16370"/>
                    <a:pt x="127716" y="17151"/>
                    <a:pt x="128680" y="18250"/>
                  </a:cubicBezTo>
                  <a:lnTo>
                    <a:pt x="128680" y="18250"/>
                  </a:lnTo>
                  <a:cubicBezTo>
                    <a:pt x="129832" y="19563"/>
                    <a:pt x="130354" y="21064"/>
                    <a:pt x="130354" y="22700"/>
                  </a:cubicBezTo>
                  <a:cubicBezTo>
                    <a:pt x="130354" y="26673"/>
                    <a:pt x="127284" y="31420"/>
                    <a:pt x="122696" y="36293"/>
                  </a:cubicBezTo>
                  <a:cubicBezTo>
                    <a:pt x="118103" y="41167"/>
                    <a:pt x="111991" y="46161"/>
                    <a:pt x="105875" y="50604"/>
                  </a:cubicBezTo>
                  <a:cubicBezTo>
                    <a:pt x="99471" y="55290"/>
                    <a:pt x="93227" y="59004"/>
                    <a:pt x="87108" y="61522"/>
                  </a:cubicBezTo>
                  <a:cubicBezTo>
                    <a:pt x="87142" y="62193"/>
                    <a:pt x="87187" y="62865"/>
                    <a:pt x="87254" y="63537"/>
                  </a:cubicBezTo>
                  <a:cubicBezTo>
                    <a:pt x="94432" y="61072"/>
                    <a:pt x="101748" y="57004"/>
                    <a:pt x="109136" y="51665"/>
                  </a:cubicBezTo>
                  <a:cubicBezTo>
                    <a:pt x="115372" y="47189"/>
                    <a:pt x="121536" y="42109"/>
                    <a:pt x="126136" y="37126"/>
                  </a:cubicBezTo>
                  <a:cubicBezTo>
                    <a:pt x="130740" y="32144"/>
                    <a:pt x="133775" y="27255"/>
                    <a:pt x="133772" y="23180"/>
                  </a:cubicBezTo>
                  <a:cubicBezTo>
                    <a:pt x="133772" y="21428"/>
                    <a:pt x="133213" y="19822"/>
                    <a:pt x="131978" y="18415"/>
                  </a:cubicBezTo>
                  <a:cubicBezTo>
                    <a:pt x="130935" y="17218"/>
                    <a:pt x="129014" y="16348"/>
                    <a:pt x="126418" y="15781"/>
                  </a:cubicBezTo>
                  <a:cubicBezTo>
                    <a:pt x="123825" y="15215"/>
                    <a:pt x="120565" y="14948"/>
                    <a:pt x="116843" y="14948"/>
                  </a:cubicBezTo>
                  <a:lnTo>
                    <a:pt x="116839" y="14948"/>
                  </a:lnTo>
                  <a:cubicBezTo>
                    <a:pt x="116535" y="14948"/>
                    <a:pt x="116224" y="14952"/>
                    <a:pt x="115912" y="14956"/>
                  </a:cubicBezTo>
                  <a:cubicBezTo>
                    <a:pt x="115822" y="15008"/>
                    <a:pt x="115732" y="15061"/>
                    <a:pt x="115642" y="15113"/>
                  </a:cubicBezTo>
                  <a:cubicBezTo>
                    <a:pt x="118734" y="15147"/>
                    <a:pt x="121443" y="15384"/>
                    <a:pt x="123626" y="15860"/>
                  </a:cubicBezTo>
                  <a:moveTo>
                    <a:pt x="85847" y="62028"/>
                  </a:moveTo>
                  <a:cubicBezTo>
                    <a:pt x="85896" y="62666"/>
                    <a:pt x="85960" y="63300"/>
                    <a:pt x="86039" y="63938"/>
                  </a:cubicBezTo>
                  <a:cubicBezTo>
                    <a:pt x="86429" y="63814"/>
                    <a:pt x="86819" y="63683"/>
                    <a:pt x="87209" y="63552"/>
                  </a:cubicBezTo>
                  <a:cubicBezTo>
                    <a:pt x="87142" y="62884"/>
                    <a:pt x="87093" y="62212"/>
                    <a:pt x="87063" y="61544"/>
                  </a:cubicBezTo>
                  <a:cubicBezTo>
                    <a:pt x="86658" y="61709"/>
                    <a:pt x="86252" y="61871"/>
                    <a:pt x="85847" y="62028"/>
                  </a:cubicBezTo>
                  <a:moveTo>
                    <a:pt x="84598" y="62351"/>
                  </a:moveTo>
                  <a:cubicBezTo>
                    <a:pt x="84995" y="62208"/>
                    <a:pt x="85389" y="62062"/>
                    <a:pt x="85787" y="61908"/>
                  </a:cubicBezTo>
                  <a:cubicBezTo>
                    <a:pt x="85738" y="61192"/>
                    <a:pt x="85708" y="60471"/>
                    <a:pt x="85697" y="59751"/>
                  </a:cubicBezTo>
                  <a:cubicBezTo>
                    <a:pt x="85281" y="59942"/>
                    <a:pt x="84864" y="60126"/>
                    <a:pt x="84451" y="60306"/>
                  </a:cubicBezTo>
                  <a:cubicBezTo>
                    <a:pt x="84481" y="60989"/>
                    <a:pt x="84530" y="61672"/>
                    <a:pt x="84598" y="62351"/>
                  </a:cubicBezTo>
                  <a:close/>
                  <a:moveTo>
                    <a:pt x="83675" y="64632"/>
                  </a:moveTo>
                  <a:cubicBezTo>
                    <a:pt x="84050" y="64531"/>
                    <a:pt x="84421" y="64426"/>
                    <a:pt x="84797" y="64317"/>
                  </a:cubicBezTo>
                  <a:cubicBezTo>
                    <a:pt x="84703" y="63713"/>
                    <a:pt x="84624" y="63109"/>
                    <a:pt x="84560" y="62505"/>
                  </a:cubicBezTo>
                  <a:cubicBezTo>
                    <a:pt x="84174" y="62644"/>
                    <a:pt x="83787" y="62779"/>
                    <a:pt x="83401" y="62906"/>
                  </a:cubicBezTo>
                  <a:cubicBezTo>
                    <a:pt x="83480" y="63484"/>
                    <a:pt x="83570" y="64058"/>
                    <a:pt x="83675" y="64632"/>
                  </a:cubicBezTo>
                  <a:close/>
                  <a:moveTo>
                    <a:pt x="82523" y="64929"/>
                  </a:moveTo>
                  <a:cubicBezTo>
                    <a:pt x="82887" y="64839"/>
                    <a:pt x="83255" y="64745"/>
                    <a:pt x="83622" y="64647"/>
                  </a:cubicBezTo>
                  <a:cubicBezTo>
                    <a:pt x="83517" y="64073"/>
                    <a:pt x="83427" y="63499"/>
                    <a:pt x="83348" y="62925"/>
                  </a:cubicBezTo>
                  <a:cubicBezTo>
                    <a:pt x="82969" y="63049"/>
                    <a:pt x="82590" y="63173"/>
                    <a:pt x="82215" y="63289"/>
                  </a:cubicBezTo>
                  <a:cubicBezTo>
                    <a:pt x="82305" y="63837"/>
                    <a:pt x="82407" y="64381"/>
                    <a:pt x="82523" y="64929"/>
                  </a:cubicBezTo>
                  <a:close/>
                  <a:moveTo>
                    <a:pt x="82493" y="65068"/>
                  </a:moveTo>
                  <a:cubicBezTo>
                    <a:pt x="82140" y="65154"/>
                    <a:pt x="81787" y="65236"/>
                    <a:pt x="81431" y="65315"/>
                  </a:cubicBezTo>
                  <a:cubicBezTo>
                    <a:pt x="81551" y="65788"/>
                    <a:pt x="81675" y="66261"/>
                    <a:pt x="81814" y="66733"/>
                  </a:cubicBezTo>
                  <a:cubicBezTo>
                    <a:pt x="82159" y="66677"/>
                    <a:pt x="82504" y="66613"/>
                    <a:pt x="82849" y="66550"/>
                  </a:cubicBezTo>
                  <a:cubicBezTo>
                    <a:pt x="82718" y="66058"/>
                    <a:pt x="82602" y="65563"/>
                    <a:pt x="82493" y="65068"/>
                  </a:cubicBezTo>
                  <a:close/>
                  <a:moveTo>
                    <a:pt x="83975" y="66328"/>
                  </a:moveTo>
                  <a:cubicBezTo>
                    <a:pt x="83851" y="65810"/>
                    <a:pt x="83742" y="65293"/>
                    <a:pt x="83645" y="64775"/>
                  </a:cubicBezTo>
                  <a:cubicBezTo>
                    <a:pt x="83281" y="64872"/>
                    <a:pt x="82913" y="64966"/>
                    <a:pt x="82549" y="65053"/>
                  </a:cubicBezTo>
                  <a:cubicBezTo>
                    <a:pt x="82658" y="65552"/>
                    <a:pt x="82774" y="66047"/>
                    <a:pt x="82906" y="66542"/>
                  </a:cubicBezTo>
                  <a:cubicBezTo>
                    <a:pt x="83262" y="66475"/>
                    <a:pt x="83618" y="66403"/>
                    <a:pt x="83975" y="66328"/>
                  </a:cubicBezTo>
                  <a:close/>
                  <a:moveTo>
                    <a:pt x="84005" y="66452"/>
                  </a:moveTo>
                  <a:cubicBezTo>
                    <a:pt x="83648" y="66527"/>
                    <a:pt x="83292" y="66598"/>
                    <a:pt x="82939" y="66662"/>
                  </a:cubicBezTo>
                  <a:cubicBezTo>
                    <a:pt x="83059" y="67120"/>
                    <a:pt x="83191" y="67574"/>
                    <a:pt x="83333" y="68024"/>
                  </a:cubicBezTo>
                  <a:cubicBezTo>
                    <a:pt x="83679" y="67979"/>
                    <a:pt x="84027" y="67927"/>
                    <a:pt x="84373" y="67874"/>
                  </a:cubicBezTo>
                  <a:cubicBezTo>
                    <a:pt x="84241" y="67401"/>
                    <a:pt x="84117" y="66929"/>
                    <a:pt x="84005" y="66452"/>
                  </a:cubicBezTo>
                  <a:moveTo>
                    <a:pt x="85487" y="67686"/>
                  </a:moveTo>
                  <a:cubicBezTo>
                    <a:pt x="85359" y="67191"/>
                    <a:pt x="85247" y="66696"/>
                    <a:pt x="85142" y="66201"/>
                  </a:cubicBezTo>
                  <a:cubicBezTo>
                    <a:pt x="84778" y="66287"/>
                    <a:pt x="84418" y="66366"/>
                    <a:pt x="84057" y="66441"/>
                  </a:cubicBezTo>
                  <a:cubicBezTo>
                    <a:pt x="84170" y="66917"/>
                    <a:pt x="84294" y="67390"/>
                    <a:pt x="84429" y="67863"/>
                  </a:cubicBezTo>
                  <a:cubicBezTo>
                    <a:pt x="84782" y="67810"/>
                    <a:pt x="85134" y="67750"/>
                    <a:pt x="85487" y="67686"/>
                  </a:cubicBezTo>
                  <a:close/>
                  <a:moveTo>
                    <a:pt x="85517" y="67806"/>
                  </a:moveTo>
                  <a:cubicBezTo>
                    <a:pt x="85164" y="67870"/>
                    <a:pt x="84815" y="67930"/>
                    <a:pt x="84463" y="67987"/>
                  </a:cubicBezTo>
                  <a:cubicBezTo>
                    <a:pt x="84586" y="68422"/>
                    <a:pt x="84722" y="68861"/>
                    <a:pt x="84864" y="69296"/>
                  </a:cubicBezTo>
                  <a:cubicBezTo>
                    <a:pt x="85209" y="69259"/>
                    <a:pt x="85555" y="69217"/>
                    <a:pt x="85900" y="69172"/>
                  </a:cubicBezTo>
                  <a:cubicBezTo>
                    <a:pt x="85761" y="68718"/>
                    <a:pt x="85637" y="68264"/>
                    <a:pt x="85517" y="67806"/>
                  </a:cubicBezTo>
                  <a:close/>
                  <a:moveTo>
                    <a:pt x="85570" y="67799"/>
                  </a:moveTo>
                  <a:cubicBezTo>
                    <a:pt x="85686" y="68257"/>
                    <a:pt x="85813" y="68711"/>
                    <a:pt x="85952" y="69165"/>
                  </a:cubicBezTo>
                  <a:cubicBezTo>
                    <a:pt x="86301" y="69120"/>
                    <a:pt x="86650" y="69071"/>
                    <a:pt x="87003" y="69018"/>
                  </a:cubicBezTo>
                  <a:cubicBezTo>
                    <a:pt x="86871" y="68546"/>
                    <a:pt x="86751" y="68069"/>
                    <a:pt x="86643" y="67593"/>
                  </a:cubicBezTo>
                  <a:cubicBezTo>
                    <a:pt x="86282" y="67664"/>
                    <a:pt x="85926" y="67735"/>
                    <a:pt x="85570" y="67799"/>
                  </a:cubicBezTo>
                  <a:close/>
                  <a:moveTo>
                    <a:pt x="85191" y="66189"/>
                  </a:moveTo>
                  <a:cubicBezTo>
                    <a:pt x="85296" y="66688"/>
                    <a:pt x="85412" y="67184"/>
                    <a:pt x="85540" y="67675"/>
                  </a:cubicBezTo>
                  <a:cubicBezTo>
                    <a:pt x="85896" y="67611"/>
                    <a:pt x="86256" y="67544"/>
                    <a:pt x="86616" y="67473"/>
                  </a:cubicBezTo>
                  <a:cubicBezTo>
                    <a:pt x="86496" y="66955"/>
                    <a:pt x="86391" y="66437"/>
                    <a:pt x="86297" y="65919"/>
                  </a:cubicBezTo>
                  <a:cubicBezTo>
                    <a:pt x="85926" y="66013"/>
                    <a:pt x="85558" y="66103"/>
                    <a:pt x="85191" y="66189"/>
                  </a:cubicBezTo>
                  <a:moveTo>
                    <a:pt x="84868" y="64430"/>
                  </a:moveTo>
                  <a:cubicBezTo>
                    <a:pt x="84954" y="64977"/>
                    <a:pt x="85055" y="65522"/>
                    <a:pt x="85164" y="66066"/>
                  </a:cubicBezTo>
                  <a:cubicBezTo>
                    <a:pt x="85536" y="65979"/>
                    <a:pt x="85903" y="65889"/>
                    <a:pt x="86275" y="65792"/>
                  </a:cubicBezTo>
                  <a:cubicBezTo>
                    <a:pt x="86174" y="65225"/>
                    <a:pt x="86084" y="64655"/>
                    <a:pt x="86009" y="64084"/>
                  </a:cubicBezTo>
                  <a:cubicBezTo>
                    <a:pt x="85630" y="64205"/>
                    <a:pt x="85247" y="64321"/>
                    <a:pt x="84868" y="64430"/>
                  </a:cubicBezTo>
                  <a:close/>
                  <a:moveTo>
                    <a:pt x="84815" y="64445"/>
                  </a:moveTo>
                  <a:cubicBezTo>
                    <a:pt x="84444" y="64553"/>
                    <a:pt x="84072" y="64659"/>
                    <a:pt x="83697" y="64760"/>
                  </a:cubicBezTo>
                  <a:cubicBezTo>
                    <a:pt x="83799" y="65281"/>
                    <a:pt x="83907" y="65799"/>
                    <a:pt x="84027" y="66317"/>
                  </a:cubicBezTo>
                  <a:cubicBezTo>
                    <a:pt x="84388" y="66242"/>
                    <a:pt x="84752" y="66159"/>
                    <a:pt x="85116" y="66077"/>
                  </a:cubicBezTo>
                  <a:cubicBezTo>
                    <a:pt x="85003" y="65533"/>
                    <a:pt x="84905" y="64992"/>
                    <a:pt x="84815" y="64445"/>
                  </a:cubicBezTo>
                  <a:close/>
                  <a:moveTo>
                    <a:pt x="84849" y="64302"/>
                  </a:moveTo>
                  <a:cubicBezTo>
                    <a:pt x="85228" y="64190"/>
                    <a:pt x="85611" y="64073"/>
                    <a:pt x="85993" y="63953"/>
                  </a:cubicBezTo>
                  <a:cubicBezTo>
                    <a:pt x="85911" y="63319"/>
                    <a:pt x="85847" y="62681"/>
                    <a:pt x="85798" y="62047"/>
                  </a:cubicBezTo>
                  <a:cubicBezTo>
                    <a:pt x="85401" y="62197"/>
                    <a:pt x="85007" y="62344"/>
                    <a:pt x="84613" y="62486"/>
                  </a:cubicBezTo>
                  <a:cubicBezTo>
                    <a:pt x="84677" y="63094"/>
                    <a:pt x="84755" y="63698"/>
                    <a:pt x="84849" y="64302"/>
                  </a:cubicBezTo>
                  <a:close/>
                  <a:moveTo>
                    <a:pt x="87025" y="59121"/>
                  </a:moveTo>
                  <a:cubicBezTo>
                    <a:pt x="86598" y="59331"/>
                    <a:pt x="86170" y="59533"/>
                    <a:pt x="85746" y="59728"/>
                  </a:cubicBezTo>
                  <a:cubicBezTo>
                    <a:pt x="85757" y="60449"/>
                    <a:pt x="85787" y="61169"/>
                    <a:pt x="85836" y="61890"/>
                  </a:cubicBezTo>
                  <a:cubicBezTo>
                    <a:pt x="86245" y="61732"/>
                    <a:pt x="86650" y="61571"/>
                    <a:pt x="87055" y="61402"/>
                  </a:cubicBezTo>
                  <a:cubicBezTo>
                    <a:pt x="87033" y="60850"/>
                    <a:pt x="87022" y="60299"/>
                    <a:pt x="87022" y="59747"/>
                  </a:cubicBezTo>
                  <a:cubicBezTo>
                    <a:pt x="87022" y="59537"/>
                    <a:pt x="87022" y="59331"/>
                    <a:pt x="87025" y="59121"/>
                  </a:cubicBezTo>
                  <a:close/>
                  <a:moveTo>
                    <a:pt x="120790" y="16051"/>
                  </a:moveTo>
                  <a:cubicBezTo>
                    <a:pt x="122887" y="16505"/>
                    <a:pt x="124437" y="17200"/>
                    <a:pt x="125296" y="18175"/>
                  </a:cubicBezTo>
                  <a:lnTo>
                    <a:pt x="125296" y="18175"/>
                  </a:lnTo>
                  <a:cubicBezTo>
                    <a:pt x="126343" y="19372"/>
                    <a:pt x="126823" y="20741"/>
                    <a:pt x="126823" y="22235"/>
                  </a:cubicBezTo>
                  <a:cubicBezTo>
                    <a:pt x="126819" y="26036"/>
                    <a:pt x="123735" y="30628"/>
                    <a:pt x="119169" y="35378"/>
                  </a:cubicBezTo>
                  <a:cubicBezTo>
                    <a:pt x="114599" y="40128"/>
                    <a:pt x="108536" y="45036"/>
                    <a:pt x="102547" y="49440"/>
                  </a:cubicBezTo>
                  <a:cubicBezTo>
                    <a:pt x="97216" y="53388"/>
                    <a:pt x="92083" y="56652"/>
                    <a:pt x="87074" y="59098"/>
                  </a:cubicBezTo>
                  <a:cubicBezTo>
                    <a:pt x="87070" y="59312"/>
                    <a:pt x="87070" y="59530"/>
                    <a:pt x="87070" y="59747"/>
                  </a:cubicBezTo>
                  <a:cubicBezTo>
                    <a:pt x="87070" y="60291"/>
                    <a:pt x="87082" y="60839"/>
                    <a:pt x="87104" y="61383"/>
                  </a:cubicBezTo>
                  <a:cubicBezTo>
                    <a:pt x="93194" y="58869"/>
                    <a:pt x="99414" y="55166"/>
                    <a:pt x="105797" y="50499"/>
                  </a:cubicBezTo>
                  <a:cubicBezTo>
                    <a:pt x="111909" y="46060"/>
                    <a:pt x="118017" y="41066"/>
                    <a:pt x="122598" y="36203"/>
                  </a:cubicBezTo>
                  <a:cubicBezTo>
                    <a:pt x="127179" y="31341"/>
                    <a:pt x="130226" y="26606"/>
                    <a:pt x="130222" y="22700"/>
                  </a:cubicBezTo>
                  <a:cubicBezTo>
                    <a:pt x="130222" y="21094"/>
                    <a:pt x="129712" y="19627"/>
                    <a:pt x="128583" y="18340"/>
                  </a:cubicBezTo>
                  <a:cubicBezTo>
                    <a:pt x="127652" y="17275"/>
                    <a:pt x="125934" y="16494"/>
                    <a:pt x="123600" y="15988"/>
                  </a:cubicBezTo>
                  <a:cubicBezTo>
                    <a:pt x="121379" y="15504"/>
                    <a:pt x="118602" y="15267"/>
                    <a:pt x="115424" y="15245"/>
                  </a:cubicBezTo>
                  <a:cubicBezTo>
                    <a:pt x="115327" y="15305"/>
                    <a:pt x="115229" y="15365"/>
                    <a:pt x="115132" y="15425"/>
                  </a:cubicBezTo>
                  <a:cubicBezTo>
                    <a:pt x="117289" y="15504"/>
                    <a:pt x="119199" y="15706"/>
                    <a:pt x="120790" y="16051"/>
                  </a:cubicBezTo>
                  <a:moveTo>
                    <a:pt x="125243" y="18220"/>
                  </a:moveTo>
                  <a:lnTo>
                    <a:pt x="125195" y="18265"/>
                  </a:lnTo>
                  <a:cubicBezTo>
                    <a:pt x="124373" y="17323"/>
                    <a:pt x="122846" y="16633"/>
                    <a:pt x="120763" y="16183"/>
                  </a:cubicBezTo>
                  <a:cubicBezTo>
                    <a:pt x="119131" y="15830"/>
                    <a:pt x="117162" y="15624"/>
                    <a:pt x="114922" y="15552"/>
                  </a:cubicBezTo>
                  <a:cubicBezTo>
                    <a:pt x="114805" y="15624"/>
                    <a:pt x="114685" y="15695"/>
                    <a:pt x="114573" y="15766"/>
                  </a:cubicBezTo>
                  <a:cubicBezTo>
                    <a:pt x="115822" y="15864"/>
                    <a:pt x="116948" y="16018"/>
                    <a:pt x="117938" y="16228"/>
                  </a:cubicBezTo>
                  <a:cubicBezTo>
                    <a:pt x="119795" y="16629"/>
                    <a:pt x="121161" y="17237"/>
                    <a:pt x="121915" y="18100"/>
                  </a:cubicBezTo>
                  <a:cubicBezTo>
                    <a:pt x="122868" y="19184"/>
                    <a:pt x="123300" y="20426"/>
                    <a:pt x="123300" y="21781"/>
                  </a:cubicBezTo>
                  <a:cubicBezTo>
                    <a:pt x="123300" y="23597"/>
                    <a:pt x="122523" y="25612"/>
                    <a:pt x="121180" y="27750"/>
                  </a:cubicBezTo>
                  <a:cubicBezTo>
                    <a:pt x="119837" y="29893"/>
                    <a:pt x="117927" y="32155"/>
                    <a:pt x="115649" y="34470"/>
                  </a:cubicBezTo>
                  <a:cubicBezTo>
                    <a:pt x="111098" y="39096"/>
                    <a:pt x="105088" y="43910"/>
                    <a:pt x="99227" y="48274"/>
                  </a:cubicBezTo>
                  <a:cubicBezTo>
                    <a:pt x="95066" y="51395"/>
                    <a:pt x="91085" y="54093"/>
                    <a:pt x="87220" y="56303"/>
                  </a:cubicBezTo>
                  <a:cubicBezTo>
                    <a:pt x="87142" y="57181"/>
                    <a:pt x="87097" y="58063"/>
                    <a:pt x="87078" y="58944"/>
                  </a:cubicBezTo>
                  <a:cubicBezTo>
                    <a:pt x="92057" y="56509"/>
                    <a:pt x="97163" y="53260"/>
                    <a:pt x="102469" y="49332"/>
                  </a:cubicBezTo>
                  <a:cubicBezTo>
                    <a:pt x="108449" y="44931"/>
                    <a:pt x="114509" y="40027"/>
                    <a:pt x="119071" y="35288"/>
                  </a:cubicBezTo>
                  <a:cubicBezTo>
                    <a:pt x="123634" y="30545"/>
                    <a:pt x="126692" y="25964"/>
                    <a:pt x="126688" y="22235"/>
                  </a:cubicBezTo>
                  <a:cubicBezTo>
                    <a:pt x="126688" y="20771"/>
                    <a:pt x="126223" y="19439"/>
                    <a:pt x="125195" y="18265"/>
                  </a:cubicBezTo>
                  <a:close/>
                  <a:moveTo>
                    <a:pt x="86924" y="71967"/>
                  </a:moveTo>
                  <a:cubicBezTo>
                    <a:pt x="87070" y="72339"/>
                    <a:pt x="87220" y="72707"/>
                    <a:pt x="87382" y="73078"/>
                  </a:cubicBezTo>
                  <a:cubicBezTo>
                    <a:pt x="87708" y="73074"/>
                    <a:pt x="88038" y="73071"/>
                    <a:pt x="88369" y="73063"/>
                  </a:cubicBezTo>
                  <a:cubicBezTo>
                    <a:pt x="88215" y="72680"/>
                    <a:pt x="88068" y="72298"/>
                    <a:pt x="87926" y="71911"/>
                  </a:cubicBezTo>
                  <a:cubicBezTo>
                    <a:pt x="87592" y="71934"/>
                    <a:pt x="87258" y="71952"/>
                    <a:pt x="86924" y="71967"/>
                  </a:cubicBezTo>
                  <a:moveTo>
                    <a:pt x="87885" y="71799"/>
                  </a:moveTo>
                  <a:cubicBezTo>
                    <a:pt x="87738" y="71390"/>
                    <a:pt x="87596" y="70981"/>
                    <a:pt x="87464" y="70572"/>
                  </a:cubicBezTo>
                  <a:cubicBezTo>
                    <a:pt x="87123" y="70605"/>
                    <a:pt x="86781" y="70639"/>
                    <a:pt x="86440" y="70669"/>
                  </a:cubicBezTo>
                  <a:cubicBezTo>
                    <a:pt x="86579" y="71063"/>
                    <a:pt x="86725" y="71457"/>
                    <a:pt x="86879" y="71851"/>
                  </a:cubicBezTo>
                  <a:cubicBezTo>
                    <a:pt x="87213" y="71836"/>
                    <a:pt x="87551" y="71817"/>
                    <a:pt x="87885" y="71799"/>
                  </a:cubicBezTo>
                  <a:moveTo>
                    <a:pt x="78733" y="64220"/>
                  </a:moveTo>
                  <a:cubicBezTo>
                    <a:pt x="78388" y="64298"/>
                    <a:pt x="78039" y="64373"/>
                    <a:pt x="77694" y="64445"/>
                  </a:cubicBezTo>
                  <a:cubicBezTo>
                    <a:pt x="77822" y="64895"/>
                    <a:pt x="77960" y="65345"/>
                    <a:pt x="78111" y="65788"/>
                  </a:cubicBezTo>
                  <a:cubicBezTo>
                    <a:pt x="78452" y="65739"/>
                    <a:pt x="78790" y="65687"/>
                    <a:pt x="79127" y="65630"/>
                  </a:cubicBezTo>
                  <a:cubicBezTo>
                    <a:pt x="78985" y="65161"/>
                    <a:pt x="78853" y="64692"/>
                    <a:pt x="78733" y="64220"/>
                  </a:cubicBezTo>
                  <a:close/>
                  <a:moveTo>
                    <a:pt x="79191" y="65619"/>
                  </a:moveTo>
                  <a:cubicBezTo>
                    <a:pt x="79536" y="65559"/>
                    <a:pt x="79881" y="65499"/>
                    <a:pt x="80227" y="65431"/>
                  </a:cubicBezTo>
                  <a:cubicBezTo>
                    <a:pt x="80092" y="64940"/>
                    <a:pt x="79968" y="64445"/>
                    <a:pt x="79859" y="63949"/>
                  </a:cubicBezTo>
                  <a:cubicBezTo>
                    <a:pt x="79503" y="64039"/>
                    <a:pt x="79150" y="64126"/>
                    <a:pt x="78797" y="64205"/>
                  </a:cubicBezTo>
                  <a:cubicBezTo>
                    <a:pt x="78917" y="64677"/>
                    <a:pt x="79049" y="65150"/>
                    <a:pt x="79191" y="65619"/>
                  </a:cubicBezTo>
                  <a:close/>
                  <a:moveTo>
                    <a:pt x="84369" y="57849"/>
                  </a:moveTo>
                  <a:cubicBezTo>
                    <a:pt x="83941" y="58070"/>
                    <a:pt x="83510" y="58284"/>
                    <a:pt x="83086" y="58490"/>
                  </a:cubicBezTo>
                  <a:cubicBezTo>
                    <a:pt x="83093" y="59229"/>
                    <a:pt x="83123" y="59961"/>
                    <a:pt x="83176" y="60696"/>
                  </a:cubicBezTo>
                  <a:cubicBezTo>
                    <a:pt x="83581" y="60531"/>
                    <a:pt x="83986" y="60363"/>
                    <a:pt x="84391" y="60186"/>
                  </a:cubicBezTo>
                  <a:cubicBezTo>
                    <a:pt x="84373" y="59668"/>
                    <a:pt x="84361" y="59151"/>
                    <a:pt x="84361" y="58633"/>
                  </a:cubicBezTo>
                  <a:cubicBezTo>
                    <a:pt x="84361" y="58370"/>
                    <a:pt x="84365" y="58111"/>
                    <a:pt x="84369" y="57849"/>
                  </a:cubicBezTo>
                  <a:moveTo>
                    <a:pt x="103696" y="24167"/>
                  </a:moveTo>
                  <a:cubicBezTo>
                    <a:pt x="102240" y="25567"/>
                    <a:pt x="100867" y="27019"/>
                    <a:pt x="99580" y="28519"/>
                  </a:cubicBezTo>
                  <a:cubicBezTo>
                    <a:pt x="101189" y="27022"/>
                    <a:pt x="102574" y="25597"/>
                    <a:pt x="103620" y="24265"/>
                  </a:cubicBezTo>
                  <a:cubicBezTo>
                    <a:pt x="103647" y="24235"/>
                    <a:pt x="103673" y="24201"/>
                    <a:pt x="103696" y="24167"/>
                  </a:cubicBezTo>
                  <a:close/>
                  <a:moveTo>
                    <a:pt x="98844" y="29390"/>
                  </a:moveTo>
                  <a:cubicBezTo>
                    <a:pt x="96612" y="32099"/>
                    <a:pt x="94661" y="34958"/>
                    <a:pt x="93025" y="37911"/>
                  </a:cubicBezTo>
                  <a:cubicBezTo>
                    <a:pt x="98792" y="33333"/>
                    <a:pt x="104213" y="28782"/>
                    <a:pt x="107084" y="24940"/>
                  </a:cubicBezTo>
                  <a:cubicBezTo>
                    <a:pt x="108431" y="23135"/>
                    <a:pt x="109211" y="21492"/>
                    <a:pt x="109211" y="20089"/>
                  </a:cubicBezTo>
                  <a:cubicBezTo>
                    <a:pt x="109211" y="19886"/>
                    <a:pt x="109196" y="19687"/>
                    <a:pt x="109162" y="19492"/>
                  </a:cubicBezTo>
                  <a:cubicBezTo>
                    <a:pt x="107463" y="20786"/>
                    <a:pt x="105849" y="22152"/>
                    <a:pt x="104322" y="23578"/>
                  </a:cubicBezTo>
                  <a:cubicBezTo>
                    <a:pt x="104142" y="23833"/>
                    <a:pt x="103947" y="24096"/>
                    <a:pt x="103737" y="24358"/>
                  </a:cubicBezTo>
                  <a:cubicBezTo>
                    <a:pt x="102506" y="25923"/>
                    <a:pt x="100818" y="27615"/>
                    <a:pt x="98844" y="29390"/>
                  </a:cubicBezTo>
                  <a:close/>
                  <a:moveTo>
                    <a:pt x="142266" y="18614"/>
                  </a:moveTo>
                  <a:lnTo>
                    <a:pt x="142218" y="18655"/>
                  </a:lnTo>
                  <a:cubicBezTo>
                    <a:pt x="140799" y="17034"/>
                    <a:pt x="138222" y="15860"/>
                    <a:pt x="134800" y="15095"/>
                  </a:cubicBezTo>
                  <a:cubicBezTo>
                    <a:pt x="131374" y="14329"/>
                    <a:pt x="127108" y="13973"/>
                    <a:pt x="122313" y="13973"/>
                  </a:cubicBezTo>
                  <a:lnTo>
                    <a:pt x="122309" y="13973"/>
                  </a:lnTo>
                  <a:cubicBezTo>
                    <a:pt x="120730" y="13973"/>
                    <a:pt x="119094" y="14010"/>
                    <a:pt x="117413" y="14085"/>
                  </a:cubicBezTo>
                  <a:cubicBezTo>
                    <a:pt x="117319" y="14138"/>
                    <a:pt x="117222" y="14194"/>
                    <a:pt x="117128" y="14247"/>
                  </a:cubicBezTo>
                  <a:cubicBezTo>
                    <a:pt x="118287" y="14205"/>
                    <a:pt x="119416" y="14187"/>
                    <a:pt x="120516" y="14187"/>
                  </a:cubicBezTo>
                  <a:cubicBezTo>
                    <a:pt x="124958" y="14187"/>
                    <a:pt x="128890" y="14513"/>
                    <a:pt x="132042" y="15211"/>
                  </a:cubicBezTo>
                  <a:cubicBezTo>
                    <a:pt x="135197" y="15913"/>
                    <a:pt x="137573" y="16982"/>
                    <a:pt x="138893" y="18490"/>
                  </a:cubicBezTo>
                  <a:lnTo>
                    <a:pt x="138893" y="18490"/>
                  </a:lnTo>
                  <a:cubicBezTo>
                    <a:pt x="140364" y="20167"/>
                    <a:pt x="141032" y="22096"/>
                    <a:pt x="141032" y="24178"/>
                  </a:cubicBezTo>
                  <a:cubicBezTo>
                    <a:pt x="141028" y="28647"/>
                    <a:pt x="137989" y="33843"/>
                    <a:pt x="133333" y="39074"/>
                  </a:cubicBezTo>
                  <a:cubicBezTo>
                    <a:pt x="128676" y="44300"/>
                    <a:pt x="122399" y="49553"/>
                    <a:pt x="115912" y="54112"/>
                  </a:cubicBezTo>
                  <a:cubicBezTo>
                    <a:pt x="106671" y="60636"/>
                    <a:pt x="97137" y="65259"/>
                    <a:pt x="87828" y="67341"/>
                  </a:cubicBezTo>
                  <a:cubicBezTo>
                    <a:pt x="87933" y="67840"/>
                    <a:pt x="88042" y="68336"/>
                    <a:pt x="88166" y="68831"/>
                  </a:cubicBezTo>
                  <a:cubicBezTo>
                    <a:pt x="98476" y="67049"/>
                    <a:pt x="109117" y="62235"/>
                    <a:pt x="119203" y="55185"/>
                  </a:cubicBezTo>
                  <a:cubicBezTo>
                    <a:pt x="125806" y="50592"/>
                    <a:pt x="132132" y="45261"/>
                    <a:pt x="136807" y="39929"/>
                  </a:cubicBezTo>
                  <a:cubicBezTo>
                    <a:pt x="141478" y="34601"/>
                    <a:pt x="144495" y="29270"/>
                    <a:pt x="144491" y="24700"/>
                  </a:cubicBezTo>
                  <a:cubicBezTo>
                    <a:pt x="144491" y="22482"/>
                    <a:pt x="143786" y="20441"/>
                    <a:pt x="142218" y="18655"/>
                  </a:cubicBezTo>
                  <a:close/>
                  <a:moveTo>
                    <a:pt x="74989" y="63383"/>
                  </a:moveTo>
                  <a:cubicBezTo>
                    <a:pt x="74651" y="63454"/>
                    <a:pt x="74313" y="63522"/>
                    <a:pt x="73980" y="63582"/>
                  </a:cubicBezTo>
                  <a:cubicBezTo>
                    <a:pt x="74118" y="64006"/>
                    <a:pt x="74272" y="64426"/>
                    <a:pt x="74434" y="64846"/>
                  </a:cubicBezTo>
                  <a:cubicBezTo>
                    <a:pt x="74760" y="64805"/>
                    <a:pt x="75090" y="64760"/>
                    <a:pt x="75417" y="64711"/>
                  </a:cubicBezTo>
                  <a:cubicBezTo>
                    <a:pt x="75263" y="64272"/>
                    <a:pt x="75120" y="63829"/>
                    <a:pt x="74989" y="63383"/>
                  </a:cubicBezTo>
                  <a:moveTo>
                    <a:pt x="75492" y="64700"/>
                  </a:moveTo>
                  <a:cubicBezTo>
                    <a:pt x="75826" y="64651"/>
                    <a:pt x="76159" y="64595"/>
                    <a:pt x="76497" y="64538"/>
                  </a:cubicBezTo>
                  <a:cubicBezTo>
                    <a:pt x="76351" y="64073"/>
                    <a:pt x="76212" y="63604"/>
                    <a:pt x="76088" y="63139"/>
                  </a:cubicBezTo>
                  <a:cubicBezTo>
                    <a:pt x="75747" y="63218"/>
                    <a:pt x="75402" y="63297"/>
                    <a:pt x="75056" y="63368"/>
                  </a:cubicBezTo>
                  <a:cubicBezTo>
                    <a:pt x="75191" y="63814"/>
                    <a:pt x="75338" y="64257"/>
                    <a:pt x="75492" y="64700"/>
                  </a:cubicBezTo>
                  <a:moveTo>
                    <a:pt x="108487" y="17785"/>
                  </a:moveTo>
                  <a:cubicBezTo>
                    <a:pt x="108521" y="17822"/>
                    <a:pt x="108551" y="17860"/>
                    <a:pt x="108584" y="17897"/>
                  </a:cubicBezTo>
                  <a:cubicBezTo>
                    <a:pt x="109038" y="17590"/>
                    <a:pt x="109500" y="17290"/>
                    <a:pt x="109969" y="16993"/>
                  </a:cubicBezTo>
                  <a:cubicBezTo>
                    <a:pt x="109736" y="16922"/>
                    <a:pt x="109489" y="16858"/>
                    <a:pt x="109222" y="16802"/>
                  </a:cubicBezTo>
                  <a:cubicBezTo>
                    <a:pt x="109192" y="16794"/>
                    <a:pt x="109162" y="16791"/>
                    <a:pt x="109128" y="16783"/>
                  </a:cubicBezTo>
                  <a:cubicBezTo>
                    <a:pt x="108780" y="16997"/>
                    <a:pt x="108431" y="17215"/>
                    <a:pt x="108085" y="17436"/>
                  </a:cubicBezTo>
                  <a:cubicBezTo>
                    <a:pt x="108243" y="17541"/>
                    <a:pt x="108378" y="17657"/>
                    <a:pt x="108487" y="17785"/>
                  </a:cubicBezTo>
                  <a:close/>
                  <a:moveTo>
                    <a:pt x="71815" y="63781"/>
                  </a:moveTo>
                  <a:cubicBezTo>
                    <a:pt x="72141" y="63739"/>
                    <a:pt x="72464" y="63694"/>
                    <a:pt x="72790" y="63646"/>
                  </a:cubicBezTo>
                  <a:cubicBezTo>
                    <a:pt x="72629" y="63210"/>
                    <a:pt x="72482" y="62771"/>
                    <a:pt x="72344" y="62332"/>
                  </a:cubicBezTo>
                  <a:cubicBezTo>
                    <a:pt x="72010" y="62404"/>
                    <a:pt x="71680" y="62471"/>
                    <a:pt x="71346" y="62535"/>
                  </a:cubicBezTo>
                  <a:cubicBezTo>
                    <a:pt x="71492" y="62951"/>
                    <a:pt x="71650" y="63368"/>
                    <a:pt x="71815" y="63781"/>
                  </a:cubicBezTo>
                  <a:moveTo>
                    <a:pt x="70291" y="62719"/>
                  </a:moveTo>
                  <a:cubicBezTo>
                    <a:pt x="70445" y="63113"/>
                    <a:pt x="70606" y="63507"/>
                    <a:pt x="70779" y="63897"/>
                  </a:cubicBezTo>
                  <a:cubicBezTo>
                    <a:pt x="71098" y="63867"/>
                    <a:pt x="71417" y="63829"/>
                    <a:pt x="71732" y="63792"/>
                  </a:cubicBezTo>
                  <a:cubicBezTo>
                    <a:pt x="71567" y="63379"/>
                    <a:pt x="71413" y="62966"/>
                    <a:pt x="71267" y="62550"/>
                  </a:cubicBezTo>
                  <a:cubicBezTo>
                    <a:pt x="70940" y="62610"/>
                    <a:pt x="70618" y="62666"/>
                    <a:pt x="70291" y="62719"/>
                  </a:cubicBezTo>
                  <a:close/>
                  <a:moveTo>
                    <a:pt x="69695" y="61308"/>
                  </a:moveTo>
                  <a:cubicBezTo>
                    <a:pt x="69368" y="61383"/>
                    <a:pt x="69038" y="61451"/>
                    <a:pt x="68712" y="61514"/>
                  </a:cubicBezTo>
                  <a:cubicBezTo>
                    <a:pt x="68866" y="61923"/>
                    <a:pt x="69027" y="62332"/>
                    <a:pt x="69196" y="62738"/>
                  </a:cubicBezTo>
                  <a:cubicBezTo>
                    <a:pt x="69518" y="62696"/>
                    <a:pt x="69837" y="62651"/>
                    <a:pt x="70156" y="62602"/>
                  </a:cubicBezTo>
                  <a:cubicBezTo>
                    <a:pt x="69995" y="62171"/>
                    <a:pt x="69837" y="61739"/>
                    <a:pt x="69695" y="61308"/>
                  </a:cubicBezTo>
                  <a:moveTo>
                    <a:pt x="70243" y="62587"/>
                  </a:moveTo>
                  <a:cubicBezTo>
                    <a:pt x="70569" y="62535"/>
                    <a:pt x="70895" y="62479"/>
                    <a:pt x="71222" y="62419"/>
                  </a:cubicBezTo>
                  <a:cubicBezTo>
                    <a:pt x="71064" y="61965"/>
                    <a:pt x="70918" y="61503"/>
                    <a:pt x="70783" y="61045"/>
                  </a:cubicBezTo>
                  <a:cubicBezTo>
                    <a:pt x="70445" y="61132"/>
                    <a:pt x="70111" y="61214"/>
                    <a:pt x="69774" y="61289"/>
                  </a:cubicBezTo>
                  <a:cubicBezTo>
                    <a:pt x="69920" y="61724"/>
                    <a:pt x="70074" y="62156"/>
                    <a:pt x="70243" y="62587"/>
                  </a:cubicBezTo>
                  <a:close/>
                  <a:moveTo>
                    <a:pt x="81701" y="56584"/>
                  </a:moveTo>
                  <a:cubicBezTo>
                    <a:pt x="81273" y="56817"/>
                    <a:pt x="80849" y="57042"/>
                    <a:pt x="80422" y="57263"/>
                  </a:cubicBezTo>
                  <a:cubicBezTo>
                    <a:pt x="80429" y="58014"/>
                    <a:pt x="80459" y="58768"/>
                    <a:pt x="80516" y="59518"/>
                  </a:cubicBezTo>
                  <a:cubicBezTo>
                    <a:pt x="80917" y="59346"/>
                    <a:pt x="81318" y="59169"/>
                    <a:pt x="81720" y="58982"/>
                  </a:cubicBezTo>
                  <a:cubicBezTo>
                    <a:pt x="81701" y="58498"/>
                    <a:pt x="81690" y="58010"/>
                    <a:pt x="81690" y="57522"/>
                  </a:cubicBezTo>
                  <a:cubicBezTo>
                    <a:pt x="81690" y="57211"/>
                    <a:pt x="81694" y="56896"/>
                    <a:pt x="81701" y="56584"/>
                  </a:cubicBezTo>
                  <a:close/>
                  <a:moveTo>
                    <a:pt x="66577" y="61721"/>
                  </a:moveTo>
                  <a:cubicBezTo>
                    <a:pt x="66892" y="61679"/>
                    <a:pt x="67207" y="61634"/>
                    <a:pt x="67522" y="61582"/>
                  </a:cubicBezTo>
                  <a:cubicBezTo>
                    <a:pt x="67353" y="61162"/>
                    <a:pt x="67192" y="60738"/>
                    <a:pt x="67042" y="60310"/>
                  </a:cubicBezTo>
                  <a:cubicBezTo>
                    <a:pt x="66719" y="60385"/>
                    <a:pt x="66397" y="60456"/>
                    <a:pt x="66074" y="60520"/>
                  </a:cubicBezTo>
                  <a:cubicBezTo>
                    <a:pt x="66232" y="60922"/>
                    <a:pt x="66400" y="61323"/>
                    <a:pt x="66577" y="61721"/>
                  </a:cubicBezTo>
                  <a:moveTo>
                    <a:pt x="65038" y="60711"/>
                  </a:moveTo>
                  <a:cubicBezTo>
                    <a:pt x="65200" y="61087"/>
                    <a:pt x="65376" y="61462"/>
                    <a:pt x="65556" y="61833"/>
                  </a:cubicBezTo>
                  <a:cubicBezTo>
                    <a:pt x="65868" y="61803"/>
                    <a:pt x="66175" y="61770"/>
                    <a:pt x="66483" y="61732"/>
                  </a:cubicBezTo>
                  <a:cubicBezTo>
                    <a:pt x="66307" y="61334"/>
                    <a:pt x="66142" y="60937"/>
                    <a:pt x="65984" y="60539"/>
                  </a:cubicBezTo>
                  <a:cubicBezTo>
                    <a:pt x="65669" y="60603"/>
                    <a:pt x="65354" y="60659"/>
                    <a:pt x="65038" y="60711"/>
                  </a:cubicBezTo>
                  <a:close/>
                  <a:moveTo>
                    <a:pt x="64386" y="59349"/>
                  </a:moveTo>
                  <a:cubicBezTo>
                    <a:pt x="64067" y="59425"/>
                    <a:pt x="63748" y="59496"/>
                    <a:pt x="63429" y="59560"/>
                  </a:cubicBezTo>
                  <a:cubicBezTo>
                    <a:pt x="63594" y="59950"/>
                    <a:pt x="63767" y="60340"/>
                    <a:pt x="63950" y="60726"/>
                  </a:cubicBezTo>
                  <a:cubicBezTo>
                    <a:pt x="64262" y="60685"/>
                    <a:pt x="64573" y="60640"/>
                    <a:pt x="64885" y="60591"/>
                  </a:cubicBezTo>
                  <a:cubicBezTo>
                    <a:pt x="64708" y="60179"/>
                    <a:pt x="64539" y="59766"/>
                    <a:pt x="64386" y="59349"/>
                  </a:cubicBezTo>
                  <a:close/>
                  <a:moveTo>
                    <a:pt x="64978" y="60576"/>
                  </a:moveTo>
                  <a:cubicBezTo>
                    <a:pt x="65297" y="60524"/>
                    <a:pt x="65613" y="60468"/>
                    <a:pt x="65931" y="60404"/>
                  </a:cubicBezTo>
                  <a:cubicBezTo>
                    <a:pt x="65759" y="59961"/>
                    <a:pt x="65601" y="59518"/>
                    <a:pt x="65451" y="59072"/>
                  </a:cubicBezTo>
                  <a:cubicBezTo>
                    <a:pt x="65129" y="59162"/>
                    <a:pt x="64802" y="59248"/>
                    <a:pt x="64476" y="59327"/>
                  </a:cubicBezTo>
                  <a:cubicBezTo>
                    <a:pt x="64633" y="59743"/>
                    <a:pt x="64798" y="60160"/>
                    <a:pt x="64978" y="60576"/>
                  </a:cubicBezTo>
                  <a:close/>
                  <a:moveTo>
                    <a:pt x="79037" y="55324"/>
                  </a:moveTo>
                  <a:cubicBezTo>
                    <a:pt x="78606" y="55571"/>
                    <a:pt x="78178" y="55815"/>
                    <a:pt x="77750" y="56048"/>
                  </a:cubicBezTo>
                  <a:cubicBezTo>
                    <a:pt x="77754" y="56817"/>
                    <a:pt x="77784" y="57590"/>
                    <a:pt x="77844" y="58359"/>
                  </a:cubicBezTo>
                  <a:cubicBezTo>
                    <a:pt x="78246" y="58175"/>
                    <a:pt x="78647" y="57988"/>
                    <a:pt x="79049" y="57792"/>
                  </a:cubicBezTo>
                  <a:cubicBezTo>
                    <a:pt x="79030" y="57323"/>
                    <a:pt x="79022" y="56854"/>
                    <a:pt x="79022" y="56385"/>
                  </a:cubicBezTo>
                  <a:cubicBezTo>
                    <a:pt x="79022" y="56033"/>
                    <a:pt x="79026" y="55676"/>
                    <a:pt x="79037" y="55324"/>
                  </a:cubicBezTo>
                  <a:close/>
                  <a:moveTo>
                    <a:pt x="100743" y="22873"/>
                  </a:moveTo>
                  <a:cubicBezTo>
                    <a:pt x="98582" y="24737"/>
                    <a:pt x="96589" y="26730"/>
                    <a:pt x="94788" y="28819"/>
                  </a:cubicBezTo>
                  <a:cubicBezTo>
                    <a:pt x="96968" y="26955"/>
                    <a:pt x="98840" y="25191"/>
                    <a:pt x="100172" y="23593"/>
                  </a:cubicBezTo>
                  <a:cubicBezTo>
                    <a:pt x="100375" y="23349"/>
                    <a:pt x="100566" y="23109"/>
                    <a:pt x="100743" y="22873"/>
                  </a:cubicBezTo>
                  <a:close/>
                  <a:moveTo>
                    <a:pt x="100289" y="23691"/>
                  </a:moveTo>
                  <a:cubicBezTo>
                    <a:pt x="98919" y="25330"/>
                    <a:pt x="96994" y="27139"/>
                    <a:pt x="94758" y="29045"/>
                  </a:cubicBezTo>
                  <a:cubicBezTo>
                    <a:pt x="94571" y="29206"/>
                    <a:pt x="94379" y="29367"/>
                    <a:pt x="94188" y="29529"/>
                  </a:cubicBezTo>
                  <a:cubicBezTo>
                    <a:pt x="92061" y="32080"/>
                    <a:pt x="90211" y="34770"/>
                    <a:pt x="88661" y="37558"/>
                  </a:cubicBezTo>
                  <a:cubicBezTo>
                    <a:pt x="89580" y="36838"/>
                    <a:pt x="90492" y="36121"/>
                    <a:pt x="91393" y="35404"/>
                  </a:cubicBezTo>
                  <a:cubicBezTo>
                    <a:pt x="94987" y="29641"/>
                    <a:pt x="99853" y="24343"/>
                    <a:pt x="105752" y="19912"/>
                  </a:cubicBezTo>
                  <a:cubicBezTo>
                    <a:pt x="105755" y="19837"/>
                    <a:pt x="105759" y="19766"/>
                    <a:pt x="105759" y="19695"/>
                  </a:cubicBezTo>
                  <a:cubicBezTo>
                    <a:pt x="105759" y="19466"/>
                    <a:pt x="105733" y="19248"/>
                    <a:pt x="105684" y="19034"/>
                  </a:cubicBezTo>
                  <a:cubicBezTo>
                    <a:pt x="105121" y="19428"/>
                    <a:pt x="104566" y="19830"/>
                    <a:pt x="104022" y="20239"/>
                  </a:cubicBezTo>
                  <a:cubicBezTo>
                    <a:pt x="103061" y="20955"/>
                    <a:pt x="102131" y="21698"/>
                    <a:pt x="101227" y="22460"/>
                  </a:cubicBezTo>
                  <a:cubicBezTo>
                    <a:pt x="100953" y="22858"/>
                    <a:pt x="100638" y="23270"/>
                    <a:pt x="100289" y="23691"/>
                  </a:cubicBezTo>
                  <a:close/>
                  <a:moveTo>
                    <a:pt x="92151" y="81171"/>
                  </a:moveTo>
                  <a:cubicBezTo>
                    <a:pt x="92331" y="81407"/>
                    <a:pt x="92518" y="81648"/>
                    <a:pt x="92706" y="81884"/>
                  </a:cubicBezTo>
                  <a:cubicBezTo>
                    <a:pt x="92991" y="81959"/>
                    <a:pt x="93272" y="82030"/>
                    <a:pt x="93558" y="82102"/>
                  </a:cubicBezTo>
                  <a:cubicBezTo>
                    <a:pt x="93370" y="81858"/>
                    <a:pt x="93186" y="81610"/>
                    <a:pt x="93010" y="81366"/>
                  </a:cubicBezTo>
                  <a:cubicBezTo>
                    <a:pt x="92721" y="81302"/>
                    <a:pt x="92436" y="81239"/>
                    <a:pt x="92151" y="81171"/>
                  </a:cubicBezTo>
                  <a:close/>
                  <a:moveTo>
                    <a:pt x="92923" y="81250"/>
                  </a:moveTo>
                  <a:cubicBezTo>
                    <a:pt x="92740" y="80995"/>
                    <a:pt x="92556" y="80740"/>
                    <a:pt x="92379" y="80481"/>
                  </a:cubicBezTo>
                  <a:cubicBezTo>
                    <a:pt x="92087" y="80424"/>
                    <a:pt x="91794" y="80364"/>
                    <a:pt x="91505" y="80304"/>
                  </a:cubicBezTo>
                  <a:cubicBezTo>
                    <a:pt x="91685" y="80556"/>
                    <a:pt x="91869" y="80803"/>
                    <a:pt x="92057" y="81051"/>
                  </a:cubicBezTo>
                  <a:cubicBezTo>
                    <a:pt x="92346" y="81119"/>
                    <a:pt x="92635" y="81186"/>
                    <a:pt x="92923" y="81250"/>
                  </a:cubicBezTo>
                  <a:close/>
                  <a:moveTo>
                    <a:pt x="61320" y="59762"/>
                  </a:moveTo>
                  <a:cubicBezTo>
                    <a:pt x="61628" y="59721"/>
                    <a:pt x="61936" y="59680"/>
                    <a:pt x="62239" y="59631"/>
                  </a:cubicBezTo>
                  <a:cubicBezTo>
                    <a:pt x="62056" y="59229"/>
                    <a:pt x="61883" y="58824"/>
                    <a:pt x="61722" y="58419"/>
                  </a:cubicBezTo>
                  <a:cubicBezTo>
                    <a:pt x="61410" y="58498"/>
                    <a:pt x="61095" y="58565"/>
                    <a:pt x="60780" y="58633"/>
                  </a:cubicBezTo>
                  <a:cubicBezTo>
                    <a:pt x="60953" y="59012"/>
                    <a:pt x="61133" y="59387"/>
                    <a:pt x="61320" y="59762"/>
                  </a:cubicBezTo>
                  <a:close/>
                  <a:moveTo>
                    <a:pt x="59763" y="58820"/>
                  </a:moveTo>
                  <a:cubicBezTo>
                    <a:pt x="59939" y="59173"/>
                    <a:pt x="60127" y="59522"/>
                    <a:pt x="60318" y="59871"/>
                  </a:cubicBezTo>
                  <a:cubicBezTo>
                    <a:pt x="60619" y="59841"/>
                    <a:pt x="60919" y="59811"/>
                    <a:pt x="61215" y="59773"/>
                  </a:cubicBezTo>
                  <a:cubicBezTo>
                    <a:pt x="61028" y="59402"/>
                    <a:pt x="60851" y="59027"/>
                    <a:pt x="60682" y="58652"/>
                  </a:cubicBezTo>
                  <a:cubicBezTo>
                    <a:pt x="60378" y="58712"/>
                    <a:pt x="60071" y="58768"/>
                    <a:pt x="59763" y="58820"/>
                  </a:cubicBezTo>
                  <a:close/>
                  <a:moveTo>
                    <a:pt x="59152" y="57507"/>
                  </a:moveTo>
                  <a:cubicBezTo>
                    <a:pt x="59324" y="57901"/>
                    <a:pt x="59504" y="58291"/>
                    <a:pt x="59696" y="58682"/>
                  </a:cubicBezTo>
                  <a:cubicBezTo>
                    <a:pt x="60007" y="58633"/>
                    <a:pt x="60315" y="58577"/>
                    <a:pt x="60619" y="58513"/>
                  </a:cubicBezTo>
                  <a:cubicBezTo>
                    <a:pt x="60435" y="58096"/>
                    <a:pt x="60262" y="57672"/>
                    <a:pt x="60097" y="57248"/>
                  </a:cubicBezTo>
                  <a:cubicBezTo>
                    <a:pt x="59786" y="57342"/>
                    <a:pt x="59470" y="57428"/>
                    <a:pt x="59152" y="57507"/>
                  </a:cubicBezTo>
                  <a:close/>
                  <a:moveTo>
                    <a:pt x="59092" y="57368"/>
                  </a:moveTo>
                  <a:cubicBezTo>
                    <a:pt x="59410" y="57290"/>
                    <a:pt x="59729" y="57203"/>
                    <a:pt x="60045" y="57110"/>
                  </a:cubicBezTo>
                  <a:cubicBezTo>
                    <a:pt x="59864" y="56626"/>
                    <a:pt x="59699" y="56142"/>
                    <a:pt x="59549" y="55654"/>
                  </a:cubicBezTo>
                  <a:cubicBezTo>
                    <a:pt x="59223" y="55785"/>
                    <a:pt x="58896" y="55913"/>
                    <a:pt x="58566" y="56029"/>
                  </a:cubicBezTo>
                  <a:cubicBezTo>
                    <a:pt x="58728" y="56475"/>
                    <a:pt x="58904" y="56926"/>
                    <a:pt x="59092" y="57368"/>
                  </a:cubicBezTo>
                  <a:moveTo>
                    <a:pt x="58127" y="57740"/>
                  </a:moveTo>
                  <a:cubicBezTo>
                    <a:pt x="58304" y="58104"/>
                    <a:pt x="58491" y="58464"/>
                    <a:pt x="58686" y="58824"/>
                  </a:cubicBezTo>
                  <a:cubicBezTo>
                    <a:pt x="58990" y="58787"/>
                    <a:pt x="59290" y="58745"/>
                    <a:pt x="59591" y="58700"/>
                  </a:cubicBezTo>
                  <a:cubicBezTo>
                    <a:pt x="59399" y="58310"/>
                    <a:pt x="59219" y="57924"/>
                    <a:pt x="59050" y="57534"/>
                  </a:cubicBezTo>
                  <a:cubicBezTo>
                    <a:pt x="58746" y="57609"/>
                    <a:pt x="58439" y="57676"/>
                    <a:pt x="58127" y="57740"/>
                  </a:cubicBezTo>
                  <a:close/>
                  <a:moveTo>
                    <a:pt x="57512" y="56374"/>
                  </a:moveTo>
                  <a:cubicBezTo>
                    <a:pt x="57685" y="56787"/>
                    <a:pt x="57868" y="57196"/>
                    <a:pt x="58060" y="57601"/>
                  </a:cubicBezTo>
                  <a:cubicBezTo>
                    <a:pt x="58375" y="57537"/>
                    <a:pt x="58683" y="57470"/>
                    <a:pt x="58990" y="57391"/>
                  </a:cubicBezTo>
                  <a:cubicBezTo>
                    <a:pt x="58803" y="56952"/>
                    <a:pt x="58630" y="56509"/>
                    <a:pt x="58469" y="56063"/>
                  </a:cubicBezTo>
                  <a:cubicBezTo>
                    <a:pt x="58154" y="56172"/>
                    <a:pt x="57835" y="56277"/>
                    <a:pt x="57512" y="56374"/>
                  </a:cubicBezTo>
                  <a:close/>
                  <a:moveTo>
                    <a:pt x="57456" y="56232"/>
                  </a:moveTo>
                  <a:cubicBezTo>
                    <a:pt x="57778" y="56134"/>
                    <a:pt x="58097" y="56033"/>
                    <a:pt x="58416" y="55920"/>
                  </a:cubicBezTo>
                  <a:cubicBezTo>
                    <a:pt x="58236" y="55402"/>
                    <a:pt x="58071" y="54885"/>
                    <a:pt x="57925" y="54363"/>
                  </a:cubicBezTo>
                  <a:cubicBezTo>
                    <a:pt x="57594" y="54521"/>
                    <a:pt x="57261" y="54674"/>
                    <a:pt x="56927" y="54817"/>
                  </a:cubicBezTo>
                  <a:cubicBezTo>
                    <a:pt x="57088" y="55290"/>
                    <a:pt x="57264" y="55763"/>
                    <a:pt x="57456" y="56232"/>
                  </a:cubicBezTo>
                  <a:close/>
                  <a:moveTo>
                    <a:pt x="56480" y="56659"/>
                  </a:moveTo>
                  <a:cubicBezTo>
                    <a:pt x="56660" y="57034"/>
                    <a:pt x="56848" y="57410"/>
                    <a:pt x="57047" y="57785"/>
                  </a:cubicBezTo>
                  <a:cubicBezTo>
                    <a:pt x="57351" y="57736"/>
                    <a:pt x="57654" y="57684"/>
                    <a:pt x="57955" y="57624"/>
                  </a:cubicBezTo>
                  <a:cubicBezTo>
                    <a:pt x="57763" y="57218"/>
                    <a:pt x="57583" y="56813"/>
                    <a:pt x="57411" y="56404"/>
                  </a:cubicBezTo>
                  <a:cubicBezTo>
                    <a:pt x="57103" y="56494"/>
                    <a:pt x="56795" y="56581"/>
                    <a:pt x="56480" y="56659"/>
                  </a:cubicBezTo>
                  <a:close/>
                  <a:moveTo>
                    <a:pt x="56416" y="56517"/>
                  </a:moveTo>
                  <a:cubicBezTo>
                    <a:pt x="56732" y="56442"/>
                    <a:pt x="57043" y="56355"/>
                    <a:pt x="57354" y="56262"/>
                  </a:cubicBezTo>
                  <a:cubicBezTo>
                    <a:pt x="57163" y="55796"/>
                    <a:pt x="56990" y="55327"/>
                    <a:pt x="56829" y="54855"/>
                  </a:cubicBezTo>
                  <a:cubicBezTo>
                    <a:pt x="56510" y="54990"/>
                    <a:pt x="56191" y="55113"/>
                    <a:pt x="55865" y="55234"/>
                  </a:cubicBezTo>
                  <a:cubicBezTo>
                    <a:pt x="56034" y="55665"/>
                    <a:pt x="56217" y="56093"/>
                    <a:pt x="56416" y="56517"/>
                  </a:cubicBezTo>
                  <a:close/>
                  <a:moveTo>
                    <a:pt x="54825" y="55575"/>
                  </a:moveTo>
                  <a:cubicBezTo>
                    <a:pt x="55002" y="55969"/>
                    <a:pt x="55193" y="56359"/>
                    <a:pt x="55392" y="56746"/>
                  </a:cubicBezTo>
                  <a:cubicBezTo>
                    <a:pt x="55700" y="56686"/>
                    <a:pt x="56007" y="56618"/>
                    <a:pt x="56311" y="56543"/>
                  </a:cubicBezTo>
                  <a:cubicBezTo>
                    <a:pt x="56112" y="56123"/>
                    <a:pt x="55932" y="55695"/>
                    <a:pt x="55763" y="55267"/>
                  </a:cubicBezTo>
                  <a:cubicBezTo>
                    <a:pt x="55452" y="55380"/>
                    <a:pt x="55141" y="55481"/>
                    <a:pt x="54825" y="55575"/>
                  </a:cubicBezTo>
                  <a:moveTo>
                    <a:pt x="54206" y="54078"/>
                  </a:moveTo>
                  <a:cubicBezTo>
                    <a:pt x="54375" y="54532"/>
                    <a:pt x="54559" y="54986"/>
                    <a:pt x="54758" y="55432"/>
                  </a:cubicBezTo>
                  <a:cubicBezTo>
                    <a:pt x="55081" y="55339"/>
                    <a:pt x="55396" y="55234"/>
                    <a:pt x="55707" y="55125"/>
                  </a:cubicBezTo>
                  <a:cubicBezTo>
                    <a:pt x="55516" y="54629"/>
                    <a:pt x="55340" y="54127"/>
                    <a:pt x="55182" y="53624"/>
                  </a:cubicBezTo>
                  <a:cubicBezTo>
                    <a:pt x="54863" y="53785"/>
                    <a:pt x="54537" y="53939"/>
                    <a:pt x="54206" y="54078"/>
                  </a:cubicBezTo>
                  <a:moveTo>
                    <a:pt x="54150" y="53932"/>
                  </a:moveTo>
                  <a:cubicBezTo>
                    <a:pt x="54484" y="53789"/>
                    <a:pt x="54810" y="53635"/>
                    <a:pt x="55137" y="53474"/>
                  </a:cubicBezTo>
                  <a:cubicBezTo>
                    <a:pt x="54949" y="52866"/>
                    <a:pt x="54792" y="52254"/>
                    <a:pt x="54660" y="51639"/>
                  </a:cubicBezTo>
                  <a:cubicBezTo>
                    <a:pt x="54319" y="51876"/>
                    <a:pt x="53978" y="52101"/>
                    <a:pt x="53629" y="52311"/>
                  </a:cubicBezTo>
                  <a:cubicBezTo>
                    <a:pt x="53779" y="52855"/>
                    <a:pt x="53955" y="53395"/>
                    <a:pt x="54150" y="53932"/>
                  </a:cubicBezTo>
                  <a:moveTo>
                    <a:pt x="53156" y="54494"/>
                  </a:moveTo>
                  <a:cubicBezTo>
                    <a:pt x="53332" y="54903"/>
                    <a:pt x="53524" y="55309"/>
                    <a:pt x="53730" y="55714"/>
                  </a:cubicBezTo>
                  <a:cubicBezTo>
                    <a:pt x="54041" y="55639"/>
                    <a:pt x="54349" y="55556"/>
                    <a:pt x="54653" y="55466"/>
                  </a:cubicBezTo>
                  <a:cubicBezTo>
                    <a:pt x="54454" y="55020"/>
                    <a:pt x="54274" y="54573"/>
                    <a:pt x="54105" y="54123"/>
                  </a:cubicBezTo>
                  <a:cubicBezTo>
                    <a:pt x="53794" y="54254"/>
                    <a:pt x="53479" y="54378"/>
                    <a:pt x="53156" y="54494"/>
                  </a:cubicBezTo>
                  <a:moveTo>
                    <a:pt x="52537" y="52919"/>
                  </a:moveTo>
                  <a:cubicBezTo>
                    <a:pt x="52706" y="53399"/>
                    <a:pt x="52889" y="53875"/>
                    <a:pt x="53092" y="54348"/>
                  </a:cubicBezTo>
                  <a:cubicBezTo>
                    <a:pt x="53418" y="54232"/>
                    <a:pt x="53737" y="54108"/>
                    <a:pt x="54049" y="53977"/>
                  </a:cubicBezTo>
                  <a:cubicBezTo>
                    <a:pt x="53854" y="53444"/>
                    <a:pt x="53681" y="52907"/>
                    <a:pt x="53531" y="52371"/>
                  </a:cubicBezTo>
                  <a:cubicBezTo>
                    <a:pt x="53205" y="52562"/>
                    <a:pt x="52874" y="52746"/>
                    <a:pt x="52537" y="52919"/>
                  </a:cubicBezTo>
                  <a:moveTo>
                    <a:pt x="52439" y="52971"/>
                  </a:moveTo>
                  <a:cubicBezTo>
                    <a:pt x="52124" y="53129"/>
                    <a:pt x="51805" y="53275"/>
                    <a:pt x="51479" y="53414"/>
                  </a:cubicBezTo>
                  <a:cubicBezTo>
                    <a:pt x="51655" y="53842"/>
                    <a:pt x="51846" y="54266"/>
                    <a:pt x="52053" y="54686"/>
                  </a:cubicBezTo>
                  <a:cubicBezTo>
                    <a:pt x="52372" y="54592"/>
                    <a:pt x="52679" y="54494"/>
                    <a:pt x="52987" y="54386"/>
                  </a:cubicBezTo>
                  <a:cubicBezTo>
                    <a:pt x="52788" y="53917"/>
                    <a:pt x="52604" y="53444"/>
                    <a:pt x="52439" y="52971"/>
                  </a:cubicBezTo>
                  <a:close/>
                  <a:moveTo>
                    <a:pt x="52484" y="52768"/>
                  </a:moveTo>
                  <a:cubicBezTo>
                    <a:pt x="52826" y="52592"/>
                    <a:pt x="53160" y="52408"/>
                    <a:pt x="53486" y="52209"/>
                  </a:cubicBezTo>
                  <a:cubicBezTo>
                    <a:pt x="53298" y="51534"/>
                    <a:pt x="53148" y="50855"/>
                    <a:pt x="53032" y="50172"/>
                  </a:cubicBezTo>
                  <a:cubicBezTo>
                    <a:pt x="52683" y="50465"/>
                    <a:pt x="52334" y="50746"/>
                    <a:pt x="51970" y="51013"/>
                  </a:cubicBezTo>
                  <a:cubicBezTo>
                    <a:pt x="52117" y="51602"/>
                    <a:pt x="52289" y="52187"/>
                    <a:pt x="52484" y="52768"/>
                  </a:cubicBezTo>
                  <a:close/>
                  <a:moveTo>
                    <a:pt x="76362" y="54074"/>
                  </a:moveTo>
                  <a:cubicBezTo>
                    <a:pt x="75927" y="54341"/>
                    <a:pt x="75492" y="54599"/>
                    <a:pt x="75060" y="54851"/>
                  </a:cubicBezTo>
                  <a:cubicBezTo>
                    <a:pt x="75064" y="55643"/>
                    <a:pt x="75094" y="56434"/>
                    <a:pt x="75154" y="57226"/>
                  </a:cubicBezTo>
                  <a:cubicBezTo>
                    <a:pt x="75559" y="57031"/>
                    <a:pt x="75961" y="56828"/>
                    <a:pt x="76366" y="56622"/>
                  </a:cubicBezTo>
                  <a:cubicBezTo>
                    <a:pt x="76347" y="56179"/>
                    <a:pt x="76340" y="55736"/>
                    <a:pt x="76340" y="55294"/>
                  </a:cubicBezTo>
                  <a:cubicBezTo>
                    <a:pt x="76340" y="54888"/>
                    <a:pt x="76347" y="54479"/>
                    <a:pt x="76362" y="54074"/>
                  </a:cubicBezTo>
                  <a:close/>
                  <a:moveTo>
                    <a:pt x="106348" y="15661"/>
                  </a:moveTo>
                  <a:cubicBezTo>
                    <a:pt x="106187" y="15676"/>
                    <a:pt x="106026" y="15691"/>
                    <a:pt x="105864" y="15706"/>
                  </a:cubicBezTo>
                  <a:cubicBezTo>
                    <a:pt x="106022" y="15691"/>
                    <a:pt x="106179" y="15680"/>
                    <a:pt x="106337" y="15669"/>
                  </a:cubicBezTo>
                  <a:cubicBezTo>
                    <a:pt x="106341" y="15665"/>
                    <a:pt x="106348" y="15661"/>
                    <a:pt x="106348" y="15661"/>
                  </a:cubicBezTo>
                  <a:close/>
                  <a:moveTo>
                    <a:pt x="105729" y="16104"/>
                  </a:moveTo>
                  <a:cubicBezTo>
                    <a:pt x="106029" y="16100"/>
                    <a:pt x="106326" y="16096"/>
                    <a:pt x="106618" y="16093"/>
                  </a:cubicBezTo>
                  <a:cubicBezTo>
                    <a:pt x="106637" y="16085"/>
                    <a:pt x="106656" y="16074"/>
                    <a:pt x="106671" y="16063"/>
                  </a:cubicBezTo>
                  <a:cubicBezTo>
                    <a:pt x="106363" y="16074"/>
                    <a:pt x="106048" y="16089"/>
                    <a:pt x="105729" y="16104"/>
                  </a:cubicBezTo>
                  <a:close/>
                  <a:moveTo>
                    <a:pt x="58457" y="48439"/>
                  </a:moveTo>
                  <a:cubicBezTo>
                    <a:pt x="58030" y="48848"/>
                    <a:pt x="57613" y="49238"/>
                    <a:pt x="57197" y="49609"/>
                  </a:cubicBezTo>
                  <a:cubicBezTo>
                    <a:pt x="57253" y="50435"/>
                    <a:pt x="57354" y="51264"/>
                    <a:pt x="57504" y="52086"/>
                  </a:cubicBezTo>
                  <a:cubicBezTo>
                    <a:pt x="57876" y="51838"/>
                    <a:pt x="58247" y="51575"/>
                    <a:pt x="58623" y="51298"/>
                  </a:cubicBezTo>
                  <a:cubicBezTo>
                    <a:pt x="58510" y="50375"/>
                    <a:pt x="58457" y="49448"/>
                    <a:pt x="58457" y="48521"/>
                  </a:cubicBezTo>
                  <a:lnTo>
                    <a:pt x="58457" y="48439"/>
                  </a:lnTo>
                  <a:moveTo>
                    <a:pt x="66817" y="51455"/>
                  </a:moveTo>
                  <a:cubicBezTo>
                    <a:pt x="66393" y="51763"/>
                    <a:pt x="65976" y="52056"/>
                    <a:pt x="65560" y="52341"/>
                  </a:cubicBezTo>
                  <a:cubicBezTo>
                    <a:pt x="65598" y="53125"/>
                    <a:pt x="65669" y="53913"/>
                    <a:pt x="65774" y="54697"/>
                  </a:cubicBezTo>
                  <a:cubicBezTo>
                    <a:pt x="66160" y="54491"/>
                    <a:pt x="66543" y="54273"/>
                    <a:pt x="66929" y="54048"/>
                  </a:cubicBezTo>
                  <a:cubicBezTo>
                    <a:pt x="66854" y="53204"/>
                    <a:pt x="66817" y="52360"/>
                    <a:pt x="66817" y="51515"/>
                  </a:cubicBezTo>
                  <a:cubicBezTo>
                    <a:pt x="66817" y="51497"/>
                    <a:pt x="66817" y="51478"/>
                    <a:pt x="66817" y="51455"/>
                  </a:cubicBezTo>
                  <a:moveTo>
                    <a:pt x="69560" y="52573"/>
                  </a:moveTo>
                  <a:cubicBezTo>
                    <a:pt x="69139" y="52855"/>
                    <a:pt x="68719" y="53125"/>
                    <a:pt x="68303" y="53388"/>
                  </a:cubicBezTo>
                  <a:cubicBezTo>
                    <a:pt x="68340" y="54157"/>
                    <a:pt x="68404" y="54926"/>
                    <a:pt x="68502" y="55691"/>
                  </a:cubicBezTo>
                  <a:cubicBezTo>
                    <a:pt x="68888" y="55496"/>
                    <a:pt x="69275" y="55294"/>
                    <a:pt x="69665" y="55080"/>
                  </a:cubicBezTo>
                  <a:cubicBezTo>
                    <a:pt x="69593" y="54247"/>
                    <a:pt x="69560" y="53410"/>
                    <a:pt x="69560" y="52573"/>
                  </a:cubicBezTo>
                  <a:close/>
                  <a:moveTo>
                    <a:pt x="105399" y="15609"/>
                  </a:moveTo>
                  <a:cubicBezTo>
                    <a:pt x="105166" y="15635"/>
                    <a:pt x="104934" y="15661"/>
                    <a:pt x="104697" y="15684"/>
                  </a:cubicBezTo>
                  <a:cubicBezTo>
                    <a:pt x="104926" y="15661"/>
                    <a:pt x="105155" y="15639"/>
                    <a:pt x="105384" y="15616"/>
                  </a:cubicBezTo>
                  <a:cubicBezTo>
                    <a:pt x="105388" y="15616"/>
                    <a:pt x="105395" y="15612"/>
                    <a:pt x="105399" y="15609"/>
                  </a:cubicBezTo>
                  <a:close/>
                  <a:moveTo>
                    <a:pt x="105324" y="16258"/>
                  </a:moveTo>
                  <a:cubicBezTo>
                    <a:pt x="105305" y="16269"/>
                    <a:pt x="105290" y="16277"/>
                    <a:pt x="105271" y="16288"/>
                  </a:cubicBezTo>
                  <a:cubicBezTo>
                    <a:pt x="105594" y="16292"/>
                    <a:pt x="105905" y="16299"/>
                    <a:pt x="106209" y="16314"/>
                  </a:cubicBezTo>
                  <a:cubicBezTo>
                    <a:pt x="106258" y="16288"/>
                    <a:pt x="106303" y="16262"/>
                    <a:pt x="106352" y="16239"/>
                  </a:cubicBezTo>
                  <a:cubicBezTo>
                    <a:pt x="106018" y="16239"/>
                    <a:pt x="105673" y="16247"/>
                    <a:pt x="105324" y="16258"/>
                  </a:cubicBezTo>
                  <a:close/>
                  <a:moveTo>
                    <a:pt x="46466" y="28538"/>
                  </a:moveTo>
                  <a:cubicBezTo>
                    <a:pt x="46571" y="28418"/>
                    <a:pt x="46680" y="28298"/>
                    <a:pt x="46792" y="28178"/>
                  </a:cubicBezTo>
                  <a:cubicBezTo>
                    <a:pt x="44939" y="28876"/>
                    <a:pt x="43119" y="29589"/>
                    <a:pt x="41348" y="30309"/>
                  </a:cubicBezTo>
                  <a:cubicBezTo>
                    <a:pt x="41299" y="30418"/>
                    <a:pt x="41251" y="30523"/>
                    <a:pt x="41202" y="30628"/>
                  </a:cubicBezTo>
                  <a:cubicBezTo>
                    <a:pt x="41566" y="30478"/>
                    <a:pt x="41934" y="30324"/>
                    <a:pt x="42305" y="30174"/>
                  </a:cubicBezTo>
                  <a:cubicBezTo>
                    <a:pt x="43663" y="29622"/>
                    <a:pt x="45051" y="29078"/>
                    <a:pt x="46466" y="28538"/>
                  </a:cubicBezTo>
                  <a:close/>
                  <a:moveTo>
                    <a:pt x="41108" y="30838"/>
                  </a:moveTo>
                  <a:cubicBezTo>
                    <a:pt x="41071" y="30936"/>
                    <a:pt x="41029" y="31029"/>
                    <a:pt x="40992" y="31123"/>
                  </a:cubicBezTo>
                  <a:cubicBezTo>
                    <a:pt x="42054" y="30669"/>
                    <a:pt x="43142" y="30223"/>
                    <a:pt x="44252" y="29776"/>
                  </a:cubicBezTo>
                  <a:cubicBezTo>
                    <a:pt x="44830" y="29547"/>
                    <a:pt x="45408" y="29319"/>
                    <a:pt x="45997" y="29090"/>
                  </a:cubicBezTo>
                  <a:cubicBezTo>
                    <a:pt x="46076" y="28992"/>
                    <a:pt x="46158" y="28895"/>
                    <a:pt x="46245" y="28793"/>
                  </a:cubicBezTo>
                  <a:cubicBezTo>
                    <a:pt x="44489" y="29465"/>
                    <a:pt x="42770" y="30148"/>
                    <a:pt x="41108" y="30838"/>
                  </a:cubicBezTo>
                  <a:close/>
                  <a:moveTo>
                    <a:pt x="52672" y="36695"/>
                  </a:moveTo>
                  <a:cubicBezTo>
                    <a:pt x="53726" y="35265"/>
                    <a:pt x="55021" y="33757"/>
                    <a:pt x="56668" y="32174"/>
                  </a:cubicBezTo>
                  <a:cubicBezTo>
                    <a:pt x="57456" y="31423"/>
                    <a:pt x="58296" y="30688"/>
                    <a:pt x="59174" y="29975"/>
                  </a:cubicBezTo>
                  <a:cubicBezTo>
                    <a:pt x="57898" y="30891"/>
                    <a:pt x="56769" y="31836"/>
                    <a:pt x="55801" y="32800"/>
                  </a:cubicBezTo>
                  <a:cubicBezTo>
                    <a:pt x="54548" y="34050"/>
                    <a:pt x="53509" y="35352"/>
                    <a:pt x="52672" y="36695"/>
                  </a:cubicBezTo>
                  <a:close/>
                  <a:moveTo>
                    <a:pt x="55718" y="32722"/>
                  </a:moveTo>
                  <a:cubicBezTo>
                    <a:pt x="57043" y="31401"/>
                    <a:pt x="58664" y="30125"/>
                    <a:pt x="60540" y="28898"/>
                  </a:cubicBezTo>
                  <a:cubicBezTo>
                    <a:pt x="61553" y="28125"/>
                    <a:pt x="62603" y="27375"/>
                    <a:pt x="63665" y="26651"/>
                  </a:cubicBezTo>
                  <a:cubicBezTo>
                    <a:pt x="59561" y="28729"/>
                    <a:pt x="56184" y="30984"/>
                    <a:pt x="53850" y="33363"/>
                  </a:cubicBezTo>
                  <a:cubicBezTo>
                    <a:pt x="50743" y="36526"/>
                    <a:pt x="49070" y="40034"/>
                    <a:pt x="48608" y="43610"/>
                  </a:cubicBezTo>
                  <a:cubicBezTo>
                    <a:pt x="49494" y="41869"/>
                    <a:pt x="50462" y="39895"/>
                    <a:pt x="51944" y="37719"/>
                  </a:cubicBezTo>
                  <a:cubicBezTo>
                    <a:pt x="52878" y="35986"/>
                    <a:pt x="54128" y="34305"/>
                    <a:pt x="55718" y="32722"/>
                  </a:cubicBezTo>
                  <a:moveTo>
                    <a:pt x="51392" y="44447"/>
                  </a:moveTo>
                  <a:cubicBezTo>
                    <a:pt x="50901" y="45216"/>
                    <a:pt x="50432" y="45940"/>
                    <a:pt x="49952" y="46619"/>
                  </a:cubicBezTo>
                  <a:cubicBezTo>
                    <a:pt x="49985" y="47572"/>
                    <a:pt x="50094" y="48529"/>
                    <a:pt x="50278" y="49478"/>
                  </a:cubicBezTo>
                  <a:cubicBezTo>
                    <a:pt x="50661" y="49129"/>
                    <a:pt x="51032" y="48758"/>
                    <a:pt x="51392" y="48367"/>
                  </a:cubicBezTo>
                  <a:cubicBezTo>
                    <a:pt x="51325" y="47707"/>
                    <a:pt x="51287" y="47050"/>
                    <a:pt x="51287" y="46390"/>
                  </a:cubicBezTo>
                  <a:cubicBezTo>
                    <a:pt x="51287" y="45741"/>
                    <a:pt x="51321" y="45096"/>
                    <a:pt x="51392" y="44447"/>
                  </a:cubicBezTo>
                  <a:close/>
                  <a:moveTo>
                    <a:pt x="61268" y="49365"/>
                  </a:moveTo>
                  <a:cubicBezTo>
                    <a:pt x="60844" y="49733"/>
                    <a:pt x="60423" y="50086"/>
                    <a:pt x="60007" y="50423"/>
                  </a:cubicBezTo>
                  <a:cubicBezTo>
                    <a:pt x="60056" y="51245"/>
                    <a:pt x="60142" y="52063"/>
                    <a:pt x="60277" y="52881"/>
                  </a:cubicBezTo>
                  <a:cubicBezTo>
                    <a:pt x="60652" y="52645"/>
                    <a:pt x="61031" y="52397"/>
                    <a:pt x="61410" y="52138"/>
                  </a:cubicBezTo>
                  <a:cubicBezTo>
                    <a:pt x="61316" y="51253"/>
                    <a:pt x="61268" y="50367"/>
                    <a:pt x="61268" y="49478"/>
                  </a:cubicBezTo>
                  <a:cubicBezTo>
                    <a:pt x="61268" y="49440"/>
                    <a:pt x="61268" y="49403"/>
                    <a:pt x="61268" y="49365"/>
                  </a:cubicBezTo>
                  <a:close/>
                  <a:moveTo>
                    <a:pt x="64055" y="50382"/>
                  </a:moveTo>
                  <a:cubicBezTo>
                    <a:pt x="63631" y="50716"/>
                    <a:pt x="63211" y="51039"/>
                    <a:pt x="62795" y="51346"/>
                  </a:cubicBezTo>
                  <a:cubicBezTo>
                    <a:pt x="62836" y="52149"/>
                    <a:pt x="62915" y="52952"/>
                    <a:pt x="63035" y="53755"/>
                  </a:cubicBezTo>
                  <a:cubicBezTo>
                    <a:pt x="63414" y="53534"/>
                    <a:pt x="63797" y="53301"/>
                    <a:pt x="64179" y="53061"/>
                  </a:cubicBezTo>
                  <a:cubicBezTo>
                    <a:pt x="64097" y="52202"/>
                    <a:pt x="64055" y="51343"/>
                    <a:pt x="64055" y="50480"/>
                  </a:cubicBezTo>
                  <a:cubicBezTo>
                    <a:pt x="64055" y="50446"/>
                    <a:pt x="64055" y="50416"/>
                    <a:pt x="64055" y="50382"/>
                  </a:cubicBezTo>
                  <a:moveTo>
                    <a:pt x="103737" y="16438"/>
                  </a:moveTo>
                  <a:cubicBezTo>
                    <a:pt x="103545" y="16442"/>
                    <a:pt x="103354" y="16445"/>
                    <a:pt x="103159" y="16453"/>
                  </a:cubicBezTo>
                  <a:cubicBezTo>
                    <a:pt x="103335" y="16457"/>
                    <a:pt x="103504" y="16464"/>
                    <a:pt x="103673" y="16468"/>
                  </a:cubicBezTo>
                  <a:cubicBezTo>
                    <a:pt x="103696" y="16460"/>
                    <a:pt x="103714" y="16449"/>
                    <a:pt x="103737" y="16438"/>
                  </a:cubicBezTo>
                  <a:close/>
                  <a:moveTo>
                    <a:pt x="103545" y="16610"/>
                  </a:moveTo>
                  <a:cubicBezTo>
                    <a:pt x="103418" y="16678"/>
                    <a:pt x="103290" y="16742"/>
                    <a:pt x="103166" y="16809"/>
                  </a:cubicBezTo>
                  <a:cubicBezTo>
                    <a:pt x="103227" y="16821"/>
                    <a:pt x="103287" y="16832"/>
                    <a:pt x="103347" y="16843"/>
                  </a:cubicBezTo>
                  <a:cubicBezTo>
                    <a:pt x="103527" y="16884"/>
                    <a:pt x="103696" y="16926"/>
                    <a:pt x="103853" y="16971"/>
                  </a:cubicBezTo>
                  <a:cubicBezTo>
                    <a:pt x="104044" y="16869"/>
                    <a:pt x="104236" y="16764"/>
                    <a:pt x="104427" y="16659"/>
                  </a:cubicBezTo>
                  <a:cubicBezTo>
                    <a:pt x="104146" y="16641"/>
                    <a:pt x="103849" y="16622"/>
                    <a:pt x="103545" y="16610"/>
                  </a:cubicBezTo>
                  <a:close/>
                  <a:moveTo>
                    <a:pt x="32452" y="34624"/>
                  </a:moveTo>
                  <a:cubicBezTo>
                    <a:pt x="32411" y="34523"/>
                    <a:pt x="32370" y="34421"/>
                    <a:pt x="32328" y="34320"/>
                  </a:cubicBezTo>
                  <a:cubicBezTo>
                    <a:pt x="28760" y="36072"/>
                    <a:pt x="25736" y="37813"/>
                    <a:pt x="23571" y="39468"/>
                  </a:cubicBezTo>
                  <a:cubicBezTo>
                    <a:pt x="21740" y="40867"/>
                    <a:pt x="20525" y="42207"/>
                    <a:pt x="20116" y="43411"/>
                  </a:cubicBezTo>
                  <a:cubicBezTo>
                    <a:pt x="19973" y="43831"/>
                    <a:pt x="19902" y="44244"/>
                    <a:pt x="19902" y="44645"/>
                  </a:cubicBezTo>
                  <a:cubicBezTo>
                    <a:pt x="19902" y="45779"/>
                    <a:pt x="20446" y="46859"/>
                    <a:pt x="21395" y="47853"/>
                  </a:cubicBezTo>
                  <a:cubicBezTo>
                    <a:pt x="21800" y="47760"/>
                    <a:pt x="22205" y="47662"/>
                    <a:pt x="22603" y="47557"/>
                  </a:cubicBezTo>
                  <a:cubicBezTo>
                    <a:pt x="21868" y="46604"/>
                    <a:pt x="21451" y="45583"/>
                    <a:pt x="21451" y="44510"/>
                  </a:cubicBezTo>
                  <a:cubicBezTo>
                    <a:pt x="21451" y="43978"/>
                    <a:pt x="21556" y="43434"/>
                    <a:pt x="21774" y="42882"/>
                  </a:cubicBezTo>
                  <a:cubicBezTo>
                    <a:pt x="22539" y="40965"/>
                    <a:pt x="25038" y="38871"/>
                    <a:pt x="28659" y="36706"/>
                  </a:cubicBezTo>
                  <a:cubicBezTo>
                    <a:pt x="29815" y="36020"/>
                    <a:pt x="31086" y="35322"/>
                    <a:pt x="32452" y="34624"/>
                  </a:cubicBezTo>
                  <a:close/>
                  <a:moveTo>
                    <a:pt x="25530" y="38972"/>
                  </a:moveTo>
                  <a:cubicBezTo>
                    <a:pt x="23672" y="40364"/>
                    <a:pt x="22412" y="41708"/>
                    <a:pt x="21924" y="42938"/>
                  </a:cubicBezTo>
                  <a:cubicBezTo>
                    <a:pt x="21710" y="43475"/>
                    <a:pt x="21609" y="43996"/>
                    <a:pt x="21609" y="44510"/>
                  </a:cubicBezTo>
                  <a:cubicBezTo>
                    <a:pt x="21609" y="45557"/>
                    <a:pt x="22025" y="46566"/>
                    <a:pt x="22772" y="47512"/>
                  </a:cubicBezTo>
                  <a:cubicBezTo>
                    <a:pt x="22772" y="47512"/>
                    <a:pt x="22772" y="47512"/>
                    <a:pt x="22772" y="47512"/>
                  </a:cubicBezTo>
                  <a:cubicBezTo>
                    <a:pt x="23192" y="47403"/>
                    <a:pt x="23601" y="47283"/>
                    <a:pt x="24006" y="47163"/>
                  </a:cubicBezTo>
                  <a:cubicBezTo>
                    <a:pt x="23455" y="46278"/>
                    <a:pt x="23143" y="45347"/>
                    <a:pt x="23143" y="44383"/>
                  </a:cubicBezTo>
                  <a:cubicBezTo>
                    <a:pt x="23143" y="43726"/>
                    <a:pt x="23290" y="43058"/>
                    <a:pt x="23594" y="42379"/>
                  </a:cubicBezTo>
                  <a:cubicBezTo>
                    <a:pt x="24468" y="40439"/>
                    <a:pt x="27012" y="38350"/>
                    <a:pt x="30644" y="36203"/>
                  </a:cubicBezTo>
                  <a:cubicBezTo>
                    <a:pt x="31278" y="35832"/>
                    <a:pt x="31942" y="35457"/>
                    <a:pt x="32636" y="35082"/>
                  </a:cubicBezTo>
                  <a:cubicBezTo>
                    <a:pt x="32595" y="34980"/>
                    <a:pt x="32553" y="34875"/>
                    <a:pt x="32512" y="34770"/>
                  </a:cubicBezTo>
                  <a:cubicBezTo>
                    <a:pt x="29732" y="36192"/>
                    <a:pt x="27346" y="37607"/>
                    <a:pt x="25530" y="38972"/>
                  </a:cubicBezTo>
                  <a:moveTo>
                    <a:pt x="47787" y="27169"/>
                  </a:moveTo>
                  <a:cubicBezTo>
                    <a:pt x="47993" y="26974"/>
                    <a:pt x="48203" y="26782"/>
                    <a:pt x="48421" y="26587"/>
                  </a:cubicBezTo>
                  <a:cubicBezTo>
                    <a:pt x="46278" y="27386"/>
                    <a:pt x="44140" y="28208"/>
                    <a:pt x="42042" y="29045"/>
                  </a:cubicBezTo>
                  <a:cubicBezTo>
                    <a:pt x="41952" y="29195"/>
                    <a:pt x="41862" y="29345"/>
                    <a:pt x="41780" y="29491"/>
                  </a:cubicBezTo>
                  <a:cubicBezTo>
                    <a:pt x="42466" y="29217"/>
                    <a:pt x="43157" y="28943"/>
                    <a:pt x="43855" y="28669"/>
                  </a:cubicBezTo>
                  <a:cubicBezTo>
                    <a:pt x="45153" y="28163"/>
                    <a:pt x="46466" y="27664"/>
                    <a:pt x="47787" y="27169"/>
                  </a:cubicBezTo>
                  <a:close/>
                  <a:moveTo>
                    <a:pt x="41652" y="29720"/>
                  </a:moveTo>
                  <a:cubicBezTo>
                    <a:pt x="41585" y="29844"/>
                    <a:pt x="41521" y="29968"/>
                    <a:pt x="41457" y="30091"/>
                  </a:cubicBezTo>
                  <a:cubicBezTo>
                    <a:pt x="43273" y="29352"/>
                    <a:pt x="45145" y="28624"/>
                    <a:pt x="47044" y="27912"/>
                  </a:cubicBezTo>
                  <a:cubicBezTo>
                    <a:pt x="47190" y="27758"/>
                    <a:pt x="47340" y="27608"/>
                    <a:pt x="47494" y="27458"/>
                  </a:cubicBezTo>
                  <a:cubicBezTo>
                    <a:pt x="45517" y="28193"/>
                    <a:pt x="43562" y="28951"/>
                    <a:pt x="41652" y="29720"/>
                  </a:cubicBezTo>
                  <a:close/>
                  <a:moveTo>
                    <a:pt x="101823" y="17586"/>
                  </a:moveTo>
                  <a:cubicBezTo>
                    <a:pt x="101928" y="17710"/>
                    <a:pt x="102022" y="17837"/>
                    <a:pt x="102105" y="17969"/>
                  </a:cubicBezTo>
                  <a:cubicBezTo>
                    <a:pt x="102619" y="17665"/>
                    <a:pt x="103140" y="17368"/>
                    <a:pt x="103669" y="17076"/>
                  </a:cubicBezTo>
                  <a:cubicBezTo>
                    <a:pt x="103557" y="17046"/>
                    <a:pt x="103440" y="17016"/>
                    <a:pt x="103317" y="16989"/>
                  </a:cubicBezTo>
                  <a:cubicBezTo>
                    <a:pt x="103200" y="16967"/>
                    <a:pt x="103076" y="16944"/>
                    <a:pt x="102953" y="16922"/>
                  </a:cubicBezTo>
                  <a:cubicBezTo>
                    <a:pt x="102559" y="17128"/>
                    <a:pt x="102172" y="17338"/>
                    <a:pt x="101789" y="17548"/>
                  </a:cubicBezTo>
                  <a:cubicBezTo>
                    <a:pt x="101801" y="17560"/>
                    <a:pt x="101812" y="17571"/>
                    <a:pt x="101823" y="17586"/>
                  </a:cubicBezTo>
                  <a:close/>
                  <a:moveTo>
                    <a:pt x="100836" y="89546"/>
                  </a:moveTo>
                  <a:cubicBezTo>
                    <a:pt x="101013" y="89692"/>
                    <a:pt x="101197" y="89838"/>
                    <a:pt x="101377" y="89985"/>
                  </a:cubicBezTo>
                  <a:cubicBezTo>
                    <a:pt x="101591" y="90097"/>
                    <a:pt x="101812" y="90206"/>
                    <a:pt x="102030" y="90315"/>
                  </a:cubicBezTo>
                  <a:cubicBezTo>
                    <a:pt x="101850" y="90161"/>
                    <a:pt x="101669" y="90011"/>
                    <a:pt x="101493" y="89857"/>
                  </a:cubicBezTo>
                  <a:cubicBezTo>
                    <a:pt x="101275" y="89752"/>
                    <a:pt x="101054" y="89651"/>
                    <a:pt x="100836" y="89546"/>
                  </a:cubicBezTo>
                  <a:close/>
                  <a:moveTo>
                    <a:pt x="101309" y="89696"/>
                  </a:moveTo>
                  <a:cubicBezTo>
                    <a:pt x="101125" y="89534"/>
                    <a:pt x="100942" y="89369"/>
                    <a:pt x="100758" y="89204"/>
                  </a:cubicBezTo>
                  <a:cubicBezTo>
                    <a:pt x="100529" y="89103"/>
                    <a:pt x="100300" y="89002"/>
                    <a:pt x="100071" y="88896"/>
                  </a:cubicBezTo>
                  <a:cubicBezTo>
                    <a:pt x="100251" y="89054"/>
                    <a:pt x="100439" y="89212"/>
                    <a:pt x="100623" y="89365"/>
                  </a:cubicBezTo>
                  <a:cubicBezTo>
                    <a:pt x="100851" y="89478"/>
                    <a:pt x="101080" y="89587"/>
                    <a:pt x="101309" y="89696"/>
                  </a:cubicBezTo>
                  <a:moveTo>
                    <a:pt x="31068" y="31067"/>
                  </a:moveTo>
                  <a:cubicBezTo>
                    <a:pt x="31139" y="31225"/>
                    <a:pt x="31210" y="31382"/>
                    <a:pt x="31282" y="31540"/>
                  </a:cubicBezTo>
                  <a:cubicBezTo>
                    <a:pt x="31709" y="31345"/>
                    <a:pt x="32137" y="31153"/>
                    <a:pt x="32568" y="30958"/>
                  </a:cubicBezTo>
                  <a:cubicBezTo>
                    <a:pt x="32523" y="30789"/>
                    <a:pt x="32482" y="30617"/>
                    <a:pt x="32441" y="30448"/>
                  </a:cubicBezTo>
                  <a:cubicBezTo>
                    <a:pt x="31979" y="30654"/>
                    <a:pt x="31522" y="30861"/>
                    <a:pt x="31068" y="31067"/>
                  </a:cubicBezTo>
                  <a:close/>
                  <a:moveTo>
                    <a:pt x="30764" y="30369"/>
                  </a:moveTo>
                  <a:cubicBezTo>
                    <a:pt x="30839" y="30549"/>
                    <a:pt x="30918" y="30726"/>
                    <a:pt x="30996" y="30906"/>
                  </a:cubicBezTo>
                  <a:cubicBezTo>
                    <a:pt x="31462" y="30695"/>
                    <a:pt x="31927" y="30482"/>
                    <a:pt x="32400" y="30272"/>
                  </a:cubicBezTo>
                  <a:cubicBezTo>
                    <a:pt x="32355" y="30073"/>
                    <a:pt x="32313" y="29878"/>
                    <a:pt x="32276" y="29679"/>
                  </a:cubicBezTo>
                  <a:cubicBezTo>
                    <a:pt x="31769" y="29908"/>
                    <a:pt x="31267" y="30140"/>
                    <a:pt x="30764" y="30369"/>
                  </a:cubicBezTo>
                  <a:moveTo>
                    <a:pt x="30452" y="29607"/>
                  </a:moveTo>
                  <a:cubicBezTo>
                    <a:pt x="30531" y="29806"/>
                    <a:pt x="30610" y="30005"/>
                    <a:pt x="30692" y="30204"/>
                  </a:cubicBezTo>
                  <a:cubicBezTo>
                    <a:pt x="31207" y="29968"/>
                    <a:pt x="31724" y="29731"/>
                    <a:pt x="32242" y="29499"/>
                  </a:cubicBezTo>
                  <a:cubicBezTo>
                    <a:pt x="32205" y="29273"/>
                    <a:pt x="32171" y="29048"/>
                    <a:pt x="32145" y="28823"/>
                  </a:cubicBezTo>
                  <a:cubicBezTo>
                    <a:pt x="31578" y="29082"/>
                    <a:pt x="31015" y="29345"/>
                    <a:pt x="30452" y="29607"/>
                  </a:cubicBezTo>
                  <a:close/>
                  <a:moveTo>
                    <a:pt x="32073" y="27889"/>
                  </a:moveTo>
                  <a:cubicBezTo>
                    <a:pt x="31435" y="28189"/>
                    <a:pt x="30790" y="28493"/>
                    <a:pt x="30152" y="28797"/>
                  </a:cubicBezTo>
                  <a:cubicBezTo>
                    <a:pt x="30223" y="29011"/>
                    <a:pt x="30302" y="29225"/>
                    <a:pt x="30385" y="29439"/>
                  </a:cubicBezTo>
                  <a:cubicBezTo>
                    <a:pt x="30963" y="29168"/>
                    <a:pt x="31544" y="28898"/>
                    <a:pt x="32122" y="28632"/>
                  </a:cubicBezTo>
                  <a:cubicBezTo>
                    <a:pt x="32099" y="28384"/>
                    <a:pt x="32081" y="28137"/>
                    <a:pt x="32073" y="27889"/>
                  </a:cubicBezTo>
                  <a:moveTo>
                    <a:pt x="32099" y="26842"/>
                  </a:moveTo>
                  <a:cubicBezTo>
                    <a:pt x="31360" y="27199"/>
                    <a:pt x="30617" y="27559"/>
                    <a:pt x="29875" y="27923"/>
                  </a:cubicBezTo>
                  <a:cubicBezTo>
                    <a:pt x="29942" y="28155"/>
                    <a:pt x="30013" y="28388"/>
                    <a:pt x="30092" y="28621"/>
                  </a:cubicBezTo>
                  <a:cubicBezTo>
                    <a:pt x="30753" y="28309"/>
                    <a:pt x="31409" y="27998"/>
                    <a:pt x="32069" y="27686"/>
                  </a:cubicBezTo>
                  <a:cubicBezTo>
                    <a:pt x="32069" y="27656"/>
                    <a:pt x="32069" y="27626"/>
                    <a:pt x="32069" y="27596"/>
                  </a:cubicBezTo>
                  <a:cubicBezTo>
                    <a:pt x="32069" y="27345"/>
                    <a:pt x="32081" y="27094"/>
                    <a:pt x="32099" y="26842"/>
                  </a:cubicBezTo>
                  <a:moveTo>
                    <a:pt x="73274" y="27079"/>
                  </a:moveTo>
                  <a:cubicBezTo>
                    <a:pt x="74790" y="26039"/>
                    <a:pt x="76268" y="25045"/>
                    <a:pt x="77638" y="24114"/>
                  </a:cubicBezTo>
                  <a:cubicBezTo>
                    <a:pt x="76066" y="25060"/>
                    <a:pt x="74606" y="26051"/>
                    <a:pt x="73274" y="27079"/>
                  </a:cubicBezTo>
                  <a:close/>
                  <a:moveTo>
                    <a:pt x="78767" y="23342"/>
                  </a:moveTo>
                  <a:cubicBezTo>
                    <a:pt x="79608" y="22764"/>
                    <a:pt x="80395" y="22212"/>
                    <a:pt x="81112" y="21691"/>
                  </a:cubicBezTo>
                  <a:cubicBezTo>
                    <a:pt x="76565" y="23859"/>
                    <a:pt x="72651" y="26294"/>
                    <a:pt x="69627" y="28970"/>
                  </a:cubicBezTo>
                  <a:cubicBezTo>
                    <a:pt x="68614" y="29863"/>
                    <a:pt x="67684" y="30793"/>
                    <a:pt x="66832" y="31750"/>
                  </a:cubicBezTo>
                  <a:cubicBezTo>
                    <a:pt x="68569" y="30395"/>
                    <a:pt x="70385" y="29086"/>
                    <a:pt x="72171" y="27844"/>
                  </a:cubicBezTo>
                  <a:cubicBezTo>
                    <a:pt x="74088" y="26249"/>
                    <a:pt x="76302" y="24749"/>
                    <a:pt x="78767" y="23342"/>
                  </a:cubicBezTo>
                  <a:close/>
                  <a:moveTo>
                    <a:pt x="84714" y="22355"/>
                  </a:moveTo>
                  <a:cubicBezTo>
                    <a:pt x="85213" y="21957"/>
                    <a:pt x="85678" y="21578"/>
                    <a:pt x="86099" y="21214"/>
                  </a:cubicBezTo>
                  <a:cubicBezTo>
                    <a:pt x="82909" y="22936"/>
                    <a:pt x="80058" y="24820"/>
                    <a:pt x="77642" y="26850"/>
                  </a:cubicBezTo>
                  <a:cubicBezTo>
                    <a:pt x="76572" y="27750"/>
                    <a:pt x="75574" y="28684"/>
                    <a:pt x="74644" y="29645"/>
                  </a:cubicBezTo>
                  <a:cubicBezTo>
                    <a:pt x="78399" y="26932"/>
                    <a:pt x="82065" y="24445"/>
                    <a:pt x="84714" y="22355"/>
                  </a:cubicBezTo>
                  <a:close/>
                  <a:moveTo>
                    <a:pt x="74047" y="30279"/>
                  </a:moveTo>
                  <a:cubicBezTo>
                    <a:pt x="71706" y="32827"/>
                    <a:pt x="69837" y="35573"/>
                    <a:pt x="68457" y="38436"/>
                  </a:cubicBezTo>
                  <a:cubicBezTo>
                    <a:pt x="68832" y="38098"/>
                    <a:pt x="69218" y="37757"/>
                    <a:pt x="69612" y="37412"/>
                  </a:cubicBezTo>
                  <a:cubicBezTo>
                    <a:pt x="70100" y="36991"/>
                    <a:pt x="70595" y="36571"/>
                    <a:pt x="71102" y="36151"/>
                  </a:cubicBezTo>
                  <a:cubicBezTo>
                    <a:pt x="73113" y="32710"/>
                    <a:pt x="75826" y="29476"/>
                    <a:pt x="79206" y="26595"/>
                  </a:cubicBezTo>
                  <a:cubicBezTo>
                    <a:pt x="77555" y="27765"/>
                    <a:pt x="75803" y="29000"/>
                    <a:pt x="74047" y="30279"/>
                  </a:cubicBezTo>
                  <a:close/>
                  <a:moveTo>
                    <a:pt x="83044" y="27101"/>
                  </a:moveTo>
                  <a:cubicBezTo>
                    <a:pt x="84947" y="25690"/>
                    <a:pt x="86688" y="24366"/>
                    <a:pt x="88125" y="23154"/>
                  </a:cubicBezTo>
                  <a:cubicBezTo>
                    <a:pt x="88489" y="22843"/>
                    <a:pt x="88834" y="22542"/>
                    <a:pt x="89160" y="22246"/>
                  </a:cubicBezTo>
                  <a:cubicBezTo>
                    <a:pt x="87948" y="23060"/>
                    <a:pt x="86796" y="23904"/>
                    <a:pt x="85712" y="24779"/>
                  </a:cubicBezTo>
                  <a:cubicBezTo>
                    <a:pt x="84782" y="25529"/>
                    <a:pt x="83892" y="26302"/>
                    <a:pt x="83044" y="27101"/>
                  </a:cubicBezTo>
                  <a:close/>
                  <a:moveTo>
                    <a:pt x="85663" y="24719"/>
                  </a:moveTo>
                  <a:cubicBezTo>
                    <a:pt x="86868" y="23747"/>
                    <a:pt x="88155" y="22813"/>
                    <a:pt x="89520" y="21916"/>
                  </a:cubicBezTo>
                  <a:cubicBezTo>
                    <a:pt x="90106" y="21364"/>
                    <a:pt x="90608" y="20843"/>
                    <a:pt x="91006" y="20355"/>
                  </a:cubicBezTo>
                  <a:cubicBezTo>
                    <a:pt x="88316" y="21882"/>
                    <a:pt x="85858" y="23529"/>
                    <a:pt x="83690" y="25293"/>
                  </a:cubicBezTo>
                  <a:cubicBezTo>
                    <a:pt x="81604" y="26992"/>
                    <a:pt x="79739" y="28816"/>
                    <a:pt x="78107" y="30737"/>
                  </a:cubicBezTo>
                  <a:cubicBezTo>
                    <a:pt x="79626" y="29611"/>
                    <a:pt x="81127" y="28519"/>
                    <a:pt x="82549" y="27469"/>
                  </a:cubicBezTo>
                  <a:cubicBezTo>
                    <a:pt x="83528" y="26520"/>
                    <a:pt x="84568" y="25604"/>
                    <a:pt x="85663" y="24719"/>
                  </a:cubicBezTo>
                  <a:close/>
                  <a:moveTo>
                    <a:pt x="37341" y="23477"/>
                  </a:moveTo>
                  <a:cubicBezTo>
                    <a:pt x="37544" y="23237"/>
                    <a:pt x="37754" y="23004"/>
                    <a:pt x="37975" y="22775"/>
                  </a:cubicBezTo>
                  <a:cubicBezTo>
                    <a:pt x="36493" y="23525"/>
                    <a:pt x="34947" y="24302"/>
                    <a:pt x="33368" y="25094"/>
                  </a:cubicBezTo>
                  <a:cubicBezTo>
                    <a:pt x="33083" y="25236"/>
                    <a:pt x="32794" y="25383"/>
                    <a:pt x="32508" y="25525"/>
                  </a:cubicBezTo>
                  <a:cubicBezTo>
                    <a:pt x="32422" y="25859"/>
                    <a:pt x="32362" y="26193"/>
                    <a:pt x="32321" y="26527"/>
                  </a:cubicBezTo>
                  <a:cubicBezTo>
                    <a:pt x="33758" y="25833"/>
                    <a:pt x="35180" y="25150"/>
                    <a:pt x="36576" y="24478"/>
                  </a:cubicBezTo>
                  <a:cubicBezTo>
                    <a:pt x="36805" y="24145"/>
                    <a:pt x="37060" y="23811"/>
                    <a:pt x="37341" y="23477"/>
                  </a:cubicBezTo>
                  <a:close/>
                  <a:moveTo>
                    <a:pt x="46897" y="18081"/>
                  </a:moveTo>
                  <a:cubicBezTo>
                    <a:pt x="44579" y="19387"/>
                    <a:pt x="41693" y="20888"/>
                    <a:pt x="38504" y="22505"/>
                  </a:cubicBezTo>
                  <a:cubicBezTo>
                    <a:pt x="38140" y="22858"/>
                    <a:pt x="37799" y="23222"/>
                    <a:pt x="37484" y="23593"/>
                  </a:cubicBezTo>
                  <a:cubicBezTo>
                    <a:pt x="37281" y="23837"/>
                    <a:pt x="37090" y="24077"/>
                    <a:pt x="36917" y="24313"/>
                  </a:cubicBezTo>
                  <a:cubicBezTo>
                    <a:pt x="38973" y="23327"/>
                    <a:pt x="40962" y="22374"/>
                    <a:pt x="42823" y="21466"/>
                  </a:cubicBezTo>
                  <a:cubicBezTo>
                    <a:pt x="48132" y="18884"/>
                    <a:pt x="52435" y="16697"/>
                    <a:pt x="54462" y="15264"/>
                  </a:cubicBezTo>
                  <a:cubicBezTo>
                    <a:pt x="54788" y="15035"/>
                    <a:pt x="55054" y="14825"/>
                    <a:pt x="55257" y="14637"/>
                  </a:cubicBezTo>
                  <a:cubicBezTo>
                    <a:pt x="55069" y="14678"/>
                    <a:pt x="54874" y="14719"/>
                    <a:pt x="54679" y="14768"/>
                  </a:cubicBezTo>
                  <a:cubicBezTo>
                    <a:pt x="53385" y="15068"/>
                    <a:pt x="51891" y="15481"/>
                    <a:pt x="50316" y="16014"/>
                  </a:cubicBezTo>
                  <a:cubicBezTo>
                    <a:pt x="49400" y="16629"/>
                    <a:pt x="48244" y="17323"/>
                    <a:pt x="46897" y="18081"/>
                  </a:cubicBezTo>
                  <a:moveTo>
                    <a:pt x="39018" y="22036"/>
                  </a:moveTo>
                  <a:cubicBezTo>
                    <a:pt x="42560" y="20231"/>
                    <a:pt x="45689" y="18588"/>
                    <a:pt x="48042" y="17203"/>
                  </a:cubicBezTo>
                  <a:cubicBezTo>
                    <a:pt x="48601" y="16877"/>
                    <a:pt x="49115" y="16565"/>
                    <a:pt x="49580" y="16269"/>
                  </a:cubicBezTo>
                  <a:cubicBezTo>
                    <a:pt x="49340" y="16352"/>
                    <a:pt x="49100" y="16442"/>
                    <a:pt x="48856" y="16532"/>
                  </a:cubicBezTo>
                  <a:cubicBezTo>
                    <a:pt x="45374" y="17826"/>
                    <a:pt x="41690" y="19665"/>
                    <a:pt x="39018" y="22036"/>
                  </a:cubicBezTo>
                  <a:moveTo>
                    <a:pt x="45599" y="17687"/>
                  </a:moveTo>
                  <a:cubicBezTo>
                    <a:pt x="47141" y="16971"/>
                    <a:pt x="48713" y="16359"/>
                    <a:pt x="50214" y="15853"/>
                  </a:cubicBezTo>
                  <a:cubicBezTo>
                    <a:pt x="50950" y="15357"/>
                    <a:pt x="51524" y="14918"/>
                    <a:pt x="51910" y="14539"/>
                  </a:cubicBezTo>
                  <a:cubicBezTo>
                    <a:pt x="52233" y="14228"/>
                    <a:pt x="52413" y="13958"/>
                    <a:pt x="52458" y="13759"/>
                  </a:cubicBezTo>
                  <a:cubicBezTo>
                    <a:pt x="50357" y="14025"/>
                    <a:pt x="47479" y="14667"/>
                    <a:pt x="44564" y="15699"/>
                  </a:cubicBezTo>
                  <a:cubicBezTo>
                    <a:pt x="40613" y="17102"/>
                    <a:pt x="36583" y="19226"/>
                    <a:pt x="34276" y="22092"/>
                  </a:cubicBezTo>
                  <a:cubicBezTo>
                    <a:pt x="33413" y="23165"/>
                    <a:pt x="32876" y="24227"/>
                    <a:pt x="32572" y="25281"/>
                  </a:cubicBezTo>
                  <a:cubicBezTo>
                    <a:pt x="34587" y="24268"/>
                    <a:pt x="36553" y="23285"/>
                    <a:pt x="38410" y="22344"/>
                  </a:cubicBezTo>
                  <a:cubicBezTo>
                    <a:pt x="40361" y="20475"/>
                    <a:pt x="42935" y="18925"/>
                    <a:pt x="45599" y="17687"/>
                  </a:cubicBezTo>
                  <a:close/>
                  <a:moveTo>
                    <a:pt x="95572" y="19083"/>
                  </a:moveTo>
                  <a:cubicBezTo>
                    <a:pt x="95512" y="19331"/>
                    <a:pt x="95419" y="19586"/>
                    <a:pt x="95291" y="19848"/>
                  </a:cubicBezTo>
                  <a:cubicBezTo>
                    <a:pt x="96372" y="19192"/>
                    <a:pt x="97493" y="18558"/>
                    <a:pt x="98649" y="17942"/>
                  </a:cubicBezTo>
                  <a:cubicBezTo>
                    <a:pt x="98582" y="17822"/>
                    <a:pt x="98503" y="17706"/>
                    <a:pt x="98409" y="17594"/>
                  </a:cubicBezTo>
                  <a:cubicBezTo>
                    <a:pt x="97437" y="18078"/>
                    <a:pt x="96495" y="18573"/>
                    <a:pt x="95572" y="19083"/>
                  </a:cubicBezTo>
                  <a:close/>
                  <a:moveTo>
                    <a:pt x="97921" y="17256"/>
                  </a:moveTo>
                  <a:cubicBezTo>
                    <a:pt x="97797" y="17203"/>
                    <a:pt x="97651" y="17155"/>
                    <a:pt x="97490" y="17113"/>
                  </a:cubicBezTo>
                  <a:cubicBezTo>
                    <a:pt x="96837" y="17402"/>
                    <a:pt x="96195" y="17695"/>
                    <a:pt x="95565" y="17995"/>
                  </a:cubicBezTo>
                  <a:cubicBezTo>
                    <a:pt x="95602" y="18119"/>
                    <a:pt x="95625" y="18246"/>
                    <a:pt x="95636" y="18374"/>
                  </a:cubicBezTo>
                  <a:cubicBezTo>
                    <a:pt x="96383" y="17995"/>
                    <a:pt x="97144" y="17620"/>
                    <a:pt x="97921" y="17256"/>
                  </a:cubicBezTo>
                  <a:close/>
                  <a:moveTo>
                    <a:pt x="95640" y="18460"/>
                  </a:moveTo>
                  <a:cubicBezTo>
                    <a:pt x="95640" y="18483"/>
                    <a:pt x="95640" y="18505"/>
                    <a:pt x="95640" y="18532"/>
                  </a:cubicBezTo>
                  <a:cubicBezTo>
                    <a:pt x="95640" y="18678"/>
                    <a:pt x="95625" y="18832"/>
                    <a:pt x="95595" y="18986"/>
                  </a:cubicBezTo>
                  <a:cubicBezTo>
                    <a:pt x="96492" y="18490"/>
                    <a:pt x="97411" y="18006"/>
                    <a:pt x="98356" y="17537"/>
                  </a:cubicBezTo>
                  <a:cubicBezTo>
                    <a:pt x="98274" y="17451"/>
                    <a:pt x="98158" y="17368"/>
                    <a:pt x="98015" y="17297"/>
                  </a:cubicBezTo>
                  <a:cubicBezTo>
                    <a:pt x="97208" y="17676"/>
                    <a:pt x="96417" y="18063"/>
                    <a:pt x="95640" y="18460"/>
                  </a:cubicBezTo>
                  <a:close/>
                  <a:moveTo>
                    <a:pt x="103703" y="91767"/>
                  </a:moveTo>
                  <a:cubicBezTo>
                    <a:pt x="103868" y="91864"/>
                    <a:pt x="104037" y="91958"/>
                    <a:pt x="104202" y="92056"/>
                  </a:cubicBezTo>
                  <a:cubicBezTo>
                    <a:pt x="104059" y="91947"/>
                    <a:pt x="103917" y="91838"/>
                    <a:pt x="103778" y="91725"/>
                  </a:cubicBezTo>
                  <a:cubicBezTo>
                    <a:pt x="103613" y="91639"/>
                    <a:pt x="103448" y="91549"/>
                    <a:pt x="103283" y="91463"/>
                  </a:cubicBezTo>
                  <a:cubicBezTo>
                    <a:pt x="103425" y="91564"/>
                    <a:pt x="103564" y="91665"/>
                    <a:pt x="103703" y="91767"/>
                  </a:cubicBezTo>
                  <a:close/>
                  <a:moveTo>
                    <a:pt x="103677" y="91823"/>
                  </a:moveTo>
                  <a:cubicBezTo>
                    <a:pt x="103729" y="91857"/>
                    <a:pt x="103782" y="91891"/>
                    <a:pt x="103838" y="91924"/>
                  </a:cubicBezTo>
                  <a:cubicBezTo>
                    <a:pt x="103804" y="91902"/>
                    <a:pt x="103771" y="91876"/>
                    <a:pt x="103737" y="91853"/>
                  </a:cubicBezTo>
                  <a:cubicBezTo>
                    <a:pt x="103692" y="91827"/>
                    <a:pt x="103647" y="91800"/>
                    <a:pt x="103598" y="91774"/>
                  </a:cubicBezTo>
                  <a:cubicBezTo>
                    <a:pt x="103624" y="91789"/>
                    <a:pt x="103650" y="91808"/>
                    <a:pt x="103677" y="91823"/>
                  </a:cubicBezTo>
                  <a:close/>
                  <a:moveTo>
                    <a:pt x="104476" y="92315"/>
                  </a:moveTo>
                  <a:cubicBezTo>
                    <a:pt x="104607" y="92393"/>
                    <a:pt x="104735" y="92472"/>
                    <a:pt x="104866" y="92551"/>
                  </a:cubicBezTo>
                  <a:cubicBezTo>
                    <a:pt x="104761" y="92472"/>
                    <a:pt x="104652" y="92393"/>
                    <a:pt x="104547" y="92315"/>
                  </a:cubicBezTo>
                  <a:cubicBezTo>
                    <a:pt x="104420" y="92243"/>
                    <a:pt x="104296" y="92172"/>
                    <a:pt x="104168" y="92101"/>
                  </a:cubicBezTo>
                  <a:cubicBezTo>
                    <a:pt x="104270" y="92172"/>
                    <a:pt x="104375" y="92243"/>
                    <a:pt x="104476" y="92315"/>
                  </a:cubicBezTo>
                  <a:moveTo>
                    <a:pt x="105253" y="92851"/>
                  </a:moveTo>
                  <a:cubicBezTo>
                    <a:pt x="105316" y="92889"/>
                    <a:pt x="105376" y="92926"/>
                    <a:pt x="105436" y="92964"/>
                  </a:cubicBezTo>
                  <a:cubicBezTo>
                    <a:pt x="105395" y="92937"/>
                    <a:pt x="105354" y="92907"/>
                    <a:pt x="105316" y="92877"/>
                  </a:cubicBezTo>
                  <a:cubicBezTo>
                    <a:pt x="105264" y="92847"/>
                    <a:pt x="105208" y="92817"/>
                    <a:pt x="105159" y="92784"/>
                  </a:cubicBezTo>
                  <a:cubicBezTo>
                    <a:pt x="105189" y="92806"/>
                    <a:pt x="105223" y="92829"/>
                    <a:pt x="105253" y="92851"/>
                  </a:cubicBezTo>
                  <a:close/>
                  <a:moveTo>
                    <a:pt x="61422" y="17061"/>
                  </a:moveTo>
                  <a:cubicBezTo>
                    <a:pt x="63309" y="16243"/>
                    <a:pt x="64637" y="15624"/>
                    <a:pt x="65192" y="15267"/>
                  </a:cubicBezTo>
                  <a:cubicBezTo>
                    <a:pt x="65234" y="15237"/>
                    <a:pt x="65275" y="15211"/>
                    <a:pt x="65305" y="15188"/>
                  </a:cubicBezTo>
                  <a:cubicBezTo>
                    <a:pt x="65204" y="15222"/>
                    <a:pt x="65068" y="15264"/>
                    <a:pt x="64907" y="15316"/>
                  </a:cubicBezTo>
                  <a:cubicBezTo>
                    <a:pt x="64483" y="15447"/>
                    <a:pt x="63875" y="15642"/>
                    <a:pt x="63121" y="15898"/>
                  </a:cubicBezTo>
                  <a:cubicBezTo>
                    <a:pt x="61617" y="16408"/>
                    <a:pt x="59542" y="17158"/>
                    <a:pt x="57253" y="18134"/>
                  </a:cubicBezTo>
                  <a:cubicBezTo>
                    <a:pt x="54863" y="19154"/>
                    <a:pt x="52240" y="20426"/>
                    <a:pt x="49805" y="21927"/>
                  </a:cubicBezTo>
                  <a:cubicBezTo>
                    <a:pt x="54492" y="19972"/>
                    <a:pt x="58589" y="18291"/>
                    <a:pt x="61422" y="17061"/>
                  </a:cubicBezTo>
                  <a:close/>
                  <a:moveTo>
                    <a:pt x="222443" y="91966"/>
                  </a:moveTo>
                  <a:cubicBezTo>
                    <a:pt x="205537" y="101713"/>
                    <a:pt x="181970" y="107431"/>
                    <a:pt x="159120" y="107431"/>
                  </a:cubicBezTo>
                  <a:cubicBezTo>
                    <a:pt x="139674" y="107431"/>
                    <a:pt x="120745" y="103289"/>
                    <a:pt x="106870" y="93962"/>
                  </a:cubicBezTo>
                  <a:cubicBezTo>
                    <a:pt x="106337" y="93624"/>
                    <a:pt x="105808" y="93283"/>
                    <a:pt x="105290" y="92934"/>
                  </a:cubicBezTo>
                  <a:cubicBezTo>
                    <a:pt x="104757" y="92600"/>
                    <a:pt x="104228" y="92258"/>
                    <a:pt x="103711" y="91909"/>
                  </a:cubicBezTo>
                  <a:cubicBezTo>
                    <a:pt x="103178" y="91579"/>
                    <a:pt x="102649" y="91238"/>
                    <a:pt x="102131" y="90889"/>
                  </a:cubicBezTo>
                  <a:cubicBezTo>
                    <a:pt x="101632" y="90577"/>
                    <a:pt x="101137" y="90258"/>
                    <a:pt x="100645" y="89932"/>
                  </a:cubicBezTo>
                  <a:cubicBezTo>
                    <a:pt x="100060" y="89568"/>
                    <a:pt x="99482" y="89197"/>
                    <a:pt x="98912" y="88818"/>
                  </a:cubicBezTo>
                  <a:cubicBezTo>
                    <a:pt x="98311" y="88446"/>
                    <a:pt x="97719" y="88064"/>
                    <a:pt x="97137" y="87670"/>
                  </a:cubicBezTo>
                  <a:cubicBezTo>
                    <a:pt x="96653" y="87369"/>
                    <a:pt x="96173" y="87062"/>
                    <a:pt x="95700" y="86747"/>
                  </a:cubicBezTo>
                  <a:cubicBezTo>
                    <a:pt x="95160" y="86413"/>
                    <a:pt x="94627" y="86071"/>
                    <a:pt x="94102" y="85722"/>
                  </a:cubicBezTo>
                  <a:cubicBezTo>
                    <a:pt x="93565" y="85392"/>
                    <a:pt x="93036" y="85054"/>
                    <a:pt x="92515" y="84705"/>
                  </a:cubicBezTo>
                  <a:cubicBezTo>
                    <a:pt x="91978" y="84375"/>
                    <a:pt x="91445" y="84038"/>
                    <a:pt x="90920" y="83689"/>
                  </a:cubicBezTo>
                  <a:cubicBezTo>
                    <a:pt x="90383" y="83362"/>
                    <a:pt x="89854" y="83025"/>
                    <a:pt x="89333" y="82679"/>
                  </a:cubicBezTo>
                  <a:cubicBezTo>
                    <a:pt x="88793" y="82353"/>
                    <a:pt x="88263" y="82015"/>
                    <a:pt x="87738" y="81670"/>
                  </a:cubicBezTo>
                  <a:cubicBezTo>
                    <a:pt x="87202" y="81344"/>
                    <a:pt x="86669" y="81010"/>
                    <a:pt x="86147" y="80665"/>
                  </a:cubicBezTo>
                  <a:cubicBezTo>
                    <a:pt x="85607" y="80338"/>
                    <a:pt x="85078" y="80004"/>
                    <a:pt x="84553" y="79659"/>
                  </a:cubicBezTo>
                  <a:cubicBezTo>
                    <a:pt x="84016" y="79336"/>
                    <a:pt x="83483" y="79002"/>
                    <a:pt x="82962" y="78661"/>
                  </a:cubicBezTo>
                  <a:cubicBezTo>
                    <a:pt x="82425" y="78338"/>
                    <a:pt x="81896" y="78008"/>
                    <a:pt x="81371" y="77667"/>
                  </a:cubicBezTo>
                  <a:cubicBezTo>
                    <a:pt x="80876" y="77370"/>
                    <a:pt x="80388" y="77070"/>
                    <a:pt x="79904" y="76755"/>
                  </a:cubicBezTo>
                  <a:cubicBezTo>
                    <a:pt x="79863" y="76729"/>
                    <a:pt x="79821" y="76702"/>
                    <a:pt x="79780" y="76672"/>
                  </a:cubicBezTo>
                  <a:cubicBezTo>
                    <a:pt x="79375" y="76436"/>
                    <a:pt x="78977" y="76192"/>
                    <a:pt x="78583" y="75945"/>
                  </a:cubicBezTo>
                  <a:cubicBezTo>
                    <a:pt x="78452" y="75858"/>
                    <a:pt x="78317" y="75772"/>
                    <a:pt x="78186" y="75686"/>
                  </a:cubicBezTo>
                  <a:cubicBezTo>
                    <a:pt x="77878" y="75506"/>
                    <a:pt x="77570" y="75322"/>
                    <a:pt x="77266" y="75134"/>
                  </a:cubicBezTo>
                  <a:cubicBezTo>
                    <a:pt x="77037" y="74992"/>
                    <a:pt x="76812" y="74845"/>
                    <a:pt x="76587" y="74703"/>
                  </a:cubicBezTo>
                  <a:cubicBezTo>
                    <a:pt x="76377" y="74579"/>
                    <a:pt x="76167" y="74451"/>
                    <a:pt x="75957" y="74327"/>
                  </a:cubicBezTo>
                  <a:cubicBezTo>
                    <a:pt x="75630" y="74129"/>
                    <a:pt x="75308" y="73926"/>
                    <a:pt x="74989" y="73723"/>
                  </a:cubicBezTo>
                  <a:cubicBezTo>
                    <a:pt x="74876" y="73656"/>
                    <a:pt x="74764" y="73588"/>
                    <a:pt x="74647" y="73521"/>
                  </a:cubicBezTo>
                  <a:cubicBezTo>
                    <a:pt x="74220" y="73269"/>
                    <a:pt x="73799" y="73010"/>
                    <a:pt x="73390" y="72748"/>
                  </a:cubicBezTo>
                  <a:cubicBezTo>
                    <a:pt x="73375" y="72737"/>
                    <a:pt x="73360" y="72729"/>
                    <a:pt x="73345" y="72722"/>
                  </a:cubicBezTo>
                  <a:cubicBezTo>
                    <a:pt x="72813" y="72414"/>
                    <a:pt x="72291" y="72099"/>
                    <a:pt x="71785" y="71776"/>
                  </a:cubicBezTo>
                  <a:cubicBezTo>
                    <a:pt x="71237" y="71461"/>
                    <a:pt x="70704" y="71142"/>
                    <a:pt x="70182" y="70812"/>
                  </a:cubicBezTo>
                  <a:cubicBezTo>
                    <a:pt x="69631" y="70500"/>
                    <a:pt x="69098" y="70181"/>
                    <a:pt x="68573" y="69855"/>
                  </a:cubicBezTo>
                  <a:cubicBezTo>
                    <a:pt x="68025" y="69547"/>
                    <a:pt x="67489" y="69228"/>
                    <a:pt x="66963" y="68902"/>
                  </a:cubicBezTo>
                  <a:cubicBezTo>
                    <a:pt x="66412" y="68598"/>
                    <a:pt x="65875" y="68283"/>
                    <a:pt x="65350" y="67960"/>
                  </a:cubicBezTo>
                  <a:cubicBezTo>
                    <a:pt x="64798" y="67656"/>
                    <a:pt x="64258" y="67345"/>
                    <a:pt x="63733" y="67026"/>
                  </a:cubicBezTo>
                  <a:cubicBezTo>
                    <a:pt x="63181" y="66726"/>
                    <a:pt x="62641" y="66418"/>
                    <a:pt x="62112" y="66103"/>
                  </a:cubicBezTo>
                  <a:cubicBezTo>
                    <a:pt x="61560" y="65807"/>
                    <a:pt x="61016" y="65503"/>
                    <a:pt x="60487" y="65188"/>
                  </a:cubicBezTo>
                  <a:cubicBezTo>
                    <a:pt x="59932" y="64899"/>
                    <a:pt x="59388" y="64599"/>
                    <a:pt x="58855" y="64287"/>
                  </a:cubicBezTo>
                  <a:cubicBezTo>
                    <a:pt x="58300" y="64002"/>
                    <a:pt x="57752" y="63706"/>
                    <a:pt x="57219" y="63398"/>
                  </a:cubicBezTo>
                  <a:cubicBezTo>
                    <a:pt x="56660" y="63120"/>
                    <a:pt x="56112" y="62828"/>
                    <a:pt x="55572" y="62524"/>
                  </a:cubicBezTo>
                  <a:cubicBezTo>
                    <a:pt x="55009" y="62250"/>
                    <a:pt x="54458" y="61965"/>
                    <a:pt x="53917" y="61664"/>
                  </a:cubicBezTo>
                  <a:cubicBezTo>
                    <a:pt x="53351" y="61398"/>
                    <a:pt x="52796" y="61117"/>
                    <a:pt x="52252" y="60824"/>
                  </a:cubicBezTo>
                  <a:cubicBezTo>
                    <a:pt x="51681" y="60565"/>
                    <a:pt x="51122" y="60291"/>
                    <a:pt x="50571" y="60002"/>
                  </a:cubicBezTo>
                  <a:cubicBezTo>
                    <a:pt x="49997" y="59751"/>
                    <a:pt x="49434" y="59481"/>
                    <a:pt x="48879" y="59203"/>
                  </a:cubicBezTo>
                  <a:cubicBezTo>
                    <a:pt x="48297" y="58956"/>
                    <a:pt x="47727" y="58697"/>
                    <a:pt x="47164" y="58426"/>
                  </a:cubicBezTo>
                  <a:cubicBezTo>
                    <a:pt x="46579" y="58186"/>
                    <a:pt x="46001" y="57935"/>
                    <a:pt x="45430" y="57672"/>
                  </a:cubicBezTo>
                  <a:cubicBezTo>
                    <a:pt x="44834" y="57440"/>
                    <a:pt x="44245" y="57196"/>
                    <a:pt x="43667" y="56941"/>
                  </a:cubicBezTo>
                  <a:cubicBezTo>
                    <a:pt x="43063" y="56719"/>
                    <a:pt x="42463" y="56483"/>
                    <a:pt x="41874" y="56235"/>
                  </a:cubicBezTo>
                  <a:cubicBezTo>
                    <a:pt x="41254" y="56025"/>
                    <a:pt x="40639" y="55796"/>
                    <a:pt x="40039" y="55556"/>
                  </a:cubicBezTo>
                  <a:cubicBezTo>
                    <a:pt x="39401" y="55354"/>
                    <a:pt x="38771" y="55136"/>
                    <a:pt x="38152" y="54900"/>
                  </a:cubicBezTo>
                  <a:cubicBezTo>
                    <a:pt x="37491" y="54705"/>
                    <a:pt x="36838" y="54491"/>
                    <a:pt x="36197" y="54262"/>
                  </a:cubicBezTo>
                  <a:cubicBezTo>
                    <a:pt x="35623" y="54104"/>
                    <a:pt x="35052" y="53935"/>
                    <a:pt x="34493" y="53752"/>
                  </a:cubicBezTo>
                  <a:cubicBezTo>
                    <a:pt x="34411" y="53725"/>
                    <a:pt x="34332" y="53699"/>
                    <a:pt x="34253" y="53673"/>
                  </a:cubicBezTo>
                  <a:cubicBezTo>
                    <a:pt x="33619" y="53515"/>
                    <a:pt x="32992" y="53339"/>
                    <a:pt x="32377" y="53151"/>
                  </a:cubicBezTo>
                  <a:cubicBezTo>
                    <a:pt x="32336" y="53140"/>
                    <a:pt x="32295" y="53125"/>
                    <a:pt x="32253" y="53114"/>
                  </a:cubicBezTo>
                  <a:cubicBezTo>
                    <a:pt x="31563" y="52952"/>
                    <a:pt x="30880" y="52776"/>
                    <a:pt x="30212" y="52585"/>
                  </a:cubicBezTo>
                  <a:cubicBezTo>
                    <a:pt x="29507" y="52438"/>
                    <a:pt x="28809" y="52273"/>
                    <a:pt x="28130" y="52093"/>
                  </a:cubicBezTo>
                  <a:cubicBezTo>
                    <a:pt x="27413" y="51954"/>
                    <a:pt x="26704" y="51804"/>
                    <a:pt x="26017" y="51632"/>
                  </a:cubicBezTo>
                  <a:cubicBezTo>
                    <a:pt x="25286" y="51508"/>
                    <a:pt x="24569" y="51369"/>
                    <a:pt x="23875" y="51208"/>
                  </a:cubicBezTo>
                  <a:cubicBezTo>
                    <a:pt x="23136" y="51099"/>
                    <a:pt x="22416" y="50968"/>
                    <a:pt x="21714" y="50821"/>
                  </a:cubicBezTo>
                  <a:cubicBezTo>
                    <a:pt x="20937" y="50720"/>
                    <a:pt x="20176" y="50596"/>
                    <a:pt x="19444" y="50453"/>
                  </a:cubicBezTo>
                  <a:cubicBezTo>
                    <a:pt x="18645" y="50356"/>
                    <a:pt x="17864" y="50243"/>
                    <a:pt x="17118" y="50105"/>
                  </a:cubicBezTo>
                  <a:cubicBezTo>
                    <a:pt x="16360" y="50026"/>
                    <a:pt x="15621" y="49924"/>
                    <a:pt x="14911" y="49808"/>
                  </a:cubicBezTo>
                  <a:cubicBezTo>
                    <a:pt x="14236" y="49748"/>
                    <a:pt x="13583" y="49673"/>
                    <a:pt x="12957" y="49583"/>
                  </a:cubicBezTo>
                  <a:cubicBezTo>
                    <a:pt x="12296" y="49538"/>
                    <a:pt x="11655" y="49478"/>
                    <a:pt x="11039" y="49403"/>
                  </a:cubicBezTo>
                  <a:cubicBezTo>
                    <a:pt x="10398" y="49373"/>
                    <a:pt x="9771" y="49328"/>
                    <a:pt x="9171" y="49272"/>
                  </a:cubicBezTo>
                  <a:cubicBezTo>
                    <a:pt x="5978" y="49189"/>
                    <a:pt x="3258" y="48761"/>
                    <a:pt x="1633" y="48003"/>
                  </a:cubicBezTo>
                  <a:cubicBezTo>
                    <a:pt x="1029" y="47718"/>
                    <a:pt x="571" y="47388"/>
                    <a:pt x="297" y="47002"/>
                  </a:cubicBezTo>
                  <a:cubicBezTo>
                    <a:pt x="99" y="46717"/>
                    <a:pt x="1" y="46401"/>
                    <a:pt x="1" y="46067"/>
                  </a:cubicBezTo>
                  <a:cubicBezTo>
                    <a:pt x="5" y="45242"/>
                    <a:pt x="575" y="44311"/>
                    <a:pt x="1569" y="43276"/>
                  </a:cubicBezTo>
                  <a:cubicBezTo>
                    <a:pt x="2567" y="42244"/>
                    <a:pt x="4001" y="41111"/>
                    <a:pt x="5757" y="39907"/>
                  </a:cubicBezTo>
                  <a:cubicBezTo>
                    <a:pt x="9272" y="37494"/>
                    <a:pt x="14082" y="34789"/>
                    <a:pt x="19290" y="32046"/>
                  </a:cubicBezTo>
                  <a:cubicBezTo>
                    <a:pt x="22588" y="30309"/>
                    <a:pt x="26044" y="28557"/>
                    <a:pt x="29428" y="26857"/>
                  </a:cubicBezTo>
                  <a:cubicBezTo>
                    <a:pt x="29327" y="26302"/>
                    <a:pt x="29267" y="25743"/>
                    <a:pt x="29267" y="25184"/>
                  </a:cubicBezTo>
                  <a:cubicBezTo>
                    <a:pt x="29267" y="23623"/>
                    <a:pt x="29721" y="22047"/>
                    <a:pt x="30921" y="20479"/>
                  </a:cubicBezTo>
                  <a:cubicBezTo>
                    <a:pt x="32951" y="17826"/>
                    <a:pt x="36534" y="15913"/>
                    <a:pt x="40208" y="14656"/>
                  </a:cubicBezTo>
                  <a:cubicBezTo>
                    <a:pt x="43881" y="13399"/>
                    <a:pt x="47644" y="12802"/>
                    <a:pt x="50045" y="12802"/>
                  </a:cubicBezTo>
                  <a:cubicBezTo>
                    <a:pt x="50676" y="12802"/>
                    <a:pt x="51209" y="12843"/>
                    <a:pt x="51629" y="12926"/>
                  </a:cubicBezTo>
                  <a:cubicBezTo>
                    <a:pt x="52049" y="13009"/>
                    <a:pt x="52353" y="13129"/>
                    <a:pt x="52525" y="13316"/>
                  </a:cubicBezTo>
                  <a:cubicBezTo>
                    <a:pt x="52586" y="13384"/>
                    <a:pt x="52627" y="13463"/>
                    <a:pt x="52646" y="13549"/>
                  </a:cubicBezTo>
                  <a:cubicBezTo>
                    <a:pt x="53310" y="13470"/>
                    <a:pt x="53895" y="13433"/>
                    <a:pt x="54371" y="13433"/>
                  </a:cubicBezTo>
                  <a:cubicBezTo>
                    <a:pt x="54732" y="13433"/>
                    <a:pt x="55036" y="13455"/>
                    <a:pt x="55272" y="13500"/>
                  </a:cubicBezTo>
                  <a:cubicBezTo>
                    <a:pt x="55508" y="13545"/>
                    <a:pt x="55681" y="13609"/>
                    <a:pt x="55786" y="13721"/>
                  </a:cubicBezTo>
                  <a:lnTo>
                    <a:pt x="55718" y="13785"/>
                  </a:lnTo>
                  <a:lnTo>
                    <a:pt x="55786" y="13721"/>
                  </a:lnTo>
                  <a:cubicBezTo>
                    <a:pt x="55854" y="13793"/>
                    <a:pt x="55891" y="13887"/>
                    <a:pt x="55887" y="13984"/>
                  </a:cubicBezTo>
                  <a:cubicBezTo>
                    <a:pt x="55887" y="14100"/>
                    <a:pt x="55842" y="14220"/>
                    <a:pt x="55763" y="14344"/>
                  </a:cubicBezTo>
                  <a:cubicBezTo>
                    <a:pt x="56923" y="14112"/>
                    <a:pt x="57846" y="13995"/>
                    <a:pt x="58412" y="13995"/>
                  </a:cubicBezTo>
                  <a:cubicBezTo>
                    <a:pt x="58570" y="13995"/>
                    <a:pt x="58701" y="14007"/>
                    <a:pt x="58806" y="14025"/>
                  </a:cubicBezTo>
                  <a:cubicBezTo>
                    <a:pt x="58911" y="14044"/>
                    <a:pt x="58994" y="14070"/>
                    <a:pt x="59054" y="14134"/>
                  </a:cubicBezTo>
                  <a:cubicBezTo>
                    <a:pt x="59103" y="14187"/>
                    <a:pt x="59129" y="14254"/>
                    <a:pt x="59129" y="14326"/>
                  </a:cubicBezTo>
                  <a:cubicBezTo>
                    <a:pt x="59129" y="14427"/>
                    <a:pt x="59080" y="14528"/>
                    <a:pt x="59001" y="14629"/>
                  </a:cubicBezTo>
                  <a:cubicBezTo>
                    <a:pt x="58926" y="14731"/>
                    <a:pt x="58818" y="14843"/>
                    <a:pt x="58675" y="14960"/>
                  </a:cubicBezTo>
                  <a:cubicBezTo>
                    <a:pt x="58502" y="15106"/>
                    <a:pt x="58285" y="15267"/>
                    <a:pt x="58018" y="15440"/>
                  </a:cubicBezTo>
                  <a:cubicBezTo>
                    <a:pt x="59242" y="15080"/>
                    <a:pt x="60273" y="14817"/>
                    <a:pt x="61013" y="14663"/>
                  </a:cubicBezTo>
                  <a:cubicBezTo>
                    <a:pt x="61553" y="14551"/>
                    <a:pt x="61932" y="14494"/>
                    <a:pt x="62134" y="14494"/>
                  </a:cubicBezTo>
                  <a:cubicBezTo>
                    <a:pt x="62172" y="14494"/>
                    <a:pt x="62202" y="14494"/>
                    <a:pt x="62232" y="14502"/>
                  </a:cubicBezTo>
                  <a:cubicBezTo>
                    <a:pt x="62262" y="14506"/>
                    <a:pt x="62288" y="14513"/>
                    <a:pt x="62322" y="14543"/>
                  </a:cubicBezTo>
                  <a:cubicBezTo>
                    <a:pt x="62360" y="14581"/>
                    <a:pt x="62378" y="14633"/>
                    <a:pt x="62378" y="14682"/>
                  </a:cubicBezTo>
                  <a:cubicBezTo>
                    <a:pt x="62375" y="14780"/>
                    <a:pt x="62322" y="14858"/>
                    <a:pt x="62243" y="14945"/>
                  </a:cubicBezTo>
                  <a:cubicBezTo>
                    <a:pt x="62164" y="15031"/>
                    <a:pt x="62052" y="15121"/>
                    <a:pt x="61909" y="15226"/>
                  </a:cubicBezTo>
                  <a:cubicBezTo>
                    <a:pt x="61620" y="15432"/>
                    <a:pt x="61200" y="15680"/>
                    <a:pt x="60664" y="15969"/>
                  </a:cubicBezTo>
                  <a:cubicBezTo>
                    <a:pt x="59594" y="16543"/>
                    <a:pt x="58048" y="17278"/>
                    <a:pt x="56154" y="18141"/>
                  </a:cubicBezTo>
                  <a:cubicBezTo>
                    <a:pt x="52364" y="19871"/>
                    <a:pt x="47171" y="22107"/>
                    <a:pt x="41551" y="24591"/>
                  </a:cubicBezTo>
                  <a:cubicBezTo>
                    <a:pt x="41329" y="24689"/>
                    <a:pt x="41108" y="24786"/>
                    <a:pt x="40887" y="24884"/>
                  </a:cubicBezTo>
                  <a:cubicBezTo>
                    <a:pt x="40823" y="24955"/>
                    <a:pt x="40759" y="25026"/>
                    <a:pt x="40695" y="25098"/>
                  </a:cubicBezTo>
                  <a:cubicBezTo>
                    <a:pt x="40391" y="25443"/>
                    <a:pt x="40114" y="25788"/>
                    <a:pt x="39862" y="26129"/>
                  </a:cubicBezTo>
                  <a:cubicBezTo>
                    <a:pt x="42950" y="24797"/>
                    <a:pt x="45986" y="23522"/>
                    <a:pt x="48826" y="22336"/>
                  </a:cubicBezTo>
                  <a:cubicBezTo>
                    <a:pt x="53501" y="19282"/>
                    <a:pt x="59058" y="17117"/>
                    <a:pt x="62431" y="15946"/>
                  </a:cubicBezTo>
                  <a:cubicBezTo>
                    <a:pt x="64014" y="15395"/>
                    <a:pt x="65117" y="15065"/>
                    <a:pt x="65421" y="14963"/>
                  </a:cubicBezTo>
                  <a:cubicBezTo>
                    <a:pt x="65429" y="14960"/>
                    <a:pt x="65436" y="14960"/>
                    <a:pt x="65444" y="14956"/>
                  </a:cubicBezTo>
                  <a:lnTo>
                    <a:pt x="65444" y="14787"/>
                  </a:lnTo>
                  <a:lnTo>
                    <a:pt x="65601" y="14956"/>
                  </a:lnTo>
                  <a:cubicBezTo>
                    <a:pt x="65624" y="14978"/>
                    <a:pt x="65639" y="15016"/>
                    <a:pt x="65639" y="15050"/>
                  </a:cubicBezTo>
                  <a:cubicBezTo>
                    <a:pt x="65639" y="15102"/>
                    <a:pt x="65616" y="15136"/>
                    <a:pt x="65590" y="15170"/>
                  </a:cubicBezTo>
                  <a:cubicBezTo>
                    <a:pt x="65568" y="15203"/>
                    <a:pt x="65534" y="15237"/>
                    <a:pt x="65492" y="15271"/>
                  </a:cubicBezTo>
                  <a:cubicBezTo>
                    <a:pt x="65414" y="15339"/>
                    <a:pt x="65297" y="15414"/>
                    <a:pt x="65151" y="15500"/>
                  </a:cubicBezTo>
                  <a:cubicBezTo>
                    <a:pt x="64858" y="15676"/>
                    <a:pt x="64431" y="15894"/>
                    <a:pt x="63879" y="16157"/>
                  </a:cubicBezTo>
                  <a:cubicBezTo>
                    <a:pt x="62780" y="16674"/>
                    <a:pt x="61200" y="17361"/>
                    <a:pt x="59257" y="18183"/>
                  </a:cubicBezTo>
                  <a:cubicBezTo>
                    <a:pt x="56439" y="19372"/>
                    <a:pt x="52859" y="20843"/>
                    <a:pt x="48909" y="22494"/>
                  </a:cubicBezTo>
                  <a:cubicBezTo>
                    <a:pt x="48019" y="23075"/>
                    <a:pt x="47160" y="23687"/>
                    <a:pt x="46357" y="24332"/>
                  </a:cubicBezTo>
                  <a:cubicBezTo>
                    <a:pt x="55992" y="20415"/>
                    <a:pt x="64528" y="17226"/>
                    <a:pt x="67586" y="15931"/>
                  </a:cubicBezTo>
                  <a:cubicBezTo>
                    <a:pt x="68145" y="15695"/>
                    <a:pt x="68524" y="15519"/>
                    <a:pt x="68678" y="15421"/>
                  </a:cubicBezTo>
                  <a:cubicBezTo>
                    <a:pt x="68715" y="15399"/>
                    <a:pt x="68738" y="15380"/>
                    <a:pt x="68742" y="15376"/>
                  </a:cubicBezTo>
                  <a:lnTo>
                    <a:pt x="68742" y="15376"/>
                  </a:lnTo>
                  <a:lnTo>
                    <a:pt x="68764" y="15395"/>
                  </a:lnTo>
                  <a:lnTo>
                    <a:pt x="68738" y="15380"/>
                  </a:lnTo>
                  <a:lnTo>
                    <a:pt x="68794" y="15410"/>
                  </a:lnTo>
                  <a:lnTo>
                    <a:pt x="68798" y="15410"/>
                  </a:lnTo>
                  <a:lnTo>
                    <a:pt x="68877" y="15339"/>
                  </a:lnTo>
                  <a:cubicBezTo>
                    <a:pt x="68884" y="15342"/>
                    <a:pt x="68888" y="15350"/>
                    <a:pt x="68892" y="15357"/>
                  </a:cubicBezTo>
                  <a:cubicBezTo>
                    <a:pt x="68903" y="15376"/>
                    <a:pt x="68911" y="15399"/>
                    <a:pt x="68911" y="15417"/>
                  </a:cubicBezTo>
                  <a:cubicBezTo>
                    <a:pt x="68911" y="15451"/>
                    <a:pt x="68896" y="15477"/>
                    <a:pt x="68884" y="15496"/>
                  </a:cubicBezTo>
                  <a:cubicBezTo>
                    <a:pt x="68873" y="15515"/>
                    <a:pt x="68858" y="15534"/>
                    <a:pt x="68839" y="15549"/>
                  </a:cubicBezTo>
                  <a:cubicBezTo>
                    <a:pt x="68802" y="15579"/>
                    <a:pt x="68757" y="15612"/>
                    <a:pt x="68700" y="15646"/>
                  </a:cubicBezTo>
                  <a:cubicBezTo>
                    <a:pt x="68588" y="15714"/>
                    <a:pt x="68423" y="15796"/>
                    <a:pt x="68216" y="15894"/>
                  </a:cubicBezTo>
                  <a:cubicBezTo>
                    <a:pt x="67796" y="16089"/>
                    <a:pt x="67196" y="16344"/>
                    <a:pt x="66453" y="16659"/>
                  </a:cubicBezTo>
                  <a:cubicBezTo>
                    <a:pt x="64967" y="17286"/>
                    <a:pt x="62911" y="18145"/>
                    <a:pt x="60637" y="19218"/>
                  </a:cubicBezTo>
                  <a:cubicBezTo>
                    <a:pt x="59377" y="19815"/>
                    <a:pt x="58048" y="20479"/>
                    <a:pt x="56709" y="21203"/>
                  </a:cubicBezTo>
                  <a:cubicBezTo>
                    <a:pt x="58382" y="20576"/>
                    <a:pt x="59973" y="19991"/>
                    <a:pt x="61452" y="19451"/>
                  </a:cubicBezTo>
                  <a:cubicBezTo>
                    <a:pt x="67278" y="17327"/>
                    <a:pt x="71391" y="15916"/>
                    <a:pt x="71983" y="15695"/>
                  </a:cubicBezTo>
                  <a:cubicBezTo>
                    <a:pt x="71991" y="15695"/>
                    <a:pt x="71998" y="15691"/>
                    <a:pt x="72002" y="15691"/>
                  </a:cubicBezTo>
                  <a:lnTo>
                    <a:pt x="72002" y="15511"/>
                  </a:lnTo>
                  <a:lnTo>
                    <a:pt x="72156" y="15691"/>
                  </a:lnTo>
                  <a:cubicBezTo>
                    <a:pt x="72186" y="15725"/>
                    <a:pt x="72205" y="15770"/>
                    <a:pt x="72201" y="15815"/>
                  </a:cubicBezTo>
                  <a:cubicBezTo>
                    <a:pt x="72201" y="15875"/>
                    <a:pt x="72179" y="15924"/>
                    <a:pt x="72145" y="15973"/>
                  </a:cubicBezTo>
                  <a:cubicBezTo>
                    <a:pt x="72111" y="16021"/>
                    <a:pt x="72066" y="16070"/>
                    <a:pt x="72010" y="16123"/>
                  </a:cubicBezTo>
                  <a:cubicBezTo>
                    <a:pt x="71897" y="16224"/>
                    <a:pt x="71732" y="16337"/>
                    <a:pt x="71526" y="16464"/>
                  </a:cubicBezTo>
                  <a:cubicBezTo>
                    <a:pt x="71113" y="16719"/>
                    <a:pt x="70520" y="17034"/>
                    <a:pt x="69785" y="17402"/>
                  </a:cubicBezTo>
                  <a:cubicBezTo>
                    <a:pt x="69477" y="17560"/>
                    <a:pt x="69147" y="17725"/>
                    <a:pt x="68790" y="17897"/>
                  </a:cubicBezTo>
                  <a:cubicBezTo>
                    <a:pt x="71908" y="16881"/>
                    <a:pt x="74122" y="16217"/>
                    <a:pt x="74974" y="16025"/>
                  </a:cubicBezTo>
                  <a:cubicBezTo>
                    <a:pt x="75143" y="15988"/>
                    <a:pt x="75255" y="15965"/>
                    <a:pt x="75330" y="15965"/>
                  </a:cubicBezTo>
                  <a:lnTo>
                    <a:pt x="75375" y="15969"/>
                  </a:lnTo>
                  <a:cubicBezTo>
                    <a:pt x="75390" y="15973"/>
                    <a:pt x="75413" y="15980"/>
                    <a:pt x="75435" y="16006"/>
                  </a:cubicBezTo>
                  <a:lnTo>
                    <a:pt x="75368" y="16059"/>
                  </a:lnTo>
                  <a:lnTo>
                    <a:pt x="75435" y="16006"/>
                  </a:lnTo>
                  <a:cubicBezTo>
                    <a:pt x="75480" y="16063"/>
                    <a:pt x="75507" y="16134"/>
                    <a:pt x="75507" y="16205"/>
                  </a:cubicBezTo>
                  <a:cubicBezTo>
                    <a:pt x="75507" y="16333"/>
                    <a:pt x="75435" y="16457"/>
                    <a:pt x="75327" y="16592"/>
                  </a:cubicBezTo>
                  <a:cubicBezTo>
                    <a:pt x="75218" y="16716"/>
                    <a:pt x="75071" y="16854"/>
                    <a:pt x="74884" y="17001"/>
                  </a:cubicBezTo>
                  <a:cubicBezTo>
                    <a:pt x="75773" y="16761"/>
                    <a:pt x="76527" y="16569"/>
                    <a:pt x="77120" y="16438"/>
                  </a:cubicBezTo>
                  <a:cubicBezTo>
                    <a:pt x="77762" y="16299"/>
                    <a:pt x="78212" y="16224"/>
                    <a:pt x="78467" y="16224"/>
                  </a:cubicBezTo>
                  <a:cubicBezTo>
                    <a:pt x="78519" y="16224"/>
                    <a:pt x="78565" y="16224"/>
                    <a:pt x="78602" y="16235"/>
                  </a:cubicBezTo>
                  <a:cubicBezTo>
                    <a:pt x="78643" y="16243"/>
                    <a:pt x="78681" y="16254"/>
                    <a:pt x="78715" y="16292"/>
                  </a:cubicBezTo>
                  <a:lnTo>
                    <a:pt x="78715" y="16292"/>
                  </a:lnTo>
                  <a:cubicBezTo>
                    <a:pt x="78790" y="16378"/>
                    <a:pt x="78827" y="16487"/>
                    <a:pt x="78827" y="16595"/>
                  </a:cubicBezTo>
                  <a:cubicBezTo>
                    <a:pt x="78827" y="16682"/>
                    <a:pt x="78805" y="16768"/>
                    <a:pt x="78767" y="16854"/>
                  </a:cubicBezTo>
                  <a:cubicBezTo>
                    <a:pt x="80043" y="16577"/>
                    <a:pt x="80977" y="16430"/>
                    <a:pt x="81502" y="16430"/>
                  </a:cubicBezTo>
                  <a:cubicBezTo>
                    <a:pt x="81622" y="16430"/>
                    <a:pt x="81720" y="16438"/>
                    <a:pt x="81802" y="16453"/>
                  </a:cubicBezTo>
                  <a:cubicBezTo>
                    <a:pt x="81881" y="16472"/>
                    <a:pt x="81949" y="16498"/>
                    <a:pt x="81998" y="16550"/>
                  </a:cubicBezTo>
                  <a:cubicBezTo>
                    <a:pt x="82073" y="16637"/>
                    <a:pt x="82121" y="16734"/>
                    <a:pt x="82144" y="16839"/>
                  </a:cubicBezTo>
                  <a:cubicBezTo>
                    <a:pt x="83127" y="16674"/>
                    <a:pt x="83904" y="16584"/>
                    <a:pt x="84440" y="16584"/>
                  </a:cubicBezTo>
                  <a:cubicBezTo>
                    <a:pt x="84654" y="16584"/>
                    <a:pt x="84830" y="16599"/>
                    <a:pt x="84969" y="16629"/>
                  </a:cubicBezTo>
                  <a:cubicBezTo>
                    <a:pt x="85108" y="16659"/>
                    <a:pt x="85217" y="16701"/>
                    <a:pt x="85284" y="16783"/>
                  </a:cubicBezTo>
                  <a:cubicBezTo>
                    <a:pt x="85303" y="16802"/>
                    <a:pt x="85322" y="16824"/>
                    <a:pt x="85337" y="16847"/>
                  </a:cubicBezTo>
                  <a:cubicBezTo>
                    <a:pt x="86114" y="16746"/>
                    <a:pt x="86770" y="16693"/>
                    <a:pt x="87284" y="16693"/>
                  </a:cubicBezTo>
                  <a:cubicBezTo>
                    <a:pt x="87614" y="16693"/>
                    <a:pt x="87888" y="16716"/>
                    <a:pt x="88106" y="16761"/>
                  </a:cubicBezTo>
                  <a:cubicBezTo>
                    <a:pt x="88211" y="16783"/>
                    <a:pt x="88301" y="16809"/>
                    <a:pt x="88380" y="16847"/>
                  </a:cubicBezTo>
                  <a:cubicBezTo>
                    <a:pt x="89006" y="16787"/>
                    <a:pt x="89562" y="16757"/>
                    <a:pt x="90034" y="16757"/>
                  </a:cubicBezTo>
                  <a:cubicBezTo>
                    <a:pt x="90473" y="16757"/>
                    <a:pt x="90841" y="16783"/>
                    <a:pt x="91138" y="16836"/>
                  </a:cubicBezTo>
                  <a:cubicBezTo>
                    <a:pt x="91708" y="16794"/>
                    <a:pt x="92226" y="16772"/>
                    <a:pt x="92691" y="16772"/>
                  </a:cubicBezTo>
                  <a:cubicBezTo>
                    <a:pt x="92740" y="16772"/>
                    <a:pt x="92785" y="16772"/>
                    <a:pt x="92833" y="16772"/>
                  </a:cubicBezTo>
                  <a:cubicBezTo>
                    <a:pt x="93100" y="16704"/>
                    <a:pt x="93366" y="16637"/>
                    <a:pt x="93636" y="16569"/>
                  </a:cubicBezTo>
                  <a:cubicBezTo>
                    <a:pt x="93839" y="16517"/>
                    <a:pt x="94045" y="16460"/>
                    <a:pt x="94248" y="16408"/>
                  </a:cubicBezTo>
                  <a:cubicBezTo>
                    <a:pt x="94664" y="16299"/>
                    <a:pt x="95085" y="16194"/>
                    <a:pt x="95505" y="16089"/>
                  </a:cubicBezTo>
                  <a:cubicBezTo>
                    <a:pt x="96154" y="15916"/>
                    <a:pt x="96807" y="15748"/>
                    <a:pt x="97463" y="15586"/>
                  </a:cubicBezTo>
                  <a:cubicBezTo>
                    <a:pt x="98116" y="15414"/>
                    <a:pt x="98773" y="15245"/>
                    <a:pt x="99433" y="15080"/>
                  </a:cubicBezTo>
                  <a:cubicBezTo>
                    <a:pt x="100094" y="14907"/>
                    <a:pt x="100761" y="14734"/>
                    <a:pt x="101433" y="14569"/>
                  </a:cubicBezTo>
                  <a:cubicBezTo>
                    <a:pt x="102105" y="14393"/>
                    <a:pt x="102780" y="14220"/>
                    <a:pt x="103459" y="14052"/>
                  </a:cubicBezTo>
                  <a:cubicBezTo>
                    <a:pt x="104138" y="13875"/>
                    <a:pt x="104821" y="13699"/>
                    <a:pt x="105508" y="13530"/>
                  </a:cubicBezTo>
                  <a:cubicBezTo>
                    <a:pt x="106194" y="13350"/>
                    <a:pt x="106881" y="13177"/>
                    <a:pt x="107575" y="13005"/>
                  </a:cubicBezTo>
                  <a:cubicBezTo>
                    <a:pt x="108269" y="12825"/>
                    <a:pt x="108963" y="12648"/>
                    <a:pt x="109665" y="12480"/>
                  </a:cubicBezTo>
                  <a:cubicBezTo>
                    <a:pt x="110359" y="12296"/>
                    <a:pt x="111061" y="12119"/>
                    <a:pt x="111762" y="11951"/>
                  </a:cubicBezTo>
                  <a:cubicBezTo>
                    <a:pt x="112464" y="11767"/>
                    <a:pt x="113169" y="11590"/>
                    <a:pt x="113879" y="11418"/>
                  </a:cubicBezTo>
                  <a:cubicBezTo>
                    <a:pt x="114580" y="11234"/>
                    <a:pt x="115289" y="11058"/>
                    <a:pt x="116002" y="10885"/>
                  </a:cubicBezTo>
                  <a:cubicBezTo>
                    <a:pt x="116711" y="10701"/>
                    <a:pt x="117424" y="10521"/>
                    <a:pt x="118145" y="10345"/>
                  </a:cubicBezTo>
                  <a:cubicBezTo>
                    <a:pt x="118857" y="10161"/>
                    <a:pt x="119570" y="9984"/>
                    <a:pt x="120294" y="9808"/>
                  </a:cubicBezTo>
                  <a:cubicBezTo>
                    <a:pt x="121007" y="9624"/>
                    <a:pt x="121728" y="9444"/>
                    <a:pt x="122452" y="9272"/>
                  </a:cubicBezTo>
                  <a:cubicBezTo>
                    <a:pt x="123172" y="9084"/>
                    <a:pt x="123889" y="8908"/>
                    <a:pt x="124617" y="8731"/>
                  </a:cubicBezTo>
                  <a:cubicBezTo>
                    <a:pt x="125337" y="8547"/>
                    <a:pt x="126061" y="8367"/>
                    <a:pt x="126789" y="8191"/>
                  </a:cubicBezTo>
                  <a:cubicBezTo>
                    <a:pt x="127176" y="8093"/>
                    <a:pt x="127562" y="7996"/>
                    <a:pt x="127949" y="7898"/>
                  </a:cubicBezTo>
                  <a:cubicBezTo>
                    <a:pt x="129078" y="7598"/>
                    <a:pt x="130219" y="7313"/>
                    <a:pt x="131367" y="7039"/>
                  </a:cubicBezTo>
                  <a:cubicBezTo>
                    <a:pt x="131933" y="6897"/>
                    <a:pt x="132500" y="6754"/>
                    <a:pt x="133070" y="6619"/>
                  </a:cubicBezTo>
                  <a:cubicBezTo>
                    <a:pt x="133997" y="6379"/>
                    <a:pt x="134935" y="6146"/>
                    <a:pt x="135873" y="5925"/>
                  </a:cubicBezTo>
                  <a:cubicBezTo>
                    <a:pt x="136604" y="5741"/>
                    <a:pt x="137336" y="5561"/>
                    <a:pt x="138075" y="5388"/>
                  </a:cubicBezTo>
                  <a:cubicBezTo>
                    <a:pt x="138803" y="5204"/>
                    <a:pt x="139535" y="5024"/>
                    <a:pt x="140266" y="4852"/>
                  </a:cubicBezTo>
                  <a:cubicBezTo>
                    <a:pt x="141002" y="4668"/>
                    <a:pt x="141737" y="4488"/>
                    <a:pt x="142476" y="4315"/>
                  </a:cubicBezTo>
                  <a:cubicBezTo>
                    <a:pt x="153916" y="1422"/>
                    <a:pt x="166249" y="0"/>
                    <a:pt x="178409" y="0"/>
                  </a:cubicBezTo>
                  <a:cubicBezTo>
                    <a:pt x="206752" y="0"/>
                    <a:pt x="234172" y="7722"/>
                    <a:pt x="247225" y="22569"/>
                  </a:cubicBezTo>
                  <a:cubicBezTo>
                    <a:pt x="252970" y="29108"/>
                    <a:pt x="255521" y="36631"/>
                    <a:pt x="255577" y="44398"/>
                  </a:cubicBezTo>
                  <a:cubicBezTo>
                    <a:pt x="255574" y="61788"/>
                    <a:pt x="242516" y="80394"/>
                    <a:pt x="222443" y="91966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240;p22"/>
          <p:cNvGrpSpPr/>
          <p:nvPr/>
        </p:nvGrpSpPr>
        <p:grpSpPr>
          <a:xfrm>
            <a:off x="305175" y="4447825"/>
            <a:ext cx="4794563" cy="586750"/>
            <a:chOff x="305175" y="4447825"/>
            <a:chExt cx="4794563" cy="586750"/>
          </a:xfrm>
        </p:grpSpPr>
        <p:sp>
          <p:nvSpPr>
            <p:cNvPr id="241" name="Google Shape;241;p22"/>
            <p:cNvSpPr/>
            <p:nvPr/>
          </p:nvSpPr>
          <p:spPr>
            <a:xfrm>
              <a:off x="305175" y="4447825"/>
              <a:ext cx="561125" cy="586750"/>
            </a:xfrm>
            <a:custGeom>
              <a:avLst/>
              <a:gdLst/>
              <a:ahLst/>
              <a:cxnLst/>
              <a:rect l="l" t="t" r="r" b="b"/>
              <a:pathLst>
                <a:path w="22445" h="23470" extrusionOk="0">
                  <a:moveTo>
                    <a:pt x="14607" y="684"/>
                  </a:moveTo>
                  <a:lnTo>
                    <a:pt x="14607" y="8863"/>
                  </a:lnTo>
                  <a:lnTo>
                    <a:pt x="21762" y="8863"/>
                  </a:lnTo>
                  <a:lnTo>
                    <a:pt x="21762" y="22787"/>
                  </a:lnTo>
                  <a:lnTo>
                    <a:pt x="7838" y="22787"/>
                  </a:lnTo>
                  <a:lnTo>
                    <a:pt x="7838" y="14607"/>
                  </a:lnTo>
                  <a:lnTo>
                    <a:pt x="680" y="14607"/>
                  </a:lnTo>
                  <a:lnTo>
                    <a:pt x="680" y="684"/>
                  </a:lnTo>
                  <a:close/>
                  <a:moveTo>
                    <a:pt x="0" y="1"/>
                  </a:moveTo>
                  <a:lnTo>
                    <a:pt x="0" y="15290"/>
                  </a:lnTo>
                  <a:lnTo>
                    <a:pt x="7156" y="15290"/>
                  </a:lnTo>
                  <a:lnTo>
                    <a:pt x="7156" y="23470"/>
                  </a:lnTo>
                  <a:lnTo>
                    <a:pt x="22445" y="23470"/>
                  </a:lnTo>
                  <a:lnTo>
                    <a:pt x="22445" y="8180"/>
                  </a:lnTo>
                  <a:lnTo>
                    <a:pt x="15286" y="8180"/>
                  </a:lnTo>
                  <a:lnTo>
                    <a:pt x="152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2"/>
            <p:cNvSpPr/>
            <p:nvPr/>
          </p:nvSpPr>
          <p:spPr>
            <a:xfrm>
              <a:off x="4044263" y="4850125"/>
              <a:ext cx="1055475" cy="83025"/>
            </a:xfrm>
            <a:custGeom>
              <a:avLst/>
              <a:gdLst/>
              <a:ahLst/>
              <a:cxnLst/>
              <a:rect l="l" t="t" r="r" b="b"/>
              <a:pathLst>
                <a:path w="42219" h="3321" extrusionOk="0">
                  <a:moveTo>
                    <a:pt x="0" y="739"/>
                  </a:moveTo>
                  <a:lnTo>
                    <a:pt x="740" y="0"/>
                  </a:lnTo>
                  <a:lnTo>
                    <a:pt x="3373" y="2638"/>
                  </a:lnTo>
                  <a:lnTo>
                    <a:pt x="2638" y="3321"/>
                  </a:lnTo>
                  <a:close/>
                  <a:moveTo>
                    <a:pt x="3535" y="739"/>
                  </a:moveTo>
                  <a:lnTo>
                    <a:pt x="4274" y="0"/>
                  </a:lnTo>
                  <a:lnTo>
                    <a:pt x="6912" y="2638"/>
                  </a:lnTo>
                  <a:lnTo>
                    <a:pt x="6172" y="3321"/>
                  </a:lnTo>
                  <a:close/>
                  <a:moveTo>
                    <a:pt x="7073" y="739"/>
                  </a:moveTo>
                  <a:lnTo>
                    <a:pt x="7812" y="0"/>
                  </a:lnTo>
                  <a:lnTo>
                    <a:pt x="10446" y="2638"/>
                  </a:lnTo>
                  <a:lnTo>
                    <a:pt x="9711" y="3321"/>
                  </a:lnTo>
                  <a:close/>
                  <a:moveTo>
                    <a:pt x="10607" y="739"/>
                  </a:moveTo>
                  <a:lnTo>
                    <a:pt x="11347" y="0"/>
                  </a:lnTo>
                  <a:lnTo>
                    <a:pt x="13984" y="2638"/>
                  </a:lnTo>
                  <a:lnTo>
                    <a:pt x="13245" y="3321"/>
                  </a:lnTo>
                  <a:close/>
                  <a:moveTo>
                    <a:pt x="14146" y="739"/>
                  </a:moveTo>
                  <a:lnTo>
                    <a:pt x="14885" y="0"/>
                  </a:lnTo>
                  <a:lnTo>
                    <a:pt x="17519" y="2638"/>
                  </a:lnTo>
                  <a:lnTo>
                    <a:pt x="16783" y="3321"/>
                  </a:lnTo>
                  <a:close/>
                  <a:moveTo>
                    <a:pt x="17680" y="739"/>
                  </a:moveTo>
                  <a:lnTo>
                    <a:pt x="18419" y="0"/>
                  </a:lnTo>
                  <a:lnTo>
                    <a:pt x="21057" y="2638"/>
                  </a:lnTo>
                  <a:lnTo>
                    <a:pt x="20318" y="3321"/>
                  </a:lnTo>
                  <a:close/>
                  <a:moveTo>
                    <a:pt x="21218" y="739"/>
                  </a:moveTo>
                  <a:lnTo>
                    <a:pt x="21957" y="0"/>
                  </a:lnTo>
                  <a:lnTo>
                    <a:pt x="24591" y="2638"/>
                  </a:lnTo>
                  <a:lnTo>
                    <a:pt x="23852" y="3321"/>
                  </a:lnTo>
                  <a:close/>
                  <a:moveTo>
                    <a:pt x="24752" y="739"/>
                  </a:moveTo>
                  <a:lnTo>
                    <a:pt x="25492" y="0"/>
                  </a:lnTo>
                  <a:lnTo>
                    <a:pt x="28129" y="2638"/>
                  </a:lnTo>
                  <a:lnTo>
                    <a:pt x="27390" y="3321"/>
                  </a:lnTo>
                  <a:close/>
                  <a:moveTo>
                    <a:pt x="28291" y="739"/>
                  </a:moveTo>
                  <a:lnTo>
                    <a:pt x="29026" y="0"/>
                  </a:lnTo>
                  <a:lnTo>
                    <a:pt x="31664" y="2638"/>
                  </a:lnTo>
                  <a:lnTo>
                    <a:pt x="30925" y="3321"/>
                  </a:lnTo>
                  <a:close/>
                  <a:moveTo>
                    <a:pt x="31825" y="739"/>
                  </a:moveTo>
                  <a:lnTo>
                    <a:pt x="32564" y="0"/>
                  </a:lnTo>
                  <a:lnTo>
                    <a:pt x="35202" y="2638"/>
                  </a:lnTo>
                  <a:lnTo>
                    <a:pt x="34463" y="3321"/>
                  </a:lnTo>
                  <a:close/>
                  <a:moveTo>
                    <a:pt x="35363" y="739"/>
                  </a:moveTo>
                  <a:lnTo>
                    <a:pt x="36099" y="0"/>
                  </a:lnTo>
                  <a:lnTo>
                    <a:pt x="38736" y="2638"/>
                  </a:lnTo>
                  <a:lnTo>
                    <a:pt x="37997" y="3321"/>
                  </a:lnTo>
                  <a:close/>
                  <a:moveTo>
                    <a:pt x="41535" y="3321"/>
                  </a:moveTo>
                  <a:lnTo>
                    <a:pt x="38898" y="739"/>
                  </a:lnTo>
                  <a:lnTo>
                    <a:pt x="39637" y="0"/>
                  </a:lnTo>
                  <a:lnTo>
                    <a:pt x="42218" y="263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3" name="Google Shape;243;p22"/>
          <p:cNvSpPr/>
          <p:nvPr/>
        </p:nvSpPr>
        <p:spPr>
          <a:xfrm>
            <a:off x="8630675" y="1969650"/>
            <a:ext cx="1204200" cy="1204200"/>
          </a:xfrm>
          <a:prstGeom prst="donut">
            <a:avLst>
              <a:gd name="adj" fmla="val 16301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_1"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Google Shape;245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6" name="Google Shape;246;p23"/>
          <p:cNvGrpSpPr/>
          <p:nvPr/>
        </p:nvGrpSpPr>
        <p:grpSpPr>
          <a:xfrm>
            <a:off x="-2575261" y="-3795974"/>
            <a:ext cx="13807037" cy="11625718"/>
            <a:chOff x="-2575261" y="-3795974"/>
            <a:chExt cx="13807037" cy="11625718"/>
          </a:xfrm>
        </p:grpSpPr>
        <p:sp>
          <p:nvSpPr>
            <p:cNvPr id="247" name="Google Shape;247;p23"/>
            <p:cNvSpPr/>
            <p:nvPr/>
          </p:nvSpPr>
          <p:spPr>
            <a:xfrm flipH="1">
              <a:off x="3408533" y="4541250"/>
              <a:ext cx="7823243" cy="3288494"/>
            </a:xfrm>
            <a:custGeom>
              <a:avLst/>
              <a:gdLst/>
              <a:ahLst/>
              <a:cxnLst/>
              <a:rect l="l" t="t" r="r" b="b"/>
              <a:pathLst>
                <a:path w="255578" h="107432" extrusionOk="0">
                  <a:moveTo>
                    <a:pt x="121915" y="18100"/>
                  </a:moveTo>
                  <a:lnTo>
                    <a:pt x="121915" y="18100"/>
                  </a:lnTo>
                  <a:close/>
                  <a:moveTo>
                    <a:pt x="247188" y="22602"/>
                  </a:moveTo>
                  <a:cubicBezTo>
                    <a:pt x="234153" y="7771"/>
                    <a:pt x="206741" y="45"/>
                    <a:pt x="178409" y="49"/>
                  </a:cubicBezTo>
                  <a:cubicBezTo>
                    <a:pt x="167198" y="49"/>
                    <a:pt x="155841" y="1257"/>
                    <a:pt x="145174" y="3711"/>
                  </a:cubicBezTo>
                  <a:cubicBezTo>
                    <a:pt x="155226" y="1576"/>
                    <a:pt x="165833" y="522"/>
                    <a:pt x="176308" y="522"/>
                  </a:cubicBezTo>
                  <a:cubicBezTo>
                    <a:pt x="204148" y="522"/>
                    <a:pt x="231009" y="7973"/>
                    <a:pt x="243691" y="22404"/>
                  </a:cubicBezTo>
                  <a:cubicBezTo>
                    <a:pt x="249285" y="28771"/>
                    <a:pt x="251818" y="36095"/>
                    <a:pt x="251818" y="43662"/>
                  </a:cubicBezTo>
                  <a:cubicBezTo>
                    <a:pt x="251818" y="60809"/>
                    <a:pt x="238821" y="79220"/>
                    <a:pt x="218969" y="90709"/>
                  </a:cubicBezTo>
                  <a:cubicBezTo>
                    <a:pt x="202201" y="100415"/>
                    <a:pt x="178905" y="106114"/>
                    <a:pt x="156363" y="106114"/>
                  </a:cubicBezTo>
                  <a:cubicBezTo>
                    <a:pt x="138642" y="106114"/>
                    <a:pt x="121390" y="102595"/>
                    <a:pt x="108130" y="94727"/>
                  </a:cubicBezTo>
                  <a:cubicBezTo>
                    <a:pt x="121870" y="103484"/>
                    <a:pt x="140251" y="107386"/>
                    <a:pt x="159120" y="107386"/>
                  </a:cubicBezTo>
                  <a:cubicBezTo>
                    <a:pt x="181963" y="107386"/>
                    <a:pt x="205522" y="101664"/>
                    <a:pt x="222421" y="91924"/>
                  </a:cubicBezTo>
                  <a:cubicBezTo>
                    <a:pt x="242483" y="80361"/>
                    <a:pt x="255528" y="61762"/>
                    <a:pt x="255528" y="44398"/>
                  </a:cubicBezTo>
                  <a:cubicBezTo>
                    <a:pt x="255528" y="36642"/>
                    <a:pt x="252928" y="29135"/>
                    <a:pt x="247188" y="22602"/>
                  </a:cubicBezTo>
                  <a:moveTo>
                    <a:pt x="174218" y="1040"/>
                  </a:moveTo>
                  <a:cubicBezTo>
                    <a:pt x="201552" y="1043"/>
                    <a:pt x="227842" y="8229"/>
                    <a:pt x="240156" y="22242"/>
                  </a:cubicBezTo>
                  <a:cubicBezTo>
                    <a:pt x="245601" y="28433"/>
                    <a:pt x="248062" y="35558"/>
                    <a:pt x="248062" y="42931"/>
                  </a:cubicBezTo>
                  <a:cubicBezTo>
                    <a:pt x="248062" y="59833"/>
                    <a:pt x="235125" y="78049"/>
                    <a:pt x="215494" y="89455"/>
                  </a:cubicBezTo>
                  <a:cubicBezTo>
                    <a:pt x="198869" y="99121"/>
                    <a:pt x="175843" y="104801"/>
                    <a:pt x="153605" y="104801"/>
                  </a:cubicBezTo>
                  <a:cubicBezTo>
                    <a:pt x="136394" y="104801"/>
                    <a:pt x="119653" y="101398"/>
                    <a:pt x="106716" y="93800"/>
                  </a:cubicBezTo>
                  <a:cubicBezTo>
                    <a:pt x="106753" y="93827"/>
                    <a:pt x="106795" y="93853"/>
                    <a:pt x="106832" y="93879"/>
                  </a:cubicBezTo>
                  <a:cubicBezTo>
                    <a:pt x="120246" y="102306"/>
                    <a:pt x="138053" y="106066"/>
                    <a:pt x="156363" y="106066"/>
                  </a:cubicBezTo>
                  <a:cubicBezTo>
                    <a:pt x="178897" y="106066"/>
                    <a:pt x="202186" y="100366"/>
                    <a:pt x="218943" y="90667"/>
                  </a:cubicBezTo>
                  <a:cubicBezTo>
                    <a:pt x="238783" y="79186"/>
                    <a:pt x="251769" y="60783"/>
                    <a:pt x="251769" y="43662"/>
                  </a:cubicBezTo>
                  <a:cubicBezTo>
                    <a:pt x="251769" y="36106"/>
                    <a:pt x="249240" y="28797"/>
                    <a:pt x="243653" y="22437"/>
                  </a:cubicBezTo>
                  <a:cubicBezTo>
                    <a:pt x="230990" y="8026"/>
                    <a:pt x="204137" y="571"/>
                    <a:pt x="176308" y="571"/>
                  </a:cubicBezTo>
                  <a:cubicBezTo>
                    <a:pt x="165116" y="571"/>
                    <a:pt x="153774" y="1775"/>
                    <a:pt x="143125" y="4218"/>
                  </a:cubicBezTo>
                  <a:cubicBezTo>
                    <a:pt x="153158" y="2094"/>
                    <a:pt x="163765" y="1040"/>
                    <a:pt x="174218" y="1040"/>
                  </a:cubicBezTo>
                  <a:moveTo>
                    <a:pt x="141261" y="4679"/>
                  </a:moveTo>
                  <a:cubicBezTo>
                    <a:pt x="141242" y="4683"/>
                    <a:pt x="141223" y="4687"/>
                    <a:pt x="141204" y="4694"/>
                  </a:cubicBezTo>
                  <a:cubicBezTo>
                    <a:pt x="151196" y="2597"/>
                    <a:pt x="161754" y="1557"/>
                    <a:pt x="172147" y="1557"/>
                  </a:cubicBezTo>
                  <a:cubicBezTo>
                    <a:pt x="198967" y="1557"/>
                    <a:pt x="224679" y="8484"/>
                    <a:pt x="236626" y="22077"/>
                  </a:cubicBezTo>
                  <a:cubicBezTo>
                    <a:pt x="241920" y="28099"/>
                    <a:pt x="244310" y="35022"/>
                    <a:pt x="244310" y="42199"/>
                  </a:cubicBezTo>
                  <a:cubicBezTo>
                    <a:pt x="244310" y="58858"/>
                    <a:pt x="231433" y="76879"/>
                    <a:pt x="212024" y="88206"/>
                  </a:cubicBezTo>
                  <a:cubicBezTo>
                    <a:pt x="195541" y="97826"/>
                    <a:pt x="172785" y="103488"/>
                    <a:pt x="150855" y="103488"/>
                  </a:cubicBezTo>
                  <a:cubicBezTo>
                    <a:pt x="134335" y="103488"/>
                    <a:pt x="118283" y="100276"/>
                    <a:pt x="105733" y="93117"/>
                  </a:cubicBezTo>
                  <a:cubicBezTo>
                    <a:pt x="105838" y="93192"/>
                    <a:pt x="105947" y="93268"/>
                    <a:pt x="106052" y="93343"/>
                  </a:cubicBezTo>
                  <a:cubicBezTo>
                    <a:pt x="119068" y="101222"/>
                    <a:pt x="136094" y="104749"/>
                    <a:pt x="153605" y="104749"/>
                  </a:cubicBezTo>
                  <a:cubicBezTo>
                    <a:pt x="175836" y="104749"/>
                    <a:pt x="198854" y="99068"/>
                    <a:pt x="215468" y="89410"/>
                  </a:cubicBezTo>
                  <a:cubicBezTo>
                    <a:pt x="235087" y="78012"/>
                    <a:pt x="248013" y="59803"/>
                    <a:pt x="248009" y="42931"/>
                  </a:cubicBezTo>
                  <a:cubicBezTo>
                    <a:pt x="248009" y="35569"/>
                    <a:pt x="245552" y="28459"/>
                    <a:pt x="240119" y="22276"/>
                  </a:cubicBezTo>
                  <a:cubicBezTo>
                    <a:pt x="227824" y="8281"/>
                    <a:pt x="201544" y="1092"/>
                    <a:pt x="174218" y="1092"/>
                  </a:cubicBezTo>
                  <a:cubicBezTo>
                    <a:pt x="163116" y="1092"/>
                    <a:pt x="151841" y="2282"/>
                    <a:pt x="141261" y="4679"/>
                  </a:cubicBezTo>
                  <a:close/>
                  <a:moveTo>
                    <a:pt x="140184" y="4968"/>
                  </a:moveTo>
                  <a:cubicBezTo>
                    <a:pt x="140094" y="4991"/>
                    <a:pt x="140008" y="5017"/>
                    <a:pt x="139918" y="5039"/>
                  </a:cubicBezTo>
                  <a:cubicBezTo>
                    <a:pt x="149680" y="3058"/>
                    <a:pt x="159972" y="2072"/>
                    <a:pt x="170087" y="2072"/>
                  </a:cubicBezTo>
                  <a:cubicBezTo>
                    <a:pt x="196393" y="2072"/>
                    <a:pt x="221516" y="8735"/>
                    <a:pt x="233099" y="21916"/>
                  </a:cubicBezTo>
                  <a:cubicBezTo>
                    <a:pt x="238239" y="27765"/>
                    <a:pt x="240562" y="34493"/>
                    <a:pt x="240562" y="41475"/>
                  </a:cubicBezTo>
                  <a:cubicBezTo>
                    <a:pt x="240558" y="57886"/>
                    <a:pt x="227741" y="75708"/>
                    <a:pt x="208549" y="86953"/>
                  </a:cubicBezTo>
                  <a:cubicBezTo>
                    <a:pt x="192209" y="96536"/>
                    <a:pt x="169731" y="102179"/>
                    <a:pt x="148112" y="102179"/>
                  </a:cubicBezTo>
                  <a:cubicBezTo>
                    <a:pt x="132327" y="102179"/>
                    <a:pt x="117004" y="99169"/>
                    <a:pt x="104862" y="92487"/>
                  </a:cubicBezTo>
                  <a:cubicBezTo>
                    <a:pt x="105001" y="92588"/>
                    <a:pt x="105140" y="92693"/>
                    <a:pt x="105279" y="92795"/>
                  </a:cubicBezTo>
                  <a:cubicBezTo>
                    <a:pt x="117889" y="100137"/>
                    <a:pt x="134132" y="103432"/>
                    <a:pt x="150855" y="103432"/>
                  </a:cubicBezTo>
                  <a:cubicBezTo>
                    <a:pt x="172778" y="103432"/>
                    <a:pt x="195522" y="97774"/>
                    <a:pt x="211994" y="88157"/>
                  </a:cubicBezTo>
                  <a:cubicBezTo>
                    <a:pt x="231392" y="76838"/>
                    <a:pt x="244257" y="58828"/>
                    <a:pt x="244257" y="42199"/>
                  </a:cubicBezTo>
                  <a:cubicBezTo>
                    <a:pt x="244257" y="35037"/>
                    <a:pt x="241867" y="28125"/>
                    <a:pt x="236585" y="22115"/>
                  </a:cubicBezTo>
                  <a:cubicBezTo>
                    <a:pt x="224661" y="8540"/>
                    <a:pt x="198959" y="1614"/>
                    <a:pt x="172147" y="1614"/>
                  </a:cubicBezTo>
                  <a:cubicBezTo>
                    <a:pt x="161398" y="1614"/>
                    <a:pt x="150472" y="2724"/>
                    <a:pt x="140184" y="4968"/>
                  </a:cubicBezTo>
                  <a:close/>
                  <a:moveTo>
                    <a:pt x="139058" y="5216"/>
                  </a:moveTo>
                  <a:lnTo>
                    <a:pt x="139058" y="5216"/>
                  </a:lnTo>
                  <a:cubicBezTo>
                    <a:pt x="139118" y="5204"/>
                    <a:pt x="139182" y="5193"/>
                    <a:pt x="139242" y="5178"/>
                  </a:cubicBezTo>
                  <a:cubicBezTo>
                    <a:pt x="139261" y="5174"/>
                    <a:pt x="139280" y="5167"/>
                    <a:pt x="139302" y="5163"/>
                  </a:cubicBezTo>
                  <a:cubicBezTo>
                    <a:pt x="139220" y="5182"/>
                    <a:pt x="139141" y="5197"/>
                    <a:pt x="139058" y="5216"/>
                  </a:cubicBezTo>
                  <a:close/>
                  <a:moveTo>
                    <a:pt x="168039" y="2597"/>
                  </a:moveTo>
                  <a:cubicBezTo>
                    <a:pt x="193815" y="2597"/>
                    <a:pt x="218346" y="9005"/>
                    <a:pt x="229561" y="21769"/>
                  </a:cubicBezTo>
                  <a:cubicBezTo>
                    <a:pt x="234551" y="27450"/>
                    <a:pt x="236802" y="33978"/>
                    <a:pt x="236802" y="40766"/>
                  </a:cubicBezTo>
                  <a:cubicBezTo>
                    <a:pt x="236802" y="56926"/>
                    <a:pt x="224038" y="74553"/>
                    <a:pt x="205071" y="85719"/>
                  </a:cubicBezTo>
                  <a:cubicBezTo>
                    <a:pt x="188881" y="95252"/>
                    <a:pt x="166711" y="100858"/>
                    <a:pt x="145425" y="100858"/>
                  </a:cubicBezTo>
                  <a:cubicBezTo>
                    <a:pt x="130376" y="100858"/>
                    <a:pt x="115766" y="98055"/>
                    <a:pt x="104026" y="91861"/>
                  </a:cubicBezTo>
                  <a:cubicBezTo>
                    <a:pt x="104187" y="91984"/>
                    <a:pt x="104352" y="92108"/>
                    <a:pt x="104513" y="92228"/>
                  </a:cubicBezTo>
                  <a:cubicBezTo>
                    <a:pt x="116704" y="99053"/>
                    <a:pt x="132170" y="102122"/>
                    <a:pt x="148112" y="102122"/>
                  </a:cubicBezTo>
                  <a:cubicBezTo>
                    <a:pt x="169720" y="102122"/>
                    <a:pt x="192191" y="96479"/>
                    <a:pt x="208523" y="86904"/>
                  </a:cubicBezTo>
                  <a:cubicBezTo>
                    <a:pt x="227700" y="75667"/>
                    <a:pt x="240502" y="57852"/>
                    <a:pt x="240502" y="41475"/>
                  </a:cubicBezTo>
                  <a:cubicBezTo>
                    <a:pt x="240502" y="34504"/>
                    <a:pt x="238187" y="27795"/>
                    <a:pt x="233054" y="21953"/>
                  </a:cubicBezTo>
                  <a:cubicBezTo>
                    <a:pt x="221494" y="8795"/>
                    <a:pt x="196382" y="2128"/>
                    <a:pt x="170087" y="2128"/>
                  </a:cubicBezTo>
                  <a:cubicBezTo>
                    <a:pt x="159694" y="2128"/>
                    <a:pt x="149114" y="3171"/>
                    <a:pt x="139115" y="5264"/>
                  </a:cubicBezTo>
                  <a:cubicBezTo>
                    <a:pt x="138946" y="5313"/>
                    <a:pt x="138773" y="5362"/>
                    <a:pt x="138601" y="5411"/>
                  </a:cubicBezTo>
                  <a:cubicBezTo>
                    <a:pt x="148149" y="3535"/>
                    <a:pt x="158182" y="2597"/>
                    <a:pt x="168039" y="2597"/>
                  </a:cubicBezTo>
                  <a:close/>
                  <a:moveTo>
                    <a:pt x="137985" y="5505"/>
                  </a:moveTo>
                  <a:cubicBezTo>
                    <a:pt x="137858" y="5542"/>
                    <a:pt x="137726" y="5576"/>
                    <a:pt x="137599" y="5610"/>
                  </a:cubicBezTo>
                  <a:cubicBezTo>
                    <a:pt x="137753" y="5580"/>
                    <a:pt x="137910" y="5550"/>
                    <a:pt x="138064" y="5516"/>
                  </a:cubicBezTo>
                  <a:cubicBezTo>
                    <a:pt x="138192" y="5478"/>
                    <a:pt x="138323" y="5441"/>
                    <a:pt x="138450" y="5403"/>
                  </a:cubicBezTo>
                  <a:cubicBezTo>
                    <a:pt x="138297" y="5437"/>
                    <a:pt x="138139" y="5471"/>
                    <a:pt x="137985" y="5505"/>
                  </a:cubicBezTo>
                  <a:close/>
                  <a:moveTo>
                    <a:pt x="166009" y="3107"/>
                  </a:moveTo>
                  <a:cubicBezTo>
                    <a:pt x="191256" y="3107"/>
                    <a:pt x="215179" y="9264"/>
                    <a:pt x="226034" y="21616"/>
                  </a:cubicBezTo>
                  <a:cubicBezTo>
                    <a:pt x="230874" y="27124"/>
                    <a:pt x="233058" y="33457"/>
                    <a:pt x="233058" y="40049"/>
                  </a:cubicBezTo>
                  <a:cubicBezTo>
                    <a:pt x="233054" y="55961"/>
                    <a:pt x="220350" y="73389"/>
                    <a:pt x="201601" y="84473"/>
                  </a:cubicBezTo>
                  <a:cubicBezTo>
                    <a:pt x="185557" y="93969"/>
                    <a:pt x="163668" y="99552"/>
                    <a:pt x="142698" y="99552"/>
                  </a:cubicBezTo>
                  <a:cubicBezTo>
                    <a:pt x="128403" y="99552"/>
                    <a:pt x="114531" y="96956"/>
                    <a:pt x="103227" y="91234"/>
                  </a:cubicBezTo>
                  <a:cubicBezTo>
                    <a:pt x="103399" y="91369"/>
                    <a:pt x="103572" y="91508"/>
                    <a:pt x="103744" y="91643"/>
                  </a:cubicBezTo>
                  <a:cubicBezTo>
                    <a:pt x="115526" y="97950"/>
                    <a:pt x="130249" y="100798"/>
                    <a:pt x="145425" y="100798"/>
                  </a:cubicBezTo>
                  <a:cubicBezTo>
                    <a:pt x="166703" y="100798"/>
                    <a:pt x="188863" y="95196"/>
                    <a:pt x="205041" y="85666"/>
                  </a:cubicBezTo>
                  <a:cubicBezTo>
                    <a:pt x="223940" y="74511"/>
                    <a:pt x="236742" y="56896"/>
                    <a:pt x="236742" y="40766"/>
                  </a:cubicBezTo>
                  <a:cubicBezTo>
                    <a:pt x="236742" y="33990"/>
                    <a:pt x="234495" y="27476"/>
                    <a:pt x="229516" y="21811"/>
                  </a:cubicBezTo>
                  <a:cubicBezTo>
                    <a:pt x="218323" y="9069"/>
                    <a:pt x="193808" y="2657"/>
                    <a:pt x="168039" y="2657"/>
                  </a:cubicBezTo>
                  <a:cubicBezTo>
                    <a:pt x="157953" y="2657"/>
                    <a:pt x="147680" y="3636"/>
                    <a:pt x="137936" y="5602"/>
                  </a:cubicBezTo>
                  <a:cubicBezTo>
                    <a:pt x="137779" y="5651"/>
                    <a:pt x="137629" y="5696"/>
                    <a:pt x="137471" y="5741"/>
                  </a:cubicBezTo>
                  <a:cubicBezTo>
                    <a:pt x="146750" y="3985"/>
                    <a:pt x="156475" y="3107"/>
                    <a:pt x="166009" y="3107"/>
                  </a:cubicBezTo>
                  <a:moveTo>
                    <a:pt x="136766" y="5846"/>
                  </a:moveTo>
                  <a:cubicBezTo>
                    <a:pt x="136646" y="5880"/>
                    <a:pt x="136533" y="5914"/>
                    <a:pt x="136417" y="5944"/>
                  </a:cubicBezTo>
                  <a:cubicBezTo>
                    <a:pt x="136616" y="5906"/>
                    <a:pt x="136818" y="5865"/>
                    <a:pt x="137021" y="5827"/>
                  </a:cubicBezTo>
                  <a:cubicBezTo>
                    <a:pt x="137149" y="5790"/>
                    <a:pt x="137276" y="5752"/>
                    <a:pt x="137404" y="5711"/>
                  </a:cubicBezTo>
                  <a:cubicBezTo>
                    <a:pt x="137190" y="5756"/>
                    <a:pt x="136976" y="5801"/>
                    <a:pt x="136766" y="5846"/>
                  </a:cubicBezTo>
                  <a:close/>
                  <a:moveTo>
                    <a:pt x="136863" y="5756"/>
                  </a:moveTo>
                  <a:cubicBezTo>
                    <a:pt x="136807" y="5771"/>
                    <a:pt x="136755" y="5782"/>
                    <a:pt x="136702" y="5797"/>
                  </a:cubicBezTo>
                  <a:cubicBezTo>
                    <a:pt x="136766" y="5786"/>
                    <a:pt x="136830" y="5771"/>
                    <a:pt x="136890" y="5760"/>
                  </a:cubicBezTo>
                  <a:cubicBezTo>
                    <a:pt x="136946" y="5741"/>
                    <a:pt x="136998" y="5726"/>
                    <a:pt x="137051" y="5711"/>
                  </a:cubicBezTo>
                  <a:cubicBezTo>
                    <a:pt x="136987" y="5726"/>
                    <a:pt x="136923" y="5741"/>
                    <a:pt x="136863" y="5756"/>
                  </a:cubicBezTo>
                  <a:close/>
                  <a:moveTo>
                    <a:pt x="135584" y="6101"/>
                  </a:moveTo>
                  <a:cubicBezTo>
                    <a:pt x="135528" y="6116"/>
                    <a:pt x="135471" y="6131"/>
                    <a:pt x="135419" y="6146"/>
                  </a:cubicBezTo>
                  <a:cubicBezTo>
                    <a:pt x="135561" y="6116"/>
                    <a:pt x="135704" y="6086"/>
                    <a:pt x="135847" y="6060"/>
                  </a:cubicBezTo>
                  <a:cubicBezTo>
                    <a:pt x="135918" y="6037"/>
                    <a:pt x="135993" y="6015"/>
                    <a:pt x="136064" y="5996"/>
                  </a:cubicBezTo>
                  <a:cubicBezTo>
                    <a:pt x="135903" y="6030"/>
                    <a:pt x="135742" y="6064"/>
                    <a:pt x="135584" y="6101"/>
                  </a:cubicBezTo>
                  <a:moveTo>
                    <a:pt x="134545" y="6390"/>
                  </a:moveTo>
                  <a:cubicBezTo>
                    <a:pt x="134357" y="6446"/>
                    <a:pt x="134169" y="6499"/>
                    <a:pt x="133986" y="6551"/>
                  </a:cubicBezTo>
                  <a:cubicBezTo>
                    <a:pt x="134192" y="6510"/>
                    <a:pt x="134398" y="6469"/>
                    <a:pt x="134605" y="6431"/>
                  </a:cubicBezTo>
                  <a:cubicBezTo>
                    <a:pt x="134789" y="6375"/>
                    <a:pt x="134972" y="6319"/>
                    <a:pt x="135156" y="6262"/>
                  </a:cubicBezTo>
                  <a:cubicBezTo>
                    <a:pt x="134954" y="6308"/>
                    <a:pt x="134747" y="6349"/>
                    <a:pt x="134545" y="6390"/>
                  </a:cubicBezTo>
                  <a:close/>
                  <a:moveTo>
                    <a:pt x="133351" y="6649"/>
                  </a:moveTo>
                  <a:cubicBezTo>
                    <a:pt x="133209" y="6690"/>
                    <a:pt x="133066" y="6728"/>
                    <a:pt x="132924" y="6769"/>
                  </a:cubicBezTo>
                  <a:cubicBezTo>
                    <a:pt x="133078" y="6735"/>
                    <a:pt x="133231" y="6705"/>
                    <a:pt x="133385" y="6671"/>
                  </a:cubicBezTo>
                  <a:cubicBezTo>
                    <a:pt x="133524" y="6630"/>
                    <a:pt x="133667" y="6589"/>
                    <a:pt x="133805" y="6551"/>
                  </a:cubicBezTo>
                  <a:cubicBezTo>
                    <a:pt x="133655" y="6581"/>
                    <a:pt x="133502" y="6615"/>
                    <a:pt x="133351" y="6649"/>
                  </a:cubicBezTo>
                  <a:close/>
                  <a:moveTo>
                    <a:pt x="133588" y="6746"/>
                  </a:moveTo>
                  <a:cubicBezTo>
                    <a:pt x="133730" y="6701"/>
                    <a:pt x="133869" y="6656"/>
                    <a:pt x="134008" y="6615"/>
                  </a:cubicBezTo>
                  <a:cubicBezTo>
                    <a:pt x="133757" y="6664"/>
                    <a:pt x="133509" y="6713"/>
                    <a:pt x="133261" y="6765"/>
                  </a:cubicBezTo>
                  <a:cubicBezTo>
                    <a:pt x="133130" y="6803"/>
                    <a:pt x="133003" y="6844"/>
                    <a:pt x="132871" y="6882"/>
                  </a:cubicBezTo>
                  <a:cubicBezTo>
                    <a:pt x="133111" y="6837"/>
                    <a:pt x="133348" y="6792"/>
                    <a:pt x="133588" y="6746"/>
                  </a:cubicBezTo>
                  <a:close/>
                  <a:moveTo>
                    <a:pt x="132016" y="7028"/>
                  </a:moveTo>
                  <a:cubicBezTo>
                    <a:pt x="131933" y="7050"/>
                    <a:pt x="131851" y="7073"/>
                    <a:pt x="131768" y="7099"/>
                  </a:cubicBezTo>
                  <a:cubicBezTo>
                    <a:pt x="131967" y="7058"/>
                    <a:pt x="132170" y="7017"/>
                    <a:pt x="132372" y="6979"/>
                  </a:cubicBezTo>
                  <a:cubicBezTo>
                    <a:pt x="132470" y="6949"/>
                    <a:pt x="132571" y="6919"/>
                    <a:pt x="132669" y="6889"/>
                  </a:cubicBezTo>
                  <a:cubicBezTo>
                    <a:pt x="132451" y="6934"/>
                    <a:pt x="132233" y="6979"/>
                    <a:pt x="132016" y="7028"/>
                  </a:cubicBezTo>
                  <a:close/>
                  <a:moveTo>
                    <a:pt x="132110" y="6930"/>
                  </a:moveTo>
                  <a:cubicBezTo>
                    <a:pt x="132050" y="6945"/>
                    <a:pt x="131986" y="6964"/>
                    <a:pt x="131926" y="6979"/>
                  </a:cubicBezTo>
                  <a:cubicBezTo>
                    <a:pt x="131997" y="6964"/>
                    <a:pt x="132068" y="6949"/>
                    <a:pt x="132140" y="6934"/>
                  </a:cubicBezTo>
                  <a:cubicBezTo>
                    <a:pt x="132203" y="6915"/>
                    <a:pt x="132263" y="6897"/>
                    <a:pt x="132323" y="6882"/>
                  </a:cubicBezTo>
                  <a:cubicBezTo>
                    <a:pt x="132252" y="6897"/>
                    <a:pt x="132181" y="6915"/>
                    <a:pt x="132110" y="6930"/>
                  </a:cubicBezTo>
                  <a:close/>
                  <a:moveTo>
                    <a:pt x="131014" y="7321"/>
                  </a:moveTo>
                  <a:cubicBezTo>
                    <a:pt x="130898" y="7354"/>
                    <a:pt x="130781" y="7388"/>
                    <a:pt x="130669" y="7426"/>
                  </a:cubicBezTo>
                  <a:cubicBezTo>
                    <a:pt x="130901" y="7381"/>
                    <a:pt x="131134" y="7336"/>
                    <a:pt x="131367" y="7291"/>
                  </a:cubicBezTo>
                  <a:cubicBezTo>
                    <a:pt x="131494" y="7249"/>
                    <a:pt x="131622" y="7212"/>
                    <a:pt x="131749" y="7170"/>
                  </a:cubicBezTo>
                  <a:cubicBezTo>
                    <a:pt x="131502" y="7219"/>
                    <a:pt x="131258" y="7268"/>
                    <a:pt x="131014" y="7321"/>
                  </a:cubicBezTo>
                  <a:moveTo>
                    <a:pt x="130710" y="7313"/>
                  </a:moveTo>
                  <a:cubicBezTo>
                    <a:pt x="130706" y="7313"/>
                    <a:pt x="130703" y="7317"/>
                    <a:pt x="130699" y="7317"/>
                  </a:cubicBezTo>
                  <a:cubicBezTo>
                    <a:pt x="130845" y="7287"/>
                    <a:pt x="130991" y="7257"/>
                    <a:pt x="131138" y="7227"/>
                  </a:cubicBezTo>
                  <a:cubicBezTo>
                    <a:pt x="131175" y="7215"/>
                    <a:pt x="131209" y="7204"/>
                    <a:pt x="131243" y="7193"/>
                  </a:cubicBezTo>
                  <a:cubicBezTo>
                    <a:pt x="131067" y="7234"/>
                    <a:pt x="130886" y="7272"/>
                    <a:pt x="130710" y="7313"/>
                  </a:cubicBezTo>
                  <a:moveTo>
                    <a:pt x="129753" y="7587"/>
                  </a:moveTo>
                  <a:cubicBezTo>
                    <a:pt x="129686" y="7606"/>
                    <a:pt x="129626" y="7624"/>
                    <a:pt x="129558" y="7643"/>
                  </a:cubicBezTo>
                  <a:cubicBezTo>
                    <a:pt x="129753" y="7602"/>
                    <a:pt x="129945" y="7564"/>
                    <a:pt x="130140" y="7527"/>
                  </a:cubicBezTo>
                  <a:cubicBezTo>
                    <a:pt x="130222" y="7501"/>
                    <a:pt x="130309" y="7474"/>
                    <a:pt x="130391" y="7448"/>
                  </a:cubicBezTo>
                  <a:cubicBezTo>
                    <a:pt x="130177" y="7493"/>
                    <a:pt x="129963" y="7542"/>
                    <a:pt x="129753" y="7587"/>
                  </a:cubicBezTo>
                  <a:close/>
                  <a:moveTo>
                    <a:pt x="128770" y="7876"/>
                  </a:moveTo>
                  <a:cubicBezTo>
                    <a:pt x="128669" y="7906"/>
                    <a:pt x="128571" y="7936"/>
                    <a:pt x="128470" y="7966"/>
                  </a:cubicBezTo>
                  <a:cubicBezTo>
                    <a:pt x="128695" y="7921"/>
                    <a:pt x="128920" y="7880"/>
                    <a:pt x="129149" y="7835"/>
                  </a:cubicBezTo>
                  <a:cubicBezTo>
                    <a:pt x="129262" y="7801"/>
                    <a:pt x="129378" y="7763"/>
                    <a:pt x="129491" y="7726"/>
                  </a:cubicBezTo>
                  <a:cubicBezTo>
                    <a:pt x="129251" y="7775"/>
                    <a:pt x="129010" y="7823"/>
                    <a:pt x="128770" y="7876"/>
                  </a:cubicBezTo>
                  <a:close/>
                  <a:moveTo>
                    <a:pt x="128684" y="7820"/>
                  </a:moveTo>
                  <a:cubicBezTo>
                    <a:pt x="128755" y="7808"/>
                    <a:pt x="128827" y="7793"/>
                    <a:pt x="128898" y="7778"/>
                  </a:cubicBezTo>
                  <a:cubicBezTo>
                    <a:pt x="128913" y="7771"/>
                    <a:pt x="128928" y="7767"/>
                    <a:pt x="128943" y="7763"/>
                  </a:cubicBezTo>
                  <a:cubicBezTo>
                    <a:pt x="128857" y="7782"/>
                    <a:pt x="128770" y="7801"/>
                    <a:pt x="128684" y="7820"/>
                  </a:cubicBezTo>
                  <a:close/>
                  <a:moveTo>
                    <a:pt x="127641" y="8112"/>
                  </a:moveTo>
                  <a:cubicBezTo>
                    <a:pt x="127588" y="8131"/>
                    <a:pt x="127532" y="8146"/>
                    <a:pt x="127476" y="8161"/>
                  </a:cubicBezTo>
                  <a:cubicBezTo>
                    <a:pt x="127622" y="8131"/>
                    <a:pt x="127768" y="8105"/>
                    <a:pt x="127915" y="8075"/>
                  </a:cubicBezTo>
                  <a:cubicBezTo>
                    <a:pt x="127982" y="8052"/>
                    <a:pt x="128050" y="8033"/>
                    <a:pt x="128121" y="8011"/>
                  </a:cubicBezTo>
                  <a:cubicBezTo>
                    <a:pt x="127960" y="8045"/>
                    <a:pt x="127802" y="8078"/>
                    <a:pt x="127641" y="8112"/>
                  </a:cubicBezTo>
                  <a:moveTo>
                    <a:pt x="128170" y="8150"/>
                  </a:moveTo>
                  <a:cubicBezTo>
                    <a:pt x="128305" y="8105"/>
                    <a:pt x="128436" y="8063"/>
                    <a:pt x="128571" y="8018"/>
                  </a:cubicBezTo>
                  <a:cubicBezTo>
                    <a:pt x="128309" y="8071"/>
                    <a:pt x="128050" y="8120"/>
                    <a:pt x="127787" y="8172"/>
                  </a:cubicBezTo>
                  <a:cubicBezTo>
                    <a:pt x="127663" y="8210"/>
                    <a:pt x="127540" y="8251"/>
                    <a:pt x="127416" y="8289"/>
                  </a:cubicBezTo>
                  <a:cubicBezTo>
                    <a:pt x="127667" y="8240"/>
                    <a:pt x="127919" y="8195"/>
                    <a:pt x="128170" y="8150"/>
                  </a:cubicBezTo>
                  <a:close/>
                  <a:moveTo>
                    <a:pt x="126654" y="8405"/>
                  </a:moveTo>
                  <a:cubicBezTo>
                    <a:pt x="126560" y="8431"/>
                    <a:pt x="126470" y="8457"/>
                    <a:pt x="126376" y="8487"/>
                  </a:cubicBezTo>
                  <a:cubicBezTo>
                    <a:pt x="126564" y="8450"/>
                    <a:pt x="126752" y="8416"/>
                    <a:pt x="126939" y="8379"/>
                  </a:cubicBezTo>
                  <a:cubicBezTo>
                    <a:pt x="127041" y="8345"/>
                    <a:pt x="127138" y="8315"/>
                    <a:pt x="127239" y="8285"/>
                  </a:cubicBezTo>
                  <a:cubicBezTo>
                    <a:pt x="127044" y="8322"/>
                    <a:pt x="126849" y="8364"/>
                    <a:pt x="126654" y="8405"/>
                  </a:cubicBezTo>
                  <a:close/>
                  <a:moveTo>
                    <a:pt x="126722" y="8315"/>
                  </a:moveTo>
                  <a:cubicBezTo>
                    <a:pt x="126740" y="8311"/>
                    <a:pt x="126759" y="8307"/>
                    <a:pt x="126778" y="8304"/>
                  </a:cubicBezTo>
                  <a:cubicBezTo>
                    <a:pt x="126782" y="8304"/>
                    <a:pt x="126789" y="8300"/>
                    <a:pt x="126793" y="8300"/>
                  </a:cubicBezTo>
                  <a:cubicBezTo>
                    <a:pt x="126767" y="8307"/>
                    <a:pt x="126748" y="8311"/>
                    <a:pt x="126722" y="8315"/>
                  </a:cubicBezTo>
                  <a:close/>
                  <a:moveTo>
                    <a:pt x="125667" y="8701"/>
                  </a:moveTo>
                  <a:cubicBezTo>
                    <a:pt x="125551" y="8739"/>
                    <a:pt x="125435" y="8773"/>
                    <a:pt x="125322" y="8810"/>
                  </a:cubicBezTo>
                  <a:cubicBezTo>
                    <a:pt x="125540" y="8769"/>
                    <a:pt x="125754" y="8728"/>
                    <a:pt x="125971" y="8690"/>
                  </a:cubicBezTo>
                  <a:cubicBezTo>
                    <a:pt x="126095" y="8649"/>
                    <a:pt x="126215" y="8611"/>
                    <a:pt x="126339" y="8570"/>
                  </a:cubicBezTo>
                  <a:cubicBezTo>
                    <a:pt x="126114" y="8615"/>
                    <a:pt x="125889" y="8660"/>
                    <a:pt x="125667" y="8701"/>
                  </a:cubicBezTo>
                  <a:close/>
                  <a:moveTo>
                    <a:pt x="125420" y="8668"/>
                  </a:moveTo>
                  <a:cubicBezTo>
                    <a:pt x="125382" y="8679"/>
                    <a:pt x="125345" y="8690"/>
                    <a:pt x="125303" y="8701"/>
                  </a:cubicBezTo>
                  <a:cubicBezTo>
                    <a:pt x="125468" y="8668"/>
                    <a:pt x="125630" y="8634"/>
                    <a:pt x="125795" y="8600"/>
                  </a:cubicBezTo>
                  <a:cubicBezTo>
                    <a:pt x="125851" y="8585"/>
                    <a:pt x="125907" y="8566"/>
                    <a:pt x="125968" y="8547"/>
                  </a:cubicBezTo>
                  <a:cubicBezTo>
                    <a:pt x="125784" y="8589"/>
                    <a:pt x="125600" y="8626"/>
                    <a:pt x="125420" y="8668"/>
                  </a:cubicBezTo>
                  <a:close/>
                  <a:moveTo>
                    <a:pt x="124448" y="8953"/>
                  </a:moveTo>
                  <a:cubicBezTo>
                    <a:pt x="124369" y="8975"/>
                    <a:pt x="124290" y="8998"/>
                    <a:pt x="124215" y="9020"/>
                  </a:cubicBezTo>
                  <a:cubicBezTo>
                    <a:pt x="124414" y="8983"/>
                    <a:pt x="124617" y="8945"/>
                    <a:pt x="124816" y="8904"/>
                  </a:cubicBezTo>
                  <a:cubicBezTo>
                    <a:pt x="124909" y="8878"/>
                    <a:pt x="124996" y="8848"/>
                    <a:pt x="125090" y="8821"/>
                  </a:cubicBezTo>
                  <a:cubicBezTo>
                    <a:pt x="124872" y="8863"/>
                    <a:pt x="124662" y="8908"/>
                    <a:pt x="124448" y="8953"/>
                  </a:cubicBezTo>
                  <a:close/>
                  <a:moveTo>
                    <a:pt x="123472" y="9249"/>
                  </a:moveTo>
                  <a:cubicBezTo>
                    <a:pt x="123371" y="9279"/>
                    <a:pt x="123266" y="9313"/>
                    <a:pt x="123165" y="9343"/>
                  </a:cubicBezTo>
                  <a:cubicBezTo>
                    <a:pt x="123394" y="9302"/>
                    <a:pt x="123622" y="9257"/>
                    <a:pt x="123851" y="9215"/>
                  </a:cubicBezTo>
                  <a:cubicBezTo>
                    <a:pt x="123964" y="9178"/>
                    <a:pt x="124080" y="9140"/>
                    <a:pt x="124193" y="9107"/>
                  </a:cubicBezTo>
                  <a:cubicBezTo>
                    <a:pt x="123953" y="9152"/>
                    <a:pt x="123713" y="9200"/>
                    <a:pt x="123472" y="9249"/>
                  </a:cubicBezTo>
                  <a:close/>
                  <a:moveTo>
                    <a:pt x="123502" y="9152"/>
                  </a:moveTo>
                  <a:cubicBezTo>
                    <a:pt x="123465" y="9163"/>
                    <a:pt x="123427" y="9174"/>
                    <a:pt x="123386" y="9185"/>
                  </a:cubicBezTo>
                  <a:cubicBezTo>
                    <a:pt x="123461" y="9170"/>
                    <a:pt x="123529" y="9159"/>
                    <a:pt x="123600" y="9144"/>
                  </a:cubicBezTo>
                  <a:cubicBezTo>
                    <a:pt x="123641" y="9129"/>
                    <a:pt x="123683" y="9118"/>
                    <a:pt x="123728" y="9107"/>
                  </a:cubicBezTo>
                  <a:cubicBezTo>
                    <a:pt x="123653" y="9122"/>
                    <a:pt x="123577" y="9137"/>
                    <a:pt x="123502" y="9152"/>
                  </a:cubicBezTo>
                  <a:close/>
                  <a:moveTo>
                    <a:pt x="122486" y="9452"/>
                  </a:moveTo>
                  <a:cubicBezTo>
                    <a:pt x="122411" y="9474"/>
                    <a:pt x="122336" y="9493"/>
                    <a:pt x="122261" y="9515"/>
                  </a:cubicBezTo>
                  <a:cubicBezTo>
                    <a:pt x="122384" y="9493"/>
                    <a:pt x="122512" y="9467"/>
                    <a:pt x="122636" y="9444"/>
                  </a:cubicBezTo>
                  <a:cubicBezTo>
                    <a:pt x="122715" y="9418"/>
                    <a:pt x="122790" y="9395"/>
                    <a:pt x="122868" y="9369"/>
                  </a:cubicBezTo>
                  <a:cubicBezTo>
                    <a:pt x="122741" y="9395"/>
                    <a:pt x="122613" y="9425"/>
                    <a:pt x="122486" y="9452"/>
                  </a:cubicBezTo>
                  <a:close/>
                  <a:moveTo>
                    <a:pt x="122906" y="9530"/>
                  </a:moveTo>
                  <a:cubicBezTo>
                    <a:pt x="123033" y="9485"/>
                    <a:pt x="123161" y="9444"/>
                    <a:pt x="123285" y="9403"/>
                  </a:cubicBezTo>
                  <a:cubicBezTo>
                    <a:pt x="123026" y="9452"/>
                    <a:pt x="122767" y="9500"/>
                    <a:pt x="122508" y="9549"/>
                  </a:cubicBezTo>
                  <a:cubicBezTo>
                    <a:pt x="122388" y="9587"/>
                    <a:pt x="122272" y="9624"/>
                    <a:pt x="122152" y="9666"/>
                  </a:cubicBezTo>
                  <a:cubicBezTo>
                    <a:pt x="122403" y="9621"/>
                    <a:pt x="122654" y="9572"/>
                    <a:pt x="122906" y="9530"/>
                  </a:cubicBezTo>
                  <a:close/>
                  <a:moveTo>
                    <a:pt x="121484" y="9752"/>
                  </a:moveTo>
                  <a:cubicBezTo>
                    <a:pt x="121386" y="9782"/>
                    <a:pt x="121289" y="9812"/>
                    <a:pt x="121191" y="9842"/>
                  </a:cubicBezTo>
                  <a:cubicBezTo>
                    <a:pt x="121356" y="9812"/>
                    <a:pt x="121518" y="9782"/>
                    <a:pt x="121683" y="9748"/>
                  </a:cubicBezTo>
                  <a:cubicBezTo>
                    <a:pt x="121784" y="9718"/>
                    <a:pt x="121885" y="9684"/>
                    <a:pt x="121987" y="9651"/>
                  </a:cubicBezTo>
                  <a:cubicBezTo>
                    <a:pt x="121818" y="9684"/>
                    <a:pt x="121649" y="9718"/>
                    <a:pt x="121484" y="9752"/>
                  </a:cubicBezTo>
                  <a:close/>
                  <a:moveTo>
                    <a:pt x="121345" y="9692"/>
                  </a:moveTo>
                  <a:cubicBezTo>
                    <a:pt x="121323" y="9699"/>
                    <a:pt x="121296" y="9707"/>
                    <a:pt x="121274" y="9714"/>
                  </a:cubicBezTo>
                  <a:cubicBezTo>
                    <a:pt x="121386" y="9688"/>
                    <a:pt x="121499" y="9669"/>
                    <a:pt x="121611" y="9647"/>
                  </a:cubicBezTo>
                  <a:cubicBezTo>
                    <a:pt x="121649" y="9632"/>
                    <a:pt x="121686" y="9621"/>
                    <a:pt x="121724" y="9609"/>
                  </a:cubicBezTo>
                  <a:cubicBezTo>
                    <a:pt x="121596" y="9639"/>
                    <a:pt x="121473" y="9666"/>
                    <a:pt x="121345" y="9692"/>
                  </a:cubicBezTo>
                  <a:close/>
                  <a:moveTo>
                    <a:pt x="121975" y="9846"/>
                  </a:moveTo>
                  <a:cubicBezTo>
                    <a:pt x="122114" y="9801"/>
                    <a:pt x="122246" y="9752"/>
                    <a:pt x="122384" y="9707"/>
                  </a:cubicBezTo>
                  <a:cubicBezTo>
                    <a:pt x="122107" y="9756"/>
                    <a:pt x="121833" y="9804"/>
                    <a:pt x="121555" y="9857"/>
                  </a:cubicBezTo>
                  <a:cubicBezTo>
                    <a:pt x="121428" y="9898"/>
                    <a:pt x="121296" y="9943"/>
                    <a:pt x="121169" y="9984"/>
                  </a:cubicBezTo>
                  <a:cubicBezTo>
                    <a:pt x="121439" y="9939"/>
                    <a:pt x="121705" y="9891"/>
                    <a:pt x="121975" y="9846"/>
                  </a:cubicBezTo>
                  <a:close/>
                  <a:moveTo>
                    <a:pt x="120501" y="10060"/>
                  </a:moveTo>
                  <a:cubicBezTo>
                    <a:pt x="120388" y="10093"/>
                    <a:pt x="120276" y="10131"/>
                    <a:pt x="120163" y="10165"/>
                  </a:cubicBezTo>
                  <a:cubicBezTo>
                    <a:pt x="120358" y="10131"/>
                    <a:pt x="120553" y="10093"/>
                    <a:pt x="120748" y="10060"/>
                  </a:cubicBezTo>
                  <a:cubicBezTo>
                    <a:pt x="120865" y="10022"/>
                    <a:pt x="120981" y="9984"/>
                    <a:pt x="121094" y="9943"/>
                  </a:cubicBezTo>
                  <a:cubicBezTo>
                    <a:pt x="120899" y="9981"/>
                    <a:pt x="120700" y="10018"/>
                    <a:pt x="120501" y="10060"/>
                  </a:cubicBezTo>
                  <a:moveTo>
                    <a:pt x="120332" y="9988"/>
                  </a:moveTo>
                  <a:cubicBezTo>
                    <a:pt x="120272" y="10007"/>
                    <a:pt x="120212" y="10026"/>
                    <a:pt x="120152" y="10041"/>
                  </a:cubicBezTo>
                  <a:cubicBezTo>
                    <a:pt x="120309" y="10011"/>
                    <a:pt x="120471" y="9981"/>
                    <a:pt x="120632" y="9951"/>
                  </a:cubicBezTo>
                  <a:cubicBezTo>
                    <a:pt x="120703" y="9928"/>
                    <a:pt x="120771" y="9906"/>
                    <a:pt x="120846" y="9883"/>
                  </a:cubicBezTo>
                  <a:cubicBezTo>
                    <a:pt x="120673" y="9917"/>
                    <a:pt x="120501" y="9954"/>
                    <a:pt x="120332" y="9988"/>
                  </a:cubicBezTo>
                  <a:close/>
                  <a:moveTo>
                    <a:pt x="119338" y="10288"/>
                  </a:moveTo>
                  <a:cubicBezTo>
                    <a:pt x="119255" y="10315"/>
                    <a:pt x="119169" y="10341"/>
                    <a:pt x="119086" y="10367"/>
                  </a:cubicBezTo>
                  <a:cubicBezTo>
                    <a:pt x="119278" y="10330"/>
                    <a:pt x="119477" y="10292"/>
                    <a:pt x="119668" y="10255"/>
                  </a:cubicBezTo>
                  <a:cubicBezTo>
                    <a:pt x="119762" y="10225"/>
                    <a:pt x="119855" y="10195"/>
                    <a:pt x="119949" y="10165"/>
                  </a:cubicBezTo>
                  <a:cubicBezTo>
                    <a:pt x="119743" y="10206"/>
                    <a:pt x="119544" y="10247"/>
                    <a:pt x="119338" y="10288"/>
                  </a:cubicBezTo>
                  <a:close/>
                  <a:moveTo>
                    <a:pt x="119195" y="10232"/>
                  </a:moveTo>
                  <a:cubicBezTo>
                    <a:pt x="119188" y="10232"/>
                    <a:pt x="119180" y="10236"/>
                    <a:pt x="119173" y="10236"/>
                  </a:cubicBezTo>
                  <a:cubicBezTo>
                    <a:pt x="119270" y="10217"/>
                    <a:pt x="119371" y="10198"/>
                    <a:pt x="119469" y="10176"/>
                  </a:cubicBezTo>
                  <a:cubicBezTo>
                    <a:pt x="119492" y="10172"/>
                    <a:pt x="119514" y="10165"/>
                    <a:pt x="119537" y="10157"/>
                  </a:cubicBezTo>
                  <a:cubicBezTo>
                    <a:pt x="119424" y="10183"/>
                    <a:pt x="119308" y="10206"/>
                    <a:pt x="119195" y="10232"/>
                  </a:cubicBezTo>
                  <a:close/>
                  <a:moveTo>
                    <a:pt x="118366" y="10592"/>
                  </a:moveTo>
                  <a:cubicBezTo>
                    <a:pt x="118265" y="10622"/>
                    <a:pt x="118163" y="10656"/>
                    <a:pt x="118062" y="10686"/>
                  </a:cubicBezTo>
                  <a:cubicBezTo>
                    <a:pt x="118283" y="10645"/>
                    <a:pt x="118508" y="10607"/>
                    <a:pt x="118730" y="10566"/>
                  </a:cubicBezTo>
                  <a:cubicBezTo>
                    <a:pt x="118835" y="10529"/>
                    <a:pt x="118944" y="10495"/>
                    <a:pt x="119053" y="10457"/>
                  </a:cubicBezTo>
                  <a:cubicBezTo>
                    <a:pt x="118824" y="10502"/>
                    <a:pt x="118595" y="10547"/>
                    <a:pt x="118366" y="10592"/>
                  </a:cubicBezTo>
                  <a:close/>
                  <a:moveTo>
                    <a:pt x="118190" y="10525"/>
                  </a:moveTo>
                  <a:cubicBezTo>
                    <a:pt x="118141" y="10540"/>
                    <a:pt x="118100" y="10551"/>
                    <a:pt x="118051" y="10566"/>
                  </a:cubicBezTo>
                  <a:cubicBezTo>
                    <a:pt x="118197" y="10536"/>
                    <a:pt x="118347" y="10506"/>
                    <a:pt x="118497" y="10480"/>
                  </a:cubicBezTo>
                  <a:cubicBezTo>
                    <a:pt x="118554" y="10461"/>
                    <a:pt x="118610" y="10442"/>
                    <a:pt x="118670" y="10423"/>
                  </a:cubicBezTo>
                  <a:cubicBezTo>
                    <a:pt x="118508" y="10457"/>
                    <a:pt x="118351" y="10491"/>
                    <a:pt x="118190" y="10525"/>
                  </a:cubicBezTo>
                  <a:close/>
                  <a:moveTo>
                    <a:pt x="117203" y="10821"/>
                  </a:moveTo>
                  <a:cubicBezTo>
                    <a:pt x="117132" y="10844"/>
                    <a:pt x="117064" y="10866"/>
                    <a:pt x="116989" y="10889"/>
                  </a:cubicBezTo>
                  <a:cubicBezTo>
                    <a:pt x="117173" y="10851"/>
                    <a:pt x="117360" y="10817"/>
                    <a:pt x="117544" y="10784"/>
                  </a:cubicBezTo>
                  <a:cubicBezTo>
                    <a:pt x="117623" y="10757"/>
                    <a:pt x="117706" y="10731"/>
                    <a:pt x="117788" y="10705"/>
                  </a:cubicBezTo>
                  <a:cubicBezTo>
                    <a:pt x="117593" y="10742"/>
                    <a:pt x="117398" y="10784"/>
                    <a:pt x="117203" y="10821"/>
                  </a:cubicBezTo>
                  <a:close/>
                  <a:moveTo>
                    <a:pt x="117222" y="10731"/>
                  </a:moveTo>
                  <a:cubicBezTo>
                    <a:pt x="117259" y="10724"/>
                    <a:pt x="117297" y="10716"/>
                    <a:pt x="117334" y="10709"/>
                  </a:cubicBezTo>
                  <a:cubicBezTo>
                    <a:pt x="117342" y="10709"/>
                    <a:pt x="117349" y="10705"/>
                    <a:pt x="117353" y="10701"/>
                  </a:cubicBezTo>
                  <a:cubicBezTo>
                    <a:pt x="117312" y="10712"/>
                    <a:pt x="117263" y="10724"/>
                    <a:pt x="117222" y="10731"/>
                  </a:cubicBezTo>
                  <a:close/>
                  <a:moveTo>
                    <a:pt x="116242" y="11121"/>
                  </a:moveTo>
                  <a:cubicBezTo>
                    <a:pt x="116152" y="11151"/>
                    <a:pt x="116066" y="11178"/>
                    <a:pt x="115976" y="11208"/>
                  </a:cubicBezTo>
                  <a:cubicBezTo>
                    <a:pt x="116190" y="11166"/>
                    <a:pt x="116404" y="11129"/>
                    <a:pt x="116614" y="11088"/>
                  </a:cubicBezTo>
                  <a:cubicBezTo>
                    <a:pt x="116711" y="11058"/>
                    <a:pt x="116805" y="11024"/>
                    <a:pt x="116903" y="10994"/>
                  </a:cubicBezTo>
                  <a:cubicBezTo>
                    <a:pt x="116681" y="11035"/>
                    <a:pt x="116460" y="11080"/>
                    <a:pt x="116242" y="11121"/>
                  </a:cubicBezTo>
                  <a:close/>
                  <a:moveTo>
                    <a:pt x="116058" y="11061"/>
                  </a:moveTo>
                  <a:cubicBezTo>
                    <a:pt x="116028" y="11069"/>
                    <a:pt x="115995" y="11080"/>
                    <a:pt x="115965" y="11088"/>
                  </a:cubicBezTo>
                  <a:cubicBezTo>
                    <a:pt x="116100" y="11061"/>
                    <a:pt x="116239" y="11035"/>
                    <a:pt x="116374" y="11009"/>
                  </a:cubicBezTo>
                  <a:cubicBezTo>
                    <a:pt x="116415" y="10994"/>
                    <a:pt x="116460" y="10979"/>
                    <a:pt x="116501" y="10967"/>
                  </a:cubicBezTo>
                  <a:cubicBezTo>
                    <a:pt x="116355" y="10998"/>
                    <a:pt x="116205" y="11028"/>
                    <a:pt x="116058" y="11061"/>
                  </a:cubicBezTo>
                  <a:close/>
                  <a:moveTo>
                    <a:pt x="115083" y="11354"/>
                  </a:moveTo>
                  <a:cubicBezTo>
                    <a:pt x="115027" y="11373"/>
                    <a:pt x="114967" y="11388"/>
                    <a:pt x="114910" y="11406"/>
                  </a:cubicBezTo>
                  <a:cubicBezTo>
                    <a:pt x="115083" y="11373"/>
                    <a:pt x="115255" y="11339"/>
                    <a:pt x="115432" y="11309"/>
                  </a:cubicBezTo>
                  <a:cubicBezTo>
                    <a:pt x="115499" y="11286"/>
                    <a:pt x="115567" y="11264"/>
                    <a:pt x="115634" y="11241"/>
                  </a:cubicBezTo>
                  <a:cubicBezTo>
                    <a:pt x="115451" y="11279"/>
                    <a:pt x="115263" y="11316"/>
                    <a:pt x="115083" y="11354"/>
                  </a:cubicBezTo>
                  <a:close/>
                  <a:moveTo>
                    <a:pt x="114126" y="11650"/>
                  </a:moveTo>
                  <a:cubicBezTo>
                    <a:pt x="114051" y="11677"/>
                    <a:pt x="113980" y="11699"/>
                    <a:pt x="113905" y="11722"/>
                  </a:cubicBezTo>
                  <a:cubicBezTo>
                    <a:pt x="114107" y="11684"/>
                    <a:pt x="114310" y="11647"/>
                    <a:pt x="114513" y="11609"/>
                  </a:cubicBezTo>
                  <a:cubicBezTo>
                    <a:pt x="114595" y="11583"/>
                    <a:pt x="114678" y="11553"/>
                    <a:pt x="114764" y="11527"/>
                  </a:cubicBezTo>
                  <a:cubicBezTo>
                    <a:pt x="114550" y="11568"/>
                    <a:pt x="114340" y="11609"/>
                    <a:pt x="114126" y="11650"/>
                  </a:cubicBezTo>
                  <a:close/>
                  <a:moveTo>
                    <a:pt x="113939" y="11594"/>
                  </a:moveTo>
                  <a:cubicBezTo>
                    <a:pt x="113920" y="11598"/>
                    <a:pt x="113909" y="11602"/>
                    <a:pt x="113894" y="11605"/>
                  </a:cubicBezTo>
                  <a:cubicBezTo>
                    <a:pt x="114014" y="11583"/>
                    <a:pt x="114137" y="11557"/>
                    <a:pt x="114261" y="11534"/>
                  </a:cubicBezTo>
                  <a:cubicBezTo>
                    <a:pt x="114287" y="11523"/>
                    <a:pt x="114317" y="11515"/>
                    <a:pt x="114344" y="11508"/>
                  </a:cubicBezTo>
                  <a:cubicBezTo>
                    <a:pt x="114209" y="11534"/>
                    <a:pt x="114074" y="11564"/>
                    <a:pt x="113939" y="11594"/>
                  </a:cubicBezTo>
                  <a:close/>
                  <a:moveTo>
                    <a:pt x="113196" y="11951"/>
                  </a:moveTo>
                  <a:cubicBezTo>
                    <a:pt x="113109" y="11977"/>
                    <a:pt x="113027" y="12007"/>
                    <a:pt x="112941" y="12033"/>
                  </a:cubicBezTo>
                  <a:cubicBezTo>
                    <a:pt x="113166" y="11992"/>
                    <a:pt x="113394" y="11951"/>
                    <a:pt x="113620" y="11913"/>
                  </a:cubicBezTo>
                  <a:cubicBezTo>
                    <a:pt x="113713" y="11879"/>
                    <a:pt x="113807" y="11849"/>
                    <a:pt x="113901" y="11815"/>
                  </a:cubicBezTo>
                  <a:cubicBezTo>
                    <a:pt x="113665" y="11860"/>
                    <a:pt x="113432" y="11905"/>
                    <a:pt x="113196" y="11951"/>
                  </a:cubicBezTo>
                  <a:close/>
                  <a:moveTo>
                    <a:pt x="112971" y="11883"/>
                  </a:moveTo>
                  <a:cubicBezTo>
                    <a:pt x="112929" y="11898"/>
                    <a:pt x="112884" y="11909"/>
                    <a:pt x="112843" y="11924"/>
                  </a:cubicBezTo>
                  <a:cubicBezTo>
                    <a:pt x="113004" y="11890"/>
                    <a:pt x="113169" y="11860"/>
                    <a:pt x="113331" y="11830"/>
                  </a:cubicBezTo>
                  <a:cubicBezTo>
                    <a:pt x="113383" y="11812"/>
                    <a:pt x="113436" y="11797"/>
                    <a:pt x="113488" y="11778"/>
                  </a:cubicBezTo>
                  <a:cubicBezTo>
                    <a:pt x="113316" y="11812"/>
                    <a:pt x="113143" y="11849"/>
                    <a:pt x="112971" y="11883"/>
                  </a:cubicBezTo>
                  <a:close/>
                  <a:moveTo>
                    <a:pt x="112029" y="12176"/>
                  </a:moveTo>
                  <a:cubicBezTo>
                    <a:pt x="111969" y="12198"/>
                    <a:pt x="111909" y="12217"/>
                    <a:pt x="111845" y="12236"/>
                  </a:cubicBezTo>
                  <a:cubicBezTo>
                    <a:pt x="112040" y="12198"/>
                    <a:pt x="112231" y="12164"/>
                    <a:pt x="112426" y="12127"/>
                  </a:cubicBezTo>
                  <a:cubicBezTo>
                    <a:pt x="112494" y="12104"/>
                    <a:pt x="112565" y="12082"/>
                    <a:pt x="112633" y="12059"/>
                  </a:cubicBezTo>
                  <a:cubicBezTo>
                    <a:pt x="112430" y="12097"/>
                    <a:pt x="112231" y="12138"/>
                    <a:pt x="112029" y="12176"/>
                  </a:cubicBezTo>
                  <a:close/>
                  <a:moveTo>
                    <a:pt x="111882" y="12112"/>
                  </a:moveTo>
                  <a:cubicBezTo>
                    <a:pt x="111976" y="12093"/>
                    <a:pt x="112070" y="12074"/>
                    <a:pt x="112160" y="12056"/>
                  </a:cubicBezTo>
                  <a:cubicBezTo>
                    <a:pt x="112175" y="12052"/>
                    <a:pt x="112186" y="12048"/>
                    <a:pt x="112198" y="12044"/>
                  </a:cubicBezTo>
                  <a:cubicBezTo>
                    <a:pt x="112093" y="12067"/>
                    <a:pt x="111987" y="12089"/>
                    <a:pt x="111882" y="12112"/>
                  </a:cubicBezTo>
                  <a:close/>
                  <a:moveTo>
                    <a:pt x="111110" y="12472"/>
                  </a:moveTo>
                  <a:cubicBezTo>
                    <a:pt x="111038" y="12495"/>
                    <a:pt x="110967" y="12517"/>
                    <a:pt x="110892" y="12543"/>
                  </a:cubicBezTo>
                  <a:cubicBezTo>
                    <a:pt x="111110" y="12502"/>
                    <a:pt x="111327" y="12465"/>
                    <a:pt x="111545" y="12423"/>
                  </a:cubicBezTo>
                  <a:cubicBezTo>
                    <a:pt x="111627" y="12397"/>
                    <a:pt x="111706" y="12371"/>
                    <a:pt x="111785" y="12344"/>
                  </a:cubicBezTo>
                  <a:cubicBezTo>
                    <a:pt x="111560" y="12386"/>
                    <a:pt x="111335" y="12427"/>
                    <a:pt x="111110" y="12472"/>
                  </a:cubicBezTo>
                  <a:close/>
                  <a:moveTo>
                    <a:pt x="110873" y="12412"/>
                  </a:moveTo>
                  <a:cubicBezTo>
                    <a:pt x="110847" y="12420"/>
                    <a:pt x="110821" y="12427"/>
                    <a:pt x="110794" y="12435"/>
                  </a:cubicBezTo>
                  <a:cubicBezTo>
                    <a:pt x="110944" y="12408"/>
                    <a:pt x="111095" y="12378"/>
                    <a:pt x="111245" y="12348"/>
                  </a:cubicBezTo>
                  <a:cubicBezTo>
                    <a:pt x="111282" y="12337"/>
                    <a:pt x="111320" y="12326"/>
                    <a:pt x="111361" y="12311"/>
                  </a:cubicBezTo>
                  <a:cubicBezTo>
                    <a:pt x="111200" y="12344"/>
                    <a:pt x="111034" y="12378"/>
                    <a:pt x="110873" y="12412"/>
                  </a:cubicBezTo>
                  <a:close/>
                  <a:moveTo>
                    <a:pt x="109943" y="12701"/>
                  </a:moveTo>
                  <a:cubicBezTo>
                    <a:pt x="109898" y="12716"/>
                    <a:pt x="109853" y="12731"/>
                    <a:pt x="109808" y="12742"/>
                  </a:cubicBezTo>
                  <a:cubicBezTo>
                    <a:pt x="109991" y="12708"/>
                    <a:pt x="110172" y="12675"/>
                    <a:pt x="110352" y="12641"/>
                  </a:cubicBezTo>
                  <a:cubicBezTo>
                    <a:pt x="110408" y="12622"/>
                    <a:pt x="110464" y="12603"/>
                    <a:pt x="110517" y="12588"/>
                  </a:cubicBezTo>
                  <a:cubicBezTo>
                    <a:pt x="110325" y="12626"/>
                    <a:pt x="110134" y="12663"/>
                    <a:pt x="109943" y="12701"/>
                  </a:cubicBezTo>
                  <a:close/>
                  <a:moveTo>
                    <a:pt x="109038" y="12990"/>
                  </a:moveTo>
                  <a:cubicBezTo>
                    <a:pt x="108978" y="13009"/>
                    <a:pt x="108922" y="13027"/>
                    <a:pt x="108866" y="13046"/>
                  </a:cubicBezTo>
                  <a:cubicBezTo>
                    <a:pt x="109072" y="13009"/>
                    <a:pt x="109282" y="12971"/>
                    <a:pt x="109489" y="12934"/>
                  </a:cubicBezTo>
                  <a:cubicBezTo>
                    <a:pt x="109556" y="12911"/>
                    <a:pt x="109620" y="12889"/>
                    <a:pt x="109684" y="12866"/>
                  </a:cubicBezTo>
                  <a:cubicBezTo>
                    <a:pt x="109470" y="12907"/>
                    <a:pt x="109252" y="12949"/>
                    <a:pt x="109038" y="12990"/>
                  </a:cubicBezTo>
                  <a:close/>
                  <a:moveTo>
                    <a:pt x="108791" y="12937"/>
                  </a:moveTo>
                  <a:cubicBezTo>
                    <a:pt x="108783" y="12941"/>
                    <a:pt x="108772" y="12941"/>
                    <a:pt x="108764" y="12945"/>
                  </a:cubicBezTo>
                  <a:cubicBezTo>
                    <a:pt x="108900" y="12919"/>
                    <a:pt x="109038" y="12892"/>
                    <a:pt x="109173" y="12866"/>
                  </a:cubicBezTo>
                  <a:cubicBezTo>
                    <a:pt x="109196" y="12858"/>
                    <a:pt x="109218" y="12851"/>
                    <a:pt x="109241" y="12843"/>
                  </a:cubicBezTo>
                  <a:cubicBezTo>
                    <a:pt x="109091" y="12874"/>
                    <a:pt x="108941" y="12907"/>
                    <a:pt x="108791" y="12937"/>
                  </a:cubicBezTo>
                  <a:close/>
                  <a:moveTo>
                    <a:pt x="107872" y="13222"/>
                  </a:moveTo>
                  <a:cubicBezTo>
                    <a:pt x="107845" y="13230"/>
                    <a:pt x="107815" y="13241"/>
                    <a:pt x="107789" y="13249"/>
                  </a:cubicBezTo>
                  <a:cubicBezTo>
                    <a:pt x="107958" y="13215"/>
                    <a:pt x="108127" y="13185"/>
                    <a:pt x="108299" y="13151"/>
                  </a:cubicBezTo>
                  <a:cubicBezTo>
                    <a:pt x="108337" y="13140"/>
                    <a:pt x="108378" y="13125"/>
                    <a:pt x="108416" y="13114"/>
                  </a:cubicBezTo>
                  <a:cubicBezTo>
                    <a:pt x="108235" y="13147"/>
                    <a:pt x="108055" y="13185"/>
                    <a:pt x="107872" y="13222"/>
                  </a:cubicBezTo>
                  <a:close/>
                  <a:moveTo>
                    <a:pt x="106979" y="13508"/>
                  </a:moveTo>
                  <a:cubicBezTo>
                    <a:pt x="106937" y="13523"/>
                    <a:pt x="106900" y="13534"/>
                    <a:pt x="106862" y="13545"/>
                  </a:cubicBezTo>
                  <a:cubicBezTo>
                    <a:pt x="107057" y="13511"/>
                    <a:pt x="107252" y="13474"/>
                    <a:pt x="107451" y="13436"/>
                  </a:cubicBezTo>
                  <a:cubicBezTo>
                    <a:pt x="107500" y="13421"/>
                    <a:pt x="107549" y="13406"/>
                    <a:pt x="107598" y="13388"/>
                  </a:cubicBezTo>
                  <a:cubicBezTo>
                    <a:pt x="107391" y="13429"/>
                    <a:pt x="107181" y="13466"/>
                    <a:pt x="106979" y="13508"/>
                  </a:cubicBezTo>
                  <a:close/>
                  <a:moveTo>
                    <a:pt x="106986" y="13406"/>
                  </a:moveTo>
                  <a:cubicBezTo>
                    <a:pt x="107031" y="13395"/>
                    <a:pt x="107076" y="13388"/>
                    <a:pt x="107121" y="13376"/>
                  </a:cubicBezTo>
                  <a:cubicBezTo>
                    <a:pt x="107125" y="13376"/>
                    <a:pt x="107132" y="13373"/>
                    <a:pt x="107136" y="13373"/>
                  </a:cubicBezTo>
                  <a:cubicBezTo>
                    <a:pt x="107087" y="13384"/>
                    <a:pt x="107035" y="13395"/>
                    <a:pt x="106986" y="13406"/>
                  </a:cubicBezTo>
                  <a:close/>
                  <a:moveTo>
                    <a:pt x="106119" y="13789"/>
                  </a:moveTo>
                  <a:cubicBezTo>
                    <a:pt x="106074" y="13804"/>
                    <a:pt x="106026" y="13823"/>
                    <a:pt x="105977" y="13838"/>
                  </a:cubicBezTo>
                  <a:cubicBezTo>
                    <a:pt x="106198" y="13796"/>
                    <a:pt x="106416" y="13759"/>
                    <a:pt x="106633" y="13721"/>
                  </a:cubicBezTo>
                  <a:cubicBezTo>
                    <a:pt x="106690" y="13699"/>
                    <a:pt x="106746" y="13680"/>
                    <a:pt x="106802" y="13661"/>
                  </a:cubicBezTo>
                  <a:cubicBezTo>
                    <a:pt x="106577" y="13703"/>
                    <a:pt x="106348" y="13748"/>
                    <a:pt x="106119" y="13789"/>
                  </a:cubicBezTo>
                  <a:moveTo>
                    <a:pt x="105815" y="13740"/>
                  </a:moveTo>
                  <a:cubicBezTo>
                    <a:pt x="105808" y="13744"/>
                    <a:pt x="105797" y="13748"/>
                    <a:pt x="105789" y="13748"/>
                  </a:cubicBezTo>
                  <a:cubicBezTo>
                    <a:pt x="105947" y="13718"/>
                    <a:pt x="106104" y="13688"/>
                    <a:pt x="106262" y="13658"/>
                  </a:cubicBezTo>
                  <a:cubicBezTo>
                    <a:pt x="106284" y="13650"/>
                    <a:pt x="106303" y="13646"/>
                    <a:pt x="106326" y="13639"/>
                  </a:cubicBezTo>
                  <a:cubicBezTo>
                    <a:pt x="106153" y="13673"/>
                    <a:pt x="105984" y="13706"/>
                    <a:pt x="105815" y="13740"/>
                  </a:cubicBezTo>
                  <a:close/>
                  <a:moveTo>
                    <a:pt x="104945" y="14018"/>
                  </a:moveTo>
                  <a:cubicBezTo>
                    <a:pt x="104922" y="14025"/>
                    <a:pt x="104900" y="14033"/>
                    <a:pt x="104877" y="14040"/>
                  </a:cubicBezTo>
                  <a:cubicBezTo>
                    <a:pt x="105061" y="14007"/>
                    <a:pt x="105249" y="13973"/>
                    <a:pt x="105433" y="13935"/>
                  </a:cubicBezTo>
                  <a:cubicBezTo>
                    <a:pt x="105466" y="13924"/>
                    <a:pt x="105500" y="13913"/>
                    <a:pt x="105534" y="13902"/>
                  </a:cubicBezTo>
                  <a:cubicBezTo>
                    <a:pt x="105339" y="13943"/>
                    <a:pt x="105144" y="13980"/>
                    <a:pt x="104945" y="14018"/>
                  </a:cubicBezTo>
                  <a:moveTo>
                    <a:pt x="104104" y="14296"/>
                  </a:moveTo>
                  <a:cubicBezTo>
                    <a:pt x="104074" y="14303"/>
                    <a:pt x="104044" y="14314"/>
                    <a:pt x="104014" y="14326"/>
                  </a:cubicBezTo>
                  <a:cubicBezTo>
                    <a:pt x="104221" y="14288"/>
                    <a:pt x="104431" y="14250"/>
                    <a:pt x="104637" y="14213"/>
                  </a:cubicBezTo>
                  <a:cubicBezTo>
                    <a:pt x="104679" y="14198"/>
                    <a:pt x="104716" y="14183"/>
                    <a:pt x="104757" y="14172"/>
                  </a:cubicBezTo>
                  <a:cubicBezTo>
                    <a:pt x="104540" y="14209"/>
                    <a:pt x="104322" y="14250"/>
                    <a:pt x="104104" y="14296"/>
                  </a:cubicBezTo>
                  <a:close/>
                  <a:moveTo>
                    <a:pt x="104097" y="14190"/>
                  </a:moveTo>
                  <a:cubicBezTo>
                    <a:pt x="104146" y="14179"/>
                    <a:pt x="104198" y="14172"/>
                    <a:pt x="104247" y="14160"/>
                  </a:cubicBezTo>
                  <a:cubicBezTo>
                    <a:pt x="104251" y="14160"/>
                    <a:pt x="104258" y="14157"/>
                    <a:pt x="104262" y="14157"/>
                  </a:cubicBezTo>
                  <a:cubicBezTo>
                    <a:pt x="104206" y="14168"/>
                    <a:pt x="104150" y="14179"/>
                    <a:pt x="104097" y="14190"/>
                  </a:cubicBezTo>
                  <a:close/>
                  <a:moveTo>
                    <a:pt x="103298" y="14566"/>
                  </a:moveTo>
                  <a:cubicBezTo>
                    <a:pt x="103264" y="14577"/>
                    <a:pt x="103230" y="14588"/>
                    <a:pt x="103197" y="14599"/>
                  </a:cubicBezTo>
                  <a:cubicBezTo>
                    <a:pt x="103422" y="14562"/>
                    <a:pt x="103650" y="14521"/>
                    <a:pt x="103876" y="14479"/>
                  </a:cubicBezTo>
                  <a:cubicBezTo>
                    <a:pt x="103917" y="14464"/>
                    <a:pt x="103958" y="14449"/>
                    <a:pt x="104003" y="14434"/>
                  </a:cubicBezTo>
                  <a:cubicBezTo>
                    <a:pt x="103767" y="14479"/>
                    <a:pt x="103530" y="14524"/>
                    <a:pt x="103298" y="14566"/>
                  </a:cubicBezTo>
                  <a:close/>
                  <a:moveTo>
                    <a:pt x="102938" y="14524"/>
                  </a:moveTo>
                  <a:cubicBezTo>
                    <a:pt x="102934" y="14524"/>
                    <a:pt x="102930" y="14528"/>
                    <a:pt x="102923" y="14528"/>
                  </a:cubicBezTo>
                  <a:cubicBezTo>
                    <a:pt x="103095" y="14494"/>
                    <a:pt x="103268" y="14464"/>
                    <a:pt x="103440" y="14431"/>
                  </a:cubicBezTo>
                  <a:cubicBezTo>
                    <a:pt x="103455" y="14427"/>
                    <a:pt x="103470" y="14419"/>
                    <a:pt x="103489" y="14416"/>
                  </a:cubicBezTo>
                  <a:cubicBezTo>
                    <a:pt x="103305" y="14449"/>
                    <a:pt x="103121" y="14487"/>
                    <a:pt x="102938" y="14524"/>
                  </a:cubicBezTo>
                  <a:close/>
                  <a:moveTo>
                    <a:pt x="102116" y="14795"/>
                  </a:moveTo>
                  <a:cubicBezTo>
                    <a:pt x="102105" y="14798"/>
                    <a:pt x="102093" y="14802"/>
                    <a:pt x="102082" y="14806"/>
                  </a:cubicBezTo>
                  <a:cubicBezTo>
                    <a:pt x="102277" y="14768"/>
                    <a:pt x="102472" y="14731"/>
                    <a:pt x="102667" y="14697"/>
                  </a:cubicBezTo>
                  <a:cubicBezTo>
                    <a:pt x="102690" y="14689"/>
                    <a:pt x="102709" y="14682"/>
                    <a:pt x="102731" y="14674"/>
                  </a:cubicBezTo>
                  <a:cubicBezTo>
                    <a:pt x="102525" y="14712"/>
                    <a:pt x="102319" y="14753"/>
                    <a:pt x="102116" y="14795"/>
                  </a:cubicBezTo>
                  <a:close/>
                  <a:moveTo>
                    <a:pt x="101328" y="15057"/>
                  </a:moveTo>
                  <a:cubicBezTo>
                    <a:pt x="101313" y="15061"/>
                    <a:pt x="101302" y="15065"/>
                    <a:pt x="101287" y="15072"/>
                  </a:cubicBezTo>
                  <a:cubicBezTo>
                    <a:pt x="101501" y="15031"/>
                    <a:pt x="101718" y="14993"/>
                    <a:pt x="101932" y="14956"/>
                  </a:cubicBezTo>
                  <a:cubicBezTo>
                    <a:pt x="101955" y="14948"/>
                    <a:pt x="101977" y="14937"/>
                    <a:pt x="102000" y="14930"/>
                  </a:cubicBezTo>
                  <a:cubicBezTo>
                    <a:pt x="101778" y="14971"/>
                    <a:pt x="101549" y="15016"/>
                    <a:pt x="101328" y="15057"/>
                  </a:cubicBezTo>
                  <a:close/>
                  <a:moveTo>
                    <a:pt x="100638" y="15188"/>
                  </a:moveTo>
                  <a:cubicBezTo>
                    <a:pt x="100668" y="15185"/>
                    <a:pt x="100698" y="15177"/>
                    <a:pt x="100728" y="15173"/>
                  </a:cubicBezTo>
                  <a:cubicBezTo>
                    <a:pt x="100728" y="15173"/>
                    <a:pt x="100731" y="15173"/>
                    <a:pt x="100731" y="15170"/>
                  </a:cubicBezTo>
                  <a:cubicBezTo>
                    <a:pt x="100701" y="15177"/>
                    <a:pt x="100671" y="15185"/>
                    <a:pt x="100638" y="15188"/>
                  </a:cubicBezTo>
                  <a:close/>
                  <a:moveTo>
                    <a:pt x="100544" y="15327"/>
                  </a:moveTo>
                  <a:cubicBezTo>
                    <a:pt x="100773" y="15286"/>
                    <a:pt x="101005" y="15245"/>
                    <a:pt x="101234" y="15207"/>
                  </a:cubicBezTo>
                  <a:cubicBezTo>
                    <a:pt x="101257" y="15200"/>
                    <a:pt x="101279" y="15192"/>
                    <a:pt x="101298" y="15181"/>
                  </a:cubicBezTo>
                  <a:cubicBezTo>
                    <a:pt x="101058" y="15226"/>
                    <a:pt x="100818" y="15271"/>
                    <a:pt x="100578" y="15316"/>
                  </a:cubicBezTo>
                  <a:cubicBezTo>
                    <a:pt x="100566" y="15320"/>
                    <a:pt x="100551" y="15324"/>
                    <a:pt x="100544" y="15327"/>
                  </a:cubicBezTo>
                  <a:close/>
                  <a:moveTo>
                    <a:pt x="99865" y="15447"/>
                  </a:moveTo>
                  <a:cubicBezTo>
                    <a:pt x="99917" y="15440"/>
                    <a:pt x="99970" y="15429"/>
                    <a:pt x="100019" y="15421"/>
                  </a:cubicBezTo>
                  <a:cubicBezTo>
                    <a:pt x="100022" y="15421"/>
                    <a:pt x="100026" y="15417"/>
                    <a:pt x="100030" y="15417"/>
                  </a:cubicBezTo>
                  <a:cubicBezTo>
                    <a:pt x="99974" y="15429"/>
                    <a:pt x="99917" y="15440"/>
                    <a:pt x="99865" y="15447"/>
                  </a:cubicBezTo>
                  <a:close/>
                  <a:moveTo>
                    <a:pt x="100581" y="15447"/>
                  </a:moveTo>
                  <a:cubicBezTo>
                    <a:pt x="100596" y="15440"/>
                    <a:pt x="100615" y="15432"/>
                    <a:pt x="100630" y="15429"/>
                  </a:cubicBezTo>
                  <a:cubicBezTo>
                    <a:pt x="100379" y="15474"/>
                    <a:pt x="100124" y="15519"/>
                    <a:pt x="99868" y="15564"/>
                  </a:cubicBezTo>
                  <a:cubicBezTo>
                    <a:pt x="99861" y="15567"/>
                    <a:pt x="99853" y="15571"/>
                    <a:pt x="99846" y="15571"/>
                  </a:cubicBezTo>
                  <a:cubicBezTo>
                    <a:pt x="100090" y="15530"/>
                    <a:pt x="100337" y="15489"/>
                    <a:pt x="100581" y="15447"/>
                  </a:cubicBezTo>
                  <a:close/>
                  <a:moveTo>
                    <a:pt x="99208" y="15804"/>
                  </a:moveTo>
                  <a:cubicBezTo>
                    <a:pt x="99463" y="15759"/>
                    <a:pt x="99718" y="15718"/>
                    <a:pt x="99974" y="15676"/>
                  </a:cubicBezTo>
                  <a:cubicBezTo>
                    <a:pt x="99981" y="15672"/>
                    <a:pt x="99992" y="15669"/>
                    <a:pt x="100000" y="15665"/>
                  </a:cubicBezTo>
                  <a:cubicBezTo>
                    <a:pt x="99737" y="15710"/>
                    <a:pt x="99475" y="15755"/>
                    <a:pt x="99208" y="15804"/>
                  </a:cubicBezTo>
                  <a:close/>
                  <a:moveTo>
                    <a:pt x="98191" y="17218"/>
                  </a:moveTo>
                  <a:cubicBezTo>
                    <a:pt x="98315" y="17290"/>
                    <a:pt x="98420" y="17372"/>
                    <a:pt x="98499" y="17466"/>
                  </a:cubicBezTo>
                  <a:cubicBezTo>
                    <a:pt x="98863" y="17286"/>
                    <a:pt x="99231" y="17106"/>
                    <a:pt x="99602" y="16929"/>
                  </a:cubicBezTo>
                  <a:cubicBezTo>
                    <a:pt x="99396" y="16903"/>
                    <a:pt x="99178" y="16884"/>
                    <a:pt x="98945" y="16869"/>
                  </a:cubicBezTo>
                  <a:cubicBezTo>
                    <a:pt x="98690" y="16986"/>
                    <a:pt x="98439" y="17102"/>
                    <a:pt x="98191" y="17218"/>
                  </a:cubicBezTo>
                  <a:moveTo>
                    <a:pt x="98116" y="16836"/>
                  </a:moveTo>
                  <a:cubicBezTo>
                    <a:pt x="97981" y="16896"/>
                    <a:pt x="97846" y="16956"/>
                    <a:pt x="97711" y="17016"/>
                  </a:cubicBezTo>
                  <a:cubicBezTo>
                    <a:pt x="97857" y="17061"/>
                    <a:pt x="97989" y="17113"/>
                    <a:pt x="98105" y="17170"/>
                  </a:cubicBezTo>
                  <a:cubicBezTo>
                    <a:pt x="98330" y="17068"/>
                    <a:pt x="98552" y="16963"/>
                    <a:pt x="98780" y="16862"/>
                  </a:cubicBezTo>
                  <a:cubicBezTo>
                    <a:pt x="98567" y="16851"/>
                    <a:pt x="98345" y="16839"/>
                    <a:pt x="98116" y="16836"/>
                  </a:cubicBezTo>
                  <a:close/>
                  <a:moveTo>
                    <a:pt x="97328" y="16914"/>
                  </a:moveTo>
                  <a:lnTo>
                    <a:pt x="97336" y="16918"/>
                  </a:lnTo>
                  <a:cubicBezTo>
                    <a:pt x="97426" y="16937"/>
                    <a:pt x="97508" y="16956"/>
                    <a:pt x="97591" y="16978"/>
                  </a:cubicBezTo>
                  <a:cubicBezTo>
                    <a:pt x="97692" y="16937"/>
                    <a:pt x="97790" y="16892"/>
                    <a:pt x="97891" y="16847"/>
                  </a:cubicBezTo>
                  <a:cubicBezTo>
                    <a:pt x="97704" y="16869"/>
                    <a:pt x="97516" y="16892"/>
                    <a:pt x="97328" y="16914"/>
                  </a:cubicBezTo>
                  <a:close/>
                  <a:moveTo>
                    <a:pt x="96889" y="16997"/>
                  </a:moveTo>
                  <a:cubicBezTo>
                    <a:pt x="96390" y="17207"/>
                    <a:pt x="95895" y="17421"/>
                    <a:pt x="95407" y="17635"/>
                  </a:cubicBezTo>
                  <a:cubicBezTo>
                    <a:pt x="95460" y="17729"/>
                    <a:pt x="95505" y="17822"/>
                    <a:pt x="95539" y="17920"/>
                  </a:cubicBezTo>
                  <a:cubicBezTo>
                    <a:pt x="96139" y="17635"/>
                    <a:pt x="96747" y="17357"/>
                    <a:pt x="97362" y="17079"/>
                  </a:cubicBezTo>
                  <a:cubicBezTo>
                    <a:pt x="97343" y="17076"/>
                    <a:pt x="97321" y="17072"/>
                    <a:pt x="97302" y="17068"/>
                  </a:cubicBezTo>
                  <a:cubicBezTo>
                    <a:pt x="97175" y="17042"/>
                    <a:pt x="97036" y="17016"/>
                    <a:pt x="96889" y="16997"/>
                  </a:cubicBezTo>
                  <a:close/>
                  <a:moveTo>
                    <a:pt x="95884" y="17102"/>
                  </a:moveTo>
                  <a:cubicBezTo>
                    <a:pt x="95854" y="17106"/>
                    <a:pt x="95824" y="17113"/>
                    <a:pt x="95798" y="17117"/>
                  </a:cubicBezTo>
                  <a:cubicBezTo>
                    <a:pt x="95602" y="17196"/>
                    <a:pt x="95407" y="17275"/>
                    <a:pt x="95212" y="17357"/>
                  </a:cubicBezTo>
                  <a:cubicBezTo>
                    <a:pt x="95268" y="17425"/>
                    <a:pt x="95321" y="17492"/>
                    <a:pt x="95366" y="17563"/>
                  </a:cubicBezTo>
                  <a:cubicBezTo>
                    <a:pt x="95798" y="17376"/>
                    <a:pt x="96233" y="17185"/>
                    <a:pt x="96672" y="17001"/>
                  </a:cubicBezTo>
                  <a:cubicBezTo>
                    <a:pt x="96413" y="17034"/>
                    <a:pt x="96146" y="17068"/>
                    <a:pt x="95884" y="17102"/>
                  </a:cubicBezTo>
                  <a:close/>
                  <a:moveTo>
                    <a:pt x="95077" y="17222"/>
                  </a:moveTo>
                  <a:cubicBezTo>
                    <a:pt x="95103" y="17241"/>
                    <a:pt x="95130" y="17263"/>
                    <a:pt x="95152" y="17290"/>
                  </a:cubicBezTo>
                  <a:cubicBezTo>
                    <a:pt x="95250" y="17248"/>
                    <a:pt x="95351" y="17207"/>
                    <a:pt x="95452" y="17166"/>
                  </a:cubicBezTo>
                  <a:cubicBezTo>
                    <a:pt x="95325" y="17185"/>
                    <a:pt x="95201" y="17203"/>
                    <a:pt x="95077" y="17222"/>
                  </a:cubicBezTo>
                  <a:close/>
                  <a:moveTo>
                    <a:pt x="95058" y="17421"/>
                  </a:moveTo>
                  <a:cubicBezTo>
                    <a:pt x="94075" y="17830"/>
                    <a:pt x="93111" y="18254"/>
                    <a:pt x="92169" y="18689"/>
                  </a:cubicBezTo>
                  <a:cubicBezTo>
                    <a:pt x="92124" y="18839"/>
                    <a:pt x="92064" y="18997"/>
                    <a:pt x="91989" y="19158"/>
                  </a:cubicBezTo>
                  <a:cubicBezTo>
                    <a:pt x="93036" y="18633"/>
                    <a:pt x="94117" y="18123"/>
                    <a:pt x="95220" y="17631"/>
                  </a:cubicBezTo>
                  <a:cubicBezTo>
                    <a:pt x="95175" y="17560"/>
                    <a:pt x="95126" y="17496"/>
                    <a:pt x="95070" y="17428"/>
                  </a:cubicBezTo>
                  <a:cubicBezTo>
                    <a:pt x="95066" y="17425"/>
                    <a:pt x="95062" y="17421"/>
                    <a:pt x="95058" y="17421"/>
                  </a:cubicBezTo>
                  <a:close/>
                  <a:moveTo>
                    <a:pt x="94841" y="17256"/>
                  </a:moveTo>
                  <a:cubicBezTo>
                    <a:pt x="94762" y="17267"/>
                    <a:pt x="94683" y="17278"/>
                    <a:pt x="94601" y="17290"/>
                  </a:cubicBezTo>
                  <a:cubicBezTo>
                    <a:pt x="93805" y="17605"/>
                    <a:pt x="93017" y="17931"/>
                    <a:pt x="92244" y="18261"/>
                  </a:cubicBezTo>
                  <a:cubicBezTo>
                    <a:pt x="92237" y="18366"/>
                    <a:pt x="92222" y="18475"/>
                    <a:pt x="92196" y="18584"/>
                  </a:cubicBezTo>
                  <a:cubicBezTo>
                    <a:pt x="93107" y="18164"/>
                    <a:pt x="94042" y="17755"/>
                    <a:pt x="94995" y="17357"/>
                  </a:cubicBezTo>
                  <a:cubicBezTo>
                    <a:pt x="94950" y="17320"/>
                    <a:pt x="94901" y="17286"/>
                    <a:pt x="94841" y="17256"/>
                  </a:cubicBezTo>
                  <a:close/>
                  <a:moveTo>
                    <a:pt x="93426" y="17473"/>
                  </a:moveTo>
                  <a:cubicBezTo>
                    <a:pt x="93029" y="17627"/>
                    <a:pt x="92627" y="17781"/>
                    <a:pt x="92237" y="17939"/>
                  </a:cubicBezTo>
                  <a:cubicBezTo>
                    <a:pt x="92244" y="18006"/>
                    <a:pt x="92248" y="18074"/>
                    <a:pt x="92248" y="18145"/>
                  </a:cubicBezTo>
                  <a:cubicBezTo>
                    <a:pt x="92248" y="18153"/>
                    <a:pt x="92248" y="18156"/>
                    <a:pt x="92248" y="18164"/>
                  </a:cubicBezTo>
                  <a:cubicBezTo>
                    <a:pt x="92897" y="17886"/>
                    <a:pt x="93554" y="17616"/>
                    <a:pt x="94218" y="17350"/>
                  </a:cubicBezTo>
                  <a:cubicBezTo>
                    <a:pt x="93955" y="17391"/>
                    <a:pt x="93693" y="17432"/>
                    <a:pt x="93426" y="17473"/>
                  </a:cubicBezTo>
                  <a:close/>
                  <a:moveTo>
                    <a:pt x="92274" y="17661"/>
                  </a:moveTo>
                  <a:cubicBezTo>
                    <a:pt x="92241" y="17672"/>
                    <a:pt x="92211" y="17684"/>
                    <a:pt x="92181" y="17695"/>
                  </a:cubicBezTo>
                  <a:cubicBezTo>
                    <a:pt x="92196" y="17744"/>
                    <a:pt x="92211" y="17796"/>
                    <a:pt x="92222" y="17849"/>
                  </a:cubicBezTo>
                  <a:cubicBezTo>
                    <a:pt x="92481" y="17744"/>
                    <a:pt x="92740" y="17642"/>
                    <a:pt x="93002" y="17541"/>
                  </a:cubicBezTo>
                  <a:cubicBezTo>
                    <a:pt x="92758" y="17579"/>
                    <a:pt x="92518" y="17620"/>
                    <a:pt x="92274" y="17661"/>
                  </a:cubicBezTo>
                  <a:close/>
                  <a:moveTo>
                    <a:pt x="92083" y="17999"/>
                  </a:moveTo>
                  <a:cubicBezTo>
                    <a:pt x="90575" y="18603"/>
                    <a:pt x="89115" y="19237"/>
                    <a:pt x="87708" y="19893"/>
                  </a:cubicBezTo>
                  <a:cubicBezTo>
                    <a:pt x="87483" y="20141"/>
                    <a:pt x="87232" y="20396"/>
                    <a:pt x="86950" y="20663"/>
                  </a:cubicBezTo>
                  <a:cubicBezTo>
                    <a:pt x="88582" y="19815"/>
                    <a:pt x="90297" y="19004"/>
                    <a:pt x="92087" y="18235"/>
                  </a:cubicBezTo>
                  <a:cubicBezTo>
                    <a:pt x="92091" y="18205"/>
                    <a:pt x="92091" y="18175"/>
                    <a:pt x="92091" y="18145"/>
                  </a:cubicBezTo>
                  <a:cubicBezTo>
                    <a:pt x="92091" y="18096"/>
                    <a:pt x="92087" y="18048"/>
                    <a:pt x="92083" y="17999"/>
                  </a:cubicBezTo>
                  <a:close/>
                  <a:moveTo>
                    <a:pt x="92030" y="17751"/>
                  </a:moveTo>
                  <a:cubicBezTo>
                    <a:pt x="90729" y="18239"/>
                    <a:pt x="89460" y="18745"/>
                    <a:pt x="88226" y="19271"/>
                  </a:cubicBezTo>
                  <a:cubicBezTo>
                    <a:pt x="88117" y="19421"/>
                    <a:pt x="87993" y="19571"/>
                    <a:pt x="87858" y="19725"/>
                  </a:cubicBezTo>
                  <a:cubicBezTo>
                    <a:pt x="89216" y="19094"/>
                    <a:pt x="90623" y="18490"/>
                    <a:pt x="92068" y="17909"/>
                  </a:cubicBezTo>
                  <a:cubicBezTo>
                    <a:pt x="92061" y="17856"/>
                    <a:pt x="92049" y="17800"/>
                    <a:pt x="92030" y="17751"/>
                  </a:cubicBezTo>
                  <a:moveTo>
                    <a:pt x="91584" y="16963"/>
                  </a:moveTo>
                  <a:cubicBezTo>
                    <a:pt x="91599" y="16971"/>
                    <a:pt x="91610" y="16978"/>
                    <a:pt x="91625" y="16982"/>
                  </a:cubicBezTo>
                  <a:cubicBezTo>
                    <a:pt x="91745" y="16971"/>
                    <a:pt x="91862" y="16956"/>
                    <a:pt x="91978" y="16944"/>
                  </a:cubicBezTo>
                  <a:cubicBezTo>
                    <a:pt x="91850" y="16952"/>
                    <a:pt x="91719" y="16956"/>
                    <a:pt x="91584" y="16963"/>
                  </a:cubicBezTo>
                  <a:close/>
                  <a:moveTo>
                    <a:pt x="91179" y="17008"/>
                  </a:moveTo>
                  <a:cubicBezTo>
                    <a:pt x="91160" y="17004"/>
                    <a:pt x="91141" y="17001"/>
                    <a:pt x="91119" y="16997"/>
                  </a:cubicBezTo>
                  <a:cubicBezTo>
                    <a:pt x="90410" y="17049"/>
                    <a:pt x="89618" y="17136"/>
                    <a:pt x="88755" y="17252"/>
                  </a:cubicBezTo>
                  <a:cubicBezTo>
                    <a:pt x="88774" y="17286"/>
                    <a:pt x="88789" y="17323"/>
                    <a:pt x="88804" y="17361"/>
                  </a:cubicBezTo>
                  <a:cubicBezTo>
                    <a:pt x="89667" y="17230"/>
                    <a:pt x="90485" y="17117"/>
                    <a:pt x="91258" y="17023"/>
                  </a:cubicBezTo>
                  <a:cubicBezTo>
                    <a:pt x="91231" y="17019"/>
                    <a:pt x="91205" y="17012"/>
                    <a:pt x="91179" y="17008"/>
                  </a:cubicBezTo>
                  <a:close/>
                  <a:moveTo>
                    <a:pt x="90034" y="16914"/>
                  </a:moveTo>
                  <a:lnTo>
                    <a:pt x="90034" y="16914"/>
                  </a:lnTo>
                  <a:cubicBezTo>
                    <a:pt x="89614" y="16914"/>
                    <a:pt x="89126" y="16941"/>
                    <a:pt x="88579" y="16986"/>
                  </a:cubicBezTo>
                  <a:cubicBezTo>
                    <a:pt x="88612" y="17023"/>
                    <a:pt x="88642" y="17064"/>
                    <a:pt x="88669" y="17102"/>
                  </a:cubicBezTo>
                  <a:cubicBezTo>
                    <a:pt x="89220" y="17031"/>
                    <a:pt x="89742" y="16967"/>
                    <a:pt x="90233" y="16918"/>
                  </a:cubicBezTo>
                  <a:cubicBezTo>
                    <a:pt x="90169" y="16914"/>
                    <a:pt x="90102" y="16914"/>
                    <a:pt x="90034" y="16914"/>
                  </a:cubicBezTo>
                  <a:close/>
                  <a:moveTo>
                    <a:pt x="88459" y="17095"/>
                  </a:moveTo>
                  <a:cubicBezTo>
                    <a:pt x="88432" y="17064"/>
                    <a:pt x="88395" y="17034"/>
                    <a:pt x="88346" y="17008"/>
                  </a:cubicBezTo>
                  <a:cubicBezTo>
                    <a:pt x="87521" y="17087"/>
                    <a:pt x="86571" y="17218"/>
                    <a:pt x="85509" y="17391"/>
                  </a:cubicBezTo>
                  <a:cubicBezTo>
                    <a:pt x="85506" y="17462"/>
                    <a:pt x="85498" y="17537"/>
                    <a:pt x="85483" y="17609"/>
                  </a:cubicBezTo>
                  <a:cubicBezTo>
                    <a:pt x="86556" y="17417"/>
                    <a:pt x="87562" y="17256"/>
                    <a:pt x="88489" y="17128"/>
                  </a:cubicBezTo>
                  <a:cubicBezTo>
                    <a:pt x="88477" y="17117"/>
                    <a:pt x="88466" y="17106"/>
                    <a:pt x="88459" y="17095"/>
                  </a:cubicBezTo>
                  <a:close/>
                  <a:moveTo>
                    <a:pt x="87288" y="16854"/>
                  </a:moveTo>
                  <a:lnTo>
                    <a:pt x="87284" y="16854"/>
                  </a:lnTo>
                  <a:lnTo>
                    <a:pt x="87280" y="16854"/>
                  </a:lnTo>
                  <a:cubicBezTo>
                    <a:pt x="86793" y="16854"/>
                    <a:pt x="86166" y="16903"/>
                    <a:pt x="85427" y="16997"/>
                  </a:cubicBezTo>
                  <a:cubicBezTo>
                    <a:pt x="85461" y="17072"/>
                    <a:pt x="85487" y="17151"/>
                    <a:pt x="85498" y="17233"/>
                  </a:cubicBezTo>
                  <a:cubicBezTo>
                    <a:pt x="86384" y="17087"/>
                    <a:pt x="87194" y="16974"/>
                    <a:pt x="87918" y="16892"/>
                  </a:cubicBezTo>
                  <a:cubicBezTo>
                    <a:pt x="87746" y="16869"/>
                    <a:pt x="87532" y="16854"/>
                    <a:pt x="87288" y="16854"/>
                  </a:cubicBezTo>
                  <a:close/>
                  <a:moveTo>
                    <a:pt x="88639" y="17383"/>
                  </a:moveTo>
                  <a:cubicBezTo>
                    <a:pt x="88624" y="17346"/>
                    <a:pt x="88605" y="17308"/>
                    <a:pt x="88586" y="17275"/>
                  </a:cubicBezTo>
                  <a:cubicBezTo>
                    <a:pt x="87618" y="17406"/>
                    <a:pt x="86564" y="17575"/>
                    <a:pt x="85434" y="17777"/>
                  </a:cubicBezTo>
                  <a:cubicBezTo>
                    <a:pt x="85416" y="17834"/>
                    <a:pt x="85393" y="17890"/>
                    <a:pt x="85367" y="17946"/>
                  </a:cubicBezTo>
                  <a:cubicBezTo>
                    <a:pt x="86515" y="17732"/>
                    <a:pt x="87607" y="17545"/>
                    <a:pt x="88639" y="17383"/>
                  </a:cubicBezTo>
                  <a:close/>
                  <a:moveTo>
                    <a:pt x="81514" y="18153"/>
                  </a:moveTo>
                  <a:cubicBezTo>
                    <a:pt x="81420" y="18250"/>
                    <a:pt x="81318" y="18355"/>
                    <a:pt x="81206" y="18460"/>
                  </a:cubicBezTo>
                  <a:cubicBezTo>
                    <a:pt x="82654" y="18145"/>
                    <a:pt x="84027" y="17871"/>
                    <a:pt x="85307" y="17642"/>
                  </a:cubicBezTo>
                  <a:cubicBezTo>
                    <a:pt x="85326" y="17563"/>
                    <a:pt x="85341" y="17488"/>
                    <a:pt x="85344" y="17421"/>
                  </a:cubicBezTo>
                  <a:cubicBezTo>
                    <a:pt x="84185" y="17612"/>
                    <a:pt x="82902" y="17860"/>
                    <a:pt x="81514" y="18153"/>
                  </a:cubicBezTo>
                  <a:close/>
                  <a:moveTo>
                    <a:pt x="85254" y="17019"/>
                  </a:moveTo>
                  <a:cubicBezTo>
                    <a:pt x="84320" y="17143"/>
                    <a:pt x="83213" y="17335"/>
                    <a:pt x="81960" y="17582"/>
                  </a:cubicBezTo>
                  <a:cubicBezTo>
                    <a:pt x="81889" y="17702"/>
                    <a:pt x="81799" y="17826"/>
                    <a:pt x="81690" y="17954"/>
                  </a:cubicBezTo>
                  <a:cubicBezTo>
                    <a:pt x="83007" y="17676"/>
                    <a:pt x="84230" y="17443"/>
                    <a:pt x="85337" y="17260"/>
                  </a:cubicBezTo>
                  <a:cubicBezTo>
                    <a:pt x="85322" y="17173"/>
                    <a:pt x="85296" y="17095"/>
                    <a:pt x="85254" y="17019"/>
                  </a:cubicBezTo>
                  <a:close/>
                  <a:moveTo>
                    <a:pt x="84935" y="16791"/>
                  </a:moveTo>
                  <a:cubicBezTo>
                    <a:pt x="84812" y="16764"/>
                    <a:pt x="84647" y="16749"/>
                    <a:pt x="84444" y="16749"/>
                  </a:cubicBezTo>
                  <a:lnTo>
                    <a:pt x="84440" y="16749"/>
                  </a:lnTo>
                  <a:lnTo>
                    <a:pt x="84440" y="16749"/>
                  </a:lnTo>
                  <a:cubicBezTo>
                    <a:pt x="83915" y="16749"/>
                    <a:pt x="83142" y="16839"/>
                    <a:pt x="82159" y="17004"/>
                  </a:cubicBezTo>
                  <a:cubicBezTo>
                    <a:pt x="82155" y="17132"/>
                    <a:pt x="82121" y="17263"/>
                    <a:pt x="82061" y="17398"/>
                  </a:cubicBezTo>
                  <a:cubicBezTo>
                    <a:pt x="83221" y="17170"/>
                    <a:pt x="84256" y="16989"/>
                    <a:pt x="85142" y="16869"/>
                  </a:cubicBezTo>
                  <a:cubicBezTo>
                    <a:pt x="85108" y="16843"/>
                    <a:pt x="85037" y="16809"/>
                    <a:pt x="84935" y="16791"/>
                  </a:cubicBezTo>
                  <a:close/>
                  <a:moveTo>
                    <a:pt x="77773" y="17935"/>
                  </a:moveTo>
                  <a:cubicBezTo>
                    <a:pt x="77533" y="18126"/>
                    <a:pt x="77255" y="18329"/>
                    <a:pt x="76944" y="18547"/>
                  </a:cubicBezTo>
                  <a:cubicBezTo>
                    <a:pt x="78745" y="18104"/>
                    <a:pt x="80395" y="17732"/>
                    <a:pt x="81851" y="17440"/>
                  </a:cubicBezTo>
                  <a:cubicBezTo>
                    <a:pt x="81934" y="17290"/>
                    <a:pt x="81983" y="17151"/>
                    <a:pt x="81994" y="17034"/>
                  </a:cubicBezTo>
                  <a:cubicBezTo>
                    <a:pt x="80838" y="17233"/>
                    <a:pt x="79412" y="17537"/>
                    <a:pt x="77773" y="17935"/>
                  </a:cubicBezTo>
                  <a:close/>
                  <a:moveTo>
                    <a:pt x="81870" y="16659"/>
                  </a:moveTo>
                  <a:lnTo>
                    <a:pt x="81870" y="16659"/>
                  </a:lnTo>
                  <a:cubicBezTo>
                    <a:pt x="81866" y="16652"/>
                    <a:pt x="81833" y="16629"/>
                    <a:pt x="81769" y="16618"/>
                  </a:cubicBezTo>
                  <a:cubicBezTo>
                    <a:pt x="81705" y="16603"/>
                    <a:pt x="81615" y="16595"/>
                    <a:pt x="81506" y="16595"/>
                  </a:cubicBezTo>
                  <a:lnTo>
                    <a:pt x="81502" y="16595"/>
                  </a:lnTo>
                  <a:lnTo>
                    <a:pt x="81499" y="16595"/>
                  </a:lnTo>
                  <a:cubicBezTo>
                    <a:pt x="81045" y="16595"/>
                    <a:pt x="80234" y="16716"/>
                    <a:pt x="79135" y="16948"/>
                  </a:cubicBezTo>
                  <a:cubicBezTo>
                    <a:pt x="78985" y="16978"/>
                    <a:pt x="78823" y="17012"/>
                    <a:pt x="78662" y="17049"/>
                  </a:cubicBezTo>
                  <a:cubicBezTo>
                    <a:pt x="78658" y="17053"/>
                    <a:pt x="78655" y="17057"/>
                    <a:pt x="78655" y="17061"/>
                  </a:cubicBezTo>
                  <a:cubicBezTo>
                    <a:pt x="78542" y="17222"/>
                    <a:pt x="78384" y="17395"/>
                    <a:pt x="78186" y="17582"/>
                  </a:cubicBezTo>
                  <a:cubicBezTo>
                    <a:pt x="78144" y="17620"/>
                    <a:pt x="78099" y="17657"/>
                    <a:pt x="78054" y="17695"/>
                  </a:cubicBezTo>
                  <a:cubicBezTo>
                    <a:pt x="78576" y="17575"/>
                    <a:pt x="79071" y="17458"/>
                    <a:pt x="79544" y="17357"/>
                  </a:cubicBezTo>
                  <a:cubicBezTo>
                    <a:pt x="80452" y="17155"/>
                    <a:pt x="81266" y="16993"/>
                    <a:pt x="81979" y="16869"/>
                  </a:cubicBezTo>
                  <a:cubicBezTo>
                    <a:pt x="81964" y="16794"/>
                    <a:pt x="81926" y="16727"/>
                    <a:pt x="81870" y="16659"/>
                  </a:cubicBezTo>
                  <a:moveTo>
                    <a:pt x="78587" y="16404"/>
                  </a:moveTo>
                  <a:lnTo>
                    <a:pt x="78568" y="16400"/>
                  </a:lnTo>
                  <a:cubicBezTo>
                    <a:pt x="78546" y="16397"/>
                    <a:pt x="78512" y="16393"/>
                    <a:pt x="78467" y="16393"/>
                  </a:cubicBezTo>
                  <a:lnTo>
                    <a:pt x="78467" y="16393"/>
                  </a:lnTo>
                  <a:lnTo>
                    <a:pt x="78463" y="16393"/>
                  </a:lnTo>
                  <a:cubicBezTo>
                    <a:pt x="78167" y="16393"/>
                    <a:pt x="77488" y="16517"/>
                    <a:pt x="76505" y="16757"/>
                  </a:cubicBezTo>
                  <a:cubicBezTo>
                    <a:pt x="75938" y="16896"/>
                    <a:pt x="75266" y="17068"/>
                    <a:pt x="74501" y="17278"/>
                  </a:cubicBezTo>
                  <a:cubicBezTo>
                    <a:pt x="74133" y="17537"/>
                    <a:pt x="73668" y="17822"/>
                    <a:pt x="73128" y="18141"/>
                  </a:cubicBezTo>
                  <a:cubicBezTo>
                    <a:pt x="72970" y="18231"/>
                    <a:pt x="72805" y="18329"/>
                    <a:pt x="72636" y="18426"/>
                  </a:cubicBezTo>
                  <a:cubicBezTo>
                    <a:pt x="74328" y="17950"/>
                    <a:pt x="75844" y="17548"/>
                    <a:pt x="77139" y="17230"/>
                  </a:cubicBezTo>
                  <a:cubicBezTo>
                    <a:pt x="77645" y="17110"/>
                    <a:pt x="78118" y="16997"/>
                    <a:pt x="78553" y="16899"/>
                  </a:cubicBezTo>
                  <a:cubicBezTo>
                    <a:pt x="78625" y="16783"/>
                    <a:pt x="78658" y="16678"/>
                    <a:pt x="78658" y="16595"/>
                  </a:cubicBezTo>
                  <a:cubicBezTo>
                    <a:pt x="78658" y="16524"/>
                    <a:pt x="78636" y="16464"/>
                    <a:pt x="78587" y="16404"/>
                  </a:cubicBezTo>
                  <a:moveTo>
                    <a:pt x="75195" y="16479"/>
                  </a:moveTo>
                  <a:cubicBezTo>
                    <a:pt x="75293" y="16363"/>
                    <a:pt x="75334" y="16265"/>
                    <a:pt x="75334" y="16205"/>
                  </a:cubicBezTo>
                  <a:cubicBezTo>
                    <a:pt x="75334" y="16179"/>
                    <a:pt x="75330" y="16160"/>
                    <a:pt x="75319" y="16138"/>
                  </a:cubicBezTo>
                  <a:cubicBezTo>
                    <a:pt x="75255" y="16141"/>
                    <a:pt x="75083" y="16172"/>
                    <a:pt x="74842" y="16232"/>
                  </a:cubicBezTo>
                  <a:cubicBezTo>
                    <a:pt x="74584" y="16299"/>
                    <a:pt x="74231" y="16393"/>
                    <a:pt x="73799" y="16517"/>
                  </a:cubicBezTo>
                  <a:cubicBezTo>
                    <a:pt x="72933" y="16764"/>
                    <a:pt x="71743" y="17132"/>
                    <a:pt x="70288" y="17597"/>
                  </a:cubicBezTo>
                  <a:cubicBezTo>
                    <a:pt x="69496" y="17849"/>
                    <a:pt x="68625" y="18134"/>
                    <a:pt x="67687" y="18441"/>
                  </a:cubicBezTo>
                  <a:cubicBezTo>
                    <a:pt x="66588" y="18982"/>
                    <a:pt x="65342" y="19597"/>
                    <a:pt x="64018" y="20280"/>
                  </a:cubicBezTo>
                  <a:cubicBezTo>
                    <a:pt x="63954" y="20314"/>
                    <a:pt x="63887" y="20351"/>
                    <a:pt x="63819" y="20385"/>
                  </a:cubicBezTo>
                  <a:cubicBezTo>
                    <a:pt x="68096" y="18978"/>
                    <a:pt x="71788" y="17849"/>
                    <a:pt x="74422" y="17125"/>
                  </a:cubicBezTo>
                  <a:cubicBezTo>
                    <a:pt x="74782" y="16877"/>
                    <a:pt x="75045" y="16656"/>
                    <a:pt x="75195" y="16479"/>
                  </a:cubicBezTo>
                  <a:close/>
                  <a:moveTo>
                    <a:pt x="71717" y="16130"/>
                  </a:moveTo>
                  <a:cubicBezTo>
                    <a:pt x="71860" y="16029"/>
                    <a:pt x="71957" y="15939"/>
                    <a:pt x="72002" y="15875"/>
                  </a:cubicBezTo>
                  <a:cubicBezTo>
                    <a:pt x="71923" y="15905"/>
                    <a:pt x="71807" y="15946"/>
                    <a:pt x="71653" y="15999"/>
                  </a:cubicBezTo>
                  <a:cubicBezTo>
                    <a:pt x="71349" y="16108"/>
                    <a:pt x="70903" y="16265"/>
                    <a:pt x="70325" y="16468"/>
                  </a:cubicBezTo>
                  <a:cubicBezTo>
                    <a:pt x="69173" y="16869"/>
                    <a:pt x="67511" y="17455"/>
                    <a:pt x="65474" y="18186"/>
                  </a:cubicBezTo>
                  <a:cubicBezTo>
                    <a:pt x="62769" y="19154"/>
                    <a:pt x="59395" y="20377"/>
                    <a:pt x="55666" y="21781"/>
                  </a:cubicBezTo>
                  <a:cubicBezTo>
                    <a:pt x="54732" y="22310"/>
                    <a:pt x="53797" y="22869"/>
                    <a:pt x="52889" y="23454"/>
                  </a:cubicBezTo>
                  <a:cubicBezTo>
                    <a:pt x="56570" y="22092"/>
                    <a:pt x="60071" y="20850"/>
                    <a:pt x="63170" y="19785"/>
                  </a:cubicBezTo>
                  <a:cubicBezTo>
                    <a:pt x="64765" y="19237"/>
                    <a:pt x="66254" y="18734"/>
                    <a:pt x="67605" y="18288"/>
                  </a:cubicBezTo>
                  <a:cubicBezTo>
                    <a:pt x="67871" y="18156"/>
                    <a:pt x="68126" y="18032"/>
                    <a:pt x="68374" y="17909"/>
                  </a:cubicBezTo>
                  <a:cubicBezTo>
                    <a:pt x="69965" y="17125"/>
                    <a:pt x="71169" y="16524"/>
                    <a:pt x="71717" y="16130"/>
                  </a:cubicBezTo>
                  <a:moveTo>
                    <a:pt x="58240" y="20197"/>
                  </a:moveTo>
                  <a:cubicBezTo>
                    <a:pt x="59883" y="19361"/>
                    <a:pt x="61474" y="18622"/>
                    <a:pt x="62904" y="17987"/>
                  </a:cubicBezTo>
                  <a:cubicBezTo>
                    <a:pt x="62727" y="18059"/>
                    <a:pt x="62547" y="18126"/>
                    <a:pt x="62367" y="18198"/>
                  </a:cubicBezTo>
                  <a:cubicBezTo>
                    <a:pt x="58382" y="19751"/>
                    <a:pt x="52927" y="21860"/>
                    <a:pt x="47018" y="24257"/>
                  </a:cubicBezTo>
                  <a:cubicBezTo>
                    <a:pt x="46646" y="24407"/>
                    <a:pt x="46271" y="24561"/>
                    <a:pt x="45896" y="24711"/>
                  </a:cubicBezTo>
                  <a:cubicBezTo>
                    <a:pt x="45445" y="25090"/>
                    <a:pt x="45014" y="25480"/>
                    <a:pt x="44609" y="25882"/>
                  </a:cubicBezTo>
                  <a:cubicBezTo>
                    <a:pt x="48406" y="24355"/>
                    <a:pt x="52143" y="22918"/>
                    <a:pt x="55576" y="21627"/>
                  </a:cubicBezTo>
                  <a:cubicBezTo>
                    <a:pt x="56469" y="21124"/>
                    <a:pt x="57362" y="20648"/>
                    <a:pt x="58240" y="20197"/>
                  </a:cubicBezTo>
                  <a:close/>
                  <a:moveTo>
                    <a:pt x="48057" y="22850"/>
                  </a:moveTo>
                  <a:cubicBezTo>
                    <a:pt x="46826" y="23364"/>
                    <a:pt x="45565" y="23893"/>
                    <a:pt x="44282" y="24437"/>
                  </a:cubicBezTo>
                  <a:cubicBezTo>
                    <a:pt x="42766" y="25079"/>
                    <a:pt x="41221" y="25739"/>
                    <a:pt x="39660" y="26414"/>
                  </a:cubicBezTo>
                  <a:cubicBezTo>
                    <a:pt x="39438" y="26733"/>
                    <a:pt x="39240" y="27049"/>
                    <a:pt x="39059" y="27364"/>
                  </a:cubicBezTo>
                  <a:cubicBezTo>
                    <a:pt x="41322" y="26403"/>
                    <a:pt x="43588" y="25465"/>
                    <a:pt x="45798" y="24561"/>
                  </a:cubicBezTo>
                  <a:cubicBezTo>
                    <a:pt x="46507" y="23964"/>
                    <a:pt x="47265" y="23394"/>
                    <a:pt x="48057" y="22850"/>
                  </a:cubicBezTo>
                  <a:close/>
                  <a:moveTo>
                    <a:pt x="40485" y="25064"/>
                  </a:moveTo>
                  <a:cubicBezTo>
                    <a:pt x="38808" y="25807"/>
                    <a:pt x="37097" y="26568"/>
                    <a:pt x="35383" y="27345"/>
                  </a:cubicBezTo>
                  <a:cubicBezTo>
                    <a:pt x="35296" y="27626"/>
                    <a:pt x="35229" y="27904"/>
                    <a:pt x="35172" y="28182"/>
                  </a:cubicBezTo>
                  <a:cubicBezTo>
                    <a:pt x="36628" y="27536"/>
                    <a:pt x="38088" y="26898"/>
                    <a:pt x="39536" y="26272"/>
                  </a:cubicBezTo>
                  <a:cubicBezTo>
                    <a:pt x="39817" y="25870"/>
                    <a:pt x="40133" y="25469"/>
                    <a:pt x="40485" y="25064"/>
                  </a:cubicBezTo>
                  <a:close/>
                  <a:moveTo>
                    <a:pt x="40778" y="24734"/>
                  </a:moveTo>
                  <a:cubicBezTo>
                    <a:pt x="41329" y="24133"/>
                    <a:pt x="41941" y="23563"/>
                    <a:pt x="42594" y="23015"/>
                  </a:cubicBezTo>
                  <a:cubicBezTo>
                    <a:pt x="41367" y="23582"/>
                    <a:pt x="40106" y="24160"/>
                    <a:pt x="38819" y="24752"/>
                  </a:cubicBezTo>
                  <a:cubicBezTo>
                    <a:pt x="37840" y="25203"/>
                    <a:pt x="36846" y="25664"/>
                    <a:pt x="35844" y="26126"/>
                  </a:cubicBezTo>
                  <a:cubicBezTo>
                    <a:pt x="35694" y="26456"/>
                    <a:pt x="35566" y="26786"/>
                    <a:pt x="35458" y="27112"/>
                  </a:cubicBezTo>
                  <a:cubicBezTo>
                    <a:pt x="37247" y="26302"/>
                    <a:pt x="39033" y="25506"/>
                    <a:pt x="40778" y="24734"/>
                  </a:cubicBezTo>
                  <a:close/>
                  <a:moveTo>
                    <a:pt x="48646" y="21278"/>
                  </a:moveTo>
                  <a:cubicBezTo>
                    <a:pt x="54233" y="18828"/>
                    <a:pt x="58761" y="16824"/>
                    <a:pt x="60900" y="15635"/>
                  </a:cubicBezTo>
                  <a:cubicBezTo>
                    <a:pt x="61467" y="15316"/>
                    <a:pt x="61868" y="15053"/>
                    <a:pt x="62063" y="14870"/>
                  </a:cubicBezTo>
                  <a:cubicBezTo>
                    <a:pt x="62164" y="14776"/>
                    <a:pt x="62202" y="14697"/>
                    <a:pt x="62194" y="14682"/>
                  </a:cubicBezTo>
                  <a:lnTo>
                    <a:pt x="62194" y="14678"/>
                  </a:lnTo>
                  <a:cubicBezTo>
                    <a:pt x="62183" y="14678"/>
                    <a:pt x="62161" y="14674"/>
                    <a:pt x="62134" y="14674"/>
                  </a:cubicBezTo>
                  <a:lnTo>
                    <a:pt x="62134" y="14674"/>
                  </a:lnTo>
                  <a:lnTo>
                    <a:pt x="62131" y="14674"/>
                  </a:lnTo>
                  <a:cubicBezTo>
                    <a:pt x="61962" y="14674"/>
                    <a:pt x="61579" y="14731"/>
                    <a:pt x="61050" y="14843"/>
                  </a:cubicBezTo>
                  <a:cubicBezTo>
                    <a:pt x="60517" y="14952"/>
                    <a:pt x="59827" y="15121"/>
                    <a:pt x="59024" y="15342"/>
                  </a:cubicBezTo>
                  <a:cubicBezTo>
                    <a:pt x="58532" y="15477"/>
                    <a:pt x="58000" y="15631"/>
                    <a:pt x="57433" y="15808"/>
                  </a:cubicBezTo>
                  <a:cubicBezTo>
                    <a:pt x="56386" y="16438"/>
                    <a:pt x="54893" y="17215"/>
                    <a:pt x="53058" y="18115"/>
                  </a:cubicBezTo>
                  <a:cubicBezTo>
                    <a:pt x="50391" y="19424"/>
                    <a:pt x="47006" y="20989"/>
                    <a:pt x="43266" y="22707"/>
                  </a:cubicBezTo>
                  <a:cubicBezTo>
                    <a:pt x="42523" y="23289"/>
                    <a:pt x="41832" y="23901"/>
                    <a:pt x="41209" y="24542"/>
                  </a:cubicBezTo>
                  <a:cubicBezTo>
                    <a:pt x="43806" y="23394"/>
                    <a:pt x="46320" y="22295"/>
                    <a:pt x="48646" y="21278"/>
                  </a:cubicBezTo>
                  <a:close/>
                  <a:moveTo>
                    <a:pt x="43948" y="22190"/>
                  </a:moveTo>
                  <a:cubicBezTo>
                    <a:pt x="44552" y="21912"/>
                    <a:pt x="45149" y="21638"/>
                    <a:pt x="45731" y="21368"/>
                  </a:cubicBezTo>
                  <a:cubicBezTo>
                    <a:pt x="50379" y="19222"/>
                    <a:pt x="54281" y="17380"/>
                    <a:pt x="56615" y="16070"/>
                  </a:cubicBezTo>
                  <a:cubicBezTo>
                    <a:pt x="55535" y="16423"/>
                    <a:pt x="54353" y="16843"/>
                    <a:pt x="53130" y="17327"/>
                  </a:cubicBezTo>
                  <a:cubicBezTo>
                    <a:pt x="50057" y="18543"/>
                    <a:pt x="46714" y="20171"/>
                    <a:pt x="43948" y="22190"/>
                  </a:cubicBezTo>
                  <a:close/>
                  <a:moveTo>
                    <a:pt x="58806" y="14577"/>
                  </a:moveTo>
                  <a:cubicBezTo>
                    <a:pt x="58908" y="14464"/>
                    <a:pt x="58945" y="14374"/>
                    <a:pt x="58945" y="14326"/>
                  </a:cubicBezTo>
                  <a:cubicBezTo>
                    <a:pt x="58941" y="14299"/>
                    <a:pt x="58938" y="14281"/>
                    <a:pt x="58915" y="14202"/>
                  </a:cubicBezTo>
                  <a:lnTo>
                    <a:pt x="58915" y="14258"/>
                  </a:lnTo>
                  <a:cubicBezTo>
                    <a:pt x="58911" y="14250"/>
                    <a:pt x="58863" y="14220"/>
                    <a:pt x="58773" y="14205"/>
                  </a:cubicBezTo>
                  <a:cubicBezTo>
                    <a:pt x="58686" y="14190"/>
                    <a:pt x="58566" y="14179"/>
                    <a:pt x="58416" y="14179"/>
                  </a:cubicBezTo>
                  <a:lnTo>
                    <a:pt x="58412" y="14179"/>
                  </a:lnTo>
                  <a:lnTo>
                    <a:pt x="58409" y="14179"/>
                  </a:lnTo>
                  <a:cubicBezTo>
                    <a:pt x="57831" y="14179"/>
                    <a:pt x="56840" y="14311"/>
                    <a:pt x="55587" y="14566"/>
                  </a:cubicBezTo>
                  <a:cubicBezTo>
                    <a:pt x="55546" y="14614"/>
                    <a:pt x="55501" y="14659"/>
                    <a:pt x="55452" y="14708"/>
                  </a:cubicBezTo>
                  <a:cubicBezTo>
                    <a:pt x="55174" y="14978"/>
                    <a:pt x="54777" y="15282"/>
                    <a:pt x="54266" y="15627"/>
                  </a:cubicBezTo>
                  <a:cubicBezTo>
                    <a:pt x="53242" y="16314"/>
                    <a:pt x="51775" y="17143"/>
                    <a:pt x="49974" y="18093"/>
                  </a:cubicBezTo>
                  <a:cubicBezTo>
                    <a:pt x="46507" y="19916"/>
                    <a:pt x="41806" y="22171"/>
                    <a:pt x="36696" y="24629"/>
                  </a:cubicBezTo>
                  <a:cubicBezTo>
                    <a:pt x="36414" y="25041"/>
                    <a:pt x="36174" y="25454"/>
                    <a:pt x="35972" y="25867"/>
                  </a:cubicBezTo>
                  <a:cubicBezTo>
                    <a:pt x="38452" y="24715"/>
                    <a:pt x="40883" y="23600"/>
                    <a:pt x="43179" y="22546"/>
                  </a:cubicBezTo>
                  <a:cubicBezTo>
                    <a:pt x="45596" y="20655"/>
                    <a:pt x="48533" y="19091"/>
                    <a:pt x="51374" y="17856"/>
                  </a:cubicBezTo>
                  <a:cubicBezTo>
                    <a:pt x="53509" y="16929"/>
                    <a:pt x="55591" y="16190"/>
                    <a:pt x="57347" y="15646"/>
                  </a:cubicBezTo>
                  <a:cubicBezTo>
                    <a:pt x="57463" y="15575"/>
                    <a:pt x="57572" y="15507"/>
                    <a:pt x="57677" y="15444"/>
                  </a:cubicBezTo>
                  <a:cubicBezTo>
                    <a:pt x="58229" y="15095"/>
                    <a:pt x="58619" y="14798"/>
                    <a:pt x="58806" y="14577"/>
                  </a:cubicBezTo>
                  <a:close/>
                  <a:moveTo>
                    <a:pt x="55647" y="13845"/>
                  </a:moveTo>
                  <a:cubicBezTo>
                    <a:pt x="55598" y="13789"/>
                    <a:pt x="55456" y="13721"/>
                    <a:pt x="55238" y="13684"/>
                  </a:cubicBezTo>
                  <a:cubicBezTo>
                    <a:pt x="55017" y="13643"/>
                    <a:pt x="54728" y="13620"/>
                    <a:pt x="54375" y="13620"/>
                  </a:cubicBezTo>
                  <a:lnTo>
                    <a:pt x="54371" y="13620"/>
                  </a:lnTo>
                  <a:lnTo>
                    <a:pt x="54368" y="13620"/>
                  </a:lnTo>
                  <a:cubicBezTo>
                    <a:pt x="53895" y="13620"/>
                    <a:pt x="53317" y="13658"/>
                    <a:pt x="52653" y="13736"/>
                  </a:cubicBezTo>
                  <a:cubicBezTo>
                    <a:pt x="52627" y="13965"/>
                    <a:pt x="52477" y="14205"/>
                    <a:pt x="52237" y="14476"/>
                  </a:cubicBezTo>
                  <a:cubicBezTo>
                    <a:pt x="51966" y="14772"/>
                    <a:pt x="51576" y="15106"/>
                    <a:pt x="51077" y="15477"/>
                  </a:cubicBezTo>
                  <a:cubicBezTo>
                    <a:pt x="51006" y="15530"/>
                    <a:pt x="50931" y="15586"/>
                    <a:pt x="50852" y="15642"/>
                  </a:cubicBezTo>
                  <a:cubicBezTo>
                    <a:pt x="52214" y="15203"/>
                    <a:pt x="53501" y="14851"/>
                    <a:pt x="54634" y="14588"/>
                  </a:cubicBezTo>
                  <a:cubicBezTo>
                    <a:pt x="54931" y="14517"/>
                    <a:pt x="55212" y="14457"/>
                    <a:pt x="55486" y="14401"/>
                  </a:cubicBezTo>
                  <a:cubicBezTo>
                    <a:pt x="55516" y="14367"/>
                    <a:pt x="55542" y="14333"/>
                    <a:pt x="55565" y="14299"/>
                  </a:cubicBezTo>
                  <a:cubicBezTo>
                    <a:pt x="55662" y="14168"/>
                    <a:pt x="55703" y="14059"/>
                    <a:pt x="55703" y="13984"/>
                  </a:cubicBezTo>
                  <a:cubicBezTo>
                    <a:pt x="55700" y="13932"/>
                    <a:pt x="55685" y="13890"/>
                    <a:pt x="55647" y="13845"/>
                  </a:cubicBezTo>
                  <a:close/>
                  <a:moveTo>
                    <a:pt x="52383" y="13444"/>
                  </a:moveTo>
                  <a:cubicBezTo>
                    <a:pt x="52270" y="13312"/>
                    <a:pt x="51993" y="13189"/>
                    <a:pt x="51591" y="13114"/>
                  </a:cubicBezTo>
                  <a:cubicBezTo>
                    <a:pt x="51194" y="13031"/>
                    <a:pt x="50668" y="12994"/>
                    <a:pt x="50049" y="12994"/>
                  </a:cubicBezTo>
                  <a:lnTo>
                    <a:pt x="50045" y="12994"/>
                  </a:lnTo>
                  <a:cubicBezTo>
                    <a:pt x="47674" y="12994"/>
                    <a:pt x="43922" y="13586"/>
                    <a:pt x="40268" y="14836"/>
                  </a:cubicBezTo>
                  <a:cubicBezTo>
                    <a:pt x="36617" y="16085"/>
                    <a:pt x="33060" y="17991"/>
                    <a:pt x="31071" y="20595"/>
                  </a:cubicBezTo>
                  <a:cubicBezTo>
                    <a:pt x="29897" y="22133"/>
                    <a:pt x="29458" y="23660"/>
                    <a:pt x="29458" y="25184"/>
                  </a:cubicBezTo>
                  <a:cubicBezTo>
                    <a:pt x="29458" y="25713"/>
                    <a:pt x="29511" y="26242"/>
                    <a:pt x="29604" y="26771"/>
                  </a:cubicBezTo>
                  <a:cubicBezTo>
                    <a:pt x="30527" y="26306"/>
                    <a:pt x="31443" y="25848"/>
                    <a:pt x="32347" y="25394"/>
                  </a:cubicBezTo>
                  <a:cubicBezTo>
                    <a:pt x="32647" y="24261"/>
                    <a:pt x="33206" y="23120"/>
                    <a:pt x="34129" y="21972"/>
                  </a:cubicBezTo>
                  <a:cubicBezTo>
                    <a:pt x="36478" y="19061"/>
                    <a:pt x="40534" y="16933"/>
                    <a:pt x="44504" y="15526"/>
                  </a:cubicBezTo>
                  <a:cubicBezTo>
                    <a:pt x="47442" y="14483"/>
                    <a:pt x="50334" y="13838"/>
                    <a:pt x="52458" y="13571"/>
                  </a:cubicBezTo>
                  <a:cubicBezTo>
                    <a:pt x="52443" y="13526"/>
                    <a:pt x="52420" y="13485"/>
                    <a:pt x="52383" y="13444"/>
                  </a:cubicBezTo>
                  <a:moveTo>
                    <a:pt x="4627" y="40942"/>
                  </a:moveTo>
                  <a:cubicBezTo>
                    <a:pt x="2819" y="42270"/>
                    <a:pt x="1472" y="43494"/>
                    <a:pt x="763" y="44548"/>
                  </a:cubicBezTo>
                  <a:cubicBezTo>
                    <a:pt x="387" y="45107"/>
                    <a:pt x="189" y="45621"/>
                    <a:pt x="192" y="46067"/>
                  </a:cubicBezTo>
                  <a:cubicBezTo>
                    <a:pt x="192" y="46364"/>
                    <a:pt x="275" y="46638"/>
                    <a:pt x="455" y="46893"/>
                  </a:cubicBezTo>
                  <a:cubicBezTo>
                    <a:pt x="695" y="47238"/>
                    <a:pt x="1127" y="47557"/>
                    <a:pt x="1712" y="47831"/>
                  </a:cubicBezTo>
                  <a:cubicBezTo>
                    <a:pt x="2297" y="48105"/>
                    <a:pt x="3040" y="48337"/>
                    <a:pt x="3903" y="48525"/>
                  </a:cubicBezTo>
                  <a:cubicBezTo>
                    <a:pt x="4774" y="48716"/>
                    <a:pt x="5764" y="48859"/>
                    <a:pt x="6845" y="48953"/>
                  </a:cubicBezTo>
                  <a:cubicBezTo>
                    <a:pt x="5475" y="48701"/>
                    <a:pt x="4316" y="48356"/>
                    <a:pt x="3460" y="47921"/>
                  </a:cubicBezTo>
                  <a:cubicBezTo>
                    <a:pt x="2800" y="47587"/>
                    <a:pt x="2320" y="47197"/>
                    <a:pt x="2068" y="46743"/>
                  </a:cubicBezTo>
                  <a:cubicBezTo>
                    <a:pt x="1926" y="46491"/>
                    <a:pt x="1858" y="46217"/>
                    <a:pt x="1858" y="45932"/>
                  </a:cubicBezTo>
                  <a:cubicBezTo>
                    <a:pt x="1862" y="45231"/>
                    <a:pt x="2267" y="44454"/>
                    <a:pt x="2984" y="43610"/>
                  </a:cubicBezTo>
                  <a:cubicBezTo>
                    <a:pt x="3708" y="42769"/>
                    <a:pt x="4751" y="41858"/>
                    <a:pt x="6049" y="40890"/>
                  </a:cubicBezTo>
                  <a:cubicBezTo>
                    <a:pt x="8646" y="38954"/>
                    <a:pt x="12270" y="36796"/>
                    <a:pt x="16390" y="34564"/>
                  </a:cubicBezTo>
                  <a:cubicBezTo>
                    <a:pt x="20491" y="32343"/>
                    <a:pt x="25087" y="30046"/>
                    <a:pt x="29649" y="27825"/>
                  </a:cubicBezTo>
                  <a:cubicBezTo>
                    <a:pt x="29582" y="27566"/>
                    <a:pt x="29518" y="27307"/>
                    <a:pt x="29466" y="27052"/>
                  </a:cubicBezTo>
                  <a:cubicBezTo>
                    <a:pt x="20089" y="31765"/>
                    <a:pt x="10176" y="36860"/>
                    <a:pt x="4627" y="40942"/>
                  </a:cubicBezTo>
                  <a:moveTo>
                    <a:pt x="12345" y="49257"/>
                  </a:moveTo>
                  <a:cubicBezTo>
                    <a:pt x="12326" y="49253"/>
                    <a:pt x="12308" y="49245"/>
                    <a:pt x="12289" y="49242"/>
                  </a:cubicBezTo>
                  <a:cubicBezTo>
                    <a:pt x="12210" y="49245"/>
                    <a:pt x="12131" y="49249"/>
                    <a:pt x="12052" y="49249"/>
                  </a:cubicBezTo>
                  <a:cubicBezTo>
                    <a:pt x="12150" y="49253"/>
                    <a:pt x="12248" y="49257"/>
                    <a:pt x="12345" y="49257"/>
                  </a:cubicBezTo>
                  <a:close/>
                  <a:moveTo>
                    <a:pt x="13103" y="49264"/>
                  </a:moveTo>
                  <a:cubicBezTo>
                    <a:pt x="13103" y="49264"/>
                    <a:pt x="13107" y="49264"/>
                    <a:pt x="13111" y="49264"/>
                  </a:cubicBezTo>
                  <a:lnTo>
                    <a:pt x="13114" y="49264"/>
                  </a:lnTo>
                  <a:cubicBezTo>
                    <a:pt x="13309" y="49264"/>
                    <a:pt x="13508" y="49260"/>
                    <a:pt x="13707" y="49260"/>
                  </a:cubicBezTo>
                  <a:cubicBezTo>
                    <a:pt x="13625" y="49234"/>
                    <a:pt x="13546" y="49208"/>
                    <a:pt x="13467" y="49178"/>
                  </a:cubicBezTo>
                  <a:cubicBezTo>
                    <a:pt x="13276" y="49193"/>
                    <a:pt x="13084" y="49204"/>
                    <a:pt x="12893" y="49212"/>
                  </a:cubicBezTo>
                  <a:cubicBezTo>
                    <a:pt x="12964" y="49230"/>
                    <a:pt x="13032" y="49245"/>
                    <a:pt x="13103" y="49264"/>
                  </a:cubicBezTo>
                  <a:moveTo>
                    <a:pt x="13973" y="49452"/>
                  </a:moveTo>
                  <a:cubicBezTo>
                    <a:pt x="14112" y="49459"/>
                    <a:pt x="14247" y="49467"/>
                    <a:pt x="14386" y="49470"/>
                  </a:cubicBezTo>
                  <a:cubicBezTo>
                    <a:pt x="14349" y="49459"/>
                    <a:pt x="14311" y="49448"/>
                    <a:pt x="14270" y="49437"/>
                  </a:cubicBezTo>
                  <a:cubicBezTo>
                    <a:pt x="14154" y="49440"/>
                    <a:pt x="14037" y="49440"/>
                    <a:pt x="13921" y="49444"/>
                  </a:cubicBezTo>
                  <a:cubicBezTo>
                    <a:pt x="13940" y="49448"/>
                    <a:pt x="13958" y="49452"/>
                    <a:pt x="13973" y="49452"/>
                  </a:cubicBezTo>
                  <a:close/>
                  <a:moveTo>
                    <a:pt x="15125" y="49489"/>
                  </a:moveTo>
                  <a:cubicBezTo>
                    <a:pt x="15350" y="49493"/>
                    <a:pt x="15576" y="49497"/>
                    <a:pt x="15801" y="49497"/>
                  </a:cubicBezTo>
                  <a:cubicBezTo>
                    <a:pt x="15699" y="49463"/>
                    <a:pt x="15602" y="49425"/>
                    <a:pt x="15504" y="49392"/>
                  </a:cubicBezTo>
                  <a:cubicBezTo>
                    <a:pt x="15287" y="49403"/>
                    <a:pt x="15073" y="49410"/>
                    <a:pt x="14859" y="49418"/>
                  </a:cubicBezTo>
                  <a:cubicBezTo>
                    <a:pt x="14949" y="49444"/>
                    <a:pt x="15035" y="49467"/>
                    <a:pt x="15125" y="49489"/>
                  </a:cubicBezTo>
                  <a:close/>
                  <a:moveTo>
                    <a:pt x="16060" y="49711"/>
                  </a:moveTo>
                  <a:cubicBezTo>
                    <a:pt x="16221" y="49722"/>
                    <a:pt x="16382" y="49729"/>
                    <a:pt x="16547" y="49741"/>
                  </a:cubicBezTo>
                  <a:cubicBezTo>
                    <a:pt x="16484" y="49718"/>
                    <a:pt x="16420" y="49699"/>
                    <a:pt x="16356" y="49681"/>
                  </a:cubicBezTo>
                  <a:cubicBezTo>
                    <a:pt x="16236" y="49681"/>
                    <a:pt x="16112" y="49681"/>
                    <a:pt x="15992" y="49681"/>
                  </a:cubicBezTo>
                  <a:cubicBezTo>
                    <a:pt x="15970" y="49681"/>
                    <a:pt x="15947" y="49681"/>
                    <a:pt x="15925" y="49681"/>
                  </a:cubicBezTo>
                  <a:cubicBezTo>
                    <a:pt x="15970" y="49692"/>
                    <a:pt x="16015" y="49703"/>
                    <a:pt x="16060" y="49711"/>
                  </a:cubicBezTo>
                  <a:close/>
                  <a:moveTo>
                    <a:pt x="17279" y="49771"/>
                  </a:moveTo>
                  <a:cubicBezTo>
                    <a:pt x="17512" y="49778"/>
                    <a:pt x="17744" y="49786"/>
                    <a:pt x="17977" y="49789"/>
                  </a:cubicBezTo>
                  <a:cubicBezTo>
                    <a:pt x="17853" y="49744"/>
                    <a:pt x="17733" y="49699"/>
                    <a:pt x="17613" y="49654"/>
                  </a:cubicBezTo>
                  <a:cubicBezTo>
                    <a:pt x="17388" y="49662"/>
                    <a:pt x="17159" y="49669"/>
                    <a:pt x="16934" y="49673"/>
                  </a:cubicBezTo>
                  <a:cubicBezTo>
                    <a:pt x="17046" y="49707"/>
                    <a:pt x="17163" y="49737"/>
                    <a:pt x="17279" y="49771"/>
                  </a:cubicBezTo>
                  <a:close/>
                  <a:moveTo>
                    <a:pt x="18322" y="50033"/>
                  </a:moveTo>
                  <a:cubicBezTo>
                    <a:pt x="18483" y="50045"/>
                    <a:pt x="18645" y="50056"/>
                    <a:pt x="18806" y="50067"/>
                  </a:cubicBezTo>
                  <a:cubicBezTo>
                    <a:pt x="18712" y="50037"/>
                    <a:pt x="18618" y="50007"/>
                    <a:pt x="18528" y="49977"/>
                  </a:cubicBezTo>
                  <a:cubicBezTo>
                    <a:pt x="18375" y="49977"/>
                    <a:pt x="18217" y="49973"/>
                    <a:pt x="18063" y="49973"/>
                  </a:cubicBezTo>
                  <a:cubicBezTo>
                    <a:pt x="18149" y="49992"/>
                    <a:pt x="18236" y="50015"/>
                    <a:pt x="18322" y="50033"/>
                  </a:cubicBezTo>
                  <a:close/>
                  <a:moveTo>
                    <a:pt x="18889" y="49797"/>
                  </a:moveTo>
                  <a:cubicBezTo>
                    <a:pt x="19039" y="49797"/>
                    <a:pt x="19189" y="49797"/>
                    <a:pt x="19335" y="49797"/>
                  </a:cubicBezTo>
                  <a:cubicBezTo>
                    <a:pt x="19181" y="49729"/>
                    <a:pt x="19027" y="49666"/>
                    <a:pt x="18881" y="49598"/>
                  </a:cubicBezTo>
                  <a:cubicBezTo>
                    <a:pt x="18607" y="49613"/>
                    <a:pt x="18337" y="49628"/>
                    <a:pt x="18067" y="49639"/>
                  </a:cubicBezTo>
                  <a:cubicBezTo>
                    <a:pt x="18198" y="49684"/>
                    <a:pt x="18337" y="49733"/>
                    <a:pt x="18472" y="49778"/>
                  </a:cubicBezTo>
                  <a:cubicBezTo>
                    <a:pt x="18491" y="49786"/>
                    <a:pt x="18510" y="49789"/>
                    <a:pt x="18525" y="49797"/>
                  </a:cubicBezTo>
                  <a:cubicBezTo>
                    <a:pt x="18645" y="49797"/>
                    <a:pt x="18769" y="49797"/>
                    <a:pt x="18889" y="49797"/>
                  </a:cubicBezTo>
                  <a:close/>
                  <a:moveTo>
                    <a:pt x="19541" y="50108"/>
                  </a:moveTo>
                  <a:cubicBezTo>
                    <a:pt x="19759" y="50120"/>
                    <a:pt x="19980" y="50131"/>
                    <a:pt x="20202" y="50138"/>
                  </a:cubicBezTo>
                  <a:cubicBezTo>
                    <a:pt x="20056" y="50082"/>
                    <a:pt x="19913" y="50026"/>
                    <a:pt x="19770" y="49973"/>
                  </a:cubicBezTo>
                  <a:cubicBezTo>
                    <a:pt x="19545" y="49977"/>
                    <a:pt x="19324" y="49977"/>
                    <a:pt x="19099" y="49981"/>
                  </a:cubicBezTo>
                  <a:cubicBezTo>
                    <a:pt x="19245" y="50022"/>
                    <a:pt x="19391" y="50067"/>
                    <a:pt x="19541" y="50108"/>
                  </a:cubicBezTo>
                  <a:close/>
                  <a:moveTo>
                    <a:pt x="20641" y="50112"/>
                  </a:moveTo>
                  <a:cubicBezTo>
                    <a:pt x="20678" y="50127"/>
                    <a:pt x="20712" y="50138"/>
                    <a:pt x="20750" y="50153"/>
                  </a:cubicBezTo>
                  <a:cubicBezTo>
                    <a:pt x="21009" y="50157"/>
                    <a:pt x="21271" y="50161"/>
                    <a:pt x="21534" y="50161"/>
                  </a:cubicBezTo>
                  <a:cubicBezTo>
                    <a:pt x="21357" y="50086"/>
                    <a:pt x="21185" y="50011"/>
                    <a:pt x="21016" y="49932"/>
                  </a:cubicBezTo>
                  <a:cubicBezTo>
                    <a:pt x="20750" y="49943"/>
                    <a:pt x="20483" y="49954"/>
                    <a:pt x="20217" y="49962"/>
                  </a:cubicBezTo>
                  <a:cubicBezTo>
                    <a:pt x="20356" y="50015"/>
                    <a:pt x="20498" y="50063"/>
                    <a:pt x="20641" y="50112"/>
                  </a:cubicBezTo>
                  <a:close/>
                  <a:moveTo>
                    <a:pt x="20618" y="50397"/>
                  </a:moveTo>
                  <a:cubicBezTo>
                    <a:pt x="20761" y="50408"/>
                    <a:pt x="20907" y="50420"/>
                    <a:pt x="21054" y="50435"/>
                  </a:cubicBezTo>
                  <a:cubicBezTo>
                    <a:pt x="20952" y="50401"/>
                    <a:pt x="20851" y="50367"/>
                    <a:pt x="20750" y="50330"/>
                  </a:cubicBezTo>
                  <a:cubicBezTo>
                    <a:pt x="20603" y="50330"/>
                    <a:pt x="20461" y="50326"/>
                    <a:pt x="20314" y="50318"/>
                  </a:cubicBezTo>
                  <a:cubicBezTo>
                    <a:pt x="20416" y="50345"/>
                    <a:pt x="20517" y="50371"/>
                    <a:pt x="20618" y="50397"/>
                  </a:cubicBezTo>
                  <a:close/>
                  <a:moveTo>
                    <a:pt x="21785" y="50484"/>
                  </a:moveTo>
                  <a:cubicBezTo>
                    <a:pt x="21995" y="50499"/>
                    <a:pt x="22205" y="50510"/>
                    <a:pt x="22416" y="50521"/>
                  </a:cubicBezTo>
                  <a:cubicBezTo>
                    <a:pt x="22265" y="50461"/>
                    <a:pt x="22112" y="50401"/>
                    <a:pt x="21965" y="50341"/>
                  </a:cubicBezTo>
                  <a:cubicBezTo>
                    <a:pt x="21905" y="50341"/>
                    <a:pt x="21845" y="50341"/>
                    <a:pt x="21785" y="50341"/>
                  </a:cubicBezTo>
                  <a:cubicBezTo>
                    <a:pt x="21631" y="50341"/>
                    <a:pt x="21474" y="50341"/>
                    <a:pt x="21316" y="50341"/>
                  </a:cubicBezTo>
                  <a:cubicBezTo>
                    <a:pt x="21470" y="50390"/>
                    <a:pt x="21628" y="50438"/>
                    <a:pt x="21785" y="50484"/>
                  </a:cubicBezTo>
                  <a:close/>
                  <a:moveTo>
                    <a:pt x="22832" y="50780"/>
                  </a:moveTo>
                  <a:cubicBezTo>
                    <a:pt x="22967" y="50795"/>
                    <a:pt x="23106" y="50806"/>
                    <a:pt x="23245" y="50821"/>
                  </a:cubicBezTo>
                  <a:cubicBezTo>
                    <a:pt x="23151" y="50787"/>
                    <a:pt x="23053" y="50754"/>
                    <a:pt x="22960" y="50720"/>
                  </a:cubicBezTo>
                  <a:cubicBezTo>
                    <a:pt x="22825" y="50716"/>
                    <a:pt x="22686" y="50712"/>
                    <a:pt x="22551" y="50705"/>
                  </a:cubicBezTo>
                  <a:cubicBezTo>
                    <a:pt x="22644" y="50731"/>
                    <a:pt x="22738" y="50754"/>
                    <a:pt x="22832" y="50780"/>
                  </a:cubicBezTo>
                  <a:close/>
                  <a:moveTo>
                    <a:pt x="23969" y="50885"/>
                  </a:moveTo>
                  <a:cubicBezTo>
                    <a:pt x="24171" y="50900"/>
                    <a:pt x="24378" y="50915"/>
                    <a:pt x="24580" y="50930"/>
                  </a:cubicBezTo>
                  <a:cubicBezTo>
                    <a:pt x="24434" y="50870"/>
                    <a:pt x="24288" y="50810"/>
                    <a:pt x="24141" y="50750"/>
                  </a:cubicBezTo>
                  <a:cubicBezTo>
                    <a:pt x="23935" y="50746"/>
                    <a:pt x="23729" y="50742"/>
                    <a:pt x="23522" y="50739"/>
                  </a:cubicBezTo>
                  <a:cubicBezTo>
                    <a:pt x="23669" y="50787"/>
                    <a:pt x="23819" y="50836"/>
                    <a:pt x="23969" y="50885"/>
                  </a:cubicBezTo>
                  <a:moveTo>
                    <a:pt x="24899" y="50877"/>
                  </a:moveTo>
                  <a:cubicBezTo>
                    <a:pt x="24971" y="50904"/>
                    <a:pt x="25046" y="50934"/>
                    <a:pt x="25121" y="50960"/>
                  </a:cubicBezTo>
                  <a:cubicBezTo>
                    <a:pt x="25365" y="50975"/>
                    <a:pt x="25609" y="50986"/>
                    <a:pt x="25852" y="50994"/>
                  </a:cubicBezTo>
                  <a:cubicBezTo>
                    <a:pt x="25676" y="50915"/>
                    <a:pt x="25500" y="50832"/>
                    <a:pt x="25331" y="50746"/>
                  </a:cubicBezTo>
                  <a:cubicBezTo>
                    <a:pt x="25109" y="50750"/>
                    <a:pt x="24888" y="50754"/>
                    <a:pt x="24667" y="50754"/>
                  </a:cubicBezTo>
                  <a:cubicBezTo>
                    <a:pt x="24640" y="50754"/>
                    <a:pt x="24610" y="50754"/>
                    <a:pt x="24584" y="50754"/>
                  </a:cubicBezTo>
                  <a:cubicBezTo>
                    <a:pt x="24686" y="50795"/>
                    <a:pt x="24794" y="50836"/>
                    <a:pt x="24899" y="50877"/>
                  </a:cubicBezTo>
                  <a:moveTo>
                    <a:pt x="24982" y="51189"/>
                  </a:moveTo>
                  <a:cubicBezTo>
                    <a:pt x="25117" y="51204"/>
                    <a:pt x="25252" y="51219"/>
                    <a:pt x="25387" y="51234"/>
                  </a:cubicBezTo>
                  <a:cubicBezTo>
                    <a:pt x="25297" y="51204"/>
                    <a:pt x="25207" y="51170"/>
                    <a:pt x="25117" y="51136"/>
                  </a:cubicBezTo>
                  <a:cubicBezTo>
                    <a:pt x="24986" y="51129"/>
                    <a:pt x="24854" y="51121"/>
                    <a:pt x="24723" y="51114"/>
                  </a:cubicBezTo>
                  <a:cubicBezTo>
                    <a:pt x="24809" y="51136"/>
                    <a:pt x="24896" y="51163"/>
                    <a:pt x="24982" y="51189"/>
                  </a:cubicBezTo>
                  <a:close/>
                  <a:moveTo>
                    <a:pt x="26104" y="51313"/>
                  </a:moveTo>
                  <a:cubicBezTo>
                    <a:pt x="26303" y="51331"/>
                    <a:pt x="26501" y="51350"/>
                    <a:pt x="26700" y="51365"/>
                  </a:cubicBezTo>
                  <a:cubicBezTo>
                    <a:pt x="26554" y="51305"/>
                    <a:pt x="26411" y="51245"/>
                    <a:pt x="26273" y="51181"/>
                  </a:cubicBezTo>
                  <a:cubicBezTo>
                    <a:pt x="26070" y="51178"/>
                    <a:pt x="25871" y="51170"/>
                    <a:pt x="25672" y="51163"/>
                  </a:cubicBezTo>
                  <a:cubicBezTo>
                    <a:pt x="25815" y="51211"/>
                    <a:pt x="25957" y="51264"/>
                    <a:pt x="26104" y="51313"/>
                  </a:cubicBezTo>
                  <a:close/>
                  <a:moveTo>
                    <a:pt x="26978" y="51305"/>
                  </a:moveTo>
                  <a:cubicBezTo>
                    <a:pt x="27061" y="51339"/>
                    <a:pt x="27147" y="51373"/>
                    <a:pt x="27233" y="51407"/>
                  </a:cubicBezTo>
                  <a:cubicBezTo>
                    <a:pt x="27470" y="51422"/>
                    <a:pt x="27706" y="51437"/>
                    <a:pt x="27942" y="51452"/>
                  </a:cubicBezTo>
                  <a:cubicBezTo>
                    <a:pt x="27770" y="51369"/>
                    <a:pt x="27601" y="51286"/>
                    <a:pt x="27432" y="51200"/>
                  </a:cubicBezTo>
                  <a:cubicBezTo>
                    <a:pt x="27188" y="51200"/>
                    <a:pt x="26948" y="51196"/>
                    <a:pt x="26708" y="51193"/>
                  </a:cubicBezTo>
                  <a:cubicBezTo>
                    <a:pt x="26798" y="51230"/>
                    <a:pt x="26888" y="51268"/>
                    <a:pt x="26978" y="51305"/>
                  </a:cubicBezTo>
                  <a:close/>
                  <a:moveTo>
                    <a:pt x="27109" y="51632"/>
                  </a:moveTo>
                  <a:cubicBezTo>
                    <a:pt x="27241" y="51650"/>
                    <a:pt x="27372" y="51669"/>
                    <a:pt x="27503" y="51684"/>
                  </a:cubicBezTo>
                  <a:cubicBezTo>
                    <a:pt x="27413" y="51650"/>
                    <a:pt x="27319" y="51613"/>
                    <a:pt x="27229" y="51579"/>
                  </a:cubicBezTo>
                  <a:cubicBezTo>
                    <a:pt x="27098" y="51568"/>
                    <a:pt x="26970" y="51560"/>
                    <a:pt x="26843" y="51549"/>
                  </a:cubicBezTo>
                  <a:cubicBezTo>
                    <a:pt x="26929" y="51575"/>
                    <a:pt x="27019" y="51605"/>
                    <a:pt x="27109" y="51632"/>
                  </a:cubicBezTo>
                  <a:moveTo>
                    <a:pt x="28212" y="51774"/>
                  </a:moveTo>
                  <a:cubicBezTo>
                    <a:pt x="28404" y="51797"/>
                    <a:pt x="28599" y="51815"/>
                    <a:pt x="28790" y="51838"/>
                  </a:cubicBezTo>
                  <a:cubicBezTo>
                    <a:pt x="28644" y="51774"/>
                    <a:pt x="28501" y="51710"/>
                    <a:pt x="28359" y="51643"/>
                  </a:cubicBezTo>
                  <a:cubicBezTo>
                    <a:pt x="28164" y="51635"/>
                    <a:pt x="27969" y="51624"/>
                    <a:pt x="27773" y="51613"/>
                  </a:cubicBezTo>
                  <a:cubicBezTo>
                    <a:pt x="27920" y="51669"/>
                    <a:pt x="28066" y="51722"/>
                    <a:pt x="28212" y="51774"/>
                  </a:cubicBezTo>
                  <a:moveTo>
                    <a:pt x="29207" y="52112"/>
                  </a:moveTo>
                  <a:cubicBezTo>
                    <a:pt x="29334" y="52131"/>
                    <a:pt x="29462" y="52149"/>
                    <a:pt x="29589" y="52172"/>
                  </a:cubicBezTo>
                  <a:cubicBezTo>
                    <a:pt x="29496" y="52134"/>
                    <a:pt x="29402" y="52097"/>
                    <a:pt x="29308" y="52056"/>
                  </a:cubicBezTo>
                  <a:cubicBezTo>
                    <a:pt x="29184" y="52044"/>
                    <a:pt x="29060" y="52033"/>
                    <a:pt x="28937" y="52022"/>
                  </a:cubicBezTo>
                  <a:cubicBezTo>
                    <a:pt x="29027" y="52052"/>
                    <a:pt x="29117" y="52082"/>
                    <a:pt x="29207" y="52112"/>
                  </a:cubicBezTo>
                  <a:close/>
                  <a:moveTo>
                    <a:pt x="30287" y="52269"/>
                  </a:moveTo>
                  <a:cubicBezTo>
                    <a:pt x="30471" y="52296"/>
                    <a:pt x="30659" y="52322"/>
                    <a:pt x="30846" y="52345"/>
                  </a:cubicBezTo>
                  <a:cubicBezTo>
                    <a:pt x="30700" y="52277"/>
                    <a:pt x="30557" y="52209"/>
                    <a:pt x="30415" y="52142"/>
                  </a:cubicBezTo>
                  <a:cubicBezTo>
                    <a:pt x="30223" y="52131"/>
                    <a:pt x="30036" y="52116"/>
                    <a:pt x="29848" y="52101"/>
                  </a:cubicBezTo>
                  <a:cubicBezTo>
                    <a:pt x="29991" y="52161"/>
                    <a:pt x="30137" y="52217"/>
                    <a:pt x="30287" y="52269"/>
                  </a:cubicBezTo>
                  <a:close/>
                  <a:moveTo>
                    <a:pt x="31270" y="52626"/>
                  </a:moveTo>
                  <a:cubicBezTo>
                    <a:pt x="31390" y="52648"/>
                    <a:pt x="31510" y="52667"/>
                    <a:pt x="31630" y="52690"/>
                  </a:cubicBezTo>
                  <a:cubicBezTo>
                    <a:pt x="31540" y="52648"/>
                    <a:pt x="31447" y="52611"/>
                    <a:pt x="31357" y="52570"/>
                  </a:cubicBezTo>
                  <a:cubicBezTo>
                    <a:pt x="31237" y="52558"/>
                    <a:pt x="31116" y="52543"/>
                    <a:pt x="30996" y="52528"/>
                  </a:cubicBezTo>
                  <a:cubicBezTo>
                    <a:pt x="31086" y="52562"/>
                    <a:pt x="31177" y="52592"/>
                    <a:pt x="31270" y="52626"/>
                  </a:cubicBezTo>
                  <a:moveTo>
                    <a:pt x="32321" y="52802"/>
                  </a:moveTo>
                  <a:cubicBezTo>
                    <a:pt x="32501" y="52832"/>
                    <a:pt x="32677" y="52859"/>
                    <a:pt x="32857" y="52885"/>
                  </a:cubicBezTo>
                  <a:cubicBezTo>
                    <a:pt x="32715" y="52814"/>
                    <a:pt x="32572" y="52746"/>
                    <a:pt x="32430" y="52675"/>
                  </a:cubicBezTo>
                  <a:cubicBezTo>
                    <a:pt x="32250" y="52660"/>
                    <a:pt x="32066" y="52645"/>
                    <a:pt x="31886" y="52626"/>
                  </a:cubicBezTo>
                  <a:cubicBezTo>
                    <a:pt x="32032" y="52686"/>
                    <a:pt x="32175" y="52746"/>
                    <a:pt x="32321" y="52802"/>
                  </a:cubicBezTo>
                  <a:close/>
                  <a:moveTo>
                    <a:pt x="33289" y="53174"/>
                  </a:moveTo>
                  <a:cubicBezTo>
                    <a:pt x="33405" y="53196"/>
                    <a:pt x="33518" y="53219"/>
                    <a:pt x="33630" y="53241"/>
                  </a:cubicBezTo>
                  <a:cubicBezTo>
                    <a:pt x="33540" y="53200"/>
                    <a:pt x="33450" y="53159"/>
                    <a:pt x="33360" y="53117"/>
                  </a:cubicBezTo>
                  <a:cubicBezTo>
                    <a:pt x="33248" y="53102"/>
                    <a:pt x="33131" y="53087"/>
                    <a:pt x="33019" y="53072"/>
                  </a:cubicBezTo>
                  <a:cubicBezTo>
                    <a:pt x="33109" y="53106"/>
                    <a:pt x="33199" y="53140"/>
                    <a:pt x="33289" y="53174"/>
                  </a:cubicBezTo>
                  <a:close/>
                  <a:moveTo>
                    <a:pt x="34313" y="53369"/>
                  </a:moveTo>
                  <a:cubicBezTo>
                    <a:pt x="34490" y="53399"/>
                    <a:pt x="34666" y="53429"/>
                    <a:pt x="34838" y="53459"/>
                  </a:cubicBezTo>
                  <a:cubicBezTo>
                    <a:pt x="34696" y="53388"/>
                    <a:pt x="34557" y="53316"/>
                    <a:pt x="34418" y="53241"/>
                  </a:cubicBezTo>
                  <a:cubicBezTo>
                    <a:pt x="34238" y="53222"/>
                    <a:pt x="34062" y="53204"/>
                    <a:pt x="33885" y="53185"/>
                  </a:cubicBezTo>
                  <a:cubicBezTo>
                    <a:pt x="34028" y="53245"/>
                    <a:pt x="34171" y="53309"/>
                    <a:pt x="34313" y="53369"/>
                  </a:cubicBezTo>
                  <a:moveTo>
                    <a:pt x="35262" y="53752"/>
                  </a:moveTo>
                  <a:cubicBezTo>
                    <a:pt x="35375" y="53778"/>
                    <a:pt x="35488" y="53804"/>
                    <a:pt x="35600" y="53827"/>
                  </a:cubicBezTo>
                  <a:cubicBezTo>
                    <a:pt x="35514" y="53785"/>
                    <a:pt x="35424" y="53744"/>
                    <a:pt x="35334" y="53703"/>
                  </a:cubicBezTo>
                  <a:cubicBezTo>
                    <a:pt x="35225" y="53684"/>
                    <a:pt x="35112" y="53665"/>
                    <a:pt x="35000" y="53650"/>
                  </a:cubicBezTo>
                  <a:cubicBezTo>
                    <a:pt x="35090" y="53684"/>
                    <a:pt x="35176" y="53718"/>
                    <a:pt x="35262" y="53752"/>
                  </a:cubicBezTo>
                  <a:moveTo>
                    <a:pt x="36279" y="53969"/>
                  </a:moveTo>
                  <a:cubicBezTo>
                    <a:pt x="36448" y="54003"/>
                    <a:pt x="36613" y="54037"/>
                    <a:pt x="36782" y="54067"/>
                  </a:cubicBezTo>
                  <a:cubicBezTo>
                    <a:pt x="36643" y="53992"/>
                    <a:pt x="36504" y="53920"/>
                    <a:pt x="36366" y="53845"/>
                  </a:cubicBezTo>
                  <a:cubicBezTo>
                    <a:pt x="36197" y="53823"/>
                    <a:pt x="36024" y="53800"/>
                    <a:pt x="35855" y="53778"/>
                  </a:cubicBezTo>
                  <a:cubicBezTo>
                    <a:pt x="35994" y="53842"/>
                    <a:pt x="36137" y="53905"/>
                    <a:pt x="36279" y="53969"/>
                  </a:cubicBezTo>
                  <a:close/>
                  <a:moveTo>
                    <a:pt x="37213" y="54367"/>
                  </a:moveTo>
                  <a:cubicBezTo>
                    <a:pt x="37322" y="54393"/>
                    <a:pt x="37427" y="54419"/>
                    <a:pt x="37532" y="54446"/>
                  </a:cubicBezTo>
                  <a:cubicBezTo>
                    <a:pt x="37446" y="54404"/>
                    <a:pt x="37360" y="54359"/>
                    <a:pt x="37274" y="54318"/>
                  </a:cubicBezTo>
                  <a:cubicBezTo>
                    <a:pt x="37165" y="54299"/>
                    <a:pt x="37060" y="54281"/>
                    <a:pt x="36955" y="54262"/>
                  </a:cubicBezTo>
                  <a:cubicBezTo>
                    <a:pt x="37041" y="54296"/>
                    <a:pt x="37127" y="54333"/>
                    <a:pt x="37213" y="54367"/>
                  </a:cubicBezTo>
                  <a:close/>
                  <a:moveTo>
                    <a:pt x="38204" y="54603"/>
                  </a:moveTo>
                  <a:cubicBezTo>
                    <a:pt x="38365" y="54637"/>
                    <a:pt x="38527" y="54671"/>
                    <a:pt x="38684" y="54705"/>
                  </a:cubicBezTo>
                  <a:cubicBezTo>
                    <a:pt x="38549" y="54629"/>
                    <a:pt x="38410" y="54554"/>
                    <a:pt x="38275" y="54479"/>
                  </a:cubicBezTo>
                  <a:cubicBezTo>
                    <a:pt x="38114" y="54453"/>
                    <a:pt x="37949" y="54431"/>
                    <a:pt x="37788" y="54404"/>
                  </a:cubicBezTo>
                  <a:cubicBezTo>
                    <a:pt x="37926" y="54468"/>
                    <a:pt x="38065" y="54536"/>
                    <a:pt x="38204" y="54603"/>
                  </a:cubicBezTo>
                  <a:moveTo>
                    <a:pt x="39135" y="55020"/>
                  </a:moveTo>
                  <a:cubicBezTo>
                    <a:pt x="39232" y="55046"/>
                    <a:pt x="39330" y="55072"/>
                    <a:pt x="39427" y="55098"/>
                  </a:cubicBezTo>
                  <a:cubicBezTo>
                    <a:pt x="39341" y="55053"/>
                    <a:pt x="39255" y="55008"/>
                    <a:pt x="39172" y="54963"/>
                  </a:cubicBezTo>
                  <a:cubicBezTo>
                    <a:pt x="39071" y="54945"/>
                    <a:pt x="38973" y="54926"/>
                    <a:pt x="38872" y="54903"/>
                  </a:cubicBezTo>
                  <a:cubicBezTo>
                    <a:pt x="38958" y="54945"/>
                    <a:pt x="39048" y="54982"/>
                    <a:pt x="39135" y="55020"/>
                  </a:cubicBezTo>
                  <a:close/>
                  <a:moveTo>
                    <a:pt x="40095" y="55267"/>
                  </a:moveTo>
                  <a:cubicBezTo>
                    <a:pt x="40245" y="55305"/>
                    <a:pt x="40399" y="55339"/>
                    <a:pt x="40549" y="55376"/>
                  </a:cubicBezTo>
                  <a:cubicBezTo>
                    <a:pt x="40414" y="55297"/>
                    <a:pt x="40283" y="55222"/>
                    <a:pt x="40148" y="55143"/>
                  </a:cubicBezTo>
                  <a:cubicBezTo>
                    <a:pt x="39994" y="55117"/>
                    <a:pt x="39836" y="55091"/>
                    <a:pt x="39682" y="55061"/>
                  </a:cubicBezTo>
                  <a:cubicBezTo>
                    <a:pt x="39817" y="55128"/>
                    <a:pt x="39956" y="55200"/>
                    <a:pt x="40095" y="55267"/>
                  </a:cubicBezTo>
                  <a:moveTo>
                    <a:pt x="41052" y="55489"/>
                  </a:moveTo>
                  <a:cubicBezTo>
                    <a:pt x="41236" y="55530"/>
                    <a:pt x="41423" y="55567"/>
                    <a:pt x="41607" y="55605"/>
                  </a:cubicBezTo>
                  <a:cubicBezTo>
                    <a:pt x="41446" y="55504"/>
                    <a:pt x="41284" y="55402"/>
                    <a:pt x="41123" y="55297"/>
                  </a:cubicBezTo>
                  <a:cubicBezTo>
                    <a:pt x="40936" y="55271"/>
                    <a:pt x="40744" y="55241"/>
                    <a:pt x="40553" y="55211"/>
                  </a:cubicBezTo>
                  <a:cubicBezTo>
                    <a:pt x="40718" y="55305"/>
                    <a:pt x="40883" y="55395"/>
                    <a:pt x="41052" y="55489"/>
                  </a:cubicBezTo>
                  <a:close/>
                  <a:moveTo>
                    <a:pt x="40996" y="55691"/>
                  </a:moveTo>
                  <a:cubicBezTo>
                    <a:pt x="41086" y="55718"/>
                    <a:pt x="41176" y="55744"/>
                    <a:pt x="41266" y="55770"/>
                  </a:cubicBezTo>
                  <a:cubicBezTo>
                    <a:pt x="41187" y="55729"/>
                    <a:pt x="41108" y="55684"/>
                    <a:pt x="41029" y="55643"/>
                  </a:cubicBezTo>
                  <a:cubicBezTo>
                    <a:pt x="40939" y="55620"/>
                    <a:pt x="40845" y="55601"/>
                    <a:pt x="40755" y="55579"/>
                  </a:cubicBezTo>
                  <a:cubicBezTo>
                    <a:pt x="40834" y="55616"/>
                    <a:pt x="40913" y="55654"/>
                    <a:pt x="40996" y="55691"/>
                  </a:cubicBezTo>
                  <a:close/>
                  <a:moveTo>
                    <a:pt x="41930" y="55954"/>
                  </a:moveTo>
                  <a:cubicBezTo>
                    <a:pt x="42076" y="55991"/>
                    <a:pt x="42222" y="56029"/>
                    <a:pt x="42369" y="56066"/>
                  </a:cubicBezTo>
                  <a:cubicBezTo>
                    <a:pt x="42241" y="55991"/>
                    <a:pt x="42114" y="55916"/>
                    <a:pt x="41986" y="55838"/>
                  </a:cubicBezTo>
                  <a:cubicBezTo>
                    <a:pt x="41836" y="55808"/>
                    <a:pt x="41686" y="55778"/>
                    <a:pt x="41536" y="55748"/>
                  </a:cubicBezTo>
                  <a:cubicBezTo>
                    <a:pt x="41667" y="55819"/>
                    <a:pt x="41798" y="55886"/>
                    <a:pt x="41930" y="55954"/>
                  </a:cubicBezTo>
                  <a:moveTo>
                    <a:pt x="42868" y="56190"/>
                  </a:moveTo>
                  <a:cubicBezTo>
                    <a:pt x="43048" y="56235"/>
                    <a:pt x="43228" y="56277"/>
                    <a:pt x="43408" y="56318"/>
                  </a:cubicBezTo>
                  <a:cubicBezTo>
                    <a:pt x="43250" y="56217"/>
                    <a:pt x="43093" y="56112"/>
                    <a:pt x="42939" y="56010"/>
                  </a:cubicBezTo>
                  <a:cubicBezTo>
                    <a:pt x="42755" y="55980"/>
                    <a:pt x="42571" y="55946"/>
                    <a:pt x="42388" y="55913"/>
                  </a:cubicBezTo>
                  <a:cubicBezTo>
                    <a:pt x="42545" y="56006"/>
                    <a:pt x="42706" y="56100"/>
                    <a:pt x="42868" y="56190"/>
                  </a:cubicBezTo>
                  <a:moveTo>
                    <a:pt x="42812" y="56385"/>
                  </a:moveTo>
                  <a:cubicBezTo>
                    <a:pt x="42894" y="56415"/>
                    <a:pt x="42980" y="56442"/>
                    <a:pt x="43067" y="56468"/>
                  </a:cubicBezTo>
                  <a:cubicBezTo>
                    <a:pt x="42995" y="56427"/>
                    <a:pt x="42920" y="56385"/>
                    <a:pt x="42845" y="56340"/>
                  </a:cubicBezTo>
                  <a:cubicBezTo>
                    <a:pt x="42759" y="56322"/>
                    <a:pt x="42673" y="56299"/>
                    <a:pt x="42583" y="56277"/>
                  </a:cubicBezTo>
                  <a:cubicBezTo>
                    <a:pt x="42658" y="56314"/>
                    <a:pt x="42733" y="56352"/>
                    <a:pt x="42812" y="56385"/>
                  </a:cubicBezTo>
                  <a:close/>
                  <a:moveTo>
                    <a:pt x="43727" y="56663"/>
                  </a:moveTo>
                  <a:cubicBezTo>
                    <a:pt x="43870" y="56704"/>
                    <a:pt x="44008" y="56746"/>
                    <a:pt x="44151" y="56783"/>
                  </a:cubicBezTo>
                  <a:cubicBezTo>
                    <a:pt x="44027" y="56708"/>
                    <a:pt x="43903" y="56633"/>
                    <a:pt x="43780" y="56554"/>
                  </a:cubicBezTo>
                  <a:cubicBezTo>
                    <a:pt x="43637" y="56524"/>
                    <a:pt x="43491" y="56494"/>
                    <a:pt x="43348" y="56460"/>
                  </a:cubicBezTo>
                  <a:cubicBezTo>
                    <a:pt x="43472" y="56528"/>
                    <a:pt x="43599" y="56596"/>
                    <a:pt x="43727" y="56663"/>
                  </a:cubicBezTo>
                  <a:close/>
                  <a:moveTo>
                    <a:pt x="44646" y="56918"/>
                  </a:moveTo>
                  <a:cubicBezTo>
                    <a:pt x="44823" y="56963"/>
                    <a:pt x="44995" y="57008"/>
                    <a:pt x="45172" y="57053"/>
                  </a:cubicBezTo>
                  <a:cubicBezTo>
                    <a:pt x="45018" y="56952"/>
                    <a:pt x="44868" y="56847"/>
                    <a:pt x="44718" y="56746"/>
                  </a:cubicBezTo>
                  <a:cubicBezTo>
                    <a:pt x="44537" y="56712"/>
                    <a:pt x="44361" y="56674"/>
                    <a:pt x="44181" y="56641"/>
                  </a:cubicBezTo>
                  <a:cubicBezTo>
                    <a:pt x="44335" y="56734"/>
                    <a:pt x="44489" y="56828"/>
                    <a:pt x="44646" y="56918"/>
                  </a:cubicBezTo>
                  <a:moveTo>
                    <a:pt x="44590" y="57110"/>
                  </a:moveTo>
                  <a:cubicBezTo>
                    <a:pt x="44669" y="57136"/>
                    <a:pt x="44751" y="57162"/>
                    <a:pt x="44834" y="57188"/>
                  </a:cubicBezTo>
                  <a:cubicBezTo>
                    <a:pt x="44763" y="57151"/>
                    <a:pt x="44691" y="57110"/>
                    <a:pt x="44624" y="57068"/>
                  </a:cubicBezTo>
                  <a:cubicBezTo>
                    <a:pt x="44541" y="57046"/>
                    <a:pt x="44459" y="57023"/>
                    <a:pt x="44376" y="57001"/>
                  </a:cubicBezTo>
                  <a:cubicBezTo>
                    <a:pt x="44447" y="57038"/>
                    <a:pt x="44519" y="57072"/>
                    <a:pt x="44590" y="57110"/>
                  </a:cubicBezTo>
                  <a:close/>
                  <a:moveTo>
                    <a:pt x="45490" y="57402"/>
                  </a:moveTo>
                  <a:cubicBezTo>
                    <a:pt x="45626" y="57443"/>
                    <a:pt x="45764" y="57485"/>
                    <a:pt x="45903" y="57526"/>
                  </a:cubicBezTo>
                  <a:cubicBezTo>
                    <a:pt x="45783" y="57451"/>
                    <a:pt x="45663" y="57372"/>
                    <a:pt x="45543" y="57297"/>
                  </a:cubicBezTo>
                  <a:cubicBezTo>
                    <a:pt x="45404" y="57263"/>
                    <a:pt x="45262" y="57230"/>
                    <a:pt x="45123" y="57196"/>
                  </a:cubicBezTo>
                  <a:cubicBezTo>
                    <a:pt x="45247" y="57263"/>
                    <a:pt x="45367" y="57331"/>
                    <a:pt x="45490" y="57402"/>
                  </a:cubicBezTo>
                  <a:close/>
                  <a:moveTo>
                    <a:pt x="46395" y="57669"/>
                  </a:moveTo>
                  <a:cubicBezTo>
                    <a:pt x="46567" y="57717"/>
                    <a:pt x="46736" y="57766"/>
                    <a:pt x="46909" y="57811"/>
                  </a:cubicBezTo>
                  <a:cubicBezTo>
                    <a:pt x="46759" y="57710"/>
                    <a:pt x="46612" y="57609"/>
                    <a:pt x="46466" y="57503"/>
                  </a:cubicBezTo>
                  <a:cubicBezTo>
                    <a:pt x="46290" y="57466"/>
                    <a:pt x="46117" y="57428"/>
                    <a:pt x="45941" y="57391"/>
                  </a:cubicBezTo>
                  <a:cubicBezTo>
                    <a:pt x="46091" y="57485"/>
                    <a:pt x="46241" y="57579"/>
                    <a:pt x="46395" y="57669"/>
                  </a:cubicBezTo>
                  <a:close/>
                  <a:moveTo>
                    <a:pt x="46338" y="57852"/>
                  </a:moveTo>
                  <a:cubicBezTo>
                    <a:pt x="46417" y="57882"/>
                    <a:pt x="46496" y="57909"/>
                    <a:pt x="46575" y="57939"/>
                  </a:cubicBezTo>
                  <a:cubicBezTo>
                    <a:pt x="46503" y="57897"/>
                    <a:pt x="46440" y="57856"/>
                    <a:pt x="46372" y="57815"/>
                  </a:cubicBezTo>
                  <a:cubicBezTo>
                    <a:pt x="46293" y="57792"/>
                    <a:pt x="46211" y="57770"/>
                    <a:pt x="46136" y="57747"/>
                  </a:cubicBezTo>
                  <a:cubicBezTo>
                    <a:pt x="46203" y="57785"/>
                    <a:pt x="46271" y="57819"/>
                    <a:pt x="46338" y="57852"/>
                  </a:cubicBezTo>
                  <a:moveTo>
                    <a:pt x="47228" y="58160"/>
                  </a:moveTo>
                  <a:cubicBezTo>
                    <a:pt x="47359" y="58205"/>
                    <a:pt x="47494" y="58250"/>
                    <a:pt x="47629" y="58291"/>
                  </a:cubicBezTo>
                  <a:cubicBezTo>
                    <a:pt x="47509" y="58216"/>
                    <a:pt x="47393" y="58138"/>
                    <a:pt x="47276" y="58063"/>
                  </a:cubicBezTo>
                  <a:cubicBezTo>
                    <a:pt x="47141" y="58029"/>
                    <a:pt x="47006" y="57991"/>
                    <a:pt x="46871" y="57954"/>
                  </a:cubicBezTo>
                  <a:cubicBezTo>
                    <a:pt x="46988" y="58025"/>
                    <a:pt x="47108" y="58093"/>
                    <a:pt x="47228" y="58160"/>
                  </a:cubicBezTo>
                  <a:moveTo>
                    <a:pt x="48121" y="58445"/>
                  </a:moveTo>
                  <a:cubicBezTo>
                    <a:pt x="48286" y="58498"/>
                    <a:pt x="48455" y="58547"/>
                    <a:pt x="48623" y="58595"/>
                  </a:cubicBezTo>
                  <a:cubicBezTo>
                    <a:pt x="48477" y="58494"/>
                    <a:pt x="48334" y="58389"/>
                    <a:pt x="48188" y="58284"/>
                  </a:cubicBezTo>
                  <a:cubicBezTo>
                    <a:pt x="48019" y="58246"/>
                    <a:pt x="47847" y="58205"/>
                    <a:pt x="47674" y="58164"/>
                  </a:cubicBezTo>
                  <a:cubicBezTo>
                    <a:pt x="47824" y="58258"/>
                    <a:pt x="47971" y="58351"/>
                    <a:pt x="48121" y="58445"/>
                  </a:cubicBezTo>
                  <a:moveTo>
                    <a:pt x="48061" y="58625"/>
                  </a:moveTo>
                  <a:cubicBezTo>
                    <a:pt x="48139" y="58652"/>
                    <a:pt x="48214" y="58682"/>
                    <a:pt x="48289" y="58708"/>
                  </a:cubicBezTo>
                  <a:cubicBezTo>
                    <a:pt x="48226" y="58670"/>
                    <a:pt x="48158" y="58629"/>
                    <a:pt x="48094" y="58588"/>
                  </a:cubicBezTo>
                  <a:cubicBezTo>
                    <a:pt x="48019" y="58565"/>
                    <a:pt x="47944" y="58543"/>
                    <a:pt x="47865" y="58520"/>
                  </a:cubicBezTo>
                  <a:cubicBezTo>
                    <a:pt x="47933" y="58554"/>
                    <a:pt x="47997" y="58588"/>
                    <a:pt x="48061" y="58625"/>
                  </a:cubicBezTo>
                  <a:close/>
                  <a:moveTo>
                    <a:pt x="48939" y="58944"/>
                  </a:moveTo>
                  <a:cubicBezTo>
                    <a:pt x="49070" y="58989"/>
                    <a:pt x="49201" y="59038"/>
                    <a:pt x="49333" y="59079"/>
                  </a:cubicBezTo>
                  <a:cubicBezTo>
                    <a:pt x="49220" y="59004"/>
                    <a:pt x="49104" y="58929"/>
                    <a:pt x="48991" y="58850"/>
                  </a:cubicBezTo>
                  <a:cubicBezTo>
                    <a:pt x="48860" y="58813"/>
                    <a:pt x="48725" y="58775"/>
                    <a:pt x="48590" y="58738"/>
                  </a:cubicBezTo>
                  <a:cubicBezTo>
                    <a:pt x="48706" y="58805"/>
                    <a:pt x="48822" y="58877"/>
                    <a:pt x="48939" y="58944"/>
                  </a:cubicBezTo>
                  <a:moveTo>
                    <a:pt x="49824" y="59244"/>
                  </a:moveTo>
                  <a:cubicBezTo>
                    <a:pt x="49989" y="59297"/>
                    <a:pt x="50154" y="59349"/>
                    <a:pt x="50319" y="59402"/>
                  </a:cubicBezTo>
                  <a:cubicBezTo>
                    <a:pt x="50177" y="59297"/>
                    <a:pt x="50034" y="59196"/>
                    <a:pt x="49895" y="59091"/>
                  </a:cubicBezTo>
                  <a:cubicBezTo>
                    <a:pt x="49726" y="59046"/>
                    <a:pt x="49558" y="59004"/>
                    <a:pt x="49389" y="58959"/>
                  </a:cubicBezTo>
                  <a:cubicBezTo>
                    <a:pt x="49531" y="59053"/>
                    <a:pt x="49678" y="59151"/>
                    <a:pt x="49824" y="59244"/>
                  </a:cubicBezTo>
                  <a:moveTo>
                    <a:pt x="49764" y="59417"/>
                  </a:moveTo>
                  <a:cubicBezTo>
                    <a:pt x="49839" y="59447"/>
                    <a:pt x="49910" y="59477"/>
                    <a:pt x="49985" y="59503"/>
                  </a:cubicBezTo>
                  <a:cubicBezTo>
                    <a:pt x="49922" y="59466"/>
                    <a:pt x="49862" y="59425"/>
                    <a:pt x="49798" y="59383"/>
                  </a:cubicBezTo>
                  <a:cubicBezTo>
                    <a:pt x="49726" y="59361"/>
                    <a:pt x="49651" y="59338"/>
                    <a:pt x="49576" y="59312"/>
                  </a:cubicBezTo>
                  <a:cubicBezTo>
                    <a:pt x="49640" y="59349"/>
                    <a:pt x="49704" y="59383"/>
                    <a:pt x="49764" y="59417"/>
                  </a:cubicBezTo>
                  <a:moveTo>
                    <a:pt x="50634" y="59751"/>
                  </a:moveTo>
                  <a:cubicBezTo>
                    <a:pt x="50762" y="59800"/>
                    <a:pt x="50893" y="59845"/>
                    <a:pt x="51021" y="59894"/>
                  </a:cubicBezTo>
                  <a:cubicBezTo>
                    <a:pt x="50908" y="59815"/>
                    <a:pt x="50800" y="59740"/>
                    <a:pt x="50687" y="59661"/>
                  </a:cubicBezTo>
                  <a:cubicBezTo>
                    <a:pt x="50556" y="59623"/>
                    <a:pt x="50424" y="59582"/>
                    <a:pt x="50293" y="59541"/>
                  </a:cubicBezTo>
                  <a:cubicBezTo>
                    <a:pt x="50406" y="59612"/>
                    <a:pt x="50522" y="59683"/>
                    <a:pt x="50634" y="59751"/>
                  </a:cubicBezTo>
                  <a:close/>
                  <a:moveTo>
                    <a:pt x="51509" y="60062"/>
                  </a:moveTo>
                  <a:cubicBezTo>
                    <a:pt x="51674" y="60119"/>
                    <a:pt x="51839" y="60175"/>
                    <a:pt x="52000" y="60227"/>
                  </a:cubicBezTo>
                  <a:cubicBezTo>
                    <a:pt x="51861" y="60122"/>
                    <a:pt x="51719" y="60021"/>
                    <a:pt x="51580" y="59916"/>
                  </a:cubicBezTo>
                  <a:cubicBezTo>
                    <a:pt x="51415" y="59871"/>
                    <a:pt x="51250" y="59822"/>
                    <a:pt x="51081" y="59777"/>
                  </a:cubicBezTo>
                  <a:cubicBezTo>
                    <a:pt x="51224" y="59871"/>
                    <a:pt x="51366" y="59969"/>
                    <a:pt x="51509" y="60062"/>
                  </a:cubicBezTo>
                  <a:close/>
                  <a:moveTo>
                    <a:pt x="51452" y="60231"/>
                  </a:moveTo>
                  <a:cubicBezTo>
                    <a:pt x="51524" y="60261"/>
                    <a:pt x="51595" y="60291"/>
                    <a:pt x="51666" y="60321"/>
                  </a:cubicBezTo>
                  <a:cubicBezTo>
                    <a:pt x="51606" y="60280"/>
                    <a:pt x="51546" y="60242"/>
                    <a:pt x="51486" y="60201"/>
                  </a:cubicBezTo>
                  <a:cubicBezTo>
                    <a:pt x="51415" y="60179"/>
                    <a:pt x="51344" y="60152"/>
                    <a:pt x="51269" y="60126"/>
                  </a:cubicBezTo>
                  <a:cubicBezTo>
                    <a:pt x="51332" y="60164"/>
                    <a:pt x="51392" y="60197"/>
                    <a:pt x="51452" y="60231"/>
                  </a:cubicBezTo>
                  <a:close/>
                  <a:moveTo>
                    <a:pt x="52315" y="60576"/>
                  </a:moveTo>
                  <a:cubicBezTo>
                    <a:pt x="52439" y="60625"/>
                    <a:pt x="52567" y="60674"/>
                    <a:pt x="52698" y="60723"/>
                  </a:cubicBezTo>
                  <a:cubicBezTo>
                    <a:pt x="52586" y="60648"/>
                    <a:pt x="52477" y="60569"/>
                    <a:pt x="52368" y="60490"/>
                  </a:cubicBezTo>
                  <a:cubicBezTo>
                    <a:pt x="52237" y="60449"/>
                    <a:pt x="52109" y="60408"/>
                    <a:pt x="51978" y="60366"/>
                  </a:cubicBezTo>
                  <a:cubicBezTo>
                    <a:pt x="52090" y="60438"/>
                    <a:pt x="52203" y="60509"/>
                    <a:pt x="52315" y="60576"/>
                  </a:cubicBezTo>
                  <a:moveTo>
                    <a:pt x="53182" y="60903"/>
                  </a:moveTo>
                  <a:cubicBezTo>
                    <a:pt x="53343" y="60959"/>
                    <a:pt x="53505" y="61015"/>
                    <a:pt x="53670" y="61072"/>
                  </a:cubicBezTo>
                  <a:cubicBezTo>
                    <a:pt x="53531" y="60970"/>
                    <a:pt x="53392" y="60865"/>
                    <a:pt x="53253" y="60760"/>
                  </a:cubicBezTo>
                  <a:cubicBezTo>
                    <a:pt x="53088" y="60711"/>
                    <a:pt x="52927" y="60663"/>
                    <a:pt x="52762" y="60614"/>
                  </a:cubicBezTo>
                  <a:cubicBezTo>
                    <a:pt x="52901" y="60711"/>
                    <a:pt x="53040" y="60805"/>
                    <a:pt x="53182" y="60903"/>
                  </a:cubicBezTo>
                  <a:moveTo>
                    <a:pt x="53122" y="61068"/>
                  </a:moveTo>
                  <a:cubicBezTo>
                    <a:pt x="53193" y="61098"/>
                    <a:pt x="53265" y="61128"/>
                    <a:pt x="53336" y="61158"/>
                  </a:cubicBezTo>
                  <a:cubicBezTo>
                    <a:pt x="53276" y="61117"/>
                    <a:pt x="53216" y="61079"/>
                    <a:pt x="53160" y="61038"/>
                  </a:cubicBezTo>
                  <a:cubicBezTo>
                    <a:pt x="53088" y="61012"/>
                    <a:pt x="53017" y="60989"/>
                    <a:pt x="52946" y="60963"/>
                  </a:cubicBezTo>
                  <a:cubicBezTo>
                    <a:pt x="53006" y="60997"/>
                    <a:pt x="53066" y="61030"/>
                    <a:pt x="53122" y="61068"/>
                  </a:cubicBezTo>
                  <a:moveTo>
                    <a:pt x="53981" y="61424"/>
                  </a:moveTo>
                  <a:cubicBezTo>
                    <a:pt x="54105" y="61473"/>
                    <a:pt x="54233" y="61522"/>
                    <a:pt x="54356" y="61574"/>
                  </a:cubicBezTo>
                  <a:cubicBezTo>
                    <a:pt x="54248" y="61496"/>
                    <a:pt x="54143" y="61421"/>
                    <a:pt x="54034" y="61342"/>
                  </a:cubicBezTo>
                  <a:cubicBezTo>
                    <a:pt x="53906" y="61297"/>
                    <a:pt x="53779" y="61255"/>
                    <a:pt x="53651" y="61210"/>
                  </a:cubicBezTo>
                  <a:cubicBezTo>
                    <a:pt x="53760" y="61282"/>
                    <a:pt x="53869" y="61353"/>
                    <a:pt x="53981" y="61424"/>
                  </a:cubicBezTo>
                  <a:moveTo>
                    <a:pt x="54840" y="61758"/>
                  </a:moveTo>
                  <a:cubicBezTo>
                    <a:pt x="55002" y="61818"/>
                    <a:pt x="55163" y="61878"/>
                    <a:pt x="55324" y="61935"/>
                  </a:cubicBezTo>
                  <a:cubicBezTo>
                    <a:pt x="55189" y="61833"/>
                    <a:pt x="55051" y="61728"/>
                    <a:pt x="54916" y="61623"/>
                  </a:cubicBezTo>
                  <a:cubicBezTo>
                    <a:pt x="54754" y="61571"/>
                    <a:pt x="54589" y="61522"/>
                    <a:pt x="54428" y="61469"/>
                  </a:cubicBezTo>
                  <a:cubicBezTo>
                    <a:pt x="54563" y="61567"/>
                    <a:pt x="54702" y="61661"/>
                    <a:pt x="54840" y="61758"/>
                  </a:cubicBezTo>
                  <a:close/>
                  <a:moveTo>
                    <a:pt x="54784" y="61920"/>
                  </a:moveTo>
                  <a:cubicBezTo>
                    <a:pt x="54852" y="61950"/>
                    <a:pt x="54923" y="61980"/>
                    <a:pt x="54994" y="62010"/>
                  </a:cubicBezTo>
                  <a:cubicBezTo>
                    <a:pt x="54934" y="61972"/>
                    <a:pt x="54878" y="61935"/>
                    <a:pt x="54818" y="61893"/>
                  </a:cubicBezTo>
                  <a:cubicBezTo>
                    <a:pt x="54750" y="61867"/>
                    <a:pt x="54683" y="61841"/>
                    <a:pt x="54612" y="61815"/>
                  </a:cubicBezTo>
                  <a:cubicBezTo>
                    <a:pt x="54668" y="61848"/>
                    <a:pt x="54728" y="61886"/>
                    <a:pt x="54784" y="61920"/>
                  </a:cubicBezTo>
                  <a:moveTo>
                    <a:pt x="55632" y="62287"/>
                  </a:moveTo>
                  <a:cubicBezTo>
                    <a:pt x="55760" y="62336"/>
                    <a:pt x="55884" y="62389"/>
                    <a:pt x="56011" y="62441"/>
                  </a:cubicBezTo>
                  <a:cubicBezTo>
                    <a:pt x="55902" y="62362"/>
                    <a:pt x="55797" y="62284"/>
                    <a:pt x="55688" y="62208"/>
                  </a:cubicBezTo>
                  <a:cubicBezTo>
                    <a:pt x="55561" y="62163"/>
                    <a:pt x="55437" y="62118"/>
                    <a:pt x="55309" y="62073"/>
                  </a:cubicBezTo>
                  <a:cubicBezTo>
                    <a:pt x="55418" y="62145"/>
                    <a:pt x="55523" y="62216"/>
                    <a:pt x="55632" y="62287"/>
                  </a:cubicBezTo>
                  <a:close/>
                  <a:moveTo>
                    <a:pt x="56491" y="62632"/>
                  </a:moveTo>
                  <a:cubicBezTo>
                    <a:pt x="56653" y="62693"/>
                    <a:pt x="56810" y="62756"/>
                    <a:pt x="56972" y="62816"/>
                  </a:cubicBezTo>
                  <a:cubicBezTo>
                    <a:pt x="56837" y="62711"/>
                    <a:pt x="56701" y="62606"/>
                    <a:pt x="56566" y="62501"/>
                  </a:cubicBezTo>
                  <a:cubicBezTo>
                    <a:pt x="56405" y="62449"/>
                    <a:pt x="56244" y="62396"/>
                    <a:pt x="56082" y="62340"/>
                  </a:cubicBezTo>
                  <a:cubicBezTo>
                    <a:pt x="56217" y="62437"/>
                    <a:pt x="56353" y="62535"/>
                    <a:pt x="56491" y="62632"/>
                  </a:cubicBezTo>
                  <a:moveTo>
                    <a:pt x="56431" y="62786"/>
                  </a:moveTo>
                  <a:cubicBezTo>
                    <a:pt x="56503" y="62820"/>
                    <a:pt x="56570" y="62850"/>
                    <a:pt x="56641" y="62884"/>
                  </a:cubicBezTo>
                  <a:cubicBezTo>
                    <a:pt x="56585" y="62843"/>
                    <a:pt x="56525" y="62805"/>
                    <a:pt x="56469" y="62764"/>
                  </a:cubicBezTo>
                  <a:cubicBezTo>
                    <a:pt x="56401" y="62738"/>
                    <a:pt x="56334" y="62711"/>
                    <a:pt x="56263" y="62685"/>
                  </a:cubicBezTo>
                  <a:cubicBezTo>
                    <a:pt x="56319" y="62719"/>
                    <a:pt x="56375" y="62753"/>
                    <a:pt x="56431" y="62786"/>
                  </a:cubicBezTo>
                  <a:moveTo>
                    <a:pt x="57279" y="63165"/>
                  </a:moveTo>
                  <a:cubicBezTo>
                    <a:pt x="57403" y="63218"/>
                    <a:pt x="57527" y="63270"/>
                    <a:pt x="57654" y="63323"/>
                  </a:cubicBezTo>
                  <a:cubicBezTo>
                    <a:pt x="57546" y="63244"/>
                    <a:pt x="57441" y="63169"/>
                    <a:pt x="57336" y="63090"/>
                  </a:cubicBezTo>
                  <a:cubicBezTo>
                    <a:pt x="57208" y="63045"/>
                    <a:pt x="57084" y="62996"/>
                    <a:pt x="56957" y="62951"/>
                  </a:cubicBezTo>
                  <a:cubicBezTo>
                    <a:pt x="57065" y="63023"/>
                    <a:pt x="57170" y="63094"/>
                    <a:pt x="57279" y="63165"/>
                  </a:cubicBezTo>
                  <a:close/>
                  <a:moveTo>
                    <a:pt x="58135" y="63522"/>
                  </a:moveTo>
                  <a:cubicBezTo>
                    <a:pt x="58292" y="63585"/>
                    <a:pt x="58450" y="63646"/>
                    <a:pt x="58611" y="63709"/>
                  </a:cubicBezTo>
                  <a:cubicBezTo>
                    <a:pt x="58476" y="63604"/>
                    <a:pt x="58341" y="63499"/>
                    <a:pt x="58210" y="63394"/>
                  </a:cubicBezTo>
                  <a:cubicBezTo>
                    <a:pt x="58048" y="63338"/>
                    <a:pt x="57887" y="63285"/>
                    <a:pt x="57726" y="63229"/>
                  </a:cubicBezTo>
                  <a:cubicBezTo>
                    <a:pt x="57861" y="63327"/>
                    <a:pt x="57996" y="63424"/>
                    <a:pt x="58135" y="63522"/>
                  </a:cubicBezTo>
                  <a:moveTo>
                    <a:pt x="58075" y="63672"/>
                  </a:moveTo>
                  <a:cubicBezTo>
                    <a:pt x="58142" y="63706"/>
                    <a:pt x="58210" y="63736"/>
                    <a:pt x="58281" y="63769"/>
                  </a:cubicBezTo>
                  <a:cubicBezTo>
                    <a:pt x="58225" y="63728"/>
                    <a:pt x="58169" y="63691"/>
                    <a:pt x="58112" y="63653"/>
                  </a:cubicBezTo>
                  <a:cubicBezTo>
                    <a:pt x="58045" y="63623"/>
                    <a:pt x="57977" y="63597"/>
                    <a:pt x="57910" y="63570"/>
                  </a:cubicBezTo>
                  <a:cubicBezTo>
                    <a:pt x="57962" y="63604"/>
                    <a:pt x="58018" y="63638"/>
                    <a:pt x="58075" y="63672"/>
                  </a:cubicBezTo>
                  <a:close/>
                  <a:moveTo>
                    <a:pt x="58915" y="64058"/>
                  </a:moveTo>
                  <a:cubicBezTo>
                    <a:pt x="59039" y="64111"/>
                    <a:pt x="59163" y="64167"/>
                    <a:pt x="59287" y="64220"/>
                  </a:cubicBezTo>
                  <a:cubicBezTo>
                    <a:pt x="59182" y="64141"/>
                    <a:pt x="59077" y="64066"/>
                    <a:pt x="58975" y="63987"/>
                  </a:cubicBezTo>
                  <a:cubicBezTo>
                    <a:pt x="58848" y="63938"/>
                    <a:pt x="58724" y="63893"/>
                    <a:pt x="58600" y="63844"/>
                  </a:cubicBezTo>
                  <a:cubicBezTo>
                    <a:pt x="58705" y="63916"/>
                    <a:pt x="58810" y="63987"/>
                    <a:pt x="58915" y="64058"/>
                  </a:cubicBezTo>
                  <a:moveTo>
                    <a:pt x="59767" y="64422"/>
                  </a:moveTo>
                  <a:cubicBezTo>
                    <a:pt x="59924" y="64486"/>
                    <a:pt x="60082" y="64553"/>
                    <a:pt x="60243" y="64617"/>
                  </a:cubicBezTo>
                  <a:cubicBezTo>
                    <a:pt x="60108" y="64512"/>
                    <a:pt x="59977" y="64407"/>
                    <a:pt x="59842" y="64302"/>
                  </a:cubicBezTo>
                  <a:cubicBezTo>
                    <a:pt x="59711" y="64253"/>
                    <a:pt x="59579" y="64208"/>
                    <a:pt x="59444" y="64160"/>
                  </a:cubicBezTo>
                  <a:cubicBezTo>
                    <a:pt x="59418" y="64148"/>
                    <a:pt x="59392" y="64141"/>
                    <a:pt x="59362" y="64130"/>
                  </a:cubicBezTo>
                  <a:cubicBezTo>
                    <a:pt x="59497" y="64227"/>
                    <a:pt x="59632" y="64325"/>
                    <a:pt x="59767" y="64422"/>
                  </a:cubicBezTo>
                  <a:moveTo>
                    <a:pt x="59711" y="64572"/>
                  </a:moveTo>
                  <a:cubicBezTo>
                    <a:pt x="59778" y="64606"/>
                    <a:pt x="59846" y="64636"/>
                    <a:pt x="59913" y="64670"/>
                  </a:cubicBezTo>
                  <a:cubicBezTo>
                    <a:pt x="59857" y="64629"/>
                    <a:pt x="59801" y="64591"/>
                    <a:pt x="59744" y="64550"/>
                  </a:cubicBezTo>
                  <a:cubicBezTo>
                    <a:pt x="59677" y="64523"/>
                    <a:pt x="59609" y="64493"/>
                    <a:pt x="59546" y="64467"/>
                  </a:cubicBezTo>
                  <a:cubicBezTo>
                    <a:pt x="59598" y="64501"/>
                    <a:pt x="59654" y="64535"/>
                    <a:pt x="59711" y="64572"/>
                  </a:cubicBezTo>
                  <a:close/>
                  <a:moveTo>
                    <a:pt x="60547" y="64962"/>
                  </a:moveTo>
                  <a:cubicBezTo>
                    <a:pt x="60671" y="65019"/>
                    <a:pt x="60795" y="65075"/>
                    <a:pt x="60919" y="65131"/>
                  </a:cubicBezTo>
                  <a:cubicBezTo>
                    <a:pt x="60814" y="65053"/>
                    <a:pt x="60709" y="64974"/>
                    <a:pt x="60604" y="64895"/>
                  </a:cubicBezTo>
                  <a:cubicBezTo>
                    <a:pt x="60480" y="64846"/>
                    <a:pt x="60356" y="64797"/>
                    <a:pt x="60232" y="64749"/>
                  </a:cubicBezTo>
                  <a:cubicBezTo>
                    <a:pt x="60337" y="64820"/>
                    <a:pt x="60442" y="64891"/>
                    <a:pt x="60547" y="64962"/>
                  </a:cubicBezTo>
                  <a:close/>
                  <a:moveTo>
                    <a:pt x="61395" y="65338"/>
                  </a:moveTo>
                  <a:cubicBezTo>
                    <a:pt x="61553" y="65405"/>
                    <a:pt x="61710" y="65469"/>
                    <a:pt x="61868" y="65537"/>
                  </a:cubicBezTo>
                  <a:cubicBezTo>
                    <a:pt x="61737" y="65431"/>
                    <a:pt x="61602" y="65323"/>
                    <a:pt x="61470" y="65218"/>
                  </a:cubicBezTo>
                  <a:cubicBezTo>
                    <a:pt x="61313" y="65161"/>
                    <a:pt x="61151" y="65101"/>
                    <a:pt x="60994" y="65041"/>
                  </a:cubicBezTo>
                  <a:cubicBezTo>
                    <a:pt x="61125" y="65143"/>
                    <a:pt x="61260" y="65240"/>
                    <a:pt x="61395" y="65338"/>
                  </a:cubicBezTo>
                  <a:close/>
                  <a:moveTo>
                    <a:pt x="61335" y="65480"/>
                  </a:moveTo>
                  <a:cubicBezTo>
                    <a:pt x="61403" y="65514"/>
                    <a:pt x="61470" y="65548"/>
                    <a:pt x="61538" y="65582"/>
                  </a:cubicBezTo>
                  <a:cubicBezTo>
                    <a:pt x="61485" y="65540"/>
                    <a:pt x="61429" y="65503"/>
                    <a:pt x="61377" y="65465"/>
                  </a:cubicBezTo>
                  <a:cubicBezTo>
                    <a:pt x="61309" y="65435"/>
                    <a:pt x="61241" y="65405"/>
                    <a:pt x="61174" y="65379"/>
                  </a:cubicBezTo>
                  <a:cubicBezTo>
                    <a:pt x="61226" y="65413"/>
                    <a:pt x="61279" y="65446"/>
                    <a:pt x="61335" y="65480"/>
                  </a:cubicBezTo>
                  <a:close/>
                  <a:moveTo>
                    <a:pt x="62172" y="65882"/>
                  </a:moveTo>
                  <a:cubicBezTo>
                    <a:pt x="62296" y="65938"/>
                    <a:pt x="62416" y="65994"/>
                    <a:pt x="62540" y="66051"/>
                  </a:cubicBezTo>
                  <a:cubicBezTo>
                    <a:pt x="62438" y="65972"/>
                    <a:pt x="62333" y="65893"/>
                    <a:pt x="62232" y="65814"/>
                  </a:cubicBezTo>
                  <a:cubicBezTo>
                    <a:pt x="62123" y="65773"/>
                    <a:pt x="62014" y="65728"/>
                    <a:pt x="61906" y="65687"/>
                  </a:cubicBezTo>
                  <a:cubicBezTo>
                    <a:pt x="61891" y="65679"/>
                    <a:pt x="61876" y="65672"/>
                    <a:pt x="61857" y="65664"/>
                  </a:cubicBezTo>
                  <a:cubicBezTo>
                    <a:pt x="61962" y="65739"/>
                    <a:pt x="62067" y="65810"/>
                    <a:pt x="62172" y="65882"/>
                  </a:cubicBezTo>
                  <a:moveTo>
                    <a:pt x="63016" y="66261"/>
                  </a:moveTo>
                  <a:cubicBezTo>
                    <a:pt x="63076" y="66287"/>
                    <a:pt x="63136" y="66313"/>
                    <a:pt x="63196" y="66339"/>
                  </a:cubicBezTo>
                  <a:cubicBezTo>
                    <a:pt x="63294" y="66381"/>
                    <a:pt x="63391" y="66422"/>
                    <a:pt x="63489" y="66463"/>
                  </a:cubicBezTo>
                  <a:cubicBezTo>
                    <a:pt x="63354" y="66358"/>
                    <a:pt x="63222" y="66253"/>
                    <a:pt x="63091" y="66148"/>
                  </a:cubicBezTo>
                  <a:cubicBezTo>
                    <a:pt x="62934" y="66088"/>
                    <a:pt x="62776" y="66028"/>
                    <a:pt x="62615" y="65968"/>
                  </a:cubicBezTo>
                  <a:cubicBezTo>
                    <a:pt x="62750" y="66066"/>
                    <a:pt x="62881" y="66163"/>
                    <a:pt x="63016" y="66261"/>
                  </a:cubicBezTo>
                  <a:close/>
                  <a:moveTo>
                    <a:pt x="62956" y="66403"/>
                  </a:moveTo>
                  <a:cubicBezTo>
                    <a:pt x="63024" y="66437"/>
                    <a:pt x="63091" y="66471"/>
                    <a:pt x="63162" y="66505"/>
                  </a:cubicBezTo>
                  <a:cubicBezTo>
                    <a:pt x="63106" y="66467"/>
                    <a:pt x="63054" y="66426"/>
                    <a:pt x="62997" y="66388"/>
                  </a:cubicBezTo>
                  <a:cubicBezTo>
                    <a:pt x="62930" y="66358"/>
                    <a:pt x="62862" y="66328"/>
                    <a:pt x="62795" y="66298"/>
                  </a:cubicBezTo>
                  <a:cubicBezTo>
                    <a:pt x="62851" y="66332"/>
                    <a:pt x="62904" y="66369"/>
                    <a:pt x="62956" y="66403"/>
                  </a:cubicBezTo>
                  <a:moveTo>
                    <a:pt x="63789" y="66808"/>
                  </a:moveTo>
                  <a:cubicBezTo>
                    <a:pt x="63913" y="66868"/>
                    <a:pt x="64037" y="66925"/>
                    <a:pt x="64161" y="66981"/>
                  </a:cubicBezTo>
                  <a:cubicBezTo>
                    <a:pt x="64055" y="66906"/>
                    <a:pt x="63950" y="66823"/>
                    <a:pt x="63849" y="66745"/>
                  </a:cubicBezTo>
                  <a:cubicBezTo>
                    <a:pt x="63725" y="66696"/>
                    <a:pt x="63601" y="66643"/>
                    <a:pt x="63478" y="66595"/>
                  </a:cubicBezTo>
                  <a:cubicBezTo>
                    <a:pt x="63583" y="66666"/>
                    <a:pt x="63684" y="66737"/>
                    <a:pt x="63789" y="66808"/>
                  </a:cubicBezTo>
                  <a:close/>
                  <a:moveTo>
                    <a:pt x="64633" y="67195"/>
                  </a:moveTo>
                  <a:cubicBezTo>
                    <a:pt x="64791" y="67266"/>
                    <a:pt x="64948" y="67334"/>
                    <a:pt x="65106" y="67405"/>
                  </a:cubicBezTo>
                  <a:cubicBezTo>
                    <a:pt x="64971" y="67296"/>
                    <a:pt x="64840" y="67191"/>
                    <a:pt x="64708" y="67086"/>
                  </a:cubicBezTo>
                  <a:cubicBezTo>
                    <a:pt x="64551" y="67022"/>
                    <a:pt x="64389" y="66962"/>
                    <a:pt x="64232" y="66898"/>
                  </a:cubicBezTo>
                  <a:cubicBezTo>
                    <a:pt x="64363" y="67000"/>
                    <a:pt x="64498" y="67097"/>
                    <a:pt x="64633" y="67195"/>
                  </a:cubicBezTo>
                  <a:moveTo>
                    <a:pt x="64573" y="67334"/>
                  </a:moveTo>
                  <a:cubicBezTo>
                    <a:pt x="64641" y="67371"/>
                    <a:pt x="64708" y="67405"/>
                    <a:pt x="64780" y="67439"/>
                  </a:cubicBezTo>
                  <a:cubicBezTo>
                    <a:pt x="64723" y="67398"/>
                    <a:pt x="64671" y="67360"/>
                    <a:pt x="64614" y="67319"/>
                  </a:cubicBezTo>
                  <a:cubicBezTo>
                    <a:pt x="64547" y="67289"/>
                    <a:pt x="64479" y="67259"/>
                    <a:pt x="64416" y="67229"/>
                  </a:cubicBezTo>
                  <a:cubicBezTo>
                    <a:pt x="64468" y="67266"/>
                    <a:pt x="64521" y="67300"/>
                    <a:pt x="64573" y="67334"/>
                  </a:cubicBezTo>
                  <a:close/>
                  <a:moveTo>
                    <a:pt x="65406" y="67746"/>
                  </a:moveTo>
                  <a:cubicBezTo>
                    <a:pt x="65504" y="67795"/>
                    <a:pt x="65605" y="67844"/>
                    <a:pt x="65706" y="67893"/>
                  </a:cubicBezTo>
                  <a:cubicBezTo>
                    <a:pt x="65729" y="67900"/>
                    <a:pt x="65751" y="67912"/>
                    <a:pt x="65774" y="67923"/>
                  </a:cubicBezTo>
                  <a:cubicBezTo>
                    <a:pt x="65673" y="67844"/>
                    <a:pt x="65568" y="67765"/>
                    <a:pt x="65466" y="67686"/>
                  </a:cubicBezTo>
                  <a:cubicBezTo>
                    <a:pt x="65342" y="67634"/>
                    <a:pt x="65219" y="67581"/>
                    <a:pt x="65095" y="67529"/>
                  </a:cubicBezTo>
                  <a:cubicBezTo>
                    <a:pt x="65196" y="67604"/>
                    <a:pt x="65301" y="67675"/>
                    <a:pt x="65406" y="67746"/>
                  </a:cubicBezTo>
                  <a:close/>
                  <a:moveTo>
                    <a:pt x="66247" y="68140"/>
                  </a:moveTo>
                  <a:cubicBezTo>
                    <a:pt x="66400" y="68212"/>
                    <a:pt x="66558" y="68283"/>
                    <a:pt x="66716" y="68351"/>
                  </a:cubicBezTo>
                  <a:cubicBezTo>
                    <a:pt x="66584" y="68245"/>
                    <a:pt x="66453" y="68137"/>
                    <a:pt x="66322" y="68032"/>
                  </a:cubicBezTo>
                  <a:cubicBezTo>
                    <a:pt x="66160" y="67968"/>
                    <a:pt x="66003" y="67904"/>
                    <a:pt x="65845" y="67840"/>
                  </a:cubicBezTo>
                  <a:cubicBezTo>
                    <a:pt x="65976" y="67942"/>
                    <a:pt x="66112" y="68043"/>
                    <a:pt x="66247" y="68140"/>
                  </a:cubicBezTo>
                  <a:close/>
                  <a:moveTo>
                    <a:pt x="66187" y="68275"/>
                  </a:moveTo>
                  <a:cubicBezTo>
                    <a:pt x="66254" y="68309"/>
                    <a:pt x="66325" y="68347"/>
                    <a:pt x="66393" y="68381"/>
                  </a:cubicBezTo>
                  <a:cubicBezTo>
                    <a:pt x="66337" y="68343"/>
                    <a:pt x="66284" y="68302"/>
                    <a:pt x="66228" y="68260"/>
                  </a:cubicBezTo>
                  <a:cubicBezTo>
                    <a:pt x="66160" y="68230"/>
                    <a:pt x="66093" y="68200"/>
                    <a:pt x="66025" y="68170"/>
                  </a:cubicBezTo>
                  <a:cubicBezTo>
                    <a:pt x="66082" y="68204"/>
                    <a:pt x="66134" y="68238"/>
                    <a:pt x="66187" y="68275"/>
                  </a:cubicBezTo>
                  <a:close/>
                  <a:moveTo>
                    <a:pt x="67016" y="68692"/>
                  </a:moveTo>
                  <a:cubicBezTo>
                    <a:pt x="67140" y="68756"/>
                    <a:pt x="67263" y="68812"/>
                    <a:pt x="67387" y="68872"/>
                  </a:cubicBezTo>
                  <a:cubicBezTo>
                    <a:pt x="67282" y="68793"/>
                    <a:pt x="67177" y="68714"/>
                    <a:pt x="67076" y="68632"/>
                  </a:cubicBezTo>
                  <a:cubicBezTo>
                    <a:pt x="66952" y="68579"/>
                    <a:pt x="66828" y="68527"/>
                    <a:pt x="66704" y="68474"/>
                  </a:cubicBezTo>
                  <a:cubicBezTo>
                    <a:pt x="66806" y="68546"/>
                    <a:pt x="66911" y="68621"/>
                    <a:pt x="67016" y="68692"/>
                  </a:cubicBezTo>
                  <a:close/>
                  <a:moveTo>
                    <a:pt x="67852" y="69093"/>
                  </a:moveTo>
                  <a:cubicBezTo>
                    <a:pt x="68010" y="69165"/>
                    <a:pt x="68168" y="69236"/>
                    <a:pt x="68325" y="69307"/>
                  </a:cubicBezTo>
                  <a:cubicBezTo>
                    <a:pt x="68190" y="69198"/>
                    <a:pt x="68059" y="69093"/>
                    <a:pt x="67928" y="68985"/>
                  </a:cubicBezTo>
                  <a:cubicBezTo>
                    <a:pt x="67770" y="68921"/>
                    <a:pt x="67612" y="68857"/>
                    <a:pt x="67451" y="68793"/>
                  </a:cubicBezTo>
                  <a:cubicBezTo>
                    <a:pt x="67586" y="68891"/>
                    <a:pt x="67717" y="68992"/>
                    <a:pt x="67852" y="69093"/>
                  </a:cubicBezTo>
                  <a:close/>
                  <a:moveTo>
                    <a:pt x="67796" y="69225"/>
                  </a:moveTo>
                  <a:cubicBezTo>
                    <a:pt x="67867" y="69262"/>
                    <a:pt x="67935" y="69296"/>
                    <a:pt x="68006" y="69334"/>
                  </a:cubicBezTo>
                  <a:cubicBezTo>
                    <a:pt x="67950" y="69292"/>
                    <a:pt x="67894" y="69251"/>
                    <a:pt x="67837" y="69213"/>
                  </a:cubicBezTo>
                  <a:cubicBezTo>
                    <a:pt x="67770" y="69180"/>
                    <a:pt x="67702" y="69150"/>
                    <a:pt x="67635" y="69116"/>
                  </a:cubicBezTo>
                  <a:cubicBezTo>
                    <a:pt x="67687" y="69153"/>
                    <a:pt x="67744" y="69191"/>
                    <a:pt x="67796" y="69225"/>
                  </a:cubicBezTo>
                  <a:moveTo>
                    <a:pt x="68625" y="69649"/>
                  </a:moveTo>
                  <a:cubicBezTo>
                    <a:pt x="68749" y="69709"/>
                    <a:pt x="68873" y="69769"/>
                    <a:pt x="68997" y="69829"/>
                  </a:cubicBezTo>
                  <a:cubicBezTo>
                    <a:pt x="68892" y="69750"/>
                    <a:pt x="68787" y="69667"/>
                    <a:pt x="68682" y="69589"/>
                  </a:cubicBezTo>
                  <a:cubicBezTo>
                    <a:pt x="68558" y="69536"/>
                    <a:pt x="68434" y="69480"/>
                    <a:pt x="68310" y="69424"/>
                  </a:cubicBezTo>
                  <a:cubicBezTo>
                    <a:pt x="68415" y="69499"/>
                    <a:pt x="68520" y="69574"/>
                    <a:pt x="68625" y="69649"/>
                  </a:cubicBezTo>
                  <a:close/>
                  <a:moveTo>
                    <a:pt x="69458" y="70050"/>
                  </a:moveTo>
                  <a:cubicBezTo>
                    <a:pt x="69616" y="70125"/>
                    <a:pt x="69774" y="70197"/>
                    <a:pt x="69931" y="70268"/>
                  </a:cubicBezTo>
                  <a:cubicBezTo>
                    <a:pt x="69796" y="70163"/>
                    <a:pt x="69665" y="70054"/>
                    <a:pt x="69533" y="69945"/>
                  </a:cubicBezTo>
                  <a:cubicBezTo>
                    <a:pt x="69372" y="69881"/>
                    <a:pt x="69214" y="69814"/>
                    <a:pt x="69057" y="69750"/>
                  </a:cubicBezTo>
                  <a:cubicBezTo>
                    <a:pt x="69188" y="69851"/>
                    <a:pt x="69323" y="69949"/>
                    <a:pt x="69458" y="70050"/>
                  </a:cubicBezTo>
                  <a:close/>
                  <a:moveTo>
                    <a:pt x="69406" y="70181"/>
                  </a:moveTo>
                  <a:cubicBezTo>
                    <a:pt x="69443" y="70204"/>
                    <a:pt x="69485" y="70223"/>
                    <a:pt x="69522" y="70245"/>
                  </a:cubicBezTo>
                  <a:cubicBezTo>
                    <a:pt x="69552" y="70260"/>
                    <a:pt x="69586" y="70279"/>
                    <a:pt x="69616" y="70294"/>
                  </a:cubicBezTo>
                  <a:cubicBezTo>
                    <a:pt x="69560" y="70253"/>
                    <a:pt x="69503" y="70212"/>
                    <a:pt x="69447" y="70170"/>
                  </a:cubicBezTo>
                  <a:cubicBezTo>
                    <a:pt x="69376" y="70136"/>
                    <a:pt x="69308" y="70103"/>
                    <a:pt x="69241" y="70073"/>
                  </a:cubicBezTo>
                  <a:cubicBezTo>
                    <a:pt x="69293" y="70110"/>
                    <a:pt x="69350" y="70144"/>
                    <a:pt x="69406" y="70181"/>
                  </a:cubicBezTo>
                  <a:moveTo>
                    <a:pt x="70228" y="70609"/>
                  </a:moveTo>
                  <a:cubicBezTo>
                    <a:pt x="70351" y="70673"/>
                    <a:pt x="70475" y="70733"/>
                    <a:pt x="70603" y="70793"/>
                  </a:cubicBezTo>
                  <a:cubicBezTo>
                    <a:pt x="70494" y="70714"/>
                    <a:pt x="70389" y="70632"/>
                    <a:pt x="70288" y="70549"/>
                  </a:cubicBezTo>
                  <a:cubicBezTo>
                    <a:pt x="70160" y="70497"/>
                    <a:pt x="70036" y="70440"/>
                    <a:pt x="69912" y="70384"/>
                  </a:cubicBezTo>
                  <a:cubicBezTo>
                    <a:pt x="70017" y="70459"/>
                    <a:pt x="70122" y="70534"/>
                    <a:pt x="70228" y="70609"/>
                  </a:cubicBezTo>
                  <a:moveTo>
                    <a:pt x="71060" y="71014"/>
                  </a:moveTo>
                  <a:cubicBezTo>
                    <a:pt x="71218" y="71089"/>
                    <a:pt x="71376" y="71165"/>
                    <a:pt x="71533" y="71236"/>
                  </a:cubicBezTo>
                  <a:cubicBezTo>
                    <a:pt x="71398" y="71131"/>
                    <a:pt x="71267" y="71022"/>
                    <a:pt x="71136" y="70913"/>
                  </a:cubicBezTo>
                  <a:cubicBezTo>
                    <a:pt x="70974" y="70846"/>
                    <a:pt x="70817" y="70778"/>
                    <a:pt x="70659" y="70711"/>
                  </a:cubicBezTo>
                  <a:cubicBezTo>
                    <a:pt x="70790" y="70812"/>
                    <a:pt x="70925" y="70913"/>
                    <a:pt x="71060" y="71014"/>
                  </a:cubicBezTo>
                  <a:close/>
                  <a:moveTo>
                    <a:pt x="71008" y="71146"/>
                  </a:moveTo>
                  <a:cubicBezTo>
                    <a:pt x="71079" y="71183"/>
                    <a:pt x="71151" y="71221"/>
                    <a:pt x="71222" y="71258"/>
                  </a:cubicBezTo>
                  <a:cubicBezTo>
                    <a:pt x="71162" y="71217"/>
                    <a:pt x="71105" y="71176"/>
                    <a:pt x="71049" y="71131"/>
                  </a:cubicBezTo>
                  <a:cubicBezTo>
                    <a:pt x="70978" y="71097"/>
                    <a:pt x="70910" y="71067"/>
                    <a:pt x="70839" y="71033"/>
                  </a:cubicBezTo>
                  <a:cubicBezTo>
                    <a:pt x="70895" y="71071"/>
                    <a:pt x="70952" y="71108"/>
                    <a:pt x="71008" y="71146"/>
                  </a:cubicBezTo>
                  <a:moveTo>
                    <a:pt x="71830" y="71577"/>
                  </a:moveTo>
                  <a:cubicBezTo>
                    <a:pt x="71953" y="71641"/>
                    <a:pt x="72077" y="71701"/>
                    <a:pt x="72205" y="71765"/>
                  </a:cubicBezTo>
                  <a:cubicBezTo>
                    <a:pt x="72096" y="71682"/>
                    <a:pt x="71991" y="71600"/>
                    <a:pt x="71886" y="71517"/>
                  </a:cubicBezTo>
                  <a:cubicBezTo>
                    <a:pt x="71762" y="71461"/>
                    <a:pt x="71638" y="71405"/>
                    <a:pt x="71511" y="71348"/>
                  </a:cubicBezTo>
                  <a:cubicBezTo>
                    <a:pt x="71620" y="71423"/>
                    <a:pt x="71725" y="71502"/>
                    <a:pt x="71830" y="71577"/>
                  </a:cubicBezTo>
                  <a:moveTo>
                    <a:pt x="72659" y="71986"/>
                  </a:moveTo>
                  <a:cubicBezTo>
                    <a:pt x="72816" y="72061"/>
                    <a:pt x="72974" y="72136"/>
                    <a:pt x="73132" y="72211"/>
                  </a:cubicBezTo>
                  <a:cubicBezTo>
                    <a:pt x="73000" y="72103"/>
                    <a:pt x="72865" y="71994"/>
                    <a:pt x="72734" y="71885"/>
                  </a:cubicBezTo>
                  <a:cubicBezTo>
                    <a:pt x="72573" y="71817"/>
                    <a:pt x="72415" y="71750"/>
                    <a:pt x="72257" y="71682"/>
                  </a:cubicBezTo>
                  <a:cubicBezTo>
                    <a:pt x="72389" y="71784"/>
                    <a:pt x="72524" y="71885"/>
                    <a:pt x="72659" y="71986"/>
                  </a:cubicBezTo>
                  <a:close/>
                  <a:moveTo>
                    <a:pt x="72610" y="72114"/>
                  </a:moveTo>
                  <a:cubicBezTo>
                    <a:pt x="72681" y="72155"/>
                    <a:pt x="72753" y="72193"/>
                    <a:pt x="72824" y="72230"/>
                  </a:cubicBezTo>
                  <a:cubicBezTo>
                    <a:pt x="72768" y="72189"/>
                    <a:pt x="72708" y="72144"/>
                    <a:pt x="72648" y="72099"/>
                  </a:cubicBezTo>
                  <a:cubicBezTo>
                    <a:pt x="72580" y="72065"/>
                    <a:pt x="72509" y="72031"/>
                    <a:pt x="72437" y="71997"/>
                  </a:cubicBezTo>
                  <a:cubicBezTo>
                    <a:pt x="72494" y="72039"/>
                    <a:pt x="72554" y="72076"/>
                    <a:pt x="72610" y="72114"/>
                  </a:cubicBezTo>
                  <a:close/>
                  <a:moveTo>
                    <a:pt x="73428" y="72549"/>
                  </a:moveTo>
                  <a:cubicBezTo>
                    <a:pt x="73556" y="72613"/>
                    <a:pt x="73679" y="72677"/>
                    <a:pt x="73807" y="72740"/>
                  </a:cubicBezTo>
                  <a:cubicBezTo>
                    <a:pt x="73698" y="72658"/>
                    <a:pt x="73593" y="72575"/>
                    <a:pt x="73484" y="72493"/>
                  </a:cubicBezTo>
                  <a:cubicBezTo>
                    <a:pt x="73360" y="72433"/>
                    <a:pt x="73233" y="72376"/>
                    <a:pt x="73109" y="72316"/>
                  </a:cubicBezTo>
                  <a:cubicBezTo>
                    <a:pt x="73214" y="72395"/>
                    <a:pt x="73323" y="72470"/>
                    <a:pt x="73428" y="72549"/>
                  </a:cubicBezTo>
                  <a:close/>
                  <a:moveTo>
                    <a:pt x="74257" y="72962"/>
                  </a:moveTo>
                  <a:cubicBezTo>
                    <a:pt x="74415" y="73041"/>
                    <a:pt x="74572" y="73116"/>
                    <a:pt x="74734" y="73191"/>
                  </a:cubicBezTo>
                  <a:cubicBezTo>
                    <a:pt x="74599" y="73082"/>
                    <a:pt x="74464" y="72973"/>
                    <a:pt x="74332" y="72864"/>
                  </a:cubicBezTo>
                  <a:cubicBezTo>
                    <a:pt x="74171" y="72797"/>
                    <a:pt x="74010" y="72725"/>
                    <a:pt x="73852" y="72654"/>
                  </a:cubicBezTo>
                  <a:cubicBezTo>
                    <a:pt x="73983" y="72759"/>
                    <a:pt x="74118" y="72860"/>
                    <a:pt x="74257" y="72962"/>
                  </a:cubicBezTo>
                  <a:close/>
                  <a:moveTo>
                    <a:pt x="74208" y="73089"/>
                  </a:moveTo>
                  <a:cubicBezTo>
                    <a:pt x="74280" y="73131"/>
                    <a:pt x="74355" y="73168"/>
                    <a:pt x="74426" y="73209"/>
                  </a:cubicBezTo>
                  <a:cubicBezTo>
                    <a:pt x="74366" y="73164"/>
                    <a:pt x="74306" y="73119"/>
                    <a:pt x="74246" y="73074"/>
                  </a:cubicBezTo>
                  <a:cubicBezTo>
                    <a:pt x="74175" y="73041"/>
                    <a:pt x="74103" y="73007"/>
                    <a:pt x="74032" y="72969"/>
                  </a:cubicBezTo>
                  <a:cubicBezTo>
                    <a:pt x="74092" y="73010"/>
                    <a:pt x="74148" y="73048"/>
                    <a:pt x="74208" y="73089"/>
                  </a:cubicBezTo>
                  <a:close/>
                  <a:moveTo>
                    <a:pt x="75026" y="73525"/>
                  </a:moveTo>
                  <a:cubicBezTo>
                    <a:pt x="75154" y="73592"/>
                    <a:pt x="75278" y="73656"/>
                    <a:pt x="75405" y="73720"/>
                  </a:cubicBezTo>
                  <a:cubicBezTo>
                    <a:pt x="75296" y="73637"/>
                    <a:pt x="75191" y="73555"/>
                    <a:pt x="75083" y="73472"/>
                  </a:cubicBezTo>
                  <a:cubicBezTo>
                    <a:pt x="74955" y="73412"/>
                    <a:pt x="74831" y="73352"/>
                    <a:pt x="74704" y="73292"/>
                  </a:cubicBezTo>
                  <a:cubicBezTo>
                    <a:pt x="74809" y="73371"/>
                    <a:pt x="74918" y="73449"/>
                    <a:pt x="75026" y="73525"/>
                  </a:cubicBezTo>
                  <a:close/>
                  <a:moveTo>
                    <a:pt x="75852" y="73945"/>
                  </a:moveTo>
                  <a:cubicBezTo>
                    <a:pt x="76009" y="74024"/>
                    <a:pt x="76171" y="74099"/>
                    <a:pt x="76332" y="74177"/>
                  </a:cubicBezTo>
                  <a:cubicBezTo>
                    <a:pt x="76193" y="74069"/>
                    <a:pt x="76062" y="73960"/>
                    <a:pt x="75927" y="73847"/>
                  </a:cubicBezTo>
                  <a:cubicBezTo>
                    <a:pt x="75765" y="73776"/>
                    <a:pt x="75604" y="73708"/>
                    <a:pt x="75447" y="73633"/>
                  </a:cubicBezTo>
                  <a:cubicBezTo>
                    <a:pt x="75578" y="73738"/>
                    <a:pt x="75713" y="73840"/>
                    <a:pt x="75852" y="73945"/>
                  </a:cubicBezTo>
                  <a:close/>
                  <a:moveTo>
                    <a:pt x="75803" y="74069"/>
                  </a:moveTo>
                  <a:cubicBezTo>
                    <a:pt x="75878" y="74110"/>
                    <a:pt x="75957" y="74151"/>
                    <a:pt x="76028" y="74192"/>
                  </a:cubicBezTo>
                  <a:cubicBezTo>
                    <a:pt x="75968" y="74147"/>
                    <a:pt x="75908" y="74102"/>
                    <a:pt x="75844" y="74054"/>
                  </a:cubicBezTo>
                  <a:cubicBezTo>
                    <a:pt x="75773" y="74020"/>
                    <a:pt x="75698" y="73982"/>
                    <a:pt x="75627" y="73945"/>
                  </a:cubicBezTo>
                  <a:cubicBezTo>
                    <a:pt x="75683" y="73986"/>
                    <a:pt x="75743" y="74027"/>
                    <a:pt x="75803" y="74069"/>
                  </a:cubicBezTo>
                  <a:moveTo>
                    <a:pt x="76621" y="74508"/>
                  </a:moveTo>
                  <a:cubicBezTo>
                    <a:pt x="76749" y="74575"/>
                    <a:pt x="76876" y="74643"/>
                    <a:pt x="77004" y="74706"/>
                  </a:cubicBezTo>
                  <a:cubicBezTo>
                    <a:pt x="76895" y="74624"/>
                    <a:pt x="76786" y="74538"/>
                    <a:pt x="76681" y="74455"/>
                  </a:cubicBezTo>
                  <a:cubicBezTo>
                    <a:pt x="76550" y="74395"/>
                    <a:pt x="76422" y="74335"/>
                    <a:pt x="76295" y="74275"/>
                  </a:cubicBezTo>
                  <a:cubicBezTo>
                    <a:pt x="76403" y="74354"/>
                    <a:pt x="76512" y="74429"/>
                    <a:pt x="76621" y="74508"/>
                  </a:cubicBezTo>
                  <a:moveTo>
                    <a:pt x="77446" y="74932"/>
                  </a:moveTo>
                  <a:cubicBezTo>
                    <a:pt x="77604" y="75010"/>
                    <a:pt x="77765" y="75089"/>
                    <a:pt x="77927" y="75168"/>
                  </a:cubicBezTo>
                  <a:cubicBezTo>
                    <a:pt x="77792" y="75055"/>
                    <a:pt x="77657" y="74947"/>
                    <a:pt x="77521" y="74838"/>
                  </a:cubicBezTo>
                  <a:cubicBezTo>
                    <a:pt x="77360" y="74763"/>
                    <a:pt x="77199" y="74691"/>
                    <a:pt x="77037" y="74620"/>
                  </a:cubicBezTo>
                  <a:cubicBezTo>
                    <a:pt x="77173" y="74721"/>
                    <a:pt x="77308" y="74826"/>
                    <a:pt x="77446" y="74932"/>
                  </a:cubicBezTo>
                  <a:close/>
                  <a:moveTo>
                    <a:pt x="77401" y="75052"/>
                  </a:moveTo>
                  <a:cubicBezTo>
                    <a:pt x="77476" y="75097"/>
                    <a:pt x="77551" y="75138"/>
                    <a:pt x="77630" y="75179"/>
                  </a:cubicBezTo>
                  <a:cubicBezTo>
                    <a:pt x="77566" y="75134"/>
                    <a:pt x="77503" y="75085"/>
                    <a:pt x="77443" y="75040"/>
                  </a:cubicBezTo>
                  <a:cubicBezTo>
                    <a:pt x="77368" y="75003"/>
                    <a:pt x="77293" y="74965"/>
                    <a:pt x="77218" y="74928"/>
                  </a:cubicBezTo>
                  <a:cubicBezTo>
                    <a:pt x="77278" y="74969"/>
                    <a:pt x="77338" y="75010"/>
                    <a:pt x="77401" y="75052"/>
                  </a:cubicBezTo>
                  <a:close/>
                  <a:moveTo>
                    <a:pt x="78216" y="75494"/>
                  </a:moveTo>
                  <a:cubicBezTo>
                    <a:pt x="78343" y="75562"/>
                    <a:pt x="78474" y="75633"/>
                    <a:pt x="78602" y="75697"/>
                  </a:cubicBezTo>
                  <a:cubicBezTo>
                    <a:pt x="78493" y="75614"/>
                    <a:pt x="78384" y="75528"/>
                    <a:pt x="78276" y="75442"/>
                  </a:cubicBezTo>
                  <a:cubicBezTo>
                    <a:pt x="78144" y="75382"/>
                    <a:pt x="78017" y="75322"/>
                    <a:pt x="77885" y="75258"/>
                  </a:cubicBezTo>
                  <a:cubicBezTo>
                    <a:pt x="77994" y="75337"/>
                    <a:pt x="78107" y="75416"/>
                    <a:pt x="78216" y="75494"/>
                  </a:cubicBezTo>
                  <a:moveTo>
                    <a:pt x="79037" y="75922"/>
                  </a:moveTo>
                  <a:cubicBezTo>
                    <a:pt x="79199" y="76001"/>
                    <a:pt x="79360" y="76083"/>
                    <a:pt x="79525" y="76162"/>
                  </a:cubicBezTo>
                  <a:cubicBezTo>
                    <a:pt x="79386" y="76050"/>
                    <a:pt x="79251" y="75941"/>
                    <a:pt x="79116" y="75828"/>
                  </a:cubicBezTo>
                  <a:cubicBezTo>
                    <a:pt x="78955" y="75757"/>
                    <a:pt x="78790" y="75682"/>
                    <a:pt x="78628" y="75607"/>
                  </a:cubicBezTo>
                  <a:cubicBezTo>
                    <a:pt x="78763" y="75712"/>
                    <a:pt x="78902" y="75817"/>
                    <a:pt x="79037" y="75922"/>
                  </a:cubicBezTo>
                  <a:moveTo>
                    <a:pt x="78992" y="76042"/>
                  </a:moveTo>
                  <a:cubicBezTo>
                    <a:pt x="79071" y="76087"/>
                    <a:pt x="79150" y="76128"/>
                    <a:pt x="79229" y="76173"/>
                  </a:cubicBezTo>
                  <a:cubicBezTo>
                    <a:pt x="79165" y="76125"/>
                    <a:pt x="79101" y="76076"/>
                    <a:pt x="79037" y="76027"/>
                  </a:cubicBezTo>
                  <a:cubicBezTo>
                    <a:pt x="78958" y="75990"/>
                    <a:pt x="78883" y="75952"/>
                    <a:pt x="78805" y="75911"/>
                  </a:cubicBezTo>
                  <a:cubicBezTo>
                    <a:pt x="78868" y="75956"/>
                    <a:pt x="78932" y="75997"/>
                    <a:pt x="78992" y="76042"/>
                  </a:cubicBezTo>
                  <a:close/>
                  <a:moveTo>
                    <a:pt x="79806" y="76489"/>
                  </a:moveTo>
                  <a:cubicBezTo>
                    <a:pt x="79938" y="76556"/>
                    <a:pt x="80069" y="76627"/>
                    <a:pt x="80200" y="76695"/>
                  </a:cubicBezTo>
                  <a:cubicBezTo>
                    <a:pt x="80088" y="76609"/>
                    <a:pt x="79979" y="76522"/>
                    <a:pt x="79866" y="76436"/>
                  </a:cubicBezTo>
                  <a:cubicBezTo>
                    <a:pt x="79735" y="76372"/>
                    <a:pt x="79608" y="76312"/>
                    <a:pt x="79476" y="76248"/>
                  </a:cubicBezTo>
                  <a:cubicBezTo>
                    <a:pt x="79585" y="76327"/>
                    <a:pt x="79698" y="76406"/>
                    <a:pt x="79806" y="76489"/>
                  </a:cubicBezTo>
                  <a:close/>
                  <a:moveTo>
                    <a:pt x="80632" y="76916"/>
                  </a:moveTo>
                  <a:cubicBezTo>
                    <a:pt x="80793" y="76999"/>
                    <a:pt x="80955" y="77081"/>
                    <a:pt x="81120" y="77160"/>
                  </a:cubicBezTo>
                  <a:cubicBezTo>
                    <a:pt x="80981" y="77048"/>
                    <a:pt x="80846" y="76939"/>
                    <a:pt x="80707" y="76826"/>
                  </a:cubicBezTo>
                  <a:cubicBezTo>
                    <a:pt x="80546" y="76751"/>
                    <a:pt x="80380" y="76676"/>
                    <a:pt x="80215" y="76601"/>
                  </a:cubicBezTo>
                  <a:cubicBezTo>
                    <a:pt x="80354" y="76706"/>
                    <a:pt x="80489" y="76811"/>
                    <a:pt x="80632" y="76916"/>
                  </a:cubicBezTo>
                  <a:close/>
                  <a:moveTo>
                    <a:pt x="80587" y="77033"/>
                  </a:moveTo>
                  <a:cubicBezTo>
                    <a:pt x="80666" y="77081"/>
                    <a:pt x="80748" y="77126"/>
                    <a:pt x="80827" y="77171"/>
                  </a:cubicBezTo>
                  <a:cubicBezTo>
                    <a:pt x="80763" y="77119"/>
                    <a:pt x="80696" y="77070"/>
                    <a:pt x="80628" y="77021"/>
                  </a:cubicBezTo>
                  <a:cubicBezTo>
                    <a:pt x="80549" y="76980"/>
                    <a:pt x="80471" y="76943"/>
                    <a:pt x="80392" y="76901"/>
                  </a:cubicBezTo>
                  <a:cubicBezTo>
                    <a:pt x="80459" y="76946"/>
                    <a:pt x="80519" y="76991"/>
                    <a:pt x="80587" y="77033"/>
                  </a:cubicBezTo>
                  <a:close/>
                  <a:moveTo>
                    <a:pt x="81401" y="77483"/>
                  </a:moveTo>
                  <a:cubicBezTo>
                    <a:pt x="81532" y="77554"/>
                    <a:pt x="81664" y="77622"/>
                    <a:pt x="81795" y="77693"/>
                  </a:cubicBezTo>
                  <a:cubicBezTo>
                    <a:pt x="81682" y="77607"/>
                    <a:pt x="81570" y="77520"/>
                    <a:pt x="81461" y="77434"/>
                  </a:cubicBezTo>
                  <a:cubicBezTo>
                    <a:pt x="81330" y="77370"/>
                    <a:pt x="81195" y="77303"/>
                    <a:pt x="81063" y="77239"/>
                  </a:cubicBezTo>
                  <a:cubicBezTo>
                    <a:pt x="81176" y="77322"/>
                    <a:pt x="81288" y="77400"/>
                    <a:pt x="81401" y="77483"/>
                  </a:cubicBezTo>
                  <a:close/>
                  <a:moveTo>
                    <a:pt x="82219" y="77914"/>
                  </a:moveTo>
                  <a:cubicBezTo>
                    <a:pt x="82384" y="77997"/>
                    <a:pt x="82549" y="78079"/>
                    <a:pt x="82714" y="78162"/>
                  </a:cubicBezTo>
                  <a:cubicBezTo>
                    <a:pt x="82575" y="78053"/>
                    <a:pt x="82437" y="77941"/>
                    <a:pt x="82302" y="77828"/>
                  </a:cubicBezTo>
                  <a:cubicBezTo>
                    <a:pt x="82136" y="77749"/>
                    <a:pt x="81971" y="77674"/>
                    <a:pt x="81806" y="77595"/>
                  </a:cubicBezTo>
                  <a:cubicBezTo>
                    <a:pt x="81941" y="77704"/>
                    <a:pt x="82080" y="77809"/>
                    <a:pt x="82219" y="77914"/>
                  </a:cubicBezTo>
                  <a:close/>
                  <a:moveTo>
                    <a:pt x="82178" y="78031"/>
                  </a:moveTo>
                  <a:cubicBezTo>
                    <a:pt x="82260" y="78076"/>
                    <a:pt x="82343" y="78124"/>
                    <a:pt x="82425" y="78169"/>
                  </a:cubicBezTo>
                  <a:cubicBezTo>
                    <a:pt x="82358" y="78121"/>
                    <a:pt x="82290" y="78068"/>
                    <a:pt x="82223" y="78019"/>
                  </a:cubicBezTo>
                  <a:cubicBezTo>
                    <a:pt x="82140" y="77978"/>
                    <a:pt x="82061" y="77933"/>
                    <a:pt x="81979" y="77892"/>
                  </a:cubicBezTo>
                  <a:cubicBezTo>
                    <a:pt x="82046" y="77941"/>
                    <a:pt x="82110" y="77986"/>
                    <a:pt x="82178" y="78031"/>
                  </a:cubicBezTo>
                  <a:close/>
                  <a:moveTo>
                    <a:pt x="82988" y="78481"/>
                  </a:moveTo>
                  <a:cubicBezTo>
                    <a:pt x="83123" y="78552"/>
                    <a:pt x="83258" y="78627"/>
                    <a:pt x="83393" y="78699"/>
                  </a:cubicBezTo>
                  <a:cubicBezTo>
                    <a:pt x="83277" y="78608"/>
                    <a:pt x="83164" y="78522"/>
                    <a:pt x="83052" y="78432"/>
                  </a:cubicBezTo>
                  <a:cubicBezTo>
                    <a:pt x="82921" y="78368"/>
                    <a:pt x="82786" y="78301"/>
                    <a:pt x="82650" y="78237"/>
                  </a:cubicBezTo>
                  <a:cubicBezTo>
                    <a:pt x="82763" y="78320"/>
                    <a:pt x="82876" y="78398"/>
                    <a:pt x="82988" y="78481"/>
                  </a:cubicBezTo>
                  <a:moveTo>
                    <a:pt x="83810" y="78916"/>
                  </a:moveTo>
                  <a:cubicBezTo>
                    <a:pt x="83975" y="79002"/>
                    <a:pt x="84144" y="79085"/>
                    <a:pt x="84309" y="79171"/>
                  </a:cubicBezTo>
                  <a:cubicBezTo>
                    <a:pt x="84170" y="79059"/>
                    <a:pt x="84031" y="78946"/>
                    <a:pt x="83892" y="78830"/>
                  </a:cubicBezTo>
                  <a:cubicBezTo>
                    <a:pt x="83724" y="78755"/>
                    <a:pt x="83558" y="78676"/>
                    <a:pt x="83393" y="78597"/>
                  </a:cubicBezTo>
                  <a:cubicBezTo>
                    <a:pt x="83532" y="78702"/>
                    <a:pt x="83671" y="78811"/>
                    <a:pt x="83810" y="78916"/>
                  </a:cubicBezTo>
                  <a:close/>
                  <a:moveTo>
                    <a:pt x="83765" y="79029"/>
                  </a:moveTo>
                  <a:cubicBezTo>
                    <a:pt x="83851" y="79077"/>
                    <a:pt x="83937" y="79126"/>
                    <a:pt x="84024" y="79175"/>
                  </a:cubicBezTo>
                  <a:cubicBezTo>
                    <a:pt x="83956" y="79123"/>
                    <a:pt x="83885" y="79070"/>
                    <a:pt x="83814" y="79017"/>
                  </a:cubicBezTo>
                  <a:cubicBezTo>
                    <a:pt x="83731" y="78976"/>
                    <a:pt x="83648" y="78931"/>
                    <a:pt x="83562" y="78890"/>
                  </a:cubicBezTo>
                  <a:cubicBezTo>
                    <a:pt x="83630" y="78935"/>
                    <a:pt x="83697" y="78984"/>
                    <a:pt x="83765" y="79029"/>
                  </a:cubicBezTo>
                  <a:close/>
                  <a:moveTo>
                    <a:pt x="84579" y="79483"/>
                  </a:moveTo>
                  <a:cubicBezTo>
                    <a:pt x="84714" y="79558"/>
                    <a:pt x="84853" y="79633"/>
                    <a:pt x="84988" y="79704"/>
                  </a:cubicBezTo>
                  <a:cubicBezTo>
                    <a:pt x="84872" y="79614"/>
                    <a:pt x="84759" y="79528"/>
                    <a:pt x="84647" y="79438"/>
                  </a:cubicBezTo>
                  <a:cubicBezTo>
                    <a:pt x="84508" y="79370"/>
                    <a:pt x="84373" y="79303"/>
                    <a:pt x="84238" y="79235"/>
                  </a:cubicBezTo>
                  <a:cubicBezTo>
                    <a:pt x="84350" y="79318"/>
                    <a:pt x="84466" y="79400"/>
                    <a:pt x="84579" y="79483"/>
                  </a:cubicBezTo>
                  <a:close/>
                  <a:moveTo>
                    <a:pt x="85269" y="79974"/>
                  </a:moveTo>
                  <a:cubicBezTo>
                    <a:pt x="85299" y="79993"/>
                    <a:pt x="85326" y="80012"/>
                    <a:pt x="85356" y="80034"/>
                  </a:cubicBezTo>
                  <a:cubicBezTo>
                    <a:pt x="85446" y="80083"/>
                    <a:pt x="85536" y="80136"/>
                    <a:pt x="85622" y="80184"/>
                  </a:cubicBezTo>
                  <a:cubicBezTo>
                    <a:pt x="85551" y="80132"/>
                    <a:pt x="85479" y="80076"/>
                    <a:pt x="85408" y="80023"/>
                  </a:cubicBezTo>
                  <a:cubicBezTo>
                    <a:pt x="85322" y="79978"/>
                    <a:pt x="85236" y="79933"/>
                    <a:pt x="85146" y="79888"/>
                  </a:cubicBezTo>
                  <a:cubicBezTo>
                    <a:pt x="85187" y="79914"/>
                    <a:pt x="85228" y="79944"/>
                    <a:pt x="85269" y="79974"/>
                  </a:cubicBezTo>
                  <a:close/>
                  <a:moveTo>
                    <a:pt x="86170" y="80488"/>
                  </a:moveTo>
                  <a:cubicBezTo>
                    <a:pt x="86309" y="80567"/>
                    <a:pt x="86447" y="80642"/>
                    <a:pt x="86586" y="80717"/>
                  </a:cubicBezTo>
                  <a:cubicBezTo>
                    <a:pt x="86470" y="80627"/>
                    <a:pt x="86354" y="80537"/>
                    <a:pt x="86237" y="80443"/>
                  </a:cubicBezTo>
                  <a:cubicBezTo>
                    <a:pt x="86099" y="80376"/>
                    <a:pt x="85960" y="80308"/>
                    <a:pt x="85825" y="80237"/>
                  </a:cubicBezTo>
                  <a:cubicBezTo>
                    <a:pt x="85937" y="80323"/>
                    <a:pt x="86054" y="80406"/>
                    <a:pt x="86170" y="80488"/>
                  </a:cubicBezTo>
                  <a:moveTo>
                    <a:pt x="86947" y="81040"/>
                  </a:moveTo>
                  <a:cubicBezTo>
                    <a:pt x="87037" y="81092"/>
                    <a:pt x="87130" y="81145"/>
                    <a:pt x="87220" y="81197"/>
                  </a:cubicBezTo>
                  <a:cubicBezTo>
                    <a:pt x="87149" y="81141"/>
                    <a:pt x="87074" y="81089"/>
                    <a:pt x="86999" y="81032"/>
                  </a:cubicBezTo>
                  <a:cubicBezTo>
                    <a:pt x="86909" y="80983"/>
                    <a:pt x="86819" y="80938"/>
                    <a:pt x="86733" y="80890"/>
                  </a:cubicBezTo>
                  <a:cubicBezTo>
                    <a:pt x="86800" y="80938"/>
                    <a:pt x="86875" y="80991"/>
                    <a:pt x="86947" y="81040"/>
                  </a:cubicBezTo>
                  <a:close/>
                  <a:moveTo>
                    <a:pt x="87761" y="81501"/>
                  </a:moveTo>
                  <a:cubicBezTo>
                    <a:pt x="87900" y="81576"/>
                    <a:pt x="88038" y="81655"/>
                    <a:pt x="88181" y="81730"/>
                  </a:cubicBezTo>
                  <a:cubicBezTo>
                    <a:pt x="88061" y="81640"/>
                    <a:pt x="87945" y="81546"/>
                    <a:pt x="87828" y="81456"/>
                  </a:cubicBezTo>
                  <a:cubicBezTo>
                    <a:pt x="87689" y="81385"/>
                    <a:pt x="87551" y="81314"/>
                    <a:pt x="87408" y="81242"/>
                  </a:cubicBezTo>
                  <a:cubicBezTo>
                    <a:pt x="87524" y="81329"/>
                    <a:pt x="87641" y="81415"/>
                    <a:pt x="87761" y="81501"/>
                  </a:cubicBezTo>
                  <a:close/>
                  <a:moveTo>
                    <a:pt x="88537" y="82049"/>
                  </a:moveTo>
                  <a:cubicBezTo>
                    <a:pt x="88631" y="82105"/>
                    <a:pt x="88725" y="82158"/>
                    <a:pt x="88823" y="82214"/>
                  </a:cubicBezTo>
                  <a:cubicBezTo>
                    <a:pt x="88744" y="82158"/>
                    <a:pt x="88669" y="82098"/>
                    <a:pt x="88590" y="82042"/>
                  </a:cubicBezTo>
                  <a:cubicBezTo>
                    <a:pt x="88500" y="81993"/>
                    <a:pt x="88406" y="81944"/>
                    <a:pt x="88316" y="81895"/>
                  </a:cubicBezTo>
                  <a:cubicBezTo>
                    <a:pt x="88387" y="81948"/>
                    <a:pt x="88462" y="81997"/>
                    <a:pt x="88537" y="82049"/>
                  </a:cubicBezTo>
                  <a:close/>
                  <a:moveTo>
                    <a:pt x="89288" y="82466"/>
                  </a:moveTo>
                  <a:cubicBezTo>
                    <a:pt x="89307" y="82481"/>
                    <a:pt x="89329" y="82496"/>
                    <a:pt x="89348" y="82511"/>
                  </a:cubicBezTo>
                  <a:cubicBezTo>
                    <a:pt x="89490" y="82589"/>
                    <a:pt x="89637" y="82668"/>
                    <a:pt x="89779" y="82747"/>
                  </a:cubicBezTo>
                  <a:cubicBezTo>
                    <a:pt x="89659" y="82657"/>
                    <a:pt x="89539" y="82563"/>
                    <a:pt x="89419" y="82469"/>
                  </a:cubicBezTo>
                  <a:cubicBezTo>
                    <a:pt x="89277" y="82398"/>
                    <a:pt x="89134" y="82323"/>
                    <a:pt x="88995" y="82252"/>
                  </a:cubicBezTo>
                  <a:cubicBezTo>
                    <a:pt x="89093" y="82323"/>
                    <a:pt x="89190" y="82394"/>
                    <a:pt x="89288" y="82466"/>
                  </a:cubicBezTo>
                  <a:close/>
                  <a:moveTo>
                    <a:pt x="90124" y="83062"/>
                  </a:moveTo>
                  <a:cubicBezTo>
                    <a:pt x="90222" y="83118"/>
                    <a:pt x="90323" y="83175"/>
                    <a:pt x="90421" y="83231"/>
                  </a:cubicBezTo>
                  <a:cubicBezTo>
                    <a:pt x="90342" y="83175"/>
                    <a:pt x="90263" y="83115"/>
                    <a:pt x="90185" y="83055"/>
                  </a:cubicBezTo>
                  <a:cubicBezTo>
                    <a:pt x="90087" y="83006"/>
                    <a:pt x="89989" y="82953"/>
                    <a:pt x="89896" y="82901"/>
                  </a:cubicBezTo>
                  <a:cubicBezTo>
                    <a:pt x="89971" y="82953"/>
                    <a:pt x="90049" y="83010"/>
                    <a:pt x="90124" y="83062"/>
                  </a:cubicBezTo>
                  <a:close/>
                  <a:moveTo>
                    <a:pt x="90631" y="83302"/>
                  </a:moveTo>
                  <a:cubicBezTo>
                    <a:pt x="90732" y="83377"/>
                    <a:pt x="90837" y="83452"/>
                    <a:pt x="90939" y="83527"/>
                  </a:cubicBezTo>
                  <a:cubicBezTo>
                    <a:pt x="91085" y="83606"/>
                    <a:pt x="91228" y="83689"/>
                    <a:pt x="91374" y="83767"/>
                  </a:cubicBezTo>
                  <a:cubicBezTo>
                    <a:pt x="91254" y="83674"/>
                    <a:pt x="91130" y="83580"/>
                    <a:pt x="91010" y="83486"/>
                  </a:cubicBezTo>
                  <a:cubicBezTo>
                    <a:pt x="90867" y="83411"/>
                    <a:pt x="90721" y="83336"/>
                    <a:pt x="90578" y="83265"/>
                  </a:cubicBezTo>
                  <a:cubicBezTo>
                    <a:pt x="90597" y="83276"/>
                    <a:pt x="90612" y="83291"/>
                    <a:pt x="90631" y="83302"/>
                  </a:cubicBezTo>
                  <a:close/>
                  <a:moveTo>
                    <a:pt x="91715" y="84079"/>
                  </a:moveTo>
                  <a:cubicBezTo>
                    <a:pt x="91817" y="84135"/>
                    <a:pt x="91918" y="84195"/>
                    <a:pt x="92019" y="84255"/>
                  </a:cubicBezTo>
                  <a:cubicBezTo>
                    <a:pt x="91993" y="84233"/>
                    <a:pt x="91963" y="84214"/>
                    <a:pt x="91937" y="84195"/>
                  </a:cubicBezTo>
                  <a:cubicBezTo>
                    <a:pt x="91884" y="84154"/>
                    <a:pt x="91828" y="84113"/>
                    <a:pt x="91772" y="84071"/>
                  </a:cubicBezTo>
                  <a:cubicBezTo>
                    <a:pt x="91674" y="84019"/>
                    <a:pt x="91577" y="83966"/>
                    <a:pt x="91479" y="83914"/>
                  </a:cubicBezTo>
                  <a:cubicBezTo>
                    <a:pt x="91558" y="83966"/>
                    <a:pt x="91637" y="84023"/>
                    <a:pt x="91715" y="84079"/>
                  </a:cubicBezTo>
                  <a:close/>
                  <a:moveTo>
                    <a:pt x="92526" y="84544"/>
                  </a:moveTo>
                  <a:cubicBezTo>
                    <a:pt x="92676" y="84627"/>
                    <a:pt x="92822" y="84709"/>
                    <a:pt x="92972" y="84792"/>
                  </a:cubicBezTo>
                  <a:cubicBezTo>
                    <a:pt x="92848" y="84698"/>
                    <a:pt x="92725" y="84600"/>
                    <a:pt x="92601" y="84503"/>
                  </a:cubicBezTo>
                  <a:cubicBezTo>
                    <a:pt x="92454" y="84428"/>
                    <a:pt x="92308" y="84353"/>
                    <a:pt x="92162" y="84278"/>
                  </a:cubicBezTo>
                  <a:cubicBezTo>
                    <a:pt x="92282" y="84368"/>
                    <a:pt x="92406" y="84454"/>
                    <a:pt x="92526" y="84544"/>
                  </a:cubicBezTo>
                  <a:close/>
                  <a:moveTo>
                    <a:pt x="92545" y="84642"/>
                  </a:moveTo>
                  <a:cubicBezTo>
                    <a:pt x="92545" y="84638"/>
                    <a:pt x="92545" y="84638"/>
                    <a:pt x="92545" y="84638"/>
                  </a:cubicBezTo>
                  <a:cubicBezTo>
                    <a:pt x="92541" y="84638"/>
                    <a:pt x="92537" y="84638"/>
                    <a:pt x="92537" y="84634"/>
                  </a:cubicBezTo>
                  <a:cubicBezTo>
                    <a:pt x="92541" y="84638"/>
                    <a:pt x="92541" y="84638"/>
                    <a:pt x="92545" y="84642"/>
                  </a:cubicBezTo>
                  <a:close/>
                  <a:moveTo>
                    <a:pt x="93302" y="85096"/>
                  </a:moveTo>
                  <a:cubicBezTo>
                    <a:pt x="93407" y="85156"/>
                    <a:pt x="93513" y="85219"/>
                    <a:pt x="93618" y="85280"/>
                  </a:cubicBezTo>
                  <a:cubicBezTo>
                    <a:pt x="93535" y="85216"/>
                    <a:pt x="93449" y="85152"/>
                    <a:pt x="93366" y="85088"/>
                  </a:cubicBezTo>
                  <a:cubicBezTo>
                    <a:pt x="93261" y="85036"/>
                    <a:pt x="93160" y="84979"/>
                    <a:pt x="93059" y="84923"/>
                  </a:cubicBezTo>
                  <a:cubicBezTo>
                    <a:pt x="93141" y="84979"/>
                    <a:pt x="93224" y="85039"/>
                    <a:pt x="93302" y="85096"/>
                  </a:cubicBezTo>
                  <a:close/>
                  <a:moveTo>
                    <a:pt x="94117" y="85565"/>
                  </a:moveTo>
                  <a:cubicBezTo>
                    <a:pt x="94255" y="85643"/>
                    <a:pt x="94394" y="85722"/>
                    <a:pt x="94537" y="85797"/>
                  </a:cubicBezTo>
                  <a:cubicBezTo>
                    <a:pt x="94413" y="85704"/>
                    <a:pt x="94289" y="85606"/>
                    <a:pt x="94165" y="85512"/>
                  </a:cubicBezTo>
                  <a:cubicBezTo>
                    <a:pt x="94027" y="85441"/>
                    <a:pt x="93884" y="85366"/>
                    <a:pt x="93745" y="85291"/>
                  </a:cubicBezTo>
                  <a:cubicBezTo>
                    <a:pt x="93869" y="85385"/>
                    <a:pt x="93993" y="85475"/>
                    <a:pt x="94117" y="85565"/>
                  </a:cubicBezTo>
                  <a:close/>
                  <a:moveTo>
                    <a:pt x="94150" y="85670"/>
                  </a:moveTo>
                  <a:cubicBezTo>
                    <a:pt x="94147" y="85666"/>
                    <a:pt x="94139" y="85662"/>
                    <a:pt x="94135" y="85658"/>
                  </a:cubicBezTo>
                  <a:cubicBezTo>
                    <a:pt x="94124" y="85651"/>
                    <a:pt x="94113" y="85647"/>
                    <a:pt x="94102" y="85640"/>
                  </a:cubicBezTo>
                  <a:cubicBezTo>
                    <a:pt x="94117" y="85647"/>
                    <a:pt x="94135" y="85658"/>
                    <a:pt x="94150" y="85670"/>
                  </a:cubicBezTo>
                  <a:close/>
                  <a:moveTo>
                    <a:pt x="94893" y="86116"/>
                  </a:moveTo>
                  <a:cubicBezTo>
                    <a:pt x="94987" y="86173"/>
                    <a:pt x="95081" y="86225"/>
                    <a:pt x="95171" y="86281"/>
                  </a:cubicBezTo>
                  <a:cubicBezTo>
                    <a:pt x="95088" y="86218"/>
                    <a:pt x="95006" y="86154"/>
                    <a:pt x="94920" y="86094"/>
                  </a:cubicBezTo>
                  <a:cubicBezTo>
                    <a:pt x="94830" y="86041"/>
                    <a:pt x="94732" y="85989"/>
                    <a:pt x="94642" y="85940"/>
                  </a:cubicBezTo>
                  <a:cubicBezTo>
                    <a:pt x="94724" y="86000"/>
                    <a:pt x="94807" y="86056"/>
                    <a:pt x="94893" y="86116"/>
                  </a:cubicBezTo>
                  <a:close/>
                  <a:moveTo>
                    <a:pt x="95659" y="86559"/>
                  </a:moveTo>
                  <a:cubicBezTo>
                    <a:pt x="95816" y="86649"/>
                    <a:pt x="95978" y="86739"/>
                    <a:pt x="96139" y="86829"/>
                  </a:cubicBezTo>
                  <a:cubicBezTo>
                    <a:pt x="96090" y="86792"/>
                    <a:pt x="96045" y="86758"/>
                    <a:pt x="95996" y="86720"/>
                  </a:cubicBezTo>
                  <a:cubicBezTo>
                    <a:pt x="95918" y="86660"/>
                    <a:pt x="95839" y="86600"/>
                    <a:pt x="95760" y="86536"/>
                  </a:cubicBezTo>
                  <a:cubicBezTo>
                    <a:pt x="95602" y="86458"/>
                    <a:pt x="95449" y="86375"/>
                    <a:pt x="95291" y="86289"/>
                  </a:cubicBezTo>
                  <a:cubicBezTo>
                    <a:pt x="95411" y="86383"/>
                    <a:pt x="95535" y="86469"/>
                    <a:pt x="95659" y="86559"/>
                  </a:cubicBezTo>
                  <a:moveTo>
                    <a:pt x="95677" y="86653"/>
                  </a:moveTo>
                  <a:cubicBezTo>
                    <a:pt x="95681" y="86653"/>
                    <a:pt x="95685" y="86657"/>
                    <a:pt x="95685" y="86657"/>
                  </a:cubicBezTo>
                  <a:cubicBezTo>
                    <a:pt x="95685" y="86657"/>
                    <a:pt x="95681" y="86653"/>
                    <a:pt x="95677" y="86653"/>
                  </a:cubicBezTo>
                  <a:cubicBezTo>
                    <a:pt x="95674" y="86649"/>
                    <a:pt x="95674" y="86649"/>
                    <a:pt x="95670" y="86645"/>
                  </a:cubicBezTo>
                  <a:cubicBezTo>
                    <a:pt x="95674" y="86649"/>
                    <a:pt x="95677" y="86653"/>
                    <a:pt x="95677" y="86653"/>
                  </a:cubicBezTo>
                  <a:close/>
                  <a:moveTo>
                    <a:pt x="96409" y="87095"/>
                  </a:moveTo>
                  <a:cubicBezTo>
                    <a:pt x="96533" y="87167"/>
                    <a:pt x="96657" y="87242"/>
                    <a:pt x="96781" y="87313"/>
                  </a:cubicBezTo>
                  <a:cubicBezTo>
                    <a:pt x="96691" y="87249"/>
                    <a:pt x="96604" y="87182"/>
                    <a:pt x="96518" y="87118"/>
                  </a:cubicBezTo>
                  <a:cubicBezTo>
                    <a:pt x="96402" y="87054"/>
                    <a:pt x="96285" y="86990"/>
                    <a:pt x="96169" y="86927"/>
                  </a:cubicBezTo>
                  <a:cubicBezTo>
                    <a:pt x="96248" y="86983"/>
                    <a:pt x="96330" y="87039"/>
                    <a:pt x="96409" y="87095"/>
                  </a:cubicBezTo>
                  <a:close/>
                  <a:moveTo>
                    <a:pt x="97253" y="87587"/>
                  </a:moveTo>
                  <a:cubicBezTo>
                    <a:pt x="97441" y="87696"/>
                    <a:pt x="97629" y="87801"/>
                    <a:pt x="97816" y="87906"/>
                  </a:cubicBezTo>
                  <a:cubicBezTo>
                    <a:pt x="97681" y="87805"/>
                    <a:pt x="97550" y="87703"/>
                    <a:pt x="97418" y="87598"/>
                  </a:cubicBezTo>
                  <a:cubicBezTo>
                    <a:pt x="97238" y="87504"/>
                    <a:pt x="97058" y="87411"/>
                    <a:pt x="96878" y="87313"/>
                  </a:cubicBezTo>
                  <a:cubicBezTo>
                    <a:pt x="97002" y="87403"/>
                    <a:pt x="97129" y="87497"/>
                    <a:pt x="97253" y="87587"/>
                  </a:cubicBezTo>
                  <a:close/>
                  <a:moveTo>
                    <a:pt x="97302" y="87696"/>
                  </a:moveTo>
                  <a:cubicBezTo>
                    <a:pt x="97295" y="87692"/>
                    <a:pt x="97283" y="87685"/>
                    <a:pt x="97276" y="87681"/>
                  </a:cubicBezTo>
                  <a:cubicBezTo>
                    <a:pt x="97261" y="87670"/>
                    <a:pt x="97242" y="87658"/>
                    <a:pt x="97223" y="87647"/>
                  </a:cubicBezTo>
                  <a:cubicBezTo>
                    <a:pt x="97250" y="87666"/>
                    <a:pt x="97276" y="87681"/>
                    <a:pt x="97302" y="87696"/>
                  </a:cubicBezTo>
                  <a:close/>
                  <a:moveTo>
                    <a:pt x="98007" y="88127"/>
                  </a:moveTo>
                  <a:cubicBezTo>
                    <a:pt x="98161" y="88217"/>
                    <a:pt x="98315" y="88307"/>
                    <a:pt x="98473" y="88401"/>
                  </a:cubicBezTo>
                  <a:cubicBezTo>
                    <a:pt x="98375" y="88330"/>
                    <a:pt x="98278" y="88255"/>
                    <a:pt x="98184" y="88184"/>
                  </a:cubicBezTo>
                  <a:cubicBezTo>
                    <a:pt x="98041" y="88105"/>
                    <a:pt x="97899" y="88030"/>
                    <a:pt x="97756" y="87951"/>
                  </a:cubicBezTo>
                  <a:cubicBezTo>
                    <a:pt x="97839" y="88007"/>
                    <a:pt x="97925" y="88067"/>
                    <a:pt x="98007" y="88127"/>
                  </a:cubicBezTo>
                  <a:close/>
                  <a:moveTo>
                    <a:pt x="98927" y="88664"/>
                  </a:moveTo>
                  <a:cubicBezTo>
                    <a:pt x="99084" y="88754"/>
                    <a:pt x="99242" y="88844"/>
                    <a:pt x="99399" y="88930"/>
                  </a:cubicBezTo>
                  <a:cubicBezTo>
                    <a:pt x="99264" y="88829"/>
                    <a:pt x="99133" y="88724"/>
                    <a:pt x="98998" y="88623"/>
                  </a:cubicBezTo>
                  <a:cubicBezTo>
                    <a:pt x="98844" y="88540"/>
                    <a:pt x="98687" y="88457"/>
                    <a:pt x="98529" y="88371"/>
                  </a:cubicBezTo>
                  <a:cubicBezTo>
                    <a:pt x="98660" y="88469"/>
                    <a:pt x="98795" y="88566"/>
                    <a:pt x="98927" y="88664"/>
                  </a:cubicBezTo>
                  <a:close/>
                  <a:moveTo>
                    <a:pt x="98885" y="88728"/>
                  </a:moveTo>
                  <a:cubicBezTo>
                    <a:pt x="98960" y="88773"/>
                    <a:pt x="99036" y="88821"/>
                    <a:pt x="99107" y="88866"/>
                  </a:cubicBezTo>
                  <a:cubicBezTo>
                    <a:pt x="99054" y="88829"/>
                    <a:pt x="99005" y="88791"/>
                    <a:pt x="98953" y="88754"/>
                  </a:cubicBezTo>
                  <a:cubicBezTo>
                    <a:pt x="98885" y="88713"/>
                    <a:pt x="98818" y="88675"/>
                    <a:pt x="98750" y="88638"/>
                  </a:cubicBezTo>
                  <a:cubicBezTo>
                    <a:pt x="98795" y="88668"/>
                    <a:pt x="98840" y="88698"/>
                    <a:pt x="98885" y="88728"/>
                  </a:cubicBezTo>
                  <a:close/>
                  <a:moveTo>
                    <a:pt x="99786" y="89272"/>
                  </a:moveTo>
                  <a:cubicBezTo>
                    <a:pt x="99895" y="89339"/>
                    <a:pt x="100004" y="89403"/>
                    <a:pt x="100116" y="89467"/>
                  </a:cubicBezTo>
                  <a:cubicBezTo>
                    <a:pt x="99996" y="89380"/>
                    <a:pt x="99880" y="89294"/>
                    <a:pt x="99763" y="89204"/>
                  </a:cubicBezTo>
                  <a:cubicBezTo>
                    <a:pt x="99647" y="89140"/>
                    <a:pt x="99527" y="89077"/>
                    <a:pt x="99411" y="89013"/>
                  </a:cubicBezTo>
                  <a:cubicBezTo>
                    <a:pt x="99535" y="89099"/>
                    <a:pt x="99658" y="89185"/>
                    <a:pt x="99786" y="89272"/>
                  </a:cubicBezTo>
                  <a:moveTo>
                    <a:pt x="100619" y="89846"/>
                  </a:moveTo>
                  <a:cubicBezTo>
                    <a:pt x="100645" y="89861"/>
                    <a:pt x="100668" y="89872"/>
                    <a:pt x="100690" y="89887"/>
                  </a:cubicBezTo>
                  <a:cubicBezTo>
                    <a:pt x="100656" y="89864"/>
                    <a:pt x="100623" y="89838"/>
                    <a:pt x="100589" y="89816"/>
                  </a:cubicBezTo>
                  <a:cubicBezTo>
                    <a:pt x="100559" y="89797"/>
                    <a:pt x="100529" y="89782"/>
                    <a:pt x="100499" y="89763"/>
                  </a:cubicBezTo>
                  <a:cubicBezTo>
                    <a:pt x="100540" y="89789"/>
                    <a:pt x="100581" y="89819"/>
                    <a:pt x="100619" y="89846"/>
                  </a:cubicBezTo>
                  <a:close/>
                  <a:moveTo>
                    <a:pt x="100578" y="89647"/>
                  </a:moveTo>
                  <a:cubicBezTo>
                    <a:pt x="100420" y="89561"/>
                    <a:pt x="100259" y="89474"/>
                    <a:pt x="100101" y="89388"/>
                  </a:cubicBezTo>
                  <a:cubicBezTo>
                    <a:pt x="100251" y="89501"/>
                    <a:pt x="100409" y="89617"/>
                    <a:pt x="100559" y="89726"/>
                  </a:cubicBezTo>
                  <a:cubicBezTo>
                    <a:pt x="100716" y="89816"/>
                    <a:pt x="100870" y="89906"/>
                    <a:pt x="101032" y="89992"/>
                  </a:cubicBezTo>
                  <a:cubicBezTo>
                    <a:pt x="100878" y="89879"/>
                    <a:pt x="100728" y="89763"/>
                    <a:pt x="100578" y="89647"/>
                  </a:cubicBezTo>
                  <a:close/>
                  <a:moveTo>
                    <a:pt x="101351" y="90288"/>
                  </a:moveTo>
                  <a:cubicBezTo>
                    <a:pt x="101467" y="90356"/>
                    <a:pt x="101583" y="90427"/>
                    <a:pt x="101699" y="90495"/>
                  </a:cubicBezTo>
                  <a:cubicBezTo>
                    <a:pt x="101594" y="90416"/>
                    <a:pt x="101489" y="90341"/>
                    <a:pt x="101388" y="90262"/>
                  </a:cubicBezTo>
                  <a:cubicBezTo>
                    <a:pt x="101272" y="90198"/>
                    <a:pt x="101155" y="90135"/>
                    <a:pt x="101039" y="90071"/>
                  </a:cubicBezTo>
                  <a:cubicBezTo>
                    <a:pt x="101144" y="90142"/>
                    <a:pt x="101245" y="90217"/>
                    <a:pt x="101351" y="90288"/>
                  </a:cubicBezTo>
                  <a:moveTo>
                    <a:pt x="102131" y="90746"/>
                  </a:moveTo>
                  <a:cubicBezTo>
                    <a:pt x="102292" y="90840"/>
                    <a:pt x="102454" y="90930"/>
                    <a:pt x="102615" y="91020"/>
                  </a:cubicBezTo>
                  <a:cubicBezTo>
                    <a:pt x="102476" y="90915"/>
                    <a:pt x="102337" y="90810"/>
                    <a:pt x="102198" y="90701"/>
                  </a:cubicBezTo>
                  <a:cubicBezTo>
                    <a:pt x="102037" y="90615"/>
                    <a:pt x="101876" y="90529"/>
                    <a:pt x="101718" y="90442"/>
                  </a:cubicBezTo>
                  <a:cubicBezTo>
                    <a:pt x="101853" y="90544"/>
                    <a:pt x="101996" y="90645"/>
                    <a:pt x="102131" y="90746"/>
                  </a:cubicBezTo>
                  <a:close/>
                  <a:moveTo>
                    <a:pt x="102101" y="90802"/>
                  </a:moveTo>
                  <a:cubicBezTo>
                    <a:pt x="102146" y="90832"/>
                    <a:pt x="102195" y="90859"/>
                    <a:pt x="102240" y="90889"/>
                  </a:cubicBezTo>
                  <a:cubicBezTo>
                    <a:pt x="102213" y="90870"/>
                    <a:pt x="102187" y="90851"/>
                    <a:pt x="102161" y="90832"/>
                  </a:cubicBezTo>
                  <a:cubicBezTo>
                    <a:pt x="102127" y="90810"/>
                    <a:pt x="102090" y="90791"/>
                    <a:pt x="102052" y="90769"/>
                  </a:cubicBezTo>
                  <a:cubicBezTo>
                    <a:pt x="102067" y="90780"/>
                    <a:pt x="102086" y="90791"/>
                    <a:pt x="102101" y="90802"/>
                  </a:cubicBezTo>
                  <a:close/>
                  <a:moveTo>
                    <a:pt x="102900" y="91290"/>
                  </a:moveTo>
                  <a:cubicBezTo>
                    <a:pt x="103024" y="91365"/>
                    <a:pt x="103151" y="91440"/>
                    <a:pt x="103275" y="91515"/>
                  </a:cubicBezTo>
                  <a:cubicBezTo>
                    <a:pt x="103170" y="91440"/>
                    <a:pt x="103069" y="91362"/>
                    <a:pt x="102964" y="91286"/>
                  </a:cubicBezTo>
                  <a:cubicBezTo>
                    <a:pt x="102844" y="91219"/>
                    <a:pt x="102724" y="91151"/>
                    <a:pt x="102600" y="91084"/>
                  </a:cubicBezTo>
                  <a:cubicBezTo>
                    <a:pt x="102701" y="91151"/>
                    <a:pt x="102799" y="91223"/>
                    <a:pt x="102900" y="91290"/>
                  </a:cubicBezTo>
                  <a:moveTo>
                    <a:pt x="102454" y="90836"/>
                  </a:moveTo>
                  <a:cubicBezTo>
                    <a:pt x="102615" y="90960"/>
                    <a:pt x="102773" y="91080"/>
                    <a:pt x="102934" y="91200"/>
                  </a:cubicBezTo>
                  <a:cubicBezTo>
                    <a:pt x="103121" y="91305"/>
                    <a:pt x="103309" y="91407"/>
                    <a:pt x="103497" y="91508"/>
                  </a:cubicBezTo>
                  <a:cubicBezTo>
                    <a:pt x="103335" y="91384"/>
                    <a:pt x="103178" y="91256"/>
                    <a:pt x="103016" y="91129"/>
                  </a:cubicBezTo>
                  <a:cubicBezTo>
                    <a:pt x="102829" y="91031"/>
                    <a:pt x="102641" y="90934"/>
                    <a:pt x="102454" y="90836"/>
                  </a:cubicBezTo>
                  <a:close/>
                  <a:moveTo>
                    <a:pt x="136203" y="6127"/>
                  </a:moveTo>
                  <a:cubicBezTo>
                    <a:pt x="145287" y="4465"/>
                    <a:pt x="154779" y="3629"/>
                    <a:pt x="164073" y="3629"/>
                  </a:cubicBezTo>
                  <a:cubicBezTo>
                    <a:pt x="188750" y="3629"/>
                    <a:pt x="212020" y="9519"/>
                    <a:pt x="222499" y="21447"/>
                  </a:cubicBezTo>
                  <a:cubicBezTo>
                    <a:pt x="227189" y="26786"/>
                    <a:pt x="229306" y="32924"/>
                    <a:pt x="229306" y="39325"/>
                  </a:cubicBezTo>
                  <a:cubicBezTo>
                    <a:pt x="229306" y="54986"/>
                    <a:pt x="216650" y="72211"/>
                    <a:pt x="198126" y="83216"/>
                  </a:cubicBezTo>
                  <a:cubicBezTo>
                    <a:pt x="182222" y="92671"/>
                    <a:pt x="160621" y="98235"/>
                    <a:pt x="139970" y="98235"/>
                  </a:cubicBezTo>
                  <a:cubicBezTo>
                    <a:pt x="126418" y="98235"/>
                    <a:pt x="113274" y="95838"/>
                    <a:pt x="102416" y="90574"/>
                  </a:cubicBezTo>
                  <a:cubicBezTo>
                    <a:pt x="102547" y="90682"/>
                    <a:pt x="102679" y="90791"/>
                    <a:pt x="102810" y="90900"/>
                  </a:cubicBezTo>
                  <a:cubicBezTo>
                    <a:pt x="102870" y="90949"/>
                    <a:pt x="102926" y="90994"/>
                    <a:pt x="102986" y="91043"/>
                  </a:cubicBezTo>
                  <a:cubicBezTo>
                    <a:pt x="114329" y="96854"/>
                    <a:pt x="128294" y="99488"/>
                    <a:pt x="142698" y="99488"/>
                  </a:cubicBezTo>
                  <a:cubicBezTo>
                    <a:pt x="163657" y="99488"/>
                    <a:pt x="185535" y="93905"/>
                    <a:pt x="201571" y="84420"/>
                  </a:cubicBezTo>
                  <a:cubicBezTo>
                    <a:pt x="220305" y="73344"/>
                    <a:pt x="232994" y="55928"/>
                    <a:pt x="232994" y="40049"/>
                  </a:cubicBezTo>
                  <a:cubicBezTo>
                    <a:pt x="232994" y="33468"/>
                    <a:pt x="230818" y="27154"/>
                    <a:pt x="225985" y="21657"/>
                  </a:cubicBezTo>
                  <a:cubicBezTo>
                    <a:pt x="215161" y="9328"/>
                    <a:pt x="191249" y="3171"/>
                    <a:pt x="166013" y="3171"/>
                  </a:cubicBezTo>
                  <a:lnTo>
                    <a:pt x="166009" y="3171"/>
                  </a:lnTo>
                  <a:cubicBezTo>
                    <a:pt x="156276" y="3171"/>
                    <a:pt x="146348" y="4086"/>
                    <a:pt x="136893" y="5917"/>
                  </a:cubicBezTo>
                  <a:cubicBezTo>
                    <a:pt x="136665" y="5985"/>
                    <a:pt x="136432" y="6056"/>
                    <a:pt x="136203" y="6127"/>
                  </a:cubicBezTo>
                  <a:moveTo>
                    <a:pt x="135817" y="6199"/>
                  </a:moveTo>
                  <a:cubicBezTo>
                    <a:pt x="136027" y="6135"/>
                    <a:pt x="136237" y="6067"/>
                    <a:pt x="136447" y="6004"/>
                  </a:cubicBezTo>
                  <a:cubicBezTo>
                    <a:pt x="136203" y="6052"/>
                    <a:pt x="135963" y="6097"/>
                    <a:pt x="135719" y="6150"/>
                  </a:cubicBezTo>
                  <a:cubicBezTo>
                    <a:pt x="135505" y="6210"/>
                    <a:pt x="135295" y="6274"/>
                    <a:pt x="135081" y="6338"/>
                  </a:cubicBezTo>
                  <a:cubicBezTo>
                    <a:pt x="135325" y="6293"/>
                    <a:pt x="135569" y="6244"/>
                    <a:pt x="135817" y="6199"/>
                  </a:cubicBezTo>
                  <a:close/>
                  <a:moveTo>
                    <a:pt x="134800" y="6525"/>
                  </a:moveTo>
                  <a:cubicBezTo>
                    <a:pt x="134969" y="6469"/>
                    <a:pt x="135137" y="6416"/>
                    <a:pt x="135306" y="6360"/>
                  </a:cubicBezTo>
                  <a:cubicBezTo>
                    <a:pt x="135032" y="6413"/>
                    <a:pt x="134755" y="6465"/>
                    <a:pt x="134481" y="6521"/>
                  </a:cubicBezTo>
                  <a:cubicBezTo>
                    <a:pt x="134320" y="6570"/>
                    <a:pt x="134158" y="6619"/>
                    <a:pt x="133997" y="6668"/>
                  </a:cubicBezTo>
                  <a:cubicBezTo>
                    <a:pt x="134263" y="6619"/>
                    <a:pt x="134533" y="6570"/>
                    <a:pt x="134800" y="6525"/>
                  </a:cubicBezTo>
                  <a:close/>
                  <a:moveTo>
                    <a:pt x="132946" y="7002"/>
                  </a:moveTo>
                  <a:cubicBezTo>
                    <a:pt x="133228" y="6953"/>
                    <a:pt x="133517" y="6904"/>
                    <a:pt x="133802" y="6855"/>
                  </a:cubicBezTo>
                  <a:cubicBezTo>
                    <a:pt x="133978" y="6795"/>
                    <a:pt x="134158" y="6735"/>
                    <a:pt x="134335" y="6675"/>
                  </a:cubicBezTo>
                  <a:cubicBezTo>
                    <a:pt x="134046" y="6728"/>
                    <a:pt x="133753" y="6784"/>
                    <a:pt x="133460" y="6837"/>
                  </a:cubicBezTo>
                  <a:cubicBezTo>
                    <a:pt x="133288" y="6893"/>
                    <a:pt x="133115" y="6949"/>
                    <a:pt x="132946" y="7002"/>
                  </a:cubicBezTo>
                  <a:moveTo>
                    <a:pt x="132586" y="7065"/>
                  </a:moveTo>
                  <a:cubicBezTo>
                    <a:pt x="132744" y="7017"/>
                    <a:pt x="132897" y="6964"/>
                    <a:pt x="133055" y="6915"/>
                  </a:cubicBezTo>
                  <a:cubicBezTo>
                    <a:pt x="132785" y="6968"/>
                    <a:pt x="132515" y="7020"/>
                    <a:pt x="132245" y="7073"/>
                  </a:cubicBezTo>
                  <a:cubicBezTo>
                    <a:pt x="132095" y="7118"/>
                    <a:pt x="131948" y="7163"/>
                    <a:pt x="131798" y="7212"/>
                  </a:cubicBezTo>
                  <a:cubicBezTo>
                    <a:pt x="132057" y="7163"/>
                    <a:pt x="132323" y="7114"/>
                    <a:pt x="132586" y="7065"/>
                  </a:cubicBezTo>
                  <a:close/>
                  <a:moveTo>
                    <a:pt x="130755" y="7542"/>
                  </a:moveTo>
                  <a:cubicBezTo>
                    <a:pt x="131036" y="7489"/>
                    <a:pt x="131314" y="7441"/>
                    <a:pt x="131596" y="7392"/>
                  </a:cubicBezTo>
                  <a:cubicBezTo>
                    <a:pt x="131764" y="7336"/>
                    <a:pt x="131933" y="7279"/>
                    <a:pt x="132102" y="7227"/>
                  </a:cubicBezTo>
                  <a:cubicBezTo>
                    <a:pt x="131813" y="7279"/>
                    <a:pt x="131524" y="7332"/>
                    <a:pt x="131239" y="7384"/>
                  </a:cubicBezTo>
                  <a:cubicBezTo>
                    <a:pt x="131078" y="7437"/>
                    <a:pt x="130916" y="7489"/>
                    <a:pt x="130755" y="7542"/>
                  </a:cubicBezTo>
                  <a:close/>
                  <a:moveTo>
                    <a:pt x="130376" y="7609"/>
                  </a:moveTo>
                  <a:cubicBezTo>
                    <a:pt x="130519" y="7561"/>
                    <a:pt x="130665" y="7516"/>
                    <a:pt x="130811" y="7467"/>
                  </a:cubicBezTo>
                  <a:cubicBezTo>
                    <a:pt x="130545" y="7519"/>
                    <a:pt x="130279" y="7568"/>
                    <a:pt x="130012" y="7624"/>
                  </a:cubicBezTo>
                  <a:cubicBezTo>
                    <a:pt x="129877" y="7666"/>
                    <a:pt x="129742" y="7707"/>
                    <a:pt x="129603" y="7748"/>
                  </a:cubicBezTo>
                  <a:cubicBezTo>
                    <a:pt x="129862" y="7703"/>
                    <a:pt x="130117" y="7654"/>
                    <a:pt x="130376" y="7609"/>
                  </a:cubicBezTo>
                  <a:close/>
                  <a:moveTo>
                    <a:pt x="129397" y="7932"/>
                  </a:moveTo>
                  <a:cubicBezTo>
                    <a:pt x="129554" y="7880"/>
                    <a:pt x="129716" y="7827"/>
                    <a:pt x="129870" y="7775"/>
                  </a:cubicBezTo>
                  <a:cubicBezTo>
                    <a:pt x="129588" y="7827"/>
                    <a:pt x="129303" y="7823"/>
                    <a:pt x="129022" y="7932"/>
                  </a:cubicBezTo>
                  <a:cubicBezTo>
                    <a:pt x="128872" y="7981"/>
                    <a:pt x="128721" y="8030"/>
                    <a:pt x="128571" y="8078"/>
                  </a:cubicBezTo>
                  <a:cubicBezTo>
                    <a:pt x="128845" y="8030"/>
                    <a:pt x="129123" y="7981"/>
                    <a:pt x="129397" y="7932"/>
                  </a:cubicBezTo>
                  <a:close/>
                  <a:moveTo>
                    <a:pt x="127562" y="8409"/>
                  </a:moveTo>
                  <a:cubicBezTo>
                    <a:pt x="127855" y="8356"/>
                    <a:pt x="128144" y="8307"/>
                    <a:pt x="128436" y="8259"/>
                  </a:cubicBezTo>
                  <a:cubicBezTo>
                    <a:pt x="128601" y="8202"/>
                    <a:pt x="128767" y="8146"/>
                    <a:pt x="128935" y="8090"/>
                  </a:cubicBezTo>
                  <a:cubicBezTo>
                    <a:pt x="128635" y="8142"/>
                    <a:pt x="128339" y="8195"/>
                    <a:pt x="128042" y="8247"/>
                  </a:cubicBezTo>
                  <a:cubicBezTo>
                    <a:pt x="127881" y="8300"/>
                    <a:pt x="127723" y="8352"/>
                    <a:pt x="127562" y="8409"/>
                  </a:cubicBezTo>
                  <a:moveTo>
                    <a:pt x="127206" y="8469"/>
                  </a:moveTo>
                  <a:cubicBezTo>
                    <a:pt x="127352" y="8420"/>
                    <a:pt x="127498" y="8371"/>
                    <a:pt x="127645" y="8322"/>
                  </a:cubicBezTo>
                  <a:cubicBezTo>
                    <a:pt x="127367" y="8375"/>
                    <a:pt x="127089" y="8427"/>
                    <a:pt x="126812" y="8480"/>
                  </a:cubicBezTo>
                  <a:cubicBezTo>
                    <a:pt x="126669" y="8525"/>
                    <a:pt x="126534" y="8566"/>
                    <a:pt x="126395" y="8611"/>
                  </a:cubicBezTo>
                  <a:cubicBezTo>
                    <a:pt x="126662" y="8566"/>
                    <a:pt x="126936" y="8517"/>
                    <a:pt x="127206" y="8469"/>
                  </a:cubicBezTo>
                  <a:close/>
                  <a:moveTo>
                    <a:pt x="125397" y="8941"/>
                  </a:moveTo>
                  <a:cubicBezTo>
                    <a:pt x="125682" y="8889"/>
                    <a:pt x="125971" y="8840"/>
                    <a:pt x="126256" y="8795"/>
                  </a:cubicBezTo>
                  <a:cubicBezTo>
                    <a:pt x="126410" y="8739"/>
                    <a:pt x="126568" y="8686"/>
                    <a:pt x="126722" y="8634"/>
                  </a:cubicBezTo>
                  <a:cubicBezTo>
                    <a:pt x="126429" y="8686"/>
                    <a:pt x="126136" y="8739"/>
                    <a:pt x="125844" y="8791"/>
                  </a:cubicBezTo>
                  <a:cubicBezTo>
                    <a:pt x="125694" y="8840"/>
                    <a:pt x="125544" y="8889"/>
                    <a:pt x="125397" y="8941"/>
                  </a:cubicBezTo>
                  <a:close/>
                  <a:moveTo>
                    <a:pt x="125018" y="9005"/>
                  </a:moveTo>
                  <a:cubicBezTo>
                    <a:pt x="125153" y="8960"/>
                    <a:pt x="125292" y="8915"/>
                    <a:pt x="125427" y="8870"/>
                  </a:cubicBezTo>
                  <a:cubicBezTo>
                    <a:pt x="125180" y="8915"/>
                    <a:pt x="124936" y="8960"/>
                    <a:pt x="124688" y="9009"/>
                  </a:cubicBezTo>
                  <a:cubicBezTo>
                    <a:pt x="124557" y="9050"/>
                    <a:pt x="124429" y="9091"/>
                    <a:pt x="124298" y="9133"/>
                  </a:cubicBezTo>
                  <a:cubicBezTo>
                    <a:pt x="124538" y="9091"/>
                    <a:pt x="124778" y="9046"/>
                    <a:pt x="125018" y="9005"/>
                  </a:cubicBezTo>
                  <a:close/>
                  <a:moveTo>
                    <a:pt x="124084" y="9324"/>
                  </a:moveTo>
                  <a:cubicBezTo>
                    <a:pt x="124227" y="9275"/>
                    <a:pt x="124373" y="9227"/>
                    <a:pt x="124519" y="9174"/>
                  </a:cubicBezTo>
                  <a:cubicBezTo>
                    <a:pt x="124253" y="9223"/>
                    <a:pt x="123990" y="9272"/>
                    <a:pt x="123728" y="9320"/>
                  </a:cubicBezTo>
                  <a:cubicBezTo>
                    <a:pt x="123585" y="9365"/>
                    <a:pt x="123446" y="9414"/>
                    <a:pt x="123304" y="9459"/>
                  </a:cubicBezTo>
                  <a:cubicBezTo>
                    <a:pt x="123562" y="9414"/>
                    <a:pt x="123821" y="9369"/>
                    <a:pt x="124084" y="9324"/>
                  </a:cubicBezTo>
                  <a:close/>
                  <a:moveTo>
                    <a:pt x="123165" y="9647"/>
                  </a:moveTo>
                  <a:cubicBezTo>
                    <a:pt x="123315" y="9594"/>
                    <a:pt x="123465" y="9542"/>
                    <a:pt x="123615" y="9489"/>
                  </a:cubicBezTo>
                  <a:cubicBezTo>
                    <a:pt x="123337" y="9538"/>
                    <a:pt x="123060" y="9587"/>
                    <a:pt x="122778" y="9636"/>
                  </a:cubicBezTo>
                  <a:cubicBezTo>
                    <a:pt x="122628" y="9684"/>
                    <a:pt x="122486" y="9733"/>
                    <a:pt x="122336" y="9786"/>
                  </a:cubicBezTo>
                  <a:cubicBezTo>
                    <a:pt x="122613" y="9741"/>
                    <a:pt x="122891" y="9692"/>
                    <a:pt x="123165" y="9647"/>
                  </a:cubicBezTo>
                  <a:close/>
                  <a:moveTo>
                    <a:pt x="121398" y="10112"/>
                  </a:moveTo>
                  <a:cubicBezTo>
                    <a:pt x="121686" y="10067"/>
                    <a:pt x="121975" y="10018"/>
                    <a:pt x="122264" y="9973"/>
                  </a:cubicBezTo>
                  <a:cubicBezTo>
                    <a:pt x="122418" y="9917"/>
                    <a:pt x="122572" y="9861"/>
                    <a:pt x="122726" y="9808"/>
                  </a:cubicBezTo>
                  <a:cubicBezTo>
                    <a:pt x="122433" y="9853"/>
                    <a:pt x="122140" y="9902"/>
                    <a:pt x="121848" y="9954"/>
                  </a:cubicBezTo>
                  <a:cubicBezTo>
                    <a:pt x="121698" y="10007"/>
                    <a:pt x="121548" y="10060"/>
                    <a:pt x="121398" y="10112"/>
                  </a:cubicBezTo>
                  <a:close/>
                  <a:moveTo>
                    <a:pt x="121011" y="10165"/>
                  </a:moveTo>
                  <a:cubicBezTo>
                    <a:pt x="121206" y="10116"/>
                    <a:pt x="121349" y="10067"/>
                    <a:pt x="121491" y="10014"/>
                  </a:cubicBezTo>
                  <a:cubicBezTo>
                    <a:pt x="121202" y="10067"/>
                    <a:pt x="120910" y="10116"/>
                    <a:pt x="120621" y="10168"/>
                  </a:cubicBezTo>
                  <a:cubicBezTo>
                    <a:pt x="120486" y="10213"/>
                    <a:pt x="120351" y="10262"/>
                    <a:pt x="120212" y="10307"/>
                  </a:cubicBezTo>
                  <a:cubicBezTo>
                    <a:pt x="120497" y="10258"/>
                    <a:pt x="120782" y="10213"/>
                    <a:pt x="121011" y="10165"/>
                  </a:cubicBezTo>
                  <a:close/>
                  <a:moveTo>
                    <a:pt x="119705" y="10483"/>
                  </a:moveTo>
                  <a:cubicBezTo>
                    <a:pt x="119563" y="10532"/>
                    <a:pt x="119424" y="10581"/>
                    <a:pt x="119285" y="10574"/>
                  </a:cubicBezTo>
                  <a:cubicBezTo>
                    <a:pt x="119582" y="10581"/>
                    <a:pt x="119882" y="10536"/>
                    <a:pt x="120178" y="10487"/>
                  </a:cubicBezTo>
                  <a:cubicBezTo>
                    <a:pt x="120321" y="10435"/>
                    <a:pt x="120463" y="10382"/>
                    <a:pt x="120610" y="10330"/>
                  </a:cubicBezTo>
                  <a:cubicBezTo>
                    <a:pt x="120309" y="10378"/>
                    <a:pt x="120006" y="10431"/>
                    <a:pt x="119705" y="10483"/>
                  </a:cubicBezTo>
                  <a:close/>
                  <a:moveTo>
                    <a:pt x="119833" y="10371"/>
                  </a:moveTo>
                  <a:cubicBezTo>
                    <a:pt x="119961" y="10330"/>
                    <a:pt x="120081" y="10288"/>
                    <a:pt x="120208" y="10243"/>
                  </a:cubicBezTo>
                  <a:cubicBezTo>
                    <a:pt x="119983" y="10285"/>
                    <a:pt x="119762" y="10326"/>
                    <a:pt x="119540" y="10367"/>
                  </a:cubicBezTo>
                  <a:cubicBezTo>
                    <a:pt x="119416" y="10408"/>
                    <a:pt x="119293" y="10446"/>
                    <a:pt x="119173" y="10487"/>
                  </a:cubicBezTo>
                  <a:cubicBezTo>
                    <a:pt x="119394" y="10450"/>
                    <a:pt x="119612" y="10412"/>
                    <a:pt x="119833" y="10371"/>
                  </a:cubicBezTo>
                  <a:moveTo>
                    <a:pt x="118936" y="10686"/>
                  </a:moveTo>
                  <a:cubicBezTo>
                    <a:pt x="119068" y="10641"/>
                    <a:pt x="119199" y="10596"/>
                    <a:pt x="119330" y="10547"/>
                  </a:cubicBezTo>
                  <a:cubicBezTo>
                    <a:pt x="119086" y="10592"/>
                    <a:pt x="118842" y="10634"/>
                    <a:pt x="118599" y="10679"/>
                  </a:cubicBezTo>
                  <a:cubicBezTo>
                    <a:pt x="118471" y="10720"/>
                    <a:pt x="118340" y="10765"/>
                    <a:pt x="118212" y="10810"/>
                  </a:cubicBezTo>
                  <a:cubicBezTo>
                    <a:pt x="118452" y="10769"/>
                    <a:pt x="118696" y="10727"/>
                    <a:pt x="118936" y="10686"/>
                  </a:cubicBezTo>
                  <a:close/>
                  <a:moveTo>
                    <a:pt x="117679" y="10990"/>
                  </a:moveTo>
                  <a:cubicBezTo>
                    <a:pt x="117548" y="11039"/>
                    <a:pt x="117417" y="11084"/>
                    <a:pt x="117285" y="11129"/>
                  </a:cubicBezTo>
                  <a:cubicBezTo>
                    <a:pt x="117540" y="11088"/>
                    <a:pt x="117803" y="11046"/>
                    <a:pt x="118062" y="11005"/>
                  </a:cubicBezTo>
                  <a:cubicBezTo>
                    <a:pt x="118193" y="10956"/>
                    <a:pt x="118328" y="10907"/>
                    <a:pt x="118463" y="10859"/>
                  </a:cubicBezTo>
                  <a:cubicBezTo>
                    <a:pt x="118201" y="10900"/>
                    <a:pt x="117938" y="10945"/>
                    <a:pt x="117679" y="10990"/>
                  </a:cubicBezTo>
                  <a:close/>
                  <a:moveTo>
                    <a:pt x="117811" y="10877"/>
                  </a:moveTo>
                  <a:cubicBezTo>
                    <a:pt x="117927" y="10836"/>
                    <a:pt x="118043" y="10799"/>
                    <a:pt x="118163" y="10757"/>
                  </a:cubicBezTo>
                  <a:cubicBezTo>
                    <a:pt x="117912" y="10802"/>
                    <a:pt x="117664" y="10851"/>
                    <a:pt x="117413" y="10896"/>
                  </a:cubicBezTo>
                  <a:cubicBezTo>
                    <a:pt x="117304" y="10934"/>
                    <a:pt x="117192" y="10967"/>
                    <a:pt x="117079" y="11005"/>
                  </a:cubicBezTo>
                  <a:cubicBezTo>
                    <a:pt x="117323" y="10964"/>
                    <a:pt x="117567" y="10919"/>
                    <a:pt x="117811" y="10877"/>
                  </a:cubicBezTo>
                  <a:close/>
                  <a:moveTo>
                    <a:pt x="116918" y="11189"/>
                  </a:moveTo>
                  <a:cubicBezTo>
                    <a:pt x="117038" y="11148"/>
                    <a:pt x="117162" y="11103"/>
                    <a:pt x="117285" y="11061"/>
                  </a:cubicBezTo>
                  <a:cubicBezTo>
                    <a:pt x="117015" y="11106"/>
                    <a:pt x="116749" y="11155"/>
                    <a:pt x="116482" y="11204"/>
                  </a:cubicBezTo>
                  <a:cubicBezTo>
                    <a:pt x="116366" y="11245"/>
                    <a:pt x="116246" y="11283"/>
                    <a:pt x="116130" y="11324"/>
                  </a:cubicBezTo>
                  <a:cubicBezTo>
                    <a:pt x="116392" y="11279"/>
                    <a:pt x="116655" y="11234"/>
                    <a:pt x="116918" y="11189"/>
                  </a:cubicBezTo>
                  <a:close/>
                  <a:moveTo>
                    <a:pt x="115578" y="11512"/>
                  </a:moveTo>
                  <a:cubicBezTo>
                    <a:pt x="115454" y="11557"/>
                    <a:pt x="115334" y="11598"/>
                    <a:pt x="115214" y="11639"/>
                  </a:cubicBezTo>
                  <a:cubicBezTo>
                    <a:pt x="115488" y="11594"/>
                    <a:pt x="115770" y="11549"/>
                    <a:pt x="116043" y="11504"/>
                  </a:cubicBezTo>
                  <a:cubicBezTo>
                    <a:pt x="116171" y="11459"/>
                    <a:pt x="116295" y="11414"/>
                    <a:pt x="116422" y="11369"/>
                  </a:cubicBezTo>
                  <a:cubicBezTo>
                    <a:pt x="116137" y="11414"/>
                    <a:pt x="115860" y="11463"/>
                    <a:pt x="115578" y="11512"/>
                  </a:cubicBezTo>
                  <a:close/>
                  <a:moveTo>
                    <a:pt x="115709" y="11395"/>
                  </a:moveTo>
                  <a:cubicBezTo>
                    <a:pt x="115815" y="11361"/>
                    <a:pt x="115920" y="11324"/>
                    <a:pt x="116025" y="11286"/>
                  </a:cubicBezTo>
                  <a:cubicBezTo>
                    <a:pt x="115781" y="11331"/>
                    <a:pt x="115541" y="11376"/>
                    <a:pt x="115301" y="11425"/>
                  </a:cubicBezTo>
                  <a:cubicBezTo>
                    <a:pt x="115199" y="11455"/>
                    <a:pt x="115102" y="11489"/>
                    <a:pt x="115000" y="11523"/>
                  </a:cubicBezTo>
                  <a:cubicBezTo>
                    <a:pt x="115237" y="11478"/>
                    <a:pt x="115473" y="11436"/>
                    <a:pt x="115709" y="11395"/>
                  </a:cubicBezTo>
                  <a:close/>
                  <a:moveTo>
                    <a:pt x="114828" y="11703"/>
                  </a:moveTo>
                  <a:cubicBezTo>
                    <a:pt x="114940" y="11665"/>
                    <a:pt x="115049" y="11624"/>
                    <a:pt x="115162" y="11587"/>
                  </a:cubicBezTo>
                  <a:cubicBezTo>
                    <a:pt x="114899" y="11632"/>
                    <a:pt x="114640" y="11680"/>
                    <a:pt x="114381" y="11729"/>
                  </a:cubicBezTo>
                  <a:cubicBezTo>
                    <a:pt x="114276" y="11763"/>
                    <a:pt x="114171" y="11797"/>
                    <a:pt x="114062" y="11834"/>
                  </a:cubicBezTo>
                  <a:cubicBezTo>
                    <a:pt x="114317" y="11789"/>
                    <a:pt x="114573" y="11748"/>
                    <a:pt x="114828" y="11703"/>
                  </a:cubicBezTo>
                  <a:close/>
                  <a:moveTo>
                    <a:pt x="113972" y="12011"/>
                  </a:moveTo>
                  <a:cubicBezTo>
                    <a:pt x="114085" y="11969"/>
                    <a:pt x="114197" y="11928"/>
                    <a:pt x="114314" y="11887"/>
                  </a:cubicBezTo>
                  <a:cubicBezTo>
                    <a:pt x="114036" y="11936"/>
                    <a:pt x="113762" y="11984"/>
                    <a:pt x="113488" y="12033"/>
                  </a:cubicBezTo>
                  <a:cubicBezTo>
                    <a:pt x="113379" y="12071"/>
                    <a:pt x="113267" y="12108"/>
                    <a:pt x="113158" y="12146"/>
                  </a:cubicBezTo>
                  <a:cubicBezTo>
                    <a:pt x="113428" y="12101"/>
                    <a:pt x="113702" y="12056"/>
                    <a:pt x="113972" y="12011"/>
                  </a:cubicBezTo>
                  <a:close/>
                  <a:moveTo>
                    <a:pt x="112618" y="12337"/>
                  </a:moveTo>
                  <a:cubicBezTo>
                    <a:pt x="112509" y="12374"/>
                    <a:pt x="112400" y="12416"/>
                    <a:pt x="112288" y="12453"/>
                  </a:cubicBezTo>
                  <a:cubicBezTo>
                    <a:pt x="112573" y="12408"/>
                    <a:pt x="112858" y="12363"/>
                    <a:pt x="113139" y="12318"/>
                  </a:cubicBezTo>
                  <a:cubicBezTo>
                    <a:pt x="113256" y="12273"/>
                    <a:pt x="113368" y="12232"/>
                    <a:pt x="113485" y="12191"/>
                  </a:cubicBezTo>
                  <a:cubicBezTo>
                    <a:pt x="113196" y="12239"/>
                    <a:pt x="112907" y="12288"/>
                    <a:pt x="112618" y="12337"/>
                  </a:cubicBezTo>
                  <a:close/>
                  <a:moveTo>
                    <a:pt x="112753" y="12213"/>
                  </a:moveTo>
                  <a:cubicBezTo>
                    <a:pt x="112850" y="12179"/>
                    <a:pt x="112952" y="12146"/>
                    <a:pt x="113049" y="12112"/>
                  </a:cubicBezTo>
                  <a:cubicBezTo>
                    <a:pt x="112798" y="12157"/>
                    <a:pt x="112543" y="12202"/>
                    <a:pt x="112291" y="12247"/>
                  </a:cubicBezTo>
                  <a:cubicBezTo>
                    <a:pt x="112198" y="12281"/>
                    <a:pt x="112108" y="12311"/>
                    <a:pt x="112014" y="12341"/>
                  </a:cubicBezTo>
                  <a:cubicBezTo>
                    <a:pt x="112258" y="12299"/>
                    <a:pt x="112505" y="12254"/>
                    <a:pt x="112753" y="12213"/>
                  </a:cubicBezTo>
                  <a:close/>
                  <a:moveTo>
                    <a:pt x="111912" y="12517"/>
                  </a:moveTo>
                  <a:cubicBezTo>
                    <a:pt x="112014" y="12480"/>
                    <a:pt x="112115" y="12442"/>
                    <a:pt x="112216" y="12405"/>
                  </a:cubicBezTo>
                  <a:cubicBezTo>
                    <a:pt x="111950" y="12453"/>
                    <a:pt x="111680" y="12498"/>
                    <a:pt x="111410" y="12547"/>
                  </a:cubicBezTo>
                  <a:cubicBezTo>
                    <a:pt x="111316" y="12581"/>
                    <a:pt x="111218" y="12615"/>
                    <a:pt x="111125" y="12648"/>
                  </a:cubicBezTo>
                  <a:cubicBezTo>
                    <a:pt x="111387" y="12603"/>
                    <a:pt x="111646" y="12558"/>
                    <a:pt x="111912" y="12517"/>
                  </a:cubicBezTo>
                  <a:close/>
                  <a:moveTo>
                    <a:pt x="110554" y="12847"/>
                  </a:moveTo>
                  <a:cubicBezTo>
                    <a:pt x="110460" y="12881"/>
                    <a:pt x="110363" y="12915"/>
                    <a:pt x="110269" y="12949"/>
                  </a:cubicBezTo>
                  <a:cubicBezTo>
                    <a:pt x="110543" y="12904"/>
                    <a:pt x="110824" y="12858"/>
                    <a:pt x="111098" y="12813"/>
                  </a:cubicBezTo>
                  <a:cubicBezTo>
                    <a:pt x="111200" y="12776"/>
                    <a:pt x="111301" y="12738"/>
                    <a:pt x="111402" y="12701"/>
                  </a:cubicBezTo>
                  <a:cubicBezTo>
                    <a:pt x="111117" y="12750"/>
                    <a:pt x="110839" y="12798"/>
                    <a:pt x="110554" y="12847"/>
                  </a:cubicBezTo>
                  <a:close/>
                  <a:moveTo>
                    <a:pt x="110693" y="12720"/>
                  </a:moveTo>
                  <a:cubicBezTo>
                    <a:pt x="110779" y="12690"/>
                    <a:pt x="110866" y="12660"/>
                    <a:pt x="110952" y="12630"/>
                  </a:cubicBezTo>
                  <a:cubicBezTo>
                    <a:pt x="110708" y="12675"/>
                    <a:pt x="110460" y="12720"/>
                    <a:pt x="110217" y="12765"/>
                  </a:cubicBezTo>
                  <a:cubicBezTo>
                    <a:pt x="110138" y="12791"/>
                    <a:pt x="110059" y="12817"/>
                    <a:pt x="109980" y="12847"/>
                  </a:cubicBezTo>
                  <a:cubicBezTo>
                    <a:pt x="110217" y="12802"/>
                    <a:pt x="110457" y="12761"/>
                    <a:pt x="110693" y="12720"/>
                  </a:cubicBezTo>
                  <a:close/>
                  <a:moveTo>
                    <a:pt x="109871" y="13016"/>
                  </a:moveTo>
                  <a:cubicBezTo>
                    <a:pt x="109958" y="12982"/>
                    <a:pt x="110044" y="12952"/>
                    <a:pt x="110130" y="12922"/>
                  </a:cubicBezTo>
                  <a:cubicBezTo>
                    <a:pt x="109871" y="12967"/>
                    <a:pt x="109609" y="13012"/>
                    <a:pt x="109346" y="13061"/>
                  </a:cubicBezTo>
                  <a:cubicBezTo>
                    <a:pt x="109267" y="13087"/>
                    <a:pt x="109185" y="13117"/>
                    <a:pt x="109106" y="13144"/>
                  </a:cubicBezTo>
                  <a:cubicBezTo>
                    <a:pt x="109361" y="13102"/>
                    <a:pt x="109616" y="13057"/>
                    <a:pt x="109871" y="13016"/>
                  </a:cubicBezTo>
                  <a:close/>
                  <a:moveTo>
                    <a:pt x="108517" y="13350"/>
                  </a:moveTo>
                  <a:cubicBezTo>
                    <a:pt x="108431" y="13380"/>
                    <a:pt x="108352" y="13410"/>
                    <a:pt x="108269" y="13440"/>
                  </a:cubicBezTo>
                  <a:cubicBezTo>
                    <a:pt x="108539" y="13395"/>
                    <a:pt x="108806" y="13350"/>
                    <a:pt x="109076" y="13305"/>
                  </a:cubicBezTo>
                  <a:cubicBezTo>
                    <a:pt x="109166" y="13275"/>
                    <a:pt x="109252" y="13241"/>
                    <a:pt x="109342" y="13207"/>
                  </a:cubicBezTo>
                  <a:cubicBezTo>
                    <a:pt x="109065" y="13256"/>
                    <a:pt x="108791" y="13301"/>
                    <a:pt x="108517" y="13350"/>
                  </a:cubicBezTo>
                  <a:close/>
                  <a:moveTo>
                    <a:pt x="108656" y="13222"/>
                  </a:moveTo>
                  <a:cubicBezTo>
                    <a:pt x="108723" y="13200"/>
                    <a:pt x="108795" y="13174"/>
                    <a:pt x="108862" y="13151"/>
                  </a:cubicBezTo>
                  <a:cubicBezTo>
                    <a:pt x="108626" y="13192"/>
                    <a:pt x="108389" y="13237"/>
                    <a:pt x="108157" y="13282"/>
                  </a:cubicBezTo>
                  <a:cubicBezTo>
                    <a:pt x="108093" y="13301"/>
                    <a:pt x="108029" y="13324"/>
                    <a:pt x="107969" y="13343"/>
                  </a:cubicBezTo>
                  <a:cubicBezTo>
                    <a:pt x="108194" y="13305"/>
                    <a:pt x="108427" y="13264"/>
                    <a:pt x="108656" y="13222"/>
                  </a:cubicBezTo>
                  <a:close/>
                  <a:moveTo>
                    <a:pt x="107849" y="13511"/>
                  </a:moveTo>
                  <a:cubicBezTo>
                    <a:pt x="107924" y="13481"/>
                    <a:pt x="107995" y="13455"/>
                    <a:pt x="108070" y="13429"/>
                  </a:cubicBezTo>
                  <a:cubicBezTo>
                    <a:pt x="107815" y="13474"/>
                    <a:pt x="107564" y="13523"/>
                    <a:pt x="107312" y="13568"/>
                  </a:cubicBezTo>
                  <a:cubicBezTo>
                    <a:pt x="107245" y="13590"/>
                    <a:pt x="107177" y="13613"/>
                    <a:pt x="107110" y="13635"/>
                  </a:cubicBezTo>
                  <a:cubicBezTo>
                    <a:pt x="107357" y="13594"/>
                    <a:pt x="107601" y="13553"/>
                    <a:pt x="107849" y="13511"/>
                  </a:cubicBezTo>
                  <a:close/>
                  <a:moveTo>
                    <a:pt x="107076" y="13793"/>
                  </a:moveTo>
                  <a:cubicBezTo>
                    <a:pt x="107147" y="13766"/>
                    <a:pt x="107226" y="13736"/>
                    <a:pt x="107297" y="13710"/>
                  </a:cubicBezTo>
                  <a:cubicBezTo>
                    <a:pt x="107031" y="13755"/>
                    <a:pt x="106761" y="13804"/>
                    <a:pt x="106495" y="13853"/>
                  </a:cubicBezTo>
                  <a:cubicBezTo>
                    <a:pt x="106427" y="13875"/>
                    <a:pt x="106359" y="13898"/>
                    <a:pt x="106292" y="13924"/>
                  </a:cubicBezTo>
                  <a:cubicBezTo>
                    <a:pt x="106555" y="13879"/>
                    <a:pt x="106813" y="13834"/>
                    <a:pt x="107076" y="13793"/>
                  </a:cubicBezTo>
                  <a:close/>
                  <a:moveTo>
                    <a:pt x="105710" y="14130"/>
                  </a:moveTo>
                  <a:cubicBezTo>
                    <a:pt x="105643" y="14157"/>
                    <a:pt x="105579" y="14179"/>
                    <a:pt x="105511" y="14202"/>
                  </a:cubicBezTo>
                  <a:cubicBezTo>
                    <a:pt x="105789" y="14157"/>
                    <a:pt x="106063" y="14112"/>
                    <a:pt x="106337" y="14070"/>
                  </a:cubicBezTo>
                  <a:cubicBezTo>
                    <a:pt x="106408" y="14040"/>
                    <a:pt x="106480" y="14014"/>
                    <a:pt x="106551" y="13988"/>
                  </a:cubicBezTo>
                  <a:cubicBezTo>
                    <a:pt x="106269" y="14037"/>
                    <a:pt x="105988" y="14082"/>
                    <a:pt x="105710" y="14130"/>
                  </a:cubicBezTo>
                  <a:close/>
                  <a:moveTo>
                    <a:pt x="105849" y="13999"/>
                  </a:moveTo>
                  <a:cubicBezTo>
                    <a:pt x="105909" y="13977"/>
                    <a:pt x="105965" y="13958"/>
                    <a:pt x="106026" y="13935"/>
                  </a:cubicBezTo>
                  <a:cubicBezTo>
                    <a:pt x="105782" y="13980"/>
                    <a:pt x="105538" y="14025"/>
                    <a:pt x="105294" y="14070"/>
                  </a:cubicBezTo>
                  <a:cubicBezTo>
                    <a:pt x="105241" y="14085"/>
                    <a:pt x="105189" y="14104"/>
                    <a:pt x="105140" y="14123"/>
                  </a:cubicBezTo>
                  <a:cubicBezTo>
                    <a:pt x="105376" y="14082"/>
                    <a:pt x="105613" y="14040"/>
                    <a:pt x="105849" y="13999"/>
                  </a:cubicBezTo>
                  <a:close/>
                  <a:moveTo>
                    <a:pt x="105099" y="14273"/>
                  </a:moveTo>
                  <a:cubicBezTo>
                    <a:pt x="105155" y="14250"/>
                    <a:pt x="105215" y="14228"/>
                    <a:pt x="105275" y="14209"/>
                  </a:cubicBezTo>
                  <a:cubicBezTo>
                    <a:pt x="105012" y="14254"/>
                    <a:pt x="104754" y="14299"/>
                    <a:pt x="104495" y="14344"/>
                  </a:cubicBezTo>
                  <a:cubicBezTo>
                    <a:pt x="104446" y="14363"/>
                    <a:pt x="104393" y="14382"/>
                    <a:pt x="104341" y="14401"/>
                  </a:cubicBezTo>
                  <a:cubicBezTo>
                    <a:pt x="104596" y="14356"/>
                    <a:pt x="104847" y="14314"/>
                    <a:pt x="105099" y="14273"/>
                  </a:cubicBezTo>
                  <a:close/>
                  <a:moveTo>
                    <a:pt x="104386" y="14536"/>
                  </a:moveTo>
                  <a:cubicBezTo>
                    <a:pt x="104442" y="14517"/>
                    <a:pt x="104495" y="14498"/>
                    <a:pt x="104551" y="14476"/>
                  </a:cubicBezTo>
                  <a:cubicBezTo>
                    <a:pt x="104277" y="14521"/>
                    <a:pt x="104003" y="14569"/>
                    <a:pt x="103733" y="14618"/>
                  </a:cubicBezTo>
                  <a:cubicBezTo>
                    <a:pt x="103684" y="14633"/>
                    <a:pt x="103635" y="14652"/>
                    <a:pt x="103587" y="14671"/>
                  </a:cubicBezTo>
                  <a:cubicBezTo>
                    <a:pt x="103853" y="14626"/>
                    <a:pt x="104120" y="14581"/>
                    <a:pt x="104386" y="14536"/>
                  </a:cubicBezTo>
                  <a:close/>
                  <a:moveTo>
                    <a:pt x="103005" y="14881"/>
                  </a:moveTo>
                  <a:cubicBezTo>
                    <a:pt x="102964" y="14900"/>
                    <a:pt x="102919" y="14915"/>
                    <a:pt x="102878" y="14930"/>
                  </a:cubicBezTo>
                  <a:cubicBezTo>
                    <a:pt x="103155" y="14885"/>
                    <a:pt x="103433" y="14840"/>
                    <a:pt x="103711" y="14795"/>
                  </a:cubicBezTo>
                  <a:cubicBezTo>
                    <a:pt x="103759" y="14776"/>
                    <a:pt x="103808" y="14757"/>
                    <a:pt x="103857" y="14738"/>
                  </a:cubicBezTo>
                  <a:cubicBezTo>
                    <a:pt x="103575" y="14787"/>
                    <a:pt x="103290" y="14832"/>
                    <a:pt x="103005" y="14881"/>
                  </a:cubicBezTo>
                  <a:close/>
                  <a:moveTo>
                    <a:pt x="103151" y="14742"/>
                  </a:moveTo>
                  <a:cubicBezTo>
                    <a:pt x="103193" y="14727"/>
                    <a:pt x="103234" y="14712"/>
                    <a:pt x="103272" y="14697"/>
                  </a:cubicBezTo>
                  <a:cubicBezTo>
                    <a:pt x="103024" y="14742"/>
                    <a:pt x="102773" y="14787"/>
                    <a:pt x="102521" y="14836"/>
                  </a:cubicBezTo>
                  <a:cubicBezTo>
                    <a:pt x="102491" y="14847"/>
                    <a:pt x="102457" y="14858"/>
                    <a:pt x="102424" y="14870"/>
                  </a:cubicBezTo>
                  <a:cubicBezTo>
                    <a:pt x="102667" y="14825"/>
                    <a:pt x="102908" y="14783"/>
                    <a:pt x="103151" y="14742"/>
                  </a:cubicBezTo>
                  <a:close/>
                  <a:moveTo>
                    <a:pt x="102465" y="14997"/>
                  </a:moveTo>
                  <a:cubicBezTo>
                    <a:pt x="102502" y="14982"/>
                    <a:pt x="102540" y="14971"/>
                    <a:pt x="102577" y="14956"/>
                  </a:cubicBezTo>
                  <a:cubicBezTo>
                    <a:pt x="102311" y="15001"/>
                    <a:pt x="102048" y="15050"/>
                    <a:pt x="101782" y="15095"/>
                  </a:cubicBezTo>
                  <a:cubicBezTo>
                    <a:pt x="101756" y="15106"/>
                    <a:pt x="101726" y="15117"/>
                    <a:pt x="101696" y="15128"/>
                  </a:cubicBezTo>
                  <a:cubicBezTo>
                    <a:pt x="101955" y="15083"/>
                    <a:pt x="102210" y="15038"/>
                    <a:pt x="102465" y="14997"/>
                  </a:cubicBezTo>
                  <a:close/>
                  <a:moveTo>
                    <a:pt x="101820" y="15241"/>
                  </a:moveTo>
                  <a:cubicBezTo>
                    <a:pt x="101850" y="15230"/>
                    <a:pt x="101883" y="15219"/>
                    <a:pt x="101913" y="15207"/>
                  </a:cubicBezTo>
                  <a:cubicBezTo>
                    <a:pt x="101636" y="15252"/>
                    <a:pt x="101362" y="15301"/>
                    <a:pt x="101084" y="15350"/>
                  </a:cubicBezTo>
                  <a:cubicBezTo>
                    <a:pt x="101062" y="15357"/>
                    <a:pt x="101039" y="15365"/>
                    <a:pt x="101017" y="15372"/>
                  </a:cubicBezTo>
                  <a:cubicBezTo>
                    <a:pt x="101287" y="15327"/>
                    <a:pt x="101553" y="15286"/>
                    <a:pt x="101820" y="15241"/>
                  </a:cubicBezTo>
                  <a:close/>
                  <a:moveTo>
                    <a:pt x="101219" y="15474"/>
                  </a:moveTo>
                  <a:cubicBezTo>
                    <a:pt x="101242" y="15466"/>
                    <a:pt x="101264" y="15455"/>
                    <a:pt x="101287" y="15447"/>
                  </a:cubicBezTo>
                  <a:cubicBezTo>
                    <a:pt x="101002" y="15496"/>
                    <a:pt x="100716" y="15541"/>
                    <a:pt x="100431" y="15590"/>
                  </a:cubicBezTo>
                  <a:cubicBezTo>
                    <a:pt x="100416" y="15597"/>
                    <a:pt x="100401" y="15601"/>
                    <a:pt x="100386" y="15609"/>
                  </a:cubicBezTo>
                  <a:cubicBezTo>
                    <a:pt x="100664" y="15564"/>
                    <a:pt x="100942" y="15519"/>
                    <a:pt x="101219" y="15474"/>
                  </a:cubicBezTo>
                  <a:close/>
                  <a:moveTo>
                    <a:pt x="100668" y="15691"/>
                  </a:moveTo>
                  <a:cubicBezTo>
                    <a:pt x="100679" y="15688"/>
                    <a:pt x="100690" y="15684"/>
                    <a:pt x="100701" y="15676"/>
                  </a:cubicBezTo>
                  <a:cubicBezTo>
                    <a:pt x="100409" y="15725"/>
                    <a:pt x="100112" y="15774"/>
                    <a:pt x="99820" y="15823"/>
                  </a:cubicBezTo>
                  <a:cubicBezTo>
                    <a:pt x="99816" y="15823"/>
                    <a:pt x="99812" y="15826"/>
                    <a:pt x="99808" y="15826"/>
                  </a:cubicBezTo>
                  <a:cubicBezTo>
                    <a:pt x="100094" y="15781"/>
                    <a:pt x="100382" y="15736"/>
                    <a:pt x="100668" y="15691"/>
                  </a:cubicBezTo>
                  <a:close/>
                  <a:moveTo>
                    <a:pt x="99857" y="16809"/>
                  </a:moveTo>
                  <a:cubicBezTo>
                    <a:pt x="99913" y="16783"/>
                    <a:pt x="99970" y="16757"/>
                    <a:pt x="100026" y="16731"/>
                  </a:cubicBezTo>
                  <a:cubicBezTo>
                    <a:pt x="99778" y="16731"/>
                    <a:pt x="99523" y="16734"/>
                    <a:pt x="99264" y="16742"/>
                  </a:cubicBezTo>
                  <a:cubicBezTo>
                    <a:pt x="99471" y="16761"/>
                    <a:pt x="99670" y="16783"/>
                    <a:pt x="99857" y="16809"/>
                  </a:cubicBezTo>
                  <a:close/>
                  <a:moveTo>
                    <a:pt x="98784" y="17871"/>
                  </a:moveTo>
                  <a:cubicBezTo>
                    <a:pt x="99306" y="17594"/>
                    <a:pt x="99835" y="17323"/>
                    <a:pt x="100371" y="17057"/>
                  </a:cubicBezTo>
                  <a:cubicBezTo>
                    <a:pt x="100356" y="17053"/>
                    <a:pt x="100337" y="17049"/>
                    <a:pt x="100322" y="17046"/>
                  </a:cubicBezTo>
                  <a:cubicBezTo>
                    <a:pt x="100142" y="17008"/>
                    <a:pt x="99947" y="16974"/>
                    <a:pt x="99741" y="16948"/>
                  </a:cubicBezTo>
                  <a:cubicBezTo>
                    <a:pt x="99339" y="17136"/>
                    <a:pt x="98942" y="17331"/>
                    <a:pt x="98552" y="17522"/>
                  </a:cubicBezTo>
                  <a:cubicBezTo>
                    <a:pt x="98642" y="17635"/>
                    <a:pt x="98720" y="17751"/>
                    <a:pt x="98784" y="17871"/>
                  </a:cubicBezTo>
                  <a:close/>
                  <a:moveTo>
                    <a:pt x="89944" y="21728"/>
                  </a:moveTo>
                  <a:cubicBezTo>
                    <a:pt x="88560" y="23079"/>
                    <a:pt x="86639" y="24606"/>
                    <a:pt x="84436" y="26261"/>
                  </a:cubicBezTo>
                  <a:cubicBezTo>
                    <a:pt x="83712" y="26805"/>
                    <a:pt x="82958" y="27367"/>
                    <a:pt x="82181" y="27938"/>
                  </a:cubicBezTo>
                  <a:cubicBezTo>
                    <a:pt x="79551" y="30557"/>
                    <a:pt x="77360" y="33397"/>
                    <a:pt x="75638" y="36384"/>
                  </a:cubicBezTo>
                  <a:cubicBezTo>
                    <a:pt x="76561" y="35648"/>
                    <a:pt x="77495" y="34916"/>
                    <a:pt x="78437" y="34192"/>
                  </a:cubicBezTo>
                  <a:cubicBezTo>
                    <a:pt x="80853" y="30568"/>
                    <a:pt x="83952" y="27191"/>
                    <a:pt x="87689" y="24208"/>
                  </a:cubicBezTo>
                  <a:cubicBezTo>
                    <a:pt x="89997" y="22370"/>
                    <a:pt x="92586" y="20663"/>
                    <a:pt x="95411" y="19087"/>
                  </a:cubicBezTo>
                  <a:cubicBezTo>
                    <a:pt x="95460" y="18895"/>
                    <a:pt x="95486" y="18715"/>
                    <a:pt x="95486" y="18539"/>
                  </a:cubicBezTo>
                  <a:cubicBezTo>
                    <a:pt x="93531" y="19545"/>
                    <a:pt x="91678" y="20606"/>
                    <a:pt x="89944" y="21728"/>
                  </a:cubicBezTo>
                  <a:close/>
                  <a:moveTo>
                    <a:pt x="91374" y="20152"/>
                  </a:moveTo>
                  <a:cubicBezTo>
                    <a:pt x="91059" y="20569"/>
                    <a:pt x="90669" y="21008"/>
                    <a:pt x="90207" y="21469"/>
                  </a:cubicBezTo>
                  <a:cubicBezTo>
                    <a:pt x="91865" y="20411"/>
                    <a:pt x="93629" y="19406"/>
                    <a:pt x="95482" y="18453"/>
                  </a:cubicBezTo>
                  <a:cubicBezTo>
                    <a:pt x="95479" y="18318"/>
                    <a:pt x="95456" y="18190"/>
                    <a:pt x="95422" y="18063"/>
                  </a:cubicBezTo>
                  <a:cubicBezTo>
                    <a:pt x="94023" y="18730"/>
                    <a:pt x="92668" y="19428"/>
                    <a:pt x="91374" y="20152"/>
                  </a:cubicBezTo>
                  <a:close/>
                  <a:moveTo>
                    <a:pt x="91929" y="19278"/>
                  </a:moveTo>
                  <a:cubicBezTo>
                    <a:pt x="91850" y="19436"/>
                    <a:pt x="91757" y="19597"/>
                    <a:pt x="91648" y="19758"/>
                  </a:cubicBezTo>
                  <a:cubicBezTo>
                    <a:pt x="91599" y="19837"/>
                    <a:pt x="91543" y="19916"/>
                    <a:pt x="91486" y="19999"/>
                  </a:cubicBezTo>
                  <a:cubicBezTo>
                    <a:pt x="92743" y="19301"/>
                    <a:pt x="94045" y="18629"/>
                    <a:pt x="95396" y="17987"/>
                  </a:cubicBezTo>
                  <a:cubicBezTo>
                    <a:pt x="95362" y="17890"/>
                    <a:pt x="95317" y="17792"/>
                    <a:pt x="95265" y="17699"/>
                  </a:cubicBezTo>
                  <a:cubicBezTo>
                    <a:pt x="94124" y="18209"/>
                    <a:pt x="93010" y="18734"/>
                    <a:pt x="91929" y="19278"/>
                  </a:cubicBezTo>
                  <a:close/>
                  <a:moveTo>
                    <a:pt x="83660" y="23372"/>
                  </a:moveTo>
                  <a:cubicBezTo>
                    <a:pt x="82842" y="23987"/>
                    <a:pt x="81953" y="24632"/>
                    <a:pt x="81018" y="25304"/>
                  </a:cubicBezTo>
                  <a:cubicBezTo>
                    <a:pt x="80729" y="25514"/>
                    <a:pt x="80433" y="25720"/>
                    <a:pt x="80137" y="25934"/>
                  </a:cubicBezTo>
                  <a:cubicBezTo>
                    <a:pt x="79975" y="26066"/>
                    <a:pt x="79814" y="26197"/>
                    <a:pt x="79653" y="26328"/>
                  </a:cubicBezTo>
                  <a:cubicBezTo>
                    <a:pt x="76159" y="29232"/>
                    <a:pt x="73364" y="32508"/>
                    <a:pt x="71293" y="35993"/>
                  </a:cubicBezTo>
                  <a:cubicBezTo>
                    <a:pt x="72250" y="35209"/>
                    <a:pt x="73233" y="34429"/>
                    <a:pt x="74231" y="33660"/>
                  </a:cubicBezTo>
                  <a:cubicBezTo>
                    <a:pt x="76219" y="30823"/>
                    <a:pt x="78685" y="28155"/>
                    <a:pt x="81619" y="25747"/>
                  </a:cubicBezTo>
                  <a:cubicBezTo>
                    <a:pt x="84500" y="23375"/>
                    <a:pt x="87922" y="21218"/>
                    <a:pt x="91753" y="19278"/>
                  </a:cubicBezTo>
                  <a:cubicBezTo>
                    <a:pt x="91843" y="19106"/>
                    <a:pt x="91918" y="18940"/>
                    <a:pt x="91974" y="18779"/>
                  </a:cubicBezTo>
                  <a:cubicBezTo>
                    <a:pt x="88954" y="20186"/>
                    <a:pt x="86162" y="21717"/>
                    <a:pt x="83660" y="23372"/>
                  </a:cubicBezTo>
                  <a:close/>
                  <a:moveTo>
                    <a:pt x="86613" y="20978"/>
                  </a:moveTo>
                  <a:cubicBezTo>
                    <a:pt x="86005" y="21526"/>
                    <a:pt x="85296" y="22111"/>
                    <a:pt x="84500" y="22726"/>
                  </a:cubicBezTo>
                  <a:cubicBezTo>
                    <a:pt x="86796" y="21274"/>
                    <a:pt x="89310" y="19924"/>
                    <a:pt x="92008" y="18670"/>
                  </a:cubicBezTo>
                  <a:cubicBezTo>
                    <a:pt x="92042" y="18554"/>
                    <a:pt x="92064" y="18441"/>
                    <a:pt x="92079" y="18333"/>
                  </a:cubicBezTo>
                  <a:cubicBezTo>
                    <a:pt x="90203" y="19139"/>
                    <a:pt x="88410" y="19991"/>
                    <a:pt x="86706" y="20888"/>
                  </a:cubicBezTo>
                  <a:cubicBezTo>
                    <a:pt x="86676" y="20918"/>
                    <a:pt x="86643" y="20948"/>
                    <a:pt x="86613" y="20978"/>
                  </a:cubicBezTo>
                  <a:close/>
                  <a:moveTo>
                    <a:pt x="75630" y="27375"/>
                  </a:moveTo>
                  <a:cubicBezTo>
                    <a:pt x="73646" y="29067"/>
                    <a:pt x="71912" y="30879"/>
                    <a:pt x="70438" y="32785"/>
                  </a:cubicBezTo>
                  <a:cubicBezTo>
                    <a:pt x="71691" y="31814"/>
                    <a:pt x="72978" y="30857"/>
                    <a:pt x="74253" y="29930"/>
                  </a:cubicBezTo>
                  <a:cubicBezTo>
                    <a:pt x="75278" y="28842"/>
                    <a:pt x="76388" y="27791"/>
                    <a:pt x="77585" y="26786"/>
                  </a:cubicBezTo>
                  <a:cubicBezTo>
                    <a:pt x="80092" y="24677"/>
                    <a:pt x="83059" y="22734"/>
                    <a:pt x="86387" y="20959"/>
                  </a:cubicBezTo>
                  <a:cubicBezTo>
                    <a:pt x="86729" y="20655"/>
                    <a:pt x="87037" y="20362"/>
                    <a:pt x="87310" y="20085"/>
                  </a:cubicBezTo>
                  <a:cubicBezTo>
                    <a:pt x="82771" y="22238"/>
                    <a:pt x="78805" y="24677"/>
                    <a:pt x="75630" y="27375"/>
                  </a:cubicBezTo>
                  <a:close/>
                  <a:moveTo>
                    <a:pt x="73627" y="27904"/>
                  </a:moveTo>
                  <a:cubicBezTo>
                    <a:pt x="70877" y="30272"/>
                    <a:pt x="68648" y="32879"/>
                    <a:pt x="66941" y="35637"/>
                  </a:cubicBezTo>
                  <a:cubicBezTo>
                    <a:pt x="67973" y="34748"/>
                    <a:pt x="69053" y="33870"/>
                    <a:pt x="70160" y="33003"/>
                  </a:cubicBezTo>
                  <a:cubicBezTo>
                    <a:pt x="71680" y="30996"/>
                    <a:pt x="73488" y="29082"/>
                    <a:pt x="75574" y="27307"/>
                  </a:cubicBezTo>
                  <a:cubicBezTo>
                    <a:pt x="78801" y="24561"/>
                    <a:pt x="82849" y="22085"/>
                    <a:pt x="87483" y="19901"/>
                  </a:cubicBezTo>
                  <a:cubicBezTo>
                    <a:pt x="87641" y="19732"/>
                    <a:pt x="87787" y="19567"/>
                    <a:pt x="87918" y="19406"/>
                  </a:cubicBezTo>
                  <a:cubicBezTo>
                    <a:pt x="82245" y="21848"/>
                    <a:pt x="77349" y="24696"/>
                    <a:pt x="73627" y="27904"/>
                  </a:cubicBezTo>
                  <a:close/>
                  <a:moveTo>
                    <a:pt x="79484" y="23045"/>
                  </a:moveTo>
                  <a:cubicBezTo>
                    <a:pt x="78883" y="23462"/>
                    <a:pt x="78257" y="23893"/>
                    <a:pt x="77604" y="24336"/>
                  </a:cubicBezTo>
                  <a:cubicBezTo>
                    <a:pt x="75754" y="25593"/>
                    <a:pt x="73721" y="26955"/>
                    <a:pt x="71668" y="28396"/>
                  </a:cubicBezTo>
                  <a:cubicBezTo>
                    <a:pt x="71653" y="28411"/>
                    <a:pt x="71638" y="28422"/>
                    <a:pt x="71623" y="28433"/>
                  </a:cubicBezTo>
                  <a:cubicBezTo>
                    <a:pt x="68168" y="31453"/>
                    <a:pt x="65590" y="34856"/>
                    <a:pt x="63883" y="38455"/>
                  </a:cubicBezTo>
                  <a:cubicBezTo>
                    <a:pt x="64652" y="37704"/>
                    <a:pt x="65477" y="36935"/>
                    <a:pt x="66370" y="36140"/>
                  </a:cubicBezTo>
                  <a:cubicBezTo>
                    <a:pt x="66483" y="36038"/>
                    <a:pt x="66596" y="35937"/>
                    <a:pt x="66712" y="35839"/>
                  </a:cubicBezTo>
                  <a:cubicBezTo>
                    <a:pt x="68442" y="32980"/>
                    <a:pt x="70727" y="30279"/>
                    <a:pt x="73567" y="27833"/>
                  </a:cubicBezTo>
                  <a:cubicBezTo>
                    <a:pt x="77334" y="24591"/>
                    <a:pt x="82294" y="21717"/>
                    <a:pt x="88038" y="19252"/>
                  </a:cubicBezTo>
                  <a:cubicBezTo>
                    <a:pt x="88072" y="19211"/>
                    <a:pt x="88102" y="19169"/>
                    <a:pt x="88132" y="19128"/>
                  </a:cubicBezTo>
                  <a:cubicBezTo>
                    <a:pt x="88177" y="19064"/>
                    <a:pt x="88218" y="19004"/>
                    <a:pt x="88260" y="18944"/>
                  </a:cubicBezTo>
                  <a:cubicBezTo>
                    <a:pt x="85101" y="20197"/>
                    <a:pt x="82155" y="21567"/>
                    <a:pt x="79484" y="23045"/>
                  </a:cubicBezTo>
                  <a:close/>
                  <a:moveTo>
                    <a:pt x="88346" y="18805"/>
                  </a:moveTo>
                  <a:cubicBezTo>
                    <a:pt x="88387" y="18742"/>
                    <a:pt x="88425" y="18678"/>
                    <a:pt x="88455" y="18614"/>
                  </a:cubicBezTo>
                  <a:cubicBezTo>
                    <a:pt x="86155" y="19466"/>
                    <a:pt x="83952" y="20370"/>
                    <a:pt x="81878" y="21334"/>
                  </a:cubicBezTo>
                  <a:cubicBezTo>
                    <a:pt x="81356" y="21724"/>
                    <a:pt x="80786" y="22133"/>
                    <a:pt x="80182" y="22557"/>
                  </a:cubicBezTo>
                  <a:cubicBezTo>
                    <a:pt x="82692" y="21214"/>
                    <a:pt x="85431" y="19961"/>
                    <a:pt x="88346" y="18805"/>
                  </a:cubicBezTo>
                  <a:close/>
                  <a:moveTo>
                    <a:pt x="91145" y="17849"/>
                  </a:moveTo>
                  <a:cubicBezTo>
                    <a:pt x="90256" y="18171"/>
                    <a:pt x="89378" y="18501"/>
                    <a:pt x="88515" y="18843"/>
                  </a:cubicBezTo>
                  <a:cubicBezTo>
                    <a:pt x="88459" y="18937"/>
                    <a:pt x="88399" y="19031"/>
                    <a:pt x="88331" y="19128"/>
                  </a:cubicBezTo>
                  <a:cubicBezTo>
                    <a:pt x="89457" y="18648"/>
                    <a:pt x="90616" y="18186"/>
                    <a:pt x="91798" y="17740"/>
                  </a:cubicBezTo>
                  <a:cubicBezTo>
                    <a:pt x="91584" y="17774"/>
                    <a:pt x="91366" y="17811"/>
                    <a:pt x="91145" y="17849"/>
                  </a:cubicBezTo>
                  <a:close/>
                  <a:moveTo>
                    <a:pt x="88860" y="17586"/>
                  </a:moveTo>
                  <a:cubicBezTo>
                    <a:pt x="89558" y="17470"/>
                    <a:pt x="90241" y="17365"/>
                    <a:pt x="90897" y="17271"/>
                  </a:cubicBezTo>
                  <a:cubicBezTo>
                    <a:pt x="91017" y="17241"/>
                    <a:pt x="91138" y="17211"/>
                    <a:pt x="91258" y="17181"/>
                  </a:cubicBezTo>
                  <a:cubicBezTo>
                    <a:pt x="90500" y="17271"/>
                    <a:pt x="89693" y="17380"/>
                    <a:pt x="88845" y="17511"/>
                  </a:cubicBezTo>
                  <a:cubicBezTo>
                    <a:pt x="88853" y="17533"/>
                    <a:pt x="88856" y="17560"/>
                    <a:pt x="88860" y="17586"/>
                  </a:cubicBezTo>
                  <a:close/>
                  <a:moveTo>
                    <a:pt x="89419" y="18164"/>
                  </a:moveTo>
                  <a:cubicBezTo>
                    <a:pt x="89262" y="18190"/>
                    <a:pt x="89104" y="18220"/>
                    <a:pt x="88946" y="18250"/>
                  </a:cubicBezTo>
                  <a:cubicBezTo>
                    <a:pt x="88886" y="18273"/>
                    <a:pt x="88826" y="18291"/>
                    <a:pt x="88770" y="18310"/>
                  </a:cubicBezTo>
                  <a:cubicBezTo>
                    <a:pt x="88759" y="18344"/>
                    <a:pt x="88744" y="18378"/>
                    <a:pt x="88732" y="18411"/>
                  </a:cubicBezTo>
                  <a:cubicBezTo>
                    <a:pt x="88961" y="18329"/>
                    <a:pt x="89190" y="18243"/>
                    <a:pt x="89419" y="18164"/>
                  </a:cubicBezTo>
                  <a:close/>
                  <a:moveTo>
                    <a:pt x="88871" y="17770"/>
                  </a:moveTo>
                  <a:cubicBezTo>
                    <a:pt x="88976" y="17751"/>
                    <a:pt x="89078" y="17732"/>
                    <a:pt x="89183" y="17717"/>
                  </a:cubicBezTo>
                  <a:cubicBezTo>
                    <a:pt x="89284" y="17691"/>
                    <a:pt x="89385" y="17665"/>
                    <a:pt x="89487" y="17639"/>
                  </a:cubicBezTo>
                  <a:cubicBezTo>
                    <a:pt x="89284" y="17669"/>
                    <a:pt x="89078" y="17702"/>
                    <a:pt x="88871" y="17736"/>
                  </a:cubicBezTo>
                  <a:cubicBezTo>
                    <a:pt x="88871" y="17744"/>
                    <a:pt x="88871" y="17751"/>
                    <a:pt x="88871" y="17762"/>
                  </a:cubicBezTo>
                  <a:cubicBezTo>
                    <a:pt x="88871" y="17762"/>
                    <a:pt x="88871" y="17766"/>
                    <a:pt x="88871" y="17770"/>
                  </a:cubicBezTo>
                  <a:close/>
                  <a:moveTo>
                    <a:pt x="88680" y="18535"/>
                  </a:moveTo>
                  <a:cubicBezTo>
                    <a:pt x="88650" y="18592"/>
                    <a:pt x="88620" y="18652"/>
                    <a:pt x="88590" y="18712"/>
                  </a:cubicBezTo>
                  <a:cubicBezTo>
                    <a:pt x="89254" y="18449"/>
                    <a:pt x="89922" y="18198"/>
                    <a:pt x="90605" y="17946"/>
                  </a:cubicBezTo>
                  <a:cubicBezTo>
                    <a:pt x="90413" y="17980"/>
                    <a:pt x="90218" y="18014"/>
                    <a:pt x="90027" y="18051"/>
                  </a:cubicBezTo>
                  <a:cubicBezTo>
                    <a:pt x="89573" y="18209"/>
                    <a:pt x="89123" y="18370"/>
                    <a:pt x="88680" y="18535"/>
                  </a:cubicBezTo>
                  <a:close/>
                  <a:moveTo>
                    <a:pt x="85093" y="18411"/>
                  </a:moveTo>
                  <a:cubicBezTo>
                    <a:pt x="85082" y="18430"/>
                    <a:pt x="85067" y="18449"/>
                    <a:pt x="85055" y="18468"/>
                  </a:cubicBezTo>
                  <a:cubicBezTo>
                    <a:pt x="86309" y="18220"/>
                    <a:pt x="87528" y="17999"/>
                    <a:pt x="88710" y="17796"/>
                  </a:cubicBezTo>
                  <a:cubicBezTo>
                    <a:pt x="88710" y="17785"/>
                    <a:pt x="88710" y="17774"/>
                    <a:pt x="88710" y="17762"/>
                  </a:cubicBezTo>
                  <a:cubicBezTo>
                    <a:pt x="87554" y="17954"/>
                    <a:pt x="86346" y="18171"/>
                    <a:pt x="85093" y="18411"/>
                  </a:cubicBezTo>
                  <a:close/>
                  <a:moveTo>
                    <a:pt x="85213" y="18235"/>
                  </a:moveTo>
                  <a:cubicBezTo>
                    <a:pt x="86417" y="18002"/>
                    <a:pt x="87584" y="17792"/>
                    <a:pt x="88699" y="17612"/>
                  </a:cubicBezTo>
                  <a:cubicBezTo>
                    <a:pt x="88695" y="17586"/>
                    <a:pt x="88691" y="17560"/>
                    <a:pt x="88684" y="17533"/>
                  </a:cubicBezTo>
                  <a:cubicBezTo>
                    <a:pt x="87614" y="17699"/>
                    <a:pt x="86474" y="17897"/>
                    <a:pt x="85281" y="18123"/>
                  </a:cubicBezTo>
                  <a:cubicBezTo>
                    <a:pt x="85258" y="18160"/>
                    <a:pt x="85236" y="18198"/>
                    <a:pt x="85213" y="18235"/>
                  </a:cubicBezTo>
                  <a:close/>
                  <a:moveTo>
                    <a:pt x="80707" y="18899"/>
                  </a:moveTo>
                  <a:cubicBezTo>
                    <a:pt x="82260" y="18558"/>
                    <a:pt x="83754" y="18250"/>
                    <a:pt x="85164" y="17984"/>
                  </a:cubicBezTo>
                  <a:cubicBezTo>
                    <a:pt x="85198" y="17927"/>
                    <a:pt x="85224" y="17867"/>
                    <a:pt x="85247" y="17811"/>
                  </a:cubicBezTo>
                  <a:cubicBezTo>
                    <a:pt x="83919" y="18055"/>
                    <a:pt x="82485" y="18340"/>
                    <a:pt x="80973" y="18670"/>
                  </a:cubicBezTo>
                  <a:cubicBezTo>
                    <a:pt x="80891" y="18745"/>
                    <a:pt x="80801" y="18820"/>
                    <a:pt x="80707" y="18899"/>
                  </a:cubicBezTo>
                  <a:close/>
                  <a:moveTo>
                    <a:pt x="77825" y="18986"/>
                  </a:moveTo>
                  <a:cubicBezTo>
                    <a:pt x="77022" y="19177"/>
                    <a:pt x="76197" y="19379"/>
                    <a:pt x="75349" y="19593"/>
                  </a:cubicBezTo>
                  <a:cubicBezTo>
                    <a:pt x="75143" y="19721"/>
                    <a:pt x="74933" y="19852"/>
                    <a:pt x="74711" y="19987"/>
                  </a:cubicBezTo>
                  <a:cubicBezTo>
                    <a:pt x="75608" y="19762"/>
                    <a:pt x="76490" y="19545"/>
                    <a:pt x="77353" y="19338"/>
                  </a:cubicBezTo>
                  <a:cubicBezTo>
                    <a:pt x="78568" y="19046"/>
                    <a:pt x="79746" y="18775"/>
                    <a:pt x="80879" y="18528"/>
                  </a:cubicBezTo>
                  <a:cubicBezTo>
                    <a:pt x="81003" y="18423"/>
                    <a:pt x="81116" y="18318"/>
                    <a:pt x="81217" y="18216"/>
                  </a:cubicBezTo>
                  <a:cubicBezTo>
                    <a:pt x="80144" y="18445"/>
                    <a:pt x="79011" y="18700"/>
                    <a:pt x="77825" y="18986"/>
                  </a:cubicBezTo>
                  <a:close/>
                  <a:moveTo>
                    <a:pt x="76482" y="18862"/>
                  </a:moveTo>
                  <a:cubicBezTo>
                    <a:pt x="76261" y="19008"/>
                    <a:pt x="76024" y="19162"/>
                    <a:pt x="75781" y="19319"/>
                  </a:cubicBezTo>
                  <a:cubicBezTo>
                    <a:pt x="77792" y="18817"/>
                    <a:pt x="79686" y="18378"/>
                    <a:pt x="81416" y="18010"/>
                  </a:cubicBezTo>
                  <a:cubicBezTo>
                    <a:pt x="81540" y="17875"/>
                    <a:pt x="81645" y="17747"/>
                    <a:pt x="81731" y="17631"/>
                  </a:cubicBezTo>
                  <a:cubicBezTo>
                    <a:pt x="80200" y="17939"/>
                    <a:pt x="78463" y="18336"/>
                    <a:pt x="76565" y="18805"/>
                  </a:cubicBezTo>
                  <a:cubicBezTo>
                    <a:pt x="76535" y="18824"/>
                    <a:pt x="76508" y="18843"/>
                    <a:pt x="76482" y="18862"/>
                  </a:cubicBezTo>
                  <a:close/>
                  <a:moveTo>
                    <a:pt x="77311" y="18044"/>
                  </a:moveTo>
                  <a:cubicBezTo>
                    <a:pt x="75060" y="18595"/>
                    <a:pt x="72430" y="19304"/>
                    <a:pt x="69552" y="20137"/>
                  </a:cubicBezTo>
                  <a:cubicBezTo>
                    <a:pt x="69094" y="20389"/>
                    <a:pt x="68618" y="20651"/>
                    <a:pt x="68130" y="20922"/>
                  </a:cubicBezTo>
                  <a:cubicBezTo>
                    <a:pt x="69946" y="20396"/>
                    <a:pt x="71698" y="19908"/>
                    <a:pt x="73360" y="19466"/>
                  </a:cubicBezTo>
                  <a:cubicBezTo>
                    <a:pt x="74437" y="19177"/>
                    <a:pt x="75480" y="18910"/>
                    <a:pt x="76475" y="18663"/>
                  </a:cubicBezTo>
                  <a:cubicBezTo>
                    <a:pt x="76805" y="18438"/>
                    <a:pt x="77105" y="18228"/>
                    <a:pt x="77371" y="18032"/>
                  </a:cubicBezTo>
                  <a:cubicBezTo>
                    <a:pt x="77349" y="18036"/>
                    <a:pt x="77330" y="18040"/>
                    <a:pt x="77311" y="18044"/>
                  </a:cubicBezTo>
                  <a:moveTo>
                    <a:pt x="70209" y="19777"/>
                  </a:moveTo>
                  <a:cubicBezTo>
                    <a:pt x="72989" y="18978"/>
                    <a:pt x="75525" y="18306"/>
                    <a:pt x="77687" y="17785"/>
                  </a:cubicBezTo>
                  <a:cubicBezTo>
                    <a:pt x="77998" y="17533"/>
                    <a:pt x="78246" y="17305"/>
                    <a:pt x="78407" y="17106"/>
                  </a:cubicBezTo>
                  <a:cubicBezTo>
                    <a:pt x="77446" y="17320"/>
                    <a:pt x="76310" y="17605"/>
                    <a:pt x="75026" y="17942"/>
                  </a:cubicBezTo>
                  <a:cubicBezTo>
                    <a:pt x="74100" y="18190"/>
                    <a:pt x="73090" y="18468"/>
                    <a:pt x="72021" y="18772"/>
                  </a:cubicBezTo>
                  <a:cubicBezTo>
                    <a:pt x="71466" y="19087"/>
                    <a:pt x="70858" y="19421"/>
                    <a:pt x="70209" y="19777"/>
                  </a:cubicBezTo>
                  <a:close/>
                  <a:moveTo>
                    <a:pt x="60540" y="22156"/>
                  </a:moveTo>
                  <a:cubicBezTo>
                    <a:pt x="64731" y="20771"/>
                    <a:pt x="68637" y="19567"/>
                    <a:pt x="71935" y="18625"/>
                  </a:cubicBezTo>
                  <a:cubicBezTo>
                    <a:pt x="72734" y="18175"/>
                    <a:pt x="73420" y="17777"/>
                    <a:pt x="73968" y="17428"/>
                  </a:cubicBezTo>
                  <a:cubicBezTo>
                    <a:pt x="73563" y="17541"/>
                    <a:pt x="73135" y="17665"/>
                    <a:pt x="72689" y="17792"/>
                  </a:cubicBezTo>
                  <a:cubicBezTo>
                    <a:pt x="70044" y="18562"/>
                    <a:pt x="66674" y="19612"/>
                    <a:pt x="62896" y="20869"/>
                  </a:cubicBezTo>
                  <a:cubicBezTo>
                    <a:pt x="62123" y="21278"/>
                    <a:pt x="61335" y="21706"/>
                    <a:pt x="60540" y="22156"/>
                  </a:cubicBezTo>
                  <a:close/>
                  <a:moveTo>
                    <a:pt x="50717" y="24959"/>
                  </a:moveTo>
                  <a:cubicBezTo>
                    <a:pt x="54942" y="23398"/>
                    <a:pt x="59069" y="21961"/>
                    <a:pt x="62802" y="20723"/>
                  </a:cubicBezTo>
                  <a:cubicBezTo>
                    <a:pt x="64100" y="20032"/>
                    <a:pt x="65346" y="19406"/>
                    <a:pt x="66479" y="18843"/>
                  </a:cubicBezTo>
                  <a:cubicBezTo>
                    <a:pt x="64243" y="19590"/>
                    <a:pt x="61688" y="20468"/>
                    <a:pt x="58934" y="21447"/>
                  </a:cubicBezTo>
                  <a:cubicBezTo>
                    <a:pt x="56807" y="22201"/>
                    <a:pt x="54563" y="23015"/>
                    <a:pt x="52252" y="23874"/>
                  </a:cubicBezTo>
                  <a:cubicBezTo>
                    <a:pt x="51730" y="24227"/>
                    <a:pt x="51216" y="24587"/>
                    <a:pt x="50717" y="24959"/>
                  </a:cubicBezTo>
                  <a:close/>
                  <a:moveTo>
                    <a:pt x="43911" y="26598"/>
                  </a:moveTo>
                  <a:cubicBezTo>
                    <a:pt x="43772" y="26752"/>
                    <a:pt x="43637" y="26906"/>
                    <a:pt x="43506" y="27056"/>
                  </a:cubicBezTo>
                  <a:cubicBezTo>
                    <a:pt x="46417" y="25897"/>
                    <a:pt x="49333" y="24779"/>
                    <a:pt x="52154" y="23728"/>
                  </a:cubicBezTo>
                  <a:cubicBezTo>
                    <a:pt x="52968" y="23184"/>
                    <a:pt x="53801" y="22662"/>
                    <a:pt x="54645" y="22163"/>
                  </a:cubicBezTo>
                  <a:cubicBezTo>
                    <a:pt x="53062" y="22760"/>
                    <a:pt x="51422" y="23390"/>
                    <a:pt x="49745" y="24039"/>
                  </a:cubicBezTo>
                  <a:cubicBezTo>
                    <a:pt x="47959" y="24734"/>
                    <a:pt x="46132" y="25454"/>
                    <a:pt x="44294" y="26193"/>
                  </a:cubicBezTo>
                  <a:cubicBezTo>
                    <a:pt x="44162" y="26328"/>
                    <a:pt x="44035" y="26463"/>
                    <a:pt x="43911" y="26598"/>
                  </a:cubicBezTo>
                  <a:moveTo>
                    <a:pt x="38549" y="28369"/>
                  </a:moveTo>
                  <a:cubicBezTo>
                    <a:pt x="40421" y="27581"/>
                    <a:pt x="42309" y="26805"/>
                    <a:pt x="44185" y="26051"/>
                  </a:cubicBezTo>
                  <a:cubicBezTo>
                    <a:pt x="44560" y="25668"/>
                    <a:pt x="44958" y="25293"/>
                    <a:pt x="45374" y="24925"/>
                  </a:cubicBezTo>
                  <a:cubicBezTo>
                    <a:pt x="43250" y="25795"/>
                    <a:pt x="41086" y="26696"/>
                    <a:pt x="38921" y="27615"/>
                  </a:cubicBezTo>
                  <a:cubicBezTo>
                    <a:pt x="38786" y="27870"/>
                    <a:pt x="38662" y="28118"/>
                    <a:pt x="38549" y="28369"/>
                  </a:cubicBezTo>
                  <a:close/>
                  <a:moveTo>
                    <a:pt x="35131" y="28399"/>
                  </a:moveTo>
                  <a:cubicBezTo>
                    <a:pt x="35086" y="28636"/>
                    <a:pt x="35052" y="28868"/>
                    <a:pt x="35030" y="29105"/>
                  </a:cubicBezTo>
                  <a:cubicBezTo>
                    <a:pt x="35105" y="29071"/>
                    <a:pt x="35176" y="29037"/>
                    <a:pt x="35251" y="29007"/>
                  </a:cubicBezTo>
                  <a:cubicBezTo>
                    <a:pt x="36426" y="28493"/>
                    <a:pt x="37607" y="27983"/>
                    <a:pt x="38786" y="27480"/>
                  </a:cubicBezTo>
                  <a:cubicBezTo>
                    <a:pt x="38954" y="27172"/>
                    <a:pt x="39142" y="26861"/>
                    <a:pt x="39348" y="26550"/>
                  </a:cubicBezTo>
                  <a:cubicBezTo>
                    <a:pt x="37945" y="27157"/>
                    <a:pt x="36534" y="27773"/>
                    <a:pt x="35131" y="28399"/>
                  </a:cubicBezTo>
                  <a:close/>
                  <a:moveTo>
                    <a:pt x="32325" y="28741"/>
                  </a:moveTo>
                  <a:cubicBezTo>
                    <a:pt x="32347" y="28966"/>
                    <a:pt x="32381" y="29191"/>
                    <a:pt x="32418" y="29416"/>
                  </a:cubicBezTo>
                  <a:cubicBezTo>
                    <a:pt x="33263" y="29033"/>
                    <a:pt x="34114" y="28654"/>
                    <a:pt x="34966" y="28275"/>
                  </a:cubicBezTo>
                  <a:cubicBezTo>
                    <a:pt x="35019" y="27998"/>
                    <a:pt x="35082" y="27724"/>
                    <a:pt x="35161" y="27446"/>
                  </a:cubicBezTo>
                  <a:cubicBezTo>
                    <a:pt x="34216" y="27874"/>
                    <a:pt x="33266" y="28305"/>
                    <a:pt x="32325" y="28741"/>
                  </a:cubicBezTo>
                  <a:close/>
                  <a:moveTo>
                    <a:pt x="32261" y="27803"/>
                  </a:moveTo>
                  <a:cubicBezTo>
                    <a:pt x="32265" y="28050"/>
                    <a:pt x="32280" y="28302"/>
                    <a:pt x="32302" y="28549"/>
                  </a:cubicBezTo>
                  <a:cubicBezTo>
                    <a:pt x="33278" y="28099"/>
                    <a:pt x="34253" y="27656"/>
                    <a:pt x="35229" y="27214"/>
                  </a:cubicBezTo>
                  <a:cubicBezTo>
                    <a:pt x="35330" y="26891"/>
                    <a:pt x="35450" y="26568"/>
                    <a:pt x="35593" y="26246"/>
                  </a:cubicBezTo>
                  <a:cubicBezTo>
                    <a:pt x="34486" y="26760"/>
                    <a:pt x="33375" y="27277"/>
                    <a:pt x="32261" y="27803"/>
                  </a:cubicBezTo>
                  <a:moveTo>
                    <a:pt x="36092" y="24917"/>
                  </a:moveTo>
                  <a:cubicBezTo>
                    <a:pt x="34846" y="25518"/>
                    <a:pt x="33578" y="26129"/>
                    <a:pt x="32298" y="26748"/>
                  </a:cubicBezTo>
                  <a:cubicBezTo>
                    <a:pt x="32268" y="27030"/>
                    <a:pt x="32257" y="27311"/>
                    <a:pt x="32257" y="27596"/>
                  </a:cubicBezTo>
                  <a:lnTo>
                    <a:pt x="32257" y="27600"/>
                  </a:lnTo>
                  <a:cubicBezTo>
                    <a:pt x="33413" y="27056"/>
                    <a:pt x="34565" y="26520"/>
                    <a:pt x="35709" y="25987"/>
                  </a:cubicBezTo>
                  <a:cubicBezTo>
                    <a:pt x="35897" y="25589"/>
                    <a:pt x="36114" y="25188"/>
                    <a:pt x="36373" y="24782"/>
                  </a:cubicBezTo>
                  <a:cubicBezTo>
                    <a:pt x="36279" y="24827"/>
                    <a:pt x="36185" y="24872"/>
                    <a:pt x="36092" y="24917"/>
                  </a:cubicBezTo>
                  <a:close/>
                  <a:moveTo>
                    <a:pt x="29822" y="27739"/>
                  </a:moveTo>
                  <a:cubicBezTo>
                    <a:pt x="30591" y="27364"/>
                    <a:pt x="31357" y="26992"/>
                    <a:pt x="32122" y="26625"/>
                  </a:cubicBezTo>
                  <a:cubicBezTo>
                    <a:pt x="32156" y="26294"/>
                    <a:pt x="32212" y="25964"/>
                    <a:pt x="32287" y="25634"/>
                  </a:cubicBezTo>
                  <a:cubicBezTo>
                    <a:pt x="31413" y="26073"/>
                    <a:pt x="30531" y="26516"/>
                    <a:pt x="29642" y="26962"/>
                  </a:cubicBezTo>
                  <a:cubicBezTo>
                    <a:pt x="29694" y="27221"/>
                    <a:pt x="29754" y="27480"/>
                    <a:pt x="29822" y="27739"/>
                  </a:cubicBezTo>
                  <a:close/>
                  <a:moveTo>
                    <a:pt x="5280" y="47872"/>
                  </a:moveTo>
                  <a:cubicBezTo>
                    <a:pt x="4571" y="47478"/>
                    <a:pt x="4064" y="47020"/>
                    <a:pt x="3839" y="46488"/>
                  </a:cubicBezTo>
                  <a:cubicBezTo>
                    <a:pt x="3749" y="46274"/>
                    <a:pt x="3704" y="46049"/>
                    <a:pt x="3704" y="45816"/>
                  </a:cubicBezTo>
                  <a:cubicBezTo>
                    <a:pt x="3708" y="45096"/>
                    <a:pt x="4121" y="44304"/>
                    <a:pt x="4860" y="43445"/>
                  </a:cubicBezTo>
                  <a:cubicBezTo>
                    <a:pt x="5603" y="42586"/>
                    <a:pt x="6672" y="41663"/>
                    <a:pt x="8004" y="40683"/>
                  </a:cubicBezTo>
                  <a:cubicBezTo>
                    <a:pt x="10668" y="38725"/>
                    <a:pt x="14386" y="36560"/>
                    <a:pt x="18611" y="34327"/>
                  </a:cubicBezTo>
                  <a:cubicBezTo>
                    <a:pt x="22130" y="32466"/>
                    <a:pt x="26006" y="30564"/>
                    <a:pt x="29920" y="28703"/>
                  </a:cubicBezTo>
                  <a:cubicBezTo>
                    <a:pt x="29841" y="28471"/>
                    <a:pt x="29769" y="28238"/>
                    <a:pt x="29702" y="28005"/>
                  </a:cubicBezTo>
                  <a:cubicBezTo>
                    <a:pt x="20821" y="32335"/>
                    <a:pt x="11827" y="36935"/>
                    <a:pt x="6597" y="40717"/>
                  </a:cubicBezTo>
                  <a:cubicBezTo>
                    <a:pt x="4744" y="42060"/>
                    <a:pt x="3363" y="43298"/>
                    <a:pt x="2635" y="44375"/>
                  </a:cubicBezTo>
                  <a:cubicBezTo>
                    <a:pt x="2245" y="44949"/>
                    <a:pt x="2046" y="45471"/>
                    <a:pt x="2046" y="45932"/>
                  </a:cubicBezTo>
                  <a:cubicBezTo>
                    <a:pt x="2046" y="46187"/>
                    <a:pt x="2106" y="46428"/>
                    <a:pt x="2230" y="46649"/>
                  </a:cubicBezTo>
                  <a:cubicBezTo>
                    <a:pt x="2455" y="47058"/>
                    <a:pt x="2905" y="47429"/>
                    <a:pt x="3543" y="47756"/>
                  </a:cubicBezTo>
                  <a:cubicBezTo>
                    <a:pt x="4181" y="48082"/>
                    <a:pt x="5006" y="48360"/>
                    <a:pt x="5974" y="48581"/>
                  </a:cubicBezTo>
                  <a:cubicBezTo>
                    <a:pt x="6818" y="48776"/>
                    <a:pt x="7771" y="48934"/>
                    <a:pt x="8803" y="49046"/>
                  </a:cubicBezTo>
                  <a:cubicBezTo>
                    <a:pt x="7370" y="48750"/>
                    <a:pt x="6162" y="48360"/>
                    <a:pt x="5280" y="47872"/>
                  </a:cubicBezTo>
                  <a:close/>
                  <a:moveTo>
                    <a:pt x="7096" y="47846"/>
                  </a:moveTo>
                  <a:cubicBezTo>
                    <a:pt x="6331" y="47384"/>
                    <a:pt x="5809" y="46848"/>
                    <a:pt x="5618" y="46233"/>
                  </a:cubicBezTo>
                  <a:cubicBezTo>
                    <a:pt x="5569" y="46064"/>
                    <a:pt x="5543" y="45891"/>
                    <a:pt x="5543" y="45715"/>
                  </a:cubicBezTo>
                  <a:cubicBezTo>
                    <a:pt x="5543" y="44972"/>
                    <a:pt x="5970" y="44161"/>
                    <a:pt x="6728" y="43287"/>
                  </a:cubicBezTo>
                  <a:cubicBezTo>
                    <a:pt x="7486" y="42417"/>
                    <a:pt x="8582" y="41475"/>
                    <a:pt x="9948" y="40488"/>
                  </a:cubicBezTo>
                  <a:cubicBezTo>
                    <a:pt x="12683" y="38507"/>
                    <a:pt x="16495" y="36327"/>
                    <a:pt x="20828" y="34095"/>
                  </a:cubicBezTo>
                  <a:cubicBezTo>
                    <a:pt x="23774" y="32579"/>
                    <a:pt x="26959" y="31037"/>
                    <a:pt x="30212" y="29517"/>
                  </a:cubicBezTo>
                  <a:cubicBezTo>
                    <a:pt x="30130" y="29307"/>
                    <a:pt x="30055" y="29093"/>
                    <a:pt x="29980" y="28880"/>
                  </a:cubicBezTo>
                  <a:cubicBezTo>
                    <a:pt x="21635" y="32849"/>
                    <a:pt x="13474" y="37006"/>
                    <a:pt x="8559" y="40507"/>
                  </a:cubicBezTo>
                  <a:cubicBezTo>
                    <a:pt x="6657" y="41861"/>
                    <a:pt x="5243" y="43122"/>
                    <a:pt x="4496" y="44218"/>
                  </a:cubicBezTo>
                  <a:cubicBezTo>
                    <a:pt x="4094" y="44803"/>
                    <a:pt x="3888" y="45340"/>
                    <a:pt x="3892" y="45816"/>
                  </a:cubicBezTo>
                  <a:cubicBezTo>
                    <a:pt x="3892" y="46026"/>
                    <a:pt x="3929" y="46225"/>
                    <a:pt x="4008" y="46413"/>
                  </a:cubicBezTo>
                  <a:cubicBezTo>
                    <a:pt x="4211" y="46889"/>
                    <a:pt x="4680" y="47328"/>
                    <a:pt x="5370" y="47711"/>
                  </a:cubicBezTo>
                  <a:cubicBezTo>
                    <a:pt x="6064" y="48093"/>
                    <a:pt x="6976" y="48420"/>
                    <a:pt x="8049" y="48686"/>
                  </a:cubicBezTo>
                  <a:cubicBezTo>
                    <a:pt x="8694" y="48844"/>
                    <a:pt x="9396" y="48983"/>
                    <a:pt x="10143" y="49095"/>
                  </a:cubicBezTo>
                  <a:cubicBezTo>
                    <a:pt x="10184" y="49095"/>
                    <a:pt x="10229" y="49095"/>
                    <a:pt x="10270" y="49095"/>
                  </a:cubicBezTo>
                  <a:lnTo>
                    <a:pt x="10270" y="49095"/>
                  </a:lnTo>
                  <a:cubicBezTo>
                    <a:pt x="10315" y="49095"/>
                    <a:pt x="10360" y="49095"/>
                    <a:pt x="10405" y="49095"/>
                  </a:cubicBezTo>
                  <a:cubicBezTo>
                    <a:pt x="9066" y="48765"/>
                    <a:pt x="7933" y="48349"/>
                    <a:pt x="7096" y="47846"/>
                  </a:cubicBezTo>
                  <a:moveTo>
                    <a:pt x="8905" y="47842"/>
                  </a:moveTo>
                  <a:cubicBezTo>
                    <a:pt x="8083" y="47306"/>
                    <a:pt x="7543" y="46686"/>
                    <a:pt x="7404" y="45974"/>
                  </a:cubicBezTo>
                  <a:cubicBezTo>
                    <a:pt x="7381" y="45857"/>
                    <a:pt x="7370" y="45737"/>
                    <a:pt x="7370" y="45613"/>
                  </a:cubicBezTo>
                  <a:cubicBezTo>
                    <a:pt x="7370" y="44679"/>
                    <a:pt x="8027" y="43644"/>
                    <a:pt x="9175" y="42514"/>
                  </a:cubicBezTo>
                  <a:cubicBezTo>
                    <a:pt x="10323" y="41385"/>
                    <a:pt x="11970" y="40166"/>
                    <a:pt x="13989" y="38886"/>
                  </a:cubicBezTo>
                  <a:cubicBezTo>
                    <a:pt x="18022" y="36327"/>
                    <a:pt x="23534" y="33532"/>
                    <a:pt x="29458" y="30774"/>
                  </a:cubicBezTo>
                  <a:cubicBezTo>
                    <a:pt x="29811" y="30613"/>
                    <a:pt x="30167" y="30448"/>
                    <a:pt x="30520" y="30283"/>
                  </a:cubicBezTo>
                  <a:cubicBezTo>
                    <a:pt x="30437" y="30084"/>
                    <a:pt x="30359" y="29889"/>
                    <a:pt x="30280" y="29690"/>
                  </a:cubicBezTo>
                  <a:cubicBezTo>
                    <a:pt x="22509" y="33314"/>
                    <a:pt x="15122" y="37074"/>
                    <a:pt x="10514" y="40308"/>
                  </a:cubicBezTo>
                  <a:cubicBezTo>
                    <a:pt x="8563" y="41678"/>
                    <a:pt x="7111" y="42953"/>
                    <a:pt x="6346" y="44075"/>
                  </a:cubicBezTo>
                  <a:cubicBezTo>
                    <a:pt x="5937" y="44672"/>
                    <a:pt x="5723" y="45223"/>
                    <a:pt x="5723" y="45715"/>
                  </a:cubicBezTo>
                  <a:cubicBezTo>
                    <a:pt x="5723" y="45872"/>
                    <a:pt x="5745" y="46030"/>
                    <a:pt x="5794" y="46180"/>
                  </a:cubicBezTo>
                  <a:cubicBezTo>
                    <a:pt x="5959" y="46732"/>
                    <a:pt x="6443" y="47242"/>
                    <a:pt x="7190" y="47692"/>
                  </a:cubicBezTo>
                  <a:cubicBezTo>
                    <a:pt x="7936" y="48139"/>
                    <a:pt x="8942" y="48525"/>
                    <a:pt x="10128" y="48836"/>
                  </a:cubicBezTo>
                  <a:cubicBezTo>
                    <a:pt x="10465" y="48926"/>
                    <a:pt x="10818" y="49009"/>
                    <a:pt x="11186" y="49084"/>
                  </a:cubicBezTo>
                  <a:cubicBezTo>
                    <a:pt x="11358" y="49084"/>
                    <a:pt x="11531" y="49077"/>
                    <a:pt x="11707" y="49073"/>
                  </a:cubicBezTo>
                  <a:cubicBezTo>
                    <a:pt x="10585" y="48728"/>
                    <a:pt x="9632" y="48319"/>
                    <a:pt x="8905" y="47842"/>
                  </a:cubicBezTo>
                  <a:moveTo>
                    <a:pt x="10694" y="47842"/>
                  </a:moveTo>
                  <a:cubicBezTo>
                    <a:pt x="9820" y="47223"/>
                    <a:pt x="9272" y="46503"/>
                    <a:pt x="9193" y="45696"/>
                  </a:cubicBezTo>
                  <a:cubicBezTo>
                    <a:pt x="9186" y="45628"/>
                    <a:pt x="9182" y="45565"/>
                    <a:pt x="9182" y="45501"/>
                  </a:cubicBezTo>
                  <a:cubicBezTo>
                    <a:pt x="9186" y="44450"/>
                    <a:pt x="9985" y="43283"/>
                    <a:pt x="11373" y="42012"/>
                  </a:cubicBezTo>
                  <a:cubicBezTo>
                    <a:pt x="12762" y="40740"/>
                    <a:pt x="14750" y="39366"/>
                    <a:pt x="17159" y="37933"/>
                  </a:cubicBezTo>
                  <a:cubicBezTo>
                    <a:pt x="20915" y="35701"/>
                    <a:pt x="25695" y="33326"/>
                    <a:pt x="30824" y="30984"/>
                  </a:cubicBezTo>
                  <a:cubicBezTo>
                    <a:pt x="30745" y="30804"/>
                    <a:pt x="30666" y="30628"/>
                    <a:pt x="30591" y="30448"/>
                  </a:cubicBezTo>
                  <a:cubicBezTo>
                    <a:pt x="23425" y="33750"/>
                    <a:pt x="16761" y="37138"/>
                    <a:pt x="12461" y="40109"/>
                  </a:cubicBezTo>
                  <a:cubicBezTo>
                    <a:pt x="10462" y="41494"/>
                    <a:pt x="8972" y="42792"/>
                    <a:pt x="8184" y="43936"/>
                  </a:cubicBezTo>
                  <a:cubicBezTo>
                    <a:pt x="7764" y="44544"/>
                    <a:pt x="7546" y="45107"/>
                    <a:pt x="7550" y="45613"/>
                  </a:cubicBezTo>
                  <a:cubicBezTo>
                    <a:pt x="7550" y="45726"/>
                    <a:pt x="7558" y="45835"/>
                    <a:pt x="7580" y="45940"/>
                  </a:cubicBezTo>
                  <a:cubicBezTo>
                    <a:pt x="7704" y="46581"/>
                    <a:pt x="8203" y="47170"/>
                    <a:pt x="9002" y="47692"/>
                  </a:cubicBezTo>
                  <a:cubicBezTo>
                    <a:pt x="9801" y="48214"/>
                    <a:pt x="10901" y="48664"/>
                    <a:pt x="12206" y="49031"/>
                  </a:cubicBezTo>
                  <a:cubicBezTo>
                    <a:pt x="12229" y="49039"/>
                    <a:pt x="12255" y="49046"/>
                    <a:pt x="12278" y="49054"/>
                  </a:cubicBezTo>
                  <a:cubicBezTo>
                    <a:pt x="12525" y="49043"/>
                    <a:pt x="12769" y="49031"/>
                    <a:pt x="13017" y="49016"/>
                  </a:cubicBezTo>
                  <a:cubicBezTo>
                    <a:pt x="12101" y="48671"/>
                    <a:pt x="11317" y="48277"/>
                    <a:pt x="10694" y="47842"/>
                  </a:cubicBezTo>
                  <a:close/>
                  <a:moveTo>
                    <a:pt x="14352" y="48923"/>
                  </a:moveTo>
                  <a:cubicBezTo>
                    <a:pt x="13621" y="48593"/>
                    <a:pt x="12983" y="48225"/>
                    <a:pt x="12461" y="47827"/>
                  </a:cubicBezTo>
                  <a:cubicBezTo>
                    <a:pt x="11538" y="47114"/>
                    <a:pt x="10987" y="46293"/>
                    <a:pt x="10979" y="45377"/>
                  </a:cubicBezTo>
                  <a:lnTo>
                    <a:pt x="10979" y="45358"/>
                  </a:lnTo>
                  <a:cubicBezTo>
                    <a:pt x="10979" y="44492"/>
                    <a:pt x="11508" y="43550"/>
                    <a:pt x="12450" y="42548"/>
                  </a:cubicBezTo>
                  <a:cubicBezTo>
                    <a:pt x="13392" y="41543"/>
                    <a:pt x="14754" y="40469"/>
                    <a:pt x="16435" y="39351"/>
                  </a:cubicBezTo>
                  <a:cubicBezTo>
                    <a:pt x="19804" y="37111"/>
                    <a:pt x="24472" y="34688"/>
                    <a:pt x="29683" y="32271"/>
                  </a:cubicBezTo>
                  <a:cubicBezTo>
                    <a:pt x="30152" y="32054"/>
                    <a:pt x="30629" y="31836"/>
                    <a:pt x="31109" y="31618"/>
                  </a:cubicBezTo>
                  <a:cubicBezTo>
                    <a:pt x="31038" y="31461"/>
                    <a:pt x="30966" y="31303"/>
                    <a:pt x="30895" y="31146"/>
                  </a:cubicBezTo>
                  <a:cubicBezTo>
                    <a:pt x="24355" y="34132"/>
                    <a:pt x="18386" y="37171"/>
                    <a:pt x="14397" y="39892"/>
                  </a:cubicBezTo>
                  <a:cubicBezTo>
                    <a:pt x="12345" y="41291"/>
                    <a:pt x="10818" y="42608"/>
                    <a:pt x="10015" y="43779"/>
                  </a:cubicBezTo>
                  <a:cubicBezTo>
                    <a:pt x="9584" y="44402"/>
                    <a:pt x="9359" y="44979"/>
                    <a:pt x="9362" y="45501"/>
                  </a:cubicBezTo>
                  <a:cubicBezTo>
                    <a:pt x="9362" y="45561"/>
                    <a:pt x="9362" y="45617"/>
                    <a:pt x="9370" y="45677"/>
                  </a:cubicBezTo>
                  <a:cubicBezTo>
                    <a:pt x="9441" y="46413"/>
                    <a:pt x="9944" y="47092"/>
                    <a:pt x="10799" y="47696"/>
                  </a:cubicBezTo>
                  <a:cubicBezTo>
                    <a:pt x="11486" y="48184"/>
                    <a:pt x="12390" y="48615"/>
                    <a:pt x="13463" y="48990"/>
                  </a:cubicBezTo>
                  <a:cubicBezTo>
                    <a:pt x="13760" y="48971"/>
                    <a:pt x="14056" y="48949"/>
                    <a:pt x="14352" y="48923"/>
                  </a:cubicBezTo>
                  <a:moveTo>
                    <a:pt x="14716" y="49084"/>
                  </a:moveTo>
                  <a:cubicBezTo>
                    <a:pt x="14458" y="49107"/>
                    <a:pt x="14195" y="49129"/>
                    <a:pt x="13936" y="49148"/>
                  </a:cubicBezTo>
                  <a:cubicBezTo>
                    <a:pt x="14045" y="49182"/>
                    <a:pt x="14154" y="49215"/>
                    <a:pt x="14266" y="49249"/>
                  </a:cubicBezTo>
                  <a:cubicBezTo>
                    <a:pt x="14529" y="49242"/>
                    <a:pt x="14795" y="49234"/>
                    <a:pt x="15062" y="49223"/>
                  </a:cubicBezTo>
                  <a:cubicBezTo>
                    <a:pt x="14945" y="49178"/>
                    <a:pt x="14833" y="49133"/>
                    <a:pt x="14716" y="49084"/>
                  </a:cubicBezTo>
                  <a:moveTo>
                    <a:pt x="16420" y="49152"/>
                  </a:moveTo>
                  <a:cubicBezTo>
                    <a:pt x="16281" y="49088"/>
                    <a:pt x="16146" y="49020"/>
                    <a:pt x="16011" y="48953"/>
                  </a:cubicBezTo>
                  <a:cubicBezTo>
                    <a:pt x="15707" y="48986"/>
                    <a:pt x="15399" y="49020"/>
                    <a:pt x="15095" y="49050"/>
                  </a:cubicBezTo>
                  <a:cubicBezTo>
                    <a:pt x="15227" y="49103"/>
                    <a:pt x="15362" y="49155"/>
                    <a:pt x="15501" y="49204"/>
                  </a:cubicBezTo>
                  <a:cubicBezTo>
                    <a:pt x="15804" y="49189"/>
                    <a:pt x="16112" y="49170"/>
                    <a:pt x="16420" y="49152"/>
                  </a:cubicBezTo>
                  <a:moveTo>
                    <a:pt x="16776" y="49313"/>
                  </a:moveTo>
                  <a:cubicBezTo>
                    <a:pt x="16506" y="49335"/>
                    <a:pt x="16232" y="49350"/>
                    <a:pt x="15962" y="49365"/>
                  </a:cubicBezTo>
                  <a:cubicBezTo>
                    <a:pt x="16075" y="49407"/>
                    <a:pt x="16191" y="49444"/>
                    <a:pt x="16307" y="49482"/>
                  </a:cubicBezTo>
                  <a:cubicBezTo>
                    <a:pt x="16322" y="49485"/>
                    <a:pt x="16337" y="49489"/>
                    <a:pt x="16352" y="49497"/>
                  </a:cubicBezTo>
                  <a:cubicBezTo>
                    <a:pt x="16626" y="49493"/>
                    <a:pt x="16900" y="49489"/>
                    <a:pt x="17178" y="49482"/>
                  </a:cubicBezTo>
                  <a:cubicBezTo>
                    <a:pt x="17043" y="49429"/>
                    <a:pt x="16908" y="49373"/>
                    <a:pt x="16776" y="49313"/>
                  </a:cubicBezTo>
                  <a:close/>
                  <a:moveTo>
                    <a:pt x="18067" y="49204"/>
                  </a:moveTo>
                  <a:cubicBezTo>
                    <a:pt x="17759" y="49234"/>
                    <a:pt x="17455" y="49260"/>
                    <a:pt x="17151" y="49287"/>
                  </a:cubicBezTo>
                  <a:cubicBezTo>
                    <a:pt x="17302" y="49347"/>
                    <a:pt x="17455" y="49410"/>
                    <a:pt x="17613" y="49470"/>
                  </a:cubicBezTo>
                  <a:cubicBezTo>
                    <a:pt x="17917" y="49459"/>
                    <a:pt x="18221" y="49448"/>
                    <a:pt x="18525" y="49433"/>
                  </a:cubicBezTo>
                  <a:cubicBezTo>
                    <a:pt x="18367" y="49358"/>
                    <a:pt x="18217" y="49279"/>
                    <a:pt x="18067" y="49204"/>
                  </a:cubicBezTo>
                  <a:close/>
                  <a:moveTo>
                    <a:pt x="19860" y="49347"/>
                  </a:moveTo>
                  <a:cubicBezTo>
                    <a:pt x="19692" y="49249"/>
                    <a:pt x="19530" y="49155"/>
                    <a:pt x="19369" y="49058"/>
                  </a:cubicBezTo>
                  <a:cubicBezTo>
                    <a:pt x="19039" y="49099"/>
                    <a:pt x="18709" y="49137"/>
                    <a:pt x="18378" y="49170"/>
                  </a:cubicBezTo>
                  <a:cubicBezTo>
                    <a:pt x="18543" y="49253"/>
                    <a:pt x="18709" y="49332"/>
                    <a:pt x="18881" y="49410"/>
                  </a:cubicBezTo>
                  <a:cubicBezTo>
                    <a:pt x="19208" y="49392"/>
                    <a:pt x="19534" y="49369"/>
                    <a:pt x="19860" y="49347"/>
                  </a:cubicBezTo>
                  <a:close/>
                  <a:moveTo>
                    <a:pt x="20157" y="49504"/>
                  </a:moveTo>
                  <a:cubicBezTo>
                    <a:pt x="19853" y="49531"/>
                    <a:pt x="19549" y="49553"/>
                    <a:pt x="19249" y="49576"/>
                  </a:cubicBezTo>
                  <a:cubicBezTo>
                    <a:pt x="19418" y="49647"/>
                    <a:pt x="19594" y="49718"/>
                    <a:pt x="19770" y="49789"/>
                  </a:cubicBezTo>
                  <a:cubicBezTo>
                    <a:pt x="20067" y="49786"/>
                    <a:pt x="20367" y="49774"/>
                    <a:pt x="20663" y="49763"/>
                  </a:cubicBezTo>
                  <a:cubicBezTo>
                    <a:pt x="20491" y="49681"/>
                    <a:pt x="20322" y="49594"/>
                    <a:pt x="20157" y="49504"/>
                  </a:cubicBezTo>
                  <a:moveTo>
                    <a:pt x="21977" y="49699"/>
                  </a:moveTo>
                  <a:cubicBezTo>
                    <a:pt x="21793" y="49594"/>
                    <a:pt x="21616" y="49489"/>
                    <a:pt x="21440" y="49380"/>
                  </a:cubicBezTo>
                  <a:cubicBezTo>
                    <a:pt x="21117" y="49418"/>
                    <a:pt x="20791" y="49448"/>
                    <a:pt x="20464" y="49478"/>
                  </a:cubicBezTo>
                  <a:cubicBezTo>
                    <a:pt x="20648" y="49572"/>
                    <a:pt x="20832" y="49662"/>
                    <a:pt x="21024" y="49752"/>
                  </a:cubicBezTo>
                  <a:cubicBezTo>
                    <a:pt x="21339" y="49737"/>
                    <a:pt x="21658" y="49718"/>
                    <a:pt x="21977" y="49699"/>
                  </a:cubicBezTo>
                  <a:close/>
                  <a:moveTo>
                    <a:pt x="22832" y="50153"/>
                  </a:moveTo>
                  <a:cubicBezTo>
                    <a:pt x="22641" y="50056"/>
                    <a:pt x="22453" y="49958"/>
                    <a:pt x="22273" y="49861"/>
                  </a:cubicBezTo>
                  <a:cubicBezTo>
                    <a:pt x="21977" y="49883"/>
                    <a:pt x="21680" y="49898"/>
                    <a:pt x="21384" y="49917"/>
                  </a:cubicBezTo>
                  <a:cubicBezTo>
                    <a:pt x="21575" y="50000"/>
                    <a:pt x="21766" y="50082"/>
                    <a:pt x="21965" y="50165"/>
                  </a:cubicBezTo>
                  <a:cubicBezTo>
                    <a:pt x="22254" y="50161"/>
                    <a:pt x="22543" y="50157"/>
                    <a:pt x="22832" y="50153"/>
                  </a:cubicBezTo>
                  <a:close/>
                  <a:moveTo>
                    <a:pt x="23181" y="50322"/>
                  </a:moveTo>
                  <a:cubicBezTo>
                    <a:pt x="22926" y="50330"/>
                    <a:pt x="22667" y="50333"/>
                    <a:pt x="22408" y="50337"/>
                  </a:cubicBezTo>
                  <a:cubicBezTo>
                    <a:pt x="22532" y="50386"/>
                    <a:pt x="22659" y="50435"/>
                    <a:pt x="22783" y="50480"/>
                  </a:cubicBezTo>
                  <a:cubicBezTo>
                    <a:pt x="22843" y="50502"/>
                    <a:pt x="22903" y="50525"/>
                    <a:pt x="22960" y="50544"/>
                  </a:cubicBezTo>
                  <a:cubicBezTo>
                    <a:pt x="23211" y="50555"/>
                    <a:pt x="23462" y="50562"/>
                    <a:pt x="23714" y="50566"/>
                  </a:cubicBezTo>
                  <a:cubicBezTo>
                    <a:pt x="23534" y="50487"/>
                    <a:pt x="23357" y="50405"/>
                    <a:pt x="23181" y="50322"/>
                  </a:cubicBezTo>
                  <a:moveTo>
                    <a:pt x="24408" y="50270"/>
                  </a:moveTo>
                  <a:cubicBezTo>
                    <a:pt x="24119" y="50285"/>
                    <a:pt x="23834" y="50300"/>
                    <a:pt x="23545" y="50311"/>
                  </a:cubicBezTo>
                  <a:cubicBezTo>
                    <a:pt x="23744" y="50401"/>
                    <a:pt x="23943" y="50487"/>
                    <a:pt x="24145" y="50574"/>
                  </a:cubicBezTo>
                  <a:cubicBezTo>
                    <a:pt x="24318" y="50574"/>
                    <a:pt x="24494" y="50577"/>
                    <a:pt x="24667" y="50577"/>
                  </a:cubicBezTo>
                  <a:lnTo>
                    <a:pt x="24667" y="50577"/>
                  </a:lnTo>
                  <a:lnTo>
                    <a:pt x="24678" y="50577"/>
                  </a:lnTo>
                  <a:cubicBezTo>
                    <a:pt x="24779" y="50577"/>
                    <a:pt x="24881" y="50577"/>
                    <a:pt x="24982" y="50574"/>
                  </a:cubicBezTo>
                  <a:cubicBezTo>
                    <a:pt x="24787" y="50476"/>
                    <a:pt x="24595" y="50375"/>
                    <a:pt x="24408" y="50270"/>
                  </a:cubicBezTo>
                  <a:moveTo>
                    <a:pt x="26231" y="50547"/>
                  </a:moveTo>
                  <a:cubicBezTo>
                    <a:pt x="26025" y="50431"/>
                    <a:pt x="25826" y="50307"/>
                    <a:pt x="25631" y="50183"/>
                  </a:cubicBezTo>
                  <a:cubicBezTo>
                    <a:pt x="25327" y="50210"/>
                    <a:pt x="25019" y="50232"/>
                    <a:pt x="24712" y="50251"/>
                  </a:cubicBezTo>
                  <a:cubicBezTo>
                    <a:pt x="24914" y="50360"/>
                    <a:pt x="25124" y="50465"/>
                    <a:pt x="25338" y="50570"/>
                  </a:cubicBezTo>
                  <a:cubicBezTo>
                    <a:pt x="25635" y="50566"/>
                    <a:pt x="25935" y="50559"/>
                    <a:pt x="26231" y="50547"/>
                  </a:cubicBezTo>
                  <a:close/>
                  <a:moveTo>
                    <a:pt x="26520" y="50716"/>
                  </a:moveTo>
                  <a:cubicBezTo>
                    <a:pt x="26246" y="50727"/>
                    <a:pt x="25969" y="50735"/>
                    <a:pt x="25691" y="50742"/>
                  </a:cubicBezTo>
                  <a:cubicBezTo>
                    <a:pt x="25882" y="50832"/>
                    <a:pt x="26078" y="50922"/>
                    <a:pt x="26276" y="51009"/>
                  </a:cubicBezTo>
                  <a:cubicBezTo>
                    <a:pt x="26547" y="51016"/>
                    <a:pt x="26817" y="51020"/>
                    <a:pt x="27087" y="51024"/>
                  </a:cubicBezTo>
                  <a:cubicBezTo>
                    <a:pt x="26895" y="50922"/>
                    <a:pt x="26708" y="50821"/>
                    <a:pt x="26520" y="50716"/>
                  </a:cubicBezTo>
                  <a:moveTo>
                    <a:pt x="28306" y="51020"/>
                  </a:moveTo>
                  <a:cubicBezTo>
                    <a:pt x="28104" y="50896"/>
                    <a:pt x="27905" y="50776"/>
                    <a:pt x="27713" y="50649"/>
                  </a:cubicBezTo>
                  <a:cubicBezTo>
                    <a:pt x="27417" y="50671"/>
                    <a:pt x="27121" y="50686"/>
                    <a:pt x="26824" y="50701"/>
                  </a:cubicBezTo>
                  <a:cubicBezTo>
                    <a:pt x="27027" y="50810"/>
                    <a:pt x="27229" y="50919"/>
                    <a:pt x="27439" y="51024"/>
                  </a:cubicBezTo>
                  <a:cubicBezTo>
                    <a:pt x="27462" y="51024"/>
                    <a:pt x="27485" y="51024"/>
                    <a:pt x="27507" y="51024"/>
                  </a:cubicBezTo>
                  <a:lnTo>
                    <a:pt x="27511" y="51024"/>
                  </a:lnTo>
                  <a:cubicBezTo>
                    <a:pt x="27777" y="51024"/>
                    <a:pt x="28040" y="51024"/>
                    <a:pt x="28306" y="51020"/>
                  </a:cubicBezTo>
                  <a:moveTo>
                    <a:pt x="29154" y="51500"/>
                  </a:moveTo>
                  <a:cubicBezTo>
                    <a:pt x="28963" y="51399"/>
                    <a:pt x="28775" y="51294"/>
                    <a:pt x="28591" y="51185"/>
                  </a:cubicBezTo>
                  <a:cubicBezTo>
                    <a:pt x="28325" y="51193"/>
                    <a:pt x="28055" y="51196"/>
                    <a:pt x="27788" y="51200"/>
                  </a:cubicBezTo>
                  <a:cubicBezTo>
                    <a:pt x="27980" y="51290"/>
                    <a:pt x="28171" y="51384"/>
                    <a:pt x="28366" y="51474"/>
                  </a:cubicBezTo>
                  <a:cubicBezTo>
                    <a:pt x="28629" y="51485"/>
                    <a:pt x="28892" y="51493"/>
                    <a:pt x="29154" y="51500"/>
                  </a:cubicBezTo>
                  <a:moveTo>
                    <a:pt x="29492" y="51680"/>
                  </a:moveTo>
                  <a:cubicBezTo>
                    <a:pt x="29255" y="51677"/>
                    <a:pt x="29023" y="51669"/>
                    <a:pt x="28790" y="51662"/>
                  </a:cubicBezTo>
                  <a:cubicBezTo>
                    <a:pt x="28862" y="51695"/>
                    <a:pt x="28940" y="51729"/>
                    <a:pt x="29015" y="51759"/>
                  </a:cubicBezTo>
                  <a:cubicBezTo>
                    <a:pt x="29113" y="51804"/>
                    <a:pt x="29214" y="51845"/>
                    <a:pt x="29315" y="51887"/>
                  </a:cubicBezTo>
                  <a:cubicBezTo>
                    <a:pt x="29548" y="51909"/>
                    <a:pt x="29777" y="51928"/>
                    <a:pt x="30006" y="51943"/>
                  </a:cubicBezTo>
                  <a:cubicBezTo>
                    <a:pt x="29833" y="51857"/>
                    <a:pt x="29661" y="51770"/>
                    <a:pt x="29492" y="51680"/>
                  </a:cubicBezTo>
                  <a:moveTo>
                    <a:pt x="31184" y="52014"/>
                  </a:moveTo>
                  <a:cubicBezTo>
                    <a:pt x="30993" y="51909"/>
                    <a:pt x="30805" y="51800"/>
                    <a:pt x="30621" y="51688"/>
                  </a:cubicBezTo>
                  <a:cubicBezTo>
                    <a:pt x="30516" y="51688"/>
                    <a:pt x="30415" y="51688"/>
                    <a:pt x="30314" y="51688"/>
                  </a:cubicBezTo>
                  <a:cubicBezTo>
                    <a:pt x="30156" y="51688"/>
                    <a:pt x="29998" y="51688"/>
                    <a:pt x="29845" y="51688"/>
                  </a:cubicBezTo>
                  <a:cubicBezTo>
                    <a:pt x="30032" y="51785"/>
                    <a:pt x="30227" y="51879"/>
                    <a:pt x="30422" y="51973"/>
                  </a:cubicBezTo>
                  <a:cubicBezTo>
                    <a:pt x="30677" y="51988"/>
                    <a:pt x="30929" y="52003"/>
                    <a:pt x="31184" y="52014"/>
                  </a:cubicBezTo>
                  <a:moveTo>
                    <a:pt x="31514" y="52198"/>
                  </a:moveTo>
                  <a:cubicBezTo>
                    <a:pt x="31289" y="52191"/>
                    <a:pt x="31064" y="52179"/>
                    <a:pt x="30839" y="52168"/>
                  </a:cubicBezTo>
                  <a:cubicBezTo>
                    <a:pt x="30895" y="52194"/>
                    <a:pt x="30951" y="52221"/>
                    <a:pt x="31008" y="52243"/>
                  </a:cubicBezTo>
                  <a:cubicBezTo>
                    <a:pt x="31124" y="52299"/>
                    <a:pt x="31244" y="52352"/>
                    <a:pt x="31364" y="52405"/>
                  </a:cubicBezTo>
                  <a:cubicBezTo>
                    <a:pt x="31585" y="52427"/>
                    <a:pt x="31807" y="52450"/>
                    <a:pt x="32028" y="52472"/>
                  </a:cubicBezTo>
                  <a:cubicBezTo>
                    <a:pt x="31856" y="52382"/>
                    <a:pt x="31683" y="52292"/>
                    <a:pt x="31514" y="52198"/>
                  </a:cubicBezTo>
                  <a:close/>
                  <a:moveTo>
                    <a:pt x="33184" y="52566"/>
                  </a:moveTo>
                  <a:cubicBezTo>
                    <a:pt x="32992" y="52453"/>
                    <a:pt x="32805" y="52284"/>
                    <a:pt x="32621" y="52224"/>
                  </a:cubicBezTo>
                  <a:cubicBezTo>
                    <a:pt x="32370" y="52224"/>
                    <a:pt x="32118" y="52217"/>
                    <a:pt x="31863" y="52209"/>
                  </a:cubicBezTo>
                  <a:cubicBezTo>
                    <a:pt x="32054" y="52311"/>
                    <a:pt x="32246" y="52412"/>
                    <a:pt x="32445" y="52510"/>
                  </a:cubicBezTo>
                  <a:cubicBezTo>
                    <a:pt x="32689" y="52528"/>
                    <a:pt x="32936" y="52547"/>
                    <a:pt x="33184" y="52566"/>
                  </a:cubicBezTo>
                  <a:close/>
                  <a:moveTo>
                    <a:pt x="33510" y="52753"/>
                  </a:moveTo>
                  <a:cubicBezTo>
                    <a:pt x="33289" y="52738"/>
                    <a:pt x="33071" y="52723"/>
                    <a:pt x="32850" y="52708"/>
                  </a:cubicBezTo>
                  <a:cubicBezTo>
                    <a:pt x="33022" y="52791"/>
                    <a:pt x="33199" y="52874"/>
                    <a:pt x="33375" y="52956"/>
                  </a:cubicBezTo>
                  <a:cubicBezTo>
                    <a:pt x="33589" y="52982"/>
                    <a:pt x="33807" y="53009"/>
                    <a:pt x="34021" y="53035"/>
                  </a:cubicBezTo>
                  <a:cubicBezTo>
                    <a:pt x="33848" y="52941"/>
                    <a:pt x="33679" y="52847"/>
                    <a:pt x="33510" y="52753"/>
                  </a:cubicBezTo>
                  <a:close/>
                  <a:moveTo>
                    <a:pt x="35146" y="53147"/>
                  </a:moveTo>
                  <a:cubicBezTo>
                    <a:pt x="34959" y="53035"/>
                    <a:pt x="34771" y="52919"/>
                    <a:pt x="34587" y="52798"/>
                  </a:cubicBezTo>
                  <a:cubicBezTo>
                    <a:pt x="34343" y="52791"/>
                    <a:pt x="34099" y="52783"/>
                    <a:pt x="33855" y="52768"/>
                  </a:cubicBezTo>
                  <a:cubicBezTo>
                    <a:pt x="33919" y="52806"/>
                    <a:pt x="33983" y="52840"/>
                    <a:pt x="34043" y="52874"/>
                  </a:cubicBezTo>
                  <a:cubicBezTo>
                    <a:pt x="34174" y="52941"/>
                    <a:pt x="34302" y="53012"/>
                    <a:pt x="34433" y="53080"/>
                  </a:cubicBezTo>
                  <a:cubicBezTo>
                    <a:pt x="34670" y="53102"/>
                    <a:pt x="34910" y="53129"/>
                    <a:pt x="35146" y="53147"/>
                  </a:cubicBezTo>
                  <a:moveTo>
                    <a:pt x="35469" y="53339"/>
                  </a:moveTo>
                  <a:cubicBezTo>
                    <a:pt x="35259" y="53324"/>
                    <a:pt x="35045" y="53305"/>
                    <a:pt x="34831" y="53283"/>
                  </a:cubicBezTo>
                  <a:cubicBezTo>
                    <a:pt x="35004" y="53369"/>
                    <a:pt x="35176" y="53455"/>
                    <a:pt x="35352" y="53538"/>
                  </a:cubicBezTo>
                  <a:cubicBezTo>
                    <a:pt x="35559" y="53571"/>
                    <a:pt x="35769" y="53601"/>
                    <a:pt x="35975" y="53631"/>
                  </a:cubicBezTo>
                  <a:cubicBezTo>
                    <a:pt x="35806" y="53534"/>
                    <a:pt x="35638" y="53436"/>
                    <a:pt x="35469" y="53339"/>
                  </a:cubicBezTo>
                  <a:moveTo>
                    <a:pt x="37075" y="53763"/>
                  </a:moveTo>
                  <a:cubicBezTo>
                    <a:pt x="36887" y="53646"/>
                    <a:pt x="36699" y="53526"/>
                    <a:pt x="36519" y="53406"/>
                  </a:cubicBezTo>
                  <a:cubicBezTo>
                    <a:pt x="36283" y="53395"/>
                    <a:pt x="36050" y="53380"/>
                    <a:pt x="35814" y="53365"/>
                  </a:cubicBezTo>
                  <a:cubicBezTo>
                    <a:pt x="36002" y="53474"/>
                    <a:pt x="36189" y="53579"/>
                    <a:pt x="36384" y="53684"/>
                  </a:cubicBezTo>
                  <a:cubicBezTo>
                    <a:pt x="36613" y="53714"/>
                    <a:pt x="36846" y="53740"/>
                    <a:pt x="37075" y="53763"/>
                  </a:cubicBezTo>
                  <a:close/>
                  <a:moveTo>
                    <a:pt x="37394" y="53962"/>
                  </a:moveTo>
                  <a:cubicBezTo>
                    <a:pt x="37187" y="53939"/>
                    <a:pt x="36985" y="53917"/>
                    <a:pt x="36778" y="53894"/>
                  </a:cubicBezTo>
                  <a:cubicBezTo>
                    <a:pt x="36947" y="53984"/>
                    <a:pt x="37116" y="54070"/>
                    <a:pt x="37289" y="54157"/>
                  </a:cubicBezTo>
                  <a:cubicBezTo>
                    <a:pt x="37491" y="54194"/>
                    <a:pt x="37690" y="54228"/>
                    <a:pt x="37893" y="54258"/>
                  </a:cubicBezTo>
                  <a:cubicBezTo>
                    <a:pt x="37724" y="54160"/>
                    <a:pt x="37559" y="54059"/>
                    <a:pt x="37394" y="53962"/>
                  </a:cubicBezTo>
                  <a:close/>
                  <a:moveTo>
                    <a:pt x="38962" y="54412"/>
                  </a:moveTo>
                  <a:cubicBezTo>
                    <a:pt x="38778" y="54292"/>
                    <a:pt x="38594" y="54172"/>
                    <a:pt x="38414" y="54048"/>
                  </a:cubicBezTo>
                  <a:cubicBezTo>
                    <a:pt x="38185" y="54033"/>
                    <a:pt x="37960" y="54014"/>
                    <a:pt x="37731" y="53992"/>
                  </a:cubicBezTo>
                  <a:cubicBezTo>
                    <a:pt x="37919" y="54104"/>
                    <a:pt x="38106" y="54213"/>
                    <a:pt x="38294" y="54322"/>
                  </a:cubicBezTo>
                  <a:cubicBezTo>
                    <a:pt x="38519" y="54352"/>
                    <a:pt x="38741" y="54386"/>
                    <a:pt x="38962" y="54412"/>
                  </a:cubicBezTo>
                  <a:close/>
                  <a:moveTo>
                    <a:pt x="39277" y="54614"/>
                  </a:moveTo>
                  <a:cubicBezTo>
                    <a:pt x="39078" y="54588"/>
                    <a:pt x="38883" y="54566"/>
                    <a:pt x="38684" y="54536"/>
                  </a:cubicBezTo>
                  <a:cubicBezTo>
                    <a:pt x="38853" y="54629"/>
                    <a:pt x="39018" y="54720"/>
                    <a:pt x="39191" y="54806"/>
                  </a:cubicBezTo>
                  <a:cubicBezTo>
                    <a:pt x="39382" y="54847"/>
                    <a:pt x="39574" y="54881"/>
                    <a:pt x="39769" y="54918"/>
                  </a:cubicBezTo>
                  <a:cubicBezTo>
                    <a:pt x="39604" y="54817"/>
                    <a:pt x="39438" y="54716"/>
                    <a:pt x="39277" y="54614"/>
                  </a:cubicBezTo>
                  <a:close/>
                  <a:moveTo>
                    <a:pt x="40271" y="54723"/>
                  </a:moveTo>
                  <a:cubicBezTo>
                    <a:pt x="40054" y="54701"/>
                    <a:pt x="39832" y="54678"/>
                    <a:pt x="39615" y="54652"/>
                  </a:cubicBezTo>
                  <a:cubicBezTo>
                    <a:pt x="39799" y="54765"/>
                    <a:pt x="39982" y="54877"/>
                    <a:pt x="40170" y="54986"/>
                  </a:cubicBezTo>
                  <a:cubicBezTo>
                    <a:pt x="40384" y="55023"/>
                    <a:pt x="40598" y="55061"/>
                    <a:pt x="40815" y="55091"/>
                  </a:cubicBezTo>
                  <a:cubicBezTo>
                    <a:pt x="40632" y="54971"/>
                    <a:pt x="40451" y="54847"/>
                    <a:pt x="40271" y="54723"/>
                  </a:cubicBezTo>
                  <a:moveTo>
                    <a:pt x="41840" y="55234"/>
                  </a:moveTo>
                  <a:cubicBezTo>
                    <a:pt x="41645" y="55095"/>
                    <a:pt x="41453" y="54948"/>
                    <a:pt x="41266" y="54802"/>
                  </a:cubicBezTo>
                  <a:cubicBezTo>
                    <a:pt x="41033" y="54787"/>
                    <a:pt x="40797" y="54768"/>
                    <a:pt x="40560" y="54750"/>
                  </a:cubicBezTo>
                  <a:cubicBezTo>
                    <a:pt x="40752" y="54881"/>
                    <a:pt x="40947" y="55012"/>
                    <a:pt x="41146" y="55143"/>
                  </a:cubicBezTo>
                  <a:cubicBezTo>
                    <a:pt x="41378" y="55174"/>
                    <a:pt x="41607" y="55207"/>
                    <a:pt x="41840" y="55234"/>
                  </a:cubicBezTo>
                  <a:moveTo>
                    <a:pt x="42099" y="55425"/>
                  </a:moveTo>
                  <a:cubicBezTo>
                    <a:pt x="41885" y="55399"/>
                    <a:pt x="41675" y="55372"/>
                    <a:pt x="41461" y="55342"/>
                  </a:cubicBezTo>
                  <a:cubicBezTo>
                    <a:pt x="41641" y="55459"/>
                    <a:pt x="41821" y="55571"/>
                    <a:pt x="42009" y="55684"/>
                  </a:cubicBezTo>
                  <a:cubicBezTo>
                    <a:pt x="42215" y="55725"/>
                    <a:pt x="42421" y="55763"/>
                    <a:pt x="42631" y="55800"/>
                  </a:cubicBezTo>
                  <a:cubicBezTo>
                    <a:pt x="42451" y="55676"/>
                    <a:pt x="42275" y="55552"/>
                    <a:pt x="42099" y="55425"/>
                  </a:cubicBezTo>
                  <a:close/>
                  <a:moveTo>
                    <a:pt x="43637" y="55961"/>
                  </a:moveTo>
                  <a:cubicBezTo>
                    <a:pt x="43446" y="55819"/>
                    <a:pt x="43258" y="55673"/>
                    <a:pt x="43074" y="55526"/>
                  </a:cubicBezTo>
                  <a:cubicBezTo>
                    <a:pt x="42845" y="55507"/>
                    <a:pt x="42616" y="55481"/>
                    <a:pt x="42384" y="55459"/>
                  </a:cubicBezTo>
                  <a:cubicBezTo>
                    <a:pt x="42575" y="55594"/>
                    <a:pt x="42766" y="55725"/>
                    <a:pt x="42962" y="55856"/>
                  </a:cubicBezTo>
                  <a:cubicBezTo>
                    <a:pt x="43187" y="55894"/>
                    <a:pt x="43412" y="55931"/>
                    <a:pt x="43637" y="55961"/>
                  </a:cubicBezTo>
                  <a:moveTo>
                    <a:pt x="43892" y="56157"/>
                  </a:moveTo>
                  <a:cubicBezTo>
                    <a:pt x="43686" y="56127"/>
                    <a:pt x="43479" y="56096"/>
                    <a:pt x="43273" y="56063"/>
                  </a:cubicBezTo>
                  <a:cubicBezTo>
                    <a:pt x="43449" y="56179"/>
                    <a:pt x="43626" y="56292"/>
                    <a:pt x="43802" y="56404"/>
                  </a:cubicBezTo>
                  <a:cubicBezTo>
                    <a:pt x="44005" y="56449"/>
                    <a:pt x="44211" y="56490"/>
                    <a:pt x="44410" y="56532"/>
                  </a:cubicBezTo>
                  <a:cubicBezTo>
                    <a:pt x="44237" y="56408"/>
                    <a:pt x="44065" y="56280"/>
                    <a:pt x="43892" y="56157"/>
                  </a:cubicBezTo>
                  <a:moveTo>
                    <a:pt x="45400" y="56712"/>
                  </a:moveTo>
                  <a:cubicBezTo>
                    <a:pt x="45213" y="56569"/>
                    <a:pt x="45029" y="56423"/>
                    <a:pt x="44849" y="56277"/>
                  </a:cubicBezTo>
                  <a:cubicBezTo>
                    <a:pt x="44627" y="56250"/>
                    <a:pt x="44402" y="56224"/>
                    <a:pt x="44177" y="56194"/>
                  </a:cubicBezTo>
                  <a:cubicBezTo>
                    <a:pt x="44365" y="56329"/>
                    <a:pt x="44552" y="56464"/>
                    <a:pt x="44740" y="56596"/>
                  </a:cubicBezTo>
                  <a:cubicBezTo>
                    <a:pt x="44961" y="56637"/>
                    <a:pt x="45183" y="56678"/>
                    <a:pt x="45400" y="56712"/>
                  </a:cubicBezTo>
                  <a:moveTo>
                    <a:pt x="45656" y="56911"/>
                  </a:moveTo>
                  <a:cubicBezTo>
                    <a:pt x="45453" y="56877"/>
                    <a:pt x="45250" y="56843"/>
                    <a:pt x="45048" y="56806"/>
                  </a:cubicBezTo>
                  <a:cubicBezTo>
                    <a:pt x="45220" y="56922"/>
                    <a:pt x="45393" y="57034"/>
                    <a:pt x="45565" y="57151"/>
                  </a:cubicBezTo>
                  <a:cubicBezTo>
                    <a:pt x="45764" y="57196"/>
                    <a:pt x="45963" y="57241"/>
                    <a:pt x="46162" y="57286"/>
                  </a:cubicBezTo>
                  <a:cubicBezTo>
                    <a:pt x="45993" y="57162"/>
                    <a:pt x="45824" y="57034"/>
                    <a:pt x="45656" y="56911"/>
                  </a:cubicBezTo>
                  <a:moveTo>
                    <a:pt x="47138" y="57488"/>
                  </a:moveTo>
                  <a:cubicBezTo>
                    <a:pt x="46954" y="57342"/>
                    <a:pt x="46777" y="57196"/>
                    <a:pt x="46597" y="57050"/>
                  </a:cubicBezTo>
                  <a:cubicBezTo>
                    <a:pt x="46380" y="57019"/>
                    <a:pt x="46162" y="56989"/>
                    <a:pt x="45941" y="56956"/>
                  </a:cubicBezTo>
                  <a:cubicBezTo>
                    <a:pt x="46121" y="57091"/>
                    <a:pt x="46305" y="57226"/>
                    <a:pt x="46492" y="57357"/>
                  </a:cubicBezTo>
                  <a:cubicBezTo>
                    <a:pt x="46706" y="57402"/>
                    <a:pt x="46924" y="57447"/>
                    <a:pt x="47138" y="57488"/>
                  </a:cubicBezTo>
                  <a:close/>
                  <a:moveTo>
                    <a:pt x="47393" y="57687"/>
                  </a:moveTo>
                  <a:cubicBezTo>
                    <a:pt x="47194" y="57650"/>
                    <a:pt x="46995" y="57612"/>
                    <a:pt x="46796" y="57571"/>
                  </a:cubicBezTo>
                  <a:cubicBezTo>
                    <a:pt x="46965" y="57687"/>
                    <a:pt x="47134" y="57804"/>
                    <a:pt x="47303" y="57916"/>
                  </a:cubicBezTo>
                  <a:cubicBezTo>
                    <a:pt x="47498" y="57969"/>
                    <a:pt x="47693" y="58018"/>
                    <a:pt x="47888" y="58063"/>
                  </a:cubicBezTo>
                  <a:cubicBezTo>
                    <a:pt x="47719" y="57939"/>
                    <a:pt x="47554" y="57815"/>
                    <a:pt x="47393" y="57687"/>
                  </a:cubicBezTo>
                  <a:moveTo>
                    <a:pt x="48852" y="58284"/>
                  </a:moveTo>
                  <a:cubicBezTo>
                    <a:pt x="48672" y="58138"/>
                    <a:pt x="48496" y="57991"/>
                    <a:pt x="48323" y="57845"/>
                  </a:cubicBezTo>
                  <a:cubicBezTo>
                    <a:pt x="48109" y="57811"/>
                    <a:pt x="47892" y="57777"/>
                    <a:pt x="47674" y="57736"/>
                  </a:cubicBezTo>
                  <a:cubicBezTo>
                    <a:pt x="47854" y="57875"/>
                    <a:pt x="48034" y="58006"/>
                    <a:pt x="48214" y="58141"/>
                  </a:cubicBezTo>
                  <a:cubicBezTo>
                    <a:pt x="48428" y="58190"/>
                    <a:pt x="48638" y="58239"/>
                    <a:pt x="48852" y="58284"/>
                  </a:cubicBezTo>
                  <a:close/>
                  <a:moveTo>
                    <a:pt x="49107" y="58487"/>
                  </a:moveTo>
                  <a:cubicBezTo>
                    <a:pt x="48912" y="58445"/>
                    <a:pt x="48717" y="58404"/>
                    <a:pt x="48522" y="58359"/>
                  </a:cubicBezTo>
                  <a:cubicBezTo>
                    <a:pt x="48683" y="58479"/>
                    <a:pt x="48849" y="58592"/>
                    <a:pt x="49017" y="58708"/>
                  </a:cubicBezTo>
                  <a:cubicBezTo>
                    <a:pt x="49209" y="58760"/>
                    <a:pt x="49400" y="58813"/>
                    <a:pt x="49591" y="58862"/>
                  </a:cubicBezTo>
                  <a:cubicBezTo>
                    <a:pt x="49430" y="58738"/>
                    <a:pt x="49265" y="58614"/>
                    <a:pt x="49107" y="58487"/>
                  </a:cubicBezTo>
                  <a:close/>
                  <a:moveTo>
                    <a:pt x="50548" y="59102"/>
                  </a:moveTo>
                  <a:cubicBezTo>
                    <a:pt x="50372" y="58956"/>
                    <a:pt x="50199" y="58809"/>
                    <a:pt x="49970" y="58663"/>
                  </a:cubicBezTo>
                  <a:cubicBezTo>
                    <a:pt x="49817" y="58625"/>
                    <a:pt x="49603" y="58584"/>
                    <a:pt x="49389" y="58543"/>
                  </a:cubicBezTo>
                  <a:cubicBezTo>
                    <a:pt x="49565" y="58678"/>
                    <a:pt x="49741" y="58813"/>
                    <a:pt x="49922" y="58948"/>
                  </a:cubicBezTo>
                  <a:cubicBezTo>
                    <a:pt x="50128" y="59001"/>
                    <a:pt x="50338" y="59053"/>
                    <a:pt x="50548" y="59102"/>
                  </a:cubicBezTo>
                  <a:moveTo>
                    <a:pt x="50803" y="59308"/>
                  </a:moveTo>
                  <a:cubicBezTo>
                    <a:pt x="50608" y="59263"/>
                    <a:pt x="50417" y="59218"/>
                    <a:pt x="50226" y="59169"/>
                  </a:cubicBezTo>
                  <a:cubicBezTo>
                    <a:pt x="50383" y="59289"/>
                    <a:pt x="50548" y="59406"/>
                    <a:pt x="50713" y="59518"/>
                  </a:cubicBezTo>
                  <a:cubicBezTo>
                    <a:pt x="50901" y="59578"/>
                    <a:pt x="51092" y="59631"/>
                    <a:pt x="51280" y="59683"/>
                  </a:cubicBezTo>
                  <a:cubicBezTo>
                    <a:pt x="51118" y="59560"/>
                    <a:pt x="50961" y="59432"/>
                    <a:pt x="50803" y="59308"/>
                  </a:cubicBezTo>
                  <a:moveTo>
                    <a:pt x="52229" y="59939"/>
                  </a:moveTo>
                  <a:cubicBezTo>
                    <a:pt x="52056" y="59792"/>
                    <a:pt x="51884" y="59646"/>
                    <a:pt x="51715" y="59500"/>
                  </a:cubicBezTo>
                  <a:cubicBezTo>
                    <a:pt x="51505" y="59458"/>
                    <a:pt x="51295" y="59413"/>
                    <a:pt x="51085" y="59368"/>
                  </a:cubicBezTo>
                  <a:cubicBezTo>
                    <a:pt x="51257" y="59507"/>
                    <a:pt x="51430" y="59642"/>
                    <a:pt x="51606" y="59773"/>
                  </a:cubicBezTo>
                  <a:cubicBezTo>
                    <a:pt x="51816" y="59830"/>
                    <a:pt x="52023" y="59886"/>
                    <a:pt x="52229" y="59939"/>
                  </a:cubicBezTo>
                  <a:moveTo>
                    <a:pt x="52484" y="60149"/>
                  </a:moveTo>
                  <a:cubicBezTo>
                    <a:pt x="52293" y="60100"/>
                    <a:pt x="52102" y="60051"/>
                    <a:pt x="51910" y="60002"/>
                  </a:cubicBezTo>
                  <a:cubicBezTo>
                    <a:pt x="52071" y="60119"/>
                    <a:pt x="52229" y="60239"/>
                    <a:pt x="52390" y="60351"/>
                  </a:cubicBezTo>
                  <a:cubicBezTo>
                    <a:pt x="52578" y="60411"/>
                    <a:pt x="52766" y="60471"/>
                    <a:pt x="52953" y="60528"/>
                  </a:cubicBezTo>
                  <a:cubicBezTo>
                    <a:pt x="52796" y="60400"/>
                    <a:pt x="52638" y="60272"/>
                    <a:pt x="52484" y="60149"/>
                  </a:cubicBezTo>
                  <a:close/>
                  <a:moveTo>
                    <a:pt x="53895" y="60794"/>
                  </a:moveTo>
                  <a:cubicBezTo>
                    <a:pt x="53726" y="60648"/>
                    <a:pt x="53557" y="60505"/>
                    <a:pt x="53388" y="60355"/>
                  </a:cubicBezTo>
                  <a:cubicBezTo>
                    <a:pt x="53182" y="60310"/>
                    <a:pt x="52972" y="60265"/>
                    <a:pt x="52766" y="60216"/>
                  </a:cubicBezTo>
                  <a:cubicBezTo>
                    <a:pt x="52934" y="60351"/>
                    <a:pt x="53107" y="60486"/>
                    <a:pt x="53280" y="60621"/>
                  </a:cubicBezTo>
                  <a:cubicBezTo>
                    <a:pt x="53486" y="60681"/>
                    <a:pt x="53692" y="60738"/>
                    <a:pt x="53895" y="60794"/>
                  </a:cubicBezTo>
                  <a:moveTo>
                    <a:pt x="54150" y="61004"/>
                  </a:moveTo>
                  <a:cubicBezTo>
                    <a:pt x="53959" y="60955"/>
                    <a:pt x="53771" y="60907"/>
                    <a:pt x="53584" y="60854"/>
                  </a:cubicBezTo>
                  <a:cubicBezTo>
                    <a:pt x="53741" y="60970"/>
                    <a:pt x="53899" y="61087"/>
                    <a:pt x="54056" y="61203"/>
                  </a:cubicBezTo>
                  <a:cubicBezTo>
                    <a:pt x="54244" y="61267"/>
                    <a:pt x="54432" y="61327"/>
                    <a:pt x="54615" y="61387"/>
                  </a:cubicBezTo>
                  <a:cubicBezTo>
                    <a:pt x="54458" y="61259"/>
                    <a:pt x="54304" y="61132"/>
                    <a:pt x="54150" y="61004"/>
                  </a:cubicBezTo>
                  <a:close/>
                  <a:moveTo>
                    <a:pt x="55553" y="61668"/>
                  </a:moveTo>
                  <a:cubicBezTo>
                    <a:pt x="55385" y="61522"/>
                    <a:pt x="55216" y="61376"/>
                    <a:pt x="55051" y="61229"/>
                  </a:cubicBezTo>
                  <a:cubicBezTo>
                    <a:pt x="54908" y="61195"/>
                    <a:pt x="54769" y="61162"/>
                    <a:pt x="54627" y="61128"/>
                  </a:cubicBezTo>
                  <a:cubicBezTo>
                    <a:pt x="54559" y="61109"/>
                    <a:pt x="54495" y="61094"/>
                    <a:pt x="54432" y="61079"/>
                  </a:cubicBezTo>
                  <a:cubicBezTo>
                    <a:pt x="54597" y="61214"/>
                    <a:pt x="54769" y="61353"/>
                    <a:pt x="54942" y="61484"/>
                  </a:cubicBezTo>
                  <a:cubicBezTo>
                    <a:pt x="55144" y="61548"/>
                    <a:pt x="55347" y="61608"/>
                    <a:pt x="55553" y="61668"/>
                  </a:cubicBezTo>
                  <a:close/>
                  <a:moveTo>
                    <a:pt x="55805" y="61882"/>
                  </a:moveTo>
                  <a:cubicBezTo>
                    <a:pt x="55617" y="61830"/>
                    <a:pt x="55430" y="61777"/>
                    <a:pt x="55242" y="61721"/>
                  </a:cubicBezTo>
                  <a:cubicBezTo>
                    <a:pt x="55400" y="61837"/>
                    <a:pt x="55553" y="61957"/>
                    <a:pt x="55715" y="62073"/>
                  </a:cubicBezTo>
                  <a:cubicBezTo>
                    <a:pt x="55899" y="62137"/>
                    <a:pt x="56082" y="62201"/>
                    <a:pt x="56266" y="62261"/>
                  </a:cubicBezTo>
                  <a:cubicBezTo>
                    <a:pt x="56112" y="62137"/>
                    <a:pt x="55959" y="62010"/>
                    <a:pt x="55805" y="61882"/>
                  </a:cubicBezTo>
                  <a:moveTo>
                    <a:pt x="57058" y="62512"/>
                  </a:moveTo>
                  <a:cubicBezTo>
                    <a:pt x="57103" y="62527"/>
                    <a:pt x="57152" y="62542"/>
                    <a:pt x="57201" y="62557"/>
                  </a:cubicBezTo>
                  <a:cubicBezTo>
                    <a:pt x="57032" y="62411"/>
                    <a:pt x="56867" y="62265"/>
                    <a:pt x="56701" y="62118"/>
                  </a:cubicBezTo>
                  <a:cubicBezTo>
                    <a:pt x="56499" y="62066"/>
                    <a:pt x="56293" y="62013"/>
                    <a:pt x="56086" y="61957"/>
                  </a:cubicBezTo>
                  <a:cubicBezTo>
                    <a:pt x="56251" y="62096"/>
                    <a:pt x="56420" y="62231"/>
                    <a:pt x="56593" y="62366"/>
                  </a:cubicBezTo>
                  <a:cubicBezTo>
                    <a:pt x="56747" y="62415"/>
                    <a:pt x="56900" y="62464"/>
                    <a:pt x="57058" y="62512"/>
                  </a:cubicBezTo>
                  <a:moveTo>
                    <a:pt x="57452" y="62771"/>
                  </a:moveTo>
                  <a:cubicBezTo>
                    <a:pt x="57309" y="62730"/>
                    <a:pt x="57163" y="62685"/>
                    <a:pt x="57017" y="62644"/>
                  </a:cubicBezTo>
                  <a:cubicBezTo>
                    <a:pt x="56975" y="62629"/>
                    <a:pt x="56934" y="62617"/>
                    <a:pt x="56893" y="62602"/>
                  </a:cubicBezTo>
                  <a:cubicBezTo>
                    <a:pt x="57047" y="62723"/>
                    <a:pt x="57201" y="62839"/>
                    <a:pt x="57358" y="62959"/>
                  </a:cubicBezTo>
                  <a:cubicBezTo>
                    <a:pt x="57542" y="63023"/>
                    <a:pt x="57726" y="63090"/>
                    <a:pt x="57910" y="63154"/>
                  </a:cubicBezTo>
                  <a:cubicBezTo>
                    <a:pt x="57756" y="63026"/>
                    <a:pt x="57602" y="62899"/>
                    <a:pt x="57452" y="62771"/>
                  </a:cubicBezTo>
                  <a:moveTo>
                    <a:pt x="58836" y="63458"/>
                  </a:moveTo>
                  <a:cubicBezTo>
                    <a:pt x="58671" y="63315"/>
                    <a:pt x="58506" y="63169"/>
                    <a:pt x="58345" y="63023"/>
                  </a:cubicBezTo>
                  <a:cubicBezTo>
                    <a:pt x="58139" y="62966"/>
                    <a:pt x="57936" y="62910"/>
                    <a:pt x="57730" y="62854"/>
                  </a:cubicBezTo>
                  <a:cubicBezTo>
                    <a:pt x="57895" y="62989"/>
                    <a:pt x="58063" y="63128"/>
                    <a:pt x="58232" y="63263"/>
                  </a:cubicBezTo>
                  <a:cubicBezTo>
                    <a:pt x="58244" y="63267"/>
                    <a:pt x="58255" y="63270"/>
                    <a:pt x="58270" y="63274"/>
                  </a:cubicBezTo>
                  <a:cubicBezTo>
                    <a:pt x="58457" y="63338"/>
                    <a:pt x="58649" y="63398"/>
                    <a:pt x="58836" y="63458"/>
                  </a:cubicBezTo>
                  <a:moveTo>
                    <a:pt x="59092" y="63676"/>
                  </a:moveTo>
                  <a:cubicBezTo>
                    <a:pt x="58904" y="63619"/>
                    <a:pt x="58720" y="63563"/>
                    <a:pt x="58532" y="63499"/>
                  </a:cubicBezTo>
                  <a:cubicBezTo>
                    <a:pt x="58686" y="63619"/>
                    <a:pt x="58840" y="63739"/>
                    <a:pt x="58994" y="63856"/>
                  </a:cubicBezTo>
                  <a:cubicBezTo>
                    <a:pt x="59159" y="63916"/>
                    <a:pt x="59324" y="63976"/>
                    <a:pt x="59489" y="64036"/>
                  </a:cubicBezTo>
                  <a:cubicBezTo>
                    <a:pt x="59508" y="64043"/>
                    <a:pt x="59527" y="64051"/>
                    <a:pt x="59546" y="64058"/>
                  </a:cubicBezTo>
                  <a:cubicBezTo>
                    <a:pt x="59392" y="63931"/>
                    <a:pt x="59242" y="63803"/>
                    <a:pt x="59092" y="63676"/>
                  </a:cubicBezTo>
                  <a:close/>
                  <a:moveTo>
                    <a:pt x="60469" y="64373"/>
                  </a:moveTo>
                  <a:cubicBezTo>
                    <a:pt x="60303" y="64231"/>
                    <a:pt x="60138" y="64084"/>
                    <a:pt x="59977" y="63938"/>
                  </a:cubicBezTo>
                  <a:cubicBezTo>
                    <a:pt x="59774" y="63882"/>
                    <a:pt x="59572" y="63822"/>
                    <a:pt x="59365" y="63762"/>
                  </a:cubicBezTo>
                  <a:cubicBezTo>
                    <a:pt x="59531" y="63897"/>
                    <a:pt x="59696" y="64036"/>
                    <a:pt x="59864" y="64171"/>
                  </a:cubicBezTo>
                  <a:cubicBezTo>
                    <a:pt x="60067" y="64242"/>
                    <a:pt x="60266" y="64310"/>
                    <a:pt x="60469" y="64373"/>
                  </a:cubicBezTo>
                  <a:close/>
                  <a:moveTo>
                    <a:pt x="60720" y="64595"/>
                  </a:moveTo>
                  <a:cubicBezTo>
                    <a:pt x="60536" y="64535"/>
                    <a:pt x="60352" y="64475"/>
                    <a:pt x="60168" y="64411"/>
                  </a:cubicBezTo>
                  <a:cubicBezTo>
                    <a:pt x="60318" y="64531"/>
                    <a:pt x="60472" y="64647"/>
                    <a:pt x="60626" y="64767"/>
                  </a:cubicBezTo>
                  <a:cubicBezTo>
                    <a:pt x="60656" y="64779"/>
                    <a:pt x="60686" y="64790"/>
                    <a:pt x="60716" y="64801"/>
                  </a:cubicBezTo>
                  <a:cubicBezTo>
                    <a:pt x="60870" y="64861"/>
                    <a:pt x="61020" y="64917"/>
                    <a:pt x="61174" y="64974"/>
                  </a:cubicBezTo>
                  <a:cubicBezTo>
                    <a:pt x="61020" y="64846"/>
                    <a:pt x="60870" y="64722"/>
                    <a:pt x="60720" y="64595"/>
                  </a:cubicBezTo>
                  <a:moveTo>
                    <a:pt x="62093" y="65300"/>
                  </a:moveTo>
                  <a:cubicBezTo>
                    <a:pt x="61928" y="65158"/>
                    <a:pt x="61763" y="65011"/>
                    <a:pt x="61605" y="64865"/>
                  </a:cubicBezTo>
                  <a:cubicBezTo>
                    <a:pt x="61399" y="64805"/>
                    <a:pt x="61200" y="64745"/>
                    <a:pt x="60998" y="64681"/>
                  </a:cubicBezTo>
                  <a:cubicBezTo>
                    <a:pt x="61159" y="64816"/>
                    <a:pt x="61324" y="64955"/>
                    <a:pt x="61493" y="65090"/>
                  </a:cubicBezTo>
                  <a:cubicBezTo>
                    <a:pt x="61692" y="65161"/>
                    <a:pt x="61891" y="65233"/>
                    <a:pt x="62093" y="65300"/>
                  </a:cubicBezTo>
                  <a:moveTo>
                    <a:pt x="62345" y="65522"/>
                  </a:moveTo>
                  <a:cubicBezTo>
                    <a:pt x="62161" y="65458"/>
                    <a:pt x="61977" y="65398"/>
                    <a:pt x="61793" y="65330"/>
                  </a:cubicBezTo>
                  <a:cubicBezTo>
                    <a:pt x="61943" y="65450"/>
                    <a:pt x="62097" y="65570"/>
                    <a:pt x="62251" y="65690"/>
                  </a:cubicBezTo>
                  <a:cubicBezTo>
                    <a:pt x="62431" y="65762"/>
                    <a:pt x="62615" y="65833"/>
                    <a:pt x="62795" y="65900"/>
                  </a:cubicBezTo>
                  <a:cubicBezTo>
                    <a:pt x="62645" y="65777"/>
                    <a:pt x="62491" y="65649"/>
                    <a:pt x="62345" y="65522"/>
                  </a:cubicBezTo>
                  <a:close/>
                  <a:moveTo>
                    <a:pt x="63710" y="66238"/>
                  </a:moveTo>
                  <a:cubicBezTo>
                    <a:pt x="63545" y="66092"/>
                    <a:pt x="63384" y="65945"/>
                    <a:pt x="63222" y="65799"/>
                  </a:cubicBezTo>
                  <a:cubicBezTo>
                    <a:pt x="63020" y="65739"/>
                    <a:pt x="62821" y="65675"/>
                    <a:pt x="62618" y="65608"/>
                  </a:cubicBezTo>
                  <a:cubicBezTo>
                    <a:pt x="62780" y="65747"/>
                    <a:pt x="62945" y="65885"/>
                    <a:pt x="63114" y="66021"/>
                  </a:cubicBezTo>
                  <a:cubicBezTo>
                    <a:pt x="63313" y="66096"/>
                    <a:pt x="63511" y="66167"/>
                    <a:pt x="63710" y="66238"/>
                  </a:cubicBezTo>
                  <a:close/>
                  <a:moveTo>
                    <a:pt x="63962" y="66456"/>
                  </a:moveTo>
                  <a:cubicBezTo>
                    <a:pt x="63778" y="66392"/>
                    <a:pt x="63594" y="66328"/>
                    <a:pt x="63414" y="66264"/>
                  </a:cubicBezTo>
                  <a:cubicBezTo>
                    <a:pt x="63564" y="66384"/>
                    <a:pt x="63714" y="66505"/>
                    <a:pt x="63868" y="66621"/>
                  </a:cubicBezTo>
                  <a:cubicBezTo>
                    <a:pt x="64048" y="66696"/>
                    <a:pt x="64232" y="66767"/>
                    <a:pt x="64412" y="66838"/>
                  </a:cubicBezTo>
                  <a:cubicBezTo>
                    <a:pt x="64262" y="66711"/>
                    <a:pt x="64112" y="66583"/>
                    <a:pt x="63962" y="66456"/>
                  </a:cubicBezTo>
                  <a:close/>
                  <a:moveTo>
                    <a:pt x="65324" y="67184"/>
                  </a:moveTo>
                  <a:cubicBezTo>
                    <a:pt x="65162" y="67037"/>
                    <a:pt x="64997" y="66891"/>
                    <a:pt x="64840" y="66745"/>
                  </a:cubicBezTo>
                  <a:cubicBezTo>
                    <a:pt x="64637" y="66681"/>
                    <a:pt x="64434" y="66617"/>
                    <a:pt x="64236" y="66550"/>
                  </a:cubicBezTo>
                  <a:cubicBezTo>
                    <a:pt x="64397" y="66688"/>
                    <a:pt x="64562" y="66823"/>
                    <a:pt x="64727" y="66962"/>
                  </a:cubicBezTo>
                  <a:cubicBezTo>
                    <a:pt x="64926" y="67037"/>
                    <a:pt x="65125" y="67109"/>
                    <a:pt x="65324" y="67184"/>
                  </a:cubicBezTo>
                  <a:close/>
                  <a:moveTo>
                    <a:pt x="65575" y="67401"/>
                  </a:moveTo>
                  <a:cubicBezTo>
                    <a:pt x="65391" y="67337"/>
                    <a:pt x="65207" y="67270"/>
                    <a:pt x="65027" y="67202"/>
                  </a:cubicBezTo>
                  <a:cubicBezTo>
                    <a:pt x="65177" y="67322"/>
                    <a:pt x="65327" y="67443"/>
                    <a:pt x="65481" y="67563"/>
                  </a:cubicBezTo>
                  <a:cubicBezTo>
                    <a:pt x="65661" y="67638"/>
                    <a:pt x="65841" y="67713"/>
                    <a:pt x="66025" y="67784"/>
                  </a:cubicBezTo>
                  <a:cubicBezTo>
                    <a:pt x="65871" y="67656"/>
                    <a:pt x="65725" y="67529"/>
                    <a:pt x="65575" y="67401"/>
                  </a:cubicBezTo>
                  <a:moveTo>
                    <a:pt x="66933" y="68137"/>
                  </a:moveTo>
                  <a:cubicBezTo>
                    <a:pt x="66772" y="67990"/>
                    <a:pt x="66607" y="67844"/>
                    <a:pt x="66449" y="67698"/>
                  </a:cubicBezTo>
                  <a:cubicBezTo>
                    <a:pt x="66247" y="67634"/>
                    <a:pt x="66044" y="67566"/>
                    <a:pt x="65845" y="67495"/>
                  </a:cubicBezTo>
                  <a:cubicBezTo>
                    <a:pt x="66006" y="67634"/>
                    <a:pt x="66172" y="67773"/>
                    <a:pt x="66337" y="67908"/>
                  </a:cubicBezTo>
                  <a:cubicBezTo>
                    <a:pt x="66536" y="67987"/>
                    <a:pt x="66734" y="68062"/>
                    <a:pt x="66933" y="68137"/>
                  </a:cubicBezTo>
                  <a:close/>
                  <a:moveTo>
                    <a:pt x="67185" y="68354"/>
                  </a:moveTo>
                  <a:cubicBezTo>
                    <a:pt x="67001" y="68290"/>
                    <a:pt x="66817" y="68219"/>
                    <a:pt x="66637" y="68152"/>
                  </a:cubicBezTo>
                  <a:cubicBezTo>
                    <a:pt x="66787" y="68272"/>
                    <a:pt x="66937" y="68392"/>
                    <a:pt x="67091" y="68512"/>
                  </a:cubicBezTo>
                  <a:cubicBezTo>
                    <a:pt x="67271" y="68591"/>
                    <a:pt x="67451" y="68666"/>
                    <a:pt x="67635" y="68741"/>
                  </a:cubicBezTo>
                  <a:cubicBezTo>
                    <a:pt x="67481" y="68613"/>
                    <a:pt x="67331" y="68486"/>
                    <a:pt x="67185" y="68354"/>
                  </a:cubicBezTo>
                  <a:close/>
                  <a:moveTo>
                    <a:pt x="68539" y="69097"/>
                  </a:moveTo>
                  <a:cubicBezTo>
                    <a:pt x="68374" y="68951"/>
                    <a:pt x="68216" y="68808"/>
                    <a:pt x="68055" y="68658"/>
                  </a:cubicBezTo>
                  <a:cubicBezTo>
                    <a:pt x="67852" y="68591"/>
                    <a:pt x="67654" y="68523"/>
                    <a:pt x="67451" y="68452"/>
                  </a:cubicBezTo>
                  <a:cubicBezTo>
                    <a:pt x="67612" y="68591"/>
                    <a:pt x="67777" y="68729"/>
                    <a:pt x="67943" y="68865"/>
                  </a:cubicBezTo>
                  <a:cubicBezTo>
                    <a:pt x="68141" y="68943"/>
                    <a:pt x="68340" y="69022"/>
                    <a:pt x="68539" y="69097"/>
                  </a:cubicBezTo>
                  <a:moveTo>
                    <a:pt x="68790" y="69315"/>
                  </a:moveTo>
                  <a:cubicBezTo>
                    <a:pt x="68607" y="69247"/>
                    <a:pt x="68423" y="69180"/>
                    <a:pt x="68243" y="69108"/>
                  </a:cubicBezTo>
                  <a:cubicBezTo>
                    <a:pt x="68393" y="69228"/>
                    <a:pt x="68543" y="69349"/>
                    <a:pt x="68697" y="69469"/>
                  </a:cubicBezTo>
                  <a:cubicBezTo>
                    <a:pt x="68877" y="69547"/>
                    <a:pt x="69057" y="69626"/>
                    <a:pt x="69237" y="69701"/>
                  </a:cubicBezTo>
                  <a:cubicBezTo>
                    <a:pt x="69087" y="69574"/>
                    <a:pt x="68937" y="69446"/>
                    <a:pt x="68790" y="69315"/>
                  </a:cubicBezTo>
                  <a:close/>
                  <a:moveTo>
                    <a:pt x="70141" y="70065"/>
                  </a:moveTo>
                  <a:cubicBezTo>
                    <a:pt x="69980" y="69919"/>
                    <a:pt x="69819" y="69773"/>
                    <a:pt x="69657" y="69626"/>
                  </a:cubicBezTo>
                  <a:cubicBezTo>
                    <a:pt x="69455" y="69559"/>
                    <a:pt x="69256" y="69487"/>
                    <a:pt x="69057" y="69412"/>
                  </a:cubicBezTo>
                  <a:cubicBezTo>
                    <a:pt x="69218" y="69551"/>
                    <a:pt x="69380" y="69690"/>
                    <a:pt x="69545" y="69825"/>
                  </a:cubicBezTo>
                  <a:cubicBezTo>
                    <a:pt x="69744" y="69908"/>
                    <a:pt x="69942" y="69986"/>
                    <a:pt x="70141" y="70065"/>
                  </a:cubicBezTo>
                  <a:close/>
                  <a:moveTo>
                    <a:pt x="70393" y="70283"/>
                  </a:moveTo>
                  <a:cubicBezTo>
                    <a:pt x="70209" y="70212"/>
                    <a:pt x="70025" y="70140"/>
                    <a:pt x="69841" y="70069"/>
                  </a:cubicBezTo>
                  <a:cubicBezTo>
                    <a:pt x="69995" y="70193"/>
                    <a:pt x="70145" y="70313"/>
                    <a:pt x="70299" y="70433"/>
                  </a:cubicBezTo>
                  <a:cubicBezTo>
                    <a:pt x="70479" y="70512"/>
                    <a:pt x="70659" y="70590"/>
                    <a:pt x="70843" y="70669"/>
                  </a:cubicBezTo>
                  <a:cubicBezTo>
                    <a:pt x="70689" y="70542"/>
                    <a:pt x="70539" y="70410"/>
                    <a:pt x="70393" y="70283"/>
                  </a:cubicBezTo>
                  <a:moveTo>
                    <a:pt x="71743" y="71037"/>
                  </a:moveTo>
                  <a:cubicBezTo>
                    <a:pt x="71578" y="70894"/>
                    <a:pt x="71417" y="70748"/>
                    <a:pt x="71259" y="70602"/>
                  </a:cubicBezTo>
                  <a:cubicBezTo>
                    <a:pt x="71057" y="70530"/>
                    <a:pt x="70854" y="70455"/>
                    <a:pt x="70655" y="70380"/>
                  </a:cubicBezTo>
                  <a:cubicBezTo>
                    <a:pt x="70817" y="70519"/>
                    <a:pt x="70982" y="70658"/>
                    <a:pt x="71147" y="70797"/>
                  </a:cubicBezTo>
                  <a:cubicBezTo>
                    <a:pt x="71346" y="70879"/>
                    <a:pt x="71544" y="70958"/>
                    <a:pt x="71743" y="71037"/>
                  </a:cubicBezTo>
                  <a:moveTo>
                    <a:pt x="71991" y="71255"/>
                  </a:moveTo>
                  <a:cubicBezTo>
                    <a:pt x="71807" y="71183"/>
                    <a:pt x="71623" y="71112"/>
                    <a:pt x="71443" y="71037"/>
                  </a:cubicBezTo>
                  <a:cubicBezTo>
                    <a:pt x="71593" y="71161"/>
                    <a:pt x="71743" y="71281"/>
                    <a:pt x="71897" y="71401"/>
                  </a:cubicBezTo>
                  <a:cubicBezTo>
                    <a:pt x="72077" y="71483"/>
                    <a:pt x="72261" y="71562"/>
                    <a:pt x="72441" y="71641"/>
                  </a:cubicBezTo>
                  <a:cubicBezTo>
                    <a:pt x="72291" y="71513"/>
                    <a:pt x="72141" y="71386"/>
                    <a:pt x="71991" y="71255"/>
                  </a:cubicBezTo>
                  <a:close/>
                  <a:moveTo>
                    <a:pt x="73342" y="72016"/>
                  </a:moveTo>
                  <a:cubicBezTo>
                    <a:pt x="73177" y="71874"/>
                    <a:pt x="73015" y="71727"/>
                    <a:pt x="72858" y="71581"/>
                  </a:cubicBezTo>
                  <a:cubicBezTo>
                    <a:pt x="72655" y="71506"/>
                    <a:pt x="72452" y="71435"/>
                    <a:pt x="72254" y="71356"/>
                  </a:cubicBezTo>
                  <a:cubicBezTo>
                    <a:pt x="72415" y="71495"/>
                    <a:pt x="72580" y="71634"/>
                    <a:pt x="72745" y="71772"/>
                  </a:cubicBezTo>
                  <a:cubicBezTo>
                    <a:pt x="72944" y="71855"/>
                    <a:pt x="73143" y="71937"/>
                    <a:pt x="73342" y="72016"/>
                  </a:cubicBezTo>
                  <a:close/>
                  <a:moveTo>
                    <a:pt x="73589" y="72234"/>
                  </a:moveTo>
                  <a:cubicBezTo>
                    <a:pt x="73405" y="72163"/>
                    <a:pt x="73222" y="72088"/>
                    <a:pt x="73038" y="72012"/>
                  </a:cubicBezTo>
                  <a:cubicBezTo>
                    <a:pt x="73188" y="72136"/>
                    <a:pt x="73342" y="72256"/>
                    <a:pt x="73496" y="72376"/>
                  </a:cubicBezTo>
                  <a:cubicBezTo>
                    <a:pt x="73676" y="72459"/>
                    <a:pt x="73859" y="72541"/>
                    <a:pt x="74040" y="72620"/>
                  </a:cubicBezTo>
                  <a:cubicBezTo>
                    <a:pt x="73889" y="72493"/>
                    <a:pt x="73739" y="72365"/>
                    <a:pt x="73589" y="72234"/>
                  </a:cubicBezTo>
                  <a:close/>
                  <a:moveTo>
                    <a:pt x="74936" y="73003"/>
                  </a:moveTo>
                  <a:cubicBezTo>
                    <a:pt x="74775" y="72857"/>
                    <a:pt x="74614" y="72714"/>
                    <a:pt x="74452" y="72564"/>
                  </a:cubicBezTo>
                  <a:cubicBezTo>
                    <a:pt x="74250" y="72493"/>
                    <a:pt x="74047" y="72414"/>
                    <a:pt x="73848" y="72335"/>
                  </a:cubicBezTo>
                  <a:cubicBezTo>
                    <a:pt x="74010" y="72474"/>
                    <a:pt x="74175" y="72613"/>
                    <a:pt x="74340" y="72752"/>
                  </a:cubicBezTo>
                  <a:cubicBezTo>
                    <a:pt x="74539" y="72838"/>
                    <a:pt x="74737" y="72920"/>
                    <a:pt x="74936" y="73003"/>
                  </a:cubicBezTo>
                  <a:close/>
                  <a:moveTo>
                    <a:pt x="75184" y="73221"/>
                  </a:moveTo>
                  <a:cubicBezTo>
                    <a:pt x="75000" y="73146"/>
                    <a:pt x="74816" y="73071"/>
                    <a:pt x="74632" y="72992"/>
                  </a:cubicBezTo>
                  <a:cubicBezTo>
                    <a:pt x="74786" y="73116"/>
                    <a:pt x="74936" y="73236"/>
                    <a:pt x="75090" y="73359"/>
                  </a:cubicBezTo>
                  <a:cubicBezTo>
                    <a:pt x="75274" y="73442"/>
                    <a:pt x="75454" y="73525"/>
                    <a:pt x="75638" y="73607"/>
                  </a:cubicBezTo>
                  <a:cubicBezTo>
                    <a:pt x="75484" y="73476"/>
                    <a:pt x="75334" y="73348"/>
                    <a:pt x="75184" y="73221"/>
                  </a:cubicBezTo>
                  <a:moveTo>
                    <a:pt x="76535" y="73994"/>
                  </a:moveTo>
                  <a:cubicBezTo>
                    <a:pt x="76370" y="73847"/>
                    <a:pt x="76208" y="73701"/>
                    <a:pt x="76047" y="73555"/>
                  </a:cubicBezTo>
                  <a:cubicBezTo>
                    <a:pt x="75844" y="73479"/>
                    <a:pt x="75642" y="73401"/>
                    <a:pt x="75439" y="73322"/>
                  </a:cubicBezTo>
                  <a:cubicBezTo>
                    <a:pt x="75604" y="73461"/>
                    <a:pt x="75769" y="73600"/>
                    <a:pt x="75934" y="73735"/>
                  </a:cubicBezTo>
                  <a:cubicBezTo>
                    <a:pt x="76133" y="73825"/>
                    <a:pt x="76332" y="73907"/>
                    <a:pt x="76535" y="73994"/>
                  </a:cubicBezTo>
                  <a:close/>
                  <a:moveTo>
                    <a:pt x="76779" y="74207"/>
                  </a:moveTo>
                  <a:cubicBezTo>
                    <a:pt x="76595" y="74132"/>
                    <a:pt x="76411" y="74054"/>
                    <a:pt x="76227" y="73975"/>
                  </a:cubicBezTo>
                  <a:cubicBezTo>
                    <a:pt x="76377" y="74099"/>
                    <a:pt x="76531" y="74222"/>
                    <a:pt x="76685" y="74342"/>
                  </a:cubicBezTo>
                  <a:cubicBezTo>
                    <a:pt x="76869" y="74429"/>
                    <a:pt x="77049" y="74511"/>
                    <a:pt x="77233" y="74598"/>
                  </a:cubicBezTo>
                  <a:cubicBezTo>
                    <a:pt x="77079" y="74466"/>
                    <a:pt x="76929" y="74339"/>
                    <a:pt x="76779" y="74207"/>
                  </a:cubicBezTo>
                  <a:close/>
                  <a:moveTo>
                    <a:pt x="78129" y="74988"/>
                  </a:moveTo>
                  <a:cubicBezTo>
                    <a:pt x="77964" y="74841"/>
                    <a:pt x="77799" y="74695"/>
                    <a:pt x="77638" y="74549"/>
                  </a:cubicBezTo>
                  <a:cubicBezTo>
                    <a:pt x="77435" y="74470"/>
                    <a:pt x="77233" y="74391"/>
                    <a:pt x="77034" y="74312"/>
                  </a:cubicBezTo>
                  <a:cubicBezTo>
                    <a:pt x="77195" y="74451"/>
                    <a:pt x="77360" y="74590"/>
                    <a:pt x="77525" y="74725"/>
                  </a:cubicBezTo>
                  <a:cubicBezTo>
                    <a:pt x="77728" y="74815"/>
                    <a:pt x="77927" y="74902"/>
                    <a:pt x="78129" y="74988"/>
                  </a:cubicBezTo>
                  <a:close/>
                  <a:moveTo>
                    <a:pt x="78373" y="75202"/>
                  </a:moveTo>
                  <a:cubicBezTo>
                    <a:pt x="78186" y="75123"/>
                    <a:pt x="78002" y="75044"/>
                    <a:pt x="77818" y="74965"/>
                  </a:cubicBezTo>
                  <a:cubicBezTo>
                    <a:pt x="77968" y="75089"/>
                    <a:pt x="78122" y="75213"/>
                    <a:pt x="78279" y="75333"/>
                  </a:cubicBezTo>
                  <a:cubicBezTo>
                    <a:pt x="78459" y="75419"/>
                    <a:pt x="78643" y="75506"/>
                    <a:pt x="78827" y="75592"/>
                  </a:cubicBezTo>
                  <a:cubicBezTo>
                    <a:pt x="78677" y="75461"/>
                    <a:pt x="78523" y="75333"/>
                    <a:pt x="78373" y="75202"/>
                  </a:cubicBezTo>
                  <a:moveTo>
                    <a:pt x="79720" y="75986"/>
                  </a:moveTo>
                  <a:cubicBezTo>
                    <a:pt x="79555" y="75840"/>
                    <a:pt x="79394" y="75697"/>
                    <a:pt x="79176" y="75547"/>
                  </a:cubicBezTo>
                  <a:cubicBezTo>
                    <a:pt x="79030" y="75468"/>
                    <a:pt x="78823" y="75386"/>
                    <a:pt x="78625" y="75303"/>
                  </a:cubicBezTo>
                  <a:cubicBezTo>
                    <a:pt x="78786" y="75446"/>
                    <a:pt x="78951" y="75584"/>
                    <a:pt x="79120" y="75719"/>
                  </a:cubicBezTo>
                  <a:cubicBezTo>
                    <a:pt x="79319" y="75809"/>
                    <a:pt x="79521" y="75900"/>
                    <a:pt x="79720" y="75986"/>
                  </a:cubicBezTo>
                  <a:close/>
                  <a:moveTo>
                    <a:pt x="79964" y="76200"/>
                  </a:moveTo>
                  <a:cubicBezTo>
                    <a:pt x="79780" y="76121"/>
                    <a:pt x="79593" y="76038"/>
                    <a:pt x="79409" y="75960"/>
                  </a:cubicBezTo>
                  <a:cubicBezTo>
                    <a:pt x="79559" y="76083"/>
                    <a:pt x="79713" y="76207"/>
                    <a:pt x="79870" y="76327"/>
                  </a:cubicBezTo>
                  <a:cubicBezTo>
                    <a:pt x="80054" y="76417"/>
                    <a:pt x="80238" y="76504"/>
                    <a:pt x="80422" y="76590"/>
                  </a:cubicBezTo>
                  <a:cubicBezTo>
                    <a:pt x="80268" y="76459"/>
                    <a:pt x="80118" y="76331"/>
                    <a:pt x="79964" y="76200"/>
                  </a:cubicBezTo>
                  <a:close/>
                  <a:moveTo>
                    <a:pt x="81315" y="76988"/>
                  </a:moveTo>
                  <a:cubicBezTo>
                    <a:pt x="81150" y="76845"/>
                    <a:pt x="80985" y="76699"/>
                    <a:pt x="80823" y="76552"/>
                  </a:cubicBezTo>
                  <a:cubicBezTo>
                    <a:pt x="80617" y="76470"/>
                    <a:pt x="80414" y="76387"/>
                    <a:pt x="80212" y="76301"/>
                  </a:cubicBezTo>
                  <a:cubicBezTo>
                    <a:pt x="80377" y="76444"/>
                    <a:pt x="80542" y="76582"/>
                    <a:pt x="80711" y="76721"/>
                  </a:cubicBezTo>
                  <a:cubicBezTo>
                    <a:pt x="80910" y="76811"/>
                    <a:pt x="81112" y="76901"/>
                    <a:pt x="81315" y="76988"/>
                  </a:cubicBezTo>
                  <a:close/>
                  <a:moveTo>
                    <a:pt x="81559" y="77201"/>
                  </a:moveTo>
                  <a:cubicBezTo>
                    <a:pt x="81371" y="77119"/>
                    <a:pt x="81183" y="77036"/>
                    <a:pt x="80996" y="76954"/>
                  </a:cubicBezTo>
                  <a:cubicBezTo>
                    <a:pt x="81150" y="77078"/>
                    <a:pt x="81303" y="77205"/>
                    <a:pt x="81461" y="77325"/>
                  </a:cubicBezTo>
                  <a:cubicBezTo>
                    <a:pt x="81645" y="77415"/>
                    <a:pt x="81833" y="77505"/>
                    <a:pt x="82016" y="77592"/>
                  </a:cubicBezTo>
                  <a:cubicBezTo>
                    <a:pt x="81863" y="77460"/>
                    <a:pt x="81709" y="77333"/>
                    <a:pt x="81559" y="77201"/>
                  </a:cubicBezTo>
                  <a:moveTo>
                    <a:pt x="82909" y="77997"/>
                  </a:moveTo>
                  <a:cubicBezTo>
                    <a:pt x="82740" y="77851"/>
                    <a:pt x="82575" y="77704"/>
                    <a:pt x="82414" y="77558"/>
                  </a:cubicBezTo>
                  <a:cubicBezTo>
                    <a:pt x="82208" y="77475"/>
                    <a:pt x="82005" y="77389"/>
                    <a:pt x="81802" y="77303"/>
                  </a:cubicBezTo>
                  <a:cubicBezTo>
                    <a:pt x="81964" y="77445"/>
                    <a:pt x="82133" y="77584"/>
                    <a:pt x="82298" y="77723"/>
                  </a:cubicBezTo>
                  <a:cubicBezTo>
                    <a:pt x="82500" y="77813"/>
                    <a:pt x="82703" y="77907"/>
                    <a:pt x="82909" y="77997"/>
                  </a:cubicBezTo>
                  <a:moveTo>
                    <a:pt x="83149" y="78207"/>
                  </a:moveTo>
                  <a:cubicBezTo>
                    <a:pt x="82958" y="78124"/>
                    <a:pt x="82771" y="78042"/>
                    <a:pt x="82583" y="77956"/>
                  </a:cubicBezTo>
                  <a:cubicBezTo>
                    <a:pt x="82737" y="78079"/>
                    <a:pt x="82894" y="78207"/>
                    <a:pt x="83052" y="78331"/>
                  </a:cubicBezTo>
                  <a:cubicBezTo>
                    <a:pt x="83236" y="78421"/>
                    <a:pt x="83423" y="78511"/>
                    <a:pt x="83611" y="78597"/>
                  </a:cubicBezTo>
                  <a:cubicBezTo>
                    <a:pt x="83457" y="78470"/>
                    <a:pt x="83300" y="78338"/>
                    <a:pt x="83149" y="78207"/>
                  </a:cubicBezTo>
                  <a:close/>
                  <a:moveTo>
                    <a:pt x="84500" y="79006"/>
                  </a:moveTo>
                  <a:cubicBezTo>
                    <a:pt x="84331" y="78860"/>
                    <a:pt x="84170" y="78714"/>
                    <a:pt x="84005" y="78567"/>
                  </a:cubicBezTo>
                  <a:cubicBezTo>
                    <a:pt x="83799" y="78481"/>
                    <a:pt x="83592" y="78398"/>
                    <a:pt x="83390" y="78308"/>
                  </a:cubicBezTo>
                  <a:cubicBezTo>
                    <a:pt x="83555" y="78451"/>
                    <a:pt x="83720" y="78590"/>
                    <a:pt x="83889" y="78729"/>
                  </a:cubicBezTo>
                  <a:cubicBezTo>
                    <a:pt x="84091" y="78822"/>
                    <a:pt x="84294" y="78916"/>
                    <a:pt x="84500" y="79006"/>
                  </a:cubicBezTo>
                  <a:moveTo>
                    <a:pt x="85206" y="79610"/>
                  </a:moveTo>
                  <a:cubicBezTo>
                    <a:pt x="85048" y="79479"/>
                    <a:pt x="84894" y="79348"/>
                    <a:pt x="84740" y="79213"/>
                  </a:cubicBezTo>
                  <a:cubicBezTo>
                    <a:pt x="84549" y="79130"/>
                    <a:pt x="84361" y="79047"/>
                    <a:pt x="84170" y="78961"/>
                  </a:cubicBezTo>
                  <a:cubicBezTo>
                    <a:pt x="84328" y="79085"/>
                    <a:pt x="84481" y="79209"/>
                    <a:pt x="84639" y="79336"/>
                  </a:cubicBezTo>
                  <a:cubicBezTo>
                    <a:pt x="84827" y="79426"/>
                    <a:pt x="85018" y="79520"/>
                    <a:pt x="85206" y="79610"/>
                  </a:cubicBezTo>
                  <a:close/>
                  <a:moveTo>
                    <a:pt x="85483" y="79839"/>
                  </a:moveTo>
                  <a:cubicBezTo>
                    <a:pt x="85314" y="79760"/>
                    <a:pt x="85149" y="79682"/>
                    <a:pt x="84980" y="79599"/>
                  </a:cubicBezTo>
                  <a:cubicBezTo>
                    <a:pt x="85119" y="79708"/>
                    <a:pt x="85258" y="79817"/>
                    <a:pt x="85401" y="79922"/>
                  </a:cubicBezTo>
                  <a:cubicBezTo>
                    <a:pt x="85570" y="80008"/>
                    <a:pt x="85735" y="80094"/>
                    <a:pt x="85903" y="80181"/>
                  </a:cubicBezTo>
                  <a:cubicBezTo>
                    <a:pt x="85765" y="80068"/>
                    <a:pt x="85622" y="79955"/>
                    <a:pt x="85483" y="79839"/>
                  </a:cubicBezTo>
                  <a:close/>
                  <a:moveTo>
                    <a:pt x="86800" y="80623"/>
                  </a:moveTo>
                  <a:cubicBezTo>
                    <a:pt x="86643" y="80492"/>
                    <a:pt x="86485" y="80357"/>
                    <a:pt x="86331" y="80226"/>
                  </a:cubicBezTo>
                  <a:cubicBezTo>
                    <a:pt x="86140" y="80139"/>
                    <a:pt x="85948" y="80053"/>
                    <a:pt x="85761" y="79967"/>
                  </a:cubicBezTo>
                  <a:cubicBezTo>
                    <a:pt x="85915" y="80094"/>
                    <a:pt x="86072" y="80218"/>
                    <a:pt x="86230" y="80346"/>
                  </a:cubicBezTo>
                  <a:cubicBezTo>
                    <a:pt x="86417" y="80436"/>
                    <a:pt x="86609" y="80529"/>
                    <a:pt x="86800" y="80623"/>
                  </a:cubicBezTo>
                  <a:close/>
                  <a:moveTo>
                    <a:pt x="87074" y="80852"/>
                  </a:moveTo>
                  <a:cubicBezTo>
                    <a:pt x="86905" y="80770"/>
                    <a:pt x="86736" y="80687"/>
                    <a:pt x="86568" y="80608"/>
                  </a:cubicBezTo>
                  <a:cubicBezTo>
                    <a:pt x="86706" y="80717"/>
                    <a:pt x="86849" y="80822"/>
                    <a:pt x="86992" y="80931"/>
                  </a:cubicBezTo>
                  <a:cubicBezTo>
                    <a:pt x="87160" y="81021"/>
                    <a:pt x="87329" y="81107"/>
                    <a:pt x="87498" y="81194"/>
                  </a:cubicBezTo>
                  <a:cubicBezTo>
                    <a:pt x="87355" y="81081"/>
                    <a:pt x="87217" y="80965"/>
                    <a:pt x="87074" y="80852"/>
                  </a:cubicBezTo>
                  <a:close/>
                  <a:moveTo>
                    <a:pt x="88391" y="81640"/>
                  </a:moveTo>
                  <a:cubicBezTo>
                    <a:pt x="88233" y="81509"/>
                    <a:pt x="88076" y="81374"/>
                    <a:pt x="87922" y="81242"/>
                  </a:cubicBezTo>
                  <a:cubicBezTo>
                    <a:pt x="87727" y="81152"/>
                    <a:pt x="87536" y="81066"/>
                    <a:pt x="87344" y="80976"/>
                  </a:cubicBezTo>
                  <a:cubicBezTo>
                    <a:pt x="87502" y="81104"/>
                    <a:pt x="87659" y="81231"/>
                    <a:pt x="87821" y="81355"/>
                  </a:cubicBezTo>
                  <a:cubicBezTo>
                    <a:pt x="88008" y="81452"/>
                    <a:pt x="88200" y="81546"/>
                    <a:pt x="88391" y="81640"/>
                  </a:cubicBezTo>
                  <a:close/>
                  <a:moveTo>
                    <a:pt x="88665" y="81865"/>
                  </a:moveTo>
                  <a:cubicBezTo>
                    <a:pt x="88492" y="81783"/>
                    <a:pt x="88324" y="81700"/>
                    <a:pt x="88151" y="81614"/>
                  </a:cubicBezTo>
                  <a:cubicBezTo>
                    <a:pt x="88293" y="81726"/>
                    <a:pt x="88436" y="81835"/>
                    <a:pt x="88579" y="81944"/>
                  </a:cubicBezTo>
                  <a:cubicBezTo>
                    <a:pt x="88751" y="82034"/>
                    <a:pt x="88920" y="82124"/>
                    <a:pt x="89093" y="82210"/>
                  </a:cubicBezTo>
                  <a:cubicBezTo>
                    <a:pt x="88950" y="82094"/>
                    <a:pt x="88808" y="81982"/>
                    <a:pt x="88665" y="81865"/>
                  </a:cubicBezTo>
                  <a:close/>
                  <a:moveTo>
                    <a:pt x="89986" y="82657"/>
                  </a:moveTo>
                  <a:cubicBezTo>
                    <a:pt x="89824" y="82526"/>
                    <a:pt x="89667" y="82394"/>
                    <a:pt x="89509" y="82259"/>
                  </a:cubicBezTo>
                  <a:cubicBezTo>
                    <a:pt x="89318" y="82169"/>
                    <a:pt x="89123" y="82079"/>
                    <a:pt x="88931" y="81989"/>
                  </a:cubicBezTo>
                  <a:cubicBezTo>
                    <a:pt x="89089" y="82117"/>
                    <a:pt x="89246" y="82244"/>
                    <a:pt x="89408" y="82372"/>
                  </a:cubicBezTo>
                  <a:cubicBezTo>
                    <a:pt x="89599" y="82469"/>
                    <a:pt x="89791" y="82563"/>
                    <a:pt x="89986" y="82657"/>
                  </a:cubicBezTo>
                  <a:moveTo>
                    <a:pt x="90256" y="82882"/>
                  </a:moveTo>
                  <a:cubicBezTo>
                    <a:pt x="90083" y="82799"/>
                    <a:pt x="89911" y="82713"/>
                    <a:pt x="89738" y="82627"/>
                  </a:cubicBezTo>
                  <a:cubicBezTo>
                    <a:pt x="89881" y="82739"/>
                    <a:pt x="90027" y="82848"/>
                    <a:pt x="90169" y="82957"/>
                  </a:cubicBezTo>
                  <a:cubicBezTo>
                    <a:pt x="90342" y="83051"/>
                    <a:pt x="90515" y="83141"/>
                    <a:pt x="90687" y="83231"/>
                  </a:cubicBezTo>
                  <a:cubicBezTo>
                    <a:pt x="90545" y="83115"/>
                    <a:pt x="90398" y="82998"/>
                    <a:pt x="90256" y="82882"/>
                  </a:cubicBezTo>
                  <a:moveTo>
                    <a:pt x="91580" y="83681"/>
                  </a:moveTo>
                  <a:cubicBezTo>
                    <a:pt x="91419" y="83550"/>
                    <a:pt x="91261" y="83415"/>
                    <a:pt x="91100" y="83280"/>
                  </a:cubicBezTo>
                  <a:cubicBezTo>
                    <a:pt x="90905" y="83190"/>
                    <a:pt x="90710" y="83100"/>
                    <a:pt x="90518" y="83006"/>
                  </a:cubicBezTo>
                  <a:cubicBezTo>
                    <a:pt x="90676" y="83133"/>
                    <a:pt x="90837" y="83261"/>
                    <a:pt x="90999" y="83389"/>
                  </a:cubicBezTo>
                  <a:cubicBezTo>
                    <a:pt x="91190" y="83486"/>
                    <a:pt x="91385" y="83584"/>
                    <a:pt x="91580" y="83681"/>
                  </a:cubicBezTo>
                  <a:moveTo>
                    <a:pt x="91847" y="83903"/>
                  </a:moveTo>
                  <a:cubicBezTo>
                    <a:pt x="91670" y="83816"/>
                    <a:pt x="91498" y="83730"/>
                    <a:pt x="91321" y="83644"/>
                  </a:cubicBezTo>
                  <a:cubicBezTo>
                    <a:pt x="91468" y="83752"/>
                    <a:pt x="91610" y="83865"/>
                    <a:pt x="91760" y="83974"/>
                  </a:cubicBezTo>
                  <a:cubicBezTo>
                    <a:pt x="91933" y="84068"/>
                    <a:pt x="92109" y="84161"/>
                    <a:pt x="92286" y="84255"/>
                  </a:cubicBezTo>
                  <a:cubicBezTo>
                    <a:pt x="92139" y="84135"/>
                    <a:pt x="91993" y="84019"/>
                    <a:pt x="91847" y="83903"/>
                  </a:cubicBezTo>
                  <a:close/>
                  <a:moveTo>
                    <a:pt x="93152" y="84698"/>
                  </a:moveTo>
                  <a:cubicBezTo>
                    <a:pt x="92991" y="84563"/>
                    <a:pt x="92833" y="84428"/>
                    <a:pt x="92672" y="84293"/>
                  </a:cubicBezTo>
                  <a:cubicBezTo>
                    <a:pt x="92481" y="84206"/>
                    <a:pt x="92293" y="84116"/>
                    <a:pt x="92102" y="84023"/>
                  </a:cubicBezTo>
                  <a:cubicBezTo>
                    <a:pt x="92263" y="84154"/>
                    <a:pt x="92424" y="84281"/>
                    <a:pt x="92586" y="84409"/>
                  </a:cubicBezTo>
                  <a:cubicBezTo>
                    <a:pt x="92777" y="84507"/>
                    <a:pt x="92965" y="84600"/>
                    <a:pt x="93152" y="84698"/>
                  </a:cubicBezTo>
                  <a:moveTo>
                    <a:pt x="93415" y="84912"/>
                  </a:moveTo>
                  <a:cubicBezTo>
                    <a:pt x="93246" y="84829"/>
                    <a:pt x="93077" y="84743"/>
                    <a:pt x="92908" y="84660"/>
                  </a:cubicBezTo>
                  <a:cubicBezTo>
                    <a:pt x="93047" y="84766"/>
                    <a:pt x="93186" y="84874"/>
                    <a:pt x="93325" y="84979"/>
                  </a:cubicBezTo>
                  <a:cubicBezTo>
                    <a:pt x="93332" y="84987"/>
                    <a:pt x="93340" y="84991"/>
                    <a:pt x="93347" y="84994"/>
                  </a:cubicBezTo>
                  <a:cubicBezTo>
                    <a:pt x="93516" y="85088"/>
                    <a:pt x="93685" y="85174"/>
                    <a:pt x="93854" y="85265"/>
                  </a:cubicBezTo>
                  <a:cubicBezTo>
                    <a:pt x="93708" y="85148"/>
                    <a:pt x="93561" y="85032"/>
                    <a:pt x="93415" y="84912"/>
                  </a:cubicBezTo>
                  <a:moveTo>
                    <a:pt x="94751" y="85726"/>
                  </a:moveTo>
                  <a:cubicBezTo>
                    <a:pt x="94589" y="85591"/>
                    <a:pt x="94424" y="85456"/>
                    <a:pt x="94267" y="85321"/>
                  </a:cubicBezTo>
                  <a:cubicBezTo>
                    <a:pt x="94064" y="85227"/>
                    <a:pt x="93865" y="85129"/>
                    <a:pt x="93666" y="85032"/>
                  </a:cubicBezTo>
                  <a:cubicBezTo>
                    <a:pt x="93824" y="85163"/>
                    <a:pt x="93985" y="85291"/>
                    <a:pt x="94147" y="85418"/>
                  </a:cubicBezTo>
                  <a:cubicBezTo>
                    <a:pt x="94349" y="85523"/>
                    <a:pt x="94548" y="85625"/>
                    <a:pt x="94751" y="85726"/>
                  </a:cubicBezTo>
                  <a:moveTo>
                    <a:pt x="95010" y="85940"/>
                  </a:moveTo>
                  <a:cubicBezTo>
                    <a:pt x="94826" y="85846"/>
                    <a:pt x="94646" y="85756"/>
                    <a:pt x="94462" y="85662"/>
                  </a:cubicBezTo>
                  <a:cubicBezTo>
                    <a:pt x="94537" y="85722"/>
                    <a:pt x="94608" y="85775"/>
                    <a:pt x="94683" y="85831"/>
                  </a:cubicBezTo>
                  <a:cubicBezTo>
                    <a:pt x="94754" y="85887"/>
                    <a:pt x="94830" y="85944"/>
                    <a:pt x="94901" y="86000"/>
                  </a:cubicBezTo>
                  <a:cubicBezTo>
                    <a:pt x="95085" y="86097"/>
                    <a:pt x="95268" y="86199"/>
                    <a:pt x="95452" y="86296"/>
                  </a:cubicBezTo>
                  <a:cubicBezTo>
                    <a:pt x="95306" y="86176"/>
                    <a:pt x="95156" y="86056"/>
                    <a:pt x="95010" y="85940"/>
                  </a:cubicBezTo>
                  <a:close/>
                  <a:moveTo>
                    <a:pt x="96390" y="86780"/>
                  </a:moveTo>
                  <a:cubicBezTo>
                    <a:pt x="96225" y="86642"/>
                    <a:pt x="96056" y="86503"/>
                    <a:pt x="95891" y="86364"/>
                  </a:cubicBezTo>
                  <a:cubicBezTo>
                    <a:pt x="95677" y="86263"/>
                    <a:pt x="95464" y="86161"/>
                    <a:pt x="95253" y="86056"/>
                  </a:cubicBezTo>
                  <a:cubicBezTo>
                    <a:pt x="95415" y="86188"/>
                    <a:pt x="95576" y="86315"/>
                    <a:pt x="95741" y="86446"/>
                  </a:cubicBezTo>
                  <a:cubicBezTo>
                    <a:pt x="95959" y="86559"/>
                    <a:pt x="96173" y="86668"/>
                    <a:pt x="96390" y="86780"/>
                  </a:cubicBezTo>
                  <a:close/>
                  <a:moveTo>
                    <a:pt x="96649" y="86990"/>
                  </a:moveTo>
                  <a:cubicBezTo>
                    <a:pt x="96450" y="86889"/>
                    <a:pt x="96248" y="86788"/>
                    <a:pt x="96049" y="86687"/>
                  </a:cubicBezTo>
                  <a:cubicBezTo>
                    <a:pt x="96199" y="86803"/>
                    <a:pt x="96345" y="86915"/>
                    <a:pt x="96495" y="87028"/>
                  </a:cubicBezTo>
                  <a:cubicBezTo>
                    <a:pt x="96702" y="87137"/>
                    <a:pt x="96908" y="87249"/>
                    <a:pt x="97114" y="87358"/>
                  </a:cubicBezTo>
                  <a:cubicBezTo>
                    <a:pt x="96957" y="87238"/>
                    <a:pt x="96803" y="87114"/>
                    <a:pt x="96649" y="86990"/>
                  </a:cubicBezTo>
                  <a:close/>
                  <a:moveTo>
                    <a:pt x="97981" y="87808"/>
                  </a:moveTo>
                  <a:cubicBezTo>
                    <a:pt x="97812" y="87673"/>
                    <a:pt x="97647" y="87534"/>
                    <a:pt x="97478" y="87392"/>
                  </a:cubicBezTo>
                  <a:cubicBezTo>
                    <a:pt x="97283" y="87298"/>
                    <a:pt x="97084" y="87204"/>
                    <a:pt x="96889" y="87107"/>
                  </a:cubicBezTo>
                  <a:cubicBezTo>
                    <a:pt x="97054" y="87242"/>
                    <a:pt x="97223" y="87373"/>
                    <a:pt x="97392" y="87504"/>
                  </a:cubicBezTo>
                  <a:lnTo>
                    <a:pt x="97392" y="87504"/>
                  </a:lnTo>
                  <a:cubicBezTo>
                    <a:pt x="97396" y="87508"/>
                    <a:pt x="97396" y="87508"/>
                    <a:pt x="97396" y="87508"/>
                  </a:cubicBezTo>
                  <a:cubicBezTo>
                    <a:pt x="97591" y="87610"/>
                    <a:pt x="97786" y="87711"/>
                    <a:pt x="97981" y="87808"/>
                  </a:cubicBezTo>
                  <a:close/>
                  <a:moveTo>
                    <a:pt x="98236" y="88015"/>
                  </a:moveTo>
                  <a:cubicBezTo>
                    <a:pt x="98056" y="87925"/>
                    <a:pt x="97876" y="87835"/>
                    <a:pt x="97700" y="87745"/>
                  </a:cubicBezTo>
                  <a:cubicBezTo>
                    <a:pt x="97850" y="87861"/>
                    <a:pt x="98004" y="87977"/>
                    <a:pt x="98158" y="88094"/>
                  </a:cubicBezTo>
                  <a:cubicBezTo>
                    <a:pt x="98341" y="88195"/>
                    <a:pt x="98521" y="88292"/>
                    <a:pt x="98705" y="88390"/>
                  </a:cubicBezTo>
                  <a:cubicBezTo>
                    <a:pt x="98548" y="88266"/>
                    <a:pt x="98390" y="88142"/>
                    <a:pt x="98236" y="88015"/>
                  </a:cubicBezTo>
                  <a:moveTo>
                    <a:pt x="99572" y="88844"/>
                  </a:moveTo>
                  <a:cubicBezTo>
                    <a:pt x="99403" y="88701"/>
                    <a:pt x="99234" y="88563"/>
                    <a:pt x="99066" y="88424"/>
                  </a:cubicBezTo>
                  <a:cubicBezTo>
                    <a:pt x="98867" y="88326"/>
                    <a:pt x="98668" y="88229"/>
                    <a:pt x="98469" y="88131"/>
                  </a:cubicBezTo>
                  <a:cubicBezTo>
                    <a:pt x="98559" y="88206"/>
                    <a:pt x="98653" y="88277"/>
                    <a:pt x="98747" y="88352"/>
                  </a:cubicBezTo>
                  <a:lnTo>
                    <a:pt x="98747" y="88352"/>
                  </a:lnTo>
                  <a:cubicBezTo>
                    <a:pt x="98822" y="88412"/>
                    <a:pt x="98897" y="88472"/>
                    <a:pt x="98975" y="88533"/>
                  </a:cubicBezTo>
                  <a:cubicBezTo>
                    <a:pt x="99174" y="88638"/>
                    <a:pt x="99373" y="88739"/>
                    <a:pt x="99572" y="88844"/>
                  </a:cubicBezTo>
                  <a:close/>
                  <a:moveTo>
                    <a:pt x="100067" y="89242"/>
                  </a:moveTo>
                  <a:cubicBezTo>
                    <a:pt x="99985" y="89174"/>
                    <a:pt x="99902" y="89110"/>
                    <a:pt x="99820" y="89043"/>
                  </a:cubicBezTo>
                  <a:cubicBezTo>
                    <a:pt x="99636" y="88953"/>
                    <a:pt x="99452" y="88859"/>
                    <a:pt x="99272" y="88761"/>
                  </a:cubicBezTo>
                  <a:cubicBezTo>
                    <a:pt x="99426" y="88881"/>
                    <a:pt x="99580" y="89002"/>
                    <a:pt x="99737" y="89118"/>
                  </a:cubicBezTo>
                  <a:cubicBezTo>
                    <a:pt x="99921" y="89219"/>
                    <a:pt x="100105" y="89317"/>
                    <a:pt x="100289" y="89418"/>
                  </a:cubicBezTo>
                  <a:cubicBezTo>
                    <a:pt x="100214" y="89358"/>
                    <a:pt x="100142" y="89302"/>
                    <a:pt x="100067" y="89242"/>
                  </a:cubicBezTo>
                  <a:close/>
                  <a:moveTo>
                    <a:pt x="101163" y="89876"/>
                  </a:moveTo>
                  <a:cubicBezTo>
                    <a:pt x="100990" y="89737"/>
                    <a:pt x="100821" y="89594"/>
                    <a:pt x="100653" y="89455"/>
                  </a:cubicBezTo>
                  <a:cubicBezTo>
                    <a:pt x="100450" y="89358"/>
                    <a:pt x="100247" y="89257"/>
                    <a:pt x="100045" y="89155"/>
                  </a:cubicBezTo>
                  <a:cubicBezTo>
                    <a:pt x="100064" y="89170"/>
                    <a:pt x="100082" y="89185"/>
                    <a:pt x="100101" y="89200"/>
                  </a:cubicBezTo>
                  <a:lnTo>
                    <a:pt x="100101" y="89200"/>
                  </a:lnTo>
                  <a:cubicBezTo>
                    <a:pt x="100251" y="89320"/>
                    <a:pt x="100401" y="89440"/>
                    <a:pt x="100551" y="89557"/>
                  </a:cubicBezTo>
                  <a:cubicBezTo>
                    <a:pt x="100754" y="89666"/>
                    <a:pt x="100957" y="89771"/>
                    <a:pt x="101163" y="89876"/>
                  </a:cubicBezTo>
                  <a:moveTo>
                    <a:pt x="101422" y="90090"/>
                  </a:moveTo>
                  <a:lnTo>
                    <a:pt x="101422" y="90090"/>
                  </a:lnTo>
                  <a:cubicBezTo>
                    <a:pt x="101418" y="90082"/>
                    <a:pt x="101411" y="90078"/>
                    <a:pt x="101403" y="90075"/>
                  </a:cubicBezTo>
                  <a:cubicBezTo>
                    <a:pt x="101215" y="89977"/>
                    <a:pt x="101032" y="89883"/>
                    <a:pt x="100844" y="89786"/>
                  </a:cubicBezTo>
                  <a:cubicBezTo>
                    <a:pt x="101013" y="89917"/>
                    <a:pt x="101185" y="90045"/>
                    <a:pt x="101358" y="90176"/>
                  </a:cubicBezTo>
                  <a:cubicBezTo>
                    <a:pt x="101542" y="90277"/>
                    <a:pt x="101726" y="90378"/>
                    <a:pt x="101913" y="90476"/>
                  </a:cubicBezTo>
                  <a:cubicBezTo>
                    <a:pt x="101748" y="90348"/>
                    <a:pt x="101587" y="90217"/>
                    <a:pt x="101422" y="90090"/>
                  </a:cubicBezTo>
                  <a:close/>
                  <a:moveTo>
                    <a:pt x="101621" y="90183"/>
                  </a:moveTo>
                  <a:cubicBezTo>
                    <a:pt x="101801" y="90326"/>
                    <a:pt x="101985" y="90472"/>
                    <a:pt x="102168" y="90615"/>
                  </a:cubicBezTo>
                  <a:cubicBezTo>
                    <a:pt x="102371" y="90724"/>
                    <a:pt x="102574" y="90829"/>
                    <a:pt x="102780" y="90934"/>
                  </a:cubicBezTo>
                  <a:cubicBezTo>
                    <a:pt x="102596" y="90787"/>
                    <a:pt x="102416" y="90637"/>
                    <a:pt x="102236" y="90487"/>
                  </a:cubicBezTo>
                  <a:cubicBezTo>
                    <a:pt x="102030" y="90386"/>
                    <a:pt x="101823" y="90285"/>
                    <a:pt x="101621" y="90183"/>
                  </a:cubicBezTo>
                  <a:close/>
                  <a:moveTo>
                    <a:pt x="162092" y="4135"/>
                  </a:moveTo>
                  <a:cubicBezTo>
                    <a:pt x="186217" y="4135"/>
                    <a:pt x="208857" y="9778"/>
                    <a:pt x="218976" y="21293"/>
                  </a:cubicBezTo>
                  <a:cubicBezTo>
                    <a:pt x="223516" y="26463"/>
                    <a:pt x="225565" y="32406"/>
                    <a:pt x="225565" y="38612"/>
                  </a:cubicBezTo>
                  <a:cubicBezTo>
                    <a:pt x="225561" y="54022"/>
                    <a:pt x="212962" y="71048"/>
                    <a:pt x="194659" y="81970"/>
                  </a:cubicBezTo>
                  <a:cubicBezTo>
                    <a:pt x="178897" y="91388"/>
                    <a:pt x="157586" y="96933"/>
                    <a:pt x="137250" y="96933"/>
                  </a:cubicBezTo>
                  <a:cubicBezTo>
                    <a:pt x="124452" y="96933"/>
                    <a:pt x="112044" y="94738"/>
                    <a:pt x="101651" y="89928"/>
                  </a:cubicBezTo>
                  <a:cubicBezTo>
                    <a:pt x="101835" y="90086"/>
                    <a:pt x="102018" y="90243"/>
                    <a:pt x="102206" y="90401"/>
                  </a:cubicBezTo>
                  <a:cubicBezTo>
                    <a:pt x="113098" y="95740"/>
                    <a:pt x="126324" y="98171"/>
                    <a:pt x="139970" y="98171"/>
                  </a:cubicBezTo>
                  <a:cubicBezTo>
                    <a:pt x="160610" y="98171"/>
                    <a:pt x="182203" y="92607"/>
                    <a:pt x="198093" y="83160"/>
                  </a:cubicBezTo>
                  <a:cubicBezTo>
                    <a:pt x="216605" y="72166"/>
                    <a:pt x="229242" y="54948"/>
                    <a:pt x="229242" y="39325"/>
                  </a:cubicBezTo>
                  <a:cubicBezTo>
                    <a:pt x="229242" y="32939"/>
                    <a:pt x="227133" y="26816"/>
                    <a:pt x="222451" y="21488"/>
                  </a:cubicBezTo>
                  <a:cubicBezTo>
                    <a:pt x="211998" y="9587"/>
                    <a:pt x="188746" y="3692"/>
                    <a:pt x="164077" y="3692"/>
                  </a:cubicBezTo>
                  <a:lnTo>
                    <a:pt x="164073" y="3692"/>
                  </a:lnTo>
                  <a:cubicBezTo>
                    <a:pt x="154603" y="3692"/>
                    <a:pt x="144930" y="4563"/>
                    <a:pt x="135689" y="6289"/>
                  </a:cubicBezTo>
                  <a:cubicBezTo>
                    <a:pt x="135505" y="6349"/>
                    <a:pt x="135325" y="6405"/>
                    <a:pt x="135141" y="6465"/>
                  </a:cubicBezTo>
                  <a:cubicBezTo>
                    <a:pt x="143951" y="4916"/>
                    <a:pt x="153125" y="4135"/>
                    <a:pt x="162092" y="4135"/>
                  </a:cubicBezTo>
                  <a:close/>
                  <a:moveTo>
                    <a:pt x="160130" y="4638"/>
                  </a:moveTo>
                  <a:cubicBezTo>
                    <a:pt x="183692" y="4638"/>
                    <a:pt x="205698" y="10037"/>
                    <a:pt x="215453" y="21139"/>
                  </a:cubicBezTo>
                  <a:cubicBezTo>
                    <a:pt x="219847" y="26144"/>
                    <a:pt x="221828" y="31892"/>
                    <a:pt x="221828" y="37907"/>
                  </a:cubicBezTo>
                  <a:cubicBezTo>
                    <a:pt x="221824" y="53065"/>
                    <a:pt x="209274" y="69889"/>
                    <a:pt x="191193" y="80728"/>
                  </a:cubicBezTo>
                  <a:cubicBezTo>
                    <a:pt x="175573" y="90112"/>
                    <a:pt x="154550" y="95635"/>
                    <a:pt x="134537" y="95635"/>
                  </a:cubicBezTo>
                  <a:cubicBezTo>
                    <a:pt x="122493" y="95635"/>
                    <a:pt x="110813" y="93635"/>
                    <a:pt x="100900" y="89268"/>
                  </a:cubicBezTo>
                  <a:cubicBezTo>
                    <a:pt x="101084" y="89437"/>
                    <a:pt x="101275" y="89602"/>
                    <a:pt x="101467" y="89767"/>
                  </a:cubicBezTo>
                  <a:cubicBezTo>
                    <a:pt x="111890" y="94641"/>
                    <a:pt x="124373" y="96866"/>
                    <a:pt x="137250" y="96866"/>
                  </a:cubicBezTo>
                  <a:cubicBezTo>
                    <a:pt x="157571" y="96866"/>
                    <a:pt x="178875" y="91324"/>
                    <a:pt x="194626" y="81914"/>
                  </a:cubicBezTo>
                  <a:cubicBezTo>
                    <a:pt x="212913" y="71003"/>
                    <a:pt x="225497" y="53984"/>
                    <a:pt x="225497" y="38612"/>
                  </a:cubicBezTo>
                  <a:cubicBezTo>
                    <a:pt x="225497" y="32421"/>
                    <a:pt x="223456" y="26497"/>
                    <a:pt x="218924" y="21338"/>
                  </a:cubicBezTo>
                  <a:cubicBezTo>
                    <a:pt x="208835" y="9849"/>
                    <a:pt x="186214" y="4203"/>
                    <a:pt x="162099" y="4203"/>
                  </a:cubicBezTo>
                  <a:lnTo>
                    <a:pt x="162092" y="4203"/>
                  </a:lnTo>
                  <a:cubicBezTo>
                    <a:pt x="152967" y="4203"/>
                    <a:pt x="143628" y="5009"/>
                    <a:pt x="134676" y="6615"/>
                  </a:cubicBezTo>
                  <a:cubicBezTo>
                    <a:pt x="134485" y="6675"/>
                    <a:pt x="134293" y="6739"/>
                    <a:pt x="134106" y="6803"/>
                  </a:cubicBezTo>
                  <a:cubicBezTo>
                    <a:pt x="142638" y="5366"/>
                    <a:pt x="151489" y="4638"/>
                    <a:pt x="160130" y="4638"/>
                  </a:cubicBezTo>
                  <a:moveTo>
                    <a:pt x="133093" y="7144"/>
                  </a:moveTo>
                  <a:cubicBezTo>
                    <a:pt x="141343" y="5812"/>
                    <a:pt x="149872" y="5137"/>
                    <a:pt x="158182" y="5137"/>
                  </a:cubicBezTo>
                  <a:cubicBezTo>
                    <a:pt x="181178" y="5137"/>
                    <a:pt x="202535" y="10296"/>
                    <a:pt x="211930" y="20989"/>
                  </a:cubicBezTo>
                  <a:cubicBezTo>
                    <a:pt x="216181" y="25825"/>
                    <a:pt x="218091" y="31386"/>
                    <a:pt x="218091" y="37209"/>
                  </a:cubicBezTo>
                  <a:cubicBezTo>
                    <a:pt x="218091" y="52108"/>
                    <a:pt x="205585" y="68729"/>
                    <a:pt x="187729" y="79490"/>
                  </a:cubicBezTo>
                  <a:cubicBezTo>
                    <a:pt x="172249" y="88836"/>
                    <a:pt x="151519" y="94341"/>
                    <a:pt x="131828" y="94341"/>
                  </a:cubicBezTo>
                  <a:cubicBezTo>
                    <a:pt x="120535" y="94341"/>
                    <a:pt x="109582" y="92528"/>
                    <a:pt x="100161" y="88593"/>
                  </a:cubicBezTo>
                  <a:cubicBezTo>
                    <a:pt x="100349" y="88769"/>
                    <a:pt x="100540" y="88941"/>
                    <a:pt x="100731" y="89118"/>
                  </a:cubicBezTo>
                  <a:cubicBezTo>
                    <a:pt x="110678" y="93538"/>
                    <a:pt x="122422" y="95564"/>
                    <a:pt x="134537" y="95564"/>
                  </a:cubicBezTo>
                  <a:cubicBezTo>
                    <a:pt x="154535" y="95564"/>
                    <a:pt x="175550" y="90045"/>
                    <a:pt x="191159" y="80672"/>
                  </a:cubicBezTo>
                  <a:cubicBezTo>
                    <a:pt x="209225" y="69840"/>
                    <a:pt x="221757" y="53024"/>
                    <a:pt x="221757" y="37907"/>
                  </a:cubicBezTo>
                  <a:cubicBezTo>
                    <a:pt x="221757" y="31907"/>
                    <a:pt x="219783" y="26178"/>
                    <a:pt x="215401" y="21188"/>
                  </a:cubicBezTo>
                  <a:cubicBezTo>
                    <a:pt x="205675" y="10112"/>
                    <a:pt x="183689" y="4709"/>
                    <a:pt x="160137" y="4709"/>
                  </a:cubicBezTo>
                  <a:lnTo>
                    <a:pt x="160130" y="4709"/>
                  </a:lnTo>
                  <a:cubicBezTo>
                    <a:pt x="151342" y="4709"/>
                    <a:pt x="142341" y="5460"/>
                    <a:pt x="133674" y="6945"/>
                  </a:cubicBezTo>
                  <a:cubicBezTo>
                    <a:pt x="133479" y="7013"/>
                    <a:pt x="133288" y="7077"/>
                    <a:pt x="133093" y="7144"/>
                  </a:cubicBezTo>
                  <a:moveTo>
                    <a:pt x="132819" y="7189"/>
                  </a:moveTo>
                  <a:cubicBezTo>
                    <a:pt x="133003" y="7125"/>
                    <a:pt x="133186" y="7062"/>
                    <a:pt x="133370" y="6998"/>
                  </a:cubicBezTo>
                  <a:cubicBezTo>
                    <a:pt x="133066" y="7050"/>
                    <a:pt x="132762" y="7107"/>
                    <a:pt x="132459" y="7159"/>
                  </a:cubicBezTo>
                  <a:cubicBezTo>
                    <a:pt x="132278" y="7219"/>
                    <a:pt x="132098" y="7279"/>
                    <a:pt x="131918" y="7339"/>
                  </a:cubicBezTo>
                  <a:cubicBezTo>
                    <a:pt x="132218" y="7287"/>
                    <a:pt x="132519" y="7238"/>
                    <a:pt x="132819" y="7189"/>
                  </a:cubicBezTo>
                  <a:close/>
                  <a:moveTo>
                    <a:pt x="130916" y="7677"/>
                  </a:moveTo>
                  <a:cubicBezTo>
                    <a:pt x="131228" y="7628"/>
                    <a:pt x="131539" y="7576"/>
                    <a:pt x="131851" y="7527"/>
                  </a:cubicBezTo>
                  <a:cubicBezTo>
                    <a:pt x="132038" y="7459"/>
                    <a:pt x="132226" y="7396"/>
                    <a:pt x="132417" y="7328"/>
                  </a:cubicBezTo>
                  <a:cubicBezTo>
                    <a:pt x="132102" y="7381"/>
                    <a:pt x="131783" y="7433"/>
                    <a:pt x="131468" y="7489"/>
                  </a:cubicBezTo>
                  <a:cubicBezTo>
                    <a:pt x="131284" y="7549"/>
                    <a:pt x="131100" y="7613"/>
                    <a:pt x="130916" y="7677"/>
                  </a:cubicBezTo>
                  <a:moveTo>
                    <a:pt x="130624" y="7726"/>
                  </a:moveTo>
                  <a:cubicBezTo>
                    <a:pt x="130800" y="7666"/>
                    <a:pt x="130973" y="7606"/>
                    <a:pt x="131149" y="7546"/>
                  </a:cubicBezTo>
                  <a:cubicBezTo>
                    <a:pt x="130849" y="7598"/>
                    <a:pt x="130549" y="7651"/>
                    <a:pt x="130249" y="7703"/>
                  </a:cubicBezTo>
                  <a:cubicBezTo>
                    <a:pt x="130080" y="7760"/>
                    <a:pt x="129907" y="7816"/>
                    <a:pt x="129738" y="7872"/>
                  </a:cubicBezTo>
                  <a:cubicBezTo>
                    <a:pt x="130031" y="7823"/>
                    <a:pt x="130327" y="7775"/>
                    <a:pt x="130624" y="7726"/>
                  </a:cubicBezTo>
                  <a:moveTo>
                    <a:pt x="129667" y="8060"/>
                  </a:moveTo>
                  <a:cubicBezTo>
                    <a:pt x="129847" y="7996"/>
                    <a:pt x="130027" y="7932"/>
                    <a:pt x="130207" y="7868"/>
                  </a:cubicBezTo>
                  <a:cubicBezTo>
                    <a:pt x="129896" y="7921"/>
                    <a:pt x="129581" y="7977"/>
                    <a:pt x="129269" y="8030"/>
                  </a:cubicBezTo>
                  <a:cubicBezTo>
                    <a:pt x="129097" y="8090"/>
                    <a:pt x="128920" y="8150"/>
                    <a:pt x="128744" y="8210"/>
                  </a:cubicBezTo>
                  <a:cubicBezTo>
                    <a:pt x="129052" y="8157"/>
                    <a:pt x="129359" y="8108"/>
                    <a:pt x="129667" y="8060"/>
                  </a:cubicBezTo>
                  <a:close/>
                  <a:moveTo>
                    <a:pt x="127776" y="8547"/>
                  </a:moveTo>
                  <a:cubicBezTo>
                    <a:pt x="128091" y="8499"/>
                    <a:pt x="128414" y="8446"/>
                    <a:pt x="128729" y="8401"/>
                  </a:cubicBezTo>
                  <a:cubicBezTo>
                    <a:pt x="128913" y="8334"/>
                    <a:pt x="129093" y="8266"/>
                    <a:pt x="129277" y="8202"/>
                  </a:cubicBezTo>
                  <a:cubicBezTo>
                    <a:pt x="128954" y="8251"/>
                    <a:pt x="128631" y="8307"/>
                    <a:pt x="128309" y="8360"/>
                  </a:cubicBezTo>
                  <a:cubicBezTo>
                    <a:pt x="128132" y="8420"/>
                    <a:pt x="127952" y="8484"/>
                    <a:pt x="127776" y="8547"/>
                  </a:cubicBezTo>
                  <a:close/>
                  <a:moveTo>
                    <a:pt x="127491" y="8592"/>
                  </a:moveTo>
                  <a:cubicBezTo>
                    <a:pt x="127663" y="8529"/>
                    <a:pt x="127832" y="8472"/>
                    <a:pt x="128005" y="8409"/>
                  </a:cubicBezTo>
                  <a:cubicBezTo>
                    <a:pt x="127693" y="8461"/>
                    <a:pt x="127386" y="8517"/>
                    <a:pt x="127078" y="8570"/>
                  </a:cubicBezTo>
                  <a:cubicBezTo>
                    <a:pt x="126913" y="8626"/>
                    <a:pt x="126744" y="8683"/>
                    <a:pt x="126579" y="8739"/>
                  </a:cubicBezTo>
                  <a:cubicBezTo>
                    <a:pt x="126883" y="8690"/>
                    <a:pt x="127187" y="8641"/>
                    <a:pt x="127491" y="8592"/>
                  </a:cubicBezTo>
                  <a:close/>
                  <a:moveTo>
                    <a:pt x="125622" y="9073"/>
                  </a:moveTo>
                  <a:cubicBezTo>
                    <a:pt x="125937" y="9024"/>
                    <a:pt x="126253" y="8975"/>
                    <a:pt x="126568" y="8926"/>
                  </a:cubicBezTo>
                  <a:cubicBezTo>
                    <a:pt x="126740" y="8863"/>
                    <a:pt x="126913" y="8799"/>
                    <a:pt x="127086" y="8739"/>
                  </a:cubicBezTo>
                  <a:cubicBezTo>
                    <a:pt x="126767" y="8788"/>
                    <a:pt x="126448" y="8840"/>
                    <a:pt x="126129" y="8896"/>
                  </a:cubicBezTo>
                  <a:cubicBezTo>
                    <a:pt x="125960" y="8953"/>
                    <a:pt x="125791" y="9013"/>
                    <a:pt x="125622" y="9073"/>
                  </a:cubicBezTo>
                  <a:close/>
                  <a:moveTo>
                    <a:pt x="125326" y="9122"/>
                  </a:moveTo>
                  <a:cubicBezTo>
                    <a:pt x="125483" y="9065"/>
                    <a:pt x="125645" y="9005"/>
                    <a:pt x="125806" y="8949"/>
                  </a:cubicBezTo>
                  <a:cubicBezTo>
                    <a:pt x="125502" y="9001"/>
                    <a:pt x="125198" y="9054"/>
                    <a:pt x="124891" y="9110"/>
                  </a:cubicBezTo>
                  <a:cubicBezTo>
                    <a:pt x="124737" y="9163"/>
                    <a:pt x="124579" y="9215"/>
                    <a:pt x="124425" y="9268"/>
                  </a:cubicBezTo>
                  <a:cubicBezTo>
                    <a:pt x="124726" y="9219"/>
                    <a:pt x="125022" y="9170"/>
                    <a:pt x="125326" y="9122"/>
                  </a:cubicBezTo>
                  <a:close/>
                  <a:moveTo>
                    <a:pt x="124410" y="9452"/>
                  </a:moveTo>
                  <a:cubicBezTo>
                    <a:pt x="124576" y="9392"/>
                    <a:pt x="124737" y="9332"/>
                    <a:pt x="124902" y="9272"/>
                  </a:cubicBezTo>
                  <a:cubicBezTo>
                    <a:pt x="124587" y="9324"/>
                    <a:pt x="124272" y="9377"/>
                    <a:pt x="123956" y="9429"/>
                  </a:cubicBezTo>
                  <a:cubicBezTo>
                    <a:pt x="123795" y="9485"/>
                    <a:pt x="123638" y="9542"/>
                    <a:pt x="123476" y="9598"/>
                  </a:cubicBezTo>
                  <a:cubicBezTo>
                    <a:pt x="123788" y="9549"/>
                    <a:pt x="124099" y="9500"/>
                    <a:pt x="124410" y="9452"/>
                  </a:cubicBezTo>
                  <a:moveTo>
                    <a:pt x="123517" y="9786"/>
                  </a:moveTo>
                  <a:cubicBezTo>
                    <a:pt x="123683" y="9722"/>
                    <a:pt x="123848" y="9662"/>
                    <a:pt x="124013" y="9598"/>
                  </a:cubicBezTo>
                  <a:cubicBezTo>
                    <a:pt x="123686" y="9651"/>
                    <a:pt x="123364" y="9703"/>
                    <a:pt x="123037" y="9756"/>
                  </a:cubicBezTo>
                  <a:cubicBezTo>
                    <a:pt x="122876" y="9812"/>
                    <a:pt x="122715" y="9872"/>
                    <a:pt x="122557" y="9928"/>
                  </a:cubicBezTo>
                  <a:cubicBezTo>
                    <a:pt x="122876" y="9879"/>
                    <a:pt x="123199" y="9831"/>
                    <a:pt x="123517" y="9786"/>
                  </a:cubicBezTo>
                  <a:close/>
                  <a:moveTo>
                    <a:pt x="121656" y="10262"/>
                  </a:moveTo>
                  <a:cubicBezTo>
                    <a:pt x="121987" y="10213"/>
                    <a:pt x="122317" y="10165"/>
                    <a:pt x="122647" y="10120"/>
                  </a:cubicBezTo>
                  <a:cubicBezTo>
                    <a:pt x="122812" y="10056"/>
                    <a:pt x="122973" y="9992"/>
                    <a:pt x="123138" y="9928"/>
                  </a:cubicBezTo>
                  <a:cubicBezTo>
                    <a:pt x="122805" y="9981"/>
                    <a:pt x="122471" y="10029"/>
                    <a:pt x="122137" y="10082"/>
                  </a:cubicBezTo>
                  <a:cubicBezTo>
                    <a:pt x="121975" y="10142"/>
                    <a:pt x="121818" y="10202"/>
                    <a:pt x="121656" y="10262"/>
                  </a:cubicBezTo>
                  <a:moveTo>
                    <a:pt x="121386" y="10303"/>
                  </a:moveTo>
                  <a:cubicBezTo>
                    <a:pt x="121540" y="10243"/>
                    <a:pt x="121694" y="10187"/>
                    <a:pt x="121852" y="10127"/>
                  </a:cubicBezTo>
                  <a:cubicBezTo>
                    <a:pt x="121548" y="10176"/>
                    <a:pt x="121240" y="10225"/>
                    <a:pt x="120940" y="10277"/>
                  </a:cubicBezTo>
                  <a:cubicBezTo>
                    <a:pt x="120786" y="10330"/>
                    <a:pt x="120636" y="10386"/>
                    <a:pt x="120482" y="10438"/>
                  </a:cubicBezTo>
                  <a:cubicBezTo>
                    <a:pt x="120782" y="10393"/>
                    <a:pt x="121086" y="10348"/>
                    <a:pt x="121386" y="10303"/>
                  </a:cubicBezTo>
                  <a:close/>
                  <a:moveTo>
                    <a:pt x="119593" y="10769"/>
                  </a:moveTo>
                  <a:cubicBezTo>
                    <a:pt x="119904" y="10720"/>
                    <a:pt x="120219" y="10675"/>
                    <a:pt x="120531" y="10630"/>
                  </a:cubicBezTo>
                  <a:cubicBezTo>
                    <a:pt x="120685" y="10570"/>
                    <a:pt x="120839" y="10510"/>
                    <a:pt x="120992" y="10453"/>
                  </a:cubicBezTo>
                  <a:cubicBezTo>
                    <a:pt x="120677" y="10498"/>
                    <a:pt x="120362" y="10547"/>
                    <a:pt x="120047" y="10600"/>
                  </a:cubicBezTo>
                  <a:cubicBezTo>
                    <a:pt x="119897" y="10656"/>
                    <a:pt x="119743" y="10712"/>
                    <a:pt x="119593" y="10769"/>
                  </a:cubicBezTo>
                  <a:close/>
                  <a:moveTo>
                    <a:pt x="119308" y="10810"/>
                  </a:moveTo>
                  <a:cubicBezTo>
                    <a:pt x="119454" y="10757"/>
                    <a:pt x="119600" y="10701"/>
                    <a:pt x="119747" y="10649"/>
                  </a:cubicBezTo>
                  <a:cubicBezTo>
                    <a:pt x="119431" y="10697"/>
                    <a:pt x="119120" y="10750"/>
                    <a:pt x="118809" y="10799"/>
                  </a:cubicBezTo>
                  <a:cubicBezTo>
                    <a:pt x="118666" y="10851"/>
                    <a:pt x="118524" y="10900"/>
                    <a:pt x="118381" y="10952"/>
                  </a:cubicBezTo>
                  <a:cubicBezTo>
                    <a:pt x="118692" y="10904"/>
                    <a:pt x="119000" y="10859"/>
                    <a:pt x="119308" y="10810"/>
                  </a:cubicBezTo>
                  <a:close/>
                  <a:moveTo>
                    <a:pt x="117507" y="11275"/>
                  </a:moveTo>
                  <a:cubicBezTo>
                    <a:pt x="117826" y="11226"/>
                    <a:pt x="118145" y="11181"/>
                    <a:pt x="118463" y="11133"/>
                  </a:cubicBezTo>
                  <a:cubicBezTo>
                    <a:pt x="118610" y="11076"/>
                    <a:pt x="118752" y="11020"/>
                    <a:pt x="118899" y="10967"/>
                  </a:cubicBezTo>
                  <a:cubicBezTo>
                    <a:pt x="118576" y="11016"/>
                    <a:pt x="118253" y="11065"/>
                    <a:pt x="117931" y="11118"/>
                  </a:cubicBezTo>
                  <a:cubicBezTo>
                    <a:pt x="117792" y="11170"/>
                    <a:pt x="117649" y="11223"/>
                    <a:pt x="117507" y="11275"/>
                  </a:cubicBezTo>
                  <a:close/>
                  <a:moveTo>
                    <a:pt x="117207" y="11320"/>
                  </a:moveTo>
                  <a:cubicBezTo>
                    <a:pt x="117342" y="11271"/>
                    <a:pt x="117477" y="11219"/>
                    <a:pt x="117612" y="11170"/>
                  </a:cubicBezTo>
                  <a:cubicBezTo>
                    <a:pt x="117334" y="11215"/>
                    <a:pt x="117060" y="11260"/>
                    <a:pt x="116786" y="11305"/>
                  </a:cubicBezTo>
                  <a:cubicBezTo>
                    <a:pt x="116651" y="11354"/>
                    <a:pt x="116516" y="11403"/>
                    <a:pt x="116385" y="11448"/>
                  </a:cubicBezTo>
                  <a:cubicBezTo>
                    <a:pt x="116659" y="11406"/>
                    <a:pt x="116933" y="11361"/>
                    <a:pt x="117207" y="11320"/>
                  </a:cubicBezTo>
                  <a:close/>
                  <a:moveTo>
                    <a:pt x="115518" y="11767"/>
                  </a:moveTo>
                  <a:cubicBezTo>
                    <a:pt x="115803" y="11722"/>
                    <a:pt x="116092" y="11680"/>
                    <a:pt x="116381" y="11635"/>
                  </a:cubicBezTo>
                  <a:cubicBezTo>
                    <a:pt x="116512" y="11587"/>
                    <a:pt x="116647" y="11534"/>
                    <a:pt x="116783" y="11482"/>
                  </a:cubicBezTo>
                  <a:cubicBezTo>
                    <a:pt x="116490" y="11527"/>
                    <a:pt x="116205" y="11575"/>
                    <a:pt x="115912" y="11620"/>
                  </a:cubicBezTo>
                  <a:cubicBezTo>
                    <a:pt x="115781" y="11669"/>
                    <a:pt x="115649" y="11718"/>
                    <a:pt x="115518" y="11767"/>
                  </a:cubicBezTo>
                  <a:close/>
                  <a:moveTo>
                    <a:pt x="115199" y="11815"/>
                  </a:moveTo>
                  <a:cubicBezTo>
                    <a:pt x="115327" y="11770"/>
                    <a:pt x="115451" y="11722"/>
                    <a:pt x="115578" y="11677"/>
                  </a:cubicBezTo>
                  <a:cubicBezTo>
                    <a:pt x="115282" y="11725"/>
                    <a:pt x="114989" y="11774"/>
                    <a:pt x="114696" y="11823"/>
                  </a:cubicBezTo>
                  <a:cubicBezTo>
                    <a:pt x="114573" y="11864"/>
                    <a:pt x="114453" y="11909"/>
                    <a:pt x="114329" y="11954"/>
                  </a:cubicBezTo>
                  <a:cubicBezTo>
                    <a:pt x="114621" y="11905"/>
                    <a:pt x="114907" y="11860"/>
                    <a:pt x="115199" y="11815"/>
                  </a:cubicBezTo>
                  <a:moveTo>
                    <a:pt x="114381" y="12127"/>
                  </a:moveTo>
                  <a:cubicBezTo>
                    <a:pt x="114505" y="12078"/>
                    <a:pt x="114629" y="12033"/>
                    <a:pt x="114753" y="11984"/>
                  </a:cubicBezTo>
                  <a:cubicBezTo>
                    <a:pt x="114449" y="12033"/>
                    <a:pt x="114141" y="12082"/>
                    <a:pt x="113837" y="12131"/>
                  </a:cubicBezTo>
                  <a:cubicBezTo>
                    <a:pt x="113717" y="12176"/>
                    <a:pt x="113597" y="12221"/>
                    <a:pt x="113473" y="12266"/>
                  </a:cubicBezTo>
                  <a:cubicBezTo>
                    <a:pt x="113777" y="12217"/>
                    <a:pt x="114077" y="12172"/>
                    <a:pt x="114381" y="12127"/>
                  </a:cubicBezTo>
                  <a:close/>
                  <a:moveTo>
                    <a:pt x="112652" y="12573"/>
                  </a:moveTo>
                  <a:cubicBezTo>
                    <a:pt x="112963" y="12525"/>
                    <a:pt x="113274" y="12480"/>
                    <a:pt x="113590" y="12435"/>
                  </a:cubicBezTo>
                  <a:cubicBezTo>
                    <a:pt x="113710" y="12389"/>
                    <a:pt x="113830" y="12341"/>
                    <a:pt x="113950" y="12292"/>
                  </a:cubicBezTo>
                  <a:cubicBezTo>
                    <a:pt x="113635" y="12341"/>
                    <a:pt x="113319" y="12389"/>
                    <a:pt x="113004" y="12442"/>
                  </a:cubicBezTo>
                  <a:cubicBezTo>
                    <a:pt x="112888" y="12483"/>
                    <a:pt x="112768" y="12528"/>
                    <a:pt x="112652" y="12573"/>
                  </a:cubicBezTo>
                  <a:close/>
                  <a:moveTo>
                    <a:pt x="112340" y="12622"/>
                  </a:moveTo>
                  <a:cubicBezTo>
                    <a:pt x="112449" y="12577"/>
                    <a:pt x="112562" y="12536"/>
                    <a:pt x="112674" y="12495"/>
                  </a:cubicBezTo>
                  <a:cubicBezTo>
                    <a:pt x="112374" y="12540"/>
                    <a:pt x="112074" y="12588"/>
                    <a:pt x="111774" y="12641"/>
                  </a:cubicBezTo>
                  <a:cubicBezTo>
                    <a:pt x="111665" y="12678"/>
                    <a:pt x="111560" y="12720"/>
                    <a:pt x="111451" y="12757"/>
                  </a:cubicBezTo>
                  <a:cubicBezTo>
                    <a:pt x="111747" y="12712"/>
                    <a:pt x="112044" y="12667"/>
                    <a:pt x="112340" y="12622"/>
                  </a:cubicBezTo>
                  <a:close/>
                  <a:moveTo>
                    <a:pt x="111567" y="12919"/>
                  </a:moveTo>
                  <a:cubicBezTo>
                    <a:pt x="111676" y="12877"/>
                    <a:pt x="111785" y="12836"/>
                    <a:pt x="111894" y="12791"/>
                  </a:cubicBezTo>
                  <a:cubicBezTo>
                    <a:pt x="111582" y="12840"/>
                    <a:pt x="111275" y="12889"/>
                    <a:pt x="110963" y="12941"/>
                  </a:cubicBezTo>
                  <a:cubicBezTo>
                    <a:pt x="110858" y="12979"/>
                    <a:pt x="110753" y="13020"/>
                    <a:pt x="110648" y="13057"/>
                  </a:cubicBezTo>
                  <a:cubicBezTo>
                    <a:pt x="110952" y="13012"/>
                    <a:pt x="111260" y="12967"/>
                    <a:pt x="111567" y="12919"/>
                  </a:cubicBezTo>
                  <a:close/>
                  <a:moveTo>
                    <a:pt x="110179" y="13237"/>
                  </a:moveTo>
                  <a:cubicBezTo>
                    <a:pt x="110078" y="13275"/>
                    <a:pt x="109976" y="13316"/>
                    <a:pt x="109875" y="13354"/>
                  </a:cubicBezTo>
                  <a:cubicBezTo>
                    <a:pt x="110194" y="13305"/>
                    <a:pt x="110509" y="13260"/>
                    <a:pt x="110824" y="13215"/>
                  </a:cubicBezTo>
                  <a:cubicBezTo>
                    <a:pt x="110929" y="13174"/>
                    <a:pt x="111034" y="13132"/>
                    <a:pt x="111140" y="13091"/>
                  </a:cubicBezTo>
                  <a:cubicBezTo>
                    <a:pt x="110821" y="13136"/>
                    <a:pt x="110498" y="13185"/>
                    <a:pt x="110179" y="13237"/>
                  </a:cubicBezTo>
                  <a:close/>
                  <a:moveTo>
                    <a:pt x="110318" y="13110"/>
                  </a:moveTo>
                  <a:cubicBezTo>
                    <a:pt x="110415" y="13072"/>
                    <a:pt x="110517" y="13035"/>
                    <a:pt x="110614" y="12997"/>
                  </a:cubicBezTo>
                  <a:cubicBezTo>
                    <a:pt x="110322" y="13042"/>
                    <a:pt x="110029" y="13091"/>
                    <a:pt x="109733" y="13140"/>
                  </a:cubicBezTo>
                  <a:cubicBezTo>
                    <a:pt x="109639" y="13177"/>
                    <a:pt x="109541" y="13211"/>
                    <a:pt x="109447" y="13245"/>
                  </a:cubicBezTo>
                  <a:cubicBezTo>
                    <a:pt x="109736" y="13200"/>
                    <a:pt x="110029" y="13155"/>
                    <a:pt x="110318" y="13110"/>
                  </a:cubicBezTo>
                  <a:close/>
                  <a:moveTo>
                    <a:pt x="109564" y="13399"/>
                  </a:moveTo>
                  <a:cubicBezTo>
                    <a:pt x="109661" y="13361"/>
                    <a:pt x="109755" y="13324"/>
                    <a:pt x="109853" y="13286"/>
                  </a:cubicBezTo>
                  <a:cubicBezTo>
                    <a:pt x="109549" y="13335"/>
                    <a:pt x="109245" y="13384"/>
                    <a:pt x="108941" y="13433"/>
                  </a:cubicBezTo>
                  <a:cubicBezTo>
                    <a:pt x="108847" y="13470"/>
                    <a:pt x="108753" y="13504"/>
                    <a:pt x="108663" y="13538"/>
                  </a:cubicBezTo>
                  <a:cubicBezTo>
                    <a:pt x="108963" y="13493"/>
                    <a:pt x="109264" y="13444"/>
                    <a:pt x="109564" y="13399"/>
                  </a:cubicBezTo>
                  <a:close/>
                  <a:moveTo>
                    <a:pt x="108175" y="13721"/>
                  </a:moveTo>
                  <a:cubicBezTo>
                    <a:pt x="108089" y="13755"/>
                    <a:pt x="108003" y="13789"/>
                    <a:pt x="107913" y="13823"/>
                  </a:cubicBezTo>
                  <a:cubicBezTo>
                    <a:pt x="108224" y="13778"/>
                    <a:pt x="108536" y="13729"/>
                    <a:pt x="108847" y="13684"/>
                  </a:cubicBezTo>
                  <a:cubicBezTo>
                    <a:pt x="108937" y="13650"/>
                    <a:pt x="109027" y="13613"/>
                    <a:pt x="109117" y="13575"/>
                  </a:cubicBezTo>
                  <a:cubicBezTo>
                    <a:pt x="108806" y="13624"/>
                    <a:pt x="108491" y="13673"/>
                    <a:pt x="108175" y="13721"/>
                  </a:cubicBezTo>
                  <a:close/>
                  <a:moveTo>
                    <a:pt x="108314" y="13594"/>
                  </a:moveTo>
                  <a:cubicBezTo>
                    <a:pt x="108401" y="13560"/>
                    <a:pt x="108487" y="13526"/>
                    <a:pt x="108573" y="13493"/>
                  </a:cubicBezTo>
                  <a:cubicBezTo>
                    <a:pt x="108284" y="13541"/>
                    <a:pt x="107999" y="13590"/>
                    <a:pt x="107710" y="13639"/>
                  </a:cubicBezTo>
                  <a:cubicBezTo>
                    <a:pt x="107628" y="13669"/>
                    <a:pt x="107549" y="13699"/>
                    <a:pt x="107466" y="13729"/>
                  </a:cubicBezTo>
                  <a:cubicBezTo>
                    <a:pt x="107751" y="13680"/>
                    <a:pt x="108033" y="13635"/>
                    <a:pt x="108314" y="13594"/>
                  </a:cubicBezTo>
                  <a:close/>
                  <a:moveTo>
                    <a:pt x="107586" y="13872"/>
                  </a:moveTo>
                  <a:cubicBezTo>
                    <a:pt x="107669" y="13842"/>
                    <a:pt x="107751" y="13808"/>
                    <a:pt x="107830" y="13778"/>
                  </a:cubicBezTo>
                  <a:cubicBezTo>
                    <a:pt x="107534" y="13827"/>
                    <a:pt x="107234" y="13875"/>
                    <a:pt x="106937" y="13924"/>
                  </a:cubicBezTo>
                  <a:cubicBezTo>
                    <a:pt x="106858" y="13950"/>
                    <a:pt x="106780" y="13980"/>
                    <a:pt x="106705" y="14010"/>
                  </a:cubicBezTo>
                  <a:cubicBezTo>
                    <a:pt x="106997" y="13965"/>
                    <a:pt x="107294" y="13917"/>
                    <a:pt x="107586" y="13872"/>
                  </a:cubicBezTo>
                  <a:close/>
                  <a:moveTo>
                    <a:pt x="106892" y="14145"/>
                  </a:moveTo>
                  <a:cubicBezTo>
                    <a:pt x="106967" y="14115"/>
                    <a:pt x="107042" y="14085"/>
                    <a:pt x="107121" y="14055"/>
                  </a:cubicBezTo>
                  <a:cubicBezTo>
                    <a:pt x="106813" y="14104"/>
                    <a:pt x="106502" y="14153"/>
                    <a:pt x="106194" y="14202"/>
                  </a:cubicBezTo>
                  <a:cubicBezTo>
                    <a:pt x="106123" y="14232"/>
                    <a:pt x="106052" y="14258"/>
                    <a:pt x="105981" y="14284"/>
                  </a:cubicBezTo>
                  <a:cubicBezTo>
                    <a:pt x="106284" y="14239"/>
                    <a:pt x="106588" y="14190"/>
                    <a:pt x="106892" y="14145"/>
                  </a:cubicBezTo>
                  <a:close/>
                  <a:moveTo>
                    <a:pt x="105489" y="14476"/>
                  </a:moveTo>
                  <a:cubicBezTo>
                    <a:pt x="105425" y="14498"/>
                    <a:pt x="105361" y="14524"/>
                    <a:pt x="105298" y="14551"/>
                  </a:cubicBezTo>
                  <a:cubicBezTo>
                    <a:pt x="105609" y="14502"/>
                    <a:pt x="105920" y="14457"/>
                    <a:pt x="106232" y="14412"/>
                  </a:cubicBezTo>
                  <a:cubicBezTo>
                    <a:pt x="106303" y="14386"/>
                    <a:pt x="106371" y="14356"/>
                    <a:pt x="106442" y="14329"/>
                  </a:cubicBezTo>
                  <a:cubicBezTo>
                    <a:pt x="106123" y="14374"/>
                    <a:pt x="105804" y="14423"/>
                    <a:pt x="105489" y="14476"/>
                  </a:cubicBezTo>
                  <a:close/>
                  <a:moveTo>
                    <a:pt x="105632" y="14337"/>
                  </a:moveTo>
                  <a:cubicBezTo>
                    <a:pt x="105699" y="14314"/>
                    <a:pt x="105767" y="14288"/>
                    <a:pt x="105830" y="14262"/>
                  </a:cubicBezTo>
                  <a:cubicBezTo>
                    <a:pt x="105542" y="14311"/>
                    <a:pt x="105249" y="14359"/>
                    <a:pt x="104956" y="14408"/>
                  </a:cubicBezTo>
                  <a:cubicBezTo>
                    <a:pt x="104896" y="14431"/>
                    <a:pt x="104836" y="14453"/>
                    <a:pt x="104772" y="14476"/>
                  </a:cubicBezTo>
                  <a:cubicBezTo>
                    <a:pt x="105061" y="14427"/>
                    <a:pt x="105346" y="14382"/>
                    <a:pt x="105632" y="14337"/>
                  </a:cubicBezTo>
                  <a:close/>
                  <a:moveTo>
                    <a:pt x="104964" y="14599"/>
                  </a:moveTo>
                  <a:cubicBezTo>
                    <a:pt x="105027" y="14577"/>
                    <a:pt x="105084" y="14554"/>
                    <a:pt x="105148" y="14528"/>
                  </a:cubicBezTo>
                  <a:cubicBezTo>
                    <a:pt x="104844" y="14577"/>
                    <a:pt x="104543" y="14626"/>
                    <a:pt x="104240" y="14674"/>
                  </a:cubicBezTo>
                  <a:cubicBezTo>
                    <a:pt x="104187" y="14697"/>
                    <a:pt x="104131" y="14716"/>
                    <a:pt x="104078" y="14738"/>
                  </a:cubicBezTo>
                  <a:cubicBezTo>
                    <a:pt x="104375" y="14689"/>
                    <a:pt x="104671" y="14644"/>
                    <a:pt x="104964" y="14599"/>
                  </a:cubicBezTo>
                  <a:close/>
                  <a:moveTo>
                    <a:pt x="104337" y="14851"/>
                  </a:moveTo>
                  <a:cubicBezTo>
                    <a:pt x="104390" y="14828"/>
                    <a:pt x="104442" y="14810"/>
                    <a:pt x="104495" y="14787"/>
                  </a:cubicBezTo>
                  <a:cubicBezTo>
                    <a:pt x="104183" y="14836"/>
                    <a:pt x="103876" y="14885"/>
                    <a:pt x="103564" y="14933"/>
                  </a:cubicBezTo>
                  <a:cubicBezTo>
                    <a:pt x="103515" y="14952"/>
                    <a:pt x="103470" y="14971"/>
                    <a:pt x="103425" y="14990"/>
                  </a:cubicBezTo>
                  <a:cubicBezTo>
                    <a:pt x="103729" y="14941"/>
                    <a:pt x="104033" y="14896"/>
                    <a:pt x="104337" y="14851"/>
                  </a:cubicBezTo>
                  <a:moveTo>
                    <a:pt x="102926" y="15185"/>
                  </a:moveTo>
                  <a:cubicBezTo>
                    <a:pt x="102889" y="15200"/>
                    <a:pt x="102851" y="15215"/>
                    <a:pt x="102814" y="15230"/>
                  </a:cubicBezTo>
                  <a:cubicBezTo>
                    <a:pt x="103129" y="15181"/>
                    <a:pt x="103440" y="15136"/>
                    <a:pt x="103752" y="15091"/>
                  </a:cubicBezTo>
                  <a:cubicBezTo>
                    <a:pt x="103793" y="15072"/>
                    <a:pt x="103838" y="15057"/>
                    <a:pt x="103879" y="15038"/>
                  </a:cubicBezTo>
                  <a:cubicBezTo>
                    <a:pt x="103560" y="15087"/>
                    <a:pt x="103245" y="15136"/>
                    <a:pt x="102926" y="15185"/>
                  </a:cubicBezTo>
                  <a:close/>
                  <a:moveTo>
                    <a:pt x="103073" y="15042"/>
                  </a:moveTo>
                  <a:cubicBezTo>
                    <a:pt x="103118" y="15027"/>
                    <a:pt x="103159" y="15008"/>
                    <a:pt x="103200" y="14993"/>
                  </a:cubicBezTo>
                  <a:cubicBezTo>
                    <a:pt x="102904" y="15042"/>
                    <a:pt x="102611" y="15087"/>
                    <a:pt x="102319" y="15140"/>
                  </a:cubicBezTo>
                  <a:cubicBezTo>
                    <a:pt x="102281" y="15151"/>
                    <a:pt x="102247" y="15166"/>
                    <a:pt x="102210" y="15177"/>
                  </a:cubicBezTo>
                  <a:cubicBezTo>
                    <a:pt x="102499" y="15132"/>
                    <a:pt x="102788" y="15087"/>
                    <a:pt x="103073" y="15042"/>
                  </a:cubicBezTo>
                  <a:close/>
                  <a:moveTo>
                    <a:pt x="102480" y="15279"/>
                  </a:moveTo>
                  <a:cubicBezTo>
                    <a:pt x="102514" y="15264"/>
                    <a:pt x="102547" y="15252"/>
                    <a:pt x="102581" y="15237"/>
                  </a:cubicBezTo>
                  <a:cubicBezTo>
                    <a:pt x="102277" y="15286"/>
                    <a:pt x="101973" y="15335"/>
                    <a:pt x="101669" y="15384"/>
                  </a:cubicBezTo>
                  <a:cubicBezTo>
                    <a:pt x="101643" y="15395"/>
                    <a:pt x="101617" y="15406"/>
                    <a:pt x="101591" y="15414"/>
                  </a:cubicBezTo>
                  <a:cubicBezTo>
                    <a:pt x="101887" y="15369"/>
                    <a:pt x="102183" y="15324"/>
                    <a:pt x="102480" y="15279"/>
                  </a:cubicBezTo>
                  <a:close/>
                  <a:moveTo>
                    <a:pt x="101932" y="15500"/>
                  </a:moveTo>
                  <a:cubicBezTo>
                    <a:pt x="101955" y="15492"/>
                    <a:pt x="101977" y="15481"/>
                    <a:pt x="102000" y="15474"/>
                  </a:cubicBezTo>
                  <a:cubicBezTo>
                    <a:pt x="101688" y="15522"/>
                    <a:pt x="101381" y="15567"/>
                    <a:pt x="101069" y="15620"/>
                  </a:cubicBezTo>
                  <a:cubicBezTo>
                    <a:pt x="101054" y="15624"/>
                    <a:pt x="101039" y="15631"/>
                    <a:pt x="101024" y="15635"/>
                  </a:cubicBezTo>
                  <a:cubicBezTo>
                    <a:pt x="101324" y="15590"/>
                    <a:pt x="101632" y="15545"/>
                    <a:pt x="101932" y="15500"/>
                  </a:cubicBezTo>
                  <a:close/>
                  <a:moveTo>
                    <a:pt x="101433" y="15706"/>
                  </a:moveTo>
                  <a:cubicBezTo>
                    <a:pt x="101444" y="15703"/>
                    <a:pt x="101456" y="15699"/>
                    <a:pt x="101463" y="15695"/>
                  </a:cubicBezTo>
                  <a:cubicBezTo>
                    <a:pt x="101148" y="15740"/>
                    <a:pt x="100829" y="15789"/>
                    <a:pt x="100514" y="15838"/>
                  </a:cubicBezTo>
                  <a:cubicBezTo>
                    <a:pt x="100510" y="15841"/>
                    <a:pt x="100506" y="15841"/>
                    <a:pt x="100506" y="15841"/>
                  </a:cubicBezTo>
                  <a:cubicBezTo>
                    <a:pt x="100814" y="15796"/>
                    <a:pt x="101125" y="15751"/>
                    <a:pt x="101433" y="15706"/>
                  </a:cubicBezTo>
                  <a:close/>
                  <a:moveTo>
                    <a:pt x="100581" y="16948"/>
                  </a:moveTo>
                  <a:cubicBezTo>
                    <a:pt x="100720" y="16881"/>
                    <a:pt x="100863" y="16813"/>
                    <a:pt x="101002" y="16746"/>
                  </a:cubicBezTo>
                  <a:cubicBezTo>
                    <a:pt x="100746" y="16734"/>
                    <a:pt x="100476" y="16731"/>
                    <a:pt x="100202" y="16731"/>
                  </a:cubicBezTo>
                  <a:cubicBezTo>
                    <a:pt x="100131" y="16764"/>
                    <a:pt x="100060" y="16794"/>
                    <a:pt x="99989" y="16828"/>
                  </a:cubicBezTo>
                  <a:cubicBezTo>
                    <a:pt x="100116" y="16851"/>
                    <a:pt x="100240" y="16873"/>
                    <a:pt x="100356" y="16896"/>
                  </a:cubicBezTo>
                  <a:cubicBezTo>
                    <a:pt x="100435" y="16914"/>
                    <a:pt x="100510" y="16929"/>
                    <a:pt x="100581" y="16948"/>
                  </a:cubicBezTo>
                  <a:close/>
                  <a:moveTo>
                    <a:pt x="98987" y="18385"/>
                  </a:moveTo>
                  <a:cubicBezTo>
                    <a:pt x="99662" y="18002"/>
                    <a:pt x="100352" y="17627"/>
                    <a:pt x="101054" y="17260"/>
                  </a:cubicBezTo>
                  <a:cubicBezTo>
                    <a:pt x="100885" y="17192"/>
                    <a:pt x="100694" y="17132"/>
                    <a:pt x="100480" y="17079"/>
                  </a:cubicBezTo>
                  <a:cubicBezTo>
                    <a:pt x="99921" y="17361"/>
                    <a:pt x="99366" y="17646"/>
                    <a:pt x="98818" y="17935"/>
                  </a:cubicBezTo>
                  <a:cubicBezTo>
                    <a:pt x="98893" y="18078"/>
                    <a:pt x="98949" y="18231"/>
                    <a:pt x="98987" y="18385"/>
                  </a:cubicBezTo>
                  <a:close/>
                  <a:moveTo>
                    <a:pt x="94357" y="21282"/>
                  </a:moveTo>
                  <a:cubicBezTo>
                    <a:pt x="95779" y="20299"/>
                    <a:pt x="97276" y="19361"/>
                    <a:pt x="98848" y="18464"/>
                  </a:cubicBezTo>
                  <a:cubicBezTo>
                    <a:pt x="98814" y="18306"/>
                    <a:pt x="98758" y="18153"/>
                    <a:pt x="98683" y="18006"/>
                  </a:cubicBezTo>
                  <a:cubicBezTo>
                    <a:pt x="97493" y="18637"/>
                    <a:pt x="96342" y="19293"/>
                    <a:pt x="95231" y="19972"/>
                  </a:cubicBezTo>
                  <a:cubicBezTo>
                    <a:pt x="95013" y="20385"/>
                    <a:pt x="94721" y="20824"/>
                    <a:pt x="94357" y="21282"/>
                  </a:cubicBezTo>
                  <a:close/>
                  <a:moveTo>
                    <a:pt x="81810" y="31626"/>
                  </a:moveTo>
                  <a:cubicBezTo>
                    <a:pt x="84027" y="28778"/>
                    <a:pt x="86673" y="26111"/>
                    <a:pt x="89719" y="23702"/>
                  </a:cubicBezTo>
                  <a:cubicBezTo>
                    <a:pt x="91359" y="22404"/>
                    <a:pt x="93134" y="21173"/>
                    <a:pt x="95032" y="20010"/>
                  </a:cubicBezTo>
                  <a:cubicBezTo>
                    <a:pt x="95190" y="19721"/>
                    <a:pt x="95306" y="19447"/>
                    <a:pt x="95385" y="19188"/>
                  </a:cubicBezTo>
                  <a:cubicBezTo>
                    <a:pt x="92586" y="20749"/>
                    <a:pt x="90019" y="22445"/>
                    <a:pt x="87734" y="24268"/>
                  </a:cubicBezTo>
                  <a:cubicBezTo>
                    <a:pt x="84069" y="27195"/>
                    <a:pt x="81015" y="30504"/>
                    <a:pt x="78621" y="34050"/>
                  </a:cubicBezTo>
                  <a:cubicBezTo>
                    <a:pt x="79686" y="33232"/>
                    <a:pt x="80756" y="32425"/>
                    <a:pt x="81810" y="31626"/>
                  </a:cubicBezTo>
                  <a:close/>
                  <a:moveTo>
                    <a:pt x="74944" y="40886"/>
                  </a:moveTo>
                  <a:cubicBezTo>
                    <a:pt x="75327" y="40559"/>
                    <a:pt x="75720" y="40226"/>
                    <a:pt x="76122" y="39892"/>
                  </a:cubicBezTo>
                  <a:cubicBezTo>
                    <a:pt x="76486" y="39588"/>
                    <a:pt x="76854" y="39284"/>
                    <a:pt x="77225" y="38980"/>
                  </a:cubicBezTo>
                  <a:cubicBezTo>
                    <a:pt x="78373" y="36605"/>
                    <a:pt x="79784" y="34297"/>
                    <a:pt x="81450" y="32095"/>
                  </a:cubicBezTo>
                  <a:cubicBezTo>
                    <a:pt x="80426" y="32872"/>
                    <a:pt x="79382" y="33660"/>
                    <a:pt x="78351" y="34455"/>
                  </a:cubicBezTo>
                  <a:cubicBezTo>
                    <a:pt x="76989" y="36530"/>
                    <a:pt x="75848" y="38683"/>
                    <a:pt x="74944" y="40886"/>
                  </a:cubicBezTo>
                  <a:close/>
                  <a:moveTo>
                    <a:pt x="75428" y="36751"/>
                  </a:moveTo>
                  <a:cubicBezTo>
                    <a:pt x="74328" y="38710"/>
                    <a:pt x="73428" y="40728"/>
                    <a:pt x="72730" y="42784"/>
                  </a:cubicBezTo>
                  <a:cubicBezTo>
                    <a:pt x="73402" y="42203"/>
                    <a:pt x="74096" y="41603"/>
                    <a:pt x="74820" y="40991"/>
                  </a:cubicBezTo>
                  <a:cubicBezTo>
                    <a:pt x="75709" y="38800"/>
                    <a:pt x="76831" y="36661"/>
                    <a:pt x="78171" y="34598"/>
                  </a:cubicBezTo>
                  <a:cubicBezTo>
                    <a:pt x="77248" y="35310"/>
                    <a:pt x="76328" y="36027"/>
                    <a:pt x="75428" y="36751"/>
                  </a:cubicBezTo>
                  <a:close/>
                  <a:moveTo>
                    <a:pt x="77672" y="31258"/>
                  </a:moveTo>
                  <a:cubicBezTo>
                    <a:pt x="75758" y="33585"/>
                    <a:pt x="74178" y="36046"/>
                    <a:pt x="72940" y="38597"/>
                  </a:cubicBezTo>
                  <a:cubicBezTo>
                    <a:pt x="73762" y="37899"/>
                    <a:pt x="74610" y="37205"/>
                    <a:pt x="75473" y="36515"/>
                  </a:cubicBezTo>
                  <a:cubicBezTo>
                    <a:pt x="77139" y="33596"/>
                    <a:pt x="79244" y="30812"/>
                    <a:pt x="81776" y="28238"/>
                  </a:cubicBezTo>
                  <a:cubicBezTo>
                    <a:pt x="80448" y="29213"/>
                    <a:pt x="79064" y="30223"/>
                    <a:pt x="77672" y="31258"/>
                  </a:cubicBezTo>
                  <a:close/>
                  <a:moveTo>
                    <a:pt x="77829" y="30943"/>
                  </a:moveTo>
                  <a:cubicBezTo>
                    <a:pt x="79518" y="28921"/>
                    <a:pt x="81457" y="27007"/>
                    <a:pt x="83637" y="25233"/>
                  </a:cubicBezTo>
                  <a:cubicBezTo>
                    <a:pt x="85858" y="23424"/>
                    <a:pt x="88380" y="21743"/>
                    <a:pt x="91141" y="20190"/>
                  </a:cubicBezTo>
                  <a:cubicBezTo>
                    <a:pt x="91280" y="20014"/>
                    <a:pt x="91408" y="19841"/>
                    <a:pt x="91516" y="19672"/>
                  </a:cubicBezTo>
                  <a:cubicBezTo>
                    <a:pt x="91577" y="19582"/>
                    <a:pt x="91629" y="19492"/>
                    <a:pt x="91682" y="19406"/>
                  </a:cubicBezTo>
                  <a:cubicBezTo>
                    <a:pt x="87900" y="21327"/>
                    <a:pt x="84523" y="23465"/>
                    <a:pt x="81671" y="25810"/>
                  </a:cubicBezTo>
                  <a:cubicBezTo>
                    <a:pt x="78820" y="28155"/>
                    <a:pt x="76407" y="30741"/>
                    <a:pt x="74452" y="33487"/>
                  </a:cubicBezTo>
                  <a:cubicBezTo>
                    <a:pt x="75570" y="32624"/>
                    <a:pt x="76703" y="31776"/>
                    <a:pt x="77829" y="30943"/>
                  </a:cubicBezTo>
                  <a:close/>
                  <a:moveTo>
                    <a:pt x="70475" y="40743"/>
                  </a:moveTo>
                  <a:cubicBezTo>
                    <a:pt x="71211" y="40090"/>
                    <a:pt x="71980" y="39415"/>
                    <a:pt x="72790" y="38725"/>
                  </a:cubicBezTo>
                  <a:cubicBezTo>
                    <a:pt x="73998" y="36200"/>
                    <a:pt x="75544" y="33761"/>
                    <a:pt x="77409" y="31453"/>
                  </a:cubicBezTo>
                  <a:cubicBezTo>
                    <a:pt x="76317" y="32264"/>
                    <a:pt x="75221" y="33089"/>
                    <a:pt x="74141" y="33926"/>
                  </a:cubicBezTo>
                  <a:cubicBezTo>
                    <a:pt x="72633" y="36113"/>
                    <a:pt x="71409" y="38398"/>
                    <a:pt x="70475" y="40743"/>
                  </a:cubicBezTo>
                  <a:close/>
                  <a:moveTo>
                    <a:pt x="71060" y="36395"/>
                  </a:moveTo>
                  <a:cubicBezTo>
                    <a:pt x="69879" y="38451"/>
                    <a:pt x="68944" y="40578"/>
                    <a:pt x="68261" y="42747"/>
                  </a:cubicBezTo>
                  <a:cubicBezTo>
                    <a:pt x="68926" y="42139"/>
                    <a:pt x="69616" y="41512"/>
                    <a:pt x="70340" y="40867"/>
                  </a:cubicBezTo>
                  <a:cubicBezTo>
                    <a:pt x="71252" y="38537"/>
                    <a:pt x="72452" y="36267"/>
                    <a:pt x="73931" y="34095"/>
                  </a:cubicBezTo>
                  <a:cubicBezTo>
                    <a:pt x="72951" y="34853"/>
                    <a:pt x="71991" y="35622"/>
                    <a:pt x="71060" y="36395"/>
                  </a:cubicBezTo>
                  <a:close/>
                  <a:moveTo>
                    <a:pt x="65935" y="40770"/>
                  </a:moveTo>
                  <a:cubicBezTo>
                    <a:pt x="66674" y="40064"/>
                    <a:pt x="67455" y="39336"/>
                    <a:pt x="68288" y="38586"/>
                  </a:cubicBezTo>
                  <a:cubicBezTo>
                    <a:pt x="69627" y="35768"/>
                    <a:pt x="71432" y="33059"/>
                    <a:pt x="73694" y="30538"/>
                  </a:cubicBezTo>
                  <a:cubicBezTo>
                    <a:pt x="72471" y="31435"/>
                    <a:pt x="71248" y="32354"/>
                    <a:pt x="70055" y="33292"/>
                  </a:cubicBezTo>
                  <a:cubicBezTo>
                    <a:pt x="68288" y="35667"/>
                    <a:pt x="66914" y="38181"/>
                    <a:pt x="65935" y="40770"/>
                  </a:cubicBezTo>
                  <a:close/>
                  <a:moveTo>
                    <a:pt x="63725" y="42927"/>
                  </a:moveTo>
                  <a:cubicBezTo>
                    <a:pt x="64378" y="42278"/>
                    <a:pt x="65061" y="41606"/>
                    <a:pt x="65789" y="40912"/>
                  </a:cubicBezTo>
                  <a:cubicBezTo>
                    <a:pt x="66734" y="38350"/>
                    <a:pt x="68070" y="35858"/>
                    <a:pt x="69789" y="33498"/>
                  </a:cubicBezTo>
                  <a:cubicBezTo>
                    <a:pt x="68712" y="34354"/>
                    <a:pt x="67661" y="35220"/>
                    <a:pt x="66667" y="36095"/>
                  </a:cubicBezTo>
                  <a:cubicBezTo>
                    <a:pt x="65357" y="38297"/>
                    <a:pt x="64378" y="40589"/>
                    <a:pt x="63725" y="42927"/>
                  </a:cubicBezTo>
                  <a:moveTo>
                    <a:pt x="61789" y="44882"/>
                  </a:moveTo>
                  <a:cubicBezTo>
                    <a:pt x="62363" y="44296"/>
                    <a:pt x="62964" y="43689"/>
                    <a:pt x="63594" y="43058"/>
                  </a:cubicBezTo>
                  <a:cubicBezTo>
                    <a:pt x="64224" y="40743"/>
                    <a:pt x="65174" y="38473"/>
                    <a:pt x="66442" y="36290"/>
                  </a:cubicBezTo>
                  <a:cubicBezTo>
                    <a:pt x="65447" y="37179"/>
                    <a:pt x="64536" y="38038"/>
                    <a:pt x="63691" y="38867"/>
                  </a:cubicBezTo>
                  <a:cubicBezTo>
                    <a:pt x="62802" y="40826"/>
                    <a:pt x="62168" y="42841"/>
                    <a:pt x="61789" y="44882"/>
                  </a:cubicBezTo>
                  <a:moveTo>
                    <a:pt x="66265" y="32406"/>
                  </a:moveTo>
                  <a:cubicBezTo>
                    <a:pt x="63984" y="35123"/>
                    <a:pt x="62330" y="38057"/>
                    <a:pt x="61290" y="41089"/>
                  </a:cubicBezTo>
                  <a:cubicBezTo>
                    <a:pt x="62029" y="40304"/>
                    <a:pt x="62825" y="39486"/>
                    <a:pt x="63691" y="38642"/>
                  </a:cubicBezTo>
                  <a:cubicBezTo>
                    <a:pt x="65305" y="35153"/>
                    <a:pt x="67732" y="31844"/>
                    <a:pt x="70978" y="28883"/>
                  </a:cubicBezTo>
                  <a:cubicBezTo>
                    <a:pt x="69383" y="30016"/>
                    <a:pt x="67789" y="31195"/>
                    <a:pt x="66265" y="32406"/>
                  </a:cubicBezTo>
                  <a:close/>
                  <a:moveTo>
                    <a:pt x="82384" y="20738"/>
                  </a:moveTo>
                  <a:cubicBezTo>
                    <a:pt x="76396" y="23267"/>
                    <a:pt x="71308" y="26208"/>
                    <a:pt x="67635" y="29506"/>
                  </a:cubicBezTo>
                  <a:cubicBezTo>
                    <a:pt x="65594" y="31337"/>
                    <a:pt x="63905" y="33307"/>
                    <a:pt x="62562" y="35370"/>
                  </a:cubicBezTo>
                  <a:cubicBezTo>
                    <a:pt x="62750" y="35194"/>
                    <a:pt x="62937" y="35022"/>
                    <a:pt x="63129" y="34845"/>
                  </a:cubicBezTo>
                  <a:cubicBezTo>
                    <a:pt x="64168" y="33903"/>
                    <a:pt x="65275" y="32977"/>
                    <a:pt x="66419" y="32072"/>
                  </a:cubicBezTo>
                  <a:cubicBezTo>
                    <a:pt x="67365" y="30977"/>
                    <a:pt x="68412" y="29915"/>
                    <a:pt x="69563" y="28895"/>
                  </a:cubicBezTo>
                  <a:cubicBezTo>
                    <a:pt x="72696" y="26126"/>
                    <a:pt x="76779" y="23612"/>
                    <a:pt x="81525" y="21391"/>
                  </a:cubicBezTo>
                  <a:cubicBezTo>
                    <a:pt x="81825" y="21169"/>
                    <a:pt x="82114" y="20952"/>
                    <a:pt x="82384" y="20738"/>
                  </a:cubicBezTo>
                  <a:moveTo>
                    <a:pt x="82951" y="20505"/>
                  </a:moveTo>
                  <a:cubicBezTo>
                    <a:pt x="82725" y="20685"/>
                    <a:pt x="82485" y="20869"/>
                    <a:pt x="82238" y="21060"/>
                  </a:cubicBezTo>
                  <a:cubicBezTo>
                    <a:pt x="84230" y="20152"/>
                    <a:pt x="86327" y="19293"/>
                    <a:pt x="88522" y="18486"/>
                  </a:cubicBezTo>
                  <a:cubicBezTo>
                    <a:pt x="88537" y="18453"/>
                    <a:pt x="88552" y="18415"/>
                    <a:pt x="88567" y="18381"/>
                  </a:cubicBezTo>
                  <a:cubicBezTo>
                    <a:pt x="86628" y="19049"/>
                    <a:pt x="84748" y="19758"/>
                    <a:pt x="82951" y="20505"/>
                  </a:cubicBezTo>
                  <a:close/>
                  <a:moveTo>
                    <a:pt x="83573" y="19984"/>
                  </a:moveTo>
                  <a:cubicBezTo>
                    <a:pt x="83461" y="20081"/>
                    <a:pt x="83345" y="20179"/>
                    <a:pt x="83225" y="20280"/>
                  </a:cubicBezTo>
                  <a:cubicBezTo>
                    <a:pt x="83221" y="20284"/>
                    <a:pt x="83221" y="20284"/>
                    <a:pt x="83217" y="20284"/>
                  </a:cubicBezTo>
                  <a:cubicBezTo>
                    <a:pt x="84838" y="19620"/>
                    <a:pt x="86523" y="18986"/>
                    <a:pt x="88256" y="18381"/>
                  </a:cubicBezTo>
                  <a:cubicBezTo>
                    <a:pt x="88140" y="18404"/>
                    <a:pt x="88016" y="18426"/>
                    <a:pt x="87900" y="18449"/>
                  </a:cubicBezTo>
                  <a:cubicBezTo>
                    <a:pt x="86421" y="18940"/>
                    <a:pt x="84977" y="19451"/>
                    <a:pt x="83573" y="19984"/>
                  </a:cubicBezTo>
                  <a:close/>
                  <a:moveTo>
                    <a:pt x="83971" y="19635"/>
                  </a:moveTo>
                  <a:cubicBezTo>
                    <a:pt x="83911" y="19683"/>
                    <a:pt x="83855" y="19736"/>
                    <a:pt x="83795" y="19792"/>
                  </a:cubicBezTo>
                  <a:cubicBezTo>
                    <a:pt x="84879" y="19383"/>
                    <a:pt x="85990" y="18986"/>
                    <a:pt x="87119" y="18603"/>
                  </a:cubicBezTo>
                  <a:cubicBezTo>
                    <a:pt x="87044" y="18618"/>
                    <a:pt x="86973" y="18633"/>
                    <a:pt x="86898" y="18648"/>
                  </a:cubicBezTo>
                  <a:cubicBezTo>
                    <a:pt x="85907" y="18967"/>
                    <a:pt x="84928" y="19297"/>
                    <a:pt x="83971" y="19635"/>
                  </a:cubicBezTo>
                  <a:close/>
                  <a:moveTo>
                    <a:pt x="84226" y="19394"/>
                  </a:moveTo>
                  <a:cubicBezTo>
                    <a:pt x="84204" y="19413"/>
                    <a:pt x="84181" y="19436"/>
                    <a:pt x="84159" y="19455"/>
                  </a:cubicBezTo>
                  <a:cubicBezTo>
                    <a:pt x="84770" y="19241"/>
                    <a:pt x="85389" y="19031"/>
                    <a:pt x="86016" y="18824"/>
                  </a:cubicBezTo>
                  <a:cubicBezTo>
                    <a:pt x="85997" y="18828"/>
                    <a:pt x="85975" y="18835"/>
                    <a:pt x="85956" y="18839"/>
                  </a:cubicBezTo>
                  <a:cubicBezTo>
                    <a:pt x="85374" y="19019"/>
                    <a:pt x="84797" y="19207"/>
                    <a:pt x="84226" y="19394"/>
                  </a:cubicBezTo>
                  <a:close/>
                  <a:moveTo>
                    <a:pt x="84917" y="18648"/>
                  </a:moveTo>
                  <a:cubicBezTo>
                    <a:pt x="84917" y="18648"/>
                    <a:pt x="84917" y="18648"/>
                    <a:pt x="84917" y="18648"/>
                  </a:cubicBezTo>
                  <a:cubicBezTo>
                    <a:pt x="85236" y="18584"/>
                    <a:pt x="85555" y="18524"/>
                    <a:pt x="85870" y="18464"/>
                  </a:cubicBezTo>
                  <a:cubicBezTo>
                    <a:pt x="85555" y="18524"/>
                    <a:pt x="85236" y="18584"/>
                    <a:pt x="84917" y="18648"/>
                  </a:cubicBezTo>
                  <a:close/>
                  <a:moveTo>
                    <a:pt x="80444" y="19113"/>
                  </a:moveTo>
                  <a:cubicBezTo>
                    <a:pt x="80380" y="19166"/>
                    <a:pt x="80317" y="19214"/>
                    <a:pt x="80253" y="19263"/>
                  </a:cubicBezTo>
                  <a:cubicBezTo>
                    <a:pt x="81885" y="18903"/>
                    <a:pt x="83468" y="18573"/>
                    <a:pt x="84988" y="18276"/>
                  </a:cubicBezTo>
                  <a:cubicBezTo>
                    <a:pt x="85014" y="18239"/>
                    <a:pt x="85040" y="18201"/>
                    <a:pt x="85063" y="18160"/>
                  </a:cubicBezTo>
                  <a:cubicBezTo>
                    <a:pt x="83600" y="18438"/>
                    <a:pt x="82054" y="18757"/>
                    <a:pt x="80444" y="19113"/>
                  </a:cubicBezTo>
                  <a:moveTo>
                    <a:pt x="73796" y="20546"/>
                  </a:moveTo>
                  <a:cubicBezTo>
                    <a:pt x="75683" y="20062"/>
                    <a:pt x="77521" y="19620"/>
                    <a:pt x="79289" y="19214"/>
                  </a:cubicBezTo>
                  <a:cubicBezTo>
                    <a:pt x="79645" y="19136"/>
                    <a:pt x="79998" y="19057"/>
                    <a:pt x="80347" y="18978"/>
                  </a:cubicBezTo>
                  <a:cubicBezTo>
                    <a:pt x="80444" y="18899"/>
                    <a:pt x="80542" y="18820"/>
                    <a:pt x="80632" y="18745"/>
                  </a:cubicBezTo>
                  <a:cubicBezTo>
                    <a:pt x="80369" y="18802"/>
                    <a:pt x="80107" y="18862"/>
                    <a:pt x="79844" y="18922"/>
                  </a:cubicBezTo>
                  <a:cubicBezTo>
                    <a:pt x="78073" y="19319"/>
                    <a:pt x="76201" y="19770"/>
                    <a:pt x="74257" y="20265"/>
                  </a:cubicBezTo>
                  <a:cubicBezTo>
                    <a:pt x="74107" y="20359"/>
                    <a:pt x="73953" y="20449"/>
                    <a:pt x="73796" y="20546"/>
                  </a:cubicBezTo>
                  <a:moveTo>
                    <a:pt x="65853" y="22201"/>
                  </a:moveTo>
                  <a:cubicBezTo>
                    <a:pt x="65613" y="22340"/>
                    <a:pt x="65369" y="22479"/>
                    <a:pt x="65125" y="22621"/>
                  </a:cubicBezTo>
                  <a:cubicBezTo>
                    <a:pt x="68228" y="21706"/>
                    <a:pt x="71271" y="20869"/>
                    <a:pt x="74156" y="20130"/>
                  </a:cubicBezTo>
                  <a:cubicBezTo>
                    <a:pt x="74381" y="19995"/>
                    <a:pt x="74599" y="19860"/>
                    <a:pt x="74809" y="19728"/>
                  </a:cubicBezTo>
                  <a:cubicBezTo>
                    <a:pt x="71998" y="20449"/>
                    <a:pt x="68978" y="21278"/>
                    <a:pt x="65853" y="22201"/>
                  </a:cubicBezTo>
                  <a:close/>
                  <a:moveTo>
                    <a:pt x="67410" y="21323"/>
                  </a:moveTo>
                  <a:cubicBezTo>
                    <a:pt x="67095" y="21499"/>
                    <a:pt x="66779" y="21676"/>
                    <a:pt x="66457" y="21860"/>
                  </a:cubicBezTo>
                  <a:cubicBezTo>
                    <a:pt x="69533" y="20959"/>
                    <a:pt x="72497" y="20149"/>
                    <a:pt x="75255" y="19451"/>
                  </a:cubicBezTo>
                  <a:cubicBezTo>
                    <a:pt x="75540" y="19271"/>
                    <a:pt x="75814" y="19098"/>
                    <a:pt x="76069" y="18929"/>
                  </a:cubicBezTo>
                  <a:cubicBezTo>
                    <a:pt x="75968" y="18955"/>
                    <a:pt x="75867" y="18982"/>
                    <a:pt x="75762" y="19008"/>
                  </a:cubicBezTo>
                  <a:cubicBezTo>
                    <a:pt x="73233" y="19650"/>
                    <a:pt x="70438" y="20411"/>
                    <a:pt x="67492" y="21274"/>
                  </a:cubicBezTo>
                  <a:cubicBezTo>
                    <a:pt x="67466" y="21293"/>
                    <a:pt x="67436" y="21308"/>
                    <a:pt x="67410" y="21323"/>
                  </a:cubicBezTo>
                  <a:close/>
                  <a:moveTo>
                    <a:pt x="65027" y="21492"/>
                  </a:moveTo>
                  <a:cubicBezTo>
                    <a:pt x="62667" y="22220"/>
                    <a:pt x="60198" y="23011"/>
                    <a:pt x="57685" y="23852"/>
                  </a:cubicBezTo>
                  <a:cubicBezTo>
                    <a:pt x="57343" y="24066"/>
                    <a:pt x="57002" y="24283"/>
                    <a:pt x="56668" y="24501"/>
                  </a:cubicBezTo>
                  <a:cubicBezTo>
                    <a:pt x="60333" y="23278"/>
                    <a:pt x="63962" y="22141"/>
                    <a:pt x="67387" y="21139"/>
                  </a:cubicBezTo>
                  <a:cubicBezTo>
                    <a:pt x="67867" y="20869"/>
                    <a:pt x="68336" y="20610"/>
                    <a:pt x="68790" y="20359"/>
                  </a:cubicBezTo>
                  <a:cubicBezTo>
                    <a:pt x="67575" y="20715"/>
                    <a:pt x="66318" y="21094"/>
                    <a:pt x="65027" y="21492"/>
                  </a:cubicBezTo>
                  <a:close/>
                  <a:moveTo>
                    <a:pt x="58292" y="23477"/>
                  </a:moveTo>
                  <a:cubicBezTo>
                    <a:pt x="62213" y="22175"/>
                    <a:pt x="66010" y="20993"/>
                    <a:pt x="69455" y="19995"/>
                  </a:cubicBezTo>
                  <a:cubicBezTo>
                    <a:pt x="70107" y="19638"/>
                    <a:pt x="70723" y="19301"/>
                    <a:pt x="71293" y="18982"/>
                  </a:cubicBezTo>
                  <a:cubicBezTo>
                    <a:pt x="68813" y="19702"/>
                    <a:pt x="66014" y="20558"/>
                    <a:pt x="63031" y="21518"/>
                  </a:cubicBezTo>
                  <a:cubicBezTo>
                    <a:pt x="61977" y="21860"/>
                    <a:pt x="60900" y="22212"/>
                    <a:pt x="59804" y="22576"/>
                  </a:cubicBezTo>
                  <a:cubicBezTo>
                    <a:pt x="59302" y="22869"/>
                    <a:pt x="58795" y="23169"/>
                    <a:pt x="58292" y="23477"/>
                  </a:cubicBezTo>
                  <a:close/>
                  <a:moveTo>
                    <a:pt x="49261" y="26099"/>
                  </a:moveTo>
                  <a:cubicBezTo>
                    <a:pt x="52796" y="24794"/>
                    <a:pt x="56334" y="23559"/>
                    <a:pt x="59699" y="22437"/>
                  </a:cubicBezTo>
                  <a:cubicBezTo>
                    <a:pt x="60446" y="22006"/>
                    <a:pt x="61189" y="21589"/>
                    <a:pt x="61917" y="21195"/>
                  </a:cubicBezTo>
                  <a:cubicBezTo>
                    <a:pt x="61613" y="21297"/>
                    <a:pt x="61309" y="21398"/>
                    <a:pt x="61001" y="21503"/>
                  </a:cubicBezTo>
                  <a:cubicBezTo>
                    <a:pt x="57617" y="22647"/>
                    <a:pt x="53963" y="23934"/>
                    <a:pt x="50244" y="25315"/>
                  </a:cubicBezTo>
                  <a:cubicBezTo>
                    <a:pt x="49910" y="25570"/>
                    <a:pt x="49580" y="25833"/>
                    <a:pt x="49261" y="26099"/>
                  </a:cubicBezTo>
                  <a:close/>
                  <a:moveTo>
                    <a:pt x="42748" y="28005"/>
                  </a:moveTo>
                  <a:cubicBezTo>
                    <a:pt x="42751" y="28005"/>
                    <a:pt x="42751" y="28005"/>
                    <a:pt x="42755" y="28005"/>
                  </a:cubicBezTo>
                  <a:cubicBezTo>
                    <a:pt x="45205" y="27030"/>
                    <a:pt x="47685" y="26081"/>
                    <a:pt x="50139" y="25173"/>
                  </a:cubicBezTo>
                  <a:cubicBezTo>
                    <a:pt x="50601" y="24816"/>
                    <a:pt x="51077" y="24471"/>
                    <a:pt x="51561" y="24133"/>
                  </a:cubicBezTo>
                  <a:cubicBezTo>
                    <a:pt x="48849" y="25150"/>
                    <a:pt x="46057" y="26223"/>
                    <a:pt x="43273" y="27334"/>
                  </a:cubicBezTo>
                  <a:cubicBezTo>
                    <a:pt x="43089" y="27559"/>
                    <a:pt x="42913" y="27784"/>
                    <a:pt x="42748" y="28005"/>
                  </a:cubicBezTo>
                  <a:close/>
                  <a:moveTo>
                    <a:pt x="38212" y="29217"/>
                  </a:moveTo>
                  <a:cubicBezTo>
                    <a:pt x="39844" y="28534"/>
                    <a:pt x="41495" y="27859"/>
                    <a:pt x="43153" y="27199"/>
                  </a:cubicBezTo>
                  <a:cubicBezTo>
                    <a:pt x="43352" y="26958"/>
                    <a:pt x="43558" y="26718"/>
                    <a:pt x="43780" y="26478"/>
                  </a:cubicBezTo>
                  <a:cubicBezTo>
                    <a:pt x="43817" y="26437"/>
                    <a:pt x="43855" y="26396"/>
                    <a:pt x="43892" y="26358"/>
                  </a:cubicBezTo>
                  <a:cubicBezTo>
                    <a:pt x="42080" y="27090"/>
                    <a:pt x="40256" y="27840"/>
                    <a:pt x="38448" y="28602"/>
                  </a:cubicBezTo>
                  <a:cubicBezTo>
                    <a:pt x="38362" y="28808"/>
                    <a:pt x="38283" y="29015"/>
                    <a:pt x="38212" y="29217"/>
                  </a:cubicBezTo>
                  <a:close/>
                  <a:moveTo>
                    <a:pt x="38305" y="28471"/>
                  </a:moveTo>
                  <a:cubicBezTo>
                    <a:pt x="38410" y="28227"/>
                    <a:pt x="38527" y="27979"/>
                    <a:pt x="38654" y="27728"/>
                  </a:cubicBezTo>
                  <a:cubicBezTo>
                    <a:pt x="37435" y="28249"/>
                    <a:pt x="36219" y="28774"/>
                    <a:pt x="35011" y="29307"/>
                  </a:cubicBezTo>
                  <a:cubicBezTo>
                    <a:pt x="34992" y="29502"/>
                    <a:pt x="34981" y="29701"/>
                    <a:pt x="34977" y="29896"/>
                  </a:cubicBezTo>
                  <a:cubicBezTo>
                    <a:pt x="36077" y="29420"/>
                    <a:pt x="37187" y="28943"/>
                    <a:pt x="38305" y="28471"/>
                  </a:cubicBezTo>
                  <a:close/>
                  <a:moveTo>
                    <a:pt x="34977" y="30598"/>
                  </a:moveTo>
                  <a:cubicBezTo>
                    <a:pt x="35968" y="30166"/>
                    <a:pt x="36973" y="29739"/>
                    <a:pt x="37986" y="29311"/>
                  </a:cubicBezTo>
                  <a:cubicBezTo>
                    <a:pt x="38054" y="29108"/>
                    <a:pt x="38129" y="28906"/>
                    <a:pt x="38212" y="28699"/>
                  </a:cubicBezTo>
                  <a:cubicBezTo>
                    <a:pt x="37123" y="29161"/>
                    <a:pt x="36043" y="29622"/>
                    <a:pt x="34974" y="30091"/>
                  </a:cubicBezTo>
                  <a:cubicBezTo>
                    <a:pt x="34970" y="30136"/>
                    <a:pt x="34970" y="30185"/>
                    <a:pt x="34970" y="30230"/>
                  </a:cubicBezTo>
                  <a:cubicBezTo>
                    <a:pt x="34970" y="30354"/>
                    <a:pt x="34974" y="30474"/>
                    <a:pt x="34977" y="30598"/>
                  </a:cubicBezTo>
                  <a:moveTo>
                    <a:pt x="33484" y="33228"/>
                  </a:moveTo>
                  <a:cubicBezTo>
                    <a:pt x="33522" y="33329"/>
                    <a:pt x="33555" y="33431"/>
                    <a:pt x="33589" y="33532"/>
                  </a:cubicBezTo>
                  <a:cubicBezTo>
                    <a:pt x="34066" y="33307"/>
                    <a:pt x="34550" y="33082"/>
                    <a:pt x="35037" y="32857"/>
                  </a:cubicBezTo>
                  <a:cubicBezTo>
                    <a:pt x="35019" y="32752"/>
                    <a:pt x="35004" y="32650"/>
                    <a:pt x="34985" y="32545"/>
                  </a:cubicBezTo>
                  <a:cubicBezTo>
                    <a:pt x="34478" y="32774"/>
                    <a:pt x="33979" y="32999"/>
                    <a:pt x="33484" y="33228"/>
                  </a:cubicBezTo>
                  <a:close/>
                  <a:moveTo>
                    <a:pt x="34910" y="32035"/>
                  </a:moveTo>
                  <a:cubicBezTo>
                    <a:pt x="34553" y="32193"/>
                    <a:pt x="34201" y="32350"/>
                    <a:pt x="33848" y="32508"/>
                  </a:cubicBezTo>
                  <a:cubicBezTo>
                    <a:pt x="33672" y="32586"/>
                    <a:pt x="33495" y="32669"/>
                    <a:pt x="33319" y="32748"/>
                  </a:cubicBezTo>
                  <a:cubicBezTo>
                    <a:pt x="33356" y="32857"/>
                    <a:pt x="33394" y="32965"/>
                    <a:pt x="33431" y="33074"/>
                  </a:cubicBezTo>
                  <a:cubicBezTo>
                    <a:pt x="33934" y="32842"/>
                    <a:pt x="34445" y="32609"/>
                    <a:pt x="34959" y="32376"/>
                  </a:cubicBezTo>
                  <a:cubicBezTo>
                    <a:pt x="34944" y="32264"/>
                    <a:pt x="34925" y="32148"/>
                    <a:pt x="34910" y="32035"/>
                  </a:cubicBezTo>
                  <a:close/>
                  <a:moveTo>
                    <a:pt x="32572" y="30193"/>
                  </a:moveTo>
                  <a:cubicBezTo>
                    <a:pt x="33323" y="29859"/>
                    <a:pt x="34077" y="29521"/>
                    <a:pt x="34835" y="29191"/>
                  </a:cubicBezTo>
                  <a:cubicBezTo>
                    <a:pt x="34857" y="28958"/>
                    <a:pt x="34887" y="28722"/>
                    <a:pt x="34925" y="28489"/>
                  </a:cubicBezTo>
                  <a:cubicBezTo>
                    <a:pt x="34099" y="28857"/>
                    <a:pt x="33274" y="29228"/>
                    <a:pt x="32452" y="29600"/>
                  </a:cubicBezTo>
                  <a:cubicBezTo>
                    <a:pt x="32486" y="29799"/>
                    <a:pt x="32527" y="29994"/>
                    <a:pt x="32572" y="30193"/>
                  </a:cubicBezTo>
                  <a:moveTo>
                    <a:pt x="14349" y="47913"/>
                  </a:moveTo>
                  <a:cubicBezTo>
                    <a:pt x="13351" y="47122"/>
                    <a:pt x="12762" y="46217"/>
                    <a:pt x="12762" y="45212"/>
                  </a:cubicBezTo>
                  <a:cubicBezTo>
                    <a:pt x="12762" y="45152"/>
                    <a:pt x="12762" y="45088"/>
                    <a:pt x="12765" y="45028"/>
                  </a:cubicBezTo>
                  <a:cubicBezTo>
                    <a:pt x="12833" y="44158"/>
                    <a:pt x="13396" y="43220"/>
                    <a:pt x="14352" y="42225"/>
                  </a:cubicBezTo>
                  <a:cubicBezTo>
                    <a:pt x="15309" y="41227"/>
                    <a:pt x="16667" y="40173"/>
                    <a:pt x="18337" y="39077"/>
                  </a:cubicBezTo>
                  <a:cubicBezTo>
                    <a:pt x="21669" y="36886"/>
                    <a:pt x="26246" y="34538"/>
                    <a:pt x="31375" y="32200"/>
                  </a:cubicBezTo>
                  <a:cubicBezTo>
                    <a:pt x="31312" y="32057"/>
                    <a:pt x="31244" y="31919"/>
                    <a:pt x="31180" y="31776"/>
                  </a:cubicBezTo>
                  <a:cubicBezTo>
                    <a:pt x="25286" y="34459"/>
                    <a:pt x="19984" y="37171"/>
                    <a:pt x="16315" y="39640"/>
                  </a:cubicBezTo>
                  <a:cubicBezTo>
                    <a:pt x="14214" y="41058"/>
                    <a:pt x="12649" y="42394"/>
                    <a:pt x="11824" y="43587"/>
                  </a:cubicBezTo>
                  <a:cubicBezTo>
                    <a:pt x="11381" y="44225"/>
                    <a:pt x="11152" y="44818"/>
                    <a:pt x="11152" y="45358"/>
                  </a:cubicBezTo>
                  <a:lnTo>
                    <a:pt x="11152" y="45377"/>
                  </a:lnTo>
                  <a:cubicBezTo>
                    <a:pt x="11159" y="46217"/>
                    <a:pt x="11666" y="46994"/>
                    <a:pt x="12570" y="47688"/>
                  </a:cubicBezTo>
                  <a:cubicBezTo>
                    <a:pt x="13141" y="48127"/>
                    <a:pt x="13868" y="48532"/>
                    <a:pt x="14716" y="48893"/>
                  </a:cubicBezTo>
                  <a:cubicBezTo>
                    <a:pt x="15047" y="48863"/>
                    <a:pt x="15381" y="48833"/>
                    <a:pt x="15711" y="48795"/>
                  </a:cubicBezTo>
                  <a:cubicBezTo>
                    <a:pt x="15197" y="48517"/>
                    <a:pt x="14739" y="48225"/>
                    <a:pt x="14349" y="47913"/>
                  </a:cubicBezTo>
                  <a:moveTo>
                    <a:pt x="17073" y="48630"/>
                  </a:moveTo>
                  <a:cubicBezTo>
                    <a:pt x="16769" y="48435"/>
                    <a:pt x="16487" y="48236"/>
                    <a:pt x="16232" y="48026"/>
                  </a:cubicBezTo>
                  <a:cubicBezTo>
                    <a:pt x="15163" y="47155"/>
                    <a:pt x="14529" y="46161"/>
                    <a:pt x="14529" y="45069"/>
                  </a:cubicBezTo>
                  <a:cubicBezTo>
                    <a:pt x="14529" y="44931"/>
                    <a:pt x="14536" y="44792"/>
                    <a:pt x="14559" y="44649"/>
                  </a:cubicBezTo>
                  <a:cubicBezTo>
                    <a:pt x="14728" y="43512"/>
                    <a:pt x="15692" y="42270"/>
                    <a:pt x="17253" y="40946"/>
                  </a:cubicBezTo>
                  <a:cubicBezTo>
                    <a:pt x="18814" y="39621"/>
                    <a:pt x="20979" y="38218"/>
                    <a:pt x="23567" y="36774"/>
                  </a:cubicBezTo>
                  <a:cubicBezTo>
                    <a:pt x="25942" y="35449"/>
                    <a:pt x="28674" y="34091"/>
                    <a:pt x="31623" y="32737"/>
                  </a:cubicBezTo>
                  <a:cubicBezTo>
                    <a:pt x="31563" y="32609"/>
                    <a:pt x="31507" y="32481"/>
                    <a:pt x="31447" y="32354"/>
                  </a:cubicBezTo>
                  <a:cubicBezTo>
                    <a:pt x="30903" y="32601"/>
                    <a:pt x="30366" y="32849"/>
                    <a:pt x="29837" y="33097"/>
                  </a:cubicBezTo>
                  <a:cubicBezTo>
                    <a:pt x="23808" y="35915"/>
                    <a:pt x="18686" y="38729"/>
                    <a:pt x="15711" y="41209"/>
                  </a:cubicBezTo>
                  <a:cubicBezTo>
                    <a:pt x="14007" y="42623"/>
                    <a:pt x="13013" y="43933"/>
                    <a:pt x="12938" y="45039"/>
                  </a:cubicBezTo>
                  <a:cubicBezTo>
                    <a:pt x="12934" y="45099"/>
                    <a:pt x="12934" y="45156"/>
                    <a:pt x="12934" y="45212"/>
                  </a:cubicBezTo>
                  <a:cubicBezTo>
                    <a:pt x="12930" y="46142"/>
                    <a:pt x="13482" y="47005"/>
                    <a:pt x="14454" y="47778"/>
                  </a:cubicBezTo>
                  <a:cubicBezTo>
                    <a:pt x="14893" y="48127"/>
                    <a:pt x="15418" y="48454"/>
                    <a:pt x="16015" y="48761"/>
                  </a:cubicBezTo>
                  <a:cubicBezTo>
                    <a:pt x="16367" y="48724"/>
                    <a:pt x="16720" y="48679"/>
                    <a:pt x="17073" y="48630"/>
                  </a:cubicBezTo>
                  <a:moveTo>
                    <a:pt x="17324" y="48788"/>
                  </a:moveTo>
                  <a:cubicBezTo>
                    <a:pt x="16994" y="48836"/>
                    <a:pt x="16660" y="48878"/>
                    <a:pt x="16326" y="48919"/>
                  </a:cubicBezTo>
                  <a:cubicBezTo>
                    <a:pt x="16472" y="48986"/>
                    <a:pt x="16622" y="49058"/>
                    <a:pt x="16780" y="49125"/>
                  </a:cubicBezTo>
                  <a:cubicBezTo>
                    <a:pt x="17106" y="49103"/>
                    <a:pt x="17437" y="49077"/>
                    <a:pt x="17771" y="49043"/>
                  </a:cubicBezTo>
                  <a:cubicBezTo>
                    <a:pt x="17617" y="48960"/>
                    <a:pt x="17470" y="48874"/>
                    <a:pt x="17324" y="48788"/>
                  </a:cubicBezTo>
                  <a:close/>
                  <a:moveTo>
                    <a:pt x="18656" y="48585"/>
                  </a:moveTo>
                  <a:cubicBezTo>
                    <a:pt x="18303" y="48645"/>
                    <a:pt x="17951" y="48698"/>
                    <a:pt x="17594" y="48750"/>
                  </a:cubicBezTo>
                  <a:cubicBezTo>
                    <a:pt x="17748" y="48840"/>
                    <a:pt x="17909" y="48930"/>
                    <a:pt x="18071" y="49016"/>
                  </a:cubicBezTo>
                  <a:cubicBezTo>
                    <a:pt x="18420" y="48979"/>
                    <a:pt x="18772" y="48941"/>
                    <a:pt x="19118" y="48900"/>
                  </a:cubicBezTo>
                  <a:cubicBezTo>
                    <a:pt x="18960" y="48799"/>
                    <a:pt x="18806" y="48694"/>
                    <a:pt x="18656" y="48585"/>
                  </a:cubicBezTo>
                  <a:moveTo>
                    <a:pt x="20472" y="48720"/>
                  </a:moveTo>
                  <a:cubicBezTo>
                    <a:pt x="20311" y="48596"/>
                    <a:pt x="20153" y="48469"/>
                    <a:pt x="20003" y="48345"/>
                  </a:cubicBezTo>
                  <a:cubicBezTo>
                    <a:pt x="19635" y="48416"/>
                    <a:pt x="19264" y="48484"/>
                    <a:pt x="18892" y="48547"/>
                  </a:cubicBezTo>
                  <a:cubicBezTo>
                    <a:pt x="19046" y="48656"/>
                    <a:pt x="19211" y="48761"/>
                    <a:pt x="19380" y="48870"/>
                  </a:cubicBezTo>
                  <a:cubicBezTo>
                    <a:pt x="19744" y="48821"/>
                    <a:pt x="20108" y="48773"/>
                    <a:pt x="20472" y="48720"/>
                  </a:cubicBezTo>
                  <a:close/>
                  <a:moveTo>
                    <a:pt x="20686" y="48878"/>
                  </a:moveTo>
                  <a:cubicBezTo>
                    <a:pt x="20337" y="48930"/>
                    <a:pt x="19988" y="48979"/>
                    <a:pt x="19635" y="49024"/>
                  </a:cubicBezTo>
                  <a:cubicBezTo>
                    <a:pt x="19808" y="49125"/>
                    <a:pt x="19980" y="49223"/>
                    <a:pt x="20164" y="49320"/>
                  </a:cubicBezTo>
                  <a:cubicBezTo>
                    <a:pt x="20506" y="49290"/>
                    <a:pt x="20847" y="49257"/>
                    <a:pt x="21192" y="49223"/>
                  </a:cubicBezTo>
                  <a:cubicBezTo>
                    <a:pt x="21016" y="49110"/>
                    <a:pt x="20847" y="48994"/>
                    <a:pt x="20686" y="48878"/>
                  </a:cubicBezTo>
                  <a:close/>
                  <a:moveTo>
                    <a:pt x="22521" y="49062"/>
                  </a:moveTo>
                  <a:cubicBezTo>
                    <a:pt x="22340" y="48926"/>
                    <a:pt x="22172" y="48791"/>
                    <a:pt x="22010" y="48653"/>
                  </a:cubicBezTo>
                  <a:cubicBezTo>
                    <a:pt x="21646" y="48720"/>
                    <a:pt x="21282" y="48780"/>
                    <a:pt x="20918" y="48840"/>
                  </a:cubicBezTo>
                  <a:cubicBezTo>
                    <a:pt x="21091" y="48960"/>
                    <a:pt x="21267" y="49077"/>
                    <a:pt x="21451" y="49193"/>
                  </a:cubicBezTo>
                  <a:cubicBezTo>
                    <a:pt x="21808" y="49155"/>
                    <a:pt x="22164" y="49110"/>
                    <a:pt x="22521" y="49062"/>
                  </a:cubicBezTo>
                  <a:moveTo>
                    <a:pt x="23282" y="49598"/>
                  </a:moveTo>
                  <a:cubicBezTo>
                    <a:pt x="23091" y="49474"/>
                    <a:pt x="22911" y="49347"/>
                    <a:pt x="22731" y="49219"/>
                  </a:cubicBezTo>
                  <a:cubicBezTo>
                    <a:pt x="22393" y="49268"/>
                    <a:pt x="22048" y="49309"/>
                    <a:pt x="21706" y="49350"/>
                  </a:cubicBezTo>
                  <a:cubicBezTo>
                    <a:pt x="21890" y="49463"/>
                    <a:pt x="22082" y="49572"/>
                    <a:pt x="22280" y="49677"/>
                  </a:cubicBezTo>
                  <a:cubicBezTo>
                    <a:pt x="22614" y="49654"/>
                    <a:pt x="22948" y="49628"/>
                    <a:pt x="23282" y="49598"/>
                  </a:cubicBezTo>
                  <a:close/>
                  <a:moveTo>
                    <a:pt x="23530" y="49756"/>
                  </a:moveTo>
                  <a:cubicBezTo>
                    <a:pt x="23215" y="49786"/>
                    <a:pt x="22896" y="49816"/>
                    <a:pt x="22581" y="49838"/>
                  </a:cubicBezTo>
                  <a:cubicBezTo>
                    <a:pt x="22779" y="49943"/>
                    <a:pt x="22982" y="50045"/>
                    <a:pt x="23188" y="50142"/>
                  </a:cubicBezTo>
                  <a:cubicBezTo>
                    <a:pt x="23496" y="50135"/>
                    <a:pt x="23808" y="50120"/>
                    <a:pt x="24115" y="50105"/>
                  </a:cubicBezTo>
                  <a:cubicBezTo>
                    <a:pt x="23916" y="49992"/>
                    <a:pt x="23721" y="49876"/>
                    <a:pt x="23530" y="49756"/>
                  </a:cubicBezTo>
                  <a:moveTo>
                    <a:pt x="24794" y="49613"/>
                  </a:moveTo>
                  <a:cubicBezTo>
                    <a:pt x="24460" y="49658"/>
                    <a:pt x="24130" y="49696"/>
                    <a:pt x="23796" y="49729"/>
                  </a:cubicBezTo>
                  <a:cubicBezTo>
                    <a:pt x="23995" y="49853"/>
                    <a:pt x="24205" y="49973"/>
                    <a:pt x="24415" y="50090"/>
                  </a:cubicBezTo>
                  <a:cubicBezTo>
                    <a:pt x="24738" y="50071"/>
                    <a:pt x="25064" y="50048"/>
                    <a:pt x="25387" y="50026"/>
                  </a:cubicBezTo>
                  <a:cubicBezTo>
                    <a:pt x="25181" y="49891"/>
                    <a:pt x="24986" y="49752"/>
                    <a:pt x="24794" y="49613"/>
                  </a:cubicBezTo>
                  <a:moveTo>
                    <a:pt x="26648" y="49906"/>
                  </a:moveTo>
                  <a:cubicBezTo>
                    <a:pt x="26441" y="49752"/>
                    <a:pt x="26246" y="49594"/>
                    <a:pt x="26055" y="49437"/>
                  </a:cubicBezTo>
                  <a:cubicBezTo>
                    <a:pt x="25714" y="49489"/>
                    <a:pt x="25372" y="49538"/>
                    <a:pt x="25023" y="49583"/>
                  </a:cubicBezTo>
                  <a:cubicBezTo>
                    <a:pt x="25226" y="49726"/>
                    <a:pt x="25432" y="49864"/>
                    <a:pt x="25646" y="50003"/>
                  </a:cubicBezTo>
                  <a:cubicBezTo>
                    <a:pt x="25980" y="49973"/>
                    <a:pt x="26314" y="49943"/>
                    <a:pt x="26648" y="49906"/>
                  </a:cubicBezTo>
                  <a:moveTo>
                    <a:pt x="26858" y="50063"/>
                  </a:moveTo>
                  <a:cubicBezTo>
                    <a:pt x="26539" y="50101"/>
                    <a:pt x="26220" y="50131"/>
                    <a:pt x="25897" y="50161"/>
                  </a:cubicBezTo>
                  <a:cubicBezTo>
                    <a:pt x="26104" y="50288"/>
                    <a:pt x="26314" y="50416"/>
                    <a:pt x="26532" y="50536"/>
                  </a:cubicBezTo>
                  <a:cubicBezTo>
                    <a:pt x="26843" y="50525"/>
                    <a:pt x="27158" y="50510"/>
                    <a:pt x="27466" y="50487"/>
                  </a:cubicBezTo>
                  <a:cubicBezTo>
                    <a:pt x="27259" y="50348"/>
                    <a:pt x="27057" y="50206"/>
                    <a:pt x="26858" y="50063"/>
                  </a:cubicBezTo>
                  <a:close/>
                  <a:moveTo>
                    <a:pt x="28693" y="50393"/>
                  </a:moveTo>
                  <a:cubicBezTo>
                    <a:pt x="28483" y="50232"/>
                    <a:pt x="28280" y="50071"/>
                    <a:pt x="28085" y="49906"/>
                  </a:cubicBezTo>
                  <a:cubicBezTo>
                    <a:pt x="27755" y="49954"/>
                    <a:pt x="27424" y="49996"/>
                    <a:pt x="27091" y="50037"/>
                  </a:cubicBezTo>
                  <a:cubicBezTo>
                    <a:pt x="27297" y="50183"/>
                    <a:pt x="27507" y="50330"/>
                    <a:pt x="27725" y="50472"/>
                  </a:cubicBezTo>
                  <a:cubicBezTo>
                    <a:pt x="28051" y="50450"/>
                    <a:pt x="28374" y="50423"/>
                    <a:pt x="28693" y="50393"/>
                  </a:cubicBezTo>
                  <a:close/>
                  <a:moveTo>
                    <a:pt x="29507" y="50979"/>
                  </a:moveTo>
                  <a:cubicBezTo>
                    <a:pt x="29300" y="50836"/>
                    <a:pt x="29098" y="50694"/>
                    <a:pt x="28903" y="50551"/>
                  </a:cubicBezTo>
                  <a:cubicBezTo>
                    <a:pt x="28595" y="50581"/>
                    <a:pt x="28284" y="50607"/>
                    <a:pt x="27976" y="50630"/>
                  </a:cubicBezTo>
                  <a:cubicBezTo>
                    <a:pt x="28179" y="50761"/>
                    <a:pt x="28389" y="50885"/>
                    <a:pt x="28603" y="51013"/>
                  </a:cubicBezTo>
                  <a:cubicBezTo>
                    <a:pt x="28907" y="51005"/>
                    <a:pt x="29207" y="50994"/>
                    <a:pt x="29507" y="50979"/>
                  </a:cubicBezTo>
                  <a:close/>
                  <a:moveTo>
                    <a:pt x="29751" y="51140"/>
                  </a:moveTo>
                  <a:cubicBezTo>
                    <a:pt x="29466" y="51155"/>
                    <a:pt x="29180" y="51170"/>
                    <a:pt x="28892" y="51178"/>
                  </a:cubicBezTo>
                  <a:cubicBezTo>
                    <a:pt x="29090" y="51290"/>
                    <a:pt x="29293" y="51399"/>
                    <a:pt x="29499" y="51508"/>
                  </a:cubicBezTo>
                  <a:cubicBezTo>
                    <a:pt x="29769" y="51515"/>
                    <a:pt x="30040" y="51519"/>
                    <a:pt x="30310" y="51519"/>
                  </a:cubicBezTo>
                  <a:lnTo>
                    <a:pt x="30314" y="51519"/>
                  </a:lnTo>
                  <a:lnTo>
                    <a:pt x="30340" y="51519"/>
                  </a:lnTo>
                  <a:cubicBezTo>
                    <a:pt x="30137" y="51395"/>
                    <a:pt x="29942" y="51268"/>
                    <a:pt x="29751" y="51140"/>
                  </a:cubicBezTo>
                  <a:moveTo>
                    <a:pt x="31514" y="51500"/>
                  </a:moveTo>
                  <a:cubicBezTo>
                    <a:pt x="31308" y="51358"/>
                    <a:pt x="31105" y="51211"/>
                    <a:pt x="30910" y="51061"/>
                  </a:cubicBezTo>
                  <a:cubicBezTo>
                    <a:pt x="30610" y="51088"/>
                    <a:pt x="30310" y="51110"/>
                    <a:pt x="30010" y="51125"/>
                  </a:cubicBezTo>
                  <a:cubicBezTo>
                    <a:pt x="30212" y="51260"/>
                    <a:pt x="30419" y="51388"/>
                    <a:pt x="30632" y="51515"/>
                  </a:cubicBezTo>
                  <a:cubicBezTo>
                    <a:pt x="30929" y="51515"/>
                    <a:pt x="31222" y="51508"/>
                    <a:pt x="31514" y="51500"/>
                  </a:cubicBezTo>
                  <a:close/>
                  <a:moveTo>
                    <a:pt x="31751" y="51665"/>
                  </a:moveTo>
                  <a:cubicBezTo>
                    <a:pt x="31473" y="51673"/>
                    <a:pt x="31195" y="51680"/>
                    <a:pt x="30918" y="51684"/>
                  </a:cubicBezTo>
                  <a:cubicBezTo>
                    <a:pt x="31116" y="51800"/>
                    <a:pt x="31319" y="51917"/>
                    <a:pt x="31529" y="52029"/>
                  </a:cubicBezTo>
                  <a:cubicBezTo>
                    <a:pt x="31799" y="52041"/>
                    <a:pt x="32073" y="52048"/>
                    <a:pt x="32343" y="52052"/>
                  </a:cubicBezTo>
                  <a:cubicBezTo>
                    <a:pt x="32141" y="51924"/>
                    <a:pt x="31946" y="51797"/>
                    <a:pt x="31751" y="51665"/>
                  </a:cubicBezTo>
                  <a:close/>
                  <a:moveTo>
                    <a:pt x="33060" y="52059"/>
                  </a:moveTo>
                  <a:lnTo>
                    <a:pt x="33064" y="52059"/>
                  </a:lnTo>
                  <a:cubicBezTo>
                    <a:pt x="33203" y="52059"/>
                    <a:pt x="33345" y="52059"/>
                    <a:pt x="33488" y="52056"/>
                  </a:cubicBezTo>
                  <a:cubicBezTo>
                    <a:pt x="33281" y="51909"/>
                    <a:pt x="33079" y="51759"/>
                    <a:pt x="32880" y="51605"/>
                  </a:cubicBezTo>
                  <a:cubicBezTo>
                    <a:pt x="32591" y="51624"/>
                    <a:pt x="32302" y="51643"/>
                    <a:pt x="32009" y="51654"/>
                  </a:cubicBezTo>
                  <a:cubicBezTo>
                    <a:pt x="32212" y="51789"/>
                    <a:pt x="32422" y="51924"/>
                    <a:pt x="32636" y="52056"/>
                  </a:cubicBezTo>
                  <a:cubicBezTo>
                    <a:pt x="32779" y="52059"/>
                    <a:pt x="32917" y="52059"/>
                    <a:pt x="33060" y="52059"/>
                  </a:cubicBezTo>
                  <a:close/>
                  <a:moveTo>
                    <a:pt x="33720" y="52224"/>
                  </a:moveTo>
                  <a:cubicBezTo>
                    <a:pt x="33503" y="52228"/>
                    <a:pt x="33281" y="52228"/>
                    <a:pt x="33064" y="52228"/>
                  </a:cubicBezTo>
                  <a:cubicBezTo>
                    <a:pt x="33015" y="52228"/>
                    <a:pt x="32962" y="52228"/>
                    <a:pt x="32914" y="52228"/>
                  </a:cubicBezTo>
                  <a:cubicBezTo>
                    <a:pt x="33116" y="52348"/>
                    <a:pt x="33319" y="52468"/>
                    <a:pt x="33525" y="52585"/>
                  </a:cubicBezTo>
                  <a:cubicBezTo>
                    <a:pt x="33788" y="52600"/>
                    <a:pt x="34051" y="52615"/>
                    <a:pt x="34313" y="52622"/>
                  </a:cubicBezTo>
                  <a:cubicBezTo>
                    <a:pt x="34114" y="52491"/>
                    <a:pt x="33915" y="52360"/>
                    <a:pt x="33720" y="52224"/>
                  </a:cubicBezTo>
                  <a:close/>
                  <a:moveTo>
                    <a:pt x="35428" y="52648"/>
                  </a:moveTo>
                  <a:cubicBezTo>
                    <a:pt x="35221" y="52498"/>
                    <a:pt x="35019" y="52345"/>
                    <a:pt x="34820" y="52187"/>
                  </a:cubicBezTo>
                  <a:cubicBezTo>
                    <a:pt x="34542" y="52202"/>
                    <a:pt x="34261" y="52209"/>
                    <a:pt x="33976" y="52217"/>
                  </a:cubicBezTo>
                  <a:cubicBezTo>
                    <a:pt x="34182" y="52360"/>
                    <a:pt x="34392" y="52498"/>
                    <a:pt x="34606" y="52633"/>
                  </a:cubicBezTo>
                  <a:cubicBezTo>
                    <a:pt x="34880" y="52641"/>
                    <a:pt x="35154" y="52648"/>
                    <a:pt x="35428" y="52648"/>
                  </a:cubicBezTo>
                  <a:moveTo>
                    <a:pt x="35660" y="52817"/>
                  </a:moveTo>
                  <a:cubicBezTo>
                    <a:pt x="35401" y="52817"/>
                    <a:pt x="35142" y="52814"/>
                    <a:pt x="34880" y="52806"/>
                  </a:cubicBezTo>
                  <a:cubicBezTo>
                    <a:pt x="35052" y="52915"/>
                    <a:pt x="35229" y="53024"/>
                    <a:pt x="35405" y="53129"/>
                  </a:cubicBezTo>
                  <a:cubicBezTo>
                    <a:pt x="35431" y="53144"/>
                    <a:pt x="35461" y="53159"/>
                    <a:pt x="35488" y="53177"/>
                  </a:cubicBezTo>
                  <a:cubicBezTo>
                    <a:pt x="35743" y="53196"/>
                    <a:pt x="35994" y="53215"/>
                    <a:pt x="36249" y="53230"/>
                  </a:cubicBezTo>
                  <a:cubicBezTo>
                    <a:pt x="36050" y="53095"/>
                    <a:pt x="35852" y="52956"/>
                    <a:pt x="35660" y="52817"/>
                  </a:cubicBezTo>
                  <a:close/>
                  <a:moveTo>
                    <a:pt x="37334" y="53275"/>
                  </a:moveTo>
                  <a:cubicBezTo>
                    <a:pt x="37127" y="53121"/>
                    <a:pt x="36925" y="52964"/>
                    <a:pt x="36726" y="52806"/>
                  </a:cubicBezTo>
                  <a:cubicBezTo>
                    <a:pt x="36456" y="52814"/>
                    <a:pt x="36185" y="52817"/>
                    <a:pt x="35912" y="52817"/>
                  </a:cubicBezTo>
                  <a:cubicBezTo>
                    <a:pt x="36118" y="52960"/>
                    <a:pt x="36324" y="53102"/>
                    <a:pt x="36538" y="53245"/>
                  </a:cubicBezTo>
                  <a:cubicBezTo>
                    <a:pt x="36805" y="53256"/>
                    <a:pt x="37071" y="53267"/>
                    <a:pt x="37334" y="53275"/>
                  </a:cubicBezTo>
                  <a:close/>
                  <a:moveTo>
                    <a:pt x="37562" y="53448"/>
                  </a:moveTo>
                  <a:cubicBezTo>
                    <a:pt x="37311" y="53440"/>
                    <a:pt x="37060" y="53433"/>
                    <a:pt x="36808" y="53421"/>
                  </a:cubicBezTo>
                  <a:cubicBezTo>
                    <a:pt x="37007" y="53549"/>
                    <a:pt x="37206" y="53676"/>
                    <a:pt x="37412" y="53800"/>
                  </a:cubicBezTo>
                  <a:cubicBezTo>
                    <a:pt x="37656" y="53823"/>
                    <a:pt x="37904" y="53845"/>
                    <a:pt x="38148" y="53868"/>
                  </a:cubicBezTo>
                  <a:cubicBezTo>
                    <a:pt x="37949" y="53729"/>
                    <a:pt x="37754" y="53590"/>
                    <a:pt x="37562" y="53448"/>
                  </a:cubicBezTo>
                  <a:moveTo>
                    <a:pt x="39206" y="53935"/>
                  </a:moveTo>
                  <a:cubicBezTo>
                    <a:pt x="38999" y="53778"/>
                    <a:pt x="38801" y="53616"/>
                    <a:pt x="38602" y="53455"/>
                  </a:cubicBezTo>
                  <a:cubicBezTo>
                    <a:pt x="38527" y="53455"/>
                    <a:pt x="38452" y="53455"/>
                    <a:pt x="38377" y="53455"/>
                  </a:cubicBezTo>
                  <a:cubicBezTo>
                    <a:pt x="38189" y="53455"/>
                    <a:pt x="38001" y="53455"/>
                    <a:pt x="37814" y="53451"/>
                  </a:cubicBezTo>
                  <a:cubicBezTo>
                    <a:pt x="37919" y="53526"/>
                    <a:pt x="38024" y="53601"/>
                    <a:pt x="38129" y="53676"/>
                  </a:cubicBezTo>
                  <a:cubicBezTo>
                    <a:pt x="38230" y="53748"/>
                    <a:pt x="38332" y="53819"/>
                    <a:pt x="38433" y="53887"/>
                  </a:cubicBezTo>
                  <a:cubicBezTo>
                    <a:pt x="38692" y="53905"/>
                    <a:pt x="38951" y="53924"/>
                    <a:pt x="39206" y="53935"/>
                  </a:cubicBezTo>
                  <a:moveTo>
                    <a:pt x="39431" y="54108"/>
                  </a:moveTo>
                  <a:cubicBezTo>
                    <a:pt x="39191" y="54100"/>
                    <a:pt x="38947" y="54085"/>
                    <a:pt x="38703" y="54070"/>
                  </a:cubicBezTo>
                  <a:cubicBezTo>
                    <a:pt x="38898" y="54198"/>
                    <a:pt x="39097" y="54329"/>
                    <a:pt x="39296" y="54457"/>
                  </a:cubicBezTo>
                  <a:cubicBezTo>
                    <a:pt x="39536" y="54483"/>
                    <a:pt x="39772" y="54513"/>
                    <a:pt x="40009" y="54536"/>
                  </a:cubicBezTo>
                  <a:cubicBezTo>
                    <a:pt x="39814" y="54397"/>
                    <a:pt x="39622" y="54254"/>
                    <a:pt x="39431" y="54108"/>
                  </a:cubicBezTo>
                  <a:moveTo>
                    <a:pt x="40763" y="54404"/>
                  </a:moveTo>
                  <a:cubicBezTo>
                    <a:pt x="40658" y="54318"/>
                    <a:pt x="40553" y="54228"/>
                    <a:pt x="40448" y="54142"/>
                  </a:cubicBezTo>
                  <a:cubicBezTo>
                    <a:pt x="40193" y="54138"/>
                    <a:pt x="39937" y="54130"/>
                    <a:pt x="39682" y="54119"/>
                  </a:cubicBezTo>
                  <a:cubicBezTo>
                    <a:pt x="39881" y="54269"/>
                    <a:pt x="40088" y="54419"/>
                    <a:pt x="40294" y="54566"/>
                  </a:cubicBezTo>
                  <a:cubicBezTo>
                    <a:pt x="40545" y="54588"/>
                    <a:pt x="40797" y="54611"/>
                    <a:pt x="41044" y="54626"/>
                  </a:cubicBezTo>
                  <a:cubicBezTo>
                    <a:pt x="40951" y="54554"/>
                    <a:pt x="40857" y="54479"/>
                    <a:pt x="40763" y="54404"/>
                  </a:cubicBezTo>
                  <a:close/>
                  <a:moveTo>
                    <a:pt x="42069" y="54689"/>
                  </a:moveTo>
                  <a:cubicBezTo>
                    <a:pt x="41862" y="54506"/>
                    <a:pt x="41660" y="54326"/>
                    <a:pt x="41461" y="54138"/>
                  </a:cubicBezTo>
                  <a:cubicBezTo>
                    <a:pt x="41284" y="54142"/>
                    <a:pt x="41108" y="54145"/>
                    <a:pt x="40932" y="54145"/>
                  </a:cubicBezTo>
                  <a:cubicBezTo>
                    <a:pt x="40842" y="54145"/>
                    <a:pt x="40755" y="54145"/>
                    <a:pt x="40665" y="54142"/>
                  </a:cubicBezTo>
                  <a:cubicBezTo>
                    <a:pt x="40729" y="54194"/>
                    <a:pt x="40789" y="54243"/>
                    <a:pt x="40853" y="54296"/>
                  </a:cubicBezTo>
                  <a:cubicBezTo>
                    <a:pt x="40996" y="54412"/>
                    <a:pt x="41142" y="54528"/>
                    <a:pt x="41292" y="54644"/>
                  </a:cubicBezTo>
                  <a:cubicBezTo>
                    <a:pt x="41551" y="54663"/>
                    <a:pt x="41810" y="54678"/>
                    <a:pt x="42069" y="54689"/>
                  </a:cubicBezTo>
                  <a:close/>
                  <a:moveTo>
                    <a:pt x="42260" y="54855"/>
                  </a:moveTo>
                  <a:cubicBezTo>
                    <a:pt x="42016" y="54847"/>
                    <a:pt x="41765" y="54836"/>
                    <a:pt x="41517" y="54821"/>
                  </a:cubicBezTo>
                  <a:cubicBezTo>
                    <a:pt x="41716" y="54971"/>
                    <a:pt x="41919" y="55121"/>
                    <a:pt x="42121" y="55271"/>
                  </a:cubicBezTo>
                  <a:cubicBezTo>
                    <a:pt x="42365" y="55297"/>
                    <a:pt x="42609" y="55324"/>
                    <a:pt x="42849" y="55350"/>
                  </a:cubicBezTo>
                  <a:cubicBezTo>
                    <a:pt x="42650" y="55185"/>
                    <a:pt x="42455" y="55020"/>
                    <a:pt x="42260" y="54855"/>
                  </a:cubicBezTo>
                  <a:moveTo>
                    <a:pt x="43855" y="55432"/>
                  </a:moveTo>
                  <a:cubicBezTo>
                    <a:pt x="43731" y="55320"/>
                    <a:pt x="43611" y="55207"/>
                    <a:pt x="43487" y="55095"/>
                  </a:cubicBezTo>
                  <a:cubicBezTo>
                    <a:pt x="43408" y="55023"/>
                    <a:pt x="43333" y="54952"/>
                    <a:pt x="43254" y="54877"/>
                  </a:cubicBezTo>
                  <a:cubicBezTo>
                    <a:pt x="42999" y="54877"/>
                    <a:pt x="42740" y="54870"/>
                    <a:pt x="42481" y="54862"/>
                  </a:cubicBezTo>
                  <a:cubicBezTo>
                    <a:pt x="42684" y="55035"/>
                    <a:pt x="42887" y="55204"/>
                    <a:pt x="43097" y="55372"/>
                  </a:cubicBezTo>
                  <a:cubicBezTo>
                    <a:pt x="43352" y="55395"/>
                    <a:pt x="43603" y="55414"/>
                    <a:pt x="43855" y="55432"/>
                  </a:cubicBezTo>
                  <a:close/>
                  <a:moveTo>
                    <a:pt x="44046" y="55601"/>
                  </a:moveTo>
                  <a:cubicBezTo>
                    <a:pt x="43806" y="55586"/>
                    <a:pt x="43566" y="55567"/>
                    <a:pt x="43322" y="55549"/>
                  </a:cubicBezTo>
                  <a:cubicBezTo>
                    <a:pt x="43517" y="55703"/>
                    <a:pt x="43716" y="55853"/>
                    <a:pt x="43918" y="56003"/>
                  </a:cubicBezTo>
                  <a:cubicBezTo>
                    <a:pt x="44155" y="56036"/>
                    <a:pt x="44395" y="56066"/>
                    <a:pt x="44631" y="56096"/>
                  </a:cubicBezTo>
                  <a:cubicBezTo>
                    <a:pt x="44432" y="55931"/>
                    <a:pt x="44237" y="55766"/>
                    <a:pt x="44046" y="55601"/>
                  </a:cubicBezTo>
                  <a:moveTo>
                    <a:pt x="45618" y="56202"/>
                  </a:moveTo>
                  <a:cubicBezTo>
                    <a:pt x="45415" y="56018"/>
                    <a:pt x="45220" y="55830"/>
                    <a:pt x="45025" y="55643"/>
                  </a:cubicBezTo>
                  <a:cubicBezTo>
                    <a:pt x="44774" y="55635"/>
                    <a:pt x="44522" y="55627"/>
                    <a:pt x="44267" y="55612"/>
                  </a:cubicBezTo>
                  <a:cubicBezTo>
                    <a:pt x="44466" y="55785"/>
                    <a:pt x="44669" y="55958"/>
                    <a:pt x="44875" y="56127"/>
                  </a:cubicBezTo>
                  <a:cubicBezTo>
                    <a:pt x="45127" y="56153"/>
                    <a:pt x="45374" y="56179"/>
                    <a:pt x="45618" y="56202"/>
                  </a:cubicBezTo>
                  <a:moveTo>
                    <a:pt x="45809" y="56370"/>
                  </a:moveTo>
                  <a:cubicBezTo>
                    <a:pt x="45573" y="56352"/>
                    <a:pt x="45337" y="56329"/>
                    <a:pt x="45096" y="56303"/>
                  </a:cubicBezTo>
                  <a:cubicBezTo>
                    <a:pt x="45288" y="56457"/>
                    <a:pt x="45483" y="56611"/>
                    <a:pt x="45682" y="56761"/>
                  </a:cubicBezTo>
                  <a:cubicBezTo>
                    <a:pt x="45914" y="56798"/>
                    <a:pt x="46147" y="56836"/>
                    <a:pt x="46380" y="56866"/>
                  </a:cubicBezTo>
                  <a:cubicBezTo>
                    <a:pt x="46188" y="56704"/>
                    <a:pt x="45997" y="56539"/>
                    <a:pt x="45809" y="56370"/>
                  </a:cubicBezTo>
                  <a:moveTo>
                    <a:pt x="47355" y="56993"/>
                  </a:moveTo>
                  <a:cubicBezTo>
                    <a:pt x="47156" y="56809"/>
                    <a:pt x="46961" y="56622"/>
                    <a:pt x="46774" y="56438"/>
                  </a:cubicBezTo>
                  <a:cubicBezTo>
                    <a:pt x="46526" y="56423"/>
                    <a:pt x="46278" y="56408"/>
                    <a:pt x="46027" y="56389"/>
                  </a:cubicBezTo>
                  <a:cubicBezTo>
                    <a:pt x="46222" y="56562"/>
                    <a:pt x="46425" y="56731"/>
                    <a:pt x="46627" y="56899"/>
                  </a:cubicBezTo>
                  <a:cubicBezTo>
                    <a:pt x="46871" y="56933"/>
                    <a:pt x="47115" y="56963"/>
                    <a:pt x="47355" y="56993"/>
                  </a:cubicBezTo>
                  <a:close/>
                  <a:moveTo>
                    <a:pt x="47547" y="57166"/>
                  </a:moveTo>
                  <a:cubicBezTo>
                    <a:pt x="47314" y="57140"/>
                    <a:pt x="47081" y="57113"/>
                    <a:pt x="46845" y="57083"/>
                  </a:cubicBezTo>
                  <a:cubicBezTo>
                    <a:pt x="47033" y="57237"/>
                    <a:pt x="47224" y="57391"/>
                    <a:pt x="47419" y="57541"/>
                  </a:cubicBezTo>
                  <a:cubicBezTo>
                    <a:pt x="47648" y="57582"/>
                    <a:pt x="47877" y="57624"/>
                    <a:pt x="48106" y="57661"/>
                  </a:cubicBezTo>
                  <a:cubicBezTo>
                    <a:pt x="47914" y="57496"/>
                    <a:pt x="47730" y="57331"/>
                    <a:pt x="47547" y="57166"/>
                  </a:cubicBezTo>
                  <a:close/>
                  <a:moveTo>
                    <a:pt x="49070" y="57804"/>
                  </a:moveTo>
                  <a:cubicBezTo>
                    <a:pt x="48875" y="57620"/>
                    <a:pt x="48683" y="57436"/>
                    <a:pt x="48496" y="57252"/>
                  </a:cubicBezTo>
                  <a:cubicBezTo>
                    <a:pt x="48252" y="57233"/>
                    <a:pt x="48008" y="57211"/>
                    <a:pt x="47764" y="57188"/>
                  </a:cubicBezTo>
                  <a:cubicBezTo>
                    <a:pt x="47956" y="57361"/>
                    <a:pt x="48151" y="57530"/>
                    <a:pt x="48349" y="57699"/>
                  </a:cubicBezTo>
                  <a:cubicBezTo>
                    <a:pt x="48590" y="57736"/>
                    <a:pt x="48830" y="57774"/>
                    <a:pt x="49070" y="57804"/>
                  </a:cubicBezTo>
                  <a:moveTo>
                    <a:pt x="49261" y="57980"/>
                  </a:moveTo>
                  <a:cubicBezTo>
                    <a:pt x="49032" y="57950"/>
                    <a:pt x="48800" y="57920"/>
                    <a:pt x="48571" y="57882"/>
                  </a:cubicBezTo>
                  <a:cubicBezTo>
                    <a:pt x="48755" y="58036"/>
                    <a:pt x="48942" y="58190"/>
                    <a:pt x="49134" y="58340"/>
                  </a:cubicBezTo>
                  <a:cubicBezTo>
                    <a:pt x="49359" y="58389"/>
                    <a:pt x="49584" y="58434"/>
                    <a:pt x="49809" y="58475"/>
                  </a:cubicBezTo>
                  <a:cubicBezTo>
                    <a:pt x="49625" y="58310"/>
                    <a:pt x="49441" y="58145"/>
                    <a:pt x="49261" y="57980"/>
                  </a:cubicBezTo>
                  <a:close/>
                  <a:moveTo>
                    <a:pt x="50766" y="58637"/>
                  </a:moveTo>
                  <a:cubicBezTo>
                    <a:pt x="50574" y="58457"/>
                    <a:pt x="50387" y="58273"/>
                    <a:pt x="50199" y="58085"/>
                  </a:cubicBezTo>
                  <a:cubicBezTo>
                    <a:pt x="50117" y="58078"/>
                    <a:pt x="50030" y="58070"/>
                    <a:pt x="49944" y="58059"/>
                  </a:cubicBezTo>
                  <a:cubicBezTo>
                    <a:pt x="49787" y="58044"/>
                    <a:pt x="49633" y="58025"/>
                    <a:pt x="49479" y="58006"/>
                  </a:cubicBezTo>
                  <a:cubicBezTo>
                    <a:pt x="49666" y="58179"/>
                    <a:pt x="49858" y="58348"/>
                    <a:pt x="50057" y="58520"/>
                  </a:cubicBezTo>
                  <a:cubicBezTo>
                    <a:pt x="50293" y="58562"/>
                    <a:pt x="50529" y="58599"/>
                    <a:pt x="50766" y="58637"/>
                  </a:cubicBezTo>
                  <a:moveTo>
                    <a:pt x="50957" y="58817"/>
                  </a:moveTo>
                  <a:cubicBezTo>
                    <a:pt x="50728" y="58783"/>
                    <a:pt x="50503" y="58745"/>
                    <a:pt x="50274" y="58704"/>
                  </a:cubicBezTo>
                  <a:cubicBezTo>
                    <a:pt x="50458" y="58862"/>
                    <a:pt x="50642" y="59012"/>
                    <a:pt x="50830" y="59166"/>
                  </a:cubicBezTo>
                  <a:cubicBezTo>
                    <a:pt x="51051" y="59214"/>
                    <a:pt x="51276" y="59263"/>
                    <a:pt x="51497" y="59308"/>
                  </a:cubicBezTo>
                  <a:cubicBezTo>
                    <a:pt x="51314" y="59147"/>
                    <a:pt x="51133" y="58982"/>
                    <a:pt x="50957" y="58817"/>
                  </a:cubicBezTo>
                  <a:close/>
                  <a:moveTo>
                    <a:pt x="52293" y="59462"/>
                  </a:moveTo>
                  <a:cubicBezTo>
                    <a:pt x="52345" y="59473"/>
                    <a:pt x="52394" y="59481"/>
                    <a:pt x="52447" y="59492"/>
                  </a:cubicBezTo>
                  <a:cubicBezTo>
                    <a:pt x="52259" y="59308"/>
                    <a:pt x="52071" y="59128"/>
                    <a:pt x="51888" y="58941"/>
                  </a:cubicBezTo>
                  <a:cubicBezTo>
                    <a:pt x="51651" y="58914"/>
                    <a:pt x="51415" y="58880"/>
                    <a:pt x="51175" y="58847"/>
                  </a:cubicBezTo>
                  <a:cubicBezTo>
                    <a:pt x="51362" y="59019"/>
                    <a:pt x="51550" y="59188"/>
                    <a:pt x="51745" y="59357"/>
                  </a:cubicBezTo>
                  <a:cubicBezTo>
                    <a:pt x="51925" y="59395"/>
                    <a:pt x="52109" y="59428"/>
                    <a:pt x="52293" y="59462"/>
                  </a:cubicBezTo>
                  <a:moveTo>
                    <a:pt x="52638" y="59668"/>
                  </a:moveTo>
                  <a:cubicBezTo>
                    <a:pt x="52514" y="59650"/>
                    <a:pt x="52390" y="59627"/>
                    <a:pt x="52267" y="59605"/>
                  </a:cubicBezTo>
                  <a:cubicBezTo>
                    <a:pt x="52165" y="59586"/>
                    <a:pt x="52064" y="59567"/>
                    <a:pt x="51963" y="59548"/>
                  </a:cubicBezTo>
                  <a:cubicBezTo>
                    <a:pt x="52143" y="59702"/>
                    <a:pt x="52323" y="59856"/>
                    <a:pt x="52507" y="60006"/>
                  </a:cubicBezTo>
                  <a:cubicBezTo>
                    <a:pt x="52728" y="60062"/>
                    <a:pt x="52949" y="60115"/>
                    <a:pt x="53171" y="60164"/>
                  </a:cubicBezTo>
                  <a:cubicBezTo>
                    <a:pt x="52991" y="59999"/>
                    <a:pt x="52811" y="59837"/>
                    <a:pt x="52638" y="59668"/>
                  </a:cubicBezTo>
                  <a:moveTo>
                    <a:pt x="54116" y="60363"/>
                  </a:moveTo>
                  <a:cubicBezTo>
                    <a:pt x="53929" y="60182"/>
                    <a:pt x="53745" y="59999"/>
                    <a:pt x="53565" y="59815"/>
                  </a:cubicBezTo>
                  <a:cubicBezTo>
                    <a:pt x="53328" y="59781"/>
                    <a:pt x="53092" y="59743"/>
                    <a:pt x="52856" y="59706"/>
                  </a:cubicBezTo>
                  <a:cubicBezTo>
                    <a:pt x="53040" y="59879"/>
                    <a:pt x="53227" y="60047"/>
                    <a:pt x="53415" y="60216"/>
                  </a:cubicBezTo>
                  <a:cubicBezTo>
                    <a:pt x="53433" y="60220"/>
                    <a:pt x="53452" y="60224"/>
                    <a:pt x="53471" y="60227"/>
                  </a:cubicBezTo>
                  <a:cubicBezTo>
                    <a:pt x="53689" y="60276"/>
                    <a:pt x="53902" y="60321"/>
                    <a:pt x="54116" y="60363"/>
                  </a:cubicBezTo>
                  <a:moveTo>
                    <a:pt x="54304" y="60543"/>
                  </a:moveTo>
                  <a:cubicBezTo>
                    <a:pt x="54083" y="60501"/>
                    <a:pt x="53857" y="60456"/>
                    <a:pt x="53636" y="60408"/>
                  </a:cubicBezTo>
                  <a:cubicBezTo>
                    <a:pt x="53812" y="60561"/>
                    <a:pt x="53993" y="60715"/>
                    <a:pt x="54176" y="60869"/>
                  </a:cubicBezTo>
                  <a:cubicBezTo>
                    <a:pt x="54338" y="60910"/>
                    <a:pt x="54499" y="60952"/>
                    <a:pt x="54660" y="60993"/>
                  </a:cubicBezTo>
                  <a:cubicBezTo>
                    <a:pt x="54717" y="61008"/>
                    <a:pt x="54777" y="61019"/>
                    <a:pt x="54833" y="61034"/>
                  </a:cubicBezTo>
                  <a:cubicBezTo>
                    <a:pt x="54653" y="60873"/>
                    <a:pt x="54477" y="60708"/>
                    <a:pt x="54304" y="60543"/>
                  </a:cubicBezTo>
                  <a:moveTo>
                    <a:pt x="55771" y="61248"/>
                  </a:moveTo>
                  <a:cubicBezTo>
                    <a:pt x="55587" y="61068"/>
                    <a:pt x="55403" y="60888"/>
                    <a:pt x="55227" y="60704"/>
                  </a:cubicBezTo>
                  <a:cubicBezTo>
                    <a:pt x="54991" y="60666"/>
                    <a:pt x="54758" y="60625"/>
                    <a:pt x="54522" y="60584"/>
                  </a:cubicBezTo>
                  <a:cubicBezTo>
                    <a:pt x="54705" y="60753"/>
                    <a:pt x="54889" y="60925"/>
                    <a:pt x="55077" y="61094"/>
                  </a:cubicBezTo>
                  <a:cubicBezTo>
                    <a:pt x="55309" y="61147"/>
                    <a:pt x="55542" y="61199"/>
                    <a:pt x="55771" y="61248"/>
                  </a:cubicBezTo>
                  <a:close/>
                  <a:moveTo>
                    <a:pt x="55959" y="61432"/>
                  </a:moveTo>
                  <a:cubicBezTo>
                    <a:pt x="55741" y="61387"/>
                    <a:pt x="55520" y="61338"/>
                    <a:pt x="55294" y="61286"/>
                  </a:cubicBezTo>
                  <a:cubicBezTo>
                    <a:pt x="55471" y="61439"/>
                    <a:pt x="55651" y="61593"/>
                    <a:pt x="55831" y="61747"/>
                  </a:cubicBezTo>
                  <a:cubicBezTo>
                    <a:pt x="55839" y="61747"/>
                    <a:pt x="55846" y="61751"/>
                    <a:pt x="55854" y="61755"/>
                  </a:cubicBezTo>
                  <a:cubicBezTo>
                    <a:pt x="56064" y="61811"/>
                    <a:pt x="56274" y="61867"/>
                    <a:pt x="56484" y="61923"/>
                  </a:cubicBezTo>
                  <a:cubicBezTo>
                    <a:pt x="56308" y="61758"/>
                    <a:pt x="56131" y="61597"/>
                    <a:pt x="55959" y="61432"/>
                  </a:cubicBezTo>
                  <a:moveTo>
                    <a:pt x="57418" y="62148"/>
                  </a:moveTo>
                  <a:cubicBezTo>
                    <a:pt x="57234" y="61972"/>
                    <a:pt x="57054" y="61792"/>
                    <a:pt x="56878" y="61608"/>
                  </a:cubicBezTo>
                  <a:cubicBezTo>
                    <a:pt x="56645" y="61567"/>
                    <a:pt x="56409" y="61522"/>
                    <a:pt x="56176" y="61477"/>
                  </a:cubicBezTo>
                  <a:cubicBezTo>
                    <a:pt x="56356" y="61646"/>
                    <a:pt x="56540" y="61815"/>
                    <a:pt x="56728" y="61983"/>
                  </a:cubicBezTo>
                  <a:cubicBezTo>
                    <a:pt x="56957" y="62043"/>
                    <a:pt x="57189" y="62096"/>
                    <a:pt x="57418" y="62148"/>
                  </a:cubicBezTo>
                  <a:moveTo>
                    <a:pt x="57606" y="62332"/>
                  </a:moveTo>
                  <a:cubicBezTo>
                    <a:pt x="57388" y="62284"/>
                    <a:pt x="57167" y="62235"/>
                    <a:pt x="56945" y="62178"/>
                  </a:cubicBezTo>
                  <a:cubicBezTo>
                    <a:pt x="57122" y="62332"/>
                    <a:pt x="57298" y="62486"/>
                    <a:pt x="57474" y="62640"/>
                  </a:cubicBezTo>
                  <a:cubicBezTo>
                    <a:pt x="57692" y="62704"/>
                    <a:pt x="57910" y="62764"/>
                    <a:pt x="58127" y="62824"/>
                  </a:cubicBezTo>
                  <a:cubicBezTo>
                    <a:pt x="57951" y="62662"/>
                    <a:pt x="57778" y="62497"/>
                    <a:pt x="57606" y="62332"/>
                  </a:cubicBezTo>
                  <a:moveTo>
                    <a:pt x="59054" y="63064"/>
                  </a:moveTo>
                  <a:cubicBezTo>
                    <a:pt x="58870" y="62888"/>
                    <a:pt x="58694" y="62708"/>
                    <a:pt x="58517" y="62524"/>
                  </a:cubicBezTo>
                  <a:cubicBezTo>
                    <a:pt x="58285" y="62479"/>
                    <a:pt x="58052" y="62434"/>
                    <a:pt x="57823" y="62381"/>
                  </a:cubicBezTo>
                  <a:cubicBezTo>
                    <a:pt x="58000" y="62554"/>
                    <a:pt x="58184" y="62723"/>
                    <a:pt x="58367" y="62888"/>
                  </a:cubicBezTo>
                  <a:cubicBezTo>
                    <a:pt x="58596" y="62951"/>
                    <a:pt x="58825" y="63008"/>
                    <a:pt x="59054" y="63064"/>
                  </a:cubicBezTo>
                  <a:close/>
                  <a:moveTo>
                    <a:pt x="59242" y="63248"/>
                  </a:moveTo>
                  <a:cubicBezTo>
                    <a:pt x="59024" y="63195"/>
                    <a:pt x="58806" y="63143"/>
                    <a:pt x="58585" y="63086"/>
                  </a:cubicBezTo>
                  <a:cubicBezTo>
                    <a:pt x="58761" y="63240"/>
                    <a:pt x="58934" y="63394"/>
                    <a:pt x="59114" y="63544"/>
                  </a:cubicBezTo>
                  <a:cubicBezTo>
                    <a:pt x="59328" y="63612"/>
                    <a:pt x="59546" y="63676"/>
                    <a:pt x="59759" y="63739"/>
                  </a:cubicBezTo>
                  <a:cubicBezTo>
                    <a:pt x="59587" y="63578"/>
                    <a:pt x="59414" y="63413"/>
                    <a:pt x="59242" y="63248"/>
                  </a:cubicBezTo>
                  <a:moveTo>
                    <a:pt x="60682" y="63991"/>
                  </a:moveTo>
                  <a:cubicBezTo>
                    <a:pt x="60502" y="63814"/>
                    <a:pt x="60322" y="63634"/>
                    <a:pt x="60150" y="63454"/>
                  </a:cubicBezTo>
                  <a:cubicBezTo>
                    <a:pt x="59921" y="63405"/>
                    <a:pt x="59688" y="63353"/>
                    <a:pt x="59459" y="63300"/>
                  </a:cubicBezTo>
                  <a:cubicBezTo>
                    <a:pt x="59636" y="63469"/>
                    <a:pt x="59816" y="63638"/>
                    <a:pt x="60000" y="63807"/>
                  </a:cubicBezTo>
                  <a:cubicBezTo>
                    <a:pt x="60228" y="63871"/>
                    <a:pt x="60454" y="63931"/>
                    <a:pt x="60682" y="63991"/>
                  </a:cubicBezTo>
                  <a:moveTo>
                    <a:pt x="60874" y="64175"/>
                  </a:moveTo>
                  <a:cubicBezTo>
                    <a:pt x="60652" y="64122"/>
                    <a:pt x="60435" y="64062"/>
                    <a:pt x="60217" y="64006"/>
                  </a:cubicBezTo>
                  <a:cubicBezTo>
                    <a:pt x="60390" y="64160"/>
                    <a:pt x="60566" y="64313"/>
                    <a:pt x="60742" y="64463"/>
                  </a:cubicBezTo>
                  <a:cubicBezTo>
                    <a:pt x="60956" y="64531"/>
                    <a:pt x="61170" y="64599"/>
                    <a:pt x="61388" y="64666"/>
                  </a:cubicBezTo>
                  <a:cubicBezTo>
                    <a:pt x="61211" y="64505"/>
                    <a:pt x="61043" y="64340"/>
                    <a:pt x="60874" y="64175"/>
                  </a:cubicBezTo>
                  <a:close/>
                  <a:moveTo>
                    <a:pt x="62307" y="64929"/>
                  </a:moveTo>
                  <a:cubicBezTo>
                    <a:pt x="62127" y="64752"/>
                    <a:pt x="61947" y="64572"/>
                    <a:pt x="61774" y="64392"/>
                  </a:cubicBezTo>
                  <a:cubicBezTo>
                    <a:pt x="61545" y="64340"/>
                    <a:pt x="61316" y="64287"/>
                    <a:pt x="61084" y="64231"/>
                  </a:cubicBezTo>
                  <a:cubicBezTo>
                    <a:pt x="61264" y="64400"/>
                    <a:pt x="61444" y="64569"/>
                    <a:pt x="61624" y="64734"/>
                  </a:cubicBezTo>
                  <a:cubicBezTo>
                    <a:pt x="61853" y="64801"/>
                    <a:pt x="62078" y="64865"/>
                    <a:pt x="62307" y="64929"/>
                  </a:cubicBezTo>
                  <a:moveTo>
                    <a:pt x="62495" y="65113"/>
                  </a:moveTo>
                  <a:cubicBezTo>
                    <a:pt x="62277" y="65056"/>
                    <a:pt x="62059" y="64996"/>
                    <a:pt x="61842" y="64932"/>
                  </a:cubicBezTo>
                  <a:cubicBezTo>
                    <a:pt x="62014" y="65086"/>
                    <a:pt x="62187" y="65240"/>
                    <a:pt x="62363" y="65394"/>
                  </a:cubicBezTo>
                  <a:cubicBezTo>
                    <a:pt x="62577" y="65465"/>
                    <a:pt x="62791" y="65533"/>
                    <a:pt x="63009" y="65600"/>
                  </a:cubicBezTo>
                  <a:cubicBezTo>
                    <a:pt x="62832" y="65439"/>
                    <a:pt x="62663" y="65278"/>
                    <a:pt x="62495" y="65113"/>
                  </a:cubicBezTo>
                  <a:moveTo>
                    <a:pt x="63920" y="65874"/>
                  </a:moveTo>
                  <a:cubicBezTo>
                    <a:pt x="63744" y="65698"/>
                    <a:pt x="63568" y="65518"/>
                    <a:pt x="63395" y="65341"/>
                  </a:cubicBezTo>
                  <a:cubicBezTo>
                    <a:pt x="63162" y="65285"/>
                    <a:pt x="62934" y="65229"/>
                    <a:pt x="62708" y="65169"/>
                  </a:cubicBezTo>
                  <a:cubicBezTo>
                    <a:pt x="62881" y="65338"/>
                    <a:pt x="63061" y="65507"/>
                    <a:pt x="63245" y="65675"/>
                  </a:cubicBezTo>
                  <a:cubicBezTo>
                    <a:pt x="63470" y="65743"/>
                    <a:pt x="63695" y="65810"/>
                    <a:pt x="63920" y="65874"/>
                  </a:cubicBezTo>
                  <a:moveTo>
                    <a:pt x="64112" y="66058"/>
                  </a:moveTo>
                  <a:cubicBezTo>
                    <a:pt x="63894" y="65998"/>
                    <a:pt x="63676" y="65938"/>
                    <a:pt x="63463" y="65870"/>
                  </a:cubicBezTo>
                  <a:cubicBezTo>
                    <a:pt x="63631" y="66028"/>
                    <a:pt x="63804" y="66178"/>
                    <a:pt x="63980" y="66332"/>
                  </a:cubicBezTo>
                  <a:cubicBezTo>
                    <a:pt x="64194" y="66403"/>
                    <a:pt x="64408" y="66475"/>
                    <a:pt x="64622" y="66546"/>
                  </a:cubicBezTo>
                  <a:cubicBezTo>
                    <a:pt x="64449" y="66384"/>
                    <a:pt x="64281" y="66223"/>
                    <a:pt x="64112" y="66058"/>
                  </a:cubicBezTo>
                  <a:close/>
                  <a:moveTo>
                    <a:pt x="65534" y="66827"/>
                  </a:moveTo>
                  <a:cubicBezTo>
                    <a:pt x="65354" y="66651"/>
                    <a:pt x="65181" y="66475"/>
                    <a:pt x="65005" y="66298"/>
                  </a:cubicBezTo>
                  <a:cubicBezTo>
                    <a:pt x="64780" y="66238"/>
                    <a:pt x="64551" y="66178"/>
                    <a:pt x="64322" y="66118"/>
                  </a:cubicBezTo>
                  <a:cubicBezTo>
                    <a:pt x="64498" y="66287"/>
                    <a:pt x="64678" y="66456"/>
                    <a:pt x="64858" y="66621"/>
                  </a:cubicBezTo>
                  <a:cubicBezTo>
                    <a:pt x="65083" y="66692"/>
                    <a:pt x="65309" y="66760"/>
                    <a:pt x="65534" y="66827"/>
                  </a:cubicBezTo>
                  <a:close/>
                  <a:moveTo>
                    <a:pt x="65721" y="67015"/>
                  </a:moveTo>
                  <a:cubicBezTo>
                    <a:pt x="65507" y="66951"/>
                    <a:pt x="65290" y="66887"/>
                    <a:pt x="65076" y="66820"/>
                  </a:cubicBezTo>
                  <a:cubicBezTo>
                    <a:pt x="65245" y="66974"/>
                    <a:pt x="65417" y="67127"/>
                    <a:pt x="65594" y="67277"/>
                  </a:cubicBezTo>
                  <a:cubicBezTo>
                    <a:pt x="65804" y="67352"/>
                    <a:pt x="66018" y="67428"/>
                    <a:pt x="66232" y="67499"/>
                  </a:cubicBezTo>
                  <a:cubicBezTo>
                    <a:pt x="66059" y="67337"/>
                    <a:pt x="65890" y="67176"/>
                    <a:pt x="65721" y="67015"/>
                  </a:cubicBezTo>
                  <a:close/>
                  <a:moveTo>
                    <a:pt x="67140" y="67791"/>
                  </a:moveTo>
                  <a:cubicBezTo>
                    <a:pt x="66963" y="67615"/>
                    <a:pt x="66787" y="67439"/>
                    <a:pt x="66614" y="67262"/>
                  </a:cubicBezTo>
                  <a:cubicBezTo>
                    <a:pt x="66385" y="67202"/>
                    <a:pt x="66160" y="67139"/>
                    <a:pt x="65931" y="67075"/>
                  </a:cubicBezTo>
                  <a:cubicBezTo>
                    <a:pt x="66108" y="67244"/>
                    <a:pt x="66284" y="67409"/>
                    <a:pt x="66464" y="67578"/>
                  </a:cubicBezTo>
                  <a:cubicBezTo>
                    <a:pt x="66689" y="67649"/>
                    <a:pt x="66914" y="67720"/>
                    <a:pt x="67140" y="67791"/>
                  </a:cubicBezTo>
                  <a:close/>
                  <a:moveTo>
                    <a:pt x="67331" y="67975"/>
                  </a:moveTo>
                  <a:cubicBezTo>
                    <a:pt x="67113" y="67912"/>
                    <a:pt x="66899" y="67844"/>
                    <a:pt x="66682" y="67776"/>
                  </a:cubicBezTo>
                  <a:cubicBezTo>
                    <a:pt x="66854" y="67930"/>
                    <a:pt x="67027" y="68080"/>
                    <a:pt x="67200" y="68234"/>
                  </a:cubicBezTo>
                  <a:cubicBezTo>
                    <a:pt x="67414" y="68309"/>
                    <a:pt x="67624" y="68388"/>
                    <a:pt x="67837" y="68459"/>
                  </a:cubicBezTo>
                  <a:cubicBezTo>
                    <a:pt x="67665" y="68298"/>
                    <a:pt x="67496" y="68137"/>
                    <a:pt x="67331" y="67975"/>
                  </a:cubicBezTo>
                  <a:close/>
                  <a:moveTo>
                    <a:pt x="68745" y="68759"/>
                  </a:moveTo>
                  <a:cubicBezTo>
                    <a:pt x="68565" y="68583"/>
                    <a:pt x="68393" y="68411"/>
                    <a:pt x="68220" y="68230"/>
                  </a:cubicBezTo>
                  <a:cubicBezTo>
                    <a:pt x="67991" y="68170"/>
                    <a:pt x="67766" y="68103"/>
                    <a:pt x="67537" y="68039"/>
                  </a:cubicBezTo>
                  <a:cubicBezTo>
                    <a:pt x="67714" y="68208"/>
                    <a:pt x="67890" y="68373"/>
                    <a:pt x="68070" y="68538"/>
                  </a:cubicBezTo>
                  <a:cubicBezTo>
                    <a:pt x="68295" y="68613"/>
                    <a:pt x="68520" y="68688"/>
                    <a:pt x="68745" y="68759"/>
                  </a:cubicBezTo>
                  <a:moveTo>
                    <a:pt x="68933" y="68943"/>
                  </a:moveTo>
                  <a:cubicBezTo>
                    <a:pt x="68719" y="68876"/>
                    <a:pt x="68502" y="68808"/>
                    <a:pt x="68288" y="68737"/>
                  </a:cubicBezTo>
                  <a:cubicBezTo>
                    <a:pt x="68457" y="68891"/>
                    <a:pt x="68629" y="69045"/>
                    <a:pt x="68802" y="69195"/>
                  </a:cubicBezTo>
                  <a:cubicBezTo>
                    <a:pt x="69016" y="69274"/>
                    <a:pt x="69229" y="69352"/>
                    <a:pt x="69443" y="69427"/>
                  </a:cubicBezTo>
                  <a:cubicBezTo>
                    <a:pt x="69271" y="69266"/>
                    <a:pt x="69102" y="69108"/>
                    <a:pt x="68933" y="68943"/>
                  </a:cubicBezTo>
                  <a:close/>
                  <a:moveTo>
                    <a:pt x="70344" y="69735"/>
                  </a:moveTo>
                  <a:cubicBezTo>
                    <a:pt x="70167" y="69562"/>
                    <a:pt x="69995" y="69386"/>
                    <a:pt x="69822" y="69210"/>
                  </a:cubicBezTo>
                  <a:cubicBezTo>
                    <a:pt x="69593" y="69146"/>
                    <a:pt x="69365" y="69078"/>
                    <a:pt x="69139" y="69007"/>
                  </a:cubicBezTo>
                  <a:cubicBezTo>
                    <a:pt x="69316" y="69176"/>
                    <a:pt x="69492" y="69341"/>
                    <a:pt x="69672" y="69510"/>
                  </a:cubicBezTo>
                  <a:cubicBezTo>
                    <a:pt x="69897" y="69585"/>
                    <a:pt x="70119" y="69660"/>
                    <a:pt x="70344" y="69735"/>
                  </a:cubicBezTo>
                  <a:close/>
                  <a:moveTo>
                    <a:pt x="70535" y="69919"/>
                  </a:moveTo>
                  <a:cubicBezTo>
                    <a:pt x="70318" y="69851"/>
                    <a:pt x="70104" y="69780"/>
                    <a:pt x="69890" y="69705"/>
                  </a:cubicBezTo>
                  <a:cubicBezTo>
                    <a:pt x="70059" y="69859"/>
                    <a:pt x="70231" y="70013"/>
                    <a:pt x="70404" y="70166"/>
                  </a:cubicBezTo>
                  <a:cubicBezTo>
                    <a:pt x="70618" y="70245"/>
                    <a:pt x="70828" y="70324"/>
                    <a:pt x="71042" y="70403"/>
                  </a:cubicBezTo>
                  <a:cubicBezTo>
                    <a:pt x="70869" y="70242"/>
                    <a:pt x="70700" y="70080"/>
                    <a:pt x="70535" y="69919"/>
                  </a:cubicBezTo>
                  <a:close/>
                  <a:moveTo>
                    <a:pt x="71942" y="70718"/>
                  </a:moveTo>
                  <a:cubicBezTo>
                    <a:pt x="71766" y="70545"/>
                    <a:pt x="71593" y="70369"/>
                    <a:pt x="71421" y="70193"/>
                  </a:cubicBezTo>
                  <a:cubicBezTo>
                    <a:pt x="71192" y="70125"/>
                    <a:pt x="70963" y="70058"/>
                    <a:pt x="70738" y="69986"/>
                  </a:cubicBezTo>
                  <a:cubicBezTo>
                    <a:pt x="70914" y="70151"/>
                    <a:pt x="71090" y="70320"/>
                    <a:pt x="71271" y="70485"/>
                  </a:cubicBezTo>
                  <a:cubicBezTo>
                    <a:pt x="71496" y="70564"/>
                    <a:pt x="71717" y="70643"/>
                    <a:pt x="71942" y="70718"/>
                  </a:cubicBezTo>
                  <a:close/>
                  <a:moveTo>
                    <a:pt x="72134" y="70902"/>
                  </a:moveTo>
                  <a:cubicBezTo>
                    <a:pt x="71916" y="70831"/>
                    <a:pt x="71702" y="70756"/>
                    <a:pt x="71488" y="70681"/>
                  </a:cubicBezTo>
                  <a:cubicBezTo>
                    <a:pt x="71657" y="70834"/>
                    <a:pt x="71830" y="70988"/>
                    <a:pt x="72002" y="71138"/>
                  </a:cubicBezTo>
                  <a:cubicBezTo>
                    <a:pt x="72216" y="71221"/>
                    <a:pt x="72426" y="71303"/>
                    <a:pt x="72640" y="71382"/>
                  </a:cubicBezTo>
                  <a:cubicBezTo>
                    <a:pt x="72467" y="71225"/>
                    <a:pt x="72299" y="71063"/>
                    <a:pt x="72134" y="70902"/>
                  </a:cubicBezTo>
                  <a:close/>
                  <a:moveTo>
                    <a:pt x="73541" y="71705"/>
                  </a:moveTo>
                  <a:cubicBezTo>
                    <a:pt x="73364" y="71532"/>
                    <a:pt x="73188" y="71356"/>
                    <a:pt x="73015" y="71183"/>
                  </a:cubicBezTo>
                  <a:cubicBezTo>
                    <a:pt x="72786" y="71112"/>
                    <a:pt x="72561" y="71041"/>
                    <a:pt x="72336" y="70966"/>
                  </a:cubicBezTo>
                  <a:cubicBezTo>
                    <a:pt x="72509" y="71135"/>
                    <a:pt x="72689" y="71300"/>
                    <a:pt x="72865" y="71465"/>
                  </a:cubicBezTo>
                  <a:cubicBezTo>
                    <a:pt x="73090" y="71547"/>
                    <a:pt x="73315" y="71626"/>
                    <a:pt x="73541" y="71705"/>
                  </a:cubicBezTo>
                  <a:moveTo>
                    <a:pt x="73728" y="71889"/>
                  </a:moveTo>
                  <a:cubicBezTo>
                    <a:pt x="73511" y="71814"/>
                    <a:pt x="73297" y="71739"/>
                    <a:pt x="73083" y="71664"/>
                  </a:cubicBezTo>
                  <a:cubicBezTo>
                    <a:pt x="73252" y="71817"/>
                    <a:pt x="73424" y="71967"/>
                    <a:pt x="73597" y="72121"/>
                  </a:cubicBezTo>
                  <a:cubicBezTo>
                    <a:pt x="73811" y="72204"/>
                    <a:pt x="74025" y="72286"/>
                    <a:pt x="74238" y="72369"/>
                  </a:cubicBezTo>
                  <a:cubicBezTo>
                    <a:pt x="74066" y="72208"/>
                    <a:pt x="73897" y="72050"/>
                    <a:pt x="73728" y="71889"/>
                  </a:cubicBezTo>
                  <a:moveTo>
                    <a:pt x="75135" y="72695"/>
                  </a:moveTo>
                  <a:cubicBezTo>
                    <a:pt x="74959" y="72523"/>
                    <a:pt x="74782" y="72350"/>
                    <a:pt x="74610" y="72178"/>
                  </a:cubicBezTo>
                  <a:cubicBezTo>
                    <a:pt x="74381" y="72103"/>
                    <a:pt x="74156" y="72031"/>
                    <a:pt x="73927" y="71956"/>
                  </a:cubicBezTo>
                  <a:cubicBezTo>
                    <a:pt x="74103" y="72121"/>
                    <a:pt x="74280" y="72286"/>
                    <a:pt x="74460" y="72451"/>
                  </a:cubicBezTo>
                  <a:cubicBezTo>
                    <a:pt x="74685" y="72534"/>
                    <a:pt x="74910" y="72617"/>
                    <a:pt x="75135" y="72695"/>
                  </a:cubicBezTo>
                  <a:close/>
                  <a:moveTo>
                    <a:pt x="75323" y="72879"/>
                  </a:moveTo>
                  <a:cubicBezTo>
                    <a:pt x="75105" y="72804"/>
                    <a:pt x="74891" y="72725"/>
                    <a:pt x="74677" y="72650"/>
                  </a:cubicBezTo>
                  <a:cubicBezTo>
                    <a:pt x="74846" y="72804"/>
                    <a:pt x="75019" y="72954"/>
                    <a:pt x="75191" y="73108"/>
                  </a:cubicBezTo>
                  <a:cubicBezTo>
                    <a:pt x="75405" y="73191"/>
                    <a:pt x="75619" y="73277"/>
                    <a:pt x="75833" y="73359"/>
                  </a:cubicBezTo>
                  <a:cubicBezTo>
                    <a:pt x="75660" y="73198"/>
                    <a:pt x="75492" y="73041"/>
                    <a:pt x="75323" y="72879"/>
                  </a:cubicBezTo>
                  <a:close/>
                  <a:moveTo>
                    <a:pt x="76730" y="73693"/>
                  </a:moveTo>
                  <a:cubicBezTo>
                    <a:pt x="76550" y="73521"/>
                    <a:pt x="76377" y="73348"/>
                    <a:pt x="76204" y="73176"/>
                  </a:cubicBezTo>
                  <a:cubicBezTo>
                    <a:pt x="75976" y="73101"/>
                    <a:pt x="75747" y="73026"/>
                    <a:pt x="75522" y="72947"/>
                  </a:cubicBezTo>
                  <a:cubicBezTo>
                    <a:pt x="75694" y="73116"/>
                    <a:pt x="75874" y="73281"/>
                    <a:pt x="76054" y="73442"/>
                  </a:cubicBezTo>
                  <a:cubicBezTo>
                    <a:pt x="76276" y="73528"/>
                    <a:pt x="76501" y="73611"/>
                    <a:pt x="76730" y="73693"/>
                  </a:cubicBezTo>
                  <a:close/>
                  <a:moveTo>
                    <a:pt x="76917" y="73873"/>
                  </a:moveTo>
                  <a:cubicBezTo>
                    <a:pt x="76700" y="73798"/>
                    <a:pt x="76482" y="73720"/>
                    <a:pt x="76268" y="73641"/>
                  </a:cubicBezTo>
                  <a:cubicBezTo>
                    <a:pt x="76437" y="73795"/>
                    <a:pt x="76610" y="73945"/>
                    <a:pt x="76786" y="74099"/>
                  </a:cubicBezTo>
                  <a:cubicBezTo>
                    <a:pt x="76996" y="74185"/>
                    <a:pt x="77210" y="74271"/>
                    <a:pt x="77428" y="74354"/>
                  </a:cubicBezTo>
                  <a:cubicBezTo>
                    <a:pt x="77255" y="74196"/>
                    <a:pt x="77082" y="74035"/>
                    <a:pt x="76917" y="73873"/>
                  </a:cubicBezTo>
                  <a:close/>
                  <a:moveTo>
                    <a:pt x="78321" y="74695"/>
                  </a:moveTo>
                  <a:cubicBezTo>
                    <a:pt x="78141" y="74523"/>
                    <a:pt x="77968" y="74350"/>
                    <a:pt x="77795" y="74177"/>
                  </a:cubicBezTo>
                  <a:cubicBezTo>
                    <a:pt x="77566" y="74102"/>
                    <a:pt x="77338" y="74024"/>
                    <a:pt x="77112" y="73945"/>
                  </a:cubicBezTo>
                  <a:cubicBezTo>
                    <a:pt x="77285" y="74110"/>
                    <a:pt x="77465" y="74275"/>
                    <a:pt x="77645" y="74440"/>
                  </a:cubicBezTo>
                  <a:cubicBezTo>
                    <a:pt x="77870" y="74526"/>
                    <a:pt x="78095" y="74613"/>
                    <a:pt x="78321" y="74695"/>
                  </a:cubicBezTo>
                  <a:close/>
                  <a:moveTo>
                    <a:pt x="78508" y="74875"/>
                  </a:moveTo>
                  <a:cubicBezTo>
                    <a:pt x="78291" y="74796"/>
                    <a:pt x="78073" y="74718"/>
                    <a:pt x="77859" y="74635"/>
                  </a:cubicBezTo>
                  <a:cubicBezTo>
                    <a:pt x="78028" y="74789"/>
                    <a:pt x="78201" y="74939"/>
                    <a:pt x="78377" y="75093"/>
                  </a:cubicBezTo>
                  <a:cubicBezTo>
                    <a:pt x="78591" y="75179"/>
                    <a:pt x="78805" y="75269"/>
                    <a:pt x="79018" y="75355"/>
                  </a:cubicBezTo>
                  <a:cubicBezTo>
                    <a:pt x="78846" y="75194"/>
                    <a:pt x="78677" y="75037"/>
                    <a:pt x="78508" y="74875"/>
                  </a:cubicBezTo>
                  <a:close/>
                  <a:moveTo>
                    <a:pt x="79911" y="75701"/>
                  </a:moveTo>
                  <a:cubicBezTo>
                    <a:pt x="79735" y="75528"/>
                    <a:pt x="79559" y="75355"/>
                    <a:pt x="79386" y="75183"/>
                  </a:cubicBezTo>
                  <a:cubicBezTo>
                    <a:pt x="79157" y="75108"/>
                    <a:pt x="78928" y="75025"/>
                    <a:pt x="78700" y="74947"/>
                  </a:cubicBezTo>
                  <a:cubicBezTo>
                    <a:pt x="78876" y="75112"/>
                    <a:pt x="79056" y="75277"/>
                    <a:pt x="79236" y="75442"/>
                  </a:cubicBezTo>
                  <a:cubicBezTo>
                    <a:pt x="79461" y="75528"/>
                    <a:pt x="79686" y="75614"/>
                    <a:pt x="79911" y="75701"/>
                  </a:cubicBezTo>
                  <a:close/>
                  <a:moveTo>
                    <a:pt x="80099" y="75881"/>
                  </a:moveTo>
                  <a:cubicBezTo>
                    <a:pt x="79881" y="75798"/>
                    <a:pt x="79664" y="75716"/>
                    <a:pt x="79446" y="75633"/>
                  </a:cubicBezTo>
                  <a:cubicBezTo>
                    <a:pt x="79619" y="75787"/>
                    <a:pt x="79791" y="75941"/>
                    <a:pt x="79968" y="76091"/>
                  </a:cubicBezTo>
                  <a:cubicBezTo>
                    <a:pt x="80182" y="76181"/>
                    <a:pt x="80395" y="76271"/>
                    <a:pt x="80613" y="76357"/>
                  </a:cubicBezTo>
                  <a:cubicBezTo>
                    <a:pt x="80441" y="76200"/>
                    <a:pt x="80268" y="76038"/>
                    <a:pt x="80099" y="75881"/>
                  </a:cubicBezTo>
                  <a:close/>
                  <a:moveTo>
                    <a:pt x="81502" y="76710"/>
                  </a:moveTo>
                  <a:cubicBezTo>
                    <a:pt x="81326" y="76541"/>
                    <a:pt x="81150" y="76369"/>
                    <a:pt x="80973" y="76196"/>
                  </a:cubicBezTo>
                  <a:cubicBezTo>
                    <a:pt x="80744" y="76113"/>
                    <a:pt x="80516" y="76035"/>
                    <a:pt x="80290" y="75948"/>
                  </a:cubicBezTo>
                  <a:cubicBezTo>
                    <a:pt x="80467" y="76117"/>
                    <a:pt x="80643" y="76282"/>
                    <a:pt x="80823" y="76444"/>
                  </a:cubicBezTo>
                  <a:cubicBezTo>
                    <a:pt x="81048" y="76534"/>
                    <a:pt x="81277" y="76624"/>
                    <a:pt x="81502" y="76710"/>
                  </a:cubicBezTo>
                  <a:close/>
                  <a:moveTo>
                    <a:pt x="81690" y="76886"/>
                  </a:moveTo>
                  <a:cubicBezTo>
                    <a:pt x="81472" y="76804"/>
                    <a:pt x="81255" y="76721"/>
                    <a:pt x="81037" y="76635"/>
                  </a:cubicBezTo>
                  <a:cubicBezTo>
                    <a:pt x="81210" y="76789"/>
                    <a:pt x="81382" y="76943"/>
                    <a:pt x="81555" y="77093"/>
                  </a:cubicBezTo>
                  <a:cubicBezTo>
                    <a:pt x="81772" y="77186"/>
                    <a:pt x="81986" y="77277"/>
                    <a:pt x="82204" y="77367"/>
                  </a:cubicBezTo>
                  <a:cubicBezTo>
                    <a:pt x="82031" y="77209"/>
                    <a:pt x="81859" y="77048"/>
                    <a:pt x="81690" y="76886"/>
                  </a:cubicBezTo>
                  <a:close/>
                  <a:moveTo>
                    <a:pt x="83093" y="77723"/>
                  </a:moveTo>
                  <a:cubicBezTo>
                    <a:pt x="82917" y="77554"/>
                    <a:pt x="82737" y="77382"/>
                    <a:pt x="82564" y="77209"/>
                  </a:cubicBezTo>
                  <a:cubicBezTo>
                    <a:pt x="82335" y="77126"/>
                    <a:pt x="82106" y="77044"/>
                    <a:pt x="81878" y="76958"/>
                  </a:cubicBezTo>
                  <a:cubicBezTo>
                    <a:pt x="82054" y="77123"/>
                    <a:pt x="82234" y="77288"/>
                    <a:pt x="82414" y="77453"/>
                  </a:cubicBezTo>
                  <a:cubicBezTo>
                    <a:pt x="82639" y="77543"/>
                    <a:pt x="82864" y="77637"/>
                    <a:pt x="83093" y="77723"/>
                  </a:cubicBezTo>
                  <a:close/>
                  <a:moveTo>
                    <a:pt x="83281" y="77899"/>
                  </a:moveTo>
                  <a:cubicBezTo>
                    <a:pt x="83059" y="77817"/>
                    <a:pt x="82842" y="77731"/>
                    <a:pt x="82624" y="77644"/>
                  </a:cubicBezTo>
                  <a:cubicBezTo>
                    <a:pt x="82797" y="77794"/>
                    <a:pt x="82969" y="77948"/>
                    <a:pt x="83146" y="78102"/>
                  </a:cubicBezTo>
                  <a:cubicBezTo>
                    <a:pt x="83363" y="78196"/>
                    <a:pt x="83577" y="78286"/>
                    <a:pt x="83795" y="78380"/>
                  </a:cubicBezTo>
                  <a:cubicBezTo>
                    <a:pt x="83622" y="78218"/>
                    <a:pt x="83450" y="78061"/>
                    <a:pt x="83281" y="77899"/>
                  </a:cubicBezTo>
                  <a:close/>
                  <a:moveTo>
                    <a:pt x="84684" y="78740"/>
                  </a:moveTo>
                  <a:cubicBezTo>
                    <a:pt x="84504" y="78571"/>
                    <a:pt x="84328" y="78398"/>
                    <a:pt x="84151" y="78226"/>
                  </a:cubicBezTo>
                  <a:cubicBezTo>
                    <a:pt x="83922" y="78143"/>
                    <a:pt x="83694" y="78057"/>
                    <a:pt x="83465" y="77971"/>
                  </a:cubicBezTo>
                  <a:cubicBezTo>
                    <a:pt x="83641" y="78136"/>
                    <a:pt x="83821" y="78301"/>
                    <a:pt x="84001" y="78466"/>
                  </a:cubicBezTo>
                  <a:cubicBezTo>
                    <a:pt x="84226" y="78560"/>
                    <a:pt x="84455" y="78650"/>
                    <a:pt x="84684" y="78740"/>
                  </a:cubicBezTo>
                  <a:close/>
                  <a:moveTo>
                    <a:pt x="85386" y="79393"/>
                  </a:moveTo>
                  <a:cubicBezTo>
                    <a:pt x="85213" y="79235"/>
                    <a:pt x="85040" y="79074"/>
                    <a:pt x="84868" y="78916"/>
                  </a:cubicBezTo>
                  <a:cubicBezTo>
                    <a:pt x="84650" y="78830"/>
                    <a:pt x="84429" y="78740"/>
                    <a:pt x="84211" y="78654"/>
                  </a:cubicBezTo>
                  <a:cubicBezTo>
                    <a:pt x="84384" y="78807"/>
                    <a:pt x="84560" y="78957"/>
                    <a:pt x="84737" y="79111"/>
                  </a:cubicBezTo>
                  <a:cubicBezTo>
                    <a:pt x="84950" y="79205"/>
                    <a:pt x="85168" y="79303"/>
                    <a:pt x="85386" y="79393"/>
                  </a:cubicBezTo>
                  <a:close/>
                  <a:moveTo>
                    <a:pt x="85596" y="79580"/>
                  </a:moveTo>
                  <a:cubicBezTo>
                    <a:pt x="85386" y="79494"/>
                    <a:pt x="85183" y="79408"/>
                    <a:pt x="84977" y="79318"/>
                  </a:cubicBezTo>
                  <a:cubicBezTo>
                    <a:pt x="85142" y="79456"/>
                    <a:pt x="85311" y="79599"/>
                    <a:pt x="85479" y="79738"/>
                  </a:cubicBezTo>
                  <a:cubicBezTo>
                    <a:pt x="85682" y="79832"/>
                    <a:pt x="85888" y="79929"/>
                    <a:pt x="86091" y="80019"/>
                  </a:cubicBezTo>
                  <a:cubicBezTo>
                    <a:pt x="85926" y="79877"/>
                    <a:pt x="85757" y="79730"/>
                    <a:pt x="85596" y="79580"/>
                  </a:cubicBezTo>
                  <a:close/>
                  <a:moveTo>
                    <a:pt x="86977" y="80413"/>
                  </a:moveTo>
                  <a:cubicBezTo>
                    <a:pt x="86804" y="80252"/>
                    <a:pt x="86628" y="80094"/>
                    <a:pt x="86459" y="79933"/>
                  </a:cubicBezTo>
                  <a:cubicBezTo>
                    <a:pt x="86237" y="79847"/>
                    <a:pt x="86016" y="79757"/>
                    <a:pt x="85798" y="79667"/>
                  </a:cubicBezTo>
                  <a:cubicBezTo>
                    <a:pt x="85971" y="79820"/>
                    <a:pt x="86147" y="79970"/>
                    <a:pt x="86324" y="80124"/>
                  </a:cubicBezTo>
                  <a:cubicBezTo>
                    <a:pt x="86541" y="80222"/>
                    <a:pt x="86759" y="80316"/>
                    <a:pt x="86977" y="80413"/>
                  </a:cubicBezTo>
                  <a:close/>
                  <a:moveTo>
                    <a:pt x="87183" y="80597"/>
                  </a:moveTo>
                  <a:cubicBezTo>
                    <a:pt x="86977" y="80511"/>
                    <a:pt x="86770" y="80421"/>
                    <a:pt x="86564" y="80327"/>
                  </a:cubicBezTo>
                  <a:cubicBezTo>
                    <a:pt x="86729" y="80469"/>
                    <a:pt x="86898" y="80608"/>
                    <a:pt x="87067" y="80751"/>
                  </a:cubicBezTo>
                  <a:cubicBezTo>
                    <a:pt x="87273" y="80848"/>
                    <a:pt x="87479" y="80942"/>
                    <a:pt x="87686" y="81040"/>
                  </a:cubicBezTo>
                  <a:cubicBezTo>
                    <a:pt x="87517" y="80893"/>
                    <a:pt x="87348" y="80743"/>
                    <a:pt x="87183" y="80597"/>
                  </a:cubicBezTo>
                  <a:close/>
                  <a:moveTo>
                    <a:pt x="88567" y="81434"/>
                  </a:moveTo>
                  <a:cubicBezTo>
                    <a:pt x="88391" y="81272"/>
                    <a:pt x="88218" y="81115"/>
                    <a:pt x="88046" y="80953"/>
                  </a:cubicBezTo>
                  <a:cubicBezTo>
                    <a:pt x="87824" y="80863"/>
                    <a:pt x="87603" y="80773"/>
                    <a:pt x="87385" y="80683"/>
                  </a:cubicBezTo>
                  <a:cubicBezTo>
                    <a:pt x="87558" y="80837"/>
                    <a:pt x="87734" y="80987"/>
                    <a:pt x="87911" y="81141"/>
                  </a:cubicBezTo>
                  <a:cubicBezTo>
                    <a:pt x="88128" y="81239"/>
                    <a:pt x="88350" y="81336"/>
                    <a:pt x="88567" y="81434"/>
                  </a:cubicBezTo>
                  <a:moveTo>
                    <a:pt x="88774" y="81618"/>
                  </a:moveTo>
                  <a:cubicBezTo>
                    <a:pt x="88564" y="81528"/>
                    <a:pt x="88357" y="81434"/>
                    <a:pt x="88147" y="81344"/>
                  </a:cubicBezTo>
                  <a:cubicBezTo>
                    <a:pt x="88316" y="81486"/>
                    <a:pt x="88485" y="81625"/>
                    <a:pt x="88657" y="81768"/>
                  </a:cubicBezTo>
                  <a:cubicBezTo>
                    <a:pt x="88864" y="81865"/>
                    <a:pt x="89070" y="81963"/>
                    <a:pt x="89277" y="82057"/>
                  </a:cubicBezTo>
                  <a:cubicBezTo>
                    <a:pt x="89108" y="81910"/>
                    <a:pt x="88939" y="81764"/>
                    <a:pt x="88774" y="81618"/>
                  </a:cubicBezTo>
                  <a:close/>
                  <a:moveTo>
                    <a:pt x="90162" y="82458"/>
                  </a:moveTo>
                  <a:cubicBezTo>
                    <a:pt x="89982" y="82297"/>
                    <a:pt x="89809" y="82139"/>
                    <a:pt x="89637" y="81978"/>
                  </a:cubicBezTo>
                  <a:cubicBezTo>
                    <a:pt x="89412" y="81888"/>
                    <a:pt x="89190" y="81794"/>
                    <a:pt x="88969" y="81700"/>
                  </a:cubicBezTo>
                  <a:cubicBezTo>
                    <a:pt x="89145" y="81854"/>
                    <a:pt x="89322" y="82008"/>
                    <a:pt x="89498" y="82162"/>
                  </a:cubicBezTo>
                  <a:cubicBezTo>
                    <a:pt x="89719" y="82259"/>
                    <a:pt x="89941" y="82360"/>
                    <a:pt x="90162" y="82458"/>
                  </a:cubicBezTo>
                  <a:close/>
                  <a:moveTo>
                    <a:pt x="90365" y="82638"/>
                  </a:moveTo>
                  <a:cubicBezTo>
                    <a:pt x="90154" y="82548"/>
                    <a:pt x="89944" y="82454"/>
                    <a:pt x="89734" y="82360"/>
                  </a:cubicBezTo>
                  <a:cubicBezTo>
                    <a:pt x="89903" y="82503"/>
                    <a:pt x="90072" y="82642"/>
                    <a:pt x="90245" y="82784"/>
                  </a:cubicBezTo>
                  <a:cubicBezTo>
                    <a:pt x="90451" y="82886"/>
                    <a:pt x="90661" y="82983"/>
                    <a:pt x="90871" y="83081"/>
                  </a:cubicBezTo>
                  <a:cubicBezTo>
                    <a:pt x="90699" y="82935"/>
                    <a:pt x="90530" y="82788"/>
                    <a:pt x="90365" y="82638"/>
                  </a:cubicBezTo>
                  <a:moveTo>
                    <a:pt x="91738" y="83479"/>
                  </a:moveTo>
                  <a:cubicBezTo>
                    <a:pt x="91561" y="83317"/>
                    <a:pt x="91385" y="83160"/>
                    <a:pt x="91213" y="82998"/>
                  </a:cubicBezTo>
                  <a:cubicBezTo>
                    <a:pt x="90991" y="82908"/>
                    <a:pt x="90774" y="82814"/>
                    <a:pt x="90556" y="82721"/>
                  </a:cubicBezTo>
                  <a:cubicBezTo>
                    <a:pt x="90732" y="82874"/>
                    <a:pt x="90909" y="83028"/>
                    <a:pt x="91089" y="83182"/>
                  </a:cubicBezTo>
                  <a:cubicBezTo>
                    <a:pt x="91303" y="83283"/>
                    <a:pt x="91520" y="83381"/>
                    <a:pt x="91738" y="83479"/>
                  </a:cubicBezTo>
                  <a:close/>
                  <a:moveTo>
                    <a:pt x="91937" y="83655"/>
                  </a:moveTo>
                  <a:cubicBezTo>
                    <a:pt x="91730" y="83565"/>
                    <a:pt x="91524" y="83471"/>
                    <a:pt x="91321" y="83381"/>
                  </a:cubicBezTo>
                  <a:cubicBezTo>
                    <a:pt x="91490" y="83524"/>
                    <a:pt x="91659" y="83662"/>
                    <a:pt x="91832" y="83805"/>
                  </a:cubicBezTo>
                  <a:cubicBezTo>
                    <a:pt x="92034" y="83906"/>
                    <a:pt x="92241" y="84004"/>
                    <a:pt x="92447" y="84098"/>
                  </a:cubicBezTo>
                  <a:cubicBezTo>
                    <a:pt x="92274" y="83951"/>
                    <a:pt x="92106" y="83805"/>
                    <a:pt x="91937" y="83655"/>
                  </a:cubicBezTo>
                  <a:moveTo>
                    <a:pt x="93332" y="84507"/>
                  </a:moveTo>
                  <a:cubicBezTo>
                    <a:pt x="93152" y="84349"/>
                    <a:pt x="92976" y="84188"/>
                    <a:pt x="92803" y="84026"/>
                  </a:cubicBezTo>
                  <a:cubicBezTo>
                    <a:pt x="92575" y="83933"/>
                    <a:pt x="92349" y="83835"/>
                    <a:pt x="92124" y="83737"/>
                  </a:cubicBezTo>
                  <a:cubicBezTo>
                    <a:pt x="92301" y="83891"/>
                    <a:pt x="92477" y="84045"/>
                    <a:pt x="92657" y="84199"/>
                  </a:cubicBezTo>
                  <a:cubicBezTo>
                    <a:pt x="92882" y="84304"/>
                    <a:pt x="93107" y="84405"/>
                    <a:pt x="93332" y="84507"/>
                  </a:cubicBezTo>
                  <a:close/>
                  <a:moveTo>
                    <a:pt x="93531" y="84683"/>
                  </a:moveTo>
                  <a:cubicBezTo>
                    <a:pt x="93314" y="84589"/>
                    <a:pt x="93100" y="84492"/>
                    <a:pt x="92886" y="84394"/>
                  </a:cubicBezTo>
                  <a:cubicBezTo>
                    <a:pt x="93055" y="84533"/>
                    <a:pt x="93227" y="84679"/>
                    <a:pt x="93400" y="84818"/>
                  </a:cubicBezTo>
                  <a:cubicBezTo>
                    <a:pt x="93614" y="84923"/>
                    <a:pt x="93824" y="85024"/>
                    <a:pt x="94042" y="85129"/>
                  </a:cubicBezTo>
                  <a:cubicBezTo>
                    <a:pt x="93869" y="84979"/>
                    <a:pt x="93696" y="84833"/>
                    <a:pt x="93531" y="84683"/>
                  </a:cubicBezTo>
                  <a:close/>
                  <a:moveTo>
                    <a:pt x="94946" y="85550"/>
                  </a:moveTo>
                  <a:cubicBezTo>
                    <a:pt x="94766" y="85388"/>
                    <a:pt x="94586" y="85227"/>
                    <a:pt x="94409" y="85066"/>
                  </a:cubicBezTo>
                  <a:cubicBezTo>
                    <a:pt x="94177" y="84968"/>
                    <a:pt x="93944" y="84867"/>
                    <a:pt x="93711" y="84766"/>
                  </a:cubicBezTo>
                  <a:cubicBezTo>
                    <a:pt x="93888" y="84919"/>
                    <a:pt x="94068" y="85073"/>
                    <a:pt x="94248" y="85227"/>
                  </a:cubicBezTo>
                  <a:cubicBezTo>
                    <a:pt x="94481" y="85336"/>
                    <a:pt x="94713" y="85445"/>
                    <a:pt x="94946" y="85550"/>
                  </a:cubicBezTo>
                  <a:close/>
                  <a:moveTo>
                    <a:pt x="95145" y="85722"/>
                  </a:moveTo>
                  <a:cubicBezTo>
                    <a:pt x="94920" y="85625"/>
                    <a:pt x="94698" y="85520"/>
                    <a:pt x="94473" y="85418"/>
                  </a:cubicBezTo>
                  <a:cubicBezTo>
                    <a:pt x="94646" y="85561"/>
                    <a:pt x="94818" y="85704"/>
                    <a:pt x="94991" y="85846"/>
                  </a:cubicBezTo>
                  <a:cubicBezTo>
                    <a:pt x="95216" y="85959"/>
                    <a:pt x="95441" y="86067"/>
                    <a:pt x="95670" y="86176"/>
                  </a:cubicBezTo>
                  <a:cubicBezTo>
                    <a:pt x="95494" y="86026"/>
                    <a:pt x="95317" y="85876"/>
                    <a:pt x="95145" y="85722"/>
                  </a:cubicBezTo>
                  <a:moveTo>
                    <a:pt x="96540" y="86585"/>
                  </a:moveTo>
                  <a:cubicBezTo>
                    <a:pt x="96357" y="86424"/>
                    <a:pt x="96176" y="86263"/>
                    <a:pt x="95996" y="86097"/>
                  </a:cubicBezTo>
                  <a:cubicBezTo>
                    <a:pt x="95771" y="86000"/>
                    <a:pt x="95546" y="85902"/>
                    <a:pt x="95325" y="85805"/>
                  </a:cubicBezTo>
                  <a:cubicBezTo>
                    <a:pt x="95505" y="85962"/>
                    <a:pt x="95685" y="86116"/>
                    <a:pt x="95873" y="86274"/>
                  </a:cubicBezTo>
                  <a:cubicBezTo>
                    <a:pt x="96094" y="86379"/>
                    <a:pt x="96315" y="86480"/>
                    <a:pt x="96540" y="86585"/>
                  </a:cubicBezTo>
                  <a:close/>
                  <a:moveTo>
                    <a:pt x="96732" y="86754"/>
                  </a:moveTo>
                  <a:cubicBezTo>
                    <a:pt x="96522" y="86657"/>
                    <a:pt x="96308" y="86559"/>
                    <a:pt x="96098" y="86461"/>
                  </a:cubicBezTo>
                  <a:cubicBezTo>
                    <a:pt x="96270" y="86608"/>
                    <a:pt x="96450" y="86754"/>
                    <a:pt x="96627" y="86897"/>
                  </a:cubicBezTo>
                  <a:cubicBezTo>
                    <a:pt x="96837" y="87002"/>
                    <a:pt x="97047" y="87107"/>
                    <a:pt x="97261" y="87208"/>
                  </a:cubicBezTo>
                  <a:cubicBezTo>
                    <a:pt x="97081" y="87058"/>
                    <a:pt x="96908" y="86908"/>
                    <a:pt x="96732" y="86754"/>
                  </a:cubicBezTo>
                  <a:close/>
                  <a:moveTo>
                    <a:pt x="98128" y="87621"/>
                  </a:moveTo>
                  <a:cubicBezTo>
                    <a:pt x="97944" y="87456"/>
                    <a:pt x="97764" y="87294"/>
                    <a:pt x="97583" y="87133"/>
                  </a:cubicBezTo>
                  <a:cubicBezTo>
                    <a:pt x="97358" y="87035"/>
                    <a:pt x="97133" y="86934"/>
                    <a:pt x="96908" y="86833"/>
                  </a:cubicBezTo>
                  <a:cubicBezTo>
                    <a:pt x="97088" y="86990"/>
                    <a:pt x="97272" y="87148"/>
                    <a:pt x="97456" y="87302"/>
                  </a:cubicBezTo>
                  <a:cubicBezTo>
                    <a:pt x="97681" y="87411"/>
                    <a:pt x="97906" y="87516"/>
                    <a:pt x="98128" y="87621"/>
                  </a:cubicBezTo>
                  <a:close/>
                  <a:moveTo>
                    <a:pt x="98319" y="87786"/>
                  </a:moveTo>
                  <a:cubicBezTo>
                    <a:pt x="98105" y="87688"/>
                    <a:pt x="97891" y="87587"/>
                    <a:pt x="97677" y="87489"/>
                  </a:cubicBezTo>
                  <a:cubicBezTo>
                    <a:pt x="97854" y="87636"/>
                    <a:pt x="98034" y="87782"/>
                    <a:pt x="98210" y="87925"/>
                  </a:cubicBezTo>
                  <a:cubicBezTo>
                    <a:pt x="98424" y="88033"/>
                    <a:pt x="98638" y="88139"/>
                    <a:pt x="98848" y="88240"/>
                  </a:cubicBezTo>
                  <a:cubicBezTo>
                    <a:pt x="98672" y="88090"/>
                    <a:pt x="98495" y="87940"/>
                    <a:pt x="98319" y="87786"/>
                  </a:cubicBezTo>
                  <a:moveTo>
                    <a:pt x="99718" y="88656"/>
                  </a:moveTo>
                  <a:cubicBezTo>
                    <a:pt x="99535" y="88495"/>
                    <a:pt x="99354" y="88330"/>
                    <a:pt x="99171" y="88169"/>
                  </a:cubicBezTo>
                  <a:cubicBezTo>
                    <a:pt x="98942" y="88067"/>
                    <a:pt x="98717" y="87966"/>
                    <a:pt x="98488" y="87865"/>
                  </a:cubicBezTo>
                  <a:cubicBezTo>
                    <a:pt x="98672" y="88022"/>
                    <a:pt x="98855" y="88176"/>
                    <a:pt x="99039" y="88334"/>
                  </a:cubicBezTo>
                  <a:cubicBezTo>
                    <a:pt x="99264" y="88442"/>
                    <a:pt x="99493" y="88551"/>
                    <a:pt x="99718" y="88656"/>
                  </a:cubicBezTo>
                  <a:close/>
                  <a:moveTo>
                    <a:pt x="99906" y="88821"/>
                  </a:moveTo>
                  <a:cubicBezTo>
                    <a:pt x="99688" y="88720"/>
                    <a:pt x="99475" y="88619"/>
                    <a:pt x="99257" y="88514"/>
                  </a:cubicBezTo>
                  <a:cubicBezTo>
                    <a:pt x="99433" y="88664"/>
                    <a:pt x="99613" y="88810"/>
                    <a:pt x="99793" y="88956"/>
                  </a:cubicBezTo>
                  <a:cubicBezTo>
                    <a:pt x="100007" y="89062"/>
                    <a:pt x="100225" y="89170"/>
                    <a:pt x="100439" y="89275"/>
                  </a:cubicBezTo>
                  <a:cubicBezTo>
                    <a:pt x="100259" y="89125"/>
                    <a:pt x="100082" y="88975"/>
                    <a:pt x="99906" y="88821"/>
                  </a:cubicBezTo>
                  <a:moveTo>
                    <a:pt x="99317" y="88232"/>
                  </a:moveTo>
                  <a:cubicBezTo>
                    <a:pt x="99505" y="88397"/>
                    <a:pt x="99692" y="88566"/>
                    <a:pt x="99880" y="88731"/>
                  </a:cubicBezTo>
                  <a:cubicBezTo>
                    <a:pt x="100120" y="88840"/>
                    <a:pt x="100352" y="88949"/>
                    <a:pt x="100593" y="89054"/>
                  </a:cubicBezTo>
                  <a:cubicBezTo>
                    <a:pt x="100405" y="88885"/>
                    <a:pt x="100217" y="88713"/>
                    <a:pt x="100034" y="88540"/>
                  </a:cubicBezTo>
                  <a:cubicBezTo>
                    <a:pt x="99793" y="88439"/>
                    <a:pt x="99557" y="88337"/>
                    <a:pt x="99317" y="88232"/>
                  </a:cubicBezTo>
                  <a:close/>
                  <a:moveTo>
                    <a:pt x="156258" y="5632"/>
                  </a:moveTo>
                  <a:cubicBezTo>
                    <a:pt x="178676" y="5632"/>
                    <a:pt x="199376" y="10555"/>
                    <a:pt x="208411" y="20843"/>
                  </a:cubicBezTo>
                  <a:cubicBezTo>
                    <a:pt x="212515" y="25514"/>
                    <a:pt x="214361" y="30879"/>
                    <a:pt x="214361" y="36511"/>
                  </a:cubicBezTo>
                  <a:cubicBezTo>
                    <a:pt x="214358" y="51155"/>
                    <a:pt x="201901" y="67570"/>
                    <a:pt x="184270" y="78252"/>
                  </a:cubicBezTo>
                  <a:cubicBezTo>
                    <a:pt x="168928" y="87564"/>
                    <a:pt x="148495" y="93050"/>
                    <a:pt x="129127" y="93050"/>
                  </a:cubicBezTo>
                  <a:cubicBezTo>
                    <a:pt x="118580" y="93050"/>
                    <a:pt x="108348" y="91422"/>
                    <a:pt x="99433" y="87898"/>
                  </a:cubicBezTo>
                  <a:cubicBezTo>
                    <a:pt x="99621" y="88082"/>
                    <a:pt x="99812" y="88266"/>
                    <a:pt x="100007" y="88450"/>
                  </a:cubicBezTo>
                  <a:cubicBezTo>
                    <a:pt x="109459" y="92435"/>
                    <a:pt x="120471" y="94269"/>
                    <a:pt x="131828" y="94269"/>
                  </a:cubicBezTo>
                  <a:cubicBezTo>
                    <a:pt x="151508" y="94269"/>
                    <a:pt x="172226" y="88765"/>
                    <a:pt x="187696" y="79430"/>
                  </a:cubicBezTo>
                  <a:cubicBezTo>
                    <a:pt x="205537" y="68677"/>
                    <a:pt x="218020" y="52067"/>
                    <a:pt x="218020" y="37209"/>
                  </a:cubicBezTo>
                  <a:cubicBezTo>
                    <a:pt x="218020" y="31401"/>
                    <a:pt x="216114" y="25863"/>
                    <a:pt x="211877" y="21038"/>
                  </a:cubicBezTo>
                  <a:cubicBezTo>
                    <a:pt x="202512" y="10375"/>
                    <a:pt x="181175" y="5208"/>
                    <a:pt x="158190" y="5208"/>
                  </a:cubicBezTo>
                  <a:lnTo>
                    <a:pt x="158182" y="5208"/>
                  </a:lnTo>
                  <a:cubicBezTo>
                    <a:pt x="149737" y="5208"/>
                    <a:pt x="141069" y="5906"/>
                    <a:pt x="132691" y="7283"/>
                  </a:cubicBezTo>
                  <a:cubicBezTo>
                    <a:pt x="132492" y="7351"/>
                    <a:pt x="132297" y="7418"/>
                    <a:pt x="132102" y="7489"/>
                  </a:cubicBezTo>
                  <a:cubicBezTo>
                    <a:pt x="140071" y="6259"/>
                    <a:pt x="148273" y="5632"/>
                    <a:pt x="156258" y="5632"/>
                  </a:cubicBezTo>
                  <a:close/>
                  <a:moveTo>
                    <a:pt x="131134" y="7838"/>
                  </a:moveTo>
                  <a:cubicBezTo>
                    <a:pt x="138818" y="6701"/>
                    <a:pt x="146694" y="6124"/>
                    <a:pt x="154352" y="6124"/>
                  </a:cubicBezTo>
                  <a:cubicBezTo>
                    <a:pt x="176177" y="6124"/>
                    <a:pt x="196217" y="10817"/>
                    <a:pt x="204895" y="20696"/>
                  </a:cubicBezTo>
                  <a:cubicBezTo>
                    <a:pt x="208853" y="25203"/>
                    <a:pt x="210636" y="30380"/>
                    <a:pt x="210636" y="35821"/>
                  </a:cubicBezTo>
                  <a:cubicBezTo>
                    <a:pt x="210632" y="50202"/>
                    <a:pt x="198220" y="66414"/>
                    <a:pt x="180811" y="77018"/>
                  </a:cubicBezTo>
                  <a:cubicBezTo>
                    <a:pt x="165608" y="86293"/>
                    <a:pt x="145471" y="91763"/>
                    <a:pt x="126429" y="91763"/>
                  </a:cubicBezTo>
                  <a:cubicBezTo>
                    <a:pt x="116625" y="91763"/>
                    <a:pt x="107114" y="90315"/>
                    <a:pt x="98717" y="87186"/>
                  </a:cubicBezTo>
                  <a:cubicBezTo>
                    <a:pt x="98904" y="87381"/>
                    <a:pt x="99099" y="87572"/>
                    <a:pt x="99294" y="87763"/>
                  </a:cubicBezTo>
                  <a:cubicBezTo>
                    <a:pt x="108239" y="91328"/>
                    <a:pt x="118520" y="92975"/>
                    <a:pt x="129127" y="92975"/>
                  </a:cubicBezTo>
                  <a:cubicBezTo>
                    <a:pt x="148480" y="92975"/>
                    <a:pt x="168906" y="87489"/>
                    <a:pt x="184233" y="78188"/>
                  </a:cubicBezTo>
                  <a:cubicBezTo>
                    <a:pt x="201848" y="67518"/>
                    <a:pt x="214286" y="51110"/>
                    <a:pt x="214286" y="36511"/>
                  </a:cubicBezTo>
                  <a:cubicBezTo>
                    <a:pt x="214286" y="30898"/>
                    <a:pt x="212448" y="25548"/>
                    <a:pt x="208354" y="20892"/>
                  </a:cubicBezTo>
                  <a:cubicBezTo>
                    <a:pt x="199353" y="10637"/>
                    <a:pt x="178668" y="5707"/>
                    <a:pt x="156265" y="5707"/>
                  </a:cubicBezTo>
                  <a:lnTo>
                    <a:pt x="156258" y="5707"/>
                  </a:lnTo>
                  <a:cubicBezTo>
                    <a:pt x="148146" y="5707"/>
                    <a:pt x="139812" y="6353"/>
                    <a:pt x="131723" y="7624"/>
                  </a:cubicBezTo>
                  <a:cubicBezTo>
                    <a:pt x="131528" y="7696"/>
                    <a:pt x="131329" y="7767"/>
                    <a:pt x="131134" y="7838"/>
                  </a:cubicBezTo>
                  <a:moveTo>
                    <a:pt x="130901" y="7872"/>
                  </a:moveTo>
                  <a:cubicBezTo>
                    <a:pt x="131093" y="7801"/>
                    <a:pt x="131284" y="7733"/>
                    <a:pt x="131475" y="7662"/>
                  </a:cubicBezTo>
                  <a:cubicBezTo>
                    <a:pt x="131149" y="7715"/>
                    <a:pt x="130823" y="7767"/>
                    <a:pt x="130496" y="7823"/>
                  </a:cubicBezTo>
                  <a:cubicBezTo>
                    <a:pt x="130309" y="7887"/>
                    <a:pt x="130121" y="7951"/>
                    <a:pt x="129933" y="8018"/>
                  </a:cubicBezTo>
                  <a:cubicBezTo>
                    <a:pt x="130256" y="7970"/>
                    <a:pt x="130579" y="7921"/>
                    <a:pt x="130901" y="7872"/>
                  </a:cubicBezTo>
                  <a:close/>
                  <a:moveTo>
                    <a:pt x="129971" y="8217"/>
                  </a:moveTo>
                  <a:cubicBezTo>
                    <a:pt x="130162" y="8146"/>
                    <a:pt x="130350" y="8075"/>
                    <a:pt x="130545" y="8003"/>
                  </a:cubicBezTo>
                  <a:cubicBezTo>
                    <a:pt x="130211" y="8052"/>
                    <a:pt x="129873" y="8105"/>
                    <a:pt x="129543" y="8157"/>
                  </a:cubicBezTo>
                  <a:cubicBezTo>
                    <a:pt x="129352" y="8225"/>
                    <a:pt x="129164" y="8296"/>
                    <a:pt x="128977" y="8364"/>
                  </a:cubicBezTo>
                  <a:cubicBezTo>
                    <a:pt x="129307" y="8315"/>
                    <a:pt x="129641" y="8266"/>
                    <a:pt x="129971" y="8217"/>
                  </a:cubicBezTo>
                  <a:close/>
                  <a:moveTo>
                    <a:pt x="128039" y="8709"/>
                  </a:moveTo>
                  <a:cubicBezTo>
                    <a:pt x="128380" y="8660"/>
                    <a:pt x="128718" y="8615"/>
                    <a:pt x="129059" y="8566"/>
                  </a:cubicBezTo>
                  <a:cubicBezTo>
                    <a:pt x="129247" y="8495"/>
                    <a:pt x="129438" y="8420"/>
                    <a:pt x="129629" y="8349"/>
                  </a:cubicBezTo>
                  <a:cubicBezTo>
                    <a:pt x="129288" y="8397"/>
                    <a:pt x="128943" y="8446"/>
                    <a:pt x="128605" y="8499"/>
                  </a:cubicBezTo>
                  <a:cubicBezTo>
                    <a:pt x="128418" y="8570"/>
                    <a:pt x="128226" y="8638"/>
                    <a:pt x="128039" y="8709"/>
                  </a:cubicBezTo>
                  <a:close/>
                  <a:moveTo>
                    <a:pt x="127814" y="8743"/>
                  </a:moveTo>
                  <a:cubicBezTo>
                    <a:pt x="127994" y="8675"/>
                    <a:pt x="128177" y="8604"/>
                    <a:pt x="128358" y="8536"/>
                  </a:cubicBezTo>
                  <a:cubicBezTo>
                    <a:pt x="128027" y="8589"/>
                    <a:pt x="127697" y="8641"/>
                    <a:pt x="127367" y="8694"/>
                  </a:cubicBezTo>
                  <a:cubicBezTo>
                    <a:pt x="127187" y="8758"/>
                    <a:pt x="127007" y="8821"/>
                    <a:pt x="126827" y="8889"/>
                  </a:cubicBezTo>
                  <a:cubicBezTo>
                    <a:pt x="127153" y="8836"/>
                    <a:pt x="127483" y="8788"/>
                    <a:pt x="127814" y="8743"/>
                  </a:cubicBezTo>
                  <a:close/>
                  <a:moveTo>
                    <a:pt x="125904" y="9230"/>
                  </a:moveTo>
                  <a:cubicBezTo>
                    <a:pt x="126238" y="9182"/>
                    <a:pt x="126575" y="9133"/>
                    <a:pt x="126913" y="9088"/>
                  </a:cubicBezTo>
                  <a:cubicBezTo>
                    <a:pt x="127093" y="9016"/>
                    <a:pt x="127273" y="8945"/>
                    <a:pt x="127457" y="8878"/>
                  </a:cubicBezTo>
                  <a:cubicBezTo>
                    <a:pt x="127116" y="8926"/>
                    <a:pt x="126778" y="8979"/>
                    <a:pt x="126440" y="9028"/>
                  </a:cubicBezTo>
                  <a:cubicBezTo>
                    <a:pt x="126260" y="9095"/>
                    <a:pt x="126080" y="9163"/>
                    <a:pt x="125904" y="9230"/>
                  </a:cubicBezTo>
                  <a:close/>
                  <a:moveTo>
                    <a:pt x="125660" y="9264"/>
                  </a:moveTo>
                  <a:cubicBezTo>
                    <a:pt x="125832" y="9200"/>
                    <a:pt x="126009" y="9133"/>
                    <a:pt x="126181" y="9069"/>
                  </a:cubicBezTo>
                  <a:cubicBezTo>
                    <a:pt x="125851" y="9122"/>
                    <a:pt x="125525" y="9170"/>
                    <a:pt x="125198" y="9227"/>
                  </a:cubicBezTo>
                  <a:cubicBezTo>
                    <a:pt x="125026" y="9287"/>
                    <a:pt x="124857" y="9347"/>
                    <a:pt x="124688" y="9410"/>
                  </a:cubicBezTo>
                  <a:cubicBezTo>
                    <a:pt x="125011" y="9362"/>
                    <a:pt x="125333" y="9313"/>
                    <a:pt x="125660" y="9264"/>
                  </a:cubicBezTo>
                  <a:moveTo>
                    <a:pt x="124774" y="9602"/>
                  </a:moveTo>
                  <a:cubicBezTo>
                    <a:pt x="124947" y="9538"/>
                    <a:pt x="125120" y="9470"/>
                    <a:pt x="125292" y="9403"/>
                  </a:cubicBezTo>
                  <a:cubicBezTo>
                    <a:pt x="124958" y="9455"/>
                    <a:pt x="124621" y="9504"/>
                    <a:pt x="124283" y="9557"/>
                  </a:cubicBezTo>
                  <a:cubicBezTo>
                    <a:pt x="124114" y="9621"/>
                    <a:pt x="123941" y="9684"/>
                    <a:pt x="123776" y="9748"/>
                  </a:cubicBezTo>
                  <a:cubicBezTo>
                    <a:pt x="124107" y="9699"/>
                    <a:pt x="124440" y="9651"/>
                    <a:pt x="124774" y="9602"/>
                  </a:cubicBezTo>
                  <a:close/>
                  <a:moveTo>
                    <a:pt x="123911" y="9943"/>
                  </a:moveTo>
                  <a:cubicBezTo>
                    <a:pt x="124080" y="9876"/>
                    <a:pt x="124253" y="9808"/>
                    <a:pt x="124422" y="9741"/>
                  </a:cubicBezTo>
                  <a:cubicBezTo>
                    <a:pt x="124080" y="9789"/>
                    <a:pt x="123735" y="9842"/>
                    <a:pt x="123390" y="9891"/>
                  </a:cubicBezTo>
                  <a:cubicBezTo>
                    <a:pt x="123225" y="9954"/>
                    <a:pt x="123052" y="10018"/>
                    <a:pt x="122887" y="10086"/>
                  </a:cubicBezTo>
                  <a:cubicBezTo>
                    <a:pt x="123225" y="10037"/>
                    <a:pt x="123570" y="9988"/>
                    <a:pt x="123911" y="9943"/>
                  </a:cubicBezTo>
                  <a:moveTo>
                    <a:pt x="122020" y="10423"/>
                  </a:moveTo>
                  <a:cubicBezTo>
                    <a:pt x="122369" y="10375"/>
                    <a:pt x="122718" y="10330"/>
                    <a:pt x="123067" y="10285"/>
                  </a:cubicBezTo>
                  <a:cubicBezTo>
                    <a:pt x="123236" y="10217"/>
                    <a:pt x="123405" y="10150"/>
                    <a:pt x="123570" y="10082"/>
                  </a:cubicBezTo>
                  <a:cubicBezTo>
                    <a:pt x="123221" y="10127"/>
                    <a:pt x="122868" y="10176"/>
                    <a:pt x="122519" y="10228"/>
                  </a:cubicBezTo>
                  <a:cubicBezTo>
                    <a:pt x="122354" y="10292"/>
                    <a:pt x="122185" y="10356"/>
                    <a:pt x="122020" y="10423"/>
                  </a:cubicBezTo>
                  <a:close/>
                  <a:moveTo>
                    <a:pt x="121795" y="10453"/>
                  </a:moveTo>
                  <a:cubicBezTo>
                    <a:pt x="121960" y="10390"/>
                    <a:pt x="122118" y="10326"/>
                    <a:pt x="122283" y="10262"/>
                  </a:cubicBezTo>
                  <a:cubicBezTo>
                    <a:pt x="121942" y="10311"/>
                    <a:pt x="121600" y="10360"/>
                    <a:pt x="121259" y="10412"/>
                  </a:cubicBezTo>
                  <a:cubicBezTo>
                    <a:pt x="121101" y="10472"/>
                    <a:pt x="120940" y="10532"/>
                    <a:pt x="120782" y="10592"/>
                  </a:cubicBezTo>
                  <a:cubicBezTo>
                    <a:pt x="121120" y="10547"/>
                    <a:pt x="121458" y="10498"/>
                    <a:pt x="121795" y="10453"/>
                  </a:cubicBezTo>
                  <a:close/>
                  <a:moveTo>
                    <a:pt x="119934" y="10926"/>
                  </a:moveTo>
                  <a:cubicBezTo>
                    <a:pt x="120279" y="10877"/>
                    <a:pt x="120625" y="10832"/>
                    <a:pt x="120970" y="10787"/>
                  </a:cubicBezTo>
                  <a:cubicBezTo>
                    <a:pt x="121127" y="10724"/>
                    <a:pt x="121289" y="10656"/>
                    <a:pt x="121446" y="10592"/>
                  </a:cubicBezTo>
                  <a:cubicBezTo>
                    <a:pt x="121097" y="10641"/>
                    <a:pt x="120748" y="10690"/>
                    <a:pt x="120400" y="10742"/>
                  </a:cubicBezTo>
                  <a:cubicBezTo>
                    <a:pt x="120246" y="10802"/>
                    <a:pt x="120088" y="10862"/>
                    <a:pt x="119934" y="10926"/>
                  </a:cubicBezTo>
                  <a:close/>
                  <a:moveTo>
                    <a:pt x="119694" y="10960"/>
                  </a:moveTo>
                  <a:cubicBezTo>
                    <a:pt x="119848" y="10896"/>
                    <a:pt x="119998" y="10836"/>
                    <a:pt x="120152" y="10776"/>
                  </a:cubicBezTo>
                  <a:cubicBezTo>
                    <a:pt x="119829" y="10825"/>
                    <a:pt x="119503" y="10874"/>
                    <a:pt x="119180" y="10922"/>
                  </a:cubicBezTo>
                  <a:cubicBezTo>
                    <a:pt x="119030" y="10979"/>
                    <a:pt x="118880" y="11035"/>
                    <a:pt x="118730" y="11095"/>
                  </a:cubicBezTo>
                  <a:cubicBezTo>
                    <a:pt x="119053" y="11050"/>
                    <a:pt x="119375" y="11001"/>
                    <a:pt x="119694" y="10960"/>
                  </a:cubicBezTo>
                  <a:close/>
                  <a:moveTo>
                    <a:pt x="117893" y="11421"/>
                  </a:moveTo>
                  <a:cubicBezTo>
                    <a:pt x="118223" y="11373"/>
                    <a:pt x="118554" y="11331"/>
                    <a:pt x="118884" y="11286"/>
                  </a:cubicBezTo>
                  <a:cubicBezTo>
                    <a:pt x="119034" y="11226"/>
                    <a:pt x="119180" y="11166"/>
                    <a:pt x="119330" y="11106"/>
                  </a:cubicBezTo>
                  <a:cubicBezTo>
                    <a:pt x="119000" y="11151"/>
                    <a:pt x="118666" y="11200"/>
                    <a:pt x="118336" y="11249"/>
                  </a:cubicBezTo>
                  <a:cubicBezTo>
                    <a:pt x="118190" y="11305"/>
                    <a:pt x="118039" y="11361"/>
                    <a:pt x="117893" y="11421"/>
                  </a:cubicBezTo>
                  <a:close/>
                  <a:moveTo>
                    <a:pt x="117642" y="11455"/>
                  </a:moveTo>
                  <a:cubicBezTo>
                    <a:pt x="117784" y="11399"/>
                    <a:pt x="117927" y="11343"/>
                    <a:pt x="118070" y="11286"/>
                  </a:cubicBezTo>
                  <a:cubicBezTo>
                    <a:pt x="117739" y="11335"/>
                    <a:pt x="117409" y="11384"/>
                    <a:pt x="117079" y="11436"/>
                  </a:cubicBezTo>
                  <a:cubicBezTo>
                    <a:pt x="116940" y="11489"/>
                    <a:pt x="116798" y="11542"/>
                    <a:pt x="116659" y="11594"/>
                  </a:cubicBezTo>
                  <a:cubicBezTo>
                    <a:pt x="116989" y="11549"/>
                    <a:pt x="117315" y="11500"/>
                    <a:pt x="117642" y="11455"/>
                  </a:cubicBezTo>
                  <a:close/>
                  <a:moveTo>
                    <a:pt x="115841" y="11913"/>
                  </a:moveTo>
                  <a:cubicBezTo>
                    <a:pt x="116178" y="11868"/>
                    <a:pt x="116512" y="11819"/>
                    <a:pt x="116846" y="11774"/>
                  </a:cubicBezTo>
                  <a:cubicBezTo>
                    <a:pt x="116985" y="11718"/>
                    <a:pt x="117128" y="11662"/>
                    <a:pt x="117267" y="11605"/>
                  </a:cubicBezTo>
                  <a:cubicBezTo>
                    <a:pt x="116929" y="11654"/>
                    <a:pt x="116587" y="11703"/>
                    <a:pt x="116250" y="11755"/>
                  </a:cubicBezTo>
                  <a:cubicBezTo>
                    <a:pt x="116115" y="11808"/>
                    <a:pt x="115976" y="11860"/>
                    <a:pt x="115841" y="11913"/>
                  </a:cubicBezTo>
                  <a:close/>
                  <a:moveTo>
                    <a:pt x="115574" y="11951"/>
                  </a:moveTo>
                  <a:cubicBezTo>
                    <a:pt x="115706" y="11898"/>
                    <a:pt x="115837" y="11849"/>
                    <a:pt x="115972" y="11797"/>
                  </a:cubicBezTo>
                  <a:cubicBezTo>
                    <a:pt x="115668" y="11842"/>
                    <a:pt x="115368" y="11887"/>
                    <a:pt x="115068" y="11936"/>
                  </a:cubicBezTo>
                  <a:cubicBezTo>
                    <a:pt x="114937" y="11984"/>
                    <a:pt x="114809" y="12033"/>
                    <a:pt x="114678" y="12082"/>
                  </a:cubicBezTo>
                  <a:cubicBezTo>
                    <a:pt x="114978" y="12037"/>
                    <a:pt x="115274" y="11996"/>
                    <a:pt x="115574" y="11951"/>
                  </a:cubicBezTo>
                  <a:close/>
                  <a:moveTo>
                    <a:pt x="114798" y="12266"/>
                  </a:moveTo>
                  <a:cubicBezTo>
                    <a:pt x="114925" y="12213"/>
                    <a:pt x="115053" y="12161"/>
                    <a:pt x="115180" y="12112"/>
                  </a:cubicBezTo>
                  <a:cubicBezTo>
                    <a:pt x="114869" y="12157"/>
                    <a:pt x="114558" y="12202"/>
                    <a:pt x="114246" y="12247"/>
                  </a:cubicBezTo>
                  <a:cubicBezTo>
                    <a:pt x="114119" y="12296"/>
                    <a:pt x="113995" y="12344"/>
                    <a:pt x="113867" y="12393"/>
                  </a:cubicBezTo>
                  <a:cubicBezTo>
                    <a:pt x="114179" y="12352"/>
                    <a:pt x="114490" y="12307"/>
                    <a:pt x="114798" y="12266"/>
                  </a:cubicBezTo>
                  <a:moveTo>
                    <a:pt x="113091" y="12701"/>
                  </a:moveTo>
                  <a:cubicBezTo>
                    <a:pt x="113410" y="12660"/>
                    <a:pt x="113728" y="12615"/>
                    <a:pt x="114051" y="12573"/>
                  </a:cubicBezTo>
                  <a:cubicBezTo>
                    <a:pt x="114171" y="12521"/>
                    <a:pt x="114299" y="12472"/>
                    <a:pt x="114419" y="12420"/>
                  </a:cubicBezTo>
                  <a:cubicBezTo>
                    <a:pt x="114096" y="12465"/>
                    <a:pt x="113777" y="12510"/>
                    <a:pt x="113455" y="12558"/>
                  </a:cubicBezTo>
                  <a:cubicBezTo>
                    <a:pt x="113334" y="12607"/>
                    <a:pt x="113214" y="12652"/>
                    <a:pt x="113091" y="12701"/>
                  </a:cubicBezTo>
                  <a:close/>
                  <a:moveTo>
                    <a:pt x="112828" y="12738"/>
                  </a:moveTo>
                  <a:cubicBezTo>
                    <a:pt x="112944" y="12693"/>
                    <a:pt x="113061" y="12645"/>
                    <a:pt x="113177" y="12600"/>
                  </a:cubicBezTo>
                  <a:cubicBezTo>
                    <a:pt x="112854" y="12645"/>
                    <a:pt x="112528" y="12693"/>
                    <a:pt x="112205" y="12746"/>
                  </a:cubicBezTo>
                  <a:cubicBezTo>
                    <a:pt x="112089" y="12787"/>
                    <a:pt x="111976" y="12832"/>
                    <a:pt x="111864" y="12877"/>
                  </a:cubicBezTo>
                  <a:cubicBezTo>
                    <a:pt x="112183" y="12828"/>
                    <a:pt x="112505" y="12783"/>
                    <a:pt x="112828" y="12738"/>
                  </a:cubicBezTo>
                  <a:close/>
                  <a:moveTo>
                    <a:pt x="112093" y="13039"/>
                  </a:moveTo>
                  <a:cubicBezTo>
                    <a:pt x="112205" y="12994"/>
                    <a:pt x="112318" y="12949"/>
                    <a:pt x="112426" y="12900"/>
                  </a:cubicBezTo>
                  <a:cubicBezTo>
                    <a:pt x="112096" y="12949"/>
                    <a:pt x="111762" y="12997"/>
                    <a:pt x="111432" y="13046"/>
                  </a:cubicBezTo>
                  <a:cubicBezTo>
                    <a:pt x="111323" y="13091"/>
                    <a:pt x="111215" y="13132"/>
                    <a:pt x="111106" y="13177"/>
                  </a:cubicBezTo>
                  <a:cubicBezTo>
                    <a:pt x="111436" y="13129"/>
                    <a:pt x="111762" y="13084"/>
                    <a:pt x="112093" y="13039"/>
                  </a:cubicBezTo>
                  <a:close/>
                  <a:moveTo>
                    <a:pt x="110382" y="13470"/>
                  </a:moveTo>
                  <a:cubicBezTo>
                    <a:pt x="110716" y="13421"/>
                    <a:pt x="111053" y="13376"/>
                    <a:pt x="111391" y="13335"/>
                  </a:cubicBezTo>
                  <a:cubicBezTo>
                    <a:pt x="111496" y="13290"/>
                    <a:pt x="111601" y="13245"/>
                    <a:pt x="111706" y="13200"/>
                  </a:cubicBezTo>
                  <a:cubicBezTo>
                    <a:pt x="111368" y="13249"/>
                    <a:pt x="111027" y="13294"/>
                    <a:pt x="110689" y="13343"/>
                  </a:cubicBezTo>
                  <a:cubicBezTo>
                    <a:pt x="110584" y="13384"/>
                    <a:pt x="110483" y="13425"/>
                    <a:pt x="110382" y="13470"/>
                  </a:cubicBezTo>
                  <a:close/>
                  <a:moveTo>
                    <a:pt x="110115" y="13504"/>
                  </a:moveTo>
                  <a:cubicBezTo>
                    <a:pt x="110213" y="13466"/>
                    <a:pt x="110310" y="13425"/>
                    <a:pt x="110412" y="13384"/>
                  </a:cubicBezTo>
                  <a:cubicBezTo>
                    <a:pt x="110081" y="13433"/>
                    <a:pt x="109755" y="13481"/>
                    <a:pt x="109429" y="13530"/>
                  </a:cubicBezTo>
                  <a:cubicBezTo>
                    <a:pt x="109331" y="13568"/>
                    <a:pt x="109234" y="13605"/>
                    <a:pt x="109140" y="13643"/>
                  </a:cubicBezTo>
                  <a:cubicBezTo>
                    <a:pt x="109466" y="13594"/>
                    <a:pt x="109789" y="13549"/>
                    <a:pt x="110115" y="13504"/>
                  </a:cubicBezTo>
                  <a:close/>
                  <a:moveTo>
                    <a:pt x="109436" y="13789"/>
                  </a:moveTo>
                  <a:cubicBezTo>
                    <a:pt x="109526" y="13748"/>
                    <a:pt x="109620" y="13710"/>
                    <a:pt x="109714" y="13673"/>
                  </a:cubicBezTo>
                  <a:cubicBezTo>
                    <a:pt x="109376" y="13718"/>
                    <a:pt x="109042" y="13766"/>
                    <a:pt x="108704" y="13815"/>
                  </a:cubicBezTo>
                  <a:cubicBezTo>
                    <a:pt x="108618" y="13853"/>
                    <a:pt x="108528" y="13887"/>
                    <a:pt x="108442" y="13924"/>
                  </a:cubicBezTo>
                  <a:cubicBezTo>
                    <a:pt x="108772" y="13879"/>
                    <a:pt x="109106" y="13830"/>
                    <a:pt x="109436" y="13789"/>
                  </a:cubicBezTo>
                  <a:moveTo>
                    <a:pt x="108018" y="14097"/>
                  </a:moveTo>
                  <a:cubicBezTo>
                    <a:pt x="107939" y="14130"/>
                    <a:pt x="107857" y="14164"/>
                    <a:pt x="107778" y="14198"/>
                  </a:cubicBezTo>
                  <a:cubicBezTo>
                    <a:pt x="108115" y="14149"/>
                    <a:pt x="108457" y="14104"/>
                    <a:pt x="108795" y="14063"/>
                  </a:cubicBezTo>
                  <a:cubicBezTo>
                    <a:pt x="108877" y="14025"/>
                    <a:pt x="108960" y="13992"/>
                    <a:pt x="109046" y="13954"/>
                  </a:cubicBezTo>
                  <a:cubicBezTo>
                    <a:pt x="108704" y="13999"/>
                    <a:pt x="108363" y="14048"/>
                    <a:pt x="108018" y="14097"/>
                  </a:cubicBezTo>
                  <a:close/>
                  <a:moveTo>
                    <a:pt x="108160" y="13962"/>
                  </a:moveTo>
                  <a:cubicBezTo>
                    <a:pt x="108243" y="13928"/>
                    <a:pt x="108329" y="13894"/>
                    <a:pt x="108412" y="13860"/>
                  </a:cubicBezTo>
                  <a:cubicBezTo>
                    <a:pt x="108089" y="13909"/>
                    <a:pt x="107766" y="13954"/>
                    <a:pt x="107444" y="14007"/>
                  </a:cubicBezTo>
                  <a:cubicBezTo>
                    <a:pt x="107365" y="14037"/>
                    <a:pt x="107282" y="14070"/>
                    <a:pt x="107204" y="14100"/>
                  </a:cubicBezTo>
                  <a:cubicBezTo>
                    <a:pt x="107523" y="14055"/>
                    <a:pt x="107842" y="14007"/>
                    <a:pt x="108160" y="13962"/>
                  </a:cubicBezTo>
                  <a:close/>
                  <a:moveTo>
                    <a:pt x="107508" y="14232"/>
                  </a:moveTo>
                  <a:cubicBezTo>
                    <a:pt x="107586" y="14202"/>
                    <a:pt x="107661" y="14168"/>
                    <a:pt x="107740" y="14138"/>
                  </a:cubicBezTo>
                  <a:cubicBezTo>
                    <a:pt x="107410" y="14183"/>
                    <a:pt x="107080" y="14232"/>
                    <a:pt x="106750" y="14281"/>
                  </a:cubicBezTo>
                  <a:cubicBezTo>
                    <a:pt x="106675" y="14311"/>
                    <a:pt x="106603" y="14341"/>
                    <a:pt x="106528" y="14371"/>
                  </a:cubicBezTo>
                  <a:cubicBezTo>
                    <a:pt x="106855" y="14322"/>
                    <a:pt x="107181" y="14277"/>
                    <a:pt x="107508" y="14232"/>
                  </a:cubicBezTo>
                  <a:close/>
                  <a:moveTo>
                    <a:pt x="106896" y="14491"/>
                  </a:moveTo>
                  <a:cubicBezTo>
                    <a:pt x="106964" y="14464"/>
                    <a:pt x="107031" y="14434"/>
                    <a:pt x="107099" y="14404"/>
                  </a:cubicBezTo>
                  <a:cubicBezTo>
                    <a:pt x="106765" y="14453"/>
                    <a:pt x="106427" y="14498"/>
                    <a:pt x="106089" y="14551"/>
                  </a:cubicBezTo>
                  <a:cubicBezTo>
                    <a:pt x="106026" y="14577"/>
                    <a:pt x="105962" y="14603"/>
                    <a:pt x="105898" y="14629"/>
                  </a:cubicBezTo>
                  <a:cubicBezTo>
                    <a:pt x="106228" y="14581"/>
                    <a:pt x="106562" y="14536"/>
                    <a:pt x="106896" y="14491"/>
                  </a:cubicBezTo>
                  <a:close/>
                  <a:moveTo>
                    <a:pt x="105466" y="14806"/>
                  </a:moveTo>
                  <a:cubicBezTo>
                    <a:pt x="105414" y="14828"/>
                    <a:pt x="105361" y="14851"/>
                    <a:pt x="105305" y="14873"/>
                  </a:cubicBezTo>
                  <a:cubicBezTo>
                    <a:pt x="105647" y="14828"/>
                    <a:pt x="105984" y="14783"/>
                    <a:pt x="106322" y="14742"/>
                  </a:cubicBezTo>
                  <a:cubicBezTo>
                    <a:pt x="106378" y="14716"/>
                    <a:pt x="106438" y="14689"/>
                    <a:pt x="106498" y="14663"/>
                  </a:cubicBezTo>
                  <a:cubicBezTo>
                    <a:pt x="106153" y="14712"/>
                    <a:pt x="105812" y="14757"/>
                    <a:pt x="105466" y="14806"/>
                  </a:cubicBezTo>
                  <a:close/>
                  <a:moveTo>
                    <a:pt x="105613" y="14667"/>
                  </a:moveTo>
                  <a:cubicBezTo>
                    <a:pt x="105673" y="14644"/>
                    <a:pt x="105737" y="14618"/>
                    <a:pt x="105793" y="14592"/>
                  </a:cubicBezTo>
                  <a:cubicBezTo>
                    <a:pt x="105470" y="14641"/>
                    <a:pt x="105144" y="14689"/>
                    <a:pt x="104821" y="14738"/>
                  </a:cubicBezTo>
                  <a:cubicBezTo>
                    <a:pt x="104765" y="14761"/>
                    <a:pt x="104709" y="14783"/>
                    <a:pt x="104652" y="14806"/>
                  </a:cubicBezTo>
                  <a:cubicBezTo>
                    <a:pt x="104971" y="14757"/>
                    <a:pt x="105294" y="14712"/>
                    <a:pt x="105613" y="14667"/>
                  </a:cubicBezTo>
                  <a:close/>
                  <a:moveTo>
                    <a:pt x="105031" y="14911"/>
                  </a:moveTo>
                  <a:cubicBezTo>
                    <a:pt x="105084" y="14888"/>
                    <a:pt x="105136" y="14866"/>
                    <a:pt x="105185" y="14847"/>
                  </a:cubicBezTo>
                  <a:cubicBezTo>
                    <a:pt x="104855" y="14892"/>
                    <a:pt x="104525" y="14941"/>
                    <a:pt x="104191" y="14990"/>
                  </a:cubicBezTo>
                  <a:cubicBezTo>
                    <a:pt x="104146" y="15008"/>
                    <a:pt x="104101" y="15027"/>
                    <a:pt x="104056" y="15046"/>
                  </a:cubicBezTo>
                  <a:cubicBezTo>
                    <a:pt x="104382" y="15001"/>
                    <a:pt x="104709" y="14956"/>
                    <a:pt x="105031" y="14911"/>
                  </a:cubicBezTo>
                  <a:close/>
                  <a:moveTo>
                    <a:pt x="104495" y="15140"/>
                  </a:moveTo>
                  <a:cubicBezTo>
                    <a:pt x="104536" y="15125"/>
                    <a:pt x="104577" y="15106"/>
                    <a:pt x="104615" y="15091"/>
                  </a:cubicBezTo>
                  <a:cubicBezTo>
                    <a:pt x="104277" y="15136"/>
                    <a:pt x="103939" y="15185"/>
                    <a:pt x="103602" y="15234"/>
                  </a:cubicBezTo>
                  <a:cubicBezTo>
                    <a:pt x="103568" y="15249"/>
                    <a:pt x="103534" y="15260"/>
                    <a:pt x="103500" y="15275"/>
                  </a:cubicBezTo>
                  <a:cubicBezTo>
                    <a:pt x="103831" y="15230"/>
                    <a:pt x="104165" y="15185"/>
                    <a:pt x="104495" y="15140"/>
                  </a:cubicBezTo>
                  <a:close/>
                  <a:moveTo>
                    <a:pt x="103058" y="15462"/>
                  </a:moveTo>
                  <a:cubicBezTo>
                    <a:pt x="103039" y="15470"/>
                    <a:pt x="103016" y="15481"/>
                    <a:pt x="102994" y="15489"/>
                  </a:cubicBezTo>
                  <a:cubicBezTo>
                    <a:pt x="103332" y="15444"/>
                    <a:pt x="103666" y="15399"/>
                    <a:pt x="104003" y="15357"/>
                  </a:cubicBezTo>
                  <a:cubicBezTo>
                    <a:pt x="104029" y="15342"/>
                    <a:pt x="104059" y="15331"/>
                    <a:pt x="104086" y="15320"/>
                  </a:cubicBezTo>
                  <a:cubicBezTo>
                    <a:pt x="103744" y="15365"/>
                    <a:pt x="103403" y="15414"/>
                    <a:pt x="103058" y="15462"/>
                  </a:cubicBezTo>
                  <a:close/>
                  <a:moveTo>
                    <a:pt x="103208" y="15316"/>
                  </a:moveTo>
                  <a:cubicBezTo>
                    <a:pt x="103242" y="15305"/>
                    <a:pt x="103272" y="15290"/>
                    <a:pt x="103305" y="15275"/>
                  </a:cubicBezTo>
                  <a:cubicBezTo>
                    <a:pt x="102979" y="15324"/>
                    <a:pt x="102656" y="15372"/>
                    <a:pt x="102330" y="15421"/>
                  </a:cubicBezTo>
                  <a:cubicBezTo>
                    <a:pt x="102304" y="15432"/>
                    <a:pt x="102281" y="15444"/>
                    <a:pt x="102255" y="15455"/>
                  </a:cubicBezTo>
                  <a:cubicBezTo>
                    <a:pt x="102574" y="15406"/>
                    <a:pt x="102893" y="15361"/>
                    <a:pt x="103208" y="15316"/>
                  </a:cubicBezTo>
                  <a:close/>
                  <a:moveTo>
                    <a:pt x="102712" y="15526"/>
                  </a:moveTo>
                  <a:cubicBezTo>
                    <a:pt x="102731" y="15519"/>
                    <a:pt x="102754" y="15511"/>
                    <a:pt x="102773" y="15504"/>
                  </a:cubicBezTo>
                  <a:cubicBezTo>
                    <a:pt x="102442" y="15549"/>
                    <a:pt x="102112" y="15597"/>
                    <a:pt x="101782" y="15646"/>
                  </a:cubicBezTo>
                  <a:cubicBezTo>
                    <a:pt x="101767" y="15650"/>
                    <a:pt x="101756" y="15657"/>
                    <a:pt x="101741" y="15661"/>
                  </a:cubicBezTo>
                  <a:cubicBezTo>
                    <a:pt x="102067" y="15616"/>
                    <a:pt x="102390" y="15571"/>
                    <a:pt x="102712" y="15526"/>
                  </a:cubicBezTo>
                  <a:close/>
                  <a:moveTo>
                    <a:pt x="102266" y="15718"/>
                  </a:moveTo>
                  <a:cubicBezTo>
                    <a:pt x="102274" y="15718"/>
                    <a:pt x="102277" y="15714"/>
                    <a:pt x="102285" y="15710"/>
                  </a:cubicBezTo>
                  <a:cubicBezTo>
                    <a:pt x="102026" y="15748"/>
                    <a:pt x="101767" y="15785"/>
                    <a:pt x="101508" y="15823"/>
                  </a:cubicBezTo>
                  <a:cubicBezTo>
                    <a:pt x="101763" y="15785"/>
                    <a:pt x="102015" y="15751"/>
                    <a:pt x="102266" y="15718"/>
                  </a:cubicBezTo>
                  <a:close/>
                  <a:moveTo>
                    <a:pt x="102198" y="16671"/>
                  </a:moveTo>
                  <a:cubicBezTo>
                    <a:pt x="102247" y="16644"/>
                    <a:pt x="102300" y="16618"/>
                    <a:pt x="102352" y="16592"/>
                  </a:cubicBezTo>
                  <a:cubicBezTo>
                    <a:pt x="102060" y="16595"/>
                    <a:pt x="101759" y="16599"/>
                    <a:pt x="101452" y="16607"/>
                  </a:cubicBezTo>
                  <a:cubicBezTo>
                    <a:pt x="101448" y="16610"/>
                    <a:pt x="101441" y="16610"/>
                    <a:pt x="101437" y="16614"/>
                  </a:cubicBezTo>
                  <a:cubicBezTo>
                    <a:pt x="101703" y="16629"/>
                    <a:pt x="101955" y="16648"/>
                    <a:pt x="102198" y="16671"/>
                  </a:cubicBezTo>
                  <a:close/>
                  <a:moveTo>
                    <a:pt x="101227" y="17170"/>
                  </a:moveTo>
                  <a:cubicBezTo>
                    <a:pt x="101463" y="17046"/>
                    <a:pt x="101703" y="16922"/>
                    <a:pt x="101947" y="16798"/>
                  </a:cubicBezTo>
                  <a:cubicBezTo>
                    <a:pt x="101696" y="16776"/>
                    <a:pt x="101429" y="16761"/>
                    <a:pt x="101155" y="16749"/>
                  </a:cubicBezTo>
                  <a:cubicBezTo>
                    <a:pt x="100998" y="16824"/>
                    <a:pt x="100844" y="16903"/>
                    <a:pt x="100690" y="16978"/>
                  </a:cubicBezTo>
                  <a:cubicBezTo>
                    <a:pt x="100889" y="17034"/>
                    <a:pt x="101069" y="17098"/>
                    <a:pt x="101227" y="17170"/>
                  </a:cubicBezTo>
                  <a:close/>
                  <a:moveTo>
                    <a:pt x="99051" y="18918"/>
                  </a:moveTo>
                  <a:cubicBezTo>
                    <a:pt x="99051" y="18967"/>
                    <a:pt x="99047" y="19016"/>
                    <a:pt x="99043" y="19068"/>
                  </a:cubicBezTo>
                  <a:cubicBezTo>
                    <a:pt x="99876" y="18558"/>
                    <a:pt x="100728" y="18063"/>
                    <a:pt x="101598" y="17579"/>
                  </a:cubicBezTo>
                  <a:cubicBezTo>
                    <a:pt x="101478" y="17473"/>
                    <a:pt x="101324" y="17380"/>
                    <a:pt x="101137" y="17293"/>
                  </a:cubicBezTo>
                  <a:cubicBezTo>
                    <a:pt x="100413" y="17672"/>
                    <a:pt x="99700" y="18063"/>
                    <a:pt x="99002" y="18456"/>
                  </a:cubicBezTo>
                  <a:cubicBezTo>
                    <a:pt x="99036" y="18607"/>
                    <a:pt x="99051" y="18760"/>
                    <a:pt x="99051" y="18918"/>
                  </a:cubicBezTo>
                  <a:close/>
                  <a:moveTo>
                    <a:pt x="98837" y="20021"/>
                  </a:moveTo>
                  <a:cubicBezTo>
                    <a:pt x="99846" y="19342"/>
                    <a:pt x="100893" y="18682"/>
                    <a:pt x="101973" y="18044"/>
                  </a:cubicBezTo>
                  <a:cubicBezTo>
                    <a:pt x="101898" y="17920"/>
                    <a:pt x="101808" y="17800"/>
                    <a:pt x="101707" y="17684"/>
                  </a:cubicBezTo>
                  <a:lnTo>
                    <a:pt x="101763" y="17635"/>
                  </a:lnTo>
                  <a:lnTo>
                    <a:pt x="101707" y="17684"/>
                  </a:lnTo>
                  <a:cubicBezTo>
                    <a:pt x="101688" y="17665"/>
                    <a:pt x="101669" y="17646"/>
                    <a:pt x="101651" y="17624"/>
                  </a:cubicBezTo>
                  <a:cubicBezTo>
                    <a:pt x="100758" y="18119"/>
                    <a:pt x="99887" y="18629"/>
                    <a:pt x="99039" y="19151"/>
                  </a:cubicBezTo>
                  <a:cubicBezTo>
                    <a:pt x="99013" y="19428"/>
                    <a:pt x="98945" y="19721"/>
                    <a:pt x="98837" y="20021"/>
                  </a:cubicBezTo>
                  <a:close/>
                  <a:moveTo>
                    <a:pt x="93422" y="22344"/>
                  </a:moveTo>
                  <a:cubicBezTo>
                    <a:pt x="92042" y="23803"/>
                    <a:pt x="90106" y="25439"/>
                    <a:pt x="87870" y="27199"/>
                  </a:cubicBezTo>
                  <a:cubicBezTo>
                    <a:pt x="87198" y="27731"/>
                    <a:pt x="86496" y="28272"/>
                    <a:pt x="85776" y="28819"/>
                  </a:cubicBezTo>
                  <a:cubicBezTo>
                    <a:pt x="83498" y="31322"/>
                    <a:pt x="81559" y="33993"/>
                    <a:pt x="79983" y="36777"/>
                  </a:cubicBezTo>
                  <a:cubicBezTo>
                    <a:pt x="80887" y="36068"/>
                    <a:pt x="81802" y="35359"/>
                    <a:pt x="82714" y="34654"/>
                  </a:cubicBezTo>
                  <a:cubicBezTo>
                    <a:pt x="85543" y="30268"/>
                    <a:pt x="89265" y="26204"/>
                    <a:pt x="93783" y="22689"/>
                  </a:cubicBezTo>
                  <a:cubicBezTo>
                    <a:pt x="95374" y="21454"/>
                    <a:pt x="97077" y="20280"/>
                    <a:pt x="98882" y="19166"/>
                  </a:cubicBezTo>
                  <a:cubicBezTo>
                    <a:pt x="98889" y="19083"/>
                    <a:pt x="98897" y="19001"/>
                    <a:pt x="98897" y="18918"/>
                  </a:cubicBezTo>
                  <a:cubicBezTo>
                    <a:pt x="98897" y="18787"/>
                    <a:pt x="98885" y="18659"/>
                    <a:pt x="98863" y="18539"/>
                  </a:cubicBezTo>
                  <a:cubicBezTo>
                    <a:pt x="97227" y="19470"/>
                    <a:pt x="95670" y="20449"/>
                    <a:pt x="94199" y="21473"/>
                  </a:cubicBezTo>
                  <a:cubicBezTo>
                    <a:pt x="93967" y="21758"/>
                    <a:pt x="93708" y="22047"/>
                    <a:pt x="93422" y="22344"/>
                  </a:cubicBezTo>
                  <a:moveTo>
                    <a:pt x="86421" y="28129"/>
                  </a:moveTo>
                  <a:cubicBezTo>
                    <a:pt x="89220" y="25968"/>
                    <a:pt x="91667" y="23972"/>
                    <a:pt x="93310" y="22238"/>
                  </a:cubicBezTo>
                  <a:cubicBezTo>
                    <a:pt x="93438" y="22103"/>
                    <a:pt x="93558" y="21972"/>
                    <a:pt x="93674" y="21845"/>
                  </a:cubicBezTo>
                  <a:cubicBezTo>
                    <a:pt x="93029" y="22302"/>
                    <a:pt x="92402" y="22771"/>
                    <a:pt x="91794" y="23248"/>
                  </a:cubicBezTo>
                  <a:cubicBezTo>
                    <a:pt x="89843" y="24779"/>
                    <a:pt x="88050" y="26411"/>
                    <a:pt x="86421" y="28129"/>
                  </a:cubicBezTo>
                  <a:close/>
                  <a:moveTo>
                    <a:pt x="84230" y="29799"/>
                  </a:moveTo>
                  <a:cubicBezTo>
                    <a:pt x="84857" y="29326"/>
                    <a:pt x="85472" y="28857"/>
                    <a:pt x="86076" y="28396"/>
                  </a:cubicBezTo>
                  <a:cubicBezTo>
                    <a:pt x="87783" y="26561"/>
                    <a:pt x="89682" y="24816"/>
                    <a:pt x="91749" y="23195"/>
                  </a:cubicBezTo>
                  <a:cubicBezTo>
                    <a:pt x="92436" y="22659"/>
                    <a:pt x="93145" y="22130"/>
                    <a:pt x="93873" y="21616"/>
                  </a:cubicBezTo>
                  <a:cubicBezTo>
                    <a:pt x="94323" y="21094"/>
                    <a:pt x="94691" y="20599"/>
                    <a:pt x="94957" y="20137"/>
                  </a:cubicBezTo>
                  <a:cubicBezTo>
                    <a:pt x="93107" y="21282"/>
                    <a:pt x="91370" y="22486"/>
                    <a:pt x="89764" y="23758"/>
                  </a:cubicBezTo>
                  <a:cubicBezTo>
                    <a:pt x="86796" y="26103"/>
                    <a:pt x="84211" y="28692"/>
                    <a:pt x="82035" y="31457"/>
                  </a:cubicBezTo>
                  <a:cubicBezTo>
                    <a:pt x="82778" y="30898"/>
                    <a:pt x="83510" y="30347"/>
                    <a:pt x="84230" y="29799"/>
                  </a:cubicBezTo>
                  <a:close/>
                  <a:moveTo>
                    <a:pt x="79840" y="36894"/>
                  </a:moveTo>
                  <a:cubicBezTo>
                    <a:pt x="81375" y="34155"/>
                    <a:pt x="83258" y="31521"/>
                    <a:pt x="85472" y="29052"/>
                  </a:cubicBezTo>
                  <a:cubicBezTo>
                    <a:pt x="84245" y="29990"/>
                    <a:pt x="82966" y="30951"/>
                    <a:pt x="81664" y="31934"/>
                  </a:cubicBezTo>
                  <a:cubicBezTo>
                    <a:pt x="79968" y="34151"/>
                    <a:pt x="78527" y="36477"/>
                    <a:pt x="77360" y="38875"/>
                  </a:cubicBezTo>
                  <a:cubicBezTo>
                    <a:pt x="78174" y="38211"/>
                    <a:pt x="79003" y="37550"/>
                    <a:pt x="79840" y="36894"/>
                  </a:cubicBezTo>
                  <a:close/>
                  <a:moveTo>
                    <a:pt x="75113" y="44653"/>
                  </a:moveTo>
                  <a:cubicBezTo>
                    <a:pt x="75739" y="44128"/>
                    <a:pt x="76381" y="43591"/>
                    <a:pt x="77045" y="43043"/>
                  </a:cubicBezTo>
                  <a:cubicBezTo>
                    <a:pt x="77739" y="41070"/>
                    <a:pt x="78610" y="39130"/>
                    <a:pt x="79645" y="37243"/>
                  </a:cubicBezTo>
                  <a:cubicBezTo>
                    <a:pt x="78820" y="37896"/>
                    <a:pt x="78002" y="38548"/>
                    <a:pt x="77203" y="39201"/>
                  </a:cubicBezTo>
                  <a:cubicBezTo>
                    <a:pt x="76355" y="40983"/>
                    <a:pt x="75653" y="42807"/>
                    <a:pt x="75113" y="44653"/>
                  </a:cubicBezTo>
                  <a:close/>
                  <a:moveTo>
                    <a:pt x="73229" y="46217"/>
                  </a:moveTo>
                  <a:cubicBezTo>
                    <a:pt x="73807" y="45737"/>
                    <a:pt x="74404" y="45242"/>
                    <a:pt x="75011" y="44735"/>
                  </a:cubicBezTo>
                  <a:cubicBezTo>
                    <a:pt x="75548" y="42897"/>
                    <a:pt x="76234" y="41085"/>
                    <a:pt x="77071" y="39306"/>
                  </a:cubicBezTo>
                  <a:cubicBezTo>
                    <a:pt x="76786" y="39543"/>
                    <a:pt x="76501" y="39775"/>
                    <a:pt x="76219" y="40008"/>
                  </a:cubicBezTo>
                  <a:cubicBezTo>
                    <a:pt x="75743" y="40409"/>
                    <a:pt x="75274" y="40807"/>
                    <a:pt x="74816" y="41194"/>
                  </a:cubicBezTo>
                  <a:cubicBezTo>
                    <a:pt x="74156" y="42844"/>
                    <a:pt x="73627" y="44522"/>
                    <a:pt x="73229" y="46217"/>
                  </a:cubicBezTo>
                  <a:close/>
                  <a:moveTo>
                    <a:pt x="71481" y="47651"/>
                  </a:moveTo>
                  <a:cubicBezTo>
                    <a:pt x="72021" y="47212"/>
                    <a:pt x="72573" y="46762"/>
                    <a:pt x="73132" y="46296"/>
                  </a:cubicBezTo>
                  <a:cubicBezTo>
                    <a:pt x="73522" y="44612"/>
                    <a:pt x="74043" y="42942"/>
                    <a:pt x="74696" y="41299"/>
                  </a:cubicBezTo>
                  <a:cubicBezTo>
                    <a:pt x="73983" y="41906"/>
                    <a:pt x="73297" y="42496"/>
                    <a:pt x="72636" y="43070"/>
                  </a:cubicBezTo>
                  <a:cubicBezTo>
                    <a:pt x="72137" y="44582"/>
                    <a:pt x="71755" y="46112"/>
                    <a:pt x="71481" y="47651"/>
                  </a:cubicBezTo>
                  <a:close/>
                  <a:moveTo>
                    <a:pt x="70712" y="44540"/>
                  </a:moveTo>
                  <a:cubicBezTo>
                    <a:pt x="71327" y="44004"/>
                    <a:pt x="71961" y="43449"/>
                    <a:pt x="72618" y="42882"/>
                  </a:cubicBezTo>
                  <a:cubicBezTo>
                    <a:pt x="73300" y="40837"/>
                    <a:pt x="74186" y="38830"/>
                    <a:pt x="75266" y="36883"/>
                  </a:cubicBezTo>
                  <a:cubicBezTo>
                    <a:pt x="74482" y="37513"/>
                    <a:pt x="73713" y="38147"/>
                    <a:pt x="72966" y="38781"/>
                  </a:cubicBezTo>
                  <a:cubicBezTo>
                    <a:pt x="72903" y="38837"/>
                    <a:pt x="72835" y="38890"/>
                    <a:pt x="72771" y="38946"/>
                  </a:cubicBezTo>
                  <a:cubicBezTo>
                    <a:pt x="71908" y="40773"/>
                    <a:pt x="71222" y="42646"/>
                    <a:pt x="70712" y="44540"/>
                  </a:cubicBezTo>
                  <a:close/>
                  <a:moveTo>
                    <a:pt x="68866" y="46150"/>
                  </a:moveTo>
                  <a:cubicBezTo>
                    <a:pt x="69428" y="45658"/>
                    <a:pt x="70006" y="45152"/>
                    <a:pt x="70606" y="44634"/>
                  </a:cubicBezTo>
                  <a:cubicBezTo>
                    <a:pt x="71102" y="42751"/>
                    <a:pt x="71777" y="40890"/>
                    <a:pt x="72625" y="39074"/>
                  </a:cubicBezTo>
                  <a:cubicBezTo>
                    <a:pt x="71830" y="39757"/>
                    <a:pt x="71075" y="40421"/>
                    <a:pt x="70351" y="41066"/>
                  </a:cubicBezTo>
                  <a:cubicBezTo>
                    <a:pt x="69706" y="42736"/>
                    <a:pt x="69211" y="44435"/>
                    <a:pt x="68866" y="46150"/>
                  </a:cubicBezTo>
                  <a:close/>
                  <a:moveTo>
                    <a:pt x="67170" y="47613"/>
                  </a:moveTo>
                  <a:cubicBezTo>
                    <a:pt x="67687" y="47170"/>
                    <a:pt x="68220" y="46713"/>
                    <a:pt x="68764" y="46236"/>
                  </a:cubicBezTo>
                  <a:cubicBezTo>
                    <a:pt x="69102" y="44533"/>
                    <a:pt x="69586" y="42848"/>
                    <a:pt x="70216" y="41186"/>
                  </a:cubicBezTo>
                  <a:cubicBezTo>
                    <a:pt x="69503" y="41824"/>
                    <a:pt x="68824" y="42443"/>
                    <a:pt x="68171" y="43043"/>
                  </a:cubicBezTo>
                  <a:cubicBezTo>
                    <a:pt x="67714" y="44552"/>
                    <a:pt x="67380" y="46079"/>
                    <a:pt x="67170" y="47613"/>
                  </a:cubicBezTo>
                  <a:close/>
                  <a:moveTo>
                    <a:pt x="66273" y="44585"/>
                  </a:moveTo>
                  <a:cubicBezTo>
                    <a:pt x="66869" y="44030"/>
                    <a:pt x="67489" y="43456"/>
                    <a:pt x="68138" y="42859"/>
                  </a:cubicBezTo>
                  <a:cubicBezTo>
                    <a:pt x="68802" y="40706"/>
                    <a:pt x="69717" y="38593"/>
                    <a:pt x="70873" y="36549"/>
                  </a:cubicBezTo>
                  <a:cubicBezTo>
                    <a:pt x="70483" y="36875"/>
                    <a:pt x="70096" y="37205"/>
                    <a:pt x="69717" y="37532"/>
                  </a:cubicBezTo>
                  <a:cubicBezTo>
                    <a:pt x="69222" y="37963"/>
                    <a:pt x="68742" y="38391"/>
                    <a:pt x="68280" y="38811"/>
                  </a:cubicBezTo>
                  <a:cubicBezTo>
                    <a:pt x="67398" y="40695"/>
                    <a:pt x="66731" y="42627"/>
                    <a:pt x="66273" y="44585"/>
                  </a:cubicBezTo>
                  <a:close/>
                  <a:moveTo>
                    <a:pt x="64479" y="46259"/>
                  </a:moveTo>
                  <a:cubicBezTo>
                    <a:pt x="65020" y="45756"/>
                    <a:pt x="65579" y="45234"/>
                    <a:pt x="66157" y="44694"/>
                  </a:cubicBezTo>
                  <a:cubicBezTo>
                    <a:pt x="66603" y="42751"/>
                    <a:pt x="67256" y="40833"/>
                    <a:pt x="68115" y="38961"/>
                  </a:cubicBezTo>
                  <a:cubicBezTo>
                    <a:pt x="67301" y="39700"/>
                    <a:pt x="66536" y="40417"/>
                    <a:pt x="65811" y="41111"/>
                  </a:cubicBezTo>
                  <a:cubicBezTo>
                    <a:pt x="65196" y="42799"/>
                    <a:pt x="64753" y="44522"/>
                    <a:pt x="64479" y="46259"/>
                  </a:cubicBezTo>
                  <a:close/>
                  <a:moveTo>
                    <a:pt x="62851" y="47752"/>
                  </a:moveTo>
                  <a:cubicBezTo>
                    <a:pt x="63346" y="47306"/>
                    <a:pt x="63849" y="46840"/>
                    <a:pt x="64371" y="46356"/>
                  </a:cubicBezTo>
                  <a:cubicBezTo>
                    <a:pt x="64637" y="44634"/>
                    <a:pt x="65068" y="42927"/>
                    <a:pt x="65665" y="41250"/>
                  </a:cubicBezTo>
                  <a:cubicBezTo>
                    <a:pt x="64952" y="41936"/>
                    <a:pt x="64281" y="42597"/>
                    <a:pt x="63643" y="43238"/>
                  </a:cubicBezTo>
                  <a:cubicBezTo>
                    <a:pt x="63245" y="44728"/>
                    <a:pt x="62982" y="46236"/>
                    <a:pt x="62851" y="47752"/>
                  </a:cubicBezTo>
                  <a:close/>
                  <a:moveTo>
                    <a:pt x="61365" y="49077"/>
                  </a:moveTo>
                  <a:cubicBezTo>
                    <a:pt x="61819" y="48683"/>
                    <a:pt x="62281" y="48270"/>
                    <a:pt x="62753" y="47842"/>
                  </a:cubicBezTo>
                  <a:cubicBezTo>
                    <a:pt x="62874" y="46341"/>
                    <a:pt x="63129" y="44844"/>
                    <a:pt x="63511" y="43366"/>
                  </a:cubicBezTo>
                  <a:cubicBezTo>
                    <a:pt x="62892" y="43985"/>
                    <a:pt x="62303" y="44585"/>
                    <a:pt x="61737" y="45159"/>
                  </a:cubicBezTo>
                  <a:cubicBezTo>
                    <a:pt x="61512" y="46458"/>
                    <a:pt x="61388" y="47767"/>
                    <a:pt x="61365" y="49077"/>
                  </a:cubicBezTo>
                  <a:close/>
                  <a:moveTo>
                    <a:pt x="60082" y="46611"/>
                  </a:moveTo>
                  <a:cubicBezTo>
                    <a:pt x="60592" y="46097"/>
                    <a:pt x="61121" y="45561"/>
                    <a:pt x="61669" y="45002"/>
                  </a:cubicBezTo>
                  <a:cubicBezTo>
                    <a:pt x="62033" y="42983"/>
                    <a:pt x="62645" y="40991"/>
                    <a:pt x="63504" y="39051"/>
                  </a:cubicBezTo>
                  <a:cubicBezTo>
                    <a:pt x="62663" y="39880"/>
                    <a:pt x="61887" y="40683"/>
                    <a:pt x="61166" y="41456"/>
                  </a:cubicBezTo>
                  <a:cubicBezTo>
                    <a:pt x="60615" y="43152"/>
                    <a:pt x="60255" y="44874"/>
                    <a:pt x="60082" y="46611"/>
                  </a:cubicBezTo>
                  <a:close/>
                  <a:moveTo>
                    <a:pt x="62202" y="35933"/>
                  </a:moveTo>
                  <a:cubicBezTo>
                    <a:pt x="60716" y="38350"/>
                    <a:pt x="59688" y="40882"/>
                    <a:pt x="59114" y="43467"/>
                  </a:cubicBezTo>
                  <a:cubicBezTo>
                    <a:pt x="59741" y="42762"/>
                    <a:pt x="60408" y="42023"/>
                    <a:pt x="61129" y="41257"/>
                  </a:cubicBezTo>
                  <a:cubicBezTo>
                    <a:pt x="62123" y="38278"/>
                    <a:pt x="63707" y="35393"/>
                    <a:pt x="65890" y="32707"/>
                  </a:cubicBezTo>
                  <a:cubicBezTo>
                    <a:pt x="64971" y="33449"/>
                    <a:pt x="64082" y="34204"/>
                    <a:pt x="63241" y="34965"/>
                  </a:cubicBezTo>
                  <a:cubicBezTo>
                    <a:pt x="62885" y="35292"/>
                    <a:pt x="62536" y="35614"/>
                    <a:pt x="62202" y="35933"/>
                  </a:cubicBezTo>
                  <a:moveTo>
                    <a:pt x="65650" y="30046"/>
                  </a:moveTo>
                  <a:cubicBezTo>
                    <a:pt x="62693" y="32737"/>
                    <a:pt x="60536" y="35723"/>
                    <a:pt x="59129" y="38852"/>
                  </a:cubicBezTo>
                  <a:cubicBezTo>
                    <a:pt x="60056" y="37832"/>
                    <a:pt x="61091" y="36762"/>
                    <a:pt x="62262" y="35652"/>
                  </a:cubicBezTo>
                  <a:cubicBezTo>
                    <a:pt x="63646" y="33457"/>
                    <a:pt x="65410" y="31367"/>
                    <a:pt x="67567" y="29431"/>
                  </a:cubicBezTo>
                  <a:cubicBezTo>
                    <a:pt x="71319" y="26066"/>
                    <a:pt x="76542" y="23071"/>
                    <a:pt x="82684" y="20505"/>
                  </a:cubicBezTo>
                  <a:cubicBezTo>
                    <a:pt x="82831" y="20389"/>
                    <a:pt x="82973" y="20276"/>
                    <a:pt x="83108" y="20160"/>
                  </a:cubicBezTo>
                  <a:cubicBezTo>
                    <a:pt x="75893" y="22940"/>
                    <a:pt x="69792" y="26268"/>
                    <a:pt x="65650" y="30046"/>
                  </a:cubicBezTo>
                  <a:moveTo>
                    <a:pt x="71349" y="25184"/>
                  </a:moveTo>
                  <a:cubicBezTo>
                    <a:pt x="68892" y="26786"/>
                    <a:pt x="66288" y="28542"/>
                    <a:pt x="63857" y="30414"/>
                  </a:cubicBezTo>
                  <a:cubicBezTo>
                    <a:pt x="63793" y="30470"/>
                    <a:pt x="63729" y="30530"/>
                    <a:pt x="63665" y="30590"/>
                  </a:cubicBezTo>
                  <a:cubicBezTo>
                    <a:pt x="59966" y="34016"/>
                    <a:pt x="57606" y="37911"/>
                    <a:pt x="56484" y="41966"/>
                  </a:cubicBezTo>
                  <a:cubicBezTo>
                    <a:pt x="57212" y="41055"/>
                    <a:pt x="58011" y="40098"/>
                    <a:pt x="58911" y="39096"/>
                  </a:cubicBezTo>
                  <a:cubicBezTo>
                    <a:pt x="60318" y="35847"/>
                    <a:pt x="62528" y="32752"/>
                    <a:pt x="65579" y="29971"/>
                  </a:cubicBezTo>
                  <a:cubicBezTo>
                    <a:pt x="69792" y="26133"/>
                    <a:pt x="76006" y="22764"/>
                    <a:pt x="83352" y="19957"/>
                  </a:cubicBezTo>
                  <a:cubicBezTo>
                    <a:pt x="83423" y="19897"/>
                    <a:pt x="83491" y="19837"/>
                    <a:pt x="83562" y="19777"/>
                  </a:cubicBezTo>
                  <a:cubicBezTo>
                    <a:pt x="79045" y="21387"/>
                    <a:pt x="74910" y="23195"/>
                    <a:pt x="71349" y="25184"/>
                  </a:cubicBezTo>
                  <a:moveTo>
                    <a:pt x="74610" y="23086"/>
                  </a:moveTo>
                  <a:cubicBezTo>
                    <a:pt x="74471" y="23173"/>
                    <a:pt x="74336" y="23259"/>
                    <a:pt x="74197" y="23349"/>
                  </a:cubicBezTo>
                  <a:cubicBezTo>
                    <a:pt x="73642" y="23706"/>
                    <a:pt x="73072" y="24069"/>
                    <a:pt x="72490" y="24445"/>
                  </a:cubicBezTo>
                  <a:cubicBezTo>
                    <a:pt x="75841" y="22674"/>
                    <a:pt x="79649" y="21049"/>
                    <a:pt x="83769" y="19593"/>
                  </a:cubicBezTo>
                  <a:cubicBezTo>
                    <a:pt x="83799" y="19567"/>
                    <a:pt x="83825" y="19541"/>
                    <a:pt x="83855" y="19515"/>
                  </a:cubicBezTo>
                  <a:cubicBezTo>
                    <a:pt x="80572" y="20610"/>
                    <a:pt x="77465" y="21803"/>
                    <a:pt x="74610" y="23086"/>
                  </a:cubicBezTo>
                  <a:close/>
                  <a:moveTo>
                    <a:pt x="76032" y="22171"/>
                  </a:moveTo>
                  <a:cubicBezTo>
                    <a:pt x="75762" y="22344"/>
                    <a:pt x="75484" y="22524"/>
                    <a:pt x="75203" y="22704"/>
                  </a:cubicBezTo>
                  <a:cubicBezTo>
                    <a:pt x="77949" y="21496"/>
                    <a:pt x="80917" y="20374"/>
                    <a:pt x="84042" y="19342"/>
                  </a:cubicBezTo>
                  <a:cubicBezTo>
                    <a:pt x="84042" y="19338"/>
                    <a:pt x="84042" y="19338"/>
                    <a:pt x="84046" y="19338"/>
                  </a:cubicBezTo>
                  <a:cubicBezTo>
                    <a:pt x="81247" y="20216"/>
                    <a:pt x="78561" y="21162"/>
                    <a:pt x="76032" y="22171"/>
                  </a:cubicBezTo>
                  <a:close/>
                  <a:moveTo>
                    <a:pt x="79566" y="19781"/>
                  </a:moveTo>
                  <a:cubicBezTo>
                    <a:pt x="79563" y="19785"/>
                    <a:pt x="79555" y="19788"/>
                    <a:pt x="79551" y="19796"/>
                  </a:cubicBezTo>
                  <a:cubicBezTo>
                    <a:pt x="81285" y="19398"/>
                    <a:pt x="82996" y="19034"/>
                    <a:pt x="84658" y="18700"/>
                  </a:cubicBezTo>
                  <a:cubicBezTo>
                    <a:pt x="84658" y="18700"/>
                    <a:pt x="84662" y="18700"/>
                    <a:pt x="84662" y="18697"/>
                  </a:cubicBezTo>
                  <a:cubicBezTo>
                    <a:pt x="83014" y="19023"/>
                    <a:pt x="81311" y="19387"/>
                    <a:pt x="79566" y="19781"/>
                  </a:cubicBezTo>
                  <a:moveTo>
                    <a:pt x="79968" y="19485"/>
                  </a:moveTo>
                  <a:cubicBezTo>
                    <a:pt x="79934" y="19511"/>
                    <a:pt x="79900" y="19537"/>
                    <a:pt x="79866" y="19560"/>
                  </a:cubicBezTo>
                  <a:cubicBezTo>
                    <a:pt x="81559" y="19181"/>
                    <a:pt x="83209" y="18832"/>
                    <a:pt x="84812" y="18517"/>
                  </a:cubicBezTo>
                  <a:cubicBezTo>
                    <a:pt x="84827" y="18498"/>
                    <a:pt x="84842" y="18475"/>
                    <a:pt x="84857" y="18456"/>
                  </a:cubicBezTo>
                  <a:cubicBezTo>
                    <a:pt x="83288" y="18764"/>
                    <a:pt x="81652" y="19106"/>
                    <a:pt x="79968" y="19485"/>
                  </a:cubicBezTo>
                  <a:close/>
                  <a:moveTo>
                    <a:pt x="73338" y="20824"/>
                  </a:moveTo>
                  <a:cubicBezTo>
                    <a:pt x="73237" y="20884"/>
                    <a:pt x="73139" y="20944"/>
                    <a:pt x="73038" y="21004"/>
                  </a:cubicBezTo>
                  <a:cubicBezTo>
                    <a:pt x="75375" y="20400"/>
                    <a:pt x="77664" y="19845"/>
                    <a:pt x="79866" y="19349"/>
                  </a:cubicBezTo>
                  <a:cubicBezTo>
                    <a:pt x="79934" y="19301"/>
                    <a:pt x="80002" y="19248"/>
                    <a:pt x="80065" y="19199"/>
                  </a:cubicBezTo>
                  <a:cubicBezTo>
                    <a:pt x="77919" y="19680"/>
                    <a:pt x="75660" y="20224"/>
                    <a:pt x="73338" y="20824"/>
                  </a:cubicBezTo>
                  <a:close/>
                  <a:moveTo>
                    <a:pt x="64554" y="22955"/>
                  </a:moveTo>
                  <a:cubicBezTo>
                    <a:pt x="64393" y="23049"/>
                    <a:pt x="64232" y="23146"/>
                    <a:pt x="64067" y="23244"/>
                  </a:cubicBezTo>
                  <a:cubicBezTo>
                    <a:pt x="67170" y="22317"/>
                    <a:pt x="70254" y="21462"/>
                    <a:pt x="73225" y="20693"/>
                  </a:cubicBezTo>
                  <a:cubicBezTo>
                    <a:pt x="73383" y="20599"/>
                    <a:pt x="73541" y="20505"/>
                    <a:pt x="73691" y="20411"/>
                  </a:cubicBezTo>
                  <a:cubicBezTo>
                    <a:pt x="70768" y="21165"/>
                    <a:pt x="67687" y="22021"/>
                    <a:pt x="64554" y="22955"/>
                  </a:cubicBezTo>
                  <a:close/>
                  <a:moveTo>
                    <a:pt x="59140" y="24276"/>
                  </a:moveTo>
                  <a:cubicBezTo>
                    <a:pt x="57756" y="24722"/>
                    <a:pt x="56364" y="25180"/>
                    <a:pt x="54976" y="25653"/>
                  </a:cubicBezTo>
                  <a:cubicBezTo>
                    <a:pt x="54814" y="25769"/>
                    <a:pt x="54649" y="25885"/>
                    <a:pt x="54488" y="26005"/>
                  </a:cubicBezTo>
                  <a:cubicBezTo>
                    <a:pt x="57786" y="24880"/>
                    <a:pt x="61140" y="23811"/>
                    <a:pt x="64434" y="22828"/>
                  </a:cubicBezTo>
                  <a:cubicBezTo>
                    <a:pt x="64562" y="22753"/>
                    <a:pt x="64686" y="22677"/>
                    <a:pt x="64813" y="22606"/>
                  </a:cubicBezTo>
                  <a:cubicBezTo>
                    <a:pt x="64922" y="22542"/>
                    <a:pt x="65035" y="22475"/>
                    <a:pt x="65144" y="22411"/>
                  </a:cubicBezTo>
                  <a:cubicBezTo>
                    <a:pt x="63170" y="23000"/>
                    <a:pt x="61163" y="23623"/>
                    <a:pt x="59140" y="24276"/>
                  </a:cubicBezTo>
                  <a:close/>
                  <a:moveTo>
                    <a:pt x="55441" y="25326"/>
                  </a:moveTo>
                  <a:cubicBezTo>
                    <a:pt x="58904" y="24160"/>
                    <a:pt x="62378" y="23064"/>
                    <a:pt x="65740" y="22070"/>
                  </a:cubicBezTo>
                  <a:cubicBezTo>
                    <a:pt x="66082" y="21875"/>
                    <a:pt x="66419" y="21683"/>
                    <a:pt x="66753" y="21492"/>
                  </a:cubicBezTo>
                  <a:cubicBezTo>
                    <a:pt x="63695" y="22396"/>
                    <a:pt x="60487" y="23405"/>
                    <a:pt x="57238" y="24482"/>
                  </a:cubicBezTo>
                  <a:cubicBezTo>
                    <a:pt x="56874" y="24602"/>
                    <a:pt x="56506" y="24726"/>
                    <a:pt x="56142" y="24850"/>
                  </a:cubicBezTo>
                  <a:cubicBezTo>
                    <a:pt x="55906" y="25007"/>
                    <a:pt x="55673" y="25165"/>
                    <a:pt x="55441" y="25326"/>
                  </a:cubicBezTo>
                  <a:close/>
                  <a:moveTo>
                    <a:pt x="47907" y="27300"/>
                  </a:moveTo>
                  <a:cubicBezTo>
                    <a:pt x="47745" y="27454"/>
                    <a:pt x="47588" y="27608"/>
                    <a:pt x="47434" y="27765"/>
                  </a:cubicBezTo>
                  <a:cubicBezTo>
                    <a:pt x="50259" y="26707"/>
                    <a:pt x="53152" y="25687"/>
                    <a:pt x="56022" y="24719"/>
                  </a:cubicBezTo>
                  <a:cubicBezTo>
                    <a:pt x="56341" y="24505"/>
                    <a:pt x="56664" y="24295"/>
                    <a:pt x="56987" y="24084"/>
                  </a:cubicBezTo>
                  <a:cubicBezTo>
                    <a:pt x="53985" y="25098"/>
                    <a:pt x="50923" y="26178"/>
                    <a:pt x="47907" y="27300"/>
                  </a:cubicBezTo>
                  <a:close/>
                  <a:moveTo>
                    <a:pt x="48218" y="27011"/>
                  </a:moveTo>
                  <a:cubicBezTo>
                    <a:pt x="51332" y="25855"/>
                    <a:pt x="54484" y="24749"/>
                    <a:pt x="57572" y="23717"/>
                  </a:cubicBezTo>
                  <a:cubicBezTo>
                    <a:pt x="58045" y="23420"/>
                    <a:pt x="58525" y="23128"/>
                    <a:pt x="59001" y="22846"/>
                  </a:cubicBezTo>
                  <a:cubicBezTo>
                    <a:pt x="55722" y="23946"/>
                    <a:pt x="52304" y="25150"/>
                    <a:pt x="48886" y="26414"/>
                  </a:cubicBezTo>
                  <a:cubicBezTo>
                    <a:pt x="48657" y="26613"/>
                    <a:pt x="48436" y="26808"/>
                    <a:pt x="48218" y="27011"/>
                  </a:cubicBezTo>
                  <a:close/>
                  <a:moveTo>
                    <a:pt x="42196" y="28804"/>
                  </a:moveTo>
                  <a:cubicBezTo>
                    <a:pt x="44361" y="27945"/>
                    <a:pt x="46567" y="27097"/>
                    <a:pt x="48773" y="26279"/>
                  </a:cubicBezTo>
                  <a:cubicBezTo>
                    <a:pt x="49074" y="26020"/>
                    <a:pt x="49381" y="25765"/>
                    <a:pt x="49696" y="25518"/>
                  </a:cubicBezTo>
                  <a:cubicBezTo>
                    <a:pt x="47325" y="26399"/>
                    <a:pt x="44928" y="27322"/>
                    <a:pt x="42564" y="28264"/>
                  </a:cubicBezTo>
                  <a:cubicBezTo>
                    <a:pt x="42436" y="28444"/>
                    <a:pt x="42312" y="28624"/>
                    <a:pt x="42196" y="28804"/>
                  </a:cubicBezTo>
                  <a:moveTo>
                    <a:pt x="42436" y="28133"/>
                  </a:moveTo>
                  <a:cubicBezTo>
                    <a:pt x="42594" y="27912"/>
                    <a:pt x="42759" y="27694"/>
                    <a:pt x="42932" y="27473"/>
                  </a:cubicBezTo>
                  <a:cubicBezTo>
                    <a:pt x="41322" y="28114"/>
                    <a:pt x="39720" y="28771"/>
                    <a:pt x="38136" y="29435"/>
                  </a:cubicBezTo>
                  <a:cubicBezTo>
                    <a:pt x="38080" y="29607"/>
                    <a:pt x="38028" y="29780"/>
                    <a:pt x="37983" y="29953"/>
                  </a:cubicBezTo>
                  <a:cubicBezTo>
                    <a:pt x="39446" y="29337"/>
                    <a:pt x="40936" y="28729"/>
                    <a:pt x="42436" y="28133"/>
                  </a:cubicBezTo>
                  <a:close/>
                  <a:moveTo>
                    <a:pt x="37825" y="30594"/>
                  </a:moveTo>
                  <a:cubicBezTo>
                    <a:pt x="39157" y="30035"/>
                    <a:pt x="40515" y="29476"/>
                    <a:pt x="41896" y="28925"/>
                  </a:cubicBezTo>
                  <a:cubicBezTo>
                    <a:pt x="41900" y="28925"/>
                    <a:pt x="41907" y="28921"/>
                    <a:pt x="41911" y="28921"/>
                  </a:cubicBezTo>
                  <a:cubicBezTo>
                    <a:pt x="42020" y="28741"/>
                    <a:pt x="42136" y="28564"/>
                    <a:pt x="42260" y="28384"/>
                  </a:cubicBezTo>
                  <a:cubicBezTo>
                    <a:pt x="40800" y="28970"/>
                    <a:pt x="39352" y="29559"/>
                    <a:pt x="37926" y="30159"/>
                  </a:cubicBezTo>
                  <a:cubicBezTo>
                    <a:pt x="37893" y="30305"/>
                    <a:pt x="37859" y="30452"/>
                    <a:pt x="37825" y="30594"/>
                  </a:cubicBezTo>
                  <a:moveTo>
                    <a:pt x="37769" y="30039"/>
                  </a:moveTo>
                  <a:cubicBezTo>
                    <a:pt x="37814" y="29870"/>
                    <a:pt x="37863" y="29697"/>
                    <a:pt x="37915" y="29529"/>
                  </a:cubicBezTo>
                  <a:cubicBezTo>
                    <a:pt x="36928" y="29945"/>
                    <a:pt x="35949" y="30362"/>
                    <a:pt x="34985" y="30782"/>
                  </a:cubicBezTo>
                  <a:cubicBezTo>
                    <a:pt x="34989" y="30928"/>
                    <a:pt x="35000" y="31074"/>
                    <a:pt x="35011" y="31221"/>
                  </a:cubicBezTo>
                  <a:cubicBezTo>
                    <a:pt x="35919" y="30827"/>
                    <a:pt x="36838" y="30433"/>
                    <a:pt x="37769" y="30039"/>
                  </a:cubicBezTo>
                  <a:moveTo>
                    <a:pt x="37622" y="30680"/>
                  </a:moveTo>
                  <a:cubicBezTo>
                    <a:pt x="37652" y="30538"/>
                    <a:pt x="37683" y="30392"/>
                    <a:pt x="37720" y="30245"/>
                  </a:cubicBezTo>
                  <a:cubicBezTo>
                    <a:pt x="36808" y="30628"/>
                    <a:pt x="35912" y="31014"/>
                    <a:pt x="35026" y="31401"/>
                  </a:cubicBezTo>
                  <a:cubicBezTo>
                    <a:pt x="35037" y="31528"/>
                    <a:pt x="35052" y="31656"/>
                    <a:pt x="35067" y="31784"/>
                  </a:cubicBezTo>
                  <a:cubicBezTo>
                    <a:pt x="35904" y="31416"/>
                    <a:pt x="36760" y="31048"/>
                    <a:pt x="37622" y="30680"/>
                  </a:cubicBezTo>
                  <a:close/>
                  <a:moveTo>
                    <a:pt x="33657" y="33720"/>
                  </a:moveTo>
                  <a:cubicBezTo>
                    <a:pt x="33687" y="33806"/>
                    <a:pt x="33717" y="33888"/>
                    <a:pt x="33747" y="33975"/>
                  </a:cubicBezTo>
                  <a:cubicBezTo>
                    <a:pt x="34197" y="33753"/>
                    <a:pt x="34655" y="33532"/>
                    <a:pt x="35124" y="33311"/>
                  </a:cubicBezTo>
                  <a:cubicBezTo>
                    <a:pt x="35105" y="33217"/>
                    <a:pt x="35086" y="33119"/>
                    <a:pt x="35067" y="33022"/>
                  </a:cubicBezTo>
                  <a:cubicBezTo>
                    <a:pt x="34583" y="33243"/>
                    <a:pt x="34111" y="33464"/>
                    <a:pt x="33645" y="33686"/>
                  </a:cubicBezTo>
                  <a:cubicBezTo>
                    <a:pt x="33649" y="33697"/>
                    <a:pt x="33653" y="33708"/>
                    <a:pt x="33657" y="33720"/>
                  </a:cubicBezTo>
                  <a:moveTo>
                    <a:pt x="32681" y="34684"/>
                  </a:moveTo>
                  <a:cubicBezTo>
                    <a:pt x="32726" y="34789"/>
                    <a:pt x="32764" y="34890"/>
                    <a:pt x="32805" y="34992"/>
                  </a:cubicBezTo>
                  <a:cubicBezTo>
                    <a:pt x="33109" y="34830"/>
                    <a:pt x="33420" y="34665"/>
                    <a:pt x="33735" y="34504"/>
                  </a:cubicBezTo>
                  <a:cubicBezTo>
                    <a:pt x="33702" y="34406"/>
                    <a:pt x="33668" y="34309"/>
                    <a:pt x="33630" y="34211"/>
                  </a:cubicBezTo>
                  <a:cubicBezTo>
                    <a:pt x="33311" y="34369"/>
                    <a:pt x="32992" y="34526"/>
                    <a:pt x="32681" y="34684"/>
                  </a:cubicBezTo>
                  <a:close/>
                  <a:moveTo>
                    <a:pt x="32497" y="34237"/>
                  </a:moveTo>
                  <a:cubicBezTo>
                    <a:pt x="32538" y="34339"/>
                    <a:pt x="32580" y="34436"/>
                    <a:pt x="32621" y="34538"/>
                  </a:cubicBezTo>
                  <a:cubicBezTo>
                    <a:pt x="32936" y="34376"/>
                    <a:pt x="33255" y="34219"/>
                    <a:pt x="33578" y="34057"/>
                  </a:cubicBezTo>
                  <a:cubicBezTo>
                    <a:pt x="33548" y="33967"/>
                    <a:pt x="33514" y="33873"/>
                    <a:pt x="33480" y="33783"/>
                  </a:cubicBezTo>
                  <a:cubicBezTo>
                    <a:pt x="33480" y="33776"/>
                    <a:pt x="33476" y="33772"/>
                    <a:pt x="33476" y="33765"/>
                  </a:cubicBezTo>
                  <a:cubicBezTo>
                    <a:pt x="33146" y="33922"/>
                    <a:pt x="32820" y="34080"/>
                    <a:pt x="32497" y="34237"/>
                  </a:cubicBezTo>
                  <a:close/>
                  <a:moveTo>
                    <a:pt x="32302" y="33783"/>
                  </a:moveTo>
                  <a:cubicBezTo>
                    <a:pt x="32347" y="33885"/>
                    <a:pt x="32392" y="33986"/>
                    <a:pt x="32433" y="34087"/>
                  </a:cubicBezTo>
                  <a:cubicBezTo>
                    <a:pt x="32760" y="33930"/>
                    <a:pt x="33086" y="33772"/>
                    <a:pt x="33420" y="33611"/>
                  </a:cubicBezTo>
                  <a:cubicBezTo>
                    <a:pt x="33386" y="33509"/>
                    <a:pt x="33349" y="33408"/>
                    <a:pt x="33315" y="33307"/>
                  </a:cubicBezTo>
                  <a:cubicBezTo>
                    <a:pt x="32974" y="33464"/>
                    <a:pt x="32636" y="33626"/>
                    <a:pt x="32302" y="33783"/>
                  </a:cubicBezTo>
                  <a:close/>
                  <a:moveTo>
                    <a:pt x="33146" y="32230"/>
                  </a:moveTo>
                  <a:cubicBezTo>
                    <a:pt x="33184" y="32350"/>
                    <a:pt x="33225" y="32470"/>
                    <a:pt x="33266" y="32590"/>
                  </a:cubicBezTo>
                  <a:cubicBezTo>
                    <a:pt x="33799" y="32346"/>
                    <a:pt x="34339" y="32102"/>
                    <a:pt x="34891" y="31862"/>
                  </a:cubicBezTo>
                  <a:cubicBezTo>
                    <a:pt x="34876" y="31735"/>
                    <a:pt x="34861" y="31607"/>
                    <a:pt x="34850" y="31476"/>
                  </a:cubicBezTo>
                  <a:cubicBezTo>
                    <a:pt x="34276" y="31727"/>
                    <a:pt x="33705" y="31979"/>
                    <a:pt x="33146" y="32230"/>
                  </a:cubicBezTo>
                  <a:close/>
                  <a:moveTo>
                    <a:pt x="34801" y="30861"/>
                  </a:moveTo>
                  <a:cubicBezTo>
                    <a:pt x="34186" y="31131"/>
                    <a:pt x="33574" y="31397"/>
                    <a:pt x="32970" y="31667"/>
                  </a:cubicBezTo>
                  <a:cubicBezTo>
                    <a:pt x="33011" y="31802"/>
                    <a:pt x="33053" y="31934"/>
                    <a:pt x="33094" y="32069"/>
                  </a:cubicBezTo>
                  <a:cubicBezTo>
                    <a:pt x="33668" y="31810"/>
                    <a:pt x="34246" y="31555"/>
                    <a:pt x="34831" y="31300"/>
                  </a:cubicBezTo>
                  <a:cubicBezTo>
                    <a:pt x="34820" y="31153"/>
                    <a:pt x="34808" y="31007"/>
                    <a:pt x="34801" y="30861"/>
                  </a:cubicBezTo>
                  <a:close/>
                  <a:moveTo>
                    <a:pt x="32741" y="30883"/>
                  </a:moveTo>
                  <a:cubicBezTo>
                    <a:pt x="33420" y="30579"/>
                    <a:pt x="34103" y="30279"/>
                    <a:pt x="34790" y="29979"/>
                  </a:cubicBezTo>
                  <a:cubicBezTo>
                    <a:pt x="34793" y="29784"/>
                    <a:pt x="34801" y="29589"/>
                    <a:pt x="34816" y="29390"/>
                  </a:cubicBezTo>
                  <a:cubicBezTo>
                    <a:pt x="34077" y="29716"/>
                    <a:pt x="33341" y="30043"/>
                    <a:pt x="32614" y="30369"/>
                  </a:cubicBezTo>
                  <a:cubicBezTo>
                    <a:pt x="32655" y="30542"/>
                    <a:pt x="32696" y="30710"/>
                    <a:pt x="32741" y="30883"/>
                  </a:cubicBezTo>
                  <a:moveTo>
                    <a:pt x="32745" y="31581"/>
                  </a:moveTo>
                  <a:cubicBezTo>
                    <a:pt x="32704" y="31431"/>
                    <a:pt x="32659" y="31281"/>
                    <a:pt x="32617" y="31131"/>
                  </a:cubicBezTo>
                  <a:cubicBezTo>
                    <a:pt x="32193" y="31318"/>
                    <a:pt x="31773" y="31510"/>
                    <a:pt x="31353" y="31697"/>
                  </a:cubicBezTo>
                  <a:cubicBezTo>
                    <a:pt x="31417" y="31840"/>
                    <a:pt x="31484" y="31979"/>
                    <a:pt x="31548" y="32121"/>
                  </a:cubicBezTo>
                  <a:cubicBezTo>
                    <a:pt x="31946" y="31941"/>
                    <a:pt x="32343" y="31761"/>
                    <a:pt x="32745" y="31581"/>
                  </a:cubicBezTo>
                  <a:moveTo>
                    <a:pt x="34786" y="30170"/>
                  </a:moveTo>
                  <a:cubicBezTo>
                    <a:pt x="34114" y="30463"/>
                    <a:pt x="33450" y="30756"/>
                    <a:pt x="32790" y="31052"/>
                  </a:cubicBezTo>
                  <a:cubicBezTo>
                    <a:pt x="32831" y="31202"/>
                    <a:pt x="32872" y="31352"/>
                    <a:pt x="32917" y="31502"/>
                  </a:cubicBezTo>
                  <a:cubicBezTo>
                    <a:pt x="33537" y="31228"/>
                    <a:pt x="34163" y="30951"/>
                    <a:pt x="34793" y="30677"/>
                  </a:cubicBezTo>
                  <a:cubicBezTo>
                    <a:pt x="34790" y="30527"/>
                    <a:pt x="34786" y="30380"/>
                    <a:pt x="34786" y="30230"/>
                  </a:cubicBezTo>
                  <a:cubicBezTo>
                    <a:pt x="34786" y="30211"/>
                    <a:pt x="34786" y="30189"/>
                    <a:pt x="34786" y="30170"/>
                  </a:cubicBezTo>
                  <a:moveTo>
                    <a:pt x="31796" y="32658"/>
                  </a:moveTo>
                  <a:cubicBezTo>
                    <a:pt x="32167" y="32485"/>
                    <a:pt x="32542" y="32316"/>
                    <a:pt x="32921" y="32144"/>
                  </a:cubicBezTo>
                  <a:cubicBezTo>
                    <a:pt x="32880" y="32012"/>
                    <a:pt x="32839" y="31877"/>
                    <a:pt x="32797" y="31746"/>
                  </a:cubicBezTo>
                  <a:cubicBezTo>
                    <a:pt x="32400" y="31922"/>
                    <a:pt x="32009" y="32099"/>
                    <a:pt x="31619" y="32275"/>
                  </a:cubicBezTo>
                  <a:cubicBezTo>
                    <a:pt x="31679" y="32403"/>
                    <a:pt x="31736" y="32530"/>
                    <a:pt x="31796" y="32658"/>
                  </a:cubicBezTo>
                  <a:moveTo>
                    <a:pt x="18101" y="48154"/>
                  </a:moveTo>
                  <a:cubicBezTo>
                    <a:pt x="16960" y="47197"/>
                    <a:pt x="16281" y="46112"/>
                    <a:pt x="16281" y="44927"/>
                  </a:cubicBezTo>
                  <a:cubicBezTo>
                    <a:pt x="16281" y="44702"/>
                    <a:pt x="16303" y="44477"/>
                    <a:pt x="16352" y="44248"/>
                  </a:cubicBezTo>
                  <a:cubicBezTo>
                    <a:pt x="16589" y="43167"/>
                    <a:pt x="17489" y="42012"/>
                    <a:pt x="18904" y="40788"/>
                  </a:cubicBezTo>
                  <a:cubicBezTo>
                    <a:pt x="20318" y="39565"/>
                    <a:pt x="22250" y="38278"/>
                    <a:pt x="24565" y="36958"/>
                  </a:cubicBezTo>
                  <a:cubicBezTo>
                    <a:pt x="26704" y="35734"/>
                    <a:pt x="29169" y="34489"/>
                    <a:pt x="31852" y="33239"/>
                  </a:cubicBezTo>
                  <a:cubicBezTo>
                    <a:pt x="31799" y="33123"/>
                    <a:pt x="31747" y="33007"/>
                    <a:pt x="31694" y="32890"/>
                  </a:cubicBezTo>
                  <a:cubicBezTo>
                    <a:pt x="25747" y="35622"/>
                    <a:pt x="20693" y="38361"/>
                    <a:pt x="17680" y="40811"/>
                  </a:cubicBezTo>
                  <a:cubicBezTo>
                    <a:pt x="15940" y="42225"/>
                    <a:pt x="14889" y="43542"/>
                    <a:pt x="14724" y="44675"/>
                  </a:cubicBezTo>
                  <a:cubicBezTo>
                    <a:pt x="14705" y="44807"/>
                    <a:pt x="14698" y="44938"/>
                    <a:pt x="14698" y="45069"/>
                  </a:cubicBezTo>
                  <a:cubicBezTo>
                    <a:pt x="14698" y="46094"/>
                    <a:pt x="15290" y="47043"/>
                    <a:pt x="16337" y="47895"/>
                  </a:cubicBezTo>
                  <a:cubicBezTo>
                    <a:pt x="16637" y="48139"/>
                    <a:pt x="16971" y="48371"/>
                    <a:pt x="17335" y="48596"/>
                  </a:cubicBezTo>
                  <a:cubicBezTo>
                    <a:pt x="17707" y="48544"/>
                    <a:pt x="18074" y="48487"/>
                    <a:pt x="18446" y="48427"/>
                  </a:cubicBezTo>
                  <a:cubicBezTo>
                    <a:pt x="18326" y="48337"/>
                    <a:pt x="18210" y="48247"/>
                    <a:pt x="18101" y="48154"/>
                  </a:cubicBezTo>
                  <a:moveTo>
                    <a:pt x="18018" y="44784"/>
                  </a:moveTo>
                  <a:cubicBezTo>
                    <a:pt x="18018" y="44465"/>
                    <a:pt x="18063" y="44143"/>
                    <a:pt x="18153" y="43816"/>
                  </a:cubicBezTo>
                  <a:cubicBezTo>
                    <a:pt x="18465" y="42724"/>
                    <a:pt x="19410" y="41561"/>
                    <a:pt x="20858" y="40338"/>
                  </a:cubicBezTo>
                  <a:cubicBezTo>
                    <a:pt x="22303" y="39119"/>
                    <a:pt x="24250" y="37843"/>
                    <a:pt x="26569" y="36537"/>
                  </a:cubicBezTo>
                  <a:cubicBezTo>
                    <a:pt x="28227" y="35607"/>
                    <a:pt x="30077" y="34661"/>
                    <a:pt x="32066" y="33712"/>
                  </a:cubicBezTo>
                  <a:cubicBezTo>
                    <a:pt x="32017" y="33607"/>
                    <a:pt x="31968" y="33498"/>
                    <a:pt x="31919" y="33389"/>
                  </a:cubicBezTo>
                  <a:cubicBezTo>
                    <a:pt x="26764" y="35794"/>
                    <a:pt x="22404" y="38196"/>
                    <a:pt x="19647" y="40391"/>
                  </a:cubicBezTo>
                  <a:cubicBezTo>
                    <a:pt x="17876" y="41798"/>
                    <a:pt x="16765" y="43122"/>
                    <a:pt x="16517" y="44281"/>
                  </a:cubicBezTo>
                  <a:cubicBezTo>
                    <a:pt x="16469" y="44499"/>
                    <a:pt x="16446" y="44717"/>
                    <a:pt x="16446" y="44927"/>
                  </a:cubicBezTo>
                  <a:cubicBezTo>
                    <a:pt x="16446" y="46045"/>
                    <a:pt x="17088" y="47088"/>
                    <a:pt x="18210" y="48026"/>
                  </a:cubicBezTo>
                  <a:cubicBezTo>
                    <a:pt x="18356" y="48150"/>
                    <a:pt x="18510" y="48274"/>
                    <a:pt x="18675" y="48390"/>
                  </a:cubicBezTo>
                  <a:cubicBezTo>
                    <a:pt x="19057" y="48326"/>
                    <a:pt x="19440" y="48259"/>
                    <a:pt x="19823" y="48184"/>
                  </a:cubicBezTo>
                  <a:cubicBezTo>
                    <a:pt x="18690" y="47167"/>
                    <a:pt x="18018" y="46022"/>
                    <a:pt x="18018" y="44784"/>
                  </a:cubicBezTo>
                  <a:moveTo>
                    <a:pt x="33094" y="32665"/>
                  </a:moveTo>
                  <a:cubicBezTo>
                    <a:pt x="33053" y="32545"/>
                    <a:pt x="33015" y="32429"/>
                    <a:pt x="32974" y="32309"/>
                  </a:cubicBezTo>
                  <a:cubicBezTo>
                    <a:pt x="32602" y="32474"/>
                    <a:pt x="32231" y="32643"/>
                    <a:pt x="31863" y="32812"/>
                  </a:cubicBezTo>
                  <a:cubicBezTo>
                    <a:pt x="31919" y="32928"/>
                    <a:pt x="31972" y="33044"/>
                    <a:pt x="32024" y="33157"/>
                  </a:cubicBezTo>
                  <a:cubicBezTo>
                    <a:pt x="32377" y="32995"/>
                    <a:pt x="32734" y="32830"/>
                    <a:pt x="33094" y="32665"/>
                  </a:cubicBezTo>
                  <a:close/>
                  <a:moveTo>
                    <a:pt x="32092" y="33311"/>
                  </a:moveTo>
                  <a:cubicBezTo>
                    <a:pt x="32141" y="33419"/>
                    <a:pt x="32190" y="33524"/>
                    <a:pt x="32235" y="33633"/>
                  </a:cubicBezTo>
                  <a:cubicBezTo>
                    <a:pt x="32572" y="33472"/>
                    <a:pt x="32914" y="33311"/>
                    <a:pt x="33259" y="33153"/>
                  </a:cubicBezTo>
                  <a:cubicBezTo>
                    <a:pt x="33221" y="33044"/>
                    <a:pt x="33184" y="32935"/>
                    <a:pt x="33146" y="32827"/>
                  </a:cubicBezTo>
                  <a:cubicBezTo>
                    <a:pt x="32794" y="32988"/>
                    <a:pt x="32441" y="33149"/>
                    <a:pt x="32092" y="33311"/>
                  </a:cubicBezTo>
                  <a:close/>
                  <a:moveTo>
                    <a:pt x="21211" y="47898"/>
                  </a:moveTo>
                  <a:cubicBezTo>
                    <a:pt x="20281" y="46897"/>
                    <a:pt x="19740" y="45805"/>
                    <a:pt x="19740" y="44645"/>
                  </a:cubicBezTo>
                  <a:cubicBezTo>
                    <a:pt x="19740" y="44225"/>
                    <a:pt x="19812" y="43794"/>
                    <a:pt x="19962" y="43362"/>
                  </a:cubicBezTo>
                  <a:cubicBezTo>
                    <a:pt x="20284" y="42413"/>
                    <a:pt x="21061" y="41419"/>
                    <a:pt x="22205" y="40387"/>
                  </a:cubicBezTo>
                  <a:cubicBezTo>
                    <a:pt x="23350" y="39351"/>
                    <a:pt x="24866" y="38282"/>
                    <a:pt x="26670" y="37190"/>
                  </a:cubicBezTo>
                  <a:cubicBezTo>
                    <a:pt x="28314" y="36196"/>
                    <a:pt x="30197" y="35187"/>
                    <a:pt x="32265" y="34170"/>
                  </a:cubicBezTo>
                  <a:cubicBezTo>
                    <a:pt x="32220" y="34069"/>
                    <a:pt x="32175" y="33967"/>
                    <a:pt x="32130" y="33862"/>
                  </a:cubicBezTo>
                  <a:cubicBezTo>
                    <a:pt x="27770" y="35941"/>
                    <a:pt x="24085" y="38012"/>
                    <a:pt x="21609" y="39944"/>
                  </a:cubicBezTo>
                  <a:cubicBezTo>
                    <a:pt x="19808" y="41344"/>
                    <a:pt x="18645" y="42676"/>
                    <a:pt x="18315" y="43861"/>
                  </a:cubicBezTo>
                  <a:cubicBezTo>
                    <a:pt x="18225" y="44173"/>
                    <a:pt x="18183" y="44484"/>
                    <a:pt x="18183" y="44784"/>
                  </a:cubicBezTo>
                  <a:cubicBezTo>
                    <a:pt x="18183" y="45989"/>
                    <a:pt x="18859" y="47122"/>
                    <a:pt x="20026" y="48146"/>
                  </a:cubicBezTo>
                  <a:cubicBezTo>
                    <a:pt x="20423" y="48067"/>
                    <a:pt x="20817" y="47985"/>
                    <a:pt x="21211" y="47898"/>
                  </a:cubicBezTo>
                  <a:close/>
                  <a:moveTo>
                    <a:pt x="21781" y="48454"/>
                  </a:moveTo>
                  <a:cubicBezTo>
                    <a:pt x="21635" y="48322"/>
                    <a:pt x="21496" y="48191"/>
                    <a:pt x="21361" y="48056"/>
                  </a:cubicBezTo>
                  <a:cubicBezTo>
                    <a:pt x="20982" y="48142"/>
                    <a:pt x="20596" y="48225"/>
                    <a:pt x="20209" y="48304"/>
                  </a:cubicBezTo>
                  <a:cubicBezTo>
                    <a:pt x="20367" y="48431"/>
                    <a:pt x="20528" y="48559"/>
                    <a:pt x="20701" y="48683"/>
                  </a:cubicBezTo>
                  <a:cubicBezTo>
                    <a:pt x="21080" y="48626"/>
                    <a:pt x="21455" y="48562"/>
                    <a:pt x="21826" y="48495"/>
                  </a:cubicBezTo>
                  <a:cubicBezTo>
                    <a:pt x="21811" y="48484"/>
                    <a:pt x="21796" y="48469"/>
                    <a:pt x="21781" y="48454"/>
                  </a:cubicBezTo>
                  <a:close/>
                  <a:moveTo>
                    <a:pt x="23185" y="48232"/>
                  </a:moveTo>
                  <a:cubicBezTo>
                    <a:pt x="23023" y="48063"/>
                    <a:pt x="22873" y="47891"/>
                    <a:pt x="22731" y="47718"/>
                  </a:cubicBezTo>
                  <a:cubicBezTo>
                    <a:pt x="22340" y="47823"/>
                    <a:pt x="21947" y="47921"/>
                    <a:pt x="21549" y="48015"/>
                  </a:cubicBezTo>
                  <a:cubicBezTo>
                    <a:pt x="21658" y="48120"/>
                    <a:pt x="21770" y="48229"/>
                    <a:pt x="21887" y="48334"/>
                  </a:cubicBezTo>
                  <a:cubicBezTo>
                    <a:pt x="21935" y="48375"/>
                    <a:pt x="21984" y="48420"/>
                    <a:pt x="22029" y="48461"/>
                  </a:cubicBezTo>
                  <a:cubicBezTo>
                    <a:pt x="22419" y="48390"/>
                    <a:pt x="22802" y="48311"/>
                    <a:pt x="23185" y="48232"/>
                  </a:cubicBezTo>
                  <a:close/>
                  <a:moveTo>
                    <a:pt x="23845" y="48863"/>
                  </a:moveTo>
                  <a:cubicBezTo>
                    <a:pt x="23755" y="48784"/>
                    <a:pt x="23669" y="48705"/>
                    <a:pt x="23586" y="48626"/>
                  </a:cubicBezTo>
                  <a:cubicBezTo>
                    <a:pt x="23500" y="48547"/>
                    <a:pt x="23421" y="48469"/>
                    <a:pt x="23339" y="48390"/>
                  </a:cubicBezTo>
                  <a:cubicBezTo>
                    <a:pt x="22967" y="48469"/>
                    <a:pt x="22592" y="48544"/>
                    <a:pt x="22217" y="48615"/>
                  </a:cubicBezTo>
                  <a:cubicBezTo>
                    <a:pt x="22386" y="48758"/>
                    <a:pt x="22562" y="48893"/>
                    <a:pt x="22749" y="49031"/>
                  </a:cubicBezTo>
                  <a:cubicBezTo>
                    <a:pt x="23117" y="48979"/>
                    <a:pt x="23481" y="48923"/>
                    <a:pt x="23845" y="48863"/>
                  </a:cubicBezTo>
                  <a:close/>
                  <a:moveTo>
                    <a:pt x="24029" y="49016"/>
                  </a:moveTo>
                  <a:cubicBezTo>
                    <a:pt x="23676" y="49077"/>
                    <a:pt x="23320" y="49133"/>
                    <a:pt x="22963" y="49185"/>
                  </a:cubicBezTo>
                  <a:cubicBezTo>
                    <a:pt x="23151" y="49317"/>
                    <a:pt x="23342" y="49444"/>
                    <a:pt x="23541" y="49572"/>
                  </a:cubicBezTo>
                  <a:cubicBezTo>
                    <a:pt x="23890" y="49538"/>
                    <a:pt x="24235" y="49500"/>
                    <a:pt x="24580" y="49459"/>
                  </a:cubicBezTo>
                  <a:cubicBezTo>
                    <a:pt x="24389" y="49313"/>
                    <a:pt x="24205" y="49167"/>
                    <a:pt x="24029" y="49016"/>
                  </a:cubicBezTo>
                  <a:close/>
                  <a:moveTo>
                    <a:pt x="25368" y="48818"/>
                  </a:moveTo>
                  <a:cubicBezTo>
                    <a:pt x="25353" y="48803"/>
                    <a:pt x="25338" y="48788"/>
                    <a:pt x="25327" y="48776"/>
                  </a:cubicBezTo>
                  <a:cubicBezTo>
                    <a:pt x="24967" y="48848"/>
                    <a:pt x="24599" y="48919"/>
                    <a:pt x="24235" y="48983"/>
                  </a:cubicBezTo>
                  <a:cubicBezTo>
                    <a:pt x="24419" y="49133"/>
                    <a:pt x="24610" y="49283"/>
                    <a:pt x="24809" y="49429"/>
                  </a:cubicBezTo>
                  <a:cubicBezTo>
                    <a:pt x="25166" y="49384"/>
                    <a:pt x="25522" y="49335"/>
                    <a:pt x="25871" y="49279"/>
                  </a:cubicBezTo>
                  <a:cubicBezTo>
                    <a:pt x="25699" y="49125"/>
                    <a:pt x="25530" y="48971"/>
                    <a:pt x="25368" y="48818"/>
                  </a:cubicBezTo>
                  <a:moveTo>
                    <a:pt x="27158" y="49058"/>
                  </a:moveTo>
                  <a:cubicBezTo>
                    <a:pt x="27121" y="49020"/>
                    <a:pt x="27079" y="48979"/>
                    <a:pt x="27042" y="48938"/>
                  </a:cubicBezTo>
                  <a:cubicBezTo>
                    <a:pt x="26895" y="48788"/>
                    <a:pt x="26757" y="48638"/>
                    <a:pt x="26625" y="48484"/>
                  </a:cubicBezTo>
                  <a:cubicBezTo>
                    <a:pt x="26550" y="48502"/>
                    <a:pt x="26475" y="48521"/>
                    <a:pt x="26400" y="48536"/>
                  </a:cubicBezTo>
                  <a:cubicBezTo>
                    <a:pt x="26108" y="48608"/>
                    <a:pt x="25811" y="48675"/>
                    <a:pt x="25511" y="48735"/>
                  </a:cubicBezTo>
                  <a:cubicBezTo>
                    <a:pt x="25691" y="48908"/>
                    <a:pt x="25879" y="49080"/>
                    <a:pt x="26078" y="49249"/>
                  </a:cubicBezTo>
                  <a:cubicBezTo>
                    <a:pt x="26441" y="49189"/>
                    <a:pt x="26802" y="49125"/>
                    <a:pt x="27158" y="49058"/>
                  </a:cubicBezTo>
                  <a:moveTo>
                    <a:pt x="27316" y="49215"/>
                  </a:moveTo>
                  <a:cubicBezTo>
                    <a:pt x="26967" y="49283"/>
                    <a:pt x="26614" y="49343"/>
                    <a:pt x="26261" y="49403"/>
                  </a:cubicBezTo>
                  <a:cubicBezTo>
                    <a:pt x="26456" y="49564"/>
                    <a:pt x="26663" y="49726"/>
                    <a:pt x="26877" y="49879"/>
                  </a:cubicBezTo>
                  <a:cubicBezTo>
                    <a:pt x="27222" y="49842"/>
                    <a:pt x="27563" y="49797"/>
                    <a:pt x="27901" y="49752"/>
                  </a:cubicBezTo>
                  <a:cubicBezTo>
                    <a:pt x="27698" y="49576"/>
                    <a:pt x="27503" y="49395"/>
                    <a:pt x="27316" y="49215"/>
                  </a:cubicBezTo>
                  <a:close/>
                  <a:moveTo>
                    <a:pt x="29150" y="49553"/>
                  </a:moveTo>
                  <a:cubicBezTo>
                    <a:pt x="28959" y="49362"/>
                    <a:pt x="28779" y="49170"/>
                    <a:pt x="28603" y="48975"/>
                  </a:cubicBezTo>
                  <a:cubicBezTo>
                    <a:pt x="28595" y="48964"/>
                    <a:pt x="28588" y="48956"/>
                    <a:pt x="28580" y="48945"/>
                  </a:cubicBezTo>
                  <a:cubicBezTo>
                    <a:pt x="28456" y="48975"/>
                    <a:pt x="28332" y="49001"/>
                    <a:pt x="28209" y="49028"/>
                  </a:cubicBezTo>
                  <a:cubicBezTo>
                    <a:pt x="27976" y="49080"/>
                    <a:pt x="27740" y="49129"/>
                    <a:pt x="27500" y="49178"/>
                  </a:cubicBezTo>
                  <a:cubicBezTo>
                    <a:pt x="27691" y="49362"/>
                    <a:pt x="27893" y="49542"/>
                    <a:pt x="28104" y="49722"/>
                  </a:cubicBezTo>
                  <a:cubicBezTo>
                    <a:pt x="28456" y="49669"/>
                    <a:pt x="28805" y="49613"/>
                    <a:pt x="29150" y="49553"/>
                  </a:cubicBezTo>
                  <a:close/>
                  <a:moveTo>
                    <a:pt x="29912" y="50258"/>
                  </a:moveTo>
                  <a:cubicBezTo>
                    <a:pt x="29702" y="50078"/>
                    <a:pt x="29503" y="49891"/>
                    <a:pt x="29308" y="49707"/>
                  </a:cubicBezTo>
                  <a:cubicBezTo>
                    <a:pt x="28974" y="49767"/>
                    <a:pt x="28633" y="49823"/>
                    <a:pt x="28287" y="49876"/>
                  </a:cubicBezTo>
                  <a:cubicBezTo>
                    <a:pt x="28490" y="50045"/>
                    <a:pt x="28700" y="50210"/>
                    <a:pt x="28918" y="50371"/>
                  </a:cubicBezTo>
                  <a:cubicBezTo>
                    <a:pt x="29252" y="50337"/>
                    <a:pt x="29586" y="50300"/>
                    <a:pt x="29912" y="50258"/>
                  </a:cubicBezTo>
                  <a:moveTo>
                    <a:pt x="30092" y="50412"/>
                  </a:moveTo>
                  <a:cubicBezTo>
                    <a:pt x="29777" y="50453"/>
                    <a:pt x="29454" y="50491"/>
                    <a:pt x="29132" y="50525"/>
                  </a:cubicBezTo>
                  <a:cubicBezTo>
                    <a:pt x="29338" y="50675"/>
                    <a:pt x="29548" y="50821"/>
                    <a:pt x="29762" y="50968"/>
                  </a:cubicBezTo>
                  <a:cubicBezTo>
                    <a:pt x="30077" y="50949"/>
                    <a:pt x="30392" y="50930"/>
                    <a:pt x="30700" y="50904"/>
                  </a:cubicBezTo>
                  <a:cubicBezTo>
                    <a:pt x="30494" y="50742"/>
                    <a:pt x="30291" y="50581"/>
                    <a:pt x="30092" y="50412"/>
                  </a:cubicBezTo>
                  <a:close/>
                  <a:moveTo>
                    <a:pt x="31886" y="50791"/>
                  </a:moveTo>
                  <a:cubicBezTo>
                    <a:pt x="31679" y="50611"/>
                    <a:pt x="31477" y="50423"/>
                    <a:pt x="31282" y="50236"/>
                  </a:cubicBezTo>
                  <a:cubicBezTo>
                    <a:pt x="30959" y="50292"/>
                    <a:pt x="30629" y="50341"/>
                    <a:pt x="30299" y="50386"/>
                  </a:cubicBezTo>
                  <a:cubicBezTo>
                    <a:pt x="30501" y="50555"/>
                    <a:pt x="30711" y="50720"/>
                    <a:pt x="30925" y="50885"/>
                  </a:cubicBezTo>
                  <a:cubicBezTo>
                    <a:pt x="31248" y="50859"/>
                    <a:pt x="31570" y="50829"/>
                    <a:pt x="31886" y="50791"/>
                  </a:cubicBezTo>
                  <a:moveTo>
                    <a:pt x="32066" y="50949"/>
                  </a:moveTo>
                  <a:cubicBezTo>
                    <a:pt x="31758" y="50983"/>
                    <a:pt x="31450" y="51016"/>
                    <a:pt x="31135" y="51043"/>
                  </a:cubicBezTo>
                  <a:cubicBezTo>
                    <a:pt x="31342" y="51193"/>
                    <a:pt x="31552" y="51343"/>
                    <a:pt x="31766" y="51493"/>
                  </a:cubicBezTo>
                  <a:cubicBezTo>
                    <a:pt x="32073" y="51482"/>
                    <a:pt x="32373" y="51467"/>
                    <a:pt x="32674" y="51448"/>
                  </a:cubicBezTo>
                  <a:cubicBezTo>
                    <a:pt x="32467" y="51283"/>
                    <a:pt x="32261" y="51118"/>
                    <a:pt x="32066" y="50949"/>
                  </a:cubicBezTo>
                  <a:close/>
                  <a:moveTo>
                    <a:pt x="33825" y="51358"/>
                  </a:moveTo>
                  <a:cubicBezTo>
                    <a:pt x="33615" y="51174"/>
                    <a:pt x="33413" y="50983"/>
                    <a:pt x="33218" y="50795"/>
                  </a:cubicBezTo>
                  <a:cubicBezTo>
                    <a:pt x="32906" y="50840"/>
                    <a:pt x="32587" y="50885"/>
                    <a:pt x="32268" y="50922"/>
                  </a:cubicBezTo>
                  <a:cubicBezTo>
                    <a:pt x="32471" y="51095"/>
                    <a:pt x="32681" y="51264"/>
                    <a:pt x="32899" y="51433"/>
                  </a:cubicBezTo>
                  <a:cubicBezTo>
                    <a:pt x="33210" y="51414"/>
                    <a:pt x="33522" y="51388"/>
                    <a:pt x="33825" y="51358"/>
                  </a:cubicBezTo>
                  <a:moveTo>
                    <a:pt x="34002" y="51515"/>
                  </a:moveTo>
                  <a:cubicBezTo>
                    <a:pt x="33705" y="51545"/>
                    <a:pt x="33409" y="51568"/>
                    <a:pt x="33105" y="51590"/>
                  </a:cubicBezTo>
                  <a:cubicBezTo>
                    <a:pt x="33311" y="51748"/>
                    <a:pt x="33525" y="51902"/>
                    <a:pt x="33739" y="52052"/>
                  </a:cubicBezTo>
                  <a:cubicBezTo>
                    <a:pt x="34036" y="52048"/>
                    <a:pt x="34328" y="52041"/>
                    <a:pt x="34617" y="52026"/>
                  </a:cubicBezTo>
                  <a:cubicBezTo>
                    <a:pt x="34407" y="51857"/>
                    <a:pt x="34201" y="51688"/>
                    <a:pt x="34002" y="51515"/>
                  </a:cubicBezTo>
                  <a:moveTo>
                    <a:pt x="35735" y="51962"/>
                  </a:moveTo>
                  <a:cubicBezTo>
                    <a:pt x="35525" y="51770"/>
                    <a:pt x="35322" y="51579"/>
                    <a:pt x="35124" y="51384"/>
                  </a:cubicBezTo>
                  <a:cubicBezTo>
                    <a:pt x="34820" y="51425"/>
                    <a:pt x="34516" y="51463"/>
                    <a:pt x="34204" y="51493"/>
                  </a:cubicBezTo>
                  <a:cubicBezTo>
                    <a:pt x="34411" y="51669"/>
                    <a:pt x="34621" y="51845"/>
                    <a:pt x="34838" y="52018"/>
                  </a:cubicBezTo>
                  <a:cubicBezTo>
                    <a:pt x="35142" y="52003"/>
                    <a:pt x="35443" y="51984"/>
                    <a:pt x="35735" y="51962"/>
                  </a:cubicBezTo>
                  <a:close/>
                  <a:moveTo>
                    <a:pt x="35912" y="52119"/>
                  </a:moveTo>
                  <a:cubicBezTo>
                    <a:pt x="35626" y="52142"/>
                    <a:pt x="35337" y="52161"/>
                    <a:pt x="35045" y="52176"/>
                  </a:cubicBezTo>
                  <a:cubicBezTo>
                    <a:pt x="35251" y="52337"/>
                    <a:pt x="35461" y="52495"/>
                    <a:pt x="35679" y="52652"/>
                  </a:cubicBezTo>
                  <a:lnTo>
                    <a:pt x="35750" y="52652"/>
                  </a:lnTo>
                  <a:lnTo>
                    <a:pt x="35750" y="52652"/>
                  </a:lnTo>
                  <a:cubicBezTo>
                    <a:pt x="36013" y="52652"/>
                    <a:pt x="36272" y="52648"/>
                    <a:pt x="36527" y="52641"/>
                  </a:cubicBezTo>
                  <a:cubicBezTo>
                    <a:pt x="36317" y="52468"/>
                    <a:pt x="36110" y="52296"/>
                    <a:pt x="35912" y="52119"/>
                  </a:cubicBezTo>
                  <a:close/>
                  <a:moveTo>
                    <a:pt x="37619" y="52600"/>
                  </a:moveTo>
                  <a:cubicBezTo>
                    <a:pt x="37405" y="52405"/>
                    <a:pt x="37198" y="52209"/>
                    <a:pt x="37000" y="52011"/>
                  </a:cubicBezTo>
                  <a:cubicBezTo>
                    <a:pt x="36707" y="52044"/>
                    <a:pt x="36411" y="52074"/>
                    <a:pt x="36110" y="52101"/>
                  </a:cubicBezTo>
                  <a:cubicBezTo>
                    <a:pt x="36317" y="52281"/>
                    <a:pt x="36531" y="52461"/>
                    <a:pt x="36748" y="52637"/>
                  </a:cubicBezTo>
                  <a:cubicBezTo>
                    <a:pt x="37041" y="52630"/>
                    <a:pt x="37330" y="52615"/>
                    <a:pt x="37619" y="52600"/>
                  </a:cubicBezTo>
                  <a:moveTo>
                    <a:pt x="37791" y="52757"/>
                  </a:moveTo>
                  <a:cubicBezTo>
                    <a:pt x="37514" y="52776"/>
                    <a:pt x="37232" y="52787"/>
                    <a:pt x="36951" y="52798"/>
                  </a:cubicBezTo>
                  <a:cubicBezTo>
                    <a:pt x="37157" y="52960"/>
                    <a:pt x="37367" y="53125"/>
                    <a:pt x="37585" y="53283"/>
                  </a:cubicBezTo>
                  <a:cubicBezTo>
                    <a:pt x="37848" y="53290"/>
                    <a:pt x="38110" y="53294"/>
                    <a:pt x="38373" y="53294"/>
                  </a:cubicBezTo>
                  <a:lnTo>
                    <a:pt x="38377" y="53294"/>
                  </a:lnTo>
                  <a:lnTo>
                    <a:pt x="38407" y="53294"/>
                  </a:lnTo>
                  <a:cubicBezTo>
                    <a:pt x="38197" y="53117"/>
                    <a:pt x="37990" y="52937"/>
                    <a:pt x="37791" y="52757"/>
                  </a:cubicBezTo>
                  <a:moveTo>
                    <a:pt x="39468" y="53275"/>
                  </a:moveTo>
                  <a:cubicBezTo>
                    <a:pt x="39258" y="53076"/>
                    <a:pt x="39052" y="52877"/>
                    <a:pt x="38849" y="52675"/>
                  </a:cubicBezTo>
                  <a:cubicBezTo>
                    <a:pt x="38568" y="52701"/>
                    <a:pt x="38279" y="52727"/>
                    <a:pt x="37990" y="52746"/>
                  </a:cubicBezTo>
                  <a:cubicBezTo>
                    <a:pt x="38197" y="52930"/>
                    <a:pt x="38407" y="53110"/>
                    <a:pt x="38624" y="53290"/>
                  </a:cubicBezTo>
                  <a:cubicBezTo>
                    <a:pt x="38909" y="53290"/>
                    <a:pt x="39191" y="53283"/>
                    <a:pt x="39468" y="53275"/>
                  </a:cubicBezTo>
                  <a:close/>
                  <a:moveTo>
                    <a:pt x="39641" y="53433"/>
                  </a:moveTo>
                  <a:cubicBezTo>
                    <a:pt x="39371" y="53444"/>
                    <a:pt x="39097" y="53451"/>
                    <a:pt x="38823" y="53455"/>
                  </a:cubicBezTo>
                  <a:cubicBezTo>
                    <a:pt x="39029" y="53620"/>
                    <a:pt x="39240" y="53785"/>
                    <a:pt x="39453" y="53947"/>
                  </a:cubicBezTo>
                  <a:cubicBezTo>
                    <a:pt x="39720" y="53962"/>
                    <a:pt x="39986" y="53969"/>
                    <a:pt x="40253" y="53977"/>
                  </a:cubicBezTo>
                  <a:cubicBezTo>
                    <a:pt x="40043" y="53797"/>
                    <a:pt x="39840" y="53616"/>
                    <a:pt x="39641" y="53433"/>
                  </a:cubicBezTo>
                  <a:moveTo>
                    <a:pt x="40677" y="53373"/>
                  </a:moveTo>
                  <a:cubicBezTo>
                    <a:pt x="40399" y="53395"/>
                    <a:pt x="40121" y="53410"/>
                    <a:pt x="39836" y="53425"/>
                  </a:cubicBezTo>
                  <a:cubicBezTo>
                    <a:pt x="40043" y="53609"/>
                    <a:pt x="40256" y="53797"/>
                    <a:pt x="40470" y="53980"/>
                  </a:cubicBezTo>
                  <a:cubicBezTo>
                    <a:pt x="40624" y="53980"/>
                    <a:pt x="40778" y="53980"/>
                    <a:pt x="40928" y="53980"/>
                  </a:cubicBezTo>
                  <a:lnTo>
                    <a:pt x="40932" y="53980"/>
                  </a:lnTo>
                  <a:cubicBezTo>
                    <a:pt x="41052" y="53980"/>
                    <a:pt x="41172" y="53980"/>
                    <a:pt x="41292" y="53980"/>
                  </a:cubicBezTo>
                  <a:cubicBezTo>
                    <a:pt x="41082" y="53782"/>
                    <a:pt x="40875" y="53575"/>
                    <a:pt x="40677" y="53373"/>
                  </a:cubicBezTo>
                  <a:moveTo>
                    <a:pt x="42328" y="53950"/>
                  </a:moveTo>
                  <a:cubicBezTo>
                    <a:pt x="42114" y="53725"/>
                    <a:pt x="41907" y="53500"/>
                    <a:pt x="41708" y="53271"/>
                  </a:cubicBezTo>
                  <a:cubicBezTo>
                    <a:pt x="41427" y="53305"/>
                    <a:pt x="41142" y="53335"/>
                    <a:pt x="40853" y="53358"/>
                  </a:cubicBezTo>
                  <a:cubicBezTo>
                    <a:pt x="41059" y="53568"/>
                    <a:pt x="41269" y="53774"/>
                    <a:pt x="41487" y="53977"/>
                  </a:cubicBezTo>
                  <a:cubicBezTo>
                    <a:pt x="41768" y="53973"/>
                    <a:pt x="42050" y="53962"/>
                    <a:pt x="42328" y="53950"/>
                  </a:cubicBezTo>
                  <a:moveTo>
                    <a:pt x="42474" y="54104"/>
                  </a:moveTo>
                  <a:cubicBezTo>
                    <a:pt x="42204" y="54119"/>
                    <a:pt x="41934" y="54130"/>
                    <a:pt x="41656" y="54134"/>
                  </a:cubicBezTo>
                  <a:cubicBezTo>
                    <a:pt x="41840" y="54303"/>
                    <a:pt x="42027" y="54472"/>
                    <a:pt x="42215" y="54637"/>
                  </a:cubicBezTo>
                  <a:cubicBezTo>
                    <a:pt x="42237" y="54656"/>
                    <a:pt x="42264" y="54678"/>
                    <a:pt x="42286" y="54697"/>
                  </a:cubicBezTo>
                  <a:cubicBezTo>
                    <a:pt x="42556" y="54708"/>
                    <a:pt x="42823" y="54712"/>
                    <a:pt x="43085" y="54716"/>
                  </a:cubicBezTo>
                  <a:cubicBezTo>
                    <a:pt x="42879" y="54513"/>
                    <a:pt x="42673" y="54311"/>
                    <a:pt x="42474" y="54104"/>
                  </a:cubicBezTo>
                  <a:moveTo>
                    <a:pt x="44102" y="54712"/>
                  </a:moveTo>
                  <a:cubicBezTo>
                    <a:pt x="43892" y="54487"/>
                    <a:pt x="43686" y="54258"/>
                    <a:pt x="43487" y="54029"/>
                  </a:cubicBezTo>
                  <a:cubicBezTo>
                    <a:pt x="43213" y="54055"/>
                    <a:pt x="42935" y="54078"/>
                    <a:pt x="42650" y="54093"/>
                  </a:cubicBezTo>
                  <a:cubicBezTo>
                    <a:pt x="42857" y="54303"/>
                    <a:pt x="43067" y="54513"/>
                    <a:pt x="43284" y="54720"/>
                  </a:cubicBezTo>
                  <a:cubicBezTo>
                    <a:pt x="43329" y="54720"/>
                    <a:pt x="43374" y="54720"/>
                    <a:pt x="43416" y="54720"/>
                  </a:cubicBezTo>
                  <a:lnTo>
                    <a:pt x="43419" y="54720"/>
                  </a:lnTo>
                  <a:cubicBezTo>
                    <a:pt x="43648" y="54720"/>
                    <a:pt x="43877" y="54716"/>
                    <a:pt x="44102" y="54712"/>
                  </a:cubicBezTo>
                  <a:moveTo>
                    <a:pt x="44849" y="55474"/>
                  </a:moveTo>
                  <a:cubicBezTo>
                    <a:pt x="44646" y="55275"/>
                    <a:pt x="44444" y="55072"/>
                    <a:pt x="44249" y="54866"/>
                  </a:cubicBezTo>
                  <a:cubicBezTo>
                    <a:pt x="43986" y="54873"/>
                    <a:pt x="43720" y="54877"/>
                    <a:pt x="43453" y="54877"/>
                  </a:cubicBezTo>
                  <a:cubicBezTo>
                    <a:pt x="43494" y="54918"/>
                    <a:pt x="43536" y="54956"/>
                    <a:pt x="43581" y="54997"/>
                  </a:cubicBezTo>
                  <a:cubicBezTo>
                    <a:pt x="43742" y="55147"/>
                    <a:pt x="43907" y="55297"/>
                    <a:pt x="44076" y="55444"/>
                  </a:cubicBezTo>
                  <a:cubicBezTo>
                    <a:pt x="44339" y="55459"/>
                    <a:pt x="44597" y="55474"/>
                    <a:pt x="44856" y="55481"/>
                  </a:cubicBezTo>
                  <a:cubicBezTo>
                    <a:pt x="44856" y="55477"/>
                    <a:pt x="44853" y="55477"/>
                    <a:pt x="44849" y="55474"/>
                  </a:cubicBezTo>
                  <a:close/>
                  <a:moveTo>
                    <a:pt x="45847" y="55500"/>
                  </a:moveTo>
                  <a:lnTo>
                    <a:pt x="45847" y="55500"/>
                  </a:lnTo>
                  <a:lnTo>
                    <a:pt x="45858" y="55500"/>
                  </a:lnTo>
                  <a:cubicBezTo>
                    <a:pt x="45648" y="55275"/>
                    <a:pt x="45445" y="55046"/>
                    <a:pt x="45247" y="54817"/>
                  </a:cubicBezTo>
                  <a:cubicBezTo>
                    <a:pt x="44976" y="54836"/>
                    <a:pt x="44703" y="54851"/>
                    <a:pt x="44429" y="54858"/>
                  </a:cubicBezTo>
                  <a:cubicBezTo>
                    <a:pt x="44594" y="55035"/>
                    <a:pt x="44766" y="55207"/>
                    <a:pt x="44943" y="55380"/>
                  </a:cubicBezTo>
                  <a:cubicBezTo>
                    <a:pt x="44980" y="55417"/>
                    <a:pt x="45018" y="55451"/>
                    <a:pt x="45051" y="55489"/>
                  </a:cubicBezTo>
                  <a:cubicBezTo>
                    <a:pt x="45322" y="55496"/>
                    <a:pt x="45584" y="55500"/>
                    <a:pt x="45847" y="55500"/>
                  </a:cubicBezTo>
                  <a:moveTo>
                    <a:pt x="46215" y="55875"/>
                  </a:moveTo>
                  <a:cubicBezTo>
                    <a:pt x="46143" y="55804"/>
                    <a:pt x="46072" y="55729"/>
                    <a:pt x="46004" y="55658"/>
                  </a:cubicBezTo>
                  <a:cubicBezTo>
                    <a:pt x="45952" y="55658"/>
                    <a:pt x="45899" y="55658"/>
                    <a:pt x="45847" y="55658"/>
                  </a:cubicBezTo>
                  <a:cubicBezTo>
                    <a:pt x="45641" y="55658"/>
                    <a:pt x="45430" y="55654"/>
                    <a:pt x="45220" y="55650"/>
                  </a:cubicBezTo>
                  <a:cubicBezTo>
                    <a:pt x="45423" y="55841"/>
                    <a:pt x="45629" y="56033"/>
                    <a:pt x="45836" y="56220"/>
                  </a:cubicBezTo>
                  <a:cubicBezTo>
                    <a:pt x="46095" y="56239"/>
                    <a:pt x="46350" y="56258"/>
                    <a:pt x="46605" y="56273"/>
                  </a:cubicBezTo>
                  <a:cubicBezTo>
                    <a:pt x="46473" y="56142"/>
                    <a:pt x="46342" y="56010"/>
                    <a:pt x="46215" y="55875"/>
                  </a:cubicBezTo>
                  <a:moveTo>
                    <a:pt x="47592" y="56314"/>
                  </a:moveTo>
                  <a:cubicBezTo>
                    <a:pt x="47588" y="56310"/>
                    <a:pt x="47584" y="56303"/>
                    <a:pt x="47577" y="56299"/>
                  </a:cubicBezTo>
                  <a:cubicBezTo>
                    <a:pt x="47378" y="56078"/>
                    <a:pt x="47179" y="55856"/>
                    <a:pt x="46988" y="55631"/>
                  </a:cubicBezTo>
                  <a:cubicBezTo>
                    <a:pt x="46834" y="55639"/>
                    <a:pt x="46676" y="55643"/>
                    <a:pt x="46519" y="55646"/>
                  </a:cubicBezTo>
                  <a:cubicBezTo>
                    <a:pt x="46406" y="55650"/>
                    <a:pt x="46293" y="55654"/>
                    <a:pt x="46181" y="55654"/>
                  </a:cubicBezTo>
                  <a:cubicBezTo>
                    <a:pt x="46222" y="55699"/>
                    <a:pt x="46263" y="55740"/>
                    <a:pt x="46308" y="55785"/>
                  </a:cubicBezTo>
                  <a:cubicBezTo>
                    <a:pt x="46470" y="55954"/>
                    <a:pt x="46635" y="56119"/>
                    <a:pt x="46800" y="56284"/>
                  </a:cubicBezTo>
                  <a:cubicBezTo>
                    <a:pt x="47066" y="56299"/>
                    <a:pt x="47333" y="56307"/>
                    <a:pt x="47592" y="56314"/>
                  </a:cubicBezTo>
                  <a:close/>
                  <a:moveTo>
                    <a:pt x="47738" y="56472"/>
                  </a:moveTo>
                  <a:cubicBezTo>
                    <a:pt x="47708" y="56472"/>
                    <a:pt x="47682" y="56472"/>
                    <a:pt x="47652" y="56472"/>
                  </a:cubicBezTo>
                  <a:cubicBezTo>
                    <a:pt x="47426" y="56464"/>
                    <a:pt x="47198" y="56457"/>
                    <a:pt x="46969" y="56445"/>
                  </a:cubicBezTo>
                  <a:cubicBezTo>
                    <a:pt x="47164" y="56637"/>
                    <a:pt x="47366" y="56828"/>
                    <a:pt x="47573" y="57016"/>
                  </a:cubicBezTo>
                  <a:cubicBezTo>
                    <a:pt x="47828" y="57042"/>
                    <a:pt x="48079" y="57065"/>
                    <a:pt x="48331" y="57087"/>
                  </a:cubicBezTo>
                  <a:cubicBezTo>
                    <a:pt x="48128" y="56884"/>
                    <a:pt x="47933" y="56678"/>
                    <a:pt x="47738" y="56472"/>
                  </a:cubicBezTo>
                  <a:moveTo>
                    <a:pt x="48803" y="57121"/>
                  </a:moveTo>
                  <a:cubicBezTo>
                    <a:pt x="48972" y="57132"/>
                    <a:pt x="49141" y="57143"/>
                    <a:pt x="49306" y="57151"/>
                  </a:cubicBezTo>
                  <a:cubicBezTo>
                    <a:pt x="49104" y="56926"/>
                    <a:pt x="48905" y="56701"/>
                    <a:pt x="48710" y="56475"/>
                  </a:cubicBezTo>
                  <a:cubicBezTo>
                    <a:pt x="48575" y="56475"/>
                    <a:pt x="48436" y="56475"/>
                    <a:pt x="48297" y="56475"/>
                  </a:cubicBezTo>
                  <a:lnTo>
                    <a:pt x="48293" y="56475"/>
                  </a:lnTo>
                  <a:cubicBezTo>
                    <a:pt x="48169" y="56475"/>
                    <a:pt x="48042" y="56475"/>
                    <a:pt x="47914" y="56475"/>
                  </a:cubicBezTo>
                  <a:cubicBezTo>
                    <a:pt x="48113" y="56686"/>
                    <a:pt x="48316" y="56896"/>
                    <a:pt x="48526" y="57102"/>
                  </a:cubicBezTo>
                  <a:cubicBezTo>
                    <a:pt x="48620" y="57110"/>
                    <a:pt x="48710" y="57113"/>
                    <a:pt x="48803" y="57121"/>
                  </a:cubicBezTo>
                  <a:moveTo>
                    <a:pt x="49453" y="57308"/>
                  </a:moveTo>
                  <a:cubicBezTo>
                    <a:pt x="49235" y="57301"/>
                    <a:pt x="49014" y="57286"/>
                    <a:pt x="48792" y="57271"/>
                  </a:cubicBezTo>
                  <a:cubicBezTo>
                    <a:pt x="48758" y="57271"/>
                    <a:pt x="48725" y="57267"/>
                    <a:pt x="48691" y="57267"/>
                  </a:cubicBezTo>
                  <a:cubicBezTo>
                    <a:pt x="48886" y="57455"/>
                    <a:pt x="49085" y="57646"/>
                    <a:pt x="49287" y="57834"/>
                  </a:cubicBezTo>
                  <a:cubicBezTo>
                    <a:pt x="49513" y="57860"/>
                    <a:pt x="49734" y="57886"/>
                    <a:pt x="49959" y="57912"/>
                  </a:cubicBezTo>
                  <a:cubicBezTo>
                    <a:pt x="49985" y="57912"/>
                    <a:pt x="50008" y="57916"/>
                    <a:pt x="50034" y="57920"/>
                  </a:cubicBezTo>
                  <a:cubicBezTo>
                    <a:pt x="49835" y="57717"/>
                    <a:pt x="49644" y="57515"/>
                    <a:pt x="49453" y="57308"/>
                  </a:cubicBezTo>
                  <a:close/>
                  <a:moveTo>
                    <a:pt x="51002" y="58006"/>
                  </a:moveTo>
                  <a:cubicBezTo>
                    <a:pt x="50800" y="57785"/>
                    <a:pt x="50604" y="57560"/>
                    <a:pt x="50413" y="57335"/>
                  </a:cubicBezTo>
                  <a:cubicBezTo>
                    <a:pt x="50154" y="57335"/>
                    <a:pt x="49895" y="57327"/>
                    <a:pt x="49629" y="57316"/>
                  </a:cubicBezTo>
                  <a:cubicBezTo>
                    <a:pt x="49824" y="57526"/>
                    <a:pt x="50027" y="57732"/>
                    <a:pt x="50229" y="57939"/>
                  </a:cubicBezTo>
                  <a:cubicBezTo>
                    <a:pt x="50488" y="57965"/>
                    <a:pt x="50747" y="57988"/>
                    <a:pt x="51002" y="58006"/>
                  </a:cubicBezTo>
                  <a:moveTo>
                    <a:pt x="51148" y="58168"/>
                  </a:moveTo>
                  <a:cubicBezTo>
                    <a:pt x="50901" y="58149"/>
                    <a:pt x="50649" y="58130"/>
                    <a:pt x="50398" y="58104"/>
                  </a:cubicBezTo>
                  <a:cubicBezTo>
                    <a:pt x="50589" y="58295"/>
                    <a:pt x="50785" y="58483"/>
                    <a:pt x="50983" y="58670"/>
                  </a:cubicBezTo>
                  <a:cubicBezTo>
                    <a:pt x="51028" y="58678"/>
                    <a:pt x="51077" y="58685"/>
                    <a:pt x="51122" y="58689"/>
                  </a:cubicBezTo>
                  <a:cubicBezTo>
                    <a:pt x="51325" y="58719"/>
                    <a:pt x="51524" y="58749"/>
                    <a:pt x="51723" y="58772"/>
                  </a:cubicBezTo>
                  <a:cubicBezTo>
                    <a:pt x="51527" y="58573"/>
                    <a:pt x="51336" y="58370"/>
                    <a:pt x="51148" y="58168"/>
                  </a:cubicBezTo>
                  <a:moveTo>
                    <a:pt x="52683" y="58880"/>
                  </a:moveTo>
                  <a:cubicBezTo>
                    <a:pt x="52484" y="58659"/>
                    <a:pt x="52293" y="58438"/>
                    <a:pt x="52105" y="58216"/>
                  </a:cubicBezTo>
                  <a:cubicBezTo>
                    <a:pt x="51846" y="58209"/>
                    <a:pt x="51587" y="58194"/>
                    <a:pt x="51325" y="58179"/>
                  </a:cubicBezTo>
                  <a:cubicBezTo>
                    <a:pt x="51520" y="58385"/>
                    <a:pt x="51715" y="58592"/>
                    <a:pt x="51918" y="58798"/>
                  </a:cubicBezTo>
                  <a:cubicBezTo>
                    <a:pt x="52177" y="58828"/>
                    <a:pt x="52432" y="58854"/>
                    <a:pt x="52683" y="58880"/>
                  </a:cubicBezTo>
                  <a:close/>
                  <a:moveTo>
                    <a:pt x="52829" y="59042"/>
                  </a:moveTo>
                  <a:cubicBezTo>
                    <a:pt x="52582" y="59019"/>
                    <a:pt x="52334" y="58993"/>
                    <a:pt x="52087" y="58963"/>
                  </a:cubicBezTo>
                  <a:cubicBezTo>
                    <a:pt x="52274" y="59154"/>
                    <a:pt x="52469" y="59342"/>
                    <a:pt x="52664" y="59530"/>
                  </a:cubicBezTo>
                  <a:cubicBezTo>
                    <a:pt x="52908" y="59571"/>
                    <a:pt x="53156" y="59608"/>
                    <a:pt x="53396" y="59646"/>
                  </a:cubicBezTo>
                  <a:cubicBezTo>
                    <a:pt x="53205" y="59447"/>
                    <a:pt x="53017" y="59244"/>
                    <a:pt x="52829" y="59042"/>
                  </a:cubicBezTo>
                  <a:close/>
                  <a:moveTo>
                    <a:pt x="54353" y="59770"/>
                  </a:moveTo>
                  <a:cubicBezTo>
                    <a:pt x="54158" y="59552"/>
                    <a:pt x="53966" y="59334"/>
                    <a:pt x="53779" y="59113"/>
                  </a:cubicBezTo>
                  <a:cubicBezTo>
                    <a:pt x="53524" y="59098"/>
                    <a:pt x="53265" y="59079"/>
                    <a:pt x="53006" y="59057"/>
                  </a:cubicBezTo>
                  <a:cubicBezTo>
                    <a:pt x="53197" y="59263"/>
                    <a:pt x="53392" y="59470"/>
                    <a:pt x="53591" y="59672"/>
                  </a:cubicBezTo>
                  <a:cubicBezTo>
                    <a:pt x="53846" y="59710"/>
                    <a:pt x="54098" y="59743"/>
                    <a:pt x="54353" y="59770"/>
                  </a:cubicBezTo>
                  <a:close/>
                  <a:moveTo>
                    <a:pt x="54499" y="59935"/>
                  </a:moveTo>
                  <a:cubicBezTo>
                    <a:pt x="54251" y="59905"/>
                    <a:pt x="54008" y="59875"/>
                    <a:pt x="53760" y="59841"/>
                  </a:cubicBezTo>
                  <a:cubicBezTo>
                    <a:pt x="53948" y="60032"/>
                    <a:pt x="54135" y="60216"/>
                    <a:pt x="54330" y="60404"/>
                  </a:cubicBezTo>
                  <a:cubicBezTo>
                    <a:pt x="54574" y="60449"/>
                    <a:pt x="54818" y="60494"/>
                    <a:pt x="55058" y="60531"/>
                  </a:cubicBezTo>
                  <a:cubicBezTo>
                    <a:pt x="54867" y="60336"/>
                    <a:pt x="54679" y="60134"/>
                    <a:pt x="54499" y="59935"/>
                  </a:cubicBezTo>
                  <a:moveTo>
                    <a:pt x="56007" y="60678"/>
                  </a:moveTo>
                  <a:cubicBezTo>
                    <a:pt x="55812" y="60460"/>
                    <a:pt x="55625" y="60242"/>
                    <a:pt x="55441" y="60025"/>
                  </a:cubicBezTo>
                  <a:cubicBezTo>
                    <a:pt x="55186" y="60006"/>
                    <a:pt x="54931" y="59980"/>
                    <a:pt x="54675" y="59954"/>
                  </a:cubicBezTo>
                  <a:cubicBezTo>
                    <a:pt x="54863" y="60160"/>
                    <a:pt x="55054" y="60363"/>
                    <a:pt x="55253" y="60565"/>
                  </a:cubicBezTo>
                  <a:cubicBezTo>
                    <a:pt x="55505" y="60606"/>
                    <a:pt x="55756" y="60644"/>
                    <a:pt x="56007" y="60678"/>
                  </a:cubicBezTo>
                  <a:moveTo>
                    <a:pt x="56154" y="60839"/>
                  </a:moveTo>
                  <a:cubicBezTo>
                    <a:pt x="55910" y="60809"/>
                    <a:pt x="55666" y="60771"/>
                    <a:pt x="55418" y="60734"/>
                  </a:cubicBezTo>
                  <a:cubicBezTo>
                    <a:pt x="55606" y="60922"/>
                    <a:pt x="55793" y="61109"/>
                    <a:pt x="55985" y="61293"/>
                  </a:cubicBezTo>
                  <a:cubicBezTo>
                    <a:pt x="56229" y="61346"/>
                    <a:pt x="56469" y="61391"/>
                    <a:pt x="56709" y="61436"/>
                  </a:cubicBezTo>
                  <a:cubicBezTo>
                    <a:pt x="56521" y="61240"/>
                    <a:pt x="56334" y="61042"/>
                    <a:pt x="56154" y="60839"/>
                  </a:cubicBezTo>
                  <a:close/>
                  <a:moveTo>
                    <a:pt x="57651" y="61597"/>
                  </a:moveTo>
                  <a:cubicBezTo>
                    <a:pt x="57459" y="61383"/>
                    <a:pt x="57272" y="61165"/>
                    <a:pt x="57092" y="60952"/>
                  </a:cubicBezTo>
                  <a:cubicBezTo>
                    <a:pt x="56837" y="60925"/>
                    <a:pt x="56585" y="60895"/>
                    <a:pt x="56330" y="60862"/>
                  </a:cubicBezTo>
                  <a:cubicBezTo>
                    <a:pt x="56518" y="61068"/>
                    <a:pt x="56709" y="61270"/>
                    <a:pt x="56904" y="61469"/>
                  </a:cubicBezTo>
                  <a:cubicBezTo>
                    <a:pt x="57152" y="61514"/>
                    <a:pt x="57403" y="61559"/>
                    <a:pt x="57651" y="61597"/>
                  </a:cubicBezTo>
                  <a:moveTo>
                    <a:pt x="57801" y="61762"/>
                  </a:moveTo>
                  <a:cubicBezTo>
                    <a:pt x="57557" y="61724"/>
                    <a:pt x="57313" y="61683"/>
                    <a:pt x="57069" y="61642"/>
                  </a:cubicBezTo>
                  <a:cubicBezTo>
                    <a:pt x="57253" y="61830"/>
                    <a:pt x="57441" y="62017"/>
                    <a:pt x="57632" y="62197"/>
                  </a:cubicBezTo>
                  <a:cubicBezTo>
                    <a:pt x="57872" y="62254"/>
                    <a:pt x="58112" y="62302"/>
                    <a:pt x="58349" y="62351"/>
                  </a:cubicBezTo>
                  <a:cubicBezTo>
                    <a:pt x="58165" y="62156"/>
                    <a:pt x="57981" y="61961"/>
                    <a:pt x="57801" y="61762"/>
                  </a:cubicBezTo>
                  <a:close/>
                  <a:moveTo>
                    <a:pt x="59287" y="62527"/>
                  </a:moveTo>
                  <a:cubicBezTo>
                    <a:pt x="59099" y="62317"/>
                    <a:pt x="58911" y="62103"/>
                    <a:pt x="58731" y="61886"/>
                  </a:cubicBezTo>
                  <a:cubicBezTo>
                    <a:pt x="58480" y="61856"/>
                    <a:pt x="58229" y="61822"/>
                    <a:pt x="57973" y="61785"/>
                  </a:cubicBezTo>
                  <a:cubicBezTo>
                    <a:pt x="58161" y="61991"/>
                    <a:pt x="58349" y="62190"/>
                    <a:pt x="58544" y="62389"/>
                  </a:cubicBezTo>
                  <a:cubicBezTo>
                    <a:pt x="58791" y="62437"/>
                    <a:pt x="59039" y="62486"/>
                    <a:pt x="59287" y="62527"/>
                  </a:cubicBezTo>
                  <a:moveTo>
                    <a:pt x="59437" y="62693"/>
                  </a:moveTo>
                  <a:cubicBezTo>
                    <a:pt x="59193" y="62651"/>
                    <a:pt x="58953" y="62610"/>
                    <a:pt x="58709" y="62561"/>
                  </a:cubicBezTo>
                  <a:cubicBezTo>
                    <a:pt x="58893" y="62749"/>
                    <a:pt x="59080" y="62933"/>
                    <a:pt x="59268" y="63116"/>
                  </a:cubicBezTo>
                  <a:cubicBezTo>
                    <a:pt x="59504" y="63173"/>
                    <a:pt x="59744" y="63229"/>
                    <a:pt x="59981" y="63282"/>
                  </a:cubicBezTo>
                  <a:cubicBezTo>
                    <a:pt x="59797" y="63086"/>
                    <a:pt x="59613" y="62888"/>
                    <a:pt x="59437" y="62693"/>
                  </a:cubicBezTo>
                  <a:moveTo>
                    <a:pt x="60915" y="63469"/>
                  </a:moveTo>
                  <a:cubicBezTo>
                    <a:pt x="60727" y="63259"/>
                    <a:pt x="60544" y="63049"/>
                    <a:pt x="60363" y="62835"/>
                  </a:cubicBezTo>
                  <a:cubicBezTo>
                    <a:pt x="60112" y="62798"/>
                    <a:pt x="59861" y="62760"/>
                    <a:pt x="59609" y="62723"/>
                  </a:cubicBezTo>
                  <a:cubicBezTo>
                    <a:pt x="59793" y="62921"/>
                    <a:pt x="59981" y="63124"/>
                    <a:pt x="60172" y="63323"/>
                  </a:cubicBezTo>
                  <a:cubicBezTo>
                    <a:pt x="60420" y="63372"/>
                    <a:pt x="60667" y="63424"/>
                    <a:pt x="60915" y="63469"/>
                  </a:cubicBezTo>
                  <a:moveTo>
                    <a:pt x="61065" y="63634"/>
                  </a:moveTo>
                  <a:cubicBezTo>
                    <a:pt x="60821" y="63589"/>
                    <a:pt x="60581" y="63544"/>
                    <a:pt x="60341" y="63492"/>
                  </a:cubicBezTo>
                  <a:cubicBezTo>
                    <a:pt x="60521" y="63679"/>
                    <a:pt x="60709" y="63863"/>
                    <a:pt x="60896" y="64047"/>
                  </a:cubicBezTo>
                  <a:cubicBezTo>
                    <a:pt x="61133" y="64107"/>
                    <a:pt x="61369" y="64163"/>
                    <a:pt x="61609" y="64220"/>
                  </a:cubicBezTo>
                  <a:cubicBezTo>
                    <a:pt x="61422" y="64024"/>
                    <a:pt x="61241" y="63829"/>
                    <a:pt x="61065" y="63634"/>
                  </a:cubicBezTo>
                  <a:moveTo>
                    <a:pt x="62536" y="64422"/>
                  </a:moveTo>
                  <a:cubicBezTo>
                    <a:pt x="62348" y="64212"/>
                    <a:pt x="62164" y="64002"/>
                    <a:pt x="61988" y="63792"/>
                  </a:cubicBezTo>
                  <a:cubicBezTo>
                    <a:pt x="61737" y="63751"/>
                    <a:pt x="61489" y="63709"/>
                    <a:pt x="61238" y="63664"/>
                  </a:cubicBezTo>
                  <a:cubicBezTo>
                    <a:pt x="61422" y="63867"/>
                    <a:pt x="61609" y="64066"/>
                    <a:pt x="61797" y="64261"/>
                  </a:cubicBezTo>
                  <a:cubicBezTo>
                    <a:pt x="62044" y="64317"/>
                    <a:pt x="62292" y="64370"/>
                    <a:pt x="62536" y="64422"/>
                  </a:cubicBezTo>
                  <a:close/>
                  <a:moveTo>
                    <a:pt x="62686" y="64587"/>
                  </a:moveTo>
                  <a:cubicBezTo>
                    <a:pt x="62446" y="64538"/>
                    <a:pt x="62206" y="64486"/>
                    <a:pt x="61966" y="64433"/>
                  </a:cubicBezTo>
                  <a:cubicBezTo>
                    <a:pt x="62146" y="64621"/>
                    <a:pt x="62330" y="64801"/>
                    <a:pt x="62517" y="64985"/>
                  </a:cubicBezTo>
                  <a:cubicBezTo>
                    <a:pt x="62753" y="65049"/>
                    <a:pt x="62990" y="65109"/>
                    <a:pt x="63226" y="65165"/>
                  </a:cubicBezTo>
                  <a:cubicBezTo>
                    <a:pt x="63042" y="64974"/>
                    <a:pt x="62862" y="64782"/>
                    <a:pt x="62686" y="64587"/>
                  </a:cubicBezTo>
                  <a:moveTo>
                    <a:pt x="64153" y="65379"/>
                  </a:moveTo>
                  <a:cubicBezTo>
                    <a:pt x="63965" y="65173"/>
                    <a:pt x="63782" y="64966"/>
                    <a:pt x="63605" y="64756"/>
                  </a:cubicBezTo>
                  <a:cubicBezTo>
                    <a:pt x="63354" y="64711"/>
                    <a:pt x="63106" y="64666"/>
                    <a:pt x="62859" y="64621"/>
                  </a:cubicBezTo>
                  <a:cubicBezTo>
                    <a:pt x="63039" y="64820"/>
                    <a:pt x="63226" y="65015"/>
                    <a:pt x="63414" y="65214"/>
                  </a:cubicBezTo>
                  <a:cubicBezTo>
                    <a:pt x="63661" y="65270"/>
                    <a:pt x="63905" y="65326"/>
                    <a:pt x="64153" y="65379"/>
                  </a:cubicBezTo>
                  <a:close/>
                  <a:moveTo>
                    <a:pt x="64299" y="65544"/>
                  </a:moveTo>
                  <a:cubicBezTo>
                    <a:pt x="64063" y="65495"/>
                    <a:pt x="63823" y="65443"/>
                    <a:pt x="63583" y="65386"/>
                  </a:cubicBezTo>
                  <a:cubicBezTo>
                    <a:pt x="63763" y="65570"/>
                    <a:pt x="63947" y="65750"/>
                    <a:pt x="64130" y="65934"/>
                  </a:cubicBezTo>
                  <a:cubicBezTo>
                    <a:pt x="64367" y="65998"/>
                    <a:pt x="64603" y="66062"/>
                    <a:pt x="64840" y="66122"/>
                  </a:cubicBezTo>
                  <a:cubicBezTo>
                    <a:pt x="64656" y="65930"/>
                    <a:pt x="64476" y="65739"/>
                    <a:pt x="64299" y="65544"/>
                  </a:cubicBezTo>
                  <a:moveTo>
                    <a:pt x="65763" y="66347"/>
                  </a:moveTo>
                  <a:cubicBezTo>
                    <a:pt x="65575" y="66144"/>
                    <a:pt x="65395" y="65938"/>
                    <a:pt x="65215" y="65728"/>
                  </a:cubicBezTo>
                  <a:cubicBezTo>
                    <a:pt x="64967" y="65683"/>
                    <a:pt x="64720" y="65634"/>
                    <a:pt x="64472" y="65582"/>
                  </a:cubicBezTo>
                  <a:cubicBezTo>
                    <a:pt x="64656" y="65780"/>
                    <a:pt x="64840" y="65976"/>
                    <a:pt x="65027" y="66171"/>
                  </a:cubicBezTo>
                  <a:cubicBezTo>
                    <a:pt x="65271" y="66234"/>
                    <a:pt x="65515" y="66291"/>
                    <a:pt x="65763" y="66347"/>
                  </a:cubicBezTo>
                  <a:close/>
                  <a:moveTo>
                    <a:pt x="65909" y="66512"/>
                  </a:moveTo>
                  <a:cubicBezTo>
                    <a:pt x="65673" y="66460"/>
                    <a:pt x="65432" y="66403"/>
                    <a:pt x="65196" y="66343"/>
                  </a:cubicBezTo>
                  <a:cubicBezTo>
                    <a:pt x="65376" y="66527"/>
                    <a:pt x="65556" y="66707"/>
                    <a:pt x="65740" y="66891"/>
                  </a:cubicBezTo>
                  <a:cubicBezTo>
                    <a:pt x="65976" y="66959"/>
                    <a:pt x="66213" y="67022"/>
                    <a:pt x="66449" y="67086"/>
                  </a:cubicBezTo>
                  <a:cubicBezTo>
                    <a:pt x="66265" y="66898"/>
                    <a:pt x="66085" y="66707"/>
                    <a:pt x="65909" y="66512"/>
                  </a:cubicBezTo>
                  <a:close/>
                  <a:moveTo>
                    <a:pt x="67368" y="67322"/>
                  </a:moveTo>
                  <a:cubicBezTo>
                    <a:pt x="67181" y="67120"/>
                    <a:pt x="67001" y="66914"/>
                    <a:pt x="66824" y="66707"/>
                  </a:cubicBezTo>
                  <a:cubicBezTo>
                    <a:pt x="66577" y="66658"/>
                    <a:pt x="66329" y="66606"/>
                    <a:pt x="66082" y="66550"/>
                  </a:cubicBezTo>
                  <a:cubicBezTo>
                    <a:pt x="66262" y="66748"/>
                    <a:pt x="66445" y="66944"/>
                    <a:pt x="66633" y="67139"/>
                  </a:cubicBezTo>
                  <a:cubicBezTo>
                    <a:pt x="66877" y="67202"/>
                    <a:pt x="67121" y="67262"/>
                    <a:pt x="67368" y="67322"/>
                  </a:cubicBezTo>
                  <a:moveTo>
                    <a:pt x="67515" y="67488"/>
                  </a:moveTo>
                  <a:cubicBezTo>
                    <a:pt x="67278" y="67431"/>
                    <a:pt x="67038" y="67371"/>
                    <a:pt x="66802" y="67311"/>
                  </a:cubicBezTo>
                  <a:cubicBezTo>
                    <a:pt x="66982" y="67491"/>
                    <a:pt x="67162" y="67675"/>
                    <a:pt x="67346" y="67852"/>
                  </a:cubicBezTo>
                  <a:cubicBezTo>
                    <a:pt x="67582" y="67923"/>
                    <a:pt x="67815" y="67994"/>
                    <a:pt x="68051" y="68058"/>
                  </a:cubicBezTo>
                  <a:cubicBezTo>
                    <a:pt x="67871" y="67870"/>
                    <a:pt x="67691" y="67679"/>
                    <a:pt x="67515" y="67488"/>
                  </a:cubicBezTo>
                  <a:close/>
                  <a:moveTo>
                    <a:pt x="68967" y="68305"/>
                  </a:moveTo>
                  <a:cubicBezTo>
                    <a:pt x="68783" y="68103"/>
                    <a:pt x="68603" y="67897"/>
                    <a:pt x="68427" y="67694"/>
                  </a:cubicBezTo>
                  <a:cubicBezTo>
                    <a:pt x="68179" y="67641"/>
                    <a:pt x="67931" y="67585"/>
                    <a:pt x="67684" y="67529"/>
                  </a:cubicBezTo>
                  <a:cubicBezTo>
                    <a:pt x="67867" y="67724"/>
                    <a:pt x="68051" y="67915"/>
                    <a:pt x="68235" y="68110"/>
                  </a:cubicBezTo>
                  <a:cubicBezTo>
                    <a:pt x="68479" y="68178"/>
                    <a:pt x="68723" y="68242"/>
                    <a:pt x="68967" y="68305"/>
                  </a:cubicBezTo>
                  <a:close/>
                  <a:moveTo>
                    <a:pt x="69117" y="68467"/>
                  </a:moveTo>
                  <a:cubicBezTo>
                    <a:pt x="68881" y="68411"/>
                    <a:pt x="68644" y="68347"/>
                    <a:pt x="68404" y="68283"/>
                  </a:cubicBezTo>
                  <a:cubicBezTo>
                    <a:pt x="68584" y="68463"/>
                    <a:pt x="68764" y="68643"/>
                    <a:pt x="68948" y="68823"/>
                  </a:cubicBezTo>
                  <a:cubicBezTo>
                    <a:pt x="69184" y="68898"/>
                    <a:pt x="69417" y="68970"/>
                    <a:pt x="69653" y="69037"/>
                  </a:cubicBezTo>
                  <a:cubicBezTo>
                    <a:pt x="69473" y="68850"/>
                    <a:pt x="69293" y="68658"/>
                    <a:pt x="69117" y="68467"/>
                  </a:cubicBezTo>
                  <a:close/>
                  <a:moveTo>
                    <a:pt x="70569" y="69292"/>
                  </a:moveTo>
                  <a:cubicBezTo>
                    <a:pt x="70385" y="69090"/>
                    <a:pt x="70205" y="68887"/>
                    <a:pt x="70025" y="68684"/>
                  </a:cubicBezTo>
                  <a:cubicBezTo>
                    <a:pt x="69777" y="68628"/>
                    <a:pt x="69533" y="68572"/>
                    <a:pt x="69286" y="68512"/>
                  </a:cubicBezTo>
                  <a:cubicBezTo>
                    <a:pt x="69466" y="68703"/>
                    <a:pt x="69650" y="68898"/>
                    <a:pt x="69837" y="69090"/>
                  </a:cubicBezTo>
                  <a:cubicBezTo>
                    <a:pt x="70081" y="69161"/>
                    <a:pt x="70325" y="69228"/>
                    <a:pt x="70569" y="69292"/>
                  </a:cubicBezTo>
                  <a:close/>
                  <a:moveTo>
                    <a:pt x="70719" y="69457"/>
                  </a:moveTo>
                  <a:cubicBezTo>
                    <a:pt x="70479" y="69394"/>
                    <a:pt x="70243" y="69330"/>
                    <a:pt x="70006" y="69262"/>
                  </a:cubicBezTo>
                  <a:cubicBezTo>
                    <a:pt x="70182" y="69442"/>
                    <a:pt x="70363" y="69622"/>
                    <a:pt x="70546" y="69803"/>
                  </a:cubicBezTo>
                  <a:cubicBezTo>
                    <a:pt x="70783" y="69878"/>
                    <a:pt x="71015" y="69949"/>
                    <a:pt x="71252" y="70020"/>
                  </a:cubicBezTo>
                  <a:cubicBezTo>
                    <a:pt x="71072" y="69833"/>
                    <a:pt x="70892" y="69645"/>
                    <a:pt x="70719" y="69457"/>
                  </a:cubicBezTo>
                  <a:moveTo>
                    <a:pt x="72164" y="70287"/>
                  </a:moveTo>
                  <a:cubicBezTo>
                    <a:pt x="71980" y="70084"/>
                    <a:pt x="71800" y="69885"/>
                    <a:pt x="71623" y="69682"/>
                  </a:cubicBezTo>
                  <a:cubicBezTo>
                    <a:pt x="71376" y="69622"/>
                    <a:pt x="71128" y="69562"/>
                    <a:pt x="70884" y="69499"/>
                  </a:cubicBezTo>
                  <a:cubicBezTo>
                    <a:pt x="71064" y="69694"/>
                    <a:pt x="71248" y="69885"/>
                    <a:pt x="71432" y="70076"/>
                  </a:cubicBezTo>
                  <a:cubicBezTo>
                    <a:pt x="71676" y="70148"/>
                    <a:pt x="71920" y="70215"/>
                    <a:pt x="72164" y="70287"/>
                  </a:cubicBezTo>
                  <a:close/>
                  <a:moveTo>
                    <a:pt x="72314" y="70448"/>
                  </a:moveTo>
                  <a:cubicBezTo>
                    <a:pt x="72077" y="70384"/>
                    <a:pt x="71837" y="70317"/>
                    <a:pt x="71544" y="70245"/>
                  </a:cubicBezTo>
                  <a:cubicBezTo>
                    <a:pt x="71781" y="70425"/>
                    <a:pt x="71961" y="70605"/>
                    <a:pt x="72145" y="70786"/>
                  </a:cubicBezTo>
                  <a:cubicBezTo>
                    <a:pt x="72377" y="70861"/>
                    <a:pt x="72614" y="70936"/>
                    <a:pt x="72846" y="71011"/>
                  </a:cubicBezTo>
                  <a:cubicBezTo>
                    <a:pt x="72666" y="70823"/>
                    <a:pt x="72490" y="70635"/>
                    <a:pt x="72314" y="70448"/>
                  </a:cubicBezTo>
                  <a:moveTo>
                    <a:pt x="73758" y="71281"/>
                  </a:moveTo>
                  <a:cubicBezTo>
                    <a:pt x="73574" y="71082"/>
                    <a:pt x="73394" y="70883"/>
                    <a:pt x="73218" y="70684"/>
                  </a:cubicBezTo>
                  <a:cubicBezTo>
                    <a:pt x="72970" y="70620"/>
                    <a:pt x="72723" y="70557"/>
                    <a:pt x="72479" y="70493"/>
                  </a:cubicBezTo>
                  <a:cubicBezTo>
                    <a:pt x="72659" y="70684"/>
                    <a:pt x="72843" y="70876"/>
                    <a:pt x="73027" y="71067"/>
                  </a:cubicBezTo>
                  <a:cubicBezTo>
                    <a:pt x="73270" y="71142"/>
                    <a:pt x="73514" y="71213"/>
                    <a:pt x="73758" y="71281"/>
                  </a:cubicBezTo>
                  <a:close/>
                  <a:moveTo>
                    <a:pt x="73908" y="71446"/>
                  </a:moveTo>
                  <a:cubicBezTo>
                    <a:pt x="73672" y="71378"/>
                    <a:pt x="73432" y="71307"/>
                    <a:pt x="73195" y="71236"/>
                  </a:cubicBezTo>
                  <a:cubicBezTo>
                    <a:pt x="73375" y="71416"/>
                    <a:pt x="73556" y="71596"/>
                    <a:pt x="73739" y="71772"/>
                  </a:cubicBezTo>
                  <a:cubicBezTo>
                    <a:pt x="73972" y="71851"/>
                    <a:pt x="74208" y="71930"/>
                    <a:pt x="74441" y="72005"/>
                  </a:cubicBezTo>
                  <a:cubicBezTo>
                    <a:pt x="74261" y="71821"/>
                    <a:pt x="74085" y="71634"/>
                    <a:pt x="73908" y="71446"/>
                  </a:cubicBezTo>
                  <a:close/>
                  <a:moveTo>
                    <a:pt x="75349" y="72286"/>
                  </a:moveTo>
                  <a:cubicBezTo>
                    <a:pt x="75165" y="72088"/>
                    <a:pt x="74985" y="71889"/>
                    <a:pt x="74809" y="71690"/>
                  </a:cubicBezTo>
                  <a:cubicBezTo>
                    <a:pt x="74561" y="71626"/>
                    <a:pt x="74317" y="71558"/>
                    <a:pt x="74070" y="71491"/>
                  </a:cubicBezTo>
                  <a:cubicBezTo>
                    <a:pt x="74250" y="71682"/>
                    <a:pt x="74434" y="71874"/>
                    <a:pt x="74621" y="72061"/>
                  </a:cubicBezTo>
                  <a:cubicBezTo>
                    <a:pt x="74861" y="72140"/>
                    <a:pt x="75105" y="72211"/>
                    <a:pt x="75349" y="72286"/>
                  </a:cubicBezTo>
                  <a:close/>
                  <a:moveTo>
                    <a:pt x="75499" y="72448"/>
                  </a:moveTo>
                  <a:cubicBezTo>
                    <a:pt x="75263" y="72376"/>
                    <a:pt x="75026" y="72305"/>
                    <a:pt x="74790" y="72230"/>
                  </a:cubicBezTo>
                  <a:cubicBezTo>
                    <a:pt x="74966" y="72410"/>
                    <a:pt x="75146" y="72590"/>
                    <a:pt x="75330" y="72767"/>
                  </a:cubicBezTo>
                  <a:cubicBezTo>
                    <a:pt x="75567" y="72845"/>
                    <a:pt x="75799" y="72928"/>
                    <a:pt x="76036" y="73003"/>
                  </a:cubicBezTo>
                  <a:cubicBezTo>
                    <a:pt x="75856" y="72819"/>
                    <a:pt x="75675" y="72632"/>
                    <a:pt x="75499" y="72448"/>
                  </a:cubicBezTo>
                  <a:close/>
                  <a:moveTo>
                    <a:pt x="76940" y="73292"/>
                  </a:moveTo>
                  <a:cubicBezTo>
                    <a:pt x="76760" y="73097"/>
                    <a:pt x="76576" y="72898"/>
                    <a:pt x="76400" y="72699"/>
                  </a:cubicBezTo>
                  <a:cubicBezTo>
                    <a:pt x="76152" y="72632"/>
                    <a:pt x="75908" y="72564"/>
                    <a:pt x="75660" y="72493"/>
                  </a:cubicBezTo>
                  <a:cubicBezTo>
                    <a:pt x="75841" y="72684"/>
                    <a:pt x="76024" y="72872"/>
                    <a:pt x="76212" y="73063"/>
                  </a:cubicBezTo>
                  <a:cubicBezTo>
                    <a:pt x="76452" y="73142"/>
                    <a:pt x="76696" y="73217"/>
                    <a:pt x="76940" y="73292"/>
                  </a:cubicBezTo>
                  <a:close/>
                  <a:moveTo>
                    <a:pt x="77090" y="73453"/>
                  </a:moveTo>
                  <a:cubicBezTo>
                    <a:pt x="76854" y="73382"/>
                    <a:pt x="76617" y="73307"/>
                    <a:pt x="76381" y="73232"/>
                  </a:cubicBezTo>
                  <a:cubicBezTo>
                    <a:pt x="76557" y="73408"/>
                    <a:pt x="76737" y="73588"/>
                    <a:pt x="76921" y="73765"/>
                  </a:cubicBezTo>
                  <a:cubicBezTo>
                    <a:pt x="77157" y="73847"/>
                    <a:pt x="77390" y="73930"/>
                    <a:pt x="77626" y="74009"/>
                  </a:cubicBezTo>
                  <a:cubicBezTo>
                    <a:pt x="77446" y="73825"/>
                    <a:pt x="77266" y="73641"/>
                    <a:pt x="77090" y="73453"/>
                  </a:cubicBezTo>
                  <a:close/>
                  <a:moveTo>
                    <a:pt x="78531" y="74305"/>
                  </a:moveTo>
                  <a:cubicBezTo>
                    <a:pt x="78347" y="74106"/>
                    <a:pt x="78167" y="73911"/>
                    <a:pt x="77990" y="73712"/>
                  </a:cubicBezTo>
                  <a:cubicBezTo>
                    <a:pt x="77743" y="73645"/>
                    <a:pt x="77495" y="73573"/>
                    <a:pt x="77251" y="73498"/>
                  </a:cubicBezTo>
                  <a:cubicBezTo>
                    <a:pt x="77431" y="73690"/>
                    <a:pt x="77615" y="73877"/>
                    <a:pt x="77799" y="74065"/>
                  </a:cubicBezTo>
                  <a:cubicBezTo>
                    <a:pt x="78043" y="74147"/>
                    <a:pt x="78287" y="74226"/>
                    <a:pt x="78531" y="74305"/>
                  </a:cubicBezTo>
                  <a:moveTo>
                    <a:pt x="78681" y="74463"/>
                  </a:moveTo>
                  <a:cubicBezTo>
                    <a:pt x="78444" y="74387"/>
                    <a:pt x="78204" y="74312"/>
                    <a:pt x="77968" y="74234"/>
                  </a:cubicBezTo>
                  <a:cubicBezTo>
                    <a:pt x="78148" y="74414"/>
                    <a:pt x="78328" y="74590"/>
                    <a:pt x="78512" y="74766"/>
                  </a:cubicBezTo>
                  <a:cubicBezTo>
                    <a:pt x="78748" y="74853"/>
                    <a:pt x="78981" y="74935"/>
                    <a:pt x="79217" y="75018"/>
                  </a:cubicBezTo>
                  <a:cubicBezTo>
                    <a:pt x="79037" y="74834"/>
                    <a:pt x="78857" y="74650"/>
                    <a:pt x="78681" y="74463"/>
                  </a:cubicBezTo>
                  <a:moveTo>
                    <a:pt x="80122" y="75318"/>
                  </a:moveTo>
                  <a:cubicBezTo>
                    <a:pt x="79938" y="75123"/>
                    <a:pt x="79754" y="74928"/>
                    <a:pt x="79578" y="74729"/>
                  </a:cubicBezTo>
                  <a:cubicBezTo>
                    <a:pt x="79330" y="74658"/>
                    <a:pt x="79082" y="74586"/>
                    <a:pt x="78838" y="74511"/>
                  </a:cubicBezTo>
                  <a:cubicBezTo>
                    <a:pt x="79018" y="74699"/>
                    <a:pt x="79202" y="74886"/>
                    <a:pt x="79390" y="75074"/>
                  </a:cubicBezTo>
                  <a:cubicBezTo>
                    <a:pt x="79630" y="75157"/>
                    <a:pt x="79874" y="75239"/>
                    <a:pt x="80122" y="75318"/>
                  </a:cubicBezTo>
                  <a:close/>
                  <a:moveTo>
                    <a:pt x="80272" y="75476"/>
                  </a:moveTo>
                  <a:cubicBezTo>
                    <a:pt x="80032" y="75401"/>
                    <a:pt x="79795" y="75322"/>
                    <a:pt x="79555" y="75243"/>
                  </a:cubicBezTo>
                  <a:cubicBezTo>
                    <a:pt x="79735" y="75419"/>
                    <a:pt x="79915" y="75596"/>
                    <a:pt x="80103" y="75772"/>
                  </a:cubicBezTo>
                  <a:cubicBezTo>
                    <a:pt x="80335" y="75858"/>
                    <a:pt x="80572" y="75945"/>
                    <a:pt x="80808" y="76027"/>
                  </a:cubicBezTo>
                  <a:cubicBezTo>
                    <a:pt x="80628" y="75843"/>
                    <a:pt x="80448" y="75659"/>
                    <a:pt x="80272" y="75476"/>
                  </a:cubicBezTo>
                  <a:close/>
                  <a:moveTo>
                    <a:pt x="81709" y="76335"/>
                  </a:moveTo>
                  <a:cubicBezTo>
                    <a:pt x="81525" y="76143"/>
                    <a:pt x="81345" y="75948"/>
                    <a:pt x="81165" y="75753"/>
                  </a:cubicBezTo>
                  <a:cubicBezTo>
                    <a:pt x="80917" y="75678"/>
                    <a:pt x="80669" y="75603"/>
                    <a:pt x="80426" y="75524"/>
                  </a:cubicBezTo>
                  <a:cubicBezTo>
                    <a:pt x="80606" y="75712"/>
                    <a:pt x="80789" y="75900"/>
                    <a:pt x="80977" y="76087"/>
                  </a:cubicBezTo>
                  <a:cubicBezTo>
                    <a:pt x="81221" y="76173"/>
                    <a:pt x="81465" y="76256"/>
                    <a:pt x="81709" y="76335"/>
                  </a:cubicBezTo>
                  <a:moveTo>
                    <a:pt x="81859" y="76492"/>
                  </a:moveTo>
                  <a:cubicBezTo>
                    <a:pt x="81619" y="76414"/>
                    <a:pt x="81382" y="76335"/>
                    <a:pt x="81142" y="76252"/>
                  </a:cubicBezTo>
                  <a:cubicBezTo>
                    <a:pt x="81322" y="76429"/>
                    <a:pt x="81506" y="76605"/>
                    <a:pt x="81690" y="76781"/>
                  </a:cubicBezTo>
                  <a:cubicBezTo>
                    <a:pt x="81926" y="76871"/>
                    <a:pt x="82159" y="76958"/>
                    <a:pt x="82399" y="77044"/>
                  </a:cubicBezTo>
                  <a:cubicBezTo>
                    <a:pt x="82215" y="76860"/>
                    <a:pt x="82035" y="76676"/>
                    <a:pt x="81859" y="76492"/>
                  </a:cubicBezTo>
                  <a:moveTo>
                    <a:pt x="83296" y="77359"/>
                  </a:moveTo>
                  <a:cubicBezTo>
                    <a:pt x="83112" y="77164"/>
                    <a:pt x="82932" y="76969"/>
                    <a:pt x="82752" y="76774"/>
                  </a:cubicBezTo>
                  <a:cubicBezTo>
                    <a:pt x="82504" y="76699"/>
                    <a:pt x="82256" y="76624"/>
                    <a:pt x="82009" y="76541"/>
                  </a:cubicBezTo>
                  <a:cubicBezTo>
                    <a:pt x="82193" y="76729"/>
                    <a:pt x="82377" y="76916"/>
                    <a:pt x="82564" y="77104"/>
                  </a:cubicBezTo>
                  <a:cubicBezTo>
                    <a:pt x="82808" y="77190"/>
                    <a:pt x="83052" y="77273"/>
                    <a:pt x="83296" y="77359"/>
                  </a:cubicBezTo>
                  <a:moveTo>
                    <a:pt x="83446" y="77513"/>
                  </a:moveTo>
                  <a:cubicBezTo>
                    <a:pt x="83206" y="77434"/>
                    <a:pt x="82969" y="77352"/>
                    <a:pt x="82729" y="77269"/>
                  </a:cubicBezTo>
                  <a:cubicBezTo>
                    <a:pt x="82909" y="77445"/>
                    <a:pt x="83093" y="77622"/>
                    <a:pt x="83277" y="77794"/>
                  </a:cubicBezTo>
                  <a:cubicBezTo>
                    <a:pt x="83513" y="77884"/>
                    <a:pt x="83750" y="77974"/>
                    <a:pt x="83986" y="78061"/>
                  </a:cubicBezTo>
                  <a:cubicBezTo>
                    <a:pt x="83802" y="77881"/>
                    <a:pt x="83626" y="77697"/>
                    <a:pt x="83446" y="77513"/>
                  </a:cubicBezTo>
                  <a:close/>
                  <a:moveTo>
                    <a:pt x="84887" y="78383"/>
                  </a:moveTo>
                  <a:cubicBezTo>
                    <a:pt x="84699" y="78188"/>
                    <a:pt x="84519" y="77997"/>
                    <a:pt x="84339" y="77802"/>
                  </a:cubicBezTo>
                  <a:cubicBezTo>
                    <a:pt x="84087" y="77723"/>
                    <a:pt x="83844" y="77644"/>
                    <a:pt x="83596" y="77562"/>
                  </a:cubicBezTo>
                  <a:cubicBezTo>
                    <a:pt x="83776" y="77749"/>
                    <a:pt x="83964" y="77937"/>
                    <a:pt x="84151" y="78121"/>
                  </a:cubicBezTo>
                  <a:cubicBezTo>
                    <a:pt x="84395" y="78211"/>
                    <a:pt x="84639" y="78297"/>
                    <a:pt x="84887" y="78383"/>
                  </a:cubicBezTo>
                  <a:close/>
                  <a:moveTo>
                    <a:pt x="85577" y="79085"/>
                  </a:moveTo>
                  <a:cubicBezTo>
                    <a:pt x="85393" y="78901"/>
                    <a:pt x="85213" y="78721"/>
                    <a:pt x="85033" y="78537"/>
                  </a:cubicBezTo>
                  <a:cubicBezTo>
                    <a:pt x="84793" y="78455"/>
                    <a:pt x="84553" y="78372"/>
                    <a:pt x="84316" y="78286"/>
                  </a:cubicBezTo>
                  <a:cubicBezTo>
                    <a:pt x="84496" y="78462"/>
                    <a:pt x="84680" y="78638"/>
                    <a:pt x="84864" y="78811"/>
                  </a:cubicBezTo>
                  <a:cubicBezTo>
                    <a:pt x="85101" y="78905"/>
                    <a:pt x="85337" y="78995"/>
                    <a:pt x="85577" y="79085"/>
                  </a:cubicBezTo>
                  <a:moveTo>
                    <a:pt x="85742" y="79246"/>
                  </a:moveTo>
                  <a:cubicBezTo>
                    <a:pt x="85509" y="79160"/>
                    <a:pt x="85281" y="79074"/>
                    <a:pt x="85048" y="78984"/>
                  </a:cubicBezTo>
                  <a:cubicBezTo>
                    <a:pt x="85228" y="79149"/>
                    <a:pt x="85408" y="79314"/>
                    <a:pt x="85588" y="79479"/>
                  </a:cubicBezTo>
                  <a:cubicBezTo>
                    <a:pt x="85817" y="79573"/>
                    <a:pt x="86046" y="79667"/>
                    <a:pt x="86275" y="79760"/>
                  </a:cubicBezTo>
                  <a:cubicBezTo>
                    <a:pt x="86095" y="79591"/>
                    <a:pt x="85915" y="79419"/>
                    <a:pt x="85742" y="79246"/>
                  </a:cubicBezTo>
                  <a:close/>
                  <a:moveTo>
                    <a:pt x="87164" y="80109"/>
                  </a:moveTo>
                  <a:cubicBezTo>
                    <a:pt x="86980" y="79929"/>
                    <a:pt x="86800" y="79745"/>
                    <a:pt x="86620" y="79561"/>
                  </a:cubicBezTo>
                  <a:cubicBezTo>
                    <a:pt x="86380" y="79479"/>
                    <a:pt x="86140" y="79393"/>
                    <a:pt x="85900" y="79306"/>
                  </a:cubicBezTo>
                  <a:cubicBezTo>
                    <a:pt x="86084" y="79483"/>
                    <a:pt x="86264" y="79655"/>
                    <a:pt x="86451" y="79832"/>
                  </a:cubicBezTo>
                  <a:cubicBezTo>
                    <a:pt x="86688" y="79925"/>
                    <a:pt x="86924" y="80019"/>
                    <a:pt x="87164" y="80109"/>
                  </a:cubicBezTo>
                  <a:close/>
                  <a:moveTo>
                    <a:pt x="87329" y="80271"/>
                  </a:moveTo>
                  <a:cubicBezTo>
                    <a:pt x="87097" y="80181"/>
                    <a:pt x="86864" y="80094"/>
                    <a:pt x="86635" y="80004"/>
                  </a:cubicBezTo>
                  <a:cubicBezTo>
                    <a:pt x="86815" y="80169"/>
                    <a:pt x="86995" y="80334"/>
                    <a:pt x="87175" y="80496"/>
                  </a:cubicBezTo>
                  <a:cubicBezTo>
                    <a:pt x="87404" y="80593"/>
                    <a:pt x="87633" y="80687"/>
                    <a:pt x="87866" y="80785"/>
                  </a:cubicBezTo>
                  <a:cubicBezTo>
                    <a:pt x="87686" y="80612"/>
                    <a:pt x="87506" y="80439"/>
                    <a:pt x="87329" y="80271"/>
                  </a:cubicBezTo>
                  <a:close/>
                  <a:moveTo>
                    <a:pt x="88755" y="81137"/>
                  </a:moveTo>
                  <a:cubicBezTo>
                    <a:pt x="88567" y="80953"/>
                    <a:pt x="88387" y="80773"/>
                    <a:pt x="88207" y="80590"/>
                  </a:cubicBezTo>
                  <a:cubicBezTo>
                    <a:pt x="87967" y="80507"/>
                    <a:pt x="87727" y="80417"/>
                    <a:pt x="87431" y="80327"/>
                  </a:cubicBezTo>
                  <a:cubicBezTo>
                    <a:pt x="87667" y="80503"/>
                    <a:pt x="87851" y="80680"/>
                    <a:pt x="88038" y="80852"/>
                  </a:cubicBezTo>
                  <a:cubicBezTo>
                    <a:pt x="88275" y="80950"/>
                    <a:pt x="88515" y="81044"/>
                    <a:pt x="88755" y="81137"/>
                  </a:cubicBezTo>
                  <a:close/>
                  <a:moveTo>
                    <a:pt x="88916" y="81295"/>
                  </a:moveTo>
                  <a:cubicBezTo>
                    <a:pt x="88684" y="81205"/>
                    <a:pt x="88451" y="81115"/>
                    <a:pt x="88222" y="81025"/>
                  </a:cubicBezTo>
                  <a:cubicBezTo>
                    <a:pt x="88399" y="81190"/>
                    <a:pt x="88582" y="81355"/>
                    <a:pt x="88762" y="81516"/>
                  </a:cubicBezTo>
                  <a:cubicBezTo>
                    <a:pt x="88991" y="81618"/>
                    <a:pt x="89224" y="81711"/>
                    <a:pt x="89453" y="81809"/>
                  </a:cubicBezTo>
                  <a:cubicBezTo>
                    <a:pt x="89273" y="81640"/>
                    <a:pt x="89093" y="81467"/>
                    <a:pt x="88916" y="81295"/>
                  </a:cubicBezTo>
                  <a:close/>
                  <a:moveTo>
                    <a:pt x="90331" y="82162"/>
                  </a:moveTo>
                  <a:cubicBezTo>
                    <a:pt x="90147" y="81982"/>
                    <a:pt x="89967" y="81801"/>
                    <a:pt x="89787" y="81618"/>
                  </a:cubicBezTo>
                  <a:cubicBezTo>
                    <a:pt x="89547" y="81531"/>
                    <a:pt x="89307" y="81445"/>
                    <a:pt x="89070" y="81355"/>
                  </a:cubicBezTo>
                  <a:cubicBezTo>
                    <a:pt x="89254" y="81528"/>
                    <a:pt x="89438" y="81704"/>
                    <a:pt x="89625" y="81880"/>
                  </a:cubicBezTo>
                  <a:cubicBezTo>
                    <a:pt x="89858" y="81974"/>
                    <a:pt x="90094" y="82068"/>
                    <a:pt x="90331" y="82162"/>
                  </a:cubicBezTo>
                  <a:close/>
                  <a:moveTo>
                    <a:pt x="90492" y="82319"/>
                  </a:moveTo>
                  <a:cubicBezTo>
                    <a:pt x="90263" y="82229"/>
                    <a:pt x="90034" y="82139"/>
                    <a:pt x="89806" y="82045"/>
                  </a:cubicBezTo>
                  <a:cubicBezTo>
                    <a:pt x="89986" y="82214"/>
                    <a:pt x="90166" y="82375"/>
                    <a:pt x="90353" y="82541"/>
                  </a:cubicBezTo>
                  <a:cubicBezTo>
                    <a:pt x="90578" y="82638"/>
                    <a:pt x="90804" y="82736"/>
                    <a:pt x="91032" y="82833"/>
                  </a:cubicBezTo>
                  <a:cubicBezTo>
                    <a:pt x="90852" y="82661"/>
                    <a:pt x="90672" y="82492"/>
                    <a:pt x="90492" y="82319"/>
                  </a:cubicBezTo>
                  <a:close/>
                  <a:moveTo>
                    <a:pt x="91922" y="83197"/>
                  </a:moveTo>
                  <a:cubicBezTo>
                    <a:pt x="91738" y="83017"/>
                    <a:pt x="91554" y="82833"/>
                    <a:pt x="91374" y="82653"/>
                  </a:cubicBezTo>
                  <a:cubicBezTo>
                    <a:pt x="91130" y="82563"/>
                    <a:pt x="90886" y="82469"/>
                    <a:pt x="90642" y="82379"/>
                  </a:cubicBezTo>
                  <a:cubicBezTo>
                    <a:pt x="90826" y="82552"/>
                    <a:pt x="91010" y="82728"/>
                    <a:pt x="91198" y="82901"/>
                  </a:cubicBezTo>
                  <a:cubicBezTo>
                    <a:pt x="91438" y="83002"/>
                    <a:pt x="91682" y="83100"/>
                    <a:pt x="91922" y="83197"/>
                  </a:cubicBezTo>
                  <a:close/>
                  <a:moveTo>
                    <a:pt x="92083" y="83351"/>
                  </a:moveTo>
                  <a:cubicBezTo>
                    <a:pt x="91847" y="83257"/>
                    <a:pt x="91610" y="83163"/>
                    <a:pt x="91378" y="83066"/>
                  </a:cubicBezTo>
                  <a:cubicBezTo>
                    <a:pt x="91558" y="83231"/>
                    <a:pt x="91742" y="83396"/>
                    <a:pt x="91925" y="83561"/>
                  </a:cubicBezTo>
                  <a:cubicBezTo>
                    <a:pt x="92154" y="83662"/>
                    <a:pt x="92391" y="83764"/>
                    <a:pt x="92623" y="83861"/>
                  </a:cubicBezTo>
                  <a:cubicBezTo>
                    <a:pt x="92443" y="83692"/>
                    <a:pt x="92259" y="83524"/>
                    <a:pt x="92083" y="83351"/>
                  </a:cubicBezTo>
                  <a:moveTo>
                    <a:pt x="93524" y="84236"/>
                  </a:moveTo>
                  <a:cubicBezTo>
                    <a:pt x="93336" y="84053"/>
                    <a:pt x="93149" y="83873"/>
                    <a:pt x="92969" y="83692"/>
                  </a:cubicBezTo>
                  <a:cubicBezTo>
                    <a:pt x="92721" y="83599"/>
                    <a:pt x="92473" y="83505"/>
                    <a:pt x="92229" y="83407"/>
                  </a:cubicBezTo>
                  <a:cubicBezTo>
                    <a:pt x="92413" y="83584"/>
                    <a:pt x="92597" y="83756"/>
                    <a:pt x="92785" y="83933"/>
                  </a:cubicBezTo>
                  <a:cubicBezTo>
                    <a:pt x="93029" y="84034"/>
                    <a:pt x="93276" y="84135"/>
                    <a:pt x="93524" y="84236"/>
                  </a:cubicBezTo>
                  <a:close/>
                  <a:moveTo>
                    <a:pt x="93681" y="84387"/>
                  </a:moveTo>
                  <a:cubicBezTo>
                    <a:pt x="93441" y="84293"/>
                    <a:pt x="93201" y="84195"/>
                    <a:pt x="92965" y="84094"/>
                  </a:cubicBezTo>
                  <a:cubicBezTo>
                    <a:pt x="93145" y="84259"/>
                    <a:pt x="93329" y="84424"/>
                    <a:pt x="93513" y="84589"/>
                  </a:cubicBezTo>
                  <a:cubicBezTo>
                    <a:pt x="93753" y="84694"/>
                    <a:pt x="93993" y="84799"/>
                    <a:pt x="94233" y="84904"/>
                  </a:cubicBezTo>
                  <a:cubicBezTo>
                    <a:pt x="94045" y="84732"/>
                    <a:pt x="93861" y="84559"/>
                    <a:pt x="93681" y="84387"/>
                  </a:cubicBezTo>
                  <a:close/>
                  <a:moveTo>
                    <a:pt x="95115" y="85272"/>
                  </a:moveTo>
                  <a:cubicBezTo>
                    <a:pt x="94923" y="85092"/>
                    <a:pt x="94739" y="84912"/>
                    <a:pt x="94556" y="84728"/>
                  </a:cubicBezTo>
                  <a:cubicBezTo>
                    <a:pt x="94312" y="84634"/>
                    <a:pt x="94068" y="84540"/>
                    <a:pt x="93828" y="84447"/>
                  </a:cubicBezTo>
                  <a:cubicBezTo>
                    <a:pt x="94012" y="84623"/>
                    <a:pt x="94199" y="84796"/>
                    <a:pt x="94391" y="84972"/>
                  </a:cubicBezTo>
                  <a:cubicBezTo>
                    <a:pt x="94631" y="85073"/>
                    <a:pt x="94871" y="85174"/>
                    <a:pt x="95115" y="85272"/>
                  </a:cubicBezTo>
                  <a:close/>
                  <a:moveTo>
                    <a:pt x="95272" y="85422"/>
                  </a:moveTo>
                  <a:cubicBezTo>
                    <a:pt x="95036" y="85328"/>
                    <a:pt x="94799" y="85231"/>
                    <a:pt x="94567" y="85133"/>
                  </a:cubicBezTo>
                  <a:cubicBezTo>
                    <a:pt x="94751" y="85298"/>
                    <a:pt x="94938" y="85463"/>
                    <a:pt x="95126" y="85632"/>
                  </a:cubicBezTo>
                  <a:cubicBezTo>
                    <a:pt x="95359" y="85734"/>
                    <a:pt x="95587" y="85839"/>
                    <a:pt x="95824" y="85940"/>
                  </a:cubicBezTo>
                  <a:cubicBezTo>
                    <a:pt x="95636" y="85767"/>
                    <a:pt x="95452" y="85595"/>
                    <a:pt x="95272" y="85422"/>
                  </a:cubicBezTo>
                  <a:close/>
                  <a:moveTo>
                    <a:pt x="96702" y="86311"/>
                  </a:moveTo>
                  <a:cubicBezTo>
                    <a:pt x="96514" y="86131"/>
                    <a:pt x="96327" y="85951"/>
                    <a:pt x="96143" y="85767"/>
                  </a:cubicBezTo>
                  <a:cubicBezTo>
                    <a:pt x="95899" y="85673"/>
                    <a:pt x="95655" y="85576"/>
                    <a:pt x="95411" y="85478"/>
                  </a:cubicBezTo>
                  <a:cubicBezTo>
                    <a:pt x="95599" y="85655"/>
                    <a:pt x="95786" y="85831"/>
                    <a:pt x="95978" y="86004"/>
                  </a:cubicBezTo>
                  <a:cubicBezTo>
                    <a:pt x="96218" y="86109"/>
                    <a:pt x="96462" y="86210"/>
                    <a:pt x="96702" y="86311"/>
                  </a:cubicBezTo>
                  <a:close/>
                  <a:moveTo>
                    <a:pt x="96859" y="86461"/>
                  </a:moveTo>
                  <a:cubicBezTo>
                    <a:pt x="96623" y="86364"/>
                    <a:pt x="96387" y="86266"/>
                    <a:pt x="96150" y="86165"/>
                  </a:cubicBezTo>
                  <a:cubicBezTo>
                    <a:pt x="96338" y="86330"/>
                    <a:pt x="96522" y="86499"/>
                    <a:pt x="96713" y="86664"/>
                  </a:cubicBezTo>
                  <a:cubicBezTo>
                    <a:pt x="96946" y="86769"/>
                    <a:pt x="97178" y="86874"/>
                    <a:pt x="97415" y="86975"/>
                  </a:cubicBezTo>
                  <a:cubicBezTo>
                    <a:pt x="97227" y="86807"/>
                    <a:pt x="97043" y="86634"/>
                    <a:pt x="96859" y="86461"/>
                  </a:cubicBezTo>
                  <a:close/>
                  <a:moveTo>
                    <a:pt x="98293" y="87354"/>
                  </a:moveTo>
                  <a:cubicBezTo>
                    <a:pt x="98105" y="87174"/>
                    <a:pt x="97917" y="86990"/>
                    <a:pt x="97730" y="86810"/>
                  </a:cubicBezTo>
                  <a:cubicBezTo>
                    <a:pt x="97482" y="86713"/>
                    <a:pt x="97238" y="86615"/>
                    <a:pt x="96994" y="86514"/>
                  </a:cubicBezTo>
                  <a:cubicBezTo>
                    <a:pt x="97182" y="86690"/>
                    <a:pt x="97370" y="86867"/>
                    <a:pt x="97561" y="87043"/>
                  </a:cubicBezTo>
                  <a:cubicBezTo>
                    <a:pt x="97805" y="87148"/>
                    <a:pt x="98049" y="87249"/>
                    <a:pt x="98293" y="87354"/>
                  </a:cubicBezTo>
                  <a:moveTo>
                    <a:pt x="98446" y="87497"/>
                  </a:moveTo>
                  <a:cubicBezTo>
                    <a:pt x="98206" y="87399"/>
                    <a:pt x="97970" y="87298"/>
                    <a:pt x="97734" y="87197"/>
                  </a:cubicBezTo>
                  <a:cubicBezTo>
                    <a:pt x="97921" y="87366"/>
                    <a:pt x="98109" y="87531"/>
                    <a:pt x="98296" y="87696"/>
                  </a:cubicBezTo>
                  <a:cubicBezTo>
                    <a:pt x="98529" y="87805"/>
                    <a:pt x="98769" y="87910"/>
                    <a:pt x="99002" y="88015"/>
                  </a:cubicBezTo>
                  <a:cubicBezTo>
                    <a:pt x="98814" y="87842"/>
                    <a:pt x="98630" y="87670"/>
                    <a:pt x="98446" y="87497"/>
                  </a:cubicBezTo>
                  <a:close/>
                  <a:moveTo>
                    <a:pt x="98578" y="87553"/>
                  </a:moveTo>
                  <a:cubicBezTo>
                    <a:pt x="98765" y="87730"/>
                    <a:pt x="98957" y="87906"/>
                    <a:pt x="99148" y="88079"/>
                  </a:cubicBezTo>
                  <a:cubicBezTo>
                    <a:pt x="99392" y="88187"/>
                    <a:pt x="99636" y="88292"/>
                    <a:pt x="99883" y="88397"/>
                  </a:cubicBezTo>
                  <a:cubicBezTo>
                    <a:pt x="99692" y="88217"/>
                    <a:pt x="99505" y="88033"/>
                    <a:pt x="99317" y="87853"/>
                  </a:cubicBezTo>
                  <a:cubicBezTo>
                    <a:pt x="99069" y="87752"/>
                    <a:pt x="98822" y="87655"/>
                    <a:pt x="98578" y="87553"/>
                  </a:cubicBezTo>
                  <a:moveTo>
                    <a:pt x="97850" y="86855"/>
                  </a:moveTo>
                  <a:cubicBezTo>
                    <a:pt x="98037" y="87043"/>
                    <a:pt x="98229" y="87223"/>
                    <a:pt x="98424" y="87407"/>
                  </a:cubicBezTo>
                  <a:cubicBezTo>
                    <a:pt x="98675" y="87512"/>
                    <a:pt x="98927" y="87617"/>
                    <a:pt x="99178" y="87718"/>
                  </a:cubicBezTo>
                  <a:cubicBezTo>
                    <a:pt x="98987" y="87527"/>
                    <a:pt x="98795" y="87339"/>
                    <a:pt x="98612" y="87148"/>
                  </a:cubicBezTo>
                  <a:cubicBezTo>
                    <a:pt x="98356" y="87050"/>
                    <a:pt x="98101" y="86953"/>
                    <a:pt x="97850" y="86855"/>
                  </a:cubicBezTo>
                  <a:close/>
                  <a:moveTo>
                    <a:pt x="152461" y="6608"/>
                  </a:moveTo>
                  <a:cubicBezTo>
                    <a:pt x="173689" y="6611"/>
                    <a:pt x="193061" y="11076"/>
                    <a:pt x="201383" y="20550"/>
                  </a:cubicBezTo>
                  <a:cubicBezTo>
                    <a:pt x="205199" y="24895"/>
                    <a:pt x="206910" y="29885"/>
                    <a:pt x="206910" y="35138"/>
                  </a:cubicBezTo>
                  <a:cubicBezTo>
                    <a:pt x="206910" y="49257"/>
                    <a:pt x="194539" y="65263"/>
                    <a:pt x="177355" y="75783"/>
                  </a:cubicBezTo>
                  <a:cubicBezTo>
                    <a:pt x="162291" y="85028"/>
                    <a:pt x="142454" y="90480"/>
                    <a:pt x="123739" y="90480"/>
                  </a:cubicBezTo>
                  <a:cubicBezTo>
                    <a:pt x="114678" y="90480"/>
                    <a:pt x="105875" y="89204"/>
                    <a:pt x="98011" y="86454"/>
                  </a:cubicBezTo>
                  <a:cubicBezTo>
                    <a:pt x="98199" y="86657"/>
                    <a:pt x="98394" y="86855"/>
                    <a:pt x="98589" y="87054"/>
                  </a:cubicBezTo>
                  <a:cubicBezTo>
                    <a:pt x="107012" y="90217"/>
                    <a:pt x="116572" y="91684"/>
                    <a:pt x="126429" y="91684"/>
                  </a:cubicBezTo>
                  <a:cubicBezTo>
                    <a:pt x="145455" y="91684"/>
                    <a:pt x="165585" y="86221"/>
                    <a:pt x="180773" y="76950"/>
                  </a:cubicBezTo>
                  <a:cubicBezTo>
                    <a:pt x="198164" y="66358"/>
                    <a:pt x="210557" y="50157"/>
                    <a:pt x="210557" y="35821"/>
                  </a:cubicBezTo>
                  <a:cubicBezTo>
                    <a:pt x="210557" y="30399"/>
                    <a:pt x="208786" y="25240"/>
                    <a:pt x="204839" y="20745"/>
                  </a:cubicBezTo>
                  <a:cubicBezTo>
                    <a:pt x="196194" y="10900"/>
                    <a:pt x="176173" y="6199"/>
                    <a:pt x="154359" y="6199"/>
                  </a:cubicBezTo>
                  <a:lnTo>
                    <a:pt x="154352" y="6199"/>
                  </a:lnTo>
                  <a:cubicBezTo>
                    <a:pt x="146574" y="6199"/>
                    <a:pt x="138571" y="6795"/>
                    <a:pt x="130774" y="7970"/>
                  </a:cubicBezTo>
                  <a:cubicBezTo>
                    <a:pt x="130579" y="8041"/>
                    <a:pt x="130384" y="8112"/>
                    <a:pt x="130189" y="8187"/>
                  </a:cubicBezTo>
                  <a:cubicBezTo>
                    <a:pt x="137580" y="7144"/>
                    <a:pt x="145133" y="6611"/>
                    <a:pt x="152461" y="6608"/>
                  </a:cubicBezTo>
                  <a:moveTo>
                    <a:pt x="150592" y="7092"/>
                  </a:moveTo>
                  <a:cubicBezTo>
                    <a:pt x="171213" y="7092"/>
                    <a:pt x="189902" y="11339"/>
                    <a:pt x="197871" y="20411"/>
                  </a:cubicBezTo>
                  <a:cubicBezTo>
                    <a:pt x="201544" y="24591"/>
                    <a:pt x="203195" y="29394"/>
                    <a:pt x="203195" y="34459"/>
                  </a:cubicBezTo>
                  <a:cubicBezTo>
                    <a:pt x="203192" y="48315"/>
                    <a:pt x="190859" y="64111"/>
                    <a:pt x="173903" y="74553"/>
                  </a:cubicBezTo>
                  <a:cubicBezTo>
                    <a:pt x="158978" y="83767"/>
                    <a:pt x="139441" y="89204"/>
                    <a:pt x="121056" y="89204"/>
                  </a:cubicBezTo>
                  <a:cubicBezTo>
                    <a:pt x="112730" y="89204"/>
                    <a:pt x="104637" y="88090"/>
                    <a:pt x="97317" y="85704"/>
                  </a:cubicBezTo>
                  <a:cubicBezTo>
                    <a:pt x="97505" y="85914"/>
                    <a:pt x="97696" y="86120"/>
                    <a:pt x="97891" y="86330"/>
                  </a:cubicBezTo>
                  <a:cubicBezTo>
                    <a:pt x="105785" y="89107"/>
                    <a:pt x="114629" y="90401"/>
                    <a:pt x="123739" y="90401"/>
                  </a:cubicBezTo>
                  <a:cubicBezTo>
                    <a:pt x="142439" y="90401"/>
                    <a:pt x="162265" y="84953"/>
                    <a:pt x="177314" y="75716"/>
                  </a:cubicBezTo>
                  <a:cubicBezTo>
                    <a:pt x="194483" y="65206"/>
                    <a:pt x="206835" y="49208"/>
                    <a:pt x="206831" y="35138"/>
                  </a:cubicBezTo>
                  <a:cubicBezTo>
                    <a:pt x="206831" y="29904"/>
                    <a:pt x="205124" y="24932"/>
                    <a:pt x="201323" y="20603"/>
                  </a:cubicBezTo>
                  <a:cubicBezTo>
                    <a:pt x="193035" y="11163"/>
                    <a:pt x="173686" y="6690"/>
                    <a:pt x="152472" y="6690"/>
                  </a:cubicBezTo>
                  <a:lnTo>
                    <a:pt x="152461" y="6690"/>
                  </a:lnTo>
                  <a:cubicBezTo>
                    <a:pt x="145020" y="6690"/>
                    <a:pt x="137347" y="7238"/>
                    <a:pt x="129843" y="8315"/>
                  </a:cubicBezTo>
                  <a:cubicBezTo>
                    <a:pt x="129648" y="8390"/>
                    <a:pt x="129457" y="8465"/>
                    <a:pt x="129262" y="8540"/>
                  </a:cubicBezTo>
                  <a:cubicBezTo>
                    <a:pt x="136364" y="7579"/>
                    <a:pt x="143587" y="7092"/>
                    <a:pt x="150592" y="7092"/>
                  </a:cubicBezTo>
                  <a:moveTo>
                    <a:pt x="128358" y="8893"/>
                  </a:moveTo>
                  <a:cubicBezTo>
                    <a:pt x="135164" y="8018"/>
                    <a:pt x="142064" y="7568"/>
                    <a:pt x="148739" y="7568"/>
                  </a:cubicBezTo>
                  <a:cubicBezTo>
                    <a:pt x="168741" y="7568"/>
                    <a:pt x="186746" y="11598"/>
                    <a:pt x="194363" y="20272"/>
                  </a:cubicBezTo>
                  <a:cubicBezTo>
                    <a:pt x="197894" y="24291"/>
                    <a:pt x="199481" y="28910"/>
                    <a:pt x="199481" y="33783"/>
                  </a:cubicBezTo>
                  <a:cubicBezTo>
                    <a:pt x="199477" y="47377"/>
                    <a:pt x="187185" y="62963"/>
                    <a:pt x="170455" y="73326"/>
                  </a:cubicBezTo>
                  <a:cubicBezTo>
                    <a:pt x="155661" y="82511"/>
                    <a:pt x="136436" y="87932"/>
                    <a:pt x="118381" y="87932"/>
                  </a:cubicBezTo>
                  <a:cubicBezTo>
                    <a:pt x="110787" y="87932"/>
                    <a:pt x="103395" y="86972"/>
                    <a:pt x="96634" y="84931"/>
                  </a:cubicBezTo>
                  <a:cubicBezTo>
                    <a:pt x="96822" y="85148"/>
                    <a:pt x="97013" y="85366"/>
                    <a:pt x="97205" y="85580"/>
                  </a:cubicBezTo>
                  <a:cubicBezTo>
                    <a:pt x="104555" y="87992"/>
                    <a:pt x="112685" y="89122"/>
                    <a:pt x="121056" y="89122"/>
                  </a:cubicBezTo>
                  <a:cubicBezTo>
                    <a:pt x="139426" y="89122"/>
                    <a:pt x="158948" y="83689"/>
                    <a:pt x="173862" y="74481"/>
                  </a:cubicBezTo>
                  <a:cubicBezTo>
                    <a:pt x="190802" y="64051"/>
                    <a:pt x="203113" y="48266"/>
                    <a:pt x="203113" y="34459"/>
                  </a:cubicBezTo>
                  <a:cubicBezTo>
                    <a:pt x="203109" y="29412"/>
                    <a:pt x="201469" y="24632"/>
                    <a:pt x="197811" y="20464"/>
                  </a:cubicBezTo>
                  <a:cubicBezTo>
                    <a:pt x="189879" y="11425"/>
                    <a:pt x="171209" y="7174"/>
                    <a:pt x="150603" y="7174"/>
                  </a:cubicBezTo>
                  <a:lnTo>
                    <a:pt x="150592" y="7174"/>
                  </a:lnTo>
                  <a:cubicBezTo>
                    <a:pt x="143482" y="7174"/>
                    <a:pt x="136139" y="7677"/>
                    <a:pt x="128932" y="8668"/>
                  </a:cubicBezTo>
                  <a:cubicBezTo>
                    <a:pt x="128740" y="8743"/>
                    <a:pt x="128549" y="8818"/>
                    <a:pt x="128358" y="8893"/>
                  </a:cubicBezTo>
                  <a:close/>
                  <a:moveTo>
                    <a:pt x="128166" y="8919"/>
                  </a:moveTo>
                  <a:cubicBezTo>
                    <a:pt x="128354" y="8844"/>
                    <a:pt x="128541" y="8769"/>
                    <a:pt x="128733" y="8694"/>
                  </a:cubicBezTo>
                  <a:cubicBezTo>
                    <a:pt x="128384" y="8743"/>
                    <a:pt x="128031" y="8791"/>
                    <a:pt x="127686" y="8844"/>
                  </a:cubicBezTo>
                  <a:cubicBezTo>
                    <a:pt x="127498" y="8915"/>
                    <a:pt x="127311" y="8986"/>
                    <a:pt x="127127" y="9058"/>
                  </a:cubicBezTo>
                  <a:cubicBezTo>
                    <a:pt x="127472" y="9009"/>
                    <a:pt x="127821" y="8964"/>
                    <a:pt x="128166" y="8919"/>
                  </a:cubicBezTo>
                  <a:close/>
                  <a:moveTo>
                    <a:pt x="126234" y="9407"/>
                  </a:moveTo>
                  <a:cubicBezTo>
                    <a:pt x="126587" y="9362"/>
                    <a:pt x="126943" y="9317"/>
                    <a:pt x="127296" y="9272"/>
                  </a:cubicBezTo>
                  <a:cubicBezTo>
                    <a:pt x="127480" y="9197"/>
                    <a:pt x="127667" y="9122"/>
                    <a:pt x="127851" y="9046"/>
                  </a:cubicBezTo>
                  <a:cubicBezTo>
                    <a:pt x="127495" y="9091"/>
                    <a:pt x="127142" y="9140"/>
                    <a:pt x="126785" y="9189"/>
                  </a:cubicBezTo>
                  <a:cubicBezTo>
                    <a:pt x="126602" y="9260"/>
                    <a:pt x="126418" y="9332"/>
                    <a:pt x="126234" y="9407"/>
                  </a:cubicBezTo>
                  <a:close/>
                  <a:moveTo>
                    <a:pt x="126035" y="9433"/>
                  </a:moveTo>
                  <a:cubicBezTo>
                    <a:pt x="126215" y="9362"/>
                    <a:pt x="126391" y="9290"/>
                    <a:pt x="126572" y="9219"/>
                  </a:cubicBezTo>
                  <a:cubicBezTo>
                    <a:pt x="126226" y="9268"/>
                    <a:pt x="125881" y="9317"/>
                    <a:pt x="125532" y="9369"/>
                  </a:cubicBezTo>
                  <a:cubicBezTo>
                    <a:pt x="125356" y="9437"/>
                    <a:pt x="125180" y="9504"/>
                    <a:pt x="125003" y="9572"/>
                  </a:cubicBezTo>
                  <a:cubicBezTo>
                    <a:pt x="125345" y="9523"/>
                    <a:pt x="125690" y="9478"/>
                    <a:pt x="126035" y="9433"/>
                  </a:cubicBezTo>
                  <a:close/>
                  <a:moveTo>
                    <a:pt x="125176" y="9778"/>
                  </a:moveTo>
                  <a:cubicBezTo>
                    <a:pt x="125352" y="9707"/>
                    <a:pt x="125529" y="9636"/>
                    <a:pt x="125709" y="9564"/>
                  </a:cubicBezTo>
                  <a:cubicBezTo>
                    <a:pt x="125352" y="9613"/>
                    <a:pt x="125003" y="9658"/>
                    <a:pt x="124647" y="9711"/>
                  </a:cubicBezTo>
                  <a:cubicBezTo>
                    <a:pt x="124474" y="9778"/>
                    <a:pt x="124298" y="9846"/>
                    <a:pt x="124122" y="9917"/>
                  </a:cubicBezTo>
                  <a:cubicBezTo>
                    <a:pt x="124474" y="9868"/>
                    <a:pt x="124823" y="9823"/>
                    <a:pt x="125176" y="9778"/>
                  </a:cubicBezTo>
                  <a:close/>
                  <a:moveTo>
                    <a:pt x="124339" y="10127"/>
                  </a:moveTo>
                  <a:cubicBezTo>
                    <a:pt x="124512" y="10056"/>
                    <a:pt x="124684" y="9981"/>
                    <a:pt x="124861" y="9909"/>
                  </a:cubicBezTo>
                  <a:cubicBezTo>
                    <a:pt x="124500" y="9954"/>
                    <a:pt x="124140" y="10003"/>
                    <a:pt x="123784" y="10052"/>
                  </a:cubicBezTo>
                  <a:cubicBezTo>
                    <a:pt x="123611" y="10120"/>
                    <a:pt x="123439" y="10191"/>
                    <a:pt x="123270" y="10258"/>
                  </a:cubicBezTo>
                  <a:cubicBezTo>
                    <a:pt x="123626" y="10213"/>
                    <a:pt x="123983" y="10172"/>
                    <a:pt x="124339" y="10127"/>
                  </a:cubicBezTo>
                  <a:close/>
                  <a:moveTo>
                    <a:pt x="122437" y="10604"/>
                  </a:moveTo>
                  <a:cubicBezTo>
                    <a:pt x="122801" y="10559"/>
                    <a:pt x="123165" y="10517"/>
                    <a:pt x="123525" y="10476"/>
                  </a:cubicBezTo>
                  <a:cubicBezTo>
                    <a:pt x="123694" y="10401"/>
                    <a:pt x="123863" y="10330"/>
                    <a:pt x="124035" y="10258"/>
                  </a:cubicBezTo>
                  <a:cubicBezTo>
                    <a:pt x="123668" y="10303"/>
                    <a:pt x="123304" y="10348"/>
                    <a:pt x="122940" y="10393"/>
                  </a:cubicBezTo>
                  <a:cubicBezTo>
                    <a:pt x="122771" y="10465"/>
                    <a:pt x="122606" y="10532"/>
                    <a:pt x="122437" y="10604"/>
                  </a:cubicBezTo>
                  <a:moveTo>
                    <a:pt x="122246" y="10626"/>
                  </a:moveTo>
                  <a:cubicBezTo>
                    <a:pt x="122411" y="10555"/>
                    <a:pt x="122576" y="10487"/>
                    <a:pt x="122741" y="10420"/>
                  </a:cubicBezTo>
                  <a:cubicBezTo>
                    <a:pt x="122384" y="10468"/>
                    <a:pt x="122024" y="10513"/>
                    <a:pt x="121668" y="10562"/>
                  </a:cubicBezTo>
                  <a:cubicBezTo>
                    <a:pt x="121506" y="10630"/>
                    <a:pt x="121341" y="10694"/>
                    <a:pt x="121184" y="10761"/>
                  </a:cubicBezTo>
                  <a:cubicBezTo>
                    <a:pt x="121540" y="10712"/>
                    <a:pt x="121889" y="10671"/>
                    <a:pt x="122246" y="10626"/>
                  </a:cubicBezTo>
                  <a:close/>
                  <a:moveTo>
                    <a:pt x="120369" y="11095"/>
                  </a:moveTo>
                  <a:cubicBezTo>
                    <a:pt x="120726" y="11050"/>
                    <a:pt x="121090" y="11009"/>
                    <a:pt x="121450" y="10964"/>
                  </a:cubicBezTo>
                  <a:cubicBezTo>
                    <a:pt x="121611" y="10896"/>
                    <a:pt x="121769" y="10829"/>
                    <a:pt x="121930" y="10761"/>
                  </a:cubicBezTo>
                  <a:cubicBezTo>
                    <a:pt x="121566" y="10806"/>
                    <a:pt x="121202" y="10851"/>
                    <a:pt x="120842" y="10900"/>
                  </a:cubicBezTo>
                  <a:cubicBezTo>
                    <a:pt x="120685" y="10964"/>
                    <a:pt x="120523" y="11031"/>
                    <a:pt x="120369" y="11095"/>
                  </a:cubicBezTo>
                  <a:close/>
                  <a:moveTo>
                    <a:pt x="120167" y="11121"/>
                  </a:moveTo>
                  <a:cubicBezTo>
                    <a:pt x="120321" y="11058"/>
                    <a:pt x="120475" y="10990"/>
                    <a:pt x="120632" y="10926"/>
                  </a:cubicBezTo>
                  <a:cubicBezTo>
                    <a:pt x="120276" y="10975"/>
                    <a:pt x="119919" y="11024"/>
                    <a:pt x="119567" y="11073"/>
                  </a:cubicBezTo>
                  <a:cubicBezTo>
                    <a:pt x="119413" y="11133"/>
                    <a:pt x="119263" y="11193"/>
                    <a:pt x="119109" y="11256"/>
                  </a:cubicBezTo>
                  <a:cubicBezTo>
                    <a:pt x="119462" y="11211"/>
                    <a:pt x="119814" y="11166"/>
                    <a:pt x="120167" y="11121"/>
                  </a:cubicBezTo>
                  <a:close/>
                  <a:moveTo>
                    <a:pt x="118313" y="11583"/>
                  </a:moveTo>
                  <a:cubicBezTo>
                    <a:pt x="118670" y="11538"/>
                    <a:pt x="119030" y="11497"/>
                    <a:pt x="119386" y="11451"/>
                  </a:cubicBezTo>
                  <a:cubicBezTo>
                    <a:pt x="119537" y="11388"/>
                    <a:pt x="119687" y="11324"/>
                    <a:pt x="119837" y="11260"/>
                  </a:cubicBezTo>
                  <a:cubicBezTo>
                    <a:pt x="119477" y="11305"/>
                    <a:pt x="119116" y="11354"/>
                    <a:pt x="118756" y="11399"/>
                  </a:cubicBezTo>
                  <a:cubicBezTo>
                    <a:pt x="118606" y="11463"/>
                    <a:pt x="118460" y="11523"/>
                    <a:pt x="118313" y="11583"/>
                  </a:cubicBezTo>
                  <a:close/>
                  <a:moveTo>
                    <a:pt x="118100" y="11613"/>
                  </a:moveTo>
                  <a:cubicBezTo>
                    <a:pt x="118242" y="11553"/>
                    <a:pt x="118388" y="11489"/>
                    <a:pt x="118531" y="11429"/>
                  </a:cubicBezTo>
                  <a:cubicBezTo>
                    <a:pt x="118193" y="11478"/>
                    <a:pt x="117852" y="11523"/>
                    <a:pt x="117514" y="11572"/>
                  </a:cubicBezTo>
                  <a:cubicBezTo>
                    <a:pt x="117372" y="11628"/>
                    <a:pt x="117229" y="11688"/>
                    <a:pt x="117086" y="11744"/>
                  </a:cubicBezTo>
                  <a:cubicBezTo>
                    <a:pt x="117424" y="11699"/>
                    <a:pt x="117762" y="11654"/>
                    <a:pt x="118100" y="11613"/>
                  </a:cubicBezTo>
                  <a:close/>
                  <a:moveTo>
                    <a:pt x="116302" y="12063"/>
                  </a:moveTo>
                  <a:cubicBezTo>
                    <a:pt x="116647" y="12022"/>
                    <a:pt x="116993" y="11977"/>
                    <a:pt x="117338" y="11936"/>
                  </a:cubicBezTo>
                  <a:cubicBezTo>
                    <a:pt x="117477" y="11875"/>
                    <a:pt x="117616" y="11815"/>
                    <a:pt x="117754" y="11755"/>
                  </a:cubicBezTo>
                  <a:cubicBezTo>
                    <a:pt x="117409" y="11800"/>
                    <a:pt x="117060" y="11849"/>
                    <a:pt x="116715" y="11894"/>
                  </a:cubicBezTo>
                  <a:cubicBezTo>
                    <a:pt x="116580" y="11951"/>
                    <a:pt x="116441" y="12007"/>
                    <a:pt x="116302" y="12063"/>
                  </a:cubicBezTo>
                  <a:close/>
                  <a:moveTo>
                    <a:pt x="116077" y="12093"/>
                  </a:moveTo>
                  <a:cubicBezTo>
                    <a:pt x="116212" y="12037"/>
                    <a:pt x="116347" y="11981"/>
                    <a:pt x="116479" y="11928"/>
                  </a:cubicBezTo>
                  <a:cubicBezTo>
                    <a:pt x="116133" y="11973"/>
                    <a:pt x="115788" y="12022"/>
                    <a:pt x="115443" y="12071"/>
                  </a:cubicBezTo>
                  <a:cubicBezTo>
                    <a:pt x="115312" y="12123"/>
                    <a:pt x="115180" y="12176"/>
                    <a:pt x="115049" y="12232"/>
                  </a:cubicBezTo>
                  <a:cubicBezTo>
                    <a:pt x="115394" y="12183"/>
                    <a:pt x="115736" y="12138"/>
                    <a:pt x="116077" y="12093"/>
                  </a:cubicBezTo>
                  <a:close/>
                  <a:moveTo>
                    <a:pt x="115338" y="12408"/>
                  </a:moveTo>
                  <a:cubicBezTo>
                    <a:pt x="115466" y="12352"/>
                    <a:pt x="115597" y="12296"/>
                    <a:pt x="115724" y="12243"/>
                  </a:cubicBezTo>
                  <a:cubicBezTo>
                    <a:pt x="115372" y="12288"/>
                    <a:pt x="115019" y="12337"/>
                    <a:pt x="114666" y="12386"/>
                  </a:cubicBezTo>
                  <a:cubicBezTo>
                    <a:pt x="114543" y="12438"/>
                    <a:pt x="114415" y="12491"/>
                    <a:pt x="114287" y="12540"/>
                  </a:cubicBezTo>
                  <a:cubicBezTo>
                    <a:pt x="114636" y="12495"/>
                    <a:pt x="114989" y="12450"/>
                    <a:pt x="115338" y="12408"/>
                  </a:cubicBezTo>
                  <a:close/>
                  <a:moveTo>
                    <a:pt x="113556" y="12847"/>
                  </a:moveTo>
                  <a:cubicBezTo>
                    <a:pt x="113912" y="12802"/>
                    <a:pt x="114269" y="12757"/>
                    <a:pt x="114625" y="12716"/>
                  </a:cubicBezTo>
                  <a:cubicBezTo>
                    <a:pt x="114745" y="12663"/>
                    <a:pt x="114869" y="12611"/>
                    <a:pt x="114993" y="12555"/>
                  </a:cubicBezTo>
                  <a:cubicBezTo>
                    <a:pt x="114633" y="12603"/>
                    <a:pt x="114276" y="12648"/>
                    <a:pt x="113916" y="12697"/>
                  </a:cubicBezTo>
                  <a:cubicBezTo>
                    <a:pt x="113796" y="12746"/>
                    <a:pt x="113676" y="12798"/>
                    <a:pt x="113556" y="12847"/>
                  </a:cubicBezTo>
                  <a:close/>
                  <a:moveTo>
                    <a:pt x="113331" y="12877"/>
                  </a:moveTo>
                  <a:cubicBezTo>
                    <a:pt x="113447" y="12828"/>
                    <a:pt x="113563" y="12776"/>
                    <a:pt x="113680" y="12727"/>
                  </a:cubicBezTo>
                  <a:cubicBezTo>
                    <a:pt x="113349" y="12772"/>
                    <a:pt x="113019" y="12817"/>
                    <a:pt x="112689" y="12866"/>
                  </a:cubicBezTo>
                  <a:cubicBezTo>
                    <a:pt x="112577" y="12911"/>
                    <a:pt x="112460" y="12960"/>
                    <a:pt x="112344" y="13005"/>
                  </a:cubicBezTo>
                  <a:cubicBezTo>
                    <a:pt x="112674" y="12964"/>
                    <a:pt x="113001" y="12919"/>
                    <a:pt x="113331" y="12877"/>
                  </a:cubicBezTo>
                  <a:moveTo>
                    <a:pt x="112640" y="13174"/>
                  </a:moveTo>
                  <a:cubicBezTo>
                    <a:pt x="112749" y="13125"/>
                    <a:pt x="112858" y="13080"/>
                    <a:pt x="112971" y="13031"/>
                  </a:cubicBezTo>
                  <a:cubicBezTo>
                    <a:pt x="112633" y="13076"/>
                    <a:pt x="112295" y="13121"/>
                    <a:pt x="111957" y="13166"/>
                  </a:cubicBezTo>
                  <a:cubicBezTo>
                    <a:pt x="111849" y="13211"/>
                    <a:pt x="111740" y="13256"/>
                    <a:pt x="111631" y="13301"/>
                  </a:cubicBezTo>
                  <a:cubicBezTo>
                    <a:pt x="111969" y="13260"/>
                    <a:pt x="112303" y="13215"/>
                    <a:pt x="112640" y="13174"/>
                  </a:cubicBezTo>
                  <a:close/>
                  <a:moveTo>
                    <a:pt x="110952" y="13590"/>
                  </a:moveTo>
                  <a:cubicBezTo>
                    <a:pt x="111293" y="13549"/>
                    <a:pt x="111639" y="13508"/>
                    <a:pt x="111980" y="13466"/>
                  </a:cubicBezTo>
                  <a:cubicBezTo>
                    <a:pt x="112081" y="13421"/>
                    <a:pt x="112186" y="13376"/>
                    <a:pt x="112288" y="13327"/>
                  </a:cubicBezTo>
                  <a:cubicBezTo>
                    <a:pt x="111942" y="13373"/>
                    <a:pt x="111597" y="13418"/>
                    <a:pt x="111252" y="13463"/>
                  </a:cubicBezTo>
                  <a:cubicBezTo>
                    <a:pt x="111151" y="13504"/>
                    <a:pt x="111053" y="13549"/>
                    <a:pt x="110952" y="13590"/>
                  </a:cubicBezTo>
                  <a:close/>
                  <a:moveTo>
                    <a:pt x="110719" y="13620"/>
                  </a:moveTo>
                  <a:cubicBezTo>
                    <a:pt x="110817" y="13579"/>
                    <a:pt x="110918" y="13534"/>
                    <a:pt x="111016" y="13493"/>
                  </a:cubicBezTo>
                  <a:cubicBezTo>
                    <a:pt x="110671" y="13541"/>
                    <a:pt x="110322" y="13586"/>
                    <a:pt x="109976" y="13635"/>
                  </a:cubicBezTo>
                  <a:cubicBezTo>
                    <a:pt x="109879" y="13676"/>
                    <a:pt x="109785" y="13714"/>
                    <a:pt x="109691" y="13755"/>
                  </a:cubicBezTo>
                  <a:cubicBezTo>
                    <a:pt x="110036" y="13706"/>
                    <a:pt x="110378" y="13665"/>
                    <a:pt x="110719" y="13620"/>
                  </a:cubicBezTo>
                  <a:close/>
                  <a:moveTo>
                    <a:pt x="110085" y="13898"/>
                  </a:moveTo>
                  <a:cubicBezTo>
                    <a:pt x="110175" y="13860"/>
                    <a:pt x="110265" y="13819"/>
                    <a:pt x="110355" y="13781"/>
                  </a:cubicBezTo>
                  <a:cubicBezTo>
                    <a:pt x="110003" y="13827"/>
                    <a:pt x="109650" y="13872"/>
                    <a:pt x="109297" y="13920"/>
                  </a:cubicBezTo>
                  <a:cubicBezTo>
                    <a:pt x="109211" y="13958"/>
                    <a:pt x="109125" y="13995"/>
                    <a:pt x="109038" y="14029"/>
                  </a:cubicBezTo>
                  <a:cubicBezTo>
                    <a:pt x="109387" y="13984"/>
                    <a:pt x="109736" y="13943"/>
                    <a:pt x="110085" y="13898"/>
                  </a:cubicBezTo>
                  <a:close/>
                  <a:moveTo>
                    <a:pt x="109485" y="14168"/>
                  </a:moveTo>
                  <a:cubicBezTo>
                    <a:pt x="109564" y="14130"/>
                    <a:pt x="109646" y="14097"/>
                    <a:pt x="109725" y="14059"/>
                  </a:cubicBezTo>
                  <a:cubicBezTo>
                    <a:pt x="109369" y="14104"/>
                    <a:pt x="109012" y="14149"/>
                    <a:pt x="108652" y="14194"/>
                  </a:cubicBezTo>
                  <a:cubicBezTo>
                    <a:pt x="108577" y="14228"/>
                    <a:pt x="108498" y="14262"/>
                    <a:pt x="108419" y="14296"/>
                  </a:cubicBezTo>
                  <a:cubicBezTo>
                    <a:pt x="108776" y="14250"/>
                    <a:pt x="109128" y="14209"/>
                    <a:pt x="109485" y="14168"/>
                  </a:cubicBezTo>
                  <a:close/>
                  <a:moveTo>
                    <a:pt x="108044" y="14461"/>
                  </a:moveTo>
                  <a:cubicBezTo>
                    <a:pt x="107977" y="14491"/>
                    <a:pt x="107909" y="14521"/>
                    <a:pt x="107842" y="14551"/>
                  </a:cubicBezTo>
                  <a:cubicBezTo>
                    <a:pt x="108202" y="14509"/>
                    <a:pt x="108562" y="14464"/>
                    <a:pt x="108918" y="14427"/>
                  </a:cubicBezTo>
                  <a:cubicBezTo>
                    <a:pt x="108990" y="14393"/>
                    <a:pt x="109061" y="14359"/>
                    <a:pt x="109132" y="14329"/>
                  </a:cubicBezTo>
                  <a:cubicBezTo>
                    <a:pt x="108768" y="14371"/>
                    <a:pt x="108408" y="14416"/>
                    <a:pt x="108044" y="14461"/>
                  </a:cubicBezTo>
                  <a:moveTo>
                    <a:pt x="108187" y="14326"/>
                  </a:moveTo>
                  <a:cubicBezTo>
                    <a:pt x="108262" y="14292"/>
                    <a:pt x="108337" y="14262"/>
                    <a:pt x="108412" y="14228"/>
                  </a:cubicBezTo>
                  <a:cubicBezTo>
                    <a:pt x="108063" y="14273"/>
                    <a:pt x="107714" y="14322"/>
                    <a:pt x="107365" y="14367"/>
                  </a:cubicBezTo>
                  <a:cubicBezTo>
                    <a:pt x="107297" y="14397"/>
                    <a:pt x="107226" y="14427"/>
                    <a:pt x="107155" y="14457"/>
                  </a:cubicBezTo>
                  <a:cubicBezTo>
                    <a:pt x="107500" y="14412"/>
                    <a:pt x="107842" y="14367"/>
                    <a:pt x="108187" y="14326"/>
                  </a:cubicBezTo>
                  <a:close/>
                  <a:moveTo>
                    <a:pt x="107616" y="14577"/>
                  </a:moveTo>
                  <a:cubicBezTo>
                    <a:pt x="107684" y="14547"/>
                    <a:pt x="107748" y="14521"/>
                    <a:pt x="107811" y="14491"/>
                  </a:cubicBezTo>
                  <a:cubicBezTo>
                    <a:pt x="107459" y="14536"/>
                    <a:pt x="107106" y="14581"/>
                    <a:pt x="106753" y="14629"/>
                  </a:cubicBezTo>
                  <a:cubicBezTo>
                    <a:pt x="106693" y="14656"/>
                    <a:pt x="106630" y="14682"/>
                    <a:pt x="106570" y="14708"/>
                  </a:cubicBezTo>
                  <a:cubicBezTo>
                    <a:pt x="106919" y="14663"/>
                    <a:pt x="107267" y="14622"/>
                    <a:pt x="107616" y="14577"/>
                  </a:cubicBezTo>
                  <a:close/>
                  <a:moveTo>
                    <a:pt x="107087" y="14817"/>
                  </a:moveTo>
                  <a:cubicBezTo>
                    <a:pt x="107140" y="14795"/>
                    <a:pt x="107196" y="14768"/>
                    <a:pt x="107249" y="14742"/>
                  </a:cubicBezTo>
                  <a:cubicBezTo>
                    <a:pt x="106892" y="14787"/>
                    <a:pt x="106536" y="14832"/>
                    <a:pt x="106176" y="14881"/>
                  </a:cubicBezTo>
                  <a:cubicBezTo>
                    <a:pt x="106127" y="14900"/>
                    <a:pt x="106078" y="14922"/>
                    <a:pt x="106029" y="14945"/>
                  </a:cubicBezTo>
                  <a:cubicBezTo>
                    <a:pt x="106382" y="14900"/>
                    <a:pt x="106735" y="14858"/>
                    <a:pt x="107087" y="14817"/>
                  </a:cubicBezTo>
                  <a:close/>
                  <a:moveTo>
                    <a:pt x="105643" y="15117"/>
                  </a:moveTo>
                  <a:cubicBezTo>
                    <a:pt x="105605" y="15132"/>
                    <a:pt x="105568" y="15151"/>
                    <a:pt x="105530" y="15166"/>
                  </a:cubicBezTo>
                  <a:cubicBezTo>
                    <a:pt x="105887" y="15125"/>
                    <a:pt x="106243" y="15083"/>
                    <a:pt x="106596" y="15042"/>
                  </a:cubicBezTo>
                  <a:cubicBezTo>
                    <a:pt x="106641" y="15023"/>
                    <a:pt x="106682" y="15005"/>
                    <a:pt x="106727" y="14982"/>
                  </a:cubicBezTo>
                  <a:cubicBezTo>
                    <a:pt x="106363" y="15027"/>
                    <a:pt x="106003" y="15072"/>
                    <a:pt x="105643" y="15117"/>
                  </a:cubicBezTo>
                  <a:close/>
                  <a:moveTo>
                    <a:pt x="105789" y="14975"/>
                  </a:moveTo>
                  <a:cubicBezTo>
                    <a:pt x="105834" y="14956"/>
                    <a:pt x="105883" y="14933"/>
                    <a:pt x="105932" y="14911"/>
                  </a:cubicBezTo>
                  <a:cubicBezTo>
                    <a:pt x="105583" y="14956"/>
                    <a:pt x="105234" y="15005"/>
                    <a:pt x="104885" y="15053"/>
                  </a:cubicBezTo>
                  <a:cubicBezTo>
                    <a:pt x="104844" y="15068"/>
                    <a:pt x="104802" y="15087"/>
                    <a:pt x="104757" y="15106"/>
                  </a:cubicBezTo>
                  <a:cubicBezTo>
                    <a:pt x="105103" y="15061"/>
                    <a:pt x="105444" y="15016"/>
                    <a:pt x="105789" y="14975"/>
                  </a:cubicBezTo>
                  <a:close/>
                  <a:moveTo>
                    <a:pt x="105298" y="15196"/>
                  </a:moveTo>
                  <a:cubicBezTo>
                    <a:pt x="105331" y="15177"/>
                    <a:pt x="105369" y="15162"/>
                    <a:pt x="105403" y="15147"/>
                  </a:cubicBezTo>
                  <a:cubicBezTo>
                    <a:pt x="105050" y="15192"/>
                    <a:pt x="104701" y="15237"/>
                    <a:pt x="104345" y="15286"/>
                  </a:cubicBezTo>
                  <a:cubicBezTo>
                    <a:pt x="104318" y="15297"/>
                    <a:pt x="104285" y="15312"/>
                    <a:pt x="104258" y="15324"/>
                  </a:cubicBezTo>
                  <a:cubicBezTo>
                    <a:pt x="104604" y="15279"/>
                    <a:pt x="104952" y="15237"/>
                    <a:pt x="105298" y="15196"/>
                  </a:cubicBezTo>
                  <a:close/>
                  <a:moveTo>
                    <a:pt x="104851" y="15399"/>
                  </a:moveTo>
                  <a:cubicBezTo>
                    <a:pt x="104874" y="15387"/>
                    <a:pt x="104896" y="15376"/>
                    <a:pt x="104919" y="15365"/>
                  </a:cubicBezTo>
                  <a:cubicBezTo>
                    <a:pt x="104566" y="15410"/>
                    <a:pt x="104210" y="15455"/>
                    <a:pt x="103853" y="15500"/>
                  </a:cubicBezTo>
                  <a:cubicBezTo>
                    <a:pt x="103834" y="15507"/>
                    <a:pt x="103819" y="15515"/>
                    <a:pt x="103801" y="15522"/>
                  </a:cubicBezTo>
                  <a:cubicBezTo>
                    <a:pt x="104153" y="15481"/>
                    <a:pt x="104502" y="15436"/>
                    <a:pt x="104851" y="15399"/>
                  </a:cubicBezTo>
                  <a:close/>
                  <a:moveTo>
                    <a:pt x="103403" y="15699"/>
                  </a:moveTo>
                  <a:cubicBezTo>
                    <a:pt x="103399" y="15703"/>
                    <a:pt x="103399" y="15703"/>
                    <a:pt x="103399" y="15703"/>
                  </a:cubicBezTo>
                  <a:cubicBezTo>
                    <a:pt x="103752" y="15661"/>
                    <a:pt x="104101" y="15620"/>
                    <a:pt x="104450" y="15582"/>
                  </a:cubicBezTo>
                  <a:cubicBezTo>
                    <a:pt x="104457" y="15579"/>
                    <a:pt x="104468" y="15575"/>
                    <a:pt x="104480" y="15571"/>
                  </a:cubicBezTo>
                  <a:cubicBezTo>
                    <a:pt x="104120" y="15612"/>
                    <a:pt x="103763" y="15654"/>
                    <a:pt x="103403" y="15699"/>
                  </a:cubicBezTo>
                  <a:close/>
                  <a:moveTo>
                    <a:pt x="103557" y="15552"/>
                  </a:moveTo>
                  <a:cubicBezTo>
                    <a:pt x="103572" y="15545"/>
                    <a:pt x="103583" y="15541"/>
                    <a:pt x="103598" y="15534"/>
                  </a:cubicBezTo>
                  <a:cubicBezTo>
                    <a:pt x="103253" y="15579"/>
                    <a:pt x="102908" y="15627"/>
                    <a:pt x="102562" y="15672"/>
                  </a:cubicBezTo>
                  <a:cubicBezTo>
                    <a:pt x="102555" y="15676"/>
                    <a:pt x="102544" y="15680"/>
                    <a:pt x="102536" y="15684"/>
                  </a:cubicBezTo>
                  <a:cubicBezTo>
                    <a:pt x="102878" y="15639"/>
                    <a:pt x="103215" y="15594"/>
                    <a:pt x="103557" y="15552"/>
                  </a:cubicBezTo>
                  <a:close/>
                  <a:moveTo>
                    <a:pt x="103159" y="15733"/>
                  </a:moveTo>
                  <a:cubicBezTo>
                    <a:pt x="103148" y="15733"/>
                    <a:pt x="103133" y="15736"/>
                    <a:pt x="103121" y="15736"/>
                  </a:cubicBezTo>
                  <a:cubicBezTo>
                    <a:pt x="103133" y="15736"/>
                    <a:pt x="103144" y="15733"/>
                    <a:pt x="103159" y="15733"/>
                  </a:cubicBezTo>
                  <a:close/>
                  <a:moveTo>
                    <a:pt x="103058" y="16791"/>
                  </a:moveTo>
                  <a:cubicBezTo>
                    <a:pt x="103174" y="16727"/>
                    <a:pt x="103290" y="16667"/>
                    <a:pt x="103407" y="16607"/>
                  </a:cubicBezTo>
                  <a:cubicBezTo>
                    <a:pt x="103118" y="16599"/>
                    <a:pt x="102818" y="16592"/>
                    <a:pt x="102510" y="16592"/>
                  </a:cubicBezTo>
                  <a:cubicBezTo>
                    <a:pt x="102450" y="16626"/>
                    <a:pt x="102386" y="16656"/>
                    <a:pt x="102326" y="16686"/>
                  </a:cubicBezTo>
                  <a:cubicBezTo>
                    <a:pt x="102585" y="16716"/>
                    <a:pt x="102829" y="16749"/>
                    <a:pt x="103058" y="16791"/>
                  </a:cubicBezTo>
                  <a:close/>
                  <a:moveTo>
                    <a:pt x="102840" y="16903"/>
                  </a:moveTo>
                  <a:cubicBezTo>
                    <a:pt x="102604" y="16866"/>
                    <a:pt x="102349" y="16836"/>
                    <a:pt x="102075" y="16809"/>
                  </a:cubicBezTo>
                  <a:cubicBezTo>
                    <a:pt x="101820" y="16941"/>
                    <a:pt x="101561" y="17072"/>
                    <a:pt x="101305" y="17207"/>
                  </a:cubicBezTo>
                  <a:cubicBezTo>
                    <a:pt x="101478" y="17293"/>
                    <a:pt x="101624" y="17391"/>
                    <a:pt x="101741" y="17500"/>
                  </a:cubicBezTo>
                  <a:cubicBezTo>
                    <a:pt x="102105" y="17297"/>
                    <a:pt x="102469" y="17102"/>
                    <a:pt x="102840" y="16903"/>
                  </a:cubicBezTo>
                  <a:close/>
                  <a:moveTo>
                    <a:pt x="97962" y="21623"/>
                  </a:moveTo>
                  <a:cubicBezTo>
                    <a:pt x="99317" y="20588"/>
                    <a:pt x="100743" y="19597"/>
                    <a:pt x="102236" y="18652"/>
                  </a:cubicBezTo>
                  <a:cubicBezTo>
                    <a:pt x="102183" y="18460"/>
                    <a:pt x="102108" y="18276"/>
                    <a:pt x="102007" y="18100"/>
                  </a:cubicBezTo>
                  <a:cubicBezTo>
                    <a:pt x="100900" y="18753"/>
                    <a:pt x="99831" y="19428"/>
                    <a:pt x="98795" y="20126"/>
                  </a:cubicBezTo>
                  <a:cubicBezTo>
                    <a:pt x="98612" y="20599"/>
                    <a:pt x="98330" y="21098"/>
                    <a:pt x="97962" y="21623"/>
                  </a:cubicBezTo>
                  <a:close/>
                  <a:moveTo>
                    <a:pt x="85990" y="32132"/>
                  </a:moveTo>
                  <a:cubicBezTo>
                    <a:pt x="88676" y="28512"/>
                    <a:pt x="91974" y="25154"/>
                    <a:pt x="95820" y="22190"/>
                  </a:cubicBezTo>
                  <a:cubicBezTo>
                    <a:pt x="96717" y="21496"/>
                    <a:pt x="97647" y="20824"/>
                    <a:pt x="98612" y="20171"/>
                  </a:cubicBezTo>
                  <a:cubicBezTo>
                    <a:pt x="98743" y="19848"/>
                    <a:pt x="98833" y="19541"/>
                    <a:pt x="98874" y="19252"/>
                  </a:cubicBezTo>
                  <a:cubicBezTo>
                    <a:pt x="97084" y="20355"/>
                    <a:pt x="95400" y="21518"/>
                    <a:pt x="93824" y="22745"/>
                  </a:cubicBezTo>
                  <a:cubicBezTo>
                    <a:pt x="89367" y="26208"/>
                    <a:pt x="85686" y="30211"/>
                    <a:pt x="82876" y="34530"/>
                  </a:cubicBezTo>
                  <a:cubicBezTo>
                    <a:pt x="83922" y="33723"/>
                    <a:pt x="84965" y="32920"/>
                    <a:pt x="85990" y="32132"/>
                  </a:cubicBezTo>
                  <a:close/>
                  <a:moveTo>
                    <a:pt x="79360" y="41122"/>
                  </a:moveTo>
                  <a:cubicBezTo>
                    <a:pt x="79367" y="41115"/>
                    <a:pt x="79379" y="41107"/>
                    <a:pt x="79386" y="41100"/>
                  </a:cubicBezTo>
                  <a:cubicBezTo>
                    <a:pt x="80122" y="40503"/>
                    <a:pt x="80868" y="39903"/>
                    <a:pt x="81626" y="39299"/>
                  </a:cubicBezTo>
                  <a:cubicBezTo>
                    <a:pt x="82744" y="36988"/>
                    <a:pt x="84095" y="34740"/>
                    <a:pt x="85660" y="32579"/>
                  </a:cubicBezTo>
                  <a:cubicBezTo>
                    <a:pt x="84662" y="33352"/>
                    <a:pt x="83645" y="34132"/>
                    <a:pt x="82624" y="34920"/>
                  </a:cubicBezTo>
                  <a:cubicBezTo>
                    <a:pt x="81345" y="36928"/>
                    <a:pt x="80257" y="39002"/>
                    <a:pt x="79360" y="41122"/>
                  </a:cubicBezTo>
                  <a:close/>
                  <a:moveTo>
                    <a:pt x="79247" y="41216"/>
                  </a:moveTo>
                  <a:cubicBezTo>
                    <a:pt x="80129" y="39107"/>
                    <a:pt x="81206" y="37040"/>
                    <a:pt x="82470" y="35040"/>
                  </a:cubicBezTo>
                  <a:cubicBezTo>
                    <a:pt x="81570" y="35731"/>
                    <a:pt x="80673" y="36429"/>
                    <a:pt x="79788" y="37130"/>
                  </a:cubicBezTo>
                  <a:cubicBezTo>
                    <a:pt x="78737" y="39029"/>
                    <a:pt x="77855" y="40976"/>
                    <a:pt x="77150" y="42953"/>
                  </a:cubicBezTo>
                  <a:cubicBezTo>
                    <a:pt x="77829" y="42390"/>
                    <a:pt x="78527" y="41809"/>
                    <a:pt x="79247" y="41216"/>
                  </a:cubicBezTo>
                  <a:close/>
                  <a:moveTo>
                    <a:pt x="75781" y="47816"/>
                  </a:moveTo>
                  <a:cubicBezTo>
                    <a:pt x="76336" y="47384"/>
                    <a:pt x="76899" y="46934"/>
                    <a:pt x="77476" y="46476"/>
                  </a:cubicBezTo>
                  <a:cubicBezTo>
                    <a:pt x="77908" y="44803"/>
                    <a:pt x="78456" y="43148"/>
                    <a:pt x="79124" y="41516"/>
                  </a:cubicBezTo>
                  <a:cubicBezTo>
                    <a:pt x="78411" y="42102"/>
                    <a:pt x="77724" y="42676"/>
                    <a:pt x="77049" y="43235"/>
                  </a:cubicBezTo>
                  <a:cubicBezTo>
                    <a:pt x="76523" y="44747"/>
                    <a:pt x="76099" y="46278"/>
                    <a:pt x="75781" y="47816"/>
                  </a:cubicBezTo>
                  <a:close/>
                  <a:moveTo>
                    <a:pt x="74111" y="49110"/>
                  </a:moveTo>
                  <a:cubicBezTo>
                    <a:pt x="74629" y="48713"/>
                    <a:pt x="75158" y="48304"/>
                    <a:pt x="75694" y="47883"/>
                  </a:cubicBezTo>
                  <a:cubicBezTo>
                    <a:pt x="76009" y="46349"/>
                    <a:pt x="76430" y="44826"/>
                    <a:pt x="76947" y="43321"/>
                  </a:cubicBezTo>
                  <a:cubicBezTo>
                    <a:pt x="76291" y="43865"/>
                    <a:pt x="75657" y="44394"/>
                    <a:pt x="75034" y="44912"/>
                  </a:cubicBezTo>
                  <a:cubicBezTo>
                    <a:pt x="74640" y="46300"/>
                    <a:pt x="74328" y="47703"/>
                    <a:pt x="74111" y="49110"/>
                  </a:cubicBezTo>
                  <a:close/>
                  <a:moveTo>
                    <a:pt x="72535" y="50292"/>
                  </a:moveTo>
                  <a:cubicBezTo>
                    <a:pt x="73027" y="49932"/>
                    <a:pt x="73522" y="49557"/>
                    <a:pt x="74025" y="49174"/>
                  </a:cubicBezTo>
                  <a:cubicBezTo>
                    <a:pt x="74242" y="47771"/>
                    <a:pt x="74546" y="46379"/>
                    <a:pt x="74936" y="44994"/>
                  </a:cubicBezTo>
                  <a:cubicBezTo>
                    <a:pt x="74332" y="45497"/>
                    <a:pt x="73747" y="45985"/>
                    <a:pt x="73173" y="46461"/>
                  </a:cubicBezTo>
                  <a:cubicBezTo>
                    <a:pt x="72884" y="47730"/>
                    <a:pt x="72674" y="49009"/>
                    <a:pt x="72535" y="50292"/>
                  </a:cubicBezTo>
                  <a:close/>
                  <a:moveTo>
                    <a:pt x="71049" y="51365"/>
                  </a:moveTo>
                  <a:cubicBezTo>
                    <a:pt x="71514" y="51039"/>
                    <a:pt x="71980" y="50701"/>
                    <a:pt x="72456" y="50352"/>
                  </a:cubicBezTo>
                  <a:cubicBezTo>
                    <a:pt x="72588" y="49077"/>
                    <a:pt x="72794" y="47801"/>
                    <a:pt x="73079" y="46536"/>
                  </a:cubicBezTo>
                  <a:cubicBezTo>
                    <a:pt x="72520" y="46998"/>
                    <a:pt x="71976" y="47444"/>
                    <a:pt x="71443" y="47880"/>
                  </a:cubicBezTo>
                  <a:cubicBezTo>
                    <a:pt x="71248" y="49035"/>
                    <a:pt x="71117" y="50202"/>
                    <a:pt x="71049" y="51365"/>
                  </a:cubicBezTo>
                  <a:close/>
                  <a:moveTo>
                    <a:pt x="69856" y="48956"/>
                  </a:moveTo>
                  <a:cubicBezTo>
                    <a:pt x="70359" y="48559"/>
                    <a:pt x="70869" y="48150"/>
                    <a:pt x="71391" y="47726"/>
                  </a:cubicBezTo>
                  <a:cubicBezTo>
                    <a:pt x="71657" y="46195"/>
                    <a:pt x="72036" y="44672"/>
                    <a:pt x="72524" y="43167"/>
                  </a:cubicBezTo>
                  <a:cubicBezTo>
                    <a:pt x="71875" y="43730"/>
                    <a:pt x="71248" y="44274"/>
                    <a:pt x="70640" y="44807"/>
                  </a:cubicBezTo>
                  <a:cubicBezTo>
                    <a:pt x="70284" y="46180"/>
                    <a:pt x="70025" y="47564"/>
                    <a:pt x="69856" y="48956"/>
                  </a:cubicBezTo>
                  <a:moveTo>
                    <a:pt x="68336" y="50142"/>
                  </a:moveTo>
                  <a:cubicBezTo>
                    <a:pt x="68805" y="49782"/>
                    <a:pt x="69282" y="49410"/>
                    <a:pt x="69766" y="49028"/>
                  </a:cubicBezTo>
                  <a:cubicBezTo>
                    <a:pt x="69931" y="47643"/>
                    <a:pt x="70186" y="46266"/>
                    <a:pt x="70535" y="44897"/>
                  </a:cubicBezTo>
                  <a:cubicBezTo>
                    <a:pt x="69946" y="45415"/>
                    <a:pt x="69372" y="45914"/>
                    <a:pt x="68817" y="46398"/>
                  </a:cubicBezTo>
                  <a:cubicBezTo>
                    <a:pt x="68577" y="47639"/>
                    <a:pt x="68415" y="48889"/>
                    <a:pt x="68336" y="50142"/>
                  </a:cubicBezTo>
                  <a:close/>
                  <a:moveTo>
                    <a:pt x="66903" y="51208"/>
                  </a:moveTo>
                  <a:cubicBezTo>
                    <a:pt x="67346" y="50885"/>
                    <a:pt x="67796" y="50551"/>
                    <a:pt x="68250" y="50206"/>
                  </a:cubicBezTo>
                  <a:cubicBezTo>
                    <a:pt x="68325" y="48960"/>
                    <a:pt x="68483" y="47718"/>
                    <a:pt x="68715" y="46484"/>
                  </a:cubicBezTo>
                  <a:cubicBezTo>
                    <a:pt x="68179" y="46953"/>
                    <a:pt x="67654" y="47407"/>
                    <a:pt x="67140" y="47842"/>
                  </a:cubicBezTo>
                  <a:cubicBezTo>
                    <a:pt x="66993" y="48960"/>
                    <a:pt x="66918" y="50086"/>
                    <a:pt x="66903" y="51208"/>
                  </a:cubicBezTo>
                  <a:close/>
                  <a:moveTo>
                    <a:pt x="65601" y="48934"/>
                  </a:moveTo>
                  <a:cubicBezTo>
                    <a:pt x="66082" y="48536"/>
                    <a:pt x="66573" y="48124"/>
                    <a:pt x="67072" y="47696"/>
                  </a:cubicBezTo>
                  <a:cubicBezTo>
                    <a:pt x="67275" y="46172"/>
                    <a:pt x="67601" y="44653"/>
                    <a:pt x="68048" y="43156"/>
                  </a:cubicBezTo>
                  <a:cubicBezTo>
                    <a:pt x="67410" y="43741"/>
                    <a:pt x="66798" y="44311"/>
                    <a:pt x="66209" y="44859"/>
                  </a:cubicBezTo>
                  <a:cubicBezTo>
                    <a:pt x="65905" y="46210"/>
                    <a:pt x="65706" y="47568"/>
                    <a:pt x="65601" y="48934"/>
                  </a:cubicBezTo>
                  <a:close/>
                  <a:moveTo>
                    <a:pt x="64145" y="50116"/>
                  </a:moveTo>
                  <a:cubicBezTo>
                    <a:pt x="64596" y="49759"/>
                    <a:pt x="65050" y="49392"/>
                    <a:pt x="65511" y="49013"/>
                  </a:cubicBezTo>
                  <a:cubicBezTo>
                    <a:pt x="65605" y="47655"/>
                    <a:pt x="65804" y="46304"/>
                    <a:pt x="66097" y="44964"/>
                  </a:cubicBezTo>
                  <a:cubicBezTo>
                    <a:pt x="65526" y="45497"/>
                    <a:pt x="64975" y="46011"/>
                    <a:pt x="64438" y="46506"/>
                  </a:cubicBezTo>
                  <a:cubicBezTo>
                    <a:pt x="64262" y="47703"/>
                    <a:pt x="64164" y="48908"/>
                    <a:pt x="64145" y="50116"/>
                  </a:cubicBezTo>
                  <a:moveTo>
                    <a:pt x="62784" y="51159"/>
                  </a:moveTo>
                  <a:cubicBezTo>
                    <a:pt x="63204" y="50847"/>
                    <a:pt x="63628" y="50525"/>
                    <a:pt x="64055" y="50187"/>
                  </a:cubicBezTo>
                  <a:cubicBezTo>
                    <a:pt x="64070" y="48990"/>
                    <a:pt x="64164" y="47793"/>
                    <a:pt x="64333" y="46604"/>
                  </a:cubicBezTo>
                  <a:cubicBezTo>
                    <a:pt x="63823" y="47080"/>
                    <a:pt x="63320" y="47542"/>
                    <a:pt x="62832" y="47981"/>
                  </a:cubicBezTo>
                  <a:cubicBezTo>
                    <a:pt x="62784" y="48645"/>
                    <a:pt x="62757" y="49305"/>
                    <a:pt x="62757" y="49969"/>
                  </a:cubicBezTo>
                  <a:cubicBezTo>
                    <a:pt x="62757" y="50367"/>
                    <a:pt x="62765" y="50765"/>
                    <a:pt x="62784" y="51159"/>
                  </a:cubicBezTo>
                  <a:close/>
                  <a:moveTo>
                    <a:pt x="62705" y="51410"/>
                  </a:moveTo>
                  <a:cubicBezTo>
                    <a:pt x="62382" y="51650"/>
                    <a:pt x="62059" y="51879"/>
                    <a:pt x="61737" y="52101"/>
                  </a:cubicBezTo>
                  <a:cubicBezTo>
                    <a:pt x="61665" y="52153"/>
                    <a:pt x="61590" y="52202"/>
                    <a:pt x="61515" y="52254"/>
                  </a:cubicBezTo>
                  <a:cubicBezTo>
                    <a:pt x="61598" y="52975"/>
                    <a:pt x="61707" y="53695"/>
                    <a:pt x="61849" y="54412"/>
                  </a:cubicBezTo>
                  <a:cubicBezTo>
                    <a:pt x="62217" y="54220"/>
                    <a:pt x="62581" y="54018"/>
                    <a:pt x="62949" y="53804"/>
                  </a:cubicBezTo>
                  <a:cubicBezTo>
                    <a:pt x="62829" y="53009"/>
                    <a:pt x="62750" y="52209"/>
                    <a:pt x="62705" y="51410"/>
                  </a:cubicBezTo>
                  <a:close/>
                  <a:moveTo>
                    <a:pt x="61365" y="49478"/>
                  </a:moveTo>
                  <a:cubicBezTo>
                    <a:pt x="61365" y="50345"/>
                    <a:pt x="61410" y="51211"/>
                    <a:pt x="61497" y="52078"/>
                  </a:cubicBezTo>
                  <a:cubicBezTo>
                    <a:pt x="61549" y="52044"/>
                    <a:pt x="61598" y="52011"/>
                    <a:pt x="61650" y="51973"/>
                  </a:cubicBezTo>
                  <a:cubicBezTo>
                    <a:pt x="61996" y="51733"/>
                    <a:pt x="62345" y="51485"/>
                    <a:pt x="62693" y="51226"/>
                  </a:cubicBezTo>
                  <a:cubicBezTo>
                    <a:pt x="62675" y="50806"/>
                    <a:pt x="62663" y="50390"/>
                    <a:pt x="62663" y="49969"/>
                  </a:cubicBezTo>
                  <a:cubicBezTo>
                    <a:pt x="62663" y="49339"/>
                    <a:pt x="62690" y="48705"/>
                    <a:pt x="62735" y="48071"/>
                  </a:cubicBezTo>
                  <a:cubicBezTo>
                    <a:pt x="62269" y="48491"/>
                    <a:pt x="61812" y="48896"/>
                    <a:pt x="61365" y="49287"/>
                  </a:cubicBezTo>
                  <a:cubicBezTo>
                    <a:pt x="61365" y="49350"/>
                    <a:pt x="61365" y="49414"/>
                    <a:pt x="61365" y="49478"/>
                  </a:cubicBezTo>
                  <a:close/>
                  <a:moveTo>
                    <a:pt x="59962" y="48994"/>
                  </a:moveTo>
                  <a:cubicBezTo>
                    <a:pt x="59962" y="49407"/>
                    <a:pt x="59973" y="49819"/>
                    <a:pt x="59996" y="50232"/>
                  </a:cubicBezTo>
                  <a:cubicBezTo>
                    <a:pt x="60416" y="49891"/>
                    <a:pt x="60840" y="49531"/>
                    <a:pt x="61271" y="49159"/>
                  </a:cubicBezTo>
                  <a:cubicBezTo>
                    <a:pt x="61286" y="47861"/>
                    <a:pt x="61403" y="46563"/>
                    <a:pt x="61620" y="45276"/>
                  </a:cubicBezTo>
                  <a:cubicBezTo>
                    <a:pt x="61080" y="45827"/>
                    <a:pt x="60562" y="46356"/>
                    <a:pt x="60056" y="46863"/>
                  </a:cubicBezTo>
                  <a:cubicBezTo>
                    <a:pt x="59996" y="47572"/>
                    <a:pt x="59962" y="48281"/>
                    <a:pt x="59962" y="48994"/>
                  </a:cubicBezTo>
                  <a:close/>
                  <a:moveTo>
                    <a:pt x="58559" y="48120"/>
                  </a:moveTo>
                  <a:cubicBezTo>
                    <a:pt x="59020" y="47673"/>
                    <a:pt x="59489" y="47208"/>
                    <a:pt x="59973" y="46720"/>
                  </a:cubicBezTo>
                  <a:cubicBezTo>
                    <a:pt x="60135" y="45006"/>
                    <a:pt x="60480" y="43298"/>
                    <a:pt x="61009" y="41621"/>
                  </a:cubicBezTo>
                  <a:cubicBezTo>
                    <a:pt x="60311" y="42372"/>
                    <a:pt x="59658" y="43096"/>
                    <a:pt x="59043" y="43786"/>
                  </a:cubicBezTo>
                  <a:cubicBezTo>
                    <a:pt x="58746" y="45219"/>
                    <a:pt x="58585" y="46668"/>
                    <a:pt x="58559" y="48120"/>
                  </a:cubicBezTo>
                  <a:close/>
                  <a:moveTo>
                    <a:pt x="57287" y="45538"/>
                  </a:moveTo>
                  <a:cubicBezTo>
                    <a:pt x="57823" y="44927"/>
                    <a:pt x="58382" y="44285"/>
                    <a:pt x="58979" y="43617"/>
                  </a:cubicBezTo>
                  <a:cubicBezTo>
                    <a:pt x="59523" y="41077"/>
                    <a:pt x="60502" y="38586"/>
                    <a:pt x="61924" y="36203"/>
                  </a:cubicBezTo>
                  <a:cubicBezTo>
                    <a:pt x="60802" y="37291"/>
                    <a:pt x="59812" y="38331"/>
                    <a:pt x="58923" y="39329"/>
                  </a:cubicBezTo>
                  <a:cubicBezTo>
                    <a:pt x="58067" y="41355"/>
                    <a:pt x="57527" y="43437"/>
                    <a:pt x="57287" y="45538"/>
                  </a:cubicBezTo>
                  <a:close/>
                  <a:moveTo>
                    <a:pt x="55722" y="47287"/>
                  </a:moveTo>
                  <a:cubicBezTo>
                    <a:pt x="56191" y="46773"/>
                    <a:pt x="56671" y="46236"/>
                    <a:pt x="57167" y="45670"/>
                  </a:cubicBezTo>
                  <a:cubicBezTo>
                    <a:pt x="57388" y="43606"/>
                    <a:pt x="57902" y="41558"/>
                    <a:pt x="58716" y="39565"/>
                  </a:cubicBezTo>
                  <a:cubicBezTo>
                    <a:pt x="57853" y="40541"/>
                    <a:pt x="57084" y="41475"/>
                    <a:pt x="56379" y="42360"/>
                  </a:cubicBezTo>
                  <a:cubicBezTo>
                    <a:pt x="55966" y="43985"/>
                    <a:pt x="55748" y="45636"/>
                    <a:pt x="55722" y="47287"/>
                  </a:cubicBezTo>
                  <a:close/>
                  <a:moveTo>
                    <a:pt x="60011" y="33645"/>
                  </a:moveTo>
                  <a:cubicBezTo>
                    <a:pt x="59103" y="34496"/>
                    <a:pt x="58285" y="35325"/>
                    <a:pt x="57542" y="36128"/>
                  </a:cubicBezTo>
                  <a:cubicBezTo>
                    <a:pt x="55850" y="38826"/>
                    <a:pt x="54833" y="41681"/>
                    <a:pt x="54458" y="44578"/>
                  </a:cubicBezTo>
                  <a:cubicBezTo>
                    <a:pt x="55036" y="43820"/>
                    <a:pt x="55651" y="43017"/>
                    <a:pt x="56323" y="42169"/>
                  </a:cubicBezTo>
                  <a:cubicBezTo>
                    <a:pt x="57358" y="38248"/>
                    <a:pt x="59542" y="34470"/>
                    <a:pt x="62964" y="31112"/>
                  </a:cubicBezTo>
                  <a:cubicBezTo>
                    <a:pt x="61932" y="31937"/>
                    <a:pt x="60938" y="32782"/>
                    <a:pt x="60011" y="33645"/>
                  </a:cubicBezTo>
                  <a:moveTo>
                    <a:pt x="61692" y="31138"/>
                  </a:moveTo>
                  <a:cubicBezTo>
                    <a:pt x="60277" y="32466"/>
                    <a:pt x="59077" y="33866"/>
                    <a:pt x="58078" y="35314"/>
                  </a:cubicBezTo>
                  <a:cubicBezTo>
                    <a:pt x="58641" y="34729"/>
                    <a:pt x="59245" y="34132"/>
                    <a:pt x="59898" y="33521"/>
                  </a:cubicBezTo>
                  <a:cubicBezTo>
                    <a:pt x="61294" y="32223"/>
                    <a:pt x="62840" y="30966"/>
                    <a:pt x="64446" y="29757"/>
                  </a:cubicBezTo>
                  <a:cubicBezTo>
                    <a:pt x="66149" y="28298"/>
                    <a:pt x="68156" y="26910"/>
                    <a:pt x="70411" y="25597"/>
                  </a:cubicBezTo>
                  <a:cubicBezTo>
                    <a:pt x="71477" y="24895"/>
                    <a:pt x="72524" y="24223"/>
                    <a:pt x="73522" y="23582"/>
                  </a:cubicBezTo>
                  <a:cubicBezTo>
                    <a:pt x="68682" y="25848"/>
                    <a:pt x="64614" y="28384"/>
                    <a:pt x="61692" y="31138"/>
                  </a:cubicBezTo>
                  <a:moveTo>
                    <a:pt x="59722" y="31690"/>
                  </a:moveTo>
                  <a:cubicBezTo>
                    <a:pt x="56983" y="34312"/>
                    <a:pt x="55103" y="37201"/>
                    <a:pt x="54011" y="40203"/>
                  </a:cubicBezTo>
                  <a:cubicBezTo>
                    <a:pt x="55002" y="38826"/>
                    <a:pt x="56176" y="37348"/>
                    <a:pt x="57639" y="35779"/>
                  </a:cubicBezTo>
                  <a:cubicBezTo>
                    <a:pt x="58709" y="34136"/>
                    <a:pt x="60030" y="32553"/>
                    <a:pt x="61617" y="31059"/>
                  </a:cubicBezTo>
                  <a:cubicBezTo>
                    <a:pt x="64693" y="28159"/>
                    <a:pt x="69023" y="25510"/>
                    <a:pt x="74182" y="23161"/>
                  </a:cubicBezTo>
                  <a:cubicBezTo>
                    <a:pt x="74527" y="22936"/>
                    <a:pt x="74869" y="22719"/>
                    <a:pt x="75203" y="22505"/>
                  </a:cubicBezTo>
                  <a:cubicBezTo>
                    <a:pt x="68697" y="25173"/>
                    <a:pt x="63286" y="28268"/>
                    <a:pt x="59722" y="31690"/>
                  </a:cubicBezTo>
                  <a:close/>
                  <a:moveTo>
                    <a:pt x="57756" y="32241"/>
                  </a:moveTo>
                  <a:cubicBezTo>
                    <a:pt x="54146" y="35772"/>
                    <a:pt x="52158" y="39760"/>
                    <a:pt x="51580" y="43842"/>
                  </a:cubicBezTo>
                  <a:cubicBezTo>
                    <a:pt x="52237" y="42814"/>
                    <a:pt x="52946" y="41708"/>
                    <a:pt x="53779" y="40526"/>
                  </a:cubicBezTo>
                  <a:cubicBezTo>
                    <a:pt x="54855" y="37378"/>
                    <a:pt x="56788" y="34350"/>
                    <a:pt x="59643" y="31607"/>
                  </a:cubicBezTo>
                  <a:cubicBezTo>
                    <a:pt x="63324" y="28080"/>
                    <a:pt x="68948" y="24902"/>
                    <a:pt x="75702" y="22182"/>
                  </a:cubicBezTo>
                  <a:cubicBezTo>
                    <a:pt x="75859" y="22081"/>
                    <a:pt x="76017" y="21980"/>
                    <a:pt x="76171" y="21882"/>
                  </a:cubicBezTo>
                  <a:cubicBezTo>
                    <a:pt x="68295" y="24820"/>
                    <a:pt x="61755" y="28332"/>
                    <a:pt x="57756" y="32241"/>
                  </a:cubicBezTo>
                  <a:close/>
                  <a:moveTo>
                    <a:pt x="76595" y="21604"/>
                  </a:moveTo>
                  <a:cubicBezTo>
                    <a:pt x="76658" y="21563"/>
                    <a:pt x="76722" y="21522"/>
                    <a:pt x="76786" y="21481"/>
                  </a:cubicBezTo>
                  <a:cubicBezTo>
                    <a:pt x="70764" y="23563"/>
                    <a:pt x="65406" y="25964"/>
                    <a:pt x="61219" y="28598"/>
                  </a:cubicBezTo>
                  <a:cubicBezTo>
                    <a:pt x="59639" y="29776"/>
                    <a:pt x="58131" y="31011"/>
                    <a:pt x="56788" y="32294"/>
                  </a:cubicBezTo>
                  <a:cubicBezTo>
                    <a:pt x="54589" y="34406"/>
                    <a:pt x="53025" y="36384"/>
                    <a:pt x="51816" y="38214"/>
                  </a:cubicBezTo>
                  <a:cubicBezTo>
                    <a:pt x="50544" y="40740"/>
                    <a:pt x="49944" y="43377"/>
                    <a:pt x="49944" y="46026"/>
                  </a:cubicBezTo>
                  <a:cubicBezTo>
                    <a:pt x="49944" y="46131"/>
                    <a:pt x="49944" y="46233"/>
                    <a:pt x="49944" y="46338"/>
                  </a:cubicBezTo>
                  <a:cubicBezTo>
                    <a:pt x="50139" y="46060"/>
                    <a:pt x="50331" y="45775"/>
                    <a:pt x="50522" y="45482"/>
                  </a:cubicBezTo>
                  <a:cubicBezTo>
                    <a:pt x="50822" y="45028"/>
                    <a:pt x="51122" y="44559"/>
                    <a:pt x="51437" y="44068"/>
                  </a:cubicBezTo>
                  <a:cubicBezTo>
                    <a:pt x="51970" y="39873"/>
                    <a:pt x="53981" y="35776"/>
                    <a:pt x="57677" y="32163"/>
                  </a:cubicBezTo>
                  <a:cubicBezTo>
                    <a:pt x="61778" y="28159"/>
                    <a:pt x="68505" y="24580"/>
                    <a:pt x="76595" y="21604"/>
                  </a:cubicBezTo>
                  <a:moveTo>
                    <a:pt x="76876" y="21619"/>
                  </a:moveTo>
                  <a:cubicBezTo>
                    <a:pt x="76752" y="21702"/>
                    <a:pt x="76625" y="21784"/>
                    <a:pt x="76497" y="21867"/>
                  </a:cubicBezTo>
                  <a:cubicBezTo>
                    <a:pt x="78249" y="21180"/>
                    <a:pt x="80077" y="20520"/>
                    <a:pt x="81960" y="19893"/>
                  </a:cubicBezTo>
                  <a:cubicBezTo>
                    <a:pt x="80215" y="20445"/>
                    <a:pt x="78519" y="21019"/>
                    <a:pt x="76876" y="21619"/>
                  </a:cubicBezTo>
                  <a:close/>
                  <a:moveTo>
                    <a:pt x="77420" y="21263"/>
                  </a:moveTo>
                  <a:cubicBezTo>
                    <a:pt x="77375" y="21293"/>
                    <a:pt x="77326" y="21323"/>
                    <a:pt x="77281" y="21353"/>
                  </a:cubicBezTo>
                  <a:cubicBezTo>
                    <a:pt x="78103" y="21057"/>
                    <a:pt x="78943" y="20768"/>
                    <a:pt x="79791" y="20483"/>
                  </a:cubicBezTo>
                  <a:cubicBezTo>
                    <a:pt x="78992" y="20738"/>
                    <a:pt x="78201" y="20997"/>
                    <a:pt x="77420" y="21263"/>
                  </a:cubicBezTo>
                  <a:close/>
                  <a:moveTo>
                    <a:pt x="72576" y="21278"/>
                  </a:moveTo>
                  <a:cubicBezTo>
                    <a:pt x="72524" y="21312"/>
                    <a:pt x="72475" y="21342"/>
                    <a:pt x="72422" y="21372"/>
                  </a:cubicBezTo>
                  <a:cubicBezTo>
                    <a:pt x="74809" y="20749"/>
                    <a:pt x="77169" y="20171"/>
                    <a:pt x="79461" y="19653"/>
                  </a:cubicBezTo>
                  <a:cubicBezTo>
                    <a:pt x="79495" y="19627"/>
                    <a:pt x="79533" y="19601"/>
                    <a:pt x="79566" y="19575"/>
                  </a:cubicBezTo>
                  <a:cubicBezTo>
                    <a:pt x="77311" y="20085"/>
                    <a:pt x="74966" y="20655"/>
                    <a:pt x="72576" y="21278"/>
                  </a:cubicBezTo>
                  <a:close/>
                  <a:moveTo>
                    <a:pt x="63526" y="23567"/>
                  </a:moveTo>
                  <a:cubicBezTo>
                    <a:pt x="63425" y="23630"/>
                    <a:pt x="63320" y="23694"/>
                    <a:pt x="63215" y="23754"/>
                  </a:cubicBezTo>
                  <a:cubicBezTo>
                    <a:pt x="66314" y="22816"/>
                    <a:pt x="69421" y="21946"/>
                    <a:pt x="72456" y="21154"/>
                  </a:cubicBezTo>
                  <a:cubicBezTo>
                    <a:pt x="72558" y="21094"/>
                    <a:pt x="72659" y="21034"/>
                    <a:pt x="72756" y="20974"/>
                  </a:cubicBezTo>
                  <a:cubicBezTo>
                    <a:pt x="69759" y="21754"/>
                    <a:pt x="66648" y="22629"/>
                    <a:pt x="63526" y="23567"/>
                  </a:cubicBezTo>
                  <a:moveTo>
                    <a:pt x="54068" y="26313"/>
                  </a:moveTo>
                  <a:cubicBezTo>
                    <a:pt x="53951" y="26399"/>
                    <a:pt x="53835" y="26489"/>
                    <a:pt x="53719" y="26576"/>
                  </a:cubicBezTo>
                  <a:cubicBezTo>
                    <a:pt x="56897" y="25473"/>
                    <a:pt x="60153" y="24422"/>
                    <a:pt x="63395" y="23447"/>
                  </a:cubicBezTo>
                  <a:cubicBezTo>
                    <a:pt x="63556" y="23349"/>
                    <a:pt x="63714" y="23255"/>
                    <a:pt x="63875" y="23158"/>
                  </a:cubicBezTo>
                  <a:cubicBezTo>
                    <a:pt x="62926" y="23443"/>
                    <a:pt x="61977" y="23736"/>
                    <a:pt x="61024" y="24032"/>
                  </a:cubicBezTo>
                  <a:cubicBezTo>
                    <a:pt x="58701" y="24760"/>
                    <a:pt x="56371" y="25521"/>
                    <a:pt x="54068" y="26313"/>
                  </a:cubicBezTo>
                  <a:close/>
                  <a:moveTo>
                    <a:pt x="46597" y="28658"/>
                  </a:moveTo>
                  <a:cubicBezTo>
                    <a:pt x="46507" y="28759"/>
                    <a:pt x="46421" y="28861"/>
                    <a:pt x="46338" y="28958"/>
                  </a:cubicBezTo>
                  <a:cubicBezTo>
                    <a:pt x="48796" y="28009"/>
                    <a:pt x="51351" y="27082"/>
                    <a:pt x="53940" y="26193"/>
                  </a:cubicBezTo>
                  <a:cubicBezTo>
                    <a:pt x="54094" y="26077"/>
                    <a:pt x="54251" y="25960"/>
                    <a:pt x="54409" y="25844"/>
                  </a:cubicBezTo>
                  <a:cubicBezTo>
                    <a:pt x="51768" y="26748"/>
                    <a:pt x="49141" y="27690"/>
                    <a:pt x="46597" y="28658"/>
                  </a:cubicBezTo>
                  <a:close/>
                  <a:moveTo>
                    <a:pt x="47134" y="28073"/>
                  </a:moveTo>
                  <a:cubicBezTo>
                    <a:pt x="47029" y="28182"/>
                    <a:pt x="46927" y="28294"/>
                    <a:pt x="46826" y="28403"/>
                  </a:cubicBezTo>
                  <a:cubicBezTo>
                    <a:pt x="49445" y="27409"/>
                    <a:pt x="52143" y="26448"/>
                    <a:pt x="54855" y="25525"/>
                  </a:cubicBezTo>
                  <a:cubicBezTo>
                    <a:pt x="55073" y="25368"/>
                    <a:pt x="55298" y="25214"/>
                    <a:pt x="55523" y="25060"/>
                  </a:cubicBezTo>
                  <a:cubicBezTo>
                    <a:pt x="52724" y="26005"/>
                    <a:pt x="49914" y="27007"/>
                    <a:pt x="47168" y="28035"/>
                  </a:cubicBezTo>
                  <a:cubicBezTo>
                    <a:pt x="47156" y="28050"/>
                    <a:pt x="47145" y="28062"/>
                    <a:pt x="47134" y="28073"/>
                  </a:cubicBezTo>
                  <a:close/>
                  <a:moveTo>
                    <a:pt x="41513" y="29600"/>
                  </a:moveTo>
                  <a:cubicBezTo>
                    <a:pt x="41596" y="29454"/>
                    <a:pt x="41678" y="29303"/>
                    <a:pt x="41765" y="29157"/>
                  </a:cubicBezTo>
                  <a:cubicBezTo>
                    <a:pt x="40418" y="29697"/>
                    <a:pt x="39090" y="30245"/>
                    <a:pt x="37788" y="30793"/>
                  </a:cubicBezTo>
                  <a:cubicBezTo>
                    <a:pt x="37761" y="30921"/>
                    <a:pt x="37743" y="31044"/>
                    <a:pt x="37720" y="31172"/>
                  </a:cubicBezTo>
                  <a:cubicBezTo>
                    <a:pt x="38958" y="30643"/>
                    <a:pt x="40226" y="30118"/>
                    <a:pt x="41513" y="29600"/>
                  </a:cubicBezTo>
                  <a:moveTo>
                    <a:pt x="40350" y="30545"/>
                  </a:moveTo>
                  <a:cubicBezTo>
                    <a:pt x="40635" y="30429"/>
                    <a:pt x="40920" y="30313"/>
                    <a:pt x="41206" y="30193"/>
                  </a:cubicBezTo>
                  <a:cubicBezTo>
                    <a:pt x="41266" y="30073"/>
                    <a:pt x="41329" y="29949"/>
                    <a:pt x="41393" y="29825"/>
                  </a:cubicBezTo>
                  <a:cubicBezTo>
                    <a:pt x="40136" y="30332"/>
                    <a:pt x="38898" y="30846"/>
                    <a:pt x="37694" y="31360"/>
                  </a:cubicBezTo>
                  <a:cubicBezTo>
                    <a:pt x="37679" y="31472"/>
                    <a:pt x="37664" y="31581"/>
                    <a:pt x="37652" y="31690"/>
                  </a:cubicBezTo>
                  <a:cubicBezTo>
                    <a:pt x="38534" y="31307"/>
                    <a:pt x="39435" y="30928"/>
                    <a:pt x="40350" y="30545"/>
                  </a:cubicBezTo>
                  <a:moveTo>
                    <a:pt x="40962" y="30729"/>
                  </a:moveTo>
                  <a:cubicBezTo>
                    <a:pt x="41007" y="30624"/>
                    <a:pt x="41056" y="30515"/>
                    <a:pt x="41104" y="30410"/>
                  </a:cubicBezTo>
                  <a:cubicBezTo>
                    <a:pt x="39919" y="30898"/>
                    <a:pt x="38759" y="31386"/>
                    <a:pt x="37630" y="31877"/>
                  </a:cubicBezTo>
                  <a:cubicBezTo>
                    <a:pt x="37622" y="31975"/>
                    <a:pt x="37615" y="32076"/>
                    <a:pt x="37607" y="32174"/>
                  </a:cubicBezTo>
                  <a:cubicBezTo>
                    <a:pt x="38692" y="31690"/>
                    <a:pt x="39814" y="31206"/>
                    <a:pt x="40962" y="30729"/>
                  </a:cubicBezTo>
                  <a:moveTo>
                    <a:pt x="37577" y="32632"/>
                  </a:moveTo>
                  <a:cubicBezTo>
                    <a:pt x="38605" y="32159"/>
                    <a:pt x="39667" y="31690"/>
                    <a:pt x="40763" y="31221"/>
                  </a:cubicBezTo>
                  <a:cubicBezTo>
                    <a:pt x="40797" y="31127"/>
                    <a:pt x="40834" y="31033"/>
                    <a:pt x="40875" y="30939"/>
                  </a:cubicBezTo>
                  <a:cubicBezTo>
                    <a:pt x="39750" y="31408"/>
                    <a:pt x="38654" y="31881"/>
                    <a:pt x="37592" y="32354"/>
                  </a:cubicBezTo>
                  <a:cubicBezTo>
                    <a:pt x="37589" y="32448"/>
                    <a:pt x="37585" y="32538"/>
                    <a:pt x="37577" y="32632"/>
                  </a:cubicBezTo>
                  <a:moveTo>
                    <a:pt x="37525" y="31255"/>
                  </a:moveTo>
                  <a:cubicBezTo>
                    <a:pt x="37544" y="31131"/>
                    <a:pt x="37562" y="31003"/>
                    <a:pt x="37585" y="30879"/>
                  </a:cubicBezTo>
                  <a:cubicBezTo>
                    <a:pt x="36741" y="31236"/>
                    <a:pt x="35908" y="31596"/>
                    <a:pt x="35086" y="31956"/>
                  </a:cubicBezTo>
                  <a:cubicBezTo>
                    <a:pt x="35101" y="32072"/>
                    <a:pt x="35116" y="32185"/>
                    <a:pt x="35135" y="32298"/>
                  </a:cubicBezTo>
                  <a:cubicBezTo>
                    <a:pt x="35915" y="31949"/>
                    <a:pt x="36714" y="31603"/>
                    <a:pt x="37525" y="31255"/>
                  </a:cubicBezTo>
                  <a:moveTo>
                    <a:pt x="33904" y="34417"/>
                  </a:moveTo>
                  <a:cubicBezTo>
                    <a:pt x="34332" y="34196"/>
                    <a:pt x="34767" y="33978"/>
                    <a:pt x="35214" y="33757"/>
                  </a:cubicBezTo>
                  <a:cubicBezTo>
                    <a:pt x="35195" y="33663"/>
                    <a:pt x="35172" y="33570"/>
                    <a:pt x="35154" y="33472"/>
                  </a:cubicBezTo>
                  <a:cubicBezTo>
                    <a:pt x="34696" y="33690"/>
                    <a:pt x="34242" y="33907"/>
                    <a:pt x="33799" y="34125"/>
                  </a:cubicBezTo>
                  <a:cubicBezTo>
                    <a:pt x="33837" y="34222"/>
                    <a:pt x="33870" y="34320"/>
                    <a:pt x="33904" y="34417"/>
                  </a:cubicBezTo>
                  <a:close/>
                  <a:moveTo>
                    <a:pt x="32985" y="35476"/>
                  </a:moveTo>
                  <a:cubicBezTo>
                    <a:pt x="33281" y="35307"/>
                    <a:pt x="33585" y="35134"/>
                    <a:pt x="33897" y="34965"/>
                  </a:cubicBezTo>
                  <a:cubicBezTo>
                    <a:pt x="33859" y="34860"/>
                    <a:pt x="33825" y="34755"/>
                    <a:pt x="33788" y="34654"/>
                  </a:cubicBezTo>
                  <a:cubicBezTo>
                    <a:pt x="33473" y="34815"/>
                    <a:pt x="33165" y="34977"/>
                    <a:pt x="32861" y="35142"/>
                  </a:cubicBezTo>
                  <a:cubicBezTo>
                    <a:pt x="32902" y="35250"/>
                    <a:pt x="32944" y="35363"/>
                    <a:pt x="32985" y="35476"/>
                  </a:cubicBezTo>
                  <a:moveTo>
                    <a:pt x="27488" y="38455"/>
                  </a:moveTo>
                  <a:cubicBezTo>
                    <a:pt x="25605" y="39843"/>
                    <a:pt x="24299" y="41194"/>
                    <a:pt x="23736" y="42443"/>
                  </a:cubicBezTo>
                  <a:cubicBezTo>
                    <a:pt x="23440" y="43103"/>
                    <a:pt x="23301" y="43749"/>
                    <a:pt x="23301" y="44383"/>
                  </a:cubicBezTo>
                  <a:cubicBezTo>
                    <a:pt x="23301" y="45325"/>
                    <a:pt x="23609" y="46240"/>
                    <a:pt x="24160" y="47114"/>
                  </a:cubicBezTo>
                  <a:cubicBezTo>
                    <a:pt x="24588" y="46979"/>
                    <a:pt x="25008" y="46840"/>
                    <a:pt x="25417" y="46694"/>
                  </a:cubicBezTo>
                  <a:cubicBezTo>
                    <a:pt x="25034" y="45914"/>
                    <a:pt x="24824" y="45099"/>
                    <a:pt x="24824" y="44270"/>
                  </a:cubicBezTo>
                  <a:cubicBezTo>
                    <a:pt x="24824" y="43479"/>
                    <a:pt x="25012" y="42672"/>
                    <a:pt x="25417" y="41858"/>
                  </a:cubicBezTo>
                  <a:cubicBezTo>
                    <a:pt x="26400" y="39895"/>
                    <a:pt x="28985" y="37806"/>
                    <a:pt x="32629" y="35682"/>
                  </a:cubicBezTo>
                  <a:cubicBezTo>
                    <a:pt x="32689" y="35644"/>
                    <a:pt x="32752" y="35607"/>
                    <a:pt x="32816" y="35569"/>
                  </a:cubicBezTo>
                  <a:cubicBezTo>
                    <a:pt x="32779" y="35457"/>
                    <a:pt x="32734" y="35344"/>
                    <a:pt x="32692" y="35232"/>
                  </a:cubicBezTo>
                  <a:cubicBezTo>
                    <a:pt x="30677" y="36316"/>
                    <a:pt x="28918" y="37397"/>
                    <a:pt x="27488" y="38455"/>
                  </a:cubicBezTo>
                  <a:close/>
                  <a:moveTo>
                    <a:pt x="24543" y="47917"/>
                  </a:moveTo>
                  <a:cubicBezTo>
                    <a:pt x="24389" y="47722"/>
                    <a:pt x="24243" y="47527"/>
                    <a:pt x="24111" y="47328"/>
                  </a:cubicBezTo>
                  <a:cubicBezTo>
                    <a:pt x="23714" y="47448"/>
                    <a:pt x="23312" y="47564"/>
                    <a:pt x="22903" y="47673"/>
                  </a:cubicBezTo>
                  <a:cubicBezTo>
                    <a:pt x="23046" y="47850"/>
                    <a:pt x="23203" y="48022"/>
                    <a:pt x="23369" y="48191"/>
                  </a:cubicBezTo>
                  <a:cubicBezTo>
                    <a:pt x="23766" y="48105"/>
                    <a:pt x="24156" y="48011"/>
                    <a:pt x="24543" y="47917"/>
                  </a:cubicBezTo>
                  <a:moveTo>
                    <a:pt x="24674" y="48075"/>
                  </a:moveTo>
                  <a:cubicBezTo>
                    <a:pt x="24652" y="48082"/>
                    <a:pt x="24629" y="48086"/>
                    <a:pt x="24603" y="48093"/>
                  </a:cubicBezTo>
                  <a:cubicBezTo>
                    <a:pt x="24247" y="48184"/>
                    <a:pt x="23890" y="48266"/>
                    <a:pt x="23526" y="48349"/>
                  </a:cubicBezTo>
                  <a:cubicBezTo>
                    <a:pt x="23582" y="48401"/>
                    <a:pt x="23639" y="48457"/>
                    <a:pt x="23695" y="48510"/>
                  </a:cubicBezTo>
                  <a:cubicBezTo>
                    <a:pt x="23808" y="48619"/>
                    <a:pt x="23928" y="48724"/>
                    <a:pt x="24048" y="48829"/>
                  </a:cubicBezTo>
                  <a:cubicBezTo>
                    <a:pt x="24427" y="48761"/>
                    <a:pt x="24798" y="48694"/>
                    <a:pt x="25170" y="48619"/>
                  </a:cubicBezTo>
                  <a:cubicBezTo>
                    <a:pt x="24993" y="48439"/>
                    <a:pt x="24832" y="48259"/>
                    <a:pt x="24674" y="48075"/>
                  </a:cubicBezTo>
                  <a:close/>
                  <a:moveTo>
                    <a:pt x="26017" y="47707"/>
                  </a:moveTo>
                  <a:cubicBezTo>
                    <a:pt x="25631" y="47820"/>
                    <a:pt x="25241" y="47928"/>
                    <a:pt x="24843" y="48033"/>
                  </a:cubicBezTo>
                  <a:cubicBezTo>
                    <a:pt x="25004" y="48217"/>
                    <a:pt x="25173" y="48401"/>
                    <a:pt x="25353" y="48581"/>
                  </a:cubicBezTo>
                  <a:cubicBezTo>
                    <a:pt x="25691" y="48510"/>
                    <a:pt x="26029" y="48435"/>
                    <a:pt x="26359" y="48356"/>
                  </a:cubicBezTo>
                  <a:cubicBezTo>
                    <a:pt x="26404" y="48349"/>
                    <a:pt x="26445" y="48337"/>
                    <a:pt x="26490" y="48326"/>
                  </a:cubicBezTo>
                  <a:cubicBezTo>
                    <a:pt x="26321" y="48124"/>
                    <a:pt x="26164" y="47913"/>
                    <a:pt x="26017" y="47707"/>
                  </a:cubicBezTo>
                  <a:moveTo>
                    <a:pt x="27815" y="47977"/>
                  </a:moveTo>
                  <a:cubicBezTo>
                    <a:pt x="27650" y="47745"/>
                    <a:pt x="27503" y="47508"/>
                    <a:pt x="27364" y="47268"/>
                  </a:cubicBezTo>
                  <a:cubicBezTo>
                    <a:pt x="26978" y="47407"/>
                    <a:pt x="26580" y="47534"/>
                    <a:pt x="26171" y="47658"/>
                  </a:cubicBezTo>
                  <a:cubicBezTo>
                    <a:pt x="26321" y="47868"/>
                    <a:pt x="26483" y="48078"/>
                    <a:pt x="26659" y="48285"/>
                  </a:cubicBezTo>
                  <a:cubicBezTo>
                    <a:pt x="27049" y="48191"/>
                    <a:pt x="27436" y="48086"/>
                    <a:pt x="27815" y="47977"/>
                  </a:cubicBezTo>
                  <a:close/>
                  <a:moveTo>
                    <a:pt x="27927" y="48139"/>
                  </a:moveTo>
                  <a:cubicBezTo>
                    <a:pt x="27556" y="48244"/>
                    <a:pt x="27177" y="48345"/>
                    <a:pt x="26794" y="48442"/>
                  </a:cubicBezTo>
                  <a:cubicBezTo>
                    <a:pt x="26907" y="48574"/>
                    <a:pt x="27027" y="48701"/>
                    <a:pt x="27151" y="48829"/>
                  </a:cubicBezTo>
                  <a:cubicBezTo>
                    <a:pt x="27214" y="48896"/>
                    <a:pt x="27278" y="48960"/>
                    <a:pt x="27342" y="49024"/>
                  </a:cubicBezTo>
                  <a:cubicBezTo>
                    <a:pt x="27620" y="48968"/>
                    <a:pt x="27897" y="48911"/>
                    <a:pt x="28171" y="48851"/>
                  </a:cubicBezTo>
                  <a:cubicBezTo>
                    <a:pt x="28261" y="48833"/>
                    <a:pt x="28355" y="48810"/>
                    <a:pt x="28445" y="48791"/>
                  </a:cubicBezTo>
                  <a:cubicBezTo>
                    <a:pt x="28261" y="48574"/>
                    <a:pt x="28089" y="48356"/>
                    <a:pt x="27927" y="48139"/>
                  </a:cubicBezTo>
                  <a:moveTo>
                    <a:pt x="29728" y="48465"/>
                  </a:moveTo>
                  <a:cubicBezTo>
                    <a:pt x="29548" y="48221"/>
                    <a:pt x="29387" y="47973"/>
                    <a:pt x="29237" y="47726"/>
                  </a:cubicBezTo>
                  <a:cubicBezTo>
                    <a:pt x="28862" y="47853"/>
                    <a:pt x="28475" y="47977"/>
                    <a:pt x="28085" y="48093"/>
                  </a:cubicBezTo>
                  <a:cubicBezTo>
                    <a:pt x="28246" y="48315"/>
                    <a:pt x="28423" y="48532"/>
                    <a:pt x="28610" y="48750"/>
                  </a:cubicBezTo>
                  <a:cubicBezTo>
                    <a:pt x="28989" y="48664"/>
                    <a:pt x="29361" y="48566"/>
                    <a:pt x="29728" y="48465"/>
                  </a:cubicBezTo>
                  <a:moveTo>
                    <a:pt x="30396" y="49305"/>
                  </a:moveTo>
                  <a:cubicBezTo>
                    <a:pt x="30314" y="49215"/>
                    <a:pt x="30235" y="49122"/>
                    <a:pt x="30160" y="49028"/>
                  </a:cubicBezTo>
                  <a:cubicBezTo>
                    <a:pt x="30051" y="48893"/>
                    <a:pt x="29942" y="48758"/>
                    <a:pt x="29841" y="48623"/>
                  </a:cubicBezTo>
                  <a:cubicBezTo>
                    <a:pt x="29484" y="48724"/>
                    <a:pt x="29120" y="48818"/>
                    <a:pt x="28749" y="48908"/>
                  </a:cubicBezTo>
                  <a:cubicBezTo>
                    <a:pt x="28933" y="49114"/>
                    <a:pt x="29128" y="49317"/>
                    <a:pt x="29334" y="49519"/>
                  </a:cubicBezTo>
                  <a:cubicBezTo>
                    <a:pt x="29694" y="49455"/>
                    <a:pt x="30047" y="49384"/>
                    <a:pt x="30396" y="49305"/>
                  </a:cubicBezTo>
                  <a:moveTo>
                    <a:pt x="30531" y="49459"/>
                  </a:moveTo>
                  <a:cubicBezTo>
                    <a:pt x="30190" y="49538"/>
                    <a:pt x="29845" y="49606"/>
                    <a:pt x="29492" y="49673"/>
                  </a:cubicBezTo>
                  <a:cubicBezTo>
                    <a:pt x="29691" y="49861"/>
                    <a:pt x="29897" y="50048"/>
                    <a:pt x="30115" y="50232"/>
                  </a:cubicBezTo>
                  <a:cubicBezTo>
                    <a:pt x="30456" y="50187"/>
                    <a:pt x="30790" y="50138"/>
                    <a:pt x="31124" y="50082"/>
                  </a:cubicBezTo>
                  <a:cubicBezTo>
                    <a:pt x="30918" y="49879"/>
                    <a:pt x="30723" y="49669"/>
                    <a:pt x="30531" y="49459"/>
                  </a:cubicBezTo>
                  <a:moveTo>
                    <a:pt x="32328" y="49861"/>
                  </a:moveTo>
                  <a:cubicBezTo>
                    <a:pt x="32126" y="49632"/>
                    <a:pt x="31934" y="49395"/>
                    <a:pt x="31754" y="49163"/>
                  </a:cubicBezTo>
                  <a:cubicBezTo>
                    <a:pt x="31409" y="49253"/>
                    <a:pt x="31056" y="49343"/>
                    <a:pt x="30700" y="49422"/>
                  </a:cubicBezTo>
                  <a:cubicBezTo>
                    <a:pt x="30891" y="49636"/>
                    <a:pt x="31094" y="49846"/>
                    <a:pt x="31308" y="50052"/>
                  </a:cubicBezTo>
                  <a:cubicBezTo>
                    <a:pt x="31653" y="49992"/>
                    <a:pt x="31994" y="49928"/>
                    <a:pt x="32328" y="49861"/>
                  </a:cubicBezTo>
                  <a:moveTo>
                    <a:pt x="32467" y="50015"/>
                  </a:moveTo>
                  <a:cubicBezTo>
                    <a:pt x="32137" y="50082"/>
                    <a:pt x="31803" y="50146"/>
                    <a:pt x="31465" y="50206"/>
                  </a:cubicBezTo>
                  <a:cubicBezTo>
                    <a:pt x="31664" y="50397"/>
                    <a:pt x="31871" y="50585"/>
                    <a:pt x="32088" y="50769"/>
                  </a:cubicBezTo>
                  <a:cubicBezTo>
                    <a:pt x="32415" y="50731"/>
                    <a:pt x="32741" y="50690"/>
                    <a:pt x="33064" y="50641"/>
                  </a:cubicBezTo>
                  <a:cubicBezTo>
                    <a:pt x="32854" y="50435"/>
                    <a:pt x="32655" y="50225"/>
                    <a:pt x="32467" y="50015"/>
                  </a:cubicBezTo>
                  <a:close/>
                  <a:moveTo>
                    <a:pt x="34231" y="50442"/>
                  </a:moveTo>
                  <a:cubicBezTo>
                    <a:pt x="34028" y="50210"/>
                    <a:pt x="33833" y="49977"/>
                    <a:pt x="33645" y="49741"/>
                  </a:cubicBezTo>
                  <a:cubicBezTo>
                    <a:pt x="33315" y="49823"/>
                    <a:pt x="32977" y="49906"/>
                    <a:pt x="32632" y="49977"/>
                  </a:cubicBezTo>
                  <a:cubicBezTo>
                    <a:pt x="32827" y="50191"/>
                    <a:pt x="33030" y="50405"/>
                    <a:pt x="33244" y="50615"/>
                  </a:cubicBezTo>
                  <a:cubicBezTo>
                    <a:pt x="33578" y="50562"/>
                    <a:pt x="33908" y="50506"/>
                    <a:pt x="34231" y="50442"/>
                  </a:cubicBezTo>
                  <a:moveTo>
                    <a:pt x="34366" y="50596"/>
                  </a:moveTo>
                  <a:cubicBezTo>
                    <a:pt x="34051" y="50656"/>
                    <a:pt x="33728" y="50712"/>
                    <a:pt x="33401" y="50765"/>
                  </a:cubicBezTo>
                  <a:cubicBezTo>
                    <a:pt x="33600" y="50960"/>
                    <a:pt x="33810" y="51151"/>
                    <a:pt x="34024" y="51339"/>
                  </a:cubicBezTo>
                  <a:cubicBezTo>
                    <a:pt x="34343" y="51309"/>
                    <a:pt x="34658" y="51271"/>
                    <a:pt x="34970" y="51230"/>
                  </a:cubicBezTo>
                  <a:cubicBezTo>
                    <a:pt x="34760" y="51020"/>
                    <a:pt x="34561" y="50810"/>
                    <a:pt x="34366" y="50596"/>
                  </a:cubicBezTo>
                  <a:close/>
                  <a:moveTo>
                    <a:pt x="36103" y="51058"/>
                  </a:moveTo>
                  <a:cubicBezTo>
                    <a:pt x="35897" y="50821"/>
                    <a:pt x="35698" y="50585"/>
                    <a:pt x="35510" y="50345"/>
                  </a:cubicBezTo>
                  <a:cubicBezTo>
                    <a:pt x="35191" y="50423"/>
                    <a:pt x="34865" y="50495"/>
                    <a:pt x="34531" y="50562"/>
                  </a:cubicBezTo>
                  <a:cubicBezTo>
                    <a:pt x="34730" y="50780"/>
                    <a:pt x="34936" y="50994"/>
                    <a:pt x="35150" y="51208"/>
                  </a:cubicBezTo>
                  <a:cubicBezTo>
                    <a:pt x="35473" y="51163"/>
                    <a:pt x="35791" y="51114"/>
                    <a:pt x="36103" y="51058"/>
                  </a:cubicBezTo>
                  <a:close/>
                  <a:moveTo>
                    <a:pt x="36238" y="51208"/>
                  </a:moveTo>
                  <a:cubicBezTo>
                    <a:pt x="35930" y="51264"/>
                    <a:pt x="35619" y="51313"/>
                    <a:pt x="35304" y="51358"/>
                  </a:cubicBezTo>
                  <a:cubicBezTo>
                    <a:pt x="35506" y="51557"/>
                    <a:pt x="35716" y="51752"/>
                    <a:pt x="35934" y="51947"/>
                  </a:cubicBezTo>
                  <a:cubicBezTo>
                    <a:pt x="36242" y="51921"/>
                    <a:pt x="36549" y="51891"/>
                    <a:pt x="36846" y="51857"/>
                  </a:cubicBezTo>
                  <a:cubicBezTo>
                    <a:pt x="36636" y="51643"/>
                    <a:pt x="36433" y="51429"/>
                    <a:pt x="36238" y="51208"/>
                  </a:cubicBezTo>
                  <a:close/>
                  <a:moveTo>
                    <a:pt x="37953" y="51710"/>
                  </a:moveTo>
                  <a:cubicBezTo>
                    <a:pt x="37743" y="51470"/>
                    <a:pt x="37544" y="51226"/>
                    <a:pt x="37349" y="50983"/>
                  </a:cubicBezTo>
                  <a:cubicBezTo>
                    <a:pt x="37041" y="51054"/>
                    <a:pt x="36726" y="51118"/>
                    <a:pt x="36403" y="51178"/>
                  </a:cubicBezTo>
                  <a:cubicBezTo>
                    <a:pt x="36602" y="51399"/>
                    <a:pt x="36812" y="51620"/>
                    <a:pt x="37026" y="51838"/>
                  </a:cubicBezTo>
                  <a:cubicBezTo>
                    <a:pt x="37341" y="51800"/>
                    <a:pt x="37649" y="51755"/>
                    <a:pt x="37953" y="51710"/>
                  </a:cubicBezTo>
                  <a:moveTo>
                    <a:pt x="38084" y="51860"/>
                  </a:moveTo>
                  <a:cubicBezTo>
                    <a:pt x="37788" y="51909"/>
                    <a:pt x="37487" y="51951"/>
                    <a:pt x="37180" y="51988"/>
                  </a:cubicBezTo>
                  <a:cubicBezTo>
                    <a:pt x="37386" y="52191"/>
                    <a:pt x="37596" y="52390"/>
                    <a:pt x="37814" y="52588"/>
                  </a:cubicBezTo>
                  <a:cubicBezTo>
                    <a:pt x="38114" y="52570"/>
                    <a:pt x="38410" y="52547"/>
                    <a:pt x="38699" y="52521"/>
                  </a:cubicBezTo>
                  <a:cubicBezTo>
                    <a:pt x="38489" y="52303"/>
                    <a:pt x="38283" y="52082"/>
                    <a:pt x="38084" y="51860"/>
                  </a:cubicBezTo>
                  <a:moveTo>
                    <a:pt x="39776" y="52397"/>
                  </a:moveTo>
                  <a:cubicBezTo>
                    <a:pt x="39566" y="52157"/>
                    <a:pt x="39363" y="51909"/>
                    <a:pt x="39168" y="51662"/>
                  </a:cubicBezTo>
                  <a:cubicBezTo>
                    <a:pt x="38868" y="51725"/>
                    <a:pt x="38560" y="51782"/>
                    <a:pt x="38249" y="51834"/>
                  </a:cubicBezTo>
                  <a:cubicBezTo>
                    <a:pt x="38452" y="52059"/>
                    <a:pt x="38662" y="52284"/>
                    <a:pt x="38879" y="52502"/>
                  </a:cubicBezTo>
                  <a:cubicBezTo>
                    <a:pt x="39183" y="52472"/>
                    <a:pt x="39483" y="52438"/>
                    <a:pt x="39776" y="52397"/>
                  </a:cubicBezTo>
                  <a:close/>
                  <a:moveTo>
                    <a:pt x="39907" y="52551"/>
                  </a:moveTo>
                  <a:cubicBezTo>
                    <a:pt x="39622" y="52588"/>
                    <a:pt x="39326" y="52626"/>
                    <a:pt x="39029" y="52656"/>
                  </a:cubicBezTo>
                  <a:cubicBezTo>
                    <a:pt x="39236" y="52862"/>
                    <a:pt x="39446" y="53065"/>
                    <a:pt x="39664" y="53267"/>
                  </a:cubicBezTo>
                  <a:cubicBezTo>
                    <a:pt x="39956" y="53256"/>
                    <a:pt x="40241" y="53237"/>
                    <a:pt x="40527" y="53219"/>
                  </a:cubicBezTo>
                  <a:cubicBezTo>
                    <a:pt x="40313" y="52997"/>
                    <a:pt x="40106" y="52776"/>
                    <a:pt x="39907" y="52551"/>
                  </a:cubicBezTo>
                  <a:moveTo>
                    <a:pt x="40966" y="52375"/>
                  </a:moveTo>
                  <a:cubicBezTo>
                    <a:pt x="40673" y="52431"/>
                    <a:pt x="40376" y="52480"/>
                    <a:pt x="40073" y="52525"/>
                  </a:cubicBezTo>
                  <a:cubicBezTo>
                    <a:pt x="40275" y="52753"/>
                    <a:pt x="40485" y="52982"/>
                    <a:pt x="40703" y="53204"/>
                  </a:cubicBezTo>
                  <a:cubicBezTo>
                    <a:pt x="40999" y="53181"/>
                    <a:pt x="41292" y="53155"/>
                    <a:pt x="41581" y="53121"/>
                  </a:cubicBezTo>
                  <a:cubicBezTo>
                    <a:pt x="41367" y="52877"/>
                    <a:pt x="41164" y="52626"/>
                    <a:pt x="40966" y="52375"/>
                  </a:cubicBezTo>
                  <a:moveTo>
                    <a:pt x="42631" y="52979"/>
                  </a:moveTo>
                  <a:cubicBezTo>
                    <a:pt x="42418" y="52705"/>
                    <a:pt x="42215" y="52427"/>
                    <a:pt x="42024" y="52146"/>
                  </a:cubicBezTo>
                  <a:cubicBezTo>
                    <a:pt x="41727" y="52217"/>
                    <a:pt x="41427" y="52284"/>
                    <a:pt x="41116" y="52348"/>
                  </a:cubicBezTo>
                  <a:cubicBezTo>
                    <a:pt x="41314" y="52603"/>
                    <a:pt x="41525" y="52855"/>
                    <a:pt x="41742" y="53102"/>
                  </a:cubicBezTo>
                  <a:cubicBezTo>
                    <a:pt x="42042" y="53069"/>
                    <a:pt x="42339" y="53027"/>
                    <a:pt x="42631" y="52979"/>
                  </a:cubicBezTo>
                  <a:moveTo>
                    <a:pt x="42744" y="53125"/>
                  </a:moveTo>
                  <a:cubicBezTo>
                    <a:pt x="42459" y="53174"/>
                    <a:pt x="42170" y="53215"/>
                    <a:pt x="41874" y="53252"/>
                  </a:cubicBezTo>
                  <a:cubicBezTo>
                    <a:pt x="42076" y="53485"/>
                    <a:pt x="42286" y="53714"/>
                    <a:pt x="42504" y="53939"/>
                  </a:cubicBezTo>
                  <a:cubicBezTo>
                    <a:pt x="42793" y="53924"/>
                    <a:pt x="43078" y="53905"/>
                    <a:pt x="43359" y="53879"/>
                  </a:cubicBezTo>
                  <a:cubicBezTo>
                    <a:pt x="43145" y="53631"/>
                    <a:pt x="42943" y="53380"/>
                    <a:pt x="42744" y="53125"/>
                  </a:cubicBezTo>
                  <a:close/>
                  <a:moveTo>
                    <a:pt x="44252" y="53782"/>
                  </a:moveTo>
                  <a:cubicBezTo>
                    <a:pt x="44297" y="53774"/>
                    <a:pt x="44342" y="53770"/>
                    <a:pt x="44391" y="53763"/>
                  </a:cubicBezTo>
                  <a:cubicBezTo>
                    <a:pt x="44177" y="53485"/>
                    <a:pt x="43975" y="53207"/>
                    <a:pt x="43780" y="52926"/>
                  </a:cubicBezTo>
                  <a:cubicBezTo>
                    <a:pt x="43577" y="52971"/>
                    <a:pt x="43371" y="53012"/>
                    <a:pt x="43157" y="53054"/>
                  </a:cubicBezTo>
                  <a:cubicBezTo>
                    <a:pt x="43070" y="53069"/>
                    <a:pt x="42980" y="53087"/>
                    <a:pt x="42894" y="53102"/>
                  </a:cubicBezTo>
                  <a:cubicBezTo>
                    <a:pt x="43093" y="53358"/>
                    <a:pt x="43303" y="53613"/>
                    <a:pt x="43521" y="53864"/>
                  </a:cubicBezTo>
                  <a:cubicBezTo>
                    <a:pt x="43768" y="53842"/>
                    <a:pt x="44012" y="53812"/>
                    <a:pt x="44252" y="53782"/>
                  </a:cubicBezTo>
                  <a:close/>
                  <a:moveTo>
                    <a:pt x="44504" y="53909"/>
                  </a:moveTo>
                  <a:cubicBezTo>
                    <a:pt x="44429" y="53920"/>
                    <a:pt x="44350" y="53932"/>
                    <a:pt x="44271" y="53943"/>
                  </a:cubicBezTo>
                  <a:cubicBezTo>
                    <a:pt x="44068" y="53969"/>
                    <a:pt x="43858" y="53992"/>
                    <a:pt x="43652" y="54014"/>
                  </a:cubicBezTo>
                  <a:cubicBezTo>
                    <a:pt x="43855" y="54247"/>
                    <a:pt x="44065" y="54476"/>
                    <a:pt x="44279" y="54705"/>
                  </a:cubicBezTo>
                  <a:cubicBezTo>
                    <a:pt x="44564" y="54697"/>
                    <a:pt x="44841" y="54682"/>
                    <a:pt x="45119" y="54667"/>
                  </a:cubicBezTo>
                  <a:cubicBezTo>
                    <a:pt x="44905" y="54416"/>
                    <a:pt x="44703" y="54164"/>
                    <a:pt x="44504" y="53909"/>
                  </a:cubicBezTo>
                  <a:moveTo>
                    <a:pt x="46132" y="54577"/>
                  </a:moveTo>
                  <a:cubicBezTo>
                    <a:pt x="45922" y="54303"/>
                    <a:pt x="45719" y="54025"/>
                    <a:pt x="45524" y="53744"/>
                  </a:cubicBezTo>
                  <a:cubicBezTo>
                    <a:pt x="45243" y="53797"/>
                    <a:pt x="44950" y="53845"/>
                    <a:pt x="44654" y="53890"/>
                  </a:cubicBezTo>
                  <a:cubicBezTo>
                    <a:pt x="44853" y="54145"/>
                    <a:pt x="45063" y="54401"/>
                    <a:pt x="45280" y="54656"/>
                  </a:cubicBezTo>
                  <a:cubicBezTo>
                    <a:pt x="45314" y="54652"/>
                    <a:pt x="45344" y="54648"/>
                    <a:pt x="45378" y="54648"/>
                  </a:cubicBezTo>
                  <a:cubicBezTo>
                    <a:pt x="45637" y="54626"/>
                    <a:pt x="45888" y="54603"/>
                    <a:pt x="46132" y="54577"/>
                  </a:cubicBezTo>
                  <a:moveTo>
                    <a:pt x="46248" y="54727"/>
                  </a:moveTo>
                  <a:cubicBezTo>
                    <a:pt x="45974" y="54757"/>
                    <a:pt x="45693" y="54783"/>
                    <a:pt x="45408" y="54806"/>
                  </a:cubicBezTo>
                  <a:cubicBezTo>
                    <a:pt x="45611" y="55038"/>
                    <a:pt x="45821" y="55271"/>
                    <a:pt x="46034" y="55500"/>
                  </a:cubicBezTo>
                  <a:cubicBezTo>
                    <a:pt x="46196" y="55496"/>
                    <a:pt x="46357" y="55496"/>
                    <a:pt x="46515" y="55492"/>
                  </a:cubicBezTo>
                  <a:cubicBezTo>
                    <a:pt x="46631" y="55489"/>
                    <a:pt x="46744" y="55485"/>
                    <a:pt x="46856" y="55481"/>
                  </a:cubicBezTo>
                  <a:cubicBezTo>
                    <a:pt x="46650" y="55230"/>
                    <a:pt x="46443" y="54978"/>
                    <a:pt x="46248" y="54727"/>
                  </a:cubicBezTo>
                  <a:close/>
                  <a:moveTo>
                    <a:pt x="47862" y="55421"/>
                  </a:moveTo>
                  <a:cubicBezTo>
                    <a:pt x="47652" y="55147"/>
                    <a:pt x="47449" y="54873"/>
                    <a:pt x="47254" y="54592"/>
                  </a:cubicBezTo>
                  <a:cubicBezTo>
                    <a:pt x="46976" y="54637"/>
                    <a:pt x="46687" y="54674"/>
                    <a:pt x="46395" y="54708"/>
                  </a:cubicBezTo>
                  <a:cubicBezTo>
                    <a:pt x="46597" y="54967"/>
                    <a:pt x="46804" y="55222"/>
                    <a:pt x="47018" y="55474"/>
                  </a:cubicBezTo>
                  <a:cubicBezTo>
                    <a:pt x="47306" y="55462"/>
                    <a:pt x="47584" y="55444"/>
                    <a:pt x="47862" y="55421"/>
                  </a:cubicBezTo>
                  <a:close/>
                  <a:moveTo>
                    <a:pt x="47974" y="55571"/>
                  </a:moveTo>
                  <a:cubicBezTo>
                    <a:pt x="47704" y="55594"/>
                    <a:pt x="47430" y="55612"/>
                    <a:pt x="47149" y="55624"/>
                  </a:cubicBezTo>
                  <a:cubicBezTo>
                    <a:pt x="47318" y="55823"/>
                    <a:pt x="47494" y="56018"/>
                    <a:pt x="47670" y="56213"/>
                  </a:cubicBezTo>
                  <a:cubicBezTo>
                    <a:pt x="47704" y="56247"/>
                    <a:pt x="47738" y="56284"/>
                    <a:pt x="47768" y="56318"/>
                  </a:cubicBezTo>
                  <a:cubicBezTo>
                    <a:pt x="47944" y="56322"/>
                    <a:pt x="48121" y="56322"/>
                    <a:pt x="48293" y="56322"/>
                  </a:cubicBezTo>
                  <a:cubicBezTo>
                    <a:pt x="48391" y="56322"/>
                    <a:pt x="48485" y="56322"/>
                    <a:pt x="48582" y="56322"/>
                  </a:cubicBezTo>
                  <a:cubicBezTo>
                    <a:pt x="48372" y="56074"/>
                    <a:pt x="48169" y="55823"/>
                    <a:pt x="47974" y="55571"/>
                  </a:cubicBezTo>
                  <a:close/>
                  <a:moveTo>
                    <a:pt x="49573" y="56292"/>
                  </a:moveTo>
                  <a:cubicBezTo>
                    <a:pt x="49366" y="56021"/>
                    <a:pt x="49167" y="55748"/>
                    <a:pt x="48972" y="55470"/>
                  </a:cubicBezTo>
                  <a:cubicBezTo>
                    <a:pt x="48695" y="55504"/>
                    <a:pt x="48413" y="55534"/>
                    <a:pt x="48124" y="55560"/>
                  </a:cubicBezTo>
                  <a:cubicBezTo>
                    <a:pt x="48323" y="55815"/>
                    <a:pt x="48530" y="56066"/>
                    <a:pt x="48743" y="56318"/>
                  </a:cubicBezTo>
                  <a:cubicBezTo>
                    <a:pt x="49025" y="56314"/>
                    <a:pt x="49299" y="56307"/>
                    <a:pt x="49573" y="56292"/>
                  </a:cubicBezTo>
                  <a:close/>
                  <a:moveTo>
                    <a:pt x="49689" y="56442"/>
                  </a:moveTo>
                  <a:cubicBezTo>
                    <a:pt x="49419" y="56457"/>
                    <a:pt x="49149" y="56464"/>
                    <a:pt x="48871" y="56472"/>
                  </a:cubicBezTo>
                  <a:cubicBezTo>
                    <a:pt x="49070" y="56701"/>
                    <a:pt x="49272" y="56929"/>
                    <a:pt x="49483" y="57158"/>
                  </a:cubicBezTo>
                  <a:cubicBezTo>
                    <a:pt x="49753" y="57170"/>
                    <a:pt x="50019" y="57177"/>
                    <a:pt x="50286" y="57181"/>
                  </a:cubicBezTo>
                  <a:cubicBezTo>
                    <a:pt x="50083" y="56937"/>
                    <a:pt x="49880" y="56689"/>
                    <a:pt x="49689" y="56442"/>
                  </a:cubicBezTo>
                  <a:close/>
                  <a:moveTo>
                    <a:pt x="50736" y="57185"/>
                  </a:moveTo>
                  <a:cubicBezTo>
                    <a:pt x="50916" y="57185"/>
                    <a:pt x="51092" y="57185"/>
                    <a:pt x="51269" y="57181"/>
                  </a:cubicBezTo>
                  <a:cubicBezTo>
                    <a:pt x="51066" y="56914"/>
                    <a:pt x="50867" y="56644"/>
                    <a:pt x="50676" y="56370"/>
                  </a:cubicBezTo>
                  <a:cubicBezTo>
                    <a:pt x="50402" y="56397"/>
                    <a:pt x="50120" y="56419"/>
                    <a:pt x="49839" y="56434"/>
                  </a:cubicBezTo>
                  <a:cubicBezTo>
                    <a:pt x="50034" y="56686"/>
                    <a:pt x="50237" y="56937"/>
                    <a:pt x="50447" y="57185"/>
                  </a:cubicBezTo>
                  <a:cubicBezTo>
                    <a:pt x="50544" y="57185"/>
                    <a:pt x="50642" y="57185"/>
                    <a:pt x="50736" y="57185"/>
                  </a:cubicBezTo>
                  <a:moveTo>
                    <a:pt x="51385" y="57331"/>
                  </a:moveTo>
                  <a:cubicBezTo>
                    <a:pt x="51171" y="57335"/>
                    <a:pt x="50953" y="57338"/>
                    <a:pt x="50736" y="57338"/>
                  </a:cubicBezTo>
                  <a:cubicBezTo>
                    <a:pt x="50683" y="57338"/>
                    <a:pt x="50631" y="57338"/>
                    <a:pt x="50578" y="57338"/>
                  </a:cubicBezTo>
                  <a:cubicBezTo>
                    <a:pt x="50773" y="57567"/>
                    <a:pt x="50972" y="57792"/>
                    <a:pt x="51179" y="58018"/>
                  </a:cubicBezTo>
                  <a:cubicBezTo>
                    <a:pt x="51445" y="58036"/>
                    <a:pt x="51711" y="58051"/>
                    <a:pt x="51974" y="58063"/>
                  </a:cubicBezTo>
                  <a:cubicBezTo>
                    <a:pt x="51771" y="57819"/>
                    <a:pt x="51576" y="57575"/>
                    <a:pt x="51385" y="57331"/>
                  </a:cubicBezTo>
                  <a:close/>
                  <a:moveTo>
                    <a:pt x="52949" y="58085"/>
                  </a:moveTo>
                  <a:cubicBezTo>
                    <a:pt x="52747" y="57822"/>
                    <a:pt x="52552" y="57556"/>
                    <a:pt x="52364" y="57290"/>
                  </a:cubicBezTo>
                  <a:cubicBezTo>
                    <a:pt x="52090" y="57305"/>
                    <a:pt x="51813" y="57320"/>
                    <a:pt x="51535" y="57327"/>
                  </a:cubicBezTo>
                  <a:cubicBezTo>
                    <a:pt x="51730" y="57575"/>
                    <a:pt x="51929" y="57822"/>
                    <a:pt x="52135" y="58066"/>
                  </a:cubicBezTo>
                  <a:cubicBezTo>
                    <a:pt x="52409" y="58078"/>
                    <a:pt x="52683" y="58085"/>
                    <a:pt x="52949" y="58085"/>
                  </a:cubicBezTo>
                  <a:moveTo>
                    <a:pt x="53066" y="58235"/>
                  </a:moveTo>
                  <a:cubicBezTo>
                    <a:pt x="52803" y="58235"/>
                    <a:pt x="52533" y="58231"/>
                    <a:pt x="52267" y="58220"/>
                  </a:cubicBezTo>
                  <a:cubicBezTo>
                    <a:pt x="52458" y="58449"/>
                    <a:pt x="52657" y="58674"/>
                    <a:pt x="52859" y="58895"/>
                  </a:cubicBezTo>
                  <a:cubicBezTo>
                    <a:pt x="53126" y="58922"/>
                    <a:pt x="53388" y="58941"/>
                    <a:pt x="53647" y="58959"/>
                  </a:cubicBezTo>
                  <a:cubicBezTo>
                    <a:pt x="53448" y="58719"/>
                    <a:pt x="53253" y="58479"/>
                    <a:pt x="53066" y="58235"/>
                  </a:cubicBezTo>
                  <a:moveTo>
                    <a:pt x="54619" y="59004"/>
                  </a:moveTo>
                  <a:cubicBezTo>
                    <a:pt x="54417" y="58745"/>
                    <a:pt x="54225" y="58483"/>
                    <a:pt x="54038" y="58220"/>
                  </a:cubicBezTo>
                  <a:cubicBezTo>
                    <a:pt x="53764" y="58228"/>
                    <a:pt x="53490" y="58235"/>
                    <a:pt x="53216" y="58235"/>
                  </a:cubicBezTo>
                  <a:cubicBezTo>
                    <a:pt x="53407" y="58479"/>
                    <a:pt x="53606" y="58727"/>
                    <a:pt x="53809" y="58967"/>
                  </a:cubicBezTo>
                  <a:cubicBezTo>
                    <a:pt x="54079" y="58986"/>
                    <a:pt x="54349" y="58997"/>
                    <a:pt x="54619" y="59004"/>
                  </a:cubicBezTo>
                  <a:close/>
                  <a:moveTo>
                    <a:pt x="54735" y="59154"/>
                  </a:moveTo>
                  <a:cubicBezTo>
                    <a:pt x="54469" y="59147"/>
                    <a:pt x="54206" y="59136"/>
                    <a:pt x="53940" y="59124"/>
                  </a:cubicBezTo>
                  <a:cubicBezTo>
                    <a:pt x="54131" y="59346"/>
                    <a:pt x="54326" y="59571"/>
                    <a:pt x="54529" y="59792"/>
                  </a:cubicBezTo>
                  <a:cubicBezTo>
                    <a:pt x="54788" y="59822"/>
                    <a:pt x="55051" y="59848"/>
                    <a:pt x="55309" y="59871"/>
                  </a:cubicBezTo>
                  <a:cubicBezTo>
                    <a:pt x="55114" y="59635"/>
                    <a:pt x="54919" y="59395"/>
                    <a:pt x="54735" y="59154"/>
                  </a:cubicBezTo>
                  <a:close/>
                  <a:moveTo>
                    <a:pt x="56274" y="59939"/>
                  </a:moveTo>
                  <a:cubicBezTo>
                    <a:pt x="56075" y="59680"/>
                    <a:pt x="55884" y="59425"/>
                    <a:pt x="55700" y="59166"/>
                  </a:cubicBezTo>
                  <a:cubicBezTo>
                    <a:pt x="55628" y="59166"/>
                    <a:pt x="55557" y="59166"/>
                    <a:pt x="55486" y="59166"/>
                  </a:cubicBezTo>
                  <a:cubicBezTo>
                    <a:pt x="55287" y="59166"/>
                    <a:pt x="55084" y="59162"/>
                    <a:pt x="54882" y="59158"/>
                  </a:cubicBezTo>
                  <a:cubicBezTo>
                    <a:pt x="55073" y="59402"/>
                    <a:pt x="55268" y="59642"/>
                    <a:pt x="55471" y="59882"/>
                  </a:cubicBezTo>
                  <a:cubicBezTo>
                    <a:pt x="55737" y="59905"/>
                    <a:pt x="56007" y="59924"/>
                    <a:pt x="56274" y="59939"/>
                  </a:cubicBezTo>
                  <a:close/>
                  <a:moveTo>
                    <a:pt x="56390" y="60089"/>
                  </a:moveTo>
                  <a:cubicBezTo>
                    <a:pt x="56127" y="60074"/>
                    <a:pt x="55865" y="60059"/>
                    <a:pt x="55602" y="60040"/>
                  </a:cubicBezTo>
                  <a:cubicBezTo>
                    <a:pt x="55790" y="60261"/>
                    <a:pt x="55985" y="60483"/>
                    <a:pt x="56184" y="60700"/>
                  </a:cubicBezTo>
                  <a:cubicBezTo>
                    <a:pt x="56443" y="60734"/>
                    <a:pt x="56701" y="60768"/>
                    <a:pt x="56960" y="60794"/>
                  </a:cubicBezTo>
                  <a:cubicBezTo>
                    <a:pt x="56765" y="60561"/>
                    <a:pt x="56574" y="60325"/>
                    <a:pt x="56390" y="60089"/>
                  </a:cubicBezTo>
                  <a:close/>
                  <a:moveTo>
                    <a:pt x="57917" y="60880"/>
                  </a:moveTo>
                  <a:cubicBezTo>
                    <a:pt x="57722" y="60629"/>
                    <a:pt x="57531" y="60374"/>
                    <a:pt x="57347" y="60119"/>
                  </a:cubicBezTo>
                  <a:cubicBezTo>
                    <a:pt x="57080" y="60115"/>
                    <a:pt x="56810" y="60107"/>
                    <a:pt x="56536" y="60096"/>
                  </a:cubicBezTo>
                  <a:cubicBezTo>
                    <a:pt x="56728" y="60336"/>
                    <a:pt x="56919" y="60573"/>
                    <a:pt x="57118" y="60809"/>
                  </a:cubicBezTo>
                  <a:cubicBezTo>
                    <a:pt x="57384" y="60839"/>
                    <a:pt x="57651" y="60862"/>
                    <a:pt x="57917" y="60880"/>
                  </a:cubicBezTo>
                  <a:moveTo>
                    <a:pt x="58033" y="61034"/>
                  </a:moveTo>
                  <a:cubicBezTo>
                    <a:pt x="57775" y="61015"/>
                    <a:pt x="57512" y="60993"/>
                    <a:pt x="57249" y="60967"/>
                  </a:cubicBezTo>
                  <a:cubicBezTo>
                    <a:pt x="57437" y="61188"/>
                    <a:pt x="57632" y="61406"/>
                    <a:pt x="57827" y="61623"/>
                  </a:cubicBezTo>
                  <a:cubicBezTo>
                    <a:pt x="58086" y="61661"/>
                    <a:pt x="58341" y="61698"/>
                    <a:pt x="58600" y="61728"/>
                  </a:cubicBezTo>
                  <a:cubicBezTo>
                    <a:pt x="58405" y="61499"/>
                    <a:pt x="58217" y="61267"/>
                    <a:pt x="58033" y="61034"/>
                  </a:cubicBezTo>
                  <a:moveTo>
                    <a:pt x="59553" y="61837"/>
                  </a:moveTo>
                  <a:cubicBezTo>
                    <a:pt x="59358" y="61586"/>
                    <a:pt x="59170" y="61338"/>
                    <a:pt x="58986" y="61087"/>
                  </a:cubicBezTo>
                  <a:cubicBezTo>
                    <a:pt x="58720" y="61075"/>
                    <a:pt x="58450" y="61060"/>
                    <a:pt x="58184" y="61042"/>
                  </a:cubicBezTo>
                  <a:cubicBezTo>
                    <a:pt x="58371" y="61282"/>
                    <a:pt x="58562" y="61514"/>
                    <a:pt x="58758" y="61751"/>
                  </a:cubicBezTo>
                  <a:cubicBezTo>
                    <a:pt x="59024" y="61781"/>
                    <a:pt x="59287" y="61811"/>
                    <a:pt x="59553" y="61837"/>
                  </a:cubicBezTo>
                  <a:close/>
                  <a:moveTo>
                    <a:pt x="59669" y="61987"/>
                  </a:moveTo>
                  <a:cubicBezTo>
                    <a:pt x="59410" y="61965"/>
                    <a:pt x="59152" y="61935"/>
                    <a:pt x="58889" y="61905"/>
                  </a:cubicBezTo>
                  <a:cubicBezTo>
                    <a:pt x="59077" y="62126"/>
                    <a:pt x="59268" y="62344"/>
                    <a:pt x="59463" y="62557"/>
                  </a:cubicBezTo>
                  <a:cubicBezTo>
                    <a:pt x="59718" y="62599"/>
                    <a:pt x="59973" y="62640"/>
                    <a:pt x="60228" y="62677"/>
                  </a:cubicBezTo>
                  <a:cubicBezTo>
                    <a:pt x="60041" y="62449"/>
                    <a:pt x="59853" y="62220"/>
                    <a:pt x="59669" y="61987"/>
                  </a:cubicBezTo>
                  <a:close/>
                  <a:moveTo>
                    <a:pt x="61178" y="62801"/>
                  </a:moveTo>
                  <a:cubicBezTo>
                    <a:pt x="60986" y="62554"/>
                    <a:pt x="60802" y="62310"/>
                    <a:pt x="60619" y="62058"/>
                  </a:cubicBezTo>
                  <a:cubicBezTo>
                    <a:pt x="60352" y="62043"/>
                    <a:pt x="60086" y="62025"/>
                    <a:pt x="59816" y="61998"/>
                  </a:cubicBezTo>
                  <a:cubicBezTo>
                    <a:pt x="60003" y="62235"/>
                    <a:pt x="60195" y="62467"/>
                    <a:pt x="60390" y="62700"/>
                  </a:cubicBezTo>
                  <a:cubicBezTo>
                    <a:pt x="60652" y="62738"/>
                    <a:pt x="60915" y="62771"/>
                    <a:pt x="61178" y="62801"/>
                  </a:cubicBezTo>
                  <a:close/>
                  <a:moveTo>
                    <a:pt x="61298" y="62951"/>
                  </a:moveTo>
                  <a:cubicBezTo>
                    <a:pt x="61039" y="62921"/>
                    <a:pt x="60780" y="62891"/>
                    <a:pt x="60521" y="62858"/>
                  </a:cubicBezTo>
                  <a:cubicBezTo>
                    <a:pt x="60705" y="63071"/>
                    <a:pt x="60896" y="63289"/>
                    <a:pt x="61088" y="63503"/>
                  </a:cubicBezTo>
                  <a:cubicBezTo>
                    <a:pt x="61343" y="63548"/>
                    <a:pt x="61598" y="63593"/>
                    <a:pt x="61853" y="63634"/>
                  </a:cubicBezTo>
                  <a:cubicBezTo>
                    <a:pt x="61665" y="63405"/>
                    <a:pt x="61478" y="63180"/>
                    <a:pt x="61298" y="62951"/>
                  </a:cubicBezTo>
                  <a:close/>
                  <a:moveTo>
                    <a:pt x="62799" y="63773"/>
                  </a:moveTo>
                  <a:cubicBezTo>
                    <a:pt x="62607" y="63529"/>
                    <a:pt x="62423" y="63285"/>
                    <a:pt x="62243" y="63041"/>
                  </a:cubicBezTo>
                  <a:cubicBezTo>
                    <a:pt x="61977" y="63019"/>
                    <a:pt x="61710" y="62996"/>
                    <a:pt x="61444" y="62966"/>
                  </a:cubicBezTo>
                  <a:cubicBezTo>
                    <a:pt x="61628" y="63199"/>
                    <a:pt x="61819" y="63428"/>
                    <a:pt x="62011" y="63657"/>
                  </a:cubicBezTo>
                  <a:cubicBezTo>
                    <a:pt x="62273" y="63698"/>
                    <a:pt x="62536" y="63736"/>
                    <a:pt x="62799" y="63773"/>
                  </a:cubicBezTo>
                  <a:close/>
                  <a:moveTo>
                    <a:pt x="62919" y="63923"/>
                  </a:moveTo>
                  <a:cubicBezTo>
                    <a:pt x="62660" y="63889"/>
                    <a:pt x="62401" y="63856"/>
                    <a:pt x="62146" y="63814"/>
                  </a:cubicBezTo>
                  <a:cubicBezTo>
                    <a:pt x="62330" y="64032"/>
                    <a:pt x="62517" y="64242"/>
                    <a:pt x="62708" y="64456"/>
                  </a:cubicBezTo>
                  <a:cubicBezTo>
                    <a:pt x="62964" y="64505"/>
                    <a:pt x="63215" y="64553"/>
                    <a:pt x="63470" y="64599"/>
                  </a:cubicBezTo>
                  <a:cubicBezTo>
                    <a:pt x="63283" y="64373"/>
                    <a:pt x="63099" y="64148"/>
                    <a:pt x="62919" y="63923"/>
                  </a:cubicBezTo>
                  <a:close/>
                  <a:moveTo>
                    <a:pt x="64412" y="64752"/>
                  </a:moveTo>
                  <a:cubicBezTo>
                    <a:pt x="64224" y="64512"/>
                    <a:pt x="64040" y="64272"/>
                    <a:pt x="63860" y="64032"/>
                  </a:cubicBezTo>
                  <a:cubicBezTo>
                    <a:pt x="63594" y="64006"/>
                    <a:pt x="63328" y="63976"/>
                    <a:pt x="63065" y="63942"/>
                  </a:cubicBezTo>
                  <a:cubicBezTo>
                    <a:pt x="63249" y="64171"/>
                    <a:pt x="63436" y="64400"/>
                    <a:pt x="63628" y="64625"/>
                  </a:cubicBezTo>
                  <a:cubicBezTo>
                    <a:pt x="63890" y="64670"/>
                    <a:pt x="64149" y="64711"/>
                    <a:pt x="64412" y="64752"/>
                  </a:cubicBezTo>
                  <a:moveTo>
                    <a:pt x="64532" y="64902"/>
                  </a:moveTo>
                  <a:cubicBezTo>
                    <a:pt x="64273" y="64865"/>
                    <a:pt x="64018" y="64824"/>
                    <a:pt x="63763" y="64782"/>
                  </a:cubicBezTo>
                  <a:cubicBezTo>
                    <a:pt x="63943" y="64996"/>
                    <a:pt x="64130" y="65206"/>
                    <a:pt x="64322" y="65416"/>
                  </a:cubicBezTo>
                  <a:cubicBezTo>
                    <a:pt x="64577" y="65473"/>
                    <a:pt x="64828" y="65522"/>
                    <a:pt x="65083" y="65570"/>
                  </a:cubicBezTo>
                  <a:cubicBezTo>
                    <a:pt x="64896" y="65349"/>
                    <a:pt x="64712" y="65128"/>
                    <a:pt x="64532" y="64902"/>
                  </a:cubicBezTo>
                  <a:close/>
                  <a:moveTo>
                    <a:pt x="66022" y="65739"/>
                  </a:moveTo>
                  <a:cubicBezTo>
                    <a:pt x="65830" y="65503"/>
                    <a:pt x="65650" y="65263"/>
                    <a:pt x="65470" y="65026"/>
                  </a:cubicBezTo>
                  <a:cubicBezTo>
                    <a:pt x="65204" y="64992"/>
                    <a:pt x="64941" y="64959"/>
                    <a:pt x="64675" y="64921"/>
                  </a:cubicBezTo>
                  <a:cubicBezTo>
                    <a:pt x="64858" y="65150"/>
                    <a:pt x="65046" y="65375"/>
                    <a:pt x="65237" y="65600"/>
                  </a:cubicBezTo>
                  <a:cubicBezTo>
                    <a:pt x="65500" y="65649"/>
                    <a:pt x="65759" y="65694"/>
                    <a:pt x="66022" y="65739"/>
                  </a:cubicBezTo>
                  <a:close/>
                  <a:moveTo>
                    <a:pt x="66142" y="65889"/>
                  </a:moveTo>
                  <a:cubicBezTo>
                    <a:pt x="65883" y="65848"/>
                    <a:pt x="65628" y="65803"/>
                    <a:pt x="65372" y="65758"/>
                  </a:cubicBezTo>
                  <a:cubicBezTo>
                    <a:pt x="65556" y="65968"/>
                    <a:pt x="65740" y="66178"/>
                    <a:pt x="65931" y="66388"/>
                  </a:cubicBezTo>
                  <a:cubicBezTo>
                    <a:pt x="66183" y="66445"/>
                    <a:pt x="66434" y="66497"/>
                    <a:pt x="66689" y="66550"/>
                  </a:cubicBezTo>
                  <a:cubicBezTo>
                    <a:pt x="66502" y="66332"/>
                    <a:pt x="66318" y="66111"/>
                    <a:pt x="66142" y="65889"/>
                  </a:cubicBezTo>
                  <a:close/>
                  <a:moveTo>
                    <a:pt x="67624" y="66730"/>
                  </a:moveTo>
                  <a:cubicBezTo>
                    <a:pt x="67436" y="66497"/>
                    <a:pt x="67252" y="66261"/>
                    <a:pt x="67076" y="66024"/>
                  </a:cubicBezTo>
                  <a:cubicBezTo>
                    <a:pt x="66809" y="65991"/>
                    <a:pt x="66547" y="65953"/>
                    <a:pt x="66284" y="65912"/>
                  </a:cubicBezTo>
                  <a:cubicBezTo>
                    <a:pt x="66468" y="66137"/>
                    <a:pt x="66652" y="66358"/>
                    <a:pt x="66843" y="66583"/>
                  </a:cubicBezTo>
                  <a:cubicBezTo>
                    <a:pt x="67102" y="66636"/>
                    <a:pt x="67365" y="66685"/>
                    <a:pt x="67624" y="66730"/>
                  </a:cubicBezTo>
                  <a:close/>
                  <a:moveTo>
                    <a:pt x="67744" y="66880"/>
                  </a:moveTo>
                  <a:cubicBezTo>
                    <a:pt x="67489" y="66835"/>
                    <a:pt x="67233" y="66790"/>
                    <a:pt x="66978" y="66737"/>
                  </a:cubicBezTo>
                  <a:cubicBezTo>
                    <a:pt x="67158" y="66947"/>
                    <a:pt x="67346" y="67157"/>
                    <a:pt x="67534" y="67364"/>
                  </a:cubicBezTo>
                  <a:cubicBezTo>
                    <a:pt x="67785" y="67424"/>
                    <a:pt x="68040" y="67480"/>
                    <a:pt x="68291" y="67536"/>
                  </a:cubicBezTo>
                  <a:cubicBezTo>
                    <a:pt x="68104" y="67319"/>
                    <a:pt x="67924" y="67101"/>
                    <a:pt x="67744" y="66880"/>
                  </a:cubicBezTo>
                  <a:moveTo>
                    <a:pt x="69222" y="67728"/>
                  </a:moveTo>
                  <a:cubicBezTo>
                    <a:pt x="69038" y="67499"/>
                    <a:pt x="68854" y="67266"/>
                    <a:pt x="68678" y="67030"/>
                  </a:cubicBezTo>
                  <a:cubicBezTo>
                    <a:pt x="68355" y="66992"/>
                    <a:pt x="68149" y="66951"/>
                    <a:pt x="67886" y="66906"/>
                  </a:cubicBezTo>
                  <a:cubicBezTo>
                    <a:pt x="68070" y="67127"/>
                    <a:pt x="68254" y="67349"/>
                    <a:pt x="68445" y="67570"/>
                  </a:cubicBezTo>
                  <a:cubicBezTo>
                    <a:pt x="68704" y="67626"/>
                    <a:pt x="68963" y="67679"/>
                    <a:pt x="69222" y="67728"/>
                  </a:cubicBezTo>
                  <a:close/>
                  <a:moveTo>
                    <a:pt x="69346" y="67878"/>
                  </a:moveTo>
                  <a:cubicBezTo>
                    <a:pt x="69091" y="67829"/>
                    <a:pt x="68836" y="67780"/>
                    <a:pt x="68580" y="67728"/>
                  </a:cubicBezTo>
                  <a:cubicBezTo>
                    <a:pt x="68760" y="67934"/>
                    <a:pt x="68948" y="68140"/>
                    <a:pt x="69136" y="68347"/>
                  </a:cubicBezTo>
                  <a:cubicBezTo>
                    <a:pt x="69387" y="68411"/>
                    <a:pt x="69638" y="68471"/>
                    <a:pt x="69890" y="68531"/>
                  </a:cubicBezTo>
                  <a:cubicBezTo>
                    <a:pt x="69706" y="68313"/>
                    <a:pt x="69522" y="68095"/>
                    <a:pt x="69346" y="67878"/>
                  </a:cubicBezTo>
                  <a:close/>
                  <a:moveTo>
                    <a:pt x="70820" y="68729"/>
                  </a:moveTo>
                  <a:cubicBezTo>
                    <a:pt x="70633" y="68504"/>
                    <a:pt x="70453" y="68272"/>
                    <a:pt x="70273" y="68043"/>
                  </a:cubicBezTo>
                  <a:cubicBezTo>
                    <a:pt x="70010" y="67998"/>
                    <a:pt x="69747" y="67953"/>
                    <a:pt x="69485" y="67904"/>
                  </a:cubicBezTo>
                  <a:cubicBezTo>
                    <a:pt x="69668" y="68125"/>
                    <a:pt x="69852" y="68347"/>
                    <a:pt x="70044" y="68564"/>
                  </a:cubicBezTo>
                  <a:cubicBezTo>
                    <a:pt x="70303" y="68621"/>
                    <a:pt x="70561" y="68677"/>
                    <a:pt x="70820" y="68729"/>
                  </a:cubicBezTo>
                  <a:close/>
                  <a:moveTo>
                    <a:pt x="70940" y="68880"/>
                  </a:moveTo>
                  <a:cubicBezTo>
                    <a:pt x="70689" y="68831"/>
                    <a:pt x="70434" y="68774"/>
                    <a:pt x="70179" y="68718"/>
                  </a:cubicBezTo>
                  <a:cubicBezTo>
                    <a:pt x="70359" y="68925"/>
                    <a:pt x="70546" y="69131"/>
                    <a:pt x="70734" y="69337"/>
                  </a:cubicBezTo>
                  <a:cubicBezTo>
                    <a:pt x="70985" y="69401"/>
                    <a:pt x="71233" y="69465"/>
                    <a:pt x="71488" y="69525"/>
                  </a:cubicBezTo>
                  <a:cubicBezTo>
                    <a:pt x="71301" y="69311"/>
                    <a:pt x="71120" y="69097"/>
                    <a:pt x="70940" y="68880"/>
                  </a:cubicBezTo>
                  <a:close/>
                  <a:moveTo>
                    <a:pt x="72415" y="69739"/>
                  </a:moveTo>
                  <a:cubicBezTo>
                    <a:pt x="72227" y="69514"/>
                    <a:pt x="72047" y="69285"/>
                    <a:pt x="71867" y="69056"/>
                  </a:cubicBezTo>
                  <a:cubicBezTo>
                    <a:pt x="71605" y="69011"/>
                    <a:pt x="71342" y="68962"/>
                    <a:pt x="71083" y="68910"/>
                  </a:cubicBezTo>
                  <a:cubicBezTo>
                    <a:pt x="71263" y="69127"/>
                    <a:pt x="71447" y="69345"/>
                    <a:pt x="71638" y="69562"/>
                  </a:cubicBezTo>
                  <a:cubicBezTo>
                    <a:pt x="71897" y="69622"/>
                    <a:pt x="72152" y="69682"/>
                    <a:pt x="72415" y="69739"/>
                  </a:cubicBezTo>
                  <a:close/>
                  <a:moveTo>
                    <a:pt x="72535" y="69889"/>
                  </a:moveTo>
                  <a:cubicBezTo>
                    <a:pt x="72280" y="69833"/>
                    <a:pt x="72028" y="69776"/>
                    <a:pt x="71773" y="69716"/>
                  </a:cubicBezTo>
                  <a:cubicBezTo>
                    <a:pt x="71953" y="69923"/>
                    <a:pt x="72137" y="70125"/>
                    <a:pt x="72329" y="70332"/>
                  </a:cubicBezTo>
                  <a:cubicBezTo>
                    <a:pt x="72576" y="70399"/>
                    <a:pt x="72828" y="70463"/>
                    <a:pt x="73083" y="70527"/>
                  </a:cubicBezTo>
                  <a:cubicBezTo>
                    <a:pt x="72895" y="70317"/>
                    <a:pt x="72715" y="70103"/>
                    <a:pt x="72535" y="69889"/>
                  </a:cubicBezTo>
                  <a:close/>
                  <a:moveTo>
                    <a:pt x="74006" y="70752"/>
                  </a:moveTo>
                  <a:cubicBezTo>
                    <a:pt x="73822" y="70527"/>
                    <a:pt x="73638" y="70302"/>
                    <a:pt x="73462" y="70076"/>
                  </a:cubicBezTo>
                  <a:cubicBezTo>
                    <a:pt x="73199" y="70024"/>
                    <a:pt x="72936" y="69971"/>
                    <a:pt x="72674" y="69919"/>
                  </a:cubicBezTo>
                  <a:cubicBezTo>
                    <a:pt x="72858" y="70133"/>
                    <a:pt x="73042" y="70350"/>
                    <a:pt x="73229" y="70564"/>
                  </a:cubicBezTo>
                  <a:cubicBezTo>
                    <a:pt x="73488" y="70628"/>
                    <a:pt x="73747" y="70692"/>
                    <a:pt x="74006" y="70752"/>
                  </a:cubicBezTo>
                  <a:close/>
                  <a:moveTo>
                    <a:pt x="74130" y="70898"/>
                  </a:moveTo>
                  <a:cubicBezTo>
                    <a:pt x="73874" y="70842"/>
                    <a:pt x="73619" y="70782"/>
                    <a:pt x="73364" y="70718"/>
                  </a:cubicBezTo>
                  <a:cubicBezTo>
                    <a:pt x="73548" y="70924"/>
                    <a:pt x="73732" y="71127"/>
                    <a:pt x="73920" y="71330"/>
                  </a:cubicBezTo>
                  <a:cubicBezTo>
                    <a:pt x="74171" y="71401"/>
                    <a:pt x="74422" y="71468"/>
                    <a:pt x="74674" y="71536"/>
                  </a:cubicBezTo>
                  <a:cubicBezTo>
                    <a:pt x="74490" y="71326"/>
                    <a:pt x="74306" y="71112"/>
                    <a:pt x="74130" y="70898"/>
                  </a:cubicBezTo>
                  <a:close/>
                  <a:moveTo>
                    <a:pt x="75597" y="71769"/>
                  </a:moveTo>
                  <a:cubicBezTo>
                    <a:pt x="75409" y="71543"/>
                    <a:pt x="75229" y="71322"/>
                    <a:pt x="75049" y="71097"/>
                  </a:cubicBezTo>
                  <a:cubicBezTo>
                    <a:pt x="74786" y="71044"/>
                    <a:pt x="74527" y="70988"/>
                    <a:pt x="74265" y="70928"/>
                  </a:cubicBezTo>
                  <a:cubicBezTo>
                    <a:pt x="74445" y="71146"/>
                    <a:pt x="74632" y="71360"/>
                    <a:pt x="74820" y="71573"/>
                  </a:cubicBezTo>
                  <a:cubicBezTo>
                    <a:pt x="75079" y="71641"/>
                    <a:pt x="75334" y="71705"/>
                    <a:pt x="75597" y="71769"/>
                  </a:cubicBezTo>
                  <a:moveTo>
                    <a:pt x="75720" y="71915"/>
                  </a:moveTo>
                  <a:cubicBezTo>
                    <a:pt x="75465" y="71855"/>
                    <a:pt x="75210" y="71791"/>
                    <a:pt x="74955" y="71727"/>
                  </a:cubicBezTo>
                  <a:cubicBezTo>
                    <a:pt x="75139" y="71930"/>
                    <a:pt x="75323" y="72133"/>
                    <a:pt x="75510" y="72331"/>
                  </a:cubicBezTo>
                  <a:cubicBezTo>
                    <a:pt x="75762" y="72406"/>
                    <a:pt x="76013" y="72478"/>
                    <a:pt x="76265" y="72545"/>
                  </a:cubicBezTo>
                  <a:cubicBezTo>
                    <a:pt x="76077" y="72335"/>
                    <a:pt x="75897" y="72125"/>
                    <a:pt x="75720" y="71915"/>
                  </a:cubicBezTo>
                  <a:close/>
                  <a:moveTo>
                    <a:pt x="77184" y="72789"/>
                  </a:moveTo>
                  <a:cubicBezTo>
                    <a:pt x="77000" y="72568"/>
                    <a:pt x="76816" y="72346"/>
                    <a:pt x="76636" y="72121"/>
                  </a:cubicBezTo>
                  <a:cubicBezTo>
                    <a:pt x="76377" y="72065"/>
                    <a:pt x="76114" y="72009"/>
                    <a:pt x="75852" y="71945"/>
                  </a:cubicBezTo>
                  <a:cubicBezTo>
                    <a:pt x="76036" y="72159"/>
                    <a:pt x="76219" y="72373"/>
                    <a:pt x="76407" y="72587"/>
                  </a:cubicBezTo>
                  <a:cubicBezTo>
                    <a:pt x="76666" y="72654"/>
                    <a:pt x="76925" y="72722"/>
                    <a:pt x="77184" y="72789"/>
                  </a:cubicBezTo>
                  <a:close/>
                  <a:moveTo>
                    <a:pt x="77308" y="72935"/>
                  </a:moveTo>
                  <a:cubicBezTo>
                    <a:pt x="77052" y="72872"/>
                    <a:pt x="76797" y="72804"/>
                    <a:pt x="76546" y="72737"/>
                  </a:cubicBezTo>
                  <a:cubicBezTo>
                    <a:pt x="76726" y="72939"/>
                    <a:pt x="76910" y="73142"/>
                    <a:pt x="77097" y="73341"/>
                  </a:cubicBezTo>
                  <a:cubicBezTo>
                    <a:pt x="77349" y="73416"/>
                    <a:pt x="77600" y="73491"/>
                    <a:pt x="77852" y="73562"/>
                  </a:cubicBezTo>
                  <a:cubicBezTo>
                    <a:pt x="77668" y="73352"/>
                    <a:pt x="77488" y="73146"/>
                    <a:pt x="77308" y="72935"/>
                  </a:cubicBezTo>
                  <a:close/>
                  <a:moveTo>
                    <a:pt x="78771" y="73810"/>
                  </a:moveTo>
                  <a:cubicBezTo>
                    <a:pt x="78587" y="73592"/>
                    <a:pt x="78403" y="73371"/>
                    <a:pt x="78223" y="73149"/>
                  </a:cubicBezTo>
                  <a:cubicBezTo>
                    <a:pt x="77960" y="73093"/>
                    <a:pt x="77702" y="73029"/>
                    <a:pt x="77439" y="72965"/>
                  </a:cubicBezTo>
                  <a:cubicBezTo>
                    <a:pt x="77623" y="73179"/>
                    <a:pt x="77807" y="73389"/>
                    <a:pt x="77994" y="73600"/>
                  </a:cubicBezTo>
                  <a:cubicBezTo>
                    <a:pt x="78253" y="73675"/>
                    <a:pt x="78512" y="73742"/>
                    <a:pt x="78771" y="73810"/>
                  </a:cubicBezTo>
                  <a:close/>
                  <a:moveTo>
                    <a:pt x="78895" y="73956"/>
                  </a:moveTo>
                  <a:cubicBezTo>
                    <a:pt x="78640" y="73892"/>
                    <a:pt x="78384" y="73825"/>
                    <a:pt x="78133" y="73753"/>
                  </a:cubicBezTo>
                  <a:cubicBezTo>
                    <a:pt x="78313" y="73952"/>
                    <a:pt x="78501" y="74155"/>
                    <a:pt x="78688" y="74350"/>
                  </a:cubicBezTo>
                  <a:cubicBezTo>
                    <a:pt x="78936" y="74429"/>
                    <a:pt x="79187" y="74508"/>
                    <a:pt x="79442" y="74579"/>
                  </a:cubicBezTo>
                  <a:cubicBezTo>
                    <a:pt x="79255" y="74372"/>
                    <a:pt x="79075" y="74166"/>
                    <a:pt x="78895" y="73956"/>
                  </a:cubicBezTo>
                  <a:close/>
                  <a:moveTo>
                    <a:pt x="80358" y="74838"/>
                  </a:moveTo>
                  <a:cubicBezTo>
                    <a:pt x="80170" y="74620"/>
                    <a:pt x="79990" y="74402"/>
                    <a:pt x="79810" y="74181"/>
                  </a:cubicBezTo>
                  <a:cubicBezTo>
                    <a:pt x="79548" y="74121"/>
                    <a:pt x="79285" y="74057"/>
                    <a:pt x="79026" y="73990"/>
                  </a:cubicBezTo>
                  <a:cubicBezTo>
                    <a:pt x="79206" y="74200"/>
                    <a:pt x="79394" y="74414"/>
                    <a:pt x="79581" y="74620"/>
                  </a:cubicBezTo>
                  <a:cubicBezTo>
                    <a:pt x="79840" y="74695"/>
                    <a:pt x="80099" y="74766"/>
                    <a:pt x="80358" y="74838"/>
                  </a:cubicBezTo>
                  <a:close/>
                  <a:moveTo>
                    <a:pt x="80482" y="74980"/>
                  </a:moveTo>
                  <a:cubicBezTo>
                    <a:pt x="80227" y="74913"/>
                    <a:pt x="79972" y="74845"/>
                    <a:pt x="79720" y="74770"/>
                  </a:cubicBezTo>
                  <a:cubicBezTo>
                    <a:pt x="79900" y="74969"/>
                    <a:pt x="80084" y="75168"/>
                    <a:pt x="80272" y="75367"/>
                  </a:cubicBezTo>
                  <a:cubicBezTo>
                    <a:pt x="80523" y="75446"/>
                    <a:pt x="80774" y="75524"/>
                    <a:pt x="81030" y="75603"/>
                  </a:cubicBezTo>
                  <a:cubicBezTo>
                    <a:pt x="80842" y="75397"/>
                    <a:pt x="80662" y="75190"/>
                    <a:pt x="80482" y="74980"/>
                  </a:cubicBezTo>
                  <a:close/>
                  <a:moveTo>
                    <a:pt x="81941" y="75866"/>
                  </a:moveTo>
                  <a:cubicBezTo>
                    <a:pt x="81757" y="75652"/>
                    <a:pt x="81574" y="75434"/>
                    <a:pt x="81394" y="75217"/>
                  </a:cubicBezTo>
                  <a:cubicBezTo>
                    <a:pt x="81131" y="75153"/>
                    <a:pt x="80872" y="75085"/>
                    <a:pt x="80609" y="75018"/>
                  </a:cubicBezTo>
                  <a:cubicBezTo>
                    <a:pt x="80793" y="75228"/>
                    <a:pt x="80977" y="75434"/>
                    <a:pt x="81168" y="75644"/>
                  </a:cubicBezTo>
                  <a:cubicBezTo>
                    <a:pt x="81424" y="75719"/>
                    <a:pt x="81682" y="75794"/>
                    <a:pt x="81941" y="75866"/>
                  </a:cubicBezTo>
                  <a:moveTo>
                    <a:pt x="82069" y="76012"/>
                  </a:moveTo>
                  <a:cubicBezTo>
                    <a:pt x="81814" y="75941"/>
                    <a:pt x="81559" y="75866"/>
                    <a:pt x="81303" y="75794"/>
                  </a:cubicBezTo>
                  <a:cubicBezTo>
                    <a:pt x="81487" y="75990"/>
                    <a:pt x="81671" y="76188"/>
                    <a:pt x="81859" y="76387"/>
                  </a:cubicBezTo>
                  <a:cubicBezTo>
                    <a:pt x="82110" y="76470"/>
                    <a:pt x="82362" y="76549"/>
                    <a:pt x="82617" y="76627"/>
                  </a:cubicBezTo>
                  <a:cubicBezTo>
                    <a:pt x="82429" y="76421"/>
                    <a:pt x="82245" y="76218"/>
                    <a:pt x="82069" y="76012"/>
                  </a:cubicBezTo>
                  <a:moveTo>
                    <a:pt x="83528" y="76901"/>
                  </a:moveTo>
                  <a:cubicBezTo>
                    <a:pt x="83341" y="76687"/>
                    <a:pt x="83157" y="76470"/>
                    <a:pt x="82977" y="76252"/>
                  </a:cubicBezTo>
                  <a:cubicBezTo>
                    <a:pt x="82714" y="76185"/>
                    <a:pt x="82455" y="76117"/>
                    <a:pt x="82193" y="76046"/>
                  </a:cubicBezTo>
                  <a:cubicBezTo>
                    <a:pt x="82377" y="76256"/>
                    <a:pt x="82564" y="76462"/>
                    <a:pt x="82752" y="76669"/>
                  </a:cubicBezTo>
                  <a:cubicBezTo>
                    <a:pt x="83011" y="76747"/>
                    <a:pt x="83270" y="76826"/>
                    <a:pt x="83528" y="76901"/>
                  </a:cubicBezTo>
                  <a:close/>
                  <a:moveTo>
                    <a:pt x="83652" y="77040"/>
                  </a:moveTo>
                  <a:cubicBezTo>
                    <a:pt x="83397" y="76969"/>
                    <a:pt x="83142" y="76894"/>
                    <a:pt x="82887" y="76819"/>
                  </a:cubicBezTo>
                  <a:cubicBezTo>
                    <a:pt x="83071" y="77014"/>
                    <a:pt x="83255" y="77213"/>
                    <a:pt x="83446" y="77408"/>
                  </a:cubicBezTo>
                  <a:cubicBezTo>
                    <a:pt x="83697" y="77490"/>
                    <a:pt x="83949" y="77573"/>
                    <a:pt x="84204" y="77655"/>
                  </a:cubicBezTo>
                  <a:cubicBezTo>
                    <a:pt x="84016" y="77453"/>
                    <a:pt x="83832" y="77247"/>
                    <a:pt x="83652" y="77040"/>
                  </a:cubicBezTo>
                  <a:close/>
                  <a:moveTo>
                    <a:pt x="85112" y="77937"/>
                  </a:moveTo>
                  <a:cubicBezTo>
                    <a:pt x="84928" y="77723"/>
                    <a:pt x="84744" y="77509"/>
                    <a:pt x="84560" y="77292"/>
                  </a:cubicBezTo>
                  <a:cubicBezTo>
                    <a:pt x="84298" y="77224"/>
                    <a:pt x="84039" y="77153"/>
                    <a:pt x="83776" y="77078"/>
                  </a:cubicBezTo>
                  <a:cubicBezTo>
                    <a:pt x="83960" y="77284"/>
                    <a:pt x="84148" y="77490"/>
                    <a:pt x="84335" y="77697"/>
                  </a:cubicBezTo>
                  <a:cubicBezTo>
                    <a:pt x="84594" y="77779"/>
                    <a:pt x="84853" y="77858"/>
                    <a:pt x="85112" y="77937"/>
                  </a:cubicBezTo>
                  <a:close/>
                  <a:moveTo>
                    <a:pt x="85787" y="78687"/>
                  </a:moveTo>
                  <a:cubicBezTo>
                    <a:pt x="85603" y="78485"/>
                    <a:pt x="85419" y="78278"/>
                    <a:pt x="85236" y="78076"/>
                  </a:cubicBezTo>
                  <a:cubicBezTo>
                    <a:pt x="84980" y="78001"/>
                    <a:pt x="84725" y="77922"/>
                    <a:pt x="84470" y="77843"/>
                  </a:cubicBezTo>
                  <a:cubicBezTo>
                    <a:pt x="84654" y="78042"/>
                    <a:pt x="84842" y="78237"/>
                    <a:pt x="85029" y="78432"/>
                  </a:cubicBezTo>
                  <a:cubicBezTo>
                    <a:pt x="85281" y="78518"/>
                    <a:pt x="85536" y="78605"/>
                    <a:pt x="85787" y="78687"/>
                  </a:cubicBezTo>
                  <a:close/>
                  <a:moveTo>
                    <a:pt x="85922" y="78834"/>
                  </a:moveTo>
                  <a:cubicBezTo>
                    <a:pt x="85675" y="78751"/>
                    <a:pt x="85427" y="78669"/>
                    <a:pt x="85179" y="78586"/>
                  </a:cubicBezTo>
                  <a:cubicBezTo>
                    <a:pt x="85363" y="78774"/>
                    <a:pt x="85547" y="78957"/>
                    <a:pt x="85735" y="79145"/>
                  </a:cubicBezTo>
                  <a:cubicBezTo>
                    <a:pt x="85982" y="79235"/>
                    <a:pt x="86226" y="79321"/>
                    <a:pt x="86474" y="79411"/>
                  </a:cubicBezTo>
                  <a:cubicBezTo>
                    <a:pt x="86286" y="79220"/>
                    <a:pt x="86102" y="79025"/>
                    <a:pt x="85922" y="78834"/>
                  </a:cubicBezTo>
                  <a:close/>
                  <a:moveTo>
                    <a:pt x="87374" y="79719"/>
                  </a:moveTo>
                  <a:cubicBezTo>
                    <a:pt x="87187" y="79516"/>
                    <a:pt x="87003" y="79314"/>
                    <a:pt x="86823" y="79111"/>
                  </a:cubicBezTo>
                  <a:cubicBezTo>
                    <a:pt x="86564" y="79036"/>
                    <a:pt x="86309" y="78954"/>
                    <a:pt x="86054" y="78875"/>
                  </a:cubicBezTo>
                  <a:cubicBezTo>
                    <a:pt x="86237" y="79070"/>
                    <a:pt x="86425" y="79265"/>
                    <a:pt x="86616" y="79460"/>
                  </a:cubicBezTo>
                  <a:cubicBezTo>
                    <a:pt x="86868" y="79550"/>
                    <a:pt x="87119" y="79637"/>
                    <a:pt x="87374" y="79719"/>
                  </a:cubicBezTo>
                  <a:close/>
                  <a:moveTo>
                    <a:pt x="87509" y="79865"/>
                  </a:moveTo>
                  <a:cubicBezTo>
                    <a:pt x="87262" y="79783"/>
                    <a:pt x="87010" y="79697"/>
                    <a:pt x="86763" y="79614"/>
                  </a:cubicBezTo>
                  <a:cubicBezTo>
                    <a:pt x="86947" y="79798"/>
                    <a:pt x="87134" y="79985"/>
                    <a:pt x="87322" y="80169"/>
                  </a:cubicBezTo>
                  <a:cubicBezTo>
                    <a:pt x="87566" y="80259"/>
                    <a:pt x="87813" y="80353"/>
                    <a:pt x="88061" y="80439"/>
                  </a:cubicBezTo>
                  <a:cubicBezTo>
                    <a:pt x="87873" y="80248"/>
                    <a:pt x="87689" y="80057"/>
                    <a:pt x="87509" y="79865"/>
                  </a:cubicBezTo>
                  <a:close/>
                  <a:moveTo>
                    <a:pt x="88954" y="80755"/>
                  </a:moveTo>
                  <a:cubicBezTo>
                    <a:pt x="88766" y="80552"/>
                    <a:pt x="88582" y="80349"/>
                    <a:pt x="88399" y="80147"/>
                  </a:cubicBezTo>
                  <a:cubicBezTo>
                    <a:pt x="88143" y="80068"/>
                    <a:pt x="87892" y="79989"/>
                    <a:pt x="87637" y="79907"/>
                  </a:cubicBezTo>
                  <a:cubicBezTo>
                    <a:pt x="87824" y="80102"/>
                    <a:pt x="88008" y="80297"/>
                    <a:pt x="88200" y="80492"/>
                  </a:cubicBezTo>
                  <a:cubicBezTo>
                    <a:pt x="88451" y="80578"/>
                    <a:pt x="88702" y="80668"/>
                    <a:pt x="88954" y="80755"/>
                  </a:cubicBezTo>
                  <a:close/>
                  <a:moveTo>
                    <a:pt x="89089" y="80897"/>
                  </a:moveTo>
                  <a:cubicBezTo>
                    <a:pt x="88841" y="80811"/>
                    <a:pt x="88594" y="80728"/>
                    <a:pt x="88350" y="80642"/>
                  </a:cubicBezTo>
                  <a:cubicBezTo>
                    <a:pt x="88534" y="80826"/>
                    <a:pt x="88717" y="81010"/>
                    <a:pt x="88909" y="81197"/>
                  </a:cubicBezTo>
                  <a:cubicBezTo>
                    <a:pt x="89149" y="81287"/>
                    <a:pt x="89393" y="81381"/>
                    <a:pt x="89640" y="81471"/>
                  </a:cubicBezTo>
                  <a:cubicBezTo>
                    <a:pt x="89453" y="81280"/>
                    <a:pt x="89269" y="81089"/>
                    <a:pt x="89089" y="80897"/>
                  </a:cubicBezTo>
                  <a:close/>
                  <a:moveTo>
                    <a:pt x="90541" y="81790"/>
                  </a:moveTo>
                  <a:cubicBezTo>
                    <a:pt x="90353" y="81591"/>
                    <a:pt x="90166" y="81392"/>
                    <a:pt x="89986" y="81190"/>
                  </a:cubicBezTo>
                  <a:cubicBezTo>
                    <a:pt x="89727" y="81107"/>
                    <a:pt x="89468" y="81025"/>
                    <a:pt x="89213" y="80938"/>
                  </a:cubicBezTo>
                  <a:cubicBezTo>
                    <a:pt x="89397" y="81134"/>
                    <a:pt x="89584" y="81329"/>
                    <a:pt x="89776" y="81520"/>
                  </a:cubicBezTo>
                  <a:cubicBezTo>
                    <a:pt x="90031" y="81614"/>
                    <a:pt x="90286" y="81704"/>
                    <a:pt x="90541" y="81790"/>
                  </a:cubicBezTo>
                  <a:close/>
                  <a:moveTo>
                    <a:pt x="90672" y="81933"/>
                  </a:moveTo>
                  <a:cubicBezTo>
                    <a:pt x="90421" y="81846"/>
                    <a:pt x="90173" y="81756"/>
                    <a:pt x="89922" y="81670"/>
                  </a:cubicBezTo>
                  <a:cubicBezTo>
                    <a:pt x="90106" y="81854"/>
                    <a:pt x="90293" y="82038"/>
                    <a:pt x="90481" y="82222"/>
                  </a:cubicBezTo>
                  <a:cubicBezTo>
                    <a:pt x="90729" y="82319"/>
                    <a:pt x="90980" y="82413"/>
                    <a:pt x="91228" y="82507"/>
                  </a:cubicBezTo>
                  <a:cubicBezTo>
                    <a:pt x="91040" y="82315"/>
                    <a:pt x="90856" y="82124"/>
                    <a:pt x="90672" y="81933"/>
                  </a:cubicBezTo>
                  <a:close/>
                  <a:moveTo>
                    <a:pt x="92128" y="82833"/>
                  </a:moveTo>
                  <a:cubicBezTo>
                    <a:pt x="91940" y="82634"/>
                    <a:pt x="91753" y="82432"/>
                    <a:pt x="91569" y="82233"/>
                  </a:cubicBezTo>
                  <a:cubicBezTo>
                    <a:pt x="91310" y="82147"/>
                    <a:pt x="91051" y="82060"/>
                    <a:pt x="90796" y="81974"/>
                  </a:cubicBezTo>
                  <a:cubicBezTo>
                    <a:pt x="90980" y="82169"/>
                    <a:pt x="91171" y="82364"/>
                    <a:pt x="91359" y="82556"/>
                  </a:cubicBezTo>
                  <a:cubicBezTo>
                    <a:pt x="91618" y="82649"/>
                    <a:pt x="91873" y="82743"/>
                    <a:pt x="92128" y="82833"/>
                  </a:cubicBezTo>
                  <a:close/>
                  <a:moveTo>
                    <a:pt x="92263" y="82972"/>
                  </a:moveTo>
                  <a:cubicBezTo>
                    <a:pt x="92012" y="82886"/>
                    <a:pt x="91757" y="82792"/>
                    <a:pt x="91505" y="82702"/>
                  </a:cubicBezTo>
                  <a:cubicBezTo>
                    <a:pt x="91693" y="82886"/>
                    <a:pt x="91880" y="83070"/>
                    <a:pt x="92068" y="83253"/>
                  </a:cubicBezTo>
                  <a:cubicBezTo>
                    <a:pt x="92319" y="83351"/>
                    <a:pt x="92571" y="83449"/>
                    <a:pt x="92822" y="83546"/>
                  </a:cubicBezTo>
                  <a:cubicBezTo>
                    <a:pt x="92635" y="83355"/>
                    <a:pt x="92447" y="83163"/>
                    <a:pt x="92263" y="82972"/>
                  </a:cubicBezTo>
                  <a:close/>
                  <a:moveTo>
                    <a:pt x="93719" y="83876"/>
                  </a:moveTo>
                  <a:cubicBezTo>
                    <a:pt x="93528" y="83677"/>
                    <a:pt x="93340" y="83479"/>
                    <a:pt x="93156" y="83276"/>
                  </a:cubicBezTo>
                  <a:cubicBezTo>
                    <a:pt x="92897" y="83190"/>
                    <a:pt x="92638" y="83103"/>
                    <a:pt x="92383" y="83013"/>
                  </a:cubicBezTo>
                  <a:cubicBezTo>
                    <a:pt x="92571" y="83208"/>
                    <a:pt x="92758" y="83404"/>
                    <a:pt x="92953" y="83595"/>
                  </a:cubicBezTo>
                  <a:cubicBezTo>
                    <a:pt x="93205" y="83689"/>
                    <a:pt x="93460" y="83782"/>
                    <a:pt x="93719" y="83876"/>
                  </a:cubicBezTo>
                  <a:close/>
                  <a:moveTo>
                    <a:pt x="93850" y="84015"/>
                  </a:moveTo>
                  <a:cubicBezTo>
                    <a:pt x="93599" y="83925"/>
                    <a:pt x="93347" y="83831"/>
                    <a:pt x="93096" y="83741"/>
                  </a:cubicBezTo>
                  <a:cubicBezTo>
                    <a:pt x="93284" y="83925"/>
                    <a:pt x="93475" y="84109"/>
                    <a:pt x="93666" y="84293"/>
                  </a:cubicBezTo>
                  <a:cubicBezTo>
                    <a:pt x="93914" y="84390"/>
                    <a:pt x="94162" y="84488"/>
                    <a:pt x="94413" y="84585"/>
                  </a:cubicBezTo>
                  <a:cubicBezTo>
                    <a:pt x="94222" y="84398"/>
                    <a:pt x="94034" y="84206"/>
                    <a:pt x="93850" y="84015"/>
                  </a:cubicBezTo>
                  <a:close/>
                  <a:moveTo>
                    <a:pt x="95306" y="84923"/>
                  </a:moveTo>
                  <a:cubicBezTo>
                    <a:pt x="95115" y="84724"/>
                    <a:pt x="94927" y="84525"/>
                    <a:pt x="94739" y="84323"/>
                  </a:cubicBezTo>
                  <a:cubicBezTo>
                    <a:pt x="94481" y="84236"/>
                    <a:pt x="94222" y="84146"/>
                    <a:pt x="93967" y="84056"/>
                  </a:cubicBezTo>
                  <a:cubicBezTo>
                    <a:pt x="94154" y="84248"/>
                    <a:pt x="94345" y="84443"/>
                    <a:pt x="94537" y="84634"/>
                  </a:cubicBezTo>
                  <a:cubicBezTo>
                    <a:pt x="94792" y="84732"/>
                    <a:pt x="95051" y="84826"/>
                    <a:pt x="95306" y="84923"/>
                  </a:cubicBezTo>
                  <a:close/>
                  <a:moveTo>
                    <a:pt x="95437" y="85058"/>
                  </a:moveTo>
                  <a:cubicBezTo>
                    <a:pt x="95186" y="84964"/>
                    <a:pt x="94931" y="84871"/>
                    <a:pt x="94683" y="84777"/>
                  </a:cubicBezTo>
                  <a:cubicBezTo>
                    <a:pt x="94871" y="84961"/>
                    <a:pt x="95058" y="85148"/>
                    <a:pt x="95253" y="85328"/>
                  </a:cubicBezTo>
                  <a:cubicBezTo>
                    <a:pt x="95501" y="85430"/>
                    <a:pt x="95749" y="85531"/>
                    <a:pt x="96000" y="85628"/>
                  </a:cubicBezTo>
                  <a:cubicBezTo>
                    <a:pt x="95809" y="85437"/>
                    <a:pt x="95621" y="85246"/>
                    <a:pt x="95437" y="85058"/>
                  </a:cubicBezTo>
                  <a:close/>
                  <a:moveTo>
                    <a:pt x="96893" y="85970"/>
                  </a:moveTo>
                  <a:cubicBezTo>
                    <a:pt x="96702" y="85771"/>
                    <a:pt x="96514" y="85572"/>
                    <a:pt x="96327" y="85373"/>
                  </a:cubicBezTo>
                  <a:cubicBezTo>
                    <a:pt x="96068" y="85283"/>
                    <a:pt x="95809" y="85189"/>
                    <a:pt x="95550" y="85096"/>
                  </a:cubicBezTo>
                  <a:cubicBezTo>
                    <a:pt x="95737" y="85291"/>
                    <a:pt x="95929" y="85482"/>
                    <a:pt x="96124" y="85677"/>
                  </a:cubicBezTo>
                  <a:cubicBezTo>
                    <a:pt x="96379" y="85775"/>
                    <a:pt x="96638" y="85872"/>
                    <a:pt x="96893" y="85970"/>
                  </a:cubicBezTo>
                  <a:close/>
                  <a:moveTo>
                    <a:pt x="97024" y="86101"/>
                  </a:moveTo>
                  <a:cubicBezTo>
                    <a:pt x="96769" y="86007"/>
                    <a:pt x="96518" y="85914"/>
                    <a:pt x="96267" y="85816"/>
                  </a:cubicBezTo>
                  <a:cubicBezTo>
                    <a:pt x="96454" y="86000"/>
                    <a:pt x="96645" y="86184"/>
                    <a:pt x="96837" y="86368"/>
                  </a:cubicBezTo>
                  <a:cubicBezTo>
                    <a:pt x="97088" y="86469"/>
                    <a:pt x="97340" y="86570"/>
                    <a:pt x="97591" y="86672"/>
                  </a:cubicBezTo>
                  <a:cubicBezTo>
                    <a:pt x="97400" y="86484"/>
                    <a:pt x="97208" y="86293"/>
                    <a:pt x="97024" y="86101"/>
                  </a:cubicBezTo>
                  <a:close/>
                  <a:moveTo>
                    <a:pt x="97133" y="86142"/>
                  </a:moveTo>
                  <a:cubicBezTo>
                    <a:pt x="97321" y="86334"/>
                    <a:pt x="97512" y="86525"/>
                    <a:pt x="97707" y="86717"/>
                  </a:cubicBezTo>
                  <a:cubicBezTo>
                    <a:pt x="97966" y="86818"/>
                    <a:pt x="98225" y="86919"/>
                    <a:pt x="98484" y="87017"/>
                  </a:cubicBezTo>
                  <a:cubicBezTo>
                    <a:pt x="98289" y="86818"/>
                    <a:pt x="98101" y="86619"/>
                    <a:pt x="97914" y="86420"/>
                  </a:cubicBezTo>
                  <a:cubicBezTo>
                    <a:pt x="97651" y="86330"/>
                    <a:pt x="97392" y="86236"/>
                    <a:pt x="97133" y="86142"/>
                  </a:cubicBezTo>
                  <a:close/>
                  <a:moveTo>
                    <a:pt x="96428" y="85407"/>
                  </a:moveTo>
                  <a:cubicBezTo>
                    <a:pt x="96615" y="85610"/>
                    <a:pt x="96807" y="85809"/>
                    <a:pt x="97002" y="86007"/>
                  </a:cubicBezTo>
                  <a:cubicBezTo>
                    <a:pt x="97265" y="86105"/>
                    <a:pt x="97531" y="86203"/>
                    <a:pt x="97794" y="86296"/>
                  </a:cubicBezTo>
                  <a:cubicBezTo>
                    <a:pt x="97602" y="86090"/>
                    <a:pt x="97411" y="85880"/>
                    <a:pt x="97227" y="85673"/>
                  </a:cubicBezTo>
                  <a:cubicBezTo>
                    <a:pt x="96957" y="85587"/>
                    <a:pt x="96694" y="85497"/>
                    <a:pt x="96428" y="85407"/>
                  </a:cubicBezTo>
                  <a:close/>
                  <a:moveTo>
                    <a:pt x="95734" y="84649"/>
                  </a:moveTo>
                  <a:cubicBezTo>
                    <a:pt x="95921" y="84859"/>
                    <a:pt x="96113" y="85069"/>
                    <a:pt x="96308" y="85280"/>
                  </a:cubicBezTo>
                  <a:cubicBezTo>
                    <a:pt x="96574" y="85370"/>
                    <a:pt x="96844" y="85463"/>
                    <a:pt x="97114" y="85550"/>
                  </a:cubicBezTo>
                  <a:cubicBezTo>
                    <a:pt x="96923" y="85336"/>
                    <a:pt x="96736" y="85118"/>
                    <a:pt x="96548" y="84904"/>
                  </a:cubicBezTo>
                  <a:cubicBezTo>
                    <a:pt x="96274" y="84822"/>
                    <a:pt x="96004" y="84735"/>
                    <a:pt x="95734" y="84649"/>
                  </a:cubicBezTo>
                  <a:moveTo>
                    <a:pt x="146908" y="8037"/>
                  </a:moveTo>
                  <a:cubicBezTo>
                    <a:pt x="166279" y="8041"/>
                    <a:pt x="183591" y="11857"/>
                    <a:pt x="190859" y="20134"/>
                  </a:cubicBezTo>
                  <a:cubicBezTo>
                    <a:pt x="194250" y="23994"/>
                    <a:pt x="195774" y="28429"/>
                    <a:pt x="195774" y="33119"/>
                  </a:cubicBezTo>
                  <a:cubicBezTo>
                    <a:pt x="195770" y="46439"/>
                    <a:pt x="183512" y="61815"/>
                    <a:pt x="167011" y="72099"/>
                  </a:cubicBezTo>
                  <a:cubicBezTo>
                    <a:pt x="152352" y="81257"/>
                    <a:pt x="133438" y="86664"/>
                    <a:pt x="115713" y="86664"/>
                  </a:cubicBezTo>
                  <a:cubicBezTo>
                    <a:pt x="108843" y="86664"/>
                    <a:pt x="102157" y="85854"/>
                    <a:pt x="95963" y="84131"/>
                  </a:cubicBezTo>
                  <a:cubicBezTo>
                    <a:pt x="96150" y="84357"/>
                    <a:pt x="96338" y="84585"/>
                    <a:pt x="96529" y="84811"/>
                  </a:cubicBezTo>
                  <a:cubicBezTo>
                    <a:pt x="103320" y="86878"/>
                    <a:pt x="110746" y="87846"/>
                    <a:pt x="118381" y="87846"/>
                  </a:cubicBezTo>
                  <a:cubicBezTo>
                    <a:pt x="136421" y="87846"/>
                    <a:pt x="155635" y="82428"/>
                    <a:pt x="170410" y="73254"/>
                  </a:cubicBezTo>
                  <a:cubicBezTo>
                    <a:pt x="187125" y="62899"/>
                    <a:pt x="199398" y="47324"/>
                    <a:pt x="199395" y="33783"/>
                  </a:cubicBezTo>
                  <a:cubicBezTo>
                    <a:pt x="199395" y="28928"/>
                    <a:pt x="197819" y="24332"/>
                    <a:pt x="194299" y="20329"/>
                  </a:cubicBezTo>
                  <a:cubicBezTo>
                    <a:pt x="186720" y="11692"/>
                    <a:pt x="168737" y="7651"/>
                    <a:pt x="148750" y="7651"/>
                  </a:cubicBezTo>
                  <a:lnTo>
                    <a:pt x="148739" y="7651"/>
                  </a:lnTo>
                  <a:cubicBezTo>
                    <a:pt x="141959" y="7651"/>
                    <a:pt x="134954" y="8116"/>
                    <a:pt x="128039" y="9020"/>
                  </a:cubicBezTo>
                  <a:cubicBezTo>
                    <a:pt x="127851" y="9095"/>
                    <a:pt x="127663" y="9174"/>
                    <a:pt x="127476" y="9249"/>
                  </a:cubicBezTo>
                  <a:cubicBezTo>
                    <a:pt x="133986" y="8450"/>
                    <a:pt x="140555" y="8037"/>
                    <a:pt x="146908" y="8037"/>
                  </a:cubicBezTo>
                  <a:moveTo>
                    <a:pt x="126613" y="9606"/>
                  </a:moveTo>
                  <a:cubicBezTo>
                    <a:pt x="132822" y="8878"/>
                    <a:pt x="139066" y="8506"/>
                    <a:pt x="145092" y="8450"/>
                  </a:cubicBezTo>
                  <a:cubicBezTo>
                    <a:pt x="163822" y="8506"/>
                    <a:pt x="180436" y="12116"/>
                    <a:pt x="187362" y="20002"/>
                  </a:cubicBezTo>
                  <a:cubicBezTo>
                    <a:pt x="190611" y="23706"/>
                    <a:pt x="192071" y="27957"/>
                    <a:pt x="192071" y="32459"/>
                  </a:cubicBezTo>
                  <a:cubicBezTo>
                    <a:pt x="192067" y="45512"/>
                    <a:pt x="179843" y="60670"/>
                    <a:pt x="163566" y="70876"/>
                  </a:cubicBezTo>
                  <a:cubicBezTo>
                    <a:pt x="149042" y="80008"/>
                    <a:pt x="130444" y="85403"/>
                    <a:pt x="113053" y="85403"/>
                  </a:cubicBezTo>
                  <a:cubicBezTo>
                    <a:pt x="106907" y="85403"/>
                    <a:pt x="100915" y="84732"/>
                    <a:pt x="95302" y="83310"/>
                  </a:cubicBezTo>
                  <a:cubicBezTo>
                    <a:pt x="95486" y="83546"/>
                    <a:pt x="95674" y="83779"/>
                    <a:pt x="95865" y="84015"/>
                  </a:cubicBezTo>
                  <a:cubicBezTo>
                    <a:pt x="102082" y="85756"/>
                    <a:pt x="108810" y="86578"/>
                    <a:pt x="115713" y="86578"/>
                  </a:cubicBezTo>
                  <a:cubicBezTo>
                    <a:pt x="133419" y="86578"/>
                    <a:pt x="152322" y="81175"/>
                    <a:pt x="166962" y="72024"/>
                  </a:cubicBezTo>
                  <a:cubicBezTo>
                    <a:pt x="183452" y="61751"/>
                    <a:pt x="195688" y="46386"/>
                    <a:pt x="195684" y="33119"/>
                  </a:cubicBezTo>
                  <a:cubicBezTo>
                    <a:pt x="195684" y="28448"/>
                    <a:pt x="194172" y="24039"/>
                    <a:pt x="190795" y="20194"/>
                  </a:cubicBezTo>
                  <a:cubicBezTo>
                    <a:pt x="183565" y="11954"/>
                    <a:pt x="166275" y="8127"/>
                    <a:pt x="146919" y="8127"/>
                  </a:cubicBezTo>
                  <a:lnTo>
                    <a:pt x="146908" y="8127"/>
                  </a:lnTo>
                  <a:cubicBezTo>
                    <a:pt x="140458" y="8127"/>
                    <a:pt x="133779" y="8551"/>
                    <a:pt x="127168" y="9377"/>
                  </a:cubicBezTo>
                  <a:cubicBezTo>
                    <a:pt x="126984" y="9452"/>
                    <a:pt x="126797" y="9527"/>
                    <a:pt x="126613" y="9606"/>
                  </a:cubicBezTo>
                  <a:close/>
                  <a:moveTo>
                    <a:pt x="126444" y="9624"/>
                  </a:moveTo>
                  <a:cubicBezTo>
                    <a:pt x="126628" y="9549"/>
                    <a:pt x="126808" y="9474"/>
                    <a:pt x="126992" y="9395"/>
                  </a:cubicBezTo>
                  <a:cubicBezTo>
                    <a:pt x="126628" y="9444"/>
                    <a:pt x="126268" y="9489"/>
                    <a:pt x="125907" y="9538"/>
                  </a:cubicBezTo>
                  <a:cubicBezTo>
                    <a:pt x="125727" y="9609"/>
                    <a:pt x="125544" y="9684"/>
                    <a:pt x="125367" y="9756"/>
                  </a:cubicBezTo>
                  <a:cubicBezTo>
                    <a:pt x="125724" y="9711"/>
                    <a:pt x="126084" y="9669"/>
                    <a:pt x="126444" y="9624"/>
                  </a:cubicBezTo>
                  <a:close/>
                  <a:moveTo>
                    <a:pt x="125615" y="9981"/>
                  </a:moveTo>
                  <a:cubicBezTo>
                    <a:pt x="125795" y="9902"/>
                    <a:pt x="125968" y="9827"/>
                    <a:pt x="126148" y="9752"/>
                  </a:cubicBezTo>
                  <a:cubicBezTo>
                    <a:pt x="125780" y="9793"/>
                    <a:pt x="125416" y="9838"/>
                    <a:pt x="125048" y="9887"/>
                  </a:cubicBezTo>
                  <a:cubicBezTo>
                    <a:pt x="124872" y="9958"/>
                    <a:pt x="124696" y="10033"/>
                    <a:pt x="124519" y="10105"/>
                  </a:cubicBezTo>
                  <a:cubicBezTo>
                    <a:pt x="124883" y="10063"/>
                    <a:pt x="125251" y="10018"/>
                    <a:pt x="125615" y="9981"/>
                  </a:cubicBezTo>
                  <a:close/>
                  <a:moveTo>
                    <a:pt x="124808" y="10333"/>
                  </a:moveTo>
                  <a:cubicBezTo>
                    <a:pt x="124981" y="10255"/>
                    <a:pt x="125153" y="10180"/>
                    <a:pt x="125326" y="10105"/>
                  </a:cubicBezTo>
                  <a:cubicBezTo>
                    <a:pt x="124954" y="10146"/>
                    <a:pt x="124583" y="10191"/>
                    <a:pt x="124212" y="10236"/>
                  </a:cubicBezTo>
                  <a:cubicBezTo>
                    <a:pt x="124039" y="10307"/>
                    <a:pt x="123870" y="10382"/>
                    <a:pt x="123698" y="10453"/>
                  </a:cubicBezTo>
                  <a:cubicBezTo>
                    <a:pt x="124069" y="10412"/>
                    <a:pt x="124437" y="10371"/>
                    <a:pt x="124808" y="10333"/>
                  </a:cubicBezTo>
                  <a:close/>
                  <a:moveTo>
                    <a:pt x="122898" y="10802"/>
                  </a:moveTo>
                  <a:cubicBezTo>
                    <a:pt x="123274" y="10761"/>
                    <a:pt x="123649" y="10724"/>
                    <a:pt x="124024" y="10686"/>
                  </a:cubicBezTo>
                  <a:cubicBezTo>
                    <a:pt x="124193" y="10607"/>
                    <a:pt x="124358" y="10532"/>
                    <a:pt x="124527" y="10457"/>
                  </a:cubicBezTo>
                  <a:cubicBezTo>
                    <a:pt x="124152" y="10498"/>
                    <a:pt x="123776" y="10540"/>
                    <a:pt x="123397" y="10585"/>
                  </a:cubicBezTo>
                  <a:cubicBezTo>
                    <a:pt x="123232" y="10656"/>
                    <a:pt x="123067" y="10727"/>
                    <a:pt x="122898" y="10802"/>
                  </a:cubicBezTo>
                  <a:close/>
                  <a:moveTo>
                    <a:pt x="122737" y="10821"/>
                  </a:moveTo>
                  <a:cubicBezTo>
                    <a:pt x="122898" y="10746"/>
                    <a:pt x="123063" y="10675"/>
                    <a:pt x="123229" y="10604"/>
                  </a:cubicBezTo>
                  <a:cubicBezTo>
                    <a:pt x="122861" y="10649"/>
                    <a:pt x="122489" y="10690"/>
                    <a:pt x="122118" y="10739"/>
                  </a:cubicBezTo>
                  <a:cubicBezTo>
                    <a:pt x="121957" y="10806"/>
                    <a:pt x="121795" y="10874"/>
                    <a:pt x="121630" y="10945"/>
                  </a:cubicBezTo>
                  <a:cubicBezTo>
                    <a:pt x="122002" y="10900"/>
                    <a:pt x="122369" y="10859"/>
                    <a:pt x="122737" y="10821"/>
                  </a:cubicBezTo>
                  <a:close/>
                  <a:moveTo>
                    <a:pt x="120850" y="11283"/>
                  </a:moveTo>
                  <a:cubicBezTo>
                    <a:pt x="121225" y="11241"/>
                    <a:pt x="121596" y="11204"/>
                    <a:pt x="121972" y="11163"/>
                  </a:cubicBezTo>
                  <a:cubicBezTo>
                    <a:pt x="122129" y="11091"/>
                    <a:pt x="122287" y="11020"/>
                    <a:pt x="122444" y="10949"/>
                  </a:cubicBezTo>
                  <a:cubicBezTo>
                    <a:pt x="122069" y="10990"/>
                    <a:pt x="121698" y="11035"/>
                    <a:pt x="121323" y="11076"/>
                  </a:cubicBezTo>
                  <a:cubicBezTo>
                    <a:pt x="121165" y="11148"/>
                    <a:pt x="121007" y="11215"/>
                    <a:pt x="120850" y="11283"/>
                  </a:cubicBezTo>
                  <a:moveTo>
                    <a:pt x="120677" y="11301"/>
                  </a:moveTo>
                  <a:cubicBezTo>
                    <a:pt x="120831" y="11234"/>
                    <a:pt x="120985" y="11166"/>
                    <a:pt x="121142" y="11099"/>
                  </a:cubicBezTo>
                  <a:cubicBezTo>
                    <a:pt x="120775" y="11144"/>
                    <a:pt x="120407" y="11189"/>
                    <a:pt x="120036" y="11234"/>
                  </a:cubicBezTo>
                  <a:cubicBezTo>
                    <a:pt x="119885" y="11298"/>
                    <a:pt x="119732" y="11365"/>
                    <a:pt x="119578" y="11429"/>
                  </a:cubicBezTo>
                  <a:cubicBezTo>
                    <a:pt x="119946" y="11388"/>
                    <a:pt x="120309" y="11343"/>
                    <a:pt x="120677" y="11301"/>
                  </a:cubicBezTo>
                  <a:close/>
                  <a:moveTo>
                    <a:pt x="118816" y="11759"/>
                  </a:moveTo>
                  <a:cubicBezTo>
                    <a:pt x="119188" y="11718"/>
                    <a:pt x="119559" y="11677"/>
                    <a:pt x="119931" y="11639"/>
                  </a:cubicBezTo>
                  <a:cubicBezTo>
                    <a:pt x="120077" y="11572"/>
                    <a:pt x="120227" y="11504"/>
                    <a:pt x="120373" y="11436"/>
                  </a:cubicBezTo>
                  <a:cubicBezTo>
                    <a:pt x="120002" y="11482"/>
                    <a:pt x="119630" y="11523"/>
                    <a:pt x="119255" y="11568"/>
                  </a:cubicBezTo>
                  <a:cubicBezTo>
                    <a:pt x="119109" y="11632"/>
                    <a:pt x="118962" y="11695"/>
                    <a:pt x="118816" y="11759"/>
                  </a:cubicBezTo>
                  <a:close/>
                  <a:moveTo>
                    <a:pt x="118632" y="11782"/>
                  </a:moveTo>
                  <a:cubicBezTo>
                    <a:pt x="118779" y="11718"/>
                    <a:pt x="118921" y="11654"/>
                    <a:pt x="119064" y="11590"/>
                  </a:cubicBezTo>
                  <a:cubicBezTo>
                    <a:pt x="118700" y="11635"/>
                    <a:pt x="118332" y="11684"/>
                    <a:pt x="117968" y="11729"/>
                  </a:cubicBezTo>
                  <a:cubicBezTo>
                    <a:pt x="117826" y="11789"/>
                    <a:pt x="117683" y="11849"/>
                    <a:pt x="117540" y="11909"/>
                  </a:cubicBezTo>
                  <a:cubicBezTo>
                    <a:pt x="117904" y="11864"/>
                    <a:pt x="118268" y="11823"/>
                    <a:pt x="118632" y="11782"/>
                  </a:cubicBezTo>
                  <a:close/>
                  <a:moveTo>
                    <a:pt x="116801" y="12232"/>
                  </a:moveTo>
                  <a:cubicBezTo>
                    <a:pt x="117169" y="12187"/>
                    <a:pt x="117537" y="12146"/>
                    <a:pt x="117908" y="12104"/>
                  </a:cubicBezTo>
                  <a:cubicBezTo>
                    <a:pt x="118043" y="12044"/>
                    <a:pt x="118182" y="11981"/>
                    <a:pt x="118321" y="11920"/>
                  </a:cubicBezTo>
                  <a:cubicBezTo>
                    <a:pt x="117949" y="11962"/>
                    <a:pt x="117578" y="12007"/>
                    <a:pt x="117207" y="12052"/>
                  </a:cubicBezTo>
                  <a:cubicBezTo>
                    <a:pt x="117071" y="12112"/>
                    <a:pt x="116936" y="12172"/>
                    <a:pt x="116801" y="12232"/>
                  </a:cubicBezTo>
                  <a:close/>
                  <a:moveTo>
                    <a:pt x="116606" y="12254"/>
                  </a:moveTo>
                  <a:cubicBezTo>
                    <a:pt x="116738" y="12194"/>
                    <a:pt x="116873" y="12138"/>
                    <a:pt x="117008" y="12078"/>
                  </a:cubicBezTo>
                  <a:cubicBezTo>
                    <a:pt x="116651" y="12123"/>
                    <a:pt x="116302" y="12168"/>
                    <a:pt x="115950" y="12213"/>
                  </a:cubicBezTo>
                  <a:cubicBezTo>
                    <a:pt x="115815" y="12269"/>
                    <a:pt x="115683" y="12326"/>
                    <a:pt x="115552" y="12382"/>
                  </a:cubicBezTo>
                  <a:cubicBezTo>
                    <a:pt x="115905" y="12337"/>
                    <a:pt x="116254" y="12296"/>
                    <a:pt x="116606" y="12254"/>
                  </a:cubicBezTo>
                  <a:close/>
                  <a:moveTo>
                    <a:pt x="115901" y="12570"/>
                  </a:moveTo>
                  <a:cubicBezTo>
                    <a:pt x="116025" y="12510"/>
                    <a:pt x="116152" y="12453"/>
                    <a:pt x="116280" y="12397"/>
                  </a:cubicBezTo>
                  <a:cubicBezTo>
                    <a:pt x="115923" y="12438"/>
                    <a:pt x="115563" y="12483"/>
                    <a:pt x="115203" y="12528"/>
                  </a:cubicBezTo>
                  <a:cubicBezTo>
                    <a:pt x="115079" y="12585"/>
                    <a:pt x="114952" y="12637"/>
                    <a:pt x="114828" y="12693"/>
                  </a:cubicBezTo>
                  <a:cubicBezTo>
                    <a:pt x="115188" y="12648"/>
                    <a:pt x="115544" y="12607"/>
                    <a:pt x="115901" y="12570"/>
                  </a:cubicBezTo>
                  <a:close/>
                  <a:moveTo>
                    <a:pt x="114137" y="12997"/>
                  </a:moveTo>
                  <a:cubicBezTo>
                    <a:pt x="114498" y="12956"/>
                    <a:pt x="114862" y="12915"/>
                    <a:pt x="115222" y="12877"/>
                  </a:cubicBezTo>
                  <a:cubicBezTo>
                    <a:pt x="115342" y="12821"/>
                    <a:pt x="115462" y="12765"/>
                    <a:pt x="115582" y="12712"/>
                  </a:cubicBezTo>
                  <a:cubicBezTo>
                    <a:pt x="115218" y="12753"/>
                    <a:pt x="114854" y="12795"/>
                    <a:pt x="114490" y="12840"/>
                  </a:cubicBezTo>
                  <a:cubicBezTo>
                    <a:pt x="114374" y="12892"/>
                    <a:pt x="114254" y="12945"/>
                    <a:pt x="114137" y="12997"/>
                  </a:cubicBezTo>
                  <a:close/>
                  <a:moveTo>
                    <a:pt x="113939" y="13020"/>
                  </a:moveTo>
                  <a:cubicBezTo>
                    <a:pt x="114055" y="12967"/>
                    <a:pt x="114171" y="12915"/>
                    <a:pt x="114287" y="12866"/>
                  </a:cubicBezTo>
                  <a:cubicBezTo>
                    <a:pt x="113924" y="12911"/>
                    <a:pt x="113560" y="12956"/>
                    <a:pt x="113196" y="13001"/>
                  </a:cubicBezTo>
                  <a:cubicBezTo>
                    <a:pt x="113083" y="13050"/>
                    <a:pt x="112971" y="13099"/>
                    <a:pt x="112858" y="13147"/>
                  </a:cubicBezTo>
                  <a:cubicBezTo>
                    <a:pt x="113218" y="13106"/>
                    <a:pt x="113578" y="13061"/>
                    <a:pt x="113939" y="13020"/>
                  </a:cubicBezTo>
                  <a:close/>
                  <a:moveTo>
                    <a:pt x="113286" y="13316"/>
                  </a:moveTo>
                  <a:cubicBezTo>
                    <a:pt x="113394" y="13267"/>
                    <a:pt x="113500" y="13219"/>
                    <a:pt x="113608" y="13170"/>
                  </a:cubicBezTo>
                  <a:cubicBezTo>
                    <a:pt x="113241" y="13211"/>
                    <a:pt x="112873" y="13256"/>
                    <a:pt x="112505" y="13301"/>
                  </a:cubicBezTo>
                  <a:cubicBezTo>
                    <a:pt x="112400" y="13350"/>
                    <a:pt x="112295" y="13395"/>
                    <a:pt x="112190" y="13440"/>
                  </a:cubicBezTo>
                  <a:cubicBezTo>
                    <a:pt x="112554" y="13399"/>
                    <a:pt x="112922" y="13358"/>
                    <a:pt x="113286" y="13316"/>
                  </a:cubicBezTo>
                  <a:close/>
                  <a:moveTo>
                    <a:pt x="111552" y="13725"/>
                  </a:moveTo>
                  <a:cubicBezTo>
                    <a:pt x="111924" y="13684"/>
                    <a:pt x="112295" y="13643"/>
                    <a:pt x="112663" y="13605"/>
                  </a:cubicBezTo>
                  <a:cubicBezTo>
                    <a:pt x="112764" y="13556"/>
                    <a:pt x="112862" y="13511"/>
                    <a:pt x="112963" y="13466"/>
                  </a:cubicBezTo>
                  <a:cubicBezTo>
                    <a:pt x="112588" y="13508"/>
                    <a:pt x="112216" y="13553"/>
                    <a:pt x="111845" y="13594"/>
                  </a:cubicBezTo>
                  <a:cubicBezTo>
                    <a:pt x="111747" y="13639"/>
                    <a:pt x="111650" y="13684"/>
                    <a:pt x="111552" y="13725"/>
                  </a:cubicBezTo>
                  <a:close/>
                  <a:moveTo>
                    <a:pt x="111353" y="13748"/>
                  </a:moveTo>
                  <a:cubicBezTo>
                    <a:pt x="111447" y="13706"/>
                    <a:pt x="111541" y="13661"/>
                    <a:pt x="111635" y="13620"/>
                  </a:cubicBezTo>
                  <a:cubicBezTo>
                    <a:pt x="111286" y="13661"/>
                    <a:pt x="110933" y="13706"/>
                    <a:pt x="110584" y="13751"/>
                  </a:cubicBezTo>
                  <a:cubicBezTo>
                    <a:pt x="110490" y="13793"/>
                    <a:pt x="110397" y="13830"/>
                    <a:pt x="110307" y="13872"/>
                  </a:cubicBezTo>
                  <a:cubicBezTo>
                    <a:pt x="110656" y="13830"/>
                    <a:pt x="111004" y="13789"/>
                    <a:pt x="111353" y="13748"/>
                  </a:cubicBezTo>
                  <a:close/>
                  <a:moveTo>
                    <a:pt x="110761" y="14022"/>
                  </a:moveTo>
                  <a:cubicBezTo>
                    <a:pt x="110847" y="13984"/>
                    <a:pt x="110929" y="13943"/>
                    <a:pt x="111016" y="13905"/>
                  </a:cubicBezTo>
                  <a:cubicBezTo>
                    <a:pt x="110659" y="13947"/>
                    <a:pt x="110303" y="13988"/>
                    <a:pt x="109946" y="14033"/>
                  </a:cubicBezTo>
                  <a:cubicBezTo>
                    <a:pt x="109864" y="14067"/>
                    <a:pt x="109778" y="14108"/>
                    <a:pt x="109695" y="14142"/>
                  </a:cubicBezTo>
                  <a:cubicBezTo>
                    <a:pt x="110051" y="14100"/>
                    <a:pt x="110404" y="14063"/>
                    <a:pt x="110761" y="14022"/>
                  </a:cubicBezTo>
                  <a:close/>
                  <a:moveTo>
                    <a:pt x="110202" y="14284"/>
                  </a:moveTo>
                  <a:cubicBezTo>
                    <a:pt x="110277" y="14250"/>
                    <a:pt x="110352" y="14213"/>
                    <a:pt x="110430" y="14175"/>
                  </a:cubicBezTo>
                  <a:cubicBezTo>
                    <a:pt x="110066" y="14217"/>
                    <a:pt x="109706" y="14258"/>
                    <a:pt x="109342" y="14303"/>
                  </a:cubicBezTo>
                  <a:cubicBezTo>
                    <a:pt x="109271" y="14337"/>
                    <a:pt x="109196" y="14371"/>
                    <a:pt x="109125" y="14401"/>
                  </a:cubicBezTo>
                  <a:cubicBezTo>
                    <a:pt x="109481" y="14363"/>
                    <a:pt x="109841" y="14322"/>
                    <a:pt x="110202" y="14284"/>
                  </a:cubicBezTo>
                  <a:close/>
                  <a:moveTo>
                    <a:pt x="109676" y="14536"/>
                  </a:moveTo>
                  <a:cubicBezTo>
                    <a:pt x="109744" y="14502"/>
                    <a:pt x="109808" y="14472"/>
                    <a:pt x="109875" y="14442"/>
                  </a:cubicBezTo>
                  <a:cubicBezTo>
                    <a:pt x="109511" y="14479"/>
                    <a:pt x="109143" y="14521"/>
                    <a:pt x="108776" y="14562"/>
                  </a:cubicBezTo>
                  <a:cubicBezTo>
                    <a:pt x="108716" y="14592"/>
                    <a:pt x="108652" y="14618"/>
                    <a:pt x="108588" y="14648"/>
                  </a:cubicBezTo>
                  <a:cubicBezTo>
                    <a:pt x="108952" y="14611"/>
                    <a:pt x="109316" y="14573"/>
                    <a:pt x="109676" y="14536"/>
                  </a:cubicBezTo>
                  <a:close/>
                  <a:moveTo>
                    <a:pt x="108247" y="14810"/>
                  </a:moveTo>
                  <a:cubicBezTo>
                    <a:pt x="108198" y="14832"/>
                    <a:pt x="108145" y="14858"/>
                    <a:pt x="108093" y="14881"/>
                  </a:cubicBezTo>
                  <a:cubicBezTo>
                    <a:pt x="108461" y="14843"/>
                    <a:pt x="108825" y="14806"/>
                    <a:pt x="109188" y="14772"/>
                  </a:cubicBezTo>
                  <a:cubicBezTo>
                    <a:pt x="109245" y="14746"/>
                    <a:pt x="109301" y="14719"/>
                    <a:pt x="109357" y="14689"/>
                  </a:cubicBezTo>
                  <a:cubicBezTo>
                    <a:pt x="108990" y="14727"/>
                    <a:pt x="108618" y="14768"/>
                    <a:pt x="108247" y="14810"/>
                  </a:cubicBezTo>
                  <a:close/>
                  <a:moveTo>
                    <a:pt x="108389" y="14671"/>
                  </a:moveTo>
                  <a:cubicBezTo>
                    <a:pt x="108453" y="14641"/>
                    <a:pt x="108509" y="14614"/>
                    <a:pt x="108573" y="14584"/>
                  </a:cubicBezTo>
                  <a:cubicBezTo>
                    <a:pt x="108209" y="14629"/>
                    <a:pt x="107842" y="14671"/>
                    <a:pt x="107474" y="14716"/>
                  </a:cubicBezTo>
                  <a:cubicBezTo>
                    <a:pt x="107418" y="14742"/>
                    <a:pt x="107361" y="14768"/>
                    <a:pt x="107305" y="14791"/>
                  </a:cubicBezTo>
                  <a:cubicBezTo>
                    <a:pt x="107669" y="14750"/>
                    <a:pt x="108029" y="14708"/>
                    <a:pt x="108389" y="14671"/>
                  </a:cubicBezTo>
                  <a:close/>
                  <a:moveTo>
                    <a:pt x="107902" y="14900"/>
                  </a:moveTo>
                  <a:cubicBezTo>
                    <a:pt x="107950" y="14877"/>
                    <a:pt x="107999" y="14855"/>
                    <a:pt x="108052" y="14832"/>
                  </a:cubicBezTo>
                  <a:cubicBezTo>
                    <a:pt x="107680" y="14873"/>
                    <a:pt x="107312" y="14915"/>
                    <a:pt x="106941" y="14956"/>
                  </a:cubicBezTo>
                  <a:cubicBezTo>
                    <a:pt x="106896" y="14978"/>
                    <a:pt x="106855" y="14997"/>
                    <a:pt x="106810" y="15020"/>
                  </a:cubicBezTo>
                  <a:cubicBezTo>
                    <a:pt x="107174" y="14978"/>
                    <a:pt x="107538" y="14941"/>
                    <a:pt x="107902" y="14900"/>
                  </a:cubicBezTo>
                  <a:close/>
                  <a:moveTo>
                    <a:pt x="107451" y="15117"/>
                  </a:moveTo>
                  <a:cubicBezTo>
                    <a:pt x="107489" y="15098"/>
                    <a:pt x="107526" y="15080"/>
                    <a:pt x="107568" y="15061"/>
                  </a:cubicBezTo>
                  <a:cubicBezTo>
                    <a:pt x="107196" y="15102"/>
                    <a:pt x="106825" y="15143"/>
                    <a:pt x="106453" y="15185"/>
                  </a:cubicBezTo>
                  <a:cubicBezTo>
                    <a:pt x="106419" y="15200"/>
                    <a:pt x="106386" y="15215"/>
                    <a:pt x="106356" y="15230"/>
                  </a:cubicBezTo>
                  <a:cubicBezTo>
                    <a:pt x="106723" y="15192"/>
                    <a:pt x="107087" y="15155"/>
                    <a:pt x="107451" y="15117"/>
                  </a:cubicBezTo>
                  <a:close/>
                  <a:moveTo>
                    <a:pt x="106003" y="15395"/>
                  </a:moveTo>
                  <a:cubicBezTo>
                    <a:pt x="105984" y="15406"/>
                    <a:pt x="105965" y="15414"/>
                    <a:pt x="105943" y="15425"/>
                  </a:cubicBezTo>
                  <a:cubicBezTo>
                    <a:pt x="106311" y="15387"/>
                    <a:pt x="106678" y="15350"/>
                    <a:pt x="107042" y="15316"/>
                  </a:cubicBezTo>
                  <a:cubicBezTo>
                    <a:pt x="107069" y="15305"/>
                    <a:pt x="107095" y="15290"/>
                    <a:pt x="107121" y="15279"/>
                  </a:cubicBezTo>
                  <a:cubicBezTo>
                    <a:pt x="106750" y="15316"/>
                    <a:pt x="106378" y="15354"/>
                    <a:pt x="106003" y="15395"/>
                  </a:cubicBezTo>
                  <a:close/>
                  <a:moveTo>
                    <a:pt x="106149" y="15252"/>
                  </a:moveTo>
                  <a:cubicBezTo>
                    <a:pt x="106179" y="15237"/>
                    <a:pt x="106213" y="15222"/>
                    <a:pt x="106243" y="15207"/>
                  </a:cubicBezTo>
                  <a:cubicBezTo>
                    <a:pt x="105879" y="15252"/>
                    <a:pt x="105515" y="15294"/>
                    <a:pt x="105148" y="15339"/>
                  </a:cubicBezTo>
                  <a:cubicBezTo>
                    <a:pt x="105125" y="15350"/>
                    <a:pt x="105099" y="15361"/>
                    <a:pt x="105076" y="15372"/>
                  </a:cubicBezTo>
                  <a:cubicBezTo>
                    <a:pt x="105436" y="15331"/>
                    <a:pt x="105793" y="15290"/>
                    <a:pt x="106149" y="15252"/>
                  </a:cubicBezTo>
                  <a:close/>
                  <a:moveTo>
                    <a:pt x="105744" y="15444"/>
                  </a:moveTo>
                  <a:cubicBezTo>
                    <a:pt x="105763" y="15436"/>
                    <a:pt x="105782" y="15429"/>
                    <a:pt x="105800" y="15417"/>
                  </a:cubicBezTo>
                  <a:cubicBezTo>
                    <a:pt x="105436" y="15459"/>
                    <a:pt x="105069" y="15500"/>
                    <a:pt x="104701" y="15541"/>
                  </a:cubicBezTo>
                  <a:cubicBezTo>
                    <a:pt x="104690" y="15549"/>
                    <a:pt x="104679" y="15552"/>
                    <a:pt x="104667" y="15560"/>
                  </a:cubicBezTo>
                  <a:cubicBezTo>
                    <a:pt x="105027" y="15519"/>
                    <a:pt x="105388" y="15481"/>
                    <a:pt x="105744" y="15444"/>
                  </a:cubicBezTo>
                  <a:close/>
                  <a:moveTo>
                    <a:pt x="104694" y="16284"/>
                  </a:moveTo>
                  <a:cubicBezTo>
                    <a:pt x="104844" y="16284"/>
                    <a:pt x="104990" y="16284"/>
                    <a:pt x="105136" y="16284"/>
                  </a:cubicBezTo>
                  <a:cubicBezTo>
                    <a:pt x="105148" y="16277"/>
                    <a:pt x="105163" y="16269"/>
                    <a:pt x="105178" y="16262"/>
                  </a:cubicBezTo>
                  <a:cubicBezTo>
                    <a:pt x="105001" y="16269"/>
                    <a:pt x="104817" y="16277"/>
                    <a:pt x="104637" y="16284"/>
                  </a:cubicBezTo>
                  <a:cubicBezTo>
                    <a:pt x="104656" y="16284"/>
                    <a:pt x="104675" y="16284"/>
                    <a:pt x="104694" y="16284"/>
                  </a:cubicBezTo>
                  <a:close/>
                  <a:moveTo>
                    <a:pt x="104667" y="16532"/>
                  </a:moveTo>
                  <a:cubicBezTo>
                    <a:pt x="104731" y="16498"/>
                    <a:pt x="104799" y="16460"/>
                    <a:pt x="104866" y="16427"/>
                  </a:cubicBezTo>
                  <a:cubicBezTo>
                    <a:pt x="104810" y="16427"/>
                    <a:pt x="104754" y="16427"/>
                    <a:pt x="104697" y="16427"/>
                  </a:cubicBezTo>
                  <a:lnTo>
                    <a:pt x="104694" y="16427"/>
                  </a:lnTo>
                  <a:cubicBezTo>
                    <a:pt x="104431" y="16427"/>
                    <a:pt x="104165" y="16430"/>
                    <a:pt x="103891" y="16434"/>
                  </a:cubicBezTo>
                  <a:cubicBezTo>
                    <a:pt x="103864" y="16449"/>
                    <a:pt x="103834" y="16460"/>
                    <a:pt x="103808" y="16475"/>
                  </a:cubicBezTo>
                  <a:cubicBezTo>
                    <a:pt x="104108" y="16490"/>
                    <a:pt x="104393" y="16509"/>
                    <a:pt x="104667" y="16532"/>
                  </a:cubicBezTo>
                  <a:close/>
                  <a:moveTo>
                    <a:pt x="102367" y="18565"/>
                  </a:moveTo>
                  <a:cubicBezTo>
                    <a:pt x="103031" y="18149"/>
                    <a:pt x="103711" y="17736"/>
                    <a:pt x="104397" y="17335"/>
                  </a:cubicBezTo>
                  <a:cubicBezTo>
                    <a:pt x="104213" y="17248"/>
                    <a:pt x="103999" y="17170"/>
                    <a:pt x="103759" y="17098"/>
                  </a:cubicBezTo>
                  <a:cubicBezTo>
                    <a:pt x="103212" y="17402"/>
                    <a:pt x="102667" y="17710"/>
                    <a:pt x="102138" y="18025"/>
                  </a:cubicBezTo>
                  <a:cubicBezTo>
                    <a:pt x="102236" y="18198"/>
                    <a:pt x="102315" y="18378"/>
                    <a:pt x="102367" y="18565"/>
                  </a:cubicBezTo>
                  <a:close/>
                  <a:moveTo>
                    <a:pt x="97842" y="21796"/>
                  </a:moveTo>
                  <a:cubicBezTo>
                    <a:pt x="97553" y="22190"/>
                    <a:pt x="97223" y="22599"/>
                    <a:pt x="96852" y="23019"/>
                  </a:cubicBezTo>
                  <a:cubicBezTo>
                    <a:pt x="95475" y="24572"/>
                    <a:pt x="93546" y="26294"/>
                    <a:pt x="91306" y="28129"/>
                  </a:cubicBezTo>
                  <a:cubicBezTo>
                    <a:pt x="90826" y="28523"/>
                    <a:pt x="90331" y="28925"/>
                    <a:pt x="89824" y="29326"/>
                  </a:cubicBezTo>
                  <a:cubicBezTo>
                    <a:pt x="87682" y="31817"/>
                    <a:pt x="85836" y="34451"/>
                    <a:pt x="84305" y="37186"/>
                  </a:cubicBezTo>
                  <a:cubicBezTo>
                    <a:pt x="85213" y="36477"/>
                    <a:pt x="86121" y="35772"/>
                    <a:pt x="87022" y="35070"/>
                  </a:cubicBezTo>
                  <a:cubicBezTo>
                    <a:pt x="90263" y="29934"/>
                    <a:pt x="94612" y="25203"/>
                    <a:pt x="99902" y="21199"/>
                  </a:cubicBezTo>
                  <a:cubicBezTo>
                    <a:pt x="100683" y="20603"/>
                    <a:pt x="101489" y="20025"/>
                    <a:pt x="102315" y="19458"/>
                  </a:cubicBezTo>
                  <a:cubicBezTo>
                    <a:pt x="102319" y="19406"/>
                    <a:pt x="102319" y="19353"/>
                    <a:pt x="102319" y="19304"/>
                  </a:cubicBezTo>
                  <a:cubicBezTo>
                    <a:pt x="102319" y="19102"/>
                    <a:pt x="102296" y="18903"/>
                    <a:pt x="102251" y="18715"/>
                  </a:cubicBezTo>
                  <a:cubicBezTo>
                    <a:pt x="100728" y="19680"/>
                    <a:pt x="99276" y="20693"/>
                    <a:pt x="97902" y="21751"/>
                  </a:cubicBezTo>
                  <a:cubicBezTo>
                    <a:pt x="97880" y="21766"/>
                    <a:pt x="97861" y="21781"/>
                    <a:pt x="97842" y="21796"/>
                  </a:cubicBezTo>
                  <a:close/>
                  <a:moveTo>
                    <a:pt x="90410" y="28658"/>
                  </a:moveTo>
                  <a:cubicBezTo>
                    <a:pt x="92984" y="26583"/>
                    <a:pt x="95208" y="24640"/>
                    <a:pt x="96736" y="22918"/>
                  </a:cubicBezTo>
                  <a:cubicBezTo>
                    <a:pt x="96964" y="22659"/>
                    <a:pt x="97178" y="22404"/>
                    <a:pt x="97373" y="22156"/>
                  </a:cubicBezTo>
                  <a:cubicBezTo>
                    <a:pt x="94807" y="24160"/>
                    <a:pt x="92477" y="26343"/>
                    <a:pt x="90410" y="28658"/>
                  </a:cubicBezTo>
                  <a:close/>
                  <a:moveTo>
                    <a:pt x="87659" y="30838"/>
                  </a:moveTo>
                  <a:cubicBezTo>
                    <a:pt x="88504" y="30178"/>
                    <a:pt x="89329" y="29529"/>
                    <a:pt x="90121" y="28895"/>
                  </a:cubicBezTo>
                  <a:cubicBezTo>
                    <a:pt x="92304" y="26411"/>
                    <a:pt x="94781" y="24084"/>
                    <a:pt x="97531" y="21957"/>
                  </a:cubicBezTo>
                  <a:cubicBezTo>
                    <a:pt x="97981" y="21364"/>
                    <a:pt x="98330" y="20805"/>
                    <a:pt x="98563" y="20284"/>
                  </a:cubicBezTo>
                  <a:cubicBezTo>
                    <a:pt x="97629" y="20918"/>
                    <a:pt x="96728" y="21571"/>
                    <a:pt x="95861" y="22238"/>
                  </a:cubicBezTo>
                  <a:cubicBezTo>
                    <a:pt x="92083" y="25150"/>
                    <a:pt x="88838" y="28441"/>
                    <a:pt x="86181" y="31982"/>
                  </a:cubicBezTo>
                  <a:cubicBezTo>
                    <a:pt x="86680" y="31600"/>
                    <a:pt x="87172" y="31217"/>
                    <a:pt x="87659" y="30838"/>
                  </a:cubicBezTo>
                  <a:moveTo>
                    <a:pt x="84178" y="37288"/>
                  </a:moveTo>
                  <a:cubicBezTo>
                    <a:pt x="85675" y="34590"/>
                    <a:pt x="87479" y="31990"/>
                    <a:pt x="89565" y="29532"/>
                  </a:cubicBezTo>
                  <a:cubicBezTo>
                    <a:pt x="88376" y="30478"/>
                    <a:pt x="87123" y="31450"/>
                    <a:pt x="85843" y="32440"/>
                  </a:cubicBezTo>
                  <a:cubicBezTo>
                    <a:pt x="84253" y="34613"/>
                    <a:pt x="82879" y="36879"/>
                    <a:pt x="81742" y="39205"/>
                  </a:cubicBezTo>
                  <a:cubicBezTo>
                    <a:pt x="82549" y="38567"/>
                    <a:pt x="83363" y="37926"/>
                    <a:pt x="84178" y="37288"/>
                  </a:cubicBezTo>
                  <a:close/>
                  <a:moveTo>
                    <a:pt x="79472" y="44874"/>
                  </a:moveTo>
                  <a:cubicBezTo>
                    <a:pt x="80107" y="44364"/>
                    <a:pt x="80752" y="43842"/>
                    <a:pt x="81416" y="43306"/>
                  </a:cubicBezTo>
                  <a:cubicBezTo>
                    <a:pt x="82125" y="41377"/>
                    <a:pt x="82984" y="39479"/>
                    <a:pt x="83994" y="37625"/>
                  </a:cubicBezTo>
                  <a:cubicBezTo>
                    <a:pt x="83187" y="38256"/>
                    <a:pt x="82384" y="38890"/>
                    <a:pt x="81589" y="39520"/>
                  </a:cubicBezTo>
                  <a:cubicBezTo>
                    <a:pt x="80752" y="41276"/>
                    <a:pt x="80043" y="43062"/>
                    <a:pt x="79472" y="44874"/>
                  </a:cubicBezTo>
                  <a:moveTo>
                    <a:pt x="79382" y="44946"/>
                  </a:moveTo>
                  <a:cubicBezTo>
                    <a:pt x="79945" y="43145"/>
                    <a:pt x="80647" y="41362"/>
                    <a:pt x="81476" y="39614"/>
                  </a:cubicBezTo>
                  <a:cubicBezTo>
                    <a:pt x="80801" y="40151"/>
                    <a:pt x="80137" y="40687"/>
                    <a:pt x="79484" y="41220"/>
                  </a:cubicBezTo>
                  <a:cubicBezTo>
                    <a:pt x="79401" y="41287"/>
                    <a:pt x="79319" y="41355"/>
                    <a:pt x="79236" y="41422"/>
                  </a:cubicBezTo>
                  <a:cubicBezTo>
                    <a:pt x="78561" y="43062"/>
                    <a:pt x="78002" y="44728"/>
                    <a:pt x="77563" y="46405"/>
                  </a:cubicBezTo>
                  <a:cubicBezTo>
                    <a:pt x="78156" y="45932"/>
                    <a:pt x="78763" y="45445"/>
                    <a:pt x="79382" y="44946"/>
                  </a:cubicBezTo>
                  <a:moveTo>
                    <a:pt x="76737" y="50544"/>
                  </a:moveTo>
                  <a:cubicBezTo>
                    <a:pt x="77244" y="50180"/>
                    <a:pt x="77758" y="49808"/>
                    <a:pt x="78276" y="49422"/>
                  </a:cubicBezTo>
                  <a:cubicBezTo>
                    <a:pt x="78534" y="48007"/>
                    <a:pt x="78880" y="46600"/>
                    <a:pt x="79304" y="45204"/>
                  </a:cubicBezTo>
                  <a:cubicBezTo>
                    <a:pt x="78692" y="45696"/>
                    <a:pt x="78092" y="46180"/>
                    <a:pt x="77503" y="46649"/>
                  </a:cubicBezTo>
                  <a:cubicBezTo>
                    <a:pt x="77176" y="47940"/>
                    <a:pt x="76921" y="49238"/>
                    <a:pt x="76737" y="50544"/>
                  </a:cubicBezTo>
                  <a:close/>
                  <a:moveTo>
                    <a:pt x="75206" y="51620"/>
                  </a:moveTo>
                  <a:cubicBezTo>
                    <a:pt x="75687" y="51290"/>
                    <a:pt x="76174" y="50949"/>
                    <a:pt x="76662" y="50600"/>
                  </a:cubicBezTo>
                  <a:cubicBezTo>
                    <a:pt x="76842" y="49298"/>
                    <a:pt x="77094" y="48003"/>
                    <a:pt x="77416" y="46717"/>
                  </a:cubicBezTo>
                  <a:cubicBezTo>
                    <a:pt x="76842" y="47170"/>
                    <a:pt x="76283" y="47613"/>
                    <a:pt x="75735" y="48045"/>
                  </a:cubicBezTo>
                  <a:cubicBezTo>
                    <a:pt x="75495" y="49230"/>
                    <a:pt x="75319" y="50427"/>
                    <a:pt x="75206" y="51620"/>
                  </a:cubicBezTo>
                  <a:close/>
                  <a:moveTo>
                    <a:pt x="73751" y="52607"/>
                  </a:moveTo>
                  <a:cubicBezTo>
                    <a:pt x="74208" y="52303"/>
                    <a:pt x="74670" y="51996"/>
                    <a:pt x="75135" y="51673"/>
                  </a:cubicBezTo>
                  <a:cubicBezTo>
                    <a:pt x="75244" y="50484"/>
                    <a:pt x="75417" y="49294"/>
                    <a:pt x="75649" y="48108"/>
                  </a:cubicBezTo>
                  <a:cubicBezTo>
                    <a:pt x="75116" y="48525"/>
                    <a:pt x="74591" y="48930"/>
                    <a:pt x="74077" y="49324"/>
                  </a:cubicBezTo>
                  <a:cubicBezTo>
                    <a:pt x="73912" y="50416"/>
                    <a:pt x="73803" y="51508"/>
                    <a:pt x="73751" y="52607"/>
                  </a:cubicBezTo>
                  <a:moveTo>
                    <a:pt x="72359" y="53500"/>
                  </a:moveTo>
                  <a:cubicBezTo>
                    <a:pt x="72794" y="53226"/>
                    <a:pt x="73233" y="52945"/>
                    <a:pt x="73676" y="52656"/>
                  </a:cubicBezTo>
                  <a:cubicBezTo>
                    <a:pt x="73728" y="51564"/>
                    <a:pt x="73833" y="50472"/>
                    <a:pt x="73995" y="49388"/>
                  </a:cubicBezTo>
                  <a:cubicBezTo>
                    <a:pt x="73496" y="49767"/>
                    <a:pt x="73000" y="50135"/>
                    <a:pt x="72516" y="50495"/>
                  </a:cubicBezTo>
                  <a:cubicBezTo>
                    <a:pt x="72415" y="51493"/>
                    <a:pt x="72362" y="52498"/>
                    <a:pt x="72359" y="53500"/>
                  </a:cubicBezTo>
                  <a:close/>
                  <a:moveTo>
                    <a:pt x="71000" y="53114"/>
                  </a:moveTo>
                  <a:cubicBezTo>
                    <a:pt x="71000" y="53511"/>
                    <a:pt x="71008" y="53909"/>
                    <a:pt x="71023" y="54307"/>
                  </a:cubicBezTo>
                  <a:cubicBezTo>
                    <a:pt x="71443" y="54063"/>
                    <a:pt x="71863" y="53808"/>
                    <a:pt x="72284" y="53545"/>
                  </a:cubicBezTo>
                  <a:cubicBezTo>
                    <a:pt x="72287" y="52547"/>
                    <a:pt x="72340" y="51549"/>
                    <a:pt x="72434" y="50551"/>
                  </a:cubicBezTo>
                  <a:cubicBezTo>
                    <a:pt x="71965" y="50896"/>
                    <a:pt x="71499" y="51234"/>
                    <a:pt x="71042" y="51557"/>
                  </a:cubicBezTo>
                  <a:cubicBezTo>
                    <a:pt x="71015" y="52074"/>
                    <a:pt x="71000" y="52592"/>
                    <a:pt x="71000" y="53114"/>
                  </a:cubicBezTo>
                  <a:moveTo>
                    <a:pt x="69642" y="52337"/>
                  </a:moveTo>
                  <a:cubicBezTo>
                    <a:pt x="70081" y="52044"/>
                    <a:pt x="70524" y="51740"/>
                    <a:pt x="70970" y="51422"/>
                  </a:cubicBezTo>
                  <a:cubicBezTo>
                    <a:pt x="71034" y="50262"/>
                    <a:pt x="71162" y="49107"/>
                    <a:pt x="71353" y="47951"/>
                  </a:cubicBezTo>
                  <a:cubicBezTo>
                    <a:pt x="70835" y="48371"/>
                    <a:pt x="70329" y="48776"/>
                    <a:pt x="69834" y="49170"/>
                  </a:cubicBezTo>
                  <a:cubicBezTo>
                    <a:pt x="69713" y="50225"/>
                    <a:pt x="69650" y="51283"/>
                    <a:pt x="69642" y="52337"/>
                  </a:cubicBezTo>
                  <a:moveTo>
                    <a:pt x="68299" y="53215"/>
                  </a:moveTo>
                  <a:cubicBezTo>
                    <a:pt x="68715" y="52949"/>
                    <a:pt x="69136" y="52675"/>
                    <a:pt x="69560" y="52393"/>
                  </a:cubicBezTo>
                  <a:cubicBezTo>
                    <a:pt x="69567" y="51339"/>
                    <a:pt x="69627" y="50288"/>
                    <a:pt x="69744" y="49242"/>
                  </a:cubicBezTo>
                  <a:cubicBezTo>
                    <a:pt x="69263" y="49621"/>
                    <a:pt x="68790" y="49988"/>
                    <a:pt x="68321" y="50341"/>
                  </a:cubicBezTo>
                  <a:cubicBezTo>
                    <a:pt x="68291" y="50907"/>
                    <a:pt x="68273" y="51474"/>
                    <a:pt x="68273" y="52041"/>
                  </a:cubicBezTo>
                  <a:cubicBezTo>
                    <a:pt x="68273" y="52435"/>
                    <a:pt x="68280" y="52825"/>
                    <a:pt x="68299" y="53215"/>
                  </a:cubicBezTo>
                  <a:moveTo>
                    <a:pt x="68224" y="53436"/>
                  </a:moveTo>
                  <a:cubicBezTo>
                    <a:pt x="67894" y="53643"/>
                    <a:pt x="67564" y="53845"/>
                    <a:pt x="67237" y="54040"/>
                  </a:cubicBezTo>
                  <a:cubicBezTo>
                    <a:pt x="67166" y="54082"/>
                    <a:pt x="67095" y="54123"/>
                    <a:pt x="67027" y="54164"/>
                  </a:cubicBezTo>
                  <a:cubicBezTo>
                    <a:pt x="67091" y="54870"/>
                    <a:pt x="67185" y="55575"/>
                    <a:pt x="67305" y="56277"/>
                  </a:cubicBezTo>
                  <a:cubicBezTo>
                    <a:pt x="67676" y="56100"/>
                    <a:pt x="68051" y="55920"/>
                    <a:pt x="68423" y="55733"/>
                  </a:cubicBezTo>
                  <a:cubicBezTo>
                    <a:pt x="68329" y="54967"/>
                    <a:pt x="68261" y="54202"/>
                    <a:pt x="68224" y="53436"/>
                  </a:cubicBezTo>
                  <a:moveTo>
                    <a:pt x="66903" y="51515"/>
                  </a:moveTo>
                  <a:cubicBezTo>
                    <a:pt x="66903" y="52345"/>
                    <a:pt x="66937" y="53174"/>
                    <a:pt x="67012" y="53999"/>
                  </a:cubicBezTo>
                  <a:cubicBezTo>
                    <a:pt x="67061" y="53969"/>
                    <a:pt x="67110" y="53939"/>
                    <a:pt x="67158" y="53913"/>
                  </a:cubicBezTo>
                  <a:cubicBezTo>
                    <a:pt x="67511" y="53703"/>
                    <a:pt x="67864" y="53489"/>
                    <a:pt x="68216" y="53264"/>
                  </a:cubicBezTo>
                  <a:cubicBezTo>
                    <a:pt x="68201" y="52859"/>
                    <a:pt x="68190" y="52450"/>
                    <a:pt x="68190" y="52041"/>
                  </a:cubicBezTo>
                  <a:cubicBezTo>
                    <a:pt x="68190" y="51497"/>
                    <a:pt x="68205" y="50953"/>
                    <a:pt x="68235" y="50408"/>
                  </a:cubicBezTo>
                  <a:cubicBezTo>
                    <a:pt x="67785" y="50750"/>
                    <a:pt x="67342" y="51076"/>
                    <a:pt x="66903" y="51395"/>
                  </a:cubicBezTo>
                  <a:cubicBezTo>
                    <a:pt x="66903" y="51437"/>
                    <a:pt x="66903" y="51474"/>
                    <a:pt x="66903" y="51515"/>
                  </a:cubicBezTo>
                  <a:moveTo>
                    <a:pt x="65552" y="52161"/>
                  </a:moveTo>
                  <a:cubicBezTo>
                    <a:pt x="65969" y="51876"/>
                    <a:pt x="66393" y="51579"/>
                    <a:pt x="66821" y="51268"/>
                  </a:cubicBezTo>
                  <a:cubicBezTo>
                    <a:pt x="66828" y="50153"/>
                    <a:pt x="66903" y="49039"/>
                    <a:pt x="67042" y="47925"/>
                  </a:cubicBezTo>
                  <a:cubicBezTo>
                    <a:pt x="66547" y="48349"/>
                    <a:pt x="66063" y="48754"/>
                    <a:pt x="65586" y="49148"/>
                  </a:cubicBezTo>
                  <a:cubicBezTo>
                    <a:pt x="65549" y="49763"/>
                    <a:pt x="65526" y="50378"/>
                    <a:pt x="65526" y="50994"/>
                  </a:cubicBezTo>
                  <a:cubicBezTo>
                    <a:pt x="65526" y="51384"/>
                    <a:pt x="65534" y="51770"/>
                    <a:pt x="65552" y="52161"/>
                  </a:cubicBezTo>
                  <a:moveTo>
                    <a:pt x="65474" y="52397"/>
                  </a:moveTo>
                  <a:cubicBezTo>
                    <a:pt x="65136" y="52626"/>
                    <a:pt x="64802" y="52847"/>
                    <a:pt x="64464" y="53061"/>
                  </a:cubicBezTo>
                  <a:cubicBezTo>
                    <a:pt x="64404" y="53099"/>
                    <a:pt x="64341" y="53140"/>
                    <a:pt x="64281" y="53177"/>
                  </a:cubicBezTo>
                  <a:cubicBezTo>
                    <a:pt x="64352" y="53894"/>
                    <a:pt x="64453" y="54603"/>
                    <a:pt x="64584" y="55316"/>
                  </a:cubicBezTo>
                  <a:cubicBezTo>
                    <a:pt x="64952" y="55132"/>
                    <a:pt x="65324" y="54941"/>
                    <a:pt x="65695" y="54742"/>
                  </a:cubicBezTo>
                  <a:cubicBezTo>
                    <a:pt x="65586" y="53962"/>
                    <a:pt x="65515" y="53177"/>
                    <a:pt x="65474" y="52397"/>
                  </a:cubicBezTo>
                  <a:close/>
                  <a:moveTo>
                    <a:pt x="64266" y="53009"/>
                  </a:moveTo>
                  <a:cubicBezTo>
                    <a:pt x="64303" y="52982"/>
                    <a:pt x="64344" y="52956"/>
                    <a:pt x="64386" y="52934"/>
                  </a:cubicBezTo>
                  <a:cubicBezTo>
                    <a:pt x="64742" y="52701"/>
                    <a:pt x="65102" y="52465"/>
                    <a:pt x="65466" y="52217"/>
                  </a:cubicBezTo>
                  <a:cubicBezTo>
                    <a:pt x="65447" y="51812"/>
                    <a:pt x="65440" y="51403"/>
                    <a:pt x="65440" y="50994"/>
                  </a:cubicBezTo>
                  <a:cubicBezTo>
                    <a:pt x="65440" y="50405"/>
                    <a:pt x="65459" y="49812"/>
                    <a:pt x="65496" y="49223"/>
                  </a:cubicBezTo>
                  <a:cubicBezTo>
                    <a:pt x="65038" y="49602"/>
                    <a:pt x="64588" y="49962"/>
                    <a:pt x="64145" y="50311"/>
                  </a:cubicBezTo>
                  <a:cubicBezTo>
                    <a:pt x="64145" y="50367"/>
                    <a:pt x="64145" y="50423"/>
                    <a:pt x="64145" y="50480"/>
                  </a:cubicBezTo>
                  <a:cubicBezTo>
                    <a:pt x="64145" y="51324"/>
                    <a:pt x="64183" y="52168"/>
                    <a:pt x="64266" y="53009"/>
                  </a:cubicBezTo>
                  <a:close/>
                  <a:moveTo>
                    <a:pt x="62307" y="56329"/>
                  </a:moveTo>
                  <a:cubicBezTo>
                    <a:pt x="62652" y="56194"/>
                    <a:pt x="62997" y="56048"/>
                    <a:pt x="63343" y="55898"/>
                  </a:cubicBezTo>
                  <a:cubicBezTo>
                    <a:pt x="63196" y="55256"/>
                    <a:pt x="63072" y="54611"/>
                    <a:pt x="62971" y="53965"/>
                  </a:cubicBezTo>
                  <a:cubicBezTo>
                    <a:pt x="62607" y="54175"/>
                    <a:pt x="62243" y="54378"/>
                    <a:pt x="61879" y="54566"/>
                  </a:cubicBezTo>
                  <a:cubicBezTo>
                    <a:pt x="62003" y="55158"/>
                    <a:pt x="62142" y="55744"/>
                    <a:pt x="62307" y="56329"/>
                  </a:cubicBezTo>
                  <a:moveTo>
                    <a:pt x="60742" y="55132"/>
                  </a:moveTo>
                  <a:cubicBezTo>
                    <a:pt x="60881" y="55669"/>
                    <a:pt x="61039" y="56205"/>
                    <a:pt x="61211" y="56738"/>
                  </a:cubicBezTo>
                  <a:cubicBezTo>
                    <a:pt x="61549" y="56622"/>
                    <a:pt x="61883" y="56498"/>
                    <a:pt x="62217" y="56367"/>
                  </a:cubicBezTo>
                  <a:cubicBezTo>
                    <a:pt x="62056" y="55785"/>
                    <a:pt x="61913" y="55200"/>
                    <a:pt x="61793" y="54611"/>
                  </a:cubicBezTo>
                  <a:cubicBezTo>
                    <a:pt x="61444" y="54795"/>
                    <a:pt x="61095" y="54967"/>
                    <a:pt x="60742" y="55132"/>
                  </a:cubicBezTo>
                  <a:close/>
                  <a:moveTo>
                    <a:pt x="60303" y="53046"/>
                  </a:moveTo>
                  <a:cubicBezTo>
                    <a:pt x="60412" y="53691"/>
                    <a:pt x="60547" y="54337"/>
                    <a:pt x="60705" y="54982"/>
                  </a:cubicBezTo>
                  <a:cubicBezTo>
                    <a:pt x="61058" y="54813"/>
                    <a:pt x="61410" y="54641"/>
                    <a:pt x="61763" y="54457"/>
                  </a:cubicBezTo>
                  <a:cubicBezTo>
                    <a:pt x="61620" y="53744"/>
                    <a:pt x="61508" y="53031"/>
                    <a:pt x="61429" y="52314"/>
                  </a:cubicBezTo>
                  <a:cubicBezTo>
                    <a:pt x="61054" y="52570"/>
                    <a:pt x="60679" y="52814"/>
                    <a:pt x="60303" y="53046"/>
                  </a:cubicBezTo>
                  <a:close/>
                  <a:moveTo>
                    <a:pt x="59913" y="50499"/>
                  </a:moveTo>
                  <a:cubicBezTo>
                    <a:pt x="59714" y="50660"/>
                    <a:pt x="59516" y="50817"/>
                    <a:pt x="59320" y="50968"/>
                  </a:cubicBezTo>
                  <a:cubicBezTo>
                    <a:pt x="59125" y="51118"/>
                    <a:pt x="58930" y="51268"/>
                    <a:pt x="58735" y="51410"/>
                  </a:cubicBezTo>
                  <a:cubicBezTo>
                    <a:pt x="58825" y="52134"/>
                    <a:pt x="58949" y="52855"/>
                    <a:pt x="59103" y="53571"/>
                  </a:cubicBezTo>
                  <a:cubicBezTo>
                    <a:pt x="59467" y="53373"/>
                    <a:pt x="59827" y="53159"/>
                    <a:pt x="60187" y="52937"/>
                  </a:cubicBezTo>
                  <a:cubicBezTo>
                    <a:pt x="60056" y="52127"/>
                    <a:pt x="59962" y="51313"/>
                    <a:pt x="59913" y="50499"/>
                  </a:cubicBezTo>
                  <a:close/>
                  <a:moveTo>
                    <a:pt x="58555" y="48521"/>
                  </a:moveTo>
                  <a:cubicBezTo>
                    <a:pt x="58555" y="49425"/>
                    <a:pt x="58608" y="50330"/>
                    <a:pt x="58713" y="51230"/>
                  </a:cubicBezTo>
                  <a:cubicBezTo>
                    <a:pt x="58881" y="51106"/>
                    <a:pt x="59054" y="50975"/>
                    <a:pt x="59223" y="50844"/>
                  </a:cubicBezTo>
                  <a:cubicBezTo>
                    <a:pt x="59448" y="50671"/>
                    <a:pt x="59673" y="50491"/>
                    <a:pt x="59902" y="50307"/>
                  </a:cubicBezTo>
                  <a:cubicBezTo>
                    <a:pt x="59879" y="49868"/>
                    <a:pt x="59864" y="49429"/>
                    <a:pt x="59864" y="48994"/>
                  </a:cubicBezTo>
                  <a:cubicBezTo>
                    <a:pt x="59864" y="48319"/>
                    <a:pt x="59894" y="47643"/>
                    <a:pt x="59951" y="46968"/>
                  </a:cubicBezTo>
                  <a:cubicBezTo>
                    <a:pt x="59474" y="47448"/>
                    <a:pt x="59013" y="47906"/>
                    <a:pt x="58559" y="48341"/>
                  </a:cubicBezTo>
                  <a:cubicBezTo>
                    <a:pt x="58555" y="48401"/>
                    <a:pt x="58555" y="48461"/>
                    <a:pt x="58555" y="48521"/>
                  </a:cubicBezTo>
                  <a:moveTo>
                    <a:pt x="57182" y="49407"/>
                  </a:moveTo>
                  <a:cubicBezTo>
                    <a:pt x="57602" y="49028"/>
                    <a:pt x="58026" y="48630"/>
                    <a:pt x="58457" y="48217"/>
                  </a:cubicBezTo>
                  <a:cubicBezTo>
                    <a:pt x="58476" y="46784"/>
                    <a:pt x="58626" y="45355"/>
                    <a:pt x="58911" y="43936"/>
                  </a:cubicBezTo>
                  <a:cubicBezTo>
                    <a:pt x="58330" y="44593"/>
                    <a:pt x="57782" y="45219"/>
                    <a:pt x="57257" y="45816"/>
                  </a:cubicBezTo>
                  <a:cubicBezTo>
                    <a:pt x="57178" y="46563"/>
                    <a:pt x="57140" y="47309"/>
                    <a:pt x="57140" y="48060"/>
                  </a:cubicBezTo>
                  <a:cubicBezTo>
                    <a:pt x="57140" y="48510"/>
                    <a:pt x="57155" y="48956"/>
                    <a:pt x="57182" y="49407"/>
                  </a:cubicBezTo>
                  <a:close/>
                  <a:moveTo>
                    <a:pt x="57099" y="49696"/>
                  </a:moveTo>
                  <a:cubicBezTo>
                    <a:pt x="56713" y="50037"/>
                    <a:pt x="56326" y="50367"/>
                    <a:pt x="55936" y="50679"/>
                  </a:cubicBezTo>
                  <a:cubicBezTo>
                    <a:pt x="56037" y="51391"/>
                    <a:pt x="56176" y="52104"/>
                    <a:pt x="56349" y="52814"/>
                  </a:cubicBezTo>
                  <a:cubicBezTo>
                    <a:pt x="56705" y="52603"/>
                    <a:pt x="57058" y="52382"/>
                    <a:pt x="57411" y="52149"/>
                  </a:cubicBezTo>
                  <a:cubicBezTo>
                    <a:pt x="57261" y="51331"/>
                    <a:pt x="57159" y="50514"/>
                    <a:pt x="57099" y="49696"/>
                  </a:cubicBezTo>
                  <a:moveTo>
                    <a:pt x="55718" y="47613"/>
                  </a:moveTo>
                  <a:cubicBezTo>
                    <a:pt x="55718" y="48574"/>
                    <a:pt x="55782" y="49534"/>
                    <a:pt x="55914" y="50491"/>
                  </a:cubicBezTo>
                  <a:cubicBezTo>
                    <a:pt x="56289" y="50187"/>
                    <a:pt x="56660" y="49868"/>
                    <a:pt x="57039" y="49534"/>
                  </a:cubicBezTo>
                  <a:cubicBezTo>
                    <a:pt x="57054" y="49519"/>
                    <a:pt x="57069" y="49508"/>
                    <a:pt x="57084" y="49493"/>
                  </a:cubicBezTo>
                  <a:cubicBezTo>
                    <a:pt x="57054" y="49016"/>
                    <a:pt x="57039" y="48536"/>
                    <a:pt x="57039" y="48060"/>
                  </a:cubicBezTo>
                  <a:cubicBezTo>
                    <a:pt x="57039" y="47354"/>
                    <a:pt x="57073" y="46649"/>
                    <a:pt x="57140" y="45947"/>
                  </a:cubicBezTo>
                  <a:cubicBezTo>
                    <a:pt x="56653" y="46499"/>
                    <a:pt x="56180" y="47028"/>
                    <a:pt x="55718" y="47527"/>
                  </a:cubicBezTo>
                  <a:lnTo>
                    <a:pt x="55718" y="47613"/>
                  </a:lnTo>
                  <a:moveTo>
                    <a:pt x="54289" y="47189"/>
                  </a:moveTo>
                  <a:cubicBezTo>
                    <a:pt x="54289" y="47700"/>
                    <a:pt x="54308" y="48214"/>
                    <a:pt x="54345" y="48728"/>
                  </a:cubicBezTo>
                  <a:cubicBezTo>
                    <a:pt x="54518" y="48559"/>
                    <a:pt x="54690" y="48382"/>
                    <a:pt x="54859" y="48206"/>
                  </a:cubicBezTo>
                  <a:cubicBezTo>
                    <a:pt x="55111" y="47947"/>
                    <a:pt x="55362" y="47677"/>
                    <a:pt x="55617" y="47403"/>
                  </a:cubicBezTo>
                  <a:cubicBezTo>
                    <a:pt x="55632" y="45779"/>
                    <a:pt x="55831" y="44158"/>
                    <a:pt x="56221" y="42559"/>
                  </a:cubicBezTo>
                  <a:cubicBezTo>
                    <a:pt x="55576" y="43381"/>
                    <a:pt x="54983" y="44161"/>
                    <a:pt x="54417" y="44901"/>
                  </a:cubicBezTo>
                  <a:cubicBezTo>
                    <a:pt x="54330" y="45662"/>
                    <a:pt x="54289" y="46424"/>
                    <a:pt x="54289" y="47189"/>
                  </a:cubicBezTo>
                  <a:moveTo>
                    <a:pt x="52852" y="46656"/>
                  </a:moveTo>
                  <a:cubicBezTo>
                    <a:pt x="53328" y="46056"/>
                    <a:pt x="53816" y="45418"/>
                    <a:pt x="54326" y="44747"/>
                  </a:cubicBezTo>
                  <a:cubicBezTo>
                    <a:pt x="54668" y="41944"/>
                    <a:pt x="55598" y="39175"/>
                    <a:pt x="57159" y="36552"/>
                  </a:cubicBezTo>
                  <a:cubicBezTo>
                    <a:pt x="55820" y="38046"/>
                    <a:pt x="54739" y="39453"/>
                    <a:pt x="53816" y="40766"/>
                  </a:cubicBezTo>
                  <a:cubicBezTo>
                    <a:pt x="53178" y="42698"/>
                    <a:pt x="52863" y="44675"/>
                    <a:pt x="52852" y="46656"/>
                  </a:cubicBezTo>
                  <a:close/>
                  <a:moveTo>
                    <a:pt x="51494" y="48255"/>
                  </a:moveTo>
                  <a:cubicBezTo>
                    <a:pt x="51895" y="47816"/>
                    <a:pt x="52289" y="47347"/>
                    <a:pt x="52687" y="46855"/>
                  </a:cubicBezTo>
                  <a:cubicBezTo>
                    <a:pt x="52706" y="46833"/>
                    <a:pt x="52724" y="46814"/>
                    <a:pt x="52739" y="46792"/>
                  </a:cubicBezTo>
                  <a:cubicBezTo>
                    <a:pt x="52739" y="46788"/>
                    <a:pt x="52739" y="46784"/>
                    <a:pt x="52739" y="46780"/>
                  </a:cubicBezTo>
                  <a:cubicBezTo>
                    <a:pt x="52739" y="44859"/>
                    <a:pt x="53021" y="42946"/>
                    <a:pt x="53602" y="41070"/>
                  </a:cubicBezTo>
                  <a:cubicBezTo>
                    <a:pt x="53126" y="41756"/>
                    <a:pt x="52694" y="42420"/>
                    <a:pt x="52282" y="43055"/>
                  </a:cubicBezTo>
                  <a:cubicBezTo>
                    <a:pt x="52023" y="43456"/>
                    <a:pt x="51771" y="43850"/>
                    <a:pt x="51527" y="44233"/>
                  </a:cubicBezTo>
                  <a:cubicBezTo>
                    <a:pt x="51445" y="44949"/>
                    <a:pt x="51400" y="45670"/>
                    <a:pt x="51400" y="46390"/>
                  </a:cubicBezTo>
                  <a:cubicBezTo>
                    <a:pt x="51400" y="47013"/>
                    <a:pt x="51434" y="47636"/>
                    <a:pt x="51494" y="48255"/>
                  </a:cubicBezTo>
                  <a:close/>
                  <a:moveTo>
                    <a:pt x="50316" y="49666"/>
                  </a:moveTo>
                  <a:cubicBezTo>
                    <a:pt x="50451" y="50311"/>
                    <a:pt x="50616" y="50956"/>
                    <a:pt x="50815" y="51594"/>
                  </a:cubicBezTo>
                  <a:cubicBezTo>
                    <a:pt x="51164" y="51380"/>
                    <a:pt x="51501" y="51155"/>
                    <a:pt x="51831" y="50911"/>
                  </a:cubicBezTo>
                  <a:cubicBezTo>
                    <a:pt x="51648" y="50138"/>
                    <a:pt x="51509" y="49362"/>
                    <a:pt x="51419" y="48581"/>
                  </a:cubicBezTo>
                  <a:cubicBezTo>
                    <a:pt x="51058" y="48964"/>
                    <a:pt x="50695" y="49328"/>
                    <a:pt x="50316" y="49666"/>
                  </a:cubicBezTo>
                  <a:close/>
                  <a:moveTo>
                    <a:pt x="48672" y="48255"/>
                  </a:moveTo>
                  <a:cubicBezTo>
                    <a:pt x="48785" y="48979"/>
                    <a:pt x="48939" y="49699"/>
                    <a:pt x="49141" y="50416"/>
                  </a:cubicBezTo>
                  <a:cubicBezTo>
                    <a:pt x="49501" y="50150"/>
                    <a:pt x="49847" y="49868"/>
                    <a:pt x="50180" y="49568"/>
                  </a:cubicBezTo>
                  <a:cubicBezTo>
                    <a:pt x="49997" y="48638"/>
                    <a:pt x="49884" y="47703"/>
                    <a:pt x="49843" y="46769"/>
                  </a:cubicBezTo>
                  <a:cubicBezTo>
                    <a:pt x="49468" y="47294"/>
                    <a:pt x="49081" y="47790"/>
                    <a:pt x="48672" y="48255"/>
                  </a:cubicBezTo>
                  <a:close/>
                  <a:moveTo>
                    <a:pt x="49824" y="41610"/>
                  </a:moveTo>
                  <a:cubicBezTo>
                    <a:pt x="49366" y="42484"/>
                    <a:pt x="48954" y="43310"/>
                    <a:pt x="48552" y="44090"/>
                  </a:cubicBezTo>
                  <a:cubicBezTo>
                    <a:pt x="48500" y="44619"/>
                    <a:pt x="48477" y="45152"/>
                    <a:pt x="48477" y="45685"/>
                  </a:cubicBezTo>
                  <a:cubicBezTo>
                    <a:pt x="48477" y="46469"/>
                    <a:pt x="48530" y="47253"/>
                    <a:pt x="48642" y="48037"/>
                  </a:cubicBezTo>
                  <a:cubicBezTo>
                    <a:pt x="49055" y="47557"/>
                    <a:pt x="49449" y="47043"/>
                    <a:pt x="49835" y="46495"/>
                  </a:cubicBezTo>
                  <a:cubicBezTo>
                    <a:pt x="49832" y="46338"/>
                    <a:pt x="49828" y="46184"/>
                    <a:pt x="49828" y="46026"/>
                  </a:cubicBezTo>
                  <a:cubicBezTo>
                    <a:pt x="49828" y="43640"/>
                    <a:pt x="50316" y="41265"/>
                    <a:pt x="51332" y="38969"/>
                  </a:cubicBezTo>
                  <a:cubicBezTo>
                    <a:pt x="50758" y="39888"/>
                    <a:pt x="50267" y="40770"/>
                    <a:pt x="49824" y="41610"/>
                  </a:cubicBezTo>
                  <a:close/>
                  <a:moveTo>
                    <a:pt x="64813" y="26084"/>
                  </a:moveTo>
                  <a:cubicBezTo>
                    <a:pt x="63984" y="26636"/>
                    <a:pt x="63159" y="27199"/>
                    <a:pt x="62345" y="27780"/>
                  </a:cubicBezTo>
                  <a:cubicBezTo>
                    <a:pt x="66449" y="25360"/>
                    <a:pt x="71529" y="23154"/>
                    <a:pt x="77173" y="21225"/>
                  </a:cubicBezTo>
                  <a:cubicBezTo>
                    <a:pt x="77180" y="21222"/>
                    <a:pt x="77188" y="21214"/>
                    <a:pt x="77195" y="21210"/>
                  </a:cubicBezTo>
                  <a:cubicBezTo>
                    <a:pt x="72678" y="22677"/>
                    <a:pt x="68483" y="24313"/>
                    <a:pt x="64813" y="26084"/>
                  </a:cubicBezTo>
                  <a:close/>
                  <a:moveTo>
                    <a:pt x="71961" y="21646"/>
                  </a:moveTo>
                  <a:cubicBezTo>
                    <a:pt x="71950" y="21653"/>
                    <a:pt x="71938" y="21661"/>
                    <a:pt x="71923" y="21668"/>
                  </a:cubicBezTo>
                  <a:cubicBezTo>
                    <a:pt x="74351" y="21027"/>
                    <a:pt x="76767" y="20434"/>
                    <a:pt x="79131" y="19890"/>
                  </a:cubicBezTo>
                  <a:cubicBezTo>
                    <a:pt x="79139" y="19886"/>
                    <a:pt x="79146" y="19882"/>
                    <a:pt x="79150" y="19878"/>
                  </a:cubicBezTo>
                  <a:cubicBezTo>
                    <a:pt x="76891" y="20393"/>
                    <a:pt x="74565" y="20963"/>
                    <a:pt x="72216" y="21582"/>
                  </a:cubicBezTo>
                  <a:cubicBezTo>
                    <a:pt x="72134" y="21601"/>
                    <a:pt x="72047" y="21623"/>
                    <a:pt x="71961" y="21646"/>
                  </a:cubicBezTo>
                  <a:moveTo>
                    <a:pt x="62701" y="24069"/>
                  </a:moveTo>
                  <a:cubicBezTo>
                    <a:pt x="62641" y="24107"/>
                    <a:pt x="62581" y="24145"/>
                    <a:pt x="62521" y="24182"/>
                  </a:cubicBezTo>
                  <a:cubicBezTo>
                    <a:pt x="65616" y="23233"/>
                    <a:pt x="68745" y="22340"/>
                    <a:pt x="71833" y="21526"/>
                  </a:cubicBezTo>
                  <a:cubicBezTo>
                    <a:pt x="71886" y="21496"/>
                    <a:pt x="71938" y="21462"/>
                    <a:pt x="71991" y="21432"/>
                  </a:cubicBezTo>
                  <a:cubicBezTo>
                    <a:pt x="71458" y="21571"/>
                    <a:pt x="70925" y="21713"/>
                    <a:pt x="70393" y="21860"/>
                  </a:cubicBezTo>
                  <a:cubicBezTo>
                    <a:pt x="67849" y="22546"/>
                    <a:pt x="65271" y="23285"/>
                    <a:pt x="62701" y="24069"/>
                  </a:cubicBezTo>
                  <a:close/>
                  <a:moveTo>
                    <a:pt x="53336" y="26872"/>
                  </a:moveTo>
                  <a:cubicBezTo>
                    <a:pt x="53250" y="26940"/>
                    <a:pt x="53167" y="27007"/>
                    <a:pt x="53085" y="27071"/>
                  </a:cubicBezTo>
                  <a:cubicBezTo>
                    <a:pt x="55028" y="26384"/>
                    <a:pt x="57013" y="25713"/>
                    <a:pt x="59020" y="25067"/>
                  </a:cubicBezTo>
                  <a:cubicBezTo>
                    <a:pt x="60195" y="24689"/>
                    <a:pt x="61377" y="24317"/>
                    <a:pt x="62562" y="23953"/>
                  </a:cubicBezTo>
                  <a:cubicBezTo>
                    <a:pt x="62663" y="23893"/>
                    <a:pt x="62765" y="23829"/>
                    <a:pt x="62866" y="23766"/>
                  </a:cubicBezTo>
                  <a:cubicBezTo>
                    <a:pt x="59669" y="24741"/>
                    <a:pt x="56458" y="25784"/>
                    <a:pt x="53336" y="26872"/>
                  </a:cubicBezTo>
                  <a:close/>
                  <a:moveTo>
                    <a:pt x="46128" y="29206"/>
                  </a:moveTo>
                  <a:cubicBezTo>
                    <a:pt x="46061" y="29292"/>
                    <a:pt x="45993" y="29375"/>
                    <a:pt x="45926" y="29461"/>
                  </a:cubicBezTo>
                  <a:cubicBezTo>
                    <a:pt x="46012" y="29424"/>
                    <a:pt x="46102" y="29390"/>
                    <a:pt x="46188" y="29356"/>
                  </a:cubicBezTo>
                  <a:cubicBezTo>
                    <a:pt x="48447" y="28467"/>
                    <a:pt x="50800" y="27596"/>
                    <a:pt x="53201" y="26756"/>
                  </a:cubicBezTo>
                  <a:cubicBezTo>
                    <a:pt x="53313" y="26670"/>
                    <a:pt x="53426" y="26583"/>
                    <a:pt x="53539" y="26497"/>
                  </a:cubicBezTo>
                  <a:cubicBezTo>
                    <a:pt x="51010" y="27371"/>
                    <a:pt x="48526" y="28279"/>
                    <a:pt x="46128" y="29206"/>
                  </a:cubicBezTo>
                  <a:close/>
                  <a:moveTo>
                    <a:pt x="45599" y="29589"/>
                  </a:moveTo>
                  <a:cubicBezTo>
                    <a:pt x="45663" y="29506"/>
                    <a:pt x="45731" y="29420"/>
                    <a:pt x="45798" y="29337"/>
                  </a:cubicBezTo>
                  <a:cubicBezTo>
                    <a:pt x="44117" y="29990"/>
                    <a:pt x="42481" y="30654"/>
                    <a:pt x="40913" y="31326"/>
                  </a:cubicBezTo>
                  <a:cubicBezTo>
                    <a:pt x="40879" y="31416"/>
                    <a:pt x="40845" y="31502"/>
                    <a:pt x="40815" y="31588"/>
                  </a:cubicBezTo>
                  <a:cubicBezTo>
                    <a:pt x="42343" y="30917"/>
                    <a:pt x="43945" y="30249"/>
                    <a:pt x="45599" y="29589"/>
                  </a:cubicBezTo>
                  <a:close/>
                  <a:moveTo>
                    <a:pt x="40662" y="32050"/>
                  </a:moveTo>
                  <a:cubicBezTo>
                    <a:pt x="42117" y="31378"/>
                    <a:pt x="43652" y="30714"/>
                    <a:pt x="45250" y="30054"/>
                  </a:cubicBezTo>
                  <a:cubicBezTo>
                    <a:pt x="45307" y="29979"/>
                    <a:pt x="45363" y="29904"/>
                    <a:pt x="45419" y="29829"/>
                  </a:cubicBezTo>
                  <a:cubicBezTo>
                    <a:pt x="43802" y="30474"/>
                    <a:pt x="42237" y="31131"/>
                    <a:pt x="40748" y="31787"/>
                  </a:cubicBezTo>
                  <a:cubicBezTo>
                    <a:pt x="40718" y="31877"/>
                    <a:pt x="40688" y="31964"/>
                    <a:pt x="40662" y="32050"/>
                  </a:cubicBezTo>
                  <a:moveTo>
                    <a:pt x="40590" y="31690"/>
                  </a:moveTo>
                  <a:cubicBezTo>
                    <a:pt x="40620" y="31600"/>
                    <a:pt x="40654" y="31513"/>
                    <a:pt x="40684" y="31423"/>
                  </a:cubicBezTo>
                  <a:cubicBezTo>
                    <a:pt x="39615" y="31885"/>
                    <a:pt x="38575" y="32346"/>
                    <a:pt x="37574" y="32808"/>
                  </a:cubicBezTo>
                  <a:cubicBezTo>
                    <a:pt x="37570" y="32898"/>
                    <a:pt x="37570" y="32992"/>
                    <a:pt x="37566" y="33082"/>
                  </a:cubicBezTo>
                  <a:cubicBezTo>
                    <a:pt x="38538" y="32617"/>
                    <a:pt x="39547" y="32151"/>
                    <a:pt x="40590" y="31690"/>
                  </a:cubicBezTo>
                  <a:close/>
                  <a:moveTo>
                    <a:pt x="37570" y="33543"/>
                  </a:moveTo>
                  <a:cubicBezTo>
                    <a:pt x="37900" y="33374"/>
                    <a:pt x="38238" y="33206"/>
                    <a:pt x="38583" y="33037"/>
                  </a:cubicBezTo>
                  <a:cubicBezTo>
                    <a:pt x="39187" y="32740"/>
                    <a:pt x="39806" y="32444"/>
                    <a:pt x="40444" y="32148"/>
                  </a:cubicBezTo>
                  <a:cubicBezTo>
                    <a:pt x="40470" y="32061"/>
                    <a:pt x="40497" y="31975"/>
                    <a:pt x="40527" y="31885"/>
                  </a:cubicBezTo>
                  <a:cubicBezTo>
                    <a:pt x="39502" y="32343"/>
                    <a:pt x="38515" y="32797"/>
                    <a:pt x="37566" y="33254"/>
                  </a:cubicBezTo>
                  <a:cubicBezTo>
                    <a:pt x="37566" y="33352"/>
                    <a:pt x="37566" y="33446"/>
                    <a:pt x="37570" y="33543"/>
                  </a:cubicBezTo>
                  <a:moveTo>
                    <a:pt x="36054" y="36537"/>
                  </a:moveTo>
                  <a:cubicBezTo>
                    <a:pt x="36114" y="36785"/>
                    <a:pt x="36167" y="37033"/>
                    <a:pt x="36219" y="37280"/>
                  </a:cubicBezTo>
                  <a:cubicBezTo>
                    <a:pt x="36632" y="36886"/>
                    <a:pt x="37086" y="36492"/>
                    <a:pt x="37581" y="36098"/>
                  </a:cubicBezTo>
                  <a:cubicBezTo>
                    <a:pt x="37559" y="35896"/>
                    <a:pt x="37536" y="35689"/>
                    <a:pt x="37514" y="35483"/>
                  </a:cubicBezTo>
                  <a:cubicBezTo>
                    <a:pt x="36996" y="35832"/>
                    <a:pt x="36508" y="36185"/>
                    <a:pt x="36054" y="36537"/>
                  </a:cubicBezTo>
                  <a:close/>
                  <a:moveTo>
                    <a:pt x="37457" y="31776"/>
                  </a:moveTo>
                  <a:cubicBezTo>
                    <a:pt x="37469" y="31664"/>
                    <a:pt x="37484" y="31555"/>
                    <a:pt x="37499" y="31446"/>
                  </a:cubicBezTo>
                  <a:cubicBezTo>
                    <a:pt x="36936" y="31686"/>
                    <a:pt x="36381" y="31926"/>
                    <a:pt x="35837" y="32170"/>
                  </a:cubicBezTo>
                  <a:cubicBezTo>
                    <a:pt x="35608" y="32268"/>
                    <a:pt x="35383" y="32369"/>
                    <a:pt x="35161" y="32466"/>
                  </a:cubicBezTo>
                  <a:cubicBezTo>
                    <a:pt x="35176" y="32571"/>
                    <a:pt x="35195" y="32673"/>
                    <a:pt x="35210" y="32778"/>
                  </a:cubicBezTo>
                  <a:cubicBezTo>
                    <a:pt x="35945" y="32444"/>
                    <a:pt x="36696" y="32110"/>
                    <a:pt x="37457" y="31776"/>
                  </a:cubicBezTo>
                  <a:close/>
                  <a:moveTo>
                    <a:pt x="35296" y="33232"/>
                  </a:moveTo>
                  <a:cubicBezTo>
                    <a:pt x="35987" y="32905"/>
                    <a:pt x="36692" y="32583"/>
                    <a:pt x="37416" y="32256"/>
                  </a:cubicBezTo>
                  <a:cubicBezTo>
                    <a:pt x="37424" y="32159"/>
                    <a:pt x="37431" y="32057"/>
                    <a:pt x="37442" y="31960"/>
                  </a:cubicBezTo>
                  <a:cubicBezTo>
                    <a:pt x="36692" y="32286"/>
                    <a:pt x="35960" y="32613"/>
                    <a:pt x="35240" y="32943"/>
                  </a:cubicBezTo>
                  <a:cubicBezTo>
                    <a:pt x="35259" y="33040"/>
                    <a:pt x="35277" y="33134"/>
                    <a:pt x="35296" y="33232"/>
                  </a:cubicBezTo>
                  <a:close/>
                  <a:moveTo>
                    <a:pt x="34062" y="34871"/>
                  </a:moveTo>
                  <a:cubicBezTo>
                    <a:pt x="34467" y="34650"/>
                    <a:pt x="34883" y="34429"/>
                    <a:pt x="35311" y="34207"/>
                  </a:cubicBezTo>
                  <a:cubicBezTo>
                    <a:pt x="35289" y="34110"/>
                    <a:pt x="35270" y="34012"/>
                    <a:pt x="35247" y="33915"/>
                  </a:cubicBezTo>
                  <a:cubicBezTo>
                    <a:pt x="34808" y="34132"/>
                    <a:pt x="34377" y="34350"/>
                    <a:pt x="33957" y="34568"/>
                  </a:cubicBezTo>
                  <a:cubicBezTo>
                    <a:pt x="33991" y="34669"/>
                    <a:pt x="34028" y="34770"/>
                    <a:pt x="34062" y="34871"/>
                  </a:cubicBezTo>
                  <a:close/>
                  <a:moveTo>
                    <a:pt x="33165" y="36005"/>
                  </a:moveTo>
                  <a:cubicBezTo>
                    <a:pt x="33454" y="35824"/>
                    <a:pt x="33754" y="35641"/>
                    <a:pt x="34062" y="35461"/>
                  </a:cubicBezTo>
                  <a:cubicBezTo>
                    <a:pt x="34024" y="35344"/>
                    <a:pt x="33987" y="35228"/>
                    <a:pt x="33945" y="35112"/>
                  </a:cubicBezTo>
                  <a:cubicBezTo>
                    <a:pt x="33638" y="35284"/>
                    <a:pt x="33334" y="35453"/>
                    <a:pt x="33038" y="35622"/>
                  </a:cubicBezTo>
                  <a:cubicBezTo>
                    <a:pt x="33083" y="35749"/>
                    <a:pt x="33124" y="35881"/>
                    <a:pt x="33165" y="36005"/>
                  </a:cubicBezTo>
                  <a:close/>
                  <a:moveTo>
                    <a:pt x="26843" y="46139"/>
                  </a:moveTo>
                  <a:cubicBezTo>
                    <a:pt x="26614" y="45493"/>
                    <a:pt x="26490" y="44837"/>
                    <a:pt x="26490" y="44165"/>
                  </a:cubicBezTo>
                  <a:cubicBezTo>
                    <a:pt x="26490" y="43231"/>
                    <a:pt x="26730" y="42278"/>
                    <a:pt x="27252" y="41321"/>
                  </a:cubicBezTo>
                  <a:cubicBezTo>
                    <a:pt x="28167" y="39644"/>
                    <a:pt x="30186" y="37884"/>
                    <a:pt x="33000" y="36110"/>
                  </a:cubicBezTo>
                  <a:cubicBezTo>
                    <a:pt x="32959" y="35982"/>
                    <a:pt x="32914" y="35851"/>
                    <a:pt x="32869" y="35719"/>
                  </a:cubicBezTo>
                  <a:cubicBezTo>
                    <a:pt x="31593" y="36459"/>
                    <a:pt x="30445" y="37190"/>
                    <a:pt x="29447" y="37918"/>
                  </a:cubicBezTo>
                  <a:cubicBezTo>
                    <a:pt x="27541" y="39303"/>
                    <a:pt x="26190" y="40657"/>
                    <a:pt x="25556" y="41929"/>
                  </a:cubicBezTo>
                  <a:cubicBezTo>
                    <a:pt x="25162" y="42721"/>
                    <a:pt x="24978" y="43505"/>
                    <a:pt x="24978" y="44270"/>
                  </a:cubicBezTo>
                  <a:cubicBezTo>
                    <a:pt x="24978" y="45077"/>
                    <a:pt x="25185" y="45872"/>
                    <a:pt x="25563" y="46641"/>
                  </a:cubicBezTo>
                  <a:cubicBezTo>
                    <a:pt x="26002" y="46484"/>
                    <a:pt x="26430" y="46315"/>
                    <a:pt x="26843" y="46139"/>
                  </a:cubicBezTo>
                  <a:moveTo>
                    <a:pt x="25503" y="46867"/>
                  </a:moveTo>
                  <a:cubicBezTo>
                    <a:pt x="25102" y="47009"/>
                    <a:pt x="24689" y="47148"/>
                    <a:pt x="24269" y="47279"/>
                  </a:cubicBezTo>
                  <a:cubicBezTo>
                    <a:pt x="24404" y="47478"/>
                    <a:pt x="24550" y="47677"/>
                    <a:pt x="24712" y="47872"/>
                  </a:cubicBezTo>
                  <a:cubicBezTo>
                    <a:pt x="25117" y="47771"/>
                    <a:pt x="25515" y="47658"/>
                    <a:pt x="25905" y="47542"/>
                  </a:cubicBezTo>
                  <a:cubicBezTo>
                    <a:pt x="25759" y="47321"/>
                    <a:pt x="25624" y="47095"/>
                    <a:pt x="25503" y="46867"/>
                  </a:cubicBezTo>
                  <a:moveTo>
                    <a:pt x="26910" y="46315"/>
                  </a:moveTo>
                  <a:cubicBezTo>
                    <a:pt x="26501" y="46491"/>
                    <a:pt x="26081" y="46656"/>
                    <a:pt x="25650" y="46814"/>
                  </a:cubicBezTo>
                  <a:cubicBezTo>
                    <a:pt x="25770" y="47043"/>
                    <a:pt x="25909" y="47272"/>
                    <a:pt x="26062" y="47497"/>
                  </a:cubicBezTo>
                  <a:cubicBezTo>
                    <a:pt x="26475" y="47373"/>
                    <a:pt x="26880" y="47242"/>
                    <a:pt x="27274" y="47103"/>
                  </a:cubicBezTo>
                  <a:cubicBezTo>
                    <a:pt x="27136" y="46844"/>
                    <a:pt x="27016" y="46581"/>
                    <a:pt x="26910" y="46315"/>
                  </a:cubicBezTo>
                  <a:close/>
                  <a:moveTo>
                    <a:pt x="28655" y="46574"/>
                  </a:moveTo>
                  <a:cubicBezTo>
                    <a:pt x="28528" y="46270"/>
                    <a:pt x="28426" y="45959"/>
                    <a:pt x="28344" y="45651"/>
                  </a:cubicBezTo>
                  <a:cubicBezTo>
                    <a:pt x="27931" y="45861"/>
                    <a:pt x="27500" y="46064"/>
                    <a:pt x="27049" y="46259"/>
                  </a:cubicBezTo>
                  <a:cubicBezTo>
                    <a:pt x="27154" y="46525"/>
                    <a:pt x="27278" y="46788"/>
                    <a:pt x="27421" y="47050"/>
                  </a:cubicBezTo>
                  <a:cubicBezTo>
                    <a:pt x="27845" y="46844"/>
                    <a:pt x="28254" y="46739"/>
                    <a:pt x="28655" y="46574"/>
                  </a:cubicBezTo>
                  <a:close/>
                  <a:moveTo>
                    <a:pt x="28726" y="46747"/>
                  </a:moveTo>
                  <a:cubicBezTo>
                    <a:pt x="28332" y="46912"/>
                    <a:pt x="27927" y="47069"/>
                    <a:pt x="27511" y="47216"/>
                  </a:cubicBezTo>
                  <a:cubicBezTo>
                    <a:pt x="27650" y="47459"/>
                    <a:pt x="27803" y="47696"/>
                    <a:pt x="27969" y="47932"/>
                  </a:cubicBezTo>
                  <a:cubicBezTo>
                    <a:pt x="28370" y="47816"/>
                    <a:pt x="28760" y="47692"/>
                    <a:pt x="29139" y="47561"/>
                  </a:cubicBezTo>
                  <a:cubicBezTo>
                    <a:pt x="28985" y="47294"/>
                    <a:pt x="28846" y="47020"/>
                    <a:pt x="28726" y="46747"/>
                  </a:cubicBezTo>
                  <a:close/>
                  <a:moveTo>
                    <a:pt x="30471" y="47058"/>
                  </a:moveTo>
                  <a:cubicBezTo>
                    <a:pt x="30329" y="46743"/>
                    <a:pt x="30205" y="46428"/>
                    <a:pt x="30103" y="46105"/>
                  </a:cubicBezTo>
                  <a:cubicBezTo>
                    <a:pt x="29709" y="46311"/>
                    <a:pt x="29293" y="46503"/>
                    <a:pt x="28865" y="46686"/>
                  </a:cubicBezTo>
                  <a:cubicBezTo>
                    <a:pt x="28985" y="46964"/>
                    <a:pt x="29128" y="47238"/>
                    <a:pt x="29285" y="47512"/>
                  </a:cubicBezTo>
                  <a:cubicBezTo>
                    <a:pt x="29691" y="47369"/>
                    <a:pt x="30088" y="47219"/>
                    <a:pt x="30471" y="47058"/>
                  </a:cubicBezTo>
                  <a:moveTo>
                    <a:pt x="31008" y="48075"/>
                  </a:moveTo>
                  <a:cubicBezTo>
                    <a:pt x="30839" y="47793"/>
                    <a:pt x="30685" y="47512"/>
                    <a:pt x="30550" y="47227"/>
                  </a:cubicBezTo>
                  <a:cubicBezTo>
                    <a:pt x="30171" y="47384"/>
                    <a:pt x="29781" y="47534"/>
                    <a:pt x="29379" y="47673"/>
                  </a:cubicBezTo>
                  <a:cubicBezTo>
                    <a:pt x="29533" y="47925"/>
                    <a:pt x="29698" y="48176"/>
                    <a:pt x="29882" y="48424"/>
                  </a:cubicBezTo>
                  <a:cubicBezTo>
                    <a:pt x="30265" y="48315"/>
                    <a:pt x="30640" y="48199"/>
                    <a:pt x="31008" y="48075"/>
                  </a:cubicBezTo>
                  <a:moveTo>
                    <a:pt x="31105" y="48232"/>
                  </a:moveTo>
                  <a:cubicBezTo>
                    <a:pt x="30745" y="48356"/>
                    <a:pt x="30374" y="48469"/>
                    <a:pt x="29995" y="48577"/>
                  </a:cubicBezTo>
                  <a:cubicBezTo>
                    <a:pt x="30085" y="48698"/>
                    <a:pt x="30178" y="48814"/>
                    <a:pt x="30276" y="48930"/>
                  </a:cubicBezTo>
                  <a:cubicBezTo>
                    <a:pt x="30370" y="49046"/>
                    <a:pt x="30464" y="49159"/>
                    <a:pt x="30561" y="49272"/>
                  </a:cubicBezTo>
                  <a:cubicBezTo>
                    <a:pt x="30929" y="49189"/>
                    <a:pt x="31285" y="49099"/>
                    <a:pt x="31638" y="49005"/>
                  </a:cubicBezTo>
                  <a:cubicBezTo>
                    <a:pt x="31447" y="48750"/>
                    <a:pt x="31270" y="48495"/>
                    <a:pt x="31105" y="48232"/>
                  </a:cubicBezTo>
                  <a:moveTo>
                    <a:pt x="32872" y="48641"/>
                  </a:moveTo>
                  <a:cubicBezTo>
                    <a:pt x="32689" y="48352"/>
                    <a:pt x="32523" y="48056"/>
                    <a:pt x="32370" y="47763"/>
                  </a:cubicBezTo>
                  <a:cubicBezTo>
                    <a:pt x="32009" y="47910"/>
                    <a:pt x="31634" y="48052"/>
                    <a:pt x="31248" y="48184"/>
                  </a:cubicBezTo>
                  <a:cubicBezTo>
                    <a:pt x="31417" y="48446"/>
                    <a:pt x="31597" y="48709"/>
                    <a:pt x="31788" y="48964"/>
                  </a:cubicBezTo>
                  <a:cubicBezTo>
                    <a:pt x="32160" y="48863"/>
                    <a:pt x="32520" y="48758"/>
                    <a:pt x="32872" y="48641"/>
                  </a:cubicBezTo>
                  <a:moveTo>
                    <a:pt x="33240" y="49193"/>
                  </a:moveTo>
                  <a:cubicBezTo>
                    <a:pt x="33150" y="49062"/>
                    <a:pt x="33060" y="48930"/>
                    <a:pt x="32974" y="48799"/>
                  </a:cubicBezTo>
                  <a:cubicBezTo>
                    <a:pt x="32629" y="48911"/>
                    <a:pt x="32272" y="49020"/>
                    <a:pt x="31908" y="49122"/>
                  </a:cubicBezTo>
                  <a:cubicBezTo>
                    <a:pt x="32092" y="49358"/>
                    <a:pt x="32287" y="49594"/>
                    <a:pt x="32493" y="49827"/>
                  </a:cubicBezTo>
                  <a:cubicBezTo>
                    <a:pt x="32846" y="49752"/>
                    <a:pt x="33191" y="49673"/>
                    <a:pt x="33529" y="49587"/>
                  </a:cubicBezTo>
                  <a:cubicBezTo>
                    <a:pt x="33431" y="49455"/>
                    <a:pt x="33334" y="49324"/>
                    <a:pt x="33240" y="49193"/>
                  </a:cubicBezTo>
                  <a:moveTo>
                    <a:pt x="34726" y="49245"/>
                  </a:moveTo>
                  <a:cubicBezTo>
                    <a:pt x="34535" y="48949"/>
                    <a:pt x="34354" y="48653"/>
                    <a:pt x="34193" y="48352"/>
                  </a:cubicBezTo>
                  <a:cubicBezTo>
                    <a:pt x="33848" y="48491"/>
                    <a:pt x="33488" y="48626"/>
                    <a:pt x="33116" y="48750"/>
                  </a:cubicBezTo>
                  <a:cubicBezTo>
                    <a:pt x="33195" y="48870"/>
                    <a:pt x="33274" y="48990"/>
                    <a:pt x="33360" y="49110"/>
                  </a:cubicBezTo>
                  <a:cubicBezTo>
                    <a:pt x="33461" y="49257"/>
                    <a:pt x="33570" y="49403"/>
                    <a:pt x="33679" y="49546"/>
                  </a:cubicBezTo>
                  <a:cubicBezTo>
                    <a:pt x="34039" y="49452"/>
                    <a:pt x="34384" y="49354"/>
                    <a:pt x="34726" y="49245"/>
                  </a:cubicBezTo>
                  <a:close/>
                  <a:moveTo>
                    <a:pt x="34827" y="49399"/>
                  </a:moveTo>
                  <a:cubicBezTo>
                    <a:pt x="34493" y="49508"/>
                    <a:pt x="34148" y="49606"/>
                    <a:pt x="33799" y="49699"/>
                  </a:cubicBezTo>
                  <a:cubicBezTo>
                    <a:pt x="33987" y="49939"/>
                    <a:pt x="34186" y="50176"/>
                    <a:pt x="34396" y="50412"/>
                  </a:cubicBezTo>
                  <a:cubicBezTo>
                    <a:pt x="34733" y="50345"/>
                    <a:pt x="35067" y="50273"/>
                    <a:pt x="35394" y="50195"/>
                  </a:cubicBezTo>
                  <a:cubicBezTo>
                    <a:pt x="35191" y="49932"/>
                    <a:pt x="35004" y="49666"/>
                    <a:pt x="34827" y="49399"/>
                  </a:cubicBezTo>
                  <a:moveTo>
                    <a:pt x="36553" y="49879"/>
                  </a:moveTo>
                  <a:cubicBezTo>
                    <a:pt x="36354" y="49583"/>
                    <a:pt x="36174" y="49283"/>
                    <a:pt x="36005" y="48979"/>
                  </a:cubicBezTo>
                  <a:cubicBezTo>
                    <a:pt x="35671" y="49114"/>
                    <a:pt x="35322" y="49238"/>
                    <a:pt x="34966" y="49354"/>
                  </a:cubicBezTo>
                  <a:cubicBezTo>
                    <a:pt x="35146" y="49624"/>
                    <a:pt x="35341" y="49891"/>
                    <a:pt x="35544" y="50157"/>
                  </a:cubicBezTo>
                  <a:cubicBezTo>
                    <a:pt x="35889" y="50071"/>
                    <a:pt x="36227" y="49977"/>
                    <a:pt x="36553" y="49879"/>
                  </a:cubicBezTo>
                  <a:close/>
                  <a:moveTo>
                    <a:pt x="36654" y="50030"/>
                  </a:moveTo>
                  <a:cubicBezTo>
                    <a:pt x="36332" y="50131"/>
                    <a:pt x="36002" y="50221"/>
                    <a:pt x="35664" y="50307"/>
                  </a:cubicBezTo>
                  <a:cubicBezTo>
                    <a:pt x="35855" y="50551"/>
                    <a:pt x="36058" y="50791"/>
                    <a:pt x="36268" y="51028"/>
                  </a:cubicBezTo>
                  <a:cubicBezTo>
                    <a:pt x="36598" y="50968"/>
                    <a:pt x="36917" y="50904"/>
                    <a:pt x="37232" y="50832"/>
                  </a:cubicBezTo>
                  <a:cubicBezTo>
                    <a:pt x="37030" y="50570"/>
                    <a:pt x="36835" y="50300"/>
                    <a:pt x="36654" y="50030"/>
                  </a:cubicBezTo>
                  <a:moveTo>
                    <a:pt x="38358" y="50547"/>
                  </a:moveTo>
                  <a:cubicBezTo>
                    <a:pt x="38159" y="50247"/>
                    <a:pt x="37971" y="49943"/>
                    <a:pt x="37795" y="49636"/>
                  </a:cubicBezTo>
                  <a:cubicBezTo>
                    <a:pt x="37472" y="49763"/>
                    <a:pt x="37138" y="49879"/>
                    <a:pt x="36793" y="49988"/>
                  </a:cubicBezTo>
                  <a:cubicBezTo>
                    <a:pt x="36977" y="50262"/>
                    <a:pt x="37176" y="50532"/>
                    <a:pt x="37382" y="50799"/>
                  </a:cubicBezTo>
                  <a:cubicBezTo>
                    <a:pt x="37716" y="50724"/>
                    <a:pt x="38043" y="50637"/>
                    <a:pt x="38358" y="50547"/>
                  </a:cubicBezTo>
                  <a:moveTo>
                    <a:pt x="38459" y="50697"/>
                  </a:moveTo>
                  <a:cubicBezTo>
                    <a:pt x="38148" y="50787"/>
                    <a:pt x="37829" y="50870"/>
                    <a:pt x="37502" y="50949"/>
                  </a:cubicBezTo>
                  <a:cubicBezTo>
                    <a:pt x="37698" y="51196"/>
                    <a:pt x="37900" y="51440"/>
                    <a:pt x="38114" y="51684"/>
                  </a:cubicBezTo>
                  <a:cubicBezTo>
                    <a:pt x="38433" y="51632"/>
                    <a:pt x="38748" y="51575"/>
                    <a:pt x="39052" y="51512"/>
                  </a:cubicBezTo>
                  <a:cubicBezTo>
                    <a:pt x="38846" y="51241"/>
                    <a:pt x="38647" y="50971"/>
                    <a:pt x="38459" y="50697"/>
                  </a:cubicBezTo>
                  <a:moveTo>
                    <a:pt x="40148" y="51253"/>
                  </a:moveTo>
                  <a:cubicBezTo>
                    <a:pt x="39945" y="50949"/>
                    <a:pt x="39750" y="50641"/>
                    <a:pt x="39570" y="50330"/>
                  </a:cubicBezTo>
                  <a:cubicBezTo>
                    <a:pt x="39258" y="50446"/>
                    <a:pt x="38936" y="50555"/>
                    <a:pt x="38598" y="50656"/>
                  </a:cubicBezTo>
                  <a:cubicBezTo>
                    <a:pt x="38789" y="50934"/>
                    <a:pt x="38992" y="51208"/>
                    <a:pt x="39202" y="51482"/>
                  </a:cubicBezTo>
                  <a:cubicBezTo>
                    <a:pt x="39525" y="51410"/>
                    <a:pt x="39844" y="51335"/>
                    <a:pt x="40148" y="51253"/>
                  </a:cubicBezTo>
                  <a:moveTo>
                    <a:pt x="40249" y="51403"/>
                  </a:moveTo>
                  <a:cubicBezTo>
                    <a:pt x="39949" y="51485"/>
                    <a:pt x="39637" y="51560"/>
                    <a:pt x="39318" y="51628"/>
                  </a:cubicBezTo>
                  <a:cubicBezTo>
                    <a:pt x="39517" y="51879"/>
                    <a:pt x="39724" y="52131"/>
                    <a:pt x="39941" y="52375"/>
                  </a:cubicBezTo>
                  <a:cubicBezTo>
                    <a:pt x="40249" y="52333"/>
                    <a:pt x="40553" y="52284"/>
                    <a:pt x="40853" y="52228"/>
                  </a:cubicBezTo>
                  <a:cubicBezTo>
                    <a:pt x="40643" y="51954"/>
                    <a:pt x="40440" y="51680"/>
                    <a:pt x="40249" y="51403"/>
                  </a:cubicBezTo>
                  <a:close/>
                  <a:moveTo>
                    <a:pt x="41329" y="51065"/>
                  </a:moveTo>
                  <a:cubicBezTo>
                    <a:pt x="41206" y="51110"/>
                    <a:pt x="41078" y="51151"/>
                    <a:pt x="40951" y="51193"/>
                  </a:cubicBezTo>
                  <a:cubicBezTo>
                    <a:pt x="40767" y="51253"/>
                    <a:pt x="40579" y="51309"/>
                    <a:pt x="40388" y="51365"/>
                  </a:cubicBezTo>
                  <a:cubicBezTo>
                    <a:pt x="40583" y="51643"/>
                    <a:pt x="40785" y="51924"/>
                    <a:pt x="40999" y="52198"/>
                  </a:cubicBezTo>
                  <a:cubicBezTo>
                    <a:pt x="41314" y="52138"/>
                    <a:pt x="41622" y="52071"/>
                    <a:pt x="41922" y="51999"/>
                  </a:cubicBezTo>
                  <a:cubicBezTo>
                    <a:pt x="41712" y="51692"/>
                    <a:pt x="41517" y="51380"/>
                    <a:pt x="41329" y="51065"/>
                  </a:cubicBezTo>
                  <a:close/>
                  <a:moveTo>
                    <a:pt x="42995" y="51699"/>
                  </a:moveTo>
                  <a:cubicBezTo>
                    <a:pt x="42789" y="51346"/>
                    <a:pt x="42594" y="50994"/>
                    <a:pt x="42418" y="50641"/>
                  </a:cubicBezTo>
                  <a:cubicBezTo>
                    <a:pt x="42114" y="50772"/>
                    <a:pt x="41795" y="50900"/>
                    <a:pt x="41457" y="51020"/>
                  </a:cubicBezTo>
                  <a:cubicBezTo>
                    <a:pt x="41645" y="51339"/>
                    <a:pt x="41847" y="51650"/>
                    <a:pt x="42057" y="51962"/>
                  </a:cubicBezTo>
                  <a:cubicBezTo>
                    <a:pt x="42384" y="51879"/>
                    <a:pt x="42695" y="51793"/>
                    <a:pt x="42995" y="51699"/>
                  </a:cubicBezTo>
                  <a:close/>
                  <a:moveTo>
                    <a:pt x="43082" y="51845"/>
                  </a:moveTo>
                  <a:cubicBezTo>
                    <a:pt x="42785" y="51939"/>
                    <a:pt x="42478" y="52026"/>
                    <a:pt x="42159" y="52108"/>
                  </a:cubicBezTo>
                  <a:cubicBezTo>
                    <a:pt x="42358" y="52393"/>
                    <a:pt x="42564" y="52675"/>
                    <a:pt x="42778" y="52956"/>
                  </a:cubicBezTo>
                  <a:cubicBezTo>
                    <a:pt x="42894" y="52934"/>
                    <a:pt x="43014" y="52915"/>
                    <a:pt x="43127" y="52892"/>
                  </a:cubicBezTo>
                  <a:cubicBezTo>
                    <a:pt x="43314" y="52855"/>
                    <a:pt x="43498" y="52817"/>
                    <a:pt x="43678" y="52780"/>
                  </a:cubicBezTo>
                  <a:cubicBezTo>
                    <a:pt x="43468" y="52472"/>
                    <a:pt x="43269" y="52161"/>
                    <a:pt x="43082" y="51845"/>
                  </a:cubicBezTo>
                  <a:close/>
                  <a:moveTo>
                    <a:pt x="44733" y="52517"/>
                  </a:moveTo>
                  <a:cubicBezTo>
                    <a:pt x="44526" y="52168"/>
                    <a:pt x="44327" y="51819"/>
                    <a:pt x="44147" y="51463"/>
                  </a:cubicBezTo>
                  <a:cubicBezTo>
                    <a:pt x="43847" y="51583"/>
                    <a:pt x="43536" y="51699"/>
                    <a:pt x="43209" y="51804"/>
                  </a:cubicBezTo>
                  <a:cubicBezTo>
                    <a:pt x="43401" y="52123"/>
                    <a:pt x="43603" y="52438"/>
                    <a:pt x="43817" y="52750"/>
                  </a:cubicBezTo>
                  <a:cubicBezTo>
                    <a:pt x="44132" y="52678"/>
                    <a:pt x="44440" y="52600"/>
                    <a:pt x="44733" y="52517"/>
                  </a:cubicBezTo>
                  <a:moveTo>
                    <a:pt x="44823" y="52667"/>
                  </a:moveTo>
                  <a:cubicBezTo>
                    <a:pt x="44530" y="52746"/>
                    <a:pt x="44230" y="52825"/>
                    <a:pt x="43918" y="52896"/>
                  </a:cubicBezTo>
                  <a:cubicBezTo>
                    <a:pt x="44113" y="53181"/>
                    <a:pt x="44324" y="53463"/>
                    <a:pt x="44537" y="53740"/>
                  </a:cubicBezTo>
                  <a:cubicBezTo>
                    <a:pt x="44841" y="53699"/>
                    <a:pt x="45138" y="53650"/>
                    <a:pt x="45423" y="53598"/>
                  </a:cubicBezTo>
                  <a:cubicBezTo>
                    <a:pt x="45213" y="53290"/>
                    <a:pt x="45014" y="52979"/>
                    <a:pt x="44823" y="52667"/>
                  </a:cubicBezTo>
                  <a:close/>
                  <a:moveTo>
                    <a:pt x="46462" y="53376"/>
                  </a:moveTo>
                  <a:cubicBezTo>
                    <a:pt x="46252" y="53031"/>
                    <a:pt x="46057" y="52682"/>
                    <a:pt x="45869" y="52329"/>
                  </a:cubicBezTo>
                  <a:cubicBezTo>
                    <a:pt x="45573" y="52438"/>
                    <a:pt x="45265" y="52536"/>
                    <a:pt x="44950" y="52630"/>
                  </a:cubicBezTo>
                  <a:cubicBezTo>
                    <a:pt x="45142" y="52945"/>
                    <a:pt x="45348" y="53260"/>
                    <a:pt x="45562" y="53571"/>
                  </a:cubicBezTo>
                  <a:cubicBezTo>
                    <a:pt x="45869" y="53511"/>
                    <a:pt x="46170" y="53448"/>
                    <a:pt x="46462" y="53376"/>
                  </a:cubicBezTo>
                  <a:moveTo>
                    <a:pt x="46552" y="53523"/>
                  </a:moveTo>
                  <a:cubicBezTo>
                    <a:pt x="46263" y="53594"/>
                    <a:pt x="45967" y="53658"/>
                    <a:pt x="45663" y="53718"/>
                  </a:cubicBezTo>
                  <a:cubicBezTo>
                    <a:pt x="45858" y="54003"/>
                    <a:pt x="46068" y="54284"/>
                    <a:pt x="46282" y="54562"/>
                  </a:cubicBezTo>
                  <a:cubicBezTo>
                    <a:pt x="46579" y="54528"/>
                    <a:pt x="46871" y="54491"/>
                    <a:pt x="47153" y="54446"/>
                  </a:cubicBezTo>
                  <a:cubicBezTo>
                    <a:pt x="46942" y="54142"/>
                    <a:pt x="46744" y="53834"/>
                    <a:pt x="46552" y="53523"/>
                  </a:cubicBezTo>
                  <a:close/>
                  <a:moveTo>
                    <a:pt x="48181" y="54266"/>
                  </a:moveTo>
                  <a:cubicBezTo>
                    <a:pt x="47971" y="53924"/>
                    <a:pt x="47772" y="53579"/>
                    <a:pt x="47584" y="53234"/>
                  </a:cubicBezTo>
                  <a:cubicBezTo>
                    <a:pt x="47291" y="53324"/>
                    <a:pt x="46991" y="53410"/>
                    <a:pt x="46680" y="53489"/>
                  </a:cubicBezTo>
                  <a:cubicBezTo>
                    <a:pt x="46871" y="53804"/>
                    <a:pt x="47078" y="54115"/>
                    <a:pt x="47291" y="54427"/>
                  </a:cubicBezTo>
                  <a:cubicBezTo>
                    <a:pt x="47595" y="54378"/>
                    <a:pt x="47892" y="54326"/>
                    <a:pt x="48181" y="54266"/>
                  </a:cubicBezTo>
                  <a:moveTo>
                    <a:pt x="48271" y="54408"/>
                  </a:moveTo>
                  <a:cubicBezTo>
                    <a:pt x="47986" y="54468"/>
                    <a:pt x="47693" y="54524"/>
                    <a:pt x="47393" y="54573"/>
                  </a:cubicBezTo>
                  <a:cubicBezTo>
                    <a:pt x="47592" y="54855"/>
                    <a:pt x="47798" y="55132"/>
                    <a:pt x="48012" y="55410"/>
                  </a:cubicBezTo>
                  <a:cubicBezTo>
                    <a:pt x="48301" y="55387"/>
                    <a:pt x="48590" y="55357"/>
                    <a:pt x="48871" y="55324"/>
                  </a:cubicBezTo>
                  <a:cubicBezTo>
                    <a:pt x="48661" y="55023"/>
                    <a:pt x="48462" y="54716"/>
                    <a:pt x="48271" y="54408"/>
                  </a:cubicBezTo>
                  <a:moveTo>
                    <a:pt x="49884" y="55177"/>
                  </a:moveTo>
                  <a:cubicBezTo>
                    <a:pt x="49678" y="54843"/>
                    <a:pt x="49479" y="54506"/>
                    <a:pt x="49291" y="54164"/>
                  </a:cubicBezTo>
                  <a:cubicBezTo>
                    <a:pt x="49002" y="54243"/>
                    <a:pt x="48702" y="54318"/>
                    <a:pt x="48398" y="54382"/>
                  </a:cubicBezTo>
                  <a:cubicBezTo>
                    <a:pt x="48593" y="54693"/>
                    <a:pt x="48796" y="55001"/>
                    <a:pt x="49006" y="55309"/>
                  </a:cubicBezTo>
                  <a:cubicBezTo>
                    <a:pt x="49306" y="55271"/>
                    <a:pt x="49599" y="55226"/>
                    <a:pt x="49884" y="55177"/>
                  </a:cubicBezTo>
                  <a:moveTo>
                    <a:pt x="49974" y="55324"/>
                  </a:moveTo>
                  <a:cubicBezTo>
                    <a:pt x="49693" y="55372"/>
                    <a:pt x="49404" y="55414"/>
                    <a:pt x="49111" y="55455"/>
                  </a:cubicBezTo>
                  <a:cubicBezTo>
                    <a:pt x="49306" y="55733"/>
                    <a:pt x="49513" y="56010"/>
                    <a:pt x="49723" y="56284"/>
                  </a:cubicBezTo>
                  <a:cubicBezTo>
                    <a:pt x="50012" y="56269"/>
                    <a:pt x="50293" y="56250"/>
                    <a:pt x="50574" y="56224"/>
                  </a:cubicBezTo>
                  <a:cubicBezTo>
                    <a:pt x="50364" y="55928"/>
                    <a:pt x="50165" y="55627"/>
                    <a:pt x="49974" y="55324"/>
                  </a:cubicBezTo>
                  <a:moveTo>
                    <a:pt x="51580" y="56115"/>
                  </a:moveTo>
                  <a:cubicBezTo>
                    <a:pt x="51374" y="55785"/>
                    <a:pt x="51175" y="55455"/>
                    <a:pt x="50987" y="55121"/>
                  </a:cubicBezTo>
                  <a:cubicBezTo>
                    <a:pt x="50698" y="55189"/>
                    <a:pt x="50406" y="55249"/>
                    <a:pt x="50102" y="55301"/>
                  </a:cubicBezTo>
                  <a:cubicBezTo>
                    <a:pt x="50297" y="55605"/>
                    <a:pt x="50499" y="55913"/>
                    <a:pt x="50710" y="56213"/>
                  </a:cubicBezTo>
                  <a:cubicBezTo>
                    <a:pt x="51006" y="56187"/>
                    <a:pt x="51295" y="56153"/>
                    <a:pt x="51580" y="56115"/>
                  </a:cubicBezTo>
                  <a:close/>
                  <a:moveTo>
                    <a:pt x="51670" y="56258"/>
                  </a:moveTo>
                  <a:cubicBezTo>
                    <a:pt x="51389" y="56295"/>
                    <a:pt x="51103" y="56329"/>
                    <a:pt x="50815" y="56359"/>
                  </a:cubicBezTo>
                  <a:cubicBezTo>
                    <a:pt x="51010" y="56633"/>
                    <a:pt x="51209" y="56907"/>
                    <a:pt x="51419" y="57177"/>
                  </a:cubicBezTo>
                  <a:cubicBezTo>
                    <a:pt x="51704" y="57170"/>
                    <a:pt x="51981" y="57158"/>
                    <a:pt x="52259" y="57143"/>
                  </a:cubicBezTo>
                  <a:cubicBezTo>
                    <a:pt x="52056" y="56851"/>
                    <a:pt x="51858" y="56554"/>
                    <a:pt x="51670" y="56258"/>
                  </a:cubicBezTo>
                  <a:close/>
                  <a:moveTo>
                    <a:pt x="53257" y="57065"/>
                  </a:moveTo>
                  <a:cubicBezTo>
                    <a:pt x="53055" y="56742"/>
                    <a:pt x="52859" y="56419"/>
                    <a:pt x="52676" y="56096"/>
                  </a:cubicBezTo>
                  <a:cubicBezTo>
                    <a:pt x="52387" y="56149"/>
                    <a:pt x="52094" y="56198"/>
                    <a:pt x="51798" y="56239"/>
                  </a:cubicBezTo>
                  <a:cubicBezTo>
                    <a:pt x="51989" y="56539"/>
                    <a:pt x="52192" y="56836"/>
                    <a:pt x="52398" y="57132"/>
                  </a:cubicBezTo>
                  <a:cubicBezTo>
                    <a:pt x="52687" y="57113"/>
                    <a:pt x="52976" y="57091"/>
                    <a:pt x="53257" y="57065"/>
                  </a:cubicBezTo>
                  <a:moveTo>
                    <a:pt x="53351" y="57207"/>
                  </a:moveTo>
                  <a:cubicBezTo>
                    <a:pt x="53070" y="57237"/>
                    <a:pt x="52788" y="57260"/>
                    <a:pt x="52499" y="57278"/>
                  </a:cubicBezTo>
                  <a:cubicBezTo>
                    <a:pt x="52694" y="57549"/>
                    <a:pt x="52893" y="57819"/>
                    <a:pt x="53100" y="58085"/>
                  </a:cubicBezTo>
                  <a:lnTo>
                    <a:pt x="53126" y="58085"/>
                  </a:lnTo>
                  <a:cubicBezTo>
                    <a:pt x="53396" y="58085"/>
                    <a:pt x="53666" y="58081"/>
                    <a:pt x="53932" y="58074"/>
                  </a:cubicBezTo>
                  <a:cubicBezTo>
                    <a:pt x="53734" y="57785"/>
                    <a:pt x="53539" y="57496"/>
                    <a:pt x="53351" y="57207"/>
                  </a:cubicBezTo>
                  <a:close/>
                  <a:moveTo>
                    <a:pt x="54923" y="58025"/>
                  </a:moveTo>
                  <a:cubicBezTo>
                    <a:pt x="54724" y="57714"/>
                    <a:pt x="54529" y="57398"/>
                    <a:pt x="54345" y="57083"/>
                  </a:cubicBezTo>
                  <a:cubicBezTo>
                    <a:pt x="54060" y="57125"/>
                    <a:pt x="53771" y="57162"/>
                    <a:pt x="53479" y="57192"/>
                  </a:cubicBezTo>
                  <a:cubicBezTo>
                    <a:pt x="53670" y="57488"/>
                    <a:pt x="53865" y="57777"/>
                    <a:pt x="54071" y="58070"/>
                  </a:cubicBezTo>
                  <a:cubicBezTo>
                    <a:pt x="54356" y="58059"/>
                    <a:pt x="54642" y="58044"/>
                    <a:pt x="54923" y="58025"/>
                  </a:cubicBezTo>
                  <a:close/>
                  <a:moveTo>
                    <a:pt x="55017" y="58168"/>
                  </a:moveTo>
                  <a:cubicBezTo>
                    <a:pt x="54739" y="58186"/>
                    <a:pt x="54458" y="58205"/>
                    <a:pt x="54176" y="58216"/>
                  </a:cubicBezTo>
                  <a:cubicBezTo>
                    <a:pt x="54368" y="58483"/>
                    <a:pt x="54563" y="58745"/>
                    <a:pt x="54765" y="59008"/>
                  </a:cubicBezTo>
                  <a:cubicBezTo>
                    <a:pt x="55006" y="59016"/>
                    <a:pt x="55246" y="59019"/>
                    <a:pt x="55486" y="59019"/>
                  </a:cubicBezTo>
                  <a:cubicBezTo>
                    <a:pt x="55523" y="59019"/>
                    <a:pt x="55557" y="59019"/>
                    <a:pt x="55595" y="59019"/>
                  </a:cubicBezTo>
                  <a:cubicBezTo>
                    <a:pt x="55396" y="58734"/>
                    <a:pt x="55204" y="58453"/>
                    <a:pt x="55017" y="58168"/>
                  </a:cubicBezTo>
                  <a:moveTo>
                    <a:pt x="56578" y="58997"/>
                  </a:moveTo>
                  <a:cubicBezTo>
                    <a:pt x="56379" y="58693"/>
                    <a:pt x="56191" y="58385"/>
                    <a:pt x="56007" y="58078"/>
                  </a:cubicBezTo>
                  <a:cubicBezTo>
                    <a:pt x="55722" y="58108"/>
                    <a:pt x="55433" y="58134"/>
                    <a:pt x="55144" y="58156"/>
                  </a:cubicBezTo>
                  <a:cubicBezTo>
                    <a:pt x="55332" y="58445"/>
                    <a:pt x="55527" y="58734"/>
                    <a:pt x="55730" y="59016"/>
                  </a:cubicBezTo>
                  <a:cubicBezTo>
                    <a:pt x="56015" y="59016"/>
                    <a:pt x="56296" y="59008"/>
                    <a:pt x="56578" y="58997"/>
                  </a:cubicBezTo>
                  <a:close/>
                  <a:moveTo>
                    <a:pt x="56671" y="59139"/>
                  </a:moveTo>
                  <a:cubicBezTo>
                    <a:pt x="56394" y="59151"/>
                    <a:pt x="56116" y="59158"/>
                    <a:pt x="55835" y="59162"/>
                  </a:cubicBezTo>
                  <a:cubicBezTo>
                    <a:pt x="56026" y="59425"/>
                    <a:pt x="56221" y="59687"/>
                    <a:pt x="56420" y="59946"/>
                  </a:cubicBezTo>
                  <a:cubicBezTo>
                    <a:pt x="56698" y="59957"/>
                    <a:pt x="56972" y="59969"/>
                    <a:pt x="57242" y="59972"/>
                  </a:cubicBezTo>
                  <a:cubicBezTo>
                    <a:pt x="57047" y="59698"/>
                    <a:pt x="56855" y="59421"/>
                    <a:pt x="56671" y="59139"/>
                  </a:cubicBezTo>
                  <a:close/>
                  <a:moveTo>
                    <a:pt x="57835" y="59980"/>
                  </a:moveTo>
                  <a:cubicBezTo>
                    <a:pt x="57966" y="59980"/>
                    <a:pt x="58093" y="59980"/>
                    <a:pt x="58221" y="59976"/>
                  </a:cubicBezTo>
                  <a:cubicBezTo>
                    <a:pt x="58026" y="59680"/>
                    <a:pt x="57838" y="59379"/>
                    <a:pt x="57654" y="59079"/>
                  </a:cubicBezTo>
                  <a:cubicBezTo>
                    <a:pt x="57373" y="59102"/>
                    <a:pt x="57088" y="59121"/>
                    <a:pt x="56799" y="59132"/>
                  </a:cubicBezTo>
                  <a:cubicBezTo>
                    <a:pt x="56987" y="59417"/>
                    <a:pt x="57182" y="59698"/>
                    <a:pt x="57381" y="59976"/>
                  </a:cubicBezTo>
                  <a:cubicBezTo>
                    <a:pt x="57531" y="59980"/>
                    <a:pt x="57685" y="59980"/>
                    <a:pt x="57835" y="59980"/>
                  </a:cubicBezTo>
                  <a:moveTo>
                    <a:pt x="58315" y="60119"/>
                  </a:moveTo>
                  <a:cubicBezTo>
                    <a:pt x="58157" y="60122"/>
                    <a:pt x="57996" y="60122"/>
                    <a:pt x="57835" y="60122"/>
                  </a:cubicBezTo>
                  <a:cubicBezTo>
                    <a:pt x="57718" y="60122"/>
                    <a:pt x="57602" y="60122"/>
                    <a:pt x="57486" y="60122"/>
                  </a:cubicBezTo>
                  <a:cubicBezTo>
                    <a:pt x="57673" y="60381"/>
                    <a:pt x="57865" y="60636"/>
                    <a:pt x="58063" y="60892"/>
                  </a:cubicBezTo>
                  <a:cubicBezTo>
                    <a:pt x="58337" y="60910"/>
                    <a:pt x="58611" y="60925"/>
                    <a:pt x="58881" y="60940"/>
                  </a:cubicBezTo>
                  <a:cubicBezTo>
                    <a:pt x="58686" y="60666"/>
                    <a:pt x="58499" y="60396"/>
                    <a:pt x="58315" y="60119"/>
                  </a:cubicBezTo>
                  <a:moveTo>
                    <a:pt x="59857" y="60967"/>
                  </a:moveTo>
                  <a:cubicBezTo>
                    <a:pt x="59662" y="60674"/>
                    <a:pt x="59474" y="60381"/>
                    <a:pt x="59294" y="60085"/>
                  </a:cubicBezTo>
                  <a:cubicBezTo>
                    <a:pt x="59013" y="60100"/>
                    <a:pt x="58728" y="60111"/>
                    <a:pt x="58442" y="60119"/>
                  </a:cubicBezTo>
                  <a:cubicBezTo>
                    <a:pt x="58630" y="60396"/>
                    <a:pt x="58821" y="60670"/>
                    <a:pt x="59020" y="60944"/>
                  </a:cubicBezTo>
                  <a:cubicBezTo>
                    <a:pt x="59298" y="60955"/>
                    <a:pt x="59579" y="60963"/>
                    <a:pt x="59857" y="60967"/>
                  </a:cubicBezTo>
                  <a:close/>
                  <a:moveTo>
                    <a:pt x="59951" y="61109"/>
                  </a:moveTo>
                  <a:cubicBezTo>
                    <a:pt x="59677" y="61105"/>
                    <a:pt x="59403" y="61102"/>
                    <a:pt x="59125" y="61090"/>
                  </a:cubicBezTo>
                  <a:cubicBezTo>
                    <a:pt x="59309" y="61346"/>
                    <a:pt x="59504" y="61597"/>
                    <a:pt x="59699" y="61848"/>
                  </a:cubicBezTo>
                  <a:cubicBezTo>
                    <a:pt x="59969" y="61875"/>
                    <a:pt x="60243" y="61897"/>
                    <a:pt x="60514" y="61912"/>
                  </a:cubicBezTo>
                  <a:cubicBezTo>
                    <a:pt x="60318" y="61646"/>
                    <a:pt x="60135" y="61379"/>
                    <a:pt x="59951" y="61109"/>
                  </a:cubicBezTo>
                  <a:close/>
                  <a:moveTo>
                    <a:pt x="61482" y="61961"/>
                  </a:moveTo>
                  <a:cubicBezTo>
                    <a:pt x="61290" y="61676"/>
                    <a:pt x="61103" y="61391"/>
                    <a:pt x="60926" y="61102"/>
                  </a:cubicBezTo>
                  <a:cubicBezTo>
                    <a:pt x="60679" y="61105"/>
                    <a:pt x="60435" y="61109"/>
                    <a:pt x="60187" y="61109"/>
                  </a:cubicBezTo>
                  <a:cubicBezTo>
                    <a:pt x="60150" y="61109"/>
                    <a:pt x="60116" y="61109"/>
                    <a:pt x="60078" y="61109"/>
                  </a:cubicBezTo>
                  <a:cubicBezTo>
                    <a:pt x="60262" y="61383"/>
                    <a:pt x="60454" y="61653"/>
                    <a:pt x="60649" y="61923"/>
                  </a:cubicBezTo>
                  <a:cubicBezTo>
                    <a:pt x="60926" y="61938"/>
                    <a:pt x="61204" y="61953"/>
                    <a:pt x="61482" y="61961"/>
                  </a:cubicBezTo>
                  <a:close/>
                  <a:moveTo>
                    <a:pt x="61579" y="62103"/>
                  </a:moveTo>
                  <a:cubicBezTo>
                    <a:pt x="61305" y="62096"/>
                    <a:pt x="61031" y="62085"/>
                    <a:pt x="60754" y="62070"/>
                  </a:cubicBezTo>
                  <a:cubicBezTo>
                    <a:pt x="60941" y="62317"/>
                    <a:pt x="61129" y="62569"/>
                    <a:pt x="61324" y="62816"/>
                  </a:cubicBezTo>
                  <a:cubicBezTo>
                    <a:pt x="61594" y="62846"/>
                    <a:pt x="61864" y="62873"/>
                    <a:pt x="62134" y="62895"/>
                  </a:cubicBezTo>
                  <a:cubicBezTo>
                    <a:pt x="61943" y="62632"/>
                    <a:pt x="61759" y="62370"/>
                    <a:pt x="61579" y="62103"/>
                  </a:cubicBezTo>
                  <a:close/>
                  <a:moveTo>
                    <a:pt x="63099" y="62963"/>
                  </a:moveTo>
                  <a:cubicBezTo>
                    <a:pt x="62911" y="62685"/>
                    <a:pt x="62723" y="62404"/>
                    <a:pt x="62547" y="62118"/>
                  </a:cubicBezTo>
                  <a:cubicBezTo>
                    <a:pt x="62266" y="62118"/>
                    <a:pt x="61984" y="62115"/>
                    <a:pt x="61703" y="62107"/>
                  </a:cubicBezTo>
                  <a:cubicBezTo>
                    <a:pt x="61887" y="62374"/>
                    <a:pt x="62074" y="62644"/>
                    <a:pt x="62269" y="62906"/>
                  </a:cubicBezTo>
                  <a:cubicBezTo>
                    <a:pt x="62547" y="62929"/>
                    <a:pt x="62825" y="62948"/>
                    <a:pt x="63099" y="62963"/>
                  </a:cubicBezTo>
                  <a:close/>
                  <a:moveTo>
                    <a:pt x="63196" y="63105"/>
                  </a:moveTo>
                  <a:cubicBezTo>
                    <a:pt x="62922" y="63090"/>
                    <a:pt x="62652" y="63075"/>
                    <a:pt x="62378" y="63053"/>
                  </a:cubicBezTo>
                  <a:cubicBezTo>
                    <a:pt x="62562" y="63300"/>
                    <a:pt x="62750" y="63548"/>
                    <a:pt x="62945" y="63792"/>
                  </a:cubicBezTo>
                  <a:cubicBezTo>
                    <a:pt x="63211" y="63826"/>
                    <a:pt x="63481" y="63856"/>
                    <a:pt x="63752" y="63886"/>
                  </a:cubicBezTo>
                  <a:cubicBezTo>
                    <a:pt x="63560" y="63627"/>
                    <a:pt x="63376" y="63368"/>
                    <a:pt x="63196" y="63105"/>
                  </a:cubicBezTo>
                  <a:moveTo>
                    <a:pt x="64712" y="63972"/>
                  </a:moveTo>
                  <a:cubicBezTo>
                    <a:pt x="64524" y="63694"/>
                    <a:pt x="64341" y="63420"/>
                    <a:pt x="64161" y="63143"/>
                  </a:cubicBezTo>
                  <a:cubicBezTo>
                    <a:pt x="63883" y="63135"/>
                    <a:pt x="63601" y="63124"/>
                    <a:pt x="63324" y="63113"/>
                  </a:cubicBezTo>
                  <a:cubicBezTo>
                    <a:pt x="63504" y="63375"/>
                    <a:pt x="63691" y="63638"/>
                    <a:pt x="63883" y="63897"/>
                  </a:cubicBezTo>
                  <a:cubicBezTo>
                    <a:pt x="64161" y="63927"/>
                    <a:pt x="64434" y="63949"/>
                    <a:pt x="64712" y="63972"/>
                  </a:cubicBezTo>
                  <a:moveTo>
                    <a:pt x="64810" y="64111"/>
                  </a:moveTo>
                  <a:cubicBezTo>
                    <a:pt x="64536" y="64092"/>
                    <a:pt x="64266" y="64069"/>
                    <a:pt x="63992" y="64043"/>
                  </a:cubicBezTo>
                  <a:cubicBezTo>
                    <a:pt x="64176" y="64287"/>
                    <a:pt x="64363" y="64531"/>
                    <a:pt x="64554" y="64771"/>
                  </a:cubicBezTo>
                  <a:cubicBezTo>
                    <a:pt x="64825" y="64812"/>
                    <a:pt x="65091" y="64846"/>
                    <a:pt x="65361" y="64880"/>
                  </a:cubicBezTo>
                  <a:cubicBezTo>
                    <a:pt x="65174" y="64625"/>
                    <a:pt x="64990" y="64370"/>
                    <a:pt x="64810" y="64111"/>
                  </a:cubicBezTo>
                  <a:close/>
                  <a:moveTo>
                    <a:pt x="66318" y="64981"/>
                  </a:moveTo>
                  <a:cubicBezTo>
                    <a:pt x="66130" y="64711"/>
                    <a:pt x="65946" y="64441"/>
                    <a:pt x="65770" y="64167"/>
                  </a:cubicBezTo>
                  <a:cubicBezTo>
                    <a:pt x="65492" y="64156"/>
                    <a:pt x="65215" y="64141"/>
                    <a:pt x="64933" y="64122"/>
                  </a:cubicBezTo>
                  <a:cubicBezTo>
                    <a:pt x="65117" y="64381"/>
                    <a:pt x="65301" y="64640"/>
                    <a:pt x="65492" y="64895"/>
                  </a:cubicBezTo>
                  <a:cubicBezTo>
                    <a:pt x="65766" y="64929"/>
                    <a:pt x="66044" y="64955"/>
                    <a:pt x="66318" y="64981"/>
                  </a:cubicBezTo>
                  <a:close/>
                  <a:moveTo>
                    <a:pt x="66415" y="65124"/>
                  </a:moveTo>
                  <a:cubicBezTo>
                    <a:pt x="66145" y="65101"/>
                    <a:pt x="65875" y="65071"/>
                    <a:pt x="65601" y="65041"/>
                  </a:cubicBezTo>
                  <a:cubicBezTo>
                    <a:pt x="65785" y="65281"/>
                    <a:pt x="65973" y="65522"/>
                    <a:pt x="66164" y="65762"/>
                  </a:cubicBezTo>
                  <a:cubicBezTo>
                    <a:pt x="66430" y="65803"/>
                    <a:pt x="66697" y="65844"/>
                    <a:pt x="66967" y="65882"/>
                  </a:cubicBezTo>
                  <a:cubicBezTo>
                    <a:pt x="66779" y="65630"/>
                    <a:pt x="66596" y="65379"/>
                    <a:pt x="66415" y="65124"/>
                  </a:cubicBezTo>
                  <a:close/>
                  <a:moveTo>
                    <a:pt x="67920" y="65998"/>
                  </a:moveTo>
                  <a:cubicBezTo>
                    <a:pt x="67732" y="65735"/>
                    <a:pt x="67552" y="65465"/>
                    <a:pt x="67376" y="65199"/>
                  </a:cubicBezTo>
                  <a:cubicBezTo>
                    <a:pt x="67095" y="65180"/>
                    <a:pt x="66817" y="65105"/>
                    <a:pt x="66539" y="65135"/>
                  </a:cubicBezTo>
                  <a:cubicBezTo>
                    <a:pt x="66719" y="65390"/>
                    <a:pt x="66907" y="65645"/>
                    <a:pt x="67098" y="65897"/>
                  </a:cubicBezTo>
                  <a:cubicBezTo>
                    <a:pt x="67372" y="65934"/>
                    <a:pt x="67646" y="65968"/>
                    <a:pt x="67920" y="65998"/>
                  </a:cubicBezTo>
                  <a:moveTo>
                    <a:pt x="68018" y="66141"/>
                  </a:moveTo>
                  <a:cubicBezTo>
                    <a:pt x="67747" y="66111"/>
                    <a:pt x="67477" y="66081"/>
                    <a:pt x="67207" y="66043"/>
                  </a:cubicBezTo>
                  <a:cubicBezTo>
                    <a:pt x="67387" y="66283"/>
                    <a:pt x="67575" y="66520"/>
                    <a:pt x="67766" y="66756"/>
                  </a:cubicBezTo>
                  <a:cubicBezTo>
                    <a:pt x="68033" y="66801"/>
                    <a:pt x="68299" y="66846"/>
                    <a:pt x="68565" y="66887"/>
                  </a:cubicBezTo>
                  <a:cubicBezTo>
                    <a:pt x="68378" y="66640"/>
                    <a:pt x="68198" y="66392"/>
                    <a:pt x="68018" y="66141"/>
                  </a:cubicBezTo>
                  <a:moveTo>
                    <a:pt x="69515" y="67019"/>
                  </a:moveTo>
                  <a:cubicBezTo>
                    <a:pt x="69331" y="66760"/>
                    <a:pt x="69151" y="66497"/>
                    <a:pt x="68974" y="66231"/>
                  </a:cubicBezTo>
                  <a:cubicBezTo>
                    <a:pt x="68697" y="66208"/>
                    <a:pt x="68419" y="66182"/>
                    <a:pt x="68141" y="66152"/>
                  </a:cubicBezTo>
                  <a:cubicBezTo>
                    <a:pt x="68321" y="66407"/>
                    <a:pt x="68509" y="66658"/>
                    <a:pt x="68697" y="66906"/>
                  </a:cubicBezTo>
                  <a:cubicBezTo>
                    <a:pt x="68971" y="66947"/>
                    <a:pt x="69241" y="66985"/>
                    <a:pt x="69515" y="67019"/>
                  </a:cubicBezTo>
                  <a:moveTo>
                    <a:pt x="69616" y="67105"/>
                  </a:moveTo>
                  <a:cubicBezTo>
                    <a:pt x="69346" y="67127"/>
                    <a:pt x="69076" y="67090"/>
                    <a:pt x="68809" y="67052"/>
                  </a:cubicBezTo>
                  <a:cubicBezTo>
                    <a:pt x="68989" y="67289"/>
                    <a:pt x="69173" y="67521"/>
                    <a:pt x="69365" y="67754"/>
                  </a:cubicBezTo>
                  <a:cubicBezTo>
                    <a:pt x="69631" y="67806"/>
                    <a:pt x="69897" y="67852"/>
                    <a:pt x="70164" y="67897"/>
                  </a:cubicBezTo>
                  <a:cubicBezTo>
                    <a:pt x="69976" y="67653"/>
                    <a:pt x="69796" y="67409"/>
                    <a:pt x="69616" y="67105"/>
                  </a:cubicBezTo>
                  <a:close/>
                  <a:moveTo>
                    <a:pt x="71109" y="68043"/>
                  </a:moveTo>
                  <a:cubicBezTo>
                    <a:pt x="70925" y="67788"/>
                    <a:pt x="70745" y="67529"/>
                    <a:pt x="70569" y="67266"/>
                  </a:cubicBezTo>
                  <a:cubicBezTo>
                    <a:pt x="70291" y="67240"/>
                    <a:pt x="70014" y="67210"/>
                    <a:pt x="69740" y="67176"/>
                  </a:cubicBezTo>
                  <a:cubicBezTo>
                    <a:pt x="69920" y="67424"/>
                    <a:pt x="70104" y="67671"/>
                    <a:pt x="70291" y="67919"/>
                  </a:cubicBezTo>
                  <a:cubicBezTo>
                    <a:pt x="70565" y="67964"/>
                    <a:pt x="70835" y="68005"/>
                    <a:pt x="71109" y="68043"/>
                  </a:cubicBezTo>
                  <a:close/>
                  <a:moveTo>
                    <a:pt x="71211" y="68185"/>
                  </a:moveTo>
                  <a:cubicBezTo>
                    <a:pt x="70940" y="68148"/>
                    <a:pt x="70670" y="68107"/>
                    <a:pt x="70404" y="68062"/>
                  </a:cubicBezTo>
                  <a:cubicBezTo>
                    <a:pt x="70584" y="68298"/>
                    <a:pt x="70772" y="68527"/>
                    <a:pt x="70959" y="68759"/>
                  </a:cubicBezTo>
                  <a:cubicBezTo>
                    <a:pt x="71226" y="68812"/>
                    <a:pt x="71492" y="68865"/>
                    <a:pt x="71758" y="68913"/>
                  </a:cubicBezTo>
                  <a:cubicBezTo>
                    <a:pt x="71571" y="68669"/>
                    <a:pt x="71391" y="68429"/>
                    <a:pt x="71211" y="68185"/>
                  </a:cubicBezTo>
                  <a:close/>
                  <a:moveTo>
                    <a:pt x="72700" y="69071"/>
                  </a:moveTo>
                  <a:cubicBezTo>
                    <a:pt x="72516" y="68820"/>
                    <a:pt x="72336" y="68564"/>
                    <a:pt x="72160" y="68305"/>
                  </a:cubicBezTo>
                  <a:cubicBezTo>
                    <a:pt x="71882" y="68275"/>
                    <a:pt x="71608" y="68238"/>
                    <a:pt x="71331" y="68200"/>
                  </a:cubicBezTo>
                  <a:cubicBezTo>
                    <a:pt x="71511" y="68448"/>
                    <a:pt x="71695" y="68692"/>
                    <a:pt x="71886" y="68936"/>
                  </a:cubicBezTo>
                  <a:cubicBezTo>
                    <a:pt x="72156" y="68985"/>
                    <a:pt x="72430" y="69030"/>
                    <a:pt x="72700" y="69071"/>
                  </a:cubicBezTo>
                  <a:moveTo>
                    <a:pt x="72805" y="69213"/>
                  </a:moveTo>
                  <a:cubicBezTo>
                    <a:pt x="72535" y="69168"/>
                    <a:pt x="72265" y="69127"/>
                    <a:pt x="71995" y="69078"/>
                  </a:cubicBezTo>
                  <a:cubicBezTo>
                    <a:pt x="72179" y="69311"/>
                    <a:pt x="72362" y="69540"/>
                    <a:pt x="72550" y="69769"/>
                  </a:cubicBezTo>
                  <a:cubicBezTo>
                    <a:pt x="72816" y="69825"/>
                    <a:pt x="73083" y="69881"/>
                    <a:pt x="73349" y="69930"/>
                  </a:cubicBezTo>
                  <a:cubicBezTo>
                    <a:pt x="73162" y="69694"/>
                    <a:pt x="72981" y="69454"/>
                    <a:pt x="72805" y="69213"/>
                  </a:cubicBezTo>
                  <a:moveTo>
                    <a:pt x="74291" y="70103"/>
                  </a:moveTo>
                  <a:cubicBezTo>
                    <a:pt x="74107" y="69851"/>
                    <a:pt x="73923" y="69600"/>
                    <a:pt x="73747" y="69349"/>
                  </a:cubicBezTo>
                  <a:cubicBezTo>
                    <a:pt x="73473" y="69311"/>
                    <a:pt x="73195" y="69270"/>
                    <a:pt x="72921" y="69228"/>
                  </a:cubicBezTo>
                  <a:cubicBezTo>
                    <a:pt x="73102" y="69472"/>
                    <a:pt x="73285" y="69716"/>
                    <a:pt x="73473" y="69956"/>
                  </a:cubicBezTo>
                  <a:cubicBezTo>
                    <a:pt x="73747" y="70009"/>
                    <a:pt x="74017" y="70058"/>
                    <a:pt x="74291" y="70103"/>
                  </a:cubicBezTo>
                  <a:close/>
                  <a:moveTo>
                    <a:pt x="74392" y="70242"/>
                  </a:moveTo>
                  <a:cubicBezTo>
                    <a:pt x="74122" y="70197"/>
                    <a:pt x="73856" y="70148"/>
                    <a:pt x="73586" y="70099"/>
                  </a:cubicBezTo>
                  <a:cubicBezTo>
                    <a:pt x="73769" y="70328"/>
                    <a:pt x="73953" y="70557"/>
                    <a:pt x="74141" y="70782"/>
                  </a:cubicBezTo>
                  <a:cubicBezTo>
                    <a:pt x="74407" y="70842"/>
                    <a:pt x="74670" y="70898"/>
                    <a:pt x="74936" y="70954"/>
                  </a:cubicBezTo>
                  <a:cubicBezTo>
                    <a:pt x="74752" y="70718"/>
                    <a:pt x="74572" y="70482"/>
                    <a:pt x="74392" y="70242"/>
                  </a:cubicBezTo>
                  <a:close/>
                  <a:moveTo>
                    <a:pt x="75878" y="71138"/>
                  </a:moveTo>
                  <a:cubicBezTo>
                    <a:pt x="75690" y="70891"/>
                    <a:pt x="75510" y="70639"/>
                    <a:pt x="75334" y="70392"/>
                  </a:cubicBezTo>
                  <a:cubicBezTo>
                    <a:pt x="75060" y="70350"/>
                    <a:pt x="74782" y="70305"/>
                    <a:pt x="74509" y="70260"/>
                  </a:cubicBezTo>
                  <a:cubicBezTo>
                    <a:pt x="74689" y="70504"/>
                    <a:pt x="74873" y="70741"/>
                    <a:pt x="75064" y="70981"/>
                  </a:cubicBezTo>
                  <a:cubicBezTo>
                    <a:pt x="75334" y="71037"/>
                    <a:pt x="75604" y="71089"/>
                    <a:pt x="75878" y="71138"/>
                  </a:cubicBezTo>
                  <a:close/>
                  <a:moveTo>
                    <a:pt x="75979" y="71277"/>
                  </a:moveTo>
                  <a:cubicBezTo>
                    <a:pt x="75709" y="71228"/>
                    <a:pt x="75443" y="71176"/>
                    <a:pt x="75176" y="71123"/>
                  </a:cubicBezTo>
                  <a:cubicBezTo>
                    <a:pt x="75357" y="71348"/>
                    <a:pt x="75540" y="71573"/>
                    <a:pt x="75728" y="71799"/>
                  </a:cubicBezTo>
                  <a:cubicBezTo>
                    <a:pt x="75994" y="71862"/>
                    <a:pt x="76257" y="71922"/>
                    <a:pt x="76523" y="71982"/>
                  </a:cubicBezTo>
                  <a:cubicBezTo>
                    <a:pt x="76340" y="71746"/>
                    <a:pt x="76159" y="71513"/>
                    <a:pt x="75979" y="71277"/>
                  </a:cubicBezTo>
                  <a:close/>
                  <a:moveTo>
                    <a:pt x="77461" y="72174"/>
                  </a:moveTo>
                  <a:cubicBezTo>
                    <a:pt x="77278" y="71930"/>
                    <a:pt x="77097" y="71682"/>
                    <a:pt x="76921" y="71435"/>
                  </a:cubicBezTo>
                  <a:cubicBezTo>
                    <a:pt x="76643" y="71393"/>
                    <a:pt x="76370" y="71345"/>
                    <a:pt x="76096" y="71296"/>
                  </a:cubicBezTo>
                  <a:cubicBezTo>
                    <a:pt x="76276" y="71536"/>
                    <a:pt x="76460" y="71772"/>
                    <a:pt x="76647" y="72009"/>
                  </a:cubicBezTo>
                  <a:cubicBezTo>
                    <a:pt x="76917" y="72065"/>
                    <a:pt x="77191" y="72121"/>
                    <a:pt x="77461" y="72174"/>
                  </a:cubicBezTo>
                  <a:moveTo>
                    <a:pt x="77566" y="72313"/>
                  </a:moveTo>
                  <a:cubicBezTo>
                    <a:pt x="77296" y="72260"/>
                    <a:pt x="77030" y="72204"/>
                    <a:pt x="76760" y="72148"/>
                  </a:cubicBezTo>
                  <a:cubicBezTo>
                    <a:pt x="76944" y="72373"/>
                    <a:pt x="77127" y="72598"/>
                    <a:pt x="77315" y="72819"/>
                  </a:cubicBezTo>
                  <a:cubicBezTo>
                    <a:pt x="77581" y="72887"/>
                    <a:pt x="77844" y="72950"/>
                    <a:pt x="78111" y="73010"/>
                  </a:cubicBezTo>
                  <a:cubicBezTo>
                    <a:pt x="77927" y="72778"/>
                    <a:pt x="77743" y="72545"/>
                    <a:pt x="77566" y="72313"/>
                  </a:cubicBezTo>
                  <a:close/>
                  <a:moveTo>
                    <a:pt x="79045" y="73213"/>
                  </a:moveTo>
                  <a:cubicBezTo>
                    <a:pt x="78861" y="72973"/>
                    <a:pt x="78681" y="72729"/>
                    <a:pt x="78504" y="72481"/>
                  </a:cubicBezTo>
                  <a:cubicBezTo>
                    <a:pt x="78227" y="72436"/>
                    <a:pt x="77953" y="72388"/>
                    <a:pt x="77679" y="72335"/>
                  </a:cubicBezTo>
                  <a:cubicBezTo>
                    <a:pt x="77859" y="72568"/>
                    <a:pt x="78043" y="72804"/>
                    <a:pt x="78234" y="73037"/>
                  </a:cubicBezTo>
                  <a:cubicBezTo>
                    <a:pt x="78504" y="73101"/>
                    <a:pt x="78775" y="73157"/>
                    <a:pt x="79045" y="73213"/>
                  </a:cubicBezTo>
                  <a:moveTo>
                    <a:pt x="79150" y="73352"/>
                  </a:moveTo>
                  <a:cubicBezTo>
                    <a:pt x="78883" y="73296"/>
                    <a:pt x="78613" y="73239"/>
                    <a:pt x="78347" y="73179"/>
                  </a:cubicBezTo>
                  <a:cubicBezTo>
                    <a:pt x="78527" y="73401"/>
                    <a:pt x="78715" y="73626"/>
                    <a:pt x="78902" y="73843"/>
                  </a:cubicBezTo>
                  <a:cubicBezTo>
                    <a:pt x="79165" y="73915"/>
                    <a:pt x="79431" y="73979"/>
                    <a:pt x="79698" y="74042"/>
                  </a:cubicBezTo>
                  <a:cubicBezTo>
                    <a:pt x="79510" y="73813"/>
                    <a:pt x="79330" y="73581"/>
                    <a:pt x="79150" y="73352"/>
                  </a:cubicBezTo>
                  <a:moveTo>
                    <a:pt x="80628" y="74256"/>
                  </a:moveTo>
                  <a:cubicBezTo>
                    <a:pt x="80444" y="74016"/>
                    <a:pt x="80264" y="73776"/>
                    <a:pt x="80084" y="73532"/>
                  </a:cubicBezTo>
                  <a:cubicBezTo>
                    <a:pt x="79810" y="73483"/>
                    <a:pt x="79536" y="73427"/>
                    <a:pt x="79262" y="73374"/>
                  </a:cubicBezTo>
                  <a:cubicBezTo>
                    <a:pt x="79442" y="73607"/>
                    <a:pt x="79626" y="73840"/>
                    <a:pt x="79818" y="74072"/>
                  </a:cubicBezTo>
                  <a:cubicBezTo>
                    <a:pt x="80088" y="74136"/>
                    <a:pt x="80358" y="74196"/>
                    <a:pt x="80628" y="74256"/>
                  </a:cubicBezTo>
                  <a:moveTo>
                    <a:pt x="80733" y="74391"/>
                  </a:moveTo>
                  <a:cubicBezTo>
                    <a:pt x="80467" y="74335"/>
                    <a:pt x="80197" y="74275"/>
                    <a:pt x="79930" y="74211"/>
                  </a:cubicBezTo>
                  <a:cubicBezTo>
                    <a:pt x="80110" y="74433"/>
                    <a:pt x="80298" y="74654"/>
                    <a:pt x="80486" y="74871"/>
                  </a:cubicBezTo>
                  <a:cubicBezTo>
                    <a:pt x="80752" y="74943"/>
                    <a:pt x="81015" y="75010"/>
                    <a:pt x="81281" y="75078"/>
                  </a:cubicBezTo>
                  <a:cubicBezTo>
                    <a:pt x="81093" y="74849"/>
                    <a:pt x="80913" y="74620"/>
                    <a:pt x="80733" y="74391"/>
                  </a:cubicBezTo>
                  <a:close/>
                  <a:moveTo>
                    <a:pt x="82211" y="75303"/>
                  </a:moveTo>
                  <a:cubicBezTo>
                    <a:pt x="82028" y="75063"/>
                    <a:pt x="81844" y="74823"/>
                    <a:pt x="81667" y="74583"/>
                  </a:cubicBezTo>
                  <a:cubicBezTo>
                    <a:pt x="81390" y="74530"/>
                    <a:pt x="81120" y="74474"/>
                    <a:pt x="80846" y="74414"/>
                  </a:cubicBezTo>
                  <a:cubicBezTo>
                    <a:pt x="81026" y="74646"/>
                    <a:pt x="81210" y="74879"/>
                    <a:pt x="81397" y="75108"/>
                  </a:cubicBezTo>
                  <a:cubicBezTo>
                    <a:pt x="81667" y="75175"/>
                    <a:pt x="81941" y="75239"/>
                    <a:pt x="82211" y="75303"/>
                  </a:cubicBezTo>
                  <a:close/>
                  <a:moveTo>
                    <a:pt x="82317" y="75434"/>
                  </a:moveTo>
                  <a:cubicBezTo>
                    <a:pt x="82046" y="75374"/>
                    <a:pt x="81780" y="75310"/>
                    <a:pt x="81514" y="75247"/>
                  </a:cubicBezTo>
                  <a:cubicBezTo>
                    <a:pt x="81694" y="75464"/>
                    <a:pt x="81881" y="75686"/>
                    <a:pt x="82069" y="75903"/>
                  </a:cubicBezTo>
                  <a:cubicBezTo>
                    <a:pt x="82335" y="75975"/>
                    <a:pt x="82598" y="76046"/>
                    <a:pt x="82864" y="76117"/>
                  </a:cubicBezTo>
                  <a:cubicBezTo>
                    <a:pt x="82680" y="75892"/>
                    <a:pt x="82497" y="75663"/>
                    <a:pt x="82317" y="75434"/>
                  </a:cubicBezTo>
                  <a:close/>
                  <a:moveTo>
                    <a:pt x="83795" y="76346"/>
                  </a:moveTo>
                  <a:cubicBezTo>
                    <a:pt x="83607" y="76113"/>
                    <a:pt x="83427" y="75873"/>
                    <a:pt x="83247" y="75637"/>
                  </a:cubicBezTo>
                  <a:cubicBezTo>
                    <a:pt x="82973" y="75581"/>
                    <a:pt x="82699" y="75521"/>
                    <a:pt x="82425" y="75461"/>
                  </a:cubicBezTo>
                  <a:cubicBezTo>
                    <a:pt x="82605" y="75689"/>
                    <a:pt x="82793" y="75918"/>
                    <a:pt x="82981" y="76147"/>
                  </a:cubicBezTo>
                  <a:cubicBezTo>
                    <a:pt x="83251" y="76215"/>
                    <a:pt x="83521" y="76282"/>
                    <a:pt x="83795" y="76346"/>
                  </a:cubicBezTo>
                  <a:close/>
                  <a:moveTo>
                    <a:pt x="83900" y="76481"/>
                  </a:moveTo>
                  <a:cubicBezTo>
                    <a:pt x="83630" y="76417"/>
                    <a:pt x="83360" y="76350"/>
                    <a:pt x="83093" y="76282"/>
                  </a:cubicBezTo>
                  <a:cubicBezTo>
                    <a:pt x="83277" y="76500"/>
                    <a:pt x="83465" y="76717"/>
                    <a:pt x="83652" y="76935"/>
                  </a:cubicBezTo>
                  <a:cubicBezTo>
                    <a:pt x="83915" y="77010"/>
                    <a:pt x="84181" y="77085"/>
                    <a:pt x="84448" y="77156"/>
                  </a:cubicBezTo>
                  <a:cubicBezTo>
                    <a:pt x="84260" y="76931"/>
                    <a:pt x="84080" y="76706"/>
                    <a:pt x="83900" y="76481"/>
                  </a:cubicBezTo>
                  <a:moveTo>
                    <a:pt x="85374" y="77397"/>
                  </a:moveTo>
                  <a:cubicBezTo>
                    <a:pt x="85191" y="77164"/>
                    <a:pt x="85007" y="76928"/>
                    <a:pt x="84827" y="76691"/>
                  </a:cubicBezTo>
                  <a:cubicBezTo>
                    <a:pt x="84553" y="76631"/>
                    <a:pt x="84279" y="76567"/>
                    <a:pt x="84005" y="76504"/>
                  </a:cubicBezTo>
                  <a:cubicBezTo>
                    <a:pt x="84185" y="76732"/>
                    <a:pt x="84373" y="76961"/>
                    <a:pt x="84560" y="77186"/>
                  </a:cubicBezTo>
                  <a:cubicBezTo>
                    <a:pt x="84830" y="77258"/>
                    <a:pt x="85104" y="77329"/>
                    <a:pt x="85374" y="77397"/>
                  </a:cubicBezTo>
                  <a:close/>
                  <a:moveTo>
                    <a:pt x="86031" y="78200"/>
                  </a:moveTo>
                  <a:cubicBezTo>
                    <a:pt x="85843" y="77978"/>
                    <a:pt x="85660" y="77753"/>
                    <a:pt x="85479" y="77528"/>
                  </a:cubicBezTo>
                  <a:cubicBezTo>
                    <a:pt x="85209" y="77460"/>
                    <a:pt x="84943" y="77393"/>
                    <a:pt x="84677" y="77322"/>
                  </a:cubicBezTo>
                  <a:cubicBezTo>
                    <a:pt x="84857" y="77539"/>
                    <a:pt x="85044" y="77757"/>
                    <a:pt x="85236" y="77971"/>
                  </a:cubicBezTo>
                  <a:cubicBezTo>
                    <a:pt x="85498" y="78049"/>
                    <a:pt x="85765" y="78124"/>
                    <a:pt x="86031" y="78200"/>
                  </a:cubicBezTo>
                  <a:close/>
                  <a:moveTo>
                    <a:pt x="86144" y="78335"/>
                  </a:moveTo>
                  <a:cubicBezTo>
                    <a:pt x="85881" y="78263"/>
                    <a:pt x="85618" y="78188"/>
                    <a:pt x="85359" y="78113"/>
                  </a:cubicBezTo>
                  <a:cubicBezTo>
                    <a:pt x="85543" y="78320"/>
                    <a:pt x="85731" y="78522"/>
                    <a:pt x="85918" y="78729"/>
                  </a:cubicBezTo>
                  <a:cubicBezTo>
                    <a:pt x="86177" y="78811"/>
                    <a:pt x="86440" y="78894"/>
                    <a:pt x="86699" y="78972"/>
                  </a:cubicBezTo>
                  <a:cubicBezTo>
                    <a:pt x="86511" y="78762"/>
                    <a:pt x="86327" y="78548"/>
                    <a:pt x="86144" y="78335"/>
                  </a:cubicBezTo>
                  <a:close/>
                  <a:moveTo>
                    <a:pt x="87611" y="79243"/>
                  </a:moveTo>
                  <a:cubicBezTo>
                    <a:pt x="87423" y="79021"/>
                    <a:pt x="87235" y="78800"/>
                    <a:pt x="87055" y="78575"/>
                  </a:cubicBezTo>
                  <a:cubicBezTo>
                    <a:pt x="86789" y="78507"/>
                    <a:pt x="86523" y="78436"/>
                    <a:pt x="86256" y="78365"/>
                  </a:cubicBezTo>
                  <a:cubicBezTo>
                    <a:pt x="86440" y="78578"/>
                    <a:pt x="86628" y="78796"/>
                    <a:pt x="86819" y="79010"/>
                  </a:cubicBezTo>
                  <a:cubicBezTo>
                    <a:pt x="87082" y="79089"/>
                    <a:pt x="87344" y="79168"/>
                    <a:pt x="87611" y="79243"/>
                  </a:cubicBezTo>
                  <a:close/>
                  <a:moveTo>
                    <a:pt x="87723" y="79374"/>
                  </a:moveTo>
                  <a:cubicBezTo>
                    <a:pt x="87461" y="79303"/>
                    <a:pt x="87202" y="79224"/>
                    <a:pt x="86943" y="79149"/>
                  </a:cubicBezTo>
                  <a:cubicBezTo>
                    <a:pt x="87127" y="79355"/>
                    <a:pt x="87314" y="79558"/>
                    <a:pt x="87502" y="79764"/>
                  </a:cubicBezTo>
                  <a:cubicBezTo>
                    <a:pt x="87761" y="79847"/>
                    <a:pt x="88020" y="79929"/>
                    <a:pt x="88275" y="80012"/>
                  </a:cubicBezTo>
                  <a:cubicBezTo>
                    <a:pt x="88087" y="79802"/>
                    <a:pt x="87903" y="79588"/>
                    <a:pt x="87723" y="79374"/>
                  </a:cubicBezTo>
                  <a:close/>
                  <a:moveTo>
                    <a:pt x="89194" y="80289"/>
                  </a:moveTo>
                  <a:cubicBezTo>
                    <a:pt x="89006" y="80068"/>
                    <a:pt x="88819" y="79847"/>
                    <a:pt x="88639" y="79625"/>
                  </a:cubicBezTo>
                  <a:cubicBezTo>
                    <a:pt x="88369" y="79554"/>
                    <a:pt x="88098" y="79483"/>
                    <a:pt x="87832" y="79408"/>
                  </a:cubicBezTo>
                  <a:cubicBezTo>
                    <a:pt x="88016" y="79622"/>
                    <a:pt x="88203" y="79835"/>
                    <a:pt x="88391" y="80045"/>
                  </a:cubicBezTo>
                  <a:cubicBezTo>
                    <a:pt x="88657" y="80128"/>
                    <a:pt x="88924" y="80211"/>
                    <a:pt x="89194" y="80289"/>
                  </a:cubicBezTo>
                  <a:close/>
                  <a:moveTo>
                    <a:pt x="89307" y="80421"/>
                  </a:moveTo>
                  <a:cubicBezTo>
                    <a:pt x="89040" y="80346"/>
                    <a:pt x="88777" y="80267"/>
                    <a:pt x="88515" y="80184"/>
                  </a:cubicBezTo>
                  <a:cubicBezTo>
                    <a:pt x="88702" y="80391"/>
                    <a:pt x="88890" y="80593"/>
                    <a:pt x="89078" y="80796"/>
                  </a:cubicBezTo>
                  <a:cubicBezTo>
                    <a:pt x="89340" y="80882"/>
                    <a:pt x="89599" y="80968"/>
                    <a:pt x="89862" y="81055"/>
                  </a:cubicBezTo>
                  <a:cubicBezTo>
                    <a:pt x="89674" y="80845"/>
                    <a:pt x="89487" y="80635"/>
                    <a:pt x="89307" y="80421"/>
                  </a:cubicBezTo>
                  <a:close/>
                  <a:moveTo>
                    <a:pt x="90774" y="81336"/>
                  </a:moveTo>
                  <a:cubicBezTo>
                    <a:pt x="90582" y="81119"/>
                    <a:pt x="90398" y="80897"/>
                    <a:pt x="90215" y="80676"/>
                  </a:cubicBezTo>
                  <a:cubicBezTo>
                    <a:pt x="89944" y="80605"/>
                    <a:pt x="89678" y="80529"/>
                    <a:pt x="89412" y="80451"/>
                  </a:cubicBezTo>
                  <a:cubicBezTo>
                    <a:pt x="89595" y="80665"/>
                    <a:pt x="89783" y="80878"/>
                    <a:pt x="89974" y="81089"/>
                  </a:cubicBezTo>
                  <a:cubicBezTo>
                    <a:pt x="90241" y="81175"/>
                    <a:pt x="90507" y="81257"/>
                    <a:pt x="90774" y="81336"/>
                  </a:cubicBezTo>
                  <a:close/>
                  <a:moveTo>
                    <a:pt x="90886" y="81467"/>
                  </a:moveTo>
                  <a:cubicBezTo>
                    <a:pt x="90620" y="81389"/>
                    <a:pt x="90361" y="81306"/>
                    <a:pt x="90098" y="81224"/>
                  </a:cubicBezTo>
                  <a:cubicBezTo>
                    <a:pt x="90282" y="81430"/>
                    <a:pt x="90473" y="81633"/>
                    <a:pt x="90661" y="81835"/>
                  </a:cubicBezTo>
                  <a:cubicBezTo>
                    <a:pt x="90924" y="81925"/>
                    <a:pt x="91186" y="82012"/>
                    <a:pt x="91445" y="82098"/>
                  </a:cubicBezTo>
                  <a:cubicBezTo>
                    <a:pt x="91258" y="81888"/>
                    <a:pt x="91070" y="81678"/>
                    <a:pt x="90886" y="81467"/>
                  </a:cubicBezTo>
                  <a:close/>
                  <a:moveTo>
                    <a:pt x="92357" y="82387"/>
                  </a:moveTo>
                  <a:cubicBezTo>
                    <a:pt x="92169" y="82169"/>
                    <a:pt x="91982" y="81952"/>
                    <a:pt x="91798" y="81730"/>
                  </a:cubicBezTo>
                  <a:cubicBezTo>
                    <a:pt x="91528" y="81655"/>
                    <a:pt x="91258" y="81576"/>
                    <a:pt x="90987" y="81498"/>
                  </a:cubicBezTo>
                  <a:cubicBezTo>
                    <a:pt x="91175" y="81711"/>
                    <a:pt x="91363" y="81921"/>
                    <a:pt x="91558" y="82135"/>
                  </a:cubicBezTo>
                  <a:cubicBezTo>
                    <a:pt x="91824" y="82222"/>
                    <a:pt x="92091" y="82304"/>
                    <a:pt x="92357" y="82387"/>
                  </a:cubicBezTo>
                  <a:moveTo>
                    <a:pt x="92469" y="82518"/>
                  </a:moveTo>
                  <a:cubicBezTo>
                    <a:pt x="92207" y="82436"/>
                    <a:pt x="91940" y="82353"/>
                    <a:pt x="91678" y="82267"/>
                  </a:cubicBezTo>
                  <a:cubicBezTo>
                    <a:pt x="91865" y="82469"/>
                    <a:pt x="92057" y="82672"/>
                    <a:pt x="92248" y="82874"/>
                  </a:cubicBezTo>
                  <a:cubicBezTo>
                    <a:pt x="92507" y="82968"/>
                    <a:pt x="92770" y="83058"/>
                    <a:pt x="93032" y="83145"/>
                  </a:cubicBezTo>
                  <a:cubicBezTo>
                    <a:pt x="92845" y="82935"/>
                    <a:pt x="92657" y="82728"/>
                    <a:pt x="92469" y="82518"/>
                  </a:cubicBezTo>
                  <a:close/>
                  <a:moveTo>
                    <a:pt x="93944" y="83441"/>
                  </a:moveTo>
                  <a:cubicBezTo>
                    <a:pt x="93753" y="83223"/>
                    <a:pt x="93565" y="83006"/>
                    <a:pt x="93381" y="82788"/>
                  </a:cubicBezTo>
                  <a:cubicBezTo>
                    <a:pt x="93111" y="82709"/>
                    <a:pt x="92841" y="82631"/>
                    <a:pt x="92571" y="82548"/>
                  </a:cubicBezTo>
                  <a:cubicBezTo>
                    <a:pt x="92758" y="82758"/>
                    <a:pt x="92946" y="82968"/>
                    <a:pt x="93141" y="83178"/>
                  </a:cubicBezTo>
                  <a:cubicBezTo>
                    <a:pt x="93407" y="83268"/>
                    <a:pt x="93674" y="83355"/>
                    <a:pt x="93944" y="83441"/>
                  </a:cubicBezTo>
                  <a:close/>
                  <a:moveTo>
                    <a:pt x="94057" y="83569"/>
                  </a:moveTo>
                  <a:cubicBezTo>
                    <a:pt x="93790" y="83486"/>
                    <a:pt x="93528" y="83400"/>
                    <a:pt x="93261" y="83313"/>
                  </a:cubicBezTo>
                  <a:cubicBezTo>
                    <a:pt x="93453" y="83516"/>
                    <a:pt x="93640" y="83715"/>
                    <a:pt x="93835" y="83918"/>
                  </a:cubicBezTo>
                  <a:cubicBezTo>
                    <a:pt x="94094" y="84011"/>
                    <a:pt x="94357" y="84101"/>
                    <a:pt x="94619" y="84191"/>
                  </a:cubicBezTo>
                  <a:cubicBezTo>
                    <a:pt x="94428" y="83985"/>
                    <a:pt x="94240" y="83779"/>
                    <a:pt x="94057" y="83569"/>
                  </a:cubicBezTo>
                  <a:moveTo>
                    <a:pt x="95531" y="84495"/>
                  </a:moveTo>
                  <a:cubicBezTo>
                    <a:pt x="95340" y="84278"/>
                    <a:pt x="95152" y="84064"/>
                    <a:pt x="94965" y="83846"/>
                  </a:cubicBezTo>
                  <a:cubicBezTo>
                    <a:pt x="94694" y="83764"/>
                    <a:pt x="94424" y="83681"/>
                    <a:pt x="94154" y="83599"/>
                  </a:cubicBezTo>
                  <a:cubicBezTo>
                    <a:pt x="94342" y="83809"/>
                    <a:pt x="94533" y="84019"/>
                    <a:pt x="94724" y="84229"/>
                  </a:cubicBezTo>
                  <a:cubicBezTo>
                    <a:pt x="94991" y="84319"/>
                    <a:pt x="95261" y="84409"/>
                    <a:pt x="95531" y="84495"/>
                  </a:cubicBezTo>
                  <a:close/>
                  <a:moveTo>
                    <a:pt x="94845" y="84360"/>
                  </a:moveTo>
                  <a:cubicBezTo>
                    <a:pt x="95032" y="84559"/>
                    <a:pt x="95223" y="84762"/>
                    <a:pt x="95419" y="84961"/>
                  </a:cubicBezTo>
                  <a:cubicBezTo>
                    <a:pt x="95681" y="85058"/>
                    <a:pt x="95944" y="85152"/>
                    <a:pt x="96206" y="85242"/>
                  </a:cubicBezTo>
                  <a:cubicBezTo>
                    <a:pt x="96015" y="85036"/>
                    <a:pt x="95828" y="84829"/>
                    <a:pt x="95640" y="84619"/>
                  </a:cubicBezTo>
                  <a:cubicBezTo>
                    <a:pt x="95374" y="84533"/>
                    <a:pt x="95111" y="84447"/>
                    <a:pt x="94845" y="84360"/>
                  </a:cubicBezTo>
                  <a:close/>
                  <a:moveTo>
                    <a:pt x="95055" y="83873"/>
                  </a:moveTo>
                  <a:cubicBezTo>
                    <a:pt x="95238" y="84090"/>
                    <a:pt x="95430" y="84308"/>
                    <a:pt x="95625" y="84525"/>
                  </a:cubicBezTo>
                  <a:cubicBezTo>
                    <a:pt x="95895" y="84612"/>
                    <a:pt x="96173" y="84698"/>
                    <a:pt x="96447" y="84784"/>
                  </a:cubicBezTo>
                  <a:cubicBezTo>
                    <a:pt x="96255" y="84559"/>
                    <a:pt x="96068" y="84334"/>
                    <a:pt x="95884" y="84109"/>
                  </a:cubicBezTo>
                  <a:cubicBezTo>
                    <a:pt x="95606" y="84030"/>
                    <a:pt x="95329" y="83951"/>
                    <a:pt x="95055" y="83873"/>
                  </a:cubicBezTo>
                  <a:close/>
                  <a:moveTo>
                    <a:pt x="94383" y="83070"/>
                  </a:moveTo>
                  <a:cubicBezTo>
                    <a:pt x="94571" y="83295"/>
                    <a:pt x="94758" y="83524"/>
                    <a:pt x="94950" y="83749"/>
                  </a:cubicBezTo>
                  <a:cubicBezTo>
                    <a:pt x="95227" y="83831"/>
                    <a:pt x="95509" y="83914"/>
                    <a:pt x="95786" y="83993"/>
                  </a:cubicBezTo>
                  <a:cubicBezTo>
                    <a:pt x="95599" y="83760"/>
                    <a:pt x="95411" y="83524"/>
                    <a:pt x="95227" y="83291"/>
                  </a:cubicBezTo>
                  <a:cubicBezTo>
                    <a:pt x="94946" y="83216"/>
                    <a:pt x="94664" y="83145"/>
                    <a:pt x="94383" y="83070"/>
                  </a:cubicBezTo>
                  <a:close/>
                  <a:moveTo>
                    <a:pt x="143291" y="8964"/>
                  </a:moveTo>
                  <a:cubicBezTo>
                    <a:pt x="161372" y="8964"/>
                    <a:pt x="177280" y="12374"/>
                    <a:pt x="183865" y="19871"/>
                  </a:cubicBezTo>
                  <a:cubicBezTo>
                    <a:pt x="186975" y="23417"/>
                    <a:pt x="188375" y="27488"/>
                    <a:pt x="188375" y="31806"/>
                  </a:cubicBezTo>
                  <a:cubicBezTo>
                    <a:pt x="188371" y="44585"/>
                    <a:pt x="176173" y="59530"/>
                    <a:pt x="160130" y="69656"/>
                  </a:cubicBezTo>
                  <a:cubicBezTo>
                    <a:pt x="145737" y="78766"/>
                    <a:pt x="127457" y="84150"/>
                    <a:pt x="110404" y="84150"/>
                  </a:cubicBezTo>
                  <a:cubicBezTo>
                    <a:pt x="104975" y="84150"/>
                    <a:pt x="99673" y="83602"/>
                    <a:pt x="94657" y="82458"/>
                  </a:cubicBezTo>
                  <a:cubicBezTo>
                    <a:pt x="94841" y="82706"/>
                    <a:pt x="95025" y="82950"/>
                    <a:pt x="95212" y="83193"/>
                  </a:cubicBezTo>
                  <a:cubicBezTo>
                    <a:pt x="100848" y="84630"/>
                    <a:pt x="106873" y="85313"/>
                    <a:pt x="113053" y="85313"/>
                  </a:cubicBezTo>
                  <a:cubicBezTo>
                    <a:pt x="130425" y="85313"/>
                    <a:pt x="149009" y="79925"/>
                    <a:pt x="163518" y="70801"/>
                  </a:cubicBezTo>
                  <a:cubicBezTo>
                    <a:pt x="179779" y="60606"/>
                    <a:pt x="191984" y="45456"/>
                    <a:pt x="191981" y="32459"/>
                  </a:cubicBezTo>
                  <a:cubicBezTo>
                    <a:pt x="191981" y="27975"/>
                    <a:pt x="190528" y="23747"/>
                    <a:pt x="187294" y="20062"/>
                  </a:cubicBezTo>
                  <a:cubicBezTo>
                    <a:pt x="180409" y="12213"/>
                    <a:pt x="163818" y="8592"/>
                    <a:pt x="145103" y="8592"/>
                  </a:cubicBezTo>
                  <a:lnTo>
                    <a:pt x="145092" y="8592"/>
                  </a:lnTo>
                  <a:cubicBezTo>
                    <a:pt x="138972" y="8592"/>
                    <a:pt x="132624" y="8979"/>
                    <a:pt x="126316" y="9729"/>
                  </a:cubicBezTo>
                  <a:cubicBezTo>
                    <a:pt x="126136" y="9808"/>
                    <a:pt x="125956" y="9883"/>
                    <a:pt x="125776" y="9962"/>
                  </a:cubicBezTo>
                  <a:cubicBezTo>
                    <a:pt x="131682" y="9302"/>
                    <a:pt x="137591" y="8964"/>
                    <a:pt x="143291" y="8964"/>
                  </a:cubicBezTo>
                  <a:close/>
                  <a:moveTo>
                    <a:pt x="141508" y="9418"/>
                  </a:moveTo>
                  <a:cubicBezTo>
                    <a:pt x="158925" y="9418"/>
                    <a:pt x="174125" y="12630"/>
                    <a:pt x="180372" y="19743"/>
                  </a:cubicBezTo>
                  <a:cubicBezTo>
                    <a:pt x="183347" y="23135"/>
                    <a:pt x="184683" y="27026"/>
                    <a:pt x="184683" y="31164"/>
                  </a:cubicBezTo>
                  <a:cubicBezTo>
                    <a:pt x="184679" y="43666"/>
                    <a:pt x="172511" y="58389"/>
                    <a:pt x="156693" y="68441"/>
                  </a:cubicBezTo>
                  <a:cubicBezTo>
                    <a:pt x="142431" y="77528"/>
                    <a:pt x="124478" y="82901"/>
                    <a:pt x="107763" y="82901"/>
                  </a:cubicBezTo>
                  <a:cubicBezTo>
                    <a:pt x="103046" y="82901"/>
                    <a:pt x="98431" y="82473"/>
                    <a:pt x="94023" y="81580"/>
                  </a:cubicBezTo>
                  <a:cubicBezTo>
                    <a:pt x="94203" y="81835"/>
                    <a:pt x="94387" y="82090"/>
                    <a:pt x="94574" y="82345"/>
                  </a:cubicBezTo>
                  <a:cubicBezTo>
                    <a:pt x="99610" y="83505"/>
                    <a:pt x="104945" y="84056"/>
                    <a:pt x="110404" y="84056"/>
                  </a:cubicBezTo>
                  <a:cubicBezTo>
                    <a:pt x="127438" y="84056"/>
                    <a:pt x="145703" y="78680"/>
                    <a:pt x="160077" y="69577"/>
                  </a:cubicBezTo>
                  <a:cubicBezTo>
                    <a:pt x="176109" y="59462"/>
                    <a:pt x="188285" y="44525"/>
                    <a:pt x="188281" y="31806"/>
                  </a:cubicBezTo>
                  <a:cubicBezTo>
                    <a:pt x="188281" y="27506"/>
                    <a:pt x="186893" y="23462"/>
                    <a:pt x="183794" y="19931"/>
                  </a:cubicBezTo>
                  <a:cubicBezTo>
                    <a:pt x="177254" y="12476"/>
                    <a:pt x="161368" y="9058"/>
                    <a:pt x="143306" y="9058"/>
                  </a:cubicBezTo>
                  <a:lnTo>
                    <a:pt x="143291" y="9058"/>
                  </a:lnTo>
                  <a:cubicBezTo>
                    <a:pt x="137501" y="9054"/>
                    <a:pt x="131487" y="9407"/>
                    <a:pt x="125487" y="10086"/>
                  </a:cubicBezTo>
                  <a:cubicBezTo>
                    <a:pt x="125311" y="10161"/>
                    <a:pt x="125138" y="10240"/>
                    <a:pt x="124962" y="10315"/>
                  </a:cubicBezTo>
                  <a:cubicBezTo>
                    <a:pt x="130556" y="9722"/>
                    <a:pt x="136135" y="9418"/>
                    <a:pt x="141508" y="9418"/>
                  </a:cubicBezTo>
                  <a:moveTo>
                    <a:pt x="139737" y="9864"/>
                  </a:moveTo>
                  <a:cubicBezTo>
                    <a:pt x="156483" y="9864"/>
                    <a:pt x="170969" y="12885"/>
                    <a:pt x="176882" y="19620"/>
                  </a:cubicBezTo>
                  <a:cubicBezTo>
                    <a:pt x="179726" y="22858"/>
                    <a:pt x="180998" y="26572"/>
                    <a:pt x="180998" y="30527"/>
                  </a:cubicBezTo>
                  <a:cubicBezTo>
                    <a:pt x="180995" y="42751"/>
                    <a:pt x="168849" y="57256"/>
                    <a:pt x="153263" y="67225"/>
                  </a:cubicBezTo>
                  <a:cubicBezTo>
                    <a:pt x="139133" y="76293"/>
                    <a:pt x="121506" y="81659"/>
                    <a:pt x="105129" y="81659"/>
                  </a:cubicBezTo>
                  <a:cubicBezTo>
                    <a:pt x="101122" y="81659"/>
                    <a:pt x="97190" y="81336"/>
                    <a:pt x="93404" y="80672"/>
                  </a:cubicBezTo>
                  <a:cubicBezTo>
                    <a:pt x="93580" y="80938"/>
                    <a:pt x="93760" y="81205"/>
                    <a:pt x="93944" y="81467"/>
                  </a:cubicBezTo>
                  <a:cubicBezTo>
                    <a:pt x="98375" y="82372"/>
                    <a:pt x="103016" y="82807"/>
                    <a:pt x="107763" y="82807"/>
                  </a:cubicBezTo>
                  <a:cubicBezTo>
                    <a:pt x="124455" y="82807"/>
                    <a:pt x="142398" y="77438"/>
                    <a:pt x="156644" y="68358"/>
                  </a:cubicBezTo>
                  <a:cubicBezTo>
                    <a:pt x="172448" y="58321"/>
                    <a:pt x="184593" y="43602"/>
                    <a:pt x="184589" y="31164"/>
                  </a:cubicBezTo>
                  <a:cubicBezTo>
                    <a:pt x="184589" y="27049"/>
                    <a:pt x="183261" y="23180"/>
                    <a:pt x="180300" y="19807"/>
                  </a:cubicBezTo>
                  <a:lnTo>
                    <a:pt x="180334" y="19773"/>
                  </a:lnTo>
                  <a:lnTo>
                    <a:pt x="180300" y="19807"/>
                  </a:lnTo>
                  <a:cubicBezTo>
                    <a:pt x="174098" y="12735"/>
                    <a:pt x="158921" y="9512"/>
                    <a:pt x="141523" y="9512"/>
                  </a:cubicBezTo>
                  <a:lnTo>
                    <a:pt x="141508" y="9512"/>
                  </a:lnTo>
                  <a:cubicBezTo>
                    <a:pt x="136049" y="9512"/>
                    <a:pt x="130369" y="9827"/>
                    <a:pt x="124681" y="10442"/>
                  </a:cubicBezTo>
                  <a:cubicBezTo>
                    <a:pt x="124512" y="10517"/>
                    <a:pt x="124343" y="10592"/>
                    <a:pt x="124170" y="10671"/>
                  </a:cubicBezTo>
                  <a:cubicBezTo>
                    <a:pt x="129449" y="10138"/>
                    <a:pt x="134695" y="9864"/>
                    <a:pt x="139737" y="9864"/>
                  </a:cubicBezTo>
                  <a:close/>
                  <a:moveTo>
                    <a:pt x="123405" y="11020"/>
                  </a:moveTo>
                  <a:cubicBezTo>
                    <a:pt x="128361" y="10547"/>
                    <a:pt x="133269" y="10303"/>
                    <a:pt x="137981" y="10303"/>
                  </a:cubicBezTo>
                  <a:cubicBezTo>
                    <a:pt x="146011" y="10303"/>
                    <a:pt x="153470" y="11013"/>
                    <a:pt x="159619" y="12517"/>
                  </a:cubicBezTo>
                  <a:cubicBezTo>
                    <a:pt x="165769" y="14022"/>
                    <a:pt x="170609" y="16318"/>
                    <a:pt x="173401" y="19500"/>
                  </a:cubicBezTo>
                  <a:cubicBezTo>
                    <a:pt x="176106" y="22584"/>
                    <a:pt x="177321" y="26122"/>
                    <a:pt x="177321" y="29896"/>
                  </a:cubicBezTo>
                  <a:cubicBezTo>
                    <a:pt x="177321" y="35869"/>
                    <a:pt x="174286" y="42424"/>
                    <a:pt x="169337" y="48724"/>
                  </a:cubicBezTo>
                  <a:cubicBezTo>
                    <a:pt x="164384" y="55023"/>
                    <a:pt x="157518" y="61072"/>
                    <a:pt x="149838" y="66017"/>
                  </a:cubicBezTo>
                  <a:cubicBezTo>
                    <a:pt x="135835" y="75067"/>
                    <a:pt x="118546" y="80424"/>
                    <a:pt x="102510" y="80424"/>
                  </a:cubicBezTo>
                  <a:cubicBezTo>
                    <a:pt x="99204" y="80424"/>
                    <a:pt x="95955" y="80196"/>
                    <a:pt x="92796" y="79727"/>
                  </a:cubicBezTo>
                  <a:cubicBezTo>
                    <a:pt x="92969" y="80004"/>
                    <a:pt x="93149" y="80282"/>
                    <a:pt x="93329" y="80560"/>
                  </a:cubicBezTo>
                  <a:cubicBezTo>
                    <a:pt x="97141" y="81235"/>
                    <a:pt x="101095" y="81561"/>
                    <a:pt x="105129" y="81561"/>
                  </a:cubicBezTo>
                  <a:cubicBezTo>
                    <a:pt x="121484" y="81561"/>
                    <a:pt x="139096" y="76203"/>
                    <a:pt x="153211" y="67142"/>
                  </a:cubicBezTo>
                  <a:cubicBezTo>
                    <a:pt x="168786" y="57185"/>
                    <a:pt x="180905" y="42687"/>
                    <a:pt x="180901" y="30527"/>
                  </a:cubicBezTo>
                  <a:cubicBezTo>
                    <a:pt x="180901" y="26591"/>
                    <a:pt x="179636" y="22903"/>
                    <a:pt x="176811" y="19683"/>
                  </a:cubicBezTo>
                  <a:cubicBezTo>
                    <a:pt x="170947" y="12994"/>
                    <a:pt x="156479" y="9962"/>
                    <a:pt x="139752" y="9962"/>
                  </a:cubicBezTo>
                  <a:lnTo>
                    <a:pt x="139737" y="9962"/>
                  </a:lnTo>
                  <a:cubicBezTo>
                    <a:pt x="134608" y="9962"/>
                    <a:pt x="129269" y="10243"/>
                    <a:pt x="123896" y="10795"/>
                  </a:cubicBezTo>
                  <a:cubicBezTo>
                    <a:pt x="123731" y="10870"/>
                    <a:pt x="123570" y="10945"/>
                    <a:pt x="123405" y="11020"/>
                  </a:cubicBezTo>
                  <a:close/>
                  <a:moveTo>
                    <a:pt x="123262" y="11035"/>
                  </a:moveTo>
                  <a:cubicBezTo>
                    <a:pt x="123424" y="10960"/>
                    <a:pt x="123589" y="10885"/>
                    <a:pt x="123750" y="10810"/>
                  </a:cubicBezTo>
                  <a:cubicBezTo>
                    <a:pt x="123367" y="10847"/>
                    <a:pt x="122988" y="10889"/>
                    <a:pt x="122609" y="10930"/>
                  </a:cubicBezTo>
                  <a:cubicBezTo>
                    <a:pt x="122448" y="11001"/>
                    <a:pt x="122287" y="11076"/>
                    <a:pt x="122125" y="11148"/>
                  </a:cubicBezTo>
                  <a:cubicBezTo>
                    <a:pt x="122448" y="11110"/>
                    <a:pt x="122887" y="11069"/>
                    <a:pt x="123262" y="11035"/>
                  </a:cubicBezTo>
                  <a:close/>
                  <a:moveTo>
                    <a:pt x="121379" y="11489"/>
                  </a:moveTo>
                  <a:cubicBezTo>
                    <a:pt x="121761" y="11451"/>
                    <a:pt x="122144" y="11414"/>
                    <a:pt x="122527" y="11380"/>
                  </a:cubicBezTo>
                  <a:cubicBezTo>
                    <a:pt x="122681" y="11309"/>
                    <a:pt x="122838" y="11234"/>
                    <a:pt x="122992" y="11159"/>
                  </a:cubicBezTo>
                  <a:cubicBezTo>
                    <a:pt x="122609" y="11200"/>
                    <a:pt x="122227" y="11238"/>
                    <a:pt x="121840" y="11279"/>
                  </a:cubicBezTo>
                  <a:cubicBezTo>
                    <a:pt x="121686" y="11346"/>
                    <a:pt x="121533" y="11418"/>
                    <a:pt x="121379" y="11489"/>
                  </a:cubicBezTo>
                  <a:close/>
                  <a:moveTo>
                    <a:pt x="121229" y="11504"/>
                  </a:moveTo>
                  <a:cubicBezTo>
                    <a:pt x="121383" y="11433"/>
                    <a:pt x="121529" y="11365"/>
                    <a:pt x="121683" y="11294"/>
                  </a:cubicBezTo>
                  <a:cubicBezTo>
                    <a:pt x="121304" y="11335"/>
                    <a:pt x="120925" y="11376"/>
                    <a:pt x="120546" y="11418"/>
                  </a:cubicBezTo>
                  <a:cubicBezTo>
                    <a:pt x="120396" y="11485"/>
                    <a:pt x="120246" y="11553"/>
                    <a:pt x="120096" y="11620"/>
                  </a:cubicBezTo>
                  <a:cubicBezTo>
                    <a:pt x="120475" y="11579"/>
                    <a:pt x="120850" y="11542"/>
                    <a:pt x="121229" y="11504"/>
                  </a:cubicBezTo>
                  <a:close/>
                  <a:moveTo>
                    <a:pt x="119368" y="11951"/>
                  </a:moveTo>
                  <a:cubicBezTo>
                    <a:pt x="119750" y="11913"/>
                    <a:pt x="120133" y="11875"/>
                    <a:pt x="120512" y="11842"/>
                  </a:cubicBezTo>
                  <a:cubicBezTo>
                    <a:pt x="120658" y="11770"/>
                    <a:pt x="120805" y="11703"/>
                    <a:pt x="120951" y="11635"/>
                  </a:cubicBezTo>
                  <a:cubicBezTo>
                    <a:pt x="120568" y="11673"/>
                    <a:pt x="120186" y="11714"/>
                    <a:pt x="119799" y="11755"/>
                  </a:cubicBezTo>
                  <a:cubicBezTo>
                    <a:pt x="119657" y="11819"/>
                    <a:pt x="119514" y="11887"/>
                    <a:pt x="119368" y="11951"/>
                  </a:cubicBezTo>
                  <a:close/>
                  <a:moveTo>
                    <a:pt x="119210" y="11969"/>
                  </a:moveTo>
                  <a:cubicBezTo>
                    <a:pt x="119353" y="11902"/>
                    <a:pt x="119492" y="11838"/>
                    <a:pt x="119634" y="11770"/>
                  </a:cubicBezTo>
                  <a:cubicBezTo>
                    <a:pt x="119259" y="11812"/>
                    <a:pt x="118884" y="11853"/>
                    <a:pt x="118505" y="11898"/>
                  </a:cubicBezTo>
                  <a:cubicBezTo>
                    <a:pt x="118362" y="11962"/>
                    <a:pt x="118223" y="12022"/>
                    <a:pt x="118081" y="12086"/>
                  </a:cubicBezTo>
                  <a:cubicBezTo>
                    <a:pt x="118460" y="12044"/>
                    <a:pt x="118835" y="12007"/>
                    <a:pt x="119210" y="11969"/>
                  </a:cubicBezTo>
                  <a:close/>
                  <a:moveTo>
                    <a:pt x="117375" y="12408"/>
                  </a:moveTo>
                  <a:cubicBezTo>
                    <a:pt x="117754" y="12367"/>
                    <a:pt x="118133" y="12329"/>
                    <a:pt x="118516" y="12296"/>
                  </a:cubicBezTo>
                  <a:cubicBezTo>
                    <a:pt x="118651" y="12228"/>
                    <a:pt x="118782" y="12168"/>
                    <a:pt x="118921" y="12104"/>
                  </a:cubicBezTo>
                  <a:cubicBezTo>
                    <a:pt x="118539" y="12142"/>
                    <a:pt x="118156" y="12183"/>
                    <a:pt x="117773" y="12224"/>
                  </a:cubicBezTo>
                  <a:cubicBezTo>
                    <a:pt x="117642" y="12288"/>
                    <a:pt x="117510" y="12348"/>
                    <a:pt x="117375" y="12408"/>
                  </a:cubicBezTo>
                  <a:close/>
                  <a:moveTo>
                    <a:pt x="117207" y="12427"/>
                  </a:moveTo>
                  <a:cubicBezTo>
                    <a:pt x="117338" y="12367"/>
                    <a:pt x="117469" y="12303"/>
                    <a:pt x="117601" y="12243"/>
                  </a:cubicBezTo>
                  <a:cubicBezTo>
                    <a:pt x="117225" y="12288"/>
                    <a:pt x="116850" y="12329"/>
                    <a:pt x="116475" y="12374"/>
                  </a:cubicBezTo>
                  <a:cubicBezTo>
                    <a:pt x="116344" y="12431"/>
                    <a:pt x="116216" y="12491"/>
                    <a:pt x="116085" y="12547"/>
                  </a:cubicBezTo>
                  <a:cubicBezTo>
                    <a:pt x="116460" y="12506"/>
                    <a:pt x="116835" y="12465"/>
                    <a:pt x="117207" y="12427"/>
                  </a:cubicBezTo>
                  <a:close/>
                  <a:moveTo>
                    <a:pt x="116535" y="12738"/>
                  </a:moveTo>
                  <a:cubicBezTo>
                    <a:pt x="116659" y="12682"/>
                    <a:pt x="116783" y="12622"/>
                    <a:pt x="116906" y="12566"/>
                  </a:cubicBezTo>
                  <a:cubicBezTo>
                    <a:pt x="116527" y="12607"/>
                    <a:pt x="116148" y="12648"/>
                    <a:pt x="115766" y="12690"/>
                  </a:cubicBezTo>
                  <a:cubicBezTo>
                    <a:pt x="115646" y="12746"/>
                    <a:pt x="115522" y="12802"/>
                    <a:pt x="115402" y="12858"/>
                  </a:cubicBezTo>
                  <a:cubicBezTo>
                    <a:pt x="115781" y="12817"/>
                    <a:pt x="116156" y="12776"/>
                    <a:pt x="116535" y="12738"/>
                  </a:cubicBezTo>
                  <a:close/>
                  <a:moveTo>
                    <a:pt x="114745" y="13162"/>
                  </a:moveTo>
                  <a:cubicBezTo>
                    <a:pt x="115128" y="13121"/>
                    <a:pt x="115511" y="13084"/>
                    <a:pt x="115890" y="13046"/>
                  </a:cubicBezTo>
                  <a:cubicBezTo>
                    <a:pt x="116006" y="12990"/>
                    <a:pt x="116122" y="12937"/>
                    <a:pt x="116239" y="12881"/>
                  </a:cubicBezTo>
                  <a:cubicBezTo>
                    <a:pt x="115856" y="12919"/>
                    <a:pt x="115473" y="12960"/>
                    <a:pt x="115090" y="13001"/>
                  </a:cubicBezTo>
                  <a:cubicBezTo>
                    <a:pt x="114974" y="13054"/>
                    <a:pt x="114862" y="13106"/>
                    <a:pt x="114745" y="13162"/>
                  </a:cubicBezTo>
                  <a:close/>
                  <a:moveTo>
                    <a:pt x="114573" y="13177"/>
                  </a:moveTo>
                  <a:cubicBezTo>
                    <a:pt x="114685" y="13125"/>
                    <a:pt x="114798" y="13072"/>
                    <a:pt x="114910" y="13020"/>
                  </a:cubicBezTo>
                  <a:cubicBezTo>
                    <a:pt x="114543" y="13061"/>
                    <a:pt x="114175" y="13102"/>
                    <a:pt x="113803" y="13147"/>
                  </a:cubicBezTo>
                  <a:cubicBezTo>
                    <a:pt x="113695" y="13196"/>
                    <a:pt x="113586" y="13245"/>
                    <a:pt x="113477" y="13294"/>
                  </a:cubicBezTo>
                  <a:cubicBezTo>
                    <a:pt x="113841" y="13256"/>
                    <a:pt x="114209" y="13215"/>
                    <a:pt x="114573" y="13177"/>
                  </a:cubicBezTo>
                  <a:close/>
                  <a:moveTo>
                    <a:pt x="113957" y="13474"/>
                  </a:moveTo>
                  <a:cubicBezTo>
                    <a:pt x="114062" y="13421"/>
                    <a:pt x="114164" y="13373"/>
                    <a:pt x="114269" y="13324"/>
                  </a:cubicBezTo>
                  <a:cubicBezTo>
                    <a:pt x="113897" y="13361"/>
                    <a:pt x="113522" y="13403"/>
                    <a:pt x="113151" y="13444"/>
                  </a:cubicBezTo>
                  <a:cubicBezTo>
                    <a:pt x="113049" y="13493"/>
                    <a:pt x="112948" y="13538"/>
                    <a:pt x="112847" y="13586"/>
                  </a:cubicBezTo>
                  <a:cubicBezTo>
                    <a:pt x="113218" y="13545"/>
                    <a:pt x="113586" y="13508"/>
                    <a:pt x="113957" y="13474"/>
                  </a:cubicBezTo>
                  <a:close/>
                  <a:moveTo>
                    <a:pt x="112250" y="13864"/>
                  </a:moveTo>
                  <a:cubicBezTo>
                    <a:pt x="112625" y="13827"/>
                    <a:pt x="112997" y="13793"/>
                    <a:pt x="113372" y="13755"/>
                  </a:cubicBezTo>
                  <a:cubicBezTo>
                    <a:pt x="113466" y="13710"/>
                    <a:pt x="113560" y="13665"/>
                    <a:pt x="113657" y="13616"/>
                  </a:cubicBezTo>
                  <a:cubicBezTo>
                    <a:pt x="113282" y="13654"/>
                    <a:pt x="112903" y="13695"/>
                    <a:pt x="112528" y="13733"/>
                  </a:cubicBezTo>
                  <a:cubicBezTo>
                    <a:pt x="112434" y="13778"/>
                    <a:pt x="112344" y="13823"/>
                    <a:pt x="112250" y="13864"/>
                  </a:cubicBezTo>
                  <a:close/>
                  <a:moveTo>
                    <a:pt x="112074" y="13883"/>
                  </a:moveTo>
                  <a:cubicBezTo>
                    <a:pt x="112164" y="13842"/>
                    <a:pt x="112254" y="13796"/>
                    <a:pt x="112344" y="13755"/>
                  </a:cubicBezTo>
                  <a:cubicBezTo>
                    <a:pt x="111969" y="13796"/>
                    <a:pt x="111594" y="13838"/>
                    <a:pt x="111215" y="13879"/>
                  </a:cubicBezTo>
                  <a:cubicBezTo>
                    <a:pt x="111128" y="13920"/>
                    <a:pt x="111042" y="13962"/>
                    <a:pt x="110952" y="14003"/>
                  </a:cubicBezTo>
                  <a:cubicBezTo>
                    <a:pt x="111327" y="13962"/>
                    <a:pt x="111702" y="13920"/>
                    <a:pt x="112074" y="13883"/>
                  </a:cubicBezTo>
                  <a:close/>
                  <a:moveTo>
                    <a:pt x="111515" y="14153"/>
                  </a:moveTo>
                  <a:cubicBezTo>
                    <a:pt x="111597" y="14112"/>
                    <a:pt x="111680" y="14074"/>
                    <a:pt x="111762" y="14033"/>
                  </a:cubicBezTo>
                  <a:cubicBezTo>
                    <a:pt x="111380" y="14074"/>
                    <a:pt x="111001" y="14115"/>
                    <a:pt x="110622" y="14157"/>
                  </a:cubicBezTo>
                  <a:cubicBezTo>
                    <a:pt x="110543" y="14194"/>
                    <a:pt x="110464" y="14228"/>
                    <a:pt x="110389" y="14265"/>
                  </a:cubicBezTo>
                  <a:cubicBezTo>
                    <a:pt x="110764" y="14228"/>
                    <a:pt x="111140" y="14187"/>
                    <a:pt x="111515" y="14153"/>
                  </a:cubicBezTo>
                  <a:close/>
                  <a:moveTo>
                    <a:pt x="110993" y="14408"/>
                  </a:moveTo>
                  <a:cubicBezTo>
                    <a:pt x="111064" y="14374"/>
                    <a:pt x="111136" y="14337"/>
                    <a:pt x="111207" y="14303"/>
                  </a:cubicBezTo>
                  <a:cubicBezTo>
                    <a:pt x="110828" y="14341"/>
                    <a:pt x="110445" y="14378"/>
                    <a:pt x="110063" y="14419"/>
                  </a:cubicBezTo>
                  <a:cubicBezTo>
                    <a:pt x="109991" y="14453"/>
                    <a:pt x="109924" y="14483"/>
                    <a:pt x="109856" y="14517"/>
                  </a:cubicBezTo>
                  <a:cubicBezTo>
                    <a:pt x="110239" y="14479"/>
                    <a:pt x="110614" y="14442"/>
                    <a:pt x="110993" y="14408"/>
                  </a:cubicBezTo>
                  <a:close/>
                  <a:moveTo>
                    <a:pt x="110505" y="14652"/>
                  </a:moveTo>
                  <a:cubicBezTo>
                    <a:pt x="110565" y="14622"/>
                    <a:pt x="110626" y="14592"/>
                    <a:pt x="110689" y="14558"/>
                  </a:cubicBezTo>
                  <a:cubicBezTo>
                    <a:pt x="110307" y="14596"/>
                    <a:pt x="109924" y="14633"/>
                    <a:pt x="109537" y="14671"/>
                  </a:cubicBezTo>
                  <a:cubicBezTo>
                    <a:pt x="109477" y="14701"/>
                    <a:pt x="109421" y="14727"/>
                    <a:pt x="109365" y="14757"/>
                  </a:cubicBezTo>
                  <a:cubicBezTo>
                    <a:pt x="109748" y="14719"/>
                    <a:pt x="110126" y="14686"/>
                    <a:pt x="110505" y="14652"/>
                  </a:cubicBezTo>
                  <a:close/>
                  <a:moveTo>
                    <a:pt x="110048" y="14885"/>
                  </a:moveTo>
                  <a:cubicBezTo>
                    <a:pt x="110100" y="14858"/>
                    <a:pt x="110153" y="14832"/>
                    <a:pt x="110205" y="14806"/>
                  </a:cubicBezTo>
                  <a:cubicBezTo>
                    <a:pt x="109823" y="14840"/>
                    <a:pt x="109436" y="14873"/>
                    <a:pt x="109050" y="14911"/>
                  </a:cubicBezTo>
                  <a:cubicBezTo>
                    <a:pt x="109001" y="14933"/>
                    <a:pt x="108956" y="14956"/>
                    <a:pt x="108911" y="14982"/>
                  </a:cubicBezTo>
                  <a:cubicBezTo>
                    <a:pt x="109290" y="14945"/>
                    <a:pt x="109672" y="14915"/>
                    <a:pt x="110048" y="14885"/>
                  </a:cubicBezTo>
                  <a:close/>
                  <a:moveTo>
                    <a:pt x="108596" y="15136"/>
                  </a:moveTo>
                  <a:cubicBezTo>
                    <a:pt x="108562" y="15155"/>
                    <a:pt x="108524" y="15173"/>
                    <a:pt x="108491" y="15188"/>
                  </a:cubicBezTo>
                  <a:cubicBezTo>
                    <a:pt x="108870" y="15158"/>
                    <a:pt x="109249" y="15128"/>
                    <a:pt x="109627" y="15102"/>
                  </a:cubicBezTo>
                  <a:cubicBezTo>
                    <a:pt x="109669" y="15080"/>
                    <a:pt x="109710" y="15057"/>
                    <a:pt x="109755" y="15035"/>
                  </a:cubicBezTo>
                  <a:cubicBezTo>
                    <a:pt x="109372" y="15068"/>
                    <a:pt x="108986" y="15102"/>
                    <a:pt x="108596" y="15136"/>
                  </a:cubicBezTo>
                  <a:close/>
                  <a:moveTo>
                    <a:pt x="108738" y="14997"/>
                  </a:moveTo>
                  <a:cubicBezTo>
                    <a:pt x="108783" y="14975"/>
                    <a:pt x="108828" y="14952"/>
                    <a:pt x="108873" y="14930"/>
                  </a:cubicBezTo>
                  <a:cubicBezTo>
                    <a:pt x="108502" y="14963"/>
                    <a:pt x="108130" y="15001"/>
                    <a:pt x="107759" y="15042"/>
                  </a:cubicBezTo>
                  <a:cubicBezTo>
                    <a:pt x="107718" y="15061"/>
                    <a:pt x="107680" y="15080"/>
                    <a:pt x="107639" y="15098"/>
                  </a:cubicBezTo>
                  <a:cubicBezTo>
                    <a:pt x="108007" y="15061"/>
                    <a:pt x="108374" y="15027"/>
                    <a:pt x="108738" y="14997"/>
                  </a:cubicBezTo>
                  <a:close/>
                  <a:moveTo>
                    <a:pt x="108326" y="15203"/>
                  </a:moveTo>
                  <a:cubicBezTo>
                    <a:pt x="108359" y="15185"/>
                    <a:pt x="108393" y="15170"/>
                    <a:pt x="108427" y="15151"/>
                  </a:cubicBezTo>
                  <a:cubicBezTo>
                    <a:pt x="108055" y="15185"/>
                    <a:pt x="107684" y="15222"/>
                    <a:pt x="107309" y="15260"/>
                  </a:cubicBezTo>
                  <a:cubicBezTo>
                    <a:pt x="107279" y="15275"/>
                    <a:pt x="107252" y="15286"/>
                    <a:pt x="107222" y="15301"/>
                  </a:cubicBezTo>
                  <a:cubicBezTo>
                    <a:pt x="107594" y="15267"/>
                    <a:pt x="107962" y="15234"/>
                    <a:pt x="108326" y="15203"/>
                  </a:cubicBezTo>
                  <a:close/>
                  <a:moveTo>
                    <a:pt x="107943" y="15399"/>
                  </a:moveTo>
                  <a:cubicBezTo>
                    <a:pt x="107969" y="15384"/>
                    <a:pt x="107995" y="15372"/>
                    <a:pt x="108018" y="15361"/>
                  </a:cubicBezTo>
                  <a:cubicBezTo>
                    <a:pt x="107646" y="15391"/>
                    <a:pt x="107271" y="15425"/>
                    <a:pt x="106896" y="15462"/>
                  </a:cubicBezTo>
                  <a:cubicBezTo>
                    <a:pt x="106881" y="15470"/>
                    <a:pt x="106866" y="15477"/>
                    <a:pt x="106847" y="15485"/>
                  </a:cubicBezTo>
                  <a:cubicBezTo>
                    <a:pt x="107215" y="15455"/>
                    <a:pt x="107583" y="15425"/>
                    <a:pt x="107943" y="15399"/>
                  </a:cubicBezTo>
                  <a:close/>
                  <a:moveTo>
                    <a:pt x="106525" y="15646"/>
                  </a:moveTo>
                  <a:cubicBezTo>
                    <a:pt x="106521" y="15646"/>
                    <a:pt x="106513" y="15650"/>
                    <a:pt x="106506" y="15654"/>
                  </a:cubicBezTo>
                  <a:cubicBezTo>
                    <a:pt x="106873" y="15627"/>
                    <a:pt x="107237" y="15601"/>
                    <a:pt x="107594" y="15575"/>
                  </a:cubicBezTo>
                  <a:cubicBezTo>
                    <a:pt x="107613" y="15567"/>
                    <a:pt x="107628" y="15560"/>
                    <a:pt x="107643" y="15552"/>
                  </a:cubicBezTo>
                  <a:cubicBezTo>
                    <a:pt x="107271" y="15582"/>
                    <a:pt x="106900" y="15612"/>
                    <a:pt x="106525" y="15646"/>
                  </a:cubicBezTo>
                  <a:close/>
                  <a:moveTo>
                    <a:pt x="106671" y="15500"/>
                  </a:moveTo>
                  <a:cubicBezTo>
                    <a:pt x="106686" y="15492"/>
                    <a:pt x="106701" y="15485"/>
                    <a:pt x="106716" y="15477"/>
                  </a:cubicBezTo>
                  <a:cubicBezTo>
                    <a:pt x="106344" y="15515"/>
                    <a:pt x="105973" y="15549"/>
                    <a:pt x="105598" y="15590"/>
                  </a:cubicBezTo>
                  <a:cubicBezTo>
                    <a:pt x="105590" y="15594"/>
                    <a:pt x="105583" y="15594"/>
                    <a:pt x="105575" y="15597"/>
                  </a:cubicBezTo>
                  <a:cubicBezTo>
                    <a:pt x="105943" y="15564"/>
                    <a:pt x="106311" y="15530"/>
                    <a:pt x="106671" y="15500"/>
                  </a:cubicBezTo>
                  <a:close/>
                  <a:moveTo>
                    <a:pt x="105617" y="16641"/>
                  </a:moveTo>
                  <a:cubicBezTo>
                    <a:pt x="105729" y="16577"/>
                    <a:pt x="105849" y="16513"/>
                    <a:pt x="105962" y="16449"/>
                  </a:cubicBezTo>
                  <a:cubicBezTo>
                    <a:pt x="105654" y="16438"/>
                    <a:pt x="105331" y="16430"/>
                    <a:pt x="105001" y="16427"/>
                  </a:cubicBezTo>
                  <a:cubicBezTo>
                    <a:pt x="104930" y="16468"/>
                    <a:pt x="104859" y="16505"/>
                    <a:pt x="104787" y="16543"/>
                  </a:cubicBezTo>
                  <a:cubicBezTo>
                    <a:pt x="105076" y="16569"/>
                    <a:pt x="105354" y="16603"/>
                    <a:pt x="105617" y="16641"/>
                  </a:cubicBezTo>
                  <a:close/>
                  <a:moveTo>
                    <a:pt x="104555" y="17245"/>
                  </a:moveTo>
                  <a:cubicBezTo>
                    <a:pt x="104836" y="17083"/>
                    <a:pt x="105118" y="16918"/>
                    <a:pt x="105403" y="16761"/>
                  </a:cubicBezTo>
                  <a:cubicBezTo>
                    <a:pt x="105133" y="16723"/>
                    <a:pt x="104847" y="16693"/>
                    <a:pt x="104547" y="16671"/>
                  </a:cubicBezTo>
                  <a:cubicBezTo>
                    <a:pt x="104345" y="16779"/>
                    <a:pt x="104142" y="16888"/>
                    <a:pt x="103939" y="16997"/>
                  </a:cubicBezTo>
                  <a:cubicBezTo>
                    <a:pt x="104168" y="17072"/>
                    <a:pt x="104375" y="17151"/>
                    <a:pt x="104555" y="17245"/>
                  </a:cubicBezTo>
                  <a:close/>
                  <a:moveTo>
                    <a:pt x="102472" y="19304"/>
                  </a:moveTo>
                  <a:cubicBezTo>
                    <a:pt x="102472" y="19319"/>
                    <a:pt x="102472" y="19334"/>
                    <a:pt x="102472" y="19349"/>
                  </a:cubicBezTo>
                  <a:cubicBezTo>
                    <a:pt x="103287" y="18794"/>
                    <a:pt x="104123" y="18254"/>
                    <a:pt x="104982" y="17725"/>
                  </a:cubicBezTo>
                  <a:cubicBezTo>
                    <a:pt x="104851" y="17594"/>
                    <a:pt x="104679" y="17473"/>
                    <a:pt x="104465" y="17368"/>
                  </a:cubicBezTo>
                  <a:cubicBezTo>
                    <a:pt x="103759" y="17777"/>
                    <a:pt x="103065" y="18201"/>
                    <a:pt x="102386" y="18629"/>
                  </a:cubicBezTo>
                  <a:cubicBezTo>
                    <a:pt x="102442" y="18847"/>
                    <a:pt x="102472" y="19072"/>
                    <a:pt x="102472" y="19304"/>
                  </a:cubicBezTo>
                  <a:close/>
                  <a:moveTo>
                    <a:pt x="102274" y="20445"/>
                  </a:moveTo>
                  <a:cubicBezTo>
                    <a:pt x="103279" y="19698"/>
                    <a:pt x="104315" y="18974"/>
                    <a:pt x="105388" y="18273"/>
                  </a:cubicBezTo>
                  <a:cubicBezTo>
                    <a:pt x="105290" y="18108"/>
                    <a:pt x="105174" y="17946"/>
                    <a:pt x="105039" y="17789"/>
                  </a:cubicBezTo>
                  <a:lnTo>
                    <a:pt x="105095" y="17740"/>
                  </a:lnTo>
                  <a:lnTo>
                    <a:pt x="105039" y="17789"/>
                  </a:lnTo>
                  <a:cubicBezTo>
                    <a:pt x="105031" y="17781"/>
                    <a:pt x="105027" y="17777"/>
                    <a:pt x="105024" y="17770"/>
                  </a:cubicBezTo>
                  <a:cubicBezTo>
                    <a:pt x="104150" y="18306"/>
                    <a:pt x="103298" y="18858"/>
                    <a:pt x="102469" y="19424"/>
                  </a:cubicBezTo>
                  <a:cubicBezTo>
                    <a:pt x="102454" y="19751"/>
                    <a:pt x="102390" y="20092"/>
                    <a:pt x="102274" y="20445"/>
                  </a:cubicBezTo>
                  <a:close/>
                  <a:moveTo>
                    <a:pt x="90278" y="32511"/>
                  </a:moveTo>
                  <a:cubicBezTo>
                    <a:pt x="93415" y="28163"/>
                    <a:pt x="97340" y="24156"/>
                    <a:pt x="101951" y="20689"/>
                  </a:cubicBezTo>
                  <a:cubicBezTo>
                    <a:pt x="101985" y="20663"/>
                    <a:pt x="102022" y="20636"/>
                    <a:pt x="102056" y="20610"/>
                  </a:cubicBezTo>
                  <a:cubicBezTo>
                    <a:pt x="102198" y="20231"/>
                    <a:pt x="102285" y="19871"/>
                    <a:pt x="102311" y="19533"/>
                  </a:cubicBezTo>
                  <a:cubicBezTo>
                    <a:pt x="101497" y="20089"/>
                    <a:pt x="100705" y="20663"/>
                    <a:pt x="99940" y="21248"/>
                  </a:cubicBezTo>
                  <a:cubicBezTo>
                    <a:pt x="94702" y="25210"/>
                    <a:pt x="90387" y="29885"/>
                    <a:pt x="87160" y="34958"/>
                  </a:cubicBezTo>
                  <a:cubicBezTo>
                    <a:pt x="88218" y="34136"/>
                    <a:pt x="89262" y="33318"/>
                    <a:pt x="90278" y="32511"/>
                  </a:cubicBezTo>
                  <a:close/>
                  <a:moveTo>
                    <a:pt x="83720" y="41452"/>
                  </a:moveTo>
                  <a:cubicBezTo>
                    <a:pt x="84466" y="40856"/>
                    <a:pt x="85224" y="40259"/>
                    <a:pt x="85986" y="39659"/>
                  </a:cubicBezTo>
                  <a:cubicBezTo>
                    <a:pt x="87108" y="37359"/>
                    <a:pt x="88436" y="35119"/>
                    <a:pt x="89959" y="32958"/>
                  </a:cubicBezTo>
                  <a:cubicBezTo>
                    <a:pt x="88965" y="33742"/>
                    <a:pt x="87948" y="34538"/>
                    <a:pt x="86924" y="35337"/>
                  </a:cubicBezTo>
                  <a:cubicBezTo>
                    <a:pt x="85686" y="37322"/>
                    <a:pt x="84617" y="39366"/>
                    <a:pt x="83720" y="41452"/>
                  </a:cubicBezTo>
                  <a:moveTo>
                    <a:pt x="82662" y="42297"/>
                  </a:moveTo>
                  <a:cubicBezTo>
                    <a:pt x="82977" y="42042"/>
                    <a:pt x="83300" y="41786"/>
                    <a:pt x="83622" y="41531"/>
                  </a:cubicBezTo>
                  <a:cubicBezTo>
                    <a:pt x="84504" y="39456"/>
                    <a:pt x="85566" y="37419"/>
                    <a:pt x="86785" y="35446"/>
                  </a:cubicBezTo>
                  <a:cubicBezTo>
                    <a:pt x="85900" y="36136"/>
                    <a:pt x="85007" y="36830"/>
                    <a:pt x="84117" y="37528"/>
                  </a:cubicBezTo>
                  <a:cubicBezTo>
                    <a:pt x="83101" y="39389"/>
                    <a:pt x="82226" y="41295"/>
                    <a:pt x="81510" y="43227"/>
                  </a:cubicBezTo>
                  <a:cubicBezTo>
                    <a:pt x="81889" y="42923"/>
                    <a:pt x="82271" y="42612"/>
                    <a:pt x="82662" y="42297"/>
                  </a:cubicBezTo>
                  <a:close/>
                  <a:moveTo>
                    <a:pt x="80047" y="48093"/>
                  </a:moveTo>
                  <a:cubicBezTo>
                    <a:pt x="80617" y="47658"/>
                    <a:pt x="81195" y="47216"/>
                    <a:pt x="81780" y="46758"/>
                  </a:cubicBezTo>
                  <a:cubicBezTo>
                    <a:pt x="82245" y="45092"/>
                    <a:pt x="82819" y="43445"/>
                    <a:pt x="83498" y="41816"/>
                  </a:cubicBezTo>
                  <a:cubicBezTo>
                    <a:pt x="83251" y="42015"/>
                    <a:pt x="82999" y="42214"/>
                    <a:pt x="82756" y="42413"/>
                  </a:cubicBezTo>
                  <a:cubicBezTo>
                    <a:pt x="82298" y="42781"/>
                    <a:pt x="81851" y="43145"/>
                    <a:pt x="81409" y="43501"/>
                  </a:cubicBezTo>
                  <a:cubicBezTo>
                    <a:pt x="80861" y="45017"/>
                    <a:pt x="80403" y="46548"/>
                    <a:pt x="80047" y="48093"/>
                  </a:cubicBezTo>
                  <a:close/>
                  <a:moveTo>
                    <a:pt x="79968" y="48150"/>
                  </a:moveTo>
                  <a:cubicBezTo>
                    <a:pt x="80324" y="46611"/>
                    <a:pt x="80771" y="45088"/>
                    <a:pt x="81315" y="43576"/>
                  </a:cubicBezTo>
                  <a:cubicBezTo>
                    <a:pt x="80662" y="44109"/>
                    <a:pt x="80020" y="44627"/>
                    <a:pt x="79394" y="45129"/>
                  </a:cubicBezTo>
                  <a:cubicBezTo>
                    <a:pt x="78962" y="46533"/>
                    <a:pt x="78613" y="47947"/>
                    <a:pt x="78351" y="49365"/>
                  </a:cubicBezTo>
                  <a:cubicBezTo>
                    <a:pt x="78883" y="48971"/>
                    <a:pt x="79424" y="48566"/>
                    <a:pt x="79968" y="48150"/>
                  </a:cubicBezTo>
                  <a:moveTo>
                    <a:pt x="77870" y="52949"/>
                  </a:moveTo>
                  <a:cubicBezTo>
                    <a:pt x="78339" y="52645"/>
                    <a:pt x="78812" y="52333"/>
                    <a:pt x="79289" y="52011"/>
                  </a:cubicBezTo>
                  <a:cubicBezTo>
                    <a:pt x="79439" y="50795"/>
                    <a:pt x="79649" y="49583"/>
                    <a:pt x="79919" y="48375"/>
                  </a:cubicBezTo>
                  <a:cubicBezTo>
                    <a:pt x="79375" y="48788"/>
                    <a:pt x="78842" y="49189"/>
                    <a:pt x="78313" y="49579"/>
                  </a:cubicBezTo>
                  <a:cubicBezTo>
                    <a:pt x="78114" y="50697"/>
                    <a:pt x="77964" y="51823"/>
                    <a:pt x="77870" y="52949"/>
                  </a:cubicBezTo>
                  <a:close/>
                  <a:moveTo>
                    <a:pt x="76437" y="53857"/>
                  </a:moveTo>
                  <a:cubicBezTo>
                    <a:pt x="76891" y="53579"/>
                    <a:pt x="77345" y="53290"/>
                    <a:pt x="77803" y="52994"/>
                  </a:cubicBezTo>
                  <a:cubicBezTo>
                    <a:pt x="77893" y="51872"/>
                    <a:pt x="78039" y="50750"/>
                    <a:pt x="78238" y="49636"/>
                  </a:cubicBezTo>
                  <a:cubicBezTo>
                    <a:pt x="77724" y="50015"/>
                    <a:pt x="77214" y="50386"/>
                    <a:pt x="76711" y="50746"/>
                  </a:cubicBezTo>
                  <a:cubicBezTo>
                    <a:pt x="76572" y="51778"/>
                    <a:pt x="76482" y="52817"/>
                    <a:pt x="76437" y="53857"/>
                  </a:cubicBezTo>
                  <a:close/>
                  <a:moveTo>
                    <a:pt x="75060" y="54682"/>
                  </a:moveTo>
                  <a:cubicBezTo>
                    <a:pt x="75495" y="54431"/>
                    <a:pt x="75931" y="54168"/>
                    <a:pt x="76370" y="53898"/>
                  </a:cubicBezTo>
                  <a:cubicBezTo>
                    <a:pt x="76411" y="52862"/>
                    <a:pt x="76501" y="51830"/>
                    <a:pt x="76636" y="50799"/>
                  </a:cubicBezTo>
                  <a:cubicBezTo>
                    <a:pt x="76148" y="51148"/>
                    <a:pt x="75668" y="51485"/>
                    <a:pt x="75191" y="51812"/>
                  </a:cubicBezTo>
                  <a:cubicBezTo>
                    <a:pt x="75105" y="52768"/>
                    <a:pt x="75064" y="53725"/>
                    <a:pt x="75060" y="54682"/>
                  </a:cubicBezTo>
                  <a:close/>
                  <a:moveTo>
                    <a:pt x="73736" y="55436"/>
                  </a:moveTo>
                  <a:cubicBezTo>
                    <a:pt x="74152" y="55207"/>
                    <a:pt x="74572" y="54967"/>
                    <a:pt x="74993" y="54723"/>
                  </a:cubicBezTo>
                  <a:cubicBezTo>
                    <a:pt x="74993" y="53770"/>
                    <a:pt x="75034" y="52817"/>
                    <a:pt x="75116" y="51864"/>
                  </a:cubicBezTo>
                  <a:cubicBezTo>
                    <a:pt x="74655" y="52179"/>
                    <a:pt x="74197" y="52487"/>
                    <a:pt x="73743" y="52787"/>
                  </a:cubicBezTo>
                  <a:cubicBezTo>
                    <a:pt x="73721" y="53256"/>
                    <a:pt x="73713" y="53729"/>
                    <a:pt x="73713" y="54198"/>
                  </a:cubicBezTo>
                  <a:cubicBezTo>
                    <a:pt x="73713" y="54611"/>
                    <a:pt x="73721" y="55023"/>
                    <a:pt x="73736" y="55436"/>
                  </a:cubicBezTo>
                  <a:close/>
                  <a:moveTo>
                    <a:pt x="72880" y="56055"/>
                  </a:moveTo>
                  <a:cubicBezTo>
                    <a:pt x="72745" y="56130"/>
                    <a:pt x="72606" y="56202"/>
                    <a:pt x="72467" y="56273"/>
                  </a:cubicBezTo>
                  <a:cubicBezTo>
                    <a:pt x="72524" y="56956"/>
                    <a:pt x="72606" y="57639"/>
                    <a:pt x="72708" y="58321"/>
                  </a:cubicBezTo>
                  <a:cubicBezTo>
                    <a:pt x="73087" y="58164"/>
                    <a:pt x="73466" y="58003"/>
                    <a:pt x="73844" y="57834"/>
                  </a:cubicBezTo>
                  <a:cubicBezTo>
                    <a:pt x="73762" y="57102"/>
                    <a:pt x="73706" y="56370"/>
                    <a:pt x="73672" y="55635"/>
                  </a:cubicBezTo>
                  <a:cubicBezTo>
                    <a:pt x="73409" y="55778"/>
                    <a:pt x="73143" y="55920"/>
                    <a:pt x="72880" y="56055"/>
                  </a:cubicBezTo>
                  <a:close/>
                  <a:moveTo>
                    <a:pt x="72456" y="56115"/>
                  </a:moveTo>
                  <a:cubicBezTo>
                    <a:pt x="72576" y="56055"/>
                    <a:pt x="72696" y="55991"/>
                    <a:pt x="72816" y="55928"/>
                  </a:cubicBezTo>
                  <a:cubicBezTo>
                    <a:pt x="73098" y="55781"/>
                    <a:pt x="73379" y="55627"/>
                    <a:pt x="73664" y="55474"/>
                  </a:cubicBezTo>
                  <a:cubicBezTo>
                    <a:pt x="73649" y="55050"/>
                    <a:pt x="73638" y="54622"/>
                    <a:pt x="73638" y="54198"/>
                  </a:cubicBezTo>
                  <a:cubicBezTo>
                    <a:pt x="73638" y="53744"/>
                    <a:pt x="73649" y="53290"/>
                    <a:pt x="73668" y="52836"/>
                  </a:cubicBezTo>
                  <a:cubicBezTo>
                    <a:pt x="73229" y="53125"/>
                    <a:pt x="72794" y="53403"/>
                    <a:pt x="72359" y="53673"/>
                  </a:cubicBezTo>
                  <a:cubicBezTo>
                    <a:pt x="72359" y="54487"/>
                    <a:pt x="72392" y="55301"/>
                    <a:pt x="72456" y="56115"/>
                  </a:cubicBezTo>
                  <a:close/>
                  <a:moveTo>
                    <a:pt x="71214" y="56731"/>
                  </a:moveTo>
                  <a:cubicBezTo>
                    <a:pt x="71605" y="56543"/>
                    <a:pt x="71991" y="56352"/>
                    <a:pt x="72385" y="56153"/>
                  </a:cubicBezTo>
                  <a:cubicBezTo>
                    <a:pt x="72317" y="55342"/>
                    <a:pt x="72287" y="54532"/>
                    <a:pt x="72284" y="53718"/>
                  </a:cubicBezTo>
                  <a:cubicBezTo>
                    <a:pt x="71863" y="53980"/>
                    <a:pt x="71447" y="54232"/>
                    <a:pt x="71030" y="54476"/>
                  </a:cubicBezTo>
                  <a:cubicBezTo>
                    <a:pt x="71064" y="55226"/>
                    <a:pt x="71128" y="55980"/>
                    <a:pt x="71214" y="56731"/>
                  </a:cubicBezTo>
                  <a:close/>
                  <a:moveTo>
                    <a:pt x="70955" y="54521"/>
                  </a:moveTo>
                  <a:cubicBezTo>
                    <a:pt x="70651" y="54697"/>
                    <a:pt x="70348" y="54870"/>
                    <a:pt x="70044" y="55038"/>
                  </a:cubicBezTo>
                  <a:cubicBezTo>
                    <a:pt x="69946" y="55091"/>
                    <a:pt x="69852" y="55147"/>
                    <a:pt x="69755" y="55200"/>
                  </a:cubicBezTo>
                  <a:cubicBezTo>
                    <a:pt x="69815" y="55894"/>
                    <a:pt x="69901" y="56588"/>
                    <a:pt x="70014" y="57278"/>
                  </a:cubicBezTo>
                  <a:cubicBezTo>
                    <a:pt x="70389" y="57113"/>
                    <a:pt x="70764" y="56944"/>
                    <a:pt x="71143" y="56764"/>
                  </a:cubicBezTo>
                  <a:cubicBezTo>
                    <a:pt x="71053" y="56018"/>
                    <a:pt x="70989" y="55267"/>
                    <a:pt x="70955" y="54521"/>
                  </a:cubicBezTo>
                  <a:close/>
                  <a:moveTo>
                    <a:pt x="69740" y="55038"/>
                  </a:moveTo>
                  <a:cubicBezTo>
                    <a:pt x="69819" y="54997"/>
                    <a:pt x="69894" y="54952"/>
                    <a:pt x="69972" y="54911"/>
                  </a:cubicBezTo>
                  <a:cubicBezTo>
                    <a:pt x="70295" y="54731"/>
                    <a:pt x="70621" y="54543"/>
                    <a:pt x="70948" y="54352"/>
                  </a:cubicBezTo>
                  <a:cubicBezTo>
                    <a:pt x="70933" y="53939"/>
                    <a:pt x="70925" y="53526"/>
                    <a:pt x="70925" y="53114"/>
                  </a:cubicBezTo>
                  <a:cubicBezTo>
                    <a:pt x="70925" y="52611"/>
                    <a:pt x="70937" y="52112"/>
                    <a:pt x="70959" y="51613"/>
                  </a:cubicBezTo>
                  <a:cubicBezTo>
                    <a:pt x="70516" y="51924"/>
                    <a:pt x="70077" y="52228"/>
                    <a:pt x="69638" y="52521"/>
                  </a:cubicBezTo>
                  <a:cubicBezTo>
                    <a:pt x="69638" y="52540"/>
                    <a:pt x="69638" y="52555"/>
                    <a:pt x="69638" y="52573"/>
                  </a:cubicBezTo>
                  <a:cubicBezTo>
                    <a:pt x="69638" y="53395"/>
                    <a:pt x="69672" y="54217"/>
                    <a:pt x="69740" y="55038"/>
                  </a:cubicBezTo>
                  <a:close/>
                  <a:moveTo>
                    <a:pt x="67699" y="58205"/>
                  </a:moveTo>
                  <a:cubicBezTo>
                    <a:pt x="68055" y="58078"/>
                    <a:pt x="68408" y="57942"/>
                    <a:pt x="68764" y="57800"/>
                  </a:cubicBezTo>
                  <a:cubicBezTo>
                    <a:pt x="68637" y="57166"/>
                    <a:pt x="68528" y="56528"/>
                    <a:pt x="68445" y="55886"/>
                  </a:cubicBezTo>
                  <a:cubicBezTo>
                    <a:pt x="68074" y="56074"/>
                    <a:pt x="67702" y="56254"/>
                    <a:pt x="67331" y="56427"/>
                  </a:cubicBezTo>
                  <a:cubicBezTo>
                    <a:pt x="67432" y="57019"/>
                    <a:pt x="67556" y="57612"/>
                    <a:pt x="67699" y="58205"/>
                  </a:cubicBezTo>
                  <a:moveTo>
                    <a:pt x="66172" y="56937"/>
                  </a:moveTo>
                  <a:cubicBezTo>
                    <a:pt x="66292" y="57488"/>
                    <a:pt x="66430" y="58036"/>
                    <a:pt x="66584" y="58584"/>
                  </a:cubicBezTo>
                  <a:cubicBezTo>
                    <a:pt x="66929" y="58472"/>
                    <a:pt x="67275" y="58355"/>
                    <a:pt x="67620" y="58231"/>
                  </a:cubicBezTo>
                  <a:cubicBezTo>
                    <a:pt x="67477" y="57642"/>
                    <a:pt x="67353" y="57053"/>
                    <a:pt x="67248" y="56460"/>
                  </a:cubicBezTo>
                  <a:cubicBezTo>
                    <a:pt x="66892" y="56629"/>
                    <a:pt x="66532" y="56787"/>
                    <a:pt x="66172" y="56937"/>
                  </a:cubicBezTo>
                  <a:close/>
                  <a:moveTo>
                    <a:pt x="65796" y="54855"/>
                  </a:moveTo>
                  <a:cubicBezTo>
                    <a:pt x="65890" y="55504"/>
                    <a:pt x="66003" y="56149"/>
                    <a:pt x="66142" y="56791"/>
                  </a:cubicBezTo>
                  <a:cubicBezTo>
                    <a:pt x="66502" y="56641"/>
                    <a:pt x="66862" y="56479"/>
                    <a:pt x="67222" y="56310"/>
                  </a:cubicBezTo>
                  <a:cubicBezTo>
                    <a:pt x="67106" y="55612"/>
                    <a:pt x="67012" y="54915"/>
                    <a:pt x="66944" y="54209"/>
                  </a:cubicBezTo>
                  <a:cubicBezTo>
                    <a:pt x="66562" y="54434"/>
                    <a:pt x="66179" y="54648"/>
                    <a:pt x="65796" y="54855"/>
                  </a:cubicBezTo>
                  <a:moveTo>
                    <a:pt x="65008" y="57245"/>
                  </a:moveTo>
                  <a:cubicBezTo>
                    <a:pt x="65357" y="57113"/>
                    <a:pt x="65706" y="56971"/>
                    <a:pt x="66059" y="56824"/>
                  </a:cubicBezTo>
                  <a:cubicBezTo>
                    <a:pt x="65920" y="56187"/>
                    <a:pt x="65808" y="55545"/>
                    <a:pt x="65714" y="54900"/>
                  </a:cubicBezTo>
                  <a:cubicBezTo>
                    <a:pt x="65346" y="55098"/>
                    <a:pt x="64978" y="55286"/>
                    <a:pt x="64611" y="55470"/>
                  </a:cubicBezTo>
                  <a:cubicBezTo>
                    <a:pt x="64723" y="56063"/>
                    <a:pt x="64855" y="56656"/>
                    <a:pt x="65008" y="57245"/>
                  </a:cubicBezTo>
                  <a:close/>
                  <a:moveTo>
                    <a:pt x="63463" y="56006"/>
                  </a:moveTo>
                  <a:cubicBezTo>
                    <a:pt x="63594" y="56554"/>
                    <a:pt x="63740" y="57095"/>
                    <a:pt x="63902" y="57639"/>
                  </a:cubicBezTo>
                  <a:cubicBezTo>
                    <a:pt x="64243" y="57522"/>
                    <a:pt x="64584" y="57402"/>
                    <a:pt x="64922" y="57275"/>
                  </a:cubicBezTo>
                  <a:cubicBezTo>
                    <a:pt x="64772" y="56689"/>
                    <a:pt x="64641" y="56100"/>
                    <a:pt x="64528" y="55511"/>
                  </a:cubicBezTo>
                  <a:cubicBezTo>
                    <a:pt x="64172" y="55684"/>
                    <a:pt x="63819" y="55849"/>
                    <a:pt x="63463" y="56006"/>
                  </a:cubicBezTo>
                  <a:moveTo>
                    <a:pt x="63429" y="55860"/>
                  </a:moveTo>
                  <a:cubicBezTo>
                    <a:pt x="63785" y="55699"/>
                    <a:pt x="64142" y="55534"/>
                    <a:pt x="64498" y="55357"/>
                  </a:cubicBezTo>
                  <a:cubicBezTo>
                    <a:pt x="64371" y="54652"/>
                    <a:pt x="64269" y="53943"/>
                    <a:pt x="64194" y="53230"/>
                  </a:cubicBezTo>
                  <a:cubicBezTo>
                    <a:pt x="63815" y="53470"/>
                    <a:pt x="63436" y="53699"/>
                    <a:pt x="63057" y="53917"/>
                  </a:cubicBezTo>
                  <a:cubicBezTo>
                    <a:pt x="63159" y="54566"/>
                    <a:pt x="63283" y="55215"/>
                    <a:pt x="63429" y="55860"/>
                  </a:cubicBezTo>
                  <a:close/>
                  <a:moveTo>
                    <a:pt x="62821" y="57976"/>
                  </a:moveTo>
                  <a:cubicBezTo>
                    <a:pt x="63155" y="57879"/>
                    <a:pt x="63485" y="57777"/>
                    <a:pt x="63815" y="57665"/>
                  </a:cubicBezTo>
                  <a:cubicBezTo>
                    <a:pt x="63650" y="57128"/>
                    <a:pt x="63508" y="56588"/>
                    <a:pt x="63376" y="56044"/>
                  </a:cubicBezTo>
                  <a:cubicBezTo>
                    <a:pt x="63035" y="56198"/>
                    <a:pt x="62690" y="56340"/>
                    <a:pt x="62348" y="56475"/>
                  </a:cubicBezTo>
                  <a:cubicBezTo>
                    <a:pt x="62491" y="56978"/>
                    <a:pt x="62648" y="57477"/>
                    <a:pt x="62821" y="57976"/>
                  </a:cubicBezTo>
                  <a:moveTo>
                    <a:pt x="61763" y="58258"/>
                  </a:moveTo>
                  <a:cubicBezTo>
                    <a:pt x="62086" y="58179"/>
                    <a:pt x="62408" y="58093"/>
                    <a:pt x="62731" y="58003"/>
                  </a:cubicBezTo>
                  <a:cubicBezTo>
                    <a:pt x="62558" y="57507"/>
                    <a:pt x="62401" y="57008"/>
                    <a:pt x="62258" y="56509"/>
                  </a:cubicBezTo>
                  <a:cubicBezTo>
                    <a:pt x="61924" y="56641"/>
                    <a:pt x="61594" y="56764"/>
                    <a:pt x="61260" y="56881"/>
                  </a:cubicBezTo>
                  <a:cubicBezTo>
                    <a:pt x="61414" y="57342"/>
                    <a:pt x="61579" y="57800"/>
                    <a:pt x="61763" y="58258"/>
                  </a:cubicBezTo>
                  <a:close/>
                  <a:moveTo>
                    <a:pt x="60195" y="57222"/>
                  </a:moveTo>
                  <a:cubicBezTo>
                    <a:pt x="60360" y="57646"/>
                    <a:pt x="60532" y="58070"/>
                    <a:pt x="60720" y="58494"/>
                  </a:cubicBezTo>
                  <a:cubicBezTo>
                    <a:pt x="61035" y="58430"/>
                    <a:pt x="61350" y="58359"/>
                    <a:pt x="61665" y="58284"/>
                  </a:cubicBezTo>
                  <a:cubicBezTo>
                    <a:pt x="61485" y="57826"/>
                    <a:pt x="61320" y="57368"/>
                    <a:pt x="61166" y="56911"/>
                  </a:cubicBezTo>
                  <a:cubicBezTo>
                    <a:pt x="60844" y="57019"/>
                    <a:pt x="60521" y="57125"/>
                    <a:pt x="60195" y="57222"/>
                  </a:cubicBezTo>
                  <a:close/>
                  <a:moveTo>
                    <a:pt x="59639" y="55616"/>
                  </a:moveTo>
                  <a:cubicBezTo>
                    <a:pt x="59793" y="56108"/>
                    <a:pt x="59958" y="56596"/>
                    <a:pt x="60142" y="57080"/>
                  </a:cubicBezTo>
                  <a:cubicBezTo>
                    <a:pt x="60469" y="56982"/>
                    <a:pt x="60795" y="56881"/>
                    <a:pt x="61121" y="56768"/>
                  </a:cubicBezTo>
                  <a:cubicBezTo>
                    <a:pt x="60945" y="56239"/>
                    <a:pt x="60791" y="55706"/>
                    <a:pt x="60656" y="55174"/>
                  </a:cubicBezTo>
                  <a:cubicBezTo>
                    <a:pt x="60318" y="55327"/>
                    <a:pt x="59981" y="55477"/>
                    <a:pt x="59639" y="55616"/>
                  </a:cubicBezTo>
                  <a:close/>
                  <a:moveTo>
                    <a:pt x="59594" y="55470"/>
                  </a:moveTo>
                  <a:cubicBezTo>
                    <a:pt x="59939" y="55327"/>
                    <a:pt x="60277" y="55181"/>
                    <a:pt x="60615" y="55023"/>
                  </a:cubicBezTo>
                  <a:cubicBezTo>
                    <a:pt x="60457" y="54386"/>
                    <a:pt x="60322" y="53744"/>
                    <a:pt x="60213" y="53102"/>
                  </a:cubicBezTo>
                  <a:cubicBezTo>
                    <a:pt x="59857" y="53320"/>
                    <a:pt x="59497" y="53530"/>
                    <a:pt x="59140" y="53729"/>
                  </a:cubicBezTo>
                  <a:cubicBezTo>
                    <a:pt x="59268" y="54314"/>
                    <a:pt x="59422" y="54892"/>
                    <a:pt x="59594" y="55470"/>
                  </a:cubicBezTo>
                  <a:close/>
                  <a:moveTo>
                    <a:pt x="58015" y="54318"/>
                  </a:moveTo>
                  <a:cubicBezTo>
                    <a:pt x="58165" y="54843"/>
                    <a:pt x="58330" y="55365"/>
                    <a:pt x="58514" y="55886"/>
                  </a:cubicBezTo>
                  <a:cubicBezTo>
                    <a:pt x="58844" y="55766"/>
                    <a:pt x="59174" y="55643"/>
                    <a:pt x="59504" y="55507"/>
                  </a:cubicBezTo>
                  <a:cubicBezTo>
                    <a:pt x="59332" y="54933"/>
                    <a:pt x="59178" y="54359"/>
                    <a:pt x="59046" y="53782"/>
                  </a:cubicBezTo>
                  <a:cubicBezTo>
                    <a:pt x="58705" y="53969"/>
                    <a:pt x="58364" y="54149"/>
                    <a:pt x="58015" y="54318"/>
                  </a:cubicBezTo>
                  <a:close/>
                  <a:moveTo>
                    <a:pt x="57534" y="52254"/>
                  </a:moveTo>
                  <a:cubicBezTo>
                    <a:pt x="57654" y="52896"/>
                    <a:pt x="57801" y="53534"/>
                    <a:pt x="57973" y="54164"/>
                  </a:cubicBezTo>
                  <a:cubicBezTo>
                    <a:pt x="58322" y="53995"/>
                    <a:pt x="58668" y="53815"/>
                    <a:pt x="59013" y="53624"/>
                  </a:cubicBezTo>
                  <a:cubicBezTo>
                    <a:pt x="58859" y="52911"/>
                    <a:pt x="58735" y="52194"/>
                    <a:pt x="58645" y="51478"/>
                  </a:cubicBezTo>
                  <a:cubicBezTo>
                    <a:pt x="58274" y="51752"/>
                    <a:pt x="57906" y="52011"/>
                    <a:pt x="57534" y="52254"/>
                  </a:cubicBezTo>
                  <a:moveTo>
                    <a:pt x="56878" y="54667"/>
                  </a:moveTo>
                  <a:cubicBezTo>
                    <a:pt x="57216" y="54524"/>
                    <a:pt x="57549" y="54374"/>
                    <a:pt x="57880" y="54213"/>
                  </a:cubicBezTo>
                  <a:cubicBezTo>
                    <a:pt x="57707" y="53583"/>
                    <a:pt x="57561" y="52952"/>
                    <a:pt x="57441" y="52318"/>
                  </a:cubicBezTo>
                  <a:cubicBezTo>
                    <a:pt x="57092" y="52547"/>
                    <a:pt x="56743" y="52765"/>
                    <a:pt x="56386" y="52975"/>
                  </a:cubicBezTo>
                  <a:cubicBezTo>
                    <a:pt x="56529" y="53541"/>
                    <a:pt x="56690" y="54108"/>
                    <a:pt x="56878" y="54667"/>
                  </a:cubicBezTo>
                  <a:close/>
                  <a:moveTo>
                    <a:pt x="55279" y="53575"/>
                  </a:moveTo>
                  <a:cubicBezTo>
                    <a:pt x="55437" y="54082"/>
                    <a:pt x="55613" y="54588"/>
                    <a:pt x="55809" y="55087"/>
                  </a:cubicBezTo>
                  <a:cubicBezTo>
                    <a:pt x="56135" y="54971"/>
                    <a:pt x="56461" y="54843"/>
                    <a:pt x="56780" y="54708"/>
                  </a:cubicBezTo>
                  <a:cubicBezTo>
                    <a:pt x="56596" y="54153"/>
                    <a:pt x="56435" y="53590"/>
                    <a:pt x="56293" y="53027"/>
                  </a:cubicBezTo>
                  <a:cubicBezTo>
                    <a:pt x="55959" y="53222"/>
                    <a:pt x="55621" y="53403"/>
                    <a:pt x="55279" y="53575"/>
                  </a:cubicBezTo>
                  <a:close/>
                  <a:moveTo>
                    <a:pt x="54754" y="51572"/>
                  </a:moveTo>
                  <a:cubicBezTo>
                    <a:pt x="54886" y="52191"/>
                    <a:pt x="55047" y="52810"/>
                    <a:pt x="55234" y="53425"/>
                  </a:cubicBezTo>
                  <a:cubicBezTo>
                    <a:pt x="55576" y="53249"/>
                    <a:pt x="55917" y="53065"/>
                    <a:pt x="56251" y="52870"/>
                  </a:cubicBezTo>
                  <a:cubicBezTo>
                    <a:pt x="56082" y="52168"/>
                    <a:pt x="55944" y="51463"/>
                    <a:pt x="55842" y="50754"/>
                  </a:cubicBezTo>
                  <a:cubicBezTo>
                    <a:pt x="55482" y="51039"/>
                    <a:pt x="55122" y="51313"/>
                    <a:pt x="54754" y="51572"/>
                  </a:cubicBezTo>
                  <a:moveTo>
                    <a:pt x="54720" y="51399"/>
                  </a:moveTo>
                  <a:cubicBezTo>
                    <a:pt x="55088" y="51136"/>
                    <a:pt x="55452" y="50862"/>
                    <a:pt x="55816" y="50570"/>
                  </a:cubicBezTo>
                  <a:cubicBezTo>
                    <a:pt x="55685" y="49594"/>
                    <a:pt x="55617" y="48619"/>
                    <a:pt x="55613" y="47643"/>
                  </a:cubicBezTo>
                  <a:cubicBezTo>
                    <a:pt x="55400" y="47872"/>
                    <a:pt x="55189" y="48097"/>
                    <a:pt x="54976" y="48319"/>
                  </a:cubicBezTo>
                  <a:cubicBezTo>
                    <a:pt x="54773" y="48532"/>
                    <a:pt x="54567" y="48739"/>
                    <a:pt x="54364" y="48941"/>
                  </a:cubicBezTo>
                  <a:cubicBezTo>
                    <a:pt x="54435" y="49763"/>
                    <a:pt x="54552" y="50585"/>
                    <a:pt x="54720" y="51399"/>
                  </a:cubicBezTo>
                  <a:moveTo>
                    <a:pt x="53130" y="50086"/>
                  </a:moveTo>
                  <a:cubicBezTo>
                    <a:pt x="53246" y="50776"/>
                    <a:pt x="53396" y="51467"/>
                    <a:pt x="53584" y="52153"/>
                  </a:cubicBezTo>
                  <a:cubicBezTo>
                    <a:pt x="53936" y="51936"/>
                    <a:pt x="54281" y="51710"/>
                    <a:pt x="54623" y="51467"/>
                  </a:cubicBezTo>
                  <a:cubicBezTo>
                    <a:pt x="54458" y="50660"/>
                    <a:pt x="54338" y="49849"/>
                    <a:pt x="54266" y="49039"/>
                  </a:cubicBezTo>
                  <a:cubicBezTo>
                    <a:pt x="53887" y="49407"/>
                    <a:pt x="53512" y="49756"/>
                    <a:pt x="53130" y="50086"/>
                  </a:cubicBezTo>
                  <a:moveTo>
                    <a:pt x="53096" y="49898"/>
                  </a:moveTo>
                  <a:cubicBezTo>
                    <a:pt x="53486" y="49561"/>
                    <a:pt x="53865" y="49204"/>
                    <a:pt x="54248" y="48829"/>
                  </a:cubicBezTo>
                  <a:cubicBezTo>
                    <a:pt x="54203" y="48281"/>
                    <a:pt x="54180" y="47733"/>
                    <a:pt x="54180" y="47189"/>
                  </a:cubicBezTo>
                  <a:cubicBezTo>
                    <a:pt x="54180" y="46480"/>
                    <a:pt x="54218" y="45771"/>
                    <a:pt x="54293" y="45066"/>
                  </a:cubicBezTo>
                  <a:cubicBezTo>
                    <a:pt x="53794" y="45718"/>
                    <a:pt x="53321" y="46334"/>
                    <a:pt x="52852" y="46919"/>
                  </a:cubicBezTo>
                  <a:cubicBezTo>
                    <a:pt x="52856" y="47913"/>
                    <a:pt x="52942" y="48908"/>
                    <a:pt x="53096" y="49898"/>
                  </a:cubicBezTo>
                  <a:moveTo>
                    <a:pt x="51929" y="50840"/>
                  </a:moveTo>
                  <a:cubicBezTo>
                    <a:pt x="52293" y="50570"/>
                    <a:pt x="52649" y="50285"/>
                    <a:pt x="52998" y="49984"/>
                  </a:cubicBezTo>
                  <a:cubicBezTo>
                    <a:pt x="52841" y="49009"/>
                    <a:pt x="52754" y="48030"/>
                    <a:pt x="52743" y="47050"/>
                  </a:cubicBezTo>
                  <a:cubicBezTo>
                    <a:pt x="52334" y="47553"/>
                    <a:pt x="51933" y="48026"/>
                    <a:pt x="51516" y="48476"/>
                  </a:cubicBezTo>
                  <a:cubicBezTo>
                    <a:pt x="51606" y="49264"/>
                    <a:pt x="51745" y="50056"/>
                    <a:pt x="51929" y="50840"/>
                  </a:cubicBezTo>
                  <a:close/>
                  <a:moveTo>
                    <a:pt x="51415" y="53267"/>
                  </a:moveTo>
                  <a:cubicBezTo>
                    <a:pt x="51745" y="53129"/>
                    <a:pt x="52068" y="52979"/>
                    <a:pt x="52387" y="52817"/>
                  </a:cubicBezTo>
                  <a:cubicBezTo>
                    <a:pt x="52188" y="52243"/>
                    <a:pt x="52019" y="51665"/>
                    <a:pt x="51873" y="51084"/>
                  </a:cubicBezTo>
                  <a:cubicBezTo>
                    <a:pt x="51546" y="51320"/>
                    <a:pt x="51212" y="51542"/>
                    <a:pt x="50863" y="51755"/>
                  </a:cubicBezTo>
                  <a:cubicBezTo>
                    <a:pt x="51028" y="52262"/>
                    <a:pt x="51212" y="52765"/>
                    <a:pt x="51415" y="53267"/>
                  </a:cubicBezTo>
                  <a:close/>
                  <a:moveTo>
                    <a:pt x="49790" y="52348"/>
                  </a:moveTo>
                  <a:cubicBezTo>
                    <a:pt x="49967" y="52791"/>
                    <a:pt x="50158" y="53234"/>
                    <a:pt x="50368" y="53669"/>
                  </a:cubicBezTo>
                  <a:cubicBezTo>
                    <a:pt x="50691" y="53560"/>
                    <a:pt x="51002" y="53440"/>
                    <a:pt x="51310" y="53313"/>
                  </a:cubicBezTo>
                  <a:cubicBezTo>
                    <a:pt x="51107" y="52817"/>
                    <a:pt x="50927" y="52318"/>
                    <a:pt x="50766" y="51815"/>
                  </a:cubicBezTo>
                  <a:cubicBezTo>
                    <a:pt x="50451" y="52003"/>
                    <a:pt x="50128" y="52179"/>
                    <a:pt x="49790" y="52348"/>
                  </a:cubicBezTo>
                  <a:close/>
                  <a:moveTo>
                    <a:pt x="49734" y="52198"/>
                  </a:moveTo>
                  <a:cubicBezTo>
                    <a:pt x="50072" y="52029"/>
                    <a:pt x="50398" y="51849"/>
                    <a:pt x="50713" y="51658"/>
                  </a:cubicBezTo>
                  <a:cubicBezTo>
                    <a:pt x="50518" y="51028"/>
                    <a:pt x="50349" y="50393"/>
                    <a:pt x="50218" y="49756"/>
                  </a:cubicBezTo>
                  <a:cubicBezTo>
                    <a:pt x="49888" y="50048"/>
                    <a:pt x="49546" y="50326"/>
                    <a:pt x="49190" y="50585"/>
                  </a:cubicBezTo>
                  <a:cubicBezTo>
                    <a:pt x="49344" y="51125"/>
                    <a:pt x="49528" y="51662"/>
                    <a:pt x="49734" y="52198"/>
                  </a:cubicBezTo>
                  <a:close/>
                  <a:moveTo>
                    <a:pt x="48102" y="51298"/>
                  </a:moveTo>
                  <a:cubicBezTo>
                    <a:pt x="48274" y="51759"/>
                    <a:pt x="48462" y="52217"/>
                    <a:pt x="48672" y="52675"/>
                  </a:cubicBezTo>
                  <a:cubicBezTo>
                    <a:pt x="49002" y="52540"/>
                    <a:pt x="49318" y="52401"/>
                    <a:pt x="49629" y="52247"/>
                  </a:cubicBezTo>
                  <a:cubicBezTo>
                    <a:pt x="49423" y="51722"/>
                    <a:pt x="49242" y="51189"/>
                    <a:pt x="49089" y="50656"/>
                  </a:cubicBezTo>
                  <a:cubicBezTo>
                    <a:pt x="48773" y="50881"/>
                    <a:pt x="48443" y="51095"/>
                    <a:pt x="48102" y="51298"/>
                  </a:cubicBezTo>
                  <a:close/>
                  <a:moveTo>
                    <a:pt x="47513" y="49418"/>
                  </a:moveTo>
                  <a:cubicBezTo>
                    <a:pt x="47659" y="49996"/>
                    <a:pt x="47839" y="50570"/>
                    <a:pt x="48046" y="51140"/>
                  </a:cubicBezTo>
                  <a:cubicBezTo>
                    <a:pt x="48391" y="50938"/>
                    <a:pt x="48721" y="50720"/>
                    <a:pt x="49040" y="50491"/>
                  </a:cubicBezTo>
                  <a:cubicBezTo>
                    <a:pt x="48841" y="49786"/>
                    <a:pt x="48683" y="49077"/>
                    <a:pt x="48571" y="48367"/>
                  </a:cubicBezTo>
                  <a:cubicBezTo>
                    <a:pt x="48237" y="48739"/>
                    <a:pt x="47888" y="49088"/>
                    <a:pt x="47513" y="49418"/>
                  </a:cubicBezTo>
                  <a:close/>
                  <a:moveTo>
                    <a:pt x="48410" y="44364"/>
                  </a:moveTo>
                  <a:cubicBezTo>
                    <a:pt x="47974" y="45208"/>
                    <a:pt x="47539" y="45992"/>
                    <a:pt x="47055" y="46717"/>
                  </a:cubicBezTo>
                  <a:cubicBezTo>
                    <a:pt x="47126" y="47561"/>
                    <a:pt x="47265" y="48397"/>
                    <a:pt x="47468" y="49234"/>
                  </a:cubicBezTo>
                  <a:cubicBezTo>
                    <a:pt x="47847" y="48896"/>
                    <a:pt x="48203" y="48536"/>
                    <a:pt x="48541" y="48154"/>
                  </a:cubicBezTo>
                  <a:cubicBezTo>
                    <a:pt x="48421" y="47332"/>
                    <a:pt x="48357" y="46506"/>
                    <a:pt x="48357" y="45685"/>
                  </a:cubicBezTo>
                  <a:cubicBezTo>
                    <a:pt x="48357" y="45246"/>
                    <a:pt x="48376" y="44803"/>
                    <a:pt x="48410" y="44364"/>
                  </a:cubicBezTo>
                  <a:close/>
                  <a:moveTo>
                    <a:pt x="65628" y="25349"/>
                  </a:moveTo>
                  <a:cubicBezTo>
                    <a:pt x="59692" y="27934"/>
                    <a:pt x="54874" y="30834"/>
                    <a:pt x="51906" y="33930"/>
                  </a:cubicBezTo>
                  <a:cubicBezTo>
                    <a:pt x="48518" y="37464"/>
                    <a:pt x="46995" y="41407"/>
                    <a:pt x="46995" y="45373"/>
                  </a:cubicBezTo>
                  <a:cubicBezTo>
                    <a:pt x="46995" y="45730"/>
                    <a:pt x="47010" y="46086"/>
                    <a:pt x="47033" y="46443"/>
                  </a:cubicBezTo>
                  <a:cubicBezTo>
                    <a:pt x="47502" y="45718"/>
                    <a:pt x="47929" y="44931"/>
                    <a:pt x="48365" y="44086"/>
                  </a:cubicBezTo>
                  <a:cubicBezTo>
                    <a:pt x="48395" y="44030"/>
                    <a:pt x="48425" y="43970"/>
                    <a:pt x="48455" y="43914"/>
                  </a:cubicBezTo>
                  <a:cubicBezTo>
                    <a:pt x="48860" y="40199"/>
                    <a:pt x="50556" y="36552"/>
                    <a:pt x="53764" y="33281"/>
                  </a:cubicBezTo>
                  <a:cubicBezTo>
                    <a:pt x="56263" y="30737"/>
                    <a:pt x="59936" y="28343"/>
                    <a:pt x="64408" y="26152"/>
                  </a:cubicBezTo>
                  <a:cubicBezTo>
                    <a:pt x="64813" y="25882"/>
                    <a:pt x="65222" y="25612"/>
                    <a:pt x="65628" y="25349"/>
                  </a:cubicBezTo>
                  <a:close/>
                  <a:moveTo>
                    <a:pt x="66569" y="24944"/>
                  </a:moveTo>
                  <a:cubicBezTo>
                    <a:pt x="66224" y="25165"/>
                    <a:pt x="65879" y="25386"/>
                    <a:pt x="65534" y="25612"/>
                  </a:cubicBezTo>
                  <a:cubicBezTo>
                    <a:pt x="68569" y="24190"/>
                    <a:pt x="71942" y="22861"/>
                    <a:pt x="75540" y="21638"/>
                  </a:cubicBezTo>
                  <a:cubicBezTo>
                    <a:pt x="72370" y="22662"/>
                    <a:pt x="69357" y="23769"/>
                    <a:pt x="66569" y="24944"/>
                  </a:cubicBezTo>
                  <a:close/>
                  <a:moveTo>
                    <a:pt x="67672" y="24253"/>
                  </a:moveTo>
                  <a:cubicBezTo>
                    <a:pt x="67507" y="24355"/>
                    <a:pt x="67342" y="24460"/>
                    <a:pt x="67173" y="24565"/>
                  </a:cubicBezTo>
                  <a:cubicBezTo>
                    <a:pt x="69169" y="23739"/>
                    <a:pt x="71278" y="22951"/>
                    <a:pt x="73469" y="22201"/>
                  </a:cubicBezTo>
                  <a:cubicBezTo>
                    <a:pt x="71466" y="22854"/>
                    <a:pt x="69530" y="23540"/>
                    <a:pt x="67672" y="24253"/>
                  </a:cubicBezTo>
                  <a:close/>
                  <a:moveTo>
                    <a:pt x="68423" y="23788"/>
                  </a:moveTo>
                  <a:cubicBezTo>
                    <a:pt x="68355" y="23829"/>
                    <a:pt x="68284" y="23871"/>
                    <a:pt x="68216" y="23916"/>
                  </a:cubicBezTo>
                  <a:cubicBezTo>
                    <a:pt x="69275" y="23514"/>
                    <a:pt x="70359" y="23124"/>
                    <a:pt x="71466" y="22745"/>
                  </a:cubicBezTo>
                  <a:cubicBezTo>
                    <a:pt x="70434" y="23083"/>
                    <a:pt x="69417" y="23432"/>
                    <a:pt x="68423" y="23788"/>
                  </a:cubicBezTo>
                  <a:close/>
                  <a:moveTo>
                    <a:pt x="68933" y="23473"/>
                  </a:moveTo>
                  <a:cubicBezTo>
                    <a:pt x="69128" y="23405"/>
                    <a:pt x="69323" y="23338"/>
                    <a:pt x="69522" y="23270"/>
                  </a:cubicBezTo>
                  <a:cubicBezTo>
                    <a:pt x="69335" y="23330"/>
                    <a:pt x="69147" y="23394"/>
                    <a:pt x="68963" y="23454"/>
                  </a:cubicBezTo>
                  <a:cubicBezTo>
                    <a:pt x="68952" y="23462"/>
                    <a:pt x="68941" y="23469"/>
                    <a:pt x="68933" y="23473"/>
                  </a:cubicBezTo>
                  <a:close/>
                  <a:moveTo>
                    <a:pt x="62026" y="24493"/>
                  </a:moveTo>
                  <a:cubicBezTo>
                    <a:pt x="61996" y="24512"/>
                    <a:pt x="61966" y="24531"/>
                    <a:pt x="61932" y="24550"/>
                  </a:cubicBezTo>
                  <a:cubicBezTo>
                    <a:pt x="62198" y="24467"/>
                    <a:pt x="62465" y="24381"/>
                    <a:pt x="62731" y="24302"/>
                  </a:cubicBezTo>
                  <a:cubicBezTo>
                    <a:pt x="65571" y="23424"/>
                    <a:pt x="68457" y="22595"/>
                    <a:pt x="71331" y="21826"/>
                  </a:cubicBezTo>
                  <a:cubicBezTo>
                    <a:pt x="71346" y="21818"/>
                    <a:pt x="71357" y="21811"/>
                    <a:pt x="71372" y="21803"/>
                  </a:cubicBezTo>
                  <a:cubicBezTo>
                    <a:pt x="68265" y="22629"/>
                    <a:pt x="65125" y="23529"/>
                    <a:pt x="62026" y="24493"/>
                  </a:cubicBezTo>
                  <a:close/>
                  <a:moveTo>
                    <a:pt x="52724" y="27360"/>
                  </a:moveTo>
                  <a:cubicBezTo>
                    <a:pt x="52661" y="27412"/>
                    <a:pt x="52597" y="27469"/>
                    <a:pt x="52533" y="27521"/>
                  </a:cubicBezTo>
                  <a:cubicBezTo>
                    <a:pt x="55227" y="26538"/>
                    <a:pt x="58030" y="25593"/>
                    <a:pt x="60881" y="24692"/>
                  </a:cubicBezTo>
                  <a:cubicBezTo>
                    <a:pt x="61211" y="24587"/>
                    <a:pt x="61545" y="24482"/>
                    <a:pt x="61879" y="24381"/>
                  </a:cubicBezTo>
                  <a:cubicBezTo>
                    <a:pt x="61939" y="24343"/>
                    <a:pt x="61996" y="24306"/>
                    <a:pt x="62056" y="24268"/>
                  </a:cubicBezTo>
                  <a:cubicBezTo>
                    <a:pt x="58893" y="25244"/>
                    <a:pt x="55752" y="26279"/>
                    <a:pt x="52724" y="27360"/>
                  </a:cubicBezTo>
                  <a:close/>
                  <a:moveTo>
                    <a:pt x="52586" y="27247"/>
                  </a:moveTo>
                  <a:cubicBezTo>
                    <a:pt x="52668" y="27184"/>
                    <a:pt x="52751" y="27116"/>
                    <a:pt x="52833" y="27049"/>
                  </a:cubicBezTo>
                  <a:cubicBezTo>
                    <a:pt x="50394" y="27908"/>
                    <a:pt x="48016" y="28797"/>
                    <a:pt x="45738" y="29701"/>
                  </a:cubicBezTo>
                  <a:cubicBezTo>
                    <a:pt x="45678" y="29776"/>
                    <a:pt x="45622" y="29851"/>
                    <a:pt x="45565" y="29926"/>
                  </a:cubicBezTo>
                  <a:cubicBezTo>
                    <a:pt x="47802" y="29015"/>
                    <a:pt x="50158" y="28118"/>
                    <a:pt x="52586" y="27247"/>
                  </a:cubicBezTo>
                  <a:close/>
                  <a:moveTo>
                    <a:pt x="52053" y="27698"/>
                  </a:moveTo>
                  <a:cubicBezTo>
                    <a:pt x="52117" y="27641"/>
                    <a:pt x="52180" y="27589"/>
                    <a:pt x="52244" y="27533"/>
                  </a:cubicBezTo>
                  <a:cubicBezTo>
                    <a:pt x="49873" y="28388"/>
                    <a:pt x="47577" y="29266"/>
                    <a:pt x="45393" y="30163"/>
                  </a:cubicBezTo>
                  <a:cubicBezTo>
                    <a:pt x="45340" y="30234"/>
                    <a:pt x="45288" y="30309"/>
                    <a:pt x="45235" y="30384"/>
                  </a:cubicBezTo>
                  <a:cubicBezTo>
                    <a:pt x="47389" y="29469"/>
                    <a:pt x="49678" y="28568"/>
                    <a:pt x="52053" y="27698"/>
                  </a:cubicBezTo>
                  <a:close/>
                  <a:moveTo>
                    <a:pt x="45078" y="30613"/>
                  </a:moveTo>
                  <a:cubicBezTo>
                    <a:pt x="45021" y="30692"/>
                    <a:pt x="44969" y="30774"/>
                    <a:pt x="44916" y="30853"/>
                  </a:cubicBezTo>
                  <a:cubicBezTo>
                    <a:pt x="46995" y="29926"/>
                    <a:pt x="49224" y="29011"/>
                    <a:pt x="51561" y="28122"/>
                  </a:cubicBezTo>
                  <a:cubicBezTo>
                    <a:pt x="51618" y="28073"/>
                    <a:pt x="51674" y="28024"/>
                    <a:pt x="51730" y="27975"/>
                  </a:cubicBezTo>
                  <a:cubicBezTo>
                    <a:pt x="49411" y="28831"/>
                    <a:pt x="47179" y="29716"/>
                    <a:pt x="45078" y="30613"/>
                  </a:cubicBezTo>
                  <a:moveTo>
                    <a:pt x="40560" y="32504"/>
                  </a:moveTo>
                  <a:cubicBezTo>
                    <a:pt x="41937" y="31832"/>
                    <a:pt x="43401" y="31168"/>
                    <a:pt x="44931" y="30512"/>
                  </a:cubicBezTo>
                  <a:cubicBezTo>
                    <a:pt x="44980" y="30437"/>
                    <a:pt x="45033" y="30362"/>
                    <a:pt x="45085" y="30287"/>
                  </a:cubicBezTo>
                  <a:cubicBezTo>
                    <a:pt x="43524" y="30932"/>
                    <a:pt x="42024" y="31585"/>
                    <a:pt x="40602" y="32245"/>
                  </a:cubicBezTo>
                  <a:cubicBezTo>
                    <a:pt x="40575" y="32335"/>
                    <a:pt x="40549" y="32429"/>
                    <a:pt x="40523" y="32519"/>
                  </a:cubicBezTo>
                  <a:cubicBezTo>
                    <a:pt x="40534" y="32515"/>
                    <a:pt x="40549" y="32508"/>
                    <a:pt x="40560" y="32504"/>
                  </a:cubicBezTo>
                  <a:close/>
                  <a:moveTo>
                    <a:pt x="42538" y="31956"/>
                  </a:moveTo>
                  <a:cubicBezTo>
                    <a:pt x="43213" y="31633"/>
                    <a:pt x="43907" y="31307"/>
                    <a:pt x="44624" y="30984"/>
                  </a:cubicBezTo>
                  <a:cubicBezTo>
                    <a:pt x="44673" y="30906"/>
                    <a:pt x="44725" y="30823"/>
                    <a:pt x="44781" y="30741"/>
                  </a:cubicBezTo>
                  <a:cubicBezTo>
                    <a:pt x="43326" y="31367"/>
                    <a:pt x="41937" y="32001"/>
                    <a:pt x="40624" y="32635"/>
                  </a:cubicBezTo>
                  <a:cubicBezTo>
                    <a:pt x="40575" y="32662"/>
                    <a:pt x="40523" y="32688"/>
                    <a:pt x="40470" y="32710"/>
                  </a:cubicBezTo>
                  <a:cubicBezTo>
                    <a:pt x="40444" y="32819"/>
                    <a:pt x="40418" y="32924"/>
                    <a:pt x="40391" y="33029"/>
                  </a:cubicBezTo>
                  <a:cubicBezTo>
                    <a:pt x="41082" y="32673"/>
                    <a:pt x="41798" y="32313"/>
                    <a:pt x="42538" y="31956"/>
                  </a:cubicBezTo>
                  <a:moveTo>
                    <a:pt x="40350" y="33217"/>
                  </a:moveTo>
                  <a:cubicBezTo>
                    <a:pt x="40324" y="33348"/>
                    <a:pt x="40298" y="33476"/>
                    <a:pt x="40271" y="33603"/>
                  </a:cubicBezTo>
                  <a:cubicBezTo>
                    <a:pt x="41513" y="32898"/>
                    <a:pt x="42864" y="32196"/>
                    <a:pt x="44312" y="31498"/>
                  </a:cubicBezTo>
                  <a:cubicBezTo>
                    <a:pt x="44369" y="31405"/>
                    <a:pt x="44425" y="31307"/>
                    <a:pt x="44485" y="31210"/>
                  </a:cubicBezTo>
                  <a:cubicBezTo>
                    <a:pt x="43840" y="31502"/>
                    <a:pt x="43213" y="31795"/>
                    <a:pt x="42601" y="32091"/>
                  </a:cubicBezTo>
                  <a:cubicBezTo>
                    <a:pt x="41821" y="32463"/>
                    <a:pt x="41071" y="32842"/>
                    <a:pt x="40350" y="33217"/>
                  </a:cubicBezTo>
                  <a:close/>
                  <a:moveTo>
                    <a:pt x="40309" y="32624"/>
                  </a:moveTo>
                  <a:cubicBezTo>
                    <a:pt x="40335" y="32530"/>
                    <a:pt x="40358" y="32436"/>
                    <a:pt x="40388" y="32343"/>
                  </a:cubicBezTo>
                  <a:cubicBezTo>
                    <a:pt x="39795" y="32620"/>
                    <a:pt x="39213" y="32894"/>
                    <a:pt x="38651" y="33172"/>
                  </a:cubicBezTo>
                  <a:cubicBezTo>
                    <a:pt x="38283" y="33352"/>
                    <a:pt x="37926" y="33532"/>
                    <a:pt x="37574" y="33708"/>
                  </a:cubicBezTo>
                  <a:cubicBezTo>
                    <a:pt x="37577" y="33817"/>
                    <a:pt x="37581" y="33922"/>
                    <a:pt x="37585" y="34031"/>
                  </a:cubicBezTo>
                  <a:cubicBezTo>
                    <a:pt x="38448" y="33562"/>
                    <a:pt x="39356" y="33093"/>
                    <a:pt x="40309" y="32624"/>
                  </a:cubicBezTo>
                  <a:moveTo>
                    <a:pt x="36452" y="38590"/>
                  </a:moveTo>
                  <a:cubicBezTo>
                    <a:pt x="36478" y="38548"/>
                    <a:pt x="36508" y="38511"/>
                    <a:pt x="36538" y="38470"/>
                  </a:cubicBezTo>
                  <a:cubicBezTo>
                    <a:pt x="36868" y="38019"/>
                    <a:pt x="37262" y="37569"/>
                    <a:pt x="37709" y="37119"/>
                  </a:cubicBezTo>
                  <a:cubicBezTo>
                    <a:pt x="37671" y="36838"/>
                    <a:pt x="37637" y="36552"/>
                    <a:pt x="37600" y="36267"/>
                  </a:cubicBezTo>
                  <a:cubicBezTo>
                    <a:pt x="37108" y="36657"/>
                    <a:pt x="36658" y="37051"/>
                    <a:pt x="36253" y="37445"/>
                  </a:cubicBezTo>
                  <a:cubicBezTo>
                    <a:pt x="36332" y="37828"/>
                    <a:pt x="36399" y="38211"/>
                    <a:pt x="36452" y="38590"/>
                  </a:cubicBezTo>
                  <a:close/>
                  <a:moveTo>
                    <a:pt x="35037" y="38785"/>
                  </a:moveTo>
                  <a:cubicBezTo>
                    <a:pt x="35056" y="39025"/>
                    <a:pt x="35067" y="39265"/>
                    <a:pt x="35067" y="39501"/>
                  </a:cubicBezTo>
                  <a:cubicBezTo>
                    <a:pt x="35071" y="41002"/>
                    <a:pt x="34602" y="42454"/>
                    <a:pt x="33300" y="43820"/>
                  </a:cubicBezTo>
                  <a:cubicBezTo>
                    <a:pt x="33251" y="43872"/>
                    <a:pt x="33199" y="43925"/>
                    <a:pt x="33146" y="43978"/>
                  </a:cubicBezTo>
                  <a:cubicBezTo>
                    <a:pt x="33146" y="44503"/>
                    <a:pt x="33203" y="45024"/>
                    <a:pt x="33304" y="45542"/>
                  </a:cubicBezTo>
                  <a:cubicBezTo>
                    <a:pt x="33649" y="45302"/>
                    <a:pt x="33972" y="45047"/>
                    <a:pt x="34261" y="44784"/>
                  </a:cubicBezTo>
                  <a:cubicBezTo>
                    <a:pt x="34384" y="44672"/>
                    <a:pt x="34501" y="44559"/>
                    <a:pt x="34610" y="44447"/>
                  </a:cubicBezTo>
                  <a:cubicBezTo>
                    <a:pt x="34602" y="44296"/>
                    <a:pt x="34598" y="44146"/>
                    <a:pt x="34598" y="43993"/>
                  </a:cubicBezTo>
                  <a:cubicBezTo>
                    <a:pt x="34598" y="42263"/>
                    <a:pt x="35127" y="40514"/>
                    <a:pt x="36294" y="38811"/>
                  </a:cubicBezTo>
                  <a:cubicBezTo>
                    <a:pt x="36245" y="38413"/>
                    <a:pt x="36178" y="38008"/>
                    <a:pt x="36095" y="37599"/>
                  </a:cubicBezTo>
                  <a:cubicBezTo>
                    <a:pt x="35694" y="37997"/>
                    <a:pt x="35341" y="38391"/>
                    <a:pt x="35037" y="38785"/>
                  </a:cubicBezTo>
                  <a:moveTo>
                    <a:pt x="35893" y="36665"/>
                  </a:moveTo>
                  <a:cubicBezTo>
                    <a:pt x="35521" y="36958"/>
                    <a:pt x="35169" y="37254"/>
                    <a:pt x="34842" y="37550"/>
                  </a:cubicBezTo>
                  <a:cubicBezTo>
                    <a:pt x="34917" y="37896"/>
                    <a:pt x="34977" y="38241"/>
                    <a:pt x="35015" y="38582"/>
                  </a:cubicBezTo>
                  <a:cubicBezTo>
                    <a:pt x="35319" y="38199"/>
                    <a:pt x="35671" y="37817"/>
                    <a:pt x="36062" y="37430"/>
                  </a:cubicBezTo>
                  <a:cubicBezTo>
                    <a:pt x="36009" y="37179"/>
                    <a:pt x="35953" y="36920"/>
                    <a:pt x="35893" y="36665"/>
                  </a:cubicBezTo>
                  <a:close/>
                  <a:moveTo>
                    <a:pt x="35889" y="35836"/>
                  </a:moveTo>
                  <a:cubicBezTo>
                    <a:pt x="35930" y="36020"/>
                    <a:pt x="35975" y="36200"/>
                    <a:pt x="36017" y="36384"/>
                  </a:cubicBezTo>
                  <a:cubicBezTo>
                    <a:pt x="36478" y="36027"/>
                    <a:pt x="36973" y="35671"/>
                    <a:pt x="37499" y="35318"/>
                  </a:cubicBezTo>
                  <a:cubicBezTo>
                    <a:pt x="37480" y="35160"/>
                    <a:pt x="37469" y="34999"/>
                    <a:pt x="37454" y="34841"/>
                  </a:cubicBezTo>
                  <a:cubicBezTo>
                    <a:pt x="36906" y="35172"/>
                    <a:pt x="36381" y="35506"/>
                    <a:pt x="35889" y="35836"/>
                  </a:cubicBezTo>
                  <a:moveTo>
                    <a:pt x="35746" y="35250"/>
                  </a:moveTo>
                  <a:cubicBezTo>
                    <a:pt x="35750" y="35273"/>
                    <a:pt x="35758" y="35295"/>
                    <a:pt x="35761" y="35318"/>
                  </a:cubicBezTo>
                  <a:cubicBezTo>
                    <a:pt x="35791" y="35442"/>
                    <a:pt x="35822" y="35562"/>
                    <a:pt x="35852" y="35682"/>
                  </a:cubicBezTo>
                  <a:cubicBezTo>
                    <a:pt x="36354" y="35348"/>
                    <a:pt x="36883" y="35010"/>
                    <a:pt x="37442" y="34676"/>
                  </a:cubicBezTo>
                  <a:cubicBezTo>
                    <a:pt x="37431" y="34549"/>
                    <a:pt x="37424" y="34421"/>
                    <a:pt x="37416" y="34294"/>
                  </a:cubicBezTo>
                  <a:cubicBezTo>
                    <a:pt x="36835" y="34613"/>
                    <a:pt x="36279" y="34931"/>
                    <a:pt x="35746" y="35250"/>
                  </a:cubicBezTo>
                  <a:moveTo>
                    <a:pt x="37394" y="33802"/>
                  </a:moveTo>
                  <a:cubicBezTo>
                    <a:pt x="36782" y="34114"/>
                    <a:pt x="36193" y="34429"/>
                    <a:pt x="35623" y="34740"/>
                  </a:cubicBezTo>
                  <a:cubicBezTo>
                    <a:pt x="35653" y="34860"/>
                    <a:pt x="35683" y="34980"/>
                    <a:pt x="35709" y="35100"/>
                  </a:cubicBezTo>
                  <a:cubicBezTo>
                    <a:pt x="36249" y="34774"/>
                    <a:pt x="36820" y="34451"/>
                    <a:pt x="37409" y="34129"/>
                  </a:cubicBezTo>
                  <a:cubicBezTo>
                    <a:pt x="37401" y="34020"/>
                    <a:pt x="37397" y="33911"/>
                    <a:pt x="37394" y="33802"/>
                  </a:cubicBezTo>
                  <a:close/>
                  <a:moveTo>
                    <a:pt x="35383" y="33675"/>
                  </a:moveTo>
                  <a:cubicBezTo>
                    <a:pt x="36035" y="33356"/>
                    <a:pt x="36707" y="33037"/>
                    <a:pt x="37394" y="32718"/>
                  </a:cubicBezTo>
                  <a:cubicBezTo>
                    <a:pt x="37397" y="32624"/>
                    <a:pt x="37401" y="32530"/>
                    <a:pt x="37405" y="32436"/>
                  </a:cubicBezTo>
                  <a:cubicBezTo>
                    <a:pt x="36696" y="32755"/>
                    <a:pt x="36002" y="33074"/>
                    <a:pt x="35326" y="33393"/>
                  </a:cubicBezTo>
                  <a:cubicBezTo>
                    <a:pt x="35345" y="33487"/>
                    <a:pt x="35364" y="33581"/>
                    <a:pt x="35383" y="33675"/>
                  </a:cubicBezTo>
                  <a:close/>
                  <a:moveTo>
                    <a:pt x="34227" y="35363"/>
                  </a:moveTo>
                  <a:cubicBezTo>
                    <a:pt x="34613" y="35134"/>
                    <a:pt x="35011" y="34909"/>
                    <a:pt x="35420" y="34680"/>
                  </a:cubicBezTo>
                  <a:cubicBezTo>
                    <a:pt x="35398" y="34575"/>
                    <a:pt x="35371" y="34470"/>
                    <a:pt x="35349" y="34365"/>
                  </a:cubicBezTo>
                  <a:cubicBezTo>
                    <a:pt x="34925" y="34583"/>
                    <a:pt x="34512" y="34804"/>
                    <a:pt x="34114" y="35022"/>
                  </a:cubicBezTo>
                  <a:cubicBezTo>
                    <a:pt x="34152" y="35134"/>
                    <a:pt x="34189" y="35250"/>
                    <a:pt x="34227" y="35363"/>
                  </a:cubicBezTo>
                  <a:close/>
                  <a:moveTo>
                    <a:pt x="33345" y="36627"/>
                  </a:moveTo>
                  <a:cubicBezTo>
                    <a:pt x="33634" y="36425"/>
                    <a:pt x="33934" y="36218"/>
                    <a:pt x="34242" y="36016"/>
                  </a:cubicBezTo>
                  <a:cubicBezTo>
                    <a:pt x="34201" y="35881"/>
                    <a:pt x="34156" y="35746"/>
                    <a:pt x="34111" y="35607"/>
                  </a:cubicBezTo>
                  <a:cubicBezTo>
                    <a:pt x="33803" y="35791"/>
                    <a:pt x="33503" y="35975"/>
                    <a:pt x="33210" y="36158"/>
                  </a:cubicBezTo>
                  <a:cubicBezTo>
                    <a:pt x="33259" y="36312"/>
                    <a:pt x="33304" y="36470"/>
                    <a:pt x="33345" y="36627"/>
                  </a:cubicBezTo>
                  <a:moveTo>
                    <a:pt x="28137" y="44083"/>
                  </a:moveTo>
                  <a:cubicBezTo>
                    <a:pt x="28137" y="42987"/>
                    <a:pt x="28441" y="41876"/>
                    <a:pt x="29094" y="40766"/>
                  </a:cubicBezTo>
                  <a:cubicBezTo>
                    <a:pt x="29867" y="39453"/>
                    <a:pt x="31274" y="38106"/>
                    <a:pt x="33180" y="36744"/>
                  </a:cubicBezTo>
                  <a:cubicBezTo>
                    <a:pt x="33139" y="36582"/>
                    <a:pt x="33094" y="36421"/>
                    <a:pt x="33045" y="36260"/>
                  </a:cubicBezTo>
                  <a:cubicBezTo>
                    <a:pt x="30265" y="38023"/>
                    <a:pt x="28272" y="39760"/>
                    <a:pt x="27387" y="41392"/>
                  </a:cubicBezTo>
                  <a:cubicBezTo>
                    <a:pt x="26877" y="42330"/>
                    <a:pt x="26640" y="43257"/>
                    <a:pt x="26640" y="44165"/>
                  </a:cubicBezTo>
                  <a:cubicBezTo>
                    <a:pt x="26640" y="44814"/>
                    <a:pt x="26760" y="45452"/>
                    <a:pt x="26985" y="46079"/>
                  </a:cubicBezTo>
                  <a:cubicBezTo>
                    <a:pt x="27439" y="45884"/>
                    <a:pt x="27878" y="45677"/>
                    <a:pt x="28299" y="45460"/>
                  </a:cubicBezTo>
                  <a:cubicBezTo>
                    <a:pt x="28194" y="45006"/>
                    <a:pt x="28137" y="44544"/>
                    <a:pt x="28137" y="44083"/>
                  </a:cubicBezTo>
                  <a:close/>
                  <a:moveTo>
                    <a:pt x="29800" y="44585"/>
                  </a:moveTo>
                  <a:cubicBezTo>
                    <a:pt x="29785" y="44398"/>
                    <a:pt x="29777" y="44206"/>
                    <a:pt x="29777" y="44019"/>
                  </a:cubicBezTo>
                  <a:cubicBezTo>
                    <a:pt x="29777" y="42754"/>
                    <a:pt x="30141" y="41475"/>
                    <a:pt x="30944" y="40199"/>
                  </a:cubicBezTo>
                  <a:cubicBezTo>
                    <a:pt x="31492" y="39325"/>
                    <a:pt x="32310" y="38440"/>
                    <a:pt x="33356" y="37547"/>
                  </a:cubicBezTo>
                  <a:cubicBezTo>
                    <a:pt x="33319" y="37333"/>
                    <a:pt x="33274" y="37115"/>
                    <a:pt x="33221" y="36901"/>
                  </a:cubicBezTo>
                  <a:cubicBezTo>
                    <a:pt x="31349" y="38241"/>
                    <a:pt x="29968" y="39569"/>
                    <a:pt x="29222" y="40841"/>
                  </a:cubicBezTo>
                  <a:cubicBezTo>
                    <a:pt x="28580" y="41933"/>
                    <a:pt x="28287" y="43017"/>
                    <a:pt x="28287" y="44083"/>
                  </a:cubicBezTo>
                  <a:cubicBezTo>
                    <a:pt x="28287" y="44522"/>
                    <a:pt x="28340" y="44957"/>
                    <a:pt x="28434" y="45388"/>
                  </a:cubicBezTo>
                  <a:cubicBezTo>
                    <a:pt x="28918" y="45133"/>
                    <a:pt x="29376" y="44867"/>
                    <a:pt x="29800" y="44585"/>
                  </a:cubicBezTo>
                  <a:close/>
                  <a:moveTo>
                    <a:pt x="29822" y="44799"/>
                  </a:moveTo>
                  <a:cubicBezTo>
                    <a:pt x="29402" y="45073"/>
                    <a:pt x="28952" y="45332"/>
                    <a:pt x="28479" y="45580"/>
                  </a:cubicBezTo>
                  <a:cubicBezTo>
                    <a:pt x="28561" y="45895"/>
                    <a:pt x="28663" y="46206"/>
                    <a:pt x="28790" y="46514"/>
                  </a:cubicBezTo>
                  <a:cubicBezTo>
                    <a:pt x="29229" y="46326"/>
                    <a:pt x="29649" y="46131"/>
                    <a:pt x="30051" y="45925"/>
                  </a:cubicBezTo>
                  <a:cubicBezTo>
                    <a:pt x="29942" y="45553"/>
                    <a:pt x="29867" y="45174"/>
                    <a:pt x="29822" y="44799"/>
                  </a:cubicBezTo>
                  <a:close/>
                  <a:moveTo>
                    <a:pt x="31480" y="45084"/>
                  </a:moveTo>
                  <a:cubicBezTo>
                    <a:pt x="31424" y="44720"/>
                    <a:pt x="31398" y="44349"/>
                    <a:pt x="31398" y="43981"/>
                  </a:cubicBezTo>
                  <a:cubicBezTo>
                    <a:pt x="31398" y="43846"/>
                    <a:pt x="31402" y="43711"/>
                    <a:pt x="31409" y="43580"/>
                  </a:cubicBezTo>
                  <a:cubicBezTo>
                    <a:pt x="30978" y="43978"/>
                    <a:pt x="30490" y="44353"/>
                    <a:pt x="29961" y="44709"/>
                  </a:cubicBezTo>
                  <a:cubicBezTo>
                    <a:pt x="30002" y="45092"/>
                    <a:pt x="30077" y="45475"/>
                    <a:pt x="30182" y="45854"/>
                  </a:cubicBezTo>
                  <a:cubicBezTo>
                    <a:pt x="30644" y="45610"/>
                    <a:pt x="31079" y="45355"/>
                    <a:pt x="31480" y="45084"/>
                  </a:cubicBezTo>
                  <a:moveTo>
                    <a:pt x="31811" y="46439"/>
                  </a:moveTo>
                  <a:cubicBezTo>
                    <a:pt x="31683" y="46056"/>
                    <a:pt x="31585" y="45673"/>
                    <a:pt x="31514" y="45287"/>
                  </a:cubicBezTo>
                  <a:cubicBezTo>
                    <a:pt x="31116" y="45550"/>
                    <a:pt x="30689" y="45801"/>
                    <a:pt x="30238" y="46037"/>
                  </a:cubicBezTo>
                  <a:cubicBezTo>
                    <a:pt x="30336" y="46360"/>
                    <a:pt x="30460" y="46683"/>
                    <a:pt x="30606" y="47002"/>
                  </a:cubicBezTo>
                  <a:cubicBezTo>
                    <a:pt x="31026" y="46825"/>
                    <a:pt x="31428" y="46638"/>
                    <a:pt x="31811" y="46439"/>
                  </a:cubicBezTo>
                  <a:moveTo>
                    <a:pt x="31871" y="46615"/>
                  </a:moveTo>
                  <a:cubicBezTo>
                    <a:pt x="31492" y="46810"/>
                    <a:pt x="31098" y="46994"/>
                    <a:pt x="30685" y="47170"/>
                  </a:cubicBezTo>
                  <a:cubicBezTo>
                    <a:pt x="30820" y="47459"/>
                    <a:pt x="30978" y="47745"/>
                    <a:pt x="31150" y="48026"/>
                  </a:cubicBezTo>
                  <a:cubicBezTo>
                    <a:pt x="31540" y="47891"/>
                    <a:pt x="31923" y="47748"/>
                    <a:pt x="32291" y="47598"/>
                  </a:cubicBezTo>
                  <a:cubicBezTo>
                    <a:pt x="32130" y="47272"/>
                    <a:pt x="31991" y="46945"/>
                    <a:pt x="31871" y="46615"/>
                  </a:cubicBezTo>
                  <a:moveTo>
                    <a:pt x="31646" y="45201"/>
                  </a:moveTo>
                  <a:cubicBezTo>
                    <a:pt x="31713" y="45591"/>
                    <a:pt x="31811" y="45981"/>
                    <a:pt x="31942" y="46371"/>
                  </a:cubicBezTo>
                  <a:cubicBezTo>
                    <a:pt x="32381" y="46139"/>
                    <a:pt x="32794" y="45891"/>
                    <a:pt x="33180" y="45632"/>
                  </a:cubicBezTo>
                  <a:cubicBezTo>
                    <a:pt x="33075" y="45129"/>
                    <a:pt x="33015" y="44623"/>
                    <a:pt x="33007" y="44116"/>
                  </a:cubicBezTo>
                  <a:cubicBezTo>
                    <a:pt x="32602" y="44499"/>
                    <a:pt x="32148" y="44859"/>
                    <a:pt x="31646" y="45201"/>
                  </a:cubicBezTo>
                  <a:moveTo>
                    <a:pt x="34640" y="36714"/>
                  </a:moveTo>
                  <a:cubicBezTo>
                    <a:pt x="34703" y="36939"/>
                    <a:pt x="34760" y="37164"/>
                    <a:pt x="34808" y="37385"/>
                  </a:cubicBezTo>
                  <a:cubicBezTo>
                    <a:pt x="35135" y="37093"/>
                    <a:pt x="35484" y="36800"/>
                    <a:pt x="35859" y="36507"/>
                  </a:cubicBezTo>
                  <a:cubicBezTo>
                    <a:pt x="35814" y="36320"/>
                    <a:pt x="35769" y="36132"/>
                    <a:pt x="35724" y="35945"/>
                  </a:cubicBezTo>
                  <a:cubicBezTo>
                    <a:pt x="35345" y="36200"/>
                    <a:pt x="34985" y="36459"/>
                    <a:pt x="34640" y="36714"/>
                  </a:cubicBezTo>
                  <a:close/>
                  <a:moveTo>
                    <a:pt x="35585" y="35363"/>
                  </a:moveTo>
                  <a:cubicBezTo>
                    <a:pt x="35581" y="35359"/>
                    <a:pt x="35581" y="35355"/>
                    <a:pt x="35581" y="35352"/>
                  </a:cubicBezTo>
                  <a:cubicBezTo>
                    <a:pt x="35191" y="35588"/>
                    <a:pt x="34812" y="35824"/>
                    <a:pt x="34452" y="36061"/>
                  </a:cubicBezTo>
                  <a:cubicBezTo>
                    <a:pt x="34501" y="36226"/>
                    <a:pt x="34553" y="36395"/>
                    <a:pt x="34598" y="36560"/>
                  </a:cubicBezTo>
                  <a:cubicBezTo>
                    <a:pt x="34944" y="36305"/>
                    <a:pt x="35307" y="36050"/>
                    <a:pt x="35686" y="35791"/>
                  </a:cubicBezTo>
                  <a:cubicBezTo>
                    <a:pt x="35653" y="35648"/>
                    <a:pt x="35619" y="35506"/>
                    <a:pt x="35585" y="35363"/>
                  </a:cubicBezTo>
                  <a:moveTo>
                    <a:pt x="37386" y="33344"/>
                  </a:moveTo>
                  <a:cubicBezTo>
                    <a:pt x="36744" y="33656"/>
                    <a:pt x="36122" y="33963"/>
                    <a:pt x="35518" y="34279"/>
                  </a:cubicBezTo>
                  <a:cubicBezTo>
                    <a:pt x="35540" y="34380"/>
                    <a:pt x="35563" y="34485"/>
                    <a:pt x="35589" y="34590"/>
                  </a:cubicBezTo>
                  <a:cubicBezTo>
                    <a:pt x="36167" y="34271"/>
                    <a:pt x="36767" y="33952"/>
                    <a:pt x="37390" y="33633"/>
                  </a:cubicBezTo>
                  <a:cubicBezTo>
                    <a:pt x="37386" y="33536"/>
                    <a:pt x="37386" y="33438"/>
                    <a:pt x="37386" y="33344"/>
                  </a:cubicBezTo>
                  <a:close/>
                  <a:moveTo>
                    <a:pt x="35480" y="34121"/>
                  </a:moveTo>
                  <a:cubicBezTo>
                    <a:pt x="36095" y="33806"/>
                    <a:pt x="36729" y="33487"/>
                    <a:pt x="37386" y="33172"/>
                  </a:cubicBezTo>
                  <a:cubicBezTo>
                    <a:pt x="37386" y="33078"/>
                    <a:pt x="37386" y="32984"/>
                    <a:pt x="37390" y="32894"/>
                  </a:cubicBezTo>
                  <a:cubicBezTo>
                    <a:pt x="36714" y="33206"/>
                    <a:pt x="36058" y="33521"/>
                    <a:pt x="35416" y="33832"/>
                  </a:cubicBezTo>
                  <a:cubicBezTo>
                    <a:pt x="35439" y="33930"/>
                    <a:pt x="35461" y="34024"/>
                    <a:pt x="35480" y="34121"/>
                  </a:cubicBezTo>
                  <a:moveTo>
                    <a:pt x="34403" y="35911"/>
                  </a:moveTo>
                  <a:cubicBezTo>
                    <a:pt x="34771" y="35674"/>
                    <a:pt x="35150" y="35434"/>
                    <a:pt x="35544" y="35198"/>
                  </a:cubicBezTo>
                  <a:cubicBezTo>
                    <a:pt x="35514" y="35078"/>
                    <a:pt x="35484" y="34958"/>
                    <a:pt x="35458" y="34834"/>
                  </a:cubicBezTo>
                  <a:cubicBezTo>
                    <a:pt x="35052" y="35059"/>
                    <a:pt x="34658" y="35284"/>
                    <a:pt x="34276" y="35509"/>
                  </a:cubicBezTo>
                  <a:cubicBezTo>
                    <a:pt x="34321" y="35644"/>
                    <a:pt x="34362" y="35776"/>
                    <a:pt x="34403" y="35911"/>
                  </a:cubicBezTo>
                  <a:close/>
                  <a:moveTo>
                    <a:pt x="33552" y="37573"/>
                  </a:moveTo>
                  <a:cubicBezTo>
                    <a:pt x="33604" y="37896"/>
                    <a:pt x="33642" y="38214"/>
                    <a:pt x="33653" y="38533"/>
                  </a:cubicBezTo>
                  <a:cubicBezTo>
                    <a:pt x="33953" y="38199"/>
                    <a:pt x="34283" y="37866"/>
                    <a:pt x="34647" y="37532"/>
                  </a:cubicBezTo>
                  <a:cubicBezTo>
                    <a:pt x="34598" y="37299"/>
                    <a:pt x="34542" y="37066"/>
                    <a:pt x="34478" y="36834"/>
                  </a:cubicBezTo>
                  <a:cubicBezTo>
                    <a:pt x="34152" y="37081"/>
                    <a:pt x="33844" y="37329"/>
                    <a:pt x="33552" y="37573"/>
                  </a:cubicBezTo>
                  <a:moveTo>
                    <a:pt x="33522" y="37404"/>
                  </a:moveTo>
                  <a:cubicBezTo>
                    <a:pt x="33810" y="37164"/>
                    <a:pt x="34118" y="36924"/>
                    <a:pt x="34437" y="36680"/>
                  </a:cubicBezTo>
                  <a:cubicBezTo>
                    <a:pt x="34392" y="36511"/>
                    <a:pt x="34339" y="36338"/>
                    <a:pt x="34287" y="36166"/>
                  </a:cubicBezTo>
                  <a:cubicBezTo>
                    <a:pt x="33976" y="36372"/>
                    <a:pt x="33675" y="36575"/>
                    <a:pt x="33386" y="36781"/>
                  </a:cubicBezTo>
                  <a:cubicBezTo>
                    <a:pt x="33439" y="36991"/>
                    <a:pt x="33484" y="37198"/>
                    <a:pt x="33522" y="37404"/>
                  </a:cubicBezTo>
                  <a:moveTo>
                    <a:pt x="31593" y="43137"/>
                  </a:moveTo>
                  <a:cubicBezTo>
                    <a:pt x="31766" y="42965"/>
                    <a:pt x="31923" y="42788"/>
                    <a:pt x="32073" y="42604"/>
                  </a:cubicBezTo>
                  <a:cubicBezTo>
                    <a:pt x="33049" y="41422"/>
                    <a:pt x="33439" y="40214"/>
                    <a:pt x="33469" y="38972"/>
                  </a:cubicBezTo>
                  <a:cubicBezTo>
                    <a:pt x="33266" y="39216"/>
                    <a:pt x="33083" y="39464"/>
                    <a:pt x="32917" y="39708"/>
                  </a:cubicBezTo>
                  <a:cubicBezTo>
                    <a:pt x="32156" y="40852"/>
                    <a:pt x="31732" y="42000"/>
                    <a:pt x="31593" y="43137"/>
                  </a:cubicBezTo>
                  <a:close/>
                  <a:moveTo>
                    <a:pt x="29938" y="44492"/>
                  </a:moveTo>
                  <a:cubicBezTo>
                    <a:pt x="30494" y="44116"/>
                    <a:pt x="30993" y="43719"/>
                    <a:pt x="31432" y="43298"/>
                  </a:cubicBezTo>
                  <a:cubicBezTo>
                    <a:pt x="31548" y="42079"/>
                    <a:pt x="31987" y="40845"/>
                    <a:pt x="32797" y="39629"/>
                  </a:cubicBezTo>
                  <a:cubicBezTo>
                    <a:pt x="32996" y="39336"/>
                    <a:pt x="33218" y="39040"/>
                    <a:pt x="33469" y="38744"/>
                  </a:cubicBezTo>
                  <a:cubicBezTo>
                    <a:pt x="33465" y="38406"/>
                    <a:pt x="33435" y="38061"/>
                    <a:pt x="33383" y="37715"/>
                  </a:cubicBezTo>
                  <a:cubicBezTo>
                    <a:pt x="32377" y="38582"/>
                    <a:pt x="31593" y="39438"/>
                    <a:pt x="31068" y="40278"/>
                  </a:cubicBezTo>
                  <a:cubicBezTo>
                    <a:pt x="30280" y="41531"/>
                    <a:pt x="29923" y="42784"/>
                    <a:pt x="29923" y="44019"/>
                  </a:cubicBezTo>
                  <a:cubicBezTo>
                    <a:pt x="29923" y="44176"/>
                    <a:pt x="29927" y="44334"/>
                    <a:pt x="29938" y="44492"/>
                  </a:cubicBezTo>
                  <a:close/>
                  <a:moveTo>
                    <a:pt x="33150" y="43707"/>
                  </a:moveTo>
                  <a:cubicBezTo>
                    <a:pt x="33158" y="43700"/>
                    <a:pt x="33161" y="43696"/>
                    <a:pt x="33165" y="43692"/>
                  </a:cubicBezTo>
                  <a:cubicBezTo>
                    <a:pt x="34433" y="42353"/>
                    <a:pt x="34880" y="40961"/>
                    <a:pt x="34883" y="39501"/>
                  </a:cubicBezTo>
                  <a:cubicBezTo>
                    <a:pt x="34883" y="39340"/>
                    <a:pt x="34876" y="39175"/>
                    <a:pt x="34865" y="39014"/>
                  </a:cubicBezTo>
                  <a:cubicBezTo>
                    <a:pt x="34838" y="39051"/>
                    <a:pt x="34808" y="39092"/>
                    <a:pt x="34778" y="39134"/>
                  </a:cubicBezTo>
                  <a:cubicBezTo>
                    <a:pt x="33713" y="40650"/>
                    <a:pt x="33206" y="42184"/>
                    <a:pt x="33150" y="43707"/>
                  </a:cubicBezTo>
                  <a:close/>
                  <a:moveTo>
                    <a:pt x="34662" y="39051"/>
                  </a:moveTo>
                  <a:cubicBezTo>
                    <a:pt x="34722" y="38965"/>
                    <a:pt x="34786" y="38882"/>
                    <a:pt x="34850" y="38796"/>
                  </a:cubicBezTo>
                  <a:cubicBezTo>
                    <a:pt x="34816" y="38432"/>
                    <a:pt x="34760" y="38068"/>
                    <a:pt x="34685" y="37697"/>
                  </a:cubicBezTo>
                  <a:cubicBezTo>
                    <a:pt x="34306" y="38046"/>
                    <a:pt x="33964" y="38398"/>
                    <a:pt x="33660" y="38747"/>
                  </a:cubicBezTo>
                  <a:cubicBezTo>
                    <a:pt x="33660" y="38774"/>
                    <a:pt x="33660" y="38800"/>
                    <a:pt x="33660" y="38826"/>
                  </a:cubicBezTo>
                  <a:cubicBezTo>
                    <a:pt x="33660" y="40158"/>
                    <a:pt x="33259" y="41467"/>
                    <a:pt x="32220" y="42724"/>
                  </a:cubicBezTo>
                  <a:cubicBezTo>
                    <a:pt x="32021" y="42968"/>
                    <a:pt x="31799" y="43205"/>
                    <a:pt x="31563" y="43434"/>
                  </a:cubicBezTo>
                  <a:cubicBezTo>
                    <a:pt x="31548" y="43617"/>
                    <a:pt x="31540" y="43797"/>
                    <a:pt x="31540" y="43981"/>
                  </a:cubicBezTo>
                  <a:cubicBezTo>
                    <a:pt x="31540" y="44319"/>
                    <a:pt x="31567" y="44657"/>
                    <a:pt x="31615" y="44994"/>
                  </a:cubicBezTo>
                  <a:cubicBezTo>
                    <a:pt x="32133" y="44638"/>
                    <a:pt x="32599" y="44259"/>
                    <a:pt x="33007" y="43854"/>
                  </a:cubicBezTo>
                  <a:cubicBezTo>
                    <a:pt x="33030" y="42255"/>
                    <a:pt x="33548" y="40635"/>
                    <a:pt x="34662" y="39051"/>
                  </a:cubicBezTo>
                  <a:moveTo>
                    <a:pt x="33578" y="47005"/>
                  </a:moveTo>
                  <a:cubicBezTo>
                    <a:pt x="33431" y="46615"/>
                    <a:pt x="33311" y="46221"/>
                    <a:pt x="33221" y="45824"/>
                  </a:cubicBezTo>
                  <a:cubicBezTo>
                    <a:pt x="32842" y="46079"/>
                    <a:pt x="32433" y="46319"/>
                    <a:pt x="32002" y="46548"/>
                  </a:cubicBezTo>
                  <a:cubicBezTo>
                    <a:pt x="32122" y="46882"/>
                    <a:pt x="32261" y="47212"/>
                    <a:pt x="32422" y="47542"/>
                  </a:cubicBezTo>
                  <a:cubicBezTo>
                    <a:pt x="32827" y="47373"/>
                    <a:pt x="33214" y="47193"/>
                    <a:pt x="33578" y="47005"/>
                  </a:cubicBezTo>
                  <a:moveTo>
                    <a:pt x="33645" y="47174"/>
                  </a:moveTo>
                  <a:cubicBezTo>
                    <a:pt x="33281" y="47362"/>
                    <a:pt x="32902" y="47538"/>
                    <a:pt x="32505" y="47707"/>
                  </a:cubicBezTo>
                  <a:cubicBezTo>
                    <a:pt x="32659" y="48003"/>
                    <a:pt x="32827" y="48300"/>
                    <a:pt x="33015" y="48596"/>
                  </a:cubicBezTo>
                  <a:cubicBezTo>
                    <a:pt x="33390" y="48469"/>
                    <a:pt x="33758" y="48334"/>
                    <a:pt x="34111" y="48191"/>
                  </a:cubicBezTo>
                  <a:cubicBezTo>
                    <a:pt x="33934" y="47857"/>
                    <a:pt x="33780" y="47516"/>
                    <a:pt x="33645" y="47174"/>
                  </a:cubicBezTo>
                  <a:close/>
                  <a:moveTo>
                    <a:pt x="35349" y="47624"/>
                  </a:moveTo>
                  <a:cubicBezTo>
                    <a:pt x="35184" y="47227"/>
                    <a:pt x="35045" y="46822"/>
                    <a:pt x="34936" y="46413"/>
                  </a:cubicBezTo>
                  <a:cubicBezTo>
                    <a:pt x="34572" y="46660"/>
                    <a:pt x="34186" y="46893"/>
                    <a:pt x="33773" y="47110"/>
                  </a:cubicBezTo>
                  <a:cubicBezTo>
                    <a:pt x="33908" y="47456"/>
                    <a:pt x="34066" y="47797"/>
                    <a:pt x="34242" y="48139"/>
                  </a:cubicBezTo>
                  <a:cubicBezTo>
                    <a:pt x="34628" y="47977"/>
                    <a:pt x="35000" y="47808"/>
                    <a:pt x="35349" y="47624"/>
                  </a:cubicBezTo>
                  <a:moveTo>
                    <a:pt x="35420" y="47790"/>
                  </a:moveTo>
                  <a:cubicBezTo>
                    <a:pt x="35071" y="47970"/>
                    <a:pt x="34707" y="48139"/>
                    <a:pt x="34324" y="48296"/>
                  </a:cubicBezTo>
                  <a:cubicBezTo>
                    <a:pt x="34490" y="48600"/>
                    <a:pt x="34670" y="48904"/>
                    <a:pt x="34865" y="49200"/>
                  </a:cubicBezTo>
                  <a:cubicBezTo>
                    <a:pt x="35229" y="49084"/>
                    <a:pt x="35581" y="48956"/>
                    <a:pt x="35919" y="48825"/>
                  </a:cubicBezTo>
                  <a:cubicBezTo>
                    <a:pt x="35735" y="48484"/>
                    <a:pt x="35566" y="48139"/>
                    <a:pt x="35420" y="47790"/>
                  </a:cubicBezTo>
                  <a:moveTo>
                    <a:pt x="37112" y="48285"/>
                  </a:moveTo>
                  <a:cubicBezTo>
                    <a:pt x="36936" y="47880"/>
                    <a:pt x="36782" y="47471"/>
                    <a:pt x="36654" y="47058"/>
                  </a:cubicBezTo>
                  <a:cubicBezTo>
                    <a:pt x="36624" y="47077"/>
                    <a:pt x="36598" y="47099"/>
                    <a:pt x="36568" y="47118"/>
                  </a:cubicBezTo>
                  <a:cubicBezTo>
                    <a:pt x="36249" y="47332"/>
                    <a:pt x="35904" y="47534"/>
                    <a:pt x="35544" y="47726"/>
                  </a:cubicBezTo>
                  <a:cubicBezTo>
                    <a:pt x="35694" y="48078"/>
                    <a:pt x="35863" y="48427"/>
                    <a:pt x="36050" y="48773"/>
                  </a:cubicBezTo>
                  <a:cubicBezTo>
                    <a:pt x="36422" y="48619"/>
                    <a:pt x="36778" y="48457"/>
                    <a:pt x="37112" y="48285"/>
                  </a:cubicBezTo>
                  <a:moveTo>
                    <a:pt x="37183" y="48446"/>
                  </a:moveTo>
                  <a:cubicBezTo>
                    <a:pt x="36853" y="48619"/>
                    <a:pt x="36501" y="48776"/>
                    <a:pt x="36137" y="48926"/>
                  </a:cubicBezTo>
                  <a:cubicBezTo>
                    <a:pt x="36306" y="49234"/>
                    <a:pt x="36493" y="49534"/>
                    <a:pt x="36692" y="49838"/>
                  </a:cubicBezTo>
                  <a:cubicBezTo>
                    <a:pt x="37045" y="49726"/>
                    <a:pt x="37382" y="49609"/>
                    <a:pt x="37709" y="49485"/>
                  </a:cubicBezTo>
                  <a:cubicBezTo>
                    <a:pt x="37517" y="49140"/>
                    <a:pt x="37341" y="48795"/>
                    <a:pt x="37183" y="48446"/>
                  </a:cubicBezTo>
                  <a:moveTo>
                    <a:pt x="38681" y="49065"/>
                  </a:moveTo>
                  <a:cubicBezTo>
                    <a:pt x="38744" y="49035"/>
                    <a:pt x="38804" y="49005"/>
                    <a:pt x="38864" y="48975"/>
                  </a:cubicBezTo>
                  <a:cubicBezTo>
                    <a:pt x="38677" y="48570"/>
                    <a:pt x="38515" y="48161"/>
                    <a:pt x="38373" y="47748"/>
                  </a:cubicBezTo>
                  <a:cubicBezTo>
                    <a:pt x="38152" y="47898"/>
                    <a:pt x="37915" y="48045"/>
                    <a:pt x="37664" y="48187"/>
                  </a:cubicBezTo>
                  <a:cubicBezTo>
                    <a:pt x="37547" y="48255"/>
                    <a:pt x="37427" y="48322"/>
                    <a:pt x="37307" y="48386"/>
                  </a:cubicBezTo>
                  <a:cubicBezTo>
                    <a:pt x="37465" y="48735"/>
                    <a:pt x="37645" y="49088"/>
                    <a:pt x="37836" y="49433"/>
                  </a:cubicBezTo>
                  <a:cubicBezTo>
                    <a:pt x="38129" y="49317"/>
                    <a:pt x="38410" y="49197"/>
                    <a:pt x="38681" y="49065"/>
                  </a:cubicBezTo>
                  <a:moveTo>
                    <a:pt x="38936" y="49133"/>
                  </a:moveTo>
                  <a:cubicBezTo>
                    <a:pt x="38879" y="49163"/>
                    <a:pt x="38819" y="49193"/>
                    <a:pt x="38756" y="49223"/>
                  </a:cubicBezTo>
                  <a:cubicBezTo>
                    <a:pt x="38489" y="49350"/>
                    <a:pt x="38212" y="49470"/>
                    <a:pt x="37923" y="49587"/>
                  </a:cubicBezTo>
                  <a:cubicBezTo>
                    <a:pt x="38103" y="49894"/>
                    <a:pt x="38294" y="50202"/>
                    <a:pt x="38497" y="50506"/>
                  </a:cubicBezTo>
                  <a:cubicBezTo>
                    <a:pt x="38838" y="50405"/>
                    <a:pt x="39168" y="50296"/>
                    <a:pt x="39483" y="50180"/>
                  </a:cubicBezTo>
                  <a:cubicBezTo>
                    <a:pt x="39285" y="49834"/>
                    <a:pt x="39105" y="49485"/>
                    <a:pt x="38936" y="49133"/>
                  </a:cubicBezTo>
                  <a:close/>
                  <a:moveTo>
                    <a:pt x="39787" y="50063"/>
                  </a:moveTo>
                  <a:cubicBezTo>
                    <a:pt x="40076" y="49947"/>
                    <a:pt x="40346" y="49831"/>
                    <a:pt x="40605" y="49707"/>
                  </a:cubicBezTo>
                  <a:cubicBezTo>
                    <a:pt x="40410" y="49302"/>
                    <a:pt x="40238" y="48889"/>
                    <a:pt x="40084" y="48476"/>
                  </a:cubicBezTo>
                  <a:cubicBezTo>
                    <a:pt x="39772" y="48683"/>
                    <a:pt x="39431" y="48881"/>
                    <a:pt x="39056" y="49073"/>
                  </a:cubicBezTo>
                  <a:cubicBezTo>
                    <a:pt x="39225" y="49429"/>
                    <a:pt x="39408" y="49782"/>
                    <a:pt x="39611" y="50131"/>
                  </a:cubicBezTo>
                  <a:cubicBezTo>
                    <a:pt x="39671" y="50108"/>
                    <a:pt x="39731" y="50086"/>
                    <a:pt x="39787" y="50063"/>
                  </a:cubicBezTo>
                  <a:moveTo>
                    <a:pt x="40680" y="49864"/>
                  </a:moveTo>
                  <a:cubicBezTo>
                    <a:pt x="40418" y="49988"/>
                    <a:pt x="40144" y="50108"/>
                    <a:pt x="39851" y="50221"/>
                  </a:cubicBezTo>
                  <a:cubicBezTo>
                    <a:pt x="39802" y="50243"/>
                    <a:pt x="39750" y="50262"/>
                    <a:pt x="39697" y="50285"/>
                  </a:cubicBezTo>
                  <a:cubicBezTo>
                    <a:pt x="39881" y="50596"/>
                    <a:pt x="40076" y="50907"/>
                    <a:pt x="40286" y="51215"/>
                  </a:cubicBezTo>
                  <a:cubicBezTo>
                    <a:pt x="40497" y="51159"/>
                    <a:pt x="40699" y="51099"/>
                    <a:pt x="40898" y="51031"/>
                  </a:cubicBezTo>
                  <a:cubicBezTo>
                    <a:pt x="41014" y="50994"/>
                    <a:pt x="41131" y="50956"/>
                    <a:pt x="41243" y="50919"/>
                  </a:cubicBezTo>
                  <a:cubicBezTo>
                    <a:pt x="41041" y="50570"/>
                    <a:pt x="40853" y="50217"/>
                    <a:pt x="40680" y="49864"/>
                  </a:cubicBezTo>
                  <a:moveTo>
                    <a:pt x="41798" y="49257"/>
                  </a:moveTo>
                  <a:cubicBezTo>
                    <a:pt x="41487" y="49448"/>
                    <a:pt x="41157" y="49632"/>
                    <a:pt x="40800" y="49804"/>
                  </a:cubicBezTo>
                  <a:cubicBezTo>
                    <a:pt x="40973" y="50165"/>
                    <a:pt x="41164" y="50521"/>
                    <a:pt x="41371" y="50874"/>
                  </a:cubicBezTo>
                  <a:cubicBezTo>
                    <a:pt x="41712" y="50750"/>
                    <a:pt x="42035" y="50622"/>
                    <a:pt x="42339" y="50487"/>
                  </a:cubicBezTo>
                  <a:cubicBezTo>
                    <a:pt x="42140" y="50082"/>
                    <a:pt x="41960" y="49669"/>
                    <a:pt x="41798" y="49257"/>
                  </a:cubicBezTo>
                  <a:moveTo>
                    <a:pt x="43446" y="49932"/>
                  </a:moveTo>
                  <a:cubicBezTo>
                    <a:pt x="43247" y="49437"/>
                    <a:pt x="43074" y="48938"/>
                    <a:pt x="42928" y="48439"/>
                  </a:cubicBezTo>
                  <a:cubicBezTo>
                    <a:pt x="42620" y="48701"/>
                    <a:pt x="42282" y="48949"/>
                    <a:pt x="41907" y="49189"/>
                  </a:cubicBezTo>
                  <a:cubicBezTo>
                    <a:pt x="42072" y="49606"/>
                    <a:pt x="42256" y="50022"/>
                    <a:pt x="42459" y="50435"/>
                  </a:cubicBezTo>
                  <a:cubicBezTo>
                    <a:pt x="42808" y="50221"/>
                    <a:pt x="43138" y="50108"/>
                    <a:pt x="43446" y="49932"/>
                  </a:cubicBezTo>
                  <a:moveTo>
                    <a:pt x="43509" y="50090"/>
                  </a:moveTo>
                  <a:cubicBezTo>
                    <a:pt x="43202" y="50266"/>
                    <a:pt x="42879" y="50431"/>
                    <a:pt x="42534" y="50589"/>
                  </a:cubicBezTo>
                  <a:cubicBezTo>
                    <a:pt x="42714" y="50945"/>
                    <a:pt x="42909" y="51305"/>
                    <a:pt x="43119" y="51658"/>
                  </a:cubicBezTo>
                  <a:cubicBezTo>
                    <a:pt x="43453" y="51549"/>
                    <a:pt x="43768" y="51437"/>
                    <a:pt x="44068" y="51316"/>
                  </a:cubicBezTo>
                  <a:cubicBezTo>
                    <a:pt x="43866" y="50911"/>
                    <a:pt x="43678" y="50502"/>
                    <a:pt x="43509" y="50090"/>
                  </a:cubicBezTo>
                  <a:moveTo>
                    <a:pt x="45153" y="50821"/>
                  </a:moveTo>
                  <a:cubicBezTo>
                    <a:pt x="44950" y="50341"/>
                    <a:pt x="44770" y="49853"/>
                    <a:pt x="44612" y="49365"/>
                  </a:cubicBezTo>
                  <a:cubicBezTo>
                    <a:pt x="44305" y="49598"/>
                    <a:pt x="43975" y="49819"/>
                    <a:pt x="43618" y="50026"/>
                  </a:cubicBezTo>
                  <a:cubicBezTo>
                    <a:pt x="43791" y="50442"/>
                    <a:pt x="43982" y="50855"/>
                    <a:pt x="44189" y="51268"/>
                  </a:cubicBezTo>
                  <a:cubicBezTo>
                    <a:pt x="44526" y="51129"/>
                    <a:pt x="44849" y="50979"/>
                    <a:pt x="45153" y="50821"/>
                  </a:cubicBezTo>
                  <a:close/>
                  <a:moveTo>
                    <a:pt x="45220" y="50975"/>
                  </a:moveTo>
                  <a:cubicBezTo>
                    <a:pt x="44916" y="51133"/>
                    <a:pt x="44597" y="51279"/>
                    <a:pt x="44264" y="51418"/>
                  </a:cubicBezTo>
                  <a:cubicBezTo>
                    <a:pt x="44451" y="51774"/>
                    <a:pt x="44650" y="52131"/>
                    <a:pt x="44860" y="52483"/>
                  </a:cubicBezTo>
                  <a:cubicBezTo>
                    <a:pt x="45183" y="52390"/>
                    <a:pt x="45494" y="52288"/>
                    <a:pt x="45791" y="52183"/>
                  </a:cubicBezTo>
                  <a:cubicBezTo>
                    <a:pt x="45584" y="51785"/>
                    <a:pt x="45393" y="51380"/>
                    <a:pt x="45220" y="50975"/>
                  </a:cubicBezTo>
                  <a:moveTo>
                    <a:pt x="46860" y="51752"/>
                  </a:moveTo>
                  <a:cubicBezTo>
                    <a:pt x="46654" y="51286"/>
                    <a:pt x="46470" y="50814"/>
                    <a:pt x="46305" y="50341"/>
                  </a:cubicBezTo>
                  <a:cubicBezTo>
                    <a:pt x="45997" y="50544"/>
                    <a:pt x="45674" y="50739"/>
                    <a:pt x="45329" y="50919"/>
                  </a:cubicBezTo>
                  <a:cubicBezTo>
                    <a:pt x="45505" y="51328"/>
                    <a:pt x="45701" y="51737"/>
                    <a:pt x="45911" y="52142"/>
                  </a:cubicBezTo>
                  <a:cubicBezTo>
                    <a:pt x="46241" y="52018"/>
                    <a:pt x="46556" y="51891"/>
                    <a:pt x="46860" y="51752"/>
                  </a:cubicBezTo>
                  <a:close/>
                  <a:moveTo>
                    <a:pt x="46927" y="51902"/>
                  </a:moveTo>
                  <a:cubicBezTo>
                    <a:pt x="46627" y="52041"/>
                    <a:pt x="46312" y="52168"/>
                    <a:pt x="45989" y="52288"/>
                  </a:cubicBezTo>
                  <a:cubicBezTo>
                    <a:pt x="46177" y="52641"/>
                    <a:pt x="46376" y="52994"/>
                    <a:pt x="46590" y="53346"/>
                  </a:cubicBezTo>
                  <a:cubicBezTo>
                    <a:pt x="46905" y="53267"/>
                    <a:pt x="47209" y="53181"/>
                    <a:pt x="47509" y="53087"/>
                  </a:cubicBezTo>
                  <a:cubicBezTo>
                    <a:pt x="47299" y="52697"/>
                    <a:pt x="47104" y="52299"/>
                    <a:pt x="46927" y="51902"/>
                  </a:cubicBezTo>
                  <a:close/>
                  <a:moveTo>
                    <a:pt x="47299" y="49602"/>
                  </a:moveTo>
                  <a:cubicBezTo>
                    <a:pt x="47018" y="49838"/>
                    <a:pt x="46721" y="50060"/>
                    <a:pt x="46410" y="50273"/>
                  </a:cubicBezTo>
                  <a:cubicBezTo>
                    <a:pt x="46575" y="50754"/>
                    <a:pt x="46762" y="51226"/>
                    <a:pt x="46969" y="51703"/>
                  </a:cubicBezTo>
                  <a:cubicBezTo>
                    <a:pt x="47306" y="51545"/>
                    <a:pt x="47629" y="51380"/>
                    <a:pt x="47941" y="51200"/>
                  </a:cubicBezTo>
                  <a:cubicBezTo>
                    <a:pt x="47734" y="50637"/>
                    <a:pt x="47558" y="50075"/>
                    <a:pt x="47411" y="49504"/>
                  </a:cubicBezTo>
                  <a:cubicBezTo>
                    <a:pt x="47374" y="49538"/>
                    <a:pt x="47336" y="49572"/>
                    <a:pt x="47299" y="49602"/>
                  </a:cubicBezTo>
                  <a:close/>
                  <a:moveTo>
                    <a:pt x="45847" y="48255"/>
                  </a:moveTo>
                  <a:cubicBezTo>
                    <a:pt x="45978" y="48874"/>
                    <a:pt x="46147" y="49493"/>
                    <a:pt x="46353" y="50108"/>
                  </a:cubicBezTo>
                  <a:cubicBezTo>
                    <a:pt x="46646" y="49906"/>
                    <a:pt x="46924" y="49696"/>
                    <a:pt x="47190" y="49474"/>
                  </a:cubicBezTo>
                  <a:cubicBezTo>
                    <a:pt x="47250" y="49425"/>
                    <a:pt x="47310" y="49373"/>
                    <a:pt x="47366" y="49324"/>
                  </a:cubicBezTo>
                  <a:cubicBezTo>
                    <a:pt x="47168" y="48510"/>
                    <a:pt x="47025" y="47692"/>
                    <a:pt x="46950" y="46874"/>
                  </a:cubicBezTo>
                  <a:cubicBezTo>
                    <a:pt x="46612" y="47362"/>
                    <a:pt x="46252" y="47823"/>
                    <a:pt x="45847" y="48255"/>
                  </a:cubicBezTo>
                  <a:moveTo>
                    <a:pt x="51914" y="32684"/>
                  </a:moveTo>
                  <a:cubicBezTo>
                    <a:pt x="49558" y="35408"/>
                    <a:pt x="48293" y="37903"/>
                    <a:pt x="47370" y="40143"/>
                  </a:cubicBezTo>
                  <a:cubicBezTo>
                    <a:pt x="46661" y="41869"/>
                    <a:pt x="46155" y="43445"/>
                    <a:pt x="45509" y="44852"/>
                  </a:cubicBezTo>
                  <a:cubicBezTo>
                    <a:pt x="45509" y="44931"/>
                    <a:pt x="45505" y="45009"/>
                    <a:pt x="45505" y="45088"/>
                  </a:cubicBezTo>
                  <a:cubicBezTo>
                    <a:pt x="45505" y="46075"/>
                    <a:pt x="45607" y="47065"/>
                    <a:pt x="45806" y="48052"/>
                  </a:cubicBezTo>
                  <a:cubicBezTo>
                    <a:pt x="46215" y="47602"/>
                    <a:pt x="46582" y="47118"/>
                    <a:pt x="46924" y="46604"/>
                  </a:cubicBezTo>
                  <a:cubicBezTo>
                    <a:pt x="46894" y="46195"/>
                    <a:pt x="46879" y="45782"/>
                    <a:pt x="46879" y="45373"/>
                  </a:cubicBezTo>
                  <a:cubicBezTo>
                    <a:pt x="46879" y="41377"/>
                    <a:pt x="48413" y="37400"/>
                    <a:pt x="51820" y="33847"/>
                  </a:cubicBezTo>
                  <a:cubicBezTo>
                    <a:pt x="54916" y="30620"/>
                    <a:pt x="59996" y="27615"/>
                    <a:pt x="66239" y="24955"/>
                  </a:cubicBezTo>
                  <a:cubicBezTo>
                    <a:pt x="66438" y="24827"/>
                    <a:pt x="66637" y="24704"/>
                    <a:pt x="66836" y="24576"/>
                  </a:cubicBezTo>
                  <a:cubicBezTo>
                    <a:pt x="60652" y="27011"/>
                    <a:pt x="55441" y="29754"/>
                    <a:pt x="51914" y="32684"/>
                  </a:cubicBezTo>
                  <a:moveTo>
                    <a:pt x="54371" y="30155"/>
                  </a:moveTo>
                  <a:cubicBezTo>
                    <a:pt x="54094" y="30407"/>
                    <a:pt x="53827" y="30662"/>
                    <a:pt x="53565" y="30917"/>
                  </a:cubicBezTo>
                  <a:cubicBezTo>
                    <a:pt x="53152" y="31326"/>
                    <a:pt x="52766" y="31731"/>
                    <a:pt x="52402" y="32132"/>
                  </a:cubicBezTo>
                  <a:cubicBezTo>
                    <a:pt x="56041" y="29266"/>
                    <a:pt x="61260" y="26598"/>
                    <a:pt x="67383" y="24231"/>
                  </a:cubicBezTo>
                  <a:cubicBezTo>
                    <a:pt x="67474" y="24175"/>
                    <a:pt x="67564" y="24118"/>
                    <a:pt x="67654" y="24066"/>
                  </a:cubicBezTo>
                  <a:cubicBezTo>
                    <a:pt x="62558" y="25919"/>
                    <a:pt x="58011" y="27972"/>
                    <a:pt x="54371" y="30155"/>
                  </a:cubicBezTo>
                  <a:close/>
                  <a:moveTo>
                    <a:pt x="56034" y="28722"/>
                  </a:moveTo>
                  <a:cubicBezTo>
                    <a:pt x="55625" y="29056"/>
                    <a:pt x="55227" y="29390"/>
                    <a:pt x="54840" y="29731"/>
                  </a:cubicBezTo>
                  <a:cubicBezTo>
                    <a:pt x="58532" y="27581"/>
                    <a:pt x="63091" y="25567"/>
                    <a:pt x="68164" y="23747"/>
                  </a:cubicBezTo>
                  <a:cubicBezTo>
                    <a:pt x="68179" y="23739"/>
                    <a:pt x="68190" y="23732"/>
                    <a:pt x="68205" y="23724"/>
                  </a:cubicBezTo>
                  <a:cubicBezTo>
                    <a:pt x="68216" y="23717"/>
                    <a:pt x="68228" y="23709"/>
                    <a:pt x="68239" y="23702"/>
                  </a:cubicBezTo>
                  <a:cubicBezTo>
                    <a:pt x="63737" y="25244"/>
                    <a:pt x="59587" y="26932"/>
                    <a:pt x="56034" y="28722"/>
                  </a:cubicBezTo>
                  <a:close/>
                  <a:moveTo>
                    <a:pt x="57242" y="27773"/>
                  </a:moveTo>
                  <a:cubicBezTo>
                    <a:pt x="56990" y="27964"/>
                    <a:pt x="56747" y="28155"/>
                    <a:pt x="56503" y="28347"/>
                  </a:cubicBezTo>
                  <a:cubicBezTo>
                    <a:pt x="59797" y="26722"/>
                    <a:pt x="63575" y="25184"/>
                    <a:pt x="67654" y="23769"/>
                  </a:cubicBezTo>
                  <a:cubicBezTo>
                    <a:pt x="63913" y="25015"/>
                    <a:pt x="60401" y="26358"/>
                    <a:pt x="57242" y="27773"/>
                  </a:cubicBezTo>
                  <a:close/>
                  <a:moveTo>
                    <a:pt x="58154" y="27094"/>
                  </a:moveTo>
                  <a:cubicBezTo>
                    <a:pt x="58003" y="27206"/>
                    <a:pt x="57853" y="27315"/>
                    <a:pt x="57703" y="27427"/>
                  </a:cubicBezTo>
                  <a:cubicBezTo>
                    <a:pt x="60236" y="26309"/>
                    <a:pt x="62990" y="25240"/>
                    <a:pt x="65898" y="24231"/>
                  </a:cubicBezTo>
                  <a:cubicBezTo>
                    <a:pt x="63185" y="25139"/>
                    <a:pt x="60585" y="26099"/>
                    <a:pt x="58154" y="27094"/>
                  </a:cubicBezTo>
                  <a:moveTo>
                    <a:pt x="64374" y="23953"/>
                  </a:moveTo>
                  <a:cubicBezTo>
                    <a:pt x="63395" y="24246"/>
                    <a:pt x="62420" y="24550"/>
                    <a:pt x="61452" y="24854"/>
                  </a:cubicBezTo>
                  <a:cubicBezTo>
                    <a:pt x="61440" y="24861"/>
                    <a:pt x="61425" y="24869"/>
                    <a:pt x="61414" y="24880"/>
                  </a:cubicBezTo>
                  <a:cubicBezTo>
                    <a:pt x="62393" y="24565"/>
                    <a:pt x="63380" y="24253"/>
                    <a:pt x="64374" y="23953"/>
                  </a:cubicBezTo>
                  <a:close/>
                  <a:moveTo>
                    <a:pt x="60945" y="25184"/>
                  </a:moveTo>
                  <a:cubicBezTo>
                    <a:pt x="60938" y="25184"/>
                    <a:pt x="60934" y="25188"/>
                    <a:pt x="60930" y="25191"/>
                  </a:cubicBezTo>
                  <a:cubicBezTo>
                    <a:pt x="61181" y="25109"/>
                    <a:pt x="61437" y="25026"/>
                    <a:pt x="61692" y="24940"/>
                  </a:cubicBezTo>
                  <a:cubicBezTo>
                    <a:pt x="61444" y="25022"/>
                    <a:pt x="61193" y="25101"/>
                    <a:pt x="60945" y="25184"/>
                  </a:cubicBezTo>
                  <a:moveTo>
                    <a:pt x="61298" y="24749"/>
                  </a:moveTo>
                  <a:cubicBezTo>
                    <a:pt x="61328" y="24730"/>
                    <a:pt x="61361" y="24707"/>
                    <a:pt x="61392" y="24689"/>
                  </a:cubicBezTo>
                  <a:cubicBezTo>
                    <a:pt x="58247" y="25675"/>
                    <a:pt x="55152" y="26718"/>
                    <a:pt x="52195" y="27803"/>
                  </a:cubicBezTo>
                  <a:cubicBezTo>
                    <a:pt x="52139" y="27851"/>
                    <a:pt x="52083" y="27896"/>
                    <a:pt x="52030" y="27945"/>
                  </a:cubicBezTo>
                  <a:cubicBezTo>
                    <a:pt x="54983" y="26835"/>
                    <a:pt x="58101" y="25762"/>
                    <a:pt x="61298" y="24749"/>
                  </a:cubicBezTo>
                  <a:moveTo>
                    <a:pt x="60780" y="25082"/>
                  </a:moveTo>
                  <a:cubicBezTo>
                    <a:pt x="60795" y="25075"/>
                    <a:pt x="60810" y="25064"/>
                    <a:pt x="60825" y="25052"/>
                  </a:cubicBezTo>
                  <a:cubicBezTo>
                    <a:pt x="57681" y="26058"/>
                    <a:pt x="54615" y="27124"/>
                    <a:pt x="51711" y="28223"/>
                  </a:cubicBezTo>
                  <a:cubicBezTo>
                    <a:pt x="51655" y="28275"/>
                    <a:pt x="51599" y="28324"/>
                    <a:pt x="51542" y="28377"/>
                  </a:cubicBezTo>
                  <a:cubicBezTo>
                    <a:pt x="54454" y="27232"/>
                    <a:pt x="57564" y="26129"/>
                    <a:pt x="60780" y="25082"/>
                  </a:cubicBezTo>
                  <a:close/>
                  <a:moveTo>
                    <a:pt x="51242" y="28647"/>
                  </a:moveTo>
                  <a:cubicBezTo>
                    <a:pt x="51175" y="28711"/>
                    <a:pt x="51107" y="28771"/>
                    <a:pt x="51043" y="28834"/>
                  </a:cubicBezTo>
                  <a:cubicBezTo>
                    <a:pt x="53925" y="27641"/>
                    <a:pt x="57039" y="26493"/>
                    <a:pt x="60292" y="25405"/>
                  </a:cubicBezTo>
                  <a:cubicBezTo>
                    <a:pt x="60303" y="25398"/>
                    <a:pt x="60311" y="25390"/>
                    <a:pt x="60322" y="25386"/>
                  </a:cubicBezTo>
                  <a:cubicBezTo>
                    <a:pt x="57155" y="26422"/>
                    <a:pt x="54101" y="27518"/>
                    <a:pt x="51242" y="28647"/>
                  </a:cubicBezTo>
                  <a:close/>
                  <a:moveTo>
                    <a:pt x="51085" y="28553"/>
                  </a:moveTo>
                  <a:cubicBezTo>
                    <a:pt x="51145" y="28501"/>
                    <a:pt x="51201" y="28448"/>
                    <a:pt x="51257" y="28396"/>
                  </a:cubicBezTo>
                  <a:cubicBezTo>
                    <a:pt x="48976" y="29270"/>
                    <a:pt x="46800" y="30166"/>
                    <a:pt x="44774" y="31078"/>
                  </a:cubicBezTo>
                  <a:cubicBezTo>
                    <a:pt x="44714" y="31172"/>
                    <a:pt x="44654" y="31270"/>
                    <a:pt x="44597" y="31363"/>
                  </a:cubicBezTo>
                  <a:cubicBezTo>
                    <a:pt x="46601" y="30407"/>
                    <a:pt x="48781" y="29469"/>
                    <a:pt x="51085" y="28553"/>
                  </a:cubicBezTo>
                  <a:close/>
                  <a:moveTo>
                    <a:pt x="46485" y="30846"/>
                  </a:moveTo>
                  <a:cubicBezTo>
                    <a:pt x="47787" y="30226"/>
                    <a:pt x="49164" y="29619"/>
                    <a:pt x="50597" y="29018"/>
                  </a:cubicBezTo>
                  <a:cubicBezTo>
                    <a:pt x="50664" y="28955"/>
                    <a:pt x="50732" y="28887"/>
                    <a:pt x="50800" y="28823"/>
                  </a:cubicBezTo>
                  <a:cubicBezTo>
                    <a:pt x="48590" y="29709"/>
                    <a:pt x="46500" y="30613"/>
                    <a:pt x="44575" y="31536"/>
                  </a:cubicBezTo>
                  <a:cubicBezTo>
                    <a:pt x="44537" y="31551"/>
                    <a:pt x="44504" y="31570"/>
                    <a:pt x="44466" y="31585"/>
                  </a:cubicBezTo>
                  <a:cubicBezTo>
                    <a:pt x="44399" y="31705"/>
                    <a:pt x="44331" y="31825"/>
                    <a:pt x="44264" y="31941"/>
                  </a:cubicBezTo>
                  <a:cubicBezTo>
                    <a:pt x="44980" y="31573"/>
                    <a:pt x="45719" y="31210"/>
                    <a:pt x="46485" y="30846"/>
                  </a:cubicBezTo>
                  <a:close/>
                  <a:moveTo>
                    <a:pt x="44147" y="32163"/>
                  </a:moveTo>
                  <a:cubicBezTo>
                    <a:pt x="44065" y="32320"/>
                    <a:pt x="43986" y="32474"/>
                    <a:pt x="43911" y="32628"/>
                  </a:cubicBezTo>
                  <a:cubicBezTo>
                    <a:pt x="45299" y="31836"/>
                    <a:pt x="46826" y="31052"/>
                    <a:pt x="48462" y="30283"/>
                  </a:cubicBezTo>
                  <a:cubicBezTo>
                    <a:pt x="48987" y="30035"/>
                    <a:pt x="49524" y="29788"/>
                    <a:pt x="50075" y="29544"/>
                  </a:cubicBezTo>
                  <a:cubicBezTo>
                    <a:pt x="50124" y="29491"/>
                    <a:pt x="50173" y="29442"/>
                    <a:pt x="50222" y="29390"/>
                  </a:cubicBezTo>
                  <a:cubicBezTo>
                    <a:pt x="50256" y="29356"/>
                    <a:pt x="50293" y="29322"/>
                    <a:pt x="50327" y="29285"/>
                  </a:cubicBezTo>
                  <a:cubicBezTo>
                    <a:pt x="49010" y="29840"/>
                    <a:pt x="47749" y="30403"/>
                    <a:pt x="46549" y="30973"/>
                  </a:cubicBezTo>
                  <a:cubicBezTo>
                    <a:pt x="45716" y="31367"/>
                    <a:pt x="44916" y="31765"/>
                    <a:pt x="44147" y="32163"/>
                  </a:cubicBezTo>
                  <a:close/>
                  <a:moveTo>
                    <a:pt x="40238" y="33791"/>
                  </a:moveTo>
                  <a:cubicBezTo>
                    <a:pt x="40208" y="33952"/>
                    <a:pt x="40185" y="34117"/>
                    <a:pt x="40159" y="34279"/>
                  </a:cubicBezTo>
                  <a:cubicBezTo>
                    <a:pt x="41314" y="33543"/>
                    <a:pt x="42598" y="32812"/>
                    <a:pt x="43986" y="32087"/>
                  </a:cubicBezTo>
                  <a:cubicBezTo>
                    <a:pt x="44050" y="31964"/>
                    <a:pt x="44117" y="31844"/>
                    <a:pt x="44185" y="31720"/>
                  </a:cubicBezTo>
                  <a:cubicBezTo>
                    <a:pt x="42774" y="32403"/>
                    <a:pt x="41450" y="33097"/>
                    <a:pt x="40238" y="33791"/>
                  </a:cubicBezTo>
                  <a:close/>
                  <a:moveTo>
                    <a:pt x="40185" y="33138"/>
                  </a:moveTo>
                  <a:cubicBezTo>
                    <a:pt x="40208" y="33033"/>
                    <a:pt x="40234" y="32924"/>
                    <a:pt x="40260" y="32815"/>
                  </a:cubicBezTo>
                  <a:cubicBezTo>
                    <a:pt x="39330" y="33273"/>
                    <a:pt x="38437" y="33735"/>
                    <a:pt x="37592" y="34196"/>
                  </a:cubicBezTo>
                  <a:cubicBezTo>
                    <a:pt x="37600" y="34320"/>
                    <a:pt x="37607" y="34447"/>
                    <a:pt x="37615" y="34571"/>
                  </a:cubicBezTo>
                  <a:cubicBezTo>
                    <a:pt x="38422" y="34095"/>
                    <a:pt x="39281" y="33615"/>
                    <a:pt x="40185" y="33138"/>
                  </a:cubicBezTo>
                  <a:close/>
                  <a:moveTo>
                    <a:pt x="40069" y="33720"/>
                  </a:moveTo>
                  <a:cubicBezTo>
                    <a:pt x="40091" y="33588"/>
                    <a:pt x="40118" y="33457"/>
                    <a:pt x="40144" y="33326"/>
                  </a:cubicBezTo>
                  <a:cubicBezTo>
                    <a:pt x="39258" y="33795"/>
                    <a:pt x="38418" y="34264"/>
                    <a:pt x="37630" y="34736"/>
                  </a:cubicBezTo>
                  <a:cubicBezTo>
                    <a:pt x="37641" y="34894"/>
                    <a:pt x="37652" y="35048"/>
                    <a:pt x="37667" y="35202"/>
                  </a:cubicBezTo>
                  <a:cubicBezTo>
                    <a:pt x="38410" y="34706"/>
                    <a:pt x="39213" y="34211"/>
                    <a:pt x="40069" y="33720"/>
                  </a:cubicBezTo>
                  <a:close/>
                  <a:moveTo>
                    <a:pt x="37750" y="35967"/>
                  </a:moveTo>
                  <a:cubicBezTo>
                    <a:pt x="38418" y="35446"/>
                    <a:pt x="39157" y="34924"/>
                    <a:pt x="39960" y="34406"/>
                  </a:cubicBezTo>
                  <a:cubicBezTo>
                    <a:pt x="39982" y="34241"/>
                    <a:pt x="40009" y="34072"/>
                    <a:pt x="40035" y="33907"/>
                  </a:cubicBezTo>
                  <a:cubicBezTo>
                    <a:pt x="39198" y="34391"/>
                    <a:pt x="38410" y="34879"/>
                    <a:pt x="37686" y="35367"/>
                  </a:cubicBezTo>
                  <a:cubicBezTo>
                    <a:pt x="37705" y="35569"/>
                    <a:pt x="37728" y="35768"/>
                    <a:pt x="37750" y="35967"/>
                  </a:cubicBezTo>
                  <a:close/>
                  <a:moveTo>
                    <a:pt x="36264" y="45321"/>
                  </a:moveTo>
                  <a:cubicBezTo>
                    <a:pt x="36028" y="45557"/>
                    <a:pt x="35765" y="45790"/>
                    <a:pt x="35473" y="46019"/>
                  </a:cubicBezTo>
                  <a:cubicBezTo>
                    <a:pt x="35337" y="46127"/>
                    <a:pt x="35199" y="46229"/>
                    <a:pt x="35056" y="46330"/>
                  </a:cubicBezTo>
                  <a:cubicBezTo>
                    <a:pt x="35169" y="46743"/>
                    <a:pt x="35307" y="47152"/>
                    <a:pt x="35473" y="47561"/>
                  </a:cubicBezTo>
                  <a:cubicBezTo>
                    <a:pt x="35825" y="47373"/>
                    <a:pt x="36159" y="47178"/>
                    <a:pt x="36467" y="46968"/>
                  </a:cubicBezTo>
                  <a:cubicBezTo>
                    <a:pt x="36512" y="46938"/>
                    <a:pt x="36557" y="46908"/>
                    <a:pt x="36598" y="46878"/>
                  </a:cubicBezTo>
                  <a:cubicBezTo>
                    <a:pt x="36448" y="46364"/>
                    <a:pt x="36336" y="45842"/>
                    <a:pt x="36264" y="45321"/>
                  </a:cubicBezTo>
                  <a:moveTo>
                    <a:pt x="37878" y="45794"/>
                  </a:moveTo>
                  <a:cubicBezTo>
                    <a:pt x="37791" y="45246"/>
                    <a:pt x="37746" y="44690"/>
                    <a:pt x="37746" y="44139"/>
                  </a:cubicBezTo>
                  <a:cubicBezTo>
                    <a:pt x="37746" y="43666"/>
                    <a:pt x="37776" y="43197"/>
                    <a:pt x="37844" y="42728"/>
                  </a:cubicBezTo>
                  <a:cubicBezTo>
                    <a:pt x="37784" y="42931"/>
                    <a:pt x="37652" y="43133"/>
                    <a:pt x="37622" y="43332"/>
                  </a:cubicBezTo>
                  <a:cubicBezTo>
                    <a:pt x="37349" y="43978"/>
                    <a:pt x="36947" y="44600"/>
                    <a:pt x="36384" y="45193"/>
                  </a:cubicBezTo>
                  <a:cubicBezTo>
                    <a:pt x="36452" y="45730"/>
                    <a:pt x="36564" y="46263"/>
                    <a:pt x="36718" y="46795"/>
                  </a:cubicBezTo>
                  <a:cubicBezTo>
                    <a:pt x="37168" y="46473"/>
                    <a:pt x="37551" y="46139"/>
                    <a:pt x="37878" y="45794"/>
                  </a:cubicBezTo>
                  <a:moveTo>
                    <a:pt x="37915" y="46015"/>
                  </a:moveTo>
                  <a:cubicBezTo>
                    <a:pt x="37589" y="46345"/>
                    <a:pt x="37210" y="46668"/>
                    <a:pt x="36771" y="46975"/>
                  </a:cubicBezTo>
                  <a:cubicBezTo>
                    <a:pt x="36902" y="47396"/>
                    <a:pt x="37056" y="47812"/>
                    <a:pt x="37236" y="48221"/>
                  </a:cubicBezTo>
                  <a:cubicBezTo>
                    <a:pt x="37352" y="48161"/>
                    <a:pt x="37465" y="48097"/>
                    <a:pt x="37577" y="48033"/>
                  </a:cubicBezTo>
                  <a:cubicBezTo>
                    <a:pt x="37840" y="47883"/>
                    <a:pt x="38084" y="47730"/>
                    <a:pt x="38313" y="47576"/>
                  </a:cubicBezTo>
                  <a:cubicBezTo>
                    <a:pt x="38144" y="47058"/>
                    <a:pt x="38013" y="46536"/>
                    <a:pt x="37915" y="46015"/>
                  </a:cubicBezTo>
                  <a:moveTo>
                    <a:pt x="39536" y="46559"/>
                  </a:moveTo>
                  <a:cubicBezTo>
                    <a:pt x="39378" y="45797"/>
                    <a:pt x="39300" y="45028"/>
                    <a:pt x="39300" y="44263"/>
                  </a:cubicBezTo>
                  <a:cubicBezTo>
                    <a:pt x="39300" y="44161"/>
                    <a:pt x="39300" y="44060"/>
                    <a:pt x="39303" y="43959"/>
                  </a:cubicBezTo>
                  <a:cubicBezTo>
                    <a:pt x="39014" y="44638"/>
                    <a:pt x="38609" y="45283"/>
                    <a:pt x="38031" y="45895"/>
                  </a:cubicBezTo>
                  <a:cubicBezTo>
                    <a:pt x="38125" y="46431"/>
                    <a:pt x="38257" y="46964"/>
                    <a:pt x="38429" y="47493"/>
                  </a:cubicBezTo>
                  <a:cubicBezTo>
                    <a:pt x="38853" y="47193"/>
                    <a:pt x="39217" y="46882"/>
                    <a:pt x="39536" y="46559"/>
                  </a:cubicBezTo>
                  <a:close/>
                  <a:moveTo>
                    <a:pt x="39577" y="46765"/>
                  </a:moveTo>
                  <a:cubicBezTo>
                    <a:pt x="39262" y="47080"/>
                    <a:pt x="38902" y="47381"/>
                    <a:pt x="38485" y="47670"/>
                  </a:cubicBezTo>
                  <a:cubicBezTo>
                    <a:pt x="38628" y="48086"/>
                    <a:pt x="38797" y="48502"/>
                    <a:pt x="38984" y="48915"/>
                  </a:cubicBezTo>
                  <a:cubicBezTo>
                    <a:pt x="39363" y="48720"/>
                    <a:pt x="39709" y="48517"/>
                    <a:pt x="40024" y="48307"/>
                  </a:cubicBezTo>
                  <a:cubicBezTo>
                    <a:pt x="39844" y="47797"/>
                    <a:pt x="39694" y="47283"/>
                    <a:pt x="39577" y="46765"/>
                  </a:cubicBezTo>
                  <a:moveTo>
                    <a:pt x="41202" y="47377"/>
                  </a:moveTo>
                  <a:cubicBezTo>
                    <a:pt x="41014" y="46608"/>
                    <a:pt x="40898" y="45831"/>
                    <a:pt x="40857" y="45054"/>
                  </a:cubicBezTo>
                  <a:cubicBezTo>
                    <a:pt x="40557" y="45613"/>
                    <a:pt x="40181" y="46150"/>
                    <a:pt x="39690" y="46653"/>
                  </a:cubicBezTo>
                  <a:cubicBezTo>
                    <a:pt x="39802" y="47182"/>
                    <a:pt x="39952" y="47711"/>
                    <a:pt x="40136" y="48232"/>
                  </a:cubicBezTo>
                  <a:cubicBezTo>
                    <a:pt x="40538" y="47958"/>
                    <a:pt x="40887" y="47673"/>
                    <a:pt x="41202" y="47377"/>
                  </a:cubicBezTo>
                  <a:close/>
                  <a:moveTo>
                    <a:pt x="41247" y="47572"/>
                  </a:moveTo>
                  <a:cubicBezTo>
                    <a:pt x="40939" y="47861"/>
                    <a:pt x="40590" y="48139"/>
                    <a:pt x="40200" y="48401"/>
                  </a:cubicBezTo>
                  <a:cubicBezTo>
                    <a:pt x="40354" y="48821"/>
                    <a:pt x="40527" y="49238"/>
                    <a:pt x="40725" y="49651"/>
                  </a:cubicBezTo>
                  <a:cubicBezTo>
                    <a:pt x="41089" y="49474"/>
                    <a:pt x="41423" y="49287"/>
                    <a:pt x="41735" y="49095"/>
                  </a:cubicBezTo>
                  <a:cubicBezTo>
                    <a:pt x="41543" y="48589"/>
                    <a:pt x="41382" y="48082"/>
                    <a:pt x="41247" y="47572"/>
                  </a:cubicBezTo>
                  <a:moveTo>
                    <a:pt x="42455" y="46135"/>
                  </a:moveTo>
                  <a:cubicBezTo>
                    <a:pt x="42151" y="46604"/>
                    <a:pt x="41791" y="47047"/>
                    <a:pt x="41356" y="47467"/>
                  </a:cubicBezTo>
                  <a:cubicBezTo>
                    <a:pt x="41487" y="47988"/>
                    <a:pt x="41652" y="48510"/>
                    <a:pt x="41847" y="49024"/>
                  </a:cubicBezTo>
                  <a:cubicBezTo>
                    <a:pt x="42222" y="48780"/>
                    <a:pt x="42564" y="48525"/>
                    <a:pt x="42875" y="48255"/>
                  </a:cubicBezTo>
                  <a:cubicBezTo>
                    <a:pt x="42680" y="47553"/>
                    <a:pt x="42541" y="46844"/>
                    <a:pt x="42455" y="46135"/>
                  </a:cubicBezTo>
                  <a:close/>
                  <a:moveTo>
                    <a:pt x="56435" y="28140"/>
                  </a:moveTo>
                  <a:cubicBezTo>
                    <a:pt x="52766" y="29829"/>
                    <a:pt x="49618" y="31618"/>
                    <a:pt x="47209" y="33461"/>
                  </a:cubicBezTo>
                  <a:cubicBezTo>
                    <a:pt x="46785" y="34144"/>
                    <a:pt x="46428" y="34808"/>
                    <a:pt x="46121" y="35461"/>
                  </a:cubicBezTo>
                  <a:cubicBezTo>
                    <a:pt x="48244" y="33108"/>
                    <a:pt x="51591" y="30834"/>
                    <a:pt x="55778" y="28707"/>
                  </a:cubicBezTo>
                  <a:cubicBezTo>
                    <a:pt x="56034" y="28497"/>
                    <a:pt x="56296" y="28290"/>
                    <a:pt x="56559" y="28084"/>
                  </a:cubicBezTo>
                  <a:cubicBezTo>
                    <a:pt x="56518" y="28103"/>
                    <a:pt x="56476" y="28122"/>
                    <a:pt x="56435" y="28140"/>
                  </a:cubicBezTo>
                  <a:close/>
                  <a:moveTo>
                    <a:pt x="54454" y="28707"/>
                  </a:moveTo>
                  <a:cubicBezTo>
                    <a:pt x="52135" y="29780"/>
                    <a:pt x="50027" y="30891"/>
                    <a:pt x="48188" y="32024"/>
                  </a:cubicBezTo>
                  <a:cubicBezTo>
                    <a:pt x="47907" y="32403"/>
                    <a:pt x="47648" y="32778"/>
                    <a:pt x="47408" y="33149"/>
                  </a:cubicBezTo>
                  <a:cubicBezTo>
                    <a:pt x="49787" y="31371"/>
                    <a:pt x="52844" y="29652"/>
                    <a:pt x="56383" y="28020"/>
                  </a:cubicBezTo>
                  <a:cubicBezTo>
                    <a:pt x="56589" y="27927"/>
                    <a:pt x="56795" y="27833"/>
                    <a:pt x="57002" y="27739"/>
                  </a:cubicBezTo>
                  <a:cubicBezTo>
                    <a:pt x="57167" y="27615"/>
                    <a:pt x="57328" y="27491"/>
                    <a:pt x="57489" y="27371"/>
                  </a:cubicBezTo>
                  <a:cubicBezTo>
                    <a:pt x="56443" y="27806"/>
                    <a:pt x="55430" y="28253"/>
                    <a:pt x="54454" y="28707"/>
                  </a:cubicBezTo>
                  <a:moveTo>
                    <a:pt x="52473" y="29273"/>
                  </a:moveTo>
                  <a:cubicBezTo>
                    <a:pt x="51250" y="29844"/>
                    <a:pt x="50087" y="30422"/>
                    <a:pt x="48991" y="31007"/>
                  </a:cubicBezTo>
                  <a:cubicBezTo>
                    <a:pt x="48788" y="31251"/>
                    <a:pt x="48593" y="31495"/>
                    <a:pt x="48406" y="31735"/>
                  </a:cubicBezTo>
                  <a:cubicBezTo>
                    <a:pt x="50180" y="30658"/>
                    <a:pt x="52195" y="29607"/>
                    <a:pt x="54398" y="28587"/>
                  </a:cubicBezTo>
                  <a:cubicBezTo>
                    <a:pt x="55527" y="28062"/>
                    <a:pt x="56709" y="27548"/>
                    <a:pt x="57932" y="27045"/>
                  </a:cubicBezTo>
                  <a:cubicBezTo>
                    <a:pt x="58030" y="26974"/>
                    <a:pt x="58127" y="26902"/>
                    <a:pt x="58225" y="26831"/>
                  </a:cubicBezTo>
                  <a:cubicBezTo>
                    <a:pt x="56199" y="27623"/>
                    <a:pt x="54270" y="28437"/>
                    <a:pt x="52473" y="29273"/>
                  </a:cubicBezTo>
                  <a:moveTo>
                    <a:pt x="43802" y="32849"/>
                  </a:moveTo>
                  <a:cubicBezTo>
                    <a:pt x="43704" y="33063"/>
                    <a:pt x="43611" y="33273"/>
                    <a:pt x="43524" y="33483"/>
                  </a:cubicBezTo>
                  <a:cubicBezTo>
                    <a:pt x="45247" y="32358"/>
                    <a:pt x="47258" y="31251"/>
                    <a:pt x="49490" y="30170"/>
                  </a:cubicBezTo>
                  <a:cubicBezTo>
                    <a:pt x="49599" y="30050"/>
                    <a:pt x="49708" y="29930"/>
                    <a:pt x="49820" y="29810"/>
                  </a:cubicBezTo>
                  <a:cubicBezTo>
                    <a:pt x="49378" y="30009"/>
                    <a:pt x="48946" y="30208"/>
                    <a:pt x="48522" y="30407"/>
                  </a:cubicBezTo>
                  <a:cubicBezTo>
                    <a:pt x="46819" y="31210"/>
                    <a:pt x="45235" y="32027"/>
                    <a:pt x="43802" y="32849"/>
                  </a:cubicBezTo>
                  <a:moveTo>
                    <a:pt x="43641" y="32785"/>
                  </a:moveTo>
                  <a:cubicBezTo>
                    <a:pt x="43712" y="32624"/>
                    <a:pt x="43791" y="32466"/>
                    <a:pt x="43873" y="32305"/>
                  </a:cubicBezTo>
                  <a:cubicBezTo>
                    <a:pt x="42515" y="33018"/>
                    <a:pt x="41262" y="33738"/>
                    <a:pt x="40136" y="34462"/>
                  </a:cubicBezTo>
                  <a:cubicBezTo>
                    <a:pt x="40106" y="34680"/>
                    <a:pt x="40084" y="34894"/>
                    <a:pt x="40061" y="35108"/>
                  </a:cubicBezTo>
                  <a:cubicBezTo>
                    <a:pt x="41112" y="34327"/>
                    <a:pt x="42312" y="33551"/>
                    <a:pt x="43641" y="32785"/>
                  </a:cubicBezTo>
                  <a:close/>
                  <a:moveTo>
                    <a:pt x="43262" y="33656"/>
                  </a:moveTo>
                  <a:cubicBezTo>
                    <a:pt x="43348" y="33438"/>
                    <a:pt x="43442" y="33224"/>
                    <a:pt x="43539" y="33003"/>
                  </a:cubicBezTo>
                  <a:cubicBezTo>
                    <a:pt x="42241" y="33761"/>
                    <a:pt x="41071" y="34526"/>
                    <a:pt x="40046" y="35295"/>
                  </a:cubicBezTo>
                  <a:cubicBezTo>
                    <a:pt x="40020" y="35596"/>
                    <a:pt x="40005" y="35892"/>
                    <a:pt x="39990" y="36188"/>
                  </a:cubicBezTo>
                  <a:cubicBezTo>
                    <a:pt x="40905" y="35337"/>
                    <a:pt x="42005" y="34493"/>
                    <a:pt x="43262" y="33656"/>
                  </a:cubicBezTo>
                  <a:moveTo>
                    <a:pt x="39964" y="37753"/>
                  </a:moveTo>
                  <a:cubicBezTo>
                    <a:pt x="40073" y="37603"/>
                    <a:pt x="40189" y="37453"/>
                    <a:pt x="40309" y="37303"/>
                  </a:cubicBezTo>
                  <a:cubicBezTo>
                    <a:pt x="40981" y="36466"/>
                    <a:pt x="41840" y="35629"/>
                    <a:pt x="42857" y="34800"/>
                  </a:cubicBezTo>
                  <a:cubicBezTo>
                    <a:pt x="42954" y="34496"/>
                    <a:pt x="43059" y="34189"/>
                    <a:pt x="43175" y="33877"/>
                  </a:cubicBezTo>
                  <a:cubicBezTo>
                    <a:pt x="41945" y="34706"/>
                    <a:pt x="40872" y="35543"/>
                    <a:pt x="39982" y="36384"/>
                  </a:cubicBezTo>
                  <a:cubicBezTo>
                    <a:pt x="39967" y="36815"/>
                    <a:pt x="39964" y="37239"/>
                    <a:pt x="39964" y="37659"/>
                  </a:cubicBezTo>
                  <a:cubicBezTo>
                    <a:pt x="39964" y="37689"/>
                    <a:pt x="39964" y="37719"/>
                    <a:pt x="39964" y="37753"/>
                  </a:cubicBezTo>
                  <a:moveTo>
                    <a:pt x="42207" y="36721"/>
                  </a:moveTo>
                  <a:cubicBezTo>
                    <a:pt x="42275" y="36639"/>
                    <a:pt x="42350" y="36552"/>
                    <a:pt x="42425" y="36470"/>
                  </a:cubicBezTo>
                  <a:cubicBezTo>
                    <a:pt x="42523" y="35997"/>
                    <a:pt x="42643" y="35521"/>
                    <a:pt x="42785" y="35033"/>
                  </a:cubicBezTo>
                  <a:cubicBezTo>
                    <a:pt x="41840" y="35817"/>
                    <a:pt x="41044" y="36601"/>
                    <a:pt x="40414" y="37389"/>
                  </a:cubicBezTo>
                  <a:cubicBezTo>
                    <a:pt x="40256" y="37584"/>
                    <a:pt x="40106" y="37783"/>
                    <a:pt x="39964" y="37982"/>
                  </a:cubicBezTo>
                  <a:cubicBezTo>
                    <a:pt x="39967" y="38443"/>
                    <a:pt x="39971" y="38901"/>
                    <a:pt x="39971" y="39348"/>
                  </a:cubicBezTo>
                  <a:cubicBezTo>
                    <a:pt x="39971" y="39760"/>
                    <a:pt x="39967" y="40169"/>
                    <a:pt x="39952" y="40567"/>
                  </a:cubicBezTo>
                  <a:cubicBezTo>
                    <a:pt x="40425" y="39261"/>
                    <a:pt x="41168" y="37971"/>
                    <a:pt x="42207" y="36721"/>
                  </a:cubicBezTo>
                  <a:moveTo>
                    <a:pt x="40977" y="44379"/>
                  </a:moveTo>
                  <a:cubicBezTo>
                    <a:pt x="41543" y="43025"/>
                    <a:pt x="41720" y="41509"/>
                    <a:pt x="41915" y="39847"/>
                  </a:cubicBezTo>
                  <a:cubicBezTo>
                    <a:pt x="41273" y="41347"/>
                    <a:pt x="40969" y="42874"/>
                    <a:pt x="40969" y="44402"/>
                  </a:cubicBezTo>
                  <a:cubicBezTo>
                    <a:pt x="40969" y="44394"/>
                    <a:pt x="40973" y="44387"/>
                    <a:pt x="40977" y="44379"/>
                  </a:cubicBezTo>
                  <a:close/>
                  <a:moveTo>
                    <a:pt x="42605" y="36462"/>
                  </a:moveTo>
                  <a:cubicBezTo>
                    <a:pt x="42560" y="36680"/>
                    <a:pt x="42515" y="36898"/>
                    <a:pt x="42474" y="37115"/>
                  </a:cubicBezTo>
                  <a:cubicBezTo>
                    <a:pt x="42361" y="37738"/>
                    <a:pt x="42275" y="38346"/>
                    <a:pt x="42200" y="38939"/>
                  </a:cubicBezTo>
                  <a:cubicBezTo>
                    <a:pt x="42695" y="37989"/>
                    <a:pt x="43329" y="37055"/>
                    <a:pt x="44113" y="36143"/>
                  </a:cubicBezTo>
                  <a:cubicBezTo>
                    <a:pt x="44894" y="35235"/>
                    <a:pt x="45866" y="34335"/>
                    <a:pt x="47010" y="33449"/>
                  </a:cubicBezTo>
                  <a:cubicBezTo>
                    <a:pt x="47250" y="33063"/>
                    <a:pt x="47509" y="32669"/>
                    <a:pt x="47790" y="32271"/>
                  </a:cubicBezTo>
                  <a:cubicBezTo>
                    <a:pt x="45629" y="33641"/>
                    <a:pt x="43866" y="35044"/>
                    <a:pt x="42605" y="36462"/>
                  </a:cubicBezTo>
                  <a:moveTo>
                    <a:pt x="48811" y="30951"/>
                  </a:moveTo>
                  <a:cubicBezTo>
                    <a:pt x="48950" y="30782"/>
                    <a:pt x="49096" y="30609"/>
                    <a:pt x="49250" y="30437"/>
                  </a:cubicBezTo>
                  <a:cubicBezTo>
                    <a:pt x="47070" y="31506"/>
                    <a:pt x="45112" y="32601"/>
                    <a:pt x="43434" y="33708"/>
                  </a:cubicBezTo>
                  <a:cubicBezTo>
                    <a:pt x="43314" y="34008"/>
                    <a:pt x="43205" y="34305"/>
                    <a:pt x="43108" y="34601"/>
                  </a:cubicBezTo>
                  <a:cubicBezTo>
                    <a:pt x="44673" y="33363"/>
                    <a:pt x="46601" y="32144"/>
                    <a:pt x="48811" y="30951"/>
                  </a:cubicBezTo>
                  <a:close/>
                  <a:moveTo>
                    <a:pt x="43033" y="34834"/>
                  </a:moveTo>
                  <a:cubicBezTo>
                    <a:pt x="42887" y="35295"/>
                    <a:pt x="42766" y="35753"/>
                    <a:pt x="42665" y="36200"/>
                  </a:cubicBezTo>
                  <a:cubicBezTo>
                    <a:pt x="43978" y="34770"/>
                    <a:pt x="45791" y="33359"/>
                    <a:pt x="48001" y="31986"/>
                  </a:cubicBezTo>
                  <a:cubicBezTo>
                    <a:pt x="48184" y="31735"/>
                    <a:pt x="48380" y="31483"/>
                    <a:pt x="48586" y="31228"/>
                  </a:cubicBezTo>
                  <a:cubicBezTo>
                    <a:pt x="46425" y="32406"/>
                    <a:pt x="44552" y="33611"/>
                    <a:pt x="43033" y="34834"/>
                  </a:cubicBezTo>
                  <a:close/>
                  <a:moveTo>
                    <a:pt x="42493" y="44608"/>
                  </a:moveTo>
                  <a:cubicBezTo>
                    <a:pt x="42493" y="44961"/>
                    <a:pt x="42508" y="45313"/>
                    <a:pt x="42538" y="45666"/>
                  </a:cubicBezTo>
                  <a:cubicBezTo>
                    <a:pt x="43284" y="44364"/>
                    <a:pt x="43659" y="42874"/>
                    <a:pt x="44065" y="41220"/>
                  </a:cubicBezTo>
                  <a:cubicBezTo>
                    <a:pt x="44432" y="39723"/>
                    <a:pt x="44826" y="38087"/>
                    <a:pt x="45543" y="36335"/>
                  </a:cubicBezTo>
                  <a:cubicBezTo>
                    <a:pt x="43438" y="38976"/>
                    <a:pt x="42493" y="41790"/>
                    <a:pt x="42493" y="44608"/>
                  </a:cubicBezTo>
                  <a:moveTo>
                    <a:pt x="45719" y="35922"/>
                  </a:moveTo>
                  <a:cubicBezTo>
                    <a:pt x="46027" y="35220"/>
                    <a:pt x="46387" y="34500"/>
                    <a:pt x="46822" y="33765"/>
                  </a:cubicBezTo>
                  <a:cubicBezTo>
                    <a:pt x="45798" y="34575"/>
                    <a:pt x="44924" y="35397"/>
                    <a:pt x="44211" y="36226"/>
                  </a:cubicBezTo>
                  <a:cubicBezTo>
                    <a:pt x="43344" y="37235"/>
                    <a:pt x="42665" y="38271"/>
                    <a:pt x="42155" y="39321"/>
                  </a:cubicBezTo>
                  <a:cubicBezTo>
                    <a:pt x="41930" y="41194"/>
                    <a:pt x="41783" y="42908"/>
                    <a:pt x="41142" y="44447"/>
                  </a:cubicBezTo>
                  <a:cubicBezTo>
                    <a:pt x="41089" y="44570"/>
                    <a:pt x="41033" y="44694"/>
                    <a:pt x="40973" y="44818"/>
                  </a:cubicBezTo>
                  <a:cubicBezTo>
                    <a:pt x="41003" y="45636"/>
                    <a:pt x="41116" y="46458"/>
                    <a:pt x="41307" y="47272"/>
                  </a:cubicBezTo>
                  <a:cubicBezTo>
                    <a:pt x="41757" y="46825"/>
                    <a:pt x="42121" y="46353"/>
                    <a:pt x="42425" y="45854"/>
                  </a:cubicBezTo>
                  <a:cubicBezTo>
                    <a:pt x="42388" y="45437"/>
                    <a:pt x="42365" y="45024"/>
                    <a:pt x="42365" y="44608"/>
                  </a:cubicBezTo>
                  <a:cubicBezTo>
                    <a:pt x="42365" y="41644"/>
                    <a:pt x="43404" y="38676"/>
                    <a:pt x="45719" y="35922"/>
                  </a:cubicBezTo>
                  <a:close/>
                  <a:moveTo>
                    <a:pt x="39926" y="41055"/>
                  </a:moveTo>
                  <a:cubicBezTo>
                    <a:pt x="39866" y="41925"/>
                    <a:pt x="39735" y="42762"/>
                    <a:pt x="39457" y="43561"/>
                  </a:cubicBezTo>
                  <a:cubicBezTo>
                    <a:pt x="39453" y="43565"/>
                    <a:pt x="39453" y="43565"/>
                    <a:pt x="39453" y="43569"/>
                  </a:cubicBezTo>
                  <a:cubicBezTo>
                    <a:pt x="39438" y="43801"/>
                    <a:pt x="39431" y="44030"/>
                    <a:pt x="39431" y="44263"/>
                  </a:cubicBezTo>
                  <a:cubicBezTo>
                    <a:pt x="39431" y="44991"/>
                    <a:pt x="39502" y="45718"/>
                    <a:pt x="39645" y="46443"/>
                  </a:cubicBezTo>
                  <a:cubicBezTo>
                    <a:pt x="40163" y="45891"/>
                    <a:pt x="40549" y="45306"/>
                    <a:pt x="40842" y="44683"/>
                  </a:cubicBezTo>
                  <a:cubicBezTo>
                    <a:pt x="40838" y="44597"/>
                    <a:pt x="40838" y="44507"/>
                    <a:pt x="40838" y="44417"/>
                  </a:cubicBezTo>
                  <a:cubicBezTo>
                    <a:pt x="40838" y="42739"/>
                    <a:pt x="41194" y="41058"/>
                    <a:pt x="41964" y="39419"/>
                  </a:cubicBezTo>
                  <a:cubicBezTo>
                    <a:pt x="42065" y="38560"/>
                    <a:pt x="42181" y="37663"/>
                    <a:pt x="42369" y="36736"/>
                  </a:cubicBezTo>
                  <a:cubicBezTo>
                    <a:pt x="42346" y="36759"/>
                    <a:pt x="42328" y="36781"/>
                    <a:pt x="42309" y="36807"/>
                  </a:cubicBezTo>
                  <a:cubicBezTo>
                    <a:pt x="41161" y="38188"/>
                    <a:pt x="40380" y="39614"/>
                    <a:pt x="39926" y="41055"/>
                  </a:cubicBezTo>
                  <a:moveTo>
                    <a:pt x="39870" y="35254"/>
                  </a:moveTo>
                  <a:cubicBezTo>
                    <a:pt x="39889" y="35033"/>
                    <a:pt x="39911" y="34815"/>
                    <a:pt x="39937" y="34590"/>
                  </a:cubicBezTo>
                  <a:cubicBezTo>
                    <a:pt x="39150" y="35104"/>
                    <a:pt x="38425" y="35618"/>
                    <a:pt x="37769" y="36132"/>
                  </a:cubicBezTo>
                  <a:cubicBezTo>
                    <a:pt x="37803" y="36410"/>
                    <a:pt x="37836" y="36684"/>
                    <a:pt x="37870" y="36958"/>
                  </a:cubicBezTo>
                  <a:cubicBezTo>
                    <a:pt x="38452" y="36387"/>
                    <a:pt x="39120" y="35821"/>
                    <a:pt x="39870" y="35254"/>
                  </a:cubicBezTo>
                  <a:close/>
                  <a:moveTo>
                    <a:pt x="38046" y="38395"/>
                  </a:moveTo>
                  <a:cubicBezTo>
                    <a:pt x="38163" y="38226"/>
                    <a:pt x="38287" y="38057"/>
                    <a:pt x="38418" y="37888"/>
                  </a:cubicBezTo>
                  <a:cubicBezTo>
                    <a:pt x="38812" y="37378"/>
                    <a:pt x="39273" y="36871"/>
                    <a:pt x="39802" y="36365"/>
                  </a:cubicBezTo>
                  <a:cubicBezTo>
                    <a:pt x="39814" y="36061"/>
                    <a:pt x="39829" y="35753"/>
                    <a:pt x="39855" y="35442"/>
                  </a:cubicBezTo>
                  <a:cubicBezTo>
                    <a:pt x="39120" y="36005"/>
                    <a:pt x="38463" y="36567"/>
                    <a:pt x="37893" y="37130"/>
                  </a:cubicBezTo>
                  <a:cubicBezTo>
                    <a:pt x="37949" y="37558"/>
                    <a:pt x="38001" y="37982"/>
                    <a:pt x="38046" y="38395"/>
                  </a:cubicBezTo>
                  <a:moveTo>
                    <a:pt x="37986" y="40338"/>
                  </a:moveTo>
                  <a:cubicBezTo>
                    <a:pt x="37986" y="39854"/>
                    <a:pt x="37956" y="39355"/>
                    <a:pt x="37908" y="38849"/>
                  </a:cubicBezTo>
                  <a:cubicBezTo>
                    <a:pt x="36812" y="40559"/>
                    <a:pt x="36317" y="42308"/>
                    <a:pt x="36317" y="44049"/>
                  </a:cubicBezTo>
                  <a:cubicBezTo>
                    <a:pt x="36317" y="44353"/>
                    <a:pt x="36332" y="44653"/>
                    <a:pt x="36358" y="44953"/>
                  </a:cubicBezTo>
                  <a:cubicBezTo>
                    <a:pt x="36853" y="44409"/>
                    <a:pt x="37206" y="43846"/>
                    <a:pt x="37457" y="43261"/>
                  </a:cubicBezTo>
                  <a:cubicBezTo>
                    <a:pt x="37851" y="42338"/>
                    <a:pt x="37986" y="41362"/>
                    <a:pt x="37986" y="40338"/>
                  </a:cubicBezTo>
                  <a:close/>
                  <a:moveTo>
                    <a:pt x="39787" y="38233"/>
                  </a:moveTo>
                  <a:cubicBezTo>
                    <a:pt x="38470" y="40166"/>
                    <a:pt x="37881" y="42154"/>
                    <a:pt x="37878" y="44139"/>
                  </a:cubicBezTo>
                  <a:cubicBezTo>
                    <a:pt x="37878" y="44649"/>
                    <a:pt x="37919" y="45159"/>
                    <a:pt x="37994" y="45670"/>
                  </a:cubicBezTo>
                  <a:cubicBezTo>
                    <a:pt x="38613" y="44987"/>
                    <a:pt x="39018" y="44266"/>
                    <a:pt x="39285" y="43501"/>
                  </a:cubicBezTo>
                  <a:cubicBezTo>
                    <a:pt x="39303" y="43452"/>
                    <a:pt x="39318" y="43403"/>
                    <a:pt x="39337" y="43355"/>
                  </a:cubicBezTo>
                  <a:cubicBezTo>
                    <a:pt x="39393" y="42646"/>
                    <a:pt x="39525" y="41940"/>
                    <a:pt x="39731" y="41239"/>
                  </a:cubicBezTo>
                  <a:cubicBezTo>
                    <a:pt x="39780" y="40627"/>
                    <a:pt x="39791" y="39997"/>
                    <a:pt x="39791" y="39348"/>
                  </a:cubicBezTo>
                  <a:cubicBezTo>
                    <a:pt x="39791" y="38984"/>
                    <a:pt x="39787" y="38612"/>
                    <a:pt x="39787" y="38233"/>
                  </a:cubicBezTo>
                  <a:close/>
                  <a:moveTo>
                    <a:pt x="38103" y="41497"/>
                  </a:moveTo>
                  <a:cubicBezTo>
                    <a:pt x="38425" y="40316"/>
                    <a:pt x="38981" y="39145"/>
                    <a:pt x="39784" y="38001"/>
                  </a:cubicBezTo>
                  <a:cubicBezTo>
                    <a:pt x="39784" y="37888"/>
                    <a:pt x="39784" y="37772"/>
                    <a:pt x="39784" y="37659"/>
                  </a:cubicBezTo>
                  <a:cubicBezTo>
                    <a:pt x="39784" y="37299"/>
                    <a:pt x="39787" y="36931"/>
                    <a:pt x="39799" y="36560"/>
                  </a:cubicBezTo>
                  <a:cubicBezTo>
                    <a:pt x="39315" y="37029"/>
                    <a:pt x="38891" y="37502"/>
                    <a:pt x="38527" y="37971"/>
                  </a:cubicBezTo>
                  <a:cubicBezTo>
                    <a:pt x="38365" y="38181"/>
                    <a:pt x="38212" y="38395"/>
                    <a:pt x="38069" y="38608"/>
                  </a:cubicBezTo>
                  <a:cubicBezTo>
                    <a:pt x="38125" y="39194"/>
                    <a:pt x="38167" y="39772"/>
                    <a:pt x="38167" y="40338"/>
                  </a:cubicBezTo>
                  <a:cubicBezTo>
                    <a:pt x="38167" y="40728"/>
                    <a:pt x="38148" y="41115"/>
                    <a:pt x="38103" y="41497"/>
                  </a:cubicBezTo>
                  <a:moveTo>
                    <a:pt x="58668" y="26516"/>
                  </a:moveTo>
                  <a:cubicBezTo>
                    <a:pt x="58724" y="26478"/>
                    <a:pt x="58776" y="26437"/>
                    <a:pt x="58833" y="26399"/>
                  </a:cubicBezTo>
                  <a:cubicBezTo>
                    <a:pt x="55842" y="27499"/>
                    <a:pt x="53036" y="28654"/>
                    <a:pt x="50496" y="29840"/>
                  </a:cubicBezTo>
                  <a:cubicBezTo>
                    <a:pt x="50214" y="29971"/>
                    <a:pt x="49937" y="30103"/>
                    <a:pt x="49663" y="30238"/>
                  </a:cubicBezTo>
                  <a:cubicBezTo>
                    <a:pt x="49513" y="30403"/>
                    <a:pt x="49366" y="30564"/>
                    <a:pt x="49227" y="30729"/>
                  </a:cubicBezTo>
                  <a:cubicBezTo>
                    <a:pt x="50237" y="30196"/>
                    <a:pt x="51302" y="29671"/>
                    <a:pt x="52417" y="29150"/>
                  </a:cubicBezTo>
                  <a:cubicBezTo>
                    <a:pt x="54360" y="28245"/>
                    <a:pt x="56458" y="27367"/>
                    <a:pt x="58668" y="26516"/>
                  </a:cubicBezTo>
                  <a:moveTo>
                    <a:pt x="58874" y="26580"/>
                  </a:moveTo>
                  <a:cubicBezTo>
                    <a:pt x="58788" y="26643"/>
                    <a:pt x="58698" y="26703"/>
                    <a:pt x="58611" y="26767"/>
                  </a:cubicBezTo>
                  <a:cubicBezTo>
                    <a:pt x="60427" y="26032"/>
                    <a:pt x="62333" y="25319"/>
                    <a:pt x="64311" y="24632"/>
                  </a:cubicBezTo>
                  <a:cubicBezTo>
                    <a:pt x="62438" y="25259"/>
                    <a:pt x="60622" y="25912"/>
                    <a:pt x="58874" y="26580"/>
                  </a:cubicBezTo>
                  <a:close/>
                  <a:moveTo>
                    <a:pt x="50241" y="29622"/>
                  </a:moveTo>
                  <a:cubicBezTo>
                    <a:pt x="50132" y="29735"/>
                    <a:pt x="50019" y="29851"/>
                    <a:pt x="49914" y="29964"/>
                  </a:cubicBezTo>
                  <a:cubicBezTo>
                    <a:pt x="50087" y="29881"/>
                    <a:pt x="50263" y="29799"/>
                    <a:pt x="50439" y="29716"/>
                  </a:cubicBezTo>
                  <a:cubicBezTo>
                    <a:pt x="53122" y="28463"/>
                    <a:pt x="56101" y="27247"/>
                    <a:pt x="59275" y="26092"/>
                  </a:cubicBezTo>
                  <a:cubicBezTo>
                    <a:pt x="59302" y="26073"/>
                    <a:pt x="59328" y="26054"/>
                    <a:pt x="59358" y="26036"/>
                  </a:cubicBezTo>
                  <a:cubicBezTo>
                    <a:pt x="56109" y="27176"/>
                    <a:pt x="53036" y="28381"/>
                    <a:pt x="50241" y="29622"/>
                  </a:cubicBezTo>
                  <a:moveTo>
                    <a:pt x="59804" y="25732"/>
                  </a:moveTo>
                  <a:cubicBezTo>
                    <a:pt x="59816" y="25724"/>
                    <a:pt x="59831" y="25713"/>
                    <a:pt x="59842" y="25705"/>
                  </a:cubicBezTo>
                  <a:cubicBezTo>
                    <a:pt x="56641" y="26786"/>
                    <a:pt x="53584" y="27927"/>
                    <a:pt x="50758" y="29105"/>
                  </a:cubicBezTo>
                  <a:cubicBezTo>
                    <a:pt x="50676" y="29187"/>
                    <a:pt x="50589" y="29270"/>
                    <a:pt x="50507" y="29352"/>
                  </a:cubicBezTo>
                  <a:cubicBezTo>
                    <a:pt x="53362" y="28095"/>
                    <a:pt x="56495" y="26883"/>
                    <a:pt x="59804" y="25732"/>
                  </a:cubicBezTo>
                  <a:moveTo>
                    <a:pt x="59470" y="26167"/>
                  </a:moveTo>
                  <a:cubicBezTo>
                    <a:pt x="59422" y="26201"/>
                    <a:pt x="59377" y="26231"/>
                    <a:pt x="59328" y="26264"/>
                  </a:cubicBezTo>
                  <a:cubicBezTo>
                    <a:pt x="60499" y="25822"/>
                    <a:pt x="61703" y="25386"/>
                    <a:pt x="62930" y="24962"/>
                  </a:cubicBezTo>
                  <a:cubicBezTo>
                    <a:pt x="61755" y="25356"/>
                    <a:pt x="60600" y="25758"/>
                    <a:pt x="59470" y="26167"/>
                  </a:cubicBezTo>
                  <a:close/>
                  <a:moveTo>
                    <a:pt x="61331" y="25210"/>
                  </a:moveTo>
                  <a:cubicBezTo>
                    <a:pt x="61043" y="25304"/>
                    <a:pt x="60754" y="25398"/>
                    <a:pt x="60465" y="25495"/>
                  </a:cubicBezTo>
                  <a:cubicBezTo>
                    <a:pt x="60457" y="25499"/>
                    <a:pt x="60450" y="25506"/>
                    <a:pt x="60442" y="25510"/>
                  </a:cubicBezTo>
                  <a:cubicBezTo>
                    <a:pt x="60739" y="25409"/>
                    <a:pt x="61035" y="25308"/>
                    <a:pt x="61331" y="25210"/>
                  </a:cubicBezTo>
                  <a:close/>
                  <a:moveTo>
                    <a:pt x="59985" y="25814"/>
                  </a:moveTo>
                  <a:cubicBezTo>
                    <a:pt x="59966" y="25829"/>
                    <a:pt x="59943" y="25844"/>
                    <a:pt x="59924" y="25859"/>
                  </a:cubicBezTo>
                  <a:cubicBezTo>
                    <a:pt x="60566" y="25627"/>
                    <a:pt x="61219" y="25398"/>
                    <a:pt x="61876" y="25173"/>
                  </a:cubicBezTo>
                  <a:cubicBezTo>
                    <a:pt x="61241" y="25386"/>
                    <a:pt x="60611" y="25600"/>
                    <a:pt x="59985" y="25814"/>
                  </a:cubicBezTo>
                  <a:close/>
                  <a:moveTo>
                    <a:pt x="44053" y="47005"/>
                  </a:moveTo>
                  <a:cubicBezTo>
                    <a:pt x="43941" y="46281"/>
                    <a:pt x="43881" y="45557"/>
                    <a:pt x="43881" y="44833"/>
                  </a:cubicBezTo>
                  <a:cubicBezTo>
                    <a:pt x="43881" y="41449"/>
                    <a:pt x="45138" y="38072"/>
                    <a:pt x="47952" y="34988"/>
                  </a:cubicBezTo>
                  <a:cubicBezTo>
                    <a:pt x="49460" y="33333"/>
                    <a:pt x="51550" y="31720"/>
                    <a:pt x="54094" y="30178"/>
                  </a:cubicBezTo>
                  <a:cubicBezTo>
                    <a:pt x="54492" y="29806"/>
                    <a:pt x="54904" y="29442"/>
                    <a:pt x="55328" y="29082"/>
                  </a:cubicBezTo>
                  <a:cubicBezTo>
                    <a:pt x="51329" y="31161"/>
                    <a:pt x="48139" y="33371"/>
                    <a:pt x="46125" y="35648"/>
                  </a:cubicBezTo>
                  <a:cubicBezTo>
                    <a:pt x="46061" y="35719"/>
                    <a:pt x="45997" y="35791"/>
                    <a:pt x="45937" y="35862"/>
                  </a:cubicBezTo>
                  <a:cubicBezTo>
                    <a:pt x="45509" y="36826"/>
                    <a:pt x="45187" y="37753"/>
                    <a:pt x="44920" y="38646"/>
                  </a:cubicBezTo>
                  <a:cubicBezTo>
                    <a:pt x="44110" y="41374"/>
                    <a:pt x="43832" y="43775"/>
                    <a:pt x="42673" y="45782"/>
                  </a:cubicBezTo>
                  <a:cubicBezTo>
                    <a:pt x="42635" y="45842"/>
                    <a:pt x="42601" y="45902"/>
                    <a:pt x="42564" y="45962"/>
                  </a:cubicBezTo>
                  <a:cubicBezTo>
                    <a:pt x="42643" y="46698"/>
                    <a:pt x="42781" y="47433"/>
                    <a:pt x="42980" y="48161"/>
                  </a:cubicBezTo>
                  <a:cubicBezTo>
                    <a:pt x="43386" y="47801"/>
                    <a:pt x="43738" y="47414"/>
                    <a:pt x="44053" y="47005"/>
                  </a:cubicBezTo>
                  <a:close/>
                  <a:moveTo>
                    <a:pt x="44091" y="47234"/>
                  </a:moveTo>
                  <a:cubicBezTo>
                    <a:pt x="43780" y="47628"/>
                    <a:pt x="43431" y="47996"/>
                    <a:pt x="43033" y="48345"/>
                  </a:cubicBezTo>
                  <a:cubicBezTo>
                    <a:pt x="43179" y="48855"/>
                    <a:pt x="43352" y="49365"/>
                    <a:pt x="43554" y="49868"/>
                  </a:cubicBezTo>
                  <a:cubicBezTo>
                    <a:pt x="43915" y="49654"/>
                    <a:pt x="44249" y="49429"/>
                    <a:pt x="44560" y="49193"/>
                  </a:cubicBezTo>
                  <a:cubicBezTo>
                    <a:pt x="44361" y="48544"/>
                    <a:pt x="44204" y="47891"/>
                    <a:pt x="44091" y="47234"/>
                  </a:cubicBezTo>
                  <a:moveTo>
                    <a:pt x="45524" y="44394"/>
                  </a:moveTo>
                  <a:cubicBezTo>
                    <a:pt x="45761" y="43846"/>
                    <a:pt x="45986" y="43268"/>
                    <a:pt x="46211" y="42664"/>
                  </a:cubicBezTo>
                  <a:cubicBezTo>
                    <a:pt x="47209" y="40030"/>
                    <a:pt x="48293" y="36901"/>
                    <a:pt x="51107" y="33382"/>
                  </a:cubicBezTo>
                  <a:cubicBezTo>
                    <a:pt x="50702" y="33753"/>
                    <a:pt x="50319" y="34125"/>
                    <a:pt x="49970" y="34500"/>
                  </a:cubicBezTo>
                  <a:cubicBezTo>
                    <a:pt x="47081" y="37588"/>
                    <a:pt x="45689" y="40976"/>
                    <a:pt x="45524" y="44394"/>
                  </a:cubicBezTo>
                  <a:moveTo>
                    <a:pt x="49880" y="34417"/>
                  </a:moveTo>
                  <a:cubicBezTo>
                    <a:pt x="50394" y="33870"/>
                    <a:pt x="50965" y="33329"/>
                    <a:pt x="51591" y="32797"/>
                  </a:cubicBezTo>
                  <a:cubicBezTo>
                    <a:pt x="52143" y="32140"/>
                    <a:pt x="52758" y="31476"/>
                    <a:pt x="53445" y="30797"/>
                  </a:cubicBezTo>
                  <a:cubicBezTo>
                    <a:pt x="53512" y="30729"/>
                    <a:pt x="53580" y="30662"/>
                    <a:pt x="53647" y="30598"/>
                  </a:cubicBezTo>
                  <a:cubicBezTo>
                    <a:pt x="51344" y="32042"/>
                    <a:pt x="49441" y="33539"/>
                    <a:pt x="48042" y="35074"/>
                  </a:cubicBezTo>
                  <a:cubicBezTo>
                    <a:pt x="45250" y="38139"/>
                    <a:pt x="44005" y="41479"/>
                    <a:pt x="44005" y="44833"/>
                  </a:cubicBezTo>
                  <a:cubicBezTo>
                    <a:pt x="44005" y="45508"/>
                    <a:pt x="44057" y="46187"/>
                    <a:pt x="44155" y="46867"/>
                  </a:cubicBezTo>
                  <a:cubicBezTo>
                    <a:pt x="44646" y="46202"/>
                    <a:pt x="45036" y="45478"/>
                    <a:pt x="45389" y="44698"/>
                  </a:cubicBezTo>
                  <a:cubicBezTo>
                    <a:pt x="45483" y="41145"/>
                    <a:pt x="46886" y="37614"/>
                    <a:pt x="49880" y="34417"/>
                  </a:cubicBezTo>
                  <a:moveTo>
                    <a:pt x="44718" y="49283"/>
                  </a:moveTo>
                  <a:cubicBezTo>
                    <a:pt x="44875" y="49782"/>
                    <a:pt x="45055" y="50273"/>
                    <a:pt x="45265" y="50765"/>
                  </a:cubicBezTo>
                  <a:cubicBezTo>
                    <a:pt x="45611" y="50581"/>
                    <a:pt x="45937" y="50386"/>
                    <a:pt x="46248" y="50180"/>
                  </a:cubicBezTo>
                  <a:cubicBezTo>
                    <a:pt x="46046" y="49576"/>
                    <a:pt x="45877" y="48971"/>
                    <a:pt x="45746" y="48360"/>
                  </a:cubicBezTo>
                  <a:cubicBezTo>
                    <a:pt x="45430" y="48686"/>
                    <a:pt x="45089" y="48994"/>
                    <a:pt x="44718" y="49283"/>
                  </a:cubicBezTo>
                  <a:close/>
                  <a:moveTo>
                    <a:pt x="45629" y="48240"/>
                  </a:moveTo>
                  <a:cubicBezTo>
                    <a:pt x="45652" y="48214"/>
                    <a:pt x="45678" y="48187"/>
                    <a:pt x="45701" y="48161"/>
                  </a:cubicBezTo>
                  <a:cubicBezTo>
                    <a:pt x="45494" y="47148"/>
                    <a:pt x="45385" y="46131"/>
                    <a:pt x="45385" y="45114"/>
                  </a:cubicBezTo>
                  <a:cubicBezTo>
                    <a:pt x="45048" y="45816"/>
                    <a:pt x="44673" y="46473"/>
                    <a:pt x="44207" y="47084"/>
                  </a:cubicBezTo>
                  <a:cubicBezTo>
                    <a:pt x="44204" y="47088"/>
                    <a:pt x="44200" y="47095"/>
                    <a:pt x="44192" y="47103"/>
                  </a:cubicBezTo>
                  <a:cubicBezTo>
                    <a:pt x="44301" y="47775"/>
                    <a:pt x="44462" y="48446"/>
                    <a:pt x="44665" y="49110"/>
                  </a:cubicBezTo>
                  <a:cubicBezTo>
                    <a:pt x="45014" y="48836"/>
                    <a:pt x="45333" y="48544"/>
                    <a:pt x="45629" y="48240"/>
                  </a:cubicBezTo>
                  <a:close/>
                  <a:moveTo>
                    <a:pt x="34628" y="44690"/>
                  </a:moveTo>
                  <a:cubicBezTo>
                    <a:pt x="34550" y="44769"/>
                    <a:pt x="34467" y="44844"/>
                    <a:pt x="34384" y="44919"/>
                  </a:cubicBezTo>
                  <a:cubicBezTo>
                    <a:pt x="34069" y="45208"/>
                    <a:pt x="33724" y="45478"/>
                    <a:pt x="33345" y="45737"/>
                  </a:cubicBezTo>
                  <a:cubicBezTo>
                    <a:pt x="33435" y="46142"/>
                    <a:pt x="33559" y="46540"/>
                    <a:pt x="33705" y="46938"/>
                  </a:cubicBezTo>
                  <a:cubicBezTo>
                    <a:pt x="34126" y="46717"/>
                    <a:pt x="34520" y="46476"/>
                    <a:pt x="34883" y="46229"/>
                  </a:cubicBezTo>
                  <a:cubicBezTo>
                    <a:pt x="34756" y="45718"/>
                    <a:pt x="34670" y="45204"/>
                    <a:pt x="34628" y="44690"/>
                  </a:cubicBezTo>
                  <a:moveTo>
                    <a:pt x="34745" y="44304"/>
                  </a:moveTo>
                  <a:cubicBezTo>
                    <a:pt x="35972" y="42976"/>
                    <a:pt x="36373" y="41565"/>
                    <a:pt x="36377" y="40057"/>
                  </a:cubicBezTo>
                  <a:cubicBezTo>
                    <a:pt x="36377" y="39715"/>
                    <a:pt x="36354" y="39374"/>
                    <a:pt x="36317" y="39025"/>
                  </a:cubicBezTo>
                  <a:cubicBezTo>
                    <a:pt x="35229" y="40665"/>
                    <a:pt x="34737" y="42338"/>
                    <a:pt x="34737" y="43993"/>
                  </a:cubicBezTo>
                  <a:cubicBezTo>
                    <a:pt x="34737" y="44098"/>
                    <a:pt x="34741" y="44203"/>
                    <a:pt x="34745" y="44304"/>
                  </a:cubicBezTo>
                  <a:moveTo>
                    <a:pt x="34756" y="44559"/>
                  </a:moveTo>
                  <a:cubicBezTo>
                    <a:pt x="34793" y="45088"/>
                    <a:pt x="34876" y="45617"/>
                    <a:pt x="35007" y="46142"/>
                  </a:cubicBezTo>
                  <a:cubicBezTo>
                    <a:pt x="35127" y="46056"/>
                    <a:pt x="35247" y="45966"/>
                    <a:pt x="35360" y="45876"/>
                  </a:cubicBezTo>
                  <a:cubicBezTo>
                    <a:pt x="35690" y="45617"/>
                    <a:pt x="35979" y="45355"/>
                    <a:pt x="36234" y="45088"/>
                  </a:cubicBezTo>
                  <a:cubicBezTo>
                    <a:pt x="36197" y="44743"/>
                    <a:pt x="36178" y="44398"/>
                    <a:pt x="36178" y="44049"/>
                  </a:cubicBezTo>
                  <a:cubicBezTo>
                    <a:pt x="36178" y="42233"/>
                    <a:pt x="36711" y="40406"/>
                    <a:pt x="37885" y="38631"/>
                  </a:cubicBezTo>
                  <a:cubicBezTo>
                    <a:pt x="37844" y="38192"/>
                    <a:pt x="37788" y="37745"/>
                    <a:pt x="37731" y="37295"/>
                  </a:cubicBezTo>
                  <a:cubicBezTo>
                    <a:pt x="37319" y="37715"/>
                    <a:pt x="36958" y="38136"/>
                    <a:pt x="36651" y="38552"/>
                  </a:cubicBezTo>
                  <a:cubicBezTo>
                    <a:pt x="36591" y="38631"/>
                    <a:pt x="36534" y="38714"/>
                    <a:pt x="36478" y="38792"/>
                  </a:cubicBezTo>
                  <a:cubicBezTo>
                    <a:pt x="36531" y="39220"/>
                    <a:pt x="36561" y="39640"/>
                    <a:pt x="36561" y="40057"/>
                  </a:cubicBezTo>
                  <a:cubicBezTo>
                    <a:pt x="36561" y="41644"/>
                    <a:pt x="36110" y="43163"/>
                    <a:pt x="34756" y="44559"/>
                  </a:cubicBezTo>
                  <a:moveTo>
                    <a:pt x="48560" y="52720"/>
                  </a:moveTo>
                  <a:cubicBezTo>
                    <a:pt x="48353" y="52266"/>
                    <a:pt x="48166" y="51815"/>
                    <a:pt x="47997" y="51358"/>
                  </a:cubicBezTo>
                  <a:cubicBezTo>
                    <a:pt x="47689" y="51534"/>
                    <a:pt x="47370" y="51695"/>
                    <a:pt x="47036" y="51853"/>
                  </a:cubicBezTo>
                  <a:cubicBezTo>
                    <a:pt x="47220" y="52254"/>
                    <a:pt x="47415" y="52652"/>
                    <a:pt x="47625" y="53050"/>
                  </a:cubicBezTo>
                  <a:cubicBezTo>
                    <a:pt x="47948" y="52949"/>
                    <a:pt x="48259" y="52836"/>
                    <a:pt x="48560" y="52720"/>
                  </a:cubicBezTo>
                  <a:close/>
                  <a:moveTo>
                    <a:pt x="48631" y="52866"/>
                  </a:moveTo>
                  <a:cubicBezTo>
                    <a:pt x="48331" y="52982"/>
                    <a:pt x="48023" y="53095"/>
                    <a:pt x="47704" y="53196"/>
                  </a:cubicBezTo>
                  <a:cubicBezTo>
                    <a:pt x="47892" y="53545"/>
                    <a:pt x="48094" y="53894"/>
                    <a:pt x="48308" y="54239"/>
                  </a:cubicBezTo>
                  <a:cubicBezTo>
                    <a:pt x="48616" y="54172"/>
                    <a:pt x="48920" y="54100"/>
                    <a:pt x="49212" y="54022"/>
                  </a:cubicBezTo>
                  <a:cubicBezTo>
                    <a:pt x="49006" y="53639"/>
                    <a:pt x="48811" y="53252"/>
                    <a:pt x="48631" y="52866"/>
                  </a:cubicBezTo>
                  <a:close/>
                  <a:moveTo>
                    <a:pt x="50256" y="53710"/>
                  </a:moveTo>
                  <a:cubicBezTo>
                    <a:pt x="50049" y="53275"/>
                    <a:pt x="49862" y="52840"/>
                    <a:pt x="49685" y="52401"/>
                  </a:cubicBezTo>
                  <a:cubicBezTo>
                    <a:pt x="49381" y="52551"/>
                    <a:pt x="49066" y="52690"/>
                    <a:pt x="48740" y="52821"/>
                  </a:cubicBezTo>
                  <a:cubicBezTo>
                    <a:pt x="48924" y="53211"/>
                    <a:pt x="49122" y="53601"/>
                    <a:pt x="49333" y="53988"/>
                  </a:cubicBezTo>
                  <a:cubicBezTo>
                    <a:pt x="49648" y="53902"/>
                    <a:pt x="49955" y="53812"/>
                    <a:pt x="50256" y="53710"/>
                  </a:cubicBezTo>
                  <a:close/>
                  <a:moveTo>
                    <a:pt x="50323" y="53853"/>
                  </a:moveTo>
                  <a:cubicBezTo>
                    <a:pt x="50027" y="53954"/>
                    <a:pt x="49723" y="54048"/>
                    <a:pt x="49411" y="54134"/>
                  </a:cubicBezTo>
                  <a:cubicBezTo>
                    <a:pt x="49603" y="54476"/>
                    <a:pt x="49802" y="54817"/>
                    <a:pt x="50012" y="55158"/>
                  </a:cubicBezTo>
                  <a:cubicBezTo>
                    <a:pt x="50316" y="55102"/>
                    <a:pt x="50616" y="55046"/>
                    <a:pt x="50908" y="54978"/>
                  </a:cubicBezTo>
                  <a:cubicBezTo>
                    <a:pt x="50702" y="54607"/>
                    <a:pt x="50507" y="54232"/>
                    <a:pt x="50323" y="53853"/>
                  </a:cubicBezTo>
                  <a:moveTo>
                    <a:pt x="51940" y="54720"/>
                  </a:moveTo>
                  <a:cubicBezTo>
                    <a:pt x="51738" y="54299"/>
                    <a:pt x="51546" y="53883"/>
                    <a:pt x="51370" y="53459"/>
                  </a:cubicBezTo>
                  <a:cubicBezTo>
                    <a:pt x="51066" y="53586"/>
                    <a:pt x="50755" y="53706"/>
                    <a:pt x="50436" y="53815"/>
                  </a:cubicBezTo>
                  <a:cubicBezTo>
                    <a:pt x="50619" y="54198"/>
                    <a:pt x="50818" y="54577"/>
                    <a:pt x="51028" y="54952"/>
                  </a:cubicBezTo>
                  <a:cubicBezTo>
                    <a:pt x="51336" y="54881"/>
                    <a:pt x="51644" y="54802"/>
                    <a:pt x="51940" y="54720"/>
                  </a:cubicBezTo>
                  <a:close/>
                  <a:moveTo>
                    <a:pt x="52011" y="54862"/>
                  </a:moveTo>
                  <a:cubicBezTo>
                    <a:pt x="51715" y="54945"/>
                    <a:pt x="51415" y="55023"/>
                    <a:pt x="51107" y="55095"/>
                  </a:cubicBezTo>
                  <a:cubicBezTo>
                    <a:pt x="51299" y="55432"/>
                    <a:pt x="51497" y="55766"/>
                    <a:pt x="51708" y="56096"/>
                  </a:cubicBezTo>
                  <a:cubicBezTo>
                    <a:pt x="52008" y="56055"/>
                    <a:pt x="52300" y="56006"/>
                    <a:pt x="52593" y="55954"/>
                  </a:cubicBezTo>
                  <a:cubicBezTo>
                    <a:pt x="52387" y="55590"/>
                    <a:pt x="52195" y="55226"/>
                    <a:pt x="52011" y="54862"/>
                  </a:cubicBezTo>
                  <a:close/>
                  <a:moveTo>
                    <a:pt x="53617" y="55740"/>
                  </a:moveTo>
                  <a:cubicBezTo>
                    <a:pt x="53415" y="55339"/>
                    <a:pt x="53227" y="54937"/>
                    <a:pt x="53051" y="54532"/>
                  </a:cubicBezTo>
                  <a:cubicBezTo>
                    <a:pt x="52747" y="54637"/>
                    <a:pt x="52439" y="54738"/>
                    <a:pt x="52124" y="54828"/>
                  </a:cubicBezTo>
                  <a:cubicBezTo>
                    <a:pt x="52308" y="55200"/>
                    <a:pt x="52507" y="55567"/>
                    <a:pt x="52713" y="55931"/>
                  </a:cubicBezTo>
                  <a:cubicBezTo>
                    <a:pt x="53017" y="55875"/>
                    <a:pt x="53321" y="55811"/>
                    <a:pt x="53617" y="55740"/>
                  </a:cubicBezTo>
                  <a:close/>
                  <a:moveTo>
                    <a:pt x="53689" y="55883"/>
                  </a:moveTo>
                  <a:cubicBezTo>
                    <a:pt x="53396" y="55950"/>
                    <a:pt x="53096" y="56014"/>
                    <a:pt x="52792" y="56074"/>
                  </a:cubicBezTo>
                  <a:cubicBezTo>
                    <a:pt x="52983" y="56400"/>
                    <a:pt x="53178" y="56727"/>
                    <a:pt x="53385" y="57050"/>
                  </a:cubicBezTo>
                  <a:cubicBezTo>
                    <a:pt x="53681" y="57019"/>
                    <a:pt x="53974" y="56982"/>
                    <a:pt x="54263" y="56941"/>
                  </a:cubicBezTo>
                  <a:cubicBezTo>
                    <a:pt x="54064" y="56588"/>
                    <a:pt x="53872" y="56235"/>
                    <a:pt x="53689" y="55883"/>
                  </a:cubicBezTo>
                  <a:close/>
                  <a:moveTo>
                    <a:pt x="55279" y="56768"/>
                  </a:moveTo>
                  <a:cubicBezTo>
                    <a:pt x="55081" y="56385"/>
                    <a:pt x="54893" y="55995"/>
                    <a:pt x="54717" y="55609"/>
                  </a:cubicBezTo>
                  <a:cubicBezTo>
                    <a:pt x="54417" y="55695"/>
                    <a:pt x="54109" y="55778"/>
                    <a:pt x="53801" y="55853"/>
                  </a:cubicBezTo>
                  <a:cubicBezTo>
                    <a:pt x="53985" y="56213"/>
                    <a:pt x="54180" y="56569"/>
                    <a:pt x="54383" y="56922"/>
                  </a:cubicBezTo>
                  <a:cubicBezTo>
                    <a:pt x="54687" y="56877"/>
                    <a:pt x="54983" y="56824"/>
                    <a:pt x="55279" y="56768"/>
                  </a:cubicBezTo>
                  <a:close/>
                  <a:moveTo>
                    <a:pt x="55355" y="56911"/>
                  </a:moveTo>
                  <a:cubicBezTo>
                    <a:pt x="55062" y="56967"/>
                    <a:pt x="54765" y="57016"/>
                    <a:pt x="54465" y="57065"/>
                  </a:cubicBezTo>
                  <a:cubicBezTo>
                    <a:pt x="54653" y="57383"/>
                    <a:pt x="54848" y="57699"/>
                    <a:pt x="55051" y="58014"/>
                  </a:cubicBezTo>
                  <a:cubicBezTo>
                    <a:pt x="55343" y="57995"/>
                    <a:pt x="55636" y="57965"/>
                    <a:pt x="55925" y="57935"/>
                  </a:cubicBezTo>
                  <a:cubicBezTo>
                    <a:pt x="55726" y="57594"/>
                    <a:pt x="55535" y="57252"/>
                    <a:pt x="55355" y="56911"/>
                  </a:cubicBezTo>
                  <a:moveTo>
                    <a:pt x="56934" y="57800"/>
                  </a:moveTo>
                  <a:cubicBezTo>
                    <a:pt x="56735" y="57432"/>
                    <a:pt x="56551" y="57061"/>
                    <a:pt x="56375" y="56686"/>
                  </a:cubicBezTo>
                  <a:cubicBezTo>
                    <a:pt x="56075" y="56757"/>
                    <a:pt x="55771" y="56824"/>
                    <a:pt x="55467" y="56888"/>
                  </a:cubicBezTo>
                  <a:cubicBezTo>
                    <a:pt x="55647" y="57233"/>
                    <a:pt x="55842" y="57579"/>
                    <a:pt x="56041" y="57920"/>
                  </a:cubicBezTo>
                  <a:cubicBezTo>
                    <a:pt x="56341" y="57886"/>
                    <a:pt x="56638" y="57849"/>
                    <a:pt x="56934" y="57800"/>
                  </a:cubicBezTo>
                  <a:moveTo>
                    <a:pt x="57009" y="57942"/>
                  </a:moveTo>
                  <a:cubicBezTo>
                    <a:pt x="56716" y="57988"/>
                    <a:pt x="56420" y="58029"/>
                    <a:pt x="56127" y="58063"/>
                  </a:cubicBezTo>
                  <a:cubicBezTo>
                    <a:pt x="56311" y="58374"/>
                    <a:pt x="56506" y="58682"/>
                    <a:pt x="56705" y="58989"/>
                  </a:cubicBezTo>
                  <a:cubicBezTo>
                    <a:pt x="56994" y="58978"/>
                    <a:pt x="57283" y="58959"/>
                    <a:pt x="57572" y="58937"/>
                  </a:cubicBezTo>
                  <a:cubicBezTo>
                    <a:pt x="57373" y="58607"/>
                    <a:pt x="57185" y="58276"/>
                    <a:pt x="57009" y="57942"/>
                  </a:cubicBezTo>
                  <a:moveTo>
                    <a:pt x="58574" y="58839"/>
                  </a:moveTo>
                  <a:cubicBezTo>
                    <a:pt x="58382" y="58483"/>
                    <a:pt x="58199" y="58123"/>
                    <a:pt x="58022" y="57762"/>
                  </a:cubicBezTo>
                  <a:cubicBezTo>
                    <a:pt x="57722" y="57822"/>
                    <a:pt x="57422" y="57875"/>
                    <a:pt x="57118" y="57924"/>
                  </a:cubicBezTo>
                  <a:cubicBezTo>
                    <a:pt x="57302" y="58261"/>
                    <a:pt x="57493" y="58595"/>
                    <a:pt x="57692" y="58929"/>
                  </a:cubicBezTo>
                  <a:cubicBezTo>
                    <a:pt x="57985" y="58903"/>
                    <a:pt x="58281" y="58873"/>
                    <a:pt x="58574" y="58839"/>
                  </a:cubicBezTo>
                  <a:moveTo>
                    <a:pt x="58653" y="58978"/>
                  </a:moveTo>
                  <a:cubicBezTo>
                    <a:pt x="58360" y="59012"/>
                    <a:pt x="58067" y="59042"/>
                    <a:pt x="57775" y="59068"/>
                  </a:cubicBezTo>
                  <a:cubicBezTo>
                    <a:pt x="57958" y="59372"/>
                    <a:pt x="58150" y="59676"/>
                    <a:pt x="58349" y="59976"/>
                  </a:cubicBezTo>
                  <a:cubicBezTo>
                    <a:pt x="58638" y="59969"/>
                    <a:pt x="58923" y="59961"/>
                    <a:pt x="59208" y="59946"/>
                  </a:cubicBezTo>
                  <a:cubicBezTo>
                    <a:pt x="59016" y="59623"/>
                    <a:pt x="58829" y="59304"/>
                    <a:pt x="58653" y="58978"/>
                  </a:cubicBezTo>
                  <a:moveTo>
                    <a:pt x="60206" y="59879"/>
                  </a:moveTo>
                  <a:cubicBezTo>
                    <a:pt x="60015" y="59533"/>
                    <a:pt x="59834" y="59184"/>
                    <a:pt x="59658" y="58835"/>
                  </a:cubicBezTo>
                  <a:cubicBezTo>
                    <a:pt x="59362" y="58884"/>
                    <a:pt x="59062" y="58926"/>
                    <a:pt x="58761" y="58963"/>
                  </a:cubicBezTo>
                  <a:cubicBezTo>
                    <a:pt x="58945" y="59293"/>
                    <a:pt x="59133" y="59616"/>
                    <a:pt x="59328" y="59939"/>
                  </a:cubicBezTo>
                  <a:cubicBezTo>
                    <a:pt x="59621" y="59924"/>
                    <a:pt x="59913" y="59905"/>
                    <a:pt x="60206" y="59879"/>
                  </a:cubicBezTo>
                  <a:moveTo>
                    <a:pt x="60285" y="60017"/>
                  </a:moveTo>
                  <a:cubicBezTo>
                    <a:pt x="59996" y="60044"/>
                    <a:pt x="59703" y="60062"/>
                    <a:pt x="59414" y="60081"/>
                  </a:cubicBezTo>
                  <a:cubicBezTo>
                    <a:pt x="59598" y="60378"/>
                    <a:pt x="59786" y="60674"/>
                    <a:pt x="59981" y="60967"/>
                  </a:cubicBezTo>
                  <a:cubicBezTo>
                    <a:pt x="60052" y="60967"/>
                    <a:pt x="60120" y="60967"/>
                    <a:pt x="60187" y="60967"/>
                  </a:cubicBezTo>
                  <a:cubicBezTo>
                    <a:pt x="60405" y="60967"/>
                    <a:pt x="60622" y="60967"/>
                    <a:pt x="60836" y="60959"/>
                  </a:cubicBezTo>
                  <a:cubicBezTo>
                    <a:pt x="60645" y="60648"/>
                    <a:pt x="60461" y="60333"/>
                    <a:pt x="60285" y="60017"/>
                  </a:cubicBezTo>
                  <a:moveTo>
                    <a:pt x="61830" y="60922"/>
                  </a:moveTo>
                  <a:cubicBezTo>
                    <a:pt x="61643" y="60588"/>
                    <a:pt x="61459" y="60250"/>
                    <a:pt x="61286" y="59912"/>
                  </a:cubicBezTo>
                  <a:cubicBezTo>
                    <a:pt x="60990" y="59950"/>
                    <a:pt x="60694" y="59980"/>
                    <a:pt x="60397" y="60006"/>
                  </a:cubicBezTo>
                  <a:cubicBezTo>
                    <a:pt x="60577" y="60325"/>
                    <a:pt x="60761" y="60644"/>
                    <a:pt x="60956" y="60959"/>
                  </a:cubicBezTo>
                  <a:cubicBezTo>
                    <a:pt x="61249" y="60952"/>
                    <a:pt x="61542" y="60937"/>
                    <a:pt x="61830" y="60922"/>
                  </a:cubicBezTo>
                  <a:close/>
                  <a:moveTo>
                    <a:pt x="61909" y="61060"/>
                  </a:moveTo>
                  <a:cubicBezTo>
                    <a:pt x="61620" y="61075"/>
                    <a:pt x="61331" y="61090"/>
                    <a:pt x="61043" y="61098"/>
                  </a:cubicBezTo>
                  <a:cubicBezTo>
                    <a:pt x="61226" y="61387"/>
                    <a:pt x="61414" y="61679"/>
                    <a:pt x="61605" y="61965"/>
                  </a:cubicBezTo>
                  <a:cubicBezTo>
                    <a:pt x="61891" y="61972"/>
                    <a:pt x="62176" y="61980"/>
                    <a:pt x="62461" y="61980"/>
                  </a:cubicBezTo>
                  <a:cubicBezTo>
                    <a:pt x="62269" y="61676"/>
                    <a:pt x="62086" y="61368"/>
                    <a:pt x="61909" y="61060"/>
                  </a:cubicBezTo>
                  <a:moveTo>
                    <a:pt x="63448" y="61965"/>
                  </a:moveTo>
                  <a:cubicBezTo>
                    <a:pt x="63260" y="61642"/>
                    <a:pt x="63080" y="61316"/>
                    <a:pt x="62907" y="60985"/>
                  </a:cubicBezTo>
                  <a:cubicBezTo>
                    <a:pt x="62611" y="61012"/>
                    <a:pt x="62315" y="61034"/>
                    <a:pt x="62022" y="61053"/>
                  </a:cubicBezTo>
                  <a:cubicBezTo>
                    <a:pt x="62198" y="61364"/>
                    <a:pt x="62386" y="61672"/>
                    <a:pt x="62577" y="61980"/>
                  </a:cubicBezTo>
                  <a:cubicBezTo>
                    <a:pt x="62866" y="61980"/>
                    <a:pt x="63159" y="61976"/>
                    <a:pt x="63448" y="61965"/>
                  </a:cubicBezTo>
                  <a:close/>
                  <a:moveTo>
                    <a:pt x="63526" y="62103"/>
                  </a:moveTo>
                  <a:cubicBezTo>
                    <a:pt x="63241" y="62111"/>
                    <a:pt x="62952" y="62118"/>
                    <a:pt x="62663" y="62118"/>
                  </a:cubicBezTo>
                  <a:cubicBezTo>
                    <a:pt x="62844" y="62404"/>
                    <a:pt x="63031" y="62689"/>
                    <a:pt x="63226" y="62970"/>
                  </a:cubicBezTo>
                  <a:cubicBezTo>
                    <a:pt x="63508" y="62985"/>
                    <a:pt x="63789" y="62996"/>
                    <a:pt x="64074" y="63004"/>
                  </a:cubicBezTo>
                  <a:cubicBezTo>
                    <a:pt x="63883" y="62704"/>
                    <a:pt x="63703" y="62404"/>
                    <a:pt x="63526" y="62103"/>
                  </a:cubicBezTo>
                  <a:close/>
                  <a:moveTo>
                    <a:pt x="64918" y="63015"/>
                  </a:moveTo>
                  <a:cubicBezTo>
                    <a:pt x="64963" y="63015"/>
                    <a:pt x="65008" y="63015"/>
                    <a:pt x="65057" y="63011"/>
                  </a:cubicBezTo>
                  <a:cubicBezTo>
                    <a:pt x="64870" y="62696"/>
                    <a:pt x="64690" y="62377"/>
                    <a:pt x="64517" y="62058"/>
                  </a:cubicBezTo>
                  <a:cubicBezTo>
                    <a:pt x="64224" y="62077"/>
                    <a:pt x="63932" y="62088"/>
                    <a:pt x="63635" y="62100"/>
                  </a:cubicBezTo>
                  <a:cubicBezTo>
                    <a:pt x="63815" y="62404"/>
                    <a:pt x="63999" y="62704"/>
                    <a:pt x="64191" y="63004"/>
                  </a:cubicBezTo>
                  <a:cubicBezTo>
                    <a:pt x="64434" y="63011"/>
                    <a:pt x="64675" y="63015"/>
                    <a:pt x="64918" y="63015"/>
                  </a:cubicBezTo>
                  <a:moveTo>
                    <a:pt x="65136" y="63150"/>
                  </a:moveTo>
                  <a:cubicBezTo>
                    <a:pt x="65065" y="63150"/>
                    <a:pt x="64990" y="63150"/>
                    <a:pt x="64918" y="63150"/>
                  </a:cubicBezTo>
                  <a:cubicBezTo>
                    <a:pt x="64705" y="63150"/>
                    <a:pt x="64491" y="63150"/>
                    <a:pt x="64277" y="63143"/>
                  </a:cubicBezTo>
                  <a:cubicBezTo>
                    <a:pt x="64457" y="63424"/>
                    <a:pt x="64645" y="63702"/>
                    <a:pt x="64836" y="63979"/>
                  </a:cubicBezTo>
                  <a:cubicBezTo>
                    <a:pt x="65117" y="63998"/>
                    <a:pt x="65399" y="64017"/>
                    <a:pt x="65680" y="64028"/>
                  </a:cubicBezTo>
                  <a:cubicBezTo>
                    <a:pt x="65492" y="63739"/>
                    <a:pt x="65312" y="63447"/>
                    <a:pt x="65136" y="63150"/>
                  </a:cubicBezTo>
                  <a:moveTo>
                    <a:pt x="66659" y="64062"/>
                  </a:moveTo>
                  <a:cubicBezTo>
                    <a:pt x="66475" y="63754"/>
                    <a:pt x="66299" y="63439"/>
                    <a:pt x="66127" y="63128"/>
                  </a:cubicBezTo>
                  <a:cubicBezTo>
                    <a:pt x="65834" y="63139"/>
                    <a:pt x="65541" y="63146"/>
                    <a:pt x="65249" y="63150"/>
                  </a:cubicBezTo>
                  <a:cubicBezTo>
                    <a:pt x="65425" y="63447"/>
                    <a:pt x="65609" y="63743"/>
                    <a:pt x="65796" y="64036"/>
                  </a:cubicBezTo>
                  <a:cubicBezTo>
                    <a:pt x="66085" y="64047"/>
                    <a:pt x="66374" y="64058"/>
                    <a:pt x="66659" y="64062"/>
                  </a:cubicBezTo>
                  <a:close/>
                  <a:moveTo>
                    <a:pt x="66742" y="64197"/>
                  </a:moveTo>
                  <a:cubicBezTo>
                    <a:pt x="66457" y="64193"/>
                    <a:pt x="66172" y="64186"/>
                    <a:pt x="65886" y="64175"/>
                  </a:cubicBezTo>
                  <a:cubicBezTo>
                    <a:pt x="66067" y="64448"/>
                    <a:pt x="66250" y="64722"/>
                    <a:pt x="66442" y="64992"/>
                  </a:cubicBezTo>
                  <a:cubicBezTo>
                    <a:pt x="66719" y="65019"/>
                    <a:pt x="67001" y="65041"/>
                    <a:pt x="67282" y="65060"/>
                  </a:cubicBezTo>
                  <a:cubicBezTo>
                    <a:pt x="67098" y="64775"/>
                    <a:pt x="66918" y="64486"/>
                    <a:pt x="66742" y="64197"/>
                  </a:cubicBezTo>
                  <a:moveTo>
                    <a:pt x="68258" y="65113"/>
                  </a:moveTo>
                  <a:cubicBezTo>
                    <a:pt x="68074" y="64809"/>
                    <a:pt x="67898" y="64505"/>
                    <a:pt x="67725" y="64201"/>
                  </a:cubicBezTo>
                  <a:cubicBezTo>
                    <a:pt x="67586" y="64201"/>
                    <a:pt x="67444" y="64201"/>
                    <a:pt x="67305" y="64201"/>
                  </a:cubicBezTo>
                  <a:cubicBezTo>
                    <a:pt x="67155" y="64201"/>
                    <a:pt x="67001" y="64201"/>
                    <a:pt x="66851" y="64201"/>
                  </a:cubicBezTo>
                  <a:cubicBezTo>
                    <a:pt x="67027" y="64490"/>
                    <a:pt x="67211" y="64779"/>
                    <a:pt x="67398" y="65068"/>
                  </a:cubicBezTo>
                  <a:cubicBezTo>
                    <a:pt x="67684" y="65086"/>
                    <a:pt x="67973" y="65101"/>
                    <a:pt x="68258" y="65113"/>
                  </a:cubicBezTo>
                  <a:moveTo>
                    <a:pt x="68340" y="65248"/>
                  </a:moveTo>
                  <a:cubicBezTo>
                    <a:pt x="68059" y="65236"/>
                    <a:pt x="67774" y="65221"/>
                    <a:pt x="67489" y="65206"/>
                  </a:cubicBezTo>
                  <a:cubicBezTo>
                    <a:pt x="67669" y="65476"/>
                    <a:pt x="67852" y="65747"/>
                    <a:pt x="68040" y="66013"/>
                  </a:cubicBezTo>
                  <a:cubicBezTo>
                    <a:pt x="68321" y="66043"/>
                    <a:pt x="68599" y="66069"/>
                    <a:pt x="68881" y="66092"/>
                  </a:cubicBezTo>
                  <a:cubicBezTo>
                    <a:pt x="68697" y="65814"/>
                    <a:pt x="68517" y="65533"/>
                    <a:pt x="68340" y="65248"/>
                  </a:cubicBezTo>
                  <a:close/>
                  <a:moveTo>
                    <a:pt x="69852" y="66163"/>
                  </a:moveTo>
                  <a:cubicBezTo>
                    <a:pt x="69668" y="65867"/>
                    <a:pt x="69492" y="65570"/>
                    <a:pt x="69320" y="65270"/>
                  </a:cubicBezTo>
                  <a:cubicBezTo>
                    <a:pt x="69031" y="65266"/>
                    <a:pt x="68738" y="65263"/>
                    <a:pt x="68449" y="65251"/>
                  </a:cubicBezTo>
                  <a:cubicBezTo>
                    <a:pt x="68625" y="65537"/>
                    <a:pt x="68805" y="65822"/>
                    <a:pt x="68993" y="66103"/>
                  </a:cubicBezTo>
                  <a:cubicBezTo>
                    <a:pt x="69282" y="66126"/>
                    <a:pt x="69567" y="66148"/>
                    <a:pt x="69852" y="66163"/>
                  </a:cubicBezTo>
                  <a:close/>
                  <a:moveTo>
                    <a:pt x="69939" y="66298"/>
                  </a:moveTo>
                  <a:cubicBezTo>
                    <a:pt x="69653" y="66283"/>
                    <a:pt x="69368" y="66264"/>
                    <a:pt x="69087" y="66242"/>
                  </a:cubicBezTo>
                  <a:cubicBezTo>
                    <a:pt x="69263" y="66508"/>
                    <a:pt x="69447" y="66771"/>
                    <a:pt x="69638" y="67034"/>
                  </a:cubicBezTo>
                  <a:cubicBezTo>
                    <a:pt x="69916" y="67071"/>
                    <a:pt x="70194" y="67101"/>
                    <a:pt x="70475" y="67131"/>
                  </a:cubicBezTo>
                  <a:cubicBezTo>
                    <a:pt x="70291" y="66853"/>
                    <a:pt x="70111" y="66576"/>
                    <a:pt x="69939" y="66298"/>
                  </a:cubicBezTo>
                  <a:moveTo>
                    <a:pt x="71443" y="67217"/>
                  </a:moveTo>
                  <a:cubicBezTo>
                    <a:pt x="71259" y="66925"/>
                    <a:pt x="71083" y="66636"/>
                    <a:pt x="70914" y="66343"/>
                  </a:cubicBezTo>
                  <a:cubicBezTo>
                    <a:pt x="70621" y="66332"/>
                    <a:pt x="70333" y="66321"/>
                    <a:pt x="70044" y="66306"/>
                  </a:cubicBezTo>
                  <a:cubicBezTo>
                    <a:pt x="70220" y="66583"/>
                    <a:pt x="70400" y="66865"/>
                    <a:pt x="70588" y="67142"/>
                  </a:cubicBezTo>
                  <a:cubicBezTo>
                    <a:pt x="70873" y="67169"/>
                    <a:pt x="71158" y="67195"/>
                    <a:pt x="71443" y="67217"/>
                  </a:cubicBezTo>
                  <a:close/>
                  <a:moveTo>
                    <a:pt x="71529" y="67352"/>
                  </a:moveTo>
                  <a:cubicBezTo>
                    <a:pt x="71244" y="67330"/>
                    <a:pt x="70963" y="67307"/>
                    <a:pt x="70682" y="67277"/>
                  </a:cubicBezTo>
                  <a:cubicBezTo>
                    <a:pt x="70858" y="67540"/>
                    <a:pt x="71042" y="67803"/>
                    <a:pt x="71229" y="68062"/>
                  </a:cubicBezTo>
                  <a:cubicBezTo>
                    <a:pt x="71507" y="68099"/>
                    <a:pt x="71788" y="68137"/>
                    <a:pt x="72066" y="68170"/>
                  </a:cubicBezTo>
                  <a:cubicBezTo>
                    <a:pt x="71882" y="67897"/>
                    <a:pt x="71702" y="67626"/>
                    <a:pt x="71529" y="67352"/>
                  </a:cubicBezTo>
                  <a:moveTo>
                    <a:pt x="73030" y="68272"/>
                  </a:moveTo>
                  <a:cubicBezTo>
                    <a:pt x="72850" y="67987"/>
                    <a:pt x="72674" y="67701"/>
                    <a:pt x="72501" y="67413"/>
                  </a:cubicBezTo>
                  <a:cubicBezTo>
                    <a:pt x="72212" y="67398"/>
                    <a:pt x="71923" y="67379"/>
                    <a:pt x="71635" y="67360"/>
                  </a:cubicBezTo>
                  <a:cubicBezTo>
                    <a:pt x="71811" y="67634"/>
                    <a:pt x="71991" y="67912"/>
                    <a:pt x="72179" y="68182"/>
                  </a:cubicBezTo>
                  <a:cubicBezTo>
                    <a:pt x="72460" y="68215"/>
                    <a:pt x="72745" y="68245"/>
                    <a:pt x="73030" y="68272"/>
                  </a:cubicBezTo>
                  <a:moveTo>
                    <a:pt x="73117" y="68407"/>
                  </a:moveTo>
                  <a:cubicBezTo>
                    <a:pt x="72835" y="68381"/>
                    <a:pt x="72554" y="68351"/>
                    <a:pt x="72272" y="68317"/>
                  </a:cubicBezTo>
                  <a:cubicBezTo>
                    <a:pt x="72449" y="68576"/>
                    <a:pt x="72633" y="68835"/>
                    <a:pt x="72820" y="69090"/>
                  </a:cubicBezTo>
                  <a:cubicBezTo>
                    <a:pt x="73098" y="69135"/>
                    <a:pt x="73375" y="69172"/>
                    <a:pt x="73653" y="69210"/>
                  </a:cubicBezTo>
                  <a:cubicBezTo>
                    <a:pt x="73469" y="68943"/>
                    <a:pt x="73293" y="68677"/>
                    <a:pt x="73117" y="68407"/>
                  </a:cubicBezTo>
                  <a:moveTo>
                    <a:pt x="74617" y="69330"/>
                  </a:moveTo>
                  <a:cubicBezTo>
                    <a:pt x="74434" y="69048"/>
                    <a:pt x="74257" y="68767"/>
                    <a:pt x="74085" y="68482"/>
                  </a:cubicBezTo>
                  <a:cubicBezTo>
                    <a:pt x="73796" y="68463"/>
                    <a:pt x="73511" y="68441"/>
                    <a:pt x="73222" y="68414"/>
                  </a:cubicBezTo>
                  <a:cubicBezTo>
                    <a:pt x="73398" y="68688"/>
                    <a:pt x="73578" y="68958"/>
                    <a:pt x="73766" y="69225"/>
                  </a:cubicBezTo>
                  <a:cubicBezTo>
                    <a:pt x="74047" y="69262"/>
                    <a:pt x="74332" y="69296"/>
                    <a:pt x="74617" y="69330"/>
                  </a:cubicBezTo>
                  <a:close/>
                  <a:moveTo>
                    <a:pt x="74704" y="69461"/>
                  </a:moveTo>
                  <a:cubicBezTo>
                    <a:pt x="74422" y="69431"/>
                    <a:pt x="74141" y="69397"/>
                    <a:pt x="73859" y="69360"/>
                  </a:cubicBezTo>
                  <a:cubicBezTo>
                    <a:pt x="74036" y="69615"/>
                    <a:pt x="74220" y="69870"/>
                    <a:pt x="74407" y="70125"/>
                  </a:cubicBezTo>
                  <a:cubicBezTo>
                    <a:pt x="74685" y="70170"/>
                    <a:pt x="74963" y="70215"/>
                    <a:pt x="75240" y="70257"/>
                  </a:cubicBezTo>
                  <a:cubicBezTo>
                    <a:pt x="75056" y="69994"/>
                    <a:pt x="74876" y="69728"/>
                    <a:pt x="74704" y="69461"/>
                  </a:cubicBezTo>
                  <a:close/>
                  <a:moveTo>
                    <a:pt x="76201" y="70388"/>
                  </a:moveTo>
                  <a:cubicBezTo>
                    <a:pt x="76017" y="70110"/>
                    <a:pt x="75841" y="69833"/>
                    <a:pt x="75668" y="69555"/>
                  </a:cubicBezTo>
                  <a:cubicBezTo>
                    <a:pt x="75379" y="69529"/>
                    <a:pt x="75094" y="69502"/>
                    <a:pt x="74805" y="69472"/>
                  </a:cubicBezTo>
                  <a:cubicBezTo>
                    <a:pt x="74981" y="69739"/>
                    <a:pt x="75165" y="70005"/>
                    <a:pt x="75349" y="70272"/>
                  </a:cubicBezTo>
                  <a:cubicBezTo>
                    <a:pt x="75630" y="70313"/>
                    <a:pt x="75916" y="70350"/>
                    <a:pt x="76201" y="70388"/>
                  </a:cubicBezTo>
                  <a:close/>
                  <a:moveTo>
                    <a:pt x="76287" y="70519"/>
                  </a:moveTo>
                  <a:cubicBezTo>
                    <a:pt x="76006" y="70482"/>
                    <a:pt x="75724" y="70444"/>
                    <a:pt x="75443" y="70407"/>
                  </a:cubicBezTo>
                  <a:cubicBezTo>
                    <a:pt x="75623" y="70658"/>
                    <a:pt x="75803" y="70909"/>
                    <a:pt x="75991" y="71157"/>
                  </a:cubicBezTo>
                  <a:cubicBezTo>
                    <a:pt x="76268" y="71210"/>
                    <a:pt x="76546" y="71258"/>
                    <a:pt x="76824" y="71303"/>
                  </a:cubicBezTo>
                  <a:cubicBezTo>
                    <a:pt x="76640" y="71041"/>
                    <a:pt x="76463" y="70782"/>
                    <a:pt x="76287" y="70519"/>
                  </a:cubicBezTo>
                  <a:close/>
                  <a:moveTo>
                    <a:pt x="77780" y="71446"/>
                  </a:moveTo>
                  <a:cubicBezTo>
                    <a:pt x="77600" y="71176"/>
                    <a:pt x="77420" y="70902"/>
                    <a:pt x="77248" y="70628"/>
                  </a:cubicBezTo>
                  <a:cubicBezTo>
                    <a:pt x="76962" y="70598"/>
                    <a:pt x="76673" y="70564"/>
                    <a:pt x="76388" y="70530"/>
                  </a:cubicBezTo>
                  <a:cubicBezTo>
                    <a:pt x="76565" y="70793"/>
                    <a:pt x="76745" y="71056"/>
                    <a:pt x="76932" y="71318"/>
                  </a:cubicBezTo>
                  <a:cubicBezTo>
                    <a:pt x="77214" y="71363"/>
                    <a:pt x="77499" y="71405"/>
                    <a:pt x="77780" y="71446"/>
                  </a:cubicBezTo>
                  <a:close/>
                  <a:moveTo>
                    <a:pt x="77870" y="71577"/>
                  </a:moveTo>
                  <a:cubicBezTo>
                    <a:pt x="77589" y="71536"/>
                    <a:pt x="77308" y="71495"/>
                    <a:pt x="77026" y="71453"/>
                  </a:cubicBezTo>
                  <a:cubicBezTo>
                    <a:pt x="77206" y="71701"/>
                    <a:pt x="77390" y="71949"/>
                    <a:pt x="77574" y="72196"/>
                  </a:cubicBezTo>
                  <a:cubicBezTo>
                    <a:pt x="77852" y="72249"/>
                    <a:pt x="78129" y="72301"/>
                    <a:pt x="78407" y="72350"/>
                  </a:cubicBezTo>
                  <a:cubicBezTo>
                    <a:pt x="78223" y="72095"/>
                    <a:pt x="78043" y="71836"/>
                    <a:pt x="77870" y="71577"/>
                  </a:cubicBezTo>
                  <a:close/>
                  <a:moveTo>
                    <a:pt x="79360" y="72508"/>
                  </a:moveTo>
                  <a:cubicBezTo>
                    <a:pt x="79180" y="72238"/>
                    <a:pt x="79000" y="71967"/>
                    <a:pt x="78827" y="71697"/>
                  </a:cubicBezTo>
                  <a:cubicBezTo>
                    <a:pt x="78542" y="71664"/>
                    <a:pt x="78253" y="71630"/>
                    <a:pt x="77968" y="71588"/>
                  </a:cubicBezTo>
                  <a:cubicBezTo>
                    <a:pt x="78144" y="71851"/>
                    <a:pt x="78328" y="72110"/>
                    <a:pt x="78512" y="72369"/>
                  </a:cubicBezTo>
                  <a:cubicBezTo>
                    <a:pt x="78793" y="72418"/>
                    <a:pt x="79079" y="72463"/>
                    <a:pt x="79360" y="72508"/>
                  </a:cubicBezTo>
                  <a:moveTo>
                    <a:pt x="79450" y="72635"/>
                  </a:moveTo>
                  <a:cubicBezTo>
                    <a:pt x="79169" y="72594"/>
                    <a:pt x="78887" y="72549"/>
                    <a:pt x="78610" y="72500"/>
                  </a:cubicBezTo>
                  <a:cubicBezTo>
                    <a:pt x="78786" y="72748"/>
                    <a:pt x="78970" y="72995"/>
                    <a:pt x="79157" y="73239"/>
                  </a:cubicBezTo>
                  <a:cubicBezTo>
                    <a:pt x="79435" y="73296"/>
                    <a:pt x="79713" y="73348"/>
                    <a:pt x="79990" y="73401"/>
                  </a:cubicBezTo>
                  <a:cubicBezTo>
                    <a:pt x="79806" y="73146"/>
                    <a:pt x="79626" y="72890"/>
                    <a:pt x="79450" y="72635"/>
                  </a:cubicBezTo>
                  <a:moveTo>
                    <a:pt x="80940" y="73570"/>
                  </a:moveTo>
                  <a:cubicBezTo>
                    <a:pt x="80759" y="73303"/>
                    <a:pt x="80579" y="73037"/>
                    <a:pt x="80407" y="72770"/>
                  </a:cubicBezTo>
                  <a:cubicBezTo>
                    <a:pt x="80118" y="72733"/>
                    <a:pt x="79833" y="72692"/>
                    <a:pt x="79548" y="72650"/>
                  </a:cubicBezTo>
                  <a:cubicBezTo>
                    <a:pt x="79724" y="72909"/>
                    <a:pt x="79908" y="73164"/>
                    <a:pt x="80092" y="73419"/>
                  </a:cubicBezTo>
                  <a:cubicBezTo>
                    <a:pt x="80373" y="73472"/>
                    <a:pt x="80658" y="73521"/>
                    <a:pt x="80940" y="73570"/>
                  </a:cubicBezTo>
                  <a:close/>
                  <a:moveTo>
                    <a:pt x="81030" y="73697"/>
                  </a:moveTo>
                  <a:cubicBezTo>
                    <a:pt x="80748" y="73652"/>
                    <a:pt x="80467" y="73603"/>
                    <a:pt x="80189" y="73551"/>
                  </a:cubicBezTo>
                  <a:cubicBezTo>
                    <a:pt x="80369" y="73795"/>
                    <a:pt x="80553" y="74039"/>
                    <a:pt x="80741" y="74282"/>
                  </a:cubicBezTo>
                  <a:cubicBezTo>
                    <a:pt x="81015" y="74339"/>
                    <a:pt x="81292" y="74399"/>
                    <a:pt x="81570" y="74451"/>
                  </a:cubicBezTo>
                  <a:cubicBezTo>
                    <a:pt x="81386" y="74204"/>
                    <a:pt x="81206" y="73948"/>
                    <a:pt x="81030" y="73697"/>
                  </a:cubicBezTo>
                  <a:close/>
                  <a:moveTo>
                    <a:pt x="82519" y="74631"/>
                  </a:moveTo>
                  <a:cubicBezTo>
                    <a:pt x="82335" y="74369"/>
                    <a:pt x="82159" y="74106"/>
                    <a:pt x="81983" y="73843"/>
                  </a:cubicBezTo>
                  <a:cubicBezTo>
                    <a:pt x="81697" y="73802"/>
                    <a:pt x="81412" y="73757"/>
                    <a:pt x="81127" y="73712"/>
                  </a:cubicBezTo>
                  <a:cubicBezTo>
                    <a:pt x="81303" y="73967"/>
                    <a:pt x="81484" y="74219"/>
                    <a:pt x="81671" y="74474"/>
                  </a:cubicBezTo>
                  <a:cubicBezTo>
                    <a:pt x="81953" y="74526"/>
                    <a:pt x="82234" y="74583"/>
                    <a:pt x="82519" y="74631"/>
                  </a:cubicBezTo>
                  <a:moveTo>
                    <a:pt x="82609" y="74759"/>
                  </a:moveTo>
                  <a:cubicBezTo>
                    <a:pt x="82328" y="74710"/>
                    <a:pt x="82046" y="74658"/>
                    <a:pt x="81769" y="74605"/>
                  </a:cubicBezTo>
                  <a:cubicBezTo>
                    <a:pt x="81949" y="74845"/>
                    <a:pt x="82133" y="75085"/>
                    <a:pt x="82320" y="75325"/>
                  </a:cubicBezTo>
                  <a:cubicBezTo>
                    <a:pt x="82594" y="75389"/>
                    <a:pt x="82872" y="75449"/>
                    <a:pt x="83149" y="75506"/>
                  </a:cubicBezTo>
                  <a:cubicBezTo>
                    <a:pt x="82966" y="75258"/>
                    <a:pt x="82786" y="75010"/>
                    <a:pt x="82609" y="74759"/>
                  </a:cubicBezTo>
                  <a:moveTo>
                    <a:pt x="84099" y="75697"/>
                  </a:moveTo>
                  <a:cubicBezTo>
                    <a:pt x="83915" y="75438"/>
                    <a:pt x="83735" y="75179"/>
                    <a:pt x="83558" y="74917"/>
                  </a:cubicBezTo>
                  <a:cubicBezTo>
                    <a:pt x="83273" y="74871"/>
                    <a:pt x="82988" y="74823"/>
                    <a:pt x="82703" y="74774"/>
                  </a:cubicBezTo>
                  <a:cubicBezTo>
                    <a:pt x="82879" y="75025"/>
                    <a:pt x="83063" y="75277"/>
                    <a:pt x="83251" y="75528"/>
                  </a:cubicBezTo>
                  <a:cubicBezTo>
                    <a:pt x="83532" y="75584"/>
                    <a:pt x="83814" y="75641"/>
                    <a:pt x="84099" y="75697"/>
                  </a:cubicBezTo>
                  <a:close/>
                  <a:moveTo>
                    <a:pt x="84185" y="75821"/>
                  </a:moveTo>
                  <a:cubicBezTo>
                    <a:pt x="83907" y="75768"/>
                    <a:pt x="83626" y="75716"/>
                    <a:pt x="83348" y="75656"/>
                  </a:cubicBezTo>
                  <a:cubicBezTo>
                    <a:pt x="83528" y="75896"/>
                    <a:pt x="83712" y="76136"/>
                    <a:pt x="83900" y="76372"/>
                  </a:cubicBezTo>
                  <a:cubicBezTo>
                    <a:pt x="84174" y="76440"/>
                    <a:pt x="84451" y="76500"/>
                    <a:pt x="84729" y="76564"/>
                  </a:cubicBezTo>
                  <a:cubicBezTo>
                    <a:pt x="84545" y="76316"/>
                    <a:pt x="84365" y="76068"/>
                    <a:pt x="84185" y="75821"/>
                  </a:cubicBezTo>
                  <a:close/>
                  <a:moveTo>
                    <a:pt x="85671" y="76759"/>
                  </a:moveTo>
                  <a:cubicBezTo>
                    <a:pt x="85487" y="76504"/>
                    <a:pt x="85307" y="76248"/>
                    <a:pt x="85131" y="75990"/>
                  </a:cubicBezTo>
                  <a:cubicBezTo>
                    <a:pt x="84845" y="75941"/>
                    <a:pt x="84560" y="75892"/>
                    <a:pt x="84279" y="75840"/>
                  </a:cubicBezTo>
                  <a:cubicBezTo>
                    <a:pt x="84459" y="76087"/>
                    <a:pt x="84639" y="76335"/>
                    <a:pt x="84827" y="76582"/>
                  </a:cubicBezTo>
                  <a:cubicBezTo>
                    <a:pt x="85108" y="76646"/>
                    <a:pt x="85389" y="76702"/>
                    <a:pt x="85671" y="76759"/>
                  </a:cubicBezTo>
                  <a:close/>
                  <a:moveTo>
                    <a:pt x="86305" y="77618"/>
                  </a:moveTo>
                  <a:cubicBezTo>
                    <a:pt x="86121" y="77374"/>
                    <a:pt x="85937" y="77130"/>
                    <a:pt x="85761" y="76886"/>
                  </a:cubicBezTo>
                  <a:cubicBezTo>
                    <a:pt x="85479" y="76830"/>
                    <a:pt x="85202" y="76774"/>
                    <a:pt x="84924" y="76714"/>
                  </a:cubicBezTo>
                  <a:cubicBezTo>
                    <a:pt x="85104" y="76950"/>
                    <a:pt x="85292" y="77186"/>
                    <a:pt x="85479" y="77423"/>
                  </a:cubicBezTo>
                  <a:cubicBezTo>
                    <a:pt x="85753" y="77490"/>
                    <a:pt x="86027" y="77554"/>
                    <a:pt x="86305" y="77618"/>
                  </a:cubicBezTo>
                  <a:close/>
                  <a:moveTo>
                    <a:pt x="86402" y="77746"/>
                  </a:moveTo>
                  <a:cubicBezTo>
                    <a:pt x="86129" y="77685"/>
                    <a:pt x="85855" y="77618"/>
                    <a:pt x="85585" y="77554"/>
                  </a:cubicBezTo>
                  <a:cubicBezTo>
                    <a:pt x="85768" y="77779"/>
                    <a:pt x="85952" y="78004"/>
                    <a:pt x="86144" y="78230"/>
                  </a:cubicBezTo>
                  <a:cubicBezTo>
                    <a:pt x="86410" y="78305"/>
                    <a:pt x="86680" y="78376"/>
                    <a:pt x="86950" y="78447"/>
                  </a:cubicBezTo>
                  <a:cubicBezTo>
                    <a:pt x="86766" y="78215"/>
                    <a:pt x="86583" y="77978"/>
                    <a:pt x="86402" y="77746"/>
                  </a:cubicBezTo>
                  <a:close/>
                  <a:moveTo>
                    <a:pt x="87885" y="78676"/>
                  </a:moveTo>
                  <a:cubicBezTo>
                    <a:pt x="87701" y="78436"/>
                    <a:pt x="87517" y="78192"/>
                    <a:pt x="87337" y="77952"/>
                  </a:cubicBezTo>
                  <a:cubicBezTo>
                    <a:pt x="87055" y="77892"/>
                    <a:pt x="86778" y="77832"/>
                    <a:pt x="86496" y="77768"/>
                  </a:cubicBezTo>
                  <a:cubicBezTo>
                    <a:pt x="86680" y="78004"/>
                    <a:pt x="86864" y="78237"/>
                    <a:pt x="87052" y="78473"/>
                  </a:cubicBezTo>
                  <a:cubicBezTo>
                    <a:pt x="87329" y="78541"/>
                    <a:pt x="87607" y="78612"/>
                    <a:pt x="87885" y="78676"/>
                  </a:cubicBezTo>
                  <a:close/>
                  <a:moveTo>
                    <a:pt x="87982" y="78804"/>
                  </a:moveTo>
                  <a:cubicBezTo>
                    <a:pt x="87704" y="78740"/>
                    <a:pt x="87431" y="78672"/>
                    <a:pt x="87157" y="78601"/>
                  </a:cubicBezTo>
                  <a:cubicBezTo>
                    <a:pt x="87340" y="78826"/>
                    <a:pt x="87528" y="79051"/>
                    <a:pt x="87716" y="79273"/>
                  </a:cubicBezTo>
                  <a:cubicBezTo>
                    <a:pt x="87990" y="79351"/>
                    <a:pt x="88260" y="79426"/>
                    <a:pt x="88534" y="79498"/>
                  </a:cubicBezTo>
                  <a:cubicBezTo>
                    <a:pt x="88346" y="79269"/>
                    <a:pt x="88162" y="79036"/>
                    <a:pt x="87982" y="78804"/>
                  </a:cubicBezTo>
                  <a:close/>
                  <a:moveTo>
                    <a:pt x="89457" y="79738"/>
                  </a:moveTo>
                  <a:cubicBezTo>
                    <a:pt x="89269" y="79498"/>
                    <a:pt x="89089" y="79258"/>
                    <a:pt x="88909" y="79014"/>
                  </a:cubicBezTo>
                  <a:cubicBezTo>
                    <a:pt x="88631" y="78954"/>
                    <a:pt x="88350" y="78890"/>
                    <a:pt x="88076" y="78826"/>
                  </a:cubicBezTo>
                  <a:cubicBezTo>
                    <a:pt x="88256" y="79059"/>
                    <a:pt x="88444" y="79291"/>
                    <a:pt x="88631" y="79524"/>
                  </a:cubicBezTo>
                  <a:cubicBezTo>
                    <a:pt x="88905" y="79595"/>
                    <a:pt x="89183" y="79667"/>
                    <a:pt x="89457" y="79738"/>
                  </a:cubicBezTo>
                  <a:close/>
                  <a:moveTo>
                    <a:pt x="89554" y="79862"/>
                  </a:moveTo>
                  <a:cubicBezTo>
                    <a:pt x="89280" y="79794"/>
                    <a:pt x="89010" y="79723"/>
                    <a:pt x="88736" y="79652"/>
                  </a:cubicBezTo>
                  <a:cubicBezTo>
                    <a:pt x="88920" y="79877"/>
                    <a:pt x="89108" y="80098"/>
                    <a:pt x="89299" y="80319"/>
                  </a:cubicBezTo>
                  <a:cubicBezTo>
                    <a:pt x="89569" y="80398"/>
                    <a:pt x="89839" y="80477"/>
                    <a:pt x="90109" y="80552"/>
                  </a:cubicBezTo>
                  <a:cubicBezTo>
                    <a:pt x="89922" y="80323"/>
                    <a:pt x="89738" y="80091"/>
                    <a:pt x="89554" y="79862"/>
                  </a:cubicBezTo>
                  <a:close/>
                  <a:moveTo>
                    <a:pt x="91040" y="80800"/>
                  </a:moveTo>
                  <a:cubicBezTo>
                    <a:pt x="90852" y="80560"/>
                    <a:pt x="90669" y="80323"/>
                    <a:pt x="90488" y="80083"/>
                  </a:cubicBezTo>
                  <a:cubicBezTo>
                    <a:pt x="90207" y="80019"/>
                    <a:pt x="89926" y="79952"/>
                    <a:pt x="89644" y="79884"/>
                  </a:cubicBezTo>
                  <a:cubicBezTo>
                    <a:pt x="89828" y="80117"/>
                    <a:pt x="90016" y="80346"/>
                    <a:pt x="90207" y="80578"/>
                  </a:cubicBezTo>
                  <a:cubicBezTo>
                    <a:pt x="90481" y="80653"/>
                    <a:pt x="90762" y="80728"/>
                    <a:pt x="91040" y="80800"/>
                  </a:cubicBezTo>
                  <a:close/>
                  <a:moveTo>
                    <a:pt x="91138" y="80920"/>
                  </a:moveTo>
                  <a:cubicBezTo>
                    <a:pt x="90860" y="80852"/>
                    <a:pt x="90586" y="80777"/>
                    <a:pt x="90312" y="80702"/>
                  </a:cubicBezTo>
                  <a:cubicBezTo>
                    <a:pt x="90496" y="80927"/>
                    <a:pt x="90684" y="81149"/>
                    <a:pt x="90875" y="81366"/>
                  </a:cubicBezTo>
                  <a:cubicBezTo>
                    <a:pt x="91149" y="81449"/>
                    <a:pt x="91419" y="81528"/>
                    <a:pt x="91693" y="81606"/>
                  </a:cubicBezTo>
                  <a:cubicBezTo>
                    <a:pt x="91505" y="81377"/>
                    <a:pt x="91318" y="81152"/>
                    <a:pt x="91138" y="80920"/>
                  </a:cubicBezTo>
                  <a:close/>
                  <a:moveTo>
                    <a:pt x="92623" y="81861"/>
                  </a:moveTo>
                  <a:cubicBezTo>
                    <a:pt x="92436" y="81625"/>
                    <a:pt x="92248" y="81389"/>
                    <a:pt x="92068" y="81152"/>
                  </a:cubicBezTo>
                  <a:cubicBezTo>
                    <a:pt x="91787" y="81085"/>
                    <a:pt x="91505" y="81014"/>
                    <a:pt x="91224" y="80942"/>
                  </a:cubicBezTo>
                  <a:cubicBezTo>
                    <a:pt x="91408" y="81175"/>
                    <a:pt x="91595" y="81404"/>
                    <a:pt x="91787" y="81633"/>
                  </a:cubicBezTo>
                  <a:cubicBezTo>
                    <a:pt x="92064" y="81711"/>
                    <a:pt x="92342" y="81786"/>
                    <a:pt x="92623" y="81861"/>
                  </a:cubicBezTo>
                  <a:close/>
                  <a:moveTo>
                    <a:pt x="92721" y="81982"/>
                  </a:moveTo>
                  <a:cubicBezTo>
                    <a:pt x="92443" y="81910"/>
                    <a:pt x="92166" y="81835"/>
                    <a:pt x="91892" y="81756"/>
                  </a:cubicBezTo>
                  <a:cubicBezTo>
                    <a:pt x="92079" y="81978"/>
                    <a:pt x="92267" y="82199"/>
                    <a:pt x="92458" y="82421"/>
                  </a:cubicBezTo>
                  <a:cubicBezTo>
                    <a:pt x="92732" y="82503"/>
                    <a:pt x="93002" y="82586"/>
                    <a:pt x="93276" y="82664"/>
                  </a:cubicBezTo>
                  <a:cubicBezTo>
                    <a:pt x="93089" y="82439"/>
                    <a:pt x="92901" y="82210"/>
                    <a:pt x="92721" y="81982"/>
                  </a:cubicBezTo>
                  <a:close/>
                  <a:moveTo>
                    <a:pt x="94203" y="82927"/>
                  </a:moveTo>
                  <a:cubicBezTo>
                    <a:pt x="94015" y="82691"/>
                    <a:pt x="93831" y="82458"/>
                    <a:pt x="93648" y="82218"/>
                  </a:cubicBezTo>
                  <a:cubicBezTo>
                    <a:pt x="93366" y="82150"/>
                    <a:pt x="93085" y="82079"/>
                    <a:pt x="92803" y="82004"/>
                  </a:cubicBezTo>
                  <a:cubicBezTo>
                    <a:pt x="92987" y="82233"/>
                    <a:pt x="93179" y="82462"/>
                    <a:pt x="93370" y="82691"/>
                  </a:cubicBezTo>
                  <a:cubicBezTo>
                    <a:pt x="93644" y="82769"/>
                    <a:pt x="93925" y="82848"/>
                    <a:pt x="94203" y="82927"/>
                  </a:cubicBezTo>
                  <a:close/>
                  <a:moveTo>
                    <a:pt x="93471" y="82814"/>
                  </a:moveTo>
                  <a:cubicBezTo>
                    <a:pt x="93659" y="83036"/>
                    <a:pt x="93850" y="83253"/>
                    <a:pt x="94042" y="83471"/>
                  </a:cubicBezTo>
                  <a:cubicBezTo>
                    <a:pt x="94312" y="83557"/>
                    <a:pt x="94589" y="83640"/>
                    <a:pt x="94863" y="83722"/>
                  </a:cubicBezTo>
                  <a:cubicBezTo>
                    <a:pt x="94672" y="83497"/>
                    <a:pt x="94484" y="83272"/>
                    <a:pt x="94300" y="83047"/>
                  </a:cubicBezTo>
                  <a:cubicBezTo>
                    <a:pt x="94023" y="82972"/>
                    <a:pt x="93749" y="82893"/>
                    <a:pt x="93471" y="82814"/>
                  </a:cubicBezTo>
                  <a:close/>
                  <a:moveTo>
                    <a:pt x="93726" y="82240"/>
                  </a:moveTo>
                  <a:cubicBezTo>
                    <a:pt x="93910" y="82477"/>
                    <a:pt x="94098" y="82713"/>
                    <a:pt x="94285" y="82950"/>
                  </a:cubicBezTo>
                  <a:cubicBezTo>
                    <a:pt x="94571" y="83025"/>
                    <a:pt x="94856" y="83100"/>
                    <a:pt x="95137" y="83175"/>
                  </a:cubicBezTo>
                  <a:cubicBezTo>
                    <a:pt x="94950" y="82931"/>
                    <a:pt x="94766" y="82687"/>
                    <a:pt x="94586" y="82443"/>
                  </a:cubicBezTo>
                  <a:cubicBezTo>
                    <a:pt x="94297" y="82375"/>
                    <a:pt x="94012" y="82308"/>
                    <a:pt x="93726" y="82240"/>
                  </a:cubicBezTo>
                  <a:moveTo>
                    <a:pt x="93081" y="81381"/>
                  </a:moveTo>
                  <a:cubicBezTo>
                    <a:pt x="93261" y="81629"/>
                    <a:pt x="93449" y="81876"/>
                    <a:pt x="93636" y="82120"/>
                  </a:cubicBezTo>
                  <a:cubicBezTo>
                    <a:pt x="93925" y="82192"/>
                    <a:pt x="94210" y="82263"/>
                    <a:pt x="94503" y="82330"/>
                  </a:cubicBezTo>
                  <a:cubicBezTo>
                    <a:pt x="94315" y="82075"/>
                    <a:pt x="94135" y="81820"/>
                    <a:pt x="93955" y="81565"/>
                  </a:cubicBezTo>
                  <a:cubicBezTo>
                    <a:pt x="93663" y="81509"/>
                    <a:pt x="93374" y="81445"/>
                    <a:pt x="93081" y="81381"/>
                  </a:cubicBezTo>
                  <a:close/>
                  <a:moveTo>
                    <a:pt x="92451" y="80496"/>
                  </a:moveTo>
                  <a:cubicBezTo>
                    <a:pt x="92627" y="80755"/>
                    <a:pt x="92811" y="81010"/>
                    <a:pt x="92999" y="81265"/>
                  </a:cubicBezTo>
                  <a:cubicBezTo>
                    <a:pt x="93291" y="81332"/>
                    <a:pt x="93584" y="81392"/>
                    <a:pt x="93876" y="81452"/>
                  </a:cubicBezTo>
                  <a:cubicBezTo>
                    <a:pt x="93693" y="81190"/>
                    <a:pt x="93513" y="80923"/>
                    <a:pt x="93340" y="80661"/>
                  </a:cubicBezTo>
                  <a:cubicBezTo>
                    <a:pt x="93040" y="80605"/>
                    <a:pt x="92747" y="80552"/>
                    <a:pt x="92451" y="80496"/>
                  </a:cubicBezTo>
                  <a:close/>
                  <a:moveTo>
                    <a:pt x="91832" y="79576"/>
                  </a:moveTo>
                  <a:cubicBezTo>
                    <a:pt x="92008" y="79843"/>
                    <a:pt x="92188" y="80113"/>
                    <a:pt x="92372" y="80379"/>
                  </a:cubicBezTo>
                  <a:cubicBezTo>
                    <a:pt x="92668" y="80439"/>
                    <a:pt x="92965" y="80496"/>
                    <a:pt x="93265" y="80548"/>
                  </a:cubicBezTo>
                  <a:cubicBezTo>
                    <a:pt x="93085" y="80271"/>
                    <a:pt x="92908" y="79997"/>
                    <a:pt x="92736" y="79719"/>
                  </a:cubicBezTo>
                  <a:cubicBezTo>
                    <a:pt x="92432" y="79674"/>
                    <a:pt x="92132" y="79625"/>
                    <a:pt x="91832" y="79576"/>
                  </a:cubicBezTo>
                  <a:close/>
                  <a:moveTo>
                    <a:pt x="136233" y="10735"/>
                  </a:moveTo>
                  <a:cubicBezTo>
                    <a:pt x="143921" y="10735"/>
                    <a:pt x="151027" y="11399"/>
                    <a:pt x="156869" y="12813"/>
                  </a:cubicBezTo>
                  <a:cubicBezTo>
                    <a:pt x="162711" y="14228"/>
                    <a:pt x="167292" y="16385"/>
                    <a:pt x="169922" y="19383"/>
                  </a:cubicBezTo>
                  <a:cubicBezTo>
                    <a:pt x="172496" y="22317"/>
                    <a:pt x="173652" y="25683"/>
                    <a:pt x="173652" y="29277"/>
                  </a:cubicBezTo>
                  <a:cubicBezTo>
                    <a:pt x="173652" y="35108"/>
                    <a:pt x="170620" y="41535"/>
                    <a:pt x="165705" y="47733"/>
                  </a:cubicBezTo>
                  <a:cubicBezTo>
                    <a:pt x="160786" y="53932"/>
                    <a:pt x="153980" y="59901"/>
                    <a:pt x="146416" y="64809"/>
                  </a:cubicBezTo>
                  <a:cubicBezTo>
                    <a:pt x="132541" y="73847"/>
                    <a:pt x="115593" y="79198"/>
                    <a:pt x="99898" y="79198"/>
                  </a:cubicBezTo>
                  <a:cubicBezTo>
                    <a:pt x="97295" y="79198"/>
                    <a:pt x="94724" y="79047"/>
                    <a:pt x="92207" y="78747"/>
                  </a:cubicBezTo>
                  <a:cubicBezTo>
                    <a:pt x="92376" y="79036"/>
                    <a:pt x="92548" y="79325"/>
                    <a:pt x="92728" y="79614"/>
                  </a:cubicBezTo>
                  <a:cubicBezTo>
                    <a:pt x="95906" y="80094"/>
                    <a:pt x="99182" y="80323"/>
                    <a:pt x="102510" y="80323"/>
                  </a:cubicBezTo>
                  <a:cubicBezTo>
                    <a:pt x="118524" y="80323"/>
                    <a:pt x="135798" y="74973"/>
                    <a:pt x="149785" y="65930"/>
                  </a:cubicBezTo>
                  <a:cubicBezTo>
                    <a:pt x="157454" y="60993"/>
                    <a:pt x="164317" y="54952"/>
                    <a:pt x="169258" y="48664"/>
                  </a:cubicBezTo>
                  <a:cubicBezTo>
                    <a:pt x="174200" y="42375"/>
                    <a:pt x="177224" y="35836"/>
                    <a:pt x="177224" y="29896"/>
                  </a:cubicBezTo>
                  <a:cubicBezTo>
                    <a:pt x="177224" y="26144"/>
                    <a:pt x="176016" y="22632"/>
                    <a:pt x="173325" y="19563"/>
                  </a:cubicBezTo>
                  <a:cubicBezTo>
                    <a:pt x="170557" y="16408"/>
                    <a:pt x="165735" y="14115"/>
                    <a:pt x="159597" y="12615"/>
                  </a:cubicBezTo>
                  <a:cubicBezTo>
                    <a:pt x="153459" y="11114"/>
                    <a:pt x="146007" y="10401"/>
                    <a:pt x="137981" y="10401"/>
                  </a:cubicBezTo>
                  <a:cubicBezTo>
                    <a:pt x="133183" y="10401"/>
                    <a:pt x="128181" y="10656"/>
                    <a:pt x="123135" y="11148"/>
                  </a:cubicBezTo>
                  <a:cubicBezTo>
                    <a:pt x="122977" y="11219"/>
                    <a:pt x="122820" y="11294"/>
                    <a:pt x="122666" y="11369"/>
                  </a:cubicBezTo>
                  <a:cubicBezTo>
                    <a:pt x="127292" y="10952"/>
                    <a:pt x="131858" y="10735"/>
                    <a:pt x="136233" y="10735"/>
                  </a:cubicBezTo>
                  <a:moveTo>
                    <a:pt x="121949" y="11710"/>
                  </a:moveTo>
                  <a:cubicBezTo>
                    <a:pt x="126238" y="11346"/>
                    <a:pt x="130455" y="11159"/>
                    <a:pt x="134496" y="11159"/>
                  </a:cubicBezTo>
                  <a:cubicBezTo>
                    <a:pt x="141831" y="11159"/>
                    <a:pt x="148585" y="11782"/>
                    <a:pt x="154119" y="13102"/>
                  </a:cubicBezTo>
                  <a:cubicBezTo>
                    <a:pt x="159657" y="14427"/>
                    <a:pt x="163979" y="16453"/>
                    <a:pt x="166448" y="19267"/>
                  </a:cubicBezTo>
                  <a:cubicBezTo>
                    <a:pt x="168894" y="22055"/>
                    <a:pt x="169990" y="25251"/>
                    <a:pt x="169990" y="28669"/>
                  </a:cubicBezTo>
                  <a:cubicBezTo>
                    <a:pt x="169990" y="34354"/>
                    <a:pt x="166962" y="40653"/>
                    <a:pt x="162077" y="46750"/>
                  </a:cubicBezTo>
                  <a:cubicBezTo>
                    <a:pt x="157192" y="52844"/>
                    <a:pt x="150449" y="58738"/>
                    <a:pt x="143002" y="63604"/>
                  </a:cubicBezTo>
                  <a:cubicBezTo>
                    <a:pt x="129251" y="72632"/>
                    <a:pt x="112652" y="77978"/>
                    <a:pt x="97302" y="77978"/>
                  </a:cubicBezTo>
                  <a:cubicBezTo>
                    <a:pt x="95389" y="77978"/>
                    <a:pt x="93498" y="77896"/>
                    <a:pt x="91629" y="77727"/>
                  </a:cubicBezTo>
                  <a:cubicBezTo>
                    <a:pt x="91798" y="78031"/>
                    <a:pt x="91967" y="78335"/>
                    <a:pt x="92143" y="78635"/>
                  </a:cubicBezTo>
                  <a:cubicBezTo>
                    <a:pt x="94679" y="78942"/>
                    <a:pt x="97272" y="79092"/>
                    <a:pt x="99898" y="79092"/>
                  </a:cubicBezTo>
                  <a:cubicBezTo>
                    <a:pt x="115571" y="79092"/>
                    <a:pt x="132500" y="73750"/>
                    <a:pt x="146363" y="64722"/>
                  </a:cubicBezTo>
                  <a:cubicBezTo>
                    <a:pt x="153916" y="59822"/>
                    <a:pt x="160715" y="53857"/>
                    <a:pt x="165623" y="47670"/>
                  </a:cubicBezTo>
                  <a:cubicBezTo>
                    <a:pt x="170534" y="41482"/>
                    <a:pt x="173551" y="35070"/>
                    <a:pt x="173551" y="29277"/>
                  </a:cubicBezTo>
                  <a:cubicBezTo>
                    <a:pt x="173551" y="25705"/>
                    <a:pt x="172402" y="22366"/>
                    <a:pt x="169844" y="19447"/>
                  </a:cubicBezTo>
                  <a:lnTo>
                    <a:pt x="169881" y="19417"/>
                  </a:lnTo>
                  <a:lnTo>
                    <a:pt x="169844" y="19447"/>
                  </a:lnTo>
                  <a:cubicBezTo>
                    <a:pt x="167240" y="16479"/>
                    <a:pt x="162677" y="14322"/>
                    <a:pt x="156847" y="12911"/>
                  </a:cubicBezTo>
                  <a:cubicBezTo>
                    <a:pt x="151012" y="11500"/>
                    <a:pt x="143913" y="10836"/>
                    <a:pt x="136233" y="10836"/>
                  </a:cubicBezTo>
                  <a:lnTo>
                    <a:pt x="136226" y="10836"/>
                  </a:lnTo>
                  <a:cubicBezTo>
                    <a:pt x="131768" y="10836"/>
                    <a:pt x="127112" y="11061"/>
                    <a:pt x="122399" y="11493"/>
                  </a:cubicBezTo>
                  <a:cubicBezTo>
                    <a:pt x="122249" y="11568"/>
                    <a:pt x="122099" y="11639"/>
                    <a:pt x="121949" y="11710"/>
                  </a:cubicBezTo>
                  <a:close/>
                  <a:moveTo>
                    <a:pt x="121818" y="11722"/>
                  </a:moveTo>
                  <a:cubicBezTo>
                    <a:pt x="121964" y="11650"/>
                    <a:pt x="122114" y="11579"/>
                    <a:pt x="122264" y="11508"/>
                  </a:cubicBezTo>
                  <a:cubicBezTo>
                    <a:pt x="121874" y="11542"/>
                    <a:pt x="121488" y="11579"/>
                    <a:pt x="121101" y="11620"/>
                  </a:cubicBezTo>
                  <a:cubicBezTo>
                    <a:pt x="120951" y="11688"/>
                    <a:pt x="120805" y="11755"/>
                    <a:pt x="120658" y="11827"/>
                  </a:cubicBezTo>
                  <a:cubicBezTo>
                    <a:pt x="121045" y="11789"/>
                    <a:pt x="121431" y="11755"/>
                    <a:pt x="121818" y="11722"/>
                  </a:cubicBezTo>
                  <a:close/>
                  <a:moveTo>
                    <a:pt x="119961" y="12161"/>
                  </a:moveTo>
                  <a:cubicBezTo>
                    <a:pt x="120351" y="12127"/>
                    <a:pt x="120741" y="12093"/>
                    <a:pt x="121131" y="12063"/>
                  </a:cubicBezTo>
                  <a:cubicBezTo>
                    <a:pt x="121270" y="11992"/>
                    <a:pt x="121416" y="11920"/>
                    <a:pt x="121555" y="11849"/>
                  </a:cubicBezTo>
                  <a:cubicBezTo>
                    <a:pt x="121165" y="11887"/>
                    <a:pt x="120775" y="11920"/>
                    <a:pt x="120381" y="11958"/>
                  </a:cubicBezTo>
                  <a:cubicBezTo>
                    <a:pt x="120242" y="12026"/>
                    <a:pt x="120099" y="12093"/>
                    <a:pt x="119961" y="12161"/>
                  </a:cubicBezTo>
                  <a:close/>
                  <a:moveTo>
                    <a:pt x="119822" y="12172"/>
                  </a:moveTo>
                  <a:cubicBezTo>
                    <a:pt x="119961" y="12104"/>
                    <a:pt x="120099" y="12037"/>
                    <a:pt x="120238" y="11973"/>
                  </a:cubicBezTo>
                  <a:cubicBezTo>
                    <a:pt x="119852" y="12007"/>
                    <a:pt x="119465" y="12048"/>
                    <a:pt x="119079" y="12086"/>
                  </a:cubicBezTo>
                  <a:cubicBezTo>
                    <a:pt x="118940" y="12149"/>
                    <a:pt x="118805" y="12213"/>
                    <a:pt x="118666" y="12281"/>
                  </a:cubicBezTo>
                  <a:cubicBezTo>
                    <a:pt x="119053" y="12243"/>
                    <a:pt x="119439" y="12206"/>
                    <a:pt x="119822" y="12172"/>
                  </a:cubicBezTo>
                  <a:close/>
                  <a:moveTo>
                    <a:pt x="117994" y="12600"/>
                  </a:moveTo>
                  <a:cubicBezTo>
                    <a:pt x="118385" y="12566"/>
                    <a:pt x="118771" y="12532"/>
                    <a:pt x="119158" y="12498"/>
                  </a:cubicBezTo>
                  <a:cubicBezTo>
                    <a:pt x="119289" y="12435"/>
                    <a:pt x="119420" y="12367"/>
                    <a:pt x="119552" y="12303"/>
                  </a:cubicBezTo>
                  <a:cubicBezTo>
                    <a:pt x="119161" y="12341"/>
                    <a:pt x="118775" y="12374"/>
                    <a:pt x="118381" y="12416"/>
                  </a:cubicBezTo>
                  <a:cubicBezTo>
                    <a:pt x="118253" y="12476"/>
                    <a:pt x="118122" y="12540"/>
                    <a:pt x="117994" y="12600"/>
                  </a:cubicBezTo>
                  <a:close/>
                  <a:moveTo>
                    <a:pt x="117844" y="12615"/>
                  </a:moveTo>
                  <a:cubicBezTo>
                    <a:pt x="117976" y="12551"/>
                    <a:pt x="118103" y="12491"/>
                    <a:pt x="118231" y="12431"/>
                  </a:cubicBezTo>
                  <a:cubicBezTo>
                    <a:pt x="117844" y="12468"/>
                    <a:pt x="117458" y="12506"/>
                    <a:pt x="117075" y="12547"/>
                  </a:cubicBezTo>
                  <a:cubicBezTo>
                    <a:pt x="116948" y="12607"/>
                    <a:pt x="116820" y="12663"/>
                    <a:pt x="116696" y="12723"/>
                  </a:cubicBezTo>
                  <a:cubicBezTo>
                    <a:pt x="117079" y="12686"/>
                    <a:pt x="117462" y="12648"/>
                    <a:pt x="117844" y="12615"/>
                  </a:cubicBezTo>
                  <a:moveTo>
                    <a:pt x="117207" y="12926"/>
                  </a:moveTo>
                  <a:cubicBezTo>
                    <a:pt x="117327" y="12870"/>
                    <a:pt x="117447" y="12810"/>
                    <a:pt x="117567" y="12750"/>
                  </a:cubicBezTo>
                  <a:cubicBezTo>
                    <a:pt x="117180" y="12787"/>
                    <a:pt x="116790" y="12825"/>
                    <a:pt x="116400" y="12862"/>
                  </a:cubicBezTo>
                  <a:cubicBezTo>
                    <a:pt x="116284" y="12919"/>
                    <a:pt x="116163" y="12975"/>
                    <a:pt x="116047" y="13031"/>
                  </a:cubicBezTo>
                  <a:cubicBezTo>
                    <a:pt x="116434" y="12997"/>
                    <a:pt x="116820" y="12960"/>
                    <a:pt x="117207" y="12926"/>
                  </a:cubicBezTo>
                  <a:close/>
                  <a:moveTo>
                    <a:pt x="115428" y="13335"/>
                  </a:moveTo>
                  <a:cubicBezTo>
                    <a:pt x="115818" y="13297"/>
                    <a:pt x="116205" y="13267"/>
                    <a:pt x="116595" y="13234"/>
                  </a:cubicBezTo>
                  <a:cubicBezTo>
                    <a:pt x="116708" y="13177"/>
                    <a:pt x="116816" y="13121"/>
                    <a:pt x="116929" y="13065"/>
                  </a:cubicBezTo>
                  <a:cubicBezTo>
                    <a:pt x="116539" y="13099"/>
                    <a:pt x="116148" y="13136"/>
                    <a:pt x="115758" y="13174"/>
                  </a:cubicBezTo>
                  <a:cubicBezTo>
                    <a:pt x="115646" y="13226"/>
                    <a:pt x="115537" y="13279"/>
                    <a:pt x="115428" y="13335"/>
                  </a:cubicBezTo>
                  <a:close/>
                  <a:moveTo>
                    <a:pt x="115274" y="13346"/>
                  </a:moveTo>
                  <a:cubicBezTo>
                    <a:pt x="115383" y="13294"/>
                    <a:pt x="115492" y="13241"/>
                    <a:pt x="115601" y="13189"/>
                  </a:cubicBezTo>
                  <a:cubicBezTo>
                    <a:pt x="115214" y="13226"/>
                    <a:pt x="114828" y="13264"/>
                    <a:pt x="114441" y="13305"/>
                  </a:cubicBezTo>
                  <a:cubicBezTo>
                    <a:pt x="114332" y="13354"/>
                    <a:pt x="114231" y="13406"/>
                    <a:pt x="114122" y="13455"/>
                  </a:cubicBezTo>
                  <a:cubicBezTo>
                    <a:pt x="114509" y="13418"/>
                    <a:pt x="114892" y="13384"/>
                    <a:pt x="115274" y="13346"/>
                  </a:cubicBezTo>
                  <a:close/>
                  <a:moveTo>
                    <a:pt x="114689" y="13639"/>
                  </a:moveTo>
                  <a:cubicBezTo>
                    <a:pt x="114790" y="13586"/>
                    <a:pt x="114892" y="13538"/>
                    <a:pt x="114989" y="13489"/>
                  </a:cubicBezTo>
                  <a:cubicBezTo>
                    <a:pt x="114603" y="13526"/>
                    <a:pt x="114212" y="13560"/>
                    <a:pt x="113822" y="13601"/>
                  </a:cubicBezTo>
                  <a:cubicBezTo>
                    <a:pt x="113725" y="13646"/>
                    <a:pt x="113627" y="13695"/>
                    <a:pt x="113530" y="13740"/>
                  </a:cubicBezTo>
                  <a:cubicBezTo>
                    <a:pt x="113920" y="13706"/>
                    <a:pt x="114306" y="13673"/>
                    <a:pt x="114689" y="13639"/>
                  </a:cubicBezTo>
                  <a:close/>
                  <a:moveTo>
                    <a:pt x="112971" y="14018"/>
                  </a:moveTo>
                  <a:cubicBezTo>
                    <a:pt x="113361" y="13984"/>
                    <a:pt x="113751" y="13950"/>
                    <a:pt x="114137" y="13920"/>
                  </a:cubicBezTo>
                  <a:cubicBezTo>
                    <a:pt x="114227" y="13872"/>
                    <a:pt x="114317" y="13827"/>
                    <a:pt x="114411" y="13781"/>
                  </a:cubicBezTo>
                  <a:cubicBezTo>
                    <a:pt x="114017" y="13815"/>
                    <a:pt x="113627" y="13849"/>
                    <a:pt x="113233" y="13887"/>
                  </a:cubicBezTo>
                  <a:cubicBezTo>
                    <a:pt x="113147" y="13932"/>
                    <a:pt x="113061" y="13973"/>
                    <a:pt x="112971" y="14018"/>
                  </a:cubicBezTo>
                  <a:close/>
                  <a:moveTo>
                    <a:pt x="112817" y="14033"/>
                  </a:moveTo>
                  <a:cubicBezTo>
                    <a:pt x="112903" y="13988"/>
                    <a:pt x="112989" y="13947"/>
                    <a:pt x="113076" y="13902"/>
                  </a:cubicBezTo>
                  <a:cubicBezTo>
                    <a:pt x="112697" y="13939"/>
                    <a:pt x="112318" y="13977"/>
                    <a:pt x="111935" y="14014"/>
                  </a:cubicBezTo>
                  <a:cubicBezTo>
                    <a:pt x="111852" y="14055"/>
                    <a:pt x="111770" y="14097"/>
                    <a:pt x="111687" y="14134"/>
                  </a:cubicBezTo>
                  <a:cubicBezTo>
                    <a:pt x="112063" y="14100"/>
                    <a:pt x="112441" y="14063"/>
                    <a:pt x="112817" y="14033"/>
                  </a:cubicBezTo>
                  <a:close/>
                  <a:moveTo>
                    <a:pt x="112291" y="14296"/>
                  </a:moveTo>
                  <a:cubicBezTo>
                    <a:pt x="112366" y="14254"/>
                    <a:pt x="112445" y="14217"/>
                    <a:pt x="112524" y="14179"/>
                  </a:cubicBezTo>
                  <a:cubicBezTo>
                    <a:pt x="112141" y="14213"/>
                    <a:pt x="111762" y="14247"/>
                    <a:pt x="111380" y="14284"/>
                  </a:cubicBezTo>
                  <a:cubicBezTo>
                    <a:pt x="111305" y="14322"/>
                    <a:pt x="111233" y="14356"/>
                    <a:pt x="111158" y="14393"/>
                  </a:cubicBezTo>
                  <a:cubicBezTo>
                    <a:pt x="111537" y="14359"/>
                    <a:pt x="111916" y="14326"/>
                    <a:pt x="112291" y="14296"/>
                  </a:cubicBezTo>
                  <a:close/>
                  <a:moveTo>
                    <a:pt x="111800" y="14547"/>
                  </a:moveTo>
                  <a:cubicBezTo>
                    <a:pt x="111867" y="14513"/>
                    <a:pt x="111939" y="14476"/>
                    <a:pt x="112006" y="14442"/>
                  </a:cubicBezTo>
                  <a:cubicBezTo>
                    <a:pt x="111624" y="14476"/>
                    <a:pt x="111241" y="14509"/>
                    <a:pt x="110854" y="14543"/>
                  </a:cubicBezTo>
                  <a:cubicBezTo>
                    <a:pt x="110791" y="14577"/>
                    <a:pt x="110727" y="14607"/>
                    <a:pt x="110663" y="14641"/>
                  </a:cubicBezTo>
                  <a:cubicBezTo>
                    <a:pt x="111046" y="14607"/>
                    <a:pt x="111425" y="14577"/>
                    <a:pt x="111800" y="14547"/>
                  </a:cubicBezTo>
                  <a:moveTo>
                    <a:pt x="111338" y="14787"/>
                  </a:moveTo>
                  <a:cubicBezTo>
                    <a:pt x="111398" y="14757"/>
                    <a:pt x="111458" y="14723"/>
                    <a:pt x="111518" y="14693"/>
                  </a:cubicBezTo>
                  <a:cubicBezTo>
                    <a:pt x="111136" y="14723"/>
                    <a:pt x="110749" y="14757"/>
                    <a:pt x="110363" y="14791"/>
                  </a:cubicBezTo>
                  <a:cubicBezTo>
                    <a:pt x="110310" y="14817"/>
                    <a:pt x="110258" y="14843"/>
                    <a:pt x="110205" y="14873"/>
                  </a:cubicBezTo>
                  <a:cubicBezTo>
                    <a:pt x="110584" y="14840"/>
                    <a:pt x="110963" y="14813"/>
                    <a:pt x="111338" y="14787"/>
                  </a:cubicBezTo>
                  <a:close/>
                  <a:moveTo>
                    <a:pt x="110907" y="15016"/>
                  </a:moveTo>
                  <a:cubicBezTo>
                    <a:pt x="110959" y="14986"/>
                    <a:pt x="111008" y="14960"/>
                    <a:pt x="111061" y="14933"/>
                  </a:cubicBezTo>
                  <a:cubicBezTo>
                    <a:pt x="110678" y="14963"/>
                    <a:pt x="110295" y="14990"/>
                    <a:pt x="109909" y="15023"/>
                  </a:cubicBezTo>
                  <a:cubicBezTo>
                    <a:pt x="109864" y="15046"/>
                    <a:pt x="109823" y="15068"/>
                    <a:pt x="109778" y="15091"/>
                  </a:cubicBezTo>
                  <a:cubicBezTo>
                    <a:pt x="110157" y="15065"/>
                    <a:pt x="110535" y="15038"/>
                    <a:pt x="110907" y="15016"/>
                  </a:cubicBezTo>
                  <a:close/>
                  <a:moveTo>
                    <a:pt x="110502" y="15234"/>
                  </a:moveTo>
                  <a:cubicBezTo>
                    <a:pt x="110547" y="15211"/>
                    <a:pt x="110592" y="15185"/>
                    <a:pt x="110633" y="15162"/>
                  </a:cubicBezTo>
                  <a:cubicBezTo>
                    <a:pt x="110254" y="15188"/>
                    <a:pt x="109871" y="15215"/>
                    <a:pt x="109485" y="15241"/>
                  </a:cubicBezTo>
                  <a:cubicBezTo>
                    <a:pt x="109451" y="15260"/>
                    <a:pt x="109414" y="15279"/>
                    <a:pt x="109380" y="15297"/>
                  </a:cubicBezTo>
                  <a:cubicBezTo>
                    <a:pt x="109759" y="15275"/>
                    <a:pt x="110130" y="15252"/>
                    <a:pt x="110502" y="15234"/>
                  </a:cubicBezTo>
                  <a:moveTo>
                    <a:pt x="109095" y="15447"/>
                  </a:moveTo>
                  <a:cubicBezTo>
                    <a:pt x="109065" y="15462"/>
                    <a:pt x="109035" y="15477"/>
                    <a:pt x="109005" y="15492"/>
                  </a:cubicBezTo>
                  <a:cubicBezTo>
                    <a:pt x="109380" y="15474"/>
                    <a:pt x="109751" y="15459"/>
                    <a:pt x="110115" y="15444"/>
                  </a:cubicBezTo>
                  <a:cubicBezTo>
                    <a:pt x="110153" y="15421"/>
                    <a:pt x="110194" y="15402"/>
                    <a:pt x="110232" y="15380"/>
                  </a:cubicBezTo>
                  <a:cubicBezTo>
                    <a:pt x="109856" y="15399"/>
                    <a:pt x="109477" y="15425"/>
                    <a:pt x="109095" y="15447"/>
                  </a:cubicBezTo>
                  <a:close/>
                  <a:moveTo>
                    <a:pt x="109234" y="15309"/>
                  </a:moveTo>
                  <a:cubicBezTo>
                    <a:pt x="109267" y="15290"/>
                    <a:pt x="109301" y="15271"/>
                    <a:pt x="109335" y="15252"/>
                  </a:cubicBezTo>
                  <a:cubicBezTo>
                    <a:pt x="108956" y="15282"/>
                    <a:pt x="108569" y="15312"/>
                    <a:pt x="108183" y="15346"/>
                  </a:cubicBezTo>
                  <a:cubicBezTo>
                    <a:pt x="108157" y="15357"/>
                    <a:pt x="108130" y="15372"/>
                    <a:pt x="108104" y="15384"/>
                  </a:cubicBezTo>
                  <a:cubicBezTo>
                    <a:pt x="108483" y="15357"/>
                    <a:pt x="108862" y="15331"/>
                    <a:pt x="109234" y="15309"/>
                  </a:cubicBezTo>
                  <a:close/>
                  <a:moveTo>
                    <a:pt x="108866" y="15500"/>
                  </a:moveTo>
                  <a:cubicBezTo>
                    <a:pt x="108892" y="15489"/>
                    <a:pt x="108922" y="15474"/>
                    <a:pt x="108948" y="15459"/>
                  </a:cubicBezTo>
                  <a:cubicBezTo>
                    <a:pt x="108569" y="15481"/>
                    <a:pt x="108187" y="15511"/>
                    <a:pt x="107804" y="15541"/>
                  </a:cubicBezTo>
                  <a:cubicBezTo>
                    <a:pt x="107785" y="15549"/>
                    <a:pt x="107766" y="15560"/>
                    <a:pt x="107751" y="15567"/>
                  </a:cubicBezTo>
                  <a:cubicBezTo>
                    <a:pt x="108127" y="15541"/>
                    <a:pt x="108498" y="15522"/>
                    <a:pt x="108866" y="15500"/>
                  </a:cubicBezTo>
                  <a:close/>
                  <a:moveTo>
                    <a:pt x="108513" y="15691"/>
                  </a:moveTo>
                  <a:cubicBezTo>
                    <a:pt x="108536" y="15676"/>
                    <a:pt x="108562" y="15665"/>
                    <a:pt x="108584" y="15650"/>
                  </a:cubicBezTo>
                  <a:cubicBezTo>
                    <a:pt x="108213" y="15672"/>
                    <a:pt x="107834" y="15695"/>
                    <a:pt x="107455" y="15721"/>
                  </a:cubicBezTo>
                  <a:cubicBezTo>
                    <a:pt x="107440" y="15729"/>
                    <a:pt x="107429" y="15733"/>
                    <a:pt x="107418" y="15740"/>
                  </a:cubicBezTo>
                  <a:cubicBezTo>
                    <a:pt x="107789" y="15721"/>
                    <a:pt x="108153" y="15703"/>
                    <a:pt x="108513" y="15691"/>
                  </a:cubicBezTo>
                  <a:close/>
                  <a:moveTo>
                    <a:pt x="107129" y="15890"/>
                  </a:moveTo>
                  <a:cubicBezTo>
                    <a:pt x="107117" y="15898"/>
                    <a:pt x="107106" y="15901"/>
                    <a:pt x="107095" y="15909"/>
                  </a:cubicBezTo>
                  <a:cubicBezTo>
                    <a:pt x="107455" y="15898"/>
                    <a:pt x="107808" y="15890"/>
                    <a:pt x="108157" y="15886"/>
                  </a:cubicBezTo>
                  <a:cubicBezTo>
                    <a:pt x="108183" y="15868"/>
                    <a:pt x="108213" y="15853"/>
                    <a:pt x="108239" y="15838"/>
                  </a:cubicBezTo>
                  <a:cubicBezTo>
                    <a:pt x="107875" y="15853"/>
                    <a:pt x="107504" y="15871"/>
                    <a:pt x="107129" y="15890"/>
                  </a:cubicBezTo>
                  <a:close/>
                  <a:moveTo>
                    <a:pt x="107271" y="15748"/>
                  </a:moveTo>
                  <a:cubicBezTo>
                    <a:pt x="107279" y="15740"/>
                    <a:pt x="107290" y="15736"/>
                    <a:pt x="107297" y="15733"/>
                  </a:cubicBezTo>
                  <a:cubicBezTo>
                    <a:pt x="107005" y="15751"/>
                    <a:pt x="106712" y="15774"/>
                    <a:pt x="106416" y="15796"/>
                  </a:cubicBezTo>
                  <a:cubicBezTo>
                    <a:pt x="106701" y="15778"/>
                    <a:pt x="106986" y="15763"/>
                    <a:pt x="107271" y="15748"/>
                  </a:cubicBezTo>
                  <a:close/>
                  <a:moveTo>
                    <a:pt x="106952" y="15913"/>
                  </a:moveTo>
                  <a:cubicBezTo>
                    <a:pt x="106964" y="15909"/>
                    <a:pt x="106971" y="15905"/>
                    <a:pt x="106979" y="15901"/>
                  </a:cubicBezTo>
                  <a:cubicBezTo>
                    <a:pt x="106776" y="15913"/>
                    <a:pt x="106570" y="15924"/>
                    <a:pt x="106359" y="15935"/>
                  </a:cubicBezTo>
                  <a:cubicBezTo>
                    <a:pt x="106558" y="15928"/>
                    <a:pt x="106757" y="15920"/>
                    <a:pt x="106952" y="15913"/>
                  </a:cubicBezTo>
                  <a:close/>
                  <a:moveTo>
                    <a:pt x="107264" y="16382"/>
                  </a:moveTo>
                  <a:cubicBezTo>
                    <a:pt x="107346" y="16333"/>
                    <a:pt x="107429" y="16288"/>
                    <a:pt x="107515" y="16239"/>
                  </a:cubicBezTo>
                  <a:cubicBezTo>
                    <a:pt x="107301" y="16235"/>
                    <a:pt x="107087" y="16235"/>
                    <a:pt x="106870" y="16235"/>
                  </a:cubicBezTo>
                  <a:lnTo>
                    <a:pt x="106866" y="16235"/>
                  </a:lnTo>
                  <a:cubicBezTo>
                    <a:pt x="106738" y="16235"/>
                    <a:pt x="106615" y="16235"/>
                    <a:pt x="106483" y="16235"/>
                  </a:cubicBezTo>
                  <a:cubicBezTo>
                    <a:pt x="106431" y="16265"/>
                    <a:pt x="106382" y="16292"/>
                    <a:pt x="106329" y="16318"/>
                  </a:cubicBezTo>
                  <a:cubicBezTo>
                    <a:pt x="106652" y="16337"/>
                    <a:pt x="106964" y="16355"/>
                    <a:pt x="107264" y="16382"/>
                  </a:cubicBezTo>
                  <a:close/>
                  <a:moveTo>
                    <a:pt x="106314" y="16764"/>
                  </a:moveTo>
                  <a:cubicBezTo>
                    <a:pt x="106382" y="16779"/>
                    <a:pt x="106450" y="16794"/>
                    <a:pt x="106513" y="16809"/>
                  </a:cubicBezTo>
                  <a:cubicBezTo>
                    <a:pt x="106690" y="16708"/>
                    <a:pt x="106862" y="16607"/>
                    <a:pt x="107039" y="16509"/>
                  </a:cubicBezTo>
                  <a:cubicBezTo>
                    <a:pt x="106735" y="16483"/>
                    <a:pt x="106416" y="16468"/>
                    <a:pt x="106086" y="16453"/>
                  </a:cubicBezTo>
                  <a:cubicBezTo>
                    <a:pt x="105962" y="16520"/>
                    <a:pt x="105838" y="16588"/>
                    <a:pt x="105718" y="16656"/>
                  </a:cubicBezTo>
                  <a:cubicBezTo>
                    <a:pt x="105924" y="16689"/>
                    <a:pt x="106123" y="16723"/>
                    <a:pt x="106314" y="16764"/>
                  </a:cubicBezTo>
                  <a:close/>
                  <a:moveTo>
                    <a:pt x="106326" y="16918"/>
                  </a:moveTo>
                  <a:cubicBezTo>
                    <a:pt x="106311" y="16914"/>
                    <a:pt x="106296" y="16911"/>
                    <a:pt x="106281" y="16911"/>
                  </a:cubicBezTo>
                  <a:cubicBezTo>
                    <a:pt x="106041" y="16858"/>
                    <a:pt x="105782" y="16813"/>
                    <a:pt x="105508" y="16772"/>
                  </a:cubicBezTo>
                  <a:cubicBezTo>
                    <a:pt x="105208" y="16941"/>
                    <a:pt x="104911" y="17110"/>
                    <a:pt x="104619" y="17278"/>
                  </a:cubicBezTo>
                  <a:cubicBezTo>
                    <a:pt x="104817" y="17387"/>
                    <a:pt x="104982" y="17507"/>
                    <a:pt x="105110" y="17646"/>
                  </a:cubicBezTo>
                  <a:cubicBezTo>
                    <a:pt x="105511" y="17402"/>
                    <a:pt x="105917" y="17158"/>
                    <a:pt x="106326" y="16918"/>
                  </a:cubicBezTo>
                  <a:close/>
                  <a:moveTo>
                    <a:pt x="105511" y="18194"/>
                  </a:moveTo>
                  <a:cubicBezTo>
                    <a:pt x="106056" y="17837"/>
                    <a:pt x="106607" y="17492"/>
                    <a:pt x="107166" y="17151"/>
                  </a:cubicBezTo>
                  <a:cubicBezTo>
                    <a:pt x="106937" y="17072"/>
                    <a:pt x="106686" y="17001"/>
                    <a:pt x="106412" y="16937"/>
                  </a:cubicBezTo>
                  <a:cubicBezTo>
                    <a:pt x="105988" y="17185"/>
                    <a:pt x="105568" y="17436"/>
                    <a:pt x="105151" y="17691"/>
                  </a:cubicBezTo>
                  <a:cubicBezTo>
                    <a:pt x="105294" y="17852"/>
                    <a:pt x="105414" y="18017"/>
                    <a:pt x="105511" y="18194"/>
                  </a:cubicBezTo>
                  <a:moveTo>
                    <a:pt x="101339" y="22295"/>
                  </a:moveTo>
                  <a:cubicBezTo>
                    <a:pt x="102195" y="21574"/>
                    <a:pt x="103080" y="20873"/>
                    <a:pt x="103988" y="20194"/>
                  </a:cubicBezTo>
                  <a:cubicBezTo>
                    <a:pt x="104540" y="19781"/>
                    <a:pt x="105103" y="19376"/>
                    <a:pt x="105673" y="18978"/>
                  </a:cubicBezTo>
                  <a:cubicBezTo>
                    <a:pt x="105617" y="18749"/>
                    <a:pt x="105530" y="18532"/>
                    <a:pt x="105414" y="18325"/>
                  </a:cubicBezTo>
                  <a:cubicBezTo>
                    <a:pt x="104322" y="19038"/>
                    <a:pt x="103264" y="19777"/>
                    <a:pt x="102243" y="20543"/>
                  </a:cubicBezTo>
                  <a:cubicBezTo>
                    <a:pt x="102052" y="21094"/>
                    <a:pt x="101744" y="21679"/>
                    <a:pt x="101339" y="22295"/>
                  </a:cubicBezTo>
                  <a:close/>
                  <a:moveTo>
                    <a:pt x="94522" y="29048"/>
                  </a:moveTo>
                  <a:cubicBezTo>
                    <a:pt x="96432" y="26801"/>
                    <a:pt x="98563" y="24666"/>
                    <a:pt x="100889" y="22674"/>
                  </a:cubicBezTo>
                  <a:cubicBezTo>
                    <a:pt x="101392" y="21980"/>
                    <a:pt x="101774" y="21323"/>
                    <a:pt x="102018" y="20708"/>
                  </a:cubicBezTo>
                  <a:cubicBezTo>
                    <a:pt x="102007" y="20719"/>
                    <a:pt x="101996" y="20726"/>
                    <a:pt x="101985" y="20734"/>
                  </a:cubicBezTo>
                  <a:cubicBezTo>
                    <a:pt x="97441" y="24152"/>
                    <a:pt x="93558" y="28099"/>
                    <a:pt x="90443" y="32376"/>
                  </a:cubicBezTo>
                  <a:cubicBezTo>
                    <a:pt x="91873" y="31243"/>
                    <a:pt x="93246" y="30129"/>
                    <a:pt x="94522" y="29048"/>
                  </a:cubicBezTo>
                  <a:close/>
                  <a:moveTo>
                    <a:pt x="88552" y="37644"/>
                  </a:moveTo>
                  <a:cubicBezTo>
                    <a:pt x="90068" y="34898"/>
                    <a:pt x="91877" y="32241"/>
                    <a:pt x="93955" y="29724"/>
                  </a:cubicBezTo>
                  <a:cubicBezTo>
                    <a:pt x="92743" y="30737"/>
                    <a:pt x="91453" y="31776"/>
                    <a:pt x="90121" y="32830"/>
                  </a:cubicBezTo>
                  <a:cubicBezTo>
                    <a:pt x="88575" y="35003"/>
                    <a:pt x="87224" y="37261"/>
                    <a:pt x="86091" y="39576"/>
                  </a:cubicBezTo>
                  <a:cubicBezTo>
                    <a:pt x="86909" y="38935"/>
                    <a:pt x="87731" y="38290"/>
                    <a:pt x="88552" y="37644"/>
                  </a:cubicBezTo>
                  <a:close/>
                  <a:moveTo>
                    <a:pt x="83791" y="45186"/>
                  </a:moveTo>
                  <a:cubicBezTo>
                    <a:pt x="84440" y="44672"/>
                    <a:pt x="85104" y="44150"/>
                    <a:pt x="85776" y="43614"/>
                  </a:cubicBezTo>
                  <a:cubicBezTo>
                    <a:pt x="86508" y="41700"/>
                    <a:pt x="87370" y="39820"/>
                    <a:pt x="88369" y="37978"/>
                  </a:cubicBezTo>
                  <a:cubicBezTo>
                    <a:pt x="87558" y="38612"/>
                    <a:pt x="86748" y="39250"/>
                    <a:pt x="85941" y="39888"/>
                  </a:cubicBezTo>
                  <a:cubicBezTo>
                    <a:pt x="85104" y="41625"/>
                    <a:pt x="84384" y="43392"/>
                    <a:pt x="83791" y="45186"/>
                  </a:cubicBezTo>
                  <a:close/>
                  <a:moveTo>
                    <a:pt x="83709" y="45249"/>
                  </a:moveTo>
                  <a:cubicBezTo>
                    <a:pt x="84298" y="43464"/>
                    <a:pt x="85007" y="41700"/>
                    <a:pt x="85836" y="39967"/>
                  </a:cubicBezTo>
                  <a:cubicBezTo>
                    <a:pt x="85086" y="40559"/>
                    <a:pt x="84335" y="41152"/>
                    <a:pt x="83596" y="41741"/>
                  </a:cubicBezTo>
                  <a:cubicBezTo>
                    <a:pt x="82909" y="43370"/>
                    <a:pt x="82328" y="45024"/>
                    <a:pt x="81859" y="46698"/>
                  </a:cubicBezTo>
                  <a:cubicBezTo>
                    <a:pt x="82467" y="46225"/>
                    <a:pt x="83082" y="45745"/>
                    <a:pt x="83709" y="45249"/>
                  </a:cubicBezTo>
                  <a:close/>
                  <a:moveTo>
                    <a:pt x="80925" y="50885"/>
                  </a:moveTo>
                  <a:cubicBezTo>
                    <a:pt x="81446" y="50521"/>
                    <a:pt x="81971" y="50146"/>
                    <a:pt x="82500" y="49759"/>
                  </a:cubicBezTo>
                  <a:cubicBezTo>
                    <a:pt x="82797" y="48334"/>
                    <a:pt x="83176" y="46908"/>
                    <a:pt x="83630" y="45501"/>
                  </a:cubicBezTo>
                  <a:cubicBezTo>
                    <a:pt x="83007" y="45989"/>
                    <a:pt x="82395" y="46469"/>
                    <a:pt x="81795" y="46934"/>
                  </a:cubicBezTo>
                  <a:cubicBezTo>
                    <a:pt x="81435" y="48244"/>
                    <a:pt x="81146" y="49561"/>
                    <a:pt x="80925" y="50885"/>
                  </a:cubicBezTo>
                  <a:close/>
                  <a:moveTo>
                    <a:pt x="80857" y="50930"/>
                  </a:moveTo>
                  <a:cubicBezTo>
                    <a:pt x="81075" y="49613"/>
                    <a:pt x="81364" y="48300"/>
                    <a:pt x="81716" y="46994"/>
                  </a:cubicBezTo>
                  <a:cubicBezTo>
                    <a:pt x="81135" y="47448"/>
                    <a:pt x="80561" y="47887"/>
                    <a:pt x="79998" y="48315"/>
                  </a:cubicBezTo>
                  <a:cubicBezTo>
                    <a:pt x="79724" y="49527"/>
                    <a:pt x="79510" y="50746"/>
                    <a:pt x="79360" y="51966"/>
                  </a:cubicBezTo>
                  <a:cubicBezTo>
                    <a:pt x="79855" y="51632"/>
                    <a:pt x="80354" y="51286"/>
                    <a:pt x="80857" y="50930"/>
                  </a:cubicBezTo>
                  <a:close/>
                  <a:moveTo>
                    <a:pt x="79109" y="55121"/>
                  </a:moveTo>
                  <a:cubicBezTo>
                    <a:pt x="79555" y="54858"/>
                    <a:pt x="80005" y="54592"/>
                    <a:pt x="80456" y="54318"/>
                  </a:cubicBezTo>
                  <a:cubicBezTo>
                    <a:pt x="80534" y="53252"/>
                    <a:pt x="80658" y="52191"/>
                    <a:pt x="80827" y="51133"/>
                  </a:cubicBezTo>
                  <a:cubicBezTo>
                    <a:pt x="80324" y="51482"/>
                    <a:pt x="79829" y="51823"/>
                    <a:pt x="79337" y="52153"/>
                  </a:cubicBezTo>
                  <a:cubicBezTo>
                    <a:pt x="79217" y="53140"/>
                    <a:pt x="79142" y="54130"/>
                    <a:pt x="79109" y="55121"/>
                  </a:cubicBezTo>
                  <a:close/>
                  <a:moveTo>
                    <a:pt x="77750" y="55849"/>
                  </a:moveTo>
                  <a:lnTo>
                    <a:pt x="77750" y="55886"/>
                  </a:lnTo>
                  <a:cubicBezTo>
                    <a:pt x="78178" y="55650"/>
                    <a:pt x="78610" y="55406"/>
                    <a:pt x="79045" y="55155"/>
                  </a:cubicBezTo>
                  <a:cubicBezTo>
                    <a:pt x="79079" y="54172"/>
                    <a:pt x="79154" y="53185"/>
                    <a:pt x="79266" y="52202"/>
                  </a:cubicBezTo>
                  <a:cubicBezTo>
                    <a:pt x="78793" y="52521"/>
                    <a:pt x="78324" y="52829"/>
                    <a:pt x="77855" y="53132"/>
                  </a:cubicBezTo>
                  <a:cubicBezTo>
                    <a:pt x="77784" y="54037"/>
                    <a:pt x="77750" y="54941"/>
                    <a:pt x="77750" y="55849"/>
                  </a:cubicBezTo>
                  <a:close/>
                  <a:moveTo>
                    <a:pt x="76433" y="56588"/>
                  </a:moveTo>
                  <a:cubicBezTo>
                    <a:pt x="76850" y="56370"/>
                    <a:pt x="77266" y="56149"/>
                    <a:pt x="77687" y="55920"/>
                  </a:cubicBezTo>
                  <a:cubicBezTo>
                    <a:pt x="77687" y="55898"/>
                    <a:pt x="77687" y="55871"/>
                    <a:pt x="77687" y="55849"/>
                  </a:cubicBezTo>
                  <a:cubicBezTo>
                    <a:pt x="77687" y="54956"/>
                    <a:pt x="77720" y="54067"/>
                    <a:pt x="77788" y="53174"/>
                  </a:cubicBezTo>
                  <a:cubicBezTo>
                    <a:pt x="77334" y="53470"/>
                    <a:pt x="76880" y="53755"/>
                    <a:pt x="76430" y="54029"/>
                  </a:cubicBezTo>
                  <a:cubicBezTo>
                    <a:pt x="76415" y="54453"/>
                    <a:pt x="76407" y="54873"/>
                    <a:pt x="76407" y="55294"/>
                  </a:cubicBezTo>
                  <a:cubicBezTo>
                    <a:pt x="76407" y="55725"/>
                    <a:pt x="76415" y="56157"/>
                    <a:pt x="76433" y="56588"/>
                  </a:cubicBezTo>
                  <a:close/>
                  <a:moveTo>
                    <a:pt x="75169" y="57376"/>
                  </a:moveTo>
                  <a:cubicBezTo>
                    <a:pt x="75221" y="58051"/>
                    <a:pt x="75296" y="58723"/>
                    <a:pt x="75394" y="59395"/>
                  </a:cubicBezTo>
                  <a:cubicBezTo>
                    <a:pt x="75773" y="59248"/>
                    <a:pt x="76156" y="59091"/>
                    <a:pt x="76538" y="58933"/>
                  </a:cubicBezTo>
                  <a:cubicBezTo>
                    <a:pt x="76460" y="58216"/>
                    <a:pt x="76403" y="57496"/>
                    <a:pt x="76373" y="56776"/>
                  </a:cubicBezTo>
                  <a:cubicBezTo>
                    <a:pt x="75968" y="56986"/>
                    <a:pt x="75567" y="57185"/>
                    <a:pt x="75169" y="57376"/>
                  </a:cubicBezTo>
                  <a:close/>
                  <a:moveTo>
                    <a:pt x="73916" y="57800"/>
                  </a:moveTo>
                  <a:cubicBezTo>
                    <a:pt x="74306" y="57627"/>
                    <a:pt x="74696" y="57443"/>
                    <a:pt x="75086" y="57256"/>
                  </a:cubicBezTo>
                  <a:cubicBezTo>
                    <a:pt x="75026" y="56468"/>
                    <a:pt x="74996" y="55680"/>
                    <a:pt x="74993" y="54892"/>
                  </a:cubicBezTo>
                  <a:cubicBezTo>
                    <a:pt x="74572" y="55132"/>
                    <a:pt x="74156" y="55369"/>
                    <a:pt x="73743" y="55597"/>
                  </a:cubicBezTo>
                  <a:cubicBezTo>
                    <a:pt x="73773" y="56333"/>
                    <a:pt x="73833" y="57068"/>
                    <a:pt x="73916" y="57800"/>
                  </a:cubicBezTo>
                  <a:close/>
                  <a:moveTo>
                    <a:pt x="73057" y="60235"/>
                  </a:moveTo>
                  <a:cubicBezTo>
                    <a:pt x="73420" y="60115"/>
                    <a:pt x="73781" y="59995"/>
                    <a:pt x="74145" y="59864"/>
                  </a:cubicBezTo>
                  <a:cubicBezTo>
                    <a:pt x="74032" y="59237"/>
                    <a:pt x="73938" y="58610"/>
                    <a:pt x="73863" y="57980"/>
                  </a:cubicBezTo>
                  <a:cubicBezTo>
                    <a:pt x="73484" y="58149"/>
                    <a:pt x="73105" y="58310"/>
                    <a:pt x="72730" y="58468"/>
                  </a:cubicBezTo>
                  <a:cubicBezTo>
                    <a:pt x="72824" y="59057"/>
                    <a:pt x="72933" y="59646"/>
                    <a:pt x="73057" y="60235"/>
                  </a:cubicBezTo>
                  <a:moveTo>
                    <a:pt x="71559" y="58929"/>
                  </a:moveTo>
                  <a:cubicBezTo>
                    <a:pt x="71665" y="59481"/>
                    <a:pt x="71788" y="60036"/>
                    <a:pt x="71927" y="60584"/>
                  </a:cubicBezTo>
                  <a:cubicBezTo>
                    <a:pt x="72280" y="60483"/>
                    <a:pt x="72633" y="60370"/>
                    <a:pt x="72985" y="60257"/>
                  </a:cubicBezTo>
                  <a:cubicBezTo>
                    <a:pt x="72861" y="59672"/>
                    <a:pt x="72753" y="59083"/>
                    <a:pt x="72659" y="58498"/>
                  </a:cubicBezTo>
                  <a:cubicBezTo>
                    <a:pt x="72291" y="58648"/>
                    <a:pt x="71923" y="58790"/>
                    <a:pt x="71559" y="58929"/>
                  </a:cubicBezTo>
                  <a:close/>
                  <a:moveTo>
                    <a:pt x="71533" y="58787"/>
                  </a:moveTo>
                  <a:cubicBezTo>
                    <a:pt x="71901" y="58648"/>
                    <a:pt x="72269" y="58502"/>
                    <a:pt x="72636" y="58351"/>
                  </a:cubicBezTo>
                  <a:cubicBezTo>
                    <a:pt x="72535" y="57672"/>
                    <a:pt x="72452" y="56989"/>
                    <a:pt x="72396" y="56307"/>
                  </a:cubicBezTo>
                  <a:cubicBezTo>
                    <a:pt x="72006" y="56505"/>
                    <a:pt x="71620" y="56697"/>
                    <a:pt x="71233" y="56881"/>
                  </a:cubicBezTo>
                  <a:cubicBezTo>
                    <a:pt x="71312" y="57519"/>
                    <a:pt x="71413" y="58153"/>
                    <a:pt x="71533" y="58787"/>
                  </a:cubicBezTo>
                  <a:close/>
                  <a:moveTo>
                    <a:pt x="70381" y="59203"/>
                  </a:moveTo>
                  <a:cubicBezTo>
                    <a:pt x="70742" y="59079"/>
                    <a:pt x="71098" y="58952"/>
                    <a:pt x="71458" y="58817"/>
                  </a:cubicBezTo>
                  <a:cubicBezTo>
                    <a:pt x="71338" y="58183"/>
                    <a:pt x="71241" y="57549"/>
                    <a:pt x="71162" y="56914"/>
                  </a:cubicBezTo>
                  <a:cubicBezTo>
                    <a:pt x="70787" y="57095"/>
                    <a:pt x="70411" y="57263"/>
                    <a:pt x="70036" y="57428"/>
                  </a:cubicBezTo>
                  <a:cubicBezTo>
                    <a:pt x="70134" y="58021"/>
                    <a:pt x="70250" y="58610"/>
                    <a:pt x="70381" y="59203"/>
                  </a:cubicBezTo>
                  <a:moveTo>
                    <a:pt x="68869" y="57912"/>
                  </a:moveTo>
                  <a:cubicBezTo>
                    <a:pt x="68986" y="58468"/>
                    <a:pt x="69113" y="59019"/>
                    <a:pt x="69259" y="59567"/>
                  </a:cubicBezTo>
                  <a:cubicBezTo>
                    <a:pt x="69608" y="59458"/>
                    <a:pt x="69957" y="59346"/>
                    <a:pt x="70306" y="59226"/>
                  </a:cubicBezTo>
                  <a:cubicBezTo>
                    <a:pt x="70175" y="58640"/>
                    <a:pt x="70059" y="58051"/>
                    <a:pt x="69961" y="57458"/>
                  </a:cubicBezTo>
                  <a:cubicBezTo>
                    <a:pt x="69597" y="57620"/>
                    <a:pt x="69233" y="57770"/>
                    <a:pt x="68869" y="57912"/>
                  </a:cubicBezTo>
                  <a:moveTo>
                    <a:pt x="68839" y="57770"/>
                  </a:moveTo>
                  <a:cubicBezTo>
                    <a:pt x="69207" y="57624"/>
                    <a:pt x="69571" y="57473"/>
                    <a:pt x="69935" y="57312"/>
                  </a:cubicBezTo>
                  <a:cubicBezTo>
                    <a:pt x="69826" y="56626"/>
                    <a:pt x="69740" y="55931"/>
                    <a:pt x="69680" y="55241"/>
                  </a:cubicBezTo>
                  <a:cubicBezTo>
                    <a:pt x="69293" y="55451"/>
                    <a:pt x="68907" y="55654"/>
                    <a:pt x="68524" y="55845"/>
                  </a:cubicBezTo>
                  <a:cubicBezTo>
                    <a:pt x="68607" y="56490"/>
                    <a:pt x="68712" y="57132"/>
                    <a:pt x="68839" y="57770"/>
                  </a:cubicBezTo>
                  <a:close/>
                  <a:moveTo>
                    <a:pt x="68160" y="59882"/>
                  </a:moveTo>
                  <a:cubicBezTo>
                    <a:pt x="68502" y="59792"/>
                    <a:pt x="68839" y="59695"/>
                    <a:pt x="69181" y="59590"/>
                  </a:cubicBezTo>
                  <a:cubicBezTo>
                    <a:pt x="69034" y="59046"/>
                    <a:pt x="68907" y="58494"/>
                    <a:pt x="68794" y="57946"/>
                  </a:cubicBezTo>
                  <a:cubicBezTo>
                    <a:pt x="68438" y="58085"/>
                    <a:pt x="68085" y="58216"/>
                    <a:pt x="67732" y="58344"/>
                  </a:cubicBezTo>
                  <a:cubicBezTo>
                    <a:pt x="67860" y="58862"/>
                    <a:pt x="68003" y="59372"/>
                    <a:pt x="68160" y="59882"/>
                  </a:cubicBezTo>
                  <a:moveTo>
                    <a:pt x="67080" y="60156"/>
                  </a:moveTo>
                  <a:cubicBezTo>
                    <a:pt x="67414" y="60077"/>
                    <a:pt x="67744" y="59995"/>
                    <a:pt x="68078" y="59905"/>
                  </a:cubicBezTo>
                  <a:cubicBezTo>
                    <a:pt x="67924" y="59398"/>
                    <a:pt x="67781" y="58884"/>
                    <a:pt x="67654" y="58374"/>
                  </a:cubicBezTo>
                  <a:cubicBezTo>
                    <a:pt x="67312" y="58494"/>
                    <a:pt x="66967" y="58610"/>
                    <a:pt x="66626" y="58723"/>
                  </a:cubicBezTo>
                  <a:cubicBezTo>
                    <a:pt x="66764" y="59203"/>
                    <a:pt x="66914" y="59680"/>
                    <a:pt x="67080" y="60156"/>
                  </a:cubicBezTo>
                  <a:moveTo>
                    <a:pt x="65537" y="59049"/>
                  </a:moveTo>
                  <a:cubicBezTo>
                    <a:pt x="65688" y="59496"/>
                    <a:pt x="65849" y="59942"/>
                    <a:pt x="66022" y="60389"/>
                  </a:cubicBezTo>
                  <a:cubicBezTo>
                    <a:pt x="66344" y="60321"/>
                    <a:pt x="66671" y="60254"/>
                    <a:pt x="66993" y="60179"/>
                  </a:cubicBezTo>
                  <a:cubicBezTo>
                    <a:pt x="66832" y="59702"/>
                    <a:pt x="66678" y="59226"/>
                    <a:pt x="66543" y="58749"/>
                  </a:cubicBezTo>
                  <a:cubicBezTo>
                    <a:pt x="66209" y="58854"/>
                    <a:pt x="65871" y="58956"/>
                    <a:pt x="65537" y="59049"/>
                  </a:cubicBezTo>
                  <a:close/>
                  <a:moveTo>
                    <a:pt x="65492" y="58910"/>
                  </a:moveTo>
                  <a:cubicBezTo>
                    <a:pt x="65830" y="58817"/>
                    <a:pt x="66164" y="58715"/>
                    <a:pt x="66502" y="58610"/>
                  </a:cubicBezTo>
                  <a:cubicBezTo>
                    <a:pt x="66348" y="58066"/>
                    <a:pt x="66209" y="57519"/>
                    <a:pt x="66089" y="56971"/>
                  </a:cubicBezTo>
                  <a:cubicBezTo>
                    <a:pt x="65740" y="57117"/>
                    <a:pt x="65395" y="57256"/>
                    <a:pt x="65046" y="57387"/>
                  </a:cubicBezTo>
                  <a:cubicBezTo>
                    <a:pt x="65181" y="57897"/>
                    <a:pt x="65327" y="58404"/>
                    <a:pt x="65492" y="58910"/>
                  </a:cubicBezTo>
                  <a:moveTo>
                    <a:pt x="64423" y="59192"/>
                  </a:moveTo>
                  <a:cubicBezTo>
                    <a:pt x="64753" y="59109"/>
                    <a:pt x="65080" y="59027"/>
                    <a:pt x="65406" y="58937"/>
                  </a:cubicBezTo>
                  <a:cubicBezTo>
                    <a:pt x="65245" y="58430"/>
                    <a:pt x="65095" y="57927"/>
                    <a:pt x="64960" y="57421"/>
                  </a:cubicBezTo>
                  <a:cubicBezTo>
                    <a:pt x="64622" y="57545"/>
                    <a:pt x="64284" y="57665"/>
                    <a:pt x="63947" y="57777"/>
                  </a:cubicBezTo>
                  <a:cubicBezTo>
                    <a:pt x="64093" y="58250"/>
                    <a:pt x="64251" y="58723"/>
                    <a:pt x="64423" y="59192"/>
                  </a:cubicBezTo>
                  <a:close/>
                  <a:moveTo>
                    <a:pt x="63373" y="59425"/>
                  </a:moveTo>
                  <a:cubicBezTo>
                    <a:pt x="63695" y="59357"/>
                    <a:pt x="64014" y="59289"/>
                    <a:pt x="64333" y="59211"/>
                  </a:cubicBezTo>
                  <a:cubicBezTo>
                    <a:pt x="64161" y="58745"/>
                    <a:pt x="64003" y="58276"/>
                    <a:pt x="63857" y="57807"/>
                  </a:cubicBezTo>
                  <a:cubicBezTo>
                    <a:pt x="63530" y="57916"/>
                    <a:pt x="63200" y="58018"/>
                    <a:pt x="62870" y="58115"/>
                  </a:cubicBezTo>
                  <a:cubicBezTo>
                    <a:pt x="63024" y="58554"/>
                    <a:pt x="63192" y="58989"/>
                    <a:pt x="63373" y="59425"/>
                  </a:cubicBezTo>
                  <a:moveTo>
                    <a:pt x="62341" y="59612"/>
                  </a:moveTo>
                  <a:cubicBezTo>
                    <a:pt x="62652" y="59563"/>
                    <a:pt x="62967" y="59503"/>
                    <a:pt x="63279" y="59443"/>
                  </a:cubicBezTo>
                  <a:cubicBezTo>
                    <a:pt x="63099" y="59012"/>
                    <a:pt x="62934" y="58577"/>
                    <a:pt x="62780" y="58141"/>
                  </a:cubicBezTo>
                  <a:cubicBezTo>
                    <a:pt x="62457" y="58231"/>
                    <a:pt x="62138" y="58318"/>
                    <a:pt x="61815" y="58396"/>
                  </a:cubicBezTo>
                  <a:cubicBezTo>
                    <a:pt x="61981" y="58805"/>
                    <a:pt x="62153" y="59211"/>
                    <a:pt x="62341" y="59612"/>
                  </a:cubicBezTo>
                  <a:moveTo>
                    <a:pt x="62303" y="59766"/>
                  </a:moveTo>
                  <a:cubicBezTo>
                    <a:pt x="61999" y="59815"/>
                    <a:pt x="61695" y="59860"/>
                    <a:pt x="61392" y="59897"/>
                  </a:cubicBezTo>
                  <a:cubicBezTo>
                    <a:pt x="61568" y="60239"/>
                    <a:pt x="61752" y="60576"/>
                    <a:pt x="61943" y="60914"/>
                  </a:cubicBezTo>
                  <a:cubicBezTo>
                    <a:pt x="62239" y="60899"/>
                    <a:pt x="62540" y="60877"/>
                    <a:pt x="62836" y="60847"/>
                  </a:cubicBezTo>
                  <a:cubicBezTo>
                    <a:pt x="62648" y="60490"/>
                    <a:pt x="62472" y="60130"/>
                    <a:pt x="62303" y="59766"/>
                  </a:cubicBezTo>
                  <a:close/>
                  <a:moveTo>
                    <a:pt x="63853" y="60738"/>
                  </a:moveTo>
                  <a:cubicBezTo>
                    <a:pt x="63669" y="60355"/>
                    <a:pt x="63496" y="59969"/>
                    <a:pt x="63335" y="59578"/>
                  </a:cubicBezTo>
                  <a:cubicBezTo>
                    <a:pt x="63024" y="59642"/>
                    <a:pt x="62712" y="59698"/>
                    <a:pt x="62405" y="59751"/>
                  </a:cubicBezTo>
                  <a:cubicBezTo>
                    <a:pt x="62573" y="60115"/>
                    <a:pt x="62753" y="60479"/>
                    <a:pt x="62941" y="60839"/>
                  </a:cubicBezTo>
                  <a:cubicBezTo>
                    <a:pt x="63245" y="60809"/>
                    <a:pt x="63549" y="60775"/>
                    <a:pt x="63853" y="60738"/>
                  </a:cubicBezTo>
                  <a:moveTo>
                    <a:pt x="63917" y="60873"/>
                  </a:moveTo>
                  <a:cubicBezTo>
                    <a:pt x="63616" y="60910"/>
                    <a:pt x="63313" y="60944"/>
                    <a:pt x="63012" y="60974"/>
                  </a:cubicBezTo>
                  <a:cubicBezTo>
                    <a:pt x="63185" y="61304"/>
                    <a:pt x="63369" y="61634"/>
                    <a:pt x="63556" y="61965"/>
                  </a:cubicBezTo>
                  <a:cubicBezTo>
                    <a:pt x="63853" y="61953"/>
                    <a:pt x="64149" y="61938"/>
                    <a:pt x="64446" y="61923"/>
                  </a:cubicBezTo>
                  <a:cubicBezTo>
                    <a:pt x="64262" y="61574"/>
                    <a:pt x="64085" y="61225"/>
                    <a:pt x="63917" y="60873"/>
                  </a:cubicBezTo>
                  <a:moveTo>
                    <a:pt x="65459" y="61845"/>
                  </a:moveTo>
                  <a:cubicBezTo>
                    <a:pt x="65279" y="61473"/>
                    <a:pt x="65106" y="61102"/>
                    <a:pt x="64941" y="60726"/>
                  </a:cubicBezTo>
                  <a:cubicBezTo>
                    <a:pt x="64633" y="60775"/>
                    <a:pt x="64326" y="60820"/>
                    <a:pt x="64014" y="60862"/>
                  </a:cubicBezTo>
                  <a:cubicBezTo>
                    <a:pt x="64187" y="61214"/>
                    <a:pt x="64363" y="61567"/>
                    <a:pt x="64551" y="61916"/>
                  </a:cubicBezTo>
                  <a:cubicBezTo>
                    <a:pt x="64855" y="61897"/>
                    <a:pt x="65155" y="61871"/>
                    <a:pt x="65459" y="61845"/>
                  </a:cubicBezTo>
                  <a:close/>
                  <a:moveTo>
                    <a:pt x="65526" y="61976"/>
                  </a:moveTo>
                  <a:cubicBezTo>
                    <a:pt x="65166" y="62006"/>
                    <a:pt x="64922" y="62028"/>
                    <a:pt x="64622" y="62051"/>
                  </a:cubicBezTo>
                  <a:cubicBezTo>
                    <a:pt x="64798" y="62374"/>
                    <a:pt x="64978" y="62693"/>
                    <a:pt x="65166" y="63011"/>
                  </a:cubicBezTo>
                  <a:cubicBezTo>
                    <a:pt x="65462" y="63011"/>
                    <a:pt x="65755" y="63004"/>
                    <a:pt x="66052" y="62993"/>
                  </a:cubicBezTo>
                  <a:cubicBezTo>
                    <a:pt x="65868" y="62659"/>
                    <a:pt x="65691" y="62317"/>
                    <a:pt x="65526" y="61976"/>
                  </a:cubicBezTo>
                  <a:close/>
                  <a:moveTo>
                    <a:pt x="67057" y="62944"/>
                  </a:moveTo>
                  <a:cubicBezTo>
                    <a:pt x="66877" y="62587"/>
                    <a:pt x="66708" y="62227"/>
                    <a:pt x="66543" y="61863"/>
                  </a:cubicBezTo>
                  <a:cubicBezTo>
                    <a:pt x="66235" y="61905"/>
                    <a:pt x="65931" y="61938"/>
                    <a:pt x="65624" y="61968"/>
                  </a:cubicBezTo>
                  <a:cubicBezTo>
                    <a:pt x="65793" y="62310"/>
                    <a:pt x="65969" y="62651"/>
                    <a:pt x="66157" y="62989"/>
                  </a:cubicBezTo>
                  <a:cubicBezTo>
                    <a:pt x="66457" y="62978"/>
                    <a:pt x="66757" y="62963"/>
                    <a:pt x="67057" y="62944"/>
                  </a:cubicBezTo>
                  <a:moveTo>
                    <a:pt x="67125" y="63079"/>
                  </a:moveTo>
                  <a:cubicBezTo>
                    <a:pt x="66824" y="63098"/>
                    <a:pt x="66528" y="63113"/>
                    <a:pt x="66228" y="63124"/>
                  </a:cubicBezTo>
                  <a:cubicBezTo>
                    <a:pt x="66404" y="63439"/>
                    <a:pt x="66581" y="63751"/>
                    <a:pt x="66768" y="64062"/>
                  </a:cubicBezTo>
                  <a:cubicBezTo>
                    <a:pt x="66948" y="64066"/>
                    <a:pt x="67128" y="64069"/>
                    <a:pt x="67305" y="64069"/>
                  </a:cubicBezTo>
                  <a:cubicBezTo>
                    <a:pt x="67421" y="64069"/>
                    <a:pt x="67537" y="64066"/>
                    <a:pt x="67650" y="64066"/>
                  </a:cubicBezTo>
                  <a:cubicBezTo>
                    <a:pt x="67470" y="63739"/>
                    <a:pt x="67293" y="63409"/>
                    <a:pt x="67125" y="63079"/>
                  </a:cubicBezTo>
                  <a:close/>
                  <a:moveTo>
                    <a:pt x="68652" y="64043"/>
                  </a:moveTo>
                  <a:cubicBezTo>
                    <a:pt x="68472" y="63694"/>
                    <a:pt x="68303" y="63345"/>
                    <a:pt x="68138" y="62996"/>
                  </a:cubicBezTo>
                  <a:cubicBezTo>
                    <a:pt x="67834" y="63023"/>
                    <a:pt x="67526" y="63049"/>
                    <a:pt x="67222" y="63071"/>
                  </a:cubicBezTo>
                  <a:cubicBezTo>
                    <a:pt x="67391" y="63405"/>
                    <a:pt x="67567" y="63736"/>
                    <a:pt x="67751" y="64066"/>
                  </a:cubicBezTo>
                  <a:cubicBezTo>
                    <a:pt x="68051" y="64062"/>
                    <a:pt x="68352" y="64054"/>
                    <a:pt x="68652" y="64043"/>
                  </a:cubicBezTo>
                  <a:close/>
                  <a:moveTo>
                    <a:pt x="68719" y="64175"/>
                  </a:moveTo>
                  <a:cubicBezTo>
                    <a:pt x="68423" y="64186"/>
                    <a:pt x="68126" y="64193"/>
                    <a:pt x="67826" y="64197"/>
                  </a:cubicBezTo>
                  <a:cubicBezTo>
                    <a:pt x="68003" y="64505"/>
                    <a:pt x="68179" y="64812"/>
                    <a:pt x="68367" y="65116"/>
                  </a:cubicBezTo>
                  <a:cubicBezTo>
                    <a:pt x="68659" y="65128"/>
                    <a:pt x="68952" y="65135"/>
                    <a:pt x="69244" y="65139"/>
                  </a:cubicBezTo>
                  <a:cubicBezTo>
                    <a:pt x="69064" y="64820"/>
                    <a:pt x="68888" y="64497"/>
                    <a:pt x="68719" y="64175"/>
                  </a:cubicBezTo>
                  <a:close/>
                  <a:moveTo>
                    <a:pt x="69710" y="65143"/>
                  </a:moveTo>
                  <a:cubicBezTo>
                    <a:pt x="69886" y="65143"/>
                    <a:pt x="70066" y="65139"/>
                    <a:pt x="70243" y="65135"/>
                  </a:cubicBezTo>
                  <a:cubicBezTo>
                    <a:pt x="70062" y="64797"/>
                    <a:pt x="69894" y="64460"/>
                    <a:pt x="69728" y="64118"/>
                  </a:cubicBezTo>
                  <a:cubicBezTo>
                    <a:pt x="69425" y="64141"/>
                    <a:pt x="69121" y="64156"/>
                    <a:pt x="68817" y="64171"/>
                  </a:cubicBezTo>
                  <a:cubicBezTo>
                    <a:pt x="68986" y="64493"/>
                    <a:pt x="69162" y="64816"/>
                    <a:pt x="69346" y="65139"/>
                  </a:cubicBezTo>
                  <a:cubicBezTo>
                    <a:pt x="69466" y="65139"/>
                    <a:pt x="69590" y="65143"/>
                    <a:pt x="69710" y="65143"/>
                  </a:cubicBezTo>
                  <a:close/>
                  <a:moveTo>
                    <a:pt x="70310" y="65266"/>
                  </a:moveTo>
                  <a:cubicBezTo>
                    <a:pt x="70111" y="65270"/>
                    <a:pt x="69912" y="65274"/>
                    <a:pt x="69710" y="65274"/>
                  </a:cubicBezTo>
                  <a:cubicBezTo>
                    <a:pt x="69612" y="65274"/>
                    <a:pt x="69518" y="65274"/>
                    <a:pt x="69421" y="65270"/>
                  </a:cubicBezTo>
                  <a:cubicBezTo>
                    <a:pt x="69597" y="65574"/>
                    <a:pt x="69774" y="65870"/>
                    <a:pt x="69961" y="66171"/>
                  </a:cubicBezTo>
                  <a:cubicBezTo>
                    <a:pt x="70250" y="66186"/>
                    <a:pt x="70543" y="66201"/>
                    <a:pt x="70835" y="66208"/>
                  </a:cubicBezTo>
                  <a:cubicBezTo>
                    <a:pt x="70655" y="65897"/>
                    <a:pt x="70479" y="65582"/>
                    <a:pt x="70310" y="65266"/>
                  </a:cubicBezTo>
                  <a:moveTo>
                    <a:pt x="71830" y="66231"/>
                  </a:moveTo>
                  <a:cubicBezTo>
                    <a:pt x="71650" y="65900"/>
                    <a:pt x="71481" y="65570"/>
                    <a:pt x="71316" y="65240"/>
                  </a:cubicBezTo>
                  <a:cubicBezTo>
                    <a:pt x="71012" y="65251"/>
                    <a:pt x="70708" y="65259"/>
                    <a:pt x="70408" y="65266"/>
                  </a:cubicBezTo>
                  <a:cubicBezTo>
                    <a:pt x="70576" y="65585"/>
                    <a:pt x="70753" y="65897"/>
                    <a:pt x="70937" y="66212"/>
                  </a:cubicBezTo>
                  <a:cubicBezTo>
                    <a:pt x="71233" y="66223"/>
                    <a:pt x="71529" y="66227"/>
                    <a:pt x="71830" y="66231"/>
                  </a:cubicBezTo>
                  <a:close/>
                  <a:moveTo>
                    <a:pt x="71901" y="66358"/>
                  </a:moveTo>
                  <a:cubicBezTo>
                    <a:pt x="71605" y="66358"/>
                    <a:pt x="71308" y="66354"/>
                    <a:pt x="71012" y="66343"/>
                  </a:cubicBezTo>
                  <a:cubicBezTo>
                    <a:pt x="71184" y="66640"/>
                    <a:pt x="71364" y="66932"/>
                    <a:pt x="71548" y="67225"/>
                  </a:cubicBezTo>
                  <a:cubicBezTo>
                    <a:pt x="71841" y="67247"/>
                    <a:pt x="72130" y="67266"/>
                    <a:pt x="72422" y="67281"/>
                  </a:cubicBezTo>
                  <a:cubicBezTo>
                    <a:pt x="72242" y="66977"/>
                    <a:pt x="72066" y="66670"/>
                    <a:pt x="71901" y="66358"/>
                  </a:cubicBezTo>
                  <a:moveTo>
                    <a:pt x="73413" y="67322"/>
                  </a:moveTo>
                  <a:cubicBezTo>
                    <a:pt x="73233" y="67000"/>
                    <a:pt x="73064" y="66677"/>
                    <a:pt x="72899" y="66354"/>
                  </a:cubicBezTo>
                  <a:cubicBezTo>
                    <a:pt x="72644" y="66358"/>
                    <a:pt x="72389" y="66362"/>
                    <a:pt x="72134" y="66362"/>
                  </a:cubicBezTo>
                  <a:lnTo>
                    <a:pt x="72134" y="66362"/>
                  </a:lnTo>
                  <a:cubicBezTo>
                    <a:pt x="72085" y="66362"/>
                    <a:pt x="72040" y="66362"/>
                    <a:pt x="71995" y="66362"/>
                  </a:cubicBezTo>
                  <a:cubicBezTo>
                    <a:pt x="72164" y="66670"/>
                    <a:pt x="72340" y="66977"/>
                    <a:pt x="72520" y="67285"/>
                  </a:cubicBezTo>
                  <a:cubicBezTo>
                    <a:pt x="72816" y="67300"/>
                    <a:pt x="73113" y="67311"/>
                    <a:pt x="73413" y="67322"/>
                  </a:cubicBezTo>
                  <a:close/>
                  <a:moveTo>
                    <a:pt x="73484" y="67450"/>
                  </a:moveTo>
                  <a:cubicBezTo>
                    <a:pt x="73188" y="67443"/>
                    <a:pt x="72895" y="67431"/>
                    <a:pt x="72599" y="67416"/>
                  </a:cubicBezTo>
                  <a:cubicBezTo>
                    <a:pt x="72771" y="67705"/>
                    <a:pt x="72951" y="67994"/>
                    <a:pt x="73135" y="68283"/>
                  </a:cubicBezTo>
                  <a:cubicBezTo>
                    <a:pt x="73424" y="68309"/>
                    <a:pt x="73717" y="68332"/>
                    <a:pt x="74006" y="68354"/>
                  </a:cubicBezTo>
                  <a:cubicBezTo>
                    <a:pt x="73826" y="68054"/>
                    <a:pt x="73653" y="67754"/>
                    <a:pt x="73484" y="67450"/>
                  </a:cubicBezTo>
                  <a:close/>
                  <a:moveTo>
                    <a:pt x="74993" y="68411"/>
                  </a:moveTo>
                  <a:cubicBezTo>
                    <a:pt x="74816" y="68095"/>
                    <a:pt x="74644" y="67780"/>
                    <a:pt x="74479" y="67465"/>
                  </a:cubicBezTo>
                  <a:cubicBezTo>
                    <a:pt x="74178" y="67465"/>
                    <a:pt x="73874" y="67461"/>
                    <a:pt x="73574" y="67454"/>
                  </a:cubicBezTo>
                  <a:cubicBezTo>
                    <a:pt x="73747" y="67758"/>
                    <a:pt x="73923" y="68058"/>
                    <a:pt x="74103" y="68358"/>
                  </a:cubicBezTo>
                  <a:cubicBezTo>
                    <a:pt x="74400" y="68381"/>
                    <a:pt x="74696" y="68396"/>
                    <a:pt x="74993" y="68411"/>
                  </a:cubicBezTo>
                  <a:close/>
                  <a:moveTo>
                    <a:pt x="75064" y="68538"/>
                  </a:moveTo>
                  <a:cubicBezTo>
                    <a:pt x="74771" y="68527"/>
                    <a:pt x="74475" y="68508"/>
                    <a:pt x="74182" y="68489"/>
                  </a:cubicBezTo>
                  <a:cubicBezTo>
                    <a:pt x="74358" y="68774"/>
                    <a:pt x="74535" y="69056"/>
                    <a:pt x="74719" y="69341"/>
                  </a:cubicBezTo>
                  <a:cubicBezTo>
                    <a:pt x="75008" y="69371"/>
                    <a:pt x="75296" y="69401"/>
                    <a:pt x="75589" y="69424"/>
                  </a:cubicBezTo>
                  <a:cubicBezTo>
                    <a:pt x="75409" y="69131"/>
                    <a:pt x="75233" y="68835"/>
                    <a:pt x="75064" y="68538"/>
                  </a:cubicBezTo>
                  <a:close/>
                  <a:moveTo>
                    <a:pt x="76572" y="69499"/>
                  </a:moveTo>
                  <a:cubicBezTo>
                    <a:pt x="76392" y="69191"/>
                    <a:pt x="76219" y="68883"/>
                    <a:pt x="76054" y="68572"/>
                  </a:cubicBezTo>
                  <a:cubicBezTo>
                    <a:pt x="75754" y="68564"/>
                    <a:pt x="75454" y="68557"/>
                    <a:pt x="75158" y="68542"/>
                  </a:cubicBezTo>
                  <a:cubicBezTo>
                    <a:pt x="75327" y="68842"/>
                    <a:pt x="75503" y="69138"/>
                    <a:pt x="75683" y="69435"/>
                  </a:cubicBezTo>
                  <a:cubicBezTo>
                    <a:pt x="75979" y="69457"/>
                    <a:pt x="76276" y="69480"/>
                    <a:pt x="76572" y="69499"/>
                  </a:cubicBezTo>
                  <a:close/>
                  <a:moveTo>
                    <a:pt x="76643" y="69626"/>
                  </a:moveTo>
                  <a:cubicBezTo>
                    <a:pt x="76351" y="69607"/>
                    <a:pt x="76058" y="69589"/>
                    <a:pt x="75765" y="69562"/>
                  </a:cubicBezTo>
                  <a:cubicBezTo>
                    <a:pt x="75938" y="69844"/>
                    <a:pt x="76118" y="70121"/>
                    <a:pt x="76302" y="70399"/>
                  </a:cubicBezTo>
                  <a:cubicBezTo>
                    <a:pt x="76591" y="70437"/>
                    <a:pt x="76880" y="70467"/>
                    <a:pt x="77169" y="70497"/>
                  </a:cubicBezTo>
                  <a:cubicBezTo>
                    <a:pt x="76989" y="70208"/>
                    <a:pt x="76812" y="69919"/>
                    <a:pt x="76643" y="69626"/>
                  </a:cubicBezTo>
                  <a:close/>
                  <a:moveTo>
                    <a:pt x="78148" y="70587"/>
                  </a:moveTo>
                  <a:cubicBezTo>
                    <a:pt x="77968" y="70287"/>
                    <a:pt x="77795" y="69983"/>
                    <a:pt x="77630" y="69679"/>
                  </a:cubicBezTo>
                  <a:cubicBezTo>
                    <a:pt x="77330" y="69667"/>
                    <a:pt x="77034" y="69652"/>
                    <a:pt x="76734" y="69634"/>
                  </a:cubicBezTo>
                  <a:cubicBezTo>
                    <a:pt x="76906" y="69926"/>
                    <a:pt x="77082" y="70219"/>
                    <a:pt x="77263" y="70508"/>
                  </a:cubicBezTo>
                  <a:cubicBezTo>
                    <a:pt x="77555" y="70538"/>
                    <a:pt x="77852" y="70564"/>
                    <a:pt x="78148" y="70587"/>
                  </a:cubicBezTo>
                  <a:close/>
                  <a:moveTo>
                    <a:pt x="78223" y="70714"/>
                  </a:moveTo>
                  <a:cubicBezTo>
                    <a:pt x="77927" y="70692"/>
                    <a:pt x="77634" y="70666"/>
                    <a:pt x="77345" y="70635"/>
                  </a:cubicBezTo>
                  <a:cubicBezTo>
                    <a:pt x="77518" y="70913"/>
                    <a:pt x="77698" y="71187"/>
                    <a:pt x="77882" y="71461"/>
                  </a:cubicBezTo>
                  <a:cubicBezTo>
                    <a:pt x="78171" y="71498"/>
                    <a:pt x="78459" y="71536"/>
                    <a:pt x="78748" y="71570"/>
                  </a:cubicBezTo>
                  <a:cubicBezTo>
                    <a:pt x="78568" y="71285"/>
                    <a:pt x="78392" y="70999"/>
                    <a:pt x="78223" y="70714"/>
                  </a:cubicBezTo>
                  <a:close/>
                  <a:moveTo>
                    <a:pt x="79724" y="71675"/>
                  </a:moveTo>
                  <a:cubicBezTo>
                    <a:pt x="79544" y="71378"/>
                    <a:pt x="79371" y="71082"/>
                    <a:pt x="79202" y="70782"/>
                  </a:cubicBezTo>
                  <a:cubicBezTo>
                    <a:pt x="78906" y="70763"/>
                    <a:pt x="78606" y="70744"/>
                    <a:pt x="78309" y="70722"/>
                  </a:cubicBezTo>
                  <a:cubicBezTo>
                    <a:pt x="78482" y="71011"/>
                    <a:pt x="78658" y="71296"/>
                    <a:pt x="78838" y="71581"/>
                  </a:cubicBezTo>
                  <a:cubicBezTo>
                    <a:pt x="79131" y="71615"/>
                    <a:pt x="79427" y="71649"/>
                    <a:pt x="79724" y="71675"/>
                  </a:cubicBezTo>
                  <a:close/>
                  <a:moveTo>
                    <a:pt x="79799" y="71802"/>
                  </a:moveTo>
                  <a:cubicBezTo>
                    <a:pt x="79506" y="71772"/>
                    <a:pt x="79214" y="71742"/>
                    <a:pt x="78921" y="71709"/>
                  </a:cubicBezTo>
                  <a:cubicBezTo>
                    <a:pt x="79097" y="71979"/>
                    <a:pt x="79274" y="72253"/>
                    <a:pt x="79457" y="72523"/>
                  </a:cubicBezTo>
                  <a:cubicBezTo>
                    <a:pt x="79746" y="72564"/>
                    <a:pt x="80035" y="72605"/>
                    <a:pt x="80324" y="72643"/>
                  </a:cubicBezTo>
                  <a:cubicBezTo>
                    <a:pt x="80144" y="72365"/>
                    <a:pt x="79968" y="72084"/>
                    <a:pt x="79799" y="71802"/>
                  </a:cubicBezTo>
                  <a:close/>
                  <a:moveTo>
                    <a:pt x="81296" y="72763"/>
                  </a:moveTo>
                  <a:cubicBezTo>
                    <a:pt x="81120" y="72470"/>
                    <a:pt x="80943" y="72178"/>
                    <a:pt x="80778" y="71885"/>
                  </a:cubicBezTo>
                  <a:cubicBezTo>
                    <a:pt x="80478" y="71862"/>
                    <a:pt x="80182" y="71836"/>
                    <a:pt x="79885" y="71810"/>
                  </a:cubicBezTo>
                  <a:cubicBezTo>
                    <a:pt x="80058" y="72091"/>
                    <a:pt x="80234" y="72376"/>
                    <a:pt x="80414" y="72654"/>
                  </a:cubicBezTo>
                  <a:cubicBezTo>
                    <a:pt x="80707" y="72695"/>
                    <a:pt x="81003" y="72729"/>
                    <a:pt x="81296" y="72763"/>
                  </a:cubicBezTo>
                  <a:close/>
                  <a:moveTo>
                    <a:pt x="81371" y="72887"/>
                  </a:moveTo>
                  <a:cubicBezTo>
                    <a:pt x="81078" y="72853"/>
                    <a:pt x="80789" y="72819"/>
                    <a:pt x="80497" y="72782"/>
                  </a:cubicBezTo>
                  <a:cubicBezTo>
                    <a:pt x="80673" y="73052"/>
                    <a:pt x="80853" y="73318"/>
                    <a:pt x="81037" y="73585"/>
                  </a:cubicBezTo>
                  <a:cubicBezTo>
                    <a:pt x="81322" y="73630"/>
                    <a:pt x="81611" y="73675"/>
                    <a:pt x="81900" y="73720"/>
                  </a:cubicBezTo>
                  <a:cubicBezTo>
                    <a:pt x="81720" y="73442"/>
                    <a:pt x="81544" y="73164"/>
                    <a:pt x="81371" y="72887"/>
                  </a:cubicBezTo>
                  <a:moveTo>
                    <a:pt x="82868" y="73851"/>
                  </a:moveTo>
                  <a:cubicBezTo>
                    <a:pt x="82692" y="73562"/>
                    <a:pt x="82515" y="73273"/>
                    <a:pt x="82347" y="72984"/>
                  </a:cubicBezTo>
                  <a:cubicBezTo>
                    <a:pt x="82050" y="72958"/>
                    <a:pt x="81754" y="72928"/>
                    <a:pt x="81457" y="72894"/>
                  </a:cubicBezTo>
                  <a:cubicBezTo>
                    <a:pt x="81630" y="73176"/>
                    <a:pt x="81806" y="73453"/>
                    <a:pt x="81990" y="73731"/>
                  </a:cubicBezTo>
                  <a:cubicBezTo>
                    <a:pt x="82283" y="73772"/>
                    <a:pt x="82575" y="73813"/>
                    <a:pt x="82868" y="73851"/>
                  </a:cubicBezTo>
                  <a:close/>
                  <a:moveTo>
                    <a:pt x="82947" y="73971"/>
                  </a:moveTo>
                  <a:cubicBezTo>
                    <a:pt x="82654" y="73937"/>
                    <a:pt x="82362" y="73896"/>
                    <a:pt x="82073" y="73855"/>
                  </a:cubicBezTo>
                  <a:cubicBezTo>
                    <a:pt x="82249" y="74121"/>
                    <a:pt x="82429" y="74384"/>
                    <a:pt x="82613" y="74646"/>
                  </a:cubicBezTo>
                  <a:cubicBezTo>
                    <a:pt x="82898" y="74699"/>
                    <a:pt x="83187" y="74748"/>
                    <a:pt x="83476" y="74793"/>
                  </a:cubicBezTo>
                  <a:cubicBezTo>
                    <a:pt x="83296" y="74519"/>
                    <a:pt x="83119" y="74249"/>
                    <a:pt x="82947" y="73971"/>
                  </a:cubicBezTo>
                  <a:close/>
                  <a:moveTo>
                    <a:pt x="84440" y="74935"/>
                  </a:moveTo>
                  <a:cubicBezTo>
                    <a:pt x="84260" y="74654"/>
                    <a:pt x="84087" y="74369"/>
                    <a:pt x="83915" y="74084"/>
                  </a:cubicBezTo>
                  <a:cubicBezTo>
                    <a:pt x="83618" y="74054"/>
                    <a:pt x="83326" y="74020"/>
                    <a:pt x="83029" y="73982"/>
                  </a:cubicBezTo>
                  <a:cubicBezTo>
                    <a:pt x="83202" y="74260"/>
                    <a:pt x="83382" y="74534"/>
                    <a:pt x="83562" y="74808"/>
                  </a:cubicBezTo>
                  <a:cubicBezTo>
                    <a:pt x="83855" y="74853"/>
                    <a:pt x="84148" y="74894"/>
                    <a:pt x="84440" y="74935"/>
                  </a:cubicBezTo>
                  <a:close/>
                  <a:moveTo>
                    <a:pt x="84515" y="75055"/>
                  </a:moveTo>
                  <a:cubicBezTo>
                    <a:pt x="84226" y="75018"/>
                    <a:pt x="83937" y="74977"/>
                    <a:pt x="83645" y="74932"/>
                  </a:cubicBezTo>
                  <a:cubicBezTo>
                    <a:pt x="83825" y="75190"/>
                    <a:pt x="84005" y="75453"/>
                    <a:pt x="84189" y="75712"/>
                  </a:cubicBezTo>
                  <a:cubicBezTo>
                    <a:pt x="84474" y="75768"/>
                    <a:pt x="84763" y="75817"/>
                    <a:pt x="85048" y="75866"/>
                  </a:cubicBezTo>
                  <a:cubicBezTo>
                    <a:pt x="84868" y="75599"/>
                    <a:pt x="84692" y="75329"/>
                    <a:pt x="84515" y="75055"/>
                  </a:cubicBezTo>
                  <a:close/>
                  <a:moveTo>
                    <a:pt x="86012" y="76023"/>
                  </a:moveTo>
                  <a:cubicBezTo>
                    <a:pt x="85832" y="75742"/>
                    <a:pt x="85656" y="75461"/>
                    <a:pt x="85487" y="75179"/>
                  </a:cubicBezTo>
                  <a:cubicBezTo>
                    <a:pt x="85191" y="75145"/>
                    <a:pt x="84894" y="75108"/>
                    <a:pt x="84598" y="75067"/>
                  </a:cubicBezTo>
                  <a:cubicBezTo>
                    <a:pt x="84774" y="75340"/>
                    <a:pt x="84950" y="75611"/>
                    <a:pt x="85134" y="75881"/>
                  </a:cubicBezTo>
                  <a:cubicBezTo>
                    <a:pt x="85427" y="75930"/>
                    <a:pt x="85720" y="75978"/>
                    <a:pt x="86012" y="76023"/>
                  </a:cubicBezTo>
                  <a:close/>
                  <a:moveTo>
                    <a:pt x="86624" y="76943"/>
                  </a:moveTo>
                  <a:cubicBezTo>
                    <a:pt x="86440" y="76676"/>
                    <a:pt x="86264" y="76410"/>
                    <a:pt x="86091" y="76143"/>
                  </a:cubicBezTo>
                  <a:cubicBezTo>
                    <a:pt x="85798" y="76098"/>
                    <a:pt x="85506" y="76053"/>
                    <a:pt x="85217" y="76005"/>
                  </a:cubicBezTo>
                  <a:cubicBezTo>
                    <a:pt x="85393" y="76263"/>
                    <a:pt x="85573" y="76522"/>
                    <a:pt x="85761" y="76778"/>
                  </a:cubicBezTo>
                  <a:cubicBezTo>
                    <a:pt x="86046" y="76834"/>
                    <a:pt x="86335" y="76890"/>
                    <a:pt x="86624" y="76943"/>
                  </a:cubicBezTo>
                  <a:close/>
                  <a:moveTo>
                    <a:pt x="86706" y="77063"/>
                  </a:moveTo>
                  <a:cubicBezTo>
                    <a:pt x="86421" y="77014"/>
                    <a:pt x="86136" y="76958"/>
                    <a:pt x="85851" y="76901"/>
                  </a:cubicBezTo>
                  <a:cubicBezTo>
                    <a:pt x="86031" y="77149"/>
                    <a:pt x="86211" y="77397"/>
                    <a:pt x="86399" y="77640"/>
                  </a:cubicBezTo>
                  <a:cubicBezTo>
                    <a:pt x="86680" y="77704"/>
                    <a:pt x="86965" y="77768"/>
                    <a:pt x="87247" y="77828"/>
                  </a:cubicBezTo>
                  <a:cubicBezTo>
                    <a:pt x="87063" y="77573"/>
                    <a:pt x="86883" y="77318"/>
                    <a:pt x="86706" y="77063"/>
                  </a:cubicBezTo>
                  <a:moveTo>
                    <a:pt x="88188" y="78016"/>
                  </a:moveTo>
                  <a:cubicBezTo>
                    <a:pt x="88005" y="77753"/>
                    <a:pt x="87828" y="77490"/>
                    <a:pt x="87652" y="77224"/>
                  </a:cubicBezTo>
                  <a:cubicBezTo>
                    <a:pt x="87363" y="77179"/>
                    <a:pt x="87078" y="77130"/>
                    <a:pt x="86789" y="77078"/>
                  </a:cubicBezTo>
                  <a:cubicBezTo>
                    <a:pt x="86969" y="77337"/>
                    <a:pt x="87149" y="77592"/>
                    <a:pt x="87337" y="77847"/>
                  </a:cubicBezTo>
                  <a:cubicBezTo>
                    <a:pt x="87618" y="77903"/>
                    <a:pt x="87903" y="77963"/>
                    <a:pt x="88188" y="78016"/>
                  </a:cubicBezTo>
                  <a:moveTo>
                    <a:pt x="88275" y="78136"/>
                  </a:moveTo>
                  <a:cubicBezTo>
                    <a:pt x="87990" y="78083"/>
                    <a:pt x="87708" y="78027"/>
                    <a:pt x="87427" y="77967"/>
                  </a:cubicBezTo>
                  <a:cubicBezTo>
                    <a:pt x="87607" y="78215"/>
                    <a:pt x="87791" y="78458"/>
                    <a:pt x="87978" y="78699"/>
                  </a:cubicBezTo>
                  <a:cubicBezTo>
                    <a:pt x="88256" y="78766"/>
                    <a:pt x="88537" y="78830"/>
                    <a:pt x="88819" y="78894"/>
                  </a:cubicBezTo>
                  <a:cubicBezTo>
                    <a:pt x="88631" y="78642"/>
                    <a:pt x="88451" y="78391"/>
                    <a:pt x="88275" y="78136"/>
                  </a:cubicBezTo>
                  <a:moveTo>
                    <a:pt x="89768" y="79092"/>
                  </a:moveTo>
                  <a:cubicBezTo>
                    <a:pt x="89584" y="78834"/>
                    <a:pt x="89404" y="78571"/>
                    <a:pt x="89228" y="78312"/>
                  </a:cubicBezTo>
                  <a:cubicBezTo>
                    <a:pt x="88935" y="78260"/>
                    <a:pt x="88646" y="78207"/>
                    <a:pt x="88354" y="78151"/>
                  </a:cubicBezTo>
                  <a:cubicBezTo>
                    <a:pt x="88534" y="78406"/>
                    <a:pt x="88717" y="78661"/>
                    <a:pt x="88901" y="78912"/>
                  </a:cubicBezTo>
                  <a:cubicBezTo>
                    <a:pt x="89190" y="78976"/>
                    <a:pt x="89479" y="79036"/>
                    <a:pt x="89768" y="79092"/>
                  </a:cubicBezTo>
                  <a:close/>
                  <a:moveTo>
                    <a:pt x="89851" y="79213"/>
                  </a:moveTo>
                  <a:cubicBezTo>
                    <a:pt x="89565" y="79156"/>
                    <a:pt x="89277" y="79096"/>
                    <a:pt x="88991" y="79032"/>
                  </a:cubicBezTo>
                  <a:cubicBezTo>
                    <a:pt x="89175" y="79276"/>
                    <a:pt x="89359" y="79516"/>
                    <a:pt x="89547" y="79760"/>
                  </a:cubicBezTo>
                  <a:cubicBezTo>
                    <a:pt x="89832" y="79828"/>
                    <a:pt x="90113" y="79895"/>
                    <a:pt x="90398" y="79963"/>
                  </a:cubicBezTo>
                  <a:cubicBezTo>
                    <a:pt x="90211" y="79712"/>
                    <a:pt x="90031" y="79464"/>
                    <a:pt x="89851" y="79213"/>
                  </a:cubicBezTo>
                  <a:moveTo>
                    <a:pt x="91344" y="80173"/>
                  </a:moveTo>
                  <a:cubicBezTo>
                    <a:pt x="91160" y="79914"/>
                    <a:pt x="90980" y="79655"/>
                    <a:pt x="90804" y="79396"/>
                  </a:cubicBezTo>
                  <a:cubicBezTo>
                    <a:pt x="90511" y="79344"/>
                    <a:pt x="90222" y="79288"/>
                    <a:pt x="89929" y="79228"/>
                  </a:cubicBezTo>
                  <a:cubicBezTo>
                    <a:pt x="90109" y="79479"/>
                    <a:pt x="90293" y="79730"/>
                    <a:pt x="90481" y="79982"/>
                  </a:cubicBezTo>
                  <a:cubicBezTo>
                    <a:pt x="90770" y="80045"/>
                    <a:pt x="91055" y="80109"/>
                    <a:pt x="91344" y="80173"/>
                  </a:cubicBezTo>
                  <a:close/>
                  <a:moveTo>
                    <a:pt x="91430" y="80289"/>
                  </a:moveTo>
                  <a:cubicBezTo>
                    <a:pt x="91141" y="80229"/>
                    <a:pt x="90856" y="80166"/>
                    <a:pt x="90571" y="80102"/>
                  </a:cubicBezTo>
                  <a:cubicBezTo>
                    <a:pt x="90755" y="80342"/>
                    <a:pt x="90939" y="80582"/>
                    <a:pt x="91126" y="80822"/>
                  </a:cubicBezTo>
                  <a:cubicBezTo>
                    <a:pt x="91411" y="80893"/>
                    <a:pt x="91693" y="80965"/>
                    <a:pt x="91978" y="81032"/>
                  </a:cubicBezTo>
                  <a:cubicBezTo>
                    <a:pt x="91790" y="80785"/>
                    <a:pt x="91610" y="80537"/>
                    <a:pt x="91430" y="80289"/>
                  </a:cubicBezTo>
                  <a:moveTo>
                    <a:pt x="90875" y="79408"/>
                  </a:moveTo>
                  <a:cubicBezTo>
                    <a:pt x="91055" y="79670"/>
                    <a:pt x="91235" y="79929"/>
                    <a:pt x="91423" y="80188"/>
                  </a:cubicBezTo>
                  <a:cubicBezTo>
                    <a:pt x="91715" y="80248"/>
                    <a:pt x="92008" y="80308"/>
                    <a:pt x="92301" y="80368"/>
                  </a:cubicBezTo>
                  <a:cubicBezTo>
                    <a:pt x="92117" y="80102"/>
                    <a:pt x="91940" y="79832"/>
                    <a:pt x="91764" y="79565"/>
                  </a:cubicBezTo>
                  <a:cubicBezTo>
                    <a:pt x="91468" y="79516"/>
                    <a:pt x="91171" y="79464"/>
                    <a:pt x="90875" y="79408"/>
                  </a:cubicBezTo>
                  <a:moveTo>
                    <a:pt x="91228" y="78620"/>
                  </a:moveTo>
                  <a:cubicBezTo>
                    <a:pt x="91400" y="78901"/>
                    <a:pt x="91577" y="79183"/>
                    <a:pt x="91760" y="79460"/>
                  </a:cubicBezTo>
                  <a:cubicBezTo>
                    <a:pt x="92061" y="79513"/>
                    <a:pt x="92364" y="79561"/>
                    <a:pt x="92668" y="79607"/>
                  </a:cubicBezTo>
                  <a:cubicBezTo>
                    <a:pt x="92488" y="79318"/>
                    <a:pt x="92316" y="79029"/>
                    <a:pt x="92147" y="78740"/>
                  </a:cubicBezTo>
                  <a:cubicBezTo>
                    <a:pt x="91839" y="78702"/>
                    <a:pt x="91535" y="78661"/>
                    <a:pt x="91228" y="78620"/>
                  </a:cubicBezTo>
                  <a:close/>
                  <a:moveTo>
                    <a:pt x="90642" y="77625"/>
                  </a:moveTo>
                  <a:cubicBezTo>
                    <a:pt x="90811" y="77922"/>
                    <a:pt x="90984" y="78215"/>
                    <a:pt x="91160" y="78507"/>
                  </a:cubicBezTo>
                  <a:cubicBezTo>
                    <a:pt x="91468" y="78552"/>
                    <a:pt x="91775" y="78590"/>
                    <a:pt x="92083" y="78627"/>
                  </a:cubicBezTo>
                  <a:cubicBezTo>
                    <a:pt x="91907" y="78327"/>
                    <a:pt x="91738" y="78023"/>
                    <a:pt x="91573" y="77719"/>
                  </a:cubicBezTo>
                  <a:cubicBezTo>
                    <a:pt x="91261" y="77693"/>
                    <a:pt x="90950" y="77659"/>
                    <a:pt x="90642" y="77625"/>
                  </a:cubicBezTo>
                  <a:close/>
                  <a:moveTo>
                    <a:pt x="132766" y="11572"/>
                  </a:moveTo>
                  <a:cubicBezTo>
                    <a:pt x="139745" y="11572"/>
                    <a:pt x="146142" y="12153"/>
                    <a:pt x="151372" y="13391"/>
                  </a:cubicBezTo>
                  <a:cubicBezTo>
                    <a:pt x="156603" y="14629"/>
                    <a:pt x="160666" y="16520"/>
                    <a:pt x="162981" y="19158"/>
                  </a:cubicBezTo>
                  <a:cubicBezTo>
                    <a:pt x="165296" y="21796"/>
                    <a:pt x="166335" y="24824"/>
                    <a:pt x="166335" y="28069"/>
                  </a:cubicBezTo>
                  <a:cubicBezTo>
                    <a:pt x="166335" y="33607"/>
                    <a:pt x="163311" y="39775"/>
                    <a:pt x="158460" y="45767"/>
                  </a:cubicBezTo>
                  <a:cubicBezTo>
                    <a:pt x="153605" y="51759"/>
                    <a:pt x="146923" y="57575"/>
                    <a:pt x="139595" y="62404"/>
                  </a:cubicBezTo>
                  <a:cubicBezTo>
                    <a:pt x="125964" y="71423"/>
                    <a:pt x="109721" y="76766"/>
                    <a:pt x="94717" y="76766"/>
                  </a:cubicBezTo>
                  <a:cubicBezTo>
                    <a:pt x="93494" y="76766"/>
                    <a:pt x="92278" y="76732"/>
                    <a:pt x="91074" y="76657"/>
                  </a:cubicBezTo>
                  <a:cubicBezTo>
                    <a:pt x="91235" y="76980"/>
                    <a:pt x="91400" y="77299"/>
                    <a:pt x="91569" y="77614"/>
                  </a:cubicBezTo>
                  <a:cubicBezTo>
                    <a:pt x="93456" y="77787"/>
                    <a:pt x="95370" y="77873"/>
                    <a:pt x="97302" y="77873"/>
                  </a:cubicBezTo>
                  <a:cubicBezTo>
                    <a:pt x="112629" y="77873"/>
                    <a:pt x="129209" y="72534"/>
                    <a:pt x="142945" y="63518"/>
                  </a:cubicBezTo>
                  <a:cubicBezTo>
                    <a:pt x="150382" y="58655"/>
                    <a:pt x="157121" y="52768"/>
                    <a:pt x="161998" y="46683"/>
                  </a:cubicBezTo>
                  <a:cubicBezTo>
                    <a:pt x="166872" y="40597"/>
                    <a:pt x="169885" y="34316"/>
                    <a:pt x="169885" y="28669"/>
                  </a:cubicBezTo>
                  <a:cubicBezTo>
                    <a:pt x="169885" y="25274"/>
                    <a:pt x="168797" y="22103"/>
                    <a:pt x="166369" y="19338"/>
                  </a:cubicBezTo>
                  <a:cubicBezTo>
                    <a:pt x="163923" y="16547"/>
                    <a:pt x="159619" y="14528"/>
                    <a:pt x="154096" y="13207"/>
                  </a:cubicBezTo>
                  <a:cubicBezTo>
                    <a:pt x="148570" y="11883"/>
                    <a:pt x="141827" y="11264"/>
                    <a:pt x="134500" y="11264"/>
                  </a:cubicBezTo>
                  <a:lnTo>
                    <a:pt x="134496" y="11264"/>
                  </a:lnTo>
                  <a:cubicBezTo>
                    <a:pt x="130372" y="11264"/>
                    <a:pt x="126065" y="11459"/>
                    <a:pt x="121686" y="11838"/>
                  </a:cubicBezTo>
                  <a:cubicBezTo>
                    <a:pt x="121544" y="11909"/>
                    <a:pt x="121401" y="11981"/>
                    <a:pt x="121259" y="12052"/>
                  </a:cubicBezTo>
                  <a:cubicBezTo>
                    <a:pt x="125198" y="11737"/>
                    <a:pt x="129063" y="11572"/>
                    <a:pt x="132766" y="11572"/>
                  </a:cubicBezTo>
                  <a:moveTo>
                    <a:pt x="120591" y="12386"/>
                  </a:moveTo>
                  <a:cubicBezTo>
                    <a:pt x="124178" y="12116"/>
                    <a:pt x="127682" y="11981"/>
                    <a:pt x="131036" y="11981"/>
                  </a:cubicBezTo>
                  <a:cubicBezTo>
                    <a:pt x="137659" y="11981"/>
                    <a:pt x="143700" y="12517"/>
                    <a:pt x="148622" y="13669"/>
                  </a:cubicBezTo>
                  <a:cubicBezTo>
                    <a:pt x="153549" y="14825"/>
                    <a:pt x="157361" y="16588"/>
                    <a:pt x="159518" y="19049"/>
                  </a:cubicBezTo>
                  <a:lnTo>
                    <a:pt x="159518" y="19049"/>
                  </a:lnTo>
                  <a:cubicBezTo>
                    <a:pt x="161709" y="21544"/>
                    <a:pt x="162692" y="24407"/>
                    <a:pt x="162692" y="27480"/>
                  </a:cubicBezTo>
                  <a:cubicBezTo>
                    <a:pt x="162692" y="32872"/>
                    <a:pt x="159668" y="38909"/>
                    <a:pt x="154847" y="44795"/>
                  </a:cubicBezTo>
                  <a:cubicBezTo>
                    <a:pt x="150025" y="50682"/>
                    <a:pt x="143399" y="56419"/>
                    <a:pt x="136188" y="61210"/>
                  </a:cubicBezTo>
                  <a:cubicBezTo>
                    <a:pt x="122677" y="70227"/>
                    <a:pt x="106802" y="75566"/>
                    <a:pt x="92143" y="75566"/>
                  </a:cubicBezTo>
                  <a:cubicBezTo>
                    <a:pt x="91607" y="75566"/>
                    <a:pt x="91070" y="75558"/>
                    <a:pt x="90533" y="75543"/>
                  </a:cubicBezTo>
                  <a:cubicBezTo>
                    <a:pt x="90687" y="75881"/>
                    <a:pt x="90849" y="76215"/>
                    <a:pt x="91017" y="76549"/>
                  </a:cubicBezTo>
                  <a:cubicBezTo>
                    <a:pt x="92241" y="76624"/>
                    <a:pt x="93475" y="76661"/>
                    <a:pt x="94717" y="76661"/>
                  </a:cubicBezTo>
                  <a:cubicBezTo>
                    <a:pt x="109695" y="76661"/>
                    <a:pt x="125919" y="71326"/>
                    <a:pt x="139535" y="62317"/>
                  </a:cubicBezTo>
                  <a:cubicBezTo>
                    <a:pt x="146855" y="57492"/>
                    <a:pt x="153530" y="51680"/>
                    <a:pt x="158374" y="45700"/>
                  </a:cubicBezTo>
                  <a:cubicBezTo>
                    <a:pt x="163221" y="39719"/>
                    <a:pt x="166230" y="33570"/>
                    <a:pt x="166230" y="28069"/>
                  </a:cubicBezTo>
                  <a:cubicBezTo>
                    <a:pt x="166230" y="24846"/>
                    <a:pt x="165199" y="21848"/>
                    <a:pt x="162899" y="19229"/>
                  </a:cubicBezTo>
                  <a:cubicBezTo>
                    <a:pt x="160614" y="16618"/>
                    <a:pt x="156565" y="14727"/>
                    <a:pt x="151346" y="13493"/>
                  </a:cubicBezTo>
                  <a:cubicBezTo>
                    <a:pt x="146131" y="12258"/>
                    <a:pt x="139741" y="11680"/>
                    <a:pt x="132766" y="11680"/>
                  </a:cubicBezTo>
                  <a:lnTo>
                    <a:pt x="132766" y="11680"/>
                  </a:lnTo>
                  <a:cubicBezTo>
                    <a:pt x="128984" y="11680"/>
                    <a:pt x="125030" y="11849"/>
                    <a:pt x="121000" y="12179"/>
                  </a:cubicBezTo>
                  <a:cubicBezTo>
                    <a:pt x="120865" y="12247"/>
                    <a:pt x="120730" y="12314"/>
                    <a:pt x="120591" y="12386"/>
                  </a:cubicBezTo>
                  <a:moveTo>
                    <a:pt x="120471" y="12393"/>
                  </a:moveTo>
                  <a:cubicBezTo>
                    <a:pt x="120602" y="12326"/>
                    <a:pt x="120741" y="12258"/>
                    <a:pt x="120872" y="12191"/>
                  </a:cubicBezTo>
                  <a:cubicBezTo>
                    <a:pt x="120482" y="12221"/>
                    <a:pt x="120084" y="12258"/>
                    <a:pt x="119690" y="12292"/>
                  </a:cubicBezTo>
                  <a:cubicBezTo>
                    <a:pt x="119559" y="12356"/>
                    <a:pt x="119428" y="12423"/>
                    <a:pt x="119293" y="12487"/>
                  </a:cubicBezTo>
                  <a:cubicBezTo>
                    <a:pt x="119687" y="12453"/>
                    <a:pt x="120077" y="12423"/>
                    <a:pt x="120471" y="12393"/>
                  </a:cubicBezTo>
                  <a:close/>
                  <a:moveTo>
                    <a:pt x="118651" y="12810"/>
                  </a:moveTo>
                  <a:cubicBezTo>
                    <a:pt x="119045" y="12780"/>
                    <a:pt x="119443" y="12750"/>
                    <a:pt x="119833" y="12720"/>
                  </a:cubicBezTo>
                  <a:cubicBezTo>
                    <a:pt x="119961" y="12656"/>
                    <a:pt x="120088" y="12588"/>
                    <a:pt x="120216" y="12525"/>
                  </a:cubicBezTo>
                  <a:cubicBezTo>
                    <a:pt x="119822" y="12555"/>
                    <a:pt x="119424" y="12585"/>
                    <a:pt x="119026" y="12618"/>
                  </a:cubicBezTo>
                  <a:cubicBezTo>
                    <a:pt x="118902" y="12682"/>
                    <a:pt x="118775" y="12746"/>
                    <a:pt x="118651" y="12810"/>
                  </a:cubicBezTo>
                  <a:moveTo>
                    <a:pt x="118520" y="12817"/>
                  </a:moveTo>
                  <a:cubicBezTo>
                    <a:pt x="118644" y="12757"/>
                    <a:pt x="118767" y="12693"/>
                    <a:pt x="118891" y="12630"/>
                  </a:cubicBezTo>
                  <a:cubicBezTo>
                    <a:pt x="118501" y="12663"/>
                    <a:pt x="118107" y="12701"/>
                    <a:pt x="117713" y="12738"/>
                  </a:cubicBezTo>
                  <a:cubicBezTo>
                    <a:pt x="117593" y="12795"/>
                    <a:pt x="117469" y="12855"/>
                    <a:pt x="117349" y="12915"/>
                  </a:cubicBezTo>
                  <a:cubicBezTo>
                    <a:pt x="117739" y="12881"/>
                    <a:pt x="118130" y="12851"/>
                    <a:pt x="118520" y="12817"/>
                  </a:cubicBezTo>
                  <a:close/>
                  <a:moveTo>
                    <a:pt x="117908" y="13132"/>
                  </a:moveTo>
                  <a:cubicBezTo>
                    <a:pt x="118024" y="13072"/>
                    <a:pt x="118145" y="13012"/>
                    <a:pt x="118257" y="12952"/>
                  </a:cubicBezTo>
                  <a:cubicBezTo>
                    <a:pt x="117863" y="12982"/>
                    <a:pt x="117469" y="13016"/>
                    <a:pt x="117071" y="13054"/>
                  </a:cubicBezTo>
                  <a:cubicBezTo>
                    <a:pt x="116959" y="13110"/>
                    <a:pt x="116846" y="13166"/>
                    <a:pt x="116730" y="13222"/>
                  </a:cubicBezTo>
                  <a:cubicBezTo>
                    <a:pt x="117124" y="13192"/>
                    <a:pt x="117518" y="13162"/>
                    <a:pt x="117908" y="13132"/>
                  </a:cubicBezTo>
                  <a:close/>
                  <a:moveTo>
                    <a:pt x="116145" y="13523"/>
                  </a:moveTo>
                  <a:cubicBezTo>
                    <a:pt x="116539" y="13493"/>
                    <a:pt x="116933" y="13463"/>
                    <a:pt x="117327" y="13436"/>
                  </a:cubicBezTo>
                  <a:cubicBezTo>
                    <a:pt x="117435" y="13380"/>
                    <a:pt x="117544" y="13324"/>
                    <a:pt x="117653" y="13267"/>
                  </a:cubicBezTo>
                  <a:cubicBezTo>
                    <a:pt x="117255" y="13297"/>
                    <a:pt x="116858" y="13327"/>
                    <a:pt x="116460" y="13361"/>
                  </a:cubicBezTo>
                  <a:cubicBezTo>
                    <a:pt x="116355" y="13414"/>
                    <a:pt x="116250" y="13466"/>
                    <a:pt x="116145" y="13523"/>
                  </a:cubicBezTo>
                  <a:close/>
                  <a:moveTo>
                    <a:pt x="116010" y="13530"/>
                  </a:moveTo>
                  <a:cubicBezTo>
                    <a:pt x="116115" y="13478"/>
                    <a:pt x="116216" y="13425"/>
                    <a:pt x="116321" y="13373"/>
                  </a:cubicBezTo>
                  <a:cubicBezTo>
                    <a:pt x="115931" y="13406"/>
                    <a:pt x="115537" y="13440"/>
                    <a:pt x="115143" y="13474"/>
                  </a:cubicBezTo>
                  <a:cubicBezTo>
                    <a:pt x="115038" y="13526"/>
                    <a:pt x="114940" y="13575"/>
                    <a:pt x="114839" y="13628"/>
                  </a:cubicBezTo>
                  <a:cubicBezTo>
                    <a:pt x="115229" y="13594"/>
                    <a:pt x="115619" y="13560"/>
                    <a:pt x="116010" y="13530"/>
                  </a:cubicBezTo>
                  <a:moveTo>
                    <a:pt x="115454" y="13819"/>
                  </a:moveTo>
                  <a:cubicBezTo>
                    <a:pt x="115548" y="13770"/>
                    <a:pt x="115646" y="13721"/>
                    <a:pt x="115743" y="13669"/>
                  </a:cubicBezTo>
                  <a:cubicBezTo>
                    <a:pt x="115349" y="13703"/>
                    <a:pt x="114952" y="13733"/>
                    <a:pt x="114558" y="13766"/>
                  </a:cubicBezTo>
                  <a:cubicBezTo>
                    <a:pt x="114464" y="13815"/>
                    <a:pt x="114370" y="13860"/>
                    <a:pt x="114276" y="13909"/>
                  </a:cubicBezTo>
                  <a:cubicBezTo>
                    <a:pt x="114670" y="13879"/>
                    <a:pt x="115064" y="13849"/>
                    <a:pt x="115454" y="13819"/>
                  </a:cubicBezTo>
                  <a:close/>
                  <a:moveTo>
                    <a:pt x="113747" y="14179"/>
                  </a:moveTo>
                  <a:cubicBezTo>
                    <a:pt x="114145" y="14153"/>
                    <a:pt x="114535" y="14127"/>
                    <a:pt x="114925" y="14100"/>
                  </a:cubicBezTo>
                  <a:cubicBezTo>
                    <a:pt x="115015" y="14052"/>
                    <a:pt x="115102" y="14007"/>
                    <a:pt x="115192" y="13958"/>
                  </a:cubicBezTo>
                  <a:cubicBezTo>
                    <a:pt x="114798" y="13988"/>
                    <a:pt x="114400" y="14018"/>
                    <a:pt x="114002" y="14052"/>
                  </a:cubicBezTo>
                  <a:cubicBezTo>
                    <a:pt x="113916" y="14093"/>
                    <a:pt x="113833" y="14138"/>
                    <a:pt x="113747" y="14179"/>
                  </a:cubicBezTo>
                  <a:close/>
                  <a:moveTo>
                    <a:pt x="113612" y="14190"/>
                  </a:moveTo>
                  <a:cubicBezTo>
                    <a:pt x="113695" y="14149"/>
                    <a:pt x="113777" y="14104"/>
                    <a:pt x="113860" y="14063"/>
                  </a:cubicBezTo>
                  <a:cubicBezTo>
                    <a:pt x="113466" y="14093"/>
                    <a:pt x="113072" y="14127"/>
                    <a:pt x="112678" y="14164"/>
                  </a:cubicBezTo>
                  <a:cubicBezTo>
                    <a:pt x="112599" y="14202"/>
                    <a:pt x="112520" y="14243"/>
                    <a:pt x="112441" y="14281"/>
                  </a:cubicBezTo>
                  <a:cubicBezTo>
                    <a:pt x="112835" y="14250"/>
                    <a:pt x="113222" y="14220"/>
                    <a:pt x="113612" y="14190"/>
                  </a:cubicBezTo>
                  <a:moveTo>
                    <a:pt x="113117" y="14453"/>
                  </a:moveTo>
                  <a:cubicBezTo>
                    <a:pt x="113188" y="14412"/>
                    <a:pt x="113263" y="14374"/>
                    <a:pt x="113338" y="14333"/>
                  </a:cubicBezTo>
                  <a:cubicBezTo>
                    <a:pt x="112944" y="14363"/>
                    <a:pt x="112550" y="14397"/>
                    <a:pt x="112156" y="14431"/>
                  </a:cubicBezTo>
                  <a:cubicBezTo>
                    <a:pt x="112085" y="14464"/>
                    <a:pt x="112018" y="14498"/>
                    <a:pt x="111946" y="14536"/>
                  </a:cubicBezTo>
                  <a:cubicBezTo>
                    <a:pt x="112340" y="14506"/>
                    <a:pt x="112727" y="14479"/>
                    <a:pt x="113117" y="14453"/>
                  </a:cubicBezTo>
                  <a:close/>
                  <a:moveTo>
                    <a:pt x="112648" y="14701"/>
                  </a:moveTo>
                  <a:cubicBezTo>
                    <a:pt x="112712" y="14667"/>
                    <a:pt x="112779" y="14629"/>
                    <a:pt x="112847" y="14596"/>
                  </a:cubicBezTo>
                  <a:cubicBezTo>
                    <a:pt x="112453" y="14622"/>
                    <a:pt x="112059" y="14652"/>
                    <a:pt x="111665" y="14682"/>
                  </a:cubicBezTo>
                  <a:cubicBezTo>
                    <a:pt x="111605" y="14712"/>
                    <a:pt x="111541" y="14746"/>
                    <a:pt x="111481" y="14776"/>
                  </a:cubicBezTo>
                  <a:cubicBezTo>
                    <a:pt x="111875" y="14750"/>
                    <a:pt x="112261" y="14723"/>
                    <a:pt x="112648" y="14701"/>
                  </a:cubicBezTo>
                  <a:close/>
                  <a:moveTo>
                    <a:pt x="112205" y="14941"/>
                  </a:moveTo>
                  <a:cubicBezTo>
                    <a:pt x="112265" y="14911"/>
                    <a:pt x="112321" y="14877"/>
                    <a:pt x="112381" y="14843"/>
                  </a:cubicBezTo>
                  <a:cubicBezTo>
                    <a:pt x="111991" y="14870"/>
                    <a:pt x="111597" y="14896"/>
                    <a:pt x="111203" y="14922"/>
                  </a:cubicBezTo>
                  <a:cubicBezTo>
                    <a:pt x="111151" y="14952"/>
                    <a:pt x="111098" y="14978"/>
                    <a:pt x="111046" y="15005"/>
                  </a:cubicBezTo>
                  <a:cubicBezTo>
                    <a:pt x="111436" y="14982"/>
                    <a:pt x="111822" y="14960"/>
                    <a:pt x="112205" y="14941"/>
                  </a:cubicBezTo>
                  <a:close/>
                  <a:moveTo>
                    <a:pt x="111781" y="15173"/>
                  </a:moveTo>
                  <a:cubicBezTo>
                    <a:pt x="111834" y="15143"/>
                    <a:pt x="111890" y="15113"/>
                    <a:pt x="111942" y="15083"/>
                  </a:cubicBezTo>
                  <a:cubicBezTo>
                    <a:pt x="111556" y="15106"/>
                    <a:pt x="111166" y="15128"/>
                    <a:pt x="110772" y="15155"/>
                  </a:cubicBezTo>
                  <a:cubicBezTo>
                    <a:pt x="110727" y="15177"/>
                    <a:pt x="110682" y="15203"/>
                    <a:pt x="110637" y="15226"/>
                  </a:cubicBezTo>
                  <a:cubicBezTo>
                    <a:pt x="111019" y="15207"/>
                    <a:pt x="111402" y="15188"/>
                    <a:pt x="111781" y="15173"/>
                  </a:cubicBezTo>
                  <a:close/>
                  <a:moveTo>
                    <a:pt x="111368" y="15406"/>
                  </a:moveTo>
                  <a:cubicBezTo>
                    <a:pt x="111421" y="15376"/>
                    <a:pt x="111473" y="15346"/>
                    <a:pt x="111526" y="15316"/>
                  </a:cubicBezTo>
                  <a:cubicBezTo>
                    <a:pt x="111143" y="15335"/>
                    <a:pt x="110757" y="15350"/>
                    <a:pt x="110367" y="15372"/>
                  </a:cubicBezTo>
                  <a:cubicBezTo>
                    <a:pt x="110325" y="15395"/>
                    <a:pt x="110284" y="15417"/>
                    <a:pt x="110243" y="15440"/>
                  </a:cubicBezTo>
                  <a:cubicBezTo>
                    <a:pt x="110622" y="15425"/>
                    <a:pt x="110997" y="15414"/>
                    <a:pt x="111368" y="15406"/>
                  </a:cubicBezTo>
                  <a:close/>
                  <a:moveTo>
                    <a:pt x="110952" y="15642"/>
                  </a:moveTo>
                  <a:cubicBezTo>
                    <a:pt x="111008" y="15612"/>
                    <a:pt x="111064" y="15579"/>
                    <a:pt x="111121" y="15545"/>
                  </a:cubicBezTo>
                  <a:cubicBezTo>
                    <a:pt x="110746" y="15556"/>
                    <a:pt x="110363" y="15567"/>
                    <a:pt x="109980" y="15586"/>
                  </a:cubicBezTo>
                  <a:cubicBezTo>
                    <a:pt x="109939" y="15609"/>
                    <a:pt x="109894" y="15631"/>
                    <a:pt x="109853" y="15654"/>
                  </a:cubicBezTo>
                  <a:cubicBezTo>
                    <a:pt x="110224" y="15646"/>
                    <a:pt x="110592" y="15642"/>
                    <a:pt x="110952" y="15642"/>
                  </a:cubicBezTo>
                  <a:close/>
                  <a:moveTo>
                    <a:pt x="109597" y="15796"/>
                  </a:moveTo>
                  <a:cubicBezTo>
                    <a:pt x="109545" y="15823"/>
                    <a:pt x="109496" y="15853"/>
                    <a:pt x="109447" y="15879"/>
                  </a:cubicBezTo>
                  <a:cubicBezTo>
                    <a:pt x="109808" y="15883"/>
                    <a:pt x="110157" y="15890"/>
                    <a:pt x="110502" y="15901"/>
                  </a:cubicBezTo>
                  <a:cubicBezTo>
                    <a:pt x="110569" y="15860"/>
                    <a:pt x="110641" y="15823"/>
                    <a:pt x="110712" y="15781"/>
                  </a:cubicBezTo>
                  <a:cubicBezTo>
                    <a:pt x="110348" y="15781"/>
                    <a:pt x="109976" y="15789"/>
                    <a:pt x="109597" y="15796"/>
                  </a:cubicBezTo>
                  <a:close/>
                  <a:moveTo>
                    <a:pt x="109733" y="15657"/>
                  </a:moveTo>
                  <a:cubicBezTo>
                    <a:pt x="109770" y="15635"/>
                    <a:pt x="109811" y="15612"/>
                    <a:pt x="109849" y="15590"/>
                  </a:cubicBezTo>
                  <a:cubicBezTo>
                    <a:pt x="109481" y="15605"/>
                    <a:pt x="109106" y="15624"/>
                    <a:pt x="108727" y="15642"/>
                  </a:cubicBezTo>
                  <a:cubicBezTo>
                    <a:pt x="108701" y="15657"/>
                    <a:pt x="108674" y="15672"/>
                    <a:pt x="108648" y="15688"/>
                  </a:cubicBezTo>
                  <a:cubicBezTo>
                    <a:pt x="109016" y="15672"/>
                    <a:pt x="109376" y="15661"/>
                    <a:pt x="109733" y="15657"/>
                  </a:cubicBezTo>
                  <a:close/>
                  <a:moveTo>
                    <a:pt x="108975" y="15879"/>
                  </a:moveTo>
                  <a:cubicBezTo>
                    <a:pt x="109095" y="15879"/>
                    <a:pt x="109211" y="15879"/>
                    <a:pt x="109331" y="15879"/>
                  </a:cubicBezTo>
                  <a:cubicBezTo>
                    <a:pt x="109380" y="15853"/>
                    <a:pt x="109425" y="15826"/>
                    <a:pt x="109474" y="15800"/>
                  </a:cubicBezTo>
                  <a:cubicBezTo>
                    <a:pt x="109113" y="15808"/>
                    <a:pt x="108746" y="15819"/>
                    <a:pt x="108374" y="15834"/>
                  </a:cubicBezTo>
                  <a:cubicBezTo>
                    <a:pt x="108344" y="15849"/>
                    <a:pt x="108314" y="15868"/>
                    <a:pt x="108284" y="15883"/>
                  </a:cubicBezTo>
                  <a:cubicBezTo>
                    <a:pt x="108517" y="15879"/>
                    <a:pt x="108746" y="15879"/>
                    <a:pt x="108975" y="15879"/>
                  </a:cubicBezTo>
                  <a:close/>
                  <a:moveTo>
                    <a:pt x="107879" y="16104"/>
                  </a:moveTo>
                  <a:cubicBezTo>
                    <a:pt x="108220" y="16111"/>
                    <a:pt x="108551" y="16123"/>
                    <a:pt x="108873" y="16141"/>
                  </a:cubicBezTo>
                  <a:cubicBezTo>
                    <a:pt x="108945" y="16100"/>
                    <a:pt x="109016" y="16059"/>
                    <a:pt x="109087" y="16018"/>
                  </a:cubicBezTo>
                  <a:cubicBezTo>
                    <a:pt x="109050" y="16018"/>
                    <a:pt x="109012" y="16018"/>
                    <a:pt x="108975" y="16018"/>
                  </a:cubicBezTo>
                  <a:lnTo>
                    <a:pt x="108975" y="16018"/>
                  </a:lnTo>
                  <a:cubicBezTo>
                    <a:pt x="108659" y="16018"/>
                    <a:pt x="108344" y="16021"/>
                    <a:pt x="108022" y="16025"/>
                  </a:cubicBezTo>
                  <a:cubicBezTo>
                    <a:pt x="107977" y="16051"/>
                    <a:pt x="107928" y="16078"/>
                    <a:pt x="107879" y="16104"/>
                  </a:cubicBezTo>
                  <a:close/>
                  <a:moveTo>
                    <a:pt x="107763" y="16100"/>
                  </a:moveTo>
                  <a:cubicBezTo>
                    <a:pt x="107808" y="16078"/>
                    <a:pt x="107849" y="16051"/>
                    <a:pt x="107894" y="16029"/>
                  </a:cubicBezTo>
                  <a:cubicBezTo>
                    <a:pt x="107541" y="16036"/>
                    <a:pt x="107181" y="16044"/>
                    <a:pt x="106813" y="16059"/>
                  </a:cubicBezTo>
                  <a:cubicBezTo>
                    <a:pt x="106795" y="16070"/>
                    <a:pt x="106772" y="16081"/>
                    <a:pt x="106750" y="16093"/>
                  </a:cubicBezTo>
                  <a:cubicBezTo>
                    <a:pt x="106791" y="16093"/>
                    <a:pt x="106828" y="16093"/>
                    <a:pt x="106866" y="16093"/>
                  </a:cubicBezTo>
                  <a:cubicBezTo>
                    <a:pt x="107174" y="16093"/>
                    <a:pt x="107470" y="16096"/>
                    <a:pt x="107763" y="16100"/>
                  </a:cubicBezTo>
                  <a:close/>
                  <a:moveTo>
                    <a:pt x="108269" y="16490"/>
                  </a:moveTo>
                  <a:cubicBezTo>
                    <a:pt x="108393" y="16419"/>
                    <a:pt x="108517" y="16344"/>
                    <a:pt x="108644" y="16273"/>
                  </a:cubicBezTo>
                  <a:cubicBezTo>
                    <a:pt x="108318" y="16258"/>
                    <a:pt x="107980" y="16247"/>
                    <a:pt x="107635" y="16243"/>
                  </a:cubicBezTo>
                  <a:cubicBezTo>
                    <a:pt x="107545" y="16292"/>
                    <a:pt x="107455" y="16340"/>
                    <a:pt x="107369" y="16389"/>
                  </a:cubicBezTo>
                  <a:cubicBezTo>
                    <a:pt x="107680" y="16419"/>
                    <a:pt x="107980" y="16453"/>
                    <a:pt x="108269" y="16490"/>
                  </a:cubicBezTo>
                  <a:close/>
                  <a:moveTo>
                    <a:pt x="107327" y="17053"/>
                  </a:moveTo>
                  <a:cubicBezTo>
                    <a:pt x="107571" y="16903"/>
                    <a:pt x="107819" y="16757"/>
                    <a:pt x="108067" y="16610"/>
                  </a:cubicBezTo>
                  <a:cubicBezTo>
                    <a:pt x="107774" y="16573"/>
                    <a:pt x="107466" y="16543"/>
                    <a:pt x="107147" y="16517"/>
                  </a:cubicBezTo>
                  <a:cubicBezTo>
                    <a:pt x="106960" y="16622"/>
                    <a:pt x="106780" y="16723"/>
                    <a:pt x="106596" y="16832"/>
                  </a:cubicBezTo>
                  <a:cubicBezTo>
                    <a:pt x="106862" y="16896"/>
                    <a:pt x="107106" y="16971"/>
                    <a:pt x="107327" y="17053"/>
                  </a:cubicBezTo>
                  <a:close/>
                  <a:moveTo>
                    <a:pt x="105804" y="18884"/>
                  </a:moveTo>
                  <a:cubicBezTo>
                    <a:pt x="106487" y="18411"/>
                    <a:pt x="107185" y="17946"/>
                    <a:pt x="107898" y="17488"/>
                  </a:cubicBezTo>
                  <a:cubicBezTo>
                    <a:pt x="107710" y="17372"/>
                    <a:pt x="107489" y="17267"/>
                    <a:pt x="107234" y="17177"/>
                  </a:cubicBezTo>
                  <a:cubicBezTo>
                    <a:pt x="106660" y="17526"/>
                    <a:pt x="106097" y="17879"/>
                    <a:pt x="105542" y="18243"/>
                  </a:cubicBezTo>
                  <a:cubicBezTo>
                    <a:pt x="105654" y="18449"/>
                    <a:pt x="105744" y="18663"/>
                    <a:pt x="105804" y="18884"/>
                  </a:cubicBezTo>
                  <a:close/>
                  <a:moveTo>
                    <a:pt x="85941" y="43482"/>
                  </a:moveTo>
                  <a:cubicBezTo>
                    <a:pt x="86616" y="42950"/>
                    <a:pt x="87299" y="42413"/>
                    <a:pt x="87986" y="41876"/>
                  </a:cubicBezTo>
                  <a:cubicBezTo>
                    <a:pt x="88886" y="39798"/>
                    <a:pt x="89948" y="37760"/>
                    <a:pt x="91164" y="35779"/>
                  </a:cubicBezTo>
                  <a:cubicBezTo>
                    <a:pt x="90278" y="36481"/>
                    <a:pt x="89378" y="37186"/>
                    <a:pt x="88477" y="37892"/>
                  </a:cubicBezTo>
                  <a:cubicBezTo>
                    <a:pt x="87472" y="39742"/>
                    <a:pt x="86598" y="41629"/>
                    <a:pt x="85862" y="43546"/>
                  </a:cubicBezTo>
                  <a:cubicBezTo>
                    <a:pt x="85888" y="43524"/>
                    <a:pt x="85915" y="43505"/>
                    <a:pt x="85941" y="43482"/>
                  </a:cubicBezTo>
                  <a:close/>
                  <a:moveTo>
                    <a:pt x="84309" y="48431"/>
                  </a:moveTo>
                  <a:cubicBezTo>
                    <a:pt x="84890" y="47996"/>
                    <a:pt x="85479" y="47553"/>
                    <a:pt x="86080" y="47095"/>
                  </a:cubicBezTo>
                  <a:cubicBezTo>
                    <a:pt x="86571" y="45433"/>
                    <a:pt x="87168" y="43782"/>
                    <a:pt x="87862" y="42158"/>
                  </a:cubicBezTo>
                  <a:cubicBezTo>
                    <a:pt x="87247" y="42638"/>
                    <a:pt x="86639" y="43118"/>
                    <a:pt x="86031" y="43599"/>
                  </a:cubicBezTo>
                  <a:cubicBezTo>
                    <a:pt x="85941" y="43670"/>
                    <a:pt x="85851" y="43741"/>
                    <a:pt x="85761" y="43812"/>
                  </a:cubicBezTo>
                  <a:cubicBezTo>
                    <a:pt x="85187" y="45340"/>
                    <a:pt x="84703" y="46878"/>
                    <a:pt x="84309" y="48431"/>
                  </a:cubicBezTo>
                  <a:close/>
                  <a:moveTo>
                    <a:pt x="84238" y="48484"/>
                  </a:moveTo>
                  <a:cubicBezTo>
                    <a:pt x="84628" y="46934"/>
                    <a:pt x="85108" y="45400"/>
                    <a:pt x="85675" y="43880"/>
                  </a:cubicBezTo>
                  <a:cubicBezTo>
                    <a:pt x="85007" y="44413"/>
                    <a:pt x="84354" y="44931"/>
                    <a:pt x="83709" y="45437"/>
                  </a:cubicBezTo>
                  <a:cubicBezTo>
                    <a:pt x="83251" y="46852"/>
                    <a:pt x="82868" y="48277"/>
                    <a:pt x="82568" y="49711"/>
                  </a:cubicBezTo>
                  <a:cubicBezTo>
                    <a:pt x="83119" y="49313"/>
                    <a:pt x="83675" y="48904"/>
                    <a:pt x="84238" y="48484"/>
                  </a:cubicBezTo>
                  <a:close/>
                  <a:moveTo>
                    <a:pt x="81983" y="53365"/>
                  </a:moveTo>
                  <a:cubicBezTo>
                    <a:pt x="82470" y="53057"/>
                    <a:pt x="82958" y="52735"/>
                    <a:pt x="83453" y="52408"/>
                  </a:cubicBezTo>
                  <a:cubicBezTo>
                    <a:pt x="83637" y="51170"/>
                    <a:pt x="83881" y="49936"/>
                    <a:pt x="84185" y="48705"/>
                  </a:cubicBezTo>
                  <a:cubicBezTo>
                    <a:pt x="83626" y="49122"/>
                    <a:pt x="83071" y="49527"/>
                    <a:pt x="82527" y="49921"/>
                  </a:cubicBezTo>
                  <a:cubicBezTo>
                    <a:pt x="82294" y="51065"/>
                    <a:pt x="82110" y="52213"/>
                    <a:pt x="81983" y="53365"/>
                  </a:cubicBezTo>
                  <a:close/>
                  <a:moveTo>
                    <a:pt x="81919" y="53406"/>
                  </a:moveTo>
                  <a:cubicBezTo>
                    <a:pt x="82046" y="52258"/>
                    <a:pt x="82226" y="51110"/>
                    <a:pt x="82459" y="49969"/>
                  </a:cubicBezTo>
                  <a:cubicBezTo>
                    <a:pt x="81930" y="50352"/>
                    <a:pt x="81409" y="50724"/>
                    <a:pt x="80895" y="51084"/>
                  </a:cubicBezTo>
                  <a:cubicBezTo>
                    <a:pt x="80722" y="52146"/>
                    <a:pt x="80598" y="53211"/>
                    <a:pt x="80519" y="54281"/>
                  </a:cubicBezTo>
                  <a:cubicBezTo>
                    <a:pt x="80985" y="53995"/>
                    <a:pt x="81450" y="53706"/>
                    <a:pt x="81919" y="53406"/>
                  </a:cubicBezTo>
                  <a:close/>
                  <a:moveTo>
                    <a:pt x="80422" y="56941"/>
                  </a:moveTo>
                  <a:cubicBezTo>
                    <a:pt x="80422" y="56997"/>
                    <a:pt x="80422" y="57050"/>
                    <a:pt x="80422" y="57106"/>
                  </a:cubicBezTo>
                  <a:cubicBezTo>
                    <a:pt x="80849" y="56884"/>
                    <a:pt x="81277" y="56659"/>
                    <a:pt x="81709" y="56423"/>
                  </a:cubicBezTo>
                  <a:cubicBezTo>
                    <a:pt x="81735" y="55477"/>
                    <a:pt x="81799" y="54532"/>
                    <a:pt x="81900" y="53586"/>
                  </a:cubicBezTo>
                  <a:cubicBezTo>
                    <a:pt x="81435" y="53883"/>
                    <a:pt x="80970" y="54172"/>
                    <a:pt x="80508" y="54453"/>
                  </a:cubicBezTo>
                  <a:cubicBezTo>
                    <a:pt x="80452" y="55282"/>
                    <a:pt x="80422" y="56112"/>
                    <a:pt x="80422" y="56941"/>
                  </a:cubicBezTo>
                  <a:close/>
                  <a:moveTo>
                    <a:pt x="79112" y="57762"/>
                  </a:moveTo>
                  <a:cubicBezTo>
                    <a:pt x="79529" y="57560"/>
                    <a:pt x="79945" y="57353"/>
                    <a:pt x="80362" y="57136"/>
                  </a:cubicBezTo>
                  <a:cubicBezTo>
                    <a:pt x="80362" y="57072"/>
                    <a:pt x="80362" y="57008"/>
                    <a:pt x="80362" y="56941"/>
                  </a:cubicBezTo>
                  <a:cubicBezTo>
                    <a:pt x="80362" y="56127"/>
                    <a:pt x="80388" y="55309"/>
                    <a:pt x="80444" y="54491"/>
                  </a:cubicBezTo>
                  <a:cubicBezTo>
                    <a:pt x="79994" y="54765"/>
                    <a:pt x="79548" y="55031"/>
                    <a:pt x="79101" y="55286"/>
                  </a:cubicBezTo>
                  <a:cubicBezTo>
                    <a:pt x="79090" y="55654"/>
                    <a:pt x="79082" y="56018"/>
                    <a:pt x="79082" y="56385"/>
                  </a:cubicBezTo>
                  <a:cubicBezTo>
                    <a:pt x="79082" y="56843"/>
                    <a:pt x="79094" y="57305"/>
                    <a:pt x="79112" y="57762"/>
                  </a:cubicBezTo>
                  <a:close/>
                  <a:moveTo>
                    <a:pt x="77855" y="58509"/>
                  </a:moveTo>
                  <a:cubicBezTo>
                    <a:pt x="77904" y="59173"/>
                    <a:pt x="77975" y="59837"/>
                    <a:pt x="78069" y="60498"/>
                  </a:cubicBezTo>
                  <a:cubicBezTo>
                    <a:pt x="78452" y="60355"/>
                    <a:pt x="78831" y="60209"/>
                    <a:pt x="79214" y="60059"/>
                  </a:cubicBezTo>
                  <a:cubicBezTo>
                    <a:pt x="79142" y="59353"/>
                    <a:pt x="79086" y="58652"/>
                    <a:pt x="79056" y="57946"/>
                  </a:cubicBezTo>
                  <a:cubicBezTo>
                    <a:pt x="78655" y="58138"/>
                    <a:pt x="78253" y="58325"/>
                    <a:pt x="77855" y="58509"/>
                  </a:cubicBezTo>
                  <a:close/>
                  <a:moveTo>
                    <a:pt x="76602" y="58903"/>
                  </a:moveTo>
                  <a:cubicBezTo>
                    <a:pt x="76992" y="58738"/>
                    <a:pt x="77386" y="58565"/>
                    <a:pt x="77780" y="58389"/>
                  </a:cubicBezTo>
                  <a:cubicBezTo>
                    <a:pt x="77724" y="57620"/>
                    <a:pt x="77690" y="56851"/>
                    <a:pt x="77687" y="56081"/>
                  </a:cubicBezTo>
                  <a:cubicBezTo>
                    <a:pt x="77270" y="56310"/>
                    <a:pt x="76854" y="56532"/>
                    <a:pt x="76437" y="56742"/>
                  </a:cubicBezTo>
                  <a:cubicBezTo>
                    <a:pt x="76471" y="57466"/>
                    <a:pt x="76523" y="58186"/>
                    <a:pt x="76602" y="58903"/>
                  </a:cubicBezTo>
                  <a:moveTo>
                    <a:pt x="75724" y="61297"/>
                  </a:moveTo>
                  <a:cubicBezTo>
                    <a:pt x="76088" y="61184"/>
                    <a:pt x="76456" y="61064"/>
                    <a:pt x="76820" y="60940"/>
                  </a:cubicBezTo>
                  <a:cubicBezTo>
                    <a:pt x="76715" y="60321"/>
                    <a:pt x="76625" y="59698"/>
                    <a:pt x="76553" y="59076"/>
                  </a:cubicBezTo>
                  <a:cubicBezTo>
                    <a:pt x="76174" y="59237"/>
                    <a:pt x="75792" y="59391"/>
                    <a:pt x="75413" y="59537"/>
                  </a:cubicBezTo>
                  <a:cubicBezTo>
                    <a:pt x="75503" y="60126"/>
                    <a:pt x="75604" y="60711"/>
                    <a:pt x="75724" y="61297"/>
                  </a:cubicBezTo>
                  <a:moveTo>
                    <a:pt x="74238" y="59980"/>
                  </a:moveTo>
                  <a:cubicBezTo>
                    <a:pt x="74340" y="60531"/>
                    <a:pt x="74456" y="61083"/>
                    <a:pt x="74587" y="61631"/>
                  </a:cubicBezTo>
                  <a:cubicBezTo>
                    <a:pt x="74944" y="61533"/>
                    <a:pt x="75300" y="61428"/>
                    <a:pt x="75657" y="61316"/>
                  </a:cubicBezTo>
                  <a:cubicBezTo>
                    <a:pt x="75537" y="60734"/>
                    <a:pt x="75435" y="60149"/>
                    <a:pt x="75349" y="59563"/>
                  </a:cubicBezTo>
                  <a:cubicBezTo>
                    <a:pt x="74978" y="59710"/>
                    <a:pt x="74606" y="59845"/>
                    <a:pt x="74238" y="59980"/>
                  </a:cubicBezTo>
                  <a:close/>
                  <a:moveTo>
                    <a:pt x="74212" y="59837"/>
                  </a:moveTo>
                  <a:cubicBezTo>
                    <a:pt x="74584" y="59706"/>
                    <a:pt x="74955" y="59567"/>
                    <a:pt x="75327" y="59421"/>
                  </a:cubicBezTo>
                  <a:cubicBezTo>
                    <a:pt x="75229" y="58753"/>
                    <a:pt x="75154" y="58081"/>
                    <a:pt x="75101" y="57410"/>
                  </a:cubicBezTo>
                  <a:cubicBezTo>
                    <a:pt x="74711" y="57597"/>
                    <a:pt x="74321" y="57777"/>
                    <a:pt x="73931" y="57950"/>
                  </a:cubicBezTo>
                  <a:cubicBezTo>
                    <a:pt x="74006" y="58580"/>
                    <a:pt x="74100" y="59211"/>
                    <a:pt x="74212" y="59837"/>
                  </a:cubicBezTo>
                  <a:close/>
                  <a:moveTo>
                    <a:pt x="73473" y="61927"/>
                  </a:moveTo>
                  <a:cubicBezTo>
                    <a:pt x="73822" y="61841"/>
                    <a:pt x="74171" y="61747"/>
                    <a:pt x="74520" y="61653"/>
                  </a:cubicBezTo>
                  <a:cubicBezTo>
                    <a:pt x="74389" y="61105"/>
                    <a:pt x="74272" y="60554"/>
                    <a:pt x="74171" y="60002"/>
                  </a:cubicBezTo>
                  <a:cubicBezTo>
                    <a:pt x="73807" y="60130"/>
                    <a:pt x="73447" y="60254"/>
                    <a:pt x="73087" y="60370"/>
                  </a:cubicBezTo>
                  <a:cubicBezTo>
                    <a:pt x="73203" y="60892"/>
                    <a:pt x="73330" y="61409"/>
                    <a:pt x="73473" y="61927"/>
                  </a:cubicBezTo>
                  <a:close/>
                  <a:moveTo>
                    <a:pt x="72377" y="62186"/>
                  </a:moveTo>
                  <a:cubicBezTo>
                    <a:pt x="72719" y="62111"/>
                    <a:pt x="73060" y="62028"/>
                    <a:pt x="73402" y="61946"/>
                  </a:cubicBezTo>
                  <a:cubicBezTo>
                    <a:pt x="73259" y="61432"/>
                    <a:pt x="73132" y="60914"/>
                    <a:pt x="73015" y="60396"/>
                  </a:cubicBezTo>
                  <a:cubicBezTo>
                    <a:pt x="72666" y="60509"/>
                    <a:pt x="72314" y="60618"/>
                    <a:pt x="71961" y="60719"/>
                  </a:cubicBezTo>
                  <a:cubicBezTo>
                    <a:pt x="72089" y="61210"/>
                    <a:pt x="72227" y="61698"/>
                    <a:pt x="72377" y="62186"/>
                  </a:cubicBezTo>
                  <a:close/>
                  <a:moveTo>
                    <a:pt x="70858" y="61027"/>
                  </a:moveTo>
                  <a:cubicBezTo>
                    <a:pt x="70993" y="61488"/>
                    <a:pt x="71143" y="61946"/>
                    <a:pt x="71301" y="62404"/>
                  </a:cubicBezTo>
                  <a:cubicBezTo>
                    <a:pt x="71635" y="62340"/>
                    <a:pt x="71968" y="62272"/>
                    <a:pt x="72302" y="62201"/>
                  </a:cubicBezTo>
                  <a:cubicBezTo>
                    <a:pt x="72152" y="61717"/>
                    <a:pt x="72013" y="61229"/>
                    <a:pt x="71890" y="60741"/>
                  </a:cubicBezTo>
                  <a:cubicBezTo>
                    <a:pt x="71544" y="60843"/>
                    <a:pt x="71199" y="60937"/>
                    <a:pt x="70858" y="61027"/>
                  </a:cubicBezTo>
                  <a:close/>
                  <a:moveTo>
                    <a:pt x="70820" y="60892"/>
                  </a:moveTo>
                  <a:cubicBezTo>
                    <a:pt x="71166" y="60802"/>
                    <a:pt x="71507" y="60708"/>
                    <a:pt x="71852" y="60606"/>
                  </a:cubicBezTo>
                  <a:cubicBezTo>
                    <a:pt x="71717" y="60059"/>
                    <a:pt x="71593" y="59507"/>
                    <a:pt x="71484" y="58956"/>
                  </a:cubicBezTo>
                  <a:cubicBezTo>
                    <a:pt x="71128" y="59091"/>
                    <a:pt x="70772" y="59218"/>
                    <a:pt x="70415" y="59342"/>
                  </a:cubicBezTo>
                  <a:cubicBezTo>
                    <a:pt x="70535" y="59860"/>
                    <a:pt x="70670" y="60378"/>
                    <a:pt x="70820" y="60892"/>
                  </a:cubicBezTo>
                  <a:close/>
                  <a:moveTo>
                    <a:pt x="69732" y="61158"/>
                  </a:moveTo>
                  <a:cubicBezTo>
                    <a:pt x="70066" y="61079"/>
                    <a:pt x="70404" y="60997"/>
                    <a:pt x="70742" y="60910"/>
                  </a:cubicBezTo>
                  <a:cubicBezTo>
                    <a:pt x="70595" y="60396"/>
                    <a:pt x="70460" y="59882"/>
                    <a:pt x="70340" y="59368"/>
                  </a:cubicBezTo>
                  <a:cubicBezTo>
                    <a:pt x="69991" y="59485"/>
                    <a:pt x="69642" y="59597"/>
                    <a:pt x="69297" y="59702"/>
                  </a:cubicBezTo>
                  <a:cubicBezTo>
                    <a:pt x="69428" y="60190"/>
                    <a:pt x="69575" y="60674"/>
                    <a:pt x="69732" y="61158"/>
                  </a:cubicBezTo>
                  <a:moveTo>
                    <a:pt x="68663" y="61383"/>
                  </a:moveTo>
                  <a:cubicBezTo>
                    <a:pt x="68993" y="61319"/>
                    <a:pt x="69323" y="61248"/>
                    <a:pt x="69650" y="61173"/>
                  </a:cubicBezTo>
                  <a:cubicBezTo>
                    <a:pt x="69492" y="60693"/>
                    <a:pt x="69350" y="60212"/>
                    <a:pt x="69218" y="59728"/>
                  </a:cubicBezTo>
                  <a:cubicBezTo>
                    <a:pt x="68881" y="59830"/>
                    <a:pt x="68539" y="59927"/>
                    <a:pt x="68201" y="60021"/>
                  </a:cubicBezTo>
                  <a:cubicBezTo>
                    <a:pt x="68344" y="60475"/>
                    <a:pt x="68498" y="60929"/>
                    <a:pt x="68663" y="61383"/>
                  </a:cubicBezTo>
                  <a:moveTo>
                    <a:pt x="67612" y="61567"/>
                  </a:moveTo>
                  <a:cubicBezTo>
                    <a:pt x="67935" y="61518"/>
                    <a:pt x="68258" y="61458"/>
                    <a:pt x="68577" y="61398"/>
                  </a:cubicBezTo>
                  <a:cubicBezTo>
                    <a:pt x="68415" y="60948"/>
                    <a:pt x="68261" y="60498"/>
                    <a:pt x="68119" y="60044"/>
                  </a:cubicBezTo>
                  <a:cubicBezTo>
                    <a:pt x="67789" y="60130"/>
                    <a:pt x="67459" y="60212"/>
                    <a:pt x="67128" y="60291"/>
                  </a:cubicBezTo>
                  <a:cubicBezTo>
                    <a:pt x="67278" y="60719"/>
                    <a:pt x="67440" y="61143"/>
                    <a:pt x="67612" y="61567"/>
                  </a:cubicBezTo>
                  <a:close/>
                  <a:moveTo>
                    <a:pt x="67579" y="61717"/>
                  </a:moveTo>
                  <a:cubicBezTo>
                    <a:pt x="67263" y="61766"/>
                    <a:pt x="66948" y="61811"/>
                    <a:pt x="66637" y="61852"/>
                  </a:cubicBezTo>
                  <a:cubicBezTo>
                    <a:pt x="66802" y="62216"/>
                    <a:pt x="66975" y="62576"/>
                    <a:pt x="67155" y="62936"/>
                  </a:cubicBezTo>
                  <a:cubicBezTo>
                    <a:pt x="67462" y="62918"/>
                    <a:pt x="67770" y="62891"/>
                    <a:pt x="68078" y="62861"/>
                  </a:cubicBezTo>
                  <a:cubicBezTo>
                    <a:pt x="67901" y="62482"/>
                    <a:pt x="67736" y="62100"/>
                    <a:pt x="67579" y="61717"/>
                  </a:cubicBezTo>
                  <a:close/>
                  <a:moveTo>
                    <a:pt x="69109" y="62749"/>
                  </a:moveTo>
                  <a:cubicBezTo>
                    <a:pt x="68941" y="62344"/>
                    <a:pt x="68779" y="61938"/>
                    <a:pt x="68625" y="61529"/>
                  </a:cubicBezTo>
                  <a:cubicBezTo>
                    <a:pt x="68306" y="61593"/>
                    <a:pt x="67988" y="61649"/>
                    <a:pt x="67665" y="61702"/>
                  </a:cubicBezTo>
                  <a:cubicBezTo>
                    <a:pt x="67822" y="62088"/>
                    <a:pt x="67991" y="62471"/>
                    <a:pt x="68168" y="62854"/>
                  </a:cubicBezTo>
                  <a:cubicBezTo>
                    <a:pt x="68483" y="62824"/>
                    <a:pt x="68798" y="62790"/>
                    <a:pt x="69109" y="62749"/>
                  </a:cubicBezTo>
                  <a:moveTo>
                    <a:pt x="69166" y="62880"/>
                  </a:moveTo>
                  <a:cubicBezTo>
                    <a:pt x="68854" y="62918"/>
                    <a:pt x="68543" y="62955"/>
                    <a:pt x="68231" y="62985"/>
                  </a:cubicBezTo>
                  <a:cubicBezTo>
                    <a:pt x="68397" y="63338"/>
                    <a:pt x="68569" y="63691"/>
                    <a:pt x="68749" y="64039"/>
                  </a:cubicBezTo>
                  <a:cubicBezTo>
                    <a:pt x="69053" y="64024"/>
                    <a:pt x="69361" y="64009"/>
                    <a:pt x="69665" y="63987"/>
                  </a:cubicBezTo>
                  <a:cubicBezTo>
                    <a:pt x="69492" y="63619"/>
                    <a:pt x="69323" y="63252"/>
                    <a:pt x="69166" y="62880"/>
                  </a:cubicBezTo>
                  <a:moveTo>
                    <a:pt x="70693" y="63904"/>
                  </a:moveTo>
                  <a:cubicBezTo>
                    <a:pt x="70524" y="63514"/>
                    <a:pt x="70363" y="63124"/>
                    <a:pt x="70209" y="62734"/>
                  </a:cubicBezTo>
                  <a:cubicBezTo>
                    <a:pt x="69890" y="62783"/>
                    <a:pt x="69571" y="62828"/>
                    <a:pt x="69252" y="62869"/>
                  </a:cubicBezTo>
                  <a:cubicBezTo>
                    <a:pt x="69413" y="63240"/>
                    <a:pt x="69582" y="63612"/>
                    <a:pt x="69759" y="63983"/>
                  </a:cubicBezTo>
                  <a:cubicBezTo>
                    <a:pt x="70070" y="63961"/>
                    <a:pt x="70381" y="63934"/>
                    <a:pt x="70693" y="63904"/>
                  </a:cubicBezTo>
                  <a:close/>
                  <a:moveTo>
                    <a:pt x="70749" y="64036"/>
                  </a:moveTo>
                  <a:cubicBezTo>
                    <a:pt x="70441" y="64066"/>
                    <a:pt x="70130" y="64092"/>
                    <a:pt x="69819" y="64115"/>
                  </a:cubicBezTo>
                  <a:cubicBezTo>
                    <a:pt x="69984" y="64456"/>
                    <a:pt x="70156" y="64797"/>
                    <a:pt x="70336" y="65135"/>
                  </a:cubicBezTo>
                  <a:cubicBezTo>
                    <a:pt x="70640" y="65131"/>
                    <a:pt x="70948" y="65120"/>
                    <a:pt x="71252" y="65109"/>
                  </a:cubicBezTo>
                  <a:cubicBezTo>
                    <a:pt x="71075" y="64752"/>
                    <a:pt x="70910" y="64396"/>
                    <a:pt x="70749" y="64036"/>
                  </a:cubicBezTo>
                  <a:close/>
                  <a:moveTo>
                    <a:pt x="72272" y="65053"/>
                  </a:moveTo>
                  <a:cubicBezTo>
                    <a:pt x="72104" y="64677"/>
                    <a:pt x="71938" y="64298"/>
                    <a:pt x="71785" y="63919"/>
                  </a:cubicBezTo>
                  <a:cubicBezTo>
                    <a:pt x="71469" y="63961"/>
                    <a:pt x="71154" y="63994"/>
                    <a:pt x="70835" y="64028"/>
                  </a:cubicBezTo>
                  <a:cubicBezTo>
                    <a:pt x="70997" y="64388"/>
                    <a:pt x="71166" y="64749"/>
                    <a:pt x="71342" y="65105"/>
                  </a:cubicBezTo>
                  <a:cubicBezTo>
                    <a:pt x="71650" y="65090"/>
                    <a:pt x="71961" y="65075"/>
                    <a:pt x="72272" y="65053"/>
                  </a:cubicBezTo>
                  <a:moveTo>
                    <a:pt x="72332" y="65180"/>
                  </a:moveTo>
                  <a:cubicBezTo>
                    <a:pt x="72021" y="65203"/>
                    <a:pt x="71713" y="65221"/>
                    <a:pt x="71406" y="65233"/>
                  </a:cubicBezTo>
                  <a:cubicBezTo>
                    <a:pt x="71571" y="65567"/>
                    <a:pt x="71743" y="65900"/>
                    <a:pt x="71923" y="66231"/>
                  </a:cubicBezTo>
                  <a:cubicBezTo>
                    <a:pt x="71991" y="66231"/>
                    <a:pt x="72062" y="66231"/>
                    <a:pt x="72134" y="66231"/>
                  </a:cubicBezTo>
                  <a:cubicBezTo>
                    <a:pt x="72366" y="66231"/>
                    <a:pt x="72599" y="66231"/>
                    <a:pt x="72831" y="66223"/>
                  </a:cubicBezTo>
                  <a:cubicBezTo>
                    <a:pt x="72659" y="65878"/>
                    <a:pt x="72490" y="65529"/>
                    <a:pt x="72332" y="65180"/>
                  </a:cubicBezTo>
                  <a:close/>
                  <a:moveTo>
                    <a:pt x="73848" y="66193"/>
                  </a:moveTo>
                  <a:cubicBezTo>
                    <a:pt x="73679" y="65829"/>
                    <a:pt x="73514" y="65465"/>
                    <a:pt x="73360" y="65098"/>
                  </a:cubicBezTo>
                  <a:cubicBezTo>
                    <a:pt x="73045" y="65128"/>
                    <a:pt x="72730" y="65154"/>
                    <a:pt x="72415" y="65176"/>
                  </a:cubicBezTo>
                  <a:cubicBezTo>
                    <a:pt x="72576" y="65525"/>
                    <a:pt x="72745" y="65874"/>
                    <a:pt x="72921" y="66223"/>
                  </a:cubicBezTo>
                  <a:cubicBezTo>
                    <a:pt x="73229" y="66216"/>
                    <a:pt x="73541" y="66208"/>
                    <a:pt x="73848" y="66193"/>
                  </a:cubicBezTo>
                  <a:close/>
                  <a:moveTo>
                    <a:pt x="73908" y="66321"/>
                  </a:moveTo>
                  <a:cubicBezTo>
                    <a:pt x="73601" y="66336"/>
                    <a:pt x="73293" y="66343"/>
                    <a:pt x="72985" y="66351"/>
                  </a:cubicBezTo>
                  <a:cubicBezTo>
                    <a:pt x="73154" y="66677"/>
                    <a:pt x="73327" y="67000"/>
                    <a:pt x="73503" y="67322"/>
                  </a:cubicBezTo>
                  <a:cubicBezTo>
                    <a:pt x="73807" y="67330"/>
                    <a:pt x="74107" y="67337"/>
                    <a:pt x="74411" y="67337"/>
                  </a:cubicBezTo>
                  <a:cubicBezTo>
                    <a:pt x="74238" y="67000"/>
                    <a:pt x="74070" y="66662"/>
                    <a:pt x="73908" y="66321"/>
                  </a:cubicBezTo>
                  <a:close/>
                  <a:moveTo>
                    <a:pt x="74572" y="67337"/>
                  </a:moveTo>
                  <a:cubicBezTo>
                    <a:pt x="74858" y="67337"/>
                    <a:pt x="75139" y="67334"/>
                    <a:pt x="75424" y="67330"/>
                  </a:cubicBezTo>
                  <a:cubicBezTo>
                    <a:pt x="75251" y="66974"/>
                    <a:pt x="75090" y="66621"/>
                    <a:pt x="74933" y="66261"/>
                  </a:cubicBezTo>
                  <a:cubicBezTo>
                    <a:pt x="74617" y="66283"/>
                    <a:pt x="74306" y="66302"/>
                    <a:pt x="73991" y="66317"/>
                  </a:cubicBezTo>
                  <a:cubicBezTo>
                    <a:pt x="74156" y="66658"/>
                    <a:pt x="74325" y="67000"/>
                    <a:pt x="74497" y="67337"/>
                  </a:cubicBezTo>
                  <a:cubicBezTo>
                    <a:pt x="74524" y="67337"/>
                    <a:pt x="74550" y="67337"/>
                    <a:pt x="74572" y="67337"/>
                  </a:cubicBezTo>
                  <a:moveTo>
                    <a:pt x="75484" y="67454"/>
                  </a:moveTo>
                  <a:cubicBezTo>
                    <a:pt x="75180" y="67461"/>
                    <a:pt x="74876" y="67465"/>
                    <a:pt x="74572" y="67465"/>
                  </a:cubicBezTo>
                  <a:lnTo>
                    <a:pt x="74572" y="67465"/>
                  </a:lnTo>
                  <a:lnTo>
                    <a:pt x="74565" y="67465"/>
                  </a:lnTo>
                  <a:cubicBezTo>
                    <a:pt x="74734" y="67784"/>
                    <a:pt x="74903" y="68099"/>
                    <a:pt x="75083" y="68414"/>
                  </a:cubicBezTo>
                  <a:cubicBezTo>
                    <a:pt x="75383" y="68429"/>
                    <a:pt x="75687" y="68441"/>
                    <a:pt x="75987" y="68448"/>
                  </a:cubicBezTo>
                  <a:cubicBezTo>
                    <a:pt x="75814" y="68118"/>
                    <a:pt x="75645" y="67788"/>
                    <a:pt x="75484" y="67454"/>
                  </a:cubicBezTo>
                  <a:close/>
                  <a:moveTo>
                    <a:pt x="76996" y="68459"/>
                  </a:moveTo>
                  <a:cubicBezTo>
                    <a:pt x="76824" y="68114"/>
                    <a:pt x="76658" y="67769"/>
                    <a:pt x="76501" y="67420"/>
                  </a:cubicBezTo>
                  <a:cubicBezTo>
                    <a:pt x="76189" y="67435"/>
                    <a:pt x="75878" y="67446"/>
                    <a:pt x="75567" y="67454"/>
                  </a:cubicBezTo>
                  <a:cubicBezTo>
                    <a:pt x="75728" y="67788"/>
                    <a:pt x="75897" y="68118"/>
                    <a:pt x="76073" y="68448"/>
                  </a:cubicBezTo>
                  <a:cubicBezTo>
                    <a:pt x="76381" y="68456"/>
                    <a:pt x="76688" y="68459"/>
                    <a:pt x="76996" y="68459"/>
                  </a:cubicBezTo>
                  <a:moveTo>
                    <a:pt x="77056" y="68583"/>
                  </a:moveTo>
                  <a:lnTo>
                    <a:pt x="77034" y="68583"/>
                  </a:lnTo>
                  <a:lnTo>
                    <a:pt x="77034" y="68583"/>
                  </a:lnTo>
                  <a:cubicBezTo>
                    <a:pt x="76734" y="68583"/>
                    <a:pt x="76437" y="68579"/>
                    <a:pt x="76141" y="68576"/>
                  </a:cubicBezTo>
                  <a:cubicBezTo>
                    <a:pt x="76310" y="68887"/>
                    <a:pt x="76482" y="69198"/>
                    <a:pt x="76658" y="69506"/>
                  </a:cubicBezTo>
                  <a:cubicBezTo>
                    <a:pt x="76959" y="69525"/>
                    <a:pt x="77263" y="69540"/>
                    <a:pt x="77563" y="69555"/>
                  </a:cubicBezTo>
                  <a:cubicBezTo>
                    <a:pt x="77386" y="69232"/>
                    <a:pt x="77218" y="68910"/>
                    <a:pt x="77056" y="68583"/>
                  </a:cubicBezTo>
                  <a:close/>
                  <a:moveTo>
                    <a:pt x="78565" y="69585"/>
                  </a:moveTo>
                  <a:cubicBezTo>
                    <a:pt x="78392" y="69247"/>
                    <a:pt x="78227" y="68910"/>
                    <a:pt x="78069" y="68572"/>
                  </a:cubicBezTo>
                  <a:cubicBezTo>
                    <a:pt x="77758" y="68579"/>
                    <a:pt x="77446" y="68583"/>
                    <a:pt x="77139" y="68583"/>
                  </a:cubicBezTo>
                  <a:cubicBezTo>
                    <a:pt x="77300" y="68910"/>
                    <a:pt x="77469" y="69232"/>
                    <a:pt x="77645" y="69559"/>
                  </a:cubicBezTo>
                  <a:cubicBezTo>
                    <a:pt x="77953" y="69570"/>
                    <a:pt x="78257" y="69577"/>
                    <a:pt x="78565" y="69585"/>
                  </a:cubicBezTo>
                  <a:close/>
                  <a:moveTo>
                    <a:pt x="78628" y="69709"/>
                  </a:moveTo>
                  <a:cubicBezTo>
                    <a:pt x="78321" y="69701"/>
                    <a:pt x="78020" y="69694"/>
                    <a:pt x="77713" y="69682"/>
                  </a:cubicBezTo>
                  <a:cubicBezTo>
                    <a:pt x="77882" y="69986"/>
                    <a:pt x="78058" y="70294"/>
                    <a:pt x="78234" y="70594"/>
                  </a:cubicBezTo>
                  <a:cubicBezTo>
                    <a:pt x="78534" y="70620"/>
                    <a:pt x="78835" y="70639"/>
                    <a:pt x="79135" y="70658"/>
                  </a:cubicBezTo>
                  <a:cubicBezTo>
                    <a:pt x="78958" y="70343"/>
                    <a:pt x="78790" y="70028"/>
                    <a:pt x="78628" y="69709"/>
                  </a:cubicBezTo>
                  <a:close/>
                  <a:moveTo>
                    <a:pt x="80133" y="70707"/>
                  </a:moveTo>
                  <a:cubicBezTo>
                    <a:pt x="79960" y="70377"/>
                    <a:pt x="79795" y="70050"/>
                    <a:pt x="79638" y="69716"/>
                  </a:cubicBezTo>
                  <a:cubicBezTo>
                    <a:pt x="79593" y="69716"/>
                    <a:pt x="79551" y="69716"/>
                    <a:pt x="79510" y="69716"/>
                  </a:cubicBezTo>
                  <a:lnTo>
                    <a:pt x="79510" y="69716"/>
                  </a:lnTo>
                  <a:cubicBezTo>
                    <a:pt x="79240" y="69716"/>
                    <a:pt x="78973" y="69716"/>
                    <a:pt x="78707" y="69709"/>
                  </a:cubicBezTo>
                  <a:cubicBezTo>
                    <a:pt x="78872" y="70028"/>
                    <a:pt x="79041" y="70347"/>
                    <a:pt x="79217" y="70662"/>
                  </a:cubicBezTo>
                  <a:cubicBezTo>
                    <a:pt x="79521" y="70681"/>
                    <a:pt x="79829" y="70696"/>
                    <a:pt x="80133" y="70707"/>
                  </a:cubicBezTo>
                  <a:moveTo>
                    <a:pt x="80197" y="70831"/>
                  </a:moveTo>
                  <a:cubicBezTo>
                    <a:pt x="79893" y="70819"/>
                    <a:pt x="79589" y="70804"/>
                    <a:pt x="79285" y="70786"/>
                  </a:cubicBezTo>
                  <a:cubicBezTo>
                    <a:pt x="79454" y="71086"/>
                    <a:pt x="79630" y="71386"/>
                    <a:pt x="79810" y="71682"/>
                  </a:cubicBezTo>
                  <a:cubicBezTo>
                    <a:pt x="80107" y="71712"/>
                    <a:pt x="80407" y="71739"/>
                    <a:pt x="80707" y="71761"/>
                  </a:cubicBezTo>
                  <a:cubicBezTo>
                    <a:pt x="80531" y="71453"/>
                    <a:pt x="80362" y="71142"/>
                    <a:pt x="80197" y="70831"/>
                  </a:cubicBezTo>
                  <a:close/>
                  <a:moveTo>
                    <a:pt x="81701" y="71829"/>
                  </a:moveTo>
                  <a:cubicBezTo>
                    <a:pt x="81529" y="71506"/>
                    <a:pt x="81364" y="71180"/>
                    <a:pt x="81202" y="70857"/>
                  </a:cubicBezTo>
                  <a:cubicBezTo>
                    <a:pt x="80891" y="70853"/>
                    <a:pt x="80583" y="70842"/>
                    <a:pt x="80275" y="70831"/>
                  </a:cubicBezTo>
                  <a:cubicBezTo>
                    <a:pt x="80441" y="71146"/>
                    <a:pt x="80609" y="71457"/>
                    <a:pt x="80786" y="71769"/>
                  </a:cubicBezTo>
                  <a:cubicBezTo>
                    <a:pt x="81090" y="71791"/>
                    <a:pt x="81397" y="71810"/>
                    <a:pt x="81701" y="71829"/>
                  </a:cubicBezTo>
                  <a:close/>
                  <a:moveTo>
                    <a:pt x="81765" y="71949"/>
                  </a:moveTo>
                  <a:cubicBezTo>
                    <a:pt x="81461" y="71930"/>
                    <a:pt x="81161" y="71911"/>
                    <a:pt x="80857" y="71889"/>
                  </a:cubicBezTo>
                  <a:cubicBezTo>
                    <a:pt x="81026" y="72185"/>
                    <a:pt x="81202" y="72478"/>
                    <a:pt x="81382" y="72770"/>
                  </a:cubicBezTo>
                  <a:cubicBezTo>
                    <a:pt x="81679" y="72804"/>
                    <a:pt x="81979" y="72834"/>
                    <a:pt x="82279" y="72864"/>
                  </a:cubicBezTo>
                  <a:cubicBezTo>
                    <a:pt x="82103" y="72560"/>
                    <a:pt x="81930" y="72253"/>
                    <a:pt x="81765" y="71949"/>
                  </a:cubicBezTo>
                  <a:close/>
                  <a:moveTo>
                    <a:pt x="83266" y="72943"/>
                  </a:moveTo>
                  <a:cubicBezTo>
                    <a:pt x="83093" y="72628"/>
                    <a:pt x="82924" y="72309"/>
                    <a:pt x="82763" y="71994"/>
                  </a:cubicBezTo>
                  <a:cubicBezTo>
                    <a:pt x="82455" y="71982"/>
                    <a:pt x="82148" y="71967"/>
                    <a:pt x="81840" y="71952"/>
                  </a:cubicBezTo>
                  <a:cubicBezTo>
                    <a:pt x="82009" y="72260"/>
                    <a:pt x="82181" y="72564"/>
                    <a:pt x="82358" y="72872"/>
                  </a:cubicBezTo>
                  <a:cubicBezTo>
                    <a:pt x="82658" y="72898"/>
                    <a:pt x="82962" y="72920"/>
                    <a:pt x="83266" y="72943"/>
                  </a:cubicBezTo>
                  <a:close/>
                  <a:moveTo>
                    <a:pt x="83333" y="73063"/>
                  </a:moveTo>
                  <a:cubicBezTo>
                    <a:pt x="83029" y="73041"/>
                    <a:pt x="82729" y="73018"/>
                    <a:pt x="82425" y="72992"/>
                  </a:cubicBezTo>
                  <a:cubicBezTo>
                    <a:pt x="82598" y="73281"/>
                    <a:pt x="82774" y="73573"/>
                    <a:pt x="82951" y="73858"/>
                  </a:cubicBezTo>
                  <a:cubicBezTo>
                    <a:pt x="83251" y="73896"/>
                    <a:pt x="83547" y="73930"/>
                    <a:pt x="83844" y="73964"/>
                  </a:cubicBezTo>
                  <a:cubicBezTo>
                    <a:pt x="83671" y="73663"/>
                    <a:pt x="83498" y="73363"/>
                    <a:pt x="83333" y="73063"/>
                  </a:cubicBezTo>
                  <a:close/>
                  <a:moveTo>
                    <a:pt x="84834" y="74057"/>
                  </a:moveTo>
                  <a:cubicBezTo>
                    <a:pt x="84658" y="73750"/>
                    <a:pt x="84493" y="73434"/>
                    <a:pt x="84328" y="73123"/>
                  </a:cubicBezTo>
                  <a:cubicBezTo>
                    <a:pt x="84020" y="73108"/>
                    <a:pt x="83712" y="73089"/>
                    <a:pt x="83405" y="73067"/>
                  </a:cubicBezTo>
                  <a:cubicBezTo>
                    <a:pt x="83573" y="73371"/>
                    <a:pt x="83746" y="73671"/>
                    <a:pt x="83922" y="73971"/>
                  </a:cubicBezTo>
                  <a:cubicBezTo>
                    <a:pt x="84226" y="74001"/>
                    <a:pt x="84530" y="74031"/>
                    <a:pt x="84834" y="74057"/>
                  </a:cubicBezTo>
                  <a:close/>
                  <a:moveTo>
                    <a:pt x="84898" y="74177"/>
                  </a:moveTo>
                  <a:cubicBezTo>
                    <a:pt x="84598" y="74151"/>
                    <a:pt x="84294" y="74121"/>
                    <a:pt x="83994" y="74091"/>
                  </a:cubicBezTo>
                  <a:cubicBezTo>
                    <a:pt x="84166" y="74376"/>
                    <a:pt x="84339" y="74661"/>
                    <a:pt x="84519" y="74947"/>
                  </a:cubicBezTo>
                  <a:cubicBezTo>
                    <a:pt x="84819" y="74988"/>
                    <a:pt x="85116" y="75025"/>
                    <a:pt x="85416" y="75063"/>
                  </a:cubicBezTo>
                  <a:cubicBezTo>
                    <a:pt x="85239" y="74766"/>
                    <a:pt x="85067" y="74474"/>
                    <a:pt x="84898" y="74177"/>
                  </a:cubicBezTo>
                  <a:moveTo>
                    <a:pt x="86387" y="75168"/>
                  </a:moveTo>
                  <a:cubicBezTo>
                    <a:pt x="86215" y="74864"/>
                    <a:pt x="86046" y="74560"/>
                    <a:pt x="85881" y="74252"/>
                  </a:cubicBezTo>
                  <a:cubicBezTo>
                    <a:pt x="85577" y="74230"/>
                    <a:pt x="85273" y="74207"/>
                    <a:pt x="84973" y="74181"/>
                  </a:cubicBezTo>
                  <a:cubicBezTo>
                    <a:pt x="85138" y="74481"/>
                    <a:pt x="85311" y="74774"/>
                    <a:pt x="85491" y="75070"/>
                  </a:cubicBezTo>
                  <a:cubicBezTo>
                    <a:pt x="85787" y="75108"/>
                    <a:pt x="86087" y="75138"/>
                    <a:pt x="86387" y="75168"/>
                  </a:cubicBezTo>
                  <a:close/>
                  <a:moveTo>
                    <a:pt x="86973" y="76158"/>
                  </a:moveTo>
                  <a:cubicBezTo>
                    <a:pt x="86796" y="75870"/>
                    <a:pt x="86624" y="75581"/>
                    <a:pt x="86455" y="75288"/>
                  </a:cubicBezTo>
                  <a:cubicBezTo>
                    <a:pt x="86155" y="75258"/>
                    <a:pt x="85858" y="75224"/>
                    <a:pt x="85562" y="75190"/>
                  </a:cubicBezTo>
                  <a:cubicBezTo>
                    <a:pt x="85735" y="75472"/>
                    <a:pt x="85911" y="75753"/>
                    <a:pt x="86091" y="76035"/>
                  </a:cubicBezTo>
                  <a:cubicBezTo>
                    <a:pt x="86384" y="76080"/>
                    <a:pt x="86680" y="76121"/>
                    <a:pt x="86973" y="76158"/>
                  </a:cubicBezTo>
                  <a:close/>
                  <a:moveTo>
                    <a:pt x="87048" y="76275"/>
                  </a:moveTo>
                  <a:cubicBezTo>
                    <a:pt x="86751" y="76237"/>
                    <a:pt x="86462" y="76196"/>
                    <a:pt x="86170" y="76155"/>
                  </a:cubicBezTo>
                  <a:cubicBezTo>
                    <a:pt x="86342" y="76421"/>
                    <a:pt x="86523" y="76691"/>
                    <a:pt x="86706" y="76958"/>
                  </a:cubicBezTo>
                  <a:cubicBezTo>
                    <a:pt x="86995" y="77010"/>
                    <a:pt x="87284" y="77059"/>
                    <a:pt x="87573" y="77108"/>
                  </a:cubicBezTo>
                  <a:cubicBezTo>
                    <a:pt x="87393" y="76830"/>
                    <a:pt x="87217" y="76556"/>
                    <a:pt x="87048" y="76275"/>
                  </a:cubicBezTo>
                  <a:close/>
                  <a:moveTo>
                    <a:pt x="88545" y="77258"/>
                  </a:moveTo>
                  <a:cubicBezTo>
                    <a:pt x="88369" y="76973"/>
                    <a:pt x="88196" y="76684"/>
                    <a:pt x="88023" y="76395"/>
                  </a:cubicBezTo>
                  <a:cubicBezTo>
                    <a:pt x="87723" y="76361"/>
                    <a:pt x="87419" y="76324"/>
                    <a:pt x="87119" y="76286"/>
                  </a:cubicBezTo>
                  <a:cubicBezTo>
                    <a:pt x="87292" y="76564"/>
                    <a:pt x="87468" y="76841"/>
                    <a:pt x="87652" y="77119"/>
                  </a:cubicBezTo>
                  <a:cubicBezTo>
                    <a:pt x="87948" y="77168"/>
                    <a:pt x="88248" y="77213"/>
                    <a:pt x="88545" y="77258"/>
                  </a:cubicBezTo>
                  <a:moveTo>
                    <a:pt x="88620" y="77374"/>
                  </a:moveTo>
                  <a:cubicBezTo>
                    <a:pt x="88324" y="77329"/>
                    <a:pt x="88023" y="77284"/>
                    <a:pt x="87731" y="77239"/>
                  </a:cubicBezTo>
                  <a:cubicBezTo>
                    <a:pt x="87907" y="77505"/>
                    <a:pt x="88087" y="77768"/>
                    <a:pt x="88271" y="78031"/>
                  </a:cubicBezTo>
                  <a:cubicBezTo>
                    <a:pt x="88564" y="78087"/>
                    <a:pt x="88856" y="78143"/>
                    <a:pt x="89149" y="78192"/>
                  </a:cubicBezTo>
                  <a:cubicBezTo>
                    <a:pt x="88969" y="77922"/>
                    <a:pt x="88793" y="77648"/>
                    <a:pt x="88620" y="77374"/>
                  </a:cubicBezTo>
                  <a:close/>
                  <a:moveTo>
                    <a:pt x="90121" y="78297"/>
                  </a:moveTo>
                  <a:cubicBezTo>
                    <a:pt x="89941" y="78072"/>
                    <a:pt x="89764" y="77787"/>
                    <a:pt x="89595" y="77505"/>
                  </a:cubicBezTo>
                  <a:cubicBezTo>
                    <a:pt x="89292" y="77468"/>
                    <a:pt x="88991" y="77427"/>
                    <a:pt x="88691" y="77382"/>
                  </a:cubicBezTo>
                  <a:cubicBezTo>
                    <a:pt x="88864" y="77659"/>
                    <a:pt x="89044" y="77933"/>
                    <a:pt x="89224" y="78207"/>
                  </a:cubicBezTo>
                  <a:cubicBezTo>
                    <a:pt x="89520" y="78260"/>
                    <a:pt x="89821" y="78308"/>
                    <a:pt x="90121" y="78297"/>
                  </a:cubicBezTo>
                  <a:close/>
                  <a:moveTo>
                    <a:pt x="90192" y="78470"/>
                  </a:moveTo>
                  <a:cubicBezTo>
                    <a:pt x="89896" y="78421"/>
                    <a:pt x="89599" y="78376"/>
                    <a:pt x="89303" y="78323"/>
                  </a:cubicBezTo>
                  <a:cubicBezTo>
                    <a:pt x="89479" y="78586"/>
                    <a:pt x="89659" y="78849"/>
                    <a:pt x="89847" y="79111"/>
                  </a:cubicBezTo>
                  <a:cubicBezTo>
                    <a:pt x="90139" y="79168"/>
                    <a:pt x="90432" y="79224"/>
                    <a:pt x="90725" y="79280"/>
                  </a:cubicBezTo>
                  <a:cubicBezTo>
                    <a:pt x="90545" y="79010"/>
                    <a:pt x="90365" y="78740"/>
                    <a:pt x="90192" y="78470"/>
                  </a:cubicBezTo>
                  <a:close/>
                  <a:moveTo>
                    <a:pt x="90263" y="78481"/>
                  </a:moveTo>
                  <a:cubicBezTo>
                    <a:pt x="90436" y="78751"/>
                    <a:pt x="90616" y="79025"/>
                    <a:pt x="90800" y="79295"/>
                  </a:cubicBezTo>
                  <a:cubicBezTo>
                    <a:pt x="91096" y="79348"/>
                    <a:pt x="91393" y="79400"/>
                    <a:pt x="91693" y="79453"/>
                  </a:cubicBezTo>
                  <a:cubicBezTo>
                    <a:pt x="91513" y="79171"/>
                    <a:pt x="91336" y="78894"/>
                    <a:pt x="91164" y="78612"/>
                  </a:cubicBezTo>
                  <a:cubicBezTo>
                    <a:pt x="90864" y="78571"/>
                    <a:pt x="90560" y="78526"/>
                    <a:pt x="90263" y="78481"/>
                  </a:cubicBezTo>
                  <a:close/>
                  <a:moveTo>
                    <a:pt x="89663" y="77513"/>
                  </a:moveTo>
                  <a:cubicBezTo>
                    <a:pt x="89832" y="77798"/>
                    <a:pt x="90008" y="78083"/>
                    <a:pt x="90188" y="78365"/>
                  </a:cubicBezTo>
                  <a:cubicBezTo>
                    <a:pt x="90492" y="78413"/>
                    <a:pt x="90792" y="78458"/>
                    <a:pt x="91096" y="78500"/>
                  </a:cubicBezTo>
                  <a:cubicBezTo>
                    <a:pt x="90920" y="78207"/>
                    <a:pt x="90747" y="77914"/>
                    <a:pt x="90578" y="77622"/>
                  </a:cubicBezTo>
                  <a:cubicBezTo>
                    <a:pt x="90275" y="77588"/>
                    <a:pt x="89967" y="77550"/>
                    <a:pt x="89663" y="77513"/>
                  </a:cubicBezTo>
                  <a:close/>
                  <a:moveTo>
                    <a:pt x="90068" y="76590"/>
                  </a:moveTo>
                  <a:cubicBezTo>
                    <a:pt x="90233" y="76901"/>
                    <a:pt x="90402" y="77209"/>
                    <a:pt x="90578" y="77513"/>
                  </a:cubicBezTo>
                  <a:cubicBezTo>
                    <a:pt x="90890" y="77550"/>
                    <a:pt x="91201" y="77580"/>
                    <a:pt x="91513" y="77610"/>
                  </a:cubicBezTo>
                  <a:cubicBezTo>
                    <a:pt x="91344" y="77292"/>
                    <a:pt x="91179" y="76976"/>
                    <a:pt x="91017" y="76657"/>
                  </a:cubicBezTo>
                  <a:cubicBezTo>
                    <a:pt x="90702" y="76635"/>
                    <a:pt x="90383" y="76616"/>
                    <a:pt x="90068" y="76590"/>
                  </a:cubicBezTo>
                  <a:close/>
                  <a:moveTo>
                    <a:pt x="90481" y="75543"/>
                  </a:moveTo>
                  <a:cubicBezTo>
                    <a:pt x="90158" y="75532"/>
                    <a:pt x="89836" y="75521"/>
                    <a:pt x="89517" y="75506"/>
                  </a:cubicBezTo>
                  <a:cubicBezTo>
                    <a:pt x="89674" y="75832"/>
                    <a:pt x="89839" y="76155"/>
                    <a:pt x="90012" y="76477"/>
                  </a:cubicBezTo>
                  <a:cubicBezTo>
                    <a:pt x="90327" y="76504"/>
                    <a:pt x="90646" y="76526"/>
                    <a:pt x="90961" y="76545"/>
                  </a:cubicBezTo>
                  <a:cubicBezTo>
                    <a:pt x="90796" y="76211"/>
                    <a:pt x="90635" y="75877"/>
                    <a:pt x="90481" y="75543"/>
                  </a:cubicBezTo>
                  <a:moveTo>
                    <a:pt x="129311" y="12374"/>
                  </a:moveTo>
                  <a:cubicBezTo>
                    <a:pt x="135569" y="12374"/>
                    <a:pt x="141253" y="12874"/>
                    <a:pt x="145872" y="13947"/>
                  </a:cubicBezTo>
                  <a:cubicBezTo>
                    <a:pt x="150494" y="15016"/>
                    <a:pt x="154055" y="16656"/>
                    <a:pt x="156062" y="18948"/>
                  </a:cubicBezTo>
                  <a:cubicBezTo>
                    <a:pt x="158130" y="21300"/>
                    <a:pt x="159057" y="23998"/>
                    <a:pt x="159057" y="26898"/>
                  </a:cubicBezTo>
                  <a:cubicBezTo>
                    <a:pt x="159057" y="32144"/>
                    <a:pt x="156032" y="38046"/>
                    <a:pt x="151241" y="43824"/>
                  </a:cubicBezTo>
                  <a:cubicBezTo>
                    <a:pt x="146450" y="49606"/>
                    <a:pt x="139884" y="55267"/>
                    <a:pt x="132792" y="60017"/>
                  </a:cubicBezTo>
                  <a:cubicBezTo>
                    <a:pt x="119533" y="68943"/>
                    <a:pt x="104206" y="74267"/>
                    <a:pt x="90012" y="74372"/>
                  </a:cubicBezTo>
                  <a:cubicBezTo>
                    <a:pt x="90162" y="74725"/>
                    <a:pt x="90320" y="75082"/>
                    <a:pt x="90481" y="75434"/>
                  </a:cubicBezTo>
                  <a:cubicBezTo>
                    <a:pt x="91032" y="75449"/>
                    <a:pt x="91588" y="75457"/>
                    <a:pt x="92143" y="75457"/>
                  </a:cubicBezTo>
                  <a:cubicBezTo>
                    <a:pt x="106776" y="75457"/>
                    <a:pt x="122636" y="70121"/>
                    <a:pt x="136128" y="61117"/>
                  </a:cubicBezTo>
                  <a:cubicBezTo>
                    <a:pt x="143332" y="56333"/>
                    <a:pt x="149947" y="50600"/>
                    <a:pt x="154761" y="44724"/>
                  </a:cubicBezTo>
                  <a:cubicBezTo>
                    <a:pt x="159574" y="38849"/>
                    <a:pt x="162583" y="32830"/>
                    <a:pt x="162583" y="27480"/>
                  </a:cubicBezTo>
                  <a:cubicBezTo>
                    <a:pt x="162583" y="24430"/>
                    <a:pt x="161608" y="21601"/>
                    <a:pt x="159436" y="19124"/>
                  </a:cubicBezTo>
                  <a:cubicBezTo>
                    <a:pt x="157304" y="16689"/>
                    <a:pt x="153511" y="14926"/>
                    <a:pt x="148600" y="13778"/>
                  </a:cubicBezTo>
                  <a:cubicBezTo>
                    <a:pt x="143685" y="12626"/>
                    <a:pt x="137651" y="12089"/>
                    <a:pt x="131036" y="12089"/>
                  </a:cubicBezTo>
                  <a:cubicBezTo>
                    <a:pt x="127603" y="12089"/>
                    <a:pt x="124013" y="12232"/>
                    <a:pt x="120339" y="12513"/>
                  </a:cubicBezTo>
                  <a:cubicBezTo>
                    <a:pt x="120212" y="12581"/>
                    <a:pt x="120081" y="12648"/>
                    <a:pt x="119953" y="12712"/>
                  </a:cubicBezTo>
                  <a:cubicBezTo>
                    <a:pt x="123169" y="12491"/>
                    <a:pt x="126305" y="12374"/>
                    <a:pt x="129311" y="12374"/>
                  </a:cubicBezTo>
                  <a:close/>
                  <a:moveTo>
                    <a:pt x="119338" y="13035"/>
                  </a:moveTo>
                  <a:cubicBezTo>
                    <a:pt x="122174" y="12855"/>
                    <a:pt x="124932" y="12761"/>
                    <a:pt x="127577" y="12761"/>
                  </a:cubicBezTo>
                  <a:cubicBezTo>
                    <a:pt x="133472" y="12761"/>
                    <a:pt x="138799" y="13222"/>
                    <a:pt x="143118" y="14213"/>
                  </a:cubicBezTo>
                  <a:cubicBezTo>
                    <a:pt x="147440" y="15207"/>
                    <a:pt x="150750" y="16723"/>
                    <a:pt x="152614" y="18850"/>
                  </a:cubicBezTo>
                  <a:lnTo>
                    <a:pt x="152614" y="18850"/>
                  </a:lnTo>
                  <a:cubicBezTo>
                    <a:pt x="154558" y="21060"/>
                    <a:pt x="155432" y="23600"/>
                    <a:pt x="155432" y="26332"/>
                  </a:cubicBezTo>
                  <a:cubicBezTo>
                    <a:pt x="155428" y="31423"/>
                    <a:pt x="152404" y="37190"/>
                    <a:pt x="147643" y="42863"/>
                  </a:cubicBezTo>
                  <a:cubicBezTo>
                    <a:pt x="142878" y="48536"/>
                    <a:pt x="136376" y="54115"/>
                    <a:pt x="129401" y="58828"/>
                  </a:cubicBezTo>
                  <a:cubicBezTo>
                    <a:pt x="116903" y="67315"/>
                    <a:pt x="102780" y="72553"/>
                    <a:pt x="89517" y="73138"/>
                  </a:cubicBezTo>
                  <a:cubicBezTo>
                    <a:pt x="89659" y="73513"/>
                    <a:pt x="89809" y="73888"/>
                    <a:pt x="89967" y="74260"/>
                  </a:cubicBezTo>
                  <a:cubicBezTo>
                    <a:pt x="104146" y="74166"/>
                    <a:pt x="119469" y="68850"/>
                    <a:pt x="132729" y="59924"/>
                  </a:cubicBezTo>
                  <a:cubicBezTo>
                    <a:pt x="139816" y="55177"/>
                    <a:pt x="146371" y="49523"/>
                    <a:pt x="151155" y="43752"/>
                  </a:cubicBezTo>
                  <a:cubicBezTo>
                    <a:pt x="155939" y="37986"/>
                    <a:pt x="158944" y="32099"/>
                    <a:pt x="158944" y="26898"/>
                  </a:cubicBezTo>
                  <a:cubicBezTo>
                    <a:pt x="158944" y="24024"/>
                    <a:pt x="158025" y="21357"/>
                    <a:pt x="155980" y="19023"/>
                  </a:cubicBezTo>
                  <a:cubicBezTo>
                    <a:pt x="153995" y="16761"/>
                    <a:pt x="150457" y="15121"/>
                    <a:pt x="145846" y="14055"/>
                  </a:cubicBezTo>
                  <a:cubicBezTo>
                    <a:pt x="141238" y="12986"/>
                    <a:pt x="135561" y="12487"/>
                    <a:pt x="129311" y="12487"/>
                  </a:cubicBezTo>
                  <a:cubicBezTo>
                    <a:pt x="126226" y="12487"/>
                    <a:pt x="123007" y="12607"/>
                    <a:pt x="119702" y="12843"/>
                  </a:cubicBezTo>
                  <a:cubicBezTo>
                    <a:pt x="119582" y="12907"/>
                    <a:pt x="119462" y="12971"/>
                    <a:pt x="119338" y="13035"/>
                  </a:cubicBezTo>
                  <a:close/>
                  <a:moveTo>
                    <a:pt x="119225" y="13042"/>
                  </a:moveTo>
                  <a:cubicBezTo>
                    <a:pt x="119345" y="12979"/>
                    <a:pt x="119465" y="12915"/>
                    <a:pt x="119585" y="12851"/>
                  </a:cubicBezTo>
                  <a:cubicBezTo>
                    <a:pt x="119188" y="12881"/>
                    <a:pt x="118790" y="12911"/>
                    <a:pt x="118388" y="12941"/>
                  </a:cubicBezTo>
                  <a:cubicBezTo>
                    <a:pt x="118268" y="13001"/>
                    <a:pt x="118152" y="13061"/>
                    <a:pt x="118036" y="13121"/>
                  </a:cubicBezTo>
                  <a:cubicBezTo>
                    <a:pt x="118433" y="13095"/>
                    <a:pt x="118831" y="13069"/>
                    <a:pt x="119225" y="13042"/>
                  </a:cubicBezTo>
                  <a:close/>
                  <a:moveTo>
                    <a:pt x="118640" y="13354"/>
                  </a:moveTo>
                  <a:cubicBezTo>
                    <a:pt x="118752" y="13294"/>
                    <a:pt x="118865" y="13234"/>
                    <a:pt x="118977" y="13174"/>
                  </a:cubicBezTo>
                  <a:cubicBezTo>
                    <a:pt x="118580" y="13200"/>
                    <a:pt x="118178" y="13226"/>
                    <a:pt x="117777" y="13256"/>
                  </a:cubicBezTo>
                  <a:cubicBezTo>
                    <a:pt x="117668" y="13312"/>
                    <a:pt x="117555" y="13373"/>
                    <a:pt x="117447" y="13429"/>
                  </a:cubicBezTo>
                  <a:cubicBezTo>
                    <a:pt x="117848" y="13403"/>
                    <a:pt x="118242" y="13376"/>
                    <a:pt x="118640" y="13354"/>
                  </a:cubicBezTo>
                  <a:moveTo>
                    <a:pt x="116888" y="13725"/>
                  </a:moveTo>
                  <a:cubicBezTo>
                    <a:pt x="117285" y="13703"/>
                    <a:pt x="117683" y="13680"/>
                    <a:pt x="118081" y="13661"/>
                  </a:cubicBezTo>
                  <a:cubicBezTo>
                    <a:pt x="118186" y="13601"/>
                    <a:pt x="118291" y="13545"/>
                    <a:pt x="118396" y="13485"/>
                  </a:cubicBezTo>
                  <a:cubicBezTo>
                    <a:pt x="117998" y="13511"/>
                    <a:pt x="117597" y="13538"/>
                    <a:pt x="117195" y="13564"/>
                  </a:cubicBezTo>
                  <a:cubicBezTo>
                    <a:pt x="117090" y="13616"/>
                    <a:pt x="116989" y="13673"/>
                    <a:pt x="116888" y="13725"/>
                  </a:cubicBezTo>
                  <a:close/>
                  <a:moveTo>
                    <a:pt x="116768" y="13733"/>
                  </a:moveTo>
                  <a:cubicBezTo>
                    <a:pt x="116869" y="13680"/>
                    <a:pt x="116970" y="13628"/>
                    <a:pt x="117071" y="13571"/>
                  </a:cubicBezTo>
                  <a:cubicBezTo>
                    <a:pt x="116674" y="13598"/>
                    <a:pt x="116276" y="13628"/>
                    <a:pt x="115875" y="13661"/>
                  </a:cubicBezTo>
                  <a:cubicBezTo>
                    <a:pt x="115777" y="13710"/>
                    <a:pt x="115683" y="13759"/>
                    <a:pt x="115586" y="13812"/>
                  </a:cubicBezTo>
                  <a:cubicBezTo>
                    <a:pt x="115980" y="13785"/>
                    <a:pt x="116377" y="13759"/>
                    <a:pt x="116768" y="13733"/>
                  </a:cubicBezTo>
                  <a:close/>
                  <a:moveTo>
                    <a:pt x="116239" y="14022"/>
                  </a:moveTo>
                  <a:cubicBezTo>
                    <a:pt x="116329" y="13973"/>
                    <a:pt x="116426" y="13920"/>
                    <a:pt x="116516" y="13868"/>
                  </a:cubicBezTo>
                  <a:cubicBezTo>
                    <a:pt x="116118" y="13894"/>
                    <a:pt x="115721" y="13920"/>
                    <a:pt x="115319" y="13950"/>
                  </a:cubicBezTo>
                  <a:cubicBezTo>
                    <a:pt x="115229" y="13999"/>
                    <a:pt x="115143" y="14044"/>
                    <a:pt x="115053" y="14093"/>
                  </a:cubicBezTo>
                  <a:cubicBezTo>
                    <a:pt x="115451" y="14067"/>
                    <a:pt x="115845" y="14044"/>
                    <a:pt x="116239" y="14022"/>
                  </a:cubicBezTo>
                  <a:close/>
                  <a:moveTo>
                    <a:pt x="114546" y="14363"/>
                  </a:moveTo>
                  <a:cubicBezTo>
                    <a:pt x="114944" y="14341"/>
                    <a:pt x="115338" y="14322"/>
                    <a:pt x="115728" y="14303"/>
                  </a:cubicBezTo>
                  <a:cubicBezTo>
                    <a:pt x="115815" y="14254"/>
                    <a:pt x="115905" y="14205"/>
                    <a:pt x="115991" y="14157"/>
                  </a:cubicBezTo>
                  <a:cubicBezTo>
                    <a:pt x="115593" y="14179"/>
                    <a:pt x="115192" y="14205"/>
                    <a:pt x="114790" y="14232"/>
                  </a:cubicBezTo>
                  <a:cubicBezTo>
                    <a:pt x="114711" y="14277"/>
                    <a:pt x="114629" y="14318"/>
                    <a:pt x="114546" y="14363"/>
                  </a:cubicBezTo>
                  <a:close/>
                  <a:moveTo>
                    <a:pt x="114426" y="14371"/>
                  </a:moveTo>
                  <a:cubicBezTo>
                    <a:pt x="114505" y="14326"/>
                    <a:pt x="114584" y="14284"/>
                    <a:pt x="114666" y="14239"/>
                  </a:cubicBezTo>
                  <a:cubicBezTo>
                    <a:pt x="114272" y="14265"/>
                    <a:pt x="113875" y="14292"/>
                    <a:pt x="113473" y="14322"/>
                  </a:cubicBezTo>
                  <a:cubicBezTo>
                    <a:pt x="113398" y="14363"/>
                    <a:pt x="113323" y="14404"/>
                    <a:pt x="113248" y="14442"/>
                  </a:cubicBezTo>
                  <a:cubicBezTo>
                    <a:pt x="113642" y="14416"/>
                    <a:pt x="114036" y="14393"/>
                    <a:pt x="114426" y="14371"/>
                  </a:cubicBezTo>
                  <a:close/>
                  <a:moveTo>
                    <a:pt x="113950" y="14629"/>
                  </a:moveTo>
                  <a:cubicBezTo>
                    <a:pt x="114021" y="14592"/>
                    <a:pt x="114096" y="14551"/>
                    <a:pt x="114167" y="14509"/>
                  </a:cubicBezTo>
                  <a:cubicBezTo>
                    <a:pt x="113773" y="14532"/>
                    <a:pt x="113379" y="14558"/>
                    <a:pt x="112978" y="14584"/>
                  </a:cubicBezTo>
                  <a:cubicBezTo>
                    <a:pt x="112914" y="14622"/>
                    <a:pt x="112843" y="14659"/>
                    <a:pt x="112775" y="14693"/>
                  </a:cubicBezTo>
                  <a:cubicBezTo>
                    <a:pt x="113169" y="14671"/>
                    <a:pt x="113560" y="14648"/>
                    <a:pt x="113950" y="14629"/>
                  </a:cubicBezTo>
                  <a:close/>
                  <a:moveTo>
                    <a:pt x="113492" y="14885"/>
                  </a:moveTo>
                  <a:cubicBezTo>
                    <a:pt x="113560" y="14847"/>
                    <a:pt x="113627" y="14810"/>
                    <a:pt x="113695" y="14772"/>
                  </a:cubicBezTo>
                  <a:cubicBezTo>
                    <a:pt x="113304" y="14791"/>
                    <a:pt x="112910" y="14813"/>
                    <a:pt x="112513" y="14836"/>
                  </a:cubicBezTo>
                  <a:cubicBezTo>
                    <a:pt x="112453" y="14870"/>
                    <a:pt x="112389" y="14903"/>
                    <a:pt x="112329" y="14937"/>
                  </a:cubicBezTo>
                  <a:cubicBezTo>
                    <a:pt x="112723" y="14915"/>
                    <a:pt x="113109" y="14900"/>
                    <a:pt x="113492" y="14885"/>
                  </a:cubicBezTo>
                  <a:close/>
                  <a:moveTo>
                    <a:pt x="113049" y="15136"/>
                  </a:moveTo>
                  <a:cubicBezTo>
                    <a:pt x="113117" y="15098"/>
                    <a:pt x="113181" y="15061"/>
                    <a:pt x="113244" y="15023"/>
                  </a:cubicBezTo>
                  <a:cubicBezTo>
                    <a:pt x="112858" y="15038"/>
                    <a:pt x="112464" y="15057"/>
                    <a:pt x="112070" y="15080"/>
                  </a:cubicBezTo>
                  <a:cubicBezTo>
                    <a:pt x="112014" y="15110"/>
                    <a:pt x="111957" y="15140"/>
                    <a:pt x="111901" y="15170"/>
                  </a:cubicBezTo>
                  <a:cubicBezTo>
                    <a:pt x="112288" y="15155"/>
                    <a:pt x="112674" y="15143"/>
                    <a:pt x="113049" y="15136"/>
                  </a:cubicBezTo>
                  <a:close/>
                  <a:moveTo>
                    <a:pt x="112610" y="15387"/>
                  </a:moveTo>
                  <a:cubicBezTo>
                    <a:pt x="112678" y="15350"/>
                    <a:pt x="112742" y="15312"/>
                    <a:pt x="112809" y="15275"/>
                  </a:cubicBezTo>
                  <a:cubicBezTo>
                    <a:pt x="112426" y="15282"/>
                    <a:pt x="112036" y="15297"/>
                    <a:pt x="111646" y="15312"/>
                  </a:cubicBezTo>
                  <a:cubicBezTo>
                    <a:pt x="111594" y="15342"/>
                    <a:pt x="111537" y="15372"/>
                    <a:pt x="111485" y="15402"/>
                  </a:cubicBezTo>
                  <a:cubicBezTo>
                    <a:pt x="111864" y="15395"/>
                    <a:pt x="112243" y="15391"/>
                    <a:pt x="112610" y="15387"/>
                  </a:cubicBezTo>
                  <a:close/>
                  <a:moveTo>
                    <a:pt x="112153" y="15654"/>
                  </a:moveTo>
                  <a:cubicBezTo>
                    <a:pt x="112228" y="15612"/>
                    <a:pt x="112303" y="15567"/>
                    <a:pt x="112378" y="15522"/>
                  </a:cubicBezTo>
                  <a:cubicBezTo>
                    <a:pt x="112002" y="15526"/>
                    <a:pt x="111624" y="15534"/>
                    <a:pt x="111237" y="15545"/>
                  </a:cubicBezTo>
                  <a:cubicBezTo>
                    <a:pt x="111177" y="15575"/>
                    <a:pt x="111121" y="15609"/>
                    <a:pt x="111061" y="15642"/>
                  </a:cubicBezTo>
                  <a:cubicBezTo>
                    <a:pt x="111432" y="15642"/>
                    <a:pt x="111796" y="15646"/>
                    <a:pt x="112153" y="15654"/>
                  </a:cubicBezTo>
                  <a:close/>
                  <a:moveTo>
                    <a:pt x="111646" y="15958"/>
                  </a:moveTo>
                  <a:cubicBezTo>
                    <a:pt x="111740" y="15898"/>
                    <a:pt x="111834" y="15841"/>
                    <a:pt x="111927" y="15785"/>
                  </a:cubicBezTo>
                  <a:cubicBezTo>
                    <a:pt x="111631" y="15781"/>
                    <a:pt x="111327" y="15781"/>
                    <a:pt x="111019" y="15781"/>
                  </a:cubicBezTo>
                  <a:cubicBezTo>
                    <a:pt x="110952" y="15781"/>
                    <a:pt x="110888" y="15781"/>
                    <a:pt x="110821" y="15781"/>
                  </a:cubicBezTo>
                  <a:cubicBezTo>
                    <a:pt x="110749" y="15823"/>
                    <a:pt x="110678" y="15864"/>
                    <a:pt x="110603" y="15905"/>
                  </a:cubicBezTo>
                  <a:cubicBezTo>
                    <a:pt x="110959" y="15916"/>
                    <a:pt x="111308" y="15935"/>
                    <a:pt x="111646" y="15958"/>
                  </a:cubicBezTo>
                  <a:close/>
                  <a:moveTo>
                    <a:pt x="110059" y="16224"/>
                  </a:moveTo>
                  <a:cubicBezTo>
                    <a:pt x="110389" y="16258"/>
                    <a:pt x="110712" y="16292"/>
                    <a:pt x="111019" y="16337"/>
                  </a:cubicBezTo>
                  <a:cubicBezTo>
                    <a:pt x="111155" y="16250"/>
                    <a:pt x="111293" y="16168"/>
                    <a:pt x="111432" y="16081"/>
                  </a:cubicBezTo>
                  <a:cubicBezTo>
                    <a:pt x="111091" y="16063"/>
                    <a:pt x="110738" y="16048"/>
                    <a:pt x="110378" y="16036"/>
                  </a:cubicBezTo>
                  <a:cubicBezTo>
                    <a:pt x="110269" y="16100"/>
                    <a:pt x="110164" y="16164"/>
                    <a:pt x="110059" y="16224"/>
                  </a:cubicBezTo>
                  <a:close/>
                  <a:moveTo>
                    <a:pt x="109965" y="16217"/>
                  </a:moveTo>
                  <a:cubicBezTo>
                    <a:pt x="110066" y="16157"/>
                    <a:pt x="110172" y="16096"/>
                    <a:pt x="110273" y="16036"/>
                  </a:cubicBezTo>
                  <a:cubicBezTo>
                    <a:pt x="109924" y="16025"/>
                    <a:pt x="109567" y="16021"/>
                    <a:pt x="109203" y="16018"/>
                  </a:cubicBezTo>
                  <a:cubicBezTo>
                    <a:pt x="109128" y="16063"/>
                    <a:pt x="109053" y="16104"/>
                    <a:pt x="108978" y="16145"/>
                  </a:cubicBezTo>
                  <a:cubicBezTo>
                    <a:pt x="109316" y="16164"/>
                    <a:pt x="109646" y="16190"/>
                    <a:pt x="109965" y="16217"/>
                  </a:cubicBezTo>
                  <a:close/>
                  <a:moveTo>
                    <a:pt x="109234" y="16656"/>
                  </a:moveTo>
                  <a:cubicBezTo>
                    <a:pt x="109406" y="16550"/>
                    <a:pt x="109579" y="16445"/>
                    <a:pt x="109755" y="16340"/>
                  </a:cubicBezTo>
                  <a:cubicBezTo>
                    <a:pt x="109432" y="16314"/>
                    <a:pt x="109095" y="16295"/>
                    <a:pt x="108749" y="16277"/>
                  </a:cubicBezTo>
                  <a:cubicBezTo>
                    <a:pt x="108618" y="16352"/>
                    <a:pt x="108487" y="16427"/>
                    <a:pt x="108359" y="16505"/>
                  </a:cubicBezTo>
                  <a:cubicBezTo>
                    <a:pt x="108667" y="16547"/>
                    <a:pt x="108960" y="16599"/>
                    <a:pt x="109234" y="16656"/>
                  </a:cubicBezTo>
                  <a:close/>
                  <a:moveTo>
                    <a:pt x="108037" y="17402"/>
                  </a:moveTo>
                  <a:cubicBezTo>
                    <a:pt x="108371" y="17188"/>
                    <a:pt x="108712" y="16974"/>
                    <a:pt x="109050" y="16768"/>
                  </a:cubicBezTo>
                  <a:cubicBezTo>
                    <a:pt x="108772" y="16712"/>
                    <a:pt x="108472" y="16663"/>
                    <a:pt x="108157" y="16622"/>
                  </a:cubicBezTo>
                  <a:cubicBezTo>
                    <a:pt x="107902" y="16772"/>
                    <a:pt x="107646" y="16926"/>
                    <a:pt x="107395" y="17079"/>
                  </a:cubicBezTo>
                  <a:cubicBezTo>
                    <a:pt x="107635" y="17173"/>
                    <a:pt x="107849" y="17282"/>
                    <a:pt x="108037" y="17402"/>
                  </a:cubicBezTo>
                  <a:moveTo>
                    <a:pt x="105905" y="19695"/>
                  </a:moveTo>
                  <a:cubicBezTo>
                    <a:pt x="105905" y="19728"/>
                    <a:pt x="105905" y="19762"/>
                    <a:pt x="105905" y="19796"/>
                  </a:cubicBezTo>
                  <a:cubicBezTo>
                    <a:pt x="105947" y="19762"/>
                    <a:pt x="105988" y="19732"/>
                    <a:pt x="106033" y="19702"/>
                  </a:cubicBezTo>
                  <a:cubicBezTo>
                    <a:pt x="106821" y="19113"/>
                    <a:pt x="107631" y="18539"/>
                    <a:pt x="108461" y="17980"/>
                  </a:cubicBezTo>
                  <a:cubicBezTo>
                    <a:pt x="108434" y="17946"/>
                    <a:pt x="108404" y="17912"/>
                    <a:pt x="108378" y="17879"/>
                  </a:cubicBezTo>
                  <a:lnTo>
                    <a:pt x="108431" y="17834"/>
                  </a:lnTo>
                  <a:lnTo>
                    <a:pt x="108378" y="17879"/>
                  </a:lnTo>
                  <a:cubicBezTo>
                    <a:pt x="108265" y="17751"/>
                    <a:pt x="108123" y="17631"/>
                    <a:pt x="107950" y="17522"/>
                  </a:cubicBezTo>
                  <a:cubicBezTo>
                    <a:pt x="107226" y="17984"/>
                    <a:pt x="106513" y="18456"/>
                    <a:pt x="105819" y="18944"/>
                  </a:cubicBezTo>
                  <a:cubicBezTo>
                    <a:pt x="105879" y="19184"/>
                    <a:pt x="105909" y="19436"/>
                    <a:pt x="105905" y="19695"/>
                  </a:cubicBezTo>
                  <a:close/>
                  <a:moveTo>
                    <a:pt x="105662" y="21079"/>
                  </a:moveTo>
                  <a:cubicBezTo>
                    <a:pt x="106446" y="20441"/>
                    <a:pt x="107252" y="19815"/>
                    <a:pt x="108074" y="19207"/>
                  </a:cubicBezTo>
                  <a:cubicBezTo>
                    <a:pt x="108341" y="19012"/>
                    <a:pt x="108607" y="18817"/>
                    <a:pt x="108877" y="18625"/>
                  </a:cubicBezTo>
                  <a:cubicBezTo>
                    <a:pt x="108776" y="18415"/>
                    <a:pt x="108648" y="18216"/>
                    <a:pt x="108494" y="18021"/>
                  </a:cubicBezTo>
                  <a:cubicBezTo>
                    <a:pt x="107665" y="18580"/>
                    <a:pt x="106851" y="19154"/>
                    <a:pt x="106063" y="19743"/>
                  </a:cubicBezTo>
                  <a:cubicBezTo>
                    <a:pt x="106011" y="19781"/>
                    <a:pt x="105958" y="19822"/>
                    <a:pt x="105902" y="19863"/>
                  </a:cubicBezTo>
                  <a:cubicBezTo>
                    <a:pt x="105883" y="20254"/>
                    <a:pt x="105800" y="20659"/>
                    <a:pt x="105662" y="21079"/>
                  </a:cubicBezTo>
                  <a:close/>
                  <a:moveTo>
                    <a:pt x="94691" y="32748"/>
                  </a:moveTo>
                  <a:cubicBezTo>
                    <a:pt x="97644" y="28583"/>
                    <a:pt x="101260" y="24704"/>
                    <a:pt x="105436" y="21263"/>
                  </a:cubicBezTo>
                  <a:cubicBezTo>
                    <a:pt x="105609" y="20816"/>
                    <a:pt x="105710" y="20385"/>
                    <a:pt x="105744" y="19980"/>
                  </a:cubicBezTo>
                  <a:cubicBezTo>
                    <a:pt x="99910" y="24370"/>
                    <a:pt x="95088" y="29607"/>
                    <a:pt x="91516" y="35307"/>
                  </a:cubicBezTo>
                  <a:cubicBezTo>
                    <a:pt x="92601" y="34447"/>
                    <a:pt x="93663" y="33592"/>
                    <a:pt x="94691" y="32748"/>
                  </a:cubicBezTo>
                  <a:close/>
                  <a:moveTo>
                    <a:pt x="90353" y="40019"/>
                  </a:moveTo>
                  <a:cubicBezTo>
                    <a:pt x="91498" y="37685"/>
                    <a:pt x="92845" y="35404"/>
                    <a:pt x="94372" y="33202"/>
                  </a:cubicBezTo>
                  <a:cubicBezTo>
                    <a:pt x="93370" y="34020"/>
                    <a:pt x="92334" y="34849"/>
                    <a:pt x="91284" y="35682"/>
                  </a:cubicBezTo>
                  <a:cubicBezTo>
                    <a:pt x="90057" y="37674"/>
                    <a:pt x="88984" y="39723"/>
                    <a:pt x="88072" y="41805"/>
                  </a:cubicBezTo>
                  <a:cubicBezTo>
                    <a:pt x="88830" y="41212"/>
                    <a:pt x="89592" y="40616"/>
                    <a:pt x="90353" y="40019"/>
                  </a:cubicBezTo>
                  <a:close/>
                  <a:moveTo>
                    <a:pt x="88031" y="45595"/>
                  </a:moveTo>
                  <a:cubicBezTo>
                    <a:pt x="88642" y="43812"/>
                    <a:pt x="89370" y="42053"/>
                    <a:pt x="90207" y="40319"/>
                  </a:cubicBezTo>
                  <a:cubicBezTo>
                    <a:pt x="89453" y="40912"/>
                    <a:pt x="88699" y="41501"/>
                    <a:pt x="87948" y="42090"/>
                  </a:cubicBezTo>
                  <a:cubicBezTo>
                    <a:pt x="87247" y="43719"/>
                    <a:pt x="86646" y="45373"/>
                    <a:pt x="86147" y="47043"/>
                  </a:cubicBezTo>
                  <a:cubicBezTo>
                    <a:pt x="86766" y="46570"/>
                    <a:pt x="87397" y="46086"/>
                    <a:pt x="88031" y="45595"/>
                  </a:cubicBezTo>
                  <a:moveTo>
                    <a:pt x="85116" y="51283"/>
                  </a:moveTo>
                  <a:cubicBezTo>
                    <a:pt x="85648" y="50915"/>
                    <a:pt x="86189" y="50536"/>
                    <a:pt x="86733" y="50146"/>
                  </a:cubicBezTo>
                  <a:cubicBezTo>
                    <a:pt x="87063" y="48701"/>
                    <a:pt x="87468" y="47264"/>
                    <a:pt x="87948" y="45842"/>
                  </a:cubicBezTo>
                  <a:cubicBezTo>
                    <a:pt x="87314" y="46330"/>
                    <a:pt x="86695" y="46810"/>
                    <a:pt x="86080" y="47276"/>
                  </a:cubicBezTo>
                  <a:cubicBezTo>
                    <a:pt x="85693" y="48604"/>
                    <a:pt x="85371" y="49939"/>
                    <a:pt x="85116" y="51283"/>
                  </a:cubicBezTo>
                  <a:moveTo>
                    <a:pt x="85052" y="51324"/>
                  </a:moveTo>
                  <a:cubicBezTo>
                    <a:pt x="85307" y="49988"/>
                    <a:pt x="85626" y="48653"/>
                    <a:pt x="86009" y="47332"/>
                  </a:cubicBezTo>
                  <a:cubicBezTo>
                    <a:pt x="85416" y="47782"/>
                    <a:pt x="84830" y="48221"/>
                    <a:pt x="84253" y="48653"/>
                  </a:cubicBezTo>
                  <a:cubicBezTo>
                    <a:pt x="83949" y="49883"/>
                    <a:pt x="83701" y="51125"/>
                    <a:pt x="83513" y="52367"/>
                  </a:cubicBezTo>
                  <a:cubicBezTo>
                    <a:pt x="84024" y="52029"/>
                    <a:pt x="84538" y="51680"/>
                    <a:pt x="85052" y="51324"/>
                  </a:cubicBezTo>
                  <a:close/>
                  <a:moveTo>
                    <a:pt x="83164" y="55609"/>
                  </a:moveTo>
                  <a:cubicBezTo>
                    <a:pt x="83626" y="55342"/>
                    <a:pt x="84087" y="55068"/>
                    <a:pt x="84553" y="54787"/>
                  </a:cubicBezTo>
                  <a:cubicBezTo>
                    <a:pt x="84662" y="53699"/>
                    <a:pt x="84819" y="52607"/>
                    <a:pt x="85018" y="51523"/>
                  </a:cubicBezTo>
                  <a:cubicBezTo>
                    <a:pt x="84504" y="51876"/>
                    <a:pt x="83990" y="52221"/>
                    <a:pt x="83487" y="52558"/>
                  </a:cubicBezTo>
                  <a:cubicBezTo>
                    <a:pt x="83337" y="53571"/>
                    <a:pt x="83232" y="54588"/>
                    <a:pt x="83164" y="55609"/>
                  </a:cubicBezTo>
                  <a:close/>
                  <a:moveTo>
                    <a:pt x="83104" y="55639"/>
                  </a:moveTo>
                  <a:cubicBezTo>
                    <a:pt x="83172" y="54626"/>
                    <a:pt x="83277" y="53609"/>
                    <a:pt x="83423" y="52596"/>
                  </a:cubicBezTo>
                  <a:cubicBezTo>
                    <a:pt x="82932" y="52922"/>
                    <a:pt x="82448" y="53237"/>
                    <a:pt x="81964" y="53549"/>
                  </a:cubicBezTo>
                  <a:cubicBezTo>
                    <a:pt x="81863" y="54494"/>
                    <a:pt x="81795" y="55444"/>
                    <a:pt x="81765" y="56393"/>
                  </a:cubicBezTo>
                  <a:cubicBezTo>
                    <a:pt x="82211" y="56149"/>
                    <a:pt x="82658" y="55898"/>
                    <a:pt x="83104" y="55639"/>
                  </a:cubicBezTo>
                  <a:close/>
                  <a:moveTo>
                    <a:pt x="81776" y="58959"/>
                  </a:moveTo>
                  <a:cubicBezTo>
                    <a:pt x="82193" y="58768"/>
                    <a:pt x="82609" y="58569"/>
                    <a:pt x="83029" y="58366"/>
                  </a:cubicBezTo>
                  <a:cubicBezTo>
                    <a:pt x="83026" y="58269"/>
                    <a:pt x="83026" y="58171"/>
                    <a:pt x="83026" y="58078"/>
                  </a:cubicBezTo>
                  <a:cubicBezTo>
                    <a:pt x="83026" y="57320"/>
                    <a:pt x="83052" y="56565"/>
                    <a:pt x="83097" y="55808"/>
                  </a:cubicBezTo>
                  <a:cubicBezTo>
                    <a:pt x="82650" y="56063"/>
                    <a:pt x="82204" y="56310"/>
                    <a:pt x="81761" y="56554"/>
                  </a:cubicBezTo>
                  <a:cubicBezTo>
                    <a:pt x="81754" y="56877"/>
                    <a:pt x="81750" y="57200"/>
                    <a:pt x="81750" y="57522"/>
                  </a:cubicBezTo>
                  <a:cubicBezTo>
                    <a:pt x="81750" y="57999"/>
                    <a:pt x="81757" y="58479"/>
                    <a:pt x="81776" y="58959"/>
                  </a:cubicBezTo>
                  <a:close/>
                  <a:moveTo>
                    <a:pt x="80527" y="59665"/>
                  </a:moveTo>
                  <a:cubicBezTo>
                    <a:pt x="80576" y="60317"/>
                    <a:pt x="80643" y="60974"/>
                    <a:pt x="80733" y="61623"/>
                  </a:cubicBezTo>
                  <a:cubicBezTo>
                    <a:pt x="81112" y="61492"/>
                    <a:pt x="81495" y="61349"/>
                    <a:pt x="81878" y="61207"/>
                  </a:cubicBezTo>
                  <a:cubicBezTo>
                    <a:pt x="81806" y="60516"/>
                    <a:pt x="81757" y="59822"/>
                    <a:pt x="81727" y="59132"/>
                  </a:cubicBezTo>
                  <a:cubicBezTo>
                    <a:pt x="81326" y="59316"/>
                    <a:pt x="80925" y="59492"/>
                    <a:pt x="80527" y="59665"/>
                  </a:cubicBezTo>
                  <a:moveTo>
                    <a:pt x="79277" y="60032"/>
                  </a:moveTo>
                  <a:cubicBezTo>
                    <a:pt x="79668" y="59875"/>
                    <a:pt x="80062" y="59713"/>
                    <a:pt x="80456" y="59545"/>
                  </a:cubicBezTo>
                  <a:cubicBezTo>
                    <a:pt x="80403" y="58794"/>
                    <a:pt x="80369" y="58044"/>
                    <a:pt x="80362" y="57293"/>
                  </a:cubicBezTo>
                  <a:cubicBezTo>
                    <a:pt x="79945" y="57507"/>
                    <a:pt x="79533" y="57714"/>
                    <a:pt x="79116" y="57916"/>
                  </a:cubicBezTo>
                  <a:cubicBezTo>
                    <a:pt x="79150" y="58622"/>
                    <a:pt x="79202" y="59327"/>
                    <a:pt x="79277" y="60032"/>
                  </a:cubicBezTo>
                  <a:close/>
                  <a:moveTo>
                    <a:pt x="78384" y="62385"/>
                  </a:moveTo>
                  <a:cubicBezTo>
                    <a:pt x="78752" y="62276"/>
                    <a:pt x="79120" y="62163"/>
                    <a:pt x="79484" y="62043"/>
                  </a:cubicBezTo>
                  <a:cubicBezTo>
                    <a:pt x="79382" y="61432"/>
                    <a:pt x="79300" y="60817"/>
                    <a:pt x="79232" y="60197"/>
                  </a:cubicBezTo>
                  <a:cubicBezTo>
                    <a:pt x="78850" y="60351"/>
                    <a:pt x="78467" y="60498"/>
                    <a:pt x="78088" y="60636"/>
                  </a:cubicBezTo>
                  <a:cubicBezTo>
                    <a:pt x="78171" y="61222"/>
                    <a:pt x="78272" y="61803"/>
                    <a:pt x="78384" y="62385"/>
                  </a:cubicBezTo>
                  <a:moveTo>
                    <a:pt x="76910" y="61057"/>
                  </a:moveTo>
                  <a:cubicBezTo>
                    <a:pt x="77007" y="61608"/>
                    <a:pt x="77116" y="62160"/>
                    <a:pt x="77244" y="62708"/>
                  </a:cubicBezTo>
                  <a:cubicBezTo>
                    <a:pt x="77604" y="62610"/>
                    <a:pt x="77964" y="62509"/>
                    <a:pt x="78324" y="62404"/>
                  </a:cubicBezTo>
                  <a:cubicBezTo>
                    <a:pt x="78208" y="61826"/>
                    <a:pt x="78111" y="61244"/>
                    <a:pt x="78028" y="60659"/>
                  </a:cubicBezTo>
                  <a:cubicBezTo>
                    <a:pt x="77653" y="60798"/>
                    <a:pt x="77281" y="60929"/>
                    <a:pt x="76910" y="61057"/>
                  </a:cubicBezTo>
                  <a:close/>
                  <a:moveTo>
                    <a:pt x="76884" y="60918"/>
                  </a:moveTo>
                  <a:cubicBezTo>
                    <a:pt x="77259" y="60790"/>
                    <a:pt x="77630" y="60659"/>
                    <a:pt x="78005" y="60520"/>
                  </a:cubicBezTo>
                  <a:cubicBezTo>
                    <a:pt x="77915" y="59860"/>
                    <a:pt x="77844" y="59199"/>
                    <a:pt x="77792" y="58535"/>
                  </a:cubicBezTo>
                  <a:cubicBezTo>
                    <a:pt x="77398" y="58712"/>
                    <a:pt x="77007" y="58884"/>
                    <a:pt x="76617" y="59049"/>
                  </a:cubicBezTo>
                  <a:cubicBezTo>
                    <a:pt x="76688" y="59672"/>
                    <a:pt x="76779" y="60299"/>
                    <a:pt x="76884" y="60918"/>
                  </a:cubicBezTo>
                  <a:moveTo>
                    <a:pt x="76122" y="62993"/>
                  </a:moveTo>
                  <a:cubicBezTo>
                    <a:pt x="76475" y="62906"/>
                    <a:pt x="76824" y="62816"/>
                    <a:pt x="77176" y="62723"/>
                  </a:cubicBezTo>
                  <a:cubicBezTo>
                    <a:pt x="77052" y="62178"/>
                    <a:pt x="76940" y="61627"/>
                    <a:pt x="76842" y="61079"/>
                  </a:cubicBezTo>
                  <a:cubicBezTo>
                    <a:pt x="76478" y="61203"/>
                    <a:pt x="76118" y="61319"/>
                    <a:pt x="75754" y="61432"/>
                  </a:cubicBezTo>
                  <a:cubicBezTo>
                    <a:pt x="75863" y="61953"/>
                    <a:pt x="75987" y="62471"/>
                    <a:pt x="76122" y="62993"/>
                  </a:cubicBezTo>
                  <a:close/>
                  <a:moveTo>
                    <a:pt x="75019" y="63240"/>
                  </a:moveTo>
                  <a:cubicBezTo>
                    <a:pt x="75364" y="63165"/>
                    <a:pt x="75709" y="63090"/>
                    <a:pt x="76054" y="63008"/>
                  </a:cubicBezTo>
                  <a:cubicBezTo>
                    <a:pt x="75919" y="62490"/>
                    <a:pt x="75796" y="61972"/>
                    <a:pt x="75687" y="61451"/>
                  </a:cubicBezTo>
                  <a:cubicBezTo>
                    <a:pt x="75330" y="61563"/>
                    <a:pt x="74974" y="61668"/>
                    <a:pt x="74621" y="61766"/>
                  </a:cubicBezTo>
                  <a:cubicBezTo>
                    <a:pt x="74741" y="62257"/>
                    <a:pt x="74873" y="62749"/>
                    <a:pt x="75019" y="63240"/>
                  </a:cubicBezTo>
                  <a:close/>
                  <a:moveTo>
                    <a:pt x="73935" y="63454"/>
                  </a:moveTo>
                  <a:cubicBezTo>
                    <a:pt x="74272" y="63390"/>
                    <a:pt x="74610" y="63327"/>
                    <a:pt x="74948" y="63255"/>
                  </a:cubicBezTo>
                  <a:cubicBezTo>
                    <a:pt x="74805" y="62768"/>
                    <a:pt x="74670" y="62276"/>
                    <a:pt x="74550" y="61785"/>
                  </a:cubicBezTo>
                  <a:cubicBezTo>
                    <a:pt x="74205" y="61882"/>
                    <a:pt x="73856" y="61972"/>
                    <a:pt x="73511" y="62058"/>
                  </a:cubicBezTo>
                  <a:cubicBezTo>
                    <a:pt x="73642" y="62527"/>
                    <a:pt x="73781" y="62989"/>
                    <a:pt x="73935" y="63454"/>
                  </a:cubicBezTo>
                  <a:close/>
                  <a:moveTo>
                    <a:pt x="72869" y="63634"/>
                  </a:moveTo>
                  <a:cubicBezTo>
                    <a:pt x="73199" y="63582"/>
                    <a:pt x="73529" y="63525"/>
                    <a:pt x="73859" y="63465"/>
                  </a:cubicBezTo>
                  <a:cubicBezTo>
                    <a:pt x="73709" y="63004"/>
                    <a:pt x="73567" y="62542"/>
                    <a:pt x="73439" y="62077"/>
                  </a:cubicBezTo>
                  <a:cubicBezTo>
                    <a:pt x="73098" y="62163"/>
                    <a:pt x="72756" y="62242"/>
                    <a:pt x="72419" y="62317"/>
                  </a:cubicBezTo>
                  <a:cubicBezTo>
                    <a:pt x="72558" y="62756"/>
                    <a:pt x="72708" y="63195"/>
                    <a:pt x="72869" y="63634"/>
                  </a:cubicBezTo>
                  <a:moveTo>
                    <a:pt x="72835" y="63773"/>
                  </a:moveTo>
                  <a:cubicBezTo>
                    <a:pt x="72512" y="63822"/>
                    <a:pt x="72190" y="63867"/>
                    <a:pt x="71867" y="63908"/>
                  </a:cubicBezTo>
                  <a:cubicBezTo>
                    <a:pt x="72021" y="64291"/>
                    <a:pt x="72186" y="64670"/>
                    <a:pt x="72359" y="65049"/>
                  </a:cubicBezTo>
                  <a:cubicBezTo>
                    <a:pt x="72674" y="65026"/>
                    <a:pt x="72989" y="65000"/>
                    <a:pt x="73308" y="64970"/>
                  </a:cubicBezTo>
                  <a:cubicBezTo>
                    <a:pt x="73143" y="64572"/>
                    <a:pt x="72985" y="64175"/>
                    <a:pt x="72835" y="63773"/>
                  </a:cubicBezTo>
                  <a:moveTo>
                    <a:pt x="74355" y="64854"/>
                  </a:moveTo>
                  <a:cubicBezTo>
                    <a:pt x="74197" y="64437"/>
                    <a:pt x="74043" y="64017"/>
                    <a:pt x="73904" y="63597"/>
                  </a:cubicBezTo>
                  <a:cubicBezTo>
                    <a:pt x="73574" y="63657"/>
                    <a:pt x="73244" y="63709"/>
                    <a:pt x="72914" y="63762"/>
                  </a:cubicBezTo>
                  <a:cubicBezTo>
                    <a:pt x="73064" y="64163"/>
                    <a:pt x="73222" y="64565"/>
                    <a:pt x="73387" y="64962"/>
                  </a:cubicBezTo>
                  <a:cubicBezTo>
                    <a:pt x="73709" y="64929"/>
                    <a:pt x="74032" y="64895"/>
                    <a:pt x="74355" y="64854"/>
                  </a:cubicBezTo>
                  <a:close/>
                  <a:moveTo>
                    <a:pt x="74404" y="64981"/>
                  </a:moveTo>
                  <a:cubicBezTo>
                    <a:pt x="74085" y="65022"/>
                    <a:pt x="73762" y="65056"/>
                    <a:pt x="73439" y="65090"/>
                  </a:cubicBezTo>
                  <a:cubicBezTo>
                    <a:pt x="73597" y="65458"/>
                    <a:pt x="73762" y="65825"/>
                    <a:pt x="73931" y="66189"/>
                  </a:cubicBezTo>
                  <a:cubicBezTo>
                    <a:pt x="74246" y="66174"/>
                    <a:pt x="74561" y="66159"/>
                    <a:pt x="74876" y="66137"/>
                  </a:cubicBezTo>
                  <a:cubicBezTo>
                    <a:pt x="74711" y="65754"/>
                    <a:pt x="74554" y="65368"/>
                    <a:pt x="74404" y="64981"/>
                  </a:cubicBezTo>
                  <a:close/>
                  <a:moveTo>
                    <a:pt x="75919" y="66051"/>
                  </a:moveTo>
                  <a:cubicBezTo>
                    <a:pt x="75758" y="65649"/>
                    <a:pt x="75604" y="65244"/>
                    <a:pt x="75462" y="64839"/>
                  </a:cubicBezTo>
                  <a:cubicBezTo>
                    <a:pt x="75135" y="64887"/>
                    <a:pt x="74809" y="64932"/>
                    <a:pt x="74482" y="64974"/>
                  </a:cubicBezTo>
                  <a:cubicBezTo>
                    <a:pt x="74632" y="65360"/>
                    <a:pt x="74790" y="65747"/>
                    <a:pt x="74955" y="66129"/>
                  </a:cubicBezTo>
                  <a:cubicBezTo>
                    <a:pt x="75278" y="66107"/>
                    <a:pt x="75597" y="66081"/>
                    <a:pt x="75919" y="66051"/>
                  </a:cubicBezTo>
                  <a:close/>
                  <a:moveTo>
                    <a:pt x="75968" y="66178"/>
                  </a:moveTo>
                  <a:cubicBezTo>
                    <a:pt x="75649" y="66208"/>
                    <a:pt x="75330" y="66234"/>
                    <a:pt x="75011" y="66257"/>
                  </a:cubicBezTo>
                  <a:cubicBezTo>
                    <a:pt x="75169" y="66613"/>
                    <a:pt x="75334" y="66974"/>
                    <a:pt x="75507" y="67326"/>
                  </a:cubicBezTo>
                  <a:cubicBezTo>
                    <a:pt x="75818" y="67319"/>
                    <a:pt x="76133" y="67311"/>
                    <a:pt x="76445" y="67296"/>
                  </a:cubicBezTo>
                  <a:cubicBezTo>
                    <a:pt x="76280" y="66925"/>
                    <a:pt x="76122" y="66550"/>
                    <a:pt x="75968" y="66178"/>
                  </a:cubicBezTo>
                  <a:close/>
                  <a:moveTo>
                    <a:pt x="77480" y="67236"/>
                  </a:moveTo>
                  <a:cubicBezTo>
                    <a:pt x="77319" y="66850"/>
                    <a:pt x="77165" y="66456"/>
                    <a:pt x="77019" y="66066"/>
                  </a:cubicBezTo>
                  <a:cubicBezTo>
                    <a:pt x="76696" y="66103"/>
                    <a:pt x="76370" y="66137"/>
                    <a:pt x="76043" y="66171"/>
                  </a:cubicBezTo>
                  <a:cubicBezTo>
                    <a:pt x="76197" y="66546"/>
                    <a:pt x="76355" y="66921"/>
                    <a:pt x="76523" y="67292"/>
                  </a:cubicBezTo>
                  <a:cubicBezTo>
                    <a:pt x="76842" y="67277"/>
                    <a:pt x="77161" y="67259"/>
                    <a:pt x="77480" y="67236"/>
                  </a:cubicBezTo>
                  <a:close/>
                  <a:moveTo>
                    <a:pt x="77533" y="67360"/>
                  </a:moveTo>
                  <a:cubicBezTo>
                    <a:pt x="77214" y="67383"/>
                    <a:pt x="76895" y="67401"/>
                    <a:pt x="76580" y="67416"/>
                  </a:cubicBezTo>
                  <a:cubicBezTo>
                    <a:pt x="76737" y="67765"/>
                    <a:pt x="76902" y="68114"/>
                    <a:pt x="77075" y="68459"/>
                  </a:cubicBezTo>
                  <a:cubicBezTo>
                    <a:pt x="77386" y="68459"/>
                    <a:pt x="77698" y="68456"/>
                    <a:pt x="78013" y="68448"/>
                  </a:cubicBezTo>
                  <a:cubicBezTo>
                    <a:pt x="77844" y="68088"/>
                    <a:pt x="77687" y="67724"/>
                    <a:pt x="77533" y="67360"/>
                  </a:cubicBezTo>
                  <a:moveTo>
                    <a:pt x="79041" y="68414"/>
                  </a:moveTo>
                  <a:cubicBezTo>
                    <a:pt x="78880" y="68035"/>
                    <a:pt x="78726" y="67656"/>
                    <a:pt x="78576" y="67277"/>
                  </a:cubicBezTo>
                  <a:cubicBezTo>
                    <a:pt x="78253" y="67307"/>
                    <a:pt x="77930" y="67334"/>
                    <a:pt x="77608" y="67356"/>
                  </a:cubicBezTo>
                  <a:cubicBezTo>
                    <a:pt x="77762" y="67720"/>
                    <a:pt x="77919" y="68084"/>
                    <a:pt x="78088" y="68448"/>
                  </a:cubicBezTo>
                  <a:cubicBezTo>
                    <a:pt x="78407" y="68441"/>
                    <a:pt x="78722" y="68429"/>
                    <a:pt x="79041" y="68414"/>
                  </a:cubicBezTo>
                  <a:close/>
                  <a:moveTo>
                    <a:pt x="79094" y="68534"/>
                  </a:moveTo>
                  <a:cubicBezTo>
                    <a:pt x="78778" y="68549"/>
                    <a:pt x="78463" y="68561"/>
                    <a:pt x="78144" y="68568"/>
                  </a:cubicBezTo>
                  <a:cubicBezTo>
                    <a:pt x="78306" y="68910"/>
                    <a:pt x="78471" y="69247"/>
                    <a:pt x="78643" y="69585"/>
                  </a:cubicBezTo>
                  <a:cubicBezTo>
                    <a:pt x="78932" y="69592"/>
                    <a:pt x="79221" y="69596"/>
                    <a:pt x="79510" y="69596"/>
                  </a:cubicBezTo>
                  <a:cubicBezTo>
                    <a:pt x="79533" y="69596"/>
                    <a:pt x="79555" y="69596"/>
                    <a:pt x="79578" y="69596"/>
                  </a:cubicBezTo>
                  <a:cubicBezTo>
                    <a:pt x="79409" y="69243"/>
                    <a:pt x="79251" y="68891"/>
                    <a:pt x="79094" y="68534"/>
                  </a:cubicBezTo>
                  <a:moveTo>
                    <a:pt x="80602" y="69581"/>
                  </a:moveTo>
                  <a:cubicBezTo>
                    <a:pt x="80437" y="69213"/>
                    <a:pt x="80283" y="68846"/>
                    <a:pt x="80133" y="68478"/>
                  </a:cubicBezTo>
                  <a:cubicBezTo>
                    <a:pt x="79810" y="68501"/>
                    <a:pt x="79487" y="68516"/>
                    <a:pt x="79169" y="68534"/>
                  </a:cubicBezTo>
                  <a:cubicBezTo>
                    <a:pt x="79322" y="68887"/>
                    <a:pt x="79484" y="69243"/>
                    <a:pt x="79653" y="69596"/>
                  </a:cubicBezTo>
                  <a:cubicBezTo>
                    <a:pt x="79968" y="69592"/>
                    <a:pt x="80283" y="69589"/>
                    <a:pt x="80602" y="69581"/>
                  </a:cubicBezTo>
                  <a:close/>
                  <a:moveTo>
                    <a:pt x="80654" y="69701"/>
                  </a:moveTo>
                  <a:cubicBezTo>
                    <a:pt x="80339" y="69709"/>
                    <a:pt x="80024" y="69716"/>
                    <a:pt x="79709" y="69716"/>
                  </a:cubicBezTo>
                  <a:cubicBezTo>
                    <a:pt x="79870" y="70050"/>
                    <a:pt x="80039" y="70380"/>
                    <a:pt x="80212" y="70711"/>
                  </a:cubicBezTo>
                  <a:cubicBezTo>
                    <a:pt x="80519" y="70722"/>
                    <a:pt x="80831" y="70729"/>
                    <a:pt x="81142" y="70737"/>
                  </a:cubicBezTo>
                  <a:cubicBezTo>
                    <a:pt x="80973" y="70392"/>
                    <a:pt x="80812" y="70046"/>
                    <a:pt x="80654" y="69701"/>
                  </a:cubicBezTo>
                  <a:close/>
                  <a:moveTo>
                    <a:pt x="82005" y="70744"/>
                  </a:moveTo>
                  <a:cubicBezTo>
                    <a:pt x="82058" y="70744"/>
                    <a:pt x="82106" y="70744"/>
                    <a:pt x="82159" y="70744"/>
                  </a:cubicBezTo>
                  <a:cubicBezTo>
                    <a:pt x="81994" y="70384"/>
                    <a:pt x="81836" y="70028"/>
                    <a:pt x="81686" y="69667"/>
                  </a:cubicBezTo>
                  <a:cubicBezTo>
                    <a:pt x="81367" y="69682"/>
                    <a:pt x="81045" y="69694"/>
                    <a:pt x="80726" y="69701"/>
                  </a:cubicBezTo>
                  <a:cubicBezTo>
                    <a:pt x="80883" y="70046"/>
                    <a:pt x="81045" y="70392"/>
                    <a:pt x="81213" y="70737"/>
                  </a:cubicBezTo>
                  <a:cubicBezTo>
                    <a:pt x="81476" y="70741"/>
                    <a:pt x="81742" y="70744"/>
                    <a:pt x="82005" y="70744"/>
                  </a:cubicBezTo>
                  <a:close/>
                  <a:moveTo>
                    <a:pt x="82215" y="70864"/>
                  </a:moveTo>
                  <a:cubicBezTo>
                    <a:pt x="82144" y="70864"/>
                    <a:pt x="82076" y="70864"/>
                    <a:pt x="82005" y="70864"/>
                  </a:cubicBezTo>
                  <a:lnTo>
                    <a:pt x="82005" y="70864"/>
                  </a:lnTo>
                  <a:cubicBezTo>
                    <a:pt x="81761" y="70864"/>
                    <a:pt x="81517" y="70861"/>
                    <a:pt x="81273" y="70857"/>
                  </a:cubicBezTo>
                  <a:cubicBezTo>
                    <a:pt x="81435" y="71183"/>
                    <a:pt x="81604" y="71510"/>
                    <a:pt x="81776" y="71832"/>
                  </a:cubicBezTo>
                  <a:cubicBezTo>
                    <a:pt x="82084" y="71847"/>
                    <a:pt x="82395" y="71862"/>
                    <a:pt x="82703" y="71874"/>
                  </a:cubicBezTo>
                  <a:cubicBezTo>
                    <a:pt x="82534" y="71536"/>
                    <a:pt x="82373" y="71202"/>
                    <a:pt x="82215" y="70864"/>
                  </a:cubicBezTo>
                  <a:close/>
                  <a:moveTo>
                    <a:pt x="83720" y="71900"/>
                  </a:moveTo>
                  <a:cubicBezTo>
                    <a:pt x="83555" y="71551"/>
                    <a:pt x="83393" y="71198"/>
                    <a:pt x="83243" y="70849"/>
                  </a:cubicBezTo>
                  <a:cubicBezTo>
                    <a:pt x="82921" y="70857"/>
                    <a:pt x="82602" y="70861"/>
                    <a:pt x="82283" y="70861"/>
                  </a:cubicBezTo>
                  <a:cubicBezTo>
                    <a:pt x="82440" y="71202"/>
                    <a:pt x="82605" y="71540"/>
                    <a:pt x="82774" y="71874"/>
                  </a:cubicBezTo>
                  <a:cubicBezTo>
                    <a:pt x="83089" y="71885"/>
                    <a:pt x="83405" y="71892"/>
                    <a:pt x="83720" y="71900"/>
                  </a:cubicBezTo>
                  <a:close/>
                  <a:moveTo>
                    <a:pt x="83776" y="72016"/>
                  </a:moveTo>
                  <a:cubicBezTo>
                    <a:pt x="83461" y="72012"/>
                    <a:pt x="83146" y="72005"/>
                    <a:pt x="82834" y="71994"/>
                  </a:cubicBezTo>
                  <a:cubicBezTo>
                    <a:pt x="82999" y="72313"/>
                    <a:pt x="83164" y="72632"/>
                    <a:pt x="83341" y="72950"/>
                  </a:cubicBezTo>
                  <a:cubicBezTo>
                    <a:pt x="83648" y="72969"/>
                    <a:pt x="83956" y="72988"/>
                    <a:pt x="84268" y="73007"/>
                  </a:cubicBezTo>
                  <a:cubicBezTo>
                    <a:pt x="84099" y="72677"/>
                    <a:pt x="83934" y="72346"/>
                    <a:pt x="83776" y="72016"/>
                  </a:cubicBezTo>
                  <a:close/>
                  <a:moveTo>
                    <a:pt x="85266" y="73048"/>
                  </a:moveTo>
                  <a:cubicBezTo>
                    <a:pt x="85101" y="72707"/>
                    <a:pt x="84939" y="72365"/>
                    <a:pt x="84785" y="72020"/>
                  </a:cubicBezTo>
                  <a:cubicBezTo>
                    <a:pt x="84695" y="72020"/>
                    <a:pt x="84605" y="72020"/>
                    <a:pt x="84515" y="72020"/>
                  </a:cubicBezTo>
                  <a:lnTo>
                    <a:pt x="84515" y="72020"/>
                  </a:lnTo>
                  <a:cubicBezTo>
                    <a:pt x="84290" y="72020"/>
                    <a:pt x="84065" y="72020"/>
                    <a:pt x="83840" y="72016"/>
                  </a:cubicBezTo>
                  <a:cubicBezTo>
                    <a:pt x="84001" y="72350"/>
                    <a:pt x="84166" y="72680"/>
                    <a:pt x="84335" y="73010"/>
                  </a:cubicBezTo>
                  <a:cubicBezTo>
                    <a:pt x="84647" y="73026"/>
                    <a:pt x="84954" y="73037"/>
                    <a:pt x="85266" y="73048"/>
                  </a:cubicBezTo>
                  <a:moveTo>
                    <a:pt x="85322" y="73164"/>
                  </a:moveTo>
                  <a:cubicBezTo>
                    <a:pt x="85014" y="73157"/>
                    <a:pt x="84707" y="73142"/>
                    <a:pt x="84399" y="73127"/>
                  </a:cubicBezTo>
                  <a:cubicBezTo>
                    <a:pt x="84560" y="73442"/>
                    <a:pt x="84729" y="73753"/>
                    <a:pt x="84905" y="74065"/>
                  </a:cubicBezTo>
                  <a:cubicBezTo>
                    <a:pt x="85209" y="74091"/>
                    <a:pt x="85513" y="74114"/>
                    <a:pt x="85817" y="74136"/>
                  </a:cubicBezTo>
                  <a:cubicBezTo>
                    <a:pt x="85648" y="73813"/>
                    <a:pt x="85483" y="73491"/>
                    <a:pt x="85322" y="73164"/>
                  </a:cubicBezTo>
                  <a:close/>
                  <a:moveTo>
                    <a:pt x="86826" y="74192"/>
                  </a:moveTo>
                  <a:cubicBezTo>
                    <a:pt x="86661" y="73858"/>
                    <a:pt x="86500" y="73525"/>
                    <a:pt x="86342" y="73187"/>
                  </a:cubicBezTo>
                  <a:cubicBezTo>
                    <a:pt x="86024" y="73183"/>
                    <a:pt x="85705" y="73176"/>
                    <a:pt x="85386" y="73168"/>
                  </a:cubicBezTo>
                  <a:cubicBezTo>
                    <a:pt x="85547" y="73491"/>
                    <a:pt x="85712" y="73817"/>
                    <a:pt x="85885" y="74140"/>
                  </a:cubicBezTo>
                  <a:cubicBezTo>
                    <a:pt x="86200" y="74159"/>
                    <a:pt x="86511" y="74177"/>
                    <a:pt x="86826" y="74192"/>
                  </a:cubicBezTo>
                  <a:close/>
                  <a:moveTo>
                    <a:pt x="87385" y="75262"/>
                  </a:moveTo>
                  <a:cubicBezTo>
                    <a:pt x="87213" y="74947"/>
                    <a:pt x="87048" y="74628"/>
                    <a:pt x="86886" y="74309"/>
                  </a:cubicBezTo>
                  <a:cubicBezTo>
                    <a:pt x="86571" y="74294"/>
                    <a:pt x="86260" y="74275"/>
                    <a:pt x="85948" y="74256"/>
                  </a:cubicBezTo>
                  <a:cubicBezTo>
                    <a:pt x="86114" y="74564"/>
                    <a:pt x="86282" y="74871"/>
                    <a:pt x="86459" y="75175"/>
                  </a:cubicBezTo>
                  <a:cubicBezTo>
                    <a:pt x="86766" y="75209"/>
                    <a:pt x="87074" y="75235"/>
                    <a:pt x="87385" y="75262"/>
                  </a:cubicBezTo>
                  <a:moveTo>
                    <a:pt x="87446" y="75378"/>
                  </a:moveTo>
                  <a:cubicBezTo>
                    <a:pt x="87138" y="75352"/>
                    <a:pt x="86830" y="75325"/>
                    <a:pt x="86526" y="75295"/>
                  </a:cubicBezTo>
                  <a:cubicBezTo>
                    <a:pt x="86695" y="75584"/>
                    <a:pt x="86868" y="75877"/>
                    <a:pt x="87048" y="76170"/>
                  </a:cubicBezTo>
                  <a:cubicBezTo>
                    <a:pt x="87348" y="76207"/>
                    <a:pt x="87652" y="76245"/>
                    <a:pt x="87956" y="76282"/>
                  </a:cubicBezTo>
                  <a:cubicBezTo>
                    <a:pt x="87783" y="75982"/>
                    <a:pt x="87611" y="75678"/>
                    <a:pt x="87446" y="75378"/>
                  </a:cubicBezTo>
                  <a:close/>
                  <a:moveTo>
                    <a:pt x="88950" y="76387"/>
                  </a:moveTo>
                  <a:cubicBezTo>
                    <a:pt x="88777" y="76076"/>
                    <a:pt x="88609" y="75761"/>
                    <a:pt x="88447" y="75449"/>
                  </a:cubicBezTo>
                  <a:cubicBezTo>
                    <a:pt x="88136" y="75431"/>
                    <a:pt x="87824" y="75408"/>
                    <a:pt x="87513" y="75382"/>
                  </a:cubicBezTo>
                  <a:cubicBezTo>
                    <a:pt x="87678" y="75686"/>
                    <a:pt x="87851" y="75986"/>
                    <a:pt x="88027" y="76290"/>
                  </a:cubicBezTo>
                  <a:cubicBezTo>
                    <a:pt x="88331" y="76324"/>
                    <a:pt x="88642" y="76357"/>
                    <a:pt x="88950" y="76387"/>
                  </a:cubicBezTo>
                  <a:close/>
                  <a:moveTo>
                    <a:pt x="89014" y="76500"/>
                  </a:moveTo>
                  <a:cubicBezTo>
                    <a:pt x="88706" y="76470"/>
                    <a:pt x="88399" y="76440"/>
                    <a:pt x="88095" y="76402"/>
                  </a:cubicBezTo>
                  <a:cubicBezTo>
                    <a:pt x="88263" y="76695"/>
                    <a:pt x="88436" y="76980"/>
                    <a:pt x="88616" y="77265"/>
                  </a:cubicBezTo>
                  <a:cubicBezTo>
                    <a:pt x="88920" y="77310"/>
                    <a:pt x="89224" y="77352"/>
                    <a:pt x="89528" y="77389"/>
                  </a:cubicBezTo>
                  <a:cubicBezTo>
                    <a:pt x="89352" y="77093"/>
                    <a:pt x="89179" y="76796"/>
                    <a:pt x="89014" y="76500"/>
                  </a:cubicBezTo>
                  <a:close/>
                  <a:moveTo>
                    <a:pt x="89078" y="76507"/>
                  </a:moveTo>
                  <a:cubicBezTo>
                    <a:pt x="89243" y="76804"/>
                    <a:pt x="89415" y="77100"/>
                    <a:pt x="89592" y="77400"/>
                  </a:cubicBezTo>
                  <a:cubicBezTo>
                    <a:pt x="89899" y="77438"/>
                    <a:pt x="90207" y="77475"/>
                    <a:pt x="90515" y="77509"/>
                  </a:cubicBezTo>
                  <a:cubicBezTo>
                    <a:pt x="90342" y="77201"/>
                    <a:pt x="90173" y="76894"/>
                    <a:pt x="90012" y="76586"/>
                  </a:cubicBezTo>
                  <a:cubicBezTo>
                    <a:pt x="89700" y="76564"/>
                    <a:pt x="89385" y="76534"/>
                    <a:pt x="89078" y="76507"/>
                  </a:cubicBezTo>
                  <a:close/>
                  <a:moveTo>
                    <a:pt x="89460" y="75506"/>
                  </a:moveTo>
                  <a:cubicBezTo>
                    <a:pt x="89141" y="75491"/>
                    <a:pt x="88826" y="75472"/>
                    <a:pt x="88507" y="75453"/>
                  </a:cubicBezTo>
                  <a:cubicBezTo>
                    <a:pt x="88672" y="75768"/>
                    <a:pt x="88841" y="76080"/>
                    <a:pt x="89014" y="76391"/>
                  </a:cubicBezTo>
                  <a:cubicBezTo>
                    <a:pt x="89325" y="76421"/>
                    <a:pt x="89637" y="76447"/>
                    <a:pt x="89952" y="76474"/>
                  </a:cubicBezTo>
                  <a:cubicBezTo>
                    <a:pt x="89783" y="76151"/>
                    <a:pt x="89618" y="75828"/>
                    <a:pt x="89460" y="75506"/>
                  </a:cubicBezTo>
                  <a:close/>
                  <a:moveTo>
                    <a:pt x="89588" y="74372"/>
                  </a:moveTo>
                  <a:cubicBezTo>
                    <a:pt x="89385" y="74372"/>
                    <a:pt x="89183" y="74372"/>
                    <a:pt x="88980" y="74369"/>
                  </a:cubicBezTo>
                  <a:cubicBezTo>
                    <a:pt x="89134" y="74714"/>
                    <a:pt x="89295" y="75055"/>
                    <a:pt x="89460" y="75393"/>
                  </a:cubicBezTo>
                  <a:cubicBezTo>
                    <a:pt x="89783" y="75408"/>
                    <a:pt x="90106" y="75423"/>
                    <a:pt x="90428" y="75431"/>
                  </a:cubicBezTo>
                  <a:cubicBezTo>
                    <a:pt x="90267" y="75078"/>
                    <a:pt x="90113" y="74725"/>
                    <a:pt x="89963" y="74372"/>
                  </a:cubicBezTo>
                  <a:cubicBezTo>
                    <a:pt x="89836" y="74372"/>
                    <a:pt x="89712" y="74372"/>
                    <a:pt x="89588" y="74372"/>
                  </a:cubicBezTo>
                  <a:close/>
                  <a:moveTo>
                    <a:pt x="89468" y="73138"/>
                  </a:moveTo>
                  <a:cubicBezTo>
                    <a:pt x="89134" y="73153"/>
                    <a:pt x="88800" y="73164"/>
                    <a:pt x="88466" y="73176"/>
                  </a:cubicBezTo>
                  <a:cubicBezTo>
                    <a:pt x="88616" y="73536"/>
                    <a:pt x="88770" y="73900"/>
                    <a:pt x="88931" y="74256"/>
                  </a:cubicBezTo>
                  <a:cubicBezTo>
                    <a:pt x="89149" y="74260"/>
                    <a:pt x="89367" y="74260"/>
                    <a:pt x="89588" y="74260"/>
                  </a:cubicBezTo>
                  <a:cubicBezTo>
                    <a:pt x="89697" y="74260"/>
                    <a:pt x="89806" y="74260"/>
                    <a:pt x="89914" y="74260"/>
                  </a:cubicBezTo>
                  <a:cubicBezTo>
                    <a:pt x="89761" y="73888"/>
                    <a:pt x="89610" y="73513"/>
                    <a:pt x="89468" y="73138"/>
                  </a:cubicBezTo>
                  <a:close/>
                  <a:moveTo>
                    <a:pt x="125836" y="13136"/>
                  </a:moveTo>
                  <a:cubicBezTo>
                    <a:pt x="131367" y="13136"/>
                    <a:pt x="136342" y="13560"/>
                    <a:pt x="140360" y="14476"/>
                  </a:cubicBezTo>
                  <a:cubicBezTo>
                    <a:pt x="144382" y="15391"/>
                    <a:pt x="147452" y="16791"/>
                    <a:pt x="149174" y="18753"/>
                  </a:cubicBezTo>
                  <a:cubicBezTo>
                    <a:pt x="150993" y="20828"/>
                    <a:pt x="151815" y="23210"/>
                    <a:pt x="151815" y="25777"/>
                  </a:cubicBezTo>
                  <a:cubicBezTo>
                    <a:pt x="151811" y="30714"/>
                    <a:pt x="148787" y="36342"/>
                    <a:pt x="144052" y="41906"/>
                  </a:cubicBezTo>
                  <a:cubicBezTo>
                    <a:pt x="139317" y="47471"/>
                    <a:pt x="132871" y="52971"/>
                    <a:pt x="126016" y="57642"/>
                  </a:cubicBezTo>
                  <a:cubicBezTo>
                    <a:pt x="114299" y="65679"/>
                    <a:pt x="101354" y="70801"/>
                    <a:pt x="89044" y="71829"/>
                  </a:cubicBezTo>
                  <a:cubicBezTo>
                    <a:pt x="89183" y="72230"/>
                    <a:pt x="89325" y="72628"/>
                    <a:pt x="89475" y="73026"/>
                  </a:cubicBezTo>
                  <a:cubicBezTo>
                    <a:pt x="102720" y="72448"/>
                    <a:pt x="116843" y="67221"/>
                    <a:pt x="129337" y="58734"/>
                  </a:cubicBezTo>
                  <a:cubicBezTo>
                    <a:pt x="136304" y="54025"/>
                    <a:pt x="142799" y="48450"/>
                    <a:pt x="147553" y="42788"/>
                  </a:cubicBezTo>
                  <a:cubicBezTo>
                    <a:pt x="152310" y="37126"/>
                    <a:pt x="155316" y="31378"/>
                    <a:pt x="155316" y="26332"/>
                  </a:cubicBezTo>
                  <a:cubicBezTo>
                    <a:pt x="155316" y="23623"/>
                    <a:pt x="154453" y="21117"/>
                    <a:pt x="152528" y="18925"/>
                  </a:cubicBezTo>
                  <a:cubicBezTo>
                    <a:pt x="150693" y="16828"/>
                    <a:pt x="147403" y="15312"/>
                    <a:pt x="143095" y="14326"/>
                  </a:cubicBezTo>
                  <a:cubicBezTo>
                    <a:pt x="138788" y="13339"/>
                    <a:pt x="133464" y="12874"/>
                    <a:pt x="127577" y="12874"/>
                  </a:cubicBezTo>
                  <a:cubicBezTo>
                    <a:pt x="124857" y="12874"/>
                    <a:pt x="122013" y="12975"/>
                    <a:pt x="119094" y="13166"/>
                  </a:cubicBezTo>
                  <a:cubicBezTo>
                    <a:pt x="118981" y="13226"/>
                    <a:pt x="118865" y="13286"/>
                    <a:pt x="118752" y="13346"/>
                  </a:cubicBezTo>
                  <a:cubicBezTo>
                    <a:pt x="121187" y="13207"/>
                    <a:pt x="123559" y="13136"/>
                    <a:pt x="125836" y="13136"/>
                  </a:cubicBezTo>
                  <a:close/>
                  <a:moveTo>
                    <a:pt x="124080" y="13500"/>
                  </a:moveTo>
                  <a:cubicBezTo>
                    <a:pt x="129247" y="13500"/>
                    <a:pt x="133869" y="13890"/>
                    <a:pt x="137595" y="14731"/>
                  </a:cubicBezTo>
                  <a:cubicBezTo>
                    <a:pt x="141325" y="15571"/>
                    <a:pt x="144157" y="16858"/>
                    <a:pt x="145737" y="18663"/>
                  </a:cubicBezTo>
                  <a:lnTo>
                    <a:pt x="145737" y="18663"/>
                  </a:lnTo>
                  <a:cubicBezTo>
                    <a:pt x="147440" y="20603"/>
                    <a:pt x="148209" y="22828"/>
                    <a:pt x="148209" y="25229"/>
                  </a:cubicBezTo>
                  <a:cubicBezTo>
                    <a:pt x="148206" y="30016"/>
                    <a:pt x="145178" y="35502"/>
                    <a:pt x="140469" y="40953"/>
                  </a:cubicBezTo>
                  <a:cubicBezTo>
                    <a:pt x="135764" y="46409"/>
                    <a:pt x="129374" y="51827"/>
                    <a:pt x="122643" y="56460"/>
                  </a:cubicBezTo>
                  <a:cubicBezTo>
                    <a:pt x="111721" y="64021"/>
                    <a:pt x="99932" y="69007"/>
                    <a:pt x="88605" y="70440"/>
                  </a:cubicBezTo>
                  <a:cubicBezTo>
                    <a:pt x="88729" y="70864"/>
                    <a:pt x="88864" y="71292"/>
                    <a:pt x="89006" y="71716"/>
                  </a:cubicBezTo>
                  <a:cubicBezTo>
                    <a:pt x="101298" y="70696"/>
                    <a:pt x="114235" y="65578"/>
                    <a:pt x="125953" y="57549"/>
                  </a:cubicBezTo>
                  <a:cubicBezTo>
                    <a:pt x="132800" y="52877"/>
                    <a:pt x="139238" y="47384"/>
                    <a:pt x="143962" y="41831"/>
                  </a:cubicBezTo>
                  <a:cubicBezTo>
                    <a:pt x="148690" y="36278"/>
                    <a:pt x="151699" y="30665"/>
                    <a:pt x="151699" y="25777"/>
                  </a:cubicBezTo>
                  <a:cubicBezTo>
                    <a:pt x="151695" y="23233"/>
                    <a:pt x="150888" y="20888"/>
                    <a:pt x="149084" y="18832"/>
                  </a:cubicBezTo>
                  <a:lnTo>
                    <a:pt x="149129" y="18790"/>
                  </a:lnTo>
                  <a:lnTo>
                    <a:pt x="149084" y="18832"/>
                  </a:lnTo>
                  <a:cubicBezTo>
                    <a:pt x="147335" y="16899"/>
                    <a:pt x="144345" y="15500"/>
                    <a:pt x="140334" y="14588"/>
                  </a:cubicBezTo>
                  <a:cubicBezTo>
                    <a:pt x="136327" y="13680"/>
                    <a:pt x="131363" y="13252"/>
                    <a:pt x="125836" y="13252"/>
                  </a:cubicBezTo>
                  <a:lnTo>
                    <a:pt x="125836" y="13252"/>
                  </a:lnTo>
                  <a:cubicBezTo>
                    <a:pt x="123484" y="13252"/>
                    <a:pt x="121030" y="13331"/>
                    <a:pt x="118508" y="13478"/>
                  </a:cubicBezTo>
                  <a:cubicBezTo>
                    <a:pt x="118400" y="13538"/>
                    <a:pt x="118295" y="13594"/>
                    <a:pt x="118190" y="13654"/>
                  </a:cubicBezTo>
                  <a:cubicBezTo>
                    <a:pt x="120212" y="13553"/>
                    <a:pt x="122185" y="13500"/>
                    <a:pt x="124080" y="13500"/>
                  </a:cubicBezTo>
                  <a:close/>
                  <a:moveTo>
                    <a:pt x="117649" y="13954"/>
                  </a:moveTo>
                  <a:cubicBezTo>
                    <a:pt x="119248" y="13887"/>
                    <a:pt x="120805" y="13849"/>
                    <a:pt x="122309" y="13849"/>
                  </a:cubicBezTo>
                  <a:cubicBezTo>
                    <a:pt x="127112" y="13849"/>
                    <a:pt x="131389" y="14205"/>
                    <a:pt x="134826" y="14975"/>
                  </a:cubicBezTo>
                  <a:cubicBezTo>
                    <a:pt x="138263" y="15744"/>
                    <a:pt x="140863" y="16922"/>
                    <a:pt x="142311" y="18573"/>
                  </a:cubicBezTo>
                  <a:lnTo>
                    <a:pt x="142311" y="18573"/>
                  </a:lnTo>
                  <a:cubicBezTo>
                    <a:pt x="143898" y="20381"/>
                    <a:pt x="144615" y="22456"/>
                    <a:pt x="144615" y="24700"/>
                  </a:cubicBezTo>
                  <a:cubicBezTo>
                    <a:pt x="144611" y="29326"/>
                    <a:pt x="141580" y="34669"/>
                    <a:pt x="136897" y="40012"/>
                  </a:cubicBezTo>
                  <a:cubicBezTo>
                    <a:pt x="132215" y="45351"/>
                    <a:pt x="125885" y="50686"/>
                    <a:pt x="119274" y="55286"/>
                  </a:cubicBezTo>
                  <a:cubicBezTo>
                    <a:pt x="109177" y="62344"/>
                    <a:pt x="98525" y="67165"/>
                    <a:pt x="88196" y="68947"/>
                  </a:cubicBezTo>
                  <a:cubicBezTo>
                    <a:pt x="88312" y="69409"/>
                    <a:pt x="88436" y="69866"/>
                    <a:pt x="88571" y="70324"/>
                  </a:cubicBezTo>
                  <a:cubicBezTo>
                    <a:pt x="99880" y="68898"/>
                    <a:pt x="111661" y="63919"/>
                    <a:pt x="122572" y="56363"/>
                  </a:cubicBezTo>
                  <a:cubicBezTo>
                    <a:pt x="129299" y="51733"/>
                    <a:pt x="135681" y="46319"/>
                    <a:pt x="140379" y="40878"/>
                  </a:cubicBezTo>
                  <a:cubicBezTo>
                    <a:pt x="145080" y="35434"/>
                    <a:pt x="148089" y="29964"/>
                    <a:pt x="148089" y="25229"/>
                  </a:cubicBezTo>
                  <a:cubicBezTo>
                    <a:pt x="148089" y="22854"/>
                    <a:pt x="147332" y="20663"/>
                    <a:pt x="145647" y="18742"/>
                  </a:cubicBezTo>
                  <a:lnTo>
                    <a:pt x="145692" y="18700"/>
                  </a:lnTo>
                  <a:lnTo>
                    <a:pt x="145647" y="18742"/>
                  </a:lnTo>
                  <a:cubicBezTo>
                    <a:pt x="144097" y="16967"/>
                    <a:pt x="141283" y="15684"/>
                    <a:pt x="137569" y="14847"/>
                  </a:cubicBezTo>
                  <a:cubicBezTo>
                    <a:pt x="133858" y="14010"/>
                    <a:pt x="129243" y="13620"/>
                    <a:pt x="124080" y="13620"/>
                  </a:cubicBezTo>
                  <a:cubicBezTo>
                    <a:pt x="122110" y="13620"/>
                    <a:pt x="120058" y="13676"/>
                    <a:pt x="117949" y="13785"/>
                  </a:cubicBezTo>
                  <a:cubicBezTo>
                    <a:pt x="117848" y="13842"/>
                    <a:pt x="117747" y="13898"/>
                    <a:pt x="117649" y="13954"/>
                  </a:cubicBezTo>
                  <a:close/>
                  <a:moveTo>
                    <a:pt x="117544" y="13958"/>
                  </a:moveTo>
                  <a:cubicBezTo>
                    <a:pt x="117642" y="13902"/>
                    <a:pt x="117743" y="13845"/>
                    <a:pt x="117841" y="13793"/>
                  </a:cubicBezTo>
                  <a:cubicBezTo>
                    <a:pt x="117439" y="13815"/>
                    <a:pt x="117041" y="13838"/>
                    <a:pt x="116636" y="13860"/>
                  </a:cubicBezTo>
                  <a:cubicBezTo>
                    <a:pt x="116542" y="13913"/>
                    <a:pt x="116445" y="13965"/>
                    <a:pt x="116351" y="14014"/>
                  </a:cubicBezTo>
                  <a:cubicBezTo>
                    <a:pt x="116753" y="13995"/>
                    <a:pt x="117150" y="13977"/>
                    <a:pt x="117544" y="13958"/>
                  </a:cubicBezTo>
                  <a:close/>
                  <a:moveTo>
                    <a:pt x="117026" y="14250"/>
                  </a:moveTo>
                  <a:cubicBezTo>
                    <a:pt x="117120" y="14198"/>
                    <a:pt x="117214" y="14142"/>
                    <a:pt x="117308" y="14089"/>
                  </a:cubicBezTo>
                  <a:cubicBezTo>
                    <a:pt x="116906" y="14108"/>
                    <a:pt x="116509" y="14130"/>
                    <a:pt x="116103" y="14153"/>
                  </a:cubicBezTo>
                  <a:cubicBezTo>
                    <a:pt x="116017" y="14202"/>
                    <a:pt x="115927" y="14250"/>
                    <a:pt x="115841" y="14299"/>
                  </a:cubicBezTo>
                  <a:cubicBezTo>
                    <a:pt x="116239" y="14281"/>
                    <a:pt x="116636" y="14262"/>
                    <a:pt x="117026" y="14250"/>
                  </a:cubicBezTo>
                  <a:close/>
                  <a:moveTo>
                    <a:pt x="115349" y="14573"/>
                  </a:moveTo>
                  <a:cubicBezTo>
                    <a:pt x="115747" y="14558"/>
                    <a:pt x="116137" y="14547"/>
                    <a:pt x="116527" y="14536"/>
                  </a:cubicBezTo>
                  <a:cubicBezTo>
                    <a:pt x="116617" y="14487"/>
                    <a:pt x="116708" y="14434"/>
                    <a:pt x="116794" y="14382"/>
                  </a:cubicBezTo>
                  <a:cubicBezTo>
                    <a:pt x="116400" y="14397"/>
                    <a:pt x="115998" y="14416"/>
                    <a:pt x="115597" y="14434"/>
                  </a:cubicBezTo>
                  <a:cubicBezTo>
                    <a:pt x="115514" y="14479"/>
                    <a:pt x="115432" y="14524"/>
                    <a:pt x="115349" y="14573"/>
                  </a:cubicBezTo>
                  <a:close/>
                  <a:moveTo>
                    <a:pt x="115240" y="14577"/>
                  </a:moveTo>
                  <a:cubicBezTo>
                    <a:pt x="115323" y="14532"/>
                    <a:pt x="115406" y="14483"/>
                    <a:pt x="115484" y="14438"/>
                  </a:cubicBezTo>
                  <a:cubicBezTo>
                    <a:pt x="115090" y="14457"/>
                    <a:pt x="114693" y="14479"/>
                    <a:pt x="114291" y="14502"/>
                  </a:cubicBezTo>
                  <a:cubicBezTo>
                    <a:pt x="114216" y="14543"/>
                    <a:pt x="114141" y="14584"/>
                    <a:pt x="114066" y="14626"/>
                  </a:cubicBezTo>
                  <a:cubicBezTo>
                    <a:pt x="114460" y="14607"/>
                    <a:pt x="114854" y="14592"/>
                    <a:pt x="115240" y="14577"/>
                  </a:cubicBezTo>
                  <a:close/>
                  <a:moveTo>
                    <a:pt x="114771" y="14843"/>
                  </a:moveTo>
                  <a:cubicBezTo>
                    <a:pt x="114847" y="14802"/>
                    <a:pt x="114925" y="14757"/>
                    <a:pt x="115004" y="14712"/>
                  </a:cubicBezTo>
                  <a:cubicBezTo>
                    <a:pt x="114610" y="14727"/>
                    <a:pt x="114212" y="14746"/>
                    <a:pt x="113815" y="14765"/>
                  </a:cubicBezTo>
                  <a:cubicBezTo>
                    <a:pt x="113743" y="14802"/>
                    <a:pt x="113676" y="14843"/>
                    <a:pt x="113608" y="14881"/>
                  </a:cubicBezTo>
                  <a:cubicBezTo>
                    <a:pt x="113999" y="14866"/>
                    <a:pt x="114389" y="14855"/>
                    <a:pt x="114771" y="14843"/>
                  </a:cubicBezTo>
                  <a:close/>
                  <a:moveTo>
                    <a:pt x="114306" y="15113"/>
                  </a:moveTo>
                  <a:cubicBezTo>
                    <a:pt x="114385" y="15068"/>
                    <a:pt x="114460" y="15023"/>
                    <a:pt x="114535" y="14982"/>
                  </a:cubicBezTo>
                  <a:cubicBezTo>
                    <a:pt x="114149" y="14990"/>
                    <a:pt x="113755" y="15005"/>
                    <a:pt x="113361" y="15020"/>
                  </a:cubicBezTo>
                  <a:cubicBezTo>
                    <a:pt x="113293" y="15057"/>
                    <a:pt x="113226" y="15095"/>
                    <a:pt x="113162" y="15132"/>
                  </a:cubicBezTo>
                  <a:cubicBezTo>
                    <a:pt x="113548" y="15125"/>
                    <a:pt x="113931" y="15117"/>
                    <a:pt x="114306" y="15113"/>
                  </a:cubicBezTo>
                  <a:close/>
                  <a:moveTo>
                    <a:pt x="113008" y="15387"/>
                  </a:moveTo>
                  <a:cubicBezTo>
                    <a:pt x="113286" y="15387"/>
                    <a:pt x="113563" y="15387"/>
                    <a:pt x="113837" y="15391"/>
                  </a:cubicBezTo>
                  <a:cubicBezTo>
                    <a:pt x="113916" y="15342"/>
                    <a:pt x="113999" y="15297"/>
                    <a:pt x="114077" y="15249"/>
                  </a:cubicBezTo>
                  <a:cubicBezTo>
                    <a:pt x="113698" y="15252"/>
                    <a:pt x="113308" y="15260"/>
                    <a:pt x="112918" y="15271"/>
                  </a:cubicBezTo>
                  <a:cubicBezTo>
                    <a:pt x="112850" y="15309"/>
                    <a:pt x="112783" y="15350"/>
                    <a:pt x="112715" y="15387"/>
                  </a:cubicBezTo>
                  <a:cubicBezTo>
                    <a:pt x="112813" y="15387"/>
                    <a:pt x="112910" y="15387"/>
                    <a:pt x="113008" y="15387"/>
                  </a:cubicBezTo>
                  <a:close/>
                  <a:moveTo>
                    <a:pt x="113334" y="15691"/>
                  </a:moveTo>
                  <a:cubicBezTo>
                    <a:pt x="113428" y="15635"/>
                    <a:pt x="113522" y="15579"/>
                    <a:pt x="113616" y="15522"/>
                  </a:cubicBezTo>
                  <a:cubicBezTo>
                    <a:pt x="113413" y="15522"/>
                    <a:pt x="113214" y="15522"/>
                    <a:pt x="113008" y="15522"/>
                  </a:cubicBezTo>
                  <a:lnTo>
                    <a:pt x="113008" y="15522"/>
                  </a:lnTo>
                  <a:cubicBezTo>
                    <a:pt x="112832" y="15522"/>
                    <a:pt x="112659" y="15522"/>
                    <a:pt x="112483" y="15522"/>
                  </a:cubicBezTo>
                  <a:cubicBezTo>
                    <a:pt x="112404" y="15567"/>
                    <a:pt x="112329" y="15612"/>
                    <a:pt x="112254" y="15657"/>
                  </a:cubicBezTo>
                  <a:cubicBezTo>
                    <a:pt x="112622" y="15665"/>
                    <a:pt x="112982" y="15676"/>
                    <a:pt x="113334" y="15691"/>
                  </a:cubicBezTo>
                  <a:close/>
                  <a:moveTo>
                    <a:pt x="112760" y="16044"/>
                  </a:moveTo>
                  <a:cubicBezTo>
                    <a:pt x="112880" y="15969"/>
                    <a:pt x="113001" y="15894"/>
                    <a:pt x="113124" y="15819"/>
                  </a:cubicBezTo>
                  <a:cubicBezTo>
                    <a:pt x="112768" y="15808"/>
                    <a:pt x="112400" y="15796"/>
                    <a:pt x="112029" y="15789"/>
                  </a:cubicBezTo>
                  <a:cubicBezTo>
                    <a:pt x="111931" y="15845"/>
                    <a:pt x="111834" y="15905"/>
                    <a:pt x="111736" y="15961"/>
                  </a:cubicBezTo>
                  <a:cubicBezTo>
                    <a:pt x="112089" y="15984"/>
                    <a:pt x="112430" y="16014"/>
                    <a:pt x="112760" y="16044"/>
                  </a:cubicBezTo>
                  <a:close/>
                  <a:moveTo>
                    <a:pt x="112025" y="16505"/>
                  </a:moveTo>
                  <a:cubicBezTo>
                    <a:pt x="112201" y="16393"/>
                    <a:pt x="112381" y="16277"/>
                    <a:pt x="112562" y="16168"/>
                  </a:cubicBezTo>
                  <a:cubicBezTo>
                    <a:pt x="112228" y="16134"/>
                    <a:pt x="111882" y="16108"/>
                    <a:pt x="111526" y="16089"/>
                  </a:cubicBezTo>
                  <a:cubicBezTo>
                    <a:pt x="111383" y="16175"/>
                    <a:pt x="111241" y="16262"/>
                    <a:pt x="111098" y="16348"/>
                  </a:cubicBezTo>
                  <a:cubicBezTo>
                    <a:pt x="111421" y="16393"/>
                    <a:pt x="111732" y="16445"/>
                    <a:pt x="112025" y="16505"/>
                  </a:cubicBezTo>
                  <a:close/>
                  <a:moveTo>
                    <a:pt x="110194" y="16911"/>
                  </a:moveTo>
                  <a:cubicBezTo>
                    <a:pt x="110464" y="17001"/>
                    <a:pt x="110712" y="17098"/>
                    <a:pt x="110933" y="17211"/>
                  </a:cubicBezTo>
                  <a:cubicBezTo>
                    <a:pt x="111237" y="17008"/>
                    <a:pt x="111541" y="16813"/>
                    <a:pt x="111849" y="16614"/>
                  </a:cubicBezTo>
                  <a:cubicBezTo>
                    <a:pt x="111552" y="16558"/>
                    <a:pt x="111237" y="16509"/>
                    <a:pt x="110907" y="16464"/>
                  </a:cubicBezTo>
                  <a:cubicBezTo>
                    <a:pt x="110667" y="16610"/>
                    <a:pt x="110430" y="16761"/>
                    <a:pt x="110194" y="16911"/>
                  </a:cubicBezTo>
                  <a:close/>
                  <a:moveTo>
                    <a:pt x="110130" y="16888"/>
                  </a:moveTo>
                  <a:cubicBezTo>
                    <a:pt x="110359" y="16742"/>
                    <a:pt x="110592" y="16599"/>
                    <a:pt x="110828" y="16453"/>
                  </a:cubicBezTo>
                  <a:cubicBezTo>
                    <a:pt x="110513" y="16412"/>
                    <a:pt x="110187" y="16378"/>
                    <a:pt x="109849" y="16348"/>
                  </a:cubicBezTo>
                  <a:cubicBezTo>
                    <a:pt x="109669" y="16457"/>
                    <a:pt x="109489" y="16565"/>
                    <a:pt x="109309" y="16674"/>
                  </a:cubicBezTo>
                  <a:cubicBezTo>
                    <a:pt x="109601" y="16738"/>
                    <a:pt x="109875" y="16809"/>
                    <a:pt x="110130" y="16888"/>
                  </a:cubicBezTo>
                  <a:close/>
                  <a:moveTo>
                    <a:pt x="109001" y="18539"/>
                  </a:moveTo>
                  <a:cubicBezTo>
                    <a:pt x="109586" y="18119"/>
                    <a:pt x="110187" y="17706"/>
                    <a:pt x="110794" y="17305"/>
                  </a:cubicBezTo>
                  <a:cubicBezTo>
                    <a:pt x="110569" y="17196"/>
                    <a:pt x="110314" y="17098"/>
                    <a:pt x="110033" y="17012"/>
                  </a:cubicBezTo>
                  <a:cubicBezTo>
                    <a:pt x="109556" y="17316"/>
                    <a:pt x="109083" y="17624"/>
                    <a:pt x="108614" y="17939"/>
                  </a:cubicBezTo>
                  <a:cubicBezTo>
                    <a:pt x="108768" y="18130"/>
                    <a:pt x="108896" y="18329"/>
                    <a:pt x="109001" y="18539"/>
                  </a:cubicBezTo>
                  <a:close/>
                  <a:moveTo>
                    <a:pt x="104450" y="23394"/>
                  </a:moveTo>
                  <a:cubicBezTo>
                    <a:pt x="105935" y="22017"/>
                    <a:pt x="107508" y="20696"/>
                    <a:pt x="109151" y="19439"/>
                  </a:cubicBezTo>
                  <a:cubicBezTo>
                    <a:pt x="109102" y="19173"/>
                    <a:pt x="109020" y="18918"/>
                    <a:pt x="108900" y="18670"/>
                  </a:cubicBezTo>
                  <a:cubicBezTo>
                    <a:pt x="108633" y="18862"/>
                    <a:pt x="108367" y="19053"/>
                    <a:pt x="108104" y="19248"/>
                  </a:cubicBezTo>
                  <a:cubicBezTo>
                    <a:pt x="107260" y="19871"/>
                    <a:pt x="106434" y="20513"/>
                    <a:pt x="105632" y="21169"/>
                  </a:cubicBezTo>
                  <a:cubicBezTo>
                    <a:pt x="105384" y="21871"/>
                    <a:pt x="104982" y="22614"/>
                    <a:pt x="104450" y="23394"/>
                  </a:cubicBezTo>
                  <a:close/>
                  <a:moveTo>
                    <a:pt x="99291" y="28786"/>
                  </a:moveTo>
                  <a:cubicBezTo>
                    <a:pt x="100713" y="27101"/>
                    <a:pt x="102247" y="25480"/>
                    <a:pt x="103883" y="23927"/>
                  </a:cubicBezTo>
                  <a:cubicBezTo>
                    <a:pt x="104566" y="23015"/>
                    <a:pt x="105084" y="22156"/>
                    <a:pt x="105399" y="21357"/>
                  </a:cubicBezTo>
                  <a:cubicBezTo>
                    <a:pt x="101305" y="24737"/>
                    <a:pt x="97752" y="28546"/>
                    <a:pt x="94837" y="32624"/>
                  </a:cubicBezTo>
                  <a:cubicBezTo>
                    <a:pt x="96432" y="31315"/>
                    <a:pt x="97936" y="30028"/>
                    <a:pt x="99291" y="28786"/>
                  </a:cubicBezTo>
                  <a:close/>
                  <a:moveTo>
                    <a:pt x="92927" y="37989"/>
                  </a:moveTo>
                  <a:cubicBezTo>
                    <a:pt x="94529" y="35082"/>
                    <a:pt x="96435" y="32271"/>
                    <a:pt x="98615" y="29600"/>
                  </a:cubicBezTo>
                  <a:cubicBezTo>
                    <a:pt x="98480" y="29716"/>
                    <a:pt x="98349" y="29836"/>
                    <a:pt x="98214" y="29953"/>
                  </a:cubicBezTo>
                  <a:cubicBezTo>
                    <a:pt x="97054" y="30977"/>
                    <a:pt x="95813" y="32024"/>
                    <a:pt x="94514" y="33086"/>
                  </a:cubicBezTo>
                  <a:cubicBezTo>
                    <a:pt x="92965" y="35303"/>
                    <a:pt x="91603" y="37595"/>
                    <a:pt x="90443" y="39948"/>
                  </a:cubicBezTo>
                  <a:cubicBezTo>
                    <a:pt x="91273" y="39295"/>
                    <a:pt x="92102" y="38642"/>
                    <a:pt x="92927" y="37989"/>
                  </a:cubicBezTo>
                  <a:close/>
                  <a:moveTo>
                    <a:pt x="89231" y="44660"/>
                  </a:moveTo>
                  <a:cubicBezTo>
                    <a:pt x="89524" y="44432"/>
                    <a:pt x="89817" y="44203"/>
                    <a:pt x="90113" y="43974"/>
                  </a:cubicBezTo>
                  <a:cubicBezTo>
                    <a:pt x="90864" y="42057"/>
                    <a:pt x="91742" y="40169"/>
                    <a:pt x="92747" y="38320"/>
                  </a:cubicBezTo>
                  <a:cubicBezTo>
                    <a:pt x="91933" y="38965"/>
                    <a:pt x="91115" y="39606"/>
                    <a:pt x="90293" y="40252"/>
                  </a:cubicBezTo>
                  <a:cubicBezTo>
                    <a:pt x="89453" y="41985"/>
                    <a:pt x="88721" y="43752"/>
                    <a:pt x="88106" y="45538"/>
                  </a:cubicBezTo>
                  <a:cubicBezTo>
                    <a:pt x="88477" y="45249"/>
                    <a:pt x="88853" y="44957"/>
                    <a:pt x="89231" y="44660"/>
                  </a:cubicBezTo>
                  <a:close/>
                  <a:moveTo>
                    <a:pt x="88496" y="48870"/>
                  </a:moveTo>
                  <a:cubicBezTo>
                    <a:pt x="88916" y="47313"/>
                    <a:pt x="89423" y="45767"/>
                    <a:pt x="90012" y="44236"/>
                  </a:cubicBezTo>
                  <a:cubicBezTo>
                    <a:pt x="89779" y="44417"/>
                    <a:pt x="89550" y="44593"/>
                    <a:pt x="89318" y="44773"/>
                  </a:cubicBezTo>
                  <a:cubicBezTo>
                    <a:pt x="88883" y="45114"/>
                    <a:pt x="88447" y="45452"/>
                    <a:pt x="88020" y="45786"/>
                  </a:cubicBezTo>
                  <a:cubicBezTo>
                    <a:pt x="87536" y="47216"/>
                    <a:pt x="87127" y="48656"/>
                    <a:pt x="86793" y="50105"/>
                  </a:cubicBezTo>
                  <a:cubicBezTo>
                    <a:pt x="87355" y="49703"/>
                    <a:pt x="87922" y="49290"/>
                    <a:pt x="88496" y="48870"/>
                  </a:cubicBezTo>
                  <a:close/>
                  <a:moveTo>
                    <a:pt x="86110" y="53827"/>
                  </a:moveTo>
                  <a:cubicBezTo>
                    <a:pt x="86609" y="53511"/>
                    <a:pt x="87112" y="53189"/>
                    <a:pt x="87618" y="52859"/>
                  </a:cubicBezTo>
                  <a:cubicBezTo>
                    <a:pt x="87832" y="51594"/>
                    <a:pt x="88106" y="50341"/>
                    <a:pt x="88436" y="49088"/>
                  </a:cubicBezTo>
                  <a:cubicBezTo>
                    <a:pt x="87866" y="49508"/>
                    <a:pt x="87303" y="49913"/>
                    <a:pt x="86744" y="50311"/>
                  </a:cubicBezTo>
                  <a:cubicBezTo>
                    <a:pt x="86481" y="51482"/>
                    <a:pt x="86271" y="52652"/>
                    <a:pt x="86110" y="53827"/>
                  </a:cubicBezTo>
                  <a:close/>
                  <a:moveTo>
                    <a:pt x="86054" y="53860"/>
                  </a:moveTo>
                  <a:cubicBezTo>
                    <a:pt x="86215" y="52690"/>
                    <a:pt x="86425" y="51519"/>
                    <a:pt x="86684" y="50356"/>
                  </a:cubicBezTo>
                  <a:cubicBezTo>
                    <a:pt x="86144" y="50739"/>
                    <a:pt x="85607" y="51114"/>
                    <a:pt x="85078" y="51482"/>
                  </a:cubicBezTo>
                  <a:cubicBezTo>
                    <a:pt x="84875" y="52570"/>
                    <a:pt x="84722" y="53661"/>
                    <a:pt x="84609" y="54753"/>
                  </a:cubicBezTo>
                  <a:cubicBezTo>
                    <a:pt x="85089" y="54464"/>
                    <a:pt x="85570" y="54168"/>
                    <a:pt x="86054" y="53860"/>
                  </a:cubicBezTo>
                  <a:close/>
                  <a:moveTo>
                    <a:pt x="84425" y="57665"/>
                  </a:moveTo>
                  <a:cubicBezTo>
                    <a:pt x="84868" y="57436"/>
                    <a:pt x="85311" y="57200"/>
                    <a:pt x="85757" y="56959"/>
                  </a:cubicBezTo>
                  <a:cubicBezTo>
                    <a:pt x="85813" y="55988"/>
                    <a:pt x="85903" y="55012"/>
                    <a:pt x="86031" y="54040"/>
                  </a:cubicBezTo>
                  <a:cubicBezTo>
                    <a:pt x="85551" y="54344"/>
                    <a:pt x="85071" y="54641"/>
                    <a:pt x="84594" y="54926"/>
                  </a:cubicBezTo>
                  <a:cubicBezTo>
                    <a:pt x="84504" y="55838"/>
                    <a:pt x="84448" y="56753"/>
                    <a:pt x="84425" y="57665"/>
                  </a:cubicBezTo>
                  <a:moveTo>
                    <a:pt x="83082" y="58340"/>
                  </a:moveTo>
                  <a:cubicBezTo>
                    <a:pt x="83510" y="58130"/>
                    <a:pt x="83941" y="57916"/>
                    <a:pt x="84373" y="57691"/>
                  </a:cubicBezTo>
                  <a:cubicBezTo>
                    <a:pt x="84395" y="56783"/>
                    <a:pt x="84451" y="55871"/>
                    <a:pt x="84538" y="54960"/>
                  </a:cubicBezTo>
                  <a:cubicBezTo>
                    <a:pt x="84072" y="55241"/>
                    <a:pt x="83611" y="55511"/>
                    <a:pt x="83153" y="55774"/>
                  </a:cubicBezTo>
                  <a:cubicBezTo>
                    <a:pt x="83104" y="56543"/>
                    <a:pt x="83082" y="57308"/>
                    <a:pt x="83082" y="58078"/>
                  </a:cubicBezTo>
                  <a:cubicBezTo>
                    <a:pt x="83082" y="58164"/>
                    <a:pt x="83082" y="58254"/>
                    <a:pt x="83082" y="58340"/>
                  </a:cubicBezTo>
                  <a:moveTo>
                    <a:pt x="81934" y="61184"/>
                  </a:moveTo>
                  <a:cubicBezTo>
                    <a:pt x="82332" y="61034"/>
                    <a:pt x="82725" y="60880"/>
                    <a:pt x="83123" y="60719"/>
                  </a:cubicBezTo>
                  <a:cubicBezTo>
                    <a:pt x="83071" y="59987"/>
                    <a:pt x="83037" y="59252"/>
                    <a:pt x="83029" y="58517"/>
                  </a:cubicBezTo>
                  <a:cubicBezTo>
                    <a:pt x="82613" y="58719"/>
                    <a:pt x="82196" y="58918"/>
                    <a:pt x="81784" y="59106"/>
                  </a:cubicBezTo>
                  <a:cubicBezTo>
                    <a:pt x="81814" y="59800"/>
                    <a:pt x="81863" y="60494"/>
                    <a:pt x="81934" y="61184"/>
                  </a:cubicBezTo>
                  <a:close/>
                  <a:moveTo>
                    <a:pt x="81037" y="63499"/>
                  </a:moveTo>
                  <a:cubicBezTo>
                    <a:pt x="81401" y="63394"/>
                    <a:pt x="81769" y="63285"/>
                    <a:pt x="82136" y="63173"/>
                  </a:cubicBezTo>
                  <a:cubicBezTo>
                    <a:pt x="82039" y="62565"/>
                    <a:pt x="81960" y="61957"/>
                    <a:pt x="81893" y="61346"/>
                  </a:cubicBezTo>
                  <a:cubicBezTo>
                    <a:pt x="81514" y="61488"/>
                    <a:pt x="81131" y="61627"/>
                    <a:pt x="80752" y="61762"/>
                  </a:cubicBezTo>
                  <a:cubicBezTo>
                    <a:pt x="80831" y="62340"/>
                    <a:pt x="80925" y="62921"/>
                    <a:pt x="81037" y="63499"/>
                  </a:cubicBezTo>
                  <a:moveTo>
                    <a:pt x="79566" y="62160"/>
                  </a:moveTo>
                  <a:cubicBezTo>
                    <a:pt x="79660" y="62711"/>
                    <a:pt x="79769" y="63259"/>
                    <a:pt x="79889" y="63807"/>
                  </a:cubicBezTo>
                  <a:cubicBezTo>
                    <a:pt x="80253" y="63713"/>
                    <a:pt x="80613" y="63615"/>
                    <a:pt x="80977" y="63514"/>
                  </a:cubicBezTo>
                  <a:cubicBezTo>
                    <a:pt x="80868" y="62936"/>
                    <a:pt x="80774" y="62359"/>
                    <a:pt x="80692" y="61781"/>
                  </a:cubicBezTo>
                  <a:cubicBezTo>
                    <a:pt x="80317" y="61912"/>
                    <a:pt x="79941" y="62040"/>
                    <a:pt x="79566" y="62160"/>
                  </a:cubicBezTo>
                  <a:moveTo>
                    <a:pt x="79544" y="62025"/>
                  </a:moveTo>
                  <a:cubicBezTo>
                    <a:pt x="79923" y="61905"/>
                    <a:pt x="80298" y="61777"/>
                    <a:pt x="80673" y="61646"/>
                  </a:cubicBezTo>
                  <a:cubicBezTo>
                    <a:pt x="80587" y="60993"/>
                    <a:pt x="80519" y="60340"/>
                    <a:pt x="80467" y="59687"/>
                  </a:cubicBezTo>
                  <a:cubicBezTo>
                    <a:pt x="80073" y="59856"/>
                    <a:pt x="79683" y="60017"/>
                    <a:pt x="79292" y="60175"/>
                  </a:cubicBezTo>
                  <a:cubicBezTo>
                    <a:pt x="79360" y="60794"/>
                    <a:pt x="79442" y="61409"/>
                    <a:pt x="79544" y="62025"/>
                  </a:cubicBezTo>
                  <a:moveTo>
                    <a:pt x="78763" y="64077"/>
                  </a:moveTo>
                  <a:cubicBezTo>
                    <a:pt x="79120" y="63998"/>
                    <a:pt x="79472" y="63912"/>
                    <a:pt x="79829" y="63822"/>
                  </a:cubicBezTo>
                  <a:cubicBezTo>
                    <a:pt x="79709" y="63274"/>
                    <a:pt x="79600" y="62726"/>
                    <a:pt x="79506" y="62178"/>
                  </a:cubicBezTo>
                  <a:cubicBezTo>
                    <a:pt x="79142" y="62299"/>
                    <a:pt x="78778" y="62411"/>
                    <a:pt x="78411" y="62516"/>
                  </a:cubicBezTo>
                  <a:cubicBezTo>
                    <a:pt x="78516" y="63041"/>
                    <a:pt x="78636" y="63559"/>
                    <a:pt x="78763" y="64077"/>
                  </a:cubicBezTo>
                  <a:close/>
                  <a:moveTo>
                    <a:pt x="77657" y="64317"/>
                  </a:moveTo>
                  <a:cubicBezTo>
                    <a:pt x="78005" y="64246"/>
                    <a:pt x="78351" y="64171"/>
                    <a:pt x="78703" y="64092"/>
                  </a:cubicBezTo>
                  <a:cubicBezTo>
                    <a:pt x="78572" y="63574"/>
                    <a:pt x="78456" y="63056"/>
                    <a:pt x="78351" y="62535"/>
                  </a:cubicBezTo>
                  <a:cubicBezTo>
                    <a:pt x="77990" y="62640"/>
                    <a:pt x="77630" y="62741"/>
                    <a:pt x="77274" y="62839"/>
                  </a:cubicBezTo>
                  <a:cubicBezTo>
                    <a:pt x="77390" y="63334"/>
                    <a:pt x="77518" y="63826"/>
                    <a:pt x="77657" y="64317"/>
                  </a:cubicBezTo>
                  <a:close/>
                  <a:moveTo>
                    <a:pt x="76565" y="64523"/>
                  </a:moveTo>
                  <a:cubicBezTo>
                    <a:pt x="76906" y="64463"/>
                    <a:pt x="77248" y="64400"/>
                    <a:pt x="77589" y="64332"/>
                  </a:cubicBezTo>
                  <a:cubicBezTo>
                    <a:pt x="77450" y="63841"/>
                    <a:pt x="77323" y="63349"/>
                    <a:pt x="77210" y="62854"/>
                  </a:cubicBezTo>
                  <a:cubicBezTo>
                    <a:pt x="76857" y="62948"/>
                    <a:pt x="76508" y="63038"/>
                    <a:pt x="76156" y="63120"/>
                  </a:cubicBezTo>
                  <a:cubicBezTo>
                    <a:pt x="76283" y="63589"/>
                    <a:pt x="76418" y="64058"/>
                    <a:pt x="76565" y="64523"/>
                  </a:cubicBezTo>
                  <a:moveTo>
                    <a:pt x="76535" y="64666"/>
                  </a:moveTo>
                  <a:cubicBezTo>
                    <a:pt x="76201" y="64722"/>
                    <a:pt x="75867" y="64779"/>
                    <a:pt x="75537" y="64827"/>
                  </a:cubicBezTo>
                  <a:cubicBezTo>
                    <a:pt x="75679" y="65236"/>
                    <a:pt x="75833" y="65642"/>
                    <a:pt x="75994" y="66043"/>
                  </a:cubicBezTo>
                  <a:cubicBezTo>
                    <a:pt x="76321" y="66013"/>
                    <a:pt x="76647" y="65979"/>
                    <a:pt x="76974" y="65938"/>
                  </a:cubicBezTo>
                  <a:cubicBezTo>
                    <a:pt x="76820" y="65514"/>
                    <a:pt x="76673" y="65090"/>
                    <a:pt x="76535" y="64666"/>
                  </a:cubicBezTo>
                  <a:close/>
                  <a:moveTo>
                    <a:pt x="78043" y="65799"/>
                  </a:moveTo>
                  <a:cubicBezTo>
                    <a:pt x="77893" y="65353"/>
                    <a:pt x="77754" y="64906"/>
                    <a:pt x="77626" y="64460"/>
                  </a:cubicBezTo>
                  <a:cubicBezTo>
                    <a:pt x="77285" y="64527"/>
                    <a:pt x="76944" y="64591"/>
                    <a:pt x="76606" y="64651"/>
                  </a:cubicBezTo>
                  <a:cubicBezTo>
                    <a:pt x="76745" y="65079"/>
                    <a:pt x="76891" y="65507"/>
                    <a:pt x="77045" y="65930"/>
                  </a:cubicBezTo>
                  <a:cubicBezTo>
                    <a:pt x="77379" y="65889"/>
                    <a:pt x="77709" y="65848"/>
                    <a:pt x="78043" y="65799"/>
                  </a:cubicBezTo>
                  <a:close/>
                  <a:moveTo>
                    <a:pt x="78084" y="65923"/>
                  </a:moveTo>
                  <a:cubicBezTo>
                    <a:pt x="77754" y="65972"/>
                    <a:pt x="77424" y="66017"/>
                    <a:pt x="77090" y="66054"/>
                  </a:cubicBezTo>
                  <a:cubicBezTo>
                    <a:pt x="77236" y="66448"/>
                    <a:pt x="77394" y="66842"/>
                    <a:pt x="77555" y="67232"/>
                  </a:cubicBezTo>
                  <a:cubicBezTo>
                    <a:pt x="77878" y="67210"/>
                    <a:pt x="78204" y="67184"/>
                    <a:pt x="78531" y="67154"/>
                  </a:cubicBezTo>
                  <a:cubicBezTo>
                    <a:pt x="78373" y="66745"/>
                    <a:pt x="78223" y="66336"/>
                    <a:pt x="78084" y="65923"/>
                  </a:cubicBezTo>
                  <a:moveTo>
                    <a:pt x="79593" y="67045"/>
                  </a:moveTo>
                  <a:cubicBezTo>
                    <a:pt x="79439" y="66613"/>
                    <a:pt x="79300" y="66186"/>
                    <a:pt x="79165" y="65754"/>
                  </a:cubicBezTo>
                  <a:cubicBezTo>
                    <a:pt x="78827" y="65810"/>
                    <a:pt x="78489" y="65867"/>
                    <a:pt x="78152" y="65915"/>
                  </a:cubicBezTo>
                  <a:cubicBezTo>
                    <a:pt x="78294" y="66328"/>
                    <a:pt x="78441" y="66737"/>
                    <a:pt x="78598" y="67146"/>
                  </a:cubicBezTo>
                  <a:cubicBezTo>
                    <a:pt x="78928" y="67116"/>
                    <a:pt x="79259" y="67082"/>
                    <a:pt x="79593" y="67045"/>
                  </a:cubicBezTo>
                  <a:moveTo>
                    <a:pt x="79634" y="67165"/>
                  </a:moveTo>
                  <a:cubicBezTo>
                    <a:pt x="79304" y="67206"/>
                    <a:pt x="78977" y="67240"/>
                    <a:pt x="78647" y="67270"/>
                  </a:cubicBezTo>
                  <a:cubicBezTo>
                    <a:pt x="78793" y="67653"/>
                    <a:pt x="78951" y="68032"/>
                    <a:pt x="79112" y="68411"/>
                  </a:cubicBezTo>
                  <a:cubicBezTo>
                    <a:pt x="79435" y="68396"/>
                    <a:pt x="79761" y="68377"/>
                    <a:pt x="80084" y="68354"/>
                  </a:cubicBezTo>
                  <a:cubicBezTo>
                    <a:pt x="79926" y="67960"/>
                    <a:pt x="79776" y="67563"/>
                    <a:pt x="79634" y="67165"/>
                  </a:cubicBezTo>
                  <a:moveTo>
                    <a:pt x="81138" y="68272"/>
                  </a:moveTo>
                  <a:cubicBezTo>
                    <a:pt x="80985" y="67859"/>
                    <a:pt x="80842" y="67446"/>
                    <a:pt x="80703" y="67030"/>
                  </a:cubicBezTo>
                  <a:cubicBezTo>
                    <a:pt x="80369" y="67075"/>
                    <a:pt x="80035" y="67120"/>
                    <a:pt x="79701" y="67157"/>
                  </a:cubicBezTo>
                  <a:cubicBezTo>
                    <a:pt x="79844" y="67559"/>
                    <a:pt x="79994" y="67953"/>
                    <a:pt x="80152" y="68351"/>
                  </a:cubicBezTo>
                  <a:cubicBezTo>
                    <a:pt x="80482" y="68328"/>
                    <a:pt x="80808" y="68302"/>
                    <a:pt x="81138" y="68272"/>
                  </a:cubicBezTo>
                  <a:moveTo>
                    <a:pt x="81183" y="68392"/>
                  </a:moveTo>
                  <a:cubicBezTo>
                    <a:pt x="80853" y="68422"/>
                    <a:pt x="80527" y="68448"/>
                    <a:pt x="80200" y="68471"/>
                  </a:cubicBezTo>
                  <a:cubicBezTo>
                    <a:pt x="80350" y="68842"/>
                    <a:pt x="80508" y="69213"/>
                    <a:pt x="80673" y="69581"/>
                  </a:cubicBezTo>
                  <a:cubicBezTo>
                    <a:pt x="80992" y="69574"/>
                    <a:pt x="81315" y="69562"/>
                    <a:pt x="81637" y="69547"/>
                  </a:cubicBezTo>
                  <a:cubicBezTo>
                    <a:pt x="81476" y="69165"/>
                    <a:pt x="81326" y="68778"/>
                    <a:pt x="81183" y="68392"/>
                  </a:cubicBezTo>
                  <a:close/>
                  <a:moveTo>
                    <a:pt x="82684" y="69487"/>
                  </a:moveTo>
                  <a:cubicBezTo>
                    <a:pt x="82530" y="69090"/>
                    <a:pt x="82384" y="68688"/>
                    <a:pt x="82245" y="68287"/>
                  </a:cubicBezTo>
                  <a:cubicBezTo>
                    <a:pt x="81911" y="68324"/>
                    <a:pt x="81577" y="68358"/>
                    <a:pt x="81247" y="68388"/>
                  </a:cubicBezTo>
                  <a:cubicBezTo>
                    <a:pt x="81390" y="68774"/>
                    <a:pt x="81544" y="69161"/>
                    <a:pt x="81701" y="69544"/>
                  </a:cubicBezTo>
                  <a:cubicBezTo>
                    <a:pt x="82031" y="69529"/>
                    <a:pt x="82358" y="69510"/>
                    <a:pt x="82684" y="69487"/>
                  </a:cubicBezTo>
                  <a:close/>
                  <a:moveTo>
                    <a:pt x="82729" y="69607"/>
                  </a:moveTo>
                  <a:cubicBezTo>
                    <a:pt x="82403" y="69630"/>
                    <a:pt x="82076" y="69649"/>
                    <a:pt x="81754" y="69664"/>
                  </a:cubicBezTo>
                  <a:cubicBezTo>
                    <a:pt x="81904" y="70024"/>
                    <a:pt x="82061" y="70384"/>
                    <a:pt x="82226" y="70744"/>
                  </a:cubicBezTo>
                  <a:cubicBezTo>
                    <a:pt x="82549" y="70741"/>
                    <a:pt x="82868" y="70737"/>
                    <a:pt x="83191" y="70729"/>
                  </a:cubicBezTo>
                  <a:cubicBezTo>
                    <a:pt x="83029" y="70358"/>
                    <a:pt x="82876" y="69983"/>
                    <a:pt x="82729" y="69607"/>
                  </a:cubicBezTo>
                  <a:close/>
                  <a:moveTo>
                    <a:pt x="84219" y="70696"/>
                  </a:moveTo>
                  <a:cubicBezTo>
                    <a:pt x="84065" y="70305"/>
                    <a:pt x="83915" y="69919"/>
                    <a:pt x="83776" y="69529"/>
                  </a:cubicBezTo>
                  <a:cubicBezTo>
                    <a:pt x="83450" y="69555"/>
                    <a:pt x="83119" y="69581"/>
                    <a:pt x="82793" y="69604"/>
                  </a:cubicBezTo>
                  <a:cubicBezTo>
                    <a:pt x="82939" y="69979"/>
                    <a:pt x="83093" y="70354"/>
                    <a:pt x="83255" y="70729"/>
                  </a:cubicBezTo>
                  <a:cubicBezTo>
                    <a:pt x="83577" y="70718"/>
                    <a:pt x="83896" y="70707"/>
                    <a:pt x="84219" y="70696"/>
                  </a:cubicBezTo>
                  <a:close/>
                  <a:moveTo>
                    <a:pt x="84268" y="70812"/>
                  </a:moveTo>
                  <a:cubicBezTo>
                    <a:pt x="83949" y="70827"/>
                    <a:pt x="83626" y="70838"/>
                    <a:pt x="83307" y="70846"/>
                  </a:cubicBezTo>
                  <a:cubicBezTo>
                    <a:pt x="83461" y="71198"/>
                    <a:pt x="83618" y="71551"/>
                    <a:pt x="83784" y="71900"/>
                  </a:cubicBezTo>
                  <a:cubicBezTo>
                    <a:pt x="84027" y="71904"/>
                    <a:pt x="84271" y="71904"/>
                    <a:pt x="84515" y="71904"/>
                  </a:cubicBezTo>
                  <a:cubicBezTo>
                    <a:pt x="84586" y="71904"/>
                    <a:pt x="84662" y="71904"/>
                    <a:pt x="84733" y="71904"/>
                  </a:cubicBezTo>
                  <a:cubicBezTo>
                    <a:pt x="84571" y="71543"/>
                    <a:pt x="84418" y="71176"/>
                    <a:pt x="84268" y="70812"/>
                  </a:cubicBezTo>
                  <a:close/>
                  <a:moveTo>
                    <a:pt x="85772" y="71889"/>
                  </a:moveTo>
                  <a:cubicBezTo>
                    <a:pt x="85615" y="71513"/>
                    <a:pt x="85464" y="71135"/>
                    <a:pt x="85322" y="70756"/>
                  </a:cubicBezTo>
                  <a:cubicBezTo>
                    <a:pt x="84992" y="70774"/>
                    <a:pt x="84658" y="70793"/>
                    <a:pt x="84328" y="70808"/>
                  </a:cubicBezTo>
                  <a:cubicBezTo>
                    <a:pt x="84478" y="71176"/>
                    <a:pt x="84632" y="71540"/>
                    <a:pt x="84793" y="71904"/>
                  </a:cubicBezTo>
                  <a:cubicBezTo>
                    <a:pt x="85119" y="71904"/>
                    <a:pt x="85446" y="71896"/>
                    <a:pt x="85772" y="71889"/>
                  </a:cubicBezTo>
                  <a:close/>
                  <a:moveTo>
                    <a:pt x="85821" y="72005"/>
                  </a:moveTo>
                  <a:cubicBezTo>
                    <a:pt x="85494" y="72012"/>
                    <a:pt x="85172" y="72020"/>
                    <a:pt x="84845" y="72020"/>
                  </a:cubicBezTo>
                  <a:cubicBezTo>
                    <a:pt x="85003" y="72365"/>
                    <a:pt x="85164" y="72707"/>
                    <a:pt x="85329" y="73052"/>
                  </a:cubicBezTo>
                  <a:cubicBezTo>
                    <a:pt x="85648" y="73059"/>
                    <a:pt x="85967" y="73067"/>
                    <a:pt x="86290" y="73071"/>
                  </a:cubicBezTo>
                  <a:cubicBezTo>
                    <a:pt x="86125" y="72718"/>
                    <a:pt x="85971" y="72361"/>
                    <a:pt x="85821" y="72005"/>
                  </a:cubicBezTo>
                  <a:moveTo>
                    <a:pt x="87044" y="73078"/>
                  </a:moveTo>
                  <a:cubicBezTo>
                    <a:pt x="87138" y="73078"/>
                    <a:pt x="87232" y="73078"/>
                    <a:pt x="87322" y="73078"/>
                  </a:cubicBezTo>
                  <a:cubicBezTo>
                    <a:pt x="87164" y="72710"/>
                    <a:pt x="87014" y="72339"/>
                    <a:pt x="86868" y="71971"/>
                  </a:cubicBezTo>
                  <a:cubicBezTo>
                    <a:pt x="86538" y="71982"/>
                    <a:pt x="86207" y="71997"/>
                    <a:pt x="85881" y="72005"/>
                  </a:cubicBezTo>
                  <a:cubicBezTo>
                    <a:pt x="86031" y="72361"/>
                    <a:pt x="86185" y="72718"/>
                    <a:pt x="86350" y="73074"/>
                  </a:cubicBezTo>
                  <a:cubicBezTo>
                    <a:pt x="86579" y="73074"/>
                    <a:pt x="86811" y="73078"/>
                    <a:pt x="87044" y="73078"/>
                  </a:cubicBezTo>
                  <a:moveTo>
                    <a:pt x="87847" y="74234"/>
                  </a:moveTo>
                  <a:cubicBezTo>
                    <a:pt x="87682" y="73888"/>
                    <a:pt x="87524" y="73540"/>
                    <a:pt x="87374" y="73191"/>
                  </a:cubicBezTo>
                  <a:cubicBezTo>
                    <a:pt x="87262" y="73191"/>
                    <a:pt x="87153" y="73191"/>
                    <a:pt x="87044" y="73191"/>
                  </a:cubicBezTo>
                  <a:cubicBezTo>
                    <a:pt x="86830" y="73191"/>
                    <a:pt x="86616" y="73191"/>
                    <a:pt x="86402" y="73187"/>
                  </a:cubicBezTo>
                  <a:cubicBezTo>
                    <a:pt x="86560" y="73525"/>
                    <a:pt x="86721" y="73862"/>
                    <a:pt x="86890" y="74196"/>
                  </a:cubicBezTo>
                  <a:cubicBezTo>
                    <a:pt x="87209" y="74211"/>
                    <a:pt x="87528" y="74226"/>
                    <a:pt x="87847" y="74234"/>
                  </a:cubicBezTo>
                  <a:close/>
                  <a:moveTo>
                    <a:pt x="87900" y="74350"/>
                  </a:moveTo>
                  <a:cubicBezTo>
                    <a:pt x="87584" y="74339"/>
                    <a:pt x="87265" y="74327"/>
                    <a:pt x="86947" y="74312"/>
                  </a:cubicBezTo>
                  <a:cubicBezTo>
                    <a:pt x="87108" y="74631"/>
                    <a:pt x="87277" y="74950"/>
                    <a:pt x="87449" y="75265"/>
                  </a:cubicBezTo>
                  <a:cubicBezTo>
                    <a:pt x="87761" y="75292"/>
                    <a:pt x="88076" y="75314"/>
                    <a:pt x="88391" y="75337"/>
                  </a:cubicBezTo>
                  <a:cubicBezTo>
                    <a:pt x="88222" y="75007"/>
                    <a:pt x="88057" y="74680"/>
                    <a:pt x="87900" y="74350"/>
                  </a:cubicBezTo>
                  <a:close/>
                  <a:moveTo>
                    <a:pt x="87960" y="74350"/>
                  </a:moveTo>
                  <a:cubicBezTo>
                    <a:pt x="88117" y="74680"/>
                    <a:pt x="88282" y="75010"/>
                    <a:pt x="88451" y="75340"/>
                  </a:cubicBezTo>
                  <a:cubicBezTo>
                    <a:pt x="88766" y="75359"/>
                    <a:pt x="89085" y="75378"/>
                    <a:pt x="89404" y="75393"/>
                  </a:cubicBezTo>
                  <a:cubicBezTo>
                    <a:pt x="89239" y="75052"/>
                    <a:pt x="89081" y="74710"/>
                    <a:pt x="88928" y="74369"/>
                  </a:cubicBezTo>
                  <a:cubicBezTo>
                    <a:pt x="88605" y="74365"/>
                    <a:pt x="88282" y="74361"/>
                    <a:pt x="87960" y="74350"/>
                  </a:cubicBezTo>
                  <a:close/>
                  <a:moveTo>
                    <a:pt x="88414" y="73176"/>
                  </a:moveTo>
                  <a:cubicBezTo>
                    <a:pt x="88087" y="73183"/>
                    <a:pt x="87757" y="73187"/>
                    <a:pt x="87431" y="73191"/>
                  </a:cubicBezTo>
                  <a:cubicBezTo>
                    <a:pt x="87581" y="73540"/>
                    <a:pt x="87742" y="73888"/>
                    <a:pt x="87907" y="74237"/>
                  </a:cubicBezTo>
                  <a:cubicBezTo>
                    <a:pt x="88230" y="74245"/>
                    <a:pt x="88552" y="74252"/>
                    <a:pt x="88875" y="74256"/>
                  </a:cubicBezTo>
                  <a:cubicBezTo>
                    <a:pt x="88717" y="73900"/>
                    <a:pt x="88564" y="73536"/>
                    <a:pt x="88414" y="73176"/>
                  </a:cubicBezTo>
                  <a:moveTo>
                    <a:pt x="87978" y="71907"/>
                  </a:moveTo>
                  <a:cubicBezTo>
                    <a:pt x="88121" y="72294"/>
                    <a:pt x="88267" y="72677"/>
                    <a:pt x="88421" y="73059"/>
                  </a:cubicBezTo>
                  <a:cubicBezTo>
                    <a:pt x="88755" y="73052"/>
                    <a:pt x="89089" y="73041"/>
                    <a:pt x="89423" y="73026"/>
                  </a:cubicBezTo>
                  <a:cubicBezTo>
                    <a:pt x="89277" y="72632"/>
                    <a:pt x="89130" y="72234"/>
                    <a:pt x="88995" y="71832"/>
                  </a:cubicBezTo>
                  <a:cubicBezTo>
                    <a:pt x="88657" y="71862"/>
                    <a:pt x="88316" y="71889"/>
                    <a:pt x="87978" y="71907"/>
                  </a:cubicBezTo>
                  <a:close/>
                  <a:moveTo>
                    <a:pt x="87517" y="70564"/>
                  </a:moveTo>
                  <a:cubicBezTo>
                    <a:pt x="87648" y="70977"/>
                    <a:pt x="87787" y="71386"/>
                    <a:pt x="87937" y="71795"/>
                  </a:cubicBezTo>
                  <a:cubicBezTo>
                    <a:pt x="88275" y="71772"/>
                    <a:pt x="88616" y="71746"/>
                    <a:pt x="88958" y="71720"/>
                  </a:cubicBezTo>
                  <a:cubicBezTo>
                    <a:pt x="88815" y="71296"/>
                    <a:pt x="88684" y="70872"/>
                    <a:pt x="88556" y="70444"/>
                  </a:cubicBezTo>
                  <a:cubicBezTo>
                    <a:pt x="88207" y="70489"/>
                    <a:pt x="87862" y="70527"/>
                    <a:pt x="87517" y="70564"/>
                  </a:cubicBezTo>
                  <a:close/>
                  <a:moveTo>
                    <a:pt x="88151" y="68958"/>
                  </a:moveTo>
                  <a:cubicBezTo>
                    <a:pt x="87794" y="69018"/>
                    <a:pt x="87438" y="69075"/>
                    <a:pt x="87085" y="69131"/>
                  </a:cubicBezTo>
                  <a:cubicBezTo>
                    <a:pt x="87205" y="69570"/>
                    <a:pt x="87337" y="70009"/>
                    <a:pt x="87479" y="70448"/>
                  </a:cubicBezTo>
                  <a:cubicBezTo>
                    <a:pt x="87824" y="70410"/>
                    <a:pt x="88173" y="70373"/>
                    <a:pt x="88522" y="70328"/>
                  </a:cubicBezTo>
                  <a:cubicBezTo>
                    <a:pt x="88387" y="69874"/>
                    <a:pt x="88263" y="69416"/>
                    <a:pt x="88151" y="68958"/>
                  </a:cubicBezTo>
                  <a:close/>
                  <a:moveTo>
                    <a:pt x="118696" y="14509"/>
                  </a:moveTo>
                  <a:cubicBezTo>
                    <a:pt x="122778" y="14509"/>
                    <a:pt x="126376" y="14806"/>
                    <a:pt x="129251" y="15440"/>
                  </a:cubicBezTo>
                  <a:cubicBezTo>
                    <a:pt x="132128" y="16074"/>
                    <a:pt x="134286" y="17042"/>
                    <a:pt x="135479" y="18408"/>
                  </a:cubicBezTo>
                  <a:lnTo>
                    <a:pt x="135479" y="18408"/>
                  </a:lnTo>
                  <a:cubicBezTo>
                    <a:pt x="136845" y="19961"/>
                    <a:pt x="137460" y="21743"/>
                    <a:pt x="137460" y="23672"/>
                  </a:cubicBezTo>
                  <a:cubicBezTo>
                    <a:pt x="137460" y="27979"/>
                    <a:pt x="134410" y="33029"/>
                    <a:pt x="129776" y="38139"/>
                  </a:cubicBezTo>
                  <a:cubicBezTo>
                    <a:pt x="125146" y="43250"/>
                    <a:pt x="118921" y="48420"/>
                    <a:pt x="112558" y="52937"/>
                  </a:cubicBezTo>
                  <a:cubicBezTo>
                    <a:pt x="104213" y="58899"/>
                    <a:pt x="95783" y="63278"/>
                    <a:pt x="87517" y="65593"/>
                  </a:cubicBezTo>
                  <a:cubicBezTo>
                    <a:pt x="87599" y="66137"/>
                    <a:pt x="87697" y="66677"/>
                    <a:pt x="87806" y="67217"/>
                  </a:cubicBezTo>
                  <a:cubicBezTo>
                    <a:pt x="97092" y="65139"/>
                    <a:pt x="106611" y="60528"/>
                    <a:pt x="115841" y="54007"/>
                  </a:cubicBezTo>
                  <a:cubicBezTo>
                    <a:pt x="122321" y="49455"/>
                    <a:pt x="128594" y="44206"/>
                    <a:pt x="133239" y="38991"/>
                  </a:cubicBezTo>
                  <a:cubicBezTo>
                    <a:pt x="137888" y="33772"/>
                    <a:pt x="140908" y="28587"/>
                    <a:pt x="140908" y="24178"/>
                  </a:cubicBezTo>
                  <a:cubicBezTo>
                    <a:pt x="140908" y="22122"/>
                    <a:pt x="140251" y="20231"/>
                    <a:pt x="138799" y="18573"/>
                  </a:cubicBezTo>
                  <a:cubicBezTo>
                    <a:pt x="137509" y="17098"/>
                    <a:pt x="135156" y="16029"/>
                    <a:pt x="132016" y="15335"/>
                  </a:cubicBezTo>
                  <a:cubicBezTo>
                    <a:pt x="128875" y="14637"/>
                    <a:pt x="124951" y="14311"/>
                    <a:pt x="120516" y="14311"/>
                  </a:cubicBezTo>
                  <a:cubicBezTo>
                    <a:pt x="119345" y="14311"/>
                    <a:pt x="118133" y="14333"/>
                    <a:pt x="116895" y="14378"/>
                  </a:cubicBezTo>
                  <a:cubicBezTo>
                    <a:pt x="116805" y="14431"/>
                    <a:pt x="116715" y="14483"/>
                    <a:pt x="116625" y="14536"/>
                  </a:cubicBezTo>
                  <a:cubicBezTo>
                    <a:pt x="117327" y="14521"/>
                    <a:pt x="118017" y="14509"/>
                    <a:pt x="118696" y="14509"/>
                  </a:cubicBezTo>
                  <a:close/>
                  <a:moveTo>
                    <a:pt x="116133" y="14821"/>
                  </a:moveTo>
                  <a:cubicBezTo>
                    <a:pt x="116370" y="14821"/>
                    <a:pt x="116606" y="14821"/>
                    <a:pt x="116839" y="14821"/>
                  </a:cubicBezTo>
                  <a:cubicBezTo>
                    <a:pt x="120568" y="14821"/>
                    <a:pt x="123840" y="15083"/>
                    <a:pt x="126448" y="15654"/>
                  </a:cubicBezTo>
                  <a:cubicBezTo>
                    <a:pt x="129052" y="16224"/>
                    <a:pt x="130999" y="17098"/>
                    <a:pt x="132076" y="18329"/>
                  </a:cubicBezTo>
                  <a:lnTo>
                    <a:pt x="132076" y="18329"/>
                  </a:lnTo>
                  <a:cubicBezTo>
                    <a:pt x="133333" y="19758"/>
                    <a:pt x="133903" y="21398"/>
                    <a:pt x="133903" y="23180"/>
                  </a:cubicBezTo>
                  <a:cubicBezTo>
                    <a:pt x="133899" y="27319"/>
                    <a:pt x="130841" y="32223"/>
                    <a:pt x="126230" y="37216"/>
                  </a:cubicBezTo>
                  <a:cubicBezTo>
                    <a:pt x="121619" y="42207"/>
                    <a:pt x="115451" y="47291"/>
                    <a:pt x="109215" y="51770"/>
                  </a:cubicBezTo>
                  <a:cubicBezTo>
                    <a:pt x="101808" y="57121"/>
                    <a:pt x="94469" y="61199"/>
                    <a:pt x="87269" y="63668"/>
                  </a:cubicBezTo>
                  <a:cubicBezTo>
                    <a:pt x="87329" y="64268"/>
                    <a:pt x="87404" y="64869"/>
                    <a:pt x="87498" y="65465"/>
                  </a:cubicBezTo>
                  <a:cubicBezTo>
                    <a:pt x="95737" y="63154"/>
                    <a:pt x="104153" y="58787"/>
                    <a:pt x="112483" y="52836"/>
                  </a:cubicBezTo>
                  <a:cubicBezTo>
                    <a:pt x="118842" y="48319"/>
                    <a:pt x="125060" y="43156"/>
                    <a:pt x="129682" y="38057"/>
                  </a:cubicBezTo>
                  <a:cubicBezTo>
                    <a:pt x="134308" y="32954"/>
                    <a:pt x="137336" y="27915"/>
                    <a:pt x="137332" y="23672"/>
                  </a:cubicBezTo>
                  <a:cubicBezTo>
                    <a:pt x="137332" y="21769"/>
                    <a:pt x="136728" y="20025"/>
                    <a:pt x="135385" y="18490"/>
                  </a:cubicBezTo>
                  <a:lnTo>
                    <a:pt x="135434" y="18449"/>
                  </a:lnTo>
                  <a:lnTo>
                    <a:pt x="135385" y="18490"/>
                  </a:lnTo>
                  <a:cubicBezTo>
                    <a:pt x="134222" y="17158"/>
                    <a:pt x="132087" y="16194"/>
                    <a:pt x="129224" y="15564"/>
                  </a:cubicBezTo>
                  <a:cubicBezTo>
                    <a:pt x="126361" y="14933"/>
                    <a:pt x="122771" y="14637"/>
                    <a:pt x="118696" y="14637"/>
                  </a:cubicBezTo>
                  <a:lnTo>
                    <a:pt x="118696" y="14637"/>
                  </a:lnTo>
                  <a:cubicBezTo>
                    <a:pt x="117946" y="14637"/>
                    <a:pt x="117180" y="14648"/>
                    <a:pt x="116396" y="14667"/>
                  </a:cubicBezTo>
                  <a:cubicBezTo>
                    <a:pt x="116310" y="14719"/>
                    <a:pt x="116224" y="14772"/>
                    <a:pt x="116133" y="14821"/>
                  </a:cubicBezTo>
                  <a:close/>
                  <a:moveTo>
                    <a:pt x="116040" y="14825"/>
                  </a:moveTo>
                  <a:cubicBezTo>
                    <a:pt x="116126" y="14772"/>
                    <a:pt x="116212" y="14719"/>
                    <a:pt x="116299" y="14671"/>
                  </a:cubicBezTo>
                  <a:cubicBezTo>
                    <a:pt x="115908" y="14682"/>
                    <a:pt x="115511" y="14693"/>
                    <a:pt x="115109" y="14708"/>
                  </a:cubicBezTo>
                  <a:cubicBezTo>
                    <a:pt x="115030" y="14753"/>
                    <a:pt x="114955" y="14798"/>
                    <a:pt x="114877" y="14843"/>
                  </a:cubicBezTo>
                  <a:cubicBezTo>
                    <a:pt x="115267" y="14832"/>
                    <a:pt x="115657" y="14828"/>
                    <a:pt x="116040" y="14825"/>
                  </a:cubicBezTo>
                  <a:close/>
                  <a:moveTo>
                    <a:pt x="114944" y="15110"/>
                  </a:moveTo>
                  <a:cubicBezTo>
                    <a:pt x="115150" y="15110"/>
                    <a:pt x="115349" y="15113"/>
                    <a:pt x="115552" y="15113"/>
                  </a:cubicBezTo>
                  <a:cubicBezTo>
                    <a:pt x="115638" y="15061"/>
                    <a:pt x="115728" y="15008"/>
                    <a:pt x="115815" y="14956"/>
                  </a:cubicBezTo>
                  <a:cubicBezTo>
                    <a:pt x="115428" y="14960"/>
                    <a:pt x="115038" y="14967"/>
                    <a:pt x="114640" y="14978"/>
                  </a:cubicBezTo>
                  <a:cubicBezTo>
                    <a:pt x="114561" y="15023"/>
                    <a:pt x="114486" y="15068"/>
                    <a:pt x="114408" y="15113"/>
                  </a:cubicBezTo>
                  <a:cubicBezTo>
                    <a:pt x="114588" y="15113"/>
                    <a:pt x="114768" y="15110"/>
                    <a:pt x="114944" y="15110"/>
                  </a:cubicBezTo>
                  <a:close/>
                  <a:moveTo>
                    <a:pt x="115045" y="15421"/>
                  </a:moveTo>
                  <a:cubicBezTo>
                    <a:pt x="115139" y="15361"/>
                    <a:pt x="115237" y="15301"/>
                    <a:pt x="115334" y="15245"/>
                  </a:cubicBezTo>
                  <a:cubicBezTo>
                    <a:pt x="115207" y="15245"/>
                    <a:pt x="115075" y="15245"/>
                    <a:pt x="114948" y="15245"/>
                  </a:cubicBezTo>
                  <a:lnTo>
                    <a:pt x="114944" y="15245"/>
                  </a:lnTo>
                  <a:cubicBezTo>
                    <a:pt x="114693" y="15245"/>
                    <a:pt x="114438" y="15245"/>
                    <a:pt x="114179" y="15249"/>
                  </a:cubicBezTo>
                  <a:cubicBezTo>
                    <a:pt x="114096" y="15297"/>
                    <a:pt x="114014" y="15346"/>
                    <a:pt x="113931" y="15391"/>
                  </a:cubicBezTo>
                  <a:cubicBezTo>
                    <a:pt x="114310" y="15399"/>
                    <a:pt x="114681" y="15406"/>
                    <a:pt x="115045" y="15421"/>
                  </a:cubicBezTo>
                  <a:close/>
                  <a:moveTo>
                    <a:pt x="114490" y="15763"/>
                  </a:moveTo>
                  <a:cubicBezTo>
                    <a:pt x="114606" y="15691"/>
                    <a:pt x="114719" y="15620"/>
                    <a:pt x="114835" y="15549"/>
                  </a:cubicBezTo>
                  <a:cubicBezTo>
                    <a:pt x="114468" y="15537"/>
                    <a:pt x="114092" y="15530"/>
                    <a:pt x="113710" y="15526"/>
                  </a:cubicBezTo>
                  <a:cubicBezTo>
                    <a:pt x="113616" y="15582"/>
                    <a:pt x="113518" y="15639"/>
                    <a:pt x="113425" y="15695"/>
                  </a:cubicBezTo>
                  <a:cubicBezTo>
                    <a:pt x="113788" y="15714"/>
                    <a:pt x="114145" y="15736"/>
                    <a:pt x="114490" y="15763"/>
                  </a:cubicBezTo>
                  <a:close/>
                  <a:moveTo>
                    <a:pt x="113837" y="16175"/>
                  </a:moveTo>
                  <a:cubicBezTo>
                    <a:pt x="113987" y="16078"/>
                    <a:pt x="114141" y="15980"/>
                    <a:pt x="114295" y="15886"/>
                  </a:cubicBezTo>
                  <a:cubicBezTo>
                    <a:pt x="113942" y="15860"/>
                    <a:pt x="113582" y="15841"/>
                    <a:pt x="113214" y="15823"/>
                  </a:cubicBezTo>
                  <a:cubicBezTo>
                    <a:pt x="113087" y="15901"/>
                    <a:pt x="112967" y="15976"/>
                    <a:pt x="112839" y="16051"/>
                  </a:cubicBezTo>
                  <a:cubicBezTo>
                    <a:pt x="113184" y="16089"/>
                    <a:pt x="113518" y="16126"/>
                    <a:pt x="113837" y="16175"/>
                  </a:cubicBezTo>
                  <a:close/>
                  <a:moveTo>
                    <a:pt x="112171" y="16535"/>
                  </a:moveTo>
                  <a:cubicBezTo>
                    <a:pt x="112453" y="16595"/>
                    <a:pt x="112719" y="16663"/>
                    <a:pt x="112971" y="16734"/>
                  </a:cubicBezTo>
                  <a:cubicBezTo>
                    <a:pt x="113199" y="16584"/>
                    <a:pt x="113425" y="16438"/>
                    <a:pt x="113657" y="16288"/>
                  </a:cubicBezTo>
                  <a:cubicBezTo>
                    <a:pt x="113331" y="16247"/>
                    <a:pt x="112993" y="16205"/>
                    <a:pt x="112644" y="16175"/>
                  </a:cubicBezTo>
                  <a:cubicBezTo>
                    <a:pt x="112460" y="16288"/>
                    <a:pt x="112276" y="16404"/>
                    <a:pt x="112093" y="16520"/>
                  </a:cubicBezTo>
                  <a:cubicBezTo>
                    <a:pt x="112119" y="16524"/>
                    <a:pt x="112145" y="16532"/>
                    <a:pt x="112171" y="16535"/>
                  </a:cubicBezTo>
                  <a:close/>
                  <a:moveTo>
                    <a:pt x="111612" y="17654"/>
                  </a:moveTo>
                  <a:cubicBezTo>
                    <a:pt x="112010" y="17376"/>
                    <a:pt x="112411" y="17106"/>
                    <a:pt x="112813" y="16839"/>
                  </a:cubicBezTo>
                  <a:cubicBezTo>
                    <a:pt x="112603" y="16779"/>
                    <a:pt x="112378" y="16723"/>
                    <a:pt x="112141" y="16674"/>
                  </a:cubicBezTo>
                  <a:cubicBezTo>
                    <a:pt x="112070" y="16659"/>
                    <a:pt x="111995" y="16644"/>
                    <a:pt x="111920" y="16629"/>
                  </a:cubicBezTo>
                  <a:cubicBezTo>
                    <a:pt x="111609" y="16828"/>
                    <a:pt x="111293" y="17031"/>
                    <a:pt x="110986" y="17237"/>
                  </a:cubicBezTo>
                  <a:cubicBezTo>
                    <a:pt x="111226" y="17361"/>
                    <a:pt x="111436" y="17500"/>
                    <a:pt x="111612" y="17654"/>
                  </a:cubicBezTo>
                  <a:close/>
                  <a:moveTo>
                    <a:pt x="109282" y="19342"/>
                  </a:moveTo>
                  <a:cubicBezTo>
                    <a:pt x="109556" y="19132"/>
                    <a:pt x="109838" y="18925"/>
                    <a:pt x="110119" y="18719"/>
                  </a:cubicBezTo>
                  <a:cubicBezTo>
                    <a:pt x="110569" y="18385"/>
                    <a:pt x="111027" y="18059"/>
                    <a:pt x="111488" y="17736"/>
                  </a:cubicBezTo>
                  <a:cubicBezTo>
                    <a:pt x="111312" y="17590"/>
                    <a:pt x="111098" y="17451"/>
                    <a:pt x="110847" y="17327"/>
                  </a:cubicBezTo>
                  <a:cubicBezTo>
                    <a:pt x="110228" y="17740"/>
                    <a:pt x="109620" y="18156"/>
                    <a:pt x="109023" y="18584"/>
                  </a:cubicBezTo>
                  <a:cubicBezTo>
                    <a:pt x="109140" y="18828"/>
                    <a:pt x="109226" y="19079"/>
                    <a:pt x="109282" y="19342"/>
                  </a:cubicBezTo>
                  <a:close/>
                  <a:moveTo>
                    <a:pt x="110558" y="25615"/>
                  </a:moveTo>
                  <a:cubicBezTo>
                    <a:pt x="111905" y="23728"/>
                    <a:pt x="112678" y="21995"/>
                    <a:pt x="112678" y="20498"/>
                  </a:cubicBezTo>
                  <a:cubicBezTo>
                    <a:pt x="112678" y="19560"/>
                    <a:pt x="112378" y="18715"/>
                    <a:pt x="111725" y="17965"/>
                  </a:cubicBezTo>
                  <a:lnTo>
                    <a:pt x="111777" y="17916"/>
                  </a:lnTo>
                  <a:lnTo>
                    <a:pt x="111725" y="17965"/>
                  </a:lnTo>
                  <a:cubicBezTo>
                    <a:pt x="111665" y="17897"/>
                    <a:pt x="111601" y="17834"/>
                    <a:pt x="111526" y="17770"/>
                  </a:cubicBezTo>
                  <a:cubicBezTo>
                    <a:pt x="111061" y="18093"/>
                    <a:pt x="110599" y="18423"/>
                    <a:pt x="110145" y="18757"/>
                  </a:cubicBezTo>
                  <a:cubicBezTo>
                    <a:pt x="109860" y="18967"/>
                    <a:pt x="109575" y="19181"/>
                    <a:pt x="109294" y="19394"/>
                  </a:cubicBezTo>
                  <a:cubicBezTo>
                    <a:pt x="109335" y="19620"/>
                    <a:pt x="109357" y="19852"/>
                    <a:pt x="109357" y="20089"/>
                  </a:cubicBezTo>
                  <a:cubicBezTo>
                    <a:pt x="109357" y="21548"/>
                    <a:pt x="108558" y="23210"/>
                    <a:pt x="107200" y="25026"/>
                  </a:cubicBezTo>
                  <a:cubicBezTo>
                    <a:pt x="105845" y="26842"/>
                    <a:pt x="103932" y="28808"/>
                    <a:pt x="101681" y="30857"/>
                  </a:cubicBezTo>
                  <a:cubicBezTo>
                    <a:pt x="99066" y="33243"/>
                    <a:pt x="95996" y="35742"/>
                    <a:pt x="92841" y="38245"/>
                  </a:cubicBezTo>
                  <a:cubicBezTo>
                    <a:pt x="91828" y="40102"/>
                    <a:pt x="90942" y="41993"/>
                    <a:pt x="90185" y="43918"/>
                  </a:cubicBezTo>
                  <a:cubicBezTo>
                    <a:pt x="98124" y="37749"/>
                    <a:pt x="106686" y="31059"/>
                    <a:pt x="110558" y="25615"/>
                  </a:cubicBezTo>
                  <a:moveTo>
                    <a:pt x="92526" y="45831"/>
                  </a:moveTo>
                  <a:cubicBezTo>
                    <a:pt x="100919" y="39404"/>
                    <a:pt x="110029" y="32204"/>
                    <a:pt x="114047" y="26298"/>
                  </a:cubicBezTo>
                  <a:cubicBezTo>
                    <a:pt x="115391" y="24328"/>
                    <a:pt x="116160" y="22505"/>
                    <a:pt x="116160" y="20914"/>
                  </a:cubicBezTo>
                  <a:cubicBezTo>
                    <a:pt x="116160" y="19852"/>
                    <a:pt x="115822" y="18892"/>
                    <a:pt x="115079" y="18044"/>
                  </a:cubicBezTo>
                  <a:lnTo>
                    <a:pt x="115132" y="17995"/>
                  </a:lnTo>
                  <a:lnTo>
                    <a:pt x="115079" y="18044"/>
                  </a:lnTo>
                  <a:cubicBezTo>
                    <a:pt x="114644" y="17541"/>
                    <a:pt x="113894" y="17147"/>
                    <a:pt x="112873" y="16854"/>
                  </a:cubicBezTo>
                  <a:cubicBezTo>
                    <a:pt x="112464" y="17128"/>
                    <a:pt x="112051" y="17406"/>
                    <a:pt x="111650" y="17684"/>
                  </a:cubicBezTo>
                  <a:cubicBezTo>
                    <a:pt x="111714" y="17744"/>
                    <a:pt x="111777" y="17807"/>
                    <a:pt x="111834" y="17871"/>
                  </a:cubicBezTo>
                  <a:cubicBezTo>
                    <a:pt x="112509" y="18644"/>
                    <a:pt x="112824" y="19530"/>
                    <a:pt x="112824" y="20498"/>
                  </a:cubicBezTo>
                  <a:cubicBezTo>
                    <a:pt x="112820" y="22043"/>
                    <a:pt x="112029" y="23799"/>
                    <a:pt x="110678" y="25698"/>
                  </a:cubicBezTo>
                  <a:cubicBezTo>
                    <a:pt x="109327" y="27596"/>
                    <a:pt x="107414" y="29641"/>
                    <a:pt x="105159" y="31757"/>
                  </a:cubicBezTo>
                  <a:cubicBezTo>
                    <a:pt x="100863" y="35798"/>
                    <a:pt x="95325" y="40105"/>
                    <a:pt x="90083" y="44180"/>
                  </a:cubicBezTo>
                  <a:cubicBezTo>
                    <a:pt x="89490" y="45715"/>
                    <a:pt x="88980" y="47264"/>
                    <a:pt x="88556" y="48825"/>
                  </a:cubicBezTo>
                  <a:cubicBezTo>
                    <a:pt x="89851" y="47876"/>
                    <a:pt x="91171" y="46878"/>
                    <a:pt x="92526" y="45831"/>
                  </a:cubicBezTo>
                  <a:close/>
                  <a:moveTo>
                    <a:pt x="95831" y="46998"/>
                  </a:moveTo>
                  <a:cubicBezTo>
                    <a:pt x="104420" y="40514"/>
                    <a:pt x="113541" y="33131"/>
                    <a:pt x="117552" y="26985"/>
                  </a:cubicBezTo>
                  <a:cubicBezTo>
                    <a:pt x="118887" y="24936"/>
                    <a:pt x="119657" y="23026"/>
                    <a:pt x="119657" y="21342"/>
                  </a:cubicBezTo>
                  <a:cubicBezTo>
                    <a:pt x="119653" y="20152"/>
                    <a:pt x="119274" y="19072"/>
                    <a:pt x="118441" y="18119"/>
                  </a:cubicBezTo>
                  <a:lnTo>
                    <a:pt x="118493" y="18074"/>
                  </a:lnTo>
                  <a:lnTo>
                    <a:pt x="118441" y="18119"/>
                  </a:lnTo>
                  <a:cubicBezTo>
                    <a:pt x="117818" y="17402"/>
                    <a:pt x="116647" y="16873"/>
                    <a:pt x="115034" y="16528"/>
                  </a:cubicBezTo>
                  <a:cubicBezTo>
                    <a:pt x="114629" y="16438"/>
                    <a:pt x="114190" y="16363"/>
                    <a:pt x="113728" y="16299"/>
                  </a:cubicBezTo>
                  <a:cubicBezTo>
                    <a:pt x="113492" y="16449"/>
                    <a:pt x="113263" y="16599"/>
                    <a:pt x="113031" y="16753"/>
                  </a:cubicBezTo>
                  <a:cubicBezTo>
                    <a:pt x="114006" y="17046"/>
                    <a:pt x="114738" y="17436"/>
                    <a:pt x="115184" y="17950"/>
                  </a:cubicBezTo>
                  <a:lnTo>
                    <a:pt x="115184" y="17950"/>
                  </a:lnTo>
                  <a:cubicBezTo>
                    <a:pt x="115950" y="18824"/>
                    <a:pt x="116302" y="19822"/>
                    <a:pt x="116302" y="20914"/>
                  </a:cubicBezTo>
                  <a:cubicBezTo>
                    <a:pt x="116302" y="22554"/>
                    <a:pt x="115514" y="24396"/>
                    <a:pt x="114167" y="26377"/>
                  </a:cubicBezTo>
                  <a:cubicBezTo>
                    <a:pt x="112817" y="28358"/>
                    <a:pt x="110907" y="30478"/>
                    <a:pt x="108648" y="32662"/>
                  </a:cubicBezTo>
                  <a:cubicBezTo>
                    <a:pt x="104127" y="37029"/>
                    <a:pt x="98210" y="41655"/>
                    <a:pt x="92612" y="45944"/>
                  </a:cubicBezTo>
                  <a:cubicBezTo>
                    <a:pt x="91205" y="47028"/>
                    <a:pt x="89836" y="48063"/>
                    <a:pt x="88496" y="49046"/>
                  </a:cubicBezTo>
                  <a:cubicBezTo>
                    <a:pt x="88166" y="50296"/>
                    <a:pt x="87888" y="51557"/>
                    <a:pt x="87671" y="52821"/>
                  </a:cubicBezTo>
                  <a:cubicBezTo>
                    <a:pt x="90297" y="51095"/>
                    <a:pt x="93006" y="49148"/>
                    <a:pt x="95831" y="46998"/>
                  </a:cubicBezTo>
                  <a:moveTo>
                    <a:pt x="87235" y="56134"/>
                  </a:moveTo>
                  <a:cubicBezTo>
                    <a:pt x="91070" y="53939"/>
                    <a:pt x="95017" y="51264"/>
                    <a:pt x="99144" y="48165"/>
                  </a:cubicBezTo>
                  <a:cubicBezTo>
                    <a:pt x="107928" y="41621"/>
                    <a:pt x="117060" y="34061"/>
                    <a:pt x="121064" y="27679"/>
                  </a:cubicBezTo>
                  <a:cubicBezTo>
                    <a:pt x="122399" y="25551"/>
                    <a:pt x="123165" y="23555"/>
                    <a:pt x="123165" y="21781"/>
                  </a:cubicBezTo>
                  <a:cubicBezTo>
                    <a:pt x="123165" y="20456"/>
                    <a:pt x="122741" y="19252"/>
                    <a:pt x="121814" y="18190"/>
                  </a:cubicBezTo>
                  <a:lnTo>
                    <a:pt x="121867" y="18145"/>
                  </a:lnTo>
                  <a:lnTo>
                    <a:pt x="121814" y="18190"/>
                  </a:lnTo>
                  <a:cubicBezTo>
                    <a:pt x="121094" y="17365"/>
                    <a:pt x="119750" y="16757"/>
                    <a:pt x="117908" y="16363"/>
                  </a:cubicBezTo>
                  <a:cubicBezTo>
                    <a:pt x="116880" y="16141"/>
                    <a:pt x="115694" y="15984"/>
                    <a:pt x="114374" y="15890"/>
                  </a:cubicBezTo>
                  <a:cubicBezTo>
                    <a:pt x="114220" y="15988"/>
                    <a:pt x="114062" y="16085"/>
                    <a:pt x="113909" y="16183"/>
                  </a:cubicBezTo>
                  <a:cubicBezTo>
                    <a:pt x="114314" y="16243"/>
                    <a:pt x="114700" y="16314"/>
                    <a:pt x="115064" y="16389"/>
                  </a:cubicBezTo>
                  <a:cubicBezTo>
                    <a:pt x="116693" y="16742"/>
                    <a:pt x="117886" y="17271"/>
                    <a:pt x="118546" y="18025"/>
                  </a:cubicBezTo>
                  <a:lnTo>
                    <a:pt x="118546" y="18025"/>
                  </a:lnTo>
                  <a:cubicBezTo>
                    <a:pt x="119401" y="19004"/>
                    <a:pt x="119795" y="20122"/>
                    <a:pt x="119795" y="21342"/>
                  </a:cubicBezTo>
                  <a:cubicBezTo>
                    <a:pt x="119795" y="23068"/>
                    <a:pt x="119011" y="25000"/>
                    <a:pt x="117668" y="27060"/>
                  </a:cubicBezTo>
                  <a:cubicBezTo>
                    <a:pt x="116321" y="29120"/>
                    <a:pt x="114411" y="31315"/>
                    <a:pt x="112145" y="33562"/>
                  </a:cubicBezTo>
                  <a:cubicBezTo>
                    <a:pt x="107609" y="38061"/>
                    <a:pt x="101643" y="42784"/>
                    <a:pt x="95918" y="47110"/>
                  </a:cubicBezTo>
                  <a:cubicBezTo>
                    <a:pt x="92995" y="49287"/>
                    <a:pt x="90305" y="51264"/>
                    <a:pt x="87637" y="53009"/>
                  </a:cubicBezTo>
                  <a:cubicBezTo>
                    <a:pt x="87464" y="54048"/>
                    <a:pt x="87329" y="55091"/>
                    <a:pt x="87235" y="56134"/>
                  </a:cubicBezTo>
                  <a:close/>
                  <a:moveTo>
                    <a:pt x="87183" y="56164"/>
                  </a:moveTo>
                  <a:cubicBezTo>
                    <a:pt x="87277" y="55121"/>
                    <a:pt x="87412" y="54082"/>
                    <a:pt x="87584" y="53046"/>
                  </a:cubicBezTo>
                  <a:cubicBezTo>
                    <a:pt x="87082" y="53373"/>
                    <a:pt x="86583" y="53695"/>
                    <a:pt x="86087" y="54007"/>
                  </a:cubicBezTo>
                  <a:cubicBezTo>
                    <a:pt x="85956" y="54982"/>
                    <a:pt x="85866" y="55958"/>
                    <a:pt x="85810" y="56929"/>
                  </a:cubicBezTo>
                  <a:cubicBezTo>
                    <a:pt x="86264" y="56682"/>
                    <a:pt x="86725" y="56427"/>
                    <a:pt x="87183" y="56164"/>
                  </a:cubicBezTo>
                  <a:close/>
                  <a:moveTo>
                    <a:pt x="85742" y="59192"/>
                  </a:moveTo>
                  <a:cubicBezTo>
                    <a:pt x="85742" y="59319"/>
                    <a:pt x="85742" y="59451"/>
                    <a:pt x="85746" y="59582"/>
                  </a:cubicBezTo>
                  <a:cubicBezTo>
                    <a:pt x="86174" y="59383"/>
                    <a:pt x="86598" y="59181"/>
                    <a:pt x="87029" y="58971"/>
                  </a:cubicBezTo>
                  <a:cubicBezTo>
                    <a:pt x="87048" y="58089"/>
                    <a:pt x="87093" y="57211"/>
                    <a:pt x="87168" y="56329"/>
                  </a:cubicBezTo>
                  <a:cubicBezTo>
                    <a:pt x="86710" y="56592"/>
                    <a:pt x="86256" y="56843"/>
                    <a:pt x="85798" y="57091"/>
                  </a:cubicBezTo>
                  <a:cubicBezTo>
                    <a:pt x="85761" y="57792"/>
                    <a:pt x="85742" y="58490"/>
                    <a:pt x="85742" y="59192"/>
                  </a:cubicBezTo>
                  <a:moveTo>
                    <a:pt x="84444" y="60164"/>
                  </a:moveTo>
                  <a:cubicBezTo>
                    <a:pt x="84860" y="59984"/>
                    <a:pt x="85277" y="59796"/>
                    <a:pt x="85693" y="59605"/>
                  </a:cubicBezTo>
                  <a:cubicBezTo>
                    <a:pt x="85693" y="59466"/>
                    <a:pt x="85693" y="59327"/>
                    <a:pt x="85693" y="59192"/>
                  </a:cubicBezTo>
                  <a:cubicBezTo>
                    <a:pt x="85693" y="58502"/>
                    <a:pt x="85712" y="57811"/>
                    <a:pt x="85746" y="57121"/>
                  </a:cubicBezTo>
                  <a:cubicBezTo>
                    <a:pt x="85303" y="57361"/>
                    <a:pt x="84864" y="57594"/>
                    <a:pt x="84421" y="57822"/>
                  </a:cubicBezTo>
                  <a:cubicBezTo>
                    <a:pt x="84418" y="58093"/>
                    <a:pt x="84414" y="58363"/>
                    <a:pt x="84414" y="58633"/>
                  </a:cubicBezTo>
                  <a:cubicBezTo>
                    <a:pt x="84414" y="59143"/>
                    <a:pt x="84425" y="59653"/>
                    <a:pt x="84444" y="60164"/>
                  </a:cubicBezTo>
                  <a:moveTo>
                    <a:pt x="83187" y="60839"/>
                  </a:moveTo>
                  <a:cubicBezTo>
                    <a:pt x="83236" y="61484"/>
                    <a:pt x="83300" y="62130"/>
                    <a:pt x="83386" y="62775"/>
                  </a:cubicBezTo>
                  <a:cubicBezTo>
                    <a:pt x="83772" y="62644"/>
                    <a:pt x="84159" y="62509"/>
                    <a:pt x="84549" y="62370"/>
                  </a:cubicBezTo>
                  <a:cubicBezTo>
                    <a:pt x="84478" y="61691"/>
                    <a:pt x="84429" y="61012"/>
                    <a:pt x="84399" y="60329"/>
                  </a:cubicBezTo>
                  <a:cubicBezTo>
                    <a:pt x="83994" y="60505"/>
                    <a:pt x="83588" y="60674"/>
                    <a:pt x="83187" y="60839"/>
                  </a:cubicBezTo>
                  <a:close/>
                  <a:moveTo>
                    <a:pt x="82193" y="63158"/>
                  </a:moveTo>
                  <a:cubicBezTo>
                    <a:pt x="82572" y="63038"/>
                    <a:pt x="82951" y="62918"/>
                    <a:pt x="83330" y="62790"/>
                  </a:cubicBezTo>
                  <a:cubicBezTo>
                    <a:pt x="83247" y="62148"/>
                    <a:pt x="83179" y="61507"/>
                    <a:pt x="83131" y="60862"/>
                  </a:cubicBezTo>
                  <a:cubicBezTo>
                    <a:pt x="82737" y="61019"/>
                    <a:pt x="82343" y="61177"/>
                    <a:pt x="81949" y="61323"/>
                  </a:cubicBezTo>
                  <a:cubicBezTo>
                    <a:pt x="82013" y="61935"/>
                    <a:pt x="82095" y="62546"/>
                    <a:pt x="82193" y="63158"/>
                  </a:cubicBezTo>
                  <a:close/>
                  <a:moveTo>
                    <a:pt x="81401" y="65188"/>
                  </a:moveTo>
                  <a:cubicBezTo>
                    <a:pt x="81757" y="65109"/>
                    <a:pt x="82110" y="65026"/>
                    <a:pt x="82467" y="64940"/>
                  </a:cubicBezTo>
                  <a:cubicBezTo>
                    <a:pt x="82350" y="64396"/>
                    <a:pt x="82249" y="63852"/>
                    <a:pt x="82159" y="63304"/>
                  </a:cubicBezTo>
                  <a:cubicBezTo>
                    <a:pt x="81791" y="63417"/>
                    <a:pt x="81427" y="63525"/>
                    <a:pt x="81060" y="63627"/>
                  </a:cubicBezTo>
                  <a:cubicBezTo>
                    <a:pt x="81161" y="64148"/>
                    <a:pt x="81277" y="64670"/>
                    <a:pt x="81401" y="65188"/>
                  </a:cubicBezTo>
                  <a:close/>
                  <a:moveTo>
                    <a:pt x="80287" y="65420"/>
                  </a:moveTo>
                  <a:cubicBezTo>
                    <a:pt x="80639" y="65349"/>
                    <a:pt x="80992" y="65278"/>
                    <a:pt x="81345" y="65199"/>
                  </a:cubicBezTo>
                  <a:cubicBezTo>
                    <a:pt x="81217" y="64685"/>
                    <a:pt x="81105" y="64163"/>
                    <a:pt x="81003" y="63646"/>
                  </a:cubicBezTo>
                  <a:cubicBezTo>
                    <a:pt x="80643" y="63747"/>
                    <a:pt x="80279" y="63841"/>
                    <a:pt x="79919" y="63934"/>
                  </a:cubicBezTo>
                  <a:cubicBezTo>
                    <a:pt x="80032" y="64430"/>
                    <a:pt x="80152" y="64925"/>
                    <a:pt x="80287" y="65420"/>
                  </a:cubicBezTo>
                  <a:close/>
                  <a:moveTo>
                    <a:pt x="80260" y="65555"/>
                  </a:moveTo>
                  <a:cubicBezTo>
                    <a:pt x="79915" y="65623"/>
                    <a:pt x="79574" y="65687"/>
                    <a:pt x="79232" y="65743"/>
                  </a:cubicBezTo>
                  <a:cubicBezTo>
                    <a:pt x="79364" y="66174"/>
                    <a:pt x="79506" y="66606"/>
                    <a:pt x="79656" y="67037"/>
                  </a:cubicBezTo>
                  <a:cubicBezTo>
                    <a:pt x="79994" y="66996"/>
                    <a:pt x="80328" y="66955"/>
                    <a:pt x="80666" y="66906"/>
                  </a:cubicBezTo>
                  <a:cubicBezTo>
                    <a:pt x="80519" y="66460"/>
                    <a:pt x="80384" y="66006"/>
                    <a:pt x="80260" y="65555"/>
                  </a:cubicBezTo>
                  <a:close/>
                  <a:moveTo>
                    <a:pt x="81754" y="66741"/>
                  </a:moveTo>
                  <a:cubicBezTo>
                    <a:pt x="81619" y="66272"/>
                    <a:pt x="81491" y="65799"/>
                    <a:pt x="81375" y="65326"/>
                  </a:cubicBezTo>
                  <a:cubicBezTo>
                    <a:pt x="81022" y="65401"/>
                    <a:pt x="80673" y="65476"/>
                    <a:pt x="80320" y="65544"/>
                  </a:cubicBezTo>
                  <a:cubicBezTo>
                    <a:pt x="80448" y="65998"/>
                    <a:pt x="80583" y="66448"/>
                    <a:pt x="80726" y="66898"/>
                  </a:cubicBezTo>
                  <a:cubicBezTo>
                    <a:pt x="81071" y="66850"/>
                    <a:pt x="81412" y="66797"/>
                    <a:pt x="81754" y="66741"/>
                  </a:cubicBezTo>
                  <a:close/>
                  <a:moveTo>
                    <a:pt x="81791" y="66865"/>
                  </a:moveTo>
                  <a:cubicBezTo>
                    <a:pt x="81450" y="66921"/>
                    <a:pt x="81108" y="66974"/>
                    <a:pt x="80767" y="67019"/>
                  </a:cubicBezTo>
                  <a:cubicBezTo>
                    <a:pt x="80902" y="67435"/>
                    <a:pt x="81048" y="67852"/>
                    <a:pt x="81202" y="68268"/>
                  </a:cubicBezTo>
                  <a:cubicBezTo>
                    <a:pt x="81536" y="68234"/>
                    <a:pt x="81870" y="68200"/>
                    <a:pt x="82204" y="68163"/>
                  </a:cubicBezTo>
                  <a:cubicBezTo>
                    <a:pt x="82058" y="67731"/>
                    <a:pt x="81919" y="67300"/>
                    <a:pt x="81791" y="66865"/>
                  </a:cubicBezTo>
                  <a:close/>
                  <a:moveTo>
                    <a:pt x="83273" y="68032"/>
                  </a:moveTo>
                  <a:cubicBezTo>
                    <a:pt x="83134" y="67581"/>
                    <a:pt x="83003" y="67127"/>
                    <a:pt x="82883" y="66673"/>
                  </a:cubicBezTo>
                  <a:cubicBezTo>
                    <a:pt x="82538" y="66737"/>
                    <a:pt x="82196" y="66797"/>
                    <a:pt x="81851" y="66853"/>
                  </a:cubicBezTo>
                  <a:cubicBezTo>
                    <a:pt x="81979" y="67292"/>
                    <a:pt x="82118" y="67724"/>
                    <a:pt x="82264" y="68159"/>
                  </a:cubicBezTo>
                  <a:cubicBezTo>
                    <a:pt x="82602" y="68118"/>
                    <a:pt x="82939" y="68077"/>
                    <a:pt x="83273" y="68032"/>
                  </a:cubicBezTo>
                  <a:close/>
                  <a:moveTo>
                    <a:pt x="83311" y="68152"/>
                  </a:moveTo>
                  <a:cubicBezTo>
                    <a:pt x="82977" y="68197"/>
                    <a:pt x="82639" y="68242"/>
                    <a:pt x="82305" y="68279"/>
                  </a:cubicBezTo>
                  <a:cubicBezTo>
                    <a:pt x="82444" y="68681"/>
                    <a:pt x="82590" y="69082"/>
                    <a:pt x="82748" y="69484"/>
                  </a:cubicBezTo>
                  <a:cubicBezTo>
                    <a:pt x="83074" y="69461"/>
                    <a:pt x="83405" y="69435"/>
                    <a:pt x="83735" y="69409"/>
                  </a:cubicBezTo>
                  <a:cubicBezTo>
                    <a:pt x="83585" y="68992"/>
                    <a:pt x="83446" y="68572"/>
                    <a:pt x="83311" y="68152"/>
                  </a:cubicBezTo>
                  <a:close/>
                  <a:moveTo>
                    <a:pt x="84808" y="69304"/>
                  </a:moveTo>
                  <a:cubicBezTo>
                    <a:pt x="84665" y="68868"/>
                    <a:pt x="84534" y="68433"/>
                    <a:pt x="84406" y="67994"/>
                  </a:cubicBezTo>
                  <a:cubicBezTo>
                    <a:pt x="84061" y="68047"/>
                    <a:pt x="83716" y="68099"/>
                    <a:pt x="83371" y="68144"/>
                  </a:cubicBezTo>
                  <a:cubicBezTo>
                    <a:pt x="83502" y="68564"/>
                    <a:pt x="83645" y="68985"/>
                    <a:pt x="83791" y="69401"/>
                  </a:cubicBezTo>
                  <a:cubicBezTo>
                    <a:pt x="84132" y="69371"/>
                    <a:pt x="84470" y="69341"/>
                    <a:pt x="84808" y="69304"/>
                  </a:cubicBezTo>
                  <a:close/>
                  <a:moveTo>
                    <a:pt x="84849" y="69420"/>
                  </a:moveTo>
                  <a:cubicBezTo>
                    <a:pt x="84511" y="69457"/>
                    <a:pt x="84170" y="69491"/>
                    <a:pt x="83836" y="69521"/>
                  </a:cubicBezTo>
                  <a:cubicBezTo>
                    <a:pt x="83975" y="69911"/>
                    <a:pt x="84125" y="70302"/>
                    <a:pt x="84283" y="70692"/>
                  </a:cubicBezTo>
                  <a:cubicBezTo>
                    <a:pt x="84613" y="70677"/>
                    <a:pt x="84943" y="70658"/>
                    <a:pt x="85277" y="70635"/>
                  </a:cubicBezTo>
                  <a:cubicBezTo>
                    <a:pt x="85127" y="70234"/>
                    <a:pt x="84984" y="69829"/>
                    <a:pt x="84849" y="69420"/>
                  </a:cubicBezTo>
                  <a:close/>
                  <a:moveTo>
                    <a:pt x="86346" y="70557"/>
                  </a:moveTo>
                  <a:cubicBezTo>
                    <a:pt x="86200" y="70136"/>
                    <a:pt x="86065" y="69716"/>
                    <a:pt x="85933" y="69292"/>
                  </a:cubicBezTo>
                  <a:cubicBezTo>
                    <a:pt x="85592" y="69337"/>
                    <a:pt x="85247" y="69379"/>
                    <a:pt x="84905" y="69416"/>
                  </a:cubicBezTo>
                  <a:cubicBezTo>
                    <a:pt x="85040" y="69821"/>
                    <a:pt x="85183" y="70227"/>
                    <a:pt x="85333" y="70632"/>
                  </a:cubicBezTo>
                  <a:cubicBezTo>
                    <a:pt x="85671" y="70609"/>
                    <a:pt x="86009" y="70587"/>
                    <a:pt x="86346" y="70557"/>
                  </a:cubicBezTo>
                  <a:close/>
                  <a:moveTo>
                    <a:pt x="86387" y="70673"/>
                  </a:moveTo>
                  <a:cubicBezTo>
                    <a:pt x="86050" y="70703"/>
                    <a:pt x="85712" y="70729"/>
                    <a:pt x="85378" y="70752"/>
                  </a:cubicBezTo>
                  <a:cubicBezTo>
                    <a:pt x="85521" y="71131"/>
                    <a:pt x="85675" y="71510"/>
                    <a:pt x="85832" y="71889"/>
                  </a:cubicBezTo>
                  <a:cubicBezTo>
                    <a:pt x="86162" y="71881"/>
                    <a:pt x="86493" y="71870"/>
                    <a:pt x="86823" y="71855"/>
                  </a:cubicBezTo>
                  <a:cubicBezTo>
                    <a:pt x="86669" y="71461"/>
                    <a:pt x="86526" y="71067"/>
                    <a:pt x="86387" y="70673"/>
                  </a:cubicBezTo>
                  <a:close/>
                  <a:moveTo>
                    <a:pt x="87037" y="69138"/>
                  </a:moveTo>
                  <a:cubicBezTo>
                    <a:pt x="86684" y="69191"/>
                    <a:pt x="86335" y="69240"/>
                    <a:pt x="85986" y="69285"/>
                  </a:cubicBezTo>
                  <a:cubicBezTo>
                    <a:pt x="86117" y="69709"/>
                    <a:pt x="86256" y="70129"/>
                    <a:pt x="86399" y="70553"/>
                  </a:cubicBezTo>
                  <a:cubicBezTo>
                    <a:pt x="86740" y="70523"/>
                    <a:pt x="87085" y="70489"/>
                    <a:pt x="87427" y="70455"/>
                  </a:cubicBezTo>
                  <a:cubicBezTo>
                    <a:pt x="87288" y="70016"/>
                    <a:pt x="87157" y="69577"/>
                    <a:pt x="87037" y="69138"/>
                  </a:cubicBezTo>
                  <a:close/>
                  <a:moveTo>
                    <a:pt x="86691" y="67585"/>
                  </a:moveTo>
                  <a:cubicBezTo>
                    <a:pt x="86800" y="68062"/>
                    <a:pt x="86920" y="68534"/>
                    <a:pt x="87052" y="69011"/>
                  </a:cubicBezTo>
                  <a:cubicBezTo>
                    <a:pt x="87408" y="68958"/>
                    <a:pt x="87764" y="68898"/>
                    <a:pt x="88121" y="68838"/>
                  </a:cubicBezTo>
                  <a:cubicBezTo>
                    <a:pt x="87997" y="68343"/>
                    <a:pt x="87885" y="67848"/>
                    <a:pt x="87783" y="67352"/>
                  </a:cubicBezTo>
                  <a:cubicBezTo>
                    <a:pt x="87419" y="67431"/>
                    <a:pt x="87055" y="67510"/>
                    <a:pt x="86691" y="67585"/>
                  </a:cubicBezTo>
                  <a:moveTo>
                    <a:pt x="86346" y="65908"/>
                  </a:moveTo>
                  <a:cubicBezTo>
                    <a:pt x="86440" y="66426"/>
                    <a:pt x="86545" y="66944"/>
                    <a:pt x="86665" y="67461"/>
                  </a:cubicBezTo>
                  <a:cubicBezTo>
                    <a:pt x="87029" y="67390"/>
                    <a:pt x="87393" y="67311"/>
                    <a:pt x="87761" y="67229"/>
                  </a:cubicBezTo>
                  <a:cubicBezTo>
                    <a:pt x="87652" y="66688"/>
                    <a:pt x="87554" y="66148"/>
                    <a:pt x="87468" y="65604"/>
                  </a:cubicBezTo>
                  <a:cubicBezTo>
                    <a:pt x="87097" y="65709"/>
                    <a:pt x="86718" y="65810"/>
                    <a:pt x="86346" y="65908"/>
                  </a:cubicBezTo>
                  <a:close/>
                  <a:moveTo>
                    <a:pt x="87220" y="63683"/>
                  </a:moveTo>
                  <a:cubicBezTo>
                    <a:pt x="86834" y="63814"/>
                    <a:pt x="86444" y="63946"/>
                    <a:pt x="86057" y="64066"/>
                  </a:cubicBezTo>
                  <a:cubicBezTo>
                    <a:pt x="86132" y="64640"/>
                    <a:pt x="86219" y="65210"/>
                    <a:pt x="86324" y="65780"/>
                  </a:cubicBezTo>
                  <a:cubicBezTo>
                    <a:pt x="86699" y="65683"/>
                    <a:pt x="87074" y="65585"/>
                    <a:pt x="87449" y="65476"/>
                  </a:cubicBezTo>
                  <a:cubicBezTo>
                    <a:pt x="87359" y="64880"/>
                    <a:pt x="87284" y="64283"/>
                    <a:pt x="87220" y="63683"/>
                  </a:cubicBezTo>
                  <a:close/>
                  <a:moveTo>
                    <a:pt x="123626" y="15860"/>
                  </a:moveTo>
                  <a:cubicBezTo>
                    <a:pt x="125975" y="16370"/>
                    <a:pt x="127716" y="17151"/>
                    <a:pt x="128680" y="18250"/>
                  </a:cubicBezTo>
                  <a:lnTo>
                    <a:pt x="128680" y="18250"/>
                  </a:lnTo>
                  <a:cubicBezTo>
                    <a:pt x="129832" y="19563"/>
                    <a:pt x="130354" y="21064"/>
                    <a:pt x="130354" y="22700"/>
                  </a:cubicBezTo>
                  <a:cubicBezTo>
                    <a:pt x="130354" y="26673"/>
                    <a:pt x="127284" y="31420"/>
                    <a:pt x="122696" y="36293"/>
                  </a:cubicBezTo>
                  <a:cubicBezTo>
                    <a:pt x="118103" y="41167"/>
                    <a:pt x="111991" y="46161"/>
                    <a:pt x="105875" y="50604"/>
                  </a:cubicBezTo>
                  <a:cubicBezTo>
                    <a:pt x="99471" y="55290"/>
                    <a:pt x="93227" y="59004"/>
                    <a:pt x="87108" y="61522"/>
                  </a:cubicBezTo>
                  <a:cubicBezTo>
                    <a:pt x="87142" y="62193"/>
                    <a:pt x="87187" y="62865"/>
                    <a:pt x="87254" y="63537"/>
                  </a:cubicBezTo>
                  <a:cubicBezTo>
                    <a:pt x="94432" y="61072"/>
                    <a:pt x="101748" y="57004"/>
                    <a:pt x="109136" y="51665"/>
                  </a:cubicBezTo>
                  <a:cubicBezTo>
                    <a:pt x="115372" y="47189"/>
                    <a:pt x="121536" y="42109"/>
                    <a:pt x="126136" y="37126"/>
                  </a:cubicBezTo>
                  <a:cubicBezTo>
                    <a:pt x="130740" y="32144"/>
                    <a:pt x="133775" y="27255"/>
                    <a:pt x="133772" y="23180"/>
                  </a:cubicBezTo>
                  <a:cubicBezTo>
                    <a:pt x="133772" y="21428"/>
                    <a:pt x="133213" y="19822"/>
                    <a:pt x="131978" y="18415"/>
                  </a:cubicBezTo>
                  <a:cubicBezTo>
                    <a:pt x="130935" y="17218"/>
                    <a:pt x="129014" y="16348"/>
                    <a:pt x="126418" y="15781"/>
                  </a:cubicBezTo>
                  <a:cubicBezTo>
                    <a:pt x="123825" y="15215"/>
                    <a:pt x="120565" y="14948"/>
                    <a:pt x="116843" y="14948"/>
                  </a:cubicBezTo>
                  <a:lnTo>
                    <a:pt x="116839" y="14948"/>
                  </a:lnTo>
                  <a:cubicBezTo>
                    <a:pt x="116535" y="14948"/>
                    <a:pt x="116224" y="14952"/>
                    <a:pt x="115912" y="14956"/>
                  </a:cubicBezTo>
                  <a:cubicBezTo>
                    <a:pt x="115822" y="15008"/>
                    <a:pt x="115732" y="15061"/>
                    <a:pt x="115642" y="15113"/>
                  </a:cubicBezTo>
                  <a:cubicBezTo>
                    <a:pt x="118734" y="15147"/>
                    <a:pt x="121443" y="15384"/>
                    <a:pt x="123626" y="15860"/>
                  </a:cubicBezTo>
                  <a:moveTo>
                    <a:pt x="85847" y="62028"/>
                  </a:moveTo>
                  <a:cubicBezTo>
                    <a:pt x="85896" y="62666"/>
                    <a:pt x="85960" y="63300"/>
                    <a:pt x="86039" y="63938"/>
                  </a:cubicBezTo>
                  <a:cubicBezTo>
                    <a:pt x="86429" y="63814"/>
                    <a:pt x="86819" y="63683"/>
                    <a:pt x="87209" y="63552"/>
                  </a:cubicBezTo>
                  <a:cubicBezTo>
                    <a:pt x="87142" y="62884"/>
                    <a:pt x="87093" y="62212"/>
                    <a:pt x="87063" y="61544"/>
                  </a:cubicBezTo>
                  <a:cubicBezTo>
                    <a:pt x="86658" y="61709"/>
                    <a:pt x="86252" y="61871"/>
                    <a:pt x="85847" y="62028"/>
                  </a:cubicBezTo>
                  <a:moveTo>
                    <a:pt x="84598" y="62351"/>
                  </a:moveTo>
                  <a:cubicBezTo>
                    <a:pt x="84995" y="62208"/>
                    <a:pt x="85389" y="62062"/>
                    <a:pt x="85787" y="61908"/>
                  </a:cubicBezTo>
                  <a:cubicBezTo>
                    <a:pt x="85738" y="61192"/>
                    <a:pt x="85708" y="60471"/>
                    <a:pt x="85697" y="59751"/>
                  </a:cubicBezTo>
                  <a:cubicBezTo>
                    <a:pt x="85281" y="59942"/>
                    <a:pt x="84864" y="60126"/>
                    <a:pt x="84451" y="60306"/>
                  </a:cubicBezTo>
                  <a:cubicBezTo>
                    <a:pt x="84481" y="60989"/>
                    <a:pt x="84530" y="61672"/>
                    <a:pt x="84598" y="62351"/>
                  </a:cubicBezTo>
                  <a:close/>
                  <a:moveTo>
                    <a:pt x="83675" y="64632"/>
                  </a:moveTo>
                  <a:cubicBezTo>
                    <a:pt x="84050" y="64531"/>
                    <a:pt x="84421" y="64426"/>
                    <a:pt x="84797" y="64317"/>
                  </a:cubicBezTo>
                  <a:cubicBezTo>
                    <a:pt x="84703" y="63713"/>
                    <a:pt x="84624" y="63109"/>
                    <a:pt x="84560" y="62505"/>
                  </a:cubicBezTo>
                  <a:cubicBezTo>
                    <a:pt x="84174" y="62644"/>
                    <a:pt x="83787" y="62779"/>
                    <a:pt x="83401" y="62906"/>
                  </a:cubicBezTo>
                  <a:cubicBezTo>
                    <a:pt x="83480" y="63484"/>
                    <a:pt x="83570" y="64058"/>
                    <a:pt x="83675" y="64632"/>
                  </a:cubicBezTo>
                  <a:close/>
                  <a:moveTo>
                    <a:pt x="82523" y="64929"/>
                  </a:moveTo>
                  <a:cubicBezTo>
                    <a:pt x="82887" y="64839"/>
                    <a:pt x="83255" y="64745"/>
                    <a:pt x="83622" y="64647"/>
                  </a:cubicBezTo>
                  <a:cubicBezTo>
                    <a:pt x="83517" y="64073"/>
                    <a:pt x="83427" y="63499"/>
                    <a:pt x="83348" y="62925"/>
                  </a:cubicBezTo>
                  <a:cubicBezTo>
                    <a:pt x="82969" y="63049"/>
                    <a:pt x="82590" y="63173"/>
                    <a:pt x="82215" y="63289"/>
                  </a:cubicBezTo>
                  <a:cubicBezTo>
                    <a:pt x="82305" y="63837"/>
                    <a:pt x="82407" y="64381"/>
                    <a:pt x="82523" y="64929"/>
                  </a:cubicBezTo>
                  <a:close/>
                  <a:moveTo>
                    <a:pt x="82493" y="65068"/>
                  </a:moveTo>
                  <a:cubicBezTo>
                    <a:pt x="82140" y="65154"/>
                    <a:pt x="81787" y="65236"/>
                    <a:pt x="81431" y="65315"/>
                  </a:cubicBezTo>
                  <a:cubicBezTo>
                    <a:pt x="81551" y="65788"/>
                    <a:pt x="81675" y="66261"/>
                    <a:pt x="81814" y="66733"/>
                  </a:cubicBezTo>
                  <a:cubicBezTo>
                    <a:pt x="82159" y="66677"/>
                    <a:pt x="82504" y="66613"/>
                    <a:pt x="82849" y="66550"/>
                  </a:cubicBezTo>
                  <a:cubicBezTo>
                    <a:pt x="82718" y="66058"/>
                    <a:pt x="82602" y="65563"/>
                    <a:pt x="82493" y="65068"/>
                  </a:cubicBezTo>
                  <a:close/>
                  <a:moveTo>
                    <a:pt x="83975" y="66328"/>
                  </a:moveTo>
                  <a:cubicBezTo>
                    <a:pt x="83851" y="65810"/>
                    <a:pt x="83742" y="65293"/>
                    <a:pt x="83645" y="64775"/>
                  </a:cubicBezTo>
                  <a:cubicBezTo>
                    <a:pt x="83281" y="64872"/>
                    <a:pt x="82913" y="64966"/>
                    <a:pt x="82549" y="65053"/>
                  </a:cubicBezTo>
                  <a:cubicBezTo>
                    <a:pt x="82658" y="65552"/>
                    <a:pt x="82774" y="66047"/>
                    <a:pt x="82906" y="66542"/>
                  </a:cubicBezTo>
                  <a:cubicBezTo>
                    <a:pt x="83262" y="66475"/>
                    <a:pt x="83618" y="66403"/>
                    <a:pt x="83975" y="66328"/>
                  </a:cubicBezTo>
                  <a:close/>
                  <a:moveTo>
                    <a:pt x="84005" y="66452"/>
                  </a:moveTo>
                  <a:cubicBezTo>
                    <a:pt x="83648" y="66527"/>
                    <a:pt x="83292" y="66598"/>
                    <a:pt x="82939" y="66662"/>
                  </a:cubicBezTo>
                  <a:cubicBezTo>
                    <a:pt x="83059" y="67120"/>
                    <a:pt x="83191" y="67574"/>
                    <a:pt x="83333" y="68024"/>
                  </a:cubicBezTo>
                  <a:cubicBezTo>
                    <a:pt x="83679" y="67979"/>
                    <a:pt x="84027" y="67927"/>
                    <a:pt x="84373" y="67874"/>
                  </a:cubicBezTo>
                  <a:cubicBezTo>
                    <a:pt x="84241" y="67401"/>
                    <a:pt x="84117" y="66929"/>
                    <a:pt x="84005" y="66452"/>
                  </a:cubicBezTo>
                  <a:moveTo>
                    <a:pt x="85487" y="67686"/>
                  </a:moveTo>
                  <a:cubicBezTo>
                    <a:pt x="85359" y="67191"/>
                    <a:pt x="85247" y="66696"/>
                    <a:pt x="85142" y="66201"/>
                  </a:cubicBezTo>
                  <a:cubicBezTo>
                    <a:pt x="84778" y="66287"/>
                    <a:pt x="84418" y="66366"/>
                    <a:pt x="84057" y="66441"/>
                  </a:cubicBezTo>
                  <a:cubicBezTo>
                    <a:pt x="84170" y="66917"/>
                    <a:pt x="84294" y="67390"/>
                    <a:pt x="84429" y="67863"/>
                  </a:cubicBezTo>
                  <a:cubicBezTo>
                    <a:pt x="84782" y="67810"/>
                    <a:pt x="85134" y="67750"/>
                    <a:pt x="85487" y="67686"/>
                  </a:cubicBezTo>
                  <a:close/>
                  <a:moveTo>
                    <a:pt x="85517" y="67806"/>
                  </a:moveTo>
                  <a:cubicBezTo>
                    <a:pt x="85164" y="67870"/>
                    <a:pt x="84815" y="67930"/>
                    <a:pt x="84463" y="67987"/>
                  </a:cubicBezTo>
                  <a:cubicBezTo>
                    <a:pt x="84586" y="68422"/>
                    <a:pt x="84722" y="68861"/>
                    <a:pt x="84864" y="69296"/>
                  </a:cubicBezTo>
                  <a:cubicBezTo>
                    <a:pt x="85209" y="69259"/>
                    <a:pt x="85555" y="69217"/>
                    <a:pt x="85900" y="69172"/>
                  </a:cubicBezTo>
                  <a:cubicBezTo>
                    <a:pt x="85761" y="68718"/>
                    <a:pt x="85637" y="68264"/>
                    <a:pt x="85517" y="67806"/>
                  </a:cubicBezTo>
                  <a:close/>
                  <a:moveTo>
                    <a:pt x="85570" y="67799"/>
                  </a:moveTo>
                  <a:cubicBezTo>
                    <a:pt x="85686" y="68257"/>
                    <a:pt x="85813" y="68711"/>
                    <a:pt x="85952" y="69165"/>
                  </a:cubicBezTo>
                  <a:cubicBezTo>
                    <a:pt x="86301" y="69120"/>
                    <a:pt x="86650" y="69071"/>
                    <a:pt x="87003" y="69018"/>
                  </a:cubicBezTo>
                  <a:cubicBezTo>
                    <a:pt x="86871" y="68546"/>
                    <a:pt x="86751" y="68069"/>
                    <a:pt x="86643" y="67593"/>
                  </a:cubicBezTo>
                  <a:cubicBezTo>
                    <a:pt x="86282" y="67664"/>
                    <a:pt x="85926" y="67735"/>
                    <a:pt x="85570" y="67799"/>
                  </a:cubicBezTo>
                  <a:close/>
                  <a:moveTo>
                    <a:pt x="85191" y="66189"/>
                  </a:moveTo>
                  <a:cubicBezTo>
                    <a:pt x="85296" y="66688"/>
                    <a:pt x="85412" y="67184"/>
                    <a:pt x="85540" y="67675"/>
                  </a:cubicBezTo>
                  <a:cubicBezTo>
                    <a:pt x="85896" y="67611"/>
                    <a:pt x="86256" y="67544"/>
                    <a:pt x="86616" y="67473"/>
                  </a:cubicBezTo>
                  <a:cubicBezTo>
                    <a:pt x="86496" y="66955"/>
                    <a:pt x="86391" y="66437"/>
                    <a:pt x="86297" y="65919"/>
                  </a:cubicBezTo>
                  <a:cubicBezTo>
                    <a:pt x="85926" y="66013"/>
                    <a:pt x="85558" y="66103"/>
                    <a:pt x="85191" y="66189"/>
                  </a:cubicBezTo>
                  <a:moveTo>
                    <a:pt x="84868" y="64430"/>
                  </a:moveTo>
                  <a:cubicBezTo>
                    <a:pt x="84954" y="64977"/>
                    <a:pt x="85055" y="65522"/>
                    <a:pt x="85164" y="66066"/>
                  </a:cubicBezTo>
                  <a:cubicBezTo>
                    <a:pt x="85536" y="65979"/>
                    <a:pt x="85903" y="65889"/>
                    <a:pt x="86275" y="65792"/>
                  </a:cubicBezTo>
                  <a:cubicBezTo>
                    <a:pt x="86174" y="65225"/>
                    <a:pt x="86084" y="64655"/>
                    <a:pt x="86009" y="64084"/>
                  </a:cubicBezTo>
                  <a:cubicBezTo>
                    <a:pt x="85630" y="64205"/>
                    <a:pt x="85247" y="64321"/>
                    <a:pt x="84868" y="64430"/>
                  </a:cubicBezTo>
                  <a:close/>
                  <a:moveTo>
                    <a:pt x="84815" y="64445"/>
                  </a:moveTo>
                  <a:cubicBezTo>
                    <a:pt x="84444" y="64553"/>
                    <a:pt x="84072" y="64659"/>
                    <a:pt x="83697" y="64760"/>
                  </a:cubicBezTo>
                  <a:cubicBezTo>
                    <a:pt x="83799" y="65281"/>
                    <a:pt x="83907" y="65799"/>
                    <a:pt x="84027" y="66317"/>
                  </a:cubicBezTo>
                  <a:cubicBezTo>
                    <a:pt x="84388" y="66242"/>
                    <a:pt x="84752" y="66159"/>
                    <a:pt x="85116" y="66077"/>
                  </a:cubicBezTo>
                  <a:cubicBezTo>
                    <a:pt x="85003" y="65533"/>
                    <a:pt x="84905" y="64992"/>
                    <a:pt x="84815" y="64445"/>
                  </a:cubicBezTo>
                  <a:close/>
                  <a:moveTo>
                    <a:pt x="84849" y="64302"/>
                  </a:moveTo>
                  <a:cubicBezTo>
                    <a:pt x="85228" y="64190"/>
                    <a:pt x="85611" y="64073"/>
                    <a:pt x="85993" y="63953"/>
                  </a:cubicBezTo>
                  <a:cubicBezTo>
                    <a:pt x="85911" y="63319"/>
                    <a:pt x="85847" y="62681"/>
                    <a:pt x="85798" y="62047"/>
                  </a:cubicBezTo>
                  <a:cubicBezTo>
                    <a:pt x="85401" y="62197"/>
                    <a:pt x="85007" y="62344"/>
                    <a:pt x="84613" y="62486"/>
                  </a:cubicBezTo>
                  <a:cubicBezTo>
                    <a:pt x="84677" y="63094"/>
                    <a:pt x="84755" y="63698"/>
                    <a:pt x="84849" y="64302"/>
                  </a:cubicBezTo>
                  <a:close/>
                  <a:moveTo>
                    <a:pt x="87025" y="59121"/>
                  </a:moveTo>
                  <a:cubicBezTo>
                    <a:pt x="86598" y="59331"/>
                    <a:pt x="86170" y="59533"/>
                    <a:pt x="85746" y="59728"/>
                  </a:cubicBezTo>
                  <a:cubicBezTo>
                    <a:pt x="85757" y="60449"/>
                    <a:pt x="85787" y="61169"/>
                    <a:pt x="85836" y="61890"/>
                  </a:cubicBezTo>
                  <a:cubicBezTo>
                    <a:pt x="86245" y="61732"/>
                    <a:pt x="86650" y="61571"/>
                    <a:pt x="87055" y="61402"/>
                  </a:cubicBezTo>
                  <a:cubicBezTo>
                    <a:pt x="87033" y="60850"/>
                    <a:pt x="87022" y="60299"/>
                    <a:pt x="87022" y="59747"/>
                  </a:cubicBezTo>
                  <a:cubicBezTo>
                    <a:pt x="87022" y="59537"/>
                    <a:pt x="87022" y="59331"/>
                    <a:pt x="87025" y="59121"/>
                  </a:cubicBezTo>
                  <a:close/>
                  <a:moveTo>
                    <a:pt x="120790" y="16051"/>
                  </a:moveTo>
                  <a:cubicBezTo>
                    <a:pt x="122887" y="16505"/>
                    <a:pt x="124437" y="17200"/>
                    <a:pt x="125296" y="18175"/>
                  </a:cubicBezTo>
                  <a:lnTo>
                    <a:pt x="125296" y="18175"/>
                  </a:lnTo>
                  <a:cubicBezTo>
                    <a:pt x="126343" y="19372"/>
                    <a:pt x="126823" y="20741"/>
                    <a:pt x="126823" y="22235"/>
                  </a:cubicBezTo>
                  <a:cubicBezTo>
                    <a:pt x="126819" y="26036"/>
                    <a:pt x="123735" y="30628"/>
                    <a:pt x="119169" y="35378"/>
                  </a:cubicBezTo>
                  <a:cubicBezTo>
                    <a:pt x="114599" y="40128"/>
                    <a:pt x="108536" y="45036"/>
                    <a:pt x="102547" y="49440"/>
                  </a:cubicBezTo>
                  <a:cubicBezTo>
                    <a:pt x="97216" y="53388"/>
                    <a:pt x="92083" y="56652"/>
                    <a:pt x="87074" y="59098"/>
                  </a:cubicBezTo>
                  <a:cubicBezTo>
                    <a:pt x="87070" y="59312"/>
                    <a:pt x="87070" y="59530"/>
                    <a:pt x="87070" y="59747"/>
                  </a:cubicBezTo>
                  <a:cubicBezTo>
                    <a:pt x="87070" y="60291"/>
                    <a:pt x="87082" y="60839"/>
                    <a:pt x="87104" y="61383"/>
                  </a:cubicBezTo>
                  <a:cubicBezTo>
                    <a:pt x="93194" y="58869"/>
                    <a:pt x="99414" y="55166"/>
                    <a:pt x="105797" y="50499"/>
                  </a:cubicBezTo>
                  <a:cubicBezTo>
                    <a:pt x="111909" y="46060"/>
                    <a:pt x="118017" y="41066"/>
                    <a:pt x="122598" y="36203"/>
                  </a:cubicBezTo>
                  <a:cubicBezTo>
                    <a:pt x="127179" y="31341"/>
                    <a:pt x="130226" y="26606"/>
                    <a:pt x="130222" y="22700"/>
                  </a:cubicBezTo>
                  <a:cubicBezTo>
                    <a:pt x="130222" y="21094"/>
                    <a:pt x="129712" y="19627"/>
                    <a:pt x="128583" y="18340"/>
                  </a:cubicBezTo>
                  <a:cubicBezTo>
                    <a:pt x="127652" y="17275"/>
                    <a:pt x="125934" y="16494"/>
                    <a:pt x="123600" y="15988"/>
                  </a:cubicBezTo>
                  <a:cubicBezTo>
                    <a:pt x="121379" y="15504"/>
                    <a:pt x="118602" y="15267"/>
                    <a:pt x="115424" y="15245"/>
                  </a:cubicBezTo>
                  <a:cubicBezTo>
                    <a:pt x="115327" y="15305"/>
                    <a:pt x="115229" y="15365"/>
                    <a:pt x="115132" y="15425"/>
                  </a:cubicBezTo>
                  <a:cubicBezTo>
                    <a:pt x="117289" y="15504"/>
                    <a:pt x="119199" y="15706"/>
                    <a:pt x="120790" y="16051"/>
                  </a:cubicBezTo>
                  <a:moveTo>
                    <a:pt x="125243" y="18220"/>
                  </a:moveTo>
                  <a:lnTo>
                    <a:pt x="125195" y="18265"/>
                  </a:lnTo>
                  <a:cubicBezTo>
                    <a:pt x="124373" y="17323"/>
                    <a:pt x="122846" y="16633"/>
                    <a:pt x="120763" y="16183"/>
                  </a:cubicBezTo>
                  <a:cubicBezTo>
                    <a:pt x="119131" y="15830"/>
                    <a:pt x="117162" y="15624"/>
                    <a:pt x="114922" y="15552"/>
                  </a:cubicBezTo>
                  <a:cubicBezTo>
                    <a:pt x="114805" y="15624"/>
                    <a:pt x="114685" y="15695"/>
                    <a:pt x="114573" y="15766"/>
                  </a:cubicBezTo>
                  <a:cubicBezTo>
                    <a:pt x="115822" y="15864"/>
                    <a:pt x="116948" y="16018"/>
                    <a:pt x="117938" y="16228"/>
                  </a:cubicBezTo>
                  <a:cubicBezTo>
                    <a:pt x="119795" y="16629"/>
                    <a:pt x="121161" y="17237"/>
                    <a:pt x="121915" y="18100"/>
                  </a:cubicBezTo>
                  <a:cubicBezTo>
                    <a:pt x="122868" y="19184"/>
                    <a:pt x="123300" y="20426"/>
                    <a:pt x="123300" y="21781"/>
                  </a:cubicBezTo>
                  <a:cubicBezTo>
                    <a:pt x="123300" y="23597"/>
                    <a:pt x="122523" y="25612"/>
                    <a:pt x="121180" y="27750"/>
                  </a:cubicBezTo>
                  <a:cubicBezTo>
                    <a:pt x="119837" y="29893"/>
                    <a:pt x="117927" y="32155"/>
                    <a:pt x="115649" y="34470"/>
                  </a:cubicBezTo>
                  <a:cubicBezTo>
                    <a:pt x="111098" y="39096"/>
                    <a:pt x="105088" y="43910"/>
                    <a:pt x="99227" y="48274"/>
                  </a:cubicBezTo>
                  <a:cubicBezTo>
                    <a:pt x="95066" y="51395"/>
                    <a:pt x="91085" y="54093"/>
                    <a:pt x="87220" y="56303"/>
                  </a:cubicBezTo>
                  <a:cubicBezTo>
                    <a:pt x="87142" y="57181"/>
                    <a:pt x="87097" y="58063"/>
                    <a:pt x="87078" y="58944"/>
                  </a:cubicBezTo>
                  <a:cubicBezTo>
                    <a:pt x="92057" y="56509"/>
                    <a:pt x="97163" y="53260"/>
                    <a:pt x="102469" y="49332"/>
                  </a:cubicBezTo>
                  <a:cubicBezTo>
                    <a:pt x="108449" y="44931"/>
                    <a:pt x="114509" y="40027"/>
                    <a:pt x="119071" y="35288"/>
                  </a:cubicBezTo>
                  <a:cubicBezTo>
                    <a:pt x="123634" y="30545"/>
                    <a:pt x="126692" y="25964"/>
                    <a:pt x="126688" y="22235"/>
                  </a:cubicBezTo>
                  <a:cubicBezTo>
                    <a:pt x="126688" y="20771"/>
                    <a:pt x="126223" y="19439"/>
                    <a:pt x="125195" y="18265"/>
                  </a:cubicBezTo>
                  <a:close/>
                  <a:moveTo>
                    <a:pt x="86924" y="71967"/>
                  </a:moveTo>
                  <a:cubicBezTo>
                    <a:pt x="87070" y="72339"/>
                    <a:pt x="87220" y="72707"/>
                    <a:pt x="87382" y="73078"/>
                  </a:cubicBezTo>
                  <a:cubicBezTo>
                    <a:pt x="87708" y="73074"/>
                    <a:pt x="88038" y="73071"/>
                    <a:pt x="88369" y="73063"/>
                  </a:cubicBezTo>
                  <a:cubicBezTo>
                    <a:pt x="88215" y="72680"/>
                    <a:pt x="88068" y="72298"/>
                    <a:pt x="87926" y="71911"/>
                  </a:cubicBezTo>
                  <a:cubicBezTo>
                    <a:pt x="87592" y="71934"/>
                    <a:pt x="87258" y="71952"/>
                    <a:pt x="86924" y="71967"/>
                  </a:cubicBezTo>
                  <a:moveTo>
                    <a:pt x="87885" y="71799"/>
                  </a:moveTo>
                  <a:cubicBezTo>
                    <a:pt x="87738" y="71390"/>
                    <a:pt x="87596" y="70981"/>
                    <a:pt x="87464" y="70572"/>
                  </a:cubicBezTo>
                  <a:cubicBezTo>
                    <a:pt x="87123" y="70605"/>
                    <a:pt x="86781" y="70639"/>
                    <a:pt x="86440" y="70669"/>
                  </a:cubicBezTo>
                  <a:cubicBezTo>
                    <a:pt x="86579" y="71063"/>
                    <a:pt x="86725" y="71457"/>
                    <a:pt x="86879" y="71851"/>
                  </a:cubicBezTo>
                  <a:cubicBezTo>
                    <a:pt x="87213" y="71836"/>
                    <a:pt x="87551" y="71817"/>
                    <a:pt x="87885" y="71799"/>
                  </a:cubicBezTo>
                  <a:moveTo>
                    <a:pt x="78733" y="64220"/>
                  </a:moveTo>
                  <a:cubicBezTo>
                    <a:pt x="78388" y="64298"/>
                    <a:pt x="78039" y="64373"/>
                    <a:pt x="77694" y="64445"/>
                  </a:cubicBezTo>
                  <a:cubicBezTo>
                    <a:pt x="77822" y="64895"/>
                    <a:pt x="77960" y="65345"/>
                    <a:pt x="78111" y="65788"/>
                  </a:cubicBezTo>
                  <a:cubicBezTo>
                    <a:pt x="78452" y="65739"/>
                    <a:pt x="78790" y="65687"/>
                    <a:pt x="79127" y="65630"/>
                  </a:cubicBezTo>
                  <a:cubicBezTo>
                    <a:pt x="78985" y="65161"/>
                    <a:pt x="78853" y="64692"/>
                    <a:pt x="78733" y="64220"/>
                  </a:cubicBezTo>
                  <a:close/>
                  <a:moveTo>
                    <a:pt x="79191" y="65619"/>
                  </a:moveTo>
                  <a:cubicBezTo>
                    <a:pt x="79536" y="65559"/>
                    <a:pt x="79881" y="65499"/>
                    <a:pt x="80227" y="65431"/>
                  </a:cubicBezTo>
                  <a:cubicBezTo>
                    <a:pt x="80092" y="64940"/>
                    <a:pt x="79968" y="64445"/>
                    <a:pt x="79859" y="63949"/>
                  </a:cubicBezTo>
                  <a:cubicBezTo>
                    <a:pt x="79503" y="64039"/>
                    <a:pt x="79150" y="64126"/>
                    <a:pt x="78797" y="64205"/>
                  </a:cubicBezTo>
                  <a:cubicBezTo>
                    <a:pt x="78917" y="64677"/>
                    <a:pt x="79049" y="65150"/>
                    <a:pt x="79191" y="65619"/>
                  </a:cubicBezTo>
                  <a:close/>
                  <a:moveTo>
                    <a:pt x="84369" y="57849"/>
                  </a:moveTo>
                  <a:cubicBezTo>
                    <a:pt x="83941" y="58070"/>
                    <a:pt x="83510" y="58284"/>
                    <a:pt x="83086" y="58490"/>
                  </a:cubicBezTo>
                  <a:cubicBezTo>
                    <a:pt x="83093" y="59229"/>
                    <a:pt x="83123" y="59961"/>
                    <a:pt x="83176" y="60696"/>
                  </a:cubicBezTo>
                  <a:cubicBezTo>
                    <a:pt x="83581" y="60531"/>
                    <a:pt x="83986" y="60363"/>
                    <a:pt x="84391" y="60186"/>
                  </a:cubicBezTo>
                  <a:cubicBezTo>
                    <a:pt x="84373" y="59668"/>
                    <a:pt x="84361" y="59151"/>
                    <a:pt x="84361" y="58633"/>
                  </a:cubicBezTo>
                  <a:cubicBezTo>
                    <a:pt x="84361" y="58370"/>
                    <a:pt x="84365" y="58111"/>
                    <a:pt x="84369" y="57849"/>
                  </a:cubicBezTo>
                  <a:moveTo>
                    <a:pt x="103696" y="24167"/>
                  </a:moveTo>
                  <a:cubicBezTo>
                    <a:pt x="102240" y="25567"/>
                    <a:pt x="100867" y="27019"/>
                    <a:pt x="99580" y="28519"/>
                  </a:cubicBezTo>
                  <a:cubicBezTo>
                    <a:pt x="101189" y="27022"/>
                    <a:pt x="102574" y="25597"/>
                    <a:pt x="103620" y="24265"/>
                  </a:cubicBezTo>
                  <a:cubicBezTo>
                    <a:pt x="103647" y="24235"/>
                    <a:pt x="103673" y="24201"/>
                    <a:pt x="103696" y="24167"/>
                  </a:cubicBezTo>
                  <a:close/>
                  <a:moveTo>
                    <a:pt x="98844" y="29390"/>
                  </a:moveTo>
                  <a:cubicBezTo>
                    <a:pt x="96612" y="32099"/>
                    <a:pt x="94661" y="34958"/>
                    <a:pt x="93025" y="37911"/>
                  </a:cubicBezTo>
                  <a:cubicBezTo>
                    <a:pt x="98792" y="33333"/>
                    <a:pt x="104213" y="28782"/>
                    <a:pt x="107084" y="24940"/>
                  </a:cubicBezTo>
                  <a:cubicBezTo>
                    <a:pt x="108431" y="23135"/>
                    <a:pt x="109211" y="21492"/>
                    <a:pt x="109211" y="20089"/>
                  </a:cubicBezTo>
                  <a:cubicBezTo>
                    <a:pt x="109211" y="19886"/>
                    <a:pt x="109196" y="19687"/>
                    <a:pt x="109162" y="19492"/>
                  </a:cubicBezTo>
                  <a:cubicBezTo>
                    <a:pt x="107463" y="20786"/>
                    <a:pt x="105849" y="22152"/>
                    <a:pt x="104322" y="23578"/>
                  </a:cubicBezTo>
                  <a:cubicBezTo>
                    <a:pt x="104142" y="23833"/>
                    <a:pt x="103947" y="24096"/>
                    <a:pt x="103737" y="24358"/>
                  </a:cubicBezTo>
                  <a:cubicBezTo>
                    <a:pt x="102506" y="25923"/>
                    <a:pt x="100818" y="27615"/>
                    <a:pt x="98844" y="29390"/>
                  </a:cubicBezTo>
                  <a:close/>
                  <a:moveTo>
                    <a:pt x="142266" y="18614"/>
                  </a:moveTo>
                  <a:lnTo>
                    <a:pt x="142218" y="18655"/>
                  </a:lnTo>
                  <a:cubicBezTo>
                    <a:pt x="140799" y="17034"/>
                    <a:pt x="138222" y="15860"/>
                    <a:pt x="134800" y="15095"/>
                  </a:cubicBezTo>
                  <a:cubicBezTo>
                    <a:pt x="131374" y="14329"/>
                    <a:pt x="127108" y="13973"/>
                    <a:pt x="122313" y="13973"/>
                  </a:cubicBezTo>
                  <a:lnTo>
                    <a:pt x="122309" y="13973"/>
                  </a:lnTo>
                  <a:cubicBezTo>
                    <a:pt x="120730" y="13973"/>
                    <a:pt x="119094" y="14010"/>
                    <a:pt x="117413" y="14085"/>
                  </a:cubicBezTo>
                  <a:cubicBezTo>
                    <a:pt x="117319" y="14138"/>
                    <a:pt x="117222" y="14194"/>
                    <a:pt x="117128" y="14247"/>
                  </a:cubicBezTo>
                  <a:cubicBezTo>
                    <a:pt x="118287" y="14205"/>
                    <a:pt x="119416" y="14187"/>
                    <a:pt x="120516" y="14187"/>
                  </a:cubicBezTo>
                  <a:cubicBezTo>
                    <a:pt x="124958" y="14187"/>
                    <a:pt x="128890" y="14513"/>
                    <a:pt x="132042" y="15211"/>
                  </a:cubicBezTo>
                  <a:cubicBezTo>
                    <a:pt x="135197" y="15913"/>
                    <a:pt x="137573" y="16982"/>
                    <a:pt x="138893" y="18490"/>
                  </a:cubicBezTo>
                  <a:lnTo>
                    <a:pt x="138893" y="18490"/>
                  </a:lnTo>
                  <a:cubicBezTo>
                    <a:pt x="140364" y="20167"/>
                    <a:pt x="141032" y="22096"/>
                    <a:pt x="141032" y="24178"/>
                  </a:cubicBezTo>
                  <a:cubicBezTo>
                    <a:pt x="141028" y="28647"/>
                    <a:pt x="137989" y="33843"/>
                    <a:pt x="133333" y="39074"/>
                  </a:cubicBezTo>
                  <a:cubicBezTo>
                    <a:pt x="128676" y="44300"/>
                    <a:pt x="122399" y="49553"/>
                    <a:pt x="115912" y="54112"/>
                  </a:cubicBezTo>
                  <a:cubicBezTo>
                    <a:pt x="106671" y="60636"/>
                    <a:pt x="97137" y="65259"/>
                    <a:pt x="87828" y="67341"/>
                  </a:cubicBezTo>
                  <a:cubicBezTo>
                    <a:pt x="87933" y="67840"/>
                    <a:pt x="88042" y="68336"/>
                    <a:pt x="88166" y="68831"/>
                  </a:cubicBezTo>
                  <a:cubicBezTo>
                    <a:pt x="98476" y="67049"/>
                    <a:pt x="109117" y="62235"/>
                    <a:pt x="119203" y="55185"/>
                  </a:cubicBezTo>
                  <a:cubicBezTo>
                    <a:pt x="125806" y="50592"/>
                    <a:pt x="132132" y="45261"/>
                    <a:pt x="136807" y="39929"/>
                  </a:cubicBezTo>
                  <a:cubicBezTo>
                    <a:pt x="141478" y="34601"/>
                    <a:pt x="144495" y="29270"/>
                    <a:pt x="144491" y="24700"/>
                  </a:cubicBezTo>
                  <a:cubicBezTo>
                    <a:pt x="144491" y="22482"/>
                    <a:pt x="143786" y="20441"/>
                    <a:pt x="142218" y="18655"/>
                  </a:cubicBezTo>
                  <a:close/>
                  <a:moveTo>
                    <a:pt x="74989" y="63383"/>
                  </a:moveTo>
                  <a:cubicBezTo>
                    <a:pt x="74651" y="63454"/>
                    <a:pt x="74313" y="63522"/>
                    <a:pt x="73980" y="63582"/>
                  </a:cubicBezTo>
                  <a:cubicBezTo>
                    <a:pt x="74118" y="64006"/>
                    <a:pt x="74272" y="64426"/>
                    <a:pt x="74434" y="64846"/>
                  </a:cubicBezTo>
                  <a:cubicBezTo>
                    <a:pt x="74760" y="64805"/>
                    <a:pt x="75090" y="64760"/>
                    <a:pt x="75417" y="64711"/>
                  </a:cubicBezTo>
                  <a:cubicBezTo>
                    <a:pt x="75263" y="64272"/>
                    <a:pt x="75120" y="63829"/>
                    <a:pt x="74989" y="63383"/>
                  </a:cubicBezTo>
                  <a:moveTo>
                    <a:pt x="75492" y="64700"/>
                  </a:moveTo>
                  <a:cubicBezTo>
                    <a:pt x="75826" y="64651"/>
                    <a:pt x="76159" y="64595"/>
                    <a:pt x="76497" y="64538"/>
                  </a:cubicBezTo>
                  <a:cubicBezTo>
                    <a:pt x="76351" y="64073"/>
                    <a:pt x="76212" y="63604"/>
                    <a:pt x="76088" y="63139"/>
                  </a:cubicBezTo>
                  <a:cubicBezTo>
                    <a:pt x="75747" y="63218"/>
                    <a:pt x="75402" y="63297"/>
                    <a:pt x="75056" y="63368"/>
                  </a:cubicBezTo>
                  <a:cubicBezTo>
                    <a:pt x="75191" y="63814"/>
                    <a:pt x="75338" y="64257"/>
                    <a:pt x="75492" y="64700"/>
                  </a:cubicBezTo>
                  <a:moveTo>
                    <a:pt x="108487" y="17785"/>
                  </a:moveTo>
                  <a:cubicBezTo>
                    <a:pt x="108521" y="17822"/>
                    <a:pt x="108551" y="17860"/>
                    <a:pt x="108584" y="17897"/>
                  </a:cubicBezTo>
                  <a:cubicBezTo>
                    <a:pt x="109038" y="17590"/>
                    <a:pt x="109500" y="17290"/>
                    <a:pt x="109969" y="16993"/>
                  </a:cubicBezTo>
                  <a:cubicBezTo>
                    <a:pt x="109736" y="16922"/>
                    <a:pt x="109489" y="16858"/>
                    <a:pt x="109222" y="16802"/>
                  </a:cubicBezTo>
                  <a:cubicBezTo>
                    <a:pt x="109192" y="16794"/>
                    <a:pt x="109162" y="16791"/>
                    <a:pt x="109128" y="16783"/>
                  </a:cubicBezTo>
                  <a:cubicBezTo>
                    <a:pt x="108780" y="16997"/>
                    <a:pt x="108431" y="17215"/>
                    <a:pt x="108085" y="17436"/>
                  </a:cubicBezTo>
                  <a:cubicBezTo>
                    <a:pt x="108243" y="17541"/>
                    <a:pt x="108378" y="17657"/>
                    <a:pt x="108487" y="17785"/>
                  </a:cubicBezTo>
                  <a:close/>
                  <a:moveTo>
                    <a:pt x="71815" y="63781"/>
                  </a:moveTo>
                  <a:cubicBezTo>
                    <a:pt x="72141" y="63739"/>
                    <a:pt x="72464" y="63694"/>
                    <a:pt x="72790" y="63646"/>
                  </a:cubicBezTo>
                  <a:cubicBezTo>
                    <a:pt x="72629" y="63210"/>
                    <a:pt x="72482" y="62771"/>
                    <a:pt x="72344" y="62332"/>
                  </a:cubicBezTo>
                  <a:cubicBezTo>
                    <a:pt x="72010" y="62404"/>
                    <a:pt x="71680" y="62471"/>
                    <a:pt x="71346" y="62535"/>
                  </a:cubicBezTo>
                  <a:cubicBezTo>
                    <a:pt x="71492" y="62951"/>
                    <a:pt x="71650" y="63368"/>
                    <a:pt x="71815" y="63781"/>
                  </a:cubicBezTo>
                  <a:moveTo>
                    <a:pt x="70291" y="62719"/>
                  </a:moveTo>
                  <a:cubicBezTo>
                    <a:pt x="70445" y="63113"/>
                    <a:pt x="70606" y="63507"/>
                    <a:pt x="70779" y="63897"/>
                  </a:cubicBezTo>
                  <a:cubicBezTo>
                    <a:pt x="71098" y="63867"/>
                    <a:pt x="71417" y="63829"/>
                    <a:pt x="71732" y="63792"/>
                  </a:cubicBezTo>
                  <a:cubicBezTo>
                    <a:pt x="71567" y="63379"/>
                    <a:pt x="71413" y="62966"/>
                    <a:pt x="71267" y="62550"/>
                  </a:cubicBezTo>
                  <a:cubicBezTo>
                    <a:pt x="70940" y="62610"/>
                    <a:pt x="70618" y="62666"/>
                    <a:pt x="70291" y="62719"/>
                  </a:cubicBezTo>
                  <a:close/>
                  <a:moveTo>
                    <a:pt x="69695" y="61308"/>
                  </a:moveTo>
                  <a:cubicBezTo>
                    <a:pt x="69368" y="61383"/>
                    <a:pt x="69038" y="61451"/>
                    <a:pt x="68712" y="61514"/>
                  </a:cubicBezTo>
                  <a:cubicBezTo>
                    <a:pt x="68866" y="61923"/>
                    <a:pt x="69027" y="62332"/>
                    <a:pt x="69196" y="62738"/>
                  </a:cubicBezTo>
                  <a:cubicBezTo>
                    <a:pt x="69518" y="62696"/>
                    <a:pt x="69837" y="62651"/>
                    <a:pt x="70156" y="62602"/>
                  </a:cubicBezTo>
                  <a:cubicBezTo>
                    <a:pt x="69995" y="62171"/>
                    <a:pt x="69837" y="61739"/>
                    <a:pt x="69695" y="61308"/>
                  </a:cubicBezTo>
                  <a:moveTo>
                    <a:pt x="70243" y="62587"/>
                  </a:moveTo>
                  <a:cubicBezTo>
                    <a:pt x="70569" y="62535"/>
                    <a:pt x="70895" y="62479"/>
                    <a:pt x="71222" y="62419"/>
                  </a:cubicBezTo>
                  <a:cubicBezTo>
                    <a:pt x="71064" y="61965"/>
                    <a:pt x="70918" y="61503"/>
                    <a:pt x="70783" y="61045"/>
                  </a:cubicBezTo>
                  <a:cubicBezTo>
                    <a:pt x="70445" y="61132"/>
                    <a:pt x="70111" y="61214"/>
                    <a:pt x="69774" y="61289"/>
                  </a:cubicBezTo>
                  <a:cubicBezTo>
                    <a:pt x="69920" y="61724"/>
                    <a:pt x="70074" y="62156"/>
                    <a:pt x="70243" y="62587"/>
                  </a:cubicBezTo>
                  <a:close/>
                  <a:moveTo>
                    <a:pt x="81701" y="56584"/>
                  </a:moveTo>
                  <a:cubicBezTo>
                    <a:pt x="81273" y="56817"/>
                    <a:pt x="80849" y="57042"/>
                    <a:pt x="80422" y="57263"/>
                  </a:cubicBezTo>
                  <a:cubicBezTo>
                    <a:pt x="80429" y="58014"/>
                    <a:pt x="80459" y="58768"/>
                    <a:pt x="80516" y="59518"/>
                  </a:cubicBezTo>
                  <a:cubicBezTo>
                    <a:pt x="80917" y="59346"/>
                    <a:pt x="81318" y="59169"/>
                    <a:pt x="81720" y="58982"/>
                  </a:cubicBezTo>
                  <a:cubicBezTo>
                    <a:pt x="81701" y="58498"/>
                    <a:pt x="81690" y="58010"/>
                    <a:pt x="81690" y="57522"/>
                  </a:cubicBezTo>
                  <a:cubicBezTo>
                    <a:pt x="81690" y="57211"/>
                    <a:pt x="81694" y="56896"/>
                    <a:pt x="81701" y="56584"/>
                  </a:cubicBezTo>
                  <a:close/>
                  <a:moveTo>
                    <a:pt x="66577" y="61721"/>
                  </a:moveTo>
                  <a:cubicBezTo>
                    <a:pt x="66892" y="61679"/>
                    <a:pt x="67207" y="61634"/>
                    <a:pt x="67522" y="61582"/>
                  </a:cubicBezTo>
                  <a:cubicBezTo>
                    <a:pt x="67353" y="61162"/>
                    <a:pt x="67192" y="60738"/>
                    <a:pt x="67042" y="60310"/>
                  </a:cubicBezTo>
                  <a:cubicBezTo>
                    <a:pt x="66719" y="60385"/>
                    <a:pt x="66397" y="60456"/>
                    <a:pt x="66074" y="60520"/>
                  </a:cubicBezTo>
                  <a:cubicBezTo>
                    <a:pt x="66232" y="60922"/>
                    <a:pt x="66400" y="61323"/>
                    <a:pt x="66577" y="61721"/>
                  </a:cubicBezTo>
                  <a:moveTo>
                    <a:pt x="65038" y="60711"/>
                  </a:moveTo>
                  <a:cubicBezTo>
                    <a:pt x="65200" y="61087"/>
                    <a:pt x="65376" y="61462"/>
                    <a:pt x="65556" y="61833"/>
                  </a:cubicBezTo>
                  <a:cubicBezTo>
                    <a:pt x="65868" y="61803"/>
                    <a:pt x="66175" y="61770"/>
                    <a:pt x="66483" y="61732"/>
                  </a:cubicBezTo>
                  <a:cubicBezTo>
                    <a:pt x="66307" y="61334"/>
                    <a:pt x="66142" y="60937"/>
                    <a:pt x="65984" y="60539"/>
                  </a:cubicBezTo>
                  <a:cubicBezTo>
                    <a:pt x="65669" y="60603"/>
                    <a:pt x="65354" y="60659"/>
                    <a:pt x="65038" y="60711"/>
                  </a:cubicBezTo>
                  <a:close/>
                  <a:moveTo>
                    <a:pt x="64386" y="59349"/>
                  </a:moveTo>
                  <a:cubicBezTo>
                    <a:pt x="64067" y="59425"/>
                    <a:pt x="63748" y="59496"/>
                    <a:pt x="63429" y="59560"/>
                  </a:cubicBezTo>
                  <a:cubicBezTo>
                    <a:pt x="63594" y="59950"/>
                    <a:pt x="63767" y="60340"/>
                    <a:pt x="63950" y="60726"/>
                  </a:cubicBezTo>
                  <a:cubicBezTo>
                    <a:pt x="64262" y="60685"/>
                    <a:pt x="64573" y="60640"/>
                    <a:pt x="64885" y="60591"/>
                  </a:cubicBezTo>
                  <a:cubicBezTo>
                    <a:pt x="64708" y="60179"/>
                    <a:pt x="64539" y="59766"/>
                    <a:pt x="64386" y="59349"/>
                  </a:cubicBezTo>
                  <a:close/>
                  <a:moveTo>
                    <a:pt x="64978" y="60576"/>
                  </a:moveTo>
                  <a:cubicBezTo>
                    <a:pt x="65297" y="60524"/>
                    <a:pt x="65613" y="60468"/>
                    <a:pt x="65931" y="60404"/>
                  </a:cubicBezTo>
                  <a:cubicBezTo>
                    <a:pt x="65759" y="59961"/>
                    <a:pt x="65601" y="59518"/>
                    <a:pt x="65451" y="59072"/>
                  </a:cubicBezTo>
                  <a:cubicBezTo>
                    <a:pt x="65129" y="59162"/>
                    <a:pt x="64802" y="59248"/>
                    <a:pt x="64476" y="59327"/>
                  </a:cubicBezTo>
                  <a:cubicBezTo>
                    <a:pt x="64633" y="59743"/>
                    <a:pt x="64798" y="60160"/>
                    <a:pt x="64978" y="60576"/>
                  </a:cubicBezTo>
                  <a:close/>
                  <a:moveTo>
                    <a:pt x="79037" y="55324"/>
                  </a:moveTo>
                  <a:cubicBezTo>
                    <a:pt x="78606" y="55571"/>
                    <a:pt x="78178" y="55815"/>
                    <a:pt x="77750" y="56048"/>
                  </a:cubicBezTo>
                  <a:cubicBezTo>
                    <a:pt x="77754" y="56817"/>
                    <a:pt x="77784" y="57590"/>
                    <a:pt x="77844" y="58359"/>
                  </a:cubicBezTo>
                  <a:cubicBezTo>
                    <a:pt x="78246" y="58175"/>
                    <a:pt x="78647" y="57988"/>
                    <a:pt x="79049" y="57792"/>
                  </a:cubicBezTo>
                  <a:cubicBezTo>
                    <a:pt x="79030" y="57323"/>
                    <a:pt x="79022" y="56854"/>
                    <a:pt x="79022" y="56385"/>
                  </a:cubicBezTo>
                  <a:cubicBezTo>
                    <a:pt x="79022" y="56033"/>
                    <a:pt x="79026" y="55676"/>
                    <a:pt x="79037" y="55324"/>
                  </a:cubicBezTo>
                  <a:close/>
                  <a:moveTo>
                    <a:pt x="100743" y="22873"/>
                  </a:moveTo>
                  <a:cubicBezTo>
                    <a:pt x="98582" y="24737"/>
                    <a:pt x="96589" y="26730"/>
                    <a:pt x="94788" y="28819"/>
                  </a:cubicBezTo>
                  <a:cubicBezTo>
                    <a:pt x="96968" y="26955"/>
                    <a:pt x="98840" y="25191"/>
                    <a:pt x="100172" y="23593"/>
                  </a:cubicBezTo>
                  <a:cubicBezTo>
                    <a:pt x="100375" y="23349"/>
                    <a:pt x="100566" y="23109"/>
                    <a:pt x="100743" y="22873"/>
                  </a:cubicBezTo>
                  <a:close/>
                  <a:moveTo>
                    <a:pt x="100289" y="23691"/>
                  </a:moveTo>
                  <a:cubicBezTo>
                    <a:pt x="98919" y="25330"/>
                    <a:pt x="96994" y="27139"/>
                    <a:pt x="94758" y="29045"/>
                  </a:cubicBezTo>
                  <a:cubicBezTo>
                    <a:pt x="94571" y="29206"/>
                    <a:pt x="94379" y="29367"/>
                    <a:pt x="94188" y="29529"/>
                  </a:cubicBezTo>
                  <a:cubicBezTo>
                    <a:pt x="92061" y="32080"/>
                    <a:pt x="90211" y="34770"/>
                    <a:pt x="88661" y="37558"/>
                  </a:cubicBezTo>
                  <a:cubicBezTo>
                    <a:pt x="89580" y="36838"/>
                    <a:pt x="90492" y="36121"/>
                    <a:pt x="91393" y="35404"/>
                  </a:cubicBezTo>
                  <a:cubicBezTo>
                    <a:pt x="94987" y="29641"/>
                    <a:pt x="99853" y="24343"/>
                    <a:pt x="105752" y="19912"/>
                  </a:cubicBezTo>
                  <a:cubicBezTo>
                    <a:pt x="105755" y="19837"/>
                    <a:pt x="105759" y="19766"/>
                    <a:pt x="105759" y="19695"/>
                  </a:cubicBezTo>
                  <a:cubicBezTo>
                    <a:pt x="105759" y="19466"/>
                    <a:pt x="105733" y="19248"/>
                    <a:pt x="105684" y="19034"/>
                  </a:cubicBezTo>
                  <a:cubicBezTo>
                    <a:pt x="105121" y="19428"/>
                    <a:pt x="104566" y="19830"/>
                    <a:pt x="104022" y="20239"/>
                  </a:cubicBezTo>
                  <a:cubicBezTo>
                    <a:pt x="103061" y="20955"/>
                    <a:pt x="102131" y="21698"/>
                    <a:pt x="101227" y="22460"/>
                  </a:cubicBezTo>
                  <a:cubicBezTo>
                    <a:pt x="100953" y="22858"/>
                    <a:pt x="100638" y="23270"/>
                    <a:pt x="100289" y="23691"/>
                  </a:cubicBezTo>
                  <a:close/>
                  <a:moveTo>
                    <a:pt x="92151" y="81171"/>
                  </a:moveTo>
                  <a:cubicBezTo>
                    <a:pt x="92331" y="81407"/>
                    <a:pt x="92518" y="81648"/>
                    <a:pt x="92706" y="81884"/>
                  </a:cubicBezTo>
                  <a:cubicBezTo>
                    <a:pt x="92991" y="81959"/>
                    <a:pt x="93272" y="82030"/>
                    <a:pt x="93558" y="82102"/>
                  </a:cubicBezTo>
                  <a:cubicBezTo>
                    <a:pt x="93370" y="81858"/>
                    <a:pt x="93186" y="81610"/>
                    <a:pt x="93010" y="81366"/>
                  </a:cubicBezTo>
                  <a:cubicBezTo>
                    <a:pt x="92721" y="81302"/>
                    <a:pt x="92436" y="81239"/>
                    <a:pt x="92151" y="81171"/>
                  </a:cubicBezTo>
                  <a:close/>
                  <a:moveTo>
                    <a:pt x="92923" y="81250"/>
                  </a:moveTo>
                  <a:cubicBezTo>
                    <a:pt x="92740" y="80995"/>
                    <a:pt x="92556" y="80740"/>
                    <a:pt x="92379" y="80481"/>
                  </a:cubicBezTo>
                  <a:cubicBezTo>
                    <a:pt x="92087" y="80424"/>
                    <a:pt x="91794" y="80364"/>
                    <a:pt x="91505" y="80304"/>
                  </a:cubicBezTo>
                  <a:cubicBezTo>
                    <a:pt x="91685" y="80556"/>
                    <a:pt x="91869" y="80803"/>
                    <a:pt x="92057" y="81051"/>
                  </a:cubicBezTo>
                  <a:cubicBezTo>
                    <a:pt x="92346" y="81119"/>
                    <a:pt x="92635" y="81186"/>
                    <a:pt x="92923" y="81250"/>
                  </a:cubicBezTo>
                  <a:close/>
                  <a:moveTo>
                    <a:pt x="61320" y="59762"/>
                  </a:moveTo>
                  <a:cubicBezTo>
                    <a:pt x="61628" y="59721"/>
                    <a:pt x="61936" y="59680"/>
                    <a:pt x="62239" y="59631"/>
                  </a:cubicBezTo>
                  <a:cubicBezTo>
                    <a:pt x="62056" y="59229"/>
                    <a:pt x="61883" y="58824"/>
                    <a:pt x="61722" y="58419"/>
                  </a:cubicBezTo>
                  <a:cubicBezTo>
                    <a:pt x="61410" y="58498"/>
                    <a:pt x="61095" y="58565"/>
                    <a:pt x="60780" y="58633"/>
                  </a:cubicBezTo>
                  <a:cubicBezTo>
                    <a:pt x="60953" y="59012"/>
                    <a:pt x="61133" y="59387"/>
                    <a:pt x="61320" y="59762"/>
                  </a:cubicBezTo>
                  <a:close/>
                  <a:moveTo>
                    <a:pt x="59763" y="58820"/>
                  </a:moveTo>
                  <a:cubicBezTo>
                    <a:pt x="59939" y="59173"/>
                    <a:pt x="60127" y="59522"/>
                    <a:pt x="60318" y="59871"/>
                  </a:cubicBezTo>
                  <a:cubicBezTo>
                    <a:pt x="60619" y="59841"/>
                    <a:pt x="60919" y="59811"/>
                    <a:pt x="61215" y="59773"/>
                  </a:cubicBezTo>
                  <a:cubicBezTo>
                    <a:pt x="61028" y="59402"/>
                    <a:pt x="60851" y="59027"/>
                    <a:pt x="60682" y="58652"/>
                  </a:cubicBezTo>
                  <a:cubicBezTo>
                    <a:pt x="60378" y="58712"/>
                    <a:pt x="60071" y="58768"/>
                    <a:pt x="59763" y="58820"/>
                  </a:cubicBezTo>
                  <a:close/>
                  <a:moveTo>
                    <a:pt x="59152" y="57507"/>
                  </a:moveTo>
                  <a:cubicBezTo>
                    <a:pt x="59324" y="57901"/>
                    <a:pt x="59504" y="58291"/>
                    <a:pt x="59696" y="58682"/>
                  </a:cubicBezTo>
                  <a:cubicBezTo>
                    <a:pt x="60007" y="58633"/>
                    <a:pt x="60315" y="58577"/>
                    <a:pt x="60619" y="58513"/>
                  </a:cubicBezTo>
                  <a:cubicBezTo>
                    <a:pt x="60435" y="58096"/>
                    <a:pt x="60262" y="57672"/>
                    <a:pt x="60097" y="57248"/>
                  </a:cubicBezTo>
                  <a:cubicBezTo>
                    <a:pt x="59786" y="57342"/>
                    <a:pt x="59470" y="57428"/>
                    <a:pt x="59152" y="57507"/>
                  </a:cubicBezTo>
                  <a:close/>
                  <a:moveTo>
                    <a:pt x="59092" y="57368"/>
                  </a:moveTo>
                  <a:cubicBezTo>
                    <a:pt x="59410" y="57290"/>
                    <a:pt x="59729" y="57203"/>
                    <a:pt x="60045" y="57110"/>
                  </a:cubicBezTo>
                  <a:cubicBezTo>
                    <a:pt x="59864" y="56626"/>
                    <a:pt x="59699" y="56142"/>
                    <a:pt x="59549" y="55654"/>
                  </a:cubicBezTo>
                  <a:cubicBezTo>
                    <a:pt x="59223" y="55785"/>
                    <a:pt x="58896" y="55913"/>
                    <a:pt x="58566" y="56029"/>
                  </a:cubicBezTo>
                  <a:cubicBezTo>
                    <a:pt x="58728" y="56475"/>
                    <a:pt x="58904" y="56926"/>
                    <a:pt x="59092" y="57368"/>
                  </a:cubicBezTo>
                  <a:moveTo>
                    <a:pt x="58127" y="57740"/>
                  </a:moveTo>
                  <a:cubicBezTo>
                    <a:pt x="58304" y="58104"/>
                    <a:pt x="58491" y="58464"/>
                    <a:pt x="58686" y="58824"/>
                  </a:cubicBezTo>
                  <a:cubicBezTo>
                    <a:pt x="58990" y="58787"/>
                    <a:pt x="59290" y="58745"/>
                    <a:pt x="59591" y="58700"/>
                  </a:cubicBezTo>
                  <a:cubicBezTo>
                    <a:pt x="59399" y="58310"/>
                    <a:pt x="59219" y="57924"/>
                    <a:pt x="59050" y="57534"/>
                  </a:cubicBezTo>
                  <a:cubicBezTo>
                    <a:pt x="58746" y="57609"/>
                    <a:pt x="58439" y="57676"/>
                    <a:pt x="58127" y="57740"/>
                  </a:cubicBezTo>
                  <a:close/>
                  <a:moveTo>
                    <a:pt x="57512" y="56374"/>
                  </a:moveTo>
                  <a:cubicBezTo>
                    <a:pt x="57685" y="56787"/>
                    <a:pt x="57868" y="57196"/>
                    <a:pt x="58060" y="57601"/>
                  </a:cubicBezTo>
                  <a:cubicBezTo>
                    <a:pt x="58375" y="57537"/>
                    <a:pt x="58683" y="57470"/>
                    <a:pt x="58990" y="57391"/>
                  </a:cubicBezTo>
                  <a:cubicBezTo>
                    <a:pt x="58803" y="56952"/>
                    <a:pt x="58630" y="56509"/>
                    <a:pt x="58469" y="56063"/>
                  </a:cubicBezTo>
                  <a:cubicBezTo>
                    <a:pt x="58154" y="56172"/>
                    <a:pt x="57835" y="56277"/>
                    <a:pt x="57512" y="56374"/>
                  </a:cubicBezTo>
                  <a:close/>
                  <a:moveTo>
                    <a:pt x="57456" y="56232"/>
                  </a:moveTo>
                  <a:cubicBezTo>
                    <a:pt x="57778" y="56134"/>
                    <a:pt x="58097" y="56033"/>
                    <a:pt x="58416" y="55920"/>
                  </a:cubicBezTo>
                  <a:cubicBezTo>
                    <a:pt x="58236" y="55402"/>
                    <a:pt x="58071" y="54885"/>
                    <a:pt x="57925" y="54363"/>
                  </a:cubicBezTo>
                  <a:cubicBezTo>
                    <a:pt x="57594" y="54521"/>
                    <a:pt x="57261" y="54674"/>
                    <a:pt x="56927" y="54817"/>
                  </a:cubicBezTo>
                  <a:cubicBezTo>
                    <a:pt x="57088" y="55290"/>
                    <a:pt x="57264" y="55763"/>
                    <a:pt x="57456" y="56232"/>
                  </a:cubicBezTo>
                  <a:close/>
                  <a:moveTo>
                    <a:pt x="56480" y="56659"/>
                  </a:moveTo>
                  <a:cubicBezTo>
                    <a:pt x="56660" y="57034"/>
                    <a:pt x="56848" y="57410"/>
                    <a:pt x="57047" y="57785"/>
                  </a:cubicBezTo>
                  <a:cubicBezTo>
                    <a:pt x="57351" y="57736"/>
                    <a:pt x="57654" y="57684"/>
                    <a:pt x="57955" y="57624"/>
                  </a:cubicBezTo>
                  <a:cubicBezTo>
                    <a:pt x="57763" y="57218"/>
                    <a:pt x="57583" y="56813"/>
                    <a:pt x="57411" y="56404"/>
                  </a:cubicBezTo>
                  <a:cubicBezTo>
                    <a:pt x="57103" y="56494"/>
                    <a:pt x="56795" y="56581"/>
                    <a:pt x="56480" y="56659"/>
                  </a:cubicBezTo>
                  <a:close/>
                  <a:moveTo>
                    <a:pt x="56416" y="56517"/>
                  </a:moveTo>
                  <a:cubicBezTo>
                    <a:pt x="56732" y="56442"/>
                    <a:pt x="57043" y="56355"/>
                    <a:pt x="57354" y="56262"/>
                  </a:cubicBezTo>
                  <a:cubicBezTo>
                    <a:pt x="57163" y="55796"/>
                    <a:pt x="56990" y="55327"/>
                    <a:pt x="56829" y="54855"/>
                  </a:cubicBezTo>
                  <a:cubicBezTo>
                    <a:pt x="56510" y="54990"/>
                    <a:pt x="56191" y="55113"/>
                    <a:pt x="55865" y="55234"/>
                  </a:cubicBezTo>
                  <a:cubicBezTo>
                    <a:pt x="56034" y="55665"/>
                    <a:pt x="56217" y="56093"/>
                    <a:pt x="56416" y="56517"/>
                  </a:cubicBezTo>
                  <a:close/>
                  <a:moveTo>
                    <a:pt x="54825" y="55575"/>
                  </a:moveTo>
                  <a:cubicBezTo>
                    <a:pt x="55002" y="55969"/>
                    <a:pt x="55193" y="56359"/>
                    <a:pt x="55392" y="56746"/>
                  </a:cubicBezTo>
                  <a:cubicBezTo>
                    <a:pt x="55700" y="56686"/>
                    <a:pt x="56007" y="56618"/>
                    <a:pt x="56311" y="56543"/>
                  </a:cubicBezTo>
                  <a:cubicBezTo>
                    <a:pt x="56112" y="56123"/>
                    <a:pt x="55932" y="55695"/>
                    <a:pt x="55763" y="55267"/>
                  </a:cubicBezTo>
                  <a:cubicBezTo>
                    <a:pt x="55452" y="55380"/>
                    <a:pt x="55141" y="55481"/>
                    <a:pt x="54825" y="55575"/>
                  </a:cubicBezTo>
                  <a:moveTo>
                    <a:pt x="54206" y="54078"/>
                  </a:moveTo>
                  <a:cubicBezTo>
                    <a:pt x="54375" y="54532"/>
                    <a:pt x="54559" y="54986"/>
                    <a:pt x="54758" y="55432"/>
                  </a:cubicBezTo>
                  <a:cubicBezTo>
                    <a:pt x="55081" y="55339"/>
                    <a:pt x="55396" y="55234"/>
                    <a:pt x="55707" y="55125"/>
                  </a:cubicBezTo>
                  <a:cubicBezTo>
                    <a:pt x="55516" y="54629"/>
                    <a:pt x="55340" y="54127"/>
                    <a:pt x="55182" y="53624"/>
                  </a:cubicBezTo>
                  <a:cubicBezTo>
                    <a:pt x="54863" y="53785"/>
                    <a:pt x="54537" y="53939"/>
                    <a:pt x="54206" y="54078"/>
                  </a:cubicBezTo>
                  <a:moveTo>
                    <a:pt x="54150" y="53932"/>
                  </a:moveTo>
                  <a:cubicBezTo>
                    <a:pt x="54484" y="53789"/>
                    <a:pt x="54810" y="53635"/>
                    <a:pt x="55137" y="53474"/>
                  </a:cubicBezTo>
                  <a:cubicBezTo>
                    <a:pt x="54949" y="52866"/>
                    <a:pt x="54792" y="52254"/>
                    <a:pt x="54660" y="51639"/>
                  </a:cubicBezTo>
                  <a:cubicBezTo>
                    <a:pt x="54319" y="51876"/>
                    <a:pt x="53978" y="52101"/>
                    <a:pt x="53629" y="52311"/>
                  </a:cubicBezTo>
                  <a:cubicBezTo>
                    <a:pt x="53779" y="52855"/>
                    <a:pt x="53955" y="53395"/>
                    <a:pt x="54150" y="53932"/>
                  </a:cubicBezTo>
                  <a:moveTo>
                    <a:pt x="53156" y="54494"/>
                  </a:moveTo>
                  <a:cubicBezTo>
                    <a:pt x="53332" y="54903"/>
                    <a:pt x="53524" y="55309"/>
                    <a:pt x="53730" y="55714"/>
                  </a:cubicBezTo>
                  <a:cubicBezTo>
                    <a:pt x="54041" y="55639"/>
                    <a:pt x="54349" y="55556"/>
                    <a:pt x="54653" y="55466"/>
                  </a:cubicBezTo>
                  <a:cubicBezTo>
                    <a:pt x="54454" y="55020"/>
                    <a:pt x="54274" y="54573"/>
                    <a:pt x="54105" y="54123"/>
                  </a:cubicBezTo>
                  <a:cubicBezTo>
                    <a:pt x="53794" y="54254"/>
                    <a:pt x="53479" y="54378"/>
                    <a:pt x="53156" y="54494"/>
                  </a:cubicBezTo>
                  <a:moveTo>
                    <a:pt x="52537" y="52919"/>
                  </a:moveTo>
                  <a:cubicBezTo>
                    <a:pt x="52706" y="53399"/>
                    <a:pt x="52889" y="53875"/>
                    <a:pt x="53092" y="54348"/>
                  </a:cubicBezTo>
                  <a:cubicBezTo>
                    <a:pt x="53418" y="54232"/>
                    <a:pt x="53737" y="54108"/>
                    <a:pt x="54049" y="53977"/>
                  </a:cubicBezTo>
                  <a:cubicBezTo>
                    <a:pt x="53854" y="53444"/>
                    <a:pt x="53681" y="52907"/>
                    <a:pt x="53531" y="52371"/>
                  </a:cubicBezTo>
                  <a:cubicBezTo>
                    <a:pt x="53205" y="52562"/>
                    <a:pt x="52874" y="52746"/>
                    <a:pt x="52537" y="52919"/>
                  </a:cubicBezTo>
                  <a:moveTo>
                    <a:pt x="52439" y="52971"/>
                  </a:moveTo>
                  <a:cubicBezTo>
                    <a:pt x="52124" y="53129"/>
                    <a:pt x="51805" y="53275"/>
                    <a:pt x="51479" y="53414"/>
                  </a:cubicBezTo>
                  <a:cubicBezTo>
                    <a:pt x="51655" y="53842"/>
                    <a:pt x="51846" y="54266"/>
                    <a:pt x="52053" y="54686"/>
                  </a:cubicBezTo>
                  <a:cubicBezTo>
                    <a:pt x="52372" y="54592"/>
                    <a:pt x="52679" y="54494"/>
                    <a:pt x="52987" y="54386"/>
                  </a:cubicBezTo>
                  <a:cubicBezTo>
                    <a:pt x="52788" y="53917"/>
                    <a:pt x="52604" y="53444"/>
                    <a:pt x="52439" y="52971"/>
                  </a:cubicBezTo>
                  <a:close/>
                  <a:moveTo>
                    <a:pt x="52484" y="52768"/>
                  </a:moveTo>
                  <a:cubicBezTo>
                    <a:pt x="52826" y="52592"/>
                    <a:pt x="53160" y="52408"/>
                    <a:pt x="53486" y="52209"/>
                  </a:cubicBezTo>
                  <a:cubicBezTo>
                    <a:pt x="53298" y="51534"/>
                    <a:pt x="53148" y="50855"/>
                    <a:pt x="53032" y="50172"/>
                  </a:cubicBezTo>
                  <a:cubicBezTo>
                    <a:pt x="52683" y="50465"/>
                    <a:pt x="52334" y="50746"/>
                    <a:pt x="51970" y="51013"/>
                  </a:cubicBezTo>
                  <a:cubicBezTo>
                    <a:pt x="52117" y="51602"/>
                    <a:pt x="52289" y="52187"/>
                    <a:pt x="52484" y="52768"/>
                  </a:cubicBezTo>
                  <a:close/>
                  <a:moveTo>
                    <a:pt x="76362" y="54074"/>
                  </a:moveTo>
                  <a:cubicBezTo>
                    <a:pt x="75927" y="54341"/>
                    <a:pt x="75492" y="54599"/>
                    <a:pt x="75060" y="54851"/>
                  </a:cubicBezTo>
                  <a:cubicBezTo>
                    <a:pt x="75064" y="55643"/>
                    <a:pt x="75094" y="56434"/>
                    <a:pt x="75154" y="57226"/>
                  </a:cubicBezTo>
                  <a:cubicBezTo>
                    <a:pt x="75559" y="57031"/>
                    <a:pt x="75961" y="56828"/>
                    <a:pt x="76366" y="56622"/>
                  </a:cubicBezTo>
                  <a:cubicBezTo>
                    <a:pt x="76347" y="56179"/>
                    <a:pt x="76340" y="55736"/>
                    <a:pt x="76340" y="55294"/>
                  </a:cubicBezTo>
                  <a:cubicBezTo>
                    <a:pt x="76340" y="54888"/>
                    <a:pt x="76347" y="54479"/>
                    <a:pt x="76362" y="54074"/>
                  </a:cubicBezTo>
                  <a:close/>
                  <a:moveTo>
                    <a:pt x="106348" y="15661"/>
                  </a:moveTo>
                  <a:cubicBezTo>
                    <a:pt x="106187" y="15676"/>
                    <a:pt x="106026" y="15691"/>
                    <a:pt x="105864" y="15706"/>
                  </a:cubicBezTo>
                  <a:cubicBezTo>
                    <a:pt x="106022" y="15691"/>
                    <a:pt x="106179" y="15680"/>
                    <a:pt x="106337" y="15669"/>
                  </a:cubicBezTo>
                  <a:cubicBezTo>
                    <a:pt x="106341" y="15665"/>
                    <a:pt x="106348" y="15661"/>
                    <a:pt x="106348" y="15661"/>
                  </a:cubicBezTo>
                  <a:close/>
                  <a:moveTo>
                    <a:pt x="105729" y="16104"/>
                  </a:moveTo>
                  <a:cubicBezTo>
                    <a:pt x="106029" y="16100"/>
                    <a:pt x="106326" y="16096"/>
                    <a:pt x="106618" y="16093"/>
                  </a:cubicBezTo>
                  <a:cubicBezTo>
                    <a:pt x="106637" y="16085"/>
                    <a:pt x="106656" y="16074"/>
                    <a:pt x="106671" y="16063"/>
                  </a:cubicBezTo>
                  <a:cubicBezTo>
                    <a:pt x="106363" y="16074"/>
                    <a:pt x="106048" y="16089"/>
                    <a:pt x="105729" y="16104"/>
                  </a:cubicBezTo>
                  <a:close/>
                  <a:moveTo>
                    <a:pt x="58457" y="48439"/>
                  </a:moveTo>
                  <a:cubicBezTo>
                    <a:pt x="58030" y="48848"/>
                    <a:pt x="57613" y="49238"/>
                    <a:pt x="57197" y="49609"/>
                  </a:cubicBezTo>
                  <a:cubicBezTo>
                    <a:pt x="57253" y="50435"/>
                    <a:pt x="57354" y="51264"/>
                    <a:pt x="57504" y="52086"/>
                  </a:cubicBezTo>
                  <a:cubicBezTo>
                    <a:pt x="57876" y="51838"/>
                    <a:pt x="58247" y="51575"/>
                    <a:pt x="58623" y="51298"/>
                  </a:cubicBezTo>
                  <a:cubicBezTo>
                    <a:pt x="58510" y="50375"/>
                    <a:pt x="58457" y="49448"/>
                    <a:pt x="58457" y="48521"/>
                  </a:cubicBezTo>
                  <a:lnTo>
                    <a:pt x="58457" y="48439"/>
                  </a:lnTo>
                  <a:moveTo>
                    <a:pt x="66817" y="51455"/>
                  </a:moveTo>
                  <a:cubicBezTo>
                    <a:pt x="66393" y="51763"/>
                    <a:pt x="65976" y="52056"/>
                    <a:pt x="65560" y="52341"/>
                  </a:cubicBezTo>
                  <a:cubicBezTo>
                    <a:pt x="65598" y="53125"/>
                    <a:pt x="65669" y="53913"/>
                    <a:pt x="65774" y="54697"/>
                  </a:cubicBezTo>
                  <a:cubicBezTo>
                    <a:pt x="66160" y="54491"/>
                    <a:pt x="66543" y="54273"/>
                    <a:pt x="66929" y="54048"/>
                  </a:cubicBezTo>
                  <a:cubicBezTo>
                    <a:pt x="66854" y="53204"/>
                    <a:pt x="66817" y="52360"/>
                    <a:pt x="66817" y="51515"/>
                  </a:cubicBezTo>
                  <a:cubicBezTo>
                    <a:pt x="66817" y="51497"/>
                    <a:pt x="66817" y="51478"/>
                    <a:pt x="66817" y="51455"/>
                  </a:cubicBezTo>
                  <a:moveTo>
                    <a:pt x="69560" y="52573"/>
                  </a:moveTo>
                  <a:cubicBezTo>
                    <a:pt x="69139" y="52855"/>
                    <a:pt x="68719" y="53125"/>
                    <a:pt x="68303" y="53388"/>
                  </a:cubicBezTo>
                  <a:cubicBezTo>
                    <a:pt x="68340" y="54157"/>
                    <a:pt x="68404" y="54926"/>
                    <a:pt x="68502" y="55691"/>
                  </a:cubicBezTo>
                  <a:cubicBezTo>
                    <a:pt x="68888" y="55496"/>
                    <a:pt x="69275" y="55294"/>
                    <a:pt x="69665" y="55080"/>
                  </a:cubicBezTo>
                  <a:cubicBezTo>
                    <a:pt x="69593" y="54247"/>
                    <a:pt x="69560" y="53410"/>
                    <a:pt x="69560" y="52573"/>
                  </a:cubicBezTo>
                  <a:close/>
                  <a:moveTo>
                    <a:pt x="105399" y="15609"/>
                  </a:moveTo>
                  <a:cubicBezTo>
                    <a:pt x="105166" y="15635"/>
                    <a:pt x="104934" y="15661"/>
                    <a:pt x="104697" y="15684"/>
                  </a:cubicBezTo>
                  <a:cubicBezTo>
                    <a:pt x="104926" y="15661"/>
                    <a:pt x="105155" y="15639"/>
                    <a:pt x="105384" y="15616"/>
                  </a:cubicBezTo>
                  <a:cubicBezTo>
                    <a:pt x="105388" y="15616"/>
                    <a:pt x="105395" y="15612"/>
                    <a:pt x="105399" y="15609"/>
                  </a:cubicBezTo>
                  <a:close/>
                  <a:moveTo>
                    <a:pt x="105324" y="16258"/>
                  </a:moveTo>
                  <a:cubicBezTo>
                    <a:pt x="105305" y="16269"/>
                    <a:pt x="105290" y="16277"/>
                    <a:pt x="105271" y="16288"/>
                  </a:cubicBezTo>
                  <a:cubicBezTo>
                    <a:pt x="105594" y="16292"/>
                    <a:pt x="105905" y="16299"/>
                    <a:pt x="106209" y="16314"/>
                  </a:cubicBezTo>
                  <a:cubicBezTo>
                    <a:pt x="106258" y="16288"/>
                    <a:pt x="106303" y="16262"/>
                    <a:pt x="106352" y="16239"/>
                  </a:cubicBezTo>
                  <a:cubicBezTo>
                    <a:pt x="106018" y="16239"/>
                    <a:pt x="105673" y="16247"/>
                    <a:pt x="105324" y="16258"/>
                  </a:cubicBezTo>
                  <a:close/>
                  <a:moveTo>
                    <a:pt x="46466" y="28538"/>
                  </a:moveTo>
                  <a:cubicBezTo>
                    <a:pt x="46571" y="28418"/>
                    <a:pt x="46680" y="28298"/>
                    <a:pt x="46792" y="28178"/>
                  </a:cubicBezTo>
                  <a:cubicBezTo>
                    <a:pt x="44939" y="28876"/>
                    <a:pt x="43119" y="29589"/>
                    <a:pt x="41348" y="30309"/>
                  </a:cubicBezTo>
                  <a:cubicBezTo>
                    <a:pt x="41299" y="30418"/>
                    <a:pt x="41251" y="30523"/>
                    <a:pt x="41202" y="30628"/>
                  </a:cubicBezTo>
                  <a:cubicBezTo>
                    <a:pt x="41566" y="30478"/>
                    <a:pt x="41934" y="30324"/>
                    <a:pt x="42305" y="30174"/>
                  </a:cubicBezTo>
                  <a:cubicBezTo>
                    <a:pt x="43663" y="29622"/>
                    <a:pt x="45051" y="29078"/>
                    <a:pt x="46466" y="28538"/>
                  </a:cubicBezTo>
                  <a:close/>
                  <a:moveTo>
                    <a:pt x="41108" y="30838"/>
                  </a:moveTo>
                  <a:cubicBezTo>
                    <a:pt x="41071" y="30936"/>
                    <a:pt x="41029" y="31029"/>
                    <a:pt x="40992" y="31123"/>
                  </a:cubicBezTo>
                  <a:cubicBezTo>
                    <a:pt x="42054" y="30669"/>
                    <a:pt x="43142" y="30223"/>
                    <a:pt x="44252" y="29776"/>
                  </a:cubicBezTo>
                  <a:cubicBezTo>
                    <a:pt x="44830" y="29547"/>
                    <a:pt x="45408" y="29319"/>
                    <a:pt x="45997" y="29090"/>
                  </a:cubicBezTo>
                  <a:cubicBezTo>
                    <a:pt x="46076" y="28992"/>
                    <a:pt x="46158" y="28895"/>
                    <a:pt x="46245" y="28793"/>
                  </a:cubicBezTo>
                  <a:cubicBezTo>
                    <a:pt x="44489" y="29465"/>
                    <a:pt x="42770" y="30148"/>
                    <a:pt x="41108" y="30838"/>
                  </a:cubicBezTo>
                  <a:close/>
                  <a:moveTo>
                    <a:pt x="52672" y="36695"/>
                  </a:moveTo>
                  <a:cubicBezTo>
                    <a:pt x="53726" y="35265"/>
                    <a:pt x="55021" y="33757"/>
                    <a:pt x="56668" y="32174"/>
                  </a:cubicBezTo>
                  <a:cubicBezTo>
                    <a:pt x="57456" y="31423"/>
                    <a:pt x="58296" y="30688"/>
                    <a:pt x="59174" y="29975"/>
                  </a:cubicBezTo>
                  <a:cubicBezTo>
                    <a:pt x="57898" y="30891"/>
                    <a:pt x="56769" y="31836"/>
                    <a:pt x="55801" y="32800"/>
                  </a:cubicBezTo>
                  <a:cubicBezTo>
                    <a:pt x="54548" y="34050"/>
                    <a:pt x="53509" y="35352"/>
                    <a:pt x="52672" y="36695"/>
                  </a:cubicBezTo>
                  <a:close/>
                  <a:moveTo>
                    <a:pt x="55718" y="32722"/>
                  </a:moveTo>
                  <a:cubicBezTo>
                    <a:pt x="57043" y="31401"/>
                    <a:pt x="58664" y="30125"/>
                    <a:pt x="60540" y="28898"/>
                  </a:cubicBezTo>
                  <a:cubicBezTo>
                    <a:pt x="61553" y="28125"/>
                    <a:pt x="62603" y="27375"/>
                    <a:pt x="63665" y="26651"/>
                  </a:cubicBezTo>
                  <a:cubicBezTo>
                    <a:pt x="59561" y="28729"/>
                    <a:pt x="56184" y="30984"/>
                    <a:pt x="53850" y="33363"/>
                  </a:cubicBezTo>
                  <a:cubicBezTo>
                    <a:pt x="50743" y="36526"/>
                    <a:pt x="49070" y="40034"/>
                    <a:pt x="48608" y="43610"/>
                  </a:cubicBezTo>
                  <a:cubicBezTo>
                    <a:pt x="49494" y="41869"/>
                    <a:pt x="50462" y="39895"/>
                    <a:pt x="51944" y="37719"/>
                  </a:cubicBezTo>
                  <a:cubicBezTo>
                    <a:pt x="52878" y="35986"/>
                    <a:pt x="54128" y="34305"/>
                    <a:pt x="55718" y="32722"/>
                  </a:cubicBezTo>
                  <a:moveTo>
                    <a:pt x="51392" y="44447"/>
                  </a:moveTo>
                  <a:cubicBezTo>
                    <a:pt x="50901" y="45216"/>
                    <a:pt x="50432" y="45940"/>
                    <a:pt x="49952" y="46619"/>
                  </a:cubicBezTo>
                  <a:cubicBezTo>
                    <a:pt x="49985" y="47572"/>
                    <a:pt x="50094" y="48529"/>
                    <a:pt x="50278" y="49478"/>
                  </a:cubicBezTo>
                  <a:cubicBezTo>
                    <a:pt x="50661" y="49129"/>
                    <a:pt x="51032" y="48758"/>
                    <a:pt x="51392" y="48367"/>
                  </a:cubicBezTo>
                  <a:cubicBezTo>
                    <a:pt x="51325" y="47707"/>
                    <a:pt x="51287" y="47050"/>
                    <a:pt x="51287" y="46390"/>
                  </a:cubicBezTo>
                  <a:cubicBezTo>
                    <a:pt x="51287" y="45741"/>
                    <a:pt x="51321" y="45096"/>
                    <a:pt x="51392" y="44447"/>
                  </a:cubicBezTo>
                  <a:close/>
                  <a:moveTo>
                    <a:pt x="61268" y="49365"/>
                  </a:moveTo>
                  <a:cubicBezTo>
                    <a:pt x="60844" y="49733"/>
                    <a:pt x="60423" y="50086"/>
                    <a:pt x="60007" y="50423"/>
                  </a:cubicBezTo>
                  <a:cubicBezTo>
                    <a:pt x="60056" y="51245"/>
                    <a:pt x="60142" y="52063"/>
                    <a:pt x="60277" y="52881"/>
                  </a:cubicBezTo>
                  <a:cubicBezTo>
                    <a:pt x="60652" y="52645"/>
                    <a:pt x="61031" y="52397"/>
                    <a:pt x="61410" y="52138"/>
                  </a:cubicBezTo>
                  <a:cubicBezTo>
                    <a:pt x="61316" y="51253"/>
                    <a:pt x="61268" y="50367"/>
                    <a:pt x="61268" y="49478"/>
                  </a:cubicBezTo>
                  <a:cubicBezTo>
                    <a:pt x="61268" y="49440"/>
                    <a:pt x="61268" y="49403"/>
                    <a:pt x="61268" y="49365"/>
                  </a:cubicBezTo>
                  <a:close/>
                  <a:moveTo>
                    <a:pt x="64055" y="50382"/>
                  </a:moveTo>
                  <a:cubicBezTo>
                    <a:pt x="63631" y="50716"/>
                    <a:pt x="63211" y="51039"/>
                    <a:pt x="62795" y="51346"/>
                  </a:cubicBezTo>
                  <a:cubicBezTo>
                    <a:pt x="62836" y="52149"/>
                    <a:pt x="62915" y="52952"/>
                    <a:pt x="63035" y="53755"/>
                  </a:cubicBezTo>
                  <a:cubicBezTo>
                    <a:pt x="63414" y="53534"/>
                    <a:pt x="63797" y="53301"/>
                    <a:pt x="64179" y="53061"/>
                  </a:cubicBezTo>
                  <a:cubicBezTo>
                    <a:pt x="64097" y="52202"/>
                    <a:pt x="64055" y="51343"/>
                    <a:pt x="64055" y="50480"/>
                  </a:cubicBezTo>
                  <a:cubicBezTo>
                    <a:pt x="64055" y="50446"/>
                    <a:pt x="64055" y="50416"/>
                    <a:pt x="64055" y="50382"/>
                  </a:cubicBezTo>
                  <a:moveTo>
                    <a:pt x="103737" y="16438"/>
                  </a:moveTo>
                  <a:cubicBezTo>
                    <a:pt x="103545" y="16442"/>
                    <a:pt x="103354" y="16445"/>
                    <a:pt x="103159" y="16453"/>
                  </a:cubicBezTo>
                  <a:cubicBezTo>
                    <a:pt x="103335" y="16457"/>
                    <a:pt x="103504" y="16464"/>
                    <a:pt x="103673" y="16468"/>
                  </a:cubicBezTo>
                  <a:cubicBezTo>
                    <a:pt x="103696" y="16460"/>
                    <a:pt x="103714" y="16449"/>
                    <a:pt x="103737" y="16438"/>
                  </a:cubicBezTo>
                  <a:close/>
                  <a:moveTo>
                    <a:pt x="103545" y="16610"/>
                  </a:moveTo>
                  <a:cubicBezTo>
                    <a:pt x="103418" y="16678"/>
                    <a:pt x="103290" y="16742"/>
                    <a:pt x="103166" y="16809"/>
                  </a:cubicBezTo>
                  <a:cubicBezTo>
                    <a:pt x="103227" y="16821"/>
                    <a:pt x="103287" y="16832"/>
                    <a:pt x="103347" y="16843"/>
                  </a:cubicBezTo>
                  <a:cubicBezTo>
                    <a:pt x="103527" y="16884"/>
                    <a:pt x="103696" y="16926"/>
                    <a:pt x="103853" y="16971"/>
                  </a:cubicBezTo>
                  <a:cubicBezTo>
                    <a:pt x="104044" y="16869"/>
                    <a:pt x="104236" y="16764"/>
                    <a:pt x="104427" y="16659"/>
                  </a:cubicBezTo>
                  <a:cubicBezTo>
                    <a:pt x="104146" y="16641"/>
                    <a:pt x="103849" y="16622"/>
                    <a:pt x="103545" y="16610"/>
                  </a:cubicBezTo>
                  <a:close/>
                  <a:moveTo>
                    <a:pt x="32452" y="34624"/>
                  </a:moveTo>
                  <a:cubicBezTo>
                    <a:pt x="32411" y="34523"/>
                    <a:pt x="32370" y="34421"/>
                    <a:pt x="32328" y="34320"/>
                  </a:cubicBezTo>
                  <a:cubicBezTo>
                    <a:pt x="28760" y="36072"/>
                    <a:pt x="25736" y="37813"/>
                    <a:pt x="23571" y="39468"/>
                  </a:cubicBezTo>
                  <a:cubicBezTo>
                    <a:pt x="21740" y="40867"/>
                    <a:pt x="20525" y="42207"/>
                    <a:pt x="20116" y="43411"/>
                  </a:cubicBezTo>
                  <a:cubicBezTo>
                    <a:pt x="19973" y="43831"/>
                    <a:pt x="19902" y="44244"/>
                    <a:pt x="19902" y="44645"/>
                  </a:cubicBezTo>
                  <a:cubicBezTo>
                    <a:pt x="19902" y="45779"/>
                    <a:pt x="20446" y="46859"/>
                    <a:pt x="21395" y="47853"/>
                  </a:cubicBezTo>
                  <a:cubicBezTo>
                    <a:pt x="21800" y="47760"/>
                    <a:pt x="22205" y="47662"/>
                    <a:pt x="22603" y="47557"/>
                  </a:cubicBezTo>
                  <a:cubicBezTo>
                    <a:pt x="21868" y="46604"/>
                    <a:pt x="21451" y="45583"/>
                    <a:pt x="21451" y="44510"/>
                  </a:cubicBezTo>
                  <a:cubicBezTo>
                    <a:pt x="21451" y="43978"/>
                    <a:pt x="21556" y="43434"/>
                    <a:pt x="21774" y="42882"/>
                  </a:cubicBezTo>
                  <a:cubicBezTo>
                    <a:pt x="22539" y="40965"/>
                    <a:pt x="25038" y="38871"/>
                    <a:pt x="28659" y="36706"/>
                  </a:cubicBezTo>
                  <a:cubicBezTo>
                    <a:pt x="29815" y="36020"/>
                    <a:pt x="31086" y="35322"/>
                    <a:pt x="32452" y="34624"/>
                  </a:cubicBezTo>
                  <a:close/>
                  <a:moveTo>
                    <a:pt x="25530" y="38972"/>
                  </a:moveTo>
                  <a:cubicBezTo>
                    <a:pt x="23672" y="40364"/>
                    <a:pt x="22412" y="41708"/>
                    <a:pt x="21924" y="42938"/>
                  </a:cubicBezTo>
                  <a:cubicBezTo>
                    <a:pt x="21710" y="43475"/>
                    <a:pt x="21609" y="43996"/>
                    <a:pt x="21609" y="44510"/>
                  </a:cubicBezTo>
                  <a:cubicBezTo>
                    <a:pt x="21609" y="45557"/>
                    <a:pt x="22025" y="46566"/>
                    <a:pt x="22772" y="47512"/>
                  </a:cubicBezTo>
                  <a:cubicBezTo>
                    <a:pt x="22772" y="47512"/>
                    <a:pt x="22772" y="47512"/>
                    <a:pt x="22772" y="47512"/>
                  </a:cubicBezTo>
                  <a:cubicBezTo>
                    <a:pt x="23192" y="47403"/>
                    <a:pt x="23601" y="47283"/>
                    <a:pt x="24006" y="47163"/>
                  </a:cubicBezTo>
                  <a:cubicBezTo>
                    <a:pt x="23455" y="46278"/>
                    <a:pt x="23143" y="45347"/>
                    <a:pt x="23143" y="44383"/>
                  </a:cubicBezTo>
                  <a:cubicBezTo>
                    <a:pt x="23143" y="43726"/>
                    <a:pt x="23290" y="43058"/>
                    <a:pt x="23594" y="42379"/>
                  </a:cubicBezTo>
                  <a:cubicBezTo>
                    <a:pt x="24468" y="40439"/>
                    <a:pt x="27012" y="38350"/>
                    <a:pt x="30644" y="36203"/>
                  </a:cubicBezTo>
                  <a:cubicBezTo>
                    <a:pt x="31278" y="35832"/>
                    <a:pt x="31942" y="35457"/>
                    <a:pt x="32636" y="35082"/>
                  </a:cubicBezTo>
                  <a:cubicBezTo>
                    <a:pt x="32595" y="34980"/>
                    <a:pt x="32553" y="34875"/>
                    <a:pt x="32512" y="34770"/>
                  </a:cubicBezTo>
                  <a:cubicBezTo>
                    <a:pt x="29732" y="36192"/>
                    <a:pt x="27346" y="37607"/>
                    <a:pt x="25530" y="38972"/>
                  </a:cubicBezTo>
                  <a:moveTo>
                    <a:pt x="47787" y="27169"/>
                  </a:moveTo>
                  <a:cubicBezTo>
                    <a:pt x="47993" y="26974"/>
                    <a:pt x="48203" y="26782"/>
                    <a:pt x="48421" y="26587"/>
                  </a:cubicBezTo>
                  <a:cubicBezTo>
                    <a:pt x="46278" y="27386"/>
                    <a:pt x="44140" y="28208"/>
                    <a:pt x="42042" y="29045"/>
                  </a:cubicBezTo>
                  <a:cubicBezTo>
                    <a:pt x="41952" y="29195"/>
                    <a:pt x="41862" y="29345"/>
                    <a:pt x="41780" y="29491"/>
                  </a:cubicBezTo>
                  <a:cubicBezTo>
                    <a:pt x="42466" y="29217"/>
                    <a:pt x="43157" y="28943"/>
                    <a:pt x="43855" y="28669"/>
                  </a:cubicBezTo>
                  <a:cubicBezTo>
                    <a:pt x="45153" y="28163"/>
                    <a:pt x="46466" y="27664"/>
                    <a:pt x="47787" y="27169"/>
                  </a:cubicBezTo>
                  <a:close/>
                  <a:moveTo>
                    <a:pt x="41652" y="29720"/>
                  </a:moveTo>
                  <a:cubicBezTo>
                    <a:pt x="41585" y="29844"/>
                    <a:pt x="41521" y="29968"/>
                    <a:pt x="41457" y="30091"/>
                  </a:cubicBezTo>
                  <a:cubicBezTo>
                    <a:pt x="43273" y="29352"/>
                    <a:pt x="45145" y="28624"/>
                    <a:pt x="47044" y="27912"/>
                  </a:cubicBezTo>
                  <a:cubicBezTo>
                    <a:pt x="47190" y="27758"/>
                    <a:pt x="47340" y="27608"/>
                    <a:pt x="47494" y="27458"/>
                  </a:cubicBezTo>
                  <a:cubicBezTo>
                    <a:pt x="45517" y="28193"/>
                    <a:pt x="43562" y="28951"/>
                    <a:pt x="41652" y="29720"/>
                  </a:cubicBezTo>
                  <a:close/>
                  <a:moveTo>
                    <a:pt x="101823" y="17586"/>
                  </a:moveTo>
                  <a:cubicBezTo>
                    <a:pt x="101928" y="17710"/>
                    <a:pt x="102022" y="17837"/>
                    <a:pt x="102105" y="17969"/>
                  </a:cubicBezTo>
                  <a:cubicBezTo>
                    <a:pt x="102619" y="17665"/>
                    <a:pt x="103140" y="17368"/>
                    <a:pt x="103669" y="17076"/>
                  </a:cubicBezTo>
                  <a:cubicBezTo>
                    <a:pt x="103557" y="17046"/>
                    <a:pt x="103440" y="17016"/>
                    <a:pt x="103317" y="16989"/>
                  </a:cubicBezTo>
                  <a:cubicBezTo>
                    <a:pt x="103200" y="16967"/>
                    <a:pt x="103076" y="16944"/>
                    <a:pt x="102953" y="16922"/>
                  </a:cubicBezTo>
                  <a:cubicBezTo>
                    <a:pt x="102559" y="17128"/>
                    <a:pt x="102172" y="17338"/>
                    <a:pt x="101789" y="17548"/>
                  </a:cubicBezTo>
                  <a:cubicBezTo>
                    <a:pt x="101801" y="17560"/>
                    <a:pt x="101812" y="17571"/>
                    <a:pt x="101823" y="17586"/>
                  </a:cubicBezTo>
                  <a:close/>
                  <a:moveTo>
                    <a:pt x="100836" y="89546"/>
                  </a:moveTo>
                  <a:cubicBezTo>
                    <a:pt x="101013" y="89692"/>
                    <a:pt x="101197" y="89838"/>
                    <a:pt x="101377" y="89985"/>
                  </a:cubicBezTo>
                  <a:cubicBezTo>
                    <a:pt x="101591" y="90097"/>
                    <a:pt x="101812" y="90206"/>
                    <a:pt x="102030" y="90315"/>
                  </a:cubicBezTo>
                  <a:cubicBezTo>
                    <a:pt x="101850" y="90161"/>
                    <a:pt x="101669" y="90011"/>
                    <a:pt x="101493" y="89857"/>
                  </a:cubicBezTo>
                  <a:cubicBezTo>
                    <a:pt x="101275" y="89752"/>
                    <a:pt x="101054" y="89651"/>
                    <a:pt x="100836" y="89546"/>
                  </a:cubicBezTo>
                  <a:close/>
                  <a:moveTo>
                    <a:pt x="101309" y="89696"/>
                  </a:moveTo>
                  <a:cubicBezTo>
                    <a:pt x="101125" y="89534"/>
                    <a:pt x="100942" y="89369"/>
                    <a:pt x="100758" y="89204"/>
                  </a:cubicBezTo>
                  <a:cubicBezTo>
                    <a:pt x="100529" y="89103"/>
                    <a:pt x="100300" y="89002"/>
                    <a:pt x="100071" y="88896"/>
                  </a:cubicBezTo>
                  <a:cubicBezTo>
                    <a:pt x="100251" y="89054"/>
                    <a:pt x="100439" y="89212"/>
                    <a:pt x="100623" y="89365"/>
                  </a:cubicBezTo>
                  <a:cubicBezTo>
                    <a:pt x="100851" y="89478"/>
                    <a:pt x="101080" y="89587"/>
                    <a:pt x="101309" y="89696"/>
                  </a:cubicBezTo>
                  <a:moveTo>
                    <a:pt x="31068" y="31067"/>
                  </a:moveTo>
                  <a:cubicBezTo>
                    <a:pt x="31139" y="31225"/>
                    <a:pt x="31210" y="31382"/>
                    <a:pt x="31282" y="31540"/>
                  </a:cubicBezTo>
                  <a:cubicBezTo>
                    <a:pt x="31709" y="31345"/>
                    <a:pt x="32137" y="31153"/>
                    <a:pt x="32568" y="30958"/>
                  </a:cubicBezTo>
                  <a:cubicBezTo>
                    <a:pt x="32523" y="30789"/>
                    <a:pt x="32482" y="30617"/>
                    <a:pt x="32441" y="30448"/>
                  </a:cubicBezTo>
                  <a:cubicBezTo>
                    <a:pt x="31979" y="30654"/>
                    <a:pt x="31522" y="30861"/>
                    <a:pt x="31068" y="31067"/>
                  </a:cubicBezTo>
                  <a:close/>
                  <a:moveTo>
                    <a:pt x="30764" y="30369"/>
                  </a:moveTo>
                  <a:cubicBezTo>
                    <a:pt x="30839" y="30549"/>
                    <a:pt x="30918" y="30726"/>
                    <a:pt x="30996" y="30906"/>
                  </a:cubicBezTo>
                  <a:cubicBezTo>
                    <a:pt x="31462" y="30695"/>
                    <a:pt x="31927" y="30482"/>
                    <a:pt x="32400" y="30272"/>
                  </a:cubicBezTo>
                  <a:cubicBezTo>
                    <a:pt x="32355" y="30073"/>
                    <a:pt x="32313" y="29878"/>
                    <a:pt x="32276" y="29679"/>
                  </a:cubicBezTo>
                  <a:cubicBezTo>
                    <a:pt x="31769" y="29908"/>
                    <a:pt x="31267" y="30140"/>
                    <a:pt x="30764" y="30369"/>
                  </a:cubicBezTo>
                  <a:moveTo>
                    <a:pt x="30452" y="29607"/>
                  </a:moveTo>
                  <a:cubicBezTo>
                    <a:pt x="30531" y="29806"/>
                    <a:pt x="30610" y="30005"/>
                    <a:pt x="30692" y="30204"/>
                  </a:cubicBezTo>
                  <a:cubicBezTo>
                    <a:pt x="31207" y="29968"/>
                    <a:pt x="31724" y="29731"/>
                    <a:pt x="32242" y="29499"/>
                  </a:cubicBezTo>
                  <a:cubicBezTo>
                    <a:pt x="32205" y="29273"/>
                    <a:pt x="32171" y="29048"/>
                    <a:pt x="32145" y="28823"/>
                  </a:cubicBezTo>
                  <a:cubicBezTo>
                    <a:pt x="31578" y="29082"/>
                    <a:pt x="31015" y="29345"/>
                    <a:pt x="30452" y="29607"/>
                  </a:cubicBezTo>
                  <a:close/>
                  <a:moveTo>
                    <a:pt x="32073" y="27889"/>
                  </a:moveTo>
                  <a:cubicBezTo>
                    <a:pt x="31435" y="28189"/>
                    <a:pt x="30790" y="28493"/>
                    <a:pt x="30152" y="28797"/>
                  </a:cubicBezTo>
                  <a:cubicBezTo>
                    <a:pt x="30223" y="29011"/>
                    <a:pt x="30302" y="29225"/>
                    <a:pt x="30385" y="29439"/>
                  </a:cubicBezTo>
                  <a:cubicBezTo>
                    <a:pt x="30963" y="29168"/>
                    <a:pt x="31544" y="28898"/>
                    <a:pt x="32122" y="28632"/>
                  </a:cubicBezTo>
                  <a:cubicBezTo>
                    <a:pt x="32099" y="28384"/>
                    <a:pt x="32081" y="28137"/>
                    <a:pt x="32073" y="27889"/>
                  </a:cubicBezTo>
                  <a:moveTo>
                    <a:pt x="32099" y="26842"/>
                  </a:moveTo>
                  <a:cubicBezTo>
                    <a:pt x="31360" y="27199"/>
                    <a:pt x="30617" y="27559"/>
                    <a:pt x="29875" y="27923"/>
                  </a:cubicBezTo>
                  <a:cubicBezTo>
                    <a:pt x="29942" y="28155"/>
                    <a:pt x="30013" y="28388"/>
                    <a:pt x="30092" y="28621"/>
                  </a:cubicBezTo>
                  <a:cubicBezTo>
                    <a:pt x="30753" y="28309"/>
                    <a:pt x="31409" y="27998"/>
                    <a:pt x="32069" y="27686"/>
                  </a:cubicBezTo>
                  <a:cubicBezTo>
                    <a:pt x="32069" y="27656"/>
                    <a:pt x="32069" y="27626"/>
                    <a:pt x="32069" y="27596"/>
                  </a:cubicBezTo>
                  <a:cubicBezTo>
                    <a:pt x="32069" y="27345"/>
                    <a:pt x="32081" y="27094"/>
                    <a:pt x="32099" y="26842"/>
                  </a:cubicBezTo>
                  <a:moveTo>
                    <a:pt x="73274" y="27079"/>
                  </a:moveTo>
                  <a:cubicBezTo>
                    <a:pt x="74790" y="26039"/>
                    <a:pt x="76268" y="25045"/>
                    <a:pt x="77638" y="24114"/>
                  </a:cubicBezTo>
                  <a:cubicBezTo>
                    <a:pt x="76066" y="25060"/>
                    <a:pt x="74606" y="26051"/>
                    <a:pt x="73274" y="27079"/>
                  </a:cubicBezTo>
                  <a:close/>
                  <a:moveTo>
                    <a:pt x="78767" y="23342"/>
                  </a:moveTo>
                  <a:cubicBezTo>
                    <a:pt x="79608" y="22764"/>
                    <a:pt x="80395" y="22212"/>
                    <a:pt x="81112" y="21691"/>
                  </a:cubicBezTo>
                  <a:cubicBezTo>
                    <a:pt x="76565" y="23859"/>
                    <a:pt x="72651" y="26294"/>
                    <a:pt x="69627" y="28970"/>
                  </a:cubicBezTo>
                  <a:cubicBezTo>
                    <a:pt x="68614" y="29863"/>
                    <a:pt x="67684" y="30793"/>
                    <a:pt x="66832" y="31750"/>
                  </a:cubicBezTo>
                  <a:cubicBezTo>
                    <a:pt x="68569" y="30395"/>
                    <a:pt x="70385" y="29086"/>
                    <a:pt x="72171" y="27844"/>
                  </a:cubicBezTo>
                  <a:cubicBezTo>
                    <a:pt x="74088" y="26249"/>
                    <a:pt x="76302" y="24749"/>
                    <a:pt x="78767" y="23342"/>
                  </a:cubicBezTo>
                  <a:close/>
                  <a:moveTo>
                    <a:pt x="84714" y="22355"/>
                  </a:moveTo>
                  <a:cubicBezTo>
                    <a:pt x="85213" y="21957"/>
                    <a:pt x="85678" y="21578"/>
                    <a:pt x="86099" y="21214"/>
                  </a:cubicBezTo>
                  <a:cubicBezTo>
                    <a:pt x="82909" y="22936"/>
                    <a:pt x="80058" y="24820"/>
                    <a:pt x="77642" y="26850"/>
                  </a:cubicBezTo>
                  <a:cubicBezTo>
                    <a:pt x="76572" y="27750"/>
                    <a:pt x="75574" y="28684"/>
                    <a:pt x="74644" y="29645"/>
                  </a:cubicBezTo>
                  <a:cubicBezTo>
                    <a:pt x="78399" y="26932"/>
                    <a:pt x="82065" y="24445"/>
                    <a:pt x="84714" y="22355"/>
                  </a:cubicBezTo>
                  <a:close/>
                  <a:moveTo>
                    <a:pt x="74047" y="30279"/>
                  </a:moveTo>
                  <a:cubicBezTo>
                    <a:pt x="71706" y="32827"/>
                    <a:pt x="69837" y="35573"/>
                    <a:pt x="68457" y="38436"/>
                  </a:cubicBezTo>
                  <a:cubicBezTo>
                    <a:pt x="68832" y="38098"/>
                    <a:pt x="69218" y="37757"/>
                    <a:pt x="69612" y="37412"/>
                  </a:cubicBezTo>
                  <a:cubicBezTo>
                    <a:pt x="70100" y="36991"/>
                    <a:pt x="70595" y="36571"/>
                    <a:pt x="71102" y="36151"/>
                  </a:cubicBezTo>
                  <a:cubicBezTo>
                    <a:pt x="73113" y="32710"/>
                    <a:pt x="75826" y="29476"/>
                    <a:pt x="79206" y="26595"/>
                  </a:cubicBezTo>
                  <a:cubicBezTo>
                    <a:pt x="77555" y="27765"/>
                    <a:pt x="75803" y="29000"/>
                    <a:pt x="74047" y="30279"/>
                  </a:cubicBezTo>
                  <a:close/>
                  <a:moveTo>
                    <a:pt x="83044" y="27101"/>
                  </a:moveTo>
                  <a:cubicBezTo>
                    <a:pt x="84947" y="25690"/>
                    <a:pt x="86688" y="24366"/>
                    <a:pt x="88125" y="23154"/>
                  </a:cubicBezTo>
                  <a:cubicBezTo>
                    <a:pt x="88489" y="22843"/>
                    <a:pt x="88834" y="22542"/>
                    <a:pt x="89160" y="22246"/>
                  </a:cubicBezTo>
                  <a:cubicBezTo>
                    <a:pt x="87948" y="23060"/>
                    <a:pt x="86796" y="23904"/>
                    <a:pt x="85712" y="24779"/>
                  </a:cubicBezTo>
                  <a:cubicBezTo>
                    <a:pt x="84782" y="25529"/>
                    <a:pt x="83892" y="26302"/>
                    <a:pt x="83044" y="27101"/>
                  </a:cubicBezTo>
                  <a:close/>
                  <a:moveTo>
                    <a:pt x="85663" y="24719"/>
                  </a:moveTo>
                  <a:cubicBezTo>
                    <a:pt x="86868" y="23747"/>
                    <a:pt x="88155" y="22813"/>
                    <a:pt x="89520" y="21916"/>
                  </a:cubicBezTo>
                  <a:cubicBezTo>
                    <a:pt x="90106" y="21364"/>
                    <a:pt x="90608" y="20843"/>
                    <a:pt x="91006" y="20355"/>
                  </a:cubicBezTo>
                  <a:cubicBezTo>
                    <a:pt x="88316" y="21882"/>
                    <a:pt x="85858" y="23529"/>
                    <a:pt x="83690" y="25293"/>
                  </a:cubicBezTo>
                  <a:cubicBezTo>
                    <a:pt x="81604" y="26992"/>
                    <a:pt x="79739" y="28816"/>
                    <a:pt x="78107" y="30737"/>
                  </a:cubicBezTo>
                  <a:cubicBezTo>
                    <a:pt x="79626" y="29611"/>
                    <a:pt x="81127" y="28519"/>
                    <a:pt x="82549" y="27469"/>
                  </a:cubicBezTo>
                  <a:cubicBezTo>
                    <a:pt x="83528" y="26520"/>
                    <a:pt x="84568" y="25604"/>
                    <a:pt x="85663" y="24719"/>
                  </a:cubicBezTo>
                  <a:close/>
                  <a:moveTo>
                    <a:pt x="37341" y="23477"/>
                  </a:moveTo>
                  <a:cubicBezTo>
                    <a:pt x="37544" y="23237"/>
                    <a:pt x="37754" y="23004"/>
                    <a:pt x="37975" y="22775"/>
                  </a:cubicBezTo>
                  <a:cubicBezTo>
                    <a:pt x="36493" y="23525"/>
                    <a:pt x="34947" y="24302"/>
                    <a:pt x="33368" y="25094"/>
                  </a:cubicBezTo>
                  <a:cubicBezTo>
                    <a:pt x="33083" y="25236"/>
                    <a:pt x="32794" y="25383"/>
                    <a:pt x="32508" y="25525"/>
                  </a:cubicBezTo>
                  <a:cubicBezTo>
                    <a:pt x="32422" y="25859"/>
                    <a:pt x="32362" y="26193"/>
                    <a:pt x="32321" y="26527"/>
                  </a:cubicBezTo>
                  <a:cubicBezTo>
                    <a:pt x="33758" y="25833"/>
                    <a:pt x="35180" y="25150"/>
                    <a:pt x="36576" y="24478"/>
                  </a:cubicBezTo>
                  <a:cubicBezTo>
                    <a:pt x="36805" y="24145"/>
                    <a:pt x="37060" y="23811"/>
                    <a:pt x="37341" y="23477"/>
                  </a:cubicBezTo>
                  <a:close/>
                  <a:moveTo>
                    <a:pt x="46897" y="18081"/>
                  </a:moveTo>
                  <a:cubicBezTo>
                    <a:pt x="44579" y="19387"/>
                    <a:pt x="41693" y="20888"/>
                    <a:pt x="38504" y="22505"/>
                  </a:cubicBezTo>
                  <a:cubicBezTo>
                    <a:pt x="38140" y="22858"/>
                    <a:pt x="37799" y="23222"/>
                    <a:pt x="37484" y="23593"/>
                  </a:cubicBezTo>
                  <a:cubicBezTo>
                    <a:pt x="37281" y="23837"/>
                    <a:pt x="37090" y="24077"/>
                    <a:pt x="36917" y="24313"/>
                  </a:cubicBezTo>
                  <a:cubicBezTo>
                    <a:pt x="38973" y="23327"/>
                    <a:pt x="40962" y="22374"/>
                    <a:pt x="42823" y="21466"/>
                  </a:cubicBezTo>
                  <a:cubicBezTo>
                    <a:pt x="48132" y="18884"/>
                    <a:pt x="52435" y="16697"/>
                    <a:pt x="54462" y="15264"/>
                  </a:cubicBezTo>
                  <a:cubicBezTo>
                    <a:pt x="54788" y="15035"/>
                    <a:pt x="55054" y="14825"/>
                    <a:pt x="55257" y="14637"/>
                  </a:cubicBezTo>
                  <a:cubicBezTo>
                    <a:pt x="55069" y="14678"/>
                    <a:pt x="54874" y="14719"/>
                    <a:pt x="54679" y="14768"/>
                  </a:cubicBezTo>
                  <a:cubicBezTo>
                    <a:pt x="53385" y="15068"/>
                    <a:pt x="51891" y="15481"/>
                    <a:pt x="50316" y="16014"/>
                  </a:cubicBezTo>
                  <a:cubicBezTo>
                    <a:pt x="49400" y="16629"/>
                    <a:pt x="48244" y="17323"/>
                    <a:pt x="46897" y="18081"/>
                  </a:cubicBezTo>
                  <a:moveTo>
                    <a:pt x="39018" y="22036"/>
                  </a:moveTo>
                  <a:cubicBezTo>
                    <a:pt x="42560" y="20231"/>
                    <a:pt x="45689" y="18588"/>
                    <a:pt x="48042" y="17203"/>
                  </a:cubicBezTo>
                  <a:cubicBezTo>
                    <a:pt x="48601" y="16877"/>
                    <a:pt x="49115" y="16565"/>
                    <a:pt x="49580" y="16269"/>
                  </a:cubicBezTo>
                  <a:cubicBezTo>
                    <a:pt x="49340" y="16352"/>
                    <a:pt x="49100" y="16442"/>
                    <a:pt x="48856" y="16532"/>
                  </a:cubicBezTo>
                  <a:cubicBezTo>
                    <a:pt x="45374" y="17826"/>
                    <a:pt x="41690" y="19665"/>
                    <a:pt x="39018" y="22036"/>
                  </a:cubicBezTo>
                  <a:moveTo>
                    <a:pt x="45599" y="17687"/>
                  </a:moveTo>
                  <a:cubicBezTo>
                    <a:pt x="47141" y="16971"/>
                    <a:pt x="48713" y="16359"/>
                    <a:pt x="50214" y="15853"/>
                  </a:cubicBezTo>
                  <a:cubicBezTo>
                    <a:pt x="50950" y="15357"/>
                    <a:pt x="51524" y="14918"/>
                    <a:pt x="51910" y="14539"/>
                  </a:cubicBezTo>
                  <a:cubicBezTo>
                    <a:pt x="52233" y="14228"/>
                    <a:pt x="52413" y="13958"/>
                    <a:pt x="52458" y="13759"/>
                  </a:cubicBezTo>
                  <a:cubicBezTo>
                    <a:pt x="50357" y="14025"/>
                    <a:pt x="47479" y="14667"/>
                    <a:pt x="44564" y="15699"/>
                  </a:cubicBezTo>
                  <a:cubicBezTo>
                    <a:pt x="40613" y="17102"/>
                    <a:pt x="36583" y="19226"/>
                    <a:pt x="34276" y="22092"/>
                  </a:cubicBezTo>
                  <a:cubicBezTo>
                    <a:pt x="33413" y="23165"/>
                    <a:pt x="32876" y="24227"/>
                    <a:pt x="32572" y="25281"/>
                  </a:cubicBezTo>
                  <a:cubicBezTo>
                    <a:pt x="34587" y="24268"/>
                    <a:pt x="36553" y="23285"/>
                    <a:pt x="38410" y="22344"/>
                  </a:cubicBezTo>
                  <a:cubicBezTo>
                    <a:pt x="40361" y="20475"/>
                    <a:pt x="42935" y="18925"/>
                    <a:pt x="45599" y="17687"/>
                  </a:cubicBezTo>
                  <a:close/>
                  <a:moveTo>
                    <a:pt x="95572" y="19083"/>
                  </a:moveTo>
                  <a:cubicBezTo>
                    <a:pt x="95512" y="19331"/>
                    <a:pt x="95419" y="19586"/>
                    <a:pt x="95291" y="19848"/>
                  </a:cubicBezTo>
                  <a:cubicBezTo>
                    <a:pt x="96372" y="19192"/>
                    <a:pt x="97493" y="18558"/>
                    <a:pt x="98649" y="17942"/>
                  </a:cubicBezTo>
                  <a:cubicBezTo>
                    <a:pt x="98582" y="17822"/>
                    <a:pt x="98503" y="17706"/>
                    <a:pt x="98409" y="17594"/>
                  </a:cubicBezTo>
                  <a:cubicBezTo>
                    <a:pt x="97437" y="18078"/>
                    <a:pt x="96495" y="18573"/>
                    <a:pt x="95572" y="19083"/>
                  </a:cubicBezTo>
                  <a:close/>
                  <a:moveTo>
                    <a:pt x="97921" y="17256"/>
                  </a:moveTo>
                  <a:cubicBezTo>
                    <a:pt x="97797" y="17203"/>
                    <a:pt x="97651" y="17155"/>
                    <a:pt x="97490" y="17113"/>
                  </a:cubicBezTo>
                  <a:cubicBezTo>
                    <a:pt x="96837" y="17402"/>
                    <a:pt x="96195" y="17695"/>
                    <a:pt x="95565" y="17995"/>
                  </a:cubicBezTo>
                  <a:cubicBezTo>
                    <a:pt x="95602" y="18119"/>
                    <a:pt x="95625" y="18246"/>
                    <a:pt x="95636" y="18374"/>
                  </a:cubicBezTo>
                  <a:cubicBezTo>
                    <a:pt x="96383" y="17995"/>
                    <a:pt x="97144" y="17620"/>
                    <a:pt x="97921" y="17256"/>
                  </a:cubicBezTo>
                  <a:close/>
                  <a:moveTo>
                    <a:pt x="95640" y="18460"/>
                  </a:moveTo>
                  <a:cubicBezTo>
                    <a:pt x="95640" y="18483"/>
                    <a:pt x="95640" y="18505"/>
                    <a:pt x="95640" y="18532"/>
                  </a:cubicBezTo>
                  <a:cubicBezTo>
                    <a:pt x="95640" y="18678"/>
                    <a:pt x="95625" y="18832"/>
                    <a:pt x="95595" y="18986"/>
                  </a:cubicBezTo>
                  <a:cubicBezTo>
                    <a:pt x="96492" y="18490"/>
                    <a:pt x="97411" y="18006"/>
                    <a:pt x="98356" y="17537"/>
                  </a:cubicBezTo>
                  <a:cubicBezTo>
                    <a:pt x="98274" y="17451"/>
                    <a:pt x="98158" y="17368"/>
                    <a:pt x="98015" y="17297"/>
                  </a:cubicBezTo>
                  <a:cubicBezTo>
                    <a:pt x="97208" y="17676"/>
                    <a:pt x="96417" y="18063"/>
                    <a:pt x="95640" y="18460"/>
                  </a:cubicBezTo>
                  <a:close/>
                  <a:moveTo>
                    <a:pt x="103703" y="91767"/>
                  </a:moveTo>
                  <a:cubicBezTo>
                    <a:pt x="103868" y="91864"/>
                    <a:pt x="104037" y="91958"/>
                    <a:pt x="104202" y="92056"/>
                  </a:cubicBezTo>
                  <a:cubicBezTo>
                    <a:pt x="104059" y="91947"/>
                    <a:pt x="103917" y="91838"/>
                    <a:pt x="103778" y="91725"/>
                  </a:cubicBezTo>
                  <a:cubicBezTo>
                    <a:pt x="103613" y="91639"/>
                    <a:pt x="103448" y="91549"/>
                    <a:pt x="103283" y="91463"/>
                  </a:cubicBezTo>
                  <a:cubicBezTo>
                    <a:pt x="103425" y="91564"/>
                    <a:pt x="103564" y="91665"/>
                    <a:pt x="103703" y="91767"/>
                  </a:cubicBezTo>
                  <a:close/>
                  <a:moveTo>
                    <a:pt x="103677" y="91823"/>
                  </a:moveTo>
                  <a:cubicBezTo>
                    <a:pt x="103729" y="91857"/>
                    <a:pt x="103782" y="91891"/>
                    <a:pt x="103838" y="91924"/>
                  </a:cubicBezTo>
                  <a:cubicBezTo>
                    <a:pt x="103804" y="91902"/>
                    <a:pt x="103771" y="91876"/>
                    <a:pt x="103737" y="91853"/>
                  </a:cubicBezTo>
                  <a:cubicBezTo>
                    <a:pt x="103692" y="91827"/>
                    <a:pt x="103647" y="91800"/>
                    <a:pt x="103598" y="91774"/>
                  </a:cubicBezTo>
                  <a:cubicBezTo>
                    <a:pt x="103624" y="91789"/>
                    <a:pt x="103650" y="91808"/>
                    <a:pt x="103677" y="91823"/>
                  </a:cubicBezTo>
                  <a:close/>
                  <a:moveTo>
                    <a:pt x="104476" y="92315"/>
                  </a:moveTo>
                  <a:cubicBezTo>
                    <a:pt x="104607" y="92393"/>
                    <a:pt x="104735" y="92472"/>
                    <a:pt x="104866" y="92551"/>
                  </a:cubicBezTo>
                  <a:cubicBezTo>
                    <a:pt x="104761" y="92472"/>
                    <a:pt x="104652" y="92393"/>
                    <a:pt x="104547" y="92315"/>
                  </a:cubicBezTo>
                  <a:cubicBezTo>
                    <a:pt x="104420" y="92243"/>
                    <a:pt x="104296" y="92172"/>
                    <a:pt x="104168" y="92101"/>
                  </a:cubicBezTo>
                  <a:cubicBezTo>
                    <a:pt x="104270" y="92172"/>
                    <a:pt x="104375" y="92243"/>
                    <a:pt x="104476" y="92315"/>
                  </a:cubicBezTo>
                  <a:moveTo>
                    <a:pt x="105253" y="92851"/>
                  </a:moveTo>
                  <a:cubicBezTo>
                    <a:pt x="105316" y="92889"/>
                    <a:pt x="105376" y="92926"/>
                    <a:pt x="105436" y="92964"/>
                  </a:cubicBezTo>
                  <a:cubicBezTo>
                    <a:pt x="105395" y="92937"/>
                    <a:pt x="105354" y="92907"/>
                    <a:pt x="105316" y="92877"/>
                  </a:cubicBezTo>
                  <a:cubicBezTo>
                    <a:pt x="105264" y="92847"/>
                    <a:pt x="105208" y="92817"/>
                    <a:pt x="105159" y="92784"/>
                  </a:cubicBezTo>
                  <a:cubicBezTo>
                    <a:pt x="105189" y="92806"/>
                    <a:pt x="105223" y="92829"/>
                    <a:pt x="105253" y="92851"/>
                  </a:cubicBezTo>
                  <a:close/>
                  <a:moveTo>
                    <a:pt x="61422" y="17061"/>
                  </a:moveTo>
                  <a:cubicBezTo>
                    <a:pt x="63309" y="16243"/>
                    <a:pt x="64637" y="15624"/>
                    <a:pt x="65192" y="15267"/>
                  </a:cubicBezTo>
                  <a:cubicBezTo>
                    <a:pt x="65234" y="15237"/>
                    <a:pt x="65275" y="15211"/>
                    <a:pt x="65305" y="15188"/>
                  </a:cubicBezTo>
                  <a:cubicBezTo>
                    <a:pt x="65204" y="15222"/>
                    <a:pt x="65068" y="15264"/>
                    <a:pt x="64907" y="15316"/>
                  </a:cubicBezTo>
                  <a:cubicBezTo>
                    <a:pt x="64483" y="15447"/>
                    <a:pt x="63875" y="15642"/>
                    <a:pt x="63121" y="15898"/>
                  </a:cubicBezTo>
                  <a:cubicBezTo>
                    <a:pt x="61617" y="16408"/>
                    <a:pt x="59542" y="17158"/>
                    <a:pt x="57253" y="18134"/>
                  </a:cubicBezTo>
                  <a:cubicBezTo>
                    <a:pt x="54863" y="19154"/>
                    <a:pt x="52240" y="20426"/>
                    <a:pt x="49805" y="21927"/>
                  </a:cubicBezTo>
                  <a:cubicBezTo>
                    <a:pt x="54492" y="19972"/>
                    <a:pt x="58589" y="18291"/>
                    <a:pt x="61422" y="17061"/>
                  </a:cubicBezTo>
                  <a:close/>
                  <a:moveTo>
                    <a:pt x="222443" y="91966"/>
                  </a:moveTo>
                  <a:cubicBezTo>
                    <a:pt x="205537" y="101713"/>
                    <a:pt x="181970" y="107431"/>
                    <a:pt x="159120" y="107431"/>
                  </a:cubicBezTo>
                  <a:cubicBezTo>
                    <a:pt x="139674" y="107431"/>
                    <a:pt x="120745" y="103289"/>
                    <a:pt x="106870" y="93962"/>
                  </a:cubicBezTo>
                  <a:cubicBezTo>
                    <a:pt x="106337" y="93624"/>
                    <a:pt x="105808" y="93283"/>
                    <a:pt x="105290" y="92934"/>
                  </a:cubicBezTo>
                  <a:cubicBezTo>
                    <a:pt x="104757" y="92600"/>
                    <a:pt x="104228" y="92258"/>
                    <a:pt x="103711" y="91909"/>
                  </a:cubicBezTo>
                  <a:cubicBezTo>
                    <a:pt x="103178" y="91579"/>
                    <a:pt x="102649" y="91238"/>
                    <a:pt x="102131" y="90889"/>
                  </a:cubicBezTo>
                  <a:cubicBezTo>
                    <a:pt x="101632" y="90577"/>
                    <a:pt x="101137" y="90258"/>
                    <a:pt x="100645" y="89932"/>
                  </a:cubicBezTo>
                  <a:cubicBezTo>
                    <a:pt x="100060" y="89568"/>
                    <a:pt x="99482" y="89197"/>
                    <a:pt x="98912" y="88818"/>
                  </a:cubicBezTo>
                  <a:cubicBezTo>
                    <a:pt x="98311" y="88446"/>
                    <a:pt x="97719" y="88064"/>
                    <a:pt x="97137" y="87670"/>
                  </a:cubicBezTo>
                  <a:cubicBezTo>
                    <a:pt x="96653" y="87369"/>
                    <a:pt x="96173" y="87062"/>
                    <a:pt x="95700" y="86747"/>
                  </a:cubicBezTo>
                  <a:cubicBezTo>
                    <a:pt x="95160" y="86413"/>
                    <a:pt x="94627" y="86071"/>
                    <a:pt x="94102" y="85722"/>
                  </a:cubicBezTo>
                  <a:cubicBezTo>
                    <a:pt x="93565" y="85392"/>
                    <a:pt x="93036" y="85054"/>
                    <a:pt x="92515" y="84705"/>
                  </a:cubicBezTo>
                  <a:cubicBezTo>
                    <a:pt x="91978" y="84375"/>
                    <a:pt x="91445" y="84038"/>
                    <a:pt x="90920" y="83689"/>
                  </a:cubicBezTo>
                  <a:cubicBezTo>
                    <a:pt x="90383" y="83362"/>
                    <a:pt x="89854" y="83025"/>
                    <a:pt x="89333" y="82679"/>
                  </a:cubicBezTo>
                  <a:cubicBezTo>
                    <a:pt x="88793" y="82353"/>
                    <a:pt x="88263" y="82015"/>
                    <a:pt x="87738" y="81670"/>
                  </a:cubicBezTo>
                  <a:cubicBezTo>
                    <a:pt x="87202" y="81344"/>
                    <a:pt x="86669" y="81010"/>
                    <a:pt x="86147" y="80665"/>
                  </a:cubicBezTo>
                  <a:cubicBezTo>
                    <a:pt x="85607" y="80338"/>
                    <a:pt x="85078" y="80004"/>
                    <a:pt x="84553" y="79659"/>
                  </a:cubicBezTo>
                  <a:cubicBezTo>
                    <a:pt x="84016" y="79336"/>
                    <a:pt x="83483" y="79002"/>
                    <a:pt x="82962" y="78661"/>
                  </a:cubicBezTo>
                  <a:cubicBezTo>
                    <a:pt x="82425" y="78338"/>
                    <a:pt x="81896" y="78008"/>
                    <a:pt x="81371" y="77667"/>
                  </a:cubicBezTo>
                  <a:cubicBezTo>
                    <a:pt x="80876" y="77370"/>
                    <a:pt x="80388" y="77070"/>
                    <a:pt x="79904" y="76755"/>
                  </a:cubicBezTo>
                  <a:cubicBezTo>
                    <a:pt x="79863" y="76729"/>
                    <a:pt x="79821" y="76702"/>
                    <a:pt x="79780" y="76672"/>
                  </a:cubicBezTo>
                  <a:cubicBezTo>
                    <a:pt x="79375" y="76436"/>
                    <a:pt x="78977" y="76192"/>
                    <a:pt x="78583" y="75945"/>
                  </a:cubicBezTo>
                  <a:cubicBezTo>
                    <a:pt x="78452" y="75858"/>
                    <a:pt x="78317" y="75772"/>
                    <a:pt x="78186" y="75686"/>
                  </a:cubicBezTo>
                  <a:cubicBezTo>
                    <a:pt x="77878" y="75506"/>
                    <a:pt x="77570" y="75322"/>
                    <a:pt x="77266" y="75134"/>
                  </a:cubicBezTo>
                  <a:cubicBezTo>
                    <a:pt x="77037" y="74992"/>
                    <a:pt x="76812" y="74845"/>
                    <a:pt x="76587" y="74703"/>
                  </a:cubicBezTo>
                  <a:cubicBezTo>
                    <a:pt x="76377" y="74579"/>
                    <a:pt x="76167" y="74451"/>
                    <a:pt x="75957" y="74327"/>
                  </a:cubicBezTo>
                  <a:cubicBezTo>
                    <a:pt x="75630" y="74129"/>
                    <a:pt x="75308" y="73926"/>
                    <a:pt x="74989" y="73723"/>
                  </a:cubicBezTo>
                  <a:cubicBezTo>
                    <a:pt x="74876" y="73656"/>
                    <a:pt x="74764" y="73588"/>
                    <a:pt x="74647" y="73521"/>
                  </a:cubicBezTo>
                  <a:cubicBezTo>
                    <a:pt x="74220" y="73269"/>
                    <a:pt x="73799" y="73010"/>
                    <a:pt x="73390" y="72748"/>
                  </a:cubicBezTo>
                  <a:cubicBezTo>
                    <a:pt x="73375" y="72737"/>
                    <a:pt x="73360" y="72729"/>
                    <a:pt x="73345" y="72722"/>
                  </a:cubicBezTo>
                  <a:cubicBezTo>
                    <a:pt x="72813" y="72414"/>
                    <a:pt x="72291" y="72099"/>
                    <a:pt x="71785" y="71776"/>
                  </a:cubicBezTo>
                  <a:cubicBezTo>
                    <a:pt x="71237" y="71461"/>
                    <a:pt x="70704" y="71142"/>
                    <a:pt x="70182" y="70812"/>
                  </a:cubicBezTo>
                  <a:cubicBezTo>
                    <a:pt x="69631" y="70500"/>
                    <a:pt x="69098" y="70181"/>
                    <a:pt x="68573" y="69855"/>
                  </a:cubicBezTo>
                  <a:cubicBezTo>
                    <a:pt x="68025" y="69547"/>
                    <a:pt x="67489" y="69228"/>
                    <a:pt x="66963" y="68902"/>
                  </a:cubicBezTo>
                  <a:cubicBezTo>
                    <a:pt x="66412" y="68598"/>
                    <a:pt x="65875" y="68283"/>
                    <a:pt x="65350" y="67960"/>
                  </a:cubicBezTo>
                  <a:cubicBezTo>
                    <a:pt x="64798" y="67656"/>
                    <a:pt x="64258" y="67345"/>
                    <a:pt x="63733" y="67026"/>
                  </a:cubicBezTo>
                  <a:cubicBezTo>
                    <a:pt x="63181" y="66726"/>
                    <a:pt x="62641" y="66418"/>
                    <a:pt x="62112" y="66103"/>
                  </a:cubicBezTo>
                  <a:cubicBezTo>
                    <a:pt x="61560" y="65807"/>
                    <a:pt x="61016" y="65503"/>
                    <a:pt x="60487" y="65188"/>
                  </a:cubicBezTo>
                  <a:cubicBezTo>
                    <a:pt x="59932" y="64899"/>
                    <a:pt x="59388" y="64599"/>
                    <a:pt x="58855" y="64287"/>
                  </a:cubicBezTo>
                  <a:cubicBezTo>
                    <a:pt x="58300" y="64002"/>
                    <a:pt x="57752" y="63706"/>
                    <a:pt x="57219" y="63398"/>
                  </a:cubicBezTo>
                  <a:cubicBezTo>
                    <a:pt x="56660" y="63120"/>
                    <a:pt x="56112" y="62828"/>
                    <a:pt x="55572" y="62524"/>
                  </a:cubicBezTo>
                  <a:cubicBezTo>
                    <a:pt x="55009" y="62250"/>
                    <a:pt x="54458" y="61965"/>
                    <a:pt x="53917" y="61664"/>
                  </a:cubicBezTo>
                  <a:cubicBezTo>
                    <a:pt x="53351" y="61398"/>
                    <a:pt x="52796" y="61117"/>
                    <a:pt x="52252" y="60824"/>
                  </a:cubicBezTo>
                  <a:cubicBezTo>
                    <a:pt x="51681" y="60565"/>
                    <a:pt x="51122" y="60291"/>
                    <a:pt x="50571" y="60002"/>
                  </a:cubicBezTo>
                  <a:cubicBezTo>
                    <a:pt x="49997" y="59751"/>
                    <a:pt x="49434" y="59481"/>
                    <a:pt x="48879" y="59203"/>
                  </a:cubicBezTo>
                  <a:cubicBezTo>
                    <a:pt x="48297" y="58956"/>
                    <a:pt x="47727" y="58697"/>
                    <a:pt x="47164" y="58426"/>
                  </a:cubicBezTo>
                  <a:cubicBezTo>
                    <a:pt x="46579" y="58186"/>
                    <a:pt x="46001" y="57935"/>
                    <a:pt x="45430" y="57672"/>
                  </a:cubicBezTo>
                  <a:cubicBezTo>
                    <a:pt x="44834" y="57440"/>
                    <a:pt x="44245" y="57196"/>
                    <a:pt x="43667" y="56941"/>
                  </a:cubicBezTo>
                  <a:cubicBezTo>
                    <a:pt x="43063" y="56719"/>
                    <a:pt x="42463" y="56483"/>
                    <a:pt x="41874" y="56235"/>
                  </a:cubicBezTo>
                  <a:cubicBezTo>
                    <a:pt x="41254" y="56025"/>
                    <a:pt x="40639" y="55796"/>
                    <a:pt x="40039" y="55556"/>
                  </a:cubicBezTo>
                  <a:cubicBezTo>
                    <a:pt x="39401" y="55354"/>
                    <a:pt x="38771" y="55136"/>
                    <a:pt x="38152" y="54900"/>
                  </a:cubicBezTo>
                  <a:cubicBezTo>
                    <a:pt x="37491" y="54705"/>
                    <a:pt x="36838" y="54491"/>
                    <a:pt x="36197" y="54262"/>
                  </a:cubicBezTo>
                  <a:cubicBezTo>
                    <a:pt x="35623" y="54104"/>
                    <a:pt x="35052" y="53935"/>
                    <a:pt x="34493" y="53752"/>
                  </a:cubicBezTo>
                  <a:cubicBezTo>
                    <a:pt x="34411" y="53725"/>
                    <a:pt x="34332" y="53699"/>
                    <a:pt x="34253" y="53673"/>
                  </a:cubicBezTo>
                  <a:cubicBezTo>
                    <a:pt x="33619" y="53515"/>
                    <a:pt x="32992" y="53339"/>
                    <a:pt x="32377" y="53151"/>
                  </a:cubicBezTo>
                  <a:cubicBezTo>
                    <a:pt x="32336" y="53140"/>
                    <a:pt x="32295" y="53125"/>
                    <a:pt x="32253" y="53114"/>
                  </a:cubicBezTo>
                  <a:cubicBezTo>
                    <a:pt x="31563" y="52952"/>
                    <a:pt x="30880" y="52776"/>
                    <a:pt x="30212" y="52585"/>
                  </a:cubicBezTo>
                  <a:cubicBezTo>
                    <a:pt x="29507" y="52438"/>
                    <a:pt x="28809" y="52273"/>
                    <a:pt x="28130" y="52093"/>
                  </a:cubicBezTo>
                  <a:cubicBezTo>
                    <a:pt x="27413" y="51954"/>
                    <a:pt x="26704" y="51804"/>
                    <a:pt x="26017" y="51632"/>
                  </a:cubicBezTo>
                  <a:cubicBezTo>
                    <a:pt x="25286" y="51508"/>
                    <a:pt x="24569" y="51369"/>
                    <a:pt x="23875" y="51208"/>
                  </a:cubicBezTo>
                  <a:cubicBezTo>
                    <a:pt x="23136" y="51099"/>
                    <a:pt x="22416" y="50968"/>
                    <a:pt x="21714" y="50821"/>
                  </a:cubicBezTo>
                  <a:cubicBezTo>
                    <a:pt x="20937" y="50720"/>
                    <a:pt x="20176" y="50596"/>
                    <a:pt x="19444" y="50453"/>
                  </a:cubicBezTo>
                  <a:cubicBezTo>
                    <a:pt x="18645" y="50356"/>
                    <a:pt x="17864" y="50243"/>
                    <a:pt x="17118" y="50105"/>
                  </a:cubicBezTo>
                  <a:cubicBezTo>
                    <a:pt x="16360" y="50026"/>
                    <a:pt x="15621" y="49924"/>
                    <a:pt x="14911" y="49808"/>
                  </a:cubicBezTo>
                  <a:cubicBezTo>
                    <a:pt x="14236" y="49748"/>
                    <a:pt x="13583" y="49673"/>
                    <a:pt x="12957" y="49583"/>
                  </a:cubicBezTo>
                  <a:cubicBezTo>
                    <a:pt x="12296" y="49538"/>
                    <a:pt x="11655" y="49478"/>
                    <a:pt x="11039" y="49403"/>
                  </a:cubicBezTo>
                  <a:cubicBezTo>
                    <a:pt x="10398" y="49373"/>
                    <a:pt x="9771" y="49328"/>
                    <a:pt x="9171" y="49272"/>
                  </a:cubicBezTo>
                  <a:cubicBezTo>
                    <a:pt x="5978" y="49189"/>
                    <a:pt x="3258" y="48761"/>
                    <a:pt x="1633" y="48003"/>
                  </a:cubicBezTo>
                  <a:cubicBezTo>
                    <a:pt x="1029" y="47718"/>
                    <a:pt x="571" y="47388"/>
                    <a:pt x="297" y="47002"/>
                  </a:cubicBezTo>
                  <a:cubicBezTo>
                    <a:pt x="99" y="46717"/>
                    <a:pt x="1" y="46401"/>
                    <a:pt x="1" y="46067"/>
                  </a:cubicBezTo>
                  <a:cubicBezTo>
                    <a:pt x="5" y="45242"/>
                    <a:pt x="575" y="44311"/>
                    <a:pt x="1569" y="43276"/>
                  </a:cubicBezTo>
                  <a:cubicBezTo>
                    <a:pt x="2567" y="42244"/>
                    <a:pt x="4001" y="41111"/>
                    <a:pt x="5757" y="39907"/>
                  </a:cubicBezTo>
                  <a:cubicBezTo>
                    <a:pt x="9272" y="37494"/>
                    <a:pt x="14082" y="34789"/>
                    <a:pt x="19290" y="32046"/>
                  </a:cubicBezTo>
                  <a:cubicBezTo>
                    <a:pt x="22588" y="30309"/>
                    <a:pt x="26044" y="28557"/>
                    <a:pt x="29428" y="26857"/>
                  </a:cubicBezTo>
                  <a:cubicBezTo>
                    <a:pt x="29327" y="26302"/>
                    <a:pt x="29267" y="25743"/>
                    <a:pt x="29267" y="25184"/>
                  </a:cubicBezTo>
                  <a:cubicBezTo>
                    <a:pt x="29267" y="23623"/>
                    <a:pt x="29721" y="22047"/>
                    <a:pt x="30921" y="20479"/>
                  </a:cubicBezTo>
                  <a:cubicBezTo>
                    <a:pt x="32951" y="17826"/>
                    <a:pt x="36534" y="15913"/>
                    <a:pt x="40208" y="14656"/>
                  </a:cubicBezTo>
                  <a:cubicBezTo>
                    <a:pt x="43881" y="13399"/>
                    <a:pt x="47644" y="12802"/>
                    <a:pt x="50045" y="12802"/>
                  </a:cubicBezTo>
                  <a:cubicBezTo>
                    <a:pt x="50676" y="12802"/>
                    <a:pt x="51209" y="12843"/>
                    <a:pt x="51629" y="12926"/>
                  </a:cubicBezTo>
                  <a:cubicBezTo>
                    <a:pt x="52049" y="13009"/>
                    <a:pt x="52353" y="13129"/>
                    <a:pt x="52525" y="13316"/>
                  </a:cubicBezTo>
                  <a:cubicBezTo>
                    <a:pt x="52586" y="13384"/>
                    <a:pt x="52627" y="13463"/>
                    <a:pt x="52646" y="13549"/>
                  </a:cubicBezTo>
                  <a:cubicBezTo>
                    <a:pt x="53310" y="13470"/>
                    <a:pt x="53895" y="13433"/>
                    <a:pt x="54371" y="13433"/>
                  </a:cubicBezTo>
                  <a:cubicBezTo>
                    <a:pt x="54732" y="13433"/>
                    <a:pt x="55036" y="13455"/>
                    <a:pt x="55272" y="13500"/>
                  </a:cubicBezTo>
                  <a:cubicBezTo>
                    <a:pt x="55508" y="13545"/>
                    <a:pt x="55681" y="13609"/>
                    <a:pt x="55786" y="13721"/>
                  </a:cubicBezTo>
                  <a:lnTo>
                    <a:pt x="55718" y="13785"/>
                  </a:lnTo>
                  <a:lnTo>
                    <a:pt x="55786" y="13721"/>
                  </a:lnTo>
                  <a:cubicBezTo>
                    <a:pt x="55854" y="13793"/>
                    <a:pt x="55891" y="13887"/>
                    <a:pt x="55887" y="13984"/>
                  </a:cubicBezTo>
                  <a:cubicBezTo>
                    <a:pt x="55887" y="14100"/>
                    <a:pt x="55842" y="14220"/>
                    <a:pt x="55763" y="14344"/>
                  </a:cubicBezTo>
                  <a:cubicBezTo>
                    <a:pt x="56923" y="14112"/>
                    <a:pt x="57846" y="13995"/>
                    <a:pt x="58412" y="13995"/>
                  </a:cubicBezTo>
                  <a:cubicBezTo>
                    <a:pt x="58570" y="13995"/>
                    <a:pt x="58701" y="14007"/>
                    <a:pt x="58806" y="14025"/>
                  </a:cubicBezTo>
                  <a:cubicBezTo>
                    <a:pt x="58911" y="14044"/>
                    <a:pt x="58994" y="14070"/>
                    <a:pt x="59054" y="14134"/>
                  </a:cubicBezTo>
                  <a:cubicBezTo>
                    <a:pt x="59103" y="14187"/>
                    <a:pt x="59129" y="14254"/>
                    <a:pt x="59129" y="14326"/>
                  </a:cubicBezTo>
                  <a:cubicBezTo>
                    <a:pt x="59129" y="14427"/>
                    <a:pt x="59080" y="14528"/>
                    <a:pt x="59001" y="14629"/>
                  </a:cubicBezTo>
                  <a:cubicBezTo>
                    <a:pt x="58926" y="14731"/>
                    <a:pt x="58818" y="14843"/>
                    <a:pt x="58675" y="14960"/>
                  </a:cubicBezTo>
                  <a:cubicBezTo>
                    <a:pt x="58502" y="15106"/>
                    <a:pt x="58285" y="15267"/>
                    <a:pt x="58018" y="15440"/>
                  </a:cubicBezTo>
                  <a:cubicBezTo>
                    <a:pt x="59242" y="15080"/>
                    <a:pt x="60273" y="14817"/>
                    <a:pt x="61013" y="14663"/>
                  </a:cubicBezTo>
                  <a:cubicBezTo>
                    <a:pt x="61553" y="14551"/>
                    <a:pt x="61932" y="14494"/>
                    <a:pt x="62134" y="14494"/>
                  </a:cubicBezTo>
                  <a:cubicBezTo>
                    <a:pt x="62172" y="14494"/>
                    <a:pt x="62202" y="14494"/>
                    <a:pt x="62232" y="14502"/>
                  </a:cubicBezTo>
                  <a:cubicBezTo>
                    <a:pt x="62262" y="14506"/>
                    <a:pt x="62288" y="14513"/>
                    <a:pt x="62322" y="14543"/>
                  </a:cubicBezTo>
                  <a:cubicBezTo>
                    <a:pt x="62360" y="14581"/>
                    <a:pt x="62378" y="14633"/>
                    <a:pt x="62378" y="14682"/>
                  </a:cubicBezTo>
                  <a:cubicBezTo>
                    <a:pt x="62375" y="14780"/>
                    <a:pt x="62322" y="14858"/>
                    <a:pt x="62243" y="14945"/>
                  </a:cubicBezTo>
                  <a:cubicBezTo>
                    <a:pt x="62164" y="15031"/>
                    <a:pt x="62052" y="15121"/>
                    <a:pt x="61909" y="15226"/>
                  </a:cubicBezTo>
                  <a:cubicBezTo>
                    <a:pt x="61620" y="15432"/>
                    <a:pt x="61200" y="15680"/>
                    <a:pt x="60664" y="15969"/>
                  </a:cubicBezTo>
                  <a:cubicBezTo>
                    <a:pt x="59594" y="16543"/>
                    <a:pt x="58048" y="17278"/>
                    <a:pt x="56154" y="18141"/>
                  </a:cubicBezTo>
                  <a:cubicBezTo>
                    <a:pt x="52364" y="19871"/>
                    <a:pt x="47171" y="22107"/>
                    <a:pt x="41551" y="24591"/>
                  </a:cubicBezTo>
                  <a:cubicBezTo>
                    <a:pt x="41329" y="24689"/>
                    <a:pt x="41108" y="24786"/>
                    <a:pt x="40887" y="24884"/>
                  </a:cubicBezTo>
                  <a:cubicBezTo>
                    <a:pt x="40823" y="24955"/>
                    <a:pt x="40759" y="25026"/>
                    <a:pt x="40695" y="25098"/>
                  </a:cubicBezTo>
                  <a:cubicBezTo>
                    <a:pt x="40391" y="25443"/>
                    <a:pt x="40114" y="25788"/>
                    <a:pt x="39862" y="26129"/>
                  </a:cubicBezTo>
                  <a:cubicBezTo>
                    <a:pt x="42950" y="24797"/>
                    <a:pt x="45986" y="23522"/>
                    <a:pt x="48826" y="22336"/>
                  </a:cubicBezTo>
                  <a:cubicBezTo>
                    <a:pt x="53501" y="19282"/>
                    <a:pt x="59058" y="17117"/>
                    <a:pt x="62431" y="15946"/>
                  </a:cubicBezTo>
                  <a:cubicBezTo>
                    <a:pt x="64014" y="15395"/>
                    <a:pt x="65117" y="15065"/>
                    <a:pt x="65421" y="14963"/>
                  </a:cubicBezTo>
                  <a:cubicBezTo>
                    <a:pt x="65429" y="14960"/>
                    <a:pt x="65436" y="14960"/>
                    <a:pt x="65444" y="14956"/>
                  </a:cubicBezTo>
                  <a:lnTo>
                    <a:pt x="65444" y="14787"/>
                  </a:lnTo>
                  <a:lnTo>
                    <a:pt x="65601" y="14956"/>
                  </a:lnTo>
                  <a:cubicBezTo>
                    <a:pt x="65624" y="14978"/>
                    <a:pt x="65639" y="15016"/>
                    <a:pt x="65639" y="15050"/>
                  </a:cubicBezTo>
                  <a:cubicBezTo>
                    <a:pt x="65639" y="15102"/>
                    <a:pt x="65616" y="15136"/>
                    <a:pt x="65590" y="15170"/>
                  </a:cubicBezTo>
                  <a:cubicBezTo>
                    <a:pt x="65568" y="15203"/>
                    <a:pt x="65534" y="15237"/>
                    <a:pt x="65492" y="15271"/>
                  </a:cubicBezTo>
                  <a:cubicBezTo>
                    <a:pt x="65414" y="15339"/>
                    <a:pt x="65297" y="15414"/>
                    <a:pt x="65151" y="15500"/>
                  </a:cubicBezTo>
                  <a:cubicBezTo>
                    <a:pt x="64858" y="15676"/>
                    <a:pt x="64431" y="15894"/>
                    <a:pt x="63879" y="16157"/>
                  </a:cubicBezTo>
                  <a:cubicBezTo>
                    <a:pt x="62780" y="16674"/>
                    <a:pt x="61200" y="17361"/>
                    <a:pt x="59257" y="18183"/>
                  </a:cubicBezTo>
                  <a:cubicBezTo>
                    <a:pt x="56439" y="19372"/>
                    <a:pt x="52859" y="20843"/>
                    <a:pt x="48909" y="22494"/>
                  </a:cubicBezTo>
                  <a:cubicBezTo>
                    <a:pt x="48019" y="23075"/>
                    <a:pt x="47160" y="23687"/>
                    <a:pt x="46357" y="24332"/>
                  </a:cubicBezTo>
                  <a:cubicBezTo>
                    <a:pt x="55992" y="20415"/>
                    <a:pt x="64528" y="17226"/>
                    <a:pt x="67586" y="15931"/>
                  </a:cubicBezTo>
                  <a:cubicBezTo>
                    <a:pt x="68145" y="15695"/>
                    <a:pt x="68524" y="15519"/>
                    <a:pt x="68678" y="15421"/>
                  </a:cubicBezTo>
                  <a:cubicBezTo>
                    <a:pt x="68715" y="15399"/>
                    <a:pt x="68738" y="15380"/>
                    <a:pt x="68742" y="15376"/>
                  </a:cubicBezTo>
                  <a:lnTo>
                    <a:pt x="68742" y="15376"/>
                  </a:lnTo>
                  <a:lnTo>
                    <a:pt x="68764" y="15395"/>
                  </a:lnTo>
                  <a:lnTo>
                    <a:pt x="68738" y="15380"/>
                  </a:lnTo>
                  <a:lnTo>
                    <a:pt x="68794" y="15410"/>
                  </a:lnTo>
                  <a:lnTo>
                    <a:pt x="68798" y="15410"/>
                  </a:lnTo>
                  <a:lnTo>
                    <a:pt x="68877" y="15339"/>
                  </a:lnTo>
                  <a:cubicBezTo>
                    <a:pt x="68884" y="15342"/>
                    <a:pt x="68888" y="15350"/>
                    <a:pt x="68892" y="15357"/>
                  </a:cubicBezTo>
                  <a:cubicBezTo>
                    <a:pt x="68903" y="15376"/>
                    <a:pt x="68911" y="15399"/>
                    <a:pt x="68911" y="15417"/>
                  </a:cubicBezTo>
                  <a:cubicBezTo>
                    <a:pt x="68911" y="15451"/>
                    <a:pt x="68896" y="15477"/>
                    <a:pt x="68884" y="15496"/>
                  </a:cubicBezTo>
                  <a:cubicBezTo>
                    <a:pt x="68873" y="15515"/>
                    <a:pt x="68858" y="15534"/>
                    <a:pt x="68839" y="15549"/>
                  </a:cubicBezTo>
                  <a:cubicBezTo>
                    <a:pt x="68802" y="15579"/>
                    <a:pt x="68757" y="15612"/>
                    <a:pt x="68700" y="15646"/>
                  </a:cubicBezTo>
                  <a:cubicBezTo>
                    <a:pt x="68588" y="15714"/>
                    <a:pt x="68423" y="15796"/>
                    <a:pt x="68216" y="15894"/>
                  </a:cubicBezTo>
                  <a:cubicBezTo>
                    <a:pt x="67796" y="16089"/>
                    <a:pt x="67196" y="16344"/>
                    <a:pt x="66453" y="16659"/>
                  </a:cubicBezTo>
                  <a:cubicBezTo>
                    <a:pt x="64967" y="17286"/>
                    <a:pt x="62911" y="18145"/>
                    <a:pt x="60637" y="19218"/>
                  </a:cubicBezTo>
                  <a:cubicBezTo>
                    <a:pt x="59377" y="19815"/>
                    <a:pt x="58048" y="20479"/>
                    <a:pt x="56709" y="21203"/>
                  </a:cubicBezTo>
                  <a:cubicBezTo>
                    <a:pt x="58382" y="20576"/>
                    <a:pt x="59973" y="19991"/>
                    <a:pt x="61452" y="19451"/>
                  </a:cubicBezTo>
                  <a:cubicBezTo>
                    <a:pt x="67278" y="17327"/>
                    <a:pt x="71391" y="15916"/>
                    <a:pt x="71983" y="15695"/>
                  </a:cubicBezTo>
                  <a:cubicBezTo>
                    <a:pt x="71991" y="15695"/>
                    <a:pt x="71998" y="15691"/>
                    <a:pt x="72002" y="15691"/>
                  </a:cubicBezTo>
                  <a:lnTo>
                    <a:pt x="72002" y="15511"/>
                  </a:lnTo>
                  <a:lnTo>
                    <a:pt x="72156" y="15691"/>
                  </a:lnTo>
                  <a:cubicBezTo>
                    <a:pt x="72186" y="15725"/>
                    <a:pt x="72205" y="15770"/>
                    <a:pt x="72201" y="15815"/>
                  </a:cubicBezTo>
                  <a:cubicBezTo>
                    <a:pt x="72201" y="15875"/>
                    <a:pt x="72179" y="15924"/>
                    <a:pt x="72145" y="15973"/>
                  </a:cubicBezTo>
                  <a:cubicBezTo>
                    <a:pt x="72111" y="16021"/>
                    <a:pt x="72066" y="16070"/>
                    <a:pt x="72010" y="16123"/>
                  </a:cubicBezTo>
                  <a:cubicBezTo>
                    <a:pt x="71897" y="16224"/>
                    <a:pt x="71732" y="16337"/>
                    <a:pt x="71526" y="16464"/>
                  </a:cubicBezTo>
                  <a:cubicBezTo>
                    <a:pt x="71113" y="16719"/>
                    <a:pt x="70520" y="17034"/>
                    <a:pt x="69785" y="17402"/>
                  </a:cubicBezTo>
                  <a:cubicBezTo>
                    <a:pt x="69477" y="17560"/>
                    <a:pt x="69147" y="17725"/>
                    <a:pt x="68790" y="17897"/>
                  </a:cubicBezTo>
                  <a:cubicBezTo>
                    <a:pt x="71908" y="16881"/>
                    <a:pt x="74122" y="16217"/>
                    <a:pt x="74974" y="16025"/>
                  </a:cubicBezTo>
                  <a:cubicBezTo>
                    <a:pt x="75143" y="15988"/>
                    <a:pt x="75255" y="15965"/>
                    <a:pt x="75330" y="15965"/>
                  </a:cubicBezTo>
                  <a:lnTo>
                    <a:pt x="75375" y="15969"/>
                  </a:lnTo>
                  <a:cubicBezTo>
                    <a:pt x="75390" y="15973"/>
                    <a:pt x="75413" y="15980"/>
                    <a:pt x="75435" y="16006"/>
                  </a:cubicBezTo>
                  <a:lnTo>
                    <a:pt x="75368" y="16059"/>
                  </a:lnTo>
                  <a:lnTo>
                    <a:pt x="75435" y="16006"/>
                  </a:lnTo>
                  <a:cubicBezTo>
                    <a:pt x="75480" y="16063"/>
                    <a:pt x="75507" y="16134"/>
                    <a:pt x="75507" y="16205"/>
                  </a:cubicBezTo>
                  <a:cubicBezTo>
                    <a:pt x="75507" y="16333"/>
                    <a:pt x="75435" y="16457"/>
                    <a:pt x="75327" y="16592"/>
                  </a:cubicBezTo>
                  <a:cubicBezTo>
                    <a:pt x="75218" y="16716"/>
                    <a:pt x="75071" y="16854"/>
                    <a:pt x="74884" y="17001"/>
                  </a:cubicBezTo>
                  <a:cubicBezTo>
                    <a:pt x="75773" y="16761"/>
                    <a:pt x="76527" y="16569"/>
                    <a:pt x="77120" y="16438"/>
                  </a:cubicBezTo>
                  <a:cubicBezTo>
                    <a:pt x="77762" y="16299"/>
                    <a:pt x="78212" y="16224"/>
                    <a:pt x="78467" y="16224"/>
                  </a:cubicBezTo>
                  <a:cubicBezTo>
                    <a:pt x="78519" y="16224"/>
                    <a:pt x="78565" y="16224"/>
                    <a:pt x="78602" y="16235"/>
                  </a:cubicBezTo>
                  <a:cubicBezTo>
                    <a:pt x="78643" y="16243"/>
                    <a:pt x="78681" y="16254"/>
                    <a:pt x="78715" y="16292"/>
                  </a:cubicBezTo>
                  <a:lnTo>
                    <a:pt x="78715" y="16292"/>
                  </a:lnTo>
                  <a:cubicBezTo>
                    <a:pt x="78790" y="16378"/>
                    <a:pt x="78827" y="16487"/>
                    <a:pt x="78827" y="16595"/>
                  </a:cubicBezTo>
                  <a:cubicBezTo>
                    <a:pt x="78827" y="16682"/>
                    <a:pt x="78805" y="16768"/>
                    <a:pt x="78767" y="16854"/>
                  </a:cubicBezTo>
                  <a:cubicBezTo>
                    <a:pt x="80043" y="16577"/>
                    <a:pt x="80977" y="16430"/>
                    <a:pt x="81502" y="16430"/>
                  </a:cubicBezTo>
                  <a:cubicBezTo>
                    <a:pt x="81622" y="16430"/>
                    <a:pt x="81720" y="16438"/>
                    <a:pt x="81802" y="16453"/>
                  </a:cubicBezTo>
                  <a:cubicBezTo>
                    <a:pt x="81881" y="16472"/>
                    <a:pt x="81949" y="16498"/>
                    <a:pt x="81998" y="16550"/>
                  </a:cubicBezTo>
                  <a:cubicBezTo>
                    <a:pt x="82073" y="16637"/>
                    <a:pt x="82121" y="16734"/>
                    <a:pt x="82144" y="16839"/>
                  </a:cubicBezTo>
                  <a:cubicBezTo>
                    <a:pt x="83127" y="16674"/>
                    <a:pt x="83904" y="16584"/>
                    <a:pt x="84440" y="16584"/>
                  </a:cubicBezTo>
                  <a:cubicBezTo>
                    <a:pt x="84654" y="16584"/>
                    <a:pt x="84830" y="16599"/>
                    <a:pt x="84969" y="16629"/>
                  </a:cubicBezTo>
                  <a:cubicBezTo>
                    <a:pt x="85108" y="16659"/>
                    <a:pt x="85217" y="16701"/>
                    <a:pt x="85284" y="16783"/>
                  </a:cubicBezTo>
                  <a:cubicBezTo>
                    <a:pt x="85303" y="16802"/>
                    <a:pt x="85322" y="16824"/>
                    <a:pt x="85337" y="16847"/>
                  </a:cubicBezTo>
                  <a:cubicBezTo>
                    <a:pt x="86114" y="16746"/>
                    <a:pt x="86770" y="16693"/>
                    <a:pt x="87284" y="16693"/>
                  </a:cubicBezTo>
                  <a:cubicBezTo>
                    <a:pt x="87614" y="16693"/>
                    <a:pt x="87888" y="16716"/>
                    <a:pt x="88106" y="16761"/>
                  </a:cubicBezTo>
                  <a:cubicBezTo>
                    <a:pt x="88211" y="16783"/>
                    <a:pt x="88301" y="16809"/>
                    <a:pt x="88380" y="16847"/>
                  </a:cubicBezTo>
                  <a:cubicBezTo>
                    <a:pt x="89006" y="16787"/>
                    <a:pt x="89562" y="16757"/>
                    <a:pt x="90034" y="16757"/>
                  </a:cubicBezTo>
                  <a:cubicBezTo>
                    <a:pt x="90473" y="16757"/>
                    <a:pt x="90841" y="16783"/>
                    <a:pt x="91138" y="16836"/>
                  </a:cubicBezTo>
                  <a:cubicBezTo>
                    <a:pt x="91708" y="16794"/>
                    <a:pt x="92226" y="16772"/>
                    <a:pt x="92691" y="16772"/>
                  </a:cubicBezTo>
                  <a:cubicBezTo>
                    <a:pt x="92740" y="16772"/>
                    <a:pt x="92785" y="16772"/>
                    <a:pt x="92833" y="16772"/>
                  </a:cubicBezTo>
                  <a:cubicBezTo>
                    <a:pt x="93100" y="16704"/>
                    <a:pt x="93366" y="16637"/>
                    <a:pt x="93636" y="16569"/>
                  </a:cubicBezTo>
                  <a:cubicBezTo>
                    <a:pt x="93839" y="16517"/>
                    <a:pt x="94045" y="16460"/>
                    <a:pt x="94248" y="16408"/>
                  </a:cubicBezTo>
                  <a:cubicBezTo>
                    <a:pt x="94664" y="16299"/>
                    <a:pt x="95085" y="16194"/>
                    <a:pt x="95505" y="16089"/>
                  </a:cubicBezTo>
                  <a:cubicBezTo>
                    <a:pt x="96154" y="15916"/>
                    <a:pt x="96807" y="15748"/>
                    <a:pt x="97463" y="15586"/>
                  </a:cubicBezTo>
                  <a:cubicBezTo>
                    <a:pt x="98116" y="15414"/>
                    <a:pt x="98773" y="15245"/>
                    <a:pt x="99433" y="15080"/>
                  </a:cubicBezTo>
                  <a:cubicBezTo>
                    <a:pt x="100094" y="14907"/>
                    <a:pt x="100761" y="14734"/>
                    <a:pt x="101433" y="14569"/>
                  </a:cubicBezTo>
                  <a:cubicBezTo>
                    <a:pt x="102105" y="14393"/>
                    <a:pt x="102780" y="14220"/>
                    <a:pt x="103459" y="14052"/>
                  </a:cubicBezTo>
                  <a:cubicBezTo>
                    <a:pt x="104138" y="13875"/>
                    <a:pt x="104821" y="13699"/>
                    <a:pt x="105508" y="13530"/>
                  </a:cubicBezTo>
                  <a:cubicBezTo>
                    <a:pt x="106194" y="13350"/>
                    <a:pt x="106881" y="13177"/>
                    <a:pt x="107575" y="13005"/>
                  </a:cubicBezTo>
                  <a:cubicBezTo>
                    <a:pt x="108269" y="12825"/>
                    <a:pt x="108963" y="12648"/>
                    <a:pt x="109665" y="12480"/>
                  </a:cubicBezTo>
                  <a:cubicBezTo>
                    <a:pt x="110359" y="12296"/>
                    <a:pt x="111061" y="12119"/>
                    <a:pt x="111762" y="11951"/>
                  </a:cubicBezTo>
                  <a:cubicBezTo>
                    <a:pt x="112464" y="11767"/>
                    <a:pt x="113169" y="11590"/>
                    <a:pt x="113879" y="11418"/>
                  </a:cubicBezTo>
                  <a:cubicBezTo>
                    <a:pt x="114580" y="11234"/>
                    <a:pt x="115289" y="11058"/>
                    <a:pt x="116002" y="10885"/>
                  </a:cubicBezTo>
                  <a:cubicBezTo>
                    <a:pt x="116711" y="10701"/>
                    <a:pt x="117424" y="10521"/>
                    <a:pt x="118145" y="10345"/>
                  </a:cubicBezTo>
                  <a:cubicBezTo>
                    <a:pt x="118857" y="10161"/>
                    <a:pt x="119570" y="9984"/>
                    <a:pt x="120294" y="9808"/>
                  </a:cubicBezTo>
                  <a:cubicBezTo>
                    <a:pt x="121007" y="9624"/>
                    <a:pt x="121728" y="9444"/>
                    <a:pt x="122452" y="9272"/>
                  </a:cubicBezTo>
                  <a:cubicBezTo>
                    <a:pt x="123172" y="9084"/>
                    <a:pt x="123889" y="8908"/>
                    <a:pt x="124617" y="8731"/>
                  </a:cubicBezTo>
                  <a:cubicBezTo>
                    <a:pt x="125337" y="8547"/>
                    <a:pt x="126061" y="8367"/>
                    <a:pt x="126789" y="8191"/>
                  </a:cubicBezTo>
                  <a:cubicBezTo>
                    <a:pt x="127176" y="8093"/>
                    <a:pt x="127562" y="7996"/>
                    <a:pt x="127949" y="7898"/>
                  </a:cubicBezTo>
                  <a:cubicBezTo>
                    <a:pt x="129078" y="7598"/>
                    <a:pt x="130219" y="7313"/>
                    <a:pt x="131367" y="7039"/>
                  </a:cubicBezTo>
                  <a:cubicBezTo>
                    <a:pt x="131933" y="6897"/>
                    <a:pt x="132500" y="6754"/>
                    <a:pt x="133070" y="6619"/>
                  </a:cubicBezTo>
                  <a:cubicBezTo>
                    <a:pt x="133997" y="6379"/>
                    <a:pt x="134935" y="6146"/>
                    <a:pt x="135873" y="5925"/>
                  </a:cubicBezTo>
                  <a:cubicBezTo>
                    <a:pt x="136604" y="5741"/>
                    <a:pt x="137336" y="5561"/>
                    <a:pt x="138075" y="5388"/>
                  </a:cubicBezTo>
                  <a:cubicBezTo>
                    <a:pt x="138803" y="5204"/>
                    <a:pt x="139535" y="5024"/>
                    <a:pt x="140266" y="4852"/>
                  </a:cubicBezTo>
                  <a:cubicBezTo>
                    <a:pt x="141002" y="4668"/>
                    <a:pt x="141737" y="4488"/>
                    <a:pt x="142476" y="4315"/>
                  </a:cubicBezTo>
                  <a:cubicBezTo>
                    <a:pt x="153916" y="1422"/>
                    <a:pt x="166249" y="0"/>
                    <a:pt x="178409" y="0"/>
                  </a:cubicBezTo>
                  <a:cubicBezTo>
                    <a:pt x="206752" y="0"/>
                    <a:pt x="234172" y="7722"/>
                    <a:pt x="247225" y="22569"/>
                  </a:cubicBezTo>
                  <a:cubicBezTo>
                    <a:pt x="252970" y="29108"/>
                    <a:pt x="255521" y="36631"/>
                    <a:pt x="255577" y="44398"/>
                  </a:cubicBezTo>
                  <a:cubicBezTo>
                    <a:pt x="255574" y="61788"/>
                    <a:pt x="242516" y="80394"/>
                    <a:pt x="222443" y="91966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3"/>
            <p:cNvSpPr/>
            <p:nvPr/>
          </p:nvSpPr>
          <p:spPr>
            <a:xfrm rot="-5400000" flipH="1">
              <a:off x="-4842636" y="-1528599"/>
              <a:ext cx="7823243" cy="3288494"/>
            </a:xfrm>
            <a:custGeom>
              <a:avLst/>
              <a:gdLst/>
              <a:ahLst/>
              <a:cxnLst/>
              <a:rect l="l" t="t" r="r" b="b"/>
              <a:pathLst>
                <a:path w="255578" h="107432" extrusionOk="0">
                  <a:moveTo>
                    <a:pt x="121915" y="18100"/>
                  </a:moveTo>
                  <a:lnTo>
                    <a:pt x="121915" y="18100"/>
                  </a:lnTo>
                  <a:close/>
                  <a:moveTo>
                    <a:pt x="247188" y="22602"/>
                  </a:moveTo>
                  <a:cubicBezTo>
                    <a:pt x="234153" y="7771"/>
                    <a:pt x="206741" y="45"/>
                    <a:pt x="178409" y="49"/>
                  </a:cubicBezTo>
                  <a:cubicBezTo>
                    <a:pt x="167198" y="49"/>
                    <a:pt x="155841" y="1257"/>
                    <a:pt x="145174" y="3711"/>
                  </a:cubicBezTo>
                  <a:cubicBezTo>
                    <a:pt x="155226" y="1576"/>
                    <a:pt x="165833" y="522"/>
                    <a:pt x="176308" y="522"/>
                  </a:cubicBezTo>
                  <a:cubicBezTo>
                    <a:pt x="204148" y="522"/>
                    <a:pt x="231009" y="7973"/>
                    <a:pt x="243691" y="22404"/>
                  </a:cubicBezTo>
                  <a:cubicBezTo>
                    <a:pt x="249285" y="28771"/>
                    <a:pt x="251818" y="36095"/>
                    <a:pt x="251818" y="43662"/>
                  </a:cubicBezTo>
                  <a:cubicBezTo>
                    <a:pt x="251818" y="60809"/>
                    <a:pt x="238821" y="79220"/>
                    <a:pt x="218969" y="90709"/>
                  </a:cubicBezTo>
                  <a:cubicBezTo>
                    <a:pt x="202201" y="100415"/>
                    <a:pt x="178905" y="106114"/>
                    <a:pt x="156363" y="106114"/>
                  </a:cubicBezTo>
                  <a:cubicBezTo>
                    <a:pt x="138642" y="106114"/>
                    <a:pt x="121390" y="102595"/>
                    <a:pt x="108130" y="94727"/>
                  </a:cubicBezTo>
                  <a:cubicBezTo>
                    <a:pt x="121870" y="103484"/>
                    <a:pt x="140251" y="107386"/>
                    <a:pt x="159120" y="107386"/>
                  </a:cubicBezTo>
                  <a:cubicBezTo>
                    <a:pt x="181963" y="107386"/>
                    <a:pt x="205522" y="101664"/>
                    <a:pt x="222421" y="91924"/>
                  </a:cubicBezTo>
                  <a:cubicBezTo>
                    <a:pt x="242483" y="80361"/>
                    <a:pt x="255528" y="61762"/>
                    <a:pt x="255528" y="44398"/>
                  </a:cubicBezTo>
                  <a:cubicBezTo>
                    <a:pt x="255528" y="36642"/>
                    <a:pt x="252928" y="29135"/>
                    <a:pt x="247188" y="22602"/>
                  </a:cubicBezTo>
                  <a:moveTo>
                    <a:pt x="174218" y="1040"/>
                  </a:moveTo>
                  <a:cubicBezTo>
                    <a:pt x="201552" y="1043"/>
                    <a:pt x="227842" y="8229"/>
                    <a:pt x="240156" y="22242"/>
                  </a:cubicBezTo>
                  <a:cubicBezTo>
                    <a:pt x="245601" y="28433"/>
                    <a:pt x="248062" y="35558"/>
                    <a:pt x="248062" y="42931"/>
                  </a:cubicBezTo>
                  <a:cubicBezTo>
                    <a:pt x="248062" y="59833"/>
                    <a:pt x="235125" y="78049"/>
                    <a:pt x="215494" y="89455"/>
                  </a:cubicBezTo>
                  <a:cubicBezTo>
                    <a:pt x="198869" y="99121"/>
                    <a:pt x="175843" y="104801"/>
                    <a:pt x="153605" y="104801"/>
                  </a:cubicBezTo>
                  <a:cubicBezTo>
                    <a:pt x="136394" y="104801"/>
                    <a:pt x="119653" y="101398"/>
                    <a:pt x="106716" y="93800"/>
                  </a:cubicBezTo>
                  <a:cubicBezTo>
                    <a:pt x="106753" y="93827"/>
                    <a:pt x="106795" y="93853"/>
                    <a:pt x="106832" y="93879"/>
                  </a:cubicBezTo>
                  <a:cubicBezTo>
                    <a:pt x="120246" y="102306"/>
                    <a:pt x="138053" y="106066"/>
                    <a:pt x="156363" y="106066"/>
                  </a:cubicBezTo>
                  <a:cubicBezTo>
                    <a:pt x="178897" y="106066"/>
                    <a:pt x="202186" y="100366"/>
                    <a:pt x="218943" y="90667"/>
                  </a:cubicBezTo>
                  <a:cubicBezTo>
                    <a:pt x="238783" y="79186"/>
                    <a:pt x="251769" y="60783"/>
                    <a:pt x="251769" y="43662"/>
                  </a:cubicBezTo>
                  <a:cubicBezTo>
                    <a:pt x="251769" y="36106"/>
                    <a:pt x="249240" y="28797"/>
                    <a:pt x="243653" y="22437"/>
                  </a:cubicBezTo>
                  <a:cubicBezTo>
                    <a:pt x="230990" y="8026"/>
                    <a:pt x="204137" y="571"/>
                    <a:pt x="176308" y="571"/>
                  </a:cubicBezTo>
                  <a:cubicBezTo>
                    <a:pt x="165116" y="571"/>
                    <a:pt x="153774" y="1775"/>
                    <a:pt x="143125" y="4218"/>
                  </a:cubicBezTo>
                  <a:cubicBezTo>
                    <a:pt x="153158" y="2094"/>
                    <a:pt x="163765" y="1040"/>
                    <a:pt x="174218" y="1040"/>
                  </a:cubicBezTo>
                  <a:moveTo>
                    <a:pt x="141261" y="4679"/>
                  </a:moveTo>
                  <a:cubicBezTo>
                    <a:pt x="141242" y="4683"/>
                    <a:pt x="141223" y="4687"/>
                    <a:pt x="141204" y="4694"/>
                  </a:cubicBezTo>
                  <a:cubicBezTo>
                    <a:pt x="151196" y="2597"/>
                    <a:pt x="161754" y="1557"/>
                    <a:pt x="172147" y="1557"/>
                  </a:cubicBezTo>
                  <a:cubicBezTo>
                    <a:pt x="198967" y="1557"/>
                    <a:pt x="224679" y="8484"/>
                    <a:pt x="236626" y="22077"/>
                  </a:cubicBezTo>
                  <a:cubicBezTo>
                    <a:pt x="241920" y="28099"/>
                    <a:pt x="244310" y="35022"/>
                    <a:pt x="244310" y="42199"/>
                  </a:cubicBezTo>
                  <a:cubicBezTo>
                    <a:pt x="244310" y="58858"/>
                    <a:pt x="231433" y="76879"/>
                    <a:pt x="212024" y="88206"/>
                  </a:cubicBezTo>
                  <a:cubicBezTo>
                    <a:pt x="195541" y="97826"/>
                    <a:pt x="172785" y="103488"/>
                    <a:pt x="150855" y="103488"/>
                  </a:cubicBezTo>
                  <a:cubicBezTo>
                    <a:pt x="134335" y="103488"/>
                    <a:pt x="118283" y="100276"/>
                    <a:pt x="105733" y="93117"/>
                  </a:cubicBezTo>
                  <a:cubicBezTo>
                    <a:pt x="105838" y="93192"/>
                    <a:pt x="105947" y="93268"/>
                    <a:pt x="106052" y="93343"/>
                  </a:cubicBezTo>
                  <a:cubicBezTo>
                    <a:pt x="119068" y="101222"/>
                    <a:pt x="136094" y="104749"/>
                    <a:pt x="153605" y="104749"/>
                  </a:cubicBezTo>
                  <a:cubicBezTo>
                    <a:pt x="175836" y="104749"/>
                    <a:pt x="198854" y="99068"/>
                    <a:pt x="215468" y="89410"/>
                  </a:cubicBezTo>
                  <a:cubicBezTo>
                    <a:pt x="235087" y="78012"/>
                    <a:pt x="248013" y="59803"/>
                    <a:pt x="248009" y="42931"/>
                  </a:cubicBezTo>
                  <a:cubicBezTo>
                    <a:pt x="248009" y="35569"/>
                    <a:pt x="245552" y="28459"/>
                    <a:pt x="240119" y="22276"/>
                  </a:cubicBezTo>
                  <a:cubicBezTo>
                    <a:pt x="227824" y="8281"/>
                    <a:pt x="201544" y="1092"/>
                    <a:pt x="174218" y="1092"/>
                  </a:cubicBezTo>
                  <a:cubicBezTo>
                    <a:pt x="163116" y="1092"/>
                    <a:pt x="151841" y="2282"/>
                    <a:pt x="141261" y="4679"/>
                  </a:cubicBezTo>
                  <a:close/>
                  <a:moveTo>
                    <a:pt x="140184" y="4968"/>
                  </a:moveTo>
                  <a:cubicBezTo>
                    <a:pt x="140094" y="4991"/>
                    <a:pt x="140008" y="5017"/>
                    <a:pt x="139918" y="5039"/>
                  </a:cubicBezTo>
                  <a:cubicBezTo>
                    <a:pt x="149680" y="3058"/>
                    <a:pt x="159972" y="2072"/>
                    <a:pt x="170087" y="2072"/>
                  </a:cubicBezTo>
                  <a:cubicBezTo>
                    <a:pt x="196393" y="2072"/>
                    <a:pt x="221516" y="8735"/>
                    <a:pt x="233099" y="21916"/>
                  </a:cubicBezTo>
                  <a:cubicBezTo>
                    <a:pt x="238239" y="27765"/>
                    <a:pt x="240562" y="34493"/>
                    <a:pt x="240562" y="41475"/>
                  </a:cubicBezTo>
                  <a:cubicBezTo>
                    <a:pt x="240558" y="57886"/>
                    <a:pt x="227741" y="75708"/>
                    <a:pt x="208549" y="86953"/>
                  </a:cubicBezTo>
                  <a:cubicBezTo>
                    <a:pt x="192209" y="96536"/>
                    <a:pt x="169731" y="102179"/>
                    <a:pt x="148112" y="102179"/>
                  </a:cubicBezTo>
                  <a:cubicBezTo>
                    <a:pt x="132327" y="102179"/>
                    <a:pt x="117004" y="99169"/>
                    <a:pt x="104862" y="92487"/>
                  </a:cubicBezTo>
                  <a:cubicBezTo>
                    <a:pt x="105001" y="92588"/>
                    <a:pt x="105140" y="92693"/>
                    <a:pt x="105279" y="92795"/>
                  </a:cubicBezTo>
                  <a:cubicBezTo>
                    <a:pt x="117889" y="100137"/>
                    <a:pt x="134132" y="103432"/>
                    <a:pt x="150855" y="103432"/>
                  </a:cubicBezTo>
                  <a:cubicBezTo>
                    <a:pt x="172778" y="103432"/>
                    <a:pt x="195522" y="97774"/>
                    <a:pt x="211994" y="88157"/>
                  </a:cubicBezTo>
                  <a:cubicBezTo>
                    <a:pt x="231392" y="76838"/>
                    <a:pt x="244257" y="58828"/>
                    <a:pt x="244257" y="42199"/>
                  </a:cubicBezTo>
                  <a:cubicBezTo>
                    <a:pt x="244257" y="35037"/>
                    <a:pt x="241867" y="28125"/>
                    <a:pt x="236585" y="22115"/>
                  </a:cubicBezTo>
                  <a:cubicBezTo>
                    <a:pt x="224661" y="8540"/>
                    <a:pt x="198959" y="1614"/>
                    <a:pt x="172147" y="1614"/>
                  </a:cubicBezTo>
                  <a:cubicBezTo>
                    <a:pt x="161398" y="1614"/>
                    <a:pt x="150472" y="2724"/>
                    <a:pt x="140184" y="4968"/>
                  </a:cubicBezTo>
                  <a:close/>
                  <a:moveTo>
                    <a:pt x="139058" y="5216"/>
                  </a:moveTo>
                  <a:lnTo>
                    <a:pt x="139058" y="5216"/>
                  </a:lnTo>
                  <a:cubicBezTo>
                    <a:pt x="139118" y="5204"/>
                    <a:pt x="139182" y="5193"/>
                    <a:pt x="139242" y="5178"/>
                  </a:cubicBezTo>
                  <a:cubicBezTo>
                    <a:pt x="139261" y="5174"/>
                    <a:pt x="139280" y="5167"/>
                    <a:pt x="139302" y="5163"/>
                  </a:cubicBezTo>
                  <a:cubicBezTo>
                    <a:pt x="139220" y="5182"/>
                    <a:pt x="139141" y="5197"/>
                    <a:pt x="139058" y="5216"/>
                  </a:cubicBezTo>
                  <a:close/>
                  <a:moveTo>
                    <a:pt x="168039" y="2597"/>
                  </a:moveTo>
                  <a:cubicBezTo>
                    <a:pt x="193815" y="2597"/>
                    <a:pt x="218346" y="9005"/>
                    <a:pt x="229561" y="21769"/>
                  </a:cubicBezTo>
                  <a:cubicBezTo>
                    <a:pt x="234551" y="27450"/>
                    <a:pt x="236802" y="33978"/>
                    <a:pt x="236802" y="40766"/>
                  </a:cubicBezTo>
                  <a:cubicBezTo>
                    <a:pt x="236802" y="56926"/>
                    <a:pt x="224038" y="74553"/>
                    <a:pt x="205071" y="85719"/>
                  </a:cubicBezTo>
                  <a:cubicBezTo>
                    <a:pt x="188881" y="95252"/>
                    <a:pt x="166711" y="100858"/>
                    <a:pt x="145425" y="100858"/>
                  </a:cubicBezTo>
                  <a:cubicBezTo>
                    <a:pt x="130376" y="100858"/>
                    <a:pt x="115766" y="98055"/>
                    <a:pt x="104026" y="91861"/>
                  </a:cubicBezTo>
                  <a:cubicBezTo>
                    <a:pt x="104187" y="91984"/>
                    <a:pt x="104352" y="92108"/>
                    <a:pt x="104513" y="92228"/>
                  </a:cubicBezTo>
                  <a:cubicBezTo>
                    <a:pt x="116704" y="99053"/>
                    <a:pt x="132170" y="102122"/>
                    <a:pt x="148112" y="102122"/>
                  </a:cubicBezTo>
                  <a:cubicBezTo>
                    <a:pt x="169720" y="102122"/>
                    <a:pt x="192191" y="96479"/>
                    <a:pt x="208523" y="86904"/>
                  </a:cubicBezTo>
                  <a:cubicBezTo>
                    <a:pt x="227700" y="75667"/>
                    <a:pt x="240502" y="57852"/>
                    <a:pt x="240502" y="41475"/>
                  </a:cubicBezTo>
                  <a:cubicBezTo>
                    <a:pt x="240502" y="34504"/>
                    <a:pt x="238187" y="27795"/>
                    <a:pt x="233054" y="21953"/>
                  </a:cubicBezTo>
                  <a:cubicBezTo>
                    <a:pt x="221494" y="8795"/>
                    <a:pt x="196382" y="2128"/>
                    <a:pt x="170087" y="2128"/>
                  </a:cubicBezTo>
                  <a:cubicBezTo>
                    <a:pt x="159694" y="2128"/>
                    <a:pt x="149114" y="3171"/>
                    <a:pt x="139115" y="5264"/>
                  </a:cubicBezTo>
                  <a:cubicBezTo>
                    <a:pt x="138946" y="5313"/>
                    <a:pt x="138773" y="5362"/>
                    <a:pt x="138601" y="5411"/>
                  </a:cubicBezTo>
                  <a:cubicBezTo>
                    <a:pt x="148149" y="3535"/>
                    <a:pt x="158182" y="2597"/>
                    <a:pt x="168039" y="2597"/>
                  </a:cubicBezTo>
                  <a:close/>
                  <a:moveTo>
                    <a:pt x="137985" y="5505"/>
                  </a:moveTo>
                  <a:cubicBezTo>
                    <a:pt x="137858" y="5542"/>
                    <a:pt x="137726" y="5576"/>
                    <a:pt x="137599" y="5610"/>
                  </a:cubicBezTo>
                  <a:cubicBezTo>
                    <a:pt x="137753" y="5580"/>
                    <a:pt x="137910" y="5550"/>
                    <a:pt x="138064" y="5516"/>
                  </a:cubicBezTo>
                  <a:cubicBezTo>
                    <a:pt x="138192" y="5478"/>
                    <a:pt x="138323" y="5441"/>
                    <a:pt x="138450" y="5403"/>
                  </a:cubicBezTo>
                  <a:cubicBezTo>
                    <a:pt x="138297" y="5437"/>
                    <a:pt x="138139" y="5471"/>
                    <a:pt x="137985" y="5505"/>
                  </a:cubicBezTo>
                  <a:close/>
                  <a:moveTo>
                    <a:pt x="166009" y="3107"/>
                  </a:moveTo>
                  <a:cubicBezTo>
                    <a:pt x="191256" y="3107"/>
                    <a:pt x="215179" y="9264"/>
                    <a:pt x="226034" y="21616"/>
                  </a:cubicBezTo>
                  <a:cubicBezTo>
                    <a:pt x="230874" y="27124"/>
                    <a:pt x="233058" y="33457"/>
                    <a:pt x="233058" y="40049"/>
                  </a:cubicBezTo>
                  <a:cubicBezTo>
                    <a:pt x="233054" y="55961"/>
                    <a:pt x="220350" y="73389"/>
                    <a:pt x="201601" y="84473"/>
                  </a:cubicBezTo>
                  <a:cubicBezTo>
                    <a:pt x="185557" y="93969"/>
                    <a:pt x="163668" y="99552"/>
                    <a:pt x="142698" y="99552"/>
                  </a:cubicBezTo>
                  <a:cubicBezTo>
                    <a:pt x="128403" y="99552"/>
                    <a:pt x="114531" y="96956"/>
                    <a:pt x="103227" y="91234"/>
                  </a:cubicBezTo>
                  <a:cubicBezTo>
                    <a:pt x="103399" y="91369"/>
                    <a:pt x="103572" y="91508"/>
                    <a:pt x="103744" y="91643"/>
                  </a:cubicBezTo>
                  <a:cubicBezTo>
                    <a:pt x="115526" y="97950"/>
                    <a:pt x="130249" y="100798"/>
                    <a:pt x="145425" y="100798"/>
                  </a:cubicBezTo>
                  <a:cubicBezTo>
                    <a:pt x="166703" y="100798"/>
                    <a:pt x="188863" y="95196"/>
                    <a:pt x="205041" y="85666"/>
                  </a:cubicBezTo>
                  <a:cubicBezTo>
                    <a:pt x="223940" y="74511"/>
                    <a:pt x="236742" y="56896"/>
                    <a:pt x="236742" y="40766"/>
                  </a:cubicBezTo>
                  <a:cubicBezTo>
                    <a:pt x="236742" y="33990"/>
                    <a:pt x="234495" y="27476"/>
                    <a:pt x="229516" y="21811"/>
                  </a:cubicBezTo>
                  <a:cubicBezTo>
                    <a:pt x="218323" y="9069"/>
                    <a:pt x="193808" y="2657"/>
                    <a:pt x="168039" y="2657"/>
                  </a:cubicBezTo>
                  <a:cubicBezTo>
                    <a:pt x="157953" y="2657"/>
                    <a:pt x="147680" y="3636"/>
                    <a:pt x="137936" y="5602"/>
                  </a:cubicBezTo>
                  <a:cubicBezTo>
                    <a:pt x="137779" y="5651"/>
                    <a:pt x="137629" y="5696"/>
                    <a:pt x="137471" y="5741"/>
                  </a:cubicBezTo>
                  <a:cubicBezTo>
                    <a:pt x="146750" y="3985"/>
                    <a:pt x="156475" y="3107"/>
                    <a:pt x="166009" y="3107"/>
                  </a:cubicBezTo>
                  <a:moveTo>
                    <a:pt x="136766" y="5846"/>
                  </a:moveTo>
                  <a:cubicBezTo>
                    <a:pt x="136646" y="5880"/>
                    <a:pt x="136533" y="5914"/>
                    <a:pt x="136417" y="5944"/>
                  </a:cubicBezTo>
                  <a:cubicBezTo>
                    <a:pt x="136616" y="5906"/>
                    <a:pt x="136818" y="5865"/>
                    <a:pt x="137021" y="5827"/>
                  </a:cubicBezTo>
                  <a:cubicBezTo>
                    <a:pt x="137149" y="5790"/>
                    <a:pt x="137276" y="5752"/>
                    <a:pt x="137404" y="5711"/>
                  </a:cubicBezTo>
                  <a:cubicBezTo>
                    <a:pt x="137190" y="5756"/>
                    <a:pt x="136976" y="5801"/>
                    <a:pt x="136766" y="5846"/>
                  </a:cubicBezTo>
                  <a:close/>
                  <a:moveTo>
                    <a:pt x="136863" y="5756"/>
                  </a:moveTo>
                  <a:cubicBezTo>
                    <a:pt x="136807" y="5771"/>
                    <a:pt x="136755" y="5782"/>
                    <a:pt x="136702" y="5797"/>
                  </a:cubicBezTo>
                  <a:cubicBezTo>
                    <a:pt x="136766" y="5786"/>
                    <a:pt x="136830" y="5771"/>
                    <a:pt x="136890" y="5760"/>
                  </a:cubicBezTo>
                  <a:cubicBezTo>
                    <a:pt x="136946" y="5741"/>
                    <a:pt x="136998" y="5726"/>
                    <a:pt x="137051" y="5711"/>
                  </a:cubicBezTo>
                  <a:cubicBezTo>
                    <a:pt x="136987" y="5726"/>
                    <a:pt x="136923" y="5741"/>
                    <a:pt x="136863" y="5756"/>
                  </a:cubicBezTo>
                  <a:close/>
                  <a:moveTo>
                    <a:pt x="135584" y="6101"/>
                  </a:moveTo>
                  <a:cubicBezTo>
                    <a:pt x="135528" y="6116"/>
                    <a:pt x="135471" y="6131"/>
                    <a:pt x="135419" y="6146"/>
                  </a:cubicBezTo>
                  <a:cubicBezTo>
                    <a:pt x="135561" y="6116"/>
                    <a:pt x="135704" y="6086"/>
                    <a:pt x="135847" y="6060"/>
                  </a:cubicBezTo>
                  <a:cubicBezTo>
                    <a:pt x="135918" y="6037"/>
                    <a:pt x="135993" y="6015"/>
                    <a:pt x="136064" y="5996"/>
                  </a:cubicBezTo>
                  <a:cubicBezTo>
                    <a:pt x="135903" y="6030"/>
                    <a:pt x="135742" y="6064"/>
                    <a:pt x="135584" y="6101"/>
                  </a:cubicBezTo>
                  <a:moveTo>
                    <a:pt x="134545" y="6390"/>
                  </a:moveTo>
                  <a:cubicBezTo>
                    <a:pt x="134357" y="6446"/>
                    <a:pt x="134169" y="6499"/>
                    <a:pt x="133986" y="6551"/>
                  </a:cubicBezTo>
                  <a:cubicBezTo>
                    <a:pt x="134192" y="6510"/>
                    <a:pt x="134398" y="6469"/>
                    <a:pt x="134605" y="6431"/>
                  </a:cubicBezTo>
                  <a:cubicBezTo>
                    <a:pt x="134789" y="6375"/>
                    <a:pt x="134972" y="6319"/>
                    <a:pt x="135156" y="6262"/>
                  </a:cubicBezTo>
                  <a:cubicBezTo>
                    <a:pt x="134954" y="6308"/>
                    <a:pt x="134747" y="6349"/>
                    <a:pt x="134545" y="6390"/>
                  </a:cubicBezTo>
                  <a:close/>
                  <a:moveTo>
                    <a:pt x="133351" y="6649"/>
                  </a:moveTo>
                  <a:cubicBezTo>
                    <a:pt x="133209" y="6690"/>
                    <a:pt x="133066" y="6728"/>
                    <a:pt x="132924" y="6769"/>
                  </a:cubicBezTo>
                  <a:cubicBezTo>
                    <a:pt x="133078" y="6735"/>
                    <a:pt x="133231" y="6705"/>
                    <a:pt x="133385" y="6671"/>
                  </a:cubicBezTo>
                  <a:cubicBezTo>
                    <a:pt x="133524" y="6630"/>
                    <a:pt x="133667" y="6589"/>
                    <a:pt x="133805" y="6551"/>
                  </a:cubicBezTo>
                  <a:cubicBezTo>
                    <a:pt x="133655" y="6581"/>
                    <a:pt x="133502" y="6615"/>
                    <a:pt x="133351" y="6649"/>
                  </a:cubicBezTo>
                  <a:close/>
                  <a:moveTo>
                    <a:pt x="133588" y="6746"/>
                  </a:moveTo>
                  <a:cubicBezTo>
                    <a:pt x="133730" y="6701"/>
                    <a:pt x="133869" y="6656"/>
                    <a:pt x="134008" y="6615"/>
                  </a:cubicBezTo>
                  <a:cubicBezTo>
                    <a:pt x="133757" y="6664"/>
                    <a:pt x="133509" y="6713"/>
                    <a:pt x="133261" y="6765"/>
                  </a:cubicBezTo>
                  <a:cubicBezTo>
                    <a:pt x="133130" y="6803"/>
                    <a:pt x="133003" y="6844"/>
                    <a:pt x="132871" y="6882"/>
                  </a:cubicBezTo>
                  <a:cubicBezTo>
                    <a:pt x="133111" y="6837"/>
                    <a:pt x="133348" y="6792"/>
                    <a:pt x="133588" y="6746"/>
                  </a:cubicBezTo>
                  <a:close/>
                  <a:moveTo>
                    <a:pt x="132016" y="7028"/>
                  </a:moveTo>
                  <a:cubicBezTo>
                    <a:pt x="131933" y="7050"/>
                    <a:pt x="131851" y="7073"/>
                    <a:pt x="131768" y="7099"/>
                  </a:cubicBezTo>
                  <a:cubicBezTo>
                    <a:pt x="131967" y="7058"/>
                    <a:pt x="132170" y="7017"/>
                    <a:pt x="132372" y="6979"/>
                  </a:cubicBezTo>
                  <a:cubicBezTo>
                    <a:pt x="132470" y="6949"/>
                    <a:pt x="132571" y="6919"/>
                    <a:pt x="132669" y="6889"/>
                  </a:cubicBezTo>
                  <a:cubicBezTo>
                    <a:pt x="132451" y="6934"/>
                    <a:pt x="132233" y="6979"/>
                    <a:pt x="132016" y="7028"/>
                  </a:cubicBezTo>
                  <a:close/>
                  <a:moveTo>
                    <a:pt x="132110" y="6930"/>
                  </a:moveTo>
                  <a:cubicBezTo>
                    <a:pt x="132050" y="6945"/>
                    <a:pt x="131986" y="6964"/>
                    <a:pt x="131926" y="6979"/>
                  </a:cubicBezTo>
                  <a:cubicBezTo>
                    <a:pt x="131997" y="6964"/>
                    <a:pt x="132068" y="6949"/>
                    <a:pt x="132140" y="6934"/>
                  </a:cubicBezTo>
                  <a:cubicBezTo>
                    <a:pt x="132203" y="6915"/>
                    <a:pt x="132263" y="6897"/>
                    <a:pt x="132323" y="6882"/>
                  </a:cubicBezTo>
                  <a:cubicBezTo>
                    <a:pt x="132252" y="6897"/>
                    <a:pt x="132181" y="6915"/>
                    <a:pt x="132110" y="6930"/>
                  </a:cubicBezTo>
                  <a:close/>
                  <a:moveTo>
                    <a:pt x="131014" y="7321"/>
                  </a:moveTo>
                  <a:cubicBezTo>
                    <a:pt x="130898" y="7354"/>
                    <a:pt x="130781" y="7388"/>
                    <a:pt x="130669" y="7426"/>
                  </a:cubicBezTo>
                  <a:cubicBezTo>
                    <a:pt x="130901" y="7381"/>
                    <a:pt x="131134" y="7336"/>
                    <a:pt x="131367" y="7291"/>
                  </a:cubicBezTo>
                  <a:cubicBezTo>
                    <a:pt x="131494" y="7249"/>
                    <a:pt x="131622" y="7212"/>
                    <a:pt x="131749" y="7170"/>
                  </a:cubicBezTo>
                  <a:cubicBezTo>
                    <a:pt x="131502" y="7219"/>
                    <a:pt x="131258" y="7268"/>
                    <a:pt x="131014" y="7321"/>
                  </a:cubicBezTo>
                  <a:moveTo>
                    <a:pt x="130710" y="7313"/>
                  </a:moveTo>
                  <a:cubicBezTo>
                    <a:pt x="130706" y="7313"/>
                    <a:pt x="130703" y="7317"/>
                    <a:pt x="130699" y="7317"/>
                  </a:cubicBezTo>
                  <a:cubicBezTo>
                    <a:pt x="130845" y="7287"/>
                    <a:pt x="130991" y="7257"/>
                    <a:pt x="131138" y="7227"/>
                  </a:cubicBezTo>
                  <a:cubicBezTo>
                    <a:pt x="131175" y="7215"/>
                    <a:pt x="131209" y="7204"/>
                    <a:pt x="131243" y="7193"/>
                  </a:cubicBezTo>
                  <a:cubicBezTo>
                    <a:pt x="131067" y="7234"/>
                    <a:pt x="130886" y="7272"/>
                    <a:pt x="130710" y="7313"/>
                  </a:cubicBezTo>
                  <a:moveTo>
                    <a:pt x="129753" y="7587"/>
                  </a:moveTo>
                  <a:cubicBezTo>
                    <a:pt x="129686" y="7606"/>
                    <a:pt x="129626" y="7624"/>
                    <a:pt x="129558" y="7643"/>
                  </a:cubicBezTo>
                  <a:cubicBezTo>
                    <a:pt x="129753" y="7602"/>
                    <a:pt x="129945" y="7564"/>
                    <a:pt x="130140" y="7527"/>
                  </a:cubicBezTo>
                  <a:cubicBezTo>
                    <a:pt x="130222" y="7501"/>
                    <a:pt x="130309" y="7474"/>
                    <a:pt x="130391" y="7448"/>
                  </a:cubicBezTo>
                  <a:cubicBezTo>
                    <a:pt x="130177" y="7493"/>
                    <a:pt x="129963" y="7542"/>
                    <a:pt x="129753" y="7587"/>
                  </a:cubicBezTo>
                  <a:close/>
                  <a:moveTo>
                    <a:pt x="128770" y="7876"/>
                  </a:moveTo>
                  <a:cubicBezTo>
                    <a:pt x="128669" y="7906"/>
                    <a:pt x="128571" y="7936"/>
                    <a:pt x="128470" y="7966"/>
                  </a:cubicBezTo>
                  <a:cubicBezTo>
                    <a:pt x="128695" y="7921"/>
                    <a:pt x="128920" y="7880"/>
                    <a:pt x="129149" y="7835"/>
                  </a:cubicBezTo>
                  <a:cubicBezTo>
                    <a:pt x="129262" y="7801"/>
                    <a:pt x="129378" y="7763"/>
                    <a:pt x="129491" y="7726"/>
                  </a:cubicBezTo>
                  <a:cubicBezTo>
                    <a:pt x="129251" y="7775"/>
                    <a:pt x="129010" y="7823"/>
                    <a:pt x="128770" y="7876"/>
                  </a:cubicBezTo>
                  <a:close/>
                  <a:moveTo>
                    <a:pt x="128684" y="7820"/>
                  </a:moveTo>
                  <a:cubicBezTo>
                    <a:pt x="128755" y="7808"/>
                    <a:pt x="128827" y="7793"/>
                    <a:pt x="128898" y="7778"/>
                  </a:cubicBezTo>
                  <a:cubicBezTo>
                    <a:pt x="128913" y="7771"/>
                    <a:pt x="128928" y="7767"/>
                    <a:pt x="128943" y="7763"/>
                  </a:cubicBezTo>
                  <a:cubicBezTo>
                    <a:pt x="128857" y="7782"/>
                    <a:pt x="128770" y="7801"/>
                    <a:pt x="128684" y="7820"/>
                  </a:cubicBezTo>
                  <a:close/>
                  <a:moveTo>
                    <a:pt x="127641" y="8112"/>
                  </a:moveTo>
                  <a:cubicBezTo>
                    <a:pt x="127588" y="8131"/>
                    <a:pt x="127532" y="8146"/>
                    <a:pt x="127476" y="8161"/>
                  </a:cubicBezTo>
                  <a:cubicBezTo>
                    <a:pt x="127622" y="8131"/>
                    <a:pt x="127768" y="8105"/>
                    <a:pt x="127915" y="8075"/>
                  </a:cubicBezTo>
                  <a:cubicBezTo>
                    <a:pt x="127982" y="8052"/>
                    <a:pt x="128050" y="8033"/>
                    <a:pt x="128121" y="8011"/>
                  </a:cubicBezTo>
                  <a:cubicBezTo>
                    <a:pt x="127960" y="8045"/>
                    <a:pt x="127802" y="8078"/>
                    <a:pt x="127641" y="8112"/>
                  </a:cubicBezTo>
                  <a:moveTo>
                    <a:pt x="128170" y="8150"/>
                  </a:moveTo>
                  <a:cubicBezTo>
                    <a:pt x="128305" y="8105"/>
                    <a:pt x="128436" y="8063"/>
                    <a:pt x="128571" y="8018"/>
                  </a:cubicBezTo>
                  <a:cubicBezTo>
                    <a:pt x="128309" y="8071"/>
                    <a:pt x="128050" y="8120"/>
                    <a:pt x="127787" y="8172"/>
                  </a:cubicBezTo>
                  <a:cubicBezTo>
                    <a:pt x="127663" y="8210"/>
                    <a:pt x="127540" y="8251"/>
                    <a:pt x="127416" y="8289"/>
                  </a:cubicBezTo>
                  <a:cubicBezTo>
                    <a:pt x="127667" y="8240"/>
                    <a:pt x="127919" y="8195"/>
                    <a:pt x="128170" y="8150"/>
                  </a:cubicBezTo>
                  <a:close/>
                  <a:moveTo>
                    <a:pt x="126654" y="8405"/>
                  </a:moveTo>
                  <a:cubicBezTo>
                    <a:pt x="126560" y="8431"/>
                    <a:pt x="126470" y="8457"/>
                    <a:pt x="126376" y="8487"/>
                  </a:cubicBezTo>
                  <a:cubicBezTo>
                    <a:pt x="126564" y="8450"/>
                    <a:pt x="126752" y="8416"/>
                    <a:pt x="126939" y="8379"/>
                  </a:cubicBezTo>
                  <a:cubicBezTo>
                    <a:pt x="127041" y="8345"/>
                    <a:pt x="127138" y="8315"/>
                    <a:pt x="127239" y="8285"/>
                  </a:cubicBezTo>
                  <a:cubicBezTo>
                    <a:pt x="127044" y="8322"/>
                    <a:pt x="126849" y="8364"/>
                    <a:pt x="126654" y="8405"/>
                  </a:cubicBezTo>
                  <a:close/>
                  <a:moveTo>
                    <a:pt x="126722" y="8315"/>
                  </a:moveTo>
                  <a:cubicBezTo>
                    <a:pt x="126740" y="8311"/>
                    <a:pt x="126759" y="8307"/>
                    <a:pt x="126778" y="8304"/>
                  </a:cubicBezTo>
                  <a:cubicBezTo>
                    <a:pt x="126782" y="8304"/>
                    <a:pt x="126789" y="8300"/>
                    <a:pt x="126793" y="8300"/>
                  </a:cubicBezTo>
                  <a:cubicBezTo>
                    <a:pt x="126767" y="8307"/>
                    <a:pt x="126748" y="8311"/>
                    <a:pt x="126722" y="8315"/>
                  </a:cubicBezTo>
                  <a:close/>
                  <a:moveTo>
                    <a:pt x="125667" y="8701"/>
                  </a:moveTo>
                  <a:cubicBezTo>
                    <a:pt x="125551" y="8739"/>
                    <a:pt x="125435" y="8773"/>
                    <a:pt x="125322" y="8810"/>
                  </a:cubicBezTo>
                  <a:cubicBezTo>
                    <a:pt x="125540" y="8769"/>
                    <a:pt x="125754" y="8728"/>
                    <a:pt x="125971" y="8690"/>
                  </a:cubicBezTo>
                  <a:cubicBezTo>
                    <a:pt x="126095" y="8649"/>
                    <a:pt x="126215" y="8611"/>
                    <a:pt x="126339" y="8570"/>
                  </a:cubicBezTo>
                  <a:cubicBezTo>
                    <a:pt x="126114" y="8615"/>
                    <a:pt x="125889" y="8660"/>
                    <a:pt x="125667" y="8701"/>
                  </a:cubicBezTo>
                  <a:close/>
                  <a:moveTo>
                    <a:pt x="125420" y="8668"/>
                  </a:moveTo>
                  <a:cubicBezTo>
                    <a:pt x="125382" y="8679"/>
                    <a:pt x="125345" y="8690"/>
                    <a:pt x="125303" y="8701"/>
                  </a:cubicBezTo>
                  <a:cubicBezTo>
                    <a:pt x="125468" y="8668"/>
                    <a:pt x="125630" y="8634"/>
                    <a:pt x="125795" y="8600"/>
                  </a:cubicBezTo>
                  <a:cubicBezTo>
                    <a:pt x="125851" y="8585"/>
                    <a:pt x="125907" y="8566"/>
                    <a:pt x="125968" y="8547"/>
                  </a:cubicBezTo>
                  <a:cubicBezTo>
                    <a:pt x="125784" y="8589"/>
                    <a:pt x="125600" y="8626"/>
                    <a:pt x="125420" y="8668"/>
                  </a:cubicBezTo>
                  <a:close/>
                  <a:moveTo>
                    <a:pt x="124448" y="8953"/>
                  </a:moveTo>
                  <a:cubicBezTo>
                    <a:pt x="124369" y="8975"/>
                    <a:pt x="124290" y="8998"/>
                    <a:pt x="124215" y="9020"/>
                  </a:cubicBezTo>
                  <a:cubicBezTo>
                    <a:pt x="124414" y="8983"/>
                    <a:pt x="124617" y="8945"/>
                    <a:pt x="124816" y="8904"/>
                  </a:cubicBezTo>
                  <a:cubicBezTo>
                    <a:pt x="124909" y="8878"/>
                    <a:pt x="124996" y="8848"/>
                    <a:pt x="125090" y="8821"/>
                  </a:cubicBezTo>
                  <a:cubicBezTo>
                    <a:pt x="124872" y="8863"/>
                    <a:pt x="124662" y="8908"/>
                    <a:pt x="124448" y="8953"/>
                  </a:cubicBezTo>
                  <a:close/>
                  <a:moveTo>
                    <a:pt x="123472" y="9249"/>
                  </a:moveTo>
                  <a:cubicBezTo>
                    <a:pt x="123371" y="9279"/>
                    <a:pt x="123266" y="9313"/>
                    <a:pt x="123165" y="9343"/>
                  </a:cubicBezTo>
                  <a:cubicBezTo>
                    <a:pt x="123394" y="9302"/>
                    <a:pt x="123622" y="9257"/>
                    <a:pt x="123851" y="9215"/>
                  </a:cubicBezTo>
                  <a:cubicBezTo>
                    <a:pt x="123964" y="9178"/>
                    <a:pt x="124080" y="9140"/>
                    <a:pt x="124193" y="9107"/>
                  </a:cubicBezTo>
                  <a:cubicBezTo>
                    <a:pt x="123953" y="9152"/>
                    <a:pt x="123713" y="9200"/>
                    <a:pt x="123472" y="9249"/>
                  </a:cubicBezTo>
                  <a:close/>
                  <a:moveTo>
                    <a:pt x="123502" y="9152"/>
                  </a:moveTo>
                  <a:cubicBezTo>
                    <a:pt x="123465" y="9163"/>
                    <a:pt x="123427" y="9174"/>
                    <a:pt x="123386" y="9185"/>
                  </a:cubicBezTo>
                  <a:cubicBezTo>
                    <a:pt x="123461" y="9170"/>
                    <a:pt x="123529" y="9159"/>
                    <a:pt x="123600" y="9144"/>
                  </a:cubicBezTo>
                  <a:cubicBezTo>
                    <a:pt x="123641" y="9129"/>
                    <a:pt x="123683" y="9118"/>
                    <a:pt x="123728" y="9107"/>
                  </a:cubicBezTo>
                  <a:cubicBezTo>
                    <a:pt x="123653" y="9122"/>
                    <a:pt x="123577" y="9137"/>
                    <a:pt x="123502" y="9152"/>
                  </a:cubicBezTo>
                  <a:close/>
                  <a:moveTo>
                    <a:pt x="122486" y="9452"/>
                  </a:moveTo>
                  <a:cubicBezTo>
                    <a:pt x="122411" y="9474"/>
                    <a:pt x="122336" y="9493"/>
                    <a:pt x="122261" y="9515"/>
                  </a:cubicBezTo>
                  <a:cubicBezTo>
                    <a:pt x="122384" y="9493"/>
                    <a:pt x="122512" y="9467"/>
                    <a:pt x="122636" y="9444"/>
                  </a:cubicBezTo>
                  <a:cubicBezTo>
                    <a:pt x="122715" y="9418"/>
                    <a:pt x="122790" y="9395"/>
                    <a:pt x="122868" y="9369"/>
                  </a:cubicBezTo>
                  <a:cubicBezTo>
                    <a:pt x="122741" y="9395"/>
                    <a:pt x="122613" y="9425"/>
                    <a:pt x="122486" y="9452"/>
                  </a:cubicBezTo>
                  <a:close/>
                  <a:moveTo>
                    <a:pt x="122906" y="9530"/>
                  </a:moveTo>
                  <a:cubicBezTo>
                    <a:pt x="123033" y="9485"/>
                    <a:pt x="123161" y="9444"/>
                    <a:pt x="123285" y="9403"/>
                  </a:cubicBezTo>
                  <a:cubicBezTo>
                    <a:pt x="123026" y="9452"/>
                    <a:pt x="122767" y="9500"/>
                    <a:pt x="122508" y="9549"/>
                  </a:cubicBezTo>
                  <a:cubicBezTo>
                    <a:pt x="122388" y="9587"/>
                    <a:pt x="122272" y="9624"/>
                    <a:pt x="122152" y="9666"/>
                  </a:cubicBezTo>
                  <a:cubicBezTo>
                    <a:pt x="122403" y="9621"/>
                    <a:pt x="122654" y="9572"/>
                    <a:pt x="122906" y="9530"/>
                  </a:cubicBezTo>
                  <a:close/>
                  <a:moveTo>
                    <a:pt x="121484" y="9752"/>
                  </a:moveTo>
                  <a:cubicBezTo>
                    <a:pt x="121386" y="9782"/>
                    <a:pt x="121289" y="9812"/>
                    <a:pt x="121191" y="9842"/>
                  </a:cubicBezTo>
                  <a:cubicBezTo>
                    <a:pt x="121356" y="9812"/>
                    <a:pt x="121518" y="9782"/>
                    <a:pt x="121683" y="9748"/>
                  </a:cubicBezTo>
                  <a:cubicBezTo>
                    <a:pt x="121784" y="9718"/>
                    <a:pt x="121885" y="9684"/>
                    <a:pt x="121987" y="9651"/>
                  </a:cubicBezTo>
                  <a:cubicBezTo>
                    <a:pt x="121818" y="9684"/>
                    <a:pt x="121649" y="9718"/>
                    <a:pt x="121484" y="9752"/>
                  </a:cubicBezTo>
                  <a:close/>
                  <a:moveTo>
                    <a:pt x="121345" y="9692"/>
                  </a:moveTo>
                  <a:cubicBezTo>
                    <a:pt x="121323" y="9699"/>
                    <a:pt x="121296" y="9707"/>
                    <a:pt x="121274" y="9714"/>
                  </a:cubicBezTo>
                  <a:cubicBezTo>
                    <a:pt x="121386" y="9688"/>
                    <a:pt x="121499" y="9669"/>
                    <a:pt x="121611" y="9647"/>
                  </a:cubicBezTo>
                  <a:cubicBezTo>
                    <a:pt x="121649" y="9632"/>
                    <a:pt x="121686" y="9621"/>
                    <a:pt x="121724" y="9609"/>
                  </a:cubicBezTo>
                  <a:cubicBezTo>
                    <a:pt x="121596" y="9639"/>
                    <a:pt x="121473" y="9666"/>
                    <a:pt x="121345" y="9692"/>
                  </a:cubicBezTo>
                  <a:close/>
                  <a:moveTo>
                    <a:pt x="121975" y="9846"/>
                  </a:moveTo>
                  <a:cubicBezTo>
                    <a:pt x="122114" y="9801"/>
                    <a:pt x="122246" y="9752"/>
                    <a:pt x="122384" y="9707"/>
                  </a:cubicBezTo>
                  <a:cubicBezTo>
                    <a:pt x="122107" y="9756"/>
                    <a:pt x="121833" y="9804"/>
                    <a:pt x="121555" y="9857"/>
                  </a:cubicBezTo>
                  <a:cubicBezTo>
                    <a:pt x="121428" y="9898"/>
                    <a:pt x="121296" y="9943"/>
                    <a:pt x="121169" y="9984"/>
                  </a:cubicBezTo>
                  <a:cubicBezTo>
                    <a:pt x="121439" y="9939"/>
                    <a:pt x="121705" y="9891"/>
                    <a:pt x="121975" y="9846"/>
                  </a:cubicBezTo>
                  <a:close/>
                  <a:moveTo>
                    <a:pt x="120501" y="10060"/>
                  </a:moveTo>
                  <a:cubicBezTo>
                    <a:pt x="120388" y="10093"/>
                    <a:pt x="120276" y="10131"/>
                    <a:pt x="120163" y="10165"/>
                  </a:cubicBezTo>
                  <a:cubicBezTo>
                    <a:pt x="120358" y="10131"/>
                    <a:pt x="120553" y="10093"/>
                    <a:pt x="120748" y="10060"/>
                  </a:cubicBezTo>
                  <a:cubicBezTo>
                    <a:pt x="120865" y="10022"/>
                    <a:pt x="120981" y="9984"/>
                    <a:pt x="121094" y="9943"/>
                  </a:cubicBezTo>
                  <a:cubicBezTo>
                    <a:pt x="120899" y="9981"/>
                    <a:pt x="120700" y="10018"/>
                    <a:pt x="120501" y="10060"/>
                  </a:cubicBezTo>
                  <a:moveTo>
                    <a:pt x="120332" y="9988"/>
                  </a:moveTo>
                  <a:cubicBezTo>
                    <a:pt x="120272" y="10007"/>
                    <a:pt x="120212" y="10026"/>
                    <a:pt x="120152" y="10041"/>
                  </a:cubicBezTo>
                  <a:cubicBezTo>
                    <a:pt x="120309" y="10011"/>
                    <a:pt x="120471" y="9981"/>
                    <a:pt x="120632" y="9951"/>
                  </a:cubicBezTo>
                  <a:cubicBezTo>
                    <a:pt x="120703" y="9928"/>
                    <a:pt x="120771" y="9906"/>
                    <a:pt x="120846" y="9883"/>
                  </a:cubicBezTo>
                  <a:cubicBezTo>
                    <a:pt x="120673" y="9917"/>
                    <a:pt x="120501" y="9954"/>
                    <a:pt x="120332" y="9988"/>
                  </a:cubicBezTo>
                  <a:close/>
                  <a:moveTo>
                    <a:pt x="119338" y="10288"/>
                  </a:moveTo>
                  <a:cubicBezTo>
                    <a:pt x="119255" y="10315"/>
                    <a:pt x="119169" y="10341"/>
                    <a:pt x="119086" y="10367"/>
                  </a:cubicBezTo>
                  <a:cubicBezTo>
                    <a:pt x="119278" y="10330"/>
                    <a:pt x="119477" y="10292"/>
                    <a:pt x="119668" y="10255"/>
                  </a:cubicBezTo>
                  <a:cubicBezTo>
                    <a:pt x="119762" y="10225"/>
                    <a:pt x="119855" y="10195"/>
                    <a:pt x="119949" y="10165"/>
                  </a:cubicBezTo>
                  <a:cubicBezTo>
                    <a:pt x="119743" y="10206"/>
                    <a:pt x="119544" y="10247"/>
                    <a:pt x="119338" y="10288"/>
                  </a:cubicBezTo>
                  <a:close/>
                  <a:moveTo>
                    <a:pt x="119195" y="10232"/>
                  </a:moveTo>
                  <a:cubicBezTo>
                    <a:pt x="119188" y="10232"/>
                    <a:pt x="119180" y="10236"/>
                    <a:pt x="119173" y="10236"/>
                  </a:cubicBezTo>
                  <a:cubicBezTo>
                    <a:pt x="119270" y="10217"/>
                    <a:pt x="119371" y="10198"/>
                    <a:pt x="119469" y="10176"/>
                  </a:cubicBezTo>
                  <a:cubicBezTo>
                    <a:pt x="119492" y="10172"/>
                    <a:pt x="119514" y="10165"/>
                    <a:pt x="119537" y="10157"/>
                  </a:cubicBezTo>
                  <a:cubicBezTo>
                    <a:pt x="119424" y="10183"/>
                    <a:pt x="119308" y="10206"/>
                    <a:pt x="119195" y="10232"/>
                  </a:cubicBezTo>
                  <a:close/>
                  <a:moveTo>
                    <a:pt x="118366" y="10592"/>
                  </a:moveTo>
                  <a:cubicBezTo>
                    <a:pt x="118265" y="10622"/>
                    <a:pt x="118163" y="10656"/>
                    <a:pt x="118062" y="10686"/>
                  </a:cubicBezTo>
                  <a:cubicBezTo>
                    <a:pt x="118283" y="10645"/>
                    <a:pt x="118508" y="10607"/>
                    <a:pt x="118730" y="10566"/>
                  </a:cubicBezTo>
                  <a:cubicBezTo>
                    <a:pt x="118835" y="10529"/>
                    <a:pt x="118944" y="10495"/>
                    <a:pt x="119053" y="10457"/>
                  </a:cubicBezTo>
                  <a:cubicBezTo>
                    <a:pt x="118824" y="10502"/>
                    <a:pt x="118595" y="10547"/>
                    <a:pt x="118366" y="10592"/>
                  </a:cubicBezTo>
                  <a:close/>
                  <a:moveTo>
                    <a:pt x="118190" y="10525"/>
                  </a:moveTo>
                  <a:cubicBezTo>
                    <a:pt x="118141" y="10540"/>
                    <a:pt x="118100" y="10551"/>
                    <a:pt x="118051" y="10566"/>
                  </a:cubicBezTo>
                  <a:cubicBezTo>
                    <a:pt x="118197" y="10536"/>
                    <a:pt x="118347" y="10506"/>
                    <a:pt x="118497" y="10480"/>
                  </a:cubicBezTo>
                  <a:cubicBezTo>
                    <a:pt x="118554" y="10461"/>
                    <a:pt x="118610" y="10442"/>
                    <a:pt x="118670" y="10423"/>
                  </a:cubicBezTo>
                  <a:cubicBezTo>
                    <a:pt x="118508" y="10457"/>
                    <a:pt x="118351" y="10491"/>
                    <a:pt x="118190" y="10525"/>
                  </a:cubicBezTo>
                  <a:close/>
                  <a:moveTo>
                    <a:pt x="117203" y="10821"/>
                  </a:moveTo>
                  <a:cubicBezTo>
                    <a:pt x="117132" y="10844"/>
                    <a:pt x="117064" y="10866"/>
                    <a:pt x="116989" y="10889"/>
                  </a:cubicBezTo>
                  <a:cubicBezTo>
                    <a:pt x="117173" y="10851"/>
                    <a:pt x="117360" y="10817"/>
                    <a:pt x="117544" y="10784"/>
                  </a:cubicBezTo>
                  <a:cubicBezTo>
                    <a:pt x="117623" y="10757"/>
                    <a:pt x="117706" y="10731"/>
                    <a:pt x="117788" y="10705"/>
                  </a:cubicBezTo>
                  <a:cubicBezTo>
                    <a:pt x="117593" y="10742"/>
                    <a:pt x="117398" y="10784"/>
                    <a:pt x="117203" y="10821"/>
                  </a:cubicBezTo>
                  <a:close/>
                  <a:moveTo>
                    <a:pt x="117222" y="10731"/>
                  </a:moveTo>
                  <a:cubicBezTo>
                    <a:pt x="117259" y="10724"/>
                    <a:pt x="117297" y="10716"/>
                    <a:pt x="117334" y="10709"/>
                  </a:cubicBezTo>
                  <a:cubicBezTo>
                    <a:pt x="117342" y="10709"/>
                    <a:pt x="117349" y="10705"/>
                    <a:pt x="117353" y="10701"/>
                  </a:cubicBezTo>
                  <a:cubicBezTo>
                    <a:pt x="117312" y="10712"/>
                    <a:pt x="117263" y="10724"/>
                    <a:pt x="117222" y="10731"/>
                  </a:cubicBezTo>
                  <a:close/>
                  <a:moveTo>
                    <a:pt x="116242" y="11121"/>
                  </a:moveTo>
                  <a:cubicBezTo>
                    <a:pt x="116152" y="11151"/>
                    <a:pt x="116066" y="11178"/>
                    <a:pt x="115976" y="11208"/>
                  </a:cubicBezTo>
                  <a:cubicBezTo>
                    <a:pt x="116190" y="11166"/>
                    <a:pt x="116404" y="11129"/>
                    <a:pt x="116614" y="11088"/>
                  </a:cubicBezTo>
                  <a:cubicBezTo>
                    <a:pt x="116711" y="11058"/>
                    <a:pt x="116805" y="11024"/>
                    <a:pt x="116903" y="10994"/>
                  </a:cubicBezTo>
                  <a:cubicBezTo>
                    <a:pt x="116681" y="11035"/>
                    <a:pt x="116460" y="11080"/>
                    <a:pt x="116242" y="11121"/>
                  </a:cubicBezTo>
                  <a:close/>
                  <a:moveTo>
                    <a:pt x="116058" y="11061"/>
                  </a:moveTo>
                  <a:cubicBezTo>
                    <a:pt x="116028" y="11069"/>
                    <a:pt x="115995" y="11080"/>
                    <a:pt x="115965" y="11088"/>
                  </a:cubicBezTo>
                  <a:cubicBezTo>
                    <a:pt x="116100" y="11061"/>
                    <a:pt x="116239" y="11035"/>
                    <a:pt x="116374" y="11009"/>
                  </a:cubicBezTo>
                  <a:cubicBezTo>
                    <a:pt x="116415" y="10994"/>
                    <a:pt x="116460" y="10979"/>
                    <a:pt x="116501" y="10967"/>
                  </a:cubicBezTo>
                  <a:cubicBezTo>
                    <a:pt x="116355" y="10998"/>
                    <a:pt x="116205" y="11028"/>
                    <a:pt x="116058" y="11061"/>
                  </a:cubicBezTo>
                  <a:close/>
                  <a:moveTo>
                    <a:pt x="115083" y="11354"/>
                  </a:moveTo>
                  <a:cubicBezTo>
                    <a:pt x="115027" y="11373"/>
                    <a:pt x="114967" y="11388"/>
                    <a:pt x="114910" y="11406"/>
                  </a:cubicBezTo>
                  <a:cubicBezTo>
                    <a:pt x="115083" y="11373"/>
                    <a:pt x="115255" y="11339"/>
                    <a:pt x="115432" y="11309"/>
                  </a:cubicBezTo>
                  <a:cubicBezTo>
                    <a:pt x="115499" y="11286"/>
                    <a:pt x="115567" y="11264"/>
                    <a:pt x="115634" y="11241"/>
                  </a:cubicBezTo>
                  <a:cubicBezTo>
                    <a:pt x="115451" y="11279"/>
                    <a:pt x="115263" y="11316"/>
                    <a:pt x="115083" y="11354"/>
                  </a:cubicBezTo>
                  <a:close/>
                  <a:moveTo>
                    <a:pt x="114126" y="11650"/>
                  </a:moveTo>
                  <a:cubicBezTo>
                    <a:pt x="114051" y="11677"/>
                    <a:pt x="113980" y="11699"/>
                    <a:pt x="113905" y="11722"/>
                  </a:cubicBezTo>
                  <a:cubicBezTo>
                    <a:pt x="114107" y="11684"/>
                    <a:pt x="114310" y="11647"/>
                    <a:pt x="114513" y="11609"/>
                  </a:cubicBezTo>
                  <a:cubicBezTo>
                    <a:pt x="114595" y="11583"/>
                    <a:pt x="114678" y="11553"/>
                    <a:pt x="114764" y="11527"/>
                  </a:cubicBezTo>
                  <a:cubicBezTo>
                    <a:pt x="114550" y="11568"/>
                    <a:pt x="114340" y="11609"/>
                    <a:pt x="114126" y="11650"/>
                  </a:cubicBezTo>
                  <a:close/>
                  <a:moveTo>
                    <a:pt x="113939" y="11594"/>
                  </a:moveTo>
                  <a:cubicBezTo>
                    <a:pt x="113920" y="11598"/>
                    <a:pt x="113909" y="11602"/>
                    <a:pt x="113894" y="11605"/>
                  </a:cubicBezTo>
                  <a:cubicBezTo>
                    <a:pt x="114014" y="11583"/>
                    <a:pt x="114137" y="11557"/>
                    <a:pt x="114261" y="11534"/>
                  </a:cubicBezTo>
                  <a:cubicBezTo>
                    <a:pt x="114287" y="11523"/>
                    <a:pt x="114317" y="11515"/>
                    <a:pt x="114344" y="11508"/>
                  </a:cubicBezTo>
                  <a:cubicBezTo>
                    <a:pt x="114209" y="11534"/>
                    <a:pt x="114074" y="11564"/>
                    <a:pt x="113939" y="11594"/>
                  </a:cubicBezTo>
                  <a:close/>
                  <a:moveTo>
                    <a:pt x="113196" y="11951"/>
                  </a:moveTo>
                  <a:cubicBezTo>
                    <a:pt x="113109" y="11977"/>
                    <a:pt x="113027" y="12007"/>
                    <a:pt x="112941" y="12033"/>
                  </a:cubicBezTo>
                  <a:cubicBezTo>
                    <a:pt x="113166" y="11992"/>
                    <a:pt x="113394" y="11951"/>
                    <a:pt x="113620" y="11913"/>
                  </a:cubicBezTo>
                  <a:cubicBezTo>
                    <a:pt x="113713" y="11879"/>
                    <a:pt x="113807" y="11849"/>
                    <a:pt x="113901" y="11815"/>
                  </a:cubicBezTo>
                  <a:cubicBezTo>
                    <a:pt x="113665" y="11860"/>
                    <a:pt x="113432" y="11905"/>
                    <a:pt x="113196" y="11951"/>
                  </a:cubicBezTo>
                  <a:close/>
                  <a:moveTo>
                    <a:pt x="112971" y="11883"/>
                  </a:moveTo>
                  <a:cubicBezTo>
                    <a:pt x="112929" y="11898"/>
                    <a:pt x="112884" y="11909"/>
                    <a:pt x="112843" y="11924"/>
                  </a:cubicBezTo>
                  <a:cubicBezTo>
                    <a:pt x="113004" y="11890"/>
                    <a:pt x="113169" y="11860"/>
                    <a:pt x="113331" y="11830"/>
                  </a:cubicBezTo>
                  <a:cubicBezTo>
                    <a:pt x="113383" y="11812"/>
                    <a:pt x="113436" y="11797"/>
                    <a:pt x="113488" y="11778"/>
                  </a:cubicBezTo>
                  <a:cubicBezTo>
                    <a:pt x="113316" y="11812"/>
                    <a:pt x="113143" y="11849"/>
                    <a:pt x="112971" y="11883"/>
                  </a:cubicBezTo>
                  <a:close/>
                  <a:moveTo>
                    <a:pt x="112029" y="12176"/>
                  </a:moveTo>
                  <a:cubicBezTo>
                    <a:pt x="111969" y="12198"/>
                    <a:pt x="111909" y="12217"/>
                    <a:pt x="111845" y="12236"/>
                  </a:cubicBezTo>
                  <a:cubicBezTo>
                    <a:pt x="112040" y="12198"/>
                    <a:pt x="112231" y="12164"/>
                    <a:pt x="112426" y="12127"/>
                  </a:cubicBezTo>
                  <a:cubicBezTo>
                    <a:pt x="112494" y="12104"/>
                    <a:pt x="112565" y="12082"/>
                    <a:pt x="112633" y="12059"/>
                  </a:cubicBezTo>
                  <a:cubicBezTo>
                    <a:pt x="112430" y="12097"/>
                    <a:pt x="112231" y="12138"/>
                    <a:pt x="112029" y="12176"/>
                  </a:cubicBezTo>
                  <a:close/>
                  <a:moveTo>
                    <a:pt x="111882" y="12112"/>
                  </a:moveTo>
                  <a:cubicBezTo>
                    <a:pt x="111976" y="12093"/>
                    <a:pt x="112070" y="12074"/>
                    <a:pt x="112160" y="12056"/>
                  </a:cubicBezTo>
                  <a:cubicBezTo>
                    <a:pt x="112175" y="12052"/>
                    <a:pt x="112186" y="12048"/>
                    <a:pt x="112198" y="12044"/>
                  </a:cubicBezTo>
                  <a:cubicBezTo>
                    <a:pt x="112093" y="12067"/>
                    <a:pt x="111987" y="12089"/>
                    <a:pt x="111882" y="12112"/>
                  </a:cubicBezTo>
                  <a:close/>
                  <a:moveTo>
                    <a:pt x="111110" y="12472"/>
                  </a:moveTo>
                  <a:cubicBezTo>
                    <a:pt x="111038" y="12495"/>
                    <a:pt x="110967" y="12517"/>
                    <a:pt x="110892" y="12543"/>
                  </a:cubicBezTo>
                  <a:cubicBezTo>
                    <a:pt x="111110" y="12502"/>
                    <a:pt x="111327" y="12465"/>
                    <a:pt x="111545" y="12423"/>
                  </a:cubicBezTo>
                  <a:cubicBezTo>
                    <a:pt x="111627" y="12397"/>
                    <a:pt x="111706" y="12371"/>
                    <a:pt x="111785" y="12344"/>
                  </a:cubicBezTo>
                  <a:cubicBezTo>
                    <a:pt x="111560" y="12386"/>
                    <a:pt x="111335" y="12427"/>
                    <a:pt x="111110" y="12472"/>
                  </a:cubicBezTo>
                  <a:close/>
                  <a:moveTo>
                    <a:pt x="110873" y="12412"/>
                  </a:moveTo>
                  <a:cubicBezTo>
                    <a:pt x="110847" y="12420"/>
                    <a:pt x="110821" y="12427"/>
                    <a:pt x="110794" y="12435"/>
                  </a:cubicBezTo>
                  <a:cubicBezTo>
                    <a:pt x="110944" y="12408"/>
                    <a:pt x="111095" y="12378"/>
                    <a:pt x="111245" y="12348"/>
                  </a:cubicBezTo>
                  <a:cubicBezTo>
                    <a:pt x="111282" y="12337"/>
                    <a:pt x="111320" y="12326"/>
                    <a:pt x="111361" y="12311"/>
                  </a:cubicBezTo>
                  <a:cubicBezTo>
                    <a:pt x="111200" y="12344"/>
                    <a:pt x="111034" y="12378"/>
                    <a:pt x="110873" y="12412"/>
                  </a:cubicBezTo>
                  <a:close/>
                  <a:moveTo>
                    <a:pt x="109943" y="12701"/>
                  </a:moveTo>
                  <a:cubicBezTo>
                    <a:pt x="109898" y="12716"/>
                    <a:pt x="109853" y="12731"/>
                    <a:pt x="109808" y="12742"/>
                  </a:cubicBezTo>
                  <a:cubicBezTo>
                    <a:pt x="109991" y="12708"/>
                    <a:pt x="110172" y="12675"/>
                    <a:pt x="110352" y="12641"/>
                  </a:cubicBezTo>
                  <a:cubicBezTo>
                    <a:pt x="110408" y="12622"/>
                    <a:pt x="110464" y="12603"/>
                    <a:pt x="110517" y="12588"/>
                  </a:cubicBezTo>
                  <a:cubicBezTo>
                    <a:pt x="110325" y="12626"/>
                    <a:pt x="110134" y="12663"/>
                    <a:pt x="109943" y="12701"/>
                  </a:cubicBezTo>
                  <a:close/>
                  <a:moveTo>
                    <a:pt x="109038" y="12990"/>
                  </a:moveTo>
                  <a:cubicBezTo>
                    <a:pt x="108978" y="13009"/>
                    <a:pt x="108922" y="13027"/>
                    <a:pt x="108866" y="13046"/>
                  </a:cubicBezTo>
                  <a:cubicBezTo>
                    <a:pt x="109072" y="13009"/>
                    <a:pt x="109282" y="12971"/>
                    <a:pt x="109489" y="12934"/>
                  </a:cubicBezTo>
                  <a:cubicBezTo>
                    <a:pt x="109556" y="12911"/>
                    <a:pt x="109620" y="12889"/>
                    <a:pt x="109684" y="12866"/>
                  </a:cubicBezTo>
                  <a:cubicBezTo>
                    <a:pt x="109470" y="12907"/>
                    <a:pt x="109252" y="12949"/>
                    <a:pt x="109038" y="12990"/>
                  </a:cubicBezTo>
                  <a:close/>
                  <a:moveTo>
                    <a:pt x="108791" y="12937"/>
                  </a:moveTo>
                  <a:cubicBezTo>
                    <a:pt x="108783" y="12941"/>
                    <a:pt x="108772" y="12941"/>
                    <a:pt x="108764" y="12945"/>
                  </a:cubicBezTo>
                  <a:cubicBezTo>
                    <a:pt x="108900" y="12919"/>
                    <a:pt x="109038" y="12892"/>
                    <a:pt x="109173" y="12866"/>
                  </a:cubicBezTo>
                  <a:cubicBezTo>
                    <a:pt x="109196" y="12858"/>
                    <a:pt x="109218" y="12851"/>
                    <a:pt x="109241" y="12843"/>
                  </a:cubicBezTo>
                  <a:cubicBezTo>
                    <a:pt x="109091" y="12874"/>
                    <a:pt x="108941" y="12907"/>
                    <a:pt x="108791" y="12937"/>
                  </a:cubicBezTo>
                  <a:close/>
                  <a:moveTo>
                    <a:pt x="107872" y="13222"/>
                  </a:moveTo>
                  <a:cubicBezTo>
                    <a:pt x="107845" y="13230"/>
                    <a:pt x="107815" y="13241"/>
                    <a:pt x="107789" y="13249"/>
                  </a:cubicBezTo>
                  <a:cubicBezTo>
                    <a:pt x="107958" y="13215"/>
                    <a:pt x="108127" y="13185"/>
                    <a:pt x="108299" y="13151"/>
                  </a:cubicBezTo>
                  <a:cubicBezTo>
                    <a:pt x="108337" y="13140"/>
                    <a:pt x="108378" y="13125"/>
                    <a:pt x="108416" y="13114"/>
                  </a:cubicBezTo>
                  <a:cubicBezTo>
                    <a:pt x="108235" y="13147"/>
                    <a:pt x="108055" y="13185"/>
                    <a:pt x="107872" y="13222"/>
                  </a:cubicBezTo>
                  <a:close/>
                  <a:moveTo>
                    <a:pt x="106979" y="13508"/>
                  </a:moveTo>
                  <a:cubicBezTo>
                    <a:pt x="106937" y="13523"/>
                    <a:pt x="106900" y="13534"/>
                    <a:pt x="106862" y="13545"/>
                  </a:cubicBezTo>
                  <a:cubicBezTo>
                    <a:pt x="107057" y="13511"/>
                    <a:pt x="107252" y="13474"/>
                    <a:pt x="107451" y="13436"/>
                  </a:cubicBezTo>
                  <a:cubicBezTo>
                    <a:pt x="107500" y="13421"/>
                    <a:pt x="107549" y="13406"/>
                    <a:pt x="107598" y="13388"/>
                  </a:cubicBezTo>
                  <a:cubicBezTo>
                    <a:pt x="107391" y="13429"/>
                    <a:pt x="107181" y="13466"/>
                    <a:pt x="106979" y="13508"/>
                  </a:cubicBezTo>
                  <a:close/>
                  <a:moveTo>
                    <a:pt x="106986" y="13406"/>
                  </a:moveTo>
                  <a:cubicBezTo>
                    <a:pt x="107031" y="13395"/>
                    <a:pt x="107076" y="13388"/>
                    <a:pt x="107121" y="13376"/>
                  </a:cubicBezTo>
                  <a:cubicBezTo>
                    <a:pt x="107125" y="13376"/>
                    <a:pt x="107132" y="13373"/>
                    <a:pt x="107136" y="13373"/>
                  </a:cubicBezTo>
                  <a:cubicBezTo>
                    <a:pt x="107087" y="13384"/>
                    <a:pt x="107035" y="13395"/>
                    <a:pt x="106986" y="13406"/>
                  </a:cubicBezTo>
                  <a:close/>
                  <a:moveTo>
                    <a:pt x="106119" y="13789"/>
                  </a:moveTo>
                  <a:cubicBezTo>
                    <a:pt x="106074" y="13804"/>
                    <a:pt x="106026" y="13823"/>
                    <a:pt x="105977" y="13838"/>
                  </a:cubicBezTo>
                  <a:cubicBezTo>
                    <a:pt x="106198" y="13796"/>
                    <a:pt x="106416" y="13759"/>
                    <a:pt x="106633" y="13721"/>
                  </a:cubicBezTo>
                  <a:cubicBezTo>
                    <a:pt x="106690" y="13699"/>
                    <a:pt x="106746" y="13680"/>
                    <a:pt x="106802" y="13661"/>
                  </a:cubicBezTo>
                  <a:cubicBezTo>
                    <a:pt x="106577" y="13703"/>
                    <a:pt x="106348" y="13748"/>
                    <a:pt x="106119" y="13789"/>
                  </a:cubicBezTo>
                  <a:moveTo>
                    <a:pt x="105815" y="13740"/>
                  </a:moveTo>
                  <a:cubicBezTo>
                    <a:pt x="105808" y="13744"/>
                    <a:pt x="105797" y="13748"/>
                    <a:pt x="105789" y="13748"/>
                  </a:cubicBezTo>
                  <a:cubicBezTo>
                    <a:pt x="105947" y="13718"/>
                    <a:pt x="106104" y="13688"/>
                    <a:pt x="106262" y="13658"/>
                  </a:cubicBezTo>
                  <a:cubicBezTo>
                    <a:pt x="106284" y="13650"/>
                    <a:pt x="106303" y="13646"/>
                    <a:pt x="106326" y="13639"/>
                  </a:cubicBezTo>
                  <a:cubicBezTo>
                    <a:pt x="106153" y="13673"/>
                    <a:pt x="105984" y="13706"/>
                    <a:pt x="105815" y="13740"/>
                  </a:cubicBezTo>
                  <a:close/>
                  <a:moveTo>
                    <a:pt x="104945" y="14018"/>
                  </a:moveTo>
                  <a:cubicBezTo>
                    <a:pt x="104922" y="14025"/>
                    <a:pt x="104900" y="14033"/>
                    <a:pt x="104877" y="14040"/>
                  </a:cubicBezTo>
                  <a:cubicBezTo>
                    <a:pt x="105061" y="14007"/>
                    <a:pt x="105249" y="13973"/>
                    <a:pt x="105433" y="13935"/>
                  </a:cubicBezTo>
                  <a:cubicBezTo>
                    <a:pt x="105466" y="13924"/>
                    <a:pt x="105500" y="13913"/>
                    <a:pt x="105534" y="13902"/>
                  </a:cubicBezTo>
                  <a:cubicBezTo>
                    <a:pt x="105339" y="13943"/>
                    <a:pt x="105144" y="13980"/>
                    <a:pt x="104945" y="14018"/>
                  </a:cubicBezTo>
                  <a:moveTo>
                    <a:pt x="104104" y="14296"/>
                  </a:moveTo>
                  <a:cubicBezTo>
                    <a:pt x="104074" y="14303"/>
                    <a:pt x="104044" y="14314"/>
                    <a:pt x="104014" y="14326"/>
                  </a:cubicBezTo>
                  <a:cubicBezTo>
                    <a:pt x="104221" y="14288"/>
                    <a:pt x="104431" y="14250"/>
                    <a:pt x="104637" y="14213"/>
                  </a:cubicBezTo>
                  <a:cubicBezTo>
                    <a:pt x="104679" y="14198"/>
                    <a:pt x="104716" y="14183"/>
                    <a:pt x="104757" y="14172"/>
                  </a:cubicBezTo>
                  <a:cubicBezTo>
                    <a:pt x="104540" y="14209"/>
                    <a:pt x="104322" y="14250"/>
                    <a:pt x="104104" y="14296"/>
                  </a:cubicBezTo>
                  <a:close/>
                  <a:moveTo>
                    <a:pt x="104097" y="14190"/>
                  </a:moveTo>
                  <a:cubicBezTo>
                    <a:pt x="104146" y="14179"/>
                    <a:pt x="104198" y="14172"/>
                    <a:pt x="104247" y="14160"/>
                  </a:cubicBezTo>
                  <a:cubicBezTo>
                    <a:pt x="104251" y="14160"/>
                    <a:pt x="104258" y="14157"/>
                    <a:pt x="104262" y="14157"/>
                  </a:cubicBezTo>
                  <a:cubicBezTo>
                    <a:pt x="104206" y="14168"/>
                    <a:pt x="104150" y="14179"/>
                    <a:pt x="104097" y="14190"/>
                  </a:cubicBezTo>
                  <a:close/>
                  <a:moveTo>
                    <a:pt x="103298" y="14566"/>
                  </a:moveTo>
                  <a:cubicBezTo>
                    <a:pt x="103264" y="14577"/>
                    <a:pt x="103230" y="14588"/>
                    <a:pt x="103197" y="14599"/>
                  </a:cubicBezTo>
                  <a:cubicBezTo>
                    <a:pt x="103422" y="14562"/>
                    <a:pt x="103650" y="14521"/>
                    <a:pt x="103876" y="14479"/>
                  </a:cubicBezTo>
                  <a:cubicBezTo>
                    <a:pt x="103917" y="14464"/>
                    <a:pt x="103958" y="14449"/>
                    <a:pt x="104003" y="14434"/>
                  </a:cubicBezTo>
                  <a:cubicBezTo>
                    <a:pt x="103767" y="14479"/>
                    <a:pt x="103530" y="14524"/>
                    <a:pt x="103298" y="14566"/>
                  </a:cubicBezTo>
                  <a:close/>
                  <a:moveTo>
                    <a:pt x="102938" y="14524"/>
                  </a:moveTo>
                  <a:cubicBezTo>
                    <a:pt x="102934" y="14524"/>
                    <a:pt x="102930" y="14528"/>
                    <a:pt x="102923" y="14528"/>
                  </a:cubicBezTo>
                  <a:cubicBezTo>
                    <a:pt x="103095" y="14494"/>
                    <a:pt x="103268" y="14464"/>
                    <a:pt x="103440" y="14431"/>
                  </a:cubicBezTo>
                  <a:cubicBezTo>
                    <a:pt x="103455" y="14427"/>
                    <a:pt x="103470" y="14419"/>
                    <a:pt x="103489" y="14416"/>
                  </a:cubicBezTo>
                  <a:cubicBezTo>
                    <a:pt x="103305" y="14449"/>
                    <a:pt x="103121" y="14487"/>
                    <a:pt x="102938" y="14524"/>
                  </a:cubicBezTo>
                  <a:close/>
                  <a:moveTo>
                    <a:pt x="102116" y="14795"/>
                  </a:moveTo>
                  <a:cubicBezTo>
                    <a:pt x="102105" y="14798"/>
                    <a:pt x="102093" y="14802"/>
                    <a:pt x="102082" y="14806"/>
                  </a:cubicBezTo>
                  <a:cubicBezTo>
                    <a:pt x="102277" y="14768"/>
                    <a:pt x="102472" y="14731"/>
                    <a:pt x="102667" y="14697"/>
                  </a:cubicBezTo>
                  <a:cubicBezTo>
                    <a:pt x="102690" y="14689"/>
                    <a:pt x="102709" y="14682"/>
                    <a:pt x="102731" y="14674"/>
                  </a:cubicBezTo>
                  <a:cubicBezTo>
                    <a:pt x="102525" y="14712"/>
                    <a:pt x="102319" y="14753"/>
                    <a:pt x="102116" y="14795"/>
                  </a:cubicBezTo>
                  <a:close/>
                  <a:moveTo>
                    <a:pt x="101328" y="15057"/>
                  </a:moveTo>
                  <a:cubicBezTo>
                    <a:pt x="101313" y="15061"/>
                    <a:pt x="101302" y="15065"/>
                    <a:pt x="101287" y="15072"/>
                  </a:cubicBezTo>
                  <a:cubicBezTo>
                    <a:pt x="101501" y="15031"/>
                    <a:pt x="101718" y="14993"/>
                    <a:pt x="101932" y="14956"/>
                  </a:cubicBezTo>
                  <a:cubicBezTo>
                    <a:pt x="101955" y="14948"/>
                    <a:pt x="101977" y="14937"/>
                    <a:pt x="102000" y="14930"/>
                  </a:cubicBezTo>
                  <a:cubicBezTo>
                    <a:pt x="101778" y="14971"/>
                    <a:pt x="101549" y="15016"/>
                    <a:pt x="101328" y="15057"/>
                  </a:cubicBezTo>
                  <a:close/>
                  <a:moveTo>
                    <a:pt x="100638" y="15188"/>
                  </a:moveTo>
                  <a:cubicBezTo>
                    <a:pt x="100668" y="15185"/>
                    <a:pt x="100698" y="15177"/>
                    <a:pt x="100728" y="15173"/>
                  </a:cubicBezTo>
                  <a:cubicBezTo>
                    <a:pt x="100728" y="15173"/>
                    <a:pt x="100731" y="15173"/>
                    <a:pt x="100731" y="15170"/>
                  </a:cubicBezTo>
                  <a:cubicBezTo>
                    <a:pt x="100701" y="15177"/>
                    <a:pt x="100671" y="15185"/>
                    <a:pt x="100638" y="15188"/>
                  </a:cubicBezTo>
                  <a:close/>
                  <a:moveTo>
                    <a:pt x="100544" y="15327"/>
                  </a:moveTo>
                  <a:cubicBezTo>
                    <a:pt x="100773" y="15286"/>
                    <a:pt x="101005" y="15245"/>
                    <a:pt x="101234" y="15207"/>
                  </a:cubicBezTo>
                  <a:cubicBezTo>
                    <a:pt x="101257" y="15200"/>
                    <a:pt x="101279" y="15192"/>
                    <a:pt x="101298" y="15181"/>
                  </a:cubicBezTo>
                  <a:cubicBezTo>
                    <a:pt x="101058" y="15226"/>
                    <a:pt x="100818" y="15271"/>
                    <a:pt x="100578" y="15316"/>
                  </a:cubicBezTo>
                  <a:cubicBezTo>
                    <a:pt x="100566" y="15320"/>
                    <a:pt x="100551" y="15324"/>
                    <a:pt x="100544" y="15327"/>
                  </a:cubicBezTo>
                  <a:close/>
                  <a:moveTo>
                    <a:pt x="99865" y="15447"/>
                  </a:moveTo>
                  <a:cubicBezTo>
                    <a:pt x="99917" y="15440"/>
                    <a:pt x="99970" y="15429"/>
                    <a:pt x="100019" y="15421"/>
                  </a:cubicBezTo>
                  <a:cubicBezTo>
                    <a:pt x="100022" y="15421"/>
                    <a:pt x="100026" y="15417"/>
                    <a:pt x="100030" y="15417"/>
                  </a:cubicBezTo>
                  <a:cubicBezTo>
                    <a:pt x="99974" y="15429"/>
                    <a:pt x="99917" y="15440"/>
                    <a:pt x="99865" y="15447"/>
                  </a:cubicBezTo>
                  <a:close/>
                  <a:moveTo>
                    <a:pt x="100581" y="15447"/>
                  </a:moveTo>
                  <a:cubicBezTo>
                    <a:pt x="100596" y="15440"/>
                    <a:pt x="100615" y="15432"/>
                    <a:pt x="100630" y="15429"/>
                  </a:cubicBezTo>
                  <a:cubicBezTo>
                    <a:pt x="100379" y="15474"/>
                    <a:pt x="100124" y="15519"/>
                    <a:pt x="99868" y="15564"/>
                  </a:cubicBezTo>
                  <a:cubicBezTo>
                    <a:pt x="99861" y="15567"/>
                    <a:pt x="99853" y="15571"/>
                    <a:pt x="99846" y="15571"/>
                  </a:cubicBezTo>
                  <a:cubicBezTo>
                    <a:pt x="100090" y="15530"/>
                    <a:pt x="100337" y="15489"/>
                    <a:pt x="100581" y="15447"/>
                  </a:cubicBezTo>
                  <a:close/>
                  <a:moveTo>
                    <a:pt x="99208" y="15804"/>
                  </a:moveTo>
                  <a:cubicBezTo>
                    <a:pt x="99463" y="15759"/>
                    <a:pt x="99718" y="15718"/>
                    <a:pt x="99974" y="15676"/>
                  </a:cubicBezTo>
                  <a:cubicBezTo>
                    <a:pt x="99981" y="15672"/>
                    <a:pt x="99992" y="15669"/>
                    <a:pt x="100000" y="15665"/>
                  </a:cubicBezTo>
                  <a:cubicBezTo>
                    <a:pt x="99737" y="15710"/>
                    <a:pt x="99475" y="15755"/>
                    <a:pt x="99208" y="15804"/>
                  </a:cubicBezTo>
                  <a:close/>
                  <a:moveTo>
                    <a:pt x="98191" y="17218"/>
                  </a:moveTo>
                  <a:cubicBezTo>
                    <a:pt x="98315" y="17290"/>
                    <a:pt x="98420" y="17372"/>
                    <a:pt x="98499" y="17466"/>
                  </a:cubicBezTo>
                  <a:cubicBezTo>
                    <a:pt x="98863" y="17286"/>
                    <a:pt x="99231" y="17106"/>
                    <a:pt x="99602" y="16929"/>
                  </a:cubicBezTo>
                  <a:cubicBezTo>
                    <a:pt x="99396" y="16903"/>
                    <a:pt x="99178" y="16884"/>
                    <a:pt x="98945" y="16869"/>
                  </a:cubicBezTo>
                  <a:cubicBezTo>
                    <a:pt x="98690" y="16986"/>
                    <a:pt x="98439" y="17102"/>
                    <a:pt x="98191" y="17218"/>
                  </a:cubicBezTo>
                  <a:moveTo>
                    <a:pt x="98116" y="16836"/>
                  </a:moveTo>
                  <a:cubicBezTo>
                    <a:pt x="97981" y="16896"/>
                    <a:pt x="97846" y="16956"/>
                    <a:pt x="97711" y="17016"/>
                  </a:cubicBezTo>
                  <a:cubicBezTo>
                    <a:pt x="97857" y="17061"/>
                    <a:pt x="97989" y="17113"/>
                    <a:pt x="98105" y="17170"/>
                  </a:cubicBezTo>
                  <a:cubicBezTo>
                    <a:pt x="98330" y="17068"/>
                    <a:pt x="98552" y="16963"/>
                    <a:pt x="98780" y="16862"/>
                  </a:cubicBezTo>
                  <a:cubicBezTo>
                    <a:pt x="98567" y="16851"/>
                    <a:pt x="98345" y="16839"/>
                    <a:pt x="98116" y="16836"/>
                  </a:cubicBezTo>
                  <a:close/>
                  <a:moveTo>
                    <a:pt x="97328" y="16914"/>
                  </a:moveTo>
                  <a:lnTo>
                    <a:pt x="97336" y="16918"/>
                  </a:lnTo>
                  <a:cubicBezTo>
                    <a:pt x="97426" y="16937"/>
                    <a:pt x="97508" y="16956"/>
                    <a:pt x="97591" y="16978"/>
                  </a:cubicBezTo>
                  <a:cubicBezTo>
                    <a:pt x="97692" y="16937"/>
                    <a:pt x="97790" y="16892"/>
                    <a:pt x="97891" y="16847"/>
                  </a:cubicBezTo>
                  <a:cubicBezTo>
                    <a:pt x="97704" y="16869"/>
                    <a:pt x="97516" y="16892"/>
                    <a:pt x="97328" y="16914"/>
                  </a:cubicBezTo>
                  <a:close/>
                  <a:moveTo>
                    <a:pt x="96889" y="16997"/>
                  </a:moveTo>
                  <a:cubicBezTo>
                    <a:pt x="96390" y="17207"/>
                    <a:pt x="95895" y="17421"/>
                    <a:pt x="95407" y="17635"/>
                  </a:cubicBezTo>
                  <a:cubicBezTo>
                    <a:pt x="95460" y="17729"/>
                    <a:pt x="95505" y="17822"/>
                    <a:pt x="95539" y="17920"/>
                  </a:cubicBezTo>
                  <a:cubicBezTo>
                    <a:pt x="96139" y="17635"/>
                    <a:pt x="96747" y="17357"/>
                    <a:pt x="97362" y="17079"/>
                  </a:cubicBezTo>
                  <a:cubicBezTo>
                    <a:pt x="97343" y="17076"/>
                    <a:pt x="97321" y="17072"/>
                    <a:pt x="97302" y="17068"/>
                  </a:cubicBezTo>
                  <a:cubicBezTo>
                    <a:pt x="97175" y="17042"/>
                    <a:pt x="97036" y="17016"/>
                    <a:pt x="96889" y="16997"/>
                  </a:cubicBezTo>
                  <a:close/>
                  <a:moveTo>
                    <a:pt x="95884" y="17102"/>
                  </a:moveTo>
                  <a:cubicBezTo>
                    <a:pt x="95854" y="17106"/>
                    <a:pt x="95824" y="17113"/>
                    <a:pt x="95798" y="17117"/>
                  </a:cubicBezTo>
                  <a:cubicBezTo>
                    <a:pt x="95602" y="17196"/>
                    <a:pt x="95407" y="17275"/>
                    <a:pt x="95212" y="17357"/>
                  </a:cubicBezTo>
                  <a:cubicBezTo>
                    <a:pt x="95268" y="17425"/>
                    <a:pt x="95321" y="17492"/>
                    <a:pt x="95366" y="17563"/>
                  </a:cubicBezTo>
                  <a:cubicBezTo>
                    <a:pt x="95798" y="17376"/>
                    <a:pt x="96233" y="17185"/>
                    <a:pt x="96672" y="17001"/>
                  </a:cubicBezTo>
                  <a:cubicBezTo>
                    <a:pt x="96413" y="17034"/>
                    <a:pt x="96146" y="17068"/>
                    <a:pt x="95884" y="17102"/>
                  </a:cubicBezTo>
                  <a:close/>
                  <a:moveTo>
                    <a:pt x="95077" y="17222"/>
                  </a:moveTo>
                  <a:cubicBezTo>
                    <a:pt x="95103" y="17241"/>
                    <a:pt x="95130" y="17263"/>
                    <a:pt x="95152" y="17290"/>
                  </a:cubicBezTo>
                  <a:cubicBezTo>
                    <a:pt x="95250" y="17248"/>
                    <a:pt x="95351" y="17207"/>
                    <a:pt x="95452" y="17166"/>
                  </a:cubicBezTo>
                  <a:cubicBezTo>
                    <a:pt x="95325" y="17185"/>
                    <a:pt x="95201" y="17203"/>
                    <a:pt x="95077" y="17222"/>
                  </a:cubicBezTo>
                  <a:close/>
                  <a:moveTo>
                    <a:pt x="95058" y="17421"/>
                  </a:moveTo>
                  <a:cubicBezTo>
                    <a:pt x="94075" y="17830"/>
                    <a:pt x="93111" y="18254"/>
                    <a:pt x="92169" y="18689"/>
                  </a:cubicBezTo>
                  <a:cubicBezTo>
                    <a:pt x="92124" y="18839"/>
                    <a:pt x="92064" y="18997"/>
                    <a:pt x="91989" y="19158"/>
                  </a:cubicBezTo>
                  <a:cubicBezTo>
                    <a:pt x="93036" y="18633"/>
                    <a:pt x="94117" y="18123"/>
                    <a:pt x="95220" y="17631"/>
                  </a:cubicBezTo>
                  <a:cubicBezTo>
                    <a:pt x="95175" y="17560"/>
                    <a:pt x="95126" y="17496"/>
                    <a:pt x="95070" y="17428"/>
                  </a:cubicBezTo>
                  <a:cubicBezTo>
                    <a:pt x="95066" y="17425"/>
                    <a:pt x="95062" y="17421"/>
                    <a:pt x="95058" y="17421"/>
                  </a:cubicBezTo>
                  <a:close/>
                  <a:moveTo>
                    <a:pt x="94841" y="17256"/>
                  </a:moveTo>
                  <a:cubicBezTo>
                    <a:pt x="94762" y="17267"/>
                    <a:pt x="94683" y="17278"/>
                    <a:pt x="94601" y="17290"/>
                  </a:cubicBezTo>
                  <a:cubicBezTo>
                    <a:pt x="93805" y="17605"/>
                    <a:pt x="93017" y="17931"/>
                    <a:pt x="92244" y="18261"/>
                  </a:cubicBezTo>
                  <a:cubicBezTo>
                    <a:pt x="92237" y="18366"/>
                    <a:pt x="92222" y="18475"/>
                    <a:pt x="92196" y="18584"/>
                  </a:cubicBezTo>
                  <a:cubicBezTo>
                    <a:pt x="93107" y="18164"/>
                    <a:pt x="94042" y="17755"/>
                    <a:pt x="94995" y="17357"/>
                  </a:cubicBezTo>
                  <a:cubicBezTo>
                    <a:pt x="94950" y="17320"/>
                    <a:pt x="94901" y="17286"/>
                    <a:pt x="94841" y="17256"/>
                  </a:cubicBezTo>
                  <a:close/>
                  <a:moveTo>
                    <a:pt x="93426" y="17473"/>
                  </a:moveTo>
                  <a:cubicBezTo>
                    <a:pt x="93029" y="17627"/>
                    <a:pt x="92627" y="17781"/>
                    <a:pt x="92237" y="17939"/>
                  </a:cubicBezTo>
                  <a:cubicBezTo>
                    <a:pt x="92244" y="18006"/>
                    <a:pt x="92248" y="18074"/>
                    <a:pt x="92248" y="18145"/>
                  </a:cubicBezTo>
                  <a:cubicBezTo>
                    <a:pt x="92248" y="18153"/>
                    <a:pt x="92248" y="18156"/>
                    <a:pt x="92248" y="18164"/>
                  </a:cubicBezTo>
                  <a:cubicBezTo>
                    <a:pt x="92897" y="17886"/>
                    <a:pt x="93554" y="17616"/>
                    <a:pt x="94218" y="17350"/>
                  </a:cubicBezTo>
                  <a:cubicBezTo>
                    <a:pt x="93955" y="17391"/>
                    <a:pt x="93693" y="17432"/>
                    <a:pt x="93426" y="17473"/>
                  </a:cubicBezTo>
                  <a:close/>
                  <a:moveTo>
                    <a:pt x="92274" y="17661"/>
                  </a:moveTo>
                  <a:cubicBezTo>
                    <a:pt x="92241" y="17672"/>
                    <a:pt x="92211" y="17684"/>
                    <a:pt x="92181" y="17695"/>
                  </a:cubicBezTo>
                  <a:cubicBezTo>
                    <a:pt x="92196" y="17744"/>
                    <a:pt x="92211" y="17796"/>
                    <a:pt x="92222" y="17849"/>
                  </a:cubicBezTo>
                  <a:cubicBezTo>
                    <a:pt x="92481" y="17744"/>
                    <a:pt x="92740" y="17642"/>
                    <a:pt x="93002" y="17541"/>
                  </a:cubicBezTo>
                  <a:cubicBezTo>
                    <a:pt x="92758" y="17579"/>
                    <a:pt x="92518" y="17620"/>
                    <a:pt x="92274" y="17661"/>
                  </a:cubicBezTo>
                  <a:close/>
                  <a:moveTo>
                    <a:pt x="92083" y="17999"/>
                  </a:moveTo>
                  <a:cubicBezTo>
                    <a:pt x="90575" y="18603"/>
                    <a:pt x="89115" y="19237"/>
                    <a:pt x="87708" y="19893"/>
                  </a:cubicBezTo>
                  <a:cubicBezTo>
                    <a:pt x="87483" y="20141"/>
                    <a:pt x="87232" y="20396"/>
                    <a:pt x="86950" y="20663"/>
                  </a:cubicBezTo>
                  <a:cubicBezTo>
                    <a:pt x="88582" y="19815"/>
                    <a:pt x="90297" y="19004"/>
                    <a:pt x="92087" y="18235"/>
                  </a:cubicBezTo>
                  <a:cubicBezTo>
                    <a:pt x="92091" y="18205"/>
                    <a:pt x="92091" y="18175"/>
                    <a:pt x="92091" y="18145"/>
                  </a:cubicBezTo>
                  <a:cubicBezTo>
                    <a:pt x="92091" y="18096"/>
                    <a:pt x="92087" y="18048"/>
                    <a:pt x="92083" y="17999"/>
                  </a:cubicBezTo>
                  <a:close/>
                  <a:moveTo>
                    <a:pt x="92030" y="17751"/>
                  </a:moveTo>
                  <a:cubicBezTo>
                    <a:pt x="90729" y="18239"/>
                    <a:pt x="89460" y="18745"/>
                    <a:pt x="88226" y="19271"/>
                  </a:cubicBezTo>
                  <a:cubicBezTo>
                    <a:pt x="88117" y="19421"/>
                    <a:pt x="87993" y="19571"/>
                    <a:pt x="87858" y="19725"/>
                  </a:cubicBezTo>
                  <a:cubicBezTo>
                    <a:pt x="89216" y="19094"/>
                    <a:pt x="90623" y="18490"/>
                    <a:pt x="92068" y="17909"/>
                  </a:cubicBezTo>
                  <a:cubicBezTo>
                    <a:pt x="92061" y="17856"/>
                    <a:pt x="92049" y="17800"/>
                    <a:pt x="92030" y="17751"/>
                  </a:cubicBezTo>
                  <a:moveTo>
                    <a:pt x="91584" y="16963"/>
                  </a:moveTo>
                  <a:cubicBezTo>
                    <a:pt x="91599" y="16971"/>
                    <a:pt x="91610" y="16978"/>
                    <a:pt x="91625" y="16982"/>
                  </a:cubicBezTo>
                  <a:cubicBezTo>
                    <a:pt x="91745" y="16971"/>
                    <a:pt x="91862" y="16956"/>
                    <a:pt x="91978" y="16944"/>
                  </a:cubicBezTo>
                  <a:cubicBezTo>
                    <a:pt x="91850" y="16952"/>
                    <a:pt x="91719" y="16956"/>
                    <a:pt x="91584" y="16963"/>
                  </a:cubicBezTo>
                  <a:close/>
                  <a:moveTo>
                    <a:pt x="91179" y="17008"/>
                  </a:moveTo>
                  <a:cubicBezTo>
                    <a:pt x="91160" y="17004"/>
                    <a:pt x="91141" y="17001"/>
                    <a:pt x="91119" y="16997"/>
                  </a:cubicBezTo>
                  <a:cubicBezTo>
                    <a:pt x="90410" y="17049"/>
                    <a:pt x="89618" y="17136"/>
                    <a:pt x="88755" y="17252"/>
                  </a:cubicBezTo>
                  <a:cubicBezTo>
                    <a:pt x="88774" y="17286"/>
                    <a:pt x="88789" y="17323"/>
                    <a:pt x="88804" y="17361"/>
                  </a:cubicBezTo>
                  <a:cubicBezTo>
                    <a:pt x="89667" y="17230"/>
                    <a:pt x="90485" y="17117"/>
                    <a:pt x="91258" y="17023"/>
                  </a:cubicBezTo>
                  <a:cubicBezTo>
                    <a:pt x="91231" y="17019"/>
                    <a:pt x="91205" y="17012"/>
                    <a:pt x="91179" y="17008"/>
                  </a:cubicBezTo>
                  <a:close/>
                  <a:moveTo>
                    <a:pt x="90034" y="16914"/>
                  </a:moveTo>
                  <a:lnTo>
                    <a:pt x="90034" y="16914"/>
                  </a:lnTo>
                  <a:cubicBezTo>
                    <a:pt x="89614" y="16914"/>
                    <a:pt x="89126" y="16941"/>
                    <a:pt x="88579" y="16986"/>
                  </a:cubicBezTo>
                  <a:cubicBezTo>
                    <a:pt x="88612" y="17023"/>
                    <a:pt x="88642" y="17064"/>
                    <a:pt x="88669" y="17102"/>
                  </a:cubicBezTo>
                  <a:cubicBezTo>
                    <a:pt x="89220" y="17031"/>
                    <a:pt x="89742" y="16967"/>
                    <a:pt x="90233" y="16918"/>
                  </a:cubicBezTo>
                  <a:cubicBezTo>
                    <a:pt x="90169" y="16914"/>
                    <a:pt x="90102" y="16914"/>
                    <a:pt x="90034" y="16914"/>
                  </a:cubicBezTo>
                  <a:close/>
                  <a:moveTo>
                    <a:pt x="88459" y="17095"/>
                  </a:moveTo>
                  <a:cubicBezTo>
                    <a:pt x="88432" y="17064"/>
                    <a:pt x="88395" y="17034"/>
                    <a:pt x="88346" y="17008"/>
                  </a:cubicBezTo>
                  <a:cubicBezTo>
                    <a:pt x="87521" y="17087"/>
                    <a:pt x="86571" y="17218"/>
                    <a:pt x="85509" y="17391"/>
                  </a:cubicBezTo>
                  <a:cubicBezTo>
                    <a:pt x="85506" y="17462"/>
                    <a:pt x="85498" y="17537"/>
                    <a:pt x="85483" y="17609"/>
                  </a:cubicBezTo>
                  <a:cubicBezTo>
                    <a:pt x="86556" y="17417"/>
                    <a:pt x="87562" y="17256"/>
                    <a:pt x="88489" y="17128"/>
                  </a:cubicBezTo>
                  <a:cubicBezTo>
                    <a:pt x="88477" y="17117"/>
                    <a:pt x="88466" y="17106"/>
                    <a:pt x="88459" y="17095"/>
                  </a:cubicBezTo>
                  <a:close/>
                  <a:moveTo>
                    <a:pt x="87288" y="16854"/>
                  </a:moveTo>
                  <a:lnTo>
                    <a:pt x="87284" y="16854"/>
                  </a:lnTo>
                  <a:lnTo>
                    <a:pt x="87280" y="16854"/>
                  </a:lnTo>
                  <a:cubicBezTo>
                    <a:pt x="86793" y="16854"/>
                    <a:pt x="86166" y="16903"/>
                    <a:pt x="85427" y="16997"/>
                  </a:cubicBezTo>
                  <a:cubicBezTo>
                    <a:pt x="85461" y="17072"/>
                    <a:pt x="85487" y="17151"/>
                    <a:pt x="85498" y="17233"/>
                  </a:cubicBezTo>
                  <a:cubicBezTo>
                    <a:pt x="86384" y="17087"/>
                    <a:pt x="87194" y="16974"/>
                    <a:pt x="87918" y="16892"/>
                  </a:cubicBezTo>
                  <a:cubicBezTo>
                    <a:pt x="87746" y="16869"/>
                    <a:pt x="87532" y="16854"/>
                    <a:pt x="87288" y="16854"/>
                  </a:cubicBezTo>
                  <a:close/>
                  <a:moveTo>
                    <a:pt x="88639" y="17383"/>
                  </a:moveTo>
                  <a:cubicBezTo>
                    <a:pt x="88624" y="17346"/>
                    <a:pt x="88605" y="17308"/>
                    <a:pt x="88586" y="17275"/>
                  </a:cubicBezTo>
                  <a:cubicBezTo>
                    <a:pt x="87618" y="17406"/>
                    <a:pt x="86564" y="17575"/>
                    <a:pt x="85434" y="17777"/>
                  </a:cubicBezTo>
                  <a:cubicBezTo>
                    <a:pt x="85416" y="17834"/>
                    <a:pt x="85393" y="17890"/>
                    <a:pt x="85367" y="17946"/>
                  </a:cubicBezTo>
                  <a:cubicBezTo>
                    <a:pt x="86515" y="17732"/>
                    <a:pt x="87607" y="17545"/>
                    <a:pt x="88639" y="17383"/>
                  </a:cubicBezTo>
                  <a:close/>
                  <a:moveTo>
                    <a:pt x="81514" y="18153"/>
                  </a:moveTo>
                  <a:cubicBezTo>
                    <a:pt x="81420" y="18250"/>
                    <a:pt x="81318" y="18355"/>
                    <a:pt x="81206" y="18460"/>
                  </a:cubicBezTo>
                  <a:cubicBezTo>
                    <a:pt x="82654" y="18145"/>
                    <a:pt x="84027" y="17871"/>
                    <a:pt x="85307" y="17642"/>
                  </a:cubicBezTo>
                  <a:cubicBezTo>
                    <a:pt x="85326" y="17563"/>
                    <a:pt x="85341" y="17488"/>
                    <a:pt x="85344" y="17421"/>
                  </a:cubicBezTo>
                  <a:cubicBezTo>
                    <a:pt x="84185" y="17612"/>
                    <a:pt x="82902" y="17860"/>
                    <a:pt x="81514" y="18153"/>
                  </a:cubicBezTo>
                  <a:close/>
                  <a:moveTo>
                    <a:pt x="85254" y="17019"/>
                  </a:moveTo>
                  <a:cubicBezTo>
                    <a:pt x="84320" y="17143"/>
                    <a:pt x="83213" y="17335"/>
                    <a:pt x="81960" y="17582"/>
                  </a:cubicBezTo>
                  <a:cubicBezTo>
                    <a:pt x="81889" y="17702"/>
                    <a:pt x="81799" y="17826"/>
                    <a:pt x="81690" y="17954"/>
                  </a:cubicBezTo>
                  <a:cubicBezTo>
                    <a:pt x="83007" y="17676"/>
                    <a:pt x="84230" y="17443"/>
                    <a:pt x="85337" y="17260"/>
                  </a:cubicBezTo>
                  <a:cubicBezTo>
                    <a:pt x="85322" y="17173"/>
                    <a:pt x="85296" y="17095"/>
                    <a:pt x="85254" y="17019"/>
                  </a:cubicBezTo>
                  <a:close/>
                  <a:moveTo>
                    <a:pt x="84935" y="16791"/>
                  </a:moveTo>
                  <a:cubicBezTo>
                    <a:pt x="84812" y="16764"/>
                    <a:pt x="84647" y="16749"/>
                    <a:pt x="84444" y="16749"/>
                  </a:cubicBezTo>
                  <a:lnTo>
                    <a:pt x="84440" y="16749"/>
                  </a:lnTo>
                  <a:lnTo>
                    <a:pt x="84440" y="16749"/>
                  </a:lnTo>
                  <a:cubicBezTo>
                    <a:pt x="83915" y="16749"/>
                    <a:pt x="83142" y="16839"/>
                    <a:pt x="82159" y="17004"/>
                  </a:cubicBezTo>
                  <a:cubicBezTo>
                    <a:pt x="82155" y="17132"/>
                    <a:pt x="82121" y="17263"/>
                    <a:pt x="82061" y="17398"/>
                  </a:cubicBezTo>
                  <a:cubicBezTo>
                    <a:pt x="83221" y="17170"/>
                    <a:pt x="84256" y="16989"/>
                    <a:pt x="85142" y="16869"/>
                  </a:cubicBezTo>
                  <a:cubicBezTo>
                    <a:pt x="85108" y="16843"/>
                    <a:pt x="85037" y="16809"/>
                    <a:pt x="84935" y="16791"/>
                  </a:cubicBezTo>
                  <a:close/>
                  <a:moveTo>
                    <a:pt x="77773" y="17935"/>
                  </a:moveTo>
                  <a:cubicBezTo>
                    <a:pt x="77533" y="18126"/>
                    <a:pt x="77255" y="18329"/>
                    <a:pt x="76944" y="18547"/>
                  </a:cubicBezTo>
                  <a:cubicBezTo>
                    <a:pt x="78745" y="18104"/>
                    <a:pt x="80395" y="17732"/>
                    <a:pt x="81851" y="17440"/>
                  </a:cubicBezTo>
                  <a:cubicBezTo>
                    <a:pt x="81934" y="17290"/>
                    <a:pt x="81983" y="17151"/>
                    <a:pt x="81994" y="17034"/>
                  </a:cubicBezTo>
                  <a:cubicBezTo>
                    <a:pt x="80838" y="17233"/>
                    <a:pt x="79412" y="17537"/>
                    <a:pt x="77773" y="17935"/>
                  </a:cubicBezTo>
                  <a:close/>
                  <a:moveTo>
                    <a:pt x="81870" y="16659"/>
                  </a:moveTo>
                  <a:lnTo>
                    <a:pt x="81870" y="16659"/>
                  </a:lnTo>
                  <a:cubicBezTo>
                    <a:pt x="81866" y="16652"/>
                    <a:pt x="81833" y="16629"/>
                    <a:pt x="81769" y="16618"/>
                  </a:cubicBezTo>
                  <a:cubicBezTo>
                    <a:pt x="81705" y="16603"/>
                    <a:pt x="81615" y="16595"/>
                    <a:pt x="81506" y="16595"/>
                  </a:cubicBezTo>
                  <a:lnTo>
                    <a:pt x="81502" y="16595"/>
                  </a:lnTo>
                  <a:lnTo>
                    <a:pt x="81499" y="16595"/>
                  </a:lnTo>
                  <a:cubicBezTo>
                    <a:pt x="81045" y="16595"/>
                    <a:pt x="80234" y="16716"/>
                    <a:pt x="79135" y="16948"/>
                  </a:cubicBezTo>
                  <a:cubicBezTo>
                    <a:pt x="78985" y="16978"/>
                    <a:pt x="78823" y="17012"/>
                    <a:pt x="78662" y="17049"/>
                  </a:cubicBezTo>
                  <a:cubicBezTo>
                    <a:pt x="78658" y="17053"/>
                    <a:pt x="78655" y="17057"/>
                    <a:pt x="78655" y="17061"/>
                  </a:cubicBezTo>
                  <a:cubicBezTo>
                    <a:pt x="78542" y="17222"/>
                    <a:pt x="78384" y="17395"/>
                    <a:pt x="78186" y="17582"/>
                  </a:cubicBezTo>
                  <a:cubicBezTo>
                    <a:pt x="78144" y="17620"/>
                    <a:pt x="78099" y="17657"/>
                    <a:pt x="78054" y="17695"/>
                  </a:cubicBezTo>
                  <a:cubicBezTo>
                    <a:pt x="78576" y="17575"/>
                    <a:pt x="79071" y="17458"/>
                    <a:pt x="79544" y="17357"/>
                  </a:cubicBezTo>
                  <a:cubicBezTo>
                    <a:pt x="80452" y="17155"/>
                    <a:pt x="81266" y="16993"/>
                    <a:pt x="81979" y="16869"/>
                  </a:cubicBezTo>
                  <a:cubicBezTo>
                    <a:pt x="81964" y="16794"/>
                    <a:pt x="81926" y="16727"/>
                    <a:pt x="81870" y="16659"/>
                  </a:cubicBezTo>
                  <a:moveTo>
                    <a:pt x="78587" y="16404"/>
                  </a:moveTo>
                  <a:lnTo>
                    <a:pt x="78568" y="16400"/>
                  </a:lnTo>
                  <a:cubicBezTo>
                    <a:pt x="78546" y="16397"/>
                    <a:pt x="78512" y="16393"/>
                    <a:pt x="78467" y="16393"/>
                  </a:cubicBezTo>
                  <a:lnTo>
                    <a:pt x="78467" y="16393"/>
                  </a:lnTo>
                  <a:lnTo>
                    <a:pt x="78463" y="16393"/>
                  </a:lnTo>
                  <a:cubicBezTo>
                    <a:pt x="78167" y="16393"/>
                    <a:pt x="77488" y="16517"/>
                    <a:pt x="76505" y="16757"/>
                  </a:cubicBezTo>
                  <a:cubicBezTo>
                    <a:pt x="75938" y="16896"/>
                    <a:pt x="75266" y="17068"/>
                    <a:pt x="74501" y="17278"/>
                  </a:cubicBezTo>
                  <a:cubicBezTo>
                    <a:pt x="74133" y="17537"/>
                    <a:pt x="73668" y="17822"/>
                    <a:pt x="73128" y="18141"/>
                  </a:cubicBezTo>
                  <a:cubicBezTo>
                    <a:pt x="72970" y="18231"/>
                    <a:pt x="72805" y="18329"/>
                    <a:pt x="72636" y="18426"/>
                  </a:cubicBezTo>
                  <a:cubicBezTo>
                    <a:pt x="74328" y="17950"/>
                    <a:pt x="75844" y="17548"/>
                    <a:pt x="77139" y="17230"/>
                  </a:cubicBezTo>
                  <a:cubicBezTo>
                    <a:pt x="77645" y="17110"/>
                    <a:pt x="78118" y="16997"/>
                    <a:pt x="78553" y="16899"/>
                  </a:cubicBezTo>
                  <a:cubicBezTo>
                    <a:pt x="78625" y="16783"/>
                    <a:pt x="78658" y="16678"/>
                    <a:pt x="78658" y="16595"/>
                  </a:cubicBezTo>
                  <a:cubicBezTo>
                    <a:pt x="78658" y="16524"/>
                    <a:pt x="78636" y="16464"/>
                    <a:pt x="78587" y="16404"/>
                  </a:cubicBezTo>
                  <a:moveTo>
                    <a:pt x="75195" y="16479"/>
                  </a:moveTo>
                  <a:cubicBezTo>
                    <a:pt x="75293" y="16363"/>
                    <a:pt x="75334" y="16265"/>
                    <a:pt x="75334" y="16205"/>
                  </a:cubicBezTo>
                  <a:cubicBezTo>
                    <a:pt x="75334" y="16179"/>
                    <a:pt x="75330" y="16160"/>
                    <a:pt x="75319" y="16138"/>
                  </a:cubicBezTo>
                  <a:cubicBezTo>
                    <a:pt x="75255" y="16141"/>
                    <a:pt x="75083" y="16172"/>
                    <a:pt x="74842" y="16232"/>
                  </a:cubicBezTo>
                  <a:cubicBezTo>
                    <a:pt x="74584" y="16299"/>
                    <a:pt x="74231" y="16393"/>
                    <a:pt x="73799" y="16517"/>
                  </a:cubicBezTo>
                  <a:cubicBezTo>
                    <a:pt x="72933" y="16764"/>
                    <a:pt x="71743" y="17132"/>
                    <a:pt x="70288" y="17597"/>
                  </a:cubicBezTo>
                  <a:cubicBezTo>
                    <a:pt x="69496" y="17849"/>
                    <a:pt x="68625" y="18134"/>
                    <a:pt x="67687" y="18441"/>
                  </a:cubicBezTo>
                  <a:cubicBezTo>
                    <a:pt x="66588" y="18982"/>
                    <a:pt x="65342" y="19597"/>
                    <a:pt x="64018" y="20280"/>
                  </a:cubicBezTo>
                  <a:cubicBezTo>
                    <a:pt x="63954" y="20314"/>
                    <a:pt x="63887" y="20351"/>
                    <a:pt x="63819" y="20385"/>
                  </a:cubicBezTo>
                  <a:cubicBezTo>
                    <a:pt x="68096" y="18978"/>
                    <a:pt x="71788" y="17849"/>
                    <a:pt x="74422" y="17125"/>
                  </a:cubicBezTo>
                  <a:cubicBezTo>
                    <a:pt x="74782" y="16877"/>
                    <a:pt x="75045" y="16656"/>
                    <a:pt x="75195" y="16479"/>
                  </a:cubicBezTo>
                  <a:close/>
                  <a:moveTo>
                    <a:pt x="71717" y="16130"/>
                  </a:moveTo>
                  <a:cubicBezTo>
                    <a:pt x="71860" y="16029"/>
                    <a:pt x="71957" y="15939"/>
                    <a:pt x="72002" y="15875"/>
                  </a:cubicBezTo>
                  <a:cubicBezTo>
                    <a:pt x="71923" y="15905"/>
                    <a:pt x="71807" y="15946"/>
                    <a:pt x="71653" y="15999"/>
                  </a:cubicBezTo>
                  <a:cubicBezTo>
                    <a:pt x="71349" y="16108"/>
                    <a:pt x="70903" y="16265"/>
                    <a:pt x="70325" y="16468"/>
                  </a:cubicBezTo>
                  <a:cubicBezTo>
                    <a:pt x="69173" y="16869"/>
                    <a:pt x="67511" y="17455"/>
                    <a:pt x="65474" y="18186"/>
                  </a:cubicBezTo>
                  <a:cubicBezTo>
                    <a:pt x="62769" y="19154"/>
                    <a:pt x="59395" y="20377"/>
                    <a:pt x="55666" y="21781"/>
                  </a:cubicBezTo>
                  <a:cubicBezTo>
                    <a:pt x="54732" y="22310"/>
                    <a:pt x="53797" y="22869"/>
                    <a:pt x="52889" y="23454"/>
                  </a:cubicBezTo>
                  <a:cubicBezTo>
                    <a:pt x="56570" y="22092"/>
                    <a:pt x="60071" y="20850"/>
                    <a:pt x="63170" y="19785"/>
                  </a:cubicBezTo>
                  <a:cubicBezTo>
                    <a:pt x="64765" y="19237"/>
                    <a:pt x="66254" y="18734"/>
                    <a:pt x="67605" y="18288"/>
                  </a:cubicBezTo>
                  <a:cubicBezTo>
                    <a:pt x="67871" y="18156"/>
                    <a:pt x="68126" y="18032"/>
                    <a:pt x="68374" y="17909"/>
                  </a:cubicBezTo>
                  <a:cubicBezTo>
                    <a:pt x="69965" y="17125"/>
                    <a:pt x="71169" y="16524"/>
                    <a:pt x="71717" y="16130"/>
                  </a:cubicBezTo>
                  <a:moveTo>
                    <a:pt x="58240" y="20197"/>
                  </a:moveTo>
                  <a:cubicBezTo>
                    <a:pt x="59883" y="19361"/>
                    <a:pt x="61474" y="18622"/>
                    <a:pt x="62904" y="17987"/>
                  </a:cubicBezTo>
                  <a:cubicBezTo>
                    <a:pt x="62727" y="18059"/>
                    <a:pt x="62547" y="18126"/>
                    <a:pt x="62367" y="18198"/>
                  </a:cubicBezTo>
                  <a:cubicBezTo>
                    <a:pt x="58382" y="19751"/>
                    <a:pt x="52927" y="21860"/>
                    <a:pt x="47018" y="24257"/>
                  </a:cubicBezTo>
                  <a:cubicBezTo>
                    <a:pt x="46646" y="24407"/>
                    <a:pt x="46271" y="24561"/>
                    <a:pt x="45896" y="24711"/>
                  </a:cubicBezTo>
                  <a:cubicBezTo>
                    <a:pt x="45445" y="25090"/>
                    <a:pt x="45014" y="25480"/>
                    <a:pt x="44609" y="25882"/>
                  </a:cubicBezTo>
                  <a:cubicBezTo>
                    <a:pt x="48406" y="24355"/>
                    <a:pt x="52143" y="22918"/>
                    <a:pt x="55576" y="21627"/>
                  </a:cubicBezTo>
                  <a:cubicBezTo>
                    <a:pt x="56469" y="21124"/>
                    <a:pt x="57362" y="20648"/>
                    <a:pt x="58240" y="20197"/>
                  </a:cubicBezTo>
                  <a:close/>
                  <a:moveTo>
                    <a:pt x="48057" y="22850"/>
                  </a:moveTo>
                  <a:cubicBezTo>
                    <a:pt x="46826" y="23364"/>
                    <a:pt x="45565" y="23893"/>
                    <a:pt x="44282" y="24437"/>
                  </a:cubicBezTo>
                  <a:cubicBezTo>
                    <a:pt x="42766" y="25079"/>
                    <a:pt x="41221" y="25739"/>
                    <a:pt x="39660" y="26414"/>
                  </a:cubicBezTo>
                  <a:cubicBezTo>
                    <a:pt x="39438" y="26733"/>
                    <a:pt x="39240" y="27049"/>
                    <a:pt x="39059" y="27364"/>
                  </a:cubicBezTo>
                  <a:cubicBezTo>
                    <a:pt x="41322" y="26403"/>
                    <a:pt x="43588" y="25465"/>
                    <a:pt x="45798" y="24561"/>
                  </a:cubicBezTo>
                  <a:cubicBezTo>
                    <a:pt x="46507" y="23964"/>
                    <a:pt x="47265" y="23394"/>
                    <a:pt x="48057" y="22850"/>
                  </a:cubicBezTo>
                  <a:close/>
                  <a:moveTo>
                    <a:pt x="40485" y="25064"/>
                  </a:moveTo>
                  <a:cubicBezTo>
                    <a:pt x="38808" y="25807"/>
                    <a:pt x="37097" y="26568"/>
                    <a:pt x="35383" y="27345"/>
                  </a:cubicBezTo>
                  <a:cubicBezTo>
                    <a:pt x="35296" y="27626"/>
                    <a:pt x="35229" y="27904"/>
                    <a:pt x="35172" y="28182"/>
                  </a:cubicBezTo>
                  <a:cubicBezTo>
                    <a:pt x="36628" y="27536"/>
                    <a:pt x="38088" y="26898"/>
                    <a:pt x="39536" y="26272"/>
                  </a:cubicBezTo>
                  <a:cubicBezTo>
                    <a:pt x="39817" y="25870"/>
                    <a:pt x="40133" y="25469"/>
                    <a:pt x="40485" y="25064"/>
                  </a:cubicBezTo>
                  <a:close/>
                  <a:moveTo>
                    <a:pt x="40778" y="24734"/>
                  </a:moveTo>
                  <a:cubicBezTo>
                    <a:pt x="41329" y="24133"/>
                    <a:pt x="41941" y="23563"/>
                    <a:pt x="42594" y="23015"/>
                  </a:cubicBezTo>
                  <a:cubicBezTo>
                    <a:pt x="41367" y="23582"/>
                    <a:pt x="40106" y="24160"/>
                    <a:pt x="38819" y="24752"/>
                  </a:cubicBezTo>
                  <a:cubicBezTo>
                    <a:pt x="37840" y="25203"/>
                    <a:pt x="36846" y="25664"/>
                    <a:pt x="35844" y="26126"/>
                  </a:cubicBezTo>
                  <a:cubicBezTo>
                    <a:pt x="35694" y="26456"/>
                    <a:pt x="35566" y="26786"/>
                    <a:pt x="35458" y="27112"/>
                  </a:cubicBezTo>
                  <a:cubicBezTo>
                    <a:pt x="37247" y="26302"/>
                    <a:pt x="39033" y="25506"/>
                    <a:pt x="40778" y="24734"/>
                  </a:cubicBezTo>
                  <a:close/>
                  <a:moveTo>
                    <a:pt x="48646" y="21278"/>
                  </a:moveTo>
                  <a:cubicBezTo>
                    <a:pt x="54233" y="18828"/>
                    <a:pt x="58761" y="16824"/>
                    <a:pt x="60900" y="15635"/>
                  </a:cubicBezTo>
                  <a:cubicBezTo>
                    <a:pt x="61467" y="15316"/>
                    <a:pt x="61868" y="15053"/>
                    <a:pt x="62063" y="14870"/>
                  </a:cubicBezTo>
                  <a:cubicBezTo>
                    <a:pt x="62164" y="14776"/>
                    <a:pt x="62202" y="14697"/>
                    <a:pt x="62194" y="14682"/>
                  </a:cubicBezTo>
                  <a:lnTo>
                    <a:pt x="62194" y="14678"/>
                  </a:lnTo>
                  <a:cubicBezTo>
                    <a:pt x="62183" y="14678"/>
                    <a:pt x="62161" y="14674"/>
                    <a:pt x="62134" y="14674"/>
                  </a:cubicBezTo>
                  <a:lnTo>
                    <a:pt x="62134" y="14674"/>
                  </a:lnTo>
                  <a:lnTo>
                    <a:pt x="62131" y="14674"/>
                  </a:lnTo>
                  <a:cubicBezTo>
                    <a:pt x="61962" y="14674"/>
                    <a:pt x="61579" y="14731"/>
                    <a:pt x="61050" y="14843"/>
                  </a:cubicBezTo>
                  <a:cubicBezTo>
                    <a:pt x="60517" y="14952"/>
                    <a:pt x="59827" y="15121"/>
                    <a:pt x="59024" y="15342"/>
                  </a:cubicBezTo>
                  <a:cubicBezTo>
                    <a:pt x="58532" y="15477"/>
                    <a:pt x="58000" y="15631"/>
                    <a:pt x="57433" y="15808"/>
                  </a:cubicBezTo>
                  <a:cubicBezTo>
                    <a:pt x="56386" y="16438"/>
                    <a:pt x="54893" y="17215"/>
                    <a:pt x="53058" y="18115"/>
                  </a:cubicBezTo>
                  <a:cubicBezTo>
                    <a:pt x="50391" y="19424"/>
                    <a:pt x="47006" y="20989"/>
                    <a:pt x="43266" y="22707"/>
                  </a:cubicBezTo>
                  <a:cubicBezTo>
                    <a:pt x="42523" y="23289"/>
                    <a:pt x="41832" y="23901"/>
                    <a:pt x="41209" y="24542"/>
                  </a:cubicBezTo>
                  <a:cubicBezTo>
                    <a:pt x="43806" y="23394"/>
                    <a:pt x="46320" y="22295"/>
                    <a:pt x="48646" y="21278"/>
                  </a:cubicBezTo>
                  <a:close/>
                  <a:moveTo>
                    <a:pt x="43948" y="22190"/>
                  </a:moveTo>
                  <a:cubicBezTo>
                    <a:pt x="44552" y="21912"/>
                    <a:pt x="45149" y="21638"/>
                    <a:pt x="45731" y="21368"/>
                  </a:cubicBezTo>
                  <a:cubicBezTo>
                    <a:pt x="50379" y="19222"/>
                    <a:pt x="54281" y="17380"/>
                    <a:pt x="56615" y="16070"/>
                  </a:cubicBezTo>
                  <a:cubicBezTo>
                    <a:pt x="55535" y="16423"/>
                    <a:pt x="54353" y="16843"/>
                    <a:pt x="53130" y="17327"/>
                  </a:cubicBezTo>
                  <a:cubicBezTo>
                    <a:pt x="50057" y="18543"/>
                    <a:pt x="46714" y="20171"/>
                    <a:pt x="43948" y="22190"/>
                  </a:cubicBezTo>
                  <a:close/>
                  <a:moveTo>
                    <a:pt x="58806" y="14577"/>
                  </a:moveTo>
                  <a:cubicBezTo>
                    <a:pt x="58908" y="14464"/>
                    <a:pt x="58945" y="14374"/>
                    <a:pt x="58945" y="14326"/>
                  </a:cubicBezTo>
                  <a:cubicBezTo>
                    <a:pt x="58941" y="14299"/>
                    <a:pt x="58938" y="14281"/>
                    <a:pt x="58915" y="14202"/>
                  </a:cubicBezTo>
                  <a:lnTo>
                    <a:pt x="58915" y="14258"/>
                  </a:lnTo>
                  <a:cubicBezTo>
                    <a:pt x="58911" y="14250"/>
                    <a:pt x="58863" y="14220"/>
                    <a:pt x="58773" y="14205"/>
                  </a:cubicBezTo>
                  <a:cubicBezTo>
                    <a:pt x="58686" y="14190"/>
                    <a:pt x="58566" y="14179"/>
                    <a:pt x="58416" y="14179"/>
                  </a:cubicBezTo>
                  <a:lnTo>
                    <a:pt x="58412" y="14179"/>
                  </a:lnTo>
                  <a:lnTo>
                    <a:pt x="58409" y="14179"/>
                  </a:lnTo>
                  <a:cubicBezTo>
                    <a:pt x="57831" y="14179"/>
                    <a:pt x="56840" y="14311"/>
                    <a:pt x="55587" y="14566"/>
                  </a:cubicBezTo>
                  <a:cubicBezTo>
                    <a:pt x="55546" y="14614"/>
                    <a:pt x="55501" y="14659"/>
                    <a:pt x="55452" y="14708"/>
                  </a:cubicBezTo>
                  <a:cubicBezTo>
                    <a:pt x="55174" y="14978"/>
                    <a:pt x="54777" y="15282"/>
                    <a:pt x="54266" y="15627"/>
                  </a:cubicBezTo>
                  <a:cubicBezTo>
                    <a:pt x="53242" y="16314"/>
                    <a:pt x="51775" y="17143"/>
                    <a:pt x="49974" y="18093"/>
                  </a:cubicBezTo>
                  <a:cubicBezTo>
                    <a:pt x="46507" y="19916"/>
                    <a:pt x="41806" y="22171"/>
                    <a:pt x="36696" y="24629"/>
                  </a:cubicBezTo>
                  <a:cubicBezTo>
                    <a:pt x="36414" y="25041"/>
                    <a:pt x="36174" y="25454"/>
                    <a:pt x="35972" y="25867"/>
                  </a:cubicBezTo>
                  <a:cubicBezTo>
                    <a:pt x="38452" y="24715"/>
                    <a:pt x="40883" y="23600"/>
                    <a:pt x="43179" y="22546"/>
                  </a:cubicBezTo>
                  <a:cubicBezTo>
                    <a:pt x="45596" y="20655"/>
                    <a:pt x="48533" y="19091"/>
                    <a:pt x="51374" y="17856"/>
                  </a:cubicBezTo>
                  <a:cubicBezTo>
                    <a:pt x="53509" y="16929"/>
                    <a:pt x="55591" y="16190"/>
                    <a:pt x="57347" y="15646"/>
                  </a:cubicBezTo>
                  <a:cubicBezTo>
                    <a:pt x="57463" y="15575"/>
                    <a:pt x="57572" y="15507"/>
                    <a:pt x="57677" y="15444"/>
                  </a:cubicBezTo>
                  <a:cubicBezTo>
                    <a:pt x="58229" y="15095"/>
                    <a:pt x="58619" y="14798"/>
                    <a:pt x="58806" y="14577"/>
                  </a:cubicBezTo>
                  <a:close/>
                  <a:moveTo>
                    <a:pt x="55647" y="13845"/>
                  </a:moveTo>
                  <a:cubicBezTo>
                    <a:pt x="55598" y="13789"/>
                    <a:pt x="55456" y="13721"/>
                    <a:pt x="55238" y="13684"/>
                  </a:cubicBezTo>
                  <a:cubicBezTo>
                    <a:pt x="55017" y="13643"/>
                    <a:pt x="54728" y="13620"/>
                    <a:pt x="54375" y="13620"/>
                  </a:cubicBezTo>
                  <a:lnTo>
                    <a:pt x="54371" y="13620"/>
                  </a:lnTo>
                  <a:lnTo>
                    <a:pt x="54368" y="13620"/>
                  </a:lnTo>
                  <a:cubicBezTo>
                    <a:pt x="53895" y="13620"/>
                    <a:pt x="53317" y="13658"/>
                    <a:pt x="52653" y="13736"/>
                  </a:cubicBezTo>
                  <a:cubicBezTo>
                    <a:pt x="52627" y="13965"/>
                    <a:pt x="52477" y="14205"/>
                    <a:pt x="52237" y="14476"/>
                  </a:cubicBezTo>
                  <a:cubicBezTo>
                    <a:pt x="51966" y="14772"/>
                    <a:pt x="51576" y="15106"/>
                    <a:pt x="51077" y="15477"/>
                  </a:cubicBezTo>
                  <a:cubicBezTo>
                    <a:pt x="51006" y="15530"/>
                    <a:pt x="50931" y="15586"/>
                    <a:pt x="50852" y="15642"/>
                  </a:cubicBezTo>
                  <a:cubicBezTo>
                    <a:pt x="52214" y="15203"/>
                    <a:pt x="53501" y="14851"/>
                    <a:pt x="54634" y="14588"/>
                  </a:cubicBezTo>
                  <a:cubicBezTo>
                    <a:pt x="54931" y="14517"/>
                    <a:pt x="55212" y="14457"/>
                    <a:pt x="55486" y="14401"/>
                  </a:cubicBezTo>
                  <a:cubicBezTo>
                    <a:pt x="55516" y="14367"/>
                    <a:pt x="55542" y="14333"/>
                    <a:pt x="55565" y="14299"/>
                  </a:cubicBezTo>
                  <a:cubicBezTo>
                    <a:pt x="55662" y="14168"/>
                    <a:pt x="55703" y="14059"/>
                    <a:pt x="55703" y="13984"/>
                  </a:cubicBezTo>
                  <a:cubicBezTo>
                    <a:pt x="55700" y="13932"/>
                    <a:pt x="55685" y="13890"/>
                    <a:pt x="55647" y="13845"/>
                  </a:cubicBezTo>
                  <a:close/>
                  <a:moveTo>
                    <a:pt x="52383" y="13444"/>
                  </a:moveTo>
                  <a:cubicBezTo>
                    <a:pt x="52270" y="13312"/>
                    <a:pt x="51993" y="13189"/>
                    <a:pt x="51591" y="13114"/>
                  </a:cubicBezTo>
                  <a:cubicBezTo>
                    <a:pt x="51194" y="13031"/>
                    <a:pt x="50668" y="12994"/>
                    <a:pt x="50049" y="12994"/>
                  </a:cubicBezTo>
                  <a:lnTo>
                    <a:pt x="50045" y="12994"/>
                  </a:lnTo>
                  <a:cubicBezTo>
                    <a:pt x="47674" y="12994"/>
                    <a:pt x="43922" y="13586"/>
                    <a:pt x="40268" y="14836"/>
                  </a:cubicBezTo>
                  <a:cubicBezTo>
                    <a:pt x="36617" y="16085"/>
                    <a:pt x="33060" y="17991"/>
                    <a:pt x="31071" y="20595"/>
                  </a:cubicBezTo>
                  <a:cubicBezTo>
                    <a:pt x="29897" y="22133"/>
                    <a:pt x="29458" y="23660"/>
                    <a:pt x="29458" y="25184"/>
                  </a:cubicBezTo>
                  <a:cubicBezTo>
                    <a:pt x="29458" y="25713"/>
                    <a:pt x="29511" y="26242"/>
                    <a:pt x="29604" y="26771"/>
                  </a:cubicBezTo>
                  <a:cubicBezTo>
                    <a:pt x="30527" y="26306"/>
                    <a:pt x="31443" y="25848"/>
                    <a:pt x="32347" y="25394"/>
                  </a:cubicBezTo>
                  <a:cubicBezTo>
                    <a:pt x="32647" y="24261"/>
                    <a:pt x="33206" y="23120"/>
                    <a:pt x="34129" y="21972"/>
                  </a:cubicBezTo>
                  <a:cubicBezTo>
                    <a:pt x="36478" y="19061"/>
                    <a:pt x="40534" y="16933"/>
                    <a:pt x="44504" y="15526"/>
                  </a:cubicBezTo>
                  <a:cubicBezTo>
                    <a:pt x="47442" y="14483"/>
                    <a:pt x="50334" y="13838"/>
                    <a:pt x="52458" y="13571"/>
                  </a:cubicBezTo>
                  <a:cubicBezTo>
                    <a:pt x="52443" y="13526"/>
                    <a:pt x="52420" y="13485"/>
                    <a:pt x="52383" y="13444"/>
                  </a:cubicBezTo>
                  <a:moveTo>
                    <a:pt x="4627" y="40942"/>
                  </a:moveTo>
                  <a:cubicBezTo>
                    <a:pt x="2819" y="42270"/>
                    <a:pt x="1472" y="43494"/>
                    <a:pt x="763" y="44548"/>
                  </a:cubicBezTo>
                  <a:cubicBezTo>
                    <a:pt x="387" y="45107"/>
                    <a:pt x="189" y="45621"/>
                    <a:pt x="192" y="46067"/>
                  </a:cubicBezTo>
                  <a:cubicBezTo>
                    <a:pt x="192" y="46364"/>
                    <a:pt x="275" y="46638"/>
                    <a:pt x="455" y="46893"/>
                  </a:cubicBezTo>
                  <a:cubicBezTo>
                    <a:pt x="695" y="47238"/>
                    <a:pt x="1127" y="47557"/>
                    <a:pt x="1712" y="47831"/>
                  </a:cubicBezTo>
                  <a:cubicBezTo>
                    <a:pt x="2297" y="48105"/>
                    <a:pt x="3040" y="48337"/>
                    <a:pt x="3903" y="48525"/>
                  </a:cubicBezTo>
                  <a:cubicBezTo>
                    <a:pt x="4774" y="48716"/>
                    <a:pt x="5764" y="48859"/>
                    <a:pt x="6845" y="48953"/>
                  </a:cubicBezTo>
                  <a:cubicBezTo>
                    <a:pt x="5475" y="48701"/>
                    <a:pt x="4316" y="48356"/>
                    <a:pt x="3460" y="47921"/>
                  </a:cubicBezTo>
                  <a:cubicBezTo>
                    <a:pt x="2800" y="47587"/>
                    <a:pt x="2320" y="47197"/>
                    <a:pt x="2068" y="46743"/>
                  </a:cubicBezTo>
                  <a:cubicBezTo>
                    <a:pt x="1926" y="46491"/>
                    <a:pt x="1858" y="46217"/>
                    <a:pt x="1858" y="45932"/>
                  </a:cubicBezTo>
                  <a:cubicBezTo>
                    <a:pt x="1862" y="45231"/>
                    <a:pt x="2267" y="44454"/>
                    <a:pt x="2984" y="43610"/>
                  </a:cubicBezTo>
                  <a:cubicBezTo>
                    <a:pt x="3708" y="42769"/>
                    <a:pt x="4751" y="41858"/>
                    <a:pt x="6049" y="40890"/>
                  </a:cubicBezTo>
                  <a:cubicBezTo>
                    <a:pt x="8646" y="38954"/>
                    <a:pt x="12270" y="36796"/>
                    <a:pt x="16390" y="34564"/>
                  </a:cubicBezTo>
                  <a:cubicBezTo>
                    <a:pt x="20491" y="32343"/>
                    <a:pt x="25087" y="30046"/>
                    <a:pt x="29649" y="27825"/>
                  </a:cubicBezTo>
                  <a:cubicBezTo>
                    <a:pt x="29582" y="27566"/>
                    <a:pt x="29518" y="27307"/>
                    <a:pt x="29466" y="27052"/>
                  </a:cubicBezTo>
                  <a:cubicBezTo>
                    <a:pt x="20089" y="31765"/>
                    <a:pt x="10176" y="36860"/>
                    <a:pt x="4627" y="40942"/>
                  </a:cubicBezTo>
                  <a:moveTo>
                    <a:pt x="12345" y="49257"/>
                  </a:moveTo>
                  <a:cubicBezTo>
                    <a:pt x="12326" y="49253"/>
                    <a:pt x="12308" y="49245"/>
                    <a:pt x="12289" y="49242"/>
                  </a:cubicBezTo>
                  <a:cubicBezTo>
                    <a:pt x="12210" y="49245"/>
                    <a:pt x="12131" y="49249"/>
                    <a:pt x="12052" y="49249"/>
                  </a:cubicBezTo>
                  <a:cubicBezTo>
                    <a:pt x="12150" y="49253"/>
                    <a:pt x="12248" y="49257"/>
                    <a:pt x="12345" y="49257"/>
                  </a:cubicBezTo>
                  <a:close/>
                  <a:moveTo>
                    <a:pt x="13103" y="49264"/>
                  </a:moveTo>
                  <a:cubicBezTo>
                    <a:pt x="13103" y="49264"/>
                    <a:pt x="13107" y="49264"/>
                    <a:pt x="13111" y="49264"/>
                  </a:cubicBezTo>
                  <a:lnTo>
                    <a:pt x="13114" y="49264"/>
                  </a:lnTo>
                  <a:cubicBezTo>
                    <a:pt x="13309" y="49264"/>
                    <a:pt x="13508" y="49260"/>
                    <a:pt x="13707" y="49260"/>
                  </a:cubicBezTo>
                  <a:cubicBezTo>
                    <a:pt x="13625" y="49234"/>
                    <a:pt x="13546" y="49208"/>
                    <a:pt x="13467" y="49178"/>
                  </a:cubicBezTo>
                  <a:cubicBezTo>
                    <a:pt x="13276" y="49193"/>
                    <a:pt x="13084" y="49204"/>
                    <a:pt x="12893" y="49212"/>
                  </a:cubicBezTo>
                  <a:cubicBezTo>
                    <a:pt x="12964" y="49230"/>
                    <a:pt x="13032" y="49245"/>
                    <a:pt x="13103" y="49264"/>
                  </a:cubicBezTo>
                  <a:moveTo>
                    <a:pt x="13973" y="49452"/>
                  </a:moveTo>
                  <a:cubicBezTo>
                    <a:pt x="14112" y="49459"/>
                    <a:pt x="14247" y="49467"/>
                    <a:pt x="14386" y="49470"/>
                  </a:cubicBezTo>
                  <a:cubicBezTo>
                    <a:pt x="14349" y="49459"/>
                    <a:pt x="14311" y="49448"/>
                    <a:pt x="14270" y="49437"/>
                  </a:cubicBezTo>
                  <a:cubicBezTo>
                    <a:pt x="14154" y="49440"/>
                    <a:pt x="14037" y="49440"/>
                    <a:pt x="13921" y="49444"/>
                  </a:cubicBezTo>
                  <a:cubicBezTo>
                    <a:pt x="13940" y="49448"/>
                    <a:pt x="13958" y="49452"/>
                    <a:pt x="13973" y="49452"/>
                  </a:cubicBezTo>
                  <a:close/>
                  <a:moveTo>
                    <a:pt x="15125" y="49489"/>
                  </a:moveTo>
                  <a:cubicBezTo>
                    <a:pt x="15350" y="49493"/>
                    <a:pt x="15576" y="49497"/>
                    <a:pt x="15801" y="49497"/>
                  </a:cubicBezTo>
                  <a:cubicBezTo>
                    <a:pt x="15699" y="49463"/>
                    <a:pt x="15602" y="49425"/>
                    <a:pt x="15504" y="49392"/>
                  </a:cubicBezTo>
                  <a:cubicBezTo>
                    <a:pt x="15287" y="49403"/>
                    <a:pt x="15073" y="49410"/>
                    <a:pt x="14859" y="49418"/>
                  </a:cubicBezTo>
                  <a:cubicBezTo>
                    <a:pt x="14949" y="49444"/>
                    <a:pt x="15035" y="49467"/>
                    <a:pt x="15125" y="49489"/>
                  </a:cubicBezTo>
                  <a:close/>
                  <a:moveTo>
                    <a:pt x="16060" y="49711"/>
                  </a:moveTo>
                  <a:cubicBezTo>
                    <a:pt x="16221" y="49722"/>
                    <a:pt x="16382" y="49729"/>
                    <a:pt x="16547" y="49741"/>
                  </a:cubicBezTo>
                  <a:cubicBezTo>
                    <a:pt x="16484" y="49718"/>
                    <a:pt x="16420" y="49699"/>
                    <a:pt x="16356" y="49681"/>
                  </a:cubicBezTo>
                  <a:cubicBezTo>
                    <a:pt x="16236" y="49681"/>
                    <a:pt x="16112" y="49681"/>
                    <a:pt x="15992" y="49681"/>
                  </a:cubicBezTo>
                  <a:cubicBezTo>
                    <a:pt x="15970" y="49681"/>
                    <a:pt x="15947" y="49681"/>
                    <a:pt x="15925" y="49681"/>
                  </a:cubicBezTo>
                  <a:cubicBezTo>
                    <a:pt x="15970" y="49692"/>
                    <a:pt x="16015" y="49703"/>
                    <a:pt x="16060" y="49711"/>
                  </a:cubicBezTo>
                  <a:close/>
                  <a:moveTo>
                    <a:pt x="17279" y="49771"/>
                  </a:moveTo>
                  <a:cubicBezTo>
                    <a:pt x="17512" y="49778"/>
                    <a:pt x="17744" y="49786"/>
                    <a:pt x="17977" y="49789"/>
                  </a:cubicBezTo>
                  <a:cubicBezTo>
                    <a:pt x="17853" y="49744"/>
                    <a:pt x="17733" y="49699"/>
                    <a:pt x="17613" y="49654"/>
                  </a:cubicBezTo>
                  <a:cubicBezTo>
                    <a:pt x="17388" y="49662"/>
                    <a:pt x="17159" y="49669"/>
                    <a:pt x="16934" y="49673"/>
                  </a:cubicBezTo>
                  <a:cubicBezTo>
                    <a:pt x="17046" y="49707"/>
                    <a:pt x="17163" y="49737"/>
                    <a:pt x="17279" y="49771"/>
                  </a:cubicBezTo>
                  <a:close/>
                  <a:moveTo>
                    <a:pt x="18322" y="50033"/>
                  </a:moveTo>
                  <a:cubicBezTo>
                    <a:pt x="18483" y="50045"/>
                    <a:pt x="18645" y="50056"/>
                    <a:pt x="18806" y="50067"/>
                  </a:cubicBezTo>
                  <a:cubicBezTo>
                    <a:pt x="18712" y="50037"/>
                    <a:pt x="18618" y="50007"/>
                    <a:pt x="18528" y="49977"/>
                  </a:cubicBezTo>
                  <a:cubicBezTo>
                    <a:pt x="18375" y="49977"/>
                    <a:pt x="18217" y="49973"/>
                    <a:pt x="18063" y="49973"/>
                  </a:cubicBezTo>
                  <a:cubicBezTo>
                    <a:pt x="18149" y="49992"/>
                    <a:pt x="18236" y="50015"/>
                    <a:pt x="18322" y="50033"/>
                  </a:cubicBezTo>
                  <a:close/>
                  <a:moveTo>
                    <a:pt x="18889" y="49797"/>
                  </a:moveTo>
                  <a:cubicBezTo>
                    <a:pt x="19039" y="49797"/>
                    <a:pt x="19189" y="49797"/>
                    <a:pt x="19335" y="49797"/>
                  </a:cubicBezTo>
                  <a:cubicBezTo>
                    <a:pt x="19181" y="49729"/>
                    <a:pt x="19027" y="49666"/>
                    <a:pt x="18881" y="49598"/>
                  </a:cubicBezTo>
                  <a:cubicBezTo>
                    <a:pt x="18607" y="49613"/>
                    <a:pt x="18337" y="49628"/>
                    <a:pt x="18067" y="49639"/>
                  </a:cubicBezTo>
                  <a:cubicBezTo>
                    <a:pt x="18198" y="49684"/>
                    <a:pt x="18337" y="49733"/>
                    <a:pt x="18472" y="49778"/>
                  </a:cubicBezTo>
                  <a:cubicBezTo>
                    <a:pt x="18491" y="49786"/>
                    <a:pt x="18510" y="49789"/>
                    <a:pt x="18525" y="49797"/>
                  </a:cubicBezTo>
                  <a:cubicBezTo>
                    <a:pt x="18645" y="49797"/>
                    <a:pt x="18769" y="49797"/>
                    <a:pt x="18889" y="49797"/>
                  </a:cubicBezTo>
                  <a:close/>
                  <a:moveTo>
                    <a:pt x="19541" y="50108"/>
                  </a:moveTo>
                  <a:cubicBezTo>
                    <a:pt x="19759" y="50120"/>
                    <a:pt x="19980" y="50131"/>
                    <a:pt x="20202" y="50138"/>
                  </a:cubicBezTo>
                  <a:cubicBezTo>
                    <a:pt x="20056" y="50082"/>
                    <a:pt x="19913" y="50026"/>
                    <a:pt x="19770" y="49973"/>
                  </a:cubicBezTo>
                  <a:cubicBezTo>
                    <a:pt x="19545" y="49977"/>
                    <a:pt x="19324" y="49977"/>
                    <a:pt x="19099" y="49981"/>
                  </a:cubicBezTo>
                  <a:cubicBezTo>
                    <a:pt x="19245" y="50022"/>
                    <a:pt x="19391" y="50067"/>
                    <a:pt x="19541" y="50108"/>
                  </a:cubicBezTo>
                  <a:close/>
                  <a:moveTo>
                    <a:pt x="20641" y="50112"/>
                  </a:moveTo>
                  <a:cubicBezTo>
                    <a:pt x="20678" y="50127"/>
                    <a:pt x="20712" y="50138"/>
                    <a:pt x="20750" y="50153"/>
                  </a:cubicBezTo>
                  <a:cubicBezTo>
                    <a:pt x="21009" y="50157"/>
                    <a:pt x="21271" y="50161"/>
                    <a:pt x="21534" y="50161"/>
                  </a:cubicBezTo>
                  <a:cubicBezTo>
                    <a:pt x="21357" y="50086"/>
                    <a:pt x="21185" y="50011"/>
                    <a:pt x="21016" y="49932"/>
                  </a:cubicBezTo>
                  <a:cubicBezTo>
                    <a:pt x="20750" y="49943"/>
                    <a:pt x="20483" y="49954"/>
                    <a:pt x="20217" y="49962"/>
                  </a:cubicBezTo>
                  <a:cubicBezTo>
                    <a:pt x="20356" y="50015"/>
                    <a:pt x="20498" y="50063"/>
                    <a:pt x="20641" y="50112"/>
                  </a:cubicBezTo>
                  <a:close/>
                  <a:moveTo>
                    <a:pt x="20618" y="50397"/>
                  </a:moveTo>
                  <a:cubicBezTo>
                    <a:pt x="20761" y="50408"/>
                    <a:pt x="20907" y="50420"/>
                    <a:pt x="21054" y="50435"/>
                  </a:cubicBezTo>
                  <a:cubicBezTo>
                    <a:pt x="20952" y="50401"/>
                    <a:pt x="20851" y="50367"/>
                    <a:pt x="20750" y="50330"/>
                  </a:cubicBezTo>
                  <a:cubicBezTo>
                    <a:pt x="20603" y="50330"/>
                    <a:pt x="20461" y="50326"/>
                    <a:pt x="20314" y="50318"/>
                  </a:cubicBezTo>
                  <a:cubicBezTo>
                    <a:pt x="20416" y="50345"/>
                    <a:pt x="20517" y="50371"/>
                    <a:pt x="20618" y="50397"/>
                  </a:cubicBezTo>
                  <a:close/>
                  <a:moveTo>
                    <a:pt x="21785" y="50484"/>
                  </a:moveTo>
                  <a:cubicBezTo>
                    <a:pt x="21995" y="50499"/>
                    <a:pt x="22205" y="50510"/>
                    <a:pt x="22416" y="50521"/>
                  </a:cubicBezTo>
                  <a:cubicBezTo>
                    <a:pt x="22265" y="50461"/>
                    <a:pt x="22112" y="50401"/>
                    <a:pt x="21965" y="50341"/>
                  </a:cubicBezTo>
                  <a:cubicBezTo>
                    <a:pt x="21905" y="50341"/>
                    <a:pt x="21845" y="50341"/>
                    <a:pt x="21785" y="50341"/>
                  </a:cubicBezTo>
                  <a:cubicBezTo>
                    <a:pt x="21631" y="50341"/>
                    <a:pt x="21474" y="50341"/>
                    <a:pt x="21316" y="50341"/>
                  </a:cubicBezTo>
                  <a:cubicBezTo>
                    <a:pt x="21470" y="50390"/>
                    <a:pt x="21628" y="50438"/>
                    <a:pt x="21785" y="50484"/>
                  </a:cubicBezTo>
                  <a:close/>
                  <a:moveTo>
                    <a:pt x="22832" y="50780"/>
                  </a:moveTo>
                  <a:cubicBezTo>
                    <a:pt x="22967" y="50795"/>
                    <a:pt x="23106" y="50806"/>
                    <a:pt x="23245" y="50821"/>
                  </a:cubicBezTo>
                  <a:cubicBezTo>
                    <a:pt x="23151" y="50787"/>
                    <a:pt x="23053" y="50754"/>
                    <a:pt x="22960" y="50720"/>
                  </a:cubicBezTo>
                  <a:cubicBezTo>
                    <a:pt x="22825" y="50716"/>
                    <a:pt x="22686" y="50712"/>
                    <a:pt x="22551" y="50705"/>
                  </a:cubicBezTo>
                  <a:cubicBezTo>
                    <a:pt x="22644" y="50731"/>
                    <a:pt x="22738" y="50754"/>
                    <a:pt x="22832" y="50780"/>
                  </a:cubicBezTo>
                  <a:close/>
                  <a:moveTo>
                    <a:pt x="23969" y="50885"/>
                  </a:moveTo>
                  <a:cubicBezTo>
                    <a:pt x="24171" y="50900"/>
                    <a:pt x="24378" y="50915"/>
                    <a:pt x="24580" y="50930"/>
                  </a:cubicBezTo>
                  <a:cubicBezTo>
                    <a:pt x="24434" y="50870"/>
                    <a:pt x="24288" y="50810"/>
                    <a:pt x="24141" y="50750"/>
                  </a:cubicBezTo>
                  <a:cubicBezTo>
                    <a:pt x="23935" y="50746"/>
                    <a:pt x="23729" y="50742"/>
                    <a:pt x="23522" y="50739"/>
                  </a:cubicBezTo>
                  <a:cubicBezTo>
                    <a:pt x="23669" y="50787"/>
                    <a:pt x="23819" y="50836"/>
                    <a:pt x="23969" y="50885"/>
                  </a:cubicBezTo>
                  <a:moveTo>
                    <a:pt x="24899" y="50877"/>
                  </a:moveTo>
                  <a:cubicBezTo>
                    <a:pt x="24971" y="50904"/>
                    <a:pt x="25046" y="50934"/>
                    <a:pt x="25121" y="50960"/>
                  </a:cubicBezTo>
                  <a:cubicBezTo>
                    <a:pt x="25365" y="50975"/>
                    <a:pt x="25609" y="50986"/>
                    <a:pt x="25852" y="50994"/>
                  </a:cubicBezTo>
                  <a:cubicBezTo>
                    <a:pt x="25676" y="50915"/>
                    <a:pt x="25500" y="50832"/>
                    <a:pt x="25331" y="50746"/>
                  </a:cubicBezTo>
                  <a:cubicBezTo>
                    <a:pt x="25109" y="50750"/>
                    <a:pt x="24888" y="50754"/>
                    <a:pt x="24667" y="50754"/>
                  </a:cubicBezTo>
                  <a:cubicBezTo>
                    <a:pt x="24640" y="50754"/>
                    <a:pt x="24610" y="50754"/>
                    <a:pt x="24584" y="50754"/>
                  </a:cubicBezTo>
                  <a:cubicBezTo>
                    <a:pt x="24686" y="50795"/>
                    <a:pt x="24794" y="50836"/>
                    <a:pt x="24899" y="50877"/>
                  </a:cubicBezTo>
                  <a:moveTo>
                    <a:pt x="24982" y="51189"/>
                  </a:moveTo>
                  <a:cubicBezTo>
                    <a:pt x="25117" y="51204"/>
                    <a:pt x="25252" y="51219"/>
                    <a:pt x="25387" y="51234"/>
                  </a:cubicBezTo>
                  <a:cubicBezTo>
                    <a:pt x="25297" y="51204"/>
                    <a:pt x="25207" y="51170"/>
                    <a:pt x="25117" y="51136"/>
                  </a:cubicBezTo>
                  <a:cubicBezTo>
                    <a:pt x="24986" y="51129"/>
                    <a:pt x="24854" y="51121"/>
                    <a:pt x="24723" y="51114"/>
                  </a:cubicBezTo>
                  <a:cubicBezTo>
                    <a:pt x="24809" y="51136"/>
                    <a:pt x="24896" y="51163"/>
                    <a:pt x="24982" y="51189"/>
                  </a:cubicBezTo>
                  <a:close/>
                  <a:moveTo>
                    <a:pt x="26104" y="51313"/>
                  </a:moveTo>
                  <a:cubicBezTo>
                    <a:pt x="26303" y="51331"/>
                    <a:pt x="26501" y="51350"/>
                    <a:pt x="26700" y="51365"/>
                  </a:cubicBezTo>
                  <a:cubicBezTo>
                    <a:pt x="26554" y="51305"/>
                    <a:pt x="26411" y="51245"/>
                    <a:pt x="26273" y="51181"/>
                  </a:cubicBezTo>
                  <a:cubicBezTo>
                    <a:pt x="26070" y="51178"/>
                    <a:pt x="25871" y="51170"/>
                    <a:pt x="25672" y="51163"/>
                  </a:cubicBezTo>
                  <a:cubicBezTo>
                    <a:pt x="25815" y="51211"/>
                    <a:pt x="25957" y="51264"/>
                    <a:pt x="26104" y="51313"/>
                  </a:cubicBezTo>
                  <a:close/>
                  <a:moveTo>
                    <a:pt x="26978" y="51305"/>
                  </a:moveTo>
                  <a:cubicBezTo>
                    <a:pt x="27061" y="51339"/>
                    <a:pt x="27147" y="51373"/>
                    <a:pt x="27233" y="51407"/>
                  </a:cubicBezTo>
                  <a:cubicBezTo>
                    <a:pt x="27470" y="51422"/>
                    <a:pt x="27706" y="51437"/>
                    <a:pt x="27942" y="51452"/>
                  </a:cubicBezTo>
                  <a:cubicBezTo>
                    <a:pt x="27770" y="51369"/>
                    <a:pt x="27601" y="51286"/>
                    <a:pt x="27432" y="51200"/>
                  </a:cubicBezTo>
                  <a:cubicBezTo>
                    <a:pt x="27188" y="51200"/>
                    <a:pt x="26948" y="51196"/>
                    <a:pt x="26708" y="51193"/>
                  </a:cubicBezTo>
                  <a:cubicBezTo>
                    <a:pt x="26798" y="51230"/>
                    <a:pt x="26888" y="51268"/>
                    <a:pt x="26978" y="51305"/>
                  </a:cubicBezTo>
                  <a:close/>
                  <a:moveTo>
                    <a:pt x="27109" y="51632"/>
                  </a:moveTo>
                  <a:cubicBezTo>
                    <a:pt x="27241" y="51650"/>
                    <a:pt x="27372" y="51669"/>
                    <a:pt x="27503" y="51684"/>
                  </a:cubicBezTo>
                  <a:cubicBezTo>
                    <a:pt x="27413" y="51650"/>
                    <a:pt x="27319" y="51613"/>
                    <a:pt x="27229" y="51579"/>
                  </a:cubicBezTo>
                  <a:cubicBezTo>
                    <a:pt x="27098" y="51568"/>
                    <a:pt x="26970" y="51560"/>
                    <a:pt x="26843" y="51549"/>
                  </a:cubicBezTo>
                  <a:cubicBezTo>
                    <a:pt x="26929" y="51575"/>
                    <a:pt x="27019" y="51605"/>
                    <a:pt x="27109" y="51632"/>
                  </a:cubicBezTo>
                  <a:moveTo>
                    <a:pt x="28212" y="51774"/>
                  </a:moveTo>
                  <a:cubicBezTo>
                    <a:pt x="28404" y="51797"/>
                    <a:pt x="28599" y="51815"/>
                    <a:pt x="28790" y="51838"/>
                  </a:cubicBezTo>
                  <a:cubicBezTo>
                    <a:pt x="28644" y="51774"/>
                    <a:pt x="28501" y="51710"/>
                    <a:pt x="28359" y="51643"/>
                  </a:cubicBezTo>
                  <a:cubicBezTo>
                    <a:pt x="28164" y="51635"/>
                    <a:pt x="27969" y="51624"/>
                    <a:pt x="27773" y="51613"/>
                  </a:cubicBezTo>
                  <a:cubicBezTo>
                    <a:pt x="27920" y="51669"/>
                    <a:pt x="28066" y="51722"/>
                    <a:pt x="28212" y="51774"/>
                  </a:cubicBezTo>
                  <a:moveTo>
                    <a:pt x="29207" y="52112"/>
                  </a:moveTo>
                  <a:cubicBezTo>
                    <a:pt x="29334" y="52131"/>
                    <a:pt x="29462" y="52149"/>
                    <a:pt x="29589" y="52172"/>
                  </a:cubicBezTo>
                  <a:cubicBezTo>
                    <a:pt x="29496" y="52134"/>
                    <a:pt x="29402" y="52097"/>
                    <a:pt x="29308" y="52056"/>
                  </a:cubicBezTo>
                  <a:cubicBezTo>
                    <a:pt x="29184" y="52044"/>
                    <a:pt x="29060" y="52033"/>
                    <a:pt x="28937" y="52022"/>
                  </a:cubicBezTo>
                  <a:cubicBezTo>
                    <a:pt x="29027" y="52052"/>
                    <a:pt x="29117" y="52082"/>
                    <a:pt x="29207" y="52112"/>
                  </a:cubicBezTo>
                  <a:close/>
                  <a:moveTo>
                    <a:pt x="30287" y="52269"/>
                  </a:moveTo>
                  <a:cubicBezTo>
                    <a:pt x="30471" y="52296"/>
                    <a:pt x="30659" y="52322"/>
                    <a:pt x="30846" y="52345"/>
                  </a:cubicBezTo>
                  <a:cubicBezTo>
                    <a:pt x="30700" y="52277"/>
                    <a:pt x="30557" y="52209"/>
                    <a:pt x="30415" y="52142"/>
                  </a:cubicBezTo>
                  <a:cubicBezTo>
                    <a:pt x="30223" y="52131"/>
                    <a:pt x="30036" y="52116"/>
                    <a:pt x="29848" y="52101"/>
                  </a:cubicBezTo>
                  <a:cubicBezTo>
                    <a:pt x="29991" y="52161"/>
                    <a:pt x="30137" y="52217"/>
                    <a:pt x="30287" y="52269"/>
                  </a:cubicBezTo>
                  <a:close/>
                  <a:moveTo>
                    <a:pt x="31270" y="52626"/>
                  </a:moveTo>
                  <a:cubicBezTo>
                    <a:pt x="31390" y="52648"/>
                    <a:pt x="31510" y="52667"/>
                    <a:pt x="31630" y="52690"/>
                  </a:cubicBezTo>
                  <a:cubicBezTo>
                    <a:pt x="31540" y="52648"/>
                    <a:pt x="31447" y="52611"/>
                    <a:pt x="31357" y="52570"/>
                  </a:cubicBezTo>
                  <a:cubicBezTo>
                    <a:pt x="31237" y="52558"/>
                    <a:pt x="31116" y="52543"/>
                    <a:pt x="30996" y="52528"/>
                  </a:cubicBezTo>
                  <a:cubicBezTo>
                    <a:pt x="31086" y="52562"/>
                    <a:pt x="31177" y="52592"/>
                    <a:pt x="31270" y="52626"/>
                  </a:cubicBezTo>
                  <a:moveTo>
                    <a:pt x="32321" y="52802"/>
                  </a:moveTo>
                  <a:cubicBezTo>
                    <a:pt x="32501" y="52832"/>
                    <a:pt x="32677" y="52859"/>
                    <a:pt x="32857" y="52885"/>
                  </a:cubicBezTo>
                  <a:cubicBezTo>
                    <a:pt x="32715" y="52814"/>
                    <a:pt x="32572" y="52746"/>
                    <a:pt x="32430" y="52675"/>
                  </a:cubicBezTo>
                  <a:cubicBezTo>
                    <a:pt x="32250" y="52660"/>
                    <a:pt x="32066" y="52645"/>
                    <a:pt x="31886" y="52626"/>
                  </a:cubicBezTo>
                  <a:cubicBezTo>
                    <a:pt x="32032" y="52686"/>
                    <a:pt x="32175" y="52746"/>
                    <a:pt x="32321" y="52802"/>
                  </a:cubicBezTo>
                  <a:close/>
                  <a:moveTo>
                    <a:pt x="33289" y="53174"/>
                  </a:moveTo>
                  <a:cubicBezTo>
                    <a:pt x="33405" y="53196"/>
                    <a:pt x="33518" y="53219"/>
                    <a:pt x="33630" y="53241"/>
                  </a:cubicBezTo>
                  <a:cubicBezTo>
                    <a:pt x="33540" y="53200"/>
                    <a:pt x="33450" y="53159"/>
                    <a:pt x="33360" y="53117"/>
                  </a:cubicBezTo>
                  <a:cubicBezTo>
                    <a:pt x="33248" y="53102"/>
                    <a:pt x="33131" y="53087"/>
                    <a:pt x="33019" y="53072"/>
                  </a:cubicBezTo>
                  <a:cubicBezTo>
                    <a:pt x="33109" y="53106"/>
                    <a:pt x="33199" y="53140"/>
                    <a:pt x="33289" y="53174"/>
                  </a:cubicBezTo>
                  <a:close/>
                  <a:moveTo>
                    <a:pt x="34313" y="53369"/>
                  </a:moveTo>
                  <a:cubicBezTo>
                    <a:pt x="34490" y="53399"/>
                    <a:pt x="34666" y="53429"/>
                    <a:pt x="34838" y="53459"/>
                  </a:cubicBezTo>
                  <a:cubicBezTo>
                    <a:pt x="34696" y="53388"/>
                    <a:pt x="34557" y="53316"/>
                    <a:pt x="34418" y="53241"/>
                  </a:cubicBezTo>
                  <a:cubicBezTo>
                    <a:pt x="34238" y="53222"/>
                    <a:pt x="34062" y="53204"/>
                    <a:pt x="33885" y="53185"/>
                  </a:cubicBezTo>
                  <a:cubicBezTo>
                    <a:pt x="34028" y="53245"/>
                    <a:pt x="34171" y="53309"/>
                    <a:pt x="34313" y="53369"/>
                  </a:cubicBezTo>
                  <a:moveTo>
                    <a:pt x="35262" y="53752"/>
                  </a:moveTo>
                  <a:cubicBezTo>
                    <a:pt x="35375" y="53778"/>
                    <a:pt x="35488" y="53804"/>
                    <a:pt x="35600" y="53827"/>
                  </a:cubicBezTo>
                  <a:cubicBezTo>
                    <a:pt x="35514" y="53785"/>
                    <a:pt x="35424" y="53744"/>
                    <a:pt x="35334" y="53703"/>
                  </a:cubicBezTo>
                  <a:cubicBezTo>
                    <a:pt x="35225" y="53684"/>
                    <a:pt x="35112" y="53665"/>
                    <a:pt x="35000" y="53650"/>
                  </a:cubicBezTo>
                  <a:cubicBezTo>
                    <a:pt x="35090" y="53684"/>
                    <a:pt x="35176" y="53718"/>
                    <a:pt x="35262" y="53752"/>
                  </a:cubicBezTo>
                  <a:moveTo>
                    <a:pt x="36279" y="53969"/>
                  </a:moveTo>
                  <a:cubicBezTo>
                    <a:pt x="36448" y="54003"/>
                    <a:pt x="36613" y="54037"/>
                    <a:pt x="36782" y="54067"/>
                  </a:cubicBezTo>
                  <a:cubicBezTo>
                    <a:pt x="36643" y="53992"/>
                    <a:pt x="36504" y="53920"/>
                    <a:pt x="36366" y="53845"/>
                  </a:cubicBezTo>
                  <a:cubicBezTo>
                    <a:pt x="36197" y="53823"/>
                    <a:pt x="36024" y="53800"/>
                    <a:pt x="35855" y="53778"/>
                  </a:cubicBezTo>
                  <a:cubicBezTo>
                    <a:pt x="35994" y="53842"/>
                    <a:pt x="36137" y="53905"/>
                    <a:pt x="36279" y="53969"/>
                  </a:cubicBezTo>
                  <a:close/>
                  <a:moveTo>
                    <a:pt x="37213" y="54367"/>
                  </a:moveTo>
                  <a:cubicBezTo>
                    <a:pt x="37322" y="54393"/>
                    <a:pt x="37427" y="54419"/>
                    <a:pt x="37532" y="54446"/>
                  </a:cubicBezTo>
                  <a:cubicBezTo>
                    <a:pt x="37446" y="54404"/>
                    <a:pt x="37360" y="54359"/>
                    <a:pt x="37274" y="54318"/>
                  </a:cubicBezTo>
                  <a:cubicBezTo>
                    <a:pt x="37165" y="54299"/>
                    <a:pt x="37060" y="54281"/>
                    <a:pt x="36955" y="54262"/>
                  </a:cubicBezTo>
                  <a:cubicBezTo>
                    <a:pt x="37041" y="54296"/>
                    <a:pt x="37127" y="54333"/>
                    <a:pt x="37213" y="54367"/>
                  </a:cubicBezTo>
                  <a:close/>
                  <a:moveTo>
                    <a:pt x="38204" y="54603"/>
                  </a:moveTo>
                  <a:cubicBezTo>
                    <a:pt x="38365" y="54637"/>
                    <a:pt x="38527" y="54671"/>
                    <a:pt x="38684" y="54705"/>
                  </a:cubicBezTo>
                  <a:cubicBezTo>
                    <a:pt x="38549" y="54629"/>
                    <a:pt x="38410" y="54554"/>
                    <a:pt x="38275" y="54479"/>
                  </a:cubicBezTo>
                  <a:cubicBezTo>
                    <a:pt x="38114" y="54453"/>
                    <a:pt x="37949" y="54431"/>
                    <a:pt x="37788" y="54404"/>
                  </a:cubicBezTo>
                  <a:cubicBezTo>
                    <a:pt x="37926" y="54468"/>
                    <a:pt x="38065" y="54536"/>
                    <a:pt x="38204" y="54603"/>
                  </a:cubicBezTo>
                  <a:moveTo>
                    <a:pt x="39135" y="55020"/>
                  </a:moveTo>
                  <a:cubicBezTo>
                    <a:pt x="39232" y="55046"/>
                    <a:pt x="39330" y="55072"/>
                    <a:pt x="39427" y="55098"/>
                  </a:cubicBezTo>
                  <a:cubicBezTo>
                    <a:pt x="39341" y="55053"/>
                    <a:pt x="39255" y="55008"/>
                    <a:pt x="39172" y="54963"/>
                  </a:cubicBezTo>
                  <a:cubicBezTo>
                    <a:pt x="39071" y="54945"/>
                    <a:pt x="38973" y="54926"/>
                    <a:pt x="38872" y="54903"/>
                  </a:cubicBezTo>
                  <a:cubicBezTo>
                    <a:pt x="38958" y="54945"/>
                    <a:pt x="39048" y="54982"/>
                    <a:pt x="39135" y="55020"/>
                  </a:cubicBezTo>
                  <a:close/>
                  <a:moveTo>
                    <a:pt x="40095" y="55267"/>
                  </a:moveTo>
                  <a:cubicBezTo>
                    <a:pt x="40245" y="55305"/>
                    <a:pt x="40399" y="55339"/>
                    <a:pt x="40549" y="55376"/>
                  </a:cubicBezTo>
                  <a:cubicBezTo>
                    <a:pt x="40414" y="55297"/>
                    <a:pt x="40283" y="55222"/>
                    <a:pt x="40148" y="55143"/>
                  </a:cubicBezTo>
                  <a:cubicBezTo>
                    <a:pt x="39994" y="55117"/>
                    <a:pt x="39836" y="55091"/>
                    <a:pt x="39682" y="55061"/>
                  </a:cubicBezTo>
                  <a:cubicBezTo>
                    <a:pt x="39817" y="55128"/>
                    <a:pt x="39956" y="55200"/>
                    <a:pt x="40095" y="55267"/>
                  </a:cubicBezTo>
                  <a:moveTo>
                    <a:pt x="41052" y="55489"/>
                  </a:moveTo>
                  <a:cubicBezTo>
                    <a:pt x="41236" y="55530"/>
                    <a:pt x="41423" y="55567"/>
                    <a:pt x="41607" y="55605"/>
                  </a:cubicBezTo>
                  <a:cubicBezTo>
                    <a:pt x="41446" y="55504"/>
                    <a:pt x="41284" y="55402"/>
                    <a:pt x="41123" y="55297"/>
                  </a:cubicBezTo>
                  <a:cubicBezTo>
                    <a:pt x="40936" y="55271"/>
                    <a:pt x="40744" y="55241"/>
                    <a:pt x="40553" y="55211"/>
                  </a:cubicBezTo>
                  <a:cubicBezTo>
                    <a:pt x="40718" y="55305"/>
                    <a:pt x="40883" y="55395"/>
                    <a:pt x="41052" y="55489"/>
                  </a:cubicBezTo>
                  <a:close/>
                  <a:moveTo>
                    <a:pt x="40996" y="55691"/>
                  </a:moveTo>
                  <a:cubicBezTo>
                    <a:pt x="41086" y="55718"/>
                    <a:pt x="41176" y="55744"/>
                    <a:pt x="41266" y="55770"/>
                  </a:cubicBezTo>
                  <a:cubicBezTo>
                    <a:pt x="41187" y="55729"/>
                    <a:pt x="41108" y="55684"/>
                    <a:pt x="41029" y="55643"/>
                  </a:cubicBezTo>
                  <a:cubicBezTo>
                    <a:pt x="40939" y="55620"/>
                    <a:pt x="40845" y="55601"/>
                    <a:pt x="40755" y="55579"/>
                  </a:cubicBezTo>
                  <a:cubicBezTo>
                    <a:pt x="40834" y="55616"/>
                    <a:pt x="40913" y="55654"/>
                    <a:pt x="40996" y="55691"/>
                  </a:cubicBezTo>
                  <a:close/>
                  <a:moveTo>
                    <a:pt x="41930" y="55954"/>
                  </a:moveTo>
                  <a:cubicBezTo>
                    <a:pt x="42076" y="55991"/>
                    <a:pt x="42222" y="56029"/>
                    <a:pt x="42369" y="56066"/>
                  </a:cubicBezTo>
                  <a:cubicBezTo>
                    <a:pt x="42241" y="55991"/>
                    <a:pt x="42114" y="55916"/>
                    <a:pt x="41986" y="55838"/>
                  </a:cubicBezTo>
                  <a:cubicBezTo>
                    <a:pt x="41836" y="55808"/>
                    <a:pt x="41686" y="55778"/>
                    <a:pt x="41536" y="55748"/>
                  </a:cubicBezTo>
                  <a:cubicBezTo>
                    <a:pt x="41667" y="55819"/>
                    <a:pt x="41798" y="55886"/>
                    <a:pt x="41930" y="55954"/>
                  </a:cubicBezTo>
                  <a:moveTo>
                    <a:pt x="42868" y="56190"/>
                  </a:moveTo>
                  <a:cubicBezTo>
                    <a:pt x="43048" y="56235"/>
                    <a:pt x="43228" y="56277"/>
                    <a:pt x="43408" y="56318"/>
                  </a:cubicBezTo>
                  <a:cubicBezTo>
                    <a:pt x="43250" y="56217"/>
                    <a:pt x="43093" y="56112"/>
                    <a:pt x="42939" y="56010"/>
                  </a:cubicBezTo>
                  <a:cubicBezTo>
                    <a:pt x="42755" y="55980"/>
                    <a:pt x="42571" y="55946"/>
                    <a:pt x="42388" y="55913"/>
                  </a:cubicBezTo>
                  <a:cubicBezTo>
                    <a:pt x="42545" y="56006"/>
                    <a:pt x="42706" y="56100"/>
                    <a:pt x="42868" y="56190"/>
                  </a:cubicBezTo>
                  <a:moveTo>
                    <a:pt x="42812" y="56385"/>
                  </a:moveTo>
                  <a:cubicBezTo>
                    <a:pt x="42894" y="56415"/>
                    <a:pt x="42980" y="56442"/>
                    <a:pt x="43067" y="56468"/>
                  </a:cubicBezTo>
                  <a:cubicBezTo>
                    <a:pt x="42995" y="56427"/>
                    <a:pt x="42920" y="56385"/>
                    <a:pt x="42845" y="56340"/>
                  </a:cubicBezTo>
                  <a:cubicBezTo>
                    <a:pt x="42759" y="56322"/>
                    <a:pt x="42673" y="56299"/>
                    <a:pt x="42583" y="56277"/>
                  </a:cubicBezTo>
                  <a:cubicBezTo>
                    <a:pt x="42658" y="56314"/>
                    <a:pt x="42733" y="56352"/>
                    <a:pt x="42812" y="56385"/>
                  </a:cubicBezTo>
                  <a:close/>
                  <a:moveTo>
                    <a:pt x="43727" y="56663"/>
                  </a:moveTo>
                  <a:cubicBezTo>
                    <a:pt x="43870" y="56704"/>
                    <a:pt x="44008" y="56746"/>
                    <a:pt x="44151" y="56783"/>
                  </a:cubicBezTo>
                  <a:cubicBezTo>
                    <a:pt x="44027" y="56708"/>
                    <a:pt x="43903" y="56633"/>
                    <a:pt x="43780" y="56554"/>
                  </a:cubicBezTo>
                  <a:cubicBezTo>
                    <a:pt x="43637" y="56524"/>
                    <a:pt x="43491" y="56494"/>
                    <a:pt x="43348" y="56460"/>
                  </a:cubicBezTo>
                  <a:cubicBezTo>
                    <a:pt x="43472" y="56528"/>
                    <a:pt x="43599" y="56596"/>
                    <a:pt x="43727" y="56663"/>
                  </a:cubicBezTo>
                  <a:close/>
                  <a:moveTo>
                    <a:pt x="44646" y="56918"/>
                  </a:moveTo>
                  <a:cubicBezTo>
                    <a:pt x="44823" y="56963"/>
                    <a:pt x="44995" y="57008"/>
                    <a:pt x="45172" y="57053"/>
                  </a:cubicBezTo>
                  <a:cubicBezTo>
                    <a:pt x="45018" y="56952"/>
                    <a:pt x="44868" y="56847"/>
                    <a:pt x="44718" y="56746"/>
                  </a:cubicBezTo>
                  <a:cubicBezTo>
                    <a:pt x="44537" y="56712"/>
                    <a:pt x="44361" y="56674"/>
                    <a:pt x="44181" y="56641"/>
                  </a:cubicBezTo>
                  <a:cubicBezTo>
                    <a:pt x="44335" y="56734"/>
                    <a:pt x="44489" y="56828"/>
                    <a:pt x="44646" y="56918"/>
                  </a:cubicBezTo>
                  <a:moveTo>
                    <a:pt x="44590" y="57110"/>
                  </a:moveTo>
                  <a:cubicBezTo>
                    <a:pt x="44669" y="57136"/>
                    <a:pt x="44751" y="57162"/>
                    <a:pt x="44834" y="57188"/>
                  </a:cubicBezTo>
                  <a:cubicBezTo>
                    <a:pt x="44763" y="57151"/>
                    <a:pt x="44691" y="57110"/>
                    <a:pt x="44624" y="57068"/>
                  </a:cubicBezTo>
                  <a:cubicBezTo>
                    <a:pt x="44541" y="57046"/>
                    <a:pt x="44459" y="57023"/>
                    <a:pt x="44376" y="57001"/>
                  </a:cubicBezTo>
                  <a:cubicBezTo>
                    <a:pt x="44447" y="57038"/>
                    <a:pt x="44519" y="57072"/>
                    <a:pt x="44590" y="57110"/>
                  </a:cubicBezTo>
                  <a:close/>
                  <a:moveTo>
                    <a:pt x="45490" y="57402"/>
                  </a:moveTo>
                  <a:cubicBezTo>
                    <a:pt x="45626" y="57443"/>
                    <a:pt x="45764" y="57485"/>
                    <a:pt x="45903" y="57526"/>
                  </a:cubicBezTo>
                  <a:cubicBezTo>
                    <a:pt x="45783" y="57451"/>
                    <a:pt x="45663" y="57372"/>
                    <a:pt x="45543" y="57297"/>
                  </a:cubicBezTo>
                  <a:cubicBezTo>
                    <a:pt x="45404" y="57263"/>
                    <a:pt x="45262" y="57230"/>
                    <a:pt x="45123" y="57196"/>
                  </a:cubicBezTo>
                  <a:cubicBezTo>
                    <a:pt x="45247" y="57263"/>
                    <a:pt x="45367" y="57331"/>
                    <a:pt x="45490" y="57402"/>
                  </a:cubicBezTo>
                  <a:close/>
                  <a:moveTo>
                    <a:pt x="46395" y="57669"/>
                  </a:moveTo>
                  <a:cubicBezTo>
                    <a:pt x="46567" y="57717"/>
                    <a:pt x="46736" y="57766"/>
                    <a:pt x="46909" y="57811"/>
                  </a:cubicBezTo>
                  <a:cubicBezTo>
                    <a:pt x="46759" y="57710"/>
                    <a:pt x="46612" y="57609"/>
                    <a:pt x="46466" y="57503"/>
                  </a:cubicBezTo>
                  <a:cubicBezTo>
                    <a:pt x="46290" y="57466"/>
                    <a:pt x="46117" y="57428"/>
                    <a:pt x="45941" y="57391"/>
                  </a:cubicBezTo>
                  <a:cubicBezTo>
                    <a:pt x="46091" y="57485"/>
                    <a:pt x="46241" y="57579"/>
                    <a:pt x="46395" y="57669"/>
                  </a:cubicBezTo>
                  <a:close/>
                  <a:moveTo>
                    <a:pt x="46338" y="57852"/>
                  </a:moveTo>
                  <a:cubicBezTo>
                    <a:pt x="46417" y="57882"/>
                    <a:pt x="46496" y="57909"/>
                    <a:pt x="46575" y="57939"/>
                  </a:cubicBezTo>
                  <a:cubicBezTo>
                    <a:pt x="46503" y="57897"/>
                    <a:pt x="46440" y="57856"/>
                    <a:pt x="46372" y="57815"/>
                  </a:cubicBezTo>
                  <a:cubicBezTo>
                    <a:pt x="46293" y="57792"/>
                    <a:pt x="46211" y="57770"/>
                    <a:pt x="46136" y="57747"/>
                  </a:cubicBezTo>
                  <a:cubicBezTo>
                    <a:pt x="46203" y="57785"/>
                    <a:pt x="46271" y="57819"/>
                    <a:pt x="46338" y="57852"/>
                  </a:cubicBezTo>
                  <a:moveTo>
                    <a:pt x="47228" y="58160"/>
                  </a:moveTo>
                  <a:cubicBezTo>
                    <a:pt x="47359" y="58205"/>
                    <a:pt x="47494" y="58250"/>
                    <a:pt x="47629" y="58291"/>
                  </a:cubicBezTo>
                  <a:cubicBezTo>
                    <a:pt x="47509" y="58216"/>
                    <a:pt x="47393" y="58138"/>
                    <a:pt x="47276" y="58063"/>
                  </a:cubicBezTo>
                  <a:cubicBezTo>
                    <a:pt x="47141" y="58029"/>
                    <a:pt x="47006" y="57991"/>
                    <a:pt x="46871" y="57954"/>
                  </a:cubicBezTo>
                  <a:cubicBezTo>
                    <a:pt x="46988" y="58025"/>
                    <a:pt x="47108" y="58093"/>
                    <a:pt x="47228" y="58160"/>
                  </a:cubicBezTo>
                  <a:moveTo>
                    <a:pt x="48121" y="58445"/>
                  </a:moveTo>
                  <a:cubicBezTo>
                    <a:pt x="48286" y="58498"/>
                    <a:pt x="48455" y="58547"/>
                    <a:pt x="48623" y="58595"/>
                  </a:cubicBezTo>
                  <a:cubicBezTo>
                    <a:pt x="48477" y="58494"/>
                    <a:pt x="48334" y="58389"/>
                    <a:pt x="48188" y="58284"/>
                  </a:cubicBezTo>
                  <a:cubicBezTo>
                    <a:pt x="48019" y="58246"/>
                    <a:pt x="47847" y="58205"/>
                    <a:pt x="47674" y="58164"/>
                  </a:cubicBezTo>
                  <a:cubicBezTo>
                    <a:pt x="47824" y="58258"/>
                    <a:pt x="47971" y="58351"/>
                    <a:pt x="48121" y="58445"/>
                  </a:cubicBezTo>
                  <a:moveTo>
                    <a:pt x="48061" y="58625"/>
                  </a:moveTo>
                  <a:cubicBezTo>
                    <a:pt x="48139" y="58652"/>
                    <a:pt x="48214" y="58682"/>
                    <a:pt x="48289" y="58708"/>
                  </a:cubicBezTo>
                  <a:cubicBezTo>
                    <a:pt x="48226" y="58670"/>
                    <a:pt x="48158" y="58629"/>
                    <a:pt x="48094" y="58588"/>
                  </a:cubicBezTo>
                  <a:cubicBezTo>
                    <a:pt x="48019" y="58565"/>
                    <a:pt x="47944" y="58543"/>
                    <a:pt x="47865" y="58520"/>
                  </a:cubicBezTo>
                  <a:cubicBezTo>
                    <a:pt x="47933" y="58554"/>
                    <a:pt x="47997" y="58588"/>
                    <a:pt x="48061" y="58625"/>
                  </a:cubicBezTo>
                  <a:close/>
                  <a:moveTo>
                    <a:pt x="48939" y="58944"/>
                  </a:moveTo>
                  <a:cubicBezTo>
                    <a:pt x="49070" y="58989"/>
                    <a:pt x="49201" y="59038"/>
                    <a:pt x="49333" y="59079"/>
                  </a:cubicBezTo>
                  <a:cubicBezTo>
                    <a:pt x="49220" y="59004"/>
                    <a:pt x="49104" y="58929"/>
                    <a:pt x="48991" y="58850"/>
                  </a:cubicBezTo>
                  <a:cubicBezTo>
                    <a:pt x="48860" y="58813"/>
                    <a:pt x="48725" y="58775"/>
                    <a:pt x="48590" y="58738"/>
                  </a:cubicBezTo>
                  <a:cubicBezTo>
                    <a:pt x="48706" y="58805"/>
                    <a:pt x="48822" y="58877"/>
                    <a:pt x="48939" y="58944"/>
                  </a:cubicBezTo>
                  <a:moveTo>
                    <a:pt x="49824" y="59244"/>
                  </a:moveTo>
                  <a:cubicBezTo>
                    <a:pt x="49989" y="59297"/>
                    <a:pt x="50154" y="59349"/>
                    <a:pt x="50319" y="59402"/>
                  </a:cubicBezTo>
                  <a:cubicBezTo>
                    <a:pt x="50177" y="59297"/>
                    <a:pt x="50034" y="59196"/>
                    <a:pt x="49895" y="59091"/>
                  </a:cubicBezTo>
                  <a:cubicBezTo>
                    <a:pt x="49726" y="59046"/>
                    <a:pt x="49558" y="59004"/>
                    <a:pt x="49389" y="58959"/>
                  </a:cubicBezTo>
                  <a:cubicBezTo>
                    <a:pt x="49531" y="59053"/>
                    <a:pt x="49678" y="59151"/>
                    <a:pt x="49824" y="59244"/>
                  </a:cubicBezTo>
                  <a:moveTo>
                    <a:pt x="49764" y="59417"/>
                  </a:moveTo>
                  <a:cubicBezTo>
                    <a:pt x="49839" y="59447"/>
                    <a:pt x="49910" y="59477"/>
                    <a:pt x="49985" y="59503"/>
                  </a:cubicBezTo>
                  <a:cubicBezTo>
                    <a:pt x="49922" y="59466"/>
                    <a:pt x="49862" y="59425"/>
                    <a:pt x="49798" y="59383"/>
                  </a:cubicBezTo>
                  <a:cubicBezTo>
                    <a:pt x="49726" y="59361"/>
                    <a:pt x="49651" y="59338"/>
                    <a:pt x="49576" y="59312"/>
                  </a:cubicBezTo>
                  <a:cubicBezTo>
                    <a:pt x="49640" y="59349"/>
                    <a:pt x="49704" y="59383"/>
                    <a:pt x="49764" y="59417"/>
                  </a:cubicBezTo>
                  <a:moveTo>
                    <a:pt x="50634" y="59751"/>
                  </a:moveTo>
                  <a:cubicBezTo>
                    <a:pt x="50762" y="59800"/>
                    <a:pt x="50893" y="59845"/>
                    <a:pt x="51021" y="59894"/>
                  </a:cubicBezTo>
                  <a:cubicBezTo>
                    <a:pt x="50908" y="59815"/>
                    <a:pt x="50800" y="59740"/>
                    <a:pt x="50687" y="59661"/>
                  </a:cubicBezTo>
                  <a:cubicBezTo>
                    <a:pt x="50556" y="59623"/>
                    <a:pt x="50424" y="59582"/>
                    <a:pt x="50293" y="59541"/>
                  </a:cubicBezTo>
                  <a:cubicBezTo>
                    <a:pt x="50406" y="59612"/>
                    <a:pt x="50522" y="59683"/>
                    <a:pt x="50634" y="59751"/>
                  </a:cubicBezTo>
                  <a:close/>
                  <a:moveTo>
                    <a:pt x="51509" y="60062"/>
                  </a:moveTo>
                  <a:cubicBezTo>
                    <a:pt x="51674" y="60119"/>
                    <a:pt x="51839" y="60175"/>
                    <a:pt x="52000" y="60227"/>
                  </a:cubicBezTo>
                  <a:cubicBezTo>
                    <a:pt x="51861" y="60122"/>
                    <a:pt x="51719" y="60021"/>
                    <a:pt x="51580" y="59916"/>
                  </a:cubicBezTo>
                  <a:cubicBezTo>
                    <a:pt x="51415" y="59871"/>
                    <a:pt x="51250" y="59822"/>
                    <a:pt x="51081" y="59777"/>
                  </a:cubicBezTo>
                  <a:cubicBezTo>
                    <a:pt x="51224" y="59871"/>
                    <a:pt x="51366" y="59969"/>
                    <a:pt x="51509" y="60062"/>
                  </a:cubicBezTo>
                  <a:close/>
                  <a:moveTo>
                    <a:pt x="51452" y="60231"/>
                  </a:moveTo>
                  <a:cubicBezTo>
                    <a:pt x="51524" y="60261"/>
                    <a:pt x="51595" y="60291"/>
                    <a:pt x="51666" y="60321"/>
                  </a:cubicBezTo>
                  <a:cubicBezTo>
                    <a:pt x="51606" y="60280"/>
                    <a:pt x="51546" y="60242"/>
                    <a:pt x="51486" y="60201"/>
                  </a:cubicBezTo>
                  <a:cubicBezTo>
                    <a:pt x="51415" y="60179"/>
                    <a:pt x="51344" y="60152"/>
                    <a:pt x="51269" y="60126"/>
                  </a:cubicBezTo>
                  <a:cubicBezTo>
                    <a:pt x="51332" y="60164"/>
                    <a:pt x="51392" y="60197"/>
                    <a:pt x="51452" y="60231"/>
                  </a:cubicBezTo>
                  <a:close/>
                  <a:moveTo>
                    <a:pt x="52315" y="60576"/>
                  </a:moveTo>
                  <a:cubicBezTo>
                    <a:pt x="52439" y="60625"/>
                    <a:pt x="52567" y="60674"/>
                    <a:pt x="52698" y="60723"/>
                  </a:cubicBezTo>
                  <a:cubicBezTo>
                    <a:pt x="52586" y="60648"/>
                    <a:pt x="52477" y="60569"/>
                    <a:pt x="52368" y="60490"/>
                  </a:cubicBezTo>
                  <a:cubicBezTo>
                    <a:pt x="52237" y="60449"/>
                    <a:pt x="52109" y="60408"/>
                    <a:pt x="51978" y="60366"/>
                  </a:cubicBezTo>
                  <a:cubicBezTo>
                    <a:pt x="52090" y="60438"/>
                    <a:pt x="52203" y="60509"/>
                    <a:pt x="52315" y="60576"/>
                  </a:cubicBezTo>
                  <a:moveTo>
                    <a:pt x="53182" y="60903"/>
                  </a:moveTo>
                  <a:cubicBezTo>
                    <a:pt x="53343" y="60959"/>
                    <a:pt x="53505" y="61015"/>
                    <a:pt x="53670" y="61072"/>
                  </a:cubicBezTo>
                  <a:cubicBezTo>
                    <a:pt x="53531" y="60970"/>
                    <a:pt x="53392" y="60865"/>
                    <a:pt x="53253" y="60760"/>
                  </a:cubicBezTo>
                  <a:cubicBezTo>
                    <a:pt x="53088" y="60711"/>
                    <a:pt x="52927" y="60663"/>
                    <a:pt x="52762" y="60614"/>
                  </a:cubicBezTo>
                  <a:cubicBezTo>
                    <a:pt x="52901" y="60711"/>
                    <a:pt x="53040" y="60805"/>
                    <a:pt x="53182" y="60903"/>
                  </a:cubicBezTo>
                  <a:moveTo>
                    <a:pt x="53122" y="61068"/>
                  </a:moveTo>
                  <a:cubicBezTo>
                    <a:pt x="53193" y="61098"/>
                    <a:pt x="53265" y="61128"/>
                    <a:pt x="53336" y="61158"/>
                  </a:cubicBezTo>
                  <a:cubicBezTo>
                    <a:pt x="53276" y="61117"/>
                    <a:pt x="53216" y="61079"/>
                    <a:pt x="53160" y="61038"/>
                  </a:cubicBezTo>
                  <a:cubicBezTo>
                    <a:pt x="53088" y="61012"/>
                    <a:pt x="53017" y="60989"/>
                    <a:pt x="52946" y="60963"/>
                  </a:cubicBezTo>
                  <a:cubicBezTo>
                    <a:pt x="53006" y="60997"/>
                    <a:pt x="53066" y="61030"/>
                    <a:pt x="53122" y="61068"/>
                  </a:cubicBezTo>
                  <a:moveTo>
                    <a:pt x="53981" y="61424"/>
                  </a:moveTo>
                  <a:cubicBezTo>
                    <a:pt x="54105" y="61473"/>
                    <a:pt x="54233" y="61522"/>
                    <a:pt x="54356" y="61574"/>
                  </a:cubicBezTo>
                  <a:cubicBezTo>
                    <a:pt x="54248" y="61496"/>
                    <a:pt x="54143" y="61421"/>
                    <a:pt x="54034" y="61342"/>
                  </a:cubicBezTo>
                  <a:cubicBezTo>
                    <a:pt x="53906" y="61297"/>
                    <a:pt x="53779" y="61255"/>
                    <a:pt x="53651" y="61210"/>
                  </a:cubicBezTo>
                  <a:cubicBezTo>
                    <a:pt x="53760" y="61282"/>
                    <a:pt x="53869" y="61353"/>
                    <a:pt x="53981" y="61424"/>
                  </a:cubicBezTo>
                  <a:moveTo>
                    <a:pt x="54840" y="61758"/>
                  </a:moveTo>
                  <a:cubicBezTo>
                    <a:pt x="55002" y="61818"/>
                    <a:pt x="55163" y="61878"/>
                    <a:pt x="55324" y="61935"/>
                  </a:cubicBezTo>
                  <a:cubicBezTo>
                    <a:pt x="55189" y="61833"/>
                    <a:pt x="55051" y="61728"/>
                    <a:pt x="54916" y="61623"/>
                  </a:cubicBezTo>
                  <a:cubicBezTo>
                    <a:pt x="54754" y="61571"/>
                    <a:pt x="54589" y="61522"/>
                    <a:pt x="54428" y="61469"/>
                  </a:cubicBezTo>
                  <a:cubicBezTo>
                    <a:pt x="54563" y="61567"/>
                    <a:pt x="54702" y="61661"/>
                    <a:pt x="54840" y="61758"/>
                  </a:cubicBezTo>
                  <a:close/>
                  <a:moveTo>
                    <a:pt x="54784" y="61920"/>
                  </a:moveTo>
                  <a:cubicBezTo>
                    <a:pt x="54852" y="61950"/>
                    <a:pt x="54923" y="61980"/>
                    <a:pt x="54994" y="62010"/>
                  </a:cubicBezTo>
                  <a:cubicBezTo>
                    <a:pt x="54934" y="61972"/>
                    <a:pt x="54878" y="61935"/>
                    <a:pt x="54818" y="61893"/>
                  </a:cubicBezTo>
                  <a:cubicBezTo>
                    <a:pt x="54750" y="61867"/>
                    <a:pt x="54683" y="61841"/>
                    <a:pt x="54612" y="61815"/>
                  </a:cubicBezTo>
                  <a:cubicBezTo>
                    <a:pt x="54668" y="61848"/>
                    <a:pt x="54728" y="61886"/>
                    <a:pt x="54784" y="61920"/>
                  </a:cubicBezTo>
                  <a:moveTo>
                    <a:pt x="55632" y="62287"/>
                  </a:moveTo>
                  <a:cubicBezTo>
                    <a:pt x="55760" y="62336"/>
                    <a:pt x="55884" y="62389"/>
                    <a:pt x="56011" y="62441"/>
                  </a:cubicBezTo>
                  <a:cubicBezTo>
                    <a:pt x="55902" y="62362"/>
                    <a:pt x="55797" y="62284"/>
                    <a:pt x="55688" y="62208"/>
                  </a:cubicBezTo>
                  <a:cubicBezTo>
                    <a:pt x="55561" y="62163"/>
                    <a:pt x="55437" y="62118"/>
                    <a:pt x="55309" y="62073"/>
                  </a:cubicBezTo>
                  <a:cubicBezTo>
                    <a:pt x="55418" y="62145"/>
                    <a:pt x="55523" y="62216"/>
                    <a:pt x="55632" y="62287"/>
                  </a:cubicBezTo>
                  <a:close/>
                  <a:moveTo>
                    <a:pt x="56491" y="62632"/>
                  </a:moveTo>
                  <a:cubicBezTo>
                    <a:pt x="56653" y="62693"/>
                    <a:pt x="56810" y="62756"/>
                    <a:pt x="56972" y="62816"/>
                  </a:cubicBezTo>
                  <a:cubicBezTo>
                    <a:pt x="56837" y="62711"/>
                    <a:pt x="56701" y="62606"/>
                    <a:pt x="56566" y="62501"/>
                  </a:cubicBezTo>
                  <a:cubicBezTo>
                    <a:pt x="56405" y="62449"/>
                    <a:pt x="56244" y="62396"/>
                    <a:pt x="56082" y="62340"/>
                  </a:cubicBezTo>
                  <a:cubicBezTo>
                    <a:pt x="56217" y="62437"/>
                    <a:pt x="56353" y="62535"/>
                    <a:pt x="56491" y="62632"/>
                  </a:cubicBezTo>
                  <a:moveTo>
                    <a:pt x="56431" y="62786"/>
                  </a:moveTo>
                  <a:cubicBezTo>
                    <a:pt x="56503" y="62820"/>
                    <a:pt x="56570" y="62850"/>
                    <a:pt x="56641" y="62884"/>
                  </a:cubicBezTo>
                  <a:cubicBezTo>
                    <a:pt x="56585" y="62843"/>
                    <a:pt x="56525" y="62805"/>
                    <a:pt x="56469" y="62764"/>
                  </a:cubicBezTo>
                  <a:cubicBezTo>
                    <a:pt x="56401" y="62738"/>
                    <a:pt x="56334" y="62711"/>
                    <a:pt x="56263" y="62685"/>
                  </a:cubicBezTo>
                  <a:cubicBezTo>
                    <a:pt x="56319" y="62719"/>
                    <a:pt x="56375" y="62753"/>
                    <a:pt x="56431" y="62786"/>
                  </a:cubicBezTo>
                  <a:moveTo>
                    <a:pt x="57279" y="63165"/>
                  </a:moveTo>
                  <a:cubicBezTo>
                    <a:pt x="57403" y="63218"/>
                    <a:pt x="57527" y="63270"/>
                    <a:pt x="57654" y="63323"/>
                  </a:cubicBezTo>
                  <a:cubicBezTo>
                    <a:pt x="57546" y="63244"/>
                    <a:pt x="57441" y="63169"/>
                    <a:pt x="57336" y="63090"/>
                  </a:cubicBezTo>
                  <a:cubicBezTo>
                    <a:pt x="57208" y="63045"/>
                    <a:pt x="57084" y="62996"/>
                    <a:pt x="56957" y="62951"/>
                  </a:cubicBezTo>
                  <a:cubicBezTo>
                    <a:pt x="57065" y="63023"/>
                    <a:pt x="57170" y="63094"/>
                    <a:pt x="57279" y="63165"/>
                  </a:cubicBezTo>
                  <a:close/>
                  <a:moveTo>
                    <a:pt x="58135" y="63522"/>
                  </a:moveTo>
                  <a:cubicBezTo>
                    <a:pt x="58292" y="63585"/>
                    <a:pt x="58450" y="63646"/>
                    <a:pt x="58611" y="63709"/>
                  </a:cubicBezTo>
                  <a:cubicBezTo>
                    <a:pt x="58476" y="63604"/>
                    <a:pt x="58341" y="63499"/>
                    <a:pt x="58210" y="63394"/>
                  </a:cubicBezTo>
                  <a:cubicBezTo>
                    <a:pt x="58048" y="63338"/>
                    <a:pt x="57887" y="63285"/>
                    <a:pt x="57726" y="63229"/>
                  </a:cubicBezTo>
                  <a:cubicBezTo>
                    <a:pt x="57861" y="63327"/>
                    <a:pt x="57996" y="63424"/>
                    <a:pt x="58135" y="63522"/>
                  </a:cubicBezTo>
                  <a:moveTo>
                    <a:pt x="58075" y="63672"/>
                  </a:moveTo>
                  <a:cubicBezTo>
                    <a:pt x="58142" y="63706"/>
                    <a:pt x="58210" y="63736"/>
                    <a:pt x="58281" y="63769"/>
                  </a:cubicBezTo>
                  <a:cubicBezTo>
                    <a:pt x="58225" y="63728"/>
                    <a:pt x="58169" y="63691"/>
                    <a:pt x="58112" y="63653"/>
                  </a:cubicBezTo>
                  <a:cubicBezTo>
                    <a:pt x="58045" y="63623"/>
                    <a:pt x="57977" y="63597"/>
                    <a:pt x="57910" y="63570"/>
                  </a:cubicBezTo>
                  <a:cubicBezTo>
                    <a:pt x="57962" y="63604"/>
                    <a:pt x="58018" y="63638"/>
                    <a:pt x="58075" y="63672"/>
                  </a:cubicBezTo>
                  <a:close/>
                  <a:moveTo>
                    <a:pt x="58915" y="64058"/>
                  </a:moveTo>
                  <a:cubicBezTo>
                    <a:pt x="59039" y="64111"/>
                    <a:pt x="59163" y="64167"/>
                    <a:pt x="59287" y="64220"/>
                  </a:cubicBezTo>
                  <a:cubicBezTo>
                    <a:pt x="59182" y="64141"/>
                    <a:pt x="59077" y="64066"/>
                    <a:pt x="58975" y="63987"/>
                  </a:cubicBezTo>
                  <a:cubicBezTo>
                    <a:pt x="58848" y="63938"/>
                    <a:pt x="58724" y="63893"/>
                    <a:pt x="58600" y="63844"/>
                  </a:cubicBezTo>
                  <a:cubicBezTo>
                    <a:pt x="58705" y="63916"/>
                    <a:pt x="58810" y="63987"/>
                    <a:pt x="58915" y="64058"/>
                  </a:cubicBezTo>
                  <a:moveTo>
                    <a:pt x="59767" y="64422"/>
                  </a:moveTo>
                  <a:cubicBezTo>
                    <a:pt x="59924" y="64486"/>
                    <a:pt x="60082" y="64553"/>
                    <a:pt x="60243" y="64617"/>
                  </a:cubicBezTo>
                  <a:cubicBezTo>
                    <a:pt x="60108" y="64512"/>
                    <a:pt x="59977" y="64407"/>
                    <a:pt x="59842" y="64302"/>
                  </a:cubicBezTo>
                  <a:cubicBezTo>
                    <a:pt x="59711" y="64253"/>
                    <a:pt x="59579" y="64208"/>
                    <a:pt x="59444" y="64160"/>
                  </a:cubicBezTo>
                  <a:cubicBezTo>
                    <a:pt x="59418" y="64148"/>
                    <a:pt x="59392" y="64141"/>
                    <a:pt x="59362" y="64130"/>
                  </a:cubicBezTo>
                  <a:cubicBezTo>
                    <a:pt x="59497" y="64227"/>
                    <a:pt x="59632" y="64325"/>
                    <a:pt x="59767" y="64422"/>
                  </a:cubicBezTo>
                  <a:moveTo>
                    <a:pt x="59711" y="64572"/>
                  </a:moveTo>
                  <a:cubicBezTo>
                    <a:pt x="59778" y="64606"/>
                    <a:pt x="59846" y="64636"/>
                    <a:pt x="59913" y="64670"/>
                  </a:cubicBezTo>
                  <a:cubicBezTo>
                    <a:pt x="59857" y="64629"/>
                    <a:pt x="59801" y="64591"/>
                    <a:pt x="59744" y="64550"/>
                  </a:cubicBezTo>
                  <a:cubicBezTo>
                    <a:pt x="59677" y="64523"/>
                    <a:pt x="59609" y="64493"/>
                    <a:pt x="59546" y="64467"/>
                  </a:cubicBezTo>
                  <a:cubicBezTo>
                    <a:pt x="59598" y="64501"/>
                    <a:pt x="59654" y="64535"/>
                    <a:pt x="59711" y="64572"/>
                  </a:cubicBezTo>
                  <a:close/>
                  <a:moveTo>
                    <a:pt x="60547" y="64962"/>
                  </a:moveTo>
                  <a:cubicBezTo>
                    <a:pt x="60671" y="65019"/>
                    <a:pt x="60795" y="65075"/>
                    <a:pt x="60919" y="65131"/>
                  </a:cubicBezTo>
                  <a:cubicBezTo>
                    <a:pt x="60814" y="65053"/>
                    <a:pt x="60709" y="64974"/>
                    <a:pt x="60604" y="64895"/>
                  </a:cubicBezTo>
                  <a:cubicBezTo>
                    <a:pt x="60480" y="64846"/>
                    <a:pt x="60356" y="64797"/>
                    <a:pt x="60232" y="64749"/>
                  </a:cubicBezTo>
                  <a:cubicBezTo>
                    <a:pt x="60337" y="64820"/>
                    <a:pt x="60442" y="64891"/>
                    <a:pt x="60547" y="64962"/>
                  </a:cubicBezTo>
                  <a:close/>
                  <a:moveTo>
                    <a:pt x="61395" y="65338"/>
                  </a:moveTo>
                  <a:cubicBezTo>
                    <a:pt x="61553" y="65405"/>
                    <a:pt x="61710" y="65469"/>
                    <a:pt x="61868" y="65537"/>
                  </a:cubicBezTo>
                  <a:cubicBezTo>
                    <a:pt x="61737" y="65431"/>
                    <a:pt x="61602" y="65323"/>
                    <a:pt x="61470" y="65218"/>
                  </a:cubicBezTo>
                  <a:cubicBezTo>
                    <a:pt x="61313" y="65161"/>
                    <a:pt x="61151" y="65101"/>
                    <a:pt x="60994" y="65041"/>
                  </a:cubicBezTo>
                  <a:cubicBezTo>
                    <a:pt x="61125" y="65143"/>
                    <a:pt x="61260" y="65240"/>
                    <a:pt x="61395" y="65338"/>
                  </a:cubicBezTo>
                  <a:close/>
                  <a:moveTo>
                    <a:pt x="61335" y="65480"/>
                  </a:moveTo>
                  <a:cubicBezTo>
                    <a:pt x="61403" y="65514"/>
                    <a:pt x="61470" y="65548"/>
                    <a:pt x="61538" y="65582"/>
                  </a:cubicBezTo>
                  <a:cubicBezTo>
                    <a:pt x="61485" y="65540"/>
                    <a:pt x="61429" y="65503"/>
                    <a:pt x="61377" y="65465"/>
                  </a:cubicBezTo>
                  <a:cubicBezTo>
                    <a:pt x="61309" y="65435"/>
                    <a:pt x="61241" y="65405"/>
                    <a:pt x="61174" y="65379"/>
                  </a:cubicBezTo>
                  <a:cubicBezTo>
                    <a:pt x="61226" y="65413"/>
                    <a:pt x="61279" y="65446"/>
                    <a:pt x="61335" y="65480"/>
                  </a:cubicBezTo>
                  <a:close/>
                  <a:moveTo>
                    <a:pt x="62172" y="65882"/>
                  </a:moveTo>
                  <a:cubicBezTo>
                    <a:pt x="62296" y="65938"/>
                    <a:pt x="62416" y="65994"/>
                    <a:pt x="62540" y="66051"/>
                  </a:cubicBezTo>
                  <a:cubicBezTo>
                    <a:pt x="62438" y="65972"/>
                    <a:pt x="62333" y="65893"/>
                    <a:pt x="62232" y="65814"/>
                  </a:cubicBezTo>
                  <a:cubicBezTo>
                    <a:pt x="62123" y="65773"/>
                    <a:pt x="62014" y="65728"/>
                    <a:pt x="61906" y="65687"/>
                  </a:cubicBezTo>
                  <a:cubicBezTo>
                    <a:pt x="61891" y="65679"/>
                    <a:pt x="61876" y="65672"/>
                    <a:pt x="61857" y="65664"/>
                  </a:cubicBezTo>
                  <a:cubicBezTo>
                    <a:pt x="61962" y="65739"/>
                    <a:pt x="62067" y="65810"/>
                    <a:pt x="62172" y="65882"/>
                  </a:cubicBezTo>
                  <a:moveTo>
                    <a:pt x="63016" y="66261"/>
                  </a:moveTo>
                  <a:cubicBezTo>
                    <a:pt x="63076" y="66287"/>
                    <a:pt x="63136" y="66313"/>
                    <a:pt x="63196" y="66339"/>
                  </a:cubicBezTo>
                  <a:cubicBezTo>
                    <a:pt x="63294" y="66381"/>
                    <a:pt x="63391" y="66422"/>
                    <a:pt x="63489" y="66463"/>
                  </a:cubicBezTo>
                  <a:cubicBezTo>
                    <a:pt x="63354" y="66358"/>
                    <a:pt x="63222" y="66253"/>
                    <a:pt x="63091" y="66148"/>
                  </a:cubicBezTo>
                  <a:cubicBezTo>
                    <a:pt x="62934" y="66088"/>
                    <a:pt x="62776" y="66028"/>
                    <a:pt x="62615" y="65968"/>
                  </a:cubicBezTo>
                  <a:cubicBezTo>
                    <a:pt x="62750" y="66066"/>
                    <a:pt x="62881" y="66163"/>
                    <a:pt x="63016" y="66261"/>
                  </a:cubicBezTo>
                  <a:close/>
                  <a:moveTo>
                    <a:pt x="62956" y="66403"/>
                  </a:moveTo>
                  <a:cubicBezTo>
                    <a:pt x="63024" y="66437"/>
                    <a:pt x="63091" y="66471"/>
                    <a:pt x="63162" y="66505"/>
                  </a:cubicBezTo>
                  <a:cubicBezTo>
                    <a:pt x="63106" y="66467"/>
                    <a:pt x="63054" y="66426"/>
                    <a:pt x="62997" y="66388"/>
                  </a:cubicBezTo>
                  <a:cubicBezTo>
                    <a:pt x="62930" y="66358"/>
                    <a:pt x="62862" y="66328"/>
                    <a:pt x="62795" y="66298"/>
                  </a:cubicBezTo>
                  <a:cubicBezTo>
                    <a:pt x="62851" y="66332"/>
                    <a:pt x="62904" y="66369"/>
                    <a:pt x="62956" y="66403"/>
                  </a:cubicBezTo>
                  <a:moveTo>
                    <a:pt x="63789" y="66808"/>
                  </a:moveTo>
                  <a:cubicBezTo>
                    <a:pt x="63913" y="66868"/>
                    <a:pt x="64037" y="66925"/>
                    <a:pt x="64161" y="66981"/>
                  </a:cubicBezTo>
                  <a:cubicBezTo>
                    <a:pt x="64055" y="66906"/>
                    <a:pt x="63950" y="66823"/>
                    <a:pt x="63849" y="66745"/>
                  </a:cubicBezTo>
                  <a:cubicBezTo>
                    <a:pt x="63725" y="66696"/>
                    <a:pt x="63601" y="66643"/>
                    <a:pt x="63478" y="66595"/>
                  </a:cubicBezTo>
                  <a:cubicBezTo>
                    <a:pt x="63583" y="66666"/>
                    <a:pt x="63684" y="66737"/>
                    <a:pt x="63789" y="66808"/>
                  </a:cubicBezTo>
                  <a:close/>
                  <a:moveTo>
                    <a:pt x="64633" y="67195"/>
                  </a:moveTo>
                  <a:cubicBezTo>
                    <a:pt x="64791" y="67266"/>
                    <a:pt x="64948" y="67334"/>
                    <a:pt x="65106" y="67405"/>
                  </a:cubicBezTo>
                  <a:cubicBezTo>
                    <a:pt x="64971" y="67296"/>
                    <a:pt x="64840" y="67191"/>
                    <a:pt x="64708" y="67086"/>
                  </a:cubicBezTo>
                  <a:cubicBezTo>
                    <a:pt x="64551" y="67022"/>
                    <a:pt x="64389" y="66962"/>
                    <a:pt x="64232" y="66898"/>
                  </a:cubicBezTo>
                  <a:cubicBezTo>
                    <a:pt x="64363" y="67000"/>
                    <a:pt x="64498" y="67097"/>
                    <a:pt x="64633" y="67195"/>
                  </a:cubicBezTo>
                  <a:moveTo>
                    <a:pt x="64573" y="67334"/>
                  </a:moveTo>
                  <a:cubicBezTo>
                    <a:pt x="64641" y="67371"/>
                    <a:pt x="64708" y="67405"/>
                    <a:pt x="64780" y="67439"/>
                  </a:cubicBezTo>
                  <a:cubicBezTo>
                    <a:pt x="64723" y="67398"/>
                    <a:pt x="64671" y="67360"/>
                    <a:pt x="64614" y="67319"/>
                  </a:cubicBezTo>
                  <a:cubicBezTo>
                    <a:pt x="64547" y="67289"/>
                    <a:pt x="64479" y="67259"/>
                    <a:pt x="64416" y="67229"/>
                  </a:cubicBezTo>
                  <a:cubicBezTo>
                    <a:pt x="64468" y="67266"/>
                    <a:pt x="64521" y="67300"/>
                    <a:pt x="64573" y="67334"/>
                  </a:cubicBezTo>
                  <a:close/>
                  <a:moveTo>
                    <a:pt x="65406" y="67746"/>
                  </a:moveTo>
                  <a:cubicBezTo>
                    <a:pt x="65504" y="67795"/>
                    <a:pt x="65605" y="67844"/>
                    <a:pt x="65706" y="67893"/>
                  </a:cubicBezTo>
                  <a:cubicBezTo>
                    <a:pt x="65729" y="67900"/>
                    <a:pt x="65751" y="67912"/>
                    <a:pt x="65774" y="67923"/>
                  </a:cubicBezTo>
                  <a:cubicBezTo>
                    <a:pt x="65673" y="67844"/>
                    <a:pt x="65568" y="67765"/>
                    <a:pt x="65466" y="67686"/>
                  </a:cubicBezTo>
                  <a:cubicBezTo>
                    <a:pt x="65342" y="67634"/>
                    <a:pt x="65219" y="67581"/>
                    <a:pt x="65095" y="67529"/>
                  </a:cubicBezTo>
                  <a:cubicBezTo>
                    <a:pt x="65196" y="67604"/>
                    <a:pt x="65301" y="67675"/>
                    <a:pt x="65406" y="67746"/>
                  </a:cubicBezTo>
                  <a:close/>
                  <a:moveTo>
                    <a:pt x="66247" y="68140"/>
                  </a:moveTo>
                  <a:cubicBezTo>
                    <a:pt x="66400" y="68212"/>
                    <a:pt x="66558" y="68283"/>
                    <a:pt x="66716" y="68351"/>
                  </a:cubicBezTo>
                  <a:cubicBezTo>
                    <a:pt x="66584" y="68245"/>
                    <a:pt x="66453" y="68137"/>
                    <a:pt x="66322" y="68032"/>
                  </a:cubicBezTo>
                  <a:cubicBezTo>
                    <a:pt x="66160" y="67968"/>
                    <a:pt x="66003" y="67904"/>
                    <a:pt x="65845" y="67840"/>
                  </a:cubicBezTo>
                  <a:cubicBezTo>
                    <a:pt x="65976" y="67942"/>
                    <a:pt x="66112" y="68043"/>
                    <a:pt x="66247" y="68140"/>
                  </a:cubicBezTo>
                  <a:close/>
                  <a:moveTo>
                    <a:pt x="66187" y="68275"/>
                  </a:moveTo>
                  <a:cubicBezTo>
                    <a:pt x="66254" y="68309"/>
                    <a:pt x="66325" y="68347"/>
                    <a:pt x="66393" y="68381"/>
                  </a:cubicBezTo>
                  <a:cubicBezTo>
                    <a:pt x="66337" y="68343"/>
                    <a:pt x="66284" y="68302"/>
                    <a:pt x="66228" y="68260"/>
                  </a:cubicBezTo>
                  <a:cubicBezTo>
                    <a:pt x="66160" y="68230"/>
                    <a:pt x="66093" y="68200"/>
                    <a:pt x="66025" y="68170"/>
                  </a:cubicBezTo>
                  <a:cubicBezTo>
                    <a:pt x="66082" y="68204"/>
                    <a:pt x="66134" y="68238"/>
                    <a:pt x="66187" y="68275"/>
                  </a:cubicBezTo>
                  <a:close/>
                  <a:moveTo>
                    <a:pt x="67016" y="68692"/>
                  </a:moveTo>
                  <a:cubicBezTo>
                    <a:pt x="67140" y="68756"/>
                    <a:pt x="67263" y="68812"/>
                    <a:pt x="67387" y="68872"/>
                  </a:cubicBezTo>
                  <a:cubicBezTo>
                    <a:pt x="67282" y="68793"/>
                    <a:pt x="67177" y="68714"/>
                    <a:pt x="67076" y="68632"/>
                  </a:cubicBezTo>
                  <a:cubicBezTo>
                    <a:pt x="66952" y="68579"/>
                    <a:pt x="66828" y="68527"/>
                    <a:pt x="66704" y="68474"/>
                  </a:cubicBezTo>
                  <a:cubicBezTo>
                    <a:pt x="66806" y="68546"/>
                    <a:pt x="66911" y="68621"/>
                    <a:pt x="67016" y="68692"/>
                  </a:cubicBezTo>
                  <a:close/>
                  <a:moveTo>
                    <a:pt x="67852" y="69093"/>
                  </a:moveTo>
                  <a:cubicBezTo>
                    <a:pt x="68010" y="69165"/>
                    <a:pt x="68168" y="69236"/>
                    <a:pt x="68325" y="69307"/>
                  </a:cubicBezTo>
                  <a:cubicBezTo>
                    <a:pt x="68190" y="69198"/>
                    <a:pt x="68059" y="69093"/>
                    <a:pt x="67928" y="68985"/>
                  </a:cubicBezTo>
                  <a:cubicBezTo>
                    <a:pt x="67770" y="68921"/>
                    <a:pt x="67612" y="68857"/>
                    <a:pt x="67451" y="68793"/>
                  </a:cubicBezTo>
                  <a:cubicBezTo>
                    <a:pt x="67586" y="68891"/>
                    <a:pt x="67717" y="68992"/>
                    <a:pt x="67852" y="69093"/>
                  </a:cubicBezTo>
                  <a:close/>
                  <a:moveTo>
                    <a:pt x="67796" y="69225"/>
                  </a:moveTo>
                  <a:cubicBezTo>
                    <a:pt x="67867" y="69262"/>
                    <a:pt x="67935" y="69296"/>
                    <a:pt x="68006" y="69334"/>
                  </a:cubicBezTo>
                  <a:cubicBezTo>
                    <a:pt x="67950" y="69292"/>
                    <a:pt x="67894" y="69251"/>
                    <a:pt x="67837" y="69213"/>
                  </a:cubicBezTo>
                  <a:cubicBezTo>
                    <a:pt x="67770" y="69180"/>
                    <a:pt x="67702" y="69150"/>
                    <a:pt x="67635" y="69116"/>
                  </a:cubicBezTo>
                  <a:cubicBezTo>
                    <a:pt x="67687" y="69153"/>
                    <a:pt x="67744" y="69191"/>
                    <a:pt x="67796" y="69225"/>
                  </a:cubicBezTo>
                  <a:moveTo>
                    <a:pt x="68625" y="69649"/>
                  </a:moveTo>
                  <a:cubicBezTo>
                    <a:pt x="68749" y="69709"/>
                    <a:pt x="68873" y="69769"/>
                    <a:pt x="68997" y="69829"/>
                  </a:cubicBezTo>
                  <a:cubicBezTo>
                    <a:pt x="68892" y="69750"/>
                    <a:pt x="68787" y="69667"/>
                    <a:pt x="68682" y="69589"/>
                  </a:cubicBezTo>
                  <a:cubicBezTo>
                    <a:pt x="68558" y="69536"/>
                    <a:pt x="68434" y="69480"/>
                    <a:pt x="68310" y="69424"/>
                  </a:cubicBezTo>
                  <a:cubicBezTo>
                    <a:pt x="68415" y="69499"/>
                    <a:pt x="68520" y="69574"/>
                    <a:pt x="68625" y="69649"/>
                  </a:cubicBezTo>
                  <a:close/>
                  <a:moveTo>
                    <a:pt x="69458" y="70050"/>
                  </a:moveTo>
                  <a:cubicBezTo>
                    <a:pt x="69616" y="70125"/>
                    <a:pt x="69774" y="70197"/>
                    <a:pt x="69931" y="70268"/>
                  </a:cubicBezTo>
                  <a:cubicBezTo>
                    <a:pt x="69796" y="70163"/>
                    <a:pt x="69665" y="70054"/>
                    <a:pt x="69533" y="69945"/>
                  </a:cubicBezTo>
                  <a:cubicBezTo>
                    <a:pt x="69372" y="69881"/>
                    <a:pt x="69214" y="69814"/>
                    <a:pt x="69057" y="69750"/>
                  </a:cubicBezTo>
                  <a:cubicBezTo>
                    <a:pt x="69188" y="69851"/>
                    <a:pt x="69323" y="69949"/>
                    <a:pt x="69458" y="70050"/>
                  </a:cubicBezTo>
                  <a:close/>
                  <a:moveTo>
                    <a:pt x="69406" y="70181"/>
                  </a:moveTo>
                  <a:cubicBezTo>
                    <a:pt x="69443" y="70204"/>
                    <a:pt x="69485" y="70223"/>
                    <a:pt x="69522" y="70245"/>
                  </a:cubicBezTo>
                  <a:cubicBezTo>
                    <a:pt x="69552" y="70260"/>
                    <a:pt x="69586" y="70279"/>
                    <a:pt x="69616" y="70294"/>
                  </a:cubicBezTo>
                  <a:cubicBezTo>
                    <a:pt x="69560" y="70253"/>
                    <a:pt x="69503" y="70212"/>
                    <a:pt x="69447" y="70170"/>
                  </a:cubicBezTo>
                  <a:cubicBezTo>
                    <a:pt x="69376" y="70136"/>
                    <a:pt x="69308" y="70103"/>
                    <a:pt x="69241" y="70073"/>
                  </a:cubicBezTo>
                  <a:cubicBezTo>
                    <a:pt x="69293" y="70110"/>
                    <a:pt x="69350" y="70144"/>
                    <a:pt x="69406" y="70181"/>
                  </a:cubicBezTo>
                  <a:moveTo>
                    <a:pt x="70228" y="70609"/>
                  </a:moveTo>
                  <a:cubicBezTo>
                    <a:pt x="70351" y="70673"/>
                    <a:pt x="70475" y="70733"/>
                    <a:pt x="70603" y="70793"/>
                  </a:cubicBezTo>
                  <a:cubicBezTo>
                    <a:pt x="70494" y="70714"/>
                    <a:pt x="70389" y="70632"/>
                    <a:pt x="70288" y="70549"/>
                  </a:cubicBezTo>
                  <a:cubicBezTo>
                    <a:pt x="70160" y="70497"/>
                    <a:pt x="70036" y="70440"/>
                    <a:pt x="69912" y="70384"/>
                  </a:cubicBezTo>
                  <a:cubicBezTo>
                    <a:pt x="70017" y="70459"/>
                    <a:pt x="70122" y="70534"/>
                    <a:pt x="70228" y="70609"/>
                  </a:cubicBezTo>
                  <a:moveTo>
                    <a:pt x="71060" y="71014"/>
                  </a:moveTo>
                  <a:cubicBezTo>
                    <a:pt x="71218" y="71089"/>
                    <a:pt x="71376" y="71165"/>
                    <a:pt x="71533" y="71236"/>
                  </a:cubicBezTo>
                  <a:cubicBezTo>
                    <a:pt x="71398" y="71131"/>
                    <a:pt x="71267" y="71022"/>
                    <a:pt x="71136" y="70913"/>
                  </a:cubicBezTo>
                  <a:cubicBezTo>
                    <a:pt x="70974" y="70846"/>
                    <a:pt x="70817" y="70778"/>
                    <a:pt x="70659" y="70711"/>
                  </a:cubicBezTo>
                  <a:cubicBezTo>
                    <a:pt x="70790" y="70812"/>
                    <a:pt x="70925" y="70913"/>
                    <a:pt x="71060" y="71014"/>
                  </a:cubicBezTo>
                  <a:close/>
                  <a:moveTo>
                    <a:pt x="71008" y="71146"/>
                  </a:moveTo>
                  <a:cubicBezTo>
                    <a:pt x="71079" y="71183"/>
                    <a:pt x="71151" y="71221"/>
                    <a:pt x="71222" y="71258"/>
                  </a:cubicBezTo>
                  <a:cubicBezTo>
                    <a:pt x="71162" y="71217"/>
                    <a:pt x="71105" y="71176"/>
                    <a:pt x="71049" y="71131"/>
                  </a:cubicBezTo>
                  <a:cubicBezTo>
                    <a:pt x="70978" y="71097"/>
                    <a:pt x="70910" y="71067"/>
                    <a:pt x="70839" y="71033"/>
                  </a:cubicBezTo>
                  <a:cubicBezTo>
                    <a:pt x="70895" y="71071"/>
                    <a:pt x="70952" y="71108"/>
                    <a:pt x="71008" y="71146"/>
                  </a:cubicBezTo>
                  <a:moveTo>
                    <a:pt x="71830" y="71577"/>
                  </a:moveTo>
                  <a:cubicBezTo>
                    <a:pt x="71953" y="71641"/>
                    <a:pt x="72077" y="71701"/>
                    <a:pt x="72205" y="71765"/>
                  </a:cubicBezTo>
                  <a:cubicBezTo>
                    <a:pt x="72096" y="71682"/>
                    <a:pt x="71991" y="71600"/>
                    <a:pt x="71886" y="71517"/>
                  </a:cubicBezTo>
                  <a:cubicBezTo>
                    <a:pt x="71762" y="71461"/>
                    <a:pt x="71638" y="71405"/>
                    <a:pt x="71511" y="71348"/>
                  </a:cubicBezTo>
                  <a:cubicBezTo>
                    <a:pt x="71620" y="71423"/>
                    <a:pt x="71725" y="71502"/>
                    <a:pt x="71830" y="71577"/>
                  </a:cubicBezTo>
                  <a:moveTo>
                    <a:pt x="72659" y="71986"/>
                  </a:moveTo>
                  <a:cubicBezTo>
                    <a:pt x="72816" y="72061"/>
                    <a:pt x="72974" y="72136"/>
                    <a:pt x="73132" y="72211"/>
                  </a:cubicBezTo>
                  <a:cubicBezTo>
                    <a:pt x="73000" y="72103"/>
                    <a:pt x="72865" y="71994"/>
                    <a:pt x="72734" y="71885"/>
                  </a:cubicBezTo>
                  <a:cubicBezTo>
                    <a:pt x="72573" y="71817"/>
                    <a:pt x="72415" y="71750"/>
                    <a:pt x="72257" y="71682"/>
                  </a:cubicBezTo>
                  <a:cubicBezTo>
                    <a:pt x="72389" y="71784"/>
                    <a:pt x="72524" y="71885"/>
                    <a:pt x="72659" y="71986"/>
                  </a:cubicBezTo>
                  <a:close/>
                  <a:moveTo>
                    <a:pt x="72610" y="72114"/>
                  </a:moveTo>
                  <a:cubicBezTo>
                    <a:pt x="72681" y="72155"/>
                    <a:pt x="72753" y="72193"/>
                    <a:pt x="72824" y="72230"/>
                  </a:cubicBezTo>
                  <a:cubicBezTo>
                    <a:pt x="72768" y="72189"/>
                    <a:pt x="72708" y="72144"/>
                    <a:pt x="72648" y="72099"/>
                  </a:cubicBezTo>
                  <a:cubicBezTo>
                    <a:pt x="72580" y="72065"/>
                    <a:pt x="72509" y="72031"/>
                    <a:pt x="72437" y="71997"/>
                  </a:cubicBezTo>
                  <a:cubicBezTo>
                    <a:pt x="72494" y="72039"/>
                    <a:pt x="72554" y="72076"/>
                    <a:pt x="72610" y="72114"/>
                  </a:cubicBezTo>
                  <a:close/>
                  <a:moveTo>
                    <a:pt x="73428" y="72549"/>
                  </a:moveTo>
                  <a:cubicBezTo>
                    <a:pt x="73556" y="72613"/>
                    <a:pt x="73679" y="72677"/>
                    <a:pt x="73807" y="72740"/>
                  </a:cubicBezTo>
                  <a:cubicBezTo>
                    <a:pt x="73698" y="72658"/>
                    <a:pt x="73593" y="72575"/>
                    <a:pt x="73484" y="72493"/>
                  </a:cubicBezTo>
                  <a:cubicBezTo>
                    <a:pt x="73360" y="72433"/>
                    <a:pt x="73233" y="72376"/>
                    <a:pt x="73109" y="72316"/>
                  </a:cubicBezTo>
                  <a:cubicBezTo>
                    <a:pt x="73214" y="72395"/>
                    <a:pt x="73323" y="72470"/>
                    <a:pt x="73428" y="72549"/>
                  </a:cubicBezTo>
                  <a:close/>
                  <a:moveTo>
                    <a:pt x="74257" y="72962"/>
                  </a:moveTo>
                  <a:cubicBezTo>
                    <a:pt x="74415" y="73041"/>
                    <a:pt x="74572" y="73116"/>
                    <a:pt x="74734" y="73191"/>
                  </a:cubicBezTo>
                  <a:cubicBezTo>
                    <a:pt x="74599" y="73082"/>
                    <a:pt x="74464" y="72973"/>
                    <a:pt x="74332" y="72864"/>
                  </a:cubicBezTo>
                  <a:cubicBezTo>
                    <a:pt x="74171" y="72797"/>
                    <a:pt x="74010" y="72725"/>
                    <a:pt x="73852" y="72654"/>
                  </a:cubicBezTo>
                  <a:cubicBezTo>
                    <a:pt x="73983" y="72759"/>
                    <a:pt x="74118" y="72860"/>
                    <a:pt x="74257" y="72962"/>
                  </a:cubicBezTo>
                  <a:close/>
                  <a:moveTo>
                    <a:pt x="74208" y="73089"/>
                  </a:moveTo>
                  <a:cubicBezTo>
                    <a:pt x="74280" y="73131"/>
                    <a:pt x="74355" y="73168"/>
                    <a:pt x="74426" y="73209"/>
                  </a:cubicBezTo>
                  <a:cubicBezTo>
                    <a:pt x="74366" y="73164"/>
                    <a:pt x="74306" y="73119"/>
                    <a:pt x="74246" y="73074"/>
                  </a:cubicBezTo>
                  <a:cubicBezTo>
                    <a:pt x="74175" y="73041"/>
                    <a:pt x="74103" y="73007"/>
                    <a:pt x="74032" y="72969"/>
                  </a:cubicBezTo>
                  <a:cubicBezTo>
                    <a:pt x="74092" y="73010"/>
                    <a:pt x="74148" y="73048"/>
                    <a:pt x="74208" y="73089"/>
                  </a:cubicBezTo>
                  <a:close/>
                  <a:moveTo>
                    <a:pt x="75026" y="73525"/>
                  </a:moveTo>
                  <a:cubicBezTo>
                    <a:pt x="75154" y="73592"/>
                    <a:pt x="75278" y="73656"/>
                    <a:pt x="75405" y="73720"/>
                  </a:cubicBezTo>
                  <a:cubicBezTo>
                    <a:pt x="75296" y="73637"/>
                    <a:pt x="75191" y="73555"/>
                    <a:pt x="75083" y="73472"/>
                  </a:cubicBezTo>
                  <a:cubicBezTo>
                    <a:pt x="74955" y="73412"/>
                    <a:pt x="74831" y="73352"/>
                    <a:pt x="74704" y="73292"/>
                  </a:cubicBezTo>
                  <a:cubicBezTo>
                    <a:pt x="74809" y="73371"/>
                    <a:pt x="74918" y="73449"/>
                    <a:pt x="75026" y="73525"/>
                  </a:cubicBezTo>
                  <a:close/>
                  <a:moveTo>
                    <a:pt x="75852" y="73945"/>
                  </a:moveTo>
                  <a:cubicBezTo>
                    <a:pt x="76009" y="74024"/>
                    <a:pt x="76171" y="74099"/>
                    <a:pt x="76332" y="74177"/>
                  </a:cubicBezTo>
                  <a:cubicBezTo>
                    <a:pt x="76193" y="74069"/>
                    <a:pt x="76062" y="73960"/>
                    <a:pt x="75927" y="73847"/>
                  </a:cubicBezTo>
                  <a:cubicBezTo>
                    <a:pt x="75765" y="73776"/>
                    <a:pt x="75604" y="73708"/>
                    <a:pt x="75447" y="73633"/>
                  </a:cubicBezTo>
                  <a:cubicBezTo>
                    <a:pt x="75578" y="73738"/>
                    <a:pt x="75713" y="73840"/>
                    <a:pt x="75852" y="73945"/>
                  </a:cubicBezTo>
                  <a:close/>
                  <a:moveTo>
                    <a:pt x="75803" y="74069"/>
                  </a:moveTo>
                  <a:cubicBezTo>
                    <a:pt x="75878" y="74110"/>
                    <a:pt x="75957" y="74151"/>
                    <a:pt x="76028" y="74192"/>
                  </a:cubicBezTo>
                  <a:cubicBezTo>
                    <a:pt x="75968" y="74147"/>
                    <a:pt x="75908" y="74102"/>
                    <a:pt x="75844" y="74054"/>
                  </a:cubicBezTo>
                  <a:cubicBezTo>
                    <a:pt x="75773" y="74020"/>
                    <a:pt x="75698" y="73982"/>
                    <a:pt x="75627" y="73945"/>
                  </a:cubicBezTo>
                  <a:cubicBezTo>
                    <a:pt x="75683" y="73986"/>
                    <a:pt x="75743" y="74027"/>
                    <a:pt x="75803" y="74069"/>
                  </a:cubicBezTo>
                  <a:moveTo>
                    <a:pt x="76621" y="74508"/>
                  </a:moveTo>
                  <a:cubicBezTo>
                    <a:pt x="76749" y="74575"/>
                    <a:pt x="76876" y="74643"/>
                    <a:pt x="77004" y="74706"/>
                  </a:cubicBezTo>
                  <a:cubicBezTo>
                    <a:pt x="76895" y="74624"/>
                    <a:pt x="76786" y="74538"/>
                    <a:pt x="76681" y="74455"/>
                  </a:cubicBezTo>
                  <a:cubicBezTo>
                    <a:pt x="76550" y="74395"/>
                    <a:pt x="76422" y="74335"/>
                    <a:pt x="76295" y="74275"/>
                  </a:cubicBezTo>
                  <a:cubicBezTo>
                    <a:pt x="76403" y="74354"/>
                    <a:pt x="76512" y="74429"/>
                    <a:pt x="76621" y="74508"/>
                  </a:cubicBezTo>
                  <a:moveTo>
                    <a:pt x="77446" y="74932"/>
                  </a:moveTo>
                  <a:cubicBezTo>
                    <a:pt x="77604" y="75010"/>
                    <a:pt x="77765" y="75089"/>
                    <a:pt x="77927" y="75168"/>
                  </a:cubicBezTo>
                  <a:cubicBezTo>
                    <a:pt x="77792" y="75055"/>
                    <a:pt x="77657" y="74947"/>
                    <a:pt x="77521" y="74838"/>
                  </a:cubicBezTo>
                  <a:cubicBezTo>
                    <a:pt x="77360" y="74763"/>
                    <a:pt x="77199" y="74691"/>
                    <a:pt x="77037" y="74620"/>
                  </a:cubicBezTo>
                  <a:cubicBezTo>
                    <a:pt x="77173" y="74721"/>
                    <a:pt x="77308" y="74826"/>
                    <a:pt x="77446" y="74932"/>
                  </a:cubicBezTo>
                  <a:close/>
                  <a:moveTo>
                    <a:pt x="77401" y="75052"/>
                  </a:moveTo>
                  <a:cubicBezTo>
                    <a:pt x="77476" y="75097"/>
                    <a:pt x="77551" y="75138"/>
                    <a:pt x="77630" y="75179"/>
                  </a:cubicBezTo>
                  <a:cubicBezTo>
                    <a:pt x="77566" y="75134"/>
                    <a:pt x="77503" y="75085"/>
                    <a:pt x="77443" y="75040"/>
                  </a:cubicBezTo>
                  <a:cubicBezTo>
                    <a:pt x="77368" y="75003"/>
                    <a:pt x="77293" y="74965"/>
                    <a:pt x="77218" y="74928"/>
                  </a:cubicBezTo>
                  <a:cubicBezTo>
                    <a:pt x="77278" y="74969"/>
                    <a:pt x="77338" y="75010"/>
                    <a:pt x="77401" y="75052"/>
                  </a:cubicBezTo>
                  <a:close/>
                  <a:moveTo>
                    <a:pt x="78216" y="75494"/>
                  </a:moveTo>
                  <a:cubicBezTo>
                    <a:pt x="78343" y="75562"/>
                    <a:pt x="78474" y="75633"/>
                    <a:pt x="78602" y="75697"/>
                  </a:cubicBezTo>
                  <a:cubicBezTo>
                    <a:pt x="78493" y="75614"/>
                    <a:pt x="78384" y="75528"/>
                    <a:pt x="78276" y="75442"/>
                  </a:cubicBezTo>
                  <a:cubicBezTo>
                    <a:pt x="78144" y="75382"/>
                    <a:pt x="78017" y="75322"/>
                    <a:pt x="77885" y="75258"/>
                  </a:cubicBezTo>
                  <a:cubicBezTo>
                    <a:pt x="77994" y="75337"/>
                    <a:pt x="78107" y="75416"/>
                    <a:pt x="78216" y="75494"/>
                  </a:cubicBezTo>
                  <a:moveTo>
                    <a:pt x="79037" y="75922"/>
                  </a:moveTo>
                  <a:cubicBezTo>
                    <a:pt x="79199" y="76001"/>
                    <a:pt x="79360" y="76083"/>
                    <a:pt x="79525" y="76162"/>
                  </a:cubicBezTo>
                  <a:cubicBezTo>
                    <a:pt x="79386" y="76050"/>
                    <a:pt x="79251" y="75941"/>
                    <a:pt x="79116" y="75828"/>
                  </a:cubicBezTo>
                  <a:cubicBezTo>
                    <a:pt x="78955" y="75757"/>
                    <a:pt x="78790" y="75682"/>
                    <a:pt x="78628" y="75607"/>
                  </a:cubicBezTo>
                  <a:cubicBezTo>
                    <a:pt x="78763" y="75712"/>
                    <a:pt x="78902" y="75817"/>
                    <a:pt x="79037" y="75922"/>
                  </a:cubicBezTo>
                  <a:moveTo>
                    <a:pt x="78992" y="76042"/>
                  </a:moveTo>
                  <a:cubicBezTo>
                    <a:pt x="79071" y="76087"/>
                    <a:pt x="79150" y="76128"/>
                    <a:pt x="79229" y="76173"/>
                  </a:cubicBezTo>
                  <a:cubicBezTo>
                    <a:pt x="79165" y="76125"/>
                    <a:pt x="79101" y="76076"/>
                    <a:pt x="79037" y="76027"/>
                  </a:cubicBezTo>
                  <a:cubicBezTo>
                    <a:pt x="78958" y="75990"/>
                    <a:pt x="78883" y="75952"/>
                    <a:pt x="78805" y="75911"/>
                  </a:cubicBezTo>
                  <a:cubicBezTo>
                    <a:pt x="78868" y="75956"/>
                    <a:pt x="78932" y="75997"/>
                    <a:pt x="78992" y="76042"/>
                  </a:cubicBezTo>
                  <a:close/>
                  <a:moveTo>
                    <a:pt x="79806" y="76489"/>
                  </a:moveTo>
                  <a:cubicBezTo>
                    <a:pt x="79938" y="76556"/>
                    <a:pt x="80069" y="76627"/>
                    <a:pt x="80200" y="76695"/>
                  </a:cubicBezTo>
                  <a:cubicBezTo>
                    <a:pt x="80088" y="76609"/>
                    <a:pt x="79979" y="76522"/>
                    <a:pt x="79866" y="76436"/>
                  </a:cubicBezTo>
                  <a:cubicBezTo>
                    <a:pt x="79735" y="76372"/>
                    <a:pt x="79608" y="76312"/>
                    <a:pt x="79476" y="76248"/>
                  </a:cubicBezTo>
                  <a:cubicBezTo>
                    <a:pt x="79585" y="76327"/>
                    <a:pt x="79698" y="76406"/>
                    <a:pt x="79806" y="76489"/>
                  </a:cubicBezTo>
                  <a:close/>
                  <a:moveTo>
                    <a:pt x="80632" y="76916"/>
                  </a:moveTo>
                  <a:cubicBezTo>
                    <a:pt x="80793" y="76999"/>
                    <a:pt x="80955" y="77081"/>
                    <a:pt x="81120" y="77160"/>
                  </a:cubicBezTo>
                  <a:cubicBezTo>
                    <a:pt x="80981" y="77048"/>
                    <a:pt x="80846" y="76939"/>
                    <a:pt x="80707" y="76826"/>
                  </a:cubicBezTo>
                  <a:cubicBezTo>
                    <a:pt x="80546" y="76751"/>
                    <a:pt x="80380" y="76676"/>
                    <a:pt x="80215" y="76601"/>
                  </a:cubicBezTo>
                  <a:cubicBezTo>
                    <a:pt x="80354" y="76706"/>
                    <a:pt x="80489" y="76811"/>
                    <a:pt x="80632" y="76916"/>
                  </a:cubicBezTo>
                  <a:close/>
                  <a:moveTo>
                    <a:pt x="80587" y="77033"/>
                  </a:moveTo>
                  <a:cubicBezTo>
                    <a:pt x="80666" y="77081"/>
                    <a:pt x="80748" y="77126"/>
                    <a:pt x="80827" y="77171"/>
                  </a:cubicBezTo>
                  <a:cubicBezTo>
                    <a:pt x="80763" y="77119"/>
                    <a:pt x="80696" y="77070"/>
                    <a:pt x="80628" y="77021"/>
                  </a:cubicBezTo>
                  <a:cubicBezTo>
                    <a:pt x="80549" y="76980"/>
                    <a:pt x="80471" y="76943"/>
                    <a:pt x="80392" y="76901"/>
                  </a:cubicBezTo>
                  <a:cubicBezTo>
                    <a:pt x="80459" y="76946"/>
                    <a:pt x="80519" y="76991"/>
                    <a:pt x="80587" y="77033"/>
                  </a:cubicBezTo>
                  <a:close/>
                  <a:moveTo>
                    <a:pt x="81401" y="77483"/>
                  </a:moveTo>
                  <a:cubicBezTo>
                    <a:pt x="81532" y="77554"/>
                    <a:pt x="81664" y="77622"/>
                    <a:pt x="81795" y="77693"/>
                  </a:cubicBezTo>
                  <a:cubicBezTo>
                    <a:pt x="81682" y="77607"/>
                    <a:pt x="81570" y="77520"/>
                    <a:pt x="81461" y="77434"/>
                  </a:cubicBezTo>
                  <a:cubicBezTo>
                    <a:pt x="81330" y="77370"/>
                    <a:pt x="81195" y="77303"/>
                    <a:pt x="81063" y="77239"/>
                  </a:cubicBezTo>
                  <a:cubicBezTo>
                    <a:pt x="81176" y="77322"/>
                    <a:pt x="81288" y="77400"/>
                    <a:pt x="81401" y="77483"/>
                  </a:cubicBezTo>
                  <a:close/>
                  <a:moveTo>
                    <a:pt x="82219" y="77914"/>
                  </a:moveTo>
                  <a:cubicBezTo>
                    <a:pt x="82384" y="77997"/>
                    <a:pt x="82549" y="78079"/>
                    <a:pt x="82714" y="78162"/>
                  </a:cubicBezTo>
                  <a:cubicBezTo>
                    <a:pt x="82575" y="78053"/>
                    <a:pt x="82437" y="77941"/>
                    <a:pt x="82302" y="77828"/>
                  </a:cubicBezTo>
                  <a:cubicBezTo>
                    <a:pt x="82136" y="77749"/>
                    <a:pt x="81971" y="77674"/>
                    <a:pt x="81806" y="77595"/>
                  </a:cubicBezTo>
                  <a:cubicBezTo>
                    <a:pt x="81941" y="77704"/>
                    <a:pt x="82080" y="77809"/>
                    <a:pt x="82219" y="77914"/>
                  </a:cubicBezTo>
                  <a:close/>
                  <a:moveTo>
                    <a:pt x="82178" y="78031"/>
                  </a:moveTo>
                  <a:cubicBezTo>
                    <a:pt x="82260" y="78076"/>
                    <a:pt x="82343" y="78124"/>
                    <a:pt x="82425" y="78169"/>
                  </a:cubicBezTo>
                  <a:cubicBezTo>
                    <a:pt x="82358" y="78121"/>
                    <a:pt x="82290" y="78068"/>
                    <a:pt x="82223" y="78019"/>
                  </a:cubicBezTo>
                  <a:cubicBezTo>
                    <a:pt x="82140" y="77978"/>
                    <a:pt x="82061" y="77933"/>
                    <a:pt x="81979" y="77892"/>
                  </a:cubicBezTo>
                  <a:cubicBezTo>
                    <a:pt x="82046" y="77941"/>
                    <a:pt x="82110" y="77986"/>
                    <a:pt x="82178" y="78031"/>
                  </a:cubicBezTo>
                  <a:close/>
                  <a:moveTo>
                    <a:pt x="82988" y="78481"/>
                  </a:moveTo>
                  <a:cubicBezTo>
                    <a:pt x="83123" y="78552"/>
                    <a:pt x="83258" y="78627"/>
                    <a:pt x="83393" y="78699"/>
                  </a:cubicBezTo>
                  <a:cubicBezTo>
                    <a:pt x="83277" y="78608"/>
                    <a:pt x="83164" y="78522"/>
                    <a:pt x="83052" y="78432"/>
                  </a:cubicBezTo>
                  <a:cubicBezTo>
                    <a:pt x="82921" y="78368"/>
                    <a:pt x="82786" y="78301"/>
                    <a:pt x="82650" y="78237"/>
                  </a:cubicBezTo>
                  <a:cubicBezTo>
                    <a:pt x="82763" y="78320"/>
                    <a:pt x="82876" y="78398"/>
                    <a:pt x="82988" y="78481"/>
                  </a:cubicBezTo>
                  <a:moveTo>
                    <a:pt x="83810" y="78916"/>
                  </a:moveTo>
                  <a:cubicBezTo>
                    <a:pt x="83975" y="79002"/>
                    <a:pt x="84144" y="79085"/>
                    <a:pt x="84309" y="79171"/>
                  </a:cubicBezTo>
                  <a:cubicBezTo>
                    <a:pt x="84170" y="79059"/>
                    <a:pt x="84031" y="78946"/>
                    <a:pt x="83892" y="78830"/>
                  </a:cubicBezTo>
                  <a:cubicBezTo>
                    <a:pt x="83724" y="78755"/>
                    <a:pt x="83558" y="78676"/>
                    <a:pt x="83393" y="78597"/>
                  </a:cubicBezTo>
                  <a:cubicBezTo>
                    <a:pt x="83532" y="78702"/>
                    <a:pt x="83671" y="78811"/>
                    <a:pt x="83810" y="78916"/>
                  </a:cubicBezTo>
                  <a:close/>
                  <a:moveTo>
                    <a:pt x="83765" y="79029"/>
                  </a:moveTo>
                  <a:cubicBezTo>
                    <a:pt x="83851" y="79077"/>
                    <a:pt x="83937" y="79126"/>
                    <a:pt x="84024" y="79175"/>
                  </a:cubicBezTo>
                  <a:cubicBezTo>
                    <a:pt x="83956" y="79123"/>
                    <a:pt x="83885" y="79070"/>
                    <a:pt x="83814" y="79017"/>
                  </a:cubicBezTo>
                  <a:cubicBezTo>
                    <a:pt x="83731" y="78976"/>
                    <a:pt x="83648" y="78931"/>
                    <a:pt x="83562" y="78890"/>
                  </a:cubicBezTo>
                  <a:cubicBezTo>
                    <a:pt x="83630" y="78935"/>
                    <a:pt x="83697" y="78984"/>
                    <a:pt x="83765" y="79029"/>
                  </a:cubicBezTo>
                  <a:close/>
                  <a:moveTo>
                    <a:pt x="84579" y="79483"/>
                  </a:moveTo>
                  <a:cubicBezTo>
                    <a:pt x="84714" y="79558"/>
                    <a:pt x="84853" y="79633"/>
                    <a:pt x="84988" y="79704"/>
                  </a:cubicBezTo>
                  <a:cubicBezTo>
                    <a:pt x="84872" y="79614"/>
                    <a:pt x="84759" y="79528"/>
                    <a:pt x="84647" y="79438"/>
                  </a:cubicBezTo>
                  <a:cubicBezTo>
                    <a:pt x="84508" y="79370"/>
                    <a:pt x="84373" y="79303"/>
                    <a:pt x="84238" y="79235"/>
                  </a:cubicBezTo>
                  <a:cubicBezTo>
                    <a:pt x="84350" y="79318"/>
                    <a:pt x="84466" y="79400"/>
                    <a:pt x="84579" y="79483"/>
                  </a:cubicBezTo>
                  <a:close/>
                  <a:moveTo>
                    <a:pt x="85269" y="79974"/>
                  </a:moveTo>
                  <a:cubicBezTo>
                    <a:pt x="85299" y="79993"/>
                    <a:pt x="85326" y="80012"/>
                    <a:pt x="85356" y="80034"/>
                  </a:cubicBezTo>
                  <a:cubicBezTo>
                    <a:pt x="85446" y="80083"/>
                    <a:pt x="85536" y="80136"/>
                    <a:pt x="85622" y="80184"/>
                  </a:cubicBezTo>
                  <a:cubicBezTo>
                    <a:pt x="85551" y="80132"/>
                    <a:pt x="85479" y="80076"/>
                    <a:pt x="85408" y="80023"/>
                  </a:cubicBezTo>
                  <a:cubicBezTo>
                    <a:pt x="85322" y="79978"/>
                    <a:pt x="85236" y="79933"/>
                    <a:pt x="85146" y="79888"/>
                  </a:cubicBezTo>
                  <a:cubicBezTo>
                    <a:pt x="85187" y="79914"/>
                    <a:pt x="85228" y="79944"/>
                    <a:pt x="85269" y="79974"/>
                  </a:cubicBezTo>
                  <a:close/>
                  <a:moveTo>
                    <a:pt x="86170" y="80488"/>
                  </a:moveTo>
                  <a:cubicBezTo>
                    <a:pt x="86309" y="80567"/>
                    <a:pt x="86447" y="80642"/>
                    <a:pt x="86586" y="80717"/>
                  </a:cubicBezTo>
                  <a:cubicBezTo>
                    <a:pt x="86470" y="80627"/>
                    <a:pt x="86354" y="80537"/>
                    <a:pt x="86237" y="80443"/>
                  </a:cubicBezTo>
                  <a:cubicBezTo>
                    <a:pt x="86099" y="80376"/>
                    <a:pt x="85960" y="80308"/>
                    <a:pt x="85825" y="80237"/>
                  </a:cubicBezTo>
                  <a:cubicBezTo>
                    <a:pt x="85937" y="80323"/>
                    <a:pt x="86054" y="80406"/>
                    <a:pt x="86170" y="80488"/>
                  </a:cubicBezTo>
                  <a:moveTo>
                    <a:pt x="86947" y="81040"/>
                  </a:moveTo>
                  <a:cubicBezTo>
                    <a:pt x="87037" y="81092"/>
                    <a:pt x="87130" y="81145"/>
                    <a:pt x="87220" y="81197"/>
                  </a:cubicBezTo>
                  <a:cubicBezTo>
                    <a:pt x="87149" y="81141"/>
                    <a:pt x="87074" y="81089"/>
                    <a:pt x="86999" y="81032"/>
                  </a:cubicBezTo>
                  <a:cubicBezTo>
                    <a:pt x="86909" y="80983"/>
                    <a:pt x="86819" y="80938"/>
                    <a:pt x="86733" y="80890"/>
                  </a:cubicBezTo>
                  <a:cubicBezTo>
                    <a:pt x="86800" y="80938"/>
                    <a:pt x="86875" y="80991"/>
                    <a:pt x="86947" y="81040"/>
                  </a:cubicBezTo>
                  <a:close/>
                  <a:moveTo>
                    <a:pt x="87761" y="81501"/>
                  </a:moveTo>
                  <a:cubicBezTo>
                    <a:pt x="87900" y="81576"/>
                    <a:pt x="88038" y="81655"/>
                    <a:pt x="88181" y="81730"/>
                  </a:cubicBezTo>
                  <a:cubicBezTo>
                    <a:pt x="88061" y="81640"/>
                    <a:pt x="87945" y="81546"/>
                    <a:pt x="87828" y="81456"/>
                  </a:cubicBezTo>
                  <a:cubicBezTo>
                    <a:pt x="87689" y="81385"/>
                    <a:pt x="87551" y="81314"/>
                    <a:pt x="87408" y="81242"/>
                  </a:cubicBezTo>
                  <a:cubicBezTo>
                    <a:pt x="87524" y="81329"/>
                    <a:pt x="87641" y="81415"/>
                    <a:pt x="87761" y="81501"/>
                  </a:cubicBezTo>
                  <a:close/>
                  <a:moveTo>
                    <a:pt x="88537" y="82049"/>
                  </a:moveTo>
                  <a:cubicBezTo>
                    <a:pt x="88631" y="82105"/>
                    <a:pt x="88725" y="82158"/>
                    <a:pt x="88823" y="82214"/>
                  </a:cubicBezTo>
                  <a:cubicBezTo>
                    <a:pt x="88744" y="82158"/>
                    <a:pt x="88669" y="82098"/>
                    <a:pt x="88590" y="82042"/>
                  </a:cubicBezTo>
                  <a:cubicBezTo>
                    <a:pt x="88500" y="81993"/>
                    <a:pt x="88406" y="81944"/>
                    <a:pt x="88316" y="81895"/>
                  </a:cubicBezTo>
                  <a:cubicBezTo>
                    <a:pt x="88387" y="81948"/>
                    <a:pt x="88462" y="81997"/>
                    <a:pt x="88537" y="82049"/>
                  </a:cubicBezTo>
                  <a:close/>
                  <a:moveTo>
                    <a:pt x="89288" y="82466"/>
                  </a:moveTo>
                  <a:cubicBezTo>
                    <a:pt x="89307" y="82481"/>
                    <a:pt x="89329" y="82496"/>
                    <a:pt x="89348" y="82511"/>
                  </a:cubicBezTo>
                  <a:cubicBezTo>
                    <a:pt x="89490" y="82589"/>
                    <a:pt x="89637" y="82668"/>
                    <a:pt x="89779" y="82747"/>
                  </a:cubicBezTo>
                  <a:cubicBezTo>
                    <a:pt x="89659" y="82657"/>
                    <a:pt x="89539" y="82563"/>
                    <a:pt x="89419" y="82469"/>
                  </a:cubicBezTo>
                  <a:cubicBezTo>
                    <a:pt x="89277" y="82398"/>
                    <a:pt x="89134" y="82323"/>
                    <a:pt x="88995" y="82252"/>
                  </a:cubicBezTo>
                  <a:cubicBezTo>
                    <a:pt x="89093" y="82323"/>
                    <a:pt x="89190" y="82394"/>
                    <a:pt x="89288" y="82466"/>
                  </a:cubicBezTo>
                  <a:close/>
                  <a:moveTo>
                    <a:pt x="90124" y="83062"/>
                  </a:moveTo>
                  <a:cubicBezTo>
                    <a:pt x="90222" y="83118"/>
                    <a:pt x="90323" y="83175"/>
                    <a:pt x="90421" y="83231"/>
                  </a:cubicBezTo>
                  <a:cubicBezTo>
                    <a:pt x="90342" y="83175"/>
                    <a:pt x="90263" y="83115"/>
                    <a:pt x="90185" y="83055"/>
                  </a:cubicBezTo>
                  <a:cubicBezTo>
                    <a:pt x="90087" y="83006"/>
                    <a:pt x="89989" y="82953"/>
                    <a:pt x="89896" y="82901"/>
                  </a:cubicBezTo>
                  <a:cubicBezTo>
                    <a:pt x="89971" y="82953"/>
                    <a:pt x="90049" y="83010"/>
                    <a:pt x="90124" y="83062"/>
                  </a:cubicBezTo>
                  <a:close/>
                  <a:moveTo>
                    <a:pt x="90631" y="83302"/>
                  </a:moveTo>
                  <a:cubicBezTo>
                    <a:pt x="90732" y="83377"/>
                    <a:pt x="90837" y="83452"/>
                    <a:pt x="90939" y="83527"/>
                  </a:cubicBezTo>
                  <a:cubicBezTo>
                    <a:pt x="91085" y="83606"/>
                    <a:pt x="91228" y="83689"/>
                    <a:pt x="91374" y="83767"/>
                  </a:cubicBezTo>
                  <a:cubicBezTo>
                    <a:pt x="91254" y="83674"/>
                    <a:pt x="91130" y="83580"/>
                    <a:pt x="91010" y="83486"/>
                  </a:cubicBezTo>
                  <a:cubicBezTo>
                    <a:pt x="90867" y="83411"/>
                    <a:pt x="90721" y="83336"/>
                    <a:pt x="90578" y="83265"/>
                  </a:cubicBezTo>
                  <a:cubicBezTo>
                    <a:pt x="90597" y="83276"/>
                    <a:pt x="90612" y="83291"/>
                    <a:pt x="90631" y="83302"/>
                  </a:cubicBezTo>
                  <a:close/>
                  <a:moveTo>
                    <a:pt x="91715" y="84079"/>
                  </a:moveTo>
                  <a:cubicBezTo>
                    <a:pt x="91817" y="84135"/>
                    <a:pt x="91918" y="84195"/>
                    <a:pt x="92019" y="84255"/>
                  </a:cubicBezTo>
                  <a:cubicBezTo>
                    <a:pt x="91993" y="84233"/>
                    <a:pt x="91963" y="84214"/>
                    <a:pt x="91937" y="84195"/>
                  </a:cubicBezTo>
                  <a:cubicBezTo>
                    <a:pt x="91884" y="84154"/>
                    <a:pt x="91828" y="84113"/>
                    <a:pt x="91772" y="84071"/>
                  </a:cubicBezTo>
                  <a:cubicBezTo>
                    <a:pt x="91674" y="84019"/>
                    <a:pt x="91577" y="83966"/>
                    <a:pt x="91479" y="83914"/>
                  </a:cubicBezTo>
                  <a:cubicBezTo>
                    <a:pt x="91558" y="83966"/>
                    <a:pt x="91637" y="84023"/>
                    <a:pt x="91715" y="84079"/>
                  </a:cubicBezTo>
                  <a:close/>
                  <a:moveTo>
                    <a:pt x="92526" y="84544"/>
                  </a:moveTo>
                  <a:cubicBezTo>
                    <a:pt x="92676" y="84627"/>
                    <a:pt x="92822" y="84709"/>
                    <a:pt x="92972" y="84792"/>
                  </a:cubicBezTo>
                  <a:cubicBezTo>
                    <a:pt x="92848" y="84698"/>
                    <a:pt x="92725" y="84600"/>
                    <a:pt x="92601" y="84503"/>
                  </a:cubicBezTo>
                  <a:cubicBezTo>
                    <a:pt x="92454" y="84428"/>
                    <a:pt x="92308" y="84353"/>
                    <a:pt x="92162" y="84278"/>
                  </a:cubicBezTo>
                  <a:cubicBezTo>
                    <a:pt x="92282" y="84368"/>
                    <a:pt x="92406" y="84454"/>
                    <a:pt x="92526" y="84544"/>
                  </a:cubicBezTo>
                  <a:close/>
                  <a:moveTo>
                    <a:pt x="92545" y="84642"/>
                  </a:moveTo>
                  <a:cubicBezTo>
                    <a:pt x="92545" y="84638"/>
                    <a:pt x="92545" y="84638"/>
                    <a:pt x="92545" y="84638"/>
                  </a:cubicBezTo>
                  <a:cubicBezTo>
                    <a:pt x="92541" y="84638"/>
                    <a:pt x="92537" y="84638"/>
                    <a:pt x="92537" y="84634"/>
                  </a:cubicBezTo>
                  <a:cubicBezTo>
                    <a:pt x="92541" y="84638"/>
                    <a:pt x="92541" y="84638"/>
                    <a:pt x="92545" y="84642"/>
                  </a:cubicBezTo>
                  <a:close/>
                  <a:moveTo>
                    <a:pt x="93302" y="85096"/>
                  </a:moveTo>
                  <a:cubicBezTo>
                    <a:pt x="93407" y="85156"/>
                    <a:pt x="93513" y="85219"/>
                    <a:pt x="93618" y="85280"/>
                  </a:cubicBezTo>
                  <a:cubicBezTo>
                    <a:pt x="93535" y="85216"/>
                    <a:pt x="93449" y="85152"/>
                    <a:pt x="93366" y="85088"/>
                  </a:cubicBezTo>
                  <a:cubicBezTo>
                    <a:pt x="93261" y="85036"/>
                    <a:pt x="93160" y="84979"/>
                    <a:pt x="93059" y="84923"/>
                  </a:cubicBezTo>
                  <a:cubicBezTo>
                    <a:pt x="93141" y="84979"/>
                    <a:pt x="93224" y="85039"/>
                    <a:pt x="93302" y="85096"/>
                  </a:cubicBezTo>
                  <a:close/>
                  <a:moveTo>
                    <a:pt x="94117" y="85565"/>
                  </a:moveTo>
                  <a:cubicBezTo>
                    <a:pt x="94255" y="85643"/>
                    <a:pt x="94394" y="85722"/>
                    <a:pt x="94537" y="85797"/>
                  </a:cubicBezTo>
                  <a:cubicBezTo>
                    <a:pt x="94413" y="85704"/>
                    <a:pt x="94289" y="85606"/>
                    <a:pt x="94165" y="85512"/>
                  </a:cubicBezTo>
                  <a:cubicBezTo>
                    <a:pt x="94027" y="85441"/>
                    <a:pt x="93884" y="85366"/>
                    <a:pt x="93745" y="85291"/>
                  </a:cubicBezTo>
                  <a:cubicBezTo>
                    <a:pt x="93869" y="85385"/>
                    <a:pt x="93993" y="85475"/>
                    <a:pt x="94117" y="85565"/>
                  </a:cubicBezTo>
                  <a:close/>
                  <a:moveTo>
                    <a:pt x="94150" y="85670"/>
                  </a:moveTo>
                  <a:cubicBezTo>
                    <a:pt x="94147" y="85666"/>
                    <a:pt x="94139" y="85662"/>
                    <a:pt x="94135" y="85658"/>
                  </a:cubicBezTo>
                  <a:cubicBezTo>
                    <a:pt x="94124" y="85651"/>
                    <a:pt x="94113" y="85647"/>
                    <a:pt x="94102" y="85640"/>
                  </a:cubicBezTo>
                  <a:cubicBezTo>
                    <a:pt x="94117" y="85647"/>
                    <a:pt x="94135" y="85658"/>
                    <a:pt x="94150" y="85670"/>
                  </a:cubicBezTo>
                  <a:close/>
                  <a:moveTo>
                    <a:pt x="94893" y="86116"/>
                  </a:moveTo>
                  <a:cubicBezTo>
                    <a:pt x="94987" y="86173"/>
                    <a:pt x="95081" y="86225"/>
                    <a:pt x="95171" y="86281"/>
                  </a:cubicBezTo>
                  <a:cubicBezTo>
                    <a:pt x="95088" y="86218"/>
                    <a:pt x="95006" y="86154"/>
                    <a:pt x="94920" y="86094"/>
                  </a:cubicBezTo>
                  <a:cubicBezTo>
                    <a:pt x="94830" y="86041"/>
                    <a:pt x="94732" y="85989"/>
                    <a:pt x="94642" y="85940"/>
                  </a:cubicBezTo>
                  <a:cubicBezTo>
                    <a:pt x="94724" y="86000"/>
                    <a:pt x="94807" y="86056"/>
                    <a:pt x="94893" y="86116"/>
                  </a:cubicBezTo>
                  <a:close/>
                  <a:moveTo>
                    <a:pt x="95659" y="86559"/>
                  </a:moveTo>
                  <a:cubicBezTo>
                    <a:pt x="95816" y="86649"/>
                    <a:pt x="95978" y="86739"/>
                    <a:pt x="96139" y="86829"/>
                  </a:cubicBezTo>
                  <a:cubicBezTo>
                    <a:pt x="96090" y="86792"/>
                    <a:pt x="96045" y="86758"/>
                    <a:pt x="95996" y="86720"/>
                  </a:cubicBezTo>
                  <a:cubicBezTo>
                    <a:pt x="95918" y="86660"/>
                    <a:pt x="95839" y="86600"/>
                    <a:pt x="95760" y="86536"/>
                  </a:cubicBezTo>
                  <a:cubicBezTo>
                    <a:pt x="95602" y="86458"/>
                    <a:pt x="95449" y="86375"/>
                    <a:pt x="95291" y="86289"/>
                  </a:cubicBezTo>
                  <a:cubicBezTo>
                    <a:pt x="95411" y="86383"/>
                    <a:pt x="95535" y="86469"/>
                    <a:pt x="95659" y="86559"/>
                  </a:cubicBezTo>
                  <a:moveTo>
                    <a:pt x="95677" y="86653"/>
                  </a:moveTo>
                  <a:cubicBezTo>
                    <a:pt x="95681" y="86653"/>
                    <a:pt x="95685" y="86657"/>
                    <a:pt x="95685" y="86657"/>
                  </a:cubicBezTo>
                  <a:cubicBezTo>
                    <a:pt x="95685" y="86657"/>
                    <a:pt x="95681" y="86653"/>
                    <a:pt x="95677" y="86653"/>
                  </a:cubicBezTo>
                  <a:cubicBezTo>
                    <a:pt x="95674" y="86649"/>
                    <a:pt x="95674" y="86649"/>
                    <a:pt x="95670" y="86645"/>
                  </a:cubicBezTo>
                  <a:cubicBezTo>
                    <a:pt x="95674" y="86649"/>
                    <a:pt x="95677" y="86653"/>
                    <a:pt x="95677" y="86653"/>
                  </a:cubicBezTo>
                  <a:close/>
                  <a:moveTo>
                    <a:pt x="96409" y="87095"/>
                  </a:moveTo>
                  <a:cubicBezTo>
                    <a:pt x="96533" y="87167"/>
                    <a:pt x="96657" y="87242"/>
                    <a:pt x="96781" y="87313"/>
                  </a:cubicBezTo>
                  <a:cubicBezTo>
                    <a:pt x="96691" y="87249"/>
                    <a:pt x="96604" y="87182"/>
                    <a:pt x="96518" y="87118"/>
                  </a:cubicBezTo>
                  <a:cubicBezTo>
                    <a:pt x="96402" y="87054"/>
                    <a:pt x="96285" y="86990"/>
                    <a:pt x="96169" y="86927"/>
                  </a:cubicBezTo>
                  <a:cubicBezTo>
                    <a:pt x="96248" y="86983"/>
                    <a:pt x="96330" y="87039"/>
                    <a:pt x="96409" y="87095"/>
                  </a:cubicBezTo>
                  <a:close/>
                  <a:moveTo>
                    <a:pt x="97253" y="87587"/>
                  </a:moveTo>
                  <a:cubicBezTo>
                    <a:pt x="97441" y="87696"/>
                    <a:pt x="97629" y="87801"/>
                    <a:pt x="97816" y="87906"/>
                  </a:cubicBezTo>
                  <a:cubicBezTo>
                    <a:pt x="97681" y="87805"/>
                    <a:pt x="97550" y="87703"/>
                    <a:pt x="97418" y="87598"/>
                  </a:cubicBezTo>
                  <a:cubicBezTo>
                    <a:pt x="97238" y="87504"/>
                    <a:pt x="97058" y="87411"/>
                    <a:pt x="96878" y="87313"/>
                  </a:cubicBezTo>
                  <a:cubicBezTo>
                    <a:pt x="97002" y="87403"/>
                    <a:pt x="97129" y="87497"/>
                    <a:pt x="97253" y="87587"/>
                  </a:cubicBezTo>
                  <a:close/>
                  <a:moveTo>
                    <a:pt x="97302" y="87696"/>
                  </a:moveTo>
                  <a:cubicBezTo>
                    <a:pt x="97295" y="87692"/>
                    <a:pt x="97283" y="87685"/>
                    <a:pt x="97276" y="87681"/>
                  </a:cubicBezTo>
                  <a:cubicBezTo>
                    <a:pt x="97261" y="87670"/>
                    <a:pt x="97242" y="87658"/>
                    <a:pt x="97223" y="87647"/>
                  </a:cubicBezTo>
                  <a:cubicBezTo>
                    <a:pt x="97250" y="87666"/>
                    <a:pt x="97276" y="87681"/>
                    <a:pt x="97302" y="87696"/>
                  </a:cubicBezTo>
                  <a:close/>
                  <a:moveTo>
                    <a:pt x="98007" y="88127"/>
                  </a:moveTo>
                  <a:cubicBezTo>
                    <a:pt x="98161" y="88217"/>
                    <a:pt x="98315" y="88307"/>
                    <a:pt x="98473" y="88401"/>
                  </a:cubicBezTo>
                  <a:cubicBezTo>
                    <a:pt x="98375" y="88330"/>
                    <a:pt x="98278" y="88255"/>
                    <a:pt x="98184" y="88184"/>
                  </a:cubicBezTo>
                  <a:cubicBezTo>
                    <a:pt x="98041" y="88105"/>
                    <a:pt x="97899" y="88030"/>
                    <a:pt x="97756" y="87951"/>
                  </a:cubicBezTo>
                  <a:cubicBezTo>
                    <a:pt x="97839" y="88007"/>
                    <a:pt x="97925" y="88067"/>
                    <a:pt x="98007" y="88127"/>
                  </a:cubicBezTo>
                  <a:close/>
                  <a:moveTo>
                    <a:pt x="98927" y="88664"/>
                  </a:moveTo>
                  <a:cubicBezTo>
                    <a:pt x="99084" y="88754"/>
                    <a:pt x="99242" y="88844"/>
                    <a:pt x="99399" y="88930"/>
                  </a:cubicBezTo>
                  <a:cubicBezTo>
                    <a:pt x="99264" y="88829"/>
                    <a:pt x="99133" y="88724"/>
                    <a:pt x="98998" y="88623"/>
                  </a:cubicBezTo>
                  <a:cubicBezTo>
                    <a:pt x="98844" y="88540"/>
                    <a:pt x="98687" y="88457"/>
                    <a:pt x="98529" y="88371"/>
                  </a:cubicBezTo>
                  <a:cubicBezTo>
                    <a:pt x="98660" y="88469"/>
                    <a:pt x="98795" y="88566"/>
                    <a:pt x="98927" y="88664"/>
                  </a:cubicBezTo>
                  <a:close/>
                  <a:moveTo>
                    <a:pt x="98885" y="88728"/>
                  </a:moveTo>
                  <a:cubicBezTo>
                    <a:pt x="98960" y="88773"/>
                    <a:pt x="99036" y="88821"/>
                    <a:pt x="99107" y="88866"/>
                  </a:cubicBezTo>
                  <a:cubicBezTo>
                    <a:pt x="99054" y="88829"/>
                    <a:pt x="99005" y="88791"/>
                    <a:pt x="98953" y="88754"/>
                  </a:cubicBezTo>
                  <a:cubicBezTo>
                    <a:pt x="98885" y="88713"/>
                    <a:pt x="98818" y="88675"/>
                    <a:pt x="98750" y="88638"/>
                  </a:cubicBezTo>
                  <a:cubicBezTo>
                    <a:pt x="98795" y="88668"/>
                    <a:pt x="98840" y="88698"/>
                    <a:pt x="98885" y="88728"/>
                  </a:cubicBezTo>
                  <a:close/>
                  <a:moveTo>
                    <a:pt x="99786" y="89272"/>
                  </a:moveTo>
                  <a:cubicBezTo>
                    <a:pt x="99895" y="89339"/>
                    <a:pt x="100004" y="89403"/>
                    <a:pt x="100116" y="89467"/>
                  </a:cubicBezTo>
                  <a:cubicBezTo>
                    <a:pt x="99996" y="89380"/>
                    <a:pt x="99880" y="89294"/>
                    <a:pt x="99763" y="89204"/>
                  </a:cubicBezTo>
                  <a:cubicBezTo>
                    <a:pt x="99647" y="89140"/>
                    <a:pt x="99527" y="89077"/>
                    <a:pt x="99411" y="89013"/>
                  </a:cubicBezTo>
                  <a:cubicBezTo>
                    <a:pt x="99535" y="89099"/>
                    <a:pt x="99658" y="89185"/>
                    <a:pt x="99786" y="89272"/>
                  </a:cubicBezTo>
                  <a:moveTo>
                    <a:pt x="100619" y="89846"/>
                  </a:moveTo>
                  <a:cubicBezTo>
                    <a:pt x="100645" y="89861"/>
                    <a:pt x="100668" y="89872"/>
                    <a:pt x="100690" y="89887"/>
                  </a:cubicBezTo>
                  <a:cubicBezTo>
                    <a:pt x="100656" y="89864"/>
                    <a:pt x="100623" y="89838"/>
                    <a:pt x="100589" y="89816"/>
                  </a:cubicBezTo>
                  <a:cubicBezTo>
                    <a:pt x="100559" y="89797"/>
                    <a:pt x="100529" y="89782"/>
                    <a:pt x="100499" y="89763"/>
                  </a:cubicBezTo>
                  <a:cubicBezTo>
                    <a:pt x="100540" y="89789"/>
                    <a:pt x="100581" y="89819"/>
                    <a:pt x="100619" y="89846"/>
                  </a:cubicBezTo>
                  <a:close/>
                  <a:moveTo>
                    <a:pt x="100578" y="89647"/>
                  </a:moveTo>
                  <a:cubicBezTo>
                    <a:pt x="100420" y="89561"/>
                    <a:pt x="100259" y="89474"/>
                    <a:pt x="100101" y="89388"/>
                  </a:cubicBezTo>
                  <a:cubicBezTo>
                    <a:pt x="100251" y="89501"/>
                    <a:pt x="100409" y="89617"/>
                    <a:pt x="100559" y="89726"/>
                  </a:cubicBezTo>
                  <a:cubicBezTo>
                    <a:pt x="100716" y="89816"/>
                    <a:pt x="100870" y="89906"/>
                    <a:pt x="101032" y="89992"/>
                  </a:cubicBezTo>
                  <a:cubicBezTo>
                    <a:pt x="100878" y="89879"/>
                    <a:pt x="100728" y="89763"/>
                    <a:pt x="100578" y="89647"/>
                  </a:cubicBezTo>
                  <a:close/>
                  <a:moveTo>
                    <a:pt x="101351" y="90288"/>
                  </a:moveTo>
                  <a:cubicBezTo>
                    <a:pt x="101467" y="90356"/>
                    <a:pt x="101583" y="90427"/>
                    <a:pt x="101699" y="90495"/>
                  </a:cubicBezTo>
                  <a:cubicBezTo>
                    <a:pt x="101594" y="90416"/>
                    <a:pt x="101489" y="90341"/>
                    <a:pt x="101388" y="90262"/>
                  </a:cubicBezTo>
                  <a:cubicBezTo>
                    <a:pt x="101272" y="90198"/>
                    <a:pt x="101155" y="90135"/>
                    <a:pt x="101039" y="90071"/>
                  </a:cubicBezTo>
                  <a:cubicBezTo>
                    <a:pt x="101144" y="90142"/>
                    <a:pt x="101245" y="90217"/>
                    <a:pt x="101351" y="90288"/>
                  </a:cubicBezTo>
                  <a:moveTo>
                    <a:pt x="102131" y="90746"/>
                  </a:moveTo>
                  <a:cubicBezTo>
                    <a:pt x="102292" y="90840"/>
                    <a:pt x="102454" y="90930"/>
                    <a:pt x="102615" y="91020"/>
                  </a:cubicBezTo>
                  <a:cubicBezTo>
                    <a:pt x="102476" y="90915"/>
                    <a:pt x="102337" y="90810"/>
                    <a:pt x="102198" y="90701"/>
                  </a:cubicBezTo>
                  <a:cubicBezTo>
                    <a:pt x="102037" y="90615"/>
                    <a:pt x="101876" y="90529"/>
                    <a:pt x="101718" y="90442"/>
                  </a:cubicBezTo>
                  <a:cubicBezTo>
                    <a:pt x="101853" y="90544"/>
                    <a:pt x="101996" y="90645"/>
                    <a:pt x="102131" y="90746"/>
                  </a:cubicBezTo>
                  <a:close/>
                  <a:moveTo>
                    <a:pt x="102101" y="90802"/>
                  </a:moveTo>
                  <a:cubicBezTo>
                    <a:pt x="102146" y="90832"/>
                    <a:pt x="102195" y="90859"/>
                    <a:pt x="102240" y="90889"/>
                  </a:cubicBezTo>
                  <a:cubicBezTo>
                    <a:pt x="102213" y="90870"/>
                    <a:pt x="102187" y="90851"/>
                    <a:pt x="102161" y="90832"/>
                  </a:cubicBezTo>
                  <a:cubicBezTo>
                    <a:pt x="102127" y="90810"/>
                    <a:pt x="102090" y="90791"/>
                    <a:pt x="102052" y="90769"/>
                  </a:cubicBezTo>
                  <a:cubicBezTo>
                    <a:pt x="102067" y="90780"/>
                    <a:pt x="102086" y="90791"/>
                    <a:pt x="102101" y="90802"/>
                  </a:cubicBezTo>
                  <a:close/>
                  <a:moveTo>
                    <a:pt x="102900" y="91290"/>
                  </a:moveTo>
                  <a:cubicBezTo>
                    <a:pt x="103024" y="91365"/>
                    <a:pt x="103151" y="91440"/>
                    <a:pt x="103275" y="91515"/>
                  </a:cubicBezTo>
                  <a:cubicBezTo>
                    <a:pt x="103170" y="91440"/>
                    <a:pt x="103069" y="91362"/>
                    <a:pt x="102964" y="91286"/>
                  </a:cubicBezTo>
                  <a:cubicBezTo>
                    <a:pt x="102844" y="91219"/>
                    <a:pt x="102724" y="91151"/>
                    <a:pt x="102600" y="91084"/>
                  </a:cubicBezTo>
                  <a:cubicBezTo>
                    <a:pt x="102701" y="91151"/>
                    <a:pt x="102799" y="91223"/>
                    <a:pt x="102900" y="91290"/>
                  </a:cubicBezTo>
                  <a:moveTo>
                    <a:pt x="102454" y="90836"/>
                  </a:moveTo>
                  <a:cubicBezTo>
                    <a:pt x="102615" y="90960"/>
                    <a:pt x="102773" y="91080"/>
                    <a:pt x="102934" y="91200"/>
                  </a:cubicBezTo>
                  <a:cubicBezTo>
                    <a:pt x="103121" y="91305"/>
                    <a:pt x="103309" y="91407"/>
                    <a:pt x="103497" y="91508"/>
                  </a:cubicBezTo>
                  <a:cubicBezTo>
                    <a:pt x="103335" y="91384"/>
                    <a:pt x="103178" y="91256"/>
                    <a:pt x="103016" y="91129"/>
                  </a:cubicBezTo>
                  <a:cubicBezTo>
                    <a:pt x="102829" y="91031"/>
                    <a:pt x="102641" y="90934"/>
                    <a:pt x="102454" y="90836"/>
                  </a:cubicBezTo>
                  <a:close/>
                  <a:moveTo>
                    <a:pt x="136203" y="6127"/>
                  </a:moveTo>
                  <a:cubicBezTo>
                    <a:pt x="145287" y="4465"/>
                    <a:pt x="154779" y="3629"/>
                    <a:pt x="164073" y="3629"/>
                  </a:cubicBezTo>
                  <a:cubicBezTo>
                    <a:pt x="188750" y="3629"/>
                    <a:pt x="212020" y="9519"/>
                    <a:pt x="222499" y="21447"/>
                  </a:cubicBezTo>
                  <a:cubicBezTo>
                    <a:pt x="227189" y="26786"/>
                    <a:pt x="229306" y="32924"/>
                    <a:pt x="229306" y="39325"/>
                  </a:cubicBezTo>
                  <a:cubicBezTo>
                    <a:pt x="229306" y="54986"/>
                    <a:pt x="216650" y="72211"/>
                    <a:pt x="198126" y="83216"/>
                  </a:cubicBezTo>
                  <a:cubicBezTo>
                    <a:pt x="182222" y="92671"/>
                    <a:pt x="160621" y="98235"/>
                    <a:pt x="139970" y="98235"/>
                  </a:cubicBezTo>
                  <a:cubicBezTo>
                    <a:pt x="126418" y="98235"/>
                    <a:pt x="113274" y="95838"/>
                    <a:pt x="102416" y="90574"/>
                  </a:cubicBezTo>
                  <a:cubicBezTo>
                    <a:pt x="102547" y="90682"/>
                    <a:pt x="102679" y="90791"/>
                    <a:pt x="102810" y="90900"/>
                  </a:cubicBezTo>
                  <a:cubicBezTo>
                    <a:pt x="102870" y="90949"/>
                    <a:pt x="102926" y="90994"/>
                    <a:pt x="102986" y="91043"/>
                  </a:cubicBezTo>
                  <a:cubicBezTo>
                    <a:pt x="114329" y="96854"/>
                    <a:pt x="128294" y="99488"/>
                    <a:pt x="142698" y="99488"/>
                  </a:cubicBezTo>
                  <a:cubicBezTo>
                    <a:pt x="163657" y="99488"/>
                    <a:pt x="185535" y="93905"/>
                    <a:pt x="201571" y="84420"/>
                  </a:cubicBezTo>
                  <a:cubicBezTo>
                    <a:pt x="220305" y="73344"/>
                    <a:pt x="232994" y="55928"/>
                    <a:pt x="232994" y="40049"/>
                  </a:cubicBezTo>
                  <a:cubicBezTo>
                    <a:pt x="232994" y="33468"/>
                    <a:pt x="230818" y="27154"/>
                    <a:pt x="225985" y="21657"/>
                  </a:cubicBezTo>
                  <a:cubicBezTo>
                    <a:pt x="215161" y="9328"/>
                    <a:pt x="191249" y="3171"/>
                    <a:pt x="166013" y="3171"/>
                  </a:cubicBezTo>
                  <a:lnTo>
                    <a:pt x="166009" y="3171"/>
                  </a:lnTo>
                  <a:cubicBezTo>
                    <a:pt x="156276" y="3171"/>
                    <a:pt x="146348" y="4086"/>
                    <a:pt x="136893" y="5917"/>
                  </a:cubicBezTo>
                  <a:cubicBezTo>
                    <a:pt x="136665" y="5985"/>
                    <a:pt x="136432" y="6056"/>
                    <a:pt x="136203" y="6127"/>
                  </a:cubicBezTo>
                  <a:moveTo>
                    <a:pt x="135817" y="6199"/>
                  </a:moveTo>
                  <a:cubicBezTo>
                    <a:pt x="136027" y="6135"/>
                    <a:pt x="136237" y="6067"/>
                    <a:pt x="136447" y="6004"/>
                  </a:cubicBezTo>
                  <a:cubicBezTo>
                    <a:pt x="136203" y="6052"/>
                    <a:pt x="135963" y="6097"/>
                    <a:pt x="135719" y="6150"/>
                  </a:cubicBezTo>
                  <a:cubicBezTo>
                    <a:pt x="135505" y="6210"/>
                    <a:pt x="135295" y="6274"/>
                    <a:pt x="135081" y="6338"/>
                  </a:cubicBezTo>
                  <a:cubicBezTo>
                    <a:pt x="135325" y="6293"/>
                    <a:pt x="135569" y="6244"/>
                    <a:pt x="135817" y="6199"/>
                  </a:cubicBezTo>
                  <a:close/>
                  <a:moveTo>
                    <a:pt x="134800" y="6525"/>
                  </a:moveTo>
                  <a:cubicBezTo>
                    <a:pt x="134969" y="6469"/>
                    <a:pt x="135137" y="6416"/>
                    <a:pt x="135306" y="6360"/>
                  </a:cubicBezTo>
                  <a:cubicBezTo>
                    <a:pt x="135032" y="6413"/>
                    <a:pt x="134755" y="6465"/>
                    <a:pt x="134481" y="6521"/>
                  </a:cubicBezTo>
                  <a:cubicBezTo>
                    <a:pt x="134320" y="6570"/>
                    <a:pt x="134158" y="6619"/>
                    <a:pt x="133997" y="6668"/>
                  </a:cubicBezTo>
                  <a:cubicBezTo>
                    <a:pt x="134263" y="6619"/>
                    <a:pt x="134533" y="6570"/>
                    <a:pt x="134800" y="6525"/>
                  </a:cubicBezTo>
                  <a:close/>
                  <a:moveTo>
                    <a:pt x="132946" y="7002"/>
                  </a:moveTo>
                  <a:cubicBezTo>
                    <a:pt x="133228" y="6953"/>
                    <a:pt x="133517" y="6904"/>
                    <a:pt x="133802" y="6855"/>
                  </a:cubicBezTo>
                  <a:cubicBezTo>
                    <a:pt x="133978" y="6795"/>
                    <a:pt x="134158" y="6735"/>
                    <a:pt x="134335" y="6675"/>
                  </a:cubicBezTo>
                  <a:cubicBezTo>
                    <a:pt x="134046" y="6728"/>
                    <a:pt x="133753" y="6784"/>
                    <a:pt x="133460" y="6837"/>
                  </a:cubicBezTo>
                  <a:cubicBezTo>
                    <a:pt x="133288" y="6893"/>
                    <a:pt x="133115" y="6949"/>
                    <a:pt x="132946" y="7002"/>
                  </a:cubicBezTo>
                  <a:moveTo>
                    <a:pt x="132586" y="7065"/>
                  </a:moveTo>
                  <a:cubicBezTo>
                    <a:pt x="132744" y="7017"/>
                    <a:pt x="132897" y="6964"/>
                    <a:pt x="133055" y="6915"/>
                  </a:cubicBezTo>
                  <a:cubicBezTo>
                    <a:pt x="132785" y="6968"/>
                    <a:pt x="132515" y="7020"/>
                    <a:pt x="132245" y="7073"/>
                  </a:cubicBezTo>
                  <a:cubicBezTo>
                    <a:pt x="132095" y="7118"/>
                    <a:pt x="131948" y="7163"/>
                    <a:pt x="131798" y="7212"/>
                  </a:cubicBezTo>
                  <a:cubicBezTo>
                    <a:pt x="132057" y="7163"/>
                    <a:pt x="132323" y="7114"/>
                    <a:pt x="132586" y="7065"/>
                  </a:cubicBezTo>
                  <a:close/>
                  <a:moveTo>
                    <a:pt x="130755" y="7542"/>
                  </a:moveTo>
                  <a:cubicBezTo>
                    <a:pt x="131036" y="7489"/>
                    <a:pt x="131314" y="7441"/>
                    <a:pt x="131596" y="7392"/>
                  </a:cubicBezTo>
                  <a:cubicBezTo>
                    <a:pt x="131764" y="7336"/>
                    <a:pt x="131933" y="7279"/>
                    <a:pt x="132102" y="7227"/>
                  </a:cubicBezTo>
                  <a:cubicBezTo>
                    <a:pt x="131813" y="7279"/>
                    <a:pt x="131524" y="7332"/>
                    <a:pt x="131239" y="7384"/>
                  </a:cubicBezTo>
                  <a:cubicBezTo>
                    <a:pt x="131078" y="7437"/>
                    <a:pt x="130916" y="7489"/>
                    <a:pt x="130755" y="7542"/>
                  </a:cubicBezTo>
                  <a:close/>
                  <a:moveTo>
                    <a:pt x="130376" y="7609"/>
                  </a:moveTo>
                  <a:cubicBezTo>
                    <a:pt x="130519" y="7561"/>
                    <a:pt x="130665" y="7516"/>
                    <a:pt x="130811" y="7467"/>
                  </a:cubicBezTo>
                  <a:cubicBezTo>
                    <a:pt x="130545" y="7519"/>
                    <a:pt x="130279" y="7568"/>
                    <a:pt x="130012" y="7624"/>
                  </a:cubicBezTo>
                  <a:cubicBezTo>
                    <a:pt x="129877" y="7666"/>
                    <a:pt x="129742" y="7707"/>
                    <a:pt x="129603" y="7748"/>
                  </a:cubicBezTo>
                  <a:cubicBezTo>
                    <a:pt x="129862" y="7703"/>
                    <a:pt x="130117" y="7654"/>
                    <a:pt x="130376" y="7609"/>
                  </a:cubicBezTo>
                  <a:close/>
                  <a:moveTo>
                    <a:pt x="129397" y="7932"/>
                  </a:moveTo>
                  <a:cubicBezTo>
                    <a:pt x="129554" y="7880"/>
                    <a:pt x="129716" y="7827"/>
                    <a:pt x="129870" y="7775"/>
                  </a:cubicBezTo>
                  <a:cubicBezTo>
                    <a:pt x="129588" y="7827"/>
                    <a:pt x="129303" y="7823"/>
                    <a:pt x="129022" y="7932"/>
                  </a:cubicBezTo>
                  <a:cubicBezTo>
                    <a:pt x="128872" y="7981"/>
                    <a:pt x="128721" y="8030"/>
                    <a:pt x="128571" y="8078"/>
                  </a:cubicBezTo>
                  <a:cubicBezTo>
                    <a:pt x="128845" y="8030"/>
                    <a:pt x="129123" y="7981"/>
                    <a:pt x="129397" y="7932"/>
                  </a:cubicBezTo>
                  <a:close/>
                  <a:moveTo>
                    <a:pt x="127562" y="8409"/>
                  </a:moveTo>
                  <a:cubicBezTo>
                    <a:pt x="127855" y="8356"/>
                    <a:pt x="128144" y="8307"/>
                    <a:pt x="128436" y="8259"/>
                  </a:cubicBezTo>
                  <a:cubicBezTo>
                    <a:pt x="128601" y="8202"/>
                    <a:pt x="128767" y="8146"/>
                    <a:pt x="128935" y="8090"/>
                  </a:cubicBezTo>
                  <a:cubicBezTo>
                    <a:pt x="128635" y="8142"/>
                    <a:pt x="128339" y="8195"/>
                    <a:pt x="128042" y="8247"/>
                  </a:cubicBezTo>
                  <a:cubicBezTo>
                    <a:pt x="127881" y="8300"/>
                    <a:pt x="127723" y="8352"/>
                    <a:pt x="127562" y="8409"/>
                  </a:cubicBezTo>
                  <a:moveTo>
                    <a:pt x="127206" y="8469"/>
                  </a:moveTo>
                  <a:cubicBezTo>
                    <a:pt x="127352" y="8420"/>
                    <a:pt x="127498" y="8371"/>
                    <a:pt x="127645" y="8322"/>
                  </a:cubicBezTo>
                  <a:cubicBezTo>
                    <a:pt x="127367" y="8375"/>
                    <a:pt x="127089" y="8427"/>
                    <a:pt x="126812" y="8480"/>
                  </a:cubicBezTo>
                  <a:cubicBezTo>
                    <a:pt x="126669" y="8525"/>
                    <a:pt x="126534" y="8566"/>
                    <a:pt x="126395" y="8611"/>
                  </a:cubicBezTo>
                  <a:cubicBezTo>
                    <a:pt x="126662" y="8566"/>
                    <a:pt x="126936" y="8517"/>
                    <a:pt x="127206" y="8469"/>
                  </a:cubicBezTo>
                  <a:close/>
                  <a:moveTo>
                    <a:pt x="125397" y="8941"/>
                  </a:moveTo>
                  <a:cubicBezTo>
                    <a:pt x="125682" y="8889"/>
                    <a:pt x="125971" y="8840"/>
                    <a:pt x="126256" y="8795"/>
                  </a:cubicBezTo>
                  <a:cubicBezTo>
                    <a:pt x="126410" y="8739"/>
                    <a:pt x="126568" y="8686"/>
                    <a:pt x="126722" y="8634"/>
                  </a:cubicBezTo>
                  <a:cubicBezTo>
                    <a:pt x="126429" y="8686"/>
                    <a:pt x="126136" y="8739"/>
                    <a:pt x="125844" y="8791"/>
                  </a:cubicBezTo>
                  <a:cubicBezTo>
                    <a:pt x="125694" y="8840"/>
                    <a:pt x="125544" y="8889"/>
                    <a:pt x="125397" y="8941"/>
                  </a:cubicBezTo>
                  <a:close/>
                  <a:moveTo>
                    <a:pt x="125018" y="9005"/>
                  </a:moveTo>
                  <a:cubicBezTo>
                    <a:pt x="125153" y="8960"/>
                    <a:pt x="125292" y="8915"/>
                    <a:pt x="125427" y="8870"/>
                  </a:cubicBezTo>
                  <a:cubicBezTo>
                    <a:pt x="125180" y="8915"/>
                    <a:pt x="124936" y="8960"/>
                    <a:pt x="124688" y="9009"/>
                  </a:cubicBezTo>
                  <a:cubicBezTo>
                    <a:pt x="124557" y="9050"/>
                    <a:pt x="124429" y="9091"/>
                    <a:pt x="124298" y="9133"/>
                  </a:cubicBezTo>
                  <a:cubicBezTo>
                    <a:pt x="124538" y="9091"/>
                    <a:pt x="124778" y="9046"/>
                    <a:pt x="125018" y="9005"/>
                  </a:cubicBezTo>
                  <a:close/>
                  <a:moveTo>
                    <a:pt x="124084" y="9324"/>
                  </a:moveTo>
                  <a:cubicBezTo>
                    <a:pt x="124227" y="9275"/>
                    <a:pt x="124373" y="9227"/>
                    <a:pt x="124519" y="9174"/>
                  </a:cubicBezTo>
                  <a:cubicBezTo>
                    <a:pt x="124253" y="9223"/>
                    <a:pt x="123990" y="9272"/>
                    <a:pt x="123728" y="9320"/>
                  </a:cubicBezTo>
                  <a:cubicBezTo>
                    <a:pt x="123585" y="9365"/>
                    <a:pt x="123446" y="9414"/>
                    <a:pt x="123304" y="9459"/>
                  </a:cubicBezTo>
                  <a:cubicBezTo>
                    <a:pt x="123562" y="9414"/>
                    <a:pt x="123821" y="9369"/>
                    <a:pt x="124084" y="9324"/>
                  </a:cubicBezTo>
                  <a:close/>
                  <a:moveTo>
                    <a:pt x="123165" y="9647"/>
                  </a:moveTo>
                  <a:cubicBezTo>
                    <a:pt x="123315" y="9594"/>
                    <a:pt x="123465" y="9542"/>
                    <a:pt x="123615" y="9489"/>
                  </a:cubicBezTo>
                  <a:cubicBezTo>
                    <a:pt x="123337" y="9538"/>
                    <a:pt x="123060" y="9587"/>
                    <a:pt x="122778" y="9636"/>
                  </a:cubicBezTo>
                  <a:cubicBezTo>
                    <a:pt x="122628" y="9684"/>
                    <a:pt x="122486" y="9733"/>
                    <a:pt x="122336" y="9786"/>
                  </a:cubicBezTo>
                  <a:cubicBezTo>
                    <a:pt x="122613" y="9741"/>
                    <a:pt x="122891" y="9692"/>
                    <a:pt x="123165" y="9647"/>
                  </a:cubicBezTo>
                  <a:close/>
                  <a:moveTo>
                    <a:pt x="121398" y="10112"/>
                  </a:moveTo>
                  <a:cubicBezTo>
                    <a:pt x="121686" y="10067"/>
                    <a:pt x="121975" y="10018"/>
                    <a:pt x="122264" y="9973"/>
                  </a:cubicBezTo>
                  <a:cubicBezTo>
                    <a:pt x="122418" y="9917"/>
                    <a:pt x="122572" y="9861"/>
                    <a:pt x="122726" y="9808"/>
                  </a:cubicBezTo>
                  <a:cubicBezTo>
                    <a:pt x="122433" y="9853"/>
                    <a:pt x="122140" y="9902"/>
                    <a:pt x="121848" y="9954"/>
                  </a:cubicBezTo>
                  <a:cubicBezTo>
                    <a:pt x="121698" y="10007"/>
                    <a:pt x="121548" y="10060"/>
                    <a:pt x="121398" y="10112"/>
                  </a:cubicBezTo>
                  <a:close/>
                  <a:moveTo>
                    <a:pt x="121011" y="10165"/>
                  </a:moveTo>
                  <a:cubicBezTo>
                    <a:pt x="121206" y="10116"/>
                    <a:pt x="121349" y="10067"/>
                    <a:pt x="121491" y="10014"/>
                  </a:cubicBezTo>
                  <a:cubicBezTo>
                    <a:pt x="121202" y="10067"/>
                    <a:pt x="120910" y="10116"/>
                    <a:pt x="120621" y="10168"/>
                  </a:cubicBezTo>
                  <a:cubicBezTo>
                    <a:pt x="120486" y="10213"/>
                    <a:pt x="120351" y="10262"/>
                    <a:pt x="120212" y="10307"/>
                  </a:cubicBezTo>
                  <a:cubicBezTo>
                    <a:pt x="120497" y="10258"/>
                    <a:pt x="120782" y="10213"/>
                    <a:pt x="121011" y="10165"/>
                  </a:cubicBezTo>
                  <a:close/>
                  <a:moveTo>
                    <a:pt x="119705" y="10483"/>
                  </a:moveTo>
                  <a:cubicBezTo>
                    <a:pt x="119563" y="10532"/>
                    <a:pt x="119424" y="10581"/>
                    <a:pt x="119285" y="10574"/>
                  </a:cubicBezTo>
                  <a:cubicBezTo>
                    <a:pt x="119582" y="10581"/>
                    <a:pt x="119882" y="10536"/>
                    <a:pt x="120178" y="10487"/>
                  </a:cubicBezTo>
                  <a:cubicBezTo>
                    <a:pt x="120321" y="10435"/>
                    <a:pt x="120463" y="10382"/>
                    <a:pt x="120610" y="10330"/>
                  </a:cubicBezTo>
                  <a:cubicBezTo>
                    <a:pt x="120309" y="10378"/>
                    <a:pt x="120006" y="10431"/>
                    <a:pt x="119705" y="10483"/>
                  </a:cubicBezTo>
                  <a:close/>
                  <a:moveTo>
                    <a:pt x="119833" y="10371"/>
                  </a:moveTo>
                  <a:cubicBezTo>
                    <a:pt x="119961" y="10330"/>
                    <a:pt x="120081" y="10288"/>
                    <a:pt x="120208" y="10243"/>
                  </a:cubicBezTo>
                  <a:cubicBezTo>
                    <a:pt x="119983" y="10285"/>
                    <a:pt x="119762" y="10326"/>
                    <a:pt x="119540" y="10367"/>
                  </a:cubicBezTo>
                  <a:cubicBezTo>
                    <a:pt x="119416" y="10408"/>
                    <a:pt x="119293" y="10446"/>
                    <a:pt x="119173" y="10487"/>
                  </a:cubicBezTo>
                  <a:cubicBezTo>
                    <a:pt x="119394" y="10450"/>
                    <a:pt x="119612" y="10412"/>
                    <a:pt x="119833" y="10371"/>
                  </a:cubicBezTo>
                  <a:moveTo>
                    <a:pt x="118936" y="10686"/>
                  </a:moveTo>
                  <a:cubicBezTo>
                    <a:pt x="119068" y="10641"/>
                    <a:pt x="119199" y="10596"/>
                    <a:pt x="119330" y="10547"/>
                  </a:cubicBezTo>
                  <a:cubicBezTo>
                    <a:pt x="119086" y="10592"/>
                    <a:pt x="118842" y="10634"/>
                    <a:pt x="118599" y="10679"/>
                  </a:cubicBezTo>
                  <a:cubicBezTo>
                    <a:pt x="118471" y="10720"/>
                    <a:pt x="118340" y="10765"/>
                    <a:pt x="118212" y="10810"/>
                  </a:cubicBezTo>
                  <a:cubicBezTo>
                    <a:pt x="118452" y="10769"/>
                    <a:pt x="118696" y="10727"/>
                    <a:pt x="118936" y="10686"/>
                  </a:cubicBezTo>
                  <a:close/>
                  <a:moveTo>
                    <a:pt x="117679" y="10990"/>
                  </a:moveTo>
                  <a:cubicBezTo>
                    <a:pt x="117548" y="11039"/>
                    <a:pt x="117417" y="11084"/>
                    <a:pt x="117285" y="11129"/>
                  </a:cubicBezTo>
                  <a:cubicBezTo>
                    <a:pt x="117540" y="11088"/>
                    <a:pt x="117803" y="11046"/>
                    <a:pt x="118062" y="11005"/>
                  </a:cubicBezTo>
                  <a:cubicBezTo>
                    <a:pt x="118193" y="10956"/>
                    <a:pt x="118328" y="10907"/>
                    <a:pt x="118463" y="10859"/>
                  </a:cubicBezTo>
                  <a:cubicBezTo>
                    <a:pt x="118201" y="10900"/>
                    <a:pt x="117938" y="10945"/>
                    <a:pt x="117679" y="10990"/>
                  </a:cubicBezTo>
                  <a:close/>
                  <a:moveTo>
                    <a:pt x="117811" y="10877"/>
                  </a:moveTo>
                  <a:cubicBezTo>
                    <a:pt x="117927" y="10836"/>
                    <a:pt x="118043" y="10799"/>
                    <a:pt x="118163" y="10757"/>
                  </a:cubicBezTo>
                  <a:cubicBezTo>
                    <a:pt x="117912" y="10802"/>
                    <a:pt x="117664" y="10851"/>
                    <a:pt x="117413" y="10896"/>
                  </a:cubicBezTo>
                  <a:cubicBezTo>
                    <a:pt x="117304" y="10934"/>
                    <a:pt x="117192" y="10967"/>
                    <a:pt x="117079" y="11005"/>
                  </a:cubicBezTo>
                  <a:cubicBezTo>
                    <a:pt x="117323" y="10964"/>
                    <a:pt x="117567" y="10919"/>
                    <a:pt x="117811" y="10877"/>
                  </a:cubicBezTo>
                  <a:close/>
                  <a:moveTo>
                    <a:pt x="116918" y="11189"/>
                  </a:moveTo>
                  <a:cubicBezTo>
                    <a:pt x="117038" y="11148"/>
                    <a:pt x="117162" y="11103"/>
                    <a:pt x="117285" y="11061"/>
                  </a:cubicBezTo>
                  <a:cubicBezTo>
                    <a:pt x="117015" y="11106"/>
                    <a:pt x="116749" y="11155"/>
                    <a:pt x="116482" y="11204"/>
                  </a:cubicBezTo>
                  <a:cubicBezTo>
                    <a:pt x="116366" y="11245"/>
                    <a:pt x="116246" y="11283"/>
                    <a:pt x="116130" y="11324"/>
                  </a:cubicBezTo>
                  <a:cubicBezTo>
                    <a:pt x="116392" y="11279"/>
                    <a:pt x="116655" y="11234"/>
                    <a:pt x="116918" y="11189"/>
                  </a:cubicBezTo>
                  <a:close/>
                  <a:moveTo>
                    <a:pt x="115578" y="11512"/>
                  </a:moveTo>
                  <a:cubicBezTo>
                    <a:pt x="115454" y="11557"/>
                    <a:pt x="115334" y="11598"/>
                    <a:pt x="115214" y="11639"/>
                  </a:cubicBezTo>
                  <a:cubicBezTo>
                    <a:pt x="115488" y="11594"/>
                    <a:pt x="115770" y="11549"/>
                    <a:pt x="116043" y="11504"/>
                  </a:cubicBezTo>
                  <a:cubicBezTo>
                    <a:pt x="116171" y="11459"/>
                    <a:pt x="116295" y="11414"/>
                    <a:pt x="116422" y="11369"/>
                  </a:cubicBezTo>
                  <a:cubicBezTo>
                    <a:pt x="116137" y="11414"/>
                    <a:pt x="115860" y="11463"/>
                    <a:pt x="115578" y="11512"/>
                  </a:cubicBezTo>
                  <a:close/>
                  <a:moveTo>
                    <a:pt x="115709" y="11395"/>
                  </a:moveTo>
                  <a:cubicBezTo>
                    <a:pt x="115815" y="11361"/>
                    <a:pt x="115920" y="11324"/>
                    <a:pt x="116025" y="11286"/>
                  </a:cubicBezTo>
                  <a:cubicBezTo>
                    <a:pt x="115781" y="11331"/>
                    <a:pt x="115541" y="11376"/>
                    <a:pt x="115301" y="11425"/>
                  </a:cubicBezTo>
                  <a:cubicBezTo>
                    <a:pt x="115199" y="11455"/>
                    <a:pt x="115102" y="11489"/>
                    <a:pt x="115000" y="11523"/>
                  </a:cubicBezTo>
                  <a:cubicBezTo>
                    <a:pt x="115237" y="11478"/>
                    <a:pt x="115473" y="11436"/>
                    <a:pt x="115709" y="11395"/>
                  </a:cubicBezTo>
                  <a:close/>
                  <a:moveTo>
                    <a:pt x="114828" y="11703"/>
                  </a:moveTo>
                  <a:cubicBezTo>
                    <a:pt x="114940" y="11665"/>
                    <a:pt x="115049" y="11624"/>
                    <a:pt x="115162" y="11587"/>
                  </a:cubicBezTo>
                  <a:cubicBezTo>
                    <a:pt x="114899" y="11632"/>
                    <a:pt x="114640" y="11680"/>
                    <a:pt x="114381" y="11729"/>
                  </a:cubicBezTo>
                  <a:cubicBezTo>
                    <a:pt x="114276" y="11763"/>
                    <a:pt x="114171" y="11797"/>
                    <a:pt x="114062" y="11834"/>
                  </a:cubicBezTo>
                  <a:cubicBezTo>
                    <a:pt x="114317" y="11789"/>
                    <a:pt x="114573" y="11748"/>
                    <a:pt x="114828" y="11703"/>
                  </a:cubicBezTo>
                  <a:close/>
                  <a:moveTo>
                    <a:pt x="113972" y="12011"/>
                  </a:moveTo>
                  <a:cubicBezTo>
                    <a:pt x="114085" y="11969"/>
                    <a:pt x="114197" y="11928"/>
                    <a:pt x="114314" y="11887"/>
                  </a:cubicBezTo>
                  <a:cubicBezTo>
                    <a:pt x="114036" y="11936"/>
                    <a:pt x="113762" y="11984"/>
                    <a:pt x="113488" y="12033"/>
                  </a:cubicBezTo>
                  <a:cubicBezTo>
                    <a:pt x="113379" y="12071"/>
                    <a:pt x="113267" y="12108"/>
                    <a:pt x="113158" y="12146"/>
                  </a:cubicBezTo>
                  <a:cubicBezTo>
                    <a:pt x="113428" y="12101"/>
                    <a:pt x="113702" y="12056"/>
                    <a:pt x="113972" y="12011"/>
                  </a:cubicBezTo>
                  <a:close/>
                  <a:moveTo>
                    <a:pt x="112618" y="12337"/>
                  </a:moveTo>
                  <a:cubicBezTo>
                    <a:pt x="112509" y="12374"/>
                    <a:pt x="112400" y="12416"/>
                    <a:pt x="112288" y="12453"/>
                  </a:cubicBezTo>
                  <a:cubicBezTo>
                    <a:pt x="112573" y="12408"/>
                    <a:pt x="112858" y="12363"/>
                    <a:pt x="113139" y="12318"/>
                  </a:cubicBezTo>
                  <a:cubicBezTo>
                    <a:pt x="113256" y="12273"/>
                    <a:pt x="113368" y="12232"/>
                    <a:pt x="113485" y="12191"/>
                  </a:cubicBezTo>
                  <a:cubicBezTo>
                    <a:pt x="113196" y="12239"/>
                    <a:pt x="112907" y="12288"/>
                    <a:pt x="112618" y="12337"/>
                  </a:cubicBezTo>
                  <a:close/>
                  <a:moveTo>
                    <a:pt x="112753" y="12213"/>
                  </a:moveTo>
                  <a:cubicBezTo>
                    <a:pt x="112850" y="12179"/>
                    <a:pt x="112952" y="12146"/>
                    <a:pt x="113049" y="12112"/>
                  </a:cubicBezTo>
                  <a:cubicBezTo>
                    <a:pt x="112798" y="12157"/>
                    <a:pt x="112543" y="12202"/>
                    <a:pt x="112291" y="12247"/>
                  </a:cubicBezTo>
                  <a:cubicBezTo>
                    <a:pt x="112198" y="12281"/>
                    <a:pt x="112108" y="12311"/>
                    <a:pt x="112014" y="12341"/>
                  </a:cubicBezTo>
                  <a:cubicBezTo>
                    <a:pt x="112258" y="12299"/>
                    <a:pt x="112505" y="12254"/>
                    <a:pt x="112753" y="12213"/>
                  </a:cubicBezTo>
                  <a:close/>
                  <a:moveTo>
                    <a:pt x="111912" y="12517"/>
                  </a:moveTo>
                  <a:cubicBezTo>
                    <a:pt x="112014" y="12480"/>
                    <a:pt x="112115" y="12442"/>
                    <a:pt x="112216" y="12405"/>
                  </a:cubicBezTo>
                  <a:cubicBezTo>
                    <a:pt x="111950" y="12453"/>
                    <a:pt x="111680" y="12498"/>
                    <a:pt x="111410" y="12547"/>
                  </a:cubicBezTo>
                  <a:cubicBezTo>
                    <a:pt x="111316" y="12581"/>
                    <a:pt x="111218" y="12615"/>
                    <a:pt x="111125" y="12648"/>
                  </a:cubicBezTo>
                  <a:cubicBezTo>
                    <a:pt x="111387" y="12603"/>
                    <a:pt x="111646" y="12558"/>
                    <a:pt x="111912" y="12517"/>
                  </a:cubicBezTo>
                  <a:close/>
                  <a:moveTo>
                    <a:pt x="110554" y="12847"/>
                  </a:moveTo>
                  <a:cubicBezTo>
                    <a:pt x="110460" y="12881"/>
                    <a:pt x="110363" y="12915"/>
                    <a:pt x="110269" y="12949"/>
                  </a:cubicBezTo>
                  <a:cubicBezTo>
                    <a:pt x="110543" y="12904"/>
                    <a:pt x="110824" y="12858"/>
                    <a:pt x="111098" y="12813"/>
                  </a:cubicBezTo>
                  <a:cubicBezTo>
                    <a:pt x="111200" y="12776"/>
                    <a:pt x="111301" y="12738"/>
                    <a:pt x="111402" y="12701"/>
                  </a:cubicBezTo>
                  <a:cubicBezTo>
                    <a:pt x="111117" y="12750"/>
                    <a:pt x="110839" y="12798"/>
                    <a:pt x="110554" y="12847"/>
                  </a:cubicBezTo>
                  <a:close/>
                  <a:moveTo>
                    <a:pt x="110693" y="12720"/>
                  </a:moveTo>
                  <a:cubicBezTo>
                    <a:pt x="110779" y="12690"/>
                    <a:pt x="110866" y="12660"/>
                    <a:pt x="110952" y="12630"/>
                  </a:cubicBezTo>
                  <a:cubicBezTo>
                    <a:pt x="110708" y="12675"/>
                    <a:pt x="110460" y="12720"/>
                    <a:pt x="110217" y="12765"/>
                  </a:cubicBezTo>
                  <a:cubicBezTo>
                    <a:pt x="110138" y="12791"/>
                    <a:pt x="110059" y="12817"/>
                    <a:pt x="109980" y="12847"/>
                  </a:cubicBezTo>
                  <a:cubicBezTo>
                    <a:pt x="110217" y="12802"/>
                    <a:pt x="110457" y="12761"/>
                    <a:pt x="110693" y="12720"/>
                  </a:cubicBezTo>
                  <a:close/>
                  <a:moveTo>
                    <a:pt x="109871" y="13016"/>
                  </a:moveTo>
                  <a:cubicBezTo>
                    <a:pt x="109958" y="12982"/>
                    <a:pt x="110044" y="12952"/>
                    <a:pt x="110130" y="12922"/>
                  </a:cubicBezTo>
                  <a:cubicBezTo>
                    <a:pt x="109871" y="12967"/>
                    <a:pt x="109609" y="13012"/>
                    <a:pt x="109346" y="13061"/>
                  </a:cubicBezTo>
                  <a:cubicBezTo>
                    <a:pt x="109267" y="13087"/>
                    <a:pt x="109185" y="13117"/>
                    <a:pt x="109106" y="13144"/>
                  </a:cubicBezTo>
                  <a:cubicBezTo>
                    <a:pt x="109361" y="13102"/>
                    <a:pt x="109616" y="13057"/>
                    <a:pt x="109871" y="13016"/>
                  </a:cubicBezTo>
                  <a:close/>
                  <a:moveTo>
                    <a:pt x="108517" y="13350"/>
                  </a:moveTo>
                  <a:cubicBezTo>
                    <a:pt x="108431" y="13380"/>
                    <a:pt x="108352" y="13410"/>
                    <a:pt x="108269" y="13440"/>
                  </a:cubicBezTo>
                  <a:cubicBezTo>
                    <a:pt x="108539" y="13395"/>
                    <a:pt x="108806" y="13350"/>
                    <a:pt x="109076" y="13305"/>
                  </a:cubicBezTo>
                  <a:cubicBezTo>
                    <a:pt x="109166" y="13275"/>
                    <a:pt x="109252" y="13241"/>
                    <a:pt x="109342" y="13207"/>
                  </a:cubicBezTo>
                  <a:cubicBezTo>
                    <a:pt x="109065" y="13256"/>
                    <a:pt x="108791" y="13301"/>
                    <a:pt x="108517" y="13350"/>
                  </a:cubicBezTo>
                  <a:close/>
                  <a:moveTo>
                    <a:pt x="108656" y="13222"/>
                  </a:moveTo>
                  <a:cubicBezTo>
                    <a:pt x="108723" y="13200"/>
                    <a:pt x="108795" y="13174"/>
                    <a:pt x="108862" y="13151"/>
                  </a:cubicBezTo>
                  <a:cubicBezTo>
                    <a:pt x="108626" y="13192"/>
                    <a:pt x="108389" y="13237"/>
                    <a:pt x="108157" y="13282"/>
                  </a:cubicBezTo>
                  <a:cubicBezTo>
                    <a:pt x="108093" y="13301"/>
                    <a:pt x="108029" y="13324"/>
                    <a:pt x="107969" y="13343"/>
                  </a:cubicBezTo>
                  <a:cubicBezTo>
                    <a:pt x="108194" y="13305"/>
                    <a:pt x="108427" y="13264"/>
                    <a:pt x="108656" y="13222"/>
                  </a:cubicBezTo>
                  <a:close/>
                  <a:moveTo>
                    <a:pt x="107849" y="13511"/>
                  </a:moveTo>
                  <a:cubicBezTo>
                    <a:pt x="107924" y="13481"/>
                    <a:pt x="107995" y="13455"/>
                    <a:pt x="108070" y="13429"/>
                  </a:cubicBezTo>
                  <a:cubicBezTo>
                    <a:pt x="107815" y="13474"/>
                    <a:pt x="107564" y="13523"/>
                    <a:pt x="107312" y="13568"/>
                  </a:cubicBezTo>
                  <a:cubicBezTo>
                    <a:pt x="107245" y="13590"/>
                    <a:pt x="107177" y="13613"/>
                    <a:pt x="107110" y="13635"/>
                  </a:cubicBezTo>
                  <a:cubicBezTo>
                    <a:pt x="107357" y="13594"/>
                    <a:pt x="107601" y="13553"/>
                    <a:pt x="107849" y="13511"/>
                  </a:cubicBezTo>
                  <a:close/>
                  <a:moveTo>
                    <a:pt x="107076" y="13793"/>
                  </a:moveTo>
                  <a:cubicBezTo>
                    <a:pt x="107147" y="13766"/>
                    <a:pt x="107226" y="13736"/>
                    <a:pt x="107297" y="13710"/>
                  </a:cubicBezTo>
                  <a:cubicBezTo>
                    <a:pt x="107031" y="13755"/>
                    <a:pt x="106761" y="13804"/>
                    <a:pt x="106495" y="13853"/>
                  </a:cubicBezTo>
                  <a:cubicBezTo>
                    <a:pt x="106427" y="13875"/>
                    <a:pt x="106359" y="13898"/>
                    <a:pt x="106292" y="13924"/>
                  </a:cubicBezTo>
                  <a:cubicBezTo>
                    <a:pt x="106555" y="13879"/>
                    <a:pt x="106813" y="13834"/>
                    <a:pt x="107076" y="13793"/>
                  </a:cubicBezTo>
                  <a:close/>
                  <a:moveTo>
                    <a:pt x="105710" y="14130"/>
                  </a:moveTo>
                  <a:cubicBezTo>
                    <a:pt x="105643" y="14157"/>
                    <a:pt x="105579" y="14179"/>
                    <a:pt x="105511" y="14202"/>
                  </a:cubicBezTo>
                  <a:cubicBezTo>
                    <a:pt x="105789" y="14157"/>
                    <a:pt x="106063" y="14112"/>
                    <a:pt x="106337" y="14070"/>
                  </a:cubicBezTo>
                  <a:cubicBezTo>
                    <a:pt x="106408" y="14040"/>
                    <a:pt x="106480" y="14014"/>
                    <a:pt x="106551" y="13988"/>
                  </a:cubicBezTo>
                  <a:cubicBezTo>
                    <a:pt x="106269" y="14037"/>
                    <a:pt x="105988" y="14082"/>
                    <a:pt x="105710" y="14130"/>
                  </a:cubicBezTo>
                  <a:close/>
                  <a:moveTo>
                    <a:pt x="105849" y="13999"/>
                  </a:moveTo>
                  <a:cubicBezTo>
                    <a:pt x="105909" y="13977"/>
                    <a:pt x="105965" y="13958"/>
                    <a:pt x="106026" y="13935"/>
                  </a:cubicBezTo>
                  <a:cubicBezTo>
                    <a:pt x="105782" y="13980"/>
                    <a:pt x="105538" y="14025"/>
                    <a:pt x="105294" y="14070"/>
                  </a:cubicBezTo>
                  <a:cubicBezTo>
                    <a:pt x="105241" y="14085"/>
                    <a:pt x="105189" y="14104"/>
                    <a:pt x="105140" y="14123"/>
                  </a:cubicBezTo>
                  <a:cubicBezTo>
                    <a:pt x="105376" y="14082"/>
                    <a:pt x="105613" y="14040"/>
                    <a:pt x="105849" y="13999"/>
                  </a:cubicBezTo>
                  <a:close/>
                  <a:moveTo>
                    <a:pt x="105099" y="14273"/>
                  </a:moveTo>
                  <a:cubicBezTo>
                    <a:pt x="105155" y="14250"/>
                    <a:pt x="105215" y="14228"/>
                    <a:pt x="105275" y="14209"/>
                  </a:cubicBezTo>
                  <a:cubicBezTo>
                    <a:pt x="105012" y="14254"/>
                    <a:pt x="104754" y="14299"/>
                    <a:pt x="104495" y="14344"/>
                  </a:cubicBezTo>
                  <a:cubicBezTo>
                    <a:pt x="104446" y="14363"/>
                    <a:pt x="104393" y="14382"/>
                    <a:pt x="104341" y="14401"/>
                  </a:cubicBezTo>
                  <a:cubicBezTo>
                    <a:pt x="104596" y="14356"/>
                    <a:pt x="104847" y="14314"/>
                    <a:pt x="105099" y="14273"/>
                  </a:cubicBezTo>
                  <a:close/>
                  <a:moveTo>
                    <a:pt x="104386" y="14536"/>
                  </a:moveTo>
                  <a:cubicBezTo>
                    <a:pt x="104442" y="14517"/>
                    <a:pt x="104495" y="14498"/>
                    <a:pt x="104551" y="14476"/>
                  </a:cubicBezTo>
                  <a:cubicBezTo>
                    <a:pt x="104277" y="14521"/>
                    <a:pt x="104003" y="14569"/>
                    <a:pt x="103733" y="14618"/>
                  </a:cubicBezTo>
                  <a:cubicBezTo>
                    <a:pt x="103684" y="14633"/>
                    <a:pt x="103635" y="14652"/>
                    <a:pt x="103587" y="14671"/>
                  </a:cubicBezTo>
                  <a:cubicBezTo>
                    <a:pt x="103853" y="14626"/>
                    <a:pt x="104120" y="14581"/>
                    <a:pt x="104386" y="14536"/>
                  </a:cubicBezTo>
                  <a:close/>
                  <a:moveTo>
                    <a:pt x="103005" y="14881"/>
                  </a:moveTo>
                  <a:cubicBezTo>
                    <a:pt x="102964" y="14900"/>
                    <a:pt x="102919" y="14915"/>
                    <a:pt x="102878" y="14930"/>
                  </a:cubicBezTo>
                  <a:cubicBezTo>
                    <a:pt x="103155" y="14885"/>
                    <a:pt x="103433" y="14840"/>
                    <a:pt x="103711" y="14795"/>
                  </a:cubicBezTo>
                  <a:cubicBezTo>
                    <a:pt x="103759" y="14776"/>
                    <a:pt x="103808" y="14757"/>
                    <a:pt x="103857" y="14738"/>
                  </a:cubicBezTo>
                  <a:cubicBezTo>
                    <a:pt x="103575" y="14787"/>
                    <a:pt x="103290" y="14832"/>
                    <a:pt x="103005" y="14881"/>
                  </a:cubicBezTo>
                  <a:close/>
                  <a:moveTo>
                    <a:pt x="103151" y="14742"/>
                  </a:moveTo>
                  <a:cubicBezTo>
                    <a:pt x="103193" y="14727"/>
                    <a:pt x="103234" y="14712"/>
                    <a:pt x="103272" y="14697"/>
                  </a:cubicBezTo>
                  <a:cubicBezTo>
                    <a:pt x="103024" y="14742"/>
                    <a:pt x="102773" y="14787"/>
                    <a:pt x="102521" y="14836"/>
                  </a:cubicBezTo>
                  <a:cubicBezTo>
                    <a:pt x="102491" y="14847"/>
                    <a:pt x="102457" y="14858"/>
                    <a:pt x="102424" y="14870"/>
                  </a:cubicBezTo>
                  <a:cubicBezTo>
                    <a:pt x="102667" y="14825"/>
                    <a:pt x="102908" y="14783"/>
                    <a:pt x="103151" y="14742"/>
                  </a:cubicBezTo>
                  <a:close/>
                  <a:moveTo>
                    <a:pt x="102465" y="14997"/>
                  </a:moveTo>
                  <a:cubicBezTo>
                    <a:pt x="102502" y="14982"/>
                    <a:pt x="102540" y="14971"/>
                    <a:pt x="102577" y="14956"/>
                  </a:cubicBezTo>
                  <a:cubicBezTo>
                    <a:pt x="102311" y="15001"/>
                    <a:pt x="102048" y="15050"/>
                    <a:pt x="101782" y="15095"/>
                  </a:cubicBezTo>
                  <a:cubicBezTo>
                    <a:pt x="101756" y="15106"/>
                    <a:pt x="101726" y="15117"/>
                    <a:pt x="101696" y="15128"/>
                  </a:cubicBezTo>
                  <a:cubicBezTo>
                    <a:pt x="101955" y="15083"/>
                    <a:pt x="102210" y="15038"/>
                    <a:pt x="102465" y="14997"/>
                  </a:cubicBezTo>
                  <a:close/>
                  <a:moveTo>
                    <a:pt x="101820" y="15241"/>
                  </a:moveTo>
                  <a:cubicBezTo>
                    <a:pt x="101850" y="15230"/>
                    <a:pt x="101883" y="15219"/>
                    <a:pt x="101913" y="15207"/>
                  </a:cubicBezTo>
                  <a:cubicBezTo>
                    <a:pt x="101636" y="15252"/>
                    <a:pt x="101362" y="15301"/>
                    <a:pt x="101084" y="15350"/>
                  </a:cubicBezTo>
                  <a:cubicBezTo>
                    <a:pt x="101062" y="15357"/>
                    <a:pt x="101039" y="15365"/>
                    <a:pt x="101017" y="15372"/>
                  </a:cubicBezTo>
                  <a:cubicBezTo>
                    <a:pt x="101287" y="15327"/>
                    <a:pt x="101553" y="15286"/>
                    <a:pt x="101820" y="15241"/>
                  </a:cubicBezTo>
                  <a:close/>
                  <a:moveTo>
                    <a:pt x="101219" y="15474"/>
                  </a:moveTo>
                  <a:cubicBezTo>
                    <a:pt x="101242" y="15466"/>
                    <a:pt x="101264" y="15455"/>
                    <a:pt x="101287" y="15447"/>
                  </a:cubicBezTo>
                  <a:cubicBezTo>
                    <a:pt x="101002" y="15496"/>
                    <a:pt x="100716" y="15541"/>
                    <a:pt x="100431" y="15590"/>
                  </a:cubicBezTo>
                  <a:cubicBezTo>
                    <a:pt x="100416" y="15597"/>
                    <a:pt x="100401" y="15601"/>
                    <a:pt x="100386" y="15609"/>
                  </a:cubicBezTo>
                  <a:cubicBezTo>
                    <a:pt x="100664" y="15564"/>
                    <a:pt x="100942" y="15519"/>
                    <a:pt x="101219" y="15474"/>
                  </a:cubicBezTo>
                  <a:close/>
                  <a:moveTo>
                    <a:pt x="100668" y="15691"/>
                  </a:moveTo>
                  <a:cubicBezTo>
                    <a:pt x="100679" y="15688"/>
                    <a:pt x="100690" y="15684"/>
                    <a:pt x="100701" y="15676"/>
                  </a:cubicBezTo>
                  <a:cubicBezTo>
                    <a:pt x="100409" y="15725"/>
                    <a:pt x="100112" y="15774"/>
                    <a:pt x="99820" y="15823"/>
                  </a:cubicBezTo>
                  <a:cubicBezTo>
                    <a:pt x="99816" y="15823"/>
                    <a:pt x="99812" y="15826"/>
                    <a:pt x="99808" y="15826"/>
                  </a:cubicBezTo>
                  <a:cubicBezTo>
                    <a:pt x="100094" y="15781"/>
                    <a:pt x="100382" y="15736"/>
                    <a:pt x="100668" y="15691"/>
                  </a:cubicBezTo>
                  <a:close/>
                  <a:moveTo>
                    <a:pt x="99857" y="16809"/>
                  </a:moveTo>
                  <a:cubicBezTo>
                    <a:pt x="99913" y="16783"/>
                    <a:pt x="99970" y="16757"/>
                    <a:pt x="100026" y="16731"/>
                  </a:cubicBezTo>
                  <a:cubicBezTo>
                    <a:pt x="99778" y="16731"/>
                    <a:pt x="99523" y="16734"/>
                    <a:pt x="99264" y="16742"/>
                  </a:cubicBezTo>
                  <a:cubicBezTo>
                    <a:pt x="99471" y="16761"/>
                    <a:pt x="99670" y="16783"/>
                    <a:pt x="99857" y="16809"/>
                  </a:cubicBezTo>
                  <a:close/>
                  <a:moveTo>
                    <a:pt x="98784" y="17871"/>
                  </a:moveTo>
                  <a:cubicBezTo>
                    <a:pt x="99306" y="17594"/>
                    <a:pt x="99835" y="17323"/>
                    <a:pt x="100371" y="17057"/>
                  </a:cubicBezTo>
                  <a:cubicBezTo>
                    <a:pt x="100356" y="17053"/>
                    <a:pt x="100337" y="17049"/>
                    <a:pt x="100322" y="17046"/>
                  </a:cubicBezTo>
                  <a:cubicBezTo>
                    <a:pt x="100142" y="17008"/>
                    <a:pt x="99947" y="16974"/>
                    <a:pt x="99741" y="16948"/>
                  </a:cubicBezTo>
                  <a:cubicBezTo>
                    <a:pt x="99339" y="17136"/>
                    <a:pt x="98942" y="17331"/>
                    <a:pt x="98552" y="17522"/>
                  </a:cubicBezTo>
                  <a:cubicBezTo>
                    <a:pt x="98642" y="17635"/>
                    <a:pt x="98720" y="17751"/>
                    <a:pt x="98784" y="17871"/>
                  </a:cubicBezTo>
                  <a:close/>
                  <a:moveTo>
                    <a:pt x="89944" y="21728"/>
                  </a:moveTo>
                  <a:cubicBezTo>
                    <a:pt x="88560" y="23079"/>
                    <a:pt x="86639" y="24606"/>
                    <a:pt x="84436" y="26261"/>
                  </a:cubicBezTo>
                  <a:cubicBezTo>
                    <a:pt x="83712" y="26805"/>
                    <a:pt x="82958" y="27367"/>
                    <a:pt x="82181" y="27938"/>
                  </a:cubicBezTo>
                  <a:cubicBezTo>
                    <a:pt x="79551" y="30557"/>
                    <a:pt x="77360" y="33397"/>
                    <a:pt x="75638" y="36384"/>
                  </a:cubicBezTo>
                  <a:cubicBezTo>
                    <a:pt x="76561" y="35648"/>
                    <a:pt x="77495" y="34916"/>
                    <a:pt x="78437" y="34192"/>
                  </a:cubicBezTo>
                  <a:cubicBezTo>
                    <a:pt x="80853" y="30568"/>
                    <a:pt x="83952" y="27191"/>
                    <a:pt x="87689" y="24208"/>
                  </a:cubicBezTo>
                  <a:cubicBezTo>
                    <a:pt x="89997" y="22370"/>
                    <a:pt x="92586" y="20663"/>
                    <a:pt x="95411" y="19087"/>
                  </a:cubicBezTo>
                  <a:cubicBezTo>
                    <a:pt x="95460" y="18895"/>
                    <a:pt x="95486" y="18715"/>
                    <a:pt x="95486" y="18539"/>
                  </a:cubicBezTo>
                  <a:cubicBezTo>
                    <a:pt x="93531" y="19545"/>
                    <a:pt x="91678" y="20606"/>
                    <a:pt x="89944" y="21728"/>
                  </a:cubicBezTo>
                  <a:close/>
                  <a:moveTo>
                    <a:pt x="91374" y="20152"/>
                  </a:moveTo>
                  <a:cubicBezTo>
                    <a:pt x="91059" y="20569"/>
                    <a:pt x="90669" y="21008"/>
                    <a:pt x="90207" y="21469"/>
                  </a:cubicBezTo>
                  <a:cubicBezTo>
                    <a:pt x="91865" y="20411"/>
                    <a:pt x="93629" y="19406"/>
                    <a:pt x="95482" y="18453"/>
                  </a:cubicBezTo>
                  <a:cubicBezTo>
                    <a:pt x="95479" y="18318"/>
                    <a:pt x="95456" y="18190"/>
                    <a:pt x="95422" y="18063"/>
                  </a:cubicBezTo>
                  <a:cubicBezTo>
                    <a:pt x="94023" y="18730"/>
                    <a:pt x="92668" y="19428"/>
                    <a:pt x="91374" y="20152"/>
                  </a:cubicBezTo>
                  <a:close/>
                  <a:moveTo>
                    <a:pt x="91929" y="19278"/>
                  </a:moveTo>
                  <a:cubicBezTo>
                    <a:pt x="91850" y="19436"/>
                    <a:pt x="91757" y="19597"/>
                    <a:pt x="91648" y="19758"/>
                  </a:cubicBezTo>
                  <a:cubicBezTo>
                    <a:pt x="91599" y="19837"/>
                    <a:pt x="91543" y="19916"/>
                    <a:pt x="91486" y="19999"/>
                  </a:cubicBezTo>
                  <a:cubicBezTo>
                    <a:pt x="92743" y="19301"/>
                    <a:pt x="94045" y="18629"/>
                    <a:pt x="95396" y="17987"/>
                  </a:cubicBezTo>
                  <a:cubicBezTo>
                    <a:pt x="95362" y="17890"/>
                    <a:pt x="95317" y="17792"/>
                    <a:pt x="95265" y="17699"/>
                  </a:cubicBezTo>
                  <a:cubicBezTo>
                    <a:pt x="94124" y="18209"/>
                    <a:pt x="93010" y="18734"/>
                    <a:pt x="91929" y="19278"/>
                  </a:cubicBezTo>
                  <a:close/>
                  <a:moveTo>
                    <a:pt x="83660" y="23372"/>
                  </a:moveTo>
                  <a:cubicBezTo>
                    <a:pt x="82842" y="23987"/>
                    <a:pt x="81953" y="24632"/>
                    <a:pt x="81018" y="25304"/>
                  </a:cubicBezTo>
                  <a:cubicBezTo>
                    <a:pt x="80729" y="25514"/>
                    <a:pt x="80433" y="25720"/>
                    <a:pt x="80137" y="25934"/>
                  </a:cubicBezTo>
                  <a:cubicBezTo>
                    <a:pt x="79975" y="26066"/>
                    <a:pt x="79814" y="26197"/>
                    <a:pt x="79653" y="26328"/>
                  </a:cubicBezTo>
                  <a:cubicBezTo>
                    <a:pt x="76159" y="29232"/>
                    <a:pt x="73364" y="32508"/>
                    <a:pt x="71293" y="35993"/>
                  </a:cubicBezTo>
                  <a:cubicBezTo>
                    <a:pt x="72250" y="35209"/>
                    <a:pt x="73233" y="34429"/>
                    <a:pt x="74231" y="33660"/>
                  </a:cubicBezTo>
                  <a:cubicBezTo>
                    <a:pt x="76219" y="30823"/>
                    <a:pt x="78685" y="28155"/>
                    <a:pt x="81619" y="25747"/>
                  </a:cubicBezTo>
                  <a:cubicBezTo>
                    <a:pt x="84500" y="23375"/>
                    <a:pt x="87922" y="21218"/>
                    <a:pt x="91753" y="19278"/>
                  </a:cubicBezTo>
                  <a:cubicBezTo>
                    <a:pt x="91843" y="19106"/>
                    <a:pt x="91918" y="18940"/>
                    <a:pt x="91974" y="18779"/>
                  </a:cubicBezTo>
                  <a:cubicBezTo>
                    <a:pt x="88954" y="20186"/>
                    <a:pt x="86162" y="21717"/>
                    <a:pt x="83660" y="23372"/>
                  </a:cubicBezTo>
                  <a:close/>
                  <a:moveTo>
                    <a:pt x="86613" y="20978"/>
                  </a:moveTo>
                  <a:cubicBezTo>
                    <a:pt x="86005" y="21526"/>
                    <a:pt x="85296" y="22111"/>
                    <a:pt x="84500" y="22726"/>
                  </a:cubicBezTo>
                  <a:cubicBezTo>
                    <a:pt x="86796" y="21274"/>
                    <a:pt x="89310" y="19924"/>
                    <a:pt x="92008" y="18670"/>
                  </a:cubicBezTo>
                  <a:cubicBezTo>
                    <a:pt x="92042" y="18554"/>
                    <a:pt x="92064" y="18441"/>
                    <a:pt x="92079" y="18333"/>
                  </a:cubicBezTo>
                  <a:cubicBezTo>
                    <a:pt x="90203" y="19139"/>
                    <a:pt x="88410" y="19991"/>
                    <a:pt x="86706" y="20888"/>
                  </a:cubicBezTo>
                  <a:cubicBezTo>
                    <a:pt x="86676" y="20918"/>
                    <a:pt x="86643" y="20948"/>
                    <a:pt x="86613" y="20978"/>
                  </a:cubicBezTo>
                  <a:close/>
                  <a:moveTo>
                    <a:pt x="75630" y="27375"/>
                  </a:moveTo>
                  <a:cubicBezTo>
                    <a:pt x="73646" y="29067"/>
                    <a:pt x="71912" y="30879"/>
                    <a:pt x="70438" y="32785"/>
                  </a:cubicBezTo>
                  <a:cubicBezTo>
                    <a:pt x="71691" y="31814"/>
                    <a:pt x="72978" y="30857"/>
                    <a:pt x="74253" y="29930"/>
                  </a:cubicBezTo>
                  <a:cubicBezTo>
                    <a:pt x="75278" y="28842"/>
                    <a:pt x="76388" y="27791"/>
                    <a:pt x="77585" y="26786"/>
                  </a:cubicBezTo>
                  <a:cubicBezTo>
                    <a:pt x="80092" y="24677"/>
                    <a:pt x="83059" y="22734"/>
                    <a:pt x="86387" y="20959"/>
                  </a:cubicBezTo>
                  <a:cubicBezTo>
                    <a:pt x="86729" y="20655"/>
                    <a:pt x="87037" y="20362"/>
                    <a:pt x="87310" y="20085"/>
                  </a:cubicBezTo>
                  <a:cubicBezTo>
                    <a:pt x="82771" y="22238"/>
                    <a:pt x="78805" y="24677"/>
                    <a:pt x="75630" y="27375"/>
                  </a:cubicBezTo>
                  <a:close/>
                  <a:moveTo>
                    <a:pt x="73627" y="27904"/>
                  </a:moveTo>
                  <a:cubicBezTo>
                    <a:pt x="70877" y="30272"/>
                    <a:pt x="68648" y="32879"/>
                    <a:pt x="66941" y="35637"/>
                  </a:cubicBezTo>
                  <a:cubicBezTo>
                    <a:pt x="67973" y="34748"/>
                    <a:pt x="69053" y="33870"/>
                    <a:pt x="70160" y="33003"/>
                  </a:cubicBezTo>
                  <a:cubicBezTo>
                    <a:pt x="71680" y="30996"/>
                    <a:pt x="73488" y="29082"/>
                    <a:pt x="75574" y="27307"/>
                  </a:cubicBezTo>
                  <a:cubicBezTo>
                    <a:pt x="78801" y="24561"/>
                    <a:pt x="82849" y="22085"/>
                    <a:pt x="87483" y="19901"/>
                  </a:cubicBezTo>
                  <a:cubicBezTo>
                    <a:pt x="87641" y="19732"/>
                    <a:pt x="87787" y="19567"/>
                    <a:pt x="87918" y="19406"/>
                  </a:cubicBezTo>
                  <a:cubicBezTo>
                    <a:pt x="82245" y="21848"/>
                    <a:pt x="77349" y="24696"/>
                    <a:pt x="73627" y="27904"/>
                  </a:cubicBezTo>
                  <a:close/>
                  <a:moveTo>
                    <a:pt x="79484" y="23045"/>
                  </a:moveTo>
                  <a:cubicBezTo>
                    <a:pt x="78883" y="23462"/>
                    <a:pt x="78257" y="23893"/>
                    <a:pt x="77604" y="24336"/>
                  </a:cubicBezTo>
                  <a:cubicBezTo>
                    <a:pt x="75754" y="25593"/>
                    <a:pt x="73721" y="26955"/>
                    <a:pt x="71668" y="28396"/>
                  </a:cubicBezTo>
                  <a:cubicBezTo>
                    <a:pt x="71653" y="28411"/>
                    <a:pt x="71638" y="28422"/>
                    <a:pt x="71623" y="28433"/>
                  </a:cubicBezTo>
                  <a:cubicBezTo>
                    <a:pt x="68168" y="31453"/>
                    <a:pt x="65590" y="34856"/>
                    <a:pt x="63883" y="38455"/>
                  </a:cubicBezTo>
                  <a:cubicBezTo>
                    <a:pt x="64652" y="37704"/>
                    <a:pt x="65477" y="36935"/>
                    <a:pt x="66370" y="36140"/>
                  </a:cubicBezTo>
                  <a:cubicBezTo>
                    <a:pt x="66483" y="36038"/>
                    <a:pt x="66596" y="35937"/>
                    <a:pt x="66712" y="35839"/>
                  </a:cubicBezTo>
                  <a:cubicBezTo>
                    <a:pt x="68442" y="32980"/>
                    <a:pt x="70727" y="30279"/>
                    <a:pt x="73567" y="27833"/>
                  </a:cubicBezTo>
                  <a:cubicBezTo>
                    <a:pt x="77334" y="24591"/>
                    <a:pt x="82294" y="21717"/>
                    <a:pt x="88038" y="19252"/>
                  </a:cubicBezTo>
                  <a:cubicBezTo>
                    <a:pt x="88072" y="19211"/>
                    <a:pt x="88102" y="19169"/>
                    <a:pt x="88132" y="19128"/>
                  </a:cubicBezTo>
                  <a:cubicBezTo>
                    <a:pt x="88177" y="19064"/>
                    <a:pt x="88218" y="19004"/>
                    <a:pt x="88260" y="18944"/>
                  </a:cubicBezTo>
                  <a:cubicBezTo>
                    <a:pt x="85101" y="20197"/>
                    <a:pt x="82155" y="21567"/>
                    <a:pt x="79484" y="23045"/>
                  </a:cubicBezTo>
                  <a:close/>
                  <a:moveTo>
                    <a:pt x="88346" y="18805"/>
                  </a:moveTo>
                  <a:cubicBezTo>
                    <a:pt x="88387" y="18742"/>
                    <a:pt x="88425" y="18678"/>
                    <a:pt x="88455" y="18614"/>
                  </a:cubicBezTo>
                  <a:cubicBezTo>
                    <a:pt x="86155" y="19466"/>
                    <a:pt x="83952" y="20370"/>
                    <a:pt x="81878" y="21334"/>
                  </a:cubicBezTo>
                  <a:cubicBezTo>
                    <a:pt x="81356" y="21724"/>
                    <a:pt x="80786" y="22133"/>
                    <a:pt x="80182" y="22557"/>
                  </a:cubicBezTo>
                  <a:cubicBezTo>
                    <a:pt x="82692" y="21214"/>
                    <a:pt x="85431" y="19961"/>
                    <a:pt x="88346" y="18805"/>
                  </a:cubicBezTo>
                  <a:close/>
                  <a:moveTo>
                    <a:pt x="91145" y="17849"/>
                  </a:moveTo>
                  <a:cubicBezTo>
                    <a:pt x="90256" y="18171"/>
                    <a:pt x="89378" y="18501"/>
                    <a:pt x="88515" y="18843"/>
                  </a:cubicBezTo>
                  <a:cubicBezTo>
                    <a:pt x="88459" y="18937"/>
                    <a:pt x="88399" y="19031"/>
                    <a:pt x="88331" y="19128"/>
                  </a:cubicBezTo>
                  <a:cubicBezTo>
                    <a:pt x="89457" y="18648"/>
                    <a:pt x="90616" y="18186"/>
                    <a:pt x="91798" y="17740"/>
                  </a:cubicBezTo>
                  <a:cubicBezTo>
                    <a:pt x="91584" y="17774"/>
                    <a:pt x="91366" y="17811"/>
                    <a:pt x="91145" y="17849"/>
                  </a:cubicBezTo>
                  <a:close/>
                  <a:moveTo>
                    <a:pt x="88860" y="17586"/>
                  </a:moveTo>
                  <a:cubicBezTo>
                    <a:pt x="89558" y="17470"/>
                    <a:pt x="90241" y="17365"/>
                    <a:pt x="90897" y="17271"/>
                  </a:cubicBezTo>
                  <a:cubicBezTo>
                    <a:pt x="91017" y="17241"/>
                    <a:pt x="91138" y="17211"/>
                    <a:pt x="91258" y="17181"/>
                  </a:cubicBezTo>
                  <a:cubicBezTo>
                    <a:pt x="90500" y="17271"/>
                    <a:pt x="89693" y="17380"/>
                    <a:pt x="88845" y="17511"/>
                  </a:cubicBezTo>
                  <a:cubicBezTo>
                    <a:pt x="88853" y="17533"/>
                    <a:pt x="88856" y="17560"/>
                    <a:pt x="88860" y="17586"/>
                  </a:cubicBezTo>
                  <a:close/>
                  <a:moveTo>
                    <a:pt x="89419" y="18164"/>
                  </a:moveTo>
                  <a:cubicBezTo>
                    <a:pt x="89262" y="18190"/>
                    <a:pt x="89104" y="18220"/>
                    <a:pt x="88946" y="18250"/>
                  </a:cubicBezTo>
                  <a:cubicBezTo>
                    <a:pt x="88886" y="18273"/>
                    <a:pt x="88826" y="18291"/>
                    <a:pt x="88770" y="18310"/>
                  </a:cubicBezTo>
                  <a:cubicBezTo>
                    <a:pt x="88759" y="18344"/>
                    <a:pt x="88744" y="18378"/>
                    <a:pt x="88732" y="18411"/>
                  </a:cubicBezTo>
                  <a:cubicBezTo>
                    <a:pt x="88961" y="18329"/>
                    <a:pt x="89190" y="18243"/>
                    <a:pt x="89419" y="18164"/>
                  </a:cubicBezTo>
                  <a:close/>
                  <a:moveTo>
                    <a:pt x="88871" y="17770"/>
                  </a:moveTo>
                  <a:cubicBezTo>
                    <a:pt x="88976" y="17751"/>
                    <a:pt x="89078" y="17732"/>
                    <a:pt x="89183" y="17717"/>
                  </a:cubicBezTo>
                  <a:cubicBezTo>
                    <a:pt x="89284" y="17691"/>
                    <a:pt x="89385" y="17665"/>
                    <a:pt x="89487" y="17639"/>
                  </a:cubicBezTo>
                  <a:cubicBezTo>
                    <a:pt x="89284" y="17669"/>
                    <a:pt x="89078" y="17702"/>
                    <a:pt x="88871" y="17736"/>
                  </a:cubicBezTo>
                  <a:cubicBezTo>
                    <a:pt x="88871" y="17744"/>
                    <a:pt x="88871" y="17751"/>
                    <a:pt x="88871" y="17762"/>
                  </a:cubicBezTo>
                  <a:cubicBezTo>
                    <a:pt x="88871" y="17762"/>
                    <a:pt x="88871" y="17766"/>
                    <a:pt x="88871" y="17770"/>
                  </a:cubicBezTo>
                  <a:close/>
                  <a:moveTo>
                    <a:pt x="88680" y="18535"/>
                  </a:moveTo>
                  <a:cubicBezTo>
                    <a:pt x="88650" y="18592"/>
                    <a:pt x="88620" y="18652"/>
                    <a:pt x="88590" y="18712"/>
                  </a:cubicBezTo>
                  <a:cubicBezTo>
                    <a:pt x="89254" y="18449"/>
                    <a:pt x="89922" y="18198"/>
                    <a:pt x="90605" y="17946"/>
                  </a:cubicBezTo>
                  <a:cubicBezTo>
                    <a:pt x="90413" y="17980"/>
                    <a:pt x="90218" y="18014"/>
                    <a:pt x="90027" y="18051"/>
                  </a:cubicBezTo>
                  <a:cubicBezTo>
                    <a:pt x="89573" y="18209"/>
                    <a:pt x="89123" y="18370"/>
                    <a:pt x="88680" y="18535"/>
                  </a:cubicBezTo>
                  <a:close/>
                  <a:moveTo>
                    <a:pt x="85093" y="18411"/>
                  </a:moveTo>
                  <a:cubicBezTo>
                    <a:pt x="85082" y="18430"/>
                    <a:pt x="85067" y="18449"/>
                    <a:pt x="85055" y="18468"/>
                  </a:cubicBezTo>
                  <a:cubicBezTo>
                    <a:pt x="86309" y="18220"/>
                    <a:pt x="87528" y="17999"/>
                    <a:pt x="88710" y="17796"/>
                  </a:cubicBezTo>
                  <a:cubicBezTo>
                    <a:pt x="88710" y="17785"/>
                    <a:pt x="88710" y="17774"/>
                    <a:pt x="88710" y="17762"/>
                  </a:cubicBezTo>
                  <a:cubicBezTo>
                    <a:pt x="87554" y="17954"/>
                    <a:pt x="86346" y="18171"/>
                    <a:pt x="85093" y="18411"/>
                  </a:cubicBezTo>
                  <a:close/>
                  <a:moveTo>
                    <a:pt x="85213" y="18235"/>
                  </a:moveTo>
                  <a:cubicBezTo>
                    <a:pt x="86417" y="18002"/>
                    <a:pt x="87584" y="17792"/>
                    <a:pt x="88699" y="17612"/>
                  </a:cubicBezTo>
                  <a:cubicBezTo>
                    <a:pt x="88695" y="17586"/>
                    <a:pt x="88691" y="17560"/>
                    <a:pt x="88684" y="17533"/>
                  </a:cubicBezTo>
                  <a:cubicBezTo>
                    <a:pt x="87614" y="17699"/>
                    <a:pt x="86474" y="17897"/>
                    <a:pt x="85281" y="18123"/>
                  </a:cubicBezTo>
                  <a:cubicBezTo>
                    <a:pt x="85258" y="18160"/>
                    <a:pt x="85236" y="18198"/>
                    <a:pt x="85213" y="18235"/>
                  </a:cubicBezTo>
                  <a:close/>
                  <a:moveTo>
                    <a:pt x="80707" y="18899"/>
                  </a:moveTo>
                  <a:cubicBezTo>
                    <a:pt x="82260" y="18558"/>
                    <a:pt x="83754" y="18250"/>
                    <a:pt x="85164" y="17984"/>
                  </a:cubicBezTo>
                  <a:cubicBezTo>
                    <a:pt x="85198" y="17927"/>
                    <a:pt x="85224" y="17867"/>
                    <a:pt x="85247" y="17811"/>
                  </a:cubicBezTo>
                  <a:cubicBezTo>
                    <a:pt x="83919" y="18055"/>
                    <a:pt x="82485" y="18340"/>
                    <a:pt x="80973" y="18670"/>
                  </a:cubicBezTo>
                  <a:cubicBezTo>
                    <a:pt x="80891" y="18745"/>
                    <a:pt x="80801" y="18820"/>
                    <a:pt x="80707" y="18899"/>
                  </a:cubicBezTo>
                  <a:close/>
                  <a:moveTo>
                    <a:pt x="77825" y="18986"/>
                  </a:moveTo>
                  <a:cubicBezTo>
                    <a:pt x="77022" y="19177"/>
                    <a:pt x="76197" y="19379"/>
                    <a:pt x="75349" y="19593"/>
                  </a:cubicBezTo>
                  <a:cubicBezTo>
                    <a:pt x="75143" y="19721"/>
                    <a:pt x="74933" y="19852"/>
                    <a:pt x="74711" y="19987"/>
                  </a:cubicBezTo>
                  <a:cubicBezTo>
                    <a:pt x="75608" y="19762"/>
                    <a:pt x="76490" y="19545"/>
                    <a:pt x="77353" y="19338"/>
                  </a:cubicBezTo>
                  <a:cubicBezTo>
                    <a:pt x="78568" y="19046"/>
                    <a:pt x="79746" y="18775"/>
                    <a:pt x="80879" y="18528"/>
                  </a:cubicBezTo>
                  <a:cubicBezTo>
                    <a:pt x="81003" y="18423"/>
                    <a:pt x="81116" y="18318"/>
                    <a:pt x="81217" y="18216"/>
                  </a:cubicBezTo>
                  <a:cubicBezTo>
                    <a:pt x="80144" y="18445"/>
                    <a:pt x="79011" y="18700"/>
                    <a:pt x="77825" y="18986"/>
                  </a:cubicBezTo>
                  <a:close/>
                  <a:moveTo>
                    <a:pt x="76482" y="18862"/>
                  </a:moveTo>
                  <a:cubicBezTo>
                    <a:pt x="76261" y="19008"/>
                    <a:pt x="76024" y="19162"/>
                    <a:pt x="75781" y="19319"/>
                  </a:cubicBezTo>
                  <a:cubicBezTo>
                    <a:pt x="77792" y="18817"/>
                    <a:pt x="79686" y="18378"/>
                    <a:pt x="81416" y="18010"/>
                  </a:cubicBezTo>
                  <a:cubicBezTo>
                    <a:pt x="81540" y="17875"/>
                    <a:pt x="81645" y="17747"/>
                    <a:pt x="81731" y="17631"/>
                  </a:cubicBezTo>
                  <a:cubicBezTo>
                    <a:pt x="80200" y="17939"/>
                    <a:pt x="78463" y="18336"/>
                    <a:pt x="76565" y="18805"/>
                  </a:cubicBezTo>
                  <a:cubicBezTo>
                    <a:pt x="76535" y="18824"/>
                    <a:pt x="76508" y="18843"/>
                    <a:pt x="76482" y="18862"/>
                  </a:cubicBezTo>
                  <a:close/>
                  <a:moveTo>
                    <a:pt x="77311" y="18044"/>
                  </a:moveTo>
                  <a:cubicBezTo>
                    <a:pt x="75060" y="18595"/>
                    <a:pt x="72430" y="19304"/>
                    <a:pt x="69552" y="20137"/>
                  </a:cubicBezTo>
                  <a:cubicBezTo>
                    <a:pt x="69094" y="20389"/>
                    <a:pt x="68618" y="20651"/>
                    <a:pt x="68130" y="20922"/>
                  </a:cubicBezTo>
                  <a:cubicBezTo>
                    <a:pt x="69946" y="20396"/>
                    <a:pt x="71698" y="19908"/>
                    <a:pt x="73360" y="19466"/>
                  </a:cubicBezTo>
                  <a:cubicBezTo>
                    <a:pt x="74437" y="19177"/>
                    <a:pt x="75480" y="18910"/>
                    <a:pt x="76475" y="18663"/>
                  </a:cubicBezTo>
                  <a:cubicBezTo>
                    <a:pt x="76805" y="18438"/>
                    <a:pt x="77105" y="18228"/>
                    <a:pt x="77371" y="18032"/>
                  </a:cubicBezTo>
                  <a:cubicBezTo>
                    <a:pt x="77349" y="18036"/>
                    <a:pt x="77330" y="18040"/>
                    <a:pt x="77311" y="18044"/>
                  </a:cubicBezTo>
                  <a:moveTo>
                    <a:pt x="70209" y="19777"/>
                  </a:moveTo>
                  <a:cubicBezTo>
                    <a:pt x="72989" y="18978"/>
                    <a:pt x="75525" y="18306"/>
                    <a:pt x="77687" y="17785"/>
                  </a:cubicBezTo>
                  <a:cubicBezTo>
                    <a:pt x="77998" y="17533"/>
                    <a:pt x="78246" y="17305"/>
                    <a:pt x="78407" y="17106"/>
                  </a:cubicBezTo>
                  <a:cubicBezTo>
                    <a:pt x="77446" y="17320"/>
                    <a:pt x="76310" y="17605"/>
                    <a:pt x="75026" y="17942"/>
                  </a:cubicBezTo>
                  <a:cubicBezTo>
                    <a:pt x="74100" y="18190"/>
                    <a:pt x="73090" y="18468"/>
                    <a:pt x="72021" y="18772"/>
                  </a:cubicBezTo>
                  <a:cubicBezTo>
                    <a:pt x="71466" y="19087"/>
                    <a:pt x="70858" y="19421"/>
                    <a:pt x="70209" y="19777"/>
                  </a:cubicBezTo>
                  <a:close/>
                  <a:moveTo>
                    <a:pt x="60540" y="22156"/>
                  </a:moveTo>
                  <a:cubicBezTo>
                    <a:pt x="64731" y="20771"/>
                    <a:pt x="68637" y="19567"/>
                    <a:pt x="71935" y="18625"/>
                  </a:cubicBezTo>
                  <a:cubicBezTo>
                    <a:pt x="72734" y="18175"/>
                    <a:pt x="73420" y="17777"/>
                    <a:pt x="73968" y="17428"/>
                  </a:cubicBezTo>
                  <a:cubicBezTo>
                    <a:pt x="73563" y="17541"/>
                    <a:pt x="73135" y="17665"/>
                    <a:pt x="72689" y="17792"/>
                  </a:cubicBezTo>
                  <a:cubicBezTo>
                    <a:pt x="70044" y="18562"/>
                    <a:pt x="66674" y="19612"/>
                    <a:pt x="62896" y="20869"/>
                  </a:cubicBezTo>
                  <a:cubicBezTo>
                    <a:pt x="62123" y="21278"/>
                    <a:pt x="61335" y="21706"/>
                    <a:pt x="60540" y="22156"/>
                  </a:cubicBezTo>
                  <a:close/>
                  <a:moveTo>
                    <a:pt x="50717" y="24959"/>
                  </a:moveTo>
                  <a:cubicBezTo>
                    <a:pt x="54942" y="23398"/>
                    <a:pt x="59069" y="21961"/>
                    <a:pt x="62802" y="20723"/>
                  </a:cubicBezTo>
                  <a:cubicBezTo>
                    <a:pt x="64100" y="20032"/>
                    <a:pt x="65346" y="19406"/>
                    <a:pt x="66479" y="18843"/>
                  </a:cubicBezTo>
                  <a:cubicBezTo>
                    <a:pt x="64243" y="19590"/>
                    <a:pt x="61688" y="20468"/>
                    <a:pt x="58934" y="21447"/>
                  </a:cubicBezTo>
                  <a:cubicBezTo>
                    <a:pt x="56807" y="22201"/>
                    <a:pt x="54563" y="23015"/>
                    <a:pt x="52252" y="23874"/>
                  </a:cubicBezTo>
                  <a:cubicBezTo>
                    <a:pt x="51730" y="24227"/>
                    <a:pt x="51216" y="24587"/>
                    <a:pt x="50717" y="24959"/>
                  </a:cubicBezTo>
                  <a:close/>
                  <a:moveTo>
                    <a:pt x="43911" y="26598"/>
                  </a:moveTo>
                  <a:cubicBezTo>
                    <a:pt x="43772" y="26752"/>
                    <a:pt x="43637" y="26906"/>
                    <a:pt x="43506" y="27056"/>
                  </a:cubicBezTo>
                  <a:cubicBezTo>
                    <a:pt x="46417" y="25897"/>
                    <a:pt x="49333" y="24779"/>
                    <a:pt x="52154" y="23728"/>
                  </a:cubicBezTo>
                  <a:cubicBezTo>
                    <a:pt x="52968" y="23184"/>
                    <a:pt x="53801" y="22662"/>
                    <a:pt x="54645" y="22163"/>
                  </a:cubicBezTo>
                  <a:cubicBezTo>
                    <a:pt x="53062" y="22760"/>
                    <a:pt x="51422" y="23390"/>
                    <a:pt x="49745" y="24039"/>
                  </a:cubicBezTo>
                  <a:cubicBezTo>
                    <a:pt x="47959" y="24734"/>
                    <a:pt x="46132" y="25454"/>
                    <a:pt x="44294" y="26193"/>
                  </a:cubicBezTo>
                  <a:cubicBezTo>
                    <a:pt x="44162" y="26328"/>
                    <a:pt x="44035" y="26463"/>
                    <a:pt x="43911" y="26598"/>
                  </a:cubicBezTo>
                  <a:moveTo>
                    <a:pt x="38549" y="28369"/>
                  </a:moveTo>
                  <a:cubicBezTo>
                    <a:pt x="40421" y="27581"/>
                    <a:pt x="42309" y="26805"/>
                    <a:pt x="44185" y="26051"/>
                  </a:cubicBezTo>
                  <a:cubicBezTo>
                    <a:pt x="44560" y="25668"/>
                    <a:pt x="44958" y="25293"/>
                    <a:pt x="45374" y="24925"/>
                  </a:cubicBezTo>
                  <a:cubicBezTo>
                    <a:pt x="43250" y="25795"/>
                    <a:pt x="41086" y="26696"/>
                    <a:pt x="38921" y="27615"/>
                  </a:cubicBezTo>
                  <a:cubicBezTo>
                    <a:pt x="38786" y="27870"/>
                    <a:pt x="38662" y="28118"/>
                    <a:pt x="38549" y="28369"/>
                  </a:cubicBezTo>
                  <a:close/>
                  <a:moveTo>
                    <a:pt x="35131" y="28399"/>
                  </a:moveTo>
                  <a:cubicBezTo>
                    <a:pt x="35086" y="28636"/>
                    <a:pt x="35052" y="28868"/>
                    <a:pt x="35030" y="29105"/>
                  </a:cubicBezTo>
                  <a:cubicBezTo>
                    <a:pt x="35105" y="29071"/>
                    <a:pt x="35176" y="29037"/>
                    <a:pt x="35251" y="29007"/>
                  </a:cubicBezTo>
                  <a:cubicBezTo>
                    <a:pt x="36426" y="28493"/>
                    <a:pt x="37607" y="27983"/>
                    <a:pt x="38786" y="27480"/>
                  </a:cubicBezTo>
                  <a:cubicBezTo>
                    <a:pt x="38954" y="27172"/>
                    <a:pt x="39142" y="26861"/>
                    <a:pt x="39348" y="26550"/>
                  </a:cubicBezTo>
                  <a:cubicBezTo>
                    <a:pt x="37945" y="27157"/>
                    <a:pt x="36534" y="27773"/>
                    <a:pt x="35131" y="28399"/>
                  </a:cubicBezTo>
                  <a:close/>
                  <a:moveTo>
                    <a:pt x="32325" y="28741"/>
                  </a:moveTo>
                  <a:cubicBezTo>
                    <a:pt x="32347" y="28966"/>
                    <a:pt x="32381" y="29191"/>
                    <a:pt x="32418" y="29416"/>
                  </a:cubicBezTo>
                  <a:cubicBezTo>
                    <a:pt x="33263" y="29033"/>
                    <a:pt x="34114" y="28654"/>
                    <a:pt x="34966" y="28275"/>
                  </a:cubicBezTo>
                  <a:cubicBezTo>
                    <a:pt x="35019" y="27998"/>
                    <a:pt x="35082" y="27724"/>
                    <a:pt x="35161" y="27446"/>
                  </a:cubicBezTo>
                  <a:cubicBezTo>
                    <a:pt x="34216" y="27874"/>
                    <a:pt x="33266" y="28305"/>
                    <a:pt x="32325" y="28741"/>
                  </a:cubicBezTo>
                  <a:close/>
                  <a:moveTo>
                    <a:pt x="32261" y="27803"/>
                  </a:moveTo>
                  <a:cubicBezTo>
                    <a:pt x="32265" y="28050"/>
                    <a:pt x="32280" y="28302"/>
                    <a:pt x="32302" y="28549"/>
                  </a:cubicBezTo>
                  <a:cubicBezTo>
                    <a:pt x="33278" y="28099"/>
                    <a:pt x="34253" y="27656"/>
                    <a:pt x="35229" y="27214"/>
                  </a:cubicBezTo>
                  <a:cubicBezTo>
                    <a:pt x="35330" y="26891"/>
                    <a:pt x="35450" y="26568"/>
                    <a:pt x="35593" y="26246"/>
                  </a:cubicBezTo>
                  <a:cubicBezTo>
                    <a:pt x="34486" y="26760"/>
                    <a:pt x="33375" y="27277"/>
                    <a:pt x="32261" y="27803"/>
                  </a:cubicBezTo>
                  <a:moveTo>
                    <a:pt x="36092" y="24917"/>
                  </a:moveTo>
                  <a:cubicBezTo>
                    <a:pt x="34846" y="25518"/>
                    <a:pt x="33578" y="26129"/>
                    <a:pt x="32298" y="26748"/>
                  </a:cubicBezTo>
                  <a:cubicBezTo>
                    <a:pt x="32268" y="27030"/>
                    <a:pt x="32257" y="27311"/>
                    <a:pt x="32257" y="27596"/>
                  </a:cubicBezTo>
                  <a:lnTo>
                    <a:pt x="32257" y="27600"/>
                  </a:lnTo>
                  <a:cubicBezTo>
                    <a:pt x="33413" y="27056"/>
                    <a:pt x="34565" y="26520"/>
                    <a:pt x="35709" y="25987"/>
                  </a:cubicBezTo>
                  <a:cubicBezTo>
                    <a:pt x="35897" y="25589"/>
                    <a:pt x="36114" y="25188"/>
                    <a:pt x="36373" y="24782"/>
                  </a:cubicBezTo>
                  <a:cubicBezTo>
                    <a:pt x="36279" y="24827"/>
                    <a:pt x="36185" y="24872"/>
                    <a:pt x="36092" y="24917"/>
                  </a:cubicBezTo>
                  <a:close/>
                  <a:moveTo>
                    <a:pt x="29822" y="27739"/>
                  </a:moveTo>
                  <a:cubicBezTo>
                    <a:pt x="30591" y="27364"/>
                    <a:pt x="31357" y="26992"/>
                    <a:pt x="32122" y="26625"/>
                  </a:cubicBezTo>
                  <a:cubicBezTo>
                    <a:pt x="32156" y="26294"/>
                    <a:pt x="32212" y="25964"/>
                    <a:pt x="32287" y="25634"/>
                  </a:cubicBezTo>
                  <a:cubicBezTo>
                    <a:pt x="31413" y="26073"/>
                    <a:pt x="30531" y="26516"/>
                    <a:pt x="29642" y="26962"/>
                  </a:cubicBezTo>
                  <a:cubicBezTo>
                    <a:pt x="29694" y="27221"/>
                    <a:pt x="29754" y="27480"/>
                    <a:pt x="29822" y="27739"/>
                  </a:cubicBezTo>
                  <a:close/>
                  <a:moveTo>
                    <a:pt x="5280" y="47872"/>
                  </a:moveTo>
                  <a:cubicBezTo>
                    <a:pt x="4571" y="47478"/>
                    <a:pt x="4064" y="47020"/>
                    <a:pt x="3839" y="46488"/>
                  </a:cubicBezTo>
                  <a:cubicBezTo>
                    <a:pt x="3749" y="46274"/>
                    <a:pt x="3704" y="46049"/>
                    <a:pt x="3704" y="45816"/>
                  </a:cubicBezTo>
                  <a:cubicBezTo>
                    <a:pt x="3708" y="45096"/>
                    <a:pt x="4121" y="44304"/>
                    <a:pt x="4860" y="43445"/>
                  </a:cubicBezTo>
                  <a:cubicBezTo>
                    <a:pt x="5603" y="42586"/>
                    <a:pt x="6672" y="41663"/>
                    <a:pt x="8004" y="40683"/>
                  </a:cubicBezTo>
                  <a:cubicBezTo>
                    <a:pt x="10668" y="38725"/>
                    <a:pt x="14386" y="36560"/>
                    <a:pt x="18611" y="34327"/>
                  </a:cubicBezTo>
                  <a:cubicBezTo>
                    <a:pt x="22130" y="32466"/>
                    <a:pt x="26006" y="30564"/>
                    <a:pt x="29920" y="28703"/>
                  </a:cubicBezTo>
                  <a:cubicBezTo>
                    <a:pt x="29841" y="28471"/>
                    <a:pt x="29769" y="28238"/>
                    <a:pt x="29702" y="28005"/>
                  </a:cubicBezTo>
                  <a:cubicBezTo>
                    <a:pt x="20821" y="32335"/>
                    <a:pt x="11827" y="36935"/>
                    <a:pt x="6597" y="40717"/>
                  </a:cubicBezTo>
                  <a:cubicBezTo>
                    <a:pt x="4744" y="42060"/>
                    <a:pt x="3363" y="43298"/>
                    <a:pt x="2635" y="44375"/>
                  </a:cubicBezTo>
                  <a:cubicBezTo>
                    <a:pt x="2245" y="44949"/>
                    <a:pt x="2046" y="45471"/>
                    <a:pt x="2046" y="45932"/>
                  </a:cubicBezTo>
                  <a:cubicBezTo>
                    <a:pt x="2046" y="46187"/>
                    <a:pt x="2106" y="46428"/>
                    <a:pt x="2230" y="46649"/>
                  </a:cubicBezTo>
                  <a:cubicBezTo>
                    <a:pt x="2455" y="47058"/>
                    <a:pt x="2905" y="47429"/>
                    <a:pt x="3543" y="47756"/>
                  </a:cubicBezTo>
                  <a:cubicBezTo>
                    <a:pt x="4181" y="48082"/>
                    <a:pt x="5006" y="48360"/>
                    <a:pt x="5974" y="48581"/>
                  </a:cubicBezTo>
                  <a:cubicBezTo>
                    <a:pt x="6818" y="48776"/>
                    <a:pt x="7771" y="48934"/>
                    <a:pt x="8803" y="49046"/>
                  </a:cubicBezTo>
                  <a:cubicBezTo>
                    <a:pt x="7370" y="48750"/>
                    <a:pt x="6162" y="48360"/>
                    <a:pt x="5280" y="47872"/>
                  </a:cubicBezTo>
                  <a:close/>
                  <a:moveTo>
                    <a:pt x="7096" y="47846"/>
                  </a:moveTo>
                  <a:cubicBezTo>
                    <a:pt x="6331" y="47384"/>
                    <a:pt x="5809" y="46848"/>
                    <a:pt x="5618" y="46233"/>
                  </a:cubicBezTo>
                  <a:cubicBezTo>
                    <a:pt x="5569" y="46064"/>
                    <a:pt x="5543" y="45891"/>
                    <a:pt x="5543" y="45715"/>
                  </a:cubicBezTo>
                  <a:cubicBezTo>
                    <a:pt x="5543" y="44972"/>
                    <a:pt x="5970" y="44161"/>
                    <a:pt x="6728" y="43287"/>
                  </a:cubicBezTo>
                  <a:cubicBezTo>
                    <a:pt x="7486" y="42417"/>
                    <a:pt x="8582" y="41475"/>
                    <a:pt x="9948" y="40488"/>
                  </a:cubicBezTo>
                  <a:cubicBezTo>
                    <a:pt x="12683" y="38507"/>
                    <a:pt x="16495" y="36327"/>
                    <a:pt x="20828" y="34095"/>
                  </a:cubicBezTo>
                  <a:cubicBezTo>
                    <a:pt x="23774" y="32579"/>
                    <a:pt x="26959" y="31037"/>
                    <a:pt x="30212" y="29517"/>
                  </a:cubicBezTo>
                  <a:cubicBezTo>
                    <a:pt x="30130" y="29307"/>
                    <a:pt x="30055" y="29093"/>
                    <a:pt x="29980" y="28880"/>
                  </a:cubicBezTo>
                  <a:cubicBezTo>
                    <a:pt x="21635" y="32849"/>
                    <a:pt x="13474" y="37006"/>
                    <a:pt x="8559" y="40507"/>
                  </a:cubicBezTo>
                  <a:cubicBezTo>
                    <a:pt x="6657" y="41861"/>
                    <a:pt x="5243" y="43122"/>
                    <a:pt x="4496" y="44218"/>
                  </a:cubicBezTo>
                  <a:cubicBezTo>
                    <a:pt x="4094" y="44803"/>
                    <a:pt x="3888" y="45340"/>
                    <a:pt x="3892" y="45816"/>
                  </a:cubicBezTo>
                  <a:cubicBezTo>
                    <a:pt x="3892" y="46026"/>
                    <a:pt x="3929" y="46225"/>
                    <a:pt x="4008" y="46413"/>
                  </a:cubicBezTo>
                  <a:cubicBezTo>
                    <a:pt x="4211" y="46889"/>
                    <a:pt x="4680" y="47328"/>
                    <a:pt x="5370" y="47711"/>
                  </a:cubicBezTo>
                  <a:cubicBezTo>
                    <a:pt x="6064" y="48093"/>
                    <a:pt x="6976" y="48420"/>
                    <a:pt x="8049" y="48686"/>
                  </a:cubicBezTo>
                  <a:cubicBezTo>
                    <a:pt x="8694" y="48844"/>
                    <a:pt x="9396" y="48983"/>
                    <a:pt x="10143" y="49095"/>
                  </a:cubicBezTo>
                  <a:cubicBezTo>
                    <a:pt x="10184" y="49095"/>
                    <a:pt x="10229" y="49095"/>
                    <a:pt x="10270" y="49095"/>
                  </a:cubicBezTo>
                  <a:lnTo>
                    <a:pt x="10270" y="49095"/>
                  </a:lnTo>
                  <a:cubicBezTo>
                    <a:pt x="10315" y="49095"/>
                    <a:pt x="10360" y="49095"/>
                    <a:pt x="10405" y="49095"/>
                  </a:cubicBezTo>
                  <a:cubicBezTo>
                    <a:pt x="9066" y="48765"/>
                    <a:pt x="7933" y="48349"/>
                    <a:pt x="7096" y="47846"/>
                  </a:cubicBezTo>
                  <a:moveTo>
                    <a:pt x="8905" y="47842"/>
                  </a:moveTo>
                  <a:cubicBezTo>
                    <a:pt x="8083" y="47306"/>
                    <a:pt x="7543" y="46686"/>
                    <a:pt x="7404" y="45974"/>
                  </a:cubicBezTo>
                  <a:cubicBezTo>
                    <a:pt x="7381" y="45857"/>
                    <a:pt x="7370" y="45737"/>
                    <a:pt x="7370" y="45613"/>
                  </a:cubicBezTo>
                  <a:cubicBezTo>
                    <a:pt x="7370" y="44679"/>
                    <a:pt x="8027" y="43644"/>
                    <a:pt x="9175" y="42514"/>
                  </a:cubicBezTo>
                  <a:cubicBezTo>
                    <a:pt x="10323" y="41385"/>
                    <a:pt x="11970" y="40166"/>
                    <a:pt x="13989" y="38886"/>
                  </a:cubicBezTo>
                  <a:cubicBezTo>
                    <a:pt x="18022" y="36327"/>
                    <a:pt x="23534" y="33532"/>
                    <a:pt x="29458" y="30774"/>
                  </a:cubicBezTo>
                  <a:cubicBezTo>
                    <a:pt x="29811" y="30613"/>
                    <a:pt x="30167" y="30448"/>
                    <a:pt x="30520" y="30283"/>
                  </a:cubicBezTo>
                  <a:cubicBezTo>
                    <a:pt x="30437" y="30084"/>
                    <a:pt x="30359" y="29889"/>
                    <a:pt x="30280" y="29690"/>
                  </a:cubicBezTo>
                  <a:cubicBezTo>
                    <a:pt x="22509" y="33314"/>
                    <a:pt x="15122" y="37074"/>
                    <a:pt x="10514" y="40308"/>
                  </a:cubicBezTo>
                  <a:cubicBezTo>
                    <a:pt x="8563" y="41678"/>
                    <a:pt x="7111" y="42953"/>
                    <a:pt x="6346" y="44075"/>
                  </a:cubicBezTo>
                  <a:cubicBezTo>
                    <a:pt x="5937" y="44672"/>
                    <a:pt x="5723" y="45223"/>
                    <a:pt x="5723" y="45715"/>
                  </a:cubicBezTo>
                  <a:cubicBezTo>
                    <a:pt x="5723" y="45872"/>
                    <a:pt x="5745" y="46030"/>
                    <a:pt x="5794" y="46180"/>
                  </a:cubicBezTo>
                  <a:cubicBezTo>
                    <a:pt x="5959" y="46732"/>
                    <a:pt x="6443" y="47242"/>
                    <a:pt x="7190" y="47692"/>
                  </a:cubicBezTo>
                  <a:cubicBezTo>
                    <a:pt x="7936" y="48139"/>
                    <a:pt x="8942" y="48525"/>
                    <a:pt x="10128" y="48836"/>
                  </a:cubicBezTo>
                  <a:cubicBezTo>
                    <a:pt x="10465" y="48926"/>
                    <a:pt x="10818" y="49009"/>
                    <a:pt x="11186" y="49084"/>
                  </a:cubicBezTo>
                  <a:cubicBezTo>
                    <a:pt x="11358" y="49084"/>
                    <a:pt x="11531" y="49077"/>
                    <a:pt x="11707" y="49073"/>
                  </a:cubicBezTo>
                  <a:cubicBezTo>
                    <a:pt x="10585" y="48728"/>
                    <a:pt x="9632" y="48319"/>
                    <a:pt x="8905" y="47842"/>
                  </a:cubicBezTo>
                  <a:moveTo>
                    <a:pt x="10694" y="47842"/>
                  </a:moveTo>
                  <a:cubicBezTo>
                    <a:pt x="9820" y="47223"/>
                    <a:pt x="9272" y="46503"/>
                    <a:pt x="9193" y="45696"/>
                  </a:cubicBezTo>
                  <a:cubicBezTo>
                    <a:pt x="9186" y="45628"/>
                    <a:pt x="9182" y="45565"/>
                    <a:pt x="9182" y="45501"/>
                  </a:cubicBezTo>
                  <a:cubicBezTo>
                    <a:pt x="9186" y="44450"/>
                    <a:pt x="9985" y="43283"/>
                    <a:pt x="11373" y="42012"/>
                  </a:cubicBezTo>
                  <a:cubicBezTo>
                    <a:pt x="12762" y="40740"/>
                    <a:pt x="14750" y="39366"/>
                    <a:pt x="17159" y="37933"/>
                  </a:cubicBezTo>
                  <a:cubicBezTo>
                    <a:pt x="20915" y="35701"/>
                    <a:pt x="25695" y="33326"/>
                    <a:pt x="30824" y="30984"/>
                  </a:cubicBezTo>
                  <a:cubicBezTo>
                    <a:pt x="30745" y="30804"/>
                    <a:pt x="30666" y="30628"/>
                    <a:pt x="30591" y="30448"/>
                  </a:cubicBezTo>
                  <a:cubicBezTo>
                    <a:pt x="23425" y="33750"/>
                    <a:pt x="16761" y="37138"/>
                    <a:pt x="12461" y="40109"/>
                  </a:cubicBezTo>
                  <a:cubicBezTo>
                    <a:pt x="10462" y="41494"/>
                    <a:pt x="8972" y="42792"/>
                    <a:pt x="8184" y="43936"/>
                  </a:cubicBezTo>
                  <a:cubicBezTo>
                    <a:pt x="7764" y="44544"/>
                    <a:pt x="7546" y="45107"/>
                    <a:pt x="7550" y="45613"/>
                  </a:cubicBezTo>
                  <a:cubicBezTo>
                    <a:pt x="7550" y="45726"/>
                    <a:pt x="7558" y="45835"/>
                    <a:pt x="7580" y="45940"/>
                  </a:cubicBezTo>
                  <a:cubicBezTo>
                    <a:pt x="7704" y="46581"/>
                    <a:pt x="8203" y="47170"/>
                    <a:pt x="9002" y="47692"/>
                  </a:cubicBezTo>
                  <a:cubicBezTo>
                    <a:pt x="9801" y="48214"/>
                    <a:pt x="10901" y="48664"/>
                    <a:pt x="12206" y="49031"/>
                  </a:cubicBezTo>
                  <a:cubicBezTo>
                    <a:pt x="12229" y="49039"/>
                    <a:pt x="12255" y="49046"/>
                    <a:pt x="12278" y="49054"/>
                  </a:cubicBezTo>
                  <a:cubicBezTo>
                    <a:pt x="12525" y="49043"/>
                    <a:pt x="12769" y="49031"/>
                    <a:pt x="13017" y="49016"/>
                  </a:cubicBezTo>
                  <a:cubicBezTo>
                    <a:pt x="12101" y="48671"/>
                    <a:pt x="11317" y="48277"/>
                    <a:pt x="10694" y="47842"/>
                  </a:cubicBezTo>
                  <a:close/>
                  <a:moveTo>
                    <a:pt x="14352" y="48923"/>
                  </a:moveTo>
                  <a:cubicBezTo>
                    <a:pt x="13621" y="48593"/>
                    <a:pt x="12983" y="48225"/>
                    <a:pt x="12461" y="47827"/>
                  </a:cubicBezTo>
                  <a:cubicBezTo>
                    <a:pt x="11538" y="47114"/>
                    <a:pt x="10987" y="46293"/>
                    <a:pt x="10979" y="45377"/>
                  </a:cubicBezTo>
                  <a:lnTo>
                    <a:pt x="10979" y="45358"/>
                  </a:lnTo>
                  <a:cubicBezTo>
                    <a:pt x="10979" y="44492"/>
                    <a:pt x="11508" y="43550"/>
                    <a:pt x="12450" y="42548"/>
                  </a:cubicBezTo>
                  <a:cubicBezTo>
                    <a:pt x="13392" y="41543"/>
                    <a:pt x="14754" y="40469"/>
                    <a:pt x="16435" y="39351"/>
                  </a:cubicBezTo>
                  <a:cubicBezTo>
                    <a:pt x="19804" y="37111"/>
                    <a:pt x="24472" y="34688"/>
                    <a:pt x="29683" y="32271"/>
                  </a:cubicBezTo>
                  <a:cubicBezTo>
                    <a:pt x="30152" y="32054"/>
                    <a:pt x="30629" y="31836"/>
                    <a:pt x="31109" y="31618"/>
                  </a:cubicBezTo>
                  <a:cubicBezTo>
                    <a:pt x="31038" y="31461"/>
                    <a:pt x="30966" y="31303"/>
                    <a:pt x="30895" y="31146"/>
                  </a:cubicBezTo>
                  <a:cubicBezTo>
                    <a:pt x="24355" y="34132"/>
                    <a:pt x="18386" y="37171"/>
                    <a:pt x="14397" y="39892"/>
                  </a:cubicBezTo>
                  <a:cubicBezTo>
                    <a:pt x="12345" y="41291"/>
                    <a:pt x="10818" y="42608"/>
                    <a:pt x="10015" y="43779"/>
                  </a:cubicBezTo>
                  <a:cubicBezTo>
                    <a:pt x="9584" y="44402"/>
                    <a:pt x="9359" y="44979"/>
                    <a:pt x="9362" y="45501"/>
                  </a:cubicBezTo>
                  <a:cubicBezTo>
                    <a:pt x="9362" y="45561"/>
                    <a:pt x="9362" y="45617"/>
                    <a:pt x="9370" y="45677"/>
                  </a:cubicBezTo>
                  <a:cubicBezTo>
                    <a:pt x="9441" y="46413"/>
                    <a:pt x="9944" y="47092"/>
                    <a:pt x="10799" y="47696"/>
                  </a:cubicBezTo>
                  <a:cubicBezTo>
                    <a:pt x="11486" y="48184"/>
                    <a:pt x="12390" y="48615"/>
                    <a:pt x="13463" y="48990"/>
                  </a:cubicBezTo>
                  <a:cubicBezTo>
                    <a:pt x="13760" y="48971"/>
                    <a:pt x="14056" y="48949"/>
                    <a:pt x="14352" y="48923"/>
                  </a:cubicBezTo>
                  <a:moveTo>
                    <a:pt x="14716" y="49084"/>
                  </a:moveTo>
                  <a:cubicBezTo>
                    <a:pt x="14458" y="49107"/>
                    <a:pt x="14195" y="49129"/>
                    <a:pt x="13936" y="49148"/>
                  </a:cubicBezTo>
                  <a:cubicBezTo>
                    <a:pt x="14045" y="49182"/>
                    <a:pt x="14154" y="49215"/>
                    <a:pt x="14266" y="49249"/>
                  </a:cubicBezTo>
                  <a:cubicBezTo>
                    <a:pt x="14529" y="49242"/>
                    <a:pt x="14795" y="49234"/>
                    <a:pt x="15062" y="49223"/>
                  </a:cubicBezTo>
                  <a:cubicBezTo>
                    <a:pt x="14945" y="49178"/>
                    <a:pt x="14833" y="49133"/>
                    <a:pt x="14716" y="49084"/>
                  </a:cubicBezTo>
                  <a:moveTo>
                    <a:pt x="16420" y="49152"/>
                  </a:moveTo>
                  <a:cubicBezTo>
                    <a:pt x="16281" y="49088"/>
                    <a:pt x="16146" y="49020"/>
                    <a:pt x="16011" y="48953"/>
                  </a:cubicBezTo>
                  <a:cubicBezTo>
                    <a:pt x="15707" y="48986"/>
                    <a:pt x="15399" y="49020"/>
                    <a:pt x="15095" y="49050"/>
                  </a:cubicBezTo>
                  <a:cubicBezTo>
                    <a:pt x="15227" y="49103"/>
                    <a:pt x="15362" y="49155"/>
                    <a:pt x="15501" y="49204"/>
                  </a:cubicBezTo>
                  <a:cubicBezTo>
                    <a:pt x="15804" y="49189"/>
                    <a:pt x="16112" y="49170"/>
                    <a:pt x="16420" y="49152"/>
                  </a:cubicBezTo>
                  <a:moveTo>
                    <a:pt x="16776" y="49313"/>
                  </a:moveTo>
                  <a:cubicBezTo>
                    <a:pt x="16506" y="49335"/>
                    <a:pt x="16232" y="49350"/>
                    <a:pt x="15962" y="49365"/>
                  </a:cubicBezTo>
                  <a:cubicBezTo>
                    <a:pt x="16075" y="49407"/>
                    <a:pt x="16191" y="49444"/>
                    <a:pt x="16307" y="49482"/>
                  </a:cubicBezTo>
                  <a:cubicBezTo>
                    <a:pt x="16322" y="49485"/>
                    <a:pt x="16337" y="49489"/>
                    <a:pt x="16352" y="49497"/>
                  </a:cubicBezTo>
                  <a:cubicBezTo>
                    <a:pt x="16626" y="49493"/>
                    <a:pt x="16900" y="49489"/>
                    <a:pt x="17178" y="49482"/>
                  </a:cubicBezTo>
                  <a:cubicBezTo>
                    <a:pt x="17043" y="49429"/>
                    <a:pt x="16908" y="49373"/>
                    <a:pt x="16776" y="49313"/>
                  </a:cubicBezTo>
                  <a:close/>
                  <a:moveTo>
                    <a:pt x="18067" y="49204"/>
                  </a:moveTo>
                  <a:cubicBezTo>
                    <a:pt x="17759" y="49234"/>
                    <a:pt x="17455" y="49260"/>
                    <a:pt x="17151" y="49287"/>
                  </a:cubicBezTo>
                  <a:cubicBezTo>
                    <a:pt x="17302" y="49347"/>
                    <a:pt x="17455" y="49410"/>
                    <a:pt x="17613" y="49470"/>
                  </a:cubicBezTo>
                  <a:cubicBezTo>
                    <a:pt x="17917" y="49459"/>
                    <a:pt x="18221" y="49448"/>
                    <a:pt x="18525" y="49433"/>
                  </a:cubicBezTo>
                  <a:cubicBezTo>
                    <a:pt x="18367" y="49358"/>
                    <a:pt x="18217" y="49279"/>
                    <a:pt x="18067" y="49204"/>
                  </a:cubicBezTo>
                  <a:close/>
                  <a:moveTo>
                    <a:pt x="19860" y="49347"/>
                  </a:moveTo>
                  <a:cubicBezTo>
                    <a:pt x="19692" y="49249"/>
                    <a:pt x="19530" y="49155"/>
                    <a:pt x="19369" y="49058"/>
                  </a:cubicBezTo>
                  <a:cubicBezTo>
                    <a:pt x="19039" y="49099"/>
                    <a:pt x="18709" y="49137"/>
                    <a:pt x="18378" y="49170"/>
                  </a:cubicBezTo>
                  <a:cubicBezTo>
                    <a:pt x="18543" y="49253"/>
                    <a:pt x="18709" y="49332"/>
                    <a:pt x="18881" y="49410"/>
                  </a:cubicBezTo>
                  <a:cubicBezTo>
                    <a:pt x="19208" y="49392"/>
                    <a:pt x="19534" y="49369"/>
                    <a:pt x="19860" y="49347"/>
                  </a:cubicBezTo>
                  <a:close/>
                  <a:moveTo>
                    <a:pt x="20157" y="49504"/>
                  </a:moveTo>
                  <a:cubicBezTo>
                    <a:pt x="19853" y="49531"/>
                    <a:pt x="19549" y="49553"/>
                    <a:pt x="19249" y="49576"/>
                  </a:cubicBezTo>
                  <a:cubicBezTo>
                    <a:pt x="19418" y="49647"/>
                    <a:pt x="19594" y="49718"/>
                    <a:pt x="19770" y="49789"/>
                  </a:cubicBezTo>
                  <a:cubicBezTo>
                    <a:pt x="20067" y="49786"/>
                    <a:pt x="20367" y="49774"/>
                    <a:pt x="20663" y="49763"/>
                  </a:cubicBezTo>
                  <a:cubicBezTo>
                    <a:pt x="20491" y="49681"/>
                    <a:pt x="20322" y="49594"/>
                    <a:pt x="20157" y="49504"/>
                  </a:cubicBezTo>
                  <a:moveTo>
                    <a:pt x="21977" y="49699"/>
                  </a:moveTo>
                  <a:cubicBezTo>
                    <a:pt x="21793" y="49594"/>
                    <a:pt x="21616" y="49489"/>
                    <a:pt x="21440" y="49380"/>
                  </a:cubicBezTo>
                  <a:cubicBezTo>
                    <a:pt x="21117" y="49418"/>
                    <a:pt x="20791" y="49448"/>
                    <a:pt x="20464" y="49478"/>
                  </a:cubicBezTo>
                  <a:cubicBezTo>
                    <a:pt x="20648" y="49572"/>
                    <a:pt x="20832" y="49662"/>
                    <a:pt x="21024" y="49752"/>
                  </a:cubicBezTo>
                  <a:cubicBezTo>
                    <a:pt x="21339" y="49737"/>
                    <a:pt x="21658" y="49718"/>
                    <a:pt x="21977" y="49699"/>
                  </a:cubicBezTo>
                  <a:close/>
                  <a:moveTo>
                    <a:pt x="22832" y="50153"/>
                  </a:moveTo>
                  <a:cubicBezTo>
                    <a:pt x="22641" y="50056"/>
                    <a:pt x="22453" y="49958"/>
                    <a:pt x="22273" y="49861"/>
                  </a:cubicBezTo>
                  <a:cubicBezTo>
                    <a:pt x="21977" y="49883"/>
                    <a:pt x="21680" y="49898"/>
                    <a:pt x="21384" y="49917"/>
                  </a:cubicBezTo>
                  <a:cubicBezTo>
                    <a:pt x="21575" y="50000"/>
                    <a:pt x="21766" y="50082"/>
                    <a:pt x="21965" y="50165"/>
                  </a:cubicBezTo>
                  <a:cubicBezTo>
                    <a:pt x="22254" y="50161"/>
                    <a:pt x="22543" y="50157"/>
                    <a:pt x="22832" y="50153"/>
                  </a:cubicBezTo>
                  <a:close/>
                  <a:moveTo>
                    <a:pt x="23181" y="50322"/>
                  </a:moveTo>
                  <a:cubicBezTo>
                    <a:pt x="22926" y="50330"/>
                    <a:pt x="22667" y="50333"/>
                    <a:pt x="22408" y="50337"/>
                  </a:cubicBezTo>
                  <a:cubicBezTo>
                    <a:pt x="22532" y="50386"/>
                    <a:pt x="22659" y="50435"/>
                    <a:pt x="22783" y="50480"/>
                  </a:cubicBezTo>
                  <a:cubicBezTo>
                    <a:pt x="22843" y="50502"/>
                    <a:pt x="22903" y="50525"/>
                    <a:pt x="22960" y="50544"/>
                  </a:cubicBezTo>
                  <a:cubicBezTo>
                    <a:pt x="23211" y="50555"/>
                    <a:pt x="23462" y="50562"/>
                    <a:pt x="23714" y="50566"/>
                  </a:cubicBezTo>
                  <a:cubicBezTo>
                    <a:pt x="23534" y="50487"/>
                    <a:pt x="23357" y="50405"/>
                    <a:pt x="23181" y="50322"/>
                  </a:cubicBezTo>
                  <a:moveTo>
                    <a:pt x="24408" y="50270"/>
                  </a:moveTo>
                  <a:cubicBezTo>
                    <a:pt x="24119" y="50285"/>
                    <a:pt x="23834" y="50300"/>
                    <a:pt x="23545" y="50311"/>
                  </a:cubicBezTo>
                  <a:cubicBezTo>
                    <a:pt x="23744" y="50401"/>
                    <a:pt x="23943" y="50487"/>
                    <a:pt x="24145" y="50574"/>
                  </a:cubicBezTo>
                  <a:cubicBezTo>
                    <a:pt x="24318" y="50574"/>
                    <a:pt x="24494" y="50577"/>
                    <a:pt x="24667" y="50577"/>
                  </a:cubicBezTo>
                  <a:lnTo>
                    <a:pt x="24667" y="50577"/>
                  </a:lnTo>
                  <a:lnTo>
                    <a:pt x="24678" y="50577"/>
                  </a:lnTo>
                  <a:cubicBezTo>
                    <a:pt x="24779" y="50577"/>
                    <a:pt x="24881" y="50577"/>
                    <a:pt x="24982" y="50574"/>
                  </a:cubicBezTo>
                  <a:cubicBezTo>
                    <a:pt x="24787" y="50476"/>
                    <a:pt x="24595" y="50375"/>
                    <a:pt x="24408" y="50270"/>
                  </a:cubicBezTo>
                  <a:moveTo>
                    <a:pt x="26231" y="50547"/>
                  </a:moveTo>
                  <a:cubicBezTo>
                    <a:pt x="26025" y="50431"/>
                    <a:pt x="25826" y="50307"/>
                    <a:pt x="25631" y="50183"/>
                  </a:cubicBezTo>
                  <a:cubicBezTo>
                    <a:pt x="25327" y="50210"/>
                    <a:pt x="25019" y="50232"/>
                    <a:pt x="24712" y="50251"/>
                  </a:cubicBezTo>
                  <a:cubicBezTo>
                    <a:pt x="24914" y="50360"/>
                    <a:pt x="25124" y="50465"/>
                    <a:pt x="25338" y="50570"/>
                  </a:cubicBezTo>
                  <a:cubicBezTo>
                    <a:pt x="25635" y="50566"/>
                    <a:pt x="25935" y="50559"/>
                    <a:pt x="26231" y="50547"/>
                  </a:cubicBezTo>
                  <a:close/>
                  <a:moveTo>
                    <a:pt x="26520" y="50716"/>
                  </a:moveTo>
                  <a:cubicBezTo>
                    <a:pt x="26246" y="50727"/>
                    <a:pt x="25969" y="50735"/>
                    <a:pt x="25691" y="50742"/>
                  </a:cubicBezTo>
                  <a:cubicBezTo>
                    <a:pt x="25882" y="50832"/>
                    <a:pt x="26078" y="50922"/>
                    <a:pt x="26276" y="51009"/>
                  </a:cubicBezTo>
                  <a:cubicBezTo>
                    <a:pt x="26547" y="51016"/>
                    <a:pt x="26817" y="51020"/>
                    <a:pt x="27087" y="51024"/>
                  </a:cubicBezTo>
                  <a:cubicBezTo>
                    <a:pt x="26895" y="50922"/>
                    <a:pt x="26708" y="50821"/>
                    <a:pt x="26520" y="50716"/>
                  </a:cubicBezTo>
                  <a:moveTo>
                    <a:pt x="28306" y="51020"/>
                  </a:moveTo>
                  <a:cubicBezTo>
                    <a:pt x="28104" y="50896"/>
                    <a:pt x="27905" y="50776"/>
                    <a:pt x="27713" y="50649"/>
                  </a:cubicBezTo>
                  <a:cubicBezTo>
                    <a:pt x="27417" y="50671"/>
                    <a:pt x="27121" y="50686"/>
                    <a:pt x="26824" y="50701"/>
                  </a:cubicBezTo>
                  <a:cubicBezTo>
                    <a:pt x="27027" y="50810"/>
                    <a:pt x="27229" y="50919"/>
                    <a:pt x="27439" y="51024"/>
                  </a:cubicBezTo>
                  <a:cubicBezTo>
                    <a:pt x="27462" y="51024"/>
                    <a:pt x="27485" y="51024"/>
                    <a:pt x="27507" y="51024"/>
                  </a:cubicBezTo>
                  <a:lnTo>
                    <a:pt x="27511" y="51024"/>
                  </a:lnTo>
                  <a:cubicBezTo>
                    <a:pt x="27777" y="51024"/>
                    <a:pt x="28040" y="51024"/>
                    <a:pt x="28306" y="51020"/>
                  </a:cubicBezTo>
                  <a:moveTo>
                    <a:pt x="29154" y="51500"/>
                  </a:moveTo>
                  <a:cubicBezTo>
                    <a:pt x="28963" y="51399"/>
                    <a:pt x="28775" y="51294"/>
                    <a:pt x="28591" y="51185"/>
                  </a:cubicBezTo>
                  <a:cubicBezTo>
                    <a:pt x="28325" y="51193"/>
                    <a:pt x="28055" y="51196"/>
                    <a:pt x="27788" y="51200"/>
                  </a:cubicBezTo>
                  <a:cubicBezTo>
                    <a:pt x="27980" y="51290"/>
                    <a:pt x="28171" y="51384"/>
                    <a:pt x="28366" y="51474"/>
                  </a:cubicBezTo>
                  <a:cubicBezTo>
                    <a:pt x="28629" y="51485"/>
                    <a:pt x="28892" y="51493"/>
                    <a:pt x="29154" y="51500"/>
                  </a:cubicBezTo>
                  <a:moveTo>
                    <a:pt x="29492" y="51680"/>
                  </a:moveTo>
                  <a:cubicBezTo>
                    <a:pt x="29255" y="51677"/>
                    <a:pt x="29023" y="51669"/>
                    <a:pt x="28790" y="51662"/>
                  </a:cubicBezTo>
                  <a:cubicBezTo>
                    <a:pt x="28862" y="51695"/>
                    <a:pt x="28940" y="51729"/>
                    <a:pt x="29015" y="51759"/>
                  </a:cubicBezTo>
                  <a:cubicBezTo>
                    <a:pt x="29113" y="51804"/>
                    <a:pt x="29214" y="51845"/>
                    <a:pt x="29315" y="51887"/>
                  </a:cubicBezTo>
                  <a:cubicBezTo>
                    <a:pt x="29548" y="51909"/>
                    <a:pt x="29777" y="51928"/>
                    <a:pt x="30006" y="51943"/>
                  </a:cubicBezTo>
                  <a:cubicBezTo>
                    <a:pt x="29833" y="51857"/>
                    <a:pt x="29661" y="51770"/>
                    <a:pt x="29492" y="51680"/>
                  </a:cubicBezTo>
                  <a:moveTo>
                    <a:pt x="31184" y="52014"/>
                  </a:moveTo>
                  <a:cubicBezTo>
                    <a:pt x="30993" y="51909"/>
                    <a:pt x="30805" y="51800"/>
                    <a:pt x="30621" y="51688"/>
                  </a:cubicBezTo>
                  <a:cubicBezTo>
                    <a:pt x="30516" y="51688"/>
                    <a:pt x="30415" y="51688"/>
                    <a:pt x="30314" y="51688"/>
                  </a:cubicBezTo>
                  <a:cubicBezTo>
                    <a:pt x="30156" y="51688"/>
                    <a:pt x="29998" y="51688"/>
                    <a:pt x="29845" y="51688"/>
                  </a:cubicBezTo>
                  <a:cubicBezTo>
                    <a:pt x="30032" y="51785"/>
                    <a:pt x="30227" y="51879"/>
                    <a:pt x="30422" y="51973"/>
                  </a:cubicBezTo>
                  <a:cubicBezTo>
                    <a:pt x="30677" y="51988"/>
                    <a:pt x="30929" y="52003"/>
                    <a:pt x="31184" y="52014"/>
                  </a:cubicBezTo>
                  <a:moveTo>
                    <a:pt x="31514" y="52198"/>
                  </a:moveTo>
                  <a:cubicBezTo>
                    <a:pt x="31289" y="52191"/>
                    <a:pt x="31064" y="52179"/>
                    <a:pt x="30839" y="52168"/>
                  </a:cubicBezTo>
                  <a:cubicBezTo>
                    <a:pt x="30895" y="52194"/>
                    <a:pt x="30951" y="52221"/>
                    <a:pt x="31008" y="52243"/>
                  </a:cubicBezTo>
                  <a:cubicBezTo>
                    <a:pt x="31124" y="52299"/>
                    <a:pt x="31244" y="52352"/>
                    <a:pt x="31364" y="52405"/>
                  </a:cubicBezTo>
                  <a:cubicBezTo>
                    <a:pt x="31585" y="52427"/>
                    <a:pt x="31807" y="52450"/>
                    <a:pt x="32028" y="52472"/>
                  </a:cubicBezTo>
                  <a:cubicBezTo>
                    <a:pt x="31856" y="52382"/>
                    <a:pt x="31683" y="52292"/>
                    <a:pt x="31514" y="52198"/>
                  </a:cubicBezTo>
                  <a:close/>
                  <a:moveTo>
                    <a:pt x="33184" y="52566"/>
                  </a:moveTo>
                  <a:cubicBezTo>
                    <a:pt x="32992" y="52453"/>
                    <a:pt x="32805" y="52284"/>
                    <a:pt x="32621" y="52224"/>
                  </a:cubicBezTo>
                  <a:cubicBezTo>
                    <a:pt x="32370" y="52224"/>
                    <a:pt x="32118" y="52217"/>
                    <a:pt x="31863" y="52209"/>
                  </a:cubicBezTo>
                  <a:cubicBezTo>
                    <a:pt x="32054" y="52311"/>
                    <a:pt x="32246" y="52412"/>
                    <a:pt x="32445" y="52510"/>
                  </a:cubicBezTo>
                  <a:cubicBezTo>
                    <a:pt x="32689" y="52528"/>
                    <a:pt x="32936" y="52547"/>
                    <a:pt x="33184" y="52566"/>
                  </a:cubicBezTo>
                  <a:close/>
                  <a:moveTo>
                    <a:pt x="33510" y="52753"/>
                  </a:moveTo>
                  <a:cubicBezTo>
                    <a:pt x="33289" y="52738"/>
                    <a:pt x="33071" y="52723"/>
                    <a:pt x="32850" y="52708"/>
                  </a:cubicBezTo>
                  <a:cubicBezTo>
                    <a:pt x="33022" y="52791"/>
                    <a:pt x="33199" y="52874"/>
                    <a:pt x="33375" y="52956"/>
                  </a:cubicBezTo>
                  <a:cubicBezTo>
                    <a:pt x="33589" y="52982"/>
                    <a:pt x="33807" y="53009"/>
                    <a:pt x="34021" y="53035"/>
                  </a:cubicBezTo>
                  <a:cubicBezTo>
                    <a:pt x="33848" y="52941"/>
                    <a:pt x="33679" y="52847"/>
                    <a:pt x="33510" y="52753"/>
                  </a:cubicBezTo>
                  <a:close/>
                  <a:moveTo>
                    <a:pt x="35146" y="53147"/>
                  </a:moveTo>
                  <a:cubicBezTo>
                    <a:pt x="34959" y="53035"/>
                    <a:pt x="34771" y="52919"/>
                    <a:pt x="34587" y="52798"/>
                  </a:cubicBezTo>
                  <a:cubicBezTo>
                    <a:pt x="34343" y="52791"/>
                    <a:pt x="34099" y="52783"/>
                    <a:pt x="33855" y="52768"/>
                  </a:cubicBezTo>
                  <a:cubicBezTo>
                    <a:pt x="33919" y="52806"/>
                    <a:pt x="33983" y="52840"/>
                    <a:pt x="34043" y="52874"/>
                  </a:cubicBezTo>
                  <a:cubicBezTo>
                    <a:pt x="34174" y="52941"/>
                    <a:pt x="34302" y="53012"/>
                    <a:pt x="34433" y="53080"/>
                  </a:cubicBezTo>
                  <a:cubicBezTo>
                    <a:pt x="34670" y="53102"/>
                    <a:pt x="34910" y="53129"/>
                    <a:pt x="35146" y="53147"/>
                  </a:cubicBezTo>
                  <a:moveTo>
                    <a:pt x="35469" y="53339"/>
                  </a:moveTo>
                  <a:cubicBezTo>
                    <a:pt x="35259" y="53324"/>
                    <a:pt x="35045" y="53305"/>
                    <a:pt x="34831" y="53283"/>
                  </a:cubicBezTo>
                  <a:cubicBezTo>
                    <a:pt x="35004" y="53369"/>
                    <a:pt x="35176" y="53455"/>
                    <a:pt x="35352" y="53538"/>
                  </a:cubicBezTo>
                  <a:cubicBezTo>
                    <a:pt x="35559" y="53571"/>
                    <a:pt x="35769" y="53601"/>
                    <a:pt x="35975" y="53631"/>
                  </a:cubicBezTo>
                  <a:cubicBezTo>
                    <a:pt x="35806" y="53534"/>
                    <a:pt x="35638" y="53436"/>
                    <a:pt x="35469" y="53339"/>
                  </a:cubicBezTo>
                  <a:moveTo>
                    <a:pt x="37075" y="53763"/>
                  </a:moveTo>
                  <a:cubicBezTo>
                    <a:pt x="36887" y="53646"/>
                    <a:pt x="36699" y="53526"/>
                    <a:pt x="36519" y="53406"/>
                  </a:cubicBezTo>
                  <a:cubicBezTo>
                    <a:pt x="36283" y="53395"/>
                    <a:pt x="36050" y="53380"/>
                    <a:pt x="35814" y="53365"/>
                  </a:cubicBezTo>
                  <a:cubicBezTo>
                    <a:pt x="36002" y="53474"/>
                    <a:pt x="36189" y="53579"/>
                    <a:pt x="36384" y="53684"/>
                  </a:cubicBezTo>
                  <a:cubicBezTo>
                    <a:pt x="36613" y="53714"/>
                    <a:pt x="36846" y="53740"/>
                    <a:pt x="37075" y="53763"/>
                  </a:cubicBezTo>
                  <a:close/>
                  <a:moveTo>
                    <a:pt x="37394" y="53962"/>
                  </a:moveTo>
                  <a:cubicBezTo>
                    <a:pt x="37187" y="53939"/>
                    <a:pt x="36985" y="53917"/>
                    <a:pt x="36778" y="53894"/>
                  </a:cubicBezTo>
                  <a:cubicBezTo>
                    <a:pt x="36947" y="53984"/>
                    <a:pt x="37116" y="54070"/>
                    <a:pt x="37289" y="54157"/>
                  </a:cubicBezTo>
                  <a:cubicBezTo>
                    <a:pt x="37491" y="54194"/>
                    <a:pt x="37690" y="54228"/>
                    <a:pt x="37893" y="54258"/>
                  </a:cubicBezTo>
                  <a:cubicBezTo>
                    <a:pt x="37724" y="54160"/>
                    <a:pt x="37559" y="54059"/>
                    <a:pt x="37394" y="53962"/>
                  </a:cubicBezTo>
                  <a:close/>
                  <a:moveTo>
                    <a:pt x="38962" y="54412"/>
                  </a:moveTo>
                  <a:cubicBezTo>
                    <a:pt x="38778" y="54292"/>
                    <a:pt x="38594" y="54172"/>
                    <a:pt x="38414" y="54048"/>
                  </a:cubicBezTo>
                  <a:cubicBezTo>
                    <a:pt x="38185" y="54033"/>
                    <a:pt x="37960" y="54014"/>
                    <a:pt x="37731" y="53992"/>
                  </a:cubicBezTo>
                  <a:cubicBezTo>
                    <a:pt x="37919" y="54104"/>
                    <a:pt x="38106" y="54213"/>
                    <a:pt x="38294" y="54322"/>
                  </a:cubicBezTo>
                  <a:cubicBezTo>
                    <a:pt x="38519" y="54352"/>
                    <a:pt x="38741" y="54386"/>
                    <a:pt x="38962" y="54412"/>
                  </a:cubicBezTo>
                  <a:close/>
                  <a:moveTo>
                    <a:pt x="39277" y="54614"/>
                  </a:moveTo>
                  <a:cubicBezTo>
                    <a:pt x="39078" y="54588"/>
                    <a:pt x="38883" y="54566"/>
                    <a:pt x="38684" y="54536"/>
                  </a:cubicBezTo>
                  <a:cubicBezTo>
                    <a:pt x="38853" y="54629"/>
                    <a:pt x="39018" y="54720"/>
                    <a:pt x="39191" y="54806"/>
                  </a:cubicBezTo>
                  <a:cubicBezTo>
                    <a:pt x="39382" y="54847"/>
                    <a:pt x="39574" y="54881"/>
                    <a:pt x="39769" y="54918"/>
                  </a:cubicBezTo>
                  <a:cubicBezTo>
                    <a:pt x="39604" y="54817"/>
                    <a:pt x="39438" y="54716"/>
                    <a:pt x="39277" y="54614"/>
                  </a:cubicBezTo>
                  <a:close/>
                  <a:moveTo>
                    <a:pt x="40271" y="54723"/>
                  </a:moveTo>
                  <a:cubicBezTo>
                    <a:pt x="40054" y="54701"/>
                    <a:pt x="39832" y="54678"/>
                    <a:pt x="39615" y="54652"/>
                  </a:cubicBezTo>
                  <a:cubicBezTo>
                    <a:pt x="39799" y="54765"/>
                    <a:pt x="39982" y="54877"/>
                    <a:pt x="40170" y="54986"/>
                  </a:cubicBezTo>
                  <a:cubicBezTo>
                    <a:pt x="40384" y="55023"/>
                    <a:pt x="40598" y="55061"/>
                    <a:pt x="40815" y="55091"/>
                  </a:cubicBezTo>
                  <a:cubicBezTo>
                    <a:pt x="40632" y="54971"/>
                    <a:pt x="40451" y="54847"/>
                    <a:pt x="40271" y="54723"/>
                  </a:cubicBezTo>
                  <a:moveTo>
                    <a:pt x="41840" y="55234"/>
                  </a:moveTo>
                  <a:cubicBezTo>
                    <a:pt x="41645" y="55095"/>
                    <a:pt x="41453" y="54948"/>
                    <a:pt x="41266" y="54802"/>
                  </a:cubicBezTo>
                  <a:cubicBezTo>
                    <a:pt x="41033" y="54787"/>
                    <a:pt x="40797" y="54768"/>
                    <a:pt x="40560" y="54750"/>
                  </a:cubicBezTo>
                  <a:cubicBezTo>
                    <a:pt x="40752" y="54881"/>
                    <a:pt x="40947" y="55012"/>
                    <a:pt x="41146" y="55143"/>
                  </a:cubicBezTo>
                  <a:cubicBezTo>
                    <a:pt x="41378" y="55174"/>
                    <a:pt x="41607" y="55207"/>
                    <a:pt x="41840" y="55234"/>
                  </a:cubicBezTo>
                  <a:moveTo>
                    <a:pt x="42099" y="55425"/>
                  </a:moveTo>
                  <a:cubicBezTo>
                    <a:pt x="41885" y="55399"/>
                    <a:pt x="41675" y="55372"/>
                    <a:pt x="41461" y="55342"/>
                  </a:cubicBezTo>
                  <a:cubicBezTo>
                    <a:pt x="41641" y="55459"/>
                    <a:pt x="41821" y="55571"/>
                    <a:pt x="42009" y="55684"/>
                  </a:cubicBezTo>
                  <a:cubicBezTo>
                    <a:pt x="42215" y="55725"/>
                    <a:pt x="42421" y="55763"/>
                    <a:pt x="42631" y="55800"/>
                  </a:cubicBezTo>
                  <a:cubicBezTo>
                    <a:pt x="42451" y="55676"/>
                    <a:pt x="42275" y="55552"/>
                    <a:pt x="42099" y="55425"/>
                  </a:cubicBezTo>
                  <a:close/>
                  <a:moveTo>
                    <a:pt x="43637" y="55961"/>
                  </a:moveTo>
                  <a:cubicBezTo>
                    <a:pt x="43446" y="55819"/>
                    <a:pt x="43258" y="55673"/>
                    <a:pt x="43074" y="55526"/>
                  </a:cubicBezTo>
                  <a:cubicBezTo>
                    <a:pt x="42845" y="55507"/>
                    <a:pt x="42616" y="55481"/>
                    <a:pt x="42384" y="55459"/>
                  </a:cubicBezTo>
                  <a:cubicBezTo>
                    <a:pt x="42575" y="55594"/>
                    <a:pt x="42766" y="55725"/>
                    <a:pt x="42962" y="55856"/>
                  </a:cubicBezTo>
                  <a:cubicBezTo>
                    <a:pt x="43187" y="55894"/>
                    <a:pt x="43412" y="55931"/>
                    <a:pt x="43637" y="55961"/>
                  </a:cubicBezTo>
                  <a:moveTo>
                    <a:pt x="43892" y="56157"/>
                  </a:moveTo>
                  <a:cubicBezTo>
                    <a:pt x="43686" y="56127"/>
                    <a:pt x="43479" y="56096"/>
                    <a:pt x="43273" y="56063"/>
                  </a:cubicBezTo>
                  <a:cubicBezTo>
                    <a:pt x="43449" y="56179"/>
                    <a:pt x="43626" y="56292"/>
                    <a:pt x="43802" y="56404"/>
                  </a:cubicBezTo>
                  <a:cubicBezTo>
                    <a:pt x="44005" y="56449"/>
                    <a:pt x="44211" y="56490"/>
                    <a:pt x="44410" y="56532"/>
                  </a:cubicBezTo>
                  <a:cubicBezTo>
                    <a:pt x="44237" y="56408"/>
                    <a:pt x="44065" y="56280"/>
                    <a:pt x="43892" y="56157"/>
                  </a:cubicBezTo>
                  <a:moveTo>
                    <a:pt x="45400" y="56712"/>
                  </a:moveTo>
                  <a:cubicBezTo>
                    <a:pt x="45213" y="56569"/>
                    <a:pt x="45029" y="56423"/>
                    <a:pt x="44849" y="56277"/>
                  </a:cubicBezTo>
                  <a:cubicBezTo>
                    <a:pt x="44627" y="56250"/>
                    <a:pt x="44402" y="56224"/>
                    <a:pt x="44177" y="56194"/>
                  </a:cubicBezTo>
                  <a:cubicBezTo>
                    <a:pt x="44365" y="56329"/>
                    <a:pt x="44552" y="56464"/>
                    <a:pt x="44740" y="56596"/>
                  </a:cubicBezTo>
                  <a:cubicBezTo>
                    <a:pt x="44961" y="56637"/>
                    <a:pt x="45183" y="56678"/>
                    <a:pt x="45400" y="56712"/>
                  </a:cubicBezTo>
                  <a:moveTo>
                    <a:pt x="45656" y="56911"/>
                  </a:moveTo>
                  <a:cubicBezTo>
                    <a:pt x="45453" y="56877"/>
                    <a:pt x="45250" y="56843"/>
                    <a:pt x="45048" y="56806"/>
                  </a:cubicBezTo>
                  <a:cubicBezTo>
                    <a:pt x="45220" y="56922"/>
                    <a:pt x="45393" y="57034"/>
                    <a:pt x="45565" y="57151"/>
                  </a:cubicBezTo>
                  <a:cubicBezTo>
                    <a:pt x="45764" y="57196"/>
                    <a:pt x="45963" y="57241"/>
                    <a:pt x="46162" y="57286"/>
                  </a:cubicBezTo>
                  <a:cubicBezTo>
                    <a:pt x="45993" y="57162"/>
                    <a:pt x="45824" y="57034"/>
                    <a:pt x="45656" y="56911"/>
                  </a:cubicBezTo>
                  <a:moveTo>
                    <a:pt x="47138" y="57488"/>
                  </a:moveTo>
                  <a:cubicBezTo>
                    <a:pt x="46954" y="57342"/>
                    <a:pt x="46777" y="57196"/>
                    <a:pt x="46597" y="57050"/>
                  </a:cubicBezTo>
                  <a:cubicBezTo>
                    <a:pt x="46380" y="57019"/>
                    <a:pt x="46162" y="56989"/>
                    <a:pt x="45941" y="56956"/>
                  </a:cubicBezTo>
                  <a:cubicBezTo>
                    <a:pt x="46121" y="57091"/>
                    <a:pt x="46305" y="57226"/>
                    <a:pt x="46492" y="57357"/>
                  </a:cubicBezTo>
                  <a:cubicBezTo>
                    <a:pt x="46706" y="57402"/>
                    <a:pt x="46924" y="57447"/>
                    <a:pt x="47138" y="57488"/>
                  </a:cubicBezTo>
                  <a:close/>
                  <a:moveTo>
                    <a:pt x="47393" y="57687"/>
                  </a:moveTo>
                  <a:cubicBezTo>
                    <a:pt x="47194" y="57650"/>
                    <a:pt x="46995" y="57612"/>
                    <a:pt x="46796" y="57571"/>
                  </a:cubicBezTo>
                  <a:cubicBezTo>
                    <a:pt x="46965" y="57687"/>
                    <a:pt x="47134" y="57804"/>
                    <a:pt x="47303" y="57916"/>
                  </a:cubicBezTo>
                  <a:cubicBezTo>
                    <a:pt x="47498" y="57969"/>
                    <a:pt x="47693" y="58018"/>
                    <a:pt x="47888" y="58063"/>
                  </a:cubicBezTo>
                  <a:cubicBezTo>
                    <a:pt x="47719" y="57939"/>
                    <a:pt x="47554" y="57815"/>
                    <a:pt x="47393" y="57687"/>
                  </a:cubicBezTo>
                  <a:moveTo>
                    <a:pt x="48852" y="58284"/>
                  </a:moveTo>
                  <a:cubicBezTo>
                    <a:pt x="48672" y="58138"/>
                    <a:pt x="48496" y="57991"/>
                    <a:pt x="48323" y="57845"/>
                  </a:cubicBezTo>
                  <a:cubicBezTo>
                    <a:pt x="48109" y="57811"/>
                    <a:pt x="47892" y="57777"/>
                    <a:pt x="47674" y="57736"/>
                  </a:cubicBezTo>
                  <a:cubicBezTo>
                    <a:pt x="47854" y="57875"/>
                    <a:pt x="48034" y="58006"/>
                    <a:pt x="48214" y="58141"/>
                  </a:cubicBezTo>
                  <a:cubicBezTo>
                    <a:pt x="48428" y="58190"/>
                    <a:pt x="48638" y="58239"/>
                    <a:pt x="48852" y="58284"/>
                  </a:cubicBezTo>
                  <a:close/>
                  <a:moveTo>
                    <a:pt x="49107" y="58487"/>
                  </a:moveTo>
                  <a:cubicBezTo>
                    <a:pt x="48912" y="58445"/>
                    <a:pt x="48717" y="58404"/>
                    <a:pt x="48522" y="58359"/>
                  </a:cubicBezTo>
                  <a:cubicBezTo>
                    <a:pt x="48683" y="58479"/>
                    <a:pt x="48849" y="58592"/>
                    <a:pt x="49017" y="58708"/>
                  </a:cubicBezTo>
                  <a:cubicBezTo>
                    <a:pt x="49209" y="58760"/>
                    <a:pt x="49400" y="58813"/>
                    <a:pt x="49591" y="58862"/>
                  </a:cubicBezTo>
                  <a:cubicBezTo>
                    <a:pt x="49430" y="58738"/>
                    <a:pt x="49265" y="58614"/>
                    <a:pt x="49107" y="58487"/>
                  </a:cubicBezTo>
                  <a:close/>
                  <a:moveTo>
                    <a:pt x="50548" y="59102"/>
                  </a:moveTo>
                  <a:cubicBezTo>
                    <a:pt x="50372" y="58956"/>
                    <a:pt x="50199" y="58809"/>
                    <a:pt x="49970" y="58663"/>
                  </a:cubicBezTo>
                  <a:cubicBezTo>
                    <a:pt x="49817" y="58625"/>
                    <a:pt x="49603" y="58584"/>
                    <a:pt x="49389" y="58543"/>
                  </a:cubicBezTo>
                  <a:cubicBezTo>
                    <a:pt x="49565" y="58678"/>
                    <a:pt x="49741" y="58813"/>
                    <a:pt x="49922" y="58948"/>
                  </a:cubicBezTo>
                  <a:cubicBezTo>
                    <a:pt x="50128" y="59001"/>
                    <a:pt x="50338" y="59053"/>
                    <a:pt x="50548" y="59102"/>
                  </a:cubicBezTo>
                  <a:moveTo>
                    <a:pt x="50803" y="59308"/>
                  </a:moveTo>
                  <a:cubicBezTo>
                    <a:pt x="50608" y="59263"/>
                    <a:pt x="50417" y="59218"/>
                    <a:pt x="50226" y="59169"/>
                  </a:cubicBezTo>
                  <a:cubicBezTo>
                    <a:pt x="50383" y="59289"/>
                    <a:pt x="50548" y="59406"/>
                    <a:pt x="50713" y="59518"/>
                  </a:cubicBezTo>
                  <a:cubicBezTo>
                    <a:pt x="50901" y="59578"/>
                    <a:pt x="51092" y="59631"/>
                    <a:pt x="51280" y="59683"/>
                  </a:cubicBezTo>
                  <a:cubicBezTo>
                    <a:pt x="51118" y="59560"/>
                    <a:pt x="50961" y="59432"/>
                    <a:pt x="50803" y="59308"/>
                  </a:cubicBezTo>
                  <a:moveTo>
                    <a:pt x="52229" y="59939"/>
                  </a:moveTo>
                  <a:cubicBezTo>
                    <a:pt x="52056" y="59792"/>
                    <a:pt x="51884" y="59646"/>
                    <a:pt x="51715" y="59500"/>
                  </a:cubicBezTo>
                  <a:cubicBezTo>
                    <a:pt x="51505" y="59458"/>
                    <a:pt x="51295" y="59413"/>
                    <a:pt x="51085" y="59368"/>
                  </a:cubicBezTo>
                  <a:cubicBezTo>
                    <a:pt x="51257" y="59507"/>
                    <a:pt x="51430" y="59642"/>
                    <a:pt x="51606" y="59773"/>
                  </a:cubicBezTo>
                  <a:cubicBezTo>
                    <a:pt x="51816" y="59830"/>
                    <a:pt x="52023" y="59886"/>
                    <a:pt x="52229" y="59939"/>
                  </a:cubicBezTo>
                  <a:moveTo>
                    <a:pt x="52484" y="60149"/>
                  </a:moveTo>
                  <a:cubicBezTo>
                    <a:pt x="52293" y="60100"/>
                    <a:pt x="52102" y="60051"/>
                    <a:pt x="51910" y="60002"/>
                  </a:cubicBezTo>
                  <a:cubicBezTo>
                    <a:pt x="52071" y="60119"/>
                    <a:pt x="52229" y="60239"/>
                    <a:pt x="52390" y="60351"/>
                  </a:cubicBezTo>
                  <a:cubicBezTo>
                    <a:pt x="52578" y="60411"/>
                    <a:pt x="52766" y="60471"/>
                    <a:pt x="52953" y="60528"/>
                  </a:cubicBezTo>
                  <a:cubicBezTo>
                    <a:pt x="52796" y="60400"/>
                    <a:pt x="52638" y="60272"/>
                    <a:pt x="52484" y="60149"/>
                  </a:cubicBezTo>
                  <a:close/>
                  <a:moveTo>
                    <a:pt x="53895" y="60794"/>
                  </a:moveTo>
                  <a:cubicBezTo>
                    <a:pt x="53726" y="60648"/>
                    <a:pt x="53557" y="60505"/>
                    <a:pt x="53388" y="60355"/>
                  </a:cubicBezTo>
                  <a:cubicBezTo>
                    <a:pt x="53182" y="60310"/>
                    <a:pt x="52972" y="60265"/>
                    <a:pt x="52766" y="60216"/>
                  </a:cubicBezTo>
                  <a:cubicBezTo>
                    <a:pt x="52934" y="60351"/>
                    <a:pt x="53107" y="60486"/>
                    <a:pt x="53280" y="60621"/>
                  </a:cubicBezTo>
                  <a:cubicBezTo>
                    <a:pt x="53486" y="60681"/>
                    <a:pt x="53692" y="60738"/>
                    <a:pt x="53895" y="60794"/>
                  </a:cubicBezTo>
                  <a:moveTo>
                    <a:pt x="54150" y="61004"/>
                  </a:moveTo>
                  <a:cubicBezTo>
                    <a:pt x="53959" y="60955"/>
                    <a:pt x="53771" y="60907"/>
                    <a:pt x="53584" y="60854"/>
                  </a:cubicBezTo>
                  <a:cubicBezTo>
                    <a:pt x="53741" y="60970"/>
                    <a:pt x="53899" y="61087"/>
                    <a:pt x="54056" y="61203"/>
                  </a:cubicBezTo>
                  <a:cubicBezTo>
                    <a:pt x="54244" y="61267"/>
                    <a:pt x="54432" y="61327"/>
                    <a:pt x="54615" y="61387"/>
                  </a:cubicBezTo>
                  <a:cubicBezTo>
                    <a:pt x="54458" y="61259"/>
                    <a:pt x="54304" y="61132"/>
                    <a:pt x="54150" y="61004"/>
                  </a:cubicBezTo>
                  <a:close/>
                  <a:moveTo>
                    <a:pt x="55553" y="61668"/>
                  </a:moveTo>
                  <a:cubicBezTo>
                    <a:pt x="55385" y="61522"/>
                    <a:pt x="55216" y="61376"/>
                    <a:pt x="55051" y="61229"/>
                  </a:cubicBezTo>
                  <a:cubicBezTo>
                    <a:pt x="54908" y="61195"/>
                    <a:pt x="54769" y="61162"/>
                    <a:pt x="54627" y="61128"/>
                  </a:cubicBezTo>
                  <a:cubicBezTo>
                    <a:pt x="54559" y="61109"/>
                    <a:pt x="54495" y="61094"/>
                    <a:pt x="54432" y="61079"/>
                  </a:cubicBezTo>
                  <a:cubicBezTo>
                    <a:pt x="54597" y="61214"/>
                    <a:pt x="54769" y="61353"/>
                    <a:pt x="54942" y="61484"/>
                  </a:cubicBezTo>
                  <a:cubicBezTo>
                    <a:pt x="55144" y="61548"/>
                    <a:pt x="55347" y="61608"/>
                    <a:pt x="55553" y="61668"/>
                  </a:cubicBezTo>
                  <a:close/>
                  <a:moveTo>
                    <a:pt x="55805" y="61882"/>
                  </a:moveTo>
                  <a:cubicBezTo>
                    <a:pt x="55617" y="61830"/>
                    <a:pt x="55430" y="61777"/>
                    <a:pt x="55242" y="61721"/>
                  </a:cubicBezTo>
                  <a:cubicBezTo>
                    <a:pt x="55400" y="61837"/>
                    <a:pt x="55553" y="61957"/>
                    <a:pt x="55715" y="62073"/>
                  </a:cubicBezTo>
                  <a:cubicBezTo>
                    <a:pt x="55899" y="62137"/>
                    <a:pt x="56082" y="62201"/>
                    <a:pt x="56266" y="62261"/>
                  </a:cubicBezTo>
                  <a:cubicBezTo>
                    <a:pt x="56112" y="62137"/>
                    <a:pt x="55959" y="62010"/>
                    <a:pt x="55805" y="61882"/>
                  </a:cubicBezTo>
                  <a:moveTo>
                    <a:pt x="57058" y="62512"/>
                  </a:moveTo>
                  <a:cubicBezTo>
                    <a:pt x="57103" y="62527"/>
                    <a:pt x="57152" y="62542"/>
                    <a:pt x="57201" y="62557"/>
                  </a:cubicBezTo>
                  <a:cubicBezTo>
                    <a:pt x="57032" y="62411"/>
                    <a:pt x="56867" y="62265"/>
                    <a:pt x="56701" y="62118"/>
                  </a:cubicBezTo>
                  <a:cubicBezTo>
                    <a:pt x="56499" y="62066"/>
                    <a:pt x="56293" y="62013"/>
                    <a:pt x="56086" y="61957"/>
                  </a:cubicBezTo>
                  <a:cubicBezTo>
                    <a:pt x="56251" y="62096"/>
                    <a:pt x="56420" y="62231"/>
                    <a:pt x="56593" y="62366"/>
                  </a:cubicBezTo>
                  <a:cubicBezTo>
                    <a:pt x="56747" y="62415"/>
                    <a:pt x="56900" y="62464"/>
                    <a:pt x="57058" y="62512"/>
                  </a:cubicBezTo>
                  <a:moveTo>
                    <a:pt x="57452" y="62771"/>
                  </a:moveTo>
                  <a:cubicBezTo>
                    <a:pt x="57309" y="62730"/>
                    <a:pt x="57163" y="62685"/>
                    <a:pt x="57017" y="62644"/>
                  </a:cubicBezTo>
                  <a:cubicBezTo>
                    <a:pt x="56975" y="62629"/>
                    <a:pt x="56934" y="62617"/>
                    <a:pt x="56893" y="62602"/>
                  </a:cubicBezTo>
                  <a:cubicBezTo>
                    <a:pt x="57047" y="62723"/>
                    <a:pt x="57201" y="62839"/>
                    <a:pt x="57358" y="62959"/>
                  </a:cubicBezTo>
                  <a:cubicBezTo>
                    <a:pt x="57542" y="63023"/>
                    <a:pt x="57726" y="63090"/>
                    <a:pt x="57910" y="63154"/>
                  </a:cubicBezTo>
                  <a:cubicBezTo>
                    <a:pt x="57756" y="63026"/>
                    <a:pt x="57602" y="62899"/>
                    <a:pt x="57452" y="62771"/>
                  </a:cubicBezTo>
                  <a:moveTo>
                    <a:pt x="58836" y="63458"/>
                  </a:moveTo>
                  <a:cubicBezTo>
                    <a:pt x="58671" y="63315"/>
                    <a:pt x="58506" y="63169"/>
                    <a:pt x="58345" y="63023"/>
                  </a:cubicBezTo>
                  <a:cubicBezTo>
                    <a:pt x="58139" y="62966"/>
                    <a:pt x="57936" y="62910"/>
                    <a:pt x="57730" y="62854"/>
                  </a:cubicBezTo>
                  <a:cubicBezTo>
                    <a:pt x="57895" y="62989"/>
                    <a:pt x="58063" y="63128"/>
                    <a:pt x="58232" y="63263"/>
                  </a:cubicBezTo>
                  <a:cubicBezTo>
                    <a:pt x="58244" y="63267"/>
                    <a:pt x="58255" y="63270"/>
                    <a:pt x="58270" y="63274"/>
                  </a:cubicBezTo>
                  <a:cubicBezTo>
                    <a:pt x="58457" y="63338"/>
                    <a:pt x="58649" y="63398"/>
                    <a:pt x="58836" y="63458"/>
                  </a:cubicBezTo>
                  <a:moveTo>
                    <a:pt x="59092" y="63676"/>
                  </a:moveTo>
                  <a:cubicBezTo>
                    <a:pt x="58904" y="63619"/>
                    <a:pt x="58720" y="63563"/>
                    <a:pt x="58532" y="63499"/>
                  </a:cubicBezTo>
                  <a:cubicBezTo>
                    <a:pt x="58686" y="63619"/>
                    <a:pt x="58840" y="63739"/>
                    <a:pt x="58994" y="63856"/>
                  </a:cubicBezTo>
                  <a:cubicBezTo>
                    <a:pt x="59159" y="63916"/>
                    <a:pt x="59324" y="63976"/>
                    <a:pt x="59489" y="64036"/>
                  </a:cubicBezTo>
                  <a:cubicBezTo>
                    <a:pt x="59508" y="64043"/>
                    <a:pt x="59527" y="64051"/>
                    <a:pt x="59546" y="64058"/>
                  </a:cubicBezTo>
                  <a:cubicBezTo>
                    <a:pt x="59392" y="63931"/>
                    <a:pt x="59242" y="63803"/>
                    <a:pt x="59092" y="63676"/>
                  </a:cubicBezTo>
                  <a:close/>
                  <a:moveTo>
                    <a:pt x="60469" y="64373"/>
                  </a:moveTo>
                  <a:cubicBezTo>
                    <a:pt x="60303" y="64231"/>
                    <a:pt x="60138" y="64084"/>
                    <a:pt x="59977" y="63938"/>
                  </a:cubicBezTo>
                  <a:cubicBezTo>
                    <a:pt x="59774" y="63882"/>
                    <a:pt x="59572" y="63822"/>
                    <a:pt x="59365" y="63762"/>
                  </a:cubicBezTo>
                  <a:cubicBezTo>
                    <a:pt x="59531" y="63897"/>
                    <a:pt x="59696" y="64036"/>
                    <a:pt x="59864" y="64171"/>
                  </a:cubicBezTo>
                  <a:cubicBezTo>
                    <a:pt x="60067" y="64242"/>
                    <a:pt x="60266" y="64310"/>
                    <a:pt x="60469" y="64373"/>
                  </a:cubicBezTo>
                  <a:close/>
                  <a:moveTo>
                    <a:pt x="60720" y="64595"/>
                  </a:moveTo>
                  <a:cubicBezTo>
                    <a:pt x="60536" y="64535"/>
                    <a:pt x="60352" y="64475"/>
                    <a:pt x="60168" y="64411"/>
                  </a:cubicBezTo>
                  <a:cubicBezTo>
                    <a:pt x="60318" y="64531"/>
                    <a:pt x="60472" y="64647"/>
                    <a:pt x="60626" y="64767"/>
                  </a:cubicBezTo>
                  <a:cubicBezTo>
                    <a:pt x="60656" y="64779"/>
                    <a:pt x="60686" y="64790"/>
                    <a:pt x="60716" y="64801"/>
                  </a:cubicBezTo>
                  <a:cubicBezTo>
                    <a:pt x="60870" y="64861"/>
                    <a:pt x="61020" y="64917"/>
                    <a:pt x="61174" y="64974"/>
                  </a:cubicBezTo>
                  <a:cubicBezTo>
                    <a:pt x="61020" y="64846"/>
                    <a:pt x="60870" y="64722"/>
                    <a:pt x="60720" y="64595"/>
                  </a:cubicBezTo>
                  <a:moveTo>
                    <a:pt x="62093" y="65300"/>
                  </a:moveTo>
                  <a:cubicBezTo>
                    <a:pt x="61928" y="65158"/>
                    <a:pt x="61763" y="65011"/>
                    <a:pt x="61605" y="64865"/>
                  </a:cubicBezTo>
                  <a:cubicBezTo>
                    <a:pt x="61399" y="64805"/>
                    <a:pt x="61200" y="64745"/>
                    <a:pt x="60998" y="64681"/>
                  </a:cubicBezTo>
                  <a:cubicBezTo>
                    <a:pt x="61159" y="64816"/>
                    <a:pt x="61324" y="64955"/>
                    <a:pt x="61493" y="65090"/>
                  </a:cubicBezTo>
                  <a:cubicBezTo>
                    <a:pt x="61692" y="65161"/>
                    <a:pt x="61891" y="65233"/>
                    <a:pt x="62093" y="65300"/>
                  </a:cubicBezTo>
                  <a:moveTo>
                    <a:pt x="62345" y="65522"/>
                  </a:moveTo>
                  <a:cubicBezTo>
                    <a:pt x="62161" y="65458"/>
                    <a:pt x="61977" y="65398"/>
                    <a:pt x="61793" y="65330"/>
                  </a:cubicBezTo>
                  <a:cubicBezTo>
                    <a:pt x="61943" y="65450"/>
                    <a:pt x="62097" y="65570"/>
                    <a:pt x="62251" y="65690"/>
                  </a:cubicBezTo>
                  <a:cubicBezTo>
                    <a:pt x="62431" y="65762"/>
                    <a:pt x="62615" y="65833"/>
                    <a:pt x="62795" y="65900"/>
                  </a:cubicBezTo>
                  <a:cubicBezTo>
                    <a:pt x="62645" y="65777"/>
                    <a:pt x="62491" y="65649"/>
                    <a:pt x="62345" y="65522"/>
                  </a:cubicBezTo>
                  <a:close/>
                  <a:moveTo>
                    <a:pt x="63710" y="66238"/>
                  </a:moveTo>
                  <a:cubicBezTo>
                    <a:pt x="63545" y="66092"/>
                    <a:pt x="63384" y="65945"/>
                    <a:pt x="63222" y="65799"/>
                  </a:cubicBezTo>
                  <a:cubicBezTo>
                    <a:pt x="63020" y="65739"/>
                    <a:pt x="62821" y="65675"/>
                    <a:pt x="62618" y="65608"/>
                  </a:cubicBezTo>
                  <a:cubicBezTo>
                    <a:pt x="62780" y="65747"/>
                    <a:pt x="62945" y="65885"/>
                    <a:pt x="63114" y="66021"/>
                  </a:cubicBezTo>
                  <a:cubicBezTo>
                    <a:pt x="63313" y="66096"/>
                    <a:pt x="63511" y="66167"/>
                    <a:pt x="63710" y="66238"/>
                  </a:cubicBezTo>
                  <a:close/>
                  <a:moveTo>
                    <a:pt x="63962" y="66456"/>
                  </a:moveTo>
                  <a:cubicBezTo>
                    <a:pt x="63778" y="66392"/>
                    <a:pt x="63594" y="66328"/>
                    <a:pt x="63414" y="66264"/>
                  </a:cubicBezTo>
                  <a:cubicBezTo>
                    <a:pt x="63564" y="66384"/>
                    <a:pt x="63714" y="66505"/>
                    <a:pt x="63868" y="66621"/>
                  </a:cubicBezTo>
                  <a:cubicBezTo>
                    <a:pt x="64048" y="66696"/>
                    <a:pt x="64232" y="66767"/>
                    <a:pt x="64412" y="66838"/>
                  </a:cubicBezTo>
                  <a:cubicBezTo>
                    <a:pt x="64262" y="66711"/>
                    <a:pt x="64112" y="66583"/>
                    <a:pt x="63962" y="66456"/>
                  </a:cubicBezTo>
                  <a:close/>
                  <a:moveTo>
                    <a:pt x="65324" y="67184"/>
                  </a:moveTo>
                  <a:cubicBezTo>
                    <a:pt x="65162" y="67037"/>
                    <a:pt x="64997" y="66891"/>
                    <a:pt x="64840" y="66745"/>
                  </a:cubicBezTo>
                  <a:cubicBezTo>
                    <a:pt x="64637" y="66681"/>
                    <a:pt x="64434" y="66617"/>
                    <a:pt x="64236" y="66550"/>
                  </a:cubicBezTo>
                  <a:cubicBezTo>
                    <a:pt x="64397" y="66688"/>
                    <a:pt x="64562" y="66823"/>
                    <a:pt x="64727" y="66962"/>
                  </a:cubicBezTo>
                  <a:cubicBezTo>
                    <a:pt x="64926" y="67037"/>
                    <a:pt x="65125" y="67109"/>
                    <a:pt x="65324" y="67184"/>
                  </a:cubicBezTo>
                  <a:close/>
                  <a:moveTo>
                    <a:pt x="65575" y="67401"/>
                  </a:moveTo>
                  <a:cubicBezTo>
                    <a:pt x="65391" y="67337"/>
                    <a:pt x="65207" y="67270"/>
                    <a:pt x="65027" y="67202"/>
                  </a:cubicBezTo>
                  <a:cubicBezTo>
                    <a:pt x="65177" y="67322"/>
                    <a:pt x="65327" y="67443"/>
                    <a:pt x="65481" y="67563"/>
                  </a:cubicBezTo>
                  <a:cubicBezTo>
                    <a:pt x="65661" y="67638"/>
                    <a:pt x="65841" y="67713"/>
                    <a:pt x="66025" y="67784"/>
                  </a:cubicBezTo>
                  <a:cubicBezTo>
                    <a:pt x="65871" y="67656"/>
                    <a:pt x="65725" y="67529"/>
                    <a:pt x="65575" y="67401"/>
                  </a:cubicBezTo>
                  <a:moveTo>
                    <a:pt x="66933" y="68137"/>
                  </a:moveTo>
                  <a:cubicBezTo>
                    <a:pt x="66772" y="67990"/>
                    <a:pt x="66607" y="67844"/>
                    <a:pt x="66449" y="67698"/>
                  </a:cubicBezTo>
                  <a:cubicBezTo>
                    <a:pt x="66247" y="67634"/>
                    <a:pt x="66044" y="67566"/>
                    <a:pt x="65845" y="67495"/>
                  </a:cubicBezTo>
                  <a:cubicBezTo>
                    <a:pt x="66006" y="67634"/>
                    <a:pt x="66172" y="67773"/>
                    <a:pt x="66337" y="67908"/>
                  </a:cubicBezTo>
                  <a:cubicBezTo>
                    <a:pt x="66536" y="67987"/>
                    <a:pt x="66734" y="68062"/>
                    <a:pt x="66933" y="68137"/>
                  </a:cubicBezTo>
                  <a:close/>
                  <a:moveTo>
                    <a:pt x="67185" y="68354"/>
                  </a:moveTo>
                  <a:cubicBezTo>
                    <a:pt x="67001" y="68290"/>
                    <a:pt x="66817" y="68219"/>
                    <a:pt x="66637" y="68152"/>
                  </a:cubicBezTo>
                  <a:cubicBezTo>
                    <a:pt x="66787" y="68272"/>
                    <a:pt x="66937" y="68392"/>
                    <a:pt x="67091" y="68512"/>
                  </a:cubicBezTo>
                  <a:cubicBezTo>
                    <a:pt x="67271" y="68591"/>
                    <a:pt x="67451" y="68666"/>
                    <a:pt x="67635" y="68741"/>
                  </a:cubicBezTo>
                  <a:cubicBezTo>
                    <a:pt x="67481" y="68613"/>
                    <a:pt x="67331" y="68486"/>
                    <a:pt x="67185" y="68354"/>
                  </a:cubicBezTo>
                  <a:close/>
                  <a:moveTo>
                    <a:pt x="68539" y="69097"/>
                  </a:moveTo>
                  <a:cubicBezTo>
                    <a:pt x="68374" y="68951"/>
                    <a:pt x="68216" y="68808"/>
                    <a:pt x="68055" y="68658"/>
                  </a:cubicBezTo>
                  <a:cubicBezTo>
                    <a:pt x="67852" y="68591"/>
                    <a:pt x="67654" y="68523"/>
                    <a:pt x="67451" y="68452"/>
                  </a:cubicBezTo>
                  <a:cubicBezTo>
                    <a:pt x="67612" y="68591"/>
                    <a:pt x="67777" y="68729"/>
                    <a:pt x="67943" y="68865"/>
                  </a:cubicBezTo>
                  <a:cubicBezTo>
                    <a:pt x="68141" y="68943"/>
                    <a:pt x="68340" y="69022"/>
                    <a:pt x="68539" y="69097"/>
                  </a:cubicBezTo>
                  <a:moveTo>
                    <a:pt x="68790" y="69315"/>
                  </a:moveTo>
                  <a:cubicBezTo>
                    <a:pt x="68607" y="69247"/>
                    <a:pt x="68423" y="69180"/>
                    <a:pt x="68243" y="69108"/>
                  </a:cubicBezTo>
                  <a:cubicBezTo>
                    <a:pt x="68393" y="69228"/>
                    <a:pt x="68543" y="69349"/>
                    <a:pt x="68697" y="69469"/>
                  </a:cubicBezTo>
                  <a:cubicBezTo>
                    <a:pt x="68877" y="69547"/>
                    <a:pt x="69057" y="69626"/>
                    <a:pt x="69237" y="69701"/>
                  </a:cubicBezTo>
                  <a:cubicBezTo>
                    <a:pt x="69087" y="69574"/>
                    <a:pt x="68937" y="69446"/>
                    <a:pt x="68790" y="69315"/>
                  </a:cubicBezTo>
                  <a:close/>
                  <a:moveTo>
                    <a:pt x="70141" y="70065"/>
                  </a:moveTo>
                  <a:cubicBezTo>
                    <a:pt x="69980" y="69919"/>
                    <a:pt x="69819" y="69773"/>
                    <a:pt x="69657" y="69626"/>
                  </a:cubicBezTo>
                  <a:cubicBezTo>
                    <a:pt x="69455" y="69559"/>
                    <a:pt x="69256" y="69487"/>
                    <a:pt x="69057" y="69412"/>
                  </a:cubicBezTo>
                  <a:cubicBezTo>
                    <a:pt x="69218" y="69551"/>
                    <a:pt x="69380" y="69690"/>
                    <a:pt x="69545" y="69825"/>
                  </a:cubicBezTo>
                  <a:cubicBezTo>
                    <a:pt x="69744" y="69908"/>
                    <a:pt x="69942" y="69986"/>
                    <a:pt x="70141" y="70065"/>
                  </a:cubicBezTo>
                  <a:close/>
                  <a:moveTo>
                    <a:pt x="70393" y="70283"/>
                  </a:moveTo>
                  <a:cubicBezTo>
                    <a:pt x="70209" y="70212"/>
                    <a:pt x="70025" y="70140"/>
                    <a:pt x="69841" y="70069"/>
                  </a:cubicBezTo>
                  <a:cubicBezTo>
                    <a:pt x="69995" y="70193"/>
                    <a:pt x="70145" y="70313"/>
                    <a:pt x="70299" y="70433"/>
                  </a:cubicBezTo>
                  <a:cubicBezTo>
                    <a:pt x="70479" y="70512"/>
                    <a:pt x="70659" y="70590"/>
                    <a:pt x="70843" y="70669"/>
                  </a:cubicBezTo>
                  <a:cubicBezTo>
                    <a:pt x="70689" y="70542"/>
                    <a:pt x="70539" y="70410"/>
                    <a:pt x="70393" y="70283"/>
                  </a:cubicBezTo>
                  <a:moveTo>
                    <a:pt x="71743" y="71037"/>
                  </a:moveTo>
                  <a:cubicBezTo>
                    <a:pt x="71578" y="70894"/>
                    <a:pt x="71417" y="70748"/>
                    <a:pt x="71259" y="70602"/>
                  </a:cubicBezTo>
                  <a:cubicBezTo>
                    <a:pt x="71057" y="70530"/>
                    <a:pt x="70854" y="70455"/>
                    <a:pt x="70655" y="70380"/>
                  </a:cubicBezTo>
                  <a:cubicBezTo>
                    <a:pt x="70817" y="70519"/>
                    <a:pt x="70982" y="70658"/>
                    <a:pt x="71147" y="70797"/>
                  </a:cubicBezTo>
                  <a:cubicBezTo>
                    <a:pt x="71346" y="70879"/>
                    <a:pt x="71544" y="70958"/>
                    <a:pt x="71743" y="71037"/>
                  </a:cubicBezTo>
                  <a:moveTo>
                    <a:pt x="71991" y="71255"/>
                  </a:moveTo>
                  <a:cubicBezTo>
                    <a:pt x="71807" y="71183"/>
                    <a:pt x="71623" y="71112"/>
                    <a:pt x="71443" y="71037"/>
                  </a:cubicBezTo>
                  <a:cubicBezTo>
                    <a:pt x="71593" y="71161"/>
                    <a:pt x="71743" y="71281"/>
                    <a:pt x="71897" y="71401"/>
                  </a:cubicBezTo>
                  <a:cubicBezTo>
                    <a:pt x="72077" y="71483"/>
                    <a:pt x="72261" y="71562"/>
                    <a:pt x="72441" y="71641"/>
                  </a:cubicBezTo>
                  <a:cubicBezTo>
                    <a:pt x="72291" y="71513"/>
                    <a:pt x="72141" y="71386"/>
                    <a:pt x="71991" y="71255"/>
                  </a:cubicBezTo>
                  <a:close/>
                  <a:moveTo>
                    <a:pt x="73342" y="72016"/>
                  </a:moveTo>
                  <a:cubicBezTo>
                    <a:pt x="73177" y="71874"/>
                    <a:pt x="73015" y="71727"/>
                    <a:pt x="72858" y="71581"/>
                  </a:cubicBezTo>
                  <a:cubicBezTo>
                    <a:pt x="72655" y="71506"/>
                    <a:pt x="72452" y="71435"/>
                    <a:pt x="72254" y="71356"/>
                  </a:cubicBezTo>
                  <a:cubicBezTo>
                    <a:pt x="72415" y="71495"/>
                    <a:pt x="72580" y="71634"/>
                    <a:pt x="72745" y="71772"/>
                  </a:cubicBezTo>
                  <a:cubicBezTo>
                    <a:pt x="72944" y="71855"/>
                    <a:pt x="73143" y="71937"/>
                    <a:pt x="73342" y="72016"/>
                  </a:cubicBezTo>
                  <a:close/>
                  <a:moveTo>
                    <a:pt x="73589" y="72234"/>
                  </a:moveTo>
                  <a:cubicBezTo>
                    <a:pt x="73405" y="72163"/>
                    <a:pt x="73222" y="72088"/>
                    <a:pt x="73038" y="72012"/>
                  </a:cubicBezTo>
                  <a:cubicBezTo>
                    <a:pt x="73188" y="72136"/>
                    <a:pt x="73342" y="72256"/>
                    <a:pt x="73496" y="72376"/>
                  </a:cubicBezTo>
                  <a:cubicBezTo>
                    <a:pt x="73676" y="72459"/>
                    <a:pt x="73859" y="72541"/>
                    <a:pt x="74040" y="72620"/>
                  </a:cubicBezTo>
                  <a:cubicBezTo>
                    <a:pt x="73889" y="72493"/>
                    <a:pt x="73739" y="72365"/>
                    <a:pt x="73589" y="72234"/>
                  </a:cubicBezTo>
                  <a:close/>
                  <a:moveTo>
                    <a:pt x="74936" y="73003"/>
                  </a:moveTo>
                  <a:cubicBezTo>
                    <a:pt x="74775" y="72857"/>
                    <a:pt x="74614" y="72714"/>
                    <a:pt x="74452" y="72564"/>
                  </a:cubicBezTo>
                  <a:cubicBezTo>
                    <a:pt x="74250" y="72493"/>
                    <a:pt x="74047" y="72414"/>
                    <a:pt x="73848" y="72335"/>
                  </a:cubicBezTo>
                  <a:cubicBezTo>
                    <a:pt x="74010" y="72474"/>
                    <a:pt x="74175" y="72613"/>
                    <a:pt x="74340" y="72752"/>
                  </a:cubicBezTo>
                  <a:cubicBezTo>
                    <a:pt x="74539" y="72838"/>
                    <a:pt x="74737" y="72920"/>
                    <a:pt x="74936" y="73003"/>
                  </a:cubicBezTo>
                  <a:close/>
                  <a:moveTo>
                    <a:pt x="75184" y="73221"/>
                  </a:moveTo>
                  <a:cubicBezTo>
                    <a:pt x="75000" y="73146"/>
                    <a:pt x="74816" y="73071"/>
                    <a:pt x="74632" y="72992"/>
                  </a:cubicBezTo>
                  <a:cubicBezTo>
                    <a:pt x="74786" y="73116"/>
                    <a:pt x="74936" y="73236"/>
                    <a:pt x="75090" y="73359"/>
                  </a:cubicBezTo>
                  <a:cubicBezTo>
                    <a:pt x="75274" y="73442"/>
                    <a:pt x="75454" y="73525"/>
                    <a:pt x="75638" y="73607"/>
                  </a:cubicBezTo>
                  <a:cubicBezTo>
                    <a:pt x="75484" y="73476"/>
                    <a:pt x="75334" y="73348"/>
                    <a:pt x="75184" y="73221"/>
                  </a:cubicBezTo>
                  <a:moveTo>
                    <a:pt x="76535" y="73994"/>
                  </a:moveTo>
                  <a:cubicBezTo>
                    <a:pt x="76370" y="73847"/>
                    <a:pt x="76208" y="73701"/>
                    <a:pt x="76047" y="73555"/>
                  </a:cubicBezTo>
                  <a:cubicBezTo>
                    <a:pt x="75844" y="73479"/>
                    <a:pt x="75642" y="73401"/>
                    <a:pt x="75439" y="73322"/>
                  </a:cubicBezTo>
                  <a:cubicBezTo>
                    <a:pt x="75604" y="73461"/>
                    <a:pt x="75769" y="73600"/>
                    <a:pt x="75934" y="73735"/>
                  </a:cubicBezTo>
                  <a:cubicBezTo>
                    <a:pt x="76133" y="73825"/>
                    <a:pt x="76332" y="73907"/>
                    <a:pt x="76535" y="73994"/>
                  </a:cubicBezTo>
                  <a:close/>
                  <a:moveTo>
                    <a:pt x="76779" y="74207"/>
                  </a:moveTo>
                  <a:cubicBezTo>
                    <a:pt x="76595" y="74132"/>
                    <a:pt x="76411" y="74054"/>
                    <a:pt x="76227" y="73975"/>
                  </a:cubicBezTo>
                  <a:cubicBezTo>
                    <a:pt x="76377" y="74099"/>
                    <a:pt x="76531" y="74222"/>
                    <a:pt x="76685" y="74342"/>
                  </a:cubicBezTo>
                  <a:cubicBezTo>
                    <a:pt x="76869" y="74429"/>
                    <a:pt x="77049" y="74511"/>
                    <a:pt x="77233" y="74598"/>
                  </a:cubicBezTo>
                  <a:cubicBezTo>
                    <a:pt x="77079" y="74466"/>
                    <a:pt x="76929" y="74339"/>
                    <a:pt x="76779" y="74207"/>
                  </a:cubicBezTo>
                  <a:close/>
                  <a:moveTo>
                    <a:pt x="78129" y="74988"/>
                  </a:moveTo>
                  <a:cubicBezTo>
                    <a:pt x="77964" y="74841"/>
                    <a:pt x="77799" y="74695"/>
                    <a:pt x="77638" y="74549"/>
                  </a:cubicBezTo>
                  <a:cubicBezTo>
                    <a:pt x="77435" y="74470"/>
                    <a:pt x="77233" y="74391"/>
                    <a:pt x="77034" y="74312"/>
                  </a:cubicBezTo>
                  <a:cubicBezTo>
                    <a:pt x="77195" y="74451"/>
                    <a:pt x="77360" y="74590"/>
                    <a:pt x="77525" y="74725"/>
                  </a:cubicBezTo>
                  <a:cubicBezTo>
                    <a:pt x="77728" y="74815"/>
                    <a:pt x="77927" y="74902"/>
                    <a:pt x="78129" y="74988"/>
                  </a:cubicBezTo>
                  <a:close/>
                  <a:moveTo>
                    <a:pt x="78373" y="75202"/>
                  </a:moveTo>
                  <a:cubicBezTo>
                    <a:pt x="78186" y="75123"/>
                    <a:pt x="78002" y="75044"/>
                    <a:pt x="77818" y="74965"/>
                  </a:cubicBezTo>
                  <a:cubicBezTo>
                    <a:pt x="77968" y="75089"/>
                    <a:pt x="78122" y="75213"/>
                    <a:pt x="78279" y="75333"/>
                  </a:cubicBezTo>
                  <a:cubicBezTo>
                    <a:pt x="78459" y="75419"/>
                    <a:pt x="78643" y="75506"/>
                    <a:pt x="78827" y="75592"/>
                  </a:cubicBezTo>
                  <a:cubicBezTo>
                    <a:pt x="78677" y="75461"/>
                    <a:pt x="78523" y="75333"/>
                    <a:pt x="78373" y="75202"/>
                  </a:cubicBezTo>
                  <a:moveTo>
                    <a:pt x="79720" y="75986"/>
                  </a:moveTo>
                  <a:cubicBezTo>
                    <a:pt x="79555" y="75840"/>
                    <a:pt x="79394" y="75697"/>
                    <a:pt x="79176" y="75547"/>
                  </a:cubicBezTo>
                  <a:cubicBezTo>
                    <a:pt x="79030" y="75468"/>
                    <a:pt x="78823" y="75386"/>
                    <a:pt x="78625" y="75303"/>
                  </a:cubicBezTo>
                  <a:cubicBezTo>
                    <a:pt x="78786" y="75446"/>
                    <a:pt x="78951" y="75584"/>
                    <a:pt x="79120" y="75719"/>
                  </a:cubicBezTo>
                  <a:cubicBezTo>
                    <a:pt x="79319" y="75809"/>
                    <a:pt x="79521" y="75900"/>
                    <a:pt x="79720" y="75986"/>
                  </a:cubicBezTo>
                  <a:close/>
                  <a:moveTo>
                    <a:pt x="79964" y="76200"/>
                  </a:moveTo>
                  <a:cubicBezTo>
                    <a:pt x="79780" y="76121"/>
                    <a:pt x="79593" y="76038"/>
                    <a:pt x="79409" y="75960"/>
                  </a:cubicBezTo>
                  <a:cubicBezTo>
                    <a:pt x="79559" y="76083"/>
                    <a:pt x="79713" y="76207"/>
                    <a:pt x="79870" y="76327"/>
                  </a:cubicBezTo>
                  <a:cubicBezTo>
                    <a:pt x="80054" y="76417"/>
                    <a:pt x="80238" y="76504"/>
                    <a:pt x="80422" y="76590"/>
                  </a:cubicBezTo>
                  <a:cubicBezTo>
                    <a:pt x="80268" y="76459"/>
                    <a:pt x="80118" y="76331"/>
                    <a:pt x="79964" y="76200"/>
                  </a:cubicBezTo>
                  <a:close/>
                  <a:moveTo>
                    <a:pt x="81315" y="76988"/>
                  </a:moveTo>
                  <a:cubicBezTo>
                    <a:pt x="81150" y="76845"/>
                    <a:pt x="80985" y="76699"/>
                    <a:pt x="80823" y="76552"/>
                  </a:cubicBezTo>
                  <a:cubicBezTo>
                    <a:pt x="80617" y="76470"/>
                    <a:pt x="80414" y="76387"/>
                    <a:pt x="80212" y="76301"/>
                  </a:cubicBezTo>
                  <a:cubicBezTo>
                    <a:pt x="80377" y="76444"/>
                    <a:pt x="80542" y="76582"/>
                    <a:pt x="80711" y="76721"/>
                  </a:cubicBezTo>
                  <a:cubicBezTo>
                    <a:pt x="80910" y="76811"/>
                    <a:pt x="81112" y="76901"/>
                    <a:pt x="81315" y="76988"/>
                  </a:cubicBezTo>
                  <a:close/>
                  <a:moveTo>
                    <a:pt x="81559" y="77201"/>
                  </a:moveTo>
                  <a:cubicBezTo>
                    <a:pt x="81371" y="77119"/>
                    <a:pt x="81183" y="77036"/>
                    <a:pt x="80996" y="76954"/>
                  </a:cubicBezTo>
                  <a:cubicBezTo>
                    <a:pt x="81150" y="77078"/>
                    <a:pt x="81303" y="77205"/>
                    <a:pt x="81461" y="77325"/>
                  </a:cubicBezTo>
                  <a:cubicBezTo>
                    <a:pt x="81645" y="77415"/>
                    <a:pt x="81833" y="77505"/>
                    <a:pt x="82016" y="77592"/>
                  </a:cubicBezTo>
                  <a:cubicBezTo>
                    <a:pt x="81863" y="77460"/>
                    <a:pt x="81709" y="77333"/>
                    <a:pt x="81559" y="77201"/>
                  </a:cubicBezTo>
                  <a:moveTo>
                    <a:pt x="82909" y="77997"/>
                  </a:moveTo>
                  <a:cubicBezTo>
                    <a:pt x="82740" y="77851"/>
                    <a:pt x="82575" y="77704"/>
                    <a:pt x="82414" y="77558"/>
                  </a:cubicBezTo>
                  <a:cubicBezTo>
                    <a:pt x="82208" y="77475"/>
                    <a:pt x="82005" y="77389"/>
                    <a:pt x="81802" y="77303"/>
                  </a:cubicBezTo>
                  <a:cubicBezTo>
                    <a:pt x="81964" y="77445"/>
                    <a:pt x="82133" y="77584"/>
                    <a:pt x="82298" y="77723"/>
                  </a:cubicBezTo>
                  <a:cubicBezTo>
                    <a:pt x="82500" y="77813"/>
                    <a:pt x="82703" y="77907"/>
                    <a:pt x="82909" y="77997"/>
                  </a:cubicBezTo>
                  <a:moveTo>
                    <a:pt x="83149" y="78207"/>
                  </a:moveTo>
                  <a:cubicBezTo>
                    <a:pt x="82958" y="78124"/>
                    <a:pt x="82771" y="78042"/>
                    <a:pt x="82583" y="77956"/>
                  </a:cubicBezTo>
                  <a:cubicBezTo>
                    <a:pt x="82737" y="78079"/>
                    <a:pt x="82894" y="78207"/>
                    <a:pt x="83052" y="78331"/>
                  </a:cubicBezTo>
                  <a:cubicBezTo>
                    <a:pt x="83236" y="78421"/>
                    <a:pt x="83423" y="78511"/>
                    <a:pt x="83611" y="78597"/>
                  </a:cubicBezTo>
                  <a:cubicBezTo>
                    <a:pt x="83457" y="78470"/>
                    <a:pt x="83300" y="78338"/>
                    <a:pt x="83149" y="78207"/>
                  </a:cubicBezTo>
                  <a:close/>
                  <a:moveTo>
                    <a:pt x="84500" y="79006"/>
                  </a:moveTo>
                  <a:cubicBezTo>
                    <a:pt x="84331" y="78860"/>
                    <a:pt x="84170" y="78714"/>
                    <a:pt x="84005" y="78567"/>
                  </a:cubicBezTo>
                  <a:cubicBezTo>
                    <a:pt x="83799" y="78481"/>
                    <a:pt x="83592" y="78398"/>
                    <a:pt x="83390" y="78308"/>
                  </a:cubicBezTo>
                  <a:cubicBezTo>
                    <a:pt x="83555" y="78451"/>
                    <a:pt x="83720" y="78590"/>
                    <a:pt x="83889" y="78729"/>
                  </a:cubicBezTo>
                  <a:cubicBezTo>
                    <a:pt x="84091" y="78822"/>
                    <a:pt x="84294" y="78916"/>
                    <a:pt x="84500" y="79006"/>
                  </a:cubicBezTo>
                  <a:moveTo>
                    <a:pt x="85206" y="79610"/>
                  </a:moveTo>
                  <a:cubicBezTo>
                    <a:pt x="85048" y="79479"/>
                    <a:pt x="84894" y="79348"/>
                    <a:pt x="84740" y="79213"/>
                  </a:cubicBezTo>
                  <a:cubicBezTo>
                    <a:pt x="84549" y="79130"/>
                    <a:pt x="84361" y="79047"/>
                    <a:pt x="84170" y="78961"/>
                  </a:cubicBezTo>
                  <a:cubicBezTo>
                    <a:pt x="84328" y="79085"/>
                    <a:pt x="84481" y="79209"/>
                    <a:pt x="84639" y="79336"/>
                  </a:cubicBezTo>
                  <a:cubicBezTo>
                    <a:pt x="84827" y="79426"/>
                    <a:pt x="85018" y="79520"/>
                    <a:pt x="85206" y="79610"/>
                  </a:cubicBezTo>
                  <a:close/>
                  <a:moveTo>
                    <a:pt x="85483" y="79839"/>
                  </a:moveTo>
                  <a:cubicBezTo>
                    <a:pt x="85314" y="79760"/>
                    <a:pt x="85149" y="79682"/>
                    <a:pt x="84980" y="79599"/>
                  </a:cubicBezTo>
                  <a:cubicBezTo>
                    <a:pt x="85119" y="79708"/>
                    <a:pt x="85258" y="79817"/>
                    <a:pt x="85401" y="79922"/>
                  </a:cubicBezTo>
                  <a:cubicBezTo>
                    <a:pt x="85570" y="80008"/>
                    <a:pt x="85735" y="80094"/>
                    <a:pt x="85903" y="80181"/>
                  </a:cubicBezTo>
                  <a:cubicBezTo>
                    <a:pt x="85765" y="80068"/>
                    <a:pt x="85622" y="79955"/>
                    <a:pt x="85483" y="79839"/>
                  </a:cubicBezTo>
                  <a:close/>
                  <a:moveTo>
                    <a:pt x="86800" y="80623"/>
                  </a:moveTo>
                  <a:cubicBezTo>
                    <a:pt x="86643" y="80492"/>
                    <a:pt x="86485" y="80357"/>
                    <a:pt x="86331" y="80226"/>
                  </a:cubicBezTo>
                  <a:cubicBezTo>
                    <a:pt x="86140" y="80139"/>
                    <a:pt x="85948" y="80053"/>
                    <a:pt x="85761" y="79967"/>
                  </a:cubicBezTo>
                  <a:cubicBezTo>
                    <a:pt x="85915" y="80094"/>
                    <a:pt x="86072" y="80218"/>
                    <a:pt x="86230" y="80346"/>
                  </a:cubicBezTo>
                  <a:cubicBezTo>
                    <a:pt x="86417" y="80436"/>
                    <a:pt x="86609" y="80529"/>
                    <a:pt x="86800" y="80623"/>
                  </a:cubicBezTo>
                  <a:close/>
                  <a:moveTo>
                    <a:pt x="87074" y="80852"/>
                  </a:moveTo>
                  <a:cubicBezTo>
                    <a:pt x="86905" y="80770"/>
                    <a:pt x="86736" y="80687"/>
                    <a:pt x="86568" y="80608"/>
                  </a:cubicBezTo>
                  <a:cubicBezTo>
                    <a:pt x="86706" y="80717"/>
                    <a:pt x="86849" y="80822"/>
                    <a:pt x="86992" y="80931"/>
                  </a:cubicBezTo>
                  <a:cubicBezTo>
                    <a:pt x="87160" y="81021"/>
                    <a:pt x="87329" y="81107"/>
                    <a:pt x="87498" y="81194"/>
                  </a:cubicBezTo>
                  <a:cubicBezTo>
                    <a:pt x="87355" y="81081"/>
                    <a:pt x="87217" y="80965"/>
                    <a:pt x="87074" y="80852"/>
                  </a:cubicBezTo>
                  <a:close/>
                  <a:moveTo>
                    <a:pt x="88391" y="81640"/>
                  </a:moveTo>
                  <a:cubicBezTo>
                    <a:pt x="88233" y="81509"/>
                    <a:pt x="88076" y="81374"/>
                    <a:pt x="87922" y="81242"/>
                  </a:cubicBezTo>
                  <a:cubicBezTo>
                    <a:pt x="87727" y="81152"/>
                    <a:pt x="87536" y="81066"/>
                    <a:pt x="87344" y="80976"/>
                  </a:cubicBezTo>
                  <a:cubicBezTo>
                    <a:pt x="87502" y="81104"/>
                    <a:pt x="87659" y="81231"/>
                    <a:pt x="87821" y="81355"/>
                  </a:cubicBezTo>
                  <a:cubicBezTo>
                    <a:pt x="88008" y="81452"/>
                    <a:pt x="88200" y="81546"/>
                    <a:pt x="88391" y="81640"/>
                  </a:cubicBezTo>
                  <a:close/>
                  <a:moveTo>
                    <a:pt x="88665" y="81865"/>
                  </a:moveTo>
                  <a:cubicBezTo>
                    <a:pt x="88492" y="81783"/>
                    <a:pt x="88324" y="81700"/>
                    <a:pt x="88151" y="81614"/>
                  </a:cubicBezTo>
                  <a:cubicBezTo>
                    <a:pt x="88293" y="81726"/>
                    <a:pt x="88436" y="81835"/>
                    <a:pt x="88579" y="81944"/>
                  </a:cubicBezTo>
                  <a:cubicBezTo>
                    <a:pt x="88751" y="82034"/>
                    <a:pt x="88920" y="82124"/>
                    <a:pt x="89093" y="82210"/>
                  </a:cubicBezTo>
                  <a:cubicBezTo>
                    <a:pt x="88950" y="82094"/>
                    <a:pt x="88808" y="81982"/>
                    <a:pt x="88665" y="81865"/>
                  </a:cubicBezTo>
                  <a:close/>
                  <a:moveTo>
                    <a:pt x="89986" y="82657"/>
                  </a:moveTo>
                  <a:cubicBezTo>
                    <a:pt x="89824" y="82526"/>
                    <a:pt x="89667" y="82394"/>
                    <a:pt x="89509" y="82259"/>
                  </a:cubicBezTo>
                  <a:cubicBezTo>
                    <a:pt x="89318" y="82169"/>
                    <a:pt x="89123" y="82079"/>
                    <a:pt x="88931" y="81989"/>
                  </a:cubicBezTo>
                  <a:cubicBezTo>
                    <a:pt x="89089" y="82117"/>
                    <a:pt x="89246" y="82244"/>
                    <a:pt x="89408" y="82372"/>
                  </a:cubicBezTo>
                  <a:cubicBezTo>
                    <a:pt x="89599" y="82469"/>
                    <a:pt x="89791" y="82563"/>
                    <a:pt x="89986" y="82657"/>
                  </a:cubicBezTo>
                  <a:moveTo>
                    <a:pt x="90256" y="82882"/>
                  </a:moveTo>
                  <a:cubicBezTo>
                    <a:pt x="90083" y="82799"/>
                    <a:pt x="89911" y="82713"/>
                    <a:pt x="89738" y="82627"/>
                  </a:cubicBezTo>
                  <a:cubicBezTo>
                    <a:pt x="89881" y="82739"/>
                    <a:pt x="90027" y="82848"/>
                    <a:pt x="90169" y="82957"/>
                  </a:cubicBezTo>
                  <a:cubicBezTo>
                    <a:pt x="90342" y="83051"/>
                    <a:pt x="90515" y="83141"/>
                    <a:pt x="90687" y="83231"/>
                  </a:cubicBezTo>
                  <a:cubicBezTo>
                    <a:pt x="90545" y="83115"/>
                    <a:pt x="90398" y="82998"/>
                    <a:pt x="90256" y="82882"/>
                  </a:cubicBezTo>
                  <a:moveTo>
                    <a:pt x="91580" y="83681"/>
                  </a:moveTo>
                  <a:cubicBezTo>
                    <a:pt x="91419" y="83550"/>
                    <a:pt x="91261" y="83415"/>
                    <a:pt x="91100" y="83280"/>
                  </a:cubicBezTo>
                  <a:cubicBezTo>
                    <a:pt x="90905" y="83190"/>
                    <a:pt x="90710" y="83100"/>
                    <a:pt x="90518" y="83006"/>
                  </a:cubicBezTo>
                  <a:cubicBezTo>
                    <a:pt x="90676" y="83133"/>
                    <a:pt x="90837" y="83261"/>
                    <a:pt x="90999" y="83389"/>
                  </a:cubicBezTo>
                  <a:cubicBezTo>
                    <a:pt x="91190" y="83486"/>
                    <a:pt x="91385" y="83584"/>
                    <a:pt x="91580" y="83681"/>
                  </a:cubicBezTo>
                  <a:moveTo>
                    <a:pt x="91847" y="83903"/>
                  </a:moveTo>
                  <a:cubicBezTo>
                    <a:pt x="91670" y="83816"/>
                    <a:pt x="91498" y="83730"/>
                    <a:pt x="91321" y="83644"/>
                  </a:cubicBezTo>
                  <a:cubicBezTo>
                    <a:pt x="91468" y="83752"/>
                    <a:pt x="91610" y="83865"/>
                    <a:pt x="91760" y="83974"/>
                  </a:cubicBezTo>
                  <a:cubicBezTo>
                    <a:pt x="91933" y="84068"/>
                    <a:pt x="92109" y="84161"/>
                    <a:pt x="92286" y="84255"/>
                  </a:cubicBezTo>
                  <a:cubicBezTo>
                    <a:pt x="92139" y="84135"/>
                    <a:pt x="91993" y="84019"/>
                    <a:pt x="91847" y="83903"/>
                  </a:cubicBezTo>
                  <a:close/>
                  <a:moveTo>
                    <a:pt x="93152" y="84698"/>
                  </a:moveTo>
                  <a:cubicBezTo>
                    <a:pt x="92991" y="84563"/>
                    <a:pt x="92833" y="84428"/>
                    <a:pt x="92672" y="84293"/>
                  </a:cubicBezTo>
                  <a:cubicBezTo>
                    <a:pt x="92481" y="84206"/>
                    <a:pt x="92293" y="84116"/>
                    <a:pt x="92102" y="84023"/>
                  </a:cubicBezTo>
                  <a:cubicBezTo>
                    <a:pt x="92263" y="84154"/>
                    <a:pt x="92424" y="84281"/>
                    <a:pt x="92586" y="84409"/>
                  </a:cubicBezTo>
                  <a:cubicBezTo>
                    <a:pt x="92777" y="84507"/>
                    <a:pt x="92965" y="84600"/>
                    <a:pt x="93152" y="84698"/>
                  </a:cubicBezTo>
                  <a:moveTo>
                    <a:pt x="93415" y="84912"/>
                  </a:moveTo>
                  <a:cubicBezTo>
                    <a:pt x="93246" y="84829"/>
                    <a:pt x="93077" y="84743"/>
                    <a:pt x="92908" y="84660"/>
                  </a:cubicBezTo>
                  <a:cubicBezTo>
                    <a:pt x="93047" y="84766"/>
                    <a:pt x="93186" y="84874"/>
                    <a:pt x="93325" y="84979"/>
                  </a:cubicBezTo>
                  <a:cubicBezTo>
                    <a:pt x="93332" y="84987"/>
                    <a:pt x="93340" y="84991"/>
                    <a:pt x="93347" y="84994"/>
                  </a:cubicBezTo>
                  <a:cubicBezTo>
                    <a:pt x="93516" y="85088"/>
                    <a:pt x="93685" y="85174"/>
                    <a:pt x="93854" y="85265"/>
                  </a:cubicBezTo>
                  <a:cubicBezTo>
                    <a:pt x="93708" y="85148"/>
                    <a:pt x="93561" y="85032"/>
                    <a:pt x="93415" y="84912"/>
                  </a:cubicBezTo>
                  <a:moveTo>
                    <a:pt x="94751" y="85726"/>
                  </a:moveTo>
                  <a:cubicBezTo>
                    <a:pt x="94589" y="85591"/>
                    <a:pt x="94424" y="85456"/>
                    <a:pt x="94267" y="85321"/>
                  </a:cubicBezTo>
                  <a:cubicBezTo>
                    <a:pt x="94064" y="85227"/>
                    <a:pt x="93865" y="85129"/>
                    <a:pt x="93666" y="85032"/>
                  </a:cubicBezTo>
                  <a:cubicBezTo>
                    <a:pt x="93824" y="85163"/>
                    <a:pt x="93985" y="85291"/>
                    <a:pt x="94147" y="85418"/>
                  </a:cubicBezTo>
                  <a:cubicBezTo>
                    <a:pt x="94349" y="85523"/>
                    <a:pt x="94548" y="85625"/>
                    <a:pt x="94751" y="85726"/>
                  </a:cubicBezTo>
                  <a:moveTo>
                    <a:pt x="95010" y="85940"/>
                  </a:moveTo>
                  <a:cubicBezTo>
                    <a:pt x="94826" y="85846"/>
                    <a:pt x="94646" y="85756"/>
                    <a:pt x="94462" y="85662"/>
                  </a:cubicBezTo>
                  <a:cubicBezTo>
                    <a:pt x="94537" y="85722"/>
                    <a:pt x="94608" y="85775"/>
                    <a:pt x="94683" y="85831"/>
                  </a:cubicBezTo>
                  <a:cubicBezTo>
                    <a:pt x="94754" y="85887"/>
                    <a:pt x="94830" y="85944"/>
                    <a:pt x="94901" y="86000"/>
                  </a:cubicBezTo>
                  <a:cubicBezTo>
                    <a:pt x="95085" y="86097"/>
                    <a:pt x="95268" y="86199"/>
                    <a:pt x="95452" y="86296"/>
                  </a:cubicBezTo>
                  <a:cubicBezTo>
                    <a:pt x="95306" y="86176"/>
                    <a:pt x="95156" y="86056"/>
                    <a:pt x="95010" y="85940"/>
                  </a:cubicBezTo>
                  <a:close/>
                  <a:moveTo>
                    <a:pt x="96390" y="86780"/>
                  </a:moveTo>
                  <a:cubicBezTo>
                    <a:pt x="96225" y="86642"/>
                    <a:pt x="96056" y="86503"/>
                    <a:pt x="95891" y="86364"/>
                  </a:cubicBezTo>
                  <a:cubicBezTo>
                    <a:pt x="95677" y="86263"/>
                    <a:pt x="95464" y="86161"/>
                    <a:pt x="95253" y="86056"/>
                  </a:cubicBezTo>
                  <a:cubicBezTo>
                    <a:pt x="95415" y="86188"/>
                    <a:pt x="95576" y="86315"/>
                    <a:pt x="95741" y="86446"/>
                  </a:cubicBezTo>
                  <a:cubicBezTo>
                    <a:pt x="95959" y="86559"/>
                    <a:pt x="96173" y="86668"/>
                    <a:pt x="96390" y="86780"/>
                  </a:cubicBezTo>
                  <a:close/>
                  <a:moveTo>
                    <a:pt x="96649" y="86990"/>
                  </a:moveTo>
                  <a:cubicBezTo>
                    <a:pt x="96450" y="86889"/>
                    <a:pt x="96248" y="86788"/>
                    <a:pt x="96049" y="86687"/>
                  </a:cubicBezTo>
                  <a:cubicBezTo>
                    <a:pt x="96199" y="86803"/>
                    <a:pt x="96345" y="86915"/>
                    <a:pt x="96495" y="87028"/>
                  </a:cubicBezTo>
                  <a:cubicBezTo>
                    <a:pt x="96702" y="87137"/>
                    <a:pt x="96908" y="87249"/>
                    <a:pt x="97114" y="87358"/>
                  </a:cubicBezTo>
                  <a:cubicBezTo>
                    <a:pt x="96957" y="87238"/>
                    <a:pt x="96803" y="87114"/>
                    <a:pt x="96649" y="86990"/>
                  </a:cubicBezTo>
                  <a:close/>
                  <a:moveTo>
                    <a:pt x="97981" y="87808"/>
                  </a:moveTo>
                  <a:cubicBezTo>
                    <a:pt x="97812" y="87673"/>
                    <a:pt x="97647" y="87534"/>
                    <a:pt x="97478" y="87392"/>
                  </a:cubicBezTo>
                  <a:cubicBezTo>
                    <a:pt x="97283" y="87298"/>
                    <a:pt x="97084" y="87204"/>
                    <a:pt x="96889" y="87107"/>
                  </a:cubicBezTo>
                  <a:cubicBezTo>
                    <a:pt x="97054" y="87242"/>
                    <a:pt x="97223" y="87373"/>
                    <a:pt x="97392" y="87504"/>
                  </a:cubicBezTo>
                  <a:lnTo>
                    <a:pt x="97392" y="87504"/>
                  </a:lnTo>
                  <a:cubicBezTo>
                    <a:pt x="97396" y="87508"/>
                    <a:pt x="97396" y="87508"/>
                    <a:pt x="97396" y="87508"/>
                  </a:cubicBezTo>
                  <a:cubicBezTo>
                    <a:pt x="97591" y="87610"/>
                    <a:pt x="97786" y="87711"/>
                    <a:pt x="97981" y="87808"/>
                  </a:cubicBezTo>
                  <a:close/>
                  <a:moveTo>
                    <a:pt x="98236" y="88015"/>
                  </a:moveTo>
                  <a:cubicBezTo>
                    <a:pt x="98056" y="87925"/>
                    <a:pt x="97876" y="87835"/>
                    <a:pt x="97700" y="87745"/>
                  </a:cubicBezTo>
                  <a:cubicBezTo>
                    <a:pt x="97850" y="87861"/>
                    <a:pt x="98004" y="87977"/>
                    <a:pt x="98158" y="88094"/>
                  </a:cubicBezTo>
                  <a:cubicBezTo>
                    <a:pt x="98341" y="88195"/>
                    <a:pt x="98521" y="88292"/>
                    <a:pt x="98705" y="88390"/>
                  </a:cubicBezTo>
                  <a:cubicBezTo>
                    <a:pt x="98548" y="88266"/>
                    <a:pt x="98390" y="88142"/>
                    <a:pt x="98236" y="88015"/>
                  </a:cubicBezTo>
                  <a:moveTo>
                    <a:pt x="99572" y="88844"/>
                  </a:moveTo>
                  <a:cubicBezTo>
                    <a:pt x="99403" y="88701"/>
                    <a:pt x="99234" y="88563"/>
                    <a:pt x="99066" y="88424"/>
                  </a:cubicBezTo>
                  <a:cubicBezTo>
                    <a:pt x="98867" y="88326"/>
                    <a:pt x="98668" y="88229"/>
                    <a:pt x="98469" y="88131"/>
                  </a:cubicBezTo>
                  <a:cubicBezTo>
                    <a:pt x="98559" y="88206"/>
                    <a:pt x="98653" y="88277"/>
                    <a:pt x="98747" y="88352"/>
                  </a:cubicBezTo>
                  <a:lnTo>
                    <a:pt x="98747" y="88352"/>
                  </a:lnTo>
                  <a:cubicBezTo>
                    <a:pt x="98822" y="88412"/>
                    <a:pt x="98897" y="88472"/>
                    <a:pt x="98975" y="88533"/>
                  </a:cubicBezTo>
                  <a:cubicBezTo>
                    <a:pt x="99174" y="88638"/>
                    <a:pt x="99373" y="88739"/>
                    <a:pt x="99572" y="88844"/>
                  </a:cubicBezTo>
                  <a:close/>
                  <a:moveTo>
                    <a:pt x="100067" y="89242"/>
                  </a:moveTo>
                  <a:cubicBezTo>
                    <a:pt x="99985" y="89174"/>
                    <a:pt x="99902" y="89110"/>
                    <a:pt x="99820" y="89043"/>
                  </a:cubicBezTo>
                  <a:cubicBezTo>
                    <a:pt x="99636" y="88953"/>
                    <a:pt x="99452" y="88859"/>
                    <a:pt x="99272" y="88761"/>
                  </a:cubicBezTo>
                  <a:cubicBezTo>
                    <a:pt x="99426" y="88881"/>
                    <a:pt x="99580" y="89002"/>
                    <a:pt x="99737" y="89118"/>
                  </a:cubicBezTo>
                  <a:cubicBezTo>
                    <a:pt x="99921" y="89219"/>
                    <a:pt x="100105" y="89317"/>
                    <a:pt x="100289" y="89418"/>
                  </a:cubicBezTo>
                  <a:cubicBezTo>
                    <a:pt x="100214" y="89358"/>
                    <a:pt x="100142" y="89302"/>
                    <a:pt x="100067" y="89242"/>
                  </a:cubicBezTo>
                  <a:close/>
                  <a:moveTo>
                    <a:pt x="101163" y="89876"/>
                  </a:moveTo>
                  <a:cubicBezTo>
                    <a:pt x="100990" y="89737"/>
                    <a:pt x="100821" y="89594"/>
                    <a:pt x="100653" y="89455"/>
                  </a:cubicBezTo>
                  <a:cubicBezTo>
                    <a:pt x="100450" y="89358"/>
                    <a:pt x="100247" y="89257"/>
                    <a:pt x="100045" y="89155"/>
                  </a:cubicBezTo>
                  <a:cubicBezTo>
                    <a:pt x="100064" y="89170"/>
                    <a:pt x="100082" y="89185"/>
                    <a:pt x="100101" y="89200"/>
                  </a:cubicBezTo>
                  <a:lnTo>
                    <a:pt x="100101" y="89200"/>
                  </a:lnTo>
                  <a:cubicBezTo>
                    <a:pt x="100251" y="89320"/>
                    <a:pt x="100401" y="89440"/>
                    <a:pt x="100551" y="89557"/>
                  </a:cubicBezTo>
                  <a:cubicBezTo>
                    <a:pt x="100754" y="89666"/>
                    <a:pt x="100957" y="89771"/>
                    <a:pt x="101163" y="89876"/>
                  </a:cubicBezTo>
                  <a:moveTo>
                    <a:pt x="101422" y="90090"/>
                  </a:moveTo>
                  <a:lnTo>
                    <a:pt x="101422" y="90090"/>
                  </a:lnTo>
                  <a:cubicBezTo>
                    <a:pt x="101418" y="90082"/>
                    <a:pt x="101411" y="90078"/>
                    <a:pt x="101403" y="90075"/>
                  </a:cubicBezTo>
                  <a:cubicBezTo>
                    <a:pt x="101215" y="89977"/>
                    <a:pt x="101032" y="89883"/>
                    <a:pt x="100844" y="89786"/>
                  </a:cubicBezTo>
                  <a:cubicBezTo>
                    <a:pt x="101013" y="89917"/>
                    <a:pt x="101185" y="90045"/>
                    <a:pt x="101358" y="90176"/>
                  </a:cubicBezTo>
                  <a:cubicBezTo>
                    <a:pt x="101542" y="90277"/>
                    <a:pt x="101726" y="90378"/>
                    <a:pt x="101913" y="90476"/>
                  </a:cubicBezTo>
                  <a:cubicBezTo>
                    <a:pt x="101748" y="90348"/>
                    <a:pt x="101587" y="90217"/>
                    <a:pt x="101422" y="90090"/>
                  </a:cubicBezTo>
                  <a:close/>
                  <a:moveTo>
                    <a:pt x="101621" y="90183"/>
                  </a:moveTo>
                  <a:cubicBezTo>
                    <a:pt x="101801" y="90326"/>
                    <a:pt x="101985" y="90472"/>
                    <a:pt x="102168" y="90615"/>
                  </a:cubicBezTo>
                  <a:cubicBezTo>
                    <a:pt x="102371" y="90724"/>
                    <a:pt x="102574" y="90829"/>
                    <a:pt x="102780" y="90934"/>
                  </a:cubicBezTo>
                  <a:cubicBezTo>
                    <a:pt x="102596" y="90787"/>
                    <a:pt x="102416" y="90637"/>
                    <a:pt x="102236" y="90487"/>
                  </a:cubicBezTo>
                  <a:cubicBezTo>
                    <a:pt x="102030" y="90386"/>
                    <a:pt x="101823" y="90285"/>
                    <a:pt x="101621" y="90183"/>
                  </a:cubicBezTo>
                  <a:close/>
                  <a:moveTo>
                    <a:pt x="162092" y="4135"/>
                  </a:moveTo>
                  <a:cubicBezTo>
                    <a:pt x="186217" y="4135"/>
                    <a:pt x="208857" y="9778"/>
                    <a:pt x="218976" y="21293"/>
                  </a:cubicBezTo>
                  <a:cubicBezTo>
                    <a:pt x="223516" y="26463"/>
                    <a:pt x="225565" y="32406"/>
                    <a:pt x="225565" y="38612"/>
                  </a:cubicBezTo>
                  <a:cubicBezTo>
                    <a:pt x="225561" y="54022"/>
                    <a:pt x="212962" y="71048"/>
                    <a:pt x="194659" y="81970"/>
                  </a:cubicBezTo>
                  <a:cubicBezTo>
                    <a:pt x="178897" y="91388"/>
                    <a:pt x="157586" y="96933"/>
                    <a:pt x="137250" y="96933"/>
                  </a:cubicBezTo>
                  <a:cubicBezTo>
                    <a:pt x="124452" y="96933"/>
                    <a:pt x="112044" y="94738"/>
                    <a:pt x="101651" y="89928"/>
                  </a:cubicBezTo>
                  <a:cubicBezTo>
                    <a:pt x="101835" y="90086"/>
                    <a:pt x="102018" y="90243"/>
                    <a:pt x="102206" y="90401"/>
                  </a:cubicBezTo>
                  <a:cubicBezTo>
                    <a:pt x="113098" y="95740"/>
                    <a:pt x="126324" y="98171"/>
                    <a:pt x="139970" y="98171"/>
                  </a:cubicBezTo>
                  <a:cubicBezTo>
                    <a:pt x="160610" y="98171"/>
                    <a:pt x="182203" y="92607"/>
                    <a:pt x="198093" y="83160"/>
                  </a:cubicBezTo>
                  <a:cubicBezTo>
                    <a:pt x="216605" y="72166"/>
                    <a:pt x="229242" y="54948"/>
                    <a:pt x="229242" y="39325"/>
                  </a:cubicBezTo>
                  <a:cubicBezTo>
                    <a:pt x="229242" y="32939"/>
                    <a:pt x="227133" y="26816"/>
                    <a:pt x="222451" y="21488"/>
                  </a:cubicBezTo>
                  <a:cubicBezTo>
                    <a:pt x="211998" y="9587"/>
                    <a:pt x="188746" y="3692"/>
                    <a:pt x="164077" y="3692"/>
                  </a:cubicBezTo>
                  <a:lnTo>
                    <a:pt x="164073" y="3692"/>
                  </a:lnTo>
                  <a:cubicBezTo>
                    <a:pt x="154603" y="3692"/>
                    <a:pt x="144930" y="4563"/>
                    <a:pt x="135689" y="6289"/>
                  </a:cubicBezTo>
                  <a:cubicBezTo>
                    <a:pt x="135505" y="6349"/>
                    <a:pt x="135325" y="6405"/>
                    <a:pt x="135141" y="6465"/>
                  </a:cubicBezTo>
                  <a:cubicBezTo>
                    <a:pt x="143951" y="4916"/>
                    <a:pt x="153125" y="4135"/>
                    <a:pt x="162092" y="4135"/>
                  </a:cubicBezTo>
                  <a:close/>
                  <a:moveTo>
                    <a:pt x="160130" y="4638"/>
                  </a:moveTo>
                  <a:cubicBezTo>
                    <a:pt x="183692" y="4638"/>
                    <a:pt x="205698" y="10037"/>
                    <a:pt x="215453" y="21139"/>
                  </a:cubicBezTo>
                  <a:cubicBezTo>
                    <a:pt x="219847" y="26144"/>
                    <a:pt x="221828" y="31892"/>
                    <a:pt x="221828" y="37907"/>
                  </a:cubicBezTo>
                  <a:cubicBezTo>
                    <a:pt x="221824" y="53065"/>
                    <a:pt x="209274" y="69889"/>
                    <a:pt x="191193" y="80728"/>
                  </a:cubicBezTo>
                  <a:cubicBezTo>
                    <a:pt x="175573" y="90112"/>
                    <a:pt x="154550" y="95635"/>
                    <a:pt x="134537" y="95635"/>
                  </a:cubicBezTo>
                  <a:cubicBezTo>
                    <a:pt x="122493" y="95635"/>
                    <a:pt x="110813" y="93635"/>
                    <a:pt x="100900" y="89268"/>
                  </a:cubicBezTo>
                  <a:cubicBezTo>
                    <a:pt x="101084" y="89437"/>
                    <a:pt x="101275" y="89602"/>
                    <a:pt x="101467" y="89767"/>
                  </a:cubicBezTo>
                  <a:cubicBezTo>
                    <a:pt x="111890" y="94641"/>
                    <a:pt x="124373" y="96866"/>
                    <a:pt x="137250" y="96866"/>
                  </a:cubicBezTo>
                  <a:cubicBezTo>
                    <a:pt x="157571" y="96866"/>
                    <a:pt x="178875" y="91324"/>
                    <a:pt x="194626" y="81914"/>
                  </a:cubicBezTo>
                  <a:cubicBezTo>
                    <a:pt x="212913" y="71003"/>
                    <a:pt x="225497" y="53984"/>
                    <a:pt x="225497" y="38612"/>
                  </a:cubicBezTo>
                  <a:cubicBezTo>
                    <a:pt x="225497" y="32421"/>
                    <a:pt x="223456" y="26497"/>
                    <a:pt x="218924" y="21338"/>
                  </a:cubicBezTo>
                  <a:cubicBezTo>
                    <a:pt x="208835" y="9849"/>
                    <a:pt x="186214" y="4203"/>
                    <a:pt x="162099" y="4203"/>
                  </a:cubicBezTo>
                  <a:lnTo>
                    <a:pt x="162092" y="4203"/>
                  </a:lnTo>
                  <a:cubicBezTo>
                    <a:pt x="152967" y="4203"/>
                    <a:pt x="143628" y="5009"/>
                    <a:pt x="134676" y="6615"/>
                  </a:cubicBezTo>
                  <a:cubicBezTo>
                    <a:pt x="134485" y="6675"/>
                    <a:pt x="134293" y="6739"/>
                    <a:pt x="134106" y="6803"/>
                  </a:cubicBezTo>
                  <a:cubicBezTo>
                    <a:pt x="142638" y="5366"/>
                    <a:pt x="151489" y="4638"/>
                    <a:pt x="160130" y="4638"/>
                  </a:cubicBezTo>
                  <a:moveTo>
                    <a:pt x="133093" y="7144"/>
                  </a:moveTo>
                  <a:cubicBezTo>
                    <a:pt x="141343" y="5812"/>
                    <a:pt x="149872" y="5137"/>
                    <a:pt x="158182" y="5137"/>
                  </a:cubicBezTo>
                  <a:cubicBezTo>
                    <a:pt x="181178" y="5137"/>
                    <a:pt x="202535" y="10296"/>
                    <a:pt x="211930" y="20989"/>
                  </a:cubicBezTo>
                  <a:cubicBezTo>
                    <a:pt x="216181" y="25825"/>
                    <a:pt x="218091" y="31386"/>
                    <a:pt x="218091" y="37209"/>
                  </a:cubicBezTo>
                  <a:cubicBezTo>
                    <a:pt x="218091" y="52108"/>
                    <a:pt x="205585" y="68729"/>
                    <a:pt x="187729" y="79490"/>
                  </a:cubicBezTo>
                  <a:cubicBezTo>
                    <a:pt x="172249" y="88836"/>
                    <a:pt x="151519" y="94341"/>
                    <a:pt x="131828" y="94341"/>
                  </a:cubicBezTo>
                  <a:cubicBezTo>
                    <a:pt x="120535" y="94341"/>
                    <a:pt x="109582" y="92528"/>
                    <a:pt x="100161" y="88593"/>
                  </a:cubicBezTo>
                  <a:cubicBezTo>
                    <a:pt x="100349" y="88769"/>
                    <a:pt x="100540" y="88941"/>
                    <a:pt x="100731" y="89118"/>
                  </a:cubicBezTo>
                  <a:cubicBezTo>
                    <a:pt x="110678" y="93538"/>
                    <a:pt x="122422" y="95564"/>
                    <a:pt x="134537" y="95564"/>
                  </a:cubicBezTo>
                  <a:cubicBezTo>
                    <a:pt x="154535" y="95564"/>
                    <a:pt x="175550" y="90045"/>
                    <a:pt x="191159" y="80672"/>
                  </a:cubicBezTo>
                  <a:cubicBezTo>
                    <a:pt x="209225" y="69840"/>
                    <a:pt x="221757" y="53024"/>
                    <a:pt x="221757" y="37907"/>
                  </a:cubicBezTo>
                  <a:cubicBezTo>
                    <a:pt x="221757" y="31907"/>
                    <a:pt x="219783" y="26178"/>
                    <a:pt x="215401" y="21188"/>
                  </a:cubicBezTo>
                  <a:cubicBezTo>
                    <a:pt x="205675" y="10112"/>
                    <a:pt x="183689" y="4709"/>
                    <a:pt x="160137" y="4709"/>
                  </a:cubicBezTo>
                  <a:lnTo>
                    <a:pt x="160130" y="4709"/>
                  </a:lnTo>
                  <a:cubicBezTo>
                    <a:pt x="151342" y="4709"/>
                    <a:pt x="142341" y="5460"/>
                    <a:pt x="133674" y="6945"/>
                  </a:cubicBezTo>
                  <a:cubicBezTo>
                    <a:pt x="133479" y="7013"/>
                    <a:pt x="133288" y="7077"/>
                    <a:pt x="133093" y="7144"/>
                  </a:cubicBezTo>
                  <a:moveTo>
                    <a:pt x="132819" y="7189"/>
                  </a:moveTo>
                  <a:cubicBezTo>
                    <a:pt x="133003" y="7125"/>
                    <a:pt x="133186" y="7062"/>
                    <a:pt x="133370" y="6998"/>
                  </a:cubicBezTo>
                  <a:cubicBezTo>
                    <a:pt x="133066" y="7050"/>
                    <a:pt x="132762" y="7107"/>
                    <a:pt x="132459" y="7159"/>
                  </a:cubicBezTo>
                  <a:cubicBezTo>
                    <a:pt x="132278" y="7219"/>
                    <a:pt x="132098" y="7279"/>
                    <a:pt x="131918" y="7339"/>
                  </a:cubicBezTo>
                  <a:cubicBezTo>
                    <a:pt x="132218" y="7287"/>
                    <a:pt x="132519" y="7238"/>
                    <a:pt x="132819" y="7189"/>
                  </a:cubicBezTo>
                  <a:close/>
                  <a:moveTo>
                    <a:pt x="130916" y="7677"/>
                  </a:moveTo>
                  <a:cubicBezTo>
                    <a:pt x="131228" y="7628"/>
                    <a:pt x="131539" y="7576"/>
                    <a:pt x="131851" y="7527"/>
                  </a:cubicBezTo>
                  <a:cubicBezTo>
                    <a:pt x="132038" y="7459"/>
                    <a:pt x="132226" y="7396"/>
                    <a:pt x="132417" y="7328"/>
                  </a:cubicBezTo>
                  <a:cubicBezTo>
                    <a:pt x="132102" y="7381"/>
                    <a:pt x="131783" y="7433"/>
                    <a:pt x="131468" y="7489"/>
                  </a:cubicBezTo>
                  <a:cubicBezTo>
                    <a:pt x="131284" y="7549"/>
                    <a:pt x="131100" y="7613"/>
                    <a:pt x="130916" y="7677"/>
                  </a:cubicBezTo>
                  <a:moveTo>
                    <a:pt x="130624" y="7726"/>
                  </a:moveTo>
                  <a:cubicBezTo>
                    <a:pt x="130800" y="7666"/>
                    <a:pt x="130973" y="7606"/>
                    <a:pt x="131149" y="7546"/>
                  </a:cubicBezTo>
                  <a:cubicBezTo>
                    <a:pt x="130849" y="7598"/>
                    <a:pt x="130549" y="7651"/>
                    <a:pt x="130249" y="7703"/>
                  </a:cubicBezTo>
                  <a:cubicBezTo>
                    <a:pt x="130080" y="7760"/>
                    <a:pt x="129907" y="7816"/>
                    <a:pt x="129738" y="7872"/>
                  </a:cubicBezTo>
                  <a:cubicBezTo>
                    <a:pt x="130031" y="7823"/>
                    <a:pt x="130327" y="7775"/>
                    <a:pt x="130624" y="7726"/>
                  </a:cubicBezTo>
                  <a:moveTo>
                    <a:pt x="129667" y="8060"/>
                  </a:moveTo>
                  <a:cubicBezTo>
                    <a:pt x="129847" y="7996"/>
                    <a:pt x="130027" y="7932"/>
                    <a:pt x="130207" y="7868"/>
                  </a:cubicBezTo>
                  <a:cubicBezTo>
                    <a:pt x="129896" y="7921"/>
                    <a:pt x="129581" y="7977"/>
                    <a:pt x="129269" y="8030"/>
                  </a:cubicBezTo>
                  <a:cubicBezTo>
                    <a:pt x="129097" y="8090"/>
                    <a:pt x="128920" y="8150"/>
                    <a:pt x="128744" y="8210"/>
                  </a:cubicBezTo>
                  <a:cubicBezTo>
                    <a:pt x="129052" y="8157"/>
                    <a:pt x="129359" y="8108"/>
                    <a:pt x="129667" y="8060"/>
                  </a:cubicBezTo>
                  <a:close/>
                  <a:moveTo>
                    <a:pt x="127776" y="8547"/>
                  </a:moveTo>
                  <a:cubicBezTo>
                    <a:pt x="128091" y="8499"/>
                    <a:pt x="128414" y="8446"/>
                    <a:pt x="128729" y="8401"/>
                  </a:cubicBezTo>
                  <a:cubicBezTo>
                    <a:pt x="128913" y="8334"/>
                    <a:pt x="129093" y="8266"/>
                    <a:pt x="129277" y="8202"/>
                  </a:cubicBezTo>
                  <a:cubicBezTo>
                    <a:pt x="128954" y="8251"/>
                    <a:pt x="128631" y="8307"/>
                    <a:pt x="128309" y="8360"/>
                  </a:cubicBezTo>
                  <a:cubicBezTo>
                    <a:pt x="128132" y="8420"/>
                    <a:pt x="127952" y="8484"/>
                    <a:pt x="127776" y="8547"/>
                  </a:cubicBezTo>
                  <a:close/>
                  <a:moveTo>
                    <a:pt x="127491" y="8592"/>
                  </a:moveTo>
                  <a:cubicBezTo>
                    <a:pt x="127663" y="8529"/>
                    <a:pt x="127832" y="8472"/>
                    <a:pt x="128005" y="8409"/>
                  </a:cubicBezTo>
                  <a:cubicBezTo>
                    <a:pt x="127693" y="8461"/>
                    <a:pt x="127386" y="8517"/>
                    <a:pt x="127078" y="8570"/>
                  </a:cubicBezTo>
                  <a:cubicBezTo>
                    <a:pt x="126913" y="8626"/>
                    <a:pt x="126744" y="8683"/>
                    <a:pt x="126579" y="8739"/>
                  </a:cubicBezTo>
                  <a:cubicBezTo>
                    <a:pt x="126883" y="8690"/>
                    <a:pt x="127187" y="8641"/>
                    <a:pt x="127491" y="8592"/>
                  </a:cubicBezTo>
                  <a:close/>
                  <a:moveTo>
                    <a:pt x="125622" y="9073"/>
                  </a:moveTo>
                  <a:cubicBezTo>
                    <a:pt x="125937" y="9024"/>
                    <a:pt x="126253" y="8975"/>
                    <a:pt x="126568" y="8926"/>
                  </a:cubicBezTo>
                  <a:cubicBezTo>
                    <a:pt x="126740" y="8863"/>
                    <a:pt x="126913" y="8799"/>
                    <a:pt x="127086" y="8739"/>
                  </a:cubicBezTo>
                  <a:cubicBezTo>
                    <a:pt x="126767" y="8788"/>
                    <a:pt x="126448" y="8840"/>
                    <a:pt x="126129" y="8896"/>
                  </a:cubicBezTo>
                  <a:cubicBezTo>
                    <a:pt x="125960" y="8953"/>
                    <a:pt x="125791" y="9013"/>
                    <a:pt x="125622" y="9073"/>
                  </a:cubicBezTo>
                  <a:close/>
                  <a:moveTo>
                    <a:pt x="125326" y="9122"/>
                  </a:moveTo>
                  <a:cubicBezTo>
                    <a:pt x="125483" y="9065"/>
                    <a:pt x="125645" y="9005"/>
                    <a:pt x="125806" y="8949"/>
                  </a:cubicBezTo>
                  <a:cubicBezTo>
                    <a:pt x="125502" y="9001"/>
                    <a:pt x="125198" y="9054"/>
                    <a:pt x="124891" y="9110"/>
                  </a:cubicBezTo>
                  <a:cubicBezTo>
                    <a:pt x="124737" y="9163"/>
                    <a:pt x="124579" y="9215"/>
                    <a:pt x="124425" y="9268"/>
                  </a:cubicBezTo>
                  <a:cubicBezTo>
                    <a:pt x="124726" y="9219"/>
                    <a:pt x="125022" y="9170"/>
                    <a:pt x="125326" y="9122"/>
                  </a:cubicBezTo>
                  <a:close/>
                  <a:moveTo>
                    <a:pt x="124410" y="9452"/>
                  </a:moveTo>
                  <a:cubicBezTo>
                    <a:pt x="124576" y="9392"/>
                    <a:pt x="124737" y="9332"/>
                    <a:pt x="124902" y="9272"/>
                  </a:cubicBezTo>
                  <a:cubicBezTo>
                    <a:pt x="124587" y="9324"/>
                    <a:pt x="124272" y="9377"/>
                    <a:pt x="123956" y="9429"/>
                  </a:cubicBezTo>
                  <a:cubicBezTo>
                    <a:pt x="123795" y="9485"/>
                    <a:pt x="123638" y="9542"/>
                    <a:pt x="123476" y="9598"/>
                  </a:cubicBezTo>
                  <a:cubicBezTo>
                    <a:pt x="123788" y="9549"/>
                    <a:pt x="124099" y="9500"/>
                    <a:pt x="124410" y="9452"/>
                  </a:cubicBezTo>
                  <a:moveTo>
                    <a:pt x="123517" y="9786"/>
                  </a:moveTo>
                  <a:cubicBezTo>
                    <a:pt x="123683" y="9722"/>
                    <a:pt x="123848" y="9662"/>
                    <a:pt x="124013" y="9598"/>
                  </a:cubicBezTo>
                  <a:cubicBezTo>
                    <a:pt x="123686" y="9651"/>
                    <a:pt x="123364" y="9703"/>
                    <a:pt x="123037" y="9756"/>
                  </a:cubicBezTo>
                  <a:cubicBezTo>
                    <a:pt x="122876" y="9812"/>
                    <a:pt x="122715" y="9872"/>
                    <a:pt x="122557" y="9928"/>
                  </a:cubicBezTo>
                  <a:cubicBezTo>
                    <a:pt x="122876" y="9879"/>
                    <a:pt x="123199" y="9831"/>
                    <a:pt x="123517" y="9786"/>
                  </a:cubicBezTo>
                  <a:close/>
                  <a:moveTo>
                    <a:pt x="121656" y="10262"/>
                  </a:moveTo>
                  <a:cubicBezTo>
                    <a:pt x="121987" y="10213"/>
                    <a:pt x="122317" y="10165"/>
                    <a:pt x="122647" y="10120"/>
                  </a:cubicBezTo>
                  <a:cubicBezTo>
                    <a:pt x="122812" y="10056"/>
                    <a:pt x="122973" y="9992"/>
                    <a:pt x="123138" y="9928"/>
                  </a:cubicBezTo>
                  <a:cubicBezTo>
                    <a:pt x="122805" y="9981"/>
                    <a:pt x="122471" y="10029"/>
                    <a:pt x="122137" y="10082"/>
                  </a:cubicBezTo>
                  <a:cubicBezTo>
                    <a:pt x="121975" y="10142"/>
                    <a:pt x="121818" y="10202"/>
                    <a:pt x="121656" y="10262"/>
                  </a:cubicBezTo>
                  <a:moveTo>
                    <a:pt x="121386" y="10303"/>
                  </a:moveTo>
                  <a:cubicBezTo>
                    <a:pt x="121540" y="10243"/>
                    <a:pt x="121694" y="10187"/>
                    <a:pt x="121852" y="10127"/>
                  </a:cubicBezTo>
                  <a:cubicBezTo>
                    <a:pt x="121548" y="10176"/>
                    <a:pt x="121240" y="10225"/>
                    <a:pt x="120940" y="10277"/>
                  </a:cubicBezTo>
                  <a:cubicBezTo>
                    <a:pt x="120786" y="10330"/>
                    <a:pt x="120636" y="10386"/>
                    <a:pt x="120482" y="10438"/>
                  </a:cubicBezTo>
                  <a:cubicBezTo>
                    <a:pt x="120782" y="10393"/>
                    <a:pt x="121086" y="10348"/>
                    <a:pt x="121386" y="10303"/>
                  </a:cubicBezTo>
                  <a:close/>
                  <a:moveTo>
                    <a:pt x="119593" y="10769"/>
                  </a:moveTo>
                  <a:cubicBezTo>
                    <a:pt x="119904" y="10720"/>
                    <a:pt x="120219" y="10675"/>
                    <a:pt x="120531" y="10630"/>
                  </a:cubicBezTo>
                  <a:cubicBezTo>
                    <a:pt x="120685" y="10570"/>
                    <a:pt x="120839" y="10510"/>
                    <a:pt x="120992" y="10453"/>
                  </a:cubicBezTo>
                  <a:cubicBezTo>
                    <a:pt x="120677" y="10498"/>
                    <a:pt x="120362" y="10547"/>
                    <a:pt x="120047" y="10600"/>
                  </a:cubicBezTo>
                  <a:cubicBezTo>
                    <a:pt x="119897" y="10656"/>
                    <a:pt x="119743" y="10712"/>
                    <a:pt x="119593" y="10769"/>
                  </a:cubicBezTo>
                  <a:close/>
                  <a:moveTo>
                    <a:pt x="119308" y="10810"/>
                  </a:moveTo>
                  <a:cubicBezTo>
                    <a:pt x="119454" y="10757"/>
                    <a:pt x="119600" y="10701"/>
                    <a:pt x="119747" y="10649"/>
                  </a:cubicBezTo>
                  <a:cubicBezTo>
                    <a:pt x="119431" y="10697"/>
                    <a:pt x="119120" y="10750"/>
                    <a:pt x="118809" y="10799"/>
                  </a:cubicBezTo>
                  <a:cubicBezTo>
                    <a:pt x="118666" y="10851"/>
                    <a:pt x="118524" y="10900"/>
                    <a:pt x="118381" y="10952"/>
                  </a:cubicBezTo>
                  <a:cubicBezTo>
                    <a:pt x="118692" y="10904"/>
                    <a:pt x="119000" y="10859"/>
                    <a:pt x="119308" y="10810"/>
                  </a:cubicBezTo>
                  <a:close/>
                  <a:moveTo>
                    <a:pt x="117507" y="11275"/>
                  </a:moveTo>
                  <a:cubicBezTo>
                    <a:pt x="117826" y="11226"/>
                    <a:pt x="118145" y="11181"/>
                    <a:pt x="118463" y="11133"/>
                  </a:cubicBezTo>
                  <a:cubicBezTo>
                    <a:pt x="118610" y="11076"/>
                    <a:pt x="118752" y="11020"/>
                    <a:pt x="118899" y="10967"/>
                  </a:cubicBezTo>
                  <a:cubicBezTo>
                    <a:pt x="118576" y="11016"/>
                    <a:pt x="118253" y="11065"/>
                    <a:pt x="117931" y="11118"/>
                  </a:cubicBezTo>
                  <a:cubicBezTo>
                    <a:pt x="117792" y="11170"/>
                    <a:pt x="117649" y="11223"/>
                    <a:pt x="117507" y="11275"/>
                  </a:cubicBezTo>
                  <a:close/>
                  <a:moveTo>
                    <a:pt x="117207" y="11320"/>
                  </a:moveTo>
                  <a:cubicBezTo>
                    <a:pt x="117342" y="11271"/>
                    <a:pt x="117477" y="11219"/>
                    <a:pt x="117612" y="11170"/>
                  </a:cubicBezTo>
                  <a:cubicBezTo>
                    <a:pt x="117334" y="11215"/>
                    <a:pt x="117060" y="11260"/>
                    <a:pt x="116786" y="11305"/>
                  </a:cubicBezTo>
                  <a:cubicBezTo>
                    <a:pt x="116651" y="11354"/>
                    <a:pt x="116516" y="11403"/>
                    <a:pt x="116385" y="11448"/>
                  </a:cubicBezTo>
                  <a:cubicBezTo>
                    <a:pt x="116659" y="11406"/>
                    <a:pt x="116933" y="11361"/>
                    <a:pt x="117207" y="11320"/>
                  </a:cubicBezTo>
                  <a:close/>
                  <a:moveTo>
                    <a:pt x="115518" y="11767"/>
                  </a:moveTo>
                  <a:cubicBezTo>
                    <a:pt x="115803" y="11722"/>
                    <a:pt x="116092" y="11680"/>
                    <a:pt x="116381" y="11635"/>
                  </a:cubicBezTo>
                  <a:cubicBezTo>
                    <a:pt x="116512" y="11587"/>
                    <a:pt x="116647" y="11534"/>
                    <a:pt x="116783" y="11482"/>
                  </a:cubicBezTo>
                  <a:cubicBezTo>
                    <a:pt x="116490" y="11527"/>
                    <a:pt x="116205" y="11575"/>
                    <a:pt x="115912" y="11620"/>
                  </a:cubicBezTo>
                  <a:cubicBezTo>
                    <a:pt x="115781" y="11669"/>
                    <a:pt x="115649" y="11718"/>
                    <a:pt x="115518" y="11767"/>
                  </a:cubicBezTo>
                  <a:close/>
                  <a:moveTo>
                    <a:pt x="115199" y="11815"/>
                  </a:moveTo>
                  <a:cubicBezTo>
                    <a:pt x="115327" y="11770"/>
                    <a:pt x="115451" y="11722"/>
                    <a:pt x="115578" y="11677"/>
                  </a:cubicBezTo>
                  <a:cubicBezTo>
                    <a:pt x="115282" y="11725"/>
                    <a:pt x="114989" y="11774"/>
                    <a:pt x="114696" y="11823"/>
                  </a:cubicBezTo>
                  <a:cubicBezTo>
                    <a:pt x="114573" y="11864"/>
                    <a:pt x="114453" y="11909"/>
                    <a:pt x="114329" y="11954"/>
                  </a:cubicBezTo>
                  <a:cubicBezTo>
                    <a:pt x="114621" y="11905"/>
                    <a:pt x="114907" y="11860"/>
                    <a:pt x="115199" y="11815"/>
                  </a:cubicBezTo>
                  <a:moveTo>
                    <a:pt x="114381" y="12127"/>
                  </a:moveTo>
                  <a:cubicBezTo>
                    <a:pt x="114505" y="12078"/>
                    <a:pt x="114629" y="12033"/>
                    <a:pt x="114753" y="11984"/>
                  </a:cubicBezTo>
                  <a:cubicBezTo>
                    <a:pt x="114449" y="12033"/>
                    <a:pt x="114141" y="12082"/>
                    <a:pt x="113837" y="12131"/>
                  </a:cubicBezTo>
                  <a:cubicBezTo>
                    <a:pt x="113717" y="12176"/>
                    <a:pt x="113597" y="12221"/>
                    <a:pt x="113473" y="12266"/>
                  </a:cubicBezTo>
                  <a:cubicBezTo>
                    <a:pt x="113777" y="12217"/>
                    <a:pt x="114077" y="12172"/>
                    <a:pt x="114381" y="12127"/>
                  </a:cubicBezTo>
                  <a:close/>
                  <a:moveTo>
                    <a:pt x="112652" y="12573"/>
                  </a:moveTo>
                  <a:cubicBezTo>
                    <a:pt x="112963" y="12525"/>
                    <a:pt x="113274" y="12480"/>
                    <a:pt x="113590" y="12435"/>
                  </a:cubicBezTo>
                  <a:cubicBezTo>
                    <a:pt x="113710" y="12389"/>
                    <a:pt x="113830" y="12341"/>
                    <a:pt x="113950" y="12292"/>
                  </a:cubicBezTo>
                  <a:cubicBezTo>
                    <a:pt x="113635" y="12341"/>
                    <a:pt x="113319" y="12389"/>
                    <a:pt x="113004" y="12442"/>
                  </a:cubicBezTo>
                  <a:cubicBezTo>
                    <a:pt x="112888" y="12483"/>
                    <a:pt x="112768" y="12528"/>
                    <a:pt x="112652" y="12573"/>
                  </a:cubicBezTo>
                  <a:close/>
                  <a:moveTo>
                    <a:pt x="112340" y="12622"/>
                  </a:moveTo>
                  <a:cubicBezTo>
                    <a:pt x="112449" y="12577"/>
                    <a:pt x="112562" y="12536"/>
                    <a:pt x="112674" y="12495"/>
                  </a:cubicBezTo>
                  <a:cubicBezTo>
                    <a:pt x="112374" y="12540"/>
                    <a:pt x="112074" y="12588"/>
                    <a:pt x="111774" y="12641"/>
                  </a:cubicBezTo>
                  <a:cubicBezTo>
                    <a:pt x="111665" y="12678"/>
                    <a:pt x="111560" y="12720"/>
                    <a:pt x="111451" y="12757"/>
                  </a:cubicBezTo>
                  <a:cubicBezTo>
                    <a:pt x="111747" y="12712"/>
                    <a:pt x="112044" y="12667"/>
                    <a:pt x="112340" y="12622"/>
                  </a:cubicBezTo>
                  <a:close/>
                  <a:moveTo>
                    <a:pt x="111567" y="12919"/>
                  </a:moveTo>
                  <a:cubicBezTo>
                    <a:pt x="111676" y="12877"/>
                    <a:pt x="111785" y="12836"/>
                    <a:pt x="111894" y="12791"/>
                  </a:cubicBezTo>
                  <a:cubicBezTo>
                    <a:pt x="111582" y="12840"/>
                    <a:pt x="111275" y="12889"/>
                    <a:pt x="110963" y="12941"/>
                  </a:cubicBezTo>
                  <a:cubicBezTo>
                    <a:pt x="110858" y="12979"/>
                    <a:pt x="110753" y="13020"/>
                    <a:pt x="110648" y="13057"/>
                  </a:cubicBezTo>
                  <a:cubicBezTo>
                    <a:pt x="110952" y="13012"/>
                    <a:pt x="111260" y="12967"/>
                    <a:pt x="111567" y="12919"/>
                  </a:cubicBezTo>
                  <a:close/>
                  <a:moveTo>
                    <a:pt x="110179" y="13237"/>
                  </a:moveTo>
                  <a:cubicBezTo>
                    <a:pt x="110078" y="13275"/>
                    <a:pt x="109976" y="13316"/>
                    <a:pt x="109875" y="13354"/>
                  </a:cubicBezTo>
                  <a:cubicBezTo>
                    <a:pt x="110194" y="13305"/>
                    <a:pt x="110509" y="13260"/>
                    <a:pt x="110824" y="13215"/>
                  </a:cubicBezTo>
                  <a:cubicBezTo>
                    <a:pt x="110929" y="13174"/>
                    <a:pt x="111034" y="13132"/>
                    <a:pt x="111140" y="13091"/>
                  </a:cubicBezTo>
                  <a:cubicBezTo>
                    <a:pt x="110821" y="13136"/>
                    <a:pt x="110498" y="13185"/>
                    <a:pt x="110179" y="13237"/>
                  </a:cubicBezTo>
                  <a:close/>
                  <a:moveTo>
                    <a:pt x="110318" y="13110"/>
                  </a:moveTo>
                  <a:cubicBezTo>
                    <a:pt x="110415" y="13072"/>
                    <a:pt x="110517" y="13035"/>
                    <a:pt x="110614" y="12997"/>
                  </a:cubicBezTo>
                  <a:cubicBezTo>
                    <a:pt x="110322" y="13042"/>
                    <a:pt x="110029" y="13091"/>
                    <a:pt x="109733" y="13140"/>
                  </a:cubicBezTo>
                  <a:cubicBezTo>
                    <a:pt x="109639" y="13177"/>
                    <a:pt x="109541" y="13211"/>
                    <a:pt x="109447" y="13245"/>
                  </a:cubicBezTo>
                  <a:cubicBezTo>
                    <a:pt x="109736" y="13200"/>
                    <a:pt x="110029" y="13155"/>
                    <a:pt x="110318" y="13110"/>
                  </a:cubicBezTo>
                  <a:close/>
                  <a:moveTo>
                    <a:pt x="109564" y="13399"/>
                  </a:moveTo>
                  <a:cubicBezTo>
                    <a:pt x="109661" y="13361"/>
                    <a:pt x="109755" y="13324"/>
                    <a:pt x="109853" y="13286"/>
                  </a:cubicBezTo>
                  <a:cubicBezTo>
                    <a:pt x="109549" y="13335"/>
                    <a:pt x="109245" y="13384"/>
                    <a:pt x="108941" y="13433"/>
                  </a:cubicBezTo>
                  <a:cubicBezTo>
                    <a:pt x="108847" y="13470"/>
                    <a:pt x="108753" y="13504"/>
                    <a:pt x="108663" y="13538"/>
                  </a:cubicBezTo>
                  <a:cubicBezTo>
                    <a:pt x="108963" y="13493"/>
                    <a:pt x="109264" y="13444"/>
                    <a:pt x="109564" y="13399"/>
                  </a:cubicBezTo>
                  <a:close/>
                  <a:moveTo>
                    <a:pt x="108175" y="13721"/>
                  </a:moveTo>
                  <a:cubicBezTo>
                    <a:pt x="108089" y="13755"/>
                    <a:pt x="108003" y="13789"/>
                    <a:pt x="107913" y="13823"/>
                  </a:cubicBezTo>
                  <a:cubicBezTo>
                    <a:pt x="108224" y="13778"/>
                    <a:pt x="108536" y="13729"/>
                    <a:pt x="108847" y="13684"/>
                  </a:cubicBezTo>
                  <a:cubicBezTo>
                    <a:pt x="108937" y="13650"/>
                    <a:pt x="109027" y="13613"/>
                    <a:pt x="109117" y="13575"/>
                  </a:cubicBezTo>
                  <a:cubicBezTo>
                    <a:pt x="108806" y="13624"/>
                    <a:pt x="108491" y="13673"/>
                    <a:pt x="108175" y="13721"/>
                  </a:cubicBezTo>
                  <a:close/>
                  <a:moveTo>
                    <a:pt x="108314" y="13594"/>
                  </a:moveTo>
                  <a:cubicBezTo>
                    <a:pt x="108401" y="13560"/>
                    <a:pt x="108487" y="13526"/>
                    <a:pt x="108573" y="13493"/>
                  </a:cubicBezTo>
                  <a:cubicBezTo>
                    <a:pt x="108284" y="13541"/>
                    <a:pt x="107999" y="13590"/>
                    <a:pt x="107710" y="13639"/>
                  </a:cubicBezTo>
                  <a:cubicBezTo>
                    <a:pt x="107628" y="13669"/>
                    <a:pt x="107549" y="13699"/>
                    <a:pt x="107466" y="13729"/>
                  </a:cubicBezTo>
                  <a:cubicBezTo>
                    <a:pt x="107751" y="13680"/>
                    <a:pt x="108033" y="13635"/>
                    <a:pt x="108314" y="13594"/>
                  </a:cubicBezTo>
                  <a:close/>
                  <a:moveTo>
                    <a:pt x="107586" y="13872"/>
                  </a:moveTo>
                  <a:cubicBezTo>
                    <a:pt x="107669" y="13842"/>
                    <a:pt x="107751" y="13808"/>
                    <a:pt x="107830" y="13778"/>
                  </a:cubicBezTo>
                  <a:cubicBezTo>
                    <a:pt x="107534" y="13827"/>
                    <a:pt x="107234" y="13875"/>
                    <a:pt x="106937" y="13924"/>
                  </a:cubicBezTo>
                  <a:cubicBezTo>
                    <a:pt x="106858" y="13950"/>
                    <a:pt x="106780" y="13980"/>
                    <a:pt x="106705" y="14010"/>
                  </a:cubicBezTo>
                  <a:cubicBezTo>
                    <a:pt x="106997" y="13965"/>
                    <a:pt x="107294" y="13917"/>
                    <a:pt x="107586" y="13872"/>
                  </a:cubicBezTo>
                  <a:close/>
                  <a:moveTo>
                    <a:pt x="106892" y="14145"/>
                  </a:moveTo>
                  <a:cubicBezTo>
                    <a:pt x="106967" y="14115"/>
                    <a:pt x="107042" y="14085"/>
                    <a:pt x="107121" y="14055"/>
                  </a:cubicBezTo>
                  <a:cubicBezTo>
                    <a:pt x="106813" y="14104"/>
                    <a:pt x="106502" y="14153"/>
                    <a:pt x="106194" y="14202"/>
                  </a:cubicBezTo>
                  <a:cubicBezTo>
                    <a:pt x="106123" y="14232"/>
                    <a:pt x="106052" y="14258"/>
                    <a:pt x="105981" y="14284"/>
                  </a:cubicBezTo>
                  <a:cubicBezTo>
                    <a:pt x="106284" y="14239"/>
                    <a:pt x="106588" y="14190"/>
                    <a:pt x="106892" y="14145"/>
                  </a:cubicBezTo>
                  <a:close/>
                  <a:moveTo>
                    <a:pt x="105489" y="14476"/>
                  </a:moveTo>
                  <a:cubicBezTo>
                    <a:pt x="105425" y="14498"/>
                    <a:pt x="105361" y="14524"/>
                    <a:pt x="105298" y="14551"/>
                  </a:cubicBezTo>
                  <a:cubicBezTo>
                    <a:pt x="105609" y="14502"/>
                    <a:pt x="105920" y="14457"/>
                    <a:pt x="106232" y="14412"/>
                  </a:cubicBezTo>
                  <a:cubicBezTo>
                    <a:pt x="106303" y="14386"/>
                    <a:pt x="106371" y="14356"/>
                    <a:pt x="106442" y="14329"/>
                  </a:cubicBezTo>
                  <a:cubicBezTo>
                    <a:pt x="106123" y="14374"/>
                    <a:pt x="105804" y="14423"/>
                    <a:pt x="105489" y="14476"/>
                  </a:cubicBezTo>
                  <a:close/>
                  <a:moveTo>
                    <a:pt x="105632" y="14337"/>
                  </a:moveTo>
                  <a:cubicBezTo>
                    <a:pt x="105699" y="14314"/>
                    <a:pt x="105767" y="14288"/>
                    <a:pt x="105830" y="14262"/>
                  </a:cubicBezTo>
                  <a:cubicBezTo>
                    <a:pt x="105542" y="14311"/>
                    <a:pt x="105249" y="14359"/>
                    <a:pt x="104956" y="14408"/>
                  </a:cubicBezTo>
                  <a:cubicBezTo>
                    <a:pt x="104896" y="14431"/>
                    <a:pt x="104836" y="14453"/>
                    <a:pt x="104772" y="14476"/>
                  </a:cubicBezTo>
                  <a:cubicBezTo>
                    <a:pt x="105061" y="14427"/>
                    <a:pt x="105346" y="14382"/>
                    <a:pt x="105632" y="14337"/>
                  </a:cubicBezTo>
                  <a:close/>
                  <a:moveTo>
                    <a:pt x="104964" y="14599"/>
                  </a:moveTo>
                  <a:cubicBezTo>
                    <a:pt x="105027" y="14577"/>
                    <a:pt x="105084" y="14554"/>
                    <a:pt x="105148" y="14528"/>
                  </a:cubicBezTo>
                  <a:cubicBezTo>
                    <a:pt x="104844" y="14577"/>
                    <a:pt x="104543" y="14626"/>
                    <a:pt x="104240" y="14674"/>
                  </a:cubicBezTo>
                  <a:cubicBezTo>
                    <a:pt x="104187" y="14697"/>
                    <a:pt x="104131" y="14716"/>
                    <a:pt x="104078" y="14738"/>
                  </a:cubicBezTo>
                  <a:cubicBezTo>
                    <a:pt x="104375" y="14689"/>
                    <a:pt x="104671" y="14644"/>
                    <a:pt x="104964" y="14599"/>
                  </a:cubicBezTo>
                  <a:close/>
                  <a:moveTo>
                    <a:pt x="104337" y="14851"/>
                  </a:moveTo>
                  <a:cubicBezTo>
                    <a:pt x="104390" y="14828"/>
                    <a:pt x="104442" y="14810"/>
                    <a:pt x="104495" y="14787"/>
                  </a:cubicBezTo>
                  <a:cubicBezTo>
                    <a:pt x="104183" y="14836"/>
                    <a:pt x="103876" y="14885"/>
                    <a:pt x="103564" y="14933"/>
                  </a:cubicBezTo>
                  <a:cubicBezTo>
                    <a:pt x="103515" y="14952"/>
                    <a:pt x="103470" y="14971"/>
                    <a:pt x="103425" y="14990"/>
                  </a:cubicBezTo>
                  <a:cubicBezTo>
                    <a:pt x="103729" y="14941"/>
                    <a:pt x="104033" y="14896"/>
                    <a:pt x="104337" y="14851"/>
                  </a:cubicBezTo>
                  <a:moveTo>
                    <a:pt x="102926" y="15185"/>
                  </a:moveTo>
                  <a:cubicBezTo>
                    <a:pt x="102889" y="15200"/>
                    <a:pt x="102851" y="15215"/>
                    <a:pt x="102814" y="15230"/>
                  </a:cubicBezTo>
                  <a:cubicBezTo>
                    <a:pt x="103129" y="15181"/>
                    <a:pt x="103440" y="15136"/>
                    <a:pt x="103752" y="15091"/>
                  </a:cubicBezTo>
                  <a:cubicBezTo>
                    <a:pt x="103793" y="15072"/>
                    <a:pt x="103838" y="15057"/>
                    <a:pt x="103879" y="15038"/>
                  </a:cubicBezTo>
                  <a:cubicBezTo>
                    <a:pt x="103560" y="15087"/>
                    <a:pt x="103245" y="15136"/>
                    <a:pt x="102926" y="15185"/>
                  </a:cubicBezTo>
                  <a:close/>
                  <a:moveTo>
                    <a:pt x="103073" y="15042"/>
                  </a:moveTo>
                  <a:cubicBezTo>
                    <a:pt x="103118" y="15027"/>
                    <a:pt x="103159" y="15008"/>
                    <a:pt x="103200" y="14993"/>
                  </a:cubicBezTo>
                  <a:cubicBezTo>
                    <a:pt x="102904" y="15042"/>
                    <a:pt x="102611" y="15087"/>
                    <a:pt x="102319" y="15140"/>
                  </a:cubicBezTo>
                  <a:cubicBezTo>
                    <a:pt x="102281" y="15151"/>
                    <a:pt x="102247" y="15166"/>
                    <a:pt x="102210" y="15177"/>
                  </a:cubicBezTo>
                  <a:cubicBezTo>
                    <a:pt x="102499" y="15132"/>
                    <a:pt x="102788" y="15087"/>
                    <a:pt x="103073" y="15042"/>
                  </a:cubicBezTo>
                  <a:close/>
                  <a:moveTo>
                    <a:pt x="102480" y="15279"/>
                  </a:moveTo>
                  <a:cubicBezTo>
                    <a:pt x="102514" y="15264"/>
                    <a:pt x="102547" y="15252"/>
                    <a:pt x="102581" y="15237"/>
                  </a:cubicBezTo>
                  <a:cubicBezTo>
                    <a:pt x="102277" y="15286"/>
                    <a:pt x="101973" y="15335"/>
                    <a:pt x="101669" y="15384"/>
                  </a:cubicBezTo>
                  <a:cubicBezTo>
                    <a:pt x="101643" y="15395"/>
                    <a:pt x="101617" y="15406"/>
                    <a:pt x="101591" y="15414"/>
                  </a:cubicBezTo>
                  <a:cubicBezTo>
                    <a:pt x="101887" y="15369"/>
                    <a:pt x="102183" y="15324"/>
                    <a:pt x="102480" y="15279"/>
                  </a:cubicBezTo>
                  <a:close/>
                  <a:moveTo>
                    <a:pt x="101932" y="15500"/>
                  </a:moveTo>
                  <a:cubicBezTo>
                    <a:pt x="101955" y="15492"/>
                    <a:pt x="101977" y="15481"/>
                    <a:pt x="102000" y="15474"/>
                  </a:cubicBezTo>
                  <a:cubicBezTo>
                    <a:pt x="101688" y="15522"/>
                    <a:pt x="101381" y="15567"/>
                    <a:pt x="101069" y="15620"/>
                  </a:cubicBezTo>
                  <a:cubicBezTo>
                    <a:pt x="101054" y="15624"/>
                    <a:pt x="101039" y="15631"/>
                    <a:pt x="101024" y="15635"/>
                  </a:cubicBezTo>
                  <a:cubicBezTo>
                    <a:pt x="101324" y="15590"/>
                    <a:pt x="101632" y="15545"/>
                    <a:pt x="101932" y="15500"/>
                  </a:cubicBezTo>
                  <a:close/>
                  <a:moveTo>
                    <a:pt x="101433" y="15706"/>
                  </a:moveTo>
                  <a:cubicBezTo>
                    <a:pt x="101444" y="15703"/>
                    <a:pt x="101456" y="15699"/>
                    <a:pt x="101463" y="15695"/>
                  </a:cubicBezTo>
                  <a:cubicBezTo>
                    <a:pt x="101148" y="15740"/>
                    <a:pt x="100829" y="15789"/>
                    <a:pt x="100514" y="15838"/>
                  </a:cubicBezTo>
                  <a:cubicBezTo>
                    <a:pt x="100510" y="15841"/>
                    <a:pt x="100506" y="15841"/>
                    <a:pt x="100506" y="15841"/>
                  </a:cubicBezTo>
                  <a:cubicBezTo>
                    <a:pt x="100814" y="15796"/>
                    <a:pt x="101125" y="15751"/>
                    <a:pt x="101433" y="15706"/>
                  </a:cubicBezTo>
                  <a:close/>
                  <a:moveTo>
                    <a:pt x="100581" y="16948"/>
                  </a:moveTo>
                  <a:cubicBezTo>
                    <a:pt x="100720" y="16881"/>
                    <a:pt x="100863" y="16813"/>
                    <a:pt x="101002" y="16746"/>
                  </a:cubicBezTo>
                  <a:cubicBezTo>
                    <a:pt x="100746" y="16734"/>
                    <a:pt x="100476" y="16731"/>
                    <a:pt x="100202" y="16731"/>
                  </a:cubicBezTo>
                  <a:cubicBezTo>
                    <a:pt x="100131" y="16764"/>
                    <a:pt x="100060" y="16794"/>
                    <a:pt x="99989" y="16828"/>
                  </a:cubicBezTo>
                  <a:cubicBezTo>
                    <a:pt x="100116" y="16851"/>
                    <a:pt x="100240" y="16873"/>
                    <a:pt x="100356" y="16896"/>
                  </a:cubicBezTo>
                  <a:cubicBezTo>
                    <a:pt x="100435" y="16914"/>
                    <a:pt x="100510" y="16929"/>
                    <a:pt x="100581" y="16948"/>
                  </a:cubicBezTo>
                  <a:close/>
                  <a:moveTo>
                    <a:pt x="98987" y="18385"/>
                  </a:moveTo>
                  <a:cubicBezTo>
                    <a:pt x="99662" y="18002"/>
                    <a:pt x="100352" y="17627"/>
                    <a:pt x="101054" y="17260"/>
                  </a:cubicBezTo>
                  <a:cubicBezTo>
                    <a:pt x="100885" y="17192"/>
                    <a:pt x="100694" y="17132"/>
                    <a:pt x="100480" y="17079"/>
                  </a:cubicBezTo>
                  <a:cubicBezTo>
                    <a:pt x="99921" y="17361"/>
                    <a:pt x="99366" y="17646"/>
                    <a:pt x="98818" y="17935"/>
                  </a:cubicBezTo>
                  <a:cubicBezTo>
                    <a:pt x="98893" y="18078"/>
                    <a:pt x="98949" y="18231"/>
                    <a:pt x="98987" y="18385"/>
                  </a:cubicBezTo>
                  <a:close/>
                  <a:moveTo>
                    <a:pt x="94357" y="21282"/>
                  </a:moveTo>
                  <a:cubicBezTo>
                    <a:pt x="95779" y="20299"/>
                    <a:pt x="97276" y="19361"/>
                    <a:pt x="98848" y="18464"/>
                  </a:cubicBezTo>
                  <a:cubicBezTo>
                    <a:pt x="98814" y="18306"/>
                    <a:pt x="98758" y="18153"/>
                    <a:pt x="98683" y="18006"/>
                  </a:cubicBezTo>
                  <a:cubicBezTo>
                    <a:pt x="97493" y="18637"/>
                    <a:pt x="96342" y="19293"/>
                    <a:pt x="95231" y="19972"/>
                  </a:cubicBezTo>
                  <a:cubicBezTo>
                    <a:pt x="95013" y="20385"/>
                    <a:pt x="94721" y="20824"/>
                    <a:pt x="94357" y="21282"/>
                  </a:cubicBezTo>
                  <a:close/>
                  <a:moveTo>
                    <a:pt x="81810" y="31626"/>
                  </a:moveTo>
                  <a:cubicBezTo>
                    <a:pt x="84027" y="28778"/>
                    <a:pt x="86673" y="26111"/>
                    <a:pt x="89719" y="23702"/>
                  </a:cubicBezTo>
                  <a:cubicBezTo>
                    <a:pt x="91359" y="22404"/>
                    <a:pt x="93134" y="21173"/>
                    <a:pt x="95032" y="20010"/>
                  </a:cubicBezTo>
                  <a:cubicBezTo>
                    <a:pt x="95190" y="19721"/>
                    <a:pt x="95306" y="19447"/>
                    <a:pt x="95385" y="19188"/>
                  </a:cubicBezTo>
                  <a:cubicBezTo>
                    <a:pt x="92586" y="20749"/>
                    <a:pt x="90019" y="22445"/>
                    <a:pt x="87734" y="24268"/>
                  </a:cubicBezTo>
                  <a:cubicBezTo>
                    <a:pt x="84069" y="27195"/>
                    <a:pt x="81015" y="30504"/>
                    <a:pt x="78621" y="34050"/>
                  </a:cubicBezTo>
                  <a:cubicBezTo>
                    <a:pt x="79686" y="33232"/>
                    <a:pt x="80756" y="32425"/>
                    <a:pt x="81810" y="31626"/>
                  </a:cubicBezTo>
                  <a:close/>
                  <a:moveTo>
                    <a:pt x="74944" y="40886"/>
                  </a:moveTo>
                  <a:cubicBezTo>
                    <a:pt x="75327" y="40559"/>
                    <a:pt x="75720" y="40226"/>
                    <a:pt x="76122" y="39892"/>
                  </a:cubicBezTo>
                  <a:cubicBezTo>
                    <a:pt x="76486" y="39588"/>
                    <a:pt x="76854" y="39284"/>
                    <a:pt x="77225" y="38980"/>
                  </a:cubicBezTo>
                  <a:cubicBezTo>
                    <a:pt x="78373" y="36605"/>
                    <a:pt x="79784" y="34297"/>
                    <a:pt x="81450" y="32095"/>
                  </a:cubicBezTo>
                  <a:cubicBezTo>
                    <a:pt x="80426" y="32872"/>
                    <a:pt x="79382" y="33660"/>
                    <a:pt x="78351" y="34455"/>
                  </a:cubicBezTo>
                  <a:cubicBezTo>
                    <a:pt x="76989" y="36530"/>
                    <a:pt x="75848" y="38683"/>
                    <a:pt x="74944" y="40886"/>
                  </a:cubicBezTo>
                  <a:close/>
                  <a:moveTo>
                    <a:pt x="75428" y="36751"/>
                  </a:moveTo>
                  <a:cubicBezTo>
                    <a:pt x="74328" y="38710"/>
                    <a:pt x="73428" y="40728"/>
                    <a:pt x="72730" y="42784"/>
                  </a:cubicBezTo>
                  <a:cubicBezTo>
                    <a:pt x="73402" y="42203"/>
                    <a:pt x="74096" y="41603"/>
                    <a:pt x="74820" y="40991"/>
                  </a:cubicBezTo>
                  <a:cubicBezTo>
                    <a:pt x="75709" y="38800"/>
                    <a:pt x="76831" y="36661"/>
                    <a:pt x="78171" y="34598"/>
                  </a:cubicBezTo>
                  <a:cubicBezTo>
                    <a:pt x="77248" y="35310"/>
                    <a:pt x="76328" y="36027"/>
                    <a:pt x="75428" y="36751"/>
                  </a:cubicBezTo>
                  <a:close/>
                  <a:moveTo>
                    <a:pt x="77672" y="31258"/>
                  </a:moveTo>
                  <a:cubicBezTo>
                    <a:pt x="75758" y="33585"/>
                    <a:pt x="74178" y="36046"/>
                    <a:pt x="72940" y="38597"/>
                  </a:cubicBezTo>
                  <a:cubicBezTo>
                    <a:pt x="73762" y="37899"/>
                    <a:pt x="74610" y="37205"/>
                    <a:pt x="75473" y="36515"/>
                  </a:cubicBezTo>
                  <a:cubicBezTo>
                    <a:pt x="77139" y="33596"/>
                    <a:pt x="79244" y="30812"/>
                    <a:pt x="81776" y="28238"/>
                  </a:cubicBezTo>
                  <a:cubicBezTo>
                    <a:pt x="80448" y="29213"/>
                    <a:pt x="79064" y="30223"/>
                    <a:pt x="77672" y="31258"/>
                  </a:cubicBezTo>
                  <a:close/>
                  <a:moveTo>
                    <a:pt x="77829" y="30943"/>
                  </a:moveTo>
                  <a:cubicBezTo>
                    <a:pt x="79518" y="28921"/>
                    <a:pt x="81457" y="27007"/>
                    <a:pt x="83637" y="25233"/>
                  </a:cubicBezTo>
                  <a:cubicBezTo>
                    <a:pt x="85858" y="23424"/>
                    <a:pt x="88380" y="21743"/>
                    <a:pt x="91141" y="20190"/>
                  </a:cubicBezTo>
                  <a:cubicBezTo>
                    <a:pt x="91280" y="20014"/>
                    <a:pt x="91408" y="19841"/>
                    <a:pt x="91516" y="19672"/>
                  </a:cubicBezTo>
                  <a:cubicBezTo>
                    <a:pt x="91577" y="19582"/>
                    <a:pt x="91629" y="19492"/>
                    <a:pt x="91682" y="19406"/>
                  </a:cubicBezTo>
                  <a:cubicBezTo>
                    <a:pt x="87900" y="21327"/>
                    <a:pt x="84523" y="23465"/>
                    <a:pt x="81671" y="25810"/>
                  </a:cubicBezTo>
                  <a:cubicBezTo>
                    <a:pt x="78820" y="28155"/>
                    <a:pt x="76407" y="30741"/>
                    <a:pt x="74452" y="33487"/>
                  </a:cubicBezTo>
                  <a:cubicBezTo>
                    <a:pt x="75570" y="32624"/>
                    <a:pt x="76703" y="31776"/>
                    <a:pt x="77829" y="30943"/>
                  </a:cubicBezTo>
                  <a:close/>
                  <a:moveTo>
                    <a:pt x="70475" y="40743"/>
                  </a:moveTo>
                  <a:cubicBezTo>
                    <a:pt x="71211" y="40090"/>
                    <a:pt x="71980" y="39415"/>
                    <a:pt x="72790" y="38725"/>
                  </a:cubicBezTo>
                  <a:cubicBezTo>
                    <a:pt x="73998" y="36200"/>
                    <a:pt x="75544" y="33761"/>
                    <a:pt x="77409" y="31453"/>
                  </a:cubicBezTo>
                  <a:cubicBezTo>
                    <a:pt x="76317" y="32264"/>
                    <a:pt x="75221" y="33089"/>
                    <a:pt x="74141" y="33926"/>
                  </a:cubicBezTo>
                  <a:cubicBezTo>
                    <a:pt x="72633" y="36113"/>
                    <a:pt x="71409" y="38398"/>
                    <a:pt x="70475" y="40743"/>
                  </a:cubicBezTo>
                  <a:close/>
                  <a:moveTo>
                    <a:pt x="71060" y="36395"/>
                  </a:moveTo>
                  <a:cubicBezTo>
                    <a:pt x="69879" y="38451"/>
                    <a:pt x="68944" y="40578"/>
                    <a:pt x="68261" y="42747"/>
                  </a:cubicBezTo>
                  <a:cubicBezTo>
                    <a:pt x="68926" y="42139"/>
                    <a:pt x="69616" y="41512"/>
                    <a:pt x="70340" y="40867"/>
                  </a:cubicBezTo>
                  <a:cubicBezTo>
                    <a:pt x="71252" y="38537"/>
                    <a:pt x="72452" y="36267"/>
                    <a:pt x="73931" y="34095"/>
                  </a:cubicBezTo>
                  <a:cubicBezTo>
                    <a:pt x="72951" y="34853"/>
                    <a:pt x="71991" y="35622"/>
                    <a:pt x="71060" y="36395"/>
                  </a:cubicBezTo>
                  <a:close/>
                  <a:moveTo>
                    <a:pt x="65935" y="40770"/>
                  </a:moveTo>
                  <a:cubicBezTo>
                    <a:pt x="66674" y="40064"/>
                    <a:pt x="67455" y="39336"/>
                    <a:pt x="68288" y="38586"/>
                  </a:cubicBezTo>
                  <a:cubicBezTo>
                    <a:pt x="69627" y="35768"/>
                    <a:pt x="71432" y="33059"/>
                    <a:pt x="73694" y="30538"/>
                  </a:cubicBezTo>
                  <a:cubicBezTo>
                    <a:pt x="72471" y="31435"/>
                    <a:pt x="71248" y="32354"/>
                    <a:pt x="70055" y="33292"/>
                  </a:cubicBezTo>
                  <a:cubicBezTo>
                    <a:pt x="68288" y="35667"/>
                    <a:pt x="66914" y="38181"/>
                    <a:pt x="65935" y="40770"/>
                  </a:cubicBezTo>
                  <a:close/>
                  <a:moveTo>
                    <a:pt x="63725" y="42927"/>
                  </a:moveTo>
                  <a:cubicBezTo>
                    <a:pt x="64378" y="42278"/>
                    <a:pt x="65061" y="41606"/>
                    <a:pt x="65789" y="40912"/>
                  </a:cubicBezTo>
                  <a:cubicBezTo>
                    <a:pt x="66734" y="38350"/>
                    <a:pt x="68070" y="35858"/>
                    <a:pt x="69789" y="33498"/>
                  </a:cubicBezTo>
                  <a:cubicBezTo>
                    <a:pt x="68712" y="34354"/>
                    <a:pt x="67661" y="35220"/>
                    <a:pt x="66667" y="36095"/>
                  </a:cubicBezTo>
                  <a:cubicBezTo>
                    <a:pt x="65357" y="38297"/>
                    <a:pt x="64378" y="40589"/>
                    <a:pt x="63725" y="42927"/>
                  </a:cubicBezTo>
                  <a:moveTo>
                    <a:pt x="61789" y="44882"/>
                  </a:moveTo>
                  <a:cubicBezTo>
                    <a:pt x="62363" y="44296"/>
                    <a:pt x="62964" y="43689"/>
                    <a:pt x="63594" y="43058"/>
                  </a:cubicBezTo>
                  <a:cubicBezTo>
                    <a:pt x="64224" y="40743"/>
                    <a:pt x="65174" y="38473"/>
                    <a:pt x="66442" y="36290"/>
                  </a:cubicBezTo>
                  <a:cubicBezTo>
                    <a:pt x="65447" y="37179"/>
                    <a:pt x="64536" y="38038"/>
                    <a:pt x="63691" y="38867"/>
                  </a:cubicBezTo>
                  <a:cubicBezTo>
                    <a:pt x="62802" y="40826"/>
                    <a:pt x="62168" y="42841"/>
                    <a:pt x="61789" y="44882"/>
                  </a:cubicBezTo>
                  <a:moveTo>
                    <a:pt x="66265" y="32406"/>
                  </a:moveTo>
                  <a:cubicBezTo>
                    <a:pt x="63984" y="35123"/>
                    <a:pt x="62330" y="38057"/>
                    <a:pt x="61290" y="41089"/>
                  </a:cubicBezTo>
                  <a:cubicBezTo>
                    <a:pt x="62029" y="40304"/>
                    <a:pt x="62825" y="39486"/>
                    <a:pt x="63691" y="38642"/>
                  </a:cubicBezTo>
                  <a:cubicBezTo>
                    <a:pt x="65305" y="35153"/>
                    <a:pt x="67732" y="31844"/>
                    <a:pt x="70978" y="28883"/>
                  </a:cubicBezTo>
                  <a:cubicBezTo>
                    <a:pt x="69383" y="30016"/>
                    <a:pt x="67789" y="31195"/>
                    <a:pt x="66265" y="32406"/>
                  </a:cubicBezTo>
                  <a:close/>
                  <a:moveTo>
                    <a:pt x="82384" y="20738"/>
                  </a:moveTo>
                  <a:cubicBezTo>
                    <a:pt x="76396" y="23267"/>
                    <a:pt x="71308" y="26208"/>
                    <a:pt x="67635" y="29506"/>
                  </a:cubicBezTo>
                  <a:cubicBezTo>
                    <a:pt x="65594" y="31337"/>
                    <a:pt x="63905" y="33307"/>
                    <a:pt x="62562" y="35370"/>
                  </a:cubicBezTo>
                  <a:cubicBezTo>
                    <a:pt x="62750" y="35194"/>
                    <a:pt x="62937" y="35022"/>
                    <a:pt x="63129" y="34845"/>
                  </a:cubicBezTo>
                  <a:cubicBezTo>
                    <a:pt x="64168" y="33903"/>
                    <a:pt x="65275" y="32977"/>
                    <a:pt x="66419" y="32072"/>
                  </a:cubicBezTo>
                  <a:cubicBezTo>
                    <a:pt x="67365" y="30977"/>
                    <a:pt x="68412" y="29915"/>
                    <a:pt x="69563" y="28895"/>
                  </a:cubicBezTo>
                  <a:cubicBezTo>
                    <a:pt x="72696" y="26126"/>
                    <a:pt x="76779" y="23612"/>
                    <a:pt x="81525" y="21391"/>
                  </a:cubicBezTo>
                  <a:cubicBezTo>
                    <a:pt x="81825" y="21169"/>
                    <a:pt x="82114" y="20952"/>
                    <a:pt x="82384" y="20738"/>
                  </a:cubicBezTo>
                  <a:moveTo>
                    <a:pt x="82951" y="20505"/>
                  </a:moveTo>
                  <a:cubicBezTo>
                    <a:pt x="82725" y="20685"/>
                    <a:pt x="82485" y="20869"/>
                    <a:pt x="82238" y="21060"/>
                  </a:cubicBezTo>
                  <a:cubicBezTo>
                    <a:pt x="84230" y="20152"/>
                    <a:pt x="86327" y="19293"/>
                    <a:pt x="88522" y="18486"/>
                  </a:cubicBezTo>
                  <a:cubicBezTo>
                    <a:pt x="88537" y="18453"/>
                    <a:pt x="88552" y="18415"/>
                    <a:pt x="88567" y="18381"/>
                  </a:cubicBezTo>
                  <a:cubicBezTo>
                    <a:pt x="86628" y="19049"/>
                    <a:pt x="84748" y="19758"/>
                    <a:pt x="82951" y="20505"/>
                  </a:cubicBezTo>
                  <a:close/>
                  <a:moveTo>
                    <a:pt x="83573" y="19984"/>
                  </a:moveTo>
                  <a:cubicBezTo>
                    <a:pt x="83461" y="20081"/>
                    <a:pt x="83345" y="20179"/>
                    <a:pt x="83225" y="20280"/>
                  </a:cubicBezTo>
                  <a:cubicBezTo>
                    <a:pt x="83221" y="20284"/>
                    <a:pt x="83221" y="20284"/>
                    <a:pt x="83217" y="20284"/>
                  </a:cubicBezTo>
                  <a:cubicBezTo>
                    <a:pt x="84838" y="19620"/>
                    <a:pt x="86523" y="18986"/>
                    <a:pt x="88256" y="18381"/>
                  </a:cubicBezTo>
                  <a:cubicBezTo>
                    <a:pt x="88140" y="18404"/>
                    <a:pt x="88016" y="18426"/>
                    <a:pt x="87900" y="18449"/>
                  </a:cubicBezTo>
                  <a:cubicBezTo>
                    <a:pt x="86421" y="18940"/>
                    <a:pt x="84977" y="19451"/>
                    <a:pt x="83573" y="19984"/>
                  </a:cubicBezTo>
                  <a:close/>
                  <a:moveTo>
                    <a:pt x="83971" y="19635"/>
                  </a:moveTo>
                  <a:cubicBezTo>
                    <a:pt x="83911" y="19683"/>
                    <a:pt x="83855" y="19736"/>
                    <a:pt x="83795" y="19792"/>
                  </a:cubicBezTo>
                  <a:cubicBezTo>
                    <a:pt x="84879" y="19383"/>
                    <a:pt x="85990" y="18986"/>
                    <a:pt x="87119" y="18603"/>
                  </a:cubicBezTo>
                  <a:cubicBezTo>
                    <a:pt x="87044" y="18618"/>
                    <a:pt x="86973" y="18633"/>
                    <a:pt x="86898" y="18648"/>
                  </a:cubicBezTo>
                  <a:cubicBezTo>
                    <a:pt x="85907" y="18967"/>
                    <a:pt x="84928" y="19297"/>
                    <a:pt x="83971" y="19635"/>
                  </a:cubicBezTo>
                  <a:close/>
                  <a:moveTo>
                    <a:pt x="84226" y="19394"/>
                  </a:moveTo>
                  <a:cubicBezTo>
                    <a:pt x="84204" y="19413"/>
                    <a:pt x="84181" y="19436"/>
                    <a:pt x="84159" y="19455"/>
                  </a:cubicBezTo>
                  <a:cubicBezTo>
                    <a:pt x="84770" y="19241"/>
                    <a:pt x="85389" y="19031"/>
                    <a:pt x="86016" y="18824"/>
                  </a:cubicBezTo>
                  <a:cubicBezTo>
                    <a:pt x="85997" y="18828"/>
                    <a:pt x="85975" y="18835"/>
                    <a:pt x="85956" y="18839"/>
                  </a:cubicBezTo>
                  <a:cubicBezTo>
                    <a:pt x="85374" y="19019"/>
                    <a:pt x="84797" y="19207"/>
                    <a:pt x="84226" y="19394"/>
                  </a:cubicBezTo>
                  <a:close/>
                  <a:moveTo>
                    <a:pt x="84917" y="18648"/>
                  </a:moveTo>
                  <a:cubicBezTo>
                    <a:pt x="84917" y="18648"/>
                    <a:pt x="84917" y="18648"/>
                    <a:pt x="84917" y="18648"/>
                  </a:cubicBezTo>
                  <a:cubicBezTo>
                    <a:pt x="85236" y="18584"/>
                    <a:pt x="85555" y="18524"/>
                    <a:pt x="85870" y="18464"/>
                  </a:cubicBezTo>
                  <a:cubicBezTo>
                    <a:pt x="85555" y="18524"/>
                    <a:pt x="85236" y="18584"/>
                    <a:pt x="84917" y="18648"/>
                  </a:cubicBezTo>
                  <a:close/>
                  <a:moveTo>
                    <a:pt x="80444" y="19113"/>
                  </a:moveTo>
                  <a:cubicBezTo>
                    <a:pt x="80380" y="19166"/>
                    <a:pt x="80317" y="19214"/>
                    <a:pt x="80253" y="19263"/>
                  </a:cubicBezTo>
                  <a:cubicBezTo>
                    <a:pt x="81885" y="18903"/>
                    <a:pt x="83468" y="18573"/>
                    <a:pt x="84988" y="18276"/>
                  </a:cubicBezTo>
                  <a:cubicBezTo>
                    <a:pt x="85014" y="18239"/>
                    <a:pt x="85040" y="18201"/>
                    <a:pt x="85063" y="18160"/>
                  </a:cubicBezTo>
                  <a:cubicBezTo>
                    <a:pt x="83600" y="18438"/>
                    <a:pt x="82054" y="18757"/>
                    <a:pt x="80444" y="19113"/>
                  </a:cubicBezTo>
                  <a:moveTo>
                    <a:pt x="73796" y="20546"/>
                  </a:moveTo>
                  <a:cubicBezTo>
                    <a:pt x="75683" y="20062"/>
                    <a:pt x="77521" y="19620"/>
                    <a:pt x="79289" y="19214"/>
                  </a:cubicBezTo>
                  <a:cubicBezTo>
                    <a:pt x="79645" y="19136"/>
                    <a:pt x="79998" y="19057"/>
                    <a:pt x="80347" y="18978"/>
                  </a:cubicBezTo>
                  <a:cubicBezTo>
                    <a:pt x="80444" y="18899"/>
                    <a:pt x="80542" y="18820"/>
                    <a:pt x="80632" y="18745"/>
                  </a:cubicBezTo>
                  <a:cubicBezTo>
                    <a:pt x="80369" y="18802"/>
                    <a:pt x="80107" y="18862"/>
                    <a:pt x="79844" y="18922"/>
                  </a:cubicBezTo>
                  <a:cubicBezTo>
                    <a:pt x="78073" y="19319"/>
                    <a:pt x="76201" y="19770"/>
                    <a:pt x="74257" y="20265"/>
                  </a:cubicBezTo>
                  <a:cubicBezTo>
                    <a:pt x="74107" y="20359"/>
                    <a:pt x="73953" y="20449"/>
                    <a:pt x="73796" y="20546"/>
                  </a:cubicBezTo>
                  <a:moveTo>
                    <a:pt x="65853" y="22201"/>
                  </a:moveTo>
                  <a:cubicBezTo>
                    <a:pt x="65613" y="22340"/>
                    <a:pt x="65369" y="22479"/>
                    <a:pt x="65125" y="22621"/>
                  </a:cubicBezTo>
                  <a:cubicBezTo>
                    <a:pt x="68228" y="21706"/>
                    <a:pt x="71271" y="20869"/>
                    <a:pt x="74156" y="20130"/>
                  </a:cubicBezTo>
                  <a:cubicBezTo>
                    <a:pt x="74381" y="19995"/>
                    <a:pt x="74599" y="19860"/>
                    <a:pt x="74809" y="19728"/>
                  </a:cubicBezTo>
                  <a:cubicBezTo>
                    <a:pt x="71998" y="20449"/>
                    <a:pt x="68978" y="21278"/>
                    <a:pt x="65853" y="22201"/>
                  </a:cubicBezTo>
                  <a:close/>
                  <a:moveTo>
                    <a:pt x="67410" y="21323"/>
                  </a:moveTo>
                  <a:cubicBezTo>
                    <a:pt x="67095" y="21499"/>
                    <a:pt x="66779" y="21676"/>
                    <a:pt x="66457" y="21860"/>
                  </a:cubicBezTo>
                  <a:cubicBezTo>
                    <a:pt x="69533" y="20959"/>
                    <a:pt x="72497" y="20149"/>
                    <a:pt x="75255" y="19451"/>
                  </a:cubicBezTo>
                  <a:cubicBezTo>
                    <a:pt x="75540" y="19271"/>
                    <a:pt x="75814" y="19098"/>
                    <a:pt x="76069" y="18929"/>
                  </a:cubicBezTo>
                  <a:cubicBezTo>
                    <a:pt x="75968" y="18955"/>
                    <a:pt x="75867" y="18982"/>
                    <a:pt x="75762" y="19008"/>
                  </a:cubicBezTo>
                  <a:cubicBezTo>
                    <a:pt x="73233" y="19650"/>
                    <a:pt x="70438" y="20411"/>
                    <a:pt x="67492" y="21274"/>
                  </a:cubicBezTo>
                  <a:cubicBezTo>
                    <a:pt x="67466" y="21293"/>
                    <a:pt x="67436" y="21308"/>
                    <a:pt x="67410" y="21323"/>
                  </a:cubicBezTo>
                  <a:close/>
                  <a:moveTo>
                    <a:pt x="65027" y="21492"/>
                  </a:moveTo>
                  <a:cubicBezTo>
                    <a:pt x="62667" y="22220"/>
                    <a:pt x="60198" y="23011"/>
                    <a:pt x="57685" y="23852"/>
                  </a:cubicBezTo>
                  <a:cubicBezTo>
                    <a:pt x="57343" y="24066"/>
                    <a:pt x="57002" y="24283"/>
                    <a:pt x="56668" y="24501"/>
                  </a:cubicBezTo>
                  <a:cubicBezTo>
                    <a:pt x="60333" y="23278"/>
                    <a:pt x="63962" y="22141"/>
                    <a:pt x="67387" y="21139"/>
                  </a:cubicBezTo>
                  <a:cubicBezTo>
                    <a:pt x="67867" y="20869"/>
                    <a:pt x="68336" y="20610"/>
                    <a:pt x="68790" y="20359"/>
                  </a:cubicBezTo>
                  <a:cubicBezTo>
                    <a:pt x="67575" y="20715"/>
                    <a:pt x="66318" y="21094"/>
                    <a:pt x="65027" y="21492"/>
                  </a:cubicBezTo>
                  <a:close/>
                  <a:moveTo>
                    <a:pt x="58292" y="23477"/>
                  </a:moveTo>
                  <a:cubicBezTo>
                    <a:pt x="62213" y="22175"/>
                    <a:pt x="66010" y="20993"/>
                    <a:pt x="69455" y="19995"/>
                  </a:cubicBezTo>
                  <a:cubicBezTo>
                    <a:pt x="70107" y="19638"/>
                    <a:pt x="70723" y="19301"/>
                    <a:pt x="71293" y="18982"/>
                  </a:cubicBezTo>
                  <a:cubicBezTo>
                    <a:pt x="68813" y="19702"/>
                    <a:pt x="66014" y="20558"/>
                    <a:pt x="63031" y="21518"/>
                  </a:cubicBezTo>
                  <a:cubicBezTo>
                    <a:pt x="61977" y="21860"/>
                    <a:pt x="60900" y="22212"/>
                    <a:pt x="59804" y="22576"/>
                  </a:cubicBezTo>
                  <a:cubicBezTo>
                    <a:pt x="59302" y="22869"/>
                    <a:pt x="58795" y="23169"/>
                    <a:pt x="58292" y="23477"/>
                  </a:cubicBezTo>
                  <a:close/>
                  <a:moveTo>
                    <a:pt x="49261" y="26099"/>
                  </a:moveTo>
                  <a:cubicBezTo>
                    <a:pt x="52796" y="24794"/>
                    <a:pt x="56334" y="23559"/>
                    <a:pt x="59699" y="22437"/>
                  </a:cubicBezTo>
                  <a:cubicBezTo>
                    <a:pt x="60446" y="22006"/>
                    <a:pt x="61189" y="21589"/>
                    <a:pt x="61917" y="21195"/>
                  </a:cubicBezTo>
                  <a:cubicBezTo>
                    <a:pt x="61613" y="21297"/>
                    <a:pt x="61309" y="21398"/>
                    <a:pt x="61001" y="21503"/>
                  </a:cubicBezTo>
                  <a:cubicBezTo>
                    <a:pt x="57617" y="22647"/>
                    <a:pt x="53963" y="23934"/>
                    <a:pt x="50244" y="25315"/>
                  </a:cubicBezTo>
                  <a:cubicBezTo>
                    <a:pt x="49910" y="25570"/>
                    <a:pt x="49580" y="25833"/>
                    <a:pt x="49261" y="26099"/>
                  </a:cubicBezTo>
                  <a:close/>
                  <a:moveTo>
                    <a:pt x="42748" y="28005"/>
                  </a:moveTo>
                  <a:cubicBezTo>
                    <a:pt x="42751" y="28005"/>
                    <a:pt x="42751" y="28005"/>
                    <a:pt x="42755" y="28005"/>
                  </a:cubicBezTo>
                  <a:cubicBezTo>
                    <a:pt x="45205" y="27030"/>
                    <a:pt x="47685" y="26081"/>
                    <a:pt x="50139" y="25173"/>
                  </a:cubicBezTo>
                  <a:cubicBezTo>
                    <a:pt x="50601" y="24816"/>
                    <a:pt x="51077" y="24471"/>
                    <a:pt x="51561" y="24133"/>
                  </a:cubicBezTo>
                  <a:cubicBezTo>
                    <a:pt x="48849" y="25150"/>
                    <a:pt x="46057" y="26223"/>
                    <a:pt x="43273" y="27334"/>
                  </a:cubicBezTo>
                  <a:cubicBezTo>
                    <a:pt x="43089" y="27559"/>
                    <a:pt x="42913" y="27784"/>
                    <a:pt x="42748" y="28005"/>
                  </a:cubicBezTo>
                  <a:close/>
                  <a:moveTo>
                    <a:pt x="38212" y="29217"/>
                  </a:moveTo>
                  <a:cubicBezTo>
                    <a:pt x="39844" y="28534"/>
                    <a:pt x="41495" y="27859"/>
                    <a:pt x="43153" y="27199"/>
                  </a:cubicBezTo>
                  <a:cubicBezTo>
                    <a:pt x="43352" y="26958"/>
                    <a:pt x="43558" y="26718"/>
                    <a:pt x="43780" y="26478"/>
                  </a:cubicBezTo>
                  <a:cubicBezTo>
                    <a:pt x="43817" y="26437"/>
                    <a:pt x="43855" y="26396"/>
                    <a:pt x="43892" y="26358"/>
                  </a:cubicBezTo>
                  <a:cubicBezTo>
                    <a:pt x="42080" y="27090"/>
                    <a:pt x="40256" y="27840"/>
                    <a:pt x="38448" y="28602"/>
                  </a:cubicBezTo>
                  <a:cubicBezTo>
                    <a:pt x="38362" y="28808"/>
                    <a:pt x="38283" y="29015"/>
                    <a:pt x="38212" y="29217"/>
                  </a:cubicBezTo>
                  <a:close/>
                  <a:moveTo>
                    <a:pt x="38305" y="28471"/>
                  </a:moveTo>
                  <a:cubicBezTo>
                    <a:pt x="38410" y="28227"/>
                    <a:pt x="38527" y="27979"/>
                    <a:pt x="38654" y="27728"/>
                  </a:cubicBezTo>
                  <a:cubicBezTo>
                    <a:pt x="37435" y="28249"/>
                    <a:pt x="36219" y="28774"/>
                    <a:pt x="35011" y="29307"/>
                  </a:cubicBezTo>
                  <a:cubicBezTo>
                    <a:pt x="34992" y="29502"/>
                    <a:pt x="34981" y="29701"/>
                    <a:pt x="34977" y="29896"/>
                  </a:cubicBezTo>
                  <a:cubicBezTo>
                    <a:pt x="36077" y="29420"/>
                    <a:pt x="37187" y="28943"/>
                    <a:pt x="38305" y="28471"/>
                  </a:cubicBezTo>
                  <a:close/>
                  <a:moveTo>
                    <a:pt x="34977" y="30598"/>
                  </a:moveTo>
                  <a:cubicBezTo>
                    <a:pt x="35968" y="30166"/>
                    <a:pt x="36973" y="29739"/>
                    <a:pt x="37986" y="29311"/>
                  </a:cubicBezTo>
                  <a:cubicBezTo>
                    <a:pt x="38054" y="29108"/>
                    <a:pt x="38129" y="28906"/>
                    <a:pt x="38212" y="28699"/>
                  </a:cubicBezTo>
                  <a:cubicBezTo>
                    <a:pt x="37123" y="29161"/>
                    <a:pt x="36043" y="29622"/>
                    <a:pt x="34974" y="30091"/>
                  </a:cubicBezTo>
                  <a:cubicBezTo>
                    <a:pt x="34970" y="30136"/>
                    <a:pt x="34970" y="30185"/>
                    <a:pt x="34970" y="30230"/>
                  </a:cubicBezTo>
                  <a:cubicBezTo>
                    <a:pt x="34970" y="30354"/>
                    <a:pt x="34974" y="30474"/>
                    <a:pt x="34977" y="30598"/>
                  </a:cubicBezTo>
                  <a:moveTo>
                    <a:pt x="33484" y="33228"/>
                  </a:moveTo>
                  <a:cubicBezTo>
                    <a:pt x="33522" y="33329"/>
                    <a:pt x="33555" y="33431"/>
                    <a:pt x="33589" y="33532"/>
                  </a:cubicBezTo>
                  <a:cubicBezTo>
                    <a:pt x="34066" y="33307"/>
                    <a:pt x="34550" y="33082"/>
                    <a:pt x="35037" y="32857"/>
                  </a:cubicBezTo>
                  <a:cubicBezTo>
                    <a:pt x="35019" y="32752"/>
                    <a:pt x="35004" y="32650"/>
                    <a:pt x="34985" y="32545"/>
                  </a:cubicBezTo>
                  <a:cubicBezTo>
                    <a:pt x="34478" y="32774"/>
                    <a:pt x="33979" y="32999"/>
                    <a:pt x="33484" y="33228"/>
                  </a:cubicBezTo>
                  <a:close/>
                  <a:moveTo>
                    <a:pt x="34910" y="32035"/>
                  </a:moveTo>
                  <a:cubicBezTo>
                    <a:pt x="34553" y="32193"/>
                    <a:pt x="34201" y="32350"/>
                    <a:pt x="33848" y="32508"/>
                  </a:cubicBezTo>
                  <a:cubicBezTo>
                    <a:pt x="33672" y="32586"/>
                    <a:pt x="33495" y="32669"/>
                    <a:pt x="33319" y="32748"/>
                  </a:cubicBezTo>
                  <a:cubicBezTo>
                    <a:pt x="33356" y="32857"/>
                    <a:pt x="33394" y="32965"/>
                    <a:pt x="33431" y="33074"/>
                  </a:cubicBezTo>
                  <a:cubicBezTo>
                    <a:pt x="33934" y="32842"/>
                    <a:pt x="34445" y="32609"/>
                    <a:pt x="34959" y="32376"/>
                  </a:cubicBezTo>
                  <a:cubicBezTo>
                    <a:pt x="34944" y="32264"/>
                    <a:pt x="34925" y="32148"/>
                    <a:pt x="34910" y="32035"/>
                  </a:cubicBezTo>
                  <a:close/>
                  <a:moveTo>
                    <a:pt x="32572" y="30193"/>
                  </a:moveTo>
                  <a:cubicBezTo>
                    <a:pt x="33323" y="29859"/>
                    <a:pt x="34077" y="29521"/>
                    <a:pt x="34835" y="29191"/>
                  </a:cubicBezTo>
                  <a:cubicBezTo>
                    <a:pt x="34857" y="28958"/>
                    <a:pt x="34887" y="28722"/>
                    <a:pt x="34925" y="28489"/>
                  </a:cubicBezTo>
                  <a:cubicBezTo>
                    <a:pt x="34099" y="28857"/>
                    <a:pt x="33274" y="29228"/>
                    <a:pt x="32452" y="29600"/>
                  </a:cubicBezTo>
                  <a:cubicBezTo>
                    <a:pt x="32486" y="29799"/>
                    <a:pt x="32527" y="29994"/>
                    <a:pt x="32572" y="30193"/>
                  </a:cubicBezTo>
                  <a:moveTo>
                    <a:pt x="14349" y="47913"/>
                  </a:moveTo>
                  <a:cubicBezTo>
                    <a:pt x="13351" y="47122"/>
                    <a:pt x="12762" y="46217"/>
                    <a:pt x="12762" y="45212"/>
                  </a:cubicBezTo>
                  <a:cubicBezTo>
                    <a:pt x="12762" y="45152"/>
                    <a:pt x="12762" y="45088"/>
                    <a:pt x="12765" y="45028"/>
                  </a:cubicBezTo>
                  <a:cubicBezTo>
                    <a:pt x="12833" y="44158"/>
                    <a:pt x="13396" y="43220"/>
                    <a:pt x="14352" y="42225"/>
                  </a:cubicBezTo>
                  <a:cubicBezTo>
                    <a:pt x="15309" y="41227"/>
                    <a:pt x="16667" y="40173"/>
                    <a:pt x="18337" y="39077"/>
                  </a:cubicBezTo>
                  <a:cubicBezTo>
                    <a:pt x="21669" y="36886"/>
                    <a:pt x="26246" y="34538"/>
                    <a:pt x="31375" y="32200"/>
                  </a:cubicBezTo>
                  <a:cubicBezTo>
                    <a:pt x="31312" y="32057"/>
                    <a:pt x="31244" y="31919"/>
                    <a:pt x="31180" y="31776"/>
                  </a:cubicBezTo>
                  <a:cubicBezTo>
                    <a:pt x="25286" y="34459"/>
                    <a:pt x="19984" y="37171"/>
                    <a:pt x="16315" y="39640"/>
                  </a:cubicBezTo>
                  <a:cubicBezTo>
                    <a:pt x="14214" y="41058"/>
                    <a:pt x="12649" y="42394"/>
                    <a:pt x="11824" y="43587"/>
                  </a:cubicBezTo>
                  <a:cubicBezTo>
                    <a:pt x="11381" y="44225"/>
                    <a:pt x="11152" y="44818"/>
                    <a:pt x="11152" y="45358"/>
                  </a:cubicBezTo>
                  <a:lnTo>
                    <a:pt x="11152" y="45377"/>
                  </a:lnTo>
                  <a:cubicBezTo>
                    <a:pt x="11159" y="46217"/>
                    <a:pt x="11666" y="46994"/>
                    <a:pt x="12570" y="47688"/>
                  </a:cubicBezTo>
                  <a:cubicBezTo>
                    <a:pt x="13141" y="48127"/>
                    <a:pt x="13868" y="48532"/>
                    <a:pt x="14716" y="48893"/>
                  </a:cubicBezTo>
                  <a:cubicBezTo>
                    <a:pt x="15047" y="48863"/>
                    <a:pt x="15381" y="48833"/>
                    <a:pt x="15711" y="48795"/>
                  </a:cubicBezTo>
                  <a:cubicBezTo>
                    <a:pt x="15197" y="48517"/>
                    <a:pt x="14739" y="48225"/>
                    <a:pt x="14349" y="47913"/>
                  </a:cubicBezTo>
                  <a:moveTo>
                    <a:pt x="17073" y="48630"/>
                  </a:moveTo>
                  <a:cubicBezTo>
                    <a:pt x="16769" y="48435"/>
                    <a:pt x="16487" y="48236"/>
                    <a:pt x="16232" y="48026"/>
                  </a:cubicBezTo>
                  <a:cubicBezTo>
                    <a:pt x="15163" y="47155"/>
                    <a:pt x="14529" y="46161"/>
                    <a:pt x="14529" y="45069"/>
                  </a:cubicBezTo>
                  <a:cubicBezTo>
                    <a:pt x="14529" y="44931"/>
                    <a:pt x="14536" y="44792"/>
                    <a:pt x="14559" y="44649"/>
                  </a:cubicBezTo>
                  <a:cubicBezTo>
                    <a:pt x="14728" y="43512"/>
                    <a:pt x="15692" y="42270"/>
                    <a:pt x="17253" y="40946"/>
                  </a:cubicBezTo>
                  <a:cubicBezTo>
                    <a:pt x="18814" y="39621"/>
                    <a:pt x="20979" y="38218"/>
                    <a:pt x="23567" y="36774"/>
                  </a:cubicBezTo>
                  <a:cubicBezTo>
                    <a:pt x="25942" y="35449"/>
                    <a:pt x="28674" y="34091"/>
                    <a:pt x="31623" y="32737"/>
                  </a:cubicBezTo>
                  <a:cubicBezTo>
                    <a:pt x="31563" y="32609"/>
                    <a:pt x="31507" y="32481"/>
                    <a:pt x="31447" y="32354"/>
                  </a:cubicBezTo>
                  <a:cubicBezTo>
                    <a:pt x="30903" y="32601"/>
                    <a:pt x="30366" y="32849"/>
                    <a:pt x="29837" y="33097"/>
                  </a:cubicBezTo>
                  <a:cubicBezTo>
                    <a:pt x="23808" y="35915"/>
                    <a:pt x="18686" y="38729"/>
                    <a:pt x="15711" y="41209"/>
                  </a:cubicBezTo>
                  <a:cubicBezTo>
                    <a:pt x="14007" y="42623"/>
                    <a:pt x="13013" y="43933"/>
                    <a:pt x="12938" y="45039"/>
                  </a:cubicBezTo>
                  <a:cubicBezTo>
                    <a:pt x="12934" y="45099"/>
                    <a:pt x="12934" y="45156"/>
                    <a:pt x="12934" y="45212"/>
                  </a:cubicBezTo>
                  <a:cubicBezTo>
                    <a:pt x="12930" y="46142"/>
                    <a:pt x="13482" y="47005"/>
                    <a:pt x="14454" y="47778"/>
                  </a:cubicBezTo>
                  <a:cubicBezTo>
                    <a:pt x="14893" y="48127"/>
                    <a:pt x="15418" y="48454"/>
                    <a:pt x="16015" y="48761"/>
                  </a:cubicBezTo>
                  <a:cubicBezTo>
                    <a:pt x="16367" y="48724"/>
                    <a:pt x="16720" y="48679"/>
                    <a:pt x="17073" y="48630"/>
                  </a:cubicBezTo>
                  <a:moveTo>
                    <a:pt x="17324" y="48788"/>
                  </a:moveTo>
                  <a:cubicBezTo>
                    <a:pt x="16994" y="48836"/>
                    <a:pt x="16660" y="48878"/>
                    <a:pt x="16326" y="48919"/>
                  </a:cubicBezTo>
                  <a:cubicBezTo>
                    <a:pt x="16472" y="48986"/>
                    <a:pt x="16622" y="49058"/>
                    <a:pt x="16780" y="49125"/>
                  </a:cubicBezTo>
                  <a:cubicBezTo>
                    <a:pt x="17106" y="49103"/>
                    <a:pt x="17437" y="49077"/>
                    <a:pt x="17771" y="49043"/>
                  </a:cubicBezTo>
                  <a:cubicBezTo>
                    <a:pt x="17617" y="48960"/>
                    <a:pt x="17470" y="48874"/>
                    <a:pt x="17324" y="48788"/>
                  </a:cubicBezTo>
                  <a:close/>
                  <a:moveTo>
                    <a:pt x="18656" y="48585"/>
                  </a:moveTo>
                  <a:cubicBezTo>
                    <a:pt x="18303" y="48645"/>
                    <a:pt x="17951" y="48698"/>
                    <a:pt x="17594" y="48750"/>
                  </a:cubicBezTo>
                  <a:cubicBezTo>
                    <a:pt x="17748" y="48840"/>
                    <a:pt x="17909" y="48930"/>
                    <a:pt x="18071" y="49016"/>
                  </a:cubicBezTo>
                  <a:cubicBezTo>
                    <a:pt x="18420" y="48979"/>
                    <a:pt x="18772" y="48941"/>
                    <a:pt x="19118" y="48900"/>
                  </a:cubicBezTo>
                  <a:cubicBezTo>
                    <a:pt x="18960" y="48799"/>
                    <a:pt x="18806" y="48694"/>
                    <a:pt x="18656" y="48585"/>
                  </a:cubicBezTo>
                  <a:moveTo>
                    <a:pt x="20472" y="48720"/>
                  </a:moveTo>
                  <a:cubicBezTo>
                    <a:pt x="20311" y="48596"/>
                    <a:pt x="20153" y="48469"/>
                    <a:pt x="20003" y="48345"/>
                  </a:cubicBezTo>
                  <a:cubicBezTo>
                    <a:pt x="19635" y="48416"/>
                    <a:pt x="19264" y="48484"/>
                    <a:pt x="18892" y="48547"/>
                  </a:cubicBezTo>
                  <a:cubicBezTo>
                    <a:pt x="19046" y="48656"/>
                    <a:pt x="19211" y="48761"/>
                    <a:pt x="19380" y="48870"/>
                  </a:cubicBezTo>
                  <a:cubicBezTo>
                    <a:pt x="19744" y="48821"/>
                    <a:pt x="20108" y="48773"/>
                    <a:pt x="20472" y="48720"/>
                  </a:cubicBezTo>
                  <a:close/>
                  <a:moveTo>
                    <a:pt x="20686" y="48878"/>
                  </a:moveTo>
                  <a:cubicBezTo>
                    <a:pt x="20337" y="48930"/>
                    <a:pt x="19988" y="48979"/>
                    <a:pt x="19635" y="49024"/>
                  </a:cubicBezTo>
                  <a:cubicBezTo>
                    <a:pt x="19808" y="49125"/>
                    <a:pt x="19980" y="49223"/>
                    <a:pt x="20164" y="49320"/>
                  </a:cubicBezTo>
                  <a:cubicBezTo>
                    <a:pt x="20506" y="49290"/>
                    <a:pt x="20847" y="49257"/>
                    <a:pt x="21192" y="49223"/>
                  </a:cubicBezTo>
                  <a:cubicBezTo>
                    <a:pt x="21016" y="49110"/>
                    <a:pt x="20847" y="48994"/>
                    <a:pt x="20686" y="48878"/>
                  </a:cubicBezTo>
                  <a:close/>
                  <a:moveTo>
                    <a:pt x="22521" y="49062"/>
                  </a:moveTo>
                  <a:cubicBezTo>
                    <a:pt x="22340" y="48926"/>
                    <a:pt x="22172" y="48791"/>
                    <a:pt x="22010" y="48653"/>
                  </a:cubicBezTo>
                  <a:cubicBezTo>
                    <a:pt x="21646" y="48720"/>
                    <a:pt x="21282" y="48780"/>
                    <a:pt x="20918" y="48840"/>
                  </a:cubicBezTo>
                  <a:cubicBezTo>
                    <a:pt x="21091" y="48960"/>
                    <a:pt x="21267" y="49077"/>
                    <a:pt x="21451" y="49193"/>
                  </a:cubicBezTo>
                  <a:cubicBezTo>
                    <a:pt x="21808" y="49155"/>
                    <a:pt x="22164" y="49110"/>
                    <a:pt x="22521" y="49062"/>
                  </a:cubicBezTo>
                  <a:moveTo>
                    <a:pt x="23282" y="49598"/>
                  </a:moveTo>
                  <a:cubicBezTo>
                    <a:pt x="23091" y="49474"/>
                    <a:pt x="22911" y="49347"/>
                    <a:pt x="22731" y="49219"/>
                  </a:cubicBezTo>
                  <a:cubicBezTo>
                    <a:pt x="22393" y="49268"/>
                    <a:pt x="22048" y="49309"/>
                    <a:pt x="21706" y="49350"/>
                  </a:cubicBezTo>
                  <a:cubicBezTo>
                    <a:pt x="21890" y="49463"/>
                    <a:pt x="22082" y="49572"/>
                    <a:pt x="22280" y="49677"/>
                  </a:cubicBezTo>
                  <a:cubicBezTo>
                    <a:pt x="22614" y="49654"/>
                    <a:pt x="22948" y="49628"/>
                    <a:pt x="23282" y="49598"/>
                  </a:cubicBezTo>
                  <a:close/>
                  <a:moveTo>
                    <a:pt x="23530" y="49756"/>
                  </a:moveTo>
                  <a:cubicBezTo>
                    <a:pt x="23215" y="49786"/>
                    <a:pt x="22896" y="49816"/>
                    <a:pt x="22581" y="49838"/>
                  </a:cubicBezTo>
                  <a:cubicBezTo>
                    <a:pt x="22779" y="49943"/>
                    <a:pt x="22982" y="50045"/>
                    <a:pt x="23188" y="50142"/>
                  </a:cubicBezTo>
                  <a:cubicBezTo>
                    <a:pt x="23496" y="50135"/>
                    <a:pt x="23808" y="50120"/>
                    <a:pt x="24115" y="50105"/>
                  </a:cubicBezTo>
                  <a:cubicBezTo>
                    <a:pt x="23916" y="49992"/>
                    <a:pt x="23721" y="49876"/>
                    <a:pt x="23530" y="49756"/>
                  </a:cubicBezTo>
                  <a:moveTo>
                    <a:pt x="24794" y="49613"/>
                  </a:moveTo>
                  <a:cubicBezTo>
                    <a:pt x="24460" y="49658"/>
                    <a:pt x="24130" y="49696"/>
                    <a:pt x="23796" y="49729"/>
                  </a:cubicBezTo>
                  <a:cubicBezTo>
                    <a:pt x="23995" y="49853"/>
                    <a:pt x="24205" y="49973"/>
                    <a:pt x="24415" y="50090"/>
                  </a:cubicBezTo>
                  <a:cubicBezTo>
                    <a:pt x="24738" y="50071"/>
                    <a:pt x="25064" y="50048"/>
                    <a:pt x="25387" y="50026"/>
                  </a:cubicBezTo>
                  <a:cubicBezTo>
                    <a:pt x="25181" y="49891"/>
                    <a:pt x="24986" y="49752"/>
                    <a:pt x="24794" y="49613"/>
                  </a:cubicBezTo>
                  <a:moveTo>
                    <a:pt x="26648" y="49906"/>
                  </a:moveTo>
                  <a:cubicBezTo>
                    <a:pt x="26441" y="49752"/>
                    <a:pt x="26246" y="49594"/>
                    <a:pt x="26055" y="49437"/>
                  </a:cubicBezTo>
                  <a:cubicBezTo>
                    <a:pt x="25714" y="49489"/>
                    <a:pt x="25372" y="49538"/>
                    <a:pt x="25023" y="49583"/>
                  </a:cubicBezTo>
                  <a:cubicBezTo>
                    <a:pt x="25226" y="49726"/>
                    <a:pt x="25432" y="49864"/>
                    <a:pt x="25646" y="50003"/>
                  </a:cubicBezTo>
                  <a:cubicBezTo>
                    <a:pt x="25980" y="49973"/>
                    <a:pt x="26314" y="49943"/>
                    <a:pt x="26648" y="49906"/>
                  </a:cubicBezTo>
                  <a:moveTo>
                    <a:pt x="26858" y="50063"/>
                  </a:moveTo>
                  <a:cubicBezTo>
                    <a:pt x="26539" y="50101"/>
                    <a:pt x="26220" y="50131"/>
                    <a:pt x="25897" y="50161"/>
                  </a:cubicBezTo>
                  <a:cubicBezTo>
                    <a:pt x="26104" y="50288"/>
                    <a:pt x="26314" y="50416"/>
                    <a:pt x="26532" y="50536"/>
                  </a:cubicBezTo>
                  <a:cubicBezTo>
                    <a:pt x="26843" y="50525"/>
                    <a:pt x="27158" y="50510"/>
                    <a:pt x="27466" y="50487"/>
                  </a:cubicBezTo>
                  <a:cubicBezTo>
                    <a:pt x="27259" y="50348"/>
                    <a:pt x="27057" y="50206"/>
                    <a:pt x="26858" y="50063"/>
                  </a:cubicBezTo>
                  <a:close/>
                  <a:moveTo>
                    <a:pt x="28693" y="50393"/>
                  </a:moveTo>
                  <a:cubicBezTo>
                    <a:pt x="28483" y="50232"/>
                    <a:pt x="28280" y="50071"/>
                    <a:pt x="28085" y="49906"/>
                  </a:cubicBezTo>
                  <a:cubicBezTo>
                    <a:pt x="27755" y="49954"/>
                    <a:pt x="27424" y="49996"/>
                    <a:pt x="27091" y="50037"/>
                  </a:cubicBezTo>
                  <a:cubicBezTo>
                    <a:pt x="27297" y="50183"/>
                    <a:pt x="27507" y="50330"/>
                    <a:pt x="27725" y="50472"/>
                  </a:cubicBezTo>
                  <a:cubicBezTo>
                    <a:pt x="28051" y="50450"/>
                    <a:pt x="28374" y="50423"/>
                    <a:pt x="28693" y="50393"/>
                  </a:cubicBezTo>
                  <a:close/>
                  <a:moveTo>
                    <a:pt x="29507" y="50979"/>
                  </a:moveTo>
                  <a:cubicBezTo>
                    <a:pt x="29300" y="50836"/>
                    <a:pt x="29098" y="50694"/>
                    <a:pt x="28903" y="50551"/>
                  </a:cubicBezTo>
                  <a:cubicBezTo>
                    <a:pt x="28595" y="50581"/>
                    <a:pt x="28284" y="50607"/>
                    <a:pt x="27976" y="50630"/>
                  </a:cubicBezTo>
                  <a:cubicBezTo>
                    <a:pt x="28179" y="50761"/>
                    <a:pt x="28389" y="50885"/>
                    <a:pt x="28603" y="51013"/>
                  </a:cubicBezTo>
                  <a:cubicBezTo>
                    <a:pt x="28907" y="51005"/>
                    <a:pt x="29207" y="50994"/>
                    <a:pt x="29507" y="50979"/>
                  </a:cubicBezTo>
                  <a:close/>
                  <a:moveTo>
                    <a:pt x="29751" y="51140"/>
                  </a:moveTo>
                  <a:cubicBezTo>
                    <a:pt x="29466" y="51155"/>
                    <a:pt x="29180" y="51170"/>
                    <a:pt x="28892" y="51178"/>
                  </a:cubicBezTo>
                  <a:cubicBezTo>
                    <a:pt x="29090" y="51290"/>
                    <a:pt x="29293" y="51399"/>
                    <a:pt x="29499" y="51508"/>
                  </a:cubicBezTo>
                  <a:cubicBezTo>
                    <a:pt x="29769" y="51515"/>
                    <a:pt x="30040" y="51519"/>
                    <a:pt x="30310" y="51519"/>
                  </a:cubicBezTo>
                  <a:lnTo>
                    <a:pt x="30314" y="51519"/>
                  </a:lnTo>
                  <a:lnTo>
                    <a:pt x="30340" y="51519"/>
                  </a:lnTo>
                  <a:cubicBezTo>
                    <a:pt x="30137" y="51395"/>
                    <a:pt x="29942" y="51268"/>
                    <a:pt x="29751" y="51140"/>
                  </a:cubicBezTo>
                  <a:moveTo>
                    <a:pt x="31514" y="51500"/>
                  </a:moveTo>
                  <a:cubicBezTo>
                    <a:pt x="31308" y="51358"/>
                    <a:pt x="31105" y="51211"/>
                    <a:pt x="30910" y="51061"/>
                  </a:cubicBezTo>
                  <a:cubicBezTo>
                    <a:pt x="30610" y="51088"/>
                    <a:pt x="30310" y="51110"/>
                    <a:pt x="30010" y="51125"/>
                  </a:cubicBezTo>
                  <a:cubicBezTo>
                    <a:pt x="30212" y="51260"/>
                    <a:pt x="30419" y="51388"/>
                    <a:pt x="30632" y="51515"/>
                  </a:cubicBezTo>
                  <a:cubicBezTo>
                    <a:pt x="30929" y="51515"/>
                    <a:pt x="31222" y="51508"/>
                    <a:pt x="31514" y="51500"/>
                  </a:cubicBezTo>
                  <a:close/>
                  <a:moveTo>
                    <a:pt x="31751" y="51665"/>
                  </a:moveTo>
                  <a:cubicBezTo>
                    <a:pt x="31473" y="51673"/>
                    <a:pt x="31195" y="51680"/>
                    <a:pt x="30918" y="51684"/>
                  </a:cubicBezTo>
                  <a:cubicBezTo>
                    <a:pt x="31116" y="51800"/>
                    <a:pt x="31319" y="51917"/>
                    <a:pt x="31529" y="52029"/>
                  </a:cubicBezTo>
                  <a:cubicBezTo>
                    <a:pt x="31799" y="52041"/>
                    <a:pt x="32073" y="52048"/>
                    <a:pt x="32343" y="52052"/>
                  </a:cubicBezTo>
                  <a:cubicBezTo>
                    <a:pt x="32141" y="51924"/>
                    <a:pt x="31946" y="51797"/>
                    <a:pt x="31751" y="51665"/>
                  </a:cubicBezTo>
                  <a:close/>
                  <a:moveTo>
                    <a:pt x="33060" y="52059"/>
                  </a:moveTo>
                  <a:lnTo>
                    <a:pt x="33064" y="52059"/>
                  </a:lnTo>
                  <a:cubicBezTo>
                    <a:pt x="33203" y="52059"/>
                    <a:pt x="33345" y="52059"/>
                    <a:pt x="33488" y="52056"/>
                  </a:cubicBezTo>
                  <a:cubicBezTo>
                    <a:pt x="33281" y="51909"/>
                    <a:pt x="33079" y="51759"/>
                    <a:pt x="32880" y="51605"/>
                  </a:cubicBezTo>
                  <a:cubicBezTo>
                    <a:pt x="32591" y="51624"/>
                    <a:pt x="32302" y="51643"/>
                    <a:pt x="32009" y="51654"/>
                  </a:cubicBezTo>
                  <a:cubicBezTo>
                    <a:pt x="32212" y="51789"/>
                    <a:pt x="32422" y="51924"/>
                    <a:pt x="32636" y="52056"/>
                  </a:cubicBezTo>
                  <a:cubicBezTo>
                    <a:pt x="32779" y="52059"/>
                    <a:pt x="32917" y="52059"/>
                    <a:pt x="33060" y="52059"/>
                  </a:cubicBezTo>
                  <a:close/>
                  <a:moveTo>
                    <a:pt x="33720" y="52224"/>
                  </a:moveTo>
                  <a:cubicBezTo>
                    <a:pt x="33503" y="52228"/>
                    <a:pt x="33281" y="52228"/>
                    <a:pt x="33064" y="52228"/>
                  </a:cubicBezTo>
                  <a:cubicBezTo>
                    <a:pt x="33015" y="52228"/>
                    <a:pt x="32962" y="52228"/>
                    <a:pt x="32914" y="52228"/>
                  </a:cubicBezTo>
                  <a:cubicBezTo>
                    <a:pt x="33116" y="52348"/>
                    <a:pt x="33319" y="52468"/>
                    <a:pt x="33525" y="52585"/>
                  </a:cubicBezTo>
                  <a:cubicBezTo>
                    <a:pt x="33788" y="52600"/>
                    <a:pt x="34051" y="52615"/>
                    <a:pt x="34313" y="52622"/>
                  </a:cubicBezTo>
                  <a:cubicBezTo>
                    <a:pt x="34114" y="52491"/>
                    <a:pt x="33915" y="52360"/>
                    <a:pt x="33720" y="52224"/>
                  </a:cubicBezTo>
                  <a:close/>
                  <a:moveTo>
                    <a:pt x="35428" y="52648"/>
                  </a:moveTo>
                  <a:cubicBezTo>
                    <a:pt x="35221" y="52498"/>
                    <a:pt x="35019" y="52345"/>
                    <a:pt x="34820" y="52187"/>
                  </a:cubicBezTo>
                  <a:cubicBezTo>
                    <a:pt x="34542" y="52202"/>
                    <a:pt x="34261" y="52209"/>
                    <a:pt x="33976" y="52217"/>
                  </a:cubicBezTo>
                  <a:cubicBezTo>
                    <a:pt x="34182" y="52360"/>
                    <a:pt x="34392" y="52498"/>
                    <a:pt x="34606" y="52633"/>
                  </a:cubicBezTo>
                  <a:cubicBezTo>
                    <a:pt x="34880" y="52641"/>
                    <a:pt x="35154" y="52648"/>
                    <a:pt x="35428" y="52648"/>
                  </a:cubicBezTo>
                  <a:moveTo>
                    <a:pt x="35660" y="52817"/>
                  </a:moveTo>
                  <a:cubicBezTo>
                    <a:pt x="35401" y="52817"/>
                    <a:pt x="35142" y="52814"/>
                    <a:pt x="34880" y="52806"/>
                  </a:cubicBezTo>
                  <a:cubicBezTo>
                    <a:pt x="35052" y="52915"/>
                    <a:pt x="35229" y="53024"/>
                    <a:pt x="35405" y="53129"/>
                  </a:cubicBezTo>
                  <a:cubicBezTo>
                    <a:pt x="35431" y="53144"/>
                    <a:pt x="35461" y="53159"/>
                    <a:pt x="35488" y="53177"/>
                  </a:cubicBezTo>
                  <a:cubicBezTo>
                    <a:pt x="35743" y="53196"/>
                    <a:pt x="35994" y="53215"/>
                    <a:pt x="36249" y="53230"/>
                  </a:cubicBezTo>
                  <a:cubicBezTo>
                    <a:pt x="36050" y="53095"/>
                    <a:pt x="35852" y="52956"/>
                    <a:pt x="35660" y="52817"/>
                  </a:cubicBezTo>
                  <a:close/>
                  <a:moveTo>
                    <a:pt x="37334" y="53275"/>
                  </a:moveTo>
                  <a:cubicBezTo>
                    <a:pt x="37127" y="53121"/>
                    <a:pt x="36925" y="52964"/>
                    <a:pt x="36726" y="52806"/>
                  </a:cubicBezTo>
                  <a:cubicBezTo>
                    <a:pt x="36456" y="52814"/>
                    <a:pt x="36185" y="52817"/>
                    <a:pt x="35912" y="52817"/>
                  </a:cubicBezTo>
                  <a:cubicBezTo>
                    <a:pt x="36118" y="52960"/>
                    <a:pt x="36324" y="53102"/>
                    <a:pt x="36538" y="53245"/>
                  </a:cubicBezTo>
                  <a:cubicBezTo>
                    <a:pt x="36805" y="53256"/>
                    <a:pt x="37071" y="53267"/>
                    <a:pt x="37334" y="53275"/>
                  </a:cubicBezTo>
                  <a:close/>
                  <a:moveTo>
                    <a:pt x="37562" y="53448"/>
                  </a:moveTo>
                  <a:cubicBezTo>
                    <a:pt x="37311" y="53440"/>
                    <a:pt x="37060" y="53433"/>
                    <a:pt x="36808" y="53421"/>
                  </a:cubicBezTo>
                  <a:cubicBezTo>
                    <a:pt x="37007" y="53549"/>
                    <a:pt x="37206" y="53676"/>
                    <a:pt x="37412" y="53800"/>
                  </a:cubicBezTo>
                  <a:cubicBezTo>
                    <a:pt x="37656" y="53823"/>
                    <a:pt x="37904" y="53845"/>
                    <a:pt x="38148" y="53868"/>
                  </a:cubicBezTo>
                  <a:cubicBezTo>
                    <a:pt x="37949" y="53729"/>
                    <a:pt x="37754" y="53590"/>
                    <a:pt x="37562" y="53448"/>
                  </a:cubicBezTo>
                  <a:moveTo>
                    <a:pt x="39206" y="53935"/>
                  </a:moveTo>
                  <a:cubicBezTo>
                    <a:pt x="38999" y="53778"/>
                    <a:pt x="38801" y="53616"/>
                    <a:pt x="38602" y="53455"/>
                  </a:cubicBezTo>
                  <a:cubicBezTo>
                    <a:pt x="38527" y="53455"/>
                    <a:pt x="38452" y="53455"/>
                    <a:pt x="38377" y="53455"/>
                  </a:cubicBezTo>
                  <a:cubicBezTo>
                    <a:pt x="38189" y="53455"/>
                    <a:pt x="38001" y="53455"/>
                    <a:pt x="37814" y="53451"/>
                  </a:cubicBezTo>
                  <a:cubicBezTo>
                    <a:pt x="37919" y="53526"/>
                    <a:pt x="38024" y="53601"/>
                    <a:pt x="38129" y="53676"/>
                  </a:cubicBezTo>
                  <a:cubicBezTo>
                    <a:pt x="38230" y="53748"/>
                    <a:pt x="38332" y="53819"/>
                    <a:pt x="38433" y="53887"/>
                  </a:cubicBezTo>
                  <a:cubicBezTo>
                    <a:pt x="38692" y="53905"/>
                    <a:pt x="38951" y="53924"/>
                    <a:pt x="39206" y="53935"/>
                  </a:cubicBezTo>
                  <a:moveTo>
                    <a:pt x="39431" y="54108"/>
                  </a:moveTo>
                  <a:cubicBezTo>
                    <a:pt x="39191" y="54100"/>
                    <a:pt x="38947" y="54085"/>
                    <a:pt x="38703" y="54070"/>
                  </a:cubicBezTo>
                  <a:cubicBezTo>
                    <a:pt x="38898" y="54198"/>
                    <a:pt x="39097" y="54329"/>
                    <a:pt x="39296" y="54457"/>
                  </a:cubicBezTo>
                  <a:cubicBezTo>
                    <a:pt x="39536" y="54483"/>
                    <a:pt x="39772" y="54513"/>
                    <a:pt x="40009" y="54536"/>
                  </a:cubicBezTo>
                  <a:cubicBezTo>
                    <a:pt x="39814" y="54397"/>
                    <a:pt x="39622" y="54254"/>
                    <a:pt x="39431" y="54108"/>
                  </a:cubicBezTo>
                  <a:moveTo>
                    <a:pt x="40763" y="54404"/>
                  </a:moveTo>
                  <a:cubicBezTo>
                    <a:pt x="40658" y="54318"/>
                    <a:pt x="40553" y="54228"/>
                    <a:pt x="40448" y="54142"/>
                  </a:cubicBezTo>
                  <a:cubicBezTo>
                    <a:pt x="40193" y="54138"/>
                    <a:pt x="39937" y="54130"/>
                    <a:pt x="39682" y="54119"/>
                  </a:cubicBezTo>
                  <a:cubicBezTo>
                    <a:pt x="39881" y="54269"/>
                    <a:pt x="40088" y="54419"/>
                    <a:pt x="40294" y="54566"/>
                  </a:cubicBezTo>
                  <a:cubicBezTo>
                    <a:pt x="40545" y="54588"/>
                    <a:pt x="40797" y="54611"/>
                    <a:pt x="41044" y="54626"/>
                  </a:cubicBezTo>
                  <a:cubicBezTo>
                    <a:pt x="40951" y="54554"/>
                    <a:pt x="40857" y="54479"/>
                    <a:pt x="40763" y="54404"/>
                  </a:cubicBezTo>
                  <a:close/>
                  <a:moveTo>
                    <a:pt x="42069" y="54689"/>
                  </a:moveTo>
                  <a:cubicBezTo>
                    <a:pt x="41862" y="54506"/>
                    <a:pt x="41660" y="54326"/>
                    <a:pt x="41461" y="54138"/>
                  </a:cubicBezTo>
                  <a:cubicBezTo>
                    <a:pt x="41284" y="54142"/>
                    <a:pt x="41108" y="54145"/>
                    <a:pt x="40932" y="54145"/>
                  </a:cubicBezTo>
                  <a:cubicBezTo>
                    <a:pt x="40842" y="54145"/>
                    <a:pt x="40755" y="54145"/>
                    <a:pt x="40665" y="54142"/>
                  </a:cubicBezTo>
                  <a:cubicBezTo>
                    <a:pt x="40729" y="54194"/>
                    <a:pt x="40789" y="54243"/>
                    <a:pt x="40853" y="54296"/>
                  </a:cubicBezTo>
                  <a:cubicBezTo>
                    <a:pt x="40996" y="54412"/>
                    <a:pt x="41142" y="54528"/>
                    <a:pt x="41292" y="54644"/>
                  </a:cubicBezTo>
                  <a:cubicBezTo>
                    <a:pt x="41551" y="54663"/>
                    <a:pt x="41810" y="54678"/>
                    <a:pt x="42069" y="54689"/>
                  </a:cubicBezTo>
                  <a:close/>
                  <a:moveTo>
                    <a:pt x="42260" y="54855"/>
                  </a:moveTo>
                  <a:cubicBezTo>
                    <a:pt x="42016" y="54847"/>
                    <a:pt x="41765" y="54836"/>
                    <a:pt x="41517" y="54821"/>
                  </a:cubicBezTo>
                  <a:cubicBezTo>
                    <a:pt x="41716" y="54971"/>
                    <a:pt x="41919" y="55121"/>
                    <a:pt x="42121" y="55271"/>
                  </a:cubicBezTo>
                  <a:cubicBezTo>
                    <a:pt x="42365" y="55297"/>
                    <a:pt x="42609" y="55324"/>
                    <a:pt x="42849" y="55350"/>
                  </a:cubicBezTo>
                  <a:cubicBezTo>
                    <a:pt x="42650" y="55185"/>
                    <a:pt x="42455" y="55020"/>
                    <a:pt x="42260" y="54855"/>
                  </a:cubicBezTo>
                  <a:moveTo>
                    <a:pt x="43855" y="55432"/>
                  </a:moveTo>
                  <a:cubicBezTo>
                    <a:pt x="43731" y="55320"/>
                    <a:pt x="43611" y="55207"/>
                    <a:pt x="43487" y="55095"/>
                  </a:cubicBezTo>
                  <a:cubicBezTo>
                    <a:pt x="43408" y="55023"/>
                    <a:pt x="43333" y="54952"/>
                    <a:pt x="43254" y="54877"/>
                  </a:cubicBezTo>
                  <a:cubicBezTo>
                    <a:pt x="42999" y="54877"/>
                    <a:pt x="42740" y="54870"/>
                    <a:pt x="42481" y="54862"/>
                  </a:cubicBezTo>
                  <a:cubicBezTo>
                    <a:pt x="42684" y="55035"/>
                    <a:pt x="42887" y="55204"/>
                    <a:pt x="43097" y="55372"/>
                  </a:cubicBezTo>
                  <a:cubicBezTo>
                    <a:pt x="43352" y="55395"/>
                    <a:pt x="43603" y="55414"/>
                    <a:pt x="43855" y="55432"/>
                  </a:cubicBezTo>
                  <a:close/>
                  <a:moveTo>
                    <a:pt x="44046" y="55601"/>
                  </a:moveTo>
                  <a:cubicBezTo>
                    <a:pt x="43806" y="55586"/>
                    <a:pt x="43566" y="55567"/>
                    <a:pt x="43322" y="55549"/>
                  </a:cubicBezTo>
                  <a:cubicBezTo>
                    <a:pt x="43517" y="55703"/>
                    <a:pt x="43716" y="55853"/>
                    <a:pt x="43918" y="56003"/>
                  </a:cubicBezTo>
                  <a:cubicBezTo>
                    <a:pt x="44155" y="56036"/>
                    <a:pt x="44395" y="56066"/>
                    <a:pt x="44631" y="56096"/>
                  </a:cubicBezTo>
                  <a:cubicBezTo>
                    <a:pt x="44432" y="55931"/>
                    <a:pt x="44237" y="55766"/>
                    <a:pt x="44046" y="55601"/>
                  </a:cubicBezTo>
                  <a:moveTo>
                    <a:pt x="45618" y="56202"/>
                  </a:moveTo>
                  <a:cubicBezTo>
                    <a:pt x="45415" y="56018"/>
                    <a:pt x="45220" y="55830"/>
                    <a:pt x="45025" y="55643"/>
                  </a:cubicBezTo>
                  <a:cubicBezTo>
                    <a:pt x="44774" y="55635"/>
                    <a:pt x="44522" y="55627"/>
                    <a:pt x="44267" y="55612"/>
                  </a:cubicBezTo>
                  <a:cubicBezTo>
                    <a:pt x="44466" y="55785"/>
                    <a:pt x="44669" y="55958"/>
                    <a:pt x="44875" y="56127"/>
                  </a:cubicBezTo>
                  <a:cubicBezTo>
                    <a:pt x="45127" y="56153"/>
                    <a:pt x="45374" y="56179"/>
                    <a:pt x="45618" y="56202"/>
                  </a:cubicBezTo>
                  <a:moveTo>
                    <a:pt x="45809" y="56370"/>
                  </a:moveTo>
                  <a:cubicBezTo>
                    <a:pt x="45573" y="56352"/>
                    <a:pt x="45337" y="56329"/>
                    <a:pt x="45096" y="56303"/>
                  </a:cubicBezTo>
                  <a:cubicBezTo>
                    <a:pt x="45288" y="56457"/>
                    <a:pt x="45483" y="56611"/>
                    <a:pt x="45682" y="56761"/>
                  </a:cubicBezTo>
                  <a:cubicBezTo>
                    <a:pt x="45914" y="56798"/>
                    <a:pt x="46147" y="56836"/>
                    <a:pt x="46380" y="56866"/>
                  </a:cubicBezTo>
                  <a:cubicBezTo>
                    <a:pt x="46188" y="56704"/>
                    <a:pt x="45997" y="56539"/>
                    <a:pt x="45809" y="56370"/>
                  </a:cubicBezTo>
                  <a:moveTo>
                    <a:pt x="47355" y="56993"/>
                  </a:moveTo>
                  <a:cubicBezTo>
                    <a:pt x="47156" y="56809"/>
                    <a:pt x="46961" y="56622"/>
                    <a:pt x="46774" y="56438"/>
                  </a:cubicBezTo>
                  <a:cubicBezTo>
                    <a:pt x="46526" y="56423"/>
                    <a:pt x="46278" y="56408"/>
                    <a:pt x="46027" y="56389"/>
                  </a:cubicBezTo>
                  <a:cubicBezTo>
                    <a:pt x="46222" y="56562"/>
                    <a:pt x="46425" y="56731"/>
                    <a:pt x="46627" y="56899"/>
                  </a:cubicBezTo>
                  <a:cubicBezTo>
                    <a:pt x="46871" y="56933"/>
                    <a:pt x="47115" y="56963"/>
                    <a:pt x="47355" y="56993"/>
                  </a:cubicBezTo>
                  <a:close/>
                  <a:moveTo>
                    <a:pt x="47547" y="57166"/>
                  </a:moveTo>
                  <a:cubicBezTo>
                    <a:pt x="47314" y="57140"/>
                    <a:pt x="47081" y="57113"/>
                    <a:pt x="46845" y="57083"/>
                  </a:cubicBezTo>
                  <a:cubicBezTo>
                    <a:pt x="47033" y="57237"/>
                    <a:pt x="47224" y="57391"/>
                    <a:pt x="47419" y="57541"/>
                  </a:cubicBezTo>
                  <a:cubicBezTo>
                    <a:pt x="47648" y="57582"/>
                    <a:pt x="47877" y="57624"/>
                    <a:pt x="48106" y="57661"/>
                  </a:cubicBezTo>
                  <a:cubicBezTo>
                    <a:pt x="47914" y="57496"/>
                    <a:pt x="47730" y="57331"/>
                    <a:pt x="47547" y="57166"/>
                  </a:cubicBezTo>
                  <a:close/>
                  <a:moveTo>
                    <a:pt x="49070" y="57804"/>
                  </a:moveTo>
                  <a:cubicBezTo>
                    <a:pt x="48875" y="57620"/>
                    <a:pt x="48683" y="57436"/>
                    <a:pt x="48496" y="57252"/>
                  </a:cubicBezTo>
                  <a:cubicBezTo>
                    <a:pt x="48252" y="57233"/>
                    <a:pt x="48008" y="57211"/>
                    <a:pt x="47764" y="57188"/>
                  </a:cubicBezTo>
                  <a:cubicBezTo>
                    <a:pt x="47956" y="57361"/>
                    <a:pt x="48151" y="57530"/>
                    <a:pt x="48349" y="57699"/>
                  </a:cubicBezTo>
                  <a:cubicBezTo>
                    <a:pt x="48590" y="57736"/>
                    <a:pt x="48830" y="57774"/>
                    <a:pt x="49070" y="57804"/>
                  </a:cubicBezTo>
                  <a:moveTo>
                    <a:pt x="49261" y="57980"/>
                  </a:moveTo>
                  <a:cubicBezTo>
                    <a:pt x="49032" y="57950"/>
                    <a:pt x="48800" y="57920"/>
                    <a:pt x="48571" y="57882"/>
                  </a:cubicBezTo>
                  <a:cubicBezTo>
                    <a:pt x="48755" y="58036"/>
                    <a:pt x="48942" y="58190"/>
                    <a:pt x="49134" y="58340"/>
                  </a:cubicBezTo>
                  <a:cubicBezTo>
                    <a:pt x="49359" y="58389"/>
                    <a:pt x="49584" y="58434"/>
                    <a:pt x="49809" y="58475"/>
                  </a:cubicBezTo>
                  <a:cubicBezTo>
                    <a:pt x="49625" y="58310"/>
                    <a:pt x="49441" y="58145"/>
                    <a:pt x="49261" y="57980"/>
                  </a:cubicBezTo>
                  <a:close/>
                  <a:moveTo>
                    <a:pt x="50766" y="58637"/>
                  </a:moveTo>
                  <a:cubicBezTo>
                    <a:pt x="50574" y="58457"/>
                    <a:pt x="50387" y="58273"/>
                    <a:pt x="50199" y="58085"/>
                  </a:cubicBezTo>
                  <a:cubicBezTo>
                    <a:pt x="50117" y="58078"/>
                    <a:pt x="50030" y="58070"/>
                    <a:pt x="49944" y="58059"/>
                  </a:cubicBezTo>
                  <a:cubicBezTo>
                    <a:pt x="49787" y="58044"/>
                    <a:pt x="49633" y="58025"/>
                    <a:pt x="49479" y="58006"/>
                  </a:cubicBezTo>
                  <a:cubicBezTo>
                    <a:pt x="49666" y="58179"/>
                    <a:pt x="49858" y="58348"/>
                    <a:pt x="50057" y="58520"/>
                  </a:cubicBezTo>
                  <a:cubicBezTo>
                    <a:pt x="50293" y="58562"/>
                    <a:pt x="50529" y="58599"/>
                    <a:pt x="50766" y="58637"/>
                  </a:cubicBezTo>
                  <a:moveTo>
                    <a:pt x="50957" y="58817"/>
                  </a:moveTo>
                  <a:cubicBezTo>
                    <a:pt x="50728" y="58783"/>
                    <a:pt x="50503" y="58745"/>
                    <a:pt x="50274" y="58704"/>
                  </a:cubicBezTo>
                  <a:cubicBezTo>
                    <a:pt x="50458" y="58862"/>
                    <a:pt x="50642" y="59012"/>
                    <a:pt x="50830" y="59166"/>
                  </a:cubicBezTo>
                  <a:cubicBezTo>
                    <a:pt x="51051" y="59214"/>
                    <a:pt x="51276" y="59263"/>
                    <a:pt x="51497" y="59308"/>
                  </a:cubicBezTo>
                  <a:cubicBezTo>
                    <a:pt x="51314" y="59147"/>
                    <a:pt x="51133" y="58982"/>
                    <a:pt x="50957" y="58817"/>
                  </a:cubicBezTo>
                  <a:close/>
                  <a:moveTo>
                    <a:pt x="52293" y="59462"/>
                  </a:moveTo>
                  <a:cubicBezTo>
                    <a:pt x="52345" y="59473"/>
                    <a:pt x="52394" y="59481"/>
                    <a:pt x="52447" y="59492"/>
                  </a:cubicBezTo>
                  <a:cubicBezTo>
                    <a:pt x="52259" y="59308"/>
                    <a:pt x="52071" y="59128"/>
                    <a:pt x="51888" y="58941"/>
                  </a:cubicBezTo>
                  <a:cubicBezTo>
                    <a:pt x="51651" y="58914"/>
                    <a:pt x="51415" y="58880"/>
                    <a:pt x="51175" y="58847"/>
                  </a:cubicBezTo>
                  <a:cubicBezTo>
                    <a:pt x="51362" y="59019"/>
                    <a:pt x="51550" y="59188"/>
                    <a:pt x="51745" y="59357"/>
                  </a:cubicBezTo>
                  <a:cubicBezTo>
                    <a:pt x="51925" y="59395"/>
                    <a:pt x="52109" y="59428"/>
                    <a:pt x="52293" y="59462"/>
                  </a:cubicBezTo>
                  <a:moveTo>
                    <a:pt x="52638" y="59668"/>
                  </a:moveTo>
                  <a:cubicBezTo>
                    <a:pt x="52514" y="59650"/>
                    <a:pt x="52390" y="59627"/>
                    <a:pt x="52267" y="59605"/>
                  </a:cubicBezTo>
                  <a:cubicBezTo>
                    <a:pt x="52165" y="59586"/>
                    <a:pt x="52064" y="59567"/>
                    <a:pt x="51963" y="59548"/>
                  </a:cubicBezTo>
                  <a:cubicBezTo>
                    <a:pt x="52143" y="59702"/>
                    <a:pt x="52323" y="59856"/>
                    <a:pt x="52507" y="60006"/>
                  </a:cubicBezTo>
                  <a:cubicBezTo>
                    <a:pt x="52728" y="60062"/>
                    <a:pt x="52949" y="60115"/>
                    <a:pt x="53171" y="60164"/>
                  </a:cubicBezTo>
                  <a:cubicBezTo>
                    <a:pt x="52991" y="59999"/>
                    <a:pt x="52811" y="59837"/>
                    <a:pt x="52638" y="59668"/>
                  </a:cubicBezTo>
                  <a:moveTo>
                    <a:pt x="54116" y="60363"/>
                  </a:moveTo>
                  <a:cubicBezTo>
                    <a:pt x="53929" y="60182"/>
                    <a:pt x="53745" y="59999"/>
                    <a:pt x="53565" y="59815"/>
                  </a:cubicBezTo>
                  <a:cubicBezTo>
                    <a:pt x="53328" y="59781"/>
                    <a:pt x="53092" y="59743"/>
                    <a:pt x="52856" y="59706"/>
                  </a:cubicBezTo>
                  <a:cubicBezTo>
                    <a:pt x="53040" y="59879"/>
                    <a:pt x="53227" y="60047"/>
                    <a:pt x="53415" y="60216"/>
                  </a:cubicBezTo>
                  <a:cubicBezTo>
                    <a:pt x="53433" y="60220"/>
                    <a:pt x="53452" y="60224"/>
                    <a:pt x="53471" y="60227"/>
                  </a:cubicBezTo>
                  <a:cubicBezTo>
                    <a:pt x="53689" y="60276"/>
                    <a:pt x="53902" y="60321"/>
                    <a:pt x="54116" y="60363"/>
                  </a:cubicBezTo>
                  <a:moveTo>
                    <a:pt x="54304" y="60543"/>
                  </a:moveTo>
                  <a:cubicBezTo>
                    <a:pt x="54083" y="60501"/>
                    <a:pt x="53857" y="60456"/>
                    <a:pt x="53636" y="60408"/>
                  </a:cubicBezTo>
                  <a:cubicBezTo>
                    <a:pt x="53812" y="60561"/>
                    <a:pt x="53993" y="60715"/>
                    <a:pt x="54176" y="60869"/>
                  </a:cubicBezTo>
                  <a:cubicBezTo>
                    <a:pt x="54338" y="60910"/>
                    <a:pt x="54499" y="60952"/>
                    <a:pt x="54660" y="60993"/>
                  </a:cubicBezTo>
                  <a:cubicBezTo>
                    <a:pt x="54717" y="61008"/>
                    <a:pt x="54777" y="61019"/>
                    <a:pt x="54833" y="61034"/>
                  </a:cubicBezTo>
                  <a:cubicBezTo>
                    <a:pt x="54653" y="60873"/>
                    <a:pt x="54477" y="60708"/>
                    <a:pt x="54304" y="60543"/>
                  </a:cubicBezTo>
                  <a:moveTo>
                    <a:pt x="55771" y="61248"/>
                  </a:moveTo>
                  <a:cubicBezTo>
                    <a:pt x="55587" y="61068"/>
                    <a:pt x="55403" y="60888"/>
                    <a:pt x="55227" y="60704"/>
                  </a:cubicBezTo>
                  <a:cubicBezTo>
                    <a:pt x="54991" y="60666"/>
                    <a:pt x="54758" y="60625"/>
                    <a:pt x="54522" y="60584"/>
                  </a:cubicBezTo>
                  <a:cubicBezTo>
                    <a:pt x="54705" y="60753"/>
                    <a:pt x="54889" y="60925"/>
                    <a:pt x="55077" y="61094"/>
                  </a:cubicBezTo>
                  <a:cubicBezTo>
                    <a:pt x="55309" y="61147"/>
                    <a:pt x="55542" y="61199"/>
                    <a:pt x="55771" y="61248"/>
                  </a:cubicBezTo>
                  <a:close/>
                  <a:moveTo>
                    <a:pt x="55959" y="61432"/>
                  </a:moveTo>
                  <a:cubicBezTo>
                    <a:pt x="55741" y="61387"/>
                    <a:pt x="55520" y="61338"/>
                    <a:pt x="55294" y="61286"/>
                  </a:cubicBezTo>
                  <a:cubicBezTo>
                    <a:pt x="55471" y="61439"/>
                    <a:pt x="55651" y="61593"/>
                    <a:pt x="55831" y="61747"/>
                  </a:cubicBezTo>
                  <a:cubicBezTo>
                    <a:pt x="55839" y="61747"/>
                    <a:pt x="55846" y="61751"/>
                    <a:pt x="55854" y="61755"/>
                  </a:cubicBezTo>
                  <a:cubicBezTo>
                    <a:pt x="56064" y="61811"/>
                    <a:pt x="56274" y="61867"/>
                    <a:pt x="56484" y="61923"/>
                  </a:cubicBezTo>
                  <a:cubicBezTo>
                    <a:pt x="56308" y="61758"/>
                    <a:pt x="56131" y="61597"/>
                    <a:pt x="55959" y="61432"/>
                  </a:cubicBezTo>
                  <a:moveTo>
                    <a:pt x="57418" y="62148"/>
                  </a:moveTo>
                  <a:cubicBezTo>
                    <a:pt x="57234" y="61972"/>
                    <a:pt x="57054" y="61792"/>
                    <a:pt x="56878" y="61608"/>
                  </a:cubicBezTo>
                  <a:cubicBezTo>
                    <a:pt x="56645" y="61567"/>
                    <a:pt x="56409" y="61522"/>
                    <a:pt x="56176" y="61477"/>
                  </a:cubicBezTo>
                  <a:cubicBezTo>
                    <a:pt x="56356" y="61646"/>
                    <a:pt x="56540" y="61815"/>
                    <a:pt x="56728" y="61983"/>
                  </a:cubicBezTo>
                  <a:cubicBezTo>
                    <a:pt x="56957" y="62043"/>
                    <a:pt x="57189" y="62096"/>
                    <a:pt x="57418" y="62148"/>
                  </a:cubicBezTo>
                  <a:moveTo>
                    <a:pt x="57606" y="62332"/>
                  </a:moveTo>
                  <a:cubicBezTo>
                    <a:pt x="57388" y="62284"/>
                    <a:pt x="57167" y="62235"/>
                    <a:pt x="56945" y="62178"/>
                  </a:cubicBezTo>
                  <a:cubicBezTo>
                    <a:pt x="57122" y="62332"/>
                    <a:pt x="57298" y="62486"/>
                    <a:pt x="57474" y="62640"/>
                  </a:cubicBezTo>
                  <a:cubicBezTo>
                    <a:pt x="57692" y="62704"/>
                    <a:pt x="57910" y="62764"/>
                    <a:pt x="58127" y="62824"/>
                  </a:cubicBezTo>
                  <a:cubicBezTo>
                    <a:pt x="57951" y="62662"/>
                    <a:pt x="57778" y="62497"/>
                    <a:pt x="57606" y="62332"/>
                  </a:cubicBezTo>
                  <a:moveTo>
                    <a:pt x="59054" y="63064"/>
                  </a:moveTo>
                  <a:cubicBezTo>
                    <a:pt x="58870" y="62888"/>
                    <a:pt x="58694" y="62708"/>
                    <a:pt x="58517" y="62524"/>
                  </a:cubicBezTo>
                  <a:cubicBezTo>
                    <a:pt x="58285" y="62479"/>
                    <a:pt x="58052" y="62434"/>
                    <a:pt x="57823" y="62381"/>
                  </a:cubicBezTo>
                  <a:cubicBezTo>
                    <a:pt x="58000" y="62554"/>
                    <a:pt x="58184" y="62723"/>
                    <a:pt x="58367" y="62888"/>
                  </a:cubicBezTo>
                  <a:cubicBezTo>
                    <a:pt x="58596" y="62951"/>
                    <a:pt x="58825" y="63008"/>
                    <a:pt x="59054" y="63064"/>
                  </a:cubicBezTo>
                  <a:close/>
                  <a:moveTo>
                    <a:pt x="59242" y="63248"/>
                  </a:moveTo>
                  <a:cubicBezTo>
                    <a:pt x="59024" y="63195"/>
                    <a:pt x="58806" y="63143"/>
                    <a:pt x="58585" y="63086"/>
                  </a:cubicBezTo>
                  <a:cubicBezTo>
                    <a:pt x="58761" y="63240"/>
                    <a:pt x="58934" y="63394"/>
                    <a:pt x="59114" y="63544"/>
                  </a:cubicBezTo>
                  <a:cubicBezTo>
                    <a:pt x="59328" y="63612"/>
                    <a:pt x="59546" y="63676"/>
                    <a:pt x="59759" y="63739"/>
                  </a:cubicBezTo>
                  <a:cubicBezTo>
                    <a:pt x="59587" y="63578"/>
                    <a:pt x="59414" y="63413"/>
                    <a:pt x="59242" y="63248"/>
                  </a:cubicBezTo>
                  <a:moveTo>
                    <a:pt x="60682" y="63991"/>
                  </a:moveTo>
                  <a:cubicBezTo>
                    <a:pt x="60502" y="63814"/>
                    <a:pt x="60322" y="63634"/>
                    <a:pt x="60150" y="63454"/>
                  </a:cubicBezTo>
                  <a:cubicBezTo>
                    <a:pt x="59921" y="63405"/>
                    <a:pt x="59688" y="63353"/>
                    <a:pt x="59459" y="63300"/>
                  </a:cubicBezTo>
                  <a:cubicBezTo>
                    <a:pt x="59636" y="63469"/>
                    <a:pt x="59816" y="63638"/>
                    <a:pt x="60000" y="63807"/>
                  </a:cubicBezTo>
                  <a:cubicBezTo>
                    <a:pt x="60228" y="63871"/>
                    <a:pt x="60454" y="63931"/>
                    <a:pt x="60682" y="63991"/>
                  </a:cubicBezTo>
                  <a:moveTo>
                    <a:pt x="60874" y="64175"/>
                  </a:moveTo>
                  <a:cubicBezTo>
                    <a:pt x="60652" y="64122"/>
                    <a:pt x="60435" y="64062"/>
                    <a:pt x="60217" y="64006"/>
                  </a:cubicBezTo>
                  <a:cubicBezTo>
                    <a:pt x="60390" y="64160"/>
                    <a:pt x="60566" y="64313"/>
                    <a:pt x="60742" y="64463"/>
                  </a:cubicBezTo>
                  <a:cubicBezTo>
                    <a:pt x="60956" y="64531"/>
                    <a:pt x="61170" y="64599"/>
                    <a:pt x="61388" y="64666"/>
                  </a:cubicBezTo>
                  <a:cubicBezTo>
                    <a:pt x="61211" y="64505"/>
                    <a:pt x="61043" y="64340"/>
                    <a:pt x="60874" y="64175"/>
                  </a:cubicBezTo>
                  <a:close/>
                  <a:moveTo>
                    <a:pt x="62307" y="64929"/>
                  </a:moveTo>
                  <a:cubicBezTo>
                    <a:pt x="62127" y="64752"/>
                    <a:pt x="61947" y="64572"/>
                    <a:pt x="61774" y="64392"/>
                  </a:cubicBezTo>
                  <a:cubicBezTo>
                    <a:pt x="61545" y="64340"/>
                    <a:pt x="61316" y="64287"/>
                    <a:pt x="61084" y="64231"/>
                  </a:cubicBezTo>
                  <a:cubicBezTo>
                    <a:pt x="61264" y="64400"/>
                    <a:pt x="61444" y="64569"/>
                    <a:pt x="61624" y="64734"/>
                  </a:cubicBezTo>
                  <a:cubicBezTo>
                    <a:pt x="61853" y="64801"/>
                    <a:pt x="62078" y="64865"/>
                    <a:pt x="62307" y="64929"/>
                  </a:cubicBezTo>
                  <a:moveTo>
                    <a:pt x="62495" y="65113"/>
                  </a:moveTo>
                  <a:cubicBezTo>
                    <a:pt x="62277" y="65056"/>
                    <a:pt x="62059" y="64996"/>
                    <a:pt x="61842" y="64932"/>
                  </a:cubicBezTo>
                  <a:cubicBezTo>
                    <a:pt x="62014" y="65086"/>
                    <a:pt x="62187" y="65240"/>
                    <a:pt x="62363" y="65394"/>
                  </a:cubicBezTo>
                  <a:cubicBezTo>
                    <a:pt x="62577" y="65465"/>
                    <a:pt x="62791" y="65533"/>
                    <a:pt x="63009" y="65600"/>
                  </a:cubicBezTo>
                  <a:cubicBezTo>
                    <a:pt x="62832" y="65439"/>
                    <a:pt x="62663" y="65278"/>
                    <a:pt x="62495" y="65113"/>
                  </a:cubicBezTo>
                  <a:moveTo>
                    <a:pt x="63920" y="65874"/>
                  </a:moveTo>
                  <a:cubicBezTo>
                    <a:pt x="63744" y="65698"/>
                    <a:pt x="63568" y="65518"/>
                    <a:pt x="63395" y="65341"/>
                  </a:cubicBezTo>
                  <a:cubicBezTo>
                    <a:pt x="63162" y="65285"/>
                    <a:pt x="62934" y="65229"/>
                    <a:pt x="62708" y="65169"/>
                  </a:cubicBezTo>
                  <a:cubicBezTo>
                    <a:pt x="62881" y="65338"/>
                    <a:pt x="63061" y="65507"/>
                    <a:pt x="63245" y="65675"/>
                  </a:cubicBezTo>
                  <a:cubicBezTo>
                    <a:pt x="63470" y="65743"/>
                    <a:pt x="63695" y="65810"/>
                    <a:pt x="63920" y="65874"/>
                  </a:cubicBezTo>
                  <a:moveTo>
                    <a:pt x="64112" y="66058"/>
                  </a:moveTo>
                  <a:cubicBezTo>
                    <a:pt x="63894" y="65998"/>
                    <a:pt x="63676" y="65938"/>
                    <a:pt x="63463" y="65870"/>
                  </a:cubicBezTo>
                  <a:cubicBezTo>
                    <a:pt x="63631" y="66028"/>
                    <a:pt x="63804" y="66178"/>
                    <a:pt x="63980" y="66332"/>
                  </a:cubicBezTo>
                  <a:cubicBezTo>
                    <a:pt x="64194" y="66403"/>
                    <a:pt x="64408" y="66475"/>
                    <a:pt x="64622" y="66546"/>
                  </a:cubicBezTo>
                  <a:cubicBezTo>
                    <a:pt x="64449" y="66384"/>
                    <a:pt x="64281" y="66223"/>
                    <a:pt x="64112" y="66058"/>
                  </a:cubicBezTo>
                  <a:close/>
                  <a:moveTo>
                    <a:pt x="65534" y="66827"/>
                  </a:moveTo>
                  <a:cubicBezTo>
                    <a:pt x="65354" y="66651"/>
                    <a:pt x="65181" y="66475"/>
                    <a:pt x="65005" y="66298"/>
                  </a:cubicBezTo>
                  <a:cubicBezTo>
                    <a:pt x="64780" y="66238"/>
                    <a:pt x="64551" y="66178"/>
                    <a:pt x="64322" y="66118"/>
                  </a:cubicBezTo>
                  <a:cubicBezTo>
                    <a:pt x="64498" y="66287"/>
                    <a:pt x="64678" y="66456"/>
                    <a:pt x="64858" y="66621"/>
                  </a:cubicBezTo>
                  <a:cubicBezTo>
                    <a:pt x="65083" y="66692"/>
                    <a:pt x="65309" y="66760"/>
                    <a:pt x="65534" y="66827"/>
                  </a:cubicBezTo>
                  <a:close/>
                  <a:moveTo>
                    <a:pt x="65721" y="67015"/>
                  </a:moveTo>
                  <a:cubicBezTo>
                    <a:pt x="65507" y="66951"/>
                    <a:pt x="65290" y="66887"/>
                    <a:pt x="65076" y="66820"/>
                  </a:cubicBezTo>
                  <a:cubicBezTo>
                    <a:pt x="65245" y="66974"/>
                    <a:pt x="65417" y="67127"/>
                    <a:pt x="65594" y="67277"/>
                  </a:cubicBezTo>
                  <a:cubicBezTo>
                    <a:pt x="65804" y="67352"/>
                    <a:pt x="66018" y="67428"/>
                    <a:pt x="66232" y="67499"/>
                  </a:cubicBezTo>
                  <a:cubicBezTo>
                    <a:pt x="66059" y="67337"/>
                    <a:pt x="65890" y="67176"/>
                    <a:pt x="65721" y="67015"/>
                  </a:cubicBezTo>
                  <a:close/>
                  <a:moveTo>
                    <a:pt x="67140" y="67791"/>
                  </a:moveTo>
                  <a:cubicBezTo>
                    <a:pt x="66963" y="67615"/>
                    <a:pt x="66787" y="67439"/>
                    <a:pt x="66614" y="67262"/>
                  </a:cubicBezTo>
                  <a:cubicBezTo>
                    <a:pt x="66385" y="67202"/>
                    <a:pt x="66160" y="67139"/>
                    <a:pt x="65931" y="67075"/>
                  </a:cubicBezTo>
                  <a:cubicBezTo>
                    <a:pt x="66108" y="67244"/>
                    <a:pt x="66284" y="67409"/>
                    <a:pt x="66464" y="67578"/>
                  </a:cubicBezTo>
                  <a:cubicBezTo>
                    <a:pt x="66689" y="67649"/>
                    <a:pt x="66914" y="67720"/>
                    <a:pt x="67140" y="67791"/>
                  </a:cubicBezTo>
                  <a:close/>
                  <a:moveTo>
                    <a:pt x="67331" y="67975"/>
                  </a:moveTo>
                  <a:cubicBezTo>
                    <a:pt x="67113" y="67912"/>
                    <a:pt x="66899" y="67844"/>
                    <a:pt x="66682" y="67776"/>
                  </a:cubicBezTo>
                  <a:cubicBezTo>
                    <a:pt x="66854" y="67930"/>
                    <a:pt x="67027" y="68080"/>
                    <a:pt x="67200" y="68234"/>
                  </a:cubicBezTo>
                  <a:cubicBezTo>
                    <a:pt x="67414" y="68309"/>
                    <a:pt x="67624" y="68388"/>
                    <a:pt x="67837" y="68459"/>
                  </a:cubicBezTo>
                  <a:cubicBezTo>
                    <a:pt x="67665" y="68298"/>
                    <a:pt x="67496" y="68137"/>
                    <a:pt x="67331" y="67975"/>
                  </a:cubicBezTo>
                  <a:close/>
                  <a:moveTo>
                    <a:pt x="68745" y="68759"/>
                  </a:moveTo>
                  <a:cubicBezTo>
                    <a:pt x="68565" y="68583"/>
                    <a:pt x="68393" y="68411"/>
                    <a:pt x="68220" y="68230"/>
                  </a:cubicBezTo>
                  <a:cubicBezTo>
                    <a:pt x="67991" y="68170"/>
                    <a:pt x="67766" y="68103"/>
                    <a:pt x="67537" y="68039"/>
                  </a:cubicBezTo>
                  <a:cubicBezTo>
                    <a:pt x="67714" y="68208"/>
                    <a:pt x="67890" y="68373"/>
                    <a:pt x="68070" y="68538"/>
                  </a:cubicBezTo>
                  <a:cubicBezTo>
                    <a:pt x="68295" y="68613"/>
                    <a:pt x="68520" y="68688"/>
                    <a:pt x="68745" y="68759"/>
                  </a:cubicBezTo>
                  <a:moveTo>
                    <a:pt x="68933" y="68943"/>
                  </a:moveTo>
                  <a:cubicBezTo>
                    <a:pt x="68719" y="68876"/>
                    <a:pt x="68502" y="68808"/>
                    <a:pt x="68288" y="68737"/>
                  </a:cubicBezTo>
                  <a:cubicBezTo>
                    <a:pt x="68457" y="68891"/>
                    <a:pt x="68629" y="69045"/>
                    <a:pt x="68802" y="69195"/>
                  </a:cubicBezTo>
                  <a:cubicBezTo>
                    <a:pt x="69016" y="69274"/>
                    <a:pt x="69229" y="69352"/>
                    <a:pt x="69443" y="69427"/>
                  </a:cubicBezTo>
                  <a:cubicBezTo>
                    <a:pt x="69271" y="69266"/>
                    <a:pt x="69102" y="69108"/>
                    <a:pt x="68933" y="68943"/>
                  </a:cubicBezTo>
                  <a:close/>
                  <a:moveTo>
                    <a:pt x="70344" y="69735"/>
                  </a:moveTo>
                  <a:cubicBezTo>
                    <a:pt x="70167" y="69562"/>
                    <a:pt x="69995" y="69386"/>
                    <a:pt x="69822" y="69210"/>
                  </a:cubicBezTo>
                  <a:cubicBezTo>
                    <a:pt x="69593" y="69146"/>
                    <a:pt x="69365" y="69078"/>
                    <a:pt x="69139" y="69007"/>
                  </a:cubicBezTo>
                  <a:cubicBezTo>
                    <a:pt x="69316" y="69176"/>
                    <a:pt x="69492" y="69341"/>
                    <a:pt x="69672" y="69510"/>
                  </a:cubicBezTo>
                  <a:cubicBezTo>
                    <a:pt x="69897" y="69585"/>
                    <a:pt x="70119" y="69660"/>
                    <a:pt x="70344" y="69735"/>
                  </a:cubicBezTo>
                  <a:close/>
                  <a:moveTo>
                    <a:pt x="70535" y="69919"/>
                  </a:moveTo>
                  <a:cubicBezTo>
                    <a:pt x="70318" y="69851"/>
                    <a:pt x="70104" y="69780"/>
                    <a:pt x="69890" y="69705"/>
                  </a:cubicBezTo>
                  <a:cubicBezTo>
                    <a:pt x="70059" y="69859"/>
                    <a:pt x="70231" y="70013"/>
                    <a:pt x="70404" y="70166"/>
                  </a:cubicBezTo>
                  <a:cubicBezTo>
                    <a:pt x="70618" y="70245"/>
                    <a:pt x="70828" y="70324"/>
                    <a:pt x="71042" y="70403"/>
                  </a:cubicBezTo>
                  <a:cubicBezTo>
                    <a:pt x="70869" y="70242"/>
                    <a:pt x="70700" y="70080"/>
                    <a:pt x="70535" y="69919"/>
                  </a:cubicBezTo>
                  <a:close/>
                  <a:moveTo>
                    <a:pt x="71942" y="70718"/>
                  </a:moveTo>
                  <a:cubicBezTo>
                    <a:pt x="71766" y="70545"/>
                    <a:pt x="71593" y="70369"/>
                    <a:pt x="71421" y="70193"/>
                  </a:cubicBezTo>
                  <a:cubicBezTo>
                    <a:pt x="71192" y="70125"/>
                    <a:pt x="70963" y="70058"/>
                    <a:pt x="70738" y="69986"/>
                  </a:cubicBezTo>
                  <a:cubicBezTo>
                    <a:pt x="70914" y="70151"/>
                    <a:pt x="71090" y="70320"/>
                    <a:pt x="71271" y="70485"/>
                  </a:cubicBezTo>
                  <a:cubicBezTo>
                    <a:pt x="71496" y="70564"/>
                    <a:pt x="71717" y="70643"/>
                    <a:pt x="71942" y="70718"/>
                  </a:cubicBezTo>
                  <a:close/>
                  <a:moveTo>
                    <a:pt x="72134" y="70902"/>
                  </a:moveTo>
                  <a:cubicBezTo>
                    <a:pt x="71916" y="70831"/>
                    <a:pt x="71702" y="70756"/>
                    <a:pt x="71488" y="70681"/>
                  </a:cubicBezTo>
                  <a:cubicBezTo>
                    <a:pt x="71657" y="70834"/>
                    <a:pt x="71830" y="70988"/>
                    <a:pt x="72002" y="71138"/>
                  </a:cubicBezTo>
                  <a:cubicBezTo>
                    <a:pt x="72216" y="71221"/>
                    <a:pt x="72426" y="71303"/>
                    <a:pt x="72640" y="71382"/>
                  </a:cubicBezTo>
                  <a:cubicBezTo>
                    <a:pt x="72467" y="71225"/>
                    <a:pt x="72299" y="71063"/>
                    <a:pt x="72134" y="70902"/>
                  </a:cubicBezTo>
                  <a:close/>
                  <a:moveTo>
                    <a:pt x="73541" y="71705"/>
                  </a:moveTo>
                  <a:cubicBezTo>
                    <a:pt x="73364" y="71532"/>
                    <a:pt x="73188" y="71356"/>
                    <a:pt x="73015" y="71183"/>
                  </a:cubicBezTo>
                  <a:cubicBezTo>
                    <a:pt x="72786" y="71112"/>
                    <a:pt x="72561" y="71041"/>
                    <a:pt x="72336" y="70966"/>
                  </a:cubicBezTo>
                  <a:cubicBezTo>
                    <a:pt x="72509" y="71135"/>
                    <a:pt x="72689" y="71300"/>
                    <a:pt x="72865" y="71465"/>
                  </a:cubicBezTo>
                  <a:cubicBezTo>
                    <a:pt x="73090" y="71547"/>
                    <a:pt x="73315" y="71626"/>
                    <a:pt x="73541" y="71705"/>
                  </a:cubicBezTo>
                  <a:moveTo>
                    <a:pt x="73728" y="71889"/>
                  </a:moveTo>
                  <a:cubicBezTo>
                    <a:pt x="73511" y="71814"/>
                    <a:pt x="73297" y="71739"/>
                    <a:pt x="73083" y="71664"/>
                  </a:cubicBezTo>
                  <a:cubicBezTo>
                    <a:pt x="73252" y="71817"/>
                    <a:pt x="73424" y="71967"/>
                    <a:pt x="73597" y="72121"/>
                  </a:cubicBezTo>
                  <a:cubicBezTo>
                    <a:pt x="73811" y="72204"/>
                    <a:pt x="74025" y="72286"/>
                    <a:pt x="74238" y="72369"/>
                  </a:cubicBezTo>
                  <a:cubicBezTo>
                    <a:pt x="74066" y="72208"/>
                    <a:pt x="73897" y="72050"/>
                    <a:pt x="73728" y="71889"/>
                  </a:cubicBezTo>
                  <a:moveTo>
                    <a:pt x="75135" y="72695"/>
                  </a:moveTo>
                  <a:cubicBezTo>
                    <a:pt x="74959" y="72523"/>
                    <a:pt x="74782" y="72350"/>
                    <a:pt x="74610" y="72178"/>
                  </a:cubicBezTo>
                  <a:cubicBezTo>
                    <a:pt x="74381" y="72103"/>
                    <a:pt x="74156" y="72031"/>
                    <a:pt x="73927" y="71956"/>
                  </a:cubicBezTo>
                  <a:cubicBezTo>
                    <a:pt x="74103" y="72121"/>
                    <a:pt x="74280" y="72286"/>
                    <a:pt x="74460" y="72451"/>
                  </a:cubicBezTo>
                  <a:cubicBezTo>
                    <a:pt x="74685" y="72534"/>
                    <a:pt x="74910" y="72617"/>
                    <a:pt x="75135" y="72695"/>
                  </a:cubicBezTo>
                  <a:close/>
                  <a:moveTo>
                    <a:pt x="75323" y="72879"/>
                  </a:moveTo>
                  <a:cubicBezTo>
                    <a:pt x="75105" y="72804"/>
                    <a:pt x="74891" y="72725"/>
                    <a:pt x="74677" y="72650"/>
                  </a:cubicBezTo>
                  <a:cubicBezTo>
                    <a:pt x="74846" y="72804"/>
                    <a:pt x="75019" y="72954"/>
                    <a:pt x="75191" y="73108"/>
                  </a:cubicBezTo>
                  <a:cubicBezTo>
                    <a:pt x="75405" y="73191"/>
                    <a:pt x="75619" y="73277"/>
                    <a:pt x="75833" y="73359"/>
                  </a:cubicBezTo>
                  <a:cubicBezTo>
                    <a:pt x="75660" y="73198"/>
                    <a:pt x="75492" y="73041"/>
                    <a:pt x="75323" y="72879"/>
                  </a:cubicBezTo>
                  <a:close/>
                  <a:moveTo>
                    <a:pt x="76730" y="73693"/>
                  </a:moveTo>
                  <a:cubicBezTo>
                    <a:pt x="76550" y="73521"/>
                    <a:pt x="76377" y="73348"/>
                    <a:pt x="76204" y="73176"/>
                  </a:cubicBezTo>
                  <a:cubicBezTo>
                    <a:pt x="75976" y="73101"/>
                    <a:pt x="75747" y="73026"/>
                    <a:pt x="75522" y="72947"/>
                  </a:cubicBezTo>
                  <a:cubicBezTo>
                    <a:pt x="75694" y="73116"/>
                    <a:pt x="75874" y="73281"/>
                    <a:pt x="76054" y="73442"/>
                  </a:cubicBezTo>
                  <a:cubicBezTo>
                    <a:pt x="76276" y="73528"/>
                    <a:pt x="76501" y="73611"/>
                    <a:pt x="76730" y="73693"/>
                  </a:cubicBezTo>
                  <a:close/>
                  <a:moveTo>
                    <a:pt x="76917" y="73873"/>
                  </a:moveTo>
                  <a:cubicBezTo>
                    <a:pt x="76700" y="73798"/>
                    <a:pt x="76482" y="73720"/>
                    <a:pt x="76268" y="73641"/>
                  </a:cubicBezTo>
                  <a:cubicBezTo>
                    <a:pt x="76437" y="73795"/>
                    <a:pt x="76610" y="73945"/>
                    <a:pt x="76786" y="74099"/>
                  </a:cubicBezTo>
                  <a:cubicBezTo>
                    <a:pt x="76996" y="74185"/>
                    <a:pt x="77210" y="74271"/>
                    <a:pt x="77428" y="74354"/>
                  </a:cubicBezTo>
                  <a:cubicBezTo>
                    <a:pt x="77255" y="74196"/>
                    <a:pt x="77082" y="74035"/>
                    <a:pt x="76917" y="73873"/>
                  </a:cubicBezTo>
                  <a:close/>
                  <a:moveTo>
                    <a:pt x="78321" y="74695"/>
                  </a:moveTo>
                  <a:cubicBezTo>
                    <a:pt x="78141" y="74523"/>
                    <a:pt x="77968" y="74350"/>
                    <a:pt x="77795" y="74177"/>
                  </a:cubicBezTo>
                  <a:cubicBezTo>
                    <a:pt x="77566" y="74102"/>
                    <a:pt x="77338" y="74024"/>
                    <a:pt x="77112" y="73945"/>
                  </a:cubicBezTo>
                  <a:cubicBezTo>
                    <a:pt x="77285" y="74110"/>
                    <a:pt x="77465" y="74275"/>
                    <a:pt x="77645" y="74440"/>
                  </a:cubicBezTo>
                  <a:cubicBezTo>
                    <a:pt x="77870" y="74526"/>
                    <a:pt x="78095" y="74613"/>
                    <a:pt x="78321" y="74695"/>
                  </a:cubicBezTo>
                  <a:close/>
                  <a:moveTo>
                    <a:pt x="78508" y="74875"/>
                  </a:moveTo>
                  <a:cubicBezTo>
                    <a:pt x="78291" y="74796"/>
                    <a:pt x="78073" y="74718"/>
                    <a:pt x="77859" y="74635"/>
                  </a:cubicBezTo>
                  <a:cubicBezTo>
                    <a:pt x="78028" y="74789"/>
                    <a:pt x="78201" y="74939"/>
                    <a:pt x="78377" y="75093"/>
                  </a:cubicBezTo>
                  <a:cubicBezTo>
                    <a:pt x="78591" y="75179"/>
                    <a:pt x="78805" y="75269"/>
                    <a:pt x="79018" y="75355"/>
                  </a:cubicBezTo>
                  <a:cubicBezTo>
                    <a:pt x="78846" y="75194"/>
                    <a:pt x="78677" y="75037"/>
                    <a:pt x="78508" y="74875"/>
                  </a:cubicBezTo>
                  <a:close/>
                  <a:moveTo>
                    <a:pt x="79911" y="75701"/>
                  </a:moveTo>
                  <a:cubicBezTo>
                    <a:pt x="79735" y="75528"/>
                    <a:pt x="79559" y="75355"/>
                    <a:pt x="79386" y="75183"/>
                  </a:cubicBezTo>
                  <a:cubicBezTo>
                    <a:pt x="79157" y="75108"/>
                    <a:pt x="78928" y="75025"/>
                    <a:pt x="78700" y="74947"/>
                  </a:cubicBezTo>
                  <a:cubicBezTo>
                    <a:pt x="78876" y="75112"/>
                    <a:pt x="79056" y="75277"/>
                    <a:pt x="79236" y="75442"/>
                  </a:cubicBezTo>
                  <a:cubicBezTo>
                    <a:pt x="79461" y="75528"/>
                    <a:pt x="79686" y="75614"/>
                    <a:pt x="79911" y="75701"/>
                  </a:cubicBezTo>
                  <a:close/>
                  <a:moveTo>
                    <a:pt x="80099" y="75881"/>
                  </a:moveTo>
                  <a:cubicBezTo>
                    <a:pt x="79881" y="75798"/>
                    <a:pt x="79664" y="75716"/>
                    <a:pt x="79446" y="75633"/>
                  </a:cubicBezTo>
                  <a:cubicBezTo>
                    <a:pt x="79619" y="75787"/>
                    <a:pt x="79791" y="75941"/>
                    <a:pt x="79968" y="76091"/>
                  </a:cubicBezTo>
                  <a:cubicBezTo>
                    <a:pt x="80182" y="76181"/>
                    <a:pt x="80395" y="76271"/>
                    <a:pt x="80613" y="76357"/>
                  </a:cubicBezTo>
                  <a:cubicBezTo>
                    <a:pt x="80441" y="76200"/>
                    <a:pt x="80268" y="76038"/>
                    <a:pt x="80099" y="75881"/>
                  </a:cubicBezTo>
                  <a:close/>
                  <a:moveTo>
                    <a:pt x="81502" y="76710"/>
                  </a:moveTo>
                  <a:cubicBezTo>
                    <a:pt x="81326" y="76541"/>
                    <a:pt x="81150" y="76369"/>
                    <a:pt x="80973" y="76196"/>
                  </a:cubicBezTo>
                  <a:cubicBezTo>
                    <a:pt x="80744" y="76113"/>
                    <a:pt x="80516" y="76035"/>
                    <a:pt x="80290" y="75948"/>
                  </a:cubicBezTo>
                  <a:cubicBezTo>
                    <a:pt x="80467" y="76117"/>
                    <a:pt x="80643" y="76282"/>
                    <a:pt x="80823" y="76444"/>
                  </a:cubicBezTo>
                  <a:cubicBezTo>
                    <a:pt x="81048" y="76534"/>
                    <a:pt x="81277" y="76624"/>
                    <a:pt x="81502" y="76710"/>
                  </a:cubicBezTo>
                  <a:close/>
                  <a:moveTo>
                    <a:pt x="81690" y="76886"/>
                  </a:moveTo>
                  <a:cubicBezTo>
                    <a:pt x="81472" y="76804"/>
                    <a:pt x="81255" y="76721"/>
                    <a:pt x="81037" y="76635"/>
                  </a:cubicBezTo>
                  <a:cubicBezTo>
                    <a:pt x="81210" y="76789"/>
                    <a:pt x="81382" y="76943"/>
                    <a:pt x="81555" y="77093"/>
                  </a:cubicBezTo>
                  <a:cubicBezTo>
                    <a:pt x="81772" y="77186"/>
                    <a:pt x="81986" y="77277"/>
                    <a:pt x="82204" y="77367"/>
                  </a:cubicBezTo>
                  <a:cubicBezTo>
                    <a:pt x="82031" y="77209"/>
                    <a:pt x="81859" y="77048"/>
                    <a:pt x="81690" y="76886"/>
                  </a:cubicBezTo>
                  <a:close/>
                  <a:moveTo>
                    <a:pt x="83093" y="77723"/>
                  </a:moveTo>
                  <a:cubicBezTo>
                    <a:pt x="82917" y="77554"/>
                    <a:pt x="82737" y="77382"/>
                    <a:pt x="82564" y="77209"/>
                  </a:cubicBezTo>
                  <a:cubicBezTo>
                    <a:pt x="82335" y="77126"/>
                    <a:pt x="82106" y="77044"/>
                    <a:pt x="81878" y="76958"/>
                  </a:cubicBezTo>
                  <a:cubicBezTo>
                    <a:pt x="82054" y="77123"/>
                    <a:pt x="82234" y="77288"/>
                    <a:pt x="82414" y="77453"/>
                  </a:cubicBezTo>
                  <a:cubicBezTo>
                    <a:pt x="82639" y="77543"/>
                    <a:pt x="82864" y="77637"/>
                    <a:pt x="83093" y="77723"/>
                  </a:cubicBezTo>
                  <a:close/>
                  <a:moveTo>
                    <a:pt x="83281" y="77899"/>
                  </a:moveTo>
                  <a:cubicBezTo>
                    <a:pt x="83059" y="77817"/>
                    <a:pt x="82842" y="77731"/>
                    <a:pt x="82624" y="77644"/>
                  </a:cubicBezTo>
                  <a:cubicBezTo>
                    <a:pt x="82797" y="77794"/>
                    <a:pt x="82969" y="77948"/>
                    <a:pt x="83146" y="78102"/>
                  </a:cubicBezTo>
                  <a:cubicBezTo>
                    <a:pt x="83363" y="78196"/>
                    <a:pt x="83577" y="78286"/>
                    <a:pt x="83795" y="78380"/>
                  </a:cubicBezTo>
                  <a:cubicBezTo>
                    <a:pt x="83622" y="78218"/>
                    <a:pt x="83450" y="78061"/>
                    <a:pt x="83281" y="77899"/>
                  </a:cubicBezTo>
                  <a:close/>
                  <a:moveTo>
                    <a:pt x="84684" y="78740"/>
                  </a:moveTo>
                  <a:cubicBezTo>
                    <a:pt x="84504" y="78571"/>
                    <a:pt x="84328" y="78398"/>
                    <a:pt x="84151" y="78226"/>
                  </a:cubicBezTo>
                  <a:cubicBezTo>
                    <a:pt x="83922" y="78143"/>
                    <a:pt x="83694" y="78057"/>
                    <a:pt x="83465" y="77971"/>
                  </a:cubicBezTo>
                  <a:cubicBezTo>
                    <a:pt x="83641" y="78136"/>
                    <a:pt x="83821" y="78301"/>
                    <a:pt x="84001" y="78466"/>
                  </a:cubicBezTo>
                  <a:cubicBezTo>
                    <a:pt x="84226" y="78560"/>
                    <a:pt x="84455" y="78650"/>
                    <a:pt x="84684" y="78740"/>
                  </a:cubicBezTo>
                  <a:close/>
                  <a:moveTo>
                    <a:pt x="85386" y="79393"/>
                  </a:moveTo>
                  <a:cubicBezTo>
                    <a:pt x="85213" y="79235"/>
                    <a:pt x="85040" y="79074"/>
                    <a:pt x="84868" y="78916"/>
                  </a:cubicBezTo>
                  <a:cubicBezTo>
                    <a:pt x="84650" y="78830"/>
                    <a:pt x="84429" y="78740"/>
                    <a:pt x="84211" y="78654"/>
                  </a:cubicBezTo>
                  <a:cubicBezTo>
                    <a:pt x="84384" y="78807"/>
                    <a:pt x="84560" y="78957"/>
                    <a:pt x="84737" y="79111"/>
                  </a:cubicBezTo>
                  <a:cubicBezTo>
                    <a:pt x="84950" y="79205"/>
                    <a:pt x="85168" y="79303"/>
                    <a:pt x="85386" y="79393"/>
                  </a:cubicBezTo>
                  <a:close/>
                  <a:moveTo>
                    <a:pt x="85596" y="79580"/>
                  </a:moveTo>
                  <a:cubicBezTo>
                    <a:pt x="85386" y="79494"/>
                    <a:pt x="85183" y="79408"/>
                    <a:pt x="84977" y="79318"/>
                  </a:cubicBezTo>
                  <a:cubicBezTo>
                    <a:pt x="85142" y="79456"/>
                    <a:pt x="85311" y="79599"/>
                    <a:pt x="85479" y="79738"/>
                  </a:cubicBezTo>
                  <a:cubicBezTo>
                    <a:pt x="85682" y="79832"/>
                    <a:pt x="85888" y="79929"/>
                    <a:pt x="86091" y="80019"/>
                  </a:cubicBezTo>
                  <a:cubicBezTo>
                    <a:pt x="85926" y="79877"/>
                    <a:pt x="85757" y="79730"/>
                    <a:pt x="85596" y="79580"/>
                  </a:cubicBezTo>
                  <a:close/>
                  <a:moveTo>
                    <a:pt x="86977" y="80413"/>
                  </a:moveTo>
                  <a:cubicBezTo>
                    <a:pt x="86804" y="80252"/>
                    <a:pt x="86628" y="80094"/>
                    <a:pt x="86459" y="79933"/>
                  </a:cubicBezTo>
                  <a:cubicBezTo>
                    <a:pt x="86237" y="79847"/>
                    <a:pt x="86016" y="79757"/>
                    <a:pt x="85798" y="79667"/>
                  </a:cubicBezTo>
                  <a:cubicBezTo>
                    <a:pt x="85971" y="79820"/>
                    <a:pt x="86147" y="79970"/>
                    <a:pt x="86324" y="80124"/>
                  </a:cubicBezTo>
                  <a:cubicBezTo>
                    <a:pt x="86541" y="80222"/>
                    <a:pt x="86759" y="80316"/>
                    <a:pt x="86977" y="80413"/>
                  </a:cubicBezTo>
                  <a:close/>
                  <a:moveTo>
                    <a:pt x="87183" y="80597"/>
                  </a:moveTo>
                  <a:cubicBezTo>
                    <a:pt x="86977" y="80511"/>
                    <a:pt x="86770" y="80421"/>
                    <a:pt x="86564" y="80327"/>
                  </a:cubicBezTo>
                  <a:cubicBezTo>
                    <a:pt x="86729" y="80469"/>
                    <a:pt x="86898" y="80608"/>
                    <a:pt x="87067" y="80751"/>
                  </a:cubicBezTo>
                  <a:cubicBezTo>
                    <a:pt x="87273" y="80848"/>
                    <a:pt x="87479" y="80942"/>
                    <a:pt x="87686" y="81040"/>
                  </a:cubicBezTo>
                  <a:cubicBezTo>
                    <a:pt x="87517" y="80893"/>
                    <a:pt x="87348" y="80743"/>
                    <a:pt x="87183" y="80597"/>
                  </a:cubicBezTo>
                  <a:close/>
                  <a:moveTo>
                    <a:pt x="88567" y="81434"/>
                  </a:moveTo>
                  <a:cubicBezTo>
                    <a:pt x="88391" y="81272"/>
                    <a:pt x="88218" y="81115"/>
                    <a:pt x="88046" y="80953"/>
                  </a:cubicBezTo>
                  <a:cubicBezTo>
                    <a:pt x="87824" y="80863"/>
                    <a:pt x="87603" y="80773"/>
                    <a:pt x="87385" y="80683"/>
                  </a:cubicBezTo>
                  <a:cubicBezTo>
                    <a:pt x="87558" y="80837"/>
                    <a:pt x="87734" y="80987"/>
                    <a:pt x="87911" y="81141"/>
                  </a:cubicBezTo>
                  <a:cubicBezTo>
                    <a:pt x="88128" y="81239"/>
                    <a:pt x="88350" y="81336"/>
                    <a:pt x="88567" y="81434"/>
                  </a:cubicBezTo>
                  <a:moveTo>
                    <a:pt x="88774" y="81618"/>
                  </a:moveTo>
                  <a:cubicBezTo>
                    <a:pt x="88564" y="81528"/>
                    <a:pt x="88357" y="81434"/>
                    <a:pt x="88147" y="81344"/>
                  </a:cubicBezTo>
                  <a:cubicBezTo>
                    <a:pt x="88316" y="81486"/>
                    <a:pt x="88485" y="81625"/>
                    <a:pt x="88657" y="81768"/>
                  </a:cubicBezTo>
                  <a:cubicBezTo>
                    <a:pt x="88864" y="81865"/>
                    <a:pt x="89070" y="81963"/>
                    <a:pt x="89277" y="82057"/>
                  </a:cubicBezTo>
                  <a:cubicBezTo>
                    <a:pt x="89108" y="81910"/>
                    <a:pt x="88939" y="81764"/>
                    <a:pt x="88774" y="81618"/>
                  </a:cubicBezTo>
                  <a:close/>
                  <a:moveTo>
                    <a:pt x="90162" y="82458"/>
                  </a:moveTo>
                  <a:cubicBezTo>
                    <a:pt x="89982" y="82297"/>
                    <a:pt x="89809" y="82139"/>
                    <a:pt x="89637" y="81978"/>
                  </a:cubicBezTo>
                  <a:cubicBezTo>
                    <a:pt x="89412" y="81888"/>
                    <a:pt x="89190" y="81794"/>
                    <a:pt x="88969" y="81700"/>
                  </a:cubicBezTo>
                  <a:cubicBezTo>
                    <a:pt x="89145" y="81854"/>
                    <a:pt x="89322" y="82008"/>
                    <a:pt x="89498" y="82162"/>
                  </a:cubicBezTo>
                  <a:cubicBezTo>
                    <a:pt x="89719" y="82259"/>
                    <a:pt x="89941" y="82360"/>
                    <a:pt x="90162" y="82458"/>
                  </a:cubicBezTo>
                  <a:close/>
                  <a:moveTo>
                    <a:pt x="90365" y="82638"/>
                  </a:moveTo>
                  <a:cubicBezTo>
                    <a:pt x="90154" y="82548"/>
                    <a:pt x="89944" y="82454"/>
                    <a:pt x="89734" y="82360"/>
                  </a:cubicBezTo>
                  <a:cubicBezTo>
                    <a:pt x="89903" y="82503"/>
                    <a:pt x="90072" y="82642"/>
                    <a:pt x="90245" y="82784"/>
                  </a:cubicBezTo>
                  <a:cubicBezTo>
                    <a:pt x="90451" y="82886"/>
                    <a:pt x="90661" y="82983"/>
                    <a:pt x="90871" y="83081"/>
                  </a:cubicBezTo>
                  <a:cubicBezTo>
                    <a:pt x="90699" y="82935"/>
                    <a:pt x="90530" y="82788"/>
                    <a:pt x="90365" y="82638"/>
                  </a:cubicBezTo>
                  <a:moveTo>
                    <a:pt x="91738" y="83479"/>
                  </a:moveTo>
                  <a:cubicBezTo>
                    <a:pt x="91561" y="83317"/>
                    <a:pt x="91385" y="83160"/>
                    <a:pt x="91213" y="82998"/>
                  </a:cubicBezTo>
                  <a:cubicBezTo>
                    <a:pt x="90991" y="82908"/>
                    <a:pt x="90774" y="82814"/>
                    <a:pt x="90556" y="82721"/>
                  </a:cubicBezTo>
                  <a:cubicBezTo>
                    <a:pt x="90732" y="82874"/>
                    <a:pt x="90909" y="83028"/>
                    <a:pt x="91089" y="83182"/>
                  </a:cubicBezTo>
                  <a:cubicBezTo>
                    <a:pt x="91303" y="83283"/>
                    <a:pt x="91520" y="83381"/>
                    <a:pt x="91738" y="83479"/>
                  </a:cubicBezTo>
                  <a:close/>
                  <a:moveTo>
                    <a:pt x="91937" y="83655"/>
                  </a:moveTo>
                  <a:cubicBezTo>
                    <a:pt x="91730" y="83565"/>
                    <a:pt x="91524" y="83471"/>
                    <a:pt x="91321" y="83381"/>
                  </a:cubicBezTo>
                  <a:cubicBezTo>
                    <a:pt x="91490" y="83524"/>
                    <a:pt x="91659" y="83662"/>
                    <a:pt x="91832" y="83805"/>
                  </a:cubicBezTo>
                  <a:cubicBezTo>
                    <a:pt x="92034" y="83906"/>
                    <a:pt x="92241" y="84004"/>
                    <a:pt x="92447" y="84098"/>
                  </a:cubicBezTo>
                  <a:cubicBezTo>
                    <a:pt x="92274" y="83951"/>
                    <a:pt x="92106" y="83805"/>
                    <a:pt x="91937" y="83655"/>
                  </a:cubicBezTo>
                  <a:moveTo>
                    <a:pt x="93332" y="84507"/>
                  </a:moveTo>
                  <a:cubicBezTo>
                    <a:pt x="93152" y="84349"/>
                    <a:pt x="92976" y="84188"/>
                    <a:pt x="92803" y="84026"/>
                  </a:cubicBezTo>
                  <a:cubicBezTo>
                    <a:pt x="92575" y="83933"/>
                    <a:pt x="92349" y="83835"/>
                    <a:pt x="92124" y="83737"/>
                  </a:cubicBezTo>
                  <a:cubicBezTo>
                    <a:pt x="92301" y="83891"/>
                    <a:pt x="92477" y="84045"/>
                    <a:pt x="92657" y="84199"/>
                  </a:cubicBezTo>
                  <a:cubicBezTo>
                    <a:pt x="92882" y="84304"/>
                    <a:pt x="93107" y="84405"/>
                    <a:pt x="93332" y="84507"/>
                  </a:cubicBezTo>
                  <a:close/>
                  <a:moveTo>
                    <a:pt x="93531" y="84683"/>
                  </a:moveTo>
                  <a:cubicBezTo>
                    <a:pt x="93314" y="84589"/>
                    <a:pt x="93100" y="84492"/>
                    <a:pt x="92886" y="84394"/>
                  </a:cubicBezTo>
                  <a:cubicBezTo>
                    <a:pt x="93055" y="84533"/>
                    <a:pt x="93227" y="84679"/>
                    <a:pt x="93400" y="84818"/>
                  </a:cubicBezTo>
                  <a:cubicBezTo>
                    <a:pt x="93614" y="84923"/>
                    <a:pt x="93824" y="85024"/>
                    <a:pt x="94042" y="85129"/>
                  </a:cubicBezTo>
                  <a:cubicBezTo>
                    <a:pt x="93869" y="84979"/>
                    <a:pt x="93696" y="84833"/>
                    <a:pt x="93531" y="84683"/>
                  </a:cubicBezTo>
                  <a:close/>
                  <a:moveTo>
                    <a:pt x="94946" y="85550"/>
                  </a:moveTo>
                  <a:cubicBezTo>
                    <a:pt x="94766" y="85388"/>
                    <a:pt x="94586" y="85227"/>
                    <a:pt x="94409" y="85066"/>
                  </a:cubicBezTo>
                  <a:cubicBezTo>
                    <a:pt x="94177" y="84968"/>
                    <a:pt x="93944" y="84867"/>
                    <a:pt x="93711" y="84766"/>
                  </a:cubicBezTo>
                  <a:cubicBezTo>
                    <a:pt x="93888" y="84919"/>
                    <a:pt x="94068" y="85073"/>
                    <a:pt x="94248" y="85227"/>
                  </a:cubicBezTo>
                  <a:cubicBezTo>
                    <a:pt x="94481" y="85336"/>
                    <a:pt x="94713" y="85445"/>
                    <a:pt x="94946" y="85550"/>
                  </a:cubicBezTo>
                  <a:close/>
                  <a:moveTo>
                    <a:pt x="95145" y="85722"/>
                  </a:moveTo>
                  <a:cubicBezTo>
                    <a:pt x="94920" y="85625"/>
                    <a:pt x="94698" y="85520"/>
                    <a:pt x="94473" y="85418"/>
                  </a:cubicBezTo>
                  <a:cubicBezTo>
                    <a:pt x="94646" y="85561"/>
                    <a:pt x="94818" y="85704"/>
                    <a:pt x="94991" y="85846"/>
                  </a:cubicBezTo>
                  <a:cubicBezTo>
                    <a:pt x="95216" y="85959"/>
                    <a:pt x="95441" y="86067"/>
                    <a:pt x="95670" y="86176"/>
                  </a:cubicBezTo>
                  <a:cubicBezTo>
                    <a:pt x="95494" y="86026"/>
                    <a:pt x="95317" y="85876"/>
                    <a:pt x="95145" y="85722"/>
                  </a:cubicBezTo>
                  <a:moveTo>
                    <a:pt x="96540" y="86585"/>
                  </a:moveTo>
                  <a:cubicBezTo>
                    <a:pt x="96357" y="86424"/>
                    <a:pt x="96176" y="86263"/>
                    <a:pt x="95996" y="86097"/>
                  </a:cubicBezTo>
                  <a:cubicBezTo>
                    <a:pt x="95771" y="86000"/>
                    <a:pt x="95546" y="85902"/>
                    <a:pt x="95325" y="85805"/>
                  </a:cubicBezTo>
                  <a:cubicBezTo>
                    <a:pt x="95505" y="85962"/>
                    <a:pt x="95685" y="86116"/>
                    <a:pt x="95873" y="86274"/>
                  </a:cubicBezTo>
                  <a:cubicBezTo>
                    <a:pt x="96094" y="86379"/>
                    <a:pt x="96315" y="86480"/>
                    <a:pt x="96540" y="86585"/>
                  </a:cubicBezTo>
                  <a:close/>
                  <a:moveTo>
                    <a:pt x="96732" y="86754"/>
                  </a:moveTo>
                  <a:cubicBezTo>
                    <a:pt x="96522" y="86657"/>
                    <a:pt x="96308" y="86559"/>
                    <a:pt x="96098" y="86461"/>
                  </a:cubicBezTo>
                  <a:cubicBezTo>
                    <a:pt x="96270" y="86608"/>
                    <a:pt x="96450" y="86754"/>
                    <a:pt x="96627" y="86897"/>
                  </a:cubicBezTo>
                  <a:cubicBezTo>
                    <a:pt x="96837" y="87002"/>
                    <a:pt x="97047" y="87107"/>
                    <a:pt x="97261" y="87208"/>
                  </a:cubicBezTo>
                  <a:cubicBezTo>
                    <a:pt x="97081" y="87058"/>
                    <a:pt x="96908" y="86908"/>
                    <a:pt x="96732" y="86754"/>
                  </a:cubicBezTo>
                  <a:close/>
                  <a:moveTo>
                    <a:pt x="98128" y="87621"/>
                  </a:moveTo>
                  <a:cubicBezTo>
                    <a:pt x="97944" y="87456"/>
                    <a:pt x="97764" y="87294"/>
                    <a:pt x="97583" y="87133"/>
                  </a:cubicBezTo>
                  <a:cubicBezTo>
                    <a:pt x="97358" y="87035"/>
                    <a:pt x="97133" y="86934"/>
                    <a:pt x="96908" y="86833"/>
                  </a:cubicBezTo>
                  <a:cubicBezTo>
                    <a:pt x="97088" y="86990"/>
                    <a:pt x="97272" y="87148"/>
                    <a:pt x="97456" y="87302"/>
                  </a:cubicBezTo>
                  <a:cubicBezTo>
                    <a:pt x="97681" y="87411"/>
                    <a:pt x="97906" y="87516"/>
                    <a:pt x="98128" y="87621"/>
                  </a:cubicBezTo>
                  <a:close/>
                  <a:moveTo>
                    <a:pt x="98319" y="87786"/>
                  </a:moveTo>
                  <a:cubicBezTo>
                    <a:pt x="98105" y="87688"/>
                    <a:pt x="97891" y="87587"/>
                    <a:pt x="97677" y="87489"/>
                  </a:cubicBezTo>
                  <a:cubicBezTo>
                    <a:pt x="97854" y="87636"/>
                    <a:pt x="98034" y="87782"/>
                    <a:pt x="98210" y="87925"/>
                  </a:cubicBezTo>
                  <a:cubicBezTo>
                    <a:pt x="98424" y="88033"/>
                    <a:pt x="98638" y="88139"/>
                    <a:pt x="98848" y="88240"/>
                  </a:cubicBezTo>
                  <a:cubicBezTo>
                    <a:pt x="98672" y="88090"/>
                    <a:pt x="98495" y="87940"/>
                    <a:pt x="98319" y="87786"/>
                  </a:cubicBezTo>
                  <a:moveTo>
                    <a:pt x="99718" y="88656"/>
                  </a:moveTo>
                  <a:cubicBezTo>
                    <a:pt x="99535" y="88495"/>
                    <a:pt x="99354" y="88330"/>
                    <a:pt x="99171" y="88169"/>
                  </a:cubicBezTo>
                  <a:cubicBezTo>
                    <a:pt x="98942" y="88067"/>
                    <a:pt x="98717" y="87966"/>
                    <a:pt x="98488" y="87865"/>
                  </a:cubicBezTo>
                  <a:cubicBezTo>
                    <a:pt x="98672" y="88022"/>
                    <a:pt x="98855" y="88176"/>
                    <a:pt x="99039" y="88334"/>
                  </a:cubicBezTo>
                  <a:cubicBezTo>
                    <a:pt x="99264" y="88442"/>
                    <a:pt x="99493" y="88551"/>
                    <a:pt x="99718" y="88656"/>
                  </a:cubicBezTo>
                  <a:close/>
                  <a:moveTo>
                    <a:pt x="99906" y="88821"/>
                  </a:moveTo>
                  <a:cubicBezTo>
                    <a:pt x="99688" y="88720"/>
                    <a:pt x="99475" y="88619"/>
                    <a:pt x="99257" y="88514"/>
                  </a:cubicBezTo>
                  <a:cubicBezTo>
                    <a:pt x="99433" y="88664"/>
                    <a:pt x="99613" y="88810"/>
                    <a:pt x="99793" y="88956"/>
                  </a:cubicBezTo>
                  <a:cubicBezTo>
                    <a:pt x="100007" y="89062"/>
                    <a:pt x="100225" y="89170"/>
                    <a:pt x="100439" y="89275"/>
                  </a:cubicBezTo>
                  <a:cubicBezTo>
                    <a:pt x="100259" y="89125"/>
                    <a:pt x="100082" y="88975"/>
                    <a:pt x="99906" y="88821"/>
                  </a:cubicBezTo>
                  <a:moveTo>
                    <a:pt x="99317" y="88232"/>
                  </a:moveTo>
                  <a:cubicBezTo>
                    <a:pt x="99505" y="88397"/>
                    <a:pt x="99692" y="88566"/>
                    <a:pt x="99880" y="88731"/>
                  </a:cubicBezTo>
                  <a:cubicBezTo>
                    <a:pt x="100120" y="88840"/>
                    <a:pt x="100352" y="88949"/>
                    <a:pt x="100593" y="89054"/>
                  </a:cubicBezTo>
                  <a:cubicBezTo>
                    <a:pt x="100405" y="88885"/>
                    <a:pt x="100217" y="88713"/>
                    <a:pt x="100034" y="88540"/>
                  </a:cubicBezTo>
                  <a:cubicBezTo>
                    <a:pt x="99793" y="88439"/>
                    <a:pt x="99557" y="88337"/>
                    <a:pt x="99317" y="88232"/>
                  </a:cubicBezTo>
                  <a:close/>
                  <a:moveTo>
                    <a:pt x="156258" y="5632"/>
                  </a:moveTo>
                  <a:cubicBezTo>
                    <a:pt x="178676" y="5632"/>
                    <a:pt x="199376" y="10555"/>
                    <a:pt x="208411" y="20843"/>
                  </a:cubicBezTo>
                  <a:cubicBezTo>
                    <a:pt x="212515" y="25514"/>
                    <a:pt x="214361" y="30879"/>
                    <a:pt x="214361" y="36511"/>
                  </a:cubicBezTo>
                  <a:cubicBezTo>
                    <a:pt x="214358" y="51155"/>
                    <a:pt x="201901" y="67570"/>
                    <a:pt x="184270" y="78252"/>
                  </a:cubicBezTo>
                  <a:cubicBezTo>
                    <a:pt x="168928" y="87564"/>
                    <a:pt x="148495" y="93050"/>
                    <a:pt x="129127" y="93050"/>
                  </a:cubicBezTo>
                  <a:cubicBezTo>
                    <a:pt x="118580" y="93050"/>
                    <a:pt x="108348" y="91422"/>
                    <a:pt x="99433" y="87898"/>
                  </a:cubicBezTo>
                  <a:cubicBezTo>
                    <a:pt x="99621" y="88082"/>
                    <a:pt x="99812" y="88266"/>
                    <a:pt x="100007" y="88450"/>
                  </a:cubicBezTo>
                  <a:cubicBezTo>
                    <a:pt x="109459" y="92435"/>
                    <a:pt x="120471" y="94269"/>
                    <a:pt x="131828" y="94269"/>
                  </a:cubicBezTo>
                  <a:cubicBezTo>
                    <a:pt x="151508" y="94269"/>
                    <a:pt x="172226" y="88765"/>
                    <a:pt x="187696" y="79430"/>
                  </a:cubicBezTo>
                  <a:cubicBezTo>
                    <a:pt x="205537" y="68677"/>
                    <a:pt x="218020" y="52067"/>
                    <a:pt x="218020" y="37209"/>
                  </a:cubicBezTo>
                  <a:cubicBezTo>
                    <a:pt x="218020" y="31401"/>
                    <a:pt x="216114" y="25863"/>
                    <a:pt x="211877" y="21038"/>
                  </a:cubicBezTo>
                  <a:cubicBezTo>
                    <a:pt x="202512" y="10375"/>
                    <a:pt x="181175" y="5208"/>
                    <a:pt x="158190" y="5208"/>
                  </a:cubicBezTo>
                  <a:lnTo>
                    <a:pt x="158182" y="5208"/>
                  </a:lnTo>
                  <a:cubicBezTo>
                    <a:pt x="149737" y="5208"/>
                    <a:pt x="141069" y="5906"/>
                    <a:pt x="132691" y="7283"/>
                  </a:cubicBezTo>
                  <a:cubicBezTo>
                    <a:pt x="132492" y="7351"/>
                    <a:pt x="132297" y="7418"/>
                    <a:pt x="132102" y="7489"/>
                  </a:cubicBezTo>
                  <a:cubicBezTo>
                    <a:pt x="140071" y="6259"/>
                    <a:pt x="148273" y="5632"/>
                    <a:pt x="156258" y="5632"/>
                  </a:cubicBezTo>
                  <a:close/>
                  <a:moveTo>
                    <a:pt x="131134" y="7838"/>
                  </a:moveTo>
                  <a:cubicBezTo>
                    <a:pt x="138818" y="6701"/>
                    <a:pt x="146694" y="6124"/>
                    <a:pt x="154352" y="6124"/>
                  </a:cubicBezTo>
                  <a:cubicBezTo>
                    <a:pt x="176177" y="6124"/>
                    <a:pt x="196217" y="10817"/>
                    <a:pt x="204895" y="20696"/>
                  </a:cubicBezTo>
                  <a:cubicBezTo>
                    <a:pt x="208853" y="25203"/>
                    <a:pt x="210636" y="30380"/>
                    <a:pt x="210636" y="35821"/>
                  </a:cubicBezTo>
                  <a:cubicBezTo>
                    <a:pt x="210632" y="50202"/>
                    <a:pt x="198220" y="66414"/>
                    <a:pt x="180811" y="77018"/>
                  </a:cubicBezTo>
                  <a:cubicBezTo>
                    <a:pt x="165608" y="86293"/>
                    <a:pt x="145471" y="91763"/>
                    <a:pt x="126429" y="91763"/>
                  </a:cubicBezTo>
                  <a:cubicBezTo>
                    <a:pt x="116625" y="91763"/>
                    <a:pt x="107114" y="90315"/>
                    <a:pt x="98717" y="87186"/>
                  </a:cubicBezTo>
                  <a:cubicBezTo>
                    <a:pt x="98904" y="87381"/>
                    <a:pt x="99099" y="87572"/>
                    <a:pt x="99294" y="87763"/>
                  </a:cubicBezTo>
                  <a:cubicBezTo>
                    <a:pt x="108239" y="91328"/>
                    <a:pt x="118520" y="92975"/>
                    <a:pt x="129127" y="92975"/>
                  </a:cubicBezTo>
                  <a:cubicBezTo>
                    <a:pt x="148480" y="92975"/>
                    <a:pt x="168906" y="87489"/>
                    <a:pt x="184233" y="78188"/>
                  </a:cubicBezTo>
                  <a:cubicBezTo>
                    <a:pt x="201848" y="67518"/>
                    <a:pt x="214286" y="51110"/>
                    <a:pt x="214286" y="36511"/>
                  </a:cubicBezTo>
                  <a:cubicBezTo>
                    <a:pt x="214286" y="30898"/>
                    <a:pt x="212448" y="25548"/>
                    <a:pt x="208354" y="20892"/>
                  </a:cubicBezTo>
                  <a:cubicBezTo>
                    <a:pt x="199353" y="10637"/>
                    <a:pt x="178668" y="5707"/>
                    <a:pt x="156265" y="5707"/>
                  </a:cubicBezTo>
                  <a:lnTo>
                    <a:pt x="156258" y="5707"/>
                  </a:lnTo>
                  <a:cubicBezTo>
                    <a:pt x="148146" y="5707"/>
                    <a:pt x="139812" y="6353"/>
                    <a:pt x="131723" y="7624"/>
                  </a:cubicBezTo>
                  <a:cubicBezTo>
                    <a:pt x="131528" y="7696"/>
                    <a:pt x="131329" y="7767"/>
                    <a:pt x="131134" y="7838"/>
                  </a:cubicBezTo>
                  <a:moveTo>
                    <a:pt x="130901" y="7872"/>
                  </a:moveTo>
                  <a:cubicBezTo>
                    <a:pt x="131093" y="7801"/>
                    <a:pt x="131284" y="7733"/>
                    <a:pt x="131475" y="7662"/>
                  </a:cubicBezTo>
                  <a:cubicBezTo>
                    <a:pt x="131149" y="7715"/>
                    <a:pt x="130823" y="7767"/>
                    <a:pt x="130496" y="7823"/>
                  </a:cubicBezTo>
                  <a:cubicBezTo>
                    <a:pt x="130309" y="7887"/>
                    <a:pt x="130121" y="7951"/>
                    <a:pt x="129933" y="8018"/>
                  </a:cubicBezTo>
                  <a:cubicBezTo>
                    <a:pt x="130256" y="7970"/>
                    <a:pt x="130579" y="7921"/>
                    <a:pt x="130901" y="7872"/>
                  </a:cubicBezTo>
                  <a:close/>
                  <a:moveTo>
                    <a:pt x="129971" y="8217"/>
                  </a:moveTo>
                  <a:cubicBezTo>
                    <a:pt x="130162" y="8146"/>
                    <a:pt x="130350" y="8075"/>
                    <a:pt x="130545" y="8003"/>
                  </a:cubicBezTo>
                  <a:cubicBezTo>
                    <a:pt x="130211" y="8052"/>
                    <a:pt x="129873" y="8105"/>
                    <a:pt x="129543" y="8157"/>
                  </a:cubicBezTo>
                  <a:cubicBezTo>
                    <a:pt x="129352" y="8225"/>
                    <a:pt x="129164" y="8296"/>
                    <a:pt x="128977" y="8364"/>
                  </a:cubicBezTo>
                  <a:cubicBezTo>
                    <a:pt x="129307" y="8315"/>
                    <a:pt x="129641" y="8266"/>
                    <a:pt x="129971" y="8217"/>
                  </a:cubicBezTo>
                  <a:close/>
                  <a:moveTo>
                    <a:pt x="128039" y="8709"/>
                  </a:moveTo>
                  <a:cubicBezTo>
                    <a:pt x="128380" y="8660"/>
                    <a:pt x="128718" y="8615"/>
                    <a:pt x="129059" y="8566"/>
                  </a:cubicBezTo>
                  <a:cubicBezTo>
                    <a:pt x="129247" y="8495"/>
                    <a:pt x="129438" y="8420"/>
                    <a:pt x="129629" y="8349"/>
                  </a:cubicBezTo>
                  <a:cubicBezTo>
                    <a:pt x="129288" y="8397"/>
                    <a:pt x="128943" y="8446"/>
                    <a:pt x="128605" y="8499"/>
                  </a:cubicBezTo>
                  <a:cubicBezTo>
                    <a:pt x="128418" y="8570"/>
                    <a:pt x="128226" y="8638"/>
                    <a:pt x="128039" y="8709"/>
                  </a:cubicBezTo>
                  <a:close/>
                  <a:moveTo>
                    <a:pt x="127814" y="8743"/>
                  </a:moveTo>
                  <a:cubicBezTo>
                    <a:pt x="127994" y="8675"/>
                    <a:pt x="128177" y="8604"/>
                    <a:pt x="128358" y="8536"/>
                  </a:cubicBezTo>
                  <a:cubicBezTo>
                    <a:pt x="128027" y="8589"/>
                    <a:pt x="127697" y="8641"/>
                    <a:pt x="127367" y="8694"/>
                  </a:cubicBezTo>
                  <a:cubicBezTo>
                    <a:pt x="127187" y="8758"/>
                    <a:pt x="127007" y="8821"/>
                    <a:pt x="126827" y="8889"/>
                  </a:cubicBezTo>
                  <a:cubicBezTo>
                    <a:pt x="127153" y="8836"/>
                    <a:pt x="127483" y="8788"/>
                    <a:pt x="127814" y="8743"/>
                  </a:cubicBezTo>
                  <a:close/>
                  <a:moveTo>
                    <a:pt x="125904" y="9230"/>
                  </a:moveTo>
                  <a:cubicBezTo>
                    <a:pt x="126238" y="9182"/>
                    <a:pt x="126575" y="9133"/>
                    <a:pt x="126913" y="9088"/>
                  </a:cubicBezTo>
                  <a:cubicBezTo>
                    <a:pt x="127093" y="9016"/>
                    <a:pt x="127273" y="8945"/>
                    <a:pt x="127457" y="8878"/>
                  </a:cubicBezTo>
                  <a:cubicBezTo>
                    <a:pt x="127116" y="8926"/>
                    <a:pt x="126778" y="8979"/>
                    <a:pt x="126440" y="9028"/>
                  </a:cubicBezTo>
                  <a:cubicBezTo>
                    <a:pt x="126260" y="9095"/>
                    <a:pt x="126080" y="9163"/>
                    <a:pt x="125904" y="9230"/>
                  </a:cubicBezTo>
                  <a:close/>
                  <a:moveTo>
                    <a:pt x="125660" y="9264"/>
                  </a:moveTo>
                  <a:cubicBezTo>
                    <a:pt x="125832" y="9200"/>
                    <a:pt x="126009" y="9133"/>
                    <a:pt x="126181" y="9069"/>
                  </a:cubicBezTo>
                  <a:cubicBezTo>
                    <a:pt x="125851" y="9122"/>
                    <a:pt x="125525" y="9170"/>
                    <a:pt x="125198" y="9227"/>
                  </a:cubicBezTo>
                  <a:cubicBezTo>
                    <a:pt x="125026" y="9287"/>
                    <a:pt x="124857" y="9347"/>
                    <a:pt x="124688" y="9410"/>
                  </a:cubicBezTo>
                  <a:cubicBezTo>
                    <a:pt x="125011" y="9362"/>
                    <a:pt x="125333" y="9313"/>
                    <a:pt x="125660" y="9264"/>
                  </a:cubicBezTo>
                  <a:moveTo>
                    <a:pt x="124774" y="9602"/>
                  </a:moveTo>
                  <a:cubicBezTo>
                    <a:pt x="124947" y="9538"/>
                    <a:pt x="125120" y="9470"/>
                    <a:pt x="125292" y="9403"/>
                  </a:cubicBezTo>
                  <a:cubicBezTo>
                    <a:pt x="124958" y="9455"/>
                    <a:pt x="124621" y="9504"/>
                    <a:pt x="124283" y="9557"/>
                  </a:cubicBezTo>
                  <a:cubicBezTo>
                    <a:pt x="124114" y="9621"/>
                    <a:pt x="123941" y="9684"/>
                    <a:pt x="123776" y="9748"/>
                  </a:cubicBezTo>
                  <a:cubicBezTo>
                    <a:pt x="124107" y="9699"/>
                    <a:pt x="124440" y="9651"/>
                    <a:pt x="124774" y="9602"/>
                  </a:cubicBezTo>
                  <a:close/>
                  <a:moveTo>
                    <a:pt x="123911" y="9943"/>
                  </a:moveTo>
                  <a:cubicBezTo>
                    <a:pt x="124080" y="9876"/>
                    <a:pt x="124253" y="9808"/>
                    <a:pt x="124422" y="9741"/>
                  </a:cubicBezTo>
                  <a:cubicBezTo>
                    <a:pt x="124080" y="9789"/>
                    <a:pt x="123735" y="9842"/>
                    <a:pt x="123390" y="9891"/>
                  </a:cubicBezTo>
                  <a:cubicBezTo>
                    <a:pt x="123225" y="9954"/>
                    <a:pt x="123052" y="10018"/>
                    <a:pt x="122887" y="10086"/>
                  </a:cubicBezTo>
                  <a:cubicBezTo>
                    <a:pt x="123225" y="10037"/>
                    <a:pt x="123570" y="9988"/>
                    <a:pt x="123911" y="9943"/>
                  </a:cubicBezTo>
                  <a:moveTo>
                    <a:pt x="122020" y="10423"/>
                  </a:moveTo>
                  <a:cubicBezTo>
                    <a:pt x="122369" y="10375"/>
                    <a:pt x="122718" y="10330"/>
                    <a:pt x="123067" y="10285"/>
                  </a:cubicBezTo>
                  <a:cubicBezTo>
                    <a:pt x="123236" y="10217"/>
                    <a:pt x="123405" y="10150"/>
                    <a:pt x="123570" y="10082"/>
                  </a:cubicBezTo>
                  <a:cubicBezTo>
                    <a:pt x="123221" y="10127"/>
                    <a:pt x="122868" y="10176"/>
                    <a:pt x="122519" y="10228"/>
                  </a:cubicBezTo>
                  <a:cubicBezTo>
                    <a:pt x="122354" y="10292"/>
                    <a:pt x="122185" y="10356"/>
                    <a:pt x="122020" y="10423"/>
                  </a:cubicBezTo>
                  <a:close/>
                  <a:moveTo>
                    <a:pt x="121795" y="10453"/>
                  </a:moveTo>
                  <a:cubicBezTo>
                    <a:pt x="121960" y="10390"/>
                    <a:pt x="122118" y="10326"/>
                    <a:pt x="122283" y="10262"/>
                  </a:cubicBezTo>
                  <a:cubicBezTo>
                    <a:pt x="121942" y="10311"/>
                    <a:pt x="121600" y="10360"/>
                    <a:pt x="121259" y="10412"/>
                  </a:cubicBezTo>
                  <a:cubicBezTo>
                    <a:pt x="121101" y="10472"/>
                    <a:pt x="120940" y="10532"/>
                    <a:pt x="120782" y="10592"/>
                  </a:cubicBezTo>
                  <a:cubicBezTo>
                    <a:pt x="121120" y="10547"/>
                    <a:pt x="121458" y="10498"/>
                    <a:pt x="121795" y="10453"/>
                  </a:cubicBezTo>
                  <a:close/>
                  <a:moveTo>
                    <a:pt x="119934" y="10926"/>
                  </a:moveTo>
                  <a:cubicBezTo>
                    <a:pt x="120279" y="10877"/>
                    <a:pt x="120625" y="10832"/>
                    <a:pt x="120970" y="10787"/>
                  </a:cubicBezTo>
                  <a:cubicBezTo>
                    <a:pt x="121127" y="10724"/>
                    <a:pt x="121289" y="10656"/>
                    <a:pt x="121446" y="10592"/>
                  </a:cubicBezTo>
                  <a:cubicBezTo>
                    <a:pt x="121097" y="10641"/>
                    <a:pt x="120748" y="10690"/>
                    <a:pt x="120400" y="10742"/>
                  </a:cubicBezTo>
                  <a:cubicBezTo>
                    <a:pt x="120246" y="10802"/>
                    <a:pt x="120088" y="10862"/>
                    <a:pt x="119934" y="10926"/>
                  </a:cubicBezTo>
                  <a:close/>
                  <a:moveTo>
                    <a:pt x="119694" y="10960"/>
                  </a:moveTo>
                  <a:cubicBezTo>
                    <a:pt x="119848" y="10896"/>
                    <a:pt x="119998" y="10836"/>
                    <a:pt x="120152" y="10776"/>
                  </a:cubicBezTo>
                  <a:cubicBezTo>
                    <a:pt x="119829" y="10825"/>
                    <a:pt x="119503" y="10874"/>
                    <a:pt x="119180" y="10922"/>
                  </a:cubicBezTo>
                  <a:cubicBezTo>
                    <a:pt x="119030" y="10979"/>
                    <a:pt x="118880" y="11035"/>
                    <a:pt x="118730" y="11095"/>
                  </a:cubicBezTo>
                  <a:cubicBezTo>
                    <a:pt x="119053" y="11050"/>
                    <a:pt x="119375" y="11001"/>
                    <a:pt x="119694" y="10960"/>
                  </a:cubicBezTo>
                  <a:close/>
                  <a:moveTo>
                    <a:pt x="117893" y="11421"/>
                  </a:moveTo>
                  <a:cubicBezTo>
                    <a:pt x="118223" y="11373"/>
                    <a:pt x="118554" y="11331"/>
                    <a:pt x="118884" y="11286"/>
                  </a:cubicBezTo>
                  <a:cubicBezTo>
                    <a:pt x="119034" y="11226"/>
                    <a:pt x="119180" y="11166"/>
                    <a:pt x="119330" y="11106"/>
                  </a:cubicBezTo>
                  <a:cubicBezTo>
                    <a:pt x="119000" y="11151"/>
                    <a:pt x="118666" y="11200"/>
                    <a:pt x="118336" y="11249"/>
                  </a:cubicBezTo>
                  <a:cubicBezTo>
                    <a:pt x="118190" y="11305"/>
                    <a:pt x="118039" y="11361"/>
                    <a:pt x="117893" y="11421"/>
                  </a:cubicBezTo>
                  <a:close/>
                  <a:moveTo>
                    <a:pt x="117642" y="11455"/>
                  </a:moveTo>
                  <a:cubicBezTo>
                    <a:pt x="117784" y="11399"/>
                    <a:pt x="117927" y="11343"/>
                    <a:pt x="118070" y="11286"/>
                  </a:cubicBezTo>
                  <a:cubicBezTo>
                    <a:pt x="117739" y="11335"/>
                    <a:pt x="117409" y="11384"/>
                    <a:pt x="117079" y="11436"/>
                  </a:cubicBezTo>
                  <a:cubicBezTo>
                    <a:pt x="116940" y="11489"/>
                    <a:pt x="116798" y="11542"/>
                    <a:pt x="116659" y="11594"/>
                  </a:cubicBezTo>
                  <a:cubicBezTo>
                    <a:pt x="116989" y="11549"/>
                    <a:pt x="117315" y="11500"/>
                    <a:pt x="117642" y="11455"/>
                  </a:cubicBezTo>
                  <a:close/>
                  <a:moveTo>
                    <a:pt x="115841" y="11913"/>
                  </a:moveTo>
                  <a:cubicBezTo>
                    <a:pt x="116178" y="11868"/>
                    <a:pt x="116512" y="11819"/>
                    <a:pt x="116846" y="11774"/>
                  </a:cubicBezTo>
                  <a:cubicBezTo>
                    <a:pt x="116985" y="11718"/>
                    <a:pt x="117128" y="11662"/>
                    <a:pt x="117267" y="11605"/>
                  </a:cubicBezTo>
                  <a:cubicBezTo>
                    <a:pt x="116929" y="11654"/>
                    <a:pt x="116587" y="11703"/>
                    <a:pt x="116250" y="11755"/>
                  </a:cubicBezTo>
                  <a:cubicBezTo>
                    <a:pt x="116115" y="11808"/>
                    <a:pt x="115976" y="11860"/>
                    <a:pt x="115841" y="11913"/>
                  </a:cubicBezTo>
                  <a:close/>
                  <a:moveTo>
                    <a:pt x="115574" y="11951"/>
                  </a:moveTo>
                  <a:cubicBezTo>
                    <a:pt x="115706" y="11898"/>
                    <a:pt x="115837" y="11849"/>
                    <a:pt x="115972" y="11797"/>
                  </a:cubicBezTo>
                  <a:cubicBezTo>
                    <a:pt x="115668" y="11842"/>
                    <a:pt x="115368" y="11887"/>
                    <a:pt x="115068" y="11936"/>
                  </a:cubicBezTo>
                  <a:cubicBezTo>
                    <a:pt x="114937" y="11984"/>
                    <a:pt x="114809" y="12033"/>
                    <a:pt x="114678" y="12082"/>
                  </a:cubicBezTo>
                  <a:cubicBezTo>
                    <a:pt x="114978" y="12037"/>
                    <a:pt x="115274" y="11996"/>
                    <a:pt x="115574" y="11951"/>
                  </a:cubicBezTo>
                  <a:close/>
                  <a:moveTo>
                    <a:pt x="114798" y="12266"/>
                  </a:moveTo>
                  <a:cubicBezTo>
                    <a:pt x="114925" y="12213"/>
                    <a:pt x="115053" y="12161"/>
                    <a:pt x="115180" y="12112"/>
                  </a:cubicBezTo>
                  <a:cubicBezTo>
                    <a:pt x="114869" y="12157"/>
                    <a:pt x="114558" y="12202"/>
                    <a:pt x="114246" y="12247"/>
                  </a:cubicBezTo>
                  <a:cubicBezTo>
                    <a:pt x="114119" y="12296"/>
                    <a:pt x="113995" y="12344"/>
                    <a:pt x="113867" y="12393"/>
                  </a:cubicBezTo>
                  <a:cubicBezTo>
                    <a:pt x="114179" y="12352"/>
                    <a:pt x="114490" y="12307"/>
                    <a:pt x="114798" y="12266"/>
                  </a:cubicBezTo>
                  <a:moveTo>
                    <a:pt x="113091" y="12701"/>
                  </a:moveTo>
                  <a:cubicBezTo>
                    <a:pt x="113410" y="12660"/>
                    <a:pt x="113728" y="12615"/>
                    <a:pt x="114051" y="12573"/>
                  </a:cubicBezTo>
                  <a:cubicBezTo>
                    <a:pt x="114171" y="12521"/>
                    <a:pt x="114299" y="12472"/>
                    <a:pt x="114419" y="12420"/>
                  </a:cubicBezTo>
                  <a:cubicBezTo>
                    <a:pt x="114096" y="12465"/>
                    <a:pt x="113777" y="12510"/>
                    <a:pt x="113455" y="12558"/>
                  </a:cubicBezTo>
                  <a:cubicBezTo>
                    <a:pt x="113334" y="12607"/>
                    <a:pt x="113214" y="12652"/>
                    <a:pt x="113091" y="12701"/>
                  </a:cubicBezTo>
                  <a:close/>
                  <a:moveTo>
                    <a:pt x="112828" y="12738"/>
                  </a:moveTo>
                  <a:cubicBezTo>
                    <a:pt x="112944" y="12693"/>
                    <a:pt x="113061" y="12645"/>
                    <a:pt x="113177" y="12600"/>
                  </a:cubicBezTo>
                  <a:cubicBezTo>
                    <a:pt x="112854" y="12645"/>
                    <a:pt x="112528" y="12693"/>
                    <a:pt x="112205" y="12746"/>
                  </a:cubicBezTo>
                  <a:cubicBezTo>
                    <a:pt x="112089" y="12787"/>
                    <a:pt x="111976" y="12832"/>
                    <a:pt x="111864" y="12877"/>
                  </a:cubicBezTo>
                  <a:cubicBezTo>
                    <a:pt x="112183" y="12828"/>
                    <a:pt x="112505" y="12783"/>
                    <a:pt x="112828" y="12738"/>
                  </a:cubicBezTo>
                  <a:close/>
                  <a:moveTo>
                    <a:pt x="112093" y="13039"/>
                  </a:moveTo>
                  <a:cubicBezTo>
                    <a:pt x="112205" y="12994"/>
                    <a:pt x="112318" y="12949"/>
                    <a:pt x="112426" y="12900"/>
                  </a:cubicBezTo>
                  <a:cubicBezTo>
                    <a:pt x="112096" y="12949"/>
                    <a:pt x="111762" y="12997"/>
                    <a:pt x="111432" y="13046"/>
                  </a:cubicBezTo>
                  <a:cubicBezTo>
                    <a:pt x="111323" y="13091"/>
                    <a:pt x="111215" y="13132"/>
                    <a:pt x="111106" y="13177"/>
                  </a:cubicBezTo>
                  <a:cubicBezTo>
                    <a:pt x="111436" y="13129"/>
                    <a:pt x="111762" y="13084"/>
                    <a:pt x="112093" y="13039"/>
                  </a:cubicBezTo>
                  <a:close/>
                  <a:moveTo>
                    <a:pt x="110382" y="13470"/>
                  </a:moveTo>
                  <a:cubicBezTo>
                    <a:pt x="110716" y="13421"/>
                    <a:pt x="111053" y="13376"/>
                    <a:pt x="111391" y="13335"/>
                  </a:cubicBezTo>
                  <a:cubicBezTo>
                    <a:pt x="111496" y="13290"/>
                    <a:pt x="111601" y="13245"/>
                    <a:pt x="111706" y="13200"/>
                  </a:cubicBezTo>
                  <a:cubicBezTo>
                    <a:pt x="111368" y="13249"/>
                    <a:pt x="111027" y="13294"/>
                    <a:pt x="110689" y="13343"/>
                  </a:cubicBezTo>
                  <a:cubicBezTo>
                    <a:pt x="110584" y="13384"/>
                    <a:pt x="110483" y="13425"/>
                    <a:pt x="110382" y="13470"/>
                  </a:cubicBezTo>
                  <a:close/>
                  <a:moveTo>
                    <a:pt x="110115" y="13504"/>
                  </a:moveTo>
                  <a:cubicBezTo>
                    <a:pt x="110213" y="13466"/>
                    <a:pt x="110310" y="13425"/>
                    <a:pt x="110412" y="13384"/>
                  </a:cubicBezTo>
                  <a:cubicBezTo>
                    <a:pt x="110081" y="13433"/>
                    <a:pt x="109755" y="13481"/>
                    <a:pt x="109429" y="13530"/>
                  </a:cubicBezTo>
                  <a:cubicBezTo>
                    <a:pt x="109331" y="13568"/>
                    <a:pt x="109234" y="13605"/>
                    <a:pt x="109140" y="13643"/>
                  </a:cubicBezTo>
                  <a:cubicBezTo>
                    <a:pt x="109466" y="13594"/>
                    <a:pt x="109789" y="13549"/>
                    <a:pt x="110115" y="13504"/>
                  </a:cubicBezTo>
                  <a:close/>
                  <a:moveTo>
                    <a:pt x="109436" y="13789"/>
                  </a:moveTo>
                  <a:cubicBezTo>
                    <a:pt x="109526" y="13748"/>
                    <a:pt x="109620" y="13710"/>
                    <a:pt x="109714" y="13673"/>
                  </a:cubicBezTo>
                  <a:cubicBezTo>
                    <a:pt x="109376" y="13718"/>
                    <a:pt x="109042" y="13766"/>
                    <a:pt x="108704" y="13815"/>
                  </a:cubicBezTo>
                  <a:cubicBezTo>
                    <a:pt x="108618" y="13853"/>
                    <a:pt x="108528" y="13887"/>
                    <a:pt x="108442" y="13924"/>
                  </a:cubicBezTo>
                  <a:cubicBezTo>
                    <a:pt x="108772" y="13879"/>
                    <a:pt x="109106" y="13830"/>
                    <a:pt x="109436" y="13789"/>
                  </a:cubicBezTo>
                  <a:moveTo>
                    <a:pt x="108018" y="14097"/>
                  </a:moveTo>
                  <a:cubicBezTo>
                    <a:pt x="107939" y="14130"/>
                    <a:pt x="107857" y="14164"/>
                    <a:pt x="107778" y="14198"/>
                  </a:cubicBezTo>
                  <a:cubicBezTo>
                    <a:pt x="108115" y="14149"/>
                    <a:pt x="108457" y="14104"/>
                    <a:pt x="108795" y="14063"/>
                  </a:cubicBezTo>
                  <a:cubicBezTo>
                    <a:pt x="108877" y="14025"/>
                    <a:pt x="108960" y="13992"/>
                    <a:pt x="109046" y="13954"/>
                  </a:cubicBezTo>
                  <a:cubicBezTo>
                    <a:pt x="108704" y="13999"/>
                    <a:pt x="108363" y="14048"/>
                    <a:pt x="108018" y="14097"/>
                  </a:cubicBezTo>
                  <a:close/>
                  <a:moveTo>
                    <a:pt x="108160" y="13962"/>
                  </a:moveTo>
                  <a:cubicBezTo>
                    <a:pt x="108243" y="13928"/>
                    <a:pt x="108329" y="13894"/>
                    <a:pt x="108412" y="13860"/>
                  </a:cubicBezTo>
                  <a:cubicBezTo>
                    <a:pt x="108089" y="13909"/>
                    <a:pt x="107766" y="13954"/>
                    <a:pt x="107444" y="14007"/>
                  </a:cubicBezTo>
                  <a:cubicBezTo>
                    <a:pt x="107365" y="14037"/>
                    <a:pt x="107282" y="14070"/>
                    <a:pt x="107204" y="14100"/>
                  </a:cubicBezTo>
                  <a:cubicBezTo>
                    <a:pt x="107523" y="14055"/>
                    <a:pt x="107842" y="14007"/>
                    <a:pt x="108160" y="13962"/>
                  </a:cubicBezTo>
                  <a:close/>
                  <a:moveTo>
                    <a:pt x="107508" y="14232"/>
                  </a:moveTo>
                  <a:cubicBezTo>
                    <a:pt x="107586" y="14202"/>
                    <a:pt x="107661" y="14168"/>
                    <a:pt x="107740" y="14138"/>
                  </a:cubicBezTo>
                  <a:cubicBezTo>
                    <a:pt x="107410" y="14183"/>
                    <a:pt x="107080" y="14232"/>
                    <a:pt x="106750" y="14281"/>
                  </a:cubicBezTo>
                  <a:cubicBezTo>
                    <a:pt x="106675" y="14311"/>
                    <a:pt x="106603" y="14341"/>
                    <a:pt x="106528" y="14371"/>
                  </a:cubicBezTo>
                  <a:cubicBezTo>
                    <a:pt x="106855" y="14322"/>
                    <a:pt x="107181" y="14277"/>
                    <a:pt x="107508" y="14232"/>
                  </a:cubicBezTo>
                  <a:close/>
                  <a:moveTo>
                    <a:pt x="106896" y="14491"/>
                  </a:moveTo>
                  <a:cubicBezTo>
                    <a:pt x="106964" y="14464"/>
                    <a:pt x="107031" y="14434"/>
                    <a:pt x="107099" y="14404"/>
                  </a:cubicBezTo>
                  <a:cubicBezTo>
                    <a:pt x="106765" y="14453"/>
                    <a:pt x="106427" y="14498"/>
                    <a:pt x="106089" y="14551"/>
                  </a:cubicBezTo>
                  <a:cubicBezTo>
                    <a:pt x="106026" y="14577"/>
                    <a:pt x="105962" y="14603"/>
                    <a:pt x="105898" y="14629"/>
                  </a:cubicBezTo>
                  <a:cubicBezTo>
                    <a:pt x="106228" y="14581"/>
                    <a:pt x="106562" y="14536"/>
                    <a:pt x="106896" y="14491"/>
                  </a:cubicBezTo>
                  <a:close/>
                  <a:moveTo>
                    <a:pt x="105466" y="14806"/>
                  </a:moveTo>
                  <a:cubicBezTo>
                    <a:pt x="105414" y="14828"/>
                    <a:pt x="105361" y="14851"/>
                    <a:pt x="105305" y="14873"/>
                  </a:cubicBezTo>
                  <a:cubicBezTo>
                    <a:pt x="105647" y="14828"/>
                    <a:pt x="105984" y="14783"/>
                    <a:pt x="106322" y="14742"/>
                  </a:cubicBezTo>
                  <a:cubicBezTo>
                    <a:pt x="106378" y="14716"/>
                    <a:pt x="106438" y="14689"/>
                    <a:pt x="106498" y="14663"/>
                  </a:cubicBezTo>
                  <a:cubicBezTo>
                    <a:pt x="106153" y="14712"/>
                    <a:pt x="105812" y="14757"/>
                    <a:pt x="105466" y="14806"/>
                  </a:cubicBezTo>
                  <a:close/>
                  <a:moveTo>
                    <a:pt x="105613" y="14667"/>
                  </a:moveTo>
                  <a:cubicBezTo>
                    <a:pt x="105673" y="14644"/>
                    <a:pt x="105737" y="14618"/>
                    <a:pt x="105793" y="14592"/>
                  </a:cubicBezTo>
                  <a:cubicBezTo>
                    <a:pt x="105470" y="14641"/>
                    <a:pt x="105144" y="14689"/>
                    <a:pt x="104821" y="14738"/>
                  </a:cubicBezTo>
                  <a:cubicBezTo>
                    <a:pt x="104765" y="14761"/>
                    <a:pt x="104709" y="14783"/>
                    <a:pt x="104652" y="14806"/>
                  </a:cubicBezTo>
                  <a:cubicBezTo>
                    <a:pt x="104971" y="14757"/>
                    <a:pt x="105294" y="14712"/>
                    <a:pt x="105613" y="14667"/>
                  </a:cubicBezTo>
                  <a:close/>
                  <a:moveTo>
                    <a:pt x="105031" y="14911"/>
                  </a:moveTo>
                  <a:cubicBezTo>
                    <a:pt x="105084" y="14888"/>
                    <a:pt x="105136" y="14866"/>
                    <a:pt x="105185" y="14847"/>
                  </a:cubicBezTo>
                  <a:cubicBezTo>
                    <a:pt x="104855" y="14892"/>
                    <a:pt x="104525" y="14941"/>
                    <a:pt x="104191" y="14990"/>
                  </a:cubicBezTo>
                  <a:cubicBezTo>
                    <a:pt x="104146" y="15008"/>
                    <a:pt x="104101" y="15027"/>
                    <a:pt x="104056" y="15046"/>
                  </a:cubicBezTo>
                  <a:cubicBezTo>
                    <a:pt x="104382" y="15001"/>
                    <a:pt x="104709" y="14956"/>
                    <a:pt x="105031" y="14911"/>
                  </a:cubicBezTo>
                  <a:close/>
                  <a:moveTo>
                    <a:pt x="104495" y="15140"/>
                  </a:moveTo>
                  <a:cubicBezTo>
                    <a:pt x="104536" y="15125"/>
                    <a:pt x="104577" y="15106"/>
                    <a:pt x="104615" y="15091"/>
                  </a:cubicBezTo>
                  <a:cubicBezTo>
                    <a:pt x="104277" y="15136"/>
                    <a:pt x="103939" y="15185"/>
                    <a:pt x="103602" y="15234"/>
                  </a:cubicBezTo>
                  <a:cubicBezTo>
                    <a:pt x="103568" y="15249"/>
                    <a:pt x="103534" y="15260"/>
                    <a:pt x="103500" y="15275"/>
                  </a:cubicBezTo>
                  <a:cubicBezTo>
                    <a:pt x="103831" y="15230"/>
                    <a:pt x="104165" y="15185"/>
                    <a:pt x="104495" y="15140"/>
                  </a:cubicBezTo>
                  <a:close/>
                  <a:moveTo>
                    <a:pt x="103058" y="15462"/>
                  </a:moveTo>
                  <a:cubicBezTo>
                    <a:pt x="103039" y="15470"/>
                    <a:pt x="103016" y="15481"/>
                    <a:pt x="102994" y="15489"/>
                  </a:cubicBezTo>
                  <a:cubicBezTo>
                    <a:pt x="103332" y="15444"/>
                    <a:pt x="103666" y="15399"/>
                    <a:pt x="104003" y="15357"/>
                  </a:cubicBezTo>
                  <a:cubicBezTo>
                    <a:pt x="104029" y="15342"/>
                    <a:pt x="104059" y="15331"/>
                    <a:pt x="104086" y="15320"/>
                  </a:cubicBezTo>
                  <a:cubicBezTo>
                    <a:pt x="103744" y="15365"/>
                    <a:pt x="103403" y="15414"/>
                    <a:pt x="103058" y="15462"/>
                  </a:cubicBezTo>
                  <a:close/>
                  <a:moveTo>
                    <a:pt x="103208" y="15316"/>
                  </a:moveTo>
                  <a:cubicBezTo>
                    <a:pt x="103242" y="15305"/>
                    <a:pt x="103272" y="15290"/>
                    <a:pt x="103305" y="15275"/>
                  </a:cubicBezTo>
                  <a:cubicBezTo>
                    <a:pt x="102979" y="15324"/>
                    <a:pt x="102656" y="15372"/>
                    <a:pt x="102330" y="15421"/>
                  </a:cubicBezTo>
                  <a:cubicBezTo>
                    <a:pt x="102304" y="15432"/>
                    <a:pt x="102281" y="15444"/>
                    <a:pt x="102255" y="15455"/>
                  </a:cubicBezTo>
                  <a:cubicBezTo>
                    <a:pt x="102574" y="15406"/>
                    <a:pt x="102893" y="15361"/>
                    <a:pt x="103208" y="15316"/>
                  </a:cubicBezTo>
                  <a:close/>
                  <a:moveTo>
                    <a:pt x="102712" y="15526"/>
                  </a:moveTo>
                  <a:cubicBezTo>
                    <a:pt x="102731" y="15519"/>
                    <a:pt x="102754" y="15511"/>
                    <a:pt x="102773" y="15504"/>
                  </a:cubicBezTo>
                  <a:cubicBezTo>
                    <a:pt x="102442" y="15549"/>
                    <a:pt x="102112" y="15597"/>
                    <a:pt x="101782" y="15646"/>
                  </a:cubicBezTo>
                  <a:cubicBezTo>
                    <a:pt x="101767" y="15650"/>
                    <a:pt x="101756" y="15657"/>
                    <a:pt x="101741" y="15661"/>
                  </a:cubicBezTo>
                  <a:cubicBezTo>
                    <a:pt x="102067" y="15616"/>
                    <a:pt x="102390" y="15571"/>
                    <a:pt x="102712" y="15526"/>
                  </a:cubicBezTo>
                  <a:close/>
                  <a:moveTo>
                    <a:pt x="102266" y="15718"/>
                  </a:moveTo>
                  <a:cubicBezTo>
                    <a:pt x="102274" y="15718"/>
                    <a:pt x="102277" y="15714"/>
                    <a:pt x="102285" y="15710"/>
                  </a:cubicBezTo>
                  <a:cubicBezTo>
                    <a:pt x="102026" y="15748"/>
                    <a:pt x="101767" y="15785"/>
                    <a:pt x="101508" y="15823"/>
                  </a:cubicBezTo>
                  <a:cubicBezTo>
                    <a:pt x="101763" y="15785"/>
                    <a:pt x="102015" y="15751"/>
                    <a:pt x="102266" y="15718"/>
                  </a:cubicBezTo>
                  <a:close/>
                  <a:moveTo>
                    <a:pt x="102198" y="16671"/>
                  </a:moveTo>
                  <a:cubicBezTo>
                    <a:pt x="102247" y="16644"/>
                    <a:pt x="102300" y="16618"/>
                    <a:pt x="102352" y="16592"/>
                  </a:cubicBezTo>
                  <a:cubicBezTo>
                    <a:pt x="102060" y="16595"/>
                    <a:pt x="101759" y="16599"/>
                    <a:pt x="101452" y="16607"/>
                  </a:cubicBezTo>
                  <a:cubicBezTo>
                    <a:pt x="101448" y="16610"/>
                    <a:pt x="101441" y="16610"/>
                    <a:pt x="101437" y="16614"/>
                  </a:cubicBezTo>
                  <a:cubicBezTo>
                    <a:pt x="101703" y="16629"/>
                    <a:pt x="101955" y="16648"/>
                    <a:pt x="102198" y="16671"/>
                  </a:cubicBezTo>
                  <a:close/>
                  <a:moveTo>
                    <a:pt x="101227" y="17170"/>
                  </a:moveTo>
                  <a:cubicBezTo>
                    <a:pt x="101463" y="17046"/>
                    <a:pt x="101703" y="16922"/>
                    <a:pt x="101947" y="16798"/>
                  </a:cubicBezTo>
                  <a:cubicBezTo>
                    <a:pt x="101696" y="16776"/>
                    <a:pt x="101429" y="16761"/>
                    <a:pt x="101155" y="16749"/>
                  </a:cubicBezTo>
                  <a:cubicBezTo>
                    <a:pt x="100998" y="16824"/>
                    <a:pt x="100844" y="16903"/>
                    <a:pt x="100690" y="16978"/>
                  </a:cubicBezTo>
                  <a:cubicBezTo>
                    <a:pt x="100889" y="17034"/>
                    <a:pt x="101069" y="17098"/>
                    <a:pt x="101227" y="17170"/>
                  </a:cubicBezTo>
                  <a:close/>
                  <a:moveTo>
                    <a:pt x="99051" y="18918"/>
                  </a:moveTo>
                  <a:cubicBezTo>
                    <a:pt x="99051" y="18967"/>
                    <a:pt x="99047" y="19016"/>
                    <a:pt x="99043" y="19068"/>
                  </a:cubicBezTo>
                  <a:cubicBezTo>
                    <a:pt x="99876" y="18558"/>
                    <a:pt x="100728" y="18063"/>
                    <a:pt x="101598" y="17579"/>
                  </a:cubicBezTo>
                  <a:cubicBezTo>
                    <a:pt x="101478" y="17473"/>
                    <a:pt x="101324" y="17380"/>
                    <a:pt x="101137" y="17293"/>
                  </a:cubicBezTo>
                  <a:cubicBezTo>
                    <a:pt x="100413" y="17672"/>
                    <a:pt x="99700" y="18063"/>
                    <a:pt x="99002" y="18456"/>
                  </a:cubicBezTo>
                  <a:cubicBezTo>
                    <a:pt x="99036" y="18607"/>
                    <a:pt x="99051" y="18760"/>
                    <a:pt x="99051" y="18918"/>
                  </a:cubicBezTo>
                  <a:close/>
                  <a:moveTo>
                    <a:pt x="98837" y="20021"/>
                  </a:moveTo>
                  <a:cubicBezTo>
                    <a:pt x="99846" y="19342"/>
                    <a:pt x="100893" y="18682"/>
                    <a:pt x="101973" y="18044"/>
                  </a:cubicBezTo>
                  <a:cubicBezTo>
                    <a:pt x="101898" y="17920"/>
                    <a:pt x="101808" y="17800"/>
                    <a:pt x="101707" y="17684"/>
                  </a:cubicBezTo>
                  <a:lnTo>
                    <a:pt x="101763" y="17635"/>
                  </a:lnTo>
                  <a:lnTo>
                    <a:pt x="101707" y="17684"/>
                  </a:lnTo>
                  <a:cubicBezTo>
                    <a:pt x="101688" y="17665"/>
                    <a:pt x="101669" y="17646"/>
                    <a:pt x="101651" y="17624"/>
                  </a:cubicBezTo>
                  <a:cubicBezTo>
                    <a:pt x="100758" y="18119"/>
                    <a:pt x="99887" y="18629"/>
                    <a:pt x="99039" y="19151"/>
                  </a:cubicBezTo>
                  <a:cubicBezTo>
                    <a:pt x="99013" y="19428"/>
                    <a:pt x="98945" y="19721"/>
                    <a:pt x="98837" y="20021"/>
                  </a:cubicBezTo>
                  <a:close/>
                  <a:moveTo>
                    <a:pt x="93422" y="22344"/>
                  </a:moveTo>
                  <a:cubicBezTo>
                    <a:pt x="92042" y="23803"/>
                    <a:pt x="90106" y="25439"/>
                    <a:pt x="87870" y="27199"/>
                  </a:cubicBezTo>
                  <a:cubicBezTo>
                    <a:pt x="87198" y="27731"/>
                    <a:pt x="86496" y="28272"/>
                    <a:pt x="85776" y="28819"/>
                  </a:cubicBezTo>
                  <a:cubicBezTo>
                    <a:pt x="83498" y="31322"/>
                    <a:pt x="81559" y="33993"/>
                    <a:pt x="79983" y="36777"/>
                  </a:cubicBezTo>
                  <a:cubicBezTo>
                    <a:pt x="80887" y="36068"/>
                    <a:pt x="81802" y="35359"/>
                    <a:pt x="82714" y="34654"/>
                  </a:cubicBezTo>
                  <a:cubicBezTo>
                    <a:pt x="85543" y="30268"/>
                    <a:pt x="89265" y="26204"/>
                    <a:pt x="93783" y="22689"/>
                  </a:cubicBezTo>
                  <a:cubicBezTo>
                    <a:pt x="95374" y="21454"/>
                    <a:pt x="97077" y="20280"/>
                    <a:pt x="98882" y="19166"/>
                  </a:cubicBezTo>
                  <a:cubicBezTo>
                    <a:pt x="98889" y="19083"/>
                    <a:pt x="98897" y="19001"/>
                    <a:pt x="98897" y="18918"/>
                  </a:cubicBezTo>
                  <a:cubicBezTo>
                    <a:pt x="98897" y="18787"/>
                    <a:pt x="98885" y="18659"/>
                    <a:pt x="98863" y="18539"/>
                  </a:cubicBezTo>
                  <a:cubicBezTo>
                    <a:pt x="97227" y="19470"/>
                    <a:pt x="95670" y="20449"/>
                    <a:pt x="94199" y="21473"/>
                  </a:cubicBezTo>
                  <a:cubicBezTo>
                    <a:pt x="93967" y="21758"/>
                    <a:pt x="93708" y="22047"/>
                    <a:pt x="93422" y="22344"/>
                  </a:cubicBezTo>
                  <a:moveTo>
                    <a:pt x="86421" y="28129"/>
                  </a:moveTo>
                  <a:cubicBezTo>
                    <a:pt x="89220" y="25968"/>
                    <a:pt x="91667" y="23972"/>
                    <a:pt x="93310" y="22238"/>
                  </a:cubicBezTo>
                  <a:cubicBezTo>
                    <a:pt x="93438" y="22103"/>
                    <a:pt x="93558" y="21972"/>
                    <a:pt x="93674" y="21845"/>
                  </a:cubicBezTo>
                  <a:cubicBezTo>
                    <a:pt x="93029" y="22302"/>
                    <a:pt x="92402" y="22771"/>
                    <a:pt x="91794" y="23248"/>
                  </a:cubicBezTo>
                  <a:cubicBezTo>
                    <a:pt x="89843" y="24779"/>
                    <a:pt x="88050" y="26411"/>
                    <a:pt x="86421" y="28129"/>
                  </a:cubicBezTo>
                  <a:close/>
                  <a:moveTo>
                    <a:pt x="84230" y="29799"/>
                  </a:moveTo>
                  <a:cubicBezTo>
                    <a:pt x="84857" y="29326"/>
                    <a:pt x="85472" y="28857"/>
                    <a:pt x="86076" y="28396"/>
                  </a:cubicBezTo>
                  <a:cubicBezTo>
                    <a:pt x="87783" y="26561"/>
                    <a:pt x="89682" y="24816"/>
                    <a:pt x="91749" y="23195"/>
                  </a:cubicBezTo>
                  <a:cubicBezTo>
                    <a:pt x="92436" y="22659"/>
                    <a:pt x="93145" y="22130"/>
                    <a:pt x="93873" y="21616"/>
                  </a:cubicBezTo>
                  <a:cubicBezTo>
                    <a:pt x="94323" y="21094"/>
                    <a:pt x="94691" y="20599"/>
                    <a:pt x="94957" y="20137"/>
                  </a:cubicBezTo>
                  <a:cubicBezTo>
                    <a:pt x="93107" y="21282"/>
                    <a:pt x="91370" y="22486"/>
                    <a:pt x="89764" y="23758"/>
                  </a:cubicBezTo>
                  <a:cubicBezTo>
                    <a:pt x="86796" y="26103"/>
                    <a:pt x="84211" y="28692"/>
                    <a:pt x="82035" y="31457"/>
                  </a:cubicBezTo>
                  <a:cubicBezTo>
                    <a:pt x="82778" y="30898"/>
                    <a:pt x="83510" y="30347"/>
                    <a:pt x="84230" y="29799"/>
                  </a:cubicBezTo>
                  <a:close/>
                  <a:moveTo>
                    <a:pt x="79840" y="36894"/>
                  </a:moveTo>
                  <a:cubicBezTo>
                    <a:pt x="81375" y="34155"/>
                    <a:pt x="83258" y="31521"/>
                    <a:pt x="85472" y="29052"/>
                  </a:cubicBezTo>
                  <a:cubicBezTo>
                    <a:pt x="84245" y="29990"/>
                    <a:pt x="82966" y="30951"/>
                    <a:pt x="81664" y="31934"/>
                  </a:cubicBezTo>
                  <a:cubicBezTo>
                    <a:pt x="79968" y="34151"/>
                    <a:pt x="78527" y="36477"/>
                    <a:pt x="77360" y="38875"/>
                  </a:cubicBezTo>
                  <a:cubicBezTo>
                    <a:pt x="78174" y="38211"/>
                    <a:pt x="79003" y="37550"/>
                    <a:pt x="79840" y="36894"/>
                  </a:cubicBezTo>
                  <a:close/>
                  <a:moveTo>
                    <a:pt x="75113" y="44653"/>
                  </a:moveTo>
                  <a:cubicBezTo>
                    <a:pt x="75739" y="44128"/>
                    <a:pt x="76381" y="43591"/>
                    <a:pt x="77045" y="43043"/>
                  </a:cubicBezTo>
                  <a:cubicBezTo>
                    <a:pt x="77739" y="41070"/>
                    <a:pt x="78610" y="39130"/>
                    <a:pt x="79645" y="37243"/>
                  </a:cubicBezTo>
                  <a:cubicBezTo>
                    <a:pt x="78820" y="37896"/>
                    <a:pt x="78002" y="38548"/>
                    <a:pt x="77203" y="39201"/>
                  </a:cubicBezTo>
                  <a:cubicBezTo>
                    <a:pt x="76355" y="40983"/>
                    <a:pt x="75653" y="42807"/>
                    <a:pt x="75113" y="44653"/>
                  </a:cubicBezTo>
                  <a:close/>
                  <a:moveTo>
                    <a:pt x="73229" y="46217"/>
                  </a:moveTo>
                  <a:cubicBezTo>
                    <a:pt x="73807" y="45737"/>
                    <a:pt x="74404" y="45242"/>
                    <a:pt x="75011" y="44735"/>
                  </a:cubicBezTo>
                  <a:cubicBezTo>
                    <a:pt x="75548" y="42897"/>
                    <a:pt x="76234" y="41085"/>
                    <a:pt x="77071" y="39306"/>
                  </a:cubicBezTo>
                  <a:cubicBezTo>
                    <a:pt x="76786" y="39543"/>
                    <a:pt x="76501" y="39775"/>
                    <a:pt x="76219" y="40008"/>
                  </a:cubicBezTo>
                  <a:cubicBezTo>
                    <a:pt x="75743" y="40409"/>
                    <a:pt x="75274" y="40807"/>
                    <a:pt x="74816" y="41194"/>
                  </a:cubicBezTo>
                  <a:cubicBezTo>
                    <a:pt x="74156" y="42844"/>
                    <a:pt x="73627" y="44522"/>
                    <a:pt x="73229" y="46217"/>
                  </a:cubicBezTo>
                  <a:close/>
                  <a:moveTo>
                    <a:pt x="71481" y="47651"/>
                  </a:moveTo>
                  <a:cubicBezTo>
                    <a:pt x="72021" y="47212"/>
                    <a:pt x="72573" y="46762"/>
                    <a:pt x="73132" y="46296"/>
                  </a:cubicBezTo>
                  <a:cubicBezTo>
                    <a:pt x="73522" y="44612"/>
                    <a:pt x="74043" y="42942"/>
                    <a:pt x="74696" y="41299"/>
                  </a:cubicBezTo>
                  <a:cubicBezTo>
                    <a:pt x="73983" y="41906"/>
                    <a:pt x="73297" y="42496"/>
                    <a:pt x="72636" y="43070"/>
                  </a:cubicBezTo>
                  <a:cubicBezTo>
                    <a:pt x="72137" y="44582"/>
                    <a:pt x="71755" y="46112"/>
                    <a:pt x="71481" y="47651"/>
                  </a:cubicBezTo>
                  <a:close/>
                  <a:moveTo>
                    <a:pt x="70712" y="44540"/>
                  </a:moveTo>
                  <a:cubicBezTo>
                    <a:pt x="71327" y="44004"/>
                    <a:pt x="71961" y="43449"/>
                    <a:pt x="72618" y="42882"/>
                  </a:cubicBezTo>
                  <a:cubicBezTo>
                    <a:pt x="73300" y="40837"/>
                    <a:pt x="74186" y="38830"/>
                    <a:pt x="75266" y="36883"/>
                  </a:cubicBezTo>
                  <a:cubicBezTo>
                    <a:pt x="74482" y="37513"/>
                    <a:pt x="73713" y="38147"/>
                    <a:pt x="72966" y="38781"/>
                  </a:cubicBezTo>
                  <a:cubicBezTo>
                    <a:pt x="72903" y="38837"/>
                    <a:pt x="72835" y="38890"/>
                    <a:pt x="72771" y="38946"/>
                  </a:cubicBezTo>
                  <a:cubicBezTo>
                    <a:pt x="71908" y="40773"/>
                    <a:pt x="71222" y="42646"/>
                    <a:pt x="70712" y="44540"/>
                  </a:cubicBezTo>
                  <a:close/>
                  <a:moveTo>
                    <a:pt x="68866" y="46150"/>
                  </a:moveTo>
                  <a:cubicBezTo>
                    <a:pt x="69428" y="45658"/>
                    <a:pt x="70006" y="45152"/>
                    <a:pt x="70606" y="44634"/>
                  </a:cubicBezTo>
                  <a:cubicBezTo>
                    <a:pt x="71102" y="42751"/>
                    <a:pt x="71777" y="40890"/>
                    <a:pt x="72625" y="39074"/>
                  </a:cubicBezTo>
                  <a:cubicBezTo>
                    <a:pt x="71830" y="39757"/>
                    <a:pt x="71075" y="40421"/>
                    <a:pt x="70351" y="41066"/>
                  </a:cubicBezTo>
                  <a:cubicBezTo>
                    <a:pt x="69706" y="42736"/>
                    <a:pt x="69211" y="44435"/>
                    <a:pt x="68866" y="46150"/>
                  </a:cubicBezTo>
                  <a:close/>
                  <a:moveTo>
                    <a:pt x="67170" y="47613"/>
                  </a:moveTo>
                  <a:cubicBezTo>
                    <a:pt x="67687" y="47170"/>
                    <a:pt x="68220" y="46713"/>
                    <a:pt x="68764" y="46236"/>
                  </a:cubicBezTo>
                  <a:cubicBezTo>
                    <a:pt x="69102" y="44533"/>
                    <a:pt x="69586" y="42848"/>
                    <a:pt x="70216" y="41186"/>
                  </a:cubicBezTo>
                  <a:cubicBezTo>
                    <a:pt x="69503" y="41824"/>
                    <a:pt x="68824" y="42443"/>
                    <a:pt x="68171" y="43043"/>
                  </a:cubicBezTo>
                  <a:cubicBezTo>
                    <a:pt x="67714" y="44552"/>
                    <a:pt x="67380" y="46079"/>
                    <a:pt x="67170" y="47613"/>
                  </a:cubicBezTo>
                  <a:close/>
                  <a:moveTo>
                    <a:pt x="66273" y="44585"/>
                  </a:moveTo>
                  <a:cubicBezTo>
                    <a:pt x="66869" y="44030"/>
                    <a:pt x="67489" y="43456"/>
                    <a:pt x="68138" y="42859"/>
                  </a:cubicBezTo>
                  <a:cubicBezTo>
                    <a:pt x="68802" y="40706"/>
                    <a:pt x="69717" y="38593"/>
                    <a:pt x="70873" y="36549"/>
                  </a:cubicBezTo>
                  <a:cubicBezTo>
                    <a:pt x="70483" y="36875"/>
                    <a:pt x="70096" y="37205"/>
                    <a:pt x="69717" y="37532"/>
                  </a:cubicBezTo>
                  <a:cubicBezTo>
                    <a:pt x="69222" y="37963"/>
                    <a:pt x="68742" y="38391"/>
                    <a:pt x="68280" y="38811"/>
                  </a:cubicBezTo>
                  <a:cubicBezTo>
                    <a:pt x="67398" y="40695"/>
                    <a:pt x="66731" y="42627"/>
                    <a:pt x="66273" y="44585"/>
                  </a:cubicBezTo>
                  <a:close/>
                  <a:moveTo>
                    <a:pt x="64479" y="46259"/>
                  </a:moveTo>
                  <a:cubicBezTo>
                    <a:pt x="65020" y="45756"/>
                    <a:pt x="65579" y="45234"/>
                    <a:pt x="66157" y="44694"/>
                  </a:cubicBezTo>
                  <a:cubicBezTo>
                    <a:pt x="66603" y="42751"/>
                    <a:pt x="67256" y="40833"/>
                    <a:pt x="68115" y="38961"/>
                  </a:cubicBezTo>
                  <a:cubicBezTo>
                    <a:pt x="67301" y="39700"/>
                    <a:pt x="66536" y="40417"/>
                    <a:pt x="65811" y="41111"/>
                  </a:cubicBezTo>
                  <a:cubicBezTo>
                    <a:pt x="65196" y="42799"/>
                    <a:pt x="64753" y="44522"/>
                    <a:pt x="64479" y="46259"/>
                  </a:cubicBezTo>
                  <a:close/>
                  <a:moveTo>
                    <a:pt x="62851" y="47752"/>
                  </a:moveTo>
                  <a:cubicBezTo>
                    <a:pt x="63346" y="47306"/>
                    <a:pt x="63849" y="46840"/>
                    <a:pt x="64371" y="46356"/>
                  </a:cubicBezTo>
                  <a:cubicBezTo>
                    <a:pt x="64637" y="44634"/>
                    <a:pt x="65068" y="42927"/>
                    <a:pt x="65665" y="41250"/>
                  </a:cubicBezTo>
                  <a:cubicBezTo>
                    <a:pt x="64952" y="41936"/>
                    <a:pt x="64281" y="42597"/>
                    <a:pt x="63643" y="43238"/>
                  </a:cubicBezTo>
                  <a:cubicBezTo>
                    <a:pt x="63245" y="44728"/>
                    <a:pt x="62982" y="46236"/>
                    <a:pt x="62851" y="47752"/>
                  </a:cubicBezTo>
                  <a:close/>
                  <a:moveTo>
                    <a:pt x="61365" y="49077"/>
                  </a:moveTo>
                  <a:cubicBezTo>
                    <a:pt x="61819" y="48683"/>
                    <a:pt x="62281" y="48270"/>
                    <a:pt x="62753" y="47842"/>
                  </a:cubicBezTo>
                  <a:cubicBezTo>
                    <a:pt x="62874" y="46341"/>
                    <a:pt x="63129" y="44844"/>
                    <a:pt x="63511" y="43366"/>
                  </a:cubicBezTo>
                  <a:cubicBezTo>
                    <a:pt x="62892" y="43985"/>
                    <a:pt x="62303" y="44585"/>
                    <a:pt x="61737" y="45159"/>
                  </a:cubicBezTo>
                  <a:cubicBezTo>
                    <a:pt x="61512" y="46458"/>
                    <a:pt x="61388" y="47767"/>
                    <a:pt x="61365" y="49077"/>
                  </a:cubicBezTo>
                  <a:close/>
                  <a:moveTo>
                    <a:pt x="60082" y="46611"/>
                  </a:moveTo>
                  <a:cubicBezTo>
                    <a:pt x="60592" y="46097"/>
                    <a:pt x="61121" y="45561"/>
                    <a:pt x="61669" y="45002"/>
                  </a:cubicBezTo>
                  <a:cubicBezTo>
                    <a:pt x="62033" y="42983"/>
                    <a:pt x="62645" y="40991"/>
                    <a:pt x="63504" y="39051"/>
                  </a:cubicBezTo>
                  <a:cubicBezTo>
                    <a:pt x="62663" y="39880"/>
                    <a:pt x="61887" y="40683"/>
                    <a:pt x="61166" y="41456"/>
                  </a:cubicBezTo>
                  <a:cubicBezTo>
                    <a:pt x="60615" y="43152"/>
                    <a:pt x="60255" y="44874"/>
                    <a:pt x="60082" y="46611"/>
                  </a:cubicBezTo>
                  <a:close/>
                  <a:moveTo>
                    <a:pt x="62202" y="35933"/>
                  </a:moveTo>
                  <a:cubicBezTo>
                    <a:pt x="60716" y="38350"/>
                    <a:pt x="59688" y="40882"/>
                    <a:pt x="59114" y="43467"/>
                  </a:cubicBezTo>
                  <a:cubicBezTo>
                    <a:pt x="59741" y="42762"/>
                    <a:pt x="60408" y="42023"/>
                    <a:pt x="61129" y="41257"/>
                  </a:cubicBezTo>
                  <a:cubicBezTo>
                    <a:pt x="62123" y="38278"/>
                    <a:pt x="63707" y="35393"/>
                    <a:pt x="65890" y="32707"/>
                  </a:cubicBezTo>
                  <a:cubicBezTo>
                    <a:pt x="64971" y="33449"/>
                    <a:pt x="64082" y="34204"/>
                    <a:pt x="63241" y="34965"/>
                  </a:cubicBezTo>
                  <a:cubicBezTo>
                    <a:pt x="62885" y="35292"/>
                    <a:pt x="62536" y="35614"/>
                    <a:pt x="62202" y="35933"/>
                  </a:cubicBezTo>
                  <a:moveTo>
                    <a:pt x="65650" y="30046"/>
                  </a:moveTo>
                  <a:cubicBezTo>
                    <a:pt x="62693" y="32737"/>
                    <a:pt x="60536" y="35723"/>
                    <a:pt x="59129" y="38852"/>
                  </a:cubicBezTo>
                  <a:cubicBezTo>
                    <a:pt x="60056" y="37832"/>
                    <a:pt x="61091" y="36762"/>
                    <a:pt x="62262" y="35652"/>
                  </a:cubicBezTo>
                  <a:cubicBezTo>
                    <a:pt x="63646" y="33457"/>
                    <a:pt x="65410" y="31367"/>
                    <a:pt x="67567" y="29431"/>
                  </a:cubicBezTo>
                  <a:cubicBezTo>
                    <a:pt x="71319" y="26066"/>
                    <a:pt x="76542" y="23071"/>
                    <a:pt x="82684" y="20505"/>
                  </a:cubicBezTo>
                  <a:cubicBezTo>
                    <a:pt x="82831" y="20389"/>
                    <a:pt x="82973" y="20276"/>
                    <a:pt x="83108" y="20160"/>
                  </a:cubicBezTo>
                  <a:cubicBezTo>
                    <a:pt x="75893" y="22940"/>
                    <a:pt x="69792" y="26268"/>
                    <a:pt x="65650" y="30046"/>
                  </a:cubicBezTo>
                  <a:moveTo>
                    <a:pt x="71349" y="25184"/>
                  </a:moveTo>
                  <a:cubicBezTo>
                    <a:pt x="68892" y="26786"/>
                    <a:pt x="66288" y="28542"/>
                    <a:pt x="63857" y="30414"/>
                  </a:cubicBezTo>
                  <a:cubicBezTo>
                    <a:pt x="63793" y="30470"/>
                    <a:pt x="63729" y="30530"/>
                    <a:pt x="63665" y="30590"/>
                  </a:cubicBezTo>
                  <a:cubicBezTo>
                    <a:pt x="59966" y="34016"/>
                    <a:pt x="57606" y="37911"/>
                    <a:pt x="56484" y="41966"/>
                  </a:cubicBezTo>
                  <a:cubicBezTo>
                    <a:pt x="57212" y="41055"/>
                    <a:pt x="58011" y="40098"/>
                    <a:pt x="58911" y="39096"/>
                  </a:cubicBezTo>
                  <a:cubicBezTo>
                    <a:pt x="60318" y="35847"/>
                    <a:pt x="62528" y="32752"/>
                    <a:pt x="65579" y="29971"/>
                  </a:cubicBezTo>
                  <a:cubicBezTo>
                    <a:pt x="69792" y="26133"/>
                    <a:pt x="76006" y="22764"/>
                    <a:pt x="83352" y="19957"/>
                  </a:cubicBezTo>
                  <a:cubicBezTo>
                    <a:pt x="83423" y="19897"/>
                    <a:pt x="83491" y="19837"/>
                    <a:pt x="83562" y="19777"/>
                  </a:cubicBezTo>
                  <a:cubicBezTo>
                    <a:pt x="79045" y="21387"/>
                    <a:pt x="74910" y="23195"/>
                    <a:pt x="71349" y="25184"/>
                  </a:cubicBezTo>
                  <a:moveTo>
                    <a:pt x="74610" y="23086"/>
                  </a:moveTo>
                  <a:cubicBezTo>
                    <a:pt x="74471" y="23173"/>
                    <a:pt x="74336" y="23259"/>
                    <a:pt x="74197" y="23349"/>
                  </a:cubicBezTo>
                  <a:cubicBezTo>
                    <a:pt x="73642" y="23706"/>
                    <a:pt x="73072" y="24069"/>
                    <a:pt x="72490" y="24445"/>
                  </a:cubicBezTo>
                  <a:cubicBezTo>
                    <a:pt x="75841" y="22674"/>
                    <a:pt x="79649" y="21049"/>
                    <a:pt x="83769" y="19593"/>
                  </a:cubicBezTo>
                  <a:cubicBezTo>
                    <a:pt x="83799" y="19567"/>
                    <a:pt x="83825" y="19541"/>
                    <a:pt x="83855" y="19515"/>
                  </a:cubicBezTo>
                  <a:cubicBezTo>
                    <a:pt x="80572" y="20610"/>
                    <a:pt x="77465" y="21803"/>
                    <a:pt x="74610" y="23086"/>
                  </a:cubicBezTo>
                  <a:close/>
                  <a:moveTo>
                    <a:pt x="76032" y="22171"/>
                  </a:moveTo>
                  <a:cubicBezTo>
                    <a:pt x="75762" y="22344"/>
                    <a:pt x="75484" y="22524"/>
                    <a:pt x="75203" y="22704"/>
                  </a:cubicBezTo>
                  <a:cubicBezTo>
                    <a:pt x="77949" y="21496"/>
                    <a:pt x="80917" y="20374"/>
                    <a:pt x="84042" y="19342"/>
                  </a:cubicBezTo>
                  <a:cubicBezTo>
                    <a:pt x="84042" y="19338"/>
                    <a:pt x="84042" y="19338"/>
                    <a:pt x="84046" y="19338"/>
                  </a:cubicBezTo>
                  <a:cubicBezTo>
                    <a:pt x="81247" y="20216"/>
                    <a:pt x="78561" y="21162"/>
                    <a:pt x="76032" y="22171"/>
                  </a:cubicBezTo>
                  <a:close/>
                  <a:moveTo>
                    <a:pt x="79566" y="19781"/>
                  </a:moveTo>
                  <a:cubicBezTo>
                    <a:pt x="79563" y="19785"/>
                    <a:pt x="79555" y="19788"/>
                    <a:pt x="79551" y="19796"/>
                  </a:cubicBezTo>
                  <a:cubicBezTo>
                    <a:pt x="81285" y="19398"/>
                    <a:pt x="82996" y="19034"/>
                    <a:pt x="84658" y="18700"/>
                  </a:cubicBezTo>
                  <a:cubicBezTo>
                    <a:pt x="84658" y="18700"/>
                    <a:pt x="84662" y="18700"/>
                    <a:pt x="84662" y="18697"/>
                  </a:cubicBezTo>
                  <a:cubicBezTo>
                    <a:pt x="83014" y="19023"/>
                    <a:pt x="81311" y="19387"/>
                    <a:pt x="79566" y="19781"/>
                  </a:cubicBezTo>
                  <a:moveTo>
                    <a:pt x="79968" y="19485"/>
                  </a:moveTo>
                  <a:cubicBezTo>
                    <a:pt x="79934" y="19511"/>
                    <a:pt x="79900" y="19537"/>
                    <a:pt x="79866" y="19560"/>
                  </a:cubicBezTo>
                  <a:cubicBezTo>
                    <a:pt x="81559" y="19181"/>
                    <a:pt x="83209" y="18832"/>
                    <a:pt x="84812" y="18517"/>
                  </a:cubicBezTo>
                  <a:cubicBezTo>
                    <a:pt x="84827" y="18498"/>
                    <a:pt x="84842" y="18475"/>
                    <a:pt x="84857" y="18456"/>
                  </a:cubicBezTo>
                  <a:cubicBezTo>
                    <a:pt x="83288" y="18764"/>
                    <a:pt x="81652" y="19106"/>
                    <a:pt x="79968" y="19485"/>
                  </a:cubicBezTo>
                  <a:close/>
                  <a:moveTo>
                    <a:pt x="73338" y="20824"/>
                  </a:moveTo>
                  <a:cubicBezTo>
                    <a:pt x="73237" y="20884"/>
                    <a:pt x="73139" y="20944"/>
                    <a:pt x="73038" y="21004"/>
                  </a:cubicBezTo>
                  <a:cubicBezTo>
                    <a:pt x="75375" y="20400"/>
                    <a:pt x="77664" y="19845"/>
                    <a:pt x="79866" y="19349"/>
                  </a:cubicBezTo>
                  <a:cubicBezTo>
                    <a:pt x="79934" y="19301"/>
                    <a:pt x="80002" y="19248"/>
                    <a:pt x="80065" y="19199"/>
                  </a:cubicBezTo>
                  <a:cubicBezTo>
                    <a:pt x="77919" y="19680"/>
                    <a:pt x="75660" y="20224"/>
                    <a:pt x="73338" y="20824"/>
                  </a:cubicBezTo>
                  <a:close/>
                  <a:moveTo>
                    <a:pt x="64554" y="22955"/>
                  </a:moveTo>
                  <a:cubicBezTo>
                    <a:pt x="64393" y="23049"/>
                    <a:pt x="64232" y="23146"/>
                    <a:pt x="64067" y="23244"/>
                  </a:cubicBezTo>
                  <a:cubicBezTo>
                    <a:pt x="67170" y="22317"/>
                    <a:pt x="70254" y="21462"/>
                    <a:pt x="73225" y="20693"/>
                  </a:cubicBezTo>
                  <a:cubicBezTo>
                    <a:pt x="73383" y="20599"/>
                    <a:pt x="73541" y="20505"/>
                    <a:pt x="73691" y="20411"/>
                  </a:cubicBezTo>
                  <a:cubicBezTo>
                    <a:pt x="70768" y="21165"/>
                    <a:pt x="67687" y="22021"/>
                    <a:pt x="64554" y="22955"/>
                  </a:cubicBezTo>
                  <a:close/>
                  <a:moveTo>
                    <a:pt x="59140" y="24276"/>
                  </a:moveTo>
                  <a:cubicBezTo>
                    <a:pt x="57756" y="24722"/>
                    <a:pt x="56364" y="25180"/>
                    <a:pt x="54976" y="25653"/>
                  </a:cubicBezTo>
                  <a:cubicBezTo>
                    <a:pt x="54814" y="25769"/>
                    <a:pt x="54649" y="25885"/>
                    <a:pt x="54488" y="26005"/>
                  </a:cubicBezTo>
                  <a:cubicBezTo>
                    <a:pt x="57786" y="24880"/>
                    <a:pt x="61140" y="23811"/>
                    <a:pt x="64434" y="22828"/>
                  </a:cubicBezTo>
                  <a:cubicBezTo>
                    <a:pt x="64562" y="22753"/>
                    <a:pt x="64686" y="22677"/>
                    <a:pt x="64813" y="22606"/>
                  </a:cubicBezTo>
                  <a:cubicBezTo>
                    <a:pt x="64922" y="22542"/>
                    <a:pt x="65035" y="22475"/>
                    <a:pt x="65144" y="22411"/>
                  </a:cubicBezTo>
                  <a:cubicBezTo>
                    <a:pt x="63170" y="23000"/>
                    <a:pt x="61163" y="23623"/>
                    <a:pt x="59140" y="24276"/>
                  </a:cubicBezTo>
                  <a:close/>
                  <a:moveTo>
                    <a:pt x="55441" y="25326"/>
                  </a:moveTo>
                  <a:cubicBezTo>
                    <a:pt x="58904" y="24160"/>
                    <a:pt x="62378" y="23064"/>
                    <a:pt x="65740" y="22070"/>
                  </a:cubicBezTo>
                  <a:cubicBezTo>
                    <a:pt x="66082" y="21875"/>
                    <a:pt x="66419" y="21683"/>
                    <a:pt x="66753" y="21492"/>
                  </a:cubicBezTo>
                  <a:cubicBezTo>
                    <a:pt x="63695" y="22396"/>
                    <a:pt x="60487" y="23405"/>
                    <a:pt x="57238" y="24482"/>
                  </a:cubicBezTo>
                  <a:cubicBezTo>
                    <a:pt x="56874" y="24602"/>
                    <a:pt x="56506" y="24726"/>
                    <a:pt x="56142" y="24850"/>
                  </a:cubicBezTo>
                  <a:cubicBezTo>
                    <a:pt x="55906" y="25007"/>
                    <a:pt x="55673" y="25165"/>
                    <a:pt x="55441" y="25326"/>
                  </a:cubicBezTo>
                  <a:close/>
                  <a:moveTo>
                    <a:pt x="47907" y="27300"/>
                  </a:moveTo>
                  <a:cubicBezTo>
                    <a:pt x="47745" y="27454"/>
                    <a:pt x="47588" y="27608"/>
                    <a:pt x="47434" y="27765"/>
                  </a:cubicBezTo>
                  <a:cubicBezTo>
                    <a:pt x="50259" y="26707"/>
                    <a:pt x="53152" y="25687"/>
                    <a:pt x="56022" y="24719"/>
                  </a:cubicBezTo>
                  <a:cubicBezTo>
                    <a:pt x="56341" y="24505"/>
                    <a:pt x="56664" y="24295"/>
                    <a:pt x="56987" y="24084"/>
                  </a:cubicBezTo>
                  <a:cubicBezTo>
                    <a:pt x="53985" y="25098"/>
                    <a:pt x="50923" y="26178"/>
                    <a:pt x="47907" y="27300"/>
                  </a:cubicBezTo>
                  <a:close/>
                  <a:moveTo>
                    <a:pt x="48218" y="27011"/>
                  </a:moveTo>
                  <a:cubicBezTo>
                    <a:pt x="51332" y="25855"/>
                    <a:pt x="54484" y="24749"/>
                    <a:pt x="57572" y="23717"/>
                  </a:cubicBezTo>
                  <a:cubicBezTo>
                    <a:pt x="58045" y="23420"/>
                    <a:pt x="58525" y="23128"/>
                    <a:pt x="59001" y="22846"/>
                  </a:cubicBezTo>
                  <a:cubicBezTo>
                    <a:pt x="55722" y="23946"/>
                    <a:pt x="52304" y="25150"/>
                    <a:pt x="48886" y="26414"/>
                  </a:cubicBezTo>
                  <a:cubicBezTo>
                    <a:pt x="48657" y="26613"/>
                    <a:pt x="48436" y="26808"/>
                    <a:pt x="48218" y="27011"/>
                  </a:cubicBezTo>
                  <a:close/>
                  <a:moveTo>
                    <a:pt x="42196" y="28804"/>
                  </a:moveTo>
                  <a:cubicBezTo>
                    <a:pt x="44361" y="27945"/>
                    <a:pt x="46567" y="27097"/>
                    <a:pt x="48773" y="26279"/>
                  </a:cubicBezTo>
                  <a:cubicBezTo>
                    <a:pt x="49074" y="26020"/>
                    <a:pt x="49381" y="25765"/>
                    <a:pt x="49696" y="25518"/>
                  </a:cubicBezTo>
                  <a:cubicBezTo>
                    <a:pt x="47325" y="26399"/>
                    <a:pt x="44928" y="27322"/>
                    <a:pt x="42564" y="28264"/>
                  </a:cubicBezTo>
                  <a:cubicBezTo>
                    <a:pt x="42436" y="28444"/>
                    <a:pt x="42312" y="28624"/>
                    <a:pt x="42196" y="28804"/>
                  </a:cubicBezTo>
                  <a:moveTo>
                    <a:pt x="42436" y="28133"/>
                  </a:moveTo>
                  <a:cubicBezTo>
                    <a:pt x="42594" y="27912"/>
                    <a:pt x="42759" y="27694"/>
                    <a:pt x="42932" y="27473"/>
                  </a:cubicBezTo>
                  <a:cubicBezTo>
                    <a:pt x="41322" y="28114"/>
                    <a:pt x="39720" y="28771"/>
                    <a:pt x="38136" y="29435"/>
                  </a:cubicBezTo>
                  <a:cubicBezTo>
                    <a:pt x="38080" y="29607"/>
                    <a:pt x="38028" y="29780"/>
                    <a:pt x="37983" y="29953"/>
                  </a:cubicBezTo>
                  <a:cubicBezTo>
                    <a:pt x="39446" y="29337"/>
                    <a:pt x="40936" y="28729"/>
                    <a:pt x="42436" y="28133"/>
                  </a:cubicBezTo>
                  <a:close/>
                  <a:moveTo>
                    <a:pt x="37825" y="30594"/>
                  </a:moveTo>
                  <a:cubicBezTo>
                    <a:pt x="39157" y="30035"/>
                    <a:pt x="40515" y="29476"/>
                    <a:pt x="41896" y="28925"/>
                  </a:cubicBezTo>
                  <a:cubicBezTo>
                    <a:pt x="41900" y="28925"/>
                    <a:pt x="41907" y="28921"/>
                    <a:pt x="41911" y="28921"/>
                  </a:cubicBezTo>
                  <a:cubicBezTo>
                    <a:pt x="42020" y="28741"/>
                    <a:pt x="42136" y="28564"/>
                    <a:pt x="42260" y="28384"/>
                  </a:cubicBezTo>
                  <a:cubicBezTo>
                    <a:pt x="40800" y="28970"/>
                    <a:pt x="39352" y="29559"/>
                    <a:pt x="37926" y="30159"/>
                  </a:cubicBezTo>
                  <a:cubicBezTo>
                    <a:pt x="37893" y="30305"/>
                    <a:pt x="37859" y="30452"/>
                    <a:pt x="37825" y="30594"/>
                  </a:cubicBezTo>
                  <a:moveTo>
                    <a:pt x="37769" y="30039"/>
                  </a:moveTo>
                  <a:cubicBezTo>
                    <a:pt x="37814" y="29870"/>
                    <a:pt x="37863" y="29697"/>
                    <a:pt x="37915" y="29529"/>
                  </a:cubicBezTo>
                  <a:cubicBezTo>
                    <a:pt x="36928" y="29945"/>
                    <a:pt x="35949" y="30362"/>
                    <a:pt x="34985" y="30782"/>
                  </a:cubicBezTo>
                  <a:cubicBezTo>
                    <a:pt x="34989" y="30928"/>
                    <a:pt x="35000" y="31074"/>
                    <a:pt x="35011" y="31221"/>
                  </a:cubicBezTo>
                  <a:cubicBezTo>
                    <a:pt x="35919" y="30827"/>
                    <a:pt x="36838" y="30433"/>
                    <a:pt x="37769" y="30039"/>
                  </a:cubicBezTo>
                  <a:moveTo>
                    <a:pt x="37622" y="30680"/>
                  </a:moveTo>
                  <a:cubicBezTo>
                    <a:pt x="37652" y="30538"/>
                    <a:pt x="37683" y="30392"/>
                    <a:pt x="37720" y="30245"/>
                  </a:cubicBezTo>
                  <a:cubicBezTo>
                    <a:pt x="36808" y="30628"/>
                    <a:pt x="35912" y="31014"/>
                    <a:pt x="35026" y="31401"/>
                  </a:cubicBezTo>
                  <a:cubicBezTo>
                    <a:pt x="35037" y="31528"/>
                    <a:pt x="35052" y="31656"/>
                    <a:pt x="35067" y="31784"/>
                  </a:cubicBezTo>
                  <a:cubicBezTo>
                    <a:pt x="35904" y="31416"/>
                    <a:pt x="36760" y="31048"/>
                    <a:pt x="37622" y="30680"/>
                  </a:cubicBezTo>
                  <a:close/>
                  <a:moveTo>
                    <a:pt x="33657" y="33720"/>
                  </a:moveTo>
                  <a:cubicBezTo>
                    <a:pt x="33687" y="33806"/>
                    <a:pt x="33717" y="33888"/>
                    <a:pt x="33747" y="33975"/>
                  </a:cubicBezTo>
                  <a:cubicBezTo>
                    <a:pt x="34197" y="33753"/>
                    <a:pt x="34655" y="33532"/>
                    <a:pt x="35124" y="33311"/>
                  </a:cubicBezTo>
                  <a:cubicBezTo>
                    <a:pt x="35105" y="33217"/>
                    <a:pt x="35086" y="33119"/>
                    <a:pt x="35067" y="33022"/>
                  </a:cubicBezTo>
                  <a:cubicBezTo>
                    <a:pt x="34583" y="33243"/>
                    <a:pt x="34111" y="33464"/>
                    <a:pt x="33645" y="33686"/>
                  </a:cubicBezTo>
                  <a:cubicBezTo>
                    <a:pt x="33649" y="33697"/>
                    <a:pt x="33653" y="33708"/>
                    <a:pt x="33657" y="33720"/>
                  </a:cubicBezTo>
                  <a:moveTo>
                    <a:pt x="32681" y="34684"/>
                  </a:moveTo>
                  <a:cubicBezTo>
                    <a:pt x="32726" y="34789"/>
                    <a:pt x="32764" y="34890"/>
                    <a:pt x="32805" y="34992"/>
                  </a:cubicBezTo>
                  <a:cubicBezTo>
                    <a:pt x="33109" y="34830"/>
                    <a:pt x="33420" y="34665"/>
                    <a:pt x="33735" y="34504"/>
                  </a:cubicBezTo>
                  <a:cubicBezTo>
                    <a:pt x="33702" y="34406"/>
                    <a:pt x="33668" y="34309"/>
                    <a:pt x="33630" y="34211"/>
                  </a:cubicBezTo>
                  <a:cubicBezTo>
                    <a:pt x="33311" y="34369"/>
                    <a:pt x="32992" y="34526"/>
                    <a:pt x="32681" y="34684"/>
                  </a:cubicBezTo>
                  <a:close/>
                  <a:moveTo>
                    <a:pt x="32497" y="34237"/>
                  </a:moveTo>
                  <a:cubicBezTo>
                    <a:pt x="32538" y="34339"/>
                    <a:pt x="32580" y="34436"/>
                    <a:pt x="32621" y="34538"/>
                  </a:cubicBezTo>
                  <a:cubicBezTo>
                    <a:pt x="32936" y="34376"/>
                    <a:pt x="33255" y="34219"/>
                    <a:pt x="33578" y="34057"/>
                  </a:cubicBezTo>
                  <a:cubicBezTo>
                    <a:pt x="33548" y="33967"/>
                    <a:pt x="33514" y="33873"/>
                    <a:pt x="33480" y="33783"/>
                  </a:cubicBezTo>
                  <a:cubicBezTo>
                    <a:pt x="33480" y="33776"/>
                    <a:pt x="33476" y="33772"/>
                    <a:pt x="33476" y="33765"/>
                  </a:cubicBezTo>
                  <a:cubicBezTo>
                    <a:pt x="33146" y="33922"/>
                    <a:pt x="32820" y="34080"/>
                    <a:pt x="32497" y="34237"/>
                  </a:cubicBezTo>
                  <a:close/>
                  <a:moveTo>
                    <a:pt x="32302" y="33783"/>
                  </a:moveTo>
                  <a:cubicBezTo>
                    <a:pt x="32347" y="33885"/>
                    <a:pt x="32392" y="33986"/>
                    <a:pt x="32433" y="34087"/>
                  </a:cubicBezTo>
                  <a:cubicBezTo>
                    <a:pt x="32760" y="33930"/>
                    <a:pt x="33086" y="33772"/>
                    <a:pt x="33420" y="33611"/>
                  </a:cubicBezTo>
                  <a:cubicBezTo>
                    <a:pt x="33386" y="33509"/>
                    <a:pt x="33349" y="33408"/>
                    <a:pt x="33315" y="33307"/>
                  </a:cubicBezTo>
                  <a:cubicBezTo>
                    <a:pt x="32974" y="33464"/>
                    <a:pt x="32636" y="33626"/>
                    <a:pt x="32302" y="33783"/>
                  </a:cubicBezTo>
                  <a:close/>
                  <a:moveTo>
                    <a:pt x="33146" y="32230"/>
                  </a:moveTo>
                  <a:cubicBezTo>
                    <a:pt x="33184" y="32350"/>
                    <a:pt x="33225" y="32470"/>
                    <a:pt x="33266" y="32590"/>
                  </a:cubicBezTo>
                  <a:cubicBezTo>
                    <a:pt x="33799" y="32346"/>
                    <a:pt x="34339" y="32102"/>
                    <a:pt x="34891" y="31862"/>
                  </a:cubicBezTo>
                  <a:cubicBezTo>
                    <a:pt x="34876" y="31735"/>
                    <a:pt x="34861" y="31607"/>
                    <a:pt x="34850" y="31476"/>
                  </a:cubicBezTo>
                  <a:cubicBezTo>
                    <a:pt x="34276" y="31727"/>
                    <a:pt x="33705" y="31979"/>
                    <a:pt x="33146" y="32230"/>
                  </a:cubicBezTo>
                  <a:close/>
                  <a:moveTo>
                    <a:pt x="34801" y="30861"/>
                  </a:moveTo>
                  <a:cubicBezTo>
                    <a:pt x="34186" y="31131"/>
                    <a:pt x="33574" y="31397"/>
                    <a:pt x="32970" y="31667"/>
                  </a:cubicBezTo>
                  <a:cubicBezTo>
                    <a:pt x="33011" y="31802"/>
                    <a:pt x="33053" y="31934"/>
                    <a:pt x="33094" y="32069"/>
                  </a:cubicBezTo>
                  <a:cubicBezTo>
                    <a:pt x="33668" y="31810"/>
                    <a:pt x="34246" y="31555"/>
                    <a:pt x="34831" y="31300"/>
                  </a:cubicBezTo>
                  <a:cubicBezTo>
                    <a:pt x="34820" y="31153"/>
                    <a:pt x="34808" y="31007"/>
                    <a:pt x="34801" y="30861"/>
                  </a:cubicBezTo>
                  <a:close/>
                  <a:moveTo>
                    <a:pt x="32741" y="30883"/>
                  </a:moveTo>
                  <a:cubicBezTo>
                    <a:pt x="33420" y="30579"/>
                    <a:pt x="34103" y="30279"/>
                    <a:pt x="34790" y="29979"/>
                  </a:cubicBezTo>
                  <a:cubicBezTo>
                    <a:pt x="34793" y="29784"/>
                    <a:pt x="34801" y="29589"/>
                    <a:pt x="34816" y="29390"/>
                  </a:cubicBezTo>
                  <a:cubicBezTo>
                    <a:pt x="34077" y="29716"/>
                    <a:pt x="33341" y="30043"/>
                    <a:pt x="32614" y="30369"/>
                  </a:cubicBezTo>
                  <a:cubicBezTo>
                    <a:pt x="32655" y="30542"/>
                    <a:pt x="32696" y="30710"/>
                    <a:pt x="32741" y="30883"/>
                  </a:cubicBezTo>
                  <a:moveTo>
                    <a:pt x="32745" y="31581"/>
                  </a:moveTo>
                  <a:cubicBezTo>
                    <a:pt x="32704" y="31431"/>
                    <a:pt x="32659" y="31281"/>
                    <a:pt x="32617" y="31131"/>
                  </a:cubicBezTo>
                  <a:cubicBezTo>
                    <a:pt x="32193" y="31318"/>
                    <a:pt x="31773" y="31510"/>
                    <a:pt x="31353" y="31697"/>
                  </a:cubicBezTo>
                  <a:cubicBezTo>
                    <a:pt x="31417" y="31840"/>
                    <a:pt x="31484" y="31979"/>
                    <a:pt x="31548" y="32121"/>
                  </a:cubicBezTo>
                  <a:cubicBezTo>
                    <a:pt x="31946" y="31941"/>
                    <a:pt x="32343" y="31761"/>
                    <a:pt x="32745" y="31581"/>
                  </a:cubicBezTo>
                  <a:moveTo>
                    <a:pt x="34786" y="30170"/>
                  </a:moveTo>
                  <a:cubicBezTo>
                    <a:pt x="34114" y="30463"/>
                    <a:pt x="33450" y="30756"/>
                    <a:pt x="32790" y="31052"/>
                  </a:cubicBezTo>
                  <a:cubicBezTo>
                    <a:pt x="32831" y="31202"/>
                    <a:pt x="32872" y="31352"/>
                    <a:pt x="32917" y="31502"/>
                  </a:cubicBezTo>
                  <a:cubicBezTo>
                    <a:pt x="33537" y="31228"/>
                    <a:pt x="34163" y="30951"/>
                    <a:pt x="34793" y="30677"/>
                  </a:cubicBezTo>
                  <a:cubicBezTo>
                    <a:pt x="34790" y="30527"/>
                    <a:pt x="34786" y="30380"/>
                    <a:pt x="34786" y="30230"/>
                  </a:cubicBezTo>
                  <a:cubicBezTo>
                    <a:pt x="34786" y="30211"/>
                    <a:pt x="34786" y="30189"/>
                    <a:pt x="34786" y="30170"/>
                  </a:cubicBezTo>
                  <a:moveTo>
                    <a:pt x="31796" y="32658"/>
                  </a:moveTo>
                  <a:cubicBezTo>
                    <a:pt x="32167" y="32485"/>
                    <a:pt x="32542" y="32316"/>
                    <a:pt x="32921" y="32144"/>
                  </a:cubicBezTo>
                  <a:cubicBezTo>
                    <a:pt x="32880" y="32012"/>
                    <a:pt x="32839" y="31877"/>
                    <a:pt x="32797" y="31746"/>
                  </a:cubicBezTo>
                  <a:cubicBezTo>
                    <a:pt x="32400" y="31922"/>
                    <a:pt x="32009" y="32099"/>
                    <a:pt x="31619" y="32275"/>
                  </a:cubicBezTo>
                  <a:cubicBezTo>
                    <a:pt x="31679" y="32403"/>
                    <a:pt x="31736" y="32530"/>
                    <a:pt x="31796" y="32658"/>
                  </a:cubicBezTo>
                  <a:moveTo>
                    <a:pt x="18101" y="48154"/>
                  </a:moveTo>
                  <a:cubicBezTo>
                    <a:pt x="16960" y="47197"/>
                    <a:pt x="16281" y="46112"/>
                    <a:pt x="16281" y="44927"/>
                  </a:cubicBezTo>
                  <a:cubicBezTo>
                    <a:pt x="16281" y="44702"/>
                    <a:pt x="16303" y="44477"/>
                    <a:pt x="16352" y="44248"/>
                  </a:cubicBezTo>
                  <a:cubicBezTo>
                    <a:pt x="16589" y="43167"/>
                    <a:pt x="17489" y="42012"/>
                    <a:pt x="18904" y="40788"/>
                  </a:cubicBezTo>
                  <a:cubicBezTo>
                    <a:pt x="20318" y="39565"/>
                    <a:pt x="22250" y="38278"/>
                    <a:pt x="24565" y="36958"/>
                  </a:cubicBezTo>
                  <a:cubicBezTo>
                    <a:pt x="26704" y="35734"/>
                    <a:pt x="29169" y="34489"/>
                    <a:pt x="31852" y="33239"/>
                  </a:cubicBezTo>
                  <a:cubicBezTo>
                    <a:pt x="31799" y="33123"/>
                    <a:pt x="31747" y="33007"/>
                    <a:pt x="31694" y="32890"/>
                  </a:cubicBezTo>
                  <a:cubicBezTo>
                    <a:pt x="25747" y="35622"/>
                    <a:pt x="20693" y="38361"/>
                    <a:pt x="17680" y="40811"/>
                  </a:cubicBezTo>
                  <a:cubicBezTo>
                    <a:pt x="15940" y="42225"/>
                    <a:pt x="14889" y="43542"/>
                    <a:pt x="14724" y="44675"/>
                  </a:cubicBezTo>
                  <a:cubicBezTo>
                    <a:pt x="14705" y="44807"/>
                    <a:pt x="14698" y="44938"/>
                    <a:pt x="14698" y="45069"/>
                  </a:cubicBezTo>
                  <a:cubicBezTo>
                    <a:pt x="14698" y="46094"/>
                    <a:pt x="15290" y="47043"/>
                    <a:pt x="16337" y="47895"/>
                  </a:cubicBezTo>
                  <a:cubicBezTo>
                    <a:pt x="16637" y="48139"/>
                    <a:pt x="16971" y="48371"/>
                    <a:pt x="17335" y="48596"/>
                  </a:cubicBezTo>
                  <a:cubicBezTo>
                    <a:pt x="17707" y="48544"/>
                    <a:pt x="18074" y="48487"/>
                    <a:pt x="18446" y="48427"/>
                  </a:cubicBezTo>
                  <a:cubicBezTo>
                    <a:pt x="18326" y="48337"/>
                    <a:pt x="18210" y="48247"/>
                    <a:pt x="18101" y="48154"/>
                  </a:cubicBezTo>
                  <a:moveTo>
                    <a:pt x="18018" y="44784"/>
                  </a:moveTo>
                  <a:cubicBezTo>
                    <a:pt x="18018" y="44465"/>
                    <a:pt x="18063" y="44143"/>
                    <a:pt x="18153" y="43816"/>
                  </a:cubicBezTo>
                  <a:cubicBezTo>
                    <a:pt x="18465" y="42724"/>
                    <a:pt x="19410" y="41561"/>
                    <a:pt x="20858" y="40338"/>
                  </a:cubicBezTo>
                  <a:cubicBezTo>
                    <a:pt x="22303" y="39119"/>
                    <a:pt x="24250" y="37843"/>
                    <a:pt x="26569" y="36537"/>
                  </a:cubicBezTo>
                  <a:cubicBezTo>
                    <a:pt x="28227" y="35607"/>
                    <a:pt x="30077" y="34661"/>
                    <a:pt x="32066" y="33712"/>
                  </a:cubicBezTo>
                  <a:cubicBezTo>
                    <a:pt x="32017" y="33607"/>
                    <a:pt x="31968" y="33498"/>
                    <a:pt x="31919" y="33389"/>
                  </a:cubicBezTo>
                  <a:cubicBezTo>
                    <a:pt x="26764" y="35794"/>
                    <a:pt x="22404" y="38196"/>
                    <a:pt x="19647" y="40391"/>
                  </a:cubicBezTo>
                  <a:cubicBezTo>
                    <a:pt x="17876" y="41798"/>
                    <a:pt x="16765" y="43122"/>
                    <a:pt x="16517" y="44281"/>
                  </a:cubicBezTo>
                  <a:cubicBezTo>
                    <a:pt x="16469" y="44499"/>
                    <a:pt x="16446" y="44717"/>
                    <a:pt x="16446" y="44927"/>
                  </a:cubicBezTo>
                  <a:cubicBezTo>
                    <a:pt x="16446" y="46045"/>
                    <a:pt x="17088" y="47088"/>
                    <a:pt x="18210" y="48026"/>
                  </a:cubicBezTo>
                  <a:cubicBezTo>
                    <a:pt x="18356" y="48150"/>
                    <a:pt x="18510" y="48274"/>
                    <a:pt x="18675" y="48390"/>
                  </a:cubicBezTo>
                  <a:cubicBezTo>
                    <a:pt x="19057" y="48326"/>
                    <a:pt x="19440" y="48259"/>
                    <a:pt x="19823" y="48184"/>
                  </a:cubicBezTo>
                  <a:cubicBezTo>
                    <a:pt x="18690" y="47167"/>
                    <a:pt x="18018" y="46022"/>
                    <a:pt x="18018" y="44784"/>
                  </a:cubicBezTo>
                  <a:moveTo>
                    <a:pt x="33094" y="32665"/>
                  </a:moveTo>
                  <a:cubicBezTo>
                    <a:pt x="33053" y="32545"/>
                    <a:pt x="33015" y="32429"/>
                    <a:pt x="32974" y="32309"/>
                  </a:cubicBezTo>
                  <a:cubicBezTo>
                    <a:pt x="32602" y="32474"/>
                    <a:pt x="32231" y="32643"/>
                    <a:pt x="31863" y="32812"/>
                  </a:cubicBezTo>
                  <a:cubicBezTo>
                    <a:pt x="31919" y="32928"/>
                    <a:pt x="31972" y="33044"/>
                    <a:pt x="32024" y="33157"/>
                  </a:cubicBezTo>
                  <a:cubicBezTo>
                    <a:pt x="32377" y="32995"/>
                    <a:pt x="32734" y="32830"/>
                    <a:pt x="33094" y="32665"/>
                  </a:cubicBezTo>
                  <a:close/>
                  <a:moveTo>
                    <a:pt x="32092" y="33311"/>
                  </a:moveTo>
                  <a:cubicBezTo>
                    <a:pt x="32141" y="33419"/>
                    <a:pt x="32190" y="33524"/>
                    <a:pt x="32235" y="33633"/>
                  </a:cubicBezTo>
                  <a:cubicBezTo>
                    <a:pt x="32572" y="33472"/>
                    <a:pt x="32914" y="33311"/>
                    <a:pt x="33259" y="33153"/>
                  </a:cubicBezTo>
                  <a:cubicBezTo>
                    <a:pt x="33221" y="33044"/>
                    <a:pt x="33184" y="32935"/>
                    <a:pt x="33146" y="32827"/>
                  </a:cubicBezTo>
                  <a:cubicBezTo>
                    <a:pt x="32794" y="32988"/>
                    <a:pt x="32441" y="33149"/>
                    <a:pt x="32092" y="33311"/>
                  </a:cubicBezTo>
                  <a:close/>
                  <a:moveTo>
                    <a:pt x="21211" y="47898"/>
                  </a:moveTo>
                  <a:cubicBezTo>
                    <a:pt x="20281" y="46897"/>
                    <a:pt x="19740" y="45805"/>
                    <a:pt x="19740" y="44645"/>
                  </a:cubicBezTo>
                  <a:cubicBezTo>
                    <a:pt x="19740" y="44225"/>
                    <a:pt x="19812" y="43794"/>
                    <a:pt x="19962" y="43362"/>
                  </a:cubicBezTo>
                  <a:cubicBezTo>
                    <a:pt x="20284" y="42413"/>
                    <a:pt x="21061" y="41419"/>
                    <a:pt x="22205" y="40387"/>
                  </a:cubicBezTo>
                  <a:cubicBezTo>
                    <a:pt x="23350" y="39351"/>
                    <a:pt x="24866" y="38282"/>
                    <a:pt x="26670" y="37190"/>
                  </a:cubicBezTo>
                  <a:cubicBezTo>
                    <a:pt x="28314" y="36196"/>
                    <a:pt x="30197" y="35187"/>
                    <a:pt x="32265" y="34170"/>
                  </a:cubicBezTo>
                  <a:cubicBezTo>
                    <a:pt x="32220" y="34069"/>
                    <a:pt x="32175" y="33967"/>
                    <a:pt x="32130" y="33862"/>
                  </a:cubicBezTo>
                  <a:cubicBezTo>
                    <a:pt x="27770" y="35941"/>
                    <a:pt x="24085" y="38012"/>
                    <a:pt x="21609" y="39944"/>
                  </a:cubicBezTo>
                  <a:cubicBezTo>
                    <a:pt x="19808" y="41344"/>
                    <a:pt x="18645" y="42676"/>
                    <a:pt x="18315" y="43861"/>
                  </a:cubicBezTo>
                  <a:cubicBezTo>
                    <a:pt x="18225" y="44173"/>
                    <a:pt x="18183" y="44484"/>
                    <a:pt x="18183" y="44784"/>
                  </a:cubicBezTo>
                  <a:cubicBezTo>
                    <a:pt x="18183" y="45989"/>
                    <a:pt x="18859" y="47122"/>
                    <a:pt x="20026" y="48146"/>
                  </a:cubicBezTo>
                  <a:cubicBezTo>
                    <a:pt x="20423" y="48067"/>
                    <a:pt x="20817" y="47985"/>
                    <a:pt x="21211" y="47898"/>
                  </a:cubicBezTo>
                  <a:close/>
                  <a:moveTo>
                    <a:pt x="21781" y="48454"/>
                  </a:moveTo>
                  <a:cubicBezTo>
                    <a:pt x="21635" y="48322"/>
                    <a:pt x="21496" y="48191"/>
                    <a:pt x="21361" y="48056"/>
                  </a:cubicBezTo>
                  <a:cubicBezTo>
                    <a:pt x="20982" y="48142"/>
                    <a:pt x="20596" y="48225"/>
                    <a:pt x="20209" y="48304"/>
                  </a:cubicBezTo>
                  <a:cubicBezTo>
                    <a:pt x="20367" y="48431"/>
                    <a:pt x="20528" y="48559"/>
                    <a:pt x="20701" y="48683"/>
                  </a:cubicBezTo>
                  <a:cubicBezTo>
                    <a:pt x="21080" y="48626"/>
                    <a:pt x="21455" y="48562"/>
                    <a:pt x="21826" y="48495"/>
                  </a:cubicBezTo>
                  <a:cubicBezTo>
                    <a:pt x="21811" y="48484"/>
                    <a:pt x="21796" y="48469"/>
                    <a:pt x="21781" y="48454"/>
                  </a:cubicBezTo>
                  <a:close/>
                  <a:moveTo>
                    <a:pt x="23185" y="48232"/>
                  </a:moveTo>
                  <a:cubicBezTo>
                    <a:pt x="23023" y="48063"/>
                    <a:pt x="22873" y="47891"/>
                    <a:pt x="22731" y="47718"/>
                  </a:cubicBezTo>
                  <a:cubicBezTo>
                    <a:pt x="22340" y="47823"/>
                    <a:pt x="21947" y="47921"/>
                    <a:pt x="21549" y="48015"/>
                  </a:cubicBezTo>
                  <a:cubicBezTo>
                    <a:pt x="21658" y="48120"/>
                    <a:pt x="21770" y="48229"/>
                    <a:pt x="21887" y="48334"/>
                  </a:cubicBezTo>
                  <a:cubicBezTo>
                    <a:pt x="21935" y="48375"/>
                    <a:pt x="21984" y="48420"/>
                    <a:pt x="22029" y="48461"/>
                  </a:cubicBezTo>
                  <a:cubicBezTo>
                    <a:pt x="22419" y="48390"/>
                    <a:pt x="22802" y="48311"/>
                    <a:pt x="23185" y="48232"/>
                  </a:cubicBezTo>
                  <a:close/>
                  <a:moveTo>
                    <a:pt x="23845" y="48863"/>
                  </a:moveTo>
                  <a:cubicBezTo>
                    <a:pt x="23755" y="48784"/>
                    <a:pt x="23669" y="48705"/>
                    <a:pt x="23586" y="48626"/>
                  </a:cubicBezTo>
                  <a:cubicBezTo>
                    <a:pt x="23500" y="48547"/>
                    <a:pt x="23421" y="48469"/>
                    <a:pt x="23339" y="48390"/>
                  </a:cubicBezTo>
                  <a:cubicBezTo>
                    <a:pt x="22967" y="48469"/>
                    <a:pt x="22592" y="48544"/>
                    <a:pt x="22217" y="48615"/>
                  </a:cubicBezTo>
                  <a:cubicBezTo>
                    <a:pt x="22386" y="48758"/>
                    <a:pt x="22562" y="48893"/>
                    <a:pt x="22749" y="49031"/>
                  </a:cubicBezTo>
                  <a:cubicBezTo>
                    <a:pt x="23117" y="48979"/>
                    <a:pt x="23481" y="48923"/>
                    <a:pt x="23845" y="48863"/>
                  </a:cubicBezTo>
                  <a:close/>
                  <a:moveTo>
                    <a:pt x="24029" y="49016"/>
                  </a:moveTo>
                  <a:cubicBezTo>
                    <a:pt x="23676" y="49077"/>
                    <a:pt x="23320" y="49133"/>
                    <a:pt x="22963" y="49185"/>
                  </a:cubicBezTo>
                  <a:cubicBezTo>
                    <a:pt x="23151" y="49317"/>
                    <a:pt x="23342" y="49444"/>
                    <a:pt x="23541" y="49572"/>
                  </a:cubicBezTo>
                  <a:cubicBezTo>
                    <a:pt x="23890" y="49538"/>
                    <a:pt x="24235" y="49500"/>
                    <a:pt x="24580" y="49459"/>
                  </a:cubicBezTo>
                  <a:cubicBezTo>
                    <a:pt x="24389" y="49313"/>
                    <a:pt x="24205" y="49167"/>
                    <a:pt x="24029" y="49016"/>
                  </a:cubicBezTo>
                  <a:close/>
                  <a:moveTo>
                    <a:pt x="25368" y="48818"/>
                  </a:moveTo>
                  <a:cubicBezTo>
                    <a:pt x="25353" y="48803"/>
                    <a:pt x="25338" y="48788"/>
                    <a:pt x="25327" y="48776"/>
                  </a:cubicBezTo>
                  <a:cubicBezTo>
                    <a:pt x="24967" y="48848"/>
                    <a:pt x="24599" y="48919"/>
                    <a:pt x="24235" y="48983"/>
                  </a:cubicBezTo>
                  <a:cubicBezTo>
                    <a:pt x="24419" y="49133"/>
                    <a:pt x="24610" y="49283"/>
                    <a:pt x="24809" y="49429"/>
                  </a:cubicBezTo>
                  <a:cubicBezTo>
                    <a:pt x="25166" y="49384"/>
                    <a:pt x="25522" y="49335"/>
                    <a:pt x="25871" y="49279"/>
                  </a:cubicBezTo>
                  <a:cubicBezTo>
                    <a:pt x="25699" y="49125"/>
                    <a:pt x="25530" y="48971"/>
                    <a:pt x="25368" y="48818"/>
                  </a:cubicBezTo>
                  <a:moveTo>
                    <a:pt x="27158" y="49058"/>
                  </a:moveTo>
                  <a:cubicBezTo>
                    <a:pt x="27121" y="49020"/>
                    <a:pt x="27079" y="48979"/>
                    <a:pt x="27042" y="48938"/>
                  </a:cubicBezTo>
                  <a:cubicBezTo>
                    <a:pt x="26895" y="48788"/>
                    <a:pt x="26757" y="48638"/>
                    <a:pt x="26625" y="48484"/>
                  </a:cubicBezTo>
                  <a:cubicBezTo>
                    <a:pt x="26550" y="48502"/>
                    <a:pt x="26475" y="48521"/>
                    <a:pt x="26400" y="48536"/>
                  </a:cubicBezTo>
                  <a:cubicBezTo>
                    <a:pt x="26108" y="48608"/>
                    <a:pt x="25811" y="48675"/>
                    <a:pt x="25511" y="48735"/>
                  </a:cubicBezTo>
                  <a:cubicBezTo>
                    <a:pt x="25691" y="48908"/>
                    <a:pt x="25879" y="49080"/>
                    <a:pt x="26078" y="49249"/>
                  </a:cubicBezTo>
                  <a:cubicBezTo>
                    <a:pt x="26441" y="49189"/>
                    <a:pt x="26802" y="49125"/>
                    <a:pt x="27158" y="49058"/>
                  </a:cubicBezTo>
                  <a:moveTo>
                    <a:pt x="27316" y="49215"/>
                  </a:moveTo>
                  <a:cubicBezTo>
                    <a:pt x="26967" y="49283"/>
                    <a:pt x="26614" y="49343"/>
                    <a:pt x="26261" y="49403"/>
                  </a:cubicBezTo>
                  <a:cubicBezTo>
                    <a:pt x="26456" y="49564"/>
                    <a:pt x="26663" y="49726"/>
                    <a:pt x="26877" y="49879"/>
                  </a:cubicBezTo>
                  <a:cubicBezTo>
                    <a:pt x="27222" y="49842"/>
                    <a:pt x="27563" y="49797"/>
                    <a:pt x="27901" y="49752"/>
                  </a:cubicBezTo>
                  <a:cubicBezTo>
                    <a:pt x="27698" y="49576"/>
                    <a:pt x="27503" y="49395"/>
                    <a:pt x="27316" y="49215"/>
                  </a:cubicBezTo>
                  <a:close/>
                  <a:moveTo>
                    <a:pt x="29150" y="49553"/>
                  </a:moveTo>
                  <a:cubicBezTo>
                    <a:pt x="28959" y="49362"/>
                    <a:pt x="28779" y="49170"/>
                    <a:pt x="28603" y="48975"/>
                  </a:cubicBezTo>
                  <a:cubicBezTo>
                    <a:pt x="28595" y="48964"/>
                    <a:pt x="28588" y="48956"/>
                    <a:pt x="28580" y="48945"/>
                  </a:cubicBezTo>
                  <a:cubicBezTo>
                    <a:pt x="28456" y="48975"/>
                    <a:pt x="28332" y="49001"/>
                    <a:pt x="28209" y="49028"/>
                  </a:cubicBezTo>
                  <a:cubicBezTo>
                    <a:pt x="27976" y="49080"/>
                    <a:pt x="27740" y="49129"/>
                    <a:pt x="27500" y="49178"/>
                  </a:cubicBezTo>
                  <a:cubicBezTo>
                    <a:pt x="27691" y="49362"/>
                    <a:pt x="27893" y="49542"/>
                    <a:pt x="28104" y="49722"/>
                  </a:cubicBezTo>
                  <a:cubicBezTo>
                    <a:pt x="28456" y="49669"/>
                    <a:pt x="28805" y="49613"/>
                    <a:pt x="29150" y="49553"/>
                  </a:cubicBezTo>
                  <a:close/>
                  <a:moveTo>
                    <a:pt x="29912" y="50258"/>
                  </a:moveTo>
                  <a:cubicBezTo>
                    <a:pt x="29702" y="50078"/>
                    <a:pt x="29503" y="49891"/>
                    <a:pt x="29308" y="49707"/>
                  </a:cubicBezTo>
                  <a:cubicBezTo>
                    <a:pt x="28974" y="49767"/>
                    <a:pt x="28633" y="49823"/>
                    <a:pt x="28287" y="49876"/>
                  </a:cubicBezTo>
                  <a:cubicBezTo>
                    <a:pt x="28490" y="50045"/>
                    <a:pt x="28700" y="50210"/>
                    <a:pt x="28918" y="50371"/>
                  </a:cubicBezTo>
                  <a:cubicBezTo>
                    <a:pt x="29252" y="50337"/>
                    <a:pt x="29586" y="50300"/>
                    <a:pt x="29912" y="50258"/>
                  </a:cubicBezTo>
                  <a:moveTo>
                    <a:pt x="30092" y="50412"/>
                  </a:moveTo>
                  <a:cubicBezTo>
                    <a:pt x="29777" y="50453"/>
                    <a:pt x="29454" y="50491"/>
                    <a:pt x="29132" y="50525"/>
                  </a:cubicBezTo>
                  <a:cubicBezTo>
                    <a:pt x="29338" y="50675"/>
                    <a:pt x="29548" y="50821"/>
                    <a:pt x="29762" y="50968"/>
                  </a:cubicBezTo>
                  <a:cubicBezTo>
                    <a:pt x="30077" y="50949"/>
                    <a:pt x="30392" y="50930"/>
                    <a:pt x="30700" y="50904"/>
                  </a:cubicBezTo>
                  <a:cubicBezTo>
                    <a:pt x="30494" y="50742"/>
                    <a:pt x="30291" y="50581"/>
                    <a:pt x="30092" y="50412"/>
                  </a:cubicBezTo>
                  <a:close/>
                  <a:moveTo>
                    <a:pt x="31886" y="50791"/>
                  </a:moveTo>
                  <a:cubicBezTo>
                    <a:pt x="31679" y="50611"/>
                    <a:pt x="31477" y="50423"/>
                    <a:pt x="31282" y="50236"/>
                  </a:cubicBezTo>
                  <a:cubicBezTo>
                    <a:pt x="30959" y="50292"/>
                    <a:pt x="30629" y="50341"/>
                    <a:pt x="30299" y="50386"/>
                  </a:cubicBezTo>
                  <a:cubicBezTo>
                    <a:pt x="30501" y="50555"/>
                    <a:pt x="30711" y="50720"/>
                    <a:pt x="30925" y="50885"/>
                  </a:cubicBezTo>
                  <a:cubicBezTo>
                    <a:pt x="31248" y="50859"/>
                    <a:pt x="31570" y="50829"/>
                    <a:pt x="31886" y="50791"/>
                  </a:cubicBezTo>
                  <a:moveTo>
                    <a:pt x="32066" y="50949"/>
                  </a:moveTo>
                  <a:cubicBezTo>
                    <a:pt x="31758" y="50983"/>
                    <a:pt x="31450" y="51016"/>
                    <a:pt x="31135" y="51043"/>
                  </a:cubicBezTo>
                  <a:cubicBezTo>
                    <a:pt x="31342" y="51193"/>
                    <a:pt x="31552" y="51343"/>
                    <a:pt x="31766" y="51493"/>
                  </a:cubicBezTo>
                  <a:cubicBezTo>
                    <a:pt x="32073" y="51482"/>
                    <a:pt x="32373" y="51467"/>
                    <a:pt x="32674" y="51448"/>
                  </a:cubicBezTo>
                  <a:cubicBezTo>
                    <a:pt x="32467" y="51283"/>
                    <a:pt x="32261" y="51118"/>
                    <a:pt x="32066" y="50949"/>
                  </a:cubicBezTo>
                  <a:close/>
                  <a:moveTo>
                    <a:pt x="33825" y="51358"/>
                  </a:moveTo>
                  <a:cubicBezTo>
                    <a:pt x="33615" y="51174"/>
                    <a:pt x="33413" y="50983"/>
                    <a:pt x="33218" y="50795"/>
                  </a:cubicBezTo>
                  <a:cubicBezTo>
                    <a:pt x="32906" y="50840"/>
                    <a:pt x="32587" y="50885"/>
                    <a:pt x="32268" y="50922"/>
                  </a:cubicBezTo>
                  <a:cubicBezTo>
                    <a:pt x="32471" y="51095"/>
                    <a:pt x="32681" y="51264"/>
                    <a:pt x="32899" y="51433"/>
                  </a:cubicBezTo>
                  <a:cubicBezTo>
                    <a:pt x="33210" y="51414"/>
                    <a:pt x="33522" y="51388"/>
                    <a:pt x="33825" y="51358"/>
                  </a:cubicBezTo>
                  <a:moveTo>
                    <a:pt x="34002" y="51515"/>
                  </a:moveTo>
                  <a:cubicBezTo>
                    <a:pt x="33705" y="51545"/>
                    <a:pt x="33409" y="51568"/>
                    <a:pt x="33105" y="51590"/>
                  </a:cubicBezTo>
                  <a:cubicBezTo>
                    <a:pt x="33311" y="51748"/>
                    <a:pt x="33525" y="51902"/>
                    <a:pt x="33739" y="52052"/>
                  </a:cubicBezTo>
                  <a:cubicBezTo>
                    <a:pt x="34036" y="52048"/>
                    <a:pt x="34328" y="52041"/>
                    <a:pt x="34617" y="52026"/>
                  </a:cubicBezTo>
                  <a:cubicBezTo>
                    <a:pt x="34407" y="51857"/>
                    <a:pt x="34201" y="51688"/>
                    <a:pt x="34002" y="51515"/>
                  </a:cubicBezTo>
                  <a:moveTo>
                    <a:pt x="35735" y="51962"/>
                  </a:moveTo>
                  <a:cubicBezTo>
                    <a:pt x="35525" y="51770"/>
                    <a:pt x="35322" y="51579"/>
                    <a:pt x="35124" y="51384"/>
                  </a:cubicBezTo>
                  <a:cubicBezTo>
                    <a:pt x="34820" y="51425"/>
                    <a:pt x="34516" y="51463"/>
                    <a:pt x="34204" y="51493"/>
                  </a:cubicBezTo>
                  <a:cubicBezTo>
                    <a:pt x="34411" y="51669"/>
                    <a:pt x="34621" y="51845"/>
                    <a:pt x="34838" y="52018"/>
                  </a:cubicBezTo>
                  <a:cubicBezTo>
                    <a:pt x="35142" y="52003"/>
                    <a:pt x="35443" y="51984"/>
                    <a:pt x="35735" y="51962"/>
                  </a:cubicBezTo>
                  <a:close/>
                  <a:moveTo>
                    <a:pt x="35912" y="52119"/>
                  </a:moveTo>
                  <a:cubicBezTo>
                    <a:pt x="35626" y="52142"/>
                    <a:pt x="35337" y="52161"/>
                    <a:pt x="35045" y="52176"/>
                  </a:cubicBezTo>
                  <a:cubicBezTo>
                    <a:pt x="35251" y="52337"/>
                    <a:pt x="35461" y="52495"/>
                    <a:pt x="35679" y="52652"/>
                  </a:cubicBezTo>
                  <a:lnTo>
                    <a:pt x="35750" y="52652"/>
                  </a:lnTo>
                  <a:lnTo>
                    <a:pt x="35750" y="52652"/>
                  </a:lnTo>
                  <a:cubicBezTo>
                    <a:pt x="36013" y="52652"/>
                    <a:pt x="36272" y="52648"/>
                    <a:pt x="36527" y="52641"/>
                  </a:cubicBezTo>
                  <a:cubicBezTo>
                    <a:pt x="36317" y="52468"/>
                    <a:pt x="36110" y="52296"/>
                    <a:pt x="35912" y="52119"/>
                  </a:cubicBezTo>
                  <a:close/>
                  <a:moveTo>
                    <a:pt x="37619" y="52600"/>
                  </a:moveTo>
                  <a:cubicBezTo>
                    <a:pt x="37405" y="52405"/>
                    <a:pt x="37198" y="52209"/>
                    <a:pt x="37000" y="52011"/>
                  </a:cubicBezTo>
                  <a:cubicBezTo>
                    <a:pt x="36707" y="52044"/>
                    <a:pt x="36411" y="52074"/>
                    <a:pt x="36110" y="52101"/>
                  </a:cubicBezTo>
                  <a:cubicBezTo>
                    <a:pt x="36317" y="52281"/>
                    <a:pt x="36531" y="52461"/>
                    <a:pt x="36748" y="52637"/>
                  </a:cubicBezTo>
                  <a:cubicBezTo>
                    <a:pt x="37041" y="52630"/>
                    <a:pt x="37330" y="52615"/>
                    <a:pt x="37619" y="52600"/>
                  </a:cubicBezTo>
                  <a:moveTo>
                    <a:pt x="37791" y="52757"/>
                  </a:moveTo>
                  <a:cubicBezTo>
                    <a:pt x="37514" y="52776"/>
                    <a:pt x="37232" y="52787"/>
                    <a:pt x="36951" y="52798"/>
                  </a:cubicBezTo>
                  <a:cubicBezTo>
                    <a:pt x="37157" y="52960"/>
                    <a:pt x="37367" y="53125"/>
                    <a:pt x="37585" y="53283"/>
                  </a:cubicBezTo>
                  <a:cubicBezTo>
                    <a:pt x="37848" y="53290"/>
                    <a:pt x="38110" y="53294"/>
                    <a:pt x="38373" y="53294"/>
                  </a:cubicBezTo>
                  <a:lnTo>
                    <a:pt x="38377" y="53294"/>
                  </a:lnTo>
                  <a:lnTo>
                    <a:pt x="38407" y="53294"/>
                  </a:lnTo>
                  <a:cubicBezTo>
                    <a:pt x="38197" y="53117"/>
                    <a:pt x="37990" y="52937"/>
                    <a:pt x="37791" y="52757"/>
                  </a:cubicBezTo>
                  <a:moveTo>
                    <a:pt x="39468" y="53275"/>
                  </a:moveTo>
                  <a:cubicBezTo>
                    <a:pt x="39258" y="53076"/>
                    <a:pt x="39052" y="52877"/>
                    <a:pt x="38849" y="52675"/>
                  </a:cubicBezTo>
                  <a:cubicBezTo>
                    <a:pt x="38568" y="52701"/>
                    <a:pt x="38279" y="52727"/>
                    <a:pt x="37990" y="52746"/>
                  </a:cubicBezTo>
                  <a:cubicBezTo>
                    <a:pt x="38197" y="52930"/>
                    <a:pt x="38407" y="53110"/>
                    <a:pt x="38624" y="53290"/>
                  </a:cubicBezTo>
                  <a:cubicBezTo>
                    <a:pt x="38909" y="53290"/>
                    <a:pt x="39191" y="53283"/>
                    <a:pt x="39468" y="53275"/>
                  </a:cubicBezTo>
                  <a:close/>
                  <a:moveTo>
                    <a:pt x="39641" y="53433"/>
                  </a:moveTo>
                  <a:cubicBezTo>
                    <a:pt x="39371" y="53444"/>
                    <a:pt x="39097" y="53451"/>
                    <a:pt x="38823" y="53455"/>
                  </a:cubicBezTo>
                  <a:cubicBezTo>
                    <a:pt x="39029" y="53620"/>
                    <a:pt x="39240" y="53785"/>
                    <a:pt x="39453" y="53947"/>
                  </a:cubicBezTo>
                  <a:cubicBezTo>
                    <a:pt x="39720" y="53962"/>
                    <a:pt x="39986" y="53969"/>
                    <a:pt x="40253" y="53977"/>
                  </a:cubicBezTo>
                  <a:cubicBezTo>
                    <a:pt x="40043" y="53797"/>
                    <a:pt x="39840" y="53616"/>
                    <a:pt x="39641" y="53433"/>
                  </a:cubicBezTo>
                  <a:moveTo>
                    <a:pt x="40677" y="53373"/>
                  </a:moveTo>
                  <a:cubicBezTo>
                    <a:pt x="40399" y="53395"/>
                    <a:pt x="40121" y="53410"/>
                    <a:pt x="39836" y="53425"/>
                  </a:cubicBezTo>
                  <a:cubicBezTo>
                    <a:pt x="40043" y="53609"/>
                    <a:pt x="40256" y="53797"/>
                    <a:pt x="40470" y="53980"/>
                  </a:cubicBezTo>
                  <a:cubicBezTo>
                    <a:pt x="40624" y="53980"/>
                    <a:pt x="40778" y="53980"/>
                    <a:pt x="40928" y="53980"/>
                  </a:cubicBezTo>
                  <a:lnTo>
                    <a:pt x="40932" y="53980"/>
                  </a:lnTo>
                  <a:cubicBezTo>
                    <a:pt x="41052" y="53980"/>
                    <a:pt x="41172" y="53980"/>
                    <a:pt x="41292" y="53980"/>
                  </a:cubicBezTo>
                  <a:cubicBezTo>
                    <a:pt x="41082" y="53782"/>
                    <a:pt x="40875" y="53575"/>
                    <a:pt x="40677" y="53373"/>
                  </a:cubicBezTo>
                  <a:moveTo>
                    <a:pt x="42328" y="53950"/>
                  </a:moveTo>
                  <a:cubicBezTo>
                    <a:pt x="42114" y="53725"/>
                    <a:pt x="41907" y="53500"/>
                    <a:pt x="41708" y="53271"/>
                  </a:cubicBezTo>
                  <a:cubicBezTo>
                    <a:pt x="41427" y="53305"/>
                    <a:pt x="41142" y="53335"/>
                    <a:pt x="40853" y="53358"/>
                  </a:cubicBezTo>
                  <a:cubicBezTo>
                    <a:pt x="41059" y="53568"/>
                    <a:pt x="41269" y="53774"/>
                    <a:pt x="41487" y="53977"/>
                  </a:cubicBezTo>
                  <a:cubicBezTo>
                    <a:pt x="41768" y="53973"/>
                    <a:pt x="42050" y="53962"/>
                    <a:pt x="42328" y="53950"/>
                  </a:cubicBezTo>
                  <a:moveTo>
                    <a:pt x="42474" y="54104"/>
                  </a:moveTo>
                  <a:cubicBezTo>
                    <a:pt x="42204" y="54119"/>
                    <a:pt x="41934" y="54130"/>
                    <a:pt x="41656" y="54134"/>
                  </a:cubicBezTo>
                  <a:cubicBezTo>
                    <a:pt x="41840" y="54303"/>
                    <a:pt x="42027" y="54472"/>
                    <a:pt x="42215" y="54637"/>
                  </a:cubicBezTo>
                  <a:cubicBezTo>
                    <a:pt x="42237" y="54656"/>
                    <a:pt x="42264" y="54678"/>
                    <a:pt x="42286" y="54697"/>
                  </a:cubicBezTo>
                  <a:cubicBezTo>
                    <a:pt x="42556" y="54708"/>
                    <a:pt x="42823" y="54712"/>
                    <a:pt x="43085" y="54716"/>
                  </a:cubicBezTo>
                  <a:cubicBezTo>
                    <a:pt x="42879" y="54513"/>
                    <a:pt x="42673" y="54311"/>
                    <a:pt x="42474" y="54104"/>
                  </a:cubicBezTo>
                  <a:moveTo>
                    <a:pt x="44102" y="54712"/>
                  </a:moveTo>
                  <a:cubicBezTo>
                    <a:pt x="43892" y="54487"/>
                    <a:pt x="43686" y="54258"/>
                    <a:pt x="43487" y="54029"/>
                  </a:cubicBezTo>
                  <a:cubicBezTo>
                    <a:pt x="43213" y="54055"/>
                    <a:pt x="42935" y="54078"/>
                    <a:pt x="42650" y="54093"/>
                  </a:cubicBezTo>
                  <a:cubicBezTo>
                    <a:pt x="42857" y="54303"/>
                    <a:pt x="43067" y="54513"/>
                    <a:pt x="43284" y="54720"/>
                  </a:cubicBezTo>
                  <a:cubicBezTo>
                    <a:pt x="43329" y="54720"/>
                    <a:pt x="43374" y="54720"/>
                    <a:pt x="43416" y="54720"/>
                  </a:cubicBezTo>
                  <a:lnTo>
                    <a:pt x="43419" y="54720"/>
                  </a:lnTo>
                  <a:cubicBezTo>
                    <a:pt x="43648" y="54720"/>
                    <a:pt x="43877" y="54716"/>
                    <a:pt x="44102" y="54712"/>
                  </a:cubicBezTo>
                  <a:moveTo>
                    <a:pt x="44849" y="55474"/>
                  </a:moveTo>
                  <a:cubicBezTo>
                    <a:pt x="44646" y="55275"/>
                    <a:pt x="44444" y="55072"/>
                    <a:pt x="44249" y="54866"/>
                  </a:cubicBezTo>
                  <a:cubicBezTo>
                    <a:pt x="43986" y="54873"/>
                    <a:pt x="43720" y="54877"/>
                    <a:pt x="43453" y="54877"/>
                  </a:cubicBezTo>
                  <a:cubicBezTo>
                    <a:pt x="43494" y="54918"/>
                    <a:pt x="43536" y="54956"/>
                    <a:pt x="43581" y="54997"/>
                  </a:cubicBezTo>
                  <a:cubicBezTo>
                    <a:pt x="43742" y="55147"/>
                    <a:pt x="43907" y="55297"/>
                    <a:pt x="44076" y="55444"/>
                  </a:cubicBezTo>
                  <a:cubicBezTo>
                    <a:pt x="44339" y="55459"/>
                    <a:pt x="44597" y="55474"/>
                    <a:pt x="44856" y="55481"/>
                  </a:cubicBezTo>
                  <a:cubicBezTo>
                    <a:pt x="44856" y="55477"/>
                    <a:pt x="44853" y="55477"/>
                    <a:pt x="44849" y="55474"/>
                  </a:cubicBezTo>
                  <a:close/>
                  <a:moveTo>
                    <a:pt x="45847" y="55500"/>
                  </a:moveTo>
                  <a:lnTo>
                    <a:pt x="45847" y="55500"/>
                  </a:lnTo>
                  <a:lnTo>
                    <a:pt x="45858" y="55500"/>
                  </a:lnTo>
                  <a:cubicBezTo>
                    <a:pt x="45648" y="55275"/>
                    <a:pt x="45445" y="55046"/>
                    <a:pt x="45247" y="54817"/>
                  </a:cubicBezTo>
                  <a:cubicBezTo>
                    <a:pt x="44976" y="54836"/>
                    <a:pt x="44703" y="54851"/>
                    <a:pt x="44429" y="54858"/>
                  </a:cubicBezTo>
                  <a:cubicBezTo>
                    <a:pt x="44594" y="55035"/>
                    <a:pt x="44766" y="55207"/>
                    <a:pt x="44943" y="55380"/>
                  </a:cubicBezTo>
                  <a:cubicBezTo>
                    <a:pt x="44980" y="55417"/>
                    <a:pt x="45018" y="55451"/>
                    <a:pt x="45051" y="55489"/>
                  </a:cubicBezTo>
                  <a:cubicBezTo>
                    <a:pt x="45322" y="55496"/>
                    <a:pt x="45584" y="55500"/>
                    <a:pt x="45847" y="55500"/>
                  </a:cubicBezTo>
                  <a:moveTo>
                    <a:pt x="46215" y="55875"/>
                  </a:moveTo>
                  <a:cubicBezTo>
                    <a:pt x="46143" y="55804"/>
                    <a:pt x="46072" y="55729"/>
                    <a:pt x="46004" y="55658"/>
                  </a:cubicBezTo>
                  <a:cubicBezTo>
                    <a:pt x="45952" y="55658"/>
                    <a:pt x="45899" y="55658"/>
                    <a:pt x="45847" y="55658"/>
                  </a:cubicBezTo>
                  <a:cubicBezTo>
                    <a:pt x="45641" y="55658"/>
                    <a:pt x="45430" y="55654"/>
                    <a:pt x="45220" y="55650"/>
                  </a:cubicBezTo>
                  <a:cubicBezTo>
                    <a:pt x="45423" y="55841"/>
                    <a:pt x="45629" y="56033"/>
                    <a:pt x="45836" y="56220"/>
                  </a:cubicBezTo>
                  <a:cubicBezTo>
                    <a:pt x="46095" y="56239"/>
                    <a:pt x="46350" y="56258"/>
                    <a:pt x="46605" y="56273"/>
                  </a:cubicBezTo>
                  <a:cubicBezTo>
                    <a:pt x="46473" y="56142"/>
                    <a:pt x="46342" y="56010"/>
                    <a:pt x="46215" y="55875"/>
                  </a:cubicBezTo>
                  <a:moveTo>
                    <a:pt x="47592" y="56314"/>
                  </a:moveTo>
                  <a:cubicBezTo>
                    <a:pt x="47588" y="56310"/>
                    <a:pt x="47584" y="56303"/>
                    <a:pt x="47577" y="56299"/>
                  </a:cubicBezTo>
                  <a:cubicBezTo>
                    <a:pt x="47378" y="56078"/>
                    <a:pt x="47179" y="55856"/>
                    <a:pt x="46988" y="55631"/>
                  </a:cubicBezTo>
                  <a:cubicBezTo>
                    <a:pt x="46834" y="55639"/>
                    <a:pt x="46676" y="55643"/>
                    <a:pt x="46519" y="55646"/>
                  </a:cubicBezTo>
                  <a:cubicBezTo>
                    <a:pt x="46406" y="55650"/>
                    <a:pt x="46293" y="55654"/>
                    <a:pt x="46181" y="55654"/>
                  </a:cubicBezTo>
                  <a:cubicBezTo>
                    <a:pt x="46222" y="55699"/>
                    <a:pt x="46263" y="55740"/>
                    <a:pt x="46308" y="55785"/>
                  </a:cubicBezTo>
                  <a:cubicBezTo>
                    <a:pt x="46470" y="55954"/>
                    <a:pt x="46635" y="56119"/>
                    <a:pt x="46800" y="56284"/>
                  </a:cubicBezTo>
                  <a:cubicBezTo>
                    <a:pt x="47066" y="56299"/>
                    <a:pt x="47333" y="56307"/>
                    <a:pt x="47592" y="56314"/>
                  </a:cubicBezTo>
                  <a:close/>
                  <a:moveTo>
                    <a:pt x="47738" y="56472"/>
                  </a:moveTo>
                  <a:cubicBezTo>
                    <a:pt x="47708" y="56472"/>
                    <a:pt x="47682" y="56472"/>
                    <a:pt x="47652" y="56472"/>
                  </a:cubicBezTo>
                  <a:cubicBezTo>
                    <a:pt x="47426" y="56464"/>
                    <a:pt x="47198" y="56457"/>
                    <a:pt x="46969" y="56445"/>
                  </a:cubicBezTo>
                  <a:cubicBezTo>
                    <a:pt x="47164" y="56637"/>
                    <a:pt x="47366" y="56828"/>
                    <a:pt x="47573" y="57016"/>
                  </a:cubicBezTo>
                  <a:cubicBezTo>
                    <a:pt x="47828" y="57042"/>
                    <a:pt x="48079" y="57065"/>
                    <a:pt x="48331" y="57087"/>
                  </a:cubicBezTo>
                  <a:cubicBezTo>
                    <a:pt x="48128" y="56884"/>
                    <a:pt x="47933" y="56678"/>
                    <a:pt x="47738" y="56472"/>
                  </a:cubicBezTo>
                  <a:moveTo>
                    <a:pt x="48803" y="57121"/>
                  </a:moveTo>
                  <a:cubicBezTo>
                    <a:pt x="48972" y="57132"/>
                    <a:pt x="49141" y="57143"/>
                    <a:pt x="49306" y="57151"/>
                  </a:cubicBezTo>
                  <a:cubicBezTo>
                    <a:pt x="49104" y="56926"/>
                    <a:pt x="48905" y="56701"/>
                    <a:pt x="48710" y="56475"/>
                  </a:cubicBezTo>
                  <a:cubicBezTo>
                    <a:pt x="48575" y="56475"/>
                    <a:pt x="48436" y="56475"/>
                    <a:pt x="48297" y="56475"/>
                  </a:cubicBezTo>
                  <a:lnTo>
                    <a:pt x="48293" y="56475"/>
                  </a:lnTo>
                  <a:cubicBezTo>
                    <a:pt x="48169" y="56475"/>
                    <a:pt x="48042" y="56475"/>
                    <a:pt x="47914" y="56475"/>
                  </a:cubicBezTo>
                  <a:cubicBezTo>
                    <a:pt x="48113" y="56686"/>
                    <a:pt x="48316" y="56896"/>
                    <a:pt x="48526" y="57102"/>
                  </a:cubicBezTo>
                  <a:cubicBezTo>
                    <a:pt x="48620" y="57110"/>
                    <a:pt x="48710" y="57113"/>
                    <a:pt x="48803" y="57121"/>
                  </a:cubicBezTo>
                  <a:moveTo>
                    <a:pt x="49453" y="57308"/>
                  </a:moveTo>
                  <a:cubicBezTo>
                    <a:pt x="49235" y="57301"/>
                    <a:pt x="49014" y="57286"/>
                    <a:pt x="48792" y="57271"/>
                  </a:cubicBezTo>
                  <a:cubicBezTo>
                    <a:pt x="48758" y="57271"/>
                    <a:pt x="48725" y="57267"/>
                    <a:pt x="48691" y="57267"/>
                  </a:cubicBezTo>
                  <a:cubicBezTo>
                    <a:pt x="48886" y="57455"/>
                    <a:pt x="49085" y="57646"/>
                    <a:pt x="49287" y="57834"/>
                  </a:cubicBezTo>
                  <a:cubicBezTo>
                    <a:pt x="49513" y="57860"/>
                    <a:pt x="49734" y="57886"/>
                    <a:pt x="49959" y="57912"/>
                  </a:cubicBezTo>
                  <a:cubicBezTo>
                    <a:pt x="49985" y="57912"/>
                    <a:pt x="50008" y="57916"/>
                    <a:pt x="50034" y="57920"/>
                  </a:cubicBezTo>
                  <a:cubicBezTo>
                    <a:pt x="49835" y="57717"/>
                    <a:pt x="49644" y="57515"/>
                    <a:pt x="49453" y="57308"/>
                  </a:cubicBezTo>
                  <a:close/>
                  <a:moveTo>
                    <a:pt x="51002" y="58006"/>
                  </a:moveTo>
                  <a:cubicBezTo>
                    <a:pt x="50800" y="57785"/>
                    <a:pt x="50604" y="57560"/>
                    <a:pt x="50413" y="57335"/>
                  </a:cubicBezTo>
                  <a:cubicBezTo>
                    <a:pt x="50154" y="57335"/>
                    <a:pt x="49895" y="57327"/>
                    <a:pt x="49629" y="57316"/>
                  </a:cubicBezTo>
                  <a:cubicBezTo>
                    <a:pt x="49824" y="57526"/>
                    <a:pt x="50027" y="57732"/>
                    <a:pt x="50229" y="57939"/>
                  </a:cubicBezTo>
                  <a:cubicBezTo>
                    <a:pt x="50488" y="57965"/>
                    <a:pt x="50747" y="57988"/>
                    <a:pt x="51002" y="58006"/>
                  </a:cubicBezTo>
                  <a:moveTo>
                    <a:pt x="51148" y="58168"/>
                  </a:moveTo>
                  <a:cubicBezTo>
                    <a:pt x="50901" y="58149"/>
                    <a:pt x="50649" y="58130"/>
                    <a:pt x="50398" y="58104"/>
                  </a:cubicBezTo>
                  <a:cubicBezTo>
                    <a:pt x="50589" y="58295"/>
                    <a:pt x="50785" y="58483"/>
                    <a:pt x="50983" y="58670"/>
                  </a:cubicBezTo>
                  <a:cubicBezTo>
                    <a:pt x="51028" y="58678"/>
                    <a:pt x="51077" y="58685"/>
                    <a:pt x="51122" y="58689"/>
                  </a:cubicBezTo>
                  <a:cubicBezTo>
                    <a:pt x="51325" y="58719"/>
                    <a:pt x="51524" y="58749"/>
                    <a:pt x="51723" y="58772"/>
                  </a:cubicBezTo>
                  <a:cubicBezTo>
                    <a:pt x="51527" y="58573"/>
                    <a:pt x="51336" y="58370"/>
                    <a:pt x="51148" y="58168"/>
                  </a:cubicBezTo>
                  <a:moveTo>
                    <a:pt x="52683" y="58880"/>
                  </a:moveTo>
                  <a:cubicBezTo>
                    <a:pt x="52484" y="58659"/>
                    <a:pt x="52293" y="58438"/>
                    <a:pt x="52105" y="58216"/>
                  </a:cubicBezTo>
                  <a:cubicBezTo>
                    <a:pt x="51846" y="58209"/>
                    <a:pt x="51587" y="58194"/>
                    <a:pt x="51325" y="58179"/>
                  </a:cubicBezTo>
                  <a:cubicBezTo>
                    <a:pt x="51520" y="58385"/>
                    <a:pt x="51715" y="58592"/>
                    <a:pt x="51918" y="58798"/>
                  </a:cubicBezTo>
                  <a:cubicBezTo>
                    <a:pt x="52177" y="58828"/>
                    <a:pt x="52432" y="58854"/>
                    <a:pt x="52683" y="58880"/>
                  </a:cubicBezTo>
                  <a:close/>
                  <a:moveTo>
                    <a:pt x="52829" y="59042"/>
                  </a:moveTo>
                  <a:cubicBezTo>
                    <a:pt x="52582" y="59019"/>
                    <a:pt x="52334" y="58993"/>
                    <a:pt x="52087" y="58963"/>
                  </a:cubicBezTo>
                  <a:cubicBezTo>
                    <a:pt x="52274" y="59154"/>
                    <a:pt x="52469" y="59342"/>
                    <a:pt x="52664" y="59530"/>
                  </a:cubicBezTo>
                  <a:cubicBezTo>
                    <a:pt x="52908" y="59571"/>
                    <a:pt x="53156" y="59608"/>
                    <a:pt x="53396" y="59646"/>
                  </a:cubicBezTo>
                  <a:cubicBezTo>
                    <a:pt x="53205" y="59447"/>
                    <a:pt x="53017" y="59244"/>
                    <a:pt x="52829" y="59042"/>
                  </a:cubicBezTo>
                  <a:close/>
                  <a:moveTo>
                    <a:pt x="54353" y="59770"/>
                  </a:moveTo>
                  <a:cubicBezTo>
                    <a:pt x="54158" y="59552"/>
                    <a:pt x="53966" y="59334"/>
                    <a:pt x="53779" y="59113"/>
                  </a:cubicBezTo>
                  <a:cubicBezTo>
                    <a:pt x="53524" y="59098"/>
                    <a:pt x="53265" y="59079"/>
                    <a:pt x="53006" y="59057"/>
                  </a:cubicBezTo>
                  <a:cubicBezTo>
                    <a:pt x="53197" y="59263"/>
                    <a:pt x="53392" y="59470"/>
                    <a:pt x="53591" y="59672"/>
                  </a:cubicBezTo>
                  <a:cubicBezTo>
                    <a:pt x="53846" y="59710"/>
                    <a:pt x="54098" y="59743"/>
                    <a:pt x="54353" y="59770"/>
                  </a:cubicBezTo>
                  <a:close/>
                  <a:moveTo>
                    <a:pt x="54499" y="59935"/>
                  </a:moveTo>
                  <a:cubicBezTo>
                    <a:pt x="54251" y="59905"/>
                    <a:pt x="54008" y="59875"/>
                    <a:pt x="53760" y="59841"/>
                  </a:cubicBezTo>
                  <a:cubicBezTo>
                    <a:pt x="53948" y="60032"/>
                    <a:pt x="54135" y="60216"/>
                    <a:pt x="54330" y="60404"/>
                  </a:cubicBezTo>
                  <a:cubicBezTo>
                    <a:pt x="54574" y="60449"/>
                    <a:pt x="54818" y="60494"/>
                    <a:pt x="55058" y="60531"/>
                  </a:cubicBezTo>
                  <a:cubicBezTo>
                    <a:pt x="54867" y="60336"/>
                    <a:pt x="54679" y="60134"/>
                    <a:pt x="54499" y="59935"/>
                  </a:cubicBezTo>
                  <a:moveTo>
                    <a:pt x="56007" y="60678"/>
                  </a:moveTo>
                  <a:cubicBezTo>
                    <a:pt x="55812" y="60460"/>
                    <a:pt x="55625" y="60242"/>
                    <a:pt x="55441" y="60025"/>
                  </a:cubicBezTo>
                  <a:cubicBezTo>
                    <a:pt x="55186" y="60006"/>
                    <a:pt x="54931" y="59980"/>
                    <a:pt x="54675" y="59954"/>
                  </a:cubicBezTo>
                  <a:cubicBezTo>
                    <a:pt x="54863" y="60160"/>
                    <a:pt x="55054" y="60363"/>
                    <a:pt x="55253" y="60565"/>
                  </a:cubicBezTo>
                  <a:cubicBezTo>
                    <a:pt x="55505" y="60606"/>
                    <a:pt x="55756" y="60644"/>
                    <a:pt x="56007" y="60678"/>
                  </a:cubicBezTo>
                  <a:moveTo>
                    <a:pt x="56154" y="60839"/>
                  </a:moveTo>
                  <a:cubicBezTo>
                    <a:pt x="55910" y="60809"/>
                    <a:pt x="55666" y="60771"/>
                    <a:pt x="55418" y="60734"/>
                  </a:cubicBezTo>
                  <a:cubicBezTo>
                    <a:pt x="55606" y="60922"/>
                    <a:pt x="55793" y="61109"/>
                    <a:pt x="55985" y="61293"/>
                  </a:cubicBezTo>
                  <a:cubicBezTo>
                    <a:pt x="56229" y="61346"/>
                    <a:pt x="56469" y="61391"/>
                    <a:pt x="56709" y="61436"/>
                  </a:cubicBezTo>
                  <a:cubicBezTo>
                    <a:pt x="56521" y="61240"/>
                    <a:pt x="56334" y="61042"/>
                    <a:pt x="56154" y="60839"/>
                  </a:cubicBezTo>
                  <a:close/>
                  <a:moveTo>
                    <a:pt x="57651" y="61597"/>
                  </a:moveTo>
                  <a:cubicBezTo>
                    <a:pt x="57459" y="61383"/>
                    <a:pt x="57272" y="61165"/>
                    <a:pt x="57092" y="60952"/>
                  </a:cubicBezTo>
                  <a:cubicBezTo>
                    <a:pt x="56837" y="60925"/>
                    <a:pt x="56585" y="60895"/>
                    <a:pt x="56330" y="60862"/>
                  </a:cubicBezTo>
                  <a:cubicBezTo>
                    <a:pt x="56518" y="61068"/>
                    <a:pt x="56709" y="61270"/>
                    <a:pt x="56904" y="61469"/>
                  </a:cubicBezTo>
                  <a:cubicBezTo>
                    <a:pt x="57152" y="61514"/>
                    <a:pt x="57403" y="61559"/>
                    <a:pt x="57651" y="61597"/>
                  </a:cubicBezTo>
                  <a:moveTo>
                    <a:pt x="57801" y="61762"/>
                  </a:moveTo>
                  <a:cubicBezTo>
                    <a:pt x="57557" y="61724"/>
                    <a:pt x="57313" y="61683"/>
                    <a:pt x="57069" y="61642"/>
                  </a:cubicBezTo>
                  <a:cubicBezTo>
                    <a:pt x="57253" y="61830"/>
                    <a:pt x="57441" y="62017"/>
                    <a:pt x="57632" y="62197"/>
                  </a:cubicBezTo>
                  <a:cubicBezTo>
                    <a:pt x="57872" y="62254"/>
                    <a:pt x="58112" y="62302"/>
                    <a:pt x="58349" y="62351"/>
                  </a:cubicBezTo>
                  <a:cubicBezTo>
                    <a:pt x="58165" y="62156"/>
                    <a:pt x="57981" y="61961"/>
                    <a:pt x="57801" y="61762"/>
                  </a:cubicBezTo>
                  <a:close/>
                  <a:moveTo>
                    <a:pt x="59287" y="62527"/>
                  </a:moveTo>
                  <a:cubicBezTo>
                    <a:pt x="59099" y="62317"/>
                    <a:pt x="58911" y="62103"/>
                    <a:pt x="58731" y="61886"/>
                  </a:cubicBezTo>
                  <a:cubicBezTo>
                    <a:pt x="58480" y="61856"/>
                    <a:pt x="58229" y="61822"/>
                    <a:pt x="57973" y="61785"/>
                  </a:cubicBezTo>
                  <a:cubicBezTo>
                    <a:pt x="58161" y="61991"/>
                    <a:pt x="58349" y="62190"/>
                    <a:pt x="58544" y="62389"/>
                  </a:cubicBezTo>
                  <a:cubicBezTo>
                    <a:pt x="58791" y="62437"/>
                    <a:pt x="59039" y="62486"/>
                    <a:pt x="59287" y="62527"/>
                  </a:cubicBezTo>
                  <a:moveTo>
                    <a:pt x="59437" y="62693"/>
                  </a:moveTo>
                  <a:cubicBezTo>
                    <a:pt x="59193" y="62651"/>
                    <a:pt x="58953" y="62610"/>
                    <a:pt x="58709" y="62561"/>
                  </a:cubicBezTo>
                  <a:cubicBezTo>
                    <a:pt x="58893" y="62749"/>
                    <a:pt x="59080" y="62933"/>
                    <a:pt x="59268" y="63116"/>
                  </a:cubicBezTo>
                  <a:cubicBezTo>
                    <a:pt x="59504" y="63173"/>
                    <a:pt x="59744" y="63229"/>
                    <a:pt x="59981" y="63282"/>
                  </a:cubicBezTo>
                  <a:cubicBezTo>
                    <a:pt x="59797" y="63086"/>
                    <a:pt x="59613" y="62888"/>
                    <a:pt x="59437" y="62693"/>
                  </a:cubicBezTo>
                  <a:moveTo>
                    <a:pt x="60915" y="63469"/>
                  </a:moveTo>
                  <a:cubicBezTo>
                    <a:pt x="60727" y="63259"/>
                    <a:pt x="60544" y="63049"/>
                    <a:pt x="60363" y="62835"/>
                  </a:cubicBezTo>
                  <a:cubicBezTo>
                    <a:pt x="60112" y="62798"/>
                    <a:pt x="59861" y="62760"/>
                    <a:pt x="59609" y="62723"/>
                  </a:cubicBezTo>
                  <a:cubicBezTo>
                    <a:pt x="59793" y="62921"/>
                    <a:pt x="59981" y="63124"/>
                    <a:pt x="60172" y="63323"/>
                  </a:cubicBezTo>
                  <a:cubicBezTo>
                    <a:pt x="60420" y="63372"/>
                    <a:pt x="60667" y="63424"/>
                    <a:pt x="60915" y="63469"/>
                  </a:cubicBezTo>
                  <a:moveTo>
                    <a:pt x="61065" y="63634"/>
                  </a:moveTo>
                  <a:cubicBezTo>
                    <a:pt x="60821" y="63589"/>
                    <a:pt x="60581" y="63544"/>
                    <a:pt x="60341" y="63492"/>
                  </a:cubicBezTo>
                  <a:cubicBezTo>
                    <a:pt x="60521" y="63679"/>
                    <a:pt x="60709" y="63863"/>
                    <a:pt x="60896" y="64047"/>
                  </a:cubicBezTo>
                  <a:cubicBezTo>
                    <a:pt x="61133" y="64107"/>
                    <a:pt x="61369" y="64163"/>
                    <a:pt x="61609" y="64220"/>
                  </a:cubicBezTo>
                  <a:cubicBezTo>
                    <a:pt x="61422" y="64024"/>
                    <a:pt x="61241" y="63829"/>
                    <a:pt x="61065" y="63634"/>
                  </a:cubicBezTo>
                  <a:moveTo>
                    <a:pt x="62536" y="64422"/>
                  </a:moveTo>
                  <a:cubicBezTo>
                    <a:pt x="62348" y="64212"/>
                    <a:pt x="62164" y="64002"/>
                    <a:pt x="61988" y="63792"/>
                  </a:cubicBezTo>
                  <a:cubicBezTo>
                    <a:pt x="61737" y="63751"/>
                    <a:pt x="61489" y="63709"/>
                    <a:pt x="61238" y="63664"/>
                  </a:cubicBezTo>
                  <a:cubicBezTo>
                    <a:pt x="61422" y="63867"/>
                    <a:pt x="61609" y="64066"/>
                    <a:pt x="61797" y="64261"/>
                  </a:cubicBezTo>
                  <a:cubicBezTo>
                    <a:pt x="62044" y="64317"/>
                    <a:pt x="62292" y="64370"/>
                    <a:pt x="62536" y="64422"/>
                  </a:cubicBezTo>
                  <a:close/>
                  <a:moveTo>
                    <a:pt x="62686" y="64587"/>
                  </a:moveTo>
                  <a:cubicBezTo>
                    <a:pt x="62446" y="64538"/>
                    <a:pt x="62206" y="64486"/>
                    <a:pt x="61966" y="64433"/>
                  </a:cubicBezTo>
                  <a:cubicBezTo>
                    <a:pt x="62146" y="64621"/>
                    <a:pt x="62330" y="64801"/>
                    <a:pt x="62517" y="64985"/>
                  </a:cubicBezTo>
                  <a:cubicBezTo>
                    <a:pt x="62753" y="65049"/>
                    <a:pt x="62990" y="65109"/>
                    <a:pt x="63226" y="65165"/>
                  </a:cubicBezTo>
                  <a:cubicBezTo>
                    <a:pt x="63042" y="64974"/>
                    <a:pt x="62862" y="64782"/>
                    <a:pt x="62686" y="64587"/>
                  </a:cubicBezTo>
                  <a:moveTo>
                    <a:pt x="64153" y="65379"/>
                  </a:moveTo>
                  <a:cubicBezTo>
                    <a:pt x="63965" y="65173"/>
                    <a:pt x="63782" y="64966"/>
                    <a:pt x="63605" y="64756"/>
                  </a:cubicBezTo>
                  <a:cubicBezTo>
                    <a:pt x="63354" y="64711"/>
                    <a:pt x="63106" y="64666"/>
                    <a:pt x="62859" y="64621"/>
                  </a:cubicBezTo>
                  <a:cubicBezTo>
                    <a:pt x="63039" y="64820"/>
                    <a:pt x="63226" y="65015"/>
                    <a:pt x="63414" y="65214"/>
                  </a:cubicBezTo>
                  <a:cubicBezTo>
                    <a:pt x="63661" y="65270"/>
                    <a:pt x="63905" y="65326"/>
                    <a:pt x="64153" y="65379"/>
                  </a:cubicBezTo>
                  <a:close/>
                  <a:moveTo>
                    <a:pt x="64299" y="65544"/>
                  </a:moveTo>
                  <a:cubicBezTo>
                    <a:pt x="64063" y="65495"/>
                    <a:pt x="63823" y="65443"/>
                    <a:pt x="63583" y="65386"/>
                  </a:cubicBezTo>
                  <a:cubicBezTo>
                    <a:pt x="63763" y="65570"/>
                    <a:pt x="63947" y="65750"/>
                    <a:pt x="64130" y="65934"/>
                  </a:cubicBezTo>
                  <a:cubicBezTo>
                    <a:pt x="64367" y="65998"/>
                    <a:pt x="64603" y="66062"/>
                    <a:pt x="64840" y="66122"/>
                  </a:cubicBezTo>
                  <a:cubicBezTo>
                    <a:pt x="64656" y="65930"/>
                    <a:pt x="64476" y="65739"/>
                    <a:pt x="64299" y="65544"/>
                  </a:cubicBezTo>
                  <a:moveTo>
                    <a:pt x="65763" y="66347"/>
                  </a:moveTo>
                  <a:cubicBezTo>
                    <a:pt x="65575" y="66144"/>
                    <a:pt x="65395" y="65938"/>
                    <a:pt x="65215" y="65728"/>
                  </a:cubicBezTo>
                  <a:cubicBezTo>
                    <a:pt x="64967" y="65683"/>
                    <a:pt x="64720" y="65634"/>
                    <a:pt x="64472" y="65582"/>
                  </a:cubicBezTo>
                  <a:cubicBezTo>
                    <a:pt x="64656" y="65780"/>
                    <a:pt x="64840" y="65976"/>
                    <a:pt x="65027" y="66171"/>
                  </a:cubicBezTo>
                  <a:cubicBezTo>
                    <a:pt x="65271" y="66234"/>
                    <a:pt x="65515" y="66291"/>
                    <a:pt x="65763" y="66347"/>
                  </a:cubicBezTo>
                  <a:close/>
                  <a:moveTo>
                    <a:pt x="65909" y="66512"/>
                  </a:moveTo>
                  <a:cubicBezTo>
                    <a:pt x="65673" y="66460"/>
                    <a:pt x="65432" y="66403"/>
                    <a:pt x="65196" y="66343"/>
                  </a:cubicBezTo>
                  <a:cubicBezTo>
                    <a:pt x="65376" y="66527"/>
                    <a:pt x="65556" y="66707"/>
                    <a:pt x="65740" y="66891"/>
                  </a:cubicBezTo>
                  <a:cubicBezTo>
                    <a:pt x="65976" y="66959"/>
                    <a:pt x="66213" y="67022"/>
                    <a:pt x="66449" y="67086"/>
                  </a:cubicBezTo>
                  <a:cubicBezTo>
                    <a:pt x="66265" y="66898"/>
                    <a:pt x="66085" y="66707"/>
                    <a:pt x="65909" y="66512"/>
                  </a:cubicBezTo>
                  <a:close/>
                  <a:moveTo>
                    <a:pt x="67368" y="67322"/>
                  </a:moveTo>
                  <a:cubicBezTo>
                    <a:pt x="67181" y="67120"/>
                    <a:pt x="67001" y="66914"/>
                    <a:pt x="66824" y="66707"/>
                  </a:cubicBezTo>
                  <a:cubicBezTo>
                    <a:pt x="66577" y="66658"/>
                    <a:pt x="66329" y="66606"/>
                    <a:pt x="66082" y="66550"/>
                  </a:cubicBezTo>
                  <a:cubicBezTo>
                    <a:pt x="66262" y="66748"/>
                    <a:pt x="66445" y="66944"/>
                    <a:pt x="66633" y="67139"/>
                  </a:cubicBezTo>
                  <a:cubicBezTo>
                    <a:pt x="66877" y="67202"/>
                    <a:pt x="67121" y="67262"/>
                    <a:pt x="67368" y="67322"/>
                  </a:cubicBezTo>
                  <a:moveTo>
                    <a:pt x="67515" y="67488"/>
                  </a:moveTo>
                  <a:cubicBezTo>
                    <a:pt x="67278" y="67431"/>
                    <a:pt x="67038" y="67371"/>
                    <a:pt x="66802" y="67311"/>
                  </a:cubicBezTo>
                  <a:cubicBezTo>
                    <a:pt x="66982" y="67491"/>
                    <a:pt x="67162" y="67675"/>
                    <a:pt x="67346" y="67852"/>
                  </a:cubicBezTo>
                  <a:cubicBezTo>
                    <a:pt x="67582" y="67923"/>
                    <a:pt x="67815" y="67994"/>
                    <a:pt x="68051" y="68058"/>
                  </a:cubicBezTo>
                  <a:cubicBezTo>
                    <a:pt x="67871" y="67870"/>
                    <a:pt x="67691" y="67679"/>
                    <a:pt x="67515" y="67488"/>
                  </a:cubicBezTo>
                  <a:close/>
                  <a:moveTo>
                    <a:pt x="68967" y="68305"/>
                  </a:moveTo>
                  <a:cubicBezTo>
                    <a:pt x="68783" y="68103"/>
                    <a:pt x="68603" y="67897"/>
                    <a:pt x="68427" y="67694"/>
                  </a:cubicBezTo>
                  <a:cubicBezTo>
                    <a:pt x="68179" y="67641"/>
                    <a:pt x="67931" y="67585"/>
                    <a:pt x="67684" y="67529"/>
                  </a:cubicBezTo>
                  <a:cubicBezTo>
                    <a:pt x="67867" y="67724"/>
                    <a:pt x="68051" y="67915"/>
                    <a:pt x="68235" y="68110"/>
                  </a:cubicBezTo>
                  <a:cubicBezTo>
                    <a:pt x="68479" y="68178"/>
                    <a:pt x="68723" y="68242"/>
                    <a:pt x="68967" y="68305"/>
                  </a:cubicBezTo>
                  <a:close/>
                  <a:moveTo>
                    <a:pt x="69117" y="68467"/>
                  </a:moveTo>
                  <a:cubicBezTo>
                    <a:pt x="68881" y="68411"/>
                    <a:pt x="68644" y="68347"/>
                    <a:pt x="68404" y="68283"/>
                  </a:cubicBezTo>
                  <a:cubicBezTo>
                    <a:pt x="68584" y="68463"/>
                    <a:pt x="68764" y="68643"/>
                    <a:pt x="68948" y="68823"/>
                  </a:cubicBezTo>
                  <a:cubicBezTo>
                    <a:pt x="69184" y="68898"/>
                    <a:pt x="69417" y="68970"/>
                    <a:pt x="69653" y="69037"/>
                  </a:cubicBezTo>
                  <a:cubicBezTo>
                    <a:pt x="69473" y="68850"/>
                    <a:pt x="69293" y="68658"/>
                    <a:pt x="69117" y="68467"/>
                  </a:cubicBezTo>
                  <a:close/>
                  <a:moveTo>
                    <a:pt x="70569" y="69292"/>
                  </a:moveTo>
                  <a:cubicBezTo>
                    <a:pt x="70385" y="69090"/>
                    <a:pt x="70205" y="68887"/>
                    <a:pt x="70025" y="68684"/>
                  </a:cubicBezTo>
                  <a:cubicBezTo>
                    <a:pt x="69777" y="68628"/>
                    <a:pt x="69533" y="68572"/>
                    <a:pt x="69286" y="68512"/>
                  </a:cubicBezTo>
                  <a:cubicBezTo>
                    <a:pt x="69466" y="68703"/>
                    <a:pt x="69650" y="68898"/>
                    <a:pt x="69837" y="69090"/>
                  </a:cubicBezTo>
                  <a:cubicBezTo>
                    <a:pt x="70081" y="69161"/>
                    <a:pt x="70325" y="69228"/>
                    <a:pt x="70569" y="69292"/>
                  </a:cubicBezTo>
                  <a:close/>
                  <a:moveTo>
                    <a:pt x="70719" y="69457"/>
                  </a:moveTo>
                  <a:cubicBezTo>
                    <a:pt x="70479" y="69394"/>
                    <a:pt x="70243" y="69330"/>
                    <a:pt x="70006" y="69262"/>
                  </a:cubicBezTo>
                  <a:cubicBezTo>
                    <a:pt x="70182" y="69442"/>
                    <a:pt x="70363" y="69622"/>
                    <a:pt x="70546" y="69803"/>
                  </a:cubicBezTo>
                  <a:cubicBezTo>
                    <a:pt x="70783" y="69878"/>
                    <a:pt x="71015" y="69949"/>
                    <a:pt x="71252" y="70020"/>
                  </a:cubicBezTo>
                  <a:cubicBezTo>
                    <a:pt x="71072" y="69833"/>
                    <a:pt x="70892" y="69645"/>
                    <a:pt x="70719" y="69457"/>
                  </a:cubicBezTo>
                  <a:moveTo>
                    <a:pt x="72164" y="70287"/>
                  </a:moveTo>
                  <a:cubicBezTo>
                    <a:pt x="71980" y="70084"/>
                    <a:pt x="71800" y="69885"/>
                    <a:pt x="71623" y="69682"/>
                  </a:cubicBezTo>
                  <a:cubicBezTo>
                    <a:pt x="71376" y="69622"/>
                    <a:pt x="71128" y="69562"/>
                    <a:pt x="70884" y="69499"/>
                  </a:cubicBezTo>
                  <a:cubicBezTo>
                    <a:pt x="71064" y="69694"/>
                    <a:pt x="71248" y="69885"/>
                    <a:pt x="71432" y="70076"/>
                  </a:cubicBezTo>
                  <a:cubicBezTo>
                    <a:pt x="71676" y="70148"/>
                    <a:pt x="71920" y="70215"/>
                    <a:pt x="72164" y="70287"/>
                  </a:cubicBezTo>
                  <a:close/>
                  <a:moveTo>
                    <a:pt x="72314" y="70448"/>
                  </a:moveTo>
                  <a:cubicBezTo>
                    <a:pt x="72077" y="70384"/>
                    <a:pt x="71837" y="70317"/>
                    <a:pt x="71544" y="70245"/>
                  </a:cubicBezTo>
                  <a:cubicBezTo>
                    <a:pt x="71781" y="70425"/>
                    <a:pt x="71961" y="70605"/>
                    <a:pt x="72145" y="70786"/>
                  </a:cubicBezTo>
                  <a:cubicBezTo>
                    <a:pt x="72377" y="70861"/>
                    <a:pt x="72614" y="70936"/>
                    <a:pt x="72846" y="71011"/>
                  </a:cubicBezTo>
                  <a:cubicBezTo>
                    <a:pt x="72666" y="70823"/>
                    <a:pt x="72490" y="70635"/>
                    <a:pt x="72314" y="70448"/>
                  </a:cubicBezTo>
                  <a:moveTo>
                    <a:pt x="73758" y="71281"/>
                  </a:moveTo>
                  <a:cubicBezTo>
                    <a:pt x="73574" y="71082"/>
                    <a:pt x="73394" y="70883"/>
                    <a:pt x="73218" y="70684"/>
                  </a:cubicBezTo>
                  <a:cubicBezTo>
                    <a:pt x="72970" y="70620"/>
                    <a:pt x="72723" y="70557"/>
                    <a:pt x="72479" y="70493"/>
                  </a:cubicBezTo>
                  <a:cubicBezTo>
                    <a:pt x="72659" y="70684"/>
                    <a:pt x="72843" y="70876"/>
                    <a:pt x="73027" y="71067"/>
                  </a:cubicBezTo>
                  <a:cubicBezTo>
                    <a:pt x="73270" y="71142"/>
                    <a:pt x="73514" y="71213"/>
                    <a:pt x="73758" y="71281"/>
                  </a:cubicBezTo>
                  <a:close/>
                  <a:moveTo>
                    <a:pt x="73908" y="71446"/>
                  </a:moveTo>
                  <a:cubicBezTo>
                    <a:pt x="73672" y="71378"/>
                    <a:pt x="73432" y="71307"/>
                    <a:pt x="73195" y="71236"/>
                  </a:cubicBezTo>
                  <a:cubicBezTo>
                    <a:pt x="73375" y="71416"/>
                    <a:pt x="73556" y="71596"/>
                    <a:pt x="73739" y="71772"/>
                  </a:cubicBezTo>
                  <a:cubicBezTo>
                    <a:pt x="73972" y="71851"/>
                    <a:pt x="74208" y="71930"/>
                    <a:pt x="74441" y="72005"/>
                  </a:cubicBezTo>
                  <a:cubicBezTo>
                    <a:pt x="74261" y="71821"/>
                    <a:pt x="74085" y="71634"/>
                    <a:pt x="73908" y="71446"/>
                  </a:cubicBezTo>
                  <a:close/>
                  <a:moveTo>
                    <a:pt x="75349" y="72286"/>
                  </a:moveTo>
                  <a:cubicBezTo>
                    <a:pt x="75165" y="72088"/>
                    <a:pt x="74985" y="71889"/>
                    <a:pt x="74809" y="71690"/>
                  </a:cubicBezTo>
                  <a:cubicBezTo>
                    <a:pt x="74561" y="71626"/>
                    <a:pt x="74317" y="71558"/>
                    <a:pt x="74070" y="71491"/>
                  </a:cubicBezTo>
                  <a:cubicBezTo>
                    <a:pt x="74250" y="71682"/>
                    <a:pt x="74434" y="71874"/>
                    <a:pt x="74621" y="72061"/>
                  </a:cubicBezTo>
                  <a:cubicBezTo>
                    <a:pt x="74861" y="72140"/>
                    <a:pt x="75105" y="72211"/>
                    <a:pt x="75349" y="72286"/>
                  </a:cubicBezTo>
                  <a:close/>
                  <a:moveTo>
                    <a:pt x="75499" y="72448"/>
                  </a:moveTo>
                  <a:cubicBezTo>
                    <a:pt x="75263" y="72376"/>
                    <a:pt x="75026" y="72305"/>
                    <a:pt x="74790" y="72230"/>
                  </a:cubicBezTo>
                  <a:cubicBezTo>
                    <a:pt x="74966" y="72410"/>
                    <a:pt x="75146" y="72590"/>
                    <a:pt x="75330" y="72767"/>
                  </a:cubicBezTo>
                  <a:cubicBezTo>
                    <a:pt x="75567" y="72845"/>
                    <a:pt x="75799" y="72928"/>
                    <a:pt x="76036" y="73003"/>
                  </a:cubicBezTo>
                  <a:cubicBezTo>
                    <a:pt x="75856" y="72819"/>
                    <a:pt x="75675" y="72632"/>
                    <a:pt x="75499" y="72448"/>
                  </a:cubicBezTo>
                  <a:close/>
                  <a:moveTo>
                    <a:pt x="76940" y="73292"/>
                  </a:moveTo>
                  <a:cubicBezTo>
                    <a:pt x="76760" y="73097"/>
                    <a:pt x="76576" y="72898"/>
                    <a:pt x="76400" y="72699"/>
                  </a:cubicBezTo>
                  <a:cubicBezTo>
                    <a:pt x="76152" y="72632"/>
                    <a:pt x="75908" y="72564"/>
                    <a:pt x="75660" y="72493"/>
                  </a:cubicBezTo>
                  <a:cubicBezTo>
                    <a:pt x="75841" y="72684"/>
                    <a:pt x="76024" y="72872"/>
                    <a:pt x="76212" y="73063"/>
                  </a:cubicBezTo>
                  <a:cubicBezTo>
                    <a:pt x="76452" y="73142"/>
                    <a:pt x="76696" y="73217"/>
                    <a:pt x="76940" y="73292"/>
                  </a:cubicBezTo>
                  <a:close/>
                  <a:moveTo>
                    <a:pt x="77090" y="73453"/>
                  </a:moveTo>
                  <a:cubicBezTo>
                    <a:pt x="76854" y="73382"/>
                    <a:pt x="76617" y="73307"/>
                    <a:pt x="76381" y="73232"/>
                  </a:cubicBezTo>
                  <a:cubicBezTo>
                    <a:pt x="76557" y="73408"/>
                    <a:pt x="76737" y="73588"/>
                    <a:pt x="76921" y="73765"/>
                  </a:cubicBezTo>
                  <a:cubicBezTo>
                    <a:pt x="77157" y="73847"/>
                    <a:pt x="77390" y="73930"/>
                    <a:pt x="77626" y="74009"/>
                  </a:cubicBezTo>
                  <a:cubicBezTo>
                    <a:pt x="77446" y="73825"/>
                    <a:pt x="77266" y="73641"/>
                    <a:pt x="77090" y="73453"/>
                  </a:cubicBezTo>
                  <a:close/>
                  <a:moveTo>
                    <a:pt x="78531" y="74305"/>
                  </a:moveTo>
                  <a:cubicBezTo>
                    <a:pt x="78347" y="74106"/>
                    <a:pt x="78167" y="73911"/>
                    <a:pt x="77990" y="73712"/>
                  </a:cubicBezTo>
                  <a:cubicBezTo>
                    <a:pt x="77743" y="73645"/>
                    <a:pt x="77495" y="73573"/>
                    <a:pt x="77251" y="73498"/>
                  </a:cubicBezTo>
                  <a:cubicBezTo>
                    <a:pt x="77431" y="73690"/>
                    <a:pt x="77615" y="73877"/>
                    <a:pt x="77799" y="74065"/>
                  </a:cubicBezTo>
                  <a:cubicBezTo>
                    <a:pt x="78043" y="74147"/>
                    <a:pt x="78287" y="74226"/>
                    <a:pt x="78531" y="74305"/>
                  </a:cubicBezTo>
                  <a:moveTo>
                    <a:pt x="78681" y="74463"/>
                  </a:moveTo>
                  <a:cubicBezTo>
                    <a:pt x="78444" y="74387"/>
                    <a:pt x="78204" y="74312"/>
                    <a:pt x="77968" y="74234"/>
                  </a:cubicBezTo>
                  <a:cubicBezTo>
                    <a:pt x="78148" y="74414"/>
                    <a:pt x="78328" y="74590"/>
                    <a:pt x="78512" y="74766"/>
                  </a:cubicBezTo>
                  <a:cubicBezTo>
                    <a:pt x="78748" y="74853"/>
                    <a:pt x="78981" y="74935"/>
                    <a:pt x="79217" y="75018"/>
                  </a:cubicBezTo>
                  <a:cubicBezTo>
                    <a:pt x="79037" y="74834"/>
                    <a:pt x="78857" y="74650"/>
                    <a:pt x="78681" y="74463"/>
                  </a:cubicBezTo>
                  <a:moveTo>
                    <a:pt x="80122" y="75318"/>
                  </a:moveTo>
                  <a:cubicBezTo>
                    <a:pt x="79938" y="75123"/>
                    <a:pt x="79754" y="74928"/>
                    <a:pt x="79578" y="74729"/>
                  </a:cubicBezTo>
                  <a:cubicBezTo>
                    <a:pt x="79330" y="74658"/>
                    <a:pt x="79082" y="74586"/>
                    <a:pt x="78838" y="74511"/>
                  </a:cubicBezTo>
                  <a:cubicBezTo>
                    <a:pt x="79018" y="74699"/>
                    <a:pt x="79202" y="74886"/>
                    <a:pt x="79390" y="75074"/>
                  </a:cubicBezTo>
                  <a:cubicBezTo>
                    <a:pt x="79630" y="75157"/>
                    <a:pt x="79874" y="75239"/>
                    <a:pt x="80122" y="75318"/>
                  </a:cubicBezTo>
                  <a:close/>
                  <a:moveTo>
                    <a:pt x="80272" y="75476"/>
                  </a:moveTo>
                  <a:cubicBezTo>
                    <a:pt x="80032" y="75401"/>
                    <a:pt x="79795" y="75322"/>
                    <a:pt x="79555" y="75243"/>
                  </a:cubicBezTo>
                  <a:cubicBezTo>
                    <a:pt x="79735" y="75419"/>
                    <a:pt x="79915" y="75596"/>
                    <a:pt x="80103" y="75772"/>
                  </a:cubicBezTo>
                  <a:cubicBezTo>
                    <a:pt x="80335" y="75858"/>
                    <a:pt x="80572" y="75945"/>
                    <a:pt x="80808" y="76027"/>
                  </a:cubicBezTo>
                  <a:cubicBezTo>
                    <a:pt x="80628" y="75843"/>
                    <a:pt x="80448" y="75659"/>
                    <a:pt x="80272" y="75476"/>
                  </a:cubicBezTo>
                  <a:close/>
                  <a:moveTo>
                    <a:pt x="81709" y="76335"/>
                  </a:moveTo>
                  <a:cubicBezTo>
                    <a:pt x="81525" y="76143"/>
                    <a:pt x="81345" y="75948"/>
                    <a:pt x="81165" y="75753"/>
                  </a:cubicBezTo>
                  <a:cubicBezTo>
                    <a:pt x="80917" y="75678"/>
                    <a:pt x="80669" y="75603"/>
                    <a:pt x="80426" y="75524"/>
                  </a:cubicBezTo>
                  <a:cubicBezTo>
                    <a:pt x="80606" y="75712"/>
                    <a:pt x="80789" y="75900"/>
                    <a:pt x="80977" y="76087"/>
                  </a:cubicBezTo>
                  <a:cubicBezTo>
                    <a:pt x="81221" y="76173"/>
                    <a:pt x="81465" y="76256"/>
                    <a:pt x="81709" y="76335"/>
                  </a:cubicBezTo>
                  <a:moveTo>
                    <a:pt x="81859" y="76492"/>
                  </a:moveTo>
                  <a:cubicBezTo>
                    <a:pt x="81619" y="76414"/>
                    <a:pt x="81382" y="76335"/>
                    <a:pt x="81142" y="76252"/>
                  </a:cubicBezTo>
                  <a:cubicBezTo>
                    <a:pt x="81322" y="76429"/>
                    <a:pt x="81506" y="76605"/>
                    <a:pt x="81690" y="76781"/>
                  </a:cubicBezTo>
                  <a:cubicBezTo>
                    <a:pt x="81926" y="76871"/>
                    <a:pt x="82159" y="76958"/>
                    <a:pt x="82399" y="77044"/>
                  </a:cubicBezTo>
                  <a:cubicBezTo>
                    <a:pt x="82215" y="76860"/>
                    <a:pt x="82035" y="76676"/>
                    <a:pt x="81859" y="76492"/>
                  </a:cubicBezTo>
                  <a:moveTo>
                    <a:pt x="83296" y="77359"/>
                  </a:moveTo>
                  <a:cubicBezTo>
                    <a:pt x="83112" y="77164"/>
                    <a:pt x="82932" y="76969"/>
                    <a:pt x="82752" y="76774"/>
                  </a:cubicBezTo>
                  <a:cubicBezTo>
                    <a:pt x="82504" y="76699"/>
                    <a:pt x="82256" y="76624"/>
                    <a:pt x="82009" y="76541"/>
                  </a:cubicBezTo>
                  <a:cubicBezTo>
                    <a:pt x="82193" y="76729"/>
                    <a:pt x="82377" y="76916"/>
                    <a:pt x="82564" y="77104"/>
                  </a:cubicBezTo>
                  <a:cubicBezTo>
                    <a:pt x="82808" y="77190"/>
                    <a:pt x="83052" y="77273"/>
                    <a:pt x="83296" y="77359"/>
                  </a:cubicBezTo>
                  <a:moveTo>
                    <a:pt x="83446" y="77513"/>
                  </a:moveTo>
                  <a:cubicBezTo>
                    <a:pt x="83206" y="77434"/>
                    <a:pt x="82969" y="77352"/>
                    <a:pt x="82729" y="77269"/>
                  </a:cubicBezTo>
                  <a:cubicBezTo>
                    <a:pt x="82909" y="77445"/>
                    <a:pt x="83093" y="77622"/>
                    <a:pt x="83277" y="77794"/>
                  </a:cubicBezTo>
                  <a:cubicBezTo>
                    <a:pt x="83513" y="77884"/>
                    <a:pt x="83750" y="77974"/>
                    <a:pt x="83986" y="78061"/>
                  </a:cubicBezTo>
                  <a:cubicBezTo>
                    <a:pt x="83802" y="77881"/>
                    <a:pt x="83626" y="77697"/>
                    <a:pt x="83446" y="77513"/>
                  </a:cubicBezTo>
                  <a:close/>
                  <a:moveTo>
                    <a:pt x="84887" y="78383"/>
                  </a:moveTo>
                  <a:cubicBezTo>
                    <a:pt x="84699" y="78188"/>
                    <a:pt x="84519" y="77997"/>
                    <a:pt x="84339" y="77802"/>
                  </a:cubicBezTo>
                  <a:cubicBezTo>
                    <a:pt x="84087" y="77723"/>
                    <a:pt x="83844" y="77644"/>
                    <a:pt x="83596" y="77562"/>
                  </a:cubicBezTo>
                  <a:cubicBezTo>
                    <a:pt x="83776" y="77749"/>
                    <a:pt x="83964" y="77937"/>
                    <a:pt x="84151" y="78121"/>
                  </a:cubicBezTo>
                  <a:cubicBezTo>
                    <a:pt x="84395" y="78211"/>
                    <a:pt x="84639" y="78297"/>
                    <a:pt x="84887" y="78383"/>
                  </a:cubicBezTo>
                  <a:close/>
                  <a:moveTo>
                    <a:pt x="85577" y="79085"/>
                  </a:moveTo>
                  <a:cubicBezTo>
                    <a:pt x="85393" y="78901"/>
                    <a:pt x="85213" y="78721"/>
                    <a:pt x="85033" y="78537"/>
                  </a:cubicBezTo>
                  <a:cubicBezTo>
                    <a:pt x="84793" y="78455"/>
                    <a:pt x="84553" y="78372"/>
                    <a:pt x="84316" y="78286"/>
                  </a:cubicBezTo>
                  <a:cubicBezTo>
                    <a:pt x="84496" y="78462"/>
                    <a:pt x="84680" y="78638"/>
                    <a:pt x="84864" y="78811"/>
                  </a:cubicBezTo>
                  <a:cubicBezTo>
                    <a:pt x="85101" y="78905"/>
                    <a:pt x="85337" y="78995"/>
                    <a:pt x="85577" y="79085"/>
                  </a:cubicBezTo>
                  <a:moveTo>
                    <a:pt x="85742" y="79246"/>
                  </a:moveTo>
                  <a:cubicBezTo>
                    <a:pt x="85509" y="79160"/>
                    <a:pt x="85281" y="79074"/>
                    <a:pt x="85048" y="78984"/>
                  </a:cubicBezTo>
                  <a:cubicBezTo>
                    <a:pt x="85228" y="79149"/>
                    <a:pt x="85408" y="79314"/>
                    <a:pt x="85588" y="79479"/>
                  </a:cubicBezTo>
                  <a:cubicBezTo>
                    <a:pt x="85817" y="79573"/>
                    <a:pt x="86046" y="79667"/>
                    <a:pt x="86275" y="79760"/>
                  </a:cubicBezTo>
                  <a:cubicBezTo>
                    <a:pt x="86095" y="79591"/>
                    <a:pt x="85915" y="79419"/>
                    <a:pt x="85742" y="79246"/>
                  </a:cubicBezTo>
                  <a:close/>
                  <a:moveTo>
                    <a:pt x="87164" y="80109"/>
                  </a:moveTo>
                  <a:cubicBezTo>
                    <a:pt x="86980" y="79929"/>
                    <a:pt x="86800" y="79745"/>
                    <a:pt x="86620" y="79561"/>
                  </a:cubicBezTo>
                  <a:cubicBezTo>
                    <a:pt x="86380" y="79479"/>
                    <a:pt x="86140" y="79393"/>
                    <a:pt x="85900" y="79306"/>
                  </a:cubicBezTo>
                  <a:cubicBezTo>
                    <a:pt x="86084" y="79483"/>
                    <a:pt x="86264" y="79655"/>
                    <a:pt x="86451" y="79832"/>
                  </a:cubicBezTo>
                  <a:cubicBezTo>
                    <a:pt x="86688" y="79925"/>
                    <a:pt x="86924" y="80019"/>
                    <a:pt x="87164" y="80109"/>
                  </a:cubicBezTo>
                  <a:close/>
                  <a:moveTo>
                    <a:pt x="87329" y="80271"/>
                  </a:moveTo>
                  <a:cubicBezTo>
                    <a:pt x="87097" y="80181"/>
                    <a:pt x="86864" y="80094"/>
                    <a:pt x="86635" y="80004"/>
                  </a:cubicBezTo>
                  <a:cubicBezTo>
                    <a:pt x="86815" y="80169"/>
                    <a:pt x="86995" y="80334"/>
                    <a:pt x="87175" y="80496"/>
                  </a:cubicBezTo>
                  <a:cubicBezTo>
                    <a:pt x="87404" y="80593"/>
                    <a:pt x="87633" y="80687"/>
                    <a:pt x="87866" y="80785"/>
                  </a:cubicBezTo>
                  <a:cubicBezTo>
                    <a:pt x="87686" y="80612"/>
                    <a:pt x="87506" y="80439"/>
                    <a:pt x="87329" y="80271"/>
                  </a:cubicBezTo>
                  <a:close/>
                  <a:moveTo>
                    <a:pt x="88755" y="81137"/>
                  </a:moveTo>
                  <a:cubicBezTo>
                    <a:pt x="88567" y="80953"/>
                    <a:pt x="88387" y="80773"/>
                    <a:pt x="88207" y="80590"/>
                  </a:cubicBezTo>
                  <a:cubicBezTo>
                    <a:pt x="87967" y="80507"/>
                    <a:pt x="87727" y="80417"/>
                    <a:pt x="87431" y="80327"/>
                  </a:cubicBezTo>
                  <a:cubicBezTo>
                    <a:pt x="87667" y="80503"/>
                    <a:pt x="87851" y="80680"/>
                    <a:pt x="88038" y="80852"/>
                  </a:cubicBezTo>
                  <a:cubicBezTo>
                    <a:pt x="88275" y="80950"/>
                    <a:pt x="88515" y="81044"/>
                    <a:pt x="88755" y="81137"/>
                  </a:cubicBezTo>
                  <a:close/>
                  <a:moveTo>
                    <a:pt x="88916" y="81295"/>
                  </a:moveTo>
                  <a:cubicBezTo>
                    <a:pt x="88684" y="81205"/>
                    <a:pt x="88451" y="81115"/>
                    <a:pt x="88222" y="81025"/>
                  </a:cubicBezTo>
                  <a:cubicBezTo>
                    <a:pt x="88399" y="81190"/>
                    <a:pt x="88582" y="81355"/>
                    <a:pt x="88762" y="81516"/>
                  </a:cubicBezTo>
                  <a:cubicBezTo>
                    <a:pt x="88991" y="81618"/>
                    <a:pt x="89224" y="81711"/>
                    <a:pt x="89453" y="81809"/>
                  </a:cubicBezTo>
                  <a:cubicBezTo>
                    <a:pt x="89273" y="81640"/>
                    <a:pt x="89093" y="81467"/>
                    <a:pt x="88916" y="81295"/>
                  </a:cubicBezTo>
                  <a:close/>
                  <a:moveTo>
                    <a:pt x="90331" y="82162"/>
                  </a:moveTo>
                  <a:cubicBezTo>
                    <a:pt x="90147" y="81982"/>
                    <a:pt x="89967" y="81801"/>
                    <a:pt x="89787" y="81618"/>
                  </a:cubicBezTo>
                  <a:cubicBezTo>
                    <a:pt x="89547" y="81531"/>
                    <a:pt x="89307" y="81445"/>
                    <a:pt x="89070" y="81355"/>
                  </a:cubicBezTo>
                  <a:cubicBezTo>
                    <a:pt x="89254" y="81528"/>
                    <a:pt x="89438" y="81704"/>
                    <a:pt x="89625" y="81880"/>
                  </a:cubicBezTo>
                  <a:cubicBezTo>
                    <a:pt x="89858" y="81974"/>
                    <a:pt x="90094" y="82068"/>
                    <a:pt x="90331" y="82162"/>
                  </a:cubicBezTo>
                  <a:close/>
                  <a:moveTo>
                    <a:pt x="90492" y="82319"/>
                  </a:moveTo>
                  <a:cubicBezTo>
                    <a:pt x="90263" y="82229"/>
                    <a:pt x="90034" y="82139"/>
                    <a:pt x="89806" y="82045"/>
                  </a:cubicBezTo>
                  <a:cubicBezTo>
                    <a:pt x="89986" y="82214"/>
                    <a:pt x="90166" y="82375"/>
                    <a:pt x="90353" y="82541"/>
                  </a:cubicBezTo>
                  <a:cubicBezTo>
                    <a:pt x="90578" y="82638"/>
                    <a:pt x="90804" y="82736"/>
                    <a:pt x="91032" y="82833"/>
                  </a:cubicBezTo>
                  <a:cubicBezTo>
                    <a:pt x="90852" y="82661"/>
                    <a:pt x="90672" y="82492"/>
                    <a:pt x="90492" y="82319"/>
                  </a:cubicBezTo>
                  <a:close/>
                  <a:moveTo>
                    <a:pt x="91922" y="83197"/>
                  </a:moveTo>
                  <a:cubicBezTo>
                    <a:pt x="91738" y="83017"/>
                    <a:pt x="91554" y="82833"/>
                    <a:pt x="91374" y="82653"/>
                  </a:cubicBezTo>
                  <a:cubicBezTo>
                    <a:pt x="91130" y="82563"/>
                    <a:pt x="90886" y="82469"/>
                    <a:pt x="90642" y="82379"/>
                  </a:cubicBezTo>
                  <a:cubicBezTo>
                    <a:pt x="90826" y="82552"/>
                    <a:pt x="91010" y="82728"/>
                    <a:pt x="91198" y="82901"/>
                  </a:cubicBezTo>
                  <a:cubicBezTo>
                    <a:pt x="91438" y="83002"/>
                    <a:pt x="91682" y="83100"/>
                    <a:pt x="91922" y="83197"/>
                  </a:cubicBezTo>
                  <a:close/>
                  <a:moveTo>
                    <a:pt x="92083" y="83351"/>
                  </a:moveTo>
                  <a:cubicBezTo>
                    <a:pt x="91847" y="83257"/>
                    <a:pt x="91610" y="83163"/>
                    <a:pt x="91378" y="83066"/>
                  </a:cubicBezTo>
                  <a:cubicBezTo>
                    <a:pt x="91558" y="83231"/>
                    <a:pt x="91742" y="83396"/>
                    <a:pt x="91925" y="83561"/>
                  </a:cubicBezTo>
                  <a:cubicBezTo>
                    <a:pt x="92154" y="83662"/>
                    <a:pt x="92391" y="83764"/>
                    <a:pt x="92623" y="83861"/>
                  </a:cubicBezTo>
                  <a:cubicBezTo>
                    <a:pt x="92443" y="83692"/>
                    <a:pt x="92259" y="83524"/>
                    <a:pt x="92083" y="83351"/>
                  </a:cubicBezTo>
                  <a:moveTo>
                    <a:pt x="93524" y="84236"/>
                  </a:moveTo>
                  <a:cubicBezTo>
                    <a:pt x="93336" y="84053"/>
                    <a:pt x="93149" y="83873"/>
                    <a:pt x="92969" y="83692"/>
                  </a:cubicBezTo>
                  <a:cubicBezTo>
                    <a:pt x="92721" y="83599"/>
                    <a:pt x="92473" y="83505"/>
                    <a:pt x="92229" y="83407"/>
                  </a:cubicBezTo>
                  <a:cubicBezTo>
                    <a:pt x="92413" y="83584"/>
                    <a:pt x="92597" y="83756"/>
                    <a:pt x="92785" y="83933"/>
                  </a:cubicBezTo>
                  <a:cubicBezTo>
                    <a:pt x="93029" y="84034"/>
                    <a:pt x="93276" y="84135"/>
                    <a:pt x="93524" y="84236"/>
                  </a:cubicBezTo>
                  <a:close/>
                  <a:moveTo>
                    <a:pt x="93681" y="84387"/>
                  </a:moveTo>
                  <a:cubicBezTo>
                    <a:pt x="93441" y="84293"/>
                    <a:pt x="93201" y="84195"/>
                    <a:pt x="92965" y="84094"/>
                  </a:cubicBezTo>
                  <a:cubicBezTo>
                    <a:pt x="93145" y="84259"/>
                    <a:pt x="93329" y="84424"/>
                    <a:pt x="93513" y="84589"/>
                  </a:cubicBezTo>
                  <a:cubicBezTo>
                    <a:pt x="93753" y="84694"/>
                    <a:pt x="93993" y="84799"/>
                    <a:pt x="94233" y="84904"/>
                  </a:cubicBezTo>
                  <a:cubicBezTo>
                    <a:pt x="94045" y="84732"/>
                    <a:pt x="93861" y="84559"/>
                    <a:pt x="93681" y="84387"/>
                  </a:cubicBezTo>
                  <a:close/>
                  <a:moveTo>
                    <a:pt x="95115" y="85272"/>
                  </a:moveTo>
                  <a:cubicBezTo>
                    <a:pt x="94923" y="85092"/>
                    <a:pt x="94739" y="84912"/>
                    <a:pt x="94556" y="84728"/>
                  </a:cubicBezTo>
                  <a:cubicBezTo>
                    <a:pt x="94312" y="84634"/>
                    <a:pt x="94068" y="84540"/>
                    <a:pt x="93828" y="84447"/>
                  </a:cubicBezTo>
                  <a:cubicBezTo>
                    <a:pt x="94012" y="84623"/>
                    <a:pt x="94199" y="84796"/>
                    <a:pt x="94391" y="84972"/>
                  </a:cubicBezTo>
                  <a:cubicBezTo>
                    <a:pt x="94631" y="85073"/>
                    <a:pt x="94871" y="85174"/>
                    <a:pt x="95115" y="85272"/>
                  </a:cubicBezTo>
                  <a:close/>
                  <a:moveTo>
                    <a:pt x="95272" y="85422"/>
                  </a:moveTo>
                  <a:cubicBezTo>
                    <a:pt x="95036" y="85328"/>
                    <a:pt x="94799" y="85231"/>
                    <a:pt x="94567" y="85133"/>
                  </a:cubicBezTo>
                  <a:cubicBezTo>
                    <a:pt x="94751" y="85298"/>
                    <a:pt x="94938" y="85463"/>
                    <a:pt x="95126" y="85632"/>
                  </a:cubicBezTo>
                  <a:cubicBezTo>
                    <a:pt x="95359" y="85734"/>
                    <a:pt x="95587" y="85839"/>
                    <a:pt x="95824" y="85940"/>
                  </a:cubicBezTo>
                  <a:cubicBezTo>
                    <a:pt x="95636" y="85767"/>
                    <a:pt x="95452" y="85595"/>
                    <a:pt x="95272" y="85422"/>
                  </a:cubicBezTo>
                  <a:close/>
                  <a:moveTo>
                    <a:pt x="96702" y="86311"/>
                  </a:moveTo>
                  <a:cubicBezTo>
                    <a:pt x="96514" y="86131"/>
                    <a:pt x="96327" y="85951"/>
                    <a:pt x="96143" y="85767"/>
                  </a:cubicBezTo>
                  <a:cubicBezTo>
                    <a:pt x="95899" y="85673"/>
                    <a:pt x="95655" y="85576"/>
                    <a:pt x="95411" y="85478"/>
                  </a:cubicBezTo>
                  <a:cubicBezTo>
                    <a:pt x="95599" y="85655"/>
                    <a:pt x="95786" y="85831"/>
                    <a:pt x="95978" y="86004"/>
                  </a:cubicBezTo>
                  <a:cubicBezTo>
                    <a:pt x="96218" y="86109"/>
                    <a:pt x="96462" y="86210"/>
                    <a:pt x="96702" y="86311"/>
                  </a:cubicBezTo>
                  <a:close/>
                  <a:moveTo>
                    <a:pt x="96859" y="86461"/>
                  </a:moveTo>
                  <a:cubicBezTo>
                    <a:pt x="96623" y="86364"/>
                    <a:pt x="96387" y="86266"/>
                    <a:pt x="96150" y="86165"/>
                  </a:cubicBezTo>
                  <a:cubicBezTo>
                    <a:pt x="96338" y="86330"/>
                    <a:pt x="96522" y="86499"/>
                    <a:pt x="96713" y="86664"/>
                  </a:cubicBezTo>
                  <a:cubicBezTo>
                    <a:pt x="96946" y="86769"/>
                    <a:pt x="97178" y="86874"/>
                    <a:pt x="97415" y="86975"/>
                  </a:cubicBezTo>
                  <a:cubicBezTo>
                    <a:pt x="97227" y="86807"/>
                    <a:pt x="97043" y="86634"/>
                    <a:pt x="96859" y="86461"/>
                  </a:cubicBezTo>
                  <a:close/>
                  <a:moveTo>
                    <a:pt x="98293" y="87354"/>
                  </a:moveTo>
                  <a:cubicBezTo>
                    <a:pt x="98105" y="87174"/>
                    <a:pt x="97917" y="86990"/>
                    <a:pt x="97730" y="86810"/>
                  </a:cubicBezTo>
                  <a:cubicBezTo>
                    <a:pt x="97482" y="86713"/>
                    <a:pt x="97238" y="86615"/>
                    <a:pt x="96994" y="86514"/>
                  </a:cubicBezTo>
                  <a:cubicBezTo>
                    <a:pt x="97182" y="86690"/>
                    <a:pt x="97370" y="86867"/>
                    <a:pt x="97561" y="87043"/>
                  </a:cubicBezTo>
                  <a:cubicBezTo>
                    <a:pt x="97805" y="87148"/>
                    <a:pt x="98049" y="87249"/>
                    <a:pt x="98293" y="87354"/>
                  </a:cubicBezTo>
                  <a:moveTo>
                    <a:pt x="98446" y="87497"/>
                  </a:moveTo>
                  <a:cubicBezTo>
                    <a:pt x="98206" y="87399"/>
                    <a:pt x="97970" y="87298"/>
                    <a:pt x="97734" y="87197"/>
                  </a:cubicBezTo>
                  <a:cubicBezTo>
                    <a:pt x="97921" y="87366"/>
                    <a:pt x="98109" y="87531"/>
                    <a:pt x="98296" y="87696"/>
                  </a:cubicBezTo>
                  <a:cubicBezTo>
                    <a:pt x="98529" y="87805"/>
                    <a:pt x="98769" y="87910"/>
                    <a:pt x="99002" y="88015"/>
                  </a:cubicBezTo>
                  <a:cubicBezTo>
                    <a:pt x="98814" y="87842"/>
                    <a:pt x="98630" y="87670"/>
                    <a:pt x="98446" y="87497"/>
                  </a:cubicBezTo>
                  <a:close/>
                  <a:moveTo>
                    <a:pt x="98578" y="87553"/>
                  </a:moveTo>
                  <a:cubicBezTo>
                    <a:pt x="98765" y="87730"/>
                    <a:pt x="98957" y="87906"/>
                    <a:pt x="99148" y="88079"/>
                  </a:cubicBezTo>
                  <a:cubicBezTo>
                    <a:pt x="99392" y="88187"/>
                    <a:pt x="99636" y="88292"/>
                    <a:pt x="99883" y="88397"/>
                  </a:cubicBezTo>
                  <a:cubicBezTo>
                    <a:pt x="99692" y="88217"/>
                    <a:pt x="99505" y="88033"/>
                    <a:pt x="99317" y="87853"/>
                  </a:cubicBezTo>
                  <a:cubicBezTo>
                    <a:pt x="99069" y="87752"/>
                    <a:pt x="98822" y="87655"/>
                    <a:pt x="98578" y="87553"/>
                  </a:cubicBezTo>
                  <a:moveTo>
                    <a:pt x="97850" y="86855"/>
                  </a:moveTo>
                  <a:cubicBezTo>
                    <a:pt x="98037" y="87043"/>
                    <a:pt x="98229" y="87223"/>
                    <a:pt x="98424" y="87407"/>
                  </a:cubicBezTo>
                  <a:cubicBezTo>
                    <a:pt x="98675" y="87512"/>
                    <a:pt x="98927" y="87617"/>
                    <a:pt x="99178" y="87718"/>
                  </a:cubicBezTo>
                  <a:cubicBezTo>
                    <a:pt x="98987" y="87527"/>
                    <a:pt x="98795" y="87339"/>
                    <a:pt x="98612" y="87148"/>
                  </a:cubicBezTo>
                  <a:cubicBezTo>
                    <a:pt x="98356" y="87050"/>
                    <a:pt x="98101" y="86953"/>
                    <a:pt x="97850" y="86855"/>
                  </a:cubicBezTo>
                  <a:close/>
                  <a:moveTo>
                    <a:pt x="152461" y="6608"/>
                  </a:moveTo>
                  <a:cubicBezTo>
                    <a:pt x="173689" y="6611"/>
                    <a:pt x="193061" y="11076"/>
                    <a:pt x="201383" y="20550"/>
                  </a:cubicBezTo>
                  <a:cubicBezTo>
                    <a:pt x="205199" y="24895"/>
                    <a:pt x="206910" y="29885"/>
                    <a:pt x="206910" y="35138"/>
                  </a:cubicBezTo>
                  <a:cubicBezTo>
                    <a:pt x="206910" y="49257"/>
                    <a:pt x="194539" y="65263"/>
                    <a:pt x="177355" y="75783"/>
                  </a:cubicBezTo>
                  <a:cubicBezTo>
                    <a:pt x="162291" y="85028"/>
                    <a:pt x="142454" y="90480"/>
                    <a:pt x="123739" y="90480"/>
                  </a:cubicBezTo>
                  <a:cubicBezTo>
                    <a:pt x="114678" y="90480"/>
                    <a:pt x="105875" y="89204"/>
                    <a:pt x="98011" y="86454"/>
                  </a:cubicBezTo>
                  <a:cubicBezTo>
                    <a:pt x="98199" y="86657"/>
                    <a:pt x="98394" y="86855"/>
                    <a:pt x="98589" y="87054"/>
                  </a:cubicBezTo>
                  <a:cubicBezTo>
                    <a:pt x="107012" y="90217"/>
                    <a:pt x="116572" y="91684"/>
                    <a:pt x="126429" y="91684"/>
                  </a:cubicBezTo>
                  <a:cubicBezTo>
                    <a:pt x="145455" y="91684"/>
                    <a:pt x="165585" y="86221"/>
                    <a:pt x="180773" y="76950"/>
                  </a:cubicBezTo>
                  <a:cubicBezTo>
                    <a:pt x="198164" y="66358"/>
                    <a:pt x="210557" y="50157"/>
                    <a:pt x="210557" y="35821"/>
                  </a:cubicBezTo>
                  <a:cubicBezTo>
                    <a:pt x="210557" y="30399"/>
                    <a:pt x="208786" y="25240"/>
                    <a:pt x="204839" y="20745"/>
                  </a:cubicBezTo>
                  <a:cubicBezTo>
                    <a:pt x="196194" y="10900"/>
                    <a:pt x="176173" y="6199"/>
                    <a:pt x="154359" y="6199"/>
                  </a:cubicBezTo>
                  <a:lnTo>
                    <a:pt x="154352" y="6199"/>
                  </a:lnTo>
                  <a:cubicBezTo>
                    <a:pt x="146574" y="6199"/>
                    <a:pt x="138571" y="6795"/>
                    <a:pt x="130774" y="7970"/>
                  </a:cubicBezTo>
                  <a:cubicBezTo>
                    <a:pt x="130579" y="8041"/>
                    <a:pt x="130384" y="8112"/>
                    <a:pt x="130189" y="8187"/>
                  </a:cubicBezTo>
                  <a:cubicBezTo>
                    <a:pt x="137580" y="7144"/>
                    <a:pt x="145133" y="6611"/>
                    <a:pt x="152461" y="6608"/>
                  </a:cubicBezTo>
                  <a:moveTo>
                    <a:pt x="150592" y="7092"/>
                  </a:moveTo>
                  <a:cubicBezTo>
                    <a:pt x="171213" y="7092"/>
                    <a:pt x="189902" y="11339"/>
                    <a:pt x="197871" y="20411"/>
                  </a:cubicBezTo>
                  <a:cubicBezTo>
                    <a:pt x="201544" y="24591"/>
                    <a:pt x="203195" y="29394"/>
                    <a:pt x="203195" y="34459"/>
                  </a:cubicBezTo>
                  <a:cubicBezTo>
                    <a:pt x="203192" y="48315"/>
                    <a:pt x="190859" y="64111"/>
                    <a:pt x="173903" y="74553"/>
                  </a:cubicBezTo>
                  <a:cubicBezTo>
                    <a:pt x="158978" y="83767"/>
                    <a:pt x="139441" y="89204"/>
                    <a:pt x="121056" y="89204"/>
                  </a:cubicBezTo>
                  <a:cubicBezTo>
                    <a:pt x="112730" y="89204"/>
                    <a:pt x="104637" y="88090"/>
                    <a:pt x="97317" y="85704"/>
                  </a:cubicBezTo>
                  <a:cubicBezTo>
                    <a:pt x="97505" y="85914"/>
                    <a:pt x="97696" y="86120"/>
                    <a:pt x="97891" y="86330"/>
                  </a:cubicBezTo>
                  <a:cubicBezTo>
                    <a:pt x="105785" y="89107"/>
                    <a:pt x="114629" y="90401"/>
                    <a:pt x="123739" y="90401"/>
                  </a:cubicBezTo>
                  <a:cubicBezTo>
                    <a:pt x="142439" y="90401"/>
                    <a:pt x="162265" y="84953"/>
                    <a:pt x="177314" y="75716"/>
                  </a:cubicBezTo>
                  <a:cubicBezTo>
                    <a:pt x="194483" y="65206"/>
                    <a:pt x="206835" y="49208"/>
                    <a:pt x="206831" y="35138"/>
                  </a:cubicBezTo>
                  <a:cubicBezTo>
                    <a:pt x="206831" y="29904"/>
                    <a:pt x="205124" y="24932"/>
                    <a:pt x="201323" y="20603"/>
                  </a:cubicBezTo>
                  <a:cubicBezTo>
                    <a:pt x="193035" y="11163"/>
                    <a:pt x="173686" y="6690"/>
                    <a:pt x="152472" y="6690"/>
                  </a:cubicBezTo>
                  <a:lnTo>
                    <a:pt x="152461" y="6690"/>
                  </a:lnTo>
                  <a:cubicBezTo>
                    <a:pt x="145020" y="6690"/>
                    <a:pt x="137347" y="7238"/>
                    <a:pt x="129843" y="8315"/>
                  </a:cubicBezTo>
                  <a:cubicBezTo>
                    <a:pt x="129648" y="8390"/>
                    <a:pt x="129457" y="8465"/>
                    <a:pt x="129262" y="8540"/>
                  </a:cubicBezTo>
                  <a:cubicBezTo>
                    <a:pt x="136364" y="7579"/>
                    <a:pt x="143587" y="7092"/>
                    <a:pt x="150592" y="7092"/>
                  </a:cubicBezTo>
                  <a:moveTo>
                    <a:pt x="128358" y="8893"/>
                  </a:moveTo>
                  <a:cubicBezTo>
                    <a:pt x="135164" y="8018"/>
                    <a:pt x="142064" y="7568"/>
                    <a:pt x="148739" y="7568"/>
                  </a:cubicBezTo>
                  <a:cubicBezTo>
                    <a:pt x="168741" y="7568"/>
                    <a:pt x="186746" y="11598"/>
                    <a:pt x="194363" y="20272"/>
                  </a:cubicBezTo>
                  <a:cubicBezTo>
                    <a:pt x="197894" y="24291"/>
                    <a:pt x="199481" y="28910"/>
                    <a:pt x="199481" y="33783"/>
                  </a:cubicBezTo>
                  <a:cubicBezTo>
                    <a:pt x="199477" y="47377"/>
                    <a:pt x="187185" y="62963"/>
                    <a:pt x="170455" y="73326"/>
                  </a:cubicBezTo>
                  <a:cubicBezTo>
                    <a:pt x="155661" y="82511"/>
                    <a:pt x="136436" y="87932"/>
                    <a:pt x="118381" y="87932"/>
                  </a:cubicBezTo>
                  <a:cubicBezTo>
                    <a:pt x="110787" y="87932"/>
                    <a:pt x="103395" y="86972"/>
                    <a:pt x="96634" y="84931"/>
                  </a:cubicBezTo>
                  <a:cubicBezTo>
                    <a:pt x="96822" y="85148"/>
                    <a:pt x="97013" y="85366"/>
                    <a:pt x="97205" y="85580"/>
                  </a:cubicBezTo>
                  <a:cubicBezTo>
                    <a:pt x="104555" y="87992"/>
                    <a:pt x="112685" y="89122"/>
                    <a:pt x="121056" y="89122"/>
                  </a:cubicBezTo>
                  <a:cubicBezTo>
                    <a:pt x="139426" y="89122"/>
                    <a:pt x="158948" y="83689"/>
                    <a:pt x="173862" y="74481"/>
                  </a:cubicBezTo>
                  <a:cubicBezTo>
                    <a:pt x="190802" y="64051"/>
                    <a:pt x="203113" y="48266"/>
                    <a:pt x="203113" y="34459"/>
                  </a:cubicBezTo>
                  <a:cubicBezTo>
                    <a:pt x="203109" y="29412"/>
                    <a:pt x="201469" y="24632"/>
                    <a:pt x="197811" y="20464"/>
                  </a:cubicBezTo>
                  <a:cubicBezTo>
                    <a:pt x="189879" y="11425"/>
                    <a:pt x="171209" y="7174"/>
                    <a:pt x="150603" y="7174"/>
                  </a:cubicBezTo>
                  <a:lnTo>
                    <a:pt x="150592" y="7174"/>
                  </a:lnTo>
                  <a:cubicBezTo>
                    <a:pt x="143482" y="7174"/>
                    <a:pt x="136139" y="7677"/>
                    <a:pt x="128932" y="8668"/>
                  </a:cubicBezTo>
                  <a:cubicBezTo>
                    <a:pt x="128740" y="8743"/>
                    <a:pt x="128549" y="8818"/>
                    <a:pt x="128358" y="8893"/>
                  </a:cubicBezTo>
                  <a:close/>
                  <a:moveTo>
                    <a:pt x="128166" y="8919"/>
                  </a:moveTo>
                  <a:cubicBezTo>
                    <a:pt x="128354" y="8844"/>
                    <a:pt x="128541" y="8769"/>
                    <a:pt x="128733" y="8694"/>
                  </a:cubicBezTo>
                  <a:cubicBezTo>
                    <a:pt x="128384" y="8743"/>
                    <a:pt x="128031" y="8791"/>
                    <a:pt x="127686" y="8844"/>
                  </a:cubicBezTo>
                  <a:cubicBezTo>
                    <a:pt x="127498" y="8915"/>
                    <a:pt x="127311" y="8986"/>
                    <a:pt x="127127" y="9058"/>
                  </a:cubicBezTo>
                  <a:cubicBezTo>
                    <a:pt x="127472" y="9009"/>
                    <a:pt x="127821" y="8964"/>
                    <a:pt x="128166" y="8919"/>
                  </a:cubicBezTo>
                  <a:close/>
                  <a:moveTo>
                    <a:pt x="126234" y="9407"/>
                  </a:moveTo>
                  <a:cubicBezTo>
                    <a:pt x="126587" y="9362"/>
                    <a:pt x="126943" y="9317"/>
                    <a:pt x="127296" y="9272"/>
                  </a:cubicBezTo>
                  <a:cubicBezTo>
                    <a:pt x="127480" y="9197"/>
                    <a:pt x="127667" y="9122"/>
                    <a:pt x="127851" y="9046"/>
                  </a:cubicBezTo>
                  <a:cubicBezTo>
                    <a:pt x="127495" y="9091"/>
                    <a:pt x="127142" y="9140"/>
                    <a:pt x="126785" y="9189"/>
                  </a:cubicBezTo>
                  <a:cubicBezTo>
                    <a:pt x="126602" y="9260"/>
                    <a:pt x="126418" y="9332"/>
                    <a:pt x="126234" y="9407"/>
                  </a:cubicBezTo>
                  <a:close/>
                  <a:moveTo>
                    <a:pt x="126035" y="9433"/>
                  </a:moveTo>
                  <a:cubicBezTo>
                    <a:pt x="126215" y="9362"/>
                    <a:pt x="126391" y="9290"/>
                    <a:pt x="126572" y="9219"/>
                  </a:cubicBezTo>
                  <a:cubicBezTo>
                    <a:pt x="126226" y="9268"/>
                    <a:pt x="125881" y="9317"/>
                    <a:pt x="125532" y="9369"/>
                  </a:cubicBezTo>
                  <a:cubicBezTo>
                    <a:pt x="125356" y="9437"/>
                    <a:pt x="125180" y="9504"/>
                    <a:pt x="125003" y="9572"/>
                  </a:cubicBezTo>
                  <a:cubicBezTo>
                    <a:pt x="125345" y="9523"/>
                    <a:pt x="125690" y="9478"/>
                    <a:pt x="126035" y="9433"/>
                  </a:cubicBezTo>
                  <a:close/>
                  <a:moveTo>
                    <a:pt x="125176" y="9778"/>
                  </a:moveTo>
                  <a:cubicBezTo>
                    <a:pt x="125352" y="9707"/>
                    <a:pt x="125529" y="9636"/>
                    <a:pt x="125709" y="9564"/>
                  </a:cubicBezTo>
                  <a:cubicBezTo>
                    <a:pt x="125352" y="9613"/>
                    <a:pt x="125003" y="9658"/>
                    <a:pt x="124647" y="9711"/>
                  </a:cubicBezTo>
                  <a:cubicBezTo>
                    <a:pt x="124474" y="9778"/>
                    <a:pt x="124298" y="9846"/>
                    <a:pt x="124122" y="9917"/>
                  </a:cubicBezTo>
                  <a:cubicBezTo>
                    <a:pt x="124474" y="9868"/>
                    <a:pt x="124823" y="9823"/>
                    <a:pt x="125176" y="9778"/>
                  </a:cubicBezTo>
                  <a:close/>
                  <a:moveTo>
                    <a:pt x="124339" y="10127"/>
                  </a:moveTo>
                  <a:cubicBezTo>
                    <a:pt x="124512" y="10056"/>
                    <a:pt x="124684" y="9981"/>
                    <a:pt x="124861" y="9909"/>
                  </a:cubicBezTo>
                  <a:cubicBezTo>
                    <a:pt x="124500" y="9954"/>
                    <a:pt x="124140" y="10003"/>
                    <a:pt x="123784" y="10052"/>
                  </a:cubicBezTo>
                  <a:cubicBezTo>
                    <a:pt x="123611" y="10120"/>
                    <a:pt x="123439" y="10191"/>
                    <a:pt x="123270" y="10258"/>
                  </a:cubicBezTo>
                  <a:cubicBezTo>
                    <a:pt x="123626" y="10213"/>
                    <a:pt x="123983" y="10172"/>
                    <a:pt x="124339" y="10127"/>
                  </a:cubicBezTo>
                  <a:close/>
                  <a:moveTo>
                    <a:pt x="122437" y="10604"/>
                  </a:moveTo>
                  <a:cubicBezTo>
                    <a:pt x="122801" y="10559"/>
                    <a:pt x="123165" y="10517"/>
                    <a:pt x="123525" y="10476"/>
                  </a:cubicBezTo>
                  <a:cubicBezTo>
                    <a:pt x="123694" y="10401"/>
                    <a:pt x="123863" y="10330"/>
                    <a:pt x="124035" y="10258"/>
                  </a:cubicBezTo>
                  <a:cubicBezTo>
                    <a:pt x="123668" y="10303"/>
                    <a:pt x="123304" y="10348"/>
                    <a:pt x="122940" y="10393"/>
                  </a:cubicBezTo>
                  <a:cubicBezTo>
                    <a:pt x="122771" y="10465"/>
                    <a:pt x="122606" y="10532"/>
                    <a:pt x="122437" y="10604"/>
                  </a:cubicBezTo>
                  <a:moveTo>
                    <a:pt x="122246" y="10626"/>
                  </a:moveTo>
                  <a:cubicBezTo>
                    <a:pt x="122411" y="10555"/>
                    <a:pt x="122576" y="10487"/>
                    <a:pt x="122741" y="10420"/>
                  </a:cubicBezTo>
                  <a:cubicBezTo>
                    <a:pt x="122384" y="10468"/>
                    <a:pt x="122024" y="10513"/>
                    <a:pt x="121668" y="10562"/>
                  </a:cubicBezTo>
                  <a:cubicBezTo>
                    <a:pt x="121506" y="10630"/>
                    <a:pt x="121341" y="10694"/>
                    <a:pt x="121184" y="10761"/>
                  </a:cubicBezTo>
                  <a:cubicBezTo>
                    <a:pt x="121540" y="10712"/>
                    <a:pt x="121889" y="10671"/>
                    <a:pt x="122246" y="10626"/>
                  </a:cubicBezTo>
                  <a:close/>
                  <a:moveTo>
                    <a:pt x="120369" y="11095"/>
                  </a:moveTo>
                  <a:cubicBezTo>
                    <a:pt x="120726" y="11050"/>
                    <a:pt x="121090" y="11009"/>
                    <a:pt x="121450" y="10964"/>
                  </a:cubicBezTo>
                  <a:cubicBezTo>
                    <a:pt x="121611" y="10896"/>
                    <a:pt x="121769" y="10829"/>
                    <a:pt x="121930" y="10761"/>
                  </a:cubicBezTo>
                  <a:cubicBezTo>
                    <a:pt x="121566" y="10806"/>
                    <a:pt x="121202" y="10851"/>
                    <a:pt x="120842" y="10900"/>
                  </a:cubicBezTo>
                  <a:cubicBezTo>
                    <a:pt x="120685" y="10964"/>
                    <a:pt x="120523" y="11031"/>
                    <a:pt x="120369" y="11095"/>
                  </a:cubicBezTo>
                  <a:close/>
                  <a:moveTo>
                    <a:pt x="120167" y="11121"/>
                  </a:moveTo>
                  <a:cubicBezTo>
                    <a:pt x="120321" y="11058"/>
                    <a:pt x="120475" y="10990"/>
                    <a:pt x="120632" y="10926"/>
                  </a:cubicBezTo>
                  <a:cubicBezTo>
                    <a:pt x="120276" y="10975"/>
                    <a:pt x="119919" y="11024"/>
                    <a:pt x="119567" y="11073"/>
                  </a:cubicBezTo>
                  <a:cubicBezTo>
                    <a:pt x="119413" y="11133"/>
                    <a:pt x="119263" y="11193"/>
                    <a:pt x="119109" y="11256"/>
                  </a:cubicBezTo>
                  <a:cubicBezTo>
                    <a:pt x="119462" y="11211"/>
                    <a:pt x="119814" y="11166"/>
                    <a:pt x="120167" y="11121"/>
                  </a:cubicBezTo>
                  <a:close/>
                  <a:moveTo>
                    <a:pt x="118313" y="11583"/>
                  </a:moveTo>
                  <a:cubicBezTo>
                    <a:pt x="118670" y="11538"/>
                    <a:pt x="119030" y="11497"/>
                    <a:pt x="119386" y="11451"/>
                  </a:cubicBezTo>
                  <a:cubicBezTo>
                    <a:pt x="119537" y="11388"/>
                    <a:pt x="119687" y="11324"/>
                    <a:pt x="119837" y="11260"/>
                  </a:cubicBezTo>
                  <a:cubicBezTo>
                    <a:pt x="119477" y="11305"/>
                    <a:pt x="119116" y="11354"/>
                    <a:pt x="118756" y="11399"/>
                  </a:cubicBezTo>
                  <a:cubicBezTo>
                    <a:pt x="118606" y="11463"/>
                    <a:pt x="118460" y="11523"/>
                    <a:pt x="118313" y="11583"/>
                  </a:cubicBezTo>
                  <a:close/>
                  <a:moveTo>
                    <a:pt x="118100" y="11613"/>
                  </a:moveTo>
                  <a:cubicBezTo>
                    <a:pt x="118242" y="11553"/>
                    <a:pt x="118388" y="11489"/>
                    <a:pt x="118531" y="11429"/>
                  </a:cubicBezTo>
                  <a:cubicBezTo>
                    <a:pt x="118193" y="11478"/>
                    <a:pt x="117852" y="11523"/>
                    <a:pt x="117514" y="11572"/>
                  </a:cubicBezTo>
                  <a:cubicBezTo>
                    <a:pt x="117372" y="11628"/>
                    <a:pt x="117229" y="11688"/>
                    <a:pt x="117086" y="11744"/>
                  </a:cubicBezTo>
                  <a:cubicBezTo>
                    <a:pt x="117424" y="11699"/>
                    <a:pt x="117762" y="11654"/>
                    <a:pt x="118100" y="11613"/>
                  </a:cubicBezTo>
                  <a:close/>
                  <a:moveTo>
                    <a:pt x="116302" y="12063"/>
                  </a:moveTo>
                  <a:cubicBezTo>
                    <a:pt x="116647" y="12022"/>
                    <a:pt x="116993" y="11977"/>
                    <a:pt x="117338" y="11936"/>
                  </a:cubicBezTo>
                  <a:cubicBezTo>
                    <a:pt x="117477" y="11875"/>
                    <a:pt x="117616" y="11815"/>
                    <a:pt x="117754" y="11755"/>
                  </a:cubicBezTo>
                  <a:cubicBezTo>
                    <a:pt x="117409" y="11800"/>
                    <a:pt x="117060" y="11849"/>
                    <a:pt x="116715" y="11894"/>
                  </a:cubicBezTo>
                  <a:cubicBezTo>
                    <a:pt x="116580" y="11951"/>
                    <a:pt x="116441" y="12007"/>
                    <a:pt x="116302" y="12063"/>
                  </a:cubicBezTo>
                  <a:close/>
                  <a:moveTo>
                    <a:pt x="116077" y="12093"/>
                  </a:moveTo>
                  <a:cubicBezTo>
                    <a:pt x="116212" y="12037"/>
                    <a:pt x="116347" y="11981"/>
                    <a:pt x="116479" y="11928"/>
                  </a:cubicBezTo>
                  <a:cubicBezTo>
                    <a:pt x="116133" y="11973"/>
                    <a:pt x="115788" y="12022"/>
                    <a:pt x="115443" y="12071"/>
                  </a:cubicBezTo>
                  <a:cubicBezTo>
                    <a:pt x="115312" y="12123"/>
                    <a:pt x="115180" y="12176"/>
                    <a:pt x="115049" y="12232"/>
                  </a:cubicBezTo>
                  <a:cubicBezTo>
                    <a:pt x="115394" y="12183"/>
                    <a:pt x="115736" y="12138"/>
                    <a:pt x="116077" y="12093"/>
                  </a:cubicBezTo>
                  <a:close/>
                  <a:moveTo>
                    <a:pt x="115338" y="12408"/>
                  </a:moveTo>
                  <a:cubicBezTo>
                    <a:pt x="115466" y="12352"/>
                    <a:pt x="115597" y="12296"/>
                    <a:pt x="115724" y="12243"/>
                  </a:cubicBezTo>
                  <a:cubicBezTo>
                    <a:pt x="115372" y="12288"/>
                    <a:pt x="115019" y="12337"/>
                    <a:pt x="114666" y="12386"/>
                  </a:cubicBezTo>
                  <a:cubicBezTo>
                    <a:pt x="114543" y="12438"/>
                    <a:pt x="114415" y="12491"/>
                    <a:pt x="114287" y="12540"/>
                  </a:cubicBezTo>
                  <a:cubicBezTo>
                    <a:pt x="114636" y="12495"/>
                    <a:pt x="114989" y="12450"/>
                    <a:pt x="115338" y="12408"/>
                  </a:cubicBezTo>
                  <a:close/>
                  <a:moveTo>
                    <a:pt x="113556" y="12847"/>
                  </a:moveTo>
                  <a:cubicBezTo>
                    <a:pt x="113912" y="12802"/>
                    <a:pt x="114269" y="12757"/>
                    <a:pt x="114625" y="12716"/>
                  </a:cubicBezTo>
                  <a:cubicBezTo>
                    <a:pt x="114745" y="12663"/>
                    <a:pt x="114869" y="12611"/>
                    <a:pt x="114993" y="12555"/>
                  </a:cubicBezTo>
                  <a:cubicBezTo>
                    <a:pt x="114633" y="12603"/>
                    <a:pt x="114276" y="12648"/>
                    <a:pt x="113916" y="12697"/>
                  </a:cubicBezTo>
                  <a:cubicBezTo>
                    <a:pt x="113796" y="12746"/>
                    <a:pt x="113676" y="12798"/>
                    <a:pt x="113556" y="12847"/>
                  </a:cubicBezTo>
                  <a:close/>
                  <a:moveTo>
                    <a:pt x="113331" y="12877"/>
                  </a:moveTo>
                  <a:cubicBezTo>
                    <a:pt x="113447" y="12828"/>
                    <a:pt x="113563" y="12776"/>
                    <a:pt x="113680" y="12727"/>
                  </a:cubicBezTo>
                  <a:cubicBezTo>
                    <a:pt x="113349" y="12772"/>
                    <a:pt x="113019" y="12817"/>
                    <a:pt x="112689" y="12866"/>
                  </a:cubicBezTo>
                  <a:cubicBezTo>
                    <a:pt x="112577" y="12911"/>
                    <a:pt x="112460" y="12960"/>
                    <a:pt x="112344" y="13005"/>
                  </a:cubicBezTo>
                  <a:cubicBezTo>
                    <a:pt x="112674" y="12964"/>
                    <a:pt x="113001" y="12919"/>
                    <a:pt x="113331" y="12877"/>
                  </a:cubicBezTo>
                  <a:moveTo>
                    <a:pt x="112640" y="13174"/>
                  </a:moveTo>
                  <a:cubicBezTo>
                    <a:pt x="112749" y="13125"/>
                    <a:pt x="112858" y="13080"/>
                    <a:pt x="112971" y="13031"/>
                  </a:cubicBezTo>
                  <a:cubicBezTo>
                    <a:pt x="112633" y="13076"/>
                    <a:pt x="112295" y="13121"/>
                    <a:pt x="111957" y="13166"/>
                  </a:cubicBezTo>
                  <a:cubicBezTo>
                    <a:pt x="111849" y="13211"/>
                    <a:pt x="111740" y="13256"/>
                    <a:pt x="111631" y="13301"/>
                  </a:cubicBezTo>
                  <a:cubicBezTo>
                    <a:pt x="111969" y="13260"/>
                    <a:pt x="112303" y="13215"/>
                    <a:pt x="112640" y="13174"/>
                  </a:cubicBezTo>
                  <a:close/>
                  <a:moveTo>
                    <a:pt x="110952" y="13590"/>
                  </a:moveTo>
                  <a:cubicBezTo>
                    <a:pt x="111293" y="13549"/>
                    <a:pt x="111639" y="13508"/>
                    <a:pt x="111980" y="13466"/>
                  </a:cubicBezTo>
                  <a:cubicBezTo>
                    <a:pt x="112081" y="13421"/>
                    <a:pt x="112186" y="13376"/>
                    <a:pt x="112288" y="13327"/>
                  </a:cubicBezTo>
                  <a:cubicBezTo>
                    <a:pt x="111942" y="13373"/>
                    <a:pt x="111597" y="13418"/>
                    <a:pt x="111252" y="13463"/>
                  </a:cubicBezTo>
                  <a:cubicBezTo>
                    <a:pt x="111151" y="13504"/>
                    <a:pt x="111053" y="13549"/>
                    <a:pt x="110952" y="13590"/>
                  </a:cubicBezTo>
                  <a:close/>
                  <a:moveTo>
                    <a:pt x="110719" y="13620"/>
                  </a:moveTo>
                  <a:cubicBezTo>
                    <a:pt x="110817" y="13579"/>
                    <a:pt x="110918" y="13534"/>
                    <a:pt x="111016" y="13493"/>
                  </a:cubicBezTo>
                  <a:cubicBezTo>
                    <a:pt x="110671" y="13541"/>
                    <a:pt x="110322" y="13586"/>
                    <a:pt x="109976" y="13635"/>
                  </a:cubicBezTo>
                  <a:cubicBezTo>
                    <a:pt x="109879" y="13676"/>
                    <a:pt x="109785" y="13714"/>
                    <a:pt x="109691" y="13755"/>
                  </a:cubicBezTo>
                  <a:cubicBezTo>
                    <a:pt x="110036" y="13706"/>
                    <a:pt x="110378" y="13665"/>
                    <a:pt x="110719" y="13620"/>
                  </a:cubicBezTo>
                  <a:close/>
                  <a:moveTo>
                    <a:pt x="110085" y="13898"/>
                  </a:moveTo>
                  <a:cubicBezTo>
                    <a:pt x="110175" y="13860"/>
                    <a:pt x="110265" y="13819"/>
                    <a:pt x="110355" y="13781"/>
                  </a:cubicBezTo>
                  <a:cubicBezTo>
                    <a:pt x="110003" y="13827"/>
                    <a:pt x="109650" y="13872"/>
                    <a:pt x="109297" y="13920"/>
                  </a:cubicBezTo>
                  <a:cubicBezTo>
                    <a:pt x="109211" y="13958"/>
                    <a:pt x="109125" y="13995"/>
                    <a:pt x="109038" y="14029"/>
                  </a:cubicBezTo>
                  <a:cubicBezTo>
                    <a:pt x="109387" y="13984"/>
                    <a:pt x="109736" y="13943"/>
                    <a:pt x="110085" y="13898"/>
                  </a:cubicBezTo>
                  <a:close/>
                  <a:moveTo>
                    <a:pt x="109485" y="14168"/>
                  </a:moveTo>
                  <a:cubicBezTo>
                    <a:pt x="109564" y="14130"/>
                    <a:pt x="109646" y="14097"/>
                    <a:pt x="109725" y="14059"/>
                  </a:cubicBezTo>
                  <a:cubicBezTo>
                    <a:pt x="109369" y="14104"/>
                    <a:pt x="109012" y="14149"/>
                    <a:pt x="108652" y="14194"/>
                  </a:cubicBezTo>
                  <a:cubicBezTo>
                    <a:pt x="108577" y="14228"/>
                    <a:pt x="108498" y="14262"/>
                    <a:pt x="108419" y="14296"/>
                  </a:cubicBezTo>
                  <a:cubicBezTo>
                    <a:pt x="108776" y="14250"/>
                    <a:pt x="109128" y="14209"/>
                    <a:pt x="109485" y="14168"/>
                  </a:cubicBezTo>
                  <a:close/>
                  <a:moveTo>
                    <a:pt x="108044" y="14461"/>
                  </a:moveTo>
                  <a:cubicBezTo>
                    <a:pt x="107977" y="14491"/>
                    <a:pt x="107909" y="14521"/>
                    <a:pt x="107842" y="14551"/>
                  </a:cubicBezTo>
                  <a:cubicBezTo>
                    <a:pt x="108202" y="14509"/>
                    <a:pt x="108562" y="14464"/>
                    <a:pt x="108918" y="14427"/>
                  </a:cubicBezTo>
                  <a:cubicBezTo>
                    <a:pt x="108990" y="14393"/>
                    <a:pt x="109061" y="14359"/>
                    <a:pt x="109132" y="14329"/>
                  </a:cubicBezTo>
                  <a:cubicBezTo>
                    <a:pt x="108768" y="14371"/>
                    <a:pt x="108408" y="14416"/>
                    <a:pt x="108044" y="14461"/>
                  </a:cubicBezTo>
                  <a:moveTo>
                    <a:pt x="108187" y="14326"/>
                  </a:moveTo>
                  <a:cubicBezTo>
                    <a:pt x="108262" y="14292"/>
                    <a:pt x="108337" y="14262"/>
                    <a:pt x="108412" y="14228"/>
                  </a:cubicBezTo>
                  <a:cubicBezTo>
                    <a:pt x="108063" y="14273"/>
                    <a:pt x="107714" y="14322"/>
                    <a:pt x="107365" y="14367"/>
                  </a:cubicBezTo>
                  <a:cubicBezTo>
                    <a:pt x="107297" y="14397"/>
                    <a:pt x="107226" y="14427"/>
                    <a:pt x="107155" y="14457"/>
                  </a:cubicBezTo>
                  <a:cubicBezTo>
                    <a:pt x="107500" y="14412"/>
                    <a:pt x="107842" y="14367"/>
                    <a:pt x="108187" y="14326"/>
                  </a:cubicBezTo>
                  <a:close/>
                  <a:moveTo>
                    <a:pt x="107616" y="14577"/>
                  </a:moveTo>
                  <a:cubicBezTo>
                    <a:pt x="107684" y="14547"/>
                    <a:pt x="107748" y="14521"/>
                    <a:pt x="107811" y="14491"/>
                  </a:cubicBezTo>
                  <a:cubicBezTo>
                    <a:pt x="107459" y="14536"/>
                    <a:pt x="107106" y="14581"/>
                    <a:pt x="106753" y="14629"/>
                  </a:cubicBezTo>
                  <a:cubicBezTo>
                    <a:pt x="106693" y="14656"/>
                    <a:pt x="106630" y="14682"/>
                    <a:pt x="106570" y="14708"/>
                  </a:cubicBezTo>
                  <a:cubicBezTo>
                    <a:pt x="106919" y="14663"/>
                    <a:pt x="107267" y="14622"/>
                    <a:pt x="107616" y="14577"/>
                  </a:cubicBezTo>
                  <a:close/>
                  <a:moveTo>
                    <a:pt x="107087" y="14817"/>
                  </a:moveTo>
                  <a:cubicBezTo>
                    <a:pt x="107140" y="14795"/>
                    <a:pt x="107196" y="14768"/>
                    <a:pt x="107249" y="14742"/>
                  </a:cubicBezTo>
                  <a:cubicBezTo>
                    <a:pt x="106892" y="14787"/>
                    <a:pt x="106536" y="14832"/>
                    <a:pt x="106176" y="14881"/>
                  </a:cubicBezTo>
                  <a:cubicBezTo>
                    <a:pt x="106127" y="14900"/>
                    <a:pt x="106078" y="14922"/>
                    <a:pt x="106029" y="14945"/>
                  </a:cubicBezTo>
                  <a:cubicBezTo>
                    <a:pt x="106382" y="14900"/>
                    <a:pt x="106735" y="14858"/>
                    <a:pt x="107087" y="14817"/>
                  </a:cubicBezTo>
                  <a:close/>
                  <a:moveTo>
                    <a:pt x="105643" y="15117"/>
                  </a:moveTo>
                  <a:cubicBezTo>
                    <a:pt x="105605" y="15132"/>
                    <a:pt x="105568" y="15151"/>
                    <a:pt x="105530" y="15166"/>
                  </a:cubicBezTo>
                  <a:cubicBezTo>
                    <a:pt x="105887" y="15125"/>
                    <a:pt x="106243" y="15083"/>
                    <a:pt x="106596" y="15042"/>
                  </a:cubicBezTo>
                  <a:cubicBezTo>
                    <a:pt x="106641" y="15023"/>
                    <a:pt x="106682" y="15005"/>
                    <a:pt x="106727" y="14982"/>
                  </a:cubicBezTo>
                  <a:cubicBezTo>
                    <a:pt x="106363" y="15027"/>
                    <a:pt x="106003" y="15072"/>
                    <a:pt x="105643" y="15117"/>
                  </a:cubicBezTo>
                  <a:close/>
                  <a:moveTo>
                    <a:pt x="105789" y="14975"/>
                  </a:moveTo>
                  <a:cubicBezTo>
                    <a:pt x="105834" y="14956"/>
                    <a:pt x="105883" y="14933"/>
                    <a:pt x="105932" y="14911"/>
                  </a:cubicBezTo>
                  <a:cubicBezTo>
                    <a:pt x="105583" y="14956"/>
                    <a:pt x="105234" y="15005"/>
                    <a:pt x="104885" y="15053"/>
                  </a:cubicBezTo>
                  <a:cubicBezTo>
                    <a:pt x="104844" y="15068"/>
                    <a:pt x="104802" y="15087"/>
                    <a:pt x="104757" y="15106"/>
                  </a:cubicBezTo>
                  <a:cubicBezTo>
                    <a:pt x="105103" y="15061"/>
                    <a:pt x="105444" y="15016"/>
                    <a:pt x="105789" y="14975"/>
                  </a:cubicBezTo>
                  <a:close/>
                  <a:moveTo>
                    <a:pt x="105298" y="15196"/>
                  </a:moveTo>
                  <a:cubicBezTo>
                    <a:pt x="105331" y="15177"/>
                    <a:pt x="105369" y="15162"/>
                    <a:pt x="105403" y="15147"/>
                  </a:cubicBezTo>
                  <a:cubicBezTo>
                    <a:pt x="105050" y="15192"/>
                    <a:pt x="104701" y="15237"/>
                    <a:pt x="104345" y="15286"/>
                  </a:cubicBezTo>
                  <a:cubicBezTo>
                    <a:pt x="104318" y="15297"/>
                    <a:pt x="104285" y="15312"/>
                    <a:pt x="104258" y="15324"/>
                  </a:cubicBezTo>
                  <a:cubicBezTo>
                    <a:pt x="104604" y="15279"/>
                    <a:pt x="104952" y="15237"/>
                    <a:pt x="105298" y="15196"/>
                  </a:cubicBezTo>
                  <a:close/>
                  <a:moveTo>
                    <a:pt x="104851" y="15399"/>
                  </a:moveTo>
                  <a:cubicBezTo>
                    <a:pt x="104874" y="15387"/>
                    <a:pt x="104896" y="15376"/>
                    <a:pt x="104919" y="15365"/>
                  </a:cubicBezTo>
                  <a:cubicBezTo>
                    <a:pt x="104566" y="15410"/>
                    <a:pt x="104210" y="15455"/>
                    <a:pt x="103853" y="15500"/>
                  </a:cubicBezTo>
                  <a:cubicBezTo>
                    <a:pt x="103834" y="15507"/>
                    <a:pt x="103819" y="15515"/>
                    <a:pt x="103801" y="15522"/>
                  </a:cubicBezTo>
                  <a:cubicBezTo>
                    <a:pt x="104153" y="15481"/>
                    <a:pt x="104502" y="15436"/>
                    <a:pt x="104851" y="15399"/>
                  </a:cubicBezTo>
                  <a:close/>
                  <a:moveTo>
                    <a:pt x="103403" y="15699"/>
                  </a:moveTo>
                  <a:cubicBezTo>
                    <a:pt x="103399" y="15703"/>
                    <a:pt x="103399" y="15703"/>
                    <a:pt x="103399" y="15703"/>
                  </a:cubicBezTo>
                  <a:cubicBezTo>
                    <a:pt x="103752" y="15661"/>
                    <a:pt x="104101" y="15620"/>
                    <a:pt x="104450" y="15582"/>
                  </a:cubicBezTo>
                  <a:cubicBezTo>
                    <a:pt x="104457" y="15579"/>
                    <a:pt x="104468" y="15575"/>
                    <a:pt x="104480" y="15571"/>
                  </a:cubicBezTo>
                  <a:cubicBezTo>
                    <a:pt x="104120" y="15612"/>
                    <a:pt x="103763" y="15654"/>
                    <a:pt x="103403" y="15699"/>
                  </a:cubicBezTo>
                  <a:close/>
                  <a:moveTo>
                    <a:pt x="103557" y="15552"/>
                  </a:moveTo>
                  <a:cubicBezTo>
                    <a:pt x="103572" y="15545"/>
                    <a:pt x="103583" y="15541"/>
                    <a:pt x="103598" y="15534"/>
                  </a:cubicBezTo>
                  <a:cubicBezTo>
                    <a:pt x="103253" y="15579"/>
                    <a:pt x="102908" y="15627"/>
                    <a:pt x="102562" y="15672"/>
                  </a:cubicBezTo>
                  <a:cubicBezTo>
                    <a:pt x="102555" y="15676"/>
                    <a:pt x="102544" y="15680"/>
                    <a:pt x="102536" y="15684"/>
                  </a:cubicBezTo>
                  <a:cubicBezTo>
                    <a:pt x="102878" y="15639"/>
                    <a:pt x="103215" y="15594"/>
                    <a:pt x="103557" y="15552"/>
                  </a:cubicBezTo>
                  <a:close/>
                  <a:moveTo>
                    <a:pt x="103159" y="15733"/>
                  </a:moveTo>
                  <a:cubicBezTo>
                    <a:pt x="103148" y="15733"/>
                    <a:pt x="103133" y="15736"/>
                    <a:pt x="103121" y="15736"/>
                  </a:cubicBezTo>
                  <a:cubicBezTo>
                    <a:pt x="103133" y="15736"/>
                    <a:pt x="103144" y="15733"/>
                    <a:pt x="103159" y="15733"/>
                  </a:cubicBezTo>
                  <a:close/>
                  <a:moveTo>
                    <a:pt x="103058" y="16791"/>
                  </a:moveTo>
                  <a:cubicBezTo>
                    <a:pt x="103174" y="16727"/>
                    <a:pt x="103290" y="16667"/>
                    <a:pt x="103407" y="16607"/>
                  </a:cubicBezTo>
                  <a:cubicBezTo>
                    <a:pt x="103118" y="16599"/>
                    <a:pt x="102818" y="16592"/>
                    <a:pt x="102510" y="16592"/>
                  </a:cubicBezTo>
                  <a:cubicBezTo>
                    <a:pt x="102450" y="16626"/>
                    <a:pt x="102386" y="16656"/>
                    <a:pt x="102326" y="16686"/>
                  </a:cubicBezTo>
                  <a:cubicBezTo>
                    <a:pt x="102585" y="16716"/>
                    <a:pt x="102829" y="16749"/>
                    <a:pt x="103058" y="16791"/>
                  </a:cubicBezTo>
                  <a:close/>
                  <a:moveTo>
                    <a:pt x="102840" y="16903"/>
                  </a:moveTo>
                  <a:cubicBezTo>
                    <a:pt x="102604" y="16866"/>
                    <a:pt x="102349" y="16836"/>
                    <a:pt x="102075" y="16809"/>
                  </a:cubicBezTo>
                  <a:cubicBezTo>
                    <a:pt x="101820" y="16941"/>
                    <a:pt x="101561" y="17072"/>
                    <a:pt x="101305" y="17207"/>
                  </a:cubicBezTo>
                  <a:cubicBezTo>
                    <a:pt x="101478" y="17293"/>
                    <a:pt x="101624" y="17391"/>
                    <a:pt x="101741" y="17500"/>
                  </a:cubicBezTo>
                  <a:cubicBezTo>
                    <a:pt x="102105" y="17297"/>
                    <a:pt x="102469" y="17102"/>
                    <a:pt x="102840" y="16903"/>
                  </a:cubicBezTo>
                  <a:close/>
                  <a:moveTo>
                    <a:pt x="97962" y="21623"/>
                  </a:moveTo>
                  <a:cubicBezTo>
                    <a:pt x="99317" y="20588"/>
                    <a:pt x="100743" y="19597"/>
                    <a:pt x="102236" y="18652"/>
                  </a:cubicBezTo>
                  <a:cubicBezTo>
                    <a:pt x="102183" y="18460"/>
                    <a:pt x="102108" y="18276"/>
                    <a:pt x="102007" y="18100"/>
                  </a:cubicBezTo>
                  <a:cubicBezTo>
                    <a:pt x="100900" y="18753"/>
                    <a:pt x="99831" y="19428"/>
                    <a:pt x="98795" y="20126"/>
                  </a:cubicBezTo>
                  <a:cubicBezTo>
                    <a:pt x="98612" y="20599"/>
                    <a:pt x="98330" y="21098"/>
                    <a:pt x="97962" y="21623"/>
                  </a:cubicBezTo>
                  <a:close/>
                  <a:moveTo>
                    <a:pt x="85990" y="32132"/>
                  </a:moveTo>
                  <a:cubicBezTo>
                    <a:pt x="88676" y="28512"/>
                    <a:pt x="91974" y="25154"/>
                    <a:pt x="95820" y="22190"/>
                  </a:cubicBezTo>
                  <a:cubicBezTo>
                    <a:pt x="96717" y="21496"/>
                    <a:pt x="97647" y="20824"/>
                    <a:pt x="98612" y="20171"/>
                  </a:cubicBezTo>
                  <a:cubicBezTo>
                    <a:pt x="98743" y="19848"/>
                    <a:pt x="98833" y="19541"/>
                    <a:pt x="98874" y="19252"/>
                  </a:cubicBezTo>
                  <a:cubicBezTo>
                    <a:pt x="97084" y="20355"/>
                    <a:pt x="95400" y="21518"/>
                    <a:pt x="93824" y="22745"/>
                  </a:cubicBezTo>
                  <a:cubicBezTo>
                    <a:pt x="89367" y="26208"/>
                    <a:pt x="85686" y="30211"/>
                    <a:pt x="82876" y="34530"/>
                  </a:cubicBezTo>
                  <a:cubicBezTo>
                    <a:pt x="83922" y="33723"/>
                    <a:pt x="84965" y="32920"/>
                    <a:pt x="85990" y="32132"/>
                  </a:cubicBezTo>
                  <a:close/>
                  <a:moveTo>
                    <a:pt x="79360" y="41122"/>
                  </a:moveTo>
                  <a:cubicBezTo>
                    <a:pt x="79367" y="41115"/>
                    <a:pt x="79379" y="41107"/>
                    <a:pt x="79386" y="41100"/>
                  </a:cubicBezTo>
                  <a:cubicBezTo>
                    <a:pt x="80122" y="40503"/>
                    <a:pt x="80868" y="39903"/>
                    <a:pt x="81626" y="39299"/>
                  </a:cubicBezTo>
                  <a:cubicBezTo>
                    <a:pt x="82744" y="36988"/>
                    <a:pt x="84095" y="34740"/>
                    <a:pt x="85660" y="32579"/>
                  </a:cubicBezTo>
                  <a:cubicBezTo>
                    <a:pt x="84662" y="33352"/>
                    <a:pt x="83645" y="34132"/>
                    <a:pt x="82624" y="34920"/>
                  </a:cubicBezTo>
                  <a:cubicBezTo>
                    <a:pt x="81345" y="36928"/>
                    <a:pt x="80257" y="39002"/>
                    <a:pt x="79360" y="41122"/>
                  </a:cubicBezTo>
                  <a:close/>
                  <a:moveTo>
                    <a:pt x="79247" y="41216"/>
                  </a:moveTo>
                  <a:cubicBezTo>
                    <a:pt x="80129" y="39107"/>
                    <a:pt x="81206" y="37040"/>
                    <a:pt x="82470" y="35040"/>
                  </a:cubicBezTo>
                  <a:cubicBezTo>
                    <a:pt x="81570" y="35731"/>
                    <a:pt x="80673" y="36429"/>
                    <a:pt x="79788" y="37130"/>
                  </a:cubicBezTo>
                  <a:cubicBezTo>
                    <a:pt x="78737" y="39029"/>
                    <a:pt x="77855" y="40976"/>
                    <a:pt x="77150" y="42953"/>
                  </a:cubicBezTo>
                  <a:cubicBezTo>
                    <a:pt x="77829" y="42390"/>
                    <a:pt x="78527" y="41809"/>
                    <a:pt x="79247" y="41216"/>
                  </a:cubicBezTo>
                  <a:close/>
                  <a:moveTo>
                    <a:pt x="75781" y="47816"/>
                  </a:moveTo>
                  <a:cubicBezTo>
                    <a:pt x="76336" y="47384"/>
                    <a:pt x="76899" y="46934"/>
                    <a:pt x="77476" y="46476"/>
                  </a:cubicBezTo>
                  <a:cubicBezTo>
                    <a:pt x="77908" y="44803"/>
                    <a:pt x="78456" y="43148"/>
                    <a:pt x="79124" y="41516"/>
                  </a:cubicBezTo>
                  <a:cubicBezTo>
                    <a:pt x="78411" y="42102"/>
                    <a:pt x="77724" y="42676"/>
                    <a:pt x="77049" y="43235"/>
                  </a:cubicBezTo>
                  <a:cubicBezTo>
                    <a:pt x="76523" y="44747"/>
                    <a:pt x="76099" y="46278"/>
                    <a:pt x="75781" y="47816"/>
                  </a:cubicBezTo>
                  <a:close/>
                  <a:moveTo>
                    <a:pt x="74111" y="49110"/>
                  </a:moveTo>
                  <a:cubicBezTo>
                    <a:pt x="74629" y="48713"/>
                    <a:pt x="75158" y="48304"/>
                    <a:pt x="75694" y="47883"/>
                  </a:cubicBezTo>
                  <a:cubicBezTo>
                    <a:pt x="76009" y="46349"/>
                    <a:pt x="76430" y="44826"/>
                    <a:pt x="76947" y="43321"/>
                  </a:cubicBezTo>
                  <a:cubicBezTo>
                    <a:pt x="76291" y="43865"/>
                    <a:pt x="75657" y="44394"/>
                    <a:pt x="75034" y="44912"/>
                  </a:cubicBezTo>
                  <a:cubicBezTo>
                    <a:pt x="74640" y="46300"/>
                    <a:pt x="74328" y="47703"/>
                    <a:pt x="74111" y="49110"/>
                  </a:cubicBezTo>
                  <a:close/>
                  <a:moveTo>
                    <a:pt x="72535" y="50292"/>
                  </a:moveTo>
                  <a:cubicBezTo>
                    <a:pt x="73027" y="49932"/>
                    <a:pt x="73522" y="49557"/>
                    <a:pt x="74025" y="49174"/>
                  </a:cubicBezTo>
                  <a:cubicBezTo>
                    <a:pt x="74242" y="47771"/>
                    <a:pt x="74546" y="46379"/>
                    <a:pt x="74936" y="44994"/>
                  </a:cubicBezTo>
                  <a:cubicBezTo>
                    <a:pt x="74332" y="45497"/>
                    <a:pt x="73747" y="45985"/>
                    <a:pt x="73173" y="46461"/>
                  </a:cubicBezTo>
                  <a:cubicBezTo>
                    <a:pt x="72884" y="47730"/>
                    <a:pt x="72674" y="49009"/>
                    <a:pt x="72535" y="50292"/>
                  </a:cubicBezTo>
                  <a:close/>
                  <a:moveTo>
                    <a:pt x="71049" y="51365"/>
                  </a:moveTo>
                  <a:cubicBezTo>
                    <a:pt x="71514" y="51039"/>
                    <a:pt x="71980" y="50701"/>
                    <a:pt x="72456" y="50352"/>
                  </a:cubicBezTo>
                  <a:cubicBezTo>
                    <a:pt x="72588" y="49077"/>
                    <a:pt x="72794" y="47801"/>
                    <a:pt x="73079" y="46536"/>
                  </a:cubicBezTo>
                  <a:cubicBezTo>
                    <a:pt x="72520" y="46998"/>
                    <a:pt x="71976" y="47444"/>
                    <a:pt x="71443" y="47880"/>
                  </a:cubicBezTo>
                  <a:cubicBezTo>
                    <a:pt x="71248" y="49035"/>
                    <a:pt x="71117" y="50202"/>
                    <a:pt x="71049" y="51365"/>
                  </a:cubicBezTo>
                  <a:close/>
                  <a:moveTo>
                    <a:pt x="69856" y="48956"/>
                  </a:moveTo>
                  <a:cubicBezTo>
                    <a:pt x="70359" y="48559"/>
                    <a:pt x="70869" y="48150"/>
                    <a:pt x="71391" y="47726"/>
                  </a:cubicBezTo>
                  <a:cubicBezTo>
                    <a:pt x="71657" y="46195"/>
                    <a:pt x="72036" y="44672"/>
                    <a:pt x="72524" y="43167"/>
                  </a:cubicBezTo>
                  <a:cubicBezTo>
                    <a:pt x="71875" y="43730"/>
                    <a:pt x="71248" y="44274"/>
                    <a:pt x="70640" y="44807"/>
                  </a:cubicBezTo>
                  <a:cubicBezTo>
                    <a:pt x="70284" y="46180"/>
                    <a:pt x="70025" y="47564"/>
                    <a:pt x="69856" y="48956"/>
                  </a:cubicBezTo>
                  <a:moveTo>
                    <a:pt x="68336" y="50142"/>
                  </a:moveTo>
                  <a:cubicBezTo>
                    <a:pt x="68805" y="49782"/>
                    <a:pt x="69282" y="49410"/>
                    <a:pt x="69766" y="49028"/>
                  </a:cubicBezTo>
                  <a:cubicBezTo>
                    <a:pt x="69931" y="47643"/>
                    <a:pt x="70186" y="46266"/>
                    <a:pt x="70535" y="44897"/>
                  </a:cubicBezTo>
                  <a:cubicBezTo>
                    <a:pt x="69946" y="45415"/>
                    <a:pt x="69372" y="45914"/>
                    <a:pt x="68817" y="46398"/>
                  </a:cubicBezTo>
                  <a:cubicBezTo>
                    <a:pt x="68577" y="47639"/>
                    <a:pt x="68415" y="48889"/>
                    <a:pt x="68336" y="50142"/>
                  </a:cubicBezTo>
                  <a:close/>
                  <a:moveTo>
                    <a:pt x="66903" y="51208"/>
                  </a:moveTo>
                  <a:cubicBezTo>
                    <a:pt x="67346" y="50885"/>
                    <a:pt x="67796" y="50551"/>
                    <a:pt x="68250" y="50206"/>
                  </a:cubicBezTo>
                  <a:cubicBezTo>
                    <a:pt x="68325" y="48960"/>
                    <a:pt x="68483" y="47718"/>
                    <a:pt x="68715" y="46484"/>
                  </a:cubicBezTo>
                  <a:cubicBezTo>
                    <a:pt x="68179" y="46953"/>
                    <a:pt x="67654" y="47407"/>
                    <a:pt x="67140" y="47842"/>
                  </a:cubicBezTo>
                  <a:cubicBezTo>
                    <a:pt x="66993" y="48960"/>
                    <a:pt x="66918" y="50086"/>
                    <a:pt x="66903" y="51208"/>
                  </a:cubicBezTo>
                  <a:close/>
                  <a:moveTo>
                    <a:pt x="65601" y="48934"/>
                  </a:moveTo>
                  <a:cubicBezTo>
                    <a:pt x="66082" y="48536"/>
                    <a:pt x="66573" y="48124"/>
                    <a:pt x="67072" y="47696"/>
                  </a:cubicBezTo>
                  <a:cubicBezTo>
                    <a:pt x="67275" y="46172"/>
                    <a:pt x="67601" y="44653"/>
                    <a:pt x="68048" y="43156"/>
                  </a:cubicBezTo>
                  <a:cubicBezTo>
                    <a:pt x="67410" y="43741"/>
                    <a:pt x="66798" y="44311"/>
                    <a:pt x="66209" y="44859"/>
                  </a:cubicBezTo>
                  <a:cubicBezTo>
                    <a:pt x="65905" y="46210"/>
                    <a:pt x="65706" y="47568"/>
                    <a:pt x="65601" y="48934"/>
                  </a:cubicBezTo>
                  <a:close/>
                  <a:moveTo>
                    <a:pt x="64145" y="50116"/>
                  </a:moveTo>
                  <a:cubicBezTo>
                    <a:pt x="64596" y="49759"/>
                    <a:pt x="65050" y="49392"/>
                    <a:pt x="65511" y="49013"/>
                  </a:cubicBezTo>
                  <a:cubicBezTo>
                    <a:pt x="65605" y="47655"/>
                    <a:pt x="65804" y="46304"/>
                    <a:pt x="66097" y="44964"/>
                  </a:cubicBezTo>
                  <a:cubicBezTo>
                    <a:pt x="65526" y="45497"/>
                    <a:pt x="64975" y="46011"/>
                    <a:pt x="64438" y="46506"/>
                  </a:cubicBezTo>
                  <a:cubicBezTo>
                    <a:pt x="64262" y="47703"/>
                    <a:pt x="64164" y="48908"/>
                    <a:pt x="64145" y="50116"/>
                  </a:cubicBezTo>
                  <a:moveTo>
                    <a:pt x="62784" y="51159"/>
                  </a:moveTo>
                  <a:cubicBezTo>
                    <a:pt x="63204" y="50847"/>
                    <a:pt x="63628" y="50525"/>
                    <a:pt x="64055" y="50187"/>
                  </a:cubicBezTo>
                  <a:cubicBezTo>
                    <a:pt x="64070" y="48990"/>
                    <a:pt x="64164" y="47793"/>
                    <a:pt x="64333" y="46604"/>
                  </a:cubicBezTo>
                  <a:cubicBezTo>
                    <a:pt x="63823" y="47080"/>
                    <a:pt x="63320" y="47542"/>
                    <a:pt x="62832" y="47981"/>
                  </a:cubicBezTo>
                  <a:cubicBezTo>
                    <a:pt x="62784" y="48645"/>
                    <a:pt x="62757" y="49305"/>
                    <a:pt x="62757" y="49969"/>
                  </a:cubicBezTo>
                  <a:cubicBezTo>
                    <a:pt x="62757" y="50367"/>
                    <a:pt x="62765" y="50765"/>
                    <a:pt x="62784" y="51159"/>
                  </a:cubicBezTo>
                  <a:close/>
                  <a:moveTo>
                    <a:pt x="62705" y="51410"/>
                  </a:moveTo>
                  <a:cubicBezTo>
                    <a:pt x="62382" y="51650"/>
                    <a:pt x="62059" y="51879"/>
                    <a:pt x="61737" y="52101"/>
                  </a:cubicBezTo>
                  <a:cubicBezTo>
                    <a:pt x="61665" y="52153"/>
                    <a:pt x="61590" y="52202"/>
                    <a:pt x="61515" y="52254"/>
                  </a:cubicBezTo>
                  <a:cubicBezTo>
                    <a:pt x="61598" y="52975"/>
                    <a:pt x="61707" y="53695"/>
                    <a:pt x="61849" y="54412"/>
                  </a:cubicBezTo>
                  <a:cubicBezTo>
                    <a:pt x="62217" y="54220"/>
                    <a:pt x="62581" y="54018"/>
                    <a:pt x="62949" y="53804"/>
                  </a:cubicBezTo>
                  <a:cubicBezTo>
                    <a:pt x="62829" y="53009"/>
                    <a:pt x="62750" y="52209"/>
                    <a:pt x="62705" y="51410"/>
                  </a:cubicBezTo>
                  <a:close/>
                  <a:moveTo>
                    <a:pt x="61365" y="49478"/>
                  </a:moveTo>
                  <a:cubicBezTo>
                    <a:pt x="61365" y="50345"/>
                    <a:pt x="61410" y="51211"/>
                    <a:pt x="61497" y="52078"/>
                  </a:cubicBezTo>
                  <a:cubicBezTo>
                    <a:pt x="61549" y="52044"/>
                    <a:pt x="61598" y="52011"/>
                    <a:pt x="61650" y="51973"/>
                  </a:cubicBezTo>
                  <a:cubicBezTo>
                    <a:pt x="61996" y="51733"/>
                    <a:pt x="62345" y="51485"/>
                    <a:pt x="62693" y="51226"/>
                  </a:cubicBezTo>
                  <a:cubicBezTo>
                    <a:pt x="62675" y="50806"/>
                    <a:pt x="62663" y="50390"/>
                    <a:pt x="62663" y="49969"/>
                  </a:cubicBezTo>
                  <a:cubicBezTo>
                    <a:pt x="62663" y="49339"/>
                    <a:pt x="62690" y="48705"/>
                    <a:pt x="62735" y="48071"/>
                  </a:cubicBezTo>
                  <a:cubicBezTo>
                    <a:pt x="62269" y="48491"/>
                    <a:pt x="61812" y="48896"/>
                    <a:pt x="61365" y="49287"/>
                  </a:cubicBezTo>
                  <a:cubicBezTo>
                    <a:pt x="61365" y="49350"/>
                    <a:pt x="61365" y="49414"/>
                    <a:pt x="61365" y="49478"/>
                  </a:cubicBezTo>
                  <a:close/>
                  <a:moveTo>
                    <a:pt x="59962" y="48994"/>
                  </a:moveTo>
                  <a:cubicBezTo>
                    <a:pt x="59962" y="49407"/>
                    <a:pt x="59973" y="49819"/>
                    <a:pt x="59996" y="50232"/>
                  </a:cubicBezTo>
                  <a:cubicBezTo>
                    <a:pt x="60416" y="49891"/>
                    <a:pt x="60840" y="49531"/>
                    <a:pt x="61271" y="49159"/>
                  </a:cubicBezTo>
                  <a:cubicBezTo>
                    <a:pt x="61286" y="47861"/>
                    <a:pt x="61403" y="46563"/>
                    <a:pt x="61620" y="45276"/>
                  </a:cubicBezTo>
                  <a:cubicBezTo>
                    <a:pt x="61080" y="45827"/>
                    <a:pt x="60562" y="46356"/>
                    <a:pt x="60056" y="46863"/>
                  </a:cubicBezTo>
                  <a:cubicBezTo>
                    <a:pt x="59996" y="47572"/>
                    <a:pt x="59962" y="48281"/>
                    <a:pt x="59962" y="48994"/>
                  </a:cubicBezTo>
                  <a:close/>
                  <a:moveTo>
                    <a:pt x="58559" y="48120"/>
                  </a:moveTo>
                  <a:cubicBezTo>
                    <a:pt x="59020" y="47673"/>
                    <a:pt x="59489" y="47208"/>
                    <a:pt x="59973" y="46720"/>
                  </a:cubicBezTo>
                  <a:cubicBezTo>
                    <a:pt x="60135" y="45006"/>
                    <a:pt x="60480" y="43298"/>
                    <a:pt x="61009" y="41621"/>
                  </a:cubicBezTo>
                  <a:cubicBezTo>
                    <a:pt x="60311" y="42372"/>
                    <a:pt x="59658" y="43096"/>
                    <a:pt x="59043" y="43786"/>
                  </a:cubicBezTo>
                  <a:cubicBezTo>
                    <a:pt x="58746" y="45219"/>
                    <a:pt x="58585" y="46668"/>
                    <a:pt x="58559" y="48120"/>
                  </a:cubicBezTo>
                  <a:close/>
                  <a:moveTo>
                    <a:pt x="57287" y="45538"/>
                  </a:moveTo>
                  <a:cubicBezTo>
                    <a:pt x="57823" y="44927"/>
                    <a:pt x="58382" y="44285"/>
                    <a:pt x="58979" y="43617"/>
                  </a:cubicBezTo>
                  <a:cubicBezTo>
                    <a:pt x="59523" y="41077"/>
                    <a:pt x="60502" y="38586"/>
                    <a:pt x="61924" y="36203"/>
                  </a:cubicBezTo>
                  <a:cubicBezTo>
                    <a:pt x="60802" y="37291"/>
                    <a:pt x="59812" y="38331"/>
                    <a:pt x="58923" y="39329"/>
                  </a:cubicBezTo>
                  <a:cubicBezTo>
                    <a:pt x="58067" y="41355"/>
                    <a:pt x="57527" y="43437"/>
                    <a:pt x="57287" y="45538"/>
                  </a:cubicBezTo>
                  <a:close/>
                  <a:moveTo>
                    <a:pt x="55722" y="47287"/>
                  </a:moveTo>
                  <a:cubicBezTo>
                    <a:pt x="56191" y="46773"/>
                    <a:pt x="56671" y="46236"/>
                    <a:pt x="57167" y="45670"/>
                  </a:cubicBezTo>
                  <a:cubicBezTo>
                    <a:pt x="57388" y="43606"/>
                    <a:pt x="57902" y="41558"/>
                    <a:pt x="58716" y="39565"/>
                  </a:cubicBezTo>
                  <a:cubicBezTo>
                    <a:pt x="57853" y="40541"/>
                    <a:pt x="57084" y="41475"/>
                    <a:pt x="56379" y="42360"/>
                  </a:cubicBezTo>
                  <a:cubicBezTo>
                    <a:pt x="55966" y="43985"/>
                    <a:pt x="55748" y="45636"/>
                    <a:pt x="55722" y="47287"/>
                  </a:cubicBezTo>
                  <a:close/>
                  <a:moveTo>
                    <a:pt x="60011" y="33645"/>
                  </a:moveTo>
                  <a:cubicBezTo>
                    <a:pt x="59103" y="34496"/>
                    <a:pt x="58285" y="35325"/>
                    <a:pt x="57542" y="36128"/>
                  </a:cubicBezTo>
                  <a:cubicBezTo>
                    <a:pt x="55850" y="38826"/>
                    <a:pt x="54833" y="41681"/>
                    <a:pt x="54458" y="44578"/>
                  </a:cubicBezTo>
                  <a:cubicBezTo>
                    <a:pt x="55036" y="43820"/>
                    <a:pt x="55651" y="43017"/>
                    <a:pt x="56323" y="42169"/>
                  </a:cubicBezTo>
                  <a:cubicBezTo>
                    <a:pt x="57358" y="38248"/>
                    <a:pt x="59542" y="34470"/>
                    <a:pt x="62964" y="31112"/>
                  </a:cubicBezTo>
                  <a:cubicBezTo>
                    <a:pt x="61932" y="31937"/>
                    <a:pt x="60938" y="32782"/>
                    <a:pt x="60011" y="33645"/>
                  </a:cubicBezTo>
                  <a:moveTo>
                    <a:pt x="61692" y="31138"/>
                  </a:moveTo>
                  <a:cubicBezTo>
                    <a:pt x="60277" y="32466"/>
                    <a:pt x="59077" y="33866"/>
                    <a:pt x="58078" y="35314"/>
                  </a:cubicBezTo>
                  <a:cubicBezTo>
                    <a:pt x="58641" y="34729"/>
                    <a:pt x="59245" y="34132"/>
                    <a:pt x="59898" y="33521"/>
                  </a:cubicBezTo>
                  <a:cubicBezTo>
                    <a:pt x="61294" y="32223"/>
                    <a:pt x="62840" y="30966"/>
                    <a:pt x="64446" y="29757"/>
                  </a:cubicBezTo>
                  <a:cubicBezTo>
                    <a:pt x="66149" y="28298"/>
                    <a:pt x="68156" y="26910"/>
                    <a:pt x="70411" y="25597"/>
                  </a:cubicBezTo>
                  <a:cubicBezTo>
                    <a:pt x="71477" y="24895"/>
                    <a:pt x="72524" y="24223"/>
                    <a:pt x="73522" y="23582"/>
                  </a:cubicBezTo>
                  <a:cubicBezTo>
                    <a:pt x="68682" y="25848"/>
                    <a:pt x="64614" y="28384"/>
                    <a:pt x="61692" y="31138"/>
                  </a:cubicBezTo>
                  <a:moveTo>
                    <a:pt x="59722" y="31690"/>
                  </a:moveTo>
                  <a:cubicBezTo>
                    <a:pt x="56983" y="34312"/>
                    <a:pt x="55103" y="37201"/>
                    <a:pt x="54011" y="40203"/>
                  </a:cubicBezTo>
                  <a:cubicBezTo>
                    <a:pt x="55002" y="38826"/>
                    <a:pt x="56176" y="37348"/>
                    <a:pt x="57639" y="35779"/>
                  </a:cubicBezTo>
                  <a:cubicBezTo>
                    <a:pt x="58709" y="34136"/>
                    <a:pt x="60030" y="32553"/>
                    <a:pt x="61617" y="31059"/>
                  </a:cubicBezTo>
                  <a:cubicBezTo>
                    <a:pt x="64693" y="28159"/>
                    <a:pt x="69023" y="25510"/>
                    <a:pt x="74182" y="23161"/>
                  </a:cubicBezTo>
                  <a:cubicBezTo>
                    <a:pt x="74527" y="22936"/>
                    <a:pt x="74869" y="22719"/>
                    <a:pt x="75203" y="22505"/>
                  </a:cubicBezTo>
                  <a:cubicBezTo>
                    <a:pt x="68697" y="25173"/>
                    <a:pt x="63286" y="28268"/>
                    <a:pt x="59722" y="31690"/>
                  </a:cubicBezTo>
                  <a:close/>
                  <a:moveTo>
                    <a:pt x="57756" y="32241"/>
                  </a:moveTo>
                  <a:cubicBezTo>
                    <a:pt x="54146" y="35772"/>
                    <a:pt x="52158" y="39760"/>
                    <a:pt x="51580" y="43842"/>
                  </a:cubicBezTo>
                  <a:cubicBezTo>
                    <a:pt x="52237" y="42814"/>
                    <a:pt x="52946" y="41708"/>
                    <a:pt x="53779" y="40526"/>
                  </a:cubicBezTo>
                  <a:cubicBezTo>
                    <a:pt x="54855" y="37378"/>
                    <a:pt x="56788" y="34350"/>
                    <a:pt x="59643" y="31607"/>
                  </a:cubicBezTo>
                  <a:cubicBezTo>
                    <a:pt x="63324" y="28080"/>
                    <a:pt x="68948" y="24902"/>
                    <a:pt x="75702" y="22182"/>
                  </a:cubicBezTo>
                  <a:cubicBezTo>
                    <a:pt x="75859" y="22081"/>
                    <a:pt x="76017" y="21980"/>
                    <a:pt x="76171" y="21882"/>
                  </a:cubicBezTo>
                  <a:cubicBezTo>
                    <a:pt x="68295" y="24820"/>
                    <a:pt x="61755" y="28332"/>
                    <a:pt x="57756" y="32241"/>
                  </a:cubicBezTo>
                  <a:close/>
                  <a:moveTo>
                    <a:pt x="76595" y="21604"/>
                  </a:moveTo>
                  <a:cubicBezTo>
                    <a:pt x="76658" y="21563"/>
                    <a:pt x="76722" y="21522"/>
                    <a:pt x="76786" y="21481"/>
                  </a:cubicBezTo>
                  <a:cubicBezTo>
                    <a:pt x="70764" y="23563"/>
                    <a:pt x="65406" y="25964"/>
                    <a:pt x="61219" y="28598"/>
                  </a:cubicBezTo>
                  <a:cubicBezTo>
                    <a:pt x="59639" y="29776"/>
                    <a:pt x="58131" y="31011"/>
                    <a:pt x="56788" y="32294"/>
                  </a:cubicBezTo>
                  <a:cubicBezTo>
                    <a:pt x="54589" y="34406"/>
                    <a:pt x="53025" y="36384"/>
                    <a:pt x="51816" y="38214"/>
                  </a:cubicBezTo>
                  <a:cubicBezTo>
                    <a:pt x="50544" y="40740"/>
                    <a:pt x="49944" y="43377"/>
                    <a:pt x="49944" y="46026"/>
                  </a:cubicBezTo>
                  <a:cubicBezTo>
                    <a:pt x="49944" y="46131"/>
                    <a:pt x="49944" y="46233"/>
                    <a:pt x="49944" y="46338"/>
                  </a:cubicBezTo>
                  <a:cubicBezTo>
                    <a:pt x="50139" y="46060"/>
                    <a:pt x="50331" y="45775"/>
                    <a:pt x="50522" y="45482"/>
                  </a:cubicBezTo>
                  <a:cubicBezTo>
                    <a:pt x="50822" y="45028"/>
                    <a:pt x="51122" y="44559"/>
                    <a:pt x="51437" y="44068"/>
                  </a:cubicBezTo>
                  <a:cubicBezTo>
                    <a:pt x="51970" y="39873"/>
                    <a:pt x="53981" y="35776"/>
                    <a:pt x="57677" y="32163"/>
                  </a:cubicBezTo>
                  <a:cubicBezTo>
                    <a:pt x="61778" y="28159"/>
                    <a:pt x="68505" y="24580"/>
                    <a:pt x="76595" y="21604"/>
                  </a:cubicBezTo>
                  <a:moveTo>
                    <a:pt x="76876" y="21619"/>
                  </a:moveTo>
                  <a:cubicBezTo>
                    <a:pt x="76752" y="21702"/>
                    <a:pt x="76625" y="21784"/>
                    <a:pt x="76497" y="21867"/>
                  </a:cubicBezTo>
                  <a:cubicBezTo>
                    <a:pt x="78249" y="21180"/>
                    <a:pt x="80077" y="20520"/>
                    <a:pt x="81960" y="19893"/>
                  </a:cubicBezTo>
                  <a:cubicBezTo>
                    <a:pt x="80215" y="20445"/>
                    <a:pt x="78519" y="21019"/>
                    <a:pt x="76876" y="21619"/>
                  </a:cubicBezTo>
                  <a:close/>
                  <a:moveTo>
                    <a:pt x="77420" y="21263"/>
                  </a:moveTo>
                  <a:cubicBezTo>
                    <a:pt x="77375" y="21293"/>
                    <a:pt x="77326" y="21323"/>
                    <a:pt x="77281" y="21353"/>
                  </a:cubicBezTo>
                  <a:cubicBezTo>
                    <a:pt x="78103" y="21057"/>
                    <a:pt x="78943" y="20768"/>
                    <a:pt x="79791" y="20483"/>
                  </a:cubicBezTo>
                  <a:cubicBezTo>
                    <a:pt x="78992" y="20738"/>
                    <a:pt x="78201" y="20997"/>
                    <a:pt x="77420" y="21263"/>
                  </a:cubicBezTo>
                  <a:close/>
                  <a:moveTo>
                    <a:pt x="72576" y="21278"/>
                  </a:moveTo>
                  <a:cubicBezTo>
                    <a:pt x="72524" y="21312"/>
                    <a:pt x="72475" y="21342"/>
                    <a:pt x="72422" y="21372"/>
                  </a:cubicBezTo>
                  <a:cubicBezTo>
                    <a:pt x="74809" y="20749"/>
                    <a:pt x="77169" y="20171"/>
                    <a:pt x="79461" y="19653"/>
                  </a:cubicBezTo>
                  <a:cubicBezTo>
                    <a:pt x="79495" y="19627"/>
                    <a:pt x="79533" y="19601"/>
                    <a:pt x="79566" y="19575"/>
                  </a:cubicBezTo>
                  <a:cubicBezTo>
                    <a:pt x="77311" y="20085"/>
                    <a:pt x="74966" y="20655"/>
                    <a:pt x="72576" y="21278"/>
                  </a:cubicBezTo>
                  <a:close/>
                  <a:moveTo>
                    <a:pt x="63526" y="23567"/>
                  </a:moveTo>
                  <a:cubicBezTo>
                    <a:pt x="63425" y="23630"/>
                    <a:pt x="63320" y="23694"/>
                    <a:pt x="63215" y="23754"/>
                  </a:cubicBezTo>
                  <a:cubicBezTo>
                    <a:pt x="66314" y="22816"/>
                    <a:pt x="69421" y="21946"/>
                    <a:pt x="72456" y="21154"/>
                  </a:cubicBezTo>
                  <a:cubicBezTo>
                    <a:pt x="72558" y="21094"/>
                    <a:pt x="72659" y="21034"/>
                    <a:pt x="72756" y="20974"/>
                  </a:cubicBezTo>
                  <a:cubicBezTo>
                    <a:pt x="69759" y="21754"/>
                    <a:pt x="66648" y="22629"/>
                    <a:pt x="63526" y="23567"/>
                  </a:cubicBezTo>
                  <a:moveTo>
                    <a:pt x="54068" y="26313"/>
                  </a:moveTo>
                  <a:cubicBezTo>
                    <a:pt x="53951" y="26399"/>
                    <a:pt x="53835" y="26489"/>
                    <a:pt x="53719" y="26576"/>
                  </a:cubicBezTo>
                  <a:cubicBezTo>
                    <a:pt x="56897" y="25473"/>
                    <a:pt x="60153" y="24422"/>
                    <a:pt x="63395" y="23447"/>
                  </a:cubicBezTo>
                  <a:cubicBezTo>
                    <a:pt x="63556" y="23349"/>
                    <a:pt x="63714" y="23255"/>
                    <a:pt x="63875" y="23158"/>
                  </a:cubicBezTo>
                  <a:cubicBezTo>
                    <a:pt x="62926" y="23443"/>
                    <a:pt x="61977" y="23736"/>
                    <a:pt x="61024" y="24032"/>
                  </a:cubicBezTo>
                  <a:cubicBezTo>
                    <a:pt x="58701" y="24760"/>
                    <a:pt x="56371" y="25521"/>
                    <a:pt x="54068" y="26313"/>
                  </a:cubicBezTo>
                  <a:close/>
                  <a:moveTo>
                    <a:pt x="46597" y="28658"/>
                  </a:moveTo>
                  <a:cubicBezTo>
                    <a:pt x="46507" y="28759"/>
                    <a:pt x="46421" y="28861"/>
                    <a:pt x="46338" y="28958"/>
                  </a:cubicBezTo>
                  <a:cubicBezTo>
                    <a:pt x="48796" y="28009"/>
                    <a:pt x="51351" y="27082"/>
                    <a:pt x="53940" y="26193"/>
                  </a:cubicBezTo>
                  <a:cubicBezTo>
                    <a:pt x="54094" y="26077"/>
                    <a:pt x="54251" y="25960"/>
                    <a:pt x="54409" y="25844"/>
                  </a:cubicBezTo>
                  <a:cubicBezTo>
                    <a:pt x="51768" y="26748"/>
                    <a:pt x="49141" y="27690"/>
                    <a:pt x="46597" y="28658"/>
                  </a:cubicBezTo>
                  <a:close/>
                  <a:moveTo>
                    <a:pt x="47134" y="28073"/>
                  </a:moveTo>
                  <a:cubicBezTo>
                    <a:pt x="47029" y="28182"/>
                    <a:pt x="46927" y="28294"/>
                    <a:pt x="46826" y="28403"/>
                  </a:cubicBezTo>
                  <a:cubicBezTo>
                    <a:pt x="49445" y="27409"/>
                    <a:pt x="52143" y="26448"/>
                    <a:pt x="54855" y="25525"/>
                  </a:cubicBezTo>
                  <a:cubicBezTo>
                    <a:pt x="55073" y="25368"/>
                    <a:pt x="55298" y="25214"/>
                    <a:pt x="55523" y="25060"/>
                  </a:cubicBezTo>
                  <a:cubicBezTo>
                    <a:pt x="52724" y="26005"/>
                    <a:pt x="49914" y="27007"/>
                    <a:pt x="47168" y="28035"/>
                  </a:cubicBezTo>
                  <a:cubicBezTo>
                    <a:pt x="47156" y="28050"/>
                    <a:pt x="47145" y="28062"/>
                    <a:pt x="47134" y="28073"/>
                  </a:cubicBezTo>
                  <a:close/>
                  <a:moveTo>
                    <a:pt x="41513" y="29600"/>
                  </a:moveTo>
                  <a:cubicBezTo>
                    <a:pt x="41596" y="29454"/>
                    <a:pt x="41678" y="29303"/>
                    <a:pt x="41765" y="29157"/>
                  </a:cubicBezTo>
                  <a:cubicBezTo>
                    <a:pt x="40418" y="29697"/>
                    <a:pt x="39090" y="30245"/>
                    <a:pt x="37788" y="30793"/>
                  </a:cubicBezTo>
                  <a:cubicBezTo>
                    <a:pt x="37761" y="30921"/>
                    <a:pt x="37743" y="31044"/>
                    <a:pt x="37720" y="31172"/>
                  </a:cubicBezTo>
                  <a:cubicBezTo>
                    <a:pt x="38958" y="30643"/>
                    <a:pt x="40226" y="30118"/>
                    <a:pt x="41513" y="29600"/>
                  </a:cubicBezTo>
                  <a:moveTo>
                    <a:pt x="40350" y="30545"/>
                  </a:moveTo>
                  <a:cubicBezTo>
                    <a:pt x="40635" y="30429"/>
                    <a:pt x="40920" y="30313"/>
                    <a:pt x="41206" y="30193"/>
                  </a:cubicBezTo>
                  <a:cubicBezTo>
                    <a:pt x="41266" y="30073"/>
                    <a:pt x="41329" y="29949"/>
                    <a:pt x="41393" y="29825"/>
                  </a:cubicBezTo>
                  <a:cubicBezTo>
                    <a:pt x="40136" y="30332"/>
                    <a:pt x="38898" y="30846"/>
                    <a:pt x="37694" y="31360"/>
                  </a:cubicBezTo>
                  <a:cubicBezTo>
                    <a:pt x="37679" y="31472"/>
                    <a:pt x="37664" y="31581"/>
                    <a:pt x="37652" y="31690"/>
                  </a:cubicBezTo>
                  <a:cubicBezTo>
                    <a:pt x="38534" y="31307"/>
                    <a:pt x="39435" y="30928"/>
                    <a:pt x="40350" y="30545"/>
                  </a:cubicBezTo>
                  <a:moveTo>
                    <a:pt x="40962" y="30729"/>
                  </a:moveTo>
                  <a:cubicBezTo>
                    <a:pt x="41007" y="30624"/>
                    <a:pt x="41056" y="30515"/>
                    <a:pt x="41104" y="30410"/>
                  </a:cubicBezTo>
                  <a:cubicBezTo>
                    <a:pt x="39919" y="30898"/>
                    <a:pt x="38759" y="31386"/>
                    <a:pt x="37630" y="31877"/>
                  </a:cubicBezTo>
                  <a:cubicBezTo>
                    <a:pt x="37622" y="31975"/>
                    <a:pt x="37615" y="32076"/>
                    <a:pt x="37607" y="32174"/>
                  </a:cubicBezTo>
                  <a:cubicBezTo>
                    <a:pt x="38692" y="31690"/>
                    <a:pt x="39814" y="31206"/>
                    <a:pt x="40962" y="30729"/>
                  </a:cubicBezTo>
                  <a:moveTo>
                    <a:pt x="37577" y="32632"/>
                  </a:moveTo>
                  <a:cubicBezTo>
                    <a:pt x="38605" y="32159"/>
                    <a:pt x="39667" y="31690"/>
                    <a:pt x="40763" y="31221"/>
                  </a:cubicBezTo>
                  <a:cubicBezTo>
                    <a:pt x="40797" y="31127"/>
                    <a:pt x="40834" y="31033"/>
                    <a:pt x="40875" y="30939"/>
                  </a:cubicBezTo>
                  <a:cubicBezTo>
                    <a:pt x="39750" y="31408"/>
                    <a:pt x="38654" y="31881"/>
                    <a:pt x="37592" y="32354"/>
                  </a:cubicBezTo>
                  <a:cubicBezTo>
                    <a:pt x="37589" y="32448"/>
                    <a:pt x="37585" y="32538"/>
                    <a:pt x="37577" y="32632"/>
                  </a:cubicBezTo>
                  <a:moveTo>
                    <a:pt x="37525" y="31255"/>
                  </a:moveTo>
                  <a:cubicBezTo>
                    <a:pt x="37544" y="31131"/>
                    <a:pt x="37562" y="31003"/>
                    <a:pt x="37585" y="30879"/>
                  </a:cubicBezTo>
                  <a:cubicBezTo>
                    <a:pt x="36741" y="31236"/>
                    <a:pt x="35908" y="31596"/>
                    <a:pt x="35086" y="31956"/>
                  </a:cubicBezTo>
                  <a:cubicBezTo>
                    <a:pt x="35101" y="32072"/>
                    <a:pt x="35116" y="32185"/>
                    <a:pt x="35135" y="32298"/>
                  </a:cubicBezTo>
                  <a:cubicBezTo>
                    <a:pt x="35915" y="31949"/>
                    <a:pt x="36714" y="31603"/>
                    <a:pt x="37525" y="31255"/>
                  </a:cubicBezTo>
                  <a:moveTo>
                    <a:pt x="33904" y="34417"/>
                  </a:moveTo>
                  <a:cubicBezTo>
                    <a:pt x="34332" y="34196"/>
                    <a:pt x="34767" y="33978"/>
                    <a:pt x="35214" y="33757"/>
                  </a:cubicBezTo>
                  <a:cubicBezTo>
                    <a:pt x="35195" y="33663"/>
                    <a:pt x="35172" y="33570"/>
                    <a:pt x="35154" y="33472"/>
                  </a:cubicBezTo>
                  <a:cubicBezTo>
                    <a:pt x="34696" y="33690"/>
                    <a:pt x="34242" y="33907"/>
                    <a:pt x="33799" y="34125"/>
                  </a:cubicBezTo>
                  <a:cubicBezTo>
                    <a:pt x="33837" y="34222"/>
                    <a:pt x="33870" y="34320"/>
                    <a:pt x="33904" y="34417"/>
                  </a:cubicBezTo>
                  <a:close/>
                  <a:moveTo>
                    <a:pt x="32985" y="35476"/>
                  </a:moveTo>
                  <a:cubicBezTo>
                    <a:pt x="33281" y="35307"/>
                    <a:pt x="33585" y="35134"/>
                    <a:pt x="33897" y="34965"/>
                  </a:cubicBezTo>
                  <a:cubicBezTo>
                    <a:pt x="33859" y="34860"/>
                    <a:pt x="33825" y="34755"/>
                    <a:pt x="33788" y="34654"/>
                  </a:cubicBezTo>
                  <a:cubicBezTo>
                    <a:pt x="33473" y="34815"/>
                    <a:pt x="33165" y="34977"/>
                    <a:pt x="32861" y="35142"/>
                  </a:cubicBezTo>
                  <a:cubicBezTo>
                    <a:pt x="32902" y="35250"/>
                    <a:pt x="32944" y="35363"/>
                    <a:pt x="32985" y="35476"/>
                  </a:cubicBezTo>
                  <a:moveTo>
                    <a:pt x="27488" y="38455"/>
                  </a:moveTo>
                  <a:cubicBezTo>
                    <a:pt x="25605" y="39843"/>
                    <a:pt x="24299" y="41194"/>
                    <a:pt x="23736" y="42443"/>
                  </a:cubicBezTo>
                  <a:cubicBezTo>
                    <a:pt x="23440" y="43103"/>
                    <a:pt x="23301" y="43749"/>
                    <a:pt x="23301" y="44383"/>
                  </a:cubicBezTo>
                  <a:cubicBezTo>
                    <a:pt x="23301" y="45325"/>
                    <a:pt x="23609" y="46240"/>
                    <a:pt x="24160" y="47114"/>
                  </a:cubicBezTo>
                  <a:cubicBezTo>
                    <a:pt x="24588" y="46979"/>
                    <a:pt x="25008" y="46840"/>
                    <a:pt x="25417" y="46694"/>
                  </a:cubicBezTo>
                  <a:cubicBezTo>
                    <a:pt x="25034" y="45914"/>
                    <a:pt x="24824" y="45099"/>
                    <a:pt x="24824" y="44270"/>
                  </a:cubicBezTo>
                  <a:cubicBezTo>
                    <a:pt x="24824" y="43479"/>
                    <a:pt x="25012" y="42672"/>
                    <a:pt x="25417" y="41858"/>
                  </a:cubicBezTo>
                  <a:cubicBezTo>
                    <a:pt x="26400" y="39895"/>
                    <a:pt x="28985" y="37806"/>
                    <a:pt x="32629" y="35682"/>
                  </a:cubicBezTo>
                  <a:cubicBezTo>
                    <a:pt x="32689" y="35644"/>
                    <a:pt x="32752" y="35607"/>
                    <a:pt x="32816" y="35569"/>
                  </a:cubicBezTo>
                  <a:cubicBezTo>
                    <a:pt x="32779" y="35457"/>
                    <a:pt x="32734" y="35344"/>
                    <a:pt x="32692" y="35232"/>
                  </a:cubicBezTo>
                  <a:cubicBezTo>
                    <a:pt x="30677" y="36316"/>
                    <a:pt x="28918" y="37397"/>
                    <a:pt x="27488" y="38455"/>
                  </a:cubicBezTo>
                  <a:close/>
                  <a:moveTo>
                    <a:pt x="24543" y="47917"/>
                  </a:moveTo>
                  <a:cubicBezTo>
                    <a:pt x="24389" y="47722"/>
                    <a:pt x="24243" y="47527"/>
                    <a:pt x="24111" y="47328"/>
                  </a:cubicBezTo>
                  <a:cubicBezTo>
                    <a:pt x="23714" y="47448"/>
                    <a:pt x="23312" y="47564"/>
                    <a:pt x="22903" y="47673"/>
                  </a:cubicBezTo>
                  <a:cubicBezTo>
                    <a:pt x="23046" y="47850"/>
                    <a:pt x="23203" y="48022"/>
                    <a:pt x="23369" y="48191"/>
                  </a:cubicBezTo>
                  <a:cubicBezTo>
                    <a:pt x="23766" y="48105"/>
                    <a:pt x="24156" y="48011"/>
                    <a:pt x="24543" y="47917"/>
                  </a:cubicBezTo>
                  <a:moveTo>
                    <a:pt x="24674" y="48075"/>
                  </a:moveTo>
                  <a:cubicBezTo>
                    <a:pt x="24652" y="48082"/>
                    <a:pt x="24629" y="48086"/>
                    <a:pt x="24603" y="48093"/>
                  </a:cubicBezTo>
                  <a:cubicBezTo>
                    <a:pt x="24247" y="48184"/>
                    <a:pt x="23890" y="48266"/>
                    <a:pt x="23526" y="48349"/>
                  </a:cubicBezTo>
                  <a:cubicBezTo>
                    <a:pt x="23582" y="48401"/>
                    <a:pt x="23639" y="48457"/>
                    <a:pt x="23695" y="48510"/>
                  </a:cubicBezTo>
                  <a:cubicBezTo>
                    <a:pt x="23808" y="48619"/>
                    <a:pt x="23928" y="48724"/>
                    <a:pt x="24048" y="48829"/>
                  </a:cubicBezTo>
                  <a:cubicBezTo>
                    <a:pt x="24427" y="48761"/>
                    <a:pt x="24798" y="48694"/>
                    <a:pt x="25170" y="48619"/>
                  </a:cubicBezTo>
                  <a:cubicBezTo>
                    <a:pt x="24993" y="48439"/>
                    <a:pt x="24832" y="48259"/>
                    <a:pt x="24674" y="48075"/>
                  </a:cubicBezTo>
                  <a:close/>
                  <a:moveTo>
                    <a:pt x="26017" y="47707"/>
                  </a:moveTo>
                  <a:cubicBezTo>
                    <a:pt x="25631" y="47820"/>
                    <a:pt x="25241" y="47928"/>
                    <a:pt x="24843" y="48033"/>
                  </a:cubicBezTo>
                  <a:cubicBezTo>
                    <a:pt x="25004" y="48217"/>
                    <a:pt x="25173" y="48401"/>
                    <a:pt x="25353" y="48581"/>
                  </a:cubicBezTo>
                  <a:cubicBezTo>
                    <a:pt x="25691" y="48510"/>
                    <a:pt x="26029" y="48435"/>
                    <a:pt x="26359" y="48356"/>
                  </a:cubicBezTo>
                  <a:cubicBezTo>
                    <a:pt x="26404" y="48349"/>
                    <a:pt x="26445" y="48337"/>
                    <a:pt x="26490" y="48326"/>
                  </a:cubicBezTo>
                  <a:cubicBezTo>
                    <a:pt x="26321" y="48124"/>
                    <a:pt x="26164" y="47913"/>
                    <a:pt x="26017" y="47707"/>
                  </a:cubicBezTo>
                  <a:moveTo>
                    <a:pt x="27815" y="47977"/>
                  </a:moveTo>
                  <a:cubicBezTo>
                    <a:pt x="27650" y="47745"/>
                    <a:pt x="27503" y="47508"/>
                    <a:pt x="27364" y="47268"/>
                  </a:cubicBezTo>
                  <a:cubicBezTo>
                    <a:pt x="26978" y="47407"/>
                    <a:pt x="26580" y="47534"/>
                    <a:pt x="26171" y="47658"/>
                  </a:cubicBezTo>
                  <a:cubicBezTo>
                    <a:pt x="26321" y="47868"/>
                    <a:pt x="26483" y="48078"/>
                    <a:pt x="26659" y="48285"/>
                  </a:cubicBezTo>
                  <a:cubicBezTo>
                    <a:pt x="27049" y="48191"/>
                    <a:pt x="27436" y="48086"/>
                    <a:pt x="27815" y="47977"/>
                  </a:cubicBezTo>
                  <a:close/>
                  <a:moveTo>
                    <a:pt x="27927" y="48139"/>
                  </a:moveTo>
                  <a:cubicBezTo>
                    <a:pt x="27556" y="48244"/>
                    <a:pt x="27177" y="48345"/>
                    <a:pt x="26794" y="48442"/>
                  </a:cubicBezTo>
                  <a:cubicBezTo>
                    <a:pt x="26907" y="48574"/>
                    <a:pt x="27027" y="48701"/>
                    <a:pt x="27151" y="48829"/>
                  </a:cubicBezTo>
                  <a:cubicBezTo>
                    <a:pt x="27214" y="48896"/>
                    <a:pt x="27278" y="48960"/>
                    <a:pt x="27342" y="49024"/>
                  </a:cubicBezTo>
                  <a:cubicBezTo>
                    <a:pt x="27620" y="48968"/>
                    <a:pt x="27897" y="48911"/>
                    <a:pt x="28171" y="48851"/>
                  </a:cubicBezTo>
                  <a:cubicBezTo>
                    <a:pt x="28261" y="48833"/>
                    <a:pt x="28355" y="48810"/>
                    <a:pt x="28445" y="48791"/>
                  </a:cubicBezTo>
                  <a:cubicBezTo>
                    <a:pt x="28261" y="48574"/>
                    <a:pt x="28089" y="48356"/>
                    <a:pt x="27927" y="48139"/>
                  </a:cubicBezTo>
                  <a:moveTo>
                    <a:pt x="29728" y="48465"/>
                  </a:moveTo>
                  <a:cubicBezTo>
                    <a:pt x="29548" y="48221"/>
                    <a:pt x="29387" y="47973"/>
                    <a:pt x="29237" y="47726"/>
                  </a:cubicBezTo>
                  <a:cubicBezTo>
                    <a:pt x="28862" y="47853"/>
                    <a:pt x="28475" y="47977"/>
                    <a:pt x="28085" y="48093"/>
                  </a:cubicBezTo>
                  <a:cubicBezTo>
                    <a:pt x="28246" y="48315"/>
                    <a:pt x="28423" y="48532"/>
                    <a:pt x="28610" y="48750"/>
                  </a:cubicBezTo>
                  <a:cubicBezTo>
                    <a:pt x="28989" y="48664"/>
                    <a:pt x="29361" y="48566"/>
                    <a:pt x="29728" y="48465"/>
                  </a:cubicBezTo>
                  <a:moveTo>
                    <a:pt x="30396" y="49305"/>
                  </a:moveTo>
                  <a:cubicBezTo>
                    <a:pt x="30314" y="49215"/>
                    <a:pt x="30235" y="49122"/>
                    <a:pt x="30160" y="49028"/>
                  </a:cubicBezTo>
                  <a:cubicBezTo>
                    <a:pt x="30051" y="48893"/>
                    <a:pt x="29942" y="48758"/>
                    <a:pt x="29841" y="48623"/>
                  </a:cubicBezTo>
                  <a:cubicBezTo>
                    <a:pt x="29484" y="48724"/>
                    <a:pt x="29120" y="48818"/>
                    <a:pt x="28749" y="48908"/>
                  </a:cubicBezTo>
                  <a:cubicBezTo>
                    <a:pt x="28933" y="49114"/>
                    <a:pt x="29128" y="49317"/>
                    <a:pt x="29334" y="49519"/>
                  </a:cubicBezTo>
                  <a:cubicBezTo>
                    <a:pt x="29694" y="49455"/>
                    <a:pt x="30047" y="49384"/>
                    <a:pt x="30396" y="49305"/>
                  </a:cubicBezTo>
                  <a:moveTo>
                    <a:pt x="30531" y="49459"/>
                  </a:moveTo>
                  <a:cubicBezTo>
                    <a:pt x="30190" y="49538"/>
                    <a:pt x="29845" y="49606"/>
                    <a:pt x="29492" y="49673"/>
                  </a:cubicBezTo>
                  <a:cubicBezTo>
                    <a:pt x="29691" y="49861"/>
                    <a:pt x="29897" y="50048"/>
                    <a:pt x="30115" y="50232"/>
                  </a:cubicBezTo>
                  <a:cubicBezTo>
                    <a:pt x="30456" y="50187"/>
                    <a:pt x="30790" y="50138"/>
                    <a:pt x="31124" y="50082"/>
                  </a:cubicBezTo>
                  <a:cubicBezTo>
                    <a:pt x="30918" y="49879"/>
                    <a:pt x="30723" y="49669"/>
                    <a:pt x="30531" y="49459"/>
                  </a:cubicBezTo>
                  <a:moveTo>
                    <a:pt x="32328" y="49861"/>
                  </a:moveTo>
                  <a:cubicBezTo>
                    <a:pt x="32126" y="49632"/>
                    <a:pt x="31934" y="49395"/>
                    <a:pt x="31754" y="49163"/>
                  </a:cubicBezTo>
                  <a:cubicBezTo>
                    <a:pt x="31409" y="49253"/>
                    <a:pt x="31056" y="49343"/>
                    <a:pt x="30700" y="49422"/>
                  </a:cubicBezTo>
                  <a:cubicBezTo>
                    <a:pt x="30891" y="49636"/>
                    <a:pt x="31094" y="49846"/>
                    <a:pt x="31308" y="50052"/>
                  </a:cubicBezTo>
                  <a:cubicBezTo>
                    <a:pt x="31653" y="49992"/>
                    <a:pt x="31994" y="49928"/>
                    <a:pt x="32328" y="49861"/>
                  </a:cubicBezTo>
                  <a:moveTo>
                    <a:pt x="32467" y="50015"/>
                  </a:moveTo>
                  <a:cubicBezTo>
                    <a:pt x="32137" y="50082"/>
                    <a:pt x="31803" y="50146"/>
                    <a:pt x="31465" y="50206"/>
                  </a:cubicBezTo>
                  <a:cubicBezTo>
                    <a:pt x="31664" y="50397"/>
                    <a:pt x="31871" y="50585"/>
                    <a:pt x="32088" y="50769"/>
                  </a:cubicBezTo>
                  <a:cubicBezTo>
                    <a:pt x="32415" y="50731"/>
                    <a:pt x="32741" y="50690"/>
                    <a:pt x="33064" y="50641"/>
                  </a:cubicBezTo>
                  <a:cubicBezTo>
                    <a:pt x="32854" y="50435"/>
                    <a:pt x="32655" y="50225"/>
                    <a:pt x="32467" y="50015"/>
                  </a:cubicBezTo>
                  <a:close/>
                  <a:moveTo>
                    <a:pt x="34231" y="50442"/>
                  </a:moveTo>
                  <a:cubicBezTo>
                    <a:pt x="34028" y="50210"/>
                    <a:pt x="33833" y="49977"/>
                    <a:pt x="33645" y="49741"/>
                  </a:cubicBezTo>
                  <a:cubicBezTo>
                    <a:pt x="33315" y="49823"/>
                    <a:pt x="32977" y="49906"/>
                    <a:pt x="32632" y="49977"/>
                  </a:cubicBezTo>
                  <a:cubicBezTo>
                    <a:pt x="32827" y="50191"/>
                    <a:pt x="33030" y="50405"/>
                    <a:pt x="33244" y="50615"/>
                  </a:cubicBezTo>
                  <a:cubicBezTo>
                    <a:pt x="33578" y="50562"/>
                    <a:pt x="33908" y="50506"/>
                    <a:pt x="34231" y="50442"/>
                  </a:cubicBezTo>
                  <a:moveTo>
                    <a:pt x="34366" y="50596"/>
                  </a:moveTo>
                  <a:cubicBezTo>
                    <a:pt x="34051" y="50656"/>
                    <a:pt x="33728" y="50712"/>
                    <a:pt x="33401" y="50765"/>
                  </a:cubicBezTo>
                  <a:cubicBezTo>
                    <a:pt x="33600" y="50960"/>
                    <a:pt x="33810" y="51151"/>
                    <a:pt x="34024" y="51339"/>
                  </a:cubicBezTo>
                  <a:cubicBezTo>
                    <a:pt x="34343" y="51309"/>
                    <a:pt x="34658" y="51271"/>
                    <a:pt x="34970" y="51230"/>
                  </a:cubicBezTo>
                  <a:cubicBezTo>
                    <a:pt x="34760" y="51020"/>
                    <a:pt x="34561" y="50810"/>
                    <a:pt x="34366" y="50596"/>
                  </a:cubicBezTo>
                  <a:close/>
                  <a:moveTo>
                    <a:pt x="36103" y="51058"/>
                  </a:moveTo>
                  <a:cubicBezTo>
                    <a:pt x="35897" y="50821"/>
                    <a:pt x="35698" y="50585"/>
                    <a:pt x="35510" y="50345"/>
                  </a:cubicBezTo>
                  <a:cubicBezTo>
                    <a:pt x="35191" y="50423"/>
                    <a:pt x="34865" y="50495"/>
                    <a:pt x="34531" y="50562"/>
                  </a:cubicBezTo>
                  <a:cubicBezTo>
                    <a:pt x="34730" y="50780"/>
                    <a:pt x="34936" y="50994"/>
                    <a:pt x="35150" y="51208"/>
                  </a:cubicBezTo>
                  <a:cubicBezTo>
                    <a:pt x="35473" y="51163"/>
                    <a:pt x="35791" y="51114"/>
                    <a:pt x="36103" y="51058"/>
                  </a:cubicBezTo>
                  <a:close/>
                  <a:moveTo>
                    <a:pt x="36238" y="51208"/>
                  </a:moveTo>
                  <a:cubicBezTo>
                    <a:pt x="35930" y="51264"/>
                    <a:pt x="35619" y="51313"/>
                    <a:pt x="35304" y="51358"/>
                  </a:cubicBezTo>
                  <a:cubicBezTo>
                    <a:pt x="35506" y="51557"/>
                    <a:pt x="35716" y="51752"/>
                    <a:pt x="35934" y="51947"/>
                  </a:cubicBezTo>
                  <a:cubicBezTo>
                    <a:pt x="36242" y="51921"/>
                    <a:pt x="36549" y="51891"/>
                    <a:pt x="36846" y="51857"/>
                  </a:cubicBezTo>
                  <a:cubicBezTo>
                    <a:pt x="36636" y="51643"/>
                    <a:pt x="36433" y="51429"/>
                    <a:pt x="36238" y="51208"/>
                  </a:cubicBezTo>
                  <a:close/>
                  <a:moveTo>
                    <a:pt x="37953" y="51710"/>
                  </a:moveTo>
                  <a:cubicBezTo>
                    <a:pt x="37743" y="51470"/>
                    <a:pt x="37544" y="51226"/>
                    <a:pt x="37349" y="50983"/>
                  </a:cubicBezTo>
                  <a:cubicBezTo>
                    <a:pt x="37041" y="51054"/>
                    <a:pt x="36726" y="51118"/>
                    <a:pt x="36403" y="51178"/>
                  </a:cubicBezTo>
                  <a:cubicBezTo>
                    <a:pt x="36602" y="51399"/>
                    <a:pt x="36812" y="51620"/>
                    <a:pt x="37026" y="51838"/>
                  </a:cubicBezTo>
                  <a:cubicBezTo>
                    <a:pt x="37341" y="51800"/>
                    <a:pt x="37649" y="51755"/>
                    <a:pt x="37953" y="51710"/>
                  </a:cubicBezTo>
                  <a:moveTo>
                    <a:pt x="38084" y="51860"/>
                  </a:moveTo>
                  <a:cubicBezTo>
                    <a:pt x="37788" y="51909"/>
                    <a:pt x="37487" y="51951"/>
                    <a:pt x="37180" y="51988"/>
                  </a:cubicBezTo>
                  <a:cubicBezTo>
                    <a:pt x="37386" y="52191"/>
                    <a:pt x="37596" y="52390"/>
                    <a:pt x="37814" y="52588"/>
                  </a:cubicBezTo>
                  <a:cubicBezTo>
                    <a:pt x="38114" y="52570"/>
                    <a:pt x="38410" y="52547"/>
                    <a:pt x="38699" y="52521"/>
                  </a:cubicBezTo>
                  <a:cubicBezTo>
                    <a:pt x="38489" y="52303"/>
                    <a:pt x="38283" y="52082"/>
                    <a:pt x="38084" y="51860"/>
                  </a:cubicBezTo>
                  <a:moveTo>
                    <a:pt x="39776" y="52397"/>
                  </a:moveTo>
                  <a:cubicBezTo>
                    <a:pt x="39566" y="52157"/>
                    <a:pt x="39363" y="51909"/>
                    <a:pt x="39168" y="51662"/>
                  </a:cubicBezTo>
                  <a:cubicBezTo>
                    <a:pt x="38868" y="51725"/>
                    <a:pt x="38560" y="51782"/>
                    <a:pt x="38249" y="51834"/>
                  </a:cubicBezTo>
                  <a:cubicBezTo>
                    <a:pt x="38452" y="52059"/>
                    <a:pt x="38662" y="52284"/>
                    <a:pt x="38879" y="52502"/>
                  </a:cubicBezTo>
                  <a:cubicBezTo>
                    <a:pt x="39183" y="52472"/>
                    <a:pt x="39483" y="52438"/>
                    <a:pt x="39776" y="52397"/>
                  </a:cubicBezTo>
                  <a:close/>
                  <a:moveTo>
                    <a:pt x="39907" y="52551"/>
                  </a:moveTo>
                  <a:cubicBezTo>
                    <a:pt x="39622" y="52588"/>
                    <a:pt x="39326" y="52626"/>
                    <a:pt x="39029" y="52656"/>
                  </a:cubicBezTo>
                  <a:cubicBezTo>
                    <a:pt x="39236" y="52862"/>
                    <a:pt x="39446" y="53065"/>
                    <a:pt x="39664" y="53267"/>
                  </a:cubicBezTo>
                  <a:cubicBezTo>
                    <a:pt x="39956" y="53256"/>
                    <a:pt x="40241" y="53237"/>
                    <a:pt x="40527" y="53219"/>
                  </a:cubicBezTo>
                  <a:cubicBezTo>
                    <a:pt x="40313" y="52997"/>
                    <a:pt x="40106" y="52776"/>
                    <a:pt x="39907" y="52551"/>
                  </a:cubicBezTo>
                  <a:moveTo>
                    <a:pt x="40966" y="52375"/>
                  </a:moveTo>
                  <a:cubicBezTo>
                    <a:pt x="40673" y="52431"/>
                    <a:pt x="40376" y="52480"/>
                    <a:pt x="40073" y="52525"/>
                  </a:cubicBezTo>
                  <a:cubicBezTo>
                    <a:pt x="40275" y="52753"/>
                    <a:pt x="40485" y="52982"/>
                    <a:pt x="40703" y="53204"/>
                  </a:cubicBezTo>
                  <a:cubicBezTo>
                    <a:pt x="40999" y="53181"/>
                    <a:pt x="41292" y="53155"/>
                    <a:pt x="41581" y="53121"/>
                  </a:cubicBezTo>
                  <a:cubicBezTo>
                    <a:pt x="41367" y="52877"/>
                    <a:pt x="41164" y="52626"/>
                    <a:pt x="40966" y="52375"/>
                  </a:cubicBezTo>
                  <a:moveTo>
                    <a:pt x="42631" y="52979"/>
                  </a:moveTo>
                  <a:cubicBezTo>
                    <a:pt x="42418" y="52705"/>
                    <a:pt x="42215" y="52427"/>
                    <a:pt x="42024" y="52146"/>
                  </a:cubicBezTo>
                  <a:cubicBezTo>
                    <a:pt x="41727" y="52217"/>
                    <a:pt x="41427" y="52284"/>
                    <a:pt x="41116" y="52348"/>
                  </a:cubicBezTo>
                  <a:cubicBezTo>
                    <a:pt x="41314" y="52603"/>
                    <a:pt x="41525" y="52855"/>
                    <a:pt x="41742" y="53102"/>
                  </a:cubicBezTo>
                  <a:cubicBezTo>
                    <a:pt x="42042" y="53069"/>
                    <a:pt x="42339" y="53027"/>
                    <a:pt x="42631" y="52979"/>
                  </a:cubicBezTo>
                  <a:moveTo>
                    <a:pt x="42744" y="53125"/>
                  </a:moveTo>
                  <a:cubicBezTo>
                    <a:pt x="42459" y="53174"/>
                    <a:pt x="42170" y="53215"/>
                    <a:pt x="41874" y="53252"/>
                  </a:cubicBezTo>
                  <a:cubicBezTo>
                    <a:pt x="42076" y="53485"/>
                    <a:pt x="42286" y="53714"/>
                    <a:pt x="42504" y="53939"/>
                  </a:cubicBezTo>
                  <a:cubicBezTo>
                    <a:pt x="42793" y="53924"/>
                    <a:pt x="43078" y="53905"/>
                    <a:pt x="43359" y="53879"/>
                  </a:cubicBezTo>
                  <a:cubicBezTo>
                    <a:pt x="43145" y="53631"/>
                    <a:pt x="42943" y="53380"/>
                    <a:pt x="42744" y="53125"/>
                  </a:cubicBezTo>
                  <a:close/>
                  <a:moveTo>
                    <a:pt x="44252" y="53782"/>
                  </a:moveTo>
                  <a:cubicBezTo>
                    <a:pt x="44297" y="53774"/>
                    <a:pt x="44342" y="53770"/>
                    <a:pt x="44391" y="53763"/>
                  </a:cubicBezTo>
                  <a:cubicBezTo>
                    <a:pt x="44177" y="53485"/>
                    <a:pt x="43975" y="53207"/>
                    <a:pt x="43780" y="52926"/>
                  </a:cubicBezTo>
                  <a:cubicBezTo>
                    <a:pt x="43577" y="52971"/>
                    <a:pt x="43371" y="53012"/>
                    <a:pt x="43157" y="53054"/>
                  </a:cubicBezTo>
                  <a:cubicBezTo>
                    <a:pt x="43070" y="53069"/>
                    <a:pt x="42980" y="53087"/>
                    <a:pt x="42894" y="53102"/>
                  </a:cubicBezTo>
                  <a:cubicBezTo>
                    <a:pt x="43093" y="53358"/>
                    <a:pt x="43303" y="53613"/>
                    <a:pt x="43521" y="53864"/>
                  </a:cubicBezTo>
                  <a:cubicBezTo>
                    <a:pt x="43768" y="53842"/>
                    <a:pt x="44012" y="53812"/>
                    <a:pt x="44252" y="53782"/>
                  </a:cubicBezTo>
                  <a:close/>
                  <a:moveTo>
                    <a:pt x="44504" y="53909"/>
                  </a:moveTo>
                  <a:cubicBezTo>
                    <a:pt x="44429" y="53920"/>
                    <a:pt x="44350" y="53932"/>
                    <a:pt x="44271" y="53943"/>
                  </a:cubicBezTo>
                  <a:cubicBezTo>
                    <a:pt x="44068" y="53969"/>
                    <a:pt x="43858" y="53992"/>
                    <a:pt x="43652" y="54014"/>
                  </a:cubicBezTo>
                  <a:cubicBezTo>
                    <a:pt x="43855" y="54247"/>
                    <a:pt x="44065" y="54476"/>
                    <a:pt x="44279" y="54705"/>
                  </a:cubicBezTo>
                  <a:cubicBezTo>
                    <a:pt x="44564" y="54697"/>
                    <a:pt x="44841" y="54682"/>
                    <a:pt x="45119" y="54667"/>
                  </a:cubicBezTo>
                  <a:cubicBezTo>
                    <a:pt x="44905" y="54416"/>
                    <a:pt x="44703" y="54164"/>
                    <a:pt x="44504" y="53909"/>
                  </a:cubicBezTo>
                  <a:moveTo>
                    <a:pt x="46132" y="54577"/>
                  </a:moveTo>
                  <a:cubicBezTo>
                    <a:pt x="45922" y="54303"/>
                    <a:pt x="45719" y="54025"/>
                    <a:pt x="45524" y="53744"/>
                  </a:cubicBezTo>
                  <a:cubicBezTo>
                    <a:pt x="45243" y="53797"/>
                    <a:pt x="44950" y="53845"/>
                    <a:pt x="44654" y="53890"/>
                  </a:cubicBezTo>
                  <a:cubicBezTo>
                    <a:pt x="44853" y="54145"/>
                    <a:pt x="45063" y="54401"/>
                    <a:pt x="45280" y="54656"/>
                  </a:cubicBezTo>
                  <a:cubicBezTo>
                    <a:pt x="45314" y="54652"/>
                    <a:pt x="45344" y="54648"/>
                    <a:pt x="45378" y="54648"/>
                  </a:cubicBezTo>
                  <a:cubicBezTo>
                    <a:pt x="45637" y="54626"/>
                    <a:pt x="45888" y="54603"/>
                    <a:pt x="46132" y="54577"/>
                  </a:cubicBezTo>
                  <a:moveTo>
                    <a:pt x="46248" y="54727"/>
                  </a:moveTo>
                  <a:cubicBezTo>
                    <a:pt x="45974" y="54757"/>
                    <a:pt x="45693" y="54783"/>
                    <a:pt x="45408" y="54806"/>
                  </a:cubicBezTo>
                  <a:cubicBezTo>
                    <a:pt x="45611" y="55038"/>
                    <a:pt x="45821" y="55271"/>
                    <a:pt x="46034" y="55500"/>
                  </a:cubicBezTo>
                  <a:cubicBezTo>
                    <a:pt x="46196" y="55496"/>
                    <a:pt x="46357" y="55496"/>
                    <a:pt x="46515" y="55492"/>
                  </a:cubicBezTo>
                  <a:cubicBezTo>
                    <a:pt x="46631" y="55489"/>
                    <a:pt x="46744" y="55485"/>
                    <a:pt x="46856" y="55481"/>
                  </a:cubicBezTo>
                  <a:cubicBezTo>
                    <a:pt x="46650" y="55230"/>
                    <a:pt x="46443" y="54978"/>
                    <a:pt x="46248" y="54727"/>
                  </a:cubicBezTo>
                  <a:close/>
                  <a:moveTo>
                    <a:pt x="47862" y="55421"/>
                  </a:moveTo>
                  <a:cubicBezTo>
                    <a:pt x="47652" y="55147"/>
                    <a:pt x="47449" y="54873"/>
                    <a:pt x="47254" y="54592"/>
                  </a:cubicBezTo>
                  <a:cubicBezTo>
                    <a:pt x="46976" y="54637"/>
                    <a:pt x="46687" y="54674"/>
                    <a:pt x="46395" y="54708"/>
                  </a:cubicBezTo>
                  <a:cubicBezTo>
                    <a:pt x="46597" y="54967"/>
                    <a:pt x="46804" y="55222"/>
                    <a:pt x="47018" y="55474"/>
                  </a:cubicBezTo>
                  <a:cubicBezTo>
                    <a:pt x="47306" y="55462"/>
                    <a:pt x="47584" y="55444"/>
                    <a:pt x="47862" y="55421"/>
                  </a:cubicBezTo>
                  <a:close/>
                  <a:moveTo>
                    <a:pt x="47974" y="55571"/>
                  </a:moveTo>
                  <a:cubicBezTo>
                    <a:pt x="47704" y="55594"/>
                    <a:pt x="47430" y="55612"/>
                    <a:pt x="47149" y="55624"/>
                  </a:cubicBezTo>
                  <a:cubicBezTo>
                    <a:pt x="47318" y="55823"/>
                    <a:pt x="47494" y="56018"/>
                    <a:pt x="47670" y="56213"/>
                  </a:cubicBezTo>
                  <a:cubicBezTo>
                    <a:pt x="47704" y="56247"/>
                    <a:pt x="47738" y="56284"/>
                    <a:pt x="47768" y="56318"/>
                  </a:cubicBezTo>
                  <a:cubicBezTo>
                    <a:pt x="47944" y="56322"/>
                    <a:pt x="48121" y="56322"/>
                    <a:pt x="48293" y="56322"/>
                  </a:cubicBezTo>
                  <a:cubicBezTo>
                    <a:pt x="48391" y="56322"/>
                    <a:pt x="48485" y="56322"/>
                    <a:pt x="48582" y="56322"/>
                  </a:cubicBezTo>
                  <a:cubicBezTo>
                    <a:pt x="48372" y="56074"/>
                    <a:pt x="48169" y="55823"/>
                    <a:pt x="47974" y="55571"/>
                  </a:cubicBezTo>
                  <a:close/>
                  <a:moveTo>
                    <a:pt x="49573" y="56292"/>
                  </a:moveTo>
                  <a:cubicBezTo>
                    <a:pt x="49366" y="56021"/>
                    <a:pt x="49167" y="55748"/>
                    <a:pt x="48972" y="55470"/>
                  </a:cubicBezTo>
                  <a:cubicBezTo>
                    <a:pt x="48695" y="55504"/>
                    <a:pt x="48413" y="55534"/>
                    <a:pt x="48124" y="55560"/>
                  </a:cubicBezTo>
                  <a:cubicBezTo>
                    <a:pt x="48323" y="55815"/>
                    <a:pt x="48530" y="56066"/>
                    <a:pt x="48743" y="56318"/>
                  </a:cubicBezTo>
                  <a:cubicBezTo>
                    <a:pt x="49025" y="56314"/>
                    <a:pt x="49299" y="56307"/>
                    <a:pt x="49573" y="56292"/>
                  </a:cubicBezTo>
                  <a:close/>
                  <a:moveTo>
                    <a:pt x="49689" y="56442"/>
                  </a:moveTo>
                  <a:cubicBezTo>
                    <a:pt x="49419" y="56457"/>
                    <a:pt x="49149" y="56464"/>
                    <a:pt x="48871" y="56472"/>
                  </a:cubicBezTo>
                  <a:cubicBezTo>
                    <a:pt x="49070" y="56701"/>
                    <a:pt x="49272" y="56929"/>
                    <a:pt x="49483" y="57158"/>
                  </a:cubicBezTo>
                  <a:cubicBezTo>
                    <a:pt x="49753" y="57170"/>
                    <a:pt x="50019" y="57177"/>
                    <a:pt x="50286" y="57181"/>
                  </a:cubicBezTo>
                  <a:cubicBezTo>
                    <a:pt x="50083" y="56937"/>
                    <a:pt x="49880" y="56689"/>
                    <a:pt x="49689" y="56442"/>
                  </a:cubicBezTo>
                  <a:close/>
                  <a:moveTo>
                    <a:pt x="50736" y="57185"/>
                  </a:moveTo>
                  <a:cubicBezTo>
                    <a:pt x="50916" y="57185"/>
                    <a:pt x="51092" y="57185"/>
                    <a:pt x="51269" y="57181"/>
                  </a:cubicBezTo>
                  <a:cubicBezTo>
                    <a:pt x="51066" y="56914"/>
                    <a:pt x="50867" y="56644"/>
                    <a:pt x="50676" y="56370"/>
                  </a:cubicBezTo>
                  <a:cubicBezTo>
                    <a:pt x="50402" y="56397"/>
                    <a:pt x="50120" y="56419"/>
                    <a:pt x="49839" y="56434"/>
                  </a:cubicBezTo>
                  <a:cubicBezTo>
                    <a:pt x="50034" y="56686"/>
                    <a:pt x="50237" y="56937"/>
                    <a:pt x="50447" y="57185"/>
                  </a:cubicBezTo>
                  <a:cubicBezTo>
                    <a:pt x="50544" y="57185"/>
                    <a:pt x="50642" y="57185"/>
                    <a:pt x="50736" y="57185"/>
                  </a:cubicBezTo>
                  <a:moveTo>
                    <a:pt x="51385" y="57331"/>
                  </a:moveTo>
                  <a:cubicBezTo>
                    <a:pt x="51171" y="57335"/>
                    <a:pt x="50953" y="57338"/>
                    <a:pt x="50736" y="57338"/>
                  </a:cubicBezTo>
                  <a:cubicBezTo>
                    <a:pt x="50683" y="57338"/>
                    <a:pt x="50631" y="57338"/>
                    <a:pt x="50578" y="57338"/>
                  </a:cubicBezTo>
                  <a:cubicBezTo>
                    <a:pt x="50773" y="57567"/>
                    <a:pt x="50972" y="57792"/>
                    <a:pt x="51179" y="58018"/>
                  </a:cubicBezTo>
                  <a:cubicBezTo>
                    <a:pt x="51445" y="58036"/>
                    <a:pt x="51711" y="58051"/>
                    <a:pt x="51974" y="58063"/>
                  </a:cubicBezTo>
                  <a:cubicBezTo>
                    <a:pt x="51771" y="57819"/>
                    <a:pt x="51576" y="57575"/>
                    <a:pt x="51385" y="57331"/>
                  </a:cubicBezTo>
                  <a:close/>
                  <a:moveTo>
                    <a:pt x="52949" y="58085"/>
                  </a:moveTo>
                  <a:cubicBezTo>
                    <a:pt x="52747" y="57822"/>
                    <a:pt x="52552" y="57556"/>
                    <a:pt x="52364" y="57290"/>
                  </a:cubicBezTo>
                  <a:cubicBezTo>
                    <a:pt x="52090" y="57305"/>
                    <a:pt x="51813" y="57320"/>
                    <a:pt x="51535" y="57327"/>
                  </a:cubicBezTo>
                  <a:cubicBezTo>
                    <a:pt x="51730" y="57575"/>
                    <a:pt x="51929" y="57822"/>
                    <a:pt x="52135" y="58066"/>
                  </a:cubicBezTo>
                  <a:cubicBezTo>
                    <a:pt x="52409" y="58078"/>
                    <a:pt x="52683" y="58085"/>
                    <a:pt x="52949" y="58085"/>
                  </a:cubicBezTo>
                  <a:moveTo>
                    <a:pt x="53066" y="58235"/>
                  </a:moveTo>
                  <a:cubicBezTo>
                    <a:pt x="52803" y="58235"/>
                    <a:pt x="52533" y="58231"/>
                    <a:pt x="52267" y="58220"/>
                  </a:cubicBezTo>
                  <a:cubicBezTo>
                    <a:pt x="52458" y="58449"/>
                    <a:pt x="52657" y="58674"/>
                    <a:pt x="52859" y="58895"/>
                  </a:cubicBezTo>
                  <a:cubicBezTo>
                    <a:pt x="53126" y="58922"/>
                    <a:pt x="53388" y="58941"/>
                    <a:pt x="53647" y="58959"/>
                  </a:cubicBezTo>
                  <a:cubicBezTo>
                    <a:pt x="53448" y="58719"/>
                    <a:pt x="53253" y="58479"/>
                    <a:pt x="53066" y="58235"/>
                  </a:cubicBezTo>
                  <a:moveTo>
                    <a:pt x="54619" y="59004"/>
                  </a:moveTo>
                  <a:cubicBezTo>
                    <a:pt x="54417" y="58745"/>
                    <a:pt x="54225" y="58483"/>
                    <a:pt x="54038" y="58220"/>
                  </a:cubicBezTo>
                  <a:cubicBezTo>
                    <a:pt x="53764" y="58228"/>
                    <a:pt x="53490" y="58235"/>
                    <a:pt x="53216" y="58235"/>
                  </a:cubicBezTo>
                  <a:cubicBezTo>
                    <a:pt x="53407" y="58479"/>
                    <a:pt x="53606" y="58727"/>
                    <a:pt x="53809" y="58967"/>
                  </a:cubicBezTo>
                  <a:cubicBezTo>
                    <a:pt x="54079" y="58986"/>
                    <a:pt x="54349" y="58997"/>
                    <a:pt x="54619" y="59004"/>
                  </a:cubicBezTo>
                  <a:close/>
                  <a:moveTo>
                    <a:pt x="54735" y="59154"/>
                  </a:moveTo>
                  <a:cubicBezTo>
                    <a:pt x="54469" y="59147"/>
                    <a:pt x="54206" y="59136"/>
                    <a:pt x="53940" y="59124"/>
                  </a:cubicBezTo>
                  <a:cubicBezTo>
                    <a:pt x="54131" y="59346"/>
                    <a:pt x="54326" y="59571"/>
                    <a:pt x="54529" y="59792"/>
                  </a:cubicBezTo>
                  <a:cubicBezTo>
                    <a:pt x="54788" y="59822"/>
                    <a:pt x="55051" y="59848"/>
                    <a:pt x="55309" y="59871"/>
                  </a:cubicBezTo>
                  <a:cubicBezTo>
                    <a:pt x="55114" y="59635"/>
                    <a:pt x="54919" y="59395"/>
                    <a:pt x="54735" y="59154"/>
                  </a:cubicBezTo>
                  <a:close/>
                  <a:moveTo>
                    <a:pt x="56274" y="59939"/>
                  </a:moveTo>
                  <a:cubicBezTo>
                    <a:pt x="56075" y="59680"/>
                    <a:pt x="55884" y="59425"/>
                    <a:pt x="55700" y="59166"/>
                  </a:cubicBezTo>
                  <a:cubicBezTo>
                    <a:pt x="55628" y="59166"/>
                    <a:pt x="55557" y="59166"/>
                    <a:pt x="55486" y="59166"/>
                  </a:cubicBezTo>
                  <a:cubicBezTo>
                    <a:pt x="55287" y="59166"/>
                    <a:pt x="55084" y="59162"/>
                    <a:pt x="54882" y="59158"/>
                  </a:cubicBezTo>
                  <a:cubicBezTo>
                    <a:pt x="55073" y="59402"/>
                    <a:pt x="55268" y="59642"/>
                    <a:pt x="55471" y="59882"/>
                  </a:cubicBezTo>
                  <a:cubicBezTo>
                    <a:pt x="55737" y="59905"/>
                    <a:pt x="56007" y="59924"/>
                    <a:pt x="56274" y="59939"/>
                  </a:cubicBezTo>
                  <a:close/>
                  <a:moveTo>
                    <a:pt x="56390" y="60089"/>
                  </a:moveTo>
                  <a:cubicBezTo>
                    <a:pt x="56127" y="60074"/>
                    <a:pt x="55865" y="60059"/>
                    <a:pt x="55602" y="60040"/>
                  </a:cubicBezTo>
                  <a:cubicBezTo>
                    <a:pt x="55790" y="60261"/>
                    <a:pt x="55985" y="60483"/>
                    <a:pt x="56184" y="60700"/>
                  </a:cubicBezTo>
                  <a:cubicBezTo>
                    <a:pt x="56443" y="60734"/>
                    <a:pt x="56701" y="60768"/>
                    <a:pt x="56960" y="60794"/>
                  </a:cubicBezTo>
                  <a:cubicBezTo>
                    <a:pt x="56765" y="60561"/>
                    <a:pt x="56574" y="60325"/>
                    <a:pt x="56390" y="60089"/>
                  </a:cubicBezTo>
                  <a:close/>
                  <a:moveTo>
                    <a:pt x="57917" y="60880"/>
                  </a:moveTo>
                  <a:cubicBezTo>
                    <a:pt x="57722" y="60629"/>
                    <a:pt x="57531" y="60374"/>
                    <a:pt x="57347" y="60119"/>
                  </a:cubicBezTo>
                  <a:cubicBezTo>
                    <a:pt x="57080" y="60115"/>
                    <a:pt x="56810" y="60107"/>
                    <a:pt x="56536" y="60096"/>
                  </a:cubicBezTo>
                  <a:cubicBezTo>
                    <a:pt x="56728" y="60336"/>
                    <a:pt x="56919" y="60573"/>
                    <a:pt x="57118" y="60809"/>
                  </a:cubicBezTo>
                  <a:cubicBezTo>
                    <a:pt x="57384" y="60839"/>
                    <a:pt x="57651" y="60862"/>
                    <a:pt x="57917" y="60880"/>
                  </a:cubicBezTo>
                  <a:moveTo>
                    <a:pt x="58033" y="61034"/>
                  </a:moveTo>
                  <a:cubicBezTo>
                    <a:pt x="57775" y="61015"/>
                    <a:pt x="57512" y="60993"/>
                    <a:pt x="57249" y="60967"/>
                  </a:cubicBezTo>
                  <a:cubicBezTo>
                    <a:pt x="57437" y="61188"/>
                    <a:pt x="57632" y="61406"/>
                    <a:pt x="57827" y="61623"/>
                  </a:cubicBezTo>
                  <a:cubicBezTo>
                    <a:pt x="58086" y="61661"/>
                    <a:pt x="58341" y="61698"/>
                    <a:pt x="58600" y="61728"/>
                  </a:cubicBezTo>
                  <a:cubicBezTo>
                    <a:pt x="58405" y="61499"/>
                    <a:pt x="58217" y="61267"/>
                    <a:pt x="58033" y="61034"/>
                  </a:cubicBezTo>
                  <a:moveTo>
                    <a:pt x="59553" y="61837"/>
                  </a:moveTo>
                  <a:cubicBezTo>
                    <a:pt x="59358" y="61586"/>
                    <a:pt x="59170" y="61338"/>
                    <a:pt x="58986" y="61087"/>
                  </a:cubicBezTo>
                  <a:cubicBezTo>
                    <a:pt x="58720" y="61075"/>
                    <a:pt x="58450" y="61060"/>
                    <a:pt x="58184" y="61042"/>
                  </a:cubicBezTo>
                  <a:cubicBezTo>
                    <a:pt x="58371" y="61282"/>
                    <a:pt x="58562" y="61514"/>
                    <a:pt x="58758" y="61751"/>
                  </a:cubicBezTo>
                  <a:cubicBezTo>
                    <a:pt x="59024" y="61781"/>
                    <a:pt x="59287" y="61811"/>
                    <a:pt x="59553" y="61837"/>
                  </a:cubicBezTo>
                  <a:close/>
                  <a:moveTo>
                    <a:pt x="59669" y="61987"/>
                  </a:moveTo>
                  <a:cubicBezTo>
                    <a:pt x="59410" y="61965"/>
                    <a:pt x="59152" y="61935"/>
                    <a:pt x="58889" y="61905"/>
                  </a:cubicBezTo>
                  <a:cubicBezTo>
                    <a:pt x="59077" y="62126"/>
                    <a:pt x="59268" y="62344"/>
                    <a:pt x="59463" y="62557"/>
                  </a:cubicBezTo>
                  <a:cubicBezTo>
                    <a:pt x="59718" y="62599"/>
                    <a:pt x="59973" y="62640"/>
                    <a:pt x="60228" y="62677"/>
                  </a:cubicBezTo>
                  <a:cubicBezTo>
                    <a:pt x="60041" y="62449"/>
                    <a:pt x="59853" y="62220"/>
                    <a:pt x="59669" y="61987"/>
                  </a:cubicBezTo>
                  <a:close/>
                  <a:moveTo>
                    <a:pt x="61178" y="62801"/>
                  </a:moveTo>
                  <a:cubicBezTo>
                    <a:pt x="60986" y="62554"/>
                    <a:pt x="60802" y="62310"/>
                    <a:pt x="60619" y="62058"/>
                  </a:cubicBezTo>
                  <a:cubicBezTo>
                    <a:pt x="60352" y="62043"/>
                    <a:pt x="60086" y="62025"/>
                    <a:pt x="59816" y="61998"/>
                  </a:cubicBezTo>
                  <a:cubicBezTo>
                    <a:pt x="60003" y="62235"/>
                    <a:pt x="60195" y="62467"/>
                    <a:pt x="60390" y="62700"/>
                  </a:cubicBezTo>
                  <a:cubicBezTo>
                    <a:pt x="60652" y="62738"/>
                    <a:pt x="60915" y="62771"/>
                    <a:pt x="61178" y="62801"/>
                  </a:cubicBezTo>
                  <a:close/>
                  <a:moveTo>
                    <a:pt x="61298" y="62951"/>
                  </a:moveTo>
                  <a:cubicBezTo>
                    <a:pt x="61039" y="62921"/>
                    <a:pt x="60780" y="62891"/>
                    <a:pt x="60521" y="62858"/>
                  </a:cubicBezTo>
                  <a:cubicBezTo>
                    <a:pt x="60705" y="63071"/>
                    <a:pt x="60896" y="63289"/>
                    <a:pt x="61088" y="63503"/>
                  </a:cubicBezTo>
                  <a:cubicBezTo>
                    <a:pt x="61343" y="63548"/>
                    <a:pt x="61598" y="63593"/>
                    <a:pt x="61853" y="63634"/>
                  </a:cubicBezTo>
                  <a:cubicBezTo>
                    <a:pt x="61665" y="63405"/>
                    <a:pt x="61478" y="63180"/>
                    <a:pt x="61298" y="62951"/>
                  </a:cubicBezTo>
                  <a:close/>
                  <a:moveTo>
                    <a:pt x="62799" y="63773"/>
                  </a:moveTo>
                  <a:cubicBezTo>
                    <a:pt x="62607" y="63529"/>
                    <a:pt x="62423" y="63285"/>
                    <a:pt x="62243" y="63041"/>
                  </a:cubicBezTo>
                  <a:cubicBezTo>
                    <a:pt x="61977" y="63019"/>
                    <a:pt x="61710" y="62996"/>
                    <a:pt x="61444" y="62966"/>
                  </a:cubicBezTo>
                  <a:cubicBezTo>
                    <a:pt x="61628" y="63199"/>
                    <a:pt x="61819" y="63428"/>
                    <a:pt x="62011" y="63657"/>
                  </a:cubicBezTo>
                  <a:cubicBezTo>
                    <a:pt x="62273" y="63698"/>
                    <a:pt x="62536" y="63736"/>
                    <a:pt x="62799" y="63773"/>
                  </a:cubicBezTo>
                  <a:close/>
                  <a:moveTo>
                    <a:pt x="62919" y="63923"/>
                  </a:moveTo>
                  <a:cubicBezTo>
                    <a:pt x="62660" y="63889"/>
                    <a:pt x="62401" y="63856"/>
                    <a:pt x="62146" y="63814"/>
                  </a:cubicBezTo>
                  <a:cubicBezTo>
                    <a:pt x="62330" y="64032"/>
                    <a:pt x="62517" y="64242"/>
                    <a:pt x="62708" y="64456"/>
                  </a:cubicBezTo>
                  <a:cubicBezTo>
                    <a:pt x="62964" y="64505"/>
                    <a:pt x="63215" y="64553"/>
                    <a:pt x="63470" y="64599"/>
                  </a:cubicBezTo>
                  <a:cubicBezTo>
                    <a:pt x="63283" y="64373"/>
                    <a:pt x="63099" y="64148"/>
                    <a:pt x="62919" y="63923"/>
                  </a:cubicBezTo>
                  <a:close/>
                  <a:moveTo>
                    <a:pt x="64412" y="64752"/>
                  </a:moveTo>
                  <a:cubicBezTo>
                    <a:pt x="64224" y="64512"/>
                    <a:pt x="64040" y="64272"/>
                    <a:pt x="63860" y="64032"/>
                  </a:cubicBezTo>
                  <a:cubicBezTo>
                    <a:pt x="63594" y="64006"/>
                    <a:pt x="63328" y="63976"/>
                    <a:pt x="63065" y="63942"/>
                  </a:cubicBezTo>
                  <a:cubicBezTo>
                    <a:pt x="63249" y="64171"/>
                    <a:pt x="63436" y="64400"/>
                    <a:pt x="63628" y="64625"/>
                  </a:cubicBezTo>
                  <a:cubicBezTo>
                    <a:pt x="63890" y="64670"/>
                    <a:pt x="64149" y="64711"/>
                    <a:pt x="64412" y="64752"/>
                  </a:cubicBezTo>
                  <a:moveTo>
                    <a:pt x="64532" y="64902"/>
                  </a:moveTo>
                  <a:cubicBezTo>
                    <a:pt x="64273" y="64865"/>
                    <a:pt x="64018" y="64824"/>
                    <a:pt x="63763" y="64782"/>
                  </a:cubicBezTo>
                  <a:cubicBezTo>
                    <a:pt x="63943" y="64996"/>
                    <a:pt x="64130" y="65206"/>
                    <a:pt x="64322" y="65416"/>
                  </a:cubicBezTo>
                  <a:cubicBezTo>
                    <a:pt x="64577" y="65473"/>
                    <a:pt x="64828" y="65522"/>
                    <a:pt x="65083" y="65570"/>
                  </a:cubicBezTo>
                  <a:cubicBezTo>
                    <a:pt x="64896" y="65349"/>
                    <a:pt x="64712" y="65128"/>
                    <a:pt x="64532" y="64902"/>
                  </a:cubicBezTo>
                  <a:close/>
                  <a:moveTo>
                    <a:pt x="66022" y="65739"/>
                  </a:moveTo>
                  <a:cubicBezTo>
                    <a:pt x="65830" y="65503"/>
                    <a:pt x="65650" y="65263"/>
                    <a:pt x="65470" y="65026"/>
                  </a:cubicBezTo>
                  <a:cubicBezTo>
                    <a:pt x="65204" y="64992"/>
                    <a:pt x="64941" y="64959"/>
                    <a:pt x="64675" y="64921"/>
                  </a:cubicBezTo>
                  <a:cubicBezTo>
                    <a:pt x="64858" y="65150"/>
                    <a:pt x="65046" y="65375"/>
                    <a:pt x="65237" y="65600"/>
                  </a:cubicBezTo>
                  <a:cubicBezTo>
                    <a:pt x="65500" y="65649"/>
                    <a:pt x="65759" y="65694"/>
                    <a:pt x="66022" y="65739"/>
                  </a:cubicBezTo>
                  <a:close/>
                  <a:moveTo>
                    <a:pt x="66142" y="65889"/>
                  </a:moveTo>
                  <a:cubicBezTo>
                    <a:pt x="65883" y="65848"/>
                    <a:pt x="65628" y="65803"/>
                    <a:pt x="65372" y="65758"/>
                  </a:cubicBezTo>
                  <a:cubicBezTo>
                    <a:pt x="65556" y="65968"/>
                    <a:pt x="65740" y="66178"/>
                    <a:pt x="65931" y="66388"/>
                  </a:cubicBezTo>
                  <a:cubicBezTo>
                    <a:pt x="66183" y="66445"/>
                    <a:pt x="66434" y="66497"/>
                    <a:pt x="66689" y="66550"/>
                  </a:cubicBezTo>
                  <a:cubicBezTo>
                    <a:pt x="66502" y="66332"/>
                    <a:pt x="66318" y="66111"/>
                    <a:pt x="66142" y="65889"/>
                  </a:cubicBezTo>
                  <a:close/>
                  <a:moveTo>
                    <a:pt x="67624" y="66730"/>
                  </a:moveTo>
                  <a:cubicBezTo>
                    <a:pt x="67436" y="66497"/>
                    <a:pt x="67252" y="66261"/>
                    <a:pt x="67076" y="66024"/>
                  </a:cubicBezTo>
                  <a:cubicBezTo>
                    <a:pt x="66809" y="65991"/>
                    <a:pt x="66547" y="65953"/>
                    <a:pt x="66284" y="65912"/>
                  </a:cubicBezTo>
                  <a:cubicBezTo>
                    <a:pt x="66468" y="66137"/>
                    <a:pt x="66652" y="66358"/>
                    <a:pt x="66843" y="66583"/>
                  </a:cubicBezTo>
                  <a:cubicBezTo>
                    <a:pt x="67102" y="66636"/>
                    <a:pt x="67365" y="66685"/>
                    <a:pt x="67624" y="66730"/>
                  </a:cubicBezTo>
                  <a:close/>
                  <a:moveTo>
                    <a:pt x="67744" y="66880"/>
                  </a:moveTo>
                  <a:cubicBezTo>
                    <a:pt x="67489" y="66835"/>
                    <a:pt x="67233" y="66790"/>
                    <a:pt x="66978" y="66737"/>
                  </a:cubicBezTo>
                  <a:cubicBezTo>
                    <a:pt x="67158" y="66947"/>
                    <a:pt x="67346" y="67157"/>
                    <a:pt x="67534" y="67364"/>
                  </a:cubicBezTo>
                  <a:cubicBezTo>
                    <a:pt x="67785" y="67424"/>
                    <a:pt x="68040" y="67480"/>
                    <a:pt x="68291" y="67536"/>
                  </a:cubicBezTo>
                  <a:cubicBezTo>
                    <a:pt x="68104" y="67319"/>
                    <a:pt x="67924" y="67101"/>
                    <a:pt x="67744" y="66880"/>
                  </a:cubicBezTo>
                  <a:moveTo>
                    <a:pt x="69222" y="67728"/>
                  </a:moveTo>
                  <a:cubicBezTo>
                    <a:pt x="69038" y="67499"/>
                    <a:pt x="68854" y="67266"/>
                    <a:pt x="68678" y="67030"/>
                  </a:cubicBezTo>
                  <a:cubicBezTo>
                    <a:pt x="68355" y="66992"/>
                    <a:pt x="68149" y="66951"/>
                    <a:pt x="67886" y="66906"/>
                  </a:cubicBezTo>
                  <a:cubicBezTo>
                    <a:pt x="68070" y="67127"/>
                    <a:pt x="68254" y="67349"/>
                    <a:pt x="68445" y="67570"/>
                  </a:cubicBezTo>
                  <a:cubicBezTo>
                    <a:pt x="68704" y="67626"/>
                    <a:pt x="68963" y="67679"/>
                    <a:pt x="69222" y="67728"/>
                  </a:cubicBezTo>
                  <a:close/>
                  <a:moveTo>
                    <a:pt x="69346" y="67878"/>
                  </a:moveTo>
                  <a:cubicBezTo>
                    <a:pt x="69091" y="67829"/>
                    <a:pt x="68836" y="67780"/>
                    <a:pt x="68580" y="67728"/>
                  </a:cubicBezTo>
                  <a:cubicBezTo>
                    <a:pt x="68760" y="67934"/>
                    <a:pt x="68948" y="68140"/>
                    <a:pt x="69136" y="68347"/>
                  </a:cubicBezTo>
                  <a:cubicBezTo>
                    <a:pt x="69387" y="68411"/>
                    <a:pt x="69638" y="68471"/>
                    <a:pt x="69890" y="68531"/>
                  </a:cubicBezTo>
                  <a:cubicBezTo>
                    <a:pt x="69706" y="68313"/>
                    <a:pt x="69522" y="68095"/>
                    <a:pt x="69346" y="67878"/>
                  </a:cubicBezTo>
                  <a:close/>
                  <a:moveTo>
                    <a:pt x="70820" y="68729"/>
                  </a:moveTo>
                  <a:cubicBezTo>
                    <a:pt x="70633" y="68504"/>
                    <a:pt x="70453" y="68272"/>
                    <a:pt x="70273" y="68043"/>
                  </a:cubicBezTo>
                  <a:cubicBezTo>
                    <a:pt x="70010" y="67998"/>
                    <a:pt x="69747" y="67953"/>
                    <a:pt x="69485" y="67904"/>
                  </a:cubicBezTo>
                  <a:cubicBezTo>
                    <a:pt x="69668" y="68125"/>
                    <a:pt x="69852" y="68347"/>
                    <a:pt x="70044" y="68564"/>
                  </a:cubicBezTo>
                  <a:cubicBezTo>
                    <a:pt x="70303" y="68621"/>
                    <a:pt x="70561" y="68677"/>
                    <a:pt x="70820" y="68729"/>
                  </a:cubicBezTo>
                  <a:close/>
                  <a:moveTo>
                    <a:pt x="70940" y="68880"/>
                  </a:moveTo>
                  <a:cubicBezTo>
                    <a:pt x="70689" y="68831"/>
                    <a:pt x="70434" y="68774"/>
                    <a:pt x="70179" y="68718"/>
                  </a:cubicBezTo>
                  <a:cubicBezTo>
                    <a:pt x="70359" y="68925"/>
                    <a:pt x="70546" y="69131"/>
                    <a:pt x="70734" y="69337"/>
                  </a:cubicBezTo>
                  <a:cubicBezTo>
                    <a:pt x="70985" y="69401"/>
                    <a:pt x="71233" y="69465"/>
                    <a:pt x="71488" y="69525"/>
                  </a:cubicBezTo>
                  <a:cubicBezTo>
                    <a:pt x="71301" y="69311"/>
                    <a:pt x="71120" y="69097"/>
                    <a:pt x="70940" y="68880"/>
                  </a:cubicBezTo>
                  <a:close/>
                  <a:moveTo>
                    <a:pt x="72415" y="69739"/>
                  </a:moveTo>
                  <a:cubicBezTo>
                    <a:pt x="72227" y="69514"/>
                    <a:pt x="72047" y="69285"/>
                    <a:pt x="71867" y="69056"/>
                  </a:cubicBezTo>
                  <a:cubicBezTo>
                    <a:pt x="71605" y="69011"/>
                    <a:pt x="71342" y="68962"/>
                    <a:pt x="71083" y="68910"/>
                  </a:cubicBezTo>
                  <a:cubicBezTo>
                    <a:pt x="71263" y="69127"/>
                    <a:pt x="71447" y="69345"/>
                    <a:pt x="71638" y="69562"/>
                  </a:cubicBezTo>
                  <a:cubicBezTo>
                    <a:pt x="71897" y="69622"/>
                    <a:pt x="72152" y="69682"/>
                    <a:pt x="72415" y="69739"/>
                  </a:cubicBezTo>
                  <a:close/>
                  <a:moveTo>
                    <a:pt x="72535" y="69889"/>
                  </a:moveTo>
                  <a:cubicBezTo>
                    <a:pt x="72280" y="69833"/>
                    <a:pt x="72028" y="69776"/>
                    <a:pt x="71773" y="69716"/>
                  </a:cubicBezTo>
                  <a:cubicBezTo>
                    <a:pt x="71953" y="69923"/>
                    <a:pt x="72137" y="70125"/>
                    <a:pt x="72329" y="70332"/>
                  </a:cubicBezTo>
                  <a:cubicBezTo>
                    <a:pt x="72576" y="70399"/>
                    <a:pt x="72828" y="70463"/>
                    <a:pt x="73083" y="70527"/>
                  </a:cubicBezTo>
                  <a:cubicBezTo>
                    <a:pt x="72895" y="70317"/>
                    <a:pt x="72715" y="70103"/>
                    <a:pt x="72535" y="69889"/>
                  </a:cubicBezTo>
                  <a:close/>
                  <a:moveTo>
                    <a:pt x="74006" y="70752"/>
                  </a:moveTo>
                  <a:cubicBezTo>
                    <a:pt x="73822" y="70527"/>
                    <a:pt x="73638" y="70302"/>
                    <a:pt x="73462" y="70076"/>
                  </a:cubicBezTo>
                  <a:cubicBezTo>
                    <a:pt x="73199" y="70024"/>
                    <a:pt x="72936" y="69971"/>
                    <a:pt x="72674" y="69919"/>
                  </a:cubicBezTo>
                  <a:cubicBezTo>
                    <a:pt x="72858" y="70133"/>
                    <a:pt x="73042" y="70350"/>
                    <a:pt x="73229" y="70564"/>
                  </a:cubicBezTo>
                  <a:cubicBezTo>
                    <a:pt x="73488" y="70628"/>
                    <a:pt x="73747" y="70692"/>
                    <a:pt x="74006" y="70752"/>
                  </a:cubicBezTo>
                  <a:close/>
                  <a:moveTo>
                    <a:pt x="74130" y="70898"/>
                  </a:moveTo>
                  <a:cubicBezTo>
                    <a:pt x="73874" y="70842"/>
                    <a:pt x="73619" y="70782"/>
                    <a:pt x="73364" y="70718"/>
                  </a:cubicBezTo>
                  <a:cubicBezTo>
                    <a:pt x="73548" y="70924"/>
                    <a:pt x="73732" y="71127"/>
                    <a:pt x="73920" y="71330"/>
                  </a:cubicBezTo>
                  <a:cubicBezTo>
                    <a:pt x="74171" y="71401"/>
                    <a:pt x="74422" y="71468"/>
                    <a:pt x="74674" y="71536"/>
                  </a:cubicBezTo>
                  <a:cubicBezTo>
                    <a:pt x="74490" y="71326"/>
                    <a:pt x="74306" y="71112"/>
                    <a:pt x="74130" y="70898"/>
                  </a:cubicBezTo>
                  <a:close/>
                  <a:moveTo>
                    <a:pt x="75597" y="71769"/>
                  </a:moveTo>
                  <a:cubicBezTo>
                    <a:pt x="75409" y="71543"/>
                    <a:pt x="75229" y="71322"/>
                    <a:pt x="75049" y="71097"/>
                  </a:cubicBezTo>
                  <a:cubicBezTo>
                    <a:pt x="74786" y="71044"/>
                    <a:pt x="74527" y="70988"/>
                    <a:pt x="74265" y="70928"/>
                  </a:cubicBezTo>
                  <a:cubicBezTo>
                    <a:pt x="74445" y="71146"/>
                    <a:pt x="74632" y="71360"/>
                    <a:pt x="74820" y="71573"/>
                  </a:cubicBezTo>
                  <a:cubicBezTo>
                    <a:pt x="75079" y="71641"/>
                    <a:pt x="75334" y="71705"/>
                    <a:pt x="75597" y="71769"/>
                  </a:cubicBezTo>
                  <a:moveTo>
                    <a:pt x="75720" y="71915"/>
                  </a:moveTo>
                  <a:cubicBezTo>
                    <a:pt x="75465" y="71855"/>
                    <a:pt x="75210" y="71791"/>
                    <a:pt x="74955" y="71727"/>
                  </a:cubicBezTo>
                  <a:cubicBezTo>
                    <a:pt x="75139" y="71930"/>
                    <a:pt x="75323" y="72133"/>
                    <a:pt x="75510" y="72331"/>
                  </a:cubicBezTo>
                  <a:cubicBezTo>
                    <a:pt x="75762" y="72406"/>
                    <a:pt x="76013" y="72478"/>
                    <a:pt x="76265" y="72545"/>
                  </a:cubicBezTo>
                  <a:cubicBezTo>
                    <a:pt x="76077" y="72335"/>
                    <a:pt x="75897" y="72125"/>
                    <a:pt x="75720" y="71915"/>
                  </a:cubicBezTo>
                  <a:close/>
                  <a:moveTo>
                    <a:pt x="77184" y="72789"/>
                  </a:moveTo>
                  <a:cubicBezTo>
                    <a:pt x="77000" y="72568"/>
                    <a:pt x="76816" y="72346"/>
                    <a:pt x="76636" y="72121"/>
                  </a:cubicBezTo>
                  <a:cubicBezTo>
                    <a:pt x="76377" y="72065"/>
                    <a:pt x="76114" y="72009"/>
                    <a:pt x="75852" y="71945"/>
                  </a:cubicBezTo>
                  <a:cubicBezTo>
                    <a:pt x="76036" y="72159"/>
                    <a:pt x="76219" y="72373"/>
                    <a:pt x="76407" y="72587"/>
                  </a:cubicBezTo>
                  <a:cubicBezTo>
                    <a:pt x="76666" y="72654"/>
                    <a:pt x="76925" y="72722"/>
                    <a:pt x="77184" y="72789"/>
                  </a:cubicBezTo>
                  <a:close/>
                  <a:moveTo>
                    <a:pt x="77308" y="72935"/>
                  </a:moveTo>
                  <a:cubicBezTo>
                    <a:pt x="77052" y="72872"/>
                    <a:pt x="76797" y="72804"/>
                    <a:pt x="76546" y="72737"/>
                  </a:cubicBezTo>
                  <a:cubicBezTo>
                    <a:pt x="76726" y="72939"/>
                    <a:pt x="76910" y="73142"/>
                    <a:pt x="77097" y="73341"/>
                  </a:cubicBezTo>
                  <a:cubicBezTo>
                    <a:pt x="77349" y="73416"/>
                    <a:pt x="77600" y="73491"/>
                    <a:pt x="77852" y="73562"/>
                  </a:cubicBezTo>
                  <a:cubicBezTo>
                    <a:pt x="77668" y="73352"/>
                    <a:pt x="77488" y="73146"/>
                    <a:pt x="77308" y="72935"/>
                  </a:cubicBezTo>
                  <a:close/>
                  <a:moveTo>
                    <a:pt x="78771" y="73810"/>
                  </a:moveTo>
                  <a:cubicBezTo>
                    <a:pt x="78587" y="73592"/>
                    <a:pt x="78403" y="73371"/>
                    <a:pt x="78223" y="73149"/>
                  </a:cubicBezTo>
                  <a:cubicBezTo>
                    <a:pt x="77960" y="73093"/>
                    <a:pt x="77702" y="73029"/>
                    <a:pt x="77439" y="72965"/>
                  </a:cubicBezTo>
                  <a:cubicBezTo>
                    <a:pt x="77623" y="73179"/>
                    <a:pt x="77807" y="73389"/>
                    <a:pt x="77994" y="73600"/>
                  </a:cubicBezTo>
                  <a:cubicBezTo>
                    <a:pt x="78253" y="73675"/>
                    <a:pt x="78512" y="73742"/>
                    <a:pt x="78771" y="73810"/>
                  </a:cubicBezTo>
                  <a:close/>
                  <a:moveTo>
                    <a:pt x="78895" y="73956"/>
                  </a:moveTo>
                  <a:cubicBezTo>
                    <a:pt x="78640" y="73892"/>
                    <a:pt x="78384" y="73825"/>
                    <a:pt x="78133" y="73753"/>
                  </a:cubicBezTo>
                  <a:cubicBezTo>
                    <a:pt x="78313" y="73952"/>
                    <a:pt x="78501" y="74155"/>
                    <a:pt x="78688" y="74350"/>
                  </a:cubicBezTo>
                  <a:cubicBezTo>
                    <a:pt x="78936" y="74429"/>
                    <a:pt x="79187" y="74508"/>
                    <a:pt x="79442" y="74579"/>
                  </a:cubicBezTo>
                  <a:cubicBezTo>
                    <a:pt x="79255" y="74372"/>
                    <a:pt x="79075" y="74166"/>
                    <a:pt x="78895" y="73956"/>
                  </a:cubicBezTo>
                  <a:close/>
                  <a:moveTo>
                    <a:pt x="80358" y="74838"/>
                  </a:moveTo>
                  <a:cubicBezTo>
                    <a:pt x="80170" y="74620"/>
                    <a:pt x="79990" y="74402"/>
                    <a:pt x="79810" y="74181"/>
                  </a:cubicBezTo>
                  <a:cubicBezTo>
                    <a:pt x="79548" y="74121"/>
                    <a:pt x="79285" y="74057"/>
                    <a:pt x="79026" y="73990"/>
                  </a:cubicBezTo>
                  <a:cubicBezTo>
                    <a:pt x="79206" y="74200"/>
                    <a:pt x="79394" y="74414"/>
                    <a:pt x="79581" y="74620"/>
                  </a:cubicBezTo>
                  <a:cubicBezTo>
                    <a:pt x="79840" y="74695"/>
                    <a:pt x="80099" y="74766"/>
                    <a:pt x="80358" y="74838"/>
                  </a:cubicBezTo>
                  <a:close/>
                  <a:moveTo>
                    <a:pt x="80482" y="74980"/>
                  </a:moveTo>
                  <a:cubicBezTo>
                    <a:pt x="80227" y="74913"/>
                    <a:pt x="79972" y="74845"/>
                    <a:pt x="79720" y="74770"/>
                  </a:cubicBezTo>
                  <a:cubicBezTo>
                    <a:pt x="79900" y="74969"/>
                    <a:pt x="80084" y="75168"/>
                    <a:pt x="80272" y="75367"/>
                  </a:cubicBezTo>
                  <a:cubicBezTo>
                    <a:pt x="80523" y="75446"/>
                    <a:pt x="80774" y="75524"/>
                    <a:pt x="81030" y="75603"/>
                  </a:cubicBezTo>
                  <a:cubicBezTo>
                    <a:pt x="80842" y="75397"/>
                    <a:pt x="80662" y="75190"/>
                    <a:pt x="80482" y="74980"/>
                  </a:cubicBezTo>
                  <a:close/>
                  <a:moveTo>
                    <a:pt x="81941" y="75866"/>
                  </a:moveTo>
                  <a:cubicBezTo>
                    <a:pt x="81757" y="75652"/>
                    <a:pt x="81574" y="75434"/>
                    <a:pt x="81394" y="75217"/>
                  </a:cubicBezTo>
                  <a:cubicBezTo>
                    <a:pt x="81131" y="75153"/>
                    <a:pt x="80872" y="75085"/>
                    <a:pt x="80609" y="75018"/>
                  </a:cubicBezTo>
                  <a:cubicBezTo>
                    <a:pt x="80793" y="75228"/>
                    <a:pt x="80977" y="75434"/>
                    <a:pt x="81168" y="75644"/>
                  </a:cubicBezTo>
                  <a:cubicBezTo>
                    <a:pt x="81424" y="75719"/>
                    <a:pt x="81682" y="75794"/>
                    <a:pt x="81941" y="75866"/>
                  </a:cubicBezTo>
                  <a:moveTo>
                    <a:pt x="82069" y="76012"/>
                  </a:moveTo>
                  <a:cubicBezTo>
                    <a:pt x="81814" y="75941"/>
                    <a:pt x="81559" y="75866"/>
                    <a:pt x="81303" y="75794"/>
                  </a:cubicBezTo>
                  <a:cubicBezTo>
                    <a:pt x="81487" y="75990"/>
                    <a:pt x="81671" y="76188"/>
                    <a:pt x="81859" y="76387"/>
                  </a:cubicBezTo>
                  <a:cubicBezTo>
                    <a:pt x="82110" y="76470"/>
                    <a:pt x="82362" y="76549"/>
                    <a:pt x="82617" y="76627"/>
                  </a:cubicBezTo>
                  <a:cubicBezTo>
                    <a:pt x="82429" y="76421"/>
                    <a:pt x="82245" y="76218"/>
                    <a:pt x="82069" y="76012"/>
                  </a:cubicBezTo>
                  <a:moveTo>
                    <a:pt x="83528" y="76901"/>
                  </a:moveTo>
                  <a:cubicBezTo>
                    <a:pt x="83341" y="76687"/>
                    <a:pt x="83157" y="76470"/>
                    <a:pt x="82977" y="76252"/>
                  </a:cubicBezTo>
                  <a:cubicBezTo>
                    <a:pt x="82714" y="76185"/>
                    <a:pt x="82455" y="76117"/>
                    <a:pt x="82193" y="76046"/>
                  </a:cubicBezTo>
                  <a:cubicBezTo>
                    <a:pt x="82377" y="76256"/>
                    <a:pt x="82564" y="76462"/>
                    <a:pt x="82752" y="76669"/>
                  </a:cubicBezTo>
                  <a:cubicBezTo>
                    <a:pt x="83011" y="76747"/>
                    <a:pt x="83270" y="76826"/>
                    <a:pt x="83528" y="76901"/>
                  </a:cubicBezTo>
                  <a:close/>
                  <a:moveTo>
                    <a:pt x="83652" y="77040"/>
                  </a:moveTo>
                  <a:cubicBezTo>
                    <a:pt x="83397" y="76969"/>
                    <a:pt x="83142" y="76894"/>
                    <a:pt x="82887" y="76819"/>
                  </a:cubicBezTo>
                  <a:cubicBezTo>
                    <a:pt x="83071" y="77014"/>
                    <a:pt x="83255" y="77213"/>
                    <a:pt x="83446" y="77408"/>
                  </a:cubicBezTo>
                  <a:cubicBezTo>
                    <a:pt x="83697" y="77490"/>
                    <a:pt x="83949" y="77573"/>
                    <a:pt x="84204" y="77655"/>
                  </a:cubicBezTo>
                  <a:cubicBezTo>
                    <a:pt x="84016" y="77453"/>
                    <a:pt x="83832" y="77247"/>
                    <a:pt x="83652" y="77040"/>
                  </a:cubicBezTo>
                  <a:close/>
                  <a:moveTo>
                    <a:pt x="85112" y="77937"/>
                  </a:moveTo>
                  <a:cubicBezTo>
                    <a:pt x="84928" y="77723"/>
                    <a:pt x="84744" y="77509"/>
                    <a:pt x="84560" y="77292"/>
                  </a:cubicBezTo>
                  <a:cubicBezTo>
                    <a:pt x="84298" y="77224"/>
                    <a:pt x="84039" y="77153"/>
                    <a:pt x="83776" y="77078"/>
                  </a:cubicBezTo>
                  <a:cubicBezTo>
                    <a:pt x="83960" y="77284"/>
                    <a:pt x="84148" y="77490"/>
                    <a:pt x="84335" y="77697"/>
                  </a:cubicBezTo>
                  <a:cubicBezTo>
                    <a:pt x="84594" y="77779"/>
                    <a:pt x="84853" y="77858"/>
                    <a:pt x="85112" y="77937"/>
                  </a:cubicBezTo>
                  <a:close/>
                  <a:moveTo>
                    <a:pt x="85787" y="78687"/>
                  </a:moveTo>
                  <a:cubicBezTo>
                    <a:pt x="85603" y="78485"/>
                    <a:pt x="85419" y="78278"/>
                    <a:pt x="85236" y="78076"/>
                  </a:cubicBezTo>
                  <a:cubicBezTo>
                    <a:pt x="84980" y="78001"/>
                    <a:pt x="84725" y="77922"/>
                    <a:pt x="84470" y="77843"/>
                  </a:cubicBezTo>
                  <a:cubicBezTo>
                    <a:pt x="84654" y="78042"/>
                    <a:pt x="84842" y="78237"/>
                    <a:pt x="85029" y="78432"/>
                  </a:cubicBezTo>
                  <a:cubicBezTo>
                    <a:pt x="85281" y="78518"/>
                    <a:pt x="85536" y="78605"/>
                    <a:pt x="85787" y="78687"/>
                  </a:cubicBezTo>
                  <a:close/>
                  <a:moveTo>
                    <a:pt x="85922" y="78834"/>
                  </a:moveTo>
                  <a:cubicBezTo>
                    <a:pt x="85675" y="78751"/>
                    <a:pt x="85427" y="78669"/>
                    <a:pt x="85179" y="78586"/>
                  </a:cubicBezTo>
                  <a:cubicBezTo>
                    <a:pt x="85363" y="78774"/>
                    <a:pt x="85547" y="78957"/>
                    <a:pt x="85735" y="79145"/>
                  </a:cubicBezTo>
                  <a:cubicBezTo>
                    <a:pt x="85982" y="79235"/>
                    <a:pt x="86226" y="79321"/>
                    <a:pt x="86474" y="79411"/>
                  </a:cubicBezTo>
                  <a:cubicBezTo>
                    <a:pt x="86286" y="79220"/>
                    <a:pt x="86102" y="79025"/>
                    <a:pt x="85922" y="78834"/>
                  </a:cubicBezTo>
                  <a:close/>
                  <a:moveTo>
                    <a:pt x="87374" y="79719"/>
                  </a:moveTo>
                  <a:cubicBezTo>
                    <a:pt x="87187" y="79516"/>
                    <a:pt x="87003" y="79314"/>
                    <a:pt x="86823" y="79111"/>
                  </a:cubicBezTo>
                  <a:cubicBezTo>
                    <a:pt x="86564" y="79036"/>
                    <a:pt x="86309" y="78954"/>
                    <a:pt x="86054" y="78875"/>
                  </a:cubicBezTo>
                  <a:cubicBezTo>
                    <a:pt x="86237" y="79070"/>
                    <a:pt x="86425" y="79265"/>
                    <a:pt x="86616" y="79460"/>
                  </a:cubicBezTo>
                  <a:cubicBezTo>
                    <a:pt x="86868" y="79550"/>
                    <a:pt x="87119" y="79637"/>
                    <a:pt x="87374" y="79719"/>
                  </a:cubicBezTo>
                  <a:close/>
                  <a:moveTo>
                    <a:pt x="87509" y="79865"/>
                  </a:moveTo>
                  <a:cubicBezTo>
                    <a:pt x="87262" y="79783"/>
                    <a:pt x="87010" y="79697"/>
                    <a:pt x="86763" y="79614"/>
                  </a:cubicBezTo>
                  <a:cubicBezTo>
                    <a:pt x="86947" y="79798"/>
                    <a:pt x="87134" y="79985"/>
                    <a:pt x="87322" y="80169"/>
                  </a:cubicBezTo>
                  <a:cubicBezTo>
                    <a:pt x="87566" y="80259"/>
                    <a:pt x="87813" y="80353"/>
                    <a:pt x="88061" y="80439"/>
                  </a:cubicBezTo>
                  <a:cubicBezTo>
                    <a:pt x="87873" y="80248"/>
                    <a:pt x="87689" y="80057"/>
                    <a:pt x="87509" y="79865"/>
                  </a:cubicBezTo>
                  <a:close/>
                  <a:moveTo>
                    <a:pt x="88954" y="80755"/>
                  </a:moveTo>
                  <a:cubicBezTo>
                    <a:pt x="88766" y="80552"/>
                    <a:pt x="88582" y="80349"/>
                    <a:pt x="88399" y="80147"/>
                  </a:cubicBezTo>
                  <a:cubicBezTo>
                    <a:pt x="88143" y="80068"/>
                    <a:pt x="87892" y="79989"/>
                    <a:pt x="87637" y="79907"/>
                  </a:cubicBezTo>
                  <a:cubicBezTo>
                    <a:pt x="87824" y="80102"/>
                    <a:pt x="88008" y="80297"/>
                    <a:pt x="88200" y="80492"/>
                  </a:cubicBezTo>
                  <a:cubicBezTo>
                    <a:pt x="88451" y="80578"/>
                    <a:pt x="88702" y="80668"/>
                    <a:pt x="88954" y="80755"/>
                  </a:cubicBezTo>
                  <a:close/>
                  <a:moveTo>
                    <a:pt x="89089" y="80897"/>
                  </a:moveTo>
                  <a:cubicBezTo>
                    <a:pt x="88841" y="80811"/>
                    <a:pt x="88594" y="80728"/>
                    <a:pt x="88350" y="80642"/>
                  </a:cubicBezTo>
                  <a:cubicBezTo>
                    <a:pt x="88534" y="80826"/>
                    <a:pt x="88717" y="81010"/>
                    <a:pt x="88909" y="81197"/>
                  </a:cubicBezTo>
                  <a:cubicBezTo>
                    <a:pt x="89149" y="81287"/>
                    <a:pt x="89393" y="81381"/>
                    <a:pt x="89640" y="81471"/>
                  </a:cubicBezTo>
                  <a:cubicBezTo>
                    <a:pt x="89453" y="81280"/>
                    <a:pt x="89269" y="81089"/>
                    <a:pt x="89089" y="80897"/>
                  </a:cubicBezTo>
                  <a:close/>
                  <a:moveTo>
                    <a:pt x="90541" y="81790"/>
                  </a:moveTo>
                  <a:cubicBezTo>
                    <a:pt x="90353" y="81591"/>
                    <a:pt x="90166" y="81392"/>
                    <a:pt x="89986" y="81190"/>
                  </a:cubicBezTo>
                  <a:cubicBezTo>
                    <a:pt x="89727" y="81107"/>
                    <a:pt x="89468" y="81025"/>
                    <a:pt x="89213" y="80938"/>
                  </a:cubicBezTo>
                  <a:cubicBezTo>
                    <a:pt x="89397" y="81134"/>
                    <a:pt x="89584" y="81329"/>
                    <a:pt x="89776" y="81520"/>
                  </a:cubicBezTo>
                  <a:cubicBezTo>
                    <a:pt x="90031" y="81614"/>
                    <a:pt x="90286" y="81704"/>
                    <a:pt x="90541" y="81790"/>
                  </a:cubicBezTo>
                  <a:close/>
                  <a:moveTo>
                    <a:pt x="90672" y="81933"/>
                  </a:moveTo>
                  <a:cubicBezTo>
                    <a:pt x="90421" y="81846"/>
                    <a:pt x="90173" y="81756"/>
                    <a:pt x="89922" y="81670"/>
                  </a:cubicBezTo>
                  <a:cubicBezTo>
                    <a:pt x="90106" y="81854"/>
                    <a:pt x="90293" y="82038"/>
                    <a:pt x="90481" y="82222"/>
                  </a:cubicBezTo>
                  <a:cubicBezTo>
                    <a:pt x="90729" y="82319"/>
                    <a:pt x="90980" y="82413"/>
                    <a:pt x="91228" y="82507"/>
                  </a:cubicBezTo>
                  <a:cubicBezTo>
                    <a:pt x="91040" y="82315"/>
                    <a:pt x="90856" y="82124"/>
                    <a:pt x="90672" y="81933"/>
                  </a:cubicBezTo>
                  <a:close/>
                  <a:moveTo>
                    <a:pt x="92128" y="82833"/>
                  </a:moveTo>
                  <a:cubicBezTo>
                    <a:pt x="91940" y="82634"/>
                    <a:pt x="91753" y="82432"/>
                    <a:pt x="91569" y="82233"/>
                  </a:cubicBezTo>
                  <a:cubicBezTo>
                    <a:pt x="91310" y="82147"/>
                    <a:pt x="91051" y="82060"/>
                    <a:pt x="90796" y="81974"/>
                  </a:cubicBezTo>
                  <a:cubicBezTo>
                    <a:pt x="90980" y="82169"/>
                    <a:pt x="91171" y="82364"/>
                    <a:pt x="91359" y="82556"/>
                  </a:cubicBezTo>
                  <a:cubicBezTo>
                    <a:pt x="91618" y="82649"/>
                    <a:pt x="91873" y="82743"/>
                    <a:pt x="92128" y="82833"/>
                  </a:cubicBezTo>
                  <a:close/>
                  <a:moveTo>
                    <a:pt x="92263" y="82972"/>
                  </a:moveTo>
                  <a:cubicBezTo>
                    <a:pt x="92012" y="82886"/>
                    <a:pt x="91757" y="82792"/>
                    <a:pt x="91505" y="82702"/>
                  </a:cubicBezTo>
                  <a:cubicBezTo>
                    <a:pt x="91693" y="82886"/>
                    <a:pt x="91880" y="83070"/>
                    <a:pt x="92068" y="83253"/>
                  </a:cubicBezTo>
                  <a:cubicBezTo>
                    <a:pt x="92319" y="83351"/>
                    <a:pt x="92571" y="83449"/>
                    <a:pt x="92822" y="83546"/>
                  </a:cubicBezTo>
                  <a:cubicBezTo>
                    <a:pt x="92635" y="83355"/>
                    <a:pt x="92447" y="83163"/>
                    <a:pt x="92263" y="82972"/>
                  </a:cubicBezTo>
                  <a:close/>
                  <a:moveTo>
                    <a:pt x="93719" y="83876"/>
                  </a:moveTo>
                  <a:cubicBezTo>
                    <a:pt x="93528" y="83677"/>
                    <a:pt x="93340" y="83479"/>
                    <a:pt x="93156" y="83276"/>
                  </a:cubicBezTo>
                  <a:cubicBezTo>
                    <a:pt x="92897" y="83190"/>
                    <a:pt x="92638" y="83103"/>
                    <a:pt x="92383" y="83013"/>
                  </a:cubicBezTo>
                  <a:cubicBezTo>
                    <a:pt x="92571" y="83208"/>
                    <a:pt x="92758" y="83404"/>
                    <a:pt x="92953" y="83595"/>
                  </a:cubicBezTo>
                  <a:cubicBezTo>
                    <a:pt x="93205" y="83689"/>
                    <a:pt x="93460" y="83782"/>
                    <a:pt x="93719" y="83876"/>
                  </a:cubicBezTo>
                  <a:close/>
                  <a:moveTo>
                    <a:pt x="93850" y="84015"/>
                  </a:moveTo>
                  <a:cubicBezTo>
                    <a:pt x="93599" y="83925"/>
                    <a:pt x="93347" y="83831"/>
                    <a:pt x="93096" y="83741"/>
                  </a:cubicBezTo>
                  <a:cubicBezTo>
                    <a:pt x="93284" y="83925"/>
                    <a:pt x="93475" y="84109"/>
                    <a:pt x="93666" y="84293"/>
                  </a:cubicBezTo>
                  <a:cubicBezTo>
                    <a:pt x="93914" y="84390"/>
                    <a:pt x="94162" y="84488"/>
                    <a:pt x="94413" y="84585"/>
                  </a:cubicBezTo>
                  <a:cubicBezTo>
                    <a:pt x="94222" y="84398"/>
                    <a:pt x="94034" y="84206"/>
                    <a:pt x="93850" y="84015"/>
                  </a:cubicBezTo>
                  <a:close/>
                  <a:moveTo>
                    <a:pt x="95306" y="84923"/>
                  </a:moveTo>
                  <a:cubicBezTo>
                    <a:pt x="95115" y="84724"/>
                    <a:pt x="94927" y="84525"/>
                    <a:pt x="94739" y="84323"/>
                  </a:cubicBezTo>
                  <a:cubicBezTo>
                    <a:pt x="94481" y="84236"/>
                    <a:pt x="94222" y="84146"/>
                    <a:pt x="93967" y="84056"/>
                  </a:cubicBezTo>
                  <a:cubicBezTo>
                    <a:pt x="94154" y="84248"/>
                    <a:pt x="94345" y="84443"/>
                    <a:pt x="94537" y="84634"/>
                  </a:cubicBezTo>
                  <a:cubicBezTo>
                    <a:pt x="94792" y="84732"/>
                    <a:pt x="95051" y="84826"/>
                    <a:pt x="95306" y="84923"/>
                  </a:cubicBezTo>
                  <a:close/>
                  <a:moveTo>
                    <a:pt x="95437" y="85058"/>
                  </a:moveTo>
                  <a:cubicBezTo>
                    <a:pt x="95186" y="84964"/>
                    <a:pt x="94931" y="84871"/>
                    <a:pt x="94683" y="84777"/>
                  </a:cubicBezTo>
                  <a:cubicBezTo>
                    <a:pt x="94871" y="84961"/>
                    <a:pt x="95058" y="85148"/>
                    <a:pt x="95253" y="85328"/>
                  </a:cubicBezTo>
                  <a:cubicBezTo>
                    <a:pt x="95501" y="85430"/>
                    <a:pt x="95749" y="85531"/>
                    <a:pt x="96000" y="85628"/>
                  </a:cubicBezTo>
                  <a:cubicBezTo>
                    <a:pt x="95809" y="85437"/>
                    <a:pt x="95621" y="85246"/>
                    <a:pt x="95437" y="85058"/>
                  </a:cubicBezTo>
                  <a:close/>
                  <a:moveTo>
                    <a:pt x="96893" y="85970"/>
                  </a:moveTo>
                  <a:cubicBezTo>
                    <a:pt x="96702" y="85771"/>
                    <a:pt x="96514" y="85572"/>
                    <a:pt x="96327" y="85373"/>
                  </a:cubicBezTo>
                  <a:cubicBezTo>
                    <a:pt x="96068" y="85283"/>
                    <a:pt x="95809" y="85189"/>
                    <a:pt x="95550" y="85096"/>
                  </a:cubicBezTo>
                  <a:cubicBezTo>
                    <a:pt x="95737" y="85291"/>
                    <a:pt x="95929" y="85482"/>
                    <a:pt x="96124" y="85677"/>
                  </a:cubicBezTo>
                  <a:cubicBezTo>
                    <a:pt x="96379" y="85775"/>
                    <a:pt x="96638" y="85872"/>
                    <a:pt x="96893" y="85970"/>
                  </a:cubicBezTo>
                  <a:close/>
                  <a:moveTo>
                    <a:pt x="97024" y="86101"/>
                  </a:moveTo>
                  <a:cubicBezTo>
                    <a:pt x="96769" y="86007"/>
                    <a:pt x="96518" y="85914"/>
                    <a:pt x="96267" y="85816"/>
                  </a:cubicBezTo>
                  <a:cubicBezTo>
                    <a:pt x="96454" y="86000"/>
                    <a:pt x="96645" y="86184"/>
                    <a:pt x="96837" y="86368"/>
                  </a:cubicBezTo>
                  <a:cubicBezTo>
                    <a:pt x="97088" y="86469"/>
                    <a:pt x="97340" y="86570"/>
                    <a:pt x="97591" y="86672"/>
                  </a:cubicBezTo>
                  <a:cubicBezTo>
                    <a:pt x="97400" y="86484"/>
                    <a:pt x="97208" y="86293"/>
                    <a:pt x="97024" y="86101"/>
                  </a:cubicBezTo>
                  <a:close/>
                  <a:moveTo>
                    <a:pt x="97133" y="86142"/>
                  </a:moveTo>
                  <a:cubicBezTo>
                    <a:pt x="97321" y="86334"/>
                    <a:pt x="97512" y="86525"/>
                    <a:pt x="97707" y="86717"/>
                  </a:cubicBezTo>
                  <a:cubicBezTo>
                    <a:pt x="97966" y="86818"/>
                    <a:pt x="98225" y="86919"/>
                    <a:pt x="98484" y="87017"/>
                  </a:cubicBezTo>
                  <a:cubicBezTo>
                    <a:pt x="98289" y="86818"/>
                    <a:pt x="98101" y="86619"/>
                    <a:pt x="97914" y="86420"/>
                  </a:cubicBezTo>
                  <a:cubicBezTo>
                    <a:pt x="97651" y="86330"/>
                    <a:pt x="97392" y="86236"/>
                    <a:pt x="97133" y="86142"/>
                  </a:cubicBezTo>
                  <a:close/>
                  <a:moveTo>
                    <a:pt x="96428" y="85407"/>
                  </a:moveTo>
                  <a:cubicBezTo>
                    <a:pt x="96615" y="85610"/>
                    <a:pt x="96807" y="85809"/>
                    <a:pt x="97002" y="86007"/>
                  </a:cubicBezTo>
                  <a:cubicBezTo>
                    <a:pt x="97265" y="86105"/>
                    <a:pt x="97531" y="86203"/>
                    <a:pt x="97794" y="86296"/>
                  </a:cubicBezTo>
                  <a:cubicBezTo>
                    <a:pt x="97602" y="86090"/>
                    <a:pt x="97411" y="85880"/>
                    <a:pt x="97227" y="85673"/>
                  </a:cubicBezTo>
                  <a:cubicBezTo>
                    <a:pt x="96957" y="85587"/>
                    <a:pt x="96694" y="85497"/>
                    <a:pt x="96428" y="85407"/>
                  </a:cubicBezTo>
                  <a:close/>
                  <a:moveTo>
                    <a:pt x="95734" y="84649"/>
                  </a:moveTo>
                  <a:cubicBezTo>
                    <a:pt x="95921" y="84859"/>
                    <a:pt x="96113" y="85069"/>
                    <a:pt x="96308" y="85280"/>
                  </a:cubicBezTo>
                  <a:cubicBezTo>
                    <a:pt x="96574" y="85370"/>
                    <a:pt x="96844" y="85463"/>
                    <a:pt x="97114" y="85550"/>
                  </a:cubicBezTo>
                  <a:cubicBezTo>
                    <a:pt x="96923" y="85336"/>
                    <a:pt x="96736" y="85118"/>
                    <a:pt x="96548" y="84904"/>
                  </a:cubicBezTo>
                  <a:cubicBezTo>
                    <a:pt x="96274" y="84822"/>
                    <a:pt x="96004" y="84735"/>
                    <a:pt x="95734" y="84649"/>
                  </a:cubicBezTo>
                  <a:moveTo>
                    <a:pt x="146908" y="8037"/>
                  </a:moveTo>
                  <a:cubicBezTo>
                    <a:pt x="166279" y="8041"/>
                    <a:pt x="183591" y="11857"/>
                    <a:pt x="190859" y="20134"/>
                  </a:cubicBezTo>
                  <a:cubicBezTo>
                    <a:pt x="194250" y="23994"/>
                    <a:pt x="195774" y="28429"/>
                    <a:pt x="195774" y="33119"/>
                  </a:cubicBezTo>
                  <a:cubicBezTo>
                    <a:pt x="195770" y="46439"/>
                    <a:pt x="183512" y="61815"/>
                    <a:pt x="167011" y="72099"/>
                  </a:cubicBezTo>
                  <a:cubicBezTo>
                    <a:pt x="152352" y="81257"/>
                    <a:pt x="133438" y="86664"/>
                    <a:pt x="115713" y="86664"/>
                  </a:cubicBezTo>
                  <a:cubicBezTo>
                    <a:pt x="108843" y="86664"/>
                    <a:pt x="102157" y="85854"/>
                    <a:pt x="95963" y="84131"/>
                  </a:cubicBezTo>
                  <a:cubicBezTo>
                    <a:pt x="96150" y="84357"/>
                    <a:pt x="96338" y="84585"/>
                    <a:pt x="96529" y="84811"/>
                  </a:cubicBezTo>
                  <a:cubicBezTo>
                    <a:pt x="103320" y="86878"/>
                    <a:pt x="110746" y="87846"/>
                    <a:pt x="118381" y="87846"/>
                  </a:cubicBezTo>
                  <a:cubicBezTo>
                    <a:pt x="136421" y="87846"/>
                    <a:pt x="155635" y="82428"/>
                    <a:pt x="170410" y="73254"/>
                  </a:cubicBezTo>
                  <a:cubicBezTo>
                    <a:pt x="187125" y="62899"/>
                    <a:pt x="199398" y="47324"/>
                    <a:pt x="199395" y="33783"/>
                  </a:cubicBezTo>
                  <a:cubicBezTo>
                    <a:pt x="199395" y="28928"/>
                    <a:pt x="197819" y="24332"/>
                    <a:pt x="194299" y="20329"/>
                  </a:cubicBezTo>
                  <a:cubicBezTo>
                    <a:pt x="186720" y="11692"/>
                    <a:pt x="168737" y="7651"/>
                    <a:pt x="148750" y="7651"/>
                  </a:cubicBezTo>
                  <a:lnTo>
                    <a:pt x="148739" y="7651"/>
                  </a:lnTo>
                  <a:cubicBezTo>
                    <a:pt x="141959" y="7651"/>
                    <a:pt x="134954" y="8116"/>
                    <a:pt x="128039" y="9020"/>
                  </a:cubicBezTo>
                  <a:cubicBezTo>
                    <a:pt x="127851" y="9095"/>
                    <a:pt x="127663" y="9174"/>
                    <a:pt x="127476" y="9249"/>
                  </a:cubicBezTo>
                  <a:cubicBezTo>
                    <a:pt x="133986" y="8450"/>
                    <a:pt x="140555" y="8037"/>
                    <a:pt x="146908" y="8037"/>
                  </a:cubicBezTo>
                  <a:moveTo>
                    <a:pt x="126613" y="9606"/>
                  </a:moveTo>
                  <a:cubicBezTo>
                    <a:pt x="132822" y="8878"/>
                    <a:pt x="139066" y="8506"/>
                    <a:pt x="145092" y="8450"/>
                  </a:cubicBezTo>
                  <a:cubicBezTo>
                    <a:pt x="163822" y="8506"/>
                    <a:pt x="180436" y="12116"/>
                    <a:pt x="187362" y="20002"/>
                  </a:cubicBezTo>
                  <a:cubicBezTo>
                    <a:pt x="190611" y="23706"/>
                    <a:pt x="192071" y="27957"/>
                    <a:pt x="192071" y="32459"/>
                  </a:cubicBezTo>
                  <a:cubicBezTo>
                    <a:pt x="192067" y="45512"/>
                    <a:pt x="179843" y="60670"/>
                    <a:pt x="163566" y="70876"/>
                  </a:cubicBezTo>
                  <a:cubicBezTo>
                    <a:pt x="149042" y="80008"/>
                    <a:pt x="130444" y="85403"/>
                    <a:pt x="113053" y="85403"/>
                  </a:cubicBezTo>
                  <a:cubicBezTo>
                    <a:pt x="106907" y="85403"/>
                    <a:pt x="100915" y="84732"/>
                    <a:pt x="95302" y="83310"/>
                  </a:cubicBezTo>
                  <a:cubicBezTo>
                    <a:pt x="95486" y="83546"/>
                    <a:pt x="95674" y="83779"/>
                    <a:pt x="95865" y="84015"/>
                  </a:cubicBezTo>
                  <a:cubicBezTo>
                    <a:pt x="102082" y="85756"/>
                    <a:pt x="108810" y="86578"/>
                    <a:pt x="115713" y="86578"/>
                  </a:cubicBezTo>
                  <a:cubicBezTo>
                    <a:pt x="133419" y="86578"/>
                    <a:pt x="152322" y="81175"/>
                    <a:pt x="166962" y="72024"/>
                  </a:cubicBezTo>
                  <a:cubicBezTo>
                    <a:pt x="183452" y="61751"/>
                    <a:pt x="195688" y="46386"/>
                    <a:pt x="195684" y="33119"/>
                  </a:cubicBezTo>
                  <a:cubicBezTo>
                    <a:pt x="195684" y="28448"/>
                    <a:pt x="194172" y="24039"/>
                    <a:pt x="190795" y="20194"/>
                  </a:cubicBezTo>
                  <a:cubicBezTo>
                    <a:pt x="183565" y="11954"/>
                    <a:pt x="166275" y="8127"/>
                    <a:pt x="146919" y="8127"/>
                  </a:cubicBezTo>
                  <a:lnTo>
                    <a:pt x="146908" y="8127"/>
                  </a:lnTo>
                  <a:cubicBezTo>
                    <a:pt x="140458" y="8127"/>
                    <a:pt x="133779" y="8551"/>
                    <a:pt x="127168" y="9377"/>
                  </a:cubicBezTo>
                  <a:cubicBezTo>
                    <a:pt x="126984" y="9452"/>
                    <a:pt x="126797" y="9527"/>
                    <a:pt x="126613" y="9606"/>
                  </a:cubicBezTo>
                  <a:close/>
                  <a:moveTo>
                    <a:pt x="126444" y="9624"/>
                  </a:moveTo>
                  <a:cubicBezTo>
                    <a:pt x="126628" y="9549"/>
                    <a:pt x="126808" y="9474"/>
                    <a:pt x="126992" y="9395"/>
                  </a:cubicBezTo>
                  <a:cubicBezTo>
                    <a:pt x="126628" y="9444"/>
                    <a:pt x="126268" y="9489"/>
                    <a:pt x="125907" y="9538"/>
                  </a:cubicBezTo>
                  <a:cubicBezTo>
                    <a:pt x="125727" y="9609"/>
                    <a:pt x="125544" y="9684"/>
                    <a:pt x="125367" y="9756"/>
                  </a:cubicBezTo>
                  <a:cubicBezTo>
                    <a:pt x="125724" y="9711"/>
                    <a:pt x="126084" y="9669"/>
                    <a:pt x="126444" y="9624"/>
                  </a:cubicBezTo>
                  <a:close/>
                  <a:moveTo>
                    <a:pt x="125615" y="9981"/>
                  </a:moveTo>
                  <a:cubicBezTo>
                    <a:pt x="125795" y="9902"/>
                    <a:pt x="125968" y="9827"/>
                    <a:pt x="126148" y="9752"/>
                  </a:cubicBezTo>
                  <a:cubicBezTo>
                    <a:pt x="125780" y="9793"/>
                    <a:pt x="125416" y="9838"/>
                    <a:pt x="125048" y="9887"/>
                  </a:cubicBezTo>
                  <a:cubicBezTo>
                    <a:pt x="124872" y="9958"/>
                    <a:pt x="124696" y="10033"/>
                    <a:pt x="124519" y="10105"/>
                  </a:cubicBezTo>
                  <a:cubicBezTo>
                    <a:pt x="124883" y="10063"/>
                    <a:pt x="125251" y="10018"/>
                    <a:pt x="125615" y="9981"/>
                  </a:cubicBezTo>
                  <a:close/>
                  <a:moveTo>
                    <a:pt x="124808" y="10333"/>
                  </a:moveTo>
                  <a:cubicBezTo>
                    <a:pt x="124981" y="10255"/>
                    <a:pt x="125153" y="10180"/>
                    <a:pt x="125326" y="10105"/>
                  </a:cubicBezTo>
                  <a:cubicBezTo>
                    <a:pt x="124954" y="10146"/>
                    <a:pt x="124583" y="10191"/>
                    <a:pt x="124212" y="10236"/>
                  </a:cubicBezTo>
                  <a:cubicBezTo>
                    <a:pt x="124039" y="10307"/>
                    <a:pt x="123870" y="10382"/>
                    <a:pt x="123698" y="10453"/>
                  </a:cubicBezTo>
                  <a:cubicBezTo>
                    <a:pt x="124069" y="10412"/>
                    <a:pt x="124437" y="10371"/>
                    <a:pt x="124808" y="10333"/>
                  </a:cubicBezTo>
                  <a:close/>
                  <a:moveTo>
                    <a:pt x="122898" y="10802"/>
                  </a:moveTo>
                  <a:cubicBezTo>
                    <a:pt x="123274" y="10761"/>
                    <a:pt x="123649" y="10724"/>
                    <a:pt x="124024" y="10686"/>
                  </a:cubicBezTo>
                  <a:cubicBezTo>
                    <a:pt x="124193" y="10607"/>
                    <a:pt x="124358" y="10532"/>
                    <a:pt x="124527" y="10457"/>
                  </a:cubicBezTo>
                  <a:cubicBezTo>
                    <a:pt x="124152" y="10498"/>
                    <a:pt x="123776" y="10540"/>
                    <a:pt x="123397" y="10585"/>
                  </a:cubicBezTo>
                  <a:cubicBezTo>
                    <a:pt x="123232" y="10656"/>
                    <a:pt x="123067" y="10727"/>
                    <a:pt x="122898" y="10802"/>
                  </a:cubicBezTo>
                  <a:close/>
                  <a:moveTo>
                    <a:pt x="122737" y="10821"/>
                  </a:moveTo>
                  <a:cubicBezTo>
                    <a:pt x="122898" y="10746"/>
                    <a:pt x="123063" y="10675"/>
                    <a:pt x="123229" y="10604"/>
                  </a:cubicBezTo>
                  <a:cubicBezTo>
                    <a:pt x="122861" y="10649"/>
                    <a:pt x="122489" y="10690"/>
                    <a:pt x="122118" y="10739"/>
                  </a:cubicBezTo>
                  <a:cubicBezTo>
                    <a:pt x="121957" y="10806"/>
                    <a:pt x="121795" y="10874"/>
                    <a:pt x="121630" y="10945"/>
                  </a:cubicBezTo>
                  <a:cubicBezTo>
                    <a:pt x="122002" y="10900"/>
                    <a:pt x="122369" y="10859"/>
                    <a:pt x="122737" y="10821"/>
                  </a:cubicBezTo>
                  <a:close/>
                  <a:moveTo>
                    <a:pt x="120850" y="11283"/>
                  </a:moveTo>
                  <a:cubicBezTo>
                    <a:pt x="121225" y="11241"/>
                    <a:pt x="121596" y="11204"/>
                    <a:pt x="121972" y="11163"/>
                  </a:cubicBezTo>
                  <a:cubicBezTo>
                    <a:pt x="122129" y="11091"/>
                    <a:pt x="122287" y="11020"/>
                    <a:pt x="122444" y="10949"/>
                  </a:cubicBezTo>
                  <a:cubicBezTo>
                    <a:pt x="122069" y="10990"/>
                    <a:pt x="121698" y="11035"/>
                    <a:pt x="121323" y="11076"/>
                  </a:cubicBezTo>
                  <a:cubicBezTo>
                    <a:pt x="121165" y="11148"/>
                    <a:pt x="121007" y="11215"/>
                    <a:pt x="120850" y="11283"/>
                  </a:cubicBezTo>
                  <a:moveTo>
                    <a:pt x="120677" y="11301"/>
                  </a:moveTo>
                  <a:cubicBezTo>
                    <a:pt x="120831" y="11234"/>
                    <a:pt x="120985" y="11166"/>
                    <a:pt x="121142" y="11099"/>
                  </a:cubicBezTo>
                  <a:cubicBezTo>
                    <a:pt x="120775" y="11144"/>
                    <a:pt x="120407" y="11189"/>
                    <a:pt x="120036" y="11234"/>
                  </a:cubicBezTo>
                  <a:cubicBezTo>
                    <a:pt x="119885" y="11298"/>
                    <a:pt x="119732" y="11365"/>
                    <a:pt x="119578" y="11429"/>
                  </a:cubicBezTo>
                  <a:cubicBezTo>
                    <a:pt x="119946" y="11388"/>
                    <a:pt x="120309" y="11343"/>
                    <a:pt x="120677" y="11301"/>
                  </a:cubicBezTo>
                  <a:close/>
                  <a:moveTo>
                    <a:pt x="118816" y="11759"/>
                  </a:moveTo>
                  <a:cubicBezTo>
                    <a:pt x="119188" y="11718"/>
                    <a:pt x="119559" y="11677"/>
                    <a:pt x="119931" y="11639"/>
                  </a:cubicBezTo>
                  <a:cubicBezTo>
                    <a:pt x="120077" y="11572"/>
                    <a:pt x="120227" y="11504"/>
                    <a:pt x="120373" y="11436"/>
                  </a:cubicBezTo>
                  <a:cubicBezTo>
                    <a:pt x="120002" y="11482"/>
                    <a:pt x="119630" y="11523"/>
                    <a:pt x="119255" y="11568"/>
                  </a:cubicBezTo>
                  <a:cubicBezTo>
                    <a:pt x="119109" y="11632"/>
                    <a:pt x="118962" y="11695"/>
                    <a:pt x="118816" y="11759"/>
                  </a:cubicBezTo>
                  <a:close/>
                  <a:moveTo>
                    <a:pt x="118632" y="11782"/>
                  </a:moveTo>
                  <a:cubicBezTo>
                    <a:pt x="118779" y="11718"/>
                    <a:pt x="118921" y="11654"/>
                    <a:pt x="119064" y="11590"/>
                  </a:cubicBezTo>
                  <a:cubicBezTo>
                    <a:pt x="118700" y="11635"/>
                    <a:pt x="118332" y="11684"/>
                    <a:pt x="117968" y="11729"/>
                  </a:cubicBezTo>
                  <a:cubicBezTo>
                    <a:pt x="117826" y="11789"/>
                    <a:pt x="117683" y="11849"/>
                    <a:pt x="117540" y="11909"/>
                  </a:cubicBezTo>
                  <a:cubicBezTo>
                    <a:pt x="117904" y="11864"/>
                    <a:pt x="118268" y="11823"/>
                    <a:pt x="118632" y="11782"/>
                  </a:cubicBezTo>
                  <a:close/>
                  <a:moveTo>
                    <a:pt x="116801" y="12232"/>
                  </a:moveTo>
                  <a:cubicBezTo>
                    <a:pt x="117169" y="12187"/>
                    <a:pt x="117537" y="12146"/>
                    <a:pt x="117908" y="12104"/>
                  </a:cubicBezTo>
                  <a:cubicBezTo>
                    <a:pt x="118043" y="12044"/>
                    <a:pt x="118182" y="11981"/>
                    <a:pt x="118321" y="11920"/>
                  </a:cubicBezTo>
                  <a:cubicBezTo>
                    <a:pt x="117949" y="11962"/>
                    <a:pt x="117578" y="12007"/>
                    <a:pt x="117207" y="12052"/>
                  </a:cubicBezTo>
                  <a:cubicBezTo>
                    <a:pt x="117071" y="12112"/>
                    <a:pt x="116936" y="12172"/>
                    <a:pt x="116801" y="12232"/>
                  </a:cubicBezTo>
                  <a:close/>
                  <a:moveTo>
                    <a:pt x="116606" y="12254"/>
                  </a:moveTo>
                  <a:cubicBezTo>
                    <a:pt x="116738" y="12194"/>
                    <a:pt x="116873" y="12138"/>
                    <a:pt x="117008" y="12078"/>
                  </a:cubicBezTo>
                  <a:cubicBezTo>
                    <a:pt x="116651" y="12123"/>
                    <a:pt x="116302" y="12168"/>
                    <a:pt x="115950" y="12213"/>
                  </a:cubicBezTo>
                  <a:cubicBezTo>
                    <a:pt x="115815" y="12269"/>
                    <a:pt x="115683" y="12326"/>
                    <a:pt x="115552" y="12382"/>
                  </a:cubicBezTo>
                  <a:cubicBezTo>
                    <a:pt x="115905" y="12337"/>
                    <a:pt x="116254" y="12296"/>
                    <a:pt x="116606" y="12254"/>
                  </a:cubicBezTo>
                  <a:close/>
                  <a:moveTo>
                    <a:pt x="115901" y="12570"/>
                  </a:moveTo>
                  <a:cubicBezTo>
                    <a:pt x="116025" y="12510"/>
                    <a:pt x="116152" y="12453"/>
                    <a:pt x="116280" y="12397"/>
                  </a:cubicBezTo>
                  <a:cubicBezTo>
                    <a:pt x="115923" y="12438"/>
                    <a:pt x="115563" y="12483"/>
                    <a:pt x="115203" y="12528"/>
                  </a:cubicBezTo>
                  <a:cubicBezTo>
                    <a:pt x="115079" y="12585"/>
                    <a:pt x="114952" y="12637"/>
                    <a:pt x="114828" y="12693"/>
                  </a:cubicBezTo>
                  <a:cubicBezTo>
                    <a:pt x="115188" y="12648"/>
                    <a:pt x="115544" y="12607"/>
                    <a:pt x="115901" y="12570"/>
                  </a:cubicBezTo>
                  <a:close/>
                  <a:moveTo>
                    <a:pt x="114137" y="12997"/>
                  </a:moveTo>
                  <a:cubicBezTo>
                    <a:pt x="114498" y="12956"/>
                    <a:pt x="114862" y="12915"/>
                    <a:pt x="115222" y="12877"/>
                  </a:cubicBezTo>
                  <a:cubicBezTo>
                    <a:pt x="115342" y="12821"/>
                    <a:pt x="115462" y="12765"/>
                    <a:pt x="115582" y="12712"/>
                  </a:cubicBezTo>
                  <a:cubicBezTo>
                    <a:pt x="115218" y="12753"/>
                    <a:pt x="114854" y="12795"/>
                    <a:pt x="114490" y="12840"/>
                  </a:cubicBezTo>
                  <a:cubicBezTo>
                    <a:pt x="114374" y="12892"/>
                    <a:pt x="114254" y="12945"/>
                    <a:pt x="114137" y="12997"/>
                  </a:cubicBezTo>
                  <a:close/>
                  <a:moveTo>
                    <a:pt x="113939" y="13020"/>
                  </a:moveTo>
                  <a:cubicBezTo>
                    <a:pt x="114055" y="12967"/>
                    <a:pt x="114171" y="12915"/>
                    <a:pt x="114287" y="12866"/>
                  </a:cubicBezTo>
                  <a:cubicBezTo>
                    <a:pt x="113924" y="12911"/>
                    <a:pt x="113560" y="12956"/>
                    <a:pt x="113196" y="13001"/>
                  </a:cubicBezTo>
                  <a:cubicBezTo>
                    <a:pt x="113083" y="13050"/>
                    <a:pt x="112971" y="13099"/>
                    <a:pt x="112858" y="13147"/>
                  </a:cubicBezTo>
                  <a:cubicBezTo>
                    <a:pt x="113218" y="13106"/>
                    <a:pt x="113578" y="13061"/>
                    <a:pt x="113939" y="13020"/>
                  </a:cubicBezTo>
                  <a:close/>
                  <a:moveTo>
                    <a:pt x="113286" y="13316"/>
                  </a:moveTo>
                  <a:cubicBezTo>
                    <a:pt x="113394" y="13267"/>
                    <a:pt x="113500" y="13219"/>
                    <a:pt x="113608" y="13170"/>
                  </a:cubicBezTo>
                  <a:cubicBezTo>
                    <a:pt x="113241" y="13211"/>
                    <a:pt x="112873" y="13256"/>
                    <a:pt x="112505" y="13301"/>
                  </a:cubicBezTo>
                  <a:cubicBezTo>
                    <a:pt x="112400" y="13350"/>
                    <a:pt x="112295" y="13395"/>
                    <a:pt x="112190" y="13440"/>
                  </a:cubicBezTo>
                  <a:cubicBezTo>
                    <a:pt x="112554" y="13399"/>
                    <a:pt x="112922" y="13358"/>
                    <a:pt x="113286" y="13316"/>
                  </a:cubicBezTo>
                  <a:close/>
                  <a:moveTo>
                    <a:pt x="111552" y="13725"/>
                  </a:moveTo>
                  <a:cubicBezTo>
                    <a:pt x="111924" y="13684"/>
                    <a:pt x="112295" y="13643"/>
                    <a:pt x="112663" y="13605"/>
                  </a:cubicBezTo>
                  <a:cubicBezTo>
                    <a:pt x="112764" y="13556"/>
                    <a:pt x="112862" y="13511"/>
                    <a:pt x="112963" y="13466"/>
                  </a:cubicBezTo>
                  <a:cubicBezTo>
                    <a:pt x="112588" y="13508"/>
                    <a:pt x="112216" y="13553"/>
                    <a:pt x="111845" y="13594"/>
                  </a:cubicBezTo>
                  <a:cubicBezTo>
                    <a:pt x="111747" y="13639"/>
                    <a:pt x="111650" y="13684"/>
                    <a:pt x="111552" y="13725"/>
                  </a:cubicBezTo>
                  <a:close/>
                  <a:moveTo>
                    <a:pt x="111353" y="13748"/>
                  </a:moveTo>
                  <a:cubicBezTo>
                    <a:pt x="111447" y="13706"/>
                    <a:pt x="111541" y="13661"/>
                    <a:pt x="111635" y="13620"/>
                  </a:cubicBezTo>
                  <a:cubicBezTo>
                    <a:pt x="111286" y="13661"/>
                    <a:pt x="110933" y="13706"/>
                    <a:pt x="110584" y="13751"/>
                  </a:cubicBezTo>
                  <a:cubicBezTo>
                    <a:pt x="110490" y="13793"/>
                    <a:pt x="110397" y="13830"/>
                    <a:pt x="110307" y="13872"/>
                  </a:cubicBezTo>
                  <a:cubicBezTo>
                    <a:pt x="110656" y="13830"/>
                    <a:pt x="111004" y="13789"/>
                    <a:pt x="111353" y="13748"/>
                  </a:cubicBezTo>
                  <a:close/>
                  <a:moveTo>
                    <a:pt x="110761" y="14022"/>
                  </a:moveTo>
                  <a:cubicBezTo>
                    <a:pt x="110847" y="13984"/>
                    <a:pt x="110929" y="13943"/>
                    <a:pt x="111016" y="13905"/>
                  </a:cubicBezTo>
                  <a:cubicBezTo>
                    <a:pt x="110659" y="13947"/>
                    <a:pt x="110303" y="13988"/>
                    <a:pt x="109946" y="14033"/>
                  </a:cubicBezTo>
                  <a:cubicBezTo>
                    <a:pt x="109864" y="14067"/>
                    <a:pt x="109778" y="14108"/>
                    <a:pt x="109695" y="14142"/>
                  </a:cubicBezTo>
                  <a:cubicBezTo>
                    <a:pt x="110051" y="14100"/>
                    <a:pt x="110404" y="14063"/>
                    <a:pt x="110761" y="14022"/>
                  </a:cubicBezTo>
                  <a:close/>
                  <a:moveTo>
                    <a:pt x="110202" y="14284"/>
                  </a:moveTo>
                  <a:cubicBezTo>
                    <a:pt x="110277" y="14250"/>
                    <a:pt x="110352" y="14213"/>
                    <a:pt x="110430" y="14175"/>
                  </a:cubicBezTo>
                  <a:cubicBezTo>
                    <a:pt x="110066" y="14217"/>
                    <a:pt x="109706" y="14258"/>
                    <a:pt x="109342" y="14303"/>
                  </a:cubicBezTo>
                  <a:cubicBezTo>
                    <a:pt x="109271" y="14337"/>
                    <a:pt x="109196" y="14371"/>
                    <a:pt x="109125" y="14401"/>
                  </a:cubicBezTo>
                  <a:cubicBezTo>
                    <a:pt x="109481" y="14363"/>
                    <a:pt x="109841" y="14322"/>
                    <a:pt x="110202" y="14284"/>
                  </a:cubicBezTo>
                  <a:close/>
                  <a:moveTo>
                    <a:pt x="109676" y="14536"/>
                  </a:moveTo>
                  <a:cubicBezTo>
                    <a:pt x="109744" y="14502"/>
                    <a:pt x="109808" y="14472"/>
                    <a:pt x="109875" y="14442"/>
                  </a:cubicBezTo>
                  <a:cubicBezTo>
                    <a:pt x="109511" y="14479"/>
                    <a:pt x="109143" y="14521"/>
                    <a:pt x="108776" y="14562"/>
                  </a:cubicBezTo>
                  <a:cubicBezTo>
                    <a:pt x="108716" y="14592"/>
                    <a:pt x="108652" y="14618"/>
                    <a:pt x="108588" y="14648"/>
                  </a:cubicBezTo>
                  <a:cubicBezTo>
                    <a:pt x="108952" y="14611"/>
                    <a:pt x="109316" y="14573"/>
                    <a:pt x="109676" y="14536"/>
                  </a:cubicBezTo>
                  <a:close/>
                  <a:moveTo>
                    <a:pt x="108247" y="14810"/>
                  </a:moveTo>
                  <a:cubicBezTo>
                    <a:pt x="108198" y="14832"/>
                    <a:pt x="108145" y="14858"/>
                    <a:pt x="108093" y="14881"/>
                  </a:cubicBezTo>
                  <a:cubicBezTo>
                    <a:pt x="108461" y="14843"/>
                    <a:pt x="108825" y="14806"/>
                    <a:pt x="109188" y="14772"/>
                  </a:cubicBezTo>
                  <a:cubicBezTo>
                    <a:pt x="109245" y="14746"/>
                    <a:pt x="109301" y="14719"/>
                    <a:pt x="109357" y="14689"/>
                  </a:cubicBezTo>
                  <a:cubicBezTo>
                    <a:pt x="108990" y="14727"/>
                    <a:pt x="108618" y="14768"/>
                    <a:pt x="108247" y="14810"/>
                  </a:cubicBezTo>
                  <a:close/>
                  <a:moveTo>
                    <a:pt x="108389" y="14671"/>
                  </a:moveTo>
                  <a:cubicBezTo>
                    <a:pt x="108453" y="14641"/>
                    <a:pt x="108509" y="14614"/>
                    <a:pt x="108573" y="14584"/>
                  </a:cubicBezTo>
                  <a:cubicBezTo>
                    <a:pt x="108209" y="14629"/>
                    <a:pt x="107842" y="14671"/>
                    <a:pt x="107474" y="14716"/>
                  </a:cubicBezTo>
                  <a:cubicBezTo>
                    <a:pt x="107418" y="14742"/>
                    <a:pt x="107361" y="14768"/>
                    <a:pt x="107305" y="14791"/>
                  </a:cubicBezTo>
                  <a:cubicBezTo>
                    <a:pt x="107669" y="14750"/>
                    <a:pt x="108029" y="14708"/>
                    <a:pt x="108389" y="14671"/>
                  </a:cubicBezTo>
                  <a:close/>
                  <a:moveTo>
                    <a:pt x="107902" y="14900"/>
                  </a:moveTo>
                  <a:cubicBezTo>
                    <a:pt x="107950" y="14877"/>
                    <a:pt x="107999" y="14855"/>
                    <a:pt x="108052" y="14832"/>
                  </a:cubicBezTo>
                  <a:cubicBezTo>
                    <a:pt x="107680" y="14873"/>
                    <a:pt x="107312" y="14915"/>
                    <a:pt x="106941" y="14956"/>
                  </a:cubicBezTo>
                  <a:cubicBezTo>
                    <a:pt x="106896" y="14978"/>
                    <a:pt x="106855" y="14997"/>
                    <a:pt x="106810" y="15020"/>
                  </a:cubicBezTo>
                  <a:cubicBezTo>
                    <a:pt x="107174" y="14978"/>
                    <a:pt x="107538" y="14941"/>
                    <a:pt x="107902" y="14900"/>
                  </a:cubicBezTo>
                  <a:close/>
                  <a:moveTo>
                    <a:pt x="107451" y="15117"/>
                  </a:moveTo>
                  <a:cubicBezTo>
                    <a:pt x="107489" y="15098"/>
                    <a:pt x="107526" y="15080"/>
                    <a:pt x="107568" y="15061"/>
                  </a:cubicBezTo>
                  <a:cubicBezTo>
                    <a:pt x="107196" y="15102"/>
                    <a:pt x="106825" y="15143"/>
                    <a:pt x="106453" y="15185"/>
                  </a:cubicBezTo>
                  <a:cubicBezTo>
                    <a:pt x="106419" y="15200"/>
                    <a:pt x="106386" y="15215"/>
                    <a:pt x="106356" y="15230"/>
                  </a:cubicBezTo>
                  <a:cubicBezTo>
                    <a:pt x="106723" y="15192"/>
                    <a:pt x="107087" y="15155"/>
                    <a:pt x="107451" y="15117"/>
                  </a:cubicBezTo>
                  <a:close/>
                  <a:moveTo>
                    <a:pt x="106003" y="15395"/>
                  </a:moveTo>
                  <a:cubicBezTo>
                    <a:pt x="105984" y="15406"/>
                    <a:pt x="105965" y="15414"/>
                    <a:pt x="105943" y="15425"/>
                  </a:cubicBezTo>
                  <a:cubicBezTo>
                    <a:pt x="106311" y="15387"/>
                    <a:pt x="106678" y="15350"/>
                    <a:pt x="107042" y="15316"/>
                  </a:cubicBezTo>
                  <a:cubicBezTo>
                    <a:pt x="107069" y="15305"/>
                    <a:pt x="107095" y="15290"/>
                    <a:pt x="107121" y="15279"/>
                  </a:cubicBezTo>
                  <a:cubicBezTo>
                    <a:pt x="106750" y="15316"/>
                    <a:pt x="106378" y="15354"/>
                    <a:pt x="106003" y="15395"/>
                  </a:cubicBezTo>
                  <a:close/>
                  <a:moveTo>
                    <a:pt x="106149" y="15252"/>
                  </a:moveTo>
                  <a:cubicBezTo>
                    <a:pt x="106179" y="15237"/>
                    <a:pt x="106213" y="15222"/>
                    <a:pt x="106243" y="15207"/>
                  </a:cubicBezTo>
                  <a:cubicBezTo>
                    <a:pt x="105879" y="15252"/>
                    <a:pt x="105515" y="15294"/>
                    <a:pt x="105148" y="15339"/>
                  </a:cubicBezTo>
                  <a:cubicBezTo>
                    <a:pt x="105125" y="15350"/>
                    <a:pt x="105099" y="15361"/>
                    <a:pt x="105076" y="15372"/>
                  </a:cubicBezTo>
                  <a:cubicBezTo>
                    <a:pt x="105436" y="15331"/>
                    <a:pt x="105793" y="15290"/>
                    <a:pt x="106149" y="15252"/>
                  </a:cubicBezTo>
                  <a:close/>
                  <a:moveTo>
                    <a:pt x="105744" y="15444"/>
                  </a:moveTo>
                  <a:cubicBezTo>
                    <a:pt x="105763" y="15436"/>
                    <a:pt x="105782" y="15429"/>
                    <a:pt x="105800" y="15417"/>
                  </a:cubicBezTo>
                  <a:cubicBezTo>
                    <a:pt x="105436" y="15459"/>
                    <a:pt x="105069" y="15500"/>
                    <a:pt x="104701" y="15541"/>
                  </a:cubicBezTo>
                  <a:cubicBezTo>
                    <a:pt x="104690" y="15549"/>
                    <a:pt x="104679" y="15552"/>
                    <a:pt x="104667" y="15560"/>
                  </a:cubicBezTo>
                  <a:cubicBezTo>
                    <a:pt x="105027" y="15519"/>
                    <a:pt x="105388" y="15481"/>
                    <a:pt x="105744" y="15444"/>
                  </a:cubicBezTo>
                  <a:close/>
                  <a:moveTo>
                    <a:pt x="104694" y="16284"/>
                  </a:moveTo>
                  <a:cubicBezTo>
                    <a:pt x="104844" y="16284"/>
                    <a:pt x="104990" y="16284"/>
                    <a:pt x="105136" y="16284"/>
                  </a:cubicBezTo>
                  <a:cubicBezTo>
                    <a:pt x="105148" y="16277"/>
                    <a:pt x="105163" y="16269"/>
                    <a:pt x="105178" y="16262"/>
                  </a:cubicBezTo>
                  <a:cubicBezTo>
                    <a:pt x="105001" y="16269"/>
                    <a:pt x="104817" y="16277"/>
                    <a:pt x="104637" y="16284"/>
                  </a:cubicBezTo>
                  <a:cubicBezTo>
                    <a:pt x="104656" y="16284"/>
                    <a:pt x="104675" y="16284"/>
                    <a:pt x="104694" y="16284"/>
                  </a:cubicBezTo>
                  <a:close/>
                  <a:moveTo>
                    <a:pt x="104667" y="16532"/>
                  </a:moveTo>
                  <a:cubicBezTo>
                    <a:pt x="104731" y="16498"/>
                    <a:pt x="104799" y="16460"/>
                    <a:pt x="104866" y="16427"/>
                  </a:cubicBezTo>
                  <a:cubicBezTo>
                    <a:pt x="104810" y="16427"/>
                    <a:pt x="104754" y="16427"/>
                    <a:pt x="104697" y="16427"/>
                  </a:cubicBezTo>
                  <a:lnTo>
                    <a:pt x="104694" y="16427"/>
                  </a:lnTo>
                  <a:cubicBezTo>
                    <a:pt x="104431" y="16427"/>
                    <a:pt x="104165" y="16430"/>
                    <a:pt x="103891" y="16434"/>
                  </a:cubicBezTo>
                  <a:cubicBezTo>
                    <a:pt x="103864" y="16449"/>
                    <a:pt x="103834" y="16460"/>
                    <a:pt x="103808" y="16475"/>
                  </a:cubicBezTo>
                  <a:cubicBezTo>
                    <a:pt x="104108" y="16490"/>
                    <a:pt x="104393" y="16509"/>
                    <a:pt x="104667" y="16532"/>
                  </a:cubicBezTo>
                  <a:close/>
                  <a:moveTo>
                    <a:pt x="102367" y="18565"/>
                  </a:moveTo>
                  <a:cubicBezTo>
                    <a:pt x="103031" y="18149"/>
                    <a:pt x="103711" y="17736"/>
                    <a:pt x="104397" y="17335"/>
                  </a:cubicBezTo>
                  <a:cubicBezTo>
                    <a:pt x="104213" y="17248"/>
                    <a:pt x="103999" y="17170"/>
                    <a:pt x="103759" y="17098"/>
                  </a:cubicBezTo>
                  <a:cubicBezTo>
                    <a:pt x="103212" y="17402"/>
                    <a:pt x="102667" y="17710"/>
                    <a:pt x="102138" y="18025"/>
                  </a:cubicBezTo>
                  <a:cubicBezTo>
                    <a:pt x="102236" y="18198"/>
                    <a:pt x="102315" y="18378"/>
                    <a:pt x="102367" y="18565"/>
                  </a:cubicBezTo>
                  <a:close/>
                  <a:moveTo>
                    <a:pt x="97842" y="21796"/>
                  </a:moveTo>
                  <a:cubicBezTo>
                    <a:pt x="97553" y="22190"/>
                    <a:pt x="97223" y="22599"/>
                    <a:pt x="96852" y="23019"/>
                  </a:cubicBezTo>
                  <a:cubicBezTo>
                    <a:pt x="95475" y="24572"/>
                    <a:pt x="93546" y="26294"/>
                    <a:pt x="91306" y="28129"/>
                  </a:cubicBezTo>
                  <a:cubicBezTo>
                    <a:pt x="90826" y="28523"/>
                    <a:pt x="90331" y="28925"/>
                    <a:pt x="89824" y="29326"/>
                  </a:cubicBezTo>
                  <a:cubicBezTo>
                    <a:pt x="87682" y="31817"/>
                    <a:pt x="85836" y="34451"/>
                    <a:pt x="84305" y="37186"/>
                  </a:cubicBezTo>
                  <a:cubicBezTo>
                    <a:pt x="85213" y="36477"/>
                    <a:pt x="86121" y="35772"/>
                    <a:pt x="87022" y="35070"/>
                  </a:cubicBezTo>
                  <a:cubicBezTo>
                    <a:pt x="90263" y="29934"/>
                    <a:pt x="94612" y="25203"/>
                    <a:pt x="99902" y="21199"/>
                  </a:cubicBezTo>
                  <a:cubicBezTo>
                    <a:pt x="100683" y="20603"/>
                    <a:pt x="101489" y="20025"/>
                    <a:pt x="102315" y="19458"/>
                  </a:cubicBezTo>
                  <a:cubicBezTo>
                    <a:pt x="102319" y="19406"/>
                    <a:pt x="102319" y="19353"/>
                    <a:pt x="102319" y="19304"/>
                  </a:cubicBezTo>
                  <a:cubicBezTo>
                    <a:pt x="102319" y="19102"/>
                    <a:pt x="102296" y="18903"/>
                    <a:pt x="102251" y="18715"/>
                  </a:cubicBezTo>
                  <a:cubicBezTo>
                    <a:pt x="100728" y="19680"/>
                    <a:pt x="99276" y="20693"/>
                    <a:pt x="97902" y="21751"/>
                  </a:cubicBezTo>
                  <a:cubicBezTo>
                    <a:pt x="97880" y="21766"/>
                    <a:pt x="97861" y="21781"/>
                    <a:pt x="97842" y="21796"/>
                  </a:cubicBezTo>
                  <a:close/>
                  <a:moveTo>
                    <a:pt x="90410" y="28658"/>
                  </a:moveTo>
                  <a:cubicBezTo>
                    <a:pt x="92984" y="26583"/>
                    <a:pt x="95208" y="24640"/>
                    <a:pt x="96736" y="22918"/>
                  </a:cubicBezTo>
                  <a:cubicBezTo>
                    <a:pt x="96964" y="22659"/>
                    <a:pt x="97178" y="22404"/>
                    <a:pt x="97373" y="22156"/>
                  </a:cubicBezTo>
                  <a:cubicBezTo>
                    <a:pt x="94807" y="24160"/>
                    <a:pt x="92477" y="26343"/>
                    <a:pt x="90410" y="28658"/>
                  </a:cubicBezTo>
                  <a:close/>
                  <a:moveTo>
                    <a:pt x="87659" y="30838"/>
                  </a:moveTo>
                  <a:cubicBezTo>
                    <a:pt x="88504" y="30178"/>
                    <a:pt x="89329" y="29529"/>
                    <a:pt x="90121" y="28895"/>
                  </a:cubicBezTo>
                  <a:cubicBezTo>
                    <a:pt x="92304" y="26411"/>
                    <a:pt x="94781" y="24084"/>
                    <a:pt x="97531" y="21957"/>
                  </a:cubicBezTo>
                  <a:cubicBezTo>
                    <a:pt x="97981" y="21364"/>
                    <a:pt x="98330" y="20805"/>
                    <a:pt x="98563" y="20284"/>
                  </a:cubicBezTo>
                  <a:cubicBezTo>
                    <a:pt x="97629" y="20918"/>
                    <a:pt x="96728" y="21571"/>
                    <a:pt x="95861" y="22238"/>
                  </a:cubicBezTo>
                  <a:cubicBezTo>
                    <a:pt x="92083" y="25150"/>
                    <a:pt x="88838" y="28441"/>
                    <a:pt x="86181" y="31982"/>
                  </a:cubicBezTo>
                  <a:cubicBezTo>
                    <a:pt x="86680" y="31600"/>
                    <a:pt x="87172" y="31217"/>
                    <a:pt x="87659" y="30838"/>
                  </a:cubicBezTo>
                  <a:moveTo>
                    <a:pt x="84178" y="37288"/>
                  </a:moveTo>
                  <a:cubicBezTo>
                    <a:pt x="85675" y="34590"/>
                    <a:pt x="87479" y="31990"/>
                    <a:pt x="89565" y="29532"/>
                  </a:cubicBezTo>
                  <a:cubicBezTo>
                    <a:pt x="88376" y="30478"/>
                    <a:pt x="87123" y="31450"/>
                    <a:pt x="85843" y="32440"/>
                  </a:cubicBezTo>
                  <a:cubicBezTo>
                    <a:pt x="84253" y="34613"/>
                    <a:pt x="82879" y="36879"/>
                    <a:pt x="81742" y="39205"/>
                  </a:cubicBezTo>
                  <a:cubicBezTo>
                    <a:pt x="82549" y="38567"/>
                    <a:pt x="83363" y="37926"/>
                    <a:pt x="84178" y="37288"/>
                  </a:cubicBezTo>
                  <a:close/>
                  <a:moveTo>
                    <a:pt x="79472" y="44874"/>
                  </a:moveTo>
                  <a:cubicBezTo>
                    <a:pt x="80107" y="44364"/>
                    <a:pt x="80752" y="43842"/>
                    <a:pt x="81416" y="43306"/>
                  </a:cubicBezTo>
                  <a:cubicBezTo>
                    <a:pt x="82125" y="41377"/>
                    <a:pt x="82984" y="39479"/>
                    <a:pt x="83994" y="37625"/>
                  </a:cubicBezTo>
                  <a:cubicBezTo>
                    <a:pt x="83187" y="38256"/>
                    <a:pt x="82384" y="38890"/>
                    <a:pt x="81589" y="39520"/>
                  </a:cubicBezTo>
                  <a:cubicBezTo>
                    <a:pt x="80752" y="41276"/>
                    <a:pt x="80043" y="43062"/>
                    <a:pt x="79472" y="44874"/>
                  </a:cubicBezTo>
                  <a:moveTo>
                    <a:pt x="79382" y="44946"/>
                  </a:moveTo>
                  <a:cubicBezTo>
                    <a:pt x="79945" y="43145"/>
                    <a:pt x="80647" y="41362"/>
                    <a:pt x="81476" y="39614"/>
                  </a:cubicBezTo>
                  <a:cubicBezTo>
                    <a:pt x="80801" y="40151"/>
                    <a:pt x="80137" y="40687"/>
                    <a:pt x="79484" y="41220"/>
                  </a:cubicBezTo>
                  <a:cubicBezTo>
                    <a:pt x="79401" y="41287"/>
                    <a:pt x="79319" y="41355"/>
                    <a:pt x="79236" y="41422"/>
                  </a:cubicBezTo>
                  <a:cubicBezTo>
                    <a:pt x="78561" y="43062"/>
                    <a:pt x="78002" y="44728"/>
                    <a:pt x="77563" y="46405"/>
                  </a:cubicBezTo>
                  <a:cubicBezTo>
                    <a:pt x="78156" y="45932"/>
                    <a:pt x="78763" y="45445"/>
                    <a:pt x="79382" y="44946"/>
                  </a:cubicBezTo>
                  <a:moveTo>
                    <a:pt x="76737" y="50544"/>
                  </a:moveTo>
                  <a:cubicBezTo>
                    <a:pt x="77244" y="50180"/>
                    <a:pt x="77758" y="49808"/>
                    <a:pt x="78276" y="49422"/>
                  </a:cubicBezTo>
                  <a:cubicBezTo>
                    <a:pt x="78534" y="48007"/>
                    <a:pt x="78880" y="46600"/>
                    <a:pt x="79304" y="45204"/>
                  </a:cubicBezTo>
                  <a:cubicBezTo>
                    <a:pt x="78692" y="45696"/>
                    <a:pt x="78092" y="46180"/>
                    <a:pt x="77503" y="46649"/>
                  </a:cubicBezTo>
                  <a:cubicBezTo>
                    <a:pt x="77176" y="47940"/>
                    <a:pt x="76921" y="49238"/>
                    <a:pt x="76737" y="50544"/>
                  </a:cubicBezTo>
                  <a:close/>
                  <a:moveTo>
                    <a:pt x="75206" y="51620"/>
                  </a:moveTo>
                  <a:cubicBezTo>
                    <a:pt x="75687" y="51290"/>
                    <a:pt x="76174" y="50949"/>
                    <a:pt x="76662" y="50600"/>
                  </a:cubicBezTo>
                  <a:cubicBezTo>
                    <a:pt x="76842" y="49298"/>
                    <a:pt x="77094" y="48003"/>
                    <a:pt x="77416" y="46717"/>
                  </a:cubicBezTo>
                  <a:cubicBezTo>
                    <a:pt x="76842" y="47170"/>
                    <a:pt x="76283" y="47613"/>
                    <a:pt x="75735" y="48045"/>
                  </a:cubicBezTo>
                  <a:cubicBezTo>
                    <a:pt x="75495" y="49230"/>
                    <a:pt x="75319" y="50427"/>
                    <a:pt x="75206" y="51620"/>
                  </a:cubicBezTo>
                  <a:close/>
                  <a:moveTo>
                    <a:pt x="73751" y="52607"/>
                  </a:moveTo>
                  <a:cubicBezTo>
                    <a:pt x="74208" y="52303"/>
                    <a:pt x="74670" y="51996"/>
                    <a:pt x="75135" y="51673"/>
                  </a:cubicBezTo>
                  <a:cubicBezTo>
                    <a:pt x="75244" y="50484"/>
                    <a:pt x="75417" y="49294"/>
                    <a:pt x="75649" y="48108"/>
                  </a:cubicBezTo>
                  <a:cubicBezTo>
                    <a:pt x="75116" y="48525"/>
                    <a:pt x="74591" y="48930"/>
                    <a:pt x="74077" y="49324"/>
                  </a:cubicBezTo>
                  <a:cubicBezTo>
                    <a:pt x="73912" y="50416"/>
                    <a:pt x="73803" y="51508"/>
                    <a:pt x="73751" y="52607"/>
                  </a:cubicBezTo>
                  <a:moveTo>
                    <a:pt x="72359" y="53500"/>
                  </a:moveTo>
                  <a:cubicBezTo>
                    <a:pt x="72794" y="53226"/>
                    <a:pt x="73233" y="52945"/>
                    <a:pt x="73676" y="52656"/>
                  </a:cubicBezTo>
                  <a:cubicBezTo>
                    <a:pt x="73728" y="51564"/>
                    <a:pt x="73833" y="50472"/>
                    <a:pt x="73995" y="49388"/>
                  </a:cubicBezTo>
                  <a:cubicBezTo>
                    <a:pt x="73496" y="49767"/>
                    <a:pt x="73000" y="50135"/>
                    <a:pt x="72516" y="50495"/>
                  </a:cubicBezTo>
                  <a:cubicBezTo>
                    <a:pt x="72415" y="51493"/>
                    <a:pt x="72362" y="52498"/>
                    <a:pt x="72359" y="53500"/>
                  </a:cubicBezTo>
                  <a:close/>
                  <a:moveTo>
                    <a:pt x="71000" y="53114"/>
                  </a:moveTo>
                  <a:cubicBezTo>
                    <a:pt x="71000" y="53511"/>
                    <a:pt x="71008" y="53909"/>
                    <a:pt x="71023" y="54307"/>
                  </a:cubicBezTo>
                  <a:cubicBezTo>
                    <a:pt x="71443" y="54063"/>
                    <a:pt x="71863" y="53808"/>
                    <a:pt x="72284" y="53545"/>
                  </a:cubicBezTo>
                  <a:cubicBezTo>
                    <a:pt x="72287" y="52547"/>
                    <a:pt x="72340" y="51549"/>
                    <a:pt x="72434" y="50551"/>
                  </a:cubicBezTo>
                  <a:cubicBezTo>
                    <a:pt x="71965" y="50896"/>
                    <a:pt x="71499" y="51234"/>
                    <a:pt x="71042" y="51557"/>
                  </a:cubicBezTo>
                  <a:cubicBezTo>
                    <a:pt x="71015" y="52074"/>
                    <a:pt x="71000" y="52592"/>
                    <a:pt x="71000" y="53114"/>
                  </a:cubicBezTo>
                  <a:moveTo>
                    <a:pt x="69642" y="52337"/>
                  </a:moveTo>
                  <a:cubicBezTo>
                    <a:pt x="70081" y="52044"/>
                    <a:pt x="70524" y="51740"/>
                    <a:pt x="70970" y="51422"/>
                  </a:cubicBezTo>
                  <a:cubicBezTo>
                    <a:pt x="71034" y="50262"/>
                    <a:pt x="71162" y="49107"/>
                    <a:pt x="71353" y="47951"/>
                  </a:cubicBezTo>
                  <a:cubicBezTo>
                    <a:pt x="70835" y="48371"/>
                    <a:pt x="70329" y="48776"/>
                    <a:pt x="69834" y="49170"/>
                  </a:cubicBezTo>
                  <a:cubicBezTo>
                    <a:pt x="69713" y="50225"/>
                    <a:pt x="69650" y="51283"/>
                    <a:pt x="69642" y="52337"/>
                  </a:cubicBezTo>
                  <a:moveTo>
                    <a:pt x="68299" y="53215"/>
                  </a:moveTo>
                  <a:cubicBezTo>
                    <a:pt x="68715" y="52949"/>
                    <a:pt x="69136" y="52675"/>
                    <a:pt x="69560" y="52393"/>
                  </a:cubicBezTo>
                  <a:cubicBezTo>
                    <a:pt x="69567" y="51339"/>
                    <a:pt x="69627" y="50288"/>
                    <a:pt x="69744" y="49242"/>
                  </a:cubicBezTo>
                  <a:cubicBezTo>
                    <a:pt x="69263" y="49621"/>
                    <a:pt x="68790" y="49988"/>
                    <a:pt x="68321" y="50341"/>
                  </a:cubicBezTo>
                  <a:cubicBezTo>
                    <a:pt x="68291" y="50907"/>
                    <a:pt x="68273" y="51474"/>
                    <a:pt x="68273" y="52041"/>
                  </a:cubicBezTo>
                  <a:cubicBezTo>
                    <a:pt x="68273" y="52435"/>
                    <a:pt x="68280" y="52825"/>
                    <a:pt x="68299" y="53215"/>
                  </a:cubicBezTo>
                  <a:moveTo>
                    <a:pt x="68224" y="53436"/>
                  </a:moveTo>
                  <a:cubicBezTo>
                    <a:pt x="67894" y="53643"/>
                    <a:pt x="67564" y="53845"/>
                    <a:pt x="67237" y="54040"/>
                  </a:cubicBezTo>
                  <a:cubicBezTo>
                    <a:pt x="67166" y="54082"/>
                    <a:pt x="67095" y="54123"/>
                    <a:pt x="67027" y="54164"/>
                  </a:cubicBezTo>
                  <a:cubicBezTo>
                    <a:pt x="67091" y="54870"/>
                    <a:pt x="67185" y="55575"/>
                    <a:pt x="67305" y="56277"/>
                  </a:cubicBezTo>
                  <a:cubicBezTo>
                    <a:pt x="67676" y="56100"/>
                    <a:pt x="68051" y="55920"/>
                    <a:pt x="68423" y="55733"/>
                  </a:cubicBezTo>
                  <a:cubicBezTo>
                    <a:pt x="68329" y="54967"/>
                    <a:pt x="68261" y="54202"/>
                    <a:pt x="68224" y="53436"/>
                  </a:cubicBezTo>
                  <a:moveTo>
                    <a:pt x="66903" y="51515"/>
                  </a:moveTo>
                  <a:cubicBezTo>
                    <a:pt x="66903" y="52345"/>
                    <a:pt x="66937" y="53174"/>
                    <a:pt x="67012" y="53999"/>
                  </a:cubicBezTo>
                  <a:cubicBezTo>
                    <a:pt x="67061" y="53969"/>
                    <a:pt x="67110" y="53939"/>
                    <a:pt x="67158" y="53913"/>
                  </a:cubicBezTo>
                  <a:cubicBezTo>
                    <a:pt x="67511" y="53703"/>
                    <a:pt x="67864" y="53489"/>
                    <a:pt x="68216" y="53264"/>
                  </a:cubicBezTo>
                  <a:cubicBezTo>
                    <a:pt x="68201" y="52859"/>
                    <a:pt x="68190" y="52450"/>
                    <a:pt x="68190" y="52041"/>
                  </a:cubicBezTo>
                  <a:cubicBezTo>
                    <a:pt x="68190" y="51497"/>
                    <a:pt x="68205" y="50953"/>
                    <a:pt x="68235" y="50408"/>
                  </a:cubicBezTo>
                  <a:cubicBezTo>
                    <a:pt x="67785" y="50750"/>
                    <a:pt x="67342" y="51076"/>
                    <a:pt x="66903" y="51395"/>
                  </a:cubicBezTo>
                  <a:cubicBezTo>
                    <a:pt x="66903" y="51437"/>
                    <a:pt x="66903" y="51474"/>
                    <a:pt x="66903" y="51515"/>
                  </a:cubicBezTo>
                  <a:moveTo>
                    <a:pt x="65552" y="52161"/>
                  </a:moveTo>
                  <a:cubicBezTo>
                    <a:pt x="65969" y="51876"/>
                    <a:pt x="66393" y="51579"/>
                    <a:pt x="66821" y="51268"/>
                  </a:cubicBezTo>
                  <a:cubicBezTo>
                    <a:pt x="66828" y="50153"/>
                    <a:pt x="66903" y="49039"/>
                    <a:pt x="67042" y="47925"/>
                  </a:cubicBezTo>
                  <a:cubicBezTo>
                    <a:pt x="66547" y="48349"/>
                    <a:pt x="66063" y="48754"/>
                    <a:pt x="65586" y="49148"/>
                  </a:cubicBezTo>
                  <a:cubicBezTo>
                    <a:pt x="65549" y="49763"/>
                    <a:pt x="65526" y="50378"/>
                    <a:pt x="65526" y="50994"/>
                  </a:cubicBezTo>
                  <a:cubicBezTo>
                    <a:pt x="65526" y="51384"/>
                    <a:pt x="65534" y="51770"/>
                    <a:pt x="65552" y="52161"/>
                  </a:cubicBezTo>
                  <a:moveTo>
                    <a:pt x="65474" y="52397"/>
                  </a:moveTo>
                  <a:cubicBezTo>
                    <a:pt x="65136" y="52626"/>
                    <a:pt x="64802" y="52847"/>
                    <a:pt x="64464" y="53061"/>
                  </a:cubicBezTo>
                  <a:cubicBezTo>
                    <a:pt x="64404" y="53099"/>
                    <a:pt x="64341" y="53140"/>
                    <a:pt x="64281" y="53177"/>
                  </a:cubicBezTo>
                  <a:cubicBezTo>
                    <a:pt x="64352" y="53894"/>
                    <a:pt x="64453" y="54603"/>
                    <a:pt x="64584" y="55316"/>
                  </a:cubicBezTo>
                  <a:cubicBezTo>
                    <a:pt x="64952" y="55132"/>
                    <a:pt x="65324" y="54941"/>
                    <a:pt x="65695" y="54742"/>
                  </a:cubicBezTo>
                  <a:cubicBezTo>
                    <a:pt x="65586" y="53962"/>
                    <a:pt x="65515" y="53177"/>
                    <a:pt x="65474" y="52397"/>
                  </a:cubicBezTo>
                  <a:close/>
                  <a:moveTo>
                    <a:pt x="64266" y="53009"/>
                  </a:moveTo>
                  <a:cubicBezTo>
                    <a:pt x="64303" y="52982"/>
                    <a:pt x="64344" y="52956"/>
                    <a:pt x="64386" y="52934"/>
                  </a:cubicBezTo>
                  <a:cubicBezTo>
                    <a:pt x="64742" y="52701"/>
                    <a:pt x="65102" y="52465"/>
                    <a:pt x="65466" y="52217"/>
                  </a:cubicBezTo>
                  <a:cubicBezTo>
                    <a:pt x="65447" y="51812"/>
                    <a:pt x="65440" y="51403"/>
                    <a:pt x="65440" y="50994"/>
                  </a:cubicBezTo>
                  <a:cubicBezTo>
                    <a:pt x="65440" y="50405"/>
                    <a:pt x="65459" y="49812"/>
                    <a:pt x="65496" y="49223"/>
                  </a:cubicBezTo>
                  <a:cubicBezTo>
                    <a:pt x="65038" y="49602"/>
                    <a:pt x="64588" y="49962"/>
                    <a:pt x="64145" y="50311"/>
                  </a:cubicBezTo>
                  <a:cubicBezTo>
                    <a:pt x="64145" y="50367"/>
                    <a:pt x="64145" y="50423"/>
                    <a:pt x="64145" y="50480"/>
                  </a:cubicBezTo>
                  <a:cubicBezTo>
                    <a:pt x="64145" y="51324"/>
                    <a:pt x="64183" y="52168"/>
                    <a:pt x="64266" y="53009"/>
                  </a:cubicBezTo>
                  <a:close/>
                  <a:moveTo>
                    <a:pt x="62307" y="56329"/>
                  </a:moveTo>
                  <a:cubicBezTo>
                    <a:pt x="62652" y="56194"/>
                    <a:pt x="62997" y="56048"/>
                    <a:pt x="63343" y="55898"/>
                  </a:cubicBezTo>
                  <a:cubicBezTo>
                    <a:pt x="63196" y="55256"/>
                    <a:pt x="63072" y="54611"/>
                    <a:pt x="62971" y="53965"/>
                  </a:cubicBezTo>
                  <a:cubicBezTo>
                    <a:pt x="62607" y="54175"/>
                    <a:pt x="62243" y="54378"/>
                    <a:pt x="61879" y="54566"/>
                  </a:cubicBezTo>
                  <a:cubicBezTo>
                    <a:pt x="62003" y="55158"/>
                    <a:pt x="62142" y="55744"/>
                    <a:pt x="62307" y="56329"/>
                  </a:cubicBezTo>
                  <a:moveTo>
                    <a:pt x="60742" y="55132"/>
                  </a:moveTo>
                  <a:cubicBezTo>
                    <a:pt x="60881" y="55669"/>
                    <a:pt x="61039" y="56205"/>
                    <a:pt x="61211" y="56738"/>
                  </a:cubicBezTo>
                  <a:cubicBezTo>
                    <a:pt x="61549" y="56622"/>
                    <a:pt x="61883" y="56498"/>
                    <a:pt x="62217" y="56367"/>
                  </a:cubicBezTo>
                  <a:cubicBezTo>
                    <a:pt x="62056" y="55785"/>
                    <a:pt x="61913" y="55200"/>
                    <a:pt x="61793" y="54611"/>
                  </a:cubicBezTo>
                  <a:cubicBezTo>
                    <a:pt x="61444" y="54795"/>
                    <a:pt x="61095" y="54967"/>
                    <a:pt x="60742" y="55132"/>
                  </a:cubicBezTo>
                  <a:close/>
                  <a:moveTo>
                    <a:pt x="60303" y="53046"/>
                  </a:moveTo>
                  <a:cubicBezTo>
                    <a:pt x="60412" y="53691"/>
                    <a:pt x="60547" y="54337"/>
                    <a:pt x="60705" y="54982"/>
                  </a:cubicBezTo>
                  <a:cubicBezTo>
                    <a:pt x="61058" y="54813"/>
                    <a:pt x="61410" y="54641"/>
                    <a:pt x="61763" y="54457"/>
                  </a:cubicBezTo>
                  <a:cubicBezTo>
                    <a:pt x="61620" y="53744"/>
                    <a:pt x="61508" y="53031"/>
                    <a:pt x="61429" y="52314"/>
                  </a:cubicBezTo>
                  <a:cubicBezTo>
                    <a:pt x="61054" y="52570"/>
                    <a:pt x="60679" y="52814"/>
                    <a:pt x="60303" y="53046"/>
                  </a:cubicBezTo>
                  <a:close/>
                  <a:moveTo>
                    <a:pt x="59913" y="50499"/>
                  </a:moveTo>
                  <a:cubicBezTo>
                    <a:pt x="59714" y="50660"/>
                    <a:pt x="59516" y="50817"/>
                    <a:pt x="59320" y="50968"/>
                  </a:cubicBezTo>
                  <a:cubicBezTo>
                    <a:pt x="59125" y="51118"/>
                    <a:pt x="58930" y="51268"/>
                    <a:pt x="58735" y="51410"/>
                  </a:cubicBezTo>
                  <a:cubicBezTo>
                    <a:pt x="58825" y="52134"/>
                    <a:pt x="58949" y="52855"/>
                    <a:pt x="59103" y="53571"/>
                  </a:cubicBezTo>
                  <a:cubicBezTo>
                    <a:pt x="59467" y="53373"/>
                    <a:pt x="59827" y="53159"/>
                    <a:pt x="60187" y="52937"/>
                  </a:cubicBezTo>
                  <a:cubicBezTo>
                    <a:pt x="60056" y="52127"/>
                    <a:pt x="59962" y="51313"/>
                    <a:pt x="59913" y="50499"/>
                  </a:cubicBezTo>
                  <a:close/>
                  <a:moveTo>
                    <a:pt x="58555" y="48521"/>
                  </a:moveTo>
                  <a:cubicBezTo>
                    <a:pt x="58555" y="49425"/>
                    <a:pt x="58608" y="50330"/>
                    <a:pt x="58713" y="51230"/>
                  </a:cubicBezTo>
                  <a:cubicBezTo>
                    <a:pt x="58881" y="51106"/>
                    <a:pt x="59054" y="50975"/>
                    <a:pt x="59223" y="50844"/>
                  </a:cubicBezTo>
                  <a:cubicBezTo>
                    <a:pt x="59448" y="50671"/>
                    <a:pt x="59673" y="50491"/>
                    <a:pt x="59902" y="50307"/>
                  </a:cubicBezTo>
                  <a:cubicBezTo>
                    <a:pt x="59879" y="49868"/>
                    <a:pt x="59864" y="49429"/>
                    <a:pt x="59864" y="48994"/>
                  </a:cubicBezTo>
                  <a:cubicBezTo>
                    <a:pt x="59864" y="48319"/>
                    <a:pt x="59894" y="47643"/>
                    <a:pt x="59951" y="46968"/>
                  </a:cubicBezTo>
                  <a:cubicBezTo>
                    <a:pt x="59474" y="47448"/>
                    <a:pt x="59013" y="47906"/>
                    <a:pt x="58559" y="48341"/>
                  </a:cubicBezTo>
                  <a:cubicBezTo>
                    <a:pt x="58555" y="48401"/>
                    <a:pt x="58555" y="48461"/>
                    <a:pt x="58555" y="48521"/>
                  </a:cubicBezTo>
                  <a:moveTo>
                    <a:pt x="57182" y="49407"/>
                  </a:moveTo>
                  <a:cubicBezTo>
                    <a:pt x="57602" y="49028"/>
                    <a:pt x="58026" y="48630"/>
                    <a:pt x="58457" y="48217"/>
                  </a:cubicBezTo>
                  <a:cubicBezTo>
                    <a:pt x="58476" y="46784"/>
                    <a:pt x="58626" y="45355"/>
                    <a:pt x="58911" y="43936"/>
                  </a:cubicBezTo>
                  <a:cubicBezTo>
                    <a:pt x="58330" y="44593"/>
                    <a:pt x="57782" y="45219"/>
                    <a:pt x="57257" y="45816"/>
                  </a:cubicBezTo>
                  <a:cubicBezTo>
                    <a:pt x="57178" y="46563"/>
                    <a:pt x="57140" y="47309"/>
                    <a:pt x="57140" y="48060"/>
                  </a:cubicBezTo>
                  <a:cubicBezTo>
                    <a:pt x="57140" y="48510"/>
                    <a:pt x="57155" y="48956"/>
                    <a:pt x="57182" y="49407"/>
                  </a:cubicBezTo>
                  <a:close/>
                  <a:moveTo>
                    <a:pt x="57099" y="49696"/>
                  </a:moveTo>
                  <a:cubicBezTo>
                    <a:pt x="56713" y="50037"/>
                    <a:pt x="56326" y="50367"/>
                    <a:pt x="55936" y="50679"/>
                  </a:cubicBezTo>
                  <a:cubicBezTo>
                    <a:pt x="56037" y="51391"/>
                    <a:pt x="56176" y="52104"/>
                    <a:pt x="56349" y="52814"/>
                  </a:cubicBezTo>
                  <a:cubicBezTo>
                    <a:pt x="56705" y="52603"/>
                    <a:pt x="57058" y="52382"/>
                    <a:pt x="57411" y="52149"/>
                  </a:cubicBezTo>
                  <a:cubicBezTo>
                    <a:pt x="57261" y="51331"/>
                    <a:pt x="57159" y="50514"/>
                    <a:pt x="57099" y="49696"/>
                  </a:cubicBezTo>
                  <a:moveTo>
                    <a:pt x="55718" y="47613"/>
                  </a:moveTo>
                  <a:cubicBezTo>
                    <a:pt x="55718" y="48574"/>
                    <a:pt x="55782" y="49534"/>
                    <a:pt x="55914" y="50491"/>
                  </a:cubicBezTo>
                  <a:cubicBezTo>
                    <a:pt x="56289" y="50187"/>
                    <a:pt x="56660" y="49868"/>
                    <a:pt x="57039" y="49534"/>
                  </a:cubicBezTo>
                  <a:cubicBezTo>
                    <a:pt x="57054" y="49519"/>
                    <a:pt x="57069" y="49508"/>
                    <a:pt x="57084" y="49493"/>
                  </a:cubicBezTo>
                  <a:cubicBezTo>
                    <a:pt x="57054" y="49016"/>
                    <a:pt x="57039" y="48536"/>
                    <a:pt x="57039" y="48060"/>
                  </a:cubicBezTo>
                  <a:cubicBezTo>
                    <a:pt x="57039" y="47354"/>
                    <a:pt x="57073" y="46649"/>
                    <a:pt x="57140" y="45947"/>
                  </a:cubicBezTo>
                  <a:cubicBezTo>
                    <a:pt x="56653" y="46499"/>
                    <a:pt x="56180" y="47028"/>
                    <a:pt x="55718" y="47527"/>
                  </a:cubicBezTo>
                  <a:lnTo>
                    <a:pt x="55718" y="47613"/>
                  </a:lnTo>
                  <a:moveTo>
                    <a:pt x="54289" y="47189"/>
                  </a:moveTo>
                  <a:cubicBezTo>
                    <a:pt x="54289" y="47700"/>
                    <a:pt x="54308" y="48214"/>
                    <a:pt x="54345" y="48728"/>
                  </a:cubicBezTo>
                  <a:cubicBezTo>
                    <a:pt x="54518" y="48559"/>
                    <a:pt x="54690" y="48382"/>
                    <a:pt x="54859" y="48206"/>
                  </a:cubicBezTo>
                  <a:cubicBezTo>
                    <a:pt x="55111" y="47947"/>
                    <a:pt x="55362" y="47677"/>
                    <a:pt x="55617" y="47403"/>
                  </a:cubicBezTo>
                  <a:cubicBezTo>
                    <a:pt x="55632" y="45779"/>
                    <a:pt x="55831" y="44158"/>
                    <a:pt x="56221" y="42559"/>
                  </a:cubicBezTo>
                  <a:cubicBezTo>
                    <a:pt x="55576" y="43381"/>
                    <a:pt x="54983" y="44161"/>
                    <a:pt x="54417" y="44901"/>
                  </a:cubicBezTo>
                  <a:cubicBezTo>
                    <a:pt x="54330" y="45662"/>
                    <a:pt x="54289" y="46424"/>
                    <a:pt x="54289" y="47189"/>
                  </a:cubicBezTo>
                  <a:moveTo>
                    <a:pt x="52852" y="46656"/>
                  </a:moveTo>
                  <a:cubicBezTo>
                    <a:pt x="53328" y="46056"/>
                    <a:pt x="53816" y="45418"/>
                    <a:pt x="54326" y="44747"/>
                  </a:cubicBezTo>
                  <a:cubicBezTo>
                    <a:pt x="54668" y="41944"/>
                    <a:pt x="55598" y="39175"/>
                    <a:pt x="57159" y="36552"/>
                  </a:cubicBezTo>
                  <a:cubicBezTo>
                    <a:pt x="55820" y="38046"/>
                    <a:pt x="54739" y="39453"/>
                    <a:pt x="53816" y="40766"/>
                  </a:cubicBezTo>
                  <a:cubicBezTo>
                    <a:pt x="53178" y="42698"/>
                    <a:pt x="52863" y="44675"/>
                    <a:pt x="52852" y="46656"/>
                  </a:cubicBezTo>
                  <a:close/>
                  <a:moveTo>
                    <a:pt x="51494" y="48255"/>
                  </a:moveTo>
                  <a:cubicBezTo>
                    <a:pt x="51895" y="47816"/>
                    <a:pt x="52289" y="47347"/>
                    <a:pt x="52687" y="46855"/>
                  </a:cubicBezTo>
                  <a:cubicBezTo>
                    <a:pt x="52706" y="46833"/>
                    <a:pt x="52724" y="46814"/>
                    <a:pt x="52739" y="46792"/>
                  </a:cubicBezTo>
                  <a:cubicBezTo>
                    <a:pt x="52739" y="46788"/>
                    <a:pt x="52739" y="46784"/>
                    <a:pt x="52739" y="46780"/>
                  </a:cubicBezTo>
                  <a:cubicBezTo>
                    <a:pt x="52739" y="44859"/>
                    <a:pt x="53021" y="42946"/>
                    <a:pt x="53602" y="41070"/>
                  </a:cubicBezTo>
                  <a:cubicBezTo>
                    <a:pt x="53126" y="41756"/>
                    <a:pt x="52694" y="42420"/>
                    <a:pt x="52282" y="43055"/>
                  </a:cubicBezTo>
                  <a:cubicBezTo>
                    <a:pt x="52023" y="43456"/>
                    <a:pt x="51771" y="43850"/>
                    <a:pt x="51527" y="44233"/>
                  </a:cubicBezTo>
                  <a:cubicBezTo>
                    <a:pt x="51445" y="44949"/>
                    <a:pt x="51400" y="45670"/>
                    <a:pt x="51400" y="46390"/>
                  </a:cubicBezTo>
                  <a:cubicBezTo>
                    <a:pt x="51400" y="47013"/>
                    <a:pt x="51434" y="47636"/>
                    <a:pt x="51494" y="48255"/>
                  </a:cubicBezTo>
                  <a:close/>
                  <a:moveTo>
                    <a:pt x="50316" y="49666"/>
                  </a:moveTo>
                  <a:cubicBezTo>
                    <a:pt x="50451" y="50311"/>
                    <a:pt x="50616" y="50956"/>
                    <a:pt x="50815" y="51594"/>
                  </a:cubicBezTo>
                  <a:cubicBezTo>
                    <a:pt x="51164" y="51380"/>
                    <a:pt x="51501" y="51155"/>
                    <a:pt x="51831" y="50911"/>
                  </a:cubicBezTo>
                  <a:cubicBezTo>
                    <a:pt x="51648" y="50138"/>
                    <a:pt x="51509" y="49362"/>
                    <a:pt x="51419" y="48581"/>
                  </a:cubicBezTo>
                  <a:cubicBezTo>
                    <a:pt x="51058" y="48964"/>
                    <a:pt x="50695" y="49328"/>
                    <a:pt x="50316" y="49666"/>
                  </a:cubicBezTo>
                  <a:close/>
                  <a:moveTo>
                    <a:pt x="48672" y="48255"/>
                  </a:moveTo>
                  <a:cubicBezTo>
                    <a:pt x="48785" y="48979"/>
                    <a:pt x="48939" y="49699"/>
                    <a:pt x="49141" y="50416"/>
                  </a:cubicBezTo>
                  <a:cubicBezTo>
                    <a:pt x="49501" y="50150"/>
                    <a:pt x="49847" y="49868"/>
                    <a:pt x="50180" y="49568"/>
                  </a:cubicBezTo>
                  <a:cubicBezTo>
                    <a:pt x="49997" y="48638"/>
                    <a:pt x="49884" y="47703"/>
                    <a:pt x="49843" y="46769"/>
                  </a:cubicBezTo>
                  <a:cubicBezTo>
                    <a:pt x="49468" y="47294"/>
                    <a:pt x="49081" y="47790"/>
                    <a:pt x="48672" y="48255"/>
                  </a:cubicBezTo>
                  <a:close/>
                  <a:moveTo>
                    <a:pt x="49824" y="41610"/>
                  </a:moveTo>
                  <a:cubicBezTo>
                    <a:pt x="49366" y="42484"/>
                    <a:pt x="48954" y="43310"/>
                    <a:pt x="48552" y="44090"/>
                  </a:cubicBezTo>
                  <a:cubicBezTo>
                    <a:pt x="48500" y="44619"/>
                    <a:pt x="48477" y="45152"/>
                    <a:pt x="48477" y="45685"/>
                  </a:cubicBezTo>
                  <a:cubicBezTo>
                    <a:pt x="48477" y="46469"/>
                    <a:pt x="48530" y="47253"/>
                    <a:pt x="48642" y="48037"/>
                  </a:cubicBezTo>
                  <a:cubicBezTo>
                    <a:pt x="49055" y="47557"/>
                    <a:pt x="49449" y="47043"/>
                    <a:pt x="49835" y="46495"/>
                  </a:cubicBezTo>
                  <a:cubicBezTo>
                    <a:pt x="49832" y="46338"/>
                    <a:pt x="49828" y="46184"/>
                    <a:pt x="49828" y="46026"/>
                  </a:cubicBezTo>
                  <a:cubicBezTo>
                    <a:pt x="49828" y="43640"/>
                    <a:pt x="50316" y="41265"/>
                    <a:pt x="51332" y="38969"/>
                  </a:cubicBezTo>
                  <a:cubicBezTo>
                    <a:pt x="50758" y="39888"/>
                    <a:pt x="50267" y="40770"/>
                    <a:pt x="49824" y="41610"/>
                  </a:cubicBezTo>
                  <a:close/>
                  <a:moveTo>
                    <a:pt x="64813" y="26084"/>
                  </a:moveTo>
                  <a:cubicBezTo>
                    <a:pt x="63984" y="26636"/>
                    <a:pt x="63159" y="27199"/>
                    <a:pt x="62345" y="27780"/>
                  </a:cubicBezTo>
                  <a:cubicBezTo>
                    <a:pt x="66449" y="25360"/>
                    <a:pt x="71529" y="23154"/>
                    <a:pt x="77173" y="21225"/>
                  </a:cubicBezTo>
                  <a:cubicBezTo>
                    <a:pt x="77180" y="21222"/>
                    <a:pt x="77188" y="21214"/>
                    <a:pt x="77195" y="21210"/>
                  </a:cubicBezTo>
                  <a:cubicBezTo>
                    <a:pt x="72678" y="22677"/>
                    <a:pt x="68483" y="24313"/>
                    <a:pt x="64813" y="26084"/>
                  </a:cubicBezTo>
                  <a:close/>
                  <a:moveTo>
                    <a:pt x="71961" y="21646"/>
                  </a:moveTo>
                  <a:cubicBezTo>
                    <a:pt x="71950" y="21653"/>
                    <a:pt x="71938" y="21661"/>
                    <a:pt x="71923" y="21668"/>
                  </a:cubicBezTo>
                  <a:cubicBezTo>
                    <a:pt x="74351" y="21027"/>
                    <a:pt x="76767" y="20434"/>
                    <a:pt x="79131" y="19890"/>
                  </a:cubicBezTo>
                  <a:cubicBezTo>
                    <a:pt x="79139" y="19886"/>
                    <a:pt x="79146" y="19882"/>
                    <a:pt x="79150" y="19878"/>
                  </a:cubicBezTo>
                  <a:cubicBezTo>
                    <a:pt x="76891" y="20393"/>
                    <a:pt x="74565" y="20963"/>
                    <a:pt x="72216" y="21582"/>
                  </a:cubicBezTo>
                  <a:cubicBezTo>
                    <a:pt x="72134" y="21601"/>
                    <a:pt x="72047" y="21623"/>
                    <a:pt x="71961" y="21646"/>
                  </a:cubicBezTo>
                  <a:moveTo>
                    <a:pt x="62701" y="24069"/>
                  </a:moveTo>
                  <a:cubicBezTo>
                    <a:pt x="62641" y="24107"/>
                    <a:pt x="62581" y="24145"/>
                    <a:pt x="62521" y="24182"/>
                  </a:cubicBezTo>
                  <a:cubicBezTo>
                    <a:pt x="65616" y="23233"/>
                    <a:pt x="68745" y="22340"/>
                    <a:pt x="71833" y="21526"/>
                  </a:cubicBezTo>
                  <a:cubicBezTo>
                    <a:pt x="71886" y="21496"/>
                    <a:pt x="71938" y="21462"/>
                    <a:pt x="71991" y="21432"/>
                  </a:cubicBezTo>
                  <a:cubicBezTo>
                    <a:pt x="71458" y="21571"/>
                    <a:pt x="70925" y="21713"/>
                    <a:pt x="70393" y="21860"/>
                  </a:cubicBezTo>
                  <a:cubicBezTo>
                    <a:pt x="67849" y="22546"/>
                    <a:pt x="65271" y="23285"/>
                    <a:pt x="62701" y="24069"/>
                  </a:cubicBezTo>
                  <a:close/>
                  <a:moveTo>
                    <a:pt x="53336" y="26872"/>
                  </a:moveTo>
                  <a:cubicBezTo>
                    <a:pt x="53250" y="26940"/>
                    <a:pt x="53167" y="27007"/>
                    <a:pt x="53085" y="27071"/>
                  </a:cubicBezTo>
                  <a:cubicBezTo>
                    <a:pt x="55028" y="26384"/>
                    <a:pt x="57013" y="25713"/>
                    <a:pt x="59020" y="25067"/>
                  </a:cubicBezTo>
                  <a:cubicBezTo>
                    <a:pt x="60195" y="24689"/>
                    <a:pt x="61377" y="24317"/>
                    <a:pt x="62562" y="23953"/>
                  </a:cubicBezTo>
                  <a:cubicBezTo>
                    <a:pt x="62663" y="23893"/>
                    <a:pt x="62765" y="23829"/>
                    <a:pt x="62866" y="23766"/>
                  </a:cubicBezTo>
                  <a:cubicBezTo>
                    <a:pt x="59669" y="24741"/>
                    <a:pt x="56458" y="25784"/>
                    <a:pt x="53336" y="26872"/>
                  </a:cubicBezTo>
                  <a:close/>
                  <a:moveTo>
                    <a:pt x="46128" y="29206"/>
                  </a:moveTo>
                  <a:cubicBezTo>
                    <a:pt x="46061" y="29292"/>
                    <a:pt x="45993" y="29375"/>
                    <a:pt x="45926" y="29461"/>
                  </a:cubicBezTo>
                  <a:cubicBezTo>
                    <a:pt x="46012" y="29424"/>
                    <a:pt x="46102" y="29390"/>
                    <a:pt x="46188" y="29356"/>
                  </a:cubicBezTo>
                  <a:cubicBezTo>
                    <a:pt x="48447" y="28467"/>
                    <a:pt x="50800" y="27596"/>
                    <a:pt x="53201" y="26756"/>
                  </a:cubicBezTo>
                  <a:cubicBezTo>
                    <a:pt x="53313" y="26670"/>
                    <a:pt x="53426" y="26583"/>
                    <a:pt x="53539" y="26497"/>
                  </a:cubicBezTo>
                  <a:cubicBezTo>
                    <a:pt x="51010" y="27371"/>
                    <a:pt x="48526" y="28279"/>
                    <a:pt x="46128" y="29206"/>
                  </a:cubicBezTo>
                  <a:close/>
                  <a:moveTo>
                    <a:pt x="45599" y="29589"/>
                  </a:moveTo>
                  <a:cubicBezTo>
                    <a:pt x="45663" y="29506"/>
                    <a:pt x="45731" y="29420"/>
                    <a:pt x="45798" y="29337"/>
                  </a:cubicBezTo>
                  <a:cubicBezTo>
                    <a:pt x="44117" y="29990"/>
                    <a:pt x="42481" y="30654"/>
                    <a:pt x="40913" y="31326"/>
                  </a:cubicBezTo>
                  <a:cubicBezTo>
                    <a:pt x="40879" y="31416"/>
                    <a:pt x="40845" y="31502"/>
                    <a:pt x="40815" y="31588"/>
                  </a:cubicBezTo>
                  <a:cubicBezTo>
                    <a:pt x="42343" y="30917"/>
                    <a:pt x="43945" y="30249"/>
                    <a:pt x="45599" y="29589"/>
                  </a:cubicBezTo>
                  <a:close/>
                  <a:moveTo>
                    <a:pt x="40662" y="32050"/>
                  </a:moveTo>
                  <a:cubicBezTo>
                    <a:pt x="42117" y="31378"/>
                    <a:pt x="43652" y="30714"/>
                    <a:pt x="45250" y="30054"/>
                  </a:cubicBezTo>
                  <a:cubicBezTo>
                    <a:pt x="45307" y="29979"/>
                    <a:pt x="45363" y="29904"/>
                    <a:pt x="45419" y="29829"/>
                  </a:cubicBezTo>
                  <a:cubicBezTo>
                    <a:pt x="43802" y="30474"/>
                    <a:pt x="42237" y="31131"/>
                    <a:pt x="40748" y="31787"/>
                  </a:cubicBezTo>
                  <a:cubicBezTo>
                    <a:pt x="40718" y="31877"/>
                    <a:pt x="40688" y="31964"/>
                    <a:pt x="40662" y="32050"/>
                  </a:cubicBezTo>
                  <a:moveTo>
                    <a:pt x="40590" y="31690"/>
                  </a:moveTo>
                  <a:cubicBezTo>
                    <a:pt x="40620" y="31600"/>
                    <a:pt x="40654" y="31513"/>
                    <a:pt x="40684" y="31423"/>
                  </a:cubicBezTo>
                  <a:cubicBezTo>
                    <a:pt x="39615" y="31885"/>
                    <a:pt x="38575" y="32346"/>
                    <a:pt x="37574" y="32808"/>
                  </a:cubicBezTo>
                  <a:cubicBezTo>
                    <a:pt x="37570" y="32898"/>
                    <a:pt x="37570" y="32992"/>
                    <a:pt x="37566" y="33082"/>
                  </a:cubicBezTo>
                  <a:cubicBezTo>
                    <a:pt x="38538" y="32617"/>
                    <a:pt x="39547" y="32151"/>
                    <a:pt x="40590" y="31690"/>
                  </a:cubicBezTo>
                  <a:close/>
                  <a:moveTo>
                    <a:pt x="37570" y="33543"/>
                  </a:moveTo>
                  <a:cubicBezTo>
                    <a:pt x="37900" y="33374"/>
                    <a:pt x="38238" y="33206"/>
                    <a:pt x="38583" y="33037"/>
                  </a:cubicBezTo>
                  <a:cubicBezTo>
                    <a:pt x="39187" y="32740"/>
                    <a:pt x="39806" y="32444"/>
                    <a:pt x="40444" y="32148"/>
                  </a:cubicBezTo>
                  <a:cubicBezTo>
                    <a:pt x="40470" y="32061"/>
                    <a:pt x="40497" y="31975"/>
                    <a:pt x="40527" y="31885"/>
                  </a:cubicBezTo>
                  <a:cubicBezTo>
                    <a:pt x="39502" y="32343"/>
                    <a:pt x="38515" y="32797"/>
                    <a:pt x="37566" y="33254"/>
                  </a:cubicBezTo>
                  <a:cubicBezTo>
                    <a:pt x="37566" y="33352"/>
                    <a:pt x="37566" y="33446"/>
                    <a:pt x="37570" y="33543"/>
                  </a:cubicBezTo>
                  <a:moveTo>
                    <a:pt x="36054" y="36537"/>
                  </a:moveTo>
                  <a:cubicBezTo>
                    <a:pt x="36114" y="36785"/>
                    <a:pt x="36167" y="37033"/>
                    <a:pt x="36219" y="37280"/>
                  </a:cubicBezTo>
                  <a:cubicBezTo>
                    <a:pt x="36632" y="36886"/>
                    <a:pt x="37086" y="36492"/>
                    <a:pt x="37581" y="36098"/>
                  </a:cubicBezTo>
                  <a:cubicBezTo>
                    <a:pt x="37559" y="35896"/>
                    <a:pt x="37536" y="35689"/>
                    <a:pt x="37514" y="35483"/>
                  </a:cubicBezTo>
                  <a:cubicBezTo>
                    <a:pt x="36996" y="35832"/>
                    <a:pt x="36508" y="36185"/>
                    <a:pt x="36054" y="36537"/>
                  </a:cubicBezTo>
                  <a:close/>
                  <a:moveTo>
                    <a:pt x="37457" y="31776"/>
                  </a:moveTo>
                  <a:cubicBezTo>
                    <a:pt x="37469" y="31664"/>
                    <a:pt x="37484" y="31555"/>
                    <a:pt x="37499" y="31446"/>
                  </a:cubicBezTo>
                  <a:cubicBezTo>
                    <a:pt x="36936" y="31686"/>
                    <a:pt x="36381" y="31926"/>
                    <a:pt x="35837" y="32170"/>
                  </a:cubicBezTo>
                  <a:cubicBezTo>
                    <a:pt x="35608" y="32268"/>
                    <a:pt x="35383" y="32369"/>
                    <a:pt x="35161" y="32466"/>
                  </a:cubicBezTo>
                  <a:cubicBezTo>
                    <a:pt x="35176" y="32571"/>
                    <a:pt x="35195" y="32673"/>
                    <a:pt x="35210" y="32778"/>
                  </a:cubicBezTo>
                  <a:cubicBezTo>
                    <a:pt x="35945" y="32444"/>
                    <a:pt x="36696" y="32110"/>
                    <a:pt x="37457" y="31776"/>
                  </a:cubicBezTo>
                  <a:close/>
                  <a:moveTo>
                    <a:pt x="35296" y="33232"/>
                  </a:moveTo>
                  <a:cubicBezTo>
                    <a:pt x="35987" y="32905"/>
                    <a:pt x="36692" y="32583"/>
                    <a:pt x="37416" y="32256"/>
                  </a:cubicBezTo>
                  <a:cubicBezTo>
                    <a:pt x="37424" y="32159"/>
                    <a:pt x="37431" y="32057"/>
                    <a:pt x="37442" y="31960"/>
                  </a:cubicBezTo>
                  <a:cubicBezTo>
                    <a:pt x="36692" y="32286"/>
                    <a:pt x="35960" y="32613"/>
                    <a:pt x="35240" y="32943"/>
                  </a:cubicBezTo>
                  <a:cubicBezTo>
                    <a:pt x="35259" y="33040"/>
                    <a:pt x="35277" y="33134"/>
                    <a:pt x="35296" y="33232"/>
                  </a:cubicBezTo>
                  <a:close/>
                  <a:moveTo>
                    <a:pt x="34062" y="34871"/>
                  </a:moveTo>
                  <a:cubicBezTo>
                    <a:pt x="34467" y="34650"/>
                    <a:pt x="34883" y="34429"/>
                    <a:pt x="35311" y="34207"/>
                  </a:cubicBezTo>
                  <a:cubicBezTo>
                    <a:pt x="35289" y="34110"/>
                    <a:pt x="35270" y="34012"/>
                    <a:pt x="35247" y="33915"/>
                  </a:cubicBezTo>
                  <a:cubicBezTo>
                    <a:pt x="34808" y="34132"/>
                    <a:pt x="34377" y="34350"/>
                    <a:pt x="33957" y="34568"/>
                  </a:cubicBezTo>
                  <a:cubicBezTo>
                    <a:pt x="33991" y="34669"/>
                    <a:pt x="34028" y="34770"/>
                    <a:pt x="34062" y="34871"/>
                  </a:cubicBezTo>
                  <a:close/>
                  <a:moveTo>
                    <a:pt x="33165" y="36005"/>
                  </a:moveTo>
                  <a:cubicBezTo>
                    <a:pt x="33454" y="35824"/>
                    <a:pt x="33754" y="35641"/>
                    <a:pt x="34062" y="35461"/>
                  </a:cubicBezTo>
                  <a:cubicBezTo>
                    <a:pt x="34024" y="35344"/>
                    <a:pt x="33987" y="35228"/>
                    <a:pt x="33945" y="35112"/>
                  </a:cubicBezTo>
                  <a:cubicBezTo>
                    <a:pt x="33638" y="35284"/>
                    <a:pt x="33334" y="35453"/>
                    <a:pt x="33038" y="35622"/>
                  </a:cubicBezTo>
                  <a:cubicBezTo>
                    <a:pt x="33083" y="35749"/>
                    <a:pt x="33124" y="35881"/>
                    <a:pt x="33165" y="36005"/>
                  </a:cubicBezTo>
                  <a:close/>
                  <a:moveTo>
                    <a:pt x="26843" y="46139"/>
                  </a:moveTo>
                  <a:cubicBezTo>
                    <a:pt x="26614" y="45493"/>
                    <a:pt x="26490" y="44837"/>
                    <a:pt x="26490" y="44165"/>
                  </a:cubicBezTo>
                  <a:cubicBezTo>
                    <a:pt x="26490" y="43231"/>
                    <a:pt x="26730" y="42278"/>
                    <a:pt x="27252" y="41321"/>
                  </a:cubicBezTo>
                  <a:cubicBezTo>
                    <a:pt x="28167" y="39644"/>
                    <a:pt x="30186" y="37884"/>
                    <a:pt x="33000" y="36110"/>
                  </a:cubicBezTo>
                  <a:cubicBezTo>
                    <a:pt x="32959" y="35982"/>
                    <a:pt x="32914" y="35851"/>
                    <a:pt x="32869" y="35719"/>
                  </a:cubicBezTo>
                  <a:cubicBezTo>
                    <a:pt x="31593" y="36459"/>
                    <a:pt x="30445" y="37190"/>
                    <a:pt x="29447" y="37918"/>
                  </a:cubicBezTo>
                  <a:cubicBezTo>
                    <a:pt x="27541" y="39303"/>
                    <a:pt x="26190" y="40657"/>
                    <a:pt x="25556" y="41929"/>
                  </a:cubicBezTo>
                  <a:cubicBezTo>
                    <a:pt x="25162" y="42721"/>
                    <a:pt x="24978" y="43505"/>
                    <a:pt x="24978" y="44270"/>
                  </a:cubicBezTo>
                  <a:cubicBezTo>
                    <a:pt x="24978" y="45077"/>
                    <a:pt x="25185" y="45872"/>
                    <a:pt x="25563" y="46641"/>
                  </a:cubicBezTo>
                  <a:cubicBezTo>
                    <a:pt x="26002" y="46484"/>
                    <a:pt x="26430" y="46315"/>
                    <a:pt x="26843" y="46139"/>
                  </a:cubicBezTo>
                  <a:moveTo>
                    <a:pt x="25503" y="46867"/>
                  </a:moveTo>
                  <a:cubicBezTo>
                    <a:pt x="25102" y="47009"/>
                    <a:pt x="24689" y="47148"/>
                    <a:pt x="24269" y="47279"/>
                  </a:cubicBezTo>
                  <a:cubicBezTo>
                    <a:pt x="24404" y="47478"/>
                    <a:pt x="24550" y="47677"/>
                    <a:pt x="24712" y="47872"/>
                  </a:cubicBezTo>
                  <a:cubicBezTo>
                    <a:pt x="25117" y="47771"/>
                    <a:pt x="25515" y="47658"/>
                    <a:pt x="25905" y="47542"/>
                  </a:cubicBezTo>
                  <a:cubicBezTo>
                    <a:pt x="25759" y="47321"/>
                    <a:pt x="25624" y="47095"/>
                    <a:pt x="25503" y="46867"/>
                  </a:cubicBezTo>
                  <a:moveTo>
                    <a:pt x="26910" y="46315"/>
                  </a:moveTo>
                  <a:cubicBezTo>
                    <a:pt x="26501" y="46491"/>
                    <a:pt x="26081" y="46656"/>
                    <a:pt x="25650" y="46814"/>
                  </a:cubicBezTo>
                  <a:cubicBezTo>
                    <a:pt x="25770" y="47043"/>
                    <a:pt x="25909" y="47272"/>
                    <a:pt x="26062" y="47497"/>
                  </a:cubicBezTo>
                  <a:cubicBezTo>
                    <a:pt x="26475" y="47373"/>
                    <a:pt x="26880" y="47242"/>
                    <a:pt x="27274" y="47103"/>
                  </a:cubicBezTo>
                  <a:cubicBezTo>
                    <a:pt x="27136" y="46844"/>
                    <a:pt x="27016" y="46581"/>
                    <a:pt x="26910" y="46315"/>
                  </a:cubicBezTo>
                  <a:close/>
                  <a:moveTo>
                    <a:pt x="28655" y="46574"/>
                  </a:moveTo>
                  <a:cubicBezTo>
                    <a:pt x="28528" y="46270"/>
                    <a:pt x="28426" y="45959"/>
                    <a:pt x="28344" y="45651"/>
                  </a:cubicBezTo>
                  <a:cubicBezTo>
                    <a:pt x="27931" y="45861"/>
                    <a:pt x="27500" y="46064"/>
                    <a:pt x="27049" y="46259"/>
                  </a:cubicBezTo>
                  <a:cubicBezTo>
                    <a:pt x="27154" y="46525"/>
                    <a:pt x="27278" y="46788"/>
                    <a:pt x="27421" y="47050"/>
                  </a:cubicBezTo>
                  <a:cubicBezTo>
                    <a:pt x="27845" y="46844"/>
                    <a:pt x="28254" y="46739"/>
                    <a:pt x="28655" y="46574"/>
                  </a:cubicBezTo>
                  <a:close/>
                  <a:moveTo>
                    <a:pt x="28726" y="46747"/>
                  </a:moveTo>
                  <a:cubicBezTo>
                    <a:pt x="28332" y="46912"/>
                    <a:pt x="27927" y="47069"/>
                    <a:pt x="27511" y="47216"/>
                  </a:cubicBezTo>
                  <a:cubicBezTo>
                    <a:pt x="27650" y="47459"/>
                    <a:pt x="27803" y="47696"/>
                    <a:pt x="27969" y="47932"/>
                  </a:cubicBezTo>
                  <a:cubicBezTo>
                    <a:pt x="28370" y="47816"/>
                    <a:pt x="28760" y="47692"/>
                    <a:pt x="29139" y="47561"/>
                  </a:cubicBezTo>
                  <a:cubicBezTo>
                    <a:pt x="28985" y="47294"/>
                    <a:pt x="28846" y="47020"/>
                    <a:pt x="28726" y="46747"/>
                  </a:cubicBezTo>
                  <a:close/>
                  <a:moveTo>
                    <a:pt x="30471" y="47058"/>
                  </a:moveTo>
                  <a:cubicBezTo>
                    <a:pt x="30329" y="46743"/>
                    <a:pt x="30205" y="46428"/>
                    <a:pt x="30103" y="46105"/>
                  </a:cubicBezTo>
                  <a:cubicBezTo>
                    <a:pt x="29709" y="46311"/>
                    <a:pt x="29293" y="46503"/>
                    <a:pt x="28865" y="46686"/>
                  </a:cubicBezTo>
                  <a:cubicBezTo>
                    <a:pt x="28985" y="46964"/>
                    <a:pt x="29128" y="47238"/>
                    <a:pt x="29285" y="47512"/>
                  </a:cubicBezTo>
                  <a:cubicBezTo>
                    <a:pt x="29691" y="47369"/>
                    <a:pt x="30088" y="47219"/>
                    <a:pt x="30471" y="47058"/>
                  </a:cubicBezTo>
                  <a:moveTo>
                    <a:pt x="31008" y="48075"/>
                  </a:moveTo>
                  <a:cubicBezTo>
                    <a:pt x="30839" y="47793"/>
                    <a:pt x="30685" y="47512"/>
                    <a:pt x="30550" y="47227"/>
                  </a:cubicBezTo>
                  <a:cubicBezTo>
                    <a:pt x="30171" y="47384"/>
                    <a:pt x="29781" y="47534"/>
                    <a:pt x="29379" y="47673"/>
                  </a:cubicBezTo>
                  <a:cubicBezTo>
                    <a:pt x="29533" y="47925"/>
                    <a:pt x="29698" y="48176"/>
                    <a:pt x="29882" y="48424"/>
                  </a:cubicBezTo>
                  <a:cubicBezTo>
                    <a:pt x="30265" y="48315"/>
                    <a:pt x="30640" y="48199"/>
                    <a:pt x="31008" y="48075"/>
                  </a:cubicBezTo>
                  <a:moveTo>
                    <a:pt x="31105" y="48232"/>
                  </a:moveTo>
                  <a:cubicBezTo>
                    <a:pt x="30745" y="48356"/>
                    <a:pt x="30374" y="48469"/>
                    <a:pt x="29995" y="48577"/>
                  </a:cubicBezTo>
                  <a:cubicBezTo>
                    <a:pt x="30085" y="48698"/>
                    <a:pt x="30178" y="48814"/>
                    <a:pt x="30276" y="48930"/>
                  </a:cubicBezTo>
                  <a:cubicBezTo>
                    <a:pt x="30370" y="49046"/>
                    <a:pt x="30464" y="49159"/>
                    <a:pt x="30561" y="49272"/>
                  </a:cubicBezTo>
                  <a:cubicBezTo>
                    <a:pt x="30929" y="49189"/>
                    <a:pt x="31285" y="49099"/>
                    <a:pt x="31638" y="49005"/>
                  </a:cubicBezTo>
                  <a:cubicBezTo>
                    <a:pt x="31447" y="48750"/>
                    <a:pt x="31270" y="48495"/>
                    <a:pt x="31105" y="48232"/>
                  </a:cubicBezTo>
                  <a:moveTo>
                    <a:pt x="32872" y="48641"/>
                  </a:moveTo>
                  <a:cubicBezTo>
                    <a:pt x="32689" y="48352"/>
                    <a:pt x="32523" y="48056"/>
                    <a:pt x="32370" y="47763"/>
                  </a:cubicBezTo>
                  <a:cubicBezTo>
                    <a:pt x="32009" y="47910"/>
                    <a:pt x="31634" y="48052"/>
                    <a:pt x="31248" y="48184"/>
                  </a:cubicBezTo>
                  <a:cubicBezTo>
                    <a:pt x="31417" y="48446"/>
                    <a:pt x="31597" y="48709"/>
                    <a:pt x="31788" y="48964"/>
                  </a:cubicBezTo>
                  <a:cubicBezTo>
                    <a:pt x="32160" y="48863"/>
                    <a:pt x="32520" y="48758"/>
                    <a:pt x="32872" y="48641"/>
                  </a:cubicBezTo>
                  <a:moveTo>
                    <a:pt x="33240" y="49193"/>
                  </a:moveTo>
                  <a:cubicBezTo>
                    <a:pt x="33150" y="49062"/>
                    <a:pt x="33060" y="48930"/>
                    <a:pt x="32974" y="48799"/>
                  </a:cubicBezTo>
                  <a:cubicBezTo>
                    <a:pt x="32629" y="48911"/>
                    <a:pt x="32272" y="49020"/>
                    <a:pt x="31908" y="49122"/>
                  </a:cubicBezTo>
                  <a:cubicBezTo>
                    <a:pt x="32092" y="49358"/>
                    <a:pt x="32287" y="49594"/>
                    <a:pt x="32493" y="49827"/>
                  </a:cubicBezTo>
                  <a:cubicBezTo>
                    <a:pt x="32846" y="49752"/>
                    <a:pt x="33191" y="49673"/>
                    <a:pt x="33529" y="49587"/>
                  </a:cubicBezTo>
                  <a:cubicBezTo>
                    <a:pt x="33431" y="49455"/>
                    <a:pt x="33334" y="49324"/>
                    <a:pt x="33240" y="49193"/>
                  </a:cubicBezTo>
                  <a:moveTo>
                    <a:pt x="34726" y="49245"/>
                  </a:moveTo>
                  <a:cubicBezTo>
                    <a:pt x="34535" y="48949"/>
                    <a:pt x="34354" y="48653"/>
                    <a:pt x="34193" y="48352"/>
                  </a:cubicBezTo>
                  <a:cubicBezTo>
                    <a:pt x="33848" y="48491"/>
                    <a:pt x="33488" y="48626"/>
                    <a:pt x="33116" y="48750"/>
                  </a:cubicBezTo>
                  <a:cubicBezTo>
                    <a:pt x="33195" y="48870"/>
                    <a:pt x="33274" y="48990"/>
                    <a:pt x="33360" y="49110"/>
                  </a:cubicBezTo>
                  <a:cubicBezTo>
                    <a:pt x="33461" y="49257"/>
                    <a:pt x="33570" y="49403"/>
                    <a:pt x="33679" y="49546"/>
                  </a:cubicBezTo>
                  <a:cubicBezTo>
                    <a:pt x="34039" y="49452"/>
                    <a:pt x="34384" y="49354"/>
                    <a:pt x="34726" y="49245"/>
                  </a:cubicBezTo>
                  <a:close/>
                  <a:moveTo>
                    <a:pt x="34827" y="49399"/>
                  </a:moveTo>
                  <a:cubicBezTo>
                    <a:pt x="34493" y="49508"/>
                    <a:pt x="34148" y="49606"/>
                    <a:pt x="33799" y="49699"/>
                  </a:cubicBezTo>
                  <a:cubicBezTo>
                    <a:pt x="33987" y="49939"/>
                    <a:pt x="34186" y="50176"/>
                    <a:pt x="34396" y="50412"/>
                  </a:cubicBezTo>
                  <a:cubicBezTo>
                    <a:pt x="34733" y="50345"/>
                    <a:pt x="35067" y="50273"/>
                    <a:pt x="35394" y="50195"/>
                  </a:cubicBezTo>
                  <a:cubicBezTo>
                    <a:pt x="35191" y="49932"/>
                    <a:pt x="35004" y="49666"/>
                    <a:pt x="34827" y="49399"/>
                  </a:cubicBezTo>
                  <a:moveTo>
                    <a:pt x="36553" y="49879"/>
                  </a:moveTo>
                  <a:cubicBezTo>
                    <a:pt x="36354" y="49583"/>
                    <a:pt x="36174" y="49283"/>
                    <a:pt x="36005" y="48979"/>
                  </a:cubicBezTo>
                  <a:cubicBezTo>
                    <a:pt x="35671" y="49114"/>
                    <a:pt x="35322" y="49238"/>
                    <a:pt x="34966" y="49354"/>
                  </a:cubicBezTo>
                  <a:cubicBezTo>
                    <a:pt x="35146" y="49624"/>
                    <a:pt x="35341" y="49891"/>
                    <a:pt x="35544" y="50157"/>
                  </a:cubicBezTo>
                  <a:cubicBezTo>
                    <a:pt x="35889" y="50071"/>
                    <a:pt x="36227" y="49977"/>
                    <a:pt x="36553" y="49879"/>
                  </a:cubicBezTo>
                  <a:close/>
                  <a:moveTo>
                    <a:pt x="36654" y="50030"/>
                  </a:moveTo>
                  <a:cubicBezTo>
                    <a:pt x="36332" y="50131"/>
                    <a:pt x="36002" y="50221"/>
                    <a:pt x="35664" y="50307"/>
                  </a:cubicBezTo>
                  <a:cubicBezTo>
                    <a:pt x="35855" y="50551"/>
                    <a:pt x="36058" y="50791"/>
                    <a:pt x="36268" y="51028"/>
                  </a:cubicBezTo>
                  <a:cubicBezTo>
                    <a:pt x="36598" y="50968"/>
                    <a:pt x="36917" y="50904"/>
                    <a:pt x="37232" y="50832"/>
                  </a:cubicBezTo>
                  <a:cubicBezTo>
                    <a:pt x="37030" y="50570"/>
                    <a:pt x="36835" y="50300"/>
                    <a:pt x="36654" y="50030"/>
                  </a:cubicBezTo>
                  <a:moveTo>
                    <a:pt x="38358" y="50547"/>
                  </a:moveTo>
                  <a:cubicBezTo>
                    <a:pt x="38159" y="50247"/>
                    <a:pt x="37971" y="49943"/>
                    <a:pt x="37795" y="49636"/>
                  </a:cubicBezTo>
                  <a:cubicBezTo>
                    <a:pt x="37472" y="49763"/>
                    <a:pt x="37138" y="49879"/>
                    <a:pt x="36793" y="49988"/>
                  </a:cubicBezTo>
                  <a:cubicBezTo>
                    <a:pt x="36977" y="50262"/>
                    <a:pt x="37176" y="50532"/>
                    <a:pt x="37382" y="50799"/>
                  </a:cubicBezTo>
                  <a:cubicBezTo>
                    <a:pt x="37716" y="50724"/>
                    <a:pt x="38043" y="50637"/>
                    <a:pt x="38358" y="50547"/>
                  </a:cubicBezTo>
                  <a:moveTo>
                    <a:pt x="38459" y="50697"/>
                  </a:moveTo>
                  <a:cubicBezTo>
                    <a:pt x="38148" y="50787"/>
                    <a:pt x="37829" y="50870"/>
                    <a:pt x="37502" y="50949"/>
                  </a:cubicBezTo>
                  <a:cubicBezTo>
                    <a:pt x="37698" y="51196"/>
                    <a:pt x="37900" y="51440"/>
                    <a:pt x="38114" y="51684"/>
                  </a:cubicBezTo>
                  <a:cubicBezTo>
                    <a:pt x="38433" y="51632"/>
                    <a:pt x="38748" y="51575"/>
                    <a:pt x="39052" y="51512"/>
                  </a:cubicBezTo>
                  <a:cubicBezTo>
                    <a:pt x="38846" y="51241"/>
                    <a:pt x="38647" y="50971"/>
                    <a:pt x="38459" y="50697"/>
                  </a:cubicBezTo>
                  <a:moveTo>
                    <a:pt x="40148" y="51253"/>
                  </a:moveTo>
                  <a:cubicBezTo>
                    <a:pt x="39945" y="50949"/>
                    <a:pt x="39750" y="50641"/>
                    <a:pt x="39570" y="50330"/>
                  </a:cubicBezTo>
                  <a:cubicBezTo>
                    <a:pt x="39258" y="50446"/>
                    <a:pt x="38936" y="50555"/>
                    <a:pt x="38598" y="50656"/>
                  </a:cubicBezTo>
                  <a:cubicBezTo>
                    <a:pt x="38789" y="50934"/>
                    <a:pt x="38992" y="51208"/>
                    <a:pt x="39202" y="51482"/>
                  </a:cubicBezTo>
                  <a:cubicBezTo>
                    <a:pt x="39525" y="51410"/>
                    <a:pt x="39844" y="51335"/>
                    <a:pt x="40148" y="51253"/>
                  </a:cubicBezTo>
                  <a:moveTo>
                    <a:pt x="40249" y="51403"/>
                  </a:moveTo>
                  <a:cubicBezTo>
                    <a:pt x="39949" y="51485"/>
                    <a:pt x="39637" y="51560"/>
                    <a:pt x="39318" y="51628"/>
                  </a:cubicBezTo>
                  <a:cubicBezTo>
                    <a:pt x="39517" y="51879"/>
                    <a:pt x="39724" y="52131"/>
                    <a:pt x="39941" y="52375"/>
                  </a:cubicBezTo>
                  <a:cubicBezTo>
                    <a:pt x="40249" y="52333"/>
                    <a:pt x="40553" y="52284"/>
                    <a:pt x="40853" y="52228"/>
                  </a:cubicBezTo>
                  <a:cubicBezTo>
                    <a:pt x="40643" y="51954"/>
                    <a:pt x="40440" y="51680"/>
                    <a:pt x="40249" y="51403"/>
                  </a:cubicBezTo>
                  <a:close/>
                  <a:moveTo>
                    <a:pt x="41329" y="51065"/>
                  </a:moveTo>
                  <a:cubicBezTo>
                    <a:pt x="41206" y="51110"/>
                    <a:pt x="41078" y="51151"/>
                    <a:pt x="40951" y="51193"/>
                  </a:cubicBezTo>
                  <a:cubicBezTo>
                    <a:pt x="40767" y="51253"/>
                    <a:pt x="40579" y="51309"/>
                    <a:pt x="40388" y="51365"/>
                  </a:cubicBezTo>
                  <a:cubicBezTo>
                    <a:pt x="40583" y="51643"/>
                    <a:pt x="40785" y="51924"/>
                    <a:pt x="40999" y="52198"/>
                  </a:cubicBezTo>
                  <a:cubicBezTo>
                    <a:pt x="41314" y="52138"/>
                    <a:pt x="41622" y="52071"/>
                    <a:pt x="41922" y="51999"/>
                  </a:cubicBezTo>
                  <a:cubicBezTo>
                    <a:pt x="41712" y="51692"/>
                    <a:pt x="41517" y="51380"/>
                    <a:pt x="41329" y="51065"/>
                  </a:cubicBezTo>
                  <a:close/>
                  <a:moveTo>
                    <a:pt x="42995" y="51699"/>
                  </a:moveTo>
                  <a:cubicBezTo>
                    <a:pt x="42789" y="51346"/>
                    <a:pt x="42594" y="50994"/>
                    <a:pt x="42418" y="50641"/>
                  </a:cubicBezTo>
                  <a:cubicBezTo>
                    <a:pt x="42114" y="50772"/>
                    <a:pt x="41795" y="50900"/>
                    <a:pt x="41457" y="51020"/>
                  </a:cubicBezTo>
                  <a:cubicBezTo>
                    <a:pt x="41645" y="51339"/>
                    <a:pt x="41847" y="51650"/>
                    <a:pt x="42057" y="51962"/>
                  </a:cubicBezTo>
                  <a:cubicBezTo>
                    <a:pt x="42384" y="51879"/>
                    <a:pt x="42695" y="51793"/>
                    <a:pt x="42995" y="51699"/>
                  </a:cubicBezTo>
                  <a:close/>
                  <a:moveTo>
                    <a:pt x="43082" y="51845"/>
                  </a:moveTo>
                  <a:cubicBezTo>
                    <a:pt x="42785" y="51939"/>
                    <a:pt x="42478" y="52026"/>
                    <a:pt x="42159" y="52108"/>
                  </a:cubicBezTo>
                  <a:cubicBezTo>
                    <a:pt x="42358" y="52393"/>
                    <a:pt x="42564" y="52675"/>
                    <a:pt x="42778" y="52956"/>
                  </a:cubicBezTo>
                  <a:cubicBezTo>
                    <a:pt x="42894" y="52934"/>
                    <a:pt x="43014" y="52915"/>
                    <a:pt x="43127" y="52892"/>
                  </a:cubicBezTo>
                  <a:cubicBezTo>
                    <a:pt x="43314" y="52855"/>
                    <a:pt x="43498" y="52817"/>
                    <a:pt x="43678" y="52780"/>
                  </a:cubicBezTo>
                  <a:cubicBezTo>
                    <a:pt x="43468" y="52472"/>
                    <a:pt x="43269" y="52161"/>
                    <a:pt x="43082" y="51845"/>
                  </a:cubicBezTo>
                  <a:close/>
                  <a:moveTo>
                    <a:pt x="44733" y="52517"/>
                  </a:moveTo>
                  <a:cubicBezTo>
                    <a:pt x="44526" y="52168"/>
                    <a:pt x="44327" y="51819"/>
                    <a:pt x="44147" y="51463"/>
                  </a:cubicBezTo>
                  <a:cubicBezTo>
                    <a:pt x="43847" y="51583"/>
                    <a:pt x="43536" y="51699"/>
                    <a:pt x="43209" y="51804"/>
                  </a:cubicBezTo>
                  <a:cubicBezTo>
                    <a:pt x="43401" y="52123"/>
                    <a:pt x="43603" y="52438"/>
                    <a:pt x="43817" y="52750"/>
                  </a:cubicBezTo>
                  <a:cubicBezTo>
                    <a:pt x="44132" y="52678"/>
                    <a:pt x="44440" y="52600"/>
                    <a:pt x="44733" y="52517"/>
                  </a:cubicBezTo>
                  <a:moveTo>
                    <a:pt x="44823" y="52667"/>
                  </a:moveTo>
                  <a:cubicBezTo>
                    <a:pt x="44530" y="52746"/>
                    <a:pt x="44230" y="52825"/>
                    <a:pt x="43918" y="52896"/>
                  </a:cubicBezTo>
                  <a:cubicBezTo>
                    <a:pt x="44113" y="53181"/>
                    <a:pt x="44324" y="53463"/>
                    <a:pt x="44537" y="53740"/>
                  </a:cubicBezTo>
                  <a:cubicBezTo>
                    <a:pt x="44841" y="53699"/>
                    <a:pt x="45138" y="53650"/>
                    <a:pt x="45423" y="53598"/>
                  </a:cubicBezTo>
                  <a:cubicBezTo>
                    <a:pt x="45213" y="53290"/>
                    <a:pt x="45014" y="52979"/>
                    <a:pt x="44823" y="52667"/>
                  </a:cubicBezTo>
                  <a:close/>
                  <a:moveTo>
                    <a:pt x="46462" y="53376"/>
                  </a:moveTo>
                  <a:cubicBezTo>
                    <a:pt x="46252" y="53031"/>
                    <a:pt x="46057" y="52682"/>
                    <a:pt x="45869" y="52329"/>
                  </a:cubicBezTo>
                  <a:cubicBezTo>
                    <a:pt x="45573" y="52438"/>
                    <a:pt x="45265" y="52536"/>
                    <a:pt x="44950" y="52630"/>
                  </a:cubicBezTo>
                  <a:cubicBezTo>
                    <a:pt x="45142" y="52945"/>
                    <a:pt x="45348" y="53260"/>
                    <a:pt x="45562" y="53571"/>
                  </a:cubicBezTo>
                  <a:cubicBezTo>
                    <a:pt x="45869" y="53511"/>
                    <a:pt x="46170" y="53448"/>
                    <a:pt x="46462" y="53376"/>
                  </a:cubicBezTo>
                  <a:moveTo>
                    <a:pt x="46552" y="53523"/>
                  </a:moveTo>
                  <a:cubicBezTo>
                    <a:pt x="46263" y="53594"/>
                    <a:pt x="45967" y="53658"/>
                    <a:pt x="45663" y="53718"/>
                  </a:cubicBezTo>
                  <a:cubicBezTo>
                    <a:pt x="45858" y="54003"/>
                    <a:pt x="46068" y="54284"/>
                    <a:pt x="46282" y="54562"/>
                  </a:cubicBezTo>
                  <a:cubicBezTo>
                    <a:pt x="46579" y="54528"/>
                    <a:pt x="46871" y="54491"/>
                    <a:pt x="47153" y="54446"/>
                  </a:cubicBezTo>
                  <a:cubicBezTo>
                    <a:pt x="46942" y="54142"/>
                    <a:pt x="46744" y="53834"/>
                    <a:pt x="46552" y="53523"/>
                  </a:cubicBezTo>
                  <a:close/>
                  <a:moveTo>
                    <a:pt x="48181" y="54266"/>
                  </a:moveTo>
                  <a:cubicBezTo>
                    <a:pt x="47971" y="53924"/>
                    <a:pt x="47772" y="53579"/>
                    <a:pt x="47584" y="53234"/>
                  </a:cubicBezTo>
                  <a:cubicBezTo>
                    <a:pt x="47291" y="53324"/>
                    <a:pt x="46991" y="53410"/>
                    <a:pt x="46680" y="53489"/>
                  </a:cubicBezTo>
                  <a:cubicBezTo>
                    <a:pt x="46871" y="53804"/>
                    <a:pt x="47078" y="54115"/>
                    <a:pt x="47291" y="54427"/>
                  </a:cubicBezTo>
                  <a:cubicBezTo>
                    <a:pt x="47595" y="54378"/>
                    <a:pt x="47892" y="54326"/>
                    <a:pt x="48181" y="54266"/>
                  </a:cubicBezTo>
                  <a:moveTo>
                    <a:pt x="48271" y="54408"/>
                  </a:moveTo>
                  <a:cubicBezTo>
                    <a:pt x="47986" y="54468"/>
                    <a:pt x="47693" y="54524"/>
                    <a:pt x="47393" y="54573"/>
                  </a:cubicBezTo>
                  <a:cubicBezTo>
                    <a:pt x="47592" y="54855"/>
                    <a:pt x="47798" y="55132"/>
                    <a:pt x="48012" y="55410"/>
                  </a:cubicBezTo>
                  <a:cubicBezTo>
                    <a:pt x="48301" y="55387"/>
                    <a:pt x="48590" y="55357"/>
                    <a:pt x="48871" y="55324"/>
                  </a:cubicBezTo>
                  <a:cubicBezTo>
                    <a:pt x="48661" y="55023"/>
                    <a:pt x="48462" y="54716"/>
                    <a:pt x="48271" y="54408"/>
                  </a:cubicBezTo>
                  <a:moveTo>
                    <a:pt x="49884" y="55177"/>
                  </a:moveTo>
                  <a:cubicBezTo>
                    <a:pt x="49678" y="54843"/>
                    <a:pt x="49479" y="54506"/>
                    <a:pt x="49291" y="54164"/>
                  </a:cubicBezTo>
                  <a:cubicBezTo>
                    <a:pt x="49002" y="54243"/>
                    <a:pt x="48702" y="54318"/>
                    <a:pt x="48398" y="54382"/>
                  </a:cubicBezTo>
                  <a:cubicBezTo>
                    <a:pt x="48593" y="54693"/>
                    <a:pt x="48796" y="55001"/>
                    <a:pt x="49006" y="55309"/>
                  </a:cubicBezTo>
                  <a:cubicBezTo>
                    <a:pt x="49306" y="55271"/>
                    <a:pt x="49599" y="55226"/>
                    <a:pt x="49884" y="55177"/>
                  </a:cubicBezTo>
                  <a:moveTo>
                    <a:pt x="49974" y="55324"/>
                  </a:moveTo>
                  <a:cubicBezTo>
                    <a:pt x="49693" y="55372"/>
                    <a:pt x="49404" y="55414"/>
                    <a:pt x="49111" y="55455"/>
                  </a:cubicBezTo>
                  <a:cubicBezTo>
                    <a:pt x="49306" y="55733"/>
                    <a:pt x="49513" y="56010"/>
                    <a:pt x="49723" y="56284"/>
                  </a:cubicBezTo>
                  <a:cubicBezTo>
                    <a:pt x="50012" y="56269"/>
                    <a:pt x="50293" y="56250"/>
                    <a:pt x="50574" y="56224"/>
                  </a:cubicBezTo>
                  <a:cubicBezTo>
                    <a:pt x="50364" y="55928"/>
                    <a:pt x="50165" y="55627"/>
                    <a:pt x="49974" y="55324"/>
                  </a:cubicBezTo>
                  <a:moveTo>
                    <a:pt x="51580" y="56115"/>
                  </a:moveTo>
                  <a:cubicBezTo>
                    <a:pt x="51374" y="55785"/>
                    <a:pt x="51175" y="55455"/>
                    <a:pt x="50987" y="55121"/>
                  </a:cubicBezTo>
                  <a:cubicBezTo>
                    <a:pt x="50698" y="55189"/>
                    <a:pt x="50406" y="55249"/>
                    <a:pt x="50102" y="55301"/>
                  </a:cubicBezTo>
                  <a:cubicBezTo>
                    <a:pt x="50297" y="55605"/>
                    <a:pt x="50499" y="55913"/>
                    <a:pt x="50710" y="56213"/>
                  </a:cubicBezTo>
                  <a:cubicBezTo>
                    <a:pt x="51006" y="56187"/>
                    <a:pt x="51295" y="56153"/>
                    <a:pt x="51580" y="56115"/>
                  </a:cubicBezTo>
                  <a:close/>
                  <a:moveTo>
                    <a:pt x="51670" y="56258"/>
                  </a:moveTo>
                  <a:cubicBezTo>
                    <a:pt x="51389" y="56295"/>
                    <a:pt x="51103" y="56329"/>
                    <a:pt x="50815" y="56359"/>
                  </a:cubicBezTo>
                  <a:cubicBezTo>
                    <a:pt x="51010" y="56633"/>
                    <a:pt x="51209" y="56907"/>
                    <a:pt x="51419" y="57177"/>
                  </a:cubicBezTo>
                  <a:cubicBezTo>
                    <a:pt x="51704" y="57170"/>
                    <a:pt x="51981" y="57158"/>
                    <a:pt x="52259" y="57143"/>
                  </a:cubicBezTo>
                  <a:cubicBezTo>
                    <a:pt x="52056" y="56851"/>
                    <a:pt x="51858" y="56554"/>
                    <a:pt x="51670" y="56258"/>
                  </a:cubicBezTo>
                  <a:close/>
                  <a:moveTo>
                    <a:pt x="53257" y="57065"/>
                  </a:moveTo>
                  <a:cubicBezTo>
                    <a:pt x="53055" y="56742"/>
                    <a:pt x="52859" y="56419"/>
                    <a:pt x="52676" y="56096"/>
                  </a:cubicBezTo>
                  <a:cubicBezTo>
                    <a:pt x="52387" y="56149"/>
                    <a:pt x="52094" y="56198"/>
                    <a:pt x="51798" y="56239"/>
                  </a:cubicBezTo>
                  <a:cubicBezTo>
                    <a:pt x="51989" y="56539"/>
                    <a:pt x="52192" y="56836"/>
                    <a:pt x="52398" y="57132"/>
                  </a:cubicBezTo>
                  <a:cubicBezTo>
                    <a:pt x="52687" y="57113"/>
                    <a:pt x="52976" y="57091"/>
                    <a:pt x="53257" y="57065"/>
                  </a:cubicBezTo>
                  <a:moveTo>
                    <a:pt x="53351" y="57207"/>
                  </a:moveTo>
                  <a:cubicBezTo>
                    <a:pt x="53070" y="57237"/>
                    <a:pt x="52788" y="57260"/>
                    <a:pt x="52499" y="57278"/>
                  </a:cubicBezTo>
                  <a:cubicBezTo>
                    <a:pt x="52694" y="57549"/>
                    <a:pt x="52893" y="57819"/>
                    <a:pt x="53100" y="58085"/>
                  </a:cubicBezTo>
                  <a:lnTo>
                    <a:pt x="53126" y="58085"/>
                  </a:lnTo>
                  <a:cubicBezTo>
                    <a:pt x="53396" y="58085"/>
                    <a:pt x="53666" y="58081"/>
                    <a:pt x="53932" y="58074"/>
                  </a:cubicBezTo>
                  <a:cubicBezTo>
                    <a:pt x="53734" y="57785"/>
                    <a:pt x="53539" y="57496"/>
                    <a:pt x="53351" y="57207"/>
                  </a:cubicBezTo>
                  <a:close/>
                  <a:moveTo>
                    <a:pt x="54923" y="58025"/>
                  </a:moveTo>
                  <a:cubicBezTo>
                    <a:pt x="54724" y="57714"/>
                    <a:pt x="54529" y="57398"/>
                    <a:pt x="54345" y="57083"/>
                  </a:cubicBezTo>
                  <a:cubicBezTo>
                    <a:pt x="54060" y="57125"/>
                    <a:pt x="53771" y="57162"/>
                    <a:pt x="53479" y="57192"/>
                  </a:cubicBezTo>
                  <a:cubicBezTo>
                    <a:pt x="53670" y="57488"/>
                    <a:pt x="53865" y="57777"/>
                    <a:pt x="54071" y="58070"/>
                  </a:cubicBezTo>
                  <a:cubicBezTo>
                    <a:pt x="54356" y="58059"/>
                    <a:pt x="54642" y="58044"/>
                    <a:pt x="54923" y="58025"/>
                  </a:cubicBezTo>
                  <a:close/>
                  <a:moveTo>
                    <a:pt x="55017" y="58168"/>
                  </a:moveTo>
                  <a:cubicBezTo>
                    <a:pt x="54739" y="58186"/>
                    <a:pt x="54458" y="58205"/>
                    <a:pt x="54176" y="58216"/>
                  </a:cubicBezTo>
                  <a:cubicBezTo>
                    <a:pt x="54368" y="58483"/>
                    <a:pt x="54563" y="58745"/>
                    <a:pt x="54765" y="59008"/>
                  </a:cubicBezTo>
                  <a:cubicBezTo>
                    <a:pt x="55006" y="59016"/>
                    <a:pt x="55246" y="59019"/>
                    <a:pt x="55486" y="59019"/>
                  </a:cubicBezTo>
                  <a:cubicBezTo>
                    <a:pt x="55523" y="59019"/>
                    <a:pt x="55557" y="59019"/>
                    <a:pt x="55595" y="59019"/>
                  </a:cubicBezTo>
                  <a:cubicBezTo>
                    <a:pt x="55396" y="58734"/>
                    <a:pt x="55204" y="58453"/>
                    <a:pt x="55017" y="58168"/>
                  </a:cubicBezTo>
                  <a:moveTo>
                    <a:pt x="56578" y="58997"/>
                  </a:moveTo>
                  <a:cubicBezTo>
                    <a:pt x="56379" y="58693"/>
                    <a:pt x="56191" y="58385"/>
                    <a:pt x="56007" y="58078"/>
                  </a:cubicBezTo>
                  <a:cubicBezTo>
                    <a:pt x="55722" y="58108"/>
                    <a:pt x="55433" y="58134"/>
                    <a:pt x="55144" y="58156"/>
                  </a:cubicBezTo>
                  <a:cubicBezTo>
                    <a:pt x="55332" y="58445"/>
                    <a:pt x="55527" y="58734"/>
                    <a:pt x="55730" y="59016"/>
                  </a:cubicBezTo>
                  <a:cubicBezTo>
                    <a:pt x="56015" y="59016"/>
                    <a:pt x="56296" y="59008"/>
                    <a:pt x="56578" y="58997"/>
                  </a:cubicBezTo>
                  <a:close/>
                  <a:moveTo>
                    <a:pt x="56671" y="59139"/>
                  </a:moveTo>
                  <a:cubicBezTo>
                    <a:pt x="56394" y="59151"/>
                    <a:pt x="56116" y="59158"/>
                    <a:pt x="55835" y="59162"/>
                  </a:cubicBezTo>
                  <a:cubicBezTo>
                    <a:pt x="56026" y="59425"/>
                    <a:pt x="56221" y="59687"/>
                    <a:pt x="56420" y="59946"/>
                  </a:cubicBezTo>
                  <a:cubicBezTo>
                    <a:pt x="56698" y="59957"/>
                    <a:pt x="56972" y="59969"/>
                    <a:pt x="57242" y="59972"/>
                  </a:cubicBezTo>
                  <a:cubicBezTo>
                    <a:pt x="57047" y="59698"/>
                    <a:pt x="56855" y="59421"/>
                    <a:pt x="56671" y="59139"/>
                  </a:cubicBezTo>
                  <a:close/>
                  <a:moveTo>
                    <a:pt x="57835" y="59980"/>
                  </a:moveTo>
                  <a:cubicBezTo>
                    <a:pt x="57966" y="59980"/>
                    <a:pt x="58093" y="59980"/>
                    <a:pt x="58221" y="59976"/>
                  </a:cubicBezTo>
                  <a:cubicBezTo>
                    <a:pt x="58026" y="59680"/>
                    <a:pt x="57838" y="59379"/>
                    <a:pt x="57654" y="59079"/>
                  </a:cubicBezTo>
                  <a:cubicBezTo>
                    <a:pt x="57373" y="59102"/>
                    <a:pt x="57088" y="59121"/>
                    <a:pt x="56799" y="59132"/>
                  </a:cubicBezTo>
                  <a:cubicBezTo>
                    <a:pt x="56987" y="59417"/>
                    <a:pt x="57182" y="59698"/>
                    <a:pt x="57381" y="59976"/>
                  </a:cubicBezTo>
                  <a:cubicBezTo>
                    <a:pt x="57531" y="59980"/>
                    <a:pt x="57685" y="59980"/>
                    <a:pt x="57835" y="59980"/>
                  </a:cubicBezTo>
                  <a:moveTo>
                    <a:pt x="58315" y="60119"/>
                  </a:moveTo>
                  <a:cubicBezTo>
                    <a:pt x="58157" y="60122"/>
                    <a:pt x="57996" y="60122"/>
                    <a:pt x="57835" y="60122"/>
                  </a:cubicBezTo>
                  <a:cubicBezTo>
                    <a:pt x="57718" y="60122"/>
                    <a:pt x="57602" y="60122"/>
                    <a:pt x="57486" y="60122"/>
                  </a:cubicBezTo>
                  <a:cubicBezTo>
                    <a:pt x="57673" y="60381"/>
                    <a:pt x="57865" y="60636"/>
                    <a:pt x="58063" y="60892"/>
                  </a:cubicBezTo>
                  <a:cubicBezTo>
                    <a:pt x="58337" y="60910"/>
                    <a:pt x="58611" y="60925"/>
                    <a:pt x="58881" y="60940"/>
                  </a:cubicBezTo>
                  <a:cubicBezTo>
                    <a:pt x="58686" y="60666"/>
                    <a:pt x="58499" y="60396"/>
                    <a:pt x="58315" y="60119"/>
                  </a:cubicBezTo>
                  <a:moveTo>
                    <a:pt x="59857" y="60967"/>
                  </a:moveTo>
                  <a:cubicBezTo>
                    <a:pt x="59662" y="60674"/>
                    <a:pt x="59474" y="60381"/>
                    <a:pt x="59294" y="60085"/>
                  </a:cubicBezTo>
                  <a:cubicBezTo>
                    <a:pt x="59013" y="60100"/>
                    <a:pt x="58728" y="60111"/>
                    <a:pt x="58442" y="60119"/>
                  </a:cubicBezTo>
                  <a:cubicBezTo>
                    <a:pt x="58630" y="60396"/>
                    <a:pt x="58821" y="60670"/>
                    <a:pt x="59020" y="60944"/>
                  </a:cubicBezTo>
                  <a:cubicBezTo>
                    <a:pt x="59298" y="60955"/>
                    <a:pt x="59579" y="60963"/>
                    <a:pt x="59857" y="60967"/>
                  </a:cubicBezTo>
                  <a:close/>
                  <a:moveTo>
                    <a:pt x="59951" y="61109"/>
                  </a:moveTo>
                  <a:cubicBezTo>
                    <a:pt x="59677" y="61105"/>
                    <a:pt x="59403" y="61102"/>
                    <a:pt x="59125" y="61090"/>
                  </a:cubicBezTo>
                  <a:cubicBezTo>
                    <a:pt x="59309" y="61346"/>
                    <a:pt x="59504" y="61597"/>
                    <a:pt x="59699" y="61848"/>
                  </a:cubicBezTo>
                  <a:cubicBezTo>
                    <a:pt x="59969" y="61875"/>
                    <a:pt x="60243" y="61897"/>
                    <a:pt x="60514" y="61912"/>
                  </a:cubicBezTo>
                  <a:cubicBezTo>
                    <a:pt x="60318" y="61646"/>
                    <a:pt x="60135" y="61379"/>
                    <a:pt x="59951" y="61109"/>
                  </a:cubicBezTo>
                  <a:close/>
                  <a:moveTo>
                    <a:pt x="61482" y="61961"/>
                  </a:moveTo>
                  <a:cubicBezTo>
                    <a:pt x="61290" y="61676"/>
                    <a:pt x="61103" y="61391"/>
                    <a:pt x="60926" y="61102"/>
                  </a:cubicBezTo>
                  <a:cubicBezTo>
                    <a:pt x="60679" y="61105"/>
                    <a:pt x="60435" y="61109"/>
                    <a:pt x="60187" y="61109"/>
                  </a:cubicBezTo>
                  <a:cubicBezTo>
                    <a:pt x="60150" y="61109"/>
                    <a:pt x="60116" y="61109"/>
                    <a:pt x="60078" y="61109"/>
                  </a:cubicBezTo>
                  <a:cubicBezTo>
                    <a:pt x="60262" y="61383"/>
                    <a:pt x="60454" y="61653"/>
                    <a:pt x="60649" y="61923"/>
                  </a:cubicBezTo>
                  <a:cubicBezTo>
                    <a:pt x="60926" y="61938"/>
                    <a:pt x="61204" y="61953"/>
                    <a:pt x="61482" y="61961"/>
                  </a:cubicBezTo>
                  <a:close/>
                  <a:moveTo>
                    <a:pt x="61579" y="62103"/>
                  </a:moveTo>
                  <a:cubicBezTo>
                    <a:pt x="61305" y="62096"/>
                    <a:pt x="61031" y="62085"/>
                    <a:pt x="60754" y="62070"/>
                  </a:cubicBezTo>
                  <a:cubicBezTo>
                    <a:pt x="60941" y="62317"/>
                    <a:pt x="61129" y="62569"/>
                    <a:pt x="61324" y="62816"/>
                  </a:cubicBezTo>
                  <a:cubicBezTo>
                    <a:pt x="61594" y="62846"/>
                    <a:pt x="61864" y="62873"/>
                    <a:pt x="62134" y="62895"/>
                  </a:cubicBezTo>
                  <a:cubicBezTo>
                    <a:pt x="61943" y="62632"/>
                    <a:pt x="61759" y="62370"/>
                    <a:pt x="61579" y="62103"/>
                  </a:cubicBezTo>
                  <a:close/>
                  <a:moveTo>
                    <a:pt x="63099" y="62963"/>
                  </a:moveTo>
                  <a:cubicBezTo>
                    <a:pt x="62911" y="62685"/>
                    <a:pt x="62723" y="62404"/>
                    <a:pt x="62547" y="62118"/>
                  </a:cubicBezTo>
                  <a:cubicBezTo>
                    <a:pt x="62266" y="62118"/>
                    <a:pt x="61984" y="62115"/>
                    <a:pt x="61703" y="62107"/>
                  </a:cubicBezTo>
                  <a:cubicBezTo>
                    <a:pt x="61887" y="62374"/>
                    <a:pt x="62074" y="62644"/>
                    <a:pt x="62269" y="62906"/>
                  </a:cubicBezTo>
                  <a:cubicBezTo>
                    <a:pt x="62547" y="62929"/>
                    <a:pt x="62825" y="62948"/>
                    <a:pt x="63099" y="62963"/>
                  </a:cubicBezTo>
                  <a:close/>
                  <a:moveTo>
                    <a:pt x="63196" y="63105"/>
                  </a:moveTo>
                  <a:cubicBezTo>
                    <a:pt x="62922" y="63090"/>
                    <a:pt x="62652" y="63075"/>
                    <a:pt x="62378" y="63053"/>
                  </a:cubicBezTo>
                  <a:cubicBezTo>
                    <a:pt x="62562" y="63300"/>
                    <a:pt x="62750" y="63548"/>
                    <a:pt x="62945" y="63792"/>
                  </a:cubicBezTo>
                  <a:cubicBezTo>
                    <a:pt x="63211" y="63826"/>
                    <a:pt x="63481" y="63856"/>
                    <a:pt x="63752" y="63886"/>
                  </a:cubicBezTo>
                  <a:cubicBezTo>
                    <a:pt x="63560" y="63627"/>
                    <a:pt x="63376" y="63368"/>
                    <a:pt x="63196" y="63105"/>
                  </a:cubicBezTo>
                  <a:moveTo>
                    <a:pt x="64712" y="63972"/>
                  </a:moveTo>
                  <a:cubicBezTo>
                    <a:pt x="64524" y="63694"/>
                    <a:pt x="64341" y="63420"/>
                    <a:pt x="64161" y="63143"/>
                  </a:cubicBezTo>
                  <a:cubicBezTo>
                    <a:pt x="63883" y="63135"/>
                    <a:pt x="63601" y="63124"/>
                    <a:pt x="63324" y="63113"/>
                  </a:cubicBezTo>
                  <a:cubicBezTo>
                    <a:pt x="63504" y="63375"/>
                    <a:pt x="63691" y="63638"/>
                    <a:pt x="63883" y="63897"/>
                  </a:cubicBezTo>
                  <a:cubicBezTo>
                    <a:pt x="64161" y="63927"/>
                    <a:pt x="64434" y="63949"/>
                    <a:pt x="64712" y="63972"/>
                  </a:cubicBezTo>
                  <a:moveTo>
                    <a:pt x="64810" y="64111"/>
                  </a:moveTo>
                  <a:cubicBezTo>
                    <a:pt x="64536" y="64092"/>
                    <a:pt x="64266" y="64069"/>
                    <a:pt x="63992" y="64043"/>
                  </a:cubicBezTo>
                  <a:cubicBezTo>
                    <a:pt x="64176" y="64287"/>
                    <a:pt x="64363" y="64531"/>
                    <a:pt x="64554" y="64771"/>
                  </a:cubicBezTo>
                  <a:cubicBezTo>
                    <a:pt x="64825" y="64812"/>
                    <a:pt x="65091" y="64846"/>
                    <a:pt x="65361" y="64880"/>
                  </a:cubicBezTo>
                  <a:cubicBezTo>
                    <a:pt x="65174" y="64625"/>
                    <a:pt x="64990" y="64370"/>
                    <a:pt x="64810" y="64111"/>
                  </a:cubicBezTo>
                  <a:close/>
                  <a:moveTo>
                    <a:pt x="66318" y="64981"/>
                  </a:moveTo>
                  <a:cubicBezTo>
                    <a:pt x="66130" y="64711"/>
                    <a:pt x="65946" y="64441"/>
                    <a:pt x="65770" y="64167"/>
                  </a:cubicBezTo>
                  <a:cubicBezTo>
                    <a:pt x="65492" y="64156"/>
                    <a:pt x="65215" y="64141"/>
                    <a:pt x="64933" y="64122"/>
                  </a:cubicBezTo>
                  <a:cubicBezTo>
                    <a:pt x="65117" y="64381"/>
                    <a:pt x="65301" y="64640"/>
                    <a:pt x="65492" y="64895"/>
                  </a:cubicBezTo>
                  <a:cubicBezTo>
                    <a:pt x="65766" y="64929"/>
                    <a:pt x="66044" y="64955"/>
                    <a:pt x="66318" y="64981"/>
                  </a:cubicBezTo>
                  <a:close/>
                  <a:moveTo>
                    <a:pt x="66415" y="65124"/>
                  </a:moveTo>
                  <a:cubicBezTo>
                    <a:pt x="66145" y="65101"/>
                    <a:pt x="65875" y="65071"/>
                    <a:pt x="65601" y="65041"/>
                  </a:cubicBezTo>
                  <a:cubicBezTo>
                    <a:pt x="65785" y="65281"/>
                    <a:pt x="65973" y="65522"/>
                    <a:pt x="66164" y="65762"/>
                  </a:cubicBezTo>
                  <a:cubicBezTo>
                    <a:pt x="66430" y="65803"/>
                    <a:pt x="66697" y="65844"/>
                    <a:pt x="66967" y="65882"/>
                  </a:cubicBezTo>
                  <a:cubicBezTo>
                    <a:pt x="66779" y="65630"/>
                    <a:pt x="66596" y="65379"/>
                    <a:pt x="66415" y="65124"/>
                  </a:cubicBezTo>
                  <a:close/>
                  <a:moveTo>
                    <a:pt x="67920" y="65998"/>
                  </a:moveTo>
                  <a:cubicBezTo>
                    <a:pt x="67732" y="65735"/>
                    <a:pt x="67552" y="65465"/>
                    <a:pt x="67376" y="65199"/>
                  </a:cubicBezTo>
                  <a:cubicBezTo>
                    <a:pt x="67095" y="65180"/>
                    <a:pt x="66817" y="65105"/>
                    <a:pt x="66539" y="65135"/>
                  </a:cubicBezTo>
                  <a:cubicBezTo>
                    <a:pt x="66719" y="65390"/>
                    <a:pt x="66907" y="65645"/>
                    <a:pt x="67098" y="65897"/>
                  </a:cubicBezTo>
                  <a:cubicBezTo>
                    <a:pt x="67372" y="65934"/>
                    <a:pt x="67646" y="65968"/>
                    <a:pt x="67920" y="65998"/>
                  </a:cubicBezTo>
                  <a:moveTo>
                    <a:pt x="68018" y="66141"/>
                  </a:moveTo>
                  <a:cubicBezTo>
                    <a:pt x="67747" y="66111"/>
                    <a:pt x="67477" y="66081"/>
                    <a:pt x="67207" y="66043"/>
                  </a:cubicBezTo>
                  <a:cubicBezTo>
                    <a:pt x="67387" y="66283"/>
                    <a:pt x="67575" y="66520"/>
                    <a:pt x="67766" y="66756"/>
                  </a:cubicBezTo>
                  <a:cubicBezTo>
                    <a:pt x="68033" y="66801"/>
                    <a:pt x="68299" y="66846"/>
                    <a:pt x="68565" y="66887"/>
                  </a:cubicBezTo>
                  <a:cubicBezTo>
                    <a:pt x="68378" y="66640"/>
                    <a:pt x="68198" y="66392"/>
                    <a:pt x="68018" y="66141"/>
                  </a:cubicBezTo>
                  <a:moveTo>
                    <a:pt x="69515" y="67019"/>
                  </a:moveTo>
                  <a:cubicBezTo>
                    <a:pt x="69331" y="66760"/>
                    <a:pt x="69151" y="66497"/>
                    <a:pt x="68974" y="66231"/>
                  </a:cubicBezTo>
                  <a:cubicBezTo>
                    <a:pt x="68697" y="66208"/>
                    <a:pt x="68419" y="66182"/>
                    <a:pt x="68141" y="66152"/>
                  </a:cubicBezTo>
                  <a:cubicBezTo>
                    <a:pt x="68321" y="66407"/>
                    <a:pt x="68509" y="66658"/>
                    <a:pt x="68697" y="66906"/>
                  </a:cubicBezTo>
                  <a:cubicBezTo>
                    <a:pt x="68971" y="66947"/>
                    <a:pt x="69241" y="66985"/>
                    <a:pt x="69515" y="67019"/>
                  </a:cubicBezTo>
                  <a:moveTo>
                    <a:pt x="69616" y="67105"/>
                  </a:moveTo>
                  <a:cubicBezTo>
                    <a:pt x="69346" y="67127"/>
                    <a:pt x="69076" y="67090"/>
                    <a:pt x="68809" y="67052"/>
                  </a:cubicBezTo>
                  <a:cubicBezTo>
                    <a:pt x="68989" y="67289"/>
                    <a:pt x="69173" y="67521"/>
                    <a:pt x="69365" y="67754"/>
                  </a:cubicBezTo>
                  <a:cubicBezTo>
                    <a:pt x="69631" y="67806"/>
                    <a:pt x="69897" y="67852"/>
                    <a:pt x="70164" y="67897"/>
                  </a:cubicBezTo>
                  <a:cubicBezTo>
                    <a:pt x="69976" y="67653"/>
                    <a:pt x="69796" y="67409"/>
                    <a:pt x="69616" y="67105"/>
                  </a:cubicBezTo>
                  <a:close/>
                  <a:moveTo>
                    <a:pt x="71109" y="68043"/>
                  </a:moveTo>
                  <a:cubicBezTo>
                    <a:pt x="70925" y="67788"/>
                    <a:pt x="70745" y="67529"/>
                    <a:pt x="70569" y="67266"/>
                  </a:cubicBezTo>
                  <a:cubicBezTo>
                    <a:pt x="70291" y="67240"/>
                    <a:pt x="70014" y="67210"/>
                    <a:pt x="69740" y="67176"/>
                  </a:cubicBezTo>
                  <a:cubicBezTo>
                    <a:pt x="69920" y="67424"/>
                    <a:pt x="70104" y="67671"/>
                    <a:pt x="70291" y="67919"/>
                  </a:cubicBezTo>
                  <a:cubicBezTo>
                    <a:pt x="70565" y="67964"/>
                    <a:pt x="70835" y="68005"/>
                    <a:pt x="71109" y="68043"/>
                  </a:cubicBezTo>
                  <a:close/>
                  <a:moveTo>
                    <a:pt x="71211" y="68185"/>
                  </a:moveTo>
                  <a:cubicBezTo>
                    <a:pt x="70940" y="68148"/>
                    <a:pt x="70670" y="68107"/>
                    <a:pt x="70404" y="68062"/>
                  </a:cubicBezTo>
                  <a:cubicBezTo>
                    <a:pt x="70584" y="68298"/>
                    <a:pt x="70772" y="68527"/>
                    <a:pt x="70959" y="68759"/>
                  </a:cubicBezTo>
                  <a:cubicBezTo>
                    <a:pt x="71226" y="68812"/>
                    <a:pt x="71492" y="68865"/>
                    <a:pt x="71758" y="68913"/>
                  </a:cubicBezTo>
                  <a:cubicBezTo>
                    <a:pt x="71571" y="68669"/>
                    <a:pt x="71391" y="68429"/>
                    <a:pt x="71211" y="68185"/>
                  </a:cubicBezTo>
                  <a:close/>
                  <a:moveTo>
                    <a:pt x="72700" y="69071"/>
                  </a:moveTo>
                  <a:cubicBezTo>
                    <a:pt x="72516" y="68820"/>
                    <a:pt x="72336" y="68564"/>
                    <a:pt x="72160" y="68305"/>
                  </a:cubicBezTo>
                  <a:cubicBezTo>
                    <a:pt x="71882" y="68275"/>
                    <a:pt x="71608" y="68238"/>
                    <a:pt x="71331" y="68200"/>
                  </a:cubicBezTo>
                  <a:cubicBezTo>
                    <a:pt x="71511" y="68448"/>
                    <a:pt x="71695" y="68692"/>
                    <a:pt x="71886" y="68936"/>
                  </a:cubicBezTo>
                  <a:cubicBezTo>
                    <a:pt x="72156" y="68985"/>
                    <a:pt x="72430" y="69030"/>
                    <a:pt x="72700" y="69071"/>
                  </a:cubicBezTo>
                  <a:moveTo>
                    <a:pt x="72805" y="69213"/>
                  </a:moveTo>
                  <a:cubicBezTo>
                    <a:pt x="72535" y="69168"/>
                    <a:pt x="72265" y="69127"/>
                    <a:pt x="71995" y="69078"/>
                  </a:cubicBezTo>
                  <a:cubicBezTo>
                    <a:pt x="72179" y="69311"/>
                    <a:pt x="72362" y="69540"/>
                    <a:pt x="72550" y="69769"/>
                  </a:cubicBezTo>
                  <a:cubicBezTo>
                    <a:pt x="72816" y="69825"/>
                    <a:pt x="73083" y="69881"/>
                    <a:pt x="73349" y="69930"/>
                  </a:cubicBezTo>
                  <a:cubicBezTo>
                    <a:pt x="73162" y="69694"/>
                    <a:pt x="72981" y="69454"/>
                    <a:pt x="72805" y="69213"/>
                  </a:cubicBezTo>
                  <a:moveTo>
                    <a:pt x="74291" y="70103"/>
                  </a:moveTo>
                  <a:cubicBezTo>
                    <a:pt x="74107" y="69851"/>
                    <a:pt x="73923" y="69600"/>
                    <a:pt x="73747" y="69349"/>
                  </a:cubicBezTo>
                  <a:cubicBezTo>
                    <a:pt x="73473" y="69311"/>
                    <a:pt x="73195" y="69270"/>
                    <a:pt x="72921" y="69228"/>
                  </a:cubicBezTo>
                  <a:cubicBezTo>
                    <a:pt x="73102" y="69472"/>
                    <a:pt x="73285" y="69716"/>
                    <a:pt x="73473" y="69956"/>
                  </a:cubicBezTo>
                  <a:cubicBezTo>
                    <a:pt x="73747" y="70009"/>
                    <a:pt x="74017" y="70058"/>
                    <a:pt x="74291" y="70103"/>
                  </a:cubicBezTo>
                  <a:close/>
                  <a:moveTo>
                    <a:pt x="74392" y="70242"/>
                  </a:moveTo>
                  <a:cubicBezTo>
                    <a:pt x="74122" y="70197"/>
                    <a:pt x="73856" y="70148"/>
                    <a:pt x="73586" y="70099"/>
                  </a:cubicBezTo>
                  <a:cubicBezTo>
                    <a:pt x="73769" y="70328"/>
                    <a:pt x="73953" y="70557"/>
                    <a:pt x="74141" y="70782"/>
                  </a:cubicBezTo>
                  <a:cubicBezTo>
                    <a:pt x="74407" y="70842"/>
                    <a:pt x="74670" y="70898"/>
                    <a:pt x="74936" y="70954"/>
                  </a:cubicBezTo>
                  <a:cubicBezTo>
                    <a:pt x="74752" y="70718"/>
                    <a:pt x="74572" y="70482"/>
                    <a:pt x="74392" y="70242"/>
                  </a:cubicBezTo>
                  <a:close/>
                  <a:moveTo>
                    <a:pt x="75878" y="71138"/>
                  </a:moveTo>
                  <a:cubicBezTo>
                    <a:pt x="75690" y="70891"/>
                    <a:pt x="75510" y="70639"/>
                    <a:pt x="75334" y="70392"/>
                  </a:cubicBezTo>
                  <a:cubicBezTo>
                    <a:pt x="75060" y="70350"/>
                    <a:pt x="74782" y="70305"/>
                    <a:pt x="74509" y="70260"/>
                  </a:cubicBezTo>
                  <a:cubicBezTo>
                    <a:pt x="74689" y="70504"/>
                    <a:pt x="74873" y="70741"/>
                    <a:pt x="75064" y="70981"/>
                  </a:cubicBezTo>
                  <a:cubicBezTo>
                    <a:pt x="75334" y="71037"/>
                    <a:pt x="75604" y="71089"/>
                    <a:pt x="75878" y="71138"/>
                  </a:cubicBezTo>
                  <a:close/>
                  <a:moveTo>
                    <a:pt x="75979" y="71277"/>
                  </a:moveTo>
                  <a:cubicBezTo>
                    <a:pt x="75709" y="71228"/>
                    <a:pt x="75443" y="71176"/>
                    <a:pt x="75176" y="71123"/>
                  </a:cubicBezTo>
                  <a:cubicBezTo>
                    <a:pt x="75357" y="71348"/>
                    <a:pt x="75540" y="71573"/>
                    <a:pt x="75728" y="71799"/>
                  </a:cubicBezTo>
                  <a:cubicBezTo>
                    <a:pt x="75994" y="71862"/>
                    <a:pt x="76257" y="71922"/>
                    <a:pt x="76523" y="71982"/>
                  </a:cubicBezTo>
                  <a:cubicBezTo>
                    <a:pt x="76340" y="71746"/>
                    <a:pt x="76159" y="71513"/>
                    <a:pt x="75979" y="71277"/>
                  </a:cubicBezTo>
                  <a:close/>
                  <a:moveTo>
                    <a:pt x="77461" y="72174"/>
                  </a:moveTo>
                  <a:cubicBezTo>
                    <a:pt x="77278" y="71930"/>
                    <a:pt x="77097" y="71682"/>
                    <a:pt x="76921" y="71435"/>
                  </a:cubicBezTo>
                  <a:cubicBezTo>
                    <a:pt x="76643" y="71393"/>
                    <a:pt x="76370" y="71345"/>
                    <a:pt x="76096" y="71296"/>
                  </a:cubicBezTo>
                  <a:cubicBezTo>
                    <a:pt x="76276" y="71536"/>
                    <a:pt x="76460" y="71772"/>
                    <a:pt x="76647" y="72009"/>
                  </a:cubicBezTo>
                  <a:cubicBezTo>
                    <a:pt x="76917" y="72065"/>
                    <a:pt x="77191" y="72121"/>
                    <a:pt x="77461" y="72174"/>
                  </a:cubicBezTo>
                  <a:moveTo>
                    <a:pt x="77566" y="72313"/>
                  </a:moveTo>
                  <a:cubicBezTo>
                    <a:pt x="77296" y="72260"/>
                    <a:pt x="77030" y="72204"/>
                    <a:pt x="76760" y="72148"/>
                  </a:cubicBezTo>
                  <a:cubicBezTo>
                    <a:pt x="76944" y="72373"/>
                    <a:pt x="77127" y="72598"/>
                    <a:pt x="77315" y="72819"/>
                  </a:cubicBezTo>
                  <a:cubicBezTo>
                    <a:pt x="77581" y="72887"/>
                    <a:pt x="77844" y="72950"/>
                    <a:pt x="78111" y="73010"/>
                  </a:cubicBezTo>
                  <a:cubicBezTo>
                    <a:pt x="77927" y="72778"/>
                    <a:pt x="77743" y="72545"/>
                    <a:pt x="77566" y="72313"/>
                  </a:cubicBezTo>
                  <a:close/>
                  <a:moveTo>
                    <a:pt x="79045" y="73213"/>
                  </a:moveTo>
                  <a:cubicBezTo>
                    <a:pt x="78861" y="72973"/>
                    <a:pt x="78681" y="72729"/>
                    <a:pt x="78504" y="72481"/>
                  </a:cubicBezTo>
                  <a:cubicBezTo>
                    <a:pt x="78227" y="72436"/>
                    <a:pt x="77953" y="72388"/>
                    <a:pt x="77679" y="72335"/>
                  </a:cubicBezTo>
                  <a:cubicBezTo>
                    <a:pt x="77859" y="72568"/>
                    <a:pt x="78043" y="72804"/>
                    <a:pt x="78234" y="73037"/>
                  </a:cubicBezTo>
                  <a:cubicBezTo>
                    <a:pt x="78504" y="73101"/>
                    <a:pt x="78775" y="73157"/>
                    <a:pt x="79045" y="73213"/>
                  </a:cubicBezTo>
                  <a:moveTo>
                    <a:pt x="79150" y="73352"/>
                  </a:moveTo>
                  <a:cubicBezTo>
                    <a:pt x="78883" y="73296"/>
                    <a:pt x="78613" y="73239"/>
                    <a:pt x="78347" y="73179"/>
                  </a:cubicBezTo>
                  <a:cubicBezTo>
                    <a:pt x="78527" y="73401"/>
                    <a:pt x="78715" y="73626"/>
                    <a:pt x="78902" y="73843"/>
                  </a:cubicBezTo>
                  <a:cubicBezTo>
                    <a:pt x="79165" y="73915"/>
                    <a:pt x="79431" y="73979"/>
                    <a:pt x="79698" y="74042"/>
                  </a:cubicBezTo>
                  <a:cubicBezTo>
                    <a:pt x="79510" y="73813"/>
                    <a:pt x="79330" y="73581"/>
                    <a:pt x="79150" y="73352"/>
                  </a:cubicBezTo>
                  <a:moveTo>
                    <a:pt x="80628" y="74256"/>
                  </a:moveTo>
                  <a:cubicBezTo>
                    <a:pt x="80444" y="74016"/>
                    <a:pt x="80264" y="73776"/>
                    <a:pt x="80084" y="73532"/>
                  </a:cubicBezTo>
                  <a:cubicBezTo>
                    <a:pt x="79810" y="73483"/>
                    <a:pt x="79536" y="73427"/>
                    <a:pt x="79262" y="73374"/>
                  </a:cubicBezTo>
                  <a:cubicBezTo>
                    <a:pt x="79442" y="73607"/>
                    <a:pt x="79626" y="73840"/>
                    <a:pt x="79818" y="74072"/>
                  </a:cubicBezTo>
                  <a:cubicBezTo>
                    <a:pt x="80088" y="74136"/>
                    <a:pt x="80358" y="74196"/>
                    <a:pt x="80628" y="74256"/>
                  </a:cubicBezTo>
                  <a:moveTo>
                    <a:pt x="80733" y="74391"/>
                  </a:moveTo>
                  <a:cubicBezTo>
                    <a:pt x="80467" y="74335"/>
                    <a:pt x="80197" y="74275"/>
                    <a:pt x="79930" y="74211"/>
                  </a:cubicBezTo>
                  <a:cubicBezTo>
                    <a:pt x="80110" y="74433"/>
                    <a:pt x="80298" y="74654"/>
                    <a:pt x="80486" y="74871"/>
                  </a:cubicBezTo>
                  <a:cubicBezTo>
                    <a:pt x="80752" y="74943"/>
                    <a:pt x="81015" y="75010"/>
                    <a:pt x="81281" y="75078"/>
                  </a:cubicBezTo>
                  <a:cubicBezTo>
                    <a:pt x="81093" y="74849"/>
                    <a:pt x="80913" y="74620"/>
                    <a:pt x="80733" y="74391"/>
                  </a:cubicBezTo>
                  <a:close/>
                  <a:moveTo>
                    <a:pt x="82211" y="75303"/>
                  </a:moveTo>
                  <a:cubicBezTo>
                    <a:pt x="82028" y="75063"/>
                    <a:pt x="81844" y="74823"/>
                    <a:pt x="81667" y="74583"/>
                  </a:cubicBezTo>
                  <a:cubicBezTo>
                    <a:pt x="81390" y="74530"/>
                    <a:pt x="81120" y="74474"/>
                    <a:pt x="80846" y="74414"/>
                  </a:cubicBezTo>
                  <a:cubicBezTo>
                    <a:pt x="81026" y="74646"/>
                    <a:pt x="81210" y="74879"/>
                    <a:pt x="81397" y="75108"/>
                  </a:cubicBezTo>
                  <a:cubicBezTo>
                    <a:pt x="81667" y="75175"/>
                    <a:pt x="81941" y="75239"/>
                    <a:pt x="82211" y="75303"/>
                  </a:cubicBezTo>
                  <a:close/>
                  <a:moveTo>
                    <a:pt x="82317" y="75434"/>
                  </a:moveTo>
                  <a:cubicBezTo>
                    <a:pt x="82046" y="75374"/>
                    <a:pt x="81780" y="75310"/>
                    <a:pt x="81514" y="75247"/>
                  </a:cubicBezTo>
                  <a:cubicBezTo>
                    <a:pt x="81694" y="75464"/>
                    <a:pt x="81881" y="75686"/>
                    <a:pt x="82069" y="75903"/>
                  </a:cubicBezTo>
                  <a:cubicBezTo>
                    <a:pt x="82335" y="75975"/>
                    <a:pt x="82598" y="76046"/>
                    <a:pt x="82864" y="76117"/>
                  </a:cubicBezTo>
                  <a:cubicBezTo>
                    <a:pt x="82680" y="75892"/>
                    <a:pt x="82497" y="75663"/>
                    <a:pt x="82317" y="75434"/>
                  </a:cubicBezTo>
                  <a:close/>
                  <a:moveTo>
                    <a:pt x="83795" y="76346"/>
                  </a:moveTo>
                  <a:cubicBezTo>
                    <a:pt x="83607" y="76113"/>
                    <a:pt x="83427" y="75873"/>
                    <a:pt x="83247" y="75637"/>
                  </a:cubicBezTo>
                  <a:cubicBezTo>
                    <a:pt x="82973" y="75581"/>
                    <a:pt x="82699" y="75521"/>
                    <a:pt x="82425" y="75461"/>
                  </a:cubicBezTo>
                  <a:cubicBezTo>
                    <a:pt x="82605" y="75689"/>
                    <a:pt x="82793" y="75918"/>
                    <a:pt x="82981" y="76147"/>
                  </a:cubicBezTo>
                  <a:cubicBezTo>
                    <a:pt x="83251" y="76215"/>
                    <a:pt x="83521" y="76282"/>
                    <a:pt x="83795" y="76346"/>
                  </a:cubicBezTo>
                  <a:close/>
                  <a:moveTo>
                    <a:pt x="83900" y="76481"/>
                  </a:moveTo>
                  <a:cubicBezTo>
                    <a:pt x="83630" y="76417"/>
                    <a:pt x="83360" y="76350"/>
                    <a:pt x="83093" y="76282"/>
                  </a:cubicBezTo>
                  <a:cubicBezTo>
                    <a:pt x="83277" y="76500"/>
                    <a:pt x="83465" y="76717"/>
                    <a:pt x="83652" y="76935"/>
                  </a:cubicBezTo>
                  <a:cubicBezTo>
                    <a:pt x="83915" y="77010"/>
                    <a:pt x="84181" y="77085"/>
                    <a:pt x="84448" y="77156"/>
                  </a:cubicBezTo>
                  <a:cubicBezTo>
                    <a:pt x="84260" y="76931"/>
                    <a:pt x="84080" y="76706"/>
                    <a:pt x="83900" y="76481"/>
                  </a:cubicBezTo>
                  <a:moveTo>
                    <a:pt x="85374" y="77397"/>
                  </a:moveTo>
                  <a:cubicBezTo>
                    <a:pt x="85191" y="77164"/>
                    <a:pt x="85007" y="76928"/>
                    <a:pt x="84827" y="76691"/>
                  </a:cubicBezTo>
                  <a:cubicBezTo>
                    <a:pt x="84553" y="76631"/>
                    <a:pt x="84279" y="76567"/>
                    <a:pt x="84005" y="76504"/>
                  </a:cubicBezTo>
                  <a:cubicBezTo>
                    <a:pt x="84185" y="76732"/>
                    <a:pt x="84373" y="76961"/>
                    <a:pt x="84560" y="77186"/>
                  </a:cubicBezTo>
                  <a:cubicBezTo>
                    <a:pt x="84830" y="77258"/>
                    <a:pt x="85104" y="77329"/>
                    <a:pt x="85374" y="77397"/>
                  </a:cubicBezTo>
                  <a:close/>
                  <a:moveTo>
                    <a:pt x="86031" y="78200"/>
                  </a:moveTo>
                  <a:cubicBezTo>
                    <a:pt x="85843" y="77978"/>
                    <a:pt x="85660" y="77753"/>
                    <a:pt x="85479" y="77528"/>
                  </a:cubicBezTo>
                  <a:cubicBezTo>
                    <a:pt x="85209" y="77460"/>
                    <a:pt x="84943" y="77393"/>
                    <a:pt x="84677" y="77322"/>
                  </a:cubicBezTo>
                  <a:cubicBezTo>
                    <a:pt x="84857" y="77539"/>
                    <a:pt x="85044" y="77757"/>
                    <a:pt x="85236" y="77971"/>
                  </a:cubicBezTo>
                  <a:cubicBezTo>
                    <a:pt x="85498" y="78049"/>
                    <a:pt x="85765" y="78124"/>
                    <a:pt x="86031" y="78200"/>
                  </a:cubicBezTo>
                  <a:close/>
                  <a:moveTo>
                    <a:pt x="86144" y="78335"/>
                  </a:moveTo>
                  <a:cubicBezTo>
                    <a:pt x="85881" y="78263"/>
                    <a:pt x="85618" y="78188"/>
                    <a:pt x="85359" y="78113"/>
                  </a:cubicBezTo>
                  <a:cubicBezTo>
                    <a:pt x="85543" y="78320"/>
                    <a:pt x="85731" y="78522"/>
                    <a:pt x="85918" y="78729"/>
                  </a:cubicBezTo>
                  <a:cubicBezTo>
                    <a:pt x="86177" y="78811"/>
                    <a:pt x="86440" y="78894"/>
                    <a:pt x="86699" y="78972"/>
                  </a:cubicBezTo>
                  <a:cubicBezTo>
                    <a:pt x="86511" y="78762"/>
                    <a:pt x="86327" y="78548"/>
                    <a:pt x="86144" y="78335"/>
                  </a:cubicBezTo>
                  <a:close/>
                  <a:moveTo>
                    <a:pt x="87611" y="79243"/>
                  </a:moveTo>
                  <a:cubicBezTo>
                    <a:pt x="87423" y="79021"/>
                    <a:pt x="87235" y="78800"/>
                    <a:pt x="87055" y="78575"/>
                  </a:cubicBezTo>
                  <a:cubicBezTo>
                    <a:pt x="86789" y="78507"/>
                    <a:pt x="86523" y="78436"/>
                    <a:pt x="86256" y="78365"/>
                  </a:cubicBezTo>
                  <a:cubicBezTo>
                    <a:pt x="86440" y="78578"/>
                    <a:pt x="86628" y="78796"/>
                    <a:pt x="86819" y="79010"/>
                  </a:cubicBezTo>
                  <a:cubicBezTo>
                    <a:pt x="87082" y="79089"/>
                    <a:pt x="87344" y="79168"/>
                    <a:pt x="87611" y="79243"/>
                  </a:cubicBezTo>
                  <a:close/>
                  <a:moveTo>
                    <a:pt x="87723" y="79374"/>
                  </a:moveTo>
                  <a:cubicBezTo>
                    <a:pt x="87461" y="79303"/>
                    <a:pt x="87202" y="79224"/>
                    <a:pt x="86943" y="79149"/>
                  </a:cubicBezTo>
                  <a:cubicBezTo>
                    <a:pt x="87127" y="79355"/>
                    <a:pt x="87314" y="79558"/>
                    <a:pt x="87502" y="79764"/>
                  </a:cubicBezTo>
                  <a:cubicBezTo>
                    <a:pt x="87761" y="79847"/>
                    <a:pt x="88020" y="79929"/>
                    <a:pt x="88275" y="80012"/>
                  </a:cubicBezTo>
                  <a:cubicBezTo>
                    <a:pt x="88087" y="79802"/>
                    <a:pt x="87903" y="79588"/>
                    <a:pt x="87723" y="79374"/>
                  </a:cubicBezTo>
                  <a:close/>
                  <a:moveTo>
                    <a:pt x="89194" y="80289"/>
                  </a:moveTo>
                  <a:cubicBezTo>
                    <a:pt x="89006" y="80068"/>
                    <a:pt x="88819" y="79847"/>
                    <a:pt x="88639" y="79625"/>
                  </a:cubicBezTo>
                  <a:cubicBezTo>
                    <a:pt x="88369" y="79554"/>
                    <a:pt x="88098" y="79483"/>
                    <a:pt x="87832" y="79408"/>
                  </a:cubicBezTo>
                  <a:cubicBezTo>
                    <a:pt x="88016" y="79622"/>
                    <a:pt x="88203" y="79835"/>
                    <a:pt x="88391" y="80045"/>
                  </a:cubicBezTo>
                  <a:cubicBezTo>
                    <a:pt x="88657" y="80128"/>
                    <a:pt x="88924" y="80211"/>
                    <a:pt x="89194" y="80289"/>
                  </a:cubicBezTo>
                  <a:close/>
                  <a:moveTo>
                    <a:pt x="89307" y="80421"/>
                  </a:moveTo>
                  <a:cubicBezTo>
                    <a:pt x="89040" y="80346"/>
                    <a:pt x="88777" y="80267"/>
                    <a:pt x="88515" y="80184"/>
                  </a:cubicBezTo>
                  <a:cubicBezTo>
                    <a:pt x="88702" y="80391"/>
                    <a:pt x="88890" y="80593"/>
                    <a:pt x="89078" y="80796"/>
                  </a:cubicBezTo>
                  <a:cubicBezTo>
                    <a:pt x="89340" y="80882"/>
                    <a:pt x="89599" y="80968"/>
                    <a:pt x="89862" y="81055"/>
                  </a:cubicBezTo>
                  <a:cubicBezTo>
                    <a:pt x="89674" y="80845"/>
                    <a:pt x="89487" y="80635"/>
                    <a:pt x="89307" y="80421"/>
                  </a:cubicBezTo>
                  <a:close/>
                  <a:moveTo>
                    <a:pt x="90774" y="81336"/>
                  </a:moveTo>
                  <a:cubicBezTo>
                    <a:pt x="90582" y="81119"/>
                    <a:pt x="90398" y="80897"/>
                    <a:pt x="90215" y="80676"/>
                  </a:cubicBezTo>
                  <a:cubicBezTo>
                    <a:pt x="89944" y="80605"/>
                    <a:pt x="89678" y="80529"/>
                    <a:pt x="89412" y="80451"/>
                  </a:cubicBezTo>
                  <a:cubicBezTo>
                    <a:pt x="89595" y="80665"/>
                    <a:pt x="89783" y="80878"/>
                    <a:pt x="89974" y="81089"/>
                  </a:cubicBezTo>
                  <a:cubicBezTo>
                    <a:pt x="90241" y="81175"/>
                    <a:pt x="90507" y="81257"/>
                    <a:pt x="90774" y="81336"/>
                  </a:cubicBezTo>
                  <a:close/>
                  <a:moveTo>
                    <a:pt x="90886" y="81467"/>
                  </a:moveTo>
                  <a:cubicBezTo>
                    <a:pt x="90620" y="81389"/>
                    <a:pt x="90361" y="81306"/>
                    <a:pt x="90098" y="81224"/>
                  </a:cubicBezTo>
                  <a:cubicBezTo>
                    <a:pt x="90282" y="81430"/>
                    <a:pt x="90473" y="81633"/>
                    <a:pt x="90661" y="81835"/>
                  </a:cubicBezTo>
                  <a:cubicBezTo>
                    <a:pt x="90924" y="81925"/>
                    <a:pt x="91186" y="82012"/>
                    <a:pt x="91445" y="82098"/>
                  </a:cubicBezTo>
                  <a:cubicBezTo>
                    <a:pt x="91258" y="81888"/>
                    <a:pt x="91070" y="81678"/>
                    <a:pt x="90886" y="81467"/>
                  </a:cubicBezTo>
                  <a:close/>
                  <a:moveTo>
                    <a:pt x="92357" y="82387"/>
                  </a:moveTo>
                  <a:cubicBezTo>
                    <a:pt x="92169" y="82169"/>
                    <a:pt x="91982" y="81952"/>
                    <a:pt x="91798" y="81730"/>
                  </a:cubicBezTo>
                  <a:cubicBezTo>
                    <a:pt x="91528" y="81655"/>
                    <a:pt x="91258" y="81576"/>
                    <a:pt x="90987" y="81498"/>
                  </a:cubicBezTo>
                  <a:cubicBezTo>
                    <a:pt x="91175" y="81711"/>
                    <a:pt x="91363" y="81921"/>
                    <a:pt x="91558" y="82135"/>
                  </a:cubicBezTo>
                  <a:cubicBezTo>
                    <a:pt x="91824" y="82222"/>
                    <a:pt x="92091" y="82304"/>
                    <a:pt x="92357" y="82387"/>
                  </a:cubicBezTo>
                  <a:moveTo>
                    <a:pt x="92469" y="82518"/>
                  </a:moveTo>
                  <a:cubicBezTo>
                    <a:pt x="92207" y="82436"/>
                    <a:pt x="91940" y="82353"/>
                    <a:pt x="91678" y="82267"/>
                  </a:cubicBezTo>
                  <a:cubicBezTo>
                    <a:pt x="91865" y="82469"/>
                    <a:pt x="92057" y="82672"/>
                    <a:pt x="92248" y="82874"/>
                  </a:cubicBezTo>
                  <a:cubicBezTo>
                    <a:pt x="92507" y="82968"/>
                    <a:pt x="92770" y="83058"/>
                    <a:pt x="93032" y="83145"/>
                  </a:cubicBezTo>
                  <a:cubicBezTo>
                    <a:pt x="92845" y="82935"/>
                    <a:pt x="92657" y="82728"/>
                    <a:pt x="92469" y="82518"/>
                  </a:cubicBezTo>
                  <a:close/>
                  <a:moveTo>
                    <a:pt x="93944" y="83441"/>
                  </a:moveTo>
                  <a:cubicBezTo>
                    <a:pt x="93753" y="83223"/>
                    <a:pt x="93565" y="83006"/>
                    <a:pt x="93381" y="82788"/>
                  </a:cubicBezTo>
                  <a:cubicBezTo>
                    <a:pt x="93111" y="82709"/>
                    <a:pt x="92841" y="82631"/>
                    <a:pt x="92571" y="82548"/>
                  </a:cubicBezTo>
                  <a:cubicBezTo>
                    <a:pt x="92758" y="82758"/>
                    <a:pt x="92946" y="82968"/>
                    <a:pt x="93141" y="83178"/>
                  </a:cubicBezTo>
                  <a:cubicBezTo>
                    <a:pt x="93407" y="83268"/>
                    <a:pt x="93674" y="83355"/>
                    <a:pt x="93944" y="83441"/>
                  </a:cubicBezTo>
                  <a:close/>
                  <a:moveTo>
                    <a:pt x="94057" y="83569"/>
                  </a:moveTo>
                  <a:cubicBezTo>
                    <a:pt x="93790" y="83486"/>
                    <a:pt x="93528" y="83400"/>
                    <a:pt x="93261" y="83313"/>
                  </a:cubicBezTo>
                  <a:cubicBezTo>
                    <a:pt x="93453" y="83516"/>
                    <a:pt x="93640" y="83715"/>
                    <a:pt x="93835" y="83918"/>
                  </a:cubicBezTo>
                  <a:cubicBezTo>
                    <a:pt x="94094" y="84011"/>
                    <a:pt x="94357" y="84101"/>
                    <a:pt x="94619" y="84191"/>
                  </a:cubicBezTo>
                  <a:cubicBezTo>
                    <a:pt x="94428" y="83985"/>
                    <a:pt x="94240" y="83779"/>
                    <a:pt x="94057" y="83569"/>
                  </a:cubicBezTo>
                  <a:moveTo>
                    <a:pt x="95531" y="84495"/>
                  </a:moveTo>
                  <a:cubicBezTo>
                    <a:pt x="95340" y="84278"/>
                    <a:pt x="95152" y="84064"/>
                    <a:pt x="94965" y="83846"/>
                  </a:cubicBezTo>
                  <a:cubicBezTo>
                    <a:pt x="94694" y="83764"/>
                    <a:pt x="94424" y="83681"/>
                    <a:pt x="94154" y="83599"/>
                  </a:cubicBezTo>
                  <a:cubicBezTo>
                    <a:pt x="94342" y="83809"/>
                    <a:pt x="94533" y="84019"/>
                    <a:pt x="94724" y="84229"/>
                  </a:cubicBezTo>
                  <a:cubicBezTo>
                    <a:pt x="94991" y="84319"/>
                    <a:pt x="95261" y="84409"/>
                    <a:pt x="95531" y="84495"/>
                  </a:cubicBezTo>
                  <a:close/>
                  <a:moveTo>
                    <a:pt x="94845" y="84360"/>
                  </a:moveTo>
                  <a:cubicBezTo>
                    <a:pt x="95032" y="84559"/>
                    <a:pt x="95223" y="84762"/>
                    <a:pt x="95419" y="84961"/>
                  </a:cubicBezTo>
                  <a:cubicBezTo>
                    <a:pt x="95681" y="85058"/>
                    <a:pt x="95944" y="85152"/>
                    <a:pt x="96206" y="85242"/>
                  </a:cubicBezTo>
                  <a:cubicBezTo>
                    <a:pt x="96015" y="85036"/>
                    <a:pt x="95828" y="84829"/>
                    <a:pt x="95640" y="84619"/>
                  </a:cubicBezTo>
                  <a:cubicBezTo>
                    <a:pt x="95374" y="84533"/>
                    <a:pt x="95111" y="84447"/>
                    <a:pt x="94845" y="84360"/>
                  </a:cubicBezTo>
                  <a:close/>
                  <a:moveTo>
                    <a:pt x="95055" y="83873"/>
                  </a:moveTo>
                  <a:cubicBezTo>
                    <a:pt x="95238" y="84090"/>
                    <a:pt x="95430" y="84308"/>
                    <a:pt x="95625" y="84525"/>
                  </a:cubicBezTo>
                  <a:cubicBezTo>
                    <a:pt x="95895" y="84612"/>
                    <a:pt x="96173" y="84698"/>
                    <a:pt x="96447" y="84784"/>
                  </a:cubicBezTo>
                  <a:cubicBezTo>
                    <a:pt x="96255" y="84559"/>
                    <a:pt x="96068" y="84334"/>
                    <a:pt x="95884" y="84109"/>
                  </a:cubicBezTo>
                  <a:cubicBezTo>
                    <a:pt x="95606" y="84030"/>
                    <a:pt x="95329" y="83951"/>
                    <a:pt x="95055" y="83873"/>
                  </a:cubicBezTo>
                  <a:close/>
                  <a:moveTo>
                    <a:pt x="94383" y="83070"/>
                  </a:moveTo>
                  <a:cubicBezTo>
                    <a:pt x="94571" y="83295"/>
                    <a:pt x="94758" y="83524"/>
                    <a:pt x="94950" y="83749"/>
                  </a:cubicBezTo>
                  <a:cubicBezTo>
                    <a:pt x="95227" y="83831"/>
                    <a:pt x="95509" y="83914"/>
                    <a:pt x="95786" y="83993"/>
                  </a:cubicBezTo>
                  <a:cubicBezTo>
                    <a:pt x="95599" y="83760"/>
                    <a:pt x="95411" y="83524"/>
                    <a:pt x="95227" y="83291"/>
                  </a:cubicBezTo>
                  <a:cubicBezTo>
                    <a:pt x="94946" y="83216"/>
                    <a:pt x="94664" y="83145"/>
                    <a:pt x="94383" y="83070"/>
                  </a:cubicBezTo>
                  <a:close/>
                  <a:moveTo>
                    <a:pt x="143291" y="8964"/>
                  </a:moveTo>
                  <a:cubicBezTo>
                    <a:pt x="161372" y="8964"/>
                    <a:pt x="177280" y="12374"/>
                    <a:pt x="183865" y="19871"/>
                  </a:cubicBezTo>
                  <a:cubicBezTo>
                    <a:pt x="186975" y="23417"/>
                    <a:pt x="188375" y="27488"/>
                    <a:pt x="188375" y="31806"/>
                  </a:cubicBezTo>
                  <a:cubicBezTo>
                    <a:pt x="188371" y="44585"/>
                    <a:pt x="176173" y="59530"/>
                    <a:pt x="160130" y="69656"/>
                  </a:cubicBezTo>
                  <a:cubicBezTo>
                    <a:pt x="145737" y="78766"/>
                    <a:pt x="127457" y="84150"/>
                    <a:pt x="110404" y="84150"/>
                  </a:cubicBezTo>
                  <a:cubicBezTo>
                    <a:pt x="104975" y="84150"/>
                    <a:pt x="99673" y="83602"/>
                    <a:pt x="94657" y="82458"/>
                  </a:cubicBezTo>
                  <a:cubicBezTo>
                    <a:pt x="94841" y="82706"/>
                    <a:pt x="95025" y="82950"/>
                    <a:pt x="95212" y="83193"/>
                  </a:cubicBezTo>
                  <a:cubicBezTo>
                    <a:pt x="100848" y="84630"/>
                    <a:pt x="106873" y="85313"/>
                    <a:pt x="113053" y="85313"/>
                  </a:cubicBezTo>
                  <a:cubicBezTo>
                    <a:pt x="130425" y="85313"/>
                    <a:pt x="149009" y="79925"/>
                    <a:pt x="163518" y="70801"/>
                  </a:cubicBezTo>
                  <a:cubicBezTo>
                    <a:pt x="179779" y="60606"/>
                    <a:pt x="191984" y="45456"/>
                    <a:pt x="191981" y="32459"/>
                  </a:cubicBezTo>
                  <a:cubicBezTo>
                    <a:pt x="191981" y="27975"/>
                    <a:pt x="190528" y="23747"/>
                    <a:pt x="187294" y="20062"/>
                  </a:cubicBezTo>
                  <a:cubicBezTo>
                    <a:pt x="180409" y="12213"/>
                    <a:pt x="163818" y="8592"/>
                    <a:pt x="145103" y="8592"/>
                  </a:cubicBezTo>
                  <a:lnTo>
                    <a:pt x="145092" y="8592"/>
                  </a:lnTo>
                  <a:cubicBezTo>
                    <a:pt x="138972" y="8592"/>
                    <a:pt x="132624" y="8979"/>
                    <a:pt x="126316" y="9729"/>
                  </a:cubicBezTo>
                  <a:cubicBezTo>
                    <a:pt x="126136" y="9808"/>
                    <a:pt x="125956" y="9883"/>
                    <a:pt x="125776" y="9962"/>
                  </a:cubicBezTo>
                  <a:cubicBezTo>
                    <a:pt x="131682" y="9302"/>
                    <a:pt x="137591" y="8964"/>
                    <a:pt x="143291" y="8964"/>
                  </a:cubicBezTo>
                  <a:close/>
                  <a:moveTo>
                    <a:pt x="141508" y="9418"/>
                  </a:moveTo>
                  <a:cubicBezTo>
                    <a:pt x="158925" y="9418"/>
                    <a:pt x="174125" y="12630"/>
                    <a:pt x="180372" y="19743"/>
                  </a:cubicBezTo>
                  <a:cubicBezTo>
                    <a:pt x="183347" y="23135"/>
                    <a:pt x="184683" y="27026"/>
                    <a:pt x="184683" y="31164"/>
                  </a:cubicBezTo>
                  <a:cubicBezTo>
                    <a:pt x="184679" y="43666"/>
                    <a:pt x="172511" y="58389"/>
                    <a:pt x="156693" y="68441"/>
                  </a:cubicBezTo>
                  <a:cubicBezTo>
                    <a:pt x="142431" y="77528"/>
                    <a:pt x="124478" y="82901"/>
                    <a:pt x="107763" y="82901"/>
                  </a:cubicBezTo>
                  <a:cubicBezTo>
                    <a:pt x="103046" y="82901"/>
                    <a:pt x="98431" y="82473"/>
                    <a:pt x="94023" y="81580"/>
                  </a:cubicBezTo>
                  <a:cubicBezTo>
                    <a:pt x="94203" y="81835"/>
                    <a:pt x="94387" y="82090"/>
                    <a:pt x="94574" y="82345"/>
                  </a:cubicBezTo>
                  <a:cubicBezTo>
                    <a:pt x="99610" y="83505"/>
                    <a:pt x="104945" y="84056"/>
                    <a:pt x="110404" y="84056"/>
                  </a:cubicBezTo>
                  <a:cubicBezTo>
                    <a:pt x="127438" y="84056"/>
                    <a:pt x="145703" y="78680"/>
                    <a:pt x="160077" y="69577"/>
                  </a:cubicBezTo>
                  <a:cubicBezTo>
                    <a:pt x="176109" y="59462"/>
                    <a:pt x="188285" y="44525"/>
                    <a:pt x="188281" y="31806"/>
                  </a:cubicBezTo>
                  <a:cubicBezTo>
                    <a:pt x="188281" y="27506"/>
                    <a:pt x="186893" y="23462"/>
                    <a:pt x="183794" y="19931"/>
                  </a:cubicBezTo>
                  <a:cubicBezTo>
                    <a:pt x="177254" y="12476"/>
                    <a:pt x="161368" y="9058"/>
                    <a:pt x="143306" y="9058"/>
                  </a:cubicBezTo>
                  <a:lnTo>
                    <a:pt x="143291" y="9058"/>
                  </a:lnTo>
                  <a:cubicBezTo>
                    <a:pt x="137501" y="9054"/>
                    <a:pt x="131487" y="9407"/>
                    <a:pt x="125487" y="10086"/>
                  </a:cubicBezTo>
                  <a:cubicBezTo>
                    <a:pt x="125311" y="10161"/>
                    <a:pt x="125138" y="10240"/>
                    <a:pt x="124962" y="10315"/>
                  </a:cubicBezTo>
                  <a:cubicBezTo>
                    <a:pt x="130556" y="9722"/>
                    <a:pt x="136135" y="9418"/>
                    <a:pt x="141508" y="9418"/>
                  </a:cubicBezTo>
                  <a:moveTo>
                    <a:pt x="139737" y="9864"/>
                  </a:moveTo>
                  <a:cubicBezTo>
                    <a:pt x="156483" y="9864"/>
                    <a:pt x="170969" y="12885"/>
                    <a:pt x="176882" y="19620"/>
                  </a:cubicBezTo>
                  <a:cubicBezTo>
                    <a:pt x="179726" y="22858"/>
                    <a:pt x="180998" y="26572"/>
                    <a:pt x="180998" y="30527"/>
                  </a:cubicBezTo>
                  <a:cubicBezTo>
                    <a:pt x="180995" y="42751"/>
                    <a:pt x="168849" y="57256"/>
                    <a:pt x="153263" y="67225"/>
                  </a:cubicBezTo>
                  <a:cubicBezTo>
                    <a:pt x="139133" y="76293"/>
                    <a:pt x="121506" y="81659"/>
                    <a:pt x="105129" y="81659"/>
                  </a:cubicBezTo>
                  <a:cubicBezTo>
                    <a:pt x="101122" y="81659"/>
                    <a:pt x="97190" y="81336"/>
                    <a:pt x="93404" y="80672"/>
                  </a:cubicBezTo>
                  <a:cubicBezTo>
                    <a:pt x="93580" y="80938"/>
                    <a:pt x="93760" y="81205"/>
                    <a:pt x="93944" y="81467"/>
                  </a:cubicBezTo>
                  <a:cubicBezTo>
                    <a:pt x="98375" y="82372"/>
                    <a:pt x="103016" y="82807"/>
                    <a:pt x="107763" y="82807"/>
                  </a:cubicBezTo>
                  <a:cubicBezTo>
                    <a:pt x="124455" y="82807"/>
                    <a:pt x="142398" y="77438"/>
                    <a:pt x="156644" y="68358"/>
                  </a:cubicBezTo>
                  <a:cubicBezTo>
                    <a:pt x="172448" y="58321"/>
                    <a:pt x="184593" y="43602"/>
                    <a:pt x="184589" y="31164"/>
                  </a:cubicBezTo>
                  <a:cubicBezTo>
                    <a:pt x="184589" y="27049"/>
                    <a:pt x="183261" y="23180"/>
                    <a:pt x="180300" y="19807"/>
                  </a:cubicBezTo>
                  <a:lnTo>
                    <a:pt x="180334" y="19773"/>
                  </a:lnTo>
                  <a:lnTo>
                    <a:pt x="180300" y="19807"/>
                  </a:lnTo>
                  <a:cubicBezTo>
                    <a:pt x="174098" y="12735"/>
                    <a:pt x="158921" y="9512"/>
                    <a:pt x="141523" y="9512"/>
                  </a:cubicBezTo>
                  <a:lnTo>
                    <a:pt x="141508" y="9512"/>
                  </a:lnTo>
                  <a:cubicBezTo>
                    <a:pt x="136049" y="9512"/>
                    <a:pt x="130369" y="9827"/>
                    <a:pt x="124681" y="10442"/>
                  </a:cubicBezTo>
                  <a:cubicBezTo>
                    <a:pt x="124512" y="10517"/>
                    <a:pt x="124343" y="10592"/>
                    <a:pt x="124170" y="10671"/>
                  </a:cubicBezTo>
                  <a:cubicBezTo>
                    <a:pt x="129449" y="10138"/>
                    <a:pt x="134695" y="9864"/>
                    <a:pt x="139737" y="9864"/>
                  </a:cubicBezTo>
                  <a:close/>
                  <a:moveTo>
                    <a:pt x="123405" y="11020"/>
                  </a:moveTo>
                  <a:cubicBezTo>
                    <a:pt x="128361" y="10547"/>
                    <a:pt x="133269" y="10303"/>
                    <a:pt x="137981" y="10303"/>
                  </a:cubicBezTo>
                  <a:cubicBezTo>
                    <a:pt x="146011" y="10303"/>
                    <a:pt x="153470" y="11013"/>
                    <a:pt x="159619" y="12517"/>
                  </a:cubicBezTo>
                  <a:cubicBezTo>
                    <a:pt x="165769" y="14022"/>
                    <a:pt x="170609" y="16318"/>
                    <a:pt x="173401" y="19500"/>
                  </a:cubicBezTo>
                  <a:cubicBezTo>
                    <a:pt x="176106" y="22584"/>
                    <a:pt x="177321" y="26122"/>
                    <a:pt x="177321" y="29896"/>
                  </a:cubicBezTo>
                  <a:cubicBezTo>
                    <a:pt x="177321" y="35869"/>
                    <a:pt x="174286" y="42424"/>
                    <a:pt x="169337" y="48724"/>
                  </a:cubicBezTo>
                  <a:cubicBezTo>
                    <a:pt x="164384" y="55023"/>
                    <a:pt x="157518" y="61072"/>
                    <a:pt x="149838" y="66017"/>
                  </a:cubicBezTo>
                  <a:cubicBezTo>
                    <a:pt x="135835" y="75067"/>
                    <a:pt x="118546" y="80424"/>
                    <a:pt x="102510" y="80424"/>
                  </a:cubicBezTo>
                  <a:cubicBezTo>
                    <a:pt x="99204" y="80424"/>
                    <a:pt x="95955" y="80196"/>
                    <a:pt x="92796" y="79727"/>
                  </a:cubicBezTo>
                  <a:cubicBezTo>
                    <a:pt x="92969" y="80004"/>
                    <a:pt x="93149" y="80282"/>
                    <a:pt x="93329" y="80560"/>
                  </a:cubicBezTo>
                  <a:cubicBezTo>
                    <a:pt x="97141" y="81235"/>
                    <a:pt x="101095" y="81561"/>
                    <a:pt x="105129" y="81561"/>
                  </a:cubicBezTo>
                  <a:cubicBezTo>
                    <a:pt x="121484" y="81561"/>
                    <a:pt x="139096" y="76203"/>
                    <a:pt x="153211" y="67142"/>
                  </a:cubicBezTo>
                  <a:cubicBezTo>
                    <a:pt x="168786" y="57185"/>
                    <a:pt x="180905" y="42687"/>
                    <a:pt x="180901" y="30527"/>
                  </a:cubicBezTo>
                  <a:cubicBezTo>
                    <a:pt x="180901" y="26591"/>
                    <a:pt x="179636" y="22903"/>
                    <a:pt x="176811" y="19683"/>
                  </a:cubicBezTo>
                  <a:cubicBezTo>
                    <a:pt x="170947" y="12994"/>
                    <a:pt x="156479" y="9962"/>
                    <a:pt x="139752" y="9962"/>
                  </a:cubicBezTo>
                  <a:lnTo>
                    <a:pt x="139737" y="9962"/>
                  </a:lnTo>
                  <a:cubicBezTo>
                    <a:pt x="134608" y="9962"/>
                    <a:pt x="129269" y="10243"/>
                    <a:pt x="123896" y="10795"/>
                  </a:cubicBezTo>
                  <a:cubicBezTo>
                    <a:pt x="123731" y="10870"/>
                    <a:pt x="123570" y="10945"/>
                    <a:pt x="123405" y="11020"/>
                  </a:cubicBezTo>
                  <a:close/>
                  <a:moveTo>
                    <a:pt x="123262" y="11035"/>
                  </a:moveTo>
                  <a:cubicBezTo>
                    <a:pt x="123424" y="10960"/>
                    <a:pt x="123589" y="10885"/>
                    <a:pt x="123750" y="10810"/>
                  </a:cubicBezTo>
                  <a:cubicBezTo>
                    <a:pt x="123367" y="10847"/>
                    <a:pt x="122988" y="10889"/>
                    <a:pt x="122609" y="10930"/>
                  </a:cubicBezTo>
                  <a:cubicBezTo>
                    <a:pt x="122448" y="11001"/>
                    <a:pt x="122287" y="11076"/>
                    <a:pt x="122125" y="11148"/>
                  </a:cubicBezTo>
                  <a:cubicBezTo>
                    <a:pt x="122448" y="11110"/>
                    <a:pt x="122887" y="11069"/>
                    <a:pt x="123262" y="11035"/>
                  </a:cubicBezTo>
                  <a:close/>
                  <a:moveTo>
                    <a:pt x="121379" y="11489"/>
                  </a:moveTo>
                  <a:cubicBezTo>
                    <a:pt x="121761" y="11451"/>
                    <a:pt x="122144" y="11414"/>
                    <a:pt x="122527" y="11380"/>
                  </a:cubicBezTo>
                  <a:cubicBezTo>
                    <a:pt x="122681" y="11309"/>
                    <a:pt x="122838" y="11234"/>
                    <a:pt x="122992" y="11159"/>
                  </a:cubicBezTo>
                  <a:cubicBezTo>
                    <a:pt x="122609" y="11200"/>
                    <a:pt x="122227" y="11238"/>
                    <a:pt x="121840" y="11279"/>
                  </a:cubicBezTo>
                  <a:cubicBezTo>
                    <a:pt x="121686" y="11346"/>
                    <a:pt x="121533" y="11418"/>
                    <a:pt x="121379" y="11489"/>
                  </a:cubicBezTo>
                  <a:close/>
                  <a:moveTo>
                    <a:pt x="121229" y="11504"/>
                  </a:moveTo>
                  <a:cubicBezTo>
                    <a:pt x="121383" y="11433"/>
                    <a:pt x="121529" y="11365"/>
                    <a:pt x="121683" y="11294"/>
                  </a:cubicBezTo>
                  <a:cubicBezTo>
                    <a:pt x="121304" y="11335"/>
                    <a:pt x="120925" y="11376"/>
                    <a:pt x="120546" y="11418"/>
                  </a:cubicBezTo>
                  <a:cubicBezTo>
                    <a:pt x="120396" y="11485"/>
                    <a:pt x="120246" y="11553"/>
                    <a:pt x="120096" y="11620"/>
                  </a:cubicBezTo>
                  <a:cubicBezTo>
                    <a:pt x="120475" y="11579"/>
                    <a:pt x="120850" y="11542"/>
                    <a:pt x="121229" y="11504"/>
                  </a:cubicBezTo>
                  <a:close/>
                  <a:moveTo>
                    <a:pt x="119368" y="11951"/>
                  </a:moveTo>
                  <a:cubicBezTo>
                    <a:pt x="119750" y="11913"/>
                    <a:pt x="120133" y="11875"/>
                    <a:pt x="120512" y="11842"/>
                  </a:cubicBezTo>
                  <a:cubicBezTo>
                    <a:pt x="120658" y="11770"/>
                    <a:pt x="120805" y="11703"/>
                    <a:pt x="120951" y="11635"/>
                  </a:cubicBezTo>
                  <a:cubicBezTo>
                    <a:pt x="120568" y="11673"/>
                    <a:pt x="120186" y="11714"/>
                    <a:pt x="119799" y="11755"/>
                  </a:cubicBezTo>
                  <a:cubicBezTo>
                    <a:pt x="119657" y="11819"/>
                    <a:pt x="119514" y="11887"/>
                    <a:pt x="119368" y="11951"/>
                  </a:cubicBezTo>
                  <a:close/>
                  <a:moveTo>
                    <a:pt x="119210" y="11969"/>
                  </a:moveTo>
                  <a:cubicBezTo>
                    <a:pt x="119353" y="11902"/>
                    <a:pt x="119492" y="11838"/>
                    <a:pt x="119634" y="11770"/>
                  </a:cubicBezTo>
                  <a:cubicBezTo>
                    <a:pt x="119259" y="11812"/>
                    <a:pt x="118884" y="11853"/>
                    <a:pt x="118505" y="11898"/>
                  </a:cubicBezTo>
                  <a:cubicBezTo>
                    <a:pt x="118362" y="11962"/>
                    <a:pt x="118223" y="12022"/>
                    <a:pt x="118081" y="12086"/>
                  </a:cubicBezTo>
                  <a:cubicBezTo>
                    <a:pt x="118460" y="12044"/>
                    <a:pt x="118835" y="12007"/>
                    <a:pt x="119210" y="11969"/>
                  </a:cubicBezTo>
                  <a:close/>
                  <a:moveTo>
                    <a:pt x="117375" y="12408"/>
                  </a:moveTo>
                  <a:cubicBezTo>
                    <a:pt x="117754" y="12367"/>
                    <a:pt x="118133" y="12329"/>
                    <a:pt x="118516" y="12296"/>
                  </a:cubicBezTo>
                  <a:cubicBezTo>
                    <a:pt x="118651" y="12228"/>
                    <a:pt x="118782" y="12168"/>
                    <a:pt x="118921" y="12104"/>
                  </a:cubicBezTo>
                  <a:cubicBezTo>
                    <a:pt x="118539" y="12142"/>
                    <a:pt x="118156" y="12183"/>
                    <a:pt x="117773" y="12224"/>
                  </a:cubicBezTo>
                  <a:cubicBezTo>
                    <a:pt x="117642" y="12288"/>
                    <a:pt x="117510" y="12348"/>
                    <a:pt x="117375" y="12408"/>
                  </a:cubicBezTo>
                  <a:close/>
                  <a:moveTo>
                    <a:pt x="117207" y="12427"/>
                  </a:moveTo>
                  <a:cubicBezTo>
                    <a:pt x="117338" y="12367"/>
                    <a:pt x="117469" y="12303"/>
                    <a:pt x="117601" y="12243"/>
                  </a:cubicBezTo>
                  <a:cubicBezTo>
                    <a:pt x="117225" y="12288"/>
                    <a:pt x="116850" y="12329"/>
                    <a:pt x="116475" y="12374"/>
                  </a:cubicBezTo>
                  <a:cubicBezTo>
                    <a:pt x="116344" y="12431"/>
                    <a:pt x="116216" y="12491"/>
                    <a:pt x="116085" y="12547"/>
                  </a:cubicBezTo>
                  <a:cubicBezTo>
                    <a:pt x="116460" y="12506"/>
                    <a:pt x="116835" y="12465"/>
                    <a:pt x="117207" y="12427"/>
                  </a:cubicBezTo>
                  <a:close/>
                  <a:moveTo>
                    <a:pt x="116535" y="12738"/>
                  </a:moveTo>
                  <a:cubicBezTo>
                    <a:pt x="116659" y="12682"/>
                    <a:pt x="116783" y="12622"/>
                    <a:pt x="116906" y="12566"/>
                  </a:cubicBezTo>
                  <a:cubicBezTo>
                    <a:pt x="116527" y="12607"/>
                    <a:pt x="116148" y="12648"/>
                    <a:pt x="115766" y="12690"/>
                  </a:cubicBezTo>
                  <a:cubicBezTo>
                    <a:pt x="115646" y="12746"/>
                    <a:pt x="115522" y="12802"/>
                    <a:pt x="115402" y="12858"/>
                  </a:cubicBezTo>
                  <a:cubicBezTo>
                    <a:pt x="115781" y="12817"/>
                    <a:pt x="116156" y="12776"/>
                    <a:pt x="116535" y="12738"/>
                  </a:cubicBezTo>
                  <a:close/>
                  <a:moveTo>
                    <a:pt x="114745" y="13162"/>
                  </a:moveTo>
                  <a:cubicBezTo>
                    <a:pt x="115128" y="13121"/>
                    <a:pt x="115511" y="13084"/>
                    <a:pt x="115890" y="13046"/>
                  </a:cubicBezTo>
                  <a:cubicBezTo>
                    <a:pt x="116006" y="12990"/>
                    <a:pt x="116122" y="12937"/>
                    <a:pt x="116239" y="12881"/>
                  </a:cubicBezTo>
                  <a:cubicBezTo>
                    <a:pt x="115856" y="12919"/>
                    <a:pt x="115473" y="12960"/>
                    <a:pt x="115090" y="13001"/>
                  </a:cubicBezTo>
                  <a:cubicBezTo>
                    <a:pt x="114974" y="13054"/>
                    <a:pt x="114862" y="13106"/>
                    <a:pt x="114745" y="13162"/>
                  </a:cubicBezTo>
                  <a:close/>
                  <a:moveTo>
                    <a:pt x="114573" y="13177"/>
                  </a:moveTo>
                  <a:cubicBezTo>
                    <a:pt x="114685" y="13125"/>
                    <a:pt x="114798" y="13072"/>
                    <a:pt x="114910" y="13020"/>
                  </a:cubicBezTo>
                  <a:cubicBezTo>
                    <a:pt x="114543" y="13061"/>
                    <a:pt x="114175" y="13102"/>
                    <a:pt x="113803" y="13147"/>
                  </a:cubicBezTo>
                  <a:cubicBezTo>
                    <a:pt x="113695" y="13196"/>
                    <a:pt x="113586" y="13245"/>
                    <a:pt x="113477" y="13294"/>
                  </a:cubicBezTo>
                  <a:cubicBezTo>
                    <a:pt x="113841" y="13256"/>
                    <a:pt x="114209" y="13215"/>
                    <a:pt x="114573" y="13177"/>
                  </a:cubicBezTo>
                  <a:close/>
                  <a:moveTo>
                    <a:pt x="113957" y="13474"/>
                  </a:moveTo>
                  <a:cubicBezTo>
                    <a:pt x="114062" y="13421"/>
                    <a:pt x="114164" y="13373"/>
                    <a:pt x="114269" y="13324"/>
                  </a:cubicBezTo>
                  <a:cubicBezTo>
                    <a:pt x="113897" y="13361"/>
                    <a:pt x="113522" y="13403"/>
                    <a:pt x="113151" y="13444"/>
                  </a:cubicBezTo>
                  <a:cubicBezTo>
                    <a:pt x="113049" y="13493"/>
                    <a:pt x="112948" y="13538"/>
                    <a:pt x="112847" y="13586"/>
                  </a:cubicBezTo>
                  <a:cubicBezTo>
                    <a:pt x="113218" y="13545"/>
                    <a:pt x="113586" y="13508"/>
                    <a:pt x="113957" y="13474"/>
                  </a:cubicBezTo>
                  <a:close/>
                  <a:moveTo>
                    <a:pt x="112250" y="13864"/>
                  </a:moveTo>
                  <a:cubicBezTo>
                    <a:pt x="112625" y="13827"/>
                    <a:pt x="112997" y="13793"/>
                    <a:pt x="113372" y="13755"/>
                  </a:cubicBezTo>
                  <a:cubicBezTo>
                    <a:pt x="113466" y="13710"/>
                    <a:pt x="113560" y="13665"/>
                    <a:pt x="113657" y="13616"/>
                  </a:cubicBezTo>
                  <a:cubicBezTo>
                    <a:pt x="113282" y="13654"/>
                    <a:pt x="112903" y="13695"/>
                    <a:pt x="112528" y="13733"/>
                  </a:cubicBezTo>
                  <a:cubicBezTo>
                    <a:pt x="112434" y="13778"/>
                    <a:pt x="112344" y="13823"/>
                    <a:pt x="112250" y="13864"/>
                  </a:cubicBezTo>
                  <a:close/>
                  <a:moveTo>
                    <a:pt x="112074" y="13883"/>
                  </a:moveTo>
                  <a:cubicBezTo>
                    <a:pt x="112164" y="13842"/>
                    <a:pt x="112254" y="13796"/>
                    <a:pt x="112344" y="13755"/>
                  </a:cubicBezTo>
                  <a:cubicBezTo>
                    <a:pt x="111969" y="13796"/>
                    <a:pt x="111594" y="13838"/>
                    <a:pt x="111215" y="13879"/>
                  </a:cubicBezTo>
                  <a:cubicBezTo>
                    <a:pt x="111128" y="13920"/>
                    <a:pt x="111042" y="13962"/>
                    <a:pt x="110952" y="14003"/>
                  </a:cubicBezTo>
                  <a:cubicBezTo>
                    <a:pt x="111327" y="13962"/>
                    <a:pt x="111702" y="13920"/>
                    <a:pt x="112074" y="13883"/>
                  </a:cubicBezTo>
                  <a:close/>
                  <a:moveTo>
                    <a:pt x="111515" y="14153"/>
                  </a:moveTo>
                  <a:cubicBezTo>
                    <a:pt x="111597" y="14112"/>
                    <a:pt x="111680" y="14074"/>
                    <a:pt x="111762" y="14033"/>
                  </a:cubicBezTo>
                  <a:cubicBezTo>
                    <a:pt x="111380" y="14074"/>
                    <a:pt x="111001" y="14115"/>
                    <a:pt x="110622" y="14157"/>
                  </a:cubicBezTo>
                  <a:cubicBezTo>
                    <a:pt x="110543" y="14194"/>
                    <a:pt x="110464" y="14228"/>
                    <a:pt x="110389" y="14265"/>
                  </a:cubicBezTo>
                  <a:cubicBezTo>
                    <a:pt x="110764" y="14228"/>
                    <a:pt x="111140" y="14187"/>
                    <a:pt x="111515" y="14153"/>
                  </a:cubicBezTo>
                  <a:close/>
                  <a:moveTo>
                    <a:pt x="110993" y="14408"/>
                  </a:moveTo>
                  <a:cubicBezTo>
                    <a:pt x="111064" y="14374"/>
                    <a:pt x="111136" y="14337"/>
                    <a:pt x="111207" y="14303"/>
                  </a:cubicBezTo>
                  <a:cubicBezTo>
                    <a:pt x="110828" y="14341"/>
                    <a:pt x="110445" y="14378"/>
                    <a:pt x="110063" y="14419"/>
                  </a:cubicBezTo>
                  <a:cubicBezTo>
                    <a:pt x="109991" y="14453"/>
                    <a:pt x="109924" y="14483"/>
                    <a:pt x="109856" y="14517"/>
                  </a:cubicBezTo>
                  <a:cubicBezTo>
                    <a:pt x="110239" y="14479"/>
                    <a:pt x="110614" y="14442"/>
                    <a:pt x="110993" y="14408"/>
                  </a:cubicBezTo>
                  <a:close/>
                  <a:moveTo>
                    <a:pt x="110505" y="14652"/>
                  </a:moveTo>
                  <a:cubicBezTo>
                    <a:pt x="110565" y="14622"/>
                    <a:pt x="110626" y="14592"/>
                    <a:pt x="110689" y="14558"/>
                  </a:cubicBezTo>
                  <a:cubicBezTo>
                    <a:pt x="110307" y="14596"/>
                    <a:pt x="109924" y="14633"/>
                    <a:pt x="109537" y="14671"/>
                  </a:cubicBezTo>
                  <a:cubicBezTo>
                    <a:pt x="109477" y="14701"/>
                    <a:pt x="109421" y="14727"/>
                    <a:pt x="109365" y="14757"/>
                  </a:cubicBezTo>
                  <a:cubicBezTo>
                    <a:pt x="109748" y="14719"/>
                    <a:pt x="110126" y="14686"/>
                    <a:pt x="110505" y="14652"/>
                  </a:cubicBezTo>
                  <a:close/>
                  <a:moveTo>
                    <a:pt x="110048" y="14885"/>
                  </a:moveTo>
                  <a:cubicBezTo>
                    <a:pt x="110100" y="14858"/>
                    <a:pt x="110153" y="14832"/>
                    <a:pt x="110205" y="14806"/>
                  </a:cubicBezTo>
                  <a:cubicBezTo>
                    <a:pt x="109823" y="14840"/>
                    <a:pt x="109436" y="14873"/>
                    <a:pt x="109050" y="14911"/>
                  </a:cubicBezTo>
                  <a:cubicBezTo>
                    <a:pt x="109001" y="14933"/>
                    <a:pt x="108956" y="14956"/>
                    <a:pt x="108911" y="14982"/>
                  </a:cubicBezTo>
                  <a:cubicBezTo>
                    <a:pt x="109290" y="14945"/>
                    <a:pt x="109672" y="14915"/>
                    <a:pt x="110048" y="14885"/>
                  </a:cubicBezTo>
                  <a:close/>
                  <a:moveTo>
                    <a:pt x="108596" y="15136"/>
                  </a:moveTo>
                  <a:cubicBezTo>
                    <a:pt x="108562" y="15155"/>
                    <a:pt x="108524" y="15173"/>
                    <a:pt x="108491" y="15188"/>
                  </a:cubicBezTo>
                  <a:cubicBezTo>
                    <a:pt x="108870" y="15158"/>
                    <a:pt x="109249" y="15128"/>
                    <a:pt x="109627" y="15102"/>
                  </a:cubicBezTo>
                  <a:cubicBezTo>
                    <a:pt x="109669" y="15080"/>
                    <a:pt x="109710" y="15057"/>
                    <a:pt x="109755" y="15035"/>
                  </a:cubicBezTo>
                  <a:cubicBezTo>
                    <a:pt x="109372" y="15068"/>
                    <a:pt x="108986" y="15102"/>
                    <a:pt x="108596" y="15136"/>
                  </a:cubicBezTo>
                  <a:close/>
                  <a:moveTo>
                    <a:pt x="108738" y="14997"/>
                  </a:moveTo>
                  <a:cubicBezTo>
                    <a:pt x="108783" y="14975"/>
                    <a:pt x="108828" y="14952"/>
                    <a:pt x="108873" y="14930"/>
                  </a:cubicBezTo>
                  <a:cubicBezTo>
                    <a:pt x="108502" y="14963"/>
                    <a:pt x="108130" y="15001"/>
                    <a:pt x="107759" y="15042"/>
                  </a:cubicBezTo>
                  <a:cubicBezTo>
                    <a:pt x="107718" y="15061"/>
                    <a:pt x="107680" y="15080"/>
                    <a:pt x="107639" y="15098"/>
                  </a:cubicBezTo>
                  <a:cubicBezTo>
                    <a:pt x="108007" y="15061"/>
                    <a:pt x="108374" y="15027"/>
                    <a:pt x="108738" y="14997"/>
                  </a:cubicBezTo>
                  <a:close/>
                  <a:moveTo>
                    <a:pt x="108326" y="15203"/>
                  </a:moveTo>
                  <a:cubicBezTo>
                    <a:pt x="108359" y="15185"/>
                    <a:pt x="108393" y="15170"/>
                    <a:pt x="108427" y="15151"/>
                  </a:cubicBezTo>
                  <a:cubicBezTo>
                    <a:pt x="108055" y="15185"/>
                    <a:pt x="107684" y="15222"/>
                    <a:pt x="107309" y="15260"/>
                  </a:cubicBezTo>
                  <a:cubicBezTo>
                    <a:pt x="107279" y="15275"/>
                    <a:pt x="107252" y="15286"/>
                    <a:pt x="107222" y="15301"/>
                  </a:cubicBezTo>
                  <a:cubicBezTo>
                    <a:pt x="107594" y="15267"/>
                    <a:pt x="107962" y="15234"/>
                    <a:pt x="108326" y="15203"/>
                  </a:cubicBezTo>
                  <a:close/>
                  <a:moveTo>
                    <a:pt x="107943" y="15399"/>
                  </a:moveTo>
                  <a:cubicBezTo>
                    <a:pt x="107969" y="15384"/>
                    <a:pt x="107995" y="15372"/>
                    <a:pt x="108018" y="15361"/>
                  </a:cubicBezTo>
                  <a:cubicBezTo>
                    <a:pt x="107646" y="15391"/>
                    <a:pt x="107271" y="15425"/>
                    <a:pt x="106896" y="15462"/>
                  </a:cubicBezTo>
                  <a:cubicBezTo>
                    <a:pt x="106881" y="15470"/>
                    <a:pt x="106866" y="15477"/>
                    <a:pt x="106847" y="15485"/>
                  </a:cubicBezTo>
                  <a:cubicBezTo>
                    <a:pt x="107215" y="15455"/>
                    <a:pt x="107583" y="15425"/>
                    <a:pt x="107943" y="15399"/>
                  </a:cubicBezTo>
                  <a:close/>
                  <a:moveTo>
                    <a:pt x="106525" y="15646"/>
                  </a:moveTo>
                  <a:cubicBezTo>
                    <a:pt x="106521" y="15646"/>
                    <a:pt x="106513" y="15650"/>
                    <a:pt x="106506" y="15654"/>
                  </a:cubicBezTo>
                  <a:cubicBezTo>
                    <a:pt x="106873" y="15627"/>
                    <a:pt x="107237" y="15601"/>
                    <a:pt x="107594" y="15575"/>
                  </a:cubicBezTo>
                  <a:cubicBezTo>
                    <a:pt x="107613" y="15567"/>
                    <a:pt x="107628" y="15560"/>
                    <a:pt x="107643" y="15552"/>
                  </a:cubicBezTo>
                  <a:cubicBezTo>
                    <a:pt x="107271" y="15582"/>
                    <a:pt x="106900" y="15612"/>
                    <a:pt x="106525" y="15646"/>
                  </a:cubicBezTo>
                  <a:close/>
                  <a:moveTo>
                    <a:pt x="106671" y="15500"/>
                  </a:moveTo>
                  <a:cubicBezTo>
                    <a:pt x="106686" y="15492"/>
                    <a:pt x="106701" y="15485"/>
                    <a:pt x="106716" y="15477"/>
                  </a:cubicBezTo>
                  <a:cubicBezTo>
                    <a:pt x="106344" y="15515"/>
                    <a:pt x="105973" y="15549"/>
                    <a:pt x="105598" y="15590"/>
                  </a:cubicBezTo>
                  <a:cubicBezTo>
                    <a:pt x="105590" y="15594"/>
                    <a:pt x="105583" y="15594"/>
                    <a:pt x="105575" y="15597"/>
                  </a:cubicBezTo>
                  <a:cubicBezTo>
                    <a:pt x="105943" y="15564"/>
                    <a:pt x="106311" y="15530"/>
                    <a:pt x="106671" y="15500"/>
                  </a:cubicBezTo>
                  <a:close/>
                  <a:moveTo>
                    <a:pt x="105617" y="16641"/>
                  </a:moveTo>
                  <a:cubicBezTo>
                    <a:pt x="105729" y="16577"/>
                    <a:pt x="105849" y="16513"/>
                    <a:pt x="105962" y="16449"/>
                  </a:cubicBezTo>
                  <a:cubicBezTo>
                    <a:pt x="105654" y="16438"/>
                    <a:pt x="105331" y="16430"/>
                    <a:pt x="105001" y="16427"/>
                  </a:cubicBezTo>
                  <a:cubicBezTo>
                    <a:pt x="104930" y="16468"/>
                    <a:pt x="104859" y="16505"/>
                    <a:pt x="104787" y="16543"/>
                  </a:cubicBezTo>
                  <a:cubicBezTo>
                    <a:pt x="105076" y="16569"/>
                    <a:pt x="105354" y="16603"/>
                    <a:pt x="105617" y="16641"/>
                  </a:cubicBezTo>
                  <a:close/>
                  <a:moveTo>
                    <a:pt x="104555" y="17245"/>
                  </a:moveTo>
                  <a:cubicBezTo>
                    <a:pt x="104836" y="17083"/>
                    <a:pt x="105118" y="16918"/>
                    <a:pt x="105403" y="16761"/>
                  </a:cubicBezTo>
                  <a:cubicBezTo>
                    <a:pt x="105133" y="16723"/>
                    <a:pt x="104847" y="16693"/>
                    <a:pt x="104547" y="16671"/>
                  </a:cubicBezTo>
                  <a:cubicBezTo>
                    <a:pt x="104345" y="16779"/>
                    <a:pt x="104142" y="16888"/>
                    <a:pt x="103939" y="16997"/>
                  </a:cubicBezTo>
                  <a:cubicBezTo>
                    <a:pt x="104168" y="17072"/>
                    <a:pt x="104375" y="17151"/>
                    <a:pt x="104555" y="17245"/>
                  </a:cubicBezTo>
                  <a:close/>
                  <a:moveTo>
                    <a:pt x="102472" y="19304"/>
                  </a:moveTo>
                  <a:cubicBezTo>
                    <a:pt x="102472" y="19319"/>
                    <a:pt x="102472" y="19334"/>
                    <a:pt x="102472" y="19349"/>
                  </a:cubicBezTo>
                  <a:cubicBezTo>
                    <a:pt x="103287" y="18794"/>
                    <a:pt x="104123" y="18254"/>
                    <a:pt x="104982" y="17725"/>
                  </a:cubicBezTo>
                  <a:cubicBezTo>
                    <a:pt x="104851" y="17594"/>
                    <a:pt x="104679" y="17473"/>
                    <a:pt x="104465" y="17368"/>
                  </a:cubicBezTo>
                  <a:cubicBezTo>
                    <a:pt x="103759" y="17777"/>
                    <a:pt x="103065" y="18201"/>
                    <a:pt x="102386" y="18629"/>
                  </a:cubicBezTo>
                  <a:cubicBezTo>
                    <a:pt x="102442" y="18847"/>
                    <a:pt x="102472" y="19072"/>
                    <a:pt x="102472" y="19304"/>
                  </a:cubicBezTo>
                  <a:close/>
                  <a:moveTo>
                    <a:pt x="102274" y="20445"/>
                  </a:moveTo>
                  <a:cubicBezTo>
                    <a:pt x="103279" y="19698"/>
                    <a:pt x="104315" y="18974"/>
                    <a:pt x="105388" y="18273"/>
                  </a:cubicBezTo>
                  <a:cubicBezTo>
                    <a:pt x="105290" y="18108"/>
                    <a:pt x="105174" y="17946"/>
                    <a:pt x="105039" y="17789"/>
                  </a:cubicBezTo>
                  <a:lnTo>
                    <a:pt x="105095" y="17740"/>
                  </a:lnTo>
                  <a:lnTo>
                    <a:pt x="105039" y="17789"/>
                  </a:lnTo>
                  <a:cubicBezTo>
                    <a:pt x="105031" y="17781"/>
                    <a:pt x="105027" y="17777"/>
                    <a:pt x="105024" y="17770"/>
                  </a:cubicBezTo>
                  <a:cubicBezTo>
                    <a:pt x="104150" y="18306"/>
                    <a:pt x="103298" y="18858"/>
                    <a:pt x="102469" y="19424"/>
                  </a:cubicBezTo>
                  <a:cubicBezTo>
                    <a:pt x="102454" y="19751"/>
                    <a:pt x="102390" y="20092"/>
                    <a:pt x="102274" y="20445"/>
                  </a:cubicBezTo>
                  <a:close/>
                  <a:moveTo>
                    <a:pt x="90278" y="32511"/>
                  </a:moveTo>
                  <a:cubicBezTo>
                    <a:pt x="93415" y="28163"/>
                    <a:pt x="97340" y="24156"/>
                    <a:pt x="101951" y="20689"/>
                  </a:cubicBezTo>
                  <a:cubicBezTo>
                    <a:pt x="101985" y="20663"/>
                    <a:pt x="102022" y="20636"/>
                    <a:pt x="102056" y="20610"/>
                  </a:cubicBezTo>
                  <a:cubicBezTo>
                    <a:pt x="102198" y="20231"/>
                    <a:pt x="102285" y="19871"/>
                    <a:pt x="102311" y="19533"/>
                  </a:cubicBezTo>
                  <a:cubicBezTo>
                    <a:pt x="101497" y="20089"/>
                    <a:pt x="100705" y="20663"/>
                    <a:pt x="99940" y="21248"/>
                  </a:cubicBezTo>
                  <a:cubicBezTo>
                    <a:pt x="94702" y="25210"/>
                    <a:pt x="90387" y="29885"/>
                    <a:pt x="87160" y="34958"/>
                  </a:cubicBezTo>
                  <a:cubicBezTo>
                    <a:pt x="88218" y="34136"/>
                    <a:pt x="89262" y="33318"/>
                    <a:pt x="90278" y="32511"/>
                  </a:cubicBezTo>
                  <a:close/>
                  <a:moveTo>
                    <a:pt x="83720" y="41452"/>
                  </a:moveTo>
                  <a:cubicBezTo>
                    <a:pt x="84466" y="40856"/>
                    <a:pt x="85224" y="40259"/>
                    <a:pt x="85986" y="39659"/>
                  </a:cubicBezTo>
                  <a:cubicBezTo>
                    <a:pt x="87108" y="37359"/>
                    <a:pt x="88436" y="35119"/>
                    <a:pt x="89959" y="32958"/>
                  </a:cubicBezTo>
                  <a:cubicBezTo>
                    <a:pt x="88965" y="33742"/>
                    <a:pt x="87948" y="34538"/>
                    <a:pt x="86924" y="35337"/>
                  </a:cubicBezTo>
                  <a:cubicBezTo>
                    <a:pt x="85686" y="37322"/>
                    <a:pt x="84617" y="39366"/>
                    <a:pt x="83720" y="41452"/>
                  </a:cubicBezTo>
                  <a:moveTo>
                    <a:pt x="82662" y="42297"/>
                  </a:moveTo>
                  <a:cubicBezTo>
                    <a:pt x="82977" y="42042"/>
                    <a:pt x="83300" y="41786"/>
                    <a:pt x="83622" y="41531"/>
                  </a:cubicBezTo>
                  <a:cubicBezTo>
                    <a:pt x="84504" y="39456"/>
                    <a:pt x="85566" y="37419"/>
                    <a:pt x="86785" y="35446"/>
                  </a:cubicBezTo>
                  <a:cubicBezTo>
                    <a:pt x="85900" y="36136"/>
                    <a:pt x="85007" y="36830"/>
                    <a:pt x="84117" y="37528"/>
                  </a:cubicBezTo>
                  <a:cubicBezTo>
                    <a:pt x="83101" y="39389"/>
                    <a:pt x="82226" y="41295"/>
                    <a:pt x="81510" y="43227"/>
                  </a:cubicBezTo>
                  <a:cubicBezTo>
                    <a:pt x="81889" y="42923"/>
                    <a:pt x="82271" y="42612"/>
                    <a:pt x="82662" y="42297"/>
                  </a:cubicBezTo>
                  <a:close/>
                  <a:moveTo>
                    <a:pt x="80047" y="48093"/>
                  </a:moveTo>
                  <a:cubicBezTo>
                    <a:pt x="80617" y="47658"/>
                    <a:pt x="81195" y="47216"/>
                    <a:pt x="81780" y="46758"/>
                  </a:cubicBezTo>
                  <a:cubicBezTo>
                    <a:pt x="82245" y="45092"/>
                    <a:pt x="82819" y="43445"/>
                    <a:pt x="83498" y="41816"/>
                  </a:cubicBezTo>
                  <a:cubicBezTo>
                    <a:pt x="83251" y="42015"/>
                    <a:pt x="82999" y="42214"/>
                    <a:pt x="82756" y="42413"/>
                  </a:cubicBezTo>
                  <a:cubicBezTo>
                    <a:pt x="82298" y="42781"/>
                    <a:pt x="81851" y="43145"/>
                    <a:pt x="81409" y="43501"/>
                  </a:cubicBezTo>
                  <a:cubicBezTo>
                    <a:pt x="80861" y="45017"/>
                    <a:pt x="80403" y="46548"/>
                    <a:pt x="80047" y="48093"/>
                  </a:cubicBezTo>
                  <a:close/>
                  <a:moveTo>
                    <a:pt x="79968" y="48150"/>
                  </a:moveTo>
                  <a:cubicBezTo>
                    <a:pt x="80324" y="46611"/>
                    <a:pt x="80771" y="45088"/>
                    <a:pt x="81315" y="43576"/>
                  </a:cubicBezTo>
                  <a:cubicBezTo>
                    <a:pt x="80662" y="44109"/>
                    <a:pt x="80020" y="44627"/>
                    <a:pt x="79394" y="45129"/>
                  </a:cubicBezTo>
                  <a:cubicBezTo>
                    <a:pt x="78962" y="46533"/>
                    <a:pt x="78613" y="47947"/>
                    <a:pt x="78351" y="49365"/>
                  </a:cubicBezTo>
                  <a:cubicBezTo>
                    <a:pt x="78883" y="48971"/>
                    <a:pt x="79424" y="48566"/>
                    <a:pt x="79968" y="48150"/>
                  </a:cubicBezTo>
                  <a:moveTo>
                    <a:pt x="77870" y="52949"/>
                  </a:moveTo>
                  <a:cubicBezTo>
                    <a:pt x="78339" y="52645"/>
                    <a:pt x="78812" y="52333"/>
                    <a:pt x="79289" y="52011"/>
                  </a:cubicBezTo>
                  <a:cubicBezTo>
                    <a:pt x="79439" y="50795"/>
                    <a:pt x="79649" y="49583"/>
                    <a:pt x="79919" y="48375"/>
                  </a:cubicBezTo>
                  <a:cubicBezTo>
                    <a:pt x="79375" y="48788"/>
                    <a:pt x="78842" y="49189"/>
                    <a:pt x="78313" y="49579"/>
                  </a:cubicBezTo>
                  <a:cubicBezTo>
                    <a:pt x="78114" y="50697"/>
                    <a:pt x="77964" y="51823"/>
                    <a:pt x="77870" y="52949"/>
                  </a:cubicBezTo>
                  <a:close/>
                  <a:moveTo>
                    <a:pt x="76437" y="53857"/>
                  </a:moveTo>
                  <a:cubicBezTo>
                    <a:pt x="76891" y="53579"/>
                    <a:pt x="77345" y="53290"/>
                    <a:pt x="77803" y="52994"/>
                  </a:cubicBezTo>
                  <a:cubicBezTo>
                    <a:pt x="77893" y="51872"/>
                    <a:pt x="78039" y="50750"/>
                    <a:pt x="78238" y="49636"/>
                  </a:cubicBezTo>
                  <a:cubicBezTo>
                    <a:pt x="77724" y="50015"/>
                    <a:pt x="77214" y="50386"/>
                    <a:pt x="76711" y="50746"/>
                  </a:cubicBezTo>
                  <a:cubicBezTo>
                    <a:pt x="76572" y="51778"/>
                    <a:pt x="76482" y="52817"/>
                    <a:pt x="76437" y="53857"/>
                  </a:cubicBezTo>
                  <a:close/>
                  <a:moveTo>
                    <a:pt x="75060" y="54682"/>
                  </a:moveTo>
                  <a:cubicBezTo>
                    <a:pt x="75495" y="54431"/>
                    <a:pt x="75931" y="54168"/>
                    <a:pt x="76370" y="53898"/>
                  </a:cubicBezTo>
                  <a:cubicBezTo>
                    <a:pt x="76411" y="52862"/>
                    <a:pt x="76501" y="51830"/>
                    <a:pt x="76636" y="50799"/>
                  </a:cubicBezTo>
                  <a:cubicBezTo>
                    <a:pt x="76148" y="51148"/>
                    <a:pt x="75668" y="51485"/>
                    <a:pt x="75191" y="51812"/>
                  </a:cubicBezTo>
                  <a:cubicBezTo>
                    <a:pt x="75105" y="52768"/>
                    <a:pt x="75064" y="53725"/>
                    <a:pt x="75060" y="54682"/>
                  </a:cubicBezTo>
                  <a:close/>
                  <a:moveTo>
                    <a:pt x="73736" y="55436"/>
                  </a:moveTo>
                  <a:cubicBezTo>
                    <a:pt x="74152" y="55207"/>
                    <a:pt x="74572" y="54967"/>
                    <a:pt x="74993" y="54723"/>
                  </a:cubicBezTo>
                  <a:cubicBezTo>
                    <a:pt x="74993" y="53770"/>
                    <a:pt x="75034" y="52817"/>
                    <a:pt x="75116" y="51864"/>
                  </a:cubicBezTo>
                  <a:cubicBezTo>
                    <a:pt x="74655" y="52179"/>
                    <a:pt x="74197" y="52487"/>
                    <a:pt x="73743" y="52787"/>
                  </a:cubicBezTo>
                  <a:cubicBezTo>
                    <a:pt x="73721" y="53256"/>
                    <a:pt x="73713" y="53729"/>
                    <a:pt x="73713" y="54198"/>
                  </a:cubicBezTo>
                  <a:cubicBezTo>
                    <a:pt x="73713" y="54611"/>
                    <a:pt x="73721" y="55023"/>
                    <a:pt x="73736" y="55436"/>
                  </a:cubicBezTo>
                  <a:close/>
                  <a:moveTo>
                    <a:pt x="72880" y="56055"/>
                  </a:moveTo>
                  <a:cubicBezTo>
                    <a:pt x="72745" y="56130"/>
                    <a:pt x="72606" y="56202"/>
                    <a:pt x="72467" y="56273"/>
                  </a:cubicBezTo>
                  <a:cubicBezTo>
                    <a:pt x="72524" y="56956"/>
                    <a:pt x="72606" y="57639"/>
                    <a:pt x="72708" y="58321"/>
                  </a:cubicBezTo>
                  <a:cubicBezTo>
                    <a:pt x="73087" y="58164"/>
                    <a:pt x="73466" y="58003"/>
                    <a:pt x="73844" y="57834"/>
                  </a:cubicBezTo>
                  <a:cubicBezTo>
                    <a:pt x="73762" y="57102"/>
                    <a:pt x="73706" y="56370"/>
                    <a:pt x="73672" y="55635"/>
                  </a:cubicBezTo>
                  <a:cubicBezTo>
                    <a:pt x="73409" y="55778"/>
                    <a:pt x="73143" y="55920"/>
                    <a:pt x="72880" y="56055"/>
                  </a:cubicBezTo>
                  <a:close/>
                  <a:moveTo>
                    <a:pt x="72456" y="56115"/>
                  </a:moveTo>
                  <a:cubicBezTo>
                    <a:pt x="72576" y="56055"/>
                    <a:pt x="72696" y="55991"/>
                    <a:pt x="72816" y="55928"/>
                  </a:cubicBezTo>
                  <a:cubicBezTo>
                    <a:pt x="73098" y="55781"/>
                    <a:pt x="73379" y="55627"/>
                    <a:pt x="73664" y="55474"/>
                  </a:cubicBezTo>
                  <a:cubicBezTo>
                    <a:pt x="73649" y="55050"/>
                    <a:pt x="73638" y="54622"/>
                    <a:pt x="73638" y="54198"/>
                  </a:cubicBezTo>
                  <a:cubicBezTo>
                    <a:pt x="73638" y="53744"/>
                    <a:pt x="73649" y="53290"/>
                    <a:pt x="73668" y="52836"/>
                  </a:cubicBezTo>
                  <a:cubicBezTo>
                    <a:pt x="73229" y="53125"/>
                    <a:pt x="72794" y="53403"/>
                    <a:pt x="72359" y="53673"/>
                  </a:cubicBezTo>
                  <a:cubicBezTo>
                    <a:pt x="72359" y="54487"/>
                    <a:pt x="72392" y="55301"/>
                    <a:pt x="72456" y="56115"/>
                  </a:cubicBezTo>
                  <a:close/>
                  <a:moveTo>
                    <a:pt x="71214" y="56731"/>
                  </a:moveTo>
                  <a:cubicBezTo>
                    <a:pt x="71605" y="56543"/>
                    <a:pt x="71991" y="56352"/>
                    <a:pt x="72385" y="56153"/>
                  </a:cubicBezTo>
                  <a:cubicBezTo>
                    <a:pt x="72317" y="55342"/>
                    <a:pt x="72287" y="54532"/>
                    <a:pt x="72284" y="53718"/>
                  </a:cubicBezTo>
                  <a:cubicBezTo>
                    <a:pt x="71863" y="53980"/>
                    <a:pt x="71447" y="54232"/>
                    <a:pt x="71030" y="54476"/>
                  </a:cubicBezTo>
                  <a:cubicBezTo>
                    <a:pt x="71064" y="55226"/>
                    <a:pt x="71128" y="55980"/>
                    <a:pt x="71214" y="56731"/>
                  </a:cubicBezTo>
                  <a:close/>
                  <a:moveTo>
                    <a:pt x="70955" y="54521"/>
                  </a:moveTo>
                  <a:cubicBezTo>
                    <a:pt x="70651" y="54697"/>
                    <a:pt x="70348" y="54870"/>
                    <a:pt x="70044" y="55038"/>
                  </a:cubicBezTo>
                  <a:cubicBezTo>
                    <a:pt x="69946" y="55091"/>
                    <a:pt x="69852" y="55147"/>
                    <a:pt x="69755" y="55200"/>
                  </a:cubicBezTo>
                  <a:cubicBezTo>
                    <a:pt x="69815" y="55894"/>
                    <a:pt x="69901" y="56588"/>
                    <a:pt x="70014" y="57278"/>
                  </a:cubicBezTo>
                  <a:cubicBezTo>
                    <a:pt x="70389" y="57113"/>
                    <a:pt x="70764" y="56944"/>
                    <a:pt x="71143" y="56764"/>
                  </a:cubicBezTo>
                  <a:cubicBezTo>
                    <a:pt x="71053" y="56018"/>
                    <a:pt x="70989" y="55267"/>
                    <a:pt x="70955" y="54521"/>
                  </a:cubicBezTo>
                  <a:close/>
                  <a:moveTo>
                    <a:pt x="69740" y="55038"/>
                  </a:moveTo>
                  <a:cubicBezTo>
                    <a:pt x="69819" y="54997"/>
                    <a:pt x="69894" y="54952"/>
                    <a:pt x="69972" y="54911"/>
                  </a:cubicBezTo>
                  <a:cubicBezTo>
                    <a:pt x="70295" y="54731"/>
                    <a:pt x="70621" y="54543"/>
                    <a:pt x="70948" y="54352"/>
                  </a:cubicBezTo>
                  <a:cubicBezTo>
                    <a:pt x="70933" y="53939"/>
                    <a:pt x="70925" y="53526"/>
                    <a:pt x="70925" y="53114"/>
                  </a:cubicBezTo>
                  <a:cubicBezTo>
                    <a:pt x="70925" y="52611"/>
                    <a:pt x="70937" y="52112"/>
                    <a:pt x="70959" y="51613"/>
                  </a:cubicBezTo>
                  <a:cubicBezTo>
                    <a:pt x="70516" y="51924"/>
                    <a:pt x="70077" y="52228"/>
                    <a:pt x="69638" y="52521"/>
                  </a:cubicBezTo>
                  <a:cubicBezTo>
                    <a:pt x="69638" y="52540"/>
                    <a:pt x="69638" y="52555"/>
                    <a:pt x="69638" y="52573"/>
                  </a:cubicBezTo>
                  <a:cubicBezTo>
                    <a:pt x="69638" y="53395"/>
                    <a:pt x="69672" y="54217"/>
                    <a:pt x="69740" y="55038"/>
                  </a:cubicBezTo>
                  <a:close/>
                  <a:moveTo>
                    <a:pt x="67699" y="58205"/>
                  </a:moveTo>
                  <a:cubicBezTo>
                    <a:pt x="68055" y="58078"/>
                    <a:pt x="68408" y="57942"/>
                    <a:pt x="68764" y="57800"/>
                  </a:cubicBezTo>
                  <a:cubicBezTo>
                    <a:pt x="68637" y="57166"/>
                    <a:pt x="68528" y="56528"/>
                    <a:pt x="68445" y="55886"/>
                  </a:cubicBezTo>
                  <a:cubicBezTo>
                    <a:pt x="68074" y="56074"/>
                    <a:pt x="67702" y="56254"/>
                    <a:pt x="67331" y="56427"/>
                  </a:cubicBezTo>
                  <a:cubicBezTo>
                    <a:pt x="67432" y="57019"/>
                    <a:pt x="67556" y="57612"/>
                    <a:pt x="67699" y="58205"/>
                  </a:cubicBezTo>
                  <a:moveTo>
                    <a:pt x="66172" y="56937"/>
                  </a:moveTo>
                  <a:cubicBezTo>
                    <a:pt x="66292" y="57488"/>
                    <a:pt x="66430" y="58036"/>
                    <a:pt x="66584" y="58584"/>
                  </a:cubicBezTo>
                  <a:cubicBezTo>
                    <a:pt x="66929" y="58472"/>
                    <a:pt x="67275" y="58355"/>
                    <a:pt x="67620" y="58231"/>
                  </a:cubicBezTo>
                  <a:cubicBezTo>
                    <a:pt x="67477" y="57642"/>
                    <a:pt x="67353" y="57053"/>
                    <a:pt x="67248" y="56460"/>
                  </a:cubicBezTo>
                  <a:cubicBezTo>
                    <a:pt x="66892" y="56629"/>
                    <a:pt x="66532" y="56787"/>
                    <a:pt x="66172" y="56937"/>
                  </a:cubicBezTo>
                  <a:close/>
                  <a:moveTo>
                    <a:pt x="65796" y="54855"/>
                  </a:moveTo>
                  <a:cubicBezTo>
                    <a:pt x="65890" y="55504"/>
                    <a:pt x="66003" y="56149"/>
                    <a:pt x="66142" y="56791"/>
                  </a:cubicBezTo>
                  <a:cubicBezTo>
                    <a:pt x="66502" y="56641"/>
                    <a:pt x="66862" y="56479"/>
                    <a:pt x="67222" y="56310"/>
                  </a:cubicBezTo>
                  <a:cubicBezTo>
                    <a:pt x="67106" y="55612"/>
                    <a:pt x="67012" y="54915"/>
                    <a:pt x="66944" y="54209"/>
                  </a:cubicBezTo>
                  <a:cubicBezTo>
                    <a:pt x="66562" y="54434"/>
                    <a:pt x="66179" y="54648"/>
                    <a:pt x="65796" y="54855"/>
                  </a:cubicBezTo>
                  <a:moveTo>
                    <a:pt x="65008" y="57245"/>
                  </a:moveTo>
                  <a:cubicBezTo>
                    <a:pt x="65357" y="57113"/>
                    <a:pt x="65706" y="56971"/>
                    <a:pt x="66059" y="56824"/>
                  </a:cubicBezTo>
                  <a:cubicBezTo>
                    <a:pt x="65920" y="56187"/>
                    <a:pt x="65808" y="55545"/>
                    <a:pt x="65714" y="54900"/>
                  </a:cubicBezTo>
                  <a:cubicBezTo>
                    <a:pt x="65346" y="55098"/>
                    <a:pt x="64978" y="55286"/>
                    <a:pt x="64611" y="55470"/>
                  </a:cubicBezTo>
                  <a:cubicBezTo>
                    <a:pt x="64723" y="56063"/>
                    <a:pt x="64855" y="56656"/>
                    <a:pt x="65008" y="57245"/>
                  </a:cubicBezTo>
                  <a:close/>
                  <a:moveTo>
                    <a:pt x="63463" y="56006"/>
                  </a:moveTo>
                  <a:cubicBezTo>
                    <a:pt x="63594" y="56554"/>
                    <a:pt x="63740" y="57095"/>
                    <a:pt x="63902" y="57639"/>
                  </a:cubicBezTo>
                  <a:cubicBezTo>
                    <a:pt x="64243" y="57522"/>
                    <a:pt x="64584" y="57402"/>
                    <a:pt x="64922" y="57275"/>
                  </a:cubicBezTo>
                  <a:cubicBezTo>
                    <a:pt x="64772" y="56689"/>
                    <a:pt x="64641" y="56100"/>
                    <a:pt x="64528" y="55511"/>
                  </a:cubicBezTo>
                  <a:cubicBezTo>
                    <a:pt x="64172" y="55684"/>
                    <a:pt x="63819" y="55849"/>
                    <a:pt x="63463" y="56006"/>
                  </a:cubicBezTo>
                  <a:moveTo>
                    <a:pt x="63429" y="55860"/>
                  </a:moveTo>
                  <a:cubicBezTo>
                    <a:pt x="63785" y="55699"/>
                    <a:pt x="64142" y="55534"/>
                    <a:pt x="64498" y="55357"/>
                  </a:cubicBezTo>
                  <a:cubicBezTo>
                    <a:pt x="64371" y="54652"/>
                    <a:pt x="64269" y="53943"/>
                    <a:pt x="64194" y="53230"/>
                  </a:cubicBezTo>
                  <a:cubicBezTo>
                    <a:pt x="63815" y="53470"/>
                    <a:pt x="63436" y="53699"/>
                    <a:pt x="63057" y="53917"/>
                  </a:cubicBezTo>
                  <a:cubicBezTo>
                    <a:pt x="63159" y="54566"/>
                    <a:pt x="63283" y="55215"/>
                    <a:pt x="63429" y="55860"/>
                  </a:cubicBezTo>
                  <a:close/>
                  <a:moveTo>
                    <a:pt x="62821" y="57976"/>
                  </a:moveTo>
                  <a:cubicBezTo>
                    <a:pt x="63155" y="57879"/>
                    <a:pt x="63485" y="57777"/>
                    <a:pt x="63815" y="57665"/>
                  </a:cubicBezTo>
                  <a:cubicBezTo>
                    <a:pt x="63650" y="57128"/>
                    <a:pt x="63508" y="56588"/>
                    <a:pt x="63376" y="56044"/>
                  </a:cubicBezTo>
                  <a:cubicBezTo>
                    <a:pt x="63035" y="56198"/>
                    <a:pt x="62690" y="56340"/>
                    <a:pt x="62348" y="56475"/>
                  </a:cubicBezTo>
                  <a:cubicBezTo>
                    <a:pt x="62491" y="56978"/>
                    <a:pt x="62648" y="57477"/>
                    <a:pt x="62821" y="57976"/>
                  </a:cubicBezTo>
                  <a:moveTo>
                    <a:pt x="61763" y="58258"/>
                  </a:moveTo>
                  <a:cubicBezTo>
                    <a:pt x="62086" y="58179"/>
                    <a:pt x="62408" y="58093"/>
                    <a:pt x="62731" y="58003"/>
                  </a:cubicBezTo>
                  <a:cubicBezTo>
                    <a:pt x="62558" y="57507"/>
                    <a:pt x="62401" y="57008"/>
                    <a:pt x="62258" y="56509"/>
                  </a:cubicBezTo>
                  <a:cubicBezTo>
                    <a:pt x="61924" y="56641"/>
                    <a:pt x="61594" y="56764"/>
                    <a:pt x="61260" y="56881"/>
                  </a:cubicBezTo>
                  <a:cubicBezTo>
                    <a:pt x="61414" y="57342"/>
                    <a:pt x="61579" y="57800"/>
                    <a:pt x="61763" y="58258"/>
                  </a:cubicBezTo>
                  <a:close/>
                  <a:moveTo>
                    <a:pt x="60195" y="57222"/>
                  </a:moveTo>
                  <a:cubicBezTo>
                    <a:pt x="60360" y="57646"/>
                    <a:pt x="60532" y="58070"/>
                    <a:pt x="60720" y="58494"/>
                  </a:cubicBezTo>
                  <a:cubicBezTo>
                    <a:pt x="61035" y="58430"/>
                    <a:pt x="61350" y="58359"/>
                    <a:pt x="61665" y="58284"/>
                  </a:cubicBezTo>
                  <a:cubicBezTo>
                    <a:pt x="61485" y="57826"/>
                    <a:pt x="61320" y="57368"/>
                    <a:pt x="61166" y="56911"/>
                  </a:cubicBezTo>
                  <a:cubicBezTo>
                    <a:pt x="60844" y="57019"/>
                    <a:pt x="60521" y="57125"/>
                    <a:pt x="60195" y="57222"/>
                  </a:cubicBezTo>
                  <a:close/>
                  <a:moveTo>
                    <a:pt x="59639" y="55616"/>
                  </a:moveTo>
                  <a:cubicBezTo>
                    <a:pt x="59793" y="56108"/>
                    <a:pt x="59958" y="56596"/>
                    <a:pt x="60142" y="57080"/>
                  </a:cubicBezTo>
                  <a:cubicBezTo>
                    <a:pt x="60469" y="56982"/>
                    <a:pt x="60795" y="56881"/>
                    <a:pt x="61121" y="56768"/>
                  </a:cubicBezTo>
                  <a:cubicBezTo>
                    <a:pt x="60945" y="56239"/>
                    <a:pt x="60791" y="55706"/>
                    <a:pt x="60656" y="55174"/>
                  </a:cubicBezTo>
                  <a:cubicBezTo>
                    <a:pt x="60318" y="55327"/>
                    <a:pt x="59981" y="55477"/>
                    <a:pt x="59639" y="55616"/>
                  </a:cubicBezTo>
                  <a:close/>
                  <a:moveTo>
                    <a:pt x="59594" y="55470"/>
                  </a:moveTo>
                  <a:cubicBezTo>
                    <a:pt x="59939" y="55327"/>
                    <a:pt x="60277" y="55181"/>
                    <a:pt x="60615" y="55023"/>
                  </a:cubicBezTo>
                  <a:cubicBezTo>
                    <a:pt x="60457" y="54386"/>
                    <a:pt x="60322" y="53744"/>
                    <a:pt x="60213" y="53102"/>
                  </a:cubicBezTo>
                  <a:cubicBezTo>
                    <a:pt x="59857" y="53320"/>
                    <a:pt x="59497" y="53530"/>
                    <a:pt x="59140" y="53729"/>
                  </a:cubicBezTo>
                  <a:cubicBezTo>
                    <a:pt x="59268" y="54314"/>
                    <a:pt x="59422" y="54892"/>
                    <a:pt x="59594" y="55470"/>
                  </a:cubicBezTo>
                  <a:close/>
                  <a:moveTo>
                    <a:pt x="58015" y="54318"/>
                  </a:moveTo>
                  <a:cubicBezTo>
                    <a:pt x="58165" y="54843"/>
                    <a:pt x="58330" y="55365"/>
                    <a:pt x="58514" y="55886"/>
                  </a:cubicBezTo>
                  <a:cubicBezTo>
                    <a:pt x="58844" y="55766"/>
                    <a:pt x="59174" y="55643"/>
                    <a:pt x="59504" y="55507"/>
                  </a:cubicBezTo>
                  <a:cubicBezTo>
                    <a:pt x="59332" y="54933"/>
                    <a:pt x="59178" y="54359"/>
                    <a:pt x="59046" y="53782"/>
                  </a:cubicBezTo>
                  <a:cubicBezTo>
                    <a:pt x="58705" y="53969"/>
                    <a:pt x="58364" y="54149"/>
                    <a:pt x="58015" y="54318"/>
                  </a:cubicBezTo>
                  <a:close/>
                  <a:moveTo>
                    <a:pt x="57534" y="52254"/>
                  </a:moveTo>
                  <a:cubicBezTo>
                    <a:pt x="57654" y="52896"/>
                    <a:pt x="57801" y="53534"/>
                    <a:pt x="57973" y="54164"/>
                  </a:cubicBezTo>
                  <a:cubicBezTo>
                    <a:pt x="58322" y="53995"/>
                    <a:pt x="58668" y="53815"/>
                    <a:pt x="59013" y="53624"/>
                  </a:cubicBezTo>
                  <a:cubicBezTo>
                    <a:pt x="58859" y="52911"/>
                    <a:pt x="58735" y="52194"/>
                    <a:pt x="58645" y="51478"/>
                  </a:cubicBezTo>
                  <a:cubicBezTo>
                    <a:pt x="58274" y="51752"/>
                    <a:pt x="57906" y="52011"/>
                    <a:pt x="57534" y="52254"/>
                  </a:cubicBezTo>
                  <a:moveTo>
                    <a:pt x="56878" y="54667"/>
                  </a:moveTo>
                  <a:cubicBezTo>
                    <a:pt x="57216" y="54524"/>
                    <a:pt x="57549" y="54374"/>
                    <a:pt x="57880" y="54213"/>
                  </a:cubicBezTo>
                  <a:cubicBezTo>
                    <a:pt x="57707" y="53583"/>
                    <a:pt x="57561" y="52952"/>
                    <a:pt x="57441" y="52318"/>
                  </a:cubicBezTo>
                  <a:cubicBezTo>
                    <a:pt x="57092" y="52547"/>
                    <a:pt x="56743" y="52765"/>
                    <a:pt x="56386" y="52975"/>
                  </a:cubicBezTo>
                  <a:cubicBezTo>
                    <a:pt x="56529" y="53541"/>
                    <a:pt x="56690" y="54108"/>
                    <a:pt x="56878" y="54667"/>
                  </a:cubicBezTo>
                  <a:close/>
                  <a:moveTo>
                    <a:pt x="55279" y="53575"/>
                  </a:moveTo>
                  <a:cubicBezTo>
                    <a:pt x="55437" y="54082"/>
                    <a:pt x="55613" y="54588"/>
                    <a:pt x="55809" y="55087"/>
                  </a:cubicBezTo>
                  <a:cubicBezTo>
                    <a:pt x="56135" y="54971"/>
                    <a:pt x="56461" y="54843"/>
                    <a:pt x="56780" y="54708"/>
                  </a:cubicBezTo>
                  <a:cubicBezTo>
                    <a:pt x="56596" y="54153"/>
                    <a:pt x="56435" y="53590"/>
                    <a:pt x="56293" y="53027"/>
                  </a:cubicBezTo>
                  <a:cubicBezTo>
                    <a:pt x="55959" y="53222"/>
                    <a:pt x="55621" y="53403"/>
                    <a:pt x="55279" y="53575"/>
                  </a:cubicBezTo>
                  <a:close/>
                  <a:moveTo>
                    <a:pt x="54754" y="51572"/>
                  </a:moveTo>
                  <a:cubicBezTo>
                    <a:pt x="54886" y="52191"/>
                    <a:pt x="55047" y="52810"/>
                    <a:pt x="55234" y="53425"/>
                  </a:cubicBezTo>
                  <a:cubicBezTo>
                    <a:pt x="55576" y="53249"/>
                    <a:pt x="55917" y="53065"/>
                    <a:pt x="56251" y="52870"/>
                  </a:cubicBezTo>
                  <a:cubicBezTo>
                    <a:pt x="56082" y="52168"/>
                    <a:pt x="55944" y="51463"/>
                    <a:pt x="55842" y="50754"/>
                  </a:cubicBezTo>
                  <a:cubicBezTo>
                    <a:pt x="55482" y="51039"/>
                    <a:pt x="55122" y="51313"/>
                    <a:pt x="54754" y="51572"/>
                  </a:cubicBezTo>
                  <a:moveTo>
                    <a:pt x="54720" y="51399"/>
                  </a:moveTo>
                  <a:cubicBezTo>
                    <a:pt x="55088" y="51136"/>
                    <a:pt x="55452" y="50862"/>
                    <a:pt x="55816" y="50570"/>
                  </a:cubicBezTo>
                  <a:cubicBezTo>
                    <a:pt x="55685" y="49594"/>
                    <a:pt x="55617" y="48619"/>
                    <a:pt x="55613" y="47643"/>
                  </a:cubicBezTo>
                  <a:cubicBezTo>
                    <a:pt x="55400" y="47872"/>
                    <a:pt x="55189" y="48097"/>
                    <a:pt x="54976" y="48319"/>
                  </a:cubicBezTo>
                  <a:cubicBezTo>
                    <a:pt x="54773" y="48532"/>
                    <a:pt x="54567" y="48739"/>
                    <a:pt x="54364" y="48941"/>
                  </a:cubicBezTo>
                  <a:cubicBezTo>
                    <a:pt x="54435" y="49763"/>
                    <a:pt x="54552" y="50585"/>
                    <a:pt x="54720" y="51399"/>
                  </a:cubicBezTo>
                  <a:moveTo>
                    <a:pt x="53130" y="50086"/>
                  </a:moveTo>
                  <a:cubicBezTo>
                    <a:pt x="53246" y="50776"/>
                    <a:pt x="53396" y="51467"/>
                    <a:pt x="53584" y="52153"/>
                  </a:cubicBezTo>
                  <a:cubicBezTo>
                    <a:pt x="53936" y="51936"/>
                    <a:pt x="54281" y="51710"/>
                    <a:pt x="54623" y="51467"/>
                  </a:cubicBezTo>
                  <a:cubicBezTo>
                    <a:pt x="54458" y="50660"/>
                    <a:pt x="54338" y="49849"/>
                    <a:pt x="54266" y="49039"/>
                  </a:cubicBezTo>
                  <a:cubicBezTo>
                    <a:pt x="53887" y="49407"/>
                    <a:pt x="53512" y="49756"/>
                    <a:pt x="53130" y="50086"/>
                  </a:cubicBezTo>
                  <a:moveTo>
                    <a:pt x="53096" y="49898"/>
                  </a:moveTo>
                  <a:cubicBezTo>
                    <a:pt x="53486" y="49561"/>
                    <a:pt x="53865" y="49204"/>
                    <a:pt x="54248" y="48829"/>
                  </a:cubicBezTo>
                  <a:cubicBezTo>
                    <a:pt x="54203" y="48281"/>
                    <a:pt x="54180" y="47733"/>
                    <a:pt x="54180" y="47189"/>
                  </a:cubicBezTo>
                  <a:cubicBezTo>
                    <a:pt x="54180" y="46480"/>
                    <a:pt x="54218" y="45771"/>
                    <a:pt x="54293" y="45066"/>
                  </a:cubicBezTo>
                  <a:cubicBezTo>
                    <a:pt x="53794" y="45718"/>
                    <a:pt x="53321" y="46334"/>
                    <a:pt x="52852" y="46919"/>
                  </a:cubicBezTo>
                  <a:cubicBezTo>
                    <a:pt x="52856" y="47913"/>
                    <a:pt x="52942" y="48908"/>
                    <a:pt x="53096" y="49898"/>
                  </a:cubicBezTo>
                  <a:moveTo>
                    <a:pt x="51929" y="50840"/>
                  </a:moveTo>
                  <a:cubicBezTo>
                    <a:pt x="52293" y="50570"/>
                    <a:pt x="52649" y="50285"/>
                    <a:pt x="52998" y="49984"/>
                  </a:cubicBezTo>
                  <a:cubicBezTo>
                    <a:pt x="52841" y="49009"/>
                    <a:pt x="52754" y="48030"/>
                    <a:pt x="52743" y="47050"/>
                  </a:cubicBezTo>
                  <a:cubicBezTo>
                    <a:pt x="52334" y="47553"/>
                    <a:pt x="51933" y="48026"/>
                    <a:pt x="51516" y="48476"/>
                  </a:cubicBezTo>
                  <a:cubicBezTo>
                    <a:pt x="51606" y="49264"/>
                    <a:pt x="51745" y="50056"/>
                    <a:pt x="51929" y="50840"/>
                  </a:cubicBezTo>
                  <a:close/>
                  <a:moveTo>
                    <a:pt x="51415" y="53267"/>
                  </a:moveTo>
                  <a:cubicBezTo>
                    <a:pt x="51745" y="53129"/>
                    <a:pt x="52068" y="52979"/>
                    <a:pt x="52387" y="52817"/>
                  </a:cubicBezTo>
                  <a:cubicBezTo>
                    <a:pt x="52188" y="52243"/>
                    <a:pt x="52019" y="51665"/>
                    <a:pt x="51873" y="51084"/>
                  </a:cubicBezTo>
                  <a:cubicBezTo>
                    <a:pt x="51546" y="51320"/>
                    <a:pt x="51212" y="51542"/>
                    <a:pt x="50863" y="51755"/>
                  </a:cubicBezTo>
                  <a:cubicBezTo>
                    <a:pt x="51028" y="52262"/>
                    <a:pt x="51212" y="52765"/>
                    <a:pt x="51415" y="53267"/>
                  </a:cubicBezTo>
                  <a:close/>
                  <a:moveTo>
                    <a:pt x="49790" y="52348"/>
                  </a:moveTo>
                  <a:cubicBezTo>
                    <a:pt x="49967" y="52791"/>
                    <a:pt x="50158" y="53234"/>
                    <a:pt x="50368" y="53669"/>
                  </a:cubicBezTo>
                  <a:cubicBezTo>
                    <a:pt x="50691" y="53560"/>
                    <a:pt x="51002" y="53440"/>
                    <a:pt x="51310" y="53313"/>
                  </a:cubicBezTo>
                  <a:cubicBezTo>
                    <a:pt x="51107" y="52817"/>
                    <a:pt x="50927" y="52318"/>
                    <a:pt x="50766" y="51815"/>
                  </a:cubicBezTo>
                  <a:cubicBezTo>
                    <a:pt x="50451" y="52003"/>
                    <a:pt x="50128" y="52179"/>
                    <a:pt x="49790" y="52348"/>
                  </a:cubicBezTo>
                  <a:close/>
                  <a:moveTo>
                    <a:pt x="49734" y="52198"/>
                  </a:moveTo>
                  <a:cubicBezTo>
                    <a:pt x="50072" y="52029"/>
                    <a:pt x="50398" y="51849"/>
                    <a:pt x="50713" y="51658"/>
                  </a:cubicBezTo>
                  <a:cubicBezTo>
                    <a:pt x="50518" y="51028"/>
                    <a:pt x="50349" y="50393"/>
                    <a:pt x="50218" y="49756"/>
                  </a:cubicBezTo>
                  <a:cubicBezTo>
                    <a:pt x="49888" y="50048"/>
                    <a:pt x="49546" y="50326"/>
                    <a:pt x="49190" y="50585"/>
                  </a:cubicBezTo>
                  <a:cubicBezTo>
                    <a:pt x="49344" y="51125"/>
                    <a:pt x="49528" y="51662"/>
                    <a:pt x="49734" y="52198"/>
                  </a:cubicBezTo>
                  <a:close/>
                  <a:moveTo>
                    <a:pt x="48102" y="51298"/>
                  </a:moveTo>
                  <a:cubicBezTo>
                    <a:pt x="48274" y="51759"/>
                    <a:pt x="48462" y="52217"/>
                    <a:pt x="48672" y="52675"/>
                  </a:cubicBezTo>
                  <a:cubicBezTo>
                    <a:pt x="49002" y="52540"/>
                    <a:pt x="49318" y="52401"/>
                    <a:pt x="49629" y="52247"/>
                  </a:cubicBezTo>
                  <a:cubicBezTo>
                    <a:pt x="49423" y="51722"/>
                    <a:pt x="49242" y="51189"/>
                    <a:pt x="49089" y="50656"/>
                  </a:cubicBezTo>
                  <a:cubicBezTo>
                    <a:pt x="48773" y="50881"/>
                    <a:pt x="48443" y="51095"/>
                    <a:pt x="48102" y="51298"/>
                  </a:cubicBezTo>
                  <a:close/>
                  <a:moveTo>
                    <a:pt x="47513" y="49418"/>
                  </a:moveTo>
                  <a:cubicBezTo>
                    <a:pt x="47659" y="49996"/>
                    <a:pt x="47839" y="50570"/>
                    <a:pt x="48046" y="51140"/>
                  </a:cubicBezTo>
                  <a:cubicBezTo>
                    <a:pt x="48391" y="50938"/>
                    <a:pt x="48721" y="50720"/>
                    <a:pt x="49040" y="50491"/>
                  </a:cubicBezTo>
                  <a:cubicBezTo>
                    <a:pt x="48841" y="49786"/>
                    <a:pt x="48683" y="49077"/>
                    <a:pt x="48571" y="48367"/>
                  </a:cubicBezTo>
                  <a:cubicBezTo>
                    <a:pt x="48237" y="48739"/>
                    <a:pt x="47888" y="49088"/>
                    <a:pt x="47513" y="49418"/>
                  </a:cubicBezTo>
                  <a:close/>
                  <a:moveTo>
                    <a:pt x="48410" y="44364"/>
                  </a:moveTo>
                  <a:cubicBezTo>
                    <a:pt x="47974" y="45208"/>
                    <a:pt x="47539" y="45992"/>
                    <a:pt x="47055" y="46717"/>
                  </a:cubicBezTo>
                  <a:cubicBezTo>
                    <a:pt x="47126" y="47561"/>
                    <a:pt x="47265" y="48397"/>
                    <a:pt x="47468" y="49234"/>
                  </a:cubicBezTo>
                  <a:cubicBezTo>
                    <a:pt x="47847" y="48896"/>
                    <a:pt x="48203" y="48536"/>
                    <a:pt x="48541" y="48154"/>
                  </a:cubicBezTo>
                  <a:cubicBezTo>
                    <a:pt x="48421" y="47332"/>
                    <a:pt x="48357" y="46506"/>
                    <a:pt x="48357" y="45685"/>
                  </a:cubicBezTo>
                  <a:cubicBezTo>
                    <a:pt x="48357" y="45246"/>
                    <a:pt x="48376" y="44803"/>
                    <a:pt x="48410" y="44364"/>
                  </a:cubicBezTo>
                  <a:close/>
                  <a:moveTo>
                    <a:pt x="65628" y="25349"/>
                  </a:moveTo>
                  <a:cubicBezTo>
                    <a:pt x="59692" y="27934"/>
                    <a:pt x="54874" y="30834"/>
                    <a:pt x="51906" y="33930"/>
                  </a:cubicBezTo>
                  <a:cubicBezTo>
                    <a:pt x="48518" y="37464"/>
                    <a:pt x="46995" y="41407"/>
                    <a:pt x="46995" y="45373"/>
                  </a:cubicBezTo>
                  <a:cubicBezTo>
                    <a:pt x="46995" y="45730"/>
                    <a:pt x="47010" y="46086"/>
                    <a:pt x="47033" y="46443"/>
                  </a:cubicBezTo>
                  <a:cubicBezTo>
                    <a:pt x="47502" y="45718"/>
                    <a:pt x="47929" y="44931"/>
                    <a:pt x="48365" y="44086"/>
                  </a:cubicBezTo>
                  <a:cubicBezTo>
                    <a:pt x="48395" y="44030"/>
                    <a:pt x="48425" y="43970"/>
                    <a:pt x="48455" y="43914"/>
                  </a:cubicBezTo>
                  <a:cubicBezTo>
                    <a:pt x="48860" y="40199"/>
                    <a:pt x="50556" y="36552"/>
                    <a:pt x="53764" y="33281"/>
                  </a:cubicBezTo>
                  <a:cubicBezTo>
                    <a:pt x="56263" y="30737"/>
                    <a:pt x="59936" y="28343"/>
                    <a:pt x="64408" y="26152"/>
                  </a:cubicBezTo>
                  <a:cubicBezTo>
                    <a:pt x="64813" y="25882"/>
                    <a:pt x="65222" y="25612"/>
                    <a:pt x="65628" y="25349"/>
                  </a:cubicBezTo>
                  <a:close/>
                  <a:moveTo>
                    <a:pt x="66569" y="24944"/>
                  </a:moveTo>
                  <a:cubicBezTo>
                    <a:pt x="66224" y="25165"/>
                    <a:pt x="65879" y="25386"/>
                    <a:pt x="65534" y="25612"/>
                  </a:cubicBezTo>
                  <a:cubicBezTo>
                    <a:pt x="68569" y="24190"/>
                    <a:pt x="71942" y="22861"/>
                    <a:pt x="75540" y="21638"/>
                  </a:cubicBezTo>
                  <a:cubicBezTo>
                    <a:pt x="72370" y="22662"/>
                    <a:pt x="69357" y="23769"/>
                    <a:pt x="66569" y="24944"/>
                  </a:cubicBezTo>
                  <a:close/>
                  <a:moveTo>
                    <a:pt x="67672" y="24253"/>
                  </a:moveTo>
                  <a:cubicBezTo>
                    <a:pt x="67507" y="24355"/>
                    <a:pt x="67342" y="24460"/>
                    <a:pt x="67173" y="24565"/>
                  </a:cubicBezTo>
                  <a:cubicBezTo>
                    <a:pt x="69169" y="23739"/>
                    <a:pt x="71278" y="22951"/>
                    <a:pt x="73469" y="22201"/>
                  </a:cubicBezTo>
                  <a:cubicBezTo>
                    <a:pt x="71466" y="22854"/>
                    <a:pt x="69530" y="23540"/>
                    <a:pt x="67672" y="24253"/>
                  </a:cubicBezTo>
                  <a:close/>
                  <a:moveTo>
                    <a:pt x="68423" y="23788"/>
                  </a:moveTo>
                  <a:cubicBezTo>
                    <a:pt x="68355" y="23829"/>
                    <a:pt x="68284" y="23871"/>
                    <a:pt x="68216" y="23916"/>
                  </a:cubicBezTo>
                  <a:cubicBezTo>
                    <a:pt x="69275" y="23514"/>
                    <a:pt x="70359" y="23124"/>
                    <a:pt x="71466" y="22745"/>
                  </a:cubicBezTo>
                  <a:cubicBezTo>
                    <a:pt x="70434" y="23083"/>
                    <a:pt x="69417" y="23432"/>
                    <a:pt x="68423" y="23788"/>
                  </a:cubicBezTo>
                  <a:close/>
                  <a:moveTo>
                    <a:pt x="68933" y="23473"/>
                  </a:moveTo>
                  <a:cubicBezTo>
                    <a:pt x="69128" y="23405"/>
                    <a:pt x="69323" y="23338"/>
                    <a:pt x="69522" y="23270"/>
                  </a:cubicBezTo>
                  <a:cubicBezTo>
                    <a:pt x="69335" y="23330"/>
                    <a:pt x="69147" y="23394"/>
                    <a:pt x="68963" y="23454"/>
                  </a:cubicBezTo>
                  <a:cubicBezTo>
                    <a:pt x="68952" y="23462"/>
                    <a:pt x="68941" y="23469"/>
                    <a:pt x="68933" y="23473"/>
                  </a:cubicBezTo>
                  <a:close/>
                  <a:moveTo>
                    <a:pt x="62026" y="24493"/>
                  </a:moveTo>
                  <a:cubicBezTo>
                    <a:pt x="61996" y="24512"/>
                    <a:pt x="61966" y="24531"/>
                    <a:pt x="61932" y="24550"/>
                  </a:cubicBezTo>
                  <a:cubicBezTo>
                    <a:pt x="62198" y="24467"/>
                    <a:pt x="62465" y="24381"/>
                    <a:pt x="62731" y="24302"/>
                  </a:cubicBezTo>
                  <a:cubicBezTo>
                    <a:pt x="65571" y="23424"/>
                    <a:pt x="68457" y="22595"/>
                    <a:pt x="71331" y="21826"/>
                  </a:cubicBezTo>
                  <a:cubicBezTo>
                    <a:pt x="71346" y="21818"/>
                    <a:pt x="71357" y="21811"/>
                    <a:pt x="71372" y="21803"/>
                  </a:cubicBezTo>
                  <a:cubicBezTo>
                    <a:pt x="68265" y="22629"/>
                    <a:pt x="65125" y="23529"/>
                    <a:pt x="62026" y="24493"/>
                  </a:cubicBezTo>
                  <a:close/>
                  <a:moveTo>
                    <a:pt x="52724" y="27360"/>
                  </a:moveTo>
                  <a:cubicBezTo>
                    <a:pt x="52661" y="27412"/>
                    <a:pt x="52597" y="27469"/>
                    <a:pt x="52533" y="27521"/>
                  </a:cubicBezTo>
                  <a:cubicBezTo>
                    <a:pt x="55227" y="26538"/>
                    <a:pt x="58030" y="25593"/>
                    <a:pt x="60881" y="24692"/>
                  </a:cubicBezTo>
                  <a:cubicBezTo>
                    <a:pt x="61211" y="24587"/>
                    <a:pt x="61545" y="24482"/>
                    <a:pt x="61879" y="24381"/>
                  </a:cubicBezTo>
                  <a:cubicBezTo>
                    <a:pt x="61939" y="24343"/>
                    <a:pt x="61996" y="24306"/>
                    <a:pt x="62056" y="24268"/>
                  </a:cubicBezTo>
                  <a:cubicBezTo>
                    <a:pt x="58893" y="25244"/>
                    <a:pt x="55752" y="26279"/>
                    <a:pt x="52724" y="27360"/>
                  </a:cubicBezTo>
                  <a:close/>
                  <a:moveTo>
                    <a:pt x="52586" y="27247"/>
                  </a:moveTo>
                  <a:cubicBezTo>
                    <a:pt x="52668" y="27184"/>
                    <a:pt x="52751" y="27116"/>
                    <a:pt x="52833" y="27049"/>
                  </a:cubicBezTo>
                  <a:cubicBezTo>
                    <a:pt x="50394" y="27908"/>
                    <a:pt x="48016" y="28797"/>
                    <a:pt x="45738" y="29701"/>
                  </a:cubicBezTo>
                  <a:cubicBezTo>
                    <a:pt x="45678" y="29776"/>
                    <a:pt x="45622" y="29851"/>
                    <a:pt x="45565" y="29926"/>
                  </a:cubicBezTo>
                  <a:cubicBezTo>
                    <a:pt x="47802" y="29015"/>
                    <a:pt x="50158" y="28118"/>
                    <a:pt x="52586" y="27247"/>
                  </a:cubicBezTo>
                  <a:close/>
                  <a:moveTo>
                    <a:pt x="52053" y="27698"/>
                  </a:moveTo>
                  <a:cubicBezTo>
                    <a:pt x="52117" y="27641"/>
                    <a:pt x="52180" y="27589"/>
                    <a:pt x="52244" y="27533"/>
                  </a:cubicBezTo>
                  <a:cubicBezTo>
                    <a:pt x="49873" y="28388"/>
                    <a:pt x="47577" y="29266"/>
                    <a:pt x="45393" y="30163"/>
                  </a:cubicBezTo>
                  <a:cubicBezTo>
                    <a:pt x="45340" y="30234"/>
                    <a:pt x="45288" y="30309"/>
                    <a:pt x="45235" y="30384"/>
                  </a:cubicBezTo>
                  <a:cubicBezTo>
                    <a:pt x="47389" y="29469"/>
                    <a:pt x="49678" y="28568"/>
                    <a:pt x="52053" y="27698"/>
                  </a:cubicBezTo>
                  <a:close/>
                  <a:moveTo>
                    <a:pt x="45078" y="30613"/>
                  </a:moveTo>
                  <a:cubicBezTo>
                    <a:pt x="45021" y="30692"/>
                    <a:pt x="44969" y="30774"/>
                    <a:pt x="44916" y="30853"/>
                  </a:cubicBezTo>
                  <a:cubicBezTo>
                    <a:pt x="46995" y="29926"/>
                    <a:pt x="49224" y="29011"/>
                    <a:pt x="51561" y="28122"/>
                  </a:cubicBezTo>
                  <a:cubicBezTo>
                    <a:pt x="51618" y="28073"/>
                    <a:pt x="51674" y="28024"/>
                    <a:pt x="51730" y="27975"/>
                  </a:cubicBezTo>
                  <a:cubicBezTo>
                    <a:pt x="49411" y="28831"/>
                    <a:pt x="47179" y="29716"/>
                    <a:pt x="45078" y="30613"/>
                  </a:cubicBezTo>
                  <a:moveTo>
                    <a:pt x="40560" y="32504"/>
                  </a:moveTo>
                  <a:cubicBezTo>
                    <a:pt x="41937" y="31832"/>
                    <a:pt x="43401" y="31168"/>
                    <a:pt x="44931" y="30512"/>
                  </a:cubicBezTo>
                  <a:cubicBezTo>
                    <a:pt x="44980" y="30437"/>
                    <a:pt x="45033" y="30362"/>
                    <a:pt x="45085" y="30287"/>
                  </a:cubicBezTo>
                  <a:cubicBezTo>
                    <a:pt x="43524" y="30932"/>
                    <a:pt x="42024" y="31585"/>
                    <a:pt x="40602" y="32245"/>
                  </a:cubicBezTo>
                  <a:cubicBezTo>
                    <a:pt x="40575" y="32335"/>
                    <a:pt x="40549" y="32429"/>
                    <a:pt x="40523" y="32519"/>
                  </a:cubicBezTo>
                  <a:cubicBezTo>
                    <a:pt x="40534" y="32515"/>
                    <a:pt x="40549" y="32508"/>
                    <a:pt x="40560" y="32504"/>
                  </a:cubicBezTo>
                  <a:close/>
                  <a:moveTo>
                    <a:pt x="42538" y="31956"/>
                  </a:moveTo>
                  <a:cubicBezTo>
                    <a:pt x="43213" y="31633"/>
                    <a:pt x="43907" y="31307"/>
                    <a:pt x="44624" y="30984"/>
                  </a:cubicBezTo>
                  <a:cubicBezTo>
                    <a:pt x="44673" y="30906"/>
                    <a:pt x="44725" y="30823"/>
                    <a:pt x="44781" y="30741"/>
                  </a:cubicBezTo>
                  <a:cubicBezTo>
                    <a:pt x="43326" y="31367"/>
                    <a:pt x="41937" y="32001"/>
                    <a:pt x="40624" y="32635"/>
                  </a:cubicBezTo>
                  <a:cubicBezTo>
                    <a:pt x="40575" y="32662"/>
                    <a:pt x="40523" y="32688"/>
                    <a:pt x="40470" y="32710"/>
                  </a:cubicBezTo>
                  <a:cubicBezTo>
                    <a:pt x="40444" y="32819"/>
                    <a:pt x="40418" y="32924"/>
                    <a:pt x="40391" y="33029"/>
                  </a:cubicBezTo>
                  <a:cubicBezTo>
                    <a:pt x="41082" y="32673"/>
                    <a:pt x="41798" y="32313"/>
                    <a:pt x="42538" y="31956"/>
                  </a:cubicBezTo>
                  <a:moveTo>
                    <a:pt x="40350" y="33217"/>
                  </a:moveTo>
                  <a:cubicBezTo>
                    <a:pt x="40324" y="33348"/>
                    <a:pt x="40298" y="33476"/>
                    <a:pt x="40271" y="33603"/>
                  </a:cubicBezTo>
                  <a:cubicBezTo>
                    <a:pt x="41513" y="32898"/>
                    <a:pt x="42864" y="32196"/>
                    <a:pt x="44312" y="31498"/>
                  </a:cubicBezTo>
                  <a:cubicBezTo>
                    <a:pt x="44369" y="31405"/>
                    <a:pt x="44425" y="31307"/>
                    <a:pt x="44485" y="31210"/>
                  </a:cubicBezTo>
                  <a:cubicBezTo>
                    <a:pt x="43840" y="31502"/>
                    <a:pt x="43213" y="31795"/>
                    <a:pt x="42601" y="32091"/>
                  </a:cubicBezTo>
                  <a:cubicBezTo>
                    <a:pt x="41821" y="32463"/>
                    <a:pt x="41071" y="32842"/>
                    <a:pt x="40350" y="33217"/>
                  </a:cubicBezTo>
                  <a:close/>
                  <a:moveTo>
                    <a:pt x="40309" y="32624"/>
                  </a:moveTo>
                  <a:cubicBezTo>
                    <a:pt x="40335" y="32530"/>
                    <a:pt x="40358" y="32436"/>
                    <a:pt x="40388" y="32343"/>
                  </a:cubicBezTo>
                  <a:cubicBezTo>
                    <a:pt x="39795" y="32620"/>
                    <a:pt x="39213" y="32894"/>
                    <a:pt x="38651" y="33172"/>
                  </a:cubicBezTo>
                  <a:cubicBezTo>
                    <a:pt x="38283" y="33352"/>
                    <a:pt x="37926" y="33532"/>
                    <a:pt x="37574" y="33708"/>
                  </a:cubicBezTo>
                  <a:cubicBezTo>
                    <a:pt x="37577" y="33817"/>
                    <a:pt x="37581" y="33922"/>
                    <a:pt x="37585" y="34031"/>
                  </a:cubicBezTo>
                  <a:cubicBezTo>
                    <a:pt x="38448" y="33562"/>
                    <a:pt x="39356" y="33093"/>
                    <a:pt x="40309" y="32624"/>
                  </a:cubicBezTo>
                  <a:moveTo>
                    <a:pt x="36452" y="38590"/>
                  </a:moveTo>
                  <a:cubicBezTo>
                    <a:pt x="36478" y="38548"/>
                    <a:pt x="36508" y="38511"/>
                    <a:pt x="36538" y="38470"/>
                  </a:cubicBezTo>
                  <a:cubicBezTo>
                    <a:pt x="36868" y="38019"/>
                    <a:pt x="37262" y="37569"/>
                    <a:pt x="37709" y="37119"/>
                  </a:cubicBezTo>
                  <a:cubicBezTo>
                    <a:pt x="37671" y="36838"/>
                    <a:pt x="37637" y="36552"/>
                    <a:pt x="37600" y="36267"/>
                  </a:cubicBezTo>
                  <a:cubicBezTo>
                    <a:pt x="37108" y="36657"/>
                    <a:pt x="36658" y="37051"/>
                    <a:pt x="36253" y="37445"/>
                  </a:cubicBezTo>
                  <a:cubicBezTo>
                    <a:pt x="36332" y="37828"/>
                    <a:pt x="36399" y="38211"/>
                    <a:pt x="36452" y="38590"/>
                  </a:cubicBezTo>
                  <a:close/>
                  <a:moveTo>
                    <a:pt x="35037" y="38785"/>
                  </a:moveTo>
                  <a:cubicBezTo>
                    <a:pt x="35056" y="39025"/>
                    <a:pt x="35067" y="39265"/>
                    <a:pt x="35067" y="39501"/>
                  </a:cubicBezTo>
                  <a:cubicBezTo>
                    <a:pt x="35071" y="41002"/>
                    <a:pt x="34602" y="42454"/>
                    <a:pt x="33300" y="43820"/>
                  </a:cubicBezTo>
                  <a:cubicBezTo>
                    <a:pt x="33251" y="43872"/>
                    <a:pt x="33199" y="43925"/>
                    <a:pt x="33146" y="43978"/>
                  </a:cubicBezTo>
                  <a:cubicBezTo>
                    <a:pt x="33146" y="44503"/>
                    <a:pt x="33203" y="45024"/>
                    <a:pt x="33304" y="45542"/>
                  </a:cubicBezTo>
                  <a:cubicBezTo>
                    <a:pt x="33649" y="45302"/>
                    <a:pt x="33972" y="45047"/>
                    <a:pt x="34261" y="44784"/>
                  </a:cubicBezTo>
                  <a:cubicBezTo>
                    <a:pt x="34384" y="44672"/>
                    <a:pt x="34501" y="44559"/>
                    <a:pt x="34610" y="44447"/>
                  </a:cubicBezTo>
                  <a:cubicBezTo>
                    <a:pt x="34602" y="44296"/>
                    <a:pt x="34598" y="44146"/>
                    <a:pt x="34598" y="43993"/>
                  </a:cubicBezTo>
                  <a:cubicBezTo>
                    <a:pt x="34598" y="42263"/>
                    <a:pt x="35127" y="40514"/>
                    <a:pt x="36294" y="38811"/>
                  </a:cubicBezTo>
                  <a:cubicBezTo>
                    <a:pt x="36245" y="38413"/>
                    <a:pt x="36178" y="38008"/>
                    <a:pt x="36095" y="37599"/>
                  </a:cubicBezTo>
                  <a:cubicBezTo>
                    <a:pt x="35694" y="37997"/>
                    <a:pt x="35341" y="38391"/>
                    <a:pt x="35037" y="38785"/>
                  </a:cubicBezTo>
                  <a:moveTo>
                    <a:pt x="35893" y="36665"/>
                  </a:moveTo>
                  <a:cubicBezTo>
                    <a:pt x="35521" y="36958"/>
                    <a:pt x="35169" y="37254"/>
                    <a:pt x="34842" y="37550"/>
                  </a:cubicBezTo>
                  <a:cubicBezTo>
                    <a:pt x="34917" y="37896"/>
                    <a:pt x="34977" y="38241"/>
                    <a:pt x="35015" y="38582"/>
                  </a:cubicBezTo>
                  <a:cubicBezTo>
                    <a:pt x="35319" y="38199"/>
                    <a:pt x="35671" y="37817"/>
                    <a:pt x="36062" y="37430"/>
                  </a:cubicBezTo>
                  <a:cubicBezTo>
                    <a:pt x="36009" y="37179"/>
                    <a:pt x="35953" y="36920"/>
                    <a:pt x="35893" y="36665"/>
                  </a:cubicBezTo>
                  <a:close/>
                  <a:moveTo>
                    <a:pt x="35889" y="35836"/>
                  </a:moveTo>
                  <a:cubicBezTo>
                    <a:pt x="35930" y="36020"/>
                    <a:pt x="35975" y="36200"/>
                    <a:pt x="36017" y="36384"/>
                  </a:cubicBezTo>
                  <a:cubicBezTo>
                    <a:pt x="36478" y="36027"/>
                    <a:pt x="36973" y="35671"/>
                    <a:pt x="37499" y="35318"/>
                  </a:cubicBezTo>
                  <a:cubicBezTo>
                    <a:pt x="37480" y="35160"/>
                    <a:pt x="37469" y="34999"/>
                    <a:pt x="37454" y="34841"/>
                  </a:cubicBezTo>
                  <a:cubicBezTo>
                    <a:pt x="36906" y="35172"/>
                    <a:pt x="36381" y="35506"/>
                    <a:pt x="35889" y="35836"/>
                  </a:cubicBezTo>
                  <a:moveTo>
                    <a:pt x="35746" y="35250"/>
                  </a:moveTo>
                  <a:cubicBezTo>
                    <a:pt x="35750" y="35273"/>
                    <a:pt x="35758" y="35295"/>
                    <a:pt x="35761" y="35318"/>
                  </a:cubicBezTo>
                  <a:cubicBezTo>
                    <a:pt x="35791" y="35442"/>
                    <a:pt x="35822" y="35562"/>
                    <a:pt x="35852" y="35682"/>
                  </a:cubicBezTo>
                  <a:cubicBezTo>
                    <a:pt x="36354" y="35348"/>
                    <a:pt x="36883" y="35010"/>
                    <a:pt x="37442" y="34676"/>
                  </a:cubicBezTo>
                  <a:cubicBezTo>
                    <a:pt x="37431" y="34549"/>
                    <a:pt x="37424" y="34421"/>
                    <a:pt x="37416" y="34294"/>
                  </a:cubicBezTo>
                  <a:cubicBezTo>
                    <a:pt x="36835" y="34613"/>
                    <a:pt x="36279" y="34931"/>
                    <a:pt x="35746" y="35250"/>
                  </a:cubicBezTo>
                  <a:moveTo>
                    <a:pt x="37394" y="33802"/>
                  </a:moveTo>
                  <a:cubicBezTo>
                    <a:pt x="36782" y="34114"/>
                    <a:pt x="36193" y="34429"/>
                    <a:pt x="35623" y="34740"/>
                  </a:cubicBezTo>
                  <a:cubicBezTo>
                    <a:pt x="35653" y="34860"/>
                    <a:pt x="35683" y="34980"/>
                    <a:pt x="35709" y="35100"/>
                  </a:cubicBezTo>
                  <a:cubicBezTo>
                    <a:pt x="36249" y="34774"/>
                    <a:pt x="36820" y="34451"/>
                    <a:pt x="37409" y="34129"/>
                  </a:cubicBezTo>
                  <a:cubicBezTo>
                    <a:pt x="37401" y="34020"/>
                    <a:pt x="37397" y="33911"/>
                    <a:pt x="37394" y="33802"/>
                  </a:cubicBezTo>
                  <a:close/>
                  <a:moveTo>
                    <a:pt x="35383" y="33675"/>
                  </a:moveTo>
                  <a:cubicBezTo>
                    <a:pt x="36035" y="33356"/>
                    <a:pt x="36707" y="33037"/>
                    <a:pt x="37394" y="32718"/>
                  </a:cubicBezTo>
                  <a:cubicBezTo>
                    <a:pt x="37397" y="32624"/>
                    <a:pt x="37401" y="32530"/>
                    <a:pt x="37405" y="32436"/>
                  </a:cubicBezTo>
                  <a:cubicBezTo>
                    <a:pt x="36696" y="32755"/>
                    <a:pt x="36002" y="33074"/>
                    <a:pt x="35326" y="33393"/>
                  </a:cubicBezTo>
                  <a:cubicBezTo>
                    <a:pt x="35345" y="33487"/>
                    <a:pt x="35364" y="33581"/>
                    <a:pt x="35383" y="33675"/>
                  </a:cubicBezTo>
                  <a:close/>
                  <a:moveTo>
                    <a:pt x="34227" y="35363"/>
                  </a:moveTo>
                  <a:cubicBezTo>
                    <a:pt x="34613" y="35134"/>
                    <a:pt x="35011" y="34909"/>
                    <a:pt x="35420" y="34680"/>
                  </a:cubicBezTo>
                  <a:cubicBezTo>
                    <a:pt x="35398" y="34575"/>
                    <a:pt x="35371" y="34470"/>
                    <a:pt x="35349" y="34365"/>
                  </a:cubicBezTo>
                  <a:cubicBezTo>
                    <a:pt x="34925" y="34583"/>
                    <a:pt x="34512" y="34804"/>
                    <a:pt x="34114" y="35022"/>
                  </a:cubicBezTo>
                  <a:cubicBezTo>
                    <a:pt x="34152" y="35134"/>
                    <a:pt x="34189" y="35250"/>
                    <a:pt x="34227" y="35363"/>
                  </a:cubicBezTo>
                  <a:close/>
                  <a:moveTo>
                    <a:pt x="33345" y="36627"/>
                  </a:moveTo>
                  <a:cubicBezTo>
                    <a:pt x="33634" y="36425"/>
                    <a:pt x="33934" y="36218"/>
                    <a:pt x="34242" y="36016"/>
                  </a:cubicBezTo>
                  <a:cubicBezTo>
                    <a:pt x="34201" y="35881"/>
                    <a:pt x="34156" y="35746"/>
                    <a:pt x="34111" y="35607"/>
                  </a:cubicBezTo>
                  <a:cubicBezTo>
                    <a:pt x="33803" y="35791"/>
                    <a:pt x="33503" y="35975"/>
                    <a:pt x="33210" y="36158"/>
                  </a:cubicBezTo>
                  <a:cubicBezTo>
                    <a:pt x="33259" y="36312"/>
                    <a:pt x="33304" y="36470"/>
                    <a:pt x="33345" y="36627"/>
                  </a:cubicBezTo>
                  <a:moveTo>
                    <a:pt x="28137" y="44083"/>
                  </a:moveTo>
                  <a:cubicBezTo>
                    <a:pt x="28137" y="42987"/>
                    <a:pt x="28441" y="41876"/>
                    <a:pt x="29094" y="40766"/>
                  </a:cubicBezTo>
                  <a:cubicBezTo>
                    <a:pt x="29867" y="39453"/>
                    <a:pt x="31274" y="38106"/>
                    <a:pt x="33180" y="36744"/>
                  </a:cubicBezTo>
                  <a:cubicBezTo>
                    <a:pt x="33139" y="36582"/>
                    <a:pt x="33094" y="36421"/>
                    <a:pt x="33045" y="36260"/>
                  </a:cubicBezTo>
                  <a:cubicBezTo>
                    <a:pt x="30265" y="38023"/>
                    <a:pt x="28272" y="39760"/>
                    <a:pt x="27387" y="41392"/>
                  </a:cubicBezTo>
                  <a:cubicBezTo>
                    <a:pt x="26877" y="42330"/>
                    <a:pt x="26640" y="43257"/>
                    <a:pt x="26640" y="44165"/>
                  </a:cubicBezTo>
                  <a:cubicBezTo>
                    <a:pt x="26640" y="44814"/>
                    <a:pt x="26760" y="45452"/>
                    <a:pt x="26985" y="46079"/>
                  </a:cubicBezTo>
                  <a:cubicBezTo>
                    <a:pt x="27439" y="45884"/>
                    <a:pt x="27878" y="45677"/>
                    <a:pt x="28299" y="45460"/>
                  </a:cubicBezTo>
                  <a:cubicBezTo>
                    <a:pt x="28194" y="45006"/>
                    <a:pt x="28137" y="44544"/>
                    <a:pt x="28137" y="44083"/>
                  </a:cubicBezTo>
                  <a:close/>
                  <a:moveTo>
                    <a:pt x="29800" y="44585"/>
                  </a:moveTo>
                  <a:cubicBezTo>
                    <a:pt x="29785" y="44398"/>
                    <a:pt x="29777" y="44206"/>
                    <a:pt x="29777" y="44019"/>
                  </a:cubicBezTo>
                  <a:cubicBezTo>
                    <a:pt x="29777" y="42754"/>
                    <a:pt x="30141" y="41475"/>
                    <a:pt x="30944" y="40199"/>
                  </a:cubicBezTo>
                  <a:cubicBezTo>
                    <a:pt x="31492" y="39325"/>
                    <a:pt x="32310" y="38440"/>
                    <a:pt x="33356" y="37547"/>
                  </a:cubicBezTo>
                  <a:cubicBezTo>
                    <a:pt x="33319" y="37333"/>
                    <a:pt x="33274" y="37115"/>
                    <a:pt x="33221" y="36901"/>
                  </a:cubicBezTo>
                  <a:cubicBezTo>
                    <a:pt x="31349" y="38241"/>
                    <a:pt x="29968" y="39569"/>
                    <a:pt x="29222" y="40841"/>
                  </a:cubicBezTo>
                  <a:cubicBezTo>
                    <a:pt x="28580" y="41933"/>
                    <a:pt x="28287" y="43017"/>
                    <a:pt x="28287" y="44083"/>
                  </a:cubicBezTo>
                  <a:cubicBezTo>
                    <a:pt x="28287" y="44522"/>
                    <a:pt x="28340" y="44957"/>
                    <a:pt x="28434" y="45388"/>
                  </a:cubicBezTo>
                  <a:cubicBezTo>
                    <a:pt x="28918" y="45133"/>
                    <a:pt x="29376" y="44867"/>
                    <a:pt x="29800" y="44585"/>
                  </a:cubicBezTo>
                  <a:close/>
                  <a:moveTo>
                    <a:pt x="29822" y="44799"/>
                  </a:moveTo>
                  <a:cubicBezTo>
                    <a:pt x="29402" y="45073"/>
                    <a:pt x="28952" y="45332"/>
                    <a:pt x="28479" y="45580"/>
                  </a:cubicBezTo>
                  <a:cubicBezTo>
                    <a:pt x="28561" y="45895"/>
                    <a:pt x="28663" y="46206"/>
                    <a:pt x="28790" y="46514"/>
                  </a:cubicBezTo>
                  <a:cubicBezTo>
                    <a:pt x="29229" y="46326"/>
                    <a:pt x="29649" y="46131"/>
                    <a:pt x="30051" y="45925"/>
                  </a:cubicBezTo>
                  <a:cubicBezTo>
                    <a:pt x="29942" y="45553"/>
                    <a:pt x="29867" y="45174"/>
                    <a:pt x="29822" y="44799"/>
                  </a:cubicBezTo>
                  <a:close/>
                  <a:moveTo>
                    <a:pt x="31480" y="45084"/>
                  </a:moveTo>
                  <a:cubicBezTo>
                    <a:pt x="31424" y="44720"/>
                    <a:pt x="31398" y="44349"/>
                    <a:pt x="31398" y="43981"/>
                  </a:cubicBezTo>
                  <a:cubicBezTo>
                    <a:pt x="31398" y="43846"/>
                    <a:pt x="31402" y="43711"/>
                    <a:pt x="31409" y="43580"/>
                  </a:cubicBezTo>
                  <a:cubicBezTo>
                    <a:pt x="30978" y="43978"/>
                    <a:pt x="30490" y="44353"/>
                    <a:pt x="29961" y="44709"/>
                  </a:cubicBezTo>
                  <a:cubicBezTo>
                    <a:pt x="30002" y="45092"/>
                    <a:pt x="30077" y="45475"/>
                    <a:pt x="30182" y="45854"/>
                  </a:cubicBezTo>
                  <a:cubicBezTo>
                    <a:pt x="30644" y="45610"/>
                    <a:pt x="31079" y="45355"/>
                    <a:pt x="31480" y="45084"/>
                  </a:cubicBezTo>
                  <a:moveTo>
                    <a:pt x="31811" y="46439"/>
                  </a:moveTo>
                  <a:cubicBezTo>
                    <a:pt x="31683" y="46056"/>
                    <a:pt x="31585" y="45673"/>
                    <a:pt x="31514" y="45287"/>
                  </a:cubicBezTo>
                  <a:cubicBezTo>
                    <a:pt x="31116" y="45550"/>
                    <a:pt x="30689" y="45801"/>
                    <a:pt x="30238" y="46037"/>
                  </a:cubicBezTo>
                  <a:cubicBezTo>
                    <a:pt x="30336" y="46360"/>
                    <a:pt x="30460" y="46683"/>
                    <a:pt x="30606" y="47002"/>
                  </a:cubicBezTo>
                  <a:cubicBezTo>
                    <a:pt x="31026" y="46825"/>
                    <a:pt x="31428" y="46638"/>
                    <a:pt x="31811" y="46439"/>
                  </a:cubicBezTo>
                  <a:moveTo>
                    <a:pt x="31871" y="46615"/>
                  </a:moveTo>
                  <a:cubicBezTo>
                    <a:pt x="31492" y="46810"/>
                    <a:pt x="31098" y="46994"/>
                    <a:pt x="30685" y="47170"/>
                  </a:cubicBezTo>
                  <a:cubicBezTo>
                    <a:pt x="30820" y="47459"/>
                    <a:pt x="30978" y="47745"/>
                    <a:pt x="31150" y="48026"/>
                  </a:cubicBezTo>
                  <a:cubicBezTo>
                    <a:pt x="31540" y="47891"/>
                    <a:pt x="31923" y="47748"/>
                    <a:pt x="32291" y="47598"/>
                  </a:cubicBezTo>
                  <a:cubicBezTo>
                    <a:pt x="32130" y="47272"/>
                    <a:pt x="31991" y="46945"/>
                    <a:pt x="31871" y="46615"/>
                  </a:cubicBezTo>
                  <a:moveTo>
                    <a:pt x="31646" y="45201"/>
                  </a:moveTo>
                  <a:cubicBezTo>
                    <a:pt x="31713" y="45591"/>
                    <a:pt x="31811" y="45981"/>
                    <a:pt x="31942" y="46371"/>
                  </a:cubicBezTo>
                  <a:cubicBezTo>
                    <a:pt x="32381" y="46139"/>
                    <a:pt x="32794" y="45891"/>
                    <a:pt x="33180" y="45632"/>
                  </a:cubicBezTo>
                  <a:cubicBezTo>
                    <a:pt x="33075" y="45129"/>
                    <a:pt x="33015" y="44623"/>
                    <a:pt x="33007" y="44116"/>
                  </a:cubicBezTo>
                  <a:cubicBezTo>
                    <a:pt x="32602" y="44499"/>
                    <a:pt x="32148" y="44859"/>
                    <a:pt x="31646" y="45201"/>
                  </a:cubicBezTo>
                  <a:moveTo>
                    <a:pt x="34640" y="36714"/>
                  </a:moveTo>
                  <a:cubicBezTo>
                    <a:pt x="34703" y="36939"/>
                    <a:pt x="34760" y="37164"/>
                    <a:pt x="34808" y="37385"/>
                  </a:cubicBezTo>
                  <a:cubicBezTo>
                    <a:pt x="35135" y="37093"/>
                    <a:pt x="35484" y="36800"/>
                    <a:pt x="35859" y="36507"/>
                  </a:cubicBezTo>
                  <a:cubicBezTo>
                    <a:pt x="35814" y="36320"/>
                    <a:pt x="35769" y="36132"/>
                    <a:pt x="35724" y="35945"/>
                  </a:cubicBezTo>
                  <a:cubicBezTo>
                    <a:pt x="35345" y="36200"/>
                    <a:pt x="34985" y="36459"/>
                    <a:pt x="34640" y="36714"/>
                  </a:cubicBezTo>
                  <a:close/>
                  <a:moveTo>
                    <a:pt x="35585" y="35363"/>
                  </a:moveTo>
                  <a:cubicBezTo>
                    <a:pt x="35581" y="35359"/>
                    <a:pt x="35581" y="35355"/>
                    <a:pt x="35581" y="35352"/>
                  </a:cubicBezTo>
                  <a:cubicBezTo>
                    <a:pt x="35191" y="35588"/>
                    <a:pt x="34812" y="35824"/>
                    <a:pt x="34452" y="36061"/>
                  </a:cubicBezTo>
                  <a:cubicBezTo>
                    <a:pt x="34501" y="36226"/>
                    <a:pt x="34553" y="36395"/>
                    <a:pt x="34598" y="36560"/>
                  </a:cubicBezTo>
                  <a:cubicBezTo>
                    <a:pt x="34944" y="36305"/>
                    <a:pt x="35307" y="36050"/>
                    <a:pt x="35686" y="35791"/>
                  </a:cubicBezTo>
                  <a:cubicBezTo>
                    <a:pt x="35653" y="35648"/>
                    <a:pt x="35619" y="35506"/>
                    <a:pt x="35585" y="35363"/>
                  </a:cubicBezTo>
                  <a:moveTo>
                    <a:pt x="37386" y="33344"/>
                  </a:moveTo>
                  <a:cubicBezTo>
                    <a:pt x="36744" y="33656"/>
                    <a:pt x="36122" y="33963"/>
                    <a:pt x="35518" y="34279"/>
                  </a:cubicBezTo>
                  <a:cubicBezTo>
                    <a:pt x="35540" y="34380"/>
                    <a:pt x="35563" y="34485"/>
                    <a:pt x="35589" y="34590"/>
                  </a:cubicBezTo>
                  <a:cubicBezTo>
                    <a:pt x="36167" y="34271"/>
                    <a:pt x="36767" y="33952"/>
                    <a:pt x="37390" y="33633"/>
                  </a:cubicBezTo>
                  <a:cubicBezTo>
                    <a:pt x="37386" y="33536"/>
                    <a:pt x="37386" y="33438"/>
                    <a:pt x="37386" y="33344"/>
                  </a:cubicBezTo>
                  <a:close/>
                  <a:moveTo>
                    <a:pt x="35480" y="34121"/>
                  </a:moveTo>
                  <a:cubicBezTo>
                    <a:pt x="36095" y="33806"/>
                    <a:pt x="36729" y="33487"/>
                    <a:pt x="37386" y="33172"/>
                  </a:cubicBezTo>
                  <a:cubicBezTo>
                    <a:pt x="37386" y="33078"/>
                    <a:pt x="37386" y="32984"/>
                    <a:pt x="37390" y="32894"/>
                  </a:cubicBezTo>
                  <a:cubicBezTo>
                    <a:pt x="36714" y="33206"/>
                    <a:pt x="36058" y="33521"/>
                    <a:pt x="35416" y="33832"/>
                  </a:cubicBezTo>
                  <a:cubicBezTo>
                    <a:pt x="35439" y="33930"/>
                    <a:pt x="35461" y="34024"/>
                    <a:pt x="35480" y="34121"/>
                  </a:cubicBezTo>
                  <a:moveTo>
                    <a:pt x="34403" y="35911"/>
                  </a:moveTo>
                  <a:cubicBezTo>
                    <a:pt x="34771" y="35674"/>
                    <a:pt x="35150" y="35434"/>
                    <a:pt x="35544" y="35198"/>
                  </a:cubicBezTo>
                  <a:cubicBezTo>
                    <a:pt x="35514" y="35078"/>
                    <a:pt x="35484" y="34958"/>
                    <a:pt x="35458" y="34834"/>
                  </a:cubicBezTo>
                  <a:cubicBezTo>
                    <a:pt x="35052" y="35059"/>
                    <a:pt x="34658" y="35284"/>
                    <a:pt x="34276" y="35509"/>
                  </a:cubicBezTo>
                  <a:cubicBezTo>
                    <a:pt x="34321" y="35644"/>
                    <a:pt x="34362" y="35776"/>
                    <a:pt x="34403" y="35911"/>
                  </a:cubicBezTo>
                  <a:close/>
                  <a:moveTo>
                    <a:pt x="33552" y="37573"/>
                  </a:moveTo>
                  <a:cubicBezTo>
                    <a:pt x="33604" y="37896"/>
                    <a:pt x="33642" y="38214"/>
                    <a:pt x="33653" y="38533"/>
                  </a:cubicBezTo>
                  <a:cubicBezTo>
                    <a:pt x="33953" y="38199"/>
                    <a:pt x="34283" y="37866"/>
                    <a:pt x="34647" y="37532"/>
                  </a:cubicBezTo>
                  <a:cubicBezTo>
                    <a:pt x="34598" y="37299"/>
                    <a:pt x="34542" y="37066"/>
                    <a:pt x="34478" y="36834"/>
                  </a:cubicBezTo>
                  <a:cubicBezTo>
                    <a:pt x="34152" y="37081"/>
                    <a:pt x="33844" y="37329"/>
                    <a:pt x="33552" y="37573"/>
                  </a:cubicBezTo>
                  <a:moveTo>
                    <a:pt x="33522" y="37404"/>
                  </a:moveTo>
                  <a:cubicBezTo>
                    <a:pt x="33810" y="37164"/>
                    <a:pt x="34118" y="36924"/>
                    <a:pt x="34437" y="36680"/>
                  </a:cubicBezTo>
                  <a:cubicBezTo>
                    <a:pt x="34392" y="36511"/>
                    <a:pt x="34339" y="36338"/>
                    <a:pt x="34287" y="36166"/>
                  </a:cubicBezTo>
                  <a:cubicBezTo>
                    <a:pt x="33976" y="36372"/>
                    <a:pt x="33675" y="36575"/>
                    <a:pt x="33386" y="36781"/>
                  </a:cubicBezTo>
                  <a:cubicBezTo>
                    <a:pt x="33439" y="36991"/>
                    <a:pt x="33484" y="37198"/>
                    <a:pt x="33522" y="37404"/>
                  </a:cubicBezTo>
                  <a:moveTo>
                    <a:pt x="31593" y="43137"/>
                  </a:moveTo>
                  <a:cubicBezTo>
                    <a:pt x="31766" y="42965"/>
                    <a:pt x="31923" y="42788"/>
                    <a:pt x="32073" y="42604"/>
                  </a:cubicBezTo>
                  <a:cubicBezTo>
                    <a:pt x="33049" y="41422"/>
                    <a:pt x="33439" y="40214"/>
                    <a:pt x="33469" y="38972"/>
                  </a:cubicBezTo>
                  <a:cubicBezTo>
                    <a:pt x="33266" y="39216"/>
                    <a:pt x="33083" y="39464"/>
                    <a:pt x="32917" y="39708"/>
                  </a:cubicBezTo>
                  <a:cubicBezTo>
                    <a:pt x="32156" y="40852"/>
                    <a:pt x="31732" y="42000"/>
                    <a:pt x="31593" y="43137"/>
                  </a:cubicBezTo>
                  <a:close/>
                  <a:moveTo>
                    <a:pt x="29938" y="44492"/>
                  </a:moveTo>
                  <a:cubicBezTo>
                    <a:pt x="30494" y="44116"/>
                    <a:pt x="30993" y="43719"/>
                    <a:pt x="31432" y="43298"/>
                  </a:cubicBezTo>
                  <a:cubicBezTo>
                    <a:pt x="31548" y="42079"/>
                    <a:pt x="31987" y="40845"/>
                    <a:pt x="32797" y="39629"/>
                  </a:cubicBezTo>
                  <a:cubicBezTo>
                    <a:pt x="32996" y="39336"/>
                    <a:pt x="33218" y="39040"/>
                    <a:pt x="33469" y="38744"/>
                  </a:cubicBezTo>
                  <a:cubicBezTo>
                    <a:pt x="33465" y="38406"/>
                    <a:pt x="33435" y="38061"/>
                    <a:pt x="33383" y="37715"/>
                  </a:cubicBezTo>
                  <a:cubicBezTo>
                    <a:pt x="32377" y="38582"/>
                    <a:pt x="31593" y="39438"/>
                    <a:pt x="31068" y="40278"/>
                  </a:cubicBezTo>
                  <a:cubicBezTo>
                    <a:pt x="30280" y="41531"/>
                    <a:pt x="29923" y="42784"/>
                    <a:pt x="29923" y="44019"/>
                  </a:cubicBezTo>
                  <a:cubicBezTo>
                    <a:pt x="29923" y="44176"/>
                    <a:pt x="29927" y="44334"/>
                    <a:pt x="29938" y="44492"/>
                  </a:cubicBezTo>
                  <a:close/>
                  <a:moveTo>
                    <a:pt x="33150" y="43707"/>
                  </a:moveTo>
                  <a:cubicBezTo>
                    <a:pt x="33158" y="43700"/>
                    <a:pt x="33161" y="43696"/>
                    <a:pt x="33165" y="43692"/>
                  </a:cubicBezTo>
                  <a:cubicBezTo>
                    <a:pt x="34433" y="42353"/>
                    <a:pt x="34880" y="40961"/>
                    <a:pt x="34883" y="39501"/>
                  </a:cubicBezTo>
                  <a:cubicBezTo>
                    <a:pt x="34883" y="39340"/>
                    <a:pt x="34876" y="39175"/>
                    <a:pt x="34865" y="39014"/>
                  </a:cubicBezTo>
                  <a:cubicBezTo>
                    <a:pt x="34838" y="39051"/>
                    <a:pt x="34808" y="39092"/>
                    <a:pt x="34778" y="39134"/>
                  </a:cubicBezTo>
                  <a:cubicBezTo>
                    <a:pt x="33713" y="40650"/>
                    <a:pt x="33206" y="42184"/>
                    <a:pt x="33150" y="43707"/>
                  </a:cubicBezTo>
                  <a:close/>
                  <a:moveTo>
                    <a:pt x="34662" y="39051"/>
                  </a:moveTo>
                  <a:cubicBezTo>
                    <a:pt x="34722" y="38965"/>
                    <a:pt x="34786" y="38882"/>
                    <a:pt x="34850" y="38796"/>
                  </a:cubicBezTo>
                  <a:cubicBezTo>
                    <a:pt x="34816" y="38432"/>
                    <a:pt x="34760" y="38068"/>
                    <a:pt x="34685" y="37697"/>
                  </a:cubicBezTo>
                  <a:cubicBezTo>
                    <a:pt x="34306" y="38046"/>
                    <a:pt x="33964" y="38398"/>
                    <a:pt x="33660" y="38747"/>
                  </a:cubicBezTo>
                  <a:cubicBezTo>
                    <a:pt x="33660" y="38774"/>
                    <a:pt x="33660" y="38800"/>
                    <a:pt x="33660" y="38826"/>
                  </a:cubicBezTo>
                  <a:cubicBezTo>
                    <a:pt x="33660" y="40158"/>
                    <a:pt x="33259" y="41467"/>
                    <a:pt x="32220" y="42724"/>
                  </a:cubicBezTo>
                  <a:cubicBezTo>
                    <a:pt x="32021" y="42968"/>
                    <a:pt x="31799" y="43205"/>
                    <a:pt x="31563" y="43434"/>
                  </a:cubicBezTo>
                  <a:cubicBezTo>
                    <a:pt x="31548" y="43617"/>
                    <a:pt x="31540" y="43797"/>
                    <a:pt x="31540" y="43981"/>
                  </a:cubicBezTo>
                  <a:cubicBezTo>
                    <a:pt x="31540" y="44319"/>
                    <a:pt x="31567" y="44657"/>
                    <a:pt x="31615" y="44994"/>
                  </a:cubicBezTo>
                  <a:cubicBezTo>
                    <a:pt x="32133" y="44638"/>
                    <a:pt x="32599" y="44259"/>
                    <a:pt x="33007" y="43854"/>
                  </a:cubicBezTo>
                  <a:cubicBezTo>
                    <a:pt x="33030" y="42255"/>
                    <a:pt x="33548" y="40635"/>
                    <a:pt x="34662" y="39051"/>
                  </a:cubicBezTo>
                  <a:moveTo>
                    <a:pt x="33578" y="47005"/>
                  </a:moveTo>
                  <a:cubicBezTo>
                    <a:pt x="33431" y="46615"/>
                    <a:pt x="33311" y="46221"/>
                    <a:pt x="33221" y="45824"/>
                  </a:cubicBezTo>
                  <a:cubicBezTo>
                    <a:pt x="32842" y="46079"/>
                    <a:pt x="32433" y="46319"/>
                    <a:pt x="32002" y="46548"/>
                  </a:cubicBezTo>
                  <a:cubicBezTo>
                    <a:pt x="32122" y="46882"/>
                    <a:pt x="32261" y="47212"/>
                    <a:pt x="32422" y="47542"/>
                  </a:cubicBezTo>
                  <a:cubicBezTo>
                    <a:pt x="32827" y="47373"/>
                    <a:pt x="33214" y="47193"/>
                    <a:pt x="33578" y="47005"/>
                  </a:cubicBezTo>
                  <a:moveTo>
                    <a:pt x="33645" y="47174"/>
                  </a:moveTo>
                  <a:cubicBezTo>
                    <a:pt x="33281" y="47362"/>
                    <a:pt x="32902" y="47538"/>
                    <a:pt x="32505" y="47707"/>
                  </a:cubicBezTo>
                  <a:cubicBezTo>
                    <a:pt x="32659" y="48003"/>
                    <a:pt x="32827" y="48300"/>
                    <a:pt x="33015" y="48596"/>
                  </a:cubicBezTo>
                  <a:cubicBezTo>
                    <a:pt x="33390" y="48469"/>
                    <a:pt x="33758" y="48334"/>
                    <a:pt x="34111" y="48191"/>
                  </a:cubicBezTo>
                  <a:cubicBezTo>
                    <a:pt x="33934" y="47857"/>
                    <a:pt x="33780" y="47516"/>
                    <a:pt x="33645" y="47174"/>
                  </a:cubicBezTo>
                  <a:close/>
                  <a:moveTo>
                    <a:pt x="35349" y="47624"/>
                  </a:moveTo>
                  <a:cubicBezTo>
                    <a:pt x="35184" y="47227"/>
                    <a:pt x="35045" y="46822"/>
                    <a:pt x="34936" y="46413"/>
                  </a:cubicBezTo>
                  <a:cubicBezTo>
                    <a:pt x="34572" y="46660"/>
                    <a:pt x="34186" y="46893"/>
                    <a:pt x="33773" y="47110"/>
                  </a:cubicBezTo>
                  <a:cubicBezTo>
                    <a:pt x="33908" y="47456"/>
                    <a:pt x="34066" y="47797"/>
                    <a:pt x="34242" y="48139"/>
                  </a:cubicBezTo>
                  <a:cubicBezTo>
                    <a:pt x="34628" y="47977"/>
                    <a:pt x="35000" y="47808"/>
                    <a:pt x="35349" y="47624"/>
                  </a:cubicBezTo>
                  <a:moveTo>
                    <a:pt x="35420" y="47790"/>
                  </a:moveTo>
                  <a:cubicBezTo>
                    <a:pt x="35071" y="47970"/>
                    <a:pt x="34707" y="48139"/>
                    <a:pt x="34324" y="48296"/>
                  </a:cubicBezTo>
                  <a:cubicBezTo>
                    <a:pt x="34490" y="48600"/>
                    <a:pt x="34670" y="48904"/>
                    <a:pt x="34865" y="49200"/>
                  </a:cubicBezTo>
                  <a:cubicBezTo>
                    <a:pt x="35229" y="49084"/>
                    <a:pt x="35581" y="48956"/>
                    <a:pt x="35919" y="48825"/>
                  </a:cubicBezTo>
                  <a:cubicBezTo>
                    <a:pt x="35735" y="48484"/>
                    <a:pt x="35566" y="48139"/>
                    <a:pt x="35420" y="47790"/>
                  </a:cubicBezTo>
                  <a:moveTo>
                    <a:pt x="37112" y="48285"/>
                  </a:moveTo>
                  <a:cubicBezTo>
                    <a:pt x="36936" y="47880"/>
                    <a:pt x="36782" y="47471"/>
                    <a:pt x="36654" y="47058"/>
                  </a:cubicBezTo>
                  <a:cubicBezTo>
                    <a:pt x="36624" y="47077"/>
                    <a:pt x="36598" y="47099"/>
                    <a:pt x="36568" y="47118"/>
                  </a:cubicBezTo>
                  <a:cubicBezTo>
                    <a:pt x="36249" y="47332"/>
                    <a:pt x="35904" y="47534"/>
                    <a:pt x="35544" y="47726"/>
                  </a:cubicBezTo>
                  <a:cubicBezTo>
                    <a:pt x="35694" y="48078"/>
                    <a:pt x="35863" y="48427"/>
                    <a:pt x="36050" y="48773"/>
                  </a:cubicBezTo>
                  <a:cubicBezTo>
                    <a:pt x="36422" y="48619"/>
                    <a:pt x="36778" y="48457"/>
                    <a:pt x="37112" y="48285"/>
                  </a:cubicBezTo>
                  <a:moveTo>
                    <a:pt x="37183" y="48446"/>
                  </a:moveTo>
                  <a:cubicBezTo>
                    <a:pt x="36853" y="48619"/>
                    <a:pt x="36501" y="48776"/>
                    <a:pt x="36137" y="48926"/>
                  </a:cubicBezTo>
                  <a:cubicBezTo>
                    <a:pt x="36306" y="49234"/>
                    <a:pt x="36493" y="49534"/>
                    <a:pt x="36692" y="49838"/>
                  </a:cubicBezTo>
                  <a:cubicBezTo>
                    <a:pt x="37045" y="49726"/>
                    <a:pt x="37382" y="49609"/>
                    <a:pt x="37709" y="49485"/>
                  </a:cubicBezTo>
                  <a:cubicBezTo>
                    <a:pt x="37517" y="49140"/>
                    <a:pt x="37341" y="48795"/>
                    <a:pt x="37183" y="48446"/>
                  </a:cubicBezTo>
                  <a:moveTo>
                    <a:pt x="38681" y="49065"/>
                  </a:moveTo>
                  <a:cubicBezTo>
                    <a:pt x="38744" y="49035"/>
                    <a:pt x="38804" y="49005"/>
                    <a:pt x="38864" y="48975"/>
                  </a:cubicBezTo>
                  <a:cubicBezTo>
                    <a:pt x="38677" y="48570"/>
                    <a:pt x="38515" y="48161"/>
                    <a:pt x="38373" y="47748"/>
                  </a:cubicBezTo>
                  <a:cubicBezTo>
                    <a:pt x="38152" y="47898"/>
                    <a:pt x="37915" y="48045"/>
                    <a:pt x="37664" y="48187"/>
                  </a:cubicBezTo>
                  <a:cubicBezTo>
                    <a:pt x="37547" y="48255"/>
                    <a:pt x="37427" y="48322"/>
                    <a:pt x="37307" y="48386"/>
                  </a:cubicBezTo>
                  <a:cubicBezTo>
                    <a:pt x="37465" y="48735"/>
                    <a:pt x="37645" y="49088"/>
                    <a:pt x="37836" y="49433"/>
                  </a:cubicBezTo>
                  <a:cubicBezTo>
                    <a:pt x="38129" y="49317"/>
                    <a:pt x="38410" y="49197"/>
                    <a:pt x="38681" y="49065"/>
                  </a:cubicBezTo>
                  <a:moveTo>
                    <a:pt x="38936" y="49133"/>
                  </a:moveTo>
                  <a:cubicBezTo>
                    <a:pt x="38879" y="49163"/>
                    <a:pt x="38819" y="49193"/>
                    <a:pt x="38756" y="49223"/>
                  </a:cubicBezTo>
                  <a:cubicBezTo>
                    <a:pt x="38489" y="49350"/>
                    <a:pt x="38212" y="49470"/>
                    <a:pt x="37923" y="49587"/>
                  </a:cubicBezTo>
                  <a:cubicBezTo>
                    <a:pt x="38103" y="49894"/>
                    <a:pt x="38294" y="50202"/>
                    <a:pt x="38497" y="50506"/>
                  </a:cubicBezTo>
                  <a:cubicBezTo>
                    <a:pt x="38838" y="50405"/>
                    <a:pt x="39168" y="50296"/>
                    <a:pt x="39483" y="50180"/>
                  </a:cubicBezTo>
                  <a:cubicBezTo>
                    <a:pt x="39285" y="49834"/>
                    <a:pt x="39105" y="49485"/>
                    <a:pt x="38936" y="49133"/>
                  </a:cubicBezTo>
                  <a:close/>
                  <a:moveTo>
                    <a:pt x="39787" y="50063"/>
                  </a:moveTo>
                  <a:cubicBezTo>
                    <a:pt x="40076" y="49947"/>
                    <a:pt x="40346" y="49831"/>
                    <a:pt x="40605" y="49707"/>
                  </a:cubicBezTo>
                  <a:cubicBezTo>
                    <a:pt x="40410" y="49302"/>
                    <a:pt x="40238" y="48889"/>
                    <a:pt x="40084" y="48476"/>
                  </a:cubicBezTo>
                  <a:cubicBezTo>
                    <a:pt x="39772" y="48683"/>
                    <a:pt x="39431" y="48881"/>
                    <a:pt x="39056" y="49073"/>
                  </a:cubicBezTo>
                  <a:cubicBezTo>
                    <a:pt x="39225" y="49429"/>
                    <a:pt x="39408" y="49782"/>
                    <a:pt x="39611" y="50131"/>
                  </a:cubicBezTo>
                  <a:cubicBezTo>
                    <a:pt x="39671" y="50108"/>
                    <a:pt x="39731" y="50086"/>
                    <a:pt x="39787" y="50063"/>
                  </a:cubicBezTo>
                  <a:moveTo>
                    <a:pt x="40680" y="49864"/>
                  </a:moveTo>
                  <a:cubicBezTo>
                    <a:pt x="40418" y="49988"/>
                    <a:pt x="40144" y="50108"/>
                    <a:pt x="39851" y="50221"/>
                  </a:cubicBezTo>
                  <a:cubicBezTo>
                    <a:pt x="39802" y="50243"/>
                    <a:pt x="39750" y="50262"/>
                    <a:pt x="39697" y="50285"/>
                  </a:cubicBezTo>
                  <a:cubicBezTo>
                    <a:pt x="39881" y="50596"/>
                    <a:pt x="40076" y="50907"/>
                    <a:pt x="40286" y="51215"/>
                  </a:cubicBezTo>
                  <a:cubicBezTo>
                    <a:pt x="40497" y="51159"/>
                    <a:pt x="40699" y="51099"/>
                    <a:pt x="40898" y="51031"/>
                  </a:cubicBezTo>
                  <a:cubicBezTo>
                    <a:pt x="41014" y="50994"/>
                    <a:pt x="41131" y="50956"/>
                    <a:pt x="41243" y="50919"/>
                  </a:cubicBezTo>
                  <a:cubicBezTo>
                    <a:pt x="41041" y="50570"/>
                    <a:pt x="40853" y="50217"/>
                    <a:pt x="40680" y="49864"/>
                  </a:cubicBezTo>
                  <a:moveTo>
                    <a:pt x="41798" y="49257"/>
                  </a:moveTo>
                  <a:cubicBezTo>
                    <a:pt x="41487" y="49448"/>
                    <a:pt x="41157" y="49632"/>
                    <a:pt x="40800" y="49804"/>
                  </a:cubicBezTo>
                  <a:cubicBezTo>
                    <a:pt x="40973" y="50165"/>
                    <a:pt x="41164" y="50521"/>
                    <a:pt x="41371" y="50874"/>
                  </a:cubicBezTo>
                  <a:cubicBezTo>
                    <a:pt x="41712" y="50750"/>
                    <a:pt x="42035" y="50622"/>
                    <a:pt x="42339" y="50487"/>
                  </a:cubicBezTo>
                  <a:cubicBezTo>
                    <a:pt x="42140" y="50082"/>
                    <a:pt x="41960" y="49669"/>
                    <a:pt x="41798" y="49257"/>
                  </a:cubicBezTo>
                  <a:moveTo>
                    <a:pt x="43446" y="49932"/>
                  </a:moveTo>
                  <a:cubicBezTo>
                    <a:pt x="43247" y="49437"/>
                    <a:pt x="43074" y="48938"/>
                    <a:pt x="42928" y="48439"/>
                  </a:cubicBezTo>
                  <a:cubicBezTo>
                    <a:pt x="42620" y="48701"/>
                    <a:pt x="42282" y="48949"/>
                    <a:pt x="41907" y="49189"/>
                  </a:cubicBezTo>
                  <a:cubicBezTo>
                    <a:pt x="42072" y="49606"/>
                    <a:pt x="42256" y="50022"/>
                    <a:pt x="42459" y="50435"/>
                  </a:cubicBezTo>
                  <a:cubicBezTo>
                    <a:pt x="42808" y="50221"/>
                    <a:pt x="43138" y="50108"/>
                    <a:pt x="43446" y="49932"/>
                  </a:cubicBezTo>
                  <a:moveTo>
                    <a:pt x="43509" y="50090"/>
                  </a:moveTo>
                  <a:cubicBezTo>
                    <a:pt x="43202" y="50266"/>
                    <a:pt x="42879" y="50431"/>
                    <a:pt x="42534" y="50589"/>
                  </a:cubicBezTo>
                  <a:cubicBezTo>
                    <a:pt x="42714" y="50945"/>
                    <a:pt x="42909" y="51305"/>
                    <a:pt x="43119" y="51658"/>
                  </a:cubicBezTo>
                  <a:cubicBezTo>
                    <a:pt x="43453" y="51549"/>
                    <a:pt x="43768" y="51437"/>
                    <a:pt x="44068" y="51316"/>
                  </a:cubicBezTo>
                  <a:cubicBezTo>
                    <a:pt x="43866" y="50911"/>
                    <a:pt x="43678" y="50502"/>
                    <a:pt x="43509" y="50090"/>
                  </a:cubicBezTo>
                  <a:moveTo>
                    <a:pt x="45153" y="50821"/>
                  </a:moveTo>
                  <a:cubicBezTo>
                    <a:pt x="44950" y="50341"/>
                    <a:pt x="44770" y="49853"/>
                    <a:pt x="44612" y="49365"/>
                  </a:cubicBezTo>
                  <a:cubicBezTo>
                    <a:pt x="44305" y="49598"/>
                    <a:pt x="43975" y="49819"/>
                    <a:pt x="43618" y="50026"/>
                  </a:cubicBezTo>
                  <a:cubicBezTo>
                    <a:pt x="43791" y="50442"/>
                    <a:pt x="43982" y="50855"/>
                    <a:pt x="44189" y="51268"/>
                  </a:cubicBezTo>
                  <a:cubicBezTo>
                    <a:pt x="44526" y="51129"/>
                    <a:pt x="44849" y="50979"/>
                    <a:pt x="45153" y="50821"/>
                  </a:cubicBezTo>
                  <a:close/>
                  <a:moveTo>
                    <a:pt x="45220" y="50975"/>
                  </a:moveTo>
                  <a:cubicBezTo>
                    <a:pt x="44916" y="51133"/>
                    <a:pt x="44597" y="51279"/>
                    <a:pt x="44264" y="51418"/>
                  </a:cubicBezTo>
                  <a:cubicBezTo>
                    <a:pt x="44451" y="51774"/>
                    <a:pt x="44650" y="52131"/>
                    <a:pt x="44860" y="52483"/>
                  </a:cubicBezTo>
                  <a:cubicBezTo>
                    <a:pt x="45183" y="52390"/>
                    <a:pt x="45494" y="52288"/>
                    <a:pt x="45791" y="52183"/>
                  </a:cubicBezTo>
                  <a:cubicBezTo>
                    <a:pt x="45584" y="51785"/>
                    <a:pt x="45393" y="51380"/>
                    <a:pt x="45220" y="50975"/>
                  </a:cubicBezTo>
                  <a:moveTo>
                    <a:pt x="46860" y="51752"/>
                  </a:moveTo>
                  <a:cubicBezTo>
                    <a:pt x="46654" y="51286"/>
                    <a:pt x="46470" y="50814"/>
                    <a:pt x="46305" y="50341"/>
                  </a:cubicBezTo>
                  <a:cubicBezTo>
                    <a:pt x="45997" y="50544"/>
                    <a:pt x="45674" y="50739"/>
                    <a:pt x="45329" y="50919"/>
                  </a:cubicBezTo>
                  <a:cubicBezTo>
                    <a:pt x="45505" y="51328"/>
                    <a:pt x="45701" y="51737"/>
                    <a:pt x="45911" y="52142"/>
                  </a:cubicBezTo>
                  <a:cubicBezTo>
                    <a:pt x="46241" y="52018"/>
                    <a:pt x="46556" y="51891"/>
                    <a:pt x="46860" y="51752"/>
                  </a:cubicBezTo>
                  <a:close/>
                  <a:moveTo>
                    <a:pt x="46927" y="51902"/>
                  </a:moveTo>
                  <a:cubicBezTo>
                    <a:pt x="46627" y="52041"/>
                    <a:pt x="46312" y="52168"/>
                    <a:pt x="45989" y="52288"/>
                  </a:cubicBezTo>
                  <a:cubicBezTo>
                    <a:pt x="46177" y="52641"/>
                    <a:pt x="46376" y="52994"/>
                    <a:pt x="46590" y="53346"/>
                  </a:cubicBezTo>
                  <a:cubicBezTo>
                    <a:pt x="46905" y="53267"/>
                    <a:pt x="47209" y="53181"/>
                    <a:pt x="47509" y="53087"/>
                  </a:cubicBezTo>
                  <a:cubicBezTo>
                    <a:pt x="47299" y="52697"/>
                    <a:pt x="47104" y="52299"/>
                    <a:pt x="46927" y="51902"/>
                  </a:cubicBezTo>
                  <a:close/>
                  <a:moveTo>
                    <a:pt x="47299" y="49602"/>
                  </a:moveTo>
                  <a:cubicBezTo>
                    <a:pt x="47018" y="49838"/>
                    <a:pt x="46721" y="50060"/>
                    <a:pt x="46410" y="50273"/>
                  </a:cubicBezTo>
                  <a:cubicBezTo>
                    <a:pt x="46575" y="50754"/>
                    <a:pt x="46762" y="51226"/>
                    <a:pt x="46969" y="51703"/>
                  </a:cubicBezTo>
                  <a:cubicBezTo>
                    <a:pt x="47306" y="51545"/>
                    <a:pt x="47629" y="51380"/>
                    <a:pt x="47941" y="51200"/>
                  </a:cubicBezTo>
                  <a:cubicBezTo>
                    <a:pt x="47734" y="50637"/>
                    <a:pt x="47558" y="50075"/>
                    <a:pt x="47411" y="49504"/>
                  </a:cubicBezTo>
                  <a:cubicBezTo>
                    <a:pt x="47374" y="49538"/>
                    <a:pt x="47336" y="49572"/>
                    <a:pt x="47299" y="49602"/>
                  </a:cubicBezTo>
                  <a:close/>
                  <a:moveTo>
                    <a:pt x="45847" y="48255"/>
                  </a:moveTo>
                  <a:cubicBezTo>
                    <a:pt x="45978" y="48874"/>
                    <a:pt x="46147" y="49493"/>
                    <a:pt x="46353" y="50108"/>
                  </a:cubicBezTo>
                  <a:cubicBezTo>
                    <a:pt x="46646" y="49906"/>
                    <a:pt x="46924" y="49696"/>
                    <a:pt x="47190" y="49474"/>
                  </a:cubicBezTo>
                  <a:cubicBezTo>
                    <a:pt x="47250" y="49425"/>
                    <a:pt x="47310" y="49373"/>
                    <a:pt x="47366" y="49324"/>
                  </a:cubicBezTo>
                  <a:cubicBezTo>
                    <a:pt x="47168" y="48510"/>
                    <a:pt x="47025" y="47692"/>
                    <a:pt x="46950" y="46874"/>
                  </a:cubicBezTo>
                  <a:cubicBezTo>
                    <a:pt x="46612" y="47362"/>
                    <a:pt x="46252" y="47823"/>
                    <a:pt x="45847" y="48255"/>
                  </a:cubicBezTo>
                  <a:moveTo>
                    <a:pt x="51914" y="32684"/>
                  </a:moveTo>
                  <a:cubicBezTo>
                    <a:pt x="49558" y="35408"/>
                    <a:pt x="48293" y="37903"/>
                    <a:pt x="47370" y="40143"/>
                  </a:cubicBezTo>
                  <a:cubicBezTo>
                    <a:pt x="46661" y="41869"/>
                    <a:pt x="46155" y="43445"/>
                    <a:pt x="45509" y="44852"/>
                  </a:cubicBezTo>
                  <a:cubicBezTo>
                    <a:pt x="45509" y="44931"/>
                    <a:pt x="45505" y="45009"/>
                    <a:pt x="45505" y="45088"/>
                  </a:cubicBezTo>
                  <a:cubicBezTo>
                    <a:pt x="45505" y="46075"/>
                    <a:pt x="45607" y="47065"/>
                    <a:pt x="45806" y="48052"/>
                  </a:cubicBezTo>
                  <a:cubicBezTo>
                    <a:pt x="46215" y="47602"/>
                    <a:pt x="46582" y="47118"/>
                    <a:pt x="46924" y="46604"/>
                  </a:cubicBezTo>
                  <a:cubicBezTo>
                    <a:pt x="46894" y="46195"/>
                    <a:pt x="46879" y="45782"/>
                    <a:pt x="46879" y="45373"/>
                  </a:cubicBezTo>
                  <a:cubicBezTo>
                    <a:pt x="46879" y="41377"/>
                    <a:pt x="48413" y="37400"/>
                    <a:pt x="51820" y="33847"/>
                  </a:cubicBezTo>
                  <a:cubicBezTo>
                    <a:pt x="54916" y="30620"/>
                    <a:pt x="59996" y="27615"/>
                    <a:pt x="66239" y="24955"/>
                  </a:cubicBezTo>
                  <a:cubicBezTo>
                    <a:pt x="66438" y="24827"/>
                    <a:pt x="66637" y="24704"/>
                    <a:pt x="66836" y="24576"/>
                  </a:cubicBezTo>
                  <a:cubicBezTo>
                    <a:pt x="60652" y="27011"/>
                    <a:pt x="55441" y="29754"/>
                    <a:pt x="51914" y="32684"/>
                  </a:cubicBezTo>
                  <a:moveTo>
                    <a:pt x="54371" y="30155"/>
                  </a:moveTo>
                  <a:cubicBezTo>
                    <a:pt x="54094" y="30407"/>
                    <a:pt x="53827" y="30662"/>
                    <a:pt x="53565" y="30917"/>
                  </a:cubicBezTo>
                  <a:cubicBezTo>
                    <a:pt x="53152" y="31326"/>
                    <a:pt x="52766" y="31731"/>
                    <a:pt x="52402" y="32132"/>
                  </a:cubicBezTo>
                  <a:cubicBezTo>
                    <a:pt x="56041" y="29266"/>
                    <a:pt x="61260" y="26598"/>
                    <a:pt x="67383" y="24231"/>
                  </a:cubicBezTo>
                  <a:cubicBezTo>
                    <a:pt x="67474" y="24175"/>
                    <a:pt x="67564" y="24118"/>
                    <a:pt x="67654" y="24066"/>
                  </a:cubicBezTo>
                  <a:cubicBezTo>
                    <a:pt x="62558" y="25919"/>
                    <a:pt x="58011" y="27972"/>
                    <a:pt x="54371" y="30155"/>
                  </a:cubicBezTo>
                  <a:close/>
                  <a:moveTo>
                    <a:pt x="56034" y="28722"/>
                  </a:moveTo>
                  <a:cubicBezTo>
                    <a:pt x="55625" y="29056"/>
                    <a:pt x="55227" y="29390"/>
                    <a:pt x="54840" y="29731"/>
                  </a:cubicBezTo>
                  <a:cubicBezTo>
                    <a:pt x="58532" y="27581"/>
                    <a:pt x="63091" y="25567"/>
                    <a:pt x="68164" y="23747"/>
                  </a:cubicBezTo>
                  <a:cubicBezTo>
                    <a:pt x="68179" y="23739"/>
                    <a:pt x="68190" y="23732"/>
                    <a:pt x="68205" y="23724"/>
                  </a:cubicBezTo>
                  <a:cubicBezTo>
                    <a:pt x="68216" y="23717"/>
                    <a:pt x="68228" y="23709"/>
                    <a:pt x="68239" y="23702"/>
                  </a:cubicBezTo>
                  <a:cubicBezTo>
                    <a:pt x="63737" y="25244"/>
                    <a:pt x="59587" y="26932"/>
                    <a:pt x="56034" y="28722"/>
                  </a:cubicBezTo>
                  <a:close/>
                  <a:moveTo>
                    <a:pt x="57242" y="27773"/>
                  </a:moveTo>
                  <a:cubicBezTo>
                    <a:pt x="56990" y="27964"/>
                    <a:pt x="56747" y="28155"/>
                    <a:pt x="56503" y="28347"/>
                  </a:cubicBezTo>
                  <a:cubicBezTo>
                    <a:pt x="59797" y="26722"/>
                    <a:pt x="63575" y="25184"/>
                    <a:pt x="67654" y="23769"/>
                  </a:cubicBezTo>
                  <a:cubicBezTo>
                    <a:pt x="63913" y="25015"/>
                    <a:pt x="60401" y="26358"/>
                    <a:pt x="57242" y="27773"/>
                  </a:cubicBezTo>
                  <a:close/>
                  <a:moveTo>
                    <a:pt x="58154" y="27094"/>
                  </a:moveTo>
                  <a:cubicBezTo>
                    <a:pt x="58003" y="27206"/>
                    <a:pt x="57853" y="27315"/>
                    <a:pt x="57703" y="27427"/>
                  </a:cubicBezTo>
                  <a:cubicBezTo>
                    <a:pt x="60236" y="26309"/>
                    <a:pt x="62990" y="25240"/>
                    <a:pt x="65898" y="24231"/>
                  </a:cubicBezTo>
                  <a:cubicBezTo>
                    <a:pt x="63185" y="25139"/>
                    <a:pt x="60585" y="26099"/>
                    <a:pt x="58154" y="27094"/>
                  </a:cubicBezTo>
                  <a:moveTo>
                    <a:pt x="64374" y="23953"/>
                  </a:moveTo>
                  <a:cubicBezTo>
                    <a:pt x="63395" y="24246"/>
                    <a:pt x="62420" y="24550"/>
                    <a:pt x="61452" y="24854"/>
                  </a:cubicBezTo>
                  <a:cubicBezTo>
                    <a:pt x="61440" y="24861"/>
                    <a:pt x="61425" y="24869"/>
                    <a:pt x="61414" y="24880"/>
                  </a:cubicBezTo>
                  <a:cubicBezTo>
                    <a:pt x="62393" y="24565"/>
                    <a:pt x="63380" y="24253"/>
                    <a:pt x="64374" y="23953"/>
                  </a:cubicBezTo>
                  <a:close/>
                  <a:moveTo>
                    <a:pt x="60945" y="25184"/>
                  </a:moveTo>
                  <a:cubicBezTo>
                    <a:pt x="60938" y="25184"/>
                    <a:pt x="60934" y="25188"/>
                    <a:pt x="60930" y="25191"/>
                  </a:cubicBezTo>
                  <a:cubicBezTo>
                    <a:pt x="61181" y="25109"/>
                    <a:pt x="61437" y="25026"/>
                    <a:pt x="61692" y="24940"/>
                  </a:cubicBezTo>
                  <a:cubicBezTo>
                    <a:pt x="61444" y="25022"/>
                    <a:pt x="61193" y="25101"/>
                    <a:pt x="60945" y="25184"/>
                  </a:cubicBezTo>
                  <a:moveTo>
                    <a:pt x="61298" y="24749"/>
                  </a:moveTo>
                  <a:cubicBezTo>
                    <a:pt x="61328" y="24730"/>
                    <a:pt x="61361" y="24707"/>
                    <a:pt x="61392" y="24689"/>
                  </a:cubicBezTo>
                  <a:cubicBezTo>
                    <a:pt x="58247" y="25675"/>
                    <a:pt x="55152" y="26718"/>
                    <a:pt x="52195" y="27803"/>
                  </a:cubicBezTo>
                  <a:cubicBezTo>
                    <a:pt x="52139" y="27851"/>
                    <a:pt x="52083" y="27896"/>
                    <a:pt x="52030" y="27945"/>
                  </a:cubicBezTo>
                  <a:cubicBezTo>
                    <a:pt x="54983" y="26835"/>
                    <a:pt x="58101" y="25762"/>
                    <a:pt x="61298" y="24749"/>
                  </a:cubicBezTo>
                  <a:moveTo>
                    <a:pt x="60780" y="25082"/>
                  </a:moveTo>
                  <a:cubicBezTo>
                    <a:pt x="60795" y="25075"/>
                    <a:pt x="60810" y="25064"/>
                    <a:pt x="60825" y="25052"/>
                  </a:cubicBezTo>
                  <a:cubicBezTo>
                    <a:pt x="57681" y="26058"/>
                    <a:pt x="54615" y="27124"/>
                    <a:pt x="51711" y="28223"/>
                  </a:cubicBezTo>
                  <a:cubicBezTo>
                    <a:pt x="51655" y="28275"/>
                    <a:pt x="51599" y="28324"/>
                    <a:pt x="51542" y="28377"/>
                  </a:cubicBezTo>
                  <a:cubicBezTo>
                    <a:pt x="54454" y="27232"/>
                    <a:pt x="57564" y="26129"/>
                    <a:pt x="60780" y="25082"/>
                  </a:cubicBezTo>
                  <a:close/>
                  <a:moveTo>
                    <a:pt x="51242" y="28647"/>
                  </a:moveTo>
                  <a:cubicBezTo>
                    <a:pt x="51175" y="28711"/>
                    <a:pt x="51107" y="28771"/>
                    <a:pt x="51043" y="28834"/>
                  </a:cubicBezTo>
                  <a:cubicBezTo>
                    <a:pt x="53925" y="27641"/>
                    <a:pt x="57039" y="26493"/>
                    <a:pt x="60292" y="25405"/>
                  </a:cubicBezTo>
                  <a:cubicBezTo>
                    <a:pt x="60303" y="25398"/>
                    <a:pt x="60311" y="25390"/>
                    <a:pt x="60322" y="25386"/>
                  </a:cubicBezTo>
                  <a:cubicBezTo>
                    <a:pt x="57155" y="26422"/>
                    <a:pt x="54101" y="27518"/>
                    <a:pt x="51242" y="28647"/>
                  </a:cubicBezTo>
                  <a:close/>
                  <a:moveTo>
                    <a:pt x="51085" y="28553"/>
                  </a:moveTo>
                  <a:cubicBezTo>
                    <a:pt x="51145" y="28501"/>
                    <a:pt x="51201" y="28448"/>
                    <a:pt x="51257" y="28396"/>
                  </a:cubicBezTo>
                  <a:cubicBezTo>
                    <a:pt x="48976" y="29270"/>
                    <a:pt x="46800" y="30166"/>
                    <a:pt x="44774" y="31078"/>
                  </a:cubicBezTo>
                  <a:cubicBezTo>
                    <a:pt x="44714" y="31172"/>
                    <a:pt x="44654" y="31270"/>
                    <a:pt x="44597" y="31363"/>
                  </a:cubicBezTo>
                  <a:cubicBezTo>
                    <a:pt x="46601" y="30407"/>
                    <a:pt x="48781" y="29469"/>
                    <a:pt x="51085" y="28553"/>
                  </a:cubicBezTo>
                  <a:close/>
                  <a:moveTo>
                    <a:pt x="46485" y="30846"/>
                  </a:moveTo>
                  <a:cubicBezTo>
                    <a:pt x="47787" y="30226"/>
                    <a:pt x="49164" y="29619"/>
                    <a:pt x="50597" y="29018"/>
                  </a:cubicBezTo>
                  <a:cubicBezTo>
                    <a:pt x="50664" y="28955"/>
                    <a:pt x="50732" y="28887"/>
                    <a:pt x="50800" y="28823"/>
                  </a:cubicBezTo>
                  <a:cubicBezTo>
                    <a:pt x="48590" y="29709"/>
                    <a:pt x="46500" y="30613"/>
                    <a:pt x="44575" y="31536"/>
                  </a:cubicBezTo>
                  <a:cubicBezTo>
                    <a:pt x="44537" y="31551"/>
                    <a:pt x="44504" y="31570"/>
                    <a:pt x="44466" y="31585"/>
                  </a:cubicBezTo>
                  <a:cubicBezTo>
                    <a:pt x="44399" y="31705"/>
                    <a:pt x="44331" y="31825"/>
                    <a:pt x="44264" y="31941"/>
                  </a:cubicBezTo>
                  <a:cubicBezTo>
                    <a:pt x="44980" y="31573"/>
                    <a:pt x="45719" y="31210"/>
                    <a:pt x="46485" y="30846"/>
                  </a:cubicBezTo>
                  <a:close/>
                  <a:moveTo>
                    <a:pt x="44147" y="32163"/>
                  </a:moveTo>
                  <a:cubicBezTo>
                    <a:pt x="44065" y="32320"/>
                    <a:pt x="43986" y="32474"/>
                    <a:pt x="43911" y="32628"/>
                  </a:cubicBezTo>
                  <a:cubicBezTo>
                    <a:pt x="45299" y="31836"/>
                    <a:pt x="46826" y="31052"/>
                    <a:pt x="48462" y="30283"/>
                  </a:cubicBezTo>
                  <a:cubicBezTo>
                    <a:pt x="48987" y="30035"/>
                    <a:pt x="49524" y="29788"/>
                    <a:pt x="50075" y="29544"/>
                  </a:cubicBezTo>
                  <a:cubicBezTo>
                    <a:pt x="50124" y="29491"/>
                    <a:pt x="50173" y="29442"/>
                    <a:pt x="50222" y="29390"/>
                  </a:cubicBezTo>
                  <a:cubicBezTo>
                    <a:pt x="50256" y="29356"/>
                    <a:pt x="50293" y="29322"/>
                    <a:pt x="50327" y="29285"/>
                  </a:cubicBezTo>
                  <a:cubicBezTo>
                    <a:pt x="49010" y="29840"/>
                    <a:pt x="47749" y="30403"/>
                    <a:pt x="46549" y="30973"/>
                  </a:cubicBezTo>
                  <a:cubicBezTo>
                    <a:pt x="45716" y="31367"/>
                    <a:pt x="44916" y="31765"/>
                    <a:pt x="44147" y="32163"/>
                  </a:cubicBezTo>
                  <a:close/>
                  <a:moveTo>
                    <a:pt x="40238" y="33791"/>
                  </a:moveTo>
                  <a:cubicBezTo>
                    <a:pt x="40208" y="33952"/>
                    <a:pt x="40185" y="34117"/>
                    <a:pt x="40159" y="34279"/>
                  </a:cubicBezTo>
                  <a:cubicBezTo>
                    <a:pt x="41314" y="33543"/>
                    <a:pt x="42598" y="32812"/>
                    <a:pt x="43986" y="32087"/>
                  </a:cubicBezTo>
                  <a:cubicBezTo>
                    <a:pt x="44050" y="31964"/>
                    <a:pt x="44117" y="31844"/>
                    <a:pt x="44185" y="31720"/>
                  </a:cubicBezTo>
                  <a:cubicBezTo>
                    <a:pt x="42774" y="32403"/>
                    <a:pt x="41450" y="33097"/>
                    <a:pt x="40238" y="33791"/>
                  </a:cubicBezTo>
                  <a:close/>
                  <a:moveTo>
                    <a:pt x="40185" y="33138"/>
                  </a:moveTo>
                  <a:cubicBezTo>
                    <a:pt x="40208" y="33033"/>
                    <a:pt x="40234" y="32924"/>
                    <a:pt x="40260" y="32815"/>
                  </a:cubicBezTo>
                  <a:cubicBezTo>
                    <a:pt x="39330" y="33273"/>
                    <a:pt x="38437" y="33735"/>
                    <a:pt x="37592" y="34196"/>
                  </a:cubicBezTo>
                  <a:cubicBezTo>
                    <a:pt x="37600" y="34320"/>
                    <a:pt x="37607" y="34447"/>
                    <a:pt x="37615" y="34571"/>
                  </a:cubicBezTo>
                  <a:cubicBezTo>
                    <a:pt x="38422" y="34095"/>
                    <a:pt x="39281" y="33615"/>
                    <a:pt x="40185" y="33138"/>
                  </a:cubicBezTo>
                  <a:close/>
                  <a:moveTo>
                    <a:pt x="40069" y="33720"/>
                  </a:moveTo>
                  <a:cubicBezTo>
                    <a:pt x="40091" y="33588"/>
                    <a:pt x="40118" y="33457"/>
                    <a:pt x="40144" y="33326"/>
                  </a:cubicBezTo>
                  <a:cubicBezTo>
                    <a:pt x="39258" y="33795"/>
                    <a:pt x="38418" y="34264"/>
                    <a:pt x="37630" y="34736"/>
                  </a:cubicBezTo>
                  <a:cubicBezTo>
                    <a:pt x="37641" y="34894"/>
                    <a:pt x="37652" y="35048"/>
                    <a:pt x="37667" y="35202"/>
                  </a:cubicBezTo>
                  <a:cubicBezTo>
                    <a:pt x="38410" y="34706"/>
                    <a:pt x="39213" y="34211"/>
                    <a:pt x="40069" y="33720"/>
                  </a:cubicBezTo>
                  <a:close/>
                  <a:moveTo>
                    <a:pt x="37750" y="35967"/>
                  </a:moveTo>
                  <a:cubicBezTo>
                    <a:pt x="38418" y="35446"/>
                    <a:pt x="39157" y="34924"/>
                    <a:pt x="39960" y="34406"/>
                  </a:cubicBezTo>
                  <a:cubicBezTo>
                    <a:pt x="39982" y="34241"/>
                    <a:pt x="40009" y="34072"/>
                    <a:pt x="40035" y="33907"/>
                  </a:cubicBezTo>
                  <a:cubicBezTo>
                    <a:pt x="39198" y="34391"/>
                    <a:pt x="38410" y="34879"/>
                    <a:pt x="37686" y="35367"/>
                  </a:cubicBezTo>
                  <a:cubicBezTo>
                    <a:pt x="37705" y="35569"/>
                    <a:pt x="37728" y="35768"/>
                    <a:pt x="37750" y="35967"/>
                  </a:cubicBezTo>
                  <a:close/>
                  <a:moveTo>
                    <a:pt x="36264" y="45321"/>
                  </a:moveTo>
                  <a:cubicBezTo>
                    <a:pt x="36028" y="45557"/>
                    <a:pt x="35765" y="45790"/>
                    <a:pt x="35473" y="46019"/>
                  </a:cubicBezTo>
                  <a:cubicBezTo>
                    <a:pt x="35337" y="46127"/>
                    <a:pt x="35199" y="46229"/>
                    <a:pt x="35056" y="46330"/>
                  </a:cubicBezTo>
                  <a:cubicBezTo>
                    <a:pt x="35169" y="46743"/>
                    <a:pt x="35307" y="47152"/>
                    <a:pt x="35473" y="47561"/>
                  </a:cubicBezTo>
                  <a:cubicBezTo>
                    <a:pt x="35825" y="47373"/>
                    <a:pt x="36159" y="47178"/>
                    <a:pt x="36467" y="46968"/>
                  </a:cubicBezTo>
                  <a:cubicBezTo>
                    <a:pt x="36512" y="46938"/>
                    <a:pt x="36557" y="46908"/>
                    <a:pt x="36598" y="46878"/>
                  </a:cubicBezTo>
                  <a:cubicBezTo>
                    <a:pt x="36448" y="46364"/>
                    <a:pt x="36336" y="45842"/>
                    <a:pt x="36264" y="45321"/>
                  </a:cubicBezTo>
                  <a:moveTo>
                    <a:pt x="37878" y="45794"/>
                  </a:moveTo>
                  <a:cubicBezTo>
                    <a:pt x="37791" y="45246"/>
                    <a:pt x="37746" y="44690"/>
                    <a:pt x="37746" y="44139"/>
                  </a:cubicBezTo>
                  <a:cubicBezTo>
                    <a:pt x="37746" y="43666"/>
                    <a:pt x="37776" y="43197"/>
                    <a:pt x="37844" y="42728"/>
                  </a:cubicBezTo>
                  <a:cubicBezTo>
                    <a:pt x="37784" y="42931"/>
                    <a:pt x="37652" y="43133"/>
                    <a:pt x="37622" y="43332"/>
                  </a:cubicBezTo>
                  <a:cubicBezTo>
                    <a:pt x="37349" y="43978"/>
                    <a:pt x="36947" y="44600"/>
                    <a:pt x="36384" y="45193"/>
                  </a:cubicBezTo>
                  <a:cubicBezTo>
                    <a:pt x="36452" y="45730"/>
                    <a:pt x="36564" y="46263"/>
                    <a:pt x="36718" y="46795"/>
                  </a:cubicBezTo>
                  <a:cubicBezTo>
                    <a:pt x="37168" y="46473"/>
                    <a:pt x="37551" y="46139"/>
                    <a:pt x="37878" y="45794"/>
                  </a:cubicBezTo>
                  <a:moveTo>
                    <a:pt x="37915" y="46015"/>
                  </a:moveTo>
                  <a:cubicBezTo>
                    <a:pt x="37589" y="46345"/>
                    <a:pt x="37210" y="46668"/>
                    <a:pt x="36771" y="46975"/>
                  </a:cubicBezTo>
                  <a:cubicBezTo>
                    <a:pt x="36902" y="47396"/>
                    <a:pt x="37056" y="47812"/>
                    <a:pt x="37236" y="48221"/>
                  </a:cubicBezTo>
                  <a:cubicBezTo>
                    <a:pt x="37352" y="48161"/>
                    <a:pt x="37465" y="48097"/>
                    <a:pt x="37577" y="48033"/>
                  </a:cubicBezTo>
                  <a:cubicBezTo>
                    <a:pt x="37840" y="47883"/>
                    <a:pt x="38084" y="47730"/>
                    <a:pt x="38313" y="47576"/>
                  </a:cubicBezTo>
                  <a:cubicBezTo>
                    <a:pt x="38144" y="47058"/>
                    <a:pt x="38013" y="46536"/>
                    <a:pt x="37915" y="46015"/>
                  </a:cubicBezTo>
                  <a:moveTo>
                    <a:pt x="39536" y="46559"/>
                  </a:moveTo>
                  <a:cubicBezTo>
                    <a:pt x="39378" y="45797"/>
                    <a:pt x="39300" y="45028"/>
                    <a:pt x="39300" y="44263"/>
                  </a:cubicBezTo>
                  <a:cubicBezTo>
                    <a:pt x="39300" y="44161"/>
                    <a:pt x="39300" y="44060"/>
                    <a:pt x="39303" y="43959"/>
                  </a:cubicBezTo>
                  <a:cubicBezTo>
                    <a:pt x="39014" y="44638"/>
                    <a:pt x="38609" y="45283"/>
                    <a:pt x="38031" y="45895"/>
                  </a:cubicBezTo>
                  <a:cubicBezTo>
                    <a:pt x="38125" y="46431"/>
                    <a:pt x="38257" y="46964"/>
                    <a:pt x="38429" y="47493"/>
                  </a:cubicBezTo>
                  <a:cubicBezTo>
                    <a:pt x="38853" y="47193"/>
                    <a:pt x="39217" y="46882"/>
                    <a:pt x="39536" y="46559"/>
                  </a:cubicBezTo>
                  <a:close/>
                  <a:moveTo>
                    <a:pt x="39577" y="46765"/>
                  </a:moveTo>
                  <a:cubicBezTo>
                    <a:pt x="39262" y="47080"/>
                    <a:pt x="38902" y="47381"/>
                    <a:pt x="38485" y="47670"/>
                  </a:cubicBezTo>
                  <a:cubicBezTo>
                    <a:pt x="38628" y="48086"/>
                    <a:pt x="38797" y="48502"/>
                    <a:pt x="38984" y="48915"/>
                  </a:cubicBezTo>
                  <a:cubicBezTo>
                    <a:pt x="39363" y="48720"/>
                    <a:pt x="39709" y="48517"/>
                    <a:pt x="40024" y="48307"/>
                  </a:cubicBezTo>
                  <a:cubicBezTo>
                    <a:pt x="39844" y="47797"/>
                    <a:pt x="39694" y="47283"/>
                    <a:pt x="39577" y="46765"/>
                  </a:cubicBezTo>
                  <a:moveTo>
                    <a:pt x="41202" y="47377"/>
                  </a:moveTo>
                  <a:cubicBezTo>
                    <a:pt x="41014" y="46608"/>
                    <a:pt x="40898" y="45831"/>
                    <a:pt x="40857" y="45054"/>
                  </a:cubicBezTo>
                  <a:cubicBezTo>
                    <a:pt x="40557" y="45613"/>
                    <a:pt x="40181" y="46150"/>
                    <a:pt x="39690" y="46653"/>
                  </a:cubicBezTo>
                  <a:cubicBezTo>
                    <a:pt x="39802" y="47182"/>
                    <a:pt x="39952" y="47711"/>
                    <a:pt x="40136" y="48232"/>
                  </a:cubicBezTo>
                  <a:cubicBezTo>
                    <a:pt x="40538" y="47958"/>
                    <a:pt x="40887" y="47673"/>
                    <a:pt x="41202" y="47377"/>
                  </a:cubicBezTo>
                  <a:close/>
                  <a:moveTo>
                    <a:pt x="41247" y="47572"/>
                  </a:moveTo>
                  <a:cubicBezTo>
                    <a:pt x="40939" y="47861"/>
                    <a:pt x="40590" y="48139"/>
                    <a:pt x="40200" y="48401"/>
                  </a:cubicBezTo>
                  <a:cubicBezTo>
                    <a:pt x="40354" y="48821"/>
                    <a:pt x="40527" y="49238"/>
                    <a:pt x="40725" y="49651"/>
                  </a:cubicBezTo>
                  <a:cubicBezTo>
                    <a:pt x="41089" y="49474"/>
                    <a:pt x="41423" y="49287"/>
                    <a:pt x="41735" y="49095"/>
                  </a:cubicBezTo>
                  <a:cubicBezTo>
                    <a:pt x="41543" y="48589"/>
                    <a:pt x="41382" y="48082"/>
                    <a:pt x="41247" y="47572"/>
                  </a:cubicBezTo>
                  <a:moveTo>
                    <a:pt x="42455" y="46135"/>
                  </a:moveTo>
                  <a:cubicBezTo>
                    <a:pt x="42151" y="46604"/>
                    <a:pt x="41791" y="47047"/>
                    <a:pt x="41356" y="47467"/>
                  </a:cubicBezTo>
                  <a:cubicBezTo>
                    <a:pt x="41487" y="47988"/>
                    <a:pt x="41652" y="48510"/>
                    <a:pt x="41847" y="49024"/>
                  </a:cubicBezTo>
                  <a:cubicBezTo>
                    <a:pt x="42222" y="48780"/>
                    <a:pt x="42564" y="48525"/>
                    <a:pt x="42875" y="48255"/>
                  </a:cubicBezTo>
                  <a:cubicBezTo>
                    <a:pt x="42680" y="47553"/>
                    <a:pt x="42541" y="46844"/>
                    <a:pt x="42455" y="46135"/>
                  </a:cubicBezTo>
                  <a:close/>
                  <a:moveTo>
                    <a:pt x="56435" y="28140"/>
                  </a:moveTo>
                  <a:cubicBezTo>
                    <a:pt x="52766" y="29829"/>
                    <a:pt x="49618" y="31618"/>
                    <a:pt x="47209" y="33461"/>
                  </a:cubicBezTo>
                  <a:cubicBezTo>
                    <a:pt x="46785" y="34144"/>
                    <a:pt x="46428" y="34808"/>
                    <a:pt x="46121" y="35461"/>
                  </a:cubicBezTo>
                  <a:cubicBezTo>
                    <a:pt x="48244" y="33108"/>
                    <a:pt x="51591" y="30834"/>
                    <a:pt x="55778" y="28707"/>
                  </a:cubicBezTo>
                  <a:cubicBezTo>
                    <a:pt x="56034" y="28497"/>
                    <a:pt x="56296" y="28290"/>
                    <a:pt x="56559" y="28084"/>
                  </a:cubicBezTo>
                  <a:cubicBezTo>
                    <a:pt x="56518" y="28103"/>
                    <a:pt x="56476" y="28122"/>
                    <a:pt x="56435" y="28140"/>
                  </a:cubicBezTo>
                  <a:close/>
                  <a:moveTo>
                    <a:pt x="54454" y="28707"/>
                  </a:moveTo>
                  <a:cubicBezTo>
                    <a:pt x="52135" y="29780"/>
                    <a:pt x="50027" y="30891"/>
                    <a:pt x="48188" y="32024"/>
                  </a:cubicBezTo>
                  <a:cubicBezTo>
                    <a:pt x="47907" y="32403"/>
                    <a:pt x="47648" y="32778"/>
                    <a:pt x="47408" y="33149"/>
                  </a:cubicBezTo>
                  <a:cubicBezTo>
                    <a:pt x="49787" y="31371"/>
                    <a:pt x="52844" y="29652"/>
                    <a:pt x="56383" y="28020"/>
                  </a:cubicBezTo>
                  <a:cubicBezTo>
                    <a:pt x="56589" y="27927"/>
                    <a:pt x="56795" y="27833"/>
                    <a:pt x="57002" y="27739"/>
                  </a:cubicBezTo>
                  <a:cubicBezTo>
                    <a:pt x="57167" y="27615"/>
                    <a:pt x="57328" y="27491"/>
                    <a:pt x="57489" y="27371"/>
                  </a:cubicBezTo>
                  <a:cubicBezTo>
                    <a:pt x="56443" y="27806"/>
                    <a:pt x="55430" y="28253"/>
                    <a:pt x="54454" y="28707"/>
                  </a:cubicBezTo>
                  <a:moveTo>
                    <a:pt x="52473" y="29273"/>
                  </a:moveTo>
                  <a:cubicBezTo>
                    <a:pt x="51250" y="29844"/>
                    <a:pt x="50087" y="30422"/>
                    <a:pt x="48991" y="31007"/>
                  </a:cubicBezTo>
                  <a:cubicBezTo>
                    <a:pt x="48788" y="31251"/>
                    <a:pt x="48593" y="31495"/>
                    <a:pt x="48406" y="31735"/>
                  </a:cubicBezTo>
                  <a:cubicBezTo>
                    <a:pt x="50180" y="30658"/>
                    <a:pt x="52195" y="29607"/>
                    <a:pt x="54398" y="28587"/>
                  </a:cubicBezTo>
                  <a:cubicBezTo>
                    <a:pt x="55527" y="28062"/>
                    <a:pt x="56709" y="27548"/>
                    <a:pt x="57932" y="27045"/>
                  </a:cubicBezTo>
                  <a:cubicBezTo>
                    <a:pt x="58030" y="26974"/>
                    <a:pt x="58127" y="26902"/>
                    <a:pt x="58225" y="26831"/>
                  </a:cubicBezTo>
                  <a:cubicBezTo>
                    <a:pt x="56199" y="27623"/>
                    <a:pt x="54270" y="28437"/>
                    <a:pt x="52473" y="29273"/>
                  </a:cubicBezTo>
                  <a:moveTo>
                    <a:pt x="43802" y="32849"/>
                  </a:moveTo>
                  <a:cubicBezTo>
                    <a:pt x="43704" y="33063"/>
                    <a:pt x="43611" y="33273"/>
                    <a:pt x="43524" y="33483"/>
                  </a:cubicBezTo>
                  <a:cubicBezTo>
                    <a:pt x="45247" y="32358"/>
                    <a:pt x="47258" y="31251"/>
                    <a:pt x="49490" y="30170"/>
                  </a:cubicBezTo>
                  <a:cubicBezTo>
                    <a:pt x="49599" y="30050"/>
                    <a:pt x="49708" y="29930"/>
                    <a:pt x="49820" y="29810"/>
                  </a:cubicBezTo>
                  <a:cubicBezTo>
                    <a:pt x="49378" y="30009"/>
                    <a:pt x="48946" y="30208"/>
                    <a:pt x="48522" y="30407"/>
                  </a:cubicBezTo>
                  <a:cubicBezTo>
                    <a:pt x="46819" y="31210"/>
                    <a:pt x="45235" y="32027"/>
                    <a:pt x="43802" y="32849"/>
                  </a:cubicBezTo>
                  <a:moveTo>
                    <a:pt x="43641" y="32785"/>
                  </a:moveTo>
                  <a:cubicBezTo>
                    <a:pt x="43712" y="32624"/>
                    <a:pt x="43791" y="32466"/>
                    <a:pt x="43873" y="32305"/>
                  </a:cubicBezTo>
                  <a:cubicBezTo>
                    <a:pt x="42515" y="33018"/>
                    <a:pt x="41262" y="33738"/>
                    <a:pt x="40136" y="34462"/>
                  </a:cubicBezTo>
                  <a:cubicBezTo>
                    <a:pt x="40106" y="34680"/>
                    <a:pt x="40084" y="34894"/>
                    <a:pt x="40061" y="35108"/>
                  </a:cubicBezTo>
                  <a:cubicBezTo>
                    <a:pt x="41112" y="34327"/>
                    <a:pt x="42312" y="33551"/>
                    <a:pt x="43641" y="32785"/>
                  </a:cubicBezTo>
                  <a:close/>
                  <a:moveTo>
                    <a:pt x="43262" y="33656"/>
                  </a:moveTo>
                  <a:cubicBezTo>
                    <a:pt x="43348" y="33438"/>
                    <a:pt x="43442" y="33224"/>
                    <a:pt x="43539" y="33003"/>
                  </a:cubicBezTo>
                  <a:cubicBezTo>
                    <a:pt x="42241" y="33761"/>
                    <a:pt x="41071" y="34526"/>
                    <a:pt x="40046" y="35295"/>
                  </a:cubicBezTo>
                  <a:cubicBezTo>
                    <a:pt x="40020" y="35596"/>
                    <a:pt x="40005" y="35892"/>
                    <a:pt x="39990" y="36188"/>
                  </a:cubicBezTo>
                  <a:cubicBezTo>
                    <a:pt x="40905" y="35337"/>
                    <a:pt x="42005" y="34493"/>
                    <a:pt x="43262" y="33656"/>
                  </a:cubicBezTo>
                  <a:moveTo>
                    <a:pt x="39964" y="37753"/>
                  </a:moveTo>
                  <a:cubicBezTo>
                    <a:pt x="40073" y="37603"/>
                    <a:pt x="40189" y="37453"/>
                    <a:pt x="40309" y="37303"/>
                  </a:cubicBezTo>
                  <a:cubicBezTo>
                    <a:pt x="40981" y="36466"/>
                    <a:pt x="41840" y="35629"/>
                    <a:pt x="42857" y="34800"/>
                  </a:cubicBezTo>
                  <a:cubicBezTo>
                    <a:pt x="42954" y="34496"/>
                    <a:pt x="43059" y="34189"/>
                    <a:pt x="43175" y="33877"/>
                  </a:cubicBezTo>
                  <a:cubicBezTo>
                    <a:pt x="41945" y="34706"/>
                    <a:pt x="40872" y="35543"/>
                    <a:pt x="39982" y="36384"/>
                  </a:cubicBezTo>
                  <a:cubicBezTo>
                    <a:pt x="39967" y="36815"/>
                    <a:pt x="39964" y="37239"/>
                    <a:pt x="39964" y="37659"/>
                  </a:cubicBezTo>
                  <a:cubicBezTo>
                    <a:pt x="39964" y="37689"/>
                    <a:pt x="39964" y="37719"/>
                    <a:pt x="39964" y="37753"/>
                  </a:cubicBezTo>
                  <a:moveTo>
                    <a:pt x="42207" y="36721"/>
                  </a:moveTo>
                  <a:cubicBezTo>
                    <a:pt x="42275" y="36639"/>
                    <a:pt x="42350" y="36552"/>
                    <a:pt x="42425" y="36470"/>
                  </a:cubicBezTo>
                  <a:cubicBezTo>
                    <a:pt x="42523" y="35997"/>
                    <a:pt x="42643" y="35521"/>
                    <a:pt x="42785" y="35033"/>
                  </a:cubicBezTo>
                  <a:cubicBezTo>
                    <a:pt x="41840" y="35817"/>
                    <a:pt x="41044" y="36601"/>
                    <a:pt x="40414" y="37389"/>
                  </a:cubicBezTo>
                  <a:cubicBezTo>
                    <a:pt x="40256" y="37584"/>
                    <a:pt x="40106" y="37783"/>
                    <a:pt x="39964" y="37982"/>
                  </a:cubicBezTo>
                  <a:cubicBezTo>
                    <a:pt x="39967" y="38443"/>
                    <a:pt x="39971" y="38901"/>
                    <a:pt x="39971" y="39348"/>
                  </a:cubicBezTo>
                  <a:cubicBezTo>
                    <a:pt x="39971" y="39760"/>
                    <a:pt x="39967" y="40169"/>
                    <a:pt x="39952" y="40567"/>
                  </a:cubicBezTo>
                  <a:cubicBezTo>
                    <a:pt x="40425" y="39261"/>
                    <a:pt x="41168" y="37971"/>
                    <a:pt x="42207" y="36721"/>
                  </a:cubicBezTo>
                  <a:moveTo>
                    <a:pt x="40977" y="44379"/>
                  </a:moveTo>
                  <a:cubicBezTo>
                    <a:pt x="41543" y="43025"/>
                    <a:pt x="41720" y="41509"/>
                    <a:pt x="41915" y="39847"/>
                  </a:cubicBezTo>
                  <a:cubicBezTo>
                    <a:pt x="41273" y="41347"/>
                    <a:pt x="40969" y="42874"/>
                    <a:pt x="40969" y="44402"/>
                  </a:cubicBezTo>
                  <a:cubicBezTo>
                    <a:pt x="40969" y="44394"/>
                    <a:pt x="40973" y="44387"/>
                    <a:pt x="40977" y="44379"/>
                  </a:cubicBezTo>
                  <a:close/>
                  <a:moveTo>
                    <a:pt x="42605" y="36462"/>
                  </a:moveTo>
                  <a:cubicBezTo>
                    <a:pt x="42560" y="36680"/>
                    <a:pt x="42515" y="36898"/>
                    <a:pt x="42474" y="37115"/>
                  </a:cubicBezTo>
                  <a:cubicBezTo>
                    <a:pt x="42361" y="37738"/>
                    <a:pt x="42275" y="38346"/>
                    <a:pt x="42200" y="38939"/>
                  </a:cubicBezTo>
                  <a:cubicBezTo>
                    <a:pt x="42695" y="37989"/>
                    <a:pt x="43329" y="37055"/>
                    <a:pt x="44113" y="36143"/>
                  </a:cubicBezTo>
                  <a:cubicBezTo>
                    <a:pt x="44894" y="35235"/>
                    <a:pt x="45866" y="34335"/>
                    <a:pt x="47010" y="33449"/>
                  </a:cubicBezTo>
                  <a:cubicBezTo>
                    <a:pt x="47250" y="33063"/>
                    <a:pt x="47509" y="32669"/>
                    <a:pt x="47790" y="32271"/>
                  </a:cubicBezTo>
                  <a:cubicBezTo>
                    <a:pt x="45629" y="33641"/>
                    <a:pt x="43866" y="35044"/>
                    <a:pt x="42605" y="36462"/>
                  </a:cubicBezTo>
                  <a:moveTo>
                    <a:pt x="48811" y="30951"/>
                  </a:moveTo>
                  <a:cubicBezTo>
                    <a:pt x="48950" y="30782"/>
                    <a:pt x="49096" y="30609"/>
                    <a:pt x="49250" y="30437"/>
                  </a:cubicBezTo>
                  <a:cubicBezTo>
                    <a:pt x="47070" y="31506"/>
                    <a:pt x="45112" y="32601"/>
                    <a:pt x="43434" y="33708"/>
                  </a:cubicBezTo>
                  <a:cubicBezTo>
                    <a:pt x="43314" y="34008"/>
                    <a:pt x="43205" y="34305"/>
                    <a:pt x="43108" y="34601"/>
                  </a:cubicBezTo>
                  <a:cubicBezTo>
                    <a:pt x="44673" y="33363"/>
                    <a:pt x="46601" y="32144"/>
                    <a:pt x="48811" y="30951"/>
                  </a:cubicBezTo>
                  <a:close/>
                  <a:moveTo>
                    <a:pt x="43033" y="34834"/>
                  </a:moveTo>
                  <a:cubicBezTo>
                    <a:pt x="42887" y="35295"/>
                    <a:pt x="42766" y="35753"/>
                    <a:pt x="42665" y="36200"/>
                  </a:cubicBezTo>
                  <a:cubicBezTo>
                    <a:pt x="43978" y="34770"/>
                    <a:pt x="45791" y="33359"/>
                    <a:pt x="48001" y="31986"/>
                  </a:cubicBezTo>
                  <a:cubicBezTo>
                    <a:pt x="48184" y="31735"/>
                    <a:pt x="48380" y="31483"/>
                    <a:pt x="48586" y="31228"/>
                  </a:cubicBezTo>
                  <a:cubicBezTo>
                    <a:pt x="46425" y="32406"/>
                    <a:pt x="44552" y="33611"/>
                    <a:pt x="43033" y="34834"/>
                  </a:cubicBezTo>
                  <a:close/>
                  <a:moveTo>
                    <a:pt x="42493" y="44608"/>
                  </a:moveTo>
                  <a:cubicBezTo>
                    <a:pt x="42493" y="44961"/>
                    <a:pt x="42508" y="45313"/>
                    <a:pt x="42538" y="45666"/>
                  </a:cubicBezTo>
                  <a:cubicBezTo>
                    <a:pt x="43284" y="44364"/>
                    <a:pt x="43659" y="42874"/>
                    <a:pt x="44065" y="41220"/>
                  </a:cubicBezTo>
                  <a:cubicBezTo>
                    <a:pt x="44432" y="39723"/>
                    <a:pt x="44826" y="38087"/>
                    <a:pt x="45543" y="36335"/>
                  </a:cubicBezTo>
                  <a:cubicBezTo>
                    <a:pt x="43438" y="38976"/>
                    <a:pt x="42493" y="41790"/>
                    <a:pt x="42493" y="44608"/>
                  </a:cubicBezTo>
                  <a:moveTo>
                    <a:pt x="45719" y="35922"/>
                  </a:moveTo>
                  <a:cubicBezTo>
                    <a:pt x="46027" y="35220"/>
                    <a:pt x="46387" y="34500"/>
                    <a:pt x="46822" y="33765"/>
                  </a:cubicBezTo>
                  <a:cubicBezTo>
                    <a:pt x="45798" y="34575"/>
                    <a:pt x="44924" y="35397"/>
                    <a:pt x="44211" y="36226"/>
                  </a:cubicBezTo>
                  <a:cubicBezTo>
                    <a:pt x="43344" y="37235"/>
                    <a:pt x="42665" y="38271"/>
                    <a:pt x="42155" y="39321"/>
                  </a:cubicBezTo>
                  <a:cubicBezTo>
                    <a:pt x="41930" y="41194"/>
                    <a:pt x="41783" y="42908"/>
                    <a:pt x="41142" y="44447"/>
                  </a:cubicBezTo>
                  <a:cubicBezTo>
                    <a:pt x="41089" y="44570"/>
                    <a:pt x="41033" y="44694"/>
                    <a:pt x="40973" y="44818"/>
                  </a:cubicBezTo>
                  <a:cubicBezTo>
                    <a:pt x="41003" y="45636"/>
                    <a:pt x="41116" y="46458"/>
                    <a:pt x="41307" y="47272"/>
                  </a:cubicBezTo>
                  <a:cubicBezTo>
                    <a:pt x="41757" y="46825"/>
                    <a:pt x="42121" y="46353"/>
                    <a:pt x="42425" y="45854"/>
                  </a:cubicBezTo>
                  <a:cubicBezTo>
                    <a:pt x="42388" y="45437"/>
                    <a:pt x="42365" y="45024"/>
                    <a:pt x="42365" y="44608"/>
                  </a:cubicBezTo>
                  <a:cubicBezTo>
                    <a:pt x="42365" y="41644"/>
                    <a:pt x="43404" y="38676"/>
                    <a:pt x="45719" y="35922"/>
                  </a:cubicBezTo>
                  <a:close/>
                  <a:moveTo>
                    <a:pt x="39926" y="41055"/>
                  </a:moveTo>
                  <a:cubicBezTo>
                    <a:pt x="39866" y="41925"/>
                    <a:pt x="39735" y="42762"/>
                    <a:pt x="39457" y="43561"/>
                  </a:cubicBezTo>
                  <a:cubicBezTo>
                    <a:pt x="39453" y="43565"/>
                    <a:pt x="39453" y="43565"/>
                    <a:pt x="39453" y="43569"/>
                  </a:cubicBezTo>
                  <a:cubicBezTo>
                    <a:pt x="39438" y="43801"/>
                    <a:pt x="39431" y="44030"/>
                    <a:pt x="39431" y="44263"/>
                  </a:cubicBezTo>
                  <a:cubicBezTo>
                    <a:pt x="39431" y="44991"/>
                    <a:pt x="39502" y="45718"/>
                    <a:pt x="39645" y="46443"/>
                  </a:cubicBezTo>
                  <a:cubicBezTo>
                    <a:pt x="40163" y="45891"/>
                    <a:pt x="40549" y="45306"/>
                    <a:pt x="40842" y="44683"/>
                  </a:cubicBezTo>
                  <a:cubicBezTo>
                    <a:pt x="40838" y="44597"/>
                    <a:pt x="40838" y="44507"/>
                    <a:pt x="40838" y="44417"/>
                  </a:cubicBezTo>
                  <a:cubicBezTo>
                    <a:pt x="40838" y="42739"/>
                    <a:pt x="41194" y="41058"/>
                    <a:pt x="41964" y="39419"/>
                  </a:cubicBezTo>
                  <a:cubicBezTo>
                    <a:pt x="42065" y="38560"/>
                    <a:pt x="42181" y="37663"/>
                    <a:pt x="42369" y="36736"/>
                  </a:cubicBezTo>
                  <a:cubicBezTo>
                    <a:pt x="42346" y="36759"/>
                    <a:pt x="42328" y="36781"/>
                    <a:pt x="42309" y="36807"/>
                  </a:cubicBezTo>
                  <a:cubicBezTo>
                    <a:pt x="41161" y="38188"/>
                    <a:pt x="40380" y="39614"/>
                    <a:pt x="39926" y="41055"/>
                  </a:cubicBezTo>
                  <a:moveTo>
                    <a:pt x="39870" y="35254"/>
                  </a:moveTo>
                  <a:cubicBezTo>
                    <a:pt x="39889" y="35033"/>
                    <a:pt x="39911" y="34815"/>
                    <a:pt x="39937" y="34590"/>
                  </a:cubicBezTo>
                  <a:cubicBezTo>
                    <a:pt x="39150" y="35104"/>
                    <a:pt x="38425" y="35618"/>
                    <a:pt x="37769" y="36132"/>
                  </a:cubicBezTo>
                  <a:cubicBezTo>
                    <a:pt x="37803" y="36410"/>
                    <a:pt x="37836" y="36684"/>
                    <a:pt x="37870" y="36958"/>
                  </a:cubicBezTo>
                  <a:cubicBezTo>
                    <a:pt x="38452" y="36387"/>
                    <a:pt x="39120" y="35821"/>
                    <a:pt x="39870" y="35254"/>
                  </a:cubicBezTo>
                  <a:close/>
                  <a:moveTo>
                    <a:pt x="38046" y="38395"/>
                  </a:moveTo>
                  <a:cubicBezTo>
                    <a:pt x="38163" y="38226"/>
                    <a:pt x="38287" y="38057"/>
                    <a:pt x="38418" y="37888"/>
                  </a:cubicBezTo>
                  <a:cubicBezTo>
                    <a:pt x="38812" y="37378"/>
                    <a:pt x="39273" y="36871"/>
                    <a:pt x="39802" y="36365"/>
                  </a:cubicBezTo>
                  <a:cubicBezTo>
                    <a:pt x="39814" y="36061"/>
                    <a:pt x="39829" y="35753"/>
                    <a:pt x="39855" y="35442"/>
                  </a:cubicBezTo>
                  <a:cubicBezTo>
                    <a:pt x="39120" y="36005"/>
                    <a:pt x="38463" y="36567"/>
                    <a:pt x="37893" y="37130"/>
                  </a:cubicBezTo>
                  <a:cubicBezTo>
                    <a:pt x="37949" y="37558"/>
                    <a:pt x="38001" y="37982"/>
                    <a:pt x="38046" y="38395"/>
                  </a:cubicBezTo>
                  <a:moveTo>
                    <a:pt x="37986" y="40338"/>
                  </a:moveTo>
                  <a:cubicBezTo>
                    <a:pt x="37986" y="39854"/>
                    <a:pt x="37956" y="39355"/>
                    <a:pt x="37908" y="38849"/>
                  </a:cubicBezTo>
                  <a:cubicBezTo>
                    <a:pt x="36812" y="40559"/>
                    <a:pt x="36317" y="42308"/>
                    <a:pt x="36317" y="44049"/>
                  </a:cubicBezTo>
                  <a:cubicBezTo>
                    <a:pt x="36317" y="44353"/>
                    <a:pt x="36332" y="44653"/>
                    <a:pt x="36358" y="44953"/>
                  </a:cubicBezTo>
                  <a:cubicBezTo>
                    <a:pt x="36853" y="44409"/>
                    <a:pt x="37206" y="43846"/>
                    <a:pt x="37457" y="43261"/>
                  </a:cubicBezTo>
                  <a:cubicBezTo>
                    <a:pt x="37851" y="42338"/>
                    <a:pt x="37986" y="41362"/>
                    <a:pt x="37986" y="40338"/>
                  </a:cubicBezTo>
                  <a:close/>
                  <a:moveTo>
                    <a:pt x="39787" y="38233"/>
                  </a:moveTo>
                  <a:cubicBezTo>
                    <a:pt x="38470" y="40166"/>
                    <a:pt x="37881" y="42154"/>
                    <a:pt x="37878" y="44139"/>
                  </a:cubicBezTo>
                  <a:cubicBezTo>
                    <a:pt x="37878" y="44649"/>
                    <a:pt x="37919" y="45159"/>
                    <a:pt x="37994" y="45670"/>
                  </a:cubicBezTo>
                  <a:cubicBezTo>
                    <a:pt x="38613" y="44987"/>
                    <a:pt x="39018" y="44266"/>
                    <a:pt x="39285" y="43501"/>
                  </a:cubicBezTo>
                  <a:cubicBezTo>
                    <a:pt x="39303" y="43452"/>
                    <a:pt x="39318" y="43403"/>
                    <a:pt x="39337" y="43355"/>
                  </a:cubicBezTo>
                  <a:cubicBezTo>
                    <a:pt x="39393" y="42646"/>
                    <a:pt x="39525" y="41940"/>
                    <a:pt x="39731" y="41239"/>
                  </a:cubicBezTo>
                  <a:cubicBezTo>
                    <a:pt x="39780" y="40627"/>
                    <a:pt x="39791" y="39997"/>
                    <a:pt x="39791" y="39348"/>
                  </a:cubicBezTo>
                  <a:cubicBezTo>
                    <a:pt x="39791" y="38984"/>
                    <a:pt x="39787" y="38612"/>
                    <a:pt x="39787" y="38233"/>
                  </a:cubicBezTo>
                  <a:close/>
                  <a:moveTo>
                    <a:pt x="38103" y="41497"/>
                  </a:moveTo>
                  <a:cubicBezTo>
                    <a:pt x="38425" y="40316"/>
                    <a:pt x="38981" y="39145"/>
                    <a:pt x="39784" y="38001"/>
                  </a:cubicBezTo>
                  <a:cubicBezTo>
                    <a:pt x="39784" y="37888"/>
                    <a:pt x="39784" y="37772"/>
                    <a:pt x="39784" y="37659"/>
                  </a:cubicBezTo>
                  <a:cubicBezTo>
                    <a:pt x="39784" y="37299"/>
                    <a:pt x="39787" y="36931"/>
                    <a:pt x="39799" y="36560"/>
                  </a:cubicBezTo>
                  <a:cubicBezTo>
                    <a:pt x="39315" y="37029"/>
                    <a:pt x="38891" y="37502"/>
                    <a:pt x="38527" y="37971"/>
                  </a:cubicBezTo>
                  <a:cubicBezTo>
                    <a:pt x="38365" y="38181"/>
                    <a:pt x="38212" y="38395"/>
                    <a:pt x="38069" y="38608"/>
                  </a:cubicBezTo>
                  <a:cubicBezTo>
                    <a:pt x="38125" y="39194"/>
                    <a:pt x="38167" y="39772"/>
                    <a:pt x="38167" y="40338"/>
                  </a:cubicBezTo>
                  <a:cubicBezTo>
                    <a:pt x="38167" y="40728"/>
                    <a:pt x="38148" y="41115"/>
                    <a:pt x="38103" y="41497"/>
                  </a:cubicBezTo>
                  <a:moveTo>
                    <a:pt x="58668" y="26516"/>
                  </a:moveTo>
                  <a:cubicBezTo>
                    <a:pt x="58724" y="26478"/>
                    <a:pt x="58776" y="26437"/>
                    <a:pt x="58833" y="26399"/>
                  </a:cubicBezTo>
                  <a:cubicBezTo>
                    <a:pt x="55842" y="27499"/>
                    <a:pt x="53036" y="28654"/>
                    <a:pt x="50496" y="29840"/>
                  </a:cubicBezTo>
                  <a:cubicBezTo>
                    <a:pt x="50214" y="29971"/>
                    <a:pt x="49937" y="30103"/>
                    <a:pt x="49663" y="30238"/>
                  </a:cubicBezTo>
                  <a:cubicBezTo>
                    <a:pt x="49513" y="30403"/>
                    <a:pt x="49366" y="30564"/>
                    <a:pt x="49227" y="30729"/>
                  </a:cubicBezTo>
                  <a:cubicBezTo>
                    <a:pt x="50237" y="30196"/>
                    <a:pt x="51302" y="29671"/>
                    <a:pt x="52417" y="29150"/>
                  </a:cubicBezTo>
                  <a:cubicBezTo>
                    <a:pt x="54360" y="28245"/>
                    <a:pt x="56458" y="27367"/>
                    <a:pt x="58668" y="26516"/>
                  </a:cubicBezTo>
                  <a:moveTo>
                    <a:pt x="58874" y="26580"/>
                  </a:moveTo>
                  <a:cubicBezTo>
                    <a:pt x="58788" y="26643"/>
                    <a:pt x="58698" y="26703"/>
                    <a:pt x="58611" y="26767"/>
                  </a:cubicBezTo>
                  <a:cubicBezTo>
                    <a:pt x="60427" y="26032"/>
                    <a:pt x="62333" y="25319"/>
                    <a:pt x="64311" y="24632"/>
                  </a:cubicBezTo>
                  <a:cubicBezTo>
                    <a:pt x="62438" y="25259"/>
                    <a:pt x="60622" y="25912"/>
                    <a:pt x="58874" y="26580"/>
                  </a:cubicBezTo>
                  <a:close/>
                  <a:moveTo>
                    <a:pt x="50241" y="29622"/>
                  </a:moveTo>
                  <a:cubicBezTo>
                    <a:pt x="50132" y="29735"/>
                    <a:pt x="50019" y="29851"/>
                    <a:pt x="49914" y="29964"/>
                  </a:cubicBezTo>
                  <a:cubicBezTo>
                    <a:pt x="50087" y="29881"/>
                    <a:pt x="50263" y="29799"/>
                    <a:pt x="50439" y="29716"/>
                  </a:cubicBezTo>
                  <a:cubicBezTo>
                    <a:pt x="53122" y="28463"/>
                    <a:pt x="56101" y="27247"/>
                    <a:pt x="59275" y="26092"/>
                  </a:cubicBezTo>
                  <a:cubicBezTo>
                    <a:pt x="59302" y="26073"/>
                    <a:pt x="59328" y="26054"/>
                    <a:pt x="59358" y="26036"/>
                  </a:cubicBezTo>
                  <a:cubicBezTo>
                    <a:pt x="56109" y="27176"/>
                    <a:pt x="53036" y="28381"/>
                    <a:pt x="50241" y="29622"/>
                  </a:cubicBezTo>
                  <a:moveTo>
                    <a:pt x="59804" y="25732"/>
                  </a:moveTo>
                  <a:cubicBezTo>
                    <a:pt x="59816" y="25724"/>
                    <a:pt x="59831" y="25713"/>
                    <a:pt x="59842" y="25705"/>
                  </a:cubicBezTo>
                  <a:cubicBezTo>
                    <a:pt x="56641" y="26786"/>
                    <a:pt x="53584" y="27927"/>
                    <a:pt x="50758" y="29105"/>
                  </a:cubicBezTo>
                  <a:cubicBezTo>
                    <a:pt x="50676" y="29187"/>
                    <a:pt x="50589" y="29270"/>
                    <a:pt x="50507" y="29352"/>
                  </a:cubicBezTo>
                  <a:cubicBezTo>
                    <a:pt x="53362" y="28095"/>
                    <a:pt x="56495" y="26883"/>
                    <a:pt x="59804" y="25732"/>
                  </a:cubicBezTo>
                  <a:moveTo>
                    <a:pt x="59470" y="26167"/>
                  </a:moveTo>
                  <a:cubicBezTo>
                    <a:pt x="59422" y="26201"/>
                    <a:pt x="59377" y="26231"/>
                    <a:pt x="59328" y="26264"/>
                  </a:cubicBezTo>
                  <a:cubicBezTo>
                    <a:pt x="60499" y="25822"/>
                    <a:pt x="61703" y="25386"/>
                    <a:pt x="62930" y="24962"/>
                  </a:cubicBezTo>
                  <a:cubicBezTo>
                    <a:pt x="61755" y="25356"/>
                    <a:pt x="60600" y="25758"/>
                    <a:pt x="59470" y="26167"/>
                  </a:cubicBezTo>
                  <a:close/>
                  <a:moveTo>
                    <a:pt x="61331" y="25210"/>
                  </a:moveTo>
                  <a:cubicBezTo>
                    <a:pt x="61043" y="25304"/>
                    <a:pt x="60754" y="25398"/>
                    <a:pt x="60465" y="25495"/>
                  </a:cubicBezTo>
                  <a:cubicBezTo>
                    <a:pt x="60457" y="25499"/>
                    <a:pt x="60450" y="25506"/>
                    <a:pt x="60442" y="25510"/>
                  </a:cubicBezTo>
                  <a:cubicBezTo>
                    <a:pt x="60739" y="25409"/>
                    <a:pt x="61035" y="25308"/>
                    <a:pt x="61331" y="25210"/>
                  </a:cubicBezTo>
                  <a:close/>
                  <a:moveTo>
                    <a:pt x="59985" y="25814"/>
                  </a:moveTo>
                  <a:cubicBezTo>
                    <a:pt x="59966" y="25829"/>
                    <a:pt x="59943" y="25844"/>
                    <a:pt x="59924" y="25859"/>
                  </a:cubicBezTo>
                  <a:cubicBezTo>
                    <a:pt x="60566" y="25627"/>
                    <a:pt x="61219" y="25398"/>
                    <a:pt x="61876" y="25173"/>
                  </a:cubicBezTo>
                  <a:cubicBezTo>
                    <a:pt x="61241" y="25386"/>
                    <a:pt x="60611" y="25600"/>
                    <a:pt x="59985" y="25814"/>
                  </a:cubicBezTo>
                  <a:close/>
                  <a:moveTo>
                    <a:pt x="44053" y="47005"/>
                  </a:moveTo>
                  <a:cubicBezTo>
                    <a:pt x="43941" y="46281"/>
                    <a:pt x="43881" y="45557"/>
                    <a:pt x="43881" y="44833"/>
                  </a:cubicBezTo>
                  <a:cubicBezTo>
                    <a:pt x="43881" y="41449"/>
                    <a:pt x="45138" y="38072"/>
                    <a:pt x="47952" y="34988"/>
                  </a:cubicBezTo>
                  <a:cubicBezTo>
                    <a:pt x="49460" y="33333"/>
                    <a:pt x="51550" y="31720"/>
                    <a:pt x="54094" y="30178"/>
                  </a:cubicBezTo>
                  <a:cubicBezTo>
                    <a:pt x="54492" y="29806"/>
                    <a:pt x="54904" y="29442"/>
                    <a:pt x="55328" y="29082"/>
                  </a:cubicBezTo>
                  <a:cubicBezTo>
                    <a:pt x="51329" y="31161"/>
                    <a:pt x="48139" y="33371"/>
                    <a:pt x="46125" y="35648"/>
                  </a:cubicBezTo>
                  <a:cubicBezTo>
                    <a:pt x="46061" y="35719"/>
                    <a:pt x="45997" y="35791"/>
                    <a:pt x="45937" y="35862"/>
                  </a:cubicBezTo>
                  <a:cubicBezTo>
                    <a:pt x="45509" y="36826"/>
                    <a:pt x="45187" y="37753"/>
                    <a:pt x="44920" y="38646"/>
                  </a:cubicBezTo>
                  <a:cubicBezTo>
                    <a:pt x="44110" y="41374"/>
                    <a:pt x="43832" y="43775"/>
                    <a:pt x="42673" y="45782"/>
                  </a:cubicBezTo>
                  <a:cubicBezTo>
                    <a:pt x="42635" y="45842"/>
                    <a:pt x="42601" y="45902"/>
                    <a:pt x="42564" y="45962"/>
                  </a:cubicBezTo>
                  <a:cubicBezTo>
                    <a:pt x="42643" y="46698"/>
                    <a:pt x="42781" y="47433"/>
                    <a:pt x="42980" y="48161"/>
                  </a:cubicBezTo>
                  <a:cubicBezTo>
                    <a:pt x="43386" y="47801"/>
                    <a:pt x="43738" y="47414"/>
                    <a:pt x="44053" y="47005"/>
                  </a:cubicBezTo>
                  <a:close/>
                  <a:moveTo>
                    <a:pt x="44091" y="47234"/>
                  </a:moveTo>
                  <a:cubicBezTo>
                    <a:pt x="43780" y="47628"/>
                    <a:pt x="43431" y="47996"/>
                    <a:pt x="43033" y="48345"/>
                  </a:cubicBezTo>
                  <a:cubicBezTo>
                    <a:pt x="43179" y="48855"/>
                    <a:pt x="43352" y="49365"/>
                    <a:pt x="43554" y="49868"/>
                  </a:cubicBezTo>
                  <a:cubicBezTo>
                    <a:pt x="43915" y="49654"/>
                    <a:pt x="44249" y="49429"/>
                    <a:pt x="44560" y="49193"/>
                  </a:cubicBezTo>
                  <a:cubicBezTo>
                    <a:pt x="44361" y="48544"/>
                    <a:pt x="44204" y="47891"/>
                    <a:pt x="44091" y="47234"/>
                  </a:cubicBezTo>
                  <a:moveTo>
                    <a:pt x="45524" y="44394"/>
                  </a:moveTo>
                  <a:cubicBezTo>
                    <a:pt x="45761" y="43846"/>
                    <a:pt x="45986" y="43268"/>
                    <a:pt x="46211" y="42664"/>
                  </a:cubicBezTo>
                  <a:cubicBezTo>
                    <a:pt x="47209" y="40030"/>
                    <a:pt x="48293" y="36901"/>
                    <a:pt x="51107" y="33382"/>
                  </a:cubicBezTo>
                  <a:cubicBezTo>
                    <a:pt x="50702" y="33753"/>
                    <a:pt x="50319" y="34125"/>
                    <a:pt x="49970" y="34500"/>
                  </a:cubicBezTo>
                  <a:cubicBezTo>
                    <a:pt x="47081" y="37588"/>
                    <a:pt x="45689" y="40976"/>
                    <a:pt x="45524" y="44394"/>
                  </a:cubicBezTo>
                  <a:moveTo>
                    <a:pt x="49880" y="34417"/>
                  </a:moveTo>
                  <a:cubicBezTo>
                    <a:pt x="50394" y="33870"/>
                    <a:pt x="50965" y="33329"/>
                    <a:pt x="51591" y="32797"/>
                  </a:cubicBezTo>
                  <a:cubicBezTo>
                    <a:pt x="52143" y="32140"/>
                    <a:pt x="52758" y="31476"/>
                    <a:pt x="53445" y="30797"/>
                  </a:cubicBezTo>
                  <a:cubicBezTo>
                    <a:pt x="53512" y="30729"/>
                    <a:pt x="53580" y="30662"/>
                    <a:pt x="53647" y="30598"/>
                  </a:cubicBezTo>
                  <a:cubicBezTo>
                    <a:pt x="51344" y="32042"/>
                    <a:pt x="49441" y="33539"/>
                    <a:pt x="48042" y="35074"/>
                  </a:cubicBezTo>
                  <a:cubicBezTo>
                    <a:pt x="45250" y="38139"/>
                    <a:pt x="44005" y="41479"/>
                    <a:pt x="44005" y="44833"/>
                  </a:cubicBezTo>
                  <a:cubicBezTo>
                    <a:pt x="44005" y="45508"/>
                    <a:pt x="44057" y="46187"/>
                    <a:pt x="44155" y="46867"/>
                  </a:cubicBezTo>
                  <a:cubicBezTo>
                    <a:pt x="44646" y="46202"/>
                    <a:pt x="45036" y="45478"/>
                    <a:pt x="45389" y="44698"/>
                  </a:cubicBezTo>
                  <a:cubicBezTo>
                    <a:pt x="45483" y="41145"/>
                    <a:pt x="46886" y="37614"/>
                    <a:pt x="49880" y="34417"/>
                  </a:cubicBezTo>
                  <a:moveTo>
                    <a:pt x="44718" y="49283"/>
                  </a:moveTo>
                  <a:cubicBezTo>
                    <a:pt x="44875" y="49782"/>
                    <a:pt x="45055" y="50273"/>
                    <a:pt x="45265" y="50765"/>
                  </a:cubicBezTo>
                  <a:cubicBezTo>
                    <a:pt x="45611" y="50581"/>
                    <a:pt x="45937" y="50386"/>
                    <a:pt x="46248" y="50180"/>
                  </a:cubicBezTo>
                  <a:cubicBezTo>
                    <a:pt x="46046" y="49576"/>
                    <a:pt x="45877" y="48971"/>
                    <a:pt x="45746" y="48360"/>
                  </a:cubicBezTo>
                  <a:cubicBezTo>
                    <a:pt x="45430" y="48686"/>
                    <a:pt x="45089" y="48994"/>
                    <a:pt x="44718" y="49283"/>
                  </a:cubicBezTo>
                  <a:close/>
                  <a:moveTo>
                    <a:pt x="45629" y="48240"/>
                  </a:moveTo>
                  <a:cubicBezTo>
                    <a:pt x="45652" y="48214"/>
                    <a:pt x="45678" y="48187"/>
                    <a:pt x="45701" y="48161"/>
                  </a:cubicBezTo>
                  <a:cubicBezTo>
                    <a:pt x="45494" y="47148"/>
                    <a:pt x="45385" y="46131"/>
                    <a:pt x="45385" y="45114"/>
                  </a:cubicBezTo>
                  <a:cubicBezTo>
                    <a:pt x="45048" y="45816"/>
                    <a:pt x="44673" y="46473"/>
                    <a:pt x="44207" y="47084"/>
                  </a:cubicBezTo>
                  <a:cubicBezTo>
                    <a:pt x="44204" y="47088"/>
                    <a:pt x="44200" y="47095"/>
                    <a:pt x="44192" y="47103"/>
                  </a:cubicBezTo>
                  <a:cubicBezTo>
                    <a:pt x="44301" y="47775"/>
                    <a:pt x="44462" y="48446"/>
                    <a:pt x="44665" y="49110"/>
                  </a:cubicBezTo>
                  <a:cubicBezTo>
                    <a:pt x="45014" y="48836"/>
                    <a:pt x="45333" y="48544"/>
                    <a:pt x="45629" y="48240"/>
                  </a:cubicBezTo>
                  <a:close/>
                  <a:moveTo>
                    <a:pt x="34628" y="44690"/>
                  </a:moveTo>
                  <a:cubicBezTo>
                    <a:pt x="34550" y="44769"/>
                    <a:pt x="34467" y="44844"/>
                    <a:pt x="34384" y="44919"/>
                  </a:cubicBezTo>
                  <a:cubicBezTo>
                    <a:pt x="34069" y="45208"/>
                    <a:pt x="33724" y="45478"/>
                    <a:pt x="33345" y="45737"/>
                  </a:cubicBezTo>
                  <a:cubicBezTo>
                    <a:pt x="33435" y="46142"/>
                    <a:pt x="33559" y="46540"/>
                    <a:pt x="33705" y="46938"/>
                  </a:cubicBezTo>
                  <a:cubicBezTo>
                    <a:pt x="34126" y="46717"/>
                    <a:pt x="34520" y="46476"/>
                    <a:pt x="34883" y="46229"/>
                  </a:cubicBezTo>
                  <a:cubicBezTo>
                    <a:pt x="34756" y="45718"/>
                    <a:pt x="34670" y="45204"/>
                    <a:pt x="34628" y="44690"/>
                  </a:cubicBezTo>
                  <a:moveTo>
                    <a:pt x="34745" y="44304"/>
                  </a:moveTo>
                  <a:cubicBezTo>
                    <a:pt x="35972" y="42976"/>
                    <a:pt x="36373" y="41565"/>
                    <a:pt x="36377" y="40057"/>
                  </a:cubicBezTo>
                  <a:cubicBezTo>
                    <a:pt x="36377" y="39715"/>
                    <a:pt x="36354" y="39374"/>
                    <a:pt x="36317" y="39025"/>
                  </a:cubicBezTo>
                  <a:cubicBezTo>
                    <a:pt x="35229" y="40665"/>
                    <a:pt x="34737" y="42338"/>
                    <a:pt x="34737" y="43993"/>
                  </a:cubicBezTo>
                  <a:cubicBezTo>
                    <a:pt x="34737" y="44098"/>
                    <a:pt x="34741" y="44203"/>
                    <a:pt x="34745" y="44304"/>
                  </a:cubicBezTo>
                  <a:moveTo>
                    <a:pt x="34756" y="44559"/>
                  </a:moveTo>
                  <a:cubicBezTo>
                    <a:pt x="34793" y="45088"/>
                    <a:pt x="34876" y="45617"/>
                    <a:pt x="35007" y="46142"/>
                  </a:cubicBezTo>
                  <a:cubicBezTo>
                    <a:pt x="35127" y="46056"/>
                    <a:pt x="35247" y="45966"/>
                    <a:pt x="35360" y="45876"/>
                  </a:cubicBezTo>
                  <a:cubicBezTo>
                    <a:pt x="35690" y="45617"/>
                    <a:pt x="35979" y="45355"/>
                    <a:pt x="36234" y="45088"/>
                  </a:cubicBezTo>
                  <a:cubicBezTo>
                    <a:pt x="36197" y="44743"/>
                    <a:pt x="36178" y="44398"/>
                    <a:pt x="36178" y="44049"/>
                  </a:cubicBezTo>
                  <a:cubicBezTo>
                    <a:pt x="36178" y="42233"/>
                    <a:pt x="36711" y="40406"/>
                    <a:pt x="37885" y="38631"/>
                  </a:cubicBezTo>
                  <a:cubicBezTo>
                    <a:pt x="37844" y="38192"/>
                    <a:pt x="37788" y="37745"/>
                    <a:pt x="37731" y="37295"/>
                  </a:cubicBezTo>
                  <a:cubicBezTo>
                    <a:pt x="37319" y="37715"/>
                    <a:pt x="36958" y="38136"/>
                    <a:pt x="36651" y="38552"/>
                  </a:cubicBezTo>
                  <a:cubicBezTo>
                    <a:pt x="36591" y="38631"/>
                    <a:pt x="36534" y="38714"/>
                    <a:pt x="36478" y="38792"/>
                  </a:cubicBezTo>
                  <a:cubicBezTo>
                    <a:pt x="36531" y="39220"/>
                    <a:pt x="36561" y="39640"/>
                    <a:pt x="36561" y="40057"/>
                  </a:cubicBezTo>
                  <a:cubicBezTo>
                    <a:pt x="36561" y="41644"/>
                    <a:pt x="36110" y="43163"/>
                    <a:pt x="34756" y="44559"/>
                  </a:cubicBezTo>
                  <a:moveTo>
                    <a:pt x="48560" y="52720"/>
                  </a:moveTo>
                  <a:cubicBezTo>
                    <a:pt x="48353" y="52266"/>
                    <a:pt x="48166" y="51815"/>
                    <a:pt x="47997" y="51358"/>
                  </a:cubicBezTo>
                  <a:cubicBezTo>
                    <a:pt x="47689" y="51534"/>
                    <a:pt x="47370" y="51695"/>
                    <a:pt x="47036" y="51853"/>
                  </a:cubicBezTo>
                  <a:cubicBezTo>
                    <a:pt x="47220" y="52254"/>
                    <a:pt x="47415" y="52652"/>
                    <a:pt x="47625" y="53050"/>
                  </a:cubicBezTo>
                  <a:cubicBezTo>
                    <a:pt x="47948" y="52949"/>
                    <a:pt x="48259" y="52836"/>
                    <a:pt x="48560" y="52720"/>
                  </a:cubicBezTo>
                  <a:close/>
                  <a:moveTo>
                    <a:pt x="48631" y="52866"/>
                  </a:moveTo>
                  <a:cubicBezTo>
                    <a:pt x="48331" y="52982"/>
                    <a:pt x="48023" y="53095"/>
                    <a:pt x="47704" y="53196"/>
                  </a:cubicBezTo>
                  <a:cubicBezTo>
                    <a:pt x="47892" y="53545"/>
                    <a:pt x="48094" y="53894"/>
                    <a:pt x="48308" y="54239"/>
                  </a:cubicBezTo>
                  <a:cubicBezTo>
                    <a:pt x="48616" y="54172"/>
                    <a:pt x="48920" y="54100"/>
                    <a:pt x="49212" y="54022"/>
                  </a:cubicBezTo>
                  <a:cubicBezTo>
                    <a:pt x="49006" y="53639"/>
                    <a:pt x="48811" y="53252"/>
                    <a:pt x="48631" y="52866"/>
                  </a:cubicBezTo>
                  <a:close/>
                  <a:moveTo>
                    <a:pt x="50256" y="53710"/>
                  </a:moveTo>
                  <a:cubicBezTo>
                    <a:pt x="50049" y="53275"/>
                    <a:pt x="49862" y="52840"/>
                    <a:pt x="49685" y="52401"/>
                  </a:cubicBezTo>
                  <a:cubicBezTo>
                    <a:pt x="49381" y="52551"/>
                    <a:pt x="49066" y="52690"/>
                    <a:pt x="48740" y="52821"/>
                  </a:cubicBezTo>
                  <a:cubicBezTo>
                    <a:pt x="48924" y="53211"/>
                    <a:pt x="49122" y="53601"/>
                    <a:pt x="49333" y="53988"/>
                  </a:cubicBezTo>
                  <a:cubicBezTo>
                    <a:pt x="49648" y="53902"/>
                    <a:pt x="49955" y="53812"/>
                    <a:pt x="50256" y="53710"/>
                  </a:cubicBezTo>
                  <a:close/>
                  <a:moveTo>
                    <a:pt x="50323" y="53853"/>
                  </a:moveTo>
                  <a:cubicBezTo>
                    <a:pt x="50027" y="53954"/>
                    <a:pt x="49723" y="54048"/>
                    <a:pt x="49411" y="54134"/>
                  </a:cubicBezTo>
                  <a:cubicBezTo>
                    <a:pt x="49603" y="54476"/>
                    <a:pt x="49802" y="54817"/>
                    <a:pt x="50012" y="55158"/>
                  </a:cubicBezTo>
                  <a:cubicBezTo>
                    <a:pt x="50316" y="55102"/>
                    <a:pt x="50616" y="55046"/>
                    <a:pt x="50908" y="54978"/>
                  </a:cubicBezTo>
                  <a:cubicBezTo>
                    <a:pt x="50702" y="54607"/>
                    <a:pt x="50507" y="54232"/>
                    <a:pt x="50323" y="53853"/>
                  </a:cubicBezTo>
                  <a:moveTo>
                    <a:pt x="51940" y="54720"/>
                  </a:moveTo>
                  <a:cubicBezTo>
                    <a:pt x="51738" y="54299"/>
                    <a:pt x="51546" y="53883"/>
                    <a:pt x="51370" y="53459"/>
                  </a:cubicBezTo>
                  <a:cubicBezTo>
                    <a:pt x="51066" y="53586"/>
                    <a:pt x="50755" y="53706"/>
                    <a:pt x="50436" y="53815"/>
                  </a:cubicBezTo>
                  <a:cubicBezTo>
                    <a:pt x="50619" y="54198"/>
                    <a:pt x="50818" y="54577"/>
                    <a:pt x="51028" y="54952"/>
                  </a:cubicBezTo>
                  <a:cubicBezTo>
                    <a:pt x="51336" y="54881"/>
                    <a:pt x="51644" y="54802"/>
                    <a:pt x="51940" y="54720"/>
                  </a:cubicBezTo>
                  <a:close/>
                  <a:moveTo>
                    <a:pt x="52011" y="54862"/>
                  </a:moveTo>
                  <a:cubicBezTo>
                    <a:pt x="51715" y="54945"/>
                    <a:pt x="51415" y="55023"/>
                    <a:pt x="51107" y="55095"/>
                  </a:cubicBezTo>
                  <a:cubicBezTo>
                    <a:pt x="51299" y="55432"/>
                    <a:pt x="51497" y="55766"/>
                    <a:pt x="51708" y="56096"/>
                  </a:cubicBezTo>
                  <a:cubicBezTo>
                    <a:pt x="52008" y="56055"/>
                    <a:pt x="52300" y="56006"/>
                    <a:pt x="52593" y="55954"/>
                  </a:cubicBezTo>
                  <a:cubicBezTo>
                    <a:pt x="52387" y="55590"/>
                    <a:pt x="52195" y="55226"/>
                    <a:pt x="52011" y="54862"/>
                  </a:cubicBezTo>
                  <a:close/>
                  <a:moveTo>
                    <a:pt x="53617" y="55740"/>
                  </a:moveTo>
                  <a:cubicBezTo>
                    <a:pt x="53415" y="55339"/>
                    <a:pt x="53227" y="54937"/>
                    <a:pt x="53051" y="54532"/>
                  </a:cubicBezTo>
                  <a:cubicBezTo>
                    <a:pt x="52747" y="54637"/>
                    <a:pt x="52439" y="54738"/>
                    <a:pt x="52124" y="54828"/>
                  </a:cubicBezTo>
                  <a:cubicBezTo>
                    <a:pt x="52308" y="55200"/>
                    <a:pt x="52507" y="55567"/>
                    <a:pt x="52713" y="55931"/>
                  </a:cubicBezTo>
                  <a:cubicBezTo>
                    <a:pt x="53017" y="55875"/>
                    <a:pt x="53321" y="55811"/>
                    <a:pt x="53617" y="55740"/>
                  </a:cubicBezTo>
                  <a:close/>
                  <a:moveTo>
                    <a:pt x="53689" y="55883"/>
                  </a:moveTo>
                  <a:cubicBezTo>
                    <a:pt x="53396" y="55950"/>
                    <a:pt x="53096" y="56014"/>
                    <a:pt x="52792" y="56074"/>
                  </a:cubicBezTo>
                  <a:cubicBezTo>
                    <a:pt x="52983" y="56400"/>
                    <a:pt x="53178" y="56727"/>
                    <a:pt x="53385" y="57050"/>
                  </a:cubicBezTo>
                  <a:cubicBezTo>
                    <a:pt x="53681" y="57019"/>
                    <a:pt x="53974" y="56982"/>
                    <a:pt x="54263" y="56941"/>
                  </a:cubicBezTo>
                  <a:cubicBezTo>
                    <a:pt x="54064" y="56588"/>
                    <a:pt x="53872" y="56235"/>
                    <a:pt x="53689" y="55883"/>
                  </a:cubicBezTo>
                  <a:close/>
                  <a:moveTo>
                    <a:pt x="55279" y="56768"/>
                  </a:moveTo>
                  <a:cubicBezTo>
                    <a:pt x="55081" y="56385"/>
                    <a:pt x="54893" y="55995"/>
                    <a:pt x="54717" y="55609"/>
                  </a:cubicBezTo>
                  <a:cubicBezTo>
                    <a:pt x="54417" y="55695"/>
                    <a:pt x="54109" y="55778"/>
                    <a:pt x="53801" y="55853"/>
                  </a:cubicBezTo>
                  <a:cubicBezTo>
                    <a:pt x="53985" y="56213"/>
                    <a:pt x="54180" y="56569"/>
                    <a:pt x="54383" y="56922"/>
                  </a:cubicBezTo>
                  <a:cubicBezTo>
                    <a:pt x="54687" y="56877"/>
                    <a:pt x="54983" y="56824"/>
                    <a:pt x="55279" y="56768"/>
                  </a:cubicBezTo>
                  <a:close/>
                  <a:moveTo>
                    <a:pt x="55355" y="56911"/>
                  </a:moveTo>
                  <a:cubicBezTo>
                    <a:pt x="55062" y="56967"/>
                    <a:pt x="54765" y="57016"/>
                    <a:pt x="54465" y="57065"/>
                  </a:cubicBezTo>
                  <a:cubicBezTo>
                    <a:pt x="54653" y="57383"/>
                    <a:pt x="54848" y="57699"/>
                    <a:pt x="55051" y="58014"/>
                  </a:cubicBezTo>
                  <a:cubicBezTo>
                    <a:pt x="55343" y="57995"/>
                    <a:pt x="55636" y="57965"/>
                    <a:pt x="55925" y="57935"/>
                  </a:cubicBezTo>
                  <a:cubicBezTo>
                    <a:pt x="55726" y="57594"/>
                    <a:pt x="55535" y="57252"/>
                    <a:pt x="55355" y="56911"/>
                  </a:cubicBezTo>
                  <a:moveTo>
                    <a:pt x="56934" y="57800"/>
                  </a:moveTo>
                  <a:cubicBezTo>
                    <a:pt x="56735" y="57432"/>
                    <a:pt x="56551" y="57061"/>
                    <a:pt x="56375" y="56686"/>
                  </a:cubicBezTo>
                  <a:cubicBezTo>
                    <a:pt x="56075" y="56757"/>
                    <a:pt x="55771" y="56824"/>
                    <a:pt x="55467" y="56888"/>
                  </a:cubicBezTo>
                  <a:cubicBezTo>
                    <a:pt x="55647" y="57233"/>
                    <a:pt x="55842" y="57579"/>
                    <a:pt x="56041" y="57920"/>
                  </a:cubicBezTo>
                  <a:cubicBezTo>
                    <a:pt x="56341" y="57886"/>
                    <a:pt x="56638" y="57849"/>
                    <a:pt x="56934" y="57800"/>
                  </a:cubicBezTo>
                  <a:moveTo>
                    <a:pt x="57009" y="57942"/>
                  </a:moveTo>
                  <a:cubicBezTo>
                    <a:pt x="56716" y="57988"/>
                    <a:pt x="56420" y="58029"/>
                    <a:pt x="56127" y="58063"/>
                  </a:cubicBezTo>
                  <a:cubicBezTo>
                    <a:pt x="56311" y="58374"/>
                    <a:pt x="56506" y="58682"/>
                    <a:pt x="56705" y="58989"/>
                  </a:cubicBezTo>
                  <a:cubicBezTo>
                    <a:pt x="56994" y="58978"/>
                    <a:pt x="57283" y="58959"/>
                    <a:pt x="57572" y="58937"/>
                  </a:cubicBezTo>
                  <a:cubicBezTo>
                    <a:pt x="57373" y="58607"/>
                    <a:pt x="57185" y="58276"/>
                    <a:pt x="57009" y="57942"/>
                  </a:cubicBezTo>
                  <a:moveTo>
                    <a:pt x="58574" y="58839"/>
                  </a:moveTo>
                  <a:cubicBezTo>
                    <a:pt x="58382" y="58483"/>
                    <a:pt x="58199" y="58123"/>
                    <a:pt x="58022" y="57762"/>
                  </a:cubicBezTo>
                  <a:cubicBezTo>
                    <a:pt x="57722" y="57822"/>
                    <a:pt x="57422" y="57875"/>
                    <a:pt x="57118" y="57924"/>
                  </a:cubicBezTo>
                  <a:cubicBezTo>
                    <a:pt x="57302" y="58261"/>
                    <a:pt x="57493" y="58595"/>
                    <a:pt x="57692" y="58929"/>
                  </a:cubicBezTo>
                  <a:cubicBezTo>
                    <a:pt x="57985" y="58903"/>
                    <a:pt x="58281" y="58873"/>
                    <a:pt x="58574" y="58839"/>
                  </a:cubicBezTo>
                  <a:moveTo>
                    <a:pt x="58653" y="58978"/>
                  </a:moveTo>
                  <a:cubicBezTo>
                    <a:pt x="58360" y="59012"/>
                    <a:pt x="58067" y="59042"/>
                    <a:pt x="57775" y="59068"/>
                  </a:cubicBezTo>
                  <a:cubicBezTo>
                    <a:pt x="57958" y="59372"/>
                    <a:pt x="58150" y="59676"/>
                    <a:pt x="58349" y="59976"/>
                  </a:cubicBezTo>
                  <a:cubicBezTo>
                    <a:pt x="58638" y="59969"/>
                    <a:pt x="58923" y="59961"/>
                    <a:pt x="59208" y="59946"/>
                  </a:cubicBezTo>
                  <a:cubicBezTo>
                    <a:pt x="59016" y="59623"/>
                    <a:pt x="58829" y="59304"/>
                    <a:pt x="58653" y="58978"/>
                  </a:cubicBezTo>
                  <a:moveTo>
                    <a:pt x="60206" y="59879"/>
                  </a:moveTo>
                  <a:cubicBezTo>
                    <a:pt x="60015" y="59533"/>
                    <a:pt x="59834" y="59184"/>
                    <a:pt x="59658" y="58835"/>
                  </a:cubicBezTo>
                  <a:cubicBezTo>
                    <a:pt x="59362" y="58884"/>
                    <a:pt x="59062" y="58926"/>
                    <a:pt x="58761" y="58963"/>
                  </a:cubicBezTo>
                  <a:cubicBezTo>
                    <a:pt x="58945" y="59293"/>
                    <a:pt x="59133" y="59616"/>
                    <a:pt x="59328" y="59939"/>
                  </a:cubicBezTo>
                  <a:cubicBezTo>
                    <a:pt x="59621" y="59924"/>
                    <a:pt x="59913" y="59905"/>
                    <a:pt x="60206" y="59879"/>
                  </a:cubicBezTo>
                  <a:moveTo>
                    <a:pt x="60285" y="60017"/>
                  </a:moveTo>
                  <a:cubicBezTo>
                    <a:pt x="59996" y="60044"/>
                    <a:pt x="59703" y="60062"/>
                    <a:pt x="59414" y="60081"/>
                  </a:cubicBezTo>
                  <a:cubicBezTo>
                    <a:pt x="59598" y="60378"/>
                    <a:pt x="59786" y="60674"/>
                    <a:pt x="59981" y="60967"/>
                  </a:cubicBezTo>
                  <a:cubicBezTo>
                    <a:pt x="60052" y="60967"/>
                    <a:pt x="60120" y="60967"/>
                    <a:pt x="60187" y="60967"/>
                  </a:cubicBezTo>
                  <a:cubicBezTo>
                    <a:pt x="60405" y="60967"/>
                    <a:pt x="60622" y="60967"/>
                    <a:pt x="60836" y="60959"/>
                  </a:cubicBezTo>
                  <a:cubicBezTo>
                    <a:pt x="60645" y="60648"/>
                    <a:pt x="60461" y="60333"/>
                    <a:pt x="60285" y="60017"/>
                  </a:cubicBezTo>
                  <a:moveTo>
                    <a:pt x="61830" y="60922"/>
                  </a:moveTo>
                  <a:cubicBezTo>
                    <a:pt x="61643" y="60588"/>
                    <a:pt x="61459" y="60250"/>
                    <a:pt x="61286" y="59912"/>
                  </a:cubicBezTo>
                  <a:cubicBezTo>
                    <a:pt x="60990" y="59950"/>
                    <a:pt x="60694" y="59980"/>
                    <a:pt x="60397" y="60006"/>
                  </a:cubicBezTo>
                  <a:cubicBezTo>
                    <a:pt x="60577" y="60325"/>
                    <a:pt x="60761" y="60644"/>
                    <a:pt x="60956" y="60959"/>
                  </a:cubicBezTo>
                  <a:cubicBezTo>
                    <a:pt x="61249" y="60952"/>
                    <a:pt x="61542" y="60937"/>
                    <a:pt x="61830" y="60922"/>
                  </a:cubicBezTo>
                  <a:close/>
                  <a:moveTo>
                    <a:pt x="61909" y="61060"/>
                  </a:moveTo>
                  <a:cubicBezTo>
                    <a:pt x="61620" y="61075"/>
                    <a:pt x="61331" y="61090"/>
                    <a:pt x="61043" y="61098"/>
                  </a:cubicBezTo>
                  <a:cubicBezTo>
                    <a:pt x="61226" y="61387"/>
                    <a:pt x="61414" y="61679"/>
                    <a:pt x="61605" y="61965"/>
                  </a:cubicBezTo>
                  <a:cubicBezTo>
                    <a:pt x="61891" y="61972"/>
                    <a:pt x="62176" y="61980"/>
                    <a:pt x="62461" y="61980"/>
                  </a:cubicBezTo>
                  <a:cubicBezTo>
                    <a:pt x="62269" y="61676"/>
                    <a:pt x="62086" y="61368"/>
                    <a:pt x="61909" y="61060"/>
                  </a:cubicBezTo>
                  <a:moveTo>
                    <a:pt x="63448" y="61965"/>
                  </a:moveTo>
                  <a:cubicBezTo>
                    <a:pt x="63260" y="61642"/>
                    <a:pt x="63080" y="61316"/>
                    <a:pt x="62907" y="60985"/>
                  </a:cubicBezTo>
                  <a:cubicBezTo>
                    <a:pt x="62611" y="61012"/>
                    <a:pt x="62315" y="61034"/>
                    <a:pt x="62022" y="61053"/>
                  </a:cubicBezTo>
                  <a:cubicBezTo>
                    <a:pt x="62198" y="61364"/>
                    <a:pt x="62386" y="61672"/>
                    <a:pt x="62577" y="61980"/>
                  </a:cubicBezTo>
                  <a:cubicBezTo>
                    <a:pt x="62866" y="61980"/>
                    <a:pt x="63159" y="61976"/>
                    <a:pt x="63448" y="61965"/>
                  </a:cubicBezTo>
                  <a:close/>
                  <a:moveTo>
                    <a:pt x="63526" y="62103"/>
                  </a:moveTo>
                  <a:cubicBezTo>
                    <a:pt x="63241" y="62111"/>
                    <a:pt x="62952" y="62118"/>
                    <a:pt x="62663" y="62118"/>
                  </a:cubicBezTo>
                  <a:cubicBezTo>
                    <a:pt x="62844" y="62404"/>
                    <a:pt x="63031" y="62689"/>
                    <a:pt x="63226" y="62970"/>
                  </a:cubicBezTo>
                  <a:cubicBezTo>
                    <a:pt x="63508" y="62985"/>
                    <a:pt x="63789" y="62996"/>
                    <a:pt x="64074" y="63004"/>
                  </a:cubicBezTo>
                  <a:cubicBezTo>
                    <a:pt x="63883" y="62704"/>
                    <a:pt x="63703" y="62404"/>
                    <a:pt x="63526" y="62103"/>
                  </a:cubicBezTo>
                  <a:close/>
                  <a:moveTo>
                    <a:pt x="64918" y="63015"/>
                  </a:moveTo>
                  <a:cubicBezTo>
                    <a:pt x="64963" y="63015"/>
                    <a:pt x="65008" y="63015"/>
                    <a:pt x="65057" y="63011"/>
                  </a:cubicBezTo>
                  <a:cubicBezTo>
                    <a:pt x="64870" y="62696"/>
                    <a:pt x="64690" y="62377"/>
                    <a:pt x="64517" y="62058"/>
                  </a:cubicBezTo>
                  <a:cubicBezTo>
                    <a:pt x="64224" y="62077"/>
                    <a:pt x="63932" y="62088"/>
                    <a:pt x="63635" y="62100"/>
                  </a:cubicBezTo>
                  <a:cubicBezTo>
                    <a:pt x="63815" y="62404"/>
                    <a:pt x="63999" y="62704"/>
                    <a:pt x="64191" y="63004"/>
                  </a:cubicBezTo>
                  <a:cubicBezTo>
                    <a:pt x="64434" y="63011"/>
                    <a:pt x="64675" y="63015"/>
                    <a:pt x="64918" y="63015"/>
                  </a:cubicBezTo>
                  <a:moveTo>
                    <a:pt x="65136" y="63150"/>
                  </a:moveTo>
                  <a:cubicBezTo>
                    <a:pt x="65065" y="63150"/>
                    <a:pt x="64990" y="63150"/>
                    <a:pt x="64918" y="63150"/>
                  </a:cubicBezTo>
                  <a:cubicBezTo>
                    <a:pt x="64705" y="63150"/>
                    <a:pt x="64491" y="63150"/>
                    <a:pt x="64277" y="63143"/>
                  </a:cubicBezTo>
                  <a:cubicBezTo>
                    <a:pt x="64457" y="63424"/>
                    <a:pt x="64645" y="63702"/>
                    <a:pt x="64836" y="63979"/>
                  </a:cubicBezTo>
                  <a:cubicBezTo>
                    <a:pt x="65117" y="63998"/>
                    <a:pt x="65399" y="64017"/>
                    <a:pt x="65680" y="64028"/>
                  </a:cubicBezTo>
                  <a:cubicBezTo>
                    <a:pt x="65492" y="63739"/>
                    <a:pt x="65312" y="63447"/>
                    <a:pt x="65136" y="63150"/>
                  </a:cubicBezTo>
                  <a:moveTo>
                    <a:pt x="66659" y="64062"/>
                  </a:moveTo>
                  <a:cubicBezTo>
                    <a:pt x="66475" y="63754"/>
                    <a:pt x="66299" y="63439"/>
                    <a:pt x="66127" y="63128"/>
                  </a:cubicBezTo>
                  <a:cubicBezTo>
                    <a:pt x="65834" y="63139"/>
                    <a:pt x="65541" y="63146"/>
                    <a:pt x="65249" y="63150"/>
                  </a:cubicBezTo>
                  <a:cubicBezTo>
                    <a:pt x="65425" y="63447"/>
                    <a:pt x="65609" y="63743"/>
                    <a:pt x="65796" y="64036"/>
                  </a:cubicBezTo>
                  <a:cubicBezTo>
                    <a:pt x="66085" y="64047"/>
                    <a:pt x="66374" y="64058"/>
                    <a:pt x="66659" y="64062"/>
                  </a:cubicBezTo>
                  <a:close/>
                  <a:moveTo>
                    <a:pt x="66742" y="64197"/>
                  </a:moveTo>
                  <a:cubicBezTo>
                    <a:pt x="66457" y="64193"/>
                    <a:pt x="66172" y="64186"/>
                    <a:pt x="65886" y="64175"/>
                  </a:cubicBezTo>
                  <a:cubicBezTo>
                    <a:pt x="66067" y="64448"/>
                    <a:pt x="66250" y="64722"/>
                    <a:pt x="66442" y="64992"/>
                  </a:cubicBezTo>
                  <a:cubicBezTo>
                    <a:pt x="66719" y="65019"/>
                    <a:pt x="67001" y="65041"/>
                    <a:pt x="67282" y="65060"/>
                  </a:cubicBezTo>
                  <a:cubicBezTo>
                    <a:pt x="67098" y="64775"/>
                    <a:pt x="66918" y="64486"/>
                    <a:pt x="66742" y="64197"/>
                  </a:cubicBezTo>
                  <a:moveTo>
                    <a:pt x="68258" y="65113"/>
                  </a:moveTo>
                  <a:cubicBezTo>
                    <a:pt x="68074" y="64809"/>
                    <a:pt x="67898" y="64505"/>
                    <a:pt x="67725" y="64201"/>
                  </a:cubicBezTo>
                  <a:cubicBezTo>
                    <a:pt x="67586" y="64201"/>
                    <a:pt x="67444" y="64201"/>
                    <a:pt x="67305" y="64201"/>
                  </a:cubicBezTo>
                  <a:cubicBezTo>
                    <a:pt x="67155" y="64201"/>
                    <a:pt x="67001" y="64201"/>
                    <a:pt x="66851" y="64201"/>
                  </a:cubicBezTo>
                  <a:cubicBezTo>
                    <a:pt x="67027" y="64490"/>
                    <a:pt x="67211" y="64779"/>
                    <a:pt x="67398" y="65068"/>
                  </a:cubicBezTo>
                  <a:cubicBezTo>
                    <a:pt x="67684" y="65086"/>
                    <a:pt x="67973" y="65101"/>
                    <a:pt x="68258" y="65113"/>
                  </a:cubicBezTo>
                  <a:moveTo>
                    <a:pt x="68340" y="65248"/>
                  </a:moveTo>
                  <a:cubicBezTo>
                    <a:pt x="68059" y="65236"/>
                    <a:pt x="67774" y="65221"/>
                    <a:pt x="67489" y="65206"/>
                  </a:cubicBezTo>
                  <a:cubicBezTo>
                    <a:pt x="67669" y="65476"/>
                    <a:pt x="67852" y="65747"/>
                    <a:pt x="68040" y="66013"/>
                  </a:cubicBezTo>
                  <a:cubicBezTo>
                    <a:pt x="68321" y="66043"/>
                    <a:pt x="68599" y="66069"/>
                    <a:pt x="68881" y="66092"/>
                  </a:cubicBezTo>
                  <a:cubicBezTo>
                    <a:pt x="68697" y="65814"/>
                    <a:pt x="68517" y="65533"/>
                    <a:pt x="68340" y="65248"/>
                  </a:cubicBezTo>
                  <a:close/>
                  <a:moveTo>
                    <a:pt x="69852" y="66163"/>
                  </a:moveTo>
                  <a:cubicBezTo>
                    <a:pt x="69668" y="65867"/>
                    <a:pt x="69492" y="65570"/>
                    <a:pt x="69320" y="65270"/>
                  </a:cubicBezTo>
                  <a:cubicBezTo>
                    <a:pt x="69031" y="65266"/>
                    <a:pt x="68738" y="65263"/>
                    <a:pt x="68449" y="65251"/>
                  </a:cubicBezTo>
                  <a:cubicBezTo>
                    <a:pt x="68625" y="65537"/>
                    <a:pt x="68805" y="65822"/>
                    <a:pt x="68993" y="66103"/>
                  </a:cubicBezTo>
                  <a:cubicBezTo>
                    <a:pt x="69282" y="66126"/>
                    <a:pt x="69567" y="66148"/>
                    <a:pt x="69852" y="66163"/>
                  </a:cubicBezTo>
                  <a:close/>
                  <a:moveTo>
                    <a:pt x="69939" y="66298"/>
                  </a:moveTo>
                  <a:cubicBezTo>
                    <a:pt x="69653" y="66283"/>
                    <a:pt x="69368" y="66264"/>
                    <a:pt x="69087" y="66242"/>
                  </a:cubicBezTo>
                  <a:cubicBezTo>
                    <a:pt x="69263" y="66508"/>
                    <a:pt x="69447" y="66771"/>
                    <a:pt x="69638" y="67034"/>
                  </a:cubicBezTo>
                  <a:cubicBezTo>
                    <a:pt x="69916" y="67071"/>
                    <a:pt x="70194" y="67101"/>
                    <a:pt x="70475" y="67131"/>
                  </a:cubicBezTo>
                  <a:cubicBezTo>
                    <a:pt x="70291" y="66853"/>
                    <a:pt x="70111" y="66576"/>
                    <a:pt x="69939" y="66298"/>
                  </a:cubicBezTo>
                  <a:moveTo>
                    <a:pt x="71443" y="67217"/>
                  </a:moveTo>
                  <a:cubicBezTo>
                    <a:pt x="71259" y="66925"/>
                    <a:pt x="71083" y="66636"/>
                    <a:pt x="70914" y="66343"/>
                  </a:cubicBezTo>
                  <a:cubicBezTo>
                    <a:pt x="70621" y="66332"/>
                    <a:pt x="70333" y="66321"/>
                    <a:pt x="70044" y="66306"/>
                  </a:cubicBezTo>
                  <a:cubicBezTo>
                    <a:pt x="70220" y="66583"/>
                    <a:pt x="70400" y="66865"/>
                    <a:pt x="70588" y="67142"/>
                  </a:cubicBezTo>
                  <a:cubicBezTo>
                    <a:pt x="70873" y="67169"/>
                    <a:pt x="71158" y="67195"/>
                    <a:pt x="71443" y="67217"/>
                  </a:cubicBezTo>
                  <a:close/>
                  <a:moveTo>
                    <a:pt x="71529" y="67352"/>
                  </a:moveTo>
                  <a:cubicBezTo>
                    <a:pt x="71244" y="67330"/>
                    <a:pt x="70963" y="67307"/>
                    <a:pt x="70682" y="67277"/>
                  </a:cubicBezTo>
                  <a:cubicBezTo>
                    <a:pt x="70858" y="67540"/>
                    <a:pt x="71042" y="67803"/>
                    <a:pt x="71229" y="68062"/>
                  </a:cubicBezTo>
                  <a:cubicBezTo>
                    <a:pt x="71507" y="68099"/>
                    <a:pt x="71788" y="68137"/>
                    <a:pt x="72066" y="68170"/>
                  </a:cubicBezTo>
                  <a:cubicBezTo>
                    <a:pt x="71882" y="67897"/>
                    <a:pt x="71702" y="67626"/>
                    <a:pt x="71529" y="67352"/>
                  </a:cubicBezTo>
                  <a:moveTo>
                    <a:pt x="73030" y="68272"/>
                  </a:moveTo>
                  <a:cubicBezTo>
                    <a:pt x="72850" y="67987"/>
                    <a:pt x="72674" y="67701"/>
                    <a:pt x="72501" y="67413"/>
                  </a:cubicBezTo>
                  <a:cubicBezTo>
                    <a:pt x="72212" y="67398"/>
                    <a:pt x="71923" y="67379"/>
                    <a:pt x="71635" y="67360"/>
                  </a:cubicBezTo>
                  <a:cubicBezTo>
                    <a:pt x="71811" y="67634"/>
                    <a:pt x="71991" y="67912"/>
                    <a:pt x="72179" y="68182"/>
                  </a:cubicBezTo>
                  <a:cubicBezTo>
                    <a:pt x="72460" y="68215"/>
                    <a:pt x="72745" y="68245"/>
                    <a:pt x="73030" y="68272"/>
                  </a:cubicBezTo>
                  <a:moveTo>
                    <a:pt x="73117" y="68407"/>
                  </a:moveTo>
                  <a:cubicBezTo>
                    <a:pt x="72835" y="68381"/>
                    <a:pt x="72554" y="68351"/>
                    <a:pt x="72272" y="68317"/>
                  </a:cubicBezTo>
                  <a:cubicBezTo>
                    <a:pt x="72449" y="68576"/>
                    <a:pt x="72633" y="68835"/>
                    <a:pt x="72820" y="69090"/>
                  </a:cubicBezTo>
                  <a:cubicBezTo>
                    <a:pt x="73098" y="69135"/>
                    <a:pt x="73375" y="69172"/>
                    <a:pt x="73653" y="69210"/>
                  </a:cubicBezTo>
                  <a:cubicBezTo>
                    <a:pt x="73469" y="68943"/>
                    <a:pt x="73293" y="68677"/>
                    <a:pt x="73117" y="68407"/>
                  </a:cubicBezTo>
                  <a:moveTo>
                    <a:pt x="74617" y="69330"/>
                  </a:moveTo>
                  <a:cubicBezTo>
                    <a:pt x="74434" y="69048"/>
                    <a:pt x="74257" y="68767"/>
                    <a:pt x="74085" y="68482"/>
                  </a:cubicBezTo>
                  <a:cubicBezTo>
                    <a:pt x="73796" y="68463"/>
                    <a:pt x="73511" y="68441"/>
                    <a:pt x="73222" y="68414"/>
                  </a:cubicBezTo>
                  <a:cubicBezTo>
                    <a:pt x="73398" y="68688"/>
                    <a:pt x="73578" y="68958"/>
                    <a:pt x="73766" y="69225"/>
                  </a:cubicBezTo>
                  <a:cubicBezTo>
                    <a:pt x="74047" y="69262"/>
                    <a:pt x="74332" y="69296"/>
                    <a:pt x="74617" y="69330"/>
                  </a:cubicBezTo>
                  <a:close/>
                  <a:moveTo>
                    <a:pt x="74704" y="69461"/>
                  </a:moveTo>
                  <a:cubicBezTo>
                    <a:pt x="74422" y="69431"/>
                    <a:pt x="74141" y="69397"/>
                    <a:pt x="73859" y="69360"/>
                  </a:cubicBezTo>
                  <a:cubicBezTo>
                    <a:pt x="74036" y="69615"/>
                    <a:pt x="74220" y="69870"/>
                    <a:pt x="74407" y="70125"/>
                  </a:cubicBezTo>
                  <a:cubicBezTo>
                    <a:pt x="74685" y="70170"/>
                    <a:pt x="74963" y="70215"/>
                    <a:pt x="75240" y="70257"/>
                  </a:cubicBezTo>
                  <a:cubicBezTo>
                    <a:pt x="75056" y="69994"/>
                    <a:pt x="74876" y="69728"/>
                    <a:pt x="74704" y="69461"/>
                  </a:cubicBezTo>
                  <a:close/>
                  <a:moveTo>
                    <a:pt x="76201" y="70388"/>
                  </a:moveTo>
                  <a:cubicBezTo>
                    <a:pt x="76017" y="70110"/>
                    <a:pt x="75841" y="69833"/>
                    <a:pt x="75668" y="69555"/>
                  </a:cubicBezTo>
                  <a:cubicBezTo>
                    <a:pt x="75379" y="69529"/>
                    <a:pt x="75094" y="69502"/>
                    <a:pt x="74805" y="69472"/>
                  </a:cubicBezTo>
                  <a:cubicBezTo>
                    <a:pt x="74981" y="69739"/>
                    <a:pt x="75165" y="70005"/>
                    <a:pt x="75349" y="70272"/>
                  </a:cubicBezTo>
                  <a:cubicBezTo>
                    <a:pt x="75630" y="70313"/>
                    <a:pt x="75916" y="70350"/>
                    <a:pt x="76201" y="70388"/>
                  </a:cubicBezTo>
                  <a:close/>
                  <a:moveTo>
                    <a:pt x="76287" y="70519"/>
                  </a:moveTo>
                  <a:cubicBezTo>
                    <a:pt x="76006" y="70482"/>
                    <a:pt x="75724" y="70444"/>
                    <a:pt x="75443" y="70407"/>
                  </a:cubicBezTo>
                  <a:cubicBezTo>
                    <a:pt x="75623" y="70658"/>
                    <a:pt x="75803" y="70909"/>
                    <a:pt x="75991" y="71157"/>
                  </a:cubicBezTo>
                  <a:cubicBezTo>
                    <a:pt x="76268" y="71210"/>
                    <a:pt x="76546" y="71258"/>
                    <a:pt x="76824" y="71303"/>
                  </a:cubicBezTo>
                  <a:cubicBezTo>
                    <a:pt x="76640" y="71041"/>
                    <a:pt x="76463" y="70782"/>
                    <a:pt x="76287" y="70519"/>
                  </a:cubicBezTo>
                  <a:close/>
                  <a:moveTo>
                    <a:pt x="77780" y="71446"/>
                  </a:moveTo>
                  <a:cubicBezTo>
                    <a:pt x="77600" y="71176"/>
                    <a:pt x="77420" y="70902"/>
                    <a:pt x="77248" y="70628"/>
                  </a:cubicBezTo>
                  <a:cubicBezTo>
                    <a:pt x="76962" y="70598"/>
                    <a:pt x="76673" y="70564"/>
                    <a:pt x="76388" y="70530"/>
                  </a:cubicBezTo>
                  <a:cubicBezTo>
                    <a:pt x="76565" y="70793"/>
                    <a:pt x="76745" y="71056"/>
                    <a:pt x="76932" y="71318"/>
                  </a:cubicBezTo>
                  <a:cubicBezTo>
                    <a:pt x="77214" y="71363"/>
                    <a:pt x="77499" y="71405"/>
                    <a:pt x="77780" y="71446"/>
                  </a:cubicBezTo>
                  <a:close/>
                  <a:moveTo>
                    <a:pt x="77870" y="71577"/>
                  </a:moveTo>
                  <a:cubicBezTo>
                    <a:pt x="77589" y="71536"/>
                    <a:pt x="77308" y="71495"/>
                    <a:pt x="77026" y="71453"/>
                  </a:cubicBezTo>
                  <a:cubicBezTo>
                    <a:pt x="77206" y="71701"/>
                    <a:pt x="77390" y="71949"/>
                    <a:pt x="77574" y="72196"/>
                  </a:cubicBezTo>
                  <a:cubicBezTo>
                    <a:pt x="77852" y="72249"/>
                    <a:pt x="78129" y="72301"/>
                    <a:pt x="78407" y="72350"/>
                  </a:cubicBezTo>
                  <a:cubicBezTo>
                    <a:pt x="78223" y="72095"/>
                    <a:pt x="78043" y="71836"/>
                    <a:pt x="77870" y="71577"/>
                  </a:cubicBezTo>
                  <a:close/>
                  <a:moveTo>
                    <a:pt x="79360" y="72508"/>
                  </a:moveTo>
                  <a:cubicBezTo>
                    <a:pt x="79180" y="72238"/>
                    <a:pt x="79000" y="71967"/>
                    <a:pt x="78827" y="71697"/>
                  </a:cubicBezTo>
                  <a:cubicBezTo>
                    <a:pt x="78542" y="71664"/>
                    <a:pt x="78253" y="71630"/>
                    <a:pt x="77968" y="71588"/>
                  </a:cubicBezTo>
                  <a:cubicBezTo>
                    <a:pt x="78144" y="71851"/>
                    <a:pt x="78328" y="72110"/>
                    <a:pt x="78512" y="72369"/>
                  </a:cubicBezTo>
                  <a:cubicBezTo>
                    <a:pt x="78793" y="72418"/>
                    <a:pt x="79079" y="72463"/>
                    <a:pt x="79360" y="72508"/>
                  </a:cubicBezTo>
                  <a:moveTo>
                    <a:pt x="79450" y="72635"/>
                  </a:moveTo>
                  <a:cubicBezTo>
                    <a:pt x="79169" y="72594"/>
                    <a:pt x="78887" y="72549"/>
                    <a:pt x="78610" y="72500"/>
                  </a:cubicBezTo>
                  <a:cubicBezTo>
                    <a:pt x="78786" y="72748"/>
                    <a:pt x="78970" y="72995"/>
                    <a:pt x="79157" y="73239"/>
                  </a:cubicBezTo>
                  <a:cubicBezTo>
                    <a:pt x="79435" y="73296"/>
                    <a:pt x="79713" y="73348"/>
                    <a:pt x="79990" y="73401"/>
                  </a:cubicBezTo>
                  <a:cubicBezTo>
                    <a:pt x="79806" y="73146"/>
                    <a:pt x="79626" y="72890"/>
                    <a:pt x="79450" y="72635"/>
                  </a:cubicBezTo>
                  <a:moveTo>
                    <a:pt x="80940" y="73570"/>
                  </a:moveTo>
                  <a:cubicBezTo>
                    <a:pt x="80759" y="73303"/>
                    <a:pt x="80579" y="73037"/>
                    <a:pt x="80407" y="72770"/>
                  </a:cubicBezTo>
                  <a:cubicBezTo>
                    <a:pt x="80118" y="72733"/>
                    <a:pt x="79833" y="72692"/>
                    <a:pt x="79548" y="72650"/>
                  </a:cubicBezTo>
                  <a:cubicBezTo>
                    <a:pt x="79724" y="72909"/>
                    <a:pt x="79908" y="73164"/>
                    <a:pt x="80092" y="73419"/>
                  </a:cubicBezTo>
                  <a:cubicBezTo>
                    <a:pt x="80373" y="73472"/>
                    <a:pt x="80658" y="73521"/>
                    <a:pt x="80940" y="73570"/>
                  </a:cubicBezTo>
                  <a:close/>
                  <a:moveTo>
                    <a:pt x="81030" y="73697"/>
                  </a:moveTo>
                  <a:cubicBezTo>
                    <a:pt x="80748" y="73652"/>
                    <a:pt x="80467" y="73603"/>
                    <a:pt x="80189" y="73551"/>
                  </a:cubicBezTo>
                  <a:cubicBezTo>
                    <a:pt x="80369" y="73795"/>
                    <a:pt x="80553" y="74039"/>
                    <a:pt x="80741" y="74282"/>
                  </a:cubicBezTo>
                  <a:cubicBezTo>
                    <a:pt x="81015" y="74339"/>
                    <a:pt x="81292" y="74399"/>
                    <a:pt x="81570" y="74451"/>
                  </a:cubicBezTo>
                  <a:cubicBezTo>
                    <a:pt x="81386" y="74204"/>
                    <a:pt x="81206" y="73948"/>
                    <a:pt x="81030" y="73697"/>
                  </a:cubicBezTo>
                  <a:close/>
                  <a:moveTo>
                    <a:pt x="82519" y="74631"/>
                  </a:moveTo>
                  <a:cubicBezTo>
                    <a:pt x="82335" y="74369"/>
                    <a:pt x="82159" y="74106"/>
                    <a:pt x="81983" y="73843"/>
                  </a:cubicBezTo>
                  <a:cubicBezTo>
                    <a:pt x="81697" y="73802"/>
                    <a:pt x="81412" y="73757"/>
                    <a:pt x="81127" y="73712"/>
                  </a:cubicBezTo>
                  <a:cubicBezTo>
                    <a:pt x="81303" y="73967"/>
                    <a:pt x="81484" y="74219"/>
                    <a:pt x="81671" y="74474"/>
                  </a:cubicBezTo>
                  <a:cubicBezTo>
                    <a:pt x="81953" y="74526"/>
                    <a:pt x="82234" y="74583"/>
                    <a:pt x="82519" y="74631"/>
                  </a:cubicBezTo>
                  <a:moveTo>
                    <a:pt x="82609" y="74759"/>
                  </a:moveTo>
                  <a:cubicBezTo>
                    <a:pt x="82328" y="74710"/>
                    <a:pt x="82046" y="74658"/>
                    <a:pt x="81769" y="74605"/>
                  </a:cubicBezTo>
                  <a:cubicBezTo>
                    <a:pt x="81949" y="74845"/>
                    <a:pt x="82133" y="75085"/>
                    <a:pt x="82320" y="75325"/>
                  </a:cubicBezTo>
                  <a:cubicBezTo>
                    <a:pt x="82594" y="75389"/>
                    <a:pt x="82872" y="75449"/>
                    <a:pt x="83149" y="75506"/>
                  </a:cubicBezTo>
                  <a:cubicBezTo>
                    <a:pt x="82966" y="75258"/>
                    <a:pt x="82786" y="75010"/>
                    <a:pt x="82609" y="74759"/>
                  </a:cubicBezTo>
                  <a:moveTo>
                    <a:pt x="84099" y="75697"/>
                  </a:moveTo>
                  <a:cubicBezTo>
                    <a:pt x="83915" y="75438"/>
                    <a:pt x="83735" y="75179"/>
                    <a:pt x="83558" y="74917"/>
                  </a:cubicBezTo>
                  <a:cubicBezTo>
                    <a:pt x="83273" y="74871"/>
                    <a:pt x="82988" y="74823"/>
                    <a:pt x="82703" y="74774"/>
                  </a:cubicBezTo>
                  <a:cubicBezTo>
                    <a:pt x="82879" y="75025"/>
                    <a:pt x="83063" y="75277"/>
                    <a:pt x="83251" y="75528"/>
                  </a:cubicBezTo>
                  <a:cubicBezTo>
                    <a:pt x="83532" y="75584"/>
                    <a:pt x="83814" y="75641"/>
                    <a:pt x="84099" y="75697"/>
                  </a:cubicBezTo>
                  <a:close/>
                  <a:moveTo>
                    <a:pt x="84185" y="75821"/>
                  </a:moveTo>
                  <a:cubicBezTo>
                    <a:pt x="83907" y="75768"/>
                    <a:pt x="83626" y="75716"/>
                    <a:pt x="83348" y="75656"/>
                  </a:cubicBezTo>
                  <a:cubicBezTo>
                    <a:pt x="83528" y="75896"/>
                    <a:pt x="83712" y="76136"/>
                    <a:pt x="83900" y="76372"/>
                  </a:cubicBezTo>
                  <a:cubicBezTo>
                    <a:pt x="84174" y="76440"/>
                    <a:pt x="84451" y="76500"/>
                    <a:pt x="84729" y="76564"/>
                  </a:cubicBezTo>
                  <a:cubicBezTo>
                    <a:pt x="84545" y="76316"/>
                    <a:pt x="84365" y="76068"/>
                    <a:pt x="84185" y="75821"/>
                  </a:cubicBezTo>
                  <a:close/>
                  <a:moveTo>
                    <a:pt x="85671" y="76759"/>
                  </a:moveTo>
                  <a:cubicBezTo>
                    <a:pt x="85487" y="76504"/>
                    <a:pt x="85307" y="76248"/>
                    <a:pt x="85131" y="75990"/>
                  </a:cubicBezTo>
                  <a:cubicBezTo>
                    <a:pt x="84845" y="75941"/>
                    <a:pt x="84560" y="75892"/>
                    <a:pt x="84279" y="75840"/>
                  </a:cubicBezTo>
                  <a:cubicBezTo>
                    <a:pt x="84459" y="76087"/>
                    <a:pt x="84639" y="76335"/>
                    <a:pt x="84827" y="76582"/>
                  </a:cubicBezTo>
                  <a:cubicBezTo>
                    <a:pt x="85108" y="76646"/>
                    <a:pt x="85389" y="76702"/>
                    <a:pt x="85671" y="76759"/>
                  </a:cubicBezTo>
                  <a:close/>
                  <a:moveTo>
                    <a:pt x="86305" y="77618"/>
                  </a:moveTo>
                  <a:cubicBezTo>
                    <a:pt x="86121" y="77374"/>
                    <a:pt x="85937" y="77130"/>
                    <a:pt x="85761" y="76886"/>
                  </a:cubicBezTo>
                  <a:cubicBezTo>
                    <a:pt x="85479" y="76830"/>
                    <a:pt x="85202" y="76774"/>
                    <a:pt x="84924" y="76714"/>
                  </a:cubicBezTo>
                  <a:cubicBezTo>
                    <a:pt x="85104" y="76950"/>
                    <a:pt x="85292" y="77186"/>
                    <a:pt x="85479" y="77423"/>
                  </a:cubicBezTo>
                  <a:cubicBezTo>
                    <a:pt x="85753" y="77490"/>
                    <a:pt x="86027" y="77554"/>
                    <a:pt x="86305" y="77618"/>
                  </a:cubicBezTo>
                  <a:close/>
                  <a:moveTo>
                    <a:pt x="86402" y="77746"/>
                  </a:moveTo>
                  <a:cubicBezTo>
                    <a:pt x="86129" y="77685"/>
                    <a:pt x="85855" y="77618"/>
                    <a:pt x="85585" y="77554"/>
                  </a:cubicBezTo>
                  <a:cubicBezTo>
                    <a:pt x="85768" y="77779"/>
                    <a:pt x="85952" y="78004"/>
                    <a:pt x="86144" y="78230"/>
                  </a:cubicBezTo>
                  <a:cubicBezTo>
                    <a:pt x="86410" y="78305"/>
                    <a:pt x="86680" y="78376"/>
                    <a:pt x="86950" y="78447"/>
                  </a:cubicBezTo>
                  <a:cubicBezTo>
                    <a:pt x="86766" y="78215"/>
                    <a:pt x="86583" y="77978"/>
                    <a:pt x="86402" y="77746"/>
                  </a:cubicBezTo>
                  <a:close/>
                  <a:moveTo>
                    <a:pt x="87885" y="78676"/>
                  </a:moveTo>
                  <a:cubicBezTo>
                    <a:pt x="87701" y="78436"/>
                    <a:pt x="87517" y="78192"/>
                    <a:pt x="87337" y="77952"/>
                  </a:cubicBezTo>
                  <a:cubicBezTo>
                    <a:pt x="87055" y="77892"/>
                    <a:pt x="86778" y="77832"/>
                    <a:pt x="86496" y="77768"/>
                  </a:cubicBezTo>
                  <a:cubicBezTo>
                    <a:pt x="86680" y="78004"/>
                    <a:pt x="86864" y="78237"/>
                    <a:pt x="87052" y="78473"/>
                  </a:cubicBezTo>
                  <a:cubicBezTo>
                    <a:pt x="87329" y="78541"/>
                    <a:pt x="87607" y="78612"/>
                    <a:pt x="87885" y="78676"/>
                  </a:cubicBezTo>
                  <a:close/>
                  <a:moveTo>
                    <a:pt x="87982" y="78804"/>
                  </a:moveTo>
                  <a:cubicBezTo>
                    <a:pt x="87704" y="78740"/>
                    <a:pt x="87431" y="78672"/>
                    <a:pt x="87157" y="78601"/>
                  </a:cubicBezTo>
                  <a:cubicBezTo>
                    <a:pt x="87340" y="78826"/>
                    <a:pt x="87528" y="79051"/>
                    <a:pt x="87716" y="79273"/>
                  </a:cubicBezTo>
                  <a:cubicBezTo>
                    <a:pt x="87990" y="79351"/>
                    <a:pt x="88260" y="79426"/>
                    <a:pt x="88534" y="79498"/>
                  </a:cubicBezTo>
                  <a:cubicBezTo>
                    <a:pt x="88346" y="79269"/>
                    <a:pt x="88162" y="79036"/>
                    <a:pt x="87982" y="78804"/>
                  </a:cubicBezTo>
                  <a:close/>
                  <a:moveTo>
                    <a:pt x="89457" y="79738"/>
                  </a:moveTo>
                  <a:cubicBezTo>
                    <a:pt x="89269" y="79498"/>
                    <a:pt x="89089" y="79258"/>
                    <a:pt x="88909" y="79014"/>
                  </a:cubicBezTo>
                  <a:cubicBezTo>
                    <a:pt x="88631" y="78954"/>
                    <a:pt x="88350" y="78890"/>
                    <a:pt x="88076" y="78826"/>
                  </a:cubicBezTo>
                  <a:cubicBezTo>
                    <a:pt x="88256" y="79059"/>
                    <a:pt x="88444" y="79291"/>
                    <a:pt x="88631" y="79524"/>
                  </a:cubicBezTo>
                  <a:cubicBezTo>
                    <a:pt x="88905" y="79595"/>
                    <a:pt x="89183" y="79667"/>
                    <a:pt x="89457" y="79738"/>
                  </a:cubicBezTo>
                  <a:close/>
                  <a:moveTo>
                    <a:pt x="89554" y="79862"/>
                  </a:moveTo>
                  <a:cubicBezTo>
                    <a:pt x="89280" y="79794"/>
                    <a:pt x="89010" y="79723"/>
                    <a:pt x="88736" y="79652"/>
                  </a:cubicBezTo>
                  <a:cubicBezTo>
                    <a:pt x="88920" y="79877"/>
                    <a:pt x="89108" y="80098"/>
                    <a:pt x="89299" y="80319"/>
                  </a:cubicBezTo>
                  <a:cubicBezTo>
                    <a:pt x="89569" y="80398"/>
                    <a:pt x="89839" y="80477"/>
                    <a:pt x="90109" y="80552"/>
                  </a:cubicBezTo>
                  <a:cubicBezTo>
                    <a:pt x="89922" y="80323"/>
                    <a:pt x="89738" y="80091"/>
                    <a:pt x="89554" y="79862"/>
                  </a:cubicBezTo>
                  <a:close/>
                  <a:moveTo>
                    <a:pt x="91040" y="80800"/>
                  </a:moveTo>
                  <a:cubicBezTo>
                    <a:pt x="90852" y="80560"/>
                    <a:pt x="90669" y="80323"/>
                    <a:pt x="90488" y="80083"/>
                  </a:cubicBezTo>
                  <a:cubicBezTo>
                    <a:pt x="90207" y="80019"/>
                    <a:pt x="89926" y="79952"/>
                    <a:pt x="89644" y="79884"/>
                  </a:cubicBezTo>
                  <a:cubicBezTo>
                    <a:pt x="89828" y="80117"/>
                    <a:pt x="90016" y="80346"/>
                    <a:pt x="90207" y="80578"/>
                  </a:cubicBezTo>
                  <a:cubicBezTo>
                    <a:pt x="90481" y="80653"/>
                    <a:pt x="90762" y="80728"/>
                    <a:pt x="91040" y="80800"/>
                  </a:cubicBezTo>
                  <a:close/>
                  <a:moveTo>
                    <a:pt x="91138" y="80920"/>
                  </a:moveTo>
                  <a:cubicBezTo>
                    <a:pt x="90860" y="80852"/>
                    <a:pt x="90586" y="80777"/>
                    <a:pt x="90312" y="80702"/>
                  </a:cubicBezTo>
                  <a:cubicBezTo>
                    <a:pt x="90496" y="80927"/>
                    <a:pt x="90684" y="81149"/>
                    <a:pt x="90875" y="81366"/>
                  </a:cubicBezTo>
                  <a:cubicBezTo>
                    <a:pt x="91149" y="81449"/>
                    <a:pt x="91419" y="81528"/>
                    <a:pt x="91693" y="81606"/>
                  </a:cubicBezTo>
                  <a:cubicBezTo>
                    <a:pt x="91505" y="81377"/>
                    <a:pt x="91318" y="81152"/>
                    <a:pt x="91138" y="80920"/>
                  </a:cubicBezTo>
                  <a:close/>
                  <a:moveTo>
                    <a:pt x="92623" y="81861"/>
                  </a:moveTo>
                  <a:cubicBezTo>
                    <a:pt x="92436" y="81625"/>
                    <a:pt x="92248" y="81389"/>
                    <a:pt x="92068" y="81152"/>
                  </a:cubicBezTo>
                  <a:cubicBezTo>
                    <a:pt x="91787" y="81085"/>
                    <a:pt x="91505" y="81014"/>
                    <a:pt x="91224" y="80942"/>
                  </a:cubicBezTo>
                  <a:cubicBezTo>
                    <a:pt x="91408" y="81175"/>
                    <a:pt x="91595" y="81404"/>
                    <a:pt x="91787" y="81633"/>
                  </a:cubicBezTo>
                  <a:cubicBezTo>
                    <a:pt x="92064" y="81711"/>
                    <a:pt x="92342" y="81786"/>
                    <a:pt x="92623" y="81861"/>
                  </a:cubicBezTo>
                  <a:close/>
                  <a:moveTo>
                    <a:pt x="92721" y="81982"/>
                  </a:moveTo>
                  <a:cubicBezTo>
                    <a:pt x="92443" y="81910"/>
                    <a:pt x="92166" y="81835"/>
                    <a:pt x="91892" y="81756"/>
                  </a:cubicBezTo>
                  <a:cubicBezTo>
                    <a:pt x="92079" y="81978"/>
                    <a:pt x="92267" y="82199"/>
                    <a:pt x="92458" y="82421"/>
                  </a:cubicBezTo>
                  <a:cubicBezTo>
                    <a:pt x="92732" y="82503"/>
                    <a:pt x="93002" y="82586"/>
                    <a:pt x="93276" y="82664"/>
                  </a:cubicBezTo>
                  <a:cubicBezTo>
                    <a:pt x="93089" y="82439"/>
                    <a:pt x="92901" y="82210"/>
                    <a:pt x="92721" y="81982"/>
                  </a:cubicBezTo>
                  <a:close/>
                  <a:moveTo>
                    <a:pt x="94203" y="82927"/>
                  </a:moveTo>
                  <a:cubicBezTo>
                    <a:pt x="94015" y="82691"/>
                    <a:pt x="93831" y="82458"/>
                    <a:pt x="93648" y="82218"/>
                  </a:cubicBezTo>
                  <a:cubicBezTo>
                    <a:pt x="93366" y="82150"/>
                    <a:pt x="93085" y="82079"/>
                    <a:pt x="92803" y="82004"/>
                  </a:cubicBezTo>
                  <a:cubicBezTo>
                    <a:pt x="92987" y="82233"/>
                    <a:pt x="93179" y="82462"/>
                    <a:pt x="93370" y="82691"/>
                  </a:cubicBezTo>
                  <a:cubicBezTo>
                    <a:pt x="93644" y="82769"/>
                    <a:pt x="93925" y="82848"/>
                    <a:pt x="94203" y="82927"/>
                  </a:cubicBezTo>
                  <a:close/>
                  <a:moveTo>
                    <a:pt x="93471" y="82814"/>
                  </a:moveTo>
                  <a:cubicBezTo>
                    <a:pt x="93659" y="83036"/>
                    <a:pt x="93850" y="83253"/>
                    <a:pt x="94042" y="83471"/>
                  </a:cubicBezTo>
                  <a:cubicBezTo>
                    <a:pt x="94312" y="83557"/>
                    <a:pt x="94589" y="83640"/>
                    <a:pt x="94863" y="83722"/>
                  </a:cubicBezTo>
                  <a:cubicBezTo>
                    <a:pt x="94672" y="83497"/>
                    <a:pt x="94484" y="83272"/>
                    <a:pt x="94300" y="83047"/>
                  </a:cubicBezTo>
                  <a:cubicBezTo>
                    <a:pt x="94023" y="82972"/>
                    <a:pt x="93749" y="82893"/>
                    <a:pt x="93471" y="82814"/>
                  </a:cubicBezTo>
                  <a:close/>
                  <a:moveTo>
                    <a:pt x="93726" y="82240"/>
                  </a:moveTo>
                  <a:cubicBezTo>
                    <a:pt x="93910" y="82477"/>
                    <a:pt x="94098" y="82713"/>
                    <a:pt x="94285" y="82950"/>
                  </a:cubicBezTo>
                  <a:cubicBezTo>
                    <a:pt x="94571" y="83025"/>
                    <a:pt x="94856" y="83100"/>
                    <a:pt x="95137" y="83175"/>
                  </a:cubicBezTo>
                  <a:cubicBezTo>
                    <a:pt x="94950" y="82931"/>
                    <a:pt x="94766" y="82687"/>
                    <a:pt x="94586" y="82443"/>
                  </a:cubicBezTo>
                  <a:cubicBezTo>
                    <a:pt x="94297" y="82375"/>
                    <a:pt x="94012" y="82308"/>
                    <a:pt x="93726" y="82240"/>
                  </a:cubicBezTo>
                  <a:moveTo>
                    <a:pt x="93081" y="81381"/>
                  </a:moveTo>
                  <a:cubicBezTo>
                    <a:pt x="93261" y="81629"/>
                    <a:pt x="93449" y="81876"/>
                    <a:pt x="93636" y="82120"/>
                  </a:cubicBezTo>
                  <a:cubicBezTo>
                    <a:pt x="93925" y="82192"/>
                    <a:pt x="94210" y="82263"/>
                    <a:pt x="94503" y="82330"/>
                  </a:cubicBezTo>
                  <a:cubicBezTo>
                    <a:pt x="94315" y="82075"/>
                    <a:pt x="94135" y="81820"/>
                    <a:pt x="93955" y="81565"/>
                  </a:cubicBezTo>
                  <a:cubicBezTo>
                    <a:pt x="93663" y="81509"/>
                    <a:pt x="93374" y="81445"/>
                    <a:pt x="93081" y="81381"/>
                  </a:cubicBezTo>
                  <a:close/>
                  <a:moveTo>
                    <a:pt x="92451" y="80496"/>
                  </a:moveTo>
                  <a:cubicBezTo>
                    <a:pt x="92627" y="80755"/>
                    <a:pt x="92811" y="81010"/>
                    <a:pt x="92999" y="81265"/>
                  </a:cubicBezTo>
                  <a:cubicBezTo>
                    <a:pt x="93291" y="81332"/>
                    <a:pt x="93584" y="81392"/>
                    <a:pt x="93876" y="81452"/>
                  </a:cubicBezTo>
                  <a:cubicBezTo>
                    <a:pt x="93693" y="81190"/>
                    <a:pt x="93513" y="80923"/>
                    <a:pt x="93340" y="80661"/>
                  </a:cubicBezTo>
                  <a:cubicBezTo>
                    <a:pt x="93040" y="80605"/>
                    <a:pt x="92747" y="80552"/>
                    <a:pt x="92451" y="80496"/>
                  </a:cubicBezTo>
                  <a:close/>
                  <a:moveTo>
                    <a:pt x="91832" y="79576"/>
                  </a:moveTo>
                  <a:cubicBezTo>
                    <a:pt x="92008" y="79843"/>
                    <a:pt x="92188" y="80113"/>
                    <a:pt x="92372" y="80379"/>
                  </a:cubicBezTo>
                  <a:cubicBezTo>
                    <a:pt x="92668" y="80439"/>
                    <a:pt x="92965" y="80496"/>
                    <a:pt x="93265" y="80548"/>
                  </a:cubicBezTo>
                  <a:cubicBezTo>
                    <a:pt x="93085" y="80271"/>
                    <a:pt x="92908" y="79997"/>
                    <a:pt x="92736" y="79719"/>
                  </a:cubicBezTo>
                  <a:cubicBezTo>
                    <a:pt x="92432" y="79674"/>
                    <a:pt x="92132" y="79625"/>
                    <a:pt x="91832" y="79576"/>
                  </a:cubicBezTo>
                  <a:close/>
                  <a:moveTo>
                    <a:pt x="136233" y="10735"/>
                  </a:moveTo>
                  <a:cubicBezTo>
                    <a:pt x="143921" y="10735"/>
                    <a:pt x="151027" y="11399"/>
                    <a:pt x="156869" y="12813"/>
                  </a:cubicBezTo>
                  <a:cubicBezTo>
                    <a:pt x="162711" y="14228"/>
                    <a:pt x="167292" y="16385"/>
                    <a:pt x="169922" y="19383"/>
                  </a:cubicBezTo>
                  <a:cubicBezTo>
                    <a:pt x="172496" y="22317"/>
                    <a:pt x="173652" y="25683"/>
                    <a:pt x="173652" y="29277"/>
                  </a:cubicBezTo>
                  <a:cubicBezTo>
                    <a:pt x="173652" y="35108"/>
                    <a:pt x="170620" y="41535"/>
                    <a:pt x="165705" y="47733"/>
                  </a:cubicBezTo>
                  <a:cubicBezTo>
                    <a:pt x="160786" y="53932"/>
                    <a:pt x="153980" y="59901"/>
                    <a:pt x="146416" y="64809"/>
                  </a:cubicBezTo>
                  <a:cubicBezTo>
                    <a:pt x="132541" y="73847"/>
                    <a:pt x="115593" y="79198"/>
                    <a:pt x="99898" y="79198"/>
                  </a:cubicBezTo>
                  <a:cubicBezTo>
                    <a:pt x="97295" y="79198"/>
                    <a:pt x="94724" y="79047"/>
                    <a:pt x="92207" y="78747"/>
                  </a:cubicBezTo>
                  <a:cubicBezTo>
                    <a:pt x="92376" y="79036"/>
                    <a:pt x="92548" y="79325"/>
                    <a:pt x="92728" y="79614"/>
                  </a:cubicBezTo>
                  <a:cubicBezTo>
                    <a:pt x="95906" y="80094"/>
                    <a:pt x="99182" y="80323"/>
                    <a:pt x="102510" y="80323"/>
                  </a:cubicBezTo>
                  <a:cubicBezTo>
                    <a:pt x="118524" y="80323"/>
                    <a:pt x="135798" y="74973"/>
                    <a:pt x="149785" y="65930"/>
                  </a:cubicBezTo>
                  <a:cubicBezTo>
                    <a:pt x="157454" y="60993"/>
                    <a:pt x="164317" y="54952"/>
                    <a:pt x="169258" y="48664"/>
                  </a:cubicBezTo>
                  <a:cubicBezTo>
                    <a:pt x="174200" y="42375"/>
                    <a:pt x="177224" y="35836"/>
                    <a:pt x="177224" y="29896"/>
                  </a:cubicBezTo>
                  <a:cubicBezTo>
                    <a:pt x="177224" y="26144"/>
                    <a:pt x="176016" y="22632"/>
                    <a:pt x="173325" y="19563"/>
                  </a:cubicBezTo>
                  <a:cubicBezTo>
                    <a:pt x="170557" y="16408"/>
                    <a:pt x="165735" y="14115"/>
                    <a:pt x="159597" y="12615"/>
                  </a:cubicBezTo>
                  <a:cubicBezTo>
                    <a:pt x="153459" y="11114"/>
                    <a:pt x="146007" y="10401"/>
                    <a:pt x="137981" y="10401"/>
                  </a:cubicBezTo>
                  <a:cubicBezTo>
                    <a:pt x="133183" y="10401"/>
                    <a:pt x="128181" y="10656"/>
                    <a:pt x="123135" y="11148"/>
                  </a:cubicBezTo>
                  <a:cubicBezTo>
                    <a:pt x="122977" y="11219"/>
                    <a:pt x="122820" y="11294"/>
                    <a:pt x="122666" y="11369"/>
                  </a:cubicBezTo>
                  <a:cubicBezTo>
                    <a:pt x="127292" y="10952"/>
                    <a:pt x="131858" y="10735"/>
                    <a:pt x="136233" y="10735"/>
                  </a:cubicBezTo>
                  <a:moveTo>
                    <a:pt x="121949" y="11710"/>
                  </a:moveTo>
                  <a:cubicBezTo>
                    <a:pt x="126238" y="11346"/>
                    <a:pt x="130455" y="11159"/>
                    <a:pt x="134496" y="11159"/>
                  </a:cubicBezTo>
                  <a:cubicBezTo>
                    <a:pt x="141831" y="11159"/>
                    <a:pt x="148585" y="11782"/>
                    <a:pt x="154119" y="13102"/>
                  </a:cubicBezTo>
                  <a:cubicBezTo>
                    <a:pt x="159657" y="14427"/>
                    <a:pt x="163979" y="16453"/>
                    <a:pt x="166448" y="19267"/>
                  </a:cubicBezTo>
                  <a:cubicBezTo>
                    <a:pt x="168894" y="22055"/>
                    <a:pt x="169990" y="25251"/>
                    <a:pt x="169990" y="28669"/>
                  </a:cubicBezTo>
                  <a:cubicBezTo>
                    <a:pt x="169990" y="34354"/>
                    <a:pt x="166962" y="40653"/>
                    <a:pt x="162077" y="46750"/>
                  </a:cubicBezTo>
                  <a:cubicBezTo>
                    <a:pt x="157192" y="52844"/>
                    <a:pt x="150449" y="58738"/>
                    <a:pt x="143002" y="63604"/>
                  </a:cubicBezTo>
                  <a:cubicBezTo>
                    <a:pt x="129251" y="72632"/>
                    <a:pt x="112652" y="77978"/>
                    <a:pt x="97302" y="77978"/>
                  </a:cubicBezTo>
                  <a:cubicBezTo>
                    <a:pt x="95389" y="77978"/>
                    <a:pt x="93498" y="77896"/>
                    <a:pt x="91629" y="77727"/>
                  </a:cubicBezTo>
                  <a:cubicBezTo>
                    <a:pt x="91798" y="78031"/>
                    <a:pt x="91967" y="78335"/>
                    <a:pt x="92143" y="78635"/>
                  </a:cubicBezTo>
                  <a:cubicBezTo>
                    <a:pt x="94679" y="78942"/>
                    <a:pt x="97272" y="79092"/>
                    <a:pt x="99898" y="79092"/>
                  </a:cubicBezTo>
                  <a:cubicBezTo>
                    <a:pt x="115571" y="79092"/>
                    <a:pt x="132500" y="73750"/>
                    <a:pt x="146363" y="64722"/>
                  </a:cubicBezTo>
                  <a:cubicBezTo>
                    <a:pt x="153916" y="59822"/>
                    <a:pt x="160715" y="53857"/>
                    <a:pt x="165623" y="47670"/>
                  </a:cubicBezTo>
                  <a:cubicBezTo>
                    <a:pt x="170534" y="41482"/>
                    <a:pt x="173551" y="35070"/>
                    <a:pt x="173551" y="29277"/>
                  </a:cubicBezTo>
                  <a:cubicBezTo>
                    <a:pt x="173551" y="25705"/>
                    <a:pt x="172402" y="22366"/>
                    <a:pt x="169844" y="19447"/>
                  </a:cubicBezTo>
                  <a:lnTo>
                    <a:pt x="169881" y="19417"/>
                  </a:lnTo>
                  <a:lnTo>
                    <a:pt x="169844" y="19447"/>
                  </a:lnTo>
                  <a:cubicBezTo>
                    <a:pt x="167240" y="16479"/>
                    <a:pt x="162677" y="14322"/>
                    <a:pt x="156847" y="12911"/>
                  </a:cubicBezTo>
                  <a:cubicBezTo>
                    <a:pt x="151012" y="11500"/>
                    <a:pt x="143913" y="10836"/>
                    <a:pt x="136233" y="10836"/>
                  </a:cubicBezTo>
                  <a:lnTo>
                    <a:pt x="136226" y="10836"/>
                  </a:lnTo>
                  <a:cubicBezTo>
                    <a:pt x="131768" y="10836"/>
                    <a:pt x="127112" y="11061"/>
                    <a:pt x="122399" y="11493"/>
                  </a:cubicBezTo>
                  <a:cubicBezTo>
                    <a:pt x="122249" y="11568"/>
                    <a:pt x="122099" y="11639"/>
                    <a:pt x="121949" y="11710"/>
                  </a:cubicBezTo>
                  <a:close/>
                  <a:moveTo>
                    <a:pt x="121818" y="11722"/>
                  </a:moveTo>
                  <a:cubicBezTo>
                    <a:pt x="121964" y="11650"/>
                    <a:pt x="122114" y="11579"/>
                    <a:pt x="122264" y="11508"/>
                  </a:cubicBezTo>
                  <a:cubicBezTo>
                    <a:pt x="121874" y="11542"/>
                    <a:pt x="121488" y="11579"/>
                    <a:pt x="121101" y="11620"/>
                  </a:cubicBezTo>
                  <a:cubicBezTo>
                    <a:pt x="120951" y="11688"/>
                    <a:pt x="120805" y="11755"/>
                    <a:pt x="120658" y="11827"/>
                  </a:cubicBezTo>
                  <a:cubicBezTo>
                    <a:pt x="121045" y="11789"/>
                    <a:pt x="121431" y="11755"/>
                    <a:pt x="121818" y="11722"/>
                  </a:cubicBezTo>
                  <a:close/>
                  <a:moveTo>
                    <a:pt x="119961" y="12161"/>
                  </a:moveTo>
                  <a:cubicBezTo>
                    <a:pt x="120351" y="12127"/>
                    <a:pt x="120741" y="12093"/>
                    <a:pt x="121131" y="12063"/>
                  </a:cubicBezTo>
                  <a:cubicBezTo>
                    <a:pt x="121270" y="11992"/>
                    <a:pt x="121416" y="11920"/>
                    <a:pt x="121555" y="11849"/>
                  </a:cubicBezTo>
                  <a:cubicBezTo>
                    <a:pt x="121165" y="11887"/>
                    <a:pt x="120775" y="11920"/>
                    <a:pt x="120381" y="11958"/>
                  </a:cubicBezTo>
                  <a:cubicBezTo>
                    <a:pt x="120242" y="12026"/>
                    <a:pt x="120099" y="12093"/>
                    <a:pt x="119961" y="12161"/>
                  </a:cubicBezTo>
                  <a:close/>
                  <a:moveTo>
                    <a:pt x="119822" y="12172"/>
                  </a:moveTo>
                  <a:cubicBezTo>
                    <a:pt x="119961" y="12104"/>
                    <a:pt x="120099" y="12037"/>
                    <a:pt x="120238" y="11973"/>
                  </a:cubicBezTo>
                  <a:cubicBezTo>
                    <a:pt x="119852" y="12007"/>
                    <a:pt x="119465" y="12048"/>
                    <a:pt x="119079" y="12086"/>
                  </a:cubicBezTo>
                  <a:cubicBezTo>
                    <a:pt x="118940" y="12149"/>
                    <a:pt x="118805" y="12213"/>
                    <a:pt x="118666" y="12281"/>
                  </a:cubicBezTo>
                  <a:cubicBezTo>
                    <a:pt x="119053" y="12243"/>
                    <a:pt x="119439" y="12206"/>
                    <a:pt x="119822" y="12172"/>
                  </a:cubicBezTo>
                  <a:close/>
                  <a:moveTo>
                    <a:pt x="117994" y="12600"/>
                  </a:moveTo>
                  <a:cubicBezTo>
                    <a:pt x="118385" y="12566"/>
                    <a:pt x="118771" y="12532"/>
                    <a:pt x="119158" y="12498"/>
                  </a:cubicBezTo>
                  <a:cubicBezTo>
                    <a:pt x="119289" y="12435"/>
                    <a:pt x="119420" y="12367"/>
                    <a:pt x="119552" y="12303"/>
                  </a:cubicBezTo>
                  <a:cubicBezTo>
                    <a:pt x="119161" y="12341"/>
                    <a:pt x="118775" y="12374"/>
                    <a:pt x="118381" y="12416"/>
                  </a:cubicBezTo>
                  <a:cubicBezTo>
                    <a:pt x="118253" y="12476"/>
                    <a:pt x="118122" y="12540"/>
                    <a:pt x="117994" y="12600"/>
                  </a:cubicBezTo>
                  <a:close/>
                  <a:moveTo>
                    <a:pt x="117844" y="12615"/>
                  </a:moveTo>
                  <a:cubicBezTo>
                    <a:pt x="117976" y="12551"/>
                    <a:pt x="118103" y="12491"/>
                    <a:pt x="118231" y="12431"/>
                  </a:cubicBezTo>
                  <a:cubicBezTo>
                    <a:pt x="117844" y="12468"/>
                    <a:pt x="117458" y="12506"/>
                    <a:pt x="117075" y="12547"/>
                  </a:cubicBezTo>
                  <a:cubicBezTo>
                    <a:pt x="116948" y="12607"/>
                    <a:pt x="116820" y="12663"/>
                    <a:pt x="116696" y="12723"/>
                  </a:cubicBezTo>
                  <a:cubicBezTo>
                    <a:pt x="117079" y="12686"/>
                    <a:pt x="117462" y="12648"/>
                    <a:pt x="117844" y="12615"/>
                  </a:cubicBezTo>
                  <a:moveTo>
                    <a:pt x="117207" y="12926"/>
                  </a:moveTo>
                  <a:cubicBezTo>
                    <a:pt x="117327" y="12870"/>
                    <a:pt x="117447" y="12810"/>
                    <a:pt x="117567" y="12750"/>
                  </a:cubicBezTo>
                  <a:cubicBezTo>
                    <a:pt x="117180" y="12787"/>
                    <a:pt x="116790" y="12825"/>
                    <a:pt x="116400" y="12862"/>
                  </a:cubicBezTo>
                  <a:cubicBezTo>
                    <a:pt x="116284" y="12919"/>
                    <a:pt x="116163" y="12975"/>
                    <a:pt x="116047" y="13031"/>
                  </a:cubicBezTo>
                  <a:cubicBezTo>
                    <a:pt x="116434" y="12997"/>
                    <a:pt x="116820" y="12960"/>
                    <a:pt x="117207" y="12926"/>
                  </a:cubicBezTo>
                  <a:close/>
                  <a:moveTo>
                    <a:pt x="115428" y="13335"/>
                  </a:moveTo>
                  <a:cubicBezTo>
                    <a:pt x="115818" y="13297"/>
                    <a:pt x="116205" y="13267"/>
                    <a:pt x="116595" y="13234"/>
                  </a:cubicBezTo>
                  <a:cubicBezTo>
                    <a:pt x="116708" y="13177"/>
                    <a:pt x="116816" y="13121"/>
                    <a:pt x="116929" y="13065"/>
                  </a:cubicBezTo>
                  <a:cubicBezTo>
                    <a:pt x="116539" y="13099"/>
                    <a:pt x="116148" y="13136"/>
                    <a:pt x="115758" y="13174"/>
                  </a:cubicBezTo>
                  <a:cubicBezTo>
                    <a:pt x="115646" y="13226"/>
                    <a:pt x="115537" y="13279"/>
                    <a:pt x="115428" y="13335"/>
                  </a:cubicBezTo>
                  <a:close/>
                  <a:moveTo>
                    <a:pt x="115274" y="13346"/>
                  </a:moveTo>
                  <a:cubicBezTo>
                    <a:pt x="115383" y="13294"/>
                    <a:pt x="115492" y="13241"/>
                    <a:pt x="115601" y="13189"/>
                  </a:cubicBezTo>
                  <a:cubicBezTo>
                    <a:pt x="115214" y="13226"/>
                    <a:pt x="114828" y="13264"/>
                    <a:pt x="114441" y="13305"/>
                  </a:cubicBezTo>
                  <a:cubicBezTo>
                    <a:pt x="114332" y="13354"/>
                    <a:pt x="114231" y="13406"/>
                    <a:pt x="114122" y="13455"/>
                  </a:cubicBezTo>
                  <a:cubicBezTo>
                    <a:pt x="114509" y="13418"/>
                    <a:pt x="114892" y="13384"/>
                    <a:pt x="115274" y="13346"/>
                  </a:cubicBezTo>
                  <a:close/>
                  <a:moveTo>
                    <a:pt x="114689" y="13639"/>
                  </a:moveTo>
                  <a:cubicBezTo>
                    <a:pt x="114790" y="13586"/>
                    <a:pt x="114892" y="13538"/>
                    <a:pt x="114989" y="13489"/>
                  </a:cubicBezTo>
                  <a:cubicBezTo>
                    <a:pt x="114603" y="13526"/>
                    <a:pt x="114212" y="13560"/>
                    <a:pt x="113822" y="13601"/>
                  </a:cubicBezTo>
                  <a:cubicBezTo>
                    <a:pt x="113725" y="13646"/>
                    <a:pt x="113627" y="13695"/>
                    <a:pt x="113530" y="13740"/>
                  </a:cubicBezTo>
                  <a:cubicBezTo>
                    <a:pt x="113920" y="13706"/>
                    <a:pt x="114306" y="13673"/>
                    <a:pt x="114689" y="13639"/>
                  </a:cubicBezTo>
                  <a:close/>
                  <a:moveTo>
                    <a:pt x="112971" y="14018"/>
                  </a:moveTo>
                  <a:cubicBezTo>
                    <a:pt x="113361" y="13984"/>
                    <a:pt x="113751" y="13950"/>
                    <a:pt x="114137" y="13920"/>
                  </a:cubicBezTo>
                  <a:cubicBezTo>
                    <a:pt x="114227" y="13872"/>
                    <a:pt x="114317" y="13827"/>
                    <a:pt x="114411" y="13781"/>
                  </a:cubicBezTo>
                  <a:cubicBezTo>
                    <a:pt x="114017" y="13815"/>
                    <a:pt x="113627" y="13849"/>
                    <a:pt x="113233" y="13887"/>
                  </a:cubicBezTo>
                  <a:cubicBezTo>
                    <a:pt x="113147" y="13932"/>
                    <a:pt x="113061" y="13973"/>
                    <a:pt x="112971" y="14018"/>
                  </a:cubicBezTo>
                  <a:close/>
                  <a:moveTo>
                    <a:pt x="112817" y="14033"/>
                  </a:moveTo>
                  <a:cubicBezTo>
                    <a:pt x="112903" y="13988"/>
                    <a:pt x="112989" y="13947"/>
                    <a:pt x="113076" y="13902"/>
                  </a:cubicBezTo>
                  <a:cubicBezTo>
                    <a:pt x="112697" y="13939"/>
                    <a:pt x="112318" y="13977"/>
                    <a:pt x="111935" y="14014"/>
                  </a:cubicBezTo>
                  <a:cubicBezTo>
                    <a:pt x="111852" y="14055"/>
                    <a:pt x="111770" y="14097"/>
                    <a:pt x="111687" y="14134"/>
                  </a:cubicBezTo>
                  <a:cubicBezTo>
                    <a:pt x="112063" y="14100"/>
                    <a:pt x="112441" y="14063"/>
                    <a:pt x="112817" y="14033"/>
                  </a:cubicBezTo>
                  <a:close/>
                  <a:moveTo>
                    <a:pt x="112291" y="14296"/>
                  </a:moveTo>
                  <a:cubicBezTo>
                    <a:pt x="112366" y="14254"/>
                    <a:pt x="112445" y="14217"/>
                    <a:pt x="112524" y="14179"/>
                  </a:cubicBezTo>
                  <a:cubicBezTo>
                    <a:pt x="112141" y="14213"/>
                    <a:pt x="111762" y="14247"/>
                    <a:pt x="111380" y="14284"/>
                  </a:cubicBezTo>
                  <a:cubicBezTo>
                    <a:pt x="111305" y="14322"/>
                    <a:pt x="111233" y="14356"/>
                    <a:pt x="111158" y="14393"/>
                  </a:cubicBezTo>
                  <a:cubicBezTo>
                    <a:pt x="111537" y="14359"/>
                    <a:pt x="111916" y="14326"/>
                    <a:pt x="112291" y="14296"/>
                  </a:cubicBezTo>
                  <a:close/>
                  <a:moveTo>
                    <a:pt x="111800" y="14547"/>
                  </a:moveTo>
                  <a:cubicBezTo>
                    <a:pt x="111867" y="14513"/>
                    <a:pt x="111939" y="14476"/>
                    <a:pt x="112006" y="14442"/>
                  </a:cubicBezTo>
                  <a:cubicBezTo>
                    <a:pt x="111624" y="14476"/>
                    <a:pt x="111241" y="14509"/>
                    <a:pt x="110854" y="14543"/>
                  </a:cubicBezTo>
                  <a:cubicBezTo>
                    <a:pt x="110791" y="14577"/>
                    <a:pt x="110727" y="14607"/>
                    <a:pt x="110663" y="14641"/>
                  </a:cubicBezTo>
                  <a:cubicBezTo>
                    <a:pt x="111046" y="14607"/>
                    <a:pt x="111425" y="14577"/>
                    <a:pt x="111800" y="14547"/>
                  </a:cubicBezTo>
                  <a:moveTo>
                    <a:pt x="111338" y="14787"/>
                  </a:moveTo>
                  <a:cubicBezTo>
                    <a:pt x="111398" y="14757"/>
                    <a:pt x="111458" y="14723"/>
                    <a:pt x="111518" y="14693"/>
                  </a:cubicBezTo>
                  <a:cubicBezTo>
                    <a:pt x="111136" y="14723"/>
                    <a:pt x="110749" y="14757"/>
                    <a:pt x="110363" y="14791"/>
                  </a:cubicBezTo>
                  <a:cubicBezTo>
                    <a:pt x="110310" y="14817"/>
                    <a:pt x="110258" y="14843"/>
                    <a:pt x="110205" y="14873"/>
                  </a:cubicBezTo>
                  <a:cubicBezTo>
                    <a:pt x="110584" y="14840"/>
                    <a:pt x="110963" y="14813"/>
                    <a:pt x="111338" y="14787"/>
                  </a:cubicBezTo>
                  <a:close/>
                  <a:moveTo>
                    <a:pt x="110907" y="15016"/>
                  </a:moveTo>
                  <a:cubicBezTo>
                    <a:pt x="110959" y="14986"/>
                    <a:pt x="111008" y="14960"/>
                    <a:pt x="111061" y="14933"/>
                  </a:cubicBezTo>
                  <a:cubicBezTo>
                    <a:pt x="110678" y="14963"/>
                    <a:pt x="110295" y="14990"/>
                    <a:pt x="109909" y="15023"/>
                  </a:cubicBezTo>
                  <a:cubicBezTo>
                    <a:pt x="109864" y="15046"/>
                    <a:pt x="109823" y="15068"/>
                    <a:pt x="109778" y="15091"/>
                  </a:cubicBezTo>
                  <a:cubicBezTo>
                    <a:pt x="110157" y="15065"/>
                    <a:pt x="110535" y="15038"/>
                    <a:pt x="110907" y="15016"/>
                  </a:cubicBezTo>
                  <a:close/>
                  <a:moveTo>
                    <a:pt x="110502" y="15234"/>
                  </a:moveTo>
                  <a:cubicBezTo>
                    <a:pt x="110547" y="15211"/>
                    <a:pt x="110592" y="15185"/>
                    <a:pt x="110633" y="15162"/>
                  </a:cubicBezTo>
                  <a:cubicBezTo>
                    <a:pt x="110254" y="15188"/>
                    <a:pt x="109871" y="15215"/>
                    <a:pt x="109485" y="15241"/>
                  </a:cubicBezTo>
                  <a:cubicBezTo>
                    <a:pt x="109451" y="15260"/>
                    <a:pt x="109414" y="15279"/>
                    <a:pt x="109380" y="15297"/>
                  </a:cubicBezTo>
                  <a:cubicBezTo>
                    <a:pt x="109759" y="15275"/>
                    <a:pt x="110130" y="15252"/>
                    <a:pt x="110502" y="15234"/>
                  </a:cubicBezTo>
                  <a:moveTo>
                    <a:pt x="109095" y="15447"/>
                  </a:moveTo>
                  <a:cubicBezTo>
                    <a:pt x="109065" y="15462"/>
                    <a:pt x="109035" y="15477"/>
                    <a:pt x="109005" y="15492"/>
                  </a:cubicBezTo>
                  <a:cubicBezTo>
                    <a:pt x="109380" y="15474"/>
                    <a:pt x="109751" y="15459"/>
                    <a:pt x="110115" y="15444"/>
                  </a:cubicBezTo>
                  <a:cubicBezTo>
                    <a:pt x="110153" y="15421"/>
                    <a:pt x="110194" y="15402"/>
                    <a:pt x="110232" y="15380"/>
                  </a:cubicBezTo>
                  <a:cubicBezTo>
                    <a:pt x="109856" y="15399"/>
                    <a:pt x="109477" y="15425"/>
                    <a:pt x="109095" y="15447"/>
                  </a:cubicBezTo>
                  <a:close/>
                  <a:moveTo>
                    <a:pt x="109234" y="15309"/>
                  </a:moveTo>
                  <a:cubicBezTo>
                    <a:pt x="109267" y="15290"/>
                    <a:pt x="109301" y="15271"/>
                    <a:pt x="109335" y="15252"/>
                  </a:cubicBezTo>
                  <a:cubicBezTo>
                    <a:pt x="108956" y="15282"/>
                    <a:pt x="108569" y="15312"/>
                    <a:pt x="108183" y="15346"/>
                  </a:cubicBezTo>
                  <a:cubicBezTo>
                    <a:pt x="108157" y="15357"/>
                    <a:pt x="108130" y="15372"/>
                    <a:pt x="108104" y="15384"/>
                  </a:cubicBezTo>
                  <a:cubicBezTo>
                    <a:pt x="108483" y="15357"/>
                    <a:pt x="108862" y="15331"/>
                    <a:pt x="109234" y="15309"/>
                  </a:cubicBezTo>
                  <a:close/>
                  <a:moveTo>
                    <a:pt x="108866" y="15500"/>
                  </a:moveTo>
                  <a:cubicBezTo>
                    <a:pt x="108892" y="15489"/>
                    <a:pt x="108922" y="15474"/>
                    <a:pt x="108948" y="15459"/>
                  </a:cubicBezTo>
                  <a:cubicBezTo>
                    <a:pt x="108569" y="15481"/>
                    <a:pt x="108187" y="15511"/>
                    <a:pt x="107804" y="15541"/>
                  </a:cubicBezTo>
                  <a:cubicBezTo>
                    <a:pt x="107785" y="15549"/>
                    <a:pt x="107766" y="15560"/>
                    <a:pt x="107751" y="15567"/>
                  </a:cubicBezTo>
                  <a:cubicBezTo>
                    <a:pt x="108127" y="15541"/>
                    <a:pt x="108498" y="15522"/>
                    <a:pt x="108866" y="15500"/>
                  </a:cubicBezTo>
                  <a:close/>
                  <a:moveTo>
                    <a:pt x="108513" y="15691"/>
                  </a:moveTo>
                  <a:cubicBezTo>
                    <a:pt x="108536" y="15676"/>
                    <a:pt x="108562" y="15665"/>
                    <a:pt x="108584" y="15650"/>
                  </a:cubicBezTo>
                  <a:cubicBezTo>
                    <a:pt x="108213" y="15672"/>
                    <a:pt x="107834" y="15695"/>
                    <a:pt x="107455" y="15721"/>
                  </a:cubicBezTo>
                  <a:cubicBezTo>
                    <a:pt x="107440" y="15729"/>
                    <a:pt x="107429" y="15733"/>
                    <a:pt x="107418" y="15740"/>
                  </a:cubicBezTo>
                  <a:cubicBezTo>
                    <a:pt x="107789" y="15721"/>
                    <a:pt x="108153" y="15703"/>
                    <a:pt x="108513" y="15691"/>
                  </a:cubicBezTo>
                  <a:close/>
                  <a:moveTo>
                    <a:pt x="107129" y="15890"/>
                  </a:moveTo>
                  <a:cubicBezTo>
                    <a:pt x="107117" y="15898"/>
                    <a:pt x="107106" y="15901"/>
                    <a:pt x="107095" y="15909"/>
                  </a:cubicBezTo>
                  <a:cubicBezTo>
                    <a:pt x="107455" y="15898"/>
                    <a:pt x="107808" y="15890"/>
                    <a:pt x="108157" y="15886"/>
                  </a:cubicBezTo>
                  <a:cubicBezTo>
                    <a:pt x="108183" y="15868"/>
                    <a:pt x="108213" y="15853"/>
                    <a:pt x="108239" y="15838"/>
                  </a:cubicBezTo>
                  <a:cubicBezTo>
                    <a:pt x="107875" y="15853"/>
                    <a:pt x="107504" y="15871"/>
                    <a:pt x="107129" y="15890"/>
                  </a:cubicBezTo>
                  <a:close/>
                  <a:moveTo>
                    <a:pt x="107271" y="15748"/>
                  </a:moveTo>
                  <a:cubicBezTo>
                    <a:pt x="107279" y="15740"/>
                    <a:pt x="107290" y="15736"/>
                    <a:pt x="107297" y="15733"/>
                  </a:cubicBezTo>
                  <a:cubicBezTo>
                    <a:pt x="107005" y="15751"/>
                    <a:pt x="106712" y="15774"/>
                    <a:pt x="106416" y="15796"/>
                  </a:cubicBezTo>
                  <a:cubicBezTo>
                    <a:pt x="106701" y="15778"/>
                    <a:pt x="106986" y="15763"/>
                    <a:pt x="107271" y="15748"/>
                  </a:cubicBezTo>
                  <a:close/>
                  <a:moveTo>
                    <a:pt x="106952" y="15913"/>
                  </a:moveTo>
                  <a:cubicBezTo>
                    <a:pt x="106964" y="15909"/>
                    <a:pt x="106971" y="15905"/>
                    <a:pt x="106979" y="15901"/>
                  </a:cubicBezTo>
                  <a:cubicBezTo>
                    <a:pt x="106776" y="15913"/>
                    <a:pt x="106570" y="15924"/>
                    <a:pt x="106359" y="15935"/>
                  </a:cubicBezTo>
                  <a:cubicBezTo>
                    <a:pt x="106558" y="15928"/>
                    <a:pt x="106757" y="15920"/>
                    <a:pt x="106952" y="15913"/>
                  </a:cubicBezTo>
                  <a:close/>
                  <a:moveTo>
                    <a:pt x="107264" y="16382"/>
                  </a:moveTo>
                  <a:cubicBezTo>
                    <a:pt x="107346" y="16333"/>
                    <a:pt x="107429" y="16288"/>
                    <a:pt x="107515" y="16239"/>
                  </a:cubicBezTo>
                  <a:cubicBezTo>
                    <a:pt x="107301" y="16235"/>
                    <a:pt x="107087" y="16235"/>
                    <a:pt x="106870" y="16235"/>
                  </a:cubicBezTo>
                  <a:lnTo>
                    <a:pt x="106866" y="16235"/>
                  </a:lnTo>
                  <a:cubicBezTo>
                    <a:pt x="106738" y="16235"/>
                    <a:pt x="106615" y="16235"/>
                    <a:pt x="106483" y="16235"/>
                  </a:cubicBezTo>
                  <a:cubicBezTo>
                    <a:pt x="106431" y="16265"/>
                    <a:pt x="106382" y="16292"/>
                    <a:pt x="106329" y="16318"/>
                  </a:cubicBezTo>
                  <a:cubicBezTo>
                    <a:pt x="106652" y="16337"/>
                    <a:pt x="106964" y="16355"/>
                    <a:pt x="107264" y="16382"/>
                  </a:cubicBezTo>
                  <a:close/>
                  <a:moveTo>
                    <a:pt x="106314" y="16764"/>
                  </a:moveTo>
                  <a:cubicBezTo>
                    <a:pt x="106382" y="16779"/>
                    <a:pt x="106450" y="16794"/>
                    <a:pt x="106513" y="16809"/>
                  </a:cubicBezTo>
                  <a:cubicBezTo>
                    <a:pt x="106690" y="16708"/>
                    <a:pt x="106862" y="16607"/>
                    <a:pt x="107039" y="16509"/>
                  </a:cubicBezTo>
                  <a:cubicBezTo>
                    <a:pt x="106735" y="16483"/>
                    <a:pt x="106416" y="16468"/>
                    <a:pt x="106086" y="16453"/>
                  </a:cubicBezTo>
                  <a:cubicBezTo>
                    <a:pt x="105962" y="16520"/>
                    <a:pt x="105838" y="16588"/>
                    <a:pt x="105718" y="16656"/>
                  </a:cubicBezTo>
                  <a:cubicBezTo>
                    <a:pt x="105924" y="16689"/>
                    <a:pt x="106123" y="16723"/>
                    <a:pt x="106314" y="16764"/>
                  </a:cubicBezTo>
                  <a:close/>
                  <a:moveTo>
                    <a:pt x="106326" y="16918"/>
                  </a:moveTo>
                  <a:cubicBezTo>
                    <a:pt x="106311" y="16914"/>
                    <a:pt x="106296" y="16911"/>
                    <a:pt x="106281" y="16911"/>
                  </a:cubicBezTo>
                  <a:cubicBezTo>
                    <a:pt x="106041" y="16858"/>
                    <a:pt x="105782" y="16813"/>
                    <a:pt x="105508" y="16772"/>
                  </a:cubicBezTo>
                  <a:cubicBezTo>
                    <a:pt x="105208" y="16941"/>
                    <a:pt x="104911" y="17110"/>
                    <a:pt x="104619" y="17278"/>
                  </a:cubicBezTo>
                  <a:cubicBezTo>
                    <a:pt x="104817" y="17387"/>
                    <a:pt x="104982" y="17507"/>
                    <a:pt x="105110" y="17646"/>
                  </a:cubicBezTo>
                  <a:cubicBezTo>
                    <a:pt x="105511" y="17402"/>
                    <a:pt x="105917" y="17158"/>
                    <a:pt x="106326" y="16918"/>
                  </a:cubicBezTo>
                  <a:close/>
                  <a:moveTo>
                    <a:pt x="105511" y="18194"/>
                  </a:moveTo>
                  <a:cubicBezTo>
                    <a:pt x="106056" y="17837"/>
                    <a:pt x="106607" y="17492"/>
                    <a:pt x="107166" y="17151"/>
                  </a:cubicBezTo>
                  <a:cubicBezTo>
                    <a:pt x="106937" y="17072"/>
                    <a:pt x="106686" y="17001"/>
                    <a:pt x="106412" y="16937"/>
                  </a:cubicBezTo>
                  <a:cubicBezTo>
                    <a:pt x="105988" y="17185"/>
                    <a:pt x="105568" y="17436"/>
                    <a:pt x="105151" y="17691"/>
                  </a:cubicBezTo>
                  <a:cubicBezTo>
                    <a:pt x="105294" y="17852"/>
                    <a:pt x="105414" y="18017"/>
                    <a:pt x="105511" y="18194"/>
                  </a:cubicBezTo>
                  <a:moveTo>
                    <a:pt x="101339" y="22295"/>
                  </a:moveTo>
                  <a:cubicBezTo>
                    <a:pt x="102195" y="21574"/>
                    <a:pt x="103080" y="20873"/>
                    <a:pt x="103988" y="20194"/>
                  </a:cubicBezTo>
                  <a:cubicBezTo>
                    <a:pt x="104540" y="19781"/>
                    <a:pt x="105103" y="19376"/>
                    <a:pt x="105673" y="18978"/>
                  </a:cubicBezTo>
                  <a:cubicBezTo>
                    <a:pt x="105617" y="18749"/>
                    <a:pt x="105530" y="18532"/>
                    <a:pt x="105414" y="18325"/>
                  </a:cubicBezTo>
                  <a:cubicBezTo>
                    <a:pt x="104322" y="19038"/>
                    <a:pt x="103264" y="19777"/>
                    <a:pt x="102243" y="20543"/>
                  </a:cubicBezTo>
                  <a:cubicBezTo>
                    <a:pt x="102052" y="21094"/>
                    <a:pt x="101744" y="21679"/>
                    <a:pt x="101339" y="22295"/>
                  </a:cubicBezTo>
                  <a:close/>
                  <a:moveTo>
                    <a:pt x="94522" y="29048"/>
                  </a:moveTo>
                  <a:cubicBezTo>
                    <a:pt x="96432" y="26801"/>
                    <a:pt x="98563" y="24666"/>
                    <a:pt x="100889" y="22674"/>
                  </a:cubicBezTo>
                  <a:cubicBezTo>
                    <a:pt x="101392" y="21980"/>
                    <a:pt x="101774" y="21323"/>
                    <a:pt x="102018" y="20708"/>
                  </a:cubicBezTo>
                  <a:cubicBezTo>
                    <a:pt x="102007" y="20719"/>
                    <a:pt x="101996" y="20726"/>
                    <a:pt x="101985" y="20734"/>
                  </a:cubicBezTo>
                  <a:cubicBezTo>
                    <a:pt x="97441" y="24152"/>
                    <a:pt x="93558" y="28099"/>
                    <a:pt x="90443" y="32376"/>
                  </a:cubicBezTo>
                  <a:cubicBezTo>
                    <a:pt x="91873" y="31243"/>
                    <a:pt x="93246" y="30129"/>
                    <a:pt x="94522" y="29048"/>
                  </a:cubicBezTo>
                  <a:close/>
                  <a:moveTo>
                    <a:pt x="88552" y="37644"/>
                  </a:moveTo>
                  <a:cubicBezTo>
                    <a:pt x="90068" y="34898"/>
                    <a:pt x="91877" y="32241"/>
                    <a:pt x="93955" y="29724"/>
                  </a:cubicBezTo>
                  <a:cubicBezTo>
                    <a:pt x="92743" y="30737"/>
                    <a:pt x="91453" y="31776"/>
                    <a:pt x="90121" y="32830"/>
                  </a:cubicBezTo>
                  <a:cubicBezTo>
                    <a:pt x="88575" y="35003"/>
                    <a:pt x="87224" y="37261"/>
                    <a:pt x="86091" y="39576"/>
                  </a:cubicBezTo>
                  <a:cubicBezTo>
                    <a:pt x="86909" y="38935"/>
                    <a:pt x="87731" y="38290"/>
                    <a:pt x="88552" y="37644"/>
                  </a:cubicBezTo>
                  <a:close/>
                  <a:moveTo>
                    <a:pt x="83791" y="45186"/>
                  </a:moveTo>
                  <a:cubicBezTo>
                    <a:pt x="84440" y="44672"/>
                    <a:pt x="85104" y="44150"/>
                    <a:pt x="85776" y="43614"/>
                  </a:cubicBezTo>
                  <a:cubicBezTo>
                    <a:pt x="86508" y="41700"/>
                    <a:pt x="87370" y="39820"/>
                    <a:pt x="88369" y="37978"/>
                  </a:cubicBezTo>
                  <a:cubicBezTo>
                    <a:pt x="87558" y="38612"/>
                    <a:pt x="86748" y="39250"/>
                    <a:pt x="85941" y="39888"/>
                  </a:cubicBezTo>
                  <a:cubicBezTo>
                    <a:pt x="85104" y="41625"/>
                    <a:pt x="84384" y="43392"/>
                    <a:pt x="83791" y="45186"/>
                  </a:cubicBezTo>
                  <a:close/>
                  <a:moveTo>
                    <a:pt x="83709" y="45249"/>
                  </a:moveTo>
                  <a:cubicBezTo>
                    <a:pt x="84298" y="43464"/>
                    <a:pt x="85007" y="41700"/>
                    <a:pt x="85836" y="39967"/>
                  </a:cubicBezTo>
                  <a:cubicBezTo>
                    <a:pt x="85086" y="40559"/>
                    <a:pt x="84335" y="41152"/>
                    <a:pt x="83596" y="41741"/>
                  </a:cubicBezTo>
                  <a:cubicBezTo>
                    <a:pt x="82909" y="43370"/>
                    <a:pt x="82328" y="45024"/>
                    <a:pt x="81859" y="46698"/>
                  </a:cubicBezTo>
                  <a:cubicBezTo>
                    <a:pt x="82467" y="46225"/>
                    <a:pt x="83082" y="45745"/>
                    <a:pt x="83709" y="45249"/>
                  </a:cubicBezTo>
                  <a:close/>
                  <a:moveTo>
                    <a:pt x="80925" y="50885"/>
                  </a:moveTo>
                  <a:cubicBezTo>
                    <a:pt x="81446" y="50521"/>
                    <a:pt x="81971" y="50146"/>
                    <a:pt x="82500" y="49759"/>
                  </a:cubicBezTo>
                  <a:cubicBezTo>
                    <a:pt x="82797" y="48334"/>
                    <a:pt x="83176" y="46908"/>
                    <a:pt x="83630" y="45501"/>
                  </a:cubicBezTo>
                  <a:cubicBezTo>
                    <a:pt x="83007" y="45989"/>
                    <a:pt x="82395" y="46469"/>
                    <a:pt x="81795" y="46934"/>
                  </a:cubicBezTo>
                  <a:cubicBezTo>
                    <a:pt x="81435" y="48244"/>
                    <a:pt x="81146" y="49561"/>
                    <a:pt x="80925" y="50885"/>
                  </a:cubicBezTo>
                  <a:close/>
                  <a:moveTo>
                    <a:pt x="80857" y="50930"/>
                  </a:moveTo>
                  <a:cubicBezTo>
                    <a:pt x="81075" y="49613"/>
                    <a:pt x="81364" y="48300"/>
                    <a:pt x="81716" y="46994"/>
                  </a:cubicBezTo>
                  <a:cubicBezTo>
                    <a:pt x="81135" y="47448"/>
                    <a:pt x="80561" y="47887"/>
                    <a:pt x="79998" y="48315"/>
                  </a:cubicBezTo>
                  <a:cubicBezTo>
                    <a:pt x="79724" y="49527"/>
                    <a:pt x="79510" y="50746"/>
                    <a:pt x="79360" y="51966"/>
                  </a:cubicBezTo>
                  <a:cubicBezTo>
                    <a:pt x="79855" y="51632"/>
                    <a:pt x="80354" y="51286"/>
                    <a:pt x="80857" y="50930"/>
                  </a:cubicBezTo>
                  <a:close/>
                  <a:moveTo>
                    <a:pt x="79109" y="55121"/>
                  </a:moveTo>
                  <a:cubicBezTo>
                    <a:pt x="79555" y="54858"/>
                    <a:pt x="80005" y="54592"/>
                    <a:pt x="80456" y="54318"/>
                  </a:cubicBezTo>
                  <a:cubicBezTo>
                    <a:pt x="80534" y="53252"/>
                    <a:pt x="80658" y="52191"/>
                    <a:pt x="80827" y="51133"/>
                  </a:cubicBezTo>
                  <a:cubicBezTo>
                    <a:pt x="80324" y="51482"/>
                    <a:pt x="79829" y="51823"/>
                    <a:pt x="79337" y="52153"/>
                  </a:cubicBezTo>
                  <a:cubicBezTo>
                    <a:pt x="79217" y="53140"/>
                    <a:pt x="79142" y="54130"/>
                    <a:pt x="79109" y="55121"/>
                  </a:cubicBezTo>
                  <a:close/>
                  <a:moveTo>
                    <a:pt x="77750" y="55849"/>
                  </a:moveTo>
                  <a:lnTo>
                    <a:pt x="77750" y="55886"/>
                  </a:lnTo>
                  <a:cubicBezTo>
                    <a:pt x="78178" y="55650"/>
                    <a:pt x="78610" y="55406"/>
                    <a:pt x="79045" y="55155"/>
                  </a:cubicBezTo>
                  <a:cubicBezTo>
                    <a:pt x="79079" y="54172"/>
                    <a:pt x="79154" y="53185"/>
                    <a:pt x="79266" y="52202"/>
                  </a:cubicBezTo>
                  <a:cubicBezTo>
                    <a:pt x="78793" y="52521"/>
                    <a:pt x="78324" y="52829"/>
                    <a:pt x="77855" y="53132"/>
                  </a:cubicBezTo>
                  <a:cubicBezTo>
                    <a:pt x="77784" y="54037"/>
                    <a:pt x="77750" y="54941"/>
                    <a:pt x="77750" y="55849"/>
                  </a:cubicBezTo>
                  <a:close/>
                  <a:moveTo>
                    <a:pt x="76433" y="56588"/>
                  </a:moveTo>
                  <a:cubicBezTo>
                    <a:pt x="76850" y="56370"/>
                    <a:pt x="77266" y="56149"/>
                    <a:pt x="77687" y="55920"/>
                  </a:cubicBezTo>
                  <a:cubicBezTo>
                    <a:pt x="77687" y="55898"/>
                    <a:pt x="77687" y="55871"/>
                    <a:pt x="77687" y="55849"/>
                  </a:cubicBezTo>
                  <a:cubicBezTo>
                    <a:pt x="77687" y="54956"/>
                    <a:pt x="77720" y="54067"/>
                    <a:pt x="77788" y="53174"/>
                  </a:cubicBezTo>
                  <a:cubicBezTo>
                    <a:pt x="77334" y="53470"/>
                    <a:pt x="76880" y="53755"/>
                    <a:pt x="76430" y="54029"/>
                  </a:cubicBezTo>
                  <a:cubicBezTo>
                    <a:pt x="76415" y="54453"/>
                    <a:pt x="76407" y="54873"/>
                    <a:pt x="76407" y="55294"/>
                  </a:cubicBezTo>
                  <a:cubicBezTo>
                    <a:pt x="76407" y="55725"/>
                    <a:pt x="76415" y="56157"/>
                    <a:pt x="76433" y="56588"/>
                  </a:cubicBezTo>
                  <a:close/>
                  <a:moveTo>
                    <a:pt x="75169" y="57376"/>
                  </a:moveTo>
                  <a:cubicBezTo>
                    <a:pt x="75221" y="58051"/>
                    <a:pt x="75296" y="58723"/>
                    <a:pt x="75394" y="59395"/>
                  </a:cubicBezTo>
                  <a:cubicBezTo>
                    <a:pt x="75773" y="59248"/>
                    <a:pt x="76156" y="59091"/>
                    <a:pt x="76538" y="58933"/>
                  </a:cubicBezTo>
                  <a:cubicBezTo>
                    <a:pt x="76460" y="58216"/>
                    <a:pt x="76403" y="57496"/>
                    <a:pt x="76373" y="56776"/>
                  </a:cubicBezTo>
                  <a:cubicBezTo>
                    <a:pt x="75968" y="56986"/>
                    <a:pt x="75567" y="57185"/>
                    <a:pt x="75169" y="57376"/>
                  </a:cubicBezTo>
                  <a:close/>
                  <a:moveTo>
                    <a:pt x="73916" y="57800"/>
                  </a:moveTo>
                  <a:cubicBezTo>
                    <a:pt x="74306" y="57627"/>
                    <a:pt x="74696" y="57443"/>
                    <a:pt x="75086" y="57256"/>
                  </a:cubicBezTo>
                  <a:cubicBezTo>
                    <a:pt x="75026" y="56468"/>
                    <a:pt x="74996" y="55680"/>
                    <a:pt x="74993" y="54892"/>
                  </a:cubicBezTo>
                  <a:cubicBezTo>
                    <a:pt x="74572" y="55132"/>
                    <a:pt x="74156" y="55369"/>
                    <a:pt x="73743" y="55597"/>
                  </a:cubicBezTo>
                  <a:cubicBezTo>
                    <a:pt x="73773" y="56333"/>
                    <a:pt x="73833" y="57068"/>
                    <a:pt x="73916" y="57800"/>
                  </a:cubicBezTo>
                  <a:close/>
                  <a:moveTo>
                    <a:pt x="73057" y="60235"/>
                  </a:moveTo>
                  <a:cubicBezTo>
                    <a:pt x="73420" y="60115"/>
                    <a:pt x="73781" y="59995"/>
                    <a:pt x="74145" y="59864"/>
                  </a:cubicBezTo>
                  <a:cubicBezTo>
                    <a:pt x="74032" y="59237"/>
                    <a:pt x="73938" y="58610"/>
                    <a:pt x="73863" y="57980"/>
                  </a:cubicBezTo>
                  <a:cubicBezTo>
                    <a:pt x="73484" y="58149"/>
                    <a:pt x="73105" y="58310"/>
                    <a:pt x="72730" y="58468"/>
                  </a:cubicBezTo>
                  <a:cubicBezTo>
                    <a:pt x="72824" y="59057"/>
                    <a:pt x="72933" y="59646"/>
                    <a:pt x="73057" y="60235"/>
                  </a:cubicBezTo>
                  <a:moveTo>
                    <a:pt x="71559" y="58929"/>
                  </a:moveTo>
                  <a:cubicBezTo>
                    <a:pt x="71665" y="59481"/>
                    <a:pt x="71788" y="60036"/>
                    <a:pt x="71927" y="60584"/>
                  </a:cubicBezTo>
                  <a:cubicBezTo>
                    <a:pt x="72280" y="60483"/>
                    <a:pt x="72633" y="60370"/>
                    <a:pt x="72985" y="60257"/>
                  </a:cubicBezTo>
                  <a:cubicBezTo>
                    <a:pt x="72861" y="59672"/>
                    <a:pt x="72753" y="59083"/>
                    <a:pt x="72659" y="58498"/>
                  </a:cubicBezTo>
                  <a:cubicBezTo>
                    <a:pt x="72291" y="58648"/>
                    <a:pt x="71923" y="58790"/>
                    <a:pt x="71559" y="58929"/>
                  </a:cubicBezTo>
                  <a:close/>
                  <a:moveTo>
                    <a:pt x="71533" y="58787"/>
                  </a:moveTo>
                  <a:cubicBezTo>
                    <a:pt x="71901" y="58648"/>
                    <a:pt x="72269" y="58502"/>
                    <a:pt x="72636" y="58351"/>
                  </a:cubicBezTo>
                  <a:cubicBezTo>
                    <a:pt x="72535" y="57672"/>
                    <a:pt x="72452" y="56989"/>
                    <a:pt x="72396" y="56307"/>
                  </a:cubicBezTo>
                  <a:cubicBezTo>
                    <a:pt x="72006" y="56505"/>
                    <a:pt x="71620" y="56697"/>
                    <a:pt x="71233" y="56881"/>
                  </a:cubicBezTo>
                  <a:cubicBezTo>
                    <a:pt x="71312" y="57519"/>
                    <a:pt x="71413" y="58153"/>
                    <a:pt x="71533" y="58787"/>
                  </a:cubicBezTo>
                  <a:close/>
                  <a:moveTo>
                    <a:pt x="70381" y="59203"/>
                  </a:moveTo>
                  <a:cubicBezTo>
                    <a:pt x="70742" y="59079"/>
                    <a:pt x="71098" y="58952"/>
                    <a:pt x="71458" y="58817"/>
                  </a:cubicBezTo>
                  <a:cubicBezTo>
                    <a:pt x="71338" y="58183"/>
                    <a:pt x="71241" y="57549"/>
                    <a:pt x="71162" y="56914"/>
                  </a:cubicBezTo>
                  <a:cubicBezTo>
                    <a:pt x="70787" y="57095"/>
                    <a:pt x="70411" y="57263"/>
                    <a:pt x="70036" y="57428"/>
                  </a:cubicBezTo>
                  <a:cubicBezTo>
                    <a:pt x="70134" y="58021"/>
                    <a:pt x="70250" y="58610"/>
                    <a:pt x="70381" y="59203"/>
                  </a:cubicBezTo>
                  <a:moveTo>
                    <a:pt x="68869" y="57912"/>
                  </a:moveTo>
                  <a:cubicBezTo>
                    <a:pt x="68986" y="58468"/>
                    <a:pt x="69113" y="59019"/>
                    <a:pt x="69259" y="59567"/>
                  </a:cubicBezTo>
                  <a:cubicBezTo>
                    <a:pt x="69608" y="59458"/>
                    <a:pt x="69957" y="59346"/>
                    <a:pt x="70306" y="59226"/>
                  </a:cubicBezTo>
                  <a:cubicBezTo>
                    <a:pt x="70175" y="58640"/>
                    <a:pt x="70059" y="58051"/>
                    <a:pt x="69961" y="57458"/>
                  </a:cubicBezTo>
                  <a:cubicBezTo>
                    <a:pt x="69597" y="57620"/>
                    <a:pt x="69233" y="57770"/>
                    <a:pt x="68869" y="57912"/>
                  </a:cubicBezTo>
                  <a:moveTo>
                    <a:pt x="68839" y="57770"/>
                  </a:moveTo>
                  <a:cubicBezTo>
                    <a:pt x="69207" y="57624"/>
                    <a:pt x="69571" y="57473"/>
                    <a:pt x="69935" y="57312"/>
                  </a:cubicBezTo>
                  <a:cubicBezTo>
                    <a:pt x="69826" y="56626"/>
                    <a:pt x="69740" y="55931"/>
                    <a:pt x="69680" y="55241"/>
                  </a:cubicBezTo>
                  <a:cubicBezTo>
                    <a:pt x="69293" y="55451"/>
                    <a:pt x="68907" y="55654"/>
                    <a:pt x="68524" y="55845"/>
                  </a:cubicBezTo>
                  <a:cubicBezTo>
                    <a:pt x="68607" y="56490"/>
                    <a:pt x="68712" y="57132"/>
                    <a:pt x="68839" y="57770"/>
                  </a:cubicBezTo>
                  <a:close/>
                  <a:moveTo>
                    <a:pt x="68160" y="59882"/>
                  </a:moveTo>
                  <a:cubicBezTo>
                    <a:pt x="68502" y="59792"/>
                    <a:pt x="68839" y="59695"/>
                    <a:pt x="69181" y="59590"/>
                  </a:cubicBezTo>
                  <a:cubicBezTo>
                    <a:pt x="69034" y="59046"/>
                    <a:pt x="68907" y="58494"/>
                    <a:pt x="68794" y="57946"/>
                  </a:cubicBezTo>
                  <a:cubicBezTo>
                    <a:pt x="68438" y="58085"/>
                    <a:pt x="68085" y="58216"/>
                    <a:pt x="67732" y="58344"/>
                  </a:cubicBezTo>
                  <a:cubicBezTo>
                    <a:pt x="67860" y="58862"/>
                    <a:pt x="68003" y="59372"/>
                    <a:pt x="68160" y="59882"/>
                  </a:cubicBezTo>
                  <a:moveTo>
                    <a:pt x="67080" y="60156"/>
                  </a:moveTo>
                  <a:cubicBezTo>
                    <a:pt x="67414" y="60077"/>
                    <a:pt x="67744" y="59995"/>
                    <a:pt x="68078" y="59905"/>
                  </a:cubicBezTo>
                  <a:cubicBezTo>
                    <a:pt x="67924" y="59398"/>
                    <a:pt x="67781" y="58884"/>
                    <a:pt x="67654" y="58374"/>
                  </a:cubicBezTo>
                  <a:cubicBezTo>
                    <a:pt x="67312" y="58494"/>
                    <a:pt x="66967" y="58610"/>
                    <a:pt x="66626" y="58723"/>
                  </a:cubicBezTo>
                  <a:cubicBezTo>
                    <a:pt x="66764" y="59203"/>
                    <a:pt x="66914" y="59680"/>
                    <a:pt x="67080" y="60156"/>
                  </a:cubicBezTo>
                  <a:moveTo>
                    <a:pt x="65537" y="59049"/>
                  </a:moveTo>
                  <a:cubicBezTo>
                    <a:pt x="65688" y="59496"/>
                    <a:pt x="65849" y="59942"/>
                    <a:pt x="66022" y="60389"/>
                  </a:cubicBezTo>
                  <a:cubicBezTo>
                    <a:pt x="66344" y="60321"/>
                    <a:pt x="66671" y="60254"/>
                    <a:pt x="66993" y="60179"/>
                  </a:cubicBezTo>
                  <a:cubicBezTo>
                    <a:pt x="66832" y="59702"/>
                    <a:pt x="66678" y="59226"/>
                    <a:pt x="66543" y="58749"/>
                  </a:cubicBezTo>
                  <a:cubicBezTo>
                    <a:pt x="66209" y="58854"/>
                    <a:pt x="65871" y="58956"/>
                    <a:pt x="65537" y="59049"/>
                  </a:cubicBezTo>
                  <a:close/>
                  <a:moveTo>
                    <a:pt x="65492" y="58910"/>
                  </a:moveTo>
                  <a:cubicBezTo>
                    <a:pt x="65830" y="58817"/>
                    <a:pt x="66164" y="58715"/>
                    <a:pt x="66502" y="58610"/>
                  </a:cubicBezTo>
                  <a:cubicBezTo>
                    <a:pt x="66348" y="58066"/>
                    <a:pt x="66209" y="57519"/>
                    <a:pt x="66089" y="56971"/>
                  </a:cubicBezTo>
                  <a:cubicBezTo>
                    <a:pt x="65740" y="57117"/>
                    <a:pt x="65395" y="57256"/>
                    <a:pt x="65046" y="57387"/>
                  </a:cubicBezTo>
                  <a:cubicBezTo>
                    <a:pt x="65181" y="57897"/>
                    <a:pt x="65327" y="58404"/>
                    <a:pt x="65492" y="58910"/>
                  </a:cubicBezTo>
                  <a:moveTo>
                    <a:pt x="64423" y="59192"/>
                  </a:moveTo>
                  <a:cubicBezTo>
                    <a:pt x="64753" y="59109"/>
                    <a:pt x="65080" y="59027"/>
                    <a:pt x="65406" y="58937"/>
                  </a:cubicBezTo>
                  <a:cubicBezTo>
                    <a:pt x="65245" y="58430"/>
                    <a:pt x="65095" y="57927"/>
                    <a:pt x="64960" y="57421"/>
                  </a:cubicBezTo>
                  <a:cubicBezTo>
                    <a:pt x="64622" y="57545"/>
                    <a:pt x="64284" y="57665"/>
                    <a:pt x="63947" y="57777"/>
                  </a:cubicBezTo>
                  <a:cubicBezTo>
                    <a:pt x="64093" y="58250"/>
                    <a:pt x="64251" y="58723"/>
                    <a:pt x="64423" y="59192"/>
                  </a:cubicBezTo>
                  <a:close/>
                  <a:moveTo>
                    <a:pt x="63373" y="59425"/>
                  </a:moveTo>
                  <a:cubicBezTo>
                    <a:pt x="63695" y="59357"/>
                    <a:pt x="64014" y="59289"/>
                    <a:pt x="64333" y="59211"/>
                  </a:cubicBezTo>
                  <a:cubicBezTo>
                    <a:pt x="64161" y="58745"/>
                    <a:pt x="64003" y="58276"/>
                    <a:pt x="63857" y="57807"/>
                  </a:cubicBezTo>
                  <a:cubicBezTo>
                    <a:pt x="63530" y="57916"/>
                    <a:pt x="63200" y="58018"/>
                    <a:pt x="62870" y="58115"/>
                  </a:cubicBezTo>
                  <a:cubicBezTo>
                    <a:pt x="63024" y="58554"/>
                    <a:pt x="63192" y="58989"/>
                    <a:pt x="63373" y="59425"/>
                  </a:cubicBezTo>
                  <a:moveTo>
                    <a:pt x="62341" y="59612"/>
                  </a:moveTo>
                  <a:cubicBezTo>
                    <a:pt x="62652" y="59563"/>
                    <a:pt x="62967" y="59503"/>
                    <a:pt x="63279" y="59443"/>
                  </a:cubicBezTo>
                  <a:cubicBezTo>
                    <a:pt x="63099" y="59012"/>
                    <a:pt x="62934" y="58577"/>
                    <a:pt x="62780" y="58141"/>
                  </a:cubicBezTo>
                  <a:cubicBezTo>
                    <a:pt x="62457" y="58231"/>
                    <a:pt x="62138" y="58318"/>
                    <a:pt x="61815" y="58396"/>
                  </a:cubicBezTo>
                  <a:cubicBezTo>
                    <a:pt x="61981" y="58805"/>
                    <a:pt x="62153" y="59211"/>
                    <a:pt x="62341" y="59612"/>
                  </a:cubicBezTo>
                  <a:moveTo>
                    <a:pt x="62303" y="59766"/>
                  </a:moveTo>
                  <a:cubicBezTo>
                    <a:pt x="61999" y="59815"/>
                    <a:pt x="61695" y="59860"/>
                    <a:pt x="61392" y="59897"/>
                  </a:cubicBezTo>
                  <a:cubicBezTo>
                    <a:pt x="61568" y="60239"/>
                    <a:pt x="61752" y="60576"/>
                    <a:pt x="61943" y="60914"/>
                  </a:cubicBezTo>
                  <a:cubicBezTo>
                    <a:pt x="62239" y="60899"/>
                    <a:pt x="62540" y="60877"/>
                    <a:pt x="62836" y="60847"/>
                  </a:cubicBezTo>
                  <a:cubicBezTo>
                    <a:pt x="62648" y="60490"/>
                    <a:pt x="62472" y="60130"/>
                    <a:pt x="62303" y="59766"/>
                  </a:cubicBezTo>
                  <a:close/>
                  <a:moveTo>
                    <a:pt x="63853" y="60738"/>
                  </a:moveTo>
                  <a:cubicBezTo>
                    <a:pt x="63669" y="60355"/>
                    <a:pt x="63496" y="59969"/>
                    <a:pt x="63335" y="59578"/>
                  </a:cubicBezTo>
                  <a:cubicBezTo>
                    <a:pt x="63024" y="59642"/>
                    <a:pt x="62712" y="59698"/>
                    <a:pt x="62405" y="59751"/>
                  </a:cubicBezTo>
                  <a:cubicBezTo>
                    <a:pt x="62573" y="60115"/>
                    <a:pt x="62753" y="60479"/>
                    <a:pt x="62941" y="60839"/>
                  </a:cubicBezTo>
                  <a:cubicBezTo>
                    <a:pt x="63245" y="60809"/>
                    <a:pt x="63549" y="60775"/>
                    <a:pt x="63853" y="60738"/>
                  </a:cubicBezTo>
                  <a:moveTo>
                    <a:pt x="63917" y="60873"/>
                  </a:moveTo>
                  <a:cubicBezTo>
                    <a:pt x="63616" y="60910"/>
                    <a:pt x="63313" y="60944"/>
                    <a:pt x="63012" y="60974"/>
                  </a:cubicBezTo>
                  <a:cubicBezTo>
                    <a:pt x="63185" y="61304"/>
                    <a:pt x="63369" y="61634"/>
                    <a:pt x="63556" y="61965"/>
                  </a:cubicBezTo>
                  <a:cubicBezTo>
                    <a:pt x="63853" y="61953"/>
                    <a:pt x="64149" y="61938"/>
                    <a:pt x="64446" y="61923"/>
                  </a:cubicBezTo>
                  <a:cubicBezTo>
                    <a:pt x="64262" y="61574"/>
                    <a:pt x="64085" y="61225"/>
                    <a:pt x="63917" y="60873"/>
                  </a:cubicBezTo>
                  <a:moveTo>
                    <a:pt x="65459" y="61845"/>
                  </a:moveTo>
                  <a:cubicBezTo>
                    <a:pt x="65279" y="61473"/>
                    <a:pt x="65106" y="61102"/>
                    <a:pt x="64941" y="60726"/>
                  </a:cubicBezTo>
                  <a:cubicBezTo>
                    <a:pt x="64633" y="60775"/>
                    <a:pt x="64326" y="60820"/>
                    <a:pt x="64014" y="60862"/>
                  </a:cubicBezTo>
                  <a:cubicBezTo>
                    <a:pt x="64187" y="61214"/>
                    <a:pt x="64363" y="61567"/>
                    <a:pt x="64551" y="61916"/>
                  </a:cubicBezTo>
                  <a:cubicBezTo>
                    <a:pt x="64855" y="61897"/>
                    <a:pt x="65155" y="61871"/>
                    <a:pt x="65459" y="61845"/>
                  </a:cubicBezTo>
                  <a:close/>
                  <a:moveTo>
                    <a:pt x="65526" y="61976"/>
                  </a:moveTo>
                  <a:cubicBezTo>
                    <a:pt x="65166" y="62006"/>
                    <a:pt x="64922" y="62028"/>
                    <a:pt x="64622" y="62051"/>
                  </a:cubicBezTo>
                  <a:cubicBezTo>
                    <a:pt x="64798" y="62374"/>
                    <a:pt x="64978" y="62693"/>
                    <a:pt x="65166" y="63011"/>
                  </a:cubicBezTo>
                  <a:cubicBezTo>
                    <a:pt x="65462" y="63011"/>
                    <a:pt x="65755" y="63004"/>
                    <a:pt x="66052" y="62993"/>
                  </a:cubicBezTo>
                  <a:cubicBezTo>
                    <a:pt x="65868" y="62659"/>
                    <a:pt x="65691" y="62317"/>
                    <a:pt x="65526" y="61976"/>
                  </a:cubicBezTo>
                  <a:close/>
                  <a:moveTo>
                    <a:pt x="67057" y="62944"/>
                  </a:moveTo>
                  <a:cubicBezTo>
                    <a:pt x="66877" y="62587"/>
                    <a:pt x="66708" y="62227"/>
                    <a:pt x="66543" y="61863"/>
                  </a:cubicBezTo>
                  <a:cubicBezTo>
                    <a:pt x="66235" y="61905"/>
                    <a:pt x="65931" y="61938"/>
                    <a:pt x="65624" y="61968"/>
                  </a:cubicBezTo>
                  <a:cubicBezTo>
                    <a:pt x="65793" y="62310"/>
                    <a:pt x="65969" y="62651"/>
                    <a:pt x="66157" y="62989"/>
                  </a:cubicBezTo>
                  <a:cubicBezTo>
                    <a:pt x="66457" y="62978"/>
                    <a:pt x="66757" y="62963"/>
                    <a:pt x="67057" y="62944"/>
                  </a:cubicBezTo>
                  <a:moveTo>
                    <a:pt x="67125" y="63079"/>
                  </a:moveTo>
                  <a:cubicBezTo>
                    <a:pt x="66824" y="63098"/>
                    <a:pt x="66528" y="63113"/>
                    <a:pt x="66228" y="63124"/>
                  </a:cubicBezTo>
                  <a:cubicBezTo>
                    <a:pt x="66404" y="63439"/>
                    <a:pt x="66581" y="63751"/>
                    <a:pt x="66768" y="64062"/>
                  </a:cubicBezTo>
                  <a:cubicBezTo>
                    <a:pt x="66948" y="64066"/>
                    <a:pt x="67128" y="64069"/>
                    <a:pt x="67305" y="64069"/>
                  </a:cubicBezTo>
                  <a:cubicBezTo>
                    <a:pt x="67421" y="64069"/>
                    <a:pt x="67537" y="64066"/>
                    <a:pt x="67650" y="64066"/>
                  </a:cubicBezTo>
                  <a:cubicBezTo>
                    <a:pt x="67470" y="63739"/>
                    <a:pt x="67293" y="63409"/>
                    <a:pt x="67125" y="63079"/>
                  </a:cubicBezTo>
                  <a:close/>
                  <a:moveTo>
                    <a:pt x="68652" y="64043"/>
                  </a:moveTo>
                  <a:cubicBezTo>
                    <a:pt x="68472" y="63694"/>
                    <a:pt x="68303" y="63345"/>
                    <a:pt x="68138" y="62996"/>
                  </a:cubicBezTo>
                  <a:cubicBezTo>
                    <a:pt x="67834" y="63023"/>
                    <a:pt x="67526" y="63049"/>
                    <a:pt x="67222" y="63071"/>
                  </a:cubicBezTo>
                  <a:cubicBezTo>
                    <a:pt x="67391" y="63405"/>
                    <a:pt x="67567" y="63736"/>
                    <a:pt x="67751" y="64066"/>
                  </a:cubicBezTo>
                  <a:cubicBezTo>
                    <a:pt x="68051" y="64062"/>
                    <a:pt x="68352" y="64054"/>
                    <a:pt x="68652" y="64043"/>
                  </a:cubicBezTo>
                  <a:close/>
                  <a:moveTo>
                    <a:pt x="68719" y="64175"/>
                  </a:moveTo>
                  <a:cubicBezTo>
                    <a:pt x="68423" y="64186"/>
                    <a:pt x="68126" y="64193"/>
                    <a:pt x="67826" y="64197"/>
                  </a:cubicBezTo>
                  <a:cubicBezTo>
                    <a:pt x="68003" y="64505"/>
                    <a:pt x="68179" y="64812"/>
                    <a:pt x="68367" y="65116"/>
                  </a:cubicBezTo>
                  <a:cubicBezTo>
                    <a:pt x="68659" y="65128"/>
                    <a:pt x="68952" y="65135"/>
                    <a:pt x="69244" y="65139"/>
                  </a:cubicBezTo>
                  <a:cubicBezTo>
                    <a:pt x="69064" y="64820"/>
                    <a:pt x="68888" y="64497"/>
                    <a:pt x="68719" y="64175"/>
                  </a:cubicBezTo>
                  <a:close/>
                  <a:moveTo>
                    <a:pt x="69710" y="65143"/>
                  </a:moveTo>
                  <a:cubicBezTo>
                    <a:pt x="69886" y="65143"/>
                    <a:pt x="70066" y="65139"/>
                    <a:pt x="70243" y="65135"/>
                  </a:cubicBezTo>
                  <a:cubicBezTo>
                    <a:pt x="70062" y="64797"/>
                    <a:pt x="69894" y="64460"/>
                    <a:pt x="69728" y="64118"/>
                  </a:cubicBezTo>
                  <a:cubicBezTo>
                    <a:pt x="69425" y="64141"/>
                    <a:pt x="69121" y="64156"/>
                    <a:pt x="68817" y="64171"/>
                  </a:cubicBezTo>
                  <a:cubicBezTo>
                    <a:pt x="68986" y="64493"/>
                    <a:pt x="69162" y="64816"/>
                    <a:pt x="69346" y="65139"/>
                  </a:cubicBezTo>
                  <a:cubicBezTo>
                    <a:pt x="69466" y="65139"/>
                    <a:pt x="69590" y="65143"/>
                    <a:pt x="69710" y="65143"/>
                  </a:cubicBezTo>
                  <a:close/>
                  <a:moveTo>
                    <a:pt x="70310" y="65266"/>
                  </a:moveTo>
                  <a:cubicBezTo>
                    <a:pt x="70111" y="65270"/>
                    <a:pt x="69912" y="65274"/>
                    <a:pt x="69710" y="65274"/>
                  </a:cubicBezTo>
                  <a:cubicBezTo>
                    <a:pt x="69612" y="65274"/>
                    <a:pt x="69518" y="65274"/>
                    <a:pt x="69421" y="65270"/>
                  </a:cubicBezTo>
                  <a:cubicBezTo>
                    <a:pt x="69597" y="65574"/>
                    <a:pt x="69774" y="65870"/>
                    <a:pt x="69961" y="66171"/>
                  </a:cubicBezTo>
                  <a:cubicBezTo>
                    <a:pt x="70250" y="66186"/>
                    <a:pt x="70543" y="66201"/>
                    <a:pt x="70835" y="66208"/>
                  </a:cubicBezTo>
                  <a:cubicBezTo>
                    <a:pt x="70655" y="65897"/>
                    <a:pt x="70479" y="65582"/>
                    <a:pt x="70310" y="65266"/>
                  </a:cubicBezTo>
                  <a:moveTo>
                    <a:pt x="71830" y="66231"/>
                  </a:moveTo>
                  <a:cubicBezTo>
                    <a:pt x="71650" y="65900"/>
                    <a:pt x="71481" y="65570"/>
                    <a:pt x="71316" y="65240"/>
                  </a:cubicBezTo>
                  <a:cubicBezTo>
                    <a:pt x="71012" y="65251"/>
                    <a:pt x="70708" y="65259"/>
                    <a:pt x="70408" y="65266"/>
                  </a:cubicBezTo>
                  <a:cubicBezTo>
                    <a:pt x="70576" y="65585"/>
                    <a:pt x="70753" y="65897"/>
                    <a:pt x="70937" y="66212"/>
                  </a:cubicBezTo>
                  <a:cubicBezTo>
                    <a:pt x="71233" y="66223"/>
                    <a:pt x="71529" y="66227"/>
                    <a:pt x="71830" y="66231"/>
                  </a:cubicBezTo>
                  <a:close/>
                  <a:moveTo>
                    <a:pt x="71901" y="66358"/>
                  </a:moveTo>
                  <a:cubicBezTo>
                    <a:pt x="71605" y="66358"/>
                    <a:pt x="71308" y="66354"/>
                    <a:pt x="71012" y="66343"/>
                  </a:cubicBezTo>
                  <a:cubicBezTo>
                    <a:pt x="71184" y="66640"/>
                    <a:pt x="71364" y="66932"/>
                    <a:pt x="71548" y="67225"/>
                  </a:cubicBezTo>
                  <a:cubicBezTo>
                    <a:pt x="71841" y="67247"/>
                    <a:pt x="72130" y="67266"/>
                    <a:pt x="72422" y="67281"/>
                  </a:cubicBezTo>
                  <a:cubicBezTo>
                    <a:pt x="72242" y="66977"/>
                    <a:pt x="72066" y="66670"/>
                    <a:pt x="71901" y="66358"/>
                  </a:cubicBezTo>
                  <a:moveTo>
                    <a:pt x="73413" y="67322"/>
                  </a:moveTo>
                  <a:cubicBezTo>
                    <a:pt x="73233" y="67000"/>
                    <a:pt x="73064" y="66677"/>
                    <a:pt x="72899" y="66354"/>
                  </a:cubicBezTo>
                  <a:cubicBezTo>
                    <a:pt x="72644" y="66358"/>
                    <a:pt x="72389" y="66362"/>
                    <a:pt x="72134" y="66362"/>
                  </a:cubicBezTo>
                  <a:lnTo>
                    <a:pt x="72134" y="66362"/>
                  </a:lnTo>
                  <a:cubicBezTo>
                    <a:pt x="72085" y="66362"/>
                    <a:pt x="72040" y="66362"/>
                    <a:pt x="71995" y="66362"/>
                  </a:cubicBezTo>
                  <a:cubicBezTo>
                    <a:pt x="72164" y="66670"/>
                    <a:pt x="72340" y="66977"/>
                    <a:pt x="72520" y="67285"/>
                  </a:cubicBezTo>
                  <a:cubicBezTo>
                    <a:pt x="72816" y="67300"/>
                    <a:pt x="73113" y="67311"/>
                    <a:pt x="73413" y="67322"/>
                  </a:cubicBezTo>
                  <a:close/>
                  <a:moveTo>
                    <a:pt x="73484" y="67450"/>
                  </a:moveTo>
                  <a:cubicBezTo>
                    <a:pt x="73188" y="67443"/>
                    <a:pt x="72895" y="67431"/>
                    <a:pt x="72599" y="67416"/>
                  </a:cubicBezTo>
                  <a:cubicBezTo>
                    <a:pt x="72771" y="67705"/>
                    <a:pt x="72951" y="67994"/>
                    <a:pt x="73135" y="68283"/>
                  </a:cubicBezTo>
                  <a:cubicBezTo>
                    <a:pt x="73424" y="68309"/>
                    <a:pt x="73717" y="68332"/>
                    <a:pt x="74006" y="68354"/>
                  </a:cubicBezTo>
                  <a:cubicBezTo>
                    <a:pt x="73826" y="68054"/>
                    <a:pt x="73653" y="67754"/>
                    <a:pt x="73484" y="67450"/>
                  </a:cubicBezTo>
                  <a:close/>
                  <a:moveTo>
                    <a:pt x="74993" y="68411"/>
                  </a:moveTo>
                  <a:cubicBezTo>
                    <a:pt x="74816" y="68095"/>
                    <a:pt x="74644" y="67780"/>
                    <a:pt x="74479" y="67465"/>
                  </a:cubicBezTo>
                  <a:cubicBezTo>
                    <a:pt x="74178" y="67465"/>
                    <a:pt x="73874" y="67461"/>
                    <a:pt x="73574" y="67454"/>
                  </a:cubicBezTo>
                  <a:cubicBezTo>
                    <a:pt x="73747" y="67758"/>
                    <a:pt x="73923" y="68058"/>
                    <a:pt x="74103" y="68358"/>
                  </a:cubicBezTo>
                  <a:cubicBezTo>
                    <a:pt x="74400" y="68381"/>
                    <a:pt x="74696" y="68396"/>
                    <a:pt x="74993" y="68411"/>
                  </a:cubicBezTo>
                  <a:close/>
                  <a:moveTo>
                    <a:pt x="75064" y="68538"/>
                  </a:moveTo>
                  <a:cubicBezTo>
                    <a:pt x="74771" y="68527"/>
                    <a:pt x="74475" y="68508"/>
                    <a:pt x="74182" y="68489"/>
                  </a:cubicBezTo>
                  <a:cubicBezTo>
                    <a:pt x="74358" y="68774"/>
                    <a:pt x="74535" y="69056"/>
                    <a:pt x="74719" y="69341"/>
                  </a:cubicBezTo>
                  <a:cubicBezTo>
                    <a:pt x="75008" y="69371"/>
                    <a:pt x="75296" y="69401"/>
                    <a:pt x="75589" y="69424"/>
                  </a:cubicBezTo>
                  <a:cubicBezTo>
                    <a:pt x="75409" y="69131"/>
                    <a:pt x="75233" y="68835"/>
                    <a:pt x="75064" y="68538"/>
                  </a:cubicBezTo>
                  <a:close/>
                  <a:moveTo>
                    <a:pt x="76572" y="69499"/>
                  </a:moveTo>
                  <a:cubicBezTo>
                    <a:pt x="76392" y="69191"/>
                    <a:pt x="76219" y="68883"/>
                    <a:pt x="76054" y="68572"/>
                  </a:cubicBezTo>
                  <a:cubicBezTo>
                    <a:pt x="75754" y="68564"/>
                    <a:pt x="75454" y="68557"/>
                    <a:pt x="75158" y="68542"/>
                  </a:cubicBezTo>
                  <a:cubicBezTo>
                    <a:pt x="75327" y="68842"/>
                    <a:pt x="75503" y="69138"/>
                    <a:pt x="75683" y="69435"/>
                  </a:cubicBezTo>
                  <a:cubicBezTo>
                    <a:pt x="75979" y="69457"/>
                    <a:pt x="76276" y="69480"/>
                    <a:pt x="76572" y="69499"/>
                  </a:cubicBezTo>
                  <a:close/>
                  <a:moveTo>
                    <a:pt x="76643" y="69626"/>
                  </a:moveTo>
                  <a:cubicBezTo>
                    <a:pt x="76351" y="69607"/>
                    <a:pt x="76058" y="69589"/>
                    <a:pt x="75765" y="69562"/>
                  </a:cubicBezTo>
                  <a:cubicBezTo>
                    <a:pt x="75938" y="69844"/>
                    <a:pt x="76118" y="70121"/>
                    <a:pt x="76302" y="70399"/>
                  </a:cubicBezTo>
                  <a:cubicBezTo>
                    <a:pt x="76591" y="70437"/>
                    <a:pt x="76880" y="70467"/>
                    <a:pt x="77169" y="70497"/>
                  </a:cubicBezTo>
                  <a:cubicBezTo>
                    <a:pt x="76989" y="70208"/>
                    <a:pt x="76812" y="69919"/>
                    <a:pt x="76643" y="69626"/>
                  </a:cubicBezTo>
                  <a:close/>
                  <a:moveTo>
                    <a:pt x="78148" y="70587"/>
                  </a:moveTo>
                  <a:cubicBezTo>
                    <a:pt x="77968" y="70287"/>
                    <a:pt x="77795" y="69983"/>
                    <a:pt x="77630" y="69679"/>
                  </a:cubicBezTo>
                  <a:cubicBezTo>
                    <a:pt x="77330" y="69667"/>
                    <a:pt x="77034" y="69652"/>
                    <a:pt x="76734" y="69634"/>
                  </a:cubicBezTo>
                  <a:cubicBezTo>
                    <a:pt x="76906" y="69926"/>
                    <a:pt x="77082" y="70219"/>
                    <a:pt x="77263" y="70508"/>
                  </a:cubicBezTo>
                  <a:cubicBezTo>
                    <a:pt x="77555" y="70538"/>
                    <a:pt x="77852" y="70564"/>
                    <a:pt x="78148" y="70587"/>
                  </a:cubicBezTo>
                  <a:close/>
                  <a:moveTo>
                    <a:pt x="78223" y="70714"/>
                  </a:moveTo>
                  <a:cubicBezTo>
                    <a:pt x="77927" y="70692"/>
                    <a:pt x="77634" y="70666"/>
                    <a:pt x="77345" y="70635"/>
                  </a:cubicBezTo>
                  <a:cubicBezTo>
                    <a:pt x="77518" y="70913"/>
                    <a:pt x="77698" y="71187"/>
                    <a:pt x="77882" y="71461"/>
                  </a:cubicBezTo>
                  <a:cubicBezTo>
                    <a:pt x="78171" y="71498"/>
                    <a:pt x="78459" y="71536"/>
                    <a:pt x="78748" y="71570"/>
                  </a:cubicBezTo>
                  <a:cubicBezTo>
                    <a:pt x="78568" y="71285"/>
                    <a:pt x="78392" y="70999"/>
                    <a:pt x="78223" y="70714"/>
                  </a:cubicBezTo>
                  <a:close/>
                  <a:moveTo>
                    <a:pt x="79724" y="71675"/>
                  </a:moveTo>
                  <a:cubicBezTo>
                    <a:pt x="79544" y="71378"/>
                    <a:pt x="79371" y="71082"/>
                    <a:pt x="79202" y="70782"/>
                  </a:cubicBezTo>
                  <a:cubicBezTo>
                    <a:pt x="78906" y="70763"/>
                    <a:pt x="78606" y="70744"/>
                    <a:pt x="78309" y="70722"/>
                  </a:cubicBezTo>
                  <a:cubicBezTo>
                    <a:pt x="78482" y="71011"/>
                    <a:pt x="78658" y="71296"/>
                    <a:pt x="78838" y="71581"/>
                  </a:cubicBezTo>
                  <a:cubicBezTo>
                    <a:pt x="79131" y="71615"/>
                    <a:pt x="79427" y="71649"/>
                    <a:pt x="79724" y="71675"/>
                  </a:cubicBezTo>
                  <a:close/>
                  <a:moveTo>
                    <a:pt x="79799" y="71802"/>
                  </a:moveTo>
                  <a:cubicBezTo>
                    <a:pt x="79506" y="71772"/>
                    <a:pt x="79214" y="71742"/>
                    <a:pt x="78921" y="71709"/>
                  </a:cubicBezTo>
                  <a:cubicBezTo>
                    <a:pt x="79097" y="71979"/>
                    <a:pt x="79274" y="72253"/>
                    <a:pt x="79457" y="72523"/>
                  </a:cubicBezTo>
                  <a:cubicBezTo>
                    <a:pt x="79746" y="72564"/>
                    <a:pt x="80035" y="72605"/>
                    <a:pt x="80324" y="72643"/>
                  </a:cubicBezTo>
                  <a:cubicBezTo>
                    <a:pt x="80144" y="72365"/>
                    <a:pt x="79968" y="72084"/>
                    <a:pt x="79799" y="71802"/>
                  </a:cubicBezTo>
                  <a:close/>
                  <a:moveTo>
                    <a:pt x="81296" y="72763"/>
                  </a:moveTo>
                  <a:cubicBezTo>
                    <a:pt x="81120" y="72470"/>
                    <a:pt x="80943" y="72178"/>
                    <a:pt x="80778" y="71885"/>
                  </a:cubicBezTo>
                  <a:cubicBezTo>
                    <a:pt x="80478" y="71862"/>
                    <a:pt x="80182" y="71836"/>
                    <a:pt x="79885" y="71810"/>
                  </a:cubicBezTo>
                  <a:cubicBezTo>
                    <a:pt x="80058" y="72091"/>
                    <a:pt x="80234" y="72376"/>
                    <a:pt x="80414" y="72654"/>
                  </a:cubicBezTo>
                  <a:cubicBezTo>
                    <a:pt x="80707" y="72695"/>
                    <a:pt x="81003" y="72729"/>
                    <a:pt x="81296" y="72763"/>
                  </a:cubicBezTo>
                  <a:close/>
                  <a:moveTo>
                    <a:pt x="81371" y="72887"/>
                  </a:moveTo>
                  <a:cubicBezTo>
                    <a:pt x="81078" y="72853"/>
                    <a:pt x="80789" y="72819"/>
                    <a:pt x="80497" y="72782"/>
                  </a:cubicBezTo>
                  <a:cubicBezTo>
                    <a:pt x="80673" y="73052"/>
                    <a:pt x="80853" y="73318"/>
                    <a:pt x="81037" y="73585"/>
                  </a:cubicBezTo>
                  <a:cubicBezTo>
                    <a:pt x="81322" y="73630"/>
                    <a:pt x="81611" y="73675"/>
                    <a:pt x="81900" y="73720"/>
                  </a:cubicBezTo>
                  <a:cubicBezTo>
                    <a:pt x="81720" y="73442"/>
                    <a:pt x="81544" y="73164"/>
                    <a:pt x="81371" y="72887"/>
                  </a:cubicBezTo>
                  <a:moveTo>
                    <a:pt x="82868" y="73851"/>
                  </a:moveTo>
                  <a:cubicBezTo>
                    <a:pt x="82692" y="73562"/>
                    <a:pt x="82515" y="73273"/>
                    <a:pt x="82347" y="72984"/>
                  </a:cubicBezTo>
                  <a:cubicBezTo>
                    <a:pt x="82050" y="72958"/>
                    <a:pt x="81754" y="72928"/>
                    <a:pt x="81457" y="72894"/>
                  </a:cubicBezTo>
                  <a:cubicBezTo>
                    <a:pt x="81630" y="73176"/>
                    <a:pt x="81806" y="73453"/>
                    <a:pt x="81990" y="73731"/>
                  </a:cubicBezTo>
                  <a:cubicBezTo>
                    <a:pt x="82283" y="73772"/>
                    <a:pt x="82575" y="73813"/>
                    <a:pt x="82868" y="73851"/>
                  </a:cubicBezTo>
                  <a:close/>
                  <a:moveTo>
                    <a:pt x="82947" y="73971"/>
                  </a:moveTo>
                  <a:cubicBezTo>
                    <a:pt x="82654" y="73937"/>
                    <a:pt x="82362" y="73896"/>
                    <a:pt x="82073" y="73855"/>
                  </a:cubicBezTo>
                  <a:cubicBezTo>
                    <a:pt x="82249" y="74121"/>
                    <a:pt x="82429" y="74384"/>
                    <a:pt x="82613" y="74646"/>
                  </a:cubicBezTo>
                  <a:cubicBezTo>
                    <a:pt x="82898" y="74699"/>
                    <a:pt x="83187" y="74748"/>
                    <a:pt x="83476" y="74793"/>
                  </a:cubicBezTo>
                  <a:cubicBezTo>
                    <a:pt x="83296" y="74519"/>
                    <a:pt x="83119" y="74249"/>
                    <a:pt x="82947" y="73971"/>
                  </a:cubicBezTo>
                  <a:close/>
                  <a:moveTo>
                    <a:pt x="84440" y="74935"/>
                  </a:moveTo>
                  <a:cubicBezTo>
                    <a:pt x="84260" y="74654"/>
                    <a:pt x="84087" y="74369"/>
                    <a:pt x="83915" y="74084"/>
                  </a:cubicBezTo>
                  <a:cubicBezTo>
                    <a:pt x="83618" y="74054"/>
                    <a:pt x="83326" y="74020"/>
                    <a:pt x="83029" y="73982"/>
                  </a:cubicBezTo>
                  <a:cubicBezTo>
                    <a:pt x="83202" y="74260"/>
                    <a:pt x="83382" y="74534"/>
                    <a:pt x="83562" y="74808"/>
                  </a:cubicBezTo>
                  <a:cubicBezTo>
                    <a:pt x="83855" y="74853"/>
                    <a:pt x="84148" y="74894"/>
                    <a:pt x="84440" y="74935"/>
                  </a:cubicBezTo>
                  <a:close/>
                  <a:moveTo>
                    <a:pt x="84515" y="75055"/>
                  </a:moveTo>
                  <a:cubicBezTo>
                    <a:pt x="84226" y="75018"/>
                    <a:pt x="83937" y="74977"/>
                    <a:pt x="83645" y="74932"/>
                  </a:cubicBezTo>
                  <a:cubicBezTo>
                    <a:pt x="83825" y="75190"/>
                    <a:pt x="84005" y="75453"/>
                    <a:pt x="84189" y="75712"/>
                  </a:cubicBezTo>
                  <a:cubicBezTo>
                    <a:pt x="84474" y="75768"/>
                    <a:pt x="84763" y="75817"/>
                    <a:pt x="85048" y="75866"/>
                  </a:cubicBezTo>
                  <a:cubicBezTo>
                    <a:pt x="84868" y="75599"/>
                    <a:pt x="84692" y="75329"/>
                    <a:pt x="84515" y="75055"/>
                  </a:cubicBezTo>
                  <a:close/>
                  <a:moveTo>
                    <a:pt x="86012" y="76023"/>
                  </a:moveTo>
                  <a:cubicBezTo>
                    <a:pt x="85832" y="75742"/>
                    <a:pt x="85656" y="75461"/>
                    <a:pt x="85487" y="75179"/>
                  </a:cubicBezTo>
                  <a:cubicBezTo>
                    <a:pt x="85191" y="75145"/>
                    <a:pt x="84894" y="75108"/>
                    <a:pt x="84598" y="75067"/>
                  </a:cubicBezTo>
                  <a:cubicBezTo>
                    <a:pt x="84774" y="75340"/>
                    <a:pt x="84950" y="75611"/>
                    <a:pt x="85134" y="75881"/>
                  </a:cubicBezTo>
                  <a:cubicBezTo>
                    <a:pt x="85427" y="75930"/>
                    <a:pt x="85720" y="75978"/>
                    <a:pt x="86012" y="76023"/>
                  </a:cubicBezTo>
                  <a:close/>
                  <a:moveTo>
                    <a:pt x="86624" y="76943"/>
                  </a:moveTo>
                  <a:cubicBezTo>
                    <a:pt x="86440" y="76676"/>
                    <a:pt x="86264" y="76410"/>
                    <a:pt x="86091" y="76143"/>
                  </a:cubicBezTo>
                  <a:cubicBezTo>
                    <a:pt x="85798" y="76098"/>
                    <a:pt x="85506" y="76053"/>
                    <a:pt x="85217" y="76005"/>
                  </a:cubicBezTo>
                  <a:cubicBezTo>
                    <a:pt x="85393" y="76263"/>
                    <a:pt x="85573" y="76522"/>
                    <a:pt x="85761" y="76778"/>
                  </a:cubicBezTo>
                  <a:cubicBezTo>
                    <a:pt x="86046" y="76834"/>
                    <a:pt x="86335" y="76890"/>
                    <a:pt x="86624" y="76943"/>
                  </a:cubicBezTo>
                  <a:close/>
                  <a:moveTo>
                    <a:pt x="86706" y="77063"/>
                  </a:moveTo>
                  <a:cubicBezTo>
                    <a:pt x="86421" y="77014"/>
                    <a:pt x="86136" y="76958"/>
                    <a:pt x="85851" y="76901"/>
                  </a:cubicBezTo>
                  <a:cubicBezTo>
                    <a:pt x="86031" y="77149"/>
                    <a:pt x="86211" y="77397"/>
                    <a:pt x="86399" y="77640"/>
                  </a:cubicBezTo>
                  <a:cubicBezTo>
                    <a:pt x="86680" y="77704"/>
                    <a:pt x="86965" y="77768"/>
                    <a:pt x="87247" y="77828"/>
                  </a:cubicBezTo>
                  <a:cubicBezTo>
                    <a:pt x="87063" y="77573"/>
                    <a:pt x="86883" y="77318"/>
                    <a:pt x="86706" y="77063"/>
                  </a:cubicBezTo>
                  <a:moveTo>
                    <a:pt x="88188" y="78016"/>
                  </a:moveTo>
                  <a:cubicBezTo>
                    <a:pt x="88005" y="77753"/>
                    <a:pt x="87828" y="77490"/>
                    <a:pt x="87652" y="77224"/>
                  </a:cubicBezTo>
                  <a:cubicBezTo>
                    <a:pt x="87363" y="77179"/>
                    <a:pt x="87078" y="77130"/>
                    <a:pt x="86789" y="77078"/>
                  </a:cubicBezTo>
                  <a:cubicBezTo>
                    <a:pt x="86969" y="77337"/>
                    <a:pt x="87149" y="77592"/>
                    <a:pt x="87337" y="77847"/>
                  </a:cubicBezTo>
                  <a:cubicBezTo>
                    <a:pt x="87618" y="77903"/>
                    <a:pt x="87903" y="77963"/>
                    <a:pt x="88188" y="78016"/>
                  </a:cubicBezTo>
                  <a:moveTo>
                    <a:pt x="88275" y="78136"/>
                  </a:moveTo>
                  <a:cubicBezTo>
                    <a:pt x="87990" y="78083"/>
                    <a:pt x="87708" y="78027"/>
                    <a:pt x="87427" y="77967"/>
                  </a:cubicBezTo>
                  <a:cubicBezTo>
                    <a:pt x="87607" y="78215"/>
                    <a:pt x="87791" y="78458"/>
                    <a:pt x="87978" y="78699"/>
                  </a:cubicBezTo>
                  <a:cubicBezTo>
                    <a:pt x="88256" y="78766"/>
                    <a:pt x="88537" y="78830"/>
                    <a:pt x="88819" y="78894"/>
                  </a:cubicBezTo>
                  <a:cubicBezTo>
                    <a:pt x="88631" y="78642"/>
                    <a:pt x="88451" y="78391"/>
                    <a:pt x="88275" y="78136"/>
                  </a:cubicBezTo>
                  <a:moveTo>
                    <a:pt x="89768" y="79092"/>
                  </a:moveTo>
                  <a:cubicBezTo>
                    <a:pt x="89584" y="78834"/>
                    <a:pt x="89404" y="78571"/>
                    <a:pt x="89228" y="78312"/>
                  </a:cubicBezTo>
                  <a:cubicBezTo>
                    <a:pt x="88935" y="78260"/>
                    <a:pt x="88646" y="78207"/>
                    <a:pt x="88354" y="78151"/>
                  </a:cubicBezTo>
                  <a:cubicBezTo>
                    <a:pt x="88534" y="78406"/>
                    <a:pt x="88717" y="78661"/>
                    <a:pt x="88901" y="78912"/>
                  </a:cubicBezTo>
                  <a:cubicBezTo>
                    <a:pt x="89190" y="78976"/>
                    <a:pt x="89479" y="79036"/>
                    <a:pt x="89768" y="79092"/>
                  </a:cubicBezTo>
                  <a:close/>
                  <a:moveTo>
                    <a:pt x="89851" y="79213"/>
                  </a:moveTo>
                  <a:cubicBezTo>
                    <a:pt x="89565" y="79156"/>
                    <a:pt x="89277" y="79096"/>
                    <a:pt x="88991" y="79032"/>
                  </a:cubicBezTo>
                  <a:cubicBezTo>
                    <a:pt x="89175" y="79276"/>
                    <a:pt x="89359" y="79516"/>
                    <a:pt x="89547" y="79760"/>
                  </a:cubicBezTo>
                  <a:cubicBezTo>
                    <a:pt x="89832" y="79828"/>
                    <a:pt x="90113" y="79895"/>
                    <a:pt x="90398" y="79963"/>
                  </a:cubicBezTo>
                  <a:cubicBezTo>
                    <a:pt x="90211" y="79712"/>
                    <a:pt x="90031" y="79464"/>
                    <a:pt x="89851" y="79213"/>
                  </a:cubicBezTo>
                  <a:moveTo>
                    <a:pt x="91344" y="80173"/>
                  </a:moveTo>
                  <a:cubicBezTo>
                    <a:pt x="91160" y="79914"/>
                    <a:pt x="90980" y="79655"/>
                    <a:pt x="90804" y="79396"/>
                  </a:cubicBezTo>
                  <a:cubicBezTo>
                    <a:pt x="90511" y="79344"/>
                    <a:pt x="90222" y="79288"/>
                    <a:pt x="89929" y="79228"/>
                  </a:cubicBezTo>
                  <a:cubicBezTo>
                    <a:pt x="90109" y="79479"/>
                    <a:pt x="90293" y="79730"/>
                    <a:pt x="90481" y="79982"/>
                  </a:cubicBezTo>
                  <a:cubicBezTo>
                    <a:pt x="90770" y="80045"/>
                    <a:pt x="91055" y="80109"/>
                    <a:pt x="91344" y="80173"/>
                  </a:cubicBezTo>
                  <a:close/>
                  <a:moveTo>
                    <a:pt x="91430" y="80289"/>
                  </a:moveTo>
                  <a:cubicBezTo>
                    <a:pt x="91141" y="80229"/>
                    <a:pt x="90856" y="80166"/>
                    <a:pt x="90571" y="80102"/>
                  </a:cubicBezTo>
                  <a:cubicBezTo>
                    <a:pt x="90755" y="80342"/>
                    <a:pt x="90939" y="80582"/>
                    <a:pt x="91126" y="80822"/>
                  </a:cubicBezTo>
                  <a:cubicBezTo>
                    <a:pt x="91411" y="80893"/>
                    <a:pt x="91693" y="80965"/>
                    <a:pt x="91978" y="81032"/>
                  </a:cubicBezTo>
                  <a:cubicBezTo>
                    <a:pt x="91790" y="80785"/>
                    <a:pt x="91610" y="80537"/>
                    <a:pt x="91430" y="80289"/>
                  </a:cubicBezTo>
                  <a:moveTo>
                    <a:pt x="90875" y="79408"/>
                  </a:moveTo>
                  <a:cubicBezTo>
                    <a:pt x="91055" y="79670"/>
                    <a:pt x="91235" y="79929"/>
                    <a:pt x="91423" y="80188"/>
                  </a:cubicBezTo>
                  <a:cubicBezTo>
                    <a:pt x="91715" y="80248"/>
                    <a:pt x="92008" y="80308"/>
                    <a:pt x="92301" y="80368"/>
                  </a:cubicBezTo>
                  <a:cubicBezTo>
                    <a:pt x="92117" y="80102"/>
                    <a:pt x="91940" y="79832"/>
                    <a:pt x="91764" y="79565"/>
                  </a:cubicBezTo>
                  <a:cubicBezTo>
                    <a:pt x="91468" y="79516"/>
                    <a:pt x="91171" y="79464"/>
                    <a:pt x="90875" y="79408"/>
                  </a:cubicBezTo>
                  <a:moveTo>
                    <a:pt x="91228" y="78620"/>
                  </a:moveTo>
                  <a:cubicBezTo>
                    <a:pt x="91400" y="78901"/>
                    <a:pt x="91577" y="79183"/>
                    <a:pt x="91760" y="79460"/>
                  </a:cubicBezTo>
                  <a:cubicBezTo>
                    <a:pt x="92061" y="79513"/>
                    <a:pt x="92364" y="79561"/>
                    <a:pt x="92668" y="79607"/>
                  </a:cubicBezTo>
                  <a:cubicBezTo>
                    <a:pt x="92488" y="79318"/>
                    <a:pt x="92316" y="79029"/>
                    <a:pt x="92147" y="78740"/>
                  </a:cubicBezTo>
                  <a:cubicBezTo>
                    <a:pt x="91839" y="78702"/>
                    <a:pt x="91535" y="78661"/>
                    <a:pt x="91228" y="78620"/>
                  </a:cubicBezTo>
                  <a:close/>
                  <a:moveTo>
                    <a:pt x="90642" y="77625"/>
                  </a:moveTo>
                  <a:cubicBezTo>
                    <a:pt x="90811" y="77922"/>
                    <a:pt x="90984" y="78215"/>
                    <a:pt x="91160" y="78507"/>
                  </a:cubicBezTo>
                  <a:cubicBezTo>
                    <a:pt x="91468" y="78552"/>
                    <a:pt x="91775" y="78590"/>
                    <a:pt x="92083" y="78627"/>
                  </a:cubicBezTo>
                  <a:cubicBezTo>
                    <a:pt x="91907" y="78327"/>
                    <a:pt x="91738" y="78023"/>
                    <a:pt x="91573" y="77719"/>
                  </a:cubicBezTo>
                  <a:cubicBezTo>
                    <a:pt x="91261" y="77693"/>
                    <a:pt x="90950" y="77659"/>
                    <a:pt x="90642" y="77625"/>
                  </a:cubicBezTo>
                  <a:close/>
                  <a:moveTo>
                    <a:pt x="132766" y="11572"/>
                  </a:moveTo>
                  <a:cubicBezTo>
                    <a:pt x="139745" y="11572"/>
                    <a:pt x="146142" y="12153"/>
                    <a:pt x="151372" y="13391"/>
                  </a:cubicBezTo>
                  <a:cubicBezTo>
                    <a:pt x="156603" y="14629"/>
                    <a:pt x="160666" y="16520"/>
                    <a:pt x="162981" y="19158"/>
                  </a:cubicBezTo>
                  <a:cubicBezTo>
                    <a:pt x="165296" y="21796"/>
                    <a:pt x="166335" y="24824"/>
                    <a:pt x="166335" y="28069"/>
                  </a:cubicBezTo>
                  <a:cubicBezTo>
                    <a:pt x="166335" y="33607"/>
                    <a:pt x="163311" y="39775"/>
                    <a:pt x="158460" y="45767"/>
                  </a:cubicBezTo>
                  <a:cubicBezTo>
                    <a:pt x="153605" y="51759"/>
                    <a:pt x="146923" y="57575"/>
                    <a:pt x="139595" y="62404"/>
                  </a:cubicBezTo>
                  <a:cubicBezTo>
                    <a:pt x="125964" y="71423"/>
                    <a:pt x="109721" y="76766"/>
                    <a:pt x="94717" y="76766"/>
                  </a:cubicBezTo>
                  <a:cubicBezTo>
                    <a:pt x="93494" y="76766"/>
                    <a:pt x="92278" y="76732"/>
                    <a:pt x="91074" y="76657"/>
                  </a:cubicBezTo>
                  <a:cubicBezTo>
                    <a:pt x="91235" y="76980"/>
                    <a:pt x="91400" y="77299"/>
                    <a:pt x="91569" y="77614"/>
                  </a:cubicBezTo>
                  <a:cubicBezTo>
                    <a:pt x="93456" y="77787"/>
                    <a:pt x="95370" y="77873"/>
                    <a:pt x="97302" y="77873"/>
                  </a:cubicBezTo>
                  <a:cubicBezTo>
                    <a:pt x="112629" y="77873"/>
                    <a:pt x="129209" y="72534"/>
                    <a:pt x="142945" y="63518"/>
                  </a:cubicBezTo>
                  <a:cubicBezTo>
                    <a:pt x="150382" y="58655"/>
                    <a:pt x="157121" y="52768"/>
                    <a:pt x="161998" y="46683"/>
                  </a:cubicBezTo>
                  <a:cubicBezTo>
                    <a:pt x="166872" y="40597"/>
                    <a:pt x="169885" y="34316"/>
                    <a:pt x="169885" y="28669"/>
                  </a:cubicBezTo>
                  <a:cubicBezTo>
                    <a:pt x="169885" y="25274"/>
                    <a:pt x="168797" y="22103"/>
                    <a:pt x="166369" y="19338"/>
                  </a:cubicBezTo>
                  <a:cubicBezTo>
                    <a:pt x="163923" y="16547"/>
                    <a:pt x="159619" y="14528"/>
                    <a:pt x="154096" y="13207"/>
                  </a:cubicBezTo>
                  <a:cubicBezTo>
                    <a:pt x="148570" y="11883"/>
                    <a:pt x="141827" y="11264"/>
                    <a:pt x="134500" y="11264"/>
                  </a:cubicBezTo>
                  <a:lnTo>
                    <a:pt x="134496" y="11264"/>
                  </a:lnTo>
                  <a:cubicBezTo>
                    <a:pt x="130372" y="11264"/>
                    <a:pt x="126065" y="11459"/>
                    <a:pt x="121686" y="11838"/>
                  </a:cubicBezTo>
                  <a:cubicBezTo>
                    <a:pt x="121544" y="11909"/>
                    <a:pt x="121401" y="11981"/>
                    <a:pt x="121259" y="12052"/>
                  </a:cubicBezTo>
                  <a:cubicBezTo>
                    <a:pt x="125198" y="11737"/>
                    <a:pt x="129063" y="11572"/>
                    <a:pt x="132766" y="11572"/>
                  </a:cubicBezTo>
                  <a:moveTo>
                    <a:pt x="120591" y="12386"/>
                  </a:moveTo>
                  <a:cubicBezTo>
                    <a:pt x="124178" y="12116"/>
                    <a:pt x="127682" y="11981"/>
                    <a:pt x="131036" y="11981"/>
                  </a:cubicBezTo>
                  <a:cubicBezTo>
                    <a:pt x="137659" y="11981"/>
                    <a:pt x="143700" y="12517"/>
                    <a:pt x="148622" y="13669"/>
                  </a:cubicBezTo>
                  <a:cubicBezTo>
                    <a:pt x="153549" y="14825"/>
                    <a:pt x="157361" y="16588"/>
                    <a:pt x="159518" y="19049"/>
                  </a:cubicBezTo>
                  <a:lnTo>
                    <a:pt x="159518" y="19049"/>
                  </a:lnTo>
                  <a:cubicBezTo>
                    <a:pt x="161709" y="21544"/>
                    <a:pt x="162692" y="24407"/>
                    <a:pt x="162692" y="27480"/>
                  </a:cubicBezTo>
                  <a:cubicBezTo>
                    <a:pt x="162692" y="32872"/>
                    <a:pt x="159668" y="38909"/>
                    <a:pt x="154847" y="44795"/>
                  </a:cubicBezTo>
                  <a:cubicBezTo>
                    <a:pt x="150025" y="50682"/>
                    <a:pt x="143399" y="56419"/>
                    <a:pt x="136188" y="61210"/>
                  </a:cubicBezTo>
                  <a:cubicBezTo>
                    <a:pt x="122677" y="70227"/>
                    <a:pt x="106802" y="75566"/>
                    <a:pt x="92143" y="75566"/>
                  </a:cubicBezTo>
                  <a:cubicBezTo>
                    <a:pt x="91607" y="75566"/>
                    <a:pt x="91070" y="75558"/>
                    <a:pt x="90533" y="75543"/>
                  </a:cubicBezTo>
                  <a:cubicBezTo>
                    <a:pt x="90687" y="75881"/>
                    <a:pt x="90849" y="76215"/>
                    <a:pt x="91017" y="76549"/>
                  </a:cubicBezTo>
                  <a:cubicBezTo>
                    <a:pt x="92241" y="76624"/>
                    <a:pt x="93475" y="76661"/>
                    <a:pt x="94717" y="76661"/>
                  </a:cubicBezTo>
                  <a:cubicBezTo>
                    <a:pt x="109695" y="76661"/>
                    <a:pt x="125919" y="71326"/>
                    <a:pt x="139535" y="62317"/>
                  </a:cubicBezTo>
                  <a:cubicBezTo>
                    <a:pt x="146855" y="57492"/>
                    <a:pt x="153530" y="51680"/>
                    <a:pt x="158374" y="45700"/>
                  </a:cubicBezTo>
                  <a:cubicBezTo>
                    <a:pt x="163221" y="39719"/>
                    <a:pt x="166230" y="33570"/>
                    <a:pt x="166230" y="28069"/>
                  </a:cubicBezTo>
                  <a:cubicBezTo>
                    <a:pt x="166230" y="24846"/>
                    <a:pt x="165199" y="21848"/>
                    <a:pt x="162899" y="19229"/>
                  </a:cubicBezTo>
                  <a:cubicBezTo>
                    <a:pt x="160614" y="16618"/>
                    <a:pt x="156565" y="14727"/>
                    <a:pt x="151346" y="13493"/>
                  </a:cubicBezTo>
                  <a:cubicBezTo>
                    <a:pt x="146131" y="12258"/>
                    <a:pt x="139741" y="11680"/>
                    <a:pt x="132766" y="11680"/>
                  </a:cubicBezTo>
                  <a:lnTo>
                    <a:pt x="132766" y="11680"/>
                  </a:lnTo>
                  <a:cubicBezTo>
                    <a:pt x="128984" y="11680"/>
                    <a:pt x="125030" y="11849"/>
                    <a:pt x="121000" y="12179"/>
                  </a:cubicBezTo>
                  <a:cubicBezTo>
                    <a:pt x="120865" y="12247"/>
                    <a:pt x="120730" y="12314"/>
                    <a:pt x="120591" y="12386"/>
                  </a:cubicBezTo>
                  <a:moveTo>
                    <a:pt x="120471" y="12393"/>
                  </a:moveTo>
                  <a:cubicBezTo>
                    <a:pt x="120602" y="12326"/>
                    <a:pt x="120741" y="12258"/>
                    <a:pt x="120872" y="12191"/>
                  </a:cubicBezTo>
                  <a:cubicBezTo>
                    <a:pt x="120482" y="12221"/>
                    <a:pt x="120084" y="12258"/>
                    <a:pt x="119690" y="12292"/>
                  </a:cubicBezTo>
                  <a:cubicBezTo>
                    <a:pt x="119559" y="12356"/>
                    <a:pt x="119428" y="12423"/>
                    <a:pt x="119293" y="12487"/>
                  </a:cubicBezTo>
                  <a:cubicBezTo>
                    <a:pt x="119687" y="12453"/>
                    <a:pt x="120077" y="12423"/>
                    <a:pt x="120471" y="12393"/>
                  </a:cubicBezTo>
                  <a:close/>
                  <a:moveTo>
                    <a:pt x="118651" y="12810"/>
                  </a:moveTo>
                  <a:cubicBezTo>
                    <a:pt x="119045" y="12780"/>
                    <a:pt x="119443" y="12750"/>
                    <a:pt x="119833" y="12720"/>
                  </a:cubicBezTo>
                  <a:cubicBezTo>
                    <a:pt x="119961" y="12656"/>
                    <a:pt x="120088" y="12588"/>
                    <a:pt x="120216" y="12525"/>
                  </a:cubicBezTo>
                  <a:cubicBezTo>
                    <a:pt x="119822" y="12555"/>
                    <a:pt x="119424" y="12585"/>
                    <a:pt x="119026" y="12618"/>
                  </a:cubicBezTo>
                  <a:cubicBezTo>
                    <a:pt x="118902" y="12682"/>
                    <a:pt x="118775" y="12746"/>
                    <a:pt x="118651" y="12810"/>
                  </a:cubicBezTo>
                  <a:moveTo>
                    <a:pt x="118520" y="12817"/>
                  </a:moveTo>
                  <a:cubicBezTo>
                    <a:pt x="118644" y="12757"/>
                    <a:pt x="118767" y="12693"/>
                    <a:pt x="118891" y="12630"/>
                  </a:cubicBezTo>
                  <a:cubicBezTo>
                    <a:pt x="118501" y="12663"/>
                    <a:pt x="118107" y="12701"/>
                    <a:pt x="117713" y="12738"/>
                  </a:cubicBezTo>
                  <a:cubicBezTo>
                    <a:pt x="117593" y="12795"/>
                    <a:pt x="117469" y="12855"/>
                    <a:pt x="117349" y="12915"/>
                  </a:cubicBezTo>
                  <a:cubicBezTo>
                    <a:pt x="117739" y="12881"/>
                    <a:pt x="118130" y="12851"/>
                    <a:pt x="118520" y="12817"/>
                  </a:cubicBezTo>
                  <a:close/>
                  <a:moveTo>
                    <a:pt x="117908" y="13132"/>
                  </a:moveTo>
                  <a:cubicBezTo>
                    <a:pt x="118024" y="13072"/>
                    <a:pt x="118145" y="13012"/>
                    <a:pt x="118257" y="12952"/>
                  </a:cubicBezTo>
                  <a:cubicBezTo>
                    <a:pt x="117863" y="12982"/>
                    <a:pt x="117469" y="13016"/>
                    <a:pt x="117071" y="13054"/>
                  </a:cubicBezTo>
                  <a:cubicBezTo>
                    <a:pt x="116959" y="13110"/>
                    <a:pt x="116846" y="13166"/>
                    <a:pt x="116730" y="13222"/>
                  </a:cubicBezTo>
                  <a:cubicBezTo>
                    <a:pt x="117124" y="13192"/>
                    <a:pt x="117518" y="13162"/>
                    <a:pt x="117908" y="13132"/>
                  </a:cubicBezTo>
                  <a:close/>
                  <a:moveTo>
                    <a:pt x="116145" y="13523"/>
                  </a:moveTo>
                  <a:cubicBezTo>
                    <a:pt x="116539" y="13493"/>
                    <a:pt x="116933" y="13463"/>
                    <a:pt x="117327" y="13436"/>
                  </a:cubicBezTo>
                  <a:cubicBezTo>
                    <a:pt x="117435" y="13380"/>
                    <a:pt x="117544" y="13324"/>
                    <a:pt x="117653" y="13267"/>
                  </a:cubicBezTo>
                  <a:cubicBezTo>
                    <a:pt x="117255" y="13297"/>
                    <a:pt x="116858" y="13327"/>
                    <a:pt x="116460" y="13361"/>
                  </a:cubicBezTo>
                  <a:cubicBezTo>
                    <a:pt x="116355" y="13414"/>
                    <a:pt x="116250" y="13466"/>
                    <a:pt x="116145" y="13523"/>
                  </a:cubicBezTo>
                  <a:close/>
                  <a:moveTo>
                    <a:pt x="116010" y="13530"/>
                  </a:moveTo>
                  <a:cubicBezTo>
                    <a:pt x="116115" y="13478"/>
                    <a:pt x="116216" y="13425"/>
                    <a:pt x="116321" y="13373"/>
                  </a:cubicBezTo>
                  <a:cubicBezTo>
                    <a:pt x="115931" y="13406"/>
                    <a:pt x="115537" y="13440"/>
                    <a:pt x="115143" y="13474"/>
                  </a:cubicBezTo>
                  <a:cubicBezTo>
                    <a:pt x="115038" y="13526"/>
                    <a:pt x="114940" y="13575"/>
                    <a:pt x="114839" y="13628"/>
                  </a:cubicBezTo>
                  <a:cubicBezTo>
                    <a:pt x="115229" y="13594"/>
                    <a:pt x="115619" y="13560"/>
                    <a:pt x="116010" y="13530"/>
                  </a:cubicBezTo>
                  <a:moveTo>
                    <a:pt x="115454" y="13819"/>
                  </a:moveTo>
                  <a:cubicBezTo>
                    <a:pt x="115548" y="13770"/>
                    <a:pt x="115646" y="13721"/>
                    <a:pt x="115743" y="13669"/>
                  </a:cubicBezTo>
                  <a:cubicBezTo>
                    <a:pt x="115349" y="13703"/>
                    <a:pt x="114952" y="13733"/>
                    <a:pt x="114558" y="13766"/>
                  </a:cubicBezTo>
                  <a:cubicBezTo>
                    <a:pt x="114464" y="13815"/>
                    <a:pt x="114370" y="13860"/>
                    <a:pt x="114276" y="13909"/>
                  </a:cubicBezTo>
                  <a:cubicBezTo>
                    <a:pt x="114670" y="13879"/>
                    <a:pt x="115064" y="13849"/>
                    <a:pt x="115454" y="13819"/>
                  </a:cubicBezTo>
                  <a:close/>
                  <a:moveTo>
                    <a:pt x="113747" y="14179"/>
                  </a:moveTo>
                  <a:cubicBezTo>
                    <a:pt x="114145" y="14153"/>
                    <a:pt x="114535" y="14127"/>
                    <a:pt x="114925" y="14100"/>
                  </a:cubicBezTo>
                  <a:cubicBezTo>
                    <a:pt x="115015" y="14052"/>
                    <a:pt x="115102" y="14007"/>
                    <a:pt x="115192" y="13958"/>
                  </a:cubicBezTo>
                  <a:cubicBezTo>
                    <a:pt x="114798" y="13988"/>
                    <a:pt x="114400" y="14018"/>
                    <a:pt x="114002" y="14052"/>
                  </a:cubicBezTo>
                  <a:cubicBezTo>
                    <a:pt x="113916" y="14093"/>
                    <a:pt x="113833" y="14138"/>
                    <a:pt x="113747" y="14179"/>
                  </a:cubicBezTo>
                  <a:close/>
                  <a:moveTo>
                    <a:pt x="113612" y="14190"/>
                  </a:moveTo>
                  <a:cubicBezTo>
                    <a:pt x="113695" y="14149"/>
                    <a:pt x="113777" y="14104"/>
                    <a:pt x="113860" y="14063"/>
                  </a:cubicBezTo>
                  <a:cubicBezTo>
                    <a:pt x="113466" y="14093"/>
                    <a:pt x="113072" y="14127"/>
                    <a:pt x="112678" y="14164"/>
                  </a:cubicBezTo>
                  <a:cubicBezTo>
                    <a:pt x="112599" y="14202"/>
                    <a:pt x="112520" y="14243"/>
                    <a:pt x="112441" y="14281"/>
                  </a:cubicBezTo>
                  <a:cubicBezTo>
                    <a:pt x="112835" y="14250"/>
                    <a:pt x="113222" y="14220"/>
                    <a:pt x="113612" y="14190"/>
                  </a:cubicBezTo>
                  <a:moveTo>
                    <a:pt x="113117" y="14453"/>
                  </a:moveTo>
                  <a:cubicBezTo>
                    <a:pt x="113188" y="14412"/>
                    <a:pt x="113263" y="14374"/>
                    <a:pt x="113338" y="14333"/>
                  </a:cubicBezTo>
                  <a:cubicBezTo>
                    <a:pt x="112944" y="14363"/>
                    <a:pt x="112550" y="14397"/>
                    <a:pt x="112156" y="14431"/>
                  </a:cubicBezTo>
                  <a:cubicBezTo>
                    <a:pt x="112085" y="14464"/>
                    <a:pt x="112018" y="14498"/>
                    <a:pt x="111946" y="14536"/>
                  </a:cubicBezTo>
                  <a:cubicBezTo>
                    <a:pt x="112340" y="14506"/>
                    <a:pt x="112727" y="14479"/>
                    <a:pt x="113117" y="14453"/>
                  </a:cubicBezTo>
                  <a:close/>
                  <a:moveTo>
                    <a:pt x="112648" y="14701"/>
                  </a:moveTo>
                  <a:cubicBezTo>
                    <a:pt x="112712" y="14667"/>
                    <a:pt x="112779" y="14629"/>
                    <a:pt x="112847" y="14596"/>
                  </a:cubicBezTo>
                  <a:cubicBezTo>
                    <a:pt x="112453" y="14622"/>
                    <a:pt x="112059" y="14652"/>
                    <a:pt x="111665" y="14682"/>
                  </a:cubicBezTo>
                  <a:cubicBezTo>
                    <a:pt x="111605" y="14712"/>
                    <a:pt x="111541" y="14746"/>
                    <a:pt x="111481" y="14776"/>
                  </a:cubicBezTo>
                  <a:cubicBezTo>
                    <a:pt x="111875" y="14750"/>
                    <a:pt x="112261" y="14723"/>
                    <a:pt x="112648" y="14701"/>
                  </a:cubicBezTo>
                  <a:close/>
                  <a:moveTo>
                    <a:pt x="112205" y="14941"/>
                  </a:moveTo>
                  <a:cubicBezTo>
                    <a:pt x="112265" y="14911"/>
                    <a:pt x="112321" y="14877"/>
                    <a:pt x="112381" y="14843"/>
                  </a:cubicBezTo>
                  <a:cubicBezTo>
                    <a:pt x="111991" y="14870"/>
                    <a:pt x="111597" y="14896"/>
                    <a:pt x="111203" y="14922"/>
                  </a:cubicBezTo>
                  <a:cubicBezTo>
                    <a:pt x="111151" y="14952"/>
                    <a:pt x="111098" y="14978"/>
                    <a:pt x="111046" y="15005"/>
                  </a:cubicBezTo>
                  <a:cubicBezTo>
                    <a:pt x="111436" y="14982"/>
                    <a:pt x="111822" y="14960"/>
                    <a:pt x="112205" y="14941"/>
                  </a:cubicBezTo>
                  <a:close/>
                  <a:moveTo>
                    <a:pt x="111781" y="15173"/>
                  </a:moveTo>
                  <a:cubicBezTo>
                    <a:pt x="111834" y="15143"/>
                    <a:pt x="111890" y="15113"/>
                    <a:pt x="111942" y="15083"/>
                  </a:cubicBezTo>
                  <a:cubicBezTo>
                    <a:pt x="111556" y="15106"/>
                    <a:pt x="111166" y="15128"/>
                    <a:pt x="110772" y="15155"/>
                  </a:cubicBezTo>
                  <a:cubicBezTo>
                    <a:pt x="110727" y="15177"/>
                    <a:pt x="110682" y="15203"/>
                    <a:pt x="110637" y="15226"/>
                  </a:cubicBezTo>
                  <a:cubicBezTo>
                    <a:pt x="111019" y="15207"/>
                    <a:pt x="111402" y="15188"/>
                    <a:pt x="111781" y="15173"/>
                  </a:cubicBezTo>
                  <a:close/>
                  <a:moveTo>
                    <a:pt x="111368" y="15406"/>
                  </a:moveTo>
                  <a:cubicBezTo>
                    <a:pt x="111421" y="15376"/>
                    <a:pt x="111473" y="15346"/>
                    <a:pt x="111526" y="15316"/>
                  </a:cubicBezTo>
                  <a:cubicBezTo>
                    <a:pt x="111143" y="15335"/>
                    <a:pt x="110757" y="15350"/>
                    <a:pt x="110367" y="15372"/>
                  </a:cubicBezTo>
                  <a:cubicBezTo>
                    <a:pt x="110325" y="15395"/>
                    <a:pt x="110284" y="15417"/>
                    <a:pt x="110243" y="15440"/>
                  </a:cubicBezTo>
                  <a:cubicBezTo>
                    <a:pt x="110622" y="15425"/>
                    <a:pt x="110997" y="15414"/>
                    <a:pt x="111368" y="15406"/>
                  </a:cubicBezTo>
                  <a:close/>
                  <a:moveTo>
                    <a:pt x="110952" y="15642"/>
                  </a:moveTo>
                  <a:cubicBezTo>
                    <a:pt x="111008" y="15612"/>
                    <a:pt x="111064" y="15579"/>
                    <a:pt x="111121" y="15545"/>
                  </a:cubicBezTo>
                  <a:cubicBezTo>
                    <a:pt x="110746" y="15556"/>
                    <a:pt x="110363" y="15567"/>
                    <a:pt x="109980" y="15586"/>
                  </a:cubicBezTo>
                  <a:cubicBezTo>
                    <a:pt x="109939" y="15609"/>
                    <a:pt x="109894" y="15631"/>
                    <a:pt x="109853" y="15654"/>
                  </a:cubicBezTo>
                  <a:cubicBezTo>
                    <a:pt x="110224" y="15646"/>
                    <a:pt x="110592" y="15642"/>
                    <a:pt x="110952" y="15642"/>
                  </a:cubicBezTo>
                  <a:close/>
                  <a:moveTo>
                    <a:pt x="109597" y="15796"/>
                  </a:moveTo>
                  <a:cubicBezTo>
                    <a:pt x="109545" y="15823"/>
                    <a:pt x="109496" y="15853"/>
                    <a:pt x="109447" y="15879"/>
                  </a:cubicBezTo>
                  <a:cubicBezTo>
                    <a:pt x="109808" y="15883"/>
                    <a:pt x="110157" y="15890"/>
                    <a:pt x="110502" y="15901"/>
                  </a:cubicBezTo>
                  <a:cubicBezTo>
                    <a:pt x="110569" y="15860"/>
                    <a:pt x="110641" y="15823"/>
                    <a:pt x="110712" y="15781"/>
                  </a:cubicBezTo>
                  <a:cubicBezTo>
                    <a:pt x="110348" y="15781"/>
                    <a:pt x="109976" y="15789"/>
                    <a:pt x="109597" y="15796"/>
                  </a:cubicBezTo>
                  <a:close/>
                  <a:moveTo>
                    <a:pt x="109733" y="15657"/>
                  </a:moveTo>
                  <a:cubicBezTo>
                    <a:pt x="109770" y="15635"/>
                    <a:pt x="109811" y="15612"/>
                    <a:pt x="109849" y="15590"/>
                  </a:cubicBezTo>
                  <a:cubicBezTo>
                    <a:pt x="109481" y="15605"/>
                    <a:pt x="109106" y="15624"/>
                    <a:pt x="108727" y="15642"/>
                  </a:cubicBezTo>
                  <a:cubicBezTo>
                    <a:pt x="108701" y="15657"/>
                    <a:pt x="108674" y="15672"/>
                    <a:pt x="108648" y="15688"/>
                  </a:cubicBezTo>
                  <a:cubicBezTo>
                    <a:pt x="109016" y="15672"/>
                    <a:pt x="109376" y="15661"/>
                    <a:pt x="109733" y="15657"/>
                  </a:cubicBezTo>
                  <a:close/>
                  <a:moveTo>
                    <a:pt x="108975" y="15879"/>
                  </a:moveTo>
                  <a:cubicBezTo>
                    <a:pt x="109095" y="15879"/>
                    <a:pt x="109211" y="15879"/>
                    <a:pt x="109331" y="15879"/>
                  </a:cubicBezTo>
                  <a:cubicBezTo>
                    <a:pt x="109380" y="15853"/>
                    <a:pt x="109425" y="15826"/>
                    <a:pt x="109474" y="15800"/>
                  </a:cubicBezTo>
                  <a:cubicBezTo>
                    <a:pt x="109113" y="15808"/>
                    <a:pt x="108746" y="15819"/>
                    <a:pt x="108374" y="15834"/>
                  </a:cubicBezTo>
                  <a:cubicBezTo>
                    <a:pt x="108344" y="15849"/>
                    <a:pt x="108314" y="15868"/>
                    <a:pt x="108284" y="15883"/>
                  </a:cubicBezTo>
                  <a:cubicBezTo>
                    <a:pt x="108517" y="15879"/>
                    <a:pt x="108746" y="15879"/>
                    <a:pt x="108975" y="15879"/>
                  </a:cubicBezTo>
                  <a:close/>
                  <a:moveTo>
                    <a:pt x="107879" y="16104"/>
                  </a:moveTo>
                  <a:cubicBezTo>
                    <a:pt x="108220" y="16111"/>
                    <a:pt x="108551" y="16123"/>
                    <a:pt x="108873" y="16141"/>
                  </a:cubicBezTo>
                  <a:cubicBezTo>
                    <a:pt x="108945" y="16100"/>
                    <a:pt x="109016" y="16059"/>
                    <a:pt x="109087" y="16018"/>
                  </a:cubicBezTo>
                  <a:cubicBezTo>
                    <a:pt x="109050" y="16018"/>
                    <a:pt x="109012" y="16018"/>
                    <a:pt x="108975" y="16018"/>
                  </a:cubicBezTo>
                  <a:lnTo>
                    <a:pt x="108975" y="16018"/>
                  </a:lnTo>
                  <a:cubicBezTo>
                    <a:pt x="108659" y="16018"/>
                    <a:pt x="108344" y="16021"/>
                    <a:pt x="108022" y="16025"/>
                  </a:cubicBezTo>
                  <a:cubicBezTo>
                    <a:pt x="107977" y="16051"/>
                    <a:pt x="107928" y="16078"/>
                    <a:pt x="107879" y="16104"/>
                  </a:cubicBezTo>
                  <a:close/>
                  <a:moveTo>
                    <a:pt x="107763" y="16100"/>
                  </a:moveTo>
                  <a:cubicBezTo>
                    <a:pt x="107808" y="16078"/>
                    <a:pt x="107849" y="16051"/>
                    <a:pt x="107894" y="16029"/>
                  </a:cubicBezTo>
                  <a:cubicBezTo>
                    <a:pt x="107541" y="16036"/>
                    <a:pt x="107181" y="16044"/>
                    <a:pt x="106813" y="16059"/>
                  </a:cubicBezTo>
                  <a:cubicBezTo>
                    <a:pt x="106795" y="16070"/>
                    <a:pt x="106772" y="16081"/>
                    <a:pt x="106750" y="16093"/>
                  </a:cubicBezTo>
                  <a:cubicBezTo>
                    <a:pt x="106791" y="16093"/>
                    <a:pt x="106828" y="16093"/>
                    <a:pt x="106866" y="16093"/>
                  </a:cubicBezTo>
                  <a:cubicBezTo>
                    <a:pt x="107174" y="16093"/>
                    <a:pt x="107470" y="16096"/>
                    <a:pt x="107763" y="16100"/>
                  </a:cubicBezTo>
                  <a:close/>
                  <a:moveTo>
                    <a:pt x="108269" y="16490"/>
                  </a:moveTo>
                  <a:cubicBezTo>
                    <a:pt x="108393" y="16419"/>
                    <a:pt x="108517" y="16344"/>
                    <a:pt x="108644" y="16273"/>
                  </a:cubicBezTo>
                  <a:cubicBezTo>
                    <a:pt x="108318" y="16258"/>
                    <a:pt x="107980" y="16247"/>
                    <a:pt x="107635" y="16243"/>
                  </a:cubicBezTo>
                  <a:cubicBezTo>
                    <a:pt x="107545" y="16292"/>
                    <a:pt x="107455" y="16340"/>
                    <a:pt x="107369" y="16389"/>
                  </a:cubicBezTo>
                  <a:cubicBezTo>
                    <a:pt x="107680" y="16419"/>
                    <a:pt x="107980" y="16453"/>
                    <a:pt x="108269" y="16490"/>
                  </a:cubicBezTo>
                  <a:close/>
                  <a:moveTo>
                    <a:pt x="107327" y="17053"/>
                  </a:moveTo>
                  <a:cubicBezTo>
                    <a:pt x="107571" y="16903"/>
                    <a:pt x="107819" y="16757"/>
                    <a:pt x="108067" y="16610"/>
                  </a:cubicBezTo>
                  <a:cubicBezTo>
                    <a:pt x="107774" y="16573"/>
                    <a:pt x="107466" y="16543"/>
                    <a:pt x="107147" y="16517"/>
                  </a:cubicBezTo>
                  <a:cubicBezTo>
                    <a:pt x="106960" y="16622"/>
                    <a:pt x="106780" y="16723"/>
                    <a:pt x="106596" y="16832"/>
                  </a:cubicBezTo>
                  <a:cubicBezTo>
                    <a:pt x="106862" y="16896"/>
                    <a:pt x="107106" y="16971"/>
                    <a:pt x="107327" y="17053"/>
                  </a:cubicBezTo>
                  <a:close/>
                  <a:moveTo>
                    <a:pt x="105804" y="18884"/>
                  </a:moveTo>
                  <a:cubicBezTo>
                    <a:pt x="106487" y="18411"/>
                    <a:pt x="107185" y="17946"/>
                    <a:pt x="107898" y="17488"/>
                  </a:cubicBezTo>
                  <a:cubicBezTo>
                    <a:pt x="107710" y="17372"/>
                    <a:pt x="107489" y="17267"/>
                    <a:pt x="107234" y="17177"/>
                  </a:cubicBezTo>
                  <a:cubicBezTo>
                    <a:pt x="106660" y="17526"/>
                    <a:pt x="106097" y="17879"/>
                    <a:pt x="105542" y="18243"/>
                  </a:cubicBezTo>
                  <a:cubicBezTo>
                    <a:pt x="105654" y="18449"/>
                    <a:pt x="105744" y="18663"/>
                    <a:pt x="105804" y="18884"/>
                  </a:cubicBezTo>
                  <a:close/>
                  <a:moveTo>
                    <a:pt x="85941" y="43482"/>
                  </a:moveTo>
                  <a:cubicBezTo>
                    <a:pt x="86616" y="42950"/>
                    <a:pt x="87299" y="42413"/>
                    <a:pt x="87986" y="41876"/>
                  </a:cubicBezTo>
                  <a:cubicBezTo>
                    <a:pt x="88886" y="39798"/>
                    <a:pt x="89948" y="37760"/>
                    <a:pt x="91164" y="35779"/>
                  </a:cubicBezTo>
                  <a:cubicBezTo>
                    <a:pt x="90278" y="36481"/>
                    <a:pt x="89378" y="37186"/>
                    <a:pt x="88477" y="37892"/>
                  </a:cubicBezTo>
                  <a:cubicBezTo>
                    <a:pt x="87472" y="39742"/>
                    <a:pt x="86598" y="41629"/>
                    <a:pt x="85862" y="43546"/>
                  </a:cubicBezTo>
                  <a:cubicBezTo>
                    <a:pt x="85888" y="43524"/>
                    <a:pt x="85915" y="43505"/>
                    <a:pt x="85941" y="43482"/>
                  </a:cubicBezTo>
                  <a:close/>
                  <a:moveTo>
                    <a:pt x="84309" y="48431"/>
                  </a:moveTo>
                  <a:cubicBezTo>
                    <a:pt x="84890" y="47996"/>
                    <a:pt x="85479" y="47553"/>
                    <a:pt x="86080" y="47095"/>
                  </a:cubicBezTo>
                  <a:cubicBezTo>
                    <a:pt x="86571" y="45433"/>
                    <a:pt x="87168" y="43782"/>
                    <a:pt x="87862" y="42158"/>
                  </a:cubicBezTo>
                  <a:cubicBezTo>
                    <a:pt x="87247" y="42638"/>
                    <a:pt x="86639" y="43118"/>
                    <a:pt x="86031" y="43599"/>
                  </a:cubicBezTo>
                  <a:cubicBezTo>
                    <a:pt x="85941" y="43670"/>
                    <a:pt x="85851" y="43741"/>
                    <a:pt x="85761" y="43812"/>
                  </a:cubicBezTo>
                  <a:cubicBezTo>
                    <a:pt x="85187" y="45340"/>
                    <a:pt x="84703" y="46878"/>
                    <a:pt x="84309" y="48431"/>
                  </a:cubicBezTo>
                  <a:close/>
                  <a:moveTo>
                    <a:pt x="84238" y="48484"/>
                  </a:moveTo>
                  <a:cubicBezTo>
                    <a:pt x="84628" y="46934"/>
                    <a:pt x="85108" y="45400"/>
                    <a:pt x="85675" y="43880"/>
                  </a:cubicBezTo>
                  <a:cubicBezTo>
                    <a:pt x="85007" y="44413"/>
                    <a:pt x="84354" y="44931"/>
                    <a:pt x="83709" y="45437"/>
                  </a:cubicBezTo>
                  <a:cubicBezTo>
                    <a:pt x="83251" y="46852"/>
                    <a:pt x="82868" y="48277"/>
                    <a:pt x="82568" y="49711"/>
                  </a:cubicBezTo>
                  <a:cubicBezTo>
                    <a:pt x="83119" y="49313"/>
                    <a:pt x="83675" y="48904"/>
                    <a:pt x="84238" y="48484"/>
                  </a:cubicBezTo>
                  <a:close/>
                  <a:moveTo>
                    <a:pt x="81983" y="53365"/>
                  </a:moveTo>
                  <a:cubicBezTo>
                    <a:pt x="82470" y="53057"/>
                    <a:pt x="82958" y="52735"/>
                    <a:pt x="83453" y="52408"/>
                  </a:cubicBezTo>
                  <a:cubicBezTo>
                    <a:pt x="83637" y="51170"/>
                    <a:pt x="83881" y="49936"/>
                    <a:pt x="84185" y="48705"/>
                  </a:cubicBezTo>
                  <a:cubicBezTo>
                    <a:pt x="83626" y="49122"/>
                    <a:pt x="83071" y="49527"/>
                    <a:pt x="82527" y="49921"/>
                  </a:cubicBezTo>
                  <a:cubicBezTo>
                    <a:pt x="82294" y="51065"/>
                    <a:pt x="82110" y="52213"/>
                    <a:pt x="81983" y="53365"/>
                  </a:cubicBezTo>
                  <a:close/>
                  <a:moveTo>
                    <a:pt x="81919" y="53406"/>
                  </a:moveTo>
                  <a:cubicBezTo>
                    <a:pt x="82046" y="52258"/>
                    <a:pt x="82226" y="51110"/>
                    <a:pt x="82459" y="49969"/>
                  </a:cubicBezTo>
                  <a:cubicBezTo>
                    <a:pt x="81930" y="50352"/>
                    <a:pt x="81409" y="50724"/>
                    <a:pt x="80895" y="51084"/>
                  </a:cubicBezTo>
                  <a:cubicBezTo>
                    <a:pt x="80722" y="52146"/>
                    <a:pt x="80598" y="53211"/>
                    <a:pt x="80519" y="54281"/>
                  </a:cubicBezTo>
                  <a:cubicBezTo>
                    <a:pt x="80985" y="53995"/>
                    <a:pt x="81450" y="53706"/>
                    <a:pt x="81919" y="53406"/>
                  </a:cubicBezTo>
                  <a:close/>
                  <a:moveTo>
                    <a:pt x="80422" y="56941"/>
                  </a:moveTo>
                  <a:cubicBezTo>
                    <a:pt x="80422" y="56997"/>
                    <a:pt x="80422" y="57050"/>
                    <a:pt x="80422" y="57106"/>
                  </a:cubicBezTo>
                  <a:cubicBezTo>
                    <a:pt x="80849" y="56884"/>
                    <a:pt x="81277" y="56659"/>
                    <a:pt x="81709" y="56423"/>
                  </a:cubicBezTo>
                  <a:cubicBezTo>
                    <a:pt x="81735" y="55477"/>
                    <a:pt x="81799" y="54532"/>
                    <a:pt x="81900" y="53586"/>
                  </a:cubicBezTo>
                  <a:cubicBezTo>
                    <a:pt x="81435" y="53883"/>
                    <a:pt x="80970" y="54172"/>
                    <a:pt x="80508" y="54453"/>
                  </a:cubicBezTo>
                  <a:cubicBezTo>
                    <a:pt x="80452" y="55282"/>
                    <a:pt x="80422" y="56112"/>
                    <a:pt x="80422" y="56941"/>
                  </a:cubicBezTo>
                  <a:close/>
                  <a:moveTo>
                    <a:pt x="79112" y="57762"/>
                  </a:moveTo>
                  <a:cubicBezTo>
                    <a:pt x="79529" y="57560"/>
                    <a:pt x="79945" y="57353"/>
                    <a:pt x="80362" y="57136"/>
                  </a:cubicBezTo>
                  <a:cubicBezTo>
                    <a:pt x="80362" y="57072"/>
                    <a:pt x="80362" y="57008"/>
                    <a:pt x="80362" y="56941"/>
                  </a:cubicBezTo>
                  <a:cubicBezTo>
                    <a:pt x="80362" y="56127"/>
                    <a:pt x="80388" y="55309"/>
                    <a:pt x="80444" y="54491"/>
                  </a:cubicBezTo>
                  <a:cubicBezTo>
                    <a:pt x="79994" y="54765"/>
                    <a:pt x="79548" y="55031"/>
                    <a:pt x="79101" y="55286"/>
                  </a:cubicBezTo>
                  <a:cubicBezTo>
                    <a:pt x="79090" y="55654"/>
                    <a:pt x="79082" y="56018"/>
                    <a:pt x="79082" y="56385"/>
                  </a:cubicBezTo>
                  <a:cubicBezTo>
                    <a:pt x="79082" y="56843"/>
                    <a:pt x="79094" y="57305"/>
                    <a:pt x="79112" y="57762"/>
                  </a:cubicBezTo>
                  <a:close/>
                  <a:moveTo>
                    <a:pt x="77855" y="58509"/>
                  </a:moveTo>
                  <a:cubicBezTo>
                    <a:pt x="77904" y="59173"/>
                    <a:pt x="77975" y="59837"/>
                    <a:pt x="78069" y="60498"/>
                  </a:cubicBezTo>
                  <a:cubicBezTo>
                    <a:pt x="78452" y="60355"/>
                    <a:pt x="78831" y="60209"/>
                    <a:pt x="79214" y="60059"/>
                  </a:cubicBezTo>
                  <a:cubicBezTo>
                    <a:pt x="79142" y="59353"/>
                    <a:pt x="79086" y="58652"/>
                    <a:pt x="79056" y="57946"/>
                  </a:cubicBezTo>
                  <a:cubicBezTo>
                    <a:pt x="78655" y="58138"/>
                    <a:pt x="78253" y="58325"/>
                    <a:pt x="77855" y="58509"/>
                  </a:cubicBezTo>
                  <a:close/>
                  <a:moveTo>
                    <a:pt x="76602" y="58903"/>
                  </a:moveTo>
                  <a:cubicBezTo>
                    <a:pt x="76992" y="58738"/>
                    <a:pt x="77386" y="58565"/>
                    <a:pt x="77780" y="58389"/>
                  </a:cubicBezTo>
                  <a:cubicBezTo>
                    <a:pt x="77724" y="57620"/>
                    <a:pt x="77690" y="56851"/>
                    <a:pt x="77687" y="56081"/>
                  </a:cubicBezTo>
                  <a:cubicBezTo>
                    <a:pt x="77270" y="56310"/>
                    <a:pt x="76854" y="56532"/>
                    <a:pt x="76437" y="56742"/>
                  </a:cubicBezTo>
                  <a:cubicBezTo>
                    <a:pt x="76471" y="57466"/>
                    <a:pt x="76523" y="58186"/>
                    <a:pt x="76602" y="58903"/>
                  </a:cubicBezTo>
                  <a:moveTo>
                    <a:pt x="75724" y="61297"/>
                  </a:moveTo>
                  <a:cubicBezTo>
                    <a:pt x="76088" y="61184"/>
                    <a:pt x="76456" y="61064"/>
                    <a:pt x="76820" y="60940"/>
                  </a:cubicBezTo>
                  <a:cubicBezTo>
                    <a:pt x="76715" y="60321"/>
                    <a:pt x="76625" y="59698"/>
                    <a:pt x="76553" y="59076"/>
                  </a:cubicBezTo>
                  <a:cubicBezTo>
                    <a:pt x="76174" y="59237"/>
                    <a:pt x="75792" y="59391"/>
                    <a:pt x="75413" y="59537"/>
                  </a:cubicBezTo>
                  <a:cubicBezTo>
                    <a:pt x="75503" y="60126"/>
                    <a:pt x="75604" y="60711"/>
                    <a:pt x="75724" y="61297"/>
                  </a:cubicBezTo>
                  <a:moveTo>
                    <a:pt x="74238" y="59980"/>
                  </a:moveTo>
                  <a:cubicBezTo>
                    <a:pt x="74340" y="60531"/>
                    <a:pt x="74456" y="61083"/>
                    <a:pt x="74587" y="61631"/>
                  </a:cubicBezTo>
                  <a:cubicBezTo>
                    <a:pt x="74944" y="61533"/>
                    <a:pt x="75300" y="61428"/>
                    <a:pt x="75657" y="61316"/>
                  </a:cubicBezTo>
                  <a:cubicBezTo>
                    <a:pt x="75537" y="60734"/>
                    <a:pt x="75435" y="60149"/>
                    <a:pt x="75349" y="59563"/>
                  </a:cubicBezTo>
                  <a:cubicBezTo>
                    <a:pt x="74978" y="59710"/>
                    <a:pt x="74606" y="59845"/>
                    <a:pt x="74238" y="59980"/>
                  </a:cubicBezTo>
                  <a:close/>
                  <a:moveTo>
                    <a:pt x="74212" y="59837"/>
                  </a:moveTo>
                  <a:cubicBezTo>
                    <a:pt x="74584" y="59706"/>
                    <a:pt x="74955" y="59567"/>
                    <a:pt x="75327" y="59421"/>
                  </a:cubicBezTo>
                  <a:cubicBezTo>
                    <a:pt x="75229" y="58753"/>
                    <a:pt x="75154" y="58081"/>
                    <a:pt x="75101" y="57410"/>
                  </a:cubicBezTo>
                  <a:cubicBezTo>
                    <a:pt x="74711" y="57597"/>
                    <a:pt x="74321" y="57777"/>
                    <a:pt x="73931" y="57950"/>
                  </a:cubicBezTo>
                  <a:cubicBezTo>
                    <a:pt x="74006" y="58580"/>
                    <a:pt x="74100" y="59211"/>
                    <a:pt x="74212" y="59837"/>
                  </a:cubicBezTo>
                  <a:close/>
                  <a:moveTo>
                    <a:pt x="73473" y="61927"/>
                  </a:moveTo>
                  <a:cubicBezTo>
                    <a:pt x="73822" y="61841"/>
                    <a:pt x="74171" y="61747"/>
                    <a:pt x="74520" y="61653"/>
                  </a:cubicBezTo>
                  <a:cubicBezTo>
                    <a:pt x="74389" y="61105"/>
                    <a:pt x="74272" y="60554"/>
                    <a:pt x="74171" y="60002"/>
                  </a:cubicBezTo>
                  <a:cubicBezTo>
                    <a:pt x="73807" y="60130"/>
                    <a:pt x="73447" y="60254"/>
                    <a:pt x="73087" y="60370"/>
                  </a:cubicBezTo>
                  <a:cubicBezTo>
                    <a:pt x="73203" y="60892"/>
                    <a:pt x="73330" y="61409"/>
                    <a:pt x="73473" y="61927"/>
                  </a:cubicBezTo>
                  <a:close/>
                  <a:moveTo>
                    <a:pt x="72377" y="62186"/>
                  </a:moveTo>
                  <a:cubicBezTo>
                    <a:pt x="72719" y="62111"/>
                    <a:pt x="73060" y="62028"/>
                    <a:pt x="73402" y="61946"/>
                  </a:cubicBezTo>
                  <a:cubicBezTo>
                    <a:pt x="73259" y="61432"/>
                    <a:pt x="73132" y="60914"/>
                    <a:pt x="73015" y="60396"/>
                  </a:cubicBezTo>
                  <a:cubicBezTo>
                    <a:pt x="72666" y="60509"/>
                    <a:pt x="72314" y="60618"/>
                    <a:pt x="71961" y="60719"/>
                  </a:cubicBezTo>
                  <a:cubicBezTo>
                    <a:pt x="72089" y="61210"/>
                    <a:pt x="72227" y="61698"/>
                    <a:pt x="72377" y="62186"/>
                  </a:cubicBezTo>
                  <a:close/>
                  <a:moveTo>
                    <a:pt x="70858" y="61027"/>
                  </a:moveTo>
                  <a:cubicBezTo>
                    <a:pt x="70993" y="61488"/>
                    <a:pt x="71143" y="61946"/>
                    <a:pt x="71301" y="62404"/>
                  </a:cubicBezTo>
                  <a:cubicBezTo>
                    <a:pt x="71635" y="62340"/>
                    <a:pt x="71968" y="62272"/>
                    <a:pt x="72302" y="62201"/>
                  </a:cubicBezTo>
                  <a:cubicBezTo>
                    <a:pt x="72152" y="61717"/>
                    <a:pt x="72013" y="61229"/>
                    <a:pt x="71890" y="60741"/>
                  </a:cubicBezTo>
                  <a:cubicBezTo>
                    <a:pt x="71544" y="60843"/>
                    <a:pt x="71199" y="60937"/>
                    <a:pt x="70858" y="61027"/>
                  </a:cubicBezTo>
                  <a:close/>
                  <a:moveTo>
                    <a:pt x="70820" y="60892"/>
                  </a:moveTo>
                  <a:cubicBezTo>
                    <a:pt x="71166" y="60802"/>
                    <a:pt x="71507" y="60708"/>
                    <a:pt x="71852" y="60606"/>
                  </a:cubicBezTo>
                  <a:cubicBezTo>
                    <a:pt x="71717" y="60059"/>
                    <a:pt x="71593" y="59507"/>
                    <a:pt x="71484" y="58956"/>
                  </a:cubicBezTo>
                  <a:cubicBezTo>
                    <a:pt x="71128" y="59091"/>
                    <a:pt x="70772" y="59218"/>
                    <a:pt x="70415" y="59342"/>
                  </a:cubicBezTo>
                  <a:cubicBezTo>
                    <a:pt x="70535" y="59860"/>
                    <a:pt x="70670" y="60378"/>
                    <a:pt x="70820" y="60892"/>
                  </a:cubicBezTo>
                  <a:close/>
                  <a:moveTo>
                    <a:pt x="69732" y="61158"/>
                  </a:moveTo>
                  <a:cubicBezTo>
                    <a:pt x="70066" y="61079"/>
                    <a:pt x="70404" y="60997"/>
                    <a:pt x="70742" y="60910"/>
                  </a:cubicBezTo>
                  <a:cubicBezTo>
                    <a:pt x="70595" y="60396"/>
                    <a:pt x="70460" y="59882"/>
                    <a:pt x="70340" y="59368"/>
                  </a:cubicBezTo>
                  <a:cubicBezTo>
                    <a:pt x="69991" y="59485"/>
                    <a:pt x="69642" y="59597"/>
                    <a:pt x="69297" y="59702"/>
                  </a:cubicBezTo>
                  <a:cubicBezTo>
                    <a:pt x="69428" y="60190"/>
                    <a:pt x="69575" y="60674"/>
                    <a:pt x="69732" y="61158"/>
                  </a:cubicBezTo>
                  <a:moveTo>
                    <a:pt x="68663" y="61383"/>
                  </a:moveTo>
                  <a:cubicBezTo>
                    <a:pt x="68993" y="61319"/>
                    <a:pt x="69323" y="61248"/>
                    <a:pt x="69650" y="61173"/>
                  </a:cubicBezTo>
                  <a:cubicBezTo>
                    <a:pt x="69492" y="60693"/>
                    <a:pt x="69350" y="60212"/>
                    <a:pt x="69218" y="59728"/>
                  </a:cubicBezTo>
                  <a:cubicBezTo>
                    <a:pt x="68881" y="59830"/>
                    <a:pt x="68539" y="59927"/>
                    <a:pt x="68201" y="60021"/>
                  </a:cubicBezTo>
                  <a:cubicBezTo>
                    <a:pt x="68344" y="60475"/>
                    <a:pt x="68498" y="60929"/>
                    <a:pt x="68663" y="61383"/>
                  </a:cubicBezTo>
                  <a:moveTo>
                    <a:pt x="67612" y="61567"/>
                  </a:moveTo>
                  <a:cubicBezTo>
                    <a:pt x="67935" y="61518"/>
                    <a:pt x="68258" y="61458"/>
                    <a:pt x="68577" y="61398"/>
                  </a:cubicBezTo>
                  <a:cubicBezTo>
                    <a:pt x="68415" y="60948"/>
                    <a:pt x="68261" y="60498"/>
                    <a:pt x="68119" y="60044"/>
                  </a:cubicBezTo>
                  <a:cubicBezTo>
                    <a:pt x="67789" y="60130"/>
                    <a:pt x="67459" y="60212"/>
                    <a:pt x="67128" y="60291"/>
                  </a:cubicBezTo>
                  <a:cubicBezTo>
                    <a:pt x="67278" y="60719"/>
                    <a:pt x="67440" y="61143"/>
                    <a:pt x="67612" y="61567"/>
                  </a:cubicBezTo>
                  <a:close/>
                  <a:moveTo>
                    <a:pt x="67579" y="61717"/>
                  </a:moveTo>
                  <a:cubicBezTo>
                    <a:pt x="67263" y="61766"/>
                    <a:pt x="66948" y="61811"/>
                    <a:pt x="66637" y="61852"/>
                  </a:cubicBezTo>
                  <a:cubicBezTo>
                    <a:pt x="66802" y="62216"/>
                    <a:pt x="66975" y="62576"/>
                    <a:pt x="67155" y="62936"/>
                  </a:cubicBezTo>
                  <a:cubicBezTo>
                    <a:pt x="67462" y="62918"/>
                    <a:pt x="67770" y="62891"/>
                    <a:pt x="68078" y="62861"/>
                  </a:cubicBezTo>
                  <a:cubicBezTo>
                    <a:pt x="67901" y="62482"/>
                    <a:pt x="67736" y="62100"/>
                    <a:pt x="67579" y="61717"/>
                  </a:cubicBezTo>
                  <a:close/>
                  <a:moveTo>
                    <a:pt x="69109" y="62749"/>
                  </a:moveTo>
                  <a:cubicBezTo>
                    <a:pt x="68941" y="62344"/>
                    <a:pt x="68779" y="61938"/>
                    <a:pt x="68625" y="61529"/>
                  </a:cubicBezTo>
                  <a:cubicBezTo>
                    <a:pt x="68306" y="61593"/>
                    <a:pt x="67988" y="61649"/>
                    <a:pt x="67665" y="61702"/>
                  </a:cubicBezTo>
                  <a:cubicBezTo>
                    <a:pt x="67822" y="62088"/>
                    <a:pt x="67991" y="62471"/>
                    <a:pt x="68168" y="62854"/>
                  </a:cubicBezTo>
                  <a:cubicBezTo>
                    <a:pt x="68483" y="62824"/>
                    <a:pt x="68798" y="62790"/>
                    <a:pt x="69109" y="62749"/>
                  </a:cubicBezTo>
                  <a:moveTo>
                    <a:pt x="69166" y="62880"/>
                  </a:moveTo>
                  <a:cubicBezTo>
                    <a:pt x="68854" y="62918"/>
                    <a:pt x="68543" y="62955"/>
                    <a:pt x="68231" y="62985"/>
                  </a:cubicBezTo>
                  <a:cubicBezTo>
                    <a:pt x="68397" y="63338"/>
                    <a:pt x="68569" y="63691"/>
                    <a:pt x="68749" y="64039"/>
                  </a:cubicBezTo>
                  <a:cubicBezTo>
                    <a:pt x="69053" y="64024"/>
                    <a:pt x="69361" y="64009"/>
                    <a:pt x="69665" y="63987"/>
                  </a:cubicBezTo>
                  <a:cubicBezTo>
                    <a:pt x="69492" y="63619"/>
                    <a:pt x="69323" y="63252"/>
                    <a:pt x="69166" y="62880"/>
                  </a:cubicBezTo>
                  <a:moveTo>
                    <a:pt x="70693" y="63904"/>
                  </a:moveTo>
                  <a:cubicBezTo>
                    <a:pt x="70524" y="63514"/>
                    <a:pt x="70363" y="63124"/>
                    <a:pt x="70209" y="62734"/>
                  </a:cubicBezTo>
                  <a:cubicBezTo>
                    <a:pt x="69890" y="62783"/>
                    <a:pt x="69571" y="62828"/>
                    <a:pt x="69252" y="62869"/>
                  </a:cubicBezTo>
                  <a:cubicBezTo>
                    <a:pt x="69413" y="63240"/>
                    <a:pt x="69582" y="63612"/>
                    <a:pt x="69759" y="63983"/>
                  </a:cubicBezTo>
                  <a:cubicBezTo>
                    <a:pt x="70070" y="63961"/>
                    <a:pt x="70381" y="63934"/>
                    <a:pt x="70693" y="63904"/>
                  </a:cubicBezTo>
                  <a:close/>
                  <a:moveTo>
                    <a:pt x="70749" y="64036"/>
                  </a:moveTo>
                  <a:cubicBezTo>
                    <a:pt x="70441" y="64066"/>
                    <a:pt x="70130" y="64092"/>
                    <a:pt x="69819" y="64115"/>
                  </a:cubicBezTo>
                  <a:cubicBezTo>
                    <a:pt x="69984" y="64456"/>
                    <a:pt x="70156" y="64797"/>
                    <a:pt x="70336" y="65135"/>
                  </a:cubicBezTo>
                  <a:cubicBezTo>
                    <a:pt x="70640" y="65131"/>
                    <a:pt x="70948" y="65120"/>
                    <a:pt x="71252" y="65109"/>
                  </a:cubicBezTo>
                  <a:cubicBezTo>
                    <a:pt x="71075" y="64752"/>
                    <a:pt x="70910" y="64396"/>
                    <a:pt x="70749" y="64036"/>
                  </a:cubicBezTo>
                  <a:close/>
                  <a:moveTo>
                    <a:pt x="72272" y="65053"/>
                  </a:moveTo>
                  <a:cubicBezTo>
                    <a:pt x="72104" y="64677"/>
                    <a:pt x="71938" y="64298"/>
                    <a:pt x="71785" y="63919"/>
                  </a:cubicBezTo>
                  <a:cubicBezTo>
                    <a:pt x="71469" y="63961"/>
                    <a:pt x="71154" y="63994"/>
                    <a:pt x="70835" y="64028"/>
                  </a:cubicBezTo>
                  <a:cubicBezTo>
                    <a:pt x="70997" y="64388"/>
                    <a:pt x="71166" y="64749"/>
                    <a:pt x="71342" y="65105"/>
                  </a:cubicBezTo>
                  <a:cubicBezTo>
                    <a:pt x="71650" y="65090"/>
                    <a:pt x="71961" y="65075"/>
                    <a:pt x="72272" y="65053"/>
                  </a:cubicBezTo>
                  <a:moveTo>
                    <a:pt x="72332" y="65180"/>
                  </a:moveTo>
                  <a:cubicBezTo>
                    <a:pt x="72021" y="65203"/>
                    <a:pt x="71713" y="65221"/>
                    <a:pt x="71406" y="65233"/>
                  </a:cubicBezTo>
                  <a:cubicBezTo>
                    <a:pt x="71571" y="65567"/>
                    <a:pt x="71743" y="65900"/>
                    <a:pt x="71923" y="66231"/>
                  </a:cubicBezTo>
                  <a:cubicBezTo>
                    <a:pt x="71991" y="66231"/>
                    <a:pt x="72062" y="66231"/>
                    <a:pt x="72134" y="66231"/>
                  </a:cubicBezTo>
                  <a:cubicBezTo>
                    <a:pt x="72366" y="66231"/>
                    <a:pt x="72599" y="66231"/>
                    <a:pt x="72831" y="66223"/>
                  </a:cubicBezTo>
                  <a:cubicBezTo>
                    <a:pt x="72659" y="65878"/>
                    <a:pt x="72490" y="65529"/>
                    <a:pt x="72332" y="65180"/>
                  </a:cubicBezTo>
                  <a:close/>
                  <a:moveTo>
                    <a:pt x="73848" y="66193"/>
                  </a:moveTo>
                  <a:cubicBezTo>
                    <a:pt x="73679" y="65829"/>
                    <a:pt x="73514" y="65465"/>
                    <a:pt x="73360" y="65098"/>
                  </a:cubicBezTo>
                  <a:cubicBezTo>
                    <a:pt x="73045" y="65128"/>
                    <a:pt x="72730" y="65154"/>
                    <a:pt x="72415" y="65176"/>
                  </a:cubicBezTo>
                  <a:cubicBezTo>
                    <a:pt x="72576" y="65525"/>
                    <a:pt x="72745" y="65874"/>
                    <a:pt x="72921" y="66223"/>
                  </a:cubicBezTo>
                  <a:cubicBezTo>
                    <a:pt x="73229" y="66216"/>
                    <a:pt x="73541" y="66208"/>
                    <a:pt x="73848" y="66193"/>
                  </a:cubicBezTo>
                  <a:close/>
                  <a:moveTo>
                    <a:pt x="73908" y="66321"/>
                  </a:moveTo>
                  <a:cubicBezTo>
                    <a:pt x="73601" y="66336"/>
                    <a:pt x="73293" y="66343"/>
                    <a:pt x="72985" y="66351"/>
                  </a:cubicBezTo>
                  <a:cubicBezTo>
                    <a:pt x="73154" y="66677"/>
                    <a:pt x="73327" y="67000"/>
                    <a:pt x="73503" y="67322"/>
                  </a:cubicBezTo>
                  <a:cubicBezTo>
                    <a:pt x="73807" y="67330"/>
                    <a:pt x="74107" y="67337"/>
                    <a:pt x="74411" y="67337"/>
                  </a:cubicBezTo>
                  <a:cubicBezTo>
                    <a:pt x="74238" y="67000"/>
                    <a:pt x="74070" y="66662"/>
                    <a:pt x="73908" y="66321"/>
                  </a:cubicBezTo>
                  <a:close/>
                  <a:moveTo>
                    <a:pt x="74572" y="67337"/>
                  </a:moveTo>
                  <a:cubicBezTo>
                    <a:pt x="74858" y="67337"/>
                    <a:pt x="75139" y="67334"/>
                    <a:pt x="75424" y="67330"/>
                  </a:cubicBezTo>
                  <a:cubicBezTo>
                    <a:pt x="75251" y="66974"/>
                    <a:pt x="75090" y="66621"/>
                    <a:pt x="74933" y="66261"/>
                  </a:cubicBezTo>
                  <a:cubicBezTo>
                    <a:pt x="74617" y="66283"/>
                    <a:pt x="74306" y="66302"/>
                    <a:pt x="73991" y="66317"/>
                  </a:cubicBezTo>
                  <a:cubicBezTo>
                    <a:pt x="74156" y="66658"/>
                    <a:pt x="74325" y="67000"/>
                    <a:pt x="74497" y="67337"/>
                  </a:cubicBezTo>
                  <a:cubicBezTo>
                    <a:pt x="74524" y="67337"/>
                    <a:pt x="74550" y="67337"/>
                    <a:pt x="74572" y="67337"/>
                  </a:cubicBezTo>
                  <a:moveTo>
                    <a:pt x="75484" y="67454"/>
                  </a:moveTo>
                  <a:cubicBezTo>
                    <a:pt x="75180" y="67461"/>
                    <a:pt x="74876" y="67465"/>
                    <a:pt x="74572" y="67465"/>
                  </a:cubicBezTo>
                  <a:lnTo>
                    <a:pt x="74572" y="67465"/>
                  </a:lnTo>
                  <a:lnTo>
                    <a:pt x="74565" y="67465"/>
                  </a:lnTo>
                  <a:cubicBezTo>
                    <a:pt x="74734" y="67784"/>
                    <a:pt x="74903" y="68099"/>
                    <a:pt x="75083" y="68414"/>
                  </a:cubicBezTo>
                  <a:cubicBezTo>
                    <a:pt x="75383" y="68429"/>
                    <a:pt x="75687" y="68441"/>
                    <a:pt x="75987" y="68448"/>
                  </a:cubicBezTo>
                  <a:cubicBezTo>
                    <a:pt x="75814" y="68118"/>
                    <a:pt x="75645" y="67788"/>
                    <a:pt x="75484" y="67454"/>
                  </a:cubicBezTo>
                  <a:close/>
                  <a:moveTo>
                    <a:pt x="76996" y="68459"/>
                  </a:moveTo>
                  <a:cubicBezTo>
                    <a:pt x="76824" y="68114"/>
                    <a:pt x="76658" y="67769"/>
                    <a:pt x="76501" y="67420"/>
                  </a:cubicBezTo>
                  <a:cubicBezTo>
                    <a:pt x="76189" y="67435"/>
                    <a:pt x="75878" y="67446"/>
                    <a:pt x="75567" y="67454"/>
                  </a:cubicBezTo>
                  <a:cubicBezTo>
                    <a:pt x="75728" y="67788"/>
                    <a:pt x="75897" y="68118"/>
                    <a:pt x="76073" y="68448"/>
                  </a:cubicBezTo>
                  <a:cubicBezTo>
                    <a:pt x="76381" y="68456"/>
                    <a:pt x="76688" y="68459"/>
                    <a:pt x="76996" y="68459"/>
                  </a:cubicBezTo>
                  <a:moveTo>
                    <a:pt x="77056" y="68583"/>
                  </a:moveTo>
                  <a:lnTo>
                    <a:pt x="77034" y="68583"/>
                  </a:lnTo>
                  <a:lnTo>
                    <a:pt x="77034" y="68583"/>
                  </a:lnTo>
                  <a:cubicBezTo>
                    <a:pt x="76734" y="68583"/>
                    <a:pt x="76437" y="68579"/>
                    <a:pt x="76141" y="68576"/>
                  </a:cubicBezTo>
                  <a:cubicBezTo>
                    <a:pt x="76310" y="68887"/>
                    <a:pt x="76482" y="69198"/>
                    <a:pt x="76658" y="69506"/>
                  </a:cubicBezTo>
                  <a:cubicBezTo>
                    <a:pt x="76959" y="69525"/>
                    <a:pt x="77263" y="69540"/>
                    <a:pt x="77563" y="69555"/>
                  </a:cubicBezTo>
                  <a:cubicBezTo>
                    <a:pt x="77386" y="69232"/>
                    <a:pt x="77218" y="68910"/>
                    <a:pt x="77056" y="68583"/>
                  </a:cubicBezTo>
                  <a:close/>
                  <a:moveTo>
                    <a:pt x="78565" y="69585"/>
                  </a:moveTo>
                  <a:cubicBezTo>
                    <a:pt x="78392" y="69247"/>
                    <a:pt x="78227" y="68910"/>
                    <a:pt x="78069" y="68572"/>
                  </a:cubicBezTo>
                  <a:cubicBezTo>
                    <a:pt x="77758" y="68579"/>
                    <a:pt x="77446" y="68583"/>
                    <a:pt x="77139" y="68583"/>
                  </a:cubicBezTo>
                  <a:cubicBezTo>
                    <a:pt x="77300" y="68910"/>
                    <a:pt x="77469" y="69232"/>
                    <a:pt x="77645" y="69559"/>
                  </a:cubicBezTo>
                  <a:cubicBezTo>
                    <a:pt x="77953" y="69570"/>
                    <a:pt x="78257" y="69577"/>
                    <a:pt x="78565" y="69585"/>
                  </a:cubicBezTo>
                  <a:close/>
                  <a:moveTo>
                    <a:pt x="78628" y="69709"/>
                  </a:moveTo>
                  <a:cubicBezTo>
                    <a:pt x="78321" y="69701"/>
                    <a:pt x="78020" y="69694"/>
                    <a:pt x="77713" y="69682"/>
                  </a:cubicBezTo>
                  <a:cubicBezTo>
                    <a:pt x="77882" y="69986"/>
                    <a:pt x="78058" y="70294"/>
                    <a:pt x="78234" y="70594"/>
                  </a:cubicBezTo>
                  <a:cubicBezTo>
                    <a:pt x="78534" y="70620"/>
                    <a:pt x="78835" y="70639"/>
                    <a:pt x="79135" y="70658"/>
                  </a:cubicBezTo>
                  <a:cubicBezTo>
                    <a:pt x="78958" y="70343"/>
                    <a:pt x="78790" y="70028"/>
                    <a:pt x="78628" y="69709"/>
                  </a:cubicBezTo>
                  <a:close/>
                  <a:moveTo>
                    <a:pt x="80133" y="70707"/>
                  </a:moveTo>
                  <a:cubicBezTo>
                    <a:pt x="79960" y="70377"/>
                    <a:pt x="79795" y="70050"/>
                    <a:pt x="79638" y="69716"/>
                  </a:cubicBezTo>
                  <a:cubicBezTo>
                    <a:pt x="79593" y="69716"/>
                    <a:pt x="79551" y="69716"/>
                    <a:pt x="79510" y="69716"/>
                  </a:cubicBezTo>
                  <a:lnTo>
                    <a:pt x="79510" y="69716"/>
                  </a:lnTo>
                  <a:cubicBezTo>
                    <a:pt x="79240" y="69716"/>
                    <a:pt x="78973" y="69716"/>
                    <a:pt x="78707" y="69709"/>
                  </a:cubicBezTo>
                  <a:cubicBezTo>
                    <a:pt x="78872" y="70028"/>
                    <a:pt x="79041" y="70347"/>
                    <a:pt x="79217" y="70662"/>
                  </a:cubicBezTo>
                  <a:cubicBezTo>
                    <a:pt x="79521" y="70681"/>
                    <a:pt x="79829" y="70696"/>
                    <a:pt x="80133" y="70707"/>
                  </a:cubicBezTo>
                  <a:moveTo>
                    <a:pt x="80197" y="70831"/>
                  </a:moveTo>
                  <a:cubicBezTo>
                    <a:pt x="79893" y="70819"/>
                    <a:pt x="79589" y="70804"/>
                    <a:pt x="79285" y="70786"/>
                  </a:cubicBezTo>
                  <a:cubicBezTo>
                    <a:pt x="79454" y="71086"/>
                    <a:pt x="79630" y="71386"/>
                    <a:pt x="79810" y="71682"/>
                  </a:cubicBezTo>
                  <a:cubicBezTo>
                    <a:pt x="80107" y="71712"/>
                    <a:pt x="80407" y="71739"/>
                    <a:pt x="80707" y="71761"/>
                  </a:cubicBezTo>
                  <a:cubicBezTo>
                    <a:pt x="80531" y="71453"/>
                    <a:pt x="80362" y="71142"/>
                    <a:pt x="80197" y="70831"/>
                  </a:cubicBezTo>
                  <a:close/>
                  <a:moveTo>
                    <a:pt x="81701" y="71829"/>
                  </a:moveTo>
                  <a:cubicBezTo>
                    <a:pt x="81529" y="71506"/>
                    <a:pt x="81364" y="71180"/>
                    <a:pt x="81202" y="70857"/>
                  </a:cubicBezTo>
                  <a:cubicBezTo>
                    <a:pt x="80891" y="70853"/>
                    <a:pt x="80583" y="70842"/>
                    <a:pt x="80275" y="70831"/>
                  </a:cubicBezTo>
                  <a:cubicBezTo>
                    <a:pt x="80441" y="71146"/>
                    <a:pt x="80609" y="71457"/>
                    <a:pt x="80786" y="71769"/>
                  </a:cubicBezTo>
                  <a:cubicBezTo>
                    <a:pt x="81090" y="71791"/>
                    <a:pt x="81397" y="71810"/>
                    <a:pt x="81701" y="71829"/>
                  </a:cubicBezTo>
                  <a:close/>
                  <a:moveTo>
                    <a:pt x="81765" y="71949"/>
                  </a:moveTo>
                  <a:cubicBezTo>
                    <a:pt x="81461" y="71930"/>
                    <a:pt x="81161" y="71911"/>
                    <a:pt x="80857" y="71889"/>
                  </a:cubicBezTo>
                  <a:cubicBezTo>
                    <a:pt x="81026" y="72185"/>
                    <a:pt x="81202" y="72478"/>
                    <a:pt x="81382" y="72770"/>
                  </a:cubicBezTo>
                  <a:cubicBezTo>
                    <a:pt x="81679" y="72804"/>
                    <a:pt x="81979" y="72834"/>
                    <a:pt x="82279" y="72864"/>
                  </a:cubicBezTo>
                  <a:cubicBezTo>
                    <a:pt x="82103" y="72560"/>
                    <a:pt x="81930" y="72253"/>
                    <a:pt x="81765" y="71949"/>
                  </a:cubicBezTo>
                  <a:close/>
                  <a:moveTo>
                    <a:pt x="83266" y="72943"/>
                  </a:moveTo>
                  <a:cubicBezTo>
                    <a:pt x="83093" y="72628"/>
                    <a:pt x="82924" y="72309"/>
                    <a:pt x="82763" y="71994"/>
                  </a:cubicBezTo>
                  <a:cubicBezTo>
                    <a:pt x="82455" y="71982"/>
                    <a:pt x="82148" y="71967"/>
                    <a:pt x="81840" y="71952"/>
                  </a:cubicBezTo>
                  <a:cubicBezTo>
                    <a:pt x="82009" y="72260"/>
                    <a:pt x="82181" y="72564"/>
                    <a:pt x="82358" y="72872"/>
                  </a:cubicBezTo>
                  <a:cubicBezTo>
                    <a:pt x="82658" y="72898"/>
                    <a:pt x="82962" y="72920"/>
                    <a:pt x="83266" y="72943"/>
                  </a:cubicBezTo>
                  <a:close/>
                  <a:moveTo>
                    <a:pt x="83333" y="73063"/>
                  </a:moveTo>
                  <a:cubicBezTo>
                    <a:pt x="83029" y="73041"/>
                    <a:pt x="82729" y="73018"/>
                    <a:pt x="82425" y="72992"/>
                  </a:cubicBezTo>
                  <a:cubicBezTo>
                    <a:pt x="82598" y="73281"/>
                    <a:pt x="82774" y="73573"/>
                    <a:pt x="82951" y="73858"/>
                  </a:cubicBezTo>
                  <a:cubicBezTo>
                    <a:pt x="83251" y="73896"/>
                    <a:pt x="83547" y="73930"/>
                    <a:pt x="83844" y="73964"/>
                  </a:cubicBezTo>
                  <a:cubicBezTo>
                    <a:pt x="83671" y="73663"/>
                    <a:pt x="83498" y="73363"/>
                    <a:pt x="83333" y="73063"/>
                  </a:cubicBezTo>
                  <a:close/>
                  <a:moveTo>
                    <a:pt x="84834" y="74057"/>
                  </a:moveTo>
                  <a:cubicBezTo>
                    <a:pt x="84658" y="73750"/>
                    <a:pt x="84493" y="73434"/>
                    <a:pt x="84328" y="73123"/>
                  </a:cubicBezTo>
                  <a:cubicBezTo>
                    <a:pt x="84020" y="73108"/>
                    <a:pt x="83712" y="73089"/>
                    <a:pt x="83405" y="73067"/>
                  </a:cubicBezTo>
                  <a:cubicBezTo>
                    <a:pt x="83573" y="73371"/>
                    <a:pt x="83746" y="73671"/>
                    <a:pt x="83922" y="73971"/>
                  </a:cubicBezTo>
                  <a:cubicBezTo>
                    <a:pt x="84226" y="74001"/>
                    <a:pt x="84530" y="74031"/>
                    <a:pt x="84834" y="74057"/>
                  </a:cubicBezTo>
                  <a:close/>
                  <a:moveTo>
                    <a:pt x="84898" y="74177"/>
                  </a:moveTo>
                  <a:cubicBezTo>
                    <a:pt x="84598" y="74151"/>
                    <a:pt x="84294" y="74121"/>
                    <a:pt x="83994" y="74091"/>
                  </a:cubicBezTo>
                  <a:cubicBezTo>
                    <a:pt x="84166" y="74376"/>
                    <a:pt x="84339" y="74661"/>
                    <a:pt x="84519" y="74947"/>
                  </a:cubicBezTo>
                  <a:cubicBezTo>
                    <a:pt x="84819" y="74988"/>
                    <a:pt x="85116" y="75025"/>
                    <a:pt x="85416" y="75063"/>
                  </a:cubicBezTo>
                  <a:cubicBezTo>
                    <a:pt x="85239" y="74766"/>
                    <a:pt x="85067" y="74474"/>
                    <a:pt x="84898" y="74177"/>
                  </a:cubicBezTo>
                  <a:moveTo>
                    <a:pt x="86387" y="75168"/>
                  </a:moveTo>
                  <a:cubicBezTo>
                    <a:pt x="86215" y="74864"/>
                    <a:pt x="86046" y="74560"/>
                    <a:pt x="85881" y="74252"/>
                  </a:cubicBezTo>
                  <a:cubicBezTo>
                    <a:pt x="85577" y="74230"/>
                    <a:pt x="85273" y="74207"/>
                    <a:pt x="84973" y="74181"/>
                  </a:cubicBezTo>
                  <a:cubicBezTo>
                    <a:pt x="85138" y="74481"/>
                    <a:pt x="85311" y="74774"/>
                    <a:pt x="85491" y="75070"/>
                  </a:cubicBezTo>
                  <a:cubicBezTo>
                    <a:pt x="85787" y="75108"/>
                    <a:pt x="86087" y="75138"/>
                    <a:pt x="86387" y="75168"/>
                  </a:cubicBezTo>
                  <a:close/>
                  <a:moveTo>
                    <a:pt x="86973" y="76158"/>
                  </a:moveTo>
                  <a:cubicBezTo>
                    <a:pt x="86796" y="75870"/>
                    <a:pt x="86624" y="75581"/>
                    <a:pt x="86455" y="75288"/>
                  </a:cubicBezTo>
                  <a:cubicBezTo>
                    <a:pt x="86155" y="75258"/>
                    <a:pt x="85858" y="75224"/>
                    <a:pt x="85562" y="75190"/>
                  </a:cubicBezTo>
                  <a:cubicBezTo>
                    <a:pt x="85735" y="75472"/>
                    <a:pt x="85911" y="75753"/>
                    <a:pt x="86091" y="76035"/>
                  </a:cubicBezTo>
                  <a:cubicBezTo>
                    <a:pt x="86384" y="76080"/>
                    <a:pt x="86680" y="76121"/>
                    <a:pt x="86973" y="76158"/>
                  </a:cubicBezTo>
                  <a:close/>
                  <a:moveTo>
                    <a:pt x="87048" y="76275"/>
                  </a:moveTo>
                  <a:cubicBezTo>
                    <a:pt x="86751" y="76237"/>
                    <a:pt x="86462" y="76196"/>
                    <a:pt x="86170" y="76155"/>
                  </a:cubicBezTo>
                  <a:cubicBezTo>
                    <a:pt x="86342" y="76421"/>
                    <a:pt x="86523" y="76691"/>
                    <a:pt x="86706" y="76958"/>
                  </a:cubicBezTo>
                  <a:cubicBezTo>
                    <a:pt x="86995" y="77010"/>
                    <a:pt x="87284" y="77059"/>
                    <a:pt x="87573" y="77108"/>
                  </a:cubicBezTo>
                  <a:cubicBezTo>
                    <a:pt x="87393" y="76830"/>
                    <a:pt x="87217" y="76556"/>
                    <a:pt x="87048" y="76275"/>
                  </a:cubicBezTo>
                  <a:close/>
                  <a:moveTo>
                    <a:pt x="88545" y="77258"/>
                  </a:moveTo>
                  <a:cubicBezTo>
                    <a:pt x="88369" y="76973"/>
                    <a:pt x="88196" y="76684"/>
                    <a:pt x="88023" y="76395"/>
                  </a:cubicBezTo>
                  <a:cubicBezTo>
                    <a:pt x="87723" y="76361"/>
                    <a:pt x="87419" y="76324"/>
                    <a:pt x="87119" y="76286"/>
                  </a:cubicBezTo>
                  <a:cubicBezTo>
                    <a:pt x="87292" y="76564"/>
                    <a:pt x="87468" y="76841"/>
                    <a:pt x="87652" y="77119"/>
                  </a:cubicBezTo>
                  <a:cubicBezTo>
                    <a:pt x="87948" y="77168"/>
                    <a:pt x="88248" y="77213"/>
                    <a:pt x="88545" y="77258"/>
                  </a:cubicBezTo>
                  <a:moveTo>
                    <a:pt x="88620" y="77374"/>
                  </a:moveTo>
                  <a:cubicBezTo>
                    <a:pt x="88324" y="77329"/>
                    <a:pt x="88023" y="77284"/>
                    <a:pt x="87731" y="77239"/>
                  </a:cubicBezTo>
                  <a:cubicBezTo>
                    <a:pt x="87907" y="77505"/>
                    <a:pt x="88087" y="77768"/>
                    <a:pt x="88271" y="78031"/>
                  </a:cubicBezTo>
                  <a:cubicBezTo>
                    <a:pt x="88564" y="78087"/>
                    <a:pt x="88856" y="78143"/>
                    <a:pt x="89149" y="78192"/>
                  </a:cubicBezTo>
                  <a:cubicBezTo>
                    <a:pt x="88969" y="77922"/>
                    <a:pt x="88793" y="77648"/>
                    <a:pt x="88620" y="77374"/>
                  </a:cubicBezTo>
                  <a:close/>
                  <a:moveTo>
                    <a:pt x="90121" y="78297"/>
                  </a:moveTo>
                  <a:cubicBezTo>
                    <a:pt x="89941" y="78072"/>
                    <a:pt x="89764" y="77787"/>
                    <a:pt x="89595" y="77505"/>
                  </a:cubicBezTo>
                  <a:cubicBezTo>
                    <a:pt x="89292" y="77468"/>
                    <a:pt x="88991" y="77427"/>
                    <a:pt x="88691" y="77382"/>
                  </a:cubicBezTo>
                  <a:cubicBezTo>
                    <a:pt x="88864" y="77659"/>
                    <a:pt x="89044" y="77933"/>
                    <a:pt x="89224" y="78207"/>
                  </a:cubicBezTo>
                  <a:cubicBezTo>
                    <a:pt x="89520" y="78260"/>
                    <a:pt x="89821" y="78308"/>
                    <a:pt x="90121" y="78297"/>
                  </a:cubicBezTo>
                  <a:close/>
                  <a:moveTo>
                    <a:pt x="90192" y="78470"/>
                  </a:moveTo>
                  <a:cubicBezTo>
                    <a:pt x="89896" y="78421"/>
                    <a:pt x="89599" y="78376"/>
                    <a:pt x="89303" y="78323"/>
                  </a:cubicBezTo>
                  <a:cubicBezTo>
                    <a:pt x="89479" y="78586"/>
                    <a:pt x="89659" y="78849"/>
                    <a:pt x="89847" y="79111"/>
                  </a:cubicBezTo>
                  <a:cubicBezTo>
                    <a:pt x="90139" y="79168"/>
                    <a:pt x="90432" y="79224"/>
                    <a:pt x="90725" y="79280"/>
                  </a:cubicBezTo>
                  <a:cubicBezTo>
                    <a:pt x="90545" y="79010"/>
                    <a:pt x="90365" y="78740"/>
                    <a:pt x="90192" y="78470"/>
                  </a:cubicBezTo>
                  <a:close/>
                  <a:moveTo>
                    <a:pt x="90263" y="78481"/>
                  </a:moveTo>
                  <a:cubicBezTo>
                    <a:pt x="90436" y="78751"/>
                    <a:pt x="90616" y="79025"/>
                    <a:pt x="90800" y="79295"/>
                  </a:cubicBezTo>
                  <a:cubicBezTo>
                    <a:pt x="91096" y="79348"/>
                    <a:pt x="91393" y="79400"/>
                    <a:pt x="91693" y="79453"/>
                  </a:cubicBezTo>
                  <a:cubicBezTo>
                    <a:pt x="91513" y="79171"/>
                    <a:pt x="91336" y="78894"/>
                    <a:pt x="91164" y="78612"/>
                  </a:cubicBezTo>
                  <a:cubicBezTo>
                    <a:pt x="90864" y="78571"/>
                    <a:pt x="90560" y="78526"/>
                    <a:pt x="90263" y="78481"/>
                  </a:cubicBezTo>
                  <a:close/>
                  <a:moveTo>
                    <a:pt x="89663" y="77513"/>
                  </a:moveTo>
                  <a:cubicBezTo>
                    <a:pt x="89832" y="77798"/>
                    <a:pt x="90008" y="78083"/>
                    <a:pt x="90188" y="78365"/>
                  </a:cubicBezTo>
                  <a:cubicBezTo>
                    <a:pt x="90492" y="78413"/>
                    <a:pt x="90792" y="78458"/>
                    <a:pt x="91096" y="78500"/>
                  </a:cubicBezTo>
                  <a:cubicBezTo>
                    <a:pt x="90920" y="78207"/>
                    <a:pt x="90747" y="77914"/>
                    <a:pt x="90578" y="77622"/>
                  </a:cubicBezTo>
                  <a:cubicBezTo>
                    <a:pt x="90275" y="77588"/>
                    <a:pt x="89967" y="77550"/>
                    <a:pt x="89663" y="77513"/>
                  </a:cubicBezTo>
                  <a:close/>
                  <a:moveTo>
                    <a:pt x="90068" y="76590"/>
                  </a:moveTo>
                  <a:cubicBezTo>
                    <a:pt x="90233" y="76901"/>
                    <a:pt x="90402" y="77209"/>
                    <a:pt x="90578" y="77513"/>
                  </a:cubicBezTo>
                  <a:cubicBezTo>
                    <a:pt x="90890" y="77550"/>
                    <a:pt x="91201" y="77580"/>
                    <a:pt x="91513" y="77610"/>
                  </a:cubicBezTo>
                  <a:cubicBezTo>
                    <a:pt x="91344" y="77292"/>
                    <a:pt x="91179" y="76976"/>
                    <a:pt x="91017" y="76657"/>
                  </a:cubicBezTo>
                  <a:cubicBezTo>
                    <a:pt x="90702" y="76635"/>
                    <a:pt x="90383" y="76616"/>
                    <a:pt x="90068" y="76590"/>
                  </a:cubicBezTo>
                  <a:close/>
                  <a:moveTo>
                    <a:pt x="90481" y="75543"/>
                  </a:moveTo>
                  <a:cubicBezTo>
                    <a:pt x="90158" y="75532"/>
                    <a:pt x="89836" y="75521"/>
                    <a:pt x="89517" y="75506"/>
                  </a:cubicBezTo>
                  <a:cubicBezTo>
                    <a:pt x="89674" y="75832"/>
                    <a:pt x="89839" y="76155"/>
                    <a:pt x="90012" y="76477"/>
                  </a:cubicBezTo>
                  <a:cubicBezTo>
                    <a:pt x="90327" y="76504"/>
                    <a:pt x="90646" y="76526"/>
                    <a:pt x="90961" y="76545"/>
                  </a:cubicBezTo>
                  <a:cubicBezTo>
                    <a:pt x="90796" y="76211"/>
                    <a:pt x="90635" y="75877"/>
                    <a:pt x="90481" y="75543"/>
                  </a:cubicBezTo>
                  <a:moveTo>
                    <a:pt x="129311" y="12374"/>
                  </a:moveTo>
                  <a:cubicBezTo>
                    <a:pt x="135569" y="12374"/>
                    <a:pt x="141253" y="12874"/>
                    <a:pt x="145872" y="13947"/>
                  </a:cubicBezTo>
                  <a:cubicBezTo>
                    <a:pt x="150494" y="15016"/>
                    <a:pt x="154055" y="16656"/>
                    <a:pt x="156062" y="18948"/>
                  </a:cubicBezTo>
                  <a:cubicBezTo>
                    <a:pt x="158130" y="21300"/>
                    <a:pt x="159057" y="23998"/>
                    <a:pt x="159057" y="26898"/>
                  </a:cubicBezTo>
                  <a:cubicBezTo>
                    <a:pt x="159057" y="32144"/>
                    <a:pt x="156032" y="38046"/>
                    <a:pt x="151241" y="43824"/>
                  </a:cubicBezTo>
                  <a:cubicBezTo>
                    <a:pt x="146450" y="49606"/>
                    <a:pt x="139884" y="55267"/>
                    <a:pt x="132792" y="60017"/>
                  </a:cubicBezTo>
                  <a:cubicBezTo>
                    <a:pt x="119533" y="68943"/>
                    <a:pt x="104206" y="74267"/>
                    <a:pt x="90012" y="74372"/>
                  </a:cubicBezTo>
                  <a:cubicBezTo>
                    <a:pt x="90162" y="74725"/>
                    <a:pt x="90320" y="75082"/>
                    <a:pt x="90481" y="75434"/>
                  </a:cubicBezTo>
                  <a:cubicBezTo>
                    <a:pt x="91032" y="75449"/>
                    <a:pt x="91588" y="75457"/>
                    <a:pt x="92143" y="75457"/>
                  </a:cubicBezTo>
                  <a:cubicBezTo>
                    <a:pt x="106776" y="75457"/>
                    <a:pt x="122636" y="70121"/>
                    <a:pt x="136128" y="61117"/>
                  </a:cubicBezTo>
                  <a:cubicBezTo>
                    <a:pt x="143332" y="56333"/>
                    <a:pt x="149947" y="50600"/>
                    <a:pt x="154761" y="44724"/>
                  </a:cubicBezTo>
                  <a:cubicBezTo>
                    <a:pt x="159574" y="38849"/>
                    <a:pt x="162583" y="32830"/>
                    <a:pt x="162583" y="27480"/>
                  </a:cubicBezTo>
                  <a:cubicBezTo>
                    <a:pt x="162583" y="24430"/>
                    <a:pt x="161608" y="21601"/>
                    <a:pt x="159436" y="19124"/>
                  </a:cubicBezTo>
                  <a:cubicBezTo>
                    <a:pt x="157304" y="16689"/>
                    <a:pt x="153511" y="14926"/>
                    <a:pt x="148600" y="13778"/>
                  </a:cubicBezTo>
                  <a:cubicBezTo>
                    <a:pt x="143685" y="12626"/>
                    <a:pt x="137651" y="12089"/>
                    <a:pt x="131036" y="12089"/>
                  </a:cubicBezTo>
                  <a:cubicBezTo>
                    <a:pt x="127603" y="12089"/>
                    <a:pt x="124013" y="12232"/>
                    <a:pt x="120339" y="12513"/>
                  </a:cubicBezTo>
                  <a:cubicBezTo>
                    <a:pt x="120212" y="12581"/>
                    <a:pt x="120081" y="12648"/>
                    <a:pt x="119953" y="12712"/>
                  </a:cubicBezTo>
                  <a:cubicBezTo>
                    <a:pt x="123169" y="12491"/>
                    <a:pt x="126305" y="12374"/>
                    <a:pt x="129311" y="12374"/>
                  </a:cubicBezTo>
                  <a:close/>
                  <a:moveTo>
                    <a:pt x="119338" y="13035"/>
                  </a:moveTo>
                  <a:cubicBezTo>
                    <a:pt x="122174" y="12855"/>
                    <a:pt x="124932" y="12761"/>
                    <a:pt x="127577" y="12761"/>
                  </a:cubicBezTo>
                  <a:cubicBezTo>
                    <a:pt x="133472" y="12761"/>
                    <a:pt x="138799" y="13222"/>
                    <a:pt x="143118" y="14213"/>
                  </a:cubicBezTo>
                  <a:cubicBezTo>
                    <a:pt x="147440" y="15207"/>
                    <a:pt x="150750" y="16723"/>
                    <a:pt x="152614" y="18850"/>
                  </a:cubicBezTo>
                  <a:lnTo>
                    <a:pt x="152614" y="18850"/>
                  </a:lnTo>
                  <a:cubicBezTo>
                    <a:pt x="154558" y="21060"/>
                    <a:pt x="155432" y="23600"/>
                    <a:pt x="155432" y="26332"/>
                  </a:cubicBezTo>
                  <a:cubicBezTo>
                    <a:pt x="155428" y="31423"/>
                    <a:pt x="152404" y="37190"/>
                    <a:pt x="147643" y="42863"/>
                  </a:cubicBezTo>
                  <a:cubicBezTo>
                    <a:pt x="142878" y="48536"/>
                    <a:pt x="136376" y="54115"/>
                    <a:pt x="129401" y="58828"/>
                  </a:cubicBezTo>
                  <a:cubicBezTo>
                    <a:pt x="116903" y="67315"/>
                    <a:pt x="102780" y="72553"/>
                    <a:pt x="89517" y="73138"/>
                  </a:cubicBezTo>
                  <a:cubicBezTo>
                    <a:pt x="89659" y="73513"/>
                    <a:pt x="89809" y="73888"/>
                    <a:pt x="89967" y="74260"/>
                  </a:cubicBezTo>
                  <a:cubicBezTo>
                    <a:pt x="104146" y="74166"/>
                    <a:pt x="119469" y="68850"/>
                    <a:pt x="132729" y="59924"/>
                  </a:cubicBezTo>
                  <a:cubicBezTo>
                    <a:pt x="139816" y="55177"/>
                    <a:pt x="146371" y="49523"/>
                    <a:pt x="151155" y="43752"/>
                  </a:cubicBezTo>
                  <a:cubicBezTo>
                    <a:pt x="155939" y="37986"/>
                    <a:pt x="158944" y="32099"/>
                    <a:pt x="158944" y="26898"/>
                  </a:cubicBezTo>
                  <a:cubicBezTo>
                    <a:pt x="158944" y="24024"/>
                    <a:pt x="158025" y="21357"/>
                    <a:pt x="155980" y="19023"/>
                  </a:cubicBezTo>
                  <a:cubicBezTo>
                    <a:pt x="153995" y="16761"/>
                    <a:pt x="150457" y="15121"/>
                    <a:pt x="145846" y="14055"/>
                  </a:cubicBezTo>
                  <a:cubicBezTo>
                    <a:pt x="141238" y="12986"/>
                    <a:pt x="135561" y="12487"/>
                    <a:pt x="129311" y="12487"/>
                  </a:cubicBezTo>
                  <a:cubicBezTo>
                    <a:pt x="126226" y="12487"/>
                    <a:pt x="123007" y="12607"/>
                    <a:pt x="119702" y="12843"/>
                  </a:cubicBezTo>
                  <a:cubicBezTo>
                    <a:pt x="119582" y="12907"/>
                    <a:pt x="119462" y="12971"/>
                    <a:pt x="119338" y="13035"/>
                  </a:cubicBezTo>
                  <a:close/>
                  <a:moveTo>
                    <a:pt x="119225" y="13042"/>
                  </a:moveTo>
                  <a:cubicBezTo>
                    <a:pt x="119345" y="12979"/>
                    <a:pt x="119465" y="12915"/>
                    <a:pt x="119585" y="12851"/>
                  </a:cubicBezTo>
                  <a:cubicBezTo>
                    <a:pt x="119188" y="12881"/>
                    <a:pt x="118790" y="12911"/>
                    <a:pt x="118388" y="12941"/>
                  </a:cubicBezTo>
                  <a:cubicBezTo>
                    <a:pt x="118268" y="13001"/>
                    <a:pt x="118152" y="13061"/>
                    <a:pt x="118036" y="13121"/>
                  </a:cubicBezTo>
                  <a:cubicBezTo>
                    <a:pt x="118433" y="13095"/>
                    <a:pt x="118831" y="13069"/>
                    <a:pt x="119225" y="13042"/>
                  </a:cubicBezTo>
                  <a:close/>
                  <a:moveTo>
                    <a:pt x="118640" y="13354"/>
                  </a:moveTo>
                  <a:cubicBezTo>
                    <a:pt x="118752" y="13294"/>
                    <a:pt x="118865" y="13234"/>
                    <a:pt x="118977" y="13174"/>
                  </a:cubicBezTo>
                  <a:cubicBezTo>
                    <a:pt x="118580" y="13200"/>
                    <a:pt x="118178" y="13226"/>
                    <a:pt x="117777" y="13256"/>
                  </a:cubicBezTo>
                  <a:cubicBezTo>
                    <a:pt x="117668" y="13312"/>
                    <a:pt x="117555" y="13373"/>
                    <a:pt x="117447" y="13429"/>
                  </a:cubicBezTo>
                  <a:cubicBezTo>
                    <a:pt x="117848" y="13403"/>
                    <a:pt x="118242" y="13376"/>
                    <a:pt x="118640" y="13354"/>
                  </a:cubicBezTo>
                  <a:moveTo>
                    <a:pt x="116888" y="13725"/>
                  </a:moveTo>
                  <a:cubicBezTo>
                    <a:pt x="117285" y="13703"/>
                    <a:pt x="117683" y="13680"/>
                    <a:pt x="118081" y="13661"/>
                  </a:cubicBezTo>
                  <a:cubicBezTo>
                    <a:pt x="118186" y="13601"/>
                    <a:pt x="118291" y="13545"/>
                    <a:pt x="118396" y="13485"/>
                  </a:cubicBezTo>
                  <a:cubicBezTo>
                    <a:pt x="117998" y="13511"/>
                    <a:pt x="117597" y="13538"/>
                    <a:pt x="117195" y="13564"/>
                  </a:cubicBezTo>
                  <a:cubicBezTo>
                    <a:pt x="117090" y="13616"/>
                    <a:pt x="116989" y="13673"/>
                    <a:pt x="116888" y="13725"/>
                  </a:cubicBezTo>
                  <a:close/>
                  <a:moveTo>
                    <a:pt x="116768" y="13733"/>
                  </a:moveTo>
                  <a:cubicBezTo>
                    <a:pt x="116869" y="13680"/>
                    <a:pt x="116970" y="13628"/>
                    <a:pt x="117071" y="13571"/>
                  </a:cubicBezTo>
                  <a:cubicBezTo>
                    <a:pt x="116674" y="13598"/>
                    <a:pt x="116276" y="13628"/>
                    <a:pt x="115875" y="13661"/>
                  </a:cubicBezTo>
                  <a:cubicBezTo>
                    <a:pt x="115777" y="13710"/>
                    <a:pt x="115683" y="13759"/>
                    <a:pt x="115586" y="13812"/>
                  </a:cubicBezTo>
                  <a:cubicBezTo>
                    <a:pt x="115980" y="13785"/>
                    <a:pt x="116377" y="13759"/>
                    <a:pt x="116768" y="13733"/>
                  </a:cubicBezTo>
                  <a:close/>
                  <a:moveTo>
                    <a:pt x="116239" y="14022"/>
                  </a:moveTo>
                  <a:cubicBezTo>
                    <a:pt x="116329" y="13973"/>
                    <a:pt x="116426" y="13920"/>
                    <a:pt x="116516" y="13868"/>
                  </a:cubicBezTo>
                  <a:cubicBezTo>
                    <a:pt x="116118" y="13894"/>
                    <a:pt x="115721" y="13920"/>
                    <a:pt x="115319" y="13950"/>
                  </a:cubicBezTo>
                  <a:cubicBezTo>
                    <a:pt x="115229" y="13999"/>
                    <a:pt x="115143" y="14044"/>
                    <a:pt x="115053" y="14093"/>
                  </a:cubicBezTo>
                  <a:cubicBezTo>
                    <a:pt x="115451" y="14067"/>
                    <a:pt x="115845" y="14044"/>
                    <a:pt x="116239" y="14022"/>
                  </a:cubicBezTo>
                  <a:close/>
                  <a:moveTo>
                    <a:pt x="114546" y="14363"/>
                  </a:moveTo>
                  <a:cubicBezTo>
                    <a:pt x="114944" y="14341"/>
                    <a:pt x="115338" y="14322"/>
                    <a:pt x="115728" y="14303"/>
                  </a:cubicBezTo>
                  <a:cubicBezTo>
                    <a:pt x="115815" y="14254"/>
                    <a:pt x="115905" y="14205"/>
                    <a:pt x="115991" y="14157"/>
                  </a:cubicBezTo>
                  <a:cubicBezTo>
                    <a:pt x="115593" y="14179"/>
                    <a:pt x="115192" y="14205"/>
                    <a:pt x="114790" y="14232"/>
                  </a:cubicBezTo>
                  <a:cubicBezTo>
                    <a:pt x="114711" y="14277"/>
                    <a:pt x="114629" y="14318"/>
                    <a:pt x="114546" y="14363"/>
                  </a:cubicBezTo>
                  <a:close/>
                  <a:moveTo>
                    <a:pt x="114426" y="14371"/>
                  </a:moveTo>
                  <a:cubicBezTo>
                    <a:pt x="114505" y="14326"/>
                    <a:pt x="114584" y="14284"/>
                    <a:pt x="114666" y="14239"/>
                  </a:cubicBezTo>
                  <a:cubicBezTo>
                    <a:pt x="114272" y="14265"/>
                    <a:pt x="113875" y="14292"/>
                    <a:pt x="113473" y="14322"/>
                  </a:cubicBezTo>
                  <a:cubicBezTo>
                    <a:pt x="113398" y="14363"/>
                    <a:pt x="113323" y="14404"/>
                    <a:pt x="113248" y="14442"/>
                  </a:cubicBezTo>
                  <a:cubicBezTo>
                    <a:pt x="113642" y="14416"/>
                    <a:pt x="114036" y="14393"/>
                    <a:pt x="114426" y="14371"/>
                  </a:cubicBezTo>
                  <a:close/>
                  <a:moveTo>
                    <a:pt x="113950" y="14629"/>
                  </a:moveTo>
                  <a:cubicBezTo>
                    <a:pt x="114021" y="14592"/>
                    <a:pt x="114096" y="14551"/>
                    <a:pt x="114167" y="14509"/>
                  </a:cubicBezTo>
                  <a:cubicBezTo>
                    <a:pt x="113773" y="14532"/>
                    <a:pt x="113379" y="14558"/>
                    <a:pt x="112978" y="14584"/>
                  </a:cubicBezTo>
                  <a:cubicBezTo>
                    <a:pt x="112914" y="14622"/>
                    <a:pt x="112843" y="14659"/>
                    <a:pt x="112775" y="14693"/>
                  </a:cubicBezTo>
                  <a:cubicBezTo>
                    <a:pt x="113169" y="14671"/>
                    <a:pt x="113560" y="14648"/>
                    <a:pt x="113950" y="14629"/>
                  </a:cubicBezTo>
                  <a:close/>
                  <a:moveTo>
                    <a:pt x="113492" y="14885"/>
                  </a:moveTo>
                  <a:cubicBezTo>
                    <a:pt x="113560" y="14847"/>
                    <a:pt x="113627" y="14810"/>
                    <a:pt x="113695" y="14772"/>
                  </a:cubicBezTo>
                  <a:cubicBezTo>
                    <a:pt x="113304" y="14791"/>
                    <a:pt x="112910" y="14813"/>
                    <a:pt x="112513" y="14836"/>
                  </a:cubicBezTo>
                  <a:cubicBezTo>
                    <a:pt x="112453" y="14870"/>
                    <a:pt x="112389" y="14903"/>
                    <a:pt x="112329" y="14937"/>
                  </a:cubicBezTo>
                  <a:cubicBezTo>
                    <a:pt x="112723" y="14915"/>
                    <a:pt x="113109" y="14900"/>
                    <a:pt x="113492" y="14885"/>
                  </a:cubicBezTo>
                  <a:close/>
                  <a:moveTo>
                    <a:pt x="113049" y="15136"/>
                  </a:moveTo>
                  <a:cubicBezTo>
                    <a:pt x="113117" y="15098"/>
                    <a:pt x="113181" y="15061"/>
                    <a:pt x="113244" y="15023"/>
                  </a:cubicBezTo>
                  <a:cubicBezTo>
                    <a:pt x="112858" y="15038"/>
                    <a:pt x="112464" y="15057"/>
                    <a:pt x="112070" y="15080"/>
                  </a:cubicBezTo>
                  <a:cubicBezTo>
                    <a:pt x="112014" y="15110"/>
                    <a:pt x="111957" y="15140"/>
                    <a:pt x="111901" y="15170"/>
                  </a:cubicBezTo>
                  <a:cubicBezTo>
                    <a:pt x="112288" y="15155"/>
                    <a:pt x="112674" y="15143"/>
                    <a:pt x="113049" y="15136"/>
                  </a:cubicBezTo>
                  <a:close/>
                  <a:moveTo>
                    <a:pt x="112610" y="15387"/>
                  </a:moveTo>
                  <a:cubicBezTo>
                    <a:pt x="112678" y="15350"/>
                    <a:pt x="112742" y="15312"/>
                    <a:pt x="112809" y="15275"/>
                  </a:cubicBezTo>
                  <a:cubicBezTo>
                    <a:pt x="112426" y="15282"/>
                    <a:pt x="112036" y="15297"/>
                    <a:pt x="111646" y="15312"/>
                  </a:cubicBezTo>
                  <a:cubicBezTo>
                    <a:pt x="111594" y="15342"/>
                    <a:pt x="111537" y="15372"/>
                    <a:pt x="111485" y="15402"/>
                  </a:cubicBezTo>
                  <a:cubicBezTo>
                    <a:pt x="111864" y="15395"/>
                    <a:pt x="112243" y="15391"/>
                    <a:pt x="112610" y="15387"/>
                  </a:cubicBezTo>
                  <a:close/>
                  <a:moveTo>
                    <a:pt x="112153" y="15654"/>
                  </a:moveTo>
                  <a:cubicBezTo>
                    <a:pt x="112228" y="15612"/>
                    <a:pt x="112303" y="15567"/>
                    <a:pt x="112378" y="15522"/>
                  </a:cubicBezTo>
                  <a:cubicBezTo>
                    <a:pt x="112002" y="15526"/>
                    <a:pt x="111624" y="15534"/>
                    <a:pt x="111237" y="15545"/>
                  </a:cubicBezTo>
                  <a:cubicBezTo>
                    <a:pt x="111177" y="15575"/>
                    <a:pt x="111121" y="15609"/>
                    <a:pt x="111061" y="15642"/>
                  </a:cubicBezTo>
                  <a:cubicBezTo>
                    <a:pt x="111432" y="15642"/>
                    <a:pt x="111796" y="15646"/>
                    <a:pt x="112153" y="15654"/>
                  </a:cubicBezTo>
                  <a:close/>
                  <a:moveTo>
                    <a:pt x="111646" y="15958"/>
                  </a:moveTo>
                  <a:cubicBezTo>
                    <a:pt x="111740" y="15898"/>
                    <a:pt x="111834" y="15841"/>
                    <a:pt x="111927" y="15785"/>
                  </a:cubicBezTo>
                  <a:cubicBezTo>
                    <a:pt x="111631" y="15781"/>
                    <a:pt x="111327" y="15781"/>
                    <a:pt x="111019" y="15781"/>
                  </a:cubicBezTo>
                  <a:cubicBezTo>
                    <a:pt x="110952" y="15781"/>
                    <a:pt x="110888" y="15781"/>
                    <a:pt x="110821" y="15781"/>
                  </a:cubicBezTo>
                  <a:cubicBezTo>
                    <a:pt x="110749" y="15823"/>
                    <a:pt x="110678" y="15864"/>
                    <a:pt x="110603" y="15905"/>
                  </a:cubicBezTo>
                  <a:cubicBezTo>
                    <a:pt x="110959" y="15916"/>
                    <a:pt x="111308" y="15935"/>
                    <a:pt x="111646" y="15958"/>
                  </a:cubicBezTo>
                  <a:close/>
                  <a:moveTo>
                    <a:pt x="110059" y="16224"/>
                  </a:moveTo>
                  <a:cubicBezTo>
                    <a:pt x="110389" y="16258"/>
                    <a:pt x="110712" y="16292"/>
                    <a:pt x="111019" y="16337"/>
                  </a:cubicBezTo>
                  <a:cubicBezTo>
                    <a:pt x="111155" y="16250"/>
                    <a:pt x="111293" y="16168"/>
                    <a:pt x="111432" y="16081"/>
                  </a:cubicBezTo>
                  <a:cubicBezTo>
                    <a:pt x="111091" y="16063"/>
                    <a:pt x="110738" y="16048"/>
                    <a:pt x="110378" y="16036"/>
                  </a:cubicBezTo>
                  <a:cubicBezTo>
                    <a:pt x="110269" y="16100"/>
                    <a:pt x="110164" y="16164"/>
                    <a:pt x="110059" y="16224"/>
                  </a:cubicBezTo>
                  <a:close/>
                  <a:moveTo>
                    <a:pt x="109965" y="16217"/>
                  </a:moveTo>
                  <a:cubicBezTo>
                    <a:pt x="110066" y="16157"/>
                    <a:pt x="110172" y="16096"/>
                    <a:pt x="110273" y="16036"/>
                  </a:cubicBezTo>
                  <a:cubicBezTo>
                    <a:pt x="109924" y="16025"/>
                    <a:pt x="109567" y="16021"/>
                    <a:pt x="109203" y="16018"/>
                  </a:cubicBezTo>
                  <a:cubicBezTo>
                    <a:pt x="109128" y="16063"/>
                    <a:pt x="109053" y="16104"/>
                    <a:pt x="108978" y="16145"/>
                  </a:cubicBezTo>
                  <a:cubicBezTo>
                    <a:pt x="109316" y="16164"/>
                    <a:pt x="109646" y="16190"/>
                    <a:pt x="109965" y="16217"/>
                  </a:cubicBezTo>
                  <a:close/>
                  <a:moveTo>
                    <a:pt x="109234" y="16656"/>
                  </a:moveTo>
                  <a:cubicBezTo>
                    <a:pt x="109406" y="16550"/>
                    <a:pt x="109579" y="16445"/>
                    <a:pt x="109755" y="16340"/>
                  </a:cubicBezTo>
                  <a:cubicBezTo>
                    <a:pt x="109432" y="16314"/>
                    <a:pt x="109095" y="16295"/>
                    <a:pt x="108749" y="16277"/>
                  </a:cubicBezTo>
                  <a:cubicBezTo>
                    <a:pt x="108618" y="16352"/>
                    <a:pt x="108487" y="16427"/>
                    <a:pt x="108359" y="16505"/>
                  </a:cubicBezTo>
                  <a:cubicBezTo>
                    <a:pt x="108667" y="16547"/>
                    <a:pt x="108960" y="16599"/>
                    <a:pt x="109234" y="16656"/>
                  </a:cubicBezTo>
                  <a:close/>
                  <a:moveTo>
                    <a:pt x="108037" y="17402"/>
                  </a:moveTo>
                  <a:cubicBezTo>
                    <a:pt x="108371" y="17188"/>
                    <a:pt x="108712" y="16974"/>
                    <a:pt x="109050" y="16768"/>
                  </a:cubicBezTo>
                  <a:cubicBezTo>
                    <a:pt x="108772" y="16712"/>
                    <a:pt x="108472" y="16663"/>
                    <a:pt x="108157" y="16622"/>
                  </a:cubicBezTo>
                  <a:cubicBezTo>
                    <a:pt x="107902" y="16772"/>
                    <a:pt x="107646" y="16926"/>
                    <a:pt x="107395" y="17079"/>
                  </a:cubicBezTo>
                  <a:cubicBezTo>
                    <a:pt x="107635" y="17173"/>
                    <a:pt x="107849" y="17282"/>
                    <a:pt x="108037" y="17402"/>
                  </a:cubicBezTo>
                  <a:moveTo>
                    <a:pt x="105905" y="19695"/>
                  </a:moveTo>
                  <a:cubicBezTo>
                    <a:pt x="105905" y="19728"/>
                    <a:pt x="105905" y="19762"/>
                    <a:pt x="105905" y="19796"/>
                  </a:cubicBezTo>
                  <a:cubicBezTo>
                    <a:pt x="105947" y="19762"/>
                    <a:pt x="105988" y="19732"/>
                    <a:pt x="106033" y="19702"/>
                  </a:cubicBezTo>
                  <a:cubicBezTo>
                    <a:pt x="106821" y="19113"/>
                    <a:pt x="107631" y="18539"/>
                    <a:pt x="108461" y="17980"/>
                  </a:cubicBezTo>
                  <a:cubicBezTo>
                    <a:pt x="108434" y="17946"/>
                    <a:pt x="108404" y="17912"/>
                    <a:pt x="108378" y="17879"/>
                  </a:cubicBezTo>
                  <a:lnTo>
                    <a:pt x="108431" y="17834"/>
                  </a:lnTo>
                  <a:lnTo>
                    <a:pt x="108378" y="17879"/>
                  </a:lnTo>
                  <a:cubicBezTo>
                    <a:pt x="108265" y="17751"/>
                    <a:pt x="108123" y="17631"/>
                    <a:pt x="107950" y="17522"/>
                  </a:cubicBezTo>
                  <a:cubicBezTo>
                    <a:pt x="107226" y="17984"/>
                    <a:pt x="106513" y="18456"/>
                    <a:pt x="105819" y="18944"/>
                  </a:cubicBezTo>
                  <a:cubicBezTo>
                    <a:pt x="105879" y="19184"/>
                    <a:pt x="105909" y="19436"/>
                    <a:pt x="105905" y="19695"/>
                  </a:cubicBezTo>
                  <a:close/>
                  <a:moveTo>
                    <a:pt x="105662" y="21079"/>
                  </a:moveTo>
                  <a:cubicBezTo>
                    <a:pt x="106446" y="20441"/>
                    <a:pt x="107252" y="19815"/>
                    <a:pt x="108074" y="19207"/>
                  </a:cubicBezTo>
                  <a:cubicBezTo>
                    <a:pt x="108341" y="19012"/>
                    <a:pt x="108607" y="18817"/>
                    <a:pt x="108877" y="18625"/>
                  </a:cubicBezTo>
                  <a:cubicBezTo>
                    <a:pt x="108776" y="18415"/>
                    <a:pt x="108648" y="18216"/>
                    <a:pt x="108494" y="18021"/>
                  </a:cubicBezTo>
                  <a:cubicBezTo>
                    <a:pt x="107665" y="18580"/>
                    <a:pt x="106851" y="19154"/>
                    <a:pt x="106063" y="19743"/>
                  </a:cubicBezTo>
                  <a:cubicBezTo>
                    <a:pt x="106011" y="19781"/>
                    <a:pt x="105958" y="19822"/>
                    <a:pt x="105902" y="19863"/>
                  </a:cubicBezTo>
                  <a:cubicBezTo>
                    <a:pt x="105883" y="20254"/>
                    <a:pt x="105800" y="20659"/>
                    <a:pt x="105662" y="21079"/>
                  </a:cubicBezTo>
                  <a:close/>
                  <a:moveTo>
                    <a:pt x="94691" y="32748"/>
                  </a:moveTo>
                  <a:cubicBezTo>
                    <a:pt x="97644" y="28583"/>
                    <a:pt x="101260" y="24704"/>
                    <a:pt x="105436" y="21263"/>
                  </a:cubicBezTo>
                  <a:cubicBezTo>
                    <a:pt x="105609" y="20816"/>
                    <a:pt x="105710" y="20385"/>
                    <a:pt x="105744" y="19980"/>
                  </a:cubicBezTo>
                  <a:cubicBezTo>
                    <a:pt x="99910" y="24370"/>
                    <a:pt x="95088" y="29607"/>
                    <a:pt x="91516" y="35307"/>
                  </a:cubicBezTo>
                  <a:cubicBezTo>
                    <a:pt x="92601" y="34447"/>
                    <a:pt x="93663" y="33592"/>
                    <a:pt x="94691" y="32748"/>
                  </a:cubicBezTo>
                  <a:close/>
                  <a:moveTo>
                    <a:pt x="90353" y="40019"/>
                  </a:moveTo>
                  <a:cubicBezTo>
                    <a:pt x="91498" y="37685"/>
                    <a:pt x="92845" y="35404"/>
                    <a:pt x="94372" y="33202"/>
                  </a:cubicBezTo>
                  <a:cubicBezTo>
                    <a:pt x="93370" y="34020"/>
                    <a:pt x="92334" y="34849"/>
                    <a:pt x="91284" y="35682"/>
                  </a:cubicBezTo>
                  <a:cubicBezTo>
                    <a:pt x="90057" y="37674"/>
                    <a:pt x="88984" y="39723"/>
                    <a:pt x="88072" y="41805"/>
                  </a:cubicBezTo>
                  <a:cubicBezTo>
                    <a:pt x="88830" y="41212"/>
                    <a:pt x="89592" y="40616"/>
                    <a:pt x="90353" y="40019"/>
                  </a:cubicBezTo>
                  <a:close/>
                  <a:moveTo>
                    <a:pt x="88031" y="45595"/>
                  </a:moveTo>
                  <a:cubicBezTo>
                    <a:pt x="88642" y="43812"/>
                    <a:pt x="89370" y="42053"/>
                    <a:pt x="90207" y="40319"/>
                  </a:cubicBezTo>
                  <a:cubicBezTo>
                    <a:pt x="89453" y="40912"/>
                    <a:pt x="88699" y="41501"/>
                    <a:pt x="87948" y="42090"/>
                  </a:cubicBezTo>
                  <a:cubicBezTo>
                    <a:pt x="87247" y="43719"/>
                    <a:pt x="86646" y="45373"/>
                    <a:pt x="86147" y="47043"/>
                  </a:cubicBezTo>
                  <a:cubicBezTo>
                    <a:pt x="86766" y="46570"/>
                    <a:pt x="87397" y="46086"/>
                    <a:pt x="88031" y="45595"/>
                  </a:cubicBezTo>
                  <a:moveTo>
                    <a:pt x="85116" y="51283"/>
                  </a:moveTo>
                  <a:cubicBezTo>
                    <a:pt x="85648" y="50915"/>
                    <a:pt x="86189" y="50536"/>
                    <a:pt x="86733" y="50146"/>
                  </a:cubicBezTo>
                  <a:cubicBezTo>
                    <a:pt x="87063" y="48701"/>
                    <a:pt x="87468" y="47264"/>
                    <a:pt x="87948" y="45842"/>
                  </a:cubicBezTo>
                  <a:cubicBezTo>
                    <a:pt x="87314" y="46330"/>
                    <a:pt x="86695" y="46810"/>
                    <a:pt x="86080" y="47276"/>
                  </a:cubicBezTo>
                  <a:cubicBezTo>
                    <a:pt x="85693" y="48604"/>
                    <a:pt x="85371" y="49939"/>
                    <a:pt x="85116" y="51283"/>
                  </a:cubicBezTo>
                  <a:moveTo>
                    <a:pt x="85052" y="51324"/>
                  </a:moveTo>
                  <a:cubicBezTo>
                    <a:pt x="85307" y="49988"/>
                    <a:pt x="85626" y="48653"/>
                    <a:pt x="86009" y="47332"/>
                  </a:cubicBezTo>
                  <a:cubicBezTo>
                    <a:pt x="85416" y="47782"/>
                    <a:pt x="84830" y="48221"/>
                    <a:pt x="84253" y="48653"/>
                  </a:cubicBezTo>
                  <a:cubicBezTo>
                    <a:pt x="83949" y="49883"/>
                    <a:pt x="83701" y="51125"/>
                    <a:pt x="83513" y="52367"/>
                  </a:cubicBezTo>
                  <a:cubicBezTo>
                    <a:pt x="84024" y="52029"/>
                    <a:pt x="84538" y="51680"/>
                    <a:pt x="85052" y="51324"/>
                  </a:cubicBezTo>
                  <a:close/>
                  <a:moveTo>
                    <a:pt x="83164" y="55609"/>
                  </a:moveTo>
                  <a:cubicBezTo>
                    <a:pt x="83626" y="55342"/>
                    <a:pt x="84087" y="55068"/>
                    <a:pt x="84553" y="54787"/>
                  </a:cubicBezTo>
                  <a:cubicBezTo>
                    <a:pt x="84662" y="53699"/>
                    <a:pt x="84819" y="52607"/>
                    <a:pt x="85018" y="51523"/>
                  </a:cubicBezTo>
                  <a:cubicBezTo>
                    <a:pt x="84504" y="51876"/>
                    <a:pt x="83990" y="52221"/>
                    <a:pt x="83487" y="52558"/>
                  </a:cubicBezTo>
                  <a:cubicBezTo>
                    <a:pt x="83337" y="53571"/>
                    <a:pt x="83232" y="54588"/>
                    <a:pt x="83164" y="55609"/>
                  </a:cubicBezTo>
                  <a:close/>
                  <a:moveTo>
                    <a:pt x="83104" y="55639"/>
                  </a:moveTo>
                  <a:cubicBezTo>
                    <a:pt x="83172" y="54626"/>
                    <a:pt x="83277" y="53609"/>
                    <a:pt x="83423" y="52596"/>
                  </a:cubicBezTo>
                  <a:cubicBezTo>
                    <a:pt x="82932" y="52922"/>
                    <a:pt x="82448" y="53237"/>
                    <a:pt x="81964" y="53549"/>
                  </a:cubicBezTo>
                  <a:cubicBezTo>
                    <a:pt x="81863" y="54494"/>
                    <a:pt x="81795" y="55444"/>
                    <a:pt x="81765" y="56393"/>
                  </a:cubicBezTo>
                  <a:cubicBezTo>
                    <a:pt x="82211" y="56149"/>
                    <a:pt x="82658" y="55898"/>
                    <a:pt x="83104" y="55639"/>
                  </a:cubicBezTo>
                  <a:close/>
                  <a:moveTo>
                    <a:pt x="81776" y="58959"/>
                  </a:moveTo>
                  <a:cubicBezTo>
                    <a:pt x="82193" y="58768"/>
                    <a:pt x="82609" y="58569"/>
                    <a:pt x="83029" y="58366"/>
                  </a:cubicBezTo>
                  <a:cubicBezTo>
                    <a:pt x="83026" y="58269"/>
                    <a:pt x="83026" y="58171"/>
                    <a:pt x="83026" y="58078"/>
                  </a:cubicBezTo>
                  <a:cubicBezTo>
                    <a:pt x="83026" y="57320"/>
                    <a:pt x="83052" y="56565"/>
                    <a:pt x="83097" y="55808"/>
                  </a:cubicBezTo>
                  <a:cubicBezTo>
                    <a:pt x="82650" y="56063"/>
                    <a:pt x="82204" y="56310"/>
                    <a:pt x="81761" y="56554"/>
                  </a:cubicBezTo>
                  <a:cubicBezTo>
                    <a:pt x="81754" y="56877"/>
                    <a:pt x="81750" y="57200"/>
                    <a:pt x="81750" y="57522"/>
                  </a:cubicBezTo>
                  <a:cubicBezTo>
                    <a:pt x="81750" y="57999"/>
                    <a:pt x="81757" y="58479"/>
                    <a:pt x="81776" y="58959"/>
                  </a:cubicBezTo>
                  <a:close/>
                  <a:moveTo>
                    <a:pt x="80527" y="59665"/>
                  </a:moveTo>
                  <a:cubicBezTo>
                    <a:pt x="80576" y="60317"/>
                    <a:pt x="80643" y="60974"/>
                    <a:pt x="80733" y="61623"/>
                  </a:cubicBezTo>
                  <a:cubicBezTo>
                    <a:pt x="81112" y="61492"/>
                    <a:pt x="81495" y="61349"/>
                    <a:pt x="81878" y="61207"/>
                  </a:cubicBezTo>
                  <a:cubicBezTo>
                    <a:pt x="81806" y="60516"/>
                    <a:pt x="81757" y="59822"/>
                    <a:pt x="81727" y="59132"/>
                  </a:cubicBezTo>
                  <a:cubicBezTo>
                    <a:pt x="81326" y="59316"/>
                    <a:pt x="80925" y="59492"/>
                    <a:pt x="80527" y="59665"/>
                  </a:cubicBezTo>
                  <a:moveTo>
                    <a:pt x="79277" y="60032"/>
                  </a:moveTo>
                  <a:cubicBezTo>
                    <a:pt x="79668" y="59875"/>
                    <a:pt x="80062" y="59713"/>
                    <a:pt x="80456" y="59545"/>
                  </a:cubicBezTo>
                  <a:cubicBezTo>
                    <a:pt x="80403" y="58794"/>
                    <a:pt x="80369" y="58044"/>
                    <a:pt x="80362" y="57293"/>
                  </a:cubicBezTo>
                  <a:cubicBezTo>
                    <a:pt x="79945" y="57507"/>
                    <a:pt x="79533" y="57714"/>
                    <a:pt x="79116" y="57916"/>
                  </a:cubicBezTo>
                  <a:cubicBezTo>
                    <a:pt x="79150" y="58622"/>
                    <a:pt x="79202" y="59327"/>
                    <a:pt x="79277" y="60032"/>
                  </a:cubicBezTo>
                  <a:close/>
                  <a:moveTo>
                    <a:pt x="78384" y="62385"/>
                  </a:moveTo>
                  <a:cubicBezTo>
                    <a:pt x="78752" y="62276"/>
                    <a:pt x="79120" y="62163"/>
                    <a:pt x="79484" y="62043"/>
                  </a:cubicBezTo>
                  <a:cubicBezTo>
                    <a:pt x="79382" y="61432"/>
                    <a:pt x="79300" y="60817"/>
                    <a:pt x="79232" y="60197"/>
                  </a:cubicBezTo>
                  <a:cubicBezTo>
                    <a:pt x="78850" y="60351"/>
                    <a:pt x="78467" y="60498"/>
                    <a:pt x="78088" y="60636"/>
                  </a:cubicBezTo>
                  <a:cubicBezTo>
                    <a:pt x="78171" y="61222"/>
                    <a:pt x="78272" y="61803"/>
                    <a:pt x="78384" y="62385"/>
                  </a:cubicBezTo>
                  <a:moveTo>
                    <a:pt x="76910" y="61057"/>
                  </a:moveTo>
                  <a:cubicBezTo>
                    <a:pt x="77007" y="61608"/>
                    <a:pt x="77116" y="62160"/>
                    <a:pt x="77244" y="62708"/>
                  </a:cubicBezTo>
                  <a:cubicBezTo>
                    <a:pt x="77604" y="62610"/>
                    <a:pt x="77964" y="62509"/>
                    <a:pt x="78324" y="62404"/>
                  </a:cubicBezTo>
                  <a:cubicBezTo>
                    <a:pt x="78208" y="61826"/>
                    <a:pt x="78111" y="61244"/>
                    <a:pt x="78028" y="60659"/>
                  </a:cubicBezTo>
                  <a:cubicBezTo>
                    <a:pt x="77653" y="60798"/>
                    <a:pt x="77281" y="60929"/>
                    <a:pt x="76910" y="61057"/>
                  </a:cubicBezTo>
                  <a:close/>
                  <a:moveTo>
                    <a:pt x="76884" y="60918"/>
                  </a:moveTo>
                  <a:cubicBezTo>
                    <a:pt x="77259" y="60790"/>
                    <a:pt x="77630" y="60659"/>
                    <a:pt x="78005" y="60520"/>
                  </a:cubicBezTo>
                  <a:cubicBezTo>
                    <a:pt x="77915" y="59860"/>
                    <a:pt x="77844" y="59199"/>
                    <a:pt x="77792" y="58535"/>
                  </a:cubicBezTo>
                  <a:cubicBezTo>
                    <a:pt x="77398" y="58712"/>
                    <a:pt x="77007" y="58884"/>
                    <a:pt x="76617" y="59049"/>
                  </a:cubicBezTo>
                  <a:cubicBezTo>
                    <a:pt x="76688" y="59672"/>
                    <a:pt x="76779" y="60299"/>
                    <a:pt x="76884" y="60918"/>
                  </a:cubicBezTo>
                  <a:moveTo>
                    <a:pt x="76122" y="62993"/>
                  </a:moveTo>
                  <a:cubicBezTo>
                    <a:pt x="76475" y="62906"/>
                    <a:pt x="76824" y="62816"/>
                    <a:pt x="77176" y="62723"/>
                  </a:cubicBezTo>
                  <a:cubicBezTo>
                    <a:pt x="77052" y="62178"/>
                    <a:pt x="76940" y="61627"/>
                    <a:pt x="76842" y="61079"/>
                  </a:cubicBezTo>
                  <a:cubicBezTo>
                    <a:pt x="76478" y="61203"/>
                    <a:pt x="76118" y="61319"/>
                    <a:pt x="75754" y="61432"/>
                  </a:cubicBezTo>
                  <a:cubicBezTo>
                    <a:pt x="75863" y="61953"/>
                    <a:pt x="75987" y="62471"/>
                    <a:pt x="76122" y="62993"/>
                  </a:cubicBezTo>
                  <a:close/>
                  <a:moveTo>
                    <a:pt x="75019" y="63240"/>
                  </a:moveTo>
                  <a:cubicBezTo>
                    <a:pt x="75364" y="63165"/>
                    <a:pt x="75709" y="63090"/>
                    <a:pt x="76054" y="63008"/>
                  </a:cubicBezTo>
                  <a:cubicBezTo>
                    <a:pt x="75919" y="62490"/>
                    <a:pt x="75796" y="61972"/>
                    <a:pt x="75687" y="61451"/>
                  </a:cubicBezTo>
                  <a:cubicBezTo>
                    <a:pt x="75330" y="61563"/>
                    <a:pt x="74974" y="61668"/>
                    <a:pt x="74621" y="61766"/>
                  </a:cubicBezTo>
                  <a:cubicBezTo>
                    <a:pt x="74741" y="62257"/>
                    <a:pt x="74873" y="62749"/>
                    <a:pt x="75019" y="63240"/>
                  </a:cubicBezTo>
                  <a:close/>
                  <a:moveTo>
                    <a:pt x="73935" y="63454"/>
                  </a:moveTo>
                  <a:cubicBezTo>
                    <a:pt x="74272" y="63390"/>
                    <a:pt x="74610" y="63327"/>
                    <a:pt x="74948" y="63255"/>
                  </a:cubicBezTo>
                  <a:cubicBezTo>
                    <a:pt x="74805" y="62768"/>
                    <a:pt x="74670" y="62276"/>
                    <a:pt x="74550" y="61785"/>
                  </a:cubicBezTo>
                  <a:cubicBezTo>
                    <a:pt x="74205" y="61882"/>
                    <a:pt x="73856" y="61972"/>
                    <a:pt x="73511" y="62058"/>
                  </a:cubicBezTo>
                  <a:cubicBezTo>
                    <a:pt x="73642" y="62527"/>
                    <a:pt x="73781" y="62989"/>
                    <a:pt x="73935" y="63454"/>
                  </a:cubicBezTo>
                  <a:close/>
                  <a:moveTo>
                    <a:pt x="72869" y="63634"/>
                  </a:moveTo>
                  <a:cubicBezTo>
                    <a:pt x="73199" y="63582"/>
                    <a:pt x="73529" y="63525"/>
                    <a:pt x="73859" y="63465"/>
                  </a:cubicBezTo>
                  <a:cubicBezTo>
                    <a:pt x="73709" y="63004"/>
                    <a:pt x="73567" y="62542"/>
                    <a:pt x="73439" y="62077"/>
                  </a:cubicBezTo>
                  <a:cubicBezTo>
                    <a:pt x="73098" y="62163"/>
                    <a:pt x="72756" y="62242"/>
                    <a:pt x="72419" y="62317"/>
                  </a:cubicBezTo>
                  <a:cubicBezTo>
                    <a:pt x="72558" y="62756"/>
                    <a:pt x="72708" y="63195"/>
                    <a:pt x="72869" y="63634"/>
                  </a:cubicBezTo>
                  <a:moveTo>
                    <a:pt x="72835" y="63773"/>
                  </a:moveTo>
                  <a:cubicBezTo>
                    <a:pt x="72512" y="63822"/>
                    <a:pt x="72190" y="63867"/>
                    <a:pt x="71867" y="63908"/>
                  </a:cubicBezTo>
                  <a:cubicBezTo>
                    <a:pt x="72021" y="64291"/>
                    <a:pt x="72186" y="64670"/>
                    <a:pt x="72359" y="65049"/>
                  </a:cubicBezTo>
                  <a:cubicBezTo>
                    <a:pt x="72674" y="65026"/>
                    <a:pt x="72989" y="65000"/>
                    <a:pt x="73308" y="64970"/>
                  </a:cubicBezTo>
                  <a:cubicBezTo>
                    <a:pt x="73143" y="64572"/>
                    <a:pt x="72985" y="64175"/>
                    <a:pt x="72835" y="63773"/>
                  </a:cubicBezTo>
                  <a:moveTo>
                    <a:pt x="74355" y="64854"/>
                  </a:moveTo>
                  <a:cubicBezTo>
                    <a:pt x="74197" y="64437"/>
                    <a:pt x="74043" y="64017"/>
                    <a:pt x="73904" y="63597"/>
                  </a:cubicBezTo>
                  <a:cubicBezTo>
                    <a:pt x="73574" y="63657"/>
                    <a:pt x="73244" y="63709"/>
                    <a:pt x="72914" y="63762"/>
                  </a:cubicBezTo>
                  <a:cubicBezTo>
                    <a:pt x="73064" y="64163"/>
                    <a:pt x="73222" y="64565"/>
                    <a:pt x="73387" y="64962"/>
                  </a:cubicBezTo>
                  <a:cubicBezTo>
                    <a:pt x="73709" y="64929"/>
                    <a:pt x="74032" y="64895"/>
                    <a:pt x="74355" y="64854"/>
                  </a:cubicBezTo>
                  <a:close/>
                  <a:moveTo>
                    <a:pt x="74404" y="64981"/>
                  </a:moveTo>
                  <a:cubicBezTo>
                    <a:pt x="74085" y="65022"/>
                    <a:pt x="73762" y="65056"/>
                    <a:pt x="73439" y="65090"/>
                  </a:cubicBezTo>
                  <a:cubicBezTo>
                    <a:pt x="73597" y="65458"/>
                    <a:pt x="73762" y="65825"/>
                    <a:pt x="73931" y="66189"/>
                  </a:cubicBezTo>
                  <a:cubicBezTo>
                    <a:pt x="74246" y="66174"/>
                    <a:pt x="74561" y="66159"/>
                    <a:pt x="74876" y="66137"/>
                  </a:cubicBezTo>
                  <a:cubicBezTo>
                    <a:pt x="74711" y="65754"/>
                    <a:pt x="74554" y="65368"/>
                    <a:pt x="74404" y="64981"/>
                  </a:cubicBezTo>
                  <a:close/>
                  <a:moveTo>
                    <a:pt x="75919" y="66051"/>
                  </a:moveTo>
                  <a:cubicBezTo>
                    <a:pt x="75758" y="65649"/>
                    <a:pt x="75604" y="65244"/>
                    <a:pt x="75462" y="64839"/>
                  </a:cubicBezTo>
                  <a:cubicBezTo>
                    <a:pt x="75135" y="64887"/>
                    <a:pt x="74809" y="64932"/>
                    <a:pt x="74482" y="64974"/>
                  </a:cubicBezTo>
                  <a:cubicBezTo>
                    <a:pt x="74632" y="65360"/>
                    <a:pt x="74790" y="65747"/>
                    <a:pt x="74955" y="66129"/>
                  </a:cubicBezTo>
                  <a:cubicBezTo>
                    <a:pt x="75278" y="66107"/>
                    <a:pt x="75597" y="66081"/>
                    <a:pt x="75919" y="66051"/>
                  </a:cubicBezTo>
                  <a:close/>
                  <a:moveTo>
                    <a:pt x="75968" y="66178"/>
                  </a:moveTo>
                  <a:cubicBezTo>
                    <a:pt x="75649" y="66208"/>
                    <a:pt x="75330" y="66234"/>
                    <a:pt x="75011" y="66257"/>
                  </a:cubicBezTo>
                  <a:cubicBezTo>
                    <a:pt x="75169" y="66613"/>
                    <a:pt x="75334" y="66974"/>
                    <a:pt x="75507" y="67326"/>
                  </a:cubicBezTo>
                  <a:cubicBezTo>
                    <a:pt x="75818" y="67319"/>
                    <a:pt x="76133" y="67311"/>
                    <a:pt x="76445" y="67296"/>
                  </a:cubicBezTo>
                  <a:cubicBezTo>
                    <a:pt x="76280" y="66925"/>
                    <a:pt x="76122" y="66550"/>
                    <a:pt x="75968" y="66178"/>
                  </a:cubicBezTo>
                  <a:close/>
                  <a:moveTo>
                    <a:pt x="77480" y="67236"/>
                  </a:moveTo>
                  <a:cubicBezTo>
                    <a:pt x="77319" y="66850"/>
                    <a:pt x="77165" y="66456"/>
                    <a:pt x="77019" y="66066"/>
                  </a:cubicBezTo>
                  <a:cubicBezTo>
                    <a:pt x="76696" y="66103"/>
                    <a:pt x="76370" y="66137"/>
                    <a:pt x="76043" y="66171"/>
                  </a:cubicBezTo>
                  <a:cubicBezTo>
                    <a:pt x="76197" y="66546"/>
                    <a:pt x="76355" y="66921"/>
                    <a:pt x="76523" y="67292"/>
                  </a:cubicBezTo>
                  <a:cubicBezTo>
                    <a:pt x="76842" y="67277"/>
                    <a:pt x="77161" y="67259"/>
                    <a:pt x="77480" y="67236"/>
                  </a:cubicBezTo>
                  <a:close/>
                  <a:moveTo>
                    <a:pt x="77533" y="67360"/>
                  </a:moveTo>
                  <a:cubicBezTo>
                    <a:pt x="77214" y="67383"/>
                    <a:pt x="76895" y="67401"/>
                    <a:pt x="76580" y="67416"/>
                  </a:cubicBezTo>
                  <a:cubicBezTo>
                    <a:pt x="76737" y="67765"/>
                    <a:pt x="76902" y="68114"/>
                    <a:pt x="77075" y="68459"/>
                  </a:cubicBezTo>
                  <a:cubicBezTo>
                    <a:pt x="77386" y="68459"/>
                    <a:pt x="77698" y="68456"/>
                    <a:pt x="78013" y="68448"/>
                  </a:cubicBezTo>
                  <a:cubicBezTo>
                    <a:pt x="77844" y="68088"/>
                    <a:pt x="77687" y="67724"/>
                    <a:pt x="77533" y="67360"/>
                  </a:cubicBezTo>
                  <a:moveTo>
                    <a:pt x="79041" y="68414"/>
                  </a:moveTo>
                  <a:cubicBezTo>
                    <a:pt x="78880" y="68035"/>
                    <a:pt x="78726" y="67656"/>
                    <a:pt x="78576" y="67277"/>
                  </a:cubicBezTo>
                  <a:cubicBezTo>
                    <a:pt x="78253" y="67307"/>
                    <a:pt x="77930" y="67334"/>
                    <a:pt x="77608" y="67356"/>
                  </a:cubicBezTo>
                  <a:cubicBezTo>
                    <a:pt x="77762" y="67720"/>
                    <a:pt x="77919" y="68084"/>
                    <a:pt x="78088" y="68448"/>
                  </a:cubicBezTo>
                  <a:cubicBezTo>
                    <a:pt x="78407" y="68441"/>
                    <a:pt x="78722" y="68429"/>
                    <a:pt x="79041" y="68414"/>
                  </a:cubicBezTo>
                  <a:close/>
                  <a:moveTo>
                    <a:pt x="79094" y="68534"/>
                  </a:moveTo>
                  <a:cubicBezTo>
                    <a:pt x="78778" y="68549"/>
                    <a:pt x="78463" y="68561"/>
                    <a:pt x="78144" y="68568"/>
                  </a:cubicBezTo>
                  <a:cubicBezTo>
                    <a:pt x="78306" y="68910"/>
                    <a:pt x="78471" y="69247"/>
                    <a:pt x="78643" y="69585"/>
                  </a:cubicBezTo>
                  <a:cubicBezTo>
                    <a:pt x="78932" y="69592"/>
                    <a:pt x="79221" y="69596"/>
                    <a:pt x="79510" y="69596"/>
                  </a:cubicBezTo>
                  <a:cubicBezTo>
                    <a:pt x="79533" y="69596"/>
                    <a:pt x="79555" y="69596"/>
                    <a:pt x="79578" y="69596"/>
                  </a:cubicBezTo>
                  <a:cubicBezTo>
                    <a:pt x="79409" y="69243"/>
                    <a:pt x="79251" y="68891"/>
                    <a:pt x="79094" y="68534"/>
                  </a:cubicBezTo>
                  <a:moveTo>
                    <a:pt x="80602" y="69581"/>
                  </a:moveTo>
                  <a:cubicBezTo>
                    <a:pt x="80437" y="69213"/>
                    <a:pt x="80283" y="68846"/>
                    <a:pt x="80133" y="68478"/>
                  </a:cubicBezTo>
                  <a:cubicBezTo>
                    <a:pt x="79810" y="68501"/>
                    <a:pt x="79487" y="68516"/>
                    <a:pt x="79169" y="68534"/>
                  </a:cubicBezTo>
                  <a:cubicBezTo>
                    <a:pt x="79322" y="68887"/>
                    <a:pt x="79484" y="69243"/>
                    <a:pt x="79653" y="69596"/>
                  </a:cubicBezTo>
                  <a:cubicBezTo>
                    <a:pt x="79968" y="69592"/>
                    <a:pt x="80283" y="69589"/>
                    <a:pt x="80602" y="69581"/>
                  </a:cubicBezTo>
                  <a:close/>
                  <a:moveTo>
                    <a:pt x="80654" y="69701"/>
                  </a:moveTo>
                  <a:cubicBezTo>
                    <a:pt x="80339" y="69709"/>
                    <a:pt x="80024" y="69716"/>
                    <a:pt x="79709" y="69716"/>
                  </a:cubicBezTo>
                  <a:cubicBezTo>
                    <a:pt x="79870" y="70050"/>
                    <a:pt x="80039" y="70380"/>
                    <a:pt x="80212" y="70711"/>
                  </a:cubicBezTo>
                  <a:cubicBezTo>
                    <a:pt x="80519" y="70722"/>
                    <a:pt x="80831" y="70729"/>
                    <a:pt x="81142" y="70737"/>
                  </a:cubicBezTo>
                  <a:cubicBezTo>
                    <a:pt x="80973" y="70392"/>
                    <a:pt x="80812" y="70046"/>
                    <a:pt x="80654" y="69701"/>
                  </a:cubicBezTo>
                  <a:close/>
                  <a:moveTo>
                    <a:pt x="82005" y="70744"/>
                  </a:moveTo>
                  <a:cubicBezTo>
                    <a:pt x="82058" y="70744"/>
                    <a:pt x="82106" y="70744"/>
                    <a:pt x="82159" y="70744"/>
                  </a:cubicBezTo>
                  <a:cubicBezTo>
                    <a:pt x="81994" y="70384"/>
                    <a:pt x="81836" y="70028"/>
                    <a:pt x="81686" y="69667"/>
                  </a:cubicBezTo>
                  <a:cubicBezTo>
                    <a:pt x="81367" y="69682"/>
                    <a:pt x="81045" y="69694"/>
                    <a:pt x="80726" y="69701"/>
                  </a:cubicBezTo>
                  <a:cubicBezTo>
                    <a:pt x="80883" y="70046"/>
                    <a:pt x="81045" y="70392"/>
                    <a:pt x="81213" y="70737"/>
                  </a:cubicBezTo>
                  <a:cubicBezTo>
                    <a:pt x="81476" y="70741"/>
                    <a:pt x="81742" y="70744"/>
                    <a:pt x="82005" y="70744"/>
                  </a:cubicBezTo>
                  <a:close/>
                  <a:moveTo>
                    <a:pt x="82215" y="70864"/>
                  </a:moveTo>
                  <a:cubicBezTo>
                    <a:pt x="82144" y="70864"/>
                    <a:pt x="82076" y="70864"/>
                    <a:pt x="82005" y="70864"/>
                  </a:cubicBezTo>
                  <a:lnTo>
                    <a:pt x="82005" y="70864"/>
                  </a:lnTo>
                  <a:cubicBezTo>
                    <a:pt x="81761" y="70864"/>
                    <a:pt x="81517" y="70861"/>
                    <a:pt x="81273" y="70857"/>
                  </a:cubicBezTo>
                  <a:cubicBezTo>
                    <a:pt x="81435" y="71183"/>
                    <a:pt x="81604" y="71510"/>
                    <a:pt x="81776" y="71832"/>
                  </a:cubicBezTo>
                  <a:cubicBezTo>
                    <a:pt x="82084" y="71847"/>
                    <a:pt x="82395" y="71862"/>
                    <a:pt x="82703" y="71874"/>
                  </a:cubicBezTo>
                  <a:cubicBezTo>
                    <a:pt x="82534" y="71536"/>
                    <a:pt x="82373" y="71202"/>
                    <a:pt x="82215" y="70864"/>
                  </a:cubicBezTo>
                  <a:close/>
                  <a:moveTo>
                    <a:pt x="83720" y="71900"/>
                  </a:moveTo>
                  <a:cubicBezTo>
                    <a:pt x="83555" y="71551"/>
                    <a:pt x="83393" y="71198"/>
                    <a:pt x="83243" y="70849"/>
                  </a:cubicBezTo>
                  <a:cubicBezTo>
                    <a:pt x="82921" y="70857"/>
                    <a:pt x="82602" y="70861"/>
                    <a:pt x="82283" y="70861"/>
                  </a:cubicBezTo>
                  <a:cubicBezTo>
                    <a:pt x="82440" y="71202"/>
                    <a:pt x="82605" y="71540"/>
                    <a:pt x="82774" y="71874"/>
                  </a:cubicBezTo>
                  <a:cubicBezTo>
                    <a:pt x="83089" y="71885"/>
                    <a:pt x="83405" y="71892"/>
                    <a:pt x="83720" y="71900"/>
                  </a:cubicBezTo>
                  <a:close/>
                  <a:moveTo>
                    <a:pt x="83776" y="72016"/>
                  </a:moveTo>
                  <a:cubicBezTo>
                    <a:pt x="83461" y="72012"/>
                    <a:pt x="83146" y="72005"/>
                    <a:pt x="82834" y="71994"/>
                  </a:cubicBezTo>
                  <a:cubicBezTo>
                    <a:pt x="82999" y="72313"/>
                    <a:pt x="83164" y="72632"/>
                    <a:pt x="83341" y="72950"/>
                  </a:cubicBezTo>
                  <a:cubicBezTo>
                    <a:pt x="83648" y="72969"/>
                    <a:pt x="83956" y="72988"/>
                    <a:pt x="84268" y="73007"/>
                  </a:cubicBezTo>
                  <a:cubicBezTo>
                    <a:pt x="84099" y="72677"/>
                    <a:pt x="83934" y="72346"/>
                    <a:pt x="83776" y="72016"/>
                  </a:cubicBezTo>
                  <a:close/>
                  <a:moveTo>
                    <a:pt x="85266" y="73048"/>
                  </a:moveTo>
                  <a:cubicBezTo>
                    <a:pt x="85101" y="72707"/>
                    <a:pt x="84939" y="72365"/>
                    <a:pt x="84785" y="72020"/>
                  </a:cubicBezTo>
                  <a:cubicBezTo>
                    <a:pt x="84695" y="72020"/>
                    <a:pt x="84605" y="72020"/>
                    <a:pt x="84515" y="72020"/>
                  </a:cubicBezTo>
                  <a:lnTo>
                    <a:pt x="84515" y="72020"/>
                  </a:lnTo>
                  <a:cubicBezTo>
                    <a:pt x="84290" y="72020"/>
                    <a:pt x="84065" y="72020"/>
                    <a:pt x="83840" y="72016"/>
                  </a:cubicBezTo>
                  <a:cubicBezTo>
                    <a:pt x="84001" y="72350"/>
                    <a:pt x="84166" y="72680"/>
                    <a:pt x="84335" y="73010"/>
                  </a:cubicBezTo>
                  <a:cubicBezTo>
                    <a:pt x="84647" y="73026"/>
                    <a:pt x="84954" y="73037"/>
                    <a:pt x="85266" y="73048"/>
                  </a:cubicBezTo>
                  <a:moveTo>
                    <a:pt x="85322" y="73164"/>
                  </a:moveTo>
                  <a:cubicBezTo>
                    <a:pt x="85014" y="73157"/>
                    <a:pt x="84707" y="73142"/>
                    <a:pt x="84399" y="73127"/>
                  </a:cubicBezTo>
                  <a:cubicBezTo>
                    <a:pt x="84560" y="73442"/>
                    <a:pt x="84729" y="73753"/>
                    <a:pt x="84905" y="74065"/>
                  </a:cubicBezTo>
                  <a:cubicBezTo>
                    <a:pt x="85209" y="74091"/>
                    <a:pt x="85513" y="74114"/>
                    <a:pt x="85817" y="74136"/>
                  </a:cubicBezTo>
                  <a:cubicBezTo>
                    <a:pt x="85648" y="73813"/>
                    <a:pt x="85483" y="73491"/>
                    <a:pt x="85322" y="73164"/>
                  </a:cubicBezTo>
                  <a:close/>
                  <a:moveTo>
                    <a:pt x="86826" y="74192"/>
                  </a:moveTo>
                  <a:cubicBezTo>
                    <a:pt x="86661" y="73858"/>
                    <a:pt x="86500" y="73525"/>
                    <a:pt x="86342" y="73187"/>
                  </a:cubicBezTo>
                  <a:cubicBezTo>
                    <a:pt x="86024" y="73183"/>
                    <a:pt x="85705" y="73176"/>
                    <a:pt x="85386" y="73168"/>
                  </a:cubicBezTo>
                  <a:cubicBezTo>
                    <a:pt x="85547" y="73491"/>
                    <a:pt x="85712" y="73817"/>
                    <a:pt x="85885" y="74140"/>
                  </a:cubicBezTo>
                  <a:cubicBezTo>
                    <a:pt x="86200" y="74159"/>
                    <a:pt x="86511" y="74177"/>
                    <a:pt x="86826" y="74192"/>
                  </a:cubicBezTo>
                  <a:close/>
                  <a:moveTo>
                    <a:pt x="87385" y="75262"/>
                  </a:moveTo>
                  <a:cubicBezTo>
                    <a:pt x="87213" y="74947"/>
                    <a:pt x="87048" y="74628"/>
                    <a:pt x="86886" y="74309"/>
                  </a:cubicBezTo>
                  <a:cubicBezTo>
                    <a:pt x="86571" y="74294"/>
                    <a:pt x="86260" y="74275"/>
                    <a:pt x="85948" y="74256"/>
                  </a:cubicBezTo>
                  <a:cubicBezTo>
                    <a:pt x="86114" y="74564"/>
                    <a:pt x="86282" y="74871"/>
                    <a:pt x="86459" y="75175"/>
                  </a:cubicBezTo>
                  <a:cubicBezTo>
                    <a:pt x="86766" y="75209"/>
                    <a:pt x="87074" y="75235"/>
                    <a:pt x="87385" y="75262"/>
                  </a:cubicBezTo>
                  <a:moveTo>
                    <a:pt x="87446" y="75378"/>
                  </a:moveTo>
                  <a:cubicBezTo>
                    <a:pt x="87138" y="75352"/>
                    <a:pt x="86830" y="75325"/>
                    <a:pt x="86526" y="75295"/>
                  </a:cubicBezTo>
                  <a:cubicBezTo>
                    <a:pt x="86695" y="75584"/>
                    <a:pt x="86868" y="75877"/>
                    <a:pt x="87048" y="76170"/>
                  </a:cubicBezTo>
                  <a:cubicBezTo>
                    <a:pt x="87348" y="76207"/>
                    <a:pt x="87652" y="76245"/>
                    <a:pt x="87956" y="76282"/>
                  </a:cubicBezTo>
                  <a:cubicBezTo>
                    <a:pt x="87783" y="75982"/>
                    <a:pt x="87611" y="75678"/>
                    <a:pt x="87446" y="75378"/>
                  </a:cubicBezTo>
                  <a:close/>
                  <a:moveTo>
                    <a:pt x="88950" y="76387"/>
                  </a:moveTo>
                  <a:cubicBezTo>
                    <a:pt x="88777" y="76076"/>
                    <a:pt x="88609" y="75761"/>
                    <a:pt x="88447" y="75449"/>
                  </a:cubicBezTo>
                  <a:cubicBezTo>
                    <a:pt x="88136" y="75431"/>
                    <a:pt x="87824" y="75408"/>
                    <a:pt x="87513" y="75382"/>
                  </a:cubicBezTo>
                  <a:cubicBezTo>
                    <a:pt x="87678" y="75686"/>
                    <a:pt x="87851" y="75986"/>
                    <a:pt x="88027" y="76290"/>
                  </a:cubicBezTo>
                  <a:cubicBezTo>
                    <a:pt x="88331" y="76324"/>
                    <a:pt x="88642" y="76357"/>
                    <a:pt x="88950" y="76387"/>
                  </a:cubicBezTo>
                  <a:close/>
                  <a:moveTo>
                    <a:pt x="89014" y="76500"/>
                  </a:moveTo>
                  <a:cubicBezTo>
                    <a:pt x="88706" y="76470"/>
                    <a:pt x="88399" y="76440"/>
                    <a:pt x="88095" y="76402"/>
                  </a:cubicBezTo>
                  <a:cubicBezTo>
                    <a:pt x="88263" y="76695"/>
                    <a:pt x="88436" y="76980"/>
                    <a:pt x="88616" y="77265"/>
                  </a:cubicBezTo>
                  <a:cubicBezTo>
                    <a:pt x="88920" y="77310"/>
                    <a:pt x="89224" y="77352"/>
                    <a:pt x="89528" y="77389"/>
                  </a:cubicBezTo>
                  <a:cubicBezTo>
                    <a:pt x="89352" y="77093"/>
                    <a:pt x="89179" y="76796"/>
                    <a:pt x="89014" y="76500"/>
                  </a:cubicBezTo>
                  <a:close/>
                  <a:moveTo>
                    <a:pt x="89078" y="76507"/>
                  </a:moveTo>
                  <a:cubicBezTo>
                    <a:pt x="89243" y="76804"/>
                    <a:pt x="89415" y="77100"/>
                    <a:pt x="89592" y="77400"/>
                  </a:cubicBezTo>
                  <a:cubicBezTo>
                    <a:pt x="89899" y="77438"/>
                    <a:pt x="90207" y="77475"/>
                    <a:pt x="90515" y="77509"/>
                  </a:cubicBezTo>
                  <a:cubicBezTo>
                    <a:pt x="90342" y="77201"/>
                    <a:pt x="90173" y="76894"/>
                    <a:pt x="90012" y="76586"/>
                  </a:cubicBezTo>
                  <a:cubicBezTo>
                    <a:pt x="89700" y="76564"/>
                    <a:pt x="89385" y="76534"/>
                    <a:pt x="89078" y="76507"/>
                  </a:cubicBezTo>
                  <a:close/>
                  <a:moveTo>
                    <a:pt x="89460" y="75506"/>
                  </a:moveTo>
                  <a:cubicBezTo>
                    <a:pt x="89141" y="75491"/>
                    <a:pt x="88826" y="75472"/>
                    <a:pt x="88507" y="75453"/>
                  </a:cubicBezTo>
                  <a:cubicBezTo>
                    <a:pt x="88672" y="75768"/>
                    <a:pt x="88841" y="76080"/>
                    <a:pt x="89014" y="76391"/>
                  </a:cubicBezTo>
                  <a:cubicBezTo>
                    <a:pt x="89325" y="76421"/>
                    <a:pt x="89637" y="76447"/>
                    <a:pt x="89952" y="76474"/>
                  </a:cubicBezTo>
                  <a:cubicBezTo>
                    <a:pt x="89783" y="76151"/>
                    <a:pt x="89618" y="75828"/>
                    <a:pt x="89460" y="75506"/>
                  </a:cubicBezTo>
                  <a:close/>
                  <a:moveTo>
                    <a:pt x="89588" y="74372"/>
                  </a:moveTo>
                  <a:cubicBezTo>
                    <a:pt x="89385" y="74372"/>
                    <a:pt x="89183" y="74372"/>
                    <a:pt x="88980" y="74369"/>
                  </a:cubicBezTo>
                  <a:cubicBezTo>
                    <a:pt x="89134" y="74714"/>
                    <a:pt x="89295" y="75055"/>
                    <a:pt x="89460" y="75393"/>
                  </a:cubicBezTo>
                  <a:cubicBezTo>
                    <a:pt x="89783" y="75408"/>
                    <a:pt x="90106" y="75423"/>
                    <a:pt x="90428" y="75431"/>
                  </a:cubicBezTo>
                  <a:cubicBezTo>
                    <a:pt x="90267" y="75078"/>
                    <a:pt x="90113" y="74725"/>
                    <a:pt x="89963" y="74372"/>
                  </a:cubicBezTo>
                  <a:cubicBezTo>
                    <a:pt x="89836" y="74372"/>
                    <a:pt x="89712" y="74372"/>
                    <a:pt x="89588" y="74372"/>
                  </a:cubicBezTo>
                  <a:close/>
                  <a:moveTo>
                    <a:pt x="89468" y="73138"/>
                  </a:moveTo>
                  <a:cubicBezTo>
                    <a:pt x="89134" y="73153"/>
                    <a:pt x="88800" y="73164"/>
                    <a:pt x="88466" y="73176"/>
                  </a:cubicBezTo>
                  <a:cubicBezTo>
                    <a:pt x="88616" y="73536"/>
                    <a:pt x="88770" y="73900"/>
                    <a:pt x="88931" y="74256"/>
                  </a:cubicBezTo>
                  <a:cubicBezTo>
                    <a:pt x="89149" y="74260"/>
                    <a:pt x="89367" y="74260"/>
                    <a:pt x="89588" y="74260"/>
                  </a:cubicBezTo>
                  <a:cubicBezTo>
                    <a:pt x="89697" y="74260"/>
                    <a:pt x="89806" y="74260"/>
                    <a:pt x="89914" y="74260"/>
                  </a:cubicBezTo>
                  <a:cubicBezTo>
                    <a:pt x="89761" y="73888"/>
                    <a:pt x="89610" y="73513"/>
                    <a:pt x="89468" y="73138"/>
                  </a:cubicBezTo>
                  <a:close/>
                  <a:moveTo>
                    <a:pt x="125836" y="13136"/>
                  </a:moveTo>
                  <a:cubicBezTo>
                    <a:pt x="131367" y="13136"/>
                    <a:pt x="136342" y="13560"/>
                    <a:pt x="140360" y="14476"/>
                  </a:cubicBezTo>
                  <a:cubicBezTo>
                    <a:pt x="144382" y="15391"/>
                    <a:pt x="147452" y="16791"/>
                    <a:pt x="149174" y="18753"/>
                  </a:cubicBezTo>
                  <a:cubicBezTo>
                    <a:pt x="150993" y="20828"/>
                    <a:pt x="151815" y="23210"/>
                    <a:pt x="151815" y="25777"/>
                  </a:cubicBezTo>
                  <a:cubicBezTo>
                    <a:pt x="151811" y="30714"/>
                    <a:pt x="148787" y="36342"/>
                    <a:pt x="144052" y="41906"/>
                  </a:cubicBezTo>
                  <a:cubicBezTo>
                    <a:pt x="139317" y="47471"/>
                    <a:pt x="132871" y="52971"/>
                    <a:pt x="126016" y="57642"/>
                  </a:cubicBezTo>
                  <a:cubicBezTo>
                    <a:pt x="114299" y="65679"/>
                    <a:pt x="101354" y="70801"/>
                    <a:pt x="89044" y="71829"/>
                  </a:cubicBezTo>
                  <a:cubicBezTo>
                    <a:pt x="89183" y="72230"/>
                    <a:pt x="89325" y="72628"/>
                    <a:pt x="89475" y="73026"/>
                  </a:cubicBezTo>
                  <a:cubicBezTo>
                    <a:pt x="102720" y="72448"/>
                    <a:pt x="116843" y="67221"/>
                    <a:pt x="129337" y="58734"/>
                  </a:cubicBezTo>
                  <a:cubicBezTo>
                    <a:pt x="136304" y="54025"/>
                    <a:pt x="142799" y="48450"/>
                    <a:pt x="147553" y="42788"/>
                  </a:cubicBezTo>
                  <a:cubicBezTo>
                    <a:pt x="152310" y="37126"/>
                    <a:pt x="155316" y="31378"/>
                    <a:pt x="155316" y="26332"/>
                  </a:cubicBezTo>
                  <a:cubicBezTo>
                    <a:pt x="155316" y="23623"/>
                    <a:pt x="154453" y="21117"/>
                    <a:pt x="152528" y="18925"/>
                  </a:cubicBezTo>
                  <a:cubicBezTo>
                    <a:pt x="150693" y="16828"/>
                    <a:pt x="147403" y="15312"/>
                    <a:pt x="143095" y="14326"/>
                  </a:cubicBezTo>
                  <a:cubicBezTo>
                    <a:pt x="138788" y="13339"/>
                    <a:pt x="133464" y="12874"/>
                    <a:pt x="127577" y="12874"/>
                  </a:cubicBezTo>
                  <a:cubicBezTo>
                    <a:pt x="124857" y="12874"/>
                    <a:pt x="122013" y="12975"/>
                    <a:pt x="119094" y="13166"/>
                  </a:cubicBezTo>
                  <a:cubicBezTo>
                    <a:pt x="118981" y="13226"/>
                    <a:pt x="118865" y="13286"/>
                    <a:pt x="118752" y="13346"/>
                  </a:cubicBezTo>
                  <a:cubicBezTo>
                    <a:pt x="121187" y="13207"/>
                    <a:pt x="123559" y="13136"/>
                    <a:pt x="125836" y="13136"/>
                  </a:cubicBezTo>
                  <a:close/>
                  <a:moveTo>
                    <a:pt x="124080" y="13500"/>
                  </a:moveTo>
                  <a:cubicBezTo>
                    <a:pt x="129247" y="13500"/>
                    <a:pt x="133869" y="13890"/>
                    <a:pt x="137595" y="14731"/>
                  </a:cubicBezTo>
                  <a:cubicBezTo>
                    <a:pt x="141325" y="15571"/>
                    <a:pt x="144157" y="16858"/>
                    <a:pt x="145737" y="18663"/>
                  </a:cubicBezTo>
                  <a:lnTo>
                    <a:pt x="145737" y="18663"/>
                  </a:lnTo>
                  <a:cubicBezTo>
                    <a:pt x="147440" y="20603"/>
                    <a:pt x="148209" y="22828"/>
                    <a:pt x="148209" y="25229"/>
                  </a:cubicBezTo>
                  <a:cubicBezTo>
                    <a:pt x="148206" y="30016"/>
                    <a:pt x="145178" y="35502"/>
                    <a:pt x="140469" y="40953"/>
                  </a:cubicBezTo>
                  <a:cubicBezTo>
                    <a:pt x="135764" y="46409"/>
                    <a:pt x="129374" y="51827"/>
                    <a:pt x="122643" y="56460"/>
                  </a:cubicBezTo>
                  <a:cubicBezTo>
                    <a:pt x="111721" y="64021"/>
                    <a:pt x="99932" y="69007"/>
                    <a:pt x="88605" y="70440"/>
                  </a:cubicBezTo>
                  <a:cubicBezTo>
                    <a:pt x="88729" y="70864"/>
                    <a:pt x="88864" y="71292"/>
                    <a:pt x="89006" y="71716"/>
                  </a:cubicBezTo>
                  <a:cubicBezTo>
                    <a:pt x="101298" y="70696"/>
                    <a:pt x="114235" y="65578"/>
                    <a:pt x="125953" y="57549"/>
                  </a:cubicBezTo>
                  <a:cubicBezTo>
                    <a:pt x="132800" y="52877"/>
                    <a:pt x="139238" y="47384"/>
                    <a:pt x="143962" y="41831"/>
                  </a:cubicBezTo>
                  <a:cubicBezTo>
                    <a:pt x="148690" y="36278"/>
                    <a:pt x="151699" y="30665"/>
                    <a:pt x="151699" y="25777"/>
                  </a:cubicBezTo>
                  <a:cubicBezTo>
                    <a:pt x="151695" y="23233"/>
                    <a:pt x="150888" y="20888"/>
                    <a:pt x="149084" y="18832"/>
                  </a:cubicBezTo>
                  <a:lnTo>
                    <a:pt x="149129" y="18790"/>
                  </a:lnTo>
                  <a:lnTo>
                    <a:pt x="149084" y="18832"/>
                  </a:lnTo>
                  <a:cubicBezTo>
                    <a:pt x="147335" y="16899"/>
                    <a:pt x="144345" y="15500"/>
                    <a:pt x="140334" y="14588"/>
                  </a:cubicBezTo>
                  <a:cubicBezTo>
                    <a:pt x="136327" y="13680"/>
                    <a:pt x="131363" y="13252"/>
                    <a:pt x="125836" y="13252"/>
                  </a:cubicBezTo>
                  <a:lnTo>
                    <a:pt x="125836" y="13252"/>
                  </a:lnTo>
                  <a:cubicBezTo>
                    <a:pt x="123484" y="13252"/>
                    <a:pt x="121030" y="13331"/>
                    <a:pt x="118508" y="13478"/>
                  </a:cubicBezTo>
                  <a:cubicBezTo>
                    <a:pt x="118400" y="13538"/>
                    <a:pt x="118295" y="13594"/>
                    <a:pt x="118190" y="13654"/>
                  </a:cubicBezTo>
                  <a:cubicBezTo>
                    <a:pt x="120212" y="13553"/>
                    <a:pt x="122185" y="13500"/>
                    <a:pt x="124080" y="13500"/>
                  </a:cubicBezTo>
                  <a:close/>
                  <a:moveTo>
                    <a:pt x="117649" y="13954"/>
                  </a:moveTo>
                  <a:cubicBezTo>
                    <a:pt x="119248" y="13887"/>
                    <a:pt x="120805" y="13849"/>
                    <a:pt x="122309" y="13849"/>
                  </a:cubicBezTo>
                  <a:cubicBezTo>
                    <a:pt x="127112" y="13849"/>
                    <a:pt x="131389" y="14205"/>
                    <a:pt x="134826" y="14975"/>
                  </a:cubicBezTo>
                  <a:cubicBezTo>
                    <a:pt x="138263" y="15744"/>
                    <a:pt x="140863" y="16922"/>
                    <a:pt x="142311" y="18573"/>
                  </a:cubicBezTo>
                  <a:lnTo>
                    <a:pt x="142311" y="18573"/>
                  </a:lnTo>
                  <a:cubicBezTo>
                    <a:pt x="143898" y="20381"/>
                    <a:pt x="144615" y="22456"/>
                    <a:pt x="144615" y="24700"/>
                  </a:cubicBezTo>
                  <a:cubicBezTo>
                    <a:pt x="144611" y="29326"/>
                    <a:pt x="141580" y="34669"/>
                    <a:pt x="136897" y="40012"/>
                  </a:cubicBezTo>
                  <a:cubicBezTo>
                    <a:pt x="132215" y="45351"/>
                    <a:pt x="125885" y="50686"/>
                    <a:pt x="119274" y="55286"/>
                  </a:cubicBezTo>
                  <a:cubicBezTo>
                    <a:pt x="109177" y="62344"/>
                    <a:pt x="98525" y="67165"/>
                    <a:pt x="88196" y="68947"/>
                  </a:cubicBezTo>
                  <a:cubicBezTo>
                    <a:pt x="88312" y="69409"/>
                    <a:pt x="88436" y="69866"/>
                    <a:pt x="88571" y="70324"/>
                  </a:cubicBezTo>
                  <a:cubicBezTo>
                    <a:pt x="99880" y="68898"/>
                    <a:pt x="111661" y="63919"/>
                    <a:pt x="122572" y="56363"/>
                  </a:cubicBezTo>
                  <a:cubicBezTo>
                    <a:pt x="129299" y="51733"/>
                    <a:pt x="135681" y="46319"/>
                    <a:pt x="140379" y="40878"/>
                  </a:cubicBezTo>
                  <a:cubicBezTo>
                    <a:pt x="145080" y="35434"/>
                    <a:pt x="148089" y="29964"/>
                    <a:pt x="148089" y="25229"/>
                  </a:cubicBezTo>
                  <a:cubicBezTo>
                    <a:pt x="148089" y="22854"/>
                    <a:pt x="147332" y="20663"/>
                    <a:pt x="145647" y="18742"/>
                  </a:cubicBezTo>
                  <a:lnTo>
                    <a:pt x="145692" y="18700"/>
                  </a:lnTo>
                  <a:lnTo>
                    <a:pt x="145647" y="18742"/>
                  </a:lnTo>
                  <a:cubicBezTo>
                    <a:pt x="144097" y="16967"/>
                    <a:pt x="141283" y="15684"/>
                    <a:pt x="137569" y="14847"/>
                  </a:cubicBezTo>
                  <a:cubicBezTo>
                    <a:pt x="133858" y="14010"/>
                    <a:pt x="129243" y="13620"/>
                    <a:pt x="124080" y="13620"/>
                  </a:cubicBezTo>
                  <a:cubicBezTo>
                    <a:pt x="122110" y="13620"/>
                    <a:pt x="120058" y="13676"/>
                    <a:pt x="117949" y="13785"/>
                  </a:cubicBezTo>
                  <a:cubicBezTo>
                    <a:pt x="117848" y="13842"/>
                    <a:pt x="117747" y="13898"/>
                    <a:pt x="117649" y="13954"/>
                  </a:cubicBezTo>
                  <a:close/>
                  <a:moveTo>
                    <a:pt x="117544" y="13958"/>
                  </a:moveTo>
                  <a:cubicBezTo>
                    <a:pt x="117642" y="13902"/>
                    <a:pt x="117743" y="13845"/>
                    <a:pt x="117841" y="13793"/>
                  </a:cubicBezTo>
                  <a:cubicBezTo>
                    <a:pt x="117439" y="13815"/>
                    <a:pt x="117041" y="13838"/>
                    <a:pt x="116636" y="13860"/>
                  </a:cubicBezTo>
                  <a:cubicBezTo>
                    <a:pt x="116542" y="13913"/>
                    <a:pt x="116445" y="13965"/>
                    <a:pt x="116351" y="14014"/>
                  </a:cubicBezTo>
                  <a:cubicBezTo>
                    <a:pt x="116753" y="13995"/>
                    <a:pt x="117150" y="13977"/>
                    <a:pt x="117544" y="13958"/>
                  </a:cubicBezTo>
                  <a:close/>
                  <a:moveTo>
                    <a:pt x="117026" y="14250"/>
                  </a:moveTo>
                  <a:cubicBezTo>
                    <a:pt x="117120" y="14198"/>
                    <a:pt x="117214" y="14142"/>
                    <a:pt x="117308" y="14089"/>
                  </a:cubicBezTo>
                  <a:cubicBezTo>
                    <a:pt x="116906" y="14108"/>
                    <a:pt x="116509" y="14130"/>
                    <a:pt x="116103" y="14153"/>
                  </a:cubicBezTo>
                  <a:cubicBezTo>
                    <a:pt x="116017" y="14202"/>
                    <a:pt x="115927" y="14250"/>
                    <a:pt x="115841" y="14299"/>
                  </a:cubicBezTo>
                  <a:cubicBezTo>
                    <a:pt x="116239" y="14281"/>
                    <a:pt x="116636" y="14262"/>
                    <a:pt x="117026" y="14250"/>
                  </a:cubicBezTo>
                  <a:close/>
                  <a:moveTo>
                    <a:pt x="115349" y="14573"/>
                  </a:moveTo>
                  <a:cubicBezTo>
                    <a:pt x="115747" y="14558"/>
                    <a:pt x="116137" y="14547"/>
                    <a:pt x="116527" y="14536"/>
                  </a:cubicBezTo>
                  <a:cubicBezTo>
                    <a:pt x="116617" y="14487"/>
                    <a:pt x="116708" y="14434"/>
                    <a:pt x="116794" y="14382"/>
                  </a:cubicBezTo>
                  <a:cubicBezTo>
                    <a:pt x="116400" y="14397"/>
                    <a:pt x="115998" y="14416"/>
                    <a:pt x="115597" y="14434"/>
                  </a:cubicBezTo>
                  <a:cubicBezTo>
                    <a:pt x="115514" y="14479"/>
                    <a:pt x="115432" y="14524"/>
                    <a:pt x="115349" y="14573"/>
                  </a:cubicBezTo>
                  <a:close/>
                  <a:moveTo>
                    <a:pt x="115240" y="14577"/>
                  </a:moveTo>
                  <a:cubicBezTo>
                    <a:pt x="115323" y="14532"/>
                    <a:pt x="115406" y="14483"/>
                    <a:pt x="115484" y="14438"/>
                  </a:cubicBezTo>
                  <a:cubicBezTo>
                    <a:pt x="115090" y="14457"/>
                    <a:pt x="114693" y="14479"/>
                    <a:pt x="114291" y="14502"/>
                  </a:cubicBezTo>
                  <a:cubicBezTo>
                    <a:pt x="114216" y="14543"/>
                    <a:pt x="114141" y="14584"/>
                    <a:pt x="114066" y="14626"/>
                  </a:cubicBezTo>
                  <a:cubicBezTo>
                    <a:pt x="114460" y="14607"/>
                    <a:pt x="114854" y="14592"/>
                    <a:pt x="115240" y="14577"/>
                  </a:cubicBezTo>
                  <a:close/>
                  <a:moveTo>
                    <a:pt x="114771" y="14843"/>
                  </a:moveTo>
                  <a:cubicBezTo>
                    <a:pt x="114847" y="14802"/>
                    <a:pt x="114925" y="14757"/>
                    <a:pt x="115004" y="14712"/>
                  </a:cubicBezTo>
                  <a:cubicBezTo>
                    <a:pt x="114610" y="14727"/>
                    <a:pt x="114212" y="14746"/>
                    <a:pt x="113815" y="14765"/>
                  </a:cubicBezTo>
                  <a:cubicBezTo>
                    <a:pt x="113743" y="14802"/>
                    <a:pt x="113676" y="14843"/>
                    <a:pt x="113608" y="14881"/>
                  </a:cubicBezTo>
                  <a:cubicBezTo>
                    <a:pt x="113999" y="14866"/>
                    <a:pt x="114389" y="14855"/>
                    <a:pt x="114771" y="14843"/>
                  </a:cubicBezTo>
                  <a:close/>
                  <a:moveTo>
                    <a:pt x="114306" y="15113"/>
                  </a:moveTo>
                  <a:cubicBezTo>
                    <a:pt x="114385" y="15068"/>
                    <a:pt x="114460" y="15023"/>
                    <a:pt x="114535" y="14982"/>
                  </a:cubicBezTo>
                  <a:cubicBezTo>
                    <a:pt x="114149" y="14990"/>
                    <a:pt x="113755" y="15005"/>
                    <a:pt x="113361" y="15020"/>
                  </a:cubicBezTo>
                  <a:cubicBezTo>
                    <a:pt x="113293" y="15057"/>
                    <a:pt x="113226" y="15095"/>
                    <a:pt x="113162" y="15132"/>
                  </a:cubicBezTo>
                  <a:cubicBezTo>
                    <a:pt x="113548" y="15125"/>
                    <a:pt x="113931" y="15117"/>
                    <a:pt x="114306" y="15113"/>
                  </a:cubicBezTo>
                  <a:close/>
                  <a:moveTo>
                    <a:pt x="113008" y="15387"/>
                  </a:moveTo>
                  <a:cubicBezTo>
                    <a:pt x="113286" y="15387"/>
                    <a:pt x="113563" y="15387"/>
                    <a:pt x="113837" y="15391"/>
                  </a:cubicBezTo>
                  <a:cubicBezTo>
                    <a:pt x="113916" y="15342"/>
                    <a:pt x="113999" y="15297"/>
                    <a:pt x="114077" y="15249"/>
                  </a:cubicBezTo>
                  <a:cubicBezTo>
                    <a:pt x="113698" y="15252"/>
                    <a:pt x="113308" y="15260"/>
                    <a:pt x="112918" y="15271"/>
                  </a:cubicBezTo>
                  <a:cubicBezTo>
                    <a:pt x="112850" y="15309"/>
                    <a:pt x="112783" y="15350"/>
                    <a:pt x="112715" y="15387"/>
                  </a:cubicBezTo>
                  <a:cubicBezTo>
                    <a:pt x="112813" y="15387"/>
                    <a:pt x="112910" y="15387"/>
                    <a:pt x="113008" y="15387"/>
                  </a:cubicBezTo>
                  <a:close/>
                  <a:moveTo>
                    <a:pt x="113334" y="15691"/>
                  </a:moveTo>
                  <a:cubicBezTo>
                    <a:pt x="113428" y="15635"/>
                    <a:pt x="113522" y="15579"/>
                    <a:pt x="113616" y="15522"/>
                  </a:cubicBezTo>
                  <a:cubicBezTo>
                    <a:pt x="113413" y="15522"/>
                    <a:pt x="113214" y="15522"/>
                    <a:pt x="113008" y="15522"/>
                  </a:cubicBezTo>
                  <a:lnTo>
                    <a:pt x="113008" y="15522"/>
                  </a:lnTo>
                  <a:cubicBezTo>
                    <a:pt x="112832" y="15522"/>
                    <a:pt x="112659" y="15522"/>
                    <a:pt x="112483" y="15522"/>
                  </a:cubicBezTo>
                  <a:cubicBezTo>
                    <a:pt x="112404" y="15567"/>
                    <a:pt x="112329" y="15612"/>
                    <a:pt x="112254" y="15657"/>
                  </a:cubicBezTo>
                  <a:cubicBezTo>
                    <a:pt x="112622" y="15665"/>
                    <a:pt x="112982" y="15676"/>
                    <a:pt x="113334" y="15691"/>
                  </a:cubicBezTo>
                  <a:close/>
                  <a:moveTo>
                    <a:pt x="112760" y="16044"/>
                  </a:moveTo>
                  <a:cubicBezTo>
                    <a:pt x="112880" y="15969"/>
                    <a:pt x="113001" y="15894"/>
                    <a:pt x="113124" y="15819"/>
                  </a:cubicBezTo>
                  <a:cubicBezTo>
                    <a:pt x="112768" y="15808"/>
                    <a:pt x="112400" y="15796"/>
                    <a:pt x="112029" y="15789"/>
                  </a:cubicBezTo>
                  <a:cubicBezTo>
                    <a:pt x="111931" y="15845"/>
                    <a:pt x="111834" y="15905"/>
                    <a:pt x="111736" y="15961"/>
                  </a:cubicBezTo>
                  <a:cubicBezTo>
                    <a:pt x="112089" y="15984"/>
                    <a:pt x="112430" y="16014"/>
                    <a:pt x="112760" y="16044"/>
                  </a:cubicBezTo>
                  <a:close/>
                  <a:moveTo>
                    <a:pt x="112025" y="16505"/>
                  </a:moveTo>
                  <a:cubicBezTo>
                    <a:pt x="112201" y="16393"/>
                    <a:pt x="112381" y="16277"/>
                    <a:pt x="112562" y="16168"/>
                  </a:cubicBezTo>
                  <a:cubicBezTo>
                    <a:pt x="112228" y="16134"/>
                    <a:pt x="111882" y="16108"/>
                    <a:pt x="111526" y="16089"/>
                  </a:cubicBezTo>
                  <a:cubicBezTo>
                    <a:pt x="111383" y="16175"/>
                    <a:pt x="111241" y="16262"/>
                    <a:pt x="111098" y="16348"/>
                  </a:cubicBezTo>
                  <a:cubicBezTo>
                    <a:pt x="111421" y="16393"/>
                    <a:pt x="111732" y="16445"/>
                    <a:pt x="112025" y="16505"/>
                  </a:cubicBezTo>
                  <a:close/>
                  <a:moveTo>
                    <a:pt x="110194" y="16911"/>
                  </a:moveTo>
                  <a:cubicBezTo>
                    <a:pt x="110464" y="17001"/>
                    <a:pt x="110712" y="17098"/>
                    <a:pt x="110933" y="17211"/>
                  </a:cubicBezTo>
                  <a:cubicBezTo>
                    <a:pt x="111237" y="17008"/>
                    <a:pt x="111541" y="16813"/>
                    <a:pt x="111849" y="16614"/>
                  </a:cubicBezTo>
                  <a:cubicBezTo>
                    <a:pt x="111552" y="16558"/>
                    <a:pt x="111237" y="16509"/>
                    <a:pt x="110907" y="16464"/>
                  </a:cubicBezTo>
                  <a:cubicBezTo>
                    <a:pt x="110667" y="16610"/>
                    <a:pt x="110430" y="16761"/>
                    <a:pt x="110194" y="16911"/>
                  </a:cubicBezTo>
                  <a:close/>
                  <a:moveTo>
                    <a:pt x="110130" y="16888"/>
                  </a:moveTo>
                  <a:cubicBezTo>
                    <a:pt x="110359" y="16742"/>
                    <a:pt x="110592" y="16599"/>
                    <a:pt x="110828" y="16453"/>
                  </a:cubicBezTo>
                  <a:cubicBezTo>
                    <a:pt x="110513" y="16412"/>
                    <a:pt x="110187" y="16378"/>
                    <a:pt x="109849" y="16348"/>
                  </a:cubicBezTo>
                  <a:cubicBezTo>
                    <a:pt x="109669" y="16457"/>
                    <a:pt x="109489" y="16565"/>
                    <a:pt x="109309" y="16674"/>
                  </a:cubicBezTo>
                  <a:cubicBezTo>
                    <a:pt x="109601" y="16738"/>
                    <a:pt x="109875" y="16809"/>
                    <a:pt x="110130" y="16888"/>
                  </a:cubicBezTo>
                  <a:close/>
                  <a:moveTo>
                    <a:pt x="109001" y="18539"/>
                  </a:moveTo>
                  <a:cubicBezTo>
                    <a:pt x="109586" y="18119"/>
                    <a:pt x="110187" y="17706"/>
                    <a:pt x="110794" y="17305"/>
                  </a:cubicBezTo>
                  <a:cubicBezTo>
                    <a:pt x="110569" y="17196"/>
                    <a:pt x="110314" y="17098"/>
                    <a:pt x="110033" y="17012"/>
                  </a:cubicBezTo>
                  <a:cubicBezTo>
                    <a:pt x="109556" y="17316"/>
                    <a:pt x="109083" y="17624"/>
                    <a:pt x="108614" y="17939"/>
                  </a:cubicBezTo>
                  <a:cubicBezTo>
                    <a:pt x="108768" y="18130"/>
                    <a:pt x="108896" y="18329"/>
                    <a:pt x="109001" y="18539"/>
                  </a:cubicBezTo>
                  <a:close/>
                  <a:moveTo>
                    <a:pt x="104450" y="23394"/>
                  </a:moveTo>
                  <a:cubicBezTo>
                    <a:pt x="105935" y="22017"/>
                    <a:pt x="107508" y="20696"/>
                    <a:pt x="109151" y="19439"/>
                  </a:cubicBezTo>
                  <a:cubicBezTo>
                    <a:pt x="109102" y="19173"/>
                    <a:pt x="109020" y="18918"/>
                    <a:pt x="108900" y="18670"/>
                  </a:cubicBezTo>
                  <a:cubicBezTo>
                    <a:pt x="108633" y="18862"/>
                    <a:pt x="108367" y="19053"/>
                    <a:pt x="108104" y="19248"/>
                  </a:cubicBezTo>
                  <a:cubicBezTo>
                    <a:pt x="107260" y="19871"/>
                    <a:pt x="106434" y="20513"/>
                    <a:pt x="105632" y="21169"/>
                  </a:cubicBezTo>
                  <a:cubicBezTo>
                    <a:pt x="105384" y="21871"/>
                    <a:pt x="104982" y="22614"/>
                    <a:pt x="104450" y="23394"/>
                  </a:cubicBezTo>
                  <a:close/>
                  <a:moveTo>
                    <a:pt x="99291" y="28786"/>
                  </a:moveTo>
                  <a:cubicBezTo>
                    <a:pt x="100713" y="27101"/>
                    <a:pt x="102247" y="25480"/>
                    <a:pt x="103883" y="23927"/>
                  </a:cubicBezTo>
                  <a:cubicBezTo>
                    <a:pt x="104566" y="23015"/>
                    <a:pt x="105084" y="22156"/>
                    <a:pt x="105399" y="21357"/>
                  </a:cubicBezTo>
                  <a:cubicBezTo>
                    <a:pt x="101305" y="24737"/>
                    <a:pt x="97752" y="28546"/>
                    <a:pt x="94837" y="32624"/>
                  </a:cubicBezTo>
                  <a:cubicBezTo>
                    <a:pt x="96432" y="31315"/>
                    <a:pt x="97936" y="30028"/>
                    <a:pt x="99291" y="28786"/>
                  </a:cubicBezTo>
                  <a:close/>
                  <a:moveTo>
                    <a:pt x="92927" y="37989"/>
                  </a:moveTo>
                  <a:cubicBezTo>
                    <a:pt x="94529" y="35082"/>
                    <a:pt x="96435" y="32271"/>
                    <a:pt x="98615" y="29600"/>
                  </a:cubicBezTo>
                  <a:cubicBezTo>
                    <a:pt x="98480" y="29716"/>
                    <a:pt x="98349" y="29836"/>
                    <a:pt x="98214" y="29953"/>
                  </a:cubicBezTo>
                  <a:cubicBezTo>
                    <a:pt x="97054" y="30977"/>
                    <a:pt x="95813" y="32024"/>
                    <a:pt x="94514" y="33086"/>
                  </a:cubicBezTo>
                  <a:cubicBezTo>
                    <a:pt x="92965" y="35303"/>
                    <a:pt x="91603" y="37595"/>
                    <a:pt x="90443" y="39948"/>
                  </a:cubicBezTo>
                  <a:cubicBezTo>
                    <a:pt x="91273" y="39295"/>
                    <a:pt x="92102" y="38642"/>
                    <a:pt x="92927" y="37989"/>
                  </a:cubicBezTo>
                  <a:close/>
                  <a:moveTo>
                    <a:pt x="89231" y="44660"/>
                  </a:moveTo>
                  <a:cubicBezTo>
                    <a:pt x="89524" y="44432"/>
                    <a:pt x="89817" y="44203"/>
                    <a:pt x="90113" y="43974"/>
                  </a:cubicBezTo>
                  <a:cubicBezTo>
                    <a:pt x="90864" y="42057"/>
                    <a:pt x="91742" y="40169"/>
                    <a:pt x="92747" y="38320"/>
                  </a:cubicBezTo>
                  <a:cubicBezTo>
                    <a:pt x="91933" y="38965"/>
                    <a:pt x="91115" y="39606"/>
                    <a:pt x="90293" y="40252"/>
                  </a:cubicBezTo>
                  <a:cubicBezTo>
                    <a:pt x="89453" y="41985"/>
                    <a:pt x="88721" y="43752"/>
                    <a:pt x="88106" y="45538"/>
                  </a:cubicBezTo>
                  <a:cubicBezTo>
                    <a:pt x="88477" y="45249"/>
                    <a:pt x="88853" y="44957"/>
                    <a:pt x="89231" y="44660"/>
                  </a:cubicBezTo>
                  <a:close/>
                  <a:moveTo>
                    <a:pt x="88496" y="48870"/>
                  </a:moveTo>
                  <a:cubicBezTo>
                    <a:pt x="88916" y="47313"/>
                    <a:pt x="89423" y="45767"/>
                    <a:pt x="90012" y="44236"/>
                  </a:cubicBezTo>
                  <a:cubicBezTo>
                    <a:pt x="89779" y="44417"/>
                    <a:pt x="89550" y="44593"/>
                    <a:pt x="89318" y="44773"/>
                  </a:cubicBezTo>
                  <a:cubicBezTo>
                    <a:pt x="88883" y="45114"/>
                    <a:pt x="88447" y="45452"/>
                    <a:pt x="88020" y="45786"/>
                  </a:cubicBezTo>
                  <a:cubicBezTo>
                    <a:pt x="87536" y="47216"/>
                    <a:pt x="87127" y="48656"/>
                    <a:pt x="86793" y="50105"/>
                  </a:cubicBezTo>
                  <a:cubicBezTo>
                    <a:pt x="87355" y="49703"/>
                    <a:pt x="87922" y="49290"/>
                    <a:pt x="88496" y="48870"/>
                  </a:cubicBezTo>
                  <a:close/>
                  <a:moveTo>
                    <a:pt x="86110" y="53827"/>
                  </a:moveTo>
                  <a:cubicBezTo>
                    <a:pt x="86609" y="53511"/>
                    <a:pt x="87112" y="53189"/>
                    <a:pt x="87618" y="52859"/>
                  </a:cubicBezTo>
                  <a:cubicBezTo>
                    <a:pt x="87832" y="51594"/>
                    <a:pt x="88106" y="50341"/>
                    <a:pt x="88436" y="49088"/>
                  </a:cubicBezTo>
                  <a:cubicBezTo>
                    <a:pt x="87866" y="49508"/>
                    <a:pt x="87303" y="49913"/>
                    <a:pt x="86744" y="50311"/>
                  </a:cubicBezTo>
                  <a:cubicBezTo>
                    <a:pt x="86481" y="51482"/>
                    <a:pt x="86271" y="52652"/>
                    <a:pt x="86110" y="53827"/>
                  </a:cubicBezTo>
                  <a:close/>
                  <a:moveTo>
                    <a:pt x="86054" y="53860"/>
                  </a:moveTo>
                  <a:cubicBezTo>
                    <a:pt x="86215" y="52690"/>
                    <a:pt x="86425" y="51519"/>
                    <a:pt x="86684" y="50356"/>
                  </a:cubicBezTo>
                  <a:cubicBezTo>
                    <a:pt x="86144" y="50739"/>
                    <a:pt x="85607" y="51114"/>
                    <a:pt x="85078" y="51482"/>
                  </a:cubicBezTo>
                  <a:cubicBezTo>
                    <a:pt x="84875" y="52570"/>
                    <a:pt x="84722" y="53661"/>
                    <a:pt x="84609" y="54753"/>
                  </a:cubicBezTo>
                  <a:cubicBezTo>
                    <a:pt x="85089" y="54464"/>
                    <a:pt x="85570" y="54168"/>
                    <a:pt x="86054" y="53860"/>
                  </a:cubicBezTo>
                  <a:close/>
                  <a:moveTo>
                    <a:pt x="84425" y="57665"/>
                  </a:moveTo>
                  <a:cubicBezTo>
                    <a:pt x="84868" y="57436"/>
                    <a:pt x="85311" y="57200"/>
                    <a:pt x="85757" y="56959"/>
                  </a:cubicBezTo>
                  <a:cubicBezTo>
                    <a:pt x="85813" y="55988"/>
                    <a:pt x="85903" y="55012"/>
                    <a:pt x="86031" y="54040"/>
                  </a:cubicBezTo>
                  <a:cubicBezTo>
                    <a:pt x="85551" y="54344"/>
                    <a:pt x="85071" y="54641"/>
                    <a:pt x="84594" y="54926"/>
                  </a:cubicBezTo>
                  <a:cubicBezTo>
                    <a:pt x="84504" y="55838"/>
                    <a:pt x="84448" y="56753"/>
                    <a:pt x="84425" y="57665"/>
                  </a:cubicBezTo>
                  <a:moveTo>
                    <a:pt x="83082" y="58340"/>
                  </a:moveTo>
                  <a:cubicBezTo>
                    <a:pt x="83510" y="58130"/>
                    <a:pt x="83941" y="57916"/>
                    <a:pt x="84373" y="57691"/>
                  </a:cubicBezTo>
                  <a:cubicBezTo>
                    <a:pt x="84395" y="56783"/>
                    <a:pt x="84451" y="55871"/>
                    <a:pt x="84538" y="54960"/>
                  </a:cubicBezTo>
                  <a:cubicBezTo>
                    <a:pt x="84072" y="55241"/>
                    <a:pt x="83611" y="55511"/>
                    <a:pt x="83153" y="55774"/>
                  </a:cubicBezTo>
                  <a:cubicBezTo>
                    <a:pt x="83104" y="56543"/>
                    <a:pt x="83082" y="57308"/>
                    <a:pt x="83082" y="58078"/>
                  </a:cubicBezTo>
                  <a:cubicBezTo>
                    <a:pt x="83082" y="58164"/>
                    <a:pt x="83082" y="58254"/>
                    <a:pt x="83082" y="58340"/>
                  </a:cubicBezTo>
                  <a:moveTo>
                    <a:pt x="81934" y="61184"/>
                  </a:moveTo>
                  <a:cubicBezTo>
                    <a:pt x="82332" y="61034"/>
                    <a:pt x="82725" y="60880"/>
                    <a:pt x="83123" y="60719"/>
                  </a:cubicBezTo>
                  <a:cubicBezTo>
                    <a:pt x="83071" y="59987"/>
                    <a:pt x="83037" y="59252"/>
                    <a:pt x="83029" y="58517"/>
                  </a:cubicBezTo>
                  <a:cubicBezTo>
                    <a:pt x="82613" y="58719"/>
                    <a:pt x="82196" y="58918"/>
                    <a:pt x="81784" y="59106"/>
                  </a:cubicBezTo>
                  <a:cubicBezTo>
                    <a:pt x="81814" y="59800"/>
                    <a:pt x="81863" y="60494"/>
                    <a:pt x="81934" y="61184"/>
                  </a:cubicBezTo>
                  <a:close/>
                  <a:moveTo>
                    <a:pt x="81037" y="63499"/>
                  </a:moveTo>
                  <a:cubicBezTo>
                    <a:pt x="81401" y="63394"/>
                    <a:pt x="81769" y="63285"/>
                    <a:pt x="82136" y="63173"/>
                  </a:cubicBezTo>
                  <a:cubicBezTo>
                    <a:pt x="82039" y="62565"/>
                    <a:pt x="81960" y="61957"/>
                    <a:pt x="81893" y="61346"/>
                  </a:cubicBezTo>
                  <a:cubicBezTo>
                    <a:pt x="81514" y="61488"/>
                    <a:pt x="81131" y="61627"/>
                    <a:pt x="80752" y="61762"/>
                  </a:cubicBezTo>
                  <a:cubicBezTo>
                    <a:pt x="80831" y="62340"/>
                    <a:pt x="80925" y="62921"/>
                    <a:pt x="81037" y="63499"/>
                  </a:cubicBezTo>
                  <a:moveTo>
                    <a:pt x="79566" y="62160"/>
                  </a:moveTo>
                  <a:cubicBezTo>
                    <a:pt x="79660" y="62711"/>
                    <a:pt x="79769" y="63259"/>
                    <a:pt x="79889" y="63807"/>
                  </a:cubicBezTo>
                  <a:cubicBezTo>
                    <a:pt x="80253" y="63713"/>
                    <a:pt x="80613" y="63615"/>
                    <a:pt x="80977" y="63514"/>
                  </a:cubicBezTo>
                  <a:cubicBezTo>
                    <a:pt x="80868" y="62936"/>
                    <a:pt x="80774" y="62359"/>
                    <a:pt x="80692" y="61781"/>
                  </a:cubicBezTo>
                  <a:cubicBezTo>
                    <a:pt x="80317" y="61912"/>
                    <a:pt x="79941" y="62040"/>
                    <a:pt x="79566" y="62160"/>
                  </a:cubicBezTo>
                  <a:moveTo>
                    <a:pt x="79544" y="62025"/>
                  </a:moveTo>
                  <a:cubicBezTo>
                    <a:pt x="79923" y="61905"/>
                    <a:pt x="80298" y="61777"/>
                    <a:pt x="80673" y="61646"/>
                  </a:cubicBezTo>
                  <a:cubicBezTo>
                    <a:pt x="80587" y="60993"/>
                    <a:pt x="80519" y="60340"/>
                    <a:pt x="80467" y="59687"/>
                  </a:cubicBezTo>
                  <a:cubicBezTo>
                    <a:pt x="80073" y="59856"/>
                    <a:pt x="79683" y="60017"/>
                    <a:pt x="79292" y="60175"/>
                  </a:cubicBezTo>
                  <a:cubicBezTo>
                    <a:pt x="79360" y="60794"/>
                    <a:pt x="79442" y="61409"/>
                    <a:pt x="79544" y="62025"/>
                  </a:cubicBezTo>
                  <a:moveTo>
                    <a:pt x="78763" y="64077"/>
                  </a:moveTo>
                  <a:cubicBezTo>
                    <a:pt x="79120" y="63998"/>
                    <a:pt x="79472" y="63912"/>
                    <a:pt x="79829" y="63822"/>
                  </a:cubicBezTo>
                  <a:cubicBezTo>
                    <a:pt x="79709" y="63274"/>
                    <a:pt x="79600" y="62726"/>
                    <a:pt x="79506" y="62178"/>
                  </a:cubicBezTo>
                  <a:cubicBezTo>
                    <a:pt x="79142" y="62299"/>
                    <a:pt x="78778" y="62411"/>
                    <a:pt x="78411" y="62516"/>
                  </a:cubicBezTo>
                  <a:cubicBezTo>
                    <a:pt x="78516" y="63041"/>
                    <a:pt x="78636" y="63559"/>
                    <a:pt x="78763" y="64077"/>
                  </a:cubicBezTo>
                  <a:close/>
                  <a:moveTo>
                    <a:pt x="77657" y="64317"/>
                  </a:moveTo>
                  <a:cubicBezTo>
                    <a:pt x="78005" y="64246"/>
                    <a:pt x="78351" y="64171"/>
                    <a:pt x="78703" y="64092"/>
                  </a:cubicBezTo>
                  <a:cubicBezTo>
                    <a:pt x="78572" y="63574"/>
                    <a:pt x="78456" y="63056"/>
                    <a:pt x="78351" y="62535"/>
                  </a:cubicBezTo>
                  <a:cubicBezTo>
                    <a:pt x="77990" y="62640"/>
                    <a:pt x="77630" y="62741"/>
                    <a:pt x="77274" y="62839"/>
                  </a:cubicBezTo>
                  <a:cubicBezTo>
                    <a:pt x="77390" y="63334"/>
                    <a:pt x="77518" y="63826"/>
                    <a:pt x="77657" y="64317"/>
                  </a:cubicBezTo>
                  <a:close/>
                  <a:moveTo>
                    <a:pt x="76565" y="64523"/>
                  </a:moveTo>
                  <a:cubicBezTo>
                    <a:pt x="76906" y="64463"/>
                    <a:pt x="77248" y="64400"/>
                    <a:pt x="77589" y="64332"/>
                  </a:cubicBezTo>
                  <a:cubicBezTo>
                    <a:pt x="77450" y="63841"/>
                    <a:pt x="77323" y="63349"/>
                    <a:pt x="77210" y="62854"/>
                  </a:cubicBezTo>
                  <a:cubicBezTo>
                    <a:pt x="76857" y="62948"/>
                    <a:pt x="76508" y="63038"/>
                    <a:pt x="76156" y="63120"/>
                  </a:cubicBezTo>
                  <a:cubicBezTo>
                    <a:pt x="76283" y="63589"/>
                    <a:pt x="76418" y="64058"/>
                    <a:pt x="76565" y="64523"/>
                  </a:cubicBezTo>
                  <a:moveTo>
                    <a:pt x="76535" y="64666"/>
                  </a:moveTo>
                  <a:cubicBezTo>
                    <a:pt x="76201" y="64722"/>
                    <a:pt x="75867" y="64779"/>
                    <a:pt x="75537" y="64827"/>
                  </a:cubicBezTo>
                  <a:cubicBezTo>
                    <a:pt x="75679" y="65236"/>
                    <a:pt x="75833" y="65642"/>
                    <a:pt x="75994" y="66043"/>
                  </a:cubicBezTo>
                  <a:cubicBezTo>
                    <a:pt x="76321" y="66013"/>
                    <a:pt x="76647" y="65979"/>
                    <a:pt x="76974" y="65938"/>
                  </a:cubicBezTo>
                  <a:cubicBezTo>
                    <a:pt x="76820" y="65514"/>
                    <a:pt x="76673" y="65090"/>
                    <a:pt x="76535" y="64666"/>
                  </a:cubicBezTo>
                  <a:close/>
                  <a:moveTo>
                    <a:pt x="78043" y="65799"/>
                  </a:moveTo>
                  <a:cubicBezTo>
                    <a:pt x="77893" y="65353"/>
                    <a:pt x="77754" y="64906"/>
                    <a:pt x="77626" y="64460"/>
                  </a:cubicBezTo>
                  <a:cubicBezTo>
                    <a:pt x="77285" y="64527"/>
                    <a:pt x="76944" y="64591"/>
                    <a:pt x="76606" y="64651"/>
                  </a:cubicBezTo>
                  <a:cubicBezTo>
                    <a:pt x="76745" y="65079"/>
                    <a:pt x="76891" y="65507"/>
                    <a:pt x="77045" y="65930"/>
                  </a:cubicBezTo>
                  <a:cubicBezTo>
                    <a:pt x="77379" y="65889"/>
                    <a:pt x="77709" y="65848"/>
                    <a:pt x="78043" y="65799"/>
                  </a:cubicBezTo>
                  <a:close/>
                  <a:moveTo>
                    <a:pt x="78084" y="65923"/>
                  </a:moveTo>
                  <a:cubicBezTo>
                    <a:pt x="77754" y="65972"/>
                    <a:pt x="77424" y="66017"/>
                    <a:pt x="77090" y="66054"/>
                  </a:cubicBezTo>
                  <a:cubicBezTo>
                    <a:pt x="77236" y="66448"/>
                    <a:pt x="77394" y="66842"/>
                    <a:pt x="77555" y="67232"/>
                  </a:cubicBezTo>
                  <a:cubicBezTo>
                    <a:pt x="77878" y="67210"/>
                    <a:pt x="78204" y="67184"/>
                    <a:pt x="78531" y="67154"/>
                  </a:cubicBezTo>
                  <a:cubicBezTo>
                    <a:pt x="78373" y="66745"/>
                    <a:pt x="78223" y="66336"/>
                    <a:pt x="78084" y="65923"/>
                  </a:cubicBezTo>
                  <a:moveTo>
                    <a:pt x="79593" y="67045"/>
                  </a:moveTo>
                  <a:cubicBezTo>
                    <a:pt x="79439" y="66613"/>
                    <a:pt x="79300" y="66186"/>
                    <a:pt x="79165" y="65754"/>
                  </a:cubicBezTo>
                  <a:cubicBezTo>
                    <a:pt x="78827" y="65810"/>
                    <a:pt x="78489" y="65867"/>
                    <a:pt x="78152" y="65915"/>
                  </a:cubicBezTo>
                  <a:cubicBezTo>
                    <a:pt x="78294" y="66328"/>
                    <a:pt x="78441" y="66737"/>
                    <a:pt x="78598" y="67146"/>
                  </a:cubicBezTo>
                  <a:cubicBezTo>
                    <a:pt x="78928" y="67116"/>
                    <a:pt x="79259" y="67082"/>
                    <a:pt x="79593" y="67045"/>
                  </a:cubicBezTo>
                  <a:moveTo>
                    <a:pt x="79634" y="67165"/>
                  </a:moveTo>
                  <a:cubicBezTo>
                    <a:pt x="79304" y="67206"/>
                    <a:pt x="78977" y="67240"/>
                    <a:pt x="78647" y="67270"/>
                  </a:cubicBezTo>
                  <a:cubicBezTo>
                    <a:pt x="78793" y="67653"/>
                    <a:pt x="78951" y="68032"/>
                    <a:pt x="79112" y="68411"/>
                  </a:cubicBezTo>
                  <a:cubicBezTo>
                    <a:pt x="79435" y="68396"/>
                    <a:pt x="79761" y="68377"/>
                    <a:pt x="80084" y="68354"/>
                  </a:cubicBezTo>
                  <a:cubicBezTo>
                    <a:pt x="79926" y="67960"/>
                    <a:pt x="79776" y="67563"/>
                    <a:pt x="79634" y="67165"/>
                  </a:cubicBezTo>
                  <a:moveTo>
                    <a:pt x="81138" y="68272"/>
                  </a:moveTo>
                  <a:cubicBezTo>
                    <a:pt x="80985" y="67859"/>
                    <a:pt x="80842" y="67446"/>
                    <a:pt x="80703" y="67030"/>
                  </a:cubicBezTo>
                  <a:cubicBezTo>
                    <a:pt x="80369" y="67075"/>
                    <a:pt x="80035" y="67120"/>
                    <a:pt x="79701" y="67157"/>
                  </a:cubicBezTo>
                  <a:cubicBezTo>
                    <a:pt x="79844" y="67559"/>
                    <a:pt x="79994" y="67953"/>
                    <a:pt x="80152" y="68351"/>
                  </a:cubicBezTo>
                  <a:cubicBezTo>
                    <a:pt x="80482" y="68328"/>
                    <a:pt x="80808" y="68302"/>
                    <a:pt x="81138" y="68272"/>
                  </a:cubicBezTo>
                  <a:moveTo>
                    <a:pt x="81183" y="68392"/>
                  </a:moveTo>
                  <a:cubicBezTo>
                    <a:pt x="80853" y="68422"/>
                    <a:pt x="80527" y="68448"/>
                    <a:pt x="80200" y="68471"/>
                  </a:cubicBezTo>
                  <a:cubicBezTo>
                    <a:pt x="80350" y="68842"/>
                    <a:pt x="80508" y="69213"/>
                    <a:pt x="80673" y="69581"/>
                  </a:cubicBezTo>
                  <a:cubicBezTo>
                    <a:pt x="80992" y="69574"/>
                    <a:pt x="81315" y="69562"/>
                    <a:pt x="81637" y="69547"/>
                  </a:cubicBezTo>
                  <a:cubicBezTo>
                    <a:pt x="81476" y="69165"/>
                    <a:pt x="81326" y="68778"/>
                    <a:pt x="81183" y="68392"/>
                  </a:cubicBezTo>
                  <a:close/>
                  <a:moveTo>
                    <a:pt x="82684" y="69487"/>
                  </a:moveTo>
                  <a:cubicBezTo>
                    <a:pt x="82530" y="69090"/>
                    <a:pt x="82384" y="68688"/>
                    <a:pt x="82245" y="68287"/>
                  </a:cubicBezTo>
                  <a:cubicBezTo>
                    <a:pt x="81911" y="68324"/>
                    <a:pt x="81577" y="68358"/>
                    <a:pt x="81247" y="68388"/>
                  </a:cubicBezTo>
                  <a:cubicBezTo>
                    <a:pt x="81390" y="68774"/>
                    <a:pt x="81544" y="69161"/>
                    <a:pt x="81701" y="69544"/>
                  </a:cubicBezTo>
                  <a:cubicBezTo>
                    <a:pt x="82031" y="69529"/>
                    <a:pt x="82358" y="69510"/>
                    <a:pt x="82684" y="69487"/>
                  </a:cubicBezTo>
                  <a:close/>
                  <a:moveTo>
                    <a:pt x="82729" y="69607"/>
                  </a:moveTo>
                  <a:cubicBezTo>
                    <a:pt x="82403" y="69630"/>
                    <a:pt x="82076" y="69649"/>
                    <a:pt x="81754" y="69664"/>
                  </a:cubicBezTo>
                  <a:cubicBezTo>
                    <a:pt x="81904" y="70024"/>
                    <a:pt x="82061" y="70384"/>
                    <a:pt x="82226" y="70744"/>
                  </a:cubicBezTo>
                  <a:cubicBezTo>
                    <a:pt x="82549" y="70741"/>
                    <a:pt x="82868" y="70737"/>
                    <a:pt x="83191" y="70729"/>
                  </a:cubicBezTo>
                  <a:cubicBezTo>
                    <a:pt x="83029" y="70358"/>
                    <a:pt x="82876" y="69983"/>
                    <a:pt x="82729" y="69607"/>
                  </a:cubicBezTo>
                  <a:close/>
                  <a:moveTo>
                    <a:pt x="84219" y="70696"/>
                  </a:moveTo>
                  <a:cubicBezTo>
                    <a:pt x="84065" y="70305"/>
                    <a:pt x="83915" y="69919"/>
                    <a:pt x="83776" y="69529"/>
                  </a:cubicBezTo>
                  <a:cubicBezTo>
                    <a:pt x="83450" y="69555"/>
                    <a:pt x="83119" y="69581"/>
                    <a:pt x="82793" y="69604"/>
                  </a:cubicBezTo>
                  <a:cubicBezTo>
                    <a:pt x="82939" y="69979"/>
                    <a:pt x="83093" y="70354"/>
                    <a:pt x="83255" y="70729"/>
                  </a:cubicBezTo>
                  <a:cubicBezTo>
                    <a:pt x="83577" y="70718"/>
                    <a:pt x="83896" y="70707"/>
                    <a:pt x="84219" y="70696"/>
                  </a:cubicBezTo>
                  <a:close/>
                  <a:moveTo>
                    <a:pt x="84268" y="70812"/>
                  </a:moveTo>
                  <a:cubicBezTo>
                    <a:pt x="83949" y="70827"/>
                    <a:pt x="83626" y="70838"/>
                    <a:pt x="83307" y="70846"/>
                  </a:cubicBezTo>
                  <a:cubicBezTo>
                    <a:pt x="83461" y="71198"/>
                    <a:pt x="83618" y="71551"/>
                    <a:pt x="83784" y="71900"/>
                  </a:cubicBezTo>
                  <a:cubicBezTo>
                    <a:pt x="84027" y="71904"/>
                    <a:pt x="84271" y="71904"/>
                    <a:pt x="84515" y="71904"/>
                  </a:cubicBezTo>
                  <a:cubicBezTo>
                    <a:pt x="84586" y="71904"/>
                    <a:pt x="84662" y="71904"/>
                    <a:pt x="84733" y="71904"/>
                  </a:cubicBezTo>
                  <a:cubicBezTo>
                    <a:pt x="84571" y="71543"/>
                    <a:pt x="84418" y="71176"/>
                    <a:pt x="84268" y="70812"/>
                  </a:cubicBezTo>
                  <a:close/>
                  <a:moveTo>
                    <a:pt x="85772" y="71889"/>
                  </a:moveTo>
                  <a:cubicBezTo>
                    <a:pt x="85615" y="71513"/>
                    <a:pt x="85464" y="71135"/>
                    <a:pt x="85322" y="70756"/>
                  </a:cubicBezTo>
                  <a:cubicBezTo>
                    <a:pt x="84992" y="70774"/>
                    <a:pt x="84658" y="70793"/>
                    <a:pt x="84328" y="70808"/>
                  </a:cubicBezTo>
                  <a:cubicBezTo>
                    <a:pt x="84478" y="71176"/>
                    <a:pt x="84632" y="71540"/>
                    <a:pt x="84793" y="71904"/>
                  </a:cubicBezTo>
                  <a:cubicBezTo>
                    <a:pt x="85119" y="71904"/>
                    <a:pt x="85446" y="71896"/>
                    <a:pt x="85772" y="71889"/>
                  </a:cubicBezTo>
                  <a:close/>
                  <a:moveTo>
                    <a:pt x="85821" y="72005"/>
                  </a:moveTo>
                  <a:cubicBezTo>
                    <a:pt x="85494" y="72012"/>
                    <a:pt x="85172" y="72020"/>
                    <a:pt x="84845" y="72020"/>
                  </a:cubicBezTo>
                  <a:cubicBezTo>
                    <a:pt x="85003" y="72365"/>
                    <a:pt x="85164" y="72707"/>
                    <a:pt x="85329" y="73052"/>
                  </a:cubicBezTo>
                  <a:cubicBezTo>
                    <a:pt x="85648" y="73059"/>
                    <a:pt x="85967" y="73067"/>
                    <a:pt x="86290" y="73071"/>
                  </a:cubicBezTo>
                  <a:cubicBezTo>
                    <a:pt x="86125" y="72718"/>
                    <a:pt x="85971" y="72361"/>
                    <a:pt x="85821" y="72005"/>
                  </a:cubicBezTo>
                  <a:moveTo>
                    <a:pt x="87044" y="73078"/>
                  </a:moveTo>
                  <a:cubicBezTo>
                    <a:pt x="87138" y="73078"/>
                    <a:pt x="87232" y="73078"/>
                    <a:pt x="87322" y="73078"/>
                  </a:cubicBezTo>
                  <a:cubicBezTo>
                    <a:pt x="87164" y="72710"/>
                    <a:pt x="87014" y="72339"/>
                    <a:pt x="86868" y="71971"/>
                  </a:cubicBezTo>
                  <a:cubicBezTo>
                    <a:pt x="86538" y="71982"/>
                    <a:pt x="86207" y="71997"/>
                    <a:pt x="85881" y="72005"/>
                  </a:cubicBezTo>
                  <a:cubicBezTo>
                    <a:pt x="86031" y="72361"/>
                    <a:pt x="86185" y="72718"/>
                    <a:pt x="86350" y="73074"/>
                  </a:cubicBezTo>
                  <a:cubicBezTo>
                    <a:pt x="86579" y="73074"/>
                    <a:pt x="86811" y="73078"/>
                    <a:pt x="87044" y="73078"/>
                  </a:cubicBezTo>
                  <a:moveTo>
                    <a:pt x="87847" y="74234"/>
                  </a:moveTo>
                  <a:cubicBezTo>
                    <a:pt x="87682" y="73888"/>
                    <a:pt x="87524" y="73540"/>
                    <a:pt x="87374" y="73191"/>
                  </a:cubicBezTo>
                  <a:cubicBezTo>
                    <a:pt x="87262" y="73191"/>
                    <a:pt x="87153" y="73191"/>
                    <a:pt x="87044" y="73191"/>
                  </a:cubicBezTo>
                  <a:cubicBezTo>
                    <a:pt x="86830" y="73191"/>
                    <a:pt x="86616" y="73191"/>
                    <a:pt x="86402" y="73187"/>
                  </a:cubicBezTo>
                  <a:cubicBezTo>
                    <a:pt x="86560" y="73525"/>
                    <a:pt x="86721" y="73862"/>
                    <a:pt x="86890" y="74196"/>
                  </a:cubicBezTo>
                  <a:cubicBezTo>
                    <a:pt x="87209" y="74211"/>
                    <a:pt x="87528" y="74226"/>
                    <a:pt x="87847" y="74234"/>
                  </a:cubicBezTo>
                  <a:close/>
                  <a:moveTo>
                    <a:pt x="87900" y="74350"/>
                  </a:moveTo>
                  <a:cubicBezTo>
                    <a:pt x="87584" y="74339"/>
                    <a:pt x="87265" y="74327"/>
                    <a:pt x="86947" y="74312"/>
                  </a:cubicBezTo>
                  <a:cubicBezTo>
                    <a:pt x="87108" y="74631"/>
                    <a:pt x="87277" y="74950"/>
                    <a:pt x="87449" y="75265"/>
                  </a:cubicBezTo>
                  <a:cubicBezTo>
                    <a:pt x="87761" y="75292"/>
                    <a:pt x="88076" y="75314"/>
                    <a:pt x="88391" y="75337"/>
                  </a:cubicBezTo>
                  <a:cubicBezTo>
                    <a:pt x="88222" y="75007"/>
                    <a:pt x="88057" y="74680"/>
                    <a:pt x="87900" y="74350"/>
                  </a:cubicBezTo>
                  <a:close/>
                  <a:moveTo>
                    <a:pt x="87960" y="74350"/>
                  </a:moveTo>
                  <a:cubicBezTo>
                    <a:pt x="88117" y="74680"/>
                    <a:pt x="88282" y="75010"/>
                    <a:pt x="88451" y="75340"/>
                  </a:cubicBezTo>
                  <a:cubicBezTo>
                    <a:pt x="88766" y="75359"/>
                    <a:pt x="89085" y="75378"/>
                    <a:pt x="89404" y="75393"/>
                  </a:cubicBezTo>
                  <a:cubicBezTo>
                    <a:pt x="89239" y="75052"/>
                    <a:pt x="89081" y="74710"/>
                    <a:pt x="88928" y="74369"/>
                  </a:cubicBezTo>
                  <a:cubicBezTo>
                    <a:pt x="88605" y="74365"/>
                    <a:pt x="88282" y="74361"/>
                    <a:pt x="87960" y="74350"/>
                  </a:cubicBezTo>
                  <a:close/>
                  <a:moveTo>
                    <a:pt x="88414" y="73176"/>
                  </a:moveTo>
                  <a:cubicBezTo>
                    <a:pt x="88087" y="73183"/>
                    <a:pt x="87757" y="73187"/>
                    <a:pt x="87431" y="73191"/>
                  </a:cubicBezTo>
                  <a:cubicBezTo>
                    <a:pt x="87581" y="73540"/>
                    <a:pt x="87742" y="73888"/>
                    <a:pt x="87907" y="74237"/>
                  </a:cubicBezTo>
                  <a:cubicBezTo>
                    <a:pt x="88230" y="74245"/>
                    <a:pt x="88552" y="74252"/>
                    <a:pt x="88875" y="74256"/>
                  </a:cubicBezTo>
                  <a:cubicBezTo>
                    <a:pt x="88717" y="73900"/>
                    <a:pt x="88564" y="73536"/>
                    <a:pt x="88414" y="73176"/>
                  </a:cubicBezTo>
                  <a:moveTo>
                    <a:pt x="87978" y="71907"/>
                  </a:moveTo>
                  <a:cubicBezTo>
                    <a:pt x="88121" y="72294"/>
                    <a:pt x="88267" y="72677"/>
                    <a:pt x="88421" y="73059"/>
                  </a:cubicBezTo>
                  <a:cubicBezTo>
                    <a:pt x="88755" y="73052"/>
                    <a:pt x="89089" y="73041"/>
                    <a:pt x="89423" y="73026"/>
                  </a:cubicBezTo>
                  <a:cubicBezTo>
                    <a:pt x="89277" y="72632"/>
                    <a:pt x="89130" y="72234"/>
                    <a:pt x="88995" y="71832"/>
                  </a:cubicBezTo>
                  <a:cubicBezTo>
                    <a:pt x="88657" y="71862"/>
                    <a:pt x="88316" y="71889"/>
                    <a:pt x="87978" y="71907"/>
                  </a:cubicBezTo>
                  <a:close/>
                  <a:moveTo>
                    <a:pt x="87517" y="70564"/>
                  </a:moveTo>
                  <a:cubicBezTo>
                    <a:pt x="87648" y="70977"/>
                    <a:pt x="87787" y="71386"/>
                    <a:pt x="87937" y="71795"/>
                  </a:cubicBezTo>
                  <a:cubicBezTo>
                    <a:pt x="88275" y="71772"/>
                    <a:pt x="88616" y="71746"/>
                    <a:pt x="88958" y="71720"/>
                  </a:cubicBezTo>
                  <a:cubicBezTo>
                    <a:pt x="88815" y="71296"/>
                    <a:pt x="88684" y="70872"/>
                    <a:pt x="88556" y="70444"/>
                  </a:cubicBezTo>
                  <a:cubicBezTo>
                    <a:pt x="88207" y="70489"/>
                    <a:pt x="87862" y="70527"/>
                    <a:pt x="87517" y="70564"/>
                  </a:cubicBezTo>
                  <a:close/>
                  <a:moveTo>
                    <a:pt x="88151" y="68958"/>
                  </a:moveTo>
                  <a:cubicBezTo>
                    <a:pt x="87794" y="69018"/>
                    <a:pt x="87438" y="69075"/>
                    <a:pt x="87085" y="69131"/>
                  </a:cubicBezTo>
                  <a:cubicBezTo>
                    <a:pt x="87205" y="69570"/>
                    <a:pt x="87337" y="70009"/>
                    <a:pt x="87479" y="70448"/>
                  </a:cubicBezTo>
                  <a:cubicBezTo>
                    <a:pt x="87824" y="70410"/>
                    <a:pt x="88173" y="70373"/>
                    <a:pt x="88522" y="70328"/>
                  </a:cubicBezTo>
                  <a:cubicBezTo>
                    <a:pt x="88387" y="69874"/>
                    <a:pt x="88263" y="69416"/>
                    <a:pt x="88151" y="68958"/>
                  </a:cubicBezTo>
                  <a:close/>
                  <a:moveTo>
                    <a:pt x="118696" y="14509"/>
                  </a:moveTo>
                  <a:cubicBezTo>
                    <a:pt x="122778" y="14509"/>
                    <a:pt x="126376" y="14806"/>
                    <a:pt x="129251" y="15440"/>
                  </a:cubicBezTo>
                  <a:cubicBezTo>
                    <a:pt x="132128" y="16074"/>
                    <a:pt x="134286" y="17042"/>
                    <a:pt x="135479" y="18408"/>
                  </a:cubicBezTo>
                  <a:lnTo>
                    <a:pt x="135479" y="18408"/>
                  </a:lnTo>
                  <a:cubicBezTo>
                    <a:pt x="136845" y="19961"/>
                    <a:pt x="137460" y="21743"/>
                    <a:pt x="137460" y="23672"/>
                  </a:cubicBezTo>
                  <a:cubicBezTo>
                    <a:pt x="137460" y="27979"/>
                    <a:pt x="134410" y="33029"/>
                    <a:pt x="129776" y="38139"/>
                  </a:cubicBezTo>
                  <a:cubicBezTo>
                    <a:pt x="125146" y="43250"/>
                    <a:pt x="118921" y="48420"/>
                    <a:pt x="112558" y="52937"/>
                  </a:cubicBezTo>
                  <a:cubicBezTo>
                    <a:pt x="104213" y="58899"/>
                    <a:pt x="95783" y="63278"/>
                    <a:pt x="87517" y="65593"/>
                  </a:cubicBezTo>
                  <a:cubicBezTo>
                    <a:pt x="87599" y="66137"/>
                    <a:pt x="87697" y="66677"/>
                    <a:pt x="87806" y="67217"/>
                  </a:cubicBezTo>
                  <a:cubicBezTo>
                    <a:pt x="97092" y="65139"/>
                    <a:pt x="106611" y="60528"/>
                    <a:pt x="115841" y="54007"/>
                  </a:cubicBezTo>
                  <a:cubicBezTo>
                    <a:pt x="122321" y="49455"/>
                    <a:pt x="128594" y="44206"/>
                    <a:pt x="133239" y="38991"/>
                  </a:cubicBezTo>
                  <a:cubicBezTo>
                    <a:pt x="137888" y="33772"/>
                    <a:pt x="140908" y="28587"/>
                    <a:pt x="140908" y="24178"/>
                  </a:cubicBezTo>
                  <a:cubicBezTo>
                    <a:pt x="140908" y="22122"/>
                    <a:pt x="140251" y="20231"/>
                    <a:pt x="138799" y="18573"/>
                  </a:cubicBezTo>
                  <a:cubicBezTo>
                    <a:pt x="137509" y="17098"/>
                    <a:pt x="135156" y="16029"/>
                    <a:pt x="132016" y="15335"/>
                  </a:cubicBezTo>
                  <a:cubicBezTo>
                    <a:pt x="128875" y="14637"/>
                    <a:pt x="124951" y="14311"/>
                    <a:pt x="120516" y="14311"/>
                  </a:cubicBezTo>
                  <a:cubicBezTo>
                    <a:pt x="119345" y="14311"/>
                    <a:pt x="118133" y="14333"/>
                    <a:pt x="116895" y="14378"/>
                  </a:cubicBezTo>
                  <a:cubicBezTo>
                    <a:pt x="116805" y="14431"/>
                    <a:pt x="116715" y="14483"/>
                    <a:pt x="116625" y="14536"/>
                  </a:cubicBezTo>
                  <a:cubicBezTo>
                    <a:pt x="117327" y="14521"/>
                    <a:pt x="118017" y="14509"/>
                    <a:pt x="118696" y="14509"/>
                  </a:cubicBezTo>
                  <a:close/>
                  <a:moveTo>
                    <a:pt x="116133" y="14821"/>
                  </a:moveTo>
                  <a:cubicBezTo>
                    <a:pt x="116370" y="14821"/>
                    <a:pt x="116606" y="14821"/>
                    <a:pt x="116839" y="14821"/>
                  </a:cubicBezTo>
                  <a:cubicBezTo>
                    <a:pt x="120568" y="14821"/>
                    <a:pt x="123840" y="15083"/>
                    <a:pt x="126448" y="15654"/>
                  </a:cubicBezTo>
                  <a:cubicBezTo>
                    <a:pt x="129052" y="16224"/>
                    <a:pt x="130999" y="17098"/>
                    <a:pt x="132076" y="18329"/>
                  </a:cubicBezTo>
                  <a:lnTo>
                    <a:pt x="132076" y="18329"/>
                  </a:lnTo>
                  <a:cubicBezTo>
                    <a:pt x="133333" y="19758"/>
                    <a:pt x="133903" y="21398"/>
                    <a:pt x="133903" y="23180"/>
                  </a:cubicBezTo>
                  <a:cubicBezTo>
                    <a:pt x="133899" y="27319"/>
                    <a:pt x="130841" y="32223"/>
                    <a:pt x="126230" y="37216"/>
                  </a:cubicBezTo>
                  <a:cubicBezTo>
                    <a:pt x="121619" y="42207"/>
                    <a:pt x="115451" y="47291"/>
                    <a:pt x="109215" y="51770"/>
                  </a:cubicBezTo>
                  <a:cubicBezTo>
                    <a:pt x="101808" y="57121"/>
                    <a:pt x="94469" y="61199"/>
                    <a:pt x="87269" y="63668"/>
                  </a:cubicBezTo>
                  <a:cubicBezTo>
                    <a:pt x="87329" y="64268"/>
                    <a:pt x="87404" y="64869"/>
                    <a:pt x="87498" y="65465"/>
                  </a:cubicBezTo>
                  <a:cubicBezTo>
                    <a:pt x="95737" y="63154"/>
                    <a:pt x="104153" y="58787"/>
                    <a:pt x="112483" y="52836"/>
                  </a:cubicBezTo>
                  <a:cubicBezTo>
                    <a:pt x="118842" y="48319"/>
                    <a:pt x="125060" y="43156"/>
                    <a:pt x="129682" y="38057"/>
                  </a:cubicBezTo>
                  <a:cubicBezTo>
                    <a:pt x="134308" y="32954"/>
                    <a:pt x="137336" y="27915"/>
                    <a:pt x="137332" y="23672"/>
                  </a:cubicBezTo>
                  <a:cubicBezTo>
                    <a:pt x="137332" y="21769"/>
                    <a:pt x="136728" y="20025"/>
                    <a:pt x="135385" y="18490"/>
                  </a:cubicBezTo>
                  <a:lnTo>
                    <a:pt x="135434" y="18449"/>
                  </a:lnTo>
                  <a:lnTo>
                    <a:pt x="135385" y="18490"/>
                  </a:lnTo>
                  <a:cubicBezTo>
                    <a:pt x="134222" y="17158"/>
                    <a:pt x="132087" y="16194"/>
                    <a:pt x="129224" y="15564"/>
                  </a:cubicBezTo>
                  <a:cubicBezTo>
                    <a:pt x="126361" y="14933"/>
                    <a:pt x="122771" y="14637"/>
                    <a:pt x="118696" y="14637"/>
                  </a:cubicBezTo>
                  <a:lnTo>
                    <a:pt x="118696" y="14637"/>
                  </a:lnTo>
                  <a:cubicBezTo>
                    <a:pt x="117946" y="14637"/>
                    <a:pt x="117180" y="14648"/>
                    <a:pt x="116396" y="14667"/>
                  </a:cubicBezTo>
                  <a:cubicBezTo>
                    <a:pt x="116310" y="14719"/>
                    <a:pt x="116224" y="14772"/>
                    <a:pt x="116133" y="14821"/>
                  </a:cubicBezTo>
                  <a:close/>
                  <a:moveTo>
                    <a:pt x="116040" y="14825"/>
                  </a:moveTo>
                  <a:cubicBezTo>
                    <a:pt x="116126" y="14772"/>
                    <a:pt x="116212" y="14719"/>
                    <a:pt x="116299" y="14671"/>
                  </a:cubicBezTo>
                  <a:cubicBezTo>
                    <a:pt x="115908" y="14682"/>
                    <a:pt x="115511" y="14693"/>
                    <a:pt x="115109" y="14708"/>
                  </a:cubicBezTo>
                  <a:cubicBezTo>
                    <a:pt x="115030" y="14753"/>
                    <a:pt x="114955" y="14798"/>
                    <a:pt x="114877" y="14843"/>
                  </a:cubicBezTo>
                  <a:cubicBezTo>
                    <a:pt x="115267" y="14832"/>
                    <a:pt x="115657" y="14828"/>
                    <a:pt x="116040" y="14825"/>
                  </a:cubicBezTo>
                  <a:close/>
                  <a:moveTo>
                    <a:pt x="114944" y="15110"/>
                  </a:moveTo>
                  <a:cubicBezTo>
                    <a:pt x="115150" y="15110"/>
                    <a:pt x="115349" y="15113"/>
                    <a:pt x="115552" y="15113"/>
                  </a:cubicBezTo>
                  <a:cubicBezTo>
                    <a:pt x="115638" y="15061"/>
                    <a:pt x="115728" y="15008"/>
                    <a:pt x="115815" y="14956"/>
                  </a:cubicBezTo>
                  <a:cubicBezTo>
                    <a:pt x="115428" y="14960"/>
                    <a:pt x="115038" y="14967"/>
                    <a:pt x="114640" y="14978"/>
                  </a:cubicBezTo>
                  <a:cubicBezTo>
                    <a:pt x="114561" y="15023"/>
                    <a:pt x="114486" y="15068"/>
                    <a:pt x="114408" y="15113"/>
                  </a:cubicBezTo>
                  <a:cubicBezTo>
                    <a:pt x="114588" y="15113"/>
                    <a:pt x="114768" y="15110"/>
                    <a:pt x="114944" y="15110"/>
                  </a:cubicBezTo>
                  <a:close/>
                  <a:moveTo>
                    <a:pt x="115045" y="15421"/>
                  </a:moveTo>
                  <a:cubicBezTo>
                    <a:pt x="115139" y="15361"/>
                    <a:pt x="115237" y="15301"/>
                    <a:pt x="115334" y="15245"/>
                  </a:cubicBezTo>
                  <a:cubicBezTo>
                    <a:pt x="115207" y="15245"/>
                    <a:pt x="115075" y="15245"/>
                    <a:pt x="114948" y="15245"/>
                  </a:cubicBezTo>
                  <a:lnTo>
                    <a:pt x="114944" y="15245"/>
                  </a:lnTo>
                  <a:cubicBezTo>
                    <a:pt x="114693" y="15245"/>
                    <a:pt x="114438" y="15245"/>
                    <a:pt x="114179" y="15249"/>
                  </a:cubicBezTo>
                  <a:cubicBezTo>
                    <a:pt x="114096" y="15297"/>
                    <a:pt x="114014" y="15346"/>
                    <a:pt x="113931" y="15391"/>
                  </a:cubicBezTo>
                  <a:cubicBezTo>
                    <a:pt x="114310" y="15399"/>
                    <a:pt x="114681" y="15406"/>
                    <a:pt x="115045" y="15421"/>
                  </a:cubicBezTo>
                  <a:close/>
                  <a:moveTo>
                    <a:pt x="114490" y="15763"/>
                  </a:moveTo>
                  <a:cubicBezTo>
                    <a:pt x="114606" y="15691"/>
                    <a:pt x="114719" y="15620"/>
                    <a:pt x="114835" y="15549"/>
                  </a:cubicBezTo>
                  <a:cubicBezTo>
                    <a:pt x="114468" y="15537"/>
                    <a:pt x="114092" y="15530"/>
                    <a:pt x="113710" y="15526"/>
                  </a:cubicBezTo>
                  <a:cubicBezTo>
                    <a:pt x="113616" y="15582"/>
                    <a:pt x="113518" y="15639"/>
                    <a:pt x="113425" y="15695"/>
                  </a:cubicBezTo>
                  <a:cubicBezTo>
                    <a:pt x="113788" y="15714"/>
                    <a:pt x="114145" y="15736"/>
                    <a:pt x="114490" y="15763"/>
                  </a:cubicBezTo>
                  <a:close/>
                  <a:moveTo>
                    <a:pt x="113837" y="16175"/>
                  </a:moveTo>
                  <a:cubicBezTo>
                    <a:pt x="113987" y="16078"/>
                    <a:pt x="114141" y="15980"/>
                    <a:pt x="114295" y="15886"/>
                  </a:cubicBezTo>
                  <a:cubicBezTo>
                    <a:pt x="113942" y="15860"/>
                    <a:pt x="113582" y="15841"/>
                    <a:pt x="113214" y="15823"/>
                  </a:cubicBezTo>
                  <a:cubicBezTo>
                    <a:pt x="113087" y="15901"/>
                    <a:pt x="112967" y="15976"/>
                    <a:pt x="112839" y="16051"/>
                  </a:cubicBezTo>
                  <a:cubicBezTo>
                    <a:pt x="113184" y="16089"/>
                    <a:pt x="113518" y="16126"/>
                    <a:pt x="113837" y="16175"/>
                  </a:cubicBezTo>
                  <a:close/>
                  <a:moveTo>
                    <a:pt x="112171" y="16535"/>
                  </a:moveTo>
                  <a:cubicBezTo>
                    <a:pt x="112453" y="16595"/>
                    <a:pt x="112719" y="16663"/>
                    <a:pt x="112971" y="16734"/>
                  </a:cubicBezTo>
                  <a:cubicBezTo>
                    <a:pt x="113199" y="16584"/>
                    <a:pt x="113425" y="16438"/>
                    <a:pt x="113657" y="16288"/>
                  </a:cubicBezTo>
                  <a:cubicBezTo>
                    <a:pt x="113331" y="16247"/>
                    <a:pt x="112993" y="16205"/>
                    <a:pt x="112644" y="16175"/>
                  </a:cubicBezTo>
                  <a:cubicBezTo>
                    <a:pt x="112460" y="16288"/>
                    <a:pt x="112276" y="16404"/>
                    <a:pt x="112093" y="16520"/>
                  </a:cubicBezTo>
                  <a:cubicBezTo>
                    <a:pt x="112119" y="16524"/>
                    <a:pt x="112145" y="16532"/>
                    <a:pt x="112171" y="16535"/>
                  </a:cubicBezTo>
                  <a:close/>
                  <a:moveTo>
                    <a:pt x="111612" y="17654"/>
                  </a:moveTo>
                  <a:cubicBezTo>
                    <a:pt x="112010" y="17376"/>
                    <a:pt x="112411" y="17106"/>
                    <a:pt x="112813" y="16839"/>
                  </a:cubicBezTo>
                  <a:cubicBezTo>
                    <a:pt x="112603" y="16779"/>
                    <a:pt x="112378" y="16723"/>
                    <a:pt x="112141" y="16674"/>
                  </a:cubicBezTo>
                  <a:cubicBezTo>
                    <a:pt x="112070" y="16659"/>
                    <a:pt x="111995" y="16644"/>
                    <a:pt x="111920" y="16629"/>
                  </a:cubicBezTo>
                  <a:cubicBezTo>
                    <a:pt x="111609" y="16828"/>
                    <a:pt x="111293" y="17031"/>
                    <a:pt x="110986" y="17237"/>
                  </a:cubicBezTo>
                  <a:cubicBezTo>
                    <a:pt x="111226" y="17361"/>
                    <a:pt x="111436" y="17500"/>
                    <a:pt x="111612" y="17654"/>
                  </a:cubicBezTo>
                  <a:close/>
                  <a:moveTo>
                    <a:pt x="109282" y="19342"/>
                  </a:moveTo>
                  <a:cubicBezTo>
                    <a:pt x="109556" y="19132"/>
                    <a:pt x="109838" y="18925"/>
                    <a:pt x="110119" y="18719"/>
                  </a:cubicBezTo>
                  <a:cubicBezTo>
                    <a:pt x="110569" y="18385"/>
                    <a:pt x="111027" y="18059"/>
                    <a:pt x="111488" y="17736"/>
                  </a:cubicBezTo>
                  <a:cubicBezTo>
                    <a:pt x="111312" y="17590"/>
                    <a:pt x="111098" y="17451"/>
                    <a:pt x="110847" y="17327"/>
                  </a:cubicBezTo>
                  <a:cubicBezTo>
                    <a:pt x="110228" y="17740"/>
                    <a:pt x="109620" y="18156"/>
                    <a:pt x="109023" y="18584"/>
                  </a:cubicBezTo>
                  <a:cubicBezTo>
                    <a:pt x="109140" y="18828"/>
                    <a:pt x="109226" y="19079"/>
                    <a:pt x="109282" y="19342"/>
                  </a:cubicBezTo>
                  <a:close/>
                  <a:moveTo>
                    <a:pt x="110558" y="25615"/>
                  </a:moveTo>
                  <a:cubicBezTo>
                    <a:pt x="111905" y="23728"/>
                    <a:pt x="112678" y="21995"/>
                    <a:pt x="112678" y="20498"/>
                  </a:cubicBezTo>
                  <a:cubicBezTo>
                    <a:pt x="112678" y="19560"/>
                    <a:pt x="112378" y="18715"/>
                    <a:pt x="111725" y="17965"/>
                  </a:cubicBezTo>
                  <a:lnTo>
                    <a:pt x="111777" y="17916"/>
                  </a:lnTo>
                  <a:lnTo>
                    <a:pt x="111725" y="17965"/>
                  </a:lnTo>
                  <a:cubicBezTo>
                    <a:pt x="111665" y="17897"/>
                    <a:pt x="111601" y="17834"/>
                    <a:pt x="111526" y="17770"/>
                  </a:cubicBezTo>
                  <a:cubicBezTo>
                    <a:pt x="111061" y="18093"/>
                    <a:pt x="110599" y="18423"/>
                    <a:pt x="110145" y="18757"/>
                  </a:cubicBezTo>
                  <a:cubicBezTo>
                    <a:pt x="109860" y="18967"/>
                    <a:pt x="109575" y="19181"/>
                    <a:pt x="109294" y="19394"/>
                  </a:cubicBezTo>
                  <a:cubicBezTo>
                    <a:pt x="109335" y="19620"/>
                    <a:pt x="109357" y="19852"/>
                    <a:pt x="109357" y="20089"/>
                  </a:cubicBezTo>
                  <a:cubicBezTo>
                    <a:pt x="109357" y="21548"/>
                    <a:pt x="108558" y="23210"/>
                    <a:pt x="107200" y="25026"/>
                  </a:cubicBezTo>
                  <a:cubicBezTo>
                    <a:pt x="105845" y="26842"/>
                    <a:pt x="103932" y="28808"/>
                    <a:pt x="101681" y="30857"/>
                  </a:cubicBezTo>
                  <a:cubicBezTo>
                    <a:pt x="99066" y="33243"/>
                    <a:pt x="95996" y="35742"/>
                    <a:pt x="92841" y="38245"/>
                  </a:cubicBezTo>
                  <a:cubicBezTo>
                    <a:pt x="91828" y="40102"/>
                    <a:pt x="90942" y="41993"/>
                    <a:pt x="90185" y="43918"/>
                  </a:cubicBezTo>
                  <a:cubicBezTo>
                    <a:pt x="98124" y="37749"/>
                    <a:pt x="106686" y="31059"/>
                    <a:pt x="110558" y="25615"/>
                  </a:cubicBezTo>
                  <a:moveTo>
                    <a:pt x="92526" y="45831"/>
                  </a:moveTo>
                  <a:cubicBezTo>
                    <a:pt x="100919" y="39404"/>
                    <a:pt x="110029" y="32204"/>
                    <a:pt x="114047" y="26298"/>
                  </a:cubicBezTo>
                  <a:cubicBezTo>
                    <a:pt x="115391" y="24328"/>
                    <a:pt x="116160" y="22505"/>
                    <a:pt x="116160" y="20914"/>
                  </a:cubicBezTo>
                  <a:cubicBezTo>
                    <a:pt x="116160" y="19852"/>
                    <a:pt x="115822" y="18892"/>
                    <a:pt x="115079" y="18044"/>
                  </a:cubicBezTo>
                  <a:lnTo>
                    <a:pt x="115132" y="17995"/>
                  </a:lnTo>
                  <a:lnTo>
                    <a:pt x="115079" y="18044"/>
                  </a:lnTo>
                  <a:cubicBezTo>
                    <a:pt x="114644" y="17541"/>
                    <a:pt x="113894" y="17147"/>
                    <a:pt x="112873" y="16854"/>
                  </a:cubicBezTo>
                  <a:cubicBezTo>
                    <a:pt x="112464" y="17128"/>
                    <a:pt x="112051" y="17406"/>
                    <a:pt x="111650" y="17684"/>
                  </a:cubicBezTo>
                  <a:cubicBezTo>
                    <a:pt x="111714" y="17744"/>
                    <a:pt x="111777" y="17807"/>
                    <a:pt x="111834" y="17871"/>
                  </a:cubicBezTo>
                  <a:cubicBezTo>
                    <a:pt x="112509" y="18644"/>
                    <a:pt x="112824" y="19530"/>
                    <a:pt x="112824" y="20498"/>
                  </a:cubicBezTo>
                  <a:cubicBezTo>
                    <a:pt x="112820" y="22043"/>
                    <a:pt x="112029" y="23799"/>
                    <a:pt x="110678" y="25698"/>
                  </a:cubicBezTo>
                  <a:cubicBezTo>
                    <a:pt x="109327" y="27596"/>
                    <a:pt x="107414" y="29641"/>
                    <a:pt x="105159" y="31757"/>
                  </a:cubicBezTo>
                  <a:cubicBezTo>
                    <a:pt x="100863" y="35798"/>
                    <a:pt x="95325" y="40105"/>
                    <a:pt x="90083" y="44180"/>
                  </a:cubicBezTo>
                  <a:cubicBezTo>
                    <a:pt x="89490" y="45715"/>
                    <a:pt x="88980" y="47264"/>
                    <a:pt x="88556" y="48825"/>
                  </a:cubicBezTo>
                  <a:cubicBezTo>
                    <a:pt x="89851" y="47876"/>
                    <a:pt x="91171" y="46878"/>
                    <a:pt x="92526" y="45831"/>
                  </a:cubicBezTo>
                  <a:close/>
                  <a:moveTo>
                    <a:pt x="95831" y="46998"/>
                  </a:moveTo>
                  <a:cubicBezTo>
                    <a:pt x="104420" y="40514"/>
                    <a:pt x="113541" y="33131"/>
                    <a:pt x="117552" y="26985"/>
                  </a:cubicBezTo>
                  <a:cubicBezTo>
                    <a:pt x="118887" y="24936"/>
                    <a:pt x="119657" y="23026"/>
                    <a:pt x="119657" y="21342"/>
                  </a:cubicBezTo>
                  <a:cubicBezTo>
                    <a:pt x="119653" y="20152"/>
                    <a:pt x="119274" y="19072"/>
                    <a:pt x="118441" y="18119"/>
                  </a:cubicBezTo>
                  <a:lnTo>
                    <a:pt x="118493" y="18074"/>
                  </a:lnTo>
                  <a:lnTo>
                    <a:pt x="118441" y="18119"/>
                  </a:lnTo>
                  <a:cubicBezTo>
                    <a:pt x="117818" y="17402"/>
                    <a:pt x="116647" y="16873"/>
                    <a:pt x="115034" y="16528"/>
                  </a:cubicBezTo>
                  <a:cubicBezTo>
                    <a:pt x="114629" y="16438"/>
                    <a:pt x="114190" y="16363"/>
                    <a:pt x="113728" y="16299"/>
                  </a:cubicBezTo>
                  <a:cubicBezTo>
                    <a:pt x="113492" y="16449"/>
                    <a:pt x="113263" y="16599"/>
                    <a:pt x="113031" y="16753"/>
                  </a:cubicBezTo>
                  <a:cubicBezTo>
                    <a:pt x="114006" y="17046"/>
                    <a:pt x="114738" y="17436"/>
                    <a:pt x="115184" y="17950"/>
                  </a:cubicBezTo>
                  <a:lnTo>
                    <a:pt x="115184" y="17950"/>
                  </a:lnTo>
                  <a:cubicBezTo>
                    <a:pt x="115950" y="18824"/>
                    <a:pt x="116302" y="19822"/>
                    <a:pt x="116302" y="20914"/>
                  </a:cubicBezTo>
                  <a:cubicBezTo>
                    <a:pt x="116302" y="22554"/>
                    <a:pt x="115514" y="24396"/>
                    <a:pt x="114167" y="26377"/>
                  </a:cubicBezTo>
                  <a:cubicBezTo>
                    <a:pt x="112817" y="28358"/>
                    <a:pt x="110907" y="30478"/>
                    <a:pt x="108648" y="32662"/>
                  </a:cubicBezTo>
                  <a:cubicBezTo>
                    <a:pt x="104127" y="37029"/>
                    <a:pt x="98210" y="41655"/>
                    <a:pt x="92612" y="45944"/>
                  </a:cubicBezTo>
                  <a:cubicBezTo>
                    <a:pt x="91205" y="47028"/>
                    <a:pt x="89836" y="48063"/>
                    <a:pt x="88496" y="49046"/>
                  </a:cubicBezTo>
                  <a:cubicBezTo>
                    <a:pt x="88166" y="50296"/>
                    <a:pt x="87888" y="51557"/>
                    <a:pt x="87671" y="52821"/>
                  </a:cubicBezTo>
                  <a:cubicBezTo>
                    <a:pt x="90297" y="51095"/>
                    <a:pt x="93006" y="49148"/>
                    <a:pt x="95831" y="46998"/>
                  </a:cubicBezTo>
                  <a:moveTo>
                    <a:pt x="87235" y="56134"/>
                  </a:moveTo>
                  <a:cubicBezTo>
                    <a:pt x="91070" y="53939"/>
                    <a:pt x="95017" y="51264"/>
                    <a:pt x="99144" y="48165"/>
                  </a:cubicBezTo>
                  <a:cubicBezTo>
                    <a:pt x="107928" y="41621"/>
                    <a:pt x="117060" y="34061"/>
                    <a:pt x="121064" y="27679"/>
                  </a:cubicBezTo>
                  <a:cubicBezTo>
                    <a:pt x="122399" y="25551"/>
                    <a:pt x="123165" y="23555"/>
                    <a:pt x="123165" y="21781"/>
                  </a:cubicBezTo>
                  <a:cubicBezTo>
                    <a:pt x="123165" y="20456"/>
                    <a:pt x="122741" y="19252"/>
                    <a:pt x="121814" y="18190"/>
                  </a:cubicBezTo>
                  <a:lnTo>
                    <a:pt x="121867" y="18145"/>
                  </a:lnTo>
                  <a:lnTo>
                    <a:pt x="121814" y="18190"/>
                  </a:lnTo>
                  <a:cubicBezTo>
                    <a:pt x="121094" y="17365"/>
                    <a:pt x="119750" y="16757"/>
                    <a:pt x="117908" y="16363"/>
                  </a:cubicBezTo>
                  <a:cubicBezTo>
                    <a:pt x="116880" y="16141"/>
                    <a:pt x="115694" y="15984"/>
                    <a:pt x="114374" y="15890"/>
                  </a:cubicBezTo>
                  <a:cubicBezTo>
                    <a:pt x="114220" y="15988"/>
                    <a:pt x="114062" y="16085"/>
                    <a:pt x="113909" y="16183"/>
                  </a:cubicBezTo>
                  <a:cubicBezTo>
                    <a:pt x="114314" y="16243"/>
                    <a:pt x="114700" y="16314"/>
                    <a:pt x="115064" y="16389"/>
                  </a:cubicBezTo>
                  <a:cubicBezTo>
                    <a:pt x="116693" y="16742"/>
                    <a:pt x="117886" y="17271"/>
                    <a:pt x="118546" y="18025"/>
                  </a:cubicBezTo>
                  <a:lnTo>
                    <a:pt x="118546" y="18025"/>
                  </a:lnTo>
                  <a:cubicBezTo>
                    <a:pt x="119401" y="19004"/>
                    <a:pt x="119795" y="20122"/>
                    <a:pt x="119795" y="21342"/>
                  </a:cubicBezTo>
                  <a:cubicBezTo>
                    <a:pt x="119795" y="23068"/>
                    <a:pt x="119011" y="25000"/>
                    <a:pt x="117668" y="27060"/>
                  </a:cubicBezTo>
                  <a:cubicBezTo>
                    <a:pt x="116321" y="29120"/>
                    <a:pt x="114411" y="31315"/>
                    <a:pt x="112145" y="33562"/>
                  </a:cubicBezTo>
                  <a:cubicBezTo>
                    <a:pt x="107609" y="38061"/>
                    <a:pt x="101643" y="42784"/>
                    <a:pt x="95918" y="47110"/>
                  </a:cubicBezTo>
                  <a:cubicBezTo>
                    <a:pt x="92995" y="49287"/>
                    <a:pt x="90305" y="51264"/>
                    <a:pt x="87637" y="53009"/>
                  </a:cubicBezTo>
                  <a:cubicBezTo>
                    <a:pt x="87464" y="54048"/>
                    <a:pt x="87329" y="55091"/>
                    <a:pt x="87235" y="56134"/>
                  </a:cubicBezTo>
                  <a:close/>
                  <a:moveTo>
                    <a:pt x="87183" y="56164"/>
                  </a:moveTo>
                  <a:cubicBezTo>
                    <a:pt x="87277" y="55121"/>
                    <a:pt x="87412" y="54082"/>
                    <a:pt x="87584" y="53046"/>
                  </a:cubicBezTo>
                  <a:cubicBezTo>
                    <a:pt x="87082" y="53373"/>
                    <a:pt x="86583" y="53695"/>
                    <a:pt x="86087" y="54007"/>
                  </a:cubicBezTo>
                  <a:cubicBezTo>
                    <a:pt x="85956" y="54982"/>
                    <a:pt x="85866" y="55958"/>
                    <a:pt x="85810" y="56929"/>
                  </a:cubicBezTo>
                  <a:cubicBezTo>
                    <a:pt x="86264" y="56682"/>
                    <a:pt x="86725" y="56427"/>
                    <a:pt x="87183" y="56164"/>
                  </a:cubicBezTo>
                  <a:close/>
                  <a:moveTo>
                    <a:pt x="85742" y="59192"/>
                  </a:moveTo>
                  <a:cubicBezTo>
                    <a:pt x="85742" y="59319"/>
                    <a:pt x="85742" y="59451"/>
                    <a:pt x="85746" y="59582"/>
                  </a:cubicBezTo>
                  <a:cubicBezTo>
                    <a:pt x="86174" y="59383"/>
                    <a:pt x="86598" y="59181"/>
                    <a:pt x="87029" y="58971"/>
                  </a:cubicBezTo>
                  <a:cubicBezTo>
                    <a:pt x="87048" y="58089"/>
                    <a:pt x="87093" y="57211"/>
                    <a:pt x="87168" y="56329"/>
                  </a:cubicBezTo>
                  <a:cubicBezTo>
                    <a:pt x="86710" y="56592"/>
                    <a:pt x="86256" y="56843"/>
                    <a:pt x="85798" y="57091"/>
                  </a:cubicBezTo>
                  <a:cubicBezTo>
                    <a:pt x="85761" y="57792"/>
                    <a:pt x="85742" y="58490"/>
                    <a:pt x="85742" y="59192"/>
                  </a:cubicBezTo>
                  <a:moveTo>
                    <a:pt x="84444" y="60164"/>
                  </a:moveTo>
                  <a:cubicBezTo>
                    <a:pt x="84860" y="59984"/>
                    <a:pt x="85277" y="59796"/>
                    <a:pt x="85693" y="59605"/>
                  </a:cubicBezTo>
                  <a:cubicBezTo>
                    <a:pt x="85693" y="59466"/>
                    <a:pt x="85693" y="59327"/>
                    <a:pt x="85693" y="59192"/>
                  </a:cubicBezTo>
                  <a:cubicBezTo>
                    <a:pt x="85693" y="58502"/>
                    <a:pt x="85712" y="57811"/>
                    <a:pt x="85746" y="57121"/>
                  </a:cubicBezTo>
                  <a:cubicBezTo>
                    <a:pt x="85303" y="57361"/>
                    <a:pt x="84864" y="57594"/>
                    <a:pt x="84421" y="57822"/>
                  </a:cubicBezTo>
                  <a:cubicBezTo>
                    <a:pt x="84418" y="58093"/>
                    <a:pt x="84414" y="58363"/>
                    <a:pt x="84414" y="58633"/>
                  </a:cubicBezTo>
                  <a:cubicBezTo>
                    <a:pt x="84414" y="59143"/>
                    <a:pt x="84425" y="59653"/>
                    <a:pt x="84444" y="60164"/>
                  </a:cubicBezTo>
                  <a:moveTo>
                    <a:pt x="83187" y="60839"/>
                  </a:moveTo>
                  <a:cubicBezTo>
                    <a:pt x="83236" y="61484"/>
                    <a:pt x="83300" y="62130"/>
                    <a:pt x="83386" y="62775"/>
                  </a:cubicBezTo>
                  <a:cubicBezTo>
                    <a:pt x="83772" y="62644"/>
                    <a:pt x="84159" y="62509"/>
                    <a:pt x="84549" y="62370"/>
                  </a:cubicBezTo>
                  <a:cubicBezTo>
                    <a:pt x="84478" y="61691"/>
                    <a:pt x="84429" y="61012"/>
                    <a:pt x="84399" y="60329"/>
                  </a:cubicBezTo>
                  <a:cubicBezTo>
                    <a:pt x="83994" y="60505"/>
                    <a:pt x="83588" y="60674"/>
                    <a:pt x="83187" y="60839"/>
                  </a:cubicBezTo>
                  <a:close/>
                  <a:moveTo>
                    <a:pt x="82193" y="63158"/>
                  </a:moveTo>
                  <a:cubicBezTo>
                    <a:pt x="82572" y="63038"/>
                    <a:pt x="82951" y="62918"/>
                    <a:pt x="83330" y="62790"/>
                  </a:cubicBezTo>
                  <a:cubicBezTo>
                    <a:pt x="83247" y="62148"/>
                    <a:pt x="83179" y="61507"/>
                    <a:pt x="83131" y="60862"/>
                  </a:cubicBezTo>
                  <a:cubicBezTo>
                    <a:pt x="82737" y="61019"/>
                    <a:pt x="82343" y="61177"/>
                    <a:pt x="81949" y="61323"/>
                  </a:cubicBezTo>
                  <a:cubicBezTo>
                    <a:pt x="82013" y="61935"/>
                    <a:pt x="82095" y="62546"/>
                    <a:pt x="82193" y="63158"/>
                  </a:cubicBezTo>
                  <a:close/>
                  <a:moveTo>
                    <a:pt x="81401" y="65188"/>
                  </a:moveTo>
                  <a:cubicBezTo>
                    <a:pt x="81757" y="65109"/>
                    <a:pt x="82110" y="65026"/>
                    <a:pt x="82467" y="64940"/>
                  </a:cubicBezTo>
                  <a:cubicBezTo>
                    <a:pt x="82350" y="64396"/>
                    <a:pt x="82249" y="63852"/>
                    <a:pt x="82159" y="63304"/>
                  </a:cubicBezTo>
                  <a:cubicBezTo>
                    <a:pt x="81791" y="63417"/>
                    <a:pt x="81427" y="63525"/>
                    <a:pt x="81060" y="63627"/>
                  </a:cubicBezTo>
                  <a:cubicBezTo>
                    <a:pt x="81161" y="64148"/>
                    <a:pt x="81277" y="64670"/>
                    <a:pt x="81401" y="65188"/>
                  </a:cubicBezTo>
                  <a:close/>
                  <a:moveTo>
                    <a:pt x="80287" y="65420"/>
                  </a:moveTo>
                  <a:cubicBezTo>
                    <a:pt x="80639" y="65349"/>
                    <a:pt x="80992" y="65278"/>
                    <a:pt x="81345" y="65199"/>
                  </a:cubicBezTo>
                  <a:cubicBezTo>
                    <a:pt x="81217" y="64685"/>
                    <a:pt x="81105" y="64163"/>
                    <a:pt x="81003" y="63646"/>
                  </a:cubicBezTo>
                  <a:cubicBezTo>
                    <a:pt x="80643" y="63747"/>
                    <a:pt x="80279" y="63841"/>
                    <a:pt x="79919" y="63934"/>
                  </a:cubicBezTo>
                  <a:cubicBezTo>
                    <a:pt x="80032" y="64430"/>
                    <a:pt x="80152" y="64925"/>
                    <a:pt x="80287" y="65420"/>
                  </a:cubicBezTo>
                  <a:close/>
                  <a:moveTo>
                    <a:pt x="80260" y="65555"/>
                  </a:moveTo>
                  <a:cubicBezTo>
                    <a:pt x="79915" y="65623"/>
                    <a:pt x="79574" y="65687"/>
                    <a:pt x="79232" y="65743"/>
                  </a:cubicBezTo>
                  <a:cubicBezTo>
                    <a:pt x="79364" y="66174"/>
                    <a:pt x="79506" y="66606"/>
                    <a:pt x="79656" y="67037"/>
                  </a:cubicBezTo>
                  <a:cubicBezTo>
                    <a:pt x="79994" y="66996"/>
                    <a:pt x="80328" y="66955"/>
                    <a:pt x="80666" y="66906"/>
                  </a:cubicBezTo>
                  <a:cubicBezTo>
                    <a:pt x="80519" y="66460"/>
                    <a:pt x="80384" y="66006"/>
                    <a:pt x="80260" y="65555"/>
                  </a:cubicBezTo>
                  <a:close/>
                  <a:moveTo>
                    <a:pt x="81754" y="66741"/>
                  </a:moveTo>
                  <a:cubicBezTo>
                    <a:pt x="81619" y="66272"/>
                    <a:pt x="81491" y="65799"/>
                    <a:pt x="81375" y="65326"/>
                  </a:cubicBezTo>
                  <a:cubicBezTo>
                    <a:pt x="81022" y="65401"/>
                    <a:pt x="80673" y="65476"/>
                    <a:pt x="80320" y="65544"/>
                  </a:cubicBezTo>
                  <a:cubicBezTo>
                    <a:pt x="80448" y="65998"/>
                    <a:pt x="80583" y="66448"/>
                    <a:pt x="80726" y="66898"/>
                  </a:cubicBezTo>
                  <a:cubicBezTo>
                    <a:pt x="81071" y="66850"/>
                    <a:pt x="81412" y="66797"/>
                    <a:pt x="81754" y="66741"/>
                  </a:cubicBezTo>
                  <a:close/>
                  <a:moveTo>
                    <a:pt x="81791" y="66865"/>
                  </a:moveTo>
                  <a:cubicBezTo>
                    <a:pt x="81450" y="66921"/>
                    <a:pt x="81108" y="66974"/>
                    <a:pt x="80767" y="67019"/>
                  </a:cubicBezTo>
                  <a:cubicBezTo>
                    <a:pt x="80902" y="67435"/>
                    <a:pt x="81048" y="67852"/>
                    <a:pt x="81202" y="68268"/>
                  </a:cubicBezTo>
                  <a:cubicBezTo>
                    <a:pt x="81536" y="68234"/>
                    <a:pt x="81870" y="68200"/>
                    <a:pt x="82204" y="68163"/>
                  </a:cubicBezTo>
                  <a:cubicBezTo>
                    <a:pt x="82058" y="67731"/>
                    <a:pt x="81919" y="67300"/>
                    <a:pt x="81791" y="66865"/>
                  </a:cubicBezTo>
                  <a:close/>
                  <a:moveTo>
                    <a:pt x="83273" y="68032"/>
                  </a:moveTo>
                  <a:cubicBezTo>
                    <a:pt x="83134" y="67581"/>
                    <a:pt x="83003" y="67127"/>
                    <a:pt x="82883" y="66673"/>
                  </a:cubicBezTo>
                  <a:cubicBezTo>
                    <a:pt x="82538" y="66737"/>
                    <a:pt x="82196" y="66797"/>
                    <a:pt x="81851" y="66853"/>
                  </a:cubicBezTo>
                  <a:cubicBezTo>
                    <a:pt x="81979" y="67292"/>
                    <a:pt x="82118" y="67724"/>
                    <a:pt x="82264" y="68159"/>
                  </a:cubicBezTo>
                  <a:cubicBezTo>
                    <a:pt x="82602" y="68118"/>
                    <a:pt x="82939" y="68077"/>
                    <a:pt x="83273" y="68032"/>
                  </a:cubicBezTo>
                  <a:close/>
                  <a:moveTo>
                    <a:pt x="83311" y="68152"/>
                  </a:moveTo>
                  <a:cubicBezTo>
                    <a:pt x="82977" y="68197"/>
                    <a:pt x="82639" y="68242"/>
                    <a:pt x="82305" y="68279"/>
                  </a:cubicBezTo>
                  <a:cubicBezTo>
                    <a:pt x="82444" y="68681"/>
                    <a:pt x="82590" y="69082"/>
                    <a:pt x="82748" y="69484"/>
                  </a:cubicBezTo>
                  <a:cubicBezTo>
                    <a:pt x="83074" y="69461"/>
                    <a:pt x="83405" y="69435"/>
                    <a:pt x="83735" y="69409"/>
                  </a:cubicBezTo>
                  <a:cubicBezTo>
                    <a:pt x="83585" y="68992"/>
                    <a:pt x="83446" y="68572"/>
                    <a:pt x="83311" y="68152"/>
                  </a:cubicBezTo>
                  <a:close/>
                  <a:moveTo>
                    <a:pt x="84808" y="69304"/>
                  </a:moveTo>
                  <a:cubicBezTo>
                    <a:pt x="84665" y="68868"/>
                    <a:pt x="84534" y="68433"/>
                    <a:pt x="84406" y="67994"/>
                  </a:cubicBezTo>
                  <a:cubicBezTo>
                    <a:pt x="84061" y="68047"/>
                    <a:pt x="83716" y="68099"/>
                    <a:pt x="83371" y="68144"/>
                  </a:cubicBezTo>
                  <a:cubicBezTo>
                    <a:pt x="83502" y="68564"/>
                    <a:pt x="83645" y="68985"/>
                    <a:pt x="83791" y="69401"/>
                  </a:cubicBezTo>
                  <a:cubicBezTo>
                    <a:pt x="84132" y="69371"/>
                    <a:pt x="84470" y="69341"/>
                    <a:pt x="84808" y="69304"/>
                  </a:cubicBezTo>
                  <a:close/>
                  <a:moveTo>
                    <a:pt x="84849" y="69420"/>
                  </a:moveTo>
                  <a:cubicBezTo>
                    <a:pt x="84511" y="69457"/>
                    <a:pt x="84170" y="69491"/>
                    <a:pt x="83836" y="69521"/>
                  </a:cubicBezTo>
                  <a:cubicBezTo>
                    <a:pt x="83975" y="69911"/>
                    <a:pt x="84125" y="70302"/>
                    <a:pt x="84283" y="70692"/>
                  </a:cubicBezTo>
                  <a:cubicBezTo>
                    <a:pt x="84613" y="70677"/>
                    <a:pt x="84943" y="70658"/>
                    <a:pt x="85277" y="70635"/>
                  </a:cubicBezTo>
                  <a:cubicBezTo>
                    <a:pt x="85127" y="70234"/>
                    <a:pt x="84984" y="69829"/>
                    <a:pt x="84849" y="69420"/>
                  </a:cubicBezTo>
                  <a:close/>
                  <a:moveTo>
                    <a:pt x="86346" y="70557"/>
                  </a:moveTo>
                  <a:cubicBezTo>
                    <a:pt x="86200" y="70136"/>
                    <a:pt x="86065" y="69716"/>
                    <a:pt x="85933" y="69292"/>
                  </a:cubicBezTo>
                  <a:cubicBezTo>
                    <a:pt x="85592" y="69337"/>
                    <a:pt x="85247" y="69379"/>
                    <a:pt x="84905" y="69416"/>
                  </a:cubicBezTo>
                  <a:cubicBezTo>
                    <a:pt x="85040" y="69821"/>
                    <a:pt x="85183" y="70227"/>
                    <a:pt x="85333" y="70632"/>
                  </a:cubicBezTo>
                  <a:cubicBezTo>
                    <a:pt x="85671" y="70609"/>
                    <a:pt x="86009" y="70587"/>
                    <a:pt x="86346" y="70557"/>
                  </a:cubicBezTo>
                  <a:close/>
                  <a:moveTo>
                    <a:pt x="86387" y="70673"/>
                  </a:moveTo>
                  <a:cubicBezTo>
                    <a:pt x="86050" y="70703"/>
                    <a:pt x="85712" y="70729"/>
                    <a:pt x="85378" y="70752"/>
                  </a:cubicBezTo>
                  <a:cubicBezTo>
                    <a:pt x="85521" y="71131"/>
                    <a:pt x="85675" y="71510"/>
                    <a:pt x="85832" y="71889"/>
                  </a:cubicBezTo>
                  <a:cubicBezTo>
                    <a:pt x="86162" y="71881"/>
                    <a:pt x="86493" y="71870"/>
                    <a:pt x="86823" y="71855"/>
                  </a:cubicBezTo>
                  <a:cubicBezTo>
                    <a:pt x="86669" y="71461"/>
                    <a:pt x="86526" y="71067"/>
                    <a:pt x="86387" y="70673"/>
                  </a:cubicBezTo>
                  <a:close/>
                  <a:moveTo>
                    <a:pt x="87037" y="69138"/>
                  </a:moveTo>
                  <a:cubicBezTo>
                    <a:pt x="86684" y="69191"/>
                    <a:pt x="86335" y="69240"/>
                    <a:pt x="85986" y="69285"/>
                  </a:cubicBezTo>
                  <a:cubicBezTo>
                    <a:pt x="86117" y="69709"/>
                    <a:pt x="86256" y="70129"/>
                    <a:pt x="86399" y="70553"/>
                  </a:cubicBezTo>
                  <a:cubicBezTo>
                    <a:pt x="86740" y="70523"/>
                    <a:pt x="87085" y="70489"/>
                    <a:pt x="87427" y="70455"/>
                  </a:cubicBezTo>
                  <a:cubicBezTo>
                    <a:pt x="87288" y="70016"/>
                    <a:pt x="87157" y="69577"/>
                    <a:pt x="87037" y="69138"/>
                  </a:cubicBezTo>
                  <a:close/>
                  <a:moveTo>
                    <a:pt x="86691" y="67585"/>
                  </a:moveTo>
                  <a:cubicBezTo>
                    <a:pt x="86800" y="68062"/>
                    <a:pt x="86920" y="68534"/>
                    <a:pt x="87052" y="69011"/>
                  </a:cubicBezTo>
                  <a:cubicBezTo>
                    <a:pt x="87408" y="68958"/>
                    <a:pt x="87764" y="68898"/>
                    <a:pt x="88121" y="68838"/>
                  </a:cubicBezTo>
                  <a:cubicBezTo>
                    <a:pt x="87997" y="68343"/>
                    <a:pt x="87885" y="67848"/>
                    <a:pt x="87783" y="67352"/>
                  </a:cubicBezTo>
                  <a:cubicBezTo>
                    <a:pt x="87419" y="67431"/>
                    <a:pt x="87055" y="67510"/>
                    <a:pt x="86691" y="67585"/>
                  </a:cubicBezTo>
                  <a:moveTo>
                    <a:pt x="86346" y="65908"/>
                  </a:moveTo>
                  <a:cubicBezTo>
                    <a:pt x="86440" y="66426"/>
                    <a:pt x="86545" y="66944"/>
                    <a:pt x="86665" y="67461"/>
                  </a:cubicBezTo>
                  <a:cubicBezTo>
                    <a:pt x="87029" y="67390"/>
                    <a:pt x="87393" y="67311"/>
                    <a:pt x="87761" y="67229"/>
                  </a:cubicBezTo>
                  <a:cubicBezTo>
                    <a:pt x="87652" y="66688"/>
                    <a:pt x="87554" y="66148"/>
                    <a:pt x="87468" y="65604"/>
                  </a:cubicBezTo>
                  <a:cubicBezTo>
                    <a:pt x="87097" y="65709"/>
                    <a:pt x="86718" y="65810"/>
                    <a:pt x="86346" y="65908"/>
                  </a:cubicBezTo>
                  <a:close/>
                  <a:moveTo>
                    <a:pt x="87220" y="63683"/>
                  </a:moveTo>
                  <a:cubicBezTo>
                    <a:pt x="86834" y="63814"/>
                    <a:pt x="86444" y="63946"/>
                    <a:pt x="86057" y="64066"/>
                  </a:cubicBezTo>
                  <a:cubicBezTo>
                    <a:pt x="86132" y="64640"/>
                    <a:pt x="86219" y="65210"/>
                    <a:pt x="86324" y="65780"/>
                  </a:cubicBezTo>
                  <a:cubicBezTo>
                    <a:pt x="86699" y="65683"/>
                    <a:pt x="87074" y="65585"/>
                    <a:pt x="87449" y="65476"/>
                  </a:cubicBezTo>
                  <a:cubicBezTo>
                    <a:pt x="87359" y="64880"/>
                    <a:pt x="87284" y="64283"/>
                    <a:pt x="87220" y="63683"/>
                  </a:cubicBezTo>
                  <a:close/>
                  <a:moveTo>
                    <a:pt x="123626" y="15860"/>
                  </a:moveTo>
                  <a:cubicBezTo>
                    <a:pt x="125975" y="16370"/>
                    <a:pt x="127716" y="17151"/>
                    <a:pt x="128680" y="18250"/>
                  </a:cubicBezTo>
                  <a:lnTo>
                    <a:pt x="128680" y="18250"/>
                  </a:lnTo>
                  <a:cubicBezTo>
                    <a:pt x="129832" y="19563"/>
                    <a:pt x="130354" y="21064"/>
                    <a:pt x="130354" y="22700"/>
                  </a:cubicBezTo>
                  <a:cubicBezTo>
                    <a:pt x="130354" y="26673"/>
                    <a:pt x="127284" y="31420"/>
                    <a:pt x="122696" y="36293"/>
                  </a:cubicBezTo>
                  <a:cubicBezTo>
                    <a:pt x="118103" y="41167"/>
                    <a:pt x="111991" y="46161"/>
                    <a:pt x="105875" y="50604"/>
                  </a:cubicBezTo>
                  <a:cubicBezTo>
                    <a:pt x="99471" y="55290"/>
                    <a:pt x="93227" y="59004"/>
                    <a:pt x="87108" y="61522"/>
                  </a:cubicBezTo>
                  <a:cubicBezTo>
                    <a:pt x="87142" y="62193"/>
                    <a:pt x="87187" y="62865"/>
                    <a:pt x="87254" y="63537"/>
                  </a:cubicBezTo>
                  <a:cubicBezTo>
                    <a:pt x="94432" y="61072"/>
                    <a:pt x="101748" y="57004"/>
                    <a:pt x="109136" y="51665"/>
                  </a:cubicBezTo>
                  <a:cubicBezTo>
                    <a:pt x="115372" y="47189"/>
                    <a:pt x="121536" y="42109"/>
                    <a:pt x="126136" y="37126"/>
                  </a:cubicBezTo>
                  <a:cubicBezTo>
                    <a:pt x="130740" y="32144"/>
                    <a:pt x="133775" y="27255"/>
                    <a:pt x="133772" y="23180"/>
                  </a:cubicBezTo>
                  <a:cubicBezTo>
                    <a:pt x="133772" y="21428"/>
                    <a:pt x="133213" y="19822"/>
                    <a:pt x="131978" y="18415"/>
                  </a:cubicBezTo>
                  <a:cubicBezTo>
                    <a:pt x="130935" y="17218"/>
                    <a:pt x="129014" y="16348"/>
                    <a:pt x="126418" y="15781"/>
                  </a:cubicBezTo>
                  <a:cubicBezTo>
                    <a:pt x="123825" y="15215"/>
                    <a:pt x="120565" y="14948"/>
                    <a:pt x="116843" y="14948"/>
                  </a:cubicBezTo>
                  <a:lnTo>
                    <a:pt x="116839" y="14948"/>
                  </a:lnTo>
                  <a:cubicBezTo>
                    <a:pt x="116535" y="14948"/>
                    <a:pt x="116224" y="14952"/>
                    <a:pt x="115912" y="14956"/>
                  </a:cubicBezTo>
                  <a:cubicBezTo>
                    <a:pt x="115822" y="15008"/>
                    <a:pt x="115732" y="15061"/>
                    <a:pt x="115642" y="15113"/>
                  </a:cubicBezTo>
                  <a:cubicBezTo>
                    <a:pt x="118734" y="15147"/>
                    <a:pt x="121443" y="15384"/>
                    <a:pt x="123626" y="15860"/>
                  </a:cubicBezTo>
                  <a:moveTo>
                    <a:pt x="85847" y="62028"/>
                  </a:moveTo>
                  <a:cubicBezTo>
                    <a:pt x="85896" y="62666"/>
                    <a:pt x="85960" y="63300"/>
                    <a:pt x="86039" y="63938"/>
                  </a:cubicBezTo>
                  <a:cubicBezTo>
                    <a:pt x="86429" y="63814"/>
                    <a:pt x="86819" y="63683"/>
                    <a:pt x="87209" y="63552"/>
                  </a:cubicBezTo>
                  <a:cubicBezTo>
                    <a:pt x="87142" y="62884"/>
                    <a:pt x="87093" y="62212"/>
                    <a:pt x="87063" y="61544"/>
                  </a:cubicBezTo>
                  <a:cubicBezTo>
                    <a:pt x="86658" y="61709"/>
                    <a:pt x="86252" y="61871"/>
                    <a:pt x="85847" y="62028"/>
                  </a:cubicBezTo>
                  <a:moveTo>
                    <a:pt x="84598" y="62351"/>
                  </a:moveTo>
                  <a:cubicBezTo>
                    <a:pt x="84995" y="62208"/>
                    <a:pt x="85389" y="62062"/>
                    <a:pt x="85787" y="61908"/>
                  </a:cubicBezTo>
                  <a:cubicBezTo>
                    <a:pt x="85738" y="61192"/>
                    <a:pt x="85708" y="60471"/>
                    <a:pt x="85697" y="59751"/>
                  </a:cubicBezTo>
                  <a:cubicBezTo>
                    <a:pt x="85281" y="59942"/>
                    <a:pt x="84864" y="60126"/>
                    <a:pt x="84451" y="60306"/>
                  </a:cubicBezTo>
                  <a:cubicBezTo>
                    <a:pt x="84481" y="60989"/>
                    <a:pt x="84530" y="61672"/>
                    <a:pt x="84598" y="62351"/>
                  </a:cubicBezTo>
                  <a:close/>
                  <a:moveTo>
                    <a:pt x="83675" y="64632"/>
                  </a:moveTo>
                  <a:cubicBezTo>
                    <a:pt x="84050" y="64531"/>
                    <a:pt x="84421" y="64426"/>
                    <a:pt x="84797" y="64317"/>
                  </a:cubicBezTo>
                  <a:cubicBezTo>
                    <a:pt x="84703" y="63713"/>
                    <a:pt x="84624" y="63109"/>
                    <a:pt x="84560" y="62505"/>
                  </a:cubicBezTo>
                  <a:cubicBezTo>
                    <a:pt x="84174" y="62644"/>
                    <a:pt x="83787" y="62779"/>
                    <a:pt x="83401" y="62906"/>
                  </a:cubicBezTo>
                  <a:cubicBezTo>
                    <a:pt x="83480" y="63484"/>
                    <a:pt x="83570" y="64058"/>
                    <a:pt x="83675" y="64632"/>
                  </a:cubicBezTo>
                  <a:close/>
                  <a:moveTo>
                    <a:pt x="82523" y="64929"/>
                  </a:moveTo>
                  <a:cubicBezTo>
                    <a:pt x="82887" y="64839"/>
                    <a:pt x="83255" y="64745"/>
                    <a:pt x="83622" y="64647"/>
                  </a:cubicBezTo>
                  <a:cubicBezTo>
                    <a:pt x="83517" y="64073"/>
                    <a:pt x="83427" y="63499"/>
                    <a:pt x="83348" y="62925"/>
                  </a:cubicBezTo>
                  <a:cubicBezTo>
                    <a:pt x="82969" y="63049"/>
                    <a:pt x="82590" y="63173"/>
                    <a:pt x="82215" y="63289"/>
                  </a:cubicBezTo>
                  <a:cubicBezTo>
                    <a:pt x="82305" y="63837"/>
                    <a:pt x="82407" y="64381"/>
                    <a:pt x="82523" y="64929"/>
                  </a:cubicBezTo>
                  <a:close/>
                  <a:moveTo>
                    <a:pt x="82493" y="65068"/>
                  </a:moveTo>
                  <a:cubicBezTo>
                    <a:pt x="82140" y="65154"/>
                    <a:pt x="81787" y="65236"/>
                    <a:pt x="81431" y="65315"/>
                  </a:cubicBezTo>
                  <a:cubicBezTo>
                    <a:pt x="81551" y="65788"/>
                    <a:pt x="81675" y="66261"/>
                    <a:pt x="81814" y="66733"/>
                  </a:cubicBezTo>
                  <a:cubicBezTo>
                    <a:pt x="82159" y="66677"/>
                    <a:pt x="82504" y="66613"/>
                    <a:pt x="82849" y="66550"/>
                  </a:cubicBezTo>
                  <a:cubicBezTo>
                    <a:pt x="82718" y="66058"/>
                    <a:pt x="82602" y="65563"/>
                    <a:pt x="82493" y="65068"/>
                  </a:cubicBezTo>
                  <a:close/>
                  <a:moveTo>
                    <a:pt x="83975" y="66328"/>
                  </a:moveTo>
                  <a:cubicBezTo>
                    <a:pt x="83851" y="65810"/>
                    <a:pt x="83742" y="65293"/>
                    <a:pt x="83645" y="64775"/>
                  </a:cubicBezTo>
                  <a:cubicBezTo>
                    <a:pt x="83281" y="64872"/>
                    <a:pt x="82913" y="64966"/>
                    <a:pt x="82549" y="65053"/>
                  </a:cubicBezTo>
                  <a:cubicBezTo>
                    <a:pt x="82658" y="65552"/>
                    <a:pt x="82774" y="66047"/>
                    <a:pt x="82906" y="66542"/>
                  </a:cubicBezTo>
                  <a:cubicBezTo>
                    <a:pt x="83262" y="66475"/>
                    <a:pt x="83618" y="66403"/>
                    <a:pt x="83975" y="66328"/>
                  </a:cubicBezTo>
                  <a:close/>
                  <a:moveTo>
                    <a:pt x="84005" y="66452"/>
                  </a:moveTo>
                  <a:cubicBezTo>
                    <a:pt x="83648" y="66527"/>
                    <a:pt x="83292" y="66598"/>
                    <a:pt x="82939" y="66662"/>
                  </a:cubicBezTo>
                  <a:cubicBezTo>
                    <a:pt x="83059" y="67120"/>
                    <a:pt x="83191" y="67574"/>
                    <a:pt x="83333" y="68024"/>
                  </a:cubicBezTo>
                  <a:cubicBezTo>
                    <a:pt x="83679" y="67979"/>
                    <a:pt x="84027" y="67927"/>
                    <a:pt x="84373" y="67874"/>
                  </a:cubicBezTo>
                  <a:cubicBezTo>
                    <a:pt x="84241" y="67401"/>
                    <a:pt x="84117" y="66929"/>
                    <a:pt x="84005" y="66452"/>
                  </a:cubicBezTo>
                  <a:moveTo>
                    <a:pt x="85487" y="67686"/>
                  </a:moveTo>
                  <a:cubicBezTo>
                    <a:pt x="85359" y="67191"/>
                    <a:pt x="85247" y="66696"/>
                    <a:pt x="85142" y="66201"/>
                  </a:cubicBezTo>
                  <a:cubicBezTo>
                    <a:pt x="84778" y="66287"/>
                    <a:pt x="84418" y="66366"/>
                    <a:pt x="84057" y="66441"/>
                  </a:cubicBezTo>
                  <a:cubicBezTo>
                    <a:pt x="84170" y="66917"/>
                    <a:pt x="84294" y="67390"/>
                    <a:pt x="84429" y="67863"/>
                  </a:cubicBezTo>
                  <a:cubicBezTo>
                    <a:pt x="84782" y="67810"/>
                    <a:pt x="85134" y="67750"/>
                    <a:pt x="85487" y="67686"/>
                  </a:cubicBezTo>
                  <a:close/>
                  <a:moveTo>
                    <a:pt x="85517" y="67806"/>
                  </a:moveTo>
                  <a:cubicBezTo>
                    <a:pt x="85164" y="67870"/>
                    <a:pt x="84815" y="67930"/>
                    <a:pt x="84463" y="67987"/>
                  </a:cubicBezTo>
                  <a:cubicBezTo>
                    <a:pt x="84586" y="68422"/>
                    <a:pt x="84722" y="68861"/>
                    <a:pt x="84864" y="69296"/>
                  </a:cubicBezTo>
                  <a:cubicBezTo>
                    <a:pt x="85209" y="69259"/>
                    <a:pt x="85555" y="69217"/>
                    <a:pt x="85900" y="69172"/>
                  </a:cubicBezTo>
                  <a:cubicBezTo>
                    <a:pt x="85761" y="68718"/>
                    <a:pt x="85637" y="68264"/>
                    <a:pt x="85517" y="67806"/>
                  </a:cubicBezTo>
                  <a:close/>
                  <a:moveTo>
                    <a:pt x="85570" y="67799"/>
                  </a:moveTo>
                  <a:cubicBezTo>
                    <a:pt x="85686" y="68257"/>
                    <a:pt x="85813" y="68711"/>
                    <a:pt x="85952" y="69165"/>
                  </a:cubicBezTo>
                  <a:cubicBezTo>
                    <a:pt x="86301" y="69120"/>
                    <a:pt x="86650" y="69071"/>
                    <a:pt x="87003" y="69018"/>
                  </a:cubicBezTo>
                  <a:cubicBezTo>
                    <a:pt x="86871" y="68546"/>
                    <a:pt x="86751" y="68069"/>
                    <a:pt x="86643" y="67593"/>
                  </a:cubicBezTo>
                  <a:cubicBezTo>
                    <a:pt x="86282" y="67664"/>
                    <a:pt x="85926" y="67735"/>
                    <a:pt x="85570" y="67799"/>
                  </a:cubicBezTo>
                  <a:close/>
                  <a:moveTo>
                    <a:pt x="85191" y="66189"/>
                  </a:moveTo>
                  <a:cubicBezTo>
                    <a:pt x="85296" y="66688"/>
                    <a:pt x="85412" y="67184"/>
                    <a:pt x="85540" y="67675"/>
                  </a:cubicBezTo>
                  <a:cubicBezTo>
                    <a:pt x="85896" y="67611"/>
                    <a:pt x="86256" y="67544"/>
                    <a:pt x="86616" y="67473"/>
                  </a:cubicBezTo>
                  <a:cubicBezTo>
                    <a:pt x="86496" y="66955"/>
                    <a:pt x="86391" y="66437"/>
                    <a:pt x="86297" y="65919"/>
                  </a:cubicBezTo>
                  <a:cubicBezTo>
                    <a:pt x="85926" y="66013"/>
                    <a:pt x="85558" y="66103"/>
                    <a:pt x="85191" y="66189"/>
                  </a:cubicBezTo>
                  <a:moveTo>
                    <a:pt x="84868" y="64430"/>
                  </a:moveTo>
                  <a:cubicBezTo>
                    <a:pt x="84954" y="64977"/>
                    <a:pt x="85055" y="65522"/>
                    <a:pt x="85164" y="66066"/>
                  </a:cubicBezTo>
                  <a:cubicBezTo>
                    <a:pt x="85536" y="65979"/>
                    <a:pt x="85903" y="65889"/>
                    <a:pt x="86275" y="65792"/>
                  </a:cubicBezTo>
                  <a:cubicBezTo>
                    <a:pt x="86174" y="65225"/>
                    <a:pt x="86084" y="64655"/>
                    <a:pt x="86009" y="64084"/>
                  </a:cubicBezTo>
                  <a:cubicBezTo>
                    <a:pt x="85630" y="64205"/>
                    <a:pt x="85247" y="64321"/>
                    <a:pt x="84868" y="64430"/>
                  </a:cubicBezTo>
                  <a:close/>
                  <a:moveTo>
                    <a:pt x="84815" y="64445"/>
                  </a:moveTo>
                  <a:cubicBezTo>
                    <a:pt x="84444" y="64553"/>
                    <a:pt x="84072" y="64659"/>
                    <a:pt x="83697" y="64760"/>
                  </a:cubicBezTo>
                  <a:cubicBezTo>
                    <a:pt x="83799" y="65281"/>
                    <a:pt x="83907" y="65799"/>
                    <a:pt x="84027" y="66317"/>
                  </a:cubicBezTo>
                  <a:cubicBezTo>
                    <a:pt x="84388" y="66242"/>
                    <a:pt x="84752" y="66159"/>
                    <a:pt x="85116" y="66077"/>
                  </a:cubicBezTo>
                  <a:cubicBezTo>
                    <a:pt x="85003" y="65533"/>
                    <a:pt x="84905" y="64992"/>
                    <a:pt x="84815" y="64445"/>
                  </a:cubicBezTo>
                  <a:close/>
                  <a:moveTo>
                    <a:pt x="84849" y="64302"/>
                  </a:moveTo>
                  <a:cubicBezTo>
                    <a:pt x="85228" y="64190"/>
                    <a:pt x="85611" y="64073"/>
                    <a:pt x="85993" y="63953"/>
                  </a:cubicBezTo>
                  <a:cubicBezTo>
                    <a:pt x="85911" y="63319"/>
                    <a:pt x="85847" y="62681"/>
                    <a:pt x="85798" y="62047"/>
                  </a:cubicBezTo>
                  <a:cubicBezTo>
                    <a:pt x="85401" y="62197"/>
                    <a:pt x="85007" y="62344"/>
                    <a:pt x="84613" y="62486"/>
                  </a:cubicBezTo>
                  <a:cubicBezTo>
                    <a:pt x="84677" y="63094"/>
                    <a:pt x="84755" y="63698"/>
                    <a:pt x="84849" y="64302"/>
                  </a:cubicBezTo>
                  <a:close/>
                  <a:moveTo>
                    <a:pt x="87025" y="59121"/>
                  </a:moveTo>
                  <a:cubicBezTo>
                    <a:pt x="86598" y="59331"/>
                    <a:pt x="86170" y="59533"/>
                    <a:pt x="85746" y="59728"/>
                  </a:cubicBezTo>
                  <a:cubicBezTo>
                    <a:pt x="85757" y="60449"/>
                    <a:pt x="85787" y="61169"/>
                    <a:pt x="85836" y="61890"/>
                  </a:cubicBezTo>
                  <a:cubicBezTo>
                    <a:pt x="86245" y="61732"/>
                    <a:pt x="86650" y="61571"/>
                    <a:pt x="87055" y="61402"/>
                  </a:cubicBezTo>
                  <a:cubicBezTo>
                    <a:pt x="87033" y="60850"/>
                    <a:pt x="87022" y="60299"/>
                    <a:pt x="87022" y="59747"/>
                  </a:cubicBezTo>
                  <a:cubicBezTo>
                    <a:pt x="87022" y="59537"/>
                    <a:pt x="87022" y="59331"/>
                    <a:pt x="87025" y="59121"/>
                  </a:cubicBezTo>
                  <a:close/>
                  <a:moveTo>
                    <a:pt x="120790" y="16051"/>
                  </a:moveTo>
                  <a:cubicBezTo>
                    <a:pt x="122887" y="16505"/>
                    <a:pt x="124437" y="17200"/>
                    <a:pt x="125296" y="18175"/>
                  </a:cubicBezTo>
                  <a:lnTo>
                    <a:pt x="125296" y="18175"/>
                  </a:lnTo>
                  <a:cubicBezTo>
                    <a:pt x="126343" y="19372"/>
                    <a:pt x="126823" y="20741"/>
                    <a:pt x="126823" y="22235"/>
                  </a:cubicBezTo>
                  <a:cubicBezTo>
                    <a:pt x="126819" y="26036"/>
                    <a:pt x="123735" y="30628"/>
                    <a:pt x="119169" y="35378"/>
                  </a:cubicBezTo>
                  <a:cubicBezTo>
                    <a:pt x="114599" y="40128"/>
                    <a:pt x="108536" y="45036"/>
                    <a:pt x="102547" y="49440"/>
                  </a:cubicBezTo>
                  <a:cubicBezTo>
                    <a:pt x="97216" y="53388"/>
                    <a:pt x="92083" y="56652"/>
                    <a:pt x="87074" y="59098"/>
                  </a:cubicBezTo>
                  <a:cubicBezTo>
                    <a:pt x="87070" y="59312"/>
                    <a:pt x="87070" y="59530"/>
                    <a:pt x="87070" y="59747"/>
                  </a:cubicBezTo>
                  <a:cubicBezTo>
                    <a:pt x="87070" y="60291"/>
                    <a:pt x="87082" y="60839"/>
                    <a:pt x="87104" y="61383"/>
                  </a:cubicBezTo>
                  <a:cubicBezTo>
                    <a:pt x="93194" y="58869"/>
                    <a:pt x="99414" y="55166"/>
                    <a:pt x="105797" y="50499"/>
                  </a:cubicBezTo>
                  <a:cubicBezTo>
                    <a:pt x="111909" y="46060"/>
                    <a:pt x="118017" y="41066"/>
                    <a:pt x="122598" y="36203"/>
                  </a:cubicBezTo>
                  <a:cubicBezTo>
                    <a:pt x="127179" y="31341"/>
                    <a:pt x="130226" y="26606"/>
                    <a:pt x="130222" y="22700"/>
                  </a:cubicBezTo>
                  <a:cubicBezTo>
                    <a:pt x="130222" y="21094"/>
                    <a:pt x="129712" y="19627"/>
                    <a:pt x="128583" y="18340"/>
                  </a:cubicBezTo>
                  <a:cubicBezTo>
                    <a:pt x="127652" y="17275"/>
                    <a:pt x="125934" y="16494"/>
                    <a:pt x="123600" y="15988"/>
                  </a:cubicBezTo>
                  <a:cubicBezTo>
                    <a:pt x="121379" y="15504"/>
                    <a:pt x="118602" y="15267"/>
                    <a:pt x="115424" y="15245"/>
                  </a:cubicBezTo>
                  <a:cubicBezTo>
                    <a:pt x="115327" y="15305"/>
                    <a:pt x="115229" y="15365"/>
                    <a:pt x="115132" y="15425"/>
                  </a:cubicBezTo>
                  <a:cubicBezTo>
                    <a:pt x="117289" y="15504"/>
                    <a:pt x="119199" y="15706"/>
                    <a:pt x="120790" y="16051"/>
                  </a:cubicBezTo>
                  <a:moveTo>
                    <a:pt x="125243" y="18220"/>
                  </a:moveTo>
                  <a:lnTo>
                    <a:pt x="125195" y="18265"/>
                  </a:lnTo>
                  <a:cubicBezTo>
                    <a:pt x="124373" y="17323"/>
                    <a:pt x="122846" y="16633"/>
                    <a:pt x="120763" y="16183"/>
                  </a:cubicBezTo>
                  <a:cubicBezTo>
                    <a:pt x="119131" y="15830"/>
                    <a:pt x="117162" y="15624"/>
                    <a:pt x="114922" y="15552"/>
                  </a:cubicBezTo>
                  <a:cubicBezTo>
                    <a:pt x="114805" y="15624"/>
                    <a:pt x="114685" y="15695"/>
                    <a:pt x="114573" y="15766"/>
                  </a:cubicBezTo>
                  <a:cubicBezTo>
                    <a:pt x="115822" y="15864"/>
                    <a:pt x="116948" y="16018"/>
                    <a:pt x="117938" y="16228"/>
                  </a:cubicBezTo>
                  <a:cubicBezTo>
                    <a:pt x="119795" y="16629"/>
                    <a:pt x="121161" y="17237"/>
                    <a:pt x="121915" y="18100"/>
                  </a:cubicBezTo>
                  <a:cubicBezTo>
                    <a:pt x="122868" y="19184"/>
                    <a:pt x="123300" y="20426"/>
                    <a:pt x="123300" y="21781"/>
                  </a:cubicBezTo>
                  <a:cubicBezTo>
                    <a:pt x="123300" y="23597"/>
                    <a:pt x="122523" y="25612"/>
                    <a:pt x="121180" y="27750"/>
                  </a:cubicBezTo>
                  <a:cubicBezTo>
                    <a:pt x="119837" y="29893"/>
                    <a:pt x="117927" y="32155"/>
                    <a:pt x="115649" y="34470"/>
                  </a:cubicBezTo>
                  <a:cubicBezTo>
                    <a:pt x="111098" y="39096"/>
                    <a:pt x="105088" y="43910"/>
                    <a:pt x="99227" y="48274"/>
                  </a:cubicBezTo>
                  <a:cubicBezTo>
                    <a:pt x="95066" y="51395"/>
                    <a:pt x="91085" y="54093"/>
                    <a:pt x="87220" y="56303"/>
                  </a:cubicBezTo>
                  <a:cubicBezTo>
                    <a:pt x="87142" y="57181"/>
                    <a:pt x="87097" y="58063"/>
                    <a:pt x="87078" y="58944"/>
                  </a:cubicBezTo>
                  <a:cubicBezTo>
                    <a:pt x="92057" y="56509"/>
                    <a:pt x="97163" y="53260"/>
                    <a:pt x="102469" y="49332"/>
                  </a:cubicBezTo>
                  <a:cubicBezTo>
                    <a:pt x="108449" y="44931"/>
                    <a:pt x="114509" y="40027"/>
                    <a:pt x="119071" y="35288"/>
                  </a:cubicBezTo>
                  <a:cubicBezTo>
                    <a:pt x="123634" y="30545"/>
                    <a:pt x="126692" y="25964"/>
                    <a:pt x="126688" y="22235"/>
                  </a:cubicBezTo>
                  <a:cubicBezTo>
                    <a:pt x="126688" y="20771"/>
                    <a:pt x="126223" y="19439"/>
                    <a:pt x="125195" y="18265"/>
                  </a:cubicBezTo>
                  <a:close/>
                  <a:moveTo>
                    <a:pt x="86924" y="71967"/>
                  </a:moveTo>
                  <a:cubicBezTo>
                    <a:pt x="87070" y="72339"/>
                    <a:pt x="87220" y="72707"/>
                    <a:pt x="87382" y="73078"/>
                  </a:cubicBezTo>
                  <a:cubicBezTo>
                    <a:pt x="87708" y="73074"/>
                    <a:pt x="88038" y="73071"/>
                    <a:pt x="88369" y="73063"/>
                  </a:cubicBezTo>
                  <a:cubicBezTo>
                    <a:pt x="88215" y="72680"/>
                    <a:pt x="88068" y="72298"/>
                    <a:pt x="87926" y="71911"/>
                  </a:cubicBezTo>
                  <a:cubicBezTo>
                    <a:pt x="87592" y="71934"/>
                    <a:pt x="87258" y="71952"/>
                    <a:pt x="86924" y="71967"/>
                  </a:cubicBezTo>
                  <a:moveTo>
                    <a:pt x="87885" y="71799"/>
                  </a:moveTo>
                  <a:cubicBezTo>
                    <a:pt x="87738" y="71390"/>
                    <a:pt x="87596" y="70981"/>
                    <a:pt x="87464" y="70572"/>
                  </a:cubicBezTo>
                  <a:cubicBezTo>
                    <a:pt x="87123" y="70605"/>
                    <a:pt x="86781" y="70639"/>
                    <a:pt x="86440" y="70669"/>
                  </a:cubicBezTo>
                  <a:cubicBezTo>
                    <a:pt x="86579" y="71063"/>
                    <a:pt x="86725" y="71457"/>
                    <a:pt x="86879" y="71851"/>
                  </a:cubicBezTo>
                  <a:cubicBezTo>
                    <a:pt x="87213" y="71836"/>
                    <a:pt x="87551" y="71817"/>
                    <a:pt x="87885" y="71799"/>
                  </a:cubicBezTo>
                  <a:moveTo>
                    <a:pt x="78733" y="64220"/>
                  </a:moveTo>
                  <a:cubicBezTo>
                    <a:pt x="78388" y="64298"/>
                    <a:pt x="78039" y="64373"/>
                    <a:pt x="77694" y="64445"/>
                  </a:cubicBezTo>
                  <a:cubicBezTo>
                    <a:pt x="77822" y="64895"/>
                    <a:pt x="77960" y="65345"/>
                    <a:pt x="78111" y="65788"/>
                  </a:cubicBezTo>
                  <a:cubicBezTo>
                    <a:pt x="78452" y="65739"/>
                    <a:pt x="78790" y="65687"/>
                    <a:pt x="79127" y="65630"/>
                  </a:cubicBezTo>
                  <a:cubicBezTo>
                    <a:pt x="78985" y="65161"/>
                    <a:pt x="78853" y="64692"/>
                    <a:pt x="78733" y="64220"/>
                  </a:cubicBezTo>
                  <a:close/>
                  <a:moveTo>
                    <a:pt x="79191" y="65619"/>
                  </a:moveTo>
                  <a:cubicBezTo>
                    <a:pt x="79536" y="65559"/>
                    <a:pt x="79881" y="65499"/>
                    <a:pt x="80227" y="65431"/>
                  </a:cubicBezTo>
                  <a:cubicBezTo>
                    <a:pt x="80092" y="64940"/>
                    <a:pt x="79968" y="64445"/>
                    <a:pt x="79859" y="63949"/>
                  </a:cubicBezTo>
                  <a:cubicBezTo>
                    <a:pt x="79503" y="64039"/>
                    <a:pt x="79150" y="64126"/>
                    <a:pt x="78797" y="64205"/>
                  </a:cubicBezTo>
                  <a:cubicBezTo>
                    <a:pt x="78917" y="64677"/>
                    <a:pt x="79049" y="65150"/>
                    <a:pt x="79191" y="65619"/>
                  </a:cubicBezTo>
                  <a:close/>
                  <a:moveTo>
                    <a:pt x="84369" y="57849"/>
                  </a:moveTo>
                  <a:cubicBezTo>
                    <a:pt x="83941" y="58070"/>
                    <a:pt x="83510" y="58284"/>
                    <a:pt x="83086" y="58490"/>
                  </a:cubicBezTo>
                  <a:cubicBezTo>
                    <a:pt x="83093" y="59229"/>
                    <a:pt x="83123" y="59961"/>
                    <a:pt x="83176" y="60696"/>
                  </a:cubicBezTo>
                  <a:cubicBezTo>
                    <a:pt x="83581" y="60531"/>
                    <a:pt x="83986" y="60363"/>
                    <a:pt x="84391" y="60186"/>
                  </a:cubicBezTo>
                  <a:cubicBezTo>
                    <a:pt x="84373" y="59668"/>
                    <a:pt x="84361" y="59151"/>
                    <a:pt x="84361" y="58633"/>
                  </a:cubicBezTo>
                  <a:cubicBezTo>
                    <a:pt x="84361" y="58370"/>
                    <a:pt x="84365" y="58111"/>
                    <a:pt x="84369" y="57849"/>
                  </a:cubicBezTo>
                  <a:moveTo>
                    <a:pt x="103696" y="24167"/>
                  </a:moveTo>
                  <a:cubicBezTo>
                    <a:pt x="102240" y="25567"/>
                    <a:pt x="100867" y="27019"/>
                    <a:pt x="99580" y="28519"/>
                  </a:cubicBezTo>
                  <a:cubicBezTo>
                    <a:pt x="101189" y="27022"/>
                    <a:pt x="102574" y="25597"/>
                    <a:pt x="103620" y="24265"/>
                  </a:cubicBezTo>
                  <a:cubicBezTo>
                    <a:pt x="103647" y="24235"/>
                    <a:pt x="103673" y="24201"/>
                    <a:pt x="103696" y="24167"/>
                  </a:cubicBezTo>
                  <a:close/>
                  <a:moveTo>
                    <a:pt x="98844" y="29390"/>
                  </a:moveTo>
                  <a:cubicBezTo>
                    <a:pt x="96612" y="32099"/>
                    <a:pt x="94661" y="34958"/>
                    <a:pt x="93025" y="37911"/>
                  </a:cubicBezTo>
                  <a:cubicBezTo>
                    <a:pt x="98792" y="33333"/>
                    <a:pt x="104213" y="28782"/>
                    <a:pt x="107084" y="24940"/>
                  </a:cubicBezTo>
                  <a:cubicBezTo>
                    <a:pt x="108431" y="23135"/>
                    <a:pt x="109211" y="21492"/>
                    <a:pt x="109211" y="20089"/>
                  </a:cubicBezTo>
                  <a:cubicBezTo>
                    <a:pt x="109211" y="19886"/>
                    <a:pt x="109196" y="19687"/>
                    <a:pt x="109162" y="19492"/>
                  </a:cubicBezTo>
                  <a:cubicBezTo>
                    <a:pt x="107463" y="20786"/>
                    <a:pt x="105849" y="22152"/>
                    <a:pt x="104322" y="23578"/>
                  </a:cubicBezTo>
                  <a:cubicBezTo>
                    <a:pt x="104142" y="23833"/>
                    <a:pt x="103947" y="24096"/>
                    <a:pt x="103737" y="24358"/>
                  </a:cubicBezTo>
                  <a:cubicBezTo>
                    <a:pt x="102506" y="25923"/>
                    <a:pt x="100818" y="27615"/>
                    <a:pt x="98844" y="29390"/>
                  </a:cubicBezTo>
                  <a:close/>
                  <a:moveTo>
                    <a:pt x="142266" y="18614"/>
                  </a:moveTo>
                  <a:lnTo>
                    <a:pt x="142218" y="18655"/>
                  </a:lnTo>
                  <a:cubicBezTo>
                    <a:pt x="140799" y="17034"/>
                    <a:pt x="138222" y="15860"/>
                    <a:pt x="134800" y="15095"/>
                  </a:cubicBezTo>
                  <a:cubicBezTo>
                    <a:pt x="131374" y="14329"/>
                    <a:pt x="127108" y="13973"/>
                    <a:pt x="122313" y="13973"/>
                  </a:cubicBezTo>
                  <a:lnTo>
                    <a:pt x="122309" y="13973"/>
                  </a:lnTo>
                  <a:cubicBezTo>
                    <a:pt x="120730" y="13973"/>
                    <a:pt x="119094" y="14010"/>
                    <a:pt x="117413" y="14085"/>
                  </a:cubicBezTo>
                  <a:cubicBezTo>
                    <a:pt x="117319" y="14138"/>
                    <a:pt x="117222" y="14194"/>
                    <a:pt x="117128" y="14247"/>
                  </a:cubicBezTo>
                  <a:cubicBezTo>
                    <a:pt x="118287" y="14205"/>
                    <a:pt x="119416" y="14187"/>
                    <a:pt x="120516" y="14187"/>
                  </a:cubicBezTo>
                  <a:cubicBezTo>
                    <a:pt x="124958" y="14187"/>
                    <a:pt x="128890" y="14513"/>
                    <a:pt x="132042" y="15211"/>
                  </a:cubicBezTo>
                  <a:cubicBezTo>
                    <a:pt x="135197" y="15913"/>
                    <a:pt x="137573" y="16982"/>
                    <a:pt x="138893" y="18490"/>
                  </a:cubicBezTo>
                  <a:lnTo>
                    <a:pt x="138893" y="18490"/>
                  </a:lnTo>
                  <a:cubicBezTo>
                    <a:pt x="140364" y="20167"/>
                    <a:pt x="141032" y="22096"/>
                    <a:pt x="141032" y="24178"/>
                  </a:cubicBezTo>
                  <a:cubicBezTo>
                    <a:pt x="141028" y="28647"/>
                    <a:pt x="137989" y="33843"/>
                    <a:pt x="133333" y="39074"/>
                  </a:cubicBezTo>
                  <a:cubicBezTo>
                    <a:pt x="128676" y="44300"/>
                    <a:pt x="122399" y="49553"/>
                    <a:pt x="115912" y="54112"/>
                  </a:cubicBezTo>
                  <a:cubicBezTo>
                    <a:pt x="106671" y="60636"/>
                    <a:pt x="97137" y="65259"/>
                    <a:pt x="87828" y="67341"/>
                  </a:cubicBezTo>
                  <a:cubicBezTo>
                    <a:pt x="87933" y="67840"/>
                    <a:pt x="88042" y="68336"/>
                    <a:pt x="88166" y="68831"/>
                  </a:cubicBezTo>
                  <a:cubicBezTo>
                    <a:pt x="98476" y="67049"/>
                    <a:pt x="109117" y="62235"/>
                    <a:pt x="119203" y="55185"/>
                  </a:cubicBezTo>
                  <a:cubicBezTo>
                    <a:pt x="125806" y="50592"/>
                    <a:pt x="132132" y="45261"/>
                    <a:pt x="136807" y="39929"/>
                  </a:cubicBezTo>
                  <a:cubicBezTo>
                    <a:pt x="141478" y="34601"/>
                    <a:pt x="144495" y="29270"/>
                    <a:pt x="144491" y="24700"/>
                  </a:cubicBezTo>
                  <a:cubicBezTo>
                    <a:pt x="144491" y="22482"/>
                    <a:pt x="143786" y="20441"/>
                    <a:pt x="142218" y="18655"/>
                  </a:cubicBezTo>
                  <a:close/>
                  <a:moveTo>
                    <a:pt x="74989" y="63383"/>
                  </a:moveTo>
                  <a:cubicBezTo>
                    <a:pt x="74651" y="63454"/>
                    <a:pt x="74313" y="63522"/>
                    <a:pt x="73980" y="63582"/>
                  </a:cubicBezTo>
                  <a:cubicBezTo>
                    <a:pt x="74118" y="64006"/>
                    <a:pt x="74272" y="64426"/>
                    <a:pt x="74434" y="64846"/>
                  </a:cubicBezTo>
                  <a:cubicBezTo>
                    <a:pt x="74760" y="64805"/>
                    <a:pt x="75090" y="64760"/>
                    <a:pt x="75417" y="64711"/>
                  </a:cubicBezTo>
                  <a:cubicBezTo>
                    <a:pt x="75263" y="64272"/>
                    <a:pt x="75120" y="63829"/>
                    <a:pt x="74989" y="63383"/>
                  </a:cubicBezTo>
                  <a:moveTo>
                    <a:pt x="75492" y="64700"/>
                  </a:moveTo>
                  <a:cubicBezTo>
                    <a:pt x="75826" y="64651"/>
                    <a:pt x="76159" y="64595"/>
                    <a:pt x="76497" y="64538"/>
                  </a:cubicBezTo>
                  <a:cubicBezTo>
                    <a:pt x="76351" y="64073"/>
                    <a:pt x="76212" y="63604"/>
                    <a:pt x="76088" y="63139"/>
                  </a:cubicBezTo>
                  <a:cubicBezTo>
                    <a:pt x="75747" y="63218"/>
                    <a:pt x="75402" y="63297"/>
                    <a:pt x="75056" y="63368"/>
                  </a:cubicBezTo>
                  <a:cubicBezTo>
                    <a:pt x="75191" y="63814"/>
                    <a:pt x="75338" y="64257"/>
                    <a:pt x="75492" y="64700"/>
                  </a:cubicBezTo>
                  <a:moveTo>
                    <a:pt x="108487" y="17785"/>
                  </a:moveTo>
                  <a:cubicBezTo>
                    <a:pt x="108521" y="17822"/>
                    <a:pt x="108551" y="17860"/>
                    <a:pt x="108584" y="17897"/>
                  </a:cubicBezTo>
                  <a:cubicBezTo>
                    <a:pt x="109038" y="17590"/>
                    <a:pt x="109500" y="17290"/>
                    <a:pt x="109969" y="16993"/>
                  </a:cubicBezTo>
                  <a:cubicBezTo>
                    <a:pt x="109736" y="16922"/>
                    <a:pt x="109489" y="16858"/>
                    <a:pt x="109222" y="16802"/>
                  </a:cubicBezTo>
                  <a:cubicBezTo>
                    <a:pt x="109192" y="16794"/>
                    <a:pt x="109162" y="16791"/>
                    <a:pt x="109128" y="16783"/>
                  </a:cubicBezTo>
                  <a:cubicBezTo>
                    <a:pt x="108780" y="16997"/>
                    <a:pt x="108431" y="17215"/>
                    <a:pt x="108085" y="17436"/>
                  </a:cubicBezTo>
                  <a:cubicBezTo>
                    <a:pt x="108243" y="17541"/>
                    <a:pt x="108378" y="17657"/>
                    <a:pt x="108487" y="17785"/>
                  </a:cubicBezTo>
                  <a:close/>
                  <a:moveTo>
                    <a:pt x="71815" y="63781"/>
                  </a:moveTo>
                  <a:cubicBezTo>
                    <a:pt x="72141" y="63739"/>
                    <a:pt x="72464" y="63694"/>
                    <a:pt x="72790" y="63646"/>
                  </a:cubicBezTo>
                  <a:cubicBezTo>
                    <a:pt x="72629" y="63210"/>
                    <a:pt x="72482" y="62771"/>
                    <a:pt x="72344" y="62332"/>
                  </a:cubicBezTo>
                  <a:cubicBezTo>
                    <a:pt x="72010" y="62404"/>
                    <a:pt x="71680" y="62471"/>
                    <a:pt x="71346" y="62535"/>
                  </a:cubicBezTo>
                  <a:cubicBezTo>
                    <a:pt x="71492" y="62951"/>
                    <a:pt x="71650" y="63368"/>
                    <a:pt x="71815" y="63781"/>
                  </a:cubicBezTo>
                  <a:moveTo>
                    <a:pt x="70291" y="62719"/>
                  </a:moveTo>
                  <a:cubicBezTo>
                    <a:pt x="70445" y="63113"/>
                    <a:pt x="70606" y="63507"/>
                    <a:pt x="70779" y="63897"/>
                  </a:cubicBezTo>
                  <a:cubicBezTo>
                    <a:pt x="71098" y="63867"/>
                    <a:pt x="71417" y="63829"/>
                    <a:pt x="71732" y="63792"/>
                  </a:cubicBezTo>
                  <a:cubicBezTo>
                    <a:pt x="71567" y="63379"/>
                    <a:pt x="71413" y="62966"/>
                    <a:pt x="71267" y="62550"/>
                  </a:cubicBezTo>
                  <a:cubicBezTo>
                    <a:pt x="70940" y="62610"/>
                    <a:pt x="70618" y="62666"/>
                    <a:pt x="70291" y="62719"/>
                  </a:cubicBezTo>
                  <a:close/>
                  <a:moveTo>
                    <a:pt x="69695" y="61308"/>
                  </a:moveTo>
                  <a:cubicBezTo>
                    <a:pt x="69368" y="61383"/>
                    <a:pt x="69038" y="61451"/>
                    <a:pt x="68712" y="61514"/>
                  </a:cubicBezTo>
                  <a:cubicBezTo>
                    <a:pt x="68866" y="61923"/>
                    <a:pt x="69027" y="62332"/>
                    <a:pt x="69196" y="62738"/>
                  </a:cubicBezTo>
                  <a:cubicBezTo>
                    <a:pt x="69518" y="62696"/>
                    <a:pt x="69837" y="62651"/>
                    <a:pt x="70156" y="62602"/>
                  </a:cubicBezTo>
                  <a:cubicBezTo>
                    <a:pt x="69995" y="62171"/>
                    <a:pt x="69837" y="61739"/>
                    <a:pt x="69695" y="61308"/>
                  </a:cubicBezTo>
                  <a:moveTo>
                    <a:pt x="70243" y="62587"/>
                  </a:moveTo>
                  <a:cubicBezTo>
                    <a:pt x="70569" y="62535"/>
                    <a:pt x="70895" y="62479"/>
                    <a:pt x="71222" y="62419"/>
                  </a:cubicBezTo>
                  <a:cubicBezTo>
                    <a:pt x="71064" y="61965"/>
                    <a:pt x="70918" y="61503"/>
                    <a:pt x="70783" y="61045"/>
                  </a:cubicBezTo>
                  <a:cubicBezTo>
                    <a:pt x="70445" y="61132"/>
                    <a:pt x="70111" y="61214"/>
                    <a:pt x="69774" y="61289"/>
                  </a:cubicBezTo>
                  <a:cubicBezTo>
                    <a:pt x="69920" y="61724"/>
                    <a:pt x="70074" y="62156"/>
                    <a:pt x="70243" y="62587"/>
                  </a:cubicBezTo>
                  <a:close/>
                  <a:moveTo>
                    <a:pt x="81701" y="56584"/>
                  </a:moveTo>
                  <a:cubicBezTo>
                    <a:pt x="81273" y="56817"/>
                    <a:pt x="80849" y="57042"/>
                    <a:pt x="80422" y="57263"/>
                  </a:cubicBezTo>
                  <a:cubicBezTo>
                    <a:pt x="80429" y="58014"/>
                    <a:pt x="80459" y="58768"/>
                    <a:pt x="80516" y="59518"/>
                  </a:cubicBezTo>
                  <a:cubicBezTo>
                    <a:pt x="80917" y="59346"/>
                    <a:pt x="81318" y="59169"/>
                    <a:pt x="81720" y="58982"/>
                  </a:cubicBezTo>
                  <a:cubicBezTo>
                    <a:pt x="81701" y="58498"/>
                    <a:pt x="81690" y="58010"/>
                    <a:pt x="81690" y="57522"/>
                  </a:cubicBezTo>
                  <a:cubicBezTo>
                    <a:pt x="81690" y="57211"/>
                    <a:pt x="81694" y="56896"/>
                    <a:pt x="81701" y="56584"/>
                  </a:cubicBezTo>
                  <a:close/>
                  <a:moveTo>
                    <a:pt x="66577" y="61721"/>
                  </a:moveTo>
                  <a:cubicBezTo>
                    <a:pt x="66892" y="61679"/>
                    <a:pt x="67207" y="61634"/>
                    <a:pt x="67522" y="61582"/>
                  </a:cubicBezTo>
                  <a:cubicBezTo>
                    <a:pt x="67353" y="61162"/>
                    <a:pt x="67192" y="60738"/>
                    <a:pt x="67042" y="60310"/>
                  </a:cubicBezTo>
                  <a:cubicBezTo>
                    <a:pt x="66719" y="60385"/>
                    <a:pt x="66397" y="60456"/>
                    <a:pt x="66074" y="60520"/>
                  </a:cubicBezTo>
                  <a:cubicBezTo>
                    <a:pt x="66232" y="60922"/>
                    <a:pt x="66400" y="61323"/>
                    <a:pt x="66577" y="61721"/>
                  </a:cubicBezTo>
                  <a:moveTo>
                    <a:pt x="65038" y="60711"/>
                  </a:moveTo>
                  <a:cubicBezTo>
                    <a:pt x="65200" y="61087"/>
                    <a:pt x="65376" y="61462"/>
                    <a:pt x="65556" y="61833"/>
                  </a:cubicBezTo>
                  <a:cubicBezTo>
                    <a:pt x="65868" y="61803"/>
                    <a:pt x="66175" y="61770"/>
                    <a:pt x="66483" y="61732"/>
                  </a:cubicBezTo>
                  <a:cubicBezTo>
                    <a:pt x="66307" y="61334"/>
                    <a:pt x="66142" y="60937"/>
                    <a:pt x="65984" y="60539"/>
                  </a:cubicBezTo>
                  <a:cubicBezTo>
                    <a:pt x="65669" y="60603"/>
                    <a:pt x="65354" y="60659"/>
                    <a:pt x="65038" y="60711"/>
                  </a:cubicBezTo>
                  <a:close/>
                  <a:moveTo>
                    <a:pt x="64386" y="59349"/>
                  </a:moveTo>
                  <a:cubicBezTo>
                    <a:pt x="64067" y="59425"/>
                    <a:pt x="63748" y="59496"/>
                    <a:pt x="63429" y="59560"/>
                  </a:cubicBezTo>
                  <a:cubicBezTo>
                    <a:pt x="63594" y="59950"/>
                    <a:pt x="63767" y="60340"/>
                    <a:pt x="63950" y="60726"/>
                  </a:cubicBezTo>
                  <a:cubicBezTo>
                    <a:pt x="64262" y="60685"/>
                    <a:pt x="64573" y="60640"/>
                    <a:pt x="64885" y="60591"/>
                  </a:cubicBezTo>
                  <a:cubicBezTo>
                    <a:pt x="64708" y="60179"/>
                    <a:pt x="64539" y="59766"/>
                    <a:pt x="64386" y="59349"/>
                  </a:cubicBezTo>
                  <a:close/>
                  <a:moveTo>
                    <a:pt x="64978" y="60576"/>
                  </a:moveTo>
                  <a:cubicBezTo>
                    <a:pt x="65297" y="60524"/>
                    <a:pt x="65613" y="60468"/>
                    <a:pt x="65931" y="60404"/>
                  </a:cubicBezTo>
                  <a:cubicBezTo>
                    <a:pt x="65759" y="59961"/>
                    <a:pt x="65601" y="59518"/>
                    <a:pt x="65451" y="59072"/>
                  </a:cubicBezTo>
                  <a:cubicBezTo>
                    <a:pt x="65129" y="59162"/>
                    <a:pt x="64802" y="59248"/>
                    <a:pt x="64476" y="59327"/>
                  </a:cubicBezTo>
                  <a:cubicBezTo>
                    <a:pt x="64633" y="59743"/>
                    <a:pt x="64798" y="60160"/>
                    <a:pt x="64978" y="60576"/>
                  </a:cubicBezTo>
                  <a:close/>
                  <a:moveTo>
                    <a:pt x="79037" y="55324"/>
                  </a:moveTo>
                  <a:cubicBezTo>
                    <a:pt x="78606" y="55571"/>
                    <a:pt x="78178" y="55815"/>
                    <a:pt x="77750" y="56048"/>
                  </a:cubicBezTo>
                  <a:cubicBezTo>
                    <a:pt x="77754" y="56817"/>
                    <a:pt x="77784" y="57590"/>
                    <a:pt x="77844" y="58359"/>
                  </a:cubicBezTo>
                  <a:cubicBezTo>
                    <a:pt x="78246" y="58175"/>
                    <a:pt x="78647" y="57988"/>
                    <a:pt x="79049" y="57792"/>
                  </a:cubicBezTo>
                  <a:cubicBezTo>
                    <a:pt x="79030" y="57323"/>
                    <a:pt x="79022" y="56854"/>
                    <a:pt x="79022" y="56385"/>
                  </a:cubicBezTo>
                  <a:cubicBezTo>
                    <a:pt x="79022" y="56033"/>
                    <a:pt x="79026" y="55676"/>
                    <a:pt x="79037" y="55324"/>
                  </a:cubicBezTo>
                  <a:close/>
                  <a:moveTo>
                    <a:pt x="100743" y="22873"/>
                  </a:moveTo>
                  <a:cubicBezTo>
                    <a:pt x="98582" y="24737"/>
                    <a:pt x="96589" y="26730"/>
                    <a:pt x="94788" y="28819"/>
                  </a:cubicBezTo>
                  <a:cubicBezTo>
                    <a:pt x="96968" y="26955"/>
                    <a:pt x="98840" y="25191"/>
                    <a:pt x="100172" y="23593"/>
                  </a:cubicBezTo>
                  <a:cubicBezTo>
                    <a:pt x="100375" y="23349"/>
                    <a:pt x="100566" y="23109"/>
                    <a:pt x="100743" y="22873"/>
                  </a:cubicBezTo>
                  <a:close/>
                  <a:moveTo>
                    <a:pt x="100289" y="23691"/>
                  </a:moveTo>
                  <a:cubicBezTo>
                    <a:pt x="98919" y="25330"/>
                    <a:pt x="96994" y="27139"/>
                    <a:pt x="94758" y="29045"/>
                  </a:cubicBezTo>
                  <a:cubicBezTo>
                    <a:pt x="94571" y="29206"/>
                    <a:pt x="94379" y="29367"/>
                    <a:pt x="94188" y="29529"/>
                  </a:cubicBezTo>
                  <a:cubicBezTo>
                    <a:pt x="92061" y="32080"/>
                    <a:pt x="90211" y="34770"/>
                    <a:pt x="88661" y="37558"/>
                  </a:cubicBezTo>
                  <a:cubicBezTo>
                    <a:pt x="89580" y="36838"/>
                    <a:pt x="90492" y="36121"/>
                    <a:pt x="91393" y="35404"/>
                  </a:cubicBezTo>
                  <a:cubicBezTo>
                    <a:pt x="94987" y="29641"/>
                    <a:pt x="99853" y="24343"/>
                    <a:pt x="105752" y="19912"/>
                  </a:cubicBezTo>
                  <a:cubicBezTo>
                    <a:pt x="105755" y="19837"/>
                    <a:pt x="105759" y="19766"/>
                    <a:pt x="105759" y="19695"/>
                  </a:cubicBezTo>
                  <a:cubicBezTo>
                    <a:pt x="105759" y="19466"/>
                    <a:pt x="105733" y="19248"/>
                    <a:pt x="105684" y="19034"/>
                  </a:cubicBezTo>
                  <a:cubicBezTo>
                    <a:pt x="105121" y="19428"/>
                    <a:pt x="104566" y="19830"/>
                    <a:pt x="104022" y="20239"/>
                  </a:cubicBezTo>
                  <a:cubicBezTo>
                    <a:pt x="103061" y="20955"/>
                    <a:pt x="102131" y="21698"/>
                    <a:pt x="101227" y="22460"/>
                  </a:cubicBezTo>
                  <a:cubicBezTo>
                    <a:pt x="100953" y="22858"/>
                    <a:pt x="100638" y="23270"/>
                    <a:pt x="100289" y="23691"/>
                  </a:cubicBezTo>
                  <a:close/>
                  <a:moveTo>
                    <a:pt x="92151" y="81171"/>
                  </a:moveTo>
                  <a:cubicBezTo>
                    <a:pt x="92331" y="81407"/>
                    <a:pt x="92518" y="81648"/>
                    <a:pt x="92706" y="81884"/>
                  </a:cubicBezTo>
                  <a:cubicBezTo>
                    <a:pt x="92991" y="81959"/>
                    <a:pt x="93272" y="82030"/>
                    <a:pt x="93558" y="82102"/>
                  </a:cubicBezTo>
                  <a:cubicBezTo>
                    <a:pt x="93370" y="81858"/>
                    <a:pt x="93186" y="81610"/>
                    <a:pt x="93010" y="81366"/>
                  </a:cubicBezTo>
                  <a:cubicBezTo>
                    <a:pt x="92721" y="81302"/>
                    <a:pt x="92436" y="81239"/>
                    <a:pt x="92151" y="81171"/>
                  </a:cubicBezTo>
                  <a:close/>
                  <a:moveTo>
                    <a:pt x="92923" y="81250"/>
                  </a:moveTo>
                  <a:cubicBezTo>
                    <a:pt x="92740" y="80995"/>
                    <a:pt x="92556" y="80740"/>
                    <a:pt x="92379" y="80481"/>
                  </a:cubicBezTo>
                  <a:cubicBezTo>
                    <a:pt x="92087" y="80424"/>
                    <a:pt x="91794" y="80364"/>
                    <a:pt x="91505" y="80304"/>
                  </a:cubicBezTo>
                  <a:cubicBezTo>
                    <a:pt x="91685" y="80556"/>
                    <a:pt x="91869" y="80803"/>
                    <a:pt x="92057" y="81051"/>
                  </a:cubicBezTo>
                  <a:cubicBezTo>
                    <a:pt x="92346" y="81119"/>
                    <a:pt x="92635" y="81186"/>
                    <a:pt x="92923" y="81250"/>
                  </a:cubicBezTo>
                  <a:close/>
                  <a:moveTo>
                    <a:pt x="61320" y="59762"/>
                  </a:moveTo>
                  <a:cubicBezTo>
                    <a:pt x="61628" y="59721"/>
                    <a:pt x="61936" y="59680"/>
                    <a:pt x="62239" y="59631"/>
                  </a:cubicBezTo>
                  <a:cubicBezTo>
                    <a:pt x="62056" y="59229"/>
                    <a:pt x="61883" y="58824"/>
                    <a:pt x="61722" y="58419"/>
                  </a:cubicBezTo>
                  <a:cubicBezTo>
                    <a:pt x="61410" y="58498"/>
                    <a:pt x="61095" y="58565"/>
                    <a:pt x="60780" y="58633"/>
                  </a:cubicBezTo>
                  <a:cubicBezTo>
                    <a:pt x="60953" y="59012"/>
                    <a:pt x="61133" y="59387"/>
                    <a:pt x="61320" y="59762"/>
                  </a:cubicBezTo>
                  <a:close/>
                  <a:moveTo>
                    <a:pt x="59763" y="58820"/>
                  </a:moveTo>
                  <a:cubicBezTo>
                    <a:pt x="59939" y="59173"/>
                    <a:pt x="60127" y="59522"/>
                    <a:pt x="60318" y="59871"/>
                  </a:cubicBezTo>
                  <a:cubicBezTo>
                    <a:pt x="60619" y="59841"/>
                    <a:pt x="60919" y="59811"/>
                    <a:pt x="61215" y="59773"/>
                  </a:cubicBezTo>
                  <a:cubicBezTo>
                    <a:pt x="61028" y="59402"/>
                    <a:pt x="60851" y="59027"/>
                    <a:pt x="60682" y="58652"/>
                  </a:cubicBezTo>
                  <a:cubicBezTo>
                    <a:pt x="60378" y="58712"/>
                    <a:pt x="60071" y="58768"/>
                    <a:pt x="59763" y="58820"/>
                  </a:cubicBezTo>
                  <a:close/>
                  <a:moveTo>
                    <a:pt x="59152" y="57507"/>
                  </a:moveTo>
                  <a:cubicBezTo>
                    <a:pt x="59324" y="57901"/>
                    <a:pt x="59504" y="58291"/>
                    <a:pt x="59696" y="58682"/>
                  </a:cubicBezTo>
                  <a:cubicBezTo>
                    <a:pt x="60007" y="58633"/>
                    <a:pt x="60315" y="58577"/>
                    <a:pt x="60619" y="58513"/>
                  </a:cubicBezTo>
                  <a:cubicBezTo>
                    <a:pt x="60435" y="58096"/>
                    <a:pt x="60262" y="57672"/>
                    <a:pt x="60097" y="57248"/>
                  </a:cubicBezTo>
                  <a:cubicBezTo>
                    <a:pt x="59786" y="57342"/>
                    <a:pt x="59470" y="57428"/>
                    <a:pt x="59152" y="57507"/>
                  </a:cubicBezTo>
                  <a:close/>
                  <a:moveTo>
                    <a:pt x="59092" y="57368"/>
                  </a:moveTo>
                  <a:cubicBezTo>
                    <a:pt x="59410" y="57290"/>
                    <a:pt x="59729" y="57203"/>
                    <a:pt x="60045" y="57110"/>
                  </a:cubicBezTo>
                  <a:cubicBezTo>
                    <a:pt x="59864" y="56626"/>
                    <a:pt x="59699" y="56142"/>
                    <a:pt x="59549" y="55654"/>
                  </a:cubicBezTo>
                  <a:cubicBezTo>
                    <a:pt x="59223" y="55785"/>
                    <a:pt x="58896" y="55913"/>
                    <a:pt x="58566" y="56029"/>
                  </a:cubicBezTo>
                  <a:cubicBezTo>
                    <a:pt x="58728" y="56475"/>
                    <a:pt x="58904" y="56926"/>
                    <a:pt x="59092" y="57368"/>
                  </a:cubicBezTo>
                  <a:moveTo>
                    <a:pt x="58127" y="57740"/>
                  </a:moveTo>
                  <a:cubicBezTo>
                    <a:pt x="58304" y="58104"/>
                    <a:pt x="58491" y="58464"/>
                    <a:pt x="58686" y="58824"/>
                  </a:cubicBezTo>
                  <a:cubicBezTo>
                    <a:pt x="58990" y="58787"/>
                    <a:pt x="59290" y="58745"/>
                    <a:pt x="59591" y="58700"/>
                  </a:cubicBezTo>
                  <a:cubicBezTo>
                    <a:pt x="59399" y="58310"/>
                    <a:pt x="59219" y="57924"/>
                    <a:pt x="59050" y="57534"/>
                  </a:cubicBezTo>
                  <a:cubicBezTo>
                    <a:pt x="58746" y="57609"/>
                    <a:pt x="58439" y="57676"/>
                    <a:pt x="58127" y="57740"/>
                  </a:cubicBezTo>
                  <a:close/>
                  <a:moveTo>
                    <a:pt x="57512" y="56374"/>
                  </a:moveTo>
                  <a:cubicBezTo>
                    <a:pt x="57685" y="56787"/>
                    <a:pt x="57868" y="57196"/>
                    <a:pt x="58060" y="57601"/>
                  </a:cubicBezTo>
                  <a:cubicBezTo>
                    <a:pt x="58375" y="57537"/>
                    <a:pt x="58683" y="57470"/>
                    <a:pt x="58990" y="57391"/>
                  </a:cubicBezTo>
                  <a:cubicBezTo>
                    <a:pt x="58803" y="56952"/>
                    <a:pt x="58630" y="56509"/>
                    <a:pt x="58469" y="56063"/>
                  </a:cubicBezTo>
                  <a:cubicBezTo>
                    <a:pt x="58154" y="56172"/>
                    <a:pt x="57835" y="56277"/>
                    <a:pt x="57512" y="56374"/>
                  </a:cubicBezTo>
                  <a:close/>
                  <a:moveTo>
                    <a:pt x="57456" y="56232"/>
                  </a:moveTo>
                  <a:cubicBezTo>
                    <a:pt x="57778" y="56134"/>
                    <a:pt x="58097" y="56033"/>
                    <a:pt x="58416" y="55920"/>
                  </a:cubicBezTo>
                  <a:cubicBezTo>
                    <a:pt x="58236" y="55402"/>
                    <a:pt x="58071" y="54885"/>
                    <a:pt x="57925" y="54363"/>
                  </a:cubicBezTo>
                  <a:cubicBezTo>
                    <a:pt x="57594" y="54521"/>
                    <a:pt x="57261" y="54674"/>
                    <a:pt x="56927" y="54817"/>
                  </a:cubicBezTo>
                  <a:cubicBezTo>
                    <a:pt x="57088" y="55290"/>
                    <a:pt x="57264" y="55763"/>
                    <a:pt x="57456" y="56232"/>
                  </a:cubicBezTo>
                  <a:close/>
                  <a:moveTo>
                    <a:pt x="56480" y="56659"/>
                  </a:moveTo>
                  <a:cubicBezTo>
                    <a:pt x="56660" y="57034"/>
                    <a:pt x="56848" y="57410"/>
                    <a:pt x="57047" y="57785"/>
                  </a:cubicBezTo>
                  <a:cubicBezTo>
                    <a:pt x="57351" y="57736"/>
                    <a:pt x="57654" y="57684"/>
                    <a:pt x="57955" y="57624"/>
                  </a:cubicBezTo>
                  <a:cubicBezTo>
                    <a:pt x="57763" y="57218"/>
                    <a:pt x="57583" y="56813"/>
                    <a:pt x="57411" y="56404"/>
                  </a:cubicBezTo>
                  <a:cubicBezTo>
                    <a:pt x="57103" y="56494"/>
                    <a:pt x="56795" y="56581"/>
                    <a:pt x="56480" y="56659"/>
                  </a:cubicBezTo>
                  <a:close/>
                  <a:moveTo>
                    <a:pt x="56416" y="56517"/>
                  </a:moveTo>
                  <a:cubicBezTo>
                    <a:pt x="56732" y="56442"/>
                    <a:pt x="57043" y="56355"/>
                    <a:pt x="57354" y="56262"/>
                  </a:cubicBezTo>
                  <a:cubicBezTo>
                    <a:pt x="57163" y="55796"/>
                    <a:pt x="56990" y="55327"/>
                    <a:pt x="56829" y="54855"/>
                  </a:cubicBezTo>
                  <a:cubicBezTo>
                    <a:pt x="56510" y="54990"/>
                    <a:pt x="56191" y="55113"/>
                    <a:pt x="55865" y="55234"/>
                  </a:cubicBezTo>
                  <a:cubicBezTo>
                    <a:pt x="56034" y="55665"/>
                    <a:pt x="56217" y="56093"/>
                    <a:pt x="56416" y="56517"/>
                  </a:cubicBezTo>
                  <a:close/>
                  <a:moveTo>
                    <a:pt x="54825" y="55575"/>
                  </a:moveTo>
                  <a:cubicBezTo>
                    <a:pt x="55002" y="55969"/>
                    <a:pt x="55193" y="56359"/>
                    <a:pt x="55392" y="56746"/>
                  </a:cubicBezTo>
                  <a:cubicBezTo>
                    <a:pt x="55700" y="56686"/>
                    <a:pt x="56007" y="56618"/>
                    <a:pt x="56311" y="56543"/>
                  </a:cubicBezTo>
                  <a:cubicBezTo>
                    <a:pt x="56112" y="56123"/>
                    <a:pt x="55932" y="55695"/>
                    <a:pt x="55763" y="55267"/>
                  </a:cubicBezTo>
                  <a:cubicBezTo>
                    <a:pt x="55452" y="55380"/>
                    <a:pt x="55141" y="55481"/>
                    <a:pt x="54825" y="55575"/>
                  </a:cubicBezTo>
                  <a:moveTo>
                    <a:pt x="54206" y="54078"/>
                  </a:moveTo>
                  <a:cubicBezTo>
                    <a:pt x="54375" y="54532"/>
                    <a:pt x="54559" y="54986"/>
                    <a:pt x="54758" y="55432"/>
                  </a:cubicBezTo>
                  <a:cubicBezTo>
                    <a:pt x="55081" y="55339"/>
                    <a:pt x="55396" y="55234"/>
                    <a:pt x="55707" y="55125"/>
                  </a:cubicBezTo>
                  <a:cubicBezTo>
                    <a:pt x="55516" y="54629"/>
                    <a:pt x="55340" y="54127"/>
                    <a:pt x="55182" y="53624"/>
                  </a:cubicBezTo>
                  <a:cubicBezTo>
                    <a:pt x="54863" y="53785"/>
                    <a:pt x="54537" y="53939"/>
                    <a:pt x="54206" y="54078"/>
                  </a:cubicBezTo>
                  <a:moveTo>
                    <a:pt x="54150" y="53932"/>
                  </a:moveTo>
                  <a:cubicBezTo>
                    <a:pt x="54484" y="53789"/>
                    <a:pt x="54810" y="53635"/>
                    <a:pt x="55137" y="53474"/>
                  </a:cubicBezTo>
                  <a:cubicBezTo>
                    <a:pt x="54949" y="52866"/>
                    <a:pt x="54792" y="52254"/>
                    <a:pt x="54660" y="51639"/>
                  </a:cubicBezTo>
                  <a:cubicBezTo>
                    <a:pt x="54319" y="51876"/>
                    <a:pt x="53978" y="52101"/>
                    <a:pt x="53629" y="52311"/>
                  </a:cubicBezTo>
                  <a:cubicBezTo>
                    <a:pt x="53779" y="52855"/>
                    <a:pt x="53955" y="53395"/>
                    <a:pt x="54150" y="53932"/>
                  </a:cubicBezTo>
                  <a:moveTo>
                    <a:pt x="53156" y="54494"/>
                  </a:moveTo>
                  <a:cubicBezTo>
                    <a:pt x="53332" y="54903"/>
                    <a:pt x="53524" y="55309"/>
                    <a:pt x="53730" y="55714"/>
                  </a:cubicBezTo>
                  <a:cubicBezTo>
                    <a:pt x="54041" y="55639"/>
                    <a:pt x="54349" y="55556"/>
                    <a:pt x="54653" y="55466"/>
                  </a:cubicBezTo>
                  <a:cubicBezTo>
                    <a:pt x="54454" y="55020"/>
                    <a:pt x="54274" y="54573"/>
                    <a:pt x="54105" y="54123"/>
                  </a:cubicBezTo>
                  <a:cubicBezTo>
                    <a:pt x="53794" y="54254"/>
                    <a:pt x="53479" y="54378"/>
                    <a:pt x="53156" y="54494"/>
                  </a:cubicBezTo>
                  <a:moveTo>
                    <a:pt x="52537" y="52919"/>
                  </a:moveTo>
                  <a:cubicBezTo>
                    <a:pt x="52706" y="53399"/>
                    <a:pt x="52889" y="53875"/>
                    <a:pt x="53092" y="54348"/>
                  </a:cubicBezTo>
                  <a:cubicBezTo>
                    <a:pt x="53418" y="54232"/>
                    <a:pt x="53737" y="54108"/>
                    <a:pt x="54049" y="53977"/>
                  </a:cubicBezTo>
                  <a:cubicBezTo>
                    <a:pt x="53854" y="53444"/>
                    <a:pt x="53681" y="52907"/>
                    <a:pt x="53531" y="52371"/>
                  </a:cubicBezTo>
                  <a:cubicBezTo>
                    <a:pt x="53205" y="52562"/>
                    <a:pt x="52874" y="52746"/>
                    <a:pt x="52537" y="52919"/>
                  </a:cubicBezTo>
                  <a:moveTo>
                    <a:pt x="52439" y="52971"/>
                  </a:moveTo>
                  <a:cubicBezTo>
                    <a:pt x="52124" y="53129"/>
                    <a:pt x="51805" y="53275"/>
                    <a:pt x="51479" y="53414"/>
                  </a:cubicBezTo>
                  <a:cubicBezTo>
                    <a:pt x="51655" y="53842"/>
                    <a:pt x="51846" y="54266"/>
                    <a:pt x="52053" y="54686"/>
                  </a:cubicBezTo>
                  <a:cubicBezTo>
                    <a:pt x="52372" y="54592"/>
                    <a:pt x="52679" y="54494"/>
                    <a:pt x="52987" y="54386"/>
                  </a:cubicBezTo>
                  <a:cubicBezTo>
                    <a:pt x="52788" y="53917"/>
                    <a:pt x="52604" y="53444"/>
                    <a:pt x="52439" y="52971"/>
                  </a:cubicBezTo>
                  <a:close/>
                  <a:moveTo>
                    <a:pt x="52484" y="52768"/>
                  </a:moveTo>
                  <a:cubicBezTo>
                    <a:pt x="52826" y="52592"/>
                    <a:pt x="53160" y="52408"/>
                    <a:pt x="53486" y="52209"/>
                  </a:cubicBezTo>
                  <a:cubicBezTo>
                    <a:pt x="53298" y="51534"/>
                    <a:pt x="53148" y="50855"/>
                    <a:pt x="53032" y="50172"/>
                  </a:cubicBezTo>
                  <a:cubicBezTo>
                    <a:pt x="52683" y="50465"/>
                    <a:pt x="52334" y="50746"/>
                    <a:pt x="51970" y="51013"/>
                  </a:cubicBezTo>
                  <a:cubicBezTo>
                    <a:pt x="52117" y="51602"/>
                    <a:pt x="52289" y="52187"/>
                    <a:pt x="52484" y="52768"/>
                  </a:cubicBezTo>
                  <a:close/>
                  <a:moveTo>
                    <a:pt x="76362" y="54074"/>
                  </a:moveTo>
                  <a:cubicBezTo>
                    <a:pt x="75927" y="54341"/>
                    <a:pt x="75492" y="54599"/>
                    <a:pt x="75060" y="54851"/>
                  </a:cubicBezTo>
                  <a:cubicBezTo>
                    <a:pt x="75064" y="55643"/>
                    <a:pt x="75094" y="56434"/>
                    <a:pt x="75154" y="57226"/>
                  </a:cubicBezTo>
                  <a:cubicBezTo>
                    <a:pt x="75559" y="57031"/>
                    <a:pt x="75961" y="56828"/>
                    <a:pt x="76366" y="56622"/>
                  </a:cubicBezTo>
                  <a:cubicBezTo>
                    <a:pt x="76347" y="56179"/>
                    <a:pt x="76340" y="55736"/>
                    <a:pt x="76340" y="55294"/>
                  </a:cubicBezTo>
                  <a:cubicBezTo>
                    <a:pt x="76340" y="54888"/>
                    <a:pt x="76347" y="54479"/>
                    <a:pt x="76362" y="54074"/>
                  </a:cubicBezTo>
                  <a:close/>
                  <a:moveTo>
                    <a:pt x="106348" y="15661"/>
                  </a:moveTo>
                  <a:cubicBezTo>
                    <a:pt x="106187" y="15676"/>
                    <a:pt x="106026" y="15691"/>
                    <a:pt x="105864" y="15706"/>
                  </a:cubicBezTo>
                  <a:cubicBezTo>
                    <a:pt x="106022" y="15691"/>
                    <a:pt x="106179" y="15680"/>
                    <a:pt x="106337" y="15669"/>
                  </a:cubicBezTo>
                  <a:cubicBezTo>
                    <a:pt x="106341" y="15665"/>
                    <a:pt x="106348" y="15661"/>
                    <a:pt x="106348" y="15661"/>
                  </a:cubicBezTo>
                  <a:close/>
                  <a:moveTo>
                    <a:pt x="105729" y="16104"/>
                  </a:moveTo>
                  <a:cubicBezTo>
                    <a:pt x="106029" y="16100"/>
                    <a:pt x="106326" y="16096"/>
                    <a:pt x="106618" y="16093"/>
                  </a:cubicBezTo>
                  <a:cubicBezTo>
                    <a:pt x="106637" y="16085"/>
                    <a:pt x="106656" y="16074"/>
                    <a:pt x="106671" y="16063"/>
                  </a:cubicBezTo>
                  <a:cubicBezTo>
                    <a:pt x="106363" y="16074"/>
                    <a:pt x="106048" y="16089"/>
                    <a:pt x="105729" y="16104"/>
                  </a:cubicBezTo>
                  <a:close/>
                  <a:moveTo>
                    <a:pt x="58457" y="48439"/>
                  </a:moveTo>
                  <a:cubicBezTo>
                    <a:pt x="58030" y="48848"/>
                    <a:pt x="57613" y="49238"/>
                    <a:pt x="57197" y="49609"/>
                  </a:cubicBezTo>
                  <a:cubicBezTo>
                    <a:pt x="57253" y="50435"/>
                    <a:pt x="57354" y="51264"/>
                    <a:pt x="57504" y="52086"/>
                  </a:cubicBezTo>
                  <a:cubicBezTo>
                    <a:pt x="57876" y="51838"/>
                    <a:pt x="58247" y="51575"/>
                    <a:pt x="58623" y="51298"/>
                  </a:cubicBezTo>
                  <a:cubicBezTo>
                    <a:pt x="58510" y="50375"/>
                    <a:pt x="58457" y="49448"/>
                    <a:pt x="58457" y="48521"/>
                  </a:cubicBezTo>
                  <a:lnTo>
                    <a:pt x="58457" y="48439"/>
                  </a:lnTo>
                  <a:moveTo>
                    <a:pt x="66817" y="51455"/>
                  </a:moveTo>
                  <a:cubicBezTo>
                    <a:pt x="66393" y="51763"/>
                    <a:pt x="65976" y="52056"/>
                    <a:pt x="65560" y="52341"/>
                  </a:cubicBezTo>
                  <a:cubicBezTo>
                    <a:pt x="65598" y="53125"/>
                    <a:pt x="65669" y="53913"/>
                    <a:pt x="65774" y="54697"/>
                  </a:cubicBezTo>
                  <a:cubicBezTo>
                    <a:pt x="66160" y="54491"/>
                    <a:pt x="66543" y="54273"/>
                    <a:pt x="66929" y="54048"/>
                  </a:cubicBezTo>
                  <a:cubicBezTo>
                    <a:pt x="66854" y="53204"/>
                    <a:pt x="66817" y="52360"/>
                    <a:pt x="66817" y="51515"/>
                  </a:cubicBezTo>
                  <a:cubicBezTo>
                    <a:pt x="66817" y="51497"/>
                    <a:pt x="66817" y="51478"/>
                    <a:pt x="66817" y="51455"/>
                  </a:cubicBezTo>
                  <a:moveTo>
                    <a:pt x="69560" y="52573"/>
                  </a:moveTo>
                  <a:cubicBezTo>
                    <a:pt x="69139" y="52855"/>
                    <a:pt x="68719" y="53125"/>
                    <a:pt x="68303" y="53388"/>
                  </a:cubicBezTo>
                  <a:cubicBezTo>
                    <a:pt x="68340" y="54157"/>
                    <a:pt x="68404" y="54926"/>
                    <a:pt x="68502" y="55691"/>
                  </a:cubicBezTo>
                  <a:cubicBezTo>
                    <a:pt x="68888" y="55496"/>
                    <a:pt x="69275" y="55294"/>
                    <a:pt x="69665" y="55080"/>
                  </a:cubicBezTo>
                  <a:cubicBezTo>
                    <a:pt x="69593" y="54247"/>
                    <a:pt x="69560" y="53410"/>
                    <a:pt x="69560" y="52573"/>
                  </a:cubicBezTo>
                  <a:close/>
                  <a:moveTo>
                    <a:pt x="105399" y="15609"/>
                  </a:moveTo>
                  <a:cubicBezTo>
                    <a:pt x="105166" y="15635"/>
                    <a:pt x="104934" y="15661"/>
                    <a:pt x="104697" y="15684"/>
                  </a:cubicBezTo>
                  <a:cubicBezTo>
                    <a:pt x="104926" y="15661"/>
                    <a:pt x="105155" y="15639"/>
                    <a:pt x="105384" y="15616"/>
                  </a:cubicBezTo>
                  <a:cubicBezTo>
                    <a:pt x="105388" y="15616"/>
                    <a:pt x="105395" y="15612"/>
                    <a:pt x="105399" y="15609"/>
                  </a:cubicBezTo>
                  <a:close/>
                  <a:moveTo>
                    <a:pt x="105324" y="16258"/>
                  </a:moveTo>
                  <a:cubicBezTo>
                    <a:pt x="105305" y="16269"/>
                    <a:pt x="105290" y="16277"/>
                    <a:pt x="105271" y="16288"/>
                  </a:cubicBezTo>
                  <a:cubicBezTo>
                    <a:pt x="105594" y="16292"/>
                    <a:pt x="105905" y="16299"/>
                    <a:pt x="106209" y="16314"/>
                  </a:cubicBezTo>
                  <a:cubicBezTo>
                    <a:pt x="106258" y="16288"/>
                    <a:pt x="106303" y="16262"/>
                    <a:pt x="106352" y="16239"/>
                  </a:cubicBezTo>
                  <a:cubicBezTo>
                    <a:pt x="106018" y="16239"/>
                    <a:pt x="105673" y="16247"/>
                    <a:pt x="105324" y="16258"/>
                  </a:cubicBezTo>
                  <a:close/>
                  <a:moveTo>
                    <a:pt x="46466" y="28538"/>
                  </a:moveTo>
                  <a:cubicBezTo>
                    <a:pt x="46571" y="28418"/>
                    <a:pt x="46680" y="28298"/>
                    <a:pt x="46792" y="28178"/>
                  </a:cubicBezTo>
                  <a:cubicBezTo>
                    <a:pt x="44939" y="28876"/>
                    <a:pt x="43119" y="29589"/>
                    <a:pt x="41348" y="30309"/>
                  </a:cubicBezTo>
                  <a:cubicBezTo>
                    <a:pt x="41299" y="30418"/>
                    <a:pt x="41251" y="30523"/>
                    <a:pt x="41202" y="30628"/>
                  </a:cubicBezTo>
                  <a:cubicBezTo>
                    <a:pt x="41566" y="30478"/>
                    <a:pt x="41934" y="30324"/>
                    <a:pt x="42305" y="30174"/>
                  </a:cubicBezTo>
                  <a:cubicBezTo>
                    <a:pt x="43663" y="29622"/>
                    <a:pt x="45051" y="29078"/>
                    <a:pt x="46466" y="28538"/>
                  </a:cubicBezTo>
                  <a:close/>
                  <a:moveTo>
                    <a:pt x="41108" y="30838"/>
                  </a:moveTo>
                  <a:cubicBezTo>
                    <a:pt x="41071" y="30936"/>
                    <a:pt x="41029" y="31029"/>
                    <a:pt x="40992" y="31123"/>
                  </a:cubicBezTo>
                  <a:cubicBezTo>
                    <a:pt x="42054" y="30669"/>
                    <a:pt x="43142" y="30223"/>
                    <a:pt x="44252" y="29776"/>
                  </a:cubicBezTo>
                  <a:cubicBezTo>
                    <a:pt x="44830" y="29547"/>
                    <a:pt x="45408" y="29319"/>
                    <a:pt x="45997" y="29090"/>
                  </a:cubicBezTo>
                  <a:cubicBezTo>
                    <a:pt x="46076" y="28992"/>
                    <a:pt x="46158" y="28895"/>
                    <a:pt x="46245" y="28793"/>
                  </a:cubicBezTo>
                  <a:cubicBezTo>
                    <a:pt x="44489" y="29465"/>
                    <a:pt x="42770" y="30148"/>
                    <a:pt x="41108" y="30838"/>
                  </a:cubicBezTo>
                  <a:close/>
                  <a:moveTo>
                    <a:pt x="52672" y="36695"/>
                  </a:moveTo>
                  <a:cubicBezTo>
                    <a:pt x="53726" y="35265"/>
                    <a:pt x="55021" y="33757"/>
                    <a:pt x="56668" y="32174"/>
                  </a:cubicBezTo>
                  <a:cubicBezTo>
                    <a:pt x="57456" y="31423"/>
                    <a:pt x="58296" y="30688"/>
                    <a:pt x="59174" y="29975"/>
                  </a:cubicBezTo>
                  <a:cubicBezTo>
                    <a:pt x="57898" y="30891"/>
                    <a:pt x="56769" y="31836"/>
                    <a:pt x="55801" y="32800"/>
                  </a:cubicBezTo>
                  <a:cubicBezTo>
                    <a:pt x="54548" y="34050"/>
                    <a:pt x="53509" y="35352"/>
                    <a:pt x="52672" y="36695"/>
                  </a:cubicBezTo>
                  <a:close/>
                  <a:moveTo>
                    <a:pt x="55718" y="32722"/>
                  </a:moveTo>
                  <a:cubicBezTo>
                    <a:pt x="57043" y="31401"/>
                    <a:pt x="58664" y="30125"/>
                    <a:pt x="60540" y="28898"/>
                  </a:cubicBezTo>
                  <a:cubicBezTo>
                    <a:pt x="61553" y="28125"/>
                    <a:pt x="62603" y="27375"/>
                    <a:pt x="63665" y="26651"/>
                  </a:cubicBezTo>
                  <a:cubicBezTo>
                    <a:pt x="59561" y="28729"/>
                    <a:pt x="56184" y="30984"/>
                    <a:pt x="53850" y="33363"/>
                  </a:cubicBezTo>
                  <a:cubicBezTo>
                    <a:pt x="50743" y="36526"/>
                    <a:pt x="49070" y="40034"/>
                    <a:pt x="48608" y="43610"/>
                  </a:cubicBezTo>
                  <a:cubicBezTo>
                    <a:pt x="49494" y="41869"/>
                    <a:pt x="50462" y="39895"/>
                    <a:pt x="51944" y="37719"/>
                  </a:cubicBezTo>
                  <a:cubicBezTo>
                    <a:pt x="52878" y="35986"/>
                    <a:pt x="54128" y="34305"/>
                    <a:pt x="55718" y="32722"/>
                  </a:cubicBezTo>
                  <a:moveTo>
                    <a:pt x="51392" y="44447"/>
                  </a:moveTo>
                  <a:cubicBezTo>
                    <a:pt x="50901" y="45216"/>
                    <a:pt x="50432" y="45940"/>
                    <a:pt x="49952" y="46619"/>
                  </a:cubicBezTo>
                  <a:cubicBezTo>
                    <a:pt x="49985" y="47572"/>
                    <a:pt x="50094" y="48529"/>
                    <a:pt x="50278" y="49478"/>
                  </a:cubicBezTo>
                  <a:cubicBezTo>
                    <a:pt x="50661" y="49129"/>
                    <a:pt x="51032" y="48758"/>
                    <a:pt x="51392" y="48367"/>
                  </a:cubicBezTo>
                  <a:cubicBezTo>
                    <a:pt x="51325" y="47707"/>
                    <a:pt x="51287" y="47050"/>
                    <a:pt x="51287" y="46390"/>
                  </a:cubicBezTo>
                  <a:cubicBezTo>
                    <a:pt x="51287" y="45741"/>
                    <a:pt x="51321" y="45096"/>
                    <a:pt x="51392" y="44447"/>
                  </a:cubicBezTo>
                  <a:close/>
                  <a:moveTo>
                    <a:pt x="61268" y="49365"/>
                  </a:moveTo>
                  <a:cubicBezTo>
                    <a:pt x="60844" y="49733"/>
                    <a:pt x="60423" y="50086"/>
                    <a:pt x="60007" y="50423"/>
                  </a:cubicBezTo>
                  <a:cubicBezTo>
                    <a:pt x="60056" y="51245"/>
                    <a:pt x="60142" y="52063"/>
                    <a:pt x="60277" y="52881"/>
                  </a:cubicBezTo>
                  <a:cubicBezTo>
                    <a:pt x="60652" y="52645"/>
                    <a:pt x="61031" y="52397"/>
                    <a:pt x="61410" y="52138"/>
                  </a:cubicBezTo>
                  <a:cubicBezTo>
                    <a:pt x="61316" y="51253"/>
                    <a:pt x="61268" y="50367"/>
                    <a:pt x="61268" y="49478"/>
                  </a:cubicBezTo>
                  <a:cubicBezTo>
                    <a:pt x="61268" y="49440"/>
                    <a:pt x="61268" y="49403"/>
                    <a:pt x="61268" y="49365"/>
                  </a:cubicBezTo>
                  <a:close/>
                  <a:moveTo>
                    <a:pt x="64055" y="50382"/>
                  </a:moveTo>
                  <a:cubicBezTo>
                    <a:pt x="63631" y="50716"/>
                    <a:pt x="63211" y="51039"/>
                    <a:pt x="62795" y="51346"/>
                  </a:cubicBezTo>
                  <a:cubicBezTo>
                    <a:pt x="62836" y="52149"/>
                    <a:pt x="62915" y="52952"/>
                    <a:pt x="63035" y="53755"/>
                  </a:cubicBezTo>
                  <a:cubicBezTo>
                    <a:pt x="63414" y="53534"/>
                    <a:pt x="63797" y="53301"/>
                    <a:pt x="64179" y="53061"/>
                  </a:cubicBezTo>
                  <a:cubicBezTo>
                    <a:pt x="64097" y="52202"/>
                    <a:pt x="64055" y="51343"/>
                    <a:pt x="64055" y="50480"/>
                  </a:cubicBezTo>
                  <a:cubicBezTo>
                    <a:pt x="64055" y="50446"/>
                    <a:pt x="64055" y="50416"/>
                    <a:pt x="64055" y="50382"/>
                  </a:cubicBezTo>
                  <a:moveTo>
                    <a:pt x="103737" y="16438"/>
                  </a:moveTo>
                  <a:cubicBezTo>
                    <a:pt x="103545" y="16442"/>
                    <a:pt x="103354" y="16445"/>
                    <a:pt x="103159" y="16453"/>
                  </a:cubicBezTo>
                  <a:cubicBezTo>
                    <a:pt x="103335" y="16457"/>
                    <a:pt x="103504" y="16464"/>
                    <a:pt x="103673" y="16468"/>
                  </a:cubicBezTo>
                  <a:cubicBezTo>
                    <a:pt x="103696" y="16460"/>
                    <a:pt x="103714" y="16449"/>
                    <a:pt x="103737" y="16438"/>
                  </a:cubicBezTo>
                  <a:close/>
                  <a:moveTo>
                    <a:pt x="103545" y="16610"/>
                  </a:moveTo>
                  <a:cubicBezTo>
                    <a:pt x="103418" y="16678"/>
                    <a:pt x="103290" y="16742"/>
                    <a:pt x="103166" y="16809"/>
                  </a:cubicBezTo>
                  <a:cubicBezTo>
                    <a:pt x="103227" y="16821"/>
                    <a:pt x="103287" y="16832"/>
                    <a:pt x="103347" y="16843"/>
                  </a:cubicBezTo>
                  <a:cubicBezTo>
                    <a:pt x="103527" y="16884"/>
                    <a:pt x="103696" y="16926"/>
                    <a:pt x="103853" y="16971"/>
                  </a:cubicBezTo>
                  <a:cubicBezTo>
                    <a:pt x="104044" y="16869"/>
                    <a:pt x="104236" y="16764"/>
                    <a:pt x="104427" y="16659"/>
                  </a:cubicBezTo>
                  <a:cubicBezTo>
                    <a:pt x="104146" y="16641"/>
                    <a:pt x="103849" y="16622"/>
                    <a:pt x="103545" y="16610"/>
                  </a:cubicBezTo>
                  <a:close/>
                  <a:moveTo>
                    <a:pt x="32452" y="34624"/>
                  </a:moveTo>
                  <a:cubicBezTo>
                    <a:pt x="32411" y="34523"/>
                    <a:pt x="32370" y="34421"/>
                    <a:pt x="32328" y="34320"/>
                  </a:cubicBezTo>
                  <a:cubicBezTo>
                    <a:pt x="28760" y="36072"/>
                    <a:pt x="25736" y="37813"/>
                    <a:pt x="23571" y="39468"/>
                  </a:cubicBezTo>
                  <a:cubicBezTo>
                    <a:pt x="21740" y="40867"/>
                    <a:pt x="20525" y="42207"/>
                    <a:pt x="20116" y="43411"/>
                  </a:cubicBezTo>
                  <a:cubicBezTo>
                    <a:pt x="19973" y="43831"/>
                    <a:pt x="19902" y="44244"/>
                    <a:pt x="19902" y="44645"/>
                  </a:cubicBezTo>
                  <a:cubicBezTo>
                    <a:pt x="19902" y="45779"/>
                    <a:pt x="20446" y="46859"/>
                    <a:pt x="21395" y="47853"/>
                  </a:cubicBezTo>
                  <a:cubicBezTo>
                    <a:pt x="21800" y="47760"/>
                    <a:pt x="22205" y="47662"/>
                    <a:pt x="22603" y="47557"/>
                  </a:cubicBezTo>
                  <a:cubicBezTo>
                    <a:pt x="21868" y="46604"/>
                    <a:pt x="21451" y="45583"/>
                    <a:pt x="21451" y="44510"/>
                  </a:cubicBezTo>
                  <a:cubicBezTo>
                    <a:pt x="21451" y="43978"/>
                    <a:pt x="21556" y="43434"/>
                    <a:pt x="21774" y="42882"/>
                  </a:cubicBezTo>
                  <a:cubicBezTo>
                    <a:pt x="22539" y="40965"/>
                    <a:pt x="25038" y="38871"/>
                    <a:pt x="28659" y="36706"/>
                  </a:cubicBezTo>
                  <a:cubicBezTo>
                    <a:pt x="29815" y="36020"/>
                    <a:pt x="31086" y="35322"/>
                    <a:pt x="32452" y="34624"/>
                  </a:cubicBezTo>
                  <a:close/>
                  <a:moveTo>
                    <a:pt x="25530" y="38972"/>
                  </a:moveTo>
                  <a:cubicBezTo>
                    <a:pt x="23672" y="40364"/>
                    <a:pt x="22412" y="41708"/>
                    <a:pt x="21924" y="42938"/>
                  </a:cubicBezTo>
                  <a:cubicBezTo>
                    <a:pt x="21710" y="43475"/>
                    <a:pt x="21609" y="43996"/>
                    <a:pt x="21609" y="44510"/>
                  </a:cubicBezTo>
                  <a:cubicBezTo>
                    <a:pt x="21609" y="45557"/>
                    <a:pt x="22025" y="46566"/>
                    <a:pt x="22772" y="47512"/>
                  </a:cubicBezTo>
                  <a:cubicBezTo>
                    <a:pt x="22772" y="47512"/>
                    <a:pt x="22772" y="47512"/>
                    <a:pt x="22772" y="47512"/>
                  </a:cubicBezTo>
                  <a:cubicBezTo>
                    <a:pt x="23192" y="47403"/>
                    <a:pt x="23601" y="47283"/>
                    <a:pt x="24006" y="47163"/>
                  </a:cubicBezTo>
                  <a:cubicBezTo>
                    <a:pt x="23455" y="46278"/>
                    <a:pt x="23143" y="45347"/>
                    <a:pt x="23143" y="44383"/>
                  </a:cubicBezTo>
                  <a:cubicBezTo>
                    <a:pt x="23143" y="43726"/>
                    <a:pt x="23290" y="43058"/>
                    <a:pt x="23594" y="42379"/>
                  </a:cubicBezTo>
                  <a:cubicBezTo>
                    <a:pt x="24468" y="40439"/>
                    <a:pt x="27012" y="38350"/>
                    <a:pt x="30644" y="36203"/>
                  </a:cubicBezTo>
                  <a:cubicBezTo>
                    <a:pt x="31278" y="35832"/>
                    <a:pt x="31942" y="35457"/>
                    <a:pt x="32636" y="35082"/>
                  </a:cubicBezTo>
                  <a:cubicBezTo>
                    <a:pt x="32595" y="34980"/>
                    <a:pt x="32553" y="34875"/>
                    <a:pt x="32512" y="34770"/>
                  </a:cubicBezTo>
                  <a:cubicBezTo>
                    <a:pt x="29732" y="36192"/>
                    <a:pt x="27346" y="37607"/>
                    <a:pt x="25530" y="38972"/>
                  </a:cubicBezTo>
                  <a:moveTo>
                    <a:pt x="47787" y="27169"/>
                  </a:moveTo>
                  <a:cubicBezTo>
                    <a:pt x="47993" y="26974"/>
                    <a:pt x="48203" y="26782"/>
                    <a:pt x="48421" y="26587"/>
                  </a:cubicBezTo>
                  <a:cubicBezTo>
                    <a:pt x="46278" y="27386"/>
                    <a:pt x="44140" y="28208"/>
                    <a:pt x="42042" y="29045"/>
                  </a:cubicBezTo>
                  <a:cubicBezTo>
                    <a:pt x="41952" y="29195"/>
                    <a:pt x="41862" y="29345"/>
                    <a:pt x="41780" y="29491"/>
                  </a:cubicBezTo>
                  <a:cubicBezTo>
                    <a:pt x="42466" y="29217"/>
                    <a:pt x="43157" y="28943"/>
                    <a:pt x="43855" y="28669"/>
                  </a:cubicBezTo>
                  <a:cubicBezTo>
                    <a:pt x="45153" y="28163"/>
                    <a:pt x="46466" y="27664"/>
                    <a:pt x="47787" y="27169"/>
                  </a:cubicBezTo>
                  <a:close/>
                  <a:moveTo>
                    <a:pt x="41652" y="29720"/>
                  </a:moveTo>
                  <a:cubicBezTo>
                    <a:pt x="41585" y="29844"/>
                    <a:pt x="41521" y="29968"/>
                    <a:pt x="41457" y="30091"/>
                  </a:cubicBezTo>
                  <a:cubicBezTo>
                    <a:pt x="43273" y="29352"/>
                    <a:pt x="45145" y="28624"/>
                    <a:pt x="47044" y="27912"/>
                  </a:cubicBezTo>
                  <a:cubicBezTo>
                    <a:pt x="47190" y="27758"/>
                    <a:pt x="47340" y="27608"/>
                    <a:pt x="47494" y="27458"/>
                  </a:cubicBezTo>
                  <a:cubicBezTo>
                    <a:pt x="45517" y="28193"/>
                    <a:pt x="43562" y="28951"/>
                    <a:pt x="41652" y="29720"/>
                  </a:cubicBezTo>
                  <a:close/>
                  <a:moveTo>
                    <a:pt x="101823" y="17586"/>
                  </a:moveTo>
                  <a:cubicBezTo>
                    <a:pt x="101928" y="17710"/>
                    <a:pt x="102022" y="17837"/>
                    <a:pt x="102105" y="17969"/>
                  </a:cubicBezTo>
                  <a:cubicBezTo>
                    <a:pt x="102619" y="17665"/>
                    <a:pt x="103140" y="17368"/>
                    <a:pt x="103669" y="17076"/>
                  </a:cubicBezTo>
                  <a:cubicBezTo>
                    <a:pt x="103557" y="17046"/>
                    <a:pt x="103440" y="17016"/>
                    <a:pt x="103317" y="16989"/>
                  </a:cubicBezTo>
                  <a:cubicBezTo>
                    <a:pt x="103200" y="16967"/>
                    <a:pt x="103076" y="16944"/>
                    <a:pt x="102953" y="16922"/>
                  </a:cubicBezTo>
                  <a:cubicBezTo>
                    <a:pt x="102559" y="17128"/>
                    <a:pt x="102172" y="17338"/>
                    <a:pt x="101789" y="17548"/>
                  </a:cubicBezTo>
                  <a:cubicBezTo>
                    <a:pt x="101801" y="17560"/>
                    <a:pt x="101812" y="17571"/>
                    <a:pt x="101823" y="17586"/>
                  </a:cubicBezTo>
                  <a:close/>
                  <a:moveTo>
                    <a:pt x="100836" y="89546"/>
                  </a:moveTo>
                  <a:cubicBezTo>
                    <a:pt x="101013" y="89692"/>
                    <a:pt x="101197" y="89838"/>
                    <a:pt x="101377" y="89985"/>
                  </a:cubicBezTo>
                  <a:cubicBezTo>
                    <a:pt x="101591" y="90097"/>
                    <a:pt x="101812" y="90206"/>
                    <a:pt x="102030" y="90315"/>
                  </a:cubicBezTo>
                  <a:cubicBezTo>
                    <a:pt x="101850" y="90161"/>
                    <a:pt x="101669" y="90011"/>
                    <a:pt x="101493" y="89857"/>
                  </a:cubicBezTo>
                  <a:cubicBezTo>
                    <a:pt x="101275" y="89752"/>
                    <a:pt x="101054" y="89651"/>
                    <a:pt x="100836" y="89546"/>
                  </a:cubicBezTo>
                  <a:close/>
                  <a:moveTo>
                    <a:pt x="101309" y="89696"/>
                  </a:moveTo>
                  <a:cubicBezTo>
                    <a:pt x="101125" y="89534"/>
                    <a:pt x="100942" y="89369"/>
                    <a:pt x="100758" y="89204"/>
                  </a:cubicBezTo>
                  <a:cubicBezTo>
                    <a:pt x="100529" y="89103"/>
                    <a:pt x="100300" y="89002"/>
                    <a:pt x="100071" y="88896"/>
                  </a:cubicBezTo>
                  <a:cubicBezTo>
                    <a:pt x="100251" y="89054"/>
                    <a:pt x="100439" y="89212"/>
                    <a:pt x="100623" y="89365"/>
                  </a:cubicBezTo>
                  <a:cubicBezTo>
                    <a:pt x="100851" y="89478"/>
                    <a:pt x="101080" y="89587"/>
                    <a:pt x="101309" y="89696"/>
                  </a:cubicBezTo>
                  <a:moveTo>
                    <a:pt x="31068" y="31067"/>
                  </a:moveTo>
                  <a:cubicBezTo>
                    <a:pt x="31139" y="31225"/>
                    <a:pt x="31210" y="31382"/>
                    <a:pt x="31282" y="31540"/>
                  </a:cubicBezTo>
                  <a:cubicBezTo>
                    <a:pt x="31709" y="31345"/>
                    <a:pt x="32137" y="31153"/>
                    <a:pt x="32568" y="30958"/>
                  </a:cubicBezTo>
                  <a:cubicBezTo>
                    <a:pt x="32523" y="30789"/>
                    <a:pt x="32482" y="30617"/>
                    <a:pt x="32441" y="30448"/>
                  </a:cubicBezTo>
                  <a:cubicBezTo>
                    <a:pt x="31979" y="30654"/>
                    <a:pt x="31522" y="30861"/>
                    <a:pt x="31068" y="31067"/>
                  </a:cubicBezTo>
                  <a:close/>
                  <a:moveTo>
                    <a:pt x="30764" y="30369"/>
                  </a:moveTo>
                  <a:cubicBezTo>
                    <a:pt x="30839" y="30549"/>
                    <a:pt x="30918" y="30726"/>
                    <a:pt x="30996" y="30906"/>
                  </a:cubicBezTo>
                  <a:cubicBezTo>
                    <a:pt x="31462" y="30695"/>
                    <a:pt x="31927" y="30482"/>
                    <a:pt x="32400" y="30272"/>
                  </a:cubicBezTo>
                  <a:cubicBezTo>
                    <a:pt x="32355" y="30073"/>
                    <a:pt x="32313" y="29878"/>
                    <a:pt x="32276" y="29679"/>
                  </a:cubicBezTo>
                  <a:cubicBezTo>
                    <a:pt x="31769" y="29908"/>
                    <a:pt x="31267" y="30140"/>
                    <a:pt x="30764" y="30369"/>
                  </a:cubicBezTo>
                  <a:moveTo>
                    <a:pt x="30452" y="29607"/>
                  </a:moveTo>
                  <a:cubicBezTo>
                    <a:pt x="30531" y="29806"/>
                    <a:pt x="30610" y="30005"/>
                    <a:pt x="30692" y="30204"/>
                  </a:cubicBezTo>
                  <a:cubicBezTo>
                    <a:pt x="31207" y="29968"/>
                    <a:pt x="31724" y="29731"/>
                    <a:pt x="32242" y="29499"/>
                  </a:cubicBezTo>
                  <a:cubicBezTo>
                    <a:pt x="32205" y="29273"/>
                    <a:pt x="32171" y="29048"/>
                    <a:pt x="32145" y="28823"/>
                  </a:cubicBezTo>
                  <a:cubicBezTo>
                    <a:pt x="31578" y="29082"/>
                    <a:pt x="31015" y="29345"/>
                    <a:pt x="30452" y="29607"/>
                  </a:cubicBezTo>
                  <a:close/>
                  <a:moveTo>
                    <a:pt x="32073" y="27889"/>
                  </a:moveTo>
                  <a:cubicBezTo>
                    <a:pt x="31435" y="28189"/>
                    <a:pt x="30790" y="28493"/>
                    <a:pt x="30152" y="28797"/>
                  </a:cubicBezTo>
                  <a:cubicBezTo>
                    <a:pt x="30223" y="29011"/>
                    <a:pt x="30302" y="29225"/>
                    <a:pt x="30385" y="29439"/>
                  </a:cubicBezTo>
                  <a:cubicBezTo>
                    <a:pt x="30963" y="29168"/>
                    <a:pt x="31544" y="28898"/>
                    <a:pt x="32122" y="28632"/>
                  </a:cubicBezTo>
                  <a:cubicBezTo>
                    <a:pt x="32099" y="28384"/>
                    <a:pt x="32081" y="28137"/>
                    <a:pt x="32073" y="27889"/>
                  </a:cubicBezTo>
                  <a:moveTo>
                    <a:pt x="32099" y="26842"/>
                  </a:moveTo>
                  <a:cubicBezTo>
                    <a:pt x="31360" y="27199"/>
                    <a:pt x="30617" y="27559"/>
                    <a:pt x="29875" y="27923"/>
                  </a:cubicBezTo>
                  <a:cubicBezTo>
                    <a:pt x="29942" y="28155"/>
                    <a:pt x="30013" y="28388"/>
                    <a:pt x="30092" y="28621"/>
                  </a:cubicBezTo>
                  <a:cubicBezTo>
                    <a:pt x="30753" y="28309"/>
                    <a:pt x="31409" y="27998"/>
                    <a:pt x="32069" y="27686"/>
                  </a:cubicBezTo>
                  <a:cubicBezTo>
                    <a:pt x="32069" y="27656"/>
                    <a:pt x="32069" y="27626"/>
                    <a:pt x="32069" y="27596"/>
                  </a:cubicBezTo>
                  <a:cubicBezTo>
                    <a:pt x="32069" y="27345"/>
                    <a:pt x="32081" y="27094"/>
                    <a:pt x="32099" y="26842"/>
                  </a:cubicBezTo>
                  <a:moveTo>
                    <a:pt x="73274" y="27079"/>
                  </a:moveTo>
                  <a:cubicBezTo>
                    <a:pt x="74790" y="26039"/>
                    <a:pt x="76268" y="25045"/>
                    <a:pt x="77638" y="24114"/>
                  </a:cubicBezTo>
                  <a:cubicBezTo>
                    <a:pt x="76066" y="25060"/>
                    <a:pt x="74606" y="26051"/>
                    <a:pt x="73274" y="27079"/>
                  </a:cubicBezTo>
                  <a:close/>
                  <a:moveTo>
                    <a:pt x="78767" y="23342"/>
                  </a:moveTo>
                  <a:cubicBezTo>
                    <a:pt x="79608" y="22764"/>
                    <a:pt x="80395" y="22212"/>
                    <a:pt x="81112" y="21691"/>
                  </a:cubicBezTo>
                  <a:cubicBezTo>
                    <a:pt x="76565" y="23859"/>
                    <a:pt x="72651" y="26294"/>
                    <a:pt x="69627" y="28970"/>
                  </a:cubicBezTo>
                  <a:cubicBezTo>
                    <a:pt x="68614" y="29863"/>
                    <a:pt x="67684" y="30793"/>
                    <a:pt x="66832" y="31750"/>
                  </a:cubicBezTo>
                  <a:cubicBezTo>
                    <a:pt x="68569" y="30395"/>
                    <a:pt x="70385" y="29086"/>
                    <a:pt x="72171" y="27844"/>
                  </a:cubicBezTo>
                  <a:cubicBezTo>
                    <a:pt x="74088" y="26249"/>
                    <a:pt x="76302" y="24749"/>
                    <a:pt x="78767" y="23342"/>
                  </a:cubicBezTo>
                  <a:close/>
                  <a:moveTo>
                    <a:pt x="84714" y="22355"/>
                  </a:moveTo>
                  <a:cubicBezTo>
                    <a:pt x="85213" y="21957"/>
                    <a:pt x="85678" y="21578"/>
                    <a:pt x="86099" y="21214"/>
                  </a:cubicBezTo>
                  <a:cubicBezTo>
                    <a:pt x="82909" y="22936"/>
                    <a:pt x="80058" y="24820"/>
                    <a:pt x="77642" y="26850"/>
                  </a:cubicBezTo>
                  <a:cubicBezTo>
                    <a:pt x="76572" y="27750"/>
                    <a:pt x="75574" y="28684"/>
                    <a:pt x="74644" y="29645"/>
                  </a:cubicBezTo>
                  <a:cubicBezTo>
                    <a:pt x="78399" y="26932"/>
                    <a:pt x="82065" y="24445"/>
                    <a:pt x="84714" y="22355"/>
                  </a:cubicBezTo>
                  <a:close/>
                  <a:moveTo>
                    <a:pt x="74047" y="30279"/>
                  </a:moveTo>
                  <a:cubicBezTo>
                    <a:pt x="71706" y="32827"/>
                    <a:pt x="69837" y="35573"/>
                    <a:pt x="68457" y="38436"/>
                  </a:cubicBezTo>
                  <a:cubicBezTo>
                    <a:pt x="68832" y="38098"/>
                    <a:pt x="69218" y="37757"/>
                    <a:pt x="69612" y="37412"/>
                  </a:cubicBezTo>
                  <a:cubicBezTo>
                    <a:pt x="70100" y="36991"/>
                    <a:pt x="70595" y="36571"/>
                    <a:pt x="71102" y="36151"/>
                  </a:cubicBezTo>
                  <a:cubicBezTo>
                    <a:pt x="73113" y="32710"/>
                    <a:pt x="75826" y="29476"/>
                    <a:pt x="79206" y="26595"/>
                  </a:cubicBezTo>
                  <a:cubicBezTo>
                    <a:pt x="77555" y="27765"/>
                    <a:pt x="75803" y="29000"/>
                    <a:pt x="74047" y="30279"/>
                  </a:cubicBezTo>
                  <a:close/>
                  <a:moveTo>
                    <a:pt x="83044" y="27101"/>
                  </a:moveTo>
                  <a:cubicBezTo>
                    <a:pt x="84947" y="25690"/>
                    <a:pt x="86688" y="24366"/>
                    <a:pt x="88125" y="23154"/>
                  </a:cubicBezTo>
                  <a:cubicBezTo>
                    <a:pt x="88489" y="22843"/>
                    <a:pt x="88834" y="22542"/>
                    <a:pt x="89160" y="22246"/>
                  </a:cubicBezTo>
                  <a:cubicBezTo>
                    <a:pt x="87948" y="23060"/>
                    <a:pt x="86796" y="23904"/>
                    <a:pt x="85712" y="24779"/>
                  </a:cubicBezTo>
                  <a:cubicBezTo>
                    <a:pt x="84782" y="25529"/>
                    <a:pt x="83892" y="26302"/>
                    <a:pt x="83044" y="27101"/>
                  </a:cubicBezTo>
                  <a:close/>
                  <a:moveTo>
                    <a:pt x="85663" y="24719"/>
                  </a:moveTo>
                  <a:cubicBezTo>
                    <a:pt x="86868" y="23747"/>
                    <a:pt x="88155" y="22813"/>
                    <a:pt x="89520" y="21916"/>
                  </a:cubicBezTo>
                  <a:cubicBezTo>
                    <a:pt x="90106" y="21364"/>
                    <a:pt x="90608" y="20843"/>
                    <a:pt x="91006" y="20355"/>
                  </a:cubicBezTo>
                  <a:cubicBezTo>
                    <a:pt x="88316" y="21882"/>
                    <a:pt x="85858" y="23529"/>
                    <a:pt x="83690" y="25293"/>
                  </a:cubicBezTo>
                  <a:cubicBezTo>
                    <a:pt x="81604" y="26992"/>
                    <a:pt x="79739" y="28816"/>
                    <a:pt x="78107" y="30737"/>
                  </a:cubicBezTo>
                  <a:cubicBezTo>
                    <a:pt x="79626" y="29611"/>
                    <a:pt x="81127" y="28519"/>
                    <a:pt x="82549" y="27469"/>
                  </a:cubicBezTo>
                  <a:cubicBezTo>
                    <a:pt x="83528" y="26520"/>
                    <a:pt x="84568" y="25604"/>
                    <a:pt x="85663" y="24719"/>
                  </a:cubicBezTo>
                  <a:close/>
                  <a:moveTo>
                    <a:pt x="37341" y="23477"/>
                  </a:moveTo>
                  <a:cubicBezTo>
                    <a:pt x="37544" y="23237"/>
                    <a:pt x="37754" y="23004"/>
                    <a:pt x="37975" y="22775"/>
                  </a:cubicBezTo>
                  <a:cubicBezTo>
                    <a:pt x="36493" y="23525"/>
                    <a:pt x="34947" y="24302"/>
                    <a:pt x="33368" y="25094"/>
                  </a:cubicBezTo>
                  <a:cubicBezTo>
                    <a:pt x="33083" y="25236"/>
                    <a:pt x="32794" y="25383"/>
                    <a:pt x="32508" y="25525"/>
                  </a:cubicBezTo>
                  <a:cubicBezTo>
                    <a:pt x="32422" y="25859"/>
                    <a:pt x="32362" y="26193"/>
                    <a:pt x="32321" y="26527"/>
                  </a:cubicBezTo>
                  <a:cubicBezTo>
                    <a:pt x="33758" y="25833"/>
                    <a:pt x="35180" y="25150"/>
                    <a:pt x="36576" y="24478"/>
                  </a:cubicBezTo>
                  <a:cubicBezTo>
                    <a:pt x="36805" y="24145"/>
                    <a:pt x="37060" y="23811"/>
                    <a:pt x="37341" y="23477"/>
                  </a:cubicBezTo>
                  <a:close/>
                  <a:moveTo>
                    <a:pt x="46897" y="18081"/>
                  </a:moveTo>
                  <a:cubicBezTo>
                    <a:pt x="44579" y="19387"/>
                    <a:pt x="41693" y="20888"/>
                    <a:pt x="38504" y="22505"/>
                  </a:cubicBezTo>
                  <a:cubicBezTo>
                    <a:pt x="38140" y="22858"/>
                    <a:pt x="37799" y="23222"/>
                    <a:pt x="37484" y="23593"/>
                  </a:cubicBezTo>
                  <a:cubicBezTo>
                    <a:pt x="37281" y="23837"/>
                    <a:pt x="37090" y="24077"/>
                    <a:pt x="36917" y="24313"/>
                  </a:cubicBezTo>
                  <a:cubicBezTo>
                    <a:pt x="38973" y="23327"/>
                    <a:pt x="40962" y="22374"/>
                    <a:pt x="42823" y="21466"/>
                  </a:cubicBezTo>
                  <a:cubicBezTo>
                    <a:pt x="48132" y="18884"/>
                    <a:pt x="52435" y="16697"/>
                    <a:pt x="54462" y="15264"/>
                  </a:cubicBezTo>
                  <a:cubicBezTo>
                    <a:pt x="54788" y="15035"/>
                    <a:pt x="55054" y="14825"/>
                    <a:pt x="55257" y="14637"/>
                  </a:cubicBezTo>
                  <a:cubicBezTo>
                    <a:pt x="55069" y="14678"/>
                    <a:pt x="54874" y="14719"/>
                    <a:pt x="54679" y="14768"/>
                  </a:cubicBezTo>
                  <a:cubicBezTo>
                    <a:pt x="53385" y="15068"/>
                    <a:pt x="51891" y="15481"/>
                    <a:pt x="50316" y="16014"/>
                  </a:cubicBezTo>
                  <a:cubicBezTo>
                    <a:pt x="49400" y="16629"/>
                    <a:pt x="48244" y="17323"/>
                    <a:pt x="46897" y="18081"/>
                  </a:cubicBezTo>
                  <a:moveTo>
                    <a:pt x="39018" y="22036"/>
                  </a:moveTo>
                  <a:cubicBezTo>
                    <a:pt x="42560" y="20231"/>
                    <a:pt x="45689" y="18588"/>
                    <a:pt x="48042" y="17203"/>
                  </a:cubicBezTo>
                  <a:cubicBezTo>
                    <a:pt x="48601" y="16877"/>
                    <a:pt x="49115" y="16565"/>
                    <a:pt x="49580" y="16269"/>
                  </a:cubicBezTo>
                  <a:cubicBezTo>
                    <a:pt x="49340" y="16352"/>
                    <a:pt x="49100" y="16442"/>
                    <a:pt x="48856" y="16532"/>
                  </a:cubicBezTo>
                  <a:cubicBezTo>
                    <a:pt x="45374" y="17826"/>
                    <a:pt x="41690" y="19665"/>
                    <a:pt x="39018" y="22036"/>
                  </a:cubicBezTo>
                  <a:moveTo>
                    <a:pt x="45599" y="17687"/>
                  </a:moveTo>
                  <a:cubicBezTo>
                    <a:pt x="47141" y="16971"/>
                    <a:pt x="48713" y="16359"/>
                    <a:pt x="50214" y="15853"/>
                  </a:cubicBezTo>
                  <a:cubicBezTo>
                    <a:pt x="50950" y="15357"/>
                    <a:pt x="51524" y="14918"/>
                    <a:pt x="51910" y="14539"/>
                  </a:cubicBezTo>
                  <a:cubicBezTo>
                    <a:pt x="52233" y="14228"/>
                    <a:pt x="52413" y="13958"/>
                    <a:pt x="52458" y="13759"/>
                  </a:cubicBezTo>
                  <a:cubicBezTo>
                    <a:pt x="50357" y="14025"/>
                    <a:pt x="47479" y="14667"/>
                    <a:pt x="44564" y="15699"/>
                  </a:cubicBezTo>
                  <a:cubicBezTo>
                    <a:pt x="40613" y="17102"/>
                    <a:pt x="36583" y="19226"/>
                    <a:pt x="34276" y="22092"/>
                  </a:cubicBezTo>
                  <a:cubicBezTo>
                    <a:pt x="33413" y="23165"/>
                    <a:pt x="32876" y="24227"/>
                    <a:pt x="32572" y="25281"/>
                  </a:cubicBezTo>
                  <a:cubicBezTo>
                    <a:pt x="34587" y="24268"/>
                    <a:pt x="36553" y="23285"/>
                    <a:pt x="38410" y="22344"/>
                  </a:cubicBezTo>
                  <a:cubicBezTo>
                    <a:pt x="40361" y="20475"/>
                    <a:pt x="42935" y="18925"/>
                    <a:pt x="45599" y="17687"/>
                  </a:cubicBezTo>
                  <a:close/>
                  <a:moveTo>
                    <a:pt x="95572" y="19083"/>
                  </a:moveTo>
                  <a:cubicBezTo>
                    <a:pt x="95512" y="19331"/>
                    <a:pt x="95419" y="19586"/>
                    <a:pt x="95291" y="19848"/>
                  </a:cubicBezTo>
                  <a:cubicBezTo>
                    <a:pt x="96372" y="19192"/>
                    <a:pt x="97493" y="18558"/>
                    <a:pt x="98649" y="17942"/>
                  </a:cubicBezTo>
                  <a:cubicBezTo>
                    <a:pt x="98582" y="17822"/>
                    <a:pt x="98503" y="17706"/>
                    <a:pt x="98409" y="17594"/>
                  </a:cubicBezTo>
                  <a:cubicBezTo>
                    <a:pt x="97437" y="18078"/>
                    <a:pt x="96495" y="18573"/>
                    <a:pt x="95572" y="19083"/>
                  </a:cubicBezTo>
                  <a:close/>
                  <a:moveTo>
                    <a:pt x="97921" y="17256"/>
                  </a:moveTo>
                  <a:cubicBezTo>
                    <a:pt x="97797" y="17203"/>
                    <a:pt x="97651" y="17155"/>
                    <a:pt x="97490" y="17113"/>
                  </a:cubicBezTo>
                  <a:cubicBezTo>
                    <a:pt x="96837" y="17402"/>
                    <a:pt x="96195" y="17695"/>
                    <a:pt x="95565" y="17995"/>
                  </a:cubicBezTo>
                  <a:cubicBezTo>
                    <a:pt x="95602" y="18119"/>
                    <a:pt x="95625" y="18246"/>
                    <a:pt x="95636" y="18374"/>
                  </a:cubicBezTo>
                  <a:cubicBezTo>
                    <a:pt x="96383" y="17995"/>
                    <a:pt x="97144" y="17620"/>
                    <a:pt x="97921" y="17256"/>
                  </a:cubicBezTo>
                  <a:close/>
                  <a:moveTo>
                    <a:pt x="95640" y="18460"/>
                  </a:moveTo>
                  <a:cubicBezTo>
                    <a:pt x="95640" y="18483"/>
                    <a:pt x="95640" y="18505"/>
                    <a:pt x="95640" y="18532"/>
                  </a:cubicBezTo>
                  <a:cubicBezTo>
                    <a:pt x="95640" y="18678"/>
                    <a:pt x="95625" y="18832"/>
                    <a:pt x="95595" y="18986"/>
                  </a:cubicBezTo>
                  <a:cubicBezTo>
                    <a:pt x="96492" y="18490"/>
                    <a:pt x="97411" y="18006"/>
                    <a:pt x="98356" y="17537"/>
                  </a:cubicBezTo>
                  <a:cubicBezTo>
                    <a:pt x="98274" y="17451"/>
                    <a:pt x="98158" y="17368"/>
                    <a:pt x="98015" y="17297"/>
                  </a:cubicBezTo>
                  <a:cubicBezTo>
                    <a:pt x="97208" y="17676"/>
                    <a:pt x="96417" y="18063"/>
                    <a:pt x="95640" y="18460"/>
                  </a:cubicBezTo>
                  <a:close/>
                  <a:moveTo>
                    <a:pt x="103703" y="91767"/>
                  </a:moveTo>
                  <a:cubicBezTo>
                    <a:pt x="103868" y="91864"/>
                    <a:pt x="104037" y="91958"/>
                    <a:pt x="104202" y="92056"/>
                  </a:cubicBezTo>
                  <a:cubicBezTo>
                    <a:pt x="104059" y="91947"/>
                    <a:pt x="103917" y="91838"/>
                    <a:pt x="103778" y="91725"/>
                  </a:cubicBezTo>
                  <a:cubicBezTo>
                    <a:pt x="103613" y="91639"/>
                    <a:pt x="103448" y="91549"/>
                    <a:pt x="103283" y="91463"/>
                  </a:cubicBezTo>
                  <a:cubicBezTo>
                    <a:pt x="103425" y="91564"/>
                    <a:pt x="103564" y="91665"/>
                    <a:pt x="103703" y="91767"/>
                  </a:cubicBezTo>
                  <a:close/>
                  <a:moveTo>
                    <a:pt x="103677" y="91823"/>
                  </a:moveTo>
                  <a:cubicBezTo>
                    <a:pt x="103729" y="91857"/>
                    <a:pt x="103782" y="91891"/>
                    <a:pt x="103838" y="91924"/>
                  </a:cubicBezTo>
                  <a:cubicBezTo>
                    <a:pt x="103804" y="91902"/>
                    <a:pt x="103771" y="91876"/>
                    <a:pt x="103737" y="91853"/>
                  </a:cubicBezTo>
                  <a:cubicBezTo>
                    <a:pt x="103692" y="91827"/>
                    <a:pt x="103647" y="91800"/>
                    <a:pt x="103598" y="91774"/>
                  </a:cubicBezTo>
                  <a:cubicBezTo>
                    <a:pt x="103624" y="91789"/>
                    <a:pt x="103650" y="91808"/>
                    <a:pt x="103677" y="91823"/>
                  </a:cubicBezTo>
                  <a:close/>
                  <a:moveTo>
                    <a:pt x="104476" y="92315"/>
                  </a:moveTo>
                  <a:cubicBezTo>
                    <a:pt x="104607" y="92393"/>
                    <a:pt x="104735" y="92472"/>
                    <a:pt x="104866" y="92551"/>
                  </a:cubicBezTo>
                  <a:cubicBezTo>
                    <a:pt x="104761" y="92472"/>
                    <a:pt x="104652" y="92393"/>
                    <a:pt x="104547" y="92315"/>
                  </a:cubicBezTo>
                  <a:cubicBezTo>
                    <a:pt x="104420" y="92243"/>
                    <a:pt x="104296" y="92172"/>
                    <a:pt x="104168" y="92101"/>
                  </a:cubicBezTo>
                  <a:cubicBezTo>
                    <a:pt x="104270" y="92172"/>
                    <a:pt x="104375" y="92243"/>
                    <a:pt x="104476" y="92315"/>
                  </a:cubicBezTo>
                  <a:moveTo>
                    <a:pt x="105253" y="92851"/>
                  </a:moveTo>
                  <a:cubicBezTo>
                    <a:pt x="105316" y="92889"/>
                    <a:pt x="105376" y="92926"/>
                    <a:pt x="105436" y="92964"/>
                  </a:cubicBezTo>
                  <a:cubicBezTo>
                    <a:pt x="105395" y="92937"/>
                    <a:pt x="105354" y="92907"/>
                    <a:pt x="105316" y="92877"/>
                  </a:cubicBezTo>
                  <a:cubicBezTo>
                    <a:pt x="105264" y="92847"/>
                    <a:pt x="105208" y="92817"/>
                    <a:pt x="105159" y="92784"/>
                  </a:cubicBezTo>
                  <a:cubicBezTo>
                    <a:pt x="105189" y="92806"/>
                    <a:pt x="105223" y="92829"/>
                    <a:pt x="105253" y="92851"/>
                  </a:cubicBezTo>
                  <a:close/>
                  <a:moveTo>
                    <a:pt x="61422" y="17061"/>
                  </a:moveTo>
                  <a:cubicBezTo>
                    <a:pt x="63309" y="16243"/>
                    <a:pt x="64637" y="15624"/>
                    <a:pt x="65192" y="15267"/>
                  </a:cubicBezTo>
                  <a:cubicBezTo>
                    <a:pt x="65234" y="15237"/>
                    <a:pt x="65275" y="15211"/>
                    <a:pt x="65305" y="15188"/>
                  </a:cubicBezTo>
                  <a:cubicBezTo>
                    <a:pt x="65204" y="15222"/>
                    <a:pt x="65068" y="15264"/>
                    <a:pt x="64907" y="15316"/>
                  </a:cubicBezTo>
                  <a:cubicBezTo>
                    <a:pt x="64483" y="15447"/>
                    <a:pt x="63875" y="15642"/>
                    <a:pt x="63121" y="15898"/>
                  </a:cubicBezTo>
                  <a:cubicBezTo>
                    <a:pt x="61617" y="16408"/>
                    <a:pt x="59542" y="17158"/>
                    <a:pt x="57253" y="18134"/>
                  </a:cubicBezTo>
                  <a:cubicBezTo>
                    <a:pt x="54863" y="19154"/>
                    <a:pt x="52240" y="20426"/>
                    <a:pt x="49805" y="21927"/>
                  </a:cubicBezTo>
                  <a:cubicBezTo>
                    <a:pt x="54492" y="19972"/>
                    <a:pt x="58589" y="18291"/>
                    <a:pt x="61422" y="17061"/>
                  </a:cubicBezTo>
                  <a:close/>
                  <a:moveTo>
                    <a:pt x="222443" y="91966"/>
                  </a:moveTo>
                  <a:cubicBezTo>
                    <a:pt x="205537" y="101713"/>
                    <a:pt x="181970" y="107431"/>
                    <a:pt x="159120" y="107431"/>
                  </a:cubicBezTo>
                  <a:cubicBezTo>
                    <a:pt x="139674" y="107431"/>
                    <a:pt x="120745" y="103289"/>
                    <a:pt x="106870" y="93962"/>
                  </a:cubicBezTo>
                  <a:cubicBezTo>
                    <a:pt x="106337" y="93624"/>
                    <a:pt x="105808" y="93283"/>
                    <a:pt x="105290" y="92934"/>
                  </a:cubicBezTo>
                  <a:cubicBezTo>
                    <a:pt x="104757" y="92600"/>
                    <a:pt x="104228" y="92258"/>
                    <a:pt x="103711" y="91909"/>
                  </a:cubicBezTo>
                  <a:cubicBezTo>
                    <a:pt x="103178" y="91579"/>
                    <a:pt x="102649" y="91238"/>
                    <a:pt x="102131" y="90889"/>
                  </a:cubicBezTo>
                  <a:cubicBezTo>
                    <a:pt x="101632" y="90577"/>
                    <a:pt x="101137" y="90258"/>
                    <a:pt x="100645" y="89932"/>
                  </a:cubicBezTo>
                  <a:cubicBezTo>
                    <a:pt x="100060" y="89568"/>
                    <a:pt x="99482" y="89197"/>
                    <a:pt x="98912" y="88818"/>
                  </a:cubicBezTo>
                  <a:cubicBezTo>
                    <a:pt x="98311" y="88446"/>
                    <a:pt x="97719" y="88064"/>
                    <a:pt x="97137" y="87670"/>
                  </a:cubicBezTo>
                  <a:cubicBezTo>
                    <a:pt x="96653" y="87369"/>
                    <a:pt x="96173" y="87062"/>
                    <a:pt x="95700" y="86747"/>
                  </a:cubicBezTo>
                  <a:cubicBezTo>
                    <a:pt x="95160" y="86413"/>
                    <a:pt x="94627" y="86071"/>
                    <a:pt x="94102" y="85722"/>
                  </a:cubicBezTo>
                  <a:cubicBezTo>
                    <a:pt x="93565" y="85392"/>
                    <a:pt x="93036" y="85054"/>
                    <a:pt x="92515" y="84705"/>
                  </a:cubicBezTo>
                  <a:cubicBezTo>
                    <a:pt x="91978" y="84375"/>
                    <a:pt x="91445" y="84038"/>
                    <a:pt x="90920" y="83689"/>
                  </a:cubicBezTo>
                  <a:cubicBezTo>
                    <a:pt x="90383" y="83362"/>
                    <a:pt x="89854" y="83025"/>
                    <a:pt x="89333" y="82679"/>
                  </a:cubicBezTo>
                  <a:cubicBezTo>
                    <a:pt x="88793" y="82353"/>
                    <a:pt x="88263" y="82015"/>
                    <a:pt x="87738" y="81670"/>
                  </a:cubicBezTo>
                  <a:cubicBezTo>
                    <a:pt x="87202" y="81344"/>
                    <a:pt x="86669" y="81010"/>
                    <a:pt x="86147" y="80665"/>
                  </a:cubicBezTo>
                  <a:cubicBezTo>
                    <a:pt x="85607" y="80338"/>
                    <a:pt x="85078" y="80004"/>
                    <a:pt x="84553" y="79659"/>
                  </a:cubicBezTo>
                  <a:cubicBezTo>
                    <a:pt x="84016" y="79336"/>
                    <a:pt x="83483" y="79002"/>
                    <a:pt x="82962" y="78661"/>
                  </a:cubicBezTo>
                  <a:cubicBezTo>
                    <a:pt x="82425" y="78338"/>
                    <a:pt x="81896" y="78008"/>
                    <a:pt x="81371" y="77667"/>
                  </a:cubicBezTo>
                  <a:cubicBezTo>
                    <a:pt x="80876" y="77370"/>
                    <a:pt x="80388" y="77070"/>
                    <a:pt x="79904" y="76755"/>
                  </a:cubicBezTo>
                  <a:cubicBezTo>
                    <a:pt x="79863" y="76729"/>
                    <a:pt x="79821" y="76702"/>
                    <a:pt x="79780" y="76672"/>
                  </a:cubicBezTo>
                  <a:cubicBezTo>
                    <a:pt x="79375" y="76436"/>
                    <a:pt x="78977" y="76192"/>
                    <a:pt x="78583" y="75945"/>
                  </a:cubicBezTo>
                  <a:cubicBezTo>
                    <a:pt x="78452" y="75858"/>
                    <a:pt x="78317" y="75772"/>
                    <a:pt x="78186" y="75686"/>
                  </a:cubicBezTo>
                  <a:cubicBezTo>
                    <a:pt x="77878" y="75506"/>
                    <a:pt x="77570" y="75322"/>
                    <a:pt x="77266" y="75134"/>
                  </a:cubicBezTo>
                  <a:cubicBezTo>
                    <a:pt x="77037" y="74992"/>
                    <a:pt x="76812" y="74845"/>
                    <a:pt x="76587" y="74703"/>
                  </a:cubicBezTo>
                  <a:cubicBezTo>
                    <a:pt x="76377" y="74579"/>
                    <a:pt x="76167" y="74451"/>
                    <a:pt x="75957" y="74327"/>
                  </a:cubicBezTo>
                  <a:cubicBezTo>
                    <a:pt x="75630" y="74129"/>
                    <a:pt x="75308" y="73926"/>
                    <a:pt x="74989" y="73723"/>
                  </a:cubicBezTo>
                  <a:cubicBezTo>
                    <a:pt x="74876" y="73656"/>
                    <a:pt x="74764" y="73588"/>
                    <a:pt x="74647" y="73521"/>
                  </a:cubicBezTo>
                  <a:cubicBezTo>
                    <a:pt x="74220" y="73269"/>
                    <a:pt x="73799" y="73010"/>
                    <a:pt x="73390" y="72748"/>
                  </a:cubicBezTo>
                  <a:cubicBezTo>
                    <a:pt x="73375" y="72737"/>
                    <a:pt x="73360" y="72729"/>
                    <a:pt x="73345" y="72722"/>
                  </a:cubicBezTo>
                  <a:cubicBezTo>
                    <a:pt x="72813" y="72414"/>
                    <a:pt x="72291" y="72099"/>
                    <a:pt x="71785" y="71776"/>
                  </a:cubicBezTo>
                  <a:cubicBezTo>
                    <a:pt x="71237" y="71461"/>
                    <a:pt x="70704" y="71142"/>
                    <a:pt x="70182" y="70812"/>
                  </a:cubicBezTo>
                  <a:cubicBezTo>
                    <a:pt x="69631" y="70500"/>
                    <a:pt x="69098" y="70181"/>
                    <a:pt x="68573" y="69855"/>
                  </a:cubicBezTo>
                  <a:cubicBezTo>
                    <a:pt x="68025" y="69547"/>
                    <a:pt x="67489" y="69228"/>
                    <a:pt x="66963" y="68902"/>
                  </a:cubicBezTo>
                  <a:cubicBezTo>
                    <a:pt x="66412" y="68598"/>
                    <a:pt x="65875" y="68283"/>
                    <a:pt x="65350" y="67960"/>
                  </a:cubicBezTo>
                  <a:cubicBezTo>
                    <a:pt x="64798" y="67656"/>
                    <a:pt x="64258" y="67345"/>
                    <a:pt x="63733" y="67026"/>
                  </a:cubicBezTo>
                  <a:cubicBezTo>
                    <a:pt x="63181" y="66726"/>
                    <a:pt x="62641" y="66418"/>
                    <a:pt x="62112" y="66103"/>
                  </a:cubicBezTo>
                  <a:cubicBezTo>
                    <a:pt x="61560" y="65807"/>
                    <a:pt x="61016" y="65503"/>
                    <a:pt x="60487" y="65188"/>
                  </a:cubicBezTo>
                  <a:cubicBezTo>
                    <a:pt x="59932" y="64899"/>
                    <a:pt x="59388" y="64599"/>
                    <a:pt x="58855" y="64287"/>
                  </a:cubicBezTo>
                  <a:cubicBezTo>
                    <a:pt x="58300" y="64002"/>
                    <a:pt x="57752" y="63706"/>
                    <a:pt x="57219" y="63398"/>
                  </a:cubicBezTo>
                  <a:cubicBezTo>
                    <a:pt x="56660" y="63120"/>
                    <a:pt x="56112" y="62828"/>
                    <a:pt x="55572" y="62524"/>
                  </a:cubicBezTo>
                  <a:cubicBezTo>
                    <a:pt x="55009" y="62250"/>
                    <a:pt x="54458" y="61965"/>
                    <a:pt x="53917" y="61664"/>
                  </a:cubicBezTo>
                  <a:cubicBezTo>
                    <a:pt x="53351" y="61398"/>
                    <a:pt x="52796" y="61117"/>
                    <a:pt x="52252" y="60824"/>
                  </a:cubicBezTo>
                  <a:cubicBezTo>
                    <a:pt x="51681" y="60565"/>
                    <a:pt x="51122" y="60291"/>
                    <a:pt x="50571" y="60002"/>
                  </a:cubicBezTo>
                  <a:cubicBezTo>
                    <a:pt x="49997" y="59751"/>
                    <a:pt x="49434" y="59481"/>
                    <a:pt x="48879" y="59203"/>
                  </a:cubicBezTo>
                  <a:cubicBezTo>
                    <a:pt x="48297" y="58956"/>
                    <a:pt x="47727" y="58697"/>
                    <a:pt x="47164" y="58426"/>
                  </a:cubicBezTo>
                  <a:cubicBezTo>
                    <a:pt x="46579" y="58186"/>
                    <a:pt x="46001" y="57935"/>
                    <a:pt x="45430" y="57672"/>
                  </a:cubicBezTo>
                  <a:cubicBezTo>
                    <a:pt x="44834" y="57440"/>
                    <a:pt x="44245" y="57196"/>
                    <a:pt x="43667" y="56941"/>
                  </a:cubicBezTo>
                  <a:cubicBezTo>
                    <a:pt x="43063" y="56719"/>
                    <a:pt x="42463" y="56483"/>
                    <a:pt x="41874" y="56235"/>
                  </a:cubicBezTo>
                  <a:cubicBezTo>
                    <a:pt x="41254" y="56025"/>
                    <a:pt x="40639" y="55796"/>
                    <a:pt x="40039" y="55556"/>
                  </a:cubicBezTo>
                  <a:cubicBezTo>
                    <a:pt x="39401" y="55354"/>
                    <a:pt x="38771" y="55136"/>
                    <a:pt x="38152" y="54900"/>
                  </a:cubicBezTo>
                  <a:cubicBezTo>
                    <a:pt x="37491" y="54705"/>
                    <a:pt x="36838" y="54491"/>
                    <a:pt x="36197" y="54262"/>
                  </a:cubicBezTo>
                  <a:cubicBezTo>
                    <a:pt x="35623" y="54104"/>
                    <a:pt x="35052" y="53935"/>
                    <a:pt x="34493" y="53752"/>
                  </a:cubicBezTo>
                  <a:cubicBezTo>
                    <a:pt x="34411" y="53725"/>
                    <a:pt x="34332" y="53699"/>
                    <a:pt x="34253" y="53673"/>
                  </a:cubicBezTo>
                  <a:cubicBezTo>
                    <a:pt x="33619" y="53515"/>
                    <a:pt x="32992" y="53339"/>
                    <a:pt x="32377" y="53151"/>
                  </a:cubicBezTo>
                  <a:cubicBezTo>
                    <a:pt x="32336" y="53140"/>
                    <a:pt x="32295" y="53125"/>
                    <a:pt x="32253" y="53114"/>
                  </a:cubicBezTo>
                  <a:cubicBezTo>
                    <a:pt x="31563" y="52952"/>
                    <a:pt x="30880" y="52776"/>
                    <a:pt x="30212" y="52585"/>
                  </a:cubicBezTo>
                  <a:cubicBezTo>
                    <a:pt x="29507" y="52438"/>
                    <a:pt x="28809" y="52273"/>
                    <a:pt x="28130" y="52093"/>
                  </a:cubicBezTo>
                  <a:cubicBezTo>
                    <a:pt x="27413" y="51954"/>
                    <a:pt x="26704" y="51804"/>
                    <a:pt x="26017" y="51632"/>
                  </a:cubicBezTo>
                  <a:cubicBezTo>
                    <a:pt x="25286" y="51508"/>
                    <a:pt x="24569" y="51369"/>
                    <a:pt x="23875" y="51208"/>
                  </a:cubicBezTo>
                  <a:cubicBezTo>
                    <a:pt x="23136" y="51099"/>
                    <a:pt x="22416" y="50968"/>
                    <a:pt x="21714" y="50821"/>
                  </a:cubicBezTo>
                  <a:cubicBezTo>
                    <a:pt x="20937" y="50720"/>
                    <a:pt x="20176" y="50596"/>
                    <a:pt x="19444" y="50453"/>
                  </a:cubicBezTo>
                  <a:cubicBezTo>
                    <a:pt x="18645" y="50356"/>
                    <a:pt x="17864" y="50243"/>
                    <a:pt x="17118" y="50105"/>
                  </a:cubicBezTo>
                  <a:cubicBezTo>
                    <a:pt x="16360" y="50026"/>
                    <a:pt x="15621" y="49924"/>
                    <a:pt x="14911" y="49808"/>
                  </a:cubicBezTo>
                  <a:cubicBezTo>
                    <a:pt x="14236" y="49748"/>
                    <a:pt x="13583" y="49673"/>
                    <a:pt x="12957" y="49583"/>
                  </a:cubicBezTo>
                  <a:cubicBezTo>
                    <a:pt x="12296" y="49538"/>
                    <a:pt x="11655" y="49478"/>
                    <a:pt x="11039" y="49403"/>
                  </a:cubicBezTo>
                  <a:cubicBezTo>
                    <a:pt x="10398" y="49373"/>
                    <a:pt x="9771" y="49328"/>
                    <a:pt x="9171" y="49272"/>
                  </a:cubicBezTo>
                  <a:cubicBezTo>
                    <a:pt x="5978" y="49189"/>
                    <a:pt x="3258" y="48761"/>
                    <a:pt x="1633" y="48003"/>
                  </a:cubicBezTo>
                  <a:cubicBezTo>
                    <a:pt x="1029" y="47718"/>
                    <a:pt x="571" y="47388"/>
                    <a:pt x="297" y="47002"/>
                  </a:cubicBezTo>
                  <a:cubicBezTo>
                    <a:pt x="99" y="46717"/>
                    <a:pt x="1" y="46401"/>
                    <a:pt x="1" y="46067"/>
                  </a:cubicBezTo>
                  <a:cubicBezTo>
                    <a:pt x="5" y="45242"/>
                    <a:pt x="575" y="44311"/>
                    <a:pt x="1569" y="43276"/>
                  </a:cubicBezTo>
                  <a:cubicBezTo>
                    <a:pt x="2567" y="42244"/>
                    <a:pt x="4001" y="41111"/>
                    <a:pt x="5757" y="39907"/>
                  </a:cubicBezTo>
                  <a:cubicBezTo>
                    <a:pt x="9272" y="37494"/>
                    <a:pt x="14082" y="34789"/>
                    <a:pt x="19290" y="32046"/>
                  </a:cubicBezTo>
                  <a:cubicBezTo>
                    <a:pt x="22588" y="30309"/>
                    <a:pt x="26044" y="28557"/>
                    <a:pt x="29428" y="26857"/>
                  </a:cubicBezTo>
                  <a:cubicBezTo>
                    <a:pt x="29327" y="26302"/>
                    <a:pt x="29267" y="25743"/>
                    <a:pt x="29267" y="25184"/>
                  </a:cubicBezTo>
                  <a:cubicBezTo>
                    <a:pt x="29267" y="23623"/>
                    <a:pt x="29721" y="22047"/>
                    <a:pt x="30921" y="20479"/>
                  </a:cubicBezTo>
                  <a:cubicBezTo>
                    <a:pt x="32951" y="17826"/>
                    <a:pt x="36534" y="15913"/>
                    <a:pt x="40208" y="14656"/>
                  </a:cubicBezTo>
                  <a:cubicBezTo>
                    <a:pt x="43881" y="13399"/>
                    <a:pt x="47644" y="12802"/>
                    <a:pt x="50045" y="12802"/>
                  </a:cubicBezTo>
                  <a:cubicBezTo>
                    <a:pt x="50676" y="12802"/>
                    <a:pt x="51209" y="12843"/>
                    <a:pt x="51629" y="12926"/>
                  </a:cubicBezTo>
                  <a:cubicBezTo>
                    <a:pt x="52049" y="13009"/>
                    <a:pt x="52353" y="13129"/>
                    <a:pt x="52525" y="13316"/>
                  </a:cubicBezTo>
                  <a:cubicBezTo>
                    <a:pt x="52586" y="13384"/>
                    <a:pt x="52627" y="13463"/>
                    <a:pt x="52646" y="13549"/>
                  </a:cubicBezTo>
                  <a:cubicBezTo>
                    <a:pt x="53310" y="13470"/>
                    <a:pt x="53895" y="13433"/>
                    <a:pt x="54371" y="13433"/>
                  </a:cubicBezTo>
                  <a:cubicBezTo>
                    <a:pt x="54732" y="13433"/>
                    <a:pt x="55036" y="13455"/>
                    <a:pt x="55272" y="13500"/>
                  </a:cubicBezTo>
                  <a:cubicBezTo>
                    <a:pt x="55508" y="13545"/>
                    <a:pt x="55681" y="13609"/>
                    <a:pt x="55786" y="13721"/>
                  </a:cubicBezTo>
                  <a:lnTo>
                    <a:pt x="55718" y="13785"/>
                  </a:lnTo>
                  <a:lnTo>
                    <a:pt x="55786" y="13721"/>
                  </a:lnTo>
                  <a:cubicBezTo>
                    <a:pt x="55854" y="13793"/>
                    <a:pt x="55891" y="13887"/>
                    <a:pt x="55887" y="13984"/>
                  </a:cubicBezTo>
                  <a:cubicBezTo>
                    <a:pt x="55887" y="14100"/>
                    <a:pt x="55842" y="14220"/>
                    <a:pt x="55763" y="14344"/>
                  </a:cubicBezTo>
                  <a:cubicBezTo>
                    <a:pt x="56923" y="14112"/>
                    <a:pt x="57846" y="13995"/>
                    <a:pt x="58412" y="13995"/>
                  </a:cubicBezTo>
                  <a:cubicBezTo>
                    <a:pt x="58570" y="13995"/>
                    <a:pt x="58701" y="14007"/>
                    <a:pt x="58806" y="14025"/>
                  </a:cubicBezTo>
                  <a:cubicBezTo>
                    <a:pt x="58911" y="14044"/>
                    <a:pt x="58994" y="14070"/>
                    <a:pt x="59054" y="14134"/>
                  </a:cubicBezTo>
                  <a:cubicBezTo>
                    <a:pt x="59103" y="14187"/>
                    <a:pt x="59129" y="14254"/>
                    <a:pt x="59129" y="14326"/>
                  </a:cubicBezTo>
                  <a:cubicBezTo>
                    <a:pt x="59129" y="14427"/>
                    <a:pt x="59080" y="14528"/>
                    <a:pt x="59001" y="14629"/>
                  </a:cubicBezTo>
                  <a:cubicBezTo>
                    <a:pt x="58926" y="14731"/>
                    <a:pt x="58818" y="14843"/>
                    <a:pt x="58675" y="14960"/>
                  </a:cubicBezTo>
                  <a:cubicBezTo>
                    <a:pt x="58502" y="15106"/>
                    <a:pt x="58285" y="15267"/>
                    <a:pt x="58018" y="15440"/>
                  </a:cubicBezTo>
                  <a:cubicBezTo>
                    <a:pt x="59242" y="15080"/>
                    <a:pt x="60273" y="14817"/>
                    <a:pt x="61013" y="14663"/>
                  </a:cubicBezTo>
                  <a:cubicBezTo>
                    <a:pt x="61553" y="14551"/>
                    <a:pt x="61932" y="14494"/>
                    <a:pt x="62134" y="14494"/>
                  </a:cubicBezTo>
                  <a:cubicBezTo>
                    <a:pt x="62172" y="14494"/>
                    <a:pt x="62202" y="14494"/>
                    <a:pt x="62232" y="14502"/>
                  </a:cubicBezTo>
                  <a:cubicBezTo>
                    <a:pt x="62262" y="14506"/>
                    <a:pt x="62288" y="14513"/>
                    <a:pt x="62322" y="14543"/>
                  </a:cubicBezTo>
                  <a:cubicBezTo>
                    <a:pt x="62360" y="14581"/>
                    <a:pt x="62378" y="14633"/>
                    <a:pt x="62378" y="14682"/>
                  </a:cubicBezTo>
                  <a:cubicBezTo>
                    <a:pt x="62375" y="14780"/>
                    <a:pt x="62322" y="14858"/>
                    <a:pt x="62243" y="14945"/>
                  </a:cubicBezTo>
                  <a:cubicBezTo>
                    <a:pt x="62164" y="15031"/>
                    <a:pt x="62052" y="15121"/>
                    <a:pt x="61909" y="15226"/>
                  </a:cubicBezTo>
                  <a:cubicBezTo>
                    <a:pt x="61620" y="15432"/>
                    <a:pt x="61200" y="15680"/>
                    <a:pt x="60664" y="15969"/>
                  </a:cubicBezTo>
                  <a:cubicBezTo>
                    <a:pt x="59594" y="16543"/>
                    <a:pt x="58048" y="17278"/>
                    <a:pt x="56154" y="18141"/>
                  </a:cubicBezTo>
                  <a:cubicBezTo>
                    <a:pt x="52364" y="19871"/>
                    <a:pt x="47171" y="22107"/>
                    <a:pt x="41551" y="24591"/>
                  </a:cubicBezTo>
                  <a:cubicBezTo>
                    <a:pt x="41329" y="24689"/>
                    <a:pt x="41108" y="24786"/>
                    <a:pt x="40887" y="24884"/>
                  </a:cubicBezTo>
                  <a:cubicBezTo>
                    <a:pt x="40823" y="24955"/>
                    <a:pt x="40759" y="25026"/>
                    <a:pt x="40695" y="25098"/>
                  </a:cubicBezTo>
                  <a:cubicBezTo>
                    <a:pt x="40391" y="25443"/>
                    <a:pt x="40114" y="25788"/>
                    <a:pt x="39862" y="26129"/>
                  </a:cubicBezTo>
                  <a:cubicBezTo>
                    <a:pt x="42950" y="24797"/>
                    <a:pt x="45986" y="23522"/>
                    <a:pt x="48826" y="22336"/>
                  </a:cubicBezTo>
                  <a:cubicBezTo>
                    <a:pt x="53501" y="19282"/>
                    <a:pt x="59058" y="17117"/>
                    <a:pt x="62431" y="15946"/>
                  </a:cubicBezTo>
                  <a:cubicBezTo>
                    <a:pt x="64014" y="15395"/>
                    <a:pt x="65117" y="15065"/>
                    <a:pt x="65421" y="14963"/>
                  </a:cubicBezTo>
                  <a:cubicBezTo>
                    <a:pt x="65429" y="14960"/>
                    <a:pt x="65436" y="14960"/>
                    <a:pt x="65444" y="14956"/>
                  </a:cubicBezTo>
                  <a:lnTo>
                    <a:pt x="65444" y="14787"/>
                  </a:lnTo>
                  <a:lnTo>
                    <a:pt x="65601" y="14956"/>
                  </a:lnTo>
                  <a:cubicBezTo>
                    <a:pt x="65624" y="14978"/>
                    <a:pt x="65639" y="15016"/>
                    <a:pt x="65639" y="15050"/>
                  </a:cubicBezTo>
                  <a:cubicBezTo>
                    <a:pt x="65639" y="15102"/>
                    <a:pt x="65616" y="15136"/>
                    <a:pt x="65590" y="15170"/>
                  </a:cubicBezTo>
                  <a:cubicBezTo>
                    <a:pt x="65568" y="15203"/>
                    <a:pt x="65534" y="15237"/>
                    <a:pt x="65492" y="15271"/>
                  </a:cubicBezTo>
                  <a:cubicBezTo>
                    <a:pt x="65414" y="15339"/>
                    <a:pt x="65297" y="15414"/>
                    <a:pt x="65151" y="15500"/>
                  </a:cubicBezTo>
                  <a:cubicBezTo>
                    <a:pt x="64858" y="15676"/>
                    <a:pt x="64431" y="15894"/>
                    <a:pt x="63879" y="16157"/>
                  </a:cubicBezTo>
                  <a:cubicBezTo>
                    <a:pt x="62780" y="16674"/>
                    <a:pt x="61200" y="17361"/>
                    <a:pt x="59257" y="18183"/>
                  </a:cubicBezTo>
                  <a:cubicBezTo>
                    <a:pt x="56439" y="19372"/>
                    <a:pt x="52859" y="20843"/>
                    <a:pt x="48909" y="22494"/>
                  </a:cubicBezTo>
                  <a:cubicBezTo>
                    <a:pt x="48019" y="23075"/>
                    <a:pt x="47160" y="23687"/>
                    <a:pt x="46357" y="24332"/>
                  </a:cubicBezTo>
                  <a:cubicBezTo>
                    <a:pt x="55992" y="20415"/>
                    <a:pt x="64528" y="17226"/>
                    <a:pt x="67586" y="15931"/>
                  </a:cubicBezTo>
                  <a:cubicBezTo>
                    <a:pt x="68145" y="15695"/>
                    <a:pt x="68524" y="15519"/>
                    <a:pt x="68678" y="15421"/>
                  </a:cubicBezTo>
                  <a:cubicBezTo>
                    <a:pt x="68715" y="15399"/>
                    <a:pt x="68738" y="15380"/>
                    <a:pt x="68742" y="15376"/>
                  </a:cubicBezTo>
                  <a:lnTo>
                    <a:pt x="68742" y="15376"/>
                  </a:lnTo>
                  <a:lnTo>
                    <a:pt x="68764" y="15395"/>
                  </a:lnTo>
                  <a:lnTo>
                    <a:pt x="68738" y="15380"/>
                  </a:lnTo>
                  <a:lnTo>
                    <a:pt x="68794" y="15410"/>
                  </a:lnTo>
                  <a:lnTo>
                    <a:pt x="68798" y="15410"/>
                  </a:lnTo>
                  <a:lnTo>
                    <a:pt x="68877" y="15339"/>
                  </a:lnTo>
                  <a:cubicBezTo>
                    <a:pt x="68884" y="15342"/>
                    <a:pt x="68888" y="15350"/>
                    <a:pt x="68892" y="15357"/>
                  </a:cubicBezTo>
                  <a:cubicBezTo>
                    <a:pt x="68903" y="15376"/>
                    <a:pt x="68911" y="15399"/>
                    <a:pt x="68911" y="15417"/>
                  </a:cubicBezTo>
                  <a:cubicBezTo>
                    <a:pt x="68911" y="15451"/>
                    <a:pt x="68896" y="15477"/>
                    <a:pt x="68884" y="15496"/>
                  </a:cubicBezTo>
                  <a:cubicBezTo>
                    <a:pt x="68873" y="15515"/>
                    <a:pt x="68858" y="15534"/>
                    <a:pt x="68839" y="15549"/>
                  </a:cubicBezTo>
                  <a:cubicBezTo>
                    <a:pt x="68802" y="15579"/>
                    <a:pt x="68757" y="15612"/>
                    <a:pt x="68700" y="15646"/>
                  </a:cubicBezTo>
                  <a:cubicBezTo>
                    <a:pt x="68588" y="15714"/>
                    <a:pt x="68423" y="15796"/>
                    <a:pt x="68216" y="15894"/>
                  </a:cubicBezTo>
                  <a:cubicBezTo>
                    <a:pt x="67796" y="16089"/>
                    <a:pt x="67196" y="16344"/>
                    <a:pt x="66453" y="16659"/>
                  </a:cubicBezTo>
                  <a:cubicBezTo>
                    <a:pt x="64967" y="17286"/>
                    <a:pt x="62911" y="18145"/>
                    <a:pt x="60637" y="19218"/>
                  </a:cubicBezTo>
                  <a:cubicBezTo>
                    <a:pt x="59377" y="19815"/>
                    <a:pt x="58048" y="20479"/>
                    <a:pt x="56709" y="21203"/>
                  </a:cubicBezTo>
                  <a:cubicBezTo>
                    <a:pt x="58382" y="20576"/>
                    <a:pt x="59973" y="19991"/>
                    <a:pt x="61452" y="19451"/>
                  </a:cubicBezTo>
                  <a:cubicBezTo>
                    <a:pt x="67278" y="17327"/>
                    <a:pt x="71391" y="15916"/>
                    <a:pt x="71983" y="15695"/>
                  </a:cubicBezTo>
                  <a:cubicBezTo>
                    <a:pt x="71991" y="15695"/>
                    <a:pt x="71998" y="15691"/>
                    <a:pt x="72002" y="15691"/>
                  </a:cubicBezTo>
                  <a:lnTo>
                    <a:pt x="72002" y="15511"/>
                  </a:lnTo>
                  <a:lnTo>
                    <a:pt x="72156" y="15691"/>
                  </a:lnTo>
                  <a:cubicBezTo>
                    <a:pt x="72186" y="15725"/>
                    <a:pt x="72205" y="15770"/>
                    <a:pt x="72201" y="15815"/>
                  </a:cubicBezTo>
                  <a:cubicBezTo>
                    <a:pt x="72201" y="15875"/>
                    <a:pt x="72179" y="15924"/>
                    <a:pt x="72145" y="15973"/>
                  </a:cubicBezTo>
                  <a:cubicBezTo>
                    <a:pt x="72111" y="16021"/>
                    <a:pt x="72066" y="16070"/>
                    <a:pt x="72010" y="16123"/>
                  </a:cubicBezTo>
                  <a:cubicBezTo>
                    <a:pt x="71897" y="16224"/>
                    <a:pt x="71732" y="16337"/>
                    <a:pt x="71526" y="16464"/>
                  </a:cubicBezTo>
                  <a:cubicBezTo>
                    <a:pt x="71113" y="16719"/>
                    <a:pt x="70520" y="17034"/>
                    <a:pt x="69785" y="17402"/>
                  </a:cubicBezTo>
                  <a:cubicBezTo>
                    <a:pt x="69477" y="17560"/>
                    <a:pt x="69147" y="17725"/>
                    <a:pt x="68790" y="17897"/>
                  </a:cubicBezTo>
                  <a:cubicBezTo>
                    <a:pt x="71908" y="16881"/>
                    <a:pt x="74122" y="16217"/>
                    <a:pt x="74974" y="16025"/>
                  </a:cubicBezTo>
                  <a:cubicBezTo>
                    <a:pt x="75143" y="15988"/>
                    <a:pt x="75255" y="15965"/>
                    <a:pt x="75330" y="15965"/>
                  </a:cubicBezTo>
                  <a:lnTo>
                    <a:pt x="75375" y="15969"/>
                  </a:lnTo>
                  <a:cubicBezTo>
                    <a:pt x="75390" y="15973"/>
                    <a:pt x="75413" y="15980"/>
                    <a:pt x="75435" y="16006"/>
                  </a:cubicBezTo>
                  <a:lnTo>
                    <a:pt x="75368" y="16059"/>
                  </a:lnTo>
                  <a:lnTo>
                    <a:pt x="75435" y="16006"/>
                  </a:lnTo>
                  <a:cubicBezTo>
                    <a:pt x="75480" y="16063"/>
                    <a:pt x="75507" y="16134"/>
                    <a:pt x="75507" y="16205"/>
                  </a:cubicBezTo>
                  <a:cubicBezTo>
                    <a:pt x="75507" y="16333"/>
                    <a:pt x="75435" y="16457"/>
                    <a:pt x="75327" y="16592"/>
                  </a:cubicBezTo>
                  <a:cubicBezTo>
                    <a:pt x="75218" y="16716"/>
                    <a:pt x="75071" y="16854"/>
                    <a:pt x="74884" y="17001"/>
                  </a:cubicBezTo>
                  <a:cubicBezTo>
                    <a:pt x="75773" y="16761"/>
                    <a:pt x="76527" y="16569"/>
                    <a:pt x="77120" y="16438"/>
                  </a:cubicBezTo>
                  <a:cubicBezTo>
                    <a:pt x="77762" y="16299"/>
                    <a:pt x="78212" y="16224"/>
                    <a:pt x="78467" y="16224"/>
                  </a:cubicBezTo>
                  <a:cubicBezTo>
                    <a:pt x="78519" y="16224"/>
                    <a:pt x="78565" y="16224"/>
                    <a:pt x="78602" y="16235"/>
                  </a:cubicBezTo>
                  <a:cubicBezTo>
                    <a:pt x="78643" y="16243"/>
                    <a:pt x="78681" y="16254"/>
                    <a:pt x="78715" y="16292"/>
                  </a:cubicBezTo>
                  <a:lnTo>
                    <a:pt x="78715" y="16292"/>
                  </a:lnTo>
                  <a:cubicBezTo>
                    <a:pt x="78790" y="16378"/>
                    <a:pt x="78827" y="16487"/>
                    <a:pt x="78827" y="16595"/>
                  </a:cubicBezTo>
                  <a:cubicBezTo>
                    <a:pt x="78827" y="16682"/>
                    <a:pt x="78805" y="16768"/>
                    <a:pt x="78767" y="16854"/>
                  </a:cubicBezTo>
                  <a:cubicBezTo>
                    <a:pt x="80043" y="16577"/>
                    <a:pt x="80977" y="16430"/>
                    <a:pt x="81502" y="16430"/>
                  </a:cubicBezTo>
                  <a:cubicBezTo>
                    <a:pt x="81622" y="16430"/>
                    <a:pt x="81720" y="16438"/>
                    <a:pt x="81802" y="16453"/>
                  </a:cubicBezTo>
                  <a:cubicBezTo>
                    <a:pt x="81881" y="16472"/>
                    <a:pt x="81949" y="16498"/>
                    <a:pt x="81998" y="16550"/>
                  </a:cubicBezTo>
                  <a:cubicBezTo>
                    <a:pt x="82073" y="16637"/>
                    <a:pt x="82121" y="16734"/>
                    <a:pt x="82144" y="16839"/>
                  </a:cubicBezTo>
                  <a:cubicBezTo>
                    <a:pt x="83127" y="16674"/>
                    <a:pt x="83904" y="16584"/>
                    <a:pt x="84440" y="16584"/>
                  </a:cubicBezTo>
                  <a:cubicBezTo>
                    <a:pt x="84654" y="16584"/>
                    <a:pt x="84830" y="16599"/>
                    <a:pt x="84969" y="16629"/>
                  </a:cubicBezTo>
                  <a:cubicBezTo>
                    <a:pt x="85108" y="16659"/>
                    <a:pt x="85217" y="16701"/>
                    <a:pt x="85284" y="16783"/>
                  </a:cubicBezTo>
                  <a:cubicBezTo>
                    <a:pt x="85303" y="16802"/>
                    <a:pt x="85322" y="16824"/>
                    <a:pt x="85337" y="16847"/>
                  </a:cubicBezTo>
                  <a:cubicBezTo>
                    <a:pt x="86114" y="16746"/>
                    <a:pt x="86770" y="16693"/>
                    <a:pt x="87284" y="16693"/>
                  </a:cubicBezTo>
                  <a:cubicBezTo>
                    <a:pt x="87614" y="16693"/>
                    <a:pt x="87888" y="16716"/>
                    <a:pt x="88106" y="16761"/>
                  </a:cubicBezTo>
                  <a:cubicBezTo>
                    <a:pt x="88211" y="16783"/>
                    <a:pt x="88301" y="16809"/>
                    <a:pt x="88380" y="16847"/>
                  </a:cubicBezTo>
                  <a:cubicBezTo>
                    <a:pt x="89006" y="16787"/>
                    <a:pt x="89562" y="16757"/>
                    <a:pt x="90034" y="16757"/>
                  </a:cubicBezTo>
                  <a:cubicBezTo>
                    <a:pt x="90473" y="16757"/>
                    <a:pt x="90841" y="16783"/>
                    <a:pt x="91138" y="16836"/>
                  </a:cubicBezTo>
                  <a:cubicBezTo>
                    <a:pt x="91708" y="16794"/>
                    <a:pt x="92226" y="16772"/>
                    <a:pt x="92691" y="16772"/>
                  </a:cubicBezTo>
                  <a:cubicBezTo>
                    <a:pt x="92740" y="16772"/>
                    <a:pt x="92785" y="16772"/>
                    <a:pt x="92833" y="16772"/>
                  </a:cubicBezTo>
                  <a:cubicBezTo>
                    <a:pt x="93100" y="16704"/>
                    <a:pt x="93366" y="16637"/>
                    <a:pt x="93636" y="16569"/>
                  </a:cubicBezTo>
                  <a:cubicBezTo>
                    <a:pt x="93839" y="16517"/>
                    <a:pt x="94045" y="16460"/>
                    <a:pt x="94248" y="16408"/>
                  </a:cubicBezTo>
                  <a:cubicBezTo>
                    <a:pt x="94664" y="16299"/>
                    <a:pt x="95085" y="16194"/>
                    <a:pt x="95505" y="16089"/>
                  </a:cubicBezTo>
                  <a:cubicBezTo>
                    <a:pt x="96154" y="15916"/>
                    <a:pt x="96807" y="15748"/>
                    <a:pt x="97463" y="15586"/>
                  </a:cubicBezTo>
                  <a:cubicBezTo>
                    <a:pt x="98116" y="15414"/>
                    <a:pt x="98773" y="15245"/>
                    <a:pt x="99433" y="15080"/>
                  </a:cubicBezTo>
                  <a:cubicBezTo>
                    <a:pt x="100094" y="14907"/>
                    <a:pt x="100761" y="14734"/>
                    <a:pt x="101433" y="14569"/>
                  </a:cubicBezTo>
                  <a:cubicBezTo>
                    <a:pt x="102105" y="14393"/>
                    <a:pt x="102780" y="14220"/>
                    <a:pt x="103459" y="14052"/>
                  </a:cubicBezTo>
                  <a:cubicBezTo>
                    <a:pt x="104138" y="13875"/>
                    <a:pt x="104821" y="13699"/>
                    <a:pt x="105508" y="13530"/>
                  </a:cubicBezTo>
                  <a:cubicBezTo>
                    <a:pt x="106194" y="13350"/>
                    <a:pt x="106881" y="13177"/>
                    <a:pt x="107575" y="13005"/>
                  </a:cubicBezTo>
                  <a:cubicBezTo>
                    <a:pt x="108269" y="12825"/>
                    <a:pt x="108963" y="12648"/>
                    <a:pt x="109665" y="12480"/>
                  </a:cubicBezTo>
                  <a:cubicBezTo>
                    <a:pt x="110359" y="12296"/>
                    <a:pt x="111061" y="12119"/>
                    <a:pt x="111762" y="11951"/>
                  </a:cubicBezTo>
                  <a:cubicBezTo>
                    <a:pt x="112464" y="11767"/>
                    <a:pt x="113169" y="11590"/>
                    <a:pt x="113879" y="11418"/>
                  </a:cubicBezTo>
                  <a:cubicBezTo>
                    <a:pt x="114580" y="11234"/>
                    <a:pt x="115289" y="11058"/>
                    <a:pt x="116002" y="10885"/>
                  </a:cubicBezTo>
                  <a:cubicBezTo>
                    <a:pt x="116711" y="10701"/>
                    <a:pt x="117424" y="10521"/>
                    <a:pt x="118145" y="10345"/>
                  </a:cubicBezTo>
                  <a:cubicBezTo>
                    <a:pt x="118857" y="10161"/>
                    <a:pt x="119570" y="9984"/>
                    <a:pt x="120294" y="9808"/>
                  </a:cubicBezTo>
                  <a:cubicBezTo>
                    <a:pt x="121007" y="9624"/>
                    <a:pt x="121728" y="9444"/>
                    <a:pt x="122452" y="9272"/>
                  </a:cubicBezTo>
                  <a:cubicBezTo>
                    <a:pt x="123172" y="9084"/>
                    <a:pt x="123889" y="8908"/>
                    <a:pt x="124617" y="8731"/>
                  </a:cubicBezTo>
                  <a:cubicBezTo>
                    <a:pt x="125337" y="8547"/>
                    <a:pt x="126061" y="8367"/>
                    <a:pt x="126789" y="8191"/>
                  </a:cubicBezTo>
                  <a:cubicBezTo>
                    <a:pt x="127176" y="8093"/>
                    <a:pt x="127562" y="7996"/>
                    <a:pt x="127949" y="7898"/>
                  </a:cubicBezTo>
                  <a:cubicBezTo>
                    <a:pt x="129078" y="7598"/>
                    <a:pt x="130219" y="7313"/>
                    <a:pt x="131367" y="7039"/>
                  </a:cubicBezTo>
                  <a:cubicBezTo>
                    <a:pt x="131933" y="6897"/>
                    <a:pt x="132500" y="6754"/>
                    <a:pt x="133070" y="6619"/>
                  </a:cubicBezTo>
                  <a:cubicBezTo>
                    <a:pt x="133997" y="6379"/>
                    <a:pt x="134935" y="6146"/>
                    <a:pt x="135873" y="5925"/>
                  </a:cubicBezTo>
                  <a:cubicBezTo>
                    <a:pt x="136604" y="5741"/>
                    <a:pt x="137336" y="5561"/>
                    <a:pt x="138075" y="5388"/>
                  </a:cubicBezTo>
                  <a:cubicBezTo>
                    <a:pt x="138803" y="5204"/>
                    <a:pt x="139535" y="5024"/>
                    <a:pt x="140266" y="4852"/>
                  </a:cubicBezTo>
                  <a:cubicBezTo>
                    <a:pt x="141002" y="4668"/>
                    <a:pt x="141737" y="4488"/>
                    <a:pt x="142476" y="4315"/>
                  </a:cubicBezTo>
                  <a:cubicBezTo>
                    <a:pt x="153916" y="1422"/>
                    <a:pt x="166249" y="0"/>
                    <a:pt x="178409" y="0"/>
                  </a:cubicBezTo>
                  <a:cubicBezTo>
                    <a:pt x="206752" y="0"/>
                    <a:pt x="234172" y="7722"/>
                    <a:pt x="247225" y="22569"/>
                  </a:cubicBezTo>
                  <a:cubicBezTo>
                    <a:pt x="252970" y="29108"/>
                    <a:pt x="255521" y="36631"/>
                    <a:pt x="255577" y="44398"/>
                  </a:cubicBezTo>
                  <a:cubicBezTo>
                    <a:pt x="255574" y="61788"/>
                    <a:pt x="242516" y="80394"/>
                    <a:pt x="222443" y="91966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9" name="Google Shape;249;p23"/>
          <p:cNvGrpSpPr/>
          <p:nvPr/>
        </p:nvGrpSpPr>
        <p:grpSpPr>
          <a:xfrm>
            <a:off x="4044250" y="178950"/>
            <a:ext cx="5099750" cy="1870550"/>
            <a:chOff x="4044250" y="178950"/>
            <a:chExt cx="5099750" cy="1870550"/>
          </a:xfrm>
        </p:grpSpPr>
        <p:sp>
          <p:nvSpPr>
            <p:cNvPr id="250" name="Google Shape;250;p23"/>
            <p:cNvSpPr/>
            <p:nvPr/>
          </p:nvSpPr>
          <p:spPr>
            <a:xfrm>
              <a:off x="8582875" y="1462750"/>
              <a:ext cx="561125" cy="586750"/>
            </a:xfrm>
            <a:custGeom>
              <a:avLst/>
              <a:gdLst/>
              <a:ahLst/>
              <a:cxnLst/>
              <a:rect l="l" t="t" r="r" b="b"/>
              <a:pathLst>
                <a:path w="22445" h="23470" extrusionOk="0">
                  <a:moveTo>
                    <a:pt x="14607" y="684"/>
                  </a:moveTo>
                  <a:lnTo>
                    <a:pt x="14607" y="8863"/>
                  </a:lnTo>
                  <a:lnTo>
                    <a:pt x="21762" y="8863"/>
                  </a:lnTo>
                  <a:lnTo>
                    <a:pt x="21762" y="22787"/>
                  </a:lnTo>
                  <a:lnTo>
                    <a:pt x="7838" y="22787"/>
                  </a:lnTo>
                  <a:lnTo>
                    <a:pt x="7838" y="14607"/>
                  </a:lnTo>
                  <a:lnTo>
                    <a:pt x="680" y="14607"/>
                  </a:lnTo>
                  <a:lnTo>
                    <a:pt x="680" y="684"/>
                  </a:lnTo>
                  <a:close/>
                  <a:moveTo>
                    <a:pt x="0" y="1"/>
                  </a:moveTo>
                  <a:lnTo>
                    <a:pt x="0" y="15290"/>
                  </a:lnTo>
                  <a:lnTo>
                    <a:pt x="7156" y="15290"/>
                  </a:lnTo>
                  <a:lnTo>
                    <a:pt x="7156" y="23470"/>
                  </a:lnTo>
                  <a:lnTo>
                    <a:pt x="22445" y="23470"/>
                  </a:lnTo>
                  <a:lnTo>
                    <a:pt x="22445" y="8180"/>
                  </a:lnTo>
                  <a:lnTo>
                    <a:pt x="15286" y="8180"/>
                  </a:lnTo>
                  <a:lnTo>
                    <a:pt x="152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3"/>
            <p:cNvSpPr/>
            <p:nvPr/>
          </p:nvSpPr>
          <p:spPr>
            <a:xfrm>
              <a:off x="4044250" y="178950"/>
              <a:ext cx="1055475" cy="83025"/>
            </a:xfrm>
            <a:custGeom>
              <a:avLst/>
              <a:gdLst/>
              <a:ahLst/>
              <a:cxnLst/>
              <a:rect l="l" t="t" r="r" b="b"/>
              <a:pathLst>
                <a:path w="42219" h="3321" extrusionOk="0">
                  <a:moveTo>
                    <a:pt x="0" y="739"/>
                  </a:moveTo>
                  <a:lnTo>
                    <a:pt x="740" y="0"/>
                  </a:lnTo>
                  <a:lnTo>
                    <a:pt x="3373" y="2638"/>
                  </a:lnTo>
                  <a:lnTo>
                    <a:pt x="2638" y="3321"/>
                  </a:lnTo>
                  <a:close/>
                  <a:moveTo>
                    <a:pt x="3535" y="739"/>
                  </a:moveTo>
                  <a:lnTo>
                    <a:pt x="4274" y="0"/>
                  </a:lnTo>
                  <a:lnTo>
                    <a:pt x="6912" y="2638"/>
                  </a:lnTo>
                  <a:lnTo>
                    <a:pt x="6172" y="3321"/>
                  </a:lnTo>
                  <a:close/>
                  <a:moveTo>
                    <a:pt x="7073" y="739"/>
                  </a:moveTo>
                  <a:lnTo>
                    <a:pt x="7812" y="0"/>
                  </a:lnTo>
                  <a:lnTo>
                    <a:pt x="10446" y="2638"/>
                  </a:lnTo>
                  <a:lnTo>
                    <a:pt x="9711" y="3321"/>
                  </a:lnTo>
                  <a:close/>
                  <a:moveTo>
                    <a:pt x="10607" y="739"/>
                  </a:moveTo>
                  <a:lnTo>
                    <a:pt x="11347" y="0"/>
                  </a:lnTo>
                  <a:lnTo>
                    <a:pt x="13984" y="2638"/>
                  </a:lnTo>
                  <a:lnTo>
                    <a:pt x="13245" y="3321"/>
                  </a:lnTo>
                  <a:close/>
                  <a:moveTo>
                    <a:pt x="14146" y="739"/>
                  </a:moveTo>
                  <a:lnTo>
                    <a:pt x="14885" y="0"/>
                  </a:lnTo>
                  <a:lnTo>
                    <a:pt x="17519" y="2638"/>
                  </a:lnTo>
                  <a:lnTo>
                    <a:pt x="16783" y="3321"/>
                  </a:lnTo>
                  <a:close/>
                  <a:moveTo>
                    <a:pt x="17680" y="739"/>
                  </a:moveTo>
                  <a:lnTo>
                    <a:pt x="18419" y="0"/>
                  </a:lnTo>
                  <a:lnTo>
                    <a:pt x="21057" y="2638"/>
                  </a:lnTo>
                  <a:lnTo>
                    <a:pt x="20318" y="3321"/>
                  </a:lnTo>
                  <a:close/>
                  <a:moveTo>
                    <a:pt x="21218" y="739"/>
                  </a:moveTo>
                  <a:lnTo>
                    <a:pt x="21957" y="0"/>
                  </a:lnTo>
                  <a:lnTo>
                    <a:pt x="24591" y="2638"/>
                  </a:lnTo>
                  <a:lnTo>
                    <a:pt x="23852" y="3321"/>
                  </a:lnTo>
                  <a:close/>
                  <a:moveTo>
                    <a:pt x="24752" y="739"/>
                  </a:moveTo>
                  <a:lnTo>
                    <a:pt x="25492" y="0"/>
                  </a:lnTo>
                  <a:lnTo>
                    <a:pt x="28129" y="2638"/>
                  </a:lnTo>
                  <a:lnTo>
                    <a:pt x="27390" y="3321"/>
                  </a:lnTo>
                  <a:close/>
                  <a:moveTo>
                    <a:pt x="28291" y="739"/>
                  </a:moveTo>
                  <a:lnTo>
                    <a:pt x="29026" y="0"/>
                  </a:lnTo>
                  <a:lnTo>
                    <a:pt x="31664" y="2638"/>
                  </a:lnTo>
                  <a:lnTo>
                    <a:pt x="30925" y="3321"/>
                  </a:lnTo>
                  <a:close/>
                  <a:moveTo>
                    <a:pt x="31825" y="739"/>
                  </a:moveTo>
                  <a:lnTo>
                    <a:pt x="32564" y="0"/>
                  </a:lnTo>
                  <a:lnTo>
                    <a:pt x="35202" y="2638"/>
                  </a:lnTo>
                  <a:lnTo>
                    <a:pt x="34463" y="3321"/>
                  </a:lnTo>
                  <a:close/>
                  <a:moveTo>
                    <a:pt x="35363" y="739"/>
                  </a:moveTo>
                  <a:lnTo>
                    <a:pt x="36099" y="0"/>
                  </a:lnTo>
                  <a:lnTo>
                    <a:pt x="38736" y="2638"/>
                  </a:lnTo>
                  <a:lnTo>
                    <a:pt x="37997" y="3321"/>
                  </a:lnTo>
                  <a:close/>
                  <a:moveTo>
                    <a:pt x="41535" y="3321"/>
                  </a:moveTo>
                  <a:lnTo>
                    <a:pt x="38898" y="739"/>
                  </a:lnTo>
                  <a:lnTo>
                    <a:pt x="39637" y="0"/>
                  </a:lnTo>
                  <a:lnTo>
                    <a:pt x="42218" y="263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2" name="Google Shape;252;p23"/>
          <p:cNvSpPr/>
          <p:nvPr/>
        </p:nvSpPr>
        <p:spPr>
          <a:xfrm>
            <a:off x="-490975" y="4599425"/>
            <a:ext cx="1204200" cy="1204200"/>
          </a:xfrm>
          <a:prstGeom prst="donut">
            <a:avLst>
              <a:gd name="adj" fmla="val 16301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" name="Google Shape;29;p4"/>
          <p:cNvGrpSpPr/>
          <p:nvPr/>
        </p:nvGrpSpPr>
        <p:grpSpPr>
          <a:xfrm>
            <a:off x="-4978808" y="-2735694"/>
            <a:ext cx="17289953" cy="10092575"/>
            <a:chOff x="-4978808" y="-2735694"/>
            <a:chExt cx="17289953" cy="10092575"/>
          </a:xfrm>
        </p:grpSpPr>
        <p:sp>
          <p:nvSpPr>
            <p:cNvPr id="30" name="Google Shape;30;p4"/>
            <p:cNvSpPr/>
            <p:nvPr/>
          </p:nvSpPr>
          <p:spPr>
            <a:xfrm rot="-8100000">
              <a:off x="-4961837" y="1783923"/>
              <a:ext cx="7823409" cy="3288564"/>
            </a:xfrm>
            <a:custGeom>
              <a:avLst/>
              <a:gdLst/>
              <a:ahLst/>
              <a:cxnLst/>
              <a:rect l="l" t="t" r="r" b="b"/>
              <a:pathLst>
                <a:path w="255578" h="107432" extrusionOk="0">
                  <a:moveTo>
                    <a:pt x="121915" y="18100"/>
                  </a:moveTo>
                  <a:lnTo>
                    <a:pt x="121915" y="18100"/>
                  </a:lnTo>
                  <a:close/>
                  <a:moveTo>
                    <a:pt x="247188" y="22602"/>
                  </a:moveTo>
                  <a:cubicBezTo>
                    <a:pt x="234153" y="7771"/>
                    <a:pt x="206741" y="45"/>
                    <a:pt x="178409" y="49"/>
                  </a:cubicBezTo>
                  <a:cubicBezTo>
                    <a:pt x="167198" y="49"/>
                    <a:pt x="155841" y="1257"/>
                    <a:pt x="145174" y="3711"/>
                  </a:cubicBezTo>
                  <a:cubicBezTo>
                    <a:pt x="155226" y="1576"/>
                    <a:pt x="165833" y="522"/>
                    <a:pt x="176308" y="522"/>
                  </a:cubicBezTo>
                  <a:cubicBezTo>
                    <a:pt x="204148" y="522"/>
                    <a:pt x="231009" y="7973"/>
                    <a:pt x="243691" y="22404"/>
                  </a:cubicBezTo>
                  <a:cubicBezTo>
                    <a:pt x="249285" y="28771"/>
                    <a:pt x="251818" y="36095"/>
                    <a:pt x="251818" y="43662"/>
                  </a:cubicBezTo>
                  <a:cubicBezTo>
                    <a:pt x="251818" y="60809"/>
                    <a:pt x="238821" y="79220"/>
                    <a:pt x="218969" y="90709"/>
                  </a:cubicBezTo>
                  <a:cubicBezTo>
                    <a:pt x="202201" y="100415"/>
                    <a:pt x="178905" y="106114"/>
                    <a:pt x="156363" y="106114"/>
                  </a:cubicBezTo>
                  <a:cubicBezTo>
                    <a:pt x="138642" y="106114"/>
                    <a:pt x="121390" y="102595"/>
                    <a:pt x="108130" y="94727"/>
                  </a:cubicBezTo>
                  <a:cubicBezTo>
                    <a:pt x="121870" y="103484"/>
                    <a:pt x="140251" y="107386"/>
                    <a:pt x="159120" y="107386"/>
                  </a:cubicBezTo>
                  <a:cubicBezTo>
                    <a:pt x="181963" y="107386"/>
                    <a:pt x="205522" y="101664"/>
                    <a:pt x="222421" y="91924"/>
                  </a:cubicBezTo>
                  <a:cubicBezTo>
                    <a:pt x="242483" y="80361"/>
                    <a:pt x="255528" y="61762"/>
                    <a:pt x="255528" y="44398"/>
                  </a:cubicBezTo>
                  <a:cubicBezTo>
                    <a:pt x="255528" y="36642"/>
                    <a:pt x="252928" y="29135"/>
                    <a:pt x="247188" y="22602"/>
                  </a:cubicBezTo>
                  <a:moveTo>
                    <a:pt x="174218" y="1040"/>
                  </a:moveTo>
                  <a:cubicBezTo>
                    <a:pt x="201552" y="1043"/>
                    <a:pt x="227842" y="8229"/>
                    <a:pt x="240156" y="22242"/>
                  </a:cubicBezTo>
                  <a:cubicBezTo>
                    <a:pt x="245601" y="28433"/>
                    <a:pt x="248062" y="35558"/>
                    <a:pt x="248062" y="42931"/>
                  </a:cubicBezTo>
                  <a:cubicBezTo>
                    <a:pt x="248062" y="59833"/>
                    <a:pt x="235125" y="78049"/>
                    <a:pt x="215494" y="89455"/>
                  </a:cubicBezTo>
                  <a:cubicBezTo>
                    <a:pt x="198869" y="99121"/>
                    <a:pt x="175843" y="104801"/>
                    <a:pt x="153605" y="104801"/>
                  </a:cubicBezTo>
                  <a:cubicBezTo>
                    <a:pt x="136394" y="104801"/>
                    <a:pt x="119653" y="101398"/>
                    <a:pt x="106716" y="93800"/>
                  </a:cubicBezTo>
                  <a:cubicBezTo>
                    <a:pt x="106753" y="93827"/>
                    <a:pt x="106795" y="93853"/>
                    <a:pt x="106832" y="93879"/>
                  </a:cubicBezTo>
                  <a:cubicBezTo>
                    <a:pt x="120246" y="102306"/>
                    <a:pt x="138053" y="106066"/>
                    <a:pt x="156363" y="106066"/>
                  </a:cubicBezTo>
                  <a:cubicBezTo>
                    <a:pt x="178897" y="106066"/>
                    <a:pt x="202186" y="100366"/>
                    <a:pt x="218943" y="90667"/>
                  </a:cubicBezTo>
                  <a:cubicBezTo>
                    <a:pt x="238783" y="79186"/>
                    <a:pt x="251769" y="60783"/>
                    <a:pt x="251769" y="43662"/>
                  </a:cubicBezTo>
                  <a:cubicBezTo>
                    <a:pt x="251769" y="36106"/>
                    <a:pt x="249240" y="28797"/>
                    <a:pt x="243653" y="22437"/>
                  </a:cubicBezTo>
                  <a:cubicBezTo>
                    <a:pt x="230990" y="8026"/>
                    <a:pt x="204137" y="571"/>
                    <a:pt x="176308" y="571"/>
                  </a:cubicBezTo>
                  <a:cubicBezTo>
                    <a:pt x="165116" y="571"/>
                    <a:pt x="153774" y="1775"/>
                    <a:pt x="143125" y="4218"/>
                  </a:cubicBezTo>
                  <a:cubicBezTo>
                    <a:pt x="153158" y="2094"/>
                    <a:pt x="163765" y="1040"/>
                    <a:pt x="174218" y="1040"/>
                  </a:cubicBezTo>
                  <a:moveTo>
                    <a:pt x="141261" y="4679"/>
                  </a:moveTo>
                  <a:cubicBezTo>
                    <a:pt x="141242" y="4683"/>
                    <a:pt x="141223" y="4687"/>
                    <a:pt x="141204" y="4694"/>
                  </a:cubicBezTo>
                  <a:cubicBezTo>
                    <a:pt x="151196" y="2597"/>
                    <a:pt x="161754" y="1557"/>
                    <a:pt x="172147" y="1557"/>
                  </a:cubicBezTo>
                  <a:cubicBezTo>
                    <a:pt x="198967" y="1557"/>
                    <a:pt x="224679" y="8484"/>
                    <a:pt x="236626" y="22077"/>
                  </a:cubicBezTo>
                  <a:cubicBezTo>
                    <a:pt x="241920" y="28099"/>
                    <a:pt x="244310" y="35022"/>
                    <a:pt x="244310" y="42199"/>
                  </a:cubicBezTo>
                  <a:cubicBezTo>
                    <a:pt x="244310" y="58858"/>
                    <a:pt x="231433" y="76879"/>
                    <a:pt x="212024" y="88206"/>
                  </a:cubicBezTo>
                  <a:cubicBezTo>
                    <a:pt x="195541" y="97826"/>
                    <a:pt x="172785" y="103488"/>
                    <a:pt x="150855" y="103488"/>
                  </a:cubicBezTo>
                  <a:cubicBezTo>
                    <a:pt x="134335" y="103488"/>
                    <a:pt x="118283" y="100276"/>
                    <a:pt x="105733" y="93117"/>
                  </a:cubicBezTo>
                  <a:cubicBezTo>
                    <a:pt x="105838" y="93192"/>
                    <a:pt x="105947" y="93268"/>
                    <a:pt x="106052" y="93343"/>
                  </a:cubicBezTo>
                  <a:cubicBezTo>
                    <a:pt x="119068" y="101222"/>
                    <a:pt x="136094" y="104749"/>
                    <a:pt x="153605" y="104749"/>
                  </a:cubicBezTo>
                  <a:cubicBezTo>
                    <a:pt x="175836" y="104749"/>
                    <a:pt x="198854" y="99068"/>
                    <a:pt x="215468" y="89410"/>
                  </a:cubicBezTo>
                  <a:cubicBezTo>
                    <a:pt x="235087" y="78012"/>
                    <a:pt x="248013" y="59803"/>
                    <a:pt x="248009" y="42931"/>
                  </a:cubicBezTo>
                  <a:cubicBezTo>
                    <a:pt x="248009" y="35569"/>
                    <a:pt x="245552" y="28459"/>
                    <a:pt x="240119" y="22276"/>
                  </a:cubicBezTo>
                  <a:cubicBezTo>
                    <a:pt x="227824" y="8281"/>
                    <a:pt x="201544" y="1092"/>
                    <a:pt x="174218" y="1092"/>
                  </a:cubicBezTo>
                  <a:cubicBezTo>
                    <a:pt x="163116" y="1092"/>
                    <a:pt x="151841" y="2282"/>
                    <a:pt x="141261" y="4679"/>
                  </a:cubicBezTo>
                  <a:close/>
                  <a:moveTo>
                    <a:pt x="140184" y="4968"/>
                  </a:moveTo>
                  <a:cubicBezTo>
                    <a:pt x="140094" y="4991"/>
                    <a:pt x="140008" y="5017"/>
                    <a:pt x="139918" y="5039"/>
                  </a:cubicBezTo>
                  <a:cubicBezTo>
                    <a:pt x="149680" y="3058"/>
                    <a:pt x="159972" y="2072"/>
                    <a:pt x="170087" y="2072"/>
                  </a:cubicBezTo>
                  <a:cubicBezTo>
                    <a:pt x="196393" y="2072"/>
                    <a:pt x="221516" y="8735"/>
                    <a:pt x="233099" y="21916"/>
                  </a:cubicBezTo>
                  <a:cubicBezTo>
                    <a:pt x="238239" y="27765"/>
                    <a:pt x="240562" y="34493"/>
                    <a:pt x="240562" y="41475"/>
                  </a:cubicBezTo>
                  <a:cubicBezTo>
                    <a:pt x="240558" y="57886"/>
                    <a:pt x="227741" y="75708"/>
                    <a:pt x="208549" y="86953"/>
                  </a:cubicBezTo>
                  <a:cubicBezTo>
                    <a:pt x="192209" y="96536"/>
                    <a:pt x="169731" y="102179"/>
                    <a:pt x="148112" y="102179"/>
                  </a:cubicBezTo>
                  <a:cubicBezTo>
                    <a:pt x="132327" y="102179"/>
                    <a:pt x="117004" y="99169"/>
                    <a:pt x="104862" y="92487"/>
                  </a:cubicBezTo>
                  <a:cubicBezTo>
                    <a:pt x="105001" y="92588"/>
                    <a:pt x="105140" y="92693"/>
                    <a:pt x="105279" y="92795"/>
                  </a:cubicBezTo>
                  <a:cubicBezTo>
                    <a:pt x="117889" y="100137"/>
                    <a:pt x="134132" y="103432"/>
                    <a:pt x="150855" y="103432"/>
                  </a:cubicBezTo>
                  <a:cubicBezTo>
                    <a:pt x="172778" y="103432"/>
                    <a:pt x="195522" y="97774"/>
                    <a:pt x="211994" y="88157"/>
                  </a:cubicBezTo>
                  <a:cubicBezTo>
                    <a:pt x="231392" y="76838"/>
                    <a:pt x="244257" y="58828"/>
                    <a:pt x="244257" y="42199"/>
                  </a:cubicBezTo>
                  <a:cubicBezTo>
                    <a:pt x="244257" y="35037"/>
                    <a:pt x="241867" y="28125"/>
                    <a:pt x="236585" y="22115"/>
                  </a:cubicBezTo>
                  <a:cubicBezTo>
                    <a:pt x="224661" y="8540"/>
                    <a:pt x="198959" y="1614"/>
                    <a:pt x="172147" y="1614"/>
                  </a:cubicBezTo>
                  <a:cubicBezTo>
                    <a:pt x="161398" y="1614"/>
                    <a:pt x="150472" y="2724"/>
                    <a:pt x="140184" y="4968"/>
                  </a:cubicBezTo>
                  <a:close/>
                  <a:moveTo>
                    <a:pt x="139058" y="5216"/>
                  </a:moveTo>
                  <a:lnTo>
                    <a:pt x="139058" y="5216"/>
                  </a:lnTo>
                  <a:cubicBezTo>
                    <a:pt x="139118" y="5204"/>
                    <a:pt x="139182" y="5193"/>
                    <a:pt x="139242" y="5178"/>
                  </a:cubicBezTo>
                  <a:cubicBezTo>
                    <a:pt x="139261" y="5174"/>
                    <a:pt x="139280" y="5167"/>
                    <a:pt x="139302" y="5163"/>
                  </a:cubicBezTo>
                  <a:cubicBezTo>
                    <a:pt x="139220" y="5182"/>
                    <a:pt x="139141" y="5197"/>
                    <a:pt x="139058" y="5216"/>
                  </a:cubicBezTo>
                  <a:close/>
                  <a:moveTo>
                    <a:pt x="168039" y="2597"/>
                  </a:moveTo>
                  <a:cubicBezTo>
                    <a:pt x="193815" y="2597"/>
                    <a:pt x="218346" y="9005"/>
                    <a:pt x="229561" y="21769"/>
                  </a:cubicBezTo>
                  <a:cubicBezTo>
                    <a:pt x="234551" y="27450"/>
                    <a:pt x="236802" y="33978"/>
                    <a:pt x="236802" y="40766"/>
                  </a:cubicBezTo>
                  <a:cubicBezTo>
                    <a:pt x="236802" y="56926"/>
                    <a:pt x="224038" y="74553"/>
                    <a:pt x="205071" y="85719"/>
                  </a:cubicBezTo>
                  <a:cubicBezTo>
                    <a:pt x="188881" y="95252"/>
                    <a:pt x="166711" y="100858"/>
                    <a:pt x="145425" y="100858"/>
                  </a:cubicBezTo>
                  <a:cubicBezTo>
                    <a:pt x="130376" y="100858"/>
                    <a:pt x="115766" y="98055"/>
                    <a:pt x="104026" y="91861"/>
                  </a:cubicBezTo>
                  <a:cubicBezTo>
                    <a:pt x="104187" y="91984"/>
                    <a:pt x="104352" y="92108"/>
                    <a:pt x="104513" y="92228"/>
                  </a:cubicBezTo>
                  <a:cubicBezTo>
                    <a:pt x="116704" y="99053"/>
                    <a:pt x="132170" y="102122"/>
                    <a:pt x="148112" y="102122"/>
                  </a:cubicBezTo>
                  <a:cubicBezTo>
                    <a:pt x="169720" y="102122"/>
                    <a:pt x="192191" y="96479"/>
                    <a:pt x="208523" y="86904"/>
                  </a:cubicBezTo>
                  <a:cubicBezTo>
                    <a:pt x="227700" y="75667"/>
                    <a:pt x="240502" y="57852"/>
                    <a:pt x="240502" y="41475"/>
                  </a:cubicBezTo>
                  <a:cubicBezTo>
                    <a:pt x="240502" y="34504"/>
                    <a:pt x="238187" y="27795"/>
                    <a:pt x="233054" y="21953"/>
                  </a:cubicBezTo>
                  <a:cubicBezTo>
                    <a:pt x="221494" y="8795"/>
                    <a:pt x="196382" y="2128"/>
                    <a:pt x="170087" y="2128"/>
                  </a:cubicBezTo>
                  <a:cubicBezTo>
                    <a:pt x="159694" y="2128"/>
                    <a:pt x="149114" y="3171"/>
                    <a:pt x="139115" y="5264"/>
                  </a:cubicBezTo>
                  <a:cubicBezTo>
                    <a:pt x="138946" y="5313"/>
                    <a:pt x="138773" y="5362"/>
                    <a:pt x="138601" y="5411"/>
                  </a:cubicBezTo>
                  <a:cubicBezTo>
                    <a:pt x="148149" y="3535"/>
                    <a:pt x="158182" y="2597"/>
                    <a:pt x="168039" y="2597"/>
                  </a:cubicBezTo>
                  <a:close/>
                  <a:moveTo>
                    <a:pt x="137985" y="5505"/>
                  </a:moveTo>
                  <a:cubicBezTo>
                    <a:pt x="137858" y="5542"/>
                    <a:pt x="137726" y="5576"/>
                    <a:pt x="137599" y="5610"/>
                  </a:cubicBezTo>
                  <a:cubicBezTo>
                    <a:pt x="137753" y="5580"/>
                    <a:pt x="137910" y="5550"/>
                    <a:pt x="138064" y="5516"/>
                  </a:cubicBezTo>
                  <a:cubicBezTo>
                    <a:pt x="138192" y="5478"/>
                    <a:pt x="138323" y="5441"/>
                    <a:pt x="138450" y="5403"/>
                  </a:cubicBezTo>
                  <a:cubicBezTo>
                    <a:pt x="138297" y="5437"/>
                    <a:pt x="138139" y="5471"/>
                    <a:pt x="137985" y="5505"/>
                  </a:cubicBezTo>
                  <a:close/>
                  <a:moveTo>
                    <a:pt x="166009" y="3107"/>
                  </a:moveTo>
                  <a:cubicBezTo>
                    <a:pt x="191256" y="3107"/>
                    <a:pt x="215179" y="9264"/>
                    <a:pt x="226034" y="21616"/>
                  </a:cubicBezTo>
                  <a:cubicBezTo>
                    <a:pt x="230874" y="27124"/>
                    <a:pt x="233058" y="33457"/>
                    <a:pt x="233058" y="40049"/>
                  </a:cubicBezTo>
                  <a:cubicBezTo>
                    <a:pt x="233054" y="55961"/>
                    <a:pt x="220350" y="73389"/>
                    <a:pt x="201601" y="84473"/>
                  </a:cubicBezTo>
                  <a:cubicBezTo>
                    <a:pt x="185557" y="93969"/>
                    <a:pt x="163668" y="99552"/>
                    <a:pt x="142698" y="99552"/>
                  </a:cubicBezTo>
                  <a:cubicBezTo>
                    <a:pt x="128403" y="99552"/>
                    <a:pt x="114531" y="96956"/>
                    <a:pt x="103227" y="91234"/>
                  </a:cubicBezTo>
                  <a:cubicBezTo>
                    <a:pt x="103399" y="91369"/>
                    <a:pt x="103572" y="91508"/>
                    <a:pt x="103744" y="91643"/>
                  </a:cubicBezTo>
                  <a:cubicBezTo>
                    <a:pt x="115526" y="97950"/>
                    <a:pt x="130249" y="100798"/>
                    <a:pt x="145425" y="100798"/>
                  </a:cubicBezTo>
                  <a:cubicBezTo>
                    <a:pt x="166703" y="100798"/>
                    <a:pt x="188863" y="95196"/>
                    <a:pt x="205041" y="85666"/>
                  </a:cubicBezTo>
                  <a:cubicBezTo>
                    <a:pt x="223940" y="74511"/>
                    <a:pt x="236742" y="56896"/>
                    <a:pt x="236742" y="40766"/>
                  </a:cubicBezTo>
                  <a:cubicBezTo>
                    <a:pt x="236742" y="33990"/>
                    <a:pt x="234495" y="27476"/>
                    <a:pt x="229516" y="21811"/>
                  </a:cubicBezTo>
                  <a:cubicBezTo>
                    <a:pt x="218323" y="9069"/>
                    <a:pt x="193808" y="2657"/>
                    <a:pt x="168039" y="2657"/>
                  </a:cubicBezTo>
                  <a:cubicBezTo>
                    <a:pt x="157953" y="2657"/>
                    <a:pt x="147680" y="3636"/>
                    <a:pt x="137936" y="5602"/>
                  </a:cubicBezTo>
                  <a:cubicBezTo>
                    <a:pt x="137779" y="5651"/>
                    <a:pt x="137629" y="5696"/>
                    <a:pt x="137471" y="5741"/>
                  </a:cubicBezTo>
                  <a:cubicBezTo>
                    <a:pt x="146750" y="3985"/>
                    <a:pt x="156475" y="3107"/>
                    <a:pt x="166009" y="3107"/>
                  </a:cubicBezTo>
                  <a:moveTo>
                    <a:pt x="136766" y="5846"/>
                  </a:moveTo>
                  <a:cubicBezTo>
                    <a:pt x="136646" y="5880"/>
                    <a:pt x="136533" y="5914"/>
                    <a:pt x="136417" y="5944"/>
                  </a:cubicBezTo>
                  <a:cubicBezTo>
                    <a:pt x="136616" y="5906"/>
                    <a:pt x="136818" y="5865"/>
                    <a:pt x="137021" y="5827"/>
                  </a:cubicBezTo>
                  <a:cubicBezTo>
                    <a:pt x="137149" y="5790"/>
                    <a:pt x="137276" y="5752"/>
                    <a:pt x="137404" y="5711"/>
                  </a:cubicBezTo>
                  <a:cubicBezTo>
                    <a:pt x="137190" y="5756"/>
                    <a:pt x="136976" y="5801"/>
                    <a:pt x="136766" y="5846"/>
                  </a:cubicBezTo>
                  <a:close/>
                  <a:moveTo>
                    <a:pt x="136863" y="5756"/>
                  </a:moveTo>
                  <a:cubicBezTo>
                    <a:pt x="136807" y="5771"/>
                    <a:pt x="136755" y="5782"/>
                    <a:pt x="136702" y="5797"/>
                  </a:cubicBezTo>
                  <a:cubicBezTo>
                    <a:pt x="136766" y="5786"/>
                    <a:pt x="136830" y="5771"/>
                    <a:pt x="136890" y="5760"/>
                  </a:cubicBezTo>
                  <a:cubicBezTo>
                    <a:pt x="136946" y="5741"/>
                    <a:pt x="136998" y="5726"/>
                    <a:pt x="137051" y="5711"/>
                  </a:cubicBezTo>
                  <a:cubicBezTo>
                    <a:pt x="136987" y="5726"/>
                    <a:pt x="136923" y="5741"/>
                    <a:pt x="136863" y="5756"/>
                  </a:cubicBezTo>
                  <a:close/>
                  <a:moveTo>
                    <a:pt x="135584" y="6101"/>
                  </a:moveTo>
                  <a:cubicBezTo>
                    <a:pt x="135528" y="6116"/>
                    <a:pt x="135471" y="6131"/>
                    <a:pt x="135419" y="6146"/>
                  </a:cubicBezTo>
                  <a:cubicBezTo>
                    <a:pt x="135561" y="6116"/>
                    <a:pt x="135704" y="6086"/>
                    <a:pt x="135847" y="6060"/>
                  </a:cubicBezTo>
                  <a:cubicBezTo>
                    <a:pt x="135918" y="6037"/>
                    <a:pt x="135993" y="6015"/>
                    <a:pt x="136064" y="5996"/>
                  </a:cubicBezTo>
                  <a:cubicBezTo>
                    <a:pt x="135903" y="6030"/>
                    <a:pt x="135742" y="6064"/>
                    <a:pt x="135584" y="6101"/>
                  </a:cubicBezTo>
                  <a:moveTo>
                    <a:pt x="134545" y="6390"/>
                  </a:moveTo>
                  <a:cubicBezTo>
                    <a:pt x="134357" y="6446"/>
                    <a:pt x="134169" y="6499"/>
                    <a:pt x="133986" y="6551"/>
                  </a:cubicBezTo>
                  <a:cubicBezTo>
                    <a:pt x="134192" y="6510"/>
                    <a:pt x="134398" y="6469"/>
                    <a:pt x="134605" y="6431"/>
                  </a:cubicBezTo>
                  <a:cubicBezTo>
                    <a:pt x="134789" y="6375"/>
                    <a:pt x="134972" y="6319"/>
                    <a:pt x="135156" y="6262"/>
                  </a:cubicBezTo>
                  <a:cubicBezTo>
                    <a:pt x="134954" y="6308"/>
                    <a:pt x="134747" y="6349"/>
                    <a:pt x="134545" y="6390"/>
                  </a:cubicBezTo>
                  <a:close/>
                  <a:moveTo>
                    <a:pt x="133351" y="6649"/>
                  </a:moveTo>
                  <a:cubicBezTo>
                    <a:pt x="133209" y="6690"/>
                    <a:pt x="133066" y="6728"/>
                    <a:pt x="132924" y="6769"/>
                  </a:cubicBezTo>
                  <a:cubicBezTo>
                    <a:pt x="133078" y="6735"/>
                    <a:pt x="133231" y="6705"/>
                    <a:pt x="133385" y="6671"/>
                  </a:cubicBezTo>
                  <a:cubicBezTo>
                    <a:pt x="133524" y="6630"/>
                    <a:pt x="133667" y="6589"/>
                    <a:pt x="133805" y="6551"/>
                  </a:cubicBezTo>
                  <a:cubicBezTo>
                    <a:pt x="133655" y="6581"/>
                    <a:pt x="133502" y="6615"/>
                    <a:pt x="133351" y="6649"/>
                  </a:cubicBezTo>
                  <a:close/>
                  <a:moveTo>
                    <a:pt x="133588" y="6746"/>
                  </a:moveTo>
                  <a:cubicBezTo>
                    <a:pt x="133730" y="6701"/>
                    <a:pt x="133869" y="6656"/>
                    <a:pt x="134008" y="6615"/>
                  </a:cubicBezTo>
                  <a:cubicBezTo>
                    <a:pt x="133757" y="6664"/>
                    <a:pt x="133509" y="6713"/>
                    <a:pt x="133261" y="6765"/>
                  </a:cubicBezTo>
                  <a:cubicBezTo>
                    <a:pt x="133130" y="6803"/>
                    <a:pt x="133003" y="6844"/>
                    <a:pt x="132871" y="6882"/>
                  </a:cubicBezTo>
                  <a:cubicBezTo>
                    <a:pt x="133111" y="6837"/>
                    <a:pt x="133348" y="6792"/>
                    <a:pt x="133588" y="6746"/>
                  </a:cubicBezTo>
                  <a:close/>
                  <a:moveTo>
                    <a:pt x="132016" y="7028"/>
                  </a:moveTo>
                  <a:cubicBezTo>
                    <a:pt x="131933" y="7050"/>
                    <a:pt x="131851" y="7073"/>
                    <a:pt x="131768" y="7099"/>
                  </a:cubicBezTo>
                  <a:cubicBezTo>
                    <a:pt x="131967" y="7058"/>
                    <a:pt x="132170" y="7017"/>
                    <a:pt x="132372" y="6979"/>
                  </a:cubicBezTo>
                  <a:cubicBezTo>
                    <a:pt x="132470" y="6949"/>
                    <a:pt x="132571" y="6919"/>
                    <a:pt x="132669" y="6889"/>
                  </a:cubicBezTo>
                  <a:cubicBezTo>
                    <a:pt x="132451" y="6934"/>
                    <a:pt x="132233" y="6979"/>
                    <a:pt x="132016" y="7028"/>
                  </a:cubicBezTo>
                  <a:close/>
                  <a:moveTo>
                    <a:pt x="132110" y="6930"/>
                  </a:moveTo>
                  <a:cubicBezTo>
                    <a:pt x="132050" y="6945"/>
                    <a:pt x="131986" y="6964"/>
                    <a:pt x="131926" y="6979"/>
                  </a:cubicBezTo>
                  <a:cubicBezTo>
                    <a:pt x="131997" y="6964"/>
                    <a:pt x="132068" y="6949"/>
                    <a:pt x="132140" y="6934"/>
                  </a:cubicBezTo>
                  <a:cubicBezTo>
                    <a:pt x="132203" y="6915"/>
                    <a:pt x="132263" y="6897"/>
                    <a:pt x="132323" y="6882"/>
                  </a:cubicBezTo>
                  <a:cubicBezTo>
                    <a:pt x="132252" y="6897"/>
                    <a:pt x="132181" y="6915"/>
                    <a:pt x="132110" y="6930"/>
                  </a:cubicBezTo>
                  <a:close/>
                  <a:moveTo>
                    <a:pt x="131014" y="7321"/>
                  </a:moveTo>
                  <a:cubicBezTo>
                    <a:pt x="130898" y="7354"/>
                    <a:pt x="130781" y="7388"/>
                    <a:pt x="130669" y="7426"/>
                  </a:cubicBezTo>
                  <a:cubicBezTo>
                    <a:pt x="130901" y="7381"/>
                    <a:pt x="131134" y="7336"/>
                    <a:pt x="131367" y="7291"/>
                  </a:cubicBezTo>
                  <a:cubicBezTo>
                    <a:pt x="131494" y="7249"/>
                    <a:pt x="131622" y="7212"/>
                    <a:pt x="131749" y="7170"/>
                  </a:cubicBezTo>
                  <a:cubicBezTo>
                    <a:pt x="131502" y="7219"/>
                    <a:pt x="131258" y="7268"/>
                    <a:pt x="131014" y="7321"/>
                  </a:cubicBezTo>
                  <a:moveTo>
                    <a:pt x="130710" y="7313"/>
                  </a:moveTo>
                  <a:cubicBezTo>
                    <a:pt x="130706" y="7313"/>
                    <a:pt x="130703" y="7317"/>
                    <a:pt x="130699" y="7317"/>
                  </a:cubicBezTo>
                  <a:cubicBezTo>
                    <a:pt x="130845" y="7287"/>
                    <a:pt x="130991" y="7257"/>
                    <a:pt x="131138" y="7227"/>
                  </a:cubicBezTo>
                  <a:cubicBezTo>
                    <a:pt x="131175" y="7215"/>
                    <a:pt x="131209" y="7204"/>
                    <a:pt x="131243" y="7193"/>
                  </a:cubicBezTo>
                  <a:cubicBezTo>
                    <a:pt x="131067" y="7234"/>
                    <a:pt x="130886" y="7272"/>
                    <a:pt x="130710" y="7313"/>
                  </a:cubicBezTo>
                  <a:moveTo>
                    <a:pt x="129753" y="7587"/>
                  </a:moveTo>
                  <a:cubicBezTo>
                    <a:pt x="129686" y="7606"/>
                    <a:pt x="129626" y="7624"/>
                    <a:pt x="129558" y="7643"/>
                  </a:cubicBezTo>
                  <a:cubicBezTo>
                    <a:pt x="129753" y="7602"/>
                    <a:pt x="129945" y="7564"/>
                    <a:pt x="130140" y="7527"/>
                  </a:cubicBezTo>
                  <a:cubicBezTo>
                    <a:pt x="130222" y="7501"/>
                    <a:pt x="130309" y="7474"/>
                    <a:pt x="130391" y="7448"/>
                  </a:cubicBezTo>
                  <a:cubicBezTo>
                    <a:pt x="130177" y="7493"/>
                    <a:pt x="129963" y="7542"/>
                    <a:pt x="129753" y="7587"/>
                  </a:cubicBezTo>
                  <a:close/>
                  <a:moveTo>
                    <a:pt x="128770" y="7876"/>
                  </a:moveTo>
                  <a:cubicBezTo>
                    <a:pt x="128669" y="7906"/>
                    <a:pt x="128571" y="7936"/>
                    <a:pt x="128470" y="7966"/>
                  </a:cubicBezTo>
                  <a:cubicBezTo>
                    <a:pt x="128695" y="7921"/>
                    <a:pt x="128920" y="7880"/>
                    <a:pt x="129149" y="7835"/>
                  </a:cubicBezTo>
                  <a:cubicBezTo>
                    <a:pt x="129262" y="7801"/>
                    <a:pt x="129378" y="7763"/>
                    <a:pt x="129491" y="7726"/>
                  </a:cubicBezTo>
                  <a:cubicBezTo>
                    <a:pt x="129251" y="7775"/>
                    <a:pt x="129010" y="7823"/>
                    <a:pt x="128770" y="7876"/>
                  </a:cubicBezTo>
                  <a:close/>
                  <a:moveTo>
                    <a:pt x="128684" y="7820"/>
                  </a:moveTo>
                  <a:cubicBezTo>
                    <a:pt x="128755" y="7808"/>
                    <a:pt x="128827" y="7793"/>
                    <a:pt x="128898" y="7778"/>
                  </a:cubicBezTo>
                  <a:cubicBezTo>
                    <a:pt x="128913" y="7771"/>
                    <a:pt x="128928" y="7767"/>
                    <a:pt x="128943" y="7763"/>
                  </a:cubicBezTo>
                  <a:cubicBezTo>
                    <a:pt x="128857" y="7782"/>
                    <a:pt x="128770" y="7801"/>
                    <a:pt x="128684" y="7820"/>
                  </a:cubicBezTo>
                  <a:close/>
                  <a:moveTo>
                    <a:pt x="127641" y="8112"/>
                  </a:moveTo>
                  <a:cubicBezTo>
                    <a:pt x="127588" y="8131"/>
                    <a:pt x="127532" y="8146"/>
                    <a:pt x="127476" y="8161"/>
                  </a:cubicBezTo>
                  <a:cubicBezTo>
                    <a:pt x="127622" y="8131"/>
                    <a:pt x="127768" y="8105"/>
                    <a:pt x="127915" y="8075"/>
                  </a:cubicBezTo>
                  <a:cubicBezTo>
                    <a:pt x="127982" y="8052"/>
                    <a:pt x="128050" y="8033"/>
                    <a:pt x="128121" y="8011"/>
                  </a:cubicBezTo>
                  <a:cubicBezTo>
                    <a:pt x="127960" y="8045"/>
                    <a:pt x="127802" y="8078"/>
                    <a:pt x="127641" y="8112"/>
                  </a:cubicBezTo>
                  <a:moveTo>
                    <a:pt x="128170" y="8150"/>
                  </a:moveTo>
                  <a:cubicBezTo>
                    <a:pt x="128305" y="8105"/>
                    <a:pt x="128436" y="8063"/>
                    <a:pt x="128571" y="8018"/>
                  </a:cubicBezTo>
                  <a:cubicBezTo>
                    <a:pt x="128309" y="8071"/>
                    <a:pt x="128050" y="8120"/>
                    <a:pt x="127787" y="8172"/>
                  </a:cubicBezTo>
                  <a:cubicBezTo>
                    <a:pt x="127663" y="8210"/>
                    <a:pt x="127540" y="8251"/>
                    <a:pt x="127416" y="8289"/>
                  </a:cubicBezTo>
                  <a:cubicBezTo>
                    <a:pt x="127667" y="8240"/>
                    <a:pt x="127919" y="8195"/>
                    <a:pt x="128170" y="8150"/>
                  </a:cubicBezTo>
                  <a:close/>
                  <a:moveTo>
                    <a:pt x="126654" y="8405"/>
                  </a:moveTo>
                  <a:cubicBezTo>
                    <a:pt x="126560" y="8431"/>
                    <a:pt x="126470" y="8457"/>
                    <a:pt x="126376" y="8487"/>
                  </a:cubicBezTo>
                  <a:cubicBezTo>
                    <a:pt x="126564" y="8450"/>
                    <a:pt x="126752" y="8416"/>
                    <a:pt x="126939" y="8379"/>
                  </a:cubicBezTo>
                  <a:cubicBezTo>
                    <a:pt x="127041" y="8345"/>
                    <a:pt x="127138" y="8315"/>
                    <a:pt x="127239" y="8285"/>
                  </a:cubicBezTo>
                  <a:cubicBezTo>
                    <a:pt x="127044" y="8322"/>
                    <a:pt x="126849" y="8364"/>
                    <a:pt x="126654" y="8405"/>
                  </a:cubicBezTo>
                  <a:close/>
                  <a:moveTo>
                    <a:pt x="126722" y="8315"/>
                  </a:moveTo>
                  <a:cubicBezTo>
                    <a:pt x="126740" y="8311"/>
                    <a:pt x="126759" y="8307"/>
                    <a:pt x="126778" y="8304"/>
                  </a:cubicBezTo>
                  <a:cubicBezTo>
                    <a:pt x="126782" y="8304"/>
                    <a:pt x="126789" y="8300"/>
                    <a:pt x="126793" y="8300"/>
                  </a:cubicBezTo>
                  <a:cubicBezTo>
                    <a:pt x="126767" y="8307"/>
                    <a:pt x="126748" y="8311"/>
                    <a:pt x="126722" y="8315"/>
                  </a:cubicBezTo>
                  <a:close/>
                  <a:moveTo>
                    <a:pt x="125667" y="8701"/>
                  </a:moveTo>
                  <a:cubicBezTo>
                    <a:pt x="125551" y="8739"/>
                    <a:pt x="125435" y="8773"/>
                    <a:pt x="125322" y="8810"/>
                  </a:cubicBezTo>
                  <a:cubicBezTo>
                    <a:pt x="125540" y="8769"/>
                    <a:pt x="125754" y="8728"/>
                    <a:pt x="125971" y="8690"/>
                  </a:cubicBezTo>
                  <a:cubicBezTo>
                    <a:pt x="126095" y="8649"/>
                    <a:pt x="126215" y="8611"/>
                    <a:pt x="126339" y="8570"/>
                  </a:cubicBezTo>
                  <a:cubicBezTo>
                    <a:pt x="126114" y="8615"/>
                    <a:pt x="125889" y="8660"/>
                    <a:pt x="125667" y="8701"/>
                  </a:cubicBezTo>
                  <a:close/>
                  <a:moveTo>
                    <a:pt x="125420" y="8668"/>
                  </a:moveTo>
                  <a:cubicBezTo>
                    <a:pt x="125382" y="8679"/>
                    <a:pt x="125345" y="8690"/>
                    <a:pt x="125303" y="8701"/>
                  </a:cubicBezTo>
                  <a:cubicBezTo>
                    <a:pt x="125468" y="8668"/>
                    <a:pt x="125630" y="8634"/>
                    <a:pt x="125795" y="8600"/>
                  </a:cubicBezTo>
                  <a:cubicBezTo>
                    <a:pt x="125851" y="8585"/>
                    <a:pt x="125907" y="8566"/>
                    <a:pt x="125968" y="8547"/>
                  </a:cubicBezTo>
                  <a:cubicBezTo>
                    <a:pt x="125784" y="8589"/>
                    <a:pt x="125600" y="8626"/>
                    <a:pt x="125420" y="8668"/>
                  </a:cubicBezTo>
                  <a:close/>
                  <a:moveTo>
                    <a:pt x="124448" y="8953"/>
                  </a:moveTo>
                  <a:cubicBezTo>
                    <a:pt x="124369" y="8975"/>
                    <a:pt x="124290" y="8998"/>
                    <a:pt x="124215" y="9020"/>
                  </a:cubicBezTo>
                  <a:cubicBezTo>
                    <a:pt x="124414" y="8983"/>
                    <a:pt x="124617" y="8945"/>
                    <a:pt x="124816" y="8904"/>
                  </a:cubicBezTo>
                  <a:cubicBezTo>
                    <a:pt x="124909" y="8878"/>
                    <a:pt x="124996" y="8848"/>
                    <a:pt x="125090" y="8821"/>
                  </a:cubicBezTo>
                  <a:cubicBezTo>
                    <a:pt x="124872" y="8863"/>
                    <a:pt x="124662" y="8908"/>
                    <a:pt x="124448" y="8953"/>
                  </a:cubicBezTo>
                  <a:close/>
                  <a:moveTo>
                    <a:pt x="123472" y="9249"/>
                  </a:moveTo>
                  <a:cubicBezTo>
                    <a:pt x="123371" y="9279"/>
                    <a:pt x="123266" y="9313"/>
                    <a:pt x="123165" y="9343"/>
                  </a:cubicBezTo>
                  <a:cubicBezTo>
                    <a:pt x="123394" y="9302"/>
                    <a:pt x="123622" y="9257"/>
                    <a:pt x="123851" y="9215"/>
                  </a:cubicBezTo>
                  <a:cubicBezTo>
                    <a:pt x="123964" y="9178"/>
                    <a:pt x="124080" y="9140"/>
                    <a:pt x="124193" y="9107"/>
                  </a:cubicBezTo>
                  <a:cubicBezTo>
                    <a:pt x="123953" y="9152"/>
                    <a:pt x="123713" y="9200"/>
                    <a:pt x="123472" y="9249"/>
                  </a:cubicBezTo>
                  <a:close/>
                  <a:moveTo>
                    <a:pt x="123502" y="9152"/>
                  </a:moveTo>
                  <a:cubicBezTo>
                    <a:pt x="123465" y="9163"/>
                    <a:pt x="123427" y="9174"/>
                    <a:pt x="123386" y="9185"/>
                  </a:cubicBezTo>
                  <a:cubicBezTo>
                    <a:pt x="123461" y="9170"/>
                    <a:pt x="123529" y="9159"/>
                    <a:pt x="123600" y="9144"/>
                  </a:cubicBezTo>
                  <a:cubicBezTo>
                    <a:pt x="123641" y="9129"/>
                    <a:pt x="123683" y="9118"/>
                    <a:pt x="123728" y="9107"/>
                  </a:cubicBezTo>
                  <a:cubicBezTo>
                    <a:pt x="123653" y="9122"/>
                    <a:pt x="123577" y="9137"/>
                    <a:pt x="123502" y="9152"/>
                  </a:cubicBezTo>
                  <a:close/>
                  <a:moveTo>
                    <a:pt x="122486" y="9452"/>
                  </a:moveTo>
                  <a:cubicBezTo>
                    <a:pt x="122411" y="9474"/>
                    <a:pt x="122336" y="9493"/>
                    <a:pt x="122261" y="9515"/>
                  </a:cubicBezTo>
                  <a:cubicBezTo>
                    <a:pt x="122384" y="9493"/>
                    <a:pt x="122512" y="9467"/>
                    <a:pt x="122636" y="9444"/>
                  </a:cubicBezTo>
                  <a:cubicBezTo>
                    <a:pt x="122715" y="9418"/>
                    <a:pt x="122790" y="9395"/>
                    <a:pt x="122868" y="9369"/>
                  </a:cubicBezTo>
                  <a:cubicBezTo>
                    <a:pt x="122741" y="9395"/>
                    <a:pt x="122613" y="9425"/>
                    <a:pt x="122486" y="9452"/>
                  </a:cubicBezTo>
                  <a:close/>
                  <a:moveTo>
                    <a:pt x="122906" y="9530"/>
                  </a:moveTo>
                  <a:cubicBezTo>
                    <a:pt x="123033" y="9485"/>
                    <a:pt x="123161" y="9444"/>
                    <a:pt x="123285" y="9403"/>
                  </a:cubicBezTo>
                  <a:cubicBezTo>
                    <a:pt x="123026" y="9452"/>
                    <a:pt x="122767" y="9500"/>
                    <a:pt x="122508" y="9549"/>
                  </a:cubicBezTo>
                  <a:cubicBezTo>
                    <a:pt x="122388" y="9587"/>
                    <a:pt x="122272" y="9624"/>
                    <a:pt x="122152" y="9666"/>
                  </a:cubicBezTo>
                  <a:cubicBezTo>
                    <a:pt x="122403" y="9621"/>
                    <a:pt x="122654" y="9572"/>
                    <a:pt x="122906" y="9530"/>
                  </a:cubicBezTo>
                  <a:close/>
                  <a:moveTo>
                    <a:pt x="121484" y="9752"/>
                  </a:moveTo>
                  <a:cubicBezTo>
                    <a:pt x="121386" y="9782"/>
                    <a:pt x="121289" y="9812"/>
                    <a:pt x="121191" y="9842"/>
                  </a:cubicBezTo>
                  <a:cubicBezTo>
                    <a:pt x="121356" y="9812"/>
                    <a:pt x="121518" y="9782"/>
                    <a:pt x="121683" y="9748"/>
                  </a:cubicBezTo>
                  <a:cubicBezTo>
                    <a:pt x="121784" y="9718"/>
                    <a:pt x="121885" y="9684"/>
                    <a:pt x="121987" y="9651"/>
                  </a:cubicBezTo>
                  <a:cubicBezTo>
                    <a:pt x="121818" y="9684"/>
                    <a:pt x="121649" y="9718"/>
                    <a:pt x="121484" y="9752"/>
                  </a:cubicBezTo>
                  <a:close/>
                  <a:moveTo>
                    <a:pt x="121345" y="9692"/>
                  </a:moveTo>
                  <a:cubicBezTo>
                    <a:pt x="121323" y="9699"/>
                    <a:pt x="121296" y="9707"/>
                    <a:pt x="121274" y="9714"/>
                  </a:cubicBezTo>
                  <a:cubicBezTo>
                    <a:pt x="121386" y="9688"/>
                    <a:pt x="121499" y="9669"/>
                    <a:pt x="121611" y="9647"/>
                  </a:cubicBezTo>
                  <a:cubicBezTo>
                    <a:pt x="121649" y="9632"/>
                    <a:pt x="121686" y="9621"/>
                    <a:pt x="121724" y="9609"/>
                  </a:cubicBezTo>
                  <a:cubicBezTo>
                    <a:pt x="121596" y="9639"/>
                    <a:pt x="121473" y="9666"/>
                    <a:pt x="121345" y="9692"/>
                  </a:cubicBezTo>
                  <a:close/>
                  <a:moveTo>
                    <a:pt x="121975" y="9846"/>
                  </a:moveTo>
                  <a:cubicBezTo>
                    <a:pt x="122114" y="9801"/>
                    <a:pt x="122246" y="9752"/>
                    <a:pt x="122384" y="9707"/>
                  </a:cubicBezTo>
                  <a:cubicBezTo>
                    <a:pt x="122107" y="9756"/>
                    <a:pt x="121833" y="9804"/>
                    <a:pt x="121555" y="9857"/>
                  </a:cubicBezTo>
                  <a:cubicBezTo>
                    <a:pt x="121428" y="9898"/>
                    <a:pt x="121296" y="9943"/>
                    <a:pt x="121169" y="9984"/>
                  </a:cubicBezTo>
                  <a:cubicBezTo>
                    <a:pt x="121439" y="9939"/>
                    <a:pt x="121705" y="9891"/>
                    <a:pt x="121975" y="9846"/>
                  </a:cubicBezTo>
                  <a:close/>
                  <a:moveTo>
                    <a:pt x="120501" y="10060"/>
                  </a:moveTo>
                  <a:cubicBezTo>
                    <a:pt x="120388" y="10093"/>
                    <a:pt x="120276" y="10131"/>
                    <a:pt x="120163" y="10165"/>
                  </a:cubicBezTo>
                  <a:cubicBezTo>
                    <a:pt x="120358" y="10131"/>
                    <a:pt x="120553" y="10093"/>
                    <a:pt x="120748" y="10060"/>
                  </a:cubicBezTo>
                  <a:cubicBezTo>
                    <a:pt x="120865" y="10022"/>
                    <a:pt x="120981" y="9984"/>
                    <a:pt x="121094" y="9943"/>
                  </a:cubicBezTo>
                  <a:cubicBezTo>
                    <a:pt x="120899" y="9981"/>
                    <a:pt x="120700" y="10018"/>
                    <a:pt x="120501" y="10060"/>
                  </a:cubicBezTo>
                  <a:moveTo>
                    <a:pt x="120332" y="9988"/>
                  </a:moveTo>
                  <a:cubicBezTo>
                    <a:pt x="120272" y="10007"/>
                    <a:pt x="120212" y="10026"/>
                    <a:pt x="120152" y="10041"/>
                  </a:cubicBezTo>
                  <a:cubicBezTo>
                    <a:pt x="120309" y="10011"/>
                    <a:pt x="120471" y="9981"/>
                    <a:pt x="120632" y="9951"/>
                  </a:cubicBezTo>
                  <a:cubicBezTo>
                    <a:pt x="120703" y="9928"/>
                    <a:pt x="120771" y="9906"/>
                    <a:pt x="120846" y="9883"/>
                  </a:cubicBezTo>
                  <a:cubicBezTo>
                    <a:pt x="120673" y="9917"/>
                    <a:pt x="120501" y="9954"/>
                    <a:pt x="120332" y="9988"/>
                  </a:cubicBezTo>
                  <a:close/>
                  <a:moveTo>
                    <a:pt x="119338" y="10288"/>
                  </a:moveTo>
                  <a:cubicBezTo>
                    <a:pt x="119255" y="10315"/>
                    <a:pt x="119169" y="10341"/>
                    <a:pt x="119086" y="10367"/>
                  </a:cubicBezTo>
                  <a:cubicBezTo>
                    <a:pt x="119278" y="10330"/>
                    <a:pt x="119477" y="10292"/>
                    <a:pt x="119668" y="10255"/>
                  </a:cubicBezTo>
                  <a:cubicBezTo>
                    <a:pt x="119762" y="10225"/>
                    <a:pt x="119855" y="10195"/>
                    <a:pt x="119949" y="10165"/>
                  </a:cubicBezTo>
                  <a:cubicBezTo>
                    <a:pt x="119743" y="10206"/>
                    <a:pt x="119544" y="10247"/>
                    <a:pt x="119338" y="10288"/>
                  </a:cubicBezTo>
                  <a:close/>
                  <a:moveTo>
                    <a:pt x="119195" y="10232"/>
                  </a:moveTo>
                  <a:cubicBezTo>
                    <a:pt x="119188" y="10232"/>
                    <a:pt x="119180" y="10236"/>
                    <a:pt x="119173" y="10236"/>
                  </a:cubicBezTo>
                  <a:cubicBezTo>
                    <a:pt x="119270" y="10217"/>
                    <a:pt x="119371" y="10198"/>
                    <a:pt x="119469" y="10176"/>
                  </a:cubicBezTo>
                  <a:cubicBezTo>
                    <a:pt x="119492" y="10172"/>
                    <a:pt x="119514" y="10165"/>
                    <a:pt x="119537" y="10157"/>
                  </a:cubicBezTo>
                  <a:cubicBezTo>
                    <a:pt x="119424" y="10183"/>
                    <a:pt x="119308" y="10206"/>
                    <a:pt x="119195" y="10232"/>
                  </a:cubicBezTo>
                  <a:close/>
                  <a:moveTo>
                    <a:pt x="118366" y="10592"/>
                  </a:moveTo>
                  <a:cubicBezTo>
                    <a:pt x="118265" y="10622"/>
                    <a:pt x="118163" y="10656"/>
                    <a:pt x="118062" y="10686"/>
                  </a:cubicBezTo>
                  <a:cubicBezTo>
                    <a:pt x="118283" y="10645"/>
                    <a:pt x="118508" y="10607"/>
                    <a:pt x="118730" y="10566"/>
                  </a:cubicBezTo>
                  <a:cubicBezTo>
                    <a:pt x="118835" y="10529"/>
                    <a:pt x="118944" y="10495"/>
                    <a:pt x="119053" y="10457"/>
                  </a:cubicBezTo>
                  <a:cubicBezTo>
                    <a:pt x="118824" y="10502"/>
                    <a:pt x="118595" y="10547"/>
                    <a:pt x="118366" y="10592"/>
                  </a:cubicBezTo>
                  <a:close/>
                  <a:moveTo>
                    <a:pt x="118190" y="10525"/>
                  </a:moveTo>
                  <a:cubicBezTo>
                    <a:pt x="118141" y="10540"/>
                    <a:pt x="118100" y="10551"/>
                    <a:pt x="118051" y="10566"/>
                  </a:cubicBezTo>
                  <a:cubicBezTo>
                    <a:pt x="118197" y="10536"/>
                    <a:pt x="118347" y="10506"/>
                    <a:pt x="118497" y="10480"/>
                  </a:cubicBezTo>
                  <a:cubicBezTo>
                    <a:pt x="118554" y="10461"/>
                    <a:pt x="118610" y="10442"/>
                    <a:pt x="118670" y="10423"/>
                  </a:cubicBezTo>
                  <a:cubicBezTo>
                    <a:pt x="118508" y="10457"/>
                    <a:pt x="118351" y="10491"/>
                    <a:pt x="118190" y="10525"/>
                  </a:cubicBezTo>
                  <a:close/>
                  <a:moveTo>
                    <a:pt x="117203" y="10821"/>
                  </a:moveTo>
                  <a:cubicBezTo>
                    <a:pt x="117132" y="10844"/>
                    <a:pt x="117064" y="10866"/>
                    <a:pt x="116989" y="10889"/>
                  </a:cubicBezTo>
                  <a:cubicBezTo>
                    <a:pt x="117173" y="10851"/>
                    <a:pt x="117360" y="10817"/>
                    <a:pt x="117544" y="10784"/>
                  </a:cubicBezTo>
                  <a:cubicBezTo>
                    <a:pt x="117623" y="10757"/>
                    <a:pt x="117706" y="10731"/>
                    <a:pt x="117788" y="10705"/>
                  </a:cubicBezTo>
                  <a:cubicBezTo>
                    <a:pt x="117593" y="10742"/>
                    <a:pt x="117398" y="10784"/>
                    <a:pt x="117203" y="10821"/>
                  </a:cubicBezTo>
                  <a:close/>
                  <a:moveTo>
                    <a:pt x="117222" y="10731"/>
                  </a:moveTo>
                  <a:cubicBezTo>
                    <a:pt x="117259" y="10724"/>
                    <a:pt x="117297" y="10716"/>
                    <a:pt x="117334" y="10709"/>
                  </a:cubicBezTo>
                  <a:cubicBezTo>
                    <a:pt x="117342" y="10709"/>
                    <a:pt x="117349" y="10705"/>
                    <a:pt x="117353" y="10701"/>
                  </a:cubicBezTo>
                  <a:cubicBezTo>
                    <a:pt x="117312" y="10712"/>
                    <a:pt x="117263" y="10724"/>
                    <a:pt x="117222" y="10731"/>
                  </a:cubicBezTo>
                  <a:close/>
                  <a:moveTo>
                    <a:pt x="116242" y="11121"/>
                  </a:moveTo>
                  <a:cubicBezTo>
                    <a:pt x="116152" y="11151"/>
                    <a:pt x="116066" y="11178"/>
                    <a:pt x="115976" y="11208"/>
                  </a:cubicBezTo>
                  <a:cubicBezTo>
                    <a:pt x="116190" y="11166"/>
                    <a:pt x="116404" y="11129"/>
                    <a:pt x="116614" y="11088"/>
                  </a:cubicBezTo>
                  <a:cubicBezTo>
                    <a:pt x="116711" y="11058"/>
                    <a:pt x="116805" y="11024"/>
                    <a:pt x="116903" y="10994"/>
                  </a:cubicBezTo>
                  <a:cubicBezTo>
                    <a:pt x="116681" y="11035"/>
                    <a:pt x="116460" y="11080"/>
                    <a:pt x="116242" y="11121"/>
                  </a:cubicBezTo>
                  <a:close/>
                  <a:moveTo>
                    <a:pt x="116058" y="11061"/>
                  </a:moveTo>
                  <a:cubicBezTo>
                    <a:pt x="116028" y="11069"/>
                    <a:pt x="115995" y="11080"/>
                    <a:pt x="115965" y="11088"/>
                  </a:cubicBezTo>
                  <a:cubicBezTo>
                    <a:pt x="116100" y="11061"/>
                    <a:pt x="116239" y="11035"/>
                    <a:pt x="116374" y="11009"/>
                  </a:cubicBezTo>
                  <a:cubicBezTo>
                    <a:pt x="116415" y="10994"/>
                    <a:pt x="116460" y="10979"/>
                    <a:pt x="116501" y="10967"/>
                  </a:cubicBezTo>
                  <a:cubicBezTo>
                    <a:pt x="116355" y="10998"/>
                    <a:pt x="116205" y="11028"/>
                    <a:pt x="116058" y="11061"/>
                  </a:cubicBezTo>
                  <a:close/>
                  <a:moveTo>
                    <a:pt x="115083" y="11354"/>
                  </a:moveTo>
                  <a:cubicBezTo>
                    <a:pt x="115027" y="11373"/>
                    <a:pt x="114967" y="11388"/>
                    <a:pt x="114910" y="11406"/>
                  </a:cubicBezTo>
                  <a:cubicBezTo>
                    <a:pt x="115083" y="11373"/>
                    <a:pt x="115255" y="11339"/>
                    <a:pt x="115432" y="11309"/>
                  </a:cubicBezTo>
                  <a:cubicBezTo>
                    <a:pt x="115499" y="11286"/>
                    <a:pt x="115567" y="11264"/>
                    <a:pt x="115634" y="11241"/>
                  </a:cubicBezTo>
                  <a:cubicBezTo>
                    <a:pt x="115451" y="11279"/>
                    <a:pt x="115263" y="11316"/>
                    <a:pt x="115083" y="11354"/>
                  </a:cubicBezTo>
                  <a:close/>
                  <a:moveTo>
                    <a:pt x="114126" y="11650"/>
                  </a:moveTo>
                  <a:cubicBezTo>
                    <a:pt x="114051" y="11677"/>
                    <a:pt x="113980" y="11699"/>
                    <a:pt x="113905" y="11722"/>
                  </a:cubicBezTo>
                  <a:cubicBezTo>
                    <a:pt x="114107" y="11684"/>
                    <a:pt x="114310" y="11647"/>
                    <a:pt x="114513" y="11609"/>
                  </a:cubicBezTo>
                  <a:cubicBezTo>
                    <a:pt x="114595" y="11583"/>
                    <a:pt x="114678" y="11553"/>
                    <a:pt x="114764" y="11527"/>
                  </a:cubicBezTo>
                  <a:cubicBezTo>
                    <a:pt x="114550" y="11568"/>
                    <a:pt x="114340" y="11609"/>
                    <a:pt x="114126" y="11650"/>
                  </a:cubicBezTo>
                  <a:close/>
                  <a:moveTo>
                    <a:pt x="113939" y="11594"/>
                  </a:moveTo>
                  <a:cubicBezTo>
                    <a:pt x="113920" y="11598"/>
                    <a:pt x="113909" y="11602"/>
                    <a:pt x="113894" y="11605"/>
                  </a:cubicBezTo>
                  <a:cubicBezTo>
                    <a:pt x="114014" y="11583"/>
                    <a:pt x="114137" y="11557"/>
                    <a:pt x="114261" y="11534"/>
                  </a:cubicBezTo>
                  <a:cubicBezTo>
                    <a:pt x="114287" y="11523"/>
                    <a:pt x="114317" y="11515"/>
                    <a:pt x="114344" y="11508"/>
                  </a:cubicBezTo>
                  <a:cubicBezTo>
                    <a:pt x="114209" y="11534"/>
                    <a:pt x="114074" y="11564"/>
                    <a:pt x="113939" y="11594"/>
                  </a:cubicBezTo>
                  <a:close/>
                  <a:moveTo>
                    <a:pt x="113196" y="11951"/>
                  </a:moveTo>
                  <a:cubicBezTo>
                    <a:pt x="113109" y="11977"/>
                    <a:pt x="113027" y="12007"/>
                    <a:pt x="112941" y="12033"/>
                  </a:cubicBezTo>
                  <a:cubicBezTo>
                    <a:pt x="113166" y="11992"/>
                    <a:pt x="113394" y="11951"/>
                    <a:pt x="113620" y="11913"/>
                  </a:cubicBezTo>
                  <a:cubicBezTo>
                    <a:pt x="113713" y="11879"/>
                    <a:pt x="113807" y="11849"/>
                    <a:pt x="113901" y="11815"/>
                  </a:cubicBezTo>
                  <a:cubicBezTo>
                    <a:pt x="113665" y="11860"/>
                    <a:pt x="113432" y="11905"/>
                    <a:pt x="113196" y="11951"/>
                  </a:cubicBezTo>
                  <a:close/>
                  <a:moveTo>
                    <a:pt x="112971" y="11883"/>
                  </a:moveTo>
                  <a:cubicBezTo>
                    <a:pt x="112929" y="11898"/>
                    <a:pt x="112884" y="11909"/>
                    <a:pt x="112843" y="11924"/>
                  </a:cubicBezTo>
                  <a:cubicBezTo>
                    <a:pt x="113004" y="11890"/>
                    <a:pt x="113169" y="11860"/>
                    <a:pt x="113331" y="11830"/>
                  </a:cubicBezTo>
                  <a:cubicBezTo>
                    <a:pt x="113383" y="11812"/>
                    <a:pt x="113436" y="11797"/>
                    <a:pt x="113488" y="11778"/>
                  </a:cubicBezTo>
                  <a:cubicBezTo>
                    <a:pt x="113316" y="11812"/>
                    <a:pt x="113143" y="11849"/>
                    <a:pt x="112971" y="11883"/>
                  </a:cubicBezTo>
                  <a:close/>
                  <a:moveTo>
                    <a:pt x="112029" y="12176"/>
                  </a:moveTo>
                  <a:cubicBezTo>
                    <a:pt x="111969" y="12198"/>
                    <a:pt x="111909" y="12217"/>
                    <a:pt x="111845" y="12236"/>
                  </a:cubicBezTo>
                  <a:cubicBezTo>
                    <a:pt x="112040" y="12198"/>
                    <a:pt x="112231" y="12164"/>
                    <a:pt x="112426" y="12127"/>
                  </a:cubicBezTo>
                  <a:cubicBezTo>
                    <a:pt x="112494" y="12104"/>
                    <a:pt x="112565" y="12082"/>
                    <a:pt x="112633" y="12059"/>
                  </a:cubicBezTo>
                  <a:cubicBezTo>
                    <a:pt x="112430" y="12097"/>
                    <a:pt x="112231" y="12138"/>
                    <a:pt x="112029" y="12176"/>
                  </a:cubicBezTo>
                  <a:close/>
                  <a:moveTo>
                    <a:pt x="111882" y="12112"/>
                  </a:moveTo>
                  <a:cubicBezTo>
                    <a:pt x="111976" y="12093"/>
                    <a:pt x="112070" y="12074"/>
                    <a:pt x="112160" y="12056"/>
                  </a:cubicBezTo>
                  <a:cubicBezTo>
                    <a:pt x="112175" y="12052"/>
                    <a:pt x="112186" y="12048"/>
                    <a:pt x="112198" y="12044"/>
                  </a:cubicBezTo>
                  <a:cubicBezTo>
                    <a:pt x="112093" y="12067"/>
                    <a:pt x="111987" y="12089"/>
                    <a:pt x="111882" y="12112"/>
                  </a:cubicBezTo>
                  <a:close/>
                  <a:moveTo>
                    <a:pt x="111110" y="12472"/>
                  </a:moveTo>
                  <a:cubicBezTo>
                    <a:pt x="111038" y="12495"/>
                    <a:pt x="110967" y="12517"/>
                    <a:pt x="110892" y="12543"/>
                  </a:cubicBezTo>
                  <a:cubicBezTo>
                    <a:pt x="111110" y="12502"/>
                    <a:pt x="111327" y="12465"/>
                    <a:pt x="111545" y="12423"/>
                  </a:cubicBezTo>
                  <a:cubicBezTo>
                    <a:pt x="111627" y="12397"/>
                    <a:pt x="111706" y="12371"/>
                    <a:pt x="111785" y="12344"/>
                  </a:cubicBezTo>
                  <a:cubicBezTo>
                    <a:pt x="111560" y="12386"/>
                    <a:pt x="111335" y="12427"/>
                    <a:pt x="111110" y="12472"/>
                  </a:cubicBezTo>
                  <a:close/>
                  <a:moveTo>
                    <a:pt x="110873" y="12412"/>
                  </a:moveTo>
                  <a:cubicBezTo>
                    <a:pt x="110847" y="12420"/>
                    <a:pt x="110821" y="12427"/>
                    <a:pt x="110794" y="12435"/>
                  </a:cubicBezTo>
                  <a:cubicBezTo>
                    <a:pt x="110944" y="12408"/>
                    <a:pt x="111095" y="12378"/>
                    <a:pt x="111245" y="12348"/>
                  </a:cubicBezTo>
                  <a:cubicBezTo>
                    <a:pt x="111282" y="12337"/>
                    <a:pt x="111320" y="12326"/>
                    <a:pt x="111361" y="12311"/>
                  </a:cubicBezTo>
                  <a:cubicBezTo>
                    <a:pt x="111200" y="12344"/>
                    <a:pt x="111034" y="12378"/>
                    <a:pt x="110873" y="12412"/>
                  </a:cubicBezTo>
                  <a:close/>
                  <a:moveTo>
                    <a:pt x="109943" y="12701"/>
                  </a:moveTo>
                  <a:cubicBezTo>
                    <a:pt x="109898" y="12716"/>
                    <a:pt x="109853" y="12731"/>
                    <a:pt x="109808" y="12742"/>
                  </a:cubicBezTo>
                  <a:cubicBezTo>
                    <a:pt x="109991" y="12708"/>
                    <a:pt x="110172" y="12675"/>
                    <a:pt x="110352" y="12641"/>
                  </a:cubicBezTo>
                  <a:cubicBezTo>
                    <a:pt x="110408" y="12622"/>
                    <a:pt x="110464" y="12603"/>
                    <a:pt x="110517" y="12588"/>
                  </a:cubicBezTo>
                  <a:cubicBezTo>
                    <a:pt x="110325" y="12626"/>
                    <a:pt x="110134" y="12663"/>
                    <a:pt x="109943" y="12701"/>
                  </a:cubicBezTo>
                  <a:close/>
                  <a:moveTo>
                    <a:pt x="109038" y="12990"/>
                  </a:moveTo>
                  <a:cubicBezTo>
                    <a:pt x="108978" y="13009"/>
                    <a:pt x="108922" y="13027"/>
                    <a:pt x="108866" y="13046"/>
                  </a:cubicBezTo>
                  <a:cubicBezTo>
                    <a:pt x="109072" y="13009"/>
                    <a:pt x="109282" y="12971"/>
                    <a:pt x="109489" y="12934"/>
                  </a:cubicBezTo>
                  <a:cubicBezTo>
                    <a:pt x="109556" y="12911"/>
                    <a:pt x="109620" y="12889"/>
                    <a:pt x="109684" y="12866"/>
                  </a:cubicBezTo>
                  <a:cubicBezTo>
                    <a:pt x="109470" y="12907"/>
                    <a:pt x="109252" y="12949"/>
                    <a:pt x="109038" y="12990"/>
                  </a:cubicBezTo>
                  <a:close/>
                  <a:moveTo>
                    <a:pt x="108791" y="12937"/>
                  </a:moveTo>
                  <a:cubicBezTo>
                    <a:pt x="108783" y="12941"/>
                    <a:pt x="108772" y="12941"/>
                    <a:pt x="108764" y="12945"/>
                  </a:cubicBezTo>
                  <a:cubicBezTo>
                    <a:pt x="108900" y="12919"/>
                    <a:pt x="109038" y="12892"/>
                    <a:pt x="109173" y="12866"/>
                  </a:cubicBezTo>
                  <a:cubicBezTo>
                    <a:pt x="109196" y="12858"/>
                    <a:pt x="109218" y="12851"/>
                    <a:pt x="109241" y="12843"/>
                  </a:cubicBezTo>
                  <a:cubicBezTo>
                    <a:pt x="109091" y="12874"/>
                    <a:pt x="108941" y="12907"/>
                    <a:pt x="108791" y="12937"/>
                  </a:cubicBezTo>
                  <a:close/>
                  <a:moveTo>
                    <a:pt x="107872" y="13222"/>
                  </a:moveTo>
                  <a:cubicBezTo>
                    <a:pt x="107845" y="13230"/>
                    <a:pt x="107815" y="13241"/>
                    <a:pt x="107789" y="13249"/>
                  </a:cubicBezTo>
                  <a:cubicBezTo>
                    <a:pt x="107958" y="13215"/>
                    <a:pt x="108127" y="13185"/>
                    <a:pt x="108299" y="13151"/>
                  </a:cubicBezTo>
                  <a:cubicBezTo>
                    <a:pt x="108337" y="13140"/>
                    <a:pt x="108378" y="13125"/>
                    <a:pt x="108416" y="13114"/>
                  </a:cubicBezTo>
                  <a:cubicBezTo>
                    <a:pt x="108235" y="13147"/>
                    <a:pt x="108055" y="13185"/>
                    <a:pt x="107872" y="13222"/>
                  </a:cubicBezTo>
                  <a:close/>
                  <a:moveTo>
                    <a:pt x="106979" y="13508"/>
                  </a:moveTo>
                  <a:cubicBezTo>
                    <a:pt x="106937" y="13523"/>
                    <a:pt x="106900" y="13534"/>
                    <a:pt x="106862" y="13545"/>
                  </a:cubicBezTo>
                  <a:cubicBezTo>
                    <a:pt x="107057" y="13511"/>
                    <a:pt x="107252" y="13474"/>
                    <a:pt x="107451" y="13436"/>
                  </a:cubicBezTo>
                  <a:cubicBezTo>
                    <a:pt x="107500" y="13421"/>
                    <a:pt x="107549" y="13406"/>
                    <a:pt x="107598" y="13388"/>
                  </a:cubicBezTo>
                  <a:cubicBezTo>
                    <a:pt x="107391" y="13429"/>
                    <a:pt x="107181" y="13466"/>
                    <a:pt x="106979" y="13508"/>
                  </a:cubicBezTo>
                  <a:close/>
                  <a:moveTo>
                    <a:pt x="106986" y="13406"/>
                  </a:moveTo>
                  <a:cubicBezTo>
                    <a:pt x="107031" y="13395"/>
                    <a:pt x="107076" y="13388"/>
                    <a:pt x="107121" y="13376"/>
                  </a:cubicBezTo>
                  <a:cubicBezTo>
                    <a:pt x="107125" y="13376"/>
                    <a:pt x="107132" y="13373"/>
                    <a:pt x="107136" y="13373"/>
                  </a:cubicBezTo>
                  <a:cubicBezTo>
                    <a:pt x="107087" y="13384"/>
                    <a:pt x="107035" y="13395"/>
                    <a:pt x="106986" y="13406"/>
                  </a:cubicBezTo>
                  <a:close/>
                  <a:moveTo>
                    <a:pt x="106119" y="13789"/>
                  </a:moveTo>
                  <a:cubicBezTo>
                    <a:pt x="106074" y="13804"/>
                    <a:pt x="106026" y="13823"/>
                    <a:pt x="105977" y="13838"/>
                  </a:cubicBezTo>
                  <a:cubicBezTo>
                    <a:pt x="106198" y="13796"/>
                    <a:pt x="106416" y="13759"/>
                    <a:pt x="106633" y="13721"/>
                  </a:cubicBezTo>
                  <a:cubicBezTo>
                    <a:pt x="106690" y="13699"/>
                    <a:pt x="106746" y="13680"/>
                    <a:pt x="106802" y="13661"/>
                  </a:cubicBezTo>
                  <a:cubicBezTo>
                    <a:pt x="106577" y="13703"/>
                    <a:pt x="106348" y="13748"/>
                    <a:pt x="106119" y="13789"/>
                  </a:cubicBezTo>
                  <a:moveTo>
                    <a:pt x="105815" y="13740"/>
                  </a:moveTo>
                  <a:cubicBezTo>
                    <a:pt x="105808" y="13744"/>
                    <a:pt x="105797" y="13748"/>
                    <a:pt x="105789" y="13748"/>
                  </a:cubicBezTo>
                  <a:cubicBezTo>
                    <a:pt x="105947" y="13718"/>
                    <a:pt x="106104" y="13688"/>
                    <a:pt x="106262" y="13658"/>
                  </a:cubicBezTo>
                  <a:cubicBezTo>
                    <a:pt x="106284" y="13650"/>
                    <a:pt x="106303" y="13646"/>
                    <a:pt x="106326" y="13639"/>
                  </a:cubicBezTo>
                  <a:cubicBezTo>
                    <a:pt x="106153" y="13673"/>
                    <a:pt x="105984" y="13706"/>
                    <a:pt x="105815" y="13740"/>
                  </a:cubicBezTo>
                  <a:close/>
                  <a:moveTo>
                    <a:pt x="104945" y="14018"/>
                  </a:moveTo>
                  <a:cubicBezTo>
                    <a:pt x="104922" y="14025"/>
                    <a:pt x="104900" y="14033"/>
                    <a:pt x="104877" y="14040"/>
                  </a:cubicBezTo>
                  <a:cubicBezTo>
                    <a:pt x="105061" y="14007"/>
                    <a:pt x="105249" y="13973"/>
                    <a:pt x="105433" y="13935"/>
                  </a:cubicBezTo>
                  <a:cubicBezTo>
                    <a:pt x="105466" y="13924"/>
                    <a:pt x="105500" y="13913"/>
                    <a:pt x="105534" y="13902"/>
                  </a:cubicBezTo>
                  <a:cubicBezTo>
                    <a:pt x="105339" y="13943"/>
                    <a:pt x="105144" y="13980"/>
                    <a:pt x="104945" y="14018"/>
                  </a:cubicBezTo>
                  <a:moveTo>
                    <a:pt x="104104" y="14296"/>
                  </a:moveTo>
                  <a:cubicBezTo>
                    <a:pt x="104074" y="14303"/>
                    <a:pt x="104044" y="14314"/>
                    <a:pt x="104014" y="14326"/>
                  </a:cubicBezTo>
                  <a:cubicBezTo>
                    <a:pt x="104221" y="14288"/>
                    <a:pt x="104431" y="14250"/>
                    <a:pt x="104637" y="14213"/>
                  </a:cubicBezTo>
                  <a:cubicBezTo>
                    <a:pt x="104679" y="14198"/>
                    <a:pt x="104716" y="14183"/>
                    <a:pt x="104757" y="14172"/>
                  </a:cubicBezTo>
                  <a:cubicBezTo>
                    <a:pt x="104540" y="14209"/>
                    <a:pt x="104322" y="14250"/>
                    <a:pt x="104104" y="14296"/>
                  </a:cubicBezTo>
                  <a:close/>
                  <a:moveTo>
                    <a:pt x="104097" y="14190"/>
                  </a:moveTo>
                  <a:cubicBezTo>
                    <a:pt x="104146" y="14179"/>
                    <a:pt x="104198" y="14172"/>
                    <a:pt x="104247" y="14160"/>
                  </a:cubicBezTo>
                  <a:cubicBezTo>
                    <a:pt x="104251" y="14160"/>
                    <a:pt x="104258" y="14157"/>
                    <a:pt x="104262" y="14157"/>
                  </a:cubicBezTo>
                  <a:cubicBezTo>
                    <a:pt x="104206" y="14168"/>
                    <a:pt x="104150" y="14179"/>
                    <a:pt x="104097" y="14190"/>
                  </a:cubicBezTo>
                  <a:close/>
                  <a:moveTo>
                    <a:pt x="103298" y="14566"/>
                  </a:moveTo>
                  <a:cubicBezTo>
                    <a:pt x="103264" y="14577"/>
                    <a:pt x="103230" y="14588"/>
                    <a:pt x="103197" y="14599"/>
                  </a:cubicBezTo>
                  <a:cubicBezTo>
                    <a:pt x="103422" y="14562"/>
                    <a:pt x="103650" y="14521"/>
                    <a:pt x="103876" y="14479"/>
                  </a:cubicBezTo>
                  <a:cubicBezTo>
                    <a:pt x="103917" y="14464"/>
                    <a:pt x="103958" y="14449"/>
                    <a:pt x="104003" y="14434"/>
                  </a:cubicBezTo>
                  <a:cubicBezTo>
                    <a:pt x="103767" y="14479"/>
                    <a:pt x="103530" y="14524"/>
                    <a:pt x="103298" y="14566"/>
                  </a:cubicBezTo>
                  <a:close/>
                  <a:moveTo>
                    <a:pt x="102938" y="14524"/>
                  </a:moveTo>
                  <a:cubicBezTo>
                    <a:pt x="102934" y="14524"/>
                    <a:pt x="102930" y="14528"/>
                    <a:pt x="102923" y="14528"/>
                  </a:cubicBezTo>
                  <a:cubicBezTo>
                    <a:pt x="103095" y="14494"/>
                    <a:pt x="103268" y="14464"/>
                    <a:pt x="103440" y="14431"/>
                  </a:cubicBezTo>
                  <a:cubicBezTo>
                    <a:pt x="103455" y="14427"/>
                    <a:pt x="103470" y="14419"/>
                    <a:pt x="103489" y="14416"/>
                  </a:cubicBezTo>
                  <a:cubicBezTo>
                    <a:pt x="103305" y="14449"/>
                    <a:pt x="103121" y="14487"/>
                    <a:pt x="102938" y="14524"/>
                  </a:cubicBezTo>
                  <a:close/>
                  <a:moveTo>
                    <a:pt x="102116" y="14795"/>
                  </a:moveTo>
                  <a:cubicBezTo>
                    <a:pt x="102105" y="14798"/>
                    <a:pt x="102093" y="14802"/>
                    <a:pt x="102082" y="14806"/>
                  </a:cubicBezTo>
                  <a:cubicBezTo>
                    <a:pt x="102277" y="14768"/>
                    <a:pt x="102472" y="14731"/>
                    <a:pt x="102667" y="14697"/>
                  </a:cubicBezTo>
                  <a:cubicBezTo>
                    <a:pt x="102690" y="14689"/>
                    <a:pt x="102709" y="14682"/>
                    <a:pt x="102731" y="14674"/>
                  </a:cubicBezTo>
                  <a:cubicBezTo>
                    <a:pt x="102525" y="14712"/>
                    <a:pt x="102319" y="14753"/>
                    <a:pt x="102116" y="14795"/>
                  </a:cubicBezTo>
                  <a:close/>
                  <a:moveTo>
                    <a:pt x="101328" y="15057"/>
                  </a:moveTo>
                  <a:cubicBezTo>
                    <a:pt x="101313" y="15061"/>
                    <a:pt x="101302" y="15065"/>
                    <a:pt x="101287" y="15072"/>
                  </a:cubicBezTo>
                  <a:cubicBezTo>
                    <a:pt x="101501" y="15031"/>
                    <a:pt x="101718" y="14993"/>
                    <a:pt x="101932" y="14956"/>
                  </a:cubicBezTo>
                  <a:cubicBezTo>
                    <a:pt x="101955" y="14948"/>
                    <a:pt x="101977" y="14937"/>
                    <a:pt x="102000" y="14930"/>
                  </a:cubicBezTo>
                  <a:cubicBezTo>
                    <a:pt x="101778" y="14971"/>
                    <a:pt x="101549" y="15016"/>
                    <a:pt x="101328" y="15057"/>
                  </a:cubicBezTo>
                  <a:close/>
                  <a:moveTo>
                    <a:pt x="100638" y="15188"/>
                  </a:moveTo>
                  <a:cubicBezTo>
                    <a:pt x="100668" y="15185"/>
                    <a:pt x="100698" y="15177"/>
                    <a:pt x="100728" y="15173"/>
                  </a:cubicBezTo>
                  <a:cubicBezTo>
                    <a:pt x="100728" y="15173"/>
                    <a:pt x="100731" y="15173"/>
                    <a:pt x="100731" y="15170"/>
                  </a:cubicBezTo>
                  <a:cubicBezTo>
                    <a:pt x="100701" y="15177"/>
                    <a:pt x="100671" y="15185"/>
                    <a:pt x="100638" y="15188"/>
                  </a:cubicBezTo>
                  <a:close/>
                  <a:moveTo>
                    <a:pt x="100544" y="15327"/>
                  </a:moveTo>
                  <a:cubicBezTo>
                    <a:pt x="100773" y="15286"/>
                    <a:pt x="101005" y="15245"/>
                    <a:pt x="101234" y="15207"/>
                  </a:cubicBezTo>
                  <a:cubicBezTo>
                    <a:pt x="101257" y="15200"/>
                    <a:pt x="101279" y="15192"/>
                    <a:pt x="101298" y="15181"/>
                  </a:cubicBezTo>
                  <a:cubicBezTo>
                    <a:pt x="101058" y="15226"/>
                    <a:pt x="100818" y="15271"/>
                    <a:pt x="100578" y="15316"/>
                  </a:cubicBezTo>
                  <a:cubicBezTo>
                    <a:pt x="100566" y="15320"/>
                    <a:pt x="100551" y="15324"/>
                    <a:pt x="100544" y="15327"/>
                  </a:cubicBezTo>
                  <a:close/>
                  <a:moveTo>
                    <a:pt x="99865" y="15447"/>
                  </a:moveTo>
                  <a:cubicBezTo>
                    <a:pt x="99917" y="15440"/>
                    <a:pt x="99970" y="15429"/>
                    <a:pt x="100019" y="15421"/>
                  </a:cubicBezTo>
                  <a:cubicBezTo>
                    <a:pt x="100022" y="15421"/>
                    <a:pt x="100026" y="15417"/>
                    <a:pt x="100030" y="15417"/>
                  </a:cubicBezTo>
                  <a:cubicBezTo>
                    <a:pt x="99974" y="15429"/>
                    <a:pt x="99917" y="15440"/>
                    <a:pt x="99865" y="15447"/>
                  </a:cubicBezTo>
                  <a:close/>
                  <a:moveTo>
                    <a:pt x="100581" y="15447"/>
                  </a:moveTo>
                  <a:cubicBezTo>
                    <a:pt x="100596" y="15440"/>
                    <a:pt x="100615" y="15432"/>
                    <a:pt x="100630" y="15429"/>
                  </a:cubicBezTo>
                  <a:cubicBezTo>
                    <a:pt x="100379" y="15474"/>
                    <a:pt x="100124" y="15519"/>
                    <a:pt x="99868" y="15564"/>
                  </a:cubicBezTo>
                  <a:cubicBezTo>
                    <a:pt x="99861" y="15567"/>
                    <a:pt x="99853" y="15571"/>
                    <a:pt x="99846" y="15571"/>
                  </a:cubicBezTo>
                  <a:cubicBezTo>
                    <a:pt x="100090" y="15530"/>
                    <a:pt x="100337" y="15489"/>
                    <a:pt x="100581" y="15447"/>
                  </a:cubicBezTo>
                  <a:close/>
                  <a:moveTo>
                    <a:pt x="99208" y="15804"/>
                  </a:moveTo>
                  <a:cubicBezTo>
                    <a:pt x="99463" y="15759"/>
                    <a:pt x="99718" y="15718"/>
                    <a:pt x="99974" y="15676"/>
                  </a:cubicBezTo>
                  <a:cubicBezTo>
                    <a:pt x="99981" y="15672"/>
                    <a:pt x="99992" y="15669"/>
                    <a:pt x="100000" y="15665"/>
                  </a:cubicBezTo>
                  <a:cubicBezTo>
                    <a:pt x="99737" y="15710"/>
                    <a:pt x="99475" y="15755"/>
                    <a:pt x="99208" y="15804"/>
                  </a:cubicBezTo>
                  <a:close/>
                  <a:moveTo>
                    <a:pt x="98191" y="17218"/>
                  </a:moveTo>
                  <a:cubicBezTo>
                    <a:pt x="98315" y="17290"/>
                    <a:pt x="98420" y="17372"/>
                    <a:pt x="98499" y="17466"/>
                  </a:cubicBezTo>
                  <a:cubicBezTo>
                    <a:pt x="98863" y="17286"/>
                    <a:pt x="99231" y="17106"/>
                    <a:pt x="99602" y="16929"/>
                  </a:cubicBezTo>
                  <a:cubicBezTo>
                    <a:pt x="99396" y="16903"/>
                    <a:pt x="99178" y="16884"/>
                    <a:pt x="98945" y="16869"/>
                  </a:cubicBezTo>
                  <a:cubicBezTo>
                    <a:pt x="98690" y="16986"/>
                    <a:pt x="98439" y="17102"/>
                    <a:pt x="98191" y="17218"/>
                  </a:cubicBezTo>
                  <a:moveTo>
                    <a:pt x="98116" y="16836"/>
                  </a:moveTo>
                  <a:cubicBezTo>
                    <a:pt x="97981" y="16896"/>
                    <a:pt x="97846" y="16956"/>
                    <a:pt x="97711" y="17016"/>
                  </a:cubicBezTo>
                  <a:cubicBezTo>
                    <a:pt x="97857" y="17061"/>
                    <a:pt x="97989" y="17113"/>
                    <a:pt x="98105" y="17170"/>
                  </a:cubicBezTo>
                  <a:cubicBezTo>
                    <a:pt x="98330" y="17068"/>
                    <a:pt x="98552" y="16963"/>
                    <a:pt x="98780" y="16862"/>
                  </a:cubicBezTo>
                  <a:cubicBezTo>
                    <a:pt x="98567" y="16851"/>
                    <a:pt x="98345" y="16839"/>
                    <a:pt x="98116" y="16836"/>
                  </a:cubicBezTo>
                  <a:close/>
                  <a:moveTo>
                    <a:pt x="97328" y="16914"/>
                  </a:moveTo>
                  <a:lnTo>
                    <a:pt x="97336" y="16918"/>
                  </a:lnTo>
                  <a:cubicBezTo>
                    <a:pt x="97426" y="16937"/>
                    <a:pt x="97508" y="16956"/>
                    <a:pt x="97591" y="16978"/>
                  </a:cubicBezTo>
                  <a:cubicBezTo>
                    <a:pt x="97692" y="16937"/>
                    <a:pt x="97790" y="16892"/>
                    <a:pt x="97891" y="16847"/>
                  </a:cubicBezTo>
                  <a:cubicBezTo>
                    <a:pt x="97704" y="16869"/>
                    <a:pt x="97516" y="16892"/>
                    <a:pt x="97328" y="16914"/>
                  </a:cubicBezTo>
                  <a:close/>
                  <a:moveTo>
                    <a:pt x="96889" y="16997"/>
                  </a:moveTo>
                  <a:cubicBezTo>
                    <a:pt x="96390" y="17207"/>
                    <a:pt x="95895" y="17421"/>
                    <a:pt x="95407" y="17635"/>
                  </a:cubicBezTo>
                  <a:cubicBezTo>
                    <a:pt x="95460" y="17729"/>
                    <a:pt x="95505" y="17822"/>
                    <a:pt x="95539" y="17920"/>
                  </a:cubicBezTo>
                  <a:cubicBezTo>
                    <a:pt x="96139" y="17635"/>
                    <a:pt x="96747" y="17357"/>
                    <a:pt x="97362" y="17079"/>
                  </a:cubicBezTo>
                  <a:cubicBezTo>
                    <a:pt x="97343" y="17076"/>
                    <a:pt x="97321" y="17072"/>
                    <a:pt x="97302" y="17068"/>
                  </a:cubicBezTo>
                  <a:cubicBezTo>
                    <a:pt x="97175" y="17042"/>
                    <a:pt x="97036" y="17016"/>
                    <a:pt x="96889" y="16997"/>
                  </a:cubicBezTo>
                  <a:close/>
                  <a:moveTo>
                    <a:pt x="95884" y="17102"/>
                  </a:moveTo>
                  <a:cubicBezTo>
                    <a:pt x="95854" y="17106"/>
                    <a:pt x="95824" y="17113"/>
                    <a:pt x="95798" y="17117"/>
                  </a:cubicBezTo>
                  <a:cubicBezTo>
                    <a:pt x="95602" y="17196"/>
                    <a:pt x="95407" y="17275"/>
                    <a:pt x="95212" y="17357"/>
                  </a:cubicBezTo>
                  <a:cubicBezTo>
                    <a:pt x="95268" y="17425"/>
                    <a:pt x="95321" y="17492"/>
                    <a:pt x="95366" y="17563"/>
                  </a:cubicBezTo>
                  <a:cubicBezTo>
                    <a:pt x="95798" y="17376"/>
                    <a:pt x="96233" y="17185"/>
                    <a:pt x="96672" y="17001"/>
                  </a:cubicBezTo>
                  <a:cubicBezTo>
                    <a:pt x="96413" y="17034"/>
                    <a:pt x="96146" y="17068"/>
                    <a:pt x="95884" y="17102"/>
                  </a:cubicBezTo>
                  <a:close/>
                  <a:moveTo>
                    <a:pt x="95077" y="17222"/>
                  </a:moveTo>
                  <a:cubicBezTo>
                    <a:pt x="95103" y="17241"/>
                    <a:pt x="95130" y="17263"/>
                    <a:pt x="95152" y="17290"/>
                  </a:cubicBezTo>
                  <a:cubicBezTo>
                    <a:pt x="95250" y="17248"/>
                    <a:pt x="95351" y="17207"/>
                    <a:pt x="95452" y="17166"/>
                  </a:cubicBezTo>
                  <a:cubicBezTo>
                    <a:pt x="95325" y="17185"/>
                    <a:pt x="95201" y="17203"/>
                    <a:pt x="95077" y="17222"/>
                  </a:cubicBezTo>
                  <a:close/>
                  <a:moveTo>
                    <a:pt x="95058" y="17421"/>
                  </a:moveTo>
                  <a:cubicBezTo>
                    <a:pt x="94075" y="17830"/>
                    <a:pt x="93111" y="18254"/>
                    <a:pt x="92169" y="18689"/>
                  </a:cubicBezTo>
                  <a:cubicBezTo>
                    <a:pt x="92124" y="18839"/>
                    <a:pt x="92064" y="18997"/>
                    <a:pt x="91989" y="19158"/>
                  </a:cubicBezTo>
                  <a:cubicBezTo>
                    <a:pt x="93036" y="18633"/>
                    <a:pt x="94117" y="18123"/>
                    <a:pt x="95220" y="17631"/>
                  </a:cubicBezTo>
                  <a:cubicBezTo>
                    <a:pt x="95175" y="17560"/>
                    <a:pt x="95126" y="17496"/>
                    <a:pt x="95070" y="17428"/>
                  </a:cubicBezTo>
                  <a:cubicBezTo>
                    <a:pt x="95066" y="17425"/>
                    <a:pt x="95062" y="17421"/>
                    <a:pt x="95058" y="17421"/>
                  </a:cubicBezTo>
                  <a:close/>
                  <a:moveTo>
                    <a:pt x="94841" y="17256"/>
                  </a:moveTo>
                  <a:cubicBezTo>
                    <a:pt x="94762" y="17267"/>
                    <a:pt x="94683" y="17278"/>
                    <a:pt x="94601" y="17290"/>
                  </a:cubicBezTo>
                  <a:cubicBezTo>
                    <a:pt x="93805" y="17605"/>
                    <a:pt x="93017" y="17931"/>
                    <a:pt x="92244" y="18261"/>
                  </a:cubicBezTo>
                  <a:cubicBezTo>
                    <a:pt x="92237" y="18366"/>
                    <a:pt x="92222" y="18475"/>
                    <a:pt x="92196" y="18584"/>
                  </a:cubicBezTo>
                  <a:cubicBezTo>
                    <a:pt x="93107" y="18164"/>
                    <a:pt x="94042" y="17755"/>
                    <a:pt x="94995" y="17357"/>
                  </a:cubicBezTo>
                  <a:cubicBezTo>
                    <a:pt x="94950" y="17320"/>
                    <a:pt x="94901" y="17286"/>
                    <a:pt x="94841" y="17256"/>
                  </a:cubicBezTo>
                  <a:close/>
                  <a:moveTo>
                    <a:pt x="93426" y="17473"/>
                  </a:moveTo>
                  <a:cubicBezTo>
                    <a:pt x="93029" y="17627"/>
                    <a:pt x="92627" y="17781"/>
                    <a:pt x="92237" y="17939"/>
                  </a:cubicBezTo>
                  <a:cubicBezTo>
                    <a:pt x="92244" y="18006"/>
                    <a:pt x="92248" y="18074"/>
                    <a:pt x="92248" y="18145"/>
                  </a:cubicBezTo>
                  <a:cubicBezTo>
                    <a:pt x="92248" y="18153"/>
                    <a:pt x="92248" y="18156"/>
                    <a:pt x="92248" y="18164"/>
                  </a:cubicBezTo>
                  <a:cubicBezTo>
                    <a:pt x="92897" y="17886"/>
                    <a:pt x="93554" y="17616"/>
                    <a:pt x="94218" y="17350"/>
                  </a:cubicBezTo>
                  <a:cubicBezTo>
                    <a:pt x="93955" y="17391"/>
                    <a:pt x="93693" y="17432"/>
                    <a:pt x="93426" y="17473"/>
                  </a:cubicBezTo>
                  <a:close/>
                  <a:moveTo>
                    <a:pt x="92274" y="17661"/>
                  </a:moveTo>
                  <a:cubicBezTo>
                    <a:pt x="92241" y="17672"/>
                    <a:pt x="92211" y="17684"/>
                    <a:pt x="92181" y="17695"/>
                  </a:cubicBezTo>
                  <a:cubicBezTo>
                    <a:pt x="92196" y="17744"/>
                    <a:pt x="92211" y="17796"/>
                    <a:pt x="92222" y="17849"/>
                  </a:cubicBezTo>
                  <a:cubicBezTo>
                    <a:pt x="92481" y="17744"/>
                    <a:pt x="92740" y="17642"/>
                    <a:pt x="93002" y="17541"/>
                  </a:cubicBezTo>
                  <a:cubicBezTo>
                    <a:pt x="92758" y="17579"/>
                    <a:pt x="92518" y="17620"/>
                    <a:pt x="92274" y="17661"/>
                  </a:cubicBezTo>
                  <a:close/>
                  <a:moveTo>
                    <a:pt x="92083" y="17999"/>
                  </a:moveTo>
                  <a:cubicBezTo>
                    <a:pt x="90575" y="18603"/>
                    <a:pt x="89115" y="19237"/>
                    <a:pt x="87708" y="19893"/>
                  </a:cubicBezTo>
                  <a:cubicBezTo>
                    <a:pt x="87483" y="20141"/>
                    <a:pt x="87232" y="20396"/>
                    <a:pt x="86950" y="20663"/>
                  </a:cubicBezTo>
                  <a:cubicBezTo>
                    <a:pt x="88582" y="19815"/>
                    <a:pt x="90297" y="19004"/>
                    <a:pt x="92087" y="18235"/>
                  </a:cubicBezTo>
                  <a:cubicBezTo>
                    <a:pt x="92091" y="18205"/>
                    <a:pt x="92091" y="18175"/>
                    <a:pt x="92091" y="18145"/>
                  </a:cubicBezTo>
                  <a:cubicBezTo>
                    <a:pt x="92091" y="18096"/>
                    <a:pt x="92087" y="18048"/>
                    <a:pt x="92083" y="17999"/>
                  </a:cubicBezTo>
                  <a:close/>
                  <a:moveTo>
                    <a:pt x="92030" y="17751"/>
                  </a:moveTo>
                  <a:cubicBezTo>
                    <a:pt x="90729" y="18239"/>
                    <a:pt x="89460" y="18745"/>
                    <a:pt x="88226" y="19271"/>
                  </a:cubicBezTo>
                  <a:cubicBezTo>
                    <a:pt x="88117" y="19421"/>
                    <a:pt x="87993" y="19571"/>
                    <a:pt x="87858" y="19725"/>
                  </a:cubicBezTo>
                  <a:cubicBezTo>
                    <a:pt x="89216" y="19094"/>
                    <a:pt x="90623" y="18490"/>
                    <a:pt x="92068" y="17909"/>
                  </a:cubicBezTo>
                  <a:cubicBezTo>
                    <a:pt x="92061" y="17856"/>
                    <a:pt x="92049" y="17800"/>
                    <a:pt x="92030" y="17751"/>
                  </a:cubicBezTo>
                  <a:moveTo>
                    <a:pt x="91584" y="16963"/>
                  </a:moveTo>
                  <a:cubicBezTo>
                    <a:pt x="91599" y="16971"/>
                    <a:pt x="91610" y="16978"/>
                    <a:pt x="91625" y="16982"/>
                  </a:cubicBezTo>
                  <a:cubicBezTo>
                    <a:pt x="91745" y="16971"/>
                    <a:pt x="91862" y="16956"/>
                    <a:pt x="91978" y="16944"/>
                  </a:cubicBezTo>
                  <a:cubicBezTo>
                    <a:pt x="91850" y="16952"/>
                    <a:pt x="91719" y="16956"/>
                    <a:pt x="91584" y="16963"/>
                  </a:cubicBezTo>
                  <a:close/>
                  <a:moveTo>
                    <a:pt x="91179" y="17008"/>
                  </a:moveTo>
                  <a:cubicBezTo>
                    <a:pt x="91160" y="17004"/>
                    <a:pt x="91141" y="17001"/>
                    <a:pt x="91119" y="16997"/>
                  </a:cubicBezTo>
                  <a:cubicBezTo>
                    <a:pt x="90410" y="17049"/>
                    <a:pt x="89618" y="17136"/>
                    <a:pt x="88755" y="17252"/>
                  </a:cubicBezTo>
                  <a:cubicBezTo>
                    <a:pt x="88774" y="17286"/>
                    <a:pt x="88789" y="17323"/>
                    <a:pt x="88804" y="17361"/>
                  </a:cubicBezTo>
                  <a:cubicBezTo>
                    <a:pt x="89667" y="17230"/>
                    <a:pt x="90485" y="17117"/>
                    <a:pt x="91258" y="17023"/>
                  </a:cubicBezTo>
                  <a:cubicBezTo>
                    <a:pt x="91231" y="17019"/>
                    <a:pt x="91205" y="17012"/>
                    <a:pt x="91179" y="17008"/>
                  </a:cubicBezTo>
                  <a:close/>
                  <a:moveTo>
                    <a:pt x="90034" y="16914"/>
                  </a:moveTo>
                  <a:lnTo>
                    <a:pt x="90034" y="16914"/>
                  </a:lnTo>
                  <a:cubicBezTo>
                    <a:pt x="89614" y="16914"/>
                    <a:pt x="89126" y="16941"/>
                    <a:pt x="88579" y="16986"/>
                  </a:cubicBezTo>
                  <a:cubicBezTo>
                    <a:pt x="88612" y="17023"/>
                    <a:pt x="88642" y="17064"/>
                    <a:pt x="88669" y="17102"/>
                  </a:cubicBezTo>
                  <a:cubicBezTo>
                    <a:pt x="89220" y="17031"/>
                    <a:pt x="89742" y="16967"/>
                    <a:pt x="90233" y="16918"/>
                  </a:cubicBezTo>
                  <a:cubicBezTo>
                    <a:pt x="90169" y="16914"/>
                    <a:pt x="90102" y="16914"/>
                    <a:pt x="90034" y="16914"/>
                  </a:cubicBezTo>
                  <a:close/>
                  <a:moveTo>
                    <a:pt x="88459" y="17095"/>
                  </a:moveTo>
                  <a:cubicBezTo>
                    <a:pt x="88432" y="17064"/>
                    <a:pt x="88395" y="17034"/>
                    <a:pt x="88346" y="17008"/>
                  </a:cubicBezTo>
                  <a:cubicBezTo>
                    <a:pt x="87521" y="17087"/>
                    <a:pt x="86571" y="17218"/>
                    <a:pt x="85509" y="17391"/>
                  </a:cubicBezTo>
                  <a:cubicBezTo>
                    <a:pt x="85506" y="17462"/>
                    <a:pt x="85498" y="17537"/>
                    <a:pt x="85483" y="17609"/>
                  </a:cubicBezTo>
                  <a:cubicBezTo>
                    <a:pt x="86556" y="17417"/>
                    <a:pt x="87562" y="17256"/>
                    <a:pt x="88489" y="17128"/>
                  </a:cubicBezTo>
                  <a:cubicBezTo>
                    <a:pt x="88477" y="17117"/>
                    <a:pt x="88466" y="17106"/>
                    <a:pt x="88459" y="17095"/>
                  </a:cubicBezTo>
                  <a:close/>
                  <a:moveTo>
                    <a:pt x="87288" y="16854"/>
                  </a:moveTo>
                  <a:lnTo>
                    <a:pt x="87284" y="16854"/>
                  </a:lnTo>
                  <a:lnTo>
                    <a:pt x="87280" y="16854"/>
                  </a:lnTo>
                  <a:cubicBezTo>
                    <a:pt x="86793" y="16854"/>
                    <a:pt x="86166" y="16903"/>
                    <a:pt x="85427" y="16997"/>
                  </a:cubicBezTo>
                  <a:cubicBezTo>
                    <a:pt x="85461" y="17072"/>
                    <a:pt x="85487" y="17151"/>
                    <a:pt x="85498" y="17233"/>
                  </a:cubicBezTo>
                  <a:cubicBezTo>
                    <a:pt x="86384" y="17087"/>
                    <a:pt x="87194" y="16974"/>
                    <a:pt x="87918" y="16892"/>
                  </a:cubicBezTo>
                  <a:cubicBezTo>
                    <a:pt x="87746" y="16869"/>
                    <a:pt x="87532" y="16854"/>
                    <a:pt x="87288" y="16854"/>
                  </a:cubicBezTo>
                  <a:close/>
                  <a:moveTo>
                    <a:pt x="88639" y="17383"/>
                  </a:moveTo>
                  <a:cubicBezTo>
                    <a:pt x="88624" y="17346"/>
                    <a:pt x="88605" y="17308"/>
                    <a:pt x="88586" y="17275"/>
                  </a:cubicBezTo>
                  <a:cubicBezTo>
                    <a:pt x="87618" y="17406"/>
                    <a:pt x="86564" y="17575"/>
                    <a:pt x="85434" y="17777"/>
                  </a:cubicBezTo>
                  <a:cubicBezTo>
                    <a:pt x="85416" y="17834"/>
                    <a:pt x="85393" y="17890"/>
                    <a:pt x="85367" y="17946"/>
                  </a:cubicBezTo>
                  <a:cubicBezTo>
                    <a:pt x="86515" y="17732"/>
                    <a:pt x="87607" y="17545"/>
                    <a:pt x="88639" y="17383"/>
                  </a:cubicBezTo>
                  <a:close/>
                  <a:moveTo>
                    <a:pt x="81514" y="18153"/>
                  </a:moveTo>
                  <a:cubicBezTo>
                    <a:pt x="81420" y="18250"/>
                    <a:pt x="81318" y="18355"/>
                    <a:pt x="81206" y="18460"/>
                  </a:cubicBezTo>
                  <a:cubicBezTo>
                    <a:pt x="82654" y="18145"/>
                    <a:pt x="84027" y="17871"/>
                    <a:pt x="85307" y="17642"/>
                  </a:cubicBezTo>
                  <a:cubicBezTo>
                    <a:pt x="85326" y="17563"/>
                    <a:pt x="85341" y="17488"/>
                    <a:pt x="85344" y="17421"/>
                  </a:cubicBezTo>
                  <a:cubicBezTo>
                    <a:pt x="84185" y="17612"/>
                    <a:pt x="82902" y="17860"/>
                    <a:pt x="81514" y="18153"/>
                  </a:cubicBezTo>
                  <a:close/>
                  <a:moveTo>
                    <a:pt x="85254" y="17019"/>
                  </a:moveTo>
                  <a:cubicBezTo>
                    <a:pt x="84320" y="17143"/>
                    <a:pt x="83213" y="17335"/>
                    <a:pt x="81960" y="17582"/>
                  </a:cubicBezTo>
                  <a:cubicBezTo>
                    <a:pt x="81889" y="17702"/>
                    <a:pt x="81799" y="17826"/>
                    <a:pt x="81690" y="17954"/>
                  </a:cubicBezTo>
                  <a:cubicBezTo>
                    <a:pt x="83007" y="17676"/>
                    <a:pt x="84230" y="17443"/>
                    <a:pt x="85337" y="17260"/>
                  </a:cubicBezTo>
                  <a:cubicBezTo>
                    <a:pt x="85322" y="17173"/>
                    <a:pt x="85296" y="17095"/>
                    <a:pt x="85254" y="17019"/>
                  </a:cubicBezTo>
                  <a:close/>
                  <a:moveTo>
                    <a:pt x="84935" y="16791"/>
                  </a:moveTo>
                  <a:cubicBezTo>
                    <a:pt x="84812" y="16764"/>
                    <a:pt x="84647" y="16749"/>
                    <a:pt x="84444" y="16749"/>
                  </a:cubicBezTo>
                  <a:lnTo>
                    <a:pt x="84440" y="16749"/>
                  </a:lnTo>
                  <a:lnTo>
                    <a:pt x="84440" y="16749"/>
                  </a:lnTo>
                  <a:cubicBezTo>
                    <a:pt x="83915" y="16749"/>
                    <a:pt x="83142" y="16839"/>
                    <a:pt x="82159" y="17004"/>
                  </a:cubicBezTo>
                  <a:cubicBezTo>
                    <a:pt x="82155" y="17132"/>
                    <a:pt x="82121" y="17263"/>
                    <a:pt x="82061" y="17398"/>
                  </a:cubicBezTo>
                  <a:cubicBezTo>
                    <a:pt x="83221" y="17170"/>
                    <a:pt x="84256" y="16989"/>
                    <a:pt x="85142" y="16869"/>
                  </a:cubicBezTo>
                  <a:cubicBezTo>
                    <a:pt x="85108" y="16843"/>
                    <a:pt x="85037" y="16809"/>
                    <a:pt x="84935" y="16791"/>
                  </a:cubicBezTo>
                  <a:close/>
                  <a:moveTo>
                    <a:pt x="77773" y="17935"/>
                  </a:moveTo>
                  <a:cubicBezTo>
                    <a:pt x="77533" y="18126"/>
                    <a:pt x="77255" y="18329"/>
                    <a:pt x="76944" y="18547"/>
                  </a:cubicBezTo>
                  <a:cubicBezTo>
                    <a:pt x="78745" y="18104"/>
                    <a:pt x="80395" y="17732"/>
                    <a:pt x="81851" y="17440"/>
                  </a:cubicBezTo>
                  <a:cubicBezTo>
                    <a:pt x="81934" y="17290"/>
                    <a:pt x="81983" y="17151"/>
                    <a:pt x="81994" y="17034"/>
                  </a:cubicBezTo>
                  <a:cubicBezTo>
                    <a:pt x="80838" y="17233"/>
                    <a:pt x="79412" y="17537"/>
                    <a:pt x="77773" y="17935"/>
                  </a:cubicBezTo>
                  <a:close/>
                  <a:moveTo>
                    <a:pt x="81870" y="16659"/>
                  </a:moveTo>
                  <a:lnTo>
                    <a:pt x="81870" y="16659"/>
                  </a:lnTo>
                  <a:cubicBezTo>
                    <a:pt x="81866" y="16652"/>
                    <a:pt x="81833" y="16629"/>
                    <a:pt x="81769" y="16618"/>
                  </a:cubicBezTo>
                  <a:cubicBezTo>
                    <a:pt x="81705" y="16603"/>
                    <a:pt x="81615" y="16595"/>
                    <a:pt x="81506" y="16595"/>
                  </a:cubicBezTo>
                  <a:lnTo>
                    <a:pt x="81502" y="16595"/>
                  </a:lnTo>
                  <a:lnTo>
                    <a:pt x="81499" y="16595"/>
                  </a:lnTo>
                  <a:cubicBezTo>
                    <a:pt x="81045" y="16595"/>
                    <a:pt x="80234" y="16716"/>
                    <a:pt x="79135" y="16948"/>
                  </a:cubicBezTo>
                  <a:cubicBezTo>
                    <a:pt x="78985" y="16978"/>
                    <a:pt x="78823" y="17012"/>
                    <a:pt x="78662" y="17049"/>
                  </a:cubicBezTo>
                  <a:cubicBezTo>
                    <a:pt x="78658" y="17053"/>
                    <a:pt x="78655" y="17057"/>
                    <a:pt x="78655" y="17061"/>
                  </a:cubicBezTo>
                  <a:cubicBezTo>
                    <a:pt x="78542" y="17222"/>
                    <a:pt x="78384" y="17395"/>
                    <a:pt x="78186" y="17582"/>
                  </a:cubicBezTo>
                  <a:cubicBezTo>
                    <a:pt x="78144" y="17620"/>
                    <a:pt x="78099" y="17657"/>
                    <a:pt x="78054" y="17695"/>
                  </a:cubicBezTo>
                  <a:cubicBezTo>
                    <a:pt x="78576" y="17575"/>
                    <a:pt x="79071" y="17458"/>
                    <a:pt x="79544" y="17357"/>
                  </a:cubicBezTo>
                  <a:cubicBezTo>
                    <a:pt x="80452" y="17155"/>
                    <a:pt x="81266" y="16993"/>
                    <a:pt x="81979" y="16869"/>
                  </a:cubicBezTo>
                  <a:cubicBezTo>
                    <a:pt x="81964" y="16794"/>
                    <a:pt x="81926" y="16727"/>
                    <a:pt x="81870" y="16659"/>
                  </a:cubicBezTo>
                  <a:moveTo>
                    <a:pt x="78587" y="16404"/>
                  </a:moveTo>
                  <a:lnTo>
                    <a:pt x="78568" y="16400"/>
                  </a:lnTo>
                  <a:cubicBezTo>
                    <a:pt x="78546" y="16397"/>
                    <a:pt x="78512" y="16393"/>
                    <a:pt x="78467" y="16393"/>
                  </a:cubicBezTo>
                  <a:lnTo>
                    <a:pt x="78467" y="16393"/>
                  </a:lnTo>
                  <a:lnTo>
                    <a:pt x="78463" y="16393"/>
                  </a:lnTo>
                  <a:cubicBezTo>
                    <a:pt x="78167" y="16393"/>
                    <a:pt x="77488" y="16517"/>
                    <a:pt x="76505" y="16757"/>
                  </a:cubicBezTo>
                  <a:cubicBezTo>
                    <a:pt x="75938" y="16896"/>
                    <a:pt x="75266" y="17068"/>
                    <a:pt x="74501" y="17278"/>
                  </a:cubicBezTo>
                  <a:cubicBezTo>
                    <a:pt x="74133" y="17537"/>
                    <a:pt x="73668" y="17822"/>
                    <a:pt x="73128" y="18141"/>
                  </a:cubicBezTo>
                  <a:cubicBezTo>
                    <a:pt x="72970" y="18231"/>
                    <a:pt x="72805" y="18329"/>
                    <a:pt x="72636" y="18426"/>
                  </a:cubicBezTo>
                  <a:cubicBezTo>
                    <a:pt x="74328" y="17950"/>
                    <a:pt x="75844" y="17548"/>
                    <a:pt x="77139" y="17230"/>
                  </a:cubicBezTo>
                  <a:cubicBezTo>
                    <a:pt x="77645" y="17110"/>
                    <a:pt x="78118" y="16997"/>
                    <a:pt x="78553" y="16899"/>
                  </a:cubicBezTo>
                  <a:cubicBezTo>
                    <a:pt x="78625" y="16783"/>
                    <a:pt x="78658" y="16678"/>
                    <a:pt x="78658" y="16595"/>
                  </a:cubicBezTo>
                  <a:cubicBezTo>
                    <a:pt x="78658" y="16524"/>
                    <a:pt x="78636" y="16464"/>
                    <a:pt x="78587" y="16404"/>
                  </a:cubicBezTo>
                  <a:moveTo>
                    <a:pt x="75195" y="16479"/>
                  </a:moveTo>
                  <a:cubicBezTo>
                    <a:pt x="75293" y="16363"/>
                    <a:pt x="75334" y="16265"/>
                    <a:pt x="75334" y="16205"/>
                  </a:cubicBezTo>
                  <a:cubicBezTo>
                    <a:pt x="75334" y="16179"/>
                    <a:pt x="75330" y="16160"/>
                    <a:pt x="75319" y="16138"/>
                  </a:cubicBezTo>
                  <a:cubicBezTo>
                    <a:pt x="75255" y="16141"/>
                    <a:pt x="75083" y="16172"/>
                    <a:pt x="74842" y="16232"/>
                  </a:cubicBezTo>
                  <a:cubicBezTo>
                    <a:pt x="74584" y="16299"/>
                    <a:pt x="74231" y="16393"/>
                    <a:pt x="73799" y="16517"/>
                  </a:cubicBezTo>
                  <a:cubicBezTo>
                    <a:pt x="72933" y="16764"/>
                    <a:pt x="71743" y="17132"/>
                    <a:pt x="70288" y="17597"/>
                  </a:cubicBezTo>
                  <a:cubicBezTo>
                    <a:pt x="69496" y="17849"/>
                    <a:pt x="68625" y="18134"/>
                    <a:pt x="67687" y="18441"/>
                  </a:cubicBezTo>
                  <a:cubicBezTo>
                    <a:pt x="66588" y="18982"/>
                    <a:pt x="65342" y="19597"/>
                    <a:pt x="64018" y="20280"/>
                  </a:cubicBezTo>
                  <a:cubicBezTo>
                    <a:pt x="63954" y="20314"/>
                    <a:pt x="63887" y="20351"/>
                    <a:pt x="63819" y="20385"/>
                  </a:cubicBezTo>
                  <a:cubicBezTo>
                    <a:pt x="68096" y="18978"/>
                    <a:pt x="71788" y="17849"/>
                    <a:pt x="74422" y="17125"/>
                  </a:cubicBezTo>
                  <a:cubicBezTo>
                    <a:pt x="74782" y="16877"/>
                    <a:pt x="75045" y="16656"/>
                    <a:pt x="75195" y="16479"/>
                  </a:cubicBezTo>
                  <a:close/>
                  <a:moveTo>
                    <a:pt x="71717" y="16130"/>
                  </a:moveTo>
                  <a:cubicBezTo>
                    <a:pt x="71860" y="16029"/>
                    <a:pt x="71957" y="15939"/>
                    <a:pt x="72002" y="15875"/>
                  </a:cubicBezTo>
                  <a:cubicBezTo>
                    <a:pt x="71923" y="15905"/>
                    <a:pt x="71807" y="15946"/>
                    <a:pt x="71653" y="15999"/>
                  </a:cubicBezTo>
                  <a:cubicBezTo>
                    <a:pt x="71349" y="16108"/>
                    <a:pt x="70903" y="16265"/>
                    <a:pt x="70325" y="16468"/>
                  </a:cubicBezTo>
                  <a:cubicBezTo>
                    <a:pt x="69173" y="16869"/>
                    <a:pt x="67511" y="17455"/>
                    <a:pt x="65474" y="18186"/>
                  </a:cubicBezTo>
                  <a:cubicBezTo>
                    <a:pt x="62769" y="19154"/>
                    <a:pt x="59395" y="20377"/>
                    <a:pt x="55666" y="21781"/>
                  </a:cubicBezTo>
                  <a:cubicBezTo>
                    <a:pt x="54732" y="22310"/>
                    <a:pt x="53797" y="22869"/>
                    <a:pt x="52889" y="23454"/>
                  </a:cubicBezTo>
                  <a:cubicBezTo>
                    <a:pt x="56570" y="22092"/>
                    <a:pt x="60071" y="20850"/>
                    <a:pt x="63170" y="19785"/>
                  </a:cubicBezTo>
                  <a:cubicBezTo>
                    <a:pt x="64765" y="19237"/>
                    <a:pt x="66254" y="18734"/>
                    <a:pt x="67605" y="18288"/>
                  </a:cubicBezTo>
                  <a:cubicBezTo>
                    <a:pt x="67871" y="18156"/>
                    <a:pt x="68126" y="18032"/>
                    <a:pt x="68374" y="17909"/>
                  </a:cubicBezTo>
                  <a:cubicBezTo>
                    <a:pt x="69965" y="17125"/>
                    <a:pt x="71169" y="16524"/>
                    <a:pt x="71717" y="16130"/>
                  </a:cubicBezTo>
                  <a:moveTo>
                    <a:pt x="58240" y="20197"/>
                  </a:moveTo>
                  <a:cubicBezTo>
                    <a:pt x="59883" y="19361"/>
                    <a:pt x="61474" y="18622"/>
                    <a:pt x="62904" y="17987"/>
                  </a:cubicBezTo>
                  <a:cubicBezTo>
                    <a:pt x="62727" y="18059"/>
                    <a:pt x="62547" y="18126"/>
                    <a:pt x="62367" y="18198"/>
                  </a:cubicBezTo>
                  <a:cubicBezTo>
                    <a:pt x="58382" y="19751"/>
                    <a:pt x="52927" y="21860"/>
                    <a:pt x="47018" y="24257"/>
                  </a:cubicBezTo>
                  <a:cubicBezTo>
                    <a:pt x="46646" y="24407"/>
                    <a:pt x="46271" y="24561"/>
                    <a:pt x="45896" y="24711"/>
                  </a:cubicBezTo>
                  <a:cubicBezTo>
                    <a:pt x="45445" y="25090"/>
                    <a:pt x="45014" y="25480"/>
                    <a:pt x="44609" y="25882"/>
                  </a:cubicBezTo>
                  <a:cubicBezTo>
                    <a:pt x="48406" y="24355"/>
                    <a:pt x="52143" y="22918"/>
                    <a:pt x="55576" y="21627"/>
                  </a:cubicBezTo>
                  <a:cubicBezTo>
                    <a:pt x="56469" y="21124"/>
                    <a:pt x="57362" y="20648"/>
                    <a:pt x="58240" y="20197"/>
                  </a:cubicBezTo>
                  <a:close/>
                  <a:moveTo>
                    <a:pt x="48057" y="22850"/>
                  </a:moveTo>
                  <a:cubicBezTo>
                    <a:pt x="46826" y="23364"/>
                    <a:pt x="45565" y="23893"/>
                    <a:pt x="44282" y="24437"/>
                  </a:cubicBezTo>
                  <a:cubicBezTo>
                    <a:pt x="42766" y="25079"/>
                    <a:pt x="41221" y="25739"/>
                    <a:pt x="39660" y="26414"/>
                  </a:cubicBezTo>
                  <a:cubicBezTo>
                    <a:pt x="39438" y="26733"/>
                    <a:pt x="39240" y="27049"/>
                    <a:pt x="39059" y="27364"/>
                  </a:cubicBezTo>
                  <a:cubicBezTo>
                    <a:pt x="41322" y="26403"/>
                    <a:pt x="43588" y="25465"/>
                    <a:pt x="45798" y="24561"/>
                  </a:cubicBezTo>
                  <a:cubicBezTo>
                    <a:pt x="46507" y="23964"/>
                    <a:pt x="47265" y="23394"/>
                    <a:pt x="48057" y="22850"/>
                  </a:cubicBezTo>
                  <a:close/>
                  <a:moveTo>
                    <a:pt x="40485" y="25064"/>
                  </a:moveTo>
                  <a:cubicBezTo>
                    <a:pt x="38808" y="25807"/>
                    <a:pt x="37097" y="26568"/>
                    <a:pt x="35383" y="27345"/>
                  </a:cubicBezTo>
                  <a:cubicBezTo>
                    <a:pt x="35296" y="27626"/>
                    <a:pt x="35229" y="27904"/>
                    <a:pt x="35172" y="28182"/>
                  </a:cubicBezTo>
                  <a:cubicBezTo>
                    <a:pt x="36628" y="27536"/>
                    <a:pt x="38088" y="26898"/>
                    <a:pt x="39536" y="26272"/>
                  </a:cubicBezTo>
                  <a:cubicBezTo>
                    <a:pt x="39817" y="25870"/>
                    <a:pt x="40133" y="25469"/>
                    <a:pt x="40485" y="25064"/>
                  </a:cubicBezTo>
                  <a:close/>
                  <a:moveTo>
                    <a:pt x="40778" y="24734"/>
                  </a:moveTo>
                  <a:cubicBezTo>
                    <a:pt x="41329" y="24133"/>
                    <a:pt x="41941" y="23563"/>
                    <a:pt x="42594" y="23015"/>
                  </a:cubicBezTo>
                  <a:cubicBezTo>
                    <a:pt x="41367" y="23582"/>
                    <a:pt x="40106" y="24160"/>
                    <a:pt x="38819" y="24752"/>
                  </a:cubicBezTo>
                  <a:cubicBezTo>
                    <a:pt x="37840" y="25203"/>
                    <a:pt x="36846" y="25664"/>
                    <a:pt x="35844" y="26126"/>
                  </a:cubicBezTo>
                  <a:cubicBezTo>
                    <a:pt x="35694" y="26456"/>
                    <a:pt x="35566" y="26786"/>
                    <a:pt x="35458" y="27112"/>
                  </a:cubicBezTo>
                  <a:cubicBezTo>
                    <a:pt x="37247" y="26302"/>
                    <a:pt x="39033" y="25506"/>
                    <a:pt x="40778" y="24734"/>
                  </a:cubicBezTo>
                  <a:close/>
                  <a:moveTo>
                    <a:pt x="48646" y="21278"/>
                  </a:moveTo>
                  <a:cubicBezTo>
                    <a:pt x="54233" y="18828"/>
                    <a:pt x="58761" y="16824"/>
                    <a:pt x="60900" y="15635"/>
                  </a:cubicBezTo>
                  <a:cubicBezTo>
                    <a:pt x="61467" y="15316"/>
                    <a:pt x="61868" y="15053"/>
                    <a:pt x="62063" y="14870"/>
                  </a:cubicBezTo>
                  <a:cubicBezTo>
                    <a:pt x="62164" y="14776"/>
                    <a:pt x="62202" y="14697"/>
                    <a:pt x="62194" y="14682"/>
                  </a:cubicBezTo>
                  <a:lnTo>
                    <a:pt x="62194" y="14678"/>
                  </a:lnTo>
                  <a:cubicBezTo>
                    <a:pt x="62183" y="14678"/>
                    <a:pt x="62161" y="14674"/>
                    <a:pt x="62134" y="14674"/>
                  </a:cubicBezTo>
                  <a:lnTo>
                    <a:pt x="62134" y="14674"/>
                  </a:lnTo>
                  <a:lnTo>
                    <a:pt x="62131" y="14674"/>
                  </a:lnTo>
                  <a:cubicBezTo>
                    <a:pt x="61962" y="14674"/>
                    <a:pt x="61579" y="14731"/>
                    <a:pt x="61050" y="14843"/>
                  </a:cubicBezTo>
                  <a:cubicBezTo>
                    <a:pt x="60517" y="14952"/>
                    <a:pt x="59827" y="15121"/>
                    <a:pt x="59024" y="15342"/>
                  </a:cubicBezTo>
                  <a:cubicBezTo>
                    <a:pt x="58532" y="15477"/>
                    <a:pt x="58000" y="15631"/>
                    <a:pt x="57433" y="15808"/>
                  </a:cubicBezTo>
                  <a:cubicBezTo>
                    <a:pt x="56386" y="16438"/>
                    <a:pt x="54893" y="17215"/>
                    <a:pt x="53058" y="18115"/>
                  </a:cubicBezTo>
                  <a:cubicBezTo>
                    <a:pt x="50391" y="19424"/>
                    <a:pt x="47006" y="20989"/>
                    <a:pt x="43266" y="22707"/>
                  </a:cubicBezTo>
                  <a:cubicBezTo>
                    <a:pt x="42523" y="23289"/>
                    <a:pt x="41832" y="23901"/>
                    <a:pt x="41209" y="24542"/>
                  </a:cubicBezTo>
                  <a:cubicBezTo>
                    <a:pt x="43806" y="23394"/>
                    <a:pt x="46320" y="22295"/>
                    <a:pt x="48646" y="21278"/>
                  </a:cubicBezTo>
                  <a:close/>
                  <a:moveTo>
                    <a:pt x="43948" y="22190"/>
                  </a:moveTo>
                  <a:cubicBezTo>
                    <a:pt x="44552" y="21912"/>
                    <a:pt x="45149" y="21638"/>
                    <a:pt x="45731" y="21368"/>
                  </a:cubicBezTo>
                  <a:cubicBezTo>
                    <a:pt x="50379" y="19222"/>
                    <a:pt x="54281" y="17380"/>
                    <a:pt x="56615" y="16070"/>
                  </a:cubicBezTo>
                  <a:cubicBezTo>
                    <a:pt x="55535" y="16423"/>
                    <a:pt x="54353" y="16843"/>
                    <a:pt x="53130" y="17327"/>
                  </a:cubicBezTo>
                  <a:cubicBezTo>
                    <a:pt x="50057" y="18543"/>
                    <a:pt x="46714" y="20171"/>
                    <a:pt x="43948" y="22190"/>
                  </a:cubicBezTo>
                  <a:close/>
                  <a:moveTo>
                    <a:pt x="58806" y="14577"/>
                  </a:moveTo>
                  <a:cubicBezTo>
                    <a:pt x="58908" y="14464"/>
                    <a:pt x="58945" y="14374"/>
                    <a:pt x="58945" y="14326"/>
                  </a:cubicBezTo>
                  <a:cubicBezTo>
                    <a:pt x="58941" y="14299"/>
                    <a:pt x="58938" y="14281"/>
                    <a:pt x="58915" y="14202"/>
                  </a:cubicBezTo>
                  <a:lnTo>
                    <a:pt x="58915" y="14258"/>
                  </a:lnTo>
                  <a:cubicBezTo>
                    <a:pt x="58911" y="14250"/>
                    <a:pt x="58863" y="14220"/>
                    <a:pt x="58773" y="14205"/>
                  </a:cubicBezTo>
                  <a:cubicBezTo>
                    <a:pt x="58686" y="14190"/>
                    <a:pt x="58566" y="14179"/>
                    <a:pt x="58416" y="14179"/>
                  </a:cubicBezTo>
                  <a:lnTo>
                    <a:pt x="58412" y="14179"/>
                  </a:lnTo>
                  <a:lnTo>
                    <a:pt x="58409" y="14179"/>
                  </a:lnTo>
                  <a:cubicBezTo>
                    <a:pt x="57831" y="14179"/>
                    <a:pt x="56840" y="14311"/>
                    <a:pt x="55587" y="14566"/>
                  </a:cubicBezTo>
                  <a:cubicBezTo>
                    <a:pt x="55546" y="14614"/>
                    <a:pt x="55501" y="14659"/>
                    <a:pt x="55452" y="14708"/>
                  </a:cubicBezTo>
                  <a:cubicBezTo>
                    <a:pt x="55174" y="14978"/>
                    <a:pt x="54777" y="15282"/>
                    <a:pt x="54266" y="15627"/>
                  </a:cubicBezTo>
                  <a:cubicBezTo>
                    <a:pt x="53242" y="16314"/>
                    <a:pt x="51775" y="17143"/>
                    <a:pt x="49974" y="18093"/>
                  </a:cubicBezTo>
                  <a:cubicBezTo>
                    <a:pt x="46507" y="19916"/>
                    <a:pt x="41806" y="22171"/>
                    <a:pt x="36696" y="24629"/>
                  </a:cubicBezTo>
                  <a:cubicBezTo>
                    <a:pt x="36414" y="25041"/>
                    <a:pt x="36174" y="25454"/>
                    <a:pt x="35972" y="25867"/>
                  </a:cubicBezTo>
                  <a:cubicBezTo>
                    <a:pt x="38452" y="24715"/>
                    <a:pt x="40883" y="23600"/>
                    <a:pt x="43179" y="22546"/>
                  </a:cubicBezTo>
                  <a:cubicBezTo>
                    <a:pt x="45596" y="20655"/>
                    <a:pt x="48533" y="19091"/>
                    <a:pt x="51374" y="17856"/>
                  </a:cubicBezTo>
                  <a:cubicBezTo>
                    <a:pt x="53509" y="16929"/>
                    <a:pt x="55591" y="16190"/>
                    <a:pt x="57347" y="15646"/>
                  </a:cubicBezTo>
                  <a:cubicBezTo>
                    <a:pt x="57463" y="15575"/>
                    <a:pt x="57572" y="15507"/>
                    <a:pt x="57677" y="15444"/>
                  </a:cubicBezTo>
                  <a:cubicBezTo>
                    <a:pt x="58229" y="15095"/>
                    <a:pt x="58619" y="14798"/>
                    <a:pt x="58806" y="14577"/>
                  </a:cubicBezTo>
                  <a:close/>
                  <a:moveTo>
                    <a:pt x="55647" y="13845"/>
                  </a:moveTo>
                  <a:cubicBezTo>
                    <a:pt x="55598" y="13789"/>
                    <a:pt x="55456" y="13721"/>
                    <a:pt x="55238" y="13684"/>
                  </a:cubicBezTo>
                  <a:cubicBezTo>
                    <a:pt x="55017" y="13643"/>
                    <a:pt x="54728" y="13620"/>
                    <a:pt x="54375" y="13620"/>
                  </a:cubicBezTo>
                  <a:lnTo>
                    <a:pt x="54371" y="13620"/>
                  </a:lnTo>
                  <a:lnTo>
                    <a:pt x="54368" y="13620"/>
                  </a:lnTo>
                  <a:cubicBezTo>
                    <a:pt x="53895" y="13620"/>
                    <a:pt x="53317" y="13658"/>
                    <a:pt x="52653" y="13736"/>
                  </a:cubicBezTo>
                  <a:cubicBezTo>
                    <a:pt x="52627" y="13965"/>
                    <a:pt x="52477" y="14205"/>
                    <a:pt x="52237" y="14476"/>
                  </a:cubicBezTo>
                  <a:cubicBezTo>
                    <a:pt x="51966" y="14772"/>
                    <a:pt x="51576" y="15106"/>
                    <a:pt x="51077" y="15477"/>
                  </a:cubicBezTo>
                  <a:cubicBezTo>
                    <a:pt x="51006" y="15530"/>
                    <a:pt x="50931" y="15586"/>
                    <a:pt x="50852" y="15642"/>
                  </a:cubicBezTo>
                  <a:cubicBezTo>
                    <a:pt x="52214" y="15203"/>
                    <a:pt x="53501" y="14851"/>
                    <a:pt x="54634" y="14588"/>
                  </a:cubicBezTo>
                  <a:cubicBezTo>
                    <a:pt x="54931" y="14517"/>
                    <a:pt x="55212" y="14457"/>
                    <a:pt x="55486" y="14401"/>
                  </a:cubicBezTo>
                  <a:cubicBezTo>
                    <a:pt x="55516" y="14367"/>
                    <a:pt x="55542" y="14333"/>
                    <a:pt x="55565" y="14299"/>
                  </a:cubicBezTo>
                  <a:cubicBezTo>
                    <a:pt x="55662" y="14168"/>
                    <a:pt x="55703" y="14059"/>
                    <a:pt x="55703" y="13984"/>
                  </a:cubicBezTo>
                  <a:cubicBezTo>
                    <a:pt x="55700" y="13932"/>
                    <a:pt x="55685" y="13890"/>
                    <a:pt x="55647" y="13845"/>
                  </a:cubicBezTo>
                  <a:close/>
                  <a:moveTo>
                    <a:pt x="52383" y="13444"/>
                  </a:moveTo>
                  <a:cubicBezTo>
                    <a:pt x="52270" y="13312"/>
                    <a:pt x="51993" y="13189"/>
                    <a:pt x="51591" y="13114"/>
                  </a:cubicBezTo>
                  <a:cubicBezTo>
                    <a:pt x="51194" y="13031"/>
                    <a:pt x="50668" y="12994"/>
                    <a:pt x="50049" y="12994"/>
                  </a:cubicBezTo>
                  <a:lnTo>
                    <a:pt x="50045" y="12994"/>
                  </a:lnTo>
                  <a:cubicBezTo>
                    <a:pt x="47674" y="12994"/>
                    <a:pt x="43922" y="13586"/>
                    <a:pt x="40268" y="14836"/>
                  </a:cubicBezTo>
                  <a:cubicBezTo>
                    <a:pt x="36617" y="16085"/>
                    <a:pt x="33060" y="17991"/>
                    <a:pt x="31071" y="20595"/>
                  </a:cubicBezTo>
                  <a:cubicBezTo>
                    <a:pt x="29897" y="22133"/>
                    <a:pt x="29458" y="23660"/>
                    <a:pt x="29458" y="25184"/>
                  </a:cubicBezTo>
                  <a:cubicBezTo>
                    <a:pt x="29458" y="25713"/>
                    <a:pt x="29511" y="26242"/>
                    <a:pt x="29604" y="26771"/>
                  </a:cubicBezTo>
                  <a:cubicBezTo>
                    <a:pt x="30527" y="26306"/>
                    <a:pt x="31443" y="25848"/>
                    <a:pt x="32347" y="25394"/>
                  </a:cubicBezTo>
                  <a:cubicBezTo>
                    <a:pt x="32647" y="24261"/>
                    <a:pt x="33206" y="23120"/>
                    <a:pt x="34129" y="21972"/>
                  </a:cubicBezTo>
                  <a:cubicBezTo>
                    <a:pt x="36478" y="19061"/>
                    <a:pt x="40534" y="16933"/>
                    <a:pt x="44504" y="15526"/>
                  </a:cubicBezTo>
                  <a:cubicBezTo>
                    <a:pt x="47442" y="14483"/>
                    <a:pt x="50334" y="13838"/>
                    <a:pt x="52458" y="13571"/>
                  </a:cubicBezTo>
                  <a:cubicBezTo>
                    <a:pt x="52443" y="13526"/>
                    <a:pt x="52420" y="13485"/>
                    <a:pt x="52383" y="13444"/>
                  </a:cubicBezTo>
                  <a:moveTo>
                    <a:pt x="4627" y="40942"/>
                  </a:moveTo>
                  <a:cubicBezTo>
                    <a:pt x="2819" y="42270"/>
                    <a:pt x="1472" y="43494"/>
                    <a:pt x="763" y="44548"/>
                  </a:cubicBezTo>
                  <a:cubicBezTo>
                    <a:pt x="387" y="45107"/>
                    <a:pt x="189" y="45621"/>
                    <a:pt x="192" y="46067"/>
                  </a:cubicBezTo>
                  <a:cubicBezTo>
                    <a:pt x="192" y="46364"/>
                    <a:pt x="275" y="46638"/>
                    <a:pt x="455" y="46893"/>
                  </a:cubicBezTo>
                  <a:cubicBezTo>
                    <a:pt x="695" y="47238"/>
                    <a:pt x="1127" y="47557"/>
                    <a:pt x="1712" y="47831"/>
                  </a:cubicBezTo>
                  <a:cubicBezTo>
                    <a:pt x="2297" y="48105"/>
                    <a:pt x="3040" y="48337"/>
                    <a:pt x="3903" y="48525"/>
                  </a:cubicBezTo>
                  <a:cubicBezTo>
                    <a:pt x="4774" y="48716"/>
                    <a:pt x="5764" y="48859"/>
                    <a:pt x="6845" y="48953"/>
                  </a:cubicBezTo>
                  <a:cubicBezTo>
                    <a:pt x="5475" y="48701"/>
                    <a:pt x="4316" y="48356"/>
                    <a:pt x="3460" y="47921"/>
                  </a:cubicBezTo>
                  <a:cubicBezTo>
                    <a:pt x="2800" y="47587"/>
                    <a:pt x="2320" y="47197"/>
                    <a:pt x="2068" y="46743"/>
                  </a:cubicBezTo>
                  <a:cubicBezTo>
                    <a:pt x="1926" y="46491"/>
                    <a:pt x="1858" y="46217"/>
                    <a:pt x="1858" y="45932"/>
                  </a:cubicBezTo>
                  <a:cubicBezTo>
                    <a:pt x="1862" y="45231"/>
                    <a:pt x="2267" y="44454"/>
                    <a:pt x="2984" y="43610"/>
                  </a:cubicBezTo>
                  <a:cubicBezTo>
                    <a:pt x="3708" y="42769"/>
                    <a:pt x="4751" y="41858"/>
                    <a:pt x="6049" y="40890"/>
                  </a:cubicBezTo>
                  <a:cubicBezTo>
                    <a:pt x="8646" y="38954"/>
                    <a:pt x="12270" y="36796"/>
                    <a:pt x="16390" y="34564"/>
                  </a:cubicBezTo>
                  <a:cubicBezTo>
                    <a:pt x="20491" y="32343"/>
                    <a:pt x="25087" y="30046"/>
                    <a:pt x="29649" y="27825"/>
                  </a:cubicBezTo>
                  <a:cubicBezTo>
                    <a:pt x="29582" y="27566"/>
                    <a:pt x="29518" y="27307"/>
                    <a:pt x="29466" y="27052"/>
                  </a:cubicBezTo>
                  <a:cubicBezTo>
                    <a:pt x="20089" y="31765"/>
                    <a:pt x="10176" y="36860"/>
                    <a:pt x="4627" y="40942"/>
                  </a:cubicBezTo>
                  <a:moveTo>
                    <a:pt x="12345" y="49257"/>
                  </a:moveTo>
                  <a:cubicBezTo>
                    <a:pt x="12326" y="49253"/>
                    <a:pt x="12308" y="49245"/>
                    <a:pt x="12289" y="49242"/>
                  </a:cubicBezTo>
                  <a:cubicBezTo>
                    <a:pt x="12210" y="49245"/>
                    <a:pt x="12131" y="49249"/>
                    <a:pt x="12052" y="49249"/>
                  </a:cubicBezTo>
                  <a:cubicBezTo>
                    <a:pt x="12150" y="49253"/>
                    <a:pt x="12248" y="49257"/>
                    <a:pt x="12345" y="49257"/>
                  </a:cubicBezTo>
                  <a:close/>
                  <a:moveTo>
                    <a:pt x="13103" y="49264"/>
                  </a:moveTo>
                  <a:cubicBezTo>
                    <a:pt x="13103" y="49264"/>
                    <a:pt x="13107" y="49264"/>
                    <a:pt x="13111" y="49264"/>
                  </a:cubicBezTo>
                  <a:lnTo>
                    <a:pt x="13114" y="49264"/>
                  </a:lnTo>
                  <a:cubicBezTo>
                    <a:pt x="13309" y="49264"/>
                    <a:pt x="13508" y="49260"/>
                    <a:pt x="13707" y="49260"/>
                  </a:cubicBezTo>
                  <a:cubicBezTo>
                    <a:pt x="13625" y="49234"/>
                    <a:pt x="13546" y="49208"/>
                    <a:pt x="13467" y="49178"/>
                  </a:cubicBezTo>
                  <a:cubicBezTo>
                    <a:pt x="13276" y="49193"/>
                    <a:pt x="13084" y="49204"/>
                    <a:pt x="12893" y="49212"/>
                  </a:cubicBezTo>
                  <a:cubicBezTo>
                    <a:pt x="12964" y="49230"/>
                    <a:pt x="13032" y="49245"/>
                    <a:pt x="13103" y="49264"/>
                  </a:cubicBezTo>
                  <a:moveTo>
                    <a:pt x="13973" y="49452"/>
                  </a:moveTo>
                  <a:cubicBezTo>
                    <a:pt x="14112" y="49459"/>
                    <a:pt x="14247" y="49467"/>
                    <a:pt x="14386" y="49470"/>
                  </a:cubicBezTo>
                  <a:cubicBezTo>
                    <a:pt x="14349" y="49459"/>
                    <a:pt x="14311" y="49448"/>
                    <a:pt x="14270" y="49437"/>
                  </a:cubicBezTo>
                  <a:cubicBezTo>
                    <a:pt x="14154" y="49440"/>
                    <a:pt x="14037" y="49440"/>
                    <a:pt x="13921" y="49444"/>
                  </a:cubicBezTo>
                  <a:cubicBezTo>
                    <a:pt x="13940" y="49448"/>
                    <a:pt x="13958" y="49452"/>
                    <a:pt x="13973" y="49452"/>
                  </a:cubicBezTo>
                  <a:close/>
                  <a:moveTo>
                    <a:pt x="15125" y="49489"/>
                  </a:moveTo>
                  <a:cubicBezTo>
                    <a:pt x="15350" y="49493"/>
                    <a:pt x="15576" y="49497"/>
                    <a:pt x="15801" y="49497"/>
                  </a:cubicBezTo>
                  <a:cubicBezTo>
                    <a:pt x="15699" y="49463"/>
                    <a:pt x="15602" y="49425"/>
                    <a:pt x="15504" y="49392"/>
                  </a:cubicBezTo>
                  <a:cubicBezTo>
                    <a:pt x="15287" y="49403"/>
                    <a:pt x="15073" y="49410"/>
                    <a:pt x="14859" y="49418"/>
                  </a:cubicBezTo>
                  <a:cubicBezTo>
                    <a:pt x="14949" y="49444"/>
                    <a:pt x="15035" y="49467"/>
                    <a:pt x="15125" y="49489"/>
                  </a:cubicBezTo>
                  <a:close/>
                  <a:moveTo>
                    <a:pt x="16060" y="49711"/>
                  </a:moveTo>
                  <a:cubicBezTo>
                    <a:pt x="16221" y="49722"/>
                    <a:pt x="16382" y="49729"/>
                    <a:pt x="16547" y="49741"/>
                  </a:cubicBezTo>
                  <a:cubicBezTo>
                    <a:pt x="16484" y="49718"/>
                    <a:pt x="16420" y="49699"/>
                    <a:pt x="16356" y="49681"/>
                  </a:cubicBezTo>
                  <a:cubicBezTo>
                    <a:pt x="16236" y="49681"/>
                    <a:pt x="16112" y="49681"/>
                    <a:pt x="15992" y="49681"/>
                  </a:cubicBezTo>
                  <a:cubicBezTo>
                    <a:pt x="15970" y="49681"/>
                    <a:pt x="15947" y="49681"/>
                    <a:pt x="15925" y="49681"/>
                  </a:cubicBezTo>
                  <a:cubicBezTo>
                    <a:pt x="15970" y="49692"/>
                    <a:pt x="16015" y="49703"/>
                    <a:pt x="16060" y="49711"/>
                  </a:cubicBezTo>
                  <a:close/>
                  <a:moveTo>
                    <a:pt x="17279" y="49771"/>
                  </a:moveTo>
                  <a:cubicBezTo>
                    <a:pt x="17512" y="49778"/>
                    <a:pt x="17744" y="49786"/>
                    <a:pt x="17977" y="49789"/>
                  </a:cubicBezTo>
                  <a:cubicBezTo>
                    <a:pt x="17853" y="49744"/>
                    <a:pt x="17733" y="49699"/>
                    <a:pt x="17613" y="49654"/>
                  </a:cubicBezTo>
                  <a:cubicBezTo>
                    <a:pt x="17388" y="49662"/>
                    <a:pt x="17159" y="49669"/>
                    <a:pt x="16934" y="49673"/>
                  </a:cubicBezTo>
                  <a:cubicBezTo>
                    <a:pt x="17046" y="49707"/>
                    <a:pt x="17163" y="49737"/>
                    <a:pt x="17279" y="49771"/>
                  </a:cubicBezTo>
                  <a:close/>
                  <a:moveTo>
                    <a:pt x="18322" y="50033"/>
                  </a:moveTo>
                  <a:cubicBezTo>
                    <a:pt x="18483" y="50045"/>
                    <a:pt x="18645" y="50056"/>
                    <a:pt x="18806" y="50067"/>
                  </a:cubicBezTo>
                  <a:cubicBezTo>
                    <a:pt x="18712" y="50037"/>
                    <a:pt x="18618" y="50007"/>
                    <a:pt x="18528" y="49977"/>
                  </a:cubicBezTo>
                  <a:cubicBezTo>
                    <a:pt x="18375" y="49977"/>
                    <a:pt x="18217" y="49973"/>
                    <a:pt x="18063" y="49973"/>
                  </a:cubicBezTo>
                  <a:cubicBezTo>
                    <a:pt x="18149" y="49992"/>
                    <a:pt x="18236" y="50015"/>
                    <a:pt x="18322" y="50033"/>
                  </a:cubicBezTo>
                  <a:close/>
                  <a:moveTo>
                    <a:pt x="18889" y="49797"/>
                  </a:moveTo>
                  <a:cubicBezTo>
                    <a:pt x="19039" y="49797"/>
                    <a:pt x="19189" y="49797"/>
                    <a:pt x="19335" y="49797"/>
                  </a:cubicBezTo>
                  <a:cubicBezTo>
                    <a:pt x="19181" y="49729"/>
                    <a:pt x="19027" y="49666"/>
                    <a:pt x="18881" y="49598"/>
                  </a:cubicBezTo>
                  <a:cubicBezTo>
                    <a:pt x="18607" y="49613"/>
                    <a:pt x="18337" y="49628"/>
                    <a:pt x="18067" y="49639"/>
                  </a:cubicBezTo>
                  <a:cubicBezTo>
                    <a:pt x="18198" y="49684"/>
                    <a:pt x="18337" y="49733"/>
                    <a:pt x="18472" y="49778"/>
                  </a:cubicBezTo>
                  <a:cubicBezTo>
                    <a:pt x="18491" y="49786"/>
                    <a:pt x="18510" y="49789"/>
                    <a:pt x="18525" y="49797"/>
                  </a:cubicBezTo>
                  <a:cubicBezTo>
                    <a:pt x="18645" y="49797"/>
                    <a:pt x="18769" y="49797"/>
                    <a:pt x="18889" y="49797"/>
                  </a:cubicBezTo>
                  <a:close/>
                  <a:moveTo>
                    <a:pt x="19541" y="50108"/>
                  </a:moveTo>
                  <a:cubicBezTo>
                    <a:pt x="19759" y="50120"/>
                    <a:pt x="19980" y="50131"/>
                    <a:pt x="20202" y="50138"/>
                  </a:cubicBezTo>
                  <a:cubicBezTo>
                    <a:pt x="20056" y="50082"/>
                    <a:pt x="19913" y="50026"/>
                    <a:pt x="19770" y="49973"/>
                  </a:cubicBezTo>
                  <a:cubicBezTo>
                    <a:pt x="19545" y="49977"/>
                    <a:pt x="19324" y="49977"/>
                    <a:pt x="19099" y="49981"/>
                  </a:cubicBezTo>
                  <a:cubicBezTo>
                    <a:pt x="19245" y="50022"/>
                    <a:pt x="19391" y="50067"/>
                    <a:pt x="19541" y="50108"/>
                  </a:cubicBezTo>
                  <a:close/>
                  <a:moveTo>
                    <a:pt x="20641" y="50112"/>
                  </a:moveTo>
                  <a:cubicBezTo>
                    <a:pt x="20678" y="50127"/>
                    <a:pt x="20712" y="50138"/>
                    <a:pt x="20750" y="50153"/>
                  </a:cubicBezTo>
                  <a:cubicBezTo>
                    <a:pt x="21009" y="50157"/>
                    <a:pt x="21271" y="50161"/>
                    <a:pt x="21534" y="50161"/>
                  </a:cubicBezTo>
                  <a:cubicBezTo>
                    <a:pt x="21357" y="50086"/>
                    <a:pt x="21185" y="50011"/>
                    <a:pt x="21016" y="49932"/>
                  </a:cubicBezTo>
                  <a:cubicBezTo>
                    <a:pt x="20750" y="49943"/>
                    <a:pt x="20483" y="49954"/>
                    <a:pt x="20217" y="49962"/>
                  </a:cubicBezTo>
                  <a:cubicBezTo>
                    <a:pt x="20356" y="50015"/>
                    <a:pt x="20498" y="50063"/>
                    <a:pt x="20641" y="50112"/>
                  </a:cubicBezTo>
                  <a:close/>
                  <a:moveTo>
                    <a:pt x="20618" y="50397"/>
                  </a:moveTo>
                  <a:cubicBezTo>
                    <a:pt x="20761" y="50408"/>
                    <a:pt x="20907" y="50420"/>
                    <a:pt x="21054" y="50435"/>
                  </a:cubicBezTo>
                  <a:cubicBezTo>
                    <a:pt x="20952" y="50401"/>
                    <a:pt x="20851" y="50367"/>
                    <a:pt x="20750" y="50330"/>
                  </a:cubicBezTo>
                  <a:cubicBezTo>
                    <a:pt x="20603" y="50330"/>
                    <a:pt x="20461" y="50326"/>
                    <a:pt x="20314" y="50318"/>
                  </a:cubicBezTo>
                  <a:cubicBezTo>
                    <a:pt x="20416" y="50345"/>
                    <a:pt x="20517" y="50371"/>
                    <a:pt x="20618" y="50397"/>
                  </a:cubicBezTo>
                  <a:close/>
                  <a:moveTo>
                    <a:pt x="21785" y="50484"/>
                  </a:moveTo>
                  <a:cubicBezTo>
                    <a:pt x="21995" y="50499"/>
                    <a:pt x="22205" y="50510"/>
                    <a:pt x="22416" y="50521"/>
                  </a:cubicBezTo>
                  <a:cubicBezTo>
                    <a:pt x="22265" y="50461"/>
                    <a:pt x="22112" y="50401"/>
                    <a:pt x="21965" y="50341"/>
                  </a:cubicBezTo>
                  <a:cubicBezTo>
                    <a:pt x="21905" y="50341"/>
                    <a:pt x="21845" y="50341"/>
                    <a:pt x="21785" y="50341"/>
                  </a:cubicBezTo>
                  <a:cubicBezTo>
                    <a:pt x="21631" y="50341"/>
                    <a:pt x="21474" y="50341"/>
                    <a:pt x="21316" y="50341"/>
                  </a:cubicBezTo>
                  <a:cubicBezTo>
                    <a:pt x="21470" y="50390"/>
                    <a:pt x="21628" y="50438"/>
                    <a:pt x="21785" y="50484"/>
                  </a:cubicBezTo>
                  <a:close/>
                  <a:moveTo>
                    <a:pt x="22832" y="50780"/>
                  </a:moveTo>
                  <a:cubicBezTo>
                    <a:pt x="22967" y="50795"/>
                    <a:pt x="23106" y="50806"/>
                    <a:pt x="23245" y="50821"/>
                  </a:cubicBezTo>
                  <a:cubicBezTo>
                    <a:pt x="23151" y="50787"/>
                    <a:pt x="23053" y="50754"/>
                    <a:pt x="22960" y="50720"/>
                  </a:cubicBezTo>
                  <a:cubicBezTo>
                    <a:pt x="22825" y="50716"/>
                    <a:pt x="22686" y="50712"/>
                    <a:pt x="22551" y="50705"/>
                  </a:cubicBezTo>
                  <a:cubicBezTo>
                    <a:pt x="22644" y="50731"/>
                    <a:pt x="22738" y="50754"/>
                    <a:pt x="22832" y="50780"/>
                  </a:cubicBezTo>
                  <a:close/>
                  <a:moveTo>
                    <a:pt x="23969" y="50885"/>
                  </a:moveTo>
                  <a:cubicBezTo>
                    <a:pt x="24171" y="50900"/>
                    <a:pt x="24378" y="50915"/>
                    <a:pt x="24580" y="50930"/>
                  </a:cubicBezTo>
                  <a:cubicBezTo>
                    <a:pt x="24434" y="50870"/>
                    <a:pt x="24288" y="50810"/>
                    <a:pt x="24141" y="50750"/>
                  </a:cubicBezTo>
                  <a:cubicBezTo>
                    <a:pt x="23935" y="50746"/>
                    <a:pt x="23729" y="50742"/>
                    <a:pt x="23522" y="50739"/>
                  </a:cubicBezTo>
                  <a:cubicBezTo>
                    <a:pt x="23669" y="50787"/>
                    <a:pt x="23819" y="50836"/>
                    <a:pt x="23969" y="50885"/>
                  </a:cubicBezTo>
                  <a:moveTo>
                    <a:pt x="24899" y="50877"/>
                  </a:moveTo>
                  <a:cubicBezTo>
                    <a:pt x="24971" y="50904"/>
                    <a:pt x="25046" y="50934"/>
                    <a:pt x="25121" y="50960"/>
                  </a:cubicBezTo>
                  <a:cubicBezTo>
                    <a:pt x="25365" y="50975"/>
                    <a:pt x="25609" y="50986"/>
                    <a:pt x="25852" y="50994"/>
                  </a:cubicBezTo>
                  <a:cubicBezTo>
                    <a:pt x="25676" y="50915"/>
                    <a:pt x="25500" y="50832"/>
                    <a:pt x="25331" y="50746"/>
                  </a:cubicBezTo>
                  <a:cubicBezTo>
                    <a:pt x="25109" y="50750"/>
                    <a:pt x="24888" y="50754"/>
                    <a:pt x="24667" y="50754"/>
                  </a:cubicBezTo>
                  <a:cubicBezTo>
                    <a:pt x="24640" y="50754"/>
                    <a:pt x="24610" y="50754"/>
                    <a:pt x="24584" y="50754"/>
                  </a:cubicBezTo>
                  <a:cubicBezTo>
                    <a:pt x="24686" y="50795"/>
                    <a:pt x="24794" y="50836"/>
                    <a:pt x="24899" y="50877"/>
                  </a:cubicBezTo>
                  <a:moveTo>
                    <a:pt x="24982" y="51189"/>
                  </a:moveTo>
                  <a:cubicBezTo>
                    <a:pt x="25117" y="51204"/>
                    <a:pt x="25252" y="51219"/>
                    <a:pt x="25387" y="51234"/>
                  </a:cubicBezTo>
                  <a:cubicBezTo>
                    <a:pt x="25297" y="51204"/>
                    <a:pt x="25207" y="51170"/>
                    <a:pt x="25117" y="51136"/>
                  </a:cubicBezTo>
                  <a:cubicBezTo>
                    <a:pt x="24986" y="51129"/>
                    <a:pt x="24854" y="51121"/>
                    <a:pt x="24723" y="51114"/>
                  </a:cubicBezTo>
                  <a:cubicBezTo>
                    <a:pt x="24809" y="51136"/>
                    <a:pt x="24896" y="51163"/>
                    <a:pt x="24982" y="51189"/>
                  </a:cubicBezTo>
                  <a:close/>
                  <a:moveTo>
                    <a:pt x="26104" y="51313"/>
                  </a:moveTo>
                  <a:cubicBezTo>
                    <a:pt x="26303" y="51331"/>
                    <a:pt x="26501" y="51350"/>
                    <a:pt x="26700" y="51365"/>
                  </a:cubicBezTo>
                  <a:cubicBezTo>
                    <a:pt x="26554" y="51305"/>
                    <a:pt x="26411" y="51245"/>
                    <a:pt x="26273" y="51181"/>
                  </a:cubicBezTo>
                  <a:cubicBezTo>
                    <a:pt x="26070" y="51178"/>
                    <a:pt x="25871" y="51170"/>
                    <a:pt x="25672" y="51163"/>
                  </a:cubicBezTo>
                  <a:cubicBezTo>
                    <a:pt x="25815" y="51211"/>
                    <a:pt x="25957" y="51264"/>
                    <a:pt x="26104" y="51313"/>
                  </a:cubicBezTo>
                  <a:close/>
                  <a:moveTo>
                    <a:pt x="26978" y="51305"/>
                  </a:moveTo>
                  <a:cubicBezTo>
                    <a:pt x="27061" y="51339"/>
                    <a:pt x="27147" y="51373"/>
                    <a:pt x="27233" y="51407"/>
                  </a:cubicBezTo>
                  <a:cubicBezTo>
                    <a:pt x="27470" y="51422"/>
                    <a:pt x="27706" y="51437"/>
                    <a:pt x="27942" y="51452"/>
                  </a:cubicBezTo>
                  <a:cubicBezTo>
                    <a:pt x="27770" y="51369"/>
                    <a:pt x="27601" y="51286"/>
                    <a:pt x="27432" y="51200"/>
                  </a:cubicBezTo>
                  <a:cubicBezTo>
                    <a:pt x="27188" y="51200"/>
                    <a:pt x="26948" y="51196"/>
                    <a:pt x="26708" y="51193"/>
                  </a:cubicBezTo>
                  <a:cubicBezTo>
                    <a:pt x="26798" y="51230"/>
                    <a:pt x="26888" y="51268"/>
                    <a:pt x="26978" y="51305"/>
                  </a:cubicBezTo>
                  <a:close/>
                  <a:moveTo>
                    <a:pt x="27109" y="51632"/>
                  </a:moveTo>
                  <a:cubicBezTo>
                    <a:pt x="27241" y="51650"/>
                    <a:pt x="27372" y="51669"/>
                    <a:pt x="27503" y="51684"/>
                  </a:cubicBezTo>
                  <a:cubicBezTo>
                    <a:pt x="27413" y="51650"/>
                    <a:pt x="27319" y="51613"/>
                    <a:pt x="27229" y="51579"/>
                  </a:cubicBezTo>
                  <a:cubicBezTo>
                    <a:pt x="27098" y="51568"/>
                    <a:pt x="26970" y="51560"/>
                    <a:pt x="26843" y="51549"/>
                  </a:cubicBezTo>
                  <a:cubicBezTo>
                    <a:pt x="26929" y="51575"/>
                    <a:pt x="27019" y="51605"/>
                    <a:pt x="27109" y="51632"/>
                  </a:cubicBezTo>
                  <a:moveTo>
                    <a:pt x="28212" y="51774"/>
                  </a:moveTo>
                  <a:cubicBezTo>
                    <a:pt x="28404" y="51797"/>
                    <a:pt x="28599" y="51815"/>
                    <a:pt x="28790" y="51838"/>
                  </a:cubicBezTo>
                  <a:cubicBezTo>
                    <a:pt x="28644" y="51774"/>
                    <a:pt x="28501" y="51710"/>
                    <a:pt x="28359" y="51643"/>
                  </a:cubicBezTo>
                  <a:cubicBezTo>
                    <a:pt x="28164" y="51635"/>
                    <a:pt x="27969" y="51624"/>
                    <a:pt x="27773" y="51613"/>
                  </a:cubicBezTo>
                  <a:cubicBezTo>
                    <a:pt x="27920" y="51669"/>
                    <a:pt x="28066" y="51722"/>
                    <a:pt x="28212" y="51774"/>
                  </a:cubicBezTo>
                  <a:moveTo>
                    <a:pt x="29207" y="52112"/>
                  </a:moveTo>
                  <a:cubicBezTo>
                    <a:pt x="29334" y="52131"/>
                    <a:pt x="29462" y="52149"/>
                    <a:pt x="29589" y="52172"/>
                  </a:cubicBezTo>
                  <a:cubicBezTo>
                    <a:pt x="29496" y="52134"/>
                    <a:pt x="29402" y="52097"/>
                    <a:pt x="29308" y="52056"/>
                  </a:cubicBezTo>
                  <a:cubicBezTo>
                    <a:pt x="29184" y="52044"/>
                    <a:pt x="29060" y="52033"/>
                    <a:pt x="28937" y="52022"/>
                  </a:cubicBezTo>
                  <a:cubicBezTo>
                    <a:pt x="29027" y="52052"/>
                    <a:pt x="29117" y="52082"/>
                    <a:pt x="29207" y="52112"/>
                  </a:cubicBezTo>
                  <a:close/>
                  <a:moveTo>
                    <a:pt x="30287" y="52269"/>
                  </a:moveTo>
                  <a:cubicBezTo>
                    <a:pt x="30471" y="52296"/>
                    <a:pt x="30659" y="52322"/>
                    <a:pt x="30846" y="52345"/>
                  </a:cubicBezTo>
                  <a:cubicBezTo>
                    <a:pt x="30700" y="52277"/>
                    <a:pt x="30557" y="52209"/>
                    <a:pt x="30415" y="52142"/>
                  </a:cubicBezTo>
                  <a:cubicBezTo>
                    <a:pt x="30223" y="52131"/>
                    <a:pt x="30036" y="52116"/>
                    <a:pt x="29848" y="52101"/>
                  </a:cubicBezTo>
                  <a:cubicBezTo>
                    <a:pt x="29991" y="52161"/>
                    <a:pt x="30137" y="52217"/>
                    <a:pt x="30287" y="52269"/>
                  </a:cubicBezTo>
                  <a:close/>
                  <a:moveTo>
                    <a:pt x="31270" y="52626"/>
                  </a:moveTo>
                  <a:cubicBezTo>
                    <a:pt x="31390" y="52648"/>
                    <a:pt x="31510" y="52667"/>
                    <a:pt x="31630" y="52690"/>
                  </a:cubicBezTo>
                  <a:cubicBezTo>
                    <a:pt x="31540" y="52648"/>
                    <a:pt x="31447" y="52611"/>
                    <a:pt x="31357" y="52570"/>
                  </a:cubicBezTo>
                  <a:cubicBezTo>
                    <a:pt x="31237" y="52558"/>
                    <a:pt x="31116" y="52543"/>
                    <a:pt x="30996" y="52528"/>
                  </a:cubicBezTo>
                  <a:cubicBezTo>
                    <a:pt x="31086" y="52562"/>
                    <a:pt x="31177" y="52592"/>
                    <a:pt x="31270" y="52626"/>
                  </a:cubicBezTo>
                  <a:moveTo>
                    <a:pt x="32321" y="52802"/>
                  </a:moveTo>
                  <a:cubicBezTo>
                    <a:pt x="32501" y="52832"/>
                    <a:pt x="32677" y="52859"/>
                    <a:pt x="32857" y="52885"/>
                  </a:cubicBezTo>
                  <a:cubicBezTo>
                    <a:pt x="32715" y="52814"/>
                    <a:pt x="32572" y="52746"/>
                    <a:pt x="32430" y="52675"/>
                  </a:cubicBezTo>
                  <a:cubicBezTo>
                    <a:pt x="32250" y="52660"/>
                    <a:pt x="32066" y="52645"/>
                    <a:pt x="31886" y="52626"/>
                  </a:cubicBezTo>
                  <a:cubicBezTo>
                    <a:pt x="32032" y="52686"/>
                    <a:pt x="32175" y="52746"/>
                    <a:pt x="32321" y="52802"/>
                  </a:cubicBezTo>
                  <a:close/>
                  <a:moveTo>
                    <a:pt x="33289" y="53174"/>
                  </a:moveTo>
                  <a:cubicBezTo>
                    <a:pt x="33405" y="53196"/>
                    <a:pt x="33518" y="53219"/>
                    <a:pt x="33630" y="53241"/>
                  </a:cubicBezTo>
                  <a:cubicBezTo>
                    <a:pt x="33540" y="53200"/>
                    <a:pt x="33450" y="53159"/>
                    <a:pt x="33360" y="53117"/>
                  </a:cubicBezTo>
                  <a:cubicBezTo>
                    <a:pt x="33248" y="53102"/>
                    <a:pt x="33131" y="53087"/>
                    <a:pt x="33019" y="53072"/>
                  </a:cubicBezTo>
                  <a:cubicBezTo>
                    <a:pt x="33109" y="53106"/>
                    <a:pt x="33199" y="53140"/>
                    <a:pt x="33289" y="53174"/>
                  </a:cubicBezTo>
                  <a:close/>
                  <a:moveTo>
                    <a:pt x="34313" y="53369"/>
                  </a:moveTo>
                  <a:cubicBezTo>
                    <a:pt x="34490" y="53399"/>
                    <a:pt x="34666" y="53429"/>
                    <a:pt x="34838" y="53459"/>
                  </a:cubicBezTo>
                  <a:cubicBezTo>
                    <a:pt x="34696" y="53388"/>
                    <a:pt x="34557" y="53316"/>
                    <a:pt x="34418" y="53241"/>
                  </a:cubicBezTo>
                  <a:cubicBezTo>
                    <a:pt x="34238" y="53222"/>
                    <a:pt x="34062" y="53204"/>
                    <a:pt x="33885" y="53185"/>
                  </a:cubicBezTo>
                  <a:cubicBezTo>
                    <a:pt x="34028" y="53245"/>
                    <a:pt x="34171" y="53309"/>
                    <a:pt x="34313" y="53369"/>
                  </a:cubicBezTo>
                  <a:moveTo>
                    <a:pt x="35262" y="53752"/>
                  </a:moveTo>
                  <a:cubicBezTo>
                    <a:pt x="35375" y="53778"/>
                    <a:pt x="35488" y="53804"/>
                    <a:pt x="35600" y="53827"/>
                  </a:cubicBezTo>
                  <a:cubicBezTo>
                    <a:pt x="35514" y="53785"/>
                    <a:pt x="35424" y="53744"/>
                    <a:pt x="35334" y="53703"/>
                  </a:cubicBezTo>
                  <a:cubicBezTo>
                    <a:pt x="35225" y="53684"/>
                    <a:pt x="35112" y="53665"/>
                    <a:pt x="35000" y="53650"/>
                  </a:cubicBezTo>
                  <a:cubicBezTo>
                    <a:pt x="35090" y="53684"/>
                    <a:pt x="35176" y="53718"/>
                    <a:pt x="35262" y="53752"/>
                  </a:cubicBezTo>
                  <a:moveTo>
                    <a:pt x="36279" y="53969"/>
                  </a:moveTo>
                  <a:cubicBezTo>
                    <a:pt x="36448" y="54003"/>
                    <a:pt x="36613" y="54037"/>
                    <a:pt x="36782" y="54067"/>
                  </a:cubicBezTo>
                  <a:cubicBezTo>
                    <a:pt x="36643" y="53992"/>
                    <a:pt x="36504" y="53920"/>
                    <a:pt x="36366" y="53845"/>
                  </a:cubicBezTo>
                  <a:cubicBezTo>
                    <a:pt x="36197" y="53823"/>
                    <a:pt x="36024" y="53800"/>
                    <a:pt x="35855" y="53778"/>
                  </a:cubicBezTo>
                  <a:cubicBezTo>
                    <a:pt x="35994" y="53842"/>
                    <a:pt x="36137" y="53905"/>
                    <a:pt x="36279" y="53969"/>
                  </a:cubicBezTo>
                  <a:close/>
                  <a:moveTo>
                    <a:pt x="37213" y="54367"/>
                  </a:moveTo>
                  <a:cubicBezTo>
                    <a:pt x="37322" y="54393"/>
                    <a:pt x="37427" y="54419"/>
                    <a:pt x="37532" y="54446"/>
                  </a:cubicBezTo>
                  <a:cubicBezTo>
                    <a:pt x="37446" y="54404"/>
                    <a:pt x="37360" y="54359"/>
                    <a:pt x="37274" y="54318"/>
                  </a:cubicBezTo>
                  <a:cubicBezTo>
                    <a:pt x="37165" y="54299"/>
                    <a:pt x="37060" y="54281"/>
                    <a:pt x="36955" y="54262"/>
                  </a:cubicBezTo>
                  <a:cubicBezTo>
                    <a:pt x="37041" y="54296"/>
                    <a:pt x="37127" y="54333"/>
                    <a:pt x="37213" y="54367"/>
                  </a:cubicBezTo>
                  <a:close/>
                  <a:moveTo>
                    <a:pt x="38204" y="54603"/>
                  </a:moveTo>
                  <a:cubicBezTo>
                    <a:pt x="38365" y="54637"/>
                    <a:pt x="38527" y="54671"/>
                    <a:pt x="38684" y="54705"/>
                  </a:cubicBezTo>
                  <a:cubicBezTo>
                    <a:pt x="38549" y="54629"/>
                    <a:pt x="38410" y="54554"/>
                    <a:pt x="38275" y="54479"/>
                  </a:cubicBezTo>
                  <a:cubicBezTo>
                    <a:pt x="38114" y="54453"/>
                    <a:pt x="37949" y="54431"/>
                    <a:pt x="37788" y="54404"/>
                  </a:cubicBezTo>
                  <a:cubicBezTo>
                    <a:pt x="37926" y="54468"/>
                    <a:pt x="38065" y="54536"/>
                    <a:pt x="38204" y="54603"/>
                  </a:cubicBezTo>
                  <a:moveTo>
                    <a:pt x="39135" y="55020"/>
                  </a:moveTo>
                  <a:cubicBezTo>
                    <a:pt x="39232" y="55046"/>
                    <a:pt x="39330" y="55072"/>
                    <a:pt x="39427" y="55098"/>
                  </a:cubicBezTo>
                  <a:cubicBezTo>
                    <a:pt x="39341" y="55053"/>
                    <a:pt x="39255" y="55008"/>
                    <a:pt x="39172" y="54963"/>
                  </a:cubicBezTo>
                  <a:cubicBezTo>
                    <a:pt x="39071" y="54945"/>
                    <a:pt x="38973" y="54926"/>
                    <a:pt x="38872" y="54903"/>
                  </a:cubicBezTo>
                  <a:cubicBezTo>
                    <a:pt x="38958" y="54945"/>
                    <a:pt x="39048" y="54982"/>
                    <a:pt x="39135" y="55020"/>
                  </a:cubicBezTo>
                  <a:close/>
                  <a:moveTo>
                    <a:pt x="40095" y="55267"/>
                  </a:moveTo>
                  <a:cubicBezTo>
                    <a:pt x="40245" y="55305"/>
                    <a:pt x="40399" y="55339"/>
                    <a:pt x="40549" y="55376"/>
                  </a:cubicBezTo>
                  <a:cubicBezTo>
                    <a:pt x="40414" y="55297"/>
                    <a:pt x="40283" y="55222"/>
                    <a:pt x="40148" y="55143"/>
                  </a:cubicBezTo>
                  <a:cubicBezTo>
                    <a:pt x="39994" y="55117"/>
                    <a:pt x="39836" y="55091"/>
                    <a:pt x="39682" y="55061"/>
                  </a:cubicBezTo>
                  <a:cubicBezTo>
                    <a:pt x="39817" y="55128"/>
                    <a:pt x="39956" y="55200"/>
                    <a:pt x="40095" y="55267"/>
                  </a:cubicBezTo>
                  <a:moveTo>
                    <a:pt x="41052" y="55489"/>
                  </a:moveTo>
                  <a:cubicBezTo>
                    <a:pt x="41236" y="55530"/>
                    <a:pt x="41423" y="55567"/>
                    <a:pt x="41607" y="55605"/>
                  </a:cubicBezTo>
                  <a:cubicBezTo>
                    <a:pt x="41446" y="55504"/>
                    <a:pt x="41284" y="55402"/>
                    <a:pt x="41123" y="55297"/>
                  </a:cubicBezTo>
                  <a:cubicBezTo>
                    <a:pt x="40936" y="55271"/>
                    <a:pt x="40744" y="55241"/>
                    <a:pt x="40553" y="55211"/>
                  </a:cubicBezTo>
                  <a:cubicBezTo>
                    <a:pt x="40718" y="55305"/>
                    <a:pt x="40883" y="55395"/>
                    <a:pt x="41052" y="55489"/>
                  </a:cubicBezTo>
                  <a:close/>
                  <a:moveTo>
                    <a:pt x="40996" y="55691"/>
                  </a:moveTo>
                  <a:cubicBezTo>
                    <a:pt x="41086" y="55718"/>
                    <a:pt x="41176" y="55744"/>
                    <a:pt x="41266" y="55770"/>
                  </a:cubicBezTo>
                  <a:cubicBezTo>
                    <a:pt x="41187" y="55729"/>
                    <a:pt x="41108" y="55684"/>
                    <a:pt x="41029" y="55643"/>
                  </a:cubicBezTo>
                  <a:cubicBezTo>
                    <a:pt x="40939" y="55620"/>
                    <a:pt x="40845" y="55601"/>
                    <a:pt x="40755" y="55579"/>
                  </a:cubicBezTo>
                  <a:cubicBezTo>
                    <a:pt x="40834" y="55616"/>
                    <a:pt x="40913" y="55654"/>
                    <a:pt x="40996" y="55691"/>
                  </a:cubicBezTo>
                  <a:close/>
                  <a:moveTo>
                    <a:pt x="41930" y="55954"/>
                  </a:moveTo>
                  <a:cubicBezTo>
                    <a:pt x="42076" y="55991"/>
                    <a:pt x="42222" y="56029"/>
                    <a:pt x="42369" y="56066"/>
                  </a:cubicBezTo>
                  <a:cubicBezTo>
                    <a:pt x="42241" y="55991"/>
                    <a:pt x="42114" y="55916"/>
                    <a:pt x="41986" y="55838"/>
                  </a:cubicBezTo>
                  <a:cubicBezTo>
                    <a:pt x="41836" y="55808"/>
                    <a:pt x="41686" y="55778"/>
                    <a:pt x="41536" y="55748"/>
                  </a:cubicBezTo>
                  <a:cubicBezTo>
                    <a:pt x="41667" y="55819"/>
                    <a:pt x="41798" y="55886"/>
                    <a:pt x="41930" y="55954"/>
                  </a:cubicBezTo>
                  <a:moveTo>
                    <a:pt x="42868" y="56190"/>
                  </a:moveTo>
                  <a:cubicBezTo>
                    <a:pt x="43048" y="56235"/>
                    <a:pt x="43228" y="56277"/>
                    <a:pt x="43408" y="56318"/>
                  </a:cubicBezTo>
                  <a:cubicBezTo>
                    <a:pt x="43250" y="56217"/>
                    <a:pt x="43093" y="56112"/>
                    <a:pt x="42939" y="56010"/>
                  </a:cubicBezTo>
                  <a:cubicBezTo>
                    <a:pt x="42755" y="55980"/>
                    <a:pt x="42571" y="55946"/>
                    <a:pt x="42388" y="55913"/>
                  </a:cubicBezTo>
                  <a:cubicBezTo>
                    <a:pt x="42545" y="56006"/>
                    <a:pt x="42706" y="56100"/>
                    <a:pt x="42868" y="56190"/>
                  </a:cubicBezTo>
                  <a:moveTo>
                    <a:pt x="42812" y="56385"/>
                  </a:moveTo>
                  <a:cubicBezTo>
                    <a:pt x="42894" y="56415"/>
                    <a:pt x="42980" y="56442"/>
                    <a:pt x="43067" y="56468"/>
                  </a:cubicBezTo>
                  <a:cubicBezTo>
                    <a:pt x="42995" y="56427"/>
                    <a:pt x="42920" y="56385"/>
                    <a:pt x="42845" y="56340"/>
                  </a:cubicBezTo>
                  <a:cubicBezTo>
                    <a:pt x="42759" y="56322"/>
                    <a:pt x="42673" y="56299"/>
                    <a:pt x="42583" y="56277"/>
                  </a:cubicBezTo>
                  <a:cubicBezTo>
                    <a:pt x="42658" y="56314"/>
                    <a:pt x="42733" y="56352"/>
                    <a:pt x="42812" y="56385"/>
                  </a:cubicBezTo>
                  <a:close/>
                  <a:moveTo>
                    <a:pt x="43727" y="56663"/>
                  </a:moveTo>
                  <a:cubicBezTo>
                    <a:pt x="43870" y="56704"/>
                    <a:pt x="44008" y="56746"/>
                    <a:pt x="44151" y="56783"/>
                  </a:cubicBezTo>
                  <a:cubicBezTo>
                    <a:pt x="44027" y="56708"/>
                    <a:pt x="43903" y="56633"/>
                    <a:pt x="43780" y="56554"/>
                  </a:cubicBezTo>
                  <a:cubicBezTo>
                    <a:pt x="43637" y="56524"/>
                    <a:pt x="43491" y="56494"/>
                    <a:pt x="43348" y="56460"/>
                  </a:cubicBezTo>
                  <a:cubicBezTo>
                    <a:pt x="43472" y="56528"/>
                    <a:pt x="43599" y="56596"/>
                    <a:pt x="43727" y="56663"/>
                  </a:cubicBezTo>
                  <a:close/>
                  <a:moveTo>
                    <a:pt x="44646" y="56918"/>
                  </a:moveTo>
                  <a:cubicBezTo>
                    <a:pt x="44823" y="56963"/>
                    <a:pt x="44995" y="57008"/>
                    <a:pt x="45172" y="57053"/>
                  </a:cubicBezTo>
                  <a:cubicBezTo>
                    <a:pt x="45018" y="56952"/>
                    <a:pt x="44868" y="56847"/>
                    <a:pt x="44718" y="56746"/>
                  </a:cubicBezTo>
                  <a:cubicBezTo>
                    <a:pt x="44537" y="56712"/>
                    <a:pt x="44361" y="56674"/>
                    <a:pt x="44181" y="56641"/>
                  </a:cubicBezTo>
                  <a:cubicBezTo>
                    <a:pt x="44335" y="56734"/>
                    <a:pt x="44489" y="56828"/>
                    <a:pt x="44646" y="56918"/>
                  </a:cubicBezTo>
                  <a:moveTo>
                    <a:pt x="44590" y="57110"/>
                  </a:moveTo>
                  <a:cubicBezTo>
                    <a:pt x="44669" y="57136"/>
                    <a:pt x="44751" y="57162"/>
                    <a:pt x="44834" y="57188"/>
                  </a:cubicBezTo>
                  <a:cubicBezTo>
                    <a:pt x="44763" y="57151"/>
                    <a:pt x="44691" y="57110"/>
                    <a:pt x="44624" y="57068"/>
                  </a:cubicBezTo>
                  <a:cubicBezTo>
                    <a:pt x="44541" y="57046"/>
                    <a:pt x="44459" y="57023"/>
                    <a:pt x="44376" y="57001"/>
                  </a:cubicBezTo>
                  <a:cubicBezTo>
                    <a:pt x="44447" y="57038"/>
                    <a:pt x="44519" y="57072"/>
                    <a:pt x="44590" y="57110"/>
                  </a:cubicBezTo>
                  <a:close/>
                  <a:moveTo>
                    <a:pt x="45490" y="57402"/>
                  </a:moveTo>
                  <a:cubicBezTo>
                    <a:pt x="45626" y="57443"/>
                    <a:pt x="45764" y="57485"/>
                    <a:pt x="45903" y="57526"/>
                  </a:cubicBezTo>
                  <a:cubicBezTo>
                    <a:pt x="45783" y="57451"/>
                    <a:pt x="45663" y="57372"/>
                    <a:pt x="45543" y="57297"/>
                  </a:cubicBezTo>
                  <a:cubicBezTo>
                    <a:pt x="45404" y="57263"/>
                    <a:pt x="45262" y="57230"/>
                    <a:pt x="45123" y="57196"/>
                  </a:cubicBezTo>
                  <a:cubicBezTo>
                    <a:pt x="45247" y="57263"/>
                    <a:pt x="45367" y="57331"/>
                    <a:pt x="45490" y="57402"/>
                  </a:cubicBezTo>
                  <a:close/>
                  <a:moveTo>
                    <a:pt x="46395" y="57669"/>
                  </a:moveTo>
                  <a:cubicBezTo>
                    <a:pt x="46567" y="57717"/>
                    <a:pt x="46736" y="57766"/>
                    <a:pt x="46909" y="57811"/>
                  </a:cubicBezTo>
                  <a:cubicBezTo>
                    <a:pt x="46759" y="57710"/>
                    <a:pt x="46612" y="57609"/>
                    <a:pt x="46466" y="57503"/>
                  </a:cubicBezTo>
                  <a:cubicBezTo>
                    <a:pt x="46290" y="57466"/>
                    <a:pt x="46117" y="57428"/>
                    <a:pt x="45941" y="57391"/>
                  </a:cubicBezTo>
                  <a:cubicBezTo>
                    <a:pt x="46091" y="57485"/>
                    <a:pt x="46241" y="57579"/>
                    <a:pt x="46395" y="57669"/>
                  </a:cubicBezTo>
                  <a:close/>
                  <a:moveTo>
                    <a:pt x="46338" y="57852"/>
                  </a:moveTo>
                  <a:cubicBezTo>
                    <a:pt x="46417" y="57882"/>
                    <a:pt x="46496" y="57909"/>
                    <a:pt x="46575" y="57939"/>
                  </a:cubicBezTo>
                  <a:cubicBezTo>
                    <a:pt x="46503" y="57897"/>
                    <a:pt x="46440" y="57856"/>
                    <a:pt x="46372" y="57815"/>
                  </a:cubicBezTo>
                  <a:cubicBezTo>
                    <a:pt x="46293" y="57792"/>
                    <a:pt x="46211" y="57770"/>
                    <a:pt x="46136" y="57747"/>
                  </a:cubicBezTo>
                  <a:cubicBezTo>
                    <a:pt x="46203" y="57785"/>
                    <a:pt x="46271" y="57819"/>
                    <a:pt x="46338" y="57852"/>
                  </a:cubicBezTo>
                  <a:moveTo>
                    <a:pt x="47228" y="58160"/>
                  </a:moveTo>
                  <a:cubicBezTo>
                    <a:pt x="47359" y="58205"/>
                    <a:pt x="47494" y="58250"/>
                    <a:pt x="47629" y="58291"/>
                  </a:cubicBezTo>
                  <a:cubicBezTo>
                    <a:pt x="47509" y="58216"/>
                    <a:pt x="47393" y="58138"/>
                    <a:pt x="47276" y="58063"/>
                  </a:cubicBezTo>
                  <a:cubicBezTo>
                    <a:pt x="47141" y="58029"/>
                    <a:pt x="47006" y="57991"/>
                    <a:pt x="46871" y="57954"/>
                  </a:cubicBezTo>
                  <a:cubicBezTo>
                    <a:pt x="46988" y="58025"/>
                    <a:pt x="47108" y="58093"/>
                    <a:pt x="47228" y="58160"/>
                  </a:cubicBezTo>
                  <a:moveTo>
                    <a:pt x="48121" y="58445"/>
                  </a:moveTo>
                  <a:cubicBezTo>
                    <a:pt x="48286" y="58498"/>
                    <a:pt x="48455" y="58547"/>
                    <a:pt x="48623" y="58595"/>
                  </a:cubicBezTo>
                  <a:cubicBezTo>
                    <a:pt x="48477" y="58494"/>
                    <a:pt x="48334" y="58389"/>
                    <a:pt x="48188" y="58284"/>
                  </a:cubicBezTo>
                  <a:cubicBezTo>
                    <a:pt x="48019" y="58246"/>
                    <a:pt x="47847" y="58205"/>
                    <a:pt x="47674" y="58164"/>
                  </a:cubicBezTo>
                  <a:cubicBezTo>
                    <a:pt x="47824" y="58258"/>
                    <a:pt x="47971" y="58351"/>
                    <a:pt x="48121" y="58445"/>
                  </a:cubicBezTo>
                  <a:moveTo>
                    <a:pt x="48061" y="58625"/>
                  </a:moveTo>
                  <a:cubicBezTo>
                    <a:pt x="48139" y="58652"/>
                    <a:pt x="48214" y="58682"/>
                    <a:pt x="48289" y="58708"/>
                  </a:cubicBezTo>
                  <a:cubicBezTo>
                    <a:pt x="48226" y="58670"/>
                    <a:pt x="48158" y="58629"/>
                    <a:pt x="48094" y="58588"/>
                  </a:cubicBezTo>
                  <a:cubicBezTo>
                    <a:pt x="48019" y="58565"/>
                    <a:pt x="47944" y="58543"/>
                    <a:pt x="47865" y="58520"/>
                  </a:cubicBezTo>
                  <a:cubicBezTo>
                    <a:pt x="47933" y="58554"/>
                    <a:pt x="47997" y="58588"/>
                    <a:pt x="48061" y="58625"/>
                  </a:cubicBezTo>
                  <a:close/>
                  <a:moveTo>
                    <a:pt x="48939" y="58944"/>
                  </a:moveTo>
                  <a:cubicBezTo>
                    <a:pt x="49070" y="58989"/>
                    <a:pt x="49201" y="59038"/>
                    <a:pt x="49333" y="59079"/>
                  </a:cubicBezTo>
                  <a:cubicBezTo>
                    <a:pt x="49220" y="59004"/>
                    <a:pt x="49104" y="58929"/>
                    <a:pt x="48991" y="58850"/>
                  </a:cubicBezTo>
                  <a:cubicBezTo>
                    <a:pt x="48860" y="58813"/>
                    <a:pt x="48725" y="58775"/>
                    <a:pt x="48590" y="58738"/>
                  </a:cubicBezTo>
                  <a:cubicBezTo>
                    <a:pt x="48706" y="58805"/>
                    <a:pt x="48822" y="58877"/>
                    <a:pt x="48939" y="58944"/>
                  </a:cubicBezTo>
                  <a:moveTo>
                    <a:pt x="49824" y="59244"/>
                  </a:moveTo>
                  <a:cubicBezTo>
                    <a:pt x="49989" y="59297"/>
                    <a:pt x="50154" y="59349"/>
                    <a:pt x="50319" y="59402"/>
                  </a:cubicBezTo>
                  <a:cubicBezTo>
                    <a:pt x="50177" y="59297"/>
                    <a:pt x="50034" y="59196"/>
                    <a:pt x="49895" y="59091"/>
                  </a:cubicBezTo>
                  <a:cubicBezTo>
                    <a:pt x="49726" y="59046"/>
                    <a:pt x="49558" y="59004"/>
                    <a:pt x="49389" y="58959"/>
                  </a:cubicBezTo>
                  <a:cubicBezTo>
                    <a:pt x="49531" y="59053"/>
                    <a:pt x="49678" y="59151"/>
                    <a:pt x="49824" y="59244"/>
                  </a:cubicBezTo>
                  <a:moveTo>
                    <a:pt x="49764" y="59417"/>
                  </a:moveTo>
                  <a:cubicBezTo>
                    <a:pt x="49839" y="59447"/>
                    <a:pt x="49910" y="59477"/>
                    <a:pt x="49985" y="59503"/>
                  </a:cubicBezTo>
                  <a:cubicBezTo>
                    <a:pt x="49922" y="59466"/>
                    <a:pt x="49862" y="59425"/>
                    <a:pt x="49798" y="59383"/>
                  </a:cubicBezTo>
                  <a:cubicBezTo>
                    <a:pt x="49726" y="59361"/>
                    <a:pt x="49651" y="59338"/>
                    <a:pt x="49576" y="59312"/>
                  </a:cubicBezTo>
                  <a:cubicBezTo>
                    <a:pt x="49640" y="59349"/>
                    <a:pt x="49704" y="59383"/>
                    <a:pt x="49764" y="59417"/>
                  </a:cubicBezTo>
                  <a:moveTo>
                    <a:pt x="50634" y="59751"/>
                  </a:moveTo>
                  <a:cubicBezTo>
                    <a:pt x="50762" y="59800"/>
                    <a:pt x="50893" y="59845"/>
                    <a:pt x="51021" y="59894"/>
                  </a:cubicBezTo>
                  <a:cubicBezTo>
                    <a:pt x="50908" y="59815"/>
                    <a:pt x="50800" y="59740"/>
                    <a:pt x="50687" y="59661"/>
                  </a:cubicBezTo>
                  <a:cubicBezTo>
                    <a:pt x="50556" y="59623"/>
                    <a:pt x="50424" y="59582"/>
                    <a:pt x="50293" y="59541"/>
                  </a:cubicBezTo>
                  <a:cubicBezTo>
                    <a:pt x="50406" y="59612"/>
                    <a:pt x="50522" y="59683"/>
                    <a:pt x="50634" y="59751"/>
                  </a:cubicBezTo>
                  <a:close/>
                  <a:moveTo>
                    <a:pt x="51509" y="60062"/>
                  </a:moveTo>
                  <a:cubicBezTo>
                    <a:pt x="51674" y="60119"/>
                    <a:pt x="51839" y="60175"/>
                    <a:pt x="52000" y="60227"/>
                  </a:cubicBezTo>
                  <a:cubicBezTo>
                    <a:pt x="51861" y="60122"/>
                    <a:pt x="51719" y="60021"/>
                    <a:pt x="51580" y="59916"/>
                  </a:cubicBezTo>
                  <a:cubicBezTo>
                    <a:pt x="51415" y="59871"/>
                    <a:pt x="51250" y="59822"/>
                    <a:pt x="51081" y="59777"/>
                  </a:cubicBezTo>
                  <a:cubicBezTo>
                    <a:pt x="51224" y="59871"/>
                    <a:pt x="51366" y="59969"/>
                    <a:pt x="51509" y="60062"/>
                  </a:cubicBezTo>
                  <a:close/>
                  <a:moveTo>
                    <a:pt x="51452" y="60231"/>
                  </a:moveTo>
                  <a:cubicBezTo>
                    <a:pt x="51524" y="60261"/>
                    <a:pt x="51595" y="60291"/>
                    <a:pt x="51666" y="60321"/>
                  </a:cubicBezTo>
                  <a:cubicBezTo>
                    <a:pt x="51606" y="60280"/>
                    <a:pt x="51546" y="60242"/>
                    <a:pt x="51486" y="60201"/>
                  </a:cubicBezTo>
                  <a:cubicBezTo>
                    <a:pt x="51415" y="60179"/>
                    <a:pt x="51344" y="60152"/>
                    <a:pt x="51269" y="60126"/>
                  </a:cubicBezTo>
                  <a:cubicBezTo>
                    <a:pt x="51332" y="60164"/>
                    <a:pt x="51392" y="60197"/>
                    <a:pt x="51452" y="60231"/>
                  </a:cubicBezTo>
                  <a:close/>
                  <a:moveTo>
                    <a:pt x="52315" y="60576"/>
                  </a:moveTo>
                  <a:cubicBezTo>
                    <a:pt x="52439" y="60625"/>
                    <a:pt x="52567" y="60674"/>
                    <a:pt x="52698" y="60723"/>
                  </a:cubicBezTo>
                  <a:cubicBezTo>
                    <a:pt x="52586" y="60648"/>
                    <a:pt x="52477" y="60569"/>
                    <a:pt x="52368" y="60490"/>
                  </a:cubicBezTo>
                  <a:cubicBezTo>
                    <a:pt x="52237" y="60449"/>
                    <a:pt x="52109" y="60408"/>
                    <a:pt x="51978" y="60366"/>
                  </a:cubicBezTo>
                  <a:cubicBezTo>
                    <a:pt x="52090" y="60438"/>
                    <a:pt x="52203" y="60509"/>
                    <a:pt x="52315" y="60576"/>
                  </a:cubicBezTo>
                  <a:moveTo>
                    <a:pt x="53182" y="60903"/>
                  </a:moveTo>
                  <a:cubicBezTo>
                    <a:pt x="53343" y="60959"/>
                    <a:pt x="53505" y="61015"/>
                    <a:pt x="53670" y="61072"/>
                  </a:cubicBezTo>
                  <a:cubicBezTo>
                    <a:pt x="53531" y="60970"/>
                    <a:pt x="53392" y="60865"/>
                    <a:pt x="53253" y="60760"/>
                  </a:cubicBezTo>
                  <a:cubicBezTo>
                    <a:pt x="53088" y="60711"/>
                    <a:pt x="52927" y="60663"/>
                    <a:pt x="52762" y="60614"/>
                  </a:cubicBezTo>
                  <a:cubicBezTo>
                    <a:pt x="52901" y="60711"/>
                    <a:pt x="53040" y="60805"/>
                    <a:pt x="53182" y="60903"/>
                  </a:cubicBezTo>
                  <a:moveTo>
                    <a:pt x="53122" y="61068"/>
                  </a:moveTo>
                  <a:cubicBezTo>
                    <a:pt x="53193" y="61098"/>
                    <a:pt x="53265" y="61128"/>
                    <a:pt x="53336" y="61158"/>
                  </a:cubicBezTo>
                  <a:cubicBezTo>
                    <a:pt x="53276" y="61117"/>
                    <a:pt x="53216" y="61079"/>
                    <a:pt x="53160" y="61038"/>
                  </a:cubicBezTo>
                  <a:cubicBezTo>
                    <a:pt x="53088" y="61012"/>
                    <a:pt x="53017" y="60989"/>
                    <a:pt x="52946" y="60963"/>
                  </a:cubicBezTo>
                  <a:cubicBezTo>
                    <a:pt x="53006" y="60997"/>
                    <a:pt x="53066" y="61030"/>
                    <a:pt x="53122" y="61068"/>
                  </a:cubicBezTo>
                  <a:moveTo>
                    <a:pt x="53981" y="61424"/>
                  </a:moveTo>
                  <a:cubicBezTo>
                    <a:pt x="54105" y="61473"/>
                    <a:pt x="54233" y="61522"/>
                    <a:pt x="54356" y="61574"/>
                  </a:cubicBezTo>
                  <a:cubicBezTo>
                    <a:pt x="54248" y="61496"/>
                    <a:pt x="54143" y="61421"/>
                    <a:pt x="54034" y="61342"/>
                  </a:cubicBezTo>
                  <a:cubicBezTo>
                    <a:pt x="53906" y="61297"/>
                    <a:pt x="53779" y="61255"/>
                    <a:pt x="53651" y="61210"/>
                  </a:cubicBezTo>
                  <a:cubicBezTo>
                    <a:pt x="53760" y="61282"/>
                    <a:pt x="53869" y="61353"/>
                    <a:pt x="53981" y="61424"/>
                  </a:cubicBezTo>
                  <a:moveTo>
                    <a:pt x="54840" y="61758"/>
                  </a:moveTo>
                  <a:cubicBezTo>
                    <a:pt x="55002" y="61818"/>
                    <a:pt x="55163" y="61878"/>
                    <a:pt x="55324" y="61935"/>
                  </a:cubicBezTo>
                  <a:cubicBezTo>
                    <a:pt x="55189" y="61833"/>
                    <a:pt x="55051" y="61728"/>
                    <a:pt x="54916" y="61623"/>
                  </a:cubicBezTo>
                  <a:cubicBezTo>
                    <a:pt x="54754" y="61571"/>
                    <a:pt x="54589" y="61522"/>
                    <a:pt x="54428" y="61469"/>
                  </a:cubicBezTo>
                  <a:cubicBezTo>
                    <a:pt x="54563" y="61567"/>
                    <a:pt x="54702" y="61661"/>
                    <a:pt x="54840" y="61758"/>
                  </a:cubicBezTo>
                  <a:close/>
                  <a:moveTo>
                    <a:pt x="54784" y="61920"/>
                  </a:moveTo>
                  <a:cubicBezTo>
                    <a:pt x="54852" y="61950"/>
                    <a:pt x="54923" y="61980"/>
                    <a:pt x="54994" y="62010"/>
                  </a:cubicBezTo>
                  <a:cubicBezTo>
                    <a:pt x="54934" y="61972"/>
                    <a:pt x="54878" y="61935"/>
                    <a:pt x="54818" y="61893"/>
                  </a:cubicBezTo>
                  <a:cubicBezTo>
                    <a:pt x="54750" y="61867"/>
                    <a:pt x="54683" y="61841"/>
                    <a:pt x="54612" y="61815"/>
                  </a:cubicBezTo>
                  <a:cubicBezTo>
                    <a:pt x="54668" y="61848"/>
                    <a:pt x="54728" y="61886"/>
                    <a:pt x="54784" y="61920"/>
                  </a:cubicBezTo>
                  <a:moveTo>
                    <a:pt x="55632" y="62287"/>
                  </a:moveTo>
                  <a:cubicBezTo>
                    <a:pt x="55760" y="62336"/>
                    <a:pt x="55884" y="62389"/>
                    <a:pt x="56011" y="62441"/>
                  </a:cubicBezTo>
                  <a:cubicBezTo>
                    <a:pt x="55902" y="62362"/>
                    <a:pt x="55797" y="62284"/>
                    <a:pt x="55688" y="62208"/>
                  </a:cubicBezTo>
                  <a:cubicBezTo>
                    <a:pt x="55561" y="62163"/>
                    <a:pt x="55437" y="62118"/>
                    <a:pt x="55309" y="62073"/>
                  </a:cubicBezTo>
                  <a:cubicBezTo>
                    <a:pt x="55418" y="62145"/>
                    <a:pt x="55523" y="62216"/>
                    <a:pt x="55632" y="62287"/>
                  </a:cubicBezTo>
                  <a:close/>
                  <a:moveTo>
                    <a:pt x="56491" y="62632"/>
                  </a:moveTo>
                  <a:cubicBezTo>
                    <a:pt x="56653" y="62693"/>
                    <a:pt x="56810" y="62756"/>
                    <a:pt x="56972" y="62816"/>
                  </a:cubicBezTo>
                  <a:cubicBezTo>
                    <a:pt x="56837" y="62711"/>
                    <a:pt x="56701" y="62606"/>
                    <a:pt x="56566" y="62501"/>
                  </a:cubicBezTo>
                  <a:cubicBezTo>
                    <a:pt x="56405" y="62449"/>
                    <a:pt x="56244" y="62396"/>
                    <a:pt x="56082" y="62340"/>
                  </a:cubicBezTo>
                  <a:cubicBezTo>
                    <a:pt x="56217" y="62437"/>
                    <a:pt x="56353" y="62535"/>
                    <a:pt x="56491" y="62632"/>
                  </a:cubicBezTo>
                  <a:moveTo>
                    <a:pt x="56431" y="62786"/>
                  </a:moveTo>
                  <a:cubicBezTo>
                    <a:pt x="56503" y="62820"/>
                    <a:pt x="56570" y="62850"/>
                    <a:pt x="56641" y="62884"/>
                  </a:cubicBezTo>
                  <a:cubicBezTo>
                    <a:pt x="56585" y="62843"/>
                    <a:pt x="56525" y="62805"/>
                    <a:pt x="56469" y="62764"/>
                  </a:cubicBezTo>
                  <a:cubicBezTo>
                    <a:pt x="56401" y="62738"/>
                    <a:pt x="56334" y="62711"/>
                    <a:pt x="56263" y="62685"/>
                  </a:cubicBezTo>
                  <a:cubicBezTo>
                    <a:pt x="56319" y="62719"/>
                    <a:pt x="56375" y="62753"/>
                    <a:pt x="56431" y="62786"/>
                  </a:cubicBezTo>
                  <a:moveTo>
                    <a:pt x="57279" y="63165"/>
                  </a:moveTo>
                  <a:cubicBezTo>
                    <a:pt x="57403" y="63218"/>
                    <a:pt x="57527" y="63270"/>
                    <a:pt x="57654" y="63323"/>
                  </a:cubicBezTo>
                  <a:cubicBezTo>
                    <a:pt x="57546" y="63244"/>
                    <a:pt x="57441" y="63169"/>
                    <a:pt x="57336" y="63090"/>
                  </a:cubicBezTo>
                  <a:cubicBezTo>
                    <a:pt x="57208" y="63045"/>
                    <a:pt x="57084" y="62996"/>
                    <a:pt x="56957" y="62951"/>
                  </a:cubicBezTo>
                  <a:cubicBezTo>
                    <a:pt x="57065" y="63023"/>
                    <a:pt x="57170" y="63094"/>
                    <a:pt x="57279" y="63165"/>
                  </a:cubicBezTo>
                  <a:close/>
                  <a:moveTo>
                    <a:pt x="58135" y="63522"/>
                  </a:moveTo>
                  <a:cubicBezTo>
                    <a:pt x="58292" y="63585"/>
                    <a:pt x="58450" y="63646"/>
                    <a:pt x="58611" y="63709"/>
                  </a:cubicBezTo>
                  <a:cubicBezTo>
                    <a:pt x="58476" y="63604"/>
                    <a:pt x="58341" y="63499"/>
                    <a:pt x="58210" y="63394"/>
                  </a:cubicBezTo>
                  <a:cubicBezTo>
                    <a:pt x="58048" y="63338"/>
                    <a:pt x="57887" y="63285"/>
                    <a:pt x="57726" y="63229"/>
                  </a:cubicBezTo>
                  <a:cubicBezTo>
                    <a:pt x="57861" y="63327"/>
                    <a:pt x="57996" y="63424"/>
                    <a:pt x="58135" y="63522"/>
                  </a:cubicBezTo>
                  <a:moveTo>
                    <a:pt x="58075" y="63672"/>
                  </a:moveTo>
                  <a:cubicBezTo>
                    <a:pt x="58142" y="63706"/>
                    <a:pt x="58210" y="63736"/>
                    <a:pt x="58281" y="63769"/>
                  </a:cubicBezTo>
                  <a:cubicBezTo>
                    <a:pt x="58225" y="63728"/>
                    <a:pt x="58169" y="63691"/>
                    <a:pt x="58112" y="63653"/>
                  </a:cubicBezTo>
                  <a:cubicBezTo>
                    <a:pt x="58045" y="63623"/>
                    <a:pt x="57977" y="63597"/>
                    <a:pt x="57910" y="63570"/>
                  </a:cubicBezTo>
                  <a:cubicBezTo>
                    <a:pt x="57962" y="63604"/>
                    <a:pt x="58018" y="63638"/>
                    <a:pt x="58075" y="63672"/>
                  </a:cubicBezTo>
                  <a:close/>
                  <a:moveTo>
                    <a:pt x="58915" y="64058"/>
                  </a:moveTo>
                  <a:cubicBezTo>
                    <a:pt x="59039" y="64111"/>
                    <a:pt x="59163" y="64167"/>
                    <a:pt x="59287" y="64220"/>
                  </a:cubicBezTo>
                  <a:cubicBezTo>
                    <a:pt x="59182" y="64141"/>
                    <a:pt x="59077" y="64066"/>
                    <a:pt x="58975" y="63987"/>
                  </a:cubicBezTo>
                  <a:cubicBezTo>
                    <a:pt x="58848" y="63938"/>
                    <a:pt x="58724" y="63893"/>
                    <a:pt x="58600" y="63844"/>
                  </a:cubicBezTo>
                  <a:cubicBezTo>
                    <a:pt x="58705" y="63916"/>
                    <a:pt x="58810" y="63987"/>
                    <a:pt x="58915" y="64058"/>
                  </a:cubicBezTo>
                  <a:moveTo>
                    <a:pt x="59767" y="64422"/>
                  </a:moveTo>
                  <a:cubicBezTo>
                    <a:pt x="59924" y="64486"/>
                    <a:pt x="60082" y="64553"/>
                    <a:pt x="60243" y="64617"/>
                  </a:cubicBezTo>
                  <a:cubicBezTo>
                    <a:pt x="60108" y="64512"/>
                    <a:pt x="59977" y="64407"/>
                    <a:pt x="59842" y="64302"/>
                  </a:cubicBezTo>
                  <a:cubicBezTo>
                    <a:pt x="59711" y="64253"/>
                    <a:pt x="59579" y="64208"/>
                    <a:pt x="59444" y="64160"/>
                  </a:cubicBezTo>
                  <a:cubicBezTo>
                    <a:pt x="59418" y="64148"/>
                    <a:pt x="59392" y="64141"/>
                    <a:pt x="59362" y="64130"/>
                  </a:cubicBezTo>
                  <a:cubicBezTo>
                    <a:pt x="59497" y="64227"/>
                    <a:pt x="59632" y="64325"/>
                    <a:pt x="59767" y="64422"/>
                  </a:cubicBezTo>
                  <a:moveTo>
                    <a:pt x="59711" y="64572"/>
                  </a:moveTo>
                  <a:cubicBezTo>
                    <a:pt x="59778" y="64606"/>
                    <a:pt x="59846" y="64636"/>
                    <a:pt x="59913" y="64670"/>
                  </a:cubicBezTo>
                  <a:cubicBezTo>
                    <a:pt x="59857" y="64629"/>
                    <a:pt x="59801" y="64591"/>
                    <a:pt x="59744" y="64550"/>
                  </a:cubicBezTo>
                  <a:cubicBezTo>
                    <a:pt x="59677" y="64523"/>
                    <a:pt x="59609" y="64493"/>
                    <a:pt x="59546" y="64467"/>
                  </a:cubicBezTo>
                  <a:cubicBezTo>
                    <a:pt x="59598" y="64501"/>
                    <a:pt x="59654" y="64535"/>
                    <a:pt x="59711" y="64572"/>
                  </a:cubicBezTo>
                  <a:close/>
                  <a:moveTo>
                    <a:pt x="60547" y="64962"/>
                  </a:moveTo>
                  <a:cubicBezTo>
                    <a:pt x="60671" y="65019"/>
                    <a:pt x="60795" y="65075"/>
                    <a:pt x="60919" y="65131"/>
                  </a:cubicBezTo>
                  <a:cubicBezTo>
                    <a:pt x="60814" y="65053"/>
                    <a:pt x="60709" y="64974"/>
                    <a:pt x="60604" y="64895"/>
                  </a:cubicBezTo>
                  <a:cubicBezTo>
                    <a:pt x="60480" y="64846"/>
                    <a:pt x="60356" y="64797"/>
                    <a:pt x="60232" y="64749"/>
                  </a:cubicBezTo>
                  <a:cubicBezTo>
                    <a:pt x="60337" y="64820"/>
                    <a:pt x="60442" y="64891"/>
                    <a:pt x="60547" y="64962"/>
                  </a:cubicBezTo>
                  <a:close/>
                  <a:moveTo>
                    <a:pt x="61395" y="65338"/>
                  </a:moveTo>
                  <a:cubicBezTo>
                    <a:pt x="61553" y="65405"/>
                    <a:pt x="61710" y="65469"/>
                    <a:pt x="61868" y="65537"/>
                  </a:cubicBezTo>
                  <a:cubicBezTo>
                    <a:pt x="61737" y="65431"/>
                    <a:pt x="61602" y="65323"/>
                    <a:pt x="61470" y="65218"/>
                  </a:cubicBezTo>
                  <a:cubicBezTo>
                    <a:pt x="61313" y="65161"/>
                    <a:pt x="61151" y="65101"/>
                    <a:pt x="60994" y="65041"/>
                  </a:cubicBezTo>
                  <a:cubicBezTo>
                    <a:pt x="61125" y="65143"/>
                    <a:pt x="61260" y="65240"/>
                    <a:pt x="61395" y="65338"/>
                  </a:cubicBezTo>
                  <a:close/>
                  <a:moveTo>
                    <a:pt x="61335" y="65480"/>
                  </a:moveTo>
                  <a:cubicBezTo>
                    <a:pt x="61403" y="65514"/>
                    <a:pt x="61470" y="65548"/>
                    <a:pt x="61538" y="65582"/>
                  </a:cubicBezTo>
                  <a:cubicBezTo>
                    <a:pt x="61485" y="65540"/>
                    <a:pt x="61429" y="65503"/>
                    <a:pt x="61377" y="65465"/>
                  </a:cubicBezTo>
                  <a:cubicBezTo>
                    <a:pt x="61309" y="65435"/>
                    <a:pt x="61241" y="65405"/>
                    <a:pt x="61174" y="65379"/>
                  </a:cubicBezTo>
                  <a:cubicBezTo>
                    <a:pt x="61226" y="65413"/>
                    <a:pt x="61279" y="65446"/>
                    <a:pt x="61335" y="65480"/>
                  </a:cubicBezTo>
                  <a:close/>
                  <a:moveTo>
                    <a:pt x="62172" y="65882"/>
                  </a:moveTo>
                  <a:cubicBezTo>
                    <a:pt x="62296" y="65938"/>
                    <a:pt x="62416" y="65994"/>
                    <a:pt x="62540" y="66051"/>
                  </a:cubicBezTo>
                  <a:cubicBezTo>
                    <a:pt x="62438" y="65972"/>
                    <a:pt x="62333" y="65893"/>
                    <a:pt x="62232" y="65814"/>
                  </a:cubicBezTo>
                  <a:cubicBezTo>
                    <a:pt x="62123" y="65773"/>
                    <a:pt x="62014" y="65728"/>
                    <a:pt x="61906" y="65687"/>
                  </a:cubicBezTo>
                  <a:cubicBezTo>
                    <a:pt x="61891" y="65679"/>
                    <a:pt x="61876" y="65672"/>
                    <a:pt x="61857" y="65664"/>
                  </a:cubicBezTo>
                  <a:cubicBezTo>
                    <a:pt x="61962" y="65739"/>
                    <a:pt x="62067" y="65810"/>
                    <a:pt x="62172" y="65882"/>
                  </a:cubicBezTo>
                  <a:moveTo>
                    <a:pt x="63016" y="66261"/>
                  </a:moveTo>
                  <a:cubicBezTo>
                    <a:pt x="63076" y="66287"/>
                    <a:pt x="63136" y="66313"/>
                    <a:pt x="63196" y="66339"/>
                  </a:cubicBezTo>
                  <a:cubicBezTo>
                    <a:pt x="63294" y="66381"/>
                    <a:pt x="63391" y="66422"/>
                    <a:pt x="63489" y="66463"/>
                  </a:cubicBezTo>
                  <a:cubicBezTo>
                    <a:pt x="63354" y="66358"/>
                    <a:pt x="63222" y="66253"/>
                    <a:pt x="63091" y="66148"/>
                  </a:cubicBezTo>
                  <a:cubicBezTo>
                    <a:pt x="62934" y="66088"/>
                    <a:pt x="62776" y="66028"/>
                    <a:pt x="62615" y="65968"/>
                  </a:cubicBezTo>
                  <a:cubicBezTo>
                    <a:pt x="62750" y="66066"/>
                    <a:pt x="62881" y="66163"/>
                    <a:pt x="63016" y="66261"/>
                  </a:cubicBezTo>
                  <a:close/>
                  <a:moveTo>
                    <a:pt x="62956" y="66403"/>
                  </a:moveTo>
                  <a:cubicBezTo>
                    <a:pt x="63024" y="66437"/>
                    <a:pt x="63091" y="66471"/>
                    <a:pt x="63162" y="66505"/>
                  </a:cubicBezTo>
                  <a:cubicBezTo>
                    <a:pt x="63106" y="66467"/>
                    <a:pt x="63054" y="66426"/>
                    <a:pt x="62997" y="66388"/>
                  </a:cubicBezTo>
                  <a:cubicBezTo>
                    <a:pt x="62930" y="66358"/>
                    <a:pt x="62862" y="66328"/>
                    <a:pt x="62795" y="66298"/>
                  </a:cubicBezTo>
                  <a:cubicBezTo>
                    <a:pt x="62851" y="66332"/>
                    <a:pt x="62904" y="66369"/>
                    <a:pt x="62956" y="66403"/>
                  </a:cubicBezTo>
                  <a:moveTo>
                    <a:pt x="63789" y="66808"/>
                  </a:moveTo>
                  <a:cubicBezTo>
                    <a:pt x="63913" y="66868"/>
                    <a:pt x="64037" y="66925"/>
                    <a:pt x="64161" y="66981"/>
                  </a:cubicBezTo>
                  <a:cubicBezTo>
                    <a:pt x="64055" y="66906"/>
                    <a:pt x="63950" y="66823"/>
                    <a:pt x="63849" y="66745"/>
                  </a:cubicBezTo>
                  <a:cubicBezTo>
                    <a:pt x="63725" y="66696"/>
                    <a:pt x="63601" y="66643"/>
                    <a:pt x="63478" y="66595"/>
                  </a:cubicBezTo>
                  <a:cubicBezTo>
                    <a:pt x="63583" y="66666"/>
                    <a:pt x="63684" y="66737"/>
                    <a:pt x="63789" y="66808"/>
                  </a:cubicBezTo>
                  <a:close/>
                  <a:moveTo>
                    <a:pt x="64633" y="67195"/>
                  </a:moveTo>
                  <a:cubicBezTo>
                    <a:pt x="64791" y="67266"/>
                    <a:pt x="64948" y="67334"/>
                    <a:pt x="65106" y="67405"/>
                  </a:cubicBezTo>
                  <a:cubicBezTo>
                    <a:pt x="64971" y="67296"/>
                    <a:pt x="64840" y="67191"/>
                    <a:pt x="64708" y="67086"/>
                  </a:cubicBezTo>
                  <a:cubicBezTo>
                    <a:pt x="64551" y="67022"/>
                    <a:pt x="64389" y="66962"/>
                    <a:pt x="64232" y="66898"/>
                  </a:cubicBezTo>
                  <a:cubicBezTo>
                    <a:pt x="64363" y="67000"/>
                    <a:pt x="64498" y="67097"/>
                    <a:pt x="64633" y="67195"/>
                  </a:cubicBezTo>
                  <a:moveTo>
                    <a:pt x="64573" y="67334"/>
                  </a:moveTo>
                  <a:cubicBezTo>
                    <a:pt x="64641" y="67371"/>
                    <a:pt x="64708" y="67405"/>
                    <a:pt x="64780" y="67439"/>
                  </a:cubicBezTo>
                  <a:cubicBezTo>
                    <a:pt x="64723" y="67398"/>
                    <a:pt x="64671" y="67360"/>
                    <a:pt x="64614" y="67319"/>
                  </a:cubicBezTo>
                  <a:cubicBezTo>
                    <a:pt x="64547" y="67289"/>
                    <a:pt x="64479" y="67259"/>
                    <a:pt x="64416" y="67229"/>
                  </a:cubicBezTo>
                  <a:cubicBezTo>
                    <a:pt x="64468" y="67266"/>
                    <a:pt x="64521" y="67300"/>
                    <a:pt x="64573" y="67334"/>
                  </a:cubicBezTo>
                  <a:close/>
                  <a:moveTo>
                    <a:pt x="65406" y="67746"/>
                  </a:moveTo>
                  <a:cubicBezTo>
                    <a:pt x="65504" y="67795"/>
                    <a:pt x="65605" y="67844"/>
                    <a:pt x="65706" y="67893"/>
                  </a:cubicBezTo>
                  <a:cubicBezTo>
                    <a:pt x="65729" y="67900"/>
                    <a:pt x="65751" y="67912"/>
                    <a:pt x="65774" y="67923"/>
                  </a:cubicBezTo>
                  <a:cubicBezTo>
                    <a:pt x="65673" y="67844"/>
                    <a:pt x="65568" y="67765"/>
                    <a:pt x="65466" y="67686"/>
                  </a:cubicBezTo>
                  <a:cubicBezTo>
                    <a:pt x="65342" y="67634"/>
                    <a:pt x="65219" y="67581"/>
                    <a:pt x="65095" y="67529"/>
                  </a:cubicBezTo>
                  <a:cubicBezTo>
                    <a:pt x="65196" y="67604"/>
                    <a:pt x="65301" y="67675"/>
                    <a:pt x="65406" y="67746"/>
                  </a:cubicBezTo>
                  <a:close/>
                  <a:moveTo>
                    <a:pt x="66247" y="68140"/>
                  </a:moveTo>
                  <a:cubicBezTo>
                    <a:pt x="66400" y="68212"/>
                    <a:pt x="66558" y="68283"/>
                    <a:pt x="66716" y="68351"/>
                  </a:cubicBezTo>
                  <a:cubicBezTo>
                    <a:pt x="66584" y="68245"/>
                    <a:pt x="66453" y="68137"/>
                    <a:pt x="66322" y="68032"/>
                  </a:cubicBezTo>
                  <a:cubicBezTo>
                    <a:pt x="66160" y="67968"/>
                    <a:pt x="66003" y="67904"/>
                    <a:pt x="65845" y="67840"/>
                  </a:cubicBezTo>
                  <a:cubicBezTo>
                    <a:pt x="65976" y="67942"/>
                    <a:pt x="66112" y="68043"/>
                    <a:pt x="66247" y="68140"/>
                  </a:cubicBezTo>
                  <a:close/>
                  <a:moveTo>
                    <a:pt x="66187" y="68275"/>
                  </a:moveTo>
                  <a:cubicBezTo>
                    <a:pt x="66254" y="68309"/>
                    <a:pt x="66325" y="68347"/>
                    <a:pt x="66393" y="68381"/>
                  </a:cubicBezTo>
                  <a:cubicBezTo>
                    <a:pt x="66337" y="68343"/>
                    <a:pt x="66284" y="68302"/>
                    <a:pt x="66228" y="68260"/>
                  </a:cubicBezTo>
                  <a:cubicBezTo>
                    <a:pt x="66160" y="68230"/>
                    <a:pt x="66093" y="68200"/>
                    <a:pt x="66025" y="68170"/>
                  </a:cubicBezTo>
                  <a:cubicBezTo>
                    <a:pt x="66082" y="68204"/>
                    <a:pt x="66134" y="68238"/>
                    <a:pt x="66187" y="68275"/>
                  </a:cubicBezTo>
                  <a:close/>
                  <a:moveTo>
                    <a:pt x="67016" y="68692"/>
                  </a:moveTo>
                  <a:cubicBezTo>
                    <a:pt x="67140" y="68756"/>
                    <a:pt x="67263" y="68812"/>
                    <a:pt x="67387" y="68872"/>
                  </a:cubicBezTo>
                  <a:cubicBezTo>
                    <a:pt x="67282" y="68793"/>
                    <a:pt x="67177" y="68714"/>
                    <a:pt x="67076" y="68632"/>
                  </a:cubicBezTo>
                  <a:cubicBezTo>
                    <a:pt x="66952" y="68579"/>
                    <a:pt x="66828" y="68527"/>
                    <a:pt x="66704" y="68474"/>
                  </a:cubicBezTo>
                  <a:cubicBezTo>
                    <a:pt x="66806" y="68546"/>
                    <a:pt x="66911" y="68621"/>
                    <a:pt x="67016" y="68692"/>
                  </a:cubicBezTo>
                  <a:close/>
                  <a:moveTo>
                    <a:pt x="67852" y="69093"/>
                  </a:moveTo>
                  <a:cubicBezTo>
                    <a:pt x="68010" y="69165"/>
                    <a:pt x="68168" y="69236"/>
                    <a:pt x="68325" y="69307"/>
                  </a:cubicBezTo>
                  <a:cubicBezTo>
                    <a:pt x="68190" y="69198"/>
                    <a:pt x="68059" y="69093"/>
                    <a:pt x="67928" y="68985"/>
                  </a:cubicBezTo>
                  <a:cubicBezTo>
                    <a:pt x="67770" y="68921"/>
                    <a:pt x="67612" y="68857"/>
                    <a:pt x="67451" y="68793"/>
                  </a:cubicBezTo>
                  <a:cubicBezTo>
                    <a:pt x="67586" y="68891"/>
                    <a:pt x="67717" y="68992"/>
                    <a:pt x="67852" y="69093"/>
                  </a:cubicBezTo>
                  <a:close/>
                  <a:moveTo>
                    <a:pt x="67796" y="69225"/>
                  </a:moveTo>
                  <a:cubicBezTo>
                    <a:pt x="67867" y="69262"/>
                    <a:pt x="67935" y="69296"/>
                    <a:pt x="68006" y="69334"/>
                  </a:cubicBezTo>
                  <a:cubicBezTo>
                    <a:pt x="67950" y="69292"/>
                    <a:pt x="67894" y="69251"/>
                    <a:pt x="67837" y="69213"/>
                  </a:cubicBezTo>
                  <a:cubicBezTo>
                    <a:pt x="67770" y="69180"/>
                    <a:pt x="67702" y="69150"/>
                    <a:pt x="67635" y="69116"/>
                  </a:cubicBezTo>
                  <a:cubicBezTo>
                    <a:pt x="67687" y="69153"/>
                    <a:pt x="67744" y="69191"/>
                    <a:pt x="67796" y="69225"/>
                  </a:cubicBezTo>
                  <a:moveTo>
                    <a:pt x="68625" y="69649"/>
                  </a:moveTo>
                  <a:cubicBezTo>
                    <a:pt x="68749" y="69709"/>
                    <a:pt x="68873" y="69769"/>
                    <a:pt x="68997" y="69829"/>
                  </a:cubicBezTo>
                  <a:cubicBezTo>
                    <a:pt x="68892" y="69750"/>
                    <a:pt x="68787" y="69667"/>
                    <a:pt x="68682" y="69589"/>
                  </a:cubicBezTo>
                  <a:cubicBezTo>
                    <a:pt x="68558" y="69536"/>
                    <a:pt x="68434" y="69480"/>
                    <a:pt x="68310" y="69424"/>
                  </a:cubicBezTo>
                  <a:cubicBezTo>
                    <a:pt x="68415" y="69499"/>
                    <a:pt x="68520" y="69574"/>
                    <a:pt x="68625" y="69649"/>
                  </a:cubicBezTo>
                  <a:close/>
                  <a:moveTo>
                    <a:pt x="69458" y="70050"/>
                  </a:moveTo>
                  <a:cubicBezTo>
                    <a:pt x="69616" y="70125"/>
                    <a:pt x="69774" y="70197"/>
                    <a:pt x="69931" y="70268"/>
                  </a:cubicBezTo>
                  <a:cubicBezTo>
                    <a:pt x="69796" y="70163"/>
                    <a:pt x="69665" y="70054"/>
                    <a:pt x="69533" y="69945"/>
                  </a:cubicBezTo>
                  <a:cubicBezTo>
                    <a:pt x="69372" y="69881"/>
                    <a:pt x="69214" y="69814"/>
                    <a:pt x="69057" y="69750"/>
                  </a:cubicBezTo>
                  <a:cubicBezTo>
                    <a:pt x="69188" y="69851"/>
                    <a:pt x="69323" y="69949"/>
                    <a:pt x="69458" y="70050"/>
                  </a:cubicBezTo>
                  <a:close/>
                  <a:moveTo>
                    <a:pt x="69406" y="70181"/>
                  </a:moveTo>
                  <a:cubicBezTo>
                    <a:pt x="69443" y="70204"/>
                    <a:pt x="69485" y="70223"/>
                    <a:pt x="69522" y="70245"/>
                  </a:cubicBezTo>
                  <a:cubicBezTo>
                    <a:pt x="69552" y="70260"/>
                    <a:pt x="69586" y="70279"/>
                    <a:pt x="69616" y="70294"/>
                  </a:cubicBezTo>
                  <a:cubicBezTo>
                    <a:pt x="69560" y="70253"/>
                    <a:pt x="69503" y="70212"/>
                    <a:pt x="69447" y="70170"/>
                  </a:cubicBezTo>
                  <a:cubicBezTo>
                    <a:pt x="69376" y="70136"/>
                    <a:pt x="69308" y="70103"/>
                    <a:pt x="69241" y="70073"/>
                  </a:cubicBezTo>
                  <a:cubicBezTo>
                    <a:pt x="69293" y="70110"/>
                    <a:pt x="69350" y="70144"/>
                    <a:pt x="69406" y="70181"/>
                  </a:cubicBezTo>
                  <a:moveTo>
                    <a:pt x="70228" y="70609"/>
                  </a:moveTo>
                  <a:cubicBezTo>
                    <a:pt x="70351" y="70673"/>
                    <a:pt x="70475" y="70733"/>
                    <a:pt x="70603" y="70793"/>
                  </a:cubicBezTo>
                  <a:cubicBezTo>
                    <a:pt x="70494" y="70714"/>
                    <a:pt x="70389" y="70632"/>
                    <a:pt x="70288" y="70549"/>
                  </a:cubicBezTo>
                  <a:cubicBezTo>
                    <a:pt x="70160" y="70497"/>
                    <a:pt x="70036" y="70440"/>
                    <a:pt x="69912" y="70384"/>
                  </a:cubicBezTo>
                  <a:cubicBezTo>
                    <a:pt x="70017" y="70459"/>
                    <a:pt x="70122" y="70534"/>
                    <a:pt x="70228" y="70609"/>
                  </a:cubicBezTo>
                  <a:moveTo>
                    <a:pt x="71060" y="71014"/>
                  </a:moveTo>
                  <a:cubicBezTo>
                    <a:pt x="71218" y="71089"/>
                    <a:pt x="71376" y="71165"/>
                    <a:pt x="71533" y="71236"/>
                  </a:cubicBezTo>
                  <a:cubicBezTo>
                    <a:pt x="71398" y="71131"/>
                    <a:pt x="71267" y="71022"/>
                    <a:pt x="71136" y="70913"/>
                  </a:cubicBezTo>
                  <a:cubicBezTo>
                    <a:pt x="70974" y="70846"/>
                    <a:pt x="70817" y="70778"/>
                    <a:pt x="70659" y="70711"/>
                  </a:cubicBezTo>
                  <a:cubicBezTo>
                    <a:pt x="70790" y="70812"/>
                    <a:pt x="70925" y="70913"/>
                    <a:pt x="71060" y="71014"/>
                  </a:cubicBezTo>
                  <a:close/>
                  <a:moveTo>
                    <a:pt x="71008" y="71146"/>
                  </a:moveTo>
                  <a:cubicBezTo>
                    <a:pt x="71079" y="71183"/>
                    <a:pt x="71151" y="71221"/>
                    <a:pt x="71222" y="71258"/>
                  </a:cubicBezTo>
                  <a:cubicBezTo>
                    <a:pt x="71162" y="71217"/>
                    <a:pt x="71105" y="71176"/>
                    <a:pt x="71049" y="71131"/>
                  </a:cubicBezTo>
                  <a:cubicBezTo>
                    <a:pt x="70978" y="71097"/>
                    <a:pt x="70910" y="71067"/>
                    <a:pt x="70839" y="71033"/>
                  </a:cubicBezTo>
                  <a:cubicBezTo>
                    <a:pt x="70895" y="71071"/>
                    <a:pt x="70952" y="71108"/>
                    <a:pt x="71008" y="71146"/>
                  </a:cubicBezTo>
                  <a:moveTo>
                    <a:pt x="71830" y="71577"/>
                  </a:moveTo>
                  <a:cubicBezTo>
                    <a:pt x="71953" y="71641"/>
                    <a:pt x="72077" y="71701"/>
                    <a:pt x="72205" y="71765"/>
                  </a:cubicBezTo>
                  <a:cubicBezTo>
                    <a:pt x="72096" y="71682"/>
                    <a:pt x="71991" y="71600"/>
                    <a:pt x="71886" y="71517"/>
                  </a:cubicBezTo>
                  <a:cubicBezTo>
                    <a:pt x="71762" y="71461"/>
                    <a:pt x="71638" y="71405"/>
                    <a:pt x="71511" y="71348"/>
                  </a:cubicBezTo>
                  <a:cubicBezTo>
                    <a:pt x="71620" y="71423"/>
                    <a:pt x="71725" y="71502"/>
                    <a:pt x="71830" y="71577"/>
                  </a:cubicBezTo>
                  <a:moveTo>
                    <a:pt x="72659" y="71986"/>
                  </a:moveTo>
                  <a:cubicBezTo>
                    <a:pt x="72816" y="72061"/>
                    <a:pt x="72974" y="72136"/>
                    <a:pt x="73132" y="72211"/>
                  </a:cubicBezTo>
                  <a:cubicBezTo>
                    <a:pt x="73000" y="72103"/>
                    <a:pt x="72865" y="71994"/>
                    <a:pt x="72734" y="71885"/>
                  </a:cubicBezTo>
                  <a:cubicBezTo>
                    <a:pt x="72573" y="71817"/>
                    <a:pt x="72415" y="71750"/>
                    <a:pt x="72257" y="71682"/>
                  </a:cubicBezTo>
                  <a:cubicBezTo>
                    <a:pt x="72389" y="71784"/>
                    <a:pt x="72524" y="71885"/>
                    <a:pt x="72659" y="71986"/>
                  </a:cubicBezTo>
                  <a:close/>
                  <a:moveTo>
                    <a:pt x="72610" y="72114"/>
                  </a:moveTo>
                  <a:cubicBezTo>
                    <a:pt x="72681" y="72155"/>
                    <a:pt x="72753" y="72193"/>
                    <a:pt x="72824" y="72230"/>
                  </a:cubicBezTo>
                  <a:cubicBezTo>
                    <a:pt x="72768" y="72189"/>
                    <a:pt x="72708" y="72144"/>
                    <a:pt x="72648" y="72099"/>
                  </a:cubicBezTo>
                  <a:cubicBezTo>
                    <a:pt x="72580" y="72065"/>
                    <a:pt x="72509" y="72031"/>
                    <a:pt x="72437" y="71997"/>
                  </a:cubicBezTo>
                  <a:cubicBezTo>
                    <a:pt x="72494" y="72039"/>
                    <a:pt x="72554" y="72076"/>
                    <a:pt x="72610" y="72114"/>
                  </a:cubicBezTo>
                  <a:close/>
                  <a:moveTo>
                    <a:pt x="73428" y="72549"/>
                  </a:moveTo>
                  <a:cubicBezTo>
                    <a:pt x="73556" y="72613"/>
                    <a:pt x="73679" y="72677"/>
                    <a:pt x="73807" y="72740"/>
                  </a:cubicBezTo>
                  <a:cubicBezTo>
                    <a:pt x="73698" y="72658"/>
                    <a:pt x="73593" y="72575"/>
                    <a:pt x="73484" y="72493"/>
                  </a:cubicBezTo>
                  <a:cubicBezTo>
                    <a:pt x="73360" y="72433"/>
                    <a:pt x="73233" y="72376"/>
                    <a:pt x="73109" y="72316"/>
                  </a:cubicBezTo>
                  <a:cubicBezTo>
                    <a:pt x="73214" y="72395"/>
                    <a:pt x="73323" y="72470"/>
                    <a:pt x="73428" y="72549"/>
                  </a:cubicBezTo>
                  <a:close/>
                  <a:moveTo>
                    <a:pt x="74257" y="72962"/>
                  </a:moveTo>
                  <a:cubicBezTo>
                    <a:pt x="74415" y="73041"/>
                    <a:pt x="74572" y="73116"/>
                    <a:pt x="74734" y="73191"/>
                  </a:cubicBezTo>
                  <a:cubicBezTo>
                    <a:pt x="74599" y="73082"/>
                    <a:pt x="74464" y="72973"/>
                    <a:pt x="74332" y="72864"/>
                  </a:cubicBezTo>
                  <a:cubicBezTo>
                    <a:pt x="74171" y="72797"/>
                    <a:pt x="74010" y="72725"/>
                    <a:pt x="73852" y="72654"/>
                  </a:cubicBezTo>
                  <a:cubicBezTo>
                    <a:pt x="73983" y="72759"/>
                    <a:pt x="74118" y="72860"/>
                    <a:pt x="74257" y="72962"/>
                  </a:cubicBezTo>
                  <a:close/>
                  <a:moveTo>
                    <a:pt x="74208" y="73089"/>
                  </a:moveTo>
                  <a:cubicBezTo>
                    <a:pt x="74280" y="73131"/>
                    <a:pt x="74355" y="73168"/>
                    <a:pt x="74426" y="73209"/>
                  </a:cubicBezTo>
                  <a:cubicBezTo>
                    <a:pt x="74366" y="73164"/>
                    <a:pt x="74306" y="73119"/>
                    <a:pt x="74246" y="73074"/>
                  </a:cubicBezTo>
                  <a:cubicBezTo>
                    <a:pt x="74175" y="73041"/>
                    <a:pt x="74103" y="73007"/>
                    <a:pt x="74032" y="72969"/>
                  </a:cubicBezTo>
                  <a:cubicBezTo>
                    <a:pt x="74092" y="73010"/>
                    <a:pt x="74148" y="73048"/>
                    <a:pt x="74208" y="73089"/>
                  </a:cubicBezTo>
                  <a:close/>
                  <a:moveTo>
                    <a:pt x="75026" y="73525"/>
                  </a:moveTo>
                  <a:cubicBezTo>
                    <a:pt x="75154" y="73592"/>
                    <a:pt x="75278" y="73656"/>
                    <a:pt x="75405" y="73720"/>
                  </a:cubicBezTo>
                  <a:cubicBezTo>
                    <a:pt x="75296" y="73637"/>
                    <a:pt x="75191" y="73555"/>
                    <a:pt x="75083" y="73472"/>
                  </a:cubicBezTo>
                  <a:cubicBezTo>
                    <a:pt x="74955" y="73412"/>
                    <a:pt x="74831" y="73352"/>
                    <a:pt x="74704" y="73292"/>
                  </a:cubicBezTo>
                  <a:cubicBezTo>
                    <a:pt x="74809" y="73371"/>
                    <a:pt x="74918" y="73449"/>
                    <a:pt x="75026" y="73525"/>
                  </a:cubicBezTo>
                  <a:close/>
                  <a:moveTo>
                    <a:pt x="75852" y="73945"/>
                  </a:moveTo>
                  <a:cubicBezTo>
                    <a:pt x="76009" y="74024"/>
                    <a:pt x="76171" y="74099"/>
                    <a:pt x="76332" y="74177"/>
                  </a:cubicBezTo>
                  <a:cubicBezTo>
                    <a:pt x="76193" y="74069"/>
                    <a:pt x="76062" y="73960"/>
                    <a:pt x="75927" y="73847"/>
                  </a:cubicBezTo>
                  <a:cubicBezTo>
                    <a:pt x="75765" y="73776"/>
                    <a:pt x="75604" y="73708"/>
                    <a:pt x="75447" y="73633"/>
                  </a:cubicBezTo>
                  <a:cubicBezTo>
                    <a:pt x="75578" y="73738"/>
                    <a:pt x="75713" y="73840"/>
                    <a:pt x="75852" y="73945"/>
                  </a:cubicBezTo>
                  <a:close/>
                  <a:moveTo>
                    <a:pt x="75803" y="74069"/>
                  </a:moveTo>
                  <a:cubicBezTo>
                    <a:pt x="75878" y="74110"/>
                    <a:pt x="75957" y="74151"/>
                    <a:pt x="76028" y="74192"/>
                  </a:cubicBezTo>
                  <a:cubicBezTo>
                    <a:pt x="75968" y="74147"/>
                    <a:pt x="75908" y="74102"/>
                    <a:pt x="75844" y="74054"/>
                  </a:cubicBezTo>
                  <a:cubicBezTo>
                    <a:pt x="75773" y="74020"/>
                    <a:pt x="75698" y="73982"/>
                    <a:pt x="75627" y="73945"/>
                  </a:cubicBezTo>
                  <a:cubicBezTo>
                    <a:pt x="75683" y="73986"/>
                    <a:pt x="75743" y="74027"/>
                    <a:pt x="75803" y="74069"/>
                  </a:cubicBezTo>
                  <a:moveTo>
                    <a:pt x="76621" y="74508"/>
                  </a:moveTo>
                  <a:cubicBezTo>
                    <a:pt x="76749" y="74575"/>
                    <a:pt x="76876" y="74643"/>
                    <a:pt x="77004" y="74706"/>
                  </a:cubicBezTo>
                  <a:cubicBezTo>
                    <a:pt x="76895" y="74624"/>
                    <a:pt x="76786" y="74538"/>
                    <a:pt x="76681" y="74455"/>
                  </a:cubicBezTo>
                  <a:cubicBezTo>
                    <a:pt x="76550" y="74395"/>
                    <a:pt x="76422" y="74335"/>
                    <a:pt x="76295" y="74275"/>
                  </a:cubicBezTo>
                  <a:cubicBezTo>
                    <a:pt x="76403" y="74354"/>
                    <a:pt x="76512" y="74429"/>
                    <a:pt x="76621" y="74508"/>
                  </a:cubicBezTo>
                  <a:moveTo>
                    <a:pt x="77446" y="74932"/>
                  </a:moveTo>
                  <a:cubicBezTo>
                    <a:pt x="77604" y="75010"/>
                    <a:pt x="77765" y="75089"/>
                    <a:pt x="77927" y="75168"/>
                  </a:cubicBezTo>
                  <a:cubicBezTo>
                    <a:pt x="77792" y="75055"/>
                    <a:pt x="77657" y="74947"/>
                    <a:pt x="77521" y="74838"/>
                  </a:cubicBezTo>
                  <a:cubicBezTo>
                    <a:pt x="77360" y="74763"/>
                    <a:pt x="77199" y="74691"/>
                    <a:pt x="77037" y="74620"/>
                  </a:cubicBezTo>
                  <a:cubicBezTo>
                    <a:pt x="77173" y="74721"/>
                    <a:pt x="77308" y="74826"/>
                    <a:pt x="77446" y="74932"/>
                  </a:cubicBezTo>
                  <a:close/>
                  <a:moveTo>
                    <a:pt x="77401" y="75052"/>
                  </a:moveTo>
                  <a:cubicBezTo>
                    <a:pt x="77476" y="75097"/>
                    <a:pt x="77551" y="75138"/>
                    <a:pt x="77630" y="75179"/>
                  </a:cubicBezTo>
                  <a:cubicBezTo>
                    <a:pt x="77566" y="75134"/>
                    <a:pt x="77503" y="75085"/>
                    <a:pt x="77443" y="75040"/>
                  </a:cubicBezTo>
                  <a:cubicBezTo>
                    <a:pt x="77368" y="75003"/>
                    <a:pt x="77293" y="74965"/>
                    <a:pt x="77218" y="74928"/>
                  </a:cubicBezTo>
                  <a:cubicBezTo>
                    <a:pt x="77278" y="74969"/>
                    <a:pt x="77338" y="75010"/>
                    <a:pt x="77401" y="75052"/>
                  </a:cubicBezTo>
                  <a:close/>
                  <a:moveTo>
                    <a:pt x="78216" y="75494"/>
                  </a:moveTo>
                  <a:cubicBezTo>
                    <a:pt x="78343" y="75562"/>
                    <a:pt x="78474" y="75633"/>
                    <a:pt x="78602" y="75697"/>
                  </a:cubicBezTo>
                  <a:cubicBezTo>
                    <a:pt x="78493" y="75614"/>
                    <a:pt x="78384" y="75528"/>
                    <a:pt x="78276" y="75442"/>
                  </a:cubicBezTo>
                  <a:cubicBezTo>
                    <a:pt x="78144" y="75382"/>
                    <a:pt x="78017" y="75322"/>
                    <a:pt x="77885" y="75258"/>
                  </a:cubicBezTo>
                  <a:cubicBezTo>
                    <a:pt x="77994" y="75337"/>
                    <a:pt x="78107" y="75416"/>
                    <a:pt x="78216" y="75494"/>
                  </a:cubicBezTo>
                  <a:moveTo>
                    <a:pt x="79037" y="75922"/>
                  </a:moveTo>
                  <a:cubicBezTo>
                    <a:pt x="79199" y="76001"/>
                    <a:pt x="79360" y="76083"/>
                    <a:pt x="79525" y="76162"/>
                  </a:cubicBezTo>
                  <a:cubicBezTo>
                    <a:pt x="79386" y="76050"/>
                    <a:pt x="79251" y="75941"/>
                    <a:pt x="79116" y="75828"/>
                  </a:cubicBezTo>
                  <a:cubicBezTo>
                    <a:pt x="78955" y="75757"/>
                    <a:pt x="78790" y="75682"/>
                    <a:pt x="78628" y="75607"/>
                  </a:cubicBezTo>
                  <a:cubicBezTo>
                    <a:pt x="78763" y="75712"/>
                    <a:pt x="78902" y="75817"/>
                    <a:pt x="79037" y="75922"/>
                  </a:cubicBezTo>
                  <a:moveTo>
                    <a:pt x="78992" y="76042"/>
                  </a:moveTo>
                  <a:cubicBezTo>
                    <a:pt x="79071" y="76087"/>
                    <a:pt x="79150" y="76128"/>
                    <a:pt x="79229" y="76173"/>
                  </a:cubicBezTo>
                  <a:cubicBezTo>
                    <a:pt x="79165" y="76125"/>
                    <a:pt x="79101" y="76076"/>
                    <a:pt x="79037" y="76027"/>
                  </a:cubicBezTo>
                  <a:cubicBezTo>
                    <a:pt x="78958" y="75990"/>
                    <a:pt x="78883" y="75952"/>
                    <a:pt x="78805" y="75911"/>
                  </a:cubicBezTo>
                  <a:cubicBezTo>
                    <a:pt x="78868" y="75956"/>
                    <a:pt x="78932" y="75997"/>
                    <a:pt x="78992" y="76042"/>
                  </a:cubicBezTo>
                  <a:close/>
                  <a:moveTo>
                    <a:pt x="79806" y="76489"/>
                  </a:moveTo>
                  <a:cubicBezTo>
                    <a:pt x="79938" y="76556"/>
                    <a:pt x="80069" y="76627"/>
                    <a:pt x="80200" y="76695"/>
                  </a:cubicBezTo>
                  <a:cubicBezTo>
                    <a:pt x="80088" y="76609"/>
                    <a:pt x="79979" y="76522"/>
                    <a:pt x="79866" y="76436"/>
                  </a:cubicBezTo>
                  <a:cubicBezTo>
                    <a:pt x="79735" y="76372"/>
                    <a:pt x="79608" y="76312"/>
                    <a:pt x="79476" y="76248"/>
                  </a:cubicBezTo>
                  <a:cubicBezTo>
                    <a:pt x="79585" y="76327"/>
                    <a:pt x="79698" y="76406"/>
                    <a:pt x="79806" y="76489"/>
                  </a:cubicBezTo>
                  <a:close/>
                  <a:moveTo>
                    <a:pt x="80632" y="76916"/>
                  </a:moveTo>
                  <a:cubicBezTo>
                    <a:pt x="80793" y="76999"/>
                    <a:pt x="80955" y="77081"/>
                    <a:pt x="81120" y="77160"/>
                  </a:cubicBezTo>
                  <a:cubicBezTo>
                    <a:pt x="80981" y="77048"/>
                    <a:pt x="80846" y="76939"/>
                    <a:pt x="80707" y="76826"/>
                  </a:cubicBezTo>
                  <a:cubicBezTo>
                    <a:pt x="80546" y="76751"/>
                    <a:pt x="80380" y="76676"/>
                    <a:pt x="80215" y="76601"/>
                  </a:cubicBezTo>
                  <a:cubicBezTo>
                    <a:pt x="80354" y="76706"/>
                    <a:pt x="80489" y="76811"/>
                    <a:pt x="80632" y="76916"/>
                  </a:cubicBezTo>
                  <a:close/>
                  <a:moveTo>
                    <a:pt x="80587" y="77033"/>
                  </a:moveTo>
                  <a:cubicBezTo>
                    <a:pt x="80666" y="77081"/>
                    <a:pt x="80748" y="77126"/>
                    <a:pt x="80827" y="77171"/>
                  </a:cubicBezTo>
                  <a:cubicBezTo>
                    <a:pt x="80763" y="77119"/>
                    <a:pt x="80696" y="77070"/>
                    <a:pt x="80628" y="77021"/>
                  </a:cubicBezTo>
                  <a:cubicBezTo>
                    <a:pt x="80549" y="76980"/>
                    <a:pt x="80471" y="76943"/>
                    <a:pt x="80392" y="76901"/>
                  </a:cubicBezTo>
                  <a:cubicBezTo>
                    <a:pt x="80459" y="76946"/>
                    <a:pt x="80519" y="76991"/>
                    <a:pt x="80587" y="77033"/>
                  </a:cubicBezTo>
                  <a:close/>
                  <a:moveTo>
                    <a:pt x="81401" y="77483"/>
                  </a:moveTo>
                  <a:cubicBezTo>
                    <a:pt x="81532" y="77554"/>
                    <a:pt x="81664" y="77622"/>
                    <a:pt x="81795" y="77693"/>
                  </a:cubicBezTo>
                  <a:cubicBezTo>
                    <a:pt x="81682" y="77607"/>
                    <a:pt x="81570" y="77520"/>
                    <a:pt x="81461" y="77434"/>
                  </a:cubicBezTo>
                  <a:cubicBezTo>
                    <a:pt x="81330" y="77370"/>
                    <a:pt x="81195" y="77303"/>
                    <a:pt x="81063" y="77239"/>
                  </a:cubicBezTo>
                  <a:cubicBezTo>
                    <a:pt x="81176" y="77322"/>
                    <a:pt x="81288" y="77400"/>
                    <a:pt x="81401" y="77483"/>
                  </a:cubicBezTo>
                  <a:close/>
                  <a:moveTo>
                    <a:pt x="82219" y="77914"/>
                  </a:moveTo>
                  <a:cubicBezTo>
                    <a:pt x="82384" y="77997"/>
                    <a:pt x="82549" y="78079"/>
                    <a:pt x="82714" y="78162"/>
                  </a:cubicBezTo>
                  <a:cubicBezTo>
                    <a:pt x="82575" y="78053"/>
                    <a:pt x="82437" y="77941"/>
                    <a:pt x="82302" y="77828"/>
                  </a:cubicBezTo>
                  <a:cubicBezTo>
                    <a:pt x="82136" y="77749"/>
                    <a:pt x="81971" y="77674"/>
                    <a:pt x="81806" y="77595"/>
                  </a:cubicBezTo>
                  <a:cubicBezTo>
                    <a:pt x="81941" y="77704"/>
                    <a:pt x="82080" y="77809"/>
                    <a:pt x="82219" y="77914"/>
                  </a:cubicBezTo>
                  <a:close/>
                  <a:moveTo>
                    <a:pt x="82178" y="78031"/>
                  </a:moveTo>
                  <a:cubicBezTo>
                    <a:pt x="82260" y="78076"/>
                    <a:pt x="82343" y="78124"/>
                    <a:pt x="82425" y="78169"/>
                  </a:cubicBezTo>
                  <a:cubicBezTo>
                    <a:pt x="82358" y="78121"/>
                    <a:pt x="82290" y="78068"/>
                    <a:pt x="82223" y="78019"/>
                  </a:cubicBezTo>
                  <a:cubicBezTo>
                    <a:pt x="82140" y="77978"/>
                    <a:pt x="82061" y="77933"/>
                    <a:pt x="81979" y="77892"/>
                  </a:cubicBezTo>
                  <a:cubicBezTo>
                    <a:pt x="82046" y="77941"/>
                    <a:pt x="82110" y="77986"/>
                    <a:pt x="82178" y="78031"/>
                  </a:cubicBezTo>
                  <a:close/>
                  <a:moveTo>
                    <a:pt x="82988" y="78481"/>
                  </a:moveTo>
                  <a:cubicBezTo>
                    <a:pt x="83123" y="78552"/>
                    <a:pt x="83258" y="78627"/>
                    <a:pt x="83393" y="78699"/>
                  </a:cubicBezTo>
                  <a:cubicBezTo>
                    <a:pt x="83277" y="78608"/>
                    <a:pt x="83164" y="78522"/>
                    <a:pt x="83052" y="78432"/>
                  </a:cubicBezTo>
                  <a:cubicBezTo>
                    <a:pt x="82921" y="78368"/>
                    <a:pt x="82786" y="78301"/>
                    <a:pt x="82650" y="78237"/>
                  </a:cubicBezTo>
                  <a:cubicBezTo>
                    <a:pt x="82763" y="78320"/>
                    <a:pt x="82876" y="78398"/>
                    <a:pt x="82988" y="78481"/>
                  </a:cubicBezTo>
                  <a:moveTo>
                    <a:pt x="83810" y="78916"/>
                  </a:moveTo>
                  <a:cubicBezTo>
                    <a:pt x="83975" y="79002"/>
                    <a:pt x="84144" y="79085"/>
                    <a:pt x="84309" y="79171"/>
                  </a:cubicBezTo>
                  <a:cubicBezTo>
                    <a:pt x="84170" y="79059"/>
                    <a:pt x="84031" y="78946"/>
                    <a:pt x="83892" y="78830"/>
                  </a:cubicBezTo>
                  <a:cubicBezTo>
                    <a:pt x="83724" y="78755"/>
                    <a:pt x="83558" y="78676"/>
                    <a:pt x="83393" y="78597"/>
                  </a:cubicBezTo>
                  <a:cubicBezTo>
                    <a:pt x="83532" y="78702"/>
                    <a:pt x="83671" y="78811"/>
                    <a:pt x="83810" y="78916"/>
                  </a:cubicBezTo>
                  <a:close/>
                  <a:moveTo>
                    <a:pt x="83765" y="79029"/>
                  </a:moveTo>
                  <a:cubicBezTo>
                    <a:pt x="83851" y="79077"/>
                    <a:pt x="83937" y="79126"/>
                    <a:pt x="84024" y="79175"/>
                  </a:cubicBezTo>
                  <a:cubicBezTo>
                    <a:pt x="83956" y="79123"/>
                    <a:pt x="83885" y="79070"/>
                    <a:pt x="83814" y="79017"/>
                  </a:cubicBezTo>
                  <a:cubicBezTo>
                    <a:pt x="83731" y="78976"/>
                    <a:pt x="83648" y="78931"/>
                    <a:pt x="83562" y="78890"/>
                  </a:cubicBezTo>
                  <a:cubicBezTo>
                    <a:pt x="83630" y="78935"/>
                    <a:pt x="83697" y="78984"/>
                    <a:pt x="83765" y="79029"/>
                  </a:cubicBezTo>
                  <a:close/>
                  <a:moveTo>
                    <a:pt x="84579" y="79483"/>
                  </a:moveTo>
                  <a:cubicBezTo>
                    <a:pt x="84714" y="79558"/>
                    <a:pt x="84853" y="79633"/>
                    <a:pt x="84988" y="79704"/>
                  </a:cubicBezTo>
                  <a:cubicBezTo>
                    <a:pt x="84872" y="79614"/>
                    <a:pt x="84759" y="79528"/>
                    <a:pt x="84647" y="79438"/>
                  </a:cubicBezTo>
                  <a:cubicBezTo>
                    <a:pt x="84508" y="79370"/>
                    <a:pt x="84373" y="79303"/>
                    <a:pt x="84238" y="79235"/>
                  </a:cubicBezTo>
                  <a:cubicBezTo>
                    <a:pt x="84350" y="79318"/>
                    <a:pt x="84466" y="79400"/>
                    <a:pt x="84579" y="79483"/>
                  </a:cubicBezTo>
                  <a:close/>
                  <a:moveTo>
                    <a:pt x="85269" y="79974"/>
                  </a:moveTo>
                  <a:cubicBezTo>
                    <a:pt x="85299" y="79993"/>
                    <a:pt x="85326" y="80012"/>
                    <a:pt x="85356" y="80034"/>
                  </a:cubicBezTo>
                  <a:cubicBezTo>
                    <a:pt x="85446" y="80083"/>
                    <a:pt x="85536" y="80136"/>
                    <a:pt x="85622" y="80184"/>
                  </a:cubicBezTo>
                  <a:cubicBezTo>
                    <a:pt x="85551" y="80132"/>
                    <a:pt x="85479" y="80076"/>
                    <a:pt x="85408" y="80023"/>
                  </a:cubicBezTo>
                  <a:cubicBezTo>
                    <a:pt x="85322" y="79978"/>
                    <a:pt x="85236" y="79933"/>
                    <a:pt x="85146" y="79888"/>
                  </a:cubicBezTo>
                  <a:cubicBezTo>
                    <a:pt x="85187" y="79914"/>
                    <a:pt x="85228" y="79944"/>
                    <a:pt x="85269" y="79974"/>
                  </a:cubicBezTo>
                  <a:close/>
                  <a:moveTo>
                    <a:pt x="86170" y="80488"/>
                  </a:moveTo>
                  <a:cubicBezTo>
                    <a:pt x="86309" y="80567"/>
                    <a:pt x="86447" y="80642"/>
                    <a:pt x="86586" y="80717"/>
                  </a:cubicBezTo>
                  <a:cubicBezTo>
                    <a:pt x="86470" y="80627"/>
                    <a:pt x="86354" y="80537"/>
                    <a:pt x="86237" y="80443"/>
                  </a:cubicBezTo>
                  <a:cubicBezTo>
                    <a:pt x="86099" y="80376"/>
                    <a:pt x="85960" y="80308"/>
                    <a:pt x="85825" y="80237"/>
                  </a:cubicBezTo>
                  <a:cubicBezTo>
                    <a:pt x="85937" y="80323"/>
                    <a:pt x="86054" y="80406"/>
                    <a:pt x="86170" y="80488"/>
                  </a:cubicBezTo>
                  <a:moveTo>
                    <a:pt x="86947" y="81040"/>
                  </a:moveTo>
                  <a:cubicBezTo>
                    <a:pt x="87037" y="81092"/>
                    <a:pt x="87130" y="81145"/>
                    <a:pt x="87220" y="81197"/>
                  </a:cubicBezTo>
                  <a:cubicBezTo>
                    <a:pt x="87149" y="81141"/>
                    <a:pt x="87074" y="81089"/>
                    <a:pt x="86999" y="81032"/>
                  </a:cubicBezTo>
                  <a:cubicBezTo>
                    <a:pt x="86909" y="80983"/>
                    <a:pt x="86819" y="80938"/>
                    <a:pt x="86733" y="80890"/>
                  </a:cubicBezTo>
                  <a:cubicBezTo>
                    <a:pt x="86800" y="80938"/>
                    <a:pt x="86875" y="80991"/>
                    <a:pt x="86947" y="81040"/>
                  </a:cubicBezTo>
                  <a:close/>
                  <a:moveTo>
                    <a:pt x="87761" y="81501"/>
                  </a:moveTo>
                  <a:cubicBezTo>
                    <a:pt x="87900" y="81576"/>
                    <a:pt x="88038" y="81655"/>
                    <a:pt x="88181" y="81730"/>
                  </a:cubicBezTo>
                  <a:cubicBezTo>
                    <a:pt x="88061" y="81640"/>
                    <a:pt x="87945" y="81546"/>
                    <a:pt x="87828" y="81456"/>
                  </a:cubicBezTo>
                  <a:cubicBezTo>
                    <a:pt x="87689" y="81385"/>
                    <a:pt x="87551" y="81314"/>
                    <a:pt x="87408" y="81242"/>
                  </a:cubicBezTo>
                  <a:cubicBezTo>
                    <a:pt x="87524" y="81329"/>
                    <a:pt x="87641" y="81415"/>
                    <a:pt x="87761" y="81501"/>
                  </a:cubicBezTo>
                  <a:close/>
                  <a:moveTo>
                    <a:pt x="88537" y="82049"/>
                  </a:moveTo>
                  <a:cubicBezTo>
                    <a:pt x="88631" y="82105"/>
                    <a:pt x="88725" y="82158"/>
                    <a:pt x="88823" y="82214"/>
                  </a:cubicBezTo>
                  <a:cubicBezTo>
                    <a:pt x="88744" y="82158"/>
                    <a:pt x="88669" y="82098"/>
                    <a:pt x="88590" y="82042"/>
                  </a:cubicBezTo>
                  <a:cubicBezTo>
                    <a:pt x="88500" y="81993"/>
                    <a:pt x="88406" y="81944"/>
                    <a:pt x="88316" y="81895"/>
                  </a:cubicBezTo>
                  <a:cubicBezTo>
                    <a:pt x="88387" y="81948"/>
                    <a:pt x="88462" y="81997"/>
                    <a:pt x="88537" y="82049"/>
                  </a:cubicBezTo>
                  <a:close/>
                  <a:moveTo>
                    <a:pt x="89288" y="82466"/>
                  </a:moveTo>
                  <a:cubicBezTo>
                    <a:pt x="89307" y="82481"/>
                    <a:pt x="89329" y="82496"/>
                    <a:pt x="89348" y="82511"/>
                  </a:cubicBezTo>
                  <a:cubicBezTo>
                    <a:pt x="89490" y="82589"/>
                    <a:pt x="89637" y="82668"/>
                    <a:pt x="89779" y="82747"/>
                  </a:cubicBezTo>
                  <a:cubicBezTo>
                    <a:pt x="89659" y="82657"/>
                    <a:pt x="89539" y="82563"/>
                    <a:pt x="89419" y="82469"/>
                  </a:cubicBezTo>
                  <a:cubicBezTo>
                    <a:pt x="89277" y="82398"/>
                    <a:pt x="89134" y="82323"/>
                    <a:pt x="88995" y="82252"/>
                  </a:cubicBezTo>
                  <a:cubicBezTo>
                    <a:pt x="89093" y="82323"/>
                    <a:pt x="89190" y="82394"/>
                    <a:pt x="89288" y="82466"/>
                  </a:cubicBezTo>
                  <a:close/>
                  <a:moveTo>
                    <a:pt x="90124" y="83062"/>
                  </a:moveTo>
                  <a:cubicBezTo>
                    <a:pt x="90222" y="83118"/>
                    <a:pt x="90323" y="83175"/>
                    <a:pt x="90421" y="83231"/>
                  </a:cubicBezTo>
                  <a:cubicBezTo>
                    <a:pt x="90342" y="83175"/>
                    <a:pt x="90263" y="83115"/>
                    <a:pt x="90185" y="83055"/>
                  </a:cubicBezTo>
                  <a:cubicBezTo>
                    <a:pt x="90087" y="83006"/>
                    <a:pt x="89989" y="82953"/>
                    <a:pt x="89896" y="82901"/>
                  </a:cubicBezTo>
                  <a:cubicBezTo>
                    <a:pt x="89971" y="82953"/>
                    <a:pt x="90049" y="83010"/>
                    <a:pt x="90124" y="83062"/>
                  </a:cubicBezTo>
                  <a:close/>
                  <a:moveTo>
                    <a:pt x="90631" y="83302"/>
                  </a:moveTo>
                  <a:cubicBezTo>
                    <a:pt x="90732" y="83377"/>
                    <a:pt x="90837" y="83452"/>
                    <a:pt x="90939" y="83527"/>
                  </a:cubicBezTo>
                  <a:cubicBezTo>
                    <a:pt x="91085" y="83606"/>
                    <a:pt x="91228" y="83689"/>
                    <a:pt x="91374" y="83767"/>
                  </a:cubicBezTo>
                  <a:cubicBezTo>
                    <a:pt x="91254" y="83674"/>
                    <a:pt x="91130" y="83580"/>
                    <a:pt x="91010" y="83486"/>
                  </a:cubicBezTo>
                  <a:cubicBezTo>
                    <a:pt x="90867" y="83411"/>
                    <a:pt x="90721" y="83336"/>
                    <a:pt x="90578" y="83265"/>
                  </a:cubicBezTo>
                  <a:cubicBezTo>
                    <a:pt x="90597" y="83276"/>
                    <a:pt x="90612" y="83291"/>
                    <a:pt x="90631" y="83302"/>
                  </a:cubicBezTo>
                  <a:close/>
                  <a:moveTo>
                    <a:pt x="91715" y="84079"/>
                  </a:moveTo>
                  <a:cubicBezTo>
                    <a:pt x="91817" y="84135"/>
                    <a:pt x="91918" y="84195"/>
                    <a:pt x="92019" y="84255"/>
                  </a:cubicBezTo>
                  <a:cubicBezTo>
                    <a:pt x="91993" y="84233"/>
                    <a:pt x="91963" y="84214"/>
                    <a:pt x="91937" y="84195"/>
                  </a:cubicBezTo>
                  <a:cubicBezTo>
                    <a:pt x="91884" y="84154"/>
                    <a:pt x="91828" y="84113"/>
                    <a:pt x="91772" y="84071"/>
                  </a:cubicBezTo>
                  <a:cubicBezTo>
                    <a:pt x="91674" y="84019"/>
                    <a:pt x="91577" y="83966"/>
                    <a:pt x="91479" y="83914"/>
                  </a:cubicBezTo>
                  <a:cubicBezTo>
                    <a:pt x="91558" y="83966"/>
                    <a:pt x="91637" y="84023"/>
                    <a:pt x="91715" y="84079"/>
                  </a:cubicBezTo>
                  <a:close/>
                  <a:moveTo>
                    <a:pt x="92526" y="84544"/>
                  </a:moveTo>
                  <a:cubicBezTo>
                    <a:pt x="92676" y="84627"/>
                    <a:pt x="92822" y="84709"/>
                    <a:pt x="92972" y="84792"/>
                  </a:cubicBezTo>
                  <a:cubicBezTo>
                    <a:pt x="92848" y="84698"/>
                    <a:pt x="92725" y="84600"/>
                    <a:pt x="92601" y="84503"/>
                  </a:cubicBezTo>
                  <a:cubicBezTo>
                    <a:pt x="92454" y="84428"/>
                    <a:pt x="92308" y="84353"/>
                    <a:pt x="92162" y="84278"/>
                  </a:cubicBezTo>
                  <a:cubicBezTo>
                    <a:pt x="92282" y="84368"/>
                    <a:pt x="92406" y="84454"/>
                    <a:pt x="92526" y="84544"/>
                  </a:cubicBezTo>
                  <a:close/>
                  <a:moveTo>
                    <a:pt x="92545" y="84642"/>
                  </a:moveTo>
                  <a:cubicBezTo>
                    <a:pt x="92545" y="84638"/>
                    <a:pt x="92545" y="84638"/>
                    <a:pt x="92545" y="84638"/>
                  </a:cubicBezTo>
                  <a:cubicBezTo>
                    <a:pt x="92541" y="84638"/>
                    <a:pt x="92537" y="84638"/>
                    <a:pt x="92537" y="84634"/>
                  </a:cubicBezTo>
                  <a:cubicBezTo>
                    <a:pt x="92541" y="84638"/>
                    <a:pt x="92541" y="84638"/>
                    <a:pt x="92545" y="84642"/>
                  </a:cubicBezTo>
                  <a:close/>
                  <a:moveTo>
                    <a:pt x="93302" y="85096"/>
                  </a:moveTo>
                  <a:cubicBezTo>
                    <a:pt x="93407" y="85156"/>
                    <a:pt x="93513" y="85219"/>
                    <a:pt x="93618" y="85280"/>
                  </a:cubicBezTo>
                  <a:cubicBezTo>
                    <a:pt x="93535" y="85216"/>
                    <a:pt x="93449" y="85152"/>
                    <a:pt x="93366" y="85088"/>
                  </a:cubicBezTo>
                  <a:cubicBezTo>
                    <a:pt x="93261" y="85036"/>
                    <a:pt x="93160" y="84979"/>
                    <a:pt x="93059" y="84923"/>
                  </a:cubicBezTo>
                  <a:cubicBezTo>
                    <a:pt x="93141" y="84979"/>
                    <a:pt x="93224" y="85039"/>
                    <a:pt x="93302" y="85096"/>
                  </a:cubicBezTo>
                  <a:close/>
                  <a:moveTo>
                    <a:pt x="94117" y="85565"/>
                  </a:moveTo>
                  <a:cubicBezTo>
                    <a:pt x="94255" y="85643"/>
                    <a:pt x="94394" y="85722"/>
                    <a:pt x="94537" y="85797"/>
                  </a:cubicBezTo>
                  <a:cubicBezTo>
                    <a:pt x="94413" y="85704"/>
                    <a:pt x="94289" y="85606"/>
                    <a:pt x="94165" y="85512"/>
                  </a:cubicBezTo>
                  <a:cubicBezTo>
                    <a:pt x="94027" y="85441"/>
                    <a:pt x="93884" y="85366"/>
                    <a:pt x="93745" y="85291"/>
                  </a:cubicBezTo>
                  <a:cubicBezTo>
                    <a:pt x="93869" y="85385"/>
                    <a:pt x="93993" y="85475"/>
                    <a:pt x="94117" y="85565"/>
                  </a:cubicBezTo>
                  <a:close/>
                  <a:moveTo>
                    <a:pt x="94150" y="85670"/>
                  </a:moveTo>
                  <a:cubicBezTo>
                    <a:pt x="94147" y="85666"/>
                    <a:pt x="94139" y="85662"/>
                    <a:pt x="94135" y="85658"/>
                  </a:cubicBezTo>
                  <a:cubicBezTo>
                    <a:pt x="94124" y="85651"/>
                    <a:pt x="94113" y="85647"/>
                    <a:pt x="94102" y="85640"/>
                  </a:cubicBezTo>
                  <a:cubicBezTo>
                    <a:pt x="94117" y="85647"/>
                    <a:pt x="94135" y="85658"/>
                    <a:pt x="94150" y="85670"/>
                  </a:cubicBezTo>
                  <a:close/>
                  <a:moveTo>
                    <a:pt x="94893" y="86116"/>
                  </a:moveTo>
                  <a:cubicBezTo>
                    <a:pt x="94987" y="86173"/>
                    <a:pt x="95081" y="86225"/>
                    <a:pt x="95171" y="86281"/>
                  </a:cubicBezTo>
                  <a:cubicBezTo>
                    <a:pt x="95088" y="86218"/>
                    <a:pt x="95006" y="86154"/>
                    <a:pt x="94920" y="86094"/>
                  </a:cubicBezTo>
                  <a:cubicBezTo>
                    <a:pt x="94830" y="86041"/>
                    <a:pt x="94732" y="85989"/>
                    <a:pt x="94642" y="85940"/>
                  </a:cubicBezTo>
                  <a:cubicBezTo>
                    <a:pt x="94724" y="86000"/>
                    <a:pt x="94807" y="86056"/>
                    <a:pt x="94893" y="86116"/>
                  </a:cubicBezTo>
                  <a:close/>
                  <a:moveTo>
                    <a:pt x="95659" y="86559"/>
                  </a:moveTo>
                  <a:cubicBezTo>
                    <a:pt x="95816" y="86649"/>
                    <a:pt x="95978" y="86739"/>
                    <a:pt x="96139" y="86829"/>
                  </a:cubicBezTo>
                  <a:cubicBezTo>
                    <a:pt x="96090" y="86792"/>
                    <a:pt x="96045" y="86758"/>
                    <a:pt x="95996" y="86720"/>
                  </a:cubicBezTo>
                  <a:cubicBezTo>
                    <a:pt x="95918" y="86660"/>
                    <a:pt x="95839" y="86600"/>
                    <a:pt x="95760" y="86536"/>
                  </a:cubicBezTo>
                  <a:cubicBezTo>
                    <a:pt x="95602" y="86458"/>
                    <a:pt x="95449" y="86375"/>
                    <a:pt x="95291" y="86289"/>
                  </a:cubicBezTo>
                  <a:cubicBezTo>
                    <a:pt x="95411" y="86383"/>
                    <a:pt x="95535" y="86469"/>
                    <a:pt x="95659" y="86559"/>
                  </a:cubicBezTo>
                  <a:moveTo>
                    <a:pt x="95677" y="86653"/>
                  </a:moveTo>
                  <a:cubicBezTo>
                    <a:pt x="95681" y="86653"/>
                    <a:pt x="95685" y="86657"/>
                    <a:pt x="95685" y="86657"/>
                  </a:cubicBezTo>
                  <a:cubicBezTo>
                    <a:pt x="95685" y="86657"/>
                    <a:pt x="95681" y="86653"/>
                    <a:pt x="95677" y="86653"/>
                  </a:cubicBezTo>
                  <a:cubicBezTo>
                    <a:pt x="95674" y="86649"/>
                    <a:pt x="95674" y="86649"/>
                    <a:pt x="95670" y="86645"/>
                  </a:cubicBezTo>
                  <a:cubicBezTo>
                    <a:pt x="95674" y="86649"/>
                    <a:pt x="95677" y="86653"/>
                    <a:pt x="95677" y="86653"/>
                  </a:cubicBezTo>
                  <a:close/>
                  <a:moveTo>
                    <a:pt x="96409" y="87095"/>
                  </a:moveTo>
                  <a:cubicBezTo>
                    <a:pt x="96533" y="87167"/>
                    <a:pt x="96657" y="87242"/>
                    <a:pt x="96781" y="87313"/>
                  </a:cubicBezTo>
                  <a:cubicBezTo>
                    <a:pt x="96691" y="87249"/>
                    <a:pt x="96604" y="87182"/>
                    <a:pt x="96518" y="87118"/>
                  </a:cubicBezTo>
                  <a:cubicBezTo>
                    <a:pt x="96402" y="87054"/>
                    <a:pt x="96285" y="86990"/>
                    <a:pt x="96169" y="86927"/>
                  </a:cubicBezTo>
                  <a:cubicBezTo>
                    <a:pt x="96248" y="86983"/>
                    <a:pt x="96330" y="87039"/>
                    <a:pt x="96409" y="87095"/>
                  </a:cubicBezTo>
                  <a:close/>
                  <a:moveTo>
                    <a:pt x="97253" y="87587"/>
                  </a:moveTo>
                  <a:cubicBezTo>
                    <a:pt x="97441" y="87696"/>
                    <a:pt x="97629" y="87801"/>
                    <a:pt x="97816" y="87906"/>
                  </a:cubicBezTo>
                  <a:cubicBezTo>
                    <a:pt x="97681" y="87805"/>
                    <a:pt x="97550" y="87703"/>
                    <a:pt x="97418" y="87598"/>
                  </a:cubicBezTo>
                  <a:cubicBezTo>
                    <a:pt x="97238" y="87504"/>
                    <a:pt x="97058" y="87411"/>
                    <a:pt x="96878" y="87313"/>
                  </a:cubicBezTo>
                  <a:cubicBezTo>
                    <a:pt x="97002" y="87403"/>
                    <a:pt x="97129" y="87497"/>
                    <a:pt x="97253" y="87587"/>
                  </a:cubicBezTo>
                  <a:close/>
                  <a:moveTo>
                    <a:pt x="97302" y="87696"/>
                  </a:moveTo>
                  <a:cubicBezTo>
                    <a:pt x="97295" y="87692"/>
                    <a:pt x="97283" y="87685"/>
                    <a:pt x="97276" y="87681"/>
                  </a:cubicBezTo>
                  <a:cubicBezTo>
                    <a:pt x="97261" y="87670"/>
                    <a:pt x="97242" y="87658"/>
                    <a:pt x="97223" y="87647"/>
                  </a:cubicBezTo>
                  <a:cubicBezTo>
                    <a:pt x="97250" y="87666"/>
                    <a:pt x="97276" y="87681"/>
                    <a:pt x="97302" y="87696"/>
                  </a:cubicBezTo>
                  <a:close/>
                  <a:moveTo>
                    <a:pt x="98007" y="88127"/>
                  </a:moveTo>
                  <a:cubicBezTo>
                    <a:pt x="98161" y="88217"/>
                    <a:pt x="98315" y="88307"/>
                    <a:pt x="98473" y="88401"/>
                  </a:cubicBezTo>
                  <a:cubicBezTo>
                    <a:pt x="98375" y="88330"/>
                    <a:pt x="98278" y="88255"/>
                    <a:pt x="98184" y="88184"/>
                  </a:cubicBezTo>
                  <a:cubicBezTo>
                    <a:pt x="98041" y="88105"/>
                    <a:pt x="97899" y="88030"/>
                    <a:pt x="97756" y="87951"/>
                  </a:cubicBezTo>
                  <a:cubicBezTo>
                    <a:pt x="97839" y="88007"/>
                    <a:pt x="97925" y="88067"/>
                    <a:pt x="98007" y="88127"/>
                  </a:cubicBezTo>
                  <a:close/>
                  <a:moveTo>
                    <a:pt x="98927" y="88664"/>
                  </a:moveTo>
                  <a:cubicBezTo>
                    <a:pt x="99084" y="88754"/>
                    <a:pt x="99242" y="88844"/>
                    <a:pt x="99399" y="88930"/>
                  </a:cubicBezTo>
                  <a:cubicBezTo>
                    <a:pt x="99264" y="88829"/>
                    <a:pt x="99133" y="88724"/>
                    <a:pt x="98998" y="88623"/>
                  </a:cubicBezTo>
                  <a:cubicBezTo>
                    <a:pt x="98844" y="88540"/>
                    <a:pt x="98687" y="88457"/>
                    <a:pt x="98529" y="88371"/>
                  </a:cubicBezTo>
                  <a:cubicBezTo>
                    <a:pt x="98660" y="88469"/>
                    <a:pt x="98795" y="88566"/>
                    <a:pt x="98927" y="88664"/>
                  </a:cubicBezTo>
                  <a:close/>
                  <a:moveTo>
                    <a:pt x="98885" y="88728"/>
                  </a:moveTo>
                  <a:cubicBezTo>
                    <a:pt x="98960" y="88773"/>
                    <a:pt x="99036" y="88821"/>
                    <a:pt x="99107" y="88866"/>
                  </a:cubicBezTo>
                  <a:cubicBezTo>
                    <a:pt x="99054" y="88829"/>
                    <a:pt x="99005" y="88791"/>
                    <a:pt x="98953" y="88754"/>
                  </a:cubicBezTo>
                  <a:cubicBezTo>
                    <a:pt x="98885" y="88713"/>
                    <a:pt x="98818" y="88675"/>
                    <a:pt x="98750" y="88638"/>
                  </a:cubicBezTo>
                  <a:cubicBezTo>
                    <a:pt x="98795" y="88668"/>
                    <a:pt x="98840" y="88698"/>
                    <a:pt x="98885" y="88728"/>
                  </a:cubicBezTo>
                  <a:close/>
                  <a:moveTo>
                    <a:pt x="99786" y="89272"/>
                  </a:moveTo>
                  <a:cubicBezTo>
                    <a:pt x="99895" y="89339"/>
                    <a:pt x="100004" y="89403"/>
                    <a:pt x="100116" y="89467"/>
                  </a:cubicBezTo>
                  <a:cubicBezTo>
                    <a:pt x="99996" y="89380"/>
                    <a:pt x="99880" y="89294"/>
                    <a:pt x="99763" y="89204"/>
                  </a:cubicBezTo>
                  <a:cubicBezTo>
                    <a:pt x="99647" y="89140"/>
                    <a:pt x="99527" y="89077"/>
                    <a:pt x="99411" y="89013"/>
                  </a:cubicBezTo>
                  <a:cubicBezTo>
                    <a:pt x="99535" y="89099"/>
                    <a:pt x="99658" y="89185"/>
                    <a:pt x="99786" y="89272"/>
                  </a:cubicBezTo>
                  <a:moveTo>
                    <a:pt x="100619" y="89846"/>
                  </a:moveTo>
                  <a:cubicBezTo>
                    <a:pt x="100645" y="89861"/>
                    <a:pt x="100668" y="89872"/>
                    <a:pt x="100690" y="89887"/>
                  </a:cubicBezTo>
                  <a:cubicBezTo>
                    <a:pt x="100656" y="89864"/>
                    <a:pt x="100623" y="89838"/>
                    <a:pt x="100589" y="89816"/>
                  </a:cubicBezTo>
                  <a:cubicBezTo>
                    <a:pt x="100559" y="89797"/>
                    <a:pt x="100529" y="89782"/>
                    <a:pt x="100499" y="89763"/>
                  </a:cubicBezTo>
                  <a:cubicBezTo>
                    <a:pt x="100540" y="89789"/>
                    <a:pt x="100581" y="89819"/>
                    <a:pt x="100619" y="89846"/>
                  </a:cubicBezTo>
                  <a:close/>
                  <a:moveTo>
                    <a:pt x="100578" y="89647"/>
                  </a:moveTo>
                  <a:cubicBezTo>
                    <a:pt x="100420" y="89561"/>
                    <a:pt x="100259" y="89474"/>
                    <a:pt x="100101" y="89388"/>
                  </a:cubicBezTo>
                  <a:cubicBezTo>
                    <a:pt x="100251" y="89501"/>
                    <a:pt x="100409" y="89617"/>
                    <a:pt x="100559" y="89726"/>
                  </a:cubicBezTo>
                  <a:cubicBezTo>
                    <a:pt x="100716" y="89816"/>
                    <a:pt x="100870" y="89906"/>
                    <a:pt x="101032" y="89992"/>
                  </a:cubicBezTo>
                  <a:cubicBezTo>
                    <a:pt x="100878" y="89879"/>
                    <a:pt x="100728" y="89763"/>
                    <a:pt x="100578" y="89647"/>
                  </a:cubicBezTo>
                  <a:close/>
                  <a:moveTo>
                    <a:pt x="101351" y="90288"/>
                  </a:moveTo>
                  <a:cubicBezTo>
                    <a:pt x="101467" y="90356"/>
                    <a:pt x="101583" y="90427"/>
                    <a:pt x="101699" y="90495"/>
                  </a:cubicBezTo>
                  <a:cubicBezTo>
                    <a:pt x="101594" y="90416"/>
                    <a:pt x="101489" y="90341"/>
                    <a:pt x="101388" y="90262"/>
                  </a:cubicBezTo>
                  <a:cubicBezTo>
                    <a:pt x="101272" y="90198"/>
                    <a:pt x="101155" y="90135"/>
                    <a:pt x="101039" y="90071"/>
                  </a:cubicBezTo>
                  <a:cubicBezTo>
                    <a:pt x="101144" y="90142"/>
                    <a:pt x="101245" y="90217"/>
                    <a:pt x="101351" y="90288"/>
                  </a:cubicBezTo>
                  <a:moveTo>
                    <a:pt x="102131" y="90746"/>
                  </a:moveTo>
                  <a:cubicBezTo>
                    <a:pt x="102292" y="90840"/>
                    <a:pt x="102454" y="90930"/>
                    <a:pt x="102615" y="91020"/>
                  </a:cubicBezTo>
                  <a:cubicBezTo>
                    <a:pt x="102476" y="90915"/>
                    <a:pt x="102337" y="90810"/>
                    <a:pt x="102198" y="90701"/>
                  </a:cubicBezTo>
                  <a:cubicBezTo>
                    <a:pt x="102037" y="90615"/>
                    <a:pt x="101876" y="90529"/>
                    <a:pt x="101718" y="90442"/>
                  </a:cubicBezTo>
                  <a:cubicBezTo>
                    <a:pt x="101853" y="90544"/>
                    <a:pt x="101996" y="90645"/>
                    <a:pt x="102131" y="90746"/>
                  </a:cubicBezTo>
                  <a:close/>
                  <a:moveTo>
                    <a:pt x="102101" y="90802"/>
                  </a:moveTo>
                  <a:cubicBezTo>
                    <a:pt x="102146" y="90832"/>
                    <a:pt x="102195" y="90859"/>
                    <a:pt x="102240" y="90889"/>
                  </a:cubicBezTo>
                  <a:cubicBezTo>
                    <a:pt x="102213" y="90870"/>
                    <a:pt x="102187" y="90851"/>
                    <a:pt x="102161" y="90832"/>
                  </a:cubicBezTo>
                  <a:cubicBezTo>
                    <a:pt x="102127" y="90810"/>
                    <a:pt x="102090" y="90791"/>
                    <a:pt x="102052" y="90769"/>
                  </a:cubicBezTo>
                  <a:cubicBezTo>
                    <a:pt x="102067" y="90780"/>
                    <a:pt x="102086" y="90791"/>
                    <a:pt x="102101" y="90802"/>
                  </a:cubicBezTo>
                  <a:close/>
                  <a:moveTo>
                    <a:pt x="102900" y="91290"/>
                  </a:moveTo>
                  <a:cubicBezTo>
                    <a:pt x="103024" y="91365"/>
                    <a:pt x="103151" y="91440"/>
                    <a:pt x="103275" y="91515"/>
                  </a:cubicBezTo>
                  <a:cubicBezTo>
                    <a:pt x="103170" y="91440"/>
                    <a:pt x="103069" y="91362"/>
                    <a:pt x="102964" y="91286"/>
                  </a:cubicBezTo>
                  <a:cubicBezTo>
                    <a:pt x="102844" y="91219"/>
                    <a:pt x="102724" y="91151"/>
                    <a:pt x="102600" y="91084"/>
                  </a:cubicBezTo>
                  <a:cubicBezTo>
                    <a:pt x="102701" y="91151"/>
                    <a:pt x="102799" y="91223"/>
                    <a:pt x="102900" y="91290"/>
                  </a:cubicBezTo>
                  <a:moveTo>
                    <a:pt x="102454" y="90836"/>
                  </a:moveTo>
                  <a:cubicBezTo>
                    <a:pt x="102615" y="90960"/>
                    <a:pt x="102773" y="91080"/>
                    <a:pt x="102934" y="91200"/>
                  </a:cubicBezTo>
                  <a:cubicBezTo>
                    <a:pt x="103121" y="91305"/>
                    <a:pt x="103309" y="91407"/>
                    <a:pt x="103497" y="91508"/>
                  </a:cubicBezTo>
                  <a:cubicBezTo>
                    <a:pt x="103335" y="91384"/>
                    <a:pt x="103178" y="91256"/>
                    <a:pt x="103016" y="91129"/>
                  </a:cubicBezTo>
                  <a:cubicBezTo>
                    <a:pt x="102829" y="91031"/>
                    <a:pt x="102641" y="90934"/>
                    <a:pt x="102454" y="90836"/>
                  </a:cubicBezTo>
                  <a:close/>
                  <a:moveTo>
                    <a:pt x="136203" y="6127"/>
                  </a:moveTo>
                  <a:cubicBezTo>
                    <a:pt x="145287" y="4465"/>
                    <a:pt x="154779" y="3629"/>
                    <a:pt x="164073" y="3629"/>
                  </a:cubicBezTo>
                  <a:cubicBezTo>
                    <a:pt x="188750" y="3629"/>
                    <a:pt x="212020" y="9519"/>
                    <a:pt x="222499" y="21447"/>
                  </a:cubicBezTo>
                  <a:cubicBezTo>
                    <a:pt x="227189" y="26786"/>
                    <a:pt x="229306" y="32924"/>
                    <a:pt x="229306" y="39325"/>
                  </a:cubicBezTo>
                  <a:cubicBezTo>
                    <a:pt x="229306" y="54986"/>
                    <a:pt x="216650" y="72211"/>
                    <a:pt x="198126" y="83216"/>
                  </a:cubicBezTo>
                  <a:cubicBezTo>
                    <a:pt x="182222" y="92671"/>
                    <a:pt x="160621" y="98235"/>
                    <a:pt x="139970" y="98235"/>
                  </a:cubicBezTo>
                  <a:cubicBezTo>
                    <a:pt x="126418" y="98235"/>
                    <a:pt x="113274" y="95838"/>
                    <a:pt x="102416" y="90574"/>
                  </a:cubicBezTo>
                  <a:cubicBezTo>
                    <a:pt x="102547" y="90682"/>
                    <a:pt x="102679" y="90791"/>
                    <a:pt x="102810" y="90900"/>
                  </a:cubicBezTo>
                  <a:cubicBezTo>
                    <a:pt x="102870" y="90949"/>
                    <a:pt x="102926" y="90994"/>
                    <a:pt x="102986" y="91043"/>
                  </a:cubicBezTo>
                  <a:cubicBezTo>
                    <a:pt x="114329" y="96854"/>
                    <a:pt x="128294" y="99488"/>
                    <a:pt x="142698" y="99488"/>
                  </a:cubicBezTo>
                  <a:cubicBezTo>
                    <a:pt x="163657" y="99488"/>
                    <a:pt x="185535" y="93905"/>
                    <a:pt x="201571" y="84420"/>
                  </a:cubicBezTo>
                  <a:cubicBezTo>
                    <a:pt x="220305" y="73344"/>
                    <a:pt x="232994" y="55928"/>
                    <a:pt x="232994" y="40049"/>
                  </a:cubicBezTo>
                  <a:cubicBezTo>
                    <a:pt x="232994" y="33468"/>
                    <a:pt x="230818" y="27154"/>
                    <a:pt x="225985" y="21657"/>
                  </a:cubicBezTo>
                  <a:cubicBezTo>
                    <a:pt x="215161" y="9328"/>
                    <a:pt x="191249" y="3171"/>
                    <a:pt x="166013" y="3171"/>
                  </a:cubicBezTo>
                  <a:lnTo>
                    <a:pt x="166009" y="3171"/>
                  </a:lnTo>
                  <a:cubicBezTo>
                    <a:pt x="156276" y="3171"/>
                    <a:pt x="146348" y="4086"/>
                    <a:pt x="136893" y="5917"/>
                  </a:cubicBezTo>
                  <a:cubicBezTo>
                    <a:pt x="136665" y="5985"/>
                    <a:pt x="136432" y="6056"/>
                    <a:pt x="136203" y="6127"/>
                  </a:cubicBezTo>
                  <a:moveTo>
                    <a:pt x="135817" y="6199"/>
                  </a:moveTo>
                  <a:cubicBezTo>
                    <a:pt x="136027" y="6135"/>
                    <a:pt x="136237" y="6067"/>
                    <a:pt x="136447" y="6004"/>
                  </a:cubicBezTo>
                  <a:cubicBezTo>
                    <a:pt x="136203" y="6052"/>
                    <a:pt x="135963" y="6097"/>
                    <a:pt x="135719" y="6150"/>
                  </a:cubicBezTo>
                  <a:cubicBezTo>
                    <a:pt x="135505" y="6210"/>
                    <a:pt x="135295" y="6274"/>
                    <a:pt x="135081" y="6338"/>
                  </a:cubicBezTo>
                  <a:cubicBezTo>
                    <a:pt x="135325" y="6293"/>
                    <a:pt x="135569" y="6244"/>
                    <a:pt x="135817" y="6199"/>
                  </a:cubicBezTo>
                  <a:close/>
                  <a:moveTo>
                    <a:pt x="134800" y="6525"/>
                  </a:moveTo>
                  <a:cubicBezTo>
                    <a:pt x="134969" y="6469"/>
                    <a:pt x="135137" y="6416"/>
                    <a:pt x="135306" y="6360"/>
                  </a:cubicBezTo>
                  <a:cubicBezTo>
                    <a:pt x="135032" y="6413"/>
                    <a:pt x="134755" y="6465"/>
                    <a:pt x="134481" y="6521"/>
                  </a:cubicBezTo>
                  <a:cubicBezTo>
                    <a:pt x="134320" y="6570"/>
                    <a:pt x="134158" y="6619"/>
                    <a:pt x="133997" y="6668"/>
                  </a:cubicBezTo>
                  <a:cubicBezTo>
                    <a:pt x="134263" y="6619"/>
                    <a:pt x="134533" y="6570"/>
                    <a:pt x="134800" y="6525"/>
                  </a:cubicBezTo>
                  <a:close/>
                  <a:moveTo>
                    <a:pt x="132946" y="7002"/>
                  </a:moveTo>
                  <a:cubicBezTo>
                    <a:pt x="133228" y="6953"/>
                    <a:pt x="133517" y="6904"/>
                    <a:pt x="133802" y="6855"/>
                  </a:cubicBezTo>
                  <a:cubicBezTo>
                    <a:pt x="133978" y="6795"/>
                    <a:pt x="134158" y="6735"/>
                    <a:pt x="134335" y="6675"/>
                  </a:cubicBezTo>
                  <a:cubicBezTo>
                    <a:pt x="134046" y="6728"/>
                    <a:pt x="133753" y="6784"/>
                    <a:pt x="133460" y="6837"/>
                  </a:cubicBezTo>
                  <a:cubicBezTo>
                    <a:pt x="133288" y="6893"/>
                    <a:pt x="133115" y="6949"/>
                    <a:pt x="132946" y="7002"/>
                  </a:cubicBezTo>
                  <a:moveTo>
                    <a:pt x="132586" y="7065"/>
                  </a:moveTo>
                  <a:cubicBezTo>
                    <a:pt x="132744" y="7017"/>
                    <a:pt x="132897" y="6964"/>
                    <a:pt x="133055" y="6915"/>
                  </a:cubicBezTo>
                  <a:cubicBezTo>
                    <a:pt x="132785" y="6968"/>
                    <a:pt x="132515" y="7020"/>
                    <a:pt x="132245" y="7073"/>
                  </a:cubicBezTo>
                  <a:cubicBezTo>
                    <a:pt x="132095" y="7118"/>
                    <a:pt x="131948" y="7163"/>
                    <a:pt x="131798" y="7212"/>
                  </a:cubicBezTo>
                  <a:cubicBezTo>
                    <a:pt x="132057" y="7163"/>
                    <a:pt x="132323" y="7114"/>
                    <a:pt x="132586" y="7065"/>
                  </a:cubicBezTo>
                  <a:close/>
                  <a:moveTo>
                    <a:pt x="130755" y="7542"/>
                  </a:moveTo>
                  <a:cubicBezTo>
                    <a:pt x="131036" y="7489"/>
                    <a:pt x="131314" y="7441"/>
                    <a:pt x="131596" y="7392"/>
                  </a:cubicBezTo>
                  <a:cubicBezTo>
                    <a:pt x="131764" y="7336"/>
                    <a:pt x="131933" y="7279"/>
                    <a:pt x="132102" y="7227"/>
                  </a:cubicBezTo>
                  <a:cubicBezTo>
                    <a:pt x="131813" y="7279"/>
                    <a:pt x="131524" y="7332"/>
                    <a:pt x="131239" y="7384"/>
                  </a:cubicBezTo>
                  <a:cubicBezTo>
                    <a:pt x="131078" y="7437"/>
                    <a:pt x="130916" y="7489"/>
                    <a:pt x="130755" y="7542"/>
                  </a:cubicBezTo>
                  <a:close/>
                  <a:moveTo>
                    <a:pt x="130376" y="7609"/>
                  </a:moveTo>
                  <a:cubicBezTo>
                    <a:pt x="130519" y="7561"/>
                    <a:pt x="130665" y="7516"/>
                    <a:pt x="130811" y="7467"/>
                  </a:cubicBezTo>
                  <a:cubicBezTo>
                    <a:pt x="130545" y="7519"/>
                    <a:pt x="130279" y="7568"/>
                    <a:pt x="130012" y="7624"/>
                  </a:cubicBezTo>
                  <a:cubicBezTo>
                    <a:pt x="129877" y="7666"/>
                    <a:pt x="129742" y="7707"/>
                    <a:pt x="129603" y="7748"/>
                  </a:cubicBezTo>
                  <a:cubicBezTo>
                    <a:pt x="129862" y="7703"/>
                    <a:pt x="130117" y="7654"/>
                    <a:pt x="130376" y="7609"/>
                  </a:cubicBezTo>
                  <a:close/>
                  <a:moveTo>
                    <a:pt x="129397" y="7932"/>
                  </a:moveTo>
                  <a:cubicBezTo>
                    <a:pt x="129554" y="7880"/>
                    <a:pt x="129716" y="7827"/>
                    <a:pt x="129870" y="7775"/>
                  </a:cubicBezTo>
                  <a:cubicBezTo>
                    <a:pt x="129588" y="7827"/>
                    <a:pt x="129303" y="7823"/>
                    <a:pt x="129022" y="7932"/>
                  </a:cubicBezTo>
                  <a:cubicBezTo>
                    <a:pt x="128872" y="7981"/>
                    <a:pt x="128721" y="8030"/>
                    <a:pt x="128571" y="8078"/>
                  </a:cubicBezTo>
                  <a:cubicBezTo>
                    <a:pt x="128845" y="8030"/>
                    <a:pt x="129123" y="7981"/>
                    <a:pt x="129397" y="7932"/>
                  </a:cubicBezTo>
                  <a:close/>
                  <a:moveTo>
                    <a:pt x="127562" y="8409"/>
                  </a:moveTo>
                  <a:cubicBezTo>
                    <a:pt x="127855" y="8356"/>
                    <a:pt x="128144" y="8307"/>
                    <a:pt x="128436" y="8259"/>
                  </a:cubicBezTo>
                  <a:cubicBezTo>
                    <a:pt x="128601" y="8202"/>
                    <a:pt x="128767" y="8146"/>
                    <a:pt x="128935" y="8090"/>
                  </a:cubicBezTo>
                  <a:cubicBezTo>
                    <a:pt x="128635" y="8142"/>
                    <a:pt x="128339" y="8195"/>
                    <a:pt x="128042" y="8247"/>
                  </a:cubicBezTo>
                  <a:cubicBezTo>
                    <a:pt x="127881" y="8300"/>
                    <a:pt x="127723" y="8352"/>
                    <a:pt x="127562" y="8409"/>
                  </a:cubicBezTo>
                  <a:moveTo>
                    <a:pt x="127206" y="8469"/>
                  </a:moveTo>
                  <a:cubicBezTo>
                    <a:pt x="127352" y="8420"/>
                    <a:pt x="127498" y="8371"/>
                    <a:pt x="127645" y="8322"/>
                  </a:cubicBezTo>
                  <a:cubicBezTo>
                    <a:pt x="127367" y="8375"/>
                    <a:pt x="127089" y="8427"/>
                    <a:pt x="126812" y="8480"/>
                  </a:cubicBezTo>
                  <a:cubicBezTo>
                    <a:pt x="126669" y="8525"/>
                    <a:pt x="126534" y="8566"/>
                    <a:pt x="126395" y="8611"/>
                  </a:cubicBezTo>
                  <a:cubicBezTo>
                    <a:pt x="126662" y="8566"/>
                    <a:pt x="126936" y="8517"/>
                    <a:pt x="127206" y="8469"/>
                  </a:cubicBezTo>
                  <a:close/>
                  <a:moveTo>
                    <a:pt x="125397" y="8941"/>
                  </a:moveTo>
                  <a:cubicBezTo>
                    <a:pt x="125682" y="8889"/>
                    <a:pt x="125971" y="8840"/>
                    <a:pt x="126256" y="8795"/>
                  </a:cubicBezTo>
                  <a:cubicBezTo>
                    <a:pt x="126410" y="8739"/>
                    <a:pt x="126568" y="8686"/>
                    <a:pt x="126722" y="8634"/>
                  </a:cubicBezTo>
                  <a:cubicBezTo>
                    <a:pt x="126429" y="8686"/>
                    <a:pt x="126136" y="8739"/>
                    <a:pt x="125844" y="8791"/>
                  </a:cubicBezTo>
                  <a:cubicBezTo>
                    <a:pt x="125694" y="8840"/>
                    <a:pt x="125544" y="8889"/>
                    <a:pt x="125397" y="8941"/>
                  </a:cubicBezTo>
                  <a:close/>
                  <a:moveTo>
                    <a:pt x="125018" y="9005"/>
                  </a:moveTo>
                  <a:cubicBezTo>
                    <a:pt x="125153" y="8960"/>
                    <a:pt x="125292" y="8915"/>
                    <a:pt x="125427" y="8870"/>
                  </a:cubicBezTo>
                  <a:cubicBezTo>
                    <a:pt x="125180" y="8915"/>
                    <a:pt x="124936" y="8960"/>
                    <a:pt x="124688" y="9009"/>
                  </a:cubicBezTo>
                  <a:cubicBezTo>
                    <a:pt x="124557" y="9050"/>
                    <a:pt x="124429" y="9091"/>
                    <a:pt x="124298" y="9133"/>
                  </a:cubicBezTo>
                  <a:cubicBezTo>
                    <a:pt x="124538" y="9091"/>
                    <a:pt x="124778" y="9046"/>
                    <a:pt x="125018" y="9005"/>
                  </a:cubicBezTo>
                  <a:close/>
                  <a:moveTo>
                    <a:pt x="124084" y="9324"/>
                  </a:moveTo>
                  <a:cubicBezTo>
                    <a:pt x="124227" y="9275"/>
                    <a:pt x="124373" y="9227"/>
                    <a:pt x="124519" y="9174"/>
                  </a:cubicBezTo>
                  <a:cubicBezTo>
                    <a:pt x="124253" y="9223"/>
                    <a:pt x="123990" y="9272"/>
                    <a:pt x="123728" y="9320"/>
                  </a:cubicBezTo>
                  <a:cubicBezTo>
                    <a:pt x="123585" y="9365"/>
                    <a:pt x="123446" y="9414"/>
                    <a:pt x="123304" y="9459"/>
                  </a:cubicBezTo>
                  <a:cubicBezTo>
                    <a:pt x="123562" y="9414"/>
                    <a:pt x="123821" y="9369"/>
                    <a:pt x="124084" y="9324"/>
                  </a:cubicBezTo>
                  <a:close/>
                  <a:moveTo>
                    <a:pt x="123165" y="9647"/>
                  </a:moveTo>
                  <a:cubicBezTo>
                    <a:pt x="123315" y="9594"/>
                    <a:pt x="123465" y="9542"/>
                    <a:pt x="123615" y="9489"/>
                  </a:cubicBezTo>
                  <a:cubicBezTo>
                    <a:pt x="123337" y="9538"/>
                    <a:pt x="123060" y="9587"/>
                    <a:pt x="122778" y="9636"/>
                  </a:cubicBezTo>
                  <a:cubicBezTo>
                    <a:pt x="122628" y="9684"/>
                    <a:pt x="122486" y="9733"/>
                    <a:pt x="122336" y="9786"/>
                  </a:cubicBezTo>
                  <a:cubicBezTo>
                    <a:pt x="122613" y="9741"/>
                    <a:pt x="122891" y="9692"/>
                    <a:pt x="123165" y="9647"/>
                  </a:cubicBezTo>
                  <a:close/>
                  <a:moveTo>
                    <a:pt x="121398" y="10112"/>
                  </a:moveTo>
                  <a:cubicBezTo>
                    <a:pt x="121686" y="10067"/>
                    <a:pt x="121975" y="10018"/>
                    <a:pt x="122264" y="9973"/>
                  </a:cubicBezTo>
                  <a:cubicBezTo>
                    <a:pt x="122418" y="9917"/>
                    <a:pt x="122572" y="9861"/>
                    <a:pt x="122726" y="9808"/>
                  </a:cubicBezTo>
                  <a:cubicBezTo>
                    <a:pt x="122433" y="9853"/>
                    <a:pt x="122140" y="9902"/>
                    <a:pt x="121848" y="9954"/>
                  </a:cubicBezTo>
                  <a:cubicBezTo>
                    <a:pt x="121698" y="10007"/>
                    <a:pt x="121548" y="10060"/>
                    <a:pt x="121398" y="10112"/>
                  </a:cubicBezTo>
                  <a:close/>
                  <a:moveTo>
                    <a:pt x="121011" y="10165"/>
                  </a:moveTo>
                  <a:cubicBezTo>
                    <a:pt x="121206" y="10116"/>
                    <a:pt x="121349" y="10067"/>
                    <a:pt x="121491" y="10014"/>
                  </a:cubicBezTo>
                  <a:cubicBezTo>
                    <a:pt x="121202" y="10067"/>
                    <a:pt x="120910" y="10116"/>
                    <a:pt x="120621" y="10168"/>
                  </a:cubicBezTo>
                  <a:cubicBezTo>
                    <a:pt x="120486" y="10213"/>
                    <a:pt x="120351" y="10262"/>
                    <a:pt x="120212" y="10307"/>
                  </a:cubicBezTo>
                  <a:cubicBezTo>
                    <a:pt x="120497" y="10258"/>
                    <a:pt x="120782" y="10213"/>
                    <a:pt x="121011" y="10165"/>
                  </a:cubicBezTo>
                  <a:close/>
                  <a:moveTo>
                    <a:pt x="119705" y="10483"/>
                  </a:moveTo>
                  <a:cubicBezTo>
                    <a:pt x="119563" y="10532"/>
                    <a:pt x="119424" y="10581"/>
                    <a:pt x="119285" y="10574"/>
                  </a:cubicBezTo>
                  <a:cubicBezTo>
                    <a:pt x="119582" y="10581"/>
                    <a:pt x="119882" y="10536"/>
                    <a:pt x="120178" y="10487"/>
                  </a:cubicBezTo>
                  <a:cubicBezTo>
                    <a:pt x="120321" y="10435"/>
                    <a:pt x="120463" y="10382"/>
                    <a:pt x="120610" y="10330"/>
                  </a:cubicBezTo>
                  <a:cubicBezTo>
                    <a:pt x="120309" y="10378"/>
                    <a:pt x="120006" y="10431"/>
                    <a:pt x="119705" y="10483"/>
                  </a:cubicBezTo>
                  <a:close/>
                  <a:moveTo>
                    <a:pt x="119833" y="10371"/>
                  </a:moveTo>
                  <a:cubicBezTo>
                    <a:pt x="119961" y="10330"/>
                    <a:pt x="120081" y="10288"/>
                    <a:pt x="120208" y="10243"/>
                  </a:cubicBezTo>
                  <a:cubicBezTo>
                    <a:pt x="119983" y="10285"/>
                    <a:pt x="119762" y="10326"/>
                    <a:pt x="119540" y="10367"/>
                  </a:cubicBezTo>
                  <a:cubicBezTo>
                    <a:pt x="119416" y="10408"/>
                    <a:pt x="119293" y="10446"/>
                    <a:pt x="119173" y="10487"/>
                  </a:cubicBezTo>
                  <a:cubicBezTo>
                    <a:pt x="119394" y="10450"/>
                    <a:pt x="119612" y="10412"/>
                    <a:pt x="119833" y="10371"/>
                  </a:cubicBezTo>
                  <a:moveTo>
                    <a:pt x="118936" y="10686"/>
                  </a:moveTo>
                  <a:cubicBezTo>
                    <a:pt x="119068" y="10641"/>
                    <a:pt x="119199" y="10596"/>
                    <a:pt x="119330" y="10547"/>
                  </a:cubicBezTo>
                  <a:cubicBezTo>
                    <a:pt x="119086" y="10592"/>
                    <a:pt x="118842" y="10634"/>
                    <a:pt x="118599" y="10679"/>
                  </a:cubicBezTo>
                  <a:cubicBezTo>
                    <a:pt x="118471" y="10720"/>
                    <a:pt x="118340" y="10765"/>
                    <a:pt x="118212" y="10810"/>
                  </a:cubicBezTo>
                  <a:cubicBezTo>
                    <a:pt x="118452" y="10769"/>
                    <a:pt x="118696" y="10727"/>
                    <a:pt x="118936" y="10686"/>
                  </a:cubicBezTo>
                  <a:close/>
                  <a:moveTo>
                    <a:pt x="117679" y="10990"/>
                  </a:moveTo>
                  <a:cubicBezTo>
                    <a:pt x="117548" y="11039"/>
                    <a:pt x="117417" y="11084"/>
                    <a:pt x="117285" y="11129"/>
                  </a:cubicBezTo>
                  <a:cubicBezTo>
                    <a:pt x="117540" y="11088"/>
                    <a:pt x="117803" y="11046"/>
                    <a:pt x="118062" y="11005"/>
                  </a:cubicBezTo>
                  <a:cubicBezTo>
                    <a:pt x="118193" y="10956"/>
                    <a:pt x="118328" y="10907"/>
                    <a:pt x="118463" y="10859"/>
                  </a:cubicBezTo>
                  <a:cubicBezTo>
                    <a:pt x="118201" y="10900"/>
                    <a:pt x="117938" y="10945"/>
                    <a:pt x="117679" y="10990"/>
                  </a:cubicBezTo>
                  <a:close/>
                  <a:moveTo>
                    <a:pt x="117811" y="10877"/>
                  </a:moveTo>
                  <a:cubicBezTo>
                    <a:pt x="117927" y="10836"/>
                    <a:pt x="118043" y="10799"/>
                    <a:pt x="118163" y="10757"/>
                  </a:cubicBezTo>
                  <a:cubicBezTo>
                    <a:pt x="117912" y="10802"/>
                    <a:pt x="117664" y="10851"/>
                    <a:pt x="117413" y="10896"/>
                  </a:cubicBezTo>
                  <a:cubicBezTo>
                    <a:pt x="117304" y="10934"/>
                    <a:pt x="117192" y="10967"/>
                    <a:pt x="117079" y="11005"/>
                  </a:cubicBezTo>
                  <a:cubicBezTo>
                    <a:pt x="117323" y="10964"/>
                    <a:pt x="117567" y="10919"/>
                    <a:pt x="117811" y="10877"/>
                  </a:cubicBezTo>
                  <a:close/>
                  <a:moveTo>
                    <a:pt x="116918" y="11189"/>
                  </a:moveTo>
                  <a:cubicBezTo>
                    <a:pt x="117038" y="11148"/>
                    <a:pt x="117162" y="11103"/>
                    <a:pt x="117285" y="11061"/>
                  </a:cubicBezTo>
                  <a:cubicBezTo>
                    <a:pt x="117015" y="11106"/>
                    <a:pt x="116749" y="11155"/>
                    <a:pt x="116482" y="11204"/>
                  </a:cubicBezTo>
                  <a:cubicBezTo>
                    <a:pt x="116366" y="11245"/>
                    <a:pt x="116246" y="11283"/>
                    <a:pt x="116130" y="11324"/>
                  </a:cubicBezTo>
                  <a:cubicBezTo>
                    <a:pt x="116392" y="11279"/>
                    <a:pt x="116655" y="11234"/>
                    <a:pt x="116918" y="11189"/>
                  </a:cubicBezTo>
                  <a:close/>
                  <a:moveTo>
                    <a:pt x="115578" y="11512"/>
                  </a:moveTo>
                  <a:cubicBezTo>
                    <a:pt x="115454" y="11557"/>
                    <a:pt x="115334" y="11598"/>
                    <a:pt x="115214" y="11639"/>
                  </a:cubicBezTo>
                  <a:cubicBezTo>
                    <a:pt x="115488" y="11594"/>
                    <a:pt x="115770" y="11549"/>
                    <a:pt x="116043" y="11504"/>
                  </a:cubicBezTo>
                  <a:cubicBezTo>
                    <a:pt x="116171" y="11459"/>
                    <a:pt x="116295" y="11414"/>
                    <a:pt x="116422" y="11369"/>
                  </a:cubicBezTo>
                  <a:cubicBezTo>
                    <a:pt x="116137" y="11414"/>
                    <a:pt x="115860" y="11463"/>
                    <a:pt x="115578" y="11512"/>
                  </a:cubicBezTo>
                  <a:close/>
                  <a:moveTo>
                    <a:pt x="115709" y="11395"/>
                  </a:moveTo>
                  <a:cubicBezTo>
                    <a:pt x="115815" y="11361"/>
                    <a:pt x="115920" y="11324"/>
                    <a:pt x="116025" y="11286"/>
                  </a:cubicBezTo>
                  <a:cubicBezTo>
                    <a:pt x="115781" y="11331"/>
                    <a:pt x="115541" y="11376"/>
                    <a:pt x="115301" y="11425"/>
                  </a:cubicBezTo>
                  <a:cubicBezTo>
                    <a:pt x="115199" y="11455"/>
                    <a:pt x="115102" y="11489"/>
                    <a:pt x="115000" y="11523"/>
                  </a:cubicBezTo>
                  <a:cubicBezTo>
                    <a:pt x="115237" y="11478"/>
                    <a:pt x="115473" y="11436"/>
                    <a:pt x="115709" y="11395"/>
                  </a:cubicBezTo>
                  <a:close/>
                  <a:moveTo>
                    <a:pt x="114828" y="11703"/>
                  </a:moveTo>
                  <a:cubicBezTo>
                    <a:pt x="114940" y="11665"/>
                    <a:pt x="115049" y="11624"/>
                    <a:pt x="115162" y="11587"/>
                  </a:cubicBezTo>
                  <a:cubicBezTo>
                    <a:pt x="114899" y="11632"/>
                    <a:pt x="114640" y="11680"/>
                    <a:pt x="114381" y="11729"/>
                  </a:cubicBezTo>
                  <a:cubicBezTo>
                    <a:pt x="114276" y="11763"/>
                    <a:pt x="114171" y="11797"/>
                    <a:pt x="114062" y="11834"/>
                  </a:cubicBezTo>
                  <a:cubicBezTo>
                    <a:pt x="114317" y="11789"/>
                    <a:pt x="114573" y="11748"/>
                    <a:pt x="114828" y="11703"/>
                  </a:cubicBezTo>
                  <a:close/>
                  <a:moveTo>
                    <a:pt x="113972" y="12011"/>
                  </a:moveTo>
                  <a:cubicBezTo>
                    <a:pt x="114085" y="11969"/>
                    <a:pt x="114197" y="11928"/>
                    <a:pt x="114314" y="11887"/>
                  </a:cubicBezTo>
                  <a:cubicBezTo>
                    <a:pt x="114036" y="11936"/>
                    <a:pt x="113762" y="11984"/>
                    <a:pt x="113488" y="12033"/>
                  </a:cubicBezTo>
                  <a:cubicBezTo>
                    <a:pt x="113379" y="12071"/>
                    <a:pt x="113267" y="12108"/>
                    <a:pt x="113158" y="12146"/>
                  </a:cubicBezTo>
                  <a:cubicBezTo>
                    <a:pt x="113428" y="12101"/>
                    <a:pt x="113702" y="12056"/>
                    <a:pt x="113972" y="12011"/>
                  </a:cubicBezTo>
                  <a:close/>
                  <a:moveTo>
                    <a:pt x="112618" y="12337"/>
                  </a:moveTo>
                  <a:cubicBezTo>
                    <a:pt x="112509" y="12374"/>
                    <a:pt x="112400" y="12416"/>
                    <a:pt x="112288" y="12453"/>
                  </a:cubicBezTo>
                  <a:cubicBezTo>
                    <a:pt x="112573" y="12408"/>
                    <a:pt x="112858" y="12363"/>
                    <a:pt x="113139" y="12318"/>
                  </a:cubicBezTo>
                  <a:cubicBezTo>
                    <a:pt x="113256" y="12273"/>
                    <a:pt x="113368" y="12232"/>
                    <a:pt x="113485" y="12191"/>
                  </a:cubicBezTo>
                  <a:cubicBezTo>
                    <a:pt x="113196" y="12239"/>
                    <a:pt x="112907" y="12288"/>
                    <a:pt x="112618" y="12337"/>
                  </a:cubicBezTo>
                  <a:close/>
                  <a:moveTo>
                    <a:pt x="112753" y="12213"/>
                  </a:moveTo>
                  <a:cubicBezTo>
                    <a:pt x="112850" y="12179"/>
                    <a:pt x="112952" y="12146"/>
                    <a:pt x="113049" y="12112"/>
                  </a:cubicBezTo>
                  <a:cubicBezTo>
                    <a:pt x="112798" y="12157"/>
                    <a:pt x="112543" y="12202"/>
                    <a:pt x="112291" y="12247"/>
                  </a:cubicBezTo>
                  <a:cubicBezTo>
                    <a:pt x="112198" y="12281"/>
                    <a:pt x="112108" y="12311"/>
                    <a:pt x="112014" y="12341"/>
                  </a:cubicBezTo>
                  <a:cubicBezTo>
                    <a:pt x="112258" y="12299"/>
                    <a:pt x="112505" y="12254"/>
                    <a:pt x="112753" y="12213"/>
                  </a:cubicBezTo>
                  <a:close/>
                  <a:moveTo>
                    <a:pt x="111912" y="12517"/>
                  </a:moveTo>
                  <a:cubicBezTo>
                    <a:pt x="112014" y="12480"/>
                    <a:pt x="112115" y="12442"/>
                    <a:pt x="112216" y="12405"/>
                  </a:cubicBezTo>
                  <a:cubicBezTo>
                    <a:pt x="111950" y="12453"/>
                    <a:pt x="111680" y="12498"/>
                    <a:pt x="111410" y="12547"/>
                  </a:cubicBezTo>
                  <a:cubicBezTo>
                    <a:pt x="111316" y="12581"/>
                    <a:pt x="111218" y="12615"/>
                    <a:pt x="111125" y="12648"/>
                  </a:cubicBezTo>
                  <a:cubicBezTo>
                    <a:pt x="111387" y="12603"/>
                    <a:pt x="111646" y="12558"/>
                    <a:pt x="111912" y="12517"/>
                  </a:cubicBezTo>
                  <a:close/>
                  <a:moveTo>
                    <a:pt x="110554" y="12847"/>
                  </a:moveTo>
                  <a:cubicBezTo>
                    <a:pt x="110460" y="12881"/>
                    <a:pt x="110363" y="12915"/>
                    <a:pt x="110269" y="12949"/>
                  </a:cubicBezTo>
                  <a:cubicBezTo>
                    <a:pt x="110543" y="12904"/>
                    <a:pt x="110824" y="12858"/>
                    <a:pt x="111098" y="12813"/>
                  </a:cubicBezTo>
                  <a:cubicBezTo>
                    <a:pt x="111200" y="12776"/>
                    <a:pt x="111301" y="12738"/>
                    <a:pt x="111402" y="12701"/>
                  </a:cubicBezTo>
                  <a:cubicBezTo>
                    <a:pt x="111117" y="12750"/>
                    <a:pt x="110839" y="12798"/>
                    <a:pt x="110554" y="12847"/>
                  </a:cubicBezTo>
                  <a:close/>
                  <a:moveTo>
                    <a:pt x="110693" y="12720"/>
                  </a:moveTo>
                  <a:cubicBezTo>
                    <a:pt x="110779" y="12690"/>
                    <a:pt x="110866" y="12660"/>
                    <a:pt x="110952" y="12630"/>
                  </a:cubicBezTo>
                  <a:cubicBezTo>
                    <a:pt x="110708" y="12675"/>
                    <a:pt x="110460" y="12720"/>
                    <a:pt x="110217" y="12765"/>
                  </a:cubicBezTo>
                  <a:cubicBezTo>
                    <a:pt x="110138" y="12791"/>
                    <a:pt x="110059" y="12817"/>
                    <a:pt x="109980" y="12847"/>
                  </a:cubicBezTo>
                  <a:cubicBezTo>
                    <a:pt x="110217" y="12802"/>
                    <a:pt x="110457" y="12761"/>
                    <a:pt x="110693" y="12720"/>
                  </a:cubicBezTo>
                  <a:close/>
                  <a:moveTo>
                    <a:pt x="109871" y="13016"/>
                  </a:moveTo>
                  <a:cubicBezTo>
                    <a:pt x="109958" y="12982"/>
                    <a:pt x="110044" y="12952"/>
                    <a:pt x="110130" y="12922"/>
                  </a:cubicBezTo>
                  <a:cubicBezTo>
                    <a:pt x="109871" y="12967"/>
                    <a:pt x="109609" y="13012"/>
                    <a:pt x="109346" y="13061"/>
                  </a:cubicBezTo>
                  <a:cubicBezTo>
                    <a:pt x="109267" y="13087"/>
                    <a:pt x="109185" y="13117"/>
                    <a:pt x="109106" y="13144"/>
                  </a:cubicBezTo>
                  <a:cubicBezTo>
                    <a:pt x="109361" y="13102"/>
                    <a:pt x="109616" y="13057"/>
                    <a:pt x="109871" y="13016"/>
                  </a:cubicBezTo>
                  <a:close/>
                  <a:moveTo>
                    <a:pt x="108517" y="13350"/>
                  </a:moveTo>
                  <a:cubicBezTo>
                    <a:pt x="108431" y="13380"/>
                    <a:pt x="108352" y="13410"/>
                    <a:pt x="108269" y="13440"/>
                  </a:cubicBezTo>
                  <a:cubicBezTo>
                    <a:pt x="108539" y="13395"/>
                    <a:pt x="108806" y="13350"/>
                    <a:pt x="109076" y="13305"/>
                  </a:cubicBezTo>
                  <a:cubicBezTo>
                    <a:pt x="109166" y="13275"/>
                    <a:pt x="109252" y="13241"/>
                    <a:pt x="109342" y="13207"/>
                  </a:cubicBezTo>
                  <a:cubicBezTo>
                    <a:pt x="109065" y="13256"/>
                    <a:pt x="108791" y="13301"/>
                    <a:pt x="108517" y="13350"/>
                  </a:cubicBezTo>
                  <a:close/>
                  <a:moveTo>
                    <a:pt x="108656" y="13222"/>
                  </a:moveTo>
                  <a:cubicBezTo>
                    <a:pt x="108723" y="13200"/>
                    <a:pt x="108795" y="13174"/>
                    <a:pt x="108862" y="13151"/>
                  </a:cubicBezTo>
                  <a:cubicBezTo>
                    <a:pt x="108626" y="13192"/>
                    <a:pt x="108389" y="13237"/>
                    <a:pt x="108157" y="13282"/>
                  </a:cubicBezTo>
                  <a:cubicBezTo>
                    <a:pt x="108093" y="13301"/>
                    <a:pt x="108029" y="13324"/>
                    <a:pt x="107969" y="13343"/>
                  </a:cubicBezTo>
                  <a:cubicBezTo>
                    <a:pt x="108194" y="13305"/>
                    <a:pt x="108427" y="13264"/>
                    <a:pt x="108656" y="13222"/>
                  </a:cubicBezTo>
                  <a:close/>
                  <a:moveTo>
                    <a:pt x="107849" y="13511"/>
                  </a:moveTo>
                  <a:cubicBezTo>
                    <a:pt x="107924" y="13481"/>
                    <a:pt x="107995" y="13455"/>
                    <a:pt x="108070" y="13429"/>
                  </a:cubicBezTo>
                  <a:cubicBezTo>
                    <a:pt x="107815" y="13474"/>
                    <a:pt x="107564" y="13523"/>
                    <a:pt x="107312" y="13568"/>
                  </a:cubicBezTo>
                  <a:cubicBezTo>
                    <a:pt x="107245" y="13590"/>
                    <a:pt x="107177" y="13613"/>
                    <a:pt x="107110" y="13635"/>
                  </a:cubicBezTo>
                  <a:cubicBezTo>
                    <a:pt x="107357" y="13594"/>
                    <a:pt x="107601" y="13553"/>
                    <a:pt x="107849" y="13511"/>
                  </a:cubicBezTo>
                  <a:close/>
                  <a:moveTo>
                    <a:pt x="107076" y="13793"/>
                  </a:moveTo>
                  <a:cubicBezTo>
                    <a:pt x="107147" y="13766"/>
                    <a:pt x="107226" y="13736"/>
                    <a:pt x="107297" y="13710"/>
                  </a:cubicBezTo>
                  <a:cubicBezTo>
                    <a:pt x="107031" y="13755"/>
                    <a:pt x="106761" y="13804"/>
                    <a:pt x="106495" y="13853"/>
                  </a:cubicBezTo>
                  <a:cubicBezTo>
                    <a:pt x="106427" y="13875"/>
                    <a:pt x="106359" y="13898"/>
                    <a:pt x="106292" y="13924"/>
                  </a:cubicBezTo>
                  <a:cubicBezTo>
                    <a:pt x="106555" y="13879"/>
                    <a:pt x="106813" y="13834"/>
                    <a:pt x="107076" y="13793"/>
                  </a:cubicBezTo>
                  <a:close/>
                  <a:moveTo>
                    <a:pt x="105710" y="14130"/>
                  </a:moveTo>
                  <a:cubicBezTo>
                    <a:pt x="105643" y="14157"/>
                    <a:pt x="105579" y="14179"/>
                    <a:pt x="105511" y="14202"/>
                  </a:cubicBezTo>
                  <a:cubicBezTo>
                    <a:pt x="105789" y="14157"/>
                    <a:pt x="106063" y="14112"/>
                    <a:pt x="106337" y="14070"/>
                  </a:cubicBezTo>
                  <a:cubicBezTo>
                    <a:pt x="106408" y="14040"/>
                    <a:pt x="106480" y="14014"/>
                    <a:pt x="106551" y="13988"/>
                  </a:cubicBezTo>
                  <a:cubicBezTo>
                    <a:pt x="106269" y="14037"/>
                    <a:pt x="105988" y="14082"/>
                    <a:pt x="105710" y="14130"/>
                  </a:cubicBezTo>
                  <a:close/>
                  <a:moveTo>
                    <a:pt x="105849" y="13999"/>
                  </a:moveTo>
                  <a:cubicBezTo>
                    <a:pt x="105909" y="13977"/>
                    <a:pt x="105965" y="13958"/>
                    <a:pt x="106026" y="13935"/>
                  </a:cubicBezTo>
                  <a:cubicBezTo>
                    <a:pt x="105782" y="13980"/>
                    <a:pt x="105538" y="14025"/>
                    <a:pt x="105294" y="14070"/>
                  </a:cubicBezTo>
                  <a:cubicBezTo>
                    <a:pt x="105241" y="14085"/>
                    <a:pt x="105189" y="14104"/>
                    <a:pt x="105140" y="14123"/>
                  </a:cubicBezTo>
                  <a:cubicBezTo>
                    <a:pt x="105376" y="14082"/>
                    <a:pt x="105613" y="14040"/>
                    <a:pt x="105849" y="13999"/>
                  </a:cubicBezTo>
                  <a:close/>
                  <a:moveTo>
                    <a:pt x="105099" y="14273"/>
                  </a:moveTo>
                  <a:cubicBezTo>
                    <a:pt x="105155" y="14250"/>
                    <a:pt x="105215" y="14228"/>
                    <a:pt x="105275" y="14209"/>
                  </a:cubicBezTo>
                  <a:cubicBezTo>
                    <a:pt x="105012" y="14254"/>
                    <a:pt x="104754" y="14299"/>
                    <a:pt x="104495" y="14344"/>
                  </a:cubicBezTo>
                  <a:cubicBezTo>
                    <a:pt x="104446" y="14363"/>
                    <a:pt x="104393" y="14382"/>
                    <a:pt x="104341" y="14401"/>
                  </a:cubicBezTo>
                  <a:cubicBezTo>
                    <a:pt x="104596" y="14356"/>
                    <a:pt x="104847" y="14314"/>
                    <a:pt x="105099" y="14273"/>
                  </a:cubicBezTo>
                  <a:close/>
                  <a:moveTo>
                    <a:pt x="104386" y="14536"/>
                  </a:moveTo>
                  <a:cubicBezTo>
                    <a:pt x="104442" y="14517"/>
                    <a:pt x="104495" y="14498"/>
                    <a:pt x="104551" y="14476"/>
                  </a:cubicBezTo>
                  <a:cubicBezTo>
                    <a:pt x="104277" y="14521"/>
                    <a:pt x="104003" y="14569"/>
                    <a:pt x="103733" y="14618"/>
                  </a:cubicBezTo>
                  <a:cubicBezTo>
                    <a:pt x="103684" y="14633"/>
                    <a:pt x="103635" y="14652"/>
                    <a:pt x="103587" y="14671"/>
                  </a:cubicBezTo>
                  <a:cubicBezTo>
                    <a:pt x="103853" y="14626"/>
                    <a:pt x="104120" y="14581"/>
                    <a:pt x="104386" y="14536"/>
                  </a:cubicBezTo>
                  <a:close/>
                  <a:moveTo>
                    <a:pt x="103005" y="14881"/>
                  </a:moveTo>
                  <a:cubicBezTo>
                    <a:pt x="102964" y="14900"/>
                    <a:pt x="102919" y="14915"/>
                    <a:pt x="102878" y="14930"/>
                  </a:cubicBezTo>
                  <a:cubicBezTo>
                    <a:pt x="103155" y="14885"/>
                    <a:pt x="103433" y="14840"/>
                    <a:pt x="103711" y="14795"/>
                  </a:cubicBezTo>
                  <a:cubicBezTo>
                    <a:pt x="103759" y="14776"/>
                    <a:pt x="103808" y="14757"/>
                    <a:pt x="103857" y="14738"/>
                  </a:cubicBezTo>
                  <a:cubicBezTo>
                    <a:pt x="103575" y="14787"/>
                    <a:pt x="103290" y="14832"/>
                    <a:pt x="103005" y="14881"/>
                  </a:cubicBezTo>
                  <a:close/>
                  <a:moveTo>
                    <a:pt x="103151" y="14742"/>
                  </a:moveTo>
                  <a:cubicBezTo>
                    <a:pt x="103193" y="14727"/>
                    <a:pt x="103234" y="14712"/>
                    <a:pt x="103272" y="14697"/>
                  </a:cubicBezTo>
                  <a:cubicBezTo>
                    <a:pt x="103024" y="14742"/>
                    <a:pt x="102773" y="14787"/>
                    <a:pt x="102521" y="14836"/>
                  </a:cubicBezTo>
                  <a:cubicBezTo>
                    <a:pt x="102491" y="14847"/>
                    <a:pt x="102457" y="14858"/>
                    <a:pt x="102424" y="14870"/>
                  </a:cubicBezTo>
                  <a:cubicBezTo>
                    <a:pt x="102667" y="14825"/>
                    <a:pt x="102908" y="14783"/>
                    <a:pt x="103151" y="14742"/>
                  </a:cubicBezTo>
                  <a:close/>
                  <a:moveTo>
                    <a:pt x="102465" y="14997"/>
                  </a:moveTo>
                  <a:cubicBezTo>
                    <a:pt x="102502" y="14982"/>
                    <a:pt x="102540" y="14971"/>
                    <a:pt x="102577" y="14956"/>
                  </a:cubicBezTo>
                  <a:cubicBezTo>
                    <a:pt x="102311" y="15001"/>
                    <a:pt x="102048" y="15050"/>
                    <a:pt x="101782" y="15095"/>
                  </a:cubicBezTo>
                  <a:cubicBezTo>
                    <a:pt x="101756" y="15106"/>
                    <a:pt x="101726" y="15117"/>
                    <a:pt x="101696" y="15128"/>
                  </a:cubicBezTo>
                  <a:cubicBezTo>
                    <a:pt x="101955" y="15083"/>
                    <a:pt x="102210" y="15038"/>
                    <a:pt x="102465" y="14997"/>
                  </a:cubicBezTo>
                  <a:close/>
                  <a:moveTo>
                    <a:pt x="101820" y="15241"/>
                  </a:moveTo>
                  <a:cubicBezTo>
                    <a:pt x="101850" y="15230"/>
                    <a:pt x="101883" y="15219"/>
                    <a:pt x="101913" y="15207"/>
                  </a:cubicBezTo>
                  <a:cubicBezTo>
                    <a:pt x="101636" y="15252"/>
                    <a:pt x="101362" y="15301"/>
                    <a:pt x="101084" y="15350"/>
                  </a:cubicBezTo>
                  <a:cubicBezTo>
                    <a:pt x="101062" y="15357"/>
                    <a:pt x="101039" y="15365"/>
                    <a:pt x="101017" y="15372"/>
                  </a:cubicBezTo>
                  <a:cubicBezTo>
                    <a:pt x="101287" y="15327"/>
                    <a:pt x="101553" y="15286"/>
                    <a:pt x="101820" y="15241"/>
                  </a:cubicBezTo>
                  <a:close/>
                  <a:moveTo>
                    <a:pt x="101219" y="15474"/>
                  </a:moveTo>
                  <a:cubicBezTo>
                    <a:pt x="101242" y="15466"/>
                    <a:pt x="101264" y="15455"/>
                    <a:pt x="101287" y="15447"/>
                  </a:cubicBezTo>
                  <a:cubicBezTo>
                    <a:pt x="101002" y="15496"/>
                    <a:pt x="100716" y="15541"/>
                    <a:pt x="100431" y="15590"/>
                  </a:cubicBezTo>
                  <a:cubicBezTo>
                    <a:pt x="100416" y="15597"/>
                    <a:pt x="100401" y="15601"/>
                    <a:pt x="100386" y="15609"/>
                  </a:cubicBezTo>
                  <a:cubicBezTo>
                    <a:pt x="100664" y="15564"/>
                    <a:pt x="100942" y="15519"/>
                    <a:pt x="101219" y="15474"/>
                  </a:cubicBezTo>
                  <a:close/>
                  <a:moveTo>
                    <a:pt x="100668" y="15691"/>
                  </a:moveTo>
                  <a:cubicBezTo>
                    <a:pt x="100679" y="15688"/>
                    <a:pt x="100690" y="15684"/>
                    <a:pt x="100701" y="15676"/>
                  </a:cubicBezTo>
                  <a:cubicBezTo>
                    <a:pt x="100409" y="15725"/>
                    <a:pt x="100112" y="15774"/>
                    <a:pt x="99820" y="15823"/>
                  </a:cubicBezTo>
                  <a:cubicBezTo>
                    <a:pt x="99816" y="15823"/>
                    <a:pt x="99812" y="15826"/>
                    <a:pt x="99808" y="15826"/>
                  </a:cubicBezTo>
                  <a:cubicBezTo>
                    <a:pt x="100094" y="15781"/>
                    <a:pt x="100382" y="15736"/>
                    <a:pt x="100668" y="15691"/>
                  </a:cubicBezTo>
                  <a:close/>
                  <a:moveTo>
                    <a:pt x="99857" y="16809"/>
                  </a:moveTo>
                  <a:cubicBezTo>
                    <a:pt x="99913" y="16783"/>
                    <a:pt x="99970" y="16757"/>
                    <a:pt x="100026" y="16731"/>
                  </a:cubicBezTo>
                  <a:cubicBezTo>
                    <a:pt x="99778" y="16731"/>
                    <a:pt x="99523" y="16734"/>
                    <a:pt x="99264" y="16742"/>
                  </a:cubicBezTo>
                  <a:cubicBezTo>
                    <a:pt x="99471" y="16761"/>
                    <a:pt x="99670" y="16783"/>
                    <a:pt x="99857" y="16809"/>
                  </a:cubicBezTo>
                  <a:close/>
                  <a:moveTo>
                    <a:pt x="98784" y="17871"/>
                  </a:moveTo>
                  <a:cubicBezTo>
                    <a:pt x="99306" y="17594"/>
                    <a:pt x="99835" y="17323"/>
                    <a:pt x="100371" y="17057"/>
                  </a:cubicBezTo>
                  <a:cubicBezTo>
                    <a:pt x="100356" y="17053"/>
                    <a:pt x="100337" y="17049"/>
                    <a:pt x="100322" y="17046"/>
                  </a:cubicBezTo>
                  <a:cubicBezTo>
                    <a:pt x="100142" y="17008"/>
                    <a:pt x="99947" y="16974"/>
                    <a:pt x="99741" y="16948"/>
                  </a:cubicBezTo>
                  <a:cubicBezTo>
                    <a:pt x="99339" y="17136"/>
                    <a:pt x="98942" y="17331"/>
                    <a:pt x="98552" y="17522"/>
                  </a:cubicBezTo>
                  <a:cubicBezTo>
                    <a:pt x="98642" y="17635"/>
                    <a:pt x="98720" y="17751"/>
                    <a:pt x="98784" y="17871"/>
                  </a:cubicBezTo>
                  <a:close/>
                  <a:moveTo>
                    <a:pt x="89944" y="21728"/>
                  </a:moveTo>
                  <a:cubicBezTo>
                    <a:pt x="88560" y="23079"/>
                    <a:pt x="86639" y="24606"/>
                    <a:pt x="84436" y="26261"/>
                  </a:cubicBezTo>
                  <a:cubicBezTo>
                    <a:pt x="83712" y="26805"/>
                    <a:pt x="82958" y="27367"/>
                    <a:pt x="82181" y="27938"/>
                  </a:cubicBezTo>
                  <a:cubicBezTo>
                    <a:pt x="79551" y="30557"/>
                    <a:pt x="77360" y="33397"/>
                    <a:pt x="75638" y="36384"/>
                  </a:cubicBezTo>
                  <a:cubicBezTo>
                    <a:pt x="76561" y="35648"/>
                    <a:pt x="77495" y="34916"/>
                    <a:pt x="78437" y="34192"/>
                  </a:cubicBezTo>
                  <a:cubicBezTo>
                    <a:pt x="80853" y="30568"/>
                    <a:pt x="83952" y="27191"/>
                    <a:pt x="87689" y="24208"/>
                  </a:cubicBezTo>
                  <a:cubicBezTo>
                    <a:pt x="89997" y="22370"/>
                    <a:pt x="92586" y="20663"/>
                    <a:pt x="95411" y="19087"/>
                  </a:cubicBezTo>
                  <a:cubicBezTo>
                    <a:pt x="95460" y="18895"/>
                    <a:pt x="95486" y="18715"/>
                    <a:pt x="95486" y="18539"/>
                  </a:cubicBezTo>
                  <a:cubicBezTo>
                    <a:pt x="93531" y="19545"/>
                    <a:pt x="91678" y="20606"/>
                    <a:pt x="89944" y="21728"/>
                  </a:cubicBezTo>
                  <a:close/>
                  <a:moveTo>
                    <a:pt x="91374" y="20152"/>
                  </a:moveTo>
                  <a:cubicBezTo>
                    <a:pt x="91059" y="20569"/>
                    <a:pt x="90669" y="21008"/>
                    <a:pt x="90207" y="21469"/>
                  </a:cubicBezTo>
                  <a:cubicBezTo>
                    <a:pt x="91865" y="20411"/>
                    <a:pt x="93629" y="19406"/>
                    <a:pt x="95482" y="18453"/>
                  </a:cubicBezTo>
                  <a:cubicBezTo>
                    <a:pt x="95479" y="18318"/>
                    <a:pt x="95456" y="18190"/>
                    <a:pt x="95422" y="18063"/>
                  </a:cubicBezTo>
                  <a:cubicBezTo>
                    <a:pt x="94023" y="18730"/>
                    <a:pt x="92668" y="19428"/>
                    <a:pt x="91374" y="20152"/>
                  </a:cubicBezTo>
                  <a:close/>
                  <a:moveTo>
                    <a:pt x="91929" y="19278"/>
                  </a:moveTo>
                  <a:cubicBezTo>
                    <a:pt x="91850" y="19436"/>
                    <a:pt x="91757" y="19597"/>
                    <a:pt x="91648" y="19758"/>
                  </a:cubicBezTo>
                  <a:cubicBezTo>
                    <a:pt x="91599" y="19837"/>
                    <a:pt x="91543" y="19916"/>
                    <a:pt x="91486" y="19999"/>
                  </a:cubicBezTo>
                  <a:cubicBezTo>
                    <a:pt x="92743" y="19301"/>
                    <a:pt x="94045" y="18629"/>
                    <a:pt x="95396" y="17987"/>
                  </a:cubicBezTo>
                  <a:cubicBezTo>
                    <a:pt x="95362" y="17890"/>
                    <a:pt x="95317" y="17792"/>
                    <a:pt x="95265" y="17699"/>
                  </a:cubicBezTo>
                  <a:cubicBezTo>
                    <a:pt x="94124" y="18209"/>
                    <a:pt x="93010" y="18734"/>
                    <a:pt x="91929" y="19278"/>
                  </a:cubicBezTo>
                  <a:close/>
                  <a:moveTo>
                    <a:pt x="83660" y="23372"/>
                  </a:moveTo>
                  <a:cubicBezTo>
                    <a:pt x="82842" y="23987"/>
                    <a:pt x="81953" y="24632"/>
                    <a:pt x="81018" y="25304"/>
                  </a:cubicBezTo>
                  <a:cubicBezTo>
                    <a:pt x="80729" y="25514"/>
                    <a:pt x="80433" y="25720"/>
                    <a:pt x="80137" y="25934"/>
                  </a:cubicBezTo>
                  <a:cubicBezTo>
                    <a:pt x="79975" y="26066"/>
                    <a:pt x="79814" y="26197"/>
                    <a:pt x="79653" y="26328"/>
                  </a:cubicBezTo>
                  <a:cubicBezTo>
                    <a:pt x="76159" y="29232"/>
                    <a:pt x="73364" y="32508"/>
                    <a:pt x="71293" y="35993"/>
                  </a:cubicBezTo>
                  <a:cubicBezTo>
                    <a:pt x="72250" y="35209"/>
                    <a:pt x="73233" y="34429"/>
                    <a:pt x="74231" y="33660"/>
                  </a:cubicBezTo>
                  <a:cubicBezTo>
                    <a:pt x="76219" y="30823"/>
                    <a:pt x="78685" y="28155"/>
                    <a:pt x="81619" y="25747"/>
                  </a:cubicBezTo>
                  <a:cubicBezTo>
                    <a:pt x="84500" y="23375"/>
                    <a:pt x="87922" y="21218"/>
                    <a:pt x="91753" y="19278"/>
                  </a:cubicBezTo>
                  <a:cubicBezTo>
                    <a:pt x="91843" y="19106"/>
                    <a:pt x="91918" y="18940"/>
                    <a:pt x="91974" y="18779"/>
                  </a:cubicBezTo>
                  <a:cubicBezTo>
                    <a:pt x="88954" y="20186"/>
                    <a:pt x="86162" y="21717"/>
                    <a:pt x="83660" y="23372"/>
                  </a:cubicBezTo>
                  <a:close/>
                  <a:moveTo>
                    <a:pt x="86613" y="20978"/>
                  </a:moveTo>
                  <a:cubicBezTo>
                    <a:pt x="86005" y="21526"/>
                    <a:pt x="85296" y="22111"/>
                    <a:pt x="84500" y="22726"/>
                  </a:cubicBezTo>
                  <a:cubicBezTo>
                    <a:pt x="86796" y="21274"/>
                    <a:pt x="89310" y="19924"/>
                    <a:pt x="92008" y="18670"/>
                  </a:cubicBezTo>
                  <a:cubicBezTo>
                    <a:pt x="92042" y="18554"/>
                    <a:pt x="92064" y="18441"/>
                    <a:pt x="92079" y="18333"/>
                  </a:cubicBezTo>
                  <a:cubicBezTo>
                    <a:pt x="90203" y="19139"/>
                    <a:pt x="88410" y="19991"/>
                    <a:pt x="86706" y="20888"/>
                  </a:cubicBezTo>
                  <a:cubicBezTo>
                    <a:pt x="86676" y="20918"/>
                    <a:pt x="86643" y="20948"/>
                    <a:pt x="86613" y="20978"/>
                  </a:cubicBezTo>
                  <a:close/>
                  <a:moveTo>
                    <a:pt x="75630" y="27375"/>
                  </a:moveTo>
                  <a:cubicBezTo>
                    <a:pt x="73646" y="29067"/>
                    <a:pt x="71912" y="30879"/>
                    <a:pt x="70438" y="32785"/>
                  </a:cubicBezTo>
                  <a:cubicBezTo>
                    <a:pt x="71691" y="31814"/>
                    <a:pt x="72978" y="30857"/>
                    <a:pt x="74253" y="29930"/>
                  </a:cubicBezTo>
                  <a:cubicBezTo>
                    <a:pt x="75278" y="28842"/>
                    <a:pt x="76388" y="27791"/>
                    <a:pt x="77585" y="26786"/>
                  </a:cubicBezTo>
                  <a:cubicBezTo>
                    <a:pt x="80092" y="24677"/>
                    <a:pt x="83059" y="22734"/>
                    <a:pt x="86387" y="20959"/>
                  </a:cubicBezTo>
                  <a:cubicBezTo>
                    <a:pt x="86729" y="20655"/>
                    <a:pt x="87037" y="20362"/>
                    <a:pt x="87310" y="20085"/>
                  </a:cubicBezTo>
                  <a:cubicBezTo>
                    <a:pt x="82771" y="22238"/>
                    <a:pt x="78805" y="24677"/>
                    <a:pt x="75630" y="27375"/>
                  </a:cubicBezTo>
                  <a:close/>
                  <a:moveTo>
                    <a:pt x="73627" y="27904"/>
                  </a:moveTo>
                  <a:cubicBezTo>
                    <a:pt x="70877" y="30272"/>
                    <a:pt x="68648" y="32879"/>
                    <a:pt x="66941" y="35637"/>
                  </a:cubicBezTo>
                  <a:cubicBezTo>
                    <a:pt x="67973" y="34748"/>
                    <a:pt x="69053" y="33870"/>
                    <a:pt x="70160" y="33003"/>
                  </a:cubicBezTo>
                  <a:cubicBezTo>
                    <a:pt x="71680" y="30996"/>
                    <a:pt x="73488" y="29082"/>
                    <a:pt x="75574" y="27307"/>
                  </a:cubicBezTo>
                  <a:cubicBezTo>
                    <a:pt x="78801" y="24561"/>
                    <a:pt x="82849" y="22085"/>
                    <a:pt x="87483" y="19901"/>
                  </a:cubicBezTo>
                  <a:cubicBezTo>
                    <a:pt x="87641" y="19732"/>
                    <a:pt x="87787" y="19567"/>
                    <a:pt x="87918" y="19406"/>
                  </a:cubicBezTo>
                  <a:cubicBezTo>
                    <a:pt x="82245" y="21848"/>
                    <a:pt x="77349" y="24696"/>
                    <a:pt x="73627" y="27904"/>
                  </a:cubicBezTo>
                  <a:close/>
                  <a:moveTo>
                    <a:pt x="79484" y="23045"/>
                  </a:moveTo>
                  <a:cubicBezTo>
                    <a:pt x="78883" y="23462"/>
                    <a:pt x="78257" y="23893"/>
                    <a:pt x="77604" y="24336"/>
                  </a:cubicBezTo>
                  <a:cubicBezTo>
                    <a:pt x="75754" y="25593"/>
                    <a:pt x="73721" y="26955"/>
                    <a:pt x="71668" y="28396"/>
                  </a:cubicBezTo>
                  <a:cubicBezTo>
                    <a:pt x="71653" y="28411"/>
                    <a:pt x="71638" y="28422"/>
                    <a:pt x="71623" y="28433"/>
                  </a:cubicBezTo>
                  <a:cubicBezTo>
                    <a:pt x="68168" y="31453"/>
                    <a:pt x="65590" y="34856"/>
                    <a:pt x="63883" y="38455"/>
                  </a:cubicBezTo>
                  <a:cubicBezTo>
                    <a:pt x="64652" y="37704"/>
                    <a:pt x="65477" y="36935"/>
                    <a:pt x="66370" y="36140"/>
                  </a:cubicBezTo>
                  <a:cubicBezTo>
                    <a:pt x="66483" y="36038"/>
                    <a:pt x="66596" y="35937"/>
                    <a:pt x="66712" y="35839"/>
                  </a:cubicBezTo>
                  <a:cubicBezTo>
                    <a:pt x="68442" y="32980"/>
                    <a:pt x="70727" y="30279"/>
                    <a:pt x="73567" y="27833"/>
                  </a:cubicBezTo>
                  <a:cubicBezTo>
                    <a:pt x="77334" y="24591"/>
                    <a:pt x="82294" y="21717"/>
                    <a:pt x="88038" y="19252"/>
                  </a:cubicBezTo>
                  <a:cubicBezTo>
                    <a:pt x="88072" y="19211"/>
                    <a:pt x="88102" y="19169"/>
                    <a:pt x="88132" y="19128"/>
                  </a:cubicBezTo>
                  <a:cubicBezTo>
                    <a:pt x="88177" y="19064"/>
                    <a:pt x="88218" y="19004"/>
                    <a:pt x="88260" y="18944"/>
                  </a:cubicBezTo>
                  <a:cubicBezTo>
                    <a:pt x="85101" y="20197"/>
                    <a:pt x="82155" y="21567"/>
                    <a:pt x="79484" y="23045"/>
                  </a:cubicBezTo>
                  <a:close/>
                  <a:moveTo>
                    <a:pt x="88346" y="18805"/>
                  </a:moveTo>
                  <a:cubicBezTo>
                    <a:pt x="88387" y="18742"/>
                    <a:pt x="88425" y="18678"/>
                    <a:pt x="88455" y="18614"/>
                  </a:cubicBezTo>
                  <a:cubicBezTo>
                    <a:pt x="86155" y="19466"/>
                    <a:pt x="83952" y="20370"/>
                    <a:pt x="81878" y="21334"/>
                  </a:cubicBezTo>
                  <a:cubicBezTo>
                    <a:pt x="81356" y="21724"/>
                    <a:pt x="80786" y="22133"/>
                    <a:pt x="80182" y="22557"/>
                  </a:cubicBezTo>
                  <a:cubicBezTo>
                    <a:pt x="82692" y="21214"/>
                    <a:pt x="85431" y="19961"/>
                    <a:pt x="88346" y="18805"/>
                  </a:cubicBezTo>
                  <a:close/>
                  <a:moveTo>
                    <a:pt x="91145" y="17849"/>
                  </a:moveTo>
                  <a:cubicBezTo>
                    <a:pt x="90256" y="18171"/>
                    <a:pt x="89378" y="18501"/>
                    <a:pt x="88515" y="18843"/>
                  </a:cubicBezTo>
                  <a:cubicBezTo>
                    <a:pt x="88459" y="18937"/>
                    <a:pt x="88399" y="19031"/>
                    <a:pt x="88331" y="19128"/>
                  </a:cubicBezTo>
                  <a:cubicBezTo>
                    <a:pt x="89457" y="18648"/>
                    <a:pt x="90616" y="18186"/>
                    <a:pt x="91798" y="17740"/>
                  </a:cubicBezTo>
                  <a:cubicBezTo>
                    <a:pt x="91584" y="17774"/>
                    <a:pt x="91366" y="17811"/>
                    <a:pt x="91145" y="17849"/>
                  </a:cubicBezTo>
                  <a:close/>
                  <a:moveTo>
                    <a:pt x="88860" y="17586"/>
                  </a:moveTo>
                  <a:cubicBezTo>
                    <a:pt x="89558" y="17470"/>
                    <a:pt x="90241" y="17365"/>
                    <a:pt x="90897" y="17271"/>
                  </a:cubicBezTo>
                  <a:cubicBezTo>
                    <a:pt x="91017" y="17241"/>
                    <a:pt x="91138" y="17211"/>
                    <a:pt x="91258" y="17181"/>
                  </a:cubicBezTo>
                  <a:cubicBezTo>
                    <a:pt x="90500" y="17271"/>
                    <a:pt x="89693" y="17380"/>
                    <a:pt x="88845" y="17511"/>
                  </a:cubicBezTo>
                  <a:cubicBezTo>
                    <a:pt x="88853" y="17533"/>
                    <a:pt x="88856" y="17560"/>
                    <a:pt x="88860" y="17586"/>
                  </a:cubicBezTo>
                  <a:close/>
                  <a:moveTo>
                    <a:pt x="89419" y="18164"/>
                  </a:moveTo>
                  <a:cubicBezTo>
                    <a:pt x="89262" y="18190"/>
                    <a:pt x="89104" y="18220"/>
                    <a:pt x="88946" y="18250"/>
                  </a:cubicBezTo>
                  <a:cubicBezTo>
                    <a:pt x="88886" y="18273"/>
                    <a:pt x="88826" y="18291"/>
                    <a:pt x="88770" y="18310"/>
                  </a:cubicBezTo>
                  <a:cubicBezTo>
                    <a:pt x="88759" y="18344"/>
                    <a:pt x="88744" y="18378"/>
                    <a:pt x="88732" y="18411"/>
                  </a:cubicBezTo>
                  <a:cubicBezTo>
                    <a:pt x="88961" y="18329"/>
                    <a:pt x="89190" y="18243"/>
                    <a:pt x="89419" y="18164"/>
                  </a:cubicBezTo>
                  <a:close/>
                  <a:moveTo>
                    <a:pt x="88871" y="17770"/>
                  </a:moveTo>
                  <a:cubicBezTo>
                    <a:pt x="88976" y="17751"/>
                    <a:pt x="89078" y="17732"/>
                    <a:pt x="89183" y="17717"/>
                  </a:cubicBezTo>
                  <a:cubicBezTo>
                    <a:pt x="89284" y="17691"/>
                    <a:pt x="89385" y="17665"/>
                    <a:pt x="89487" y="17639"/>
                  </a:cubicBezTo>
                  <a:cubicBezTo>
                    <a:pt x="89284" y="17669"/>
                    <a:pt x="89078" y="17702"/>
                    <a:pt x="88871" y="17736"/>
                  </a:cubicBezTo>
                  <a:cubicBezTo>
                    <a:pt x="88871" y="17744"/>
                    <a:pt x="88871" y="17751"/>
                    <a:pt x="88871" y="17762"/>
                  </a:cubicBezTo>
                  <a:cubicBezTo>
                    <a:pt x="88871" y="17762"/>
                    <a:pt x="88871" y="17766"/>
                    <a:pt x="88871" y="17770"/>
                  </a:cubicBezTo>
                  <a:close/>
                  <a:moveTo>
                    <a:pt x="88680" y="18535"/>
                  </a:moveTo>
                  <a:cubicBezTo>
                    <a:pt x="88650" y="18592"/>
                    <a:pt x="88620" y="18652"/>
                    <a:pt x="88590" y="18712"/>
                  </a:cubicBezTo>
                  <a:cubicBezTo>
                    <a:pt x="89254" y="18449"/>
                    <a:pt x="89922" y="18198"/>
                    <a:pt x="90605" y="17946"/>
                  </a:cubicBezTo>
                  <a:cubicBezTo>
                    <a:pt x="90413" y="17980"/>
                    <a:pt x="90218" y="18014"/>
                    <a:pt x="90027" y="18051"/>
                  </a:cubicBezTo>
                  <a:cubicBezTo>
                    <a:pt x="89573" y="18209"/>
                    <a:pt x="89123" y="18370"/>
                    <a:pt x="88680" y="18535"/>
                  </a:cubicBezTo>
                  <a:close/>
                  <a:moveTo>
                    <a:pt x="85093" y="18411"/>
                  </a:moveTo>
                  <a:cubicBezTo>
                    <a:pt x="85082" y="18430"/>
                    <a:pt x="85067" y="18449"/>
                    <a:pt x="85055" y="18468"/>
                  </a:cubicBezTo>
                  <a:cubicBezTo>
                    <a:pt x="86309" y="18220"/>
                    <a:pt x="87528" y="17999"/>
                    <a:pt x="88710" y="17796"/>
                  </a:cubicBezTo>
                  <a:cubicBezTo>
                    <a:pt x="88710" y="17785"/>
                    <a:pt x="88710" y="17774"/>
                    <a:pt x="88710" y="17762"/>
                  </a:cubicBezTo>
                  <a:cubicBezTo>
                    <a:pt x="87554" y="17954"/>
                    <a:pt x="86346" y="18171"/>
                    <a:pt x="85093" y="18411"/>
                  </a:cubicBezTo>
                  <a:close/>
                  <a:moveTo>
                    <a:pt x="85213" y="18235"/>
                  </a:moveTo>
                  <a:cubicBezTo>
                    <a:pt x="86417" y="18002"/>
                    <a:pt x="87584" y="17792"/>
                    <a:pt x="88699" y="17612"/>
                  </a:cubicBezTo>
                  <a:cubicBezTo>
                    <a:pt x="88695" y="17586"/>
                    <a:pt x="88691" y="17560"/>
                    <a:pt x="88684" y="17533"/>
                  </a:cubicBezTo>
                  <a:cubicBezTo>
                    <a:pt x="87614" y="17699"/>
                    <a:pt x="86474" y="17897"/>
                    <a:pt x="85281" y="18123"/>
                  </a:cubicBezTo>
                  <a:cubicBezTo>
                    <a:pt x="85258" y="18160"/>
                    <a:pt x="85236" y="18198"/>
                    <a:pt x="85213" y="18235"/>
                  </a:cubicBezTo>
                  <a:close/>
                  <a:moveTo>
                    <a:pt x="80707" y="18899"/>
                  </a:moveTo>
                  <a:cubicBezTo>
                    <a:pt x="82260" y="18558"/>
                    <a:pt x="83754" y="18250"/>
                    <a:pt x="85164" y="17984"/>
                  </a:cubicBezTo>
                  <a:cubicBezTo>
                    <a:pt x="85198" y="17927"/>
                    <a:pt x="85224" y="17867"/>
                    <a:pt x="85247" y="17811"/>
                  </a:cubicBezTo>
                  <a:cubicBezTo>
                    <a:pt x="83919" y="18055"/>
                    <a:pt x="82485" y="18340"/>
                    <a:pt x="80973" y="18670"/>
                  </a:cubicBezTo>
                  <a:cubicBezTo>
                    <a:pt x="80891" y="18745"/>
                    <a:pt x="80801" y="18820"/>
                    <a:pt x="80707" y="18899"/>
                  </a:cubicBezTo>
                  <a:close/>
                  <a:moveTo>
                    <a:pt x="77825" y="18986"/>
                  </a:moveTo>
                  <a:cubicBezTo>
                    <a:pt x="77022" y="19177"/>
                    <a:pt x="76197" y="19379"/>
                    <a:pt x="75349" y="19593"/>
                  </a:cubicBezTo>
                  <a:cubicBezTo>
                    <a:pt x="75143" y="19721"/>
                    <a:pt x="74933" y="19852"/>
                    <a:pt x="74711" y="19987"/>
                  </a:cubicBezTo>
                  <a:cubicBezTo>
                    <a:pt x="75608" y="19762"/>
                    <a:pt x="76490" y="19545"/>
                    <a:pt x="77353" y="19338"/>
                  </a:cubicBezTo>
                  <a:cubicBezTo>
                    <a:pt x="78568" y="19046"/>
                    <a:pt x="79746" y="18775"/>
                    <a:pt x="80879" y="18528"/>
                  </a:cubicBezTo>
                  <a:cubicBezTo>
                    <a:pt x="81003" y="18423"/>
                    <a:pt x="81116" y="18318"/>
                    <a:pt x="81217" y="18216"/>
                  </a:cubicBezTo>
                  <a:cubicBezTo>
                    <a:pt x="80144" y="18445"/>
                    <a:pt x="79011" y="18700"/>
                    <a:pt x="77825" y="18986"/>
                  </a:cubicBezTo>
                  <a:close/>
                  <a:moveTo>
                    <a:pt x="76482" y="18862"/>
                  </a:moveTo>
                  <a:cubicBezTo>
                    <a:pt x="76261" y="19008"/>
                    <a:pt x="76024" y="19162"/>
                    <a:pt x="75781" y="19319"/>
                  </a:cubicBezTo>
                  <a:cubicBezTo>
                    <a:pt x="77792" y="18817"/>
                    <a:pt x="79686" y="18378"/>
                    <a:pt x="81416" y="18010"/>
                  </a:cubicBezTo>
                  <a:cubicBezTo>
                    <a:pt x="81540" y="17875"/>
                    <a:pt x="81645" y="17747"/>
                    <a:pt x="81731" y="17631"/>
                  </a:cubicBezTo>
                  <a:cubicBezTo>
                    <a:pt x="80200" y="17939"/>
                    <a:pt x="78463" y="18336"/>
                    <a:pt x="76565" y="18805"/>
                  </a:cubicBezTo>
                  <a:cubicBezTo>
                    <a:pt x="76535" y="18824"/>
                    <a:pt x="76508" y="18843"/>
                    <a:pt x="76482" y="18862"/>
                  </a:cubicBezTo>
                  <a:close/>
                  <a:moveTo>
                    <a:pt x="77311" y="18044"/>
                  </a:moveTo>
                  <a:cubicBezTo>
                    <a:pt x="75060" y="18595"/>
                    <a:pt x="72430" y="19304"/>
                    <a:pt x="69552" y="20137"/>
                  </a:cubicBezTo>
                  <a:cubicBezTo>
                    <a:pt x="69094" y="20389"/>
                    <a:pt x="68618" y="20651"/>
                    <a:pt x="68130" y="20922"/>
                  </a:cubicBezTo>
                  <a:cubicBezTo>
                    <a:pt x="69946" y="20396"/>
                    <a:pt x="71698" y="19908"/>
                    <a:pt x="73360" y="19466"/>
                  </a:cubicBezTo>
                  <a:cubicBezTo>
                    <a:pt x="74437" y="19177"/>
                    <a:pt x="75480" y="18910"/>
                    <a:pt x="76475" y="18663"/>
                  </a:cubicBezTo>
                  <a:cubicBezTo>
                    <a:pt x="76805" y="18438"/>
                    <a:pt x="77105" y="18228"/>
                    <a:pt x="77371" y="18032"/>
                  </a:cubicBezTo>
                  <a:cubicBezTo>
                    <a:pt x="77349" y="18036"/>
                    <a:pt x="77330" y="18040"/>
                    <a:pt x="77311" y="18044"/>
                  </a:cubicBezTo>
                  <a:moveTo>
                    <a:pt x="70209" y="19777"/>
                  </a:moveTo>
                  <a:cubicBezTo>
                    <a:pt x="72989" y="18978"/>
                    <a:pt x="75525" y="18306"/>
                    <a:pt x="77687" y="17785"/>
                  </a:cubicBezTo>
                  <a:cubicBezTo>
                    <a:pt x="77998" y="17533"/>
                    <a:pt x="78246" y="17305"/>
                    <a:pt x="78407" y="17106"/>
                  </a:cubicBezTo>
                  <a:cubicBezTo>
                    <a:pt x="77446" y="17320"/>
                    <a:pt x="76310" y="17605"/>
                    <a:pt x="75026" y="17942"/>
                  </a:cubicBezTo>
                  <a:cubicBezTo>
                    <a:pt x="74100" y="18190"/>
                    <a:pt x="73090" y="18468"/>
                    <a:pt x="72021" y="18772"/>
                  </a:cubicBezTo>
                  <a:cubicBezTo>
                    <a:pt x="71466" y="19087"/>
                    <a:pt x="70858" y="19421"/>
                    <a:pt x="70209" y="19777"/>
                  </a:cubicBezTo>
                  <a:close/>
                  <a:moveTo>
                    <a:pt x="60540" y="22156"/>
                  </a:moveTo>
                  <a:cubicBezTo>
                    <a:pt x="64731" y="20771"/>
                    <a:pt x="68637" y="19567"/>
                    <a:pt x="71935" y="18625"/>
                  </a:cubicBezTo>
                  <a:cubicBezTo>
                    <a:pt x="72734" y="18175"/>
                    <a:pt x="73420" y="17777"/>
                    <a:pt x="73968" y="17428"/>
                  </a:cubicBezTo>
                  <a:cubicBezTo>
                    <a:pt x="73563" y="17541"/>
                    <a:pt x="73135" y="17665"/>
                    <a:pt x="72689" y="17792"/>
                  </a:cubicBezTo>
                  <a:cubicBezTo>
                    <a:pt x="70044" y="18562"/>
                    <a:pt x="66674" y="19612"/>
                    <a:pt x="62896" y="20869"/>
                  </a:cubicBezTo>
                  <a:cubicBezTo>
                    <a:pt x="62123" y="21278"/>
                    <a:pt x="61335" y="21706"/>
                    <a:pt x="60540" y="22156"/>
                  </a:cubicBezTo>
                  <a:close/>
                  <a:moveTo>
                    <a:pt x="50717" y="24959"/>
                  </a:moveTo>
                  <a:cubicBezTo>
                    <a:pt x="54942" y="23398"/>
                    <a:pt x="59069" y="21961"/>
                    <a:pt x="62802" y="20723"/>
                  </a:cubicBezTo>
                  <a:cubicBezTo>
                    <a:pt x="64100" y="20032"/>
                    <a:pt x="65346" y="19406"/>
                    <a:pt x="66479" y="18843"/>
                  </a:cubicBezTo>
                  <a:cubicBezTo>
                    <a:pt x="64243" y="19590"/>
                    <a:pt x="61688" y="20468"/>
                    <a:pt x="58934" y="21447"/>
                  </a:cubicBezTo>
                  <a:cubicBezTo>
                    <a:pt x="56807" y="22201"/>
                    <a:pt x="54563" y="23015"/>
                    <a:pt x="52252" y="23874"/>
                  </a:cubicBezTo>
                  <a:cubicBezTo>
                    <a:pt x="51730" y="24227"/>
                    <a:pt x="51216" y="24587"/>
                    <a:pt x="50717" y="24959"/>
                  </a:cubicBezTo>
                  <a:close/>
                  <a:moveTo>
                    <a:pt x="43911" y="26598"/>
                  </a:moveTo>
                  <a:cubicBezTo>
                    <a:pt x="43772" y="26752"/>
                    <a:pt x="43637" y="26906"/>
                    <a:pt x="43506" y="27056"/>
                  </a:cubicBezTo>
                  <a:cubicBezTo>
                    <a:pt x="46417" y="25897"/>
                    <a:pt x="49333" y="24779"/>
                    <a:pt x="52154" y="23728"/>
                  </a:cubicBezTo>
                  <a:cubicBezTo>
                    <a:pt x="52968" y="23184"/>
                    <a:pt x="53801" y="22662"/>
                    <a:pt x="54645" y="22163"/>
                  </a:cubicBezTo>
                  <a:cubicBezTo>
                    <a:pt x="53062" y="22760"/>
                    <a:pt x="51422" y="23390"/>
                    <a:pt x="49745" y="24039"/>
                  </a:cubicBezTo>
                  <a:cubicBezTo>
                    <a:pt x="47959" y="24734"/>
                    <a:pt x="46132" y="25454"/>
                    <a:pt x="44294" y="26193"/>
                  </a:cubicBezTo>
                  <a:cubicBezTo>
                    <a:pt x="44162" y="26328"/>
                    <a:pt x="44035" y="26463"/>
                    <a:pt x="43911" y="26598"/>
                  </a:cubicBezTo>
                  <a:moveTo>
                    <a:pt x="38549" y="28369"/>
                  </a:moveTo>
                  <a:cubicBezTo>
                    <a:pt x="40421" y="27581"/>
                    <a:pt x="42309" y="26805"/>
                    <a:pt x="44185" y="26051"/>
                  </a:cubicBezTo>
                  <a:cubicBezTo>
                    <a:pt x="44560" y="25668"/>
                    <a:pt x="44958" y="25293"/>
                    <a:pt x="45374" y="24925"/>
                  </a:cubicBezTo>
                  <a:cubicBezTo>
                    <a:pt x="43250" y="25795"/>
                    <a:pt x="41086" y="26696"/>
                    <a:pt x="38921" y="27615"/>
                  </a:cubicBezTo>
                  <a:cubicBezTo>
                    <a:pt x="38786" y="27870"/>
                    <a:pt x="38662" y="28118"/>
                    <a:pt x="38549" y="28369"/>
                  </a:cubicBezTo>
                  <a:close/>
                  <a:moveTo>
                    <a:pt x="35131" y="28399"/>
                  </a:moveTo>
                  <a:cubicBezTo>
                    <a:pt x="35086" y="28636"/>
                    <a:pt x="35052" y="28868"/>
                    <a:pt x="35030" y="29105"/>
                  </a:cubicBezTo>
                  <a:cubicBezTo>
                    <a:pt x="35105" y="29071"/>
                    <a:pt x="35176" y="29037"/>
                    <a:pt x="35251" y="29007"/>
                  </a:cubicBezTo>
                  <a:cubicBezTo>
                    <a:pt x="36426" y="28493"/>
                    <a:pt x="37607" y="27983"/>
                    <a:pt x="38786" y="27480"/>
                  </a:cubicBezTo>
                  <a:cubicBezTo>
                    <a:pt x="38954" y="27172"/>
                    <a:pt x="39142" y="26861"/>
                    <a:pt x="39348" y="26550"/>
                  </a:cubicBezTo>
                  <a:cubicBezTo>
                    <a:pt x="37945" y="27157"/>
                    <a:pt x="36534" y="27773"/>
                    <a:pt x="35131" y="28399"/>
                  </a:cubicBezTo>
                  <a:close/>
                  <a:moveTo>
                    <a:pt x="32325" y="28741"/>
                  </a:moveTo>
                  <a:cubicBezTo>
                    <a:pt x="32347" y="28966"/>
                    <a:pt x="32381" y="29191"/>
                    <a:pt x="32418" y="29416"/>
                  </a:cubicBezTo>
                  <a:cubicBezTo>
                    <a:pt x="33263" y="29033"/>
                    <a:pt x="34114" y="28654"/>
                    <a:pt x="34966" y="28275"/>
                  </a:cubicBezTo>
                  <a:cubicBezTo>
                    <a:pt x="35019" y="27998"/>
                    <a:pt x="35082" y="27724"/>
                    <a:pt x="35161" y="27446"/>
                  </a:cubicBezTo>
                  <a:cubicBezTo>
                    <a:pt x="34216" y="27874"/>
                    <a:pt x="33266" y="28305"/>
                    <a:pt x="32325" y="28741"/>
                  </a:cubicBezTo>
                  <a:close/>
                  <a:moveTo>
                    <a:pt x="32261" y="27803"/>
                  </a:moveTo>
                  <a:cubicBezTo>
                    <a:pt x="32265" y="28050"/>
                    <a:pt x="32280" y="28302"/>
                    <a:pt x="32302" y="28549"/>
                  </a:cubicBezTo>
                  <a:cubicBezTo>
                    <a:pt x="33278" y="28099"/>
                    <a:pt x="34253" y="27656"/>
                    <a:pt x="35229" y="27214"/>
                  </a:cubicBezTo>
                  <a:cubicBezTo>
                    <a:pt x="35330" y="26891"/>
                    <a:pt x="35450" y="26568"/>
                    <a:pt x="35593" y="26246"/>
                  </a:cubicBezTo>
                  <a:cubicBezTo>
                    <a:pt x="34486" y="26760"/>
                    <a:pt x="33375" y="27277"/>
                    <a:pt x="32261" y="27803"/>
                  </a:cubicBezTo>
                  <a:moveTo>
                    <a:pt x="36092" y="24917"/>
                  </a:moveTo>
                  <a:cubicBezTo>
                    <a:pt x="34846" y="25518"/>
                    <a:pt x="33578" y="26129"/>
                    <a:pt x="32298" y="26748"/>
                  </a:cubicBezTo>
                  <a:cubicBezTo>
                    <a:pt x="32268" y="27030"/>
                    <a:pt x="32257" y="27311"/>
                    <a:pt x="32257" y="27596"/>
                  </a:cubicBezTo>
                  <a:lnTo>
                    <a:pt x="32257" y="27600"/>
                  </a:lnTo>
                  <a:cubicBezTo>
                    <a:pt x="33413" y="27056"/>
                    <a:pt x="34565" y="26520"/>
                    <a:pt x="35709" y="25987"/>
                  </a:cubicBezTo>
                  <a:cubicBezTo>
                    <a:pt x="35897" y="25589"/>
                    <a:pt x="36114" y="25188"/>
                    <a:pt x="36373" y="24782"/>
                  </a:cubicBezTo>
                  <a:cubicBezTo>
                    <a:pt x="36279" y="24827"/>
                    <a:pt x="36185" y="24872"/>
                    <a:pt x="36092" y="24917"/>
                  </a:cubicBezTo>
                  <a:close/>
                  <a:moveTo>
                    <a:pt x="29822" y="27739"/>
                  </a:moveTo>
                  <a:cubicBezTo>
                    <a:pt x="30591" y="27364"/>
                    <a:pt x="31357" y="26992"/>
                    <a:pt x="32122" y="26625"/>
                  </a:cubicBezTo>
                  <a:cubicBezTo>
                    <a:pt x="32156" y="26294"/>
                    <a:pt x="32212" y="25964"/>
                    <a:pt x="32287" y="25634"/>
                  </a:cubicBezTo>
                  <a:cubicBezTo>
                    <a:pt x="31413" y="26073"/>
                    <a:pt x="30531" y="26516"/>
                    <a:pt x="29642" y="26962"/>
                  </a:cubicBezTo>
                  <a:cubicBezTo>
                    <a:pt x="29694" y="27221"/>
                    <a:pt x="29754" y="27480"/>
                    <a:pt x="29822" y="27739"/>
                  </a:cubicBezTo>
                  <a:close/>
                  <a:moveTo>
                    <a:pt x="5280" y="47872"/>
                  </a:moveTo>
                  <a:cubicBezTo>
                    <a:pt x="4571" y="47478"/>
                    <a:pt x="4064" y="47020"/>
                    <a:pt x="3839" y="46488"/>
                  </a:cubicBezTo>
                  <a:cubicBezTo>
                    <a:pt x="3749" y="46274"/>
                    <a:pt x="3704" y="46049"/>
                    <a:pt x="3704" y="45816"/>
                  </a:cubicBezTo>
                  <a:cubicBezTo>
                    <a:pt x="3708" y="45096"/>
                    <a:pt x="4121" y="44304"/>
                    <a:pt x="4860" y="43445"/>
                  </a:cubicBezTo>
                  <a:cubicBezTo>
                    <a:pt x="5603" y="42586"/>
                    <a:pt x="6672" y="41663"/>
                    <a:pt x="8004" y="40683"/>
                  </a:cubicBezTo>
                  <a:cubicBezTo>
                    <a:pt x="10668" y="38725"/>
                    <a:pt x="14386" y="36560"/>
                    <a:pt x="18611" y="34327"/>
                  </a:cubicBezTo>
                  <a:cubicBezTo>
                    <a:pt x="22130" y="32466"/>
                    <a:pt x="26006" y="30564"/>
                    <a:pt x="29920" y="28703"/>
                  </a:cubicBezTo>
                  <a:cubicBezTo>
                    <a:pt x="29841" y="28471"/>
                    <a:pt x="29769" y="28238"/>
                    <a:pt x="29702" y="28005"/>
                  </a:cubicBezTo>
                  <a:cubicBezTo>
                    <a:pt x="20821" y="32335"/>
                    <a:pt x="11827" y="36935"/>
                    <a:pt x="6597" y="40717"/>
                  </a:cubicBezTo>
                  <a:cubicBezTo>
                    <a:pt x="4744" y="42060"/>
                    <a:pt x="3363" y="43298"/>
                    <a:pt x="2635" y="44375"/>
                  </a:cubicBezTo>
                  <a:cubicBezTo>
                    <a:pt x="2245" y="44949"/>
                    <a:pt x="2046" y="45471"/>
                    <a:pt x="2046" y="45932"/>
                  </a:cubicBezTo>
                  <a:cubicBezTo>
                    <a:pt x="2046" y="46187"/>
                    <a:pt x="2106" y="46428"/>
                    <a:pt x="2230" y="46649"/>
                  </a:cubicBezTo>
                  <a:cubicBezTo>
                    <a:pt x="2455" y="47058"/>
                    <a:pt x="2905" y="47429"/>
                    <a:pt x="3543" y="47756"/>
                  </a:cubicBezTo>
                  <a:cubicBezTo>
                    <a:pt x="4181" y="48082"/>
                    <a:pt x="5006" y="48360"/>
                    <a:pt x="5974" y="48581"/>
                  </a:cubicBezTo>
                  <a:cubicBezTo>
                    <a:pt x="6818" y="48776"/>
                    <a:pt x="7771" y="48934"/>
                    <a:pt x="8803" y="49046"/>
                  </a:cubicBezTo>
                  <a:cubicBezTo>
                    <a:pt x="7370" y="48750"/>
                    <a:pt x="6162" y="48360"/>
                    <a:pt x="5280" y="47872"/>
                  </a:cubicBezTo>
                  <a:close/>
                  <a:moveTo>
                    <a:pt x="7096" y="47846"/>
                  </a:moveTo>
                  <a:cubicBezTo>
                    <a:pt x="6331" y="47384"/>
                    <a:pt x="5809" y="46848"/>
                    <a:pt x="5618" y="46233"/>
                  </a:cubicBezTo>
                  <a:cubicBezTo>
                    <a:pt x="5569" y="46064"/>
                    <a:pt x="5543" y="45891"/>
                    <a:pt x="5543" y="45715"/>
                  </a:cubicBezTo>
                  <a:cubicBezTo>
                    <a:pt x="5543" y="44972"/>
                    <a:pt x="5970" y="44161"/>
                    <a:pt x="6728" y="43287"/>
                  </a:cubicBezTo>
                  <a:cubicBezTo>
                    <a:pt x="7486" y="42417"/>
                    <a:pt x="8582" y="41475"/>
                    <a:pt x="9948" y="40488"/>
                  </a:cubicBezTo>
                  <a:cubicBezTo>
                    <a:pt x="12683" y="38507"/>
                    <a:pt x="16495" y="36327"/>
                    <a:pt x="20828" y="34095"/>
                  </a:cubicBezTo>
                  <a:cubicBezTo>
                    <a:pt x="23774" y="32579"/>
                    <a:pt x="26959" y="31037"/>
                    <a:pt x="30212" y="29517"/>
                  </a:cubicBezTo>
                  <a:cubicBezTo>
                    <a:pt x="30130" y="29307"/>
                    <a:pt x="30055" y="29093"/>
                    <a:pt x="29980" y="28880"/>
                  </a:cubicBezTo>
                  <a:cubicBezTo>
                    <a:pt x="21635" y="32849"/>
                    <a:pt x="13474" y="37006"/>
                    <a:pt x="8559" y="40507"/>
                  </a:cubicBezTo>
                  <a:cubicBezTo>
                    <a:pt x="6657" y="41861"/>
                    <a:pt x="5243" y="43122"/>
                    <a:pt x="4496" y="44218"/>
                  </a:cubicBezTo>
                  <a:cubicBezTo>
                    <a:pt x="4094" y="44803"/>
                    <a:pt x="3888" y="45340"/>
                    <a:pt x="3892" y="45816"/>
                  </a:cubicBezTo>
                  <a:cubicBezTo>
                    <a:pt x="3892" y="46026"/>
                    <a:pt x="3929" y="46225"/>
                    <a:pt x="4008" y="46413"/>
                  </a:cubicBezTo>
                  <a:cubicBezTo>
                    <a:pt x="4211" y="46889"/>
                    <a:pt x="4680" y="47328"/>
                    <a:pt x="5370" y="47711"/>
                  </a:cubicBezTo>
                  <a:cubicBezTo>
                    <a:pt x="6064" y="48093"/>
                    <a:pt x="6976" y="48420"/>
                    <a:pt x="8049" y="48686"/>
                  </a:cubicBezTo>
                  <a:cubicBezTo>
                    <a:pt x="8694" y="48844"/>
                    <a:pt x="9396" y="48983"/>
                    <a:pt x="10143" y="49095"/>
                  </a:cubicBezTo>
                  <a:cubicBezTo>
                    <a:pt x="10184" y="49095"/>
                    <a:pt x="10229" y="49095"/>
                    <a:pt x="10270" y="49095"/>
                  </a:cubicBezTo>
                  <a:lnTo>
                    <a:pt x="10270" y="49095"/>
                  </a:lnTo>
                  <a:cubicBezTo>
                    <a:pt x="10315" y="49095"/>
                    <a:pt x="10360" y="49095"/>
                    <a:pt x="10405" y="49095"/>
                  </a:cubicBezTo>
                  <a:cubicBezTo>
                    <a:pt x="9066" y="48765"/>
                    <a:pt x="7933" y="48349"/>
                    <a:pt x="7096" y="47846"/>
                  </a:cubicBezTo>
                  <a:moveTo>
                    <a:pt x="8905" y="47842"/>
                  </a:moveTo>
                  <a:cubicBezTo>
                    <a:pt x="8083" y="47306"/>
                    <a:pt x="7543" y="46686"/>
                    <a:pt x="7404" y="45974"/>
                  </a:cubicBezTo>
                  <a:cubicBezTo>
                    <a:pt x="7381" y="45857"/>
                    <a:pt x="7370" y="45737"/>
                    <a:pt x="7370" y="45613"/>
                  </a:cubicBezTo>
                  <a:cubicBezTo>
                    <a:pt x="7370" y="44679"/>
                    <a:pt x="8027" y="43644"/>
                    <a:pt x="9175" y="42514"/>
                  </a:cubicBezTo>
                  <a:cubicBezTo>
                    <a:pt x="10323" y="41385"/>
                    <a:pt x="11970" y="40166"/>
                    <a:pt x="13989" y="38886"/>
                  </a:cubicBezTo>
                  <a:cubicBezTo>
                    <a:pt x="18022" y="36327"/>
                    <a:pt x="23534" y="33532"/>
                    <a:pt x="29458" y="30774"/>
                  </a:cubicBezTo>
                  <a:cubicBezTo>
                    <a:pt x="29811" y="30613"/>
                    <a:pt x="30167" y="30448"/>
                    <a:pt x="30520" y="30283"/>
                  </a:cubicBezTo>
                  <a:cubicBezTo>
                    <a:pt x="30437" y="30084"/>
                    <a:pt x="30359" y="29889"/>
                    <a:pt x="30280" y="29690"/>
                  </a:cubicBezTo>
                  <a:cubicBezTo>
                    <a:pt x="22509" y="33314"/>
                    <a:pt x="15122" y="37074"/>
                    <a:pt x="10514" y="40308"/>
                  </a:cubicBezTo>
                  <a:cubicBezTo>
                    <a:pt x="8563" y="41678"/>
                    <a:pt x="7111" y="42953"/>
                    <a:pt x="6346" y="44075"/>
                  </a:cubicBezTo>
                  <a:cubicBezTo>
                    <a:pt x="5937" y="44672"/>
                    <a:pt x="5723" y="45223"/>
                    <a:pt x="5723" y="45715"/>
                  </a:cubicBezTo>
                  <a:cubicBezTo>
                    <a:pt x="5723" y="45872"/>
                    <a:pt x="5745" y="46030"/>
                    <a:pt x="5794" y="46180"/>
                  </a:cubicBezTo>
                  <a:cubicBezTo>
                    <a:pt x="5959" y="46732"/>
                    <a:pt x="6443" y="47242"/>
                    <a:pt x="7190" y="47692"/>
                  </a:cubicBezTo>
                  <a:cubicBezTo>
                    <a:pt x="7936" y="48139"/>
                    <a:pt x="8942" y="48525"/>
                    <a:pt x="10128" y="48836"/>
                  </a:cubicBezTo>
                  <a:cubicBezTo>
                    <a:pt x="10465" y="48926"/>
                    <a:pt x="10818" y="49009"/>
                    <a:pt x="11186" y="49084"/>
                  </a:cubicBezTo>
                  <a:cubicBezTo>
                    <a:pt x="11358" y="49084"/>
                    <a:pt x="11531" y="49077"/>
                    <a:pt x="11707" y="49073"/>
                  </a:cubicBezTo>
                  <a:cubicBezTo>
                    <a:pt x="10585" y="48728"/>
                    <a:pt x="9632" y="48319"/>
                    <a:pt x="8905" y="47842"/>
                  </a:cubicBezTo>
                  <a:moveTo>
                    <a:pt x="10694" y="47842"/>
                  </a:moveTo>
                  <a:cubicBezTo>
                    <a:pt x="9820" y="47223"/>
                    <a:pt x="9272" y="46503"/>
                    <a:pt x="9193" y="45696"/>
                  </a:cubicBezTo>
                  <a:cubicBezTo>
                    <a:pt x="9186" y="45628"/>
                    <a:pt x="9182" y="45565"/>
                    <a:pt x="9182" y="45501"/>
                  </a:cubicBezTo>
                  <a:cubicBezTo>
                    <a:pt x="9186" y="44450"/>
                    <a:pt x="9985" y="43283"/>
                    <a:pt x="11373" y="42012"/>
                  </a:cubicBezTo>
                  <a:cubicBezTo>
                    <a:pt x="12762" y="40740"/>
                    <a:pt x="14750" y="39366"/>
                    <a:pt x="17159" y="37933"/>
                  </a:cubicBezTo>
                  <a:cubicBezTo>
                    <a:pt x="20915" y="35701"/>
                    <a:pt x="25695" y="33326"/>
                    <a:pt x="30824" y="30984"/>
                  </a:cubicBezTo>
                  <a:cubicBezTo>
                    <a:pt x="30745" y="30804"/>
                    <a:pt x="30666" y="30628"/>
                    <a:pt x="30591" y="30448"/>
                  </a:cubicBezTo>
                  <a:cubicBezTo>
                    <a:pt x="23425" y="33750"/>
                    <a:pt x="16761" y="37138"/>
                    <a:pt x="12461" y="40109"/>
                  </a:cubicBezTo>
                  <a:cubicBezTo>
                    <a:pt x="10462" y="41494"/>
                    <a:pt x="8972" y="42792"/>
                    <a:pt x="8184" y="43936"/>
                  </a:cubicBezTo>
                  <a:cubicBezTo>
                    <a:pt x="7764" y="44544"/>
                    <a:pt x="7546" y="45107"/>
                    <a:pt x="7550" y="45613"/>
                  </a:cubicBezTo>
                  <a:cubicBezTo>
                    <a:pt x="7550" y="45726"/>
                    <a:pt x="7558" y="45835"/>
                    <a:pt x="7580" y="45940"/>
                  </a:cubicBezTo>
                  <a:cubicBezTo>
                    <a:pt x="7704" y="46581"/>
                    <a:pt x="8203" y="47170"/>
                    <a:pt x="9002" y="47692"/>
                  </a:cubicBezTo>
                  <a:cubicBezTo>
                    <a:pt x="9801" y="48214"/>
                    <a:pt x="10901" y="48664"/>
                    <a:pt x="12206" y="49031"/>
                  </a:cubicBezTo>
                  <a:cubicBezTo>
                    <a:pt x="12229" y="49039"/>
                    <a:pt x="12255" y="49046"/>
                    <a:pt x="12278" y="49054"/>
                  </a:cubicBezTo>
                  <a:cubicBezTo>
                    <a:pt x="12525" y="49043"/>
                    <a:pt x="12769" y="49031"/>
                    <a:pt x="13017" y="49016"/>
                  </a:cubicBezTo>
                  <a:cubicBezTo>
                    <a:pt x="12101" y="48671"/>
                    <a:pt x="11317" y="48277"/>
                    <a:pt x="10694" y="47842"/>
                  </a:cubicBezTo>
                  <a:close/>
                  <a:moveTo>
                    <a:pt x="14352" y="48923"/>
                  </a:moveTo>
                  <a:cubicBezTo>
                    <a:pt x="13621" y="48593"/>
                    <a:pt x="12983" y="48225"/>
                    <a:pt x="12461" y="47827"/>
                  </a:cubicBezTo>
                  <a:cubicBezTo>
                    <a:pt x="11538" y="47114"/>
                    <a:pt x="10987" y="46293"/>
                    <a:pt x="10979" y="45377"/>
                  </a:cubicBezTo>
                  <a:lnTo>
                    <a:pt x="10979" y="45358"/>
                  </a:lnTo>
                  <a:cubicBezTo>
                    <a:pt x="10979" y="44492"/>
                    <a:pt x="11508" y="43550"/>
                    <a:pt x="12450" y="42548"/>
                  </a:cubicBezTo>
                  <a:cubicBezTo>
                    <a:pt x="13392" y="41543"/>
                    <a:pt x="14754" y="40469"/>
                    <a:pt x="16435" y="39351"/>
                  </a:cubicBezTo>
                  <a:cubicBezTo>
                    <a:pt x="19804" y="37111"/>
                    <a:pt x="24472" y="34688"/>
                    <a:pt x="29683" y="32271"/>
                  </a:cubicBezTo>
                  <a:cubicBezTo>
                    <a:pt x="30152" y="32054"/>
                    <a:pt x="30629" y="31836"/>
                    <a:pt x="31109" y="31618"/>
                  </a:cubicBezTo>
                  <a:cubicBezTo>
                    <a:pt x="31038" y="31461"/>
                    <a:pt x="30966" y="31303"/>
                    <a:pt x="30895" y="31146"/>
                  </a:cubicBezTo>
                  <a:cubicBezTo>
                    <a:pt x="24355" y="34132"/>
                    <a:pt x="18386" y="37171"/>
                    <a:pt x="14397" y="39892"/>
                  </a:cubicBezTo>
                  <a:cubicBezTo>
                    <a:pt x="12345" y="41291"/>
                    <a:pt x="10818" y="42608"/>
                    <a:pt x="10015" y="43779"/>
                  </a:cubicBezTo>
                  <a:cubicBezTo>
                    <a:pt x="9584" y="44402"/>
                    <a:pt x="9359" y="44979"/>
                    <a:pt x="9362" y="45501"/>
                  </a:cubicBezTo>
                  <a:cubicBezTo>
                    <a:pt x="9362" y="45561"/>
                    <a:pt x="9362" y="45617"/>
                    <a:pt x="9370" y="45677"/>
                  </a:cubicBezTo>
                  <a:cubicBezTo>
                    <a:pt x="9441" y="46413"/>
                    <a:pt x="9944" y="47092"/>
                    <a:pt x="10799" y="47696"/>
                  </a:cubicBezTo>
                  <a:cubicBezTo>
                    <a:pt x="11486" y="48184"/>
                    <a:pt x="12390" y="48615"/>
                    <a:pt x="13463" y="48990"/>
                  </a:cubicBezTo>
                  <a:cubicBezTo>
                    <a:pt x="13760" y="48971"/>
                    <a:pt x="14056" y="48949"/>
                    <a:pt x="14352" y="48923"/>
                  </a:cubicBezTo>
                  <a:moveTo>
                    <a:pt x="14716" y="49084"/>
                  </a:moveTo>
                  <a:cubicBezTo>
                    <a:pt x="14458" y="49107"/>
                    <a:pt x="14195" y="49129"/>
                    <a:pt x="13936" y="49148"/>
                  </a:cubicBezTo>
                  <a:cubicBezTo>
                    <a:pt x="14045" y="49182"/>
                    <a:pt x="14154" y="49215"/>
                    <a:pt x="14266" y="49249"/>
                  </a:cubicBezTo>
                  <a:cubicBezTo>
                    <a:pt x="14529" y="49242"/>
                    <a:pt x="14795" y="49234"/>
                    <a:pt x="15062" y="49223"/>
                  </a:cubicBezTo>
                  <a:cubicBezTo>
                    <a:pt x="14945" y="49178"/>
                    <a:pt x="14833" y="49133"/>
                    <a:pt x="14716" y="49084"/>
                  </a:cubicBezTo>
                  <a:moveTo>
                    <a:pt x="16420" y="49152"/>
                  </a:moveTo>
                  <a:cubicBezTo>
                    <a:pt x="16281" y="49088"/>
                    <a:pt x="16146" y="49020"/>
                    <a:pt x="16011" y="48953"/>
                  </a:cubicBezTo>
                  <a:cubicBezTo>
                    <a:pt x="15707" y="48986"/>
                    <a:pt x="15399" y="49020"/>
                    <a:pt x="15095" y="49050"/>
                  </a:cubicBezTo>
                  <a:cubicBezTo>
                    <a:pt x="15227" y="49103"/>
                    <a:pt x="15362" y="49155"/>
                    <a:pt x="15501" y="49204"/>
                  </a:cubicBezTo>
                  <a:cubicBezTo>
                    <a:pt x="15804" y="49189"/>
                    <a:pt x="16112" y="49170"/>
                    <a:pt x="16420" y="49152"/>
                  </a:cubicBezTo>
                  <a:moveTo>
                    <a:pt x="16776" y="49313"/>
                  </a:moveTo>
                  <a:cubicBezTo>
                    <a:pt x="16506" y="49335"/>
                    <a:pt x="16232" y="49350"/>
                    <a:pt x="15962" y="49365"/>
                  </a:cubicBezTo>
                  <a:cubicBezTo>
                    <a:pt x="16075" y="49407"/>
                    <a:pt x="16191" y="49444"/>
                    <a:pt x="16307" y="49482"/>
                  </a:cubicBezTo>
                  <a:cubicBezTo>
                    <a:pt x="16322" y="49485"/>
                    <a:pt x="16337" y="49489"/>
                    <a:pt x="16352" y="49497"/>
                  </a:cubicBezTo>
                  <a:cubicBezTo>
                    <a:pt x="16626" y="49493"/>
                    <a:pt x="16900" y="49489"/>
                    <a:pt x="17178" y="49482"/>
                  </a:cubicBezTo>
                  <a:cubicBezTo>
                    <a:pt x="17043" y="49429"/>
                    <a:pt x="16908" y="49373"/>
                    <a:pt x="16776" y="49313"/>
                  </a:cubicBezTo>
                  <a:close/>
                  <a:moveTo>
                    <a:pt x="18067" y="49204"/>
                  </a:moveTo>
                  <a:cubicBezTo>
                    <a:pt x="17759" y="49234"/>
                    <a:pt x="17455" y="49260"/>
                    <a:pt x="17151" y="49287"/>
                  </a:cubicBezTo>
                  <a:cubicBezTo>
                    <a:pt x="17302" y="49347"/>
                    <a:pt x="17455" y="49410"/>
                    <a:pt x="17613" y="49470"/>
                  </a:cubicBezTo>
                  <a:cubicBezTo>
                    <a:pt x="17917" y="49459"/>
                    <a:pt x="18221" y="49448"/>
                    <a:pt x="18525" y="49433"/>
                  </a:cubicBezTo>
                  <a:cubicBezTo>
                    <a:pt x="18367" y="49358"/>
                    <a:pt x="18217" y="49279"/>
                    <a:pt x="18067" y="49204"/>
                  </a:cubicBezTo>
                  <a:close/>
                  <a:moveTo>
                    <a:pt x="19860" y="49347"/>
                  </a:moveTo>
                  <a:cubicBezTo>
                    <a:pt x="19692" y="49249"/>
                    <a:pt x="19530" y="49155"/>
                    <a:pt x="19369" y="49058"/>
                  </a:cubicBezTo>
                  <a:cubicBezTo>
                    <a:pt x="19039" y="49099"/>
                    <a:pt x="18709" y="49137"/>
                    <a:pt x="18378" y="49170"/>
                  </a:cubicBezTo>
                  <a:cubicBezTo>
                    <a:pt x="18543" y="49253"/>
                    <a:pt x="18709" y="49332"/>
                    <a:pt x="18881" y="49410"/>
                  </a:cubicBezTo>
                  <a:cubicBezTo>
                    <a:pt x="19208" y="49392"/>
                    <a:pt x="19534" y="49369"/>
                    <a:pt x="19860" y="49347"/>
                  </a:cubicBezTo>
                  <a:close/>
                  <a:moveTo>
                    <a:pt x="20157" y="49504"/>
                  </a:moveTo>
                  <a:cubicBezTo>
                    <a:pt x="19853" y="49531"/>
                    <a:pt x="19549" y="49553"/>
                    <a:pt x="19249" y="49576"/>
                  </a:cubicBezTo>
                  <a:cubicBezTo>
                    <a:pt x="19418" y="49647"/>
                    <a:pt x="19594" y="49718"/>
                    <a:pt x="19770" y="49789"/>
                  </a:cubicBezTo>
                  <a:cubicBezTo>
                    <a:pt x="20067" y="49786"/>
                    <a:pt x="20367" y="49774"/>
                    <a:pt x="20663" y="49763"/>
                  </a:cubicBezTo>
                  <a:cubicBezTo>
                    <a:pt x="20491" y="49681"/>
                    <a:pt x="20322" y="49594"/>
                    <a:pt x="20157" y="49504"/>
                  </a:cubicBezTo>
                  <a:moveTo>
                    <a:pt x="21977" y="49699"/>
                  </a:moveTo>
                  <a:cubicBezTo>
                    <a:pt x="21793" y="49594"/>
                    <a:pt x="21616" y="49489"/>
                    <a:pt x="21440" y="49380"/>
                  </a:cubicBezTo>
                  <a:cubicBezTo>
                    <a:pt x="21117" y="49418"/>
                    <a:pt x="20791" y="49448"/>
                    <a:pt x="20464" y="49478"/>
                  </a:cubicBezTo>
                  <a:cubicBezTo>
                    <a:pt x="20648" y="49572"/>
                    <a:pt x="20832" y="49662"/>
                    <a:pt x="21024" y="49752"/>
                  </a:cubicBezTo>
                  <a:cubicBezTo>
                    <a:pt x="21339" y="49737"/>
                    <a:pt x="21658" y="49718"/>
                    <a:pt x="21977" y="49699"/>
                  </a:cubicBezTo>
                  <a:close/>
                  <a:moveTo>
                    <a:pt x="22832" y="50153"/>
                  </a:moveTo>
                  <a:cubicBezTo>
                    <a:pt x="22641" y="50056"/>
                    <a:pt x="22453" y="49958"/>
                    <a:pt x="22273" y="49861"/>
                  </a:cubicBezTo>
                  <a:cubicBezTo>
                    <a:pt x="21977" y="49883"/>
                    <a:pt x="21680" y="49898"/>
                    <a:pt x="21384" y="49917"/>
                  </a:cubicBezTo>
                  <a:cubicBezTo>
                    <a:pt x="21575" y="50000"/>
                    <a:pt x="21766" y="50082"/>
                    <a:pt x="21965" y="50165"/>
                  </a:cubicBezTo>
                  <a:cubicBezTo>
                    <a:pt x="22254" y="50161"/>
                    <a:pt x="22543" y="50157"/>
                    <a:pt x="22832" y="50153"/>
                  </a:cubicBezTo>
                  <a:close/>
                  <a:moveTo>
                    <a:pt x="23181" y="50322"/>
                  </a:moveTo>
                  <a:cubicBezTo>
                    <a:pt x="22926" y="50330"/>
                    <a:pt x="22667" y="50333"/>
                    <a:pt x="22408" y="50337"/>
                  </a:cubicBezTo>
                  <a:cubicBezTo>
                    <a:pt x="22532" y="50386"/>
                    <a:pt x="22659" y="50435"/>
                    <a:pt x="22783" y="50480"/>
                  </a:cubicBezTo>
                  <a:cubicBezTo>
                    <a:pt x="22843" y="50502"/>
                    <a:pt x="22903" y="50525"/>
                    <a:pt x="22960" y="50544"/>
                  </a:cubicBezTo>
                  <a:cubicBezTo>
                    <a:pt x="23211" y="50555"/>
                    <a:pt x="23462" y="50562"/>
                    <a:pt x="23714" y="50566"/>
                  </a:cubicBezTo>
                  <a:cubicBezTo>
                    <a:pt x="23534" y="50487"/>
                    <a:pt x="23357" y="50405"/>
                    <a:pt x="23181" y="50322"/>
                  </a:cubicBezTo>
                  <a:moveTo>
                    <a:pt x="24408" y="50270"/>
                  </a:moveTo>
                  <a:cubicBezTo>
                    <a:pt x="24119" y="50285"/>
                    <a:pt x="23834" y="50300"/>
                    <a:pt x="23545" y="50311"/>
                  </a:cubicBezTo>
                  <a:cubicBezTo>
                    <a:pt x="23744" y="50401"/>
                    <a:pt x="23943" y="50487"/>
                    <a:pt x="24145" y="50574"/>
                  </a:cubicBezTo>
                  <a:cubicBezTo>
                    <a:pt x="24318" y="50574"/>
                    <a:pt x="24494" y="50577"/>
                    <a:pt x="24667" y="50577"/>
                  </a:cubicBezTo>
                  <a:lnTo>
                    <a:pt x="24667" y="50577"/>
                  </a:lnTo>
                  <a:lnTo>
                    <a:pt x="24678" y="50577"/>
                  </a:lnTo>
                  <a:cubicBezTo>
                    <a:pt x="24779" y="50577"/>
                    <a:pt x="24881" y="50577"/>
                    <a:pt x="24982" y="50574"/>
                  </a:cubicBezTo>
                  <a:cubicBezTo>
                    <a:pt x="24787" y="50476"/>
                    <a:pt x="24595" y="50375"/>
                    <a:pt x="24408" y="50270"/>
                  </a:cubicBezTo>
                  <a:moveTo>
                    <a:pt x="26231" y="50547"/>
                  </a:moveTo>
                  <a:cubicBezTo>
                    <a:pt x="26025" y="50431"/>
                    <a:pt x="25826" y="50307"/>
                    <a:pt x="25631" y="50183"/>
                  </a:cubicBezTo>
                  <a:cubicBezTo>
                    <a:pt x="25327" y="50210"/>
                    <a:pt x="25019" y="50232"/>
                    <a:pt x="24712" y="50251"/>
                  </a:cubicBezTo>
                  <a:cubicBezTo>
                    <a:pt x="24914" y="50360"/>
                    <a:pt x="25124" y="50465"/>
                    <a:pt x="25338" y="50570"/>
                  </a:cubicBezTo>
                  <a:cubicBezTo>
                    <a:pt x="25635" y="50566"/>
                    <a:pt x="25935" y="50559"/>
                    <a:pt x="26231" y="50547"/>
                  </a:cubicBezTo>
                  <a:close/>
                  <a:moveTo>
                    <a:pt x="26520" y="50716"/>
                  </a:moveTo>
                  <a:cubicBezTo>
                    <a:pt x="26246" y="50727"/>
                    <a:pt x="25969" y="50735"/>
                    <a:pt x="25691" y="50742"/>
                  </a:cubicBezTo>
                  <a:cubicBezTo>
                    <a:pt x="25882" y="50832"/>
                    <a:pt x="26078" y="50922"/>
                    <a:pt x="26276" y="51009"/>
                  </a:cubicBezTo>
                  <a:cubicBezTo>
                    <a:pt x="26547" y="51016"/>
                    <a:pt x="26817" y="51020"/>
                    <a:pt x="27087" y="51024"/>
                  </a:cubicBezTo>
                  <a:cubicBezTo>
                    <a:pt x="26895" y="50922"/>
                    <a:pt x="26708" y="50821"/>
                    <a:pt x="26520" y="50716"/>
                  </a:cubicBezTo>
                  <a:moveTo>
                    <a:pt x="28306" y="51020"/>
                  </a:moveTo>
                  <a:cubicBezTo>
                    <a:pt x="28104" y="50896"/>
                    <a:pt x="27905" y="50776"/>
                    <a:pt x="27713" y="50649"/>
                  </a:cubicBezTo>
                  <a:cubicBezTo>
                    <a:pt x="27417" y="50671"/>
                    <a:pt x="27121" y="50686"/>
                    <a:pt x="26824" y="50701"/>
                  </a:cubicBezTo>
                  <a:cubicBezTo>
                    <a:pt x="27027" y="50810"/>
                    <a:pt x="27229" y="50919"/>
                    <a:pt x="27439" y="51024"/>
                  </a:cubicBezTo>
                  <a:cubicBezTo>
                    <a:pt x="27462" y="51024"/>
                    <a:pt x="27485" y="51024"/>
                    <a:pt x="27507" y="51024"/>
                  </a:cubicBezTo>
                  <a:lnTo>
                    <a:pt x="27511" y="51024"/>
                  </a:lnTo>
                  <a:cubicBezTo>
                    <a:pt x="27777" y="51024"/>
                    <a:pt x="28040" y="51024"/>
                    <a:pt x="28306" y="51020"/>
                  </a:cubicBezTo>
                  <a:moveTo>
                    <a:pt x="29154" y="51500"/>
                  </a:moveTo>
                  <a:cubicBezTo>
                    <a:pt x="28963" y="51399"/>
                    <a:pt x="28775" y="51294"/>
                    <a:pt x="28591" y="51185"/>
                  </a:cubicBezTo>
                  <a:cubicBezTo>
                    <a:pt x="28325" y="51193"/>
                    <a:pt x="28055" y="51196"/>
                    <a:pt x="27788" y="51200"/>
                  </a:cubicBezTo>
                  <a:cubicBezTo>
                    <a:pt x="27980" y="51290"/>
                    <a:pt x="28171" y="51384"/>
                    <a:pt x="28366" y="51474"/>
                  </a:cubicBezTo>
                  <a:cubicBezTo>
                    <a:pt x="28629" y="51485"/>
                    <a:pt x="28892" y="51493"/>
                    <a:pt x="29154" y="51500"/>
                  </a:cubicBezTo>
                  <a:moveTo>
                    <a:pt x="29492" y="51680"/>
                  </a:moveTo>
                  <a:cubicBezTo>
                    <a:pt x="29255" y="51677"/>
                    <a:pt x="29023" y="51669"/>
                    <a:pt x="28790" y="51662"/>
                  </a:cubicBezTo>
                  <a:cubicBezTo>
                    <a:pt x="28862" y="51695"/>
                    <a:pt x="28940" y="51729"/>
                    <a:pt x="29015" y="51759"/>
                  </a:cubicBezTo>
                  <a:cubicBezTo>
                    <a:pt x="29113" y="51804"/>
                    <a:pt x="29214" y="51845"/>
                    <a:pt x="29315" y="51887"/>
                  </a:cubicBezTo>
                  <a:cubicBezTo>
                    <a:pt x="29548" y="51909"/>
                    <a:pt x="29777" y="51928"/>
                    <a:pt x="30006" y="51943"/>
                  </a:cubicBezTo>
                  <a:cubicBezTo>
                    <a:pt x="29833" y="51857"/>
                    <a:pt x="29661" y="51770"/>
                    <a:pt x="29492" y="51680"/>
                  </a:cubicBezTo>
                  <a:moveTo>
                    <a:pt x="31184" y="52014"/>
                  </a:moveTo>
                  <a:cubicBezTo>
                    <a:pt x="30993" y="51909"/>
                    <a:pt x="30805" y="51800"/>
                    <a:pt x="30621" y="51688"/>
                  </a:cubicBezTo>
                  <a:cubicBezTo>
                    <a:pt x="30516" y="51688"/>
                    <a:pt x="30415" y="51688"/>
                    <a:pt x="30314" y="51688"/>
                  </a:cubicBezTo>
                  <a:cubicBezTo>
                    <a:pt x="30156" y="51688"/>
                    <a:pt x="29998" y="51688"/>
                    <a:pt x="29845" y="51688"/>
                  </a:cubicBezTo>
                  <a:cubicBezTo>
                    <a:pt x="30032" y="51785"/>
                    <a:pt x="30227" y="51879"/>
                    <a:pt x="30422" y="51973"/>
                  </a:cubicBezTo>
                  <a:cubicBezTo>
                    <a:pt x="30677" y="51988"/>
                    <a:pt x="30929" y="52003"/>
                    <a:pt x="31184" y="52014"/>
                  </a:cubicBezTo>
                  <a:moveTo>
                    <a:pt x="31514" y="52198"/>
                  </a:moveTo>
                  <a:cubicBezTo>
                    <a:pt x="31289" y="52191"/>
                    <a:pt x="31064" y="52179"/>
                    <a:pt x="30839" y="52168"/>
                  </a:cubicBezTo>
                  <a:cubicBezTo>
                    <a:pt x="30895" y="52194"/>
                    <a:pt x="30951" y="52221"/>
                    <a:pt x="31008" y="52243"/>
                  </a:cubicBezTo>
                  <a:cubicBezTo>
                    <a:pt x="31124" y="52299"/>
                    <a:pt x="31244" y="52352"/>
                    <a:pt x="31364" y="52405"/>
                  </a:cubicBezTo>
                  <a:cubicBezTo>
                    <a:pt x="31585" y="52427"/>
                    <a:pt x="31807" y="52450"/>
                    <a:pt x="32028" y="52472"/>
                  </a:cubicBezTo>
                  <a:cubicBezTo>
                    <a:pt x="31856" y="52382"/>
                    <a:pt x="31683" y="52292"/>
                    <a:pt x="31514" y="52198"/>
                  </a:cubicBezTo>
                  <a:close/>
                  <a:moveTo>
                    <a:pt x="33184" y="52566"/>
                  </a:moveTo>
                  <a:cubicBezTo>
                    <a:pt x="32992" y="52453"/>
                    <a:pt x="32805" y="52284"/>
                    <a:pt x="32621" y="52224"/>
                  </a:cubicBezTo>
                  <a:cubicBezTo>
                    <a:pt x="32370" y="52224"/>
                    <a:pt x="32118" y="52217"/>
                    <a:pt x="31863" y="52209"/>
                  </a:cubicBezTo>
                  <a:cubicBezTo>
                    <a:pt x="32054" y="52311"/>
                    <a:pt x="32246" y="52412"/>
                    <a:pt x="32445" y="52510"/>
                  </a:cubicBezTo>
                  <a:cubicBezTo>
                    <a:pt x="32689" y="52528"/>
                    <a:pt x="32936" y="52547"/>
                    <a:pt x="33184" y="52566"/>
                  </a:cubicBezTo>
                  <a:close/>
                  <a:moveTo>
                    <a:pt x="33510" y="52753"/>
                  </a:moveTo>
                  <a:cubicBezTo>
                    <a:pt x="33289" y="52738"/>
                    <a:pt x="33071" y="52723"/>
                    <a:pt x="32850" y="52708"/>
                  </a:cubicBezTo>
                  <a:cubicBezTo>
                    <a:pt x="33022" y="52791"/>
                    <a:pt x="33199" y="52874"/>
                    <a:pt x="33375" y="52956"/>
                  </a:cubicBezTo>
                  <a:cubicBezTo>
                    <a:pt x="33589" y="52982"/>
                    <a:pt x="33807" y="53009"/>
                    <a:pt x="34021" y="53035"/>
                  </a:cubicBezTo>
                  <a:cubicBezTo>
                    <a:pt x="33848" y="52941"/>
                    <a:pt x="33679" y="52847"/>
                    <a:pt x="33510" y="52753"/>
                  </a:cubicBezTo>
                  <a:close/>
                  <a:moveTo>
                    <a:pt x="35146" y="53147"/>
                  </a:moveTo>
                  <a:cubicBezTo>
                    <a:pt x="34959" y="53035"/>
                    <a:pt x="34771" y="52919"/>
                    <a:pt x="34587" y="52798"/>
                  </a:cubicBezTo>
                  <a:cubicBezTo>
                    <a:pt x="34343" y="52791"/>
                    <a:pt x="34099" y="52783"/>
                    <a:pt x="33855" y="52768"/>
                  </a:cubicBezTo>
                  <a:cubicBezTo>
                    <a:pt x="33919" y="52806"/>
                    <a:pt x="33983" y="52840"/>
                    <a:pt x="34043" y="52874"/>
                  </a:cubicBezTo>
                  <a:cubicBezTo>
                    <a:pt x="34174" y="52941"/>
                    <a:pt x="34302" y="53012"/>
                    <a:pt x="34433" y="53080"/>
                  </a:cubicBezTo>
                  <a:cubicBezTo>
                    <a:pt x="34670" y="53102"/>
                    <a:pt x="34910" y="53129"/>
                    <a:pt x="35146" y="53147"/>
                  </a:cubicBezTo>
                  <a:moveTo>
                    <a:pt x="35469" y="53339"/>
                  </a:moveTo>
                  <a:cubicBezTo>
                    <a:pt x="35259" y="53324"/>
                    <a:pt x="35045" y="53305"/>
                    <a:pt x="34831" y="53283"/>
                  </a:cubicBezTo>
                  <a:cubicBezTo>
                    <a:pt x="35004" y="53369"/>
                    <a:pt x="35176" y="53455"/>
                    <a:pt x="35352" y="53538"/>
                  </a:cubicBezTo>
                  <a:cubicBezTo>
                    <a:pt x="35559" y="53571"/>
                    <a:pt x="35769" y="53601"/>
                    <a:pt x="35975" y="53631"/>
                  </a:cubicBezTo>
                  <a:cubicBezTo>
                    <a:pt x="35806" y="53534"/>
                    <a:pt x="35638" y="53436"/>
                    <a:pt x="35469" y="53339"/>
                  </a:cubicBezTo>
                  <a:moveTo>
                    <a:pt x="37075" y="53763"/>
                  </a:moveTo>
                  <a:cubicBezTo>
                    <a:pt x="36887" y="53646"/>
                    <a:pt x="36699" y="53526"/>
                    <a:pt x="36519" y="53406"/>
                  </a:cubicBezTo>
                  <a:cubicBezTo>
                    <a:pt x="36283" y="53395"/>
                    <a:pt x="36050" y="53380"/>
                    <a:pt x="35814" y="53365"/>
                  </a:cubicBezTo>
                  <a:cubicBezTo>
                    <a:pt x="36002" y="53474"/>
                    <a:pt x="36189" y="53579"/>
                    <a:pt x="36384" y="53684"/>
                  </a:cubicBezTo>
                  <a:cubicBezTo>
                    <a:pt x="36613" y="53714"/>
                    <a:pt x="36846" y="53740"/>
                    <a:pt x="37075" y="53763"/>
                  </a:cubicBezTo>
                  <a:close/>
                  <a:moveTo>
                    <a:pt x="37394" y="53962"/>
                  </a:moveTo>
                  <a:cubicBezTo>
                    <a:pt x="37187" y="53939"/>
                    <a:pt x="36985" y="53917"/>
                    <a:pt x="36778" y="53894"/>
                  </a:cubicBezTo>
                  <a:cubicBezTo>
                    <a:pt x="36947" y="53984"/>
                    <a:pt x="37116" y="54070"/>
                    <a:pt x="37289" y="54157"/>
                  </a:cubicBezTo>
                  <a:cubicBezTo>
                    <a:pt x="37491" y="54194"/>
                    <a:pt x="37690" y="54228"/>
                    <a:pt x="37893" y="54258"/>
                  </a:cubicBezTo>
                  <a:cubicBezTo>
                    <a:pt x="37724" y="54160"/>
                    <a:pt x="37559" y="54059"/>
                    <a:pt x="37394" y="53962"/>
                  </a:cubicBezTo>
                  <a:close/>
                  <a:moveTo>
                    <a:pt x="38962" y="54412"/>
                  </a:moveTo>
                  <a:cubicBezTo>
                    <a:pt x="38778" y="54292"/>
                    <a:pt x="38594" y="54172"/>
                    <a:pt x="38414" y="54048"/>
                  </a:cubicBezTo>
                  <a:cubicBezTo>
                    <a:pt x="38185" y="54033"/>
                    <a:pt x="37960" y="54014"/>
                    <a:pt x="37731" y="53992"/>
                  </a:cubicBezTo>
                  <a:cubicBezTo>
                    <a:pt x="37919" y="54104"/>
                    <a:pt x="38106" y="54213"/>
                    <a:pt x="38294" y="54322"/>
                  </a:cubicBezTo>
                  <a:cubicBezTo>
                    <a:pt x="38519" y="54352"/>
                    <a:pt x="38741" y="54386"/>
                    <a:pt x="38962" y="54412"/>
                  </a:cubicBezTo>
                  <a:close/>
                  <a:moveTo>
                    <a:pt x="39277" y="54614"/>
                  </a:moveTo>
                  <a:cubicBezTo>
                    <a:pt x="39078" y="54588"/>
                    <a:pt x="38883" y="54566"/>
                    <a:pt x="38684" y="54536"/>
                  </a:cubicBezTo>
                  <a:cubicBezTo>
                    <a:pt x="38853" y="54629"/>
                    <a:pt x="39018" y="54720"/>
                    <a:pt x="39191" y="54806"/>
                  </a:cubicBezTo>
                  <a:cubicBezTo>
                    <a:pt x="39382" y="54847"/>
                    <a:pt x="39574" y="54881"/>
                    <a:pt x="39769" y="54918"/>
                  </a:cubicBezTo>
                  <a:cubicBezTo>
                    <a:pt x="39604" y="54817"/>
                    <a:pt x="39438" y="54716"/>
                    <a:pt x="39277" y="54614"/>
                  </a:cubicBezTo>
                  <a:close/>
                  <a:moveTo>
                    <a:pt x="40271" y="54723"/>
                  </a:moveTo>
                  <a:cubicBezTo>
                    <a:pt x="40054" y="54701"/>
                    <a:pt x="39832" y="54678"/>
                    <a:pt x="39615" y="54652"/>
                  </a:cubicBezTo>
                  <a:cubicBezTo>
                    <a:pt x="39799" y="54765"/>
                    <a:pt x="39982" y="54877"/>
                    <a:pt x="40170" y="54986"/>
                  </a:cubicBezTo>
                  <a:cubicBezTo>
                    <a:pt x="40384" y="55023"/>
                    <a:pt x="40598" y="55061"/>
                    <a:pt x="40815" y="55091"/>
                  </a:cubicBezTo>
                  <a:cubicBezTo>
                    <a:pt x="40632" y="54971"/>
                    <a:pt x="40451" y="54847"/>
                    <a:pt x="40271" y="54723"/>
                  </a:cubicBezTo>
                  <a:moveTo>
                    <a:pt x="41840" y="55234"/>
                  </a:moveTo>
                  <a:cubicBezTo>
                    <a:pt x="41645" y="55095"/>
                    <a:pt x="41453" y="54948"/>
                    <a:pt x="41266" y="54802"/>
                  </a:cubicBezTo>
                  <a:cubicBezTo>
                    <a:pt x="41033" y="54787"/>
                    <a:pt x="40797" y="54768"/>
                    <a:pt x="40560" y="54750"/>
                  </a:cubicBezTo>
                  <a:cubicBezTo>
                    <a:pt x="40752" y="54881"/>
                    <a:pt x="40947" y="55012"/>
                    <a:pt x="41146" y="55143"/>
                  </a:cubicBezTo>
                  <a:cubicBezTo>
                    <a:pt x="41378" y="55174"/>
                    <a:pt x="41607" y="55207"/>
                    <a:pt x="41840" y="55234"/>
                  </a:cubicBezTo>
                  <a:moveTo>
                    <a:pt x="42099" y="55425"/>
                  </a:moveTo>
                  <a:cubicBezTo>
                    <a:pt x="41885" y="55399"/>
                    <a:pt x="41675" y="55372"/>
                    <a:pt x="41461" y="55342"/>
                  </a:cubicBezTo>
                  <a:cubicBezTo>
                    <a:pt x="41641" y="55459"/>
                    <a:pt x="41821" y="55571"/>
                    <a:pt x="42009" y="55684"/>
                  </a:cubicBezTo>
                  <a:cubicBezTo>
                    <a:pt x="42215" y="55725"/>
                    <a:pt x="42421" y="55763"/>
                    <a:pt x="42631" y="55800"/>
                  </a:cubicBezTo>
                  <a:cubicBezTo>
                    <a:pt x="42451" y="55676"/>
                    <a:pt x="42275" y="55552"/>
                    <a:pt x="42099" y="55425"/>
                  </a:cubicBezTo>
                  <a:close/>
                  <a:moveTo>
                    <a:pt x="43637" y="55961"/>
                  </a:moveTo>
                  <a:cubicBezTo>
                    <a:pt x="43446" y="55819"/>
                    <a:pt x="43258" y="55673"/>
                    <a:pt x="43074" y="55526"/>
                  </a:cubicBezTo>
                  <a:cubicBezTo>
                    <a:pt x="42845" y="55507"/>
                    <a:pt x="42616" y="55481"/>
                    <a:pt x="42384" y="55459"/>
                  </a:cubicBezTo>
                  <a:cubicBezTo>
                    <a:pt x="42575" y="55594"/>
                    <a:pt x="42766" y="55725"/>
                    <a:pt x="42962" y="55856"/>
                  </a:cubicBezTo>
                  <a:cubicBezTo>
                    <a:pt x="43187" y="55894"/>
                    <a:pt x="43412" y="55931"/>
                    <a:pt x="43637" y="55961"/>
                  </a:cubicBezTo>
                  <a:moveTo>
                    <a:pt x="43892" y="56157"/>
                  </a:moveTo>
                  <a:cubicBezTo>
                    <a:pt x="43686" y="56127"/>
                    <a:pt x="43479" y="56096"/>
                    <a:pt x="43273" y="56063"/>
                  </a:cubicBezTo>
                  <a:cubicBezTo>
                    <a:pt x="43449" y="56179"/>
                    <a:pt x="43626" y="56292"/>
                    <a:pt x="43802" y="56404"/>
                  </a:cubicBezTo>
                  <a:cubicBezTo>
                    <a:pt x="44005" y="56449"/>
                    <a:pt x="44211" y="56490"/>
                    <a:pt x="44410" y="56532"/>
                  </a:cubicBezTo>
                  <a:cubicBezTo>
                    <a:pt x="44237" y="56408"/>
                    <a:pt x="44065" y="56280"/>
                    <a:pt x="43892" y="56157"/>
                  </a:cubicBezTo>
                  <a:moveTo>
                    <a:pt x="45400" y="56712"/>
                  </a:moveTo>
                  <a:cubicBezTo>
                    <a:pt x="45213" y="56569"/>
                    <a:pt x="45029" y="56423"/>
                    <a:pt x="44849" y="56277"/>
                  </a:cubicBezTo>
                  <a:cubicBezTo>
                    <a:pt x="44627" y="56250"/>
                    <a:pt x="44402" y="56224"/>
                    <a:pt x="44177" y="56194"/>
                  </a:cubicBezTo>
                  <a:cubicBezTo>
                    <a:pt x="44365" y="56329"/>
                    <a:pt x="44552" y="56464"/>
                    <a:pt x="44740" y="56596"/>
                  </a:cubicBezTo>
                  <a:cubicBezTo>
                    <a:pt x="44961" y="56637"/>
                    <a:pt x="45183" y="56678"/>
                    <a:pt x="45400" y="56712"/>
                  </a:cubicBezTo>
                  <a:moveTo>
                    <a:pt x="45656" y="56911"/>
                  </a:moveTo>
                  <a:cubicBezTo>
                    <a:pt x="45453" y="56877"/>
                    <a:pt x="45250" y="56843"/>
                    <a:pt x="45048" y="56806"/>
                  </a:cubicBezTo>
                  <a:cubicBezTo>
                    <a:pt x="45220" y="56922"/>
                    <a:pt x="45393" y="57034"/>
                    <a:pt x="45565" y="57151"/>
                  </a:cubicBezTo>
                  <a:cubicBezTo>
                    <a:pt x="45764" y="57196"/>
                    <a:pt x="45963" y="57241"/>
                    <a:pt x="46162" y="57286"/>
                  </a:cubicBezTo>
                  <a:cubicBezTo>
                    <a:pt x="45993" y="57162"/>
                    <a:pt x="45824" y="57034"/>
                    <a:pt x="45656" y="56911"/>
                  </a:cubicBezTo>
                  <a:moveTo>
                    <a:pt x="47138" y="57488"/>
                  </a:moveTo>
                  <a:cubicBezTo>
                    <a:pt x="46954" y="57342"/>
                    <a:pt x="46777" y="57196"/>
                    <a:pt x="46597" y="57050"/>
                  </a:cubicBezTo>
                  <a:cubicBezTo>
                    <a:pt x="46380" y="57019"/>
                    <a:pt x="46162" y="56989"/>
                    <a:pt x="45941" y="56956"/>
                  </a:cubicBezTo>
                  <a:cubicBezTo>
                    <a:pt x="46121" y="57091"/>
                    <a:pt x="46305" y="57226"/>
                    <a:pt x="46492" y="57357"/>
                  </a:cubicBezTo>
                  <a:cubicBezTo>
                    <a:pt x="46706" y="57402"/>
                    <a:pt x="46924" y="57447"/>
                    <a:pt x="47138" y="57488"/>
                  </a:cubicBezTo>
                  <a:close/>
                  <a:moveTo>
                    <a:pt x="47393" y="57687"/>
                  </a:moveTo>
                  <a:cubicBezTo>
                    <a:pt x="47194" y="57650"/>
                    <a:pt x="46995" y="57612"/>
                    <a:pt x="46796" y="57571"/>
                  </a:cubicBezTo>
                  <a:cubicBezTo>
                    <a:pt x="46965" y="57687"/>
                    <a:pt x="47134" y="57804"/>
                    <a:pt x="47303" y="57916"/>
                  </a:cubicBezTo>
                  <a:cubicBezTo>
                    <a:pt x="47498" y="57969"/>
                    <a:pt x="47693" y="58018"/>
                    <a:pt x="47888" y="58063"/>
                  </a:cubicBezTo>
                  <a:cubicBezTo>
                    <a:pt x="47719" y="57939"/>
                    <a:pt x="47554" y="57815"/>
                    <a:pt x="47393" y="57687"/>
                  </a:cubicBezTo>
                  <a:moveTo>
                    <a:pt x="48852" y="58284"/>
                  </a:moveTo>
                  <a:cubicBezTo>
                    <a:pt x="48672" y="58138"/>
                    <a:pt x="48496" y="57991"/>
                    <a:pt x="48323" y="57845"/>
                  </a:cubicBezTo>
                  <a:cubicBezTo>
                    <a:pt x="48109" y="57811"/>
                    <a:pt x="47892" y="57777"/>
                    <a:pt x="47674" y="57736"/>
                  </a:cubicBezTo>
                  <a:cubicBezTo>
                    <a:pt x="47854" y="57875"/>
                    <a:pt x="48034" y="58006"/>
                    <a:pt x="48214" y="58141"/>
                  </a:cubicBezTo>
                  <a:cubicBezTo>
                    <a:pt x="48428" y="58190"/>
                    <a:pt x="48638" y="58239"/>
                    <a:pt x="48852" y="58284"/>
                  </a:cubicBezTo>
                  <a:close/>
                  <a:moveTo>
                    <a:pt x="49107" y="58487"/>
                  </a:moveTo>
                  <a:cubicBezTo>
                    <a:pt x="48912" y="58445"/>
                    <a:pt x="48717" y="58404"/>
                    <a:pt x="48522" y="58359"/>
                  </a:cubicBezTo>
                  <a:cubicBezTo>
                    <a:pt x="48683" y="58479"/>
                    <a:pt x="48849" y="58592"/>
                    <a:pt x="49017" y="58708"/>
                  </a:cubicBezTo>
                  <a:cubicBezTo>
                    <a:pt x="49209" y="58760"/>
                    <a:pt x="49400" y="58813"/>
                    <a:pt x="49591" y="58862"/>
                  </a:cubicBezTo>
                  <a:cubicBezTo>
                    <a:pt x="49430" y="58738"/>
                    <a:pt x="49265" y="58614"/>
                    <a:pt x="49107" y="58487"/>
                  </a:cubicBezTo>
                  <a:close/>
                  <a:moveTo>
                    <a:pt x="50548" y="59102"/>
                  </a:moveTo>
                  <a:cubicBezTo>
                    <a:pt x="50372" y="58956"/>
                    <a:pt x="50199" y="58809"/>
                    <a:pt x="49970" y="58663"/>
                  </a:cubicBezTo>
                  <a:cubicBezTo>
                    <a:pt x="49817" y="58625"/>
                    <a:pt x="49603" y="58584"/>
                    <a:pt x="49389" y="58543"/>
                  </a:cubicBezTo>
                  <a:cubicBezTo>
                    <a:pt x="49565" y="58678"/>
                    <a:pt x="49741" y="58813"/>
                    <a:pt x="49922" y="58948"/>
                  </a:cubicBezTo>
                  <a:cubicBezTo>
                    <a:pt x="50128" y="59001"/>
                    <a:pt x="50338" y="59053"/>
                    <a:pt x="50548" y="59102"/>
                  </a:cubicBezTo>
                  <a:moveTo>
                    <a:pt x="50803" y="59308"/>
                  </a:moveTo>
                  <a:cubicBezTo>
                    <a:pt x="50608" y="59263"/>
                    <a:pt x="50417" y="59218"/>
                    <a:pt x="50226" y="59169"/>
                  </a:cubicBezTo>
                  <a:cubicBezTo>
                    <a:pt x="50383" y="59289"/>
                    <a:pt x="50548" y="59406"/>
                    <a:pt x="50713" y="59518"/>
                  </a:cubicBezTo>
                  <a:cubicBezTo>
                    <a:pt x="50901" y="59578"/>
                    <a:pt x="51092" y="59631"/>
                    <a:pt x="51280" y="59683"/>
                  </a:cubicBezTo>
                  <a:cubicBezTo>
                    <a:pt x="51118" y="59560"/>
                    <a:pt x="50961" y="59432"/>
                    <a:pt x="50803" y="59308"/>
                  </a:cubicBezTo>
                  <a:moveTo>
                    <a:pt x="52229" y="59939"/>
                  </a:moveTo>
                  <a:cubicBezTo>
                    <a:pt x="52056" y="59792"/>
                    <a:pt x="51884" y="59646"/>
                    <a:pt x="51715" y="59500"/>
                  </a:cubicBezTo>
                  <a:cubicBezTo>
                    <a:pt x="51505" y="59458"/>
                    <a:pt x="51295" y="59413"/>
                    <a:pt x="51085" y="59368"/>
                  </a:cubicBezTo>
                  <a:cubicBezTo>
                    <a:pt x="51257" y="59507"/>
                    <a:pt x="51430" y="59642"/>
                    <a:pt x="51606" y="59773"/>
                  </a:cubicBezTo>
                  <a:cubicBezTo>
                    <a:pt x="51816" y="59830"/>
                    <a:pt x="52023" y="59886"/>
                    <a:pt x="52229" y="59939"/>
                  </a:cubicBezTo>
                  <a:moveTo>
                    <a:pt x="52484" y="60149"/>
                  </a:moveTo>
                  <a:cubicBezTo>
                    <a:pt x="52293" y="60100"/>
                    <a:pt x="52102" y="60051"/>
                    <a:pt x="51910" y="60002"/>
                  </a:cubicBezTo>
                  <a:cubicBezTo>
                    <a:pt x="52071" y="60119"/>
                    <a:pt x="52229" y="60239"/>
                    <a:pt x="52390" y="60351"/>
                  </a:cubicBezTo>
                  <a:cubicBezTo>
                    <a:pt x="52578" y="60411"/>
                    <a:pt x="52766" y="60471"/>
                    <a:pt x="52953" y="60528"/>
                  </a:cubicBezTo>
                  <a:cubicBezTo>
                    <a:pt x="52796" y="60400"/>
                    <a:pt x="52638" y="60272"/>
                    <a:pt x="52484" y="60149"/>
                  </a:cubicBezTo>
                  <a:close/>
                  <a:moveTo>
                    <a:pt x="53895" y="60794"/>
                  </a:moveTo>
                  <a:cubicBezTo>
                    <a:pt x="53726" y="60648"/>
                    <a:pt x="53557" y="60505"/>
                    <a:pt x="53388" y="60355"/>
                  </a:cubicBezTo>
                  <a:cubicBezTo>
                    <a:pt x="53182" y="60310"/>
                    <a:pt x="52972" y="60265"/>
                    <a:pt x="52766" y="60216"/>
                  </a:cubicBezTo>
                  <a:cubicBezTo>
                    <a:pt x="52934" y="60351"/>
                    <a:pt x="53107" y="60486"/>
                    <a:pt x="53280" y="60621"/>
                  </a:cubicBezTo>
                  <a:cubicBezTo>
                    <a:pt x="53486" y="60681"/>
                    <a:pt x="53692" y="60738"/>
                    <a:pt x="53895" y="60794"/>
                  </a:cubicBezTo>
                  <a:moveTo>
                    <a:pt x="54150" y="61004"/>
                  </a:moveTo>
                  <a:cubicBezTo>
                    <a:pt x="53959" y="60955"/>
                    <a:pt x="53771" y="60907"/>
                    <a:pt x="53584" y="60854"/>
                  </a:cubicBezTo>
                  <a:cubicBezTo>
                    <a:pt x="53741" y="60970"/>
                    <a:pt x="53899" y="61087"/>
                    <a:pt x="54056" y="61203"/>
                  </a:cubicBezTo>
                  <a:cubicBezTo>
                    <a:pt x="54244" y="61267"/>
                    <a:pt x="54432" y="61327"/>
                    <a:pt x="54615" y="61387"/>
                  </a:cubicBezTo>
                  <a:cubicBezTo>
                    <a:pt x="54458" y="61259"/>
                    <a:pt x="54304" y="61132"/>
                    <a:pt x="54150" y="61004"/>
                  </a:cubicBezTo>
                  <a:close/>
                  <a:moveTo>
                    <a:pt x="55553" y="61668"/>
                  </a:moveTo>
                  <a:cubicBezTo>
                    <a:pt x="55385" y="61522"/>
                    <a:pt x="55216" y="61376"/>
                    <a:pt x="55051" y="61229"/>
                  </a:cubicBezTo>
                  <a:cubicBezTo>
                    <a:pt x="54908" y="61195"/>
                    <a:pt x="54769" y="61162"/>
                    <a:pt x="54627" y="61128"/>
                  </a:cubicBezTo>
                  <a:cubicBezTo>
                    <a:pt x="54559" y="61109"/>
                    <a:pt x="54495" y="61094"/>
                    <a:pt x="54432" y="61079"/>
                  </a:cubicBezTo>
                  <a:cubicBezTo>
                    <a:pt x="54597" y="61214"/>
                    <a:pt x="54769" y="61353"/>
                    <a:pt x="54942" y="61484"/>
                  </a:cubicBezTo>
                  <a:cubicBezTo>
                    <a:pt x="55144" y="61548"/>
                    <a:pt x="55347" y="61608"/>
                    <a:pt x="55553" y="61668"/>
                  </a:cubicBezTo>
                  <a:close/>
                  <a:moveTo>
                    <a:pt x="55805" y="61882"/>
                  </a:moveTo>
                  <a:cubicBezTo>
                    <a:pt x="55617" y="61830"/>
                    <a:pt x="55430" y="61777"/>
                    <a:pt x="55242" y="61721"/>
                  </a:cubicBezTo>
                  <a:cubicBezTo>
                    <a:pt x="55400" y="61837"/>
                    <a:pt x="55553" y="61957"/>
                    <a:pt x="55715" y="62073"/>
                  </a:cubicBezTo>
                  <a:cubicBezTo>
                    <a:pt x="55899" y="62137"/>
                    <a:pt x="56082" y="62201"/>
                    <a:pt x="56266" y="62261"/>
                  </a:cubicBezTo>
                  <a:cubicBezTo>
                    <a:pt x="56112" y="62137"/>
                    <a:pt x="55959" y="62010"/>
                    <a:pt x="55805" y="61882"/>
                  </a:cubicBezTo>
                  <a:moveTo>
                    <a:pt x="57058" y="62512"/>
                  </a:moveTo>
                  <a:cubicBezTo>
                    <a:pt x="57103" y="62527"/>
                    <a:pt x="57152" y="62542"/>
                    <a:pt x="57201" y="62557"/>
                  </a:cubicBezTo>
                  <a:cubicBezTo>
                    <a:pt x="57032" y="62411"/>
                    <a:pt x="56867" y="62265"/>
                    <a:pt x="56701" y="62118"/>
                  </a:cubicBezTo>
                  <a:cubicBezTo>
                    <a:pt x="56499" y="62066"/>
                    <a:pt x="56293" y="62013"/>
                    <a:pt x="56086" y="61957"/>
                  </a:cubicBezTo>
                  <a:cubicBezTo>
                    <a:pt x="56251" y="62096"/>
                    <a:pt x="56420" y="62231"/>
                    <a:pt x="56593" y="62366"/>
                  </a:cubicBezTo>
                  <a:cubicBezTo>
                    <a:pt x="56747" y="62415"/>
                    <a:pt x="56900" y="62464"/>
                    <a:pt x="57058" y="62512"/>
                  </a:cubicBezTo>
                  <a:moveTo>
                    <a:pt x="57452" y="62771"/>
                  </a:moveTo>
                  <a:cubicBezTo>
                    <a:pt x="57309" y="62730"/>
                    <a:pt x="57163" y="62685"/>
                    <a:pt x="57017" y="62644"/>
                  </a:cubicBezTo>
                  <a:cubicBezTo>
                    <a:pt x="56975" y="62629"/>
                    <a:pt x="56934" y="62617"/>
                    <a:pt x="56893" y="62602"/>
                  </a:cubicBezTo>
                  <a:cubicBezTo>
                    <a:pt x="57047" y="62723"/>
                    <a:pt x="57201" y="62839"/>
                    <a:pt x="57358" y="62959"/>
                  </a:cubicBezTo>
                  <a:cubicBezTo>
                    <a:pt x="57542" y="63023"/>
                    <a:pt x="57726" y="63090"/>
                    <a:pt x="57910" y="63154"/>
                  </a:cubicBezTo>
                  <a:cubicBezTo>
                    <a:pt x="57756" y="63026"/>
                    <a:pt x="57602" y="62899"/>
                    <a:pt x="57452" y="62771"/>
                  </a:cubicBezTo>
                  <a:moveTo>
                    <a:pt x="58836" y="63458"/>
                  </a:moveTo>
                  <a:cubicBezTo>
                    <a:pt x="58671" y="63315"/>
                    <a:pt x="58506" y="63169"/>
                    <a:pt x="58345" y="63023"/>
                  </a:cubicBezTo>
                  <a:cubicBezTo>
                    <a:pt x="58139" y="62966"/>
                    <a:pt x="57936" y="62910"/>
                    <a:pt x="57730" y="62854"/>
                  </a:cubicBezTo>
                  <a:cubicBezTo>
                    <a:pt x="57895" y="62989"/>
                    <a:pt x="58063" y="63128"/>
                    <a:pt x="58232" y="63263"/>
                  </a:cubicBezTo>
                  <a:cubicBezTo>
                    <a:pt x="58244" y="63267"/>
                    <a:pt x="58255" y="63270"/>
                    <a:pt x="58270" y="63274"/>
                  </a:cubicBezTo>
                  <a:cubicBezTo>
                    <a:pt x="58457" y="63338"/>
                    <a:pt x="58649" y="63398"/>
                    <a:pt x="58836" y="63458"/>
                  </a:cubicBezTo>
                  <a:moveTo>
                    <a:pt x="59092" y="63676"/>
                  </a:moveTo>
                  <a:cubicBezTo>
                    <a:pt x="58904" y="63619"/>
                    <a:pt x="58720" y="63563"/>
                    <a:pt x="58532" y="63499"/>
                  </a:cubicBezTo>
                  <a:cubicBezTo>
                    <a:pt x="58686" y="63619"/>
                    <a:pt x="58840" y="63739"/>
                    <a:pt x="58994" y="63856"/>
                  </a:cubicBezTo>
                  <a:cubicBezTo>
                    <a:pt x="59159" y="63916"/>
                    <a:pt x="59324" y="63976"/>
                    <a:pt x="59489" y="64036"/>
                  </a:cubicBezTo>
                  <a:cubicBezTo>
                    <a:pt x="59508" y="64043"/>
                    <a:pt x="59527" y="64051"/>
                    <a:pt x="59546" y="64058"/>
                  </a:cubicBezTo>
                  <a:cubicBezTo>
                    <a:pt x="59392" y="63931"/>
                    <a:pt x="59242" y="63803"/>
                    <a:pt x="59092" y="63676"/>
                  </a:cubicBezTo>
                  <a:close/>
                  <a:moveTo>
                    <a:pt x="60469" y="64373"/>
                  </a:moveTo>
                  <a:cubicBezTo>
                    <a:pt x="60303" y="64231"/>
                    <a:pt x="60138" y="64084"/>
                    <a:pt x="59977" y="63938"/>
                  </a:cubicBezTo>
                  <a:cubicBezTo>
                    <a:pt x="59774" y="63882"/>
                    <a:pt x="59572" y="63822"/>
                    <a:pt x="59365" y="63762"/>
                  </a:cubicBezTo>
                  <a:cubicBezTo>
                    <a:pt x="59531" y="63897"/>
                    <a:pt x="59696" y="64036"/>
                    <a:pt x="59864" y="64171"/>
                  </a:cubicBezTo>
                  <a:cubicBezTo>
                    <a:pt x="60067" y="64242"/>
                    <a:pt x="60266" y="64310"/>
                    <a:pt x="60469" y="64373"/>
                  </a:cubicBezTo>
                  <a:close/>
                  <a:moveTo>
                    <a:pt x="60720" y="64595"/>
                  </a:moveTo>
                  <a:cubicBezTo>
                    <a:pt x="60536" y="64535"/>
                    <a:pt x="60352" y="64475"/>
                    <a:pt x="60168" y="64411"/>
                  </a:cubicBezTo>
                  <a:cubicBezTo>
                    <a:pt x="60318" y="64531"/>
                    <a:pt x="60472" y="64647"/>
                    <a:pt x="60626" y="64767"/>
                  </a:cubicBezTo>
                  <a:cubicBezTo>
                    <a:pt x="60656" y="64779"/>
                    <a:pt x="60686" y="64790"/>
                    <a:pt x="60716" y="64801"/>
                  </a:cubicBezTo>
                  <a:cubicBezTo>
                    <a:pt x="60870" y="64861"/>
                    <a:pt x="61020" y="64917"/>
                    <a:pt x="61174" y="64974"/>
                  </a:cubicBezTo>
                  <a:cubicBezTo>
                    <a:pt x="61020" y="64846"/>
                    <a:pt x="60870" y="64722"/>
                    <a:pt x="60720" y="64595"/>
                  </a:cubicBezTo>
                  <a:moveTo>
                    <a:pt x="62093" y="65300"/>
                  </a:moveTo>
                  <a:cubicBezTo>
                    <a:pt x="61928" y="65158"/>
                    <a:pt x="61763" y="65011"/>
                    <a:pt x="61605" y="64865"/>
                  </a:cubicBezTo>
                  <a:cubicBezTo>
                    <a:pt x="61399" y="64805"/>
                    <a:pt x="61200" y="64745"/>
                    <a:pt x="60998" y="64681"/>
                  </a:cubicBezTo>
                  <a:cubicBezTo>
                    <a:pt x="61159" y="64816"/>
                    <a:pt x="61324" y="64955"/>
                    <a:pt x="61493" y="65090"/>
                  </a:cubicBezTo>
                  <a:cubicBezTo>
                    <a:pt x="61692" y="65161"/>
                    <a:pt x="61891" y="65233"/>
                    <a:pt x="62093" y="65300"/>
                  </a:cubicBezTo>
                  <a:moveTo>
                    <a:pt x="62345" y="65522"/>
                  </a:moveTo>
                  <a:cubicBezTo>
                    <a:pt x="62161" y="65458"/>
                    <a:pt x="61977" y="65398"/>
                    <a:pt x="61793" y="65330"/>
                  </a:cubicBezTo>
                  <a:cubicBezTo>
                    <a:pt x="61943" y="65450"/>
                    <a:pt x="62097" y="65570"/>
                    <a:pt x="62251" y="65690"/>
                  </a:cubicBezTo>
                  <a:cubicBezTo>
                    <a:pt x="62431" y="65762"/>
                    <a:pt x="62615" y="65833"/>
                    <a:pt x="62795" y="65900"/>
                  </a:cubicBezTo>
                  <a:cubicBezTo>
                    <a:pt x="62645" y="65777"/>
                    <a:pt x="62491" y="65649"/>
                    <a:pt x="62345" y="65522"/>
                  </a:cubicBezTo>
                  <a:close/>
                  <a:moveTo>
                    <a:pt x="63710" y="66238"/>
                  </a:moveTo>
                  <a:cubicBezTo>
                    <a:pt x="63545" y="66092"/>
                    <a:pt x="63384" y="65945"/>
                    <a:pt x="63222" y="65799"/>
                  </a:cubicBezTo>
                  <a:cubicBezTo>
                    <a:pt x="63020" y="65739"/>
                    <a:pt x="62821" y="65675"/>
                    <a:pt x="62618" y="65608"/>
                  </a:cubicBezTo>
                  <a:cubicBezTo>
                    <a:pt x="62780" y="65747"/>
                    <a:pt x="62945" y="65885"/>
                    <a:pt x="63114" y="66021"/>
                  </a:cubicBezTo>
                  <a:cubicBezTo>
                    <a:pt x="63313" y="66096"/>
                    <a:pt x="63511" y="66167"/>
                    <a:pt x="63710" y="66238"/>
                  </a:cubicBezTo>
                  <a:close/>
                  <a:moveTo>
                    <a:pt x="63962" y="66456"/>
                  </a:moveTo>
                  <a:cubicBezTo>
                    <a:pt x="63778" y="66392"/>
                    <a:pt x="63594" y="66328"/>
                    <a:pt x="63414" y="66264"/>
                  </a:cubicBezTo>
                  <a:cubicBezTo>
                    <a:pt x="63564" y="66384"/>
                    <a:pt x="63714" y="66505"/>
                    <a:pt x="63868" y="66621"/>
                  </a:cubicBezTo>
                  <a:cubicBezTo>
                    <a:pt x="64048" y="66696"/>
                    <a:pt x="64232" y="66767"/>
                    <a:pt x="64412" y="66838"/>
                  </a:cubicBezTo>
                  <a:cubicBezTo>
                    <a:pt x="64262" y="66711"/>
                    <a:pt x="64112" y="66583"/>
                    <a:pt x="63962" y="66456"/>
                  </a:cubicBezTo>
                  <a:close/>
                  <a:moveTo>
                    <a:pt x="65324" y="67184"/>
                  </a:moveTo>
                  <a:cubicBezTo>
                    <a:pt x="65162" y="67037"/>
                    <a:pt x="64997" y="66891"/>
                    <a:pt x="64840" y="66745"/>
                  </a:cubicBezTo>
                  <a:cubicBezTo>
                    <a:pt x="64637" y="66681"/>
                    <a:pt x="64434" y="66617"/>
                    <a:pt x="64236" y="66550"/>
                  </a:cubicBezTo>
                  <a:cubicBezTo>
                    <a:pt x="64397" y="66688"/>
                    <a:pt x="64562" y="66823"/>
                    <a:pt x="64727" y="66962"/>
                  </a:cubicBezTo>
                  <a:cubicBezTo>
                    <a:pt x="64926" y="67037"/>
                    <a:pt x="65125" y="67109"/>
                    <a:pt x="65324" y="67184"/>
                  </a:cubicBezTo>
                  <a:close/>
                  <a:moveTo>
                    <a:pt x="65575" y="67401"/>
                  </a:moveTo>
                  <a:cubicBezTo>
                    <a:pt x="65391" y="67337"/>
                    <a:pt x="65207" y="67270"/>
                    <a:pt x="65027" y="67202"/>
                  </a:cubicBezTo>
                  <a:cubicBezTo>
                    <a:pt x="65177" y="67322"/>
                    <a:pt x="65327" y="67443"/>
                    <a:pt x="65481" y="67563"/>
                  </a:cubicBezTo>
                  <a:cubicBezTo>
                    <a:pt x="65661" y="67638"/>
                    <a:pt x="65841" y="67713"/>
                    <a:pt x="66025" y="67784"/>
                  </a:cubicBezTo>
                  <a:cubicBezTo>
                    <a:pt x="65871" y="67656"/>
                    <a:pt x="65725" y="67529"/>
                    <a:pt x="65575" y="67401"/>
                  </a:cubicBezTo>
                  <a:moveTo>
                    <a:pt x="66933" y="68137"/>
                  </a:moveTo>
                  <a:cubicBezTo>
                    <a:pt x="66772" y="67990"/>
                    <a:pt x="66607" y="67844"/>
                    <a:pt x="66449" y="67698"/>
                  </a:cubicBezTo>
                  <a:cubicBezTo>
                    <a:pt x="66247" y="67634"/>
                    <a:pt x="66044" y="67566"/>
                    <a:pt x="65845" y="67495"/>
                  </a:cubicBezTo>
                  <a:cubicBezTo>
                    <a:pt x="66006" y="67634"/>
                    <a:pt x="66172" y="67773"/>
                    <a:pt x="66337" y="67908"/>
                  </a:cubicBezTo>
                  <a:cubicBezTo>
                    <a:pt x="66536" y="67987"/>
                    <a:pt x="66734" y="68062"/>
                    <a:pt x="66933" y="68137"/>
                  </a:cubicBezTo>
                  <a:close/>
                  <a:moveTo>
                    <a:pt x="67185" y="68354"/>
                  </a:moveTo>
                  <a:cubicBezTo>
                    <a:pt x="67001" y="68290"/>
                    <a:pt x="66817" y="68219"/>
                    <a:pt x="66637" y="68152"/>
                  </a:cubicBezTo>
                  <a:cubicBezTo>
                    <a:pt x="66787" y="68272"/>
                    <a:pt x="66937" y="68392"/>
                    <a:pt x="67091" y="68512"/>
                  </a:cubicBezTo>
                  <a:cubicBezTo>
                    <a:pt x="67271" y="68591"/>
                    <a:pt x="67451" y="68666"/>
                    <a:pt x="67635" y="68741"/>
                  </a:cubicBezTo>
                  <a:cubicBezTo>
                    <a:pt x="67481" y="68613"/>
                    <a:pt x="67331" y="68486"/>
                    <a:pt x="67185" y="68354"/>
                  </a:cubicBezTo>
                  <a:close/>
                  <a:moveTo>
                    <a:pt x="68539" y="69097"/>
                  </a:moveTo>
                  <a:cubicBezTo>
                    <a:pt x="68374" y="68951"/>
                    <a:pt x="68216" y="68808"/>
                    <a:pt x="68055" y="68658"/>
                  </a:cubicBezTo>
                  <a:cubicBezTo>
                    <a:pt x="67852" y="68591"/>
                    <a:pt x="67654" y="68523"/>
                    <a:pt x="67451" y="68452"/>
                  </a:cubicBezTo>
                  <a:cubicBezTo>
                    <a:pt x="67612" y="68591"/>
                    <a:pt x="67777" y="68729"/>
                    <a:pt x="67943" y="68865"/>
                  </a:cubicBezTo>
                  <a:cubicBezTo>
                    <a:pt x="68141" y="68943"/>
                    <a:pt x="68340" y="69022"/>
                    <a:pt x="68539" y="69097"/>
                  </a:cubicBezTo>
                  <a:moveTo>
                    <a:pt x="68790" y="69315"/>
                  </a:moveTo>
                  <a:cubicBezTo>
                    <a:pt x="68607" y="69247"/>
                    <a:pt x="68423" y="69180"/>
                    <a:pt x="68243" y="69108"/>
                  </a:cubicBezTo>
                  <a:cubicBezTo>
                    <a:pt x="68393" y="69228"/>
                    <a:pt x="68543" y="69349"/>
                    <a:pt x="68697" y="69469"/>
                  </a:cubicBezTo>
                  <a:cubicBezTo>
                    <a:pt x="68877" y="69547"/>
                    <a:pt x="69057" y="69626"/>
                    <a:pt x="69237" y="69701"/>
                  </a:cubicBezTo>
                  <a:cubicBezTo>
                    <a:pt x="69087" y="69574"/>
                    <a:pt x="68937" y="69446"/>
                    <a:pt x="68790" y="69315"/>
                  </a:cubicBezTo>
                  <a:close/>
                  <a:moveTo>
                    <a:pt x="70141" y="70065"/>
                  </a:moveTo>
                  <a:cubicBezTo>
                    <a:pt x="69980" y="69919"/>
                    <a:pt x="69819" y="69773"/>
                    <a:pt x="69657" y="69626"/>
                  </a:cubicBezTo>
                  <a:cubicBezTo>
                    <a:pt x="69455" y="69559"/>
                    <a:pt x="69256" y="69487"/>
                    <a:pt x="69057" y="69412"/>
                  </a:cubicBezTo>
                  <a:cubicBezTo>
                    <a:pt x="69218" y="69551"/>
                    <a:pt x="69380" y="69690"/>
                    <a:pt x="69545" y="69825"/>
                  </a:cubicBezTo>
                  <a:cubicBezTo>
                    <a:pt x="69744" y="69908"/>
                    <a:pt x="69942" y="69986"/>
                    <a:pt x="70141" y="70065"/>
                  </a:cubicBezTo>
                  <a:close/>
                  <a:moveTo>
                    <a:pt x="70393" y="70283"/>
                  </a:moveTo>
                  <a:cubicBezTo>
                    <a:pt x="70209" y="70212"/>
                    <a:pt x="70025" y="70140"/>
                    <a:pt x="69841" y="70069"/>
                  </a:cubicBezTo>
                  <a:cubicBezTo>
                    <a:pt x="69995" y="70193"/>
                    <a:pt x="70145" y="70313"/>
                    <a:pt x="70299" y="70433"/>
                  </a:cubicBezTo>
                  <a:cubicBezTo>
                    <a:pt x="70479" y="70512"/>
                    <a:pt x="70659" y="70590"/>
                    <a:pt x="70843" y="70669"/>
                  </a:cubicBezTo>
                  <a:cubicBezTo>
                    <a:pt x="70689" y="70542"/>
                    <a:pt x="70539" y="70410"/>
                    <a:pt x="70393" y="70283"/>
                  </a:cubicBezTo>
                  <a:moveTo>
                    <a:pt x="71743" y="71037"/>
                  </a:moveTo>
                  <a:cubicBezTo>
                    <a:pt x="71578" y="70894"/>
                    <a:pt x="71417" y="70748"/>
                    <a:pt x="71259" y="70602"/>
                  </a:cubicBezTo>
                  <a:cubicBezTo>
                    <a:pt x="71057" y="70530"/>
                    <a:pt x="70854" y="70455"/>
                    <a:pt x="70655" y="70380"/>
                  </a:cubicBezTo>
                  <a:cubicBezTo>
                    <a:pt x="70817" y="70519"/>
                    <a:pt x="70982" y="70658"/>
                    <a:pt x="71147" y="70797"/>
                  </a:cubicBezTo>
                  <a:cubicBezTo>
                    <a:pt x="71346" y="70879"/>
                    <a:pt x="71544" y="70958"/>
                    <a:pt x="71743" y="71037"/>
                  </a:cubicBezTo>
                  <a:moveTo>
                    <a:pt x="71991" y="71255"/>
                  </a:moveTo>
                  <a:cubicBezTo>
                    <a:pt x="71807" y="71183"/>
                    <a:pt x="71623" y="71112"/>
                    <a:pt x="71443" y="71037"/>
                  </a:cubicBezTo>
                  <a:cubicBezTo>
                    <a:pt x="71593" y="71161"/>
                    <a:pt x="71743" y="71281"/>
                    <a:pt x="71897" y="71401"/>
                  </a:cubicBezTo>
                  <a:cubicBezTo>
                    <a:pt x="72077" y="71483"/>
                    <a:pt x="72261" y="71562"/>
                    <a:pt x="72441" y="71641"/>
                  </a:cubicBezTo>
                  <a:cubicBezTo>
                    <a:pt x="72291" y="71513"/>
                    <a:pt x="72141" y="71386"/>
                    <a:pt x="71991" y="71255"/>
                  </a:cubicBezTo>
                  <a:close/>
                  <a:moveTo>
                    <a:pt x="73342" y="72016"/>
                  </a:moveTo>
                  <a:cubicBezTo>
                    <a:pt x="73177" y="71874"/>
                    <a:pt x="73015" y="71727"/>
                    <a:pt x="72858" y="71581"/>
                  </a:cubicBezTo>
                  <a:cubicBezTo>
                    <a:pt x="72655" y="71506"/>
                    <a:pt x="72452" y="71435"/>
                    <a:pt x="72254" y="71356"/>
                  </a:cubicBezTo>
                  <a:cubicBezTo>
                    <a:pt x="72415" y="71495"/>
                    <a:pt x="72580" y="71634"/>
                    <a:pt x="72745" y="71772"/>
                  </a:cubicBezTo>
                  <a:cubicBezTo>
                    <a:pt x="72944" y="71855"/>
                    <a:pt x="73143" y="71937"/>
                    <a:pt x="73342" y="72016"/>
                  </a:cubicBezTo>
                  <a:close/>
                  <a:moveTo>
                    <a:pt x="73589" y="72234"/>
                  </a:moveTo>
                  <a:cubicBezTo>
                    <a:pt x="73405" y="72163"/>
                    <a:pt x="73222" y="72088"/>
                    <a:pt x="73038" y="72012"/>
                  </a:cubicBezTo>
                  <a:cubicBezTo>
                    <a:pt x="73188" y="72136"/>
                    <a:pt x="73342" y="72256"/>
                    <a:pt x="73496" y="72376"/>
                  </a:cubicBezTo>
                  <a:cubicBezTo>
                    <a:pt x="73676" y="72459"/>
                    <a:pt x="73859" y="72541"/>
                    <a:pt x="74040" y="72620"/>
                  </a:cubicBezTo>
                  <a:cubicBezTo>
                    <a:pt x="73889" y="72493"/>
                    <a:pt x="73739" y="72365"/>
                    <a:pt x="73589" y="72234"/>
                  </a:cubicBezTo>
                  <a:close/>
                  <a:moveTo>
                    <a:pt x="74936" y="73003"/>
                  </a:moveTo>
                  <a:cubicBezTo>
                    <a:pt x="74775" y="72857"/>
                    <a:pt x="74614" y="72714"/>
                    <a:pt x="74452" y="72564"/>
                  </a:cubicBezTo>
                  <a:cubicBezTo>
                    <a:pt x="74250" y="72493"/>
                    <a:pt x="74047" y="72414"/>
                    <a:pt x="73848" y="72335"/>
                  </a:cubicBezTo>
                  <a:cubicBezTo>
                    <a:pt x="74010" y="72474"/>
                    <a:pt x="74175" y="72613"/>
                    <a:pt x="74340" y="72752"/>
                  </a:cubicBezTo>
                  <a:cubicBezTo>
                    <a:pt x="74539" y="72838"/>
                    <a:pt x="74737" y="72920"/>
                    <a:pt x="74936" y="73003"/>
                  </a:cubicBezTo>
                  <a:close/>
                  <a:moveTo>
                    <a:pt x="75184" y="73221"/>
                  </a:moveTo>
                  <a:cubicBezTo>
                    <a:pt x="75000" y="73146"/>
                    <a:pt x="74816" y="73071"/>
                    <a:pt x="74632" y="72992"/>
                  </a:cubicBezTo>
                  <a:cubicBezTo>
                    <a:pt x="74786" y="73116"/>
                    <a:pt x="74936" y="73236"/>
                    <a:pt x="75090" y="73359"/>
                  </a:cubicBezTo>
                  <a:cubicBezTo>
                    <a:pt x="75274" y="73442"/>
                    <a:pt x="75454" y="73525"/>
                    <a:pt x="75638" y="73607"/>
                  </a:cubicBezTo>
                  <a:cubicBezTo>
                    <a:pt x="75484" y="73476"/>
                    <a:pt x="75334" y="73348"/>
                    <a:pt x="75184" y="73221"/>
                  </a:cubicBezTo>
                  <a:moveTo>
                    <a:pt x="76535" y="73994"/>
                  </a:moveTo>
                  <a:cubicBezTo>
                    <a:pt x="76370" y="73847"/>
                    <a:pt x="76208" y="73701"/>
                    <a:pt x="76047" y="73555"/>
                  </a:cubicBezTo>
                  <a:cubicBezTo>
                    <a:pt x="75844" y="73479"/>
                    <a:pt x="75642" y="73401"/>
                    <a:pt x="75439" y="73322"/>
                  </a:cubicBezTo>
                  <a:cubicBezTo>
                    <a:pt x="75604" y="73461"/>
                    <a:pt x="75769" y="73600"/>
                    <a:pt x="75934" y="73735"/>
                  </a:cubicBezTo>
                  <a:cubicBezTo>
                    <a:pt x="76133" y="73825"/>
                    <a:pt x="76332" y="73907"/>
                    <a:pt x="76535" y="73994"/>
                  </a:cubicBezTo>
                  <a:close/>
                  <a:moveTo>
                    <a:pt x="76779" y="74207"/>
                  </a:moveTo>
                  <a:cubicBezTo>
                    <a:pt x="76595" y="74132"/>
                    <a:pt x="76411" y="74054"/>
                    <a:pt x="76227" y="73975"/>
                  </a:cubicBezTo>
                  <a:cubicBezTo>
                    <a:pt x="76377" y="74099"/>
                    <a:pt x="76531" y="74222"/>
                    <a:pt x="76685" y="74342"/>
                  </a:cubicBezTo>
                  <a:cubicBezTo>
                    <a:pt x="76869" y="74429"/>
                    <a:pt x="77049" y="74511"/>
                    <a:pt x="77233" y="74598"/>
                  </a:cubicBezTo>
                  <a:cubicBezTo>
                    <a:pt x="77079" y="74466"/>
                    <a:pt x="76929" y="74339"/>
                    <a:pt x="76779" y="74207"/>
                  </a:cubicBezTo>
                  <a:close/>
                  <a:moveTo>
                    <a:pt x="78129" y="74988"/>
                  </a:moveTo>
                  <a:cubicBezTo>
                    <a:pt x="77964" y="74841"/>
                    <a:pt x="77799" y="74695"/>
                    <a:pt x="77638" y="74549"/>
                  </a:cubicBezTo>
                  <a:cubicBezTo>
                    <a:pt x="77435" y="74470"/>
                    <a:pt x="77233" y="74391"/>
                    <a:pt x="77034" y="74312"/>
                  </a:cubicBezTo>
                  <a:cubicBezTo>
                    <a:pt x="77195" y="74451"/>
                    <a:pt x="77360" y="74590"/>
                    <a:pt x="77525" y="74725"/>
                  </a:cubicBezTo>
                  <a:cubicBezTo>
                    <a:pt x="77728" y="74815"/>
                    <a:pt x="77927" y="74902"/>
                    <a:pt x="78129" y="74988"/>
                  </a:cubicBezTo>
                  <a:close/>
                  <a:moveTo>
                    <a:pt x="78373" y="75202"/>
                  </a:moveTo>
                  <a:cubicBezTo>
                    <a:pt x="78186" y="75123"/>
                    <a:pt x="78002" y="75044"/>
                    <a:pt x="77818" y="74965"/>
                  </a:cubicBezTo>
                  <a:cubicBezTo>
                    <a:pt x="77968" y="75089"/>
                    <a:pt x="78122" y="75213"/>
                    <a:pt x="78279" y="75333"/>
                  </a:cubicBezTo>
                  <a:cubicBezTo>
                    <a:pt x="78459" y="75419"/>
                    <a:pt x="78643" y="75506"/>
                    <a:pt x="78827" y="75592"/>
                  </a:cubicBezTo>
                  <a:cubicBezTo>
                    <a:pt x="78677" y="75461"/>
                    <a:pt x="78523" y="75333"/>
                    <a:pt x="78373" y="75202"/>
                  </a:cubicBezTo>
                  <a:moveTo>
                    <a:pt x="79720" y="75986"/>
                  </a:moveTo>
                  <a:cubicBezTo>
                    <a:pt x="79555" y="75840"/>
                    <a:pt x="79394" y="75697"/>
                    <a:pt x="79176" y="75547"/>
                  </a:cubicBezTo>
                  <a:cubicBezTo>
                    <a:pt x="79030" y="75468"/>
                    <a:pt x="78823" y="75386"/>
                    <a:pt x="78625" y="75303"/>
                  </a:cubicBezTo>
                  <a:cubicBezTo>
                    <a:pt x="78786" y="75446"/>
                    <a:pt x="78951" y="75584"/>
                    <a:pt x="79120" y="75719"/>
                  </a:cubicBezTo>
                  <a:cubicBezTo>
                    <a:pt x="79319" y="75809"/>
                    <a:pt x="79521" y="75900"/>
                    <a:pt x="79720" y="75986"/>
                  </a:cubicBezTo>
                  <a:close/>
                  <a:moveTo>
                    <a:pt x="79964" y="76200"/>
                  </a:moveTo>
                  <a:cubicBezTo>
                    <a:pt x="79780" y="76121"/>
                    <a:pt x="79593" y="76038"/>
                    <a:pt x="79409" y="75960"/>
                  </a:cubicBezTo>
                  <a:cubicBezTo>
                    <a:pt x="79559" y="76083"/>
                    <a:pt x="79713" y="76207"/>
                    <a:pt x="79870" y="76327"/>
                  </a:cubicBezTo>
                  <a:cubicBezTo>
                    <a:pt x="80054" y="76417"/>
                    <a:pt x="80238" y="76504"/>
                    <a:pt x="80422" y="76590"/>
                  </a:cubicBezTo>
                  <a:cubicBezTo>
                    <a:pt x="80268" y="76459"/>
                    <a:pt x="80118" y="76331"/>
                    <a:pt x="79964" y="76200"/>
                  </a:cubicBezTo>
                  <a:close/>
                  <a:moveTo>
                    <a:pt x="81315" y="76988"/>
                  </a:moveTo>
                  <a:cubicBezTo>
                    <a:pt x="81150" y="76845"/>
                    <a:pt x="80985" y="76699"/>
                    <a:pt x="80823" y="76552"/>
                  </a:cubicBezTo>
                  <a:cubicBezTo>
                    <a:pt x="80617" y="76470"/>
                    <a:pt x="80414" y="76387"/>
                    <a:pt x="80212" y="76301"/>
                  </a:cubicBezTo>
                  <a:cubicBezTo>
                    <a:pt x="80377" y="76444"/>
                    <a:pt x="80542" y="76582"/>
                    <a:pt x="80711" y="76721"/>
                  </a:cubicBezTo>
                  <a:cubicBezTo>
                    <a:pt x="80910" y="76811"/>
                    <a:pt x="81112" y="76901"/>
                    <a:pt x="81315" y="76988"/>
                  </a:cubicBezTo>
                  <a:close/>
                  <a:moveTo>
                    <a:pt x="81559" y="77201"/>
                  </a:moveTo>
                  <a:cubicBezTo>
                    <a:pt x="81371" y="77119"/>
                    <a:pt x="81183" y="77036"/>
                    <a:pt x="80996" y="76954"/>
                  </a:cubicBezTo>
                  <a:cubicBezTo>
                    <a:pt x="81150" y="77078"/>
                    <a:pt x="81303" y="77205"/>
                    <a:pt x="81461" y="77325"/>
                  </a:cubicBezTo>
                  <a:cubicBezTo>
                    <a:pt x="81645" y="77415"/>
                    <a:pt x="81833" y="77505"/>
                    <a:pt x="82016" y="77592"/>
                  </a:cubicBezTo>
                  <a:cubicBezTo>
                    <a:pt x="81863" y="77460"/>
                    <a:pt x="81709" y="77333"/>
                    <a:pt x="81559" y="77201"/>
                  </a:cubicBezTo>
                  <a:moveTo>
                    <a:pt x="82909" y="77997"/>
                  </a:moveTo>
                  <a:cubicBezTo>
                    <a:pt x="82740" y="77851"/>
                    <a:pt x="82575" y="77704"/>
                    <a:pt x="82414" y="77558"/>
                  </a:cubicBezTo>
                  <a:cubicBezTo>
                    <a:pt x="82208" y="77475"/>
                    <a:pt x="82005" y="77389"/>
                    <a:pt x="81802" y="77303"/>
                  </a:cubicBezTo>
                  <a:cubicBezTo>
                    <a:pt x="81964" y="77445"/>
                    <a:pt x="82133" y="77584"/>
                    <a:pt x="82298" y="77723"/>
                  </a:cubicBezTo>
                  <a:cubicBezTo>
                    <a:pt x="82500" y="77813"/>
                    <a:pt x="82703" y="77907"/>
                    <a:pt x="82909" y="77997"/>
                  </a:cubicBezTo>
                  <a:moveTo>
                    <a:pt x="83149" y="78207"/>
                  </a:moveTo>
                  <a:cubicBezTo>
                    <a:pt x="82958" y="78124"/>
                    <a:pt x="82771" y="78042"/>
                    <a:pt x="82583" y="77956"/>
                  </a:cubicBezTo>
                  <a:cubicBezTo>
                    <a:pt x="82737" y="78079"/>
                    <a:pt x="82894" y="78207"/>
                    <a:pt x="83052" y="78331"/>
                  </a:cubicBezTo>
                  <a:cubicBezTo>
                    <a:pt x="83236" y="78421"/>
                    <a:pt x="83423" y="78511"/>
                    <a:pt x="83611" y="78597"/>
                  </a:cubicBezTo>
                  <a:cubicBezTo>
                    <a:pt x="83457" y="78470"/>
                    <a:pt x="83300" y="78338"/>
                    <a:pt x="83149" y="78207"/>
                  </a:cubicBezTo>
                  <a:close/>
                  <a:moveTo>
                    <a:pt x="84500" y="79006"/>
                  </a:moveTo>
                  <a:cubicBezTo>
                    <a:pt x="84331" y="78860"/>
                    <a:pt x="84170" y="78714"/>
                    <a:pt x="84005" y="78567"/>
                  </a:cubicBezTo>
                  <a:cubicBezTo>
                    <a:pt x="83799" y="78481"/>
                    <a:pt x="83592" y="78398"/>
                    <a:pt x="83390" y="78308"/>
                  </a:cubicBezTo>
                  <a:cubicBezTo>
                    <a:pt x="83555" y="78451"/>
                    <a:pt x="83720" y="78590"/>
                    <a:pt x="83889" y="78729"/>
                  </a:cubicBezTo>
                  <a:cubicBezTo>
                    <a:pt x="84091" y="78822"/>
                    <a:pt x="84294" y="78916"/>
                    <a:pt x="84500" y="79006"/>
                  </a:cubicBezTo>
                  <a:moveTo>
                    <a:pt x="85206" y="79610"/>
                  </a:moveTo>
                  <a:cubicBezTo>
                    <a:pt x="85048" y="79479"/>
                    <a:pt x="84894" y="79348"/>
                    <a:pt x="84740" y="79213"/>
                  </a:cubicBezTo>
                  <a:cubicBezTo>
                    <a:pt x="84549" y="79130"/>
                    <a:pt x="84361" y="79047"/>
                    <a:pt x="84170" y="78961"/>
                  </a:cubicBezTo>
                  <a:cubicBezTo>
                    <a:pt x="84328" y="79085"/>
                    <a:pt x="84481" y="79209"/>
                    <a:pt x="84639" y="79336"/>
                  </a:cubicBezTo>
                  <a:cubicBezTo>
                    <a:pt x="84827" y="79426"/>
                    <a:pt x="85018" y="79520"/>
                    <a:pt x="85206" y="79610"/>
                  </a:cubicBezTo>
                  <a:close/>
                  <a:moveTo>
                    <a:pt x="85483" y="79839"/>
                  </a:moveTo>
                  <a:cubicBezTo>
                    <a:pt x="85314" y="79760"/>
                    <a:pt x="85149" y="79682"/>
                    <a:pt x="84980" y="79599"/>
                  </a:cubicBezTo>
                  <a:cubicBezTo>
                    <a:pt x="85119" y="79708"/>
                    <a:pt x="85258" y="79817"/>
                    <a:pt x="85401" y="79922"/>
                  </a:cubicBezTo>
                  <a:cubicBezTo>
                    <a:pt x="85570" y="80008"/>
                    <a:pt x="85735" y="80094"/>
                    <a:pt x="85903" y="80181"/>
                  </a:cubicBezTo>
                  <a:cubicBezTo>
                    <a:pt x="85765" y="80068"/>
                    <a:pt x="85622" y="79955"/>
                    <a:pt x="85483" y="79839"/>
                  </a:cubicBezTo>
                  <a:close/>
                  <a:moveTo>
                    <a:pt x="86800" y="80623"/>
                  </a:moveTo>
                  <a:cubicBezTo>
                    <a:pt x="86643" y="80492"/>
                    <a:pt x="86485" y="80357"/>
                    <a:pt x="86331" y="80226"/>
                  </a:cubicBezTo>
                  <a:cubicBezTo>
                    <a:pt x="86140" y="80139"/>
                    <a:pt x="85948" y="80053"/>
                    <a:pt x="85761" y="79967"/>
                  </a:cubicBezTo>
                  <a:cubicBezTo>
                    <a:pt x="85915" y="80094"/>
                    <a:pt x="86072" y="80218"/>
                    <a:pt x="86230" y="80346"/>
                  </a:cubicBezTo>
                  <a:cubicBezTo>
                    <a:pt x="86417" y="80436"/>
                    <a:pt x="86609" y="80529"/>
                    <a:pt x="86800" y="80623"/>
                  </a:cubicBezTo>
                  <a:close/>
                  <a:moveTo>
                    <a:pt x="87074" y="80852"/>
                  </a:moveTo>
                  <a:cubicBezTo>
                    <a:pt x="86905" y="80770"/>
                    <a:pt x="86736" y="80687"/>
                    <a:pt x="86568" y="80608"/>
                  </a:cubicBezTo>
                  <a:cubicBezTo>
                    <a:pt x="86706" y="80717"/>
                    <a:pt x="86849" y="80822"/>
                    <a:pt x="86992" y="80931"/>
                  </a:cubicBezTo>
                  <a:cubicBezTo>
                    <a:pt x="87160" y="81021"/>
                    <a:pt x="87329" y="81107"/>
                    <a:pt x="87498" y="81194"/>
                  </a:cubicBezTo>
                  <a:cubicBezTo>
                    <a:pt x="87355" y="81081"/>
                    <a:pt x="87217" y="80965"/>
                    <a:pt x="87074" y="80852"/>
                  </a:cubicBezTo>
                  <a:close/>
                  <a:moveTo>
                    <a:pt x="88391" y="81640"/>
                  </a:moveTo>
                  <a:cubicBezTo>
                    <a:pt x="88233" y="81509"/>
                    <a:pt x="88076" y="81374"/>
                    <a:pt x="87922" y="81242"/>
                  </a:cubicBezTo>
                  <a:cubicBezTo>
                    <a:pt x="87727" y="81152"/>
                    <a:pt x="87536" y="81066"/>
                    <a:pt x="87344" y="80976"/>
                  </a:cubicBezTo>
                  <a:cubicBezTo>
                    <a:pt x="87502" y="81104"/>
                    <a:pt x="87659" y="81231"/>
                    <a:pt x="87821" y="81355"/>
                  </a:cubicBezTo>
                  <a:cubicBezTo>
                    <a:pt x="88008" y="81452"/>
                    <a:pt x="88200" y="81546"/>
                    <a:pt x="88391" y="81640"/>
                  </a:cubicBezTo>
                  <a:close/>
                  <a:moveTo>
                    <a:pt x="88665" y="81865"/>
                  </a:moveTo>
                  <a:cubicBezTo>
                    <a:pt x="88492" y="81783"/>
                    <a:pt x="88324" y="81700"/>
                    <a:pt x="88151" y="81614"/>
                  </a:cubicBezTo>
                  <a:cubicBezTo>
                    <a:pt x="88293" y="81726"/>
                    <a:pt x="88436" y="81835"/>
                    <a:pt x="88579" y="81944"/>
                  </a:cubicBezTo>
                  <a:cubicBezTo>
                    <a:pt x="88751" y="82034"/>
                    <a:pt x="88920" y="82124"/>
                    <a:pt x="89093" y="82210"/>
                  </a:cubicBezTo>
                  <a:cubicBezTo>
                    <a:pt x="88950" y="82094"/>
                    <a:pt x="88808" y="81982"/>
                    <a:pt x="88665" y="81865"/>
                  </a:cubicBezTo>
                  <a:close/>
                  <a:moveTo>
                    <a:pt x="89986" y="82657"/>
                  </a:moveTo>
                  <a:cubicBezTo>
                    <a:pt x="89824" y="82526"/>
                    <a:pt x="89667" y="82394"/>
                    <a:pt x="89509" y="82259"/>
                  </a:cubicBezTo>
                  <a:cubicBezTo>
                    <a:pt x="89318" y="82169"/>
                    <a:pt x="89123" y="82079"/>
                    <a:pt x="88931" y="81989"/>
                  </a:cubicBezTo>
                  <a:cubicBezTo>
                    <a:pt x="89089" y="82117"/>
                    <a:pt x="89246" y="82244"/>
                    <a:pt x="89408" y="82372"/>
                  </a:cubicBezTo>
                  <a:cubicBezTo>
                    <a:pt x="89599" y="82469"/>
                    <a:pt x="89791" y="82563"/>
                    <a:pt x="89986" y="82657"/>
                  </a:cubicBezTo>
                  <a:moveTo>
                    <a:pt x="90256" y="82882"/>
                  </a:moveTo>
                  <a:cubicBezTo>
                    <a:pt x="90083" y="82799"/>
                    <a:pt x="89911" y="82713"/>
                    <a:pt x="89738" y="82627"/>
                  </a:cubicBezTo>
                  <a:cubicBezTo>
                    <a:pt x="89881" y="82739"/>
                    <a:pt x="90027" y="82848"/>
                    <a:pt x="90169" y="82957"/>
                  </a:cubicBezTo>
                  <a:cubicBezTo>
                    <a:pt x="90342" y="83051"/>
                    <a:pt x="90515" y="83141"/>
                    <a:pt x="90687" y="83231"/>
                  </a:cubicBezTo>
                  <a:cubicBezTo>
                    <a:pt x="90545" y="83115"/>
                    <a:pt x="90398" y="82998"/>
                    <a:pt x="90256" y="82882"/>
                  </a:cubicBezTo>
                  <a:moveTo>
                    <a:pt x="91580" y="83681"/>
                  </a:moveTo>
                  <a:cubicBezTo>
                    <a:pt x="91419" y="83550"/>
                    <a:pt x="91261" y="83415"/>
                    <a:pt x="91100" y="83280"/>
                  </a:cubicBezTo>
                  <a:cubicBezTo>
                    <a:pt x="90905" y="83190"/>
                    <a:pt x="90710" y="83100"/>
                    <a:pt x="90518" y="83006"/>
                  </a:cubicBezTo>
                  <a:cubicBezTo>
                    <a:pt x="90676" y="83133"/>
                    <a:pt x="90837" y="83261"/>
                    <a:pt x="90999" y="83389"/>
                  </a:cubicBezTo>
                  <a:cubicBezTo>
                    <a:pt x="91190" y="83486"/>
                    <a:pt x="91385" y="83584"/>
                    <a:pt x="91580" y="83681"/>
                  </a:cubicBezTo>
                  <a:moveTo>
                    <a:pt x="91847" y="83903"/>
                  </a:moveTo>
                  <a:cubicBezTo>
                    <a:pt x="91670" y="83816"/>
                    <a:pt x="91498" y="83730"/>
                    <a:pt x="91321" y="83644"/>
                  </a:cubicBezTo>
                  <a:cubicBezTo>
                    <a:pt x="91468" y="83752"/>
                    <a:pt x="91610" y="83865"/>
                    <a:pt x="91760" y="83974"/>
                  </a:cubicBezTo>
                  <a:cubicBezTo>
                    <a:pt x="91933" y="84068"/>
                    <a:pt x="92109" y="84161"/>
                    <a:pt x="92286" y="84255"/>
                  </a:cubicBezTo>
                  <a:cubicBezTo>
                    <a:pt x="92139" y="84135"/>
                    <a:pt x="91993" y="84019"/>
                    <a:pt x="91847" y="83903"/>
                  </a:cubicBezTo>
                  <a:close/>
                  <a:moveTo>
                    <a:pt x="93152" y="84698"/>
                  </a:moveTo>
                  <a:cubicBezTo>
                    <a:pt x="92991" y="84563"/>
                    <a:pt x="92833" y="84428"/>
                    <a:pt x="92672" y="84293"/>
                  </a:cubicBezTo>
                  <a:cubicBezTo>
                    <a:pt x="92481" y="84206"/>
                    <a:pt x="92293" y="84116"/>
                    <a:pt x="92102" y="84023"/>
                  </a:cubicBezTo>
                  <a:cubicBezTo>
                    <a:pt x="92263" y="84154"/>
                    <a:pt x="92424" y="84281"/>
                    <a:pt x="92586" y="84409"/>
                  </a:cubicBezTo>
                  <a:cubicBezTo>
                    <a:pt x="92777" y="84507"/>
                    <a:pt x="92965" y="84600"/>
                    <a:pt x="93152" y="84698"/>
                  </a:cubicBezTo>
                  <a:moveTo>
                    <a:pt x="93415" y="84912"/>
                  </a:moveTo>
                  <a:cubicBezTo>
                    <a:pt x="93246" y="84829"/>
                    <a:pt x="93077" y="84743"/>
                    <a:pt x="92908" y="84660"/>
                  </a:cubicBezTo>
                  <a:cubicBezTo>
                    <a:pt x="93047" y="84766"/>
                    <a:pt x="93186" y="84874"/>
                    <a:pt x="93325" y="84979"/>
                  </a:cubicBezTo>
                  <a:cubicBezTo>
                    <a:pt x="93332" y="84987"/>
                    <a:pt x="93340" y="84991"/>
                    <a:pt x="93347" y="84994"/>
                  </a:cubicBezTo>
                  <a:cubicBezTo>
                    <a:pt x="93516" y="85088"/>
                    <a:pt x="93685" y="85174"/>
                    <a:pt x="93854" y="85265"/>
                  </a:cubicBezTo>
                  <a:cubicBezTo>
                    <a:pt x="93708" y="85148"/>
                    <a:pt x="93561" y="85032"/>
                    <a:pt x="93415" y="84912"/>
                  </a:cubicBezTo>
                  <a:moveTo>
                    <a:pt x="94751" y="85726"/>
                  </a:moveTo>
                  <a:cubicBezTo>
                    <a:pt x="94589" y="85591"/>
                    <a:pt x="94424" y="85456"/>
                    <a:pt x="94267" y="85321"/>
                  </a:cubicBezTo>
                  <a:cubicBezTo>
                    <a:pt x="94064" y="85227"/>
                    <a:pt x="93865" y="85129"/>
                    <a:pt x="93666" y="85032"/>
                  </a:cubicBezTo>
                  <a:cubicBezTo>
                    <a:pt x="93824" y="85163"/>
                    <a:pt x="93985" y="85291"/>
                    <a:pt x="94147" y="85418"/>
                  </a:cubicBezTo>
                  <a:cubicBezTo>
                    <a:pt x="94349" y="85523"/>
                    <a:pt x="94548" y="85625"/>
                    <a:pt x="94751" y="85726"/>
                  </a:cubicBezTo>
                  <a:moveTo>
                    <a:pt x="95010" y="85940"/>
                  </a:moveTo>
                  <a:cubicBezTo>
                    <a:pt x="94826" y="85846"/>
                    <a:pt x="94646" y="85756"/>
                    <a:pt x="94462" y="85662"/>
                  </a:cubicBezTo>
                  <a:cubicBezTo>
                    <a:pt x="94537" y="85722"/>
                    <a:pt x="94608" y="85775"/>
                    <a:pt x="94683" y="85831"/>
                  </a:cubicBezTo>
                  <a:cubicBezTo>
                    <a:pt x="94754" y="85887"/>
                    <a:pt x="94830" y="85944"/>
                    <a:pt x="94901" y="86000"/>
                  </a:cubicBezTo>
                  <a:cubicBezTo>
                    <a:pt x="95085" y="86097"/>
                    <a:pt x="95268" y="86199"/>
                    <a:pt x="95452" y="86296"/>
                  </a:cubicBezTo>
                  <a:cubicBezTo>
                    <a:pt x="95306" y="86176"/>
                    <a:pt x="95156" y="86056"/>
                    <a:pt x="95010" y="85940"/>
                  </a:cubicBezTo>
                  <a:close/>
                  <a:moveTo>
                    <a:pt x="96390" y="86780"/>
                  </a:moveTo>
                  <a:cubicBezTo>
                    <a:pt x="96225" y="86642"/>
                    <a:pt x="96056" y="86503"/>
                    <a:pt x="95891" y="86364"/>
                  </a:cubicBezTo>
                  <a:cubicBezTo>
                    <a:pt x="95677" y="86263"/>
                    <a:pt x="95464" y="86161"/>
                    <a:pt x="95253" y="86056"/>
                  </a:cubicBezTo>
                  <a:cubicBezTo>
                    <a:pt x="95415" y="86188"/>
                    <a:pt x="95576" y="86315"/>
                    <a:pt x="95741" y="86446"/>
                  </a:cubicBezTo>
                  <a:cubicBezTo>
                    <a:pt x="95959" y="86559"/>
                    <a:pt x="96173" y="86668"/>
                    <a:pt x="96390" y="86780"/>
                  </a:cubicBezTo>
                  <a:close/>
                  <a:moveTo>
                    <a:pt x="96649" y="86990"/>
                  </a:moveTo>
                  <a:cubicBezTo>
                    <a:pt x="96450" y="86889"/>
                    <a:pt x="96248" y="86788"/>
                    <a:pt x="96049" y="86687"/>
                  </a:cubicBezTo>
                  <a:cubicBezTo>
                    <a:pt x="96199" y="86803"/>
                    <a:pt x="96345" y="86915"/>
                    <a:pt x="96495" y="87028"/>
                  </a:cubicBezTo>
                  <a:cubicBezTo>
                    <a:pt x="96702" y="87137"/>
                    <a:pt x="96908" y="87249"/>
                    <a:pt x="97114" y="87358"/>
                  </a:cubicBezTo>
                  <a:cubicBezTo>
                    <a:pt x="96957" y="87238"/>
                    <a:pt x="96803" y="87114"/>
                    <a:pt x="96649" y="86990"/>
                  </a:cubicBezTo>
                  <a:close/>
                  <a:moveTo>
                    <a:pt x="97981" y="87808"/>
                  </a:moveTo>
                  <a:cubicBezTo>
                    <a:pt x="97812" y="87673"/>
                    <a:pt x="97647" y="87534"/>
                    <a:pt x="97478" y="87392"/>
                  </a:cubicBezTo>
                  <a:cubicBezTo>
                    <a:pt x="97283" y="87298"/>
                    <a:pt x="97084" y="87204"/>
                    <a:pt x="96889" y="87107"/>
                  </a:cubicBezTo>
                  <a:cubicBezTo>
                    <a:pt x="97054" y="87242"/>
                    <a:pt x="97223" y="87373"/>
                    <a:pt x="97392" y="87504"/>
                  </a:cubicBezTo>
                  <a:lnTo>
                    <a:pt x="97392" y="87504"/>
                  </a:lnTo>
                  <a:cubicBezTo>
                    <a:pt x="97396" y="87508"/>
                    <a:pt x="97396" y="87508"/>
                    <a:pt x="97396" y="87508"/>
                  </a:cubicBezTo>
                  <a:cubicBezTo>
                    <a:pt x="97591" y="87610"/>
                    <a:pt x="97786" y="87711"/>
                    <a:pt x="97981" y="87808"/>
                  </a:cubicBezTo>
                  <a:close/>
                  <a:moveTo>
                    <a:pt x="98236" y="88015"/>
                  </a:moveTo>
                  <a:cubicBezTo>
                    <a:pt x="98056" y="87925"/>
                    <a:pt x="97876" y="87835"/>
                    <a:pt x="97700" y="87745"/>
                  </a:cubicBezTo>
                  <a:cubicBezTo>
                    <a:pt x="97850" y="87861"/>
                    <a:pt x="98004" y="87977"/>
                    <a:pt x="98158" y="88094"/>
                  </a:cubicBezTo>
                  <a:cubicBezTo>
                    <a:pt x="98341" y="88195"/>
                    <a:pt x="98521" y="88292"/>
                    <a:pt x="98705" y="88390"/>
                  </a:cubicBezTo>
                  <a:cubicBezTo>
                    <a:pt x="98548" y="88266"/>
                    <a:pt x="98390" y="88142"/>
                    <a:pt x="98236" y="88015"/>
                  </a:cubicBezTo>
                  <a:moveTo>
                    <a:pt x="99572" y="88844"/>
                  </a:moveTo>
                  <a:cubicBezTo>
                    <a:pt x="99403" y="88701"/>
                    <a:pt x="99234" y="88563"/>
                    <a:pt x="99066" y="88424"/>
                  </a:cubicBezTo>
                  <a:cubicBezTo>
                    <a:pt x="98867" y="88326"/>
                    <a:pt x="98668" y="88229"/>
                    <a:pt x="98469" y="88131"/>
                  </a:cubicBezTo>
                  <a:cubicBezTo>
                    <a:pt x="98559" y="88206"/>
                    <a:pt x="98653" y="88277"/>
                    <a:pt x="98747" y="88352"/>
                  </a:cubicBezTo>
                  <a:lnTo>
                    <a:pt x="98747" y="88352"/>
                  </a:lnTo>
                  <a:cubicBezTo>
                    <a:pt x="98822" y="88412"/>
                    <a:pt x="98897" y="88472"/>
                    <a:pt x="98975" y="88533"/>
                  </a:cubicBezTo>
                  <a:cubicBezTo>
                    <a:pt x="99174" y="88638"/>
                    <a:pt x="99373" y="88739"/>
                    <a:pt x="99572" y="88844"/>
                  </a:cubicBezTo>
                  <a:close/>
                  <a:moveTo>
                    <a:pt x="100067" y="89242"/>
                  </a:moveTo>
                  <a:cubicBezTo>
                    <a:pt x="99985" y="89174"/>
                    <a:pt x="99902" y="89110"/>
                    <a:pt x="99820" y="89043"/>
                  </a:cubicBezTo>
                  <a:cubicBezTo>
                    <a:pt x="99636" y="88953"/>
                    <a:pt x="99452" y="88859"/>
                    <a:pt x="99272" y="88761"/>
                  </a:cubicBezTo>
                  <a:cubicBezTo>
                    <a:pt x="99426" y="88881"/>
                    <a:pt x="99580" y="89002"/>
                    <a:pt x="99737" y="89118"/>
                  </a:cubicBezTo>
                  <a:cubicBezTo>
                    <a:pt x="99921" y="89219"/>
                    <a:pt x="100105" y="89317"/>
                    <a:pt x="100289" y="89418"/>
                  </a:cubicBezTo>
                  <a:cubicBezTo>
                    <a:pt x="100214" y="89358"/>
                    <a:pt x="100142" y="89302"/>
                    <a:pt x="100067" y="89242"/>
                  </a:cubicBezTo>
                  <a:close/>
                  <a:moveTo>
                    <a:pt x="101163" y="89876"/>
                  </a:moveTo>
                  <a:cubicBezTo>
                    <a:pt x="100990" y="89737"/>
                    <a:pt x="100821" y="89594"/>
                    <a:pt x="100653" y="89455"/>
                  </a:cubicBezTo>
                  <a:cubicBezTo>
                    <a:pt x="100450" y="89358"/>
                    <a:pt x="100247" y="89257"/>
                    <a:pt x="100045" y="89155"/>
                  </a:cubicBezTo>
                  <a:cubicBezTo>
                    <a:pt x="100064" y="89170"/>
                    <a:pt x="100082" y="89185"/>
                    <a:pt x="100101" y="89200"/>
                  </a:cubicBezTo>
                  <a:lnTo>
                    <a:pt x="100101" y="89200"/>
                  </a:lnTo>
                  <a:cubicBezTo>
                    <a:pt x="100251" y="89320"/>
                    <a:pt x="100401" y="89440"/>
                    <a:pt x="100551" y="89557"/>
                  </a:cubicBezTo>
                  <a:cubicBezTo>
                    <a:pt x="100754" y="89666"/>
                    <a:pt x="100957" y="89771"/>
                    <a:pt x="101163" y="89876"/>
                  </a:cubicBezTo>
                  <a:moveTo>
                    <a:pt x="101422" y="90090"/>
                  </a:moveTo>
                  <a:lnTo>
                    <a:pt x="101422" y="90090"/>
                  </a:lnTo>
                  <a:cubicBezTo>
                    <a:pt x="101418" y="90082"/>
                    <a:pt x="101411" y="90078"/>
                    <a:pt x="101403" y="90075"/>
                  </a:cubicBezTo>
                  <a:cubicBezTo>
                    <a:pt x="101215" y="89977"/>
                    <a:pt x="101032" y="89883"/>
                    <a:pt x="100844" y="89786"/>
                  </a:cubicBezTo>
                  <a:cubicBezTo>
                    <a:pt x="101013" y="89917"/>
                    <a:pt x="101185" y="90045"/>
                    <a:pt x="101358" y="90176"/>
                  </a:cubicBezTo>
                  <a:cubicBezTo>
                    <a:pt x="101542" y="90277"/>
                    <a:pt x="101726" y="90378"/>
                    <a:pt x="101913" y="90476"/>
                  </a:cubicBezTo>
                  <a:cubicBezTo>
                    <a:pt x="101748" y="90348"/>
                    <a:pt x="101587" y="90217"/>
                    <a:pt x="101422" y="90090"/>
                  </a:cubicBezTo>
                  <a:close/>
                  <a:moveTo>
                    <a:pt x="101621" y="90183"/>
                  </a:moveTo>
                  <a:cubicBezTo>
                    <a:pt x="101801" y="90326"/>
                    <a:pt x="101985" y="90472"/>
                    <a:pt x="102168" y="90615"/>
                  </a:cubicBezTo>
                  <a:cubicBezTo>
                    <a:pt x="102371" y="90724"/>
                    <a:pt x="102574" y="90829"/>
                    <a:pt x="102780" y="90934"/>
                  </a:cubicBezTo>
                  <a:cubicBezTo>
                    <a:pt x="102596" y="90787"/>
                    <a:pt x="102416" y="90637"/>
                    <a:pt x="102236" y="90487"/>
                  </a:cubicBezTo>
                  <a:cubicBezTo>
                    <a:pt x="102030" y="90386"/>
                    <a:pt x="101823" y="90285"/>
                    <a:pt x="101621" y="90183"/>
                  </a:cubicBezTo>
                  <a:close/>
                  <a:moveTo>
                    <a:pt x="162092" y="4135"/>
                  </a:moveTo>
                  <a:cubicBezTo>
                    <a:pt x="186217" y="4135"/>
                    <a:pt x="208857" y="9778"/>
                    <a:pt x="218976" y="21293"/>
                  </a:cubicBezTo>
                  <a:cubicBezTo>
                    <a:pt x="223516" y="26463"/>
                    <a:pt x="225565" y="32406"/>
                    <a:pt x="225565" y="38612"/>
                  </a:cubicBezTo>
                  <a:cubicBezTo>
                    <a:pt x="225561" y="54022"/>
                    <a:pt x="212962" y="71048"/>
                    <a:pt x="194659" y="81970"/>
                  </a:cubicBezTo>
                  <a:cubicBezTo>
                    <a:pt x="178897" y="91388"/>
                    <a:pt x="157586" y="96933"/>
                    <a:pt x="137250" y="96933"/>
                  </a:cubicBezTo>
                  <a:cubicBezTo>
                    <a:pt x="124452" y="96933"/>
                    <a:pt x="112044" y="94738"/>
                    <a:pt x="101651" y="89928"/>
                  </a:cubicBezTo>
                  <a:cubicBezTo>
                    <a:pt x="101835" y="90086"/>
                    <a:pt x="102018" y="90243"/>
                    <a:pt x="102206" y="90401"/>
                  </a:cubicBezTo>
                  <a:cubicBezTo>
                    <a:pt x="113098" y="95740"/>
                    <a:pt x="126324" y="98171"/>
                    <a:pt x="139970" y="98171"/>
                  </a:cubicBezTo>
                  <a:cubicBezTo>
                    <a:pt x="160610" y="98171"/>
                    <a:pt x="182203" y="92607"/>
                    <a:pt x="198093" y="83160"/>
                  </a:cubicBezTo>
                  <a:cubicBezTo>
                    <a:pt x="216605" y="72166"/>
                    <a:pt x="229242" y="54948"/>
                    <a:pt x="229242" y="39325"/>
                  </a:cubicBezTo>
                  <a:cubicBezTo>
                    <a:pt x="229242" y="32939"/>
                    <a:pt x="227133" y="26816"/>
                    <a:pt x="222451" y="21488"/>
                  </a:cubicBezTo>
                  <a:cubicBezTo>
                    <a:pt x="211998" y="9587"/>
                    <a:pt x="188746" y="3692"/>
                    <a:pt x="164077" y="3692"/>
                  </a:cubicBezTo>
                  <a:lnTo>
                    <a:pt x="164073" y="3692"/>
                  </a:lnTo>
                  <a:cubicBezTo>
                    <a:pt x="154603" y="3692"/>
                    <a:pt x="144930" y="4563"/>
                    <a:pt x="135689" y="6289"/>
                  </a:cubicBezTo>
                  <a:cubicBezTo>
                    <a:pt x="135505" y="6349"/>
                    <a:pt x="135325" y="6405"/>
                    <a:pt x="135141" y="6465"/>
                  </a:cubicBezTo>
                  <a:cubicBezTo>
                    <a:pt x="143951" y="4916"/>
                    <a:pt x="153125" y="4135"/>
                    <a:pt x="162092" y="4135"/>
                  </a:cubicBezTo>
                  <a:close/>
                  <a:moveTo>
                    <a:pt x="160130" y="4638"/>
                  </a:moveTo>
                  <a:cubicBezTo>
                    <a:pt x="183692" y="4638"/>
                    <a:pt x="205698" y="10037"/>
                    <a:pt x="215453" y="21139"/>
                  </a:cubicBezTo>
                  <a:cubicBezTo>
                    <a:pt x="219847" y="26144"/>
                    <a:pt x="221828" y="31892"/>
                    <a:pt x="221828" y="37907"/>
                  </a:cubicBezTo>
                  <a:cubicBezTo>
                    <a:pt x="221824" y="53065"/>
                    <a:pt x="209274" y="69889"/>
                    <a:pt x="191193" y="80728"/>
                  </a:cubicBezTo>
                  <a:cubicBezTo>
                    <a:pt x="175573" y="90112"/>
                    <a:pt x="154550" y="95635"/>
                    <a:pt x="134537" y="95635"/>
                  </a:cubicBezTo>
                  <a:cubicBezTo>
                    <a:pt x="122493" y="95635"/>
                    <a:pt x="110813" y="93635"/>
                    <a:pt x="100900" y="89268"/>
                  </a:cubicBezTo>
                  <a:cubicBezTo>
                    <a:pt x="101084" y="89437"/>
                    <a:pt x="101275" y="89602"/>
                    <a:pt x="101467" y="89767"/>
                  </a:cubicBezTo>
                  <a:cubicBezTo>
                    <a:pt x="111890" y="94641"/>
                    <a:pt x="124373" y="96866"/>
                    <a:pt x="137250" y="96866"/>
                  </a:cubicBezTo>
                  <a:cubicBezTo>
                    <a:pt x="157571" y="96866"/>
                    <a:pt x="178875" y="91324"/>
                    <a:pt x="194626" y="81914"/>
                  </a:cubicBezTo>
                  <a:cubicBezTo>
                    <a:pt x="212913" y="71003"/>
                    <a:pt x="225497" y="53984"/>
                    <a:pt x="225497" y="38612"/>
                  </a:cubicBezTo>
                  <a:cubicBezTo>
                    <a:pt x="225497" y="32421"/>
                    <a:pt x="223456" y="26497"/>
                    <a:pt x="218924" y="21338"/>
                  </a:cubicBezTo>
                  <a:cubicBezTo>
                    <a:pt x="208835" y="9849"/>
                    <a:pt x="186214" y="4203"/>
                    <a:pt x="162099" y="4203"/>
                  </a:cubicBezTo>
                  <a:lnTo>
                    <a:pt x="162092" y="4203"/>
                  </a:lnTo>
                  <a:cubicBezTo>
                    <a:pt x="152967" y="4203"/>
                    <a:pt x="143628" y="5009"/>
                    <a:pt x="134676" y="6615"/>
                  </a:cubicBezTo>
                  <a:cubicBezTo>
                    <a:pt x="134485" y="6675"/>
                    <a:pt x="134293" y="6739"/>
                    <a:pt x="134106" y="6803"/>
                  </a:cubicBezTo>
                  <a:cubicBezTo>
                    <a:pt x="142638" y="5366"/>
                    <a:pt x="151489" y="4638"/>
                    <a:pt x="160130" y="4638"/>
                  </a:cubicBezTo>
                  <a:moveTo>
                    <a:pt x="133093" y="7144"/>
                  </a:moveTo>
                  <a:cubicBezTo>
                    <a:pt x="141343" y="5812"/>
                    <a:pt x="149872" y="5137"/>
                    <a:pt x="158182" y="5137"/>
                  </a:cubicBezTo>
                  <a:cubicBezTo>
                    <a:pt x="181178" y="5137"/>
                    <a:pt x="202535" y="10296"/>
                    <a:pt x="211930" y="20989"/>
                  </a:cubicBezTo>
                  <a:cubicBezTo>
                    <a:pt x="216181" y="25825"/>
                    <a:pt x="218091" y="31386"/>
                    <a:pt x="218091" y="37209"/>
                  </a:cubicBezTo>
                  <a:cubicBezTo>
                    <a:pt x="218091" y="52108"/>
                    <a:pt x="205585" y="68729"/>
                    <a:pt x="187729" y="79490"/>
                  </a:cubicBezTo>
                  <a:cubicBezTo>
                    <a:pt x="172249" y="88836"/>
                    <a:pt x="151519" y="94341"/>
                    <a:pt x="131828" y="94341"/>
                  </a:cubicBezTo>
                  <a:cubicBezTo>
                    <a:pt x="120535" y="94341"/>
                    <a:pt x="109582" y="92528"/>
                    <a:pt x="100161" y="88593"/>
                  </a:cubicBezTo>
                  <a:cubicBezTo>
                    <a:pt x="100349" y="88769"/>
                    <a:pt x="100540" y="88941"/>
                    <a:pt x="100731" y="89118"/>
                  </a:cubicBezTo>
                  <a:cubicBezTo>
                    <a:pt x="110678" y="93538"/>
                    <a:pt x="122422" y="95564"/>
                    <a:pt x="134537" y="95564"/>
                  </a:cubicBezTo>
                  <a:cubicBezTo>
                    <a:pt x="154535" y="95564"/>
                    <a:pt x="175550" y="90045"/>
                    <a:pt x="191159" y="80672"/>
                  </a:cubicBezTo>
                  <a:cubicBezTo>
                    <a:pt x="209225" y="69840"/>
                    <a:pt x="221757" y="53024"/>
                    <a:pt x="221757" y="37907"/>
                  </a:cubicBezTo>
                  <a:cubicBezTo>
                    <a:pt x="221757" y="31907"/>
                    <a:pt x="219783" y="26178"/>
                    <a:pt x="215401" y="21188"/>
                  </a:cubicBezTo>
                  <a:cubicBezTo>
                    <a:pt x="205675" y="10112"/>
                    <a:pt x="183689" y="4709"/>
                    <a:pt x="160137" y="4709"/>
                  </a:cubicBezTo>
                  <a:lnTo>
                    <a:pt x="160130" y="4709"/>
                  </a:lnTo>
                  <a:cubicBezTo>
                    <a:pt x="151342" y="4709"/>
                    <a:pt x="142341" y="5460"/>
                    <a:pt x="133674" y="6945"/>
                  </a:cubicBezTo>
                  <a:cubicBezTo>
                    <a:pt x="133479" y="7013"/>
                    <a:pt x="133288" y="7077"/>
                    <a:pt x="133093" y="7144"/>
                  </a:cubicBezTo>
                  <a:moveTo>
                    <a:pt x="132819" y="7189"/>
                  </a:moveTo>
                  <a:cubicBezTo>
                    <a:pt x="133003" y="7125"/>
                    <a:pt x="133186" y="7062"/>
                    <a:pt x="133370" y="6998"/>
                  </a:cubicBezTo>
                  <a:cubicBezTo>
                    <a:pt x="133066" y="7050"/>
                    <a:pt x="132762" y="7107"/>
                    <a:pt x="132459" y="7159"/>
                  </a:cubicBezTo>
                  <a:cubicBezTo>
                    <a:pt x="132278" y="7219"/>
                    <a:pt x="132098" y="7279"/>
                    <a:pt x="131918" y="7339"/>
                  </a:cubicBezTo>
                  <a:cubicBezTo>
                    <a:pt x="132218" y="7287"/>
                    <a:pt x="132519" y="7238"/>
                    <a:pt x="132819" y="7189"/>
                  </a:cubicBezTo>
                  <a:close/>
                  <a:moveTo>
                    <a:pt x="130916" y="7677"/>
                  </a:moveTo>
                  <a:cubicBezTo>
                    <a:pt x="131228" y="7628"/>
                    <a:pt x="131539" y="7576"/>
                    <a:pt x="131851" y="7527"/>
                  </a:cubicBezTo>
                  <a:cubicBezTo>
                    <a:pt x="132038" y="7459"/>
                    <a:pt x="132226" y="7396"/>
                    <a:pt x="132417" y="7328"/>
                  </a:cubicBezTo>
                  <a:cubicBezTo>
                    <a:pt x="132102" y="7381"/>
                    <a:pt x="131783" y="7433"/>
                    <a:pt x="131468" y="7489"/>
                  </a:cubicBezTo>
                  <a:cubicBezTo>
                    <a:pt x="131284" y="7549"/>
                    <a:pt x="131100" y="7613"/>
                    <a:pt x="130916" y="7677"/>
                  </a:cubicBezTo>
                  <a:moveTo>
                    <a:pt x="130624" y="7726"/>
                  </a:moveTo>
                  <a:cubicBezTo>
                    <a:pt x="130800" y="7666"/>
                    <a:pt x="130973" y="7606"/>
                    <a:pt x="131149" y="7546"/>
                  </a:cubicBezTo>
                  <a:cubicBezTo>
                    <a:pt x="130849" y="7598"/>
                    <a:pt x="130549" y="7651"/>
                    <a:pt x="130249" y="7703"/>
                  </a:cubicBezTo>
                  <a:cubicBezTo>
                    <a:pt x="130080" y="7760"/>
                    <a:pt x="129907" y="7816"/>
                    <a:pt x="129738" y="7872"/>
                  </a:cubicBezTo>
                  <a:cubicBezTo>
                    <a:pt x="130031" y="7823"/>
                    <a:pt x="130327" y="7775"/>
                    <a:pt x="130624" y="7726"/>
                  </a:cubicBezTo>
                  <a:moveTo>
                    <a:pt x="129667" y="8060"/>
                  </a:moveTo>
                  <a:cubicBezTo>
                    <a:pt x="129847" y="7996"/>
                    <a:pt x="130027" y="7932"/>
                    <a:pt x="130207" y="7868"/>
                  </a:cubicBezTo>
                  <a:cubicBezTo>
                    <a:pt x="129896" y="7921"/>
                    <a:pt x="129581" y="7977"/>
                    <a:pt x="129269" y="8030"/>
                  </a:cubicBezTo>
                  <a:cubicBezTo>
                    <a:pt x="129097" y="8090"/>
                    <a:pt x="128920" y="8150"/>
                    <a:pt x="128744" y="8210"/>
                  </a:cubicBezTo>
                  <a:cubicBezTo>
                    <a:pt x="129052" y="8157"/>
                    <a:pt x="129359" y="8108"/>
                    <a:pt x="129667" y="8060"/>
                  </a:cubicBezTo>
                  <a:close/>
                  <a:moveTo>
                    <a:pt x="127776" y="8547"/>
                  </a:moveTo>
                  <a:cubicBezTo>
                    <a:pt x="128091" y="8499"/>
                    <a:pt x="128414" y="8446"/>
                    <a:pt x="128729" y="8401"/>
                  </a:cubicBezTo>
                  <a:cubicBezTo>
                    <a:pt x="128913" y="8334"/>
                    <a:pt x="129093" y="8266"/>
                    <a:pt x="129277" y="8202"/>
                  </a:cubicBezTo>
                  <a:cubicBezTo>
                    <a:pt x="128954" y="8251"/>
                    <a:pt x="128631" y="8307"/>
                    <a:pt x="128309" y="8360"/>
                  </a:cubicBezTo>
                  <a:cubicBezTo>
                    <a:pt x="128132" y="8420"/>
                    <a:pt x="127952" y="8484"/>
                    <a:pt x="127776" y="8547"/>
                  </a:cubicBezTo>
                  <a:close/>
                  <a:moveTo>
                    <a:pt x="127491" y="8592"/>
                  </a:moveTo>
                  <a:cubicBezTo>
                    <a:pt x="127663" y="8529"/>
                    <a:pt x="127832" y="8472"/>
                    <a:pt x="128005" y="8409"/>
                  </a:cubicBezTo>
                  <a:cubicBezTo>
                    <a:pt x="127693" y="8461"/>
                    <a:pt x="127386" y="8517"/>
                    <a:pt x="127078" y="8570"/>
                  </a:cubicBezTo>
                  <a:cubicBezTo>
                    <a:pt x="126913" y="8626"/>
                    <a:pt x="126744" y="8683"/>
                    <a:pt x="126579" y="8739"/>
                  </a:cubicBezTo>
                  <a:cubicBezTo>
                    <a:pt x="126883" y="8690"/>
                    <a:pt x="127187" y="8641"/>
                    <a:pt x="127491" y="8592"/>
                  </a:cubicBezTo>
                  <a:close/>
                  <a:moveTo>
                    <a:pt x="125622" y="9073"/>
                  </a:moveTo>
                  <a:cubicBezTo>
                    <a:pt x="125937" y="9024"/>
                    <a:pt x="126253" y="8975"/>
                    <a:pt x="126568" y="8926"/>
                  </a:cubicBezTo>
                  <a:cubicBezTo>
                    <a:pt x="126740" y="8863"/>
                    <a:pt x="126913" y="8799"/>
                    <a:pt x="127086" y="8739"/>
                  </a:cubicBezTo>
                  <a:cubicBezTo>
                    <a:pt x="126767" y="8788"/>
                    <a:pt x="126448" y="8840"/>
                    <a:pt x="126129" y="8896"/>
                  </a:cubicBezTo>
                  <a:cubicBezTo>
                    <a:pt x="125960" y="8953"/>
                    <a:pt x="125791" y="9013"/>
                    <a:pt x="125622" y="9073"/>
                  </a:cubicBezTo>
                  <a:close/>
                  <a:moveTo>
                    <a:pt x="125326" y="9122"/>
                  </a:moveTo>
                  <a:cubicBezTo>
                    <a:pt x="125483" y="9065"/>
                    <a:pt x="125645" y="9005"/>
                    <a:pt x="125806" y="8949"/>
                  </a:cubicBezTo>
                  <a:cubicBezTo>
                    <a:pt x="125502" y="9001"/>
                    <a:pt x="125198" y="9054"/>
                    <a:pt x="124891" y="9110"/>
                  </a:cubicBezTo>
                  <a:cubicBezTo>
                    <a:pt x="124737" y="9163"/>
                    <a:pt x="124579" y="9215"/>
                    <a:pt x="124425" y="9268"/>
                  </a:cubicBezTo>
                  <a:cubicBezTo>
                    <a:pt x="124726" y="9219"/>
                    <a:pt x="125022" y="9170"/>
                    <a:pt x="125326" y="9122"/>
                  </a:cubicBezTo>
                  <a:close/>
                  <a:moveTo>
                    <a:pt x="124410" y="9452"/>
                  </a:moveTo>
                  <a:cubicBezTo>
                    <a:pt x="124576" y="9392"/>
                    <a:pt x="124737" y="9332"/>
                    <a:pt x="124902" y="9272"/>
                  </a:cubicBezTo>
                  <a:cubicBezTo>
                    <a:pt x="124587" y="9324"/>
                    <a:pt x="124272" y="9377"/>
                    <a:pt x="123956" y="9429"/>
                  </a:cubicBezTo>
                  <a:cubicBezTo>
                    <a:pt x="123795" y="9485"/>
                    <a:pt x="123638" y="9542"/>
                    <a:pt x="123476" y="9598"/>
                  </a:cubicBezTo>
                  <a:cubicBezTo>
                    <a:pt x="123788" y="9549"/>
                    <a:pt x="124099" y="9500"/>
                    <a:pt x="124410" y="9452"/>
                  </a:cubicBezTo>
                  <a:moveTo>
                    <a:pt x="123517" y="9786"/>
                  </a:moveTo>
                  <a:cubicBezTo>
                    <a:pt x="123683" y="9722"/>
                    <a:pt x="123848" y="9662"/>
                    <a:pt x="124013" y="9598"/>
                  </a:cubicBezTo>
                  <a:cubicBezTo>
                    <a:pt x="123686" y="9651"/>
                    <a:pt x="123364" y="9703"/>
                    <a:pt x="123037" y="9756"/>
                  </a:cubicBezTo>
                  <a:cubicBezTo>
                    <a:pt x="122876" y="9812"/>
                    <a:pt x="122715" y="9872"/>
                    <a:pt x="122557" y="9928"/>
                  </a:cubicBezTo>
                  <a:cubicBezTo>
                    <a:pt x="122876" y="9879"/>
                    <a:pt x="123199" y="9831"/>
                    <a:pt x="123517" y="9786"/>
                  </a:cubicBezTo>
                  <a:close/>
                  <a:moveTo>
                    <a:pt x="121656" y="10262"/>
                  </a:moveTo>
                  <a:cubicBezTo>
                    <a:pt x="121987" y="10213"/>
                    <a:pt x="122317" y="10165"/>
                    <a:pt x="122647" y="10120"/>
                  </a:cubicBezTo>
                  <a:cubicBezTo>
                    <a:pt x="122812" y="10056"/>
                    <a:pt x="122973" y="9992"/>
                    <a:pt x="123138" y="9928"/>
                  </a:cubicBezTo>
                  <a:cubicBezTo>
                    <a:pt x="122805" y="9981"/>
                    <a:pt x="122471" y="10029"/>
                    <a:pt x="122137" y="10082"/>
                  </a:cubicBezTo>
                  <a:cubicBezTo>
                    <a:pt x="121975" y="10142"/>
                    <a:pt x="121818" y="10202"/>
                    <a:pt x="121656" y="10262"/>
                  </a:cubicBezTo>
                  <a:moveTo>
                    <a:pt x="121386" y="10303"/>
                  </a:moveTo>
                  <a:cubicBezTo>
                    <a:pt x="121540" y="10243"/>
                    <a:pt x="121694" y="10187"/>
                    <a:pt x="121852" y="10127"/>
                  </a:cubicBezTo>
                  <a:cubicBezTo>
                    <a:pt x="121548" y="10176"/>
                    <a:pt x="121240" y="10225"/>
                    <a:pt x="120940" y="10277"/>
                  </a:cubicBezTo>
                  <a:cubicBezTo>
                    <a:pt x="120786" y="10330"/>
                    <a:pt x="120636" y="10386"/>
                    <a:pt x="120482" y="10438"/>
                  </a:cubicBezTo>
                  <a:cubicBezTo>
                    <a:pt x="120782" y="10393"/>
                    <a:pt x="121086" y="10348"/>
                    <a:pt x="121386" y="10303"/>
                  </a:cubicBezTo>
                  <a:close/>
                  <a:moveTo>
                    <a:pt x="119593" y="10769"/>
                  </a:moveTo>
                  <a:cubicBezTo>
                    <a:pt x="119904" y="10720"/>
                    <a:pt x="120219" y="10675"/>
                    <a:pt x="120531" y="10630"/>
                  </a:cubicBezTo>
                  <a:cubicBezTo>
                    <a:pt x="120685" y="10570"/>
                    <a:pt x="120839" y="10510"/>
                    <a:pt x="120992" y="10453"/>
                  </a:cubicBezTo>
                  <a:cubicBezTo>
                    <a:pt x="120677" y="10498"/>
                    <a:pt x="120362" y="10547"/>
                    <a:pt x="120047" y="10600"/>
                  </a:cubicBezTo>
                  <a:cubicBezTo>
                    <a:pt x="119897" y="10656"/>
                    <a:pt x="119743" y="10712"/>
                    <a:pt x="119593" y="10769"/>
                  </a:cubicBezTo>
                  <a:close/>
                  <a:moveTo>
                    <a:pt x="119308" y="10810"/>
                  </a:moveTo>
                  <a:cubicBezTo>
                    <a:pt x="119454" y="10757"/>
                    <a:pt x="119600" y="10701"/>
                    <a:pt x="119747" y="10649"/>
                  </a:cubicBezTo>
                  <a:cubicBezTo>
                    <a:pt x="119431" y="10697"/>
                    <a:pt x="119120" y="10750"/>
                    <a:pt x="118809" y="10799"/>
                  </a:cubicBezTo>
                  <a:cubicBezTo>
                    <a:pt x="118666" y="10851"/>
                    <a:pt x="118524" y="10900"/>
                    <a:pt x="118381" y="10952"/>
                  </a:cubicBezTo>
                  <a:cubicBezTo>
                    <a:pt x="118692" y="10904"/>
                    <a:pt x="119000" y="10859"/>
                    <a:pt x="119308" y="10810"/>
                  </a:cubicBezTo>
                  <a:close/>
                  <a:moveTo>
                    <a:pt x="117507" y="11275"/>
                  </a:moveTo>
                  <a:cubicBezTo>
                    <a:pt x="117826" y="11226"/>
                    <a:pt x="118145" y="11181"/>
                    <a:pt x="118463" y="11133"/>
                  </a:cubicBezTo>
                  <a:cubicBezTo>
                    <a:pt x="118610" y="11076"/>
                    <a:pt x="118752" y="11020"/>
                    <a:pt x="118899" y="10967"/>
                  </a:cubicBezTo>
                  <a:cubicBezTo>
                    <a:pt x="118576" y="11016"/>
                    <a:pt x="118253" y="11065"/>
                    <a:pt x="117931" y="11118"/>
                  </a:cubicBezTo>
                  <a:cubicBezTo>
                    <a:pt x="117792" y="11170"/>
                    <a:pt x="117649" y="11223"/>
                    <a:pt x="117507" y="11275"/>
                  </a:cubicBezTo>
                  <a:close/>
                  <a:moveTo>
                    <a:pt x="117207" y="11320"/>
                  </a:moveTo>
                  <a:cubicBezTo>
                    <a:pt x="117342" y="11271"/>
                    <a:pt x="117477" y="11219"/>
                    <a:pt x="117612" y="11170"/>
                  </a:cubicBezTo>
                  <a:cubicBezTo>
                    <a:pt x="117334" y="11215"/>
                    <a:pt x="117060" y="11260"/>
                    <a:pt x="116786" y="11305"/>
                  </a:cubicBezTo>
                  <a:cubicBezTo>
                    <a:pt x="116651" y="11354"/>
                    <a:pt x="116516" y="11403"/>
                    <a:pt x="116385" y="11448"/>
                  </a:cubicBezTo>
                  <a:cubicBezTo>
                    <a:pt x="116659" y="11406"/>
                    <a:pt x="116933" y="11361"/>
                    <a:pt x="117207" y="11320"/>
                  </a:cubicBezTo>
                  <a:close/>
                  <a:moveTo>
                    <a:pt x="115518" y="11767"/>
                  </a:moveTo>
                  <a:cubicBezTo>
                    <a:pt x="115803" y="11722"/>
                    <a:pt x="116092" y="11680"/>
                    <a:pt x="116381" y="11635"/>
                  </a:cubicBezTo>
                  <a:cubicBezTo>
                    <a:pt x="116512" y="11587"/>
                    <a:pt x="116647" y="11534"/>
                    <a:pt x="116783" y="11482"/>
                  </a:cubicBezTo>
                  <a:cubicBezTo>
                    <a:pt x="116490" y="11527"/>
                    <a:pt x="116205" y="11575"/>
                    <a:pt x="115912" y="11620"/>
                  </a:cubicBezTo>
                  <a:cubicBezTo>
                    <a:pt x="115781" y="11669"/>
                    <a:pt x="115649" y="11718"/>
                    <a:pt x="115518" y="11767"/>
                  </a:cubicBezTo>
                  <a:close/>
                  <a:moveTo>
                    <a:pt x="115199" y="11815"/>
                  </a:moveTo>
                  <a:cubicBezTo>
                    <a:pt x="115327" y="11770"/>
                    <a:pt x="115451" y="11722"/>
                    <a:pt x="115578" y="11677"/>
                  </a:cubicBezTo>
                  <a:cubicBezTo>
                    <a:pt x="115282" y="11725"/>
                    <a:pt x="114989" y="11774"/>
                    <a:pt x="114696" y="11823"/>
                  </a:cubicBezTo>
                  <a:cubicBezTo>
                    <a:pt x="114573" y="11864"/>
                    <a:pt x="114453" y="11909"/>
                    <a:pt x="114329" y="11954"/>
                  </a:cubicBezTo>
                  <a:cubicBezTo>
                    <a:pt x="114621" y="11905"/>
                    <a:pt x="114907" y="11860"/>
                    <a:pt x="115199" y="11815"/>
                  </a:cubicBezTo>
                  <a:moveTo>
                    <a:pt x="114381" y="12127"/>
                  </a:moveTo>
                  <a:cubicBezTo>
                    <a:pt x="114505" y="12078"/>
                    <a:pt x="114629" y="12033"/>
                    <a:pt x="114753" y="11984"/>
                  </a:cubicBezTo>
                  <a:cubicBezTo>
                    <a:pt x="114449" y="12033"/>
                    <a:pt x="114141" y="12082"/>
                    <a:pt x="113837" y="12131"/>
                  </a:cubicBezTo>
                  <a:cubicBezTo>
                    <a:pt x="113717" y="12176"/>
                    <a:pt x="113597" y="12221"/>
                    <a:pt x="113473" y="12266"/>
                  </a:cubicBezTo>
                  <a:cubicBezTo>
                    <a:pt x="113777" y="12217"/>
                    <a:pt x="114077" y="12172"/>
                    <a:pt x="114381" y="12127"/>
                  </a:cubicBezTo>
                  <a:close/>
                  <a:moveTo>
                    <a:pt x="112652" y="12573"/>
                  </a:moveTo>
                  <a:cubicBezTo>
                    <a:pt x="112963" y="12525"/>
                    <a:pt x="113274" y="12480"/>
                    <a:pt x="113590" y="12435"/>
                  </a:cubicBezTo>
                  <a:cubicBezTo>
                    <a:pt x="113710" y="12389"/>
                    <a:pt x="113830" y="12341"/>
                    <a:pt x="113950" y="12292"/>
                  </a:cubicBezTo>
                  <a:cubicBezTo>
                    <a:pt x="113635" y="12341"/>
                    <a:pt x="113319" y="12389"/>
                    <a:pt x="113004" y="12442"/>
                  </a:cubicBezTo>
                  <a:cubicBezTo>
                    <a:pt x="112888" y="12483"/>
                    <a:pt x="112768" y="12528"/>
                    <a:pt x="112652" y="12573"/>
                  </a:cubicBezTo>
                  <a:close/>
                  <a:moveTo>
                    <a:pt x="112340" y="12622"/>
                  </a:moveTo>
                  <a:cubicBezTo>
                    <a:pt x="112449" y="12577"/>
                    <a:pt x="112562" y="12536"/>
                    <a:pt x="112674" y="12495"/>
                  </a:cubicBezTo>
                  <a:cubicBezTo>
                    <a:pt x="112374" y="12540"/>
                    <a:pt x="112074" y="12588"/>
                    <a:pt x="111774" y="12641"/>
                  </a:cubicBezTo>
                  <a:cubicBezTo>
                    <a:pt x="111665" y="12678"/>
                    <a:pt x="111560" y="12720"/>
                    <a:pt x="111451" y="12757"/>
                  </a:cubicBezTo>
                  <a:cubicBezTo>
                    <a:pt x="111747" y="12712"/>
                    <a:pt x="112044" y="12667"/>
                    <a:pt x="112340" y="12622"/>
                  </a:cubicBezTo>
                  <a:close/>
                  <a:moveTo>
                    <a:pt x="111567" y="12919"/>
                  </a:moveTo>
                  <a:cubicBezTo>
                    <a:pt x="111676" y="12877"/>
                    <a:pt x="111785" y="12836"/>
                    <a:pt x="111894" y="12791"/>
                  </a:cubicBezTo>
                  <a:cubicBezTo>
                    <a:pt x="111582" y="12840"/>
                    <a:pt x="111275" y="12889"/>
                    <a:pt x="110963" y="12941"/>
                  </a:cubicBezTo>
                  <a:cubicBezTo>
                    <a:pt x="110858" y="12979"/>
                    <a:pt x="110753" y="13020"/>
                    <a:pt x="110648" y="13057"/>
                  </a:cubicBezTo>
                  <a:cubicBezTo>
                    <a:pt x="110952" y="13012"/>
                    <a:pt x="111260" y="12967"/>
                    <a:pt x="111567" y="12919"/>
                  </a:cubicBezTo>
                  <a:close/>
                  <a:moveTo>
                    <a:pt x="110179" y="13237"/>
                  </a:moveTo>
                  <a:cubicBezTo>
                    <a:pt x="110078" y="13275"/>
                    <a:pt x="109976" y="13316"/>
                    <a:pt x="109875" y="13354"/>
                  </a:cubicBezTo>
                  <a:cubicBezTo>
                    <a:pt x="110194" y="13305"/>
                    <a:pt x="110509" y="13260"/>
                    <a:pt x="110824" y="13215"/>
                  </a:cubicBezTo>
                  <a:cubicBezTo>
                    <a:pt x="110929" y="13174"/>
                    <a:pt x="111034" y="13132"/>
                    <a:pt x="111140" y="13091"/>
                  </a:cubicBezTo>
                  <a:cubicBezTo>
                    <a:pt x="110821" y="13136"/>
                    <a:pt x="110498" y="13185"/>
                    <a:pt x="110179" y="13237"/>
                  </a:cubicBezTo>
                  <a:close/>
                  <a:moveTo>
                    <a:pt x="110318" y="13110"/>
                  </a:moveTo>
                  <a:cubicBezTo>
                    <a:pt x="110415" y="13072"/>
                    <a:pt x="110517" y="13035"/>
                    <a:pt x="110614" y="12997"/>
                  </a:cubicBezTo>
                  <a:cubicBezTo>
                    <a:pt x="110322" y="13042"/>
                    <a:pt x="110029" y="13091"/>
                    <a:pt x="109733" y="13140"/>
                  </a:cubicBezTo>
                  <a:cubicBezTo>
                    <a:pt x="109639" y="13177"/>
                    <a:pt x="109541" y="13211"/>
                    <a:pt x="109447" y="13245"/>
                  </a:cubicBezTo>
                  <a:cubicBezTo>
                    <a:pt x="109736" y="13200"/>
                    <a:pt x="110029" y="13155"/>
                    <a:pt x="110318" y="13110"/>
                  </a:cubicBezTo>
                  <a:close/>
                  <a:moveTo>
                    <a:pt x="109564" y="13399"/>
                  </a:moveTo>
                  <a:cubicBezTo>
                    <a:pt x="109661" y="13361"/>
                    <a:pt x="109755" y="13324"/>
                    <a:pt x="109853" y="13286"/>
                  </a:cubicBezTo>
                  <a:cubicBezTo>
                    <a:pt x="109549" y="13335"/>
                    <a:pt x="109245" y="13384"/>
                    <a:pt x="108941" y="13433"/>
                  </a:cubicBezTo>
                  <a:cubicBezTo>
                    <a:pt x="108847" y="13470"/>
                    <a:pt x="108753" y="13504"/>
                    <a:pt x="108663" y="13538"/>
                  </a:cubicBezTo>
                  <a:cubicBezTo>
                    <a:pt x="108963" y="13493"/>
                    <a:pt x="109264" y="13444"/>
                    <a:pt x="109564" y="13399"/>
                  </a:cubicBezTo>
                  <a:close/>
                  <a:moveTo>
                    <a:pt x="108175" y="13721"/>
                  </a:moveTo>
                  <a:cubicBezTo>
                    <a:pt x="108089" y="13755"/>
                    <a:pt x="108003" y="13789"/>
                    <a:pt x="107913" y="13823"/>
                  </a:cubicBezTo>
                  <a:cubicBezTo>
                    <a:pt x="108224" y="13778"/>
                    <a:pt x="108536" y="13729"/>
                    <a:pt x="108847" y="13684"/>
                  </a:cubicBezTo>
                  <a:cubicBezTo>
                    <a:pt x="108937" y="13650"/>
                    <a:pt x="109027" y="13613"/>
                    <a:pt x="109117" y="13575"/>
                  </a:cubicBezTo>
                  <a:cubicBezTo>
                    <a:pt x="108806" y="13624"/>
                    <a:pt x="108491" y="13673"/>
                    <a:pt x="108175" y="13721"/>
                  </a:cubicBezTo>
                  <a:close/>
                  <a:moveTo>
                    <a:pt x="108314" y="13594"/>
                  </a:moveTo>
                  <a:cubicBezTo>
                    <a:pt x="108401" y="13560"/>
                    <a:pt x="108487" y="13526"/>
                    <a:pt x="108573" y="13493"/>
                  </a:cubicBezTo>
                  <a:cubicBezTo>
                    <a:pt x="108284" y="13541"/>
                    <a:pt x="107999" y="13590"/>
                    <a:pt x="107710" y="13639"/>
                  </a:cubicBezTo>
                  <a:cubicBezTo>
                    <a:pt x="107628" y="13669"/>
                    <a:pt x="107549" y="13699"/>
                    <a:pt x="107466" y="13729"/>
                  </a:cubicBezTo>
                  <a:cubicBezTo>
                    <a:pt x="107751" y="13680"/>
                    <a:pt x="108033" y="13635"/>
                    <a:pt x="108314" y="13594"/>
                  </a:cubicBezTo>
                  <a:close/>
                  <a:moveTo>
                    <a:pt x="107586" y="13872"/>
                  </a:moveTo>
                  <a:cubicBezTo>
                    <a:pt x="107669" y="13842"/>
                    <a:pt x="107751" y="13808"/>
                    <a:pt x="107830" y="13778"/>
                  </a:cubicBezTo>
                  <a:cubicBezTo>
                    <a:pt x="107534" y="13827"/>
                    <a:pt x="107234" y="13875"/>
                    <a:pt x="106937" y="13924"/>
                  </a:cubicBezTo>
                  <a:cubicBezTo>
                    <a:pt x="106858" y="13950"/>
                    <a:pt x="106780" y="13980"/>
                    <a:pt x="106705" y="14010"/>
                  </a:cubicBezTo>
                  <a:cubicBezTo>
                    <a:pt x="106997" y="13965"/>
                    <a:pt x="107294" y="13917"/>
                    <a:pt x="107586" y="13872"/>
                  </a:cubicBezTo>
                  <a:close/>
                  <a:moveTo>
                    <a:pt x="106892" y="14145"/>
                  </a:moveTo>
                  <a:cubicBezTo>
                    <a:pt x="106967" y="14115"/>
                    <a:pt x="107042" y="14085"/>
                    <a:pt x="107121" y="14055"/>
                  </a:cubicBezTo>
                  <a:cubicBezTo>
                    <a:pt x="106813" y="14104"/>
                    <a:pt x="106502" y="14153"/>
                    <a:pt x="106194" y="14202"/>
                  </a:cubicBezTo>
                  <a:cubicBezTo>
                    <a:pt x="106123" y="14232"/>
                    <a:pt x="106052" y="14258"/>
                    <a:pt x="105981" y="14284"/>
                  </a:cubicBezTo>
                  <a:cubicBezTo>
                    <a:pt x="106284" y="14239"/>
                    <a:pt x="106588" y="14190"/>
                    <a:pt x="106892" y="14145"/>
                  </a:cubicBezTo>
                  <a:close/>
                  <a:moveTo>
                    <a:pt x="105489" y="14476"/>
                  </a:moveTo>
                  <a:cubicBezTo>
                    <a:pt x="105425" y="14498"/>
                    <a:pt x="105361" y="14524"/>
                    <a:pt x="105298" y="14551"/>
                  </a:cubicBezTo>
                  <a:cubicBezTo>
                    <a:pt x="105609" y="14502"/>
                    <a:pt x="105920" y="14457"/>
                    <a:pt x="106232" y="14412"/>
                  </a:cubicBezTo>
                  <a:cubicBezTo>
                    <a:pt x="106303" y="14386"/>
                    <a:pt x="106371" y="14356"/>
                    <a:pt x="106442" y="14329"/>
                  </a:cubicBezTo>
                  <a:cubicBezTo>
                    <a:pt x="106123" y="14374"/>
                    <a:pt x="105804" y="14423"/>
                    <a:pt x="105489" y="14476"/>
                  </a:cubicBezTo>
                  <a:close/>
                  <a:moveTo>
                    <a:pt x="105632" y="14337"/>
                  </a:moveTo>
                  <a:cubicBezTo>
                    <a:pt x="105699" y="14314"/>
                    <a:pt x="105767" y="14288"/>
                    <a:pt x="105830" y="14262"/>
                  </a:cubicBezTo>
                  <a:cubicBezTo>
                    <a:pt x="105542" y="14311"/>
                    <a:pt x="105249" y="14359"/>
                    <a:pt x="104956" y="14408"/>
                  </a:cubicBezTo>
                  <a:cubicBezTo>
                    <a:pt x="104896" y="14431"/>
                    <a:pt x="104836" y="14453"/>
                    <a:pt x="104772" y="14476"/>
                  </a:cubicBezTo>
                  <a:cubicBezTo>
                    <a:pt x="105061" y="14427"/>
                    <a:pt x="105346" y="14382"/>
                    <a:pt x="105632" y="14337"/>
                  </a:cubicBezTo>
                  <a:close/>
                  <a:moveTo>
                    <a:pt x="104964" y="14599"/>
                  </a:moveTo>
                  <a:cubicBezTo>
                    <a:pt x="105027" y="14577"/>
                    <a:pt x="105084" y="14554"/>
                    <a:pt x="105148" y="14528"/>
                  </a:cubicBezTo>
                  <a:cubicBezTo>
                    <a:pt x="104844" y="14577"/>
                    <a:pt x="104543" y="14626"/>
                    <a:pt x="104240" y="14674"/>
                  </a:cubicBezTo>
                  <a:cubicBezTo>
                    <a:pt x="104187" y="14697"/>
                    <a:pt x="104131" y="14716"/>
                    <a:pt x="104078" y="14738"/>
                  </a:cubicBezTo>
                  <a:cubicBezTo>
                    <a:pt x="104375" y="14689"/>
                    <a:pt x="104671" y="14644"/>
                    <a:pt x="104964" y="14599"/>
                  </a:cubicBezTo>
                  <a:close/>
                  <a:moveTo>
                    <a:pt x="104337" y="14851"/>
                  </a:moveTo>
                  <a:cubicBezTo>
                    <a:pt x="104390" y="14828"/>
                    <a:pt x="104442" y="14810"/>
                    <a:pt x="104495" y="14787"/>
                  </a:cubicBezTo>
                  <a:cubicBezTo>
                    <a:pt x="104183" y="14836"/>
                    <a:pt x="103876" y="14885"/>
                    <a:pt x="103564" y="14933"/>
                  </a:cubicBezTo>
                  <a:cubicBezTo>
                    <a:pt x="103515" y="14952"/>
                    <a:pt x="103470" y="14971"/>
                    <a:pt x="103425" y="14990"/>
                  </a:cubicBezTo>
                  <a:cubicBezTo>
                    <a:pt x="103729" y="14941"/>
                    <a:pt x="104033" y="14896"/>
                    <a:pt x="104337" y="14851"/>
                  </a:cubicBezTo>
                  <a:moveTo>
                    <a:pt x="102926" y="15185"/>
                  </a:moveTo>
                  <a:cubicBezTo>
                    <a:pt x="102889" y="15200"/>
                    <a:pt x="102851" y="15215"/>
                    <a:pt x="102814" y="15230"/>
                  </a:cubicBezTo>
                  <a:cubicBezTo>
                    <a:pt x="103129" y="15181"/>
                    <a:pt x="103440" y="15136"/>
                    <a:pt x="103752" y="15091"/>
                  </a:cubicBezTo>
                  <a:cubicBezTo>
                    <a:pt x="103793" y="15072"/>
                    <a:pt x="103838" y="15057"/>
                    <a:pt x="103879" y="15038"/>
                  </a:cubicBezTo>
                  <a:cubicBezTo>
                    <a:pt x="103560" y="15087"/>
                    <a:pt x="103245" y="15136"/>
                    <a:pt x="102926" y="15185"/>
                  </a:cubicBezTo>
                  <a:close/>
                  <a:moveTo>
                    <a:pt x="103073" y="15042"/>
                  </a:moveTo>
                  <a:cubicBezTo>
                    <a:pt x="103118" y="15027"/>
                    <a:pt x="103159" y="15008"/>
                    <a:pt x="103200" y="14993"/>
                  </a:cubicBezTo>
                  <a:cubicBezTo>
                    <a:pt x="102904" y="15042"/>
                    <a:pt x="102611" y="15087"/>
                    <a:pt x="102319" y="15140"/>
                  </a:cubicBezTo>
                  <a:cubicBezTo>
                    <a:pt x="102281" y="15151"/>
                    <a:pt x="102247" y="15166"/>
                    <a:pt x="102210" y="15177"/>
                  </a:cubicBezTo>
                  <a:cubicBezTo>
                    <a:pt x="102499" y="15132"/>
                    <a:pt x="102788" y="15087"/>
                    <a:pt x="103073" y="15042"/>
                  </a:cubicBezTo>
                  <a:close/>
                  <a:moveTo>
                    <a:pt x="102480" y="15279"/>
                  </a:moveTo>
                  <a:cubicBezTo>
                    <a:pt x="102514" y="15264"/>
                    <a:pt x="102547" y="15252"/>
                    <a:pt x="102581" y="15237"/>
                  </a:cubicBezTo>
                  <a:cubicBezTo>
                    <a:pt x="102277" y="15286"/>
                    <a:pt x="101973" y="15335"/>
                    <a:pt x="101669" y="15384"/>
                  </a:cubicBezTo>
                  <a:cubicBezTo>
                    <a:pt x="101643" y="15395"/>
                    <a:pt x="101617" y="15406"/>
                    <a:pt x="101591" y="15414"/>
                  </a:cubicBezTo>
                  <a:cubicBezTo>
                    <a:pt x="101887" y="15369"/>
                    <a:pt x="102183" y="15324"/>
                    <a:pt x="102480" y="15279"/>
                  </a:cubicBezTo>
                  <a:close/>
                  <a:moveTo>
                    <a:pt x="101932" y="15500"/>
                  </a:moveTo>
                  <a:cubicBezTo>
                    <a:pt x="101955" y="15492"/>
                    <a:pt x="101977" y="15481"/>
                    <a:pt x="102000" y="15474"/>
                  </a:cubicBezTo>
                  <a:cubicBezTo>
                    <a:pt x="101688" y="15522"/>
                    <a:pt x="101381" y="15567"/>
                    <a:pt x="101069" y="15620"/>
                  </a:cubicBezTo>
                  <a:cubicBezTo>
                    <a:pt x="101054" y="15624"/>
                    <a:pt x="101039" y="15631"/>
                    <a:pt x="101024" y="15635"/>
                  </a:cubicBezTo>
                  <a:cubicBezTo>
                    <a:pt x="101324" y="15590"/>
                    <a:pt x="101632" y="15545"/>
                    <a:pt x="101932" y="15500"/>
                  </a:cubicBezTo>
                  <a:close/>
                  <a:moveTo>
                    <a:pt x="101433" y="15706"/>
                  </a:moveTo>
                  <a:cubicBezTo>
                    <a:pt x="101444" y="15703"/>
                    <a:pt x="101456" y="15699"/>
                    <a:pt x="101463" y="15695"/>
                  </a:cubicBezTo>
                  <a:cubicBezTo>
                    <a:pt x="101148" y="15740"/>
                    <a:pt x="100829" y="15789"/>
                    <a:pt x="100514" y="15838"/>
                  </a:cubicBezTo>
                  <a:cubicBezTo>
                    <a:pt x="100510" y="15841"/>
                    <a:pt x="100506" y="15841"/>
                    <a:pt x="100506" y="15841"/>
                  </a:cubicBezTo>
                  <a:cubicBezTo>
                    <a:pt x="100814" y="15796"/>
                    <a:pt x="101125" y="15751"/>
                    <a:pt x="101433" y="15706"/>
                  </a:cubicBezTo>
                  <a:close/>
                  <a:moveTo>
                    <a:pt x="100581" y="16948"/>
                  </a:moveTo>
                  <a:cubicBezTo>
                    <a:pt x="100720" y="16881"/>
                    <a:pt x="100863" y="16813"/>
                    <a:pt x="101002" y="16746"/>
                  </a:cubicBezTo>
                  <a:cubicBezTo>
                    <a:pt x="100746" y="16734"/>
                    <a:pt x="100476" y="16731"/>
                    <a:pt x="100202" y="16731"/>
                  </a:cubicBezTo>
                  <a:cubicBezTo>
                    <a:pt x="100131" y="16764"/>
                    <a:pt x="100060" y="16794"/>
                    <a:pt x="99989" y="16828"/>
                  </a:cubicBezTo>
                  <a:cubicBezTo>
                    <a:pt x="100116" y="16851"/>
                    <a:pt x="100240" y="16873"/>
                    <a:pt x="100356" y="16896"/>
                  </a:cubicBezTo>
                  <a:cubicBezTo>
                    <a:pt x="100435" y="16914"/>
                    <a:pt x="100510" y="16929"/>
                    <a:pt x="100581" y="16948"/>
                  </a:cubicBezTo>
                  <a:close/>
                  <a:moveTo>
                    <a:pt x="98987" y="18385"/>
                  </a:moveTo>
                  <a:cubicBezTo>
                    <a:pt x="99662" y="18002"/>
                    <a:pt x="100352" y="17627"/>
                    <a:pt x="101054" y="17260"/>
                  </a:cubicBezTo>
                  <a:cubicBezTo>
                    <a:pt x="100885" y="17192"/>
                    <a:pt x="100694" y="17132"/>
                    <a:pt x="100480" y="17079"/>
                  </a:cubicBezTo>
                  <a:cubicBezTo>
                    <a:pt x="99921" y="17361"/>
                    <a:pt x="99366" y="17646"/>
                    <a:pt x="98818" y="17935"/>
                  </a:cubicBezTo>
                  <a:cubicBezTo>
                    <a:pt x="98893" y="18078"/>
                    <a:pt x="98949" y="18231"/>
                    <a:pt x="98987" y="18385"/>
                  </a:cubicBezTo>
                  <a:close/>
                  <a:moveTo>
                    <a:pt x="94357" y="21282"/>
                  </a:moveTo>
                  <a:cubicBezTo>
                    <a:pt x="95779" y="20299"/>
                    <a:pt x="97276" y="19361"/>
                    <a:pt x="98848" y="18464"/>
                  </a:cubicBezTo>
                  <a:cubicBezTo>
                    <a:pt x="98814" y="18306"/>
                    <a:pt x="98758" y="18153"/>
                    <a:pt x="98683" y="18006"/>
                  </a:cubicBezTo>
                  <a:cubicBezTo>
                    <a:pt x="97493" y="18637"/>
                    <a:pt x="96342" y="19293"/>
                    <a:pt x="95231" y="19972"/>
                  </a:cubicBezTo>
                  <a:cubicBezTo>
                    <a:pt x="95013" y="20385"/>
                    <a:pt x="94721" y="20824"/>
                    <a:pt x="94357" y="21282"/>
                  </a:cubicBezTo>
                  <a:close/>
                  <a:moveTo>
                    <a:pt x="81810" y="31626"/>
                  </a:moveTo>
                  <a:cubicBezTo>
                    <a:pt x="84027" y="28778"/>
                    <a:pt x="86673" y="26111"/>
                    <a:pt x="89719" y="23702"/>
                  </a:cubicBezTo>
                  <a:cubicBezTo>
                    <a:pt x="91359" y="22404"/>
                    <a:pt x="93134" y="21173"/>
                    <a:pt x="95032" y="20010"/>
                  </a:cubicBezTo>
                  <a:cubicBezTo>
                    <a:pt x="95190" y="19721"/>
                    <a:pt x="95306" y="19447"/>
                    <a:pt x="95385" y="19188"/>
                  </a:cubicBezTo>
                  <a:cubicBezTo>
                    <a:pt x="92586" y="20749"/>
                    <a:pt x="90019" y="22445"/>
                    <a:pt x="87734" y="24268"/>
                  </a:cubicBezTo>
                  <a:cubicBezTo>
                    <a:pt x="84069" y="27195"/>
                    <a:pt x="81015" y="30504"/>
                    <a:pt x="78621" y="34050"/>
                  </a:cubicBezTo>
                  <a:cubicBezTo>
                    <a:pt x="79686" y="33232"/>
                    <a:pt x="80756" y="32425"/>
                    <a:pt x="81810" y="31626"/>
                  </a:cubicBezTo>
                  <a:close/>
                  <a:moveTo>
                    <a:pt x="74944" y="40886"/>
                  </a:moveTo>
                  <a:cubicBezTo>
                    <a:pt x="75327" y="40559"/>
                    <a:pt x="75720" y="40226"/>
                    <a:pt x="76122" y="39892"/>
                  </a:cubicBezTo>
                  <a:cubicBezTo>
                    <a:pt x="76486" y="39588"/>
                    <a:pt x="76854" y="39284"/>
                    <a:pt x="77225" y="38980"/>
                  </a:cubicBezTo>
                  <a:cubicBezTo>
                    <a:pt x="78373" y="36605"/>
                    <a:pt x="79784" y="34297"/>
                    <a:pt x="81450" y="32095"/>
                  </a:cubicBezTo>
                  <a:cubicBezTo>
                    <a:pt x="80426" y="32872"/>
                    <a:pt x="79382" y="33660"/>
                    <a:pt x="78351" y="34455"/>
                  </a:cubicBezTo>
                  <a:cubicBezTo>
                    <a:pt x="76989" y="36530"/>
                    <a:pt x="75848" y="38683"/>
                    <a:pt x="74944" y="40886"/>
                  </a:cubicBezTo>
                  <a:close/>
                  <a:moveTo>
                    <a:pt x="75428" y="36751"/>
                  </a:moveTo>
                  <a:cubicBezTo>
                    <a:pt x="74328" y="38710"/>
                    <a:pt x="73428" y="40728"/>
                    <a:pt x="72730" y="42784"/>
                  </a:cubicBezTo>
                  <a:cubicBezTo>
                    <a:pt x="73402" y="42203"/>
                    <a:pt x="74096" y="41603"/>
                    <a:pt x="74820" y="40991"/>
                  </a:cubicBezTo>
                  <a:cubicBezTo>
                    <a:pt x="75709" y="38800"/>
                    <a:pt x="76831" y="36661"/>
                    <a:pt x="78171" y="34598"/>
                  </a:cubicBezTo>
                  <a:cubicBezTo>
                    <a:pt x="77248" y="35310"/>
                    <a:pt x="76328" y="36027"/>
                    <a:pt x="75428" y="36751"/>
                  </a:cubicBezTo>
                  <a:close/>
                  <a:moveTo>
                    <a:pt x="77672" y="31258"/>
                  </a:moveTo>
                  <a:cubicBezTo>
                    <a:pt x="75758" y="33585"/>
                    <a:pt x="74178" y="36046"/>
                    <a:pt x="72940" y="38597"/>
                  </a:cubicBezTo>
                  <a:cubicBezTo>
                    <a:pt x="73762" y="37899"/>
                    <a:pt x="74610" y="37205"/>
                    <a:pt x="75473" y="36515"/>
                  </a:cubicBezTo>
                  <a:cubicBezTo>
                    <a:pt x="77139" y="33596"/>
                    <a:pt x="79244" y="30812"/>
                    <a:pt x="81776" y="28238"/>
                  </a:cubicBezTo>
                  <a:cubicBezTo>
                    <a:pt x="80448" y="29213"/>
                    <a:pt x="79064" y="30223"/>
                    <a:pt x="77672" y="31258"/>
                  </a:cubicBezTo>
                  <a:close/>
                  <a:moveTo>
                    <a:pt x="77829" y="30943"/>
                  </a:moveTo>
                  <a:cubicBezTo>
                    <a:pt x="79518" y="28921"/>
                    <a:pt x="81457" y="27007"/>
                    <a:pt x="83637" y="25233"/>
                  </a:cubicBezTo>
                  <a:cubicBezTo>
                    <a:pt x="85858" y="23424"/>
                    <a:pt x="88380" y="21743"/>
                    <a:pt x="91141" y="20190"/>
                  </a:cubicBezTo>
                  <a:cubicBezTo>
                    <a:pt x="91280" y="20014"/>
                    <a:pt x="91408" y="19841"/>
                    <a:pt x="91516" y="19672"/>
                  </a:cubicBezTo>
                  <a:cubicBezTo>
                    <a:pt x="91577" y="19582"/>
                    <a:pt x="91629" y="19492"/>
                    <a:pt x="91682" y="19406"/>
                  </a:cubicBezTo>
                  <a:cubicBezTo>
                    <a:pt x="87900" y="21327"/>
                    <a:pt x="84523" y="23465"/>
                    <a:pt x="81671" y="25810"/>
                  </a:cubicBezTo>
                  <a:cubicBezTo>
                    <a:pt x="78820" y="28155"/>
                    <a:pt x="76407" y="30741"/>
                    <a:pt x="74452" y="33487"/>
                  </a:cubicBezTo>
                  <a:cubicBezTo>
                    <a:pt x="75570" y="32624"/>
                    <a:pt x="76703" y="31776"/>
                    <a:pt x="77829" y="30943"/>
                  </a:cubicBezTo>
                  <a:close/>
                  <a:moveTo>
                    <a:pt x="70475" y="40743"/>
                  </a:moveTo>
                  <a:cubicBezTo>
                    <a:pt x="71211" y="40090"/>
                    <a:pt x="71980" y="39415"/>
                    <a:pt x="72790" y="38725"/>
                  </a:cubicBezTo>
                  <a:cubicBezTo>
                    <a:pt x="73998" y="36200"/>
                    <a:pt x="75544" y="33761"/>
                    <a:pt x="77409" y="31453"/>
                  </a:cubicBezTo>
                  <a:cubicBezTo>
                    <a:pt x="76317" y="32264"/>
                    <a:pt x="75221" y="33089"/>
                    <a:pt x="74141" y="33926"/>
                  </a:cubicBezTo>
                  <a:cubicBezTo>
                    <a:pt x="72633" y="36113"/>
                    <a:pt x="71409" y="38398"/>
                    <a:pt x="70475" y="40743"/>
                  </a:cubicBezTo>
                  <a:close/>
                  <a:moveTo>
                    <a:pt x="71060" y="36395"/>
                  </a:moveTo>
                  <a:cubicBezTo>
                    <a:pt x="69879" y="38451"/>
                    <a:pt x="68944" y="40578"/>
                    <a:pt x="68261" y="42747"/>
                  </a:cubicBezTo>
                  <a:cubicBezTo>
                    <a:pt x="68926" y="42139"/>
                    <a:pt x="69616" y="41512"/>
                    <a:pt x="70340" y="40867"/>
                  </a:cubicBezTo>
                  <a:cubicBezTo>
                    <a:pt x="71252" y="38537"/>
                    <a:pt x="72452" y="36267"/>
                    <a:pt x="73931" y="34095"/>
                  </a:cubicBezTo>
                  <a:cubicBezTo>
                    <a:pt x="72951" y="34853"/>
                    <a:pt x="71991" y="35622"/>
                    <a:pt x="71060" y="36395"/>
                  </a:cubicBezTo>
                  <a:close/>
                  <a:moveTo>
                    <a:pt x="65935" y="40770"/>
                  </a:moveTo>
                  <a:cubicBezTo>
                    <a:pt x="66674" y="40064"/>
                    <a:pt x="67455" y="39336"/>
                    <a:pt x="68288" y="38586"/>
                  </a:cubicBezTo>
                  <a:cubicBezTo>
                    <a:pt x="69627" y="35768"/>
                    <a:pt x="71432" y="33059"/>
                    <a:pt x="73694" y="30538"/>
                  </a:cubicBezTo>
                  <a:cubicBezTo>
                    <a:pt x="72471" y="31435"/>
                    <a:pt x="71248" y="32354"/>
                    <a:pt x="70055" y="33292"/>
                  </a:cubicBezTo>
                  <a:cubicBezTo>
                    <a:pt x="68288" y="35667"/>
                    <a:pt x="66914" y="38181"/>
                    <a:pt x="65935" y="40770"/>
                  </a:cubicBezTo>
                  <a:close/>
                  <a:moveTo>
                    <a:pt x="63725" y="42927"/>
                  </a:moveTo>
                  <a:cubicBezTo>
                    <a:pt x="64378" y="42278"/>
                    <a:pt x="65061" y="41606"/>
                    <a:pt x="65789" y="40912"/>
                  </a:cubicBezTo>
                  <a:cubicBezTo>
                    <a:pt x="66734" y="38350"/>
                    <a:pt x="68070" y="35858"/>
                    <a:pt x="69789" y="33498"/>
                  </a:cubicBezTo>
                  <a:cubicBezTo>
                    <a:pt x="68712" y="34354"/>
                    <a:pt x="67661" y="35220"/>
                    <a:pt x="66667" y="36095"/>
                  </a:cubicBezTo>
                  <a:cubicBezTo>
                    <a:pt x="65357" y="38297"/>
                    <a:pt x="64378" y="40589"/>
                    <a:pt x="63725" y="42927"/>
                  </a:cubicBezTo>
                  <a:moveTo>
                    <a:pt x="61789" y="44882"/>
                  </a:moveTo>
                  <a:cubicBezTo>
                    <a:pt x="62363" y="44296"/>
                    <a:pt x="62964" y="43689"/>
                    <a:pt x="63594" y="43058"/>
                  </a:cubicBezTo>
                  <a:cubicBezTo>
                    <a:pt x="64224" y="40743"/>
                    <a:pt x="65174" y="38473"/>
                    <a:pt x="66442" y="36290"/>
                  </a:cubicBezTo>
                  <a:cubicBezTo>
                    <a:pt x="65447" y="37179"/>
                    <a:pt x="64536" y="38038"/>
                    <a:pt x="63691" y="38867"/>
                  </a:cubicBezTo>
                  <a:cubicBezTo>
                    <a:pt x="62802" y="40826"/>
                    <a:pt x="62168" y="42841"/>
                    <a:pt x="61789" y="44882"/>
                  </a:cubicBezTo>
                  <a:moveTo>
                    <a:pt x="66265" y="32406"/>
                  </a:moveTo>
                  <a:cubicBezTo>
                    <a:pt x="63984" y="35123"/>
                    <a:pt x="62330" y="38057"/>
                    <a:pt x="61290" y="41089"/>
                  </a:cubicBezTo>
                  <a:cubicBezTo>
                    <a:pt x="62029" y="40304"/>
                    <a:pt x="62825" y="39486"/>
                    <a:pt x="63691" y="38642"/>
                  </a:cubicBezTo>
                  <a:cubicBezTo>
                    <a:pt x="65305" y="35153"/>
                    <a:pt x="67732" y="31844"/>
                    <a:pt x="70978" y="28883"/>
                  </a:cubicBezTo>
                  <a:cubicBezTo>
                    <a:pt x="69383" y="30016"/>
                    <a:pt x="67789" y="31195"/>
                    <a:pt x="66265" y="32406"/>
                  </a:cubicBezTo>
                  <a:close/>
                  <a:moveTo>
                    <a:pt x="82384" y="20738"/>
                  </a:moveTo>
                  <a:cubicBezTo>
                    <a:pt x="76396" y="23267"/>
                    <a:pt x="71308" y="26208"/>
                    <a:pt x="67635" y="29506"/>
                  </a:cubicBezTo>
                  <a:cubicBezTo>
                    <a:pt x="65594" y="31337"/>
                    <a:pt x="63905" y="33307"/>
                    <a:pt x="62562" y="35370"/>
                  </a:cubicBezTo>
                  <a:cubicBezTo>
                    <a:pt x="62750" y="35194"/>
                    <a:pt x="62937" y="35022"/>
                    <a:pt x="63129" y="34845"/>
                  </a:cubicBezTo>
                  <a:cubicBezTo>
                    <a:pt x="64168" y="33903"/>
                    <a:pt x="65275" y="32977"/>
                    <a:pt x="66419" y="32072"/>
                  </a:cubicBezTo>
                  <a:cubicBezTo>
                    <a:pt x="67365" y="30977"/>
                    <a:pt x="68412" y="29915"/>
                    <a:pt x="69563" y="28895"/>
                  </a:cubicBezTo>
                  <a:cubicBezTo>
                    <a:pt x="72696" y="26126"/>
                    <a:pt x="76779" y="23612"/>
                    <a:pt x="81525" y="21391"/>
                  </a:cubicBezTo>
                  <a:cubicBezTo>
                    <a:pt x="81825" y="21169"/>
                    <a:pt x="82114" y="20952"/>
                    <a:pt x="82384" y="20738"/>
                  </a:cubicBezTo>
                  <a:moveTo>
                    <a:pt x="82951" y="20505"/>
                  </a:moveTo>
                  <a:cubicBezTo>
                    <a:pt x="82725" y="20685"/>
                    <a:pt x="82485" y="20869"/>
                    <a:pt x="82238" y="21060"/>
                  </a:cubicBezTo>
                  <a:cubicBezTo>
                    <a:pt x="84230" y="20152"/>
                    <a:pt x="86327" y="19293"/>
                    <a:pt x="88522" y="18486"/>
                  </a:cubicBezTo>
                  <a:cubicBezTo>
                    <a:pt x="88537" y="18453"/>
                    <a:pt x="88552" y="18415"/>
                    <a:pt x="88567" y="18381"/>
                  </a:cubicBezTo>
                  <a:cubicBezTo>
                    <a:pt x="86628" y="19049"/>
                    <a:pt x="84748" y="19758"/>
                    <a:pt x="82951" y="20505"/>
                  </a:cubicBezTo>
                  <a:close/>
                  <a:moveTo>
                    <a:pt x="83573" y="19984"/>
                  </a:moveTo>
                  <a:cubicBezTo>
                    <a:pt x="83461" y="20081"/>
                    <a:pt x="83345" y="20179"/>
                    <a:pt x="83225" y="20280"/>
                  </a:cubicBezTo>
                  <a:cubicBezTo>
                    <a:pt x="83221" y="20284"/>
                    <a:pt x="83221" y="20284"/>
                    <a:pt x="83217" y="20284"/>
                  </a:cubicBezTo>
                  <a:cubicBezTo>
                    <a:pt x="84838" y="19620"/>
                    <a:pt x="86523" y="18986"/>
                    <a:pt x="88256" y="18381"/>
                  </a:cubicBezTo>
                  <a:cubicBezTo>
                    <a:pt x="88140" y="18404"/>
                    <a:pt x="88016" y="18426"/>
                    <a:pt x="87900" y="18449"/>
                  </a:cubicBezTo>
                  <a:cubicBezTo>
                    <a:pt x="86421" y="18940"/>
                    <a:pt x="84977" y="19451"/>
                    <a:pt x="83573" y="19984"/>
                  </a:cubicBezTo>
                  <a:close/>
                  <a:moveTo>
                    <a:pt x="83971" y="19635"/>
                  </a:moveTo>
                  <a:cubicBezTo>
                    <a:pt x="83911" y="19683"/>
                    <a:pt x="83855" y="19736"/>
                    <a:pt x="83795" y="19792"/>
                  </a:cubicBezTo>
                  <a:cubicBezTo>
                    <a:pt x="84879" y="19383"/>
                    <a:pt x="85990" y="18986"/>
                    <a:pt x="87119" y="18603"/>
                  </a:cubicBezTo>
                  <a:cubicBezTo>
                    <a:pt x="87044" y="18618"/>
                    <a:pt x="86973" y="18633"/>
                    <a:pt x="86898" y="18648"/>
                  </a:cubicBezTo>
                  <a:cubicBezTo>
                    <a:pt x="85907" y="18967"/>
                    <a:pt x="84928" y="19297"/>
                    <a:pt x="83971" y="19635"/>
                  </a:cubicBezTo>
                  <a:close/>
                  <a:moveTo>
                    <a:pt x="84226" y="19394"/>
                  </a:moveTo>
                  <a:cubicBezTo>
                    <a:pt x="84204" y="19413"/>
                    <a:pt x="84181" y="19436"/>
                    <a:pt x="84159" y="19455"/>
                  </a:cubicBezTo>
                  <a:cubicBezTo>
                    <a:pt x="84770" y="19241"/>
                    <a:pt x="85389" y="19031"/>
                    <a:pt x="86016" y="18824"/>
                  </a:cubicBezTo>
                  <a:cubicBezTo>
                    <a:pt x="85997" y="18828"/>
                    <a:pt x="85975" y="18835"/>
                    <a:pt x="85956" y="18839"/>
                  </a:cubicBezTo>
                  <a:cubicBezTo>
                    <a:pt x="85374" y="19019"/>
                    <a:pt x="84797" y="19207"/>
                    <a:pt x="84226" y="19394"/>
                  </a:cubicBezTo>
                  <a:close/>
                  <a:moveTo>
                    <a:pt x="84917" y="18648"/>
                  </a:moveTo>
                  <a:cubicBezTo>
                    <a:pt x="84917" y="18648"/>
                    <a:pt x="84917" y="18648"/>
                    <a:pt x="84917" y="18648"/>
                  </a:cubicBezTo>
                  <a:cubicBezTo>
                    <a:pt x="85236" y="18584"/>
                    <a:pt x="85555" y="18524"/>
                    <a:pt x="85870" y="18464"/>
                  </a:cubicBezTo>
                  <a:cubicBezTo>
                    <a:pt x="85555" y="18524"/>
                    <a:pt x="85236" y="18584"/>
                    <a:pt x="84917" y="18648"/>
                  </a:cubicBezTo>
                  <a:close/>
                  <a:moveTo>
                    <a:pt x="80444" y="19113"/>
                  </a:moveTo>
                  <a:cubicBezTo>
                    <a:pt x="80380" y="19166"/>
                    <a:pt x="80317" y="19214"/>
                    <a:pt x="80253" y="19263"/>
                  </a:cubicBezTo>
                  <a:cubicBezTo>
                    <a:pt x="81885" y="18903"/>
                    <a:pt x="83468" y="18573"/>
                    <a:pt x="84988" y="18276"/>
                  </a:cubicBezTo>
                  <a:cubicBezTo>
                    <a:pt x="85014" y="18239"/>
                    <a:pt x="85040" y="18201"/>
                    <a:pt x="85063" y="18160"/>
                  </a:cubicBezTo>
                  <a:cubicBezTo>
                    <a:pt x="83600" y="18438"/>
                    <a:pt x="82054" y="18757"/>
                    <a:pt x="80444" y="19113"/>
                  </a:cubicBezTo>
                  <a:moveTo>
                    <a:pt x="73796" y="20546"/>
                  </a:moveTo>
                  <a:cubicBezTo>
                    <a:pt x="75683" y="20062"/>
                    <a:pt x="77521" y="19620"/>
                    <a:pt x="79289" y="19214"/>
                  </a:cubicBezTo>
                  <a:cubicBezTo>
                    <a:pt x="79645" y="19136"/>
                    <a:pt x="79998" y="19057"/>
                    <a:pt x="80347" y="18978"/>
                  </a:cubicBezTo>
                  <a:cubicBezTo>
                    <a:pt x="80444" y="18899"/>
                    <a:pt x="80542" y="18820"/>
                    <a:pt x="80632" y="18745"/>
                  </a:cubicBezTo>
                  <a:cubicBezTo>
                    <a:pt x="80369" y="18802"/>
                    <a:pt x="80107" y="18862"/>
                    <a:pt x="79844" y="18922"/>
                  </a:cubicBezTo>
                  <a:cubicBezTo>
                    <a:pt x="78073" y="19319"/>
                    <a:pt x="76201" y="19770"/>
                    <a:pt x="74257" y="20265"/>
                  </a:cubicBezTo>
                  <a:cubicBezTo>
                    <a:pt x="74107" y="20359"/>
                    <a:pt x="73953" y="20449"/>
                    <a:pt x="73796" y="20546"/>
                  </a:cubicBezTo>
                  <a:moveTo>
                    <a:pt x="65853" y="22201"/>
                  </a:moveTo>
                  <a:cubicBezTo>
                    <a:pt x="65613" y="22340"/>
                    <a:pt x="65369" y="22479"/>
                    <a:pt x="65125" y="22621"/>
                  </a:cubicBezTo>
                  <a:cubicBezTo>
                    <a:pt x="68228" y="21706"/>
                    <a:pt x="71271" y="20869"/>
                    <a:pt x="74156" y="20130"/>
                  </a:cubicBezTo>
                  <a:cubicBezTo>
                    <a:pt x="74381" y="19995"/>
                    <a:pt x="74599" y="19860"/>
                    <a:pt x="74809" y="19728"/>
                  </a:cubicBezTo>
                  <a:cubicBezTo>
                    <a:pt x="71998" y="20449"/>
                    <a:pt x="68978" y="21278"/>
                    <a:pt x="65853" y="22201"/>
                  </a:cubicBezTo>
                  <a:close/>
                  <a:moveTo>
                    <a:pt x="67410" y="21323"/>
                  </a:moveTo>
                  <a:cubicBezTo>
                    <a:pt x="67095" y="21499"/>
                    <a:pt x="66779" y="21676"/>
                    <a:pt x="66457" y="21860"/>
                  </a:cubicBezTo>
                  <a:cubicBezTo>
                    <a:pt x="69533" y="20959"/>
                    <a:pt x="72497" y="20149"/>
                    <a:pt x="75255" y="19451"/>
                  </a:cubicBezTo>
                  <a:cubicBezTo>
                    <a:pt x="75540" y="19271"/>
                    <a:pt x="75814" y="19098"/>
                    <a:pt x="76069" y="18929"/>
                  </a:cubicBezTo>
                  <a:cubicBezTo>
                    <a:pt x="75968" y="18955"/>
                    <a:pt x="75867" y="18982"/>
                    <a:pt x="75762" y="19008"/>
                  </a:cubicBezTo>
                  <a:cubicBezTo>
                    <a:pt x="73233" y="19650"/>
                    <a:pt x="70438" y="20411"/>
                    <a:pt x="67492" y="21274"/>
                  </a:cubicBezTo>
                  <a:cubicBezTo>
                    <a:pt x="67466" y="21293"/>
                    <a:pt x="67436" y="21308"/>
                    <a:pt x="67410" y="21323"/>
                  </a:cubicBezTo>
                  <a:close/>
                  <a:moveTo>
                    <a:pt x="65027" y="21492"/>
                  </a:moveTo>
                  <a:cubicBezTo>
                    <a:pt x="62667" y="22220"/>
                    <a:pt x="60198" y="23011"/>
                    <a:pt x="57685" y="23852"/>
                  </a:cubicBezTo>
                  <a:cubicBezTo>
                    <a:pt x="57343" y="24066"/>
                    <a:pt x="57002" y="24283"/>
                    <a:pt x="56668" y="24501"/>
                  </a:cubicBezTo>
                  <a:cubicBezTo>
                    <a:pt x="60333" y="23278"/>
                    <a:pt x="63962" y="22141"/>
                    <a:pt x="67387" y="21139"/>
                  </a:cubicBezTo>
                  <a:cubicBezTo>
                    <a:pt x="67867" y="20869"/>
                    <a:pt x="68336" y="20610"/>
                    <a:pt x="68790" y="20359"/>
                  </a:cubicBezTo>
                  <a:cubicBezTo>
                    <a:pt x="67575" y="20715"/>
                    <a:pt x="66318" y="21094"/>
                    <a:pt x="65027" y="21492"/>
                  </a:cubicBezTo>
                  <a:close/>
                  <a:moveTo>
                    <a:pt x="58292" y="23477"/>
                  </a:moveTo>
                  <a:cubicBezTo>
                    <a:pt x="62213" y="22175"/>
                    <a:pt x="66010" y="20993"/>
                    <a:pt x="69455" y="19995"/>
                  </a:cubicBezTo>
                  <a:cubicBezTo>
                    <a:pt x="70107" y="19638"/>
                    <a:pt x="70723" y="19301"/>
                    <a:pt x="71293" y="18982"/>
                  </a:cubicBezTo>
                  <a:cubicBezTo>
                    <a:pt x="68813" y="19702"/>
                    <a:pt x="66014" y="20558"/>
                    <a:pt x="63031" y="21518"/>
                  </a:cubicBezTo>
                  <a:cubicBezTo>
                    <a:pt x="61977" y="21860"/>
                    <a:pt x="60900" y="22212"/>
                    <a:pt x="59804" y="22576"/>
                  </a:cubicBezTo>
                  <a:cubicBezTo>
                    <a:pt x="59302" y="22869"/>
                    <a:pt x="58795" y="23169"/>
                    <a:pt x="58292" y="23477"/>
                  </a:cubicBezTo>
                  <a:close/>
                  <a:moveTo>
                    <a:pt x="49261" y="26099"/>
                  </a:moveTo>
                  <a:cubicBezTo>
                    <a:pt x="52796" y="24794"/>
                    <a:pt x="56334" y="23559"/>
                    <a:pt x="59699" y="22437"/>
                  </a:cubicBezTo>
                  <a:cubicBezTo>
                    <a:pt x="60446" y="22006"/>
                    <a:pt x="61189" y="21589"/>
                    <a:pt x="61917" y="21195"/>
                  </a:cubicBezTo>
                  <a:cubicBezTo>
                    <a:pt x="61613" y="21297"/>
                    <a:pt x="61309" y="21398"/>
                    <a:pt x="61001" y="21503"/>
                  </a:cubicBezTo>
                  <a:cubicBezTo>
                    <a:pt x="57617" y="22647"/>
                    <a:pt x="53963" y="23934"/>
                    <a:pt x="50244" y="25315"/>
                  </a:cubicBezTo>
                  <a:cubicBezTo>
                    <a:pt x="49910" y="25570"/>
                    <a:pt x="49580" y="25833"/>
                    <a:pt x="49261" y="26099"/>
                  </a:cubicBezTo>
                  <a:close/>
                  <a:moveTo>
                    <a:pt x="42748" y="28005"/>
                  </a:moveTo>
                  <a:cubicBezTo>
                    <a:pt x="42751" y="28005"/>
                    <a:pt x="42751" y="28005"/>
                    <a:pt x="42755" y="28005"/>
                  </a:cubicBezTo>
                  <a:cubicBezTo>
                    <a:pt x="45205" y="27030"/>
                    <a:pt x="47685" y="26081"/>
                    <a:pt x="50139" y="25173"/>
                  </a:cubicBezTo>
                  <a:cubicBezTo>
                    <a:pt x="50601" y="24816"/>
                    <a:pt x="51077" y="24471"/>
                    <a:pt x="51561" y="24133"/>
                  </a:cubicBezTo>
                  <a:cubicBezTo>
                    <a:pt x="48849" y="25150"/>
                    <a:pt x="46057" y="26223"/>
                    <a:pt x="43273" y="27334"/>
                  </a:cubicBezTo>
                  <a:cubicBezTo>
                    <a:pt x="43089" y="27559"/>
                    <a:pt x="42913" y="27784"/>
                    <a:pt x="42748" y="28005"/>
                  </a:cubicBezTo>
                  <a:close/>
                  <a:moveTo>
                    <a:pt x="38212" y="29217"/>
                  </a:moveTo>
                  <a:cubicBezTo>
                    <a:pt x="39844" y="28534"/>
                    <a:pt x="41495" y="27859"/>
                    <a:pt x="43153" y="27199"/>
                  </a:cubicBezTo>
                  <a:cubicBezTo>
                    <a:pt x="43352" y="26958"/>
                    <a:pt x="43558" y="26718"/>
                    <a:pt x="43780" y="26478"/>
                  </a:cubicBezTo>
                  <a:cubicBezTo>
                    <a:pt x="43817" y="26437"/>
                    <a:pt x="43855" y="26396"/>
                    <a:pt x="43892" y="26358"/>
                  </a:cubicBezTo>
                  <a:cubicBezTo>
                    <a:pt x="42080" y="27090"/>
                    <a:pt x="40256" y="27840"/>
                    <a:pt x="38448" y="28602"/>
                  </a:cubicBezTo>
                  <a:cubicBezTo>
                    <a:pt x="38362" y="28808"/>
                    <a:pt x="38283" y="29015"/>
                    <a:pt x="38212" y="29217"/>
                  </a:cubicBezTo>
                  <a:close/>
                  <a:moveTo>
                    <a:pt x="38305" y="28471"/>
                  </a:moveTo>
                  <a:cubicBezTo>
                    <a:pt x="38410" y="28227"/>
                    <a:pt x="38527" y="27979"/>
                    <a:pt x="38654" y="27728"/>
                  </a:cubicBezTo>
                  <a:cubicBezTo>
                    <a:pt x="37435" y="28249"/>
                    <a:pt x="36219" y="28774"/>
                    <a:pt x="35011" y="29307"/>
                  </a:cubicBezTo>
                  <a:cubicBezTo>
                    <a:pt x="34992" y="29502"/>
                    <a:pt x="34981" y="29701"/>
                    <a:pt x="34977" y="29896"/>
                  </a:cubicBezTo>
                  <a:cubicBezTo>
                    <a:pt x="36077" y="29420"/>
                    <a:pt x="37187" y="28943"/>
                    <a:pt x="38305" y="28471"/>
                  </a:cubicBezTo>
                  <a:close/>
                  <a:moveTo>
                    <a:pt x="34977" y="30598"/>
                  </a:moveTo>
                  <a:cubicBezTo>
                    <a:pt x="35968" y="30166"/>
                    <a:pt x="36973" y="29739"/>
                    <a:pt x="37986" y="29311"/>
                  </a:cubicBezTo>
                  <a:cubicBezTo>
                    <a:pt x="38054" y="29108"/>
                    <a:pt x="38129" y="28906"/>
                    <a:pt x="38212" y="28699"/>
                  </a:cubicBezTo>
                  <a:cubicBezTo>
                    <a:pt x="37123" y="29161"/>
                    <a:pt x="36043" y="29622"/>
                    <a:pt x="34974" y="30091"/>
                  </a:cubicBezTo>
                  <a:cubicBezTo>
                    <a:pt x="34970" y="30136"/>
                    <a:pt x="34970" y="30185"/>
                    <a:pt x="34970" y="30230"/>
                  </a:cubicBezTo>
                  <a:cubicBezTo>
                    <a:pt x="34970" y="30354"/>
                    <a:pt x="34974" y="30474"/>
                    <a:pt x="34977" y="30598"/>
                  </a:cubicBezTo>
                  <a:moveTo>
                    <a:pt x="33484" y="33228"/>
                  </a:moveTo>
                  <a:cubicBezTo>
                    <a:pt x="33522" y="33329"/>
                    <a:pt x="33555" y="33431"/>
                    <a:pt x="33589" y="33532"/>
                  </a:cubicBezTo>
                  <a:cubicBezTo>
                    <a:pt x="34066" y="33307"/>
                    <a:pt x="34550" y="33082"/>
                    <a:pt x="35037" y="32857"/>
                  </a:cubicBezTo>
                  <a:cubicBezTo>
                    <a:pt x="35019" y="32752"/>
                    <a:pt x="35004" y="32650"/>
                    <a:pt x="34985" y="32545"/>
                  </a:cubicBezTo>
                  <a:cubicBezTo>
                    <a:pt x="34478" y="32774"/>
                    <a:pt x="33979" y="32999"/>
                    <a:pt x="33484" y="33228"/>
                  </a:cubicBezTo>
                  <a:close/>
                  <a:moveTo>
                    <a:pt x="34910" y="32035"/>
                  </a:moveTo>
                  <a:cubicBezTo>
                    <a:pt x="34553" y="32193"/>
                    <a:pt x="34201" y="32350"/>
                    <a:pt x="33848" y="32508"/>
                  </a:cubicBezTo>
                  <a:cubicBezTo>
                    <a:pt x="33672" y="32586"/>
                    <a:pt x="33495" y="32669"/>
                    <a:pt x="33319" y="32748"/>
                  </a:cubicBezTo>
                  <a:cubicBezTo>
                    <a:pt x="33356" y="32857"/>
                    <a:pt x="33394" y="32965"/>
                    <a:pt x="33431" y="33074"/>
                  </a:cubicBezTo>
                  <a:cubicBezTo>
                    <a:pt x="33934" y="32842"/>
                    <a:pt x="34445" y="32609"/>
                    <a:pt x="34959" y="32376"/>
                  </a:cubicBezTo>
                  <a:cubicBezTo>
                    <a:pt x="34944" y="32264"/>
                    <a:pt x="34925" y="32148"/>
                    <a:pt x="34910" y="32035"/>
                  </a:cubicBezTo>
                  <a:close/>
                  <a:moveTo>
                    <a:pt x="32572" y="30193"/>
                  </a:moveTo>
                  <a:cubicBezTo>
                    <a:pt x="33323" y="29859"/>
                    <a:pt x="34077" y="29521"/>
                    <a:pt x="34835" y="29191"/>
                  </a:cubicBezTo>
                  <a:cubicBezTo>
                    <a:pt x="34857" y="28958"/>
                    <a:pt x="34887" y="28722"/>
                    <a:pt x="34925" y="28489"/>
                  </a:cubicBezTo>
                  <a:cubicBezTo>
                    <a:pt x="34099" y="28857"/>
                    <a:pt x="33274" y="29228"/>
                    <a:pt x="32452" y="29600"/>
                  </a:cubicBezTo>
                  <a:cubicBezTo>
                    <a:pt x="32486" y="29799"/>
                    <a:pt x="32527" y="29994"/>
                    <a:pt x="32572" y="30193"/>
                  </a:cubicBezTo>
                  <a:moveTo>
                    <a:pt x="14349" y="47913"/>
                  </a:moveTo>
                  <a:cubicBezTo>
                    <a:pt x="13351" y="47122"/>
                    <a:pt x="12762" y="46217"/>
                    <a:pt x="12762" y="45212"/>
                  </a:cubicBezTo>
                  <a:cubicBezTo>
                    <a:pt x="12762" y="45152"/>
                    <a:pt x="12762" y="45088"/>
                    <a:pt x="12765" y="45028"/>
                  </a:cubicBezTo>
                  <a:cubicBezTo>
                    <a:pt x="12833" y="44158"/>
                    <a:pt x="13396" y="43220"/>
                    <a:pt x="14352" y="42225"/>
                  </a:cubicBezTo>
                  <a:cubicBezTo>
                    <a:pt x="15309" y="41227"/>
                    <a:pt x="16667" y="40173"/>
                    <a:pt x="18337" y="39077"/>
                  </a:cubicBezTo>
                  <a:cubicBezTo>
                    <a:pt x="21669" y="36886"/>
                    <a:pt x="26246" y="34538"/>
                    <a:pt x="31375" y="32200"/>
                  </a:cubicBezTo>
                  <a:cubicBezTo>
                    <a:pt x="31312" y="32057"/>
                    <a:pt x="31244" y="31919"/>
                    <a:pt x="31180" y="31776"/>
                  </a:cubicBezTo>
                  <a:cubicBezTo>
                    <a:pt x="25286" y="34459"/>
                    <a:pt x="19984" y="37171"/>
                    <a:pt x="16315" y="39640"/>
                  </a:cubicBezTo>
                  <a:cubicBezTo>
                    <a:pt x="14214" y="41058"/>
                    <a:pt x="12649" y="42394"/>
                    <a:pt x="11824" y="43587"/>
                  </a:cubicBezTo>
                  <a:cubicBezTo>
                    <a:pt x="11381" y="44225"/>
                    <a:pt x="11152" y="44818"/>
                    <a:pt x="11152" y="45358"/>
                  </a:cubicBezTo>
                  <a:lnTo>
                    <a:pt x="11152" y="45377"/>
                  </a:lnTo>
                  <a:cubicBezTo>
                    <a:pt x="11159" y="46217"/>
                    <a:pt x="11666" y="46994"/>
                    <a:pt x="12570" y="47688"/>
                  </a:cubicBezTo>
                  <a:cubicBezTo>
                    <a:pt x="13141" y="48127"/>
                    <a:pt x="13868" y="48532"/>
                    <a:pt x="14716" y="48893"/>
                  </a:cubicBezTo>
                  <a:cubicBezTo>
                    <a:pt x="15047" y="48863"/>
                    <a:pt x="15381" y="48833"/>
                    <a:pt x="15711" y="48795"/>
                  </a:cubicBezTo>
                  <a:cubicBezTo>
                    <a:pt x="15197" y="48517"/>
                    <a:pt x="14739" y="48225"/>
                    <a:pt x="14349" y="47913"/>
                  </a:cubicBezTo>
                  <a:moveTo>
                    <a:pt x="17073" y="48630"/>
                  </a:moveTo>
                  <a:cubicBezTo>
                    <a:pt x="16769" y="48435"/>
                    <a:pt x="16487" y="48236"/>
                    <a:pt x="16232" y="48026"/>
                  </a:cubicBezTo>
                  <a:cubicBezTo>
                    <a:pt x="15163" y="47155"/>
                    <a:pt x="14529" y="46161"/>
                    <a:pt x="14529" y="45069"/>
                  </a:cubicBezTo>
                  <a:cubicBezTo>
                    <a:pt x="14529" y="44931"/>
                    <a:pt x="14536" y="44792"/>
                    <a:pt x="14559" y="44649"/>
                  </a:cubicBezTo>
                  <a:cubicBezTo>
                    <a:pt x="14728" y="43512"/>
                    <a:pt x="15692" y="42270"/>
                    <a:pt x="17253" y="40946"/>
                  </a:cubicBezTo>
                  <a:cubicBezTo>
                    <a:pt x="18814" y="39621"/>
                    <a:pt x="20979" y="38218"/>
                    <a:pt x="23567" y="36774"/>
                  </a:cubicBezTo>
                  <a:cubicBezTo>
                    <a:pt x="25942" y="35449"/>
                    <a:pt x="28674" y="34091"/>
                    <a:pt x="31623" y="32737"/>
                  </a:cubicBezTo>
                  <a:cubicBezTo>
                    <a:pt x="31563" y="32609"/>
                    <a:pt x="31507" y="32481"/>
                    <a:pt x="31447" y="32354"/>
                  </a:cubicBezTo>
                  <a:cubicBezTo>
                    <a:pt x="30903" y="32601"/>
                    <a:pt x="30366" y="32849"/>
                    <a:pt x="29837" y="33097"/>
                  </a:cubicBezTo>
                  <a:cubicBezTo>
                    <a:pt x="23808" y="35915"/>
                    <a:pt x="18686" y="38729"/>
                    <a:pt x="15711" y="41209"/>
                  </a:cubicBezTo>
                  <a:cubicBezTo>
                    <a:pt x="14007" y="42623"/>
                    <a:pt x="13013" y="43933"/>
                    <a:pt x="12938" y="45039"/>
                  </a:cubicBezTo>
                  <a:cubicBezTo>
                    <a:pt x="12934" y="45099"/>
                    <a:pt x="12934" y="45156"/>
                    <a:pt x="12934" y="45212"/>
                  </a:cubicBezTo>
                  <a:cubicBezTo>
                    <a:pt x="12930" y="46142"/>
                    <a:pt x="13482" y="47005"/>
                    <a:pt x="14454" y="47778"/>
                  </a:cubicBezTo>
                  <a:cubicBezTo>
                    <a:pt x="14893" y="48127"/>
                    <a:pt x="15418" y="48454"/>
                    <a:pt x="16015" y="48761"/>
                  </a:cubicBezTo>
                  <a:cubicBezTo>
                    <a:pt x="16367" y="48724"/>
                    <a:pt x="16720" y="48679"/>
                    <a:pt x="17073" y="48630"/>
                  </a:cubicBezTo>
                  <a:moveTo>
                    <a:pt x="17324" y="48788"/>
                  </a:moveTo>
                  <a:cubicBezTo>
                    <a:pt x="16994" y="48836"/>
                    <a:pt x="16660" y="48878"/>
                    <a:pt x="16326" y="48919"/>
                  </a:cubicBezTo>
                  <a:cubicBezTo>
                    <a:pt x="16472" y="48986"/>
                    <a:pt x="16622" y="49058"/>
                    <a:pt x="16780" y="49125"/>
                  </a:cubicBezTo>
                  <a:cubicBezTo>
                    <a:pt x="17106" y="49103"/>
                    <a:pt x="17437" y="49077"/>
                    <a:pt x="17771" y="49043"/>
                  </a:cubicBezTo>
                  <a:cubicBezTo>
                    <a:pt x="17617" y="48960"/>
                    <a:pt x="17470" y="48874"/>
                    <a:pt x="17324" y="48788"/>
                  </a:cubicBezTo>
                  <a:close/>
                  <a:moveTo>
                    <a:pt x="18656" y="48585"/>
                  </a:moveTo>
                  <a:cubicBezTo>
                    <a:pt x="18303" y="48645"/>
                    <a:pt x="17951" y="48698"/>
                    <a:pt x="17594" y="48750"/>
                  </a:cubicBezTo>
                  <a:cubicBezTo>
                    <a:pt x="17748" y="48840"/>
                    <a:pt x="17909" y="48930"/>
                    <a:pt x="18071" y="49016"/>
                  </a:cubicBezTo>
                  <a:cubicBezTo>
                    <a:pt x="18420" y="48979"/>
                    <a:pt x="18772" y="48941"/>
                    <a:pt x="19118" y="48900"/>
                  </a:cubicBezTo>
                  <a:cubicBezTo>
                    <a:pt x="18960" y="48799"/>
                    <a:pt x="18806" y="48694"/>
                    <a:pt x="18656" y="48585"/>
                  </a:cubicBezTo>
                  <a:moveTo>
                    <a:pt x="20472" y="48720"/>
                  </a:moveTo>
                  <a:cubicBezTo>
                    <a:pt x="20311" y="48596"/>
                    <a:pt x="20153" y="48469"/>
                    <a:pt x="20003" y="48345"/>
                  </a:cubicBezTo>
                  <a:cubicBezTo>
                    <a:pt x="19635" y="48416"/>
                    <a:pt x="19264" y="48484"/>
                    <a:pt x="18892" y="48547"/>
                  </a:cubicBezTo>
                  <a:cubicBezTo>
                    <a:pt x="19046" y="48656"/>
                    <a:pt x="19211" y="48761"/>
                    <a:pt x="19380" y="48870"/>
                  </a:cubicBezTo>
                  <a:cubicBezTo>
                    <a:pt x="19744" y="48821"/>
                    <a:pt x="20108" y="48773"/>
                    <a:pt x="20472" y="48720"/>
                  </a:cubicBezTo>
                  <a:close/>
                  <a:moveTo>
                    <a:pt x="20686" y="48878"/>
                  </a:moveTo>
                  <a:cubicBezTo>
                    <a:pt x="20337" y="48930"/>
                    <a:pt x="19988" y="48979"/>
                    <a:pt x="19635" y="49024"/>
                  </a:cubicBezTo>
                  <a:cubicBezTo>
                    <a:pt x="19808" y="49125"/>
                    <a:pt x="19980" y="49223"/>
                    <a:pt x="20164" y="49320"/>
                  </a:cubicBezTo>
                  <a:cubicBezTo>
                    <a:pt x="20506" y="49290"/>
                    <a:pt x="20847" y="49257"/>
                    <a:pt x="21192" y="49223"/>
                  </a:cubicBezTo>
                  <a:cubicBezTo>
                    <a:pt x="21016" y="49110"/>
                    <a:pt x="20847" y="48994"/>
                    <a:pt x="20686" y="48878"/>
                  </a:cubicBezTo>
                  <a:close/>
                  <a:moveTo>
                    <a:pt x="22521" y="49062"/>
                  </a:moveTo>
                  <a:cubicBezTo>
                    <a:pt x="22340" y="48926"/>
                    <a:pt x="22172" y="48791"/>
                    <a:pt x="22010" y="48653"/>
                  </a:cubicBezTo>
                  <a:cubicBezTo>
                    <a:pt x="21646" y="48720"/>
                    <a:pt x="21282" y="48780"/>
                    <a:pt x="20918" y="48840"/>
                  </a:cubicBezTo>
                  <a:cubicBezTo>
                    <a:pt x="21091" y="48960"/>
                    <a:pt x="21267" y="49077"/>
                    <a:pt x="21451" y="49193"/>
                  </a:cubicBezTo>
                  <a:cubicBezTo>
                    <a:pt x="21808" y="49155"/>
                    <a:pt x="22164" y="49110"/>
                    <a:pt x="22521" y="49062"/>
                  </a:cubicBezTo>
                  <a:moveTo>
                    <a:pt x="23282" y="49598"/>
                  </a:moveTo>
                  <a:cubicBezTo>
                    <a:pt x="23091" y="49474"/>
                    <a:pt x="22911" y="49347"/>
                    <a:pt x="22731" y="49219"/>
                  </a:cubicBezTo>
                  <a:cubicBezTo>
                    <a:pt x="22393" y="49268"/>
                    <a:pt x="22048" y="49309"/>
                    <a:pt x="21706" y="49350"/>
                  </a:cubicBezTo>
                  <a:cubicBezTo>
                    <a:pt x="21890" y="49463"/>
                    <a:pt x="22082" y="49572"/>
                    <a:pt x="22280" y="49677"/>
                  </a:cubicBezTo>
                  <a:cubicBezTo>
                    <a:pt x="22614" y="49654"/>
                    <a:pt x="22948" y="49628"/>
                    <a:pt x="23282" y="49598"/>
                  </a:cubicBezTo>
                  <a:close/>
                  <a:moveTo>
                    <a:pt x="23530" y="49756"/>
                  </a:moveTo>
                  <a:cubicBezTo>
                    <a:pt x="23215" y="49786"/>
                    <a:pt x="22896" y="49816"/>
                    <a:pt x="22581" y="49838"/>
                  </a:cubicBezTo>
                  <a:cubicBezTo>
                    <a:pt x="22779" y="49943"/>
                    <a:pt x="22982" y="50045"/>
                    <a:pt x="23188" y="50142"/>
                  </a:cubicBezTo>
                  <a:cubicBezTo>
                    <a:pt x="23496" y="50135"/>
                    <a:pt x="23808" y="50120"/>
                    <a:pt x="24115" y="50105"/>
                  </a:cubicBezTo>
                  <a:cubicBezTo>
                    <a:pt x="23916" y="49992"/>
                    <a:pt x="23721" y="49876"/>
                    <a:pt x="23530" y="49756"/>
                  </a:cubicBezTo>
                  <a:moveTo>
                    <a:pt x="24794" y="49613"/>
                  </a:moveTo>
                  <a:cubicBezTo>
                    <a:pt x="24460" y="49658"/>
                    <a:pt x="24130" y="49696"/>
                    <a:pt x="23796" y="49729"/>
                  </a:cubicBezTo>
                  <a:cubicBezTo>
                    <a:pt x="23995" y="49853"/>
                    <a:pt x="24205" y="49973"/>
                    <a:pt x="24415" y="50090"/>
                  </a:cubicBezTo>
                  <a:cubicBezTo>
                    <a:pt x="24738" y="50071"/>
                    <a:pt x="25064" y="50048"/>
                    <a:pt x="25387" y="50026"/>
                  </a:cubicBezTo>
                  <a:cubicBezTo>
                    <a:pt x="25181" y="49891"/>
                    <a:pt x="24986" y="49752"/>
                    <a:pt x="24794" y="49613"/>
                  </a:cubicBezTo>
                  <a:moveTo>
                    <a:pt x="26648" y="49906"/>
                  </a:moveTo>
                  <a:cubicBezTo>
                    <a:pt x="26441" y="49752"/>
                    <a:pt x="26246" y="49594"/>
                    <a:pt x="26055" y="49437"/>
                  </a:cubicBezTo>
                  <a:cubicBezTo>
                    <a:pt x="25714" y="49489"/>
                    <a:pt x="25372" y="49538"/>
                    <a:pt x="25023" y="49583"/>
                  </a:cubicBezTo>
                  <a:cubicBezTo>
                    <a:pt x="25226" y="49726"/>
                    <a:pt x="25432" y="49864"/>
                    <a:pt x="25646" y="50003"/>
                  </a:cubicBezTo>
                  <a:cubicBezTo>
                    <a:pt x="25980" y="49973"/>
                    <a:pt x="26314" y="49943"/>
                    <a:pt x="26648" y="49906"/>
                  </a:cubicBezTo>
                  <a:moveTo>
                    <a:pt x="26858" y="50063"/>
                  </a:moveTo>
                  <a:cubicBezTo>
                    <a:pt x="26539" y="50101"/>
                    <a:pt x="26220" y="50131"/>
                    <a:pt x="25897" y="50161"/>
                  </a:cubicBezTo>
                  <a:cubicBezTo>
                    <a:pt x="26104" y="50288"/>
                    <a:pt x="26314" y="50416"/>
                    <a:pt x="26532" y="50536"/>
                  </a:cubicBezTo>
                  <a:cubicBezTo>
                    <a:pt x="26843" y="50525"/>
                    <a:pt x="27158" y="50510"/>
                    <a:pt x="27466" y="50487"/>
                  </a:cubicBezTo>
                  <a:cubicBezTo>
                    <a:pt x="27259" y="50348"/>
                    <a:pt x="27057" y="50206"/>
                    <a:pt x="26858" y="50063"/>
                  </a:cubicBezTo>
                  <a:close/>
                  <a:moveTo>
                    <a:pt x="28693" y="50393"/>
                  </a:moveTo>
                  <a:cubicBezTo>
                    <a:pt x="28483" y="50232"/>
                    <a:pt x="28280" y="50071"/>
                    <a:pt x="28085" y="49906"/>
                  </a:cubicBezTo>
                  <a:cubicBezTo>
                    <a:pt x="27755" y="49954"/>
                    <a:pt x="27424" y="49996"/>
                    <a:pt x="27091" y="50037"/>
                  </a:cubicBezTo>
                  <a:cubicBezTo>
                    <a:pt x="27297" y="50183"/>
                    <a:pt x="27507" y="50330"/>
                    <a:pt x="27725" y="50472"/>
                  </a:cubicBezTo>
                  <a:cubicBezTo>
                    <a:pt x="28051" y="50450"/>
                    <a:pt x="28374" y="50423"/>
                    <a:pt x="28693" y="50393"/>
                  </a:cubicBezTo>
                  <a:close/>
                  <a:moveTo>
                    <a:pt x="29507" y="50979"/>
                  </a:moveTo>
                  <a:cubicBezTo>
                    <a:pt x="29300" y="50836"/>
                    <a:pt x="29098" y="50694"/>
                    <a:pt x="28903" y="50551"/>
                  </a:cubicBezTo>
                  <a:cubicBezTo>
                    <a:pt x="28595" y="50581"/>
                    <a:pt x="28284" y="50607"/>
                    <a:pt x="27976" y="50630"/>
                  </a:cubicBezTo>
                  <a:cubicBezTo>
                    <a:pt x="28179" y="50761"/>
                    <a:pt x="28389" y="50885"/>
                    <a:pt x="28603" y="51013"/>
                  </a:cubicBezTo>
                  <a:cubicBezTo>
                    <a:pt x="28907" y="51005"/>
                    <a:pt x="29207" y="50994"/>
                    <a:pt x="29507" y="50979"/>
                  </a:cubicBezTo>
                  <a:close/>
                  <a:moveTo>
                    <a:pt x="29751" y="51140"/>
                  </a:moveTo>
                  <a:cubicBezTo>
                    <a:pt x="29466" y="51155"/>
                    <a:pt x="29180" y="51170"/>
                    <a:pt x="28892" y="51178"/>
                  </a:cubicBezTo>
                  <a:cubicBezTo>
                    <a:pt x="29090" y="51290"/>
                    <a:pt x="29293" y="51399"/>
                    <a:pt x="29499" y="51508"/>
                  </a:cubicBezTo>
                  <a:cubicBezTo>
                    <a:pt x="29769" y="51515"/>
                    <a:pt x="30040" y="51519"/>
                    <a:pt x="30310" y="51519"/>
                  </a:cubicBezTo>
                  <a:lnTo>
                    <a:pt x="30314" y="51519"/>
                  </a:lnTo>
                  <a:lnTo>
                    <a:pt x="30340" y="51519"/>
                  </a:lnTo>
                  <a:cubicBezTo>
                    <a:pt x="30137" y="51395"/>
                    <a:pt x="29942" y="51268"/>
                    <a:pt x="29751" y="51140"/>
                  </a:cubicBezTo>
                  <a:moveTo>
                    <a:pt x="31514" y="51500"/>
                  </a:moveTo>
                  <a:cubicBezTo>
                    <a:pt x="31308" y="51358"/>
                    <a:pt x="31105" y="51211"/>
                    <a:pt x="30910" y="51061"/>
                  </a:cubicBezTo>
                  <a:cubicBezTo>
                    <a:pt x="30610" y="51088"/>
                    <a:pt x="30310" y="51110"/>
                    <a:pt x="30010" y="51125"/>
                  </a:cubicBezTo>
                  <a:cubicBezTo>
                    <a:pt x="30212" y="51260"/>
                    <a:pt x="30419" y="51388"/>
                    <a:pt x="30632" y="51515"/>
                  </a:cubicBezTo>
                  <a:cubicBezTo>
                    <a:pt x="30929" y="51515"/>
                    <a:pt x="31222" y="51508"/>
                    <a:pt x="31514" y="51500"/>
                  </a:cubicBezTo>
                  <a:close/>
                  <a:moveTo>
                    <a:pt x="31751" y="51665"/>
                  </a:moveTo>
                  <a:cubicBezTo>
                    <a:pt x="31473" y="51673"/>
                    <a:pt x="31195" y="51680"/>
                    <a:pt x="30918" y="51684"/>
                  </a:cubicBezTo>
                  <a:cubicBezTo>
                    <a:pt x="31116" y="51800"/>
                    <a:pt x="31319" y="51917"/>
                    <a:pt x="31529" y="52029"/>
                  </a:cubicBezTo>
                  <a:cubicBezTo>
                    <a:pt x="31799" y="52041"/>
                    <a:pt x="32073" y="52048"/>
                    <a:pt x="32343" y="52052"/>
                  </a:cubicBezTo>
                  <a:cubicBezTo>
                    <a:pt x="32141" y="51924"/>
                    <a:pt x="31946" y="51797"/>
                    <a:pt x="31751" y="51665"/>
                  </a:cubicBezTo>
                  <a:close/>
                  <a:moveTo>
                    <a:pt x="33060" y="52059"/>
                  </a:moveTo>
                  <a:lnTo>
                    <a:pt x="33064" y="52059"/>
                  </a:lnTo>
                  <a:cubicBezTo>
                    <a:pt x="33203" y="52059"/>
                    <a:pt x="33345" y="52059"/>
                    <a:pt x="33488" y="52056"/>
                  </a:cubicBezTo>
                  <a:cubicBezTo>
                    <a:pt x="33281" y="51909"/>
                    <a:pt x="33079" y="51759"/>
                    <a:pt x="32880" y="51605"/>
                  </a:cubicBezTo>
                  <a:cubicBezTo>
                    <a:pt x="32591" y="51624"/>
                    <a:pt x="32302" y="51643"/>
                    <a:pt x="32009" y="51654"/>
                  </a:cubicBezTo>
                  <a:cubicBezTo>
                    <a:pt x="32212" y="51789"/>
                    <a:pt x="32422" y="51924"/>
                    <a:pt x="32636" y="52056"/>
                  </a:cubicBezTo>
                  <a:cubicBezTo>
                    <a:pt x="32779" y="52059"/>
                    <a:pt x="32917" y="52059"/>
                    <a:pt x="33060" y="52059"/>
                  </a:cubicBezTo>
                  <a:close/>
                  <a:moveTo>
                    <a:pt x="33720" y="52224"/>
                  </a:moveTo>
                  <a:cubicBezTo>
                    <a:pt x="33503" y="52228"/>
                    <a:pt x="33281" y="52228"/>
                    <a:pt x="33064" y="52228"/>
                  </a:cubicBezTo>
                  <a:cubicBezTo>
                    <a:pt x="33015" y="52228"/>
                    <a:pt x="32962" y="52228"/>
                    <a:pt x="32914" y="52228"/>
                  </a:cubicBezTo>
                  <a:cubicBezTo>
                    <a:pt x="33116" y="52348"/>
                    <a:pt x="33319" y="52468"/>
                    <a:pt x="33525" y="52585"/>
                  </a:cubicBezTo>
                  <a:cubicBezTo>
                    <a:pt x="33788" y="52600"/>
                    <a:pt x="34051" y="52615"/>
                    <a:pt x="34313" y="52622"/>
                  </a:cubicBezTo>
                  <a:cubicBezTo>
                    <a:pt x="34114" y="52491"/>
                    <a:pt x="33915" y="52360"/>
                    <a:pt x="33720" y="52224"/>
                  </a:cubicBezTo>
                  <a:close/>
                  <a:moveTo>
                    <a:pt x="35428" y="52648"/>
                  </a:moveTo>
                  <a:cubicBezTo>
                    <a:pt x="35221" y="52498"/>
                    <a:pt x="35019" y="52345"/>
                    <a:pt x="34820" y="52187"/>
                  </a:cubicBezTo>
                  <a:cubicBezTo>
                    <a:pt x="34542" y="52202"/>
                    <a:pt x="34261" y="52209"/>
                    <a:pt x="33976" y="52217"/>
                  </a:cubicBezTo>
                  <a:cubicBezTo>
                    <a:pt x="34182" y="52360"/>
                    <a:pt x="34392" y="52498"/>
                    <a:pt x="34606" y="52633"/>
                  </a:cubicBezTo>
                  <a:cubicBezTo>
                    <a:pt x="34880" y="52641"/>
                    <a:pt x="35154" y="52648"/>
                    <a:pt x="35428" y="52648"/>
                  </a:cubicBezTo>
                  <a:moveTo>
                    <a:pt x="35660" y="52817"/>
                  </a:moveTo>
                  <a:cubicBezTo>
                    <a:pt x="35401" y="52817"/>
                    <a:pt x="35142" y="52814"/>
                    <a:pt x="34880" y="52806"/>
                  </a:cubicBezTo>
                  <a:cubicBezTo>
                    <a:pt x="35052" y="52915"/>
                    <a:pt x="35229" y="53024"/>
                    <a:pt x="35405" y="53129"/>
                  </a:cubicBezTo>
                  <a:cubicBezTo>
                    <a:pt x="35431" y="53144"/>
                    <a:pt x="35461" y="53159"/>
                    <a:pt x="35488" y="53177"/>
                  </a:cubicBezTo>
                  <a:cubicBezTo>
                    <a:pt x="35743" y="53196"/>
                    <a:pt x="35994" y="53215"/>
                    <a:pt x="36249" y="53230"/>
                  </a:cubicBezTo>
                  <a:cubicBezTo>
                    <a:pt x="36050" y="53095"/>
                    <a:pt x="35852" y="52956"/>
                    <a:pt x="35660" y="52817"/>
                  </a:cubicBezTo>
                  <a:close/>
                  <a:moveTo>
                    <a:pt x="37334" y="53275"/>
                  </a:moveTo>
                  <a:cubicBezTo>
                    <a:pt x="37127" y="53121"/>
                    <a:pt x="36925" y="52964"/>
                    <a:pt x="36726" y="52806"/>
                  </a:cubicBezTo>
                  <a:cubicBezTo>
                    <a:pt x="36456" y="52814"/>
                    <a:pt x="36185" y="52817"/>
                    <a:pt x="35912" y="52817"/>
                  </a:cubicBezTo>
                  <a:cubicBezTo>
                    <a:pt x="36118" y="52960"/>
                    <a:pt x="36324" y="53102"/>
                    <a:pt x="36538" y="53245"/>
                  </a:cubicBezTo>
                  <a:cubicBezTo>
                    <a:pt x="36805" y="53256"/>
                    <a:pt x="37071" y="53267"/>
                    <a:pt x="37334" y="53275"/>
                  </a:cubicBezTo>
                  <a:close/>
                  <a:moveTo>
                    <a:pt x="37562" y="53448"/>
                  </a:moveTo>
                  <a:cubicBezTo>
                    <a:pt x="37311" y="53440"/>
                    <a:pt x="37060" y="53433"/>
                    <a:pt x="36808" y="53421"/>
                  </a:cubicBezTo>
                  <a:cubicBezTo>
                    <a:pt x="37007" y="53549"/>
                    <a:pt x="37206" y="53676"/>
                    <a:pt x="37412" y="53800"/>
                  </a:cubicBezTo>
                  <a:cubicBezTo>
                    <a:pt x="37656" y="53823"/>
                    <a:pt x="37904" y="53845"/>
                    <a:pt x="38148" y="53868"/>
                  </a:cubicBezTo>
                  <a:cubicBezTo>
                    <a:pt x="37949" y="53729"/>
                    <a:pt x="37754" y="53590"/>
                    <a:pt x="37562" y="53448"/>
                  </a:cubicBezTo>
                  <a:moveTo>
                    <a:pt x="39206" y="53935"/>
                  </a:moveTo>
                  <a:cubicBezTo>
                    <a:pt x="38999" y="53778"/>
                    <a:pt x="38801" y="53616"/>
                    <a:pt x="38602" y="53455"/>
                  </a:cubicBezTo>
                  <a:cubicBezTo>
                    <a:pt x="38527" y="53455"/>
                    <a:pt x="38452" y="53455"/>
                    <a:pt x="38377" y="53455"/>
                  </a:cubicBezTo>
                  <a:cubicBezTo>
                    <a:pt x="38189" y="53455"/>
                    <a:pt x="38001" y="53455"/>
                    <a:pt x="37814" y="53451"/>
                  </a:cubicBezTo>
                  <a:cubicBezTo>
                    <a:pt x="37919" y="53526"/>
                    <a:pt x="38024" y="53601"/>
                    <a:pt x="38129" y="53676"/>
                  </a:cubicBezTo>
                  <a:cubicBezTo>
                    <a:pt x="38230" y="53748"/>
                    <a:pt x="38332" y="53819"/>
                    <a:pt x="38433" y="53887"/>
                  </a:cubicBezTo>
                  <a:cubicBezTo>
                    <a:pt x="38692" y="53905"/>
                    <a:pt x="38951" y="53924"/>
                    <a:pt x="39206" y="53935"/>
                  </a:cubicBezTo>
                  <a:moveTo>
                    <a:pt x="39431" y="54108"/>
                  </a:moveTo>
                  <a:cubicBezTo>
                    <a:pt x="39191" y="54100"/>
                    <a:pt x="38947" y="54085"/>
                    <a:pt x="38703" y="54070"/>
                  </a:cubicBezTo>
                  <a:cubicBezTo>
                    <a:pt x="38898" y="54198"/>
                    <a:pt x="39097" y="54329"/>
                    <a:pt x="39296" y="54457"/>
                  </a:cubicBezTo>
                  <a:cubicBezTo>
                    <a:pt x="39536" y="54483"/>
                    <a:pt x="39772" y="54513"/>
                    <a:pt x="40009" y="54536"/>
                  </a:cubicBezTo>
                  <a:cubicBezTo>
                    <a:pt x="39814" y="54397"/>
                    <a:pt x="39622" y="54254"/>
                    <a:pt x="39431" y="54108"/>
                  </a:cubicBezTo>
                  <a:moveTo>
                    <a:pt x="40763" y="54404"/>
                  </a:moveTo>
                  <a:cubicBezTo>
                    <a:pt x="40658" y="54318"/>
                    <a:pt x="40553" y="54228"/>
                    <a:pt x="40448" y="54142"/>
                  </a:cubicBezTo>
                  <a:cubicBezTo>
                    <a:pt x="40193" y="54138"/>
                    <a:pt x="39937" y="54130"/>
                    <a:pt x="39682" y="54119"/>
                  </a:cubicBezTo>
                  <a:cubicBezTo>
                    <a:pt x="39881" y="54269"/>
                    <a:pt x="40088" y="54419"/>
                    <a:pt x="40294" y="54566"/>
                  </a:cubicBezTo>
                  <a:cubicBezTo>
                    <a:pt x="40545" y="54588"/>
                    <a:pt x="40797" y="54611"/>
                    <a:pt x="41044" y="54626"/>
                  </a:cubicBezTo>
                  <a:cubicBezTo>
                    <a:pt x="40951" y="54554"/>
                    <a:pt x="40857" y="54479"/>
                    <a:pt x="40763" y="54404"/>
                  </a:cubicBezTo>
                  <a:close/>
                  <a:moveTo>
                    <a:pt x="42069" y="54689"/>
                  </a:moveTo>
                  <a:cubicBezTo>
                    <a:pt x="41862" y="54506"/>
                    <a:pt x="41660" y="54326"/>
                    <a:pt x="41461" y="54138"/>
                  </a:cubicBezTo>
                  <a:cubicBezTo>
                    <a:pt x="41284" y="54142"/>
                    <a:pt x="41108" y="54145"/>
                    <a:pt x="40932" y="54145"/>
                  </a:cubicBezTo>
                  <a:cubicBezTo>
                    <a:pt x="40842" y="54145"/>
                    <a:pt x="40755" y="54145"/>
                    <a:pt x="40665" y="54142"/>
                  </a:cubicBezTo>
                  <a:cubicBezTo>
                    <a:pt x="40729" y="54194"/>
                    <a:pt x="40789" y="54243"/>
                    <a:pt x="40853" y="54296"/>
                  </a:cubicBezTo>
                  <a:cubicBezTo>
                    <a:pt x="40996" y="54412"/>
                    <a:pt x="41142" y="54528"/>
                    <a:pt x="41292" y="54644"/>
                  </a:cubicBezTo>
                  <a:cubicBezTo>
                    <a:pt x="41551" y="54663"/>
                    <a:pt x="41810" y="54678"/>
                    <a:pt x="42069" y="54689"/>
                  </a:cubicBezTo>
                  <a:close/>
                  <a:moveTo>
                    <a:pt x="42260" y="54855"/>
                  </a:moveTo>
                  <a:cubicBezTo>
                    <a:pt x="42016" y="54847"/>
                    <a:pt x="41765" y="54836"/>
                    <a:pt x="41517" y="54821"/>
                  </a:cubicBezTo>
                  <a:cubicBezTo>
                    <a:pt x="41716" y="54971"/>
                    <a:pt x="41919" y="55121"/>
                    <a:pt x="42121" y="55271"/>
                  </a:cubicBezTo>
                  <a:cubicBezTo>
                    <a:pt x="42365" y="55297"/>
                    <a:pt x="42609" y="55324"/>
                    <a:pt x="42849" y="55350"/>
                  </a:cubicBezTo>
                  <a:cubicBezTo>
                    <a:pt x="42650" y="55185"/>
                    <a:pt x="42455" y="55020"/>
                    <a:pt x="42260" y="54855"/>
                  </a:cubicBezTo>
                  <a:moveTo>
                    <a:pt x="43855" y="55432"/>
                  </a:moveTo>
                  <a:cubicBezTo>
                    <a:pt x="43731" y="55320"/>
                    <a:pt x="43611" y="55207"/>
                    <a:pt x="43487" y="55095"/>
                  </a:cubicBezTo>
                  <a:cubicBezTo>
                    <a:pt x="43408" y="55023"/>
                    <a:pt x="43333" y="54952"/>
                    <a:pt x="43254" y="54877"/>
                  </a:cubicBezTo>
                  <a:cubicBezTo>
                    <a:pt x="42999" y="54877"/>
                    <a:pt x="42740" y="54870"/>
                    <a:pt x="42481" y="54862"/>
                  </a:cubicBezTo>
                  <a:cubicBezTo>
                    <a:pt x="42684" y="55035"/>
                    <a:pt x="42887" y="55204"/>
                    <a:pt x="43097" y="55372"/>
                  </a:cubicBezTo>
                  <a:cubicBezTo>
                    <a:pt x="43352" y="55395"/>
                    <a:pt x="43603" y="55414"/>
                    <a:pt x="43855" y="55432"/>
                  </a:cubicBezTo>
                  <a:close/>
                  <a:moveTo>
                    <a:pt x="44046" y="55601"/>
                  </a:moveTo>
                  <a:cubicBezTo>
                    <a:pt x="43806" y="55586"/>
                    <a:pt x="43566" y="55567"/>
                    <a:pt x="43322" y="55549"/>
                  </a:cubicBezTo>
                  <a:cubicBezTo>
                    <a:pt x="43517" y="55703"/>
                    <a:pt x="43716" y="55853"/>
                    <a:pt x="43918" y="56003"/>
                  </a:cubicBezTo>
                  <a:cubicBezTo>
                    <a:pt x="44155" y="56036"/>
                    <a:pt x="44395" y="56066"/>
                    <a:pt x="44631" y="56096"/>
                  </a:cubicBezTo>
                  <a:cubicBezTo>
                    <a:pt x="44432" y="55931"/>
                    <a:pt x="44237" y="55766"/>
                    <a:pt x="44046" y="55601"/>
                  </a:cubicBezTo>
                  <a:moveTo>
                    <a:pt x="45618" y="56202"/>
                  </a:moveTo>
                  <a:cubicBezTo>
                    <a:pt x="45415" y="56018"/>
                    <a:pt x="45220" y="55830"/>
                    <a:pt x="45025" y="55643"/>
                  </a:cubicBezTo>
                  <a:cubicBezTo>
                    <a:pt x="44774" y="55635"/>
                    <a:pt x="44522" y="55627"/>
                    <a:pt x="44267" y="55612"/>
                  </a:cubicBezTo>
                  <a:cubicBezTo>
                    <a:pt x="44466" y="55785"/>
                    <a:pt x="44669" y="55958"/>
                    <a:pt x="44875" y="56127"/>
                  </a:cubicBezTo>
                  <a:cubicBezTo>
                    <a:pt x="45127" y="56153"/>
                    <a:pt x="45374" y="56179"/>
                    <a:pt x="45618" y="56202"/>
                  </a:cubicBezTo>
                  <a:moveTo>
                    <a:pt x="45809" y="56370"/>
                  </a:moveTo>
                  <a:cubicBezTo>
                    <a:pt x="45573" y="56352"/>
                    <a:pt x="45337" y="56329"/>
                    <a:pt x="45096" y="56303"/>
                  </a:cubicBezTo>
                  <a:cubicBezTo>
                    <a:pt x="45288" y="56457"/>
                    <a:pt x="45483" y="56611"/>
                    <a:pt x="45682" y="56761"/>
                  </a:cubicBezTo>
                  <a:cubicBezTo>
                    <a:pt x="45914" y="56798"/>
                    <a:pt x="46147" y="56836"/>
                    <a:pt x="46380" y="56866"/>
                  </a:cubicBezTo>
                  <a:cubicBezTo>
                    <a:pt x="46188" y="56704"/>
                    <a:pt x="45997" y="56539"/>
                    <a:pt x="45809" y="56370"/>
                  </a:cubicBezTo>
                  <a:moveTo>
                    <a:pt x="47355" y="56993"/>
                  </a:moveTo>
                  <a:cubicBezTo>
                    <a:pt x="47156" y="56809"/>
                    <a:pt x="46961" y="56622"/>
                    <a:pt x="46774" y="56438"/>
                  </a:cubicBezTo>
                  <a:cubicBezTo>
                    <a:pt x="46526" y="56423"/>
                    <a:pt x="46278" y="56408"/>
                    <a:pt x="46027" y="56389"/>
                  </a:cubicBezTo>
                  <a:cubicBezTo>
                    <a:pt x="46222" y="56562"/>
                    <a:pt x="46425" y="56731"/>
                    <a:pt x="46627" y="56899"/>
                  </a:cubicBezTo>
                  <a:cubicBezTo>
                    <a:pt x="46871" y="56933"/>
                    <a:pt x="47115" y="56963"/>
                    <a:pt x="47355" y="56993"/>
                  </a:cubicBezTo>
                  <a:close/>
                  <a:moveTo>
                    <a:pt x="47547" y="57166"/>
                  </a:moveTo>
                  <a:cubicBezTo>
                    <a:pt x="47314" y="57140"/>
                    <a:pt x="47081" y="57113"/>
                    <a:pt x="46845" y="57083"/>
                  </a:cubicBezTo>
                  <a:cubicBezTo>
                    <a:pt x="47033" y="57237"/>
                    <a:pt x="47224" y="57391"/>
                    <a:pt x="47419" y="57541"/>
                  </a:cubicBezTo>
                  <a:cubicBezTo>
                    <a:pt x="47648" y="57582"/>
                    <a:pt x="47877" y="57624"/>
                    <a:pt x="48106" y="57661"/>
                  </a:cubicBezTo>
                  <a:cubicBezTo>
                    <a:pt x="47914" y="57496"/>
                    <a:pt x="47730" y="57331"/>
                    <a:pt x="47547" y="57166"/>
                  </a:cubicBezTo>
                  <a:close/>
                  <a:moveTo>
                    <a:pt x="49070" y="57804"/>
                  </a:moveTo>
                  <a:cubicBezTo>
                    <a:pt x="48875" y="57620"/>
                    <a:pt x="48683" y="57436"/>
                    <a:pt x="48496" y="57252"/>
                  </a:cubicBezTo>
                  <a:cubicBezTo>
                    <a:pt x="48252" y="57233"/>
                    <a:pt x="48008" y="57211"/>
                    <a:pt x="47764" y="57188"/>
                  </a:cubicBezTo>
                  <a:cubicBezTo>
                    <a:pt x="47956" y="57361"/>
                    <a:pt x="48151" y="57530"/>
                    <a:pt x="48349" y="57699"/>
                  </a:cubicBezTo>
                  <a:cubicBezTo>
                    <a:pt x="48590" y="57736"/>
                    <a:pt x="48830" y="57774"/>
                    <a:pt x="49070" y="57804"/>
                  </a:cubicBezTo>
                  <a:moveTo>
                    <a:pt x="49261" y="57980"/>
                  </a:moveTo>
                  <a:cubicBezTo>
                    <a:pt x="49032" y="57950"/>
                    <a:pt x="48800" y="57920"/>
                    <a:pt x="48571" y="57882"/>
                  </a:cubicBezTo>
                  <a:cubicBezTo>
                    <a:pt x="48755" y="58036"/>
                    <a:pt x="48942" y="58190"/>
                    <a:pt x="49134" y="58340"/>
                  </a:cubicBezTo>
                  <a:cubicBezTo>
                    <a:pt x="49359" y="58389"/>
                    <a:pt x="49584" y="58434"/>
                    <a:pt x="49809" y="58475"/>
                  </a:cubicBezTo>
                  <a:cubicBezTo>
                    <a:pt x="49625" y="58310"/>
                    <a:pt x="49441" y="58145"/>
                    <a:pt x="49261" y="57980"/>
                  </a:cubicBezTo>
                  <a:close/>
                  <a:moveTo>
                    <a:pt x="50766" y="58637"/>
                  </a:moveTo>
                  <a:cubicBezTo>
                    <a:pt x="50574" y="58457"/>
                    <a:pt x="50387" y="58273"/>
                    <a:pt x="50199" y="58085"/>
                  </a:cubicBezTo>
                  <a:cubicBezTo>
                    <a:pt x="50117" y="58078"/>
                    <a:pt x="50030" y="58070"/>
                    <a:pt x="49944" y="58059"/>
                  </a:cubicBezTo>
                  <a:cubicBezTo>
                    <a:pt x="49787" y="58044"/>
                    <a:pt x="49633" y="58025"/>
                    <a:pt x="49479" y="58006"/>
                  </a:cubicBezTo>
                  <a:cubicBezTo>
                    <a:pt x="49666" y="58179"/>
                    <a:pt x="49858" y="58348"/>
                    <a:pt x="50057" y="58520"/>
                  </a:cubicBezTo>
                  <a:cubicBezTo>
                    <a:pt x="50293" y="58562"/>
                    <a:pt x="50529" y="58599"/>
                    <a:pt x="50766" y="58637"/>
                  </a:cubicBezTo>
                  <a:moveTo>
                    <a:pt x="50957" y="58817"/>
                  </a:moveTo>
                  <a:cubicBezTo>
                    <a:pt x="50728" y="58783"/>
                    <a:pt x="50503" y="58745"/>
                    <a:pt x="50274" y="58704"/>
                  </a:cubicBezTo>
                  <a:cubicBezTo>
                    <a:pt x="50458" y="58862"/>
                    <a:pt x="50642" y="59012"/>
                    <a:pt x="50830" y="59166"/>
                  </a:cubicBezTo>
                  <a:cubicBezTo>
                    <a:pt x="51051" y="59214"/>
                    <a:pt x="51276" y="59263"/>
                    <a:pt x="51497" y="59308"/>
                  </a:cubicBezTo>
                  <a:cubicBezTo>
                    <a:pt x="51314" y="59147"/>
                    <a:pt x="51133" y="58982"/>
                    <a:pt x="50957" y="58817"/>
                  </a:cubicBezTo>
                  <a:close/>
                  <a:moveTo>
                    <a:pt x="52293" y="59462"/>
                  </a:moveTo>
                  <a:cubicBezTo>
                    <a:pt x="52345" y="59473"/>
                    <a:pt x="52394" y="59481"/>
                    <a:pt x="52447" y="59492"/>
                  </a:cubicBezTo>
                  <a:cubicBezTo>
                    <a:pt x="52259" y="59308"/>
                    <a:pt x="52071" y="59128"/>
                    <a:pt x="51888" y="58941"/>
                  </a:cubicBezTo>
                  <a:cubicBezTo>
                    <a:pt x="51651" y="58914"/>
                    <a:pt x="51415" y="58880"/>
                    <a:pt x="51175" y="58847"/>
                  </a:cubicBezTo>
                  <a:cubicBezTo>
                    <a:pt x="51362" y="59019"/>
                    <a:pt x="51550" y="59188"/>
                    <a:pt x="51745" y="59357"/>
                  </a:cubicBezTo>
                  <a:cubicBezTo>
                    <a:pt x="51925" y="59395"/>
                    <a:pt x="52109" y="59428"/>
                    <a:pt x="52293" y="59462"/>
                  </a:cubicBezTo>
                  <a:moveTo>
                    <a:pt x="52638" y="59668"/>
                  </a:moveTo>
                  <a:cubicBezTo>
                    <a:pt x="52514" y="59650"/>
                    <a:pt x="52390" y="59627"/>
                    <a:pt x="52267" y="59605"/>
                  </a:cubicBezTo>
                  <a:cubicBezTo>
                    <a:pt x="52165" y="59586"/>
                    <a:pt x="52064" y="59567"/>
                    <a:pt x="51963" y="59548"/>
                  </a:cubicBezTo>
                  <a:cubicBezTo>
                    <a:pt x="52143" y="59702"/>
                    <a:pt x="52323" y="59856"/>
                    <a:pt x="52507" y="60006"/>
                  </a:cubicBezTo>
                  <a:cubicBezTo>
                    <a:pt x="52728" y="60062"/>
                    <a:pt x="52949" y="60115"/>
                    <a:pt x="53171" y="60164"/>
                  </a:cubicBezTo>
                  <a:cubicBezTo>
                    <a:pt x="52991" y="59999"/>
                    <a:pt x="52811" y="59837"/>
                    <a:pt x="52638" y="59668"/>
                  </a:cubicBezTo>
                  <a:moveTo>
                    <a:pt x="54116" y="60363"/>
                  </a:moveTo>
                  <a:cubicBezTo>
                    <a:pt x="53929" y="60182"/>
                    <a:pt x="53745" y="59999"/>
                    <a:pt x="53565" y="59815"/>
                  </a:cubicBezTo>
                  <a:cubicBezTo>
                    <a:pt x="53328" y="59781"/>
                    <a:pt x="53092" y="59743"/>
                    <a:pt x="52856" y="59706"/>
                  </a:cubicBezTo>
                  <a:cubicBezTo>
                    <a:pt x="53040" y="59879"/>
                    <a:pt x="53227" y="60047"/>
                    <a:pt x="53415" y="60216"/>
                  </a:cubicBezTo>
                  <a:cubicBezTo>
                    <a:pt x="53433" y="60220"/>
                    <a:pt x="53452" y="60224"/>
                    <a:pt x="53471" y="60227"/>
                  </a:cubicBezTo>
                  <a:cubicBezTo>
                    <a:pt x="53689" y="60276"/>
                    <a:pt x="53902" y="60321"/>
                    <a:pt x="54116" y="60363"/>
                  </a:cubicBezTo>
                  <a:moveTo>
                    <a:pt x="54304" y="60543"/>
                  </a:moveTo>
                  <a:cubicBezTo>
                    <a:pt x="54083" y="60501"/>
                    <a:pt x="53857" y="60456"/>
                    <a:pt x="53636" y="60408"/>
                  </a:cubicBezTo>
                  <a:cubicBezTo>
                    <a:pt x="53812" y="60561"/>
                    <a:pt x="53993" y="60715"/>
                    <a:pt x="54176" y="60869"/>
                  </a:cubicBezTo>
                  <a:cubicBezTo>
                    <a:pt x="54338" y="60910"/>
                    <a:pt x="54499" y="60952"/>
                    <a:pt x="54660" y="60993"/>
                  </a:cubicBezTo>
                  <a:cubicBezTo>
                    <a:pt x="54717" y="61008"/>
                    <a:pt x="54777" y="61019"/>
                    <a:pt x="54833" y="61034"/>
                  </a:cubicBezTo>
                  <a:cubicBezTo>
                    <a:pt x="54653" y="60873"/>
                    <a:pt x="54477" y="60708"/>
                    <a:pt x="54304" y="60543"/>
                  </a:cubicBezTo>
                  <a:moveTo>
                    <a:pt x="55771" y="61248"/>
                  </a:moveTo>
                  <a:cubicBezTo>
                    <a:pt x="55587" y="61068"/>
                    <a:pt x="55403" y="60888"/>
                    <a:pt x="55227" y="60704"/>
                  </a:cubicBezTo>
                  <a:cubicBezTo>
                    <a:pt x="54991" y="60666"/>
                    <a:pt x="54758" y="60625"/>
                    <a:pt x="54522" y="60584"/>
                  </a:cubicBezTo>
                  <a:cubicBezTo>
                    <a:pt x="54705" y="60753"/>
                    <a:pt x="54889" y="60925"/>
                    <a:pt x="55077" y="61094"/>
                  </a:cubicBezTo>
                  <a:cubicBezTo>
                    <a:pt x="55309" y="61147"/>
                    <a:pt x="55542" y="61199"/>
                    <a:pt x="55771" y="61248"/>
                  </a:cubicBezTo>
                  <a:close/>
                  <a:moveTo>
                    <a:pt x="55959" y="61432"/>
                  </a:moveTo>
                  <a:cubicBezTo>
                    <a:pt x="55741" y="61387"/>
                    <a:pt x="55520" y="61338"/>
                    <a:pt x="55294" y="61286"/>
                  </a:cubicBezTo>
                  <a:cubicBezTo>
                    <a:pt x="55471" y="61439"/>
                    <a:pt x="55651" y="61593"/>
                    <a:pt x="55831" y="61747"/>
                  </a:cubicBezTo>
                  <a:cubicBezTo>
                    <a:pt x="55839" y="61747"/>
                    <a:pt x="55846" y="61751"/>
                    <a:pt x="55854" y="61755"/>
                  </a:cubicBezTo>
                  <a:cubicBezTo>
                    <a:pt x="56064" y="61811"/>
                    <a:pt x="56274" y="61867"/>
                    <a:pt x="56484" y="61923"/>
                  </a:cubicBezTo>
                  <a:cubicBezTo>
                    <a:pt x="56308" y="61758"/>
                    <a:pt x="56131" y="61597"/>
                    <a:pt x="55959" y="61432"/>
                  </a:cubicBezTo>
                  <a:moveTo>
                    <a:pt x="57418" y="62148"/>
                  </a:moveTo>
                  <a:cubicBezTo>
                    <a:pt x="57234" y="61972"/>
                    <a:pt x="57054" y="61792"/>
                    <a:pt x="56878" y="61608"/>
                  </a:cubicBezTo>
                  <a:cubicBezTo>
                    <a:pt x="56645" y="61567"/>
                    <a:pt x="56409" y="61522"/>
                    <a:pt x="56176" y="61477"/>
                  </a:cubicBezTo>
                  <a:cubicBezTo>
                    <a:pt x="56356" y="61646"/>
                    <a:pt x="56540" y="61815"/>
                    <a:pt x="56728" y="61983"/>
                  </a:cubicBezTo>
                  <a:cubicBezTo>
                    <a:pt x="56957" y="62043"/>
                    <a:pt x="57189" y="62096"/>
                    <a:pt x="57418" y="62148"/>
                  </a:cubicBezTo>
                  <a:moveTo>
                    <a:pt x="57606" y="62332"/>
                  </a:moveTo>
                  <a:cubicBezTo>
                    <a:pt x="57388" y="62284"/>
                    <a:pt x="57167" y="62235"/>
                    <a:pt x="56945" y="62178"/>
                  </a:cubicBezTo>
                  <a:cubicBezTo>
                    <a:pt x="57122" y="62332"/>
                    <a:pt x="57298" y="62486"/>
                    <a:pt x="57474" y="62640"/>
                  </a:cubicBezTo>
                  <a:cubicBezTo>
                    <a:pt x="57692" y="62704"/>
                    <a:pt x="57910" y="62764"/>
                    <a:pt x="58127" y="62824"/>
                  </a:cubicBezTo>
                  <a:cubicBezTo>
                    <a:pt x="57951" y="62662"/>
                    <a:pt x="57778" y="62497"/>
                    <a:pt x="57606" y="62332"/>
                  </a:cubicBezTo>
                  <a:moveTo>
                    <a:pt x="59054" y="63064"/>
                  </a:moveTo>
                  <a:cubicBezTo>
                    <a:pt x="58870" y="62888"/>
                    <a:pt x="58694" y="62708"/>
                    <a:pt x="58517" y="62524"/>
                  </a:cubicBezTo>
                  <a:cubicBezTo>
                    <a:pt x="58285" y="62479"/>
                    <a:pt x="58052" y="62434"/>
                    <a:pt x="57823" y="62381"/>
                  </a:cubicBezTo>
                  <a:cubicBezTo>
                    <a:pt x="58000" y="62554"/>
                    <a:pt x="58184" y="62723"/>
                    <a:pt x="58367" y="62888"/>
                  </a:cubicBezTo>
                  <a:cubicBezTo>
                    <a:pt x="58596" y="62951"/>
                    <a:pt x="58825" y="63008"/>
                    <a:pt x="59054" y="63064"/>
                  </a:cubicBezTo>
                  <a:close/>
                  <a:moveTo>
                    <a:pt x="59242" y="63248"/>
                  </a:moveTo>
                  <a:cubicBezTo>
                    <a:pt x="59024" y="63195"/>
                    <a:pt x="58806" y="63143"/>
                    <a:pt x="58585" y="63086"/>
                  </a:cubicBezTo>
                  <a:cubicBezTo>
                    <a:pt x="58761" y="63240"/>
                    <a:pt x="58934" y="63394"/>
                    <a:pt x="59114" y="63544"/>
                  </a:cubicBezTo>
                  <a:cubicBezTo>
                    <a:pt x="59328" y="63612"/>
                    <a:pt x="59546" y="63676"/>
                    <a:pt x="59759" y="63739"/>
                  </a:cubicBezTo>
                  <a:cubicBezTo>
                    <a:pt x="59587" y="63578"/>
                    <a:pt x="59414" y="63413"/>
                    <a:pt x="59242" y="63248"/>
                  </a:cubicBezTo>
                  <a:moveTo>
                    <a:pt x="60682" y="63991"/>
                  </a:moveTo>
                  <a:cubicBezTo>
                    <a:pt x="60502" y="63814"/>
                    <a:pt x="60322" y="63634"/>
                    <a:pt x="60150" y="63454"/>
                  </a:cubicBezTo>
                  <a:cubicBezTo>
                    <a:pt x="59921" y="63405"/>
                    <a:pt x="59688" y="63353"/>
                    <a:pt x="59459" y="63300"/>
                  </a:cubicBezTo>
                  <a:cubicBezTo>
                    <a:pt x="59636" y="63469"/>
                    <a:pt x="59816" y="63638"/>
                    <a:pt x="60000" y="63807"/>
                  </a:cubicBezTo>
                  <a:cubicBezTo>
                    <a:pt x="60228" y="63871"/>
                    <a:pt x="60454" y="63931"/>
                    <a:pt x="60682" y="63991"/>
                  </a:cubicBezTo>
                  <a:moveTo>
                    <a:pt x="60874" y="64175"/>
                  </a:moveTo>
                  <a:cubicBezTo>
                    <a:pt x="60652" y="64122"/>
                    <a:pt x="60435" y="64062"/>
                    <a:pt x="60217" y="64006"/>
                  </a:cubicBezTo>
                  <a:cubicBezTo>
                    <a:pt x="60390" y="64160"/>
                    <a:pt x="60566" y="64313"/>
                    <a:pt x="60742" y="64463"/>
                  </a:cubicBezTo>
                  <a:cubicBezTo>
                    <a:pt x="60956" y="64531"/>
                    <a:pt x="61170" y="64599"/>
                    <a:pt x="61388" y="64666"/>
                  </a:cubicBezTo>
                  <a:cubicBezTo>
                    <a:pt x="61211" y="64505"/>
                    <a:pt x="61043" y="64340"/>
                    <a:pt x="60874" y="64175"/>
                  </a:cubicBezTo>
                  <a:close/>
                  <a:moveTo>
                    <a:pt x="62307" y="64929"/>
                  </a:moveTo>
                  <a:cubicBezTo>
                    <a:pt x="62127" y="64752"/>
                    <a:pt x="61947" y="64572"/>
                    <a:pt x="61774" y="64392"/>
                  </a:cubicBezTo>
                  <a:cubicBezTo>
                    <a:pt x="61545" y="64340"/>
                    <a:pt x="61316" y="64287"/>
                    <a:pt x="61084" y="64231"/>
                  </a:cubicBezTo>
                  <a:cubicBezTo>
                    <a:pt x="61264" y="64400"/>
                    <a:pt x="61444" y="64569"/>
                    <a:pt x="61624" y="64734"/>
                  </a:cubicBezTo>
                  <a:cubicBezTo>
                    <a:pt x="61853" y="64801"/>
                    <a:pt x="62078" y="64865"/>
                    <a:pt x="62307" y="64929"/>
                  </a:cubicBezTo>
                  <a:moveTo>
                    <a:pt x="62495" y="65113"/>
                  </a:moveTo>
                  <a:cubicBezTo>
                    <a:pt x="62277" y="65056"/>
                    <a:pt x="62059" y="64996"/>
                    <a:pt x="61842" y="64932"/>
                  </a:cubicBezTo>
                  <a:cubicBezTo>
                    <a:pt x="62014" y="65086"/>
                    <a:pt x="62187" y="65240"/>
                    <a:pt x="62363" y="65394"/>
                  </a:cubicBezTo>
                  <a:cubicBezTo>
                    <a:pt x="62577" y="65465"/>
                    <a:pt x="62791" y="65533"/>
                    <a:pt x="63009" y="65600"/>
                  </a:cubicBezTo>
                  <a:cubicBezTo>
                    <a:pt x="62832" y="65439"/>
                    <a:pt x="62663" y="65278"/>
                    <a:pt x="62495" y="65113"/>
                  </a:cubicBezTo>
                  <a:moveTo>
                    <a:pt x="63920" y="65874"/>
                  </a:moveTo>
                  <a:cubicBezTo>
                    <a:pt x="63744" y="65698"/>
                    <a:pt x="63568" y="65518"/>
                    <a:pt x="63395" y="65341"/>
                  </a:cubicBezTo>
                  <a:cubicBezTo>
                    <a:pt x="63162" y="65285"/>
                    <a:pt x="62934" y="65229"/>
                    <a:pt x="62708" y="65169"/>
                  </a:cubicBezTo>
                  <a:cubicBezTo>
                    <a:pt x="62881" y="65338"/>
                    <a:pt x="63061" y="65507"/>
                    <a:pt x="63245" y="65675"/>
                  </a:cubicBezTo>
                  <a:cubicBezTo>
                    <a:pt x="63470" y="65743"/>
                    <a:pt x="63695" y="65810"/>
                    <a:pt x="63920" y="65874"/>
                  </a:cubicBezTo>
                  <a:moveTo>
                    <a:pt x="64112" y="66058"/>
                  </a:moveTo>
                  <a:cubicBezTo>
                    <a:pt x="63894" y="65998"/>
                    <a:pt x="63676" y="65938"/>
                    <a:pt x="63463" y="65870"/>
                  </a:cubicBezTo>
                  <a:cubicBezTo>
                    <a:pt x="63631" y="66028"/>
                    <a:pt x="63804" y="66178"/>
                    <a:pt x="63980" y="66332"/>
                  </a:cubicBezTo>
                  <a:cubicBezTo>
                    <a:pt x="64194" y="66403"/>
                    <a:pt x="64408" y="66475"/>
                    <a:pt x="64622" y="66546"/>
                  </a:cubicBezTo>
                  <a:cubicBezTo>
                    <a:pt x="64449" y="66384"/>
                    <a:pt x="64281" y="66223"/>
                    <a:pt x="64112" y="66058"/>
                  </a:cubicBezTo>
                  <a:close/>
                  <a:moveTo>
                    <a:pt x="65534" y="66827"/>
                  </a:moveTo>
                  <a:cubicBezTo>
                    <a:pt x="65354" y="66651"/>
                    <a:pt x="65181" y="66475"/>
                    <a:pt x="65005" y="66298"/>
                  </a:cubicBezTo>
                  <a:cubicBezTo>
                    <a:pt x="64780" y="66238"/>
                    <a:pt x="64551" y="66178"/>
                    <a:pt x="64322" y="66118"/>
                  </a:cubicBezTo>
                  <a:cubicBezTo>
                    <a:pt x="64498" y="66287"/>
                    <a:pt x="64678" y="66456"/>
                    <a:pt x="64858" y="66621"/>
                  </a:cubicBezTo>
                  <a:cubicBezTo>
                    <a:pt x="65083" y="66692"/>
                    <a:pt x="65309" y="66760"/>
                    <a:pt x="65534" y="66827"/>
                  </a:cubicBezTo>
                  <a:close/>
                  <a:moveTo>
                    <a:pt x="65721" y="67015"/>
                  </a:moveTo>
                  <a:cubicBezTo>
                    <a:pt x="65507" y="66951"/>
                    <a:pt x="65290" y="66887"/>
                    <a:pt x="65076" y="66820"/>
                  </a:cubicBezTo>
                  <a:cubicBezTo>
                    <a:pt x="65245" y="66974"/>
                    <a:pt x="65417" y="67127"/>
                    <a:pt x="65594" y="67277"/>
                  </a:cubicBezTo>
                  <a:cubicBezTo>
                    <a:pt x="65804" y="67352"/>
                    <a:pt x="66018" y="67428"/>
                    <a:pt x="66232" y="67499"/>
                  </a:cubicBezTo>
                  <a:cubicBezTo>
                    <a:pt x="66059" y="67337"/>
                    <a:pt x="65890" y="67176"/>
                    <a:pt x="65721" y="67015"/>
                  </a:cubicBezTo>
                  <a:close/>
                  <a:moveTo>
                    <a:pt x="67140" y="67791"/>
                  </a:moveTo>
                  <a:cubicBezTo>
                    <a:pt x="66963" y="67615"/>
                    <a:pt x="66787" y="67439"/>
                    <a:pt x="66614" y="67262"/>
                  </a:cubicBezTo>
                  <a:cubicBezTo>
                    <a:pt x="66385" y="67202"/>
                    <a:pt x="66160" y="67139"/>
                    <a:pt x="65931" y="67075"/>
                  </a:cubicBezTo>
                  <a:cubicBezTo>
                    <a:pt x="66108" y="67244"/>
                    <a:pt x="66284" y="67409"/>
                    <a:pt x="66464" y="67578"/>
                  </a:cubicBezTo>
                  <a:cubicBezTo>
                    <a:pt x="66689" y="67649"/>
                    <a:pt x="66914" y="67720"/>
                    <a:pt x="67140" y="67791"/>
                  </a:cubicBezTo>
                  <a:close/>
                  <a:moveTo>
                    <a:pt x="67331" y="67975"/>
                  </a:moveTo>
                  <a:cubicBezTo>
                    <a:pt x="67113" y="67912"/>
                    <a:pt x="66899" y="67844"/>
                    <a:pt x="66682" y="67776"/>
                  </a:cubicBezTo>
                  <a:cubicBezTo>
                    <a:pt x="66854" y="67930"/>
                    <a:pt x="67027" y="68080"/>
                    <a:pt x="67200" y="68234"/>
                  </a:cubicBezTo>
                  <a:cubicBezTo>
                    <a:pt x="67414" y="68309"/>
                    <a:pt x="67624" y="68388"/>
                    <a:pt x="67837" y="68459"/>
                  </a:cubicBezTo>
                  <a:cubicBezTo>
                    <a:pt x="67665" y="68298"/>
                    <a:pt x="67496" y="68137"/>
                    <a:pt x="67331" y="67975"/>
                  </a:cubicBezTo>
                  <a:close/>
                  <a:moveTo>
                    <a:pt x="68745" y="68759"/>
                  </a:moveTo>
                  <a:cubicBezTo>
                    <a:pt x="68565" y="68583"/>
                    <a:pt x="68393" y="68411"/>
                    <a:pt x="68220" y="68230"/>
                  </a:cubicBezTo>
                  <a:cubicBezTo>
                    <a:pt x="67991" y="68170"/>
                    <a:pt x="67766" y="68103"/>
                    <a:pt x="67537" y="68039"/>
                  </a:cubicBezTo>
                  <a:cubicBezTo>
                    <a:pt x="67714" y="68208"/>
                    <a:pt x="67890" y="68373"/>
                    <a:pt x="68070" y="68538"/>
                  </a:cubicBezTo>
                  <a:cubicBezTo>
                    <a:pt x="68295" y="68613"/>
                    <a:pt x="68520" y="68688"/>
                    <a:pt x="68745" y="68759"/>
                  </a:cubicBezTo>
                  <a:moveTo>
                    <a:pt x="68933" y="68943"/>
                  </a:moveTo>
                  <a:cubicBezTo>
                    <a:pt x="68719" y="68876"/>
                    <a:pt x="68502" y="68808"/>
                    <a:pt x="68288" y="68737"/>
                  </a:cubicBezTo>
                  <a:cubicBezTo>
                    <a:pt x="68457" y="68891"/>
                    <a:pt x="68629" y="69045"/>
                    <a:pt x="68802" y="69195"/>
                  </a:cubicBezTo>
                  <a:cubicBezTo>
                    <a:pt x="69016" y="69274"/>
                    <a:pt x="69229" y="69352"/>
                    <a:pt x="69443" y="69427"/>
                  </a:cubicBezTo>
                  <a:cubicBezTo>
                    <a:pt x="69271" y="69266"/>
                    <a:pt x="69102" y="69108"/>
                    <a:pt x="68933" y="68943"/>
                  </a:cubicBezTo>
                  <a:close/>
                  <a:moveTo>
                    <a:pt x="70344" y="69735"/>
                  </a:moveTo>
                  <a:cubicBezTo>
                    <a:pt x="70167" y="69562"/>
                    <a:pt x="69995" y="69386"/>
                    <a:pt x="69822" y="69210"/>
                  </a:cubicBezTo>
                  <a:cubicBezTo>
                    <a:pt x="69593" y="69146"/>
                    <a:pt x="69365" y="69078"/>
                    <a:pt x="69139" y="69007"/>
                  </a:cubicBezTo>
                  <a:cubicBezTo>
                    <a:pt x="69316" y="69176"/>
                    <a:pt x="69492" y="69341"/>
                    <a:pt x="69672" y="69510"/>
                  </a:cubicBezTo>
                  <a:cubicBezTo>
                    <a:pt x="69897" y="69585"/>
                    <a:pt x="70119" y="69660"/>
                    <a:pt x="70344" y="69735"/>
                  </a:cubicBezTo>
                  <a:close/>
                  <a:moveTo>
                    <a:pt x="70535" y="69919"/>
                  </a:moveTo>
                  <a:cubicBezTo>
                    <a:pt x="70318" y="69851"/>
                    <a:pt x="70104" y="69780"/>
                    <a:pt x="69890" y="69705"/>
                  </a:cubicBezTo>
                  <a:cubicBezTo>
                    <a:pt x="70059" y="69859"/>
                    <a:pt x="70231" y="70013"/>
                    <a:pt x="70404" y="70166"/>
                  </a:cubicBezTo>
                  <a:cubicBezTo>
                    <a:pt x="70618" y="70245"/>
                    <a:pt x="70828" y="70324"/>
                    <a:pt x="71042" y="70403"/>
                  </a:cubicBezTo>
                  <a:cubicBezTo>
                    <a:pt x="70869" y="70242"/>
                    <a:pt x="70700" y="70080"/>
                    <a:pt x="70535" y="69919"/>
                  </a:cubicBezTo>
                  <a:close/>
                  <a:moveTo>
                    <a:pt x="71942" y="70718"/>
                  </a:moveTo>
                  <a:cubicBezTo>
                    <a:pt x="71766" y="70545"/>
                    <a:pt x="71593" y="70369"/>
                    <a:pt x="71421" y="70193"/>
                  </a:cubicBezTo>
                  <a:cubicBezTo>
                    <a:pt x="71192" y="70125"/>
                    <a:pt x="70963" y="70058"/>
                    <a:pt x="70738" y="69986"/>
                  </a:cubicBezTo>
                  <a:cubicBezTo>
                    <a:pt x="70914" y="70151"/>
                    <a:pt x="71090" y="70320"/>
                    <a:pt x="71271" y="70485"/>
                  </a:cubicBezTo>
                  <a:cubicBezTo>
                    <a:pt x="71496" y="70564"/>
                    <a:pt x="71717" y="70643"/>
                    <a:pt x="71942" y="70718"/>
                  </a:cubicBezTo>
                  <a:close/>
                  <a:moveTo>
                    <a:pt x="72134" y="70902"/>
                  </a:moveTo>
                  <a:cubicBezTo>
                    <a:pt x="71916" y="70831"/>
                    <a:pt x="71702" y="70756"/>
                    <a:pt x="71488" y="70681"/>
                  </a:cubicBezTo>
                  <a:cubicBezTo>
                    <a:pt x="71657" y="70834"/>
                    <a:pt x="71830" y="70988"/>
                    <a:pt x="72002" y="71138"/>
                  </a:cubicBezTo>
                  <a:cubicBezTo>
                    <a:pt x="72216" y="71221"/>
                    <a:pt x="72426" y="71303"/>
                    <a:pt x="72640" y="71382"/>
                  </a:cubicBezTo>
                  <a:cubicBezTo>
                    <a:pt x="72467" y="71225"/>
                    <a:pt x="72299" y="71063"/>
                    <a:pt x="72134" y="70902"/>
                  </a:cubicBezTo>
                  <a:close/>
                  <a:moveTo>
                    <a:pt x="73541" y="71705"/>
                  </a:moveTo>
                  <a:cubicBezTo>
                    <a:pt x="73364" y="71532"/>
                    <a:pt x="73188" y="71356"/>
                    <a:pt x="73015" y="71183"/>
                  </a:cubicBezTo>
                  <a:cubicBezTo>
                    <a:pt x="72786" y="71112"/>
                    <a:pt x="72561" y="71041"/>
                    <a:pt x="72336" y="70966"/>
                  </a:cubicBezTo>
                  <a:cubicBezTo>
                    <a:pt x="72509" y="71135"/>
                    <a:pt x="72689" y="71300"/>
                    <a:pt x="72865" y="71465"/>
                  </a:cubicBezTo>
                  <a:cubicBezTo>
                    <a:pt x="73090" y="71547"/>
                    <a:pt x="73315" y="71626"/>
                    <a:pt x="73541" y="71705"/>
                  </a:cubicBezTo>
                  <a:moveTo>
                    <a:pt x="73728" y="71889"/>
                  </a:moveTo>
                  <a:cubicBezTo>
                    <a:pt x="73511" y="71814"/>
                    <a:pt x="73297" y="71739"/>
                    <a:pt x="73083" y="71664"/>
                  </a:cubicBezTo>
                  <a:cubicBezTo>
                    <a:pt x="73252" y="71817"/>
                    <a:pt x="73424" y="71967"/>
                    <a:pt x="73597" y="72121"/>
                  </a:cubicBezTo>
                  <a:cubicBezTo>
                    <a:pt x="73811" y="72204"/>
                    <a:pt x="74025" y="72286"/>
                    <a:pt x="74238" y="72369"/>
                  </a:cubicBezTo>
                  <a:cubicBezTo>
                    <a:pt x="74066" y="72208"/>
                    <a:pt x="73897" y="72050"/>
                    <a:pt x="73728" y="71889"/>
                  </a:cubicBezTo>
                  <a:moveTo>
                    <a:pt x="75135" y="72695"/>
                  </a:moveTo>
                  <a:cubicBezTo>
                    <a:pt x="74959" y="72523"/>
                    <a:pt x="74782" y="72350"/>
                    <a:pt x="74610" y="72178"/>
                  </a:cubicBezTo>
                  <a:cubicBezTo>
                    <a:pt x="74381" y="72103"/>
                    <a:pt x="74156" y="72031"/>
                    <a:pt x="73927" y="71956"/>
                  </a:cubicBezTo>
                  <a:cubicBezTo>
                    <a:pt x="74103" y="72121"/>
                    <a:pt x="74280" y="72286"/>
                    <a:pt x="74460" y="72451"/>
                  </a:cubicBezTo>
                  <a:cubicBezTo>
                    <a:pt x="74685" y="72534"/>
                    <a:pt x="74910" y="72617"/>
                    <a:pt x="75135" y="72695"/>
                  </a:cubicBezTo>
                  <a:close/>
                  <a:moveTo>
                    <a:pt x="75323" y="72879"/>
                  </a:moveTo>
                  <a:cubicBezTo>
                    <a:pt x="75105" y="72804"/>
                    <a:pt x="74891" y="72725"/>
                    <a:pt x="74677" y="72650"/>
                  </a:cubicBezTo>
                  <a:cubicBezTo>
                    <a:pt x="74846" y="72804"/>
                    <a:pt x="75019" y="72954"/>
                    <a:pt x="75191" y="73108"/>
                  </a:cubicBezTo>
                  <a:cubicBezTo>
                    <a:pt x="75405" y="73191"/>
                    <a:pt x="75619" y="73277"/>
                    <a:pt x="75833" y="73359"/>
                  </a:cubicBezTo>
                  <a:cubicBezTo>
                    <a:pt x="75660" y="73198"/>
                    <a:pt x="75492" y="73041"/>
                    <a:pt x="75323" y="72879"/>
                  </a:cubicBezTo>
                  <a:close/>
                  <a:moveTo>
                    <a:pt x="76730" y="73693"/>
                  </a:moveTo>
                  <a:cubicBezTo>
                    <a:pt x="76550" y="73521"/>
                    <a:pt x="76377" y="73348"/>
                    <a:pt x="76204" y="73176"/>
                  </a:cubicBezTo>
                  <a:cubicBezTo>
                    <a:pt x="75976" y="73101"/>
                    <a:pt x="75747" y="73026"/>
                    <a:pt x="75522" y="72947"/>
                  </a:cubicBezTo>
                  <a:cubicBezTo>
                    <a:pt x="75694" y="73116"/>
                    <a:pt x="75874" y="73281"/>
                    <a:pt x="76054" y="73442"/>
                  </a:cubicBezTo>
                  <a:cubicBezTo>
                    <a:pt x="76276" y="73528"/>
                    <a:pt x="76501" y="73611"/>
                    <a:pt x="76730" y="73693"/>
                  </a:cubicBezTo>
                  <a:close/>
                  <a:moveTo>
                    <a:pt x="76917" y="73873"/>
                  </a:moveTo>
                  <a:cubicBezTo>
                    <a:pt x="76700" y="73798"/>
                    <a:pt x="76482" y="73720"/>
                    <a:pt x="76268" y="73641"/>
                  </a:cubicBezTo>
                  <a:cubicBezTo>
                    <a:pt x="76437" y="73795"/>
                    <a:pt x="76610" y="73945"/>
                    <a:pt x="76786" y="74099"/>
                  </a:cubicBezTo>
                  <a:cubicBezTo>
                    <a:pt x="76996" y="74185"/>
                    <a:pt x="77210" y="74271"/>
                    <a:pt x="77428" y="74354"/>
                  </a:cubicBezTo>
                  <a:cubicBezTo>
                    <a:pt x="77255" y="74196"/>
                    <a:pt x="77082" y="74035"/>
                    <a:pt x="76917" y="73873"/>
                  </a:cubicBezTo>
                  <a:close/>
                  <a:moveTo>
                    <a:pt x="78321" y="74695"/>
                  </a:moveTo>
                  <a:cubicBezTo>
                    <a:pt x="78141" y="74523"/>
                    <a:pt x="77968" y="74350"/>
                    <a:pt x="77795" y="74177"/>
                  </a:cubicBezTo>
                  <a:cubicBezTo>
                    <a:pt x="77566" y="74102"/>
                    <a:pt x="77338" y="74024"/>
                    <a:pt x="77112" y="73945"/>
                  </a:cubicBezTo>
                  <a:cubicBezTo>
                    <a:pt x="77285" y="74110"/>
                    <a:pt x="77465" y="74275"/>
                    <a:pt x="77645" y="74440"/>
                  </a:cubicBezTo>
                  <a:cubicBezTo>
                    <a:pt x="77870" y="74526"/>
                    <a:pt x="78095" y="74613"/>
                    <a:pt x="78321" y="74695"/>
                  </a:cubicBezTo>
                  <a:close/>
                  <a:moveTo>
                    <a:pt x="78508" y="74875"/>
                  </a:moveTo>
                  <a:cubicBezTo>
                    <a:pt x="78291" y="74796"/>
                    <a:pt x="78073" y="74718"/>
                    <a:pt x="77859" y="74635"/>
                  </a:cubicBezTo>
                  <a:cubicBezTo>
                    <a:pt x="78028" y="74789"/>
                    <a:pt x="78201" y="74939"/>
                    <a:pt x="78377" y="75093"/>
                  </a:cubicBezTo>
                  <a:cubicBezTo>
                    <a:pt x="78591" y="75179"/>
                    <a:pt x="78805" y="75269"/>
                    <a:pt x="79018" y="75355"/>
                  </a:cubicBezTo>
                  <a:cubicBezTo>
                    <a:pt x="78846" y="75194"/>
                    <a:pt x="78677" y="75037"/>
                    <a:pt x="78508" y="74875"/>
                  </a:cubicBezTo>
                  <a:close/>
                  <a:moveTo>
                    <a:pt x="79911" y="75701"/>
                  </a:moveTo>
                  <a:cubicBezTo>
                    <a:pt x="79735" y="75528"/>
                    <a:pt x="79559" y="75355"/>
                    <a:pt x="79386" y="75183"/>
                  </a:cubicBezTo>
                  <a:cubicBezTo>
                    <a:pt x="79157" y="75108"/>
                    <a:pt x="78928" y="75025"/>
                    <a:pt x="78700" y="74947"/>
                  </a:cubicBezTo>
                  <a:cubicBezTo>
                    <a:pt x="78876" y="75112"/>
                    <a:pt x="79056" y="75277"/>
                    <a:pt x="79236" y="75442"/>
                  </a:cubicBezTo>
                  <a:cubicBezTo>
                    <a:pt x="79461" y="75528"/>
                    <a:pt x="79686" y="75614"/>
                    <a:pt x="79911" y="75701"/>
                  </a:cubicBezTo>
                  <a:close/>
                  <a:moveTo>
                    <a:pt x="80099" y="75881"/>
                  </a:moveTo>
                  <a:cubicBezTo>
                    <a:pt x="79881" y="75798"/>
                    <a:pt x="79664" y="75716"/>
                    <a:pt x="79446" y="75633"/>
                  </a:cubicBezTo>
                  <a:cubicBezTo>
                    <a:pt x="79619" y="75787"/>
                    <a:pt x="79791" y="75941"/>
                    <a:pt x="79968" y="76091"/>
                  </a:cubicBezTo>
                  <a:cubicBezTo>
                    <a:pt x="80182" y="76181"/>
                    <a:pt x="80395" y="76271"/>
                    <a:pt x="80613" y="76357"/>
                  </a:cubicBezTo>
                  <a:cubicBezTo>
                    <a:pt x="80441" y="76200"/>
                    <a:pt x="80268" y="76038"/>
                    <a:pt x="80099" y="75881"/>
                  </a:cubicBezTo>
                  <a:close/>
                  <a:moveTo>
                    <a:pt x="81502" y="76710"/>
                  </a:moveTo>
                  <a:cubicBezTo>
                    <a:pt x="81326" y="76541"/>
                    <a:pt x="81150" y="76369"/>
                    <a:pt x="80973" y="76196"/>
                  </a:cubicBezTo>
                  <a:cubicBezTo>
                    <a:pt x="80744" y="76113"/>
                    <a:pt x="80516" y="76035"/>
                    <a:pt x="80290" y="75948"/>
                  </a:cubicBezTo>
                  <a:cubicBezTo>
                    <a:pt x="80467" y="76117"/>
                    <a:pt x="80643" y="76282"/>
                    <a:pt x="80823" y="76444"/>
                  </a:cubicBezTo>
                  <a:cubicBezTo>
                    <a:pt x="81048" y="76534"/>
                    <a:pt x="81277" y="76624"/>
                    <a:pt x="81502" y="76710"/>
                  </a:cubicBezTo>
                  <a:close/>
                  <a:moveTo>
                    <a:pt x="81690" y="76886"/>
                  </a:moveTo>
                  <a:cubicBezTo>
                    <a:pt x="81472" y="76804"/>
                    <a:pt x="81255" y="76721"/>
                    <a:pt x="81037" y="76635"/>
                  </a:cubicBezTo>
                  <a:cubicBezTo>
                    <a:pt x="81210" y="76789"/>
                    <a:pt x="81382" y="76943"/>
                    <a:pt x="81555" y="77093"/>
                  </a:cubicBezTo>
                  <a:cubicBezTo>
                    <a:pt x="81772" y="77186"/>
                    <a:pt x="81986" y="77277"/>
                    <a:pt x="82204" y="77367"/>
                  </a:cubicBezTo>
                  <a:cubicBezTo>
                    <a:pt x="82031" y="77209"/>
                    <a:pt x="81859" y="77048"/>
                    <a:pt x="81690" y="76886"/>
                  </a:cubicBezTo>
                  <a:close/>
                  <a:moveTo>
                    <a:pt x="83093" y="77723"/>
                  </a:moveTo>
                  <a:cubicBezTo>
                    <a:pt x="82917" y="77554"/>
                    <a:pt x="82737" y="77382"/>
                    <a:pt x="82564" y="77209"/>
                  </a:cubicBezTo>
                  <a:cubicBezTo>
                    <a:pt x="82335" y="77126"/>
                    <a:pt x="82106" y="77044"/>
                    <a:pt x="81878" y="76958"/>
                  </a:cubicBezTo>
                  <a:cubicBezTo>
                    <a:pt x="82054" y="77123"/>
                    <a:pt x="82234" y="77288"/>
                    <a:pt x="82414" y="77453"/>
                  </a:cubicBezTo>
                  <a:cubicBezTo>
                    <a:pt x="82639" y="77543"/>
                    <a:pt x="82864" y="77637"/>
                    <a:pt x="83093" y="77723"/>
                  </a:cubicBezTo>
                  <a:close/>
                  <a:moveTo>
                    <a:pt x="83281" y="77899"/>
                  </a:moveTo>
                  <a:cubicBezTo>
                    <a:pt x="83059" y="77817"/>
                    <a:pt x="82842" y="77731"/>
                    <a:pt x="82624" y="77644"/>
                  </a:cubicBezTo>
                  <a:cubicBezTo>
                    <a:pt x="82797" y="77794"/>
                    <a:pt x="82969" y="77948"/>
                    <a:pt x="83146" y="78102"/>
                  </a:cubicBezTo>
                  <a:cubicBezTo>
                    <a:pt x="83363" y="78196"/>
                    <a:pt x="83577" y="78286"/>
                    <a:pt x="83795" y="78380"/>
                  </a:cubicBezTo>
                  <a:cubicBezTo>
                    <a:pt x="83622" y="78218"/>
                    <a:pt x="83450" y="78061"/>
                    <a:pt x="83281" y="77899"/>
                  </a:cubicBezTo>
                  <a:close/>
                  <a:moveTo>
                    <a:pt x="84684" y="78740"/>
                  </a:moveTo>
                  <a:cubicBezTo>
                    <a:pt x="84504" y="78571"/>
                    <a:pt x="84328" y="78398"/>
                    <a:pt x="84151" y="78226"/>
                  </a:cubicBezTo>
                  <a:cubicBezTo>
                    <a:pt x="83922" y="78143"/>
                    <a:pt x="83694" y="78057"/>
                    <a:pt x="83465" y="77971"/>
                  </a:cubicBezTo>
                  <a:cubicBezTo>
                    <a:pt x="83641" y="78136"/>
                    <a:pt x="83821" y="78301"/>
                    <a:pt x="84001" y="78466"/>
                  </a:cubicBezTo>
                  <a:cubicBezTo>
                    <a:pt x="84226" y="78560"/>
                    <a:pt x="84455" y="78650"/>
                    <a:pt x="84684" y="78740"/>
                  </a:cubicBezTo>
                  <a:close/>
                  <a:moveTo>
                    <a:pt x="85386" y="79393"/>
                  </a:moveTo>
                  <a:cubicBezTo>
                    <a:pt x="85213" y="79235"/>
                    <a:pt x="85040" y="79074"/>
                    <a:pt x="84868" y="78916"/>
                  </a:cubicBezTo>
                  <a:cubicBezTo>
                    <a:pt x="84650" y="78830"/>
                    <a:pt x="84429" y="78740"/>
                    <a:pt x="84211" y="78654"/>
                  </a:cubicBezTo>
                  <a:cubicBezTo>
                    <a:pt x="84384" y="78807"/>
                    <a:pt x="84560" y="78957"/>
                    <a:pt x="84737" y="79111"/>
                  </a:cubicBezTo>
                  <a:cubicBezTo>
                    <a:pt x="84950" y="79205"/>
                    <a:pt x="85168" y="79303"/>
                    <a:pt x="85386" y="79393"/>
                  </a:cubicBezTo>
                  <a:close/>
                  <a:moveTo>
                    <a:pt x="85596" y="79580"/>
                  </a:moveTo>
                  <a:cubicBezTo>
                    <a:pt x="85386" y="79494"/>
                    <a:pt x="85183" y="79408"/>
                    <a:pt x="84977" y="79318"/>
                  </a:cubicBezTo>
                  <a:cubicBezTo>
                    <a:pt x="85142" y="79456"/>
                    <a:pt x="85311" y="79599"/>
                    <a:pt x="85479" y="79738"/>
                  </a:cubicBezTo>
                  <a:cubicBezTo>
                    <a:pt x="85682" y="79832"/>
                    <a:pt x="85888" y="79929"/>
                    <a:pt x="86091" y="80019"/>
                  </a:cubicBezTo>
                  <a:cubicBezTo>
                    <a:pt x="85926" y="79877"/>
                    <a:pt x="85757" y="79730"/>
                    <a:pt x="85596" y="79580"/>
                  </a:cubicBezTo>
                  <a:close/>
                  <a:moveTo>
                    <a:pt x="86977" y="80413"/>
                  </a:moveTo>
                  <a:cubicBezTo>
                    <a:pt x="86804" y="80252"/>
                    <a:pt x="86628" y="80094"/>
                    <a:pt x="86459" y="79933"/>
                  </a:cubicBezTo>
                  <a:cubicBezTo>
                    <a:pt x="86237" y="79847"/>
                    <a:pt x="86016" y="79757"/>
                    <a:pt x="85798" y="79667"/>
                  </a:cubicBezTo>
                  <a:cubicBezTo>
                    <a:pt x="85971" y="79820"/>
                    <a:pt x="86147" y="79970"/>
                    <a:pt x="86324" y="80124"/>
                  </a:cubicBezTo>
                  <a:cubicBezTo>
                    <a:pt x="86541" y="80222"/>
                    <a:pt x="86759" y="80316"/>
                    <a:pt x="86977" y="80413"/>
                  </a:cubicBezTo>
                  <a:close/>
                  <a:moveTo>
                    <a:pt x="87183" y="80597"/>
                  </a:moveTo>
                  <a:cubicBezTo>
                    <a:pt x="86977" y="80511"/>
                    <a:pt x="86770" y="80421"/>
                    <a:pt x="86564" y="80327"/>
                  </a:cubicBezTo>
                  <a:cubicBezTo>
                    <a:pt x="86729" y="80469"/>
                    <a:pt x="86898" y="80608"/>
                    <a:pt x="87067" y="80751"/>
                  </a:cubicBezTo>
                  <a:cubicBezTo>
                    <a:pt x="87273" y="80848"/>
                    <a:pt x="87479" y="80942"/>
                    <a:pt x="87686" y="81040"/>
                  </a:cubicBezTo>
                  <a:cubicBezTo>
                    <a:pt x="87517" y="80893"/>
                    <a:pt x="87348" y="80743"/>
                    <a:pt x="87183" y="80597"/>
                  </a:cubicBezTo>
                  <a:close/>
                  <a:moveTo>
                    <a:pt x="88567" y="81434"/>
                  </a:moveTo>
                  <a:cubicBezTo>
                    <a:pt x="88391" y="81272"/>
                    <a:pt x="88218" y="81115"/>
                    <a:pt x="88046" y="80953"/>
                  </a:cubicBezTo>
                  <a:cubicBezTo>
                    <a:pt x="87824" y="80863"/>
                    <a:pt x="87603" y="80773"/>
                    <a:pt x="87385" y="80683"/>
                  </a:cubicBezTo>
                  <a:cubicBezTo>
                    <a:pt x="87558" y="80837"/>
                    <a:pt x="87734" y="80987"/>
                    <a:pt x="87911" y="81141"/>
                  </a:cubicBezTo>
                  <a:cubicBezTo>
                    <a:pt x="88128" y="81239"/>
                    <a:pt x="88350" y="81336"/>
                    <a:pt x="88567" y="81434"/>
                  </a:cubicBezTo>
                  <a:moveTo>
                    <a:pt x="88774" y="81618"/>
                  </a:moveTo>
                  <a:cubicBezTo>
                    <a:pt x="88564" y="81528"/>
                    <a:pt x="88357" y="81434"/>
                    <a:pt x="88147" y="81344"/>
                  </a:cubicBezTo>
                  <a:cubicBezTo>
                    <a:pt x="88316" y="81486"/>
                    <a:pt x="88485" y="81625"/>
                    <a:pt x="88657" y="81768"/>
                  </a:cubicBezTo>
                  <a:cubicBezTo>
                    <a:pt x="88864" y="81865"/>
                    <a:pt x="89070" y="81963"/>
                    <a:pt x="89277" y="82057"/>
                  </a:cubicBezTo>
                  <a:cubicBezTo>
                    <a:pt x="89108" y="81910"/>
                    <a:pt x="88939" y="81764"/>
                    <a:pt x="88774" y="81618"/>
                  </a:cubicBezTo>
                  <a:close/>
                  <a:moveTo>
                    <a:pt x="90162" y="82458"/>
                  </a:moveTo>
                  <a:cubicBezTo>
                    <a:pt x="89982" y="82297"/>
                    <a:pt x="89809" y="82139"/>
                    <a:pt x="89637" y="81978"/>
                  </a:cubicBezTo>
                  <a:cubicBezTo>
                    <a:pt x="89412" y="81888"/>
                    <a:pt x="89190" y="81794"/>
                    <a:pt x="88969" y="81700"/>
                  </a:cubicBezTo>
                  <a:cubicBezTo>
                    <a:pt x="89145" y="81854"/>
                    <a:pt x="89322" y="82008"/>
                    <a:pt x="89498" y="82162"/>
                  </a:cubicBezTo>
                  <a:cubicBezTo>
                    <a:pt x="89719" y="82259"/>
                    <a:pt x="89941" y="82360"/>
                    <a:pt x="90162" y="82458"/>
                  </a:cubicBezTo>
                  <a:close/>
                  <a:moveTo>
                    <a:pt x="90365" y="82638"/>
                  </a:moveTo>
                  <a:cubicBezTo>
                    <a:pt x="90154" y="82548"/>
                    <a:pt x="89944" y="82454"/>
                    <a:pt x="89734" y="82360"/>
                  </a:cubicBezTo>
                  <a:cubicBezTo>
                    <a:pt x="89903" y="82503"/>
                    <a:pt x="90072" y="82642"/>
                    <a:pt x="90245" y="82784"/>
                  </a:cubicBezTo>
                  <a:cubicBezTo>
                    <a:pt x="90451" y="82886"/>
                    <a:pt x="90661" y="82983"/>
                    <a:pt x="90871" y="83081"/>
                  </a:cubicBezTo>
                  <a:cubicBezTo>
                    <a:pt x="90699" y="82935"/>
                    <a:pt x="90530" y="82788"/>
                    <a:pt x="90365" y="82638"/>
                  </a:cubicBezTo>
                  <a:moveTo>
                    <a:pt x="91738" y="83479"/>
                  </a:moveTo>
                  <a:cubicBezTo>
                    <a:pt x="91561" y="83317"/>
                    <a:pt x="91385" y="83160"/>
                    <a:pt x="91213" y="82998"/>
                  </a:cubicBezTo>
                  <a:cubicBezTo>
                    <a:pt x="90991" y="82908"/>
                    <a:pt x="90774" y="82814"/>
                    <a:pt x="90556" y="82721"/>
                  </a:cubicBezTo>
                  <a:cubicBezTo>
                    <a:pt x="90732" y="82874"/>
                    <a:pt x="90909" y="83028"/>
                    <a:pt x="91089" y="83182"/>
                  </a:cubicBezTo>
                  <a:cubicBezTo>
                    <a:pt x="91303" y="83283"/>
                    <a:pt x="91520" y="83381"/>
                    <a:pt x="91738" y="83479"/>
                  </a:cubicBezTo>
                  <a:close/>
                  <a:moveTo>
                    <a:pt x="91937" y="83655"/>
                  </a:moveTo>
                  <a:cubicBezTo>
                    <a:pt x="91730" y="83565"/>
                    <a:pt x="91524" y="83471"/>
                    <a:pt x="91321" y="83381"/>
                  </a:cubicBezTo>
                  <a:cubicBezTo>
                    <a:pt x="91490" y="83524"/>
                    <a:pt x="91659" y="83662"/>
                    <a:pt x="91832" y="83805"/>
                  </a:cubicBezTo>
                  <a:cubicBezTo>
                    <a:pt x="92034" y="83906"/>
                    <a:pt x="92241" y="84004"/>
                    <a:pt x="92447" y="84098"/>
                  </a:cubicBezTo>
                  <a:cubicBezTo>
                    <a:pt x="92274" y="83951"/>
                    <a:pt x="92106" y="83805"/>
                    <a:pt x="91937" y="83655"/>
                  </a:cubicBezTo>
                  <a:moveTo>
                    <a:pt x="93332" y="84507"/>
                  </a:moveTo>
                  <a:cubicBezTo>
                    <a:pt x="93152" y="84349"/>
                    <a:pt x="92976" y="84188"/>
                    <a:pt x="92803" y="84026"/>
                  </a:cubicBezTo>
                  <a:cubicBezTo>
                    <a:pt x="92575" y="83933"/>
                    <a:pt x="92349" y="83835"/>
                    <a:pt x="92124" y="83737"/>
                  </a:cubicBezTo>
                  <a:cubicBezTo>
                    <a:pt x="92301" y="83891"/>
                    <a:pt x="92477" y="84045"/>
                    <a:pt x="92657" y="84199"/>
                  </a:cubicBezTo>
                  <a:cubicBezTo>
                    <a:pt x="92882" y="84304"/>
                    <a:pt x="93107" y="84405"/>
                    <a:pt x="93332" y="84507"/>
                  </a:cubicBezTo>
                  <a:close/>
                  <a:moveTo>
                    <a:pt x="93531" y="84683"/>
                  </a:moveTo>
                  <a:cubicBezTo>
                    <a:pt x="93314" y="84589"/>
                    <a:pt x="93100" y="84492"/>
                    <a:pt x="92886" y="84394"/>
                  </a:cubicBezTo>
                  <a:cubicBezTo>
                    <a:pt x="93055" y="84533"/>
                    <a:pt x="93227" y="84679"/>
                    <a:pt x="93400" y="84818"/>
                  </a:cubicBezTo>
                  <a:cubicBezTo>
                    <a:pt x="93614" y="84923"/>
                    <a:pt x="93824" y="85024"/>
                    <a:pt x="94042" y="85129"/>
                  </a:cubicBezTo>
                  <a:cubicBezTo>
                    <a:pt x="93869" y="84979"/>
                    <a:pt x="93696" y="84833"/>
                    <a:pt x="93531" y="84683"/>
                  </a:cubicBezTo>
                  <a:close/>
                  <a:moveTo>
                    <a:pt x="94946" y="85550"/>
                  </a:moveTo>
                  <a:cubicBezTo>
                    <a:pt x="94766" y="85388"/>
                    <a:pt x="94586" y="85227"/>
                    <a:pt x="94409" y="85066"/>
                  </a:cubicBezTo>
                  <a:cubicBezTo>
                    <a:pt x="94177" y="84968"/>
                    <a:pt x="93944" y="84867"/>
                    <a:pt x="93711" y="84766"/>
                  </a:cubicBezTo>
                  <a:cubicBezTo>
                    <a:pt x="93888" y="84919"/>
                    <a:pt x="94068" y="85073"/>
                    <a:pt x="94248" y="85227"/>
                  </a:cubicBezTo>
                  <a:cubicBezTo>
                    <a:pt x="94481" y="85336"/>
                    <a:pt x="94713" y="85445"/>
                    <a:pt x="94946" y="85550"/>
                  </a:cubicBezTo>
                  <a:close/>
                  <a:moveTo>
                    <a:pt x="95145" y="85722"/>
                  </a:moveTo>
                  <a:cubicBezTo>
                    <a:pt x="94920" y="85625"/>
                    <a:pt x="94698" y="85520"/>
                    <a:pt x="94473" y="85418"/>
                  </a:cubicBezTo>
                  <a:cubicBezTo>
                    <a:pt x="94646" y="85561"/>
                    <a:pt x="94818" y="85704"/>
                    <a:pt x="94991" y="85846"/>
                  </a:cubicBezTo>
                  <a:cubicBezTo>
                    <a:pt x="95216" y="85959"/>
                    <a:pt x="95441" y="86067"/>
                    <a:pt x="95670" y="86176"/>
                  </a:cubicBezTo>
                  <a:cubicBezTo>
                    <a:pt x="95494" y="86026"/>
                    <a:pt x="95317" y="85876"/>
                    <a:pt x="95145" y="85722"/>
                  </a:cubicBezTo>
                  <a:moveTo>
                    <a:pt x="96540" y="86585"/>
                  </a:moveTo>
                  <a:cubicBezTo>
                    <a:pt x="96357" y="86424"/>
                    <a:pt x="96176" y="86263"/>
                    <a:pt x="95996" y="86097"/>
                  </a:cubicBezTo>
                  <a:cubicBezTo>
                    <a:pt x="95771" y="86000"/>
                    <a:pt x="95546" y="85902"/>
                    <a:pt x="95325" y="85805"/>
                  </a:cubicBezTo>
                  <a:cubicBezTo>
                    <a:pt x="95505" y="85962"/>
                    <a:pt x="95685" y="86116"/>
                    <a:pt x="95873" y="86274"/>
                  </a:cubicBezTo>
                  <a:cubicBezTo>
                    <a:pt x="96094" y="86379"/>
                    <a:pt x="96315" y="86480"/>
                    <a:pt x="96540" y="86585"/>
                  </a:cubicBezTo>
                  <a:close/>
                  <a:moveTo>
                    <a:pt x="96732" y="86754"/>
                  </a:moveTo>
                  <a:cubicBezTo>
                    <a:pt x="96522" y="86657"/>
                    <a:pt x="96308" y="86559"/>
                    <a:pt x="96098" y="86461"/>
                  </a:cubicBezTo>
                  <a:cubicBezTo>
                    <a:pt x="96270" y="86608"/>
                    <a:pt x="96450" y="86754"/>
                    <a:pt x="96627" y="86897"/>
                  </a:cubicBezTo>
                  <a:cubicBezTo>
                    <a:pt x="96837" y="87002"/>
                    <a:pt x="97047" y="87107"/>
                    <a:pt x="97261" y="87208"/>
                  </a:cubicBezTo>
                  <a:cubicBezTo>
                    <a:pt x="97081" y="87058"/>
                    <a:pt x="96908" y="86908"/>
                    <a:pt x="96732" y="86754"/>
                  </a:cubicBezTo>
                  <a:close/>
                  <a:moveTo>
                    <a:pt x="98128" y="87621"/>
                  </a:moveTo>
                  <a:cubicBezTo>
                    <a:pt x="97944" y="87456"/>
                    <a:pt x="97764" y="87294"/>
                    <a:pt x="97583" y="87133"/>
                  </a:cubicBezTo>
                  <a:cubicBezTo>
                    <a:pt x="97358" y="87035"/>
                    <a:pt x="97133" y="86934"/>
                    <a:pt x="96908" y="86833"/>
                  </a:cubicBezTo>
                  <a:cubicBezTo>
                    <a:pt x="97088" y="86990"/>
                    <a:pt x="97272" y="87148"/>
                    <a:pt x="97456" y="87302"/>
                  </a:cubicBezTo>
                  <a:cubicBezTo>
                    <a:pt x="97681" y="87411"/>
                    <a:pt x="97906" y="87516"/>
                    <a:pt x="98128" y="87621"/>
                  </a:cubicBezTo>
                  <a:close/>
                  <a:moveTo>
                    <a:pt x="98319" y="87786"/>
                  </a:moveTo>
                  <a:cubicBezTo>
                    <a:pt x="98105" y="87688"/>
                    <a:pt x="97891" y="87587"/>
                    <a:pt x="97677" y="87489"/>
                  </a:cubicBezTo>
                  <a:cubicBezTo>
                    <a:pt x="97854" y="87636"/>
                    <a:pt x="98034" y="87782"/>
                    <a:pt x="98210" y="87925"/>
                  </a:cubicBezTo>
                  <a:cubicBezTo>
                    <a:pt x="98424" y="88033"/>
                    <a:pt x="98638" y="88139"/>
                    <a:pt x="98848" y="88240"/>
                  </a:cubicBezTo>
                  <a:cubicBezTo>
                    <a:pt x="98672" y="88090"/>
                    <a:pt x="98495" y="87940"/>
                    <a:pt x="98319" y="87786"/>
                  </a:cubicBezTo>
                  <a:moveTo>
                    <a:pt x="99718" y="88656"/>
                  </a:moveTo>
                  <a:cubicBezTo>
                    <a:pt x="99535" y="88495"/>
                    <a:pt x="99354" y="88330"/>
                    <a:pt x="99171" y="88169"/>
                  </a:cubicBezTo>
                  <a:cubicBezTo>
                    <a:pt x="98942" y="88067"/>
                    <a:pt x="98717" y="87966"/>
                    <a:pt x="98488" y="87865"/>
                  </a:cubicBezTo>
                  <a:cubicBezTo>
                    <a:pt x="98672" y="88022"/>
                    <a:pt x="98855" y="88176"/>
                    <a:pt x="99039" y="88334"/>
                  </a:cubicBezTo>
                  <a:cubicBezTo>
                    <a:pt x="99264" y="88442"/>
                    <a:pt x="99493" y="88551"/>
                    <a:pt x="99718" y="88656"/>
                  </a:cubicBezTo>
                  <a:close/>
                  <a:moveTo>
                    <a:pt x="99906" y="88821"/>
                  </a:moveTo>
                  <a:cubicBezTo>
                    <a:pt x="99688" y="88720"/>
                    <a:pt x="99475" y="88619"/>
                    <a:pt x="99257" y="88514"/>
                  </a:cubicBezTo>
                  <a:cubicBezTo>
                    <a:pt x="99433" y="88664"/>
                    <a:pt x="99613" y="88810"/>
                    <a:pt x="99793" y="88956"/>
                  </a:cubicBezTo>
                  <a:cubicBezTo>
                    <a:pt x="100007" y="89062"/>
                    <a:pt x="100225" y="89170"/>
                    <a:pt x="100439" y="89275"/>
                  </a:cubicBezTo>
                  <a:cubicBezTo>
                    <a:pt x="100259" y="89125"/>
                    <a:pt x="100082" y="88975"/>
                    <a:pt x="99906" y="88821"/>
                  </a:cubicBezTo>
                  <a:moveTo>
                    <a:pt x="99317" y="88232"/>
                  </a:moveTo>
                  <a:cubicBezTo>
                    <a:pt x="99505" y="88397"/>
                    <a:pt x="99692" y="88566"/>
                    <a:pt x="99880" y="88731"/>
                  </a:cubicBezTo>
                  <a:cubicBezTo>
                    <a:pt x="100120" y="88840"/>
                    <a:pt x="100352" y="88949"/>
                    <a:pt x="100593" y="89054"/>
                  </a:cubicBezTo>
                  <a:cubicBezTo>
                    <a:pt x="100405" y="88885"/>
                    <a:pt x="100217" y="88713"/>
                    <a:pt x="100034" y="88540"/>
                  </a:cubicBezTo>
                  <a:cubicBezTo>
                    <a:pt x="99793" y="88439"/>
                    <a:pt x="99557" y="88337"/>
                    <a:pt x="99317" y="88232"/>
                  </a:cubicBezTo>
                  <a:close/>
                  <a:moveTo>
                    <a:pt x="156258" y="5632"/>
                  </a:moveTo>
                  <a:cubicBezTo>
                    <a:pt x="178676" y="5632"/>
                    <a:pt x="199376" y="10555"/>
                    <a:pt x="208411" y="20843"/>
                  </a:cubicBezTo>
                  <a:cubicBezTo>
                    <a:pt x="212515" y="25514"/>
                    <a:pt x="214361" y="30879"/>
                    <a:pt x="214361" y="36511"/>
                  </a:cubicBezTo>
                  <a:cubicBezTo>
                    <a:pt x="214358" y="51155"/>
                    <a:pt x="201901" y="67570"/>
                    <a:pt x="184270" y="78252"/>
                  </a:cubicBezTo>
                  <a:cubicBezTo>
                    <a:pt x="168928" y="87564"/>
                    <a:pt x="148495" y="93050"/>
                    <a:pt x="129127" y="93050"/>
                  </a:cubicBezTo>
                  <a:cubicBezTo>
                    <a:pt x="118580" y="93050"/>
                    <a:pt x="108348" y="91422"/>
                    <a:pt x="99433" y="87898"/>
                  </a:cubicBezTo>
                  <a:cubicBezTo>
                    <a:pt x="99621" y="88082"/>
                    <a:pt x="99812" y="88266"/>
                    <a:pt x="100007" y="88450"/>
                  </a:cubicBezTo>
                  <a:cubicBezTo>
                    <a:pt x="109459" y="92435"/>
                    <a:pt x="120471" y="94269"/>
                    <a:pt x="131828" y="94269"/>
                  </a:cubicBezTo>
                  <a:cubicBezTo>
                    <a:pt x="151508" y="94269"/>
                    <a:pt x="172226" y="88765"/>
                    <a:pt x="187696" y="79430"/>
                  </a:cubicBezTo>
                  <a:cubicBezTo>
                    <a:pt x="205537" y="68677"/>
                    <a:pt x="218020" y="52067"/>
                    <a:pt x="218020" y="37209"/>
                  </a:cubicBezTo>
                  <a:cubicBezTo>
                    <a:pt x="218020" y="31401"/>
                    <a:pt x="216114" y="25863"/>
                    <a:pt x="211877" y="21038"/>
                  </a:cubicBezTo>
                  <a:cubicBezTo>
                    <a:pt x="202512" y="10375"/>
                    <a:pt x="181175" y="5208"/>
                    <a:pt x="158190" y="5208"/>
                  </a:cubicBezTo>
                  <a:lnTo>
                    <a:pt x="158182" y="5208"/>
                  </a:lnTo>
                  <a:cubicBezTo>
                    <a:pt x="149737" y="5208"/>
                    <a:pt x="141069" y="5906"/>
                    <a:pt x="132691" y="7283"/>
                  </a:cubicBezTo>
                  <a:cubicBezTo>
                    <a:pt x="132492" y="7351"/>
                    <a:pt x="132297" y="7418"/>
                    <a:pt x="132102" y="7489"/>
                  </a:cubicBezTo>
                  <a:cubicBezTo>
                    <a:pt x="140071" y="6259"/>
                    <a:pt x="148273" y="5632"/>
                    <a:pt x="156258" y="5632"/>
                  </a:cubicBezTo>
                  <a:close/>
                  <a:moveTo>
                    <a:pt x="131134" y="7838"/>
                  </a:moveTo>
                  <a:cubicBezTo>
                    <a:pt x="138818" y="6701"/>
                    <a:pt x="146694" y="6124"/>
                    <a:pt x="154352" y="6124"/>
                  </a:cubicBezTo>
                  <a:cubicBezTo>
                    <a:pt x="176177" y="6124"/>
                    <a:pt x="196217" y="10817"/>
                    <a:pt x="204895" y="20696"/>
                  </a:cubicBezTo>
                  <a:cubicBezTo>
                    <a:pt x="208853" y="25203"/>
                    <a:pt x="210636" y="30380"/>
                    <a:pt x="210636" y="35821"/>
                  </a:cubicBezTo>
                  <a:cubicBezTo>
                    <a:pt x="210632" y="50202"/>
                    <a:pt x="198220" y="66414"/>
                    <a:pt x="180811" y="77018"/>
                  </a:cubicBezTo>
                  <a:cubicBezTo>
                    <a:pt x="165608" y="86293"/>
                    <a:pt x="145471" y="91763"/>
                    <a:pt x="126429" y="91763"/>
                  </a:cubicBezTo>
                  <a:cubicBezTo>
                    <a:pt x="116625" y="91763"/>
                    <a:pt x="107114" y="90315"/>
                    <a:pt x="98717" y="87186"/>
                  </a:cubicBezTo>
                  <a:cubicBezTo>
                    <a:pt x="98904" y="87381"/>
                    <a:pt x="99099" y="87572"/>
                    <a:pt x="99294" y="87763"/>
                  </a:cubicBezTo>
                  <a:cubicBezTo>
                    <a:pt x="108239" y="91328"/>
                    <a:pt x="118520" y="92975"/>
                    <a:pt x="129127" y="92975"/>
                  </a:cubicBezTo>
                  <a:cubicBezTo>
                    <a:pt x="148480" y="92975"/>
                    <a:pt x="168906" y="87489"/>
                    <a:pt x="184233" y="78188"/>
                  </a:cubicBezTo>
                  <a:cubicBezTo>
                    <a:pt x="201848" y="67518"/>
                    <a:pt x="214286" y="51110"/>
                    <a:pt x="214286" y="36511"/>
                  </a:cubicBezTo>
                  <a:cubicBezTo>
                    <a:pt x="214286" y="30898"/>
                    <a:pt x="212448" y="25548"/>
                    <a:pt x="208354" y="20892"/>
                  </a:cubicBezTo>
                  <a:cubicBezTo>
                    <a:pt x="199353" y="10637"/>
                    <a:pt x="178668" y="5707"/>
                    <a:pt x="156265" y="5707"/>
                  </a:cubicBezTo>
                  <a:lnTo>
                    <a:pt x="156258" y="5707"/>
                  </a:lnTo>
                  <a:cubicBezTo>
                    <a:pt x="148146" y="5707"/>
                    <a:pt x="139812" y="6353"/>
                    <a:pt x="131723" y="7624"/>
                  </a:cubicBezTo>
                  <a:cubicBezTo>
                    <a:pt x="131528" y="7696"/>
                    <a:pt x="131329" y="7767"/>
                    <a:pt x="131134" y="7838"/>
                  </a:cubicBezTo>
                  <a:moveTo>
                    <a:pt x="130901" y="7872"/>
                  </a:moveTo>
                  <a:cubicBezTo>
                    <a:pt x="131093" y="7801"/>
                    <a:pt x="131284" y="7733"/>
                    <a:pt x="131475" y="7662"/>
                  </a:cubicBezTo>
                  <a:cubicBezTo>
                    <a:pt x="131149" y="7715"/>
                    <a:pt x="130823" y="7767"/>
                    <a:pt x="130496" y="7823"/>
                  </a:cubicBezTo>
                  <a:cubicBezTo>
                    <a:pt x="130309" y="7887"/>
                    <a:pt x="130121" y="7951"/>
                    <a:pt x="129933" y="8018"/>
                  </a:cubicBezTo>
                  <a:cubicBezTo>
                    <a:pt x="130256" y="7970"/>
                    <a:pt x="130579" y="7921"/>
                    <a:pt x="130901" y="7872"/>
                  </a:cubicBezTo>
                  <a:close/>
                  <a:moveTo>
                    <a:pt x="129971" y="8217"/>
                  </a:moveTo>
                  <a:cubicBezTo>
                    <a:pt x="130162" y="8146"/>
                    <a:pt x="130350" y="8075"/>
                    <a:pt x="130545" y="8003"/>
                  </a:cubicBezTo>
                  <a:cubicBezTo>
                    <a:pt x="130211" y="8052"/>
                    <a:pt x="129873" y="8105"/>
                    <a:pt x="129543" y="8157"/>
                  </a:cubicBezTo>
                  <a:cubicBezTo>
                    <a:pt x="129352" y="8225"/>
                    <a:pt x="129164" y="8296"/>
                    <a:pt x="128977" y="8364"/>
                  </a:cubicBezTo>
                  <a:cubicBezTo>
                    <a:pt x="129307" y="8315"/>
                    <a:pt x="129641" y="8266"/>
                    <a:pt x="129971" y="8217"/>
                  </a:cubicBezTo>
                  <a:close/>
                  <a:moveTo>
                    <a:pt x="128039" y="8709"/>
                  </a:moveTo>
                  <a:cubicBezTo>
                    <a:pt x="128380" y="8660"/>
                    <a:pt x="128718" y="8615"/>
                    <a:pt x="129059" y="8566"/>
                  </a:cubicBezTo>
                  <a:cubicBezTo>
                    <a:pt x="129247" y="8495"/>
                    <a:pt x="129438" y="8420"/>
                    <a:pt x="129629" y="8349"/>
                  </a:cubicBezTo>
                  <a:cubicBezTo>
                    <a:pt x="129288" y="8397"/>
                    <a:pt x="128943" y="8446"/>
                    <a:pt x="128605" y="8499"/>
                  </a:cubicBezTo>
                  <a:cubicBezTo>
                    <a:pt x="128418" y="8570"/>
                    <a:pt x="128226" y="8638"/>
                    <a:pt x="128039" y="8709"/>
                  </a:cubicBezTo>
                  <a:close/>
                  <a:moveTo>
                    <a:pt x="127814" y="8743"/>
                  </a:moveTo>
                  <a:cubicBezTo>
                    <a:pt x="127994" y="8675"/>
                    <a:pt x="128177" y="8604"/>
                    <a:pt x="128358" y="8536"/>
                  </a:cubicBezTo>
                  <a:cubicBezTo>
                    <a:pt x="128027" y="8589"/>
                    <a:pt x="127697" y="8641"/>
                    <a:pt x="127367" y="8694"/>
                  </a:cubicBezTo>
                  <a:cubicBezTo>
                    <a:pt x="127187" y="8758"/>
                    <a:pt x="127007" y="8821"/>
                    <a:pt x="126827" y="8889"/>
                  </a:cubicBezTo>
                  <a:cubicBezTo>
                    <a:pt x="127153" y="8836"/>
                    <a:pt x="127483" y="8788"/>
                    <a:pt x="127814" y="8743"/>
                  </a:cubicBezTo>
                  <a:close/>
                  <a:moveTo>
                    <a:pt x="125904" y="9230"/>
                  </a:moveTo>
                  <a:cubicBezTo>
                    <a:pt x="126238" y="9182"/>
                    <a:pt x="126575" y="9133"/>
                    <a:pt x="126913" y="9088"/>
                  </a:cubicBezTo>
                  <a:cubicBezTo>
                    <a:pt x="127093" y="9016"/>
                    <a:pt x="127273" y="8945"/>
                    <a:pt x="127457" y="8878"/>
                  </a:cubicBezTo>
                  <a:cubicBezTo>
                    <a:pt x="127116" y="8926"/>
                    <a:pt x="126778" y="8979"/>
                    <a:pt x="126440" y="9028"/>
                  </a:cubicBezTo>
                  <a:cubicBezTo>
                    <a:pt x="126260" y="9095"/>
                    <a:pt x="126080" y="9163"/>
                    <a:pt x="125904" y="9230"/>
                  </a:cubicBezTo>
                  <a:close/>
                  <a:moveTo>
                    <a:pt x="125660" y="9264"/>
                  </a:moveTo>
                  <a:cubicBezTo>
                    <a:pt x="125832" y="9200"/>
                    <a:pt x="126009" y="9133"/>
                    <a:pt x="126181" y="9069"/>
                  </a:cubicBezTo>
                  <a:cubicBezTo>
                    <a:pt x="125851" y="9122"/>
                    <a:pt x="125525" y="9170"/>
                    <a:pt x="125198" y="9227"/>
                  </a:cubicBezTo>
                  <a:cubicBezTo>
                    <a:pt x="125026" y="9287"/>
                    <a:pt x="124857" y="9347"/>
                    <a:pt x="124688" y="9410"/>
                  </a:cubicBezTo>
                  <a:cubicBezTo>
                    <a:pt x="125011" y="9362"/>
                    <a:pt x="125333" y="9313"/>
                    <a:pt x="125660" y="9264"/>
                  </a:cubicBezTo>
                  <a:moveTo>
                    <a:pt x="124774" y="9602"/>
                  </a:moveTo>
                  <a:cubicBezTo>
                    <a:pt x="124947" y="9538"/>
                    <a:pt x="125120" y="9470"/>
                    <a:pt x="125292" y="9403"/>
                  </a:cubicBezTo>
                  <a:cubicBezTo>
                    <a:pt x="124958" y="9455"/>
                    <a:pt x="124621" y="9504"/>
                    <a:pt x="124283" y="9557"/>
                  </a:cubicBezTo>
                  <a:cubicBezTo>
                    <a:pt x="124114" y="9621"/>
                    <a:pt x="123941" y="9684"/>
                    <a:pt x="123776" y="9748"/>
                  </a:cubicBezTo>
                  <a:cubicBezTo>
                    <a:pt x="124107" y="9699"/>
                    <a:pt x="124440" y="9651"/>
                    <a:pt x="124774" y="9602"/>
                  </a:cubicBezTo>
                  <a:close/>
                  <a:moveTo>
                    <a:pt x="123911" y="9943"/>
                  </a:moveTo>
                  <a:cubicBezTo>
                    <a:pt x="124080" y="9876"/>
                    <a:pt x="124253" y="9808"/>
                    <a:pt x="124422" y="9741"/>
                  </a:cubicBezTo>
                  <a:cubicBezTo>
                    <a:pt x="124080" y="9789"/>
                    <a:pt x="123735" y="9842"/>
                    <a:pt x="123390" y="9891"/>
                  </a:cubicBezTo>
                  <a:cubicBezTo>
                    <a:pt x="123225" y="9954"/>
                    <a:pt x="123052" y="10018"/>
                    <a:pt x="122887" y="10086"/>
                  </a:cubicBezTo>
                  <a:cubicBezTo>
                    <a:pt x="123225" y="10037"/>
                    <a:pt x="123570" y="9988"/>
                    <a:pt x="123911" y="9943"/>
                  </a:cubicBezTo>
                  <a:moveTo>
                    <a:pt x="122020" y="10423"/>
                  </a:moveTo>
                  <a:cubicBezTo>
                    <a:pt x="122369" y="10375"/>
                    <a:pt x="122718" y="10330"/>
                    <a:pt x="123067" y="10285"/>
                  </a:cubicBezTo>
                  <a:cubicBezTo>
                    <a:pt x="123236" y="10217"/>
                    <a:pt x="123405" y="10150"/>
                    <a:pt x="123570" y="10082"/>
                  </a:cubicBezTo>
                  <a:cubicBezTo>
                    <a:pt x="123221" y="10127"/>
                    <a:pt x="122868" y="10176"/>
                    <a:pt x="122519" y="10228"/>
                  </a:cubicBezTo>
                  <a:cubicBezTo>
                    <a:pt x="122354" y="10292"/>
                    <a:pt x="122185" y="10356"/>
                    <a:pt x="122020" y="10423"/>
                  </a:cubicBezTo>
                  <a:close/>
                  <a:moveTo>
                    <a:pt x="121795" y="10453"/>
                  </a:moveTo>
                  <a:cubicBezTo>
                    <a:pt x="121960" y="10390"/>
                    <a:pt x="122118" y="10326"/>
                    <a:pt x="122283" y="10262"/>
                  </a:cubicBezTo>
                  <a:cubicBezTo>
                    <a:pt x="121942" y="10311"/>
                    <a:pt x="121600" y="10360"/>
                    <a:pt x="121259" y="10412"/>
                  </a:cubicBezTo>
                  <a:cubicBezTo>
                    <a:pt x="121101" y="10472"/>
                    <a:pt x="120940" y="10532"/>
                    <a:pt x="120782" y="10592"/>
                  </a:cubicBezTo>
                  <a:cubicBezTo>
                    <a:pt x="121120" y="10547"/>
                    <a:pt x="121458" y="10498"/>
                    <a:pt x="121795" y="10453"/>
                  </a:cubicBezTo>
                  <a:close/>
                  <a:moveTo>
                    <a:pt x="119934" y="10926"/>
                  </a:moveTo>
                  <a:cubicBezTo>
                    <a:pt x="120279" y="10877"/>
                    <a:pt x="120625" y="10832"/>
                    <a:pt x="120970" y="10787"/>
                  </a:cubicBezTo>
                  <a:cubicBezTo>
                    <a:pt x="121127" y="10724"/>
                    <a:pt x="121289" y="10656"/>
                    <a:pt x="121446" y="10592"/>
                  </a:cubicBezTo>
                  <a:cubicBezTo>
                    <a:pt x="121097" y="10641"/>
                    <a:pt x="120748" y="10690"/>
                    <a:pt x="120400" y="10742"/>
                  </a:cubicBezTo>
                  <a:cubicBezTo>
                    <a:pt x="120246" y="10802"/>
                    <a:pt x="120088" y="10862"/>
                    <a:pt x="119934" y="10926"/>
                  </a:cubicBezTo>
                  <a:close/>
                  <a:moveTo>
                    <a:pt x="119694" y="10960"/>
                  </a:moveTo>
                  <a:cubicBezTo>
                    <a:pt x="119848" y="10896"/>
                    <a:pt x="119998" y="10836"/>
                    <a:pt x="120152" y="10776"/>
                  </a:cubicBezTo>
                  <a:cubicBezTo>
                    <a:pt x="119829" y="10825"/>
                    <a:pt x="119503" y="10874"/>
                    <a:pt x="119180" y="10922"/>
                  </a:cubicBezTo>
                  <a:cubicBezTo>
                    <a:pt x="119030" y="10979"/>
                    <a:pt x="118880" y="11035"/>
                    <a:pt x="118730" y="11095"/>
                  </a:cubicBezTo>
                  <a:cubicBezTo>
                    <a:pt x="119053" y="11050"/>
                    <a:pt x="119375" y="11001"/>
                    <a:pt x="119694" y="10960"/>
                  </a:cubicBezTo>
                  <a:close/>
                  <a:moveTo>
                    <a:pt x="117893" y="11421"/>
                  </a:moveTo>
                  <a:cubicBezTo>
                    <a:pt x="118223" y="11373"/>
                    <a:pt x="118554" y="11331"/>
                    <a:pt x="118884" y="11286"/>
                  </a:cubicBezTo>
                  <a:cubicBezTo>
                    <a:pt x="119034" y="11226"/>
                    <a:pt x="119180" y="11166"/>
                    <a:pt x="119330" y="11106"/>
                  </a:cubicBezTo>
                  <a:cubicBezTo>
                    <a:pt x="119000" y="11151"/>
                    <a:pt x="118666" y="11200"/>
                    <a:pt x="118336" y="11249"/>
                  </a:cubicBezTo>
                  <a:cubicBezTo>
                    <a:pt x="118190" y="11305"/>
                    <a:pt x="118039" y="11361"/>
                    <a:pt x="117893" y="11421"/>
                  </a:cubicBezTo>
                  <a:close/>
                  <a:moveTo>
                    <a:pt x="117642" y="11455"/>
                  </a:moveTo>
                  <a:cubicBezTo>
                    <a:pt x="117784" y="11399"/>
                    <a:pt x="117927" y="11343"/>
                    <a:pt x="118070" y="11286"/>
                  </a:cubicBezTo>
                  <a:cubicBezTo>
                    <a:pt x="117739" y="11335"/>
                    <a:pt x="117409" y="11384"/>
                    <a:pt x="117079" y="11436"/>
                  </a:cubicBezTo>
                  <a:cubicBezTo>
                    <a:pt x="116940" y="11489"/>
                    <a:pt x="116798" y="11542"/>
                    <a:pt x="116659" y="11594"/>
                  </a:cubicBezTo>
                  <a:cubicBezTo>
                    <a:pt x="116989" y="11549"/>
                    <a:pt x="117315" y="11500"/>
                    <a:pt x="117642" y="11455"/>
                  </a:cubicBezTo>
                  <a:close/>
                  <a:moveTo>
                    <a:pt x="115841" y="11913"/>
                  </a:moveTo>
                  <a:cubicBezTo>
                    <a:pt x="116178" y="11868"/>
                    <a:pt x="116512" y="11819"/>
                    <a:pt x="116846" y="11774"/>
                  </a:cubicBezTo>
                  <a:cubicBezTo>
                    <a:pt x="116985" y="11718"/>
                    <a:pt x="117128" y="11662"/>
                    <a:pt x="117267" y="11605"/>
                  </a:cubicBezTo>
                  <a:cubicBezTo>
                    <a:pt x="116929" y="11654"/>
                    <a:pt x="116587" y="11703"/>
                    <a:pt x="116250" y="11755"/>
                  </a:cubicBezTo>
                  <a:cubicBezTo>
                    <a:pt x="116115" y="11808"/>
                    <a:pt x="115976" y="11860"/>
                    <a:pt x="115841" y="11913"/>
                  </a:cubicBezTo>
                  <a:close/>
                  <a:moveTo>
                    <a:pt x="115574" y="11951"/>
                  </a:moveTo>
                  <a:cubicBezTo>
                    <a:pt x="115706" y="11898"/>
                    <a:pt x="115837" y="11849"/>
                    <a:pt x="115972" y="11797"/>
                  </a:cubicBezTo>
                  <a:cubicBezTo>
                    <a:pt x="115668" y="11842"/>
                    <a:pt x="115368" y="11887"/>
                    <a:pt x="115068" y="11936"/>
                  </a:cubicBezTo>
                  <a:cubicBezTo>
                    <a:pt x="114937" y="11984"/>
                    <a:pt x="114809" y="12033"/>
                    <a:pt x="114678" y="12082"/>
                  </a:cubicBezTo>
                  <a:cubicBezTo>
                    <a:pt x="114978" y="12037"/>
                    <a:pt x="115274" y="11996"/>
                    <a:pt x="115574" y="11951"/>
                  </a:cubicBezTo>
                  <a:close/>
                  <a:moveTo>
                    <a:pt x="114798" y="12266"/>
                  </a:moveTo>
                  <a:cubicBezTo>
                    <a:pt x="114925" y="12213"/>
                    <a:pt x="115053" y="12161"/>
                    <a:pt x="115180" y="12112"/>
                  </a:cubicBezTo>
                  <a:cubicBezTo>
                    <a:pt x="114869" y="12157"/>
                    <a:pt x="114558" y="12202"/>
                    <a:pt x="114246" y="12247"/>
                  </a:cubicBezTo>
                  <a:cubicBezTo>
                    <a:pt x="114119" y="12296"/>
                    <a:pt x="113995" y="12344"/>
                    <a:pt x="113867" y="12393"/>
                  </a:cubicBezTo>
                  <a:cubicBezTo>
                    <a:pt x="114179" y="12352"/>
                    <a:pt x="114490" y="12307"/>
                    <a:pt x="114798" y="12266"/>
                  </a:cubicBezTo>
                  <a:moveTo>
                    <a:pt x="113091" y="12701"/>
                  </a:moveTo>
                  <a:cubicBezTo>
                    <a:pt x="113410" y="12660"/>
                    <a:pt x="113728" y="12615"/>
                    <a:pt x="114051" y="12573"/>
                  </a:cubicBezTo>
                  <a:cubicBezTo>
                    <a:pt x="114171" y="12521"/>
                    <a:pt x="114299" y="12472"/>
                    <a:pt x="114419" y="12420"/>
                  </a:cubicBezTo>
                  <a:cubicBezTo>
                    <a:pt x="114096" y="12465"/>
                    <a:pt x="113777" y="12510"/>
                    <a:pt x="113455" y="12558"/>
                  </a:cubicBezTo>
                  <a:cubicBezTo>
                    <a:pt x="113334" y="12607"/>
                    <a:pt x="113214" y="12652"/>
                    <a:pt x="113091" y="12701"/>
                  </a:cubicBezTo>
                  <a:close/>
                  <a:moveTo>
                    <a:pt x="112828" y="12738"/>
                  </a:moveTo>
                  <a:cubicBezTo>
                    <a:pt x="112944" y="12693"/>
                    <a:pt x="113061" y="12645"/>
                    <a:pt x="113177" y="12600"/>
                  </a:cubicBezTo>
                  <a:cubicBezTo>
                    <a:pt x="112854" y="12645"/>
                    <a:pt x="112528" y="12693"/>
                    <a:pt x="112205" y="12746"/>
                  </a:cubicBezTo>
                  <a:cubicBezTo>
                    <a:pt x="112089" y="12787"/>
                    <a:pt x="111976" y="12832"/>
                    <a:pt x="111864" y="12877"/>
                  </a:cubicBezTo>
                  <a:cubicBezTo>
                    <a:pt x="112183" y="12828"/>
                    <a:pt x="112505" y="12783"/>
                    <a:pt x="112828" y="12738"/>
                  </a:cubicBezTo>
                  <a:close/>
                  <a:moveTo>
                    <a:pt x="112093" y="13039"/>
                  </a:moveTo>
                  <a:cubicBezTo>
                    <a:pt x="112205" y="12994"/>
                    <a:pt x="112318" y="12949"/>
                    <a:pt x="112426" y="12900"/>
                  </a:cubicBezTo>
                  <a:cubicBezTo>
                    <a:pt x="112096" y="12949"/>
                    <a:pt x="111762" y="12997"/>
                    <a:pt x="111432" y="13046"/>
                  </a:cubicBezTo>
                  <a:cubicBezTo>
                    <a:pt x="111323" y="13091"/>
                    <a:pt x="111215" y="13132"/>
                    <a:pt x="111106" y="13177"/>
                  </a:cubicBezTo>
                  <a:cubicBezTo>
                    <a:pt x="111436" y="13129"/>
                    <a:pt x="111762" y="13084"/>
                    <a:pt x="112093" y="13039"/>
                  </a:cubicBezTo>
                  <a:close/>
                  <a:moveTo>
                    <a:pt x="110382" y="13470"/>
                  </a:moveTo>
                  <a:cubicBezTo>
                    <a:pt x="110716" y="13421"/>
                    <a:pt x="111053" y="13376"/>
                    <a:pt x="111391" y="13335"/>
                  </a:cubicBezTo>
                  <a:cubicBezTo>
                    <a:pt x="111496" y="13290"/>
                    <a:pt x="111601" y="13245"/>
                    <a:pt x="111706" y="13200"/>
                  </a:cubicBezTo>
                  <a:cubicBezTo>
                    <a:pt x="111368" y="13249"/>
                    <a:pt x="111027" y="13294"/>
                    <a:pt x="110689" y="13343"/>
                  </a:cubicBezTo>
                  <a:cubicBezTo>
                    <a:pt x="110584" y="13384"/>
                    <a:pt x="110483" y="13425"/>
                    <a:pt x="110382" y="13470"/>
                  </a:cubicBezTo>
                  <a:close/>
                  <a:moveTo>
                    <a:pt x="110115" y="13504"/>
                  </a:moveTo>
                  <a:cubicBezTo>
                    <a:pt x="110213" y="13466"/>
                    <a:pt x="110310" y="13425"/>
                    <a:pt x="110412" y="13384"/>
                  </a:cubicBezTo>
                  <a:cubicBezTo>
                    <a:pt x="110081" y="13433"/>
                    <a:pt x="109755" y="13481"/>
                    <a:pt x="109429" y="13530"/>
                  </a:cubicBezTo>
                  <a:cubicBezTo>
                    <a:pt x="109331" y="13568"/>
                    <a:pt x="109234" y="13605"/>
                    <a:pt x="109140" y="13643"/>
                  </a:cubicBezTo>
                  <a:cubicBezTo>
                    <a:pt x="109466" y="13594"/>
                    <a:pt x="109789" y="13549"/>
                    <a:pt x="110115" y="13504"/>
                  </a:cubicBezTo>
                  <a:close/>
                  <a:moveTo>
                    <a:pt x="109436" y="13789"/>
                  </a:moveTo>
                  <a:cubicBezTo>
                    <a:pt x="109526" y="13748"/>
                    <a:pt x="109620" y="13710"/>
                    <a:pt x="109714" y="13673"/>
                  </a:cubicBezTo>
                  <a:cubicBezTo>
                    <a:pt x="109376" y="13718"/>
                    <a:pt x="109042" y="13766"/>
                    <a:pt x="108704" y="13815"/>
                  </a:cubicBezTo>
                  <a:cubicBezTo>
                    <a:pt x="108618" y="13853"/>
                    <a:pt x="108528" y="13887"/>
                    <a:pt x="108442" y="13924"/>
                  </a:cubicBezTo>
                  <a:cubicBezTo>
                    <a:pt x="108772" y="13879"/>
                    <a:pt x="109106" y="13830"/>
                    <a:pt x="109436" y="13789"/>
                  </a:cubicBezTo>
                  <a:moveTo>
                    <a:pt x="108018" y="14097"/>
                  </a:moveTo>
                  <a:cubicBezTo>
                    <a:pt x="107939" y="14130"/>
                    <a:pt x="107857" y="14164"/>
                    <a:pt x="107778" y="14198"/>
                  </a:cubicBezTo>
                  <a:cubicBezTo>
                    <a:pt x="108115" y="14149"/>
                    <a:pt x="108457" y="14104"/>
                    <a:pt x="108795" y="14063"/>
                  </a:cubicBezTo>
                  <a:cubicBezTo>
                    <a:pt x="108877" y="14025"/>
                    <a:pt x="108960" y="13992"/>
                    <a:pt x="109046" y="13954"/>
                  </a:cubicBezTo>
                  <a:cubicBezTo>
                    <a:pt x="108704" y="13999"/>
                    <a:pt x="108363" y="14048"/>
                    <a:pt x="108018" y="14097"/>
                  </a:cubicBezTo>
                  <a:close/>
                  <a:moveTo>
                    <a:pt x="108160" y="13962"/>
                  </a:moveTo>
                  <a:cubicBezTo>
                    <a:pt x="108243" y="13928"/>
                    <a:pt x="108329" y="13894"/>
                    <a:pt x="108412" y="13860"/>
                  </a:cubicBezTo>
                  <a:cubicBezTo>
                    <a:pt x="108089" y="13909"/>
                    <a:pt x="107766" y="13954"/>
                    <a:pt x="107444" y="14007"/>
                  </a:cubicBezTo>
                  <a:cubicBezTo>
                    <a:pt x="107365" y="14037"/>
                    <a:pt x="107282" y="14070"/>
                    <a:pt x="107204" y="14100"/>
                  </a:cubicBezTo>
                  <a:cubicBezTo>
                    <a:pt x="107523" y="14055"/>
                    <a:pt x="107842" y="14007"/>
                    <a:pt x="108160" y="13962"/>
                  </a:cubicBezTo>
                  <a:close/>
                  <a:moveTo>
                    <a:pt x="107508" y="14232"/>
                  </a:moveTo>
                  <a:cubicBezTo>
                    <a:pt x="107586" y="14202"/>
                    <a:pt x="107661" y="14168"/>
                    <a:pt x="107740" y="14138"/>
                  </a:cubicBezTo>
                  <a:cubicBezTo>
                    <a:pt x="107410" y="14183"/>
                    <a:pt x="107080" y="14232"/>
                    <a:pt x="106750" y="14281"/>
                  </a:cubicBezTo>
                  <a:cubicBezTo>
                    <a:pt x="106675" y="14311"/>
                    <a:pt x="106603" y="14341"/>
                    <a:pt x="106528" y="14371"/>
                  </a:cubicBezTo>
                  <a:cubicBezTo>
                    <a:pt x="106855" y="14322"/>
                    <a:pt x="107181" y="14277"/>
                    <a:pt x="107508" y="14232"/>
                  </a:cubicBezTo>
                  <a:close/>
                  <a:moveTo>
                    <a:pt x="106896" y="14491"/>
                  </a:moveTo>
                  <a:cubicBezTo>
                    <a:pt x="106964" y="14464"/>
                    <a:pt x="107031" y="14434"/>
                    <a:pt x="107099" y="14404"/>
                  </a:cubicBezTo>
                  <a:cubicBezTo>
                    <a:pt x="106765" y="14453"/>
                    <a:pt x="106427" y="14498"/>
                    <a:pt x="106089" y="14551"/>
                  </a:cubicBezTo>
                  <a:cubicBezTo>
                    <a:pt x="106026" y="14577"/>
                    <a:pt x="105962" y="14603"/>
                    <a:pt x="105898" y="14629"/>
                  </a:cubicBezTo>
                  <a:cubicBezTo>
                    <a:pt x="106228" y="14581"/>
                    <a:pt x="106562" y="14536"/>
                    <a:pt x="106896" y="14491"/>
                  </a:cubicBezTo>
                  <a:close/>
                  <a:moveTo>
                    <a:pt x="105466" y="14806"/>
                  </a:moveTo>
                  <a:cubicBezTo>
                    <a:pt x="105414" y="14828"/>
                    <a:pt x="105361" y="14851"/>
                    <a:pt x="105305" y="14873"/>
                  </a:cubicBezTo>
                  <a:cubicBezTo>
                    <a:pt x="105647" y="14828"/>
                    <a:pt x="105984" y="14783"/>
                    <a:pt x="106322" y="14742"/>
                  </a:cubicBezTo>
                  <a:cubicBezTo>
                    <a:pt x="106378" y="14716"/>
                    <a:pt x="106438" y="14689"/>
                    <a:pt x="106498" y="14663"/>
                  </a:cubicBezTo>
                  <a:cubicBezTo>
                    <a:pt x="106153" y="14712"/>
                    <a:pt x="105812" y="14757"/>
                    <a:pt x="105466" y="14806"/>
                  </a:cubicBezTo>
                  <a:close/>
                  <a:moveTo>
                    <a:pt x="105613" y="14667"/>
                  </a:moveTo>
                  <a:cubicBezTo>
                    <a:pt x="105673" y="14644"/>
                    <a:pt x="105737" y="14618"/>
                    <a:pt x="105793" y="14592"/>
                  </a:cubicBezTo>
                  <a:cubicBezTo>
                    <a:pt x="105470" y="14641"/>
                    <a:pt x="105144" y="14689"/>
                    <a:pt x="104821" y="14738"/>
                  </a:cubicBezTo>
                  <a:cubicBezTo>
                    <a:pt x="104765" y="14761"/>
                    <a:pt x="104709" y="14783"/>
                    <a:pt x="104652" y="14806"/>
                  </a:cubicBezTo>
                  <a:cubicBezTo>
                    <a:pt x="104971" y="14757"/>
                    <a:pt x="105294" y="14712"/>
                    <a:pt x="105613" y="14667"/>
                  </a:cubicBezTo>
                  <a:close/>
                  <a:moveTo>
                    <a:pt x="105031" y="14911"/>
                  </a:moveTo>
                  <a:cubicBezTo>
                    <a:pt x="105084" y="14888"/>
                    <a:pt x="105136" y="14866"/>
                    <a:pt x="105185" y="14847"/>
                  </a:cubicBezTo>
                  <a:cubicBezTo>
                    <a:pt x="104855" y="14892"/>
                    <a:pt x="104525" y="14941"/>
                    <a:pt x="104191" y="14990"/>
                  </a:cubicBezTo>
                  <a:cubicBezTo>
                    <a:pt x="104146" y="15008"/>
                    <a:pt x="104101" y="15027"/>
                    <a:pt x="104056" y="15046"/>
                  </a:cubicBezTo>
                  <a:cubicBezTo>
                    <a:pt x="104382" y="15001"/>
                    <a:pt x="104709" y="14956"/>
                    <a:pt x="105031" y="14911"/>
                  </a:cubicBezTo>
                  <a:close/>
                  <a:moveTo>
                    <a:pt x="104495" y="15140"/>
                  </a:moveTo>
                  <a:cubicBezTo>
                    <a:pt x="104536" y="15125"/>
                    <a:pt x="104577" y="15106"/>
                    <a:pt x="104615" y="15091"/>
                  </a:cubicBezTo>
                  <a:cubicBezTo>
                    <a:pt x="104277" y="15136"/>
                    <a:pt x="103939" y="15185"/>
                    <a:pt x="103602" y="15234"/>
                  </a:cubicBezTo>
                  <a:cubicBezTo>
                    <a:pt x="103568" y="15249"/>
                    <a:pt x="103534" y="15260"/>
                    <a:pt x="103500" y="15275"/>
                  </a:cubicBezTo>
                  <a:cubicBezTo>
                    <a:pt x="103831" y="15230"/>
                    <a:pt x="104165" y="15185"/>
                    <a:pt x="104495" y="15140"/>
                  </a:cubicBezTo>
                  <a:close/>
                  <a:moveTo>
                    <a:pt x="103058" y="15462"/>
                  </a:moveTo>
                  <a:cubicBezTo>
                    <a:pt x="103039" y="15470"/>
                    <a:pt x="103016" y="15481"/>
                    <a:pt x="102994" y="15489"/>
                  </a:cubicBezTo>
                  <a:cubicBezTo>
                    <a:pt x="103332" y="15444"/>
                    <a:pt x="103666" y="15399"/>
                    <a:pt x="104003" y="15357"/>
                  </a:cubicBezTo>
                  <a:cubicBezTo>
                    <a:pt x="104029" y="15342"/>
                    <a:pt x="104059" y="15331"/>
                    <a:pt x="104086" y="15320"/>
                  </a:cubicBezTo>
                  <a:cubicBezTo>
                    <a:pt x="103744" y="15365"/>
                    <a:pt x="103403" y="15414"/>
                    <a:pt x="103058" y="15462"/>
                  </a:cubicBezTo>
                  <a:close/>
                  <a:moveTo>
                    <a:pt x="103208" y="15316"/>
                  </a:moveTo>
                  <a:cubicBezTo>
                    <a:pt x="103242" y="15305"/>
                    <a:pt x="103272" y="15290"/>
                    <a:pt x="103305" y="15275"/>
                  </a:cubicBezTo>
                  <a:cubicBezTo>
                    <a:pt x="102979" y="15324"/>
                    <a:pt x="102656" y="15372"/>
                    <a:pt x="102330" y="15421"/>
                  </a:cubicBezTo>
                  <a:cubicBezTo>
                    <a:pt x="102304" y="15432"/>
                    <a:pt x="102281" y="15444"/>
                    <a:pt x="102255" y="15455"/>
                  </a:cubicBezTo>
                  <a:cubicBezTo>
                    <a:pt x="102574" y="15406"/>
                    <a:pt x="102893" y="15361"/>
                    <a:pt x="103208" y="15316"/>
                  </a:cubicBezTo>
                  <a:close/>
                  <a:moveTo>
                    <a:pt x="102712" y="15526"/>
                  </a:moveTo>
                  <a:cubicBezTo>
                    <a:pt x="102731" y="15519"/>
                    <a:pt x="102754" y="15511"/>
                    <a:pt x="102773" y="15504"/>
                  </a:cubicBezTo>
                  <a:cubicBezTo>
                    <a:pt x="102442" y="15549"/>
                    <a:pt x="102112" y="15597"/>
                    <a:pt x="101782" y="15646"/>
                  </a:cubicBezTo>
                  <a:cubicBezTo>
                    <a:pt x="101767" y="15650"/>
                    <a:pt x="101756" y="15657"/>
                    <a:pt x="101741" y="15661"/>
                  </a:cubicBezTo>
                  <a:cubicBezTo>
                    <a:pt x="102067" y="15616"/>
                    <a:pt x="102390" y="15571"/>
                    <a:pt x="102712" y="15526"/>
                  </a:cubicBezTo>
                  <a:close/>
                  <a:moveTo>
                    <a:pt x="102266" y="15718"/>
                  </a:moveTo>
                  <a:cubicBezTo>
                    <a:pt x="102274" y="15718"/>
                    <a:pt x="102277" y="15714"/>
                    <a:pt x="102285" y="15710"/>
                  </a:cubicBezTo>
                  <a:cubicBezTo>
                    <a:pt x="102026" y="15748"/>
                    <a:pt x="101767" y="15785"/>
                    <a:pt x="101508" y="15823"/>
                  </a:cubicBezTo>
                  <a:cubicBezTo>
                    <a:pt x="101763" y="15785"/>
                    <a:pt x="102015" y="15751"/>
                    <a:pt x="102266" y="15718"/>
                  </a:cubicBezTo>
                  <a:close/>
                  <a:moveTo>
                    <a:pt x="102198" y="16671"/>
                  </a:moveTo>
                  <a:cubicBezTo>
                    <a:pt x="102247" y="16644"/>
                    <a:pt x="102300" y="16618"/>
                    <a:pt x="102352" y="16592"/>
                  </a:cubicBezTo>
                  <a:cubicBezTo>
                    <a:pt x="102060" y="16595"/>
                    <a:pt x="101759" y="16599"/>
                    <a:pt x="101452" y="16607"/>
                  </a:cubicBezTo>
                  <a:cubicBezTo>
                    <a:pt x="101448" y="16610"/>
                    <a:pt x="101441" y="16610"/>
                    <a:pt x="101437" y="16614"/>
                  </a:cubicBezTo>
                  <a:cubicBezTo>
                    <a:pt x="101703" y="16629"/>
                    <a:pt x="101955" y="16648"/>
                    <a:pt x="102198" y="16671"/>
                  </a:cubicBezTo>
                  <a:close/>
                  <a:moveTo>
                    <a:pt x="101227" y="17170"/>
                  </a:moveTo>
                  <a:cubicBezTo>
                    <a:pt x="101463" y="17046"/>
                    <a:pt x="101703" y="16922"/>
                    <a:pt x="101947" y="16798"/>
                  </a:cubicBezTo>
                  <a:cubicBezTo>
                    <a:pt x="101696" y="16776"/>
                    <a:pt x="101429" y="16761"/>
                    <a:pt x="101155" y="16749"/>
                  </a:cubicBezTo>
                  <a:cubicBezTo>
                    <a:pt x="100998" y="16824"/>
                    <a:pt x="100844" y="16903"/>
                    <a:pt x="100690" y="16978"/>
                  </a:cubicBezTo>
                  <a:cubicBezTo>
                    <a:pt x="100889" y="17034"/>
                    <a:pt x="101069" y="17098"/>
                    <a:pt x="101227" y="17170"/>
                  </a:cubicBezTo>
                  <a:close/>
                  <a:moveTo>
                    <a:pt x="99051" y="18918"/>
                  </a:moveTo>
                  <a:cubicBezTo>
                    <a:pt x="99051" y="18967"/>
                    <a:pt x="99047" y="19016"/>
                    <a:pt x="99043" y="19068"/>
                  </a:cubicBezTo>
                  <a:cubicBezTo>
                    <a:pt x="99876" y="18558"/>
                    <a:pt x="100728" y="18063"/>
                    <a:pt x="101598" y="17579"/>
                  </a:cubicBezTo>
                  <a:cubicBezTo>
                    <a:pt x="101478" y="17473"/>
                    <a:pt x="101324" y="17380"/>
                    <a:pt x="101137" y="17293"/>
                  </a:cubicBezTo>
                  <a:cubicBezTo>
                    <a:pt x="100413" y="17672"/>
                    <a:pt x="99700" y="18063"/>
                    <a:pt x="99002" y="18456"/>
                  </a:cubicBezTo>
                  <a:cubicBezTo>
                    <a:pt x="99036" y="18607"/>
                    <a:pt x="99051" y="18760"/>
                    <a:pt x="99051" y="18918"/>
                  </a:cubicBezTo>
                  <a:close/>
                  <a:moveTo>
                    <a:pt x="98837" y="20021"/>
                  </a:moveTo>
                  <a:cubicBezTo>
                    <a:pt x="99846" y="19342"/>
                    <a:pt x="100893" y="18682"/>
                    <a:pt x="101973" y="18044"/>
                  </a:cubicBezTo>
                  <a:cubicBezTo>
                    <a:pt x="101898" y="17920"/>
                    <a:pt x="101808" y="17800"/>
                    <a:pt x="101707" y="17684"/>
                  </a:cubicBezTo>
                  <a:lnTo>
                    <a:pt x="101763" y="17635"/>
                  </a:lnTo>
                  <a:lnTo>
                    <a:pt x="101707" y="17684"/>
                  </a:lnTo>
                  <a:cubicBezTo>
                    <a:pt x="101688" y="17665"/>
                    <a:pt x="101669" y="17646"/>
                    <a:pt x="101651" y="17624"/>
                  </a:cubicBezTo>
                  <a:cubicBezTo>
                    <a:pt x="100758" y="18119"/>
                    <a:pt x="99887" y="18629"/>
                    <a:pt x="99039" y="19151"/>
                  </a:cubicBezTo>
                  <a:cubicBezTo>
                    <a:pt x="99013" y="19428"/>
                    <a:pt x="98945" y="19721"/>
                    <a:pt x="98837" y="20021"/>
                  </a:cubicBezTo>
                  <a:close/>
                  <a:moveTo>
                    <a:pt x="93422" y="22344"/>
                  </a:moveTo>
                  <a:cubicBezTo>
                    <a:pt x="92042" y="23803"/>
                    <a:pt x="90106" y="25439"/>
                    <a:pt x="87870" y="27199"/>
                  </a:cubicBezTo>
                  <a:cubicBezTo>
                    <a:pt x="87198" y="27731"/>
                    <a:pt x="86496" y="28272"/>
                    <a:pt x="85776" y="28819"/>
                  </a:cubicBezTo>
                  <a:cubicBezTo>
                    <a:pt x="83498" y="31322"/>
                    <a:pt x="81559" y="33993"/>
                    <a:pt x="79983" y="36777"/>
                  </a:cubicBezTo>
                  <a:cubicBezTo>
                    <a:pt x="80887" y="36068"/>
                    <a:pt x="81802" y="35359"/>
                    <a:pt x="82714" y="34654"/>
                  </a:cubicBezTo>
                  <a:cubicBezTo>
                    <a:pt x="85543" y="30268"/>
                    <a:pt x="89265" y="26204"/>
                    <a:pt x="93783" y="22689"/>
                  </a:cubicBezTo>
                  <a:cubicBezTo>
                    <a:pt x="95374" y="21454"/>
                    <a:pt x="97077" y="20280"/>
                    <a:pt x="98882" y="19166"/>
                  </a:cubicBezTo>
                  <a:cubicBezTo>
                    <a:pt x="98889" y="19083"/>
                    <a:pt x="98897" y="19001"/>
                    <a:pt x="98897" y="18918"/>
                  </a:cubicBezTo>
                  <a:cubicBezTo>
                    <a:pt x="98897" y="18787"/>
                    <a:pt x="98885" y="18659"/>
                    <a:pt x="98863" y="18539"/>
                  </a:cubicBezTo>
                  <a:cubicBezTo>
                    <a:pt x="97227" y="19470"/>
                    <a:pt x="95670" y="20449"/>
                    <a:pt x="94199" y="21473"/>
                  </a:cubicBezTo>
                  <a:cubicBezTo>
                    <a:pt x="93967" y="21758"/>
                    <a:pt x="93708" y="22047"/>
                    <a:pt x="93422" y="22344"/>
                  </a:cubicBezTo>
                  <a:moveTo>
                    <a:pt x="86421" y="28129"/>
                  </a:moveTo>
                  <a:cubicBezTo>
                    <a:pt x="89220" y="25968"/>
                    <a:pt x="91667" y="23972"/>
                    <a:pt x="93310" y="22238"/>
                  </a:cubicBezTo>
                  <a:cubicBezTo>
                    <a:pt x="93438" y="22103"/>
                    <a:pt x="93558" y="21972"/>
                    <a:pt x="93674" y="21845"/>
                  </a:cubicBezTo>
                  <a:cubicBezTo>
                    <a:pt x="93029" y="22302"/>
                    <a:pt x="92402" y="22771"/>
                    <a:pt x="91794" y="23248"/>
                  </a:cubicBezTo>
                  <a:cubicBezTo>
                    <a:pt x="89843" y="24779"/>
                    <a:pt x="88050" y="26411"/>
                    <a:pt x="86421" y="28129"/>
                  </a:cubicBezTo>
                  <a:close/>
                  <a:moveTo>
                    <a:pt x="84230" y="29799"/>
                  </a:moveTo>
                  <a:cubicBezTo>
                    <a:pt x="84857" y="29326"/>
                    <a:pt x="85472" y="28857"/>
                    <a:pt x="86076" y="28396"/>
                  </a:cubicBezTo>
                  <a:cubicBezTo>
                    <a:pt x="87783" y="26561"/>
                    <a:pt x="89682" y="24816"/>
                    <a:pt x="91749" y="23195"/>
                  </a:cubicBezTo>
                  <a:cubicBezTo>
                    <a:pt x="92436" y="22659"/>
                    <a:pt x="93145" y="22130"/>
                    <a:pt x="93873" y="21616"/>
                  </a:cubicBezTo>
                  <a:cubicBezTo>
                    <a:pt x="94323" y="21094"/>
                    <a:pt x="94691" y="20599"/>
                    <a:pt x="94957" y="20137"/>
                  </a:cubicBezTo>
                  <a:cubicBezTo>
                    <a:pt x="93107" y="21282"/>
                    <a:pt x="91370" y="22486"/>
                    <a:pt x="89764" y="23758"/>
                  </a:cubicBezTo>
                  <a:cubicBezTo>
                    <a:pt x="86796" y="26103"/>
                    <a:pt x="84211" y="28692"/>
                    <a:pt x="82035" y="31457"/>
                  </a:cubicBezTo>
                  <a:cubicBezTo>
                    <a:pt x="82778" y="30898"/>
                    <a:pt x="83510" y="30347"/>
                    <a:pt x="84230" y="29799"/>
                  </a:cubicBezTo>
                  <a:close/>
                  <a:moveTo>
                    <a:pt x="79840" y="36894"/>
                  </a:moveTo>
                  <a:cubicBezTo>
                    <a:pt x="81375" y="34155"/>
                    <a:pt x="83258" y="31521"/>
                    <a:pt x="85472" y="29052"/>
                  </a:cubicBezTo>
                  <a:cubicBezTo>
                    <a:pt x="84245" y="29990"/>
                    <a:pt x="82966" y="30951"/>
                    <a:pt x="81664" y="31934"/>
                  </a:cubicBezTo>
                  <a:cubicBezTo>
                    <a:pt x="79968" y="34151"/>
                    <a:pt x="78527" y="36477"/>
                    <a:pt x="77360" y="38875"/>
                  </a:cubicBezTo>
                  <a:cubicBezTo>
                    <a:pt x="78174" y="38211"/>
                    <a:pt x="79003" y="37550"/>
                    <a:pt x="79840" y="36894"/>
                  </a:cubicBezTo>
                  <a:close/>
                  <a:moveTo>
                    <a:pt x="75113" y="44653"/>
                  </a:moveTo>
                  <a:cubicBezTo>
                    <a:pt x="75739" y="44128"/>
                    <a:pt x="76381" y="43591"/>
                    <a:pt x="77045" y="43043"/>
                  </a:cubicBezTo>
                  <a:cubicBezTo>
                    <a:pt x="77739" y="41070"/>
                    <a:pt x="78610" y="39130"/>
                    <a:pt x="79645" y="37243"/>
                  </a:cubicBezTo>
                  <a:cubicBezTo>
                    <a:pt x="78820" y="37896"/>
                    <a:pt x="78002" y="38548"/>
                    <a:pt x="77203" y="39201"/>
                  </a:cubicBezTo>
                  <a:cubicBezTo>
                    <a:pt x="76355" y="40983"/>
                    <a:pt x="75653" y="42807"/>
                    <a:pt x="75113" y="44653"/>
                  </a:cubicBezTo>
                  <a:close/>
                  <a:moveTo>
                    <a:pt x="73229" y="46217"/>
                  </a:moveTo>
                  <a:cubicBezTo>
                    <a:pt x="73807" y="45737"/>
                    <a:pt x="74404" y="45242"/>
                    <a:pt x="75011" y="44735"/>
                  </a:cubicBezTo>
                  <a:cubicBezTo>
                    <a:pt x="75548" y="42897"/>
                    <a:pt x="76234" y="41085"/>
                    <a:pt x="77071" y="39306"/>
                  </a:cubicBezTo>
                  <a:cubicBezTo>
                    <a:pt x="76786" y="39543"/>
                    <a:pt x="76501" y="39775"/>
                    <a:pt x="76219" y="40008"/>
                  </a:cubicBezTo>
                  <a:cubicBezTo>
                    <a:pt x="75743" y="40409"/>
                    <a:pt x="75274" y="40807"/>
                    <a:pt x="74816" y="41194"/>
                  </a:cubicBezTo>
                  <a:cubicBezTo>
                    <a:pt x="74156" y="42844"/>
                    <a:pt x="73627" y="44522"/>
                    <a:pt x="73229" y="46217"/>
                  </a:cubicBezTo>
                  <a:close/>
                  <a:moveTo>
                    <a:pt x="71481" y="47651"/>
                  </a:moveTo>
                  <a:cubicBezTo>
                    <a:pt x="72021" y="47212"/>
                    <a:pt x="72573" y="46762"/>
                    <a:pt x="73132" y="46296"/>
                  </a:cubicBezTo>
                  <a:cubicBezTo>
                    <a:pt x="73522" y="44612"/>
                    <a:pt x="74043" y="42942"/>
                    <a:pt x="74696" y="41299"/>
                  </a:cubicBezTo>
                  <a:cubicBezTo>
                    <a:pt x="73983" y="41906"/>
                    <a:pt x="73297" y="42496"/>
                    <a:pt x="72636" y="43070"/>
                  </a:cubicBezTo>
                  <a:cubicBezTo>
                    <a:pt x="72137" y="44582"/>
                    <a:pt x="71755" y="46112"/>
                    <a:pt x="71481" y="47651"/>
                  </a:cubicBezTo>
                  <a:close/>
                  <a:moveTo>
                    <a:pt x="70712" y="44540"/>
                  </a:moveTo>
                  <a:cubicBezTo>
                    <a:pt x="71327" y="44004"/>
                    <a:pt x="71961" y="43449"/>
                    <a:pt x="72618" y="42882"/>
                  </a:cubicBezTo>
                  <a:cubicBezTo>
                    <a:pt x="73300" y="40837"/>
                    <a:pt x="74186" y="38830"/>
                    <a:pt x="75266" y="36883"/>
                  </a:cubicBezTo>
                  <a:cubicBezTo>
                    <a:pt x="74482" y="37513"/>
                    <a:pt x="73713" y="38147"/>
                    <a:pt x="72966" y="38781"/>
                  </a:cubicBezTo>
                  <a:cubicBezTo>
                    <a:pt x="72903" y="38837"/>
                    <a:pt x="72835" y="38890"/>
                    <a:pt x="72771" y="38946"/>
                  </a:cubicBezTo>
                  <a:cubicBezTo>
                    <a:pt x="71908" y="40773"/>
                    <a:pt x="71222" y="42646"/>
                    <a:pt x="70712" y="44540"/>
                  </a:cubicBezTo>
                  <a:close/>
                  <a:moveTo>
                    <a:pt x="68866" y="46150"/>
                  </a:moveTo>
                  <a:cubicBezTo>
                    <a:pt x="69428" y="45658"/>
                    <a:pt x="70006" y="45152"/>
                    <a:pt x="70606" y="44634"/>
                  </a:cubicBezTo>
                  <a:cubicBezTo>
                    <a:pt x="71102" y="42751"/>
                    <a:pt x="71777" y="40890"/>
                    <a:pt x="72625" y="39074"/>
                  </a:cubicBezTo>
                  <a:cubicBezTo>
                    <a:pt x="71830" y="39757"/>
                    <a:pt x="71075" y="40421"/>
                    <a:pt x="70351" y="41066"/>
                  </a:cubicBezTo>
                  <a:cubicBezTo>
                    <a:pt x="69706" y="42736"/>
                    <a:pt x="69211" y="44435"/>
                    <a:pt x="68866" y="46150"/>
                  </a:cubicBezTo>
                  <a:close/>
                  <a:moveTo>
                    <a:pt x="67170" y="47613"/>
                  </a:moveTo>
                  <a:cubicBezTo>
                    <a:pt x="67687" y="47170"/>
                    <a:pt x="68220" y="46713"/>
                    <a:pt x="68764" y="46236"/>
                  </a:cubicBezTo>
                  <a:cubicBezTo>
                    <a:pt x="69102" y="44533"/>
                    <a:pt x="69586" y="42848"/>
                    <a:pt x="70216" y="41186"/>
                  </a:cubicBezTo>
                  <a:cubicBezTo>
                    <a:pt x="69503" y="41824"/>
                    <a:pt x="68824" y="42443"/>
                    <a:pt x="68171" y="43043"/>
                  </a:cubicBezTo>
                  <a:cubicBezTo>
                    <a:pt x="67714" y="44552"/>
                    <a:pt x="67380" y="46079"/>
                    <a:pt x="67170" y="47613"/>
                  </a:cubicBezTo>
                  <a:close/>
                  <a:moveTo>
                    <a:pt x="66273" y="44585"/>
                  </a:moveTo>
                  <a:cubicBezTo>
                    <a:pt x="66869" y="44030"/>
                    <a:pt x="67489" y="43456"/>
                    <a:pt x="68138" y="42859"/>
                  </a:cubicBezTo>
                  <a:cubicBezTo>
                    <a:pt x="68802" y="40706"/>
                    <a:pt x="69717" y="38593"/>
                    <a:pt x="70873" y="36549"/>
                  </a:cubicBezTo>
                  <a:cubicBezTo>
                    <a:pt x="70483" y="36875"/>
                    <a:pt x="70096" y="37205"/>
                    <a:pt x="69717" y="37532"/>
                  </a:cubicBezTo>
                  <a:cubicBezTo>
                    <a:pt x="69222" y="37963"/>
                    <a:pt x="68742" y="38391"/>
                    <a:pt x="68280" y="38811"/>
                  </a:cubicBezTo>
                  <a:cubicBezTo>
                    <a:pt x="67398" y="40695"/>
                    <a:pt x="66731" y="42627"/>
                    <a:pt x="66273" y="44585"/>
                  </a:cubicBezTo>
                  <a:close/>
                  <a:moveTo>
                    <a:pt x="64479" y="46259"/>
                  </a:moveTo>
                  <a:cubicBezTo>
                    <a:pt x="65020" y="45756"/>
                    <a:pt x="65579" y="45234"/>
                    <a:pt x="66157" y="44694"/>
                  </a:cubicBezTo>
                  <a:cubicBezTo>
                    <a:pt x="66603" y="42751"/>
                    <a:pt x="67256" y="40833"/>
                    <a:pt x="68115" y="38961"/>
                  </a:cubicBezTo>
                  <a:cubicBezTo>
                    <a:pt x="67301" y="39700"/>
                    <a:pt x="66536" y="40417"/>
                    <a:pt x="65811" y="41111"/>
                  </a:cubicBezTo>
                  <a:cubicBezTo>
                    <a:pt x="65196" y="42799"/>
                    <a:pt x="64753" y="44522"/>
                    <a:pt x="64479" y="46259"/>
                  </a:cubicBezTo>
                  <a:close/>
                  <a:moveTo>
                    <a:pt x="62851" y="47752"/>
                  </a:moveTo>
                  <a:cubicBezTo>
                    <a:pt x="63346" y="47306"/>
                    <a:pt x="63849" y="46840"/>
                    <a:pt x="64371" y="46356"/>
                  </a:cubicBezTo>
                  <a:cubicBezTo>
                    <a:pt x="64637" y="44634"/>
                    <a:pt x="65068" y="42927"/>
                    <a:pt x="65665" y="41250"/>
                  </a:cubicBezTo>
                  <a:cubicBezTo>
                    <a:pt x="64952" y="41936"/>
                    <a:pt x="64281" y="42597"/>
                    <a:pt x="63643" y="43238"/>
                  </a:cubicBezTo>
                  <a:cubicBezTo>
                    <a:pt x="63245" y="44728"/>
                    <a:pt x="62982" y="46236"/>
                    <a:pt x="62851" y="47752"/>
                  </a:cubicBezTo>
                  <a:close/>
                  <a:moveTo>
                    <a:pt x="61365" y="49077"/>
                  </a:moveTo>
                  <a:cubicBezTo>
                    <a:pt x="61819" y="48683"/>
                    <a:pt x="62281" y="48270"/>
                    <a:pt x="62753" y="47842"/>
                  </a:cubicBezTo>
                  <a:cubicBezTo>
                    <a:pt x="62874" y="46341"/>
                    <a:pt x="63129" y="44844"/>
                    <a:pt x="63511" y="43366"/>
                  </a:cubicBezTo>
                  <a:cubicBezTo>
                    <a:pt x="62892" y="43985"/>
                    <a:pt x="62303" y="44585"/>
                    <a:pt x="61737" y="45159"/>
                  </a:cubicBezTo>
                  <a:cubicBezTo>
                    <a:pt x="61512" y="46458"/>
                    <a:pt x="61388" y="47767"/>
                    <a:pt x="61365" y="49077"/>
                  </a:cubicBezTo>
                  <a:close/>
                  <a:moveTo>
                    <a:pt x="60082" y="46611"/>
                  </a:moveTo>
                  <a:cubicBezTo>
                    <a:pt x="60592" y="46097"/>
                    <a:pt x="61121" y="45561"/>
                    <a:pt x="61669" y="45002"/>
                  </a:cubicBezTo>
                  <a:cubicBezTo>
                    <a:pt x="62033" y="42983"/>
                    <a:pt x="62645" y="40991"/>
                    <a:pt x="63504" y="39051"/>
                  </a:cubicBezTo>
                  <a:cubicBezTo>
                    <a:pt x="62663" y="39880"/>
                    <a:pt x="61887" y="40683"/>
                    <a:pt x="61166" y="41456"/>
                  </a:cubicBezTo>
                  <a:cubicBezTo>
                    <a:pt x="60615" y="43152"/>
                    <a:pt x="60255" y="44874"/>
                    <a:pt x="60082" y="46611"/>
                  </a:cubicBezTo>
                  <a:close/>
                  <a:moveTo>
                    <a:pt x="62202" y="35933"/>
                  </a:moveTo>
                  <a:cubicBezTo>
                    <a:pt x="60716" y="38350"/>
                    <a:pt x="59688" y="40882"/>
                    <a:pt x="59114" y="43467"/>
                  </a:cubicBezTo>
                  <a:cubicBezTo>
                    <a:pt x="59741" y="42762"/>
                    <a:pt x="60408" y="42023"/>
                    <a:pt x="61129" y="41257"/>
                  </a:cubicBezTo>
                  <a:cubicBezTo>
                    <a:pt x="62123" y="38278"/>
                    <a:pt x="63707" y="35393"/>
                    <a:pt x="65890" y="32707"/>
                  </a:cubicBezTo>
                  <a:cubicBezTo>
                    <a:pt x="64971" y="33449"/>
                    <a:pt x="64082" y="34204"/>
                    <a:pt x="63241" y="34965"/>
                  </a:cubicBezTo>
                  <a:cubicBezTo>
                    <a:pt x="62885" y="35292"/>
                    <a:pt x="62536" y="35614"/>
                    <a:pt x="62202" y="35933"/>
                  </a:cubicBezTo>
                  <a:moveTo>
                    <a:pt x="65650" y="30046"/>
                  </a:moveTo>
                  <a:cubicBezTo>
                    <a:pt x="62693" y="32737"/>
                    <a:pt x="60536" y="35723"/>
                    <a:pt x="59129" y="38852"/>
                  </a:cubicBezTo>
                  <a:cubicBezTo>
                    <a:pt x="60056" y="37832"/>
                    <a:pt x="61091" y="36762"/>
                    <a:pt x="62262" y="35652"/>
                  </a:cubicBezTo>
                  <a:cubicBezTo>
                    <a:pt x="63646" y="33457"/>
                    <a:pt x="65410" y="31367"/>
                    <a:pt x="67567" y="29431"/>
                  </a:cubicBezTo>
                  <a:cubicBezTo>
                    <a:pt x="71319" y="26066"/>
                    <a:pt x="76542" y="23071"/>
                    <a:pt x="82684" y="20505"/>
                  </a:cubicBezTo>
                  <a:cubicBezTo>
                    <a:pt x="82831" y="20389"/>
                    <a:pt x="82973" y="20276"/>
                    <a:pt x="83108" y="20160"/>
                  </a:cubicBezTo>
                  <a:cubicBezTo>
                    <a:pt x="75893" y="22940"/>
                    <a:pt x="69792" y="26268"/>
                    <a:pt x="65650" y="30046"/>
                  </a:cubicBezTo>
                  <a:moveTo>
                    <a:pt x="71349" y="25184"/>
                  </a:moveTo>
                  <a:cubicBezTo>
                    <a:pt x="68892" y="26786"/>
                    <a:pt x="66288" y="28542"/>
                    <a:pt x="63857" y="30414"/>
                  </a:cubicBezTo>
                  <a:cubicBezTo>
                    <a:pt x="63793" y="30470"/>
                    <a:pt x="63729" y="30530"/>
                    <a:pt x="63665" y="30590"/>
                  </a:cubicBezTo>
                  <a:cubicBezTo>
                    <a:pt x="59966" y="34016"/>
                    <a:pt x="57606" y="37911"/>
                    <a:pt x="56484" y="41966"/>
                  </a:cubicBezTo>
                  <a:cubicBezTo>
                    <a:pt x="57212" y="41055"/>
                    <a:pt x="58011" y="40098"/>
                    <a:pt x="58911" y="39096"/>
                  </a:cubicBezTo>
                  <a:cubicBezTo>
                    <a:pt x="60318" y="35847"/>
                    <a:pt x="62528" y="32752"/>
                    <a:pt x="65579" y="29971"/>
                  </a:cubicBezTo>
                  <a:cubicBezTo>
                    <a:pt x="69792" y="26133"/>
                    <a:pt x="76006" y="22764"/>
                    <a:pt x="83352" y="19957"/>
                  </a:cubicBezTo>
                  <a:cubicBezTo>
                    <a:pt x="83423" y="19897"/>
                    <a:pt x="83491" y="19837"/>
                    <a:pt x="83562" y="19777"/>
                  </a:cubicBezTo>
                  <a:cubicBezTo>
                    <a:pt x="79045" y="21387"/>
                    <a:pt x="74910" y="23195"/>
                    <a:pt x="71349" y="25184"/>
                  </a:cubicBezTo>
                  <a:moveTo>
                    <a:pt x="74610" y="23086"/>
                  </a:moveTo>
                  <a:cubicBezTo>
                    <a:pt x="74471" y="23173"/>
                    <a:pt x="74336" y="23259"/>
                    <a:pt x="74197" y="23349"/>
                  </a:cubicBezTo>
                  <a:cubicBezTo>
                    <a:pt x="73642" y="23706"/>
                    <a:pt x="73072" y="24069"/>
                    <a:pt x="72490" y="24445"/>
                  </a:cubicBezTo>
                  <a:cubicBezTo>
                    <a:pt x="75841" y="22674"/>
                    <a:pt x="79649" y="21049"/>
                    <a:pt x="83769" y="19593"/>
                  </a:cubicBezTo>
                  <a:cubicBezTo>
                    <a:pt x="83799" y="19567"/>
                    <a:pt x="83825" y="19541"/>
                    <a:pt x="83855" y="19515"/>
                  </a:cubicBezTo>
                  <a:cubicBezTo>
                    <a:pt x="80572" y="20610"/>
                    <a:pt x="77465" y="21803"/>
                    <a:pt x="74610" y="23086"/>
                  </a:cubicBezTo>
                  <a:close/>
                  <a:moveTo>
                    <a:pt x="76032" y="22171"/>
                  </a:moveTo>
                  <a:cubicBezTo>
                    <a:pt x="75762" y="22344"/>
                    <a:pt x="75484" y="22524"/>
                    <a:pt x="75203" y="22704"/>
                  </a:cubicBezTo>
                  <a:cubicBezTo>
                    <a:pt x="77949" y="21496"/>
                    <a:pt x="80917" y="20374"/>
                    <a:pt x="84042" y="19342"/>
                  </a:cubicBezTo>
                  <a:cubicBezTo>
                    <a:pt x="84042" y="19338"/>
                    <a:pt x="84042" y="19338"/>
                    <a:pt x="84046" y="19338"/>
                  </a:cubicBezTo>
                  <a:cubicBezTo>
                    <a:pt x="81247" y="20216"/>
                    <a:pt x="78561" y="21162"/>
                    <a:pt x="76032" y="22171"/>
                  </a:cubicBezTo>
                  <a:close/>
                  <a:moveTo>
                    <a:pt x="79566" y="19781"/>
                  </a:moveTo>
                  <a:cubicBezTo>
                    <a:pt x="79563" y="19785"/>
                    <a:pt x="79555" y="19788"/>
                    <a:pt x="79551" y="19796"/>
                  </a:cubicBezTo>
                  <a:cubicBezTo>
                    <a:pt x="81285" y="19398"/>
                    <a:pt x="82996" y="19034"/>
                    <a:pt x="84658" y="18700"/>
                  </a:cubicBezTo>
                  <a:cubicBezTo>
                    <a:pt x="84658" y="18700"/>
                    <a:pt x="84662" y="18700"/>
                    <a:pt x="84662" y="18697"/>
                  </a:cubicBezTo>
                  <a:cubicBezTo>
                    <a:pt x="83014" y="19023"/>
                    <a:pt x="81311" y="19387"/>
                    <a:pt x="79566" y="19781"/>
                  </a:cubicBezTo>
                  <a:moveTo>
                    <a:pt x="79968" y="19485"/>
                  </a:moveTo>
                  <a:cubicBezTo>
                    <a:pt x="79934" y="19511"/>
                    <a:pt x="79900" y="19537"/>
                    <a:pt x="79866" y="19560"/>
                  </a:cubicBezTo>
                  <a:cubicBezTo>
                    <a:pt x="81559" y="19181"/>
                    <a:pt x="83209" y="18832"/>
                    <a:pt x="84812" y="18517"/>
                  </a:cubicBezTo>
                  <a:cubicBezTo>
                    <a:pt x="84827" y="18498"/>
                    <a:pt x="84842" y="18475"/>
                    <a:pt x="84857" y="18456"/>
                  </a:cubicBezTo>
                  <a:cubicBezTo>
                    <a:pt x="83288" y="18764"/>
                    <a:pt x="81652" y="19106"/>
                    <a:pt x="79968" y="19485"/>
                  </a:cubicBezTo>
                  <a:close/>
                  <a:moveTo>
                    <a:pt x="73338" y="20824"/>
                  </a:moveTo>
                  <a:cubicBezTo>
                    <a:pt x="73237" y="20884"/>
                    <a:pt x="73139" y="20944"/>
                    <a:pt x="73038" y="21004"/>
                  </a:cubicBezTo>
                  <a:cubicBezTo>
                    <a:pt x="75375" y="20400"/>
                    <a:pt x="77664" y="19845"/>
                    <a:pt x="79866" y="19349"/>
                  </a:cubicBezTo>
                  <a:cubicBezTo>
                    <a:pt x="79934" y="19301"/>
                    <a:pt x="80002" y="19248"/>
                    <a:pt x="80065" y="19199"/>
                  </a:cubicBezTo>
                  <a:cubicBezTo>
                    <a:pt x="77919" y="19680"/>
                    <a:pt x="75660" y="20224"/>
                    <a:pt x="73338" y="20824"/>
                  </a:cubicBezTo>
                  <a:close/>
                  <a:moveTo>
                    <a:pt x="64554" y="22955"/>
                  </a:moveTo>
                  <a:cubicBezTo>
                    <a:pt x="64393" y="23049"/>
                    <a:pt x="64232" y="23146"/>
                    <a:pt x="64067" y="23244"/>
                  </a:cubicBezTo>
                  <a:cubicBezTo>
                    <a:pt x="67170" y="22317"/>
                    <a:pt x="70254" y="21462"/>
                    <a:pt x="73225" y="20693"/>
                  </a:cubicBezTo>
                  <a:cubicBezTo>
                    <a:pt x="73383" y="20599"/>
                    <a:pt x="73541" y="20505"/>
                    <a:pt x="73691" y="20411"/>
                  </a:cubicBezTo>
                  <a:cubicBezTo>
                    <a:pt x="70768" y="21165"/>
                    <a:pt x="67687" y="22021"/>
                    <a:pt x="64554" y="22955"/>
                  </a:cubicBezTo>
                  <a:close/>
                  <a:moveTo>
                    <a:pt x="59140" y="24276"/>
                  </a:moveTo>
                  <a:cubicBezTo>
                    <a:pt x="57756" y="24722"/>
                    <a:pt x="56364" y="25180"/>
                    <a:pt x="54976" y="25653"/>
                  </a:cubicBezTo>
                  <a:cubicBezTo>
                    <a:pt x="54814" y="25769"/>
                    <a:pt x="54649" y="25885"/>
                    <a:pt x="54488" y="26005"/>
                  </a:cubicBezTo>
                  <a:cubicBezTo>
                    <a:pt x="57786" y="24880"/>
                    <a:pt x="61140" y="23811"/>
                    <a:pt x="64434" y="22828"/>
                  </a:cubicBezTo>
                  <a:cubicBezTo>
                    <a:pt x="64562" y="22753"/>
                    <a:pt x="64686" y="22677"/>
                    <a:pt x="64813" y="22606"/>
                  </a:cubicBezTo>
                  <a:cubicBezTo>
                    <a:pt x="64922" y="22542"/>
                    <a:pt x="65035" y="22475"/>
                    <a:pt x="65144" y="22411"/>
                  </a:cubicBezTo>
                  <a:cubicBezTo>
                    <a:pt x="63170" y="23000"/>
                    <a:pt x="61163" y="23623"/>
                    <a:pt x="59140" y="24276"/>
                  </a:cubicBezTo>
                  <a:close/>
                  <a:moveTo>
                    <a:pt x="55441" y="25326"/>
                  </a:moveTo>
                  <a:cubicBezTo>
                    <a:pt x="58904" y="24160"/>
                    <a:pt x="62378" y="23064"/>
                    <a:pt x="65740" y="22070"/>
                  </a:cubicBezTo>
                  <a:cubicBezTo>
                    <a:pt x="66082" y="21875"/>
                    <a:pt x="66419" y="21683"/>
                    <a:pt x="66753" y="21492"/>
                  </a:cubicBezTo>
                  <a:cubicBezTo>
                    <a:pt x="63695" y="22396"/>
                    <a:pt x="60487" y="23405"/>
                    <a:pt x="57238" y="24482"/>
                  </a:cubicBezTo>
                  <a:cubicBezTo>
                    <a:pt x="56874" y="24602"/>
                    <a:pt x="56506" y="24726"/>
                    <a:pt x="56142" y="24850"/>
                  </a:cubicBezTo>
                  <a:cubicBezTo>
                    <a:pt x="55906" y="25007"/>
                    <a:pt x="55673" y="25165"/>
                    <a:pt x="55441" y="25326"/>
                  </a:cubicBezTo>
                  <a:close/>
                  <a:moveTo>
                    <a:pt x="47907" y="27300"/>
                  </a:moveTo>
                  <a:cubicBezTo>
                    <a:pt x="47745" y="27454"/>
                    <a:pt x="47588" y="27608"/>
                    <a:pt x="47434" y="27765"/>
                  </a:cubicBezTo>
                  <a:cubicBezTo>
                    <a:pt x="50259" y="26707"/>
                    <a:pt x="53152" y="25687"/>
                    <a:pt x="56022" y="24719"/>
                  </a:cubicBezTo>
                  <a:cubicBezTo>
                    <a:pt x="56341" y="24505"/>
                    <a:pt x="56664" y="24295"/>
                    <a:pt x="56987" y="24084"/>
                  </a:cubicBezTo>
                  <a:cubicBezTo>
                    <a:pt x="53985" y="25098"/>
                    <a:pt x="50923" y="26178"/>
                    <a:pt x="47907" y="27300"/>
                  </a:cubicBezTo>
                  <a:close/>
                  <a:moveTo>
                    <a:pt x="48218" y="27011"/>
                  </a:moveTo>
                  <a:cubicBezTo>
                    <a:pt x="51332" y="25855"/>
                    <a:pt x="54484" y="24749"/>
                    <a:pt x="57572" y="23717"/>
                  </a:cubicBezTo>
                  <a:cubicBezTo>
                    <a:pt x="58045" y="23420"/>
                    <a:pt x="58525" y="23128"/>
                    <a:pt x="59001" y="22846"/>
                  </a:cubicBezTo>
                  <a:cubicBezTo>
                    <a:pt x="55722" y="23946"/>
                    <a:pt x="52304" y="25150"/>
                    <a:pt x="48886" y="26414"/>
                  </a:cubicBezTo>
                  <a:cubicBezTo>
                    <a:pt x="48657" y="26613"/>
                    <a:pt x="48436" y="26808"/>
                    <a:pt x="48218" y="27011"/>
                  </a:cubicBezTo>
                  <a:close/>
                  <a:moveTo>
                    <a:pt x="42196" y="28804"/>
                  </a:moveTo>
                  <a:cubicBezTo>
                    <a:pt x="44361" y="27945"/>
                    <a:pt x="46567" y="27097"/>
                    <a:pt x="48773" y="26279"/>
                  </a:cubicBezTo>
                  <a:cubicBezTo>
                    <a:pt x="49074" y="26020"/>
                    <a:pt x="49381" y="25765"/>
                    <a:pt x="49696" y="25518"/>
                  </a:cubicBezTo>
                  <a:cubicBezTo>
                    <a:pt x="47325" y="26399"/>
                    <a:pt x="44928" y="27322"/>
                    <a:pt x="42564" y="28264"/>
                  </a:cubicBezTo>
                  <a:cubicBezTo>
                    <a:pt x="42436" y="28444"/>
                    <a:pt x="42312" y="28624"/>
                    <a:pt x="42196" y="28804"/>
                  </a:cubicBezTo>
                  <a:moveTo>
                    <a:pt x="42436" y="28133"/>
                  </a:moveTo>
                  <a:cubicBezTo>
                    <a:pt x="42594" y="27912"/>
                    <a:pt x="42759" y="27694"/>
                    <a:pt x="42932" y="27473"/>
                  </a:cubicBezTo>
                  <a:cubicBezTo>
                    <a:pt x="41322" y="28114"/>
                    <a:pt x="39720" y="28771"/>
                    <a:pt x="38136" y="29435"/>
                  </a:cubicBezTo>
                  <a:cubicBezTo>
                    <a:pt x="38080" y="29607"/>
                    <a:pt x="38028" y="29780"/>
                    <a:pt x="37983" y="29953"/>
                  </a:cubicBezTo>
                  <a:cubicBezTo>
                    <a:pt x="39446" y="29337"/>
                    <a:pt x="40936" y="28729"/>
                    <a:pt x="42436" y="28133"/>
                  </a:cubicBezTo>
                  <a:close/>
                  <a:moveTo>
                    <a:pt x="37825" y="30594"/>
                  </a:moveTo>
                  <a:cubicBezTo>
                    <a:pt x="39157" y="30035"/>
                    <a:pt x="40515" y="29476"/>
                    <a:pt x="41896" y="28925"/>
                  </a:cubicBezTo>
                  <a:cubicBezTo>
                    <a:pt x="41900" y="28925"/>
                    <a:pt x="41907" y="28921"/>
                    <a:pt x="41911" y="28921"/>
                  </a:cubicBezTo>
                  <a:cubicBezTo>
                    <a:pt x="42020" y="28741"/>
                    <a:pt x="42136" y="28564"/>
                    <a:pt x="42260" y="28384"/>
                  </a:cubicBezTo>
                  <a:cubicBezTo>
                    <a:pt x="40800" y="28970"/>
                    <a:pt x="39352" y="29559"/>
                    <a:pt x="37926" y="30159"/>
                  </a:cubicBezTo>
                  <a:cubicBezTo>
                    <a:pt x="37893" y="30305"/>
                    <a:pt x="37859" y="30452"/>
                    <a:pt x="37825" y="30594"/>
                  </a:cubicBezTo>
                  <a:moveTo>
                    <a:pt x="37769" y="30039"/>
                  </a:moveTo>
                  <a:cubicBezTo>
                    <a:pt x="37814" y="29870"/>
                    <a:pt x="37863" y="29697"/>
                    <a:pt x="37915" y="29529"/>
                  </a:cubicBezTo>
                  <a:cubicBezTo>
                    <a:pt x="36928" y="29945"/>
                    <a:pt x="35949" y="30362"/>
                    <a:pt x="34985" y="30782"/>
                  </a:cubicBezTo>
                  <a:cubicBezTo>
                    <a:pt x="34989" y="30928"/>
                    <a:pt x="35000" y="31074"/>
                    <a:pt x="35011" y="31221"/>
                  </a:cubicBezTo>
                  <a:cubicBezTo>
                    <a:pt x="35919" y="30827"/>
                    <a:pt x="36838" y="30433"/>
                    <a:pt x="37769" y="30039"/>
                  </a:cubicBezTo>
                  <a:moveTo>
                    <a:pt x="37622" y="30680"/>
                  </a:moveTo>
                  <a:cubicBezTo>
                    <a:pt x="37652" y="30538"/>
                    <a:pt x="37683" y="30392"/>
                    <a:pt x="37720" y="30245"/>
                  </a:cubicBezTo>
                  <a:cubicBezTo>
                    <a:pt x="36808" y="30628"/>
                    <a:pt x="35912" y="31014"/>
                    <a:pt x="35026" y="31401"/>
                  </a:cubicBezTo>
                  <a:cubicBezTo>
                    <a:pt x="35037" y="31528"/>
                    <a:pt x="35052" y="31656"/>
                    <a:pt x="35067" y="31784"/>
                  </a:cubicBezTo>
                  <a:cubicBezTo>
                    <a:pt x="35904" y="31416"/>
                    <a:pt x="36760" y="31048"/>
                    <a:pt x="37622" y="30680"/>
                  </a:cubicBezTo>
                  <a:close/>
                  <a:moveTo>
                    <a:pt x="33657" y="33720"/>
                  </a:moveTo>
                  <a:cubicBezTo>
                    <a:pt x="33687" y="33806"/>
                    <a:pt x="33717" y="33888"/>
                    <a:pt x="33747" y="33975"/>
                  </a:cubicBezTo>
                  <a:cubicBezTo>
                    <a:pt x="34197" y="33753"/>
                    <a:pt x="34655" y="33532"/>
                    <a:pt x="35124" y="33311"/>
                  </a:cubicBezTo>
                  <a:cubicBezTo>
                    <a:pt x="35105" y="33217"/>
                    <a:pt x="35086" y="33119"/>
                    <a:pt x="35067" y="33022"/>
                  </a:cubicBezTo>
                  <a:cubicBezTo>
                    <a:pt x="34583" y="33243"/>
                    <a:pt x="34111" y="33464"/>
                    <a:pt x="33645" y="33686"/>
                  </a:cubicBezTo>
                  <a:cubicBezTo>
                    <a:pt x="33649" y="33697"/>
                    <a:pt x="33653" y="33708"/>
                    <a:pt x="33657" y="33720"/>
                  </a:cubicBezTo>
                  <a:moveTo>
                    <a:pt x="32681" y="34684"/>
                  </a:moveTo>
                  <a:cubicBezTo>
                    <a:pt x="32726" y="34789"/>
                    <a:pt x="32764" y="34890"/>
                    <a:pt x="32805" y="34992"/>
                  </a:cubicBezTo>
                  <a:cubicBezTo>
                    <a:pt x="33109" y="34830"/>
                    <a:pt x="33420" y="34665"/>
                    <a:pt x="33735" y="34504"/>
                  </a:cubicBezTo>
                  <a:cubicBezTo>
                    <a:pt x="33702" y="34406"/>
                    <a:pt x="33668" y="34309"/>
                    <a:pt x="33630" y="34211"/>
                  </a:cubicBezTo>
                  <a:cubicBezTo>
                    <a:pt x="33311" y="34369"/>
                    <a:pt x="32992" y="34526"/>
                    <a:pt x="32681" y="34684"/>
                  </a:cubicBezTo>
                  <a:close/>
                  <a:moveTo>
                    <a:pt x="32497" y="34237"/>
                  </a:moveTo>
                  <a:cubicBezTo>
                    <a:pt x="32538" y="34339"/>
                    <a:pt x="32580" y="34436"/>
                    <a:pt x="32621" y="34538"/>
                  </a:cubicBezTo>
                  <a:cubicBezTo>
                    <a:pt x="32936" y="34376"/>
                    <a:pt x="33255" y="34219"/>
                    <a:pt x="33578" y="34057"/>
                  </a:cubicBezTo>
                  <a:cubicBezTo>
                    <a:pt x="33548" y="33967"/>
                    <a:pt x="33514" y="33873"/>
                    <a:pt x="33480" y="33783"/>
                  </a:cubicBezTo>
                  <a:cubicBezTo>
                    <a:pt x="33480" y="33776"/>
                    <a:pt x="33476" y="33772"/>
                    <a:pt x="33476" y="33765"/>
                  </a:cubicBezTo>
                  <a:cubicBezTo>
                    <a:pt x="33146" y="33922"/>
                    <a:pt x="32820" y="34080"/>
                    <a:pt x="32497" y="34237"/>
                  </a:cubicBezTo>
                  <a:close/>
                  <a:moveTo>
                    <a:pt x="32302" y="33783"/>
                  </a:moveTo>
                  <a:cubicBezTo>
                    <a:pt x="32347" y="33885"/>
                    <a:pt x="32392" y="33986"/>
                    <a:pt x="32433" y="34087"/>
                  </a:cubicBezTo>
                  <a:cubicBezTo>
                    <a:pt x="32760" y="33930"/>
                    <a:pt x="33086" y="33772"/>
                    <a:pt x="33420" y="33611"/>
                  </a:cubicBezTo>
                  <a:cubicBezTo>
                    <a:pt x="33386" y="33509"/>
                    <a:pt x="33349" y="33408"/>
                    <a:pt x="33315" y="33307"/>
                  </a:cubicBezTo>
                  <a:cubicBezTo>
                    <a:pt x="32974" y="33464"/>
                    <a:pt x="32636" y="33626"/>
                    <a:pt x="32302" y="33783"/>
                  </a:cubicBezTo>
                  <a:close/>
                  <a:moveTo>
                    <a:pt x="33146" y="32230"/>
                  </a:moveTo>
                  <a:cubicBezTo>
                    <a:pt x="33184" y="32350"/>
                    <a:pt x="33225" y="32470"/>
                    <a:pt x="33266" y="32590"/>
                  </a:cubicBezTo>
                  <a:cubicBezTo>
                    <a:pt x="33799" y="32346"/>
                    <a:pt x="34339" y="32102"/>
                    <a:pt x="34891" y="31862"/>
                  </a:cubicBezTo>
                  <a:cubicBezTo>
                    <a:pt x="34876" y="31735"/>
                    <a:pt x="34861" y="31607"/>
                    <a:pt x="34850" y="31476"/>
                  </a:cubicBezTo>
                  <a:cubicBezTo>
                    <a:pt x="34276" y="31727"/>
                    <a:pt x="33705" y="31979"/>
                    <a:pt x="33146" y="32230"/>
                  </a:cubicBezTo>
                  <a:close/>
                  <a:moveTo>
                    <a:pt x="34801" y="30861"/>
                  </a:moveTo>
                  <a:cubicBezTo>
                    <a:pt x="34186" y="31131"/>
                    <a:pt x="33574" y="31397"/>
                    <a:pt x="32970" y="31667"/>
                  </a:cubicBezTo>
                  <a:cubicBezTo>
                    <a:pt x="33011" y="31802"/>
                    <a:pt x="33053" y="31934"/>
                    <a:pt x="33094" y="32069"/>
                  </a:cubicBezTo>
                  <a:cubicBezTo>
                    <a:pt x="33668" y="31810"/>
                    <a:pt x="34246" y="31555"/>
                    <a:pt x="34831" y="31300"/>
                  </a:cubicBezTo>
                  <a:cubicBezTo>
                    <a:pt x="34820" y="31153"/>
                    <a:pt x="34808" y="31007"/>
                    <a:pt x="34801" y="30861"/>
                  </a:cubicBezTo>
                  <a:close/>
                  <a:moveTo>
                    <a:pt x="32741" y="30883"/>
                  </a:moveTo>
                  <a:cubicBezTo>
                    <a:pt x="33420" y="30579"/>
                    <a:pt x="34103" y="30279"/>
                    <a:pt x="34790" y="29979"/>
                  </a:cubicBezTo>
                  <a:cubicBezTo>
                    <a:pt x="34793" y="29784"/>
                    <a:pt x="34801" y="29589"/>
                    <a:pt x="34816" y="29390"/>
                  </a:cubicBezTo>
                  <a:cubicBezTo>
                    <a:pt x="34077" y="29716"/>
                    <a:pt x="33341" y="30043"/>
                    <a:pt x="32614" y="30369"/>
                  </a:cubicBezTo>
                  <a:cubicBezTo>
                    <a:pt x="32655" y="30542"/>
                    <a:pt x="32696" y="30710"/>
                    <a:pt x="32741" y="30883"/>
                  </a:cubicBezTo>
                  <a:moveTo>
                    <a:pt x="32745" y="31581"/>
                  </a:moveTo>
                  <a:cubicBezTo>
                    <a:pt x="32704" y="31431"/>
                    <a:pt x="32659" y="31281"/>
                    <a:pt x="32617" y="31131"/>
                  </a:cubicBezTo>
                  <a:cubicBezTo>
                    <a:pt x="32193" y="31318"/>
                    <a:pt x="31773" y="31510"/>
                    <a:pt x="31353" y="31697"/>
                  </a:cubicBezTo>
                  <a:cubicBezTo>
                    <a:pt x="31417" y="31840"/>
                    <a:pt x="31484" y="31979"/>
                    <a:pt x="31548" y="32121"/>
                  </a:cubicBezTo>
                  <a:cubicBezTo>
                    <a:pt x="31946" y="31941"/>
                    <a:pt x="32343" y="31761"/>
                    <a:pt x="32745" y="31581"/>
                  </a:cubicBezTo>
                  <a:moveTo>
                    <a:pt x="34786" y="30170"/>
                  </a:moveTo>
                  <a:cubicBezTo>
                    <a:pt x="34114" y="30463"/>
                    <a:pt x="33450" y="30756"/>
                    <a:pt x="32790" y="31052"/>
                  </a:cubicBezTo>
                  <a:cubicBezTo>
                    <a:pt x="32831" y="31202"/>
                    <a:pt x="32872" y="31352"/>
                    <a:pt x="32917" y="31502"/>
                  </a:cubicBezTo>
                  <a:cubicBezTo>
                    <a:pt x="33537" y="31228"/>
                    <a:pt x="34163" y="30951"/>
                    <a:pt x="34793" y="30677"/>
                  </a:cubicBezTo>
                  <a:cubicBezTo>
                    <a:pt x="34790" y="30527"/>
                    <a:pt x="34786" y="30380"/>
                    <a:pt x="34786" y="30230"/>
                  </a:cubicBezTo>
                  <a:cubicBezTo>
                    <a:pt x="34786" y="30211"/>
                    <a:pt x="34786" y="30189"/>
                    <a:pt x="34786" y="30170"/>
                  </a:cubicBezTo>
                  <a:moveTo>
                    <a:pt x="31796" y="32658"/>
                  </a:moveTo>
                  <a:cubicBezTo>
                    <a:pt x="32167" y="32485"/>
                    <a:pt x="32542" y="32316"/>
                    <a:pt x="32921" y="32144"/>
                  </a:cubicBezTo>
                  <a:cubicBezTo>
                    <a:pt x="32880" y="32012"/>
                    <a:pt x="32839" y="31877"/>
                    <a:pt x="32797" y="31746"/>
                  </a:cubicBezTo>
                  <a:cubicBezTo>
                    <a:pt x="32400" y="31922"/>
                    <a:pt x="32009" y="32099"/>
                    <a:pt x="31619" y="32275"/>
                  </a:cubicBezTo>
                  <a:cubicBezTo>
                    <a:pt x="31679" y="32403"/>
                    <a:pt x="31736" y="32530"/>
                    <a:pt x="31796" y="32658"/>
                  </a:cubicBezTo>
                  <a:moveTo>
                    <a:pt x="18101" y="48154"/>
                  </a:moveTo>
                  <a:cubicBezTo>
                    <a:pt x="16960" y="47197"/>
                    <a:pt x="16281" y="46112"/>
                    <a:pt x="16281" y="44927"/>
                  </a:cubicBezTo>
                  <a:cubicBezTo>
                    <a:pt x="16281" y="44702"/>
                    <a:pt x="16303" y="44477"/>
                    <a:pt x="16352" y="44248"/>
                  </a:cubicBezTo>
                  <a:cubicBezTo>
                    <a:pt x="16589" y="43167"/>
                    <a:pt x="17489" y="42012"/>
                    <a:pt x="18904" y="40788"/>
                  </a:cubicBezTo>
                  <a:cubicBezTo>
                    <a:pt x="20318" y="39565"/>
                    <a:pt x="22250" y="38278"/>
                    <a:pt x="24565" y="36958"/>
                  </a:cubicBezTo>
                  <a:cubicBezTo>
                    <a:pt x="26704" y="35734"/>
                    <a:pt x="29169" y="34489"/>
                    <a:pt x="31852" y="33239"/>
                  </a:cubicBezTo>
                  <a:cubicBezTo>
                    <a:pt x="31799" y="33123"/>
                    <a:pt x="31747" y="33007"/>
                    <a:pt x="31694" y="32890"/>
                  </a:cubicBezTo>
                  <a:cubicBezTo>
                    <a:pt x="25747" y="35622"/>
                    <a:pt x="20693" y="38361"/>
                    <a:pt x="17680" y="40811"/>
                  </a:cubicBezTo>
                  <a:cubicBezTo>
                    <a:pt x="15940" y="42225"/>
                    <a:pt x="14889" y="43542"/>
                    <a:pt x="14724" y="44675"/>
                  </a:cubicBezTo>
                  <a:cubicBezTo>
                    <a:pt x="14705" y="44807"/>
                    <a:pt x="14698" y="44938"/>
                    <a:pt x="14698" y="45069"/>
                  </a:cubicBezTo>
                  <a:cubicBezTo>
                    <a:pt x="14698" y="46094"/>
                    <a:pt x="15290" y="47043"/>
                    <a:pt x="16337" y="47895"/>
                  </a:cubicBezTo>
                  <a:cubicBezTo>
                    <a:pt x="16637" y="48139"/>
                    <a:pt x="16971" y="48371"/>
                    <a:pt x="17335" y="48596"/>
                  </a:cubicBezTo>
                  <a:cubicBezTo>
                    <a:pt x="17707" y="48544"/>
                    <a:pt x="18074" y="48487"/>
                    <a:pt x="18446" y="48427"/>
                  </a:cubicBezTo>
                  <a:cubicBezTo>
                    <a:pt x="18326" y="48337"/>
                    <a:pt x="18210" y="48247"/>
                    <a:pt x="18101" y="48154"/>
                  </a:cubicBezTo>
                  <a:moveTo>
                    <a:pt x="18018" y="44784"/>
                  </a:moveTo>
                  <a:cubicBezTo>
                    <a:pt x="18018" y="44465"/>
                    <a:pt x="18063" y="44143"/>
                    <a:pt x="18153" y="43816"/>
                  </a:cubicBezTo>
                  <a:cubicBezTo>
                    <a:pt x="18465" y="42724"/>
                    <a:pt x="19410" y="41561"/>
                    <a:pt x="20858" y="40338"/>
                  </a:cubicBezTo>
                  <a:cubicBezTo>
                    <a:pt x="22303" y="39119"/>
                    <a:pt x="24250" y="37843"/>
                    <a:pt x="26569" y="36537"/>
                  </a:cubicBezTo>
                  <a:cubicBezTo>
                    <a:pt x="28227" y="35607"/>
                    <a:pt x="30077" y="34661"/>
                    <a:pt x="32066" y="33712"/>
                  </a:cubicBezTo>
                  <a:cubicBezTo>
                    <a:pt x="32017" y="33607"/>
                    <a:pt x="31968" y="33498"/>
                    <a:pt x="31919" y="33389"/>
                  </a:cubicBezTo>
                  <a:cubicBezTo>
                    <a:pt x="26764" y="35794"/>
                    <a:pt x="22404" y="38196"/>
                    <a:pt x="19647" y="40391"/>
                  </a:cubicBezTo>
                  <a:cubicBezTo>
                    <a:pt x="17876" y="41798"/>
                    <a:pt x="16765" y="43122"/>
                    <a:pt x="16517" y="44281"/>
                  </a:cubicBezTo>
                  <a:cubicBezTo>
                    <a:pt x="16469" y="44499"/>
                    <a:pt x="16446" y="44717"/>
                    <a:pt x="16446" y="44927"/>
                  </a:cubicBezTo>
                  <a:cubicBezTo>
                    <a:pt x="16446" y="46045"/>
                    <a:pt x="17088" y="47088"/>
                    <a:pt x="18210" y="48026"/>
                  </a:cubicBezTo>
                  <a:cubicBezTo>
                    <a:pt x="18356" y="48150"/>
                    <a:pt x="18510" y="48274"/>
                    <a:pt x="18675" y="48390"/>
                  </a:cubicBezTo>
                  <a:cubicBezTo>
                    <a:pt x="19057" y="48326"/>
                    <a:pt x="19440" y="48259"/>
                    <a:pt x="19823" y="48184"/>
                  </a:cubicBezTo>
                  <a:cubicBezTo>
                    <a:pt x="18690" y="47167"/>
                    <a:pt x="18018" y="46022"/>
                    <a:pt x="18018" y="44784"/>
                  </a:cubicBezTo>
                  <a:moveTo>
                    <a:pt x="33094" y="32665"/>
                  </a:moveTo>
                  <a:cubicBezTo>
                    <a:pt x="33053" y="32545"/>
                    <a:pt x="33015" y="32429"/>
                    <a:pt x="32974" y="32309"/>
                  </a:cubicBezTo>
                  <a:cubicBezTo>
                    <a:pt x="32602" y="32474"/>
                    <a:pt x="32231" y="32643"/>
                    <a:pt x="31863" y="32812"/>
                  </a:cubicBezTo>
                  <a:cubicBezTo>
                    <a:pt x="31919" y="32928"/>
                    <a:pt x="31972" y="33044"/>
                    <a:pt x="32024" y="33157"/>
                  </a:cubicBezTo>
                  <a:cubicBezTo>
                    <a:pt x="32377" y="32995"/>
                    <a:pt x="32734" y="32830"/>
                    <a:pt x="33094" y="32665"/>
                  </a:cubicBezTo>
                  <a:close/>
                  <a:moveTo>
                    <a:pt x="32092" y="33311"/>
                  </a:moveTo>
                  <a:cubicBezTo>
                    <a:pt x="32141" y="33419"/>
                    <a:pt x="32190" y="33524"/>
                    <a:pt x="32235" y="33633"/>
                  </a:cubicBezTo>
                  <a:cubicBezTo>
                    <a:pt x="32572" y="33472"/>
                    <a:pt x="32914" y="33311"/>
                    <a:pt x="33259" y="33153"/>
                  </a:cubicBezTo>
                  <a:cubicBezTo>
                    <a:pt x="33221" y="33044"/>
                    <a:pt x="33184" y="32935"/>
                    <a:pt x="33146" y="32827"/>
                  </a:cubicBezTo>
                  <a:cubicBezTo>
                    <a:pt x="32794" y="32988"/>
                    <a:pt x="32441" y="33149"/>
                    <a:pt x="32092" y="33311"/>
                  </a:cubicBezTo>
                  <a:close/>
                  <a:moveTo>
                    <a:pt x="21211" y="47898"/>
                  </a:moveTo>
                  <a:cubicBezTo>
                    <a:pt x="20281" y="46897"/>
                    <a:pt x="19740" y="45805"/>
                    <a:pt x="19740" y="44645"/>
                  </a:cubicBezTo>
                  <a:cubicBezTo>
                    <a:pt x="19740" y="44225"/>
                    <a:pt x="19812" y="43794"/>
                    <a:pt x="19962" y="43362"/>
                  </a:cubicBezTo>
                  <a:cubicBezTo>
                    <a:pt x="20284" y="42413"/>
                    <a:pt x="21061" y="41419"/>
                    <a:pt x="22205" y="40387"/>
                  </a:cubicBezTo>
                  <a:cubicBezTo>
                    <a:pt x="23350" y="39351"/>
                    <a:pt x="24866" y="38282"/>
                    <a:pt x="26670" y="37190"/>
                  </a:cubicBezTo>
                  <a:cubicBezTo>
                    <a:pt x="28314" y="36196"/>
                    <a:pt x="30197" y="35187"/>
                    <a:pt x="32265" y="34170"/>
                  </a:cubicBezTo>
                  <a:cubicBezTo>
                    <a:pt x="32220" y="34069"/>
                    <a:pt x="32175" y="33967"/>
                    <a:pt x="32130" y="33862"/>
                  </a:cubicBezTo>
                  <a:cubicBezTo>
                    <a:pt x="27770" y="35941"/>
                    <a:pt x="24085" y="38012"/>
                    <a:pt x="21609" y="39944"/>
                  </a:cubicBezTo>
                  <a:cubicBezTo>
                    <a:pt x="19808" y="41344"/>
                    <a:pt x="18645" y="42676"/>
                    <a:pt x="18315" y="43861"/>
                  </a:cubicBezTo>
                  <a:cubicBezTo>
                    <a:pt x="18225" y="44173"/>
                    <a:pt x="18183" y="44484"/>
                    <a:pt x="18183" y="44784"/>
                  </a:cubicBezTo>
                  <a:cubicBezTo>
                    <a:pt x="18183" y="45989"/>
                    <a:pt x="18859" y="47122"/>
                    <a:pt x="20026" y="48146"/>
                  </a:cubicBezTo>
                  <a:cubicBezTo>
                    <a:pt x="20423" y="48067"/>
                    <a:pt x="20817" y="47985"/>
                    <a:pt x="21211" y="47898"/>
                  </a:cubicBezTo>
                  <a:close/>
                  <a:moveTo>
                    <a:pt x="21781" y="48454"/>
                  </a:moveTo>
                  <a:cubicBezTo>
                    <a:pt x="21635" y="48322"/>
                    <a:pt x="21496" y="48191"/>
                    <a:pt x="21361" y="48056"/>
                  </a:cubicBezTo>
                  <a:cubicBezTo>
                    <a:pt x="20982" y="48142"/>
                    <a:pt x="20596" y="48225"/>
                    <a:pt x="20209" y="48304"/>
                  </a:cubicBezTo>
                  <a:cubicBezTo>
                    <a:pt x="20367" y="48431"/>
                    <a:pt x="20528" y="48559"/>
                    <a:pt x="20701" y="48683"/>
                  </a:cubicBezTo>
                  <a:cubicBezTo>
                    <a:pt x="21080" y="48626"/>
                    <a:pt x="21455" y="48562"/>
                    <a:pt x="21826" y="48495"/>
                  </a:cubicBezTo>
                  <a:cubicBezTo>
                    <a:pt x="21811" y="48484"/>
                    <a:pt x="21796" y="48469"/>
                    <a:pt x="21781" y="48454"/>
                  </a:cubicBezTo>
                  <a:close/>
                  <a:moveTo>
                    <a:pt x="23185" y="48232"/>
                  </a:moveTo>
                  <a:cubicBezTo>
                    <a:pt x="23023" y="48063"/>
                    <a:pt x="22873" y="47891"/>
                    <a:pt x="22731" y="47718"/>
                  </a:cubicBezTo>
                  <a:cubicBezTo>
                    <a:pt x="22340" y="47823"/>
                    <a:pt x="21947" y="47921"/>
                    <a:pt x="21549" y="48015"/>
                  </a:cubicBezTo>
                  <a:cubicBezTo>
                    <a:pt x="21658" y="48120"/>
                    <a:pt x="21770" y="48229"/>
                    <a:pt x="21887" y="48334"/>
                  </a:cubicBezTo>
                  <a:cubicBezTo>
                    <a:pt x="21935" y="48375"/>
                    <a:pt x="21984" y="48420"/>
                    <a:pt x="22029" y="48461"/>
                  </a:cubicBezTo>
                  <a:cubicBezTo>
                    <a:pt x="22419" y="48390"/>
                    <a:pt x="22802" y="48311"/>
                    <a:pt x="23185" y="48232"/>
                  </a:cubicBezTo>
                  <a:close/>
                  <a:moveTo>
                    <a:pt x="23845" y="48863"/>
                  </a:moveTo>
                  <a:cubicBezTo>
                    <a:pt x="23755" y="48784"/>
                    <a:pt x="23669" y="48705"/>
                    <a:pt x="23586" y="48626"/>
                  </a:cubicBezTo>
                  <a:cubicBezTo>
                    <a:pt x="23500" y="48547"/>
                    <a:pt x="23421" y="48469"/>
                    <a:pt x="23339" y="48390"/>
                  </a:cubicBezTo>
                  <a:cubicBezTo>
                    <a:pt x="22967" y="48469"/>
                    <a:pt x="22592" y="48544"/>
                    <a:pt x="22217" y="48615"/>
                  </a:cubicBezTo>
                  <a:cubicBezTo>
                    <a:pt x="22386" y="48758"/>
                    <a:pt x="22562" y="48893"/>
                    <a:pt x="22749" y="49031"/>
                  </a:cubicBezTo>
                  <a:cubicBezTo>
                    <a:pt x="23117" y="48979"/>
                    <a:pt x="23481" y="48923"/>
                    <a:pt x="23845" y="48863"/>
                  </a:cubicBezTo>
                  <a:close/>
                  <a:moveTo>
                    <a:pt x="24029" y="49016"/>
                  </a:moveTo>
                  <a:cubicBezTo>
                    <a:pt x="23676" y="49077"/>
                    <a:pt x="23320" y="49133"/>
                    <a:pt x="22963" y="49185"/>
                  </a:cubicBezTo>
                  <a:cubicBezTo>
                    <a:pt x="23151" y="49317"/>
                    <a:pt x="23342" y="49444"/>
                    <a:pt x="23541" y="49572"/>
                  </a:cubicBezTo>
                  <a:cubicBezTo>
                    <a:pt x="23890" y="49538"/>
                    <a:pt x="24235" y="49500"/>
                    <a:pt x="24580" y="49459"/>
                  </a:cubicBezTo>
                  <a:cubicBezTo>
                    <a:pt x="24389" y="49313"/>
                    <a:pt x="24205" y="49167"/>
                    <a:pt x="24029" y="49016"/>
                  </a:cubicBezTo>
                  <a:close/>
                  <a:moveTo>
                    <a:pt x="25368" y="48818"/>
                  </a:moveTo>
                  <a:cubicBezTo>
                    <a:pt x="25353" y="48803"/>
                    <a:pt x="25338" y="48788"/>
                    <a:pt x="25327" y="48776"/>
                  </a:cubicBezTo>
                  <a:cubicBezTo>
                    <a:pt x="24967" y="48848"/>
                    <a:pt x="24599" y="48919"/>
                    <a:pt x="24235" y="48983"/>
                  </a:cubicBezTo>
                  <a:cubicBezTo>
                    <a:pt x="24419" y="49133"/>
                    <a:pt x="24610" y="49283"/>
                    <a:pt x="24809" y="49429"/>
                  </a:cubicBezTo>
                  <a:cubicBezTo>
                    <a:pt x="25166" y="49384"/>
                    <a:pt x="25522" y="49335"/>
                    <a:pt x="25871" y="49279"/>
                  </a:cubicBezTo>
                  <a:cubicBezTo>
                    <a:pt x="25699" y="49125"/>
                    <a:pt x="25530" y="48971"/>
                    <a:pt x="25368" y="48818"/>
                  </a:cubicBezTo>
                  <a:moveTo>
                    <a:pt x="27158" y="49058"/>
                  </a:moveTo>
                  <a:cubicBezTo>
                    <a:pt x="27121" y="49020"/>
                    <a:pt x="27079" y="48979"/>
                    <a:pt x="27042" y="48938"/>
                  </a:cubicBezTo>
                  <a:cubicBezTo>
                    <a:pt x="26895" y="48788"/>
                    <a:pt x="26757" y="48638"/>
                    <a:pt x="26625" y="48484"/>
                  </a:cubicBezTo>
                  <a:cubicBezTo>
                    <a:pt x="26550" y="48502"/>
                    <a:pt x="26475" y="48521"/>
                    <a:pt x="26400" y="48536"/>
                  </a:cubicBezTo>
                  <a:cubicBezTo>
                    <a:pt x="26108" y="48608"/>
                    <a:pt x="25811" y="48675"/>
                    <a:pt x="25511" y="48735"/>
                  </a:cubicBezTo>
                  <a:cubicBezTo>
                    <a:pt x="25691" y="48908"/>
                    <a:pt x="25879" y="49080"/>
                    <a:pt x="26078" y="49249"/>
                  </a:cubicBezTo>
                  <a:cubicBezTo>
                    <a:pt x="26441" y="49189"/>
                    <a:pt x="26802" y="49125"/>
                    <a:pt x="27158" y="49058"/>
                  </a:cubicBezTo>
                  <a:moveTo>
                    <a:pt x="27316" y="49215"/>
                  </a:moveTo>
                  <a:cubicBezTo>
                    <a:pt x="26967" y="49283"/>
                    <a:pt x="26614" y="49343"/>
                    <a:pt x="26261" y="49403"/>
                  </a:cubicBezTo>
                  <a:cubicBezTo>
                    <a:pt x="26456" y="49564"/>
                    <a:pt x="26663" y="49726"/>
                    <a:pt x="26877" y="49879"/>
                  </a:cubicBezTo>
                  <a:cubicBezTo>
                    <a:pt x="27222" y="49842"/>
                    <a:pt x="27563" y="49797"/>
                    <a:pt x="27901" y="49752"/>
                  </a:cubicBezTo>
                  <a:cubicBezTo>
                    <a:pt x="27698" y="49576"/>
                    <a:pt x="27503" y="49395"/>
                    <a:pt x="27316" y="49215"/>
                  </a:cubicBezTo>
                  <a:close/>
                  <a:moveTo>
                    <a:pt x="29150" y="49553"/>
                  </a:moveTo>
                  <a:cubicBezTo>
                    <a:pt x="28959" y="49362"/>
                    <a:pt x="28779" y="49170"/>
                    <a:pt x="28603" y="48975"/>
                  </a:cubicBezTo>
                  <a:cubicBezTo>
                    <a:pt x="28595" y="48964"/>
                    <a:pt x="28588" y="48956"/>
                    <a:pt x="28580" y="48945"/>
                  </a:cubicBezTo>
                  <a:cubicBezTo>
                    <a:pt x="28456" y="48975"/>
                    <a:pt x="28332" y="49001"/>
                    <a:pt x="28209" y="49028"/>
                  </a:cubicBezTo>
                  <a:cubicBezTo>
                    <a:pt x="27976" y="49080"/>
                    <a:pt x="27740" y="49129"/>
                    <a:pt x="27500" y="49178"/>
                  </a:cubicBezTo>
                  <a:cubicBezTo>
                    <a:pt x="27691" y="49362"/>
                    <a:pt x="27893" y="49542"/>
                    <a:pt x="28104" y="49722"/>
                  </a:cubicBezTo>
                  <a:cubicBezTo>
                    <a:pt x="28456" y="49669"/>
                    <a:pt x="28805" y="49613"/>
                    <a:pt x="29150" y="49553"/>
                  </a:cubicBezTo>
                  <a:close/>
                  <a:moveTo>
                    <a:pt x="29912" y="50258"/>
                  </a:moveTo>
                  <a:cubicBezTo>
                    <a:pt x="29702" y="50078"/>
                    <a:pt x="29503" y="49891"/>
                    <a:pt x="29308" y="49707"/>
                  </a:cubicBezTo>
                  <a:cubicBezTo>
                    <a:pt x="28974" y="49767"/>
                    <a:pt x="28633" y="49823"/>
                    <a:pt x="28287" y="49876"/>
                  </a:cubicBezTo>
                  <a:cubicBezTo>
                    <a:pt x="28490" y="50045"/>
                    <a:pt x="28700" y="50210"/>
                    <a:pt x="28918" y="50371"/>
                  </a:cubicBezTo>
                  <a:cubicBezTo>
                    <a:pt x="29252" y="50337"/>
                    <a:pt x="29586" y="50300"/>
                    <a:pt x="29912" y="50258"/>
                  </a:cubicBezTo>
                  <a:moveTo>
                    <a:pt x="30092" y="50412"/>
                  </a:moveTo>
                  <a:cubicBezTo>
                    <a:pt x="29777" y="50453"/>
                    <a:pt x="29454" y="50491"/>
                    <a:pt x="29132" y="50525"/>
                  </a:cubicBezTo>
                  <a:cubicBezTo>
                    <a:pt x="29338" y="50675"/>
                    <a:pt x="29548" y="50821"/>
                    <a:pt x="29762" y="50968"/>
                  </a:cubicBezTo>
                  <a:cubicBezTo>
                    <a:pt x="30077" y="50949"/>
                    <a:pt x="30392" y="50930"/>
                    <a:pt x="30700" y="50904"/>
                  </a:cubicBezTo>
                  <a:cubicBezTo>
                    <a:pt x="30494" y="50742"/>
                    <a:pt x="30291" y="50581"/>
                    <a:pt x="30092" y="50412"/>
                  </a:cubicBezTo>
                  <a:close/>
                  <a:moveTo>
                    <a:pt x="31886" y="50791"/>
                  </a:moveTo>
                  <a:cubicBezTo>
                    <a:pt x="31679" y="50611"/>
                    <a:pt x="31477" y="50423"/>
                    <a:pt x="31282" y="50236"/>
                  </a:cubicBezTo>
                  <a:cubicBezTo>
                    <a:pt x="30959" y="50292"/>
                    <a:pt x="30629" y="50341"/>
                    <a:pt x="30299" y="50386"/>
                  </a:cubicBezTo>
                  <a:cubicBezTo>
                    <a:pt x="30501" y="50555"/>
                    <a:pt x="30711" y="50720"/>
                    <a:pt x="30925" y="50885"/>
                  </a:cubicBezTo>
                  <a:cubicBezTo>
                    <a:pt x="31248" y="50859"/>
                    <a:pt x="31570" y="50829"/>
                    <a:pt x="31886" y="50791"/>
                  </a:cubicBezTo>
                  <a:moveTo>
                    <a:pt x="32066" y="50949"/>
                  </a:moveTo>
                  <a:cubicBezTo>
                    <a:pt x="31758" y="50983"/>
                    <a:pt x="31450" y="51016"/>
                    <a:pt x="31135" y="51043"/>
                  </a:cubicBezTo>
                  <a:cubicBezTo>
                    <a:pt x="31342" y="51193"/>
                    <a:pt x="31552" y="51343"/>
                    <a:pt x="31766" y="51493"/>
                  </a:cubicBezTo>
                  <a:cubicBezTo>
                    <a:pt x="32073" y="51482"/>
                    <a:pt x="32373" y="51467"/>
                    <a:pt x="32674" y="51448"/>
                  </a:cubicBezTo>
                  <a:cubicBezTo>
                    <a:pt x="32467" y="51283"/>
                    <a:pt x="32261" y="51118"/>
                    <a:pt x="32066" y="50949"/>
                  </a:cubicBezTo>
                  <a:close/>
                  <a:moveTo>
                    <a:pt x="33825" y="51358"/>
                  </a:moveTo>
                  <a:cubicBezTo>
                    <a:pt x="33615" y="51174"/>
                    <a:pt x="33413" y="50983"/>
                    <a:pt x="33218" y="50795"/>
                  </a:cubicBezTo>
                  <a:cubicBezTo>
                    <a:pt x="32906" y="50840"/>
                    <a:pt x="32587" y="50885"/>
                    <a:pt x="32268" y="50922"/>
                  </a:cubicBezTo>
                  <a:cubicBezTo>
                    <a:pt x="32471" y="51095"/>
                    <a:pt x="32681" y="51264"/>
                    <a:pt x="32899" y="51433"/>
                  </a:cubicBezTo>
                  <a:cubicBezTo>
                    <a:pt x="33210" y="51414"/>
                    <a:pt x="33522" y="51388"/>
                    <a:pt x="33825" y="51358"/>
                  </a:cubicBezTo>
                  <a:moveTo>
                    <a:pt x="34002" y="51515"/>
                  </a:moveTo>
                  <a:cubicBezTo>
                    <a:pt x="33705" y="51545"/>
                    <a:pt x="33409" y="51568"/>
                    <a:pt x="33105" y="51590"/>
                  </a:cubicBezTo>
                  <a:cubicBezTo>
                    <a:pt x="33311" y="51748"/>
                    <a:pt x="33525" y="51902"/>
                    <a:pt x="33739" y="52052"/>
                  </a:cubicBezTo>
                  <a:cubicBezTo>
                    <a:pt x="34036" y="52048"/>
                    <a:pt x="34328" y="52041"/>
                    <a:pt x="34617" y="52026"/>
                  </a:cubicBezTo>
                  <a:cubicBezTo>
                    <a:pt x="34407" y="51857"/>
                    <a:pt x="34201" y="51688"/>
                    <a:pt x="34002" y="51515"/>
                  </a:cubicBezTo>
                  <a:moveTo>
                    <a:pt x="35735" y="51962"/>
                  </a:moveTo>
                  <a:cubicBezTo>
                    <a:pt x="35525" y="51770"/>
                    <a:pt x="35322" y="51579"/>
                    <a:pt x="35124" y="51384"/>
                  </a:cubicBezTo>
                  <a:cubicBezTo>
                    <a:pt x="34820" y="51425"/>
                    <a:pt x="34516" y="51463"/>
                    <a:pt x="34204" y="51493"/>
                  </a:cubicBezTo>
                  <a:cubicBezTo>
                    <a:pt x="34411" y="51669"/>
                    <a:pt x="34621" y="51845"/>
                    <a:pt x="34838" y="52018"/>
                  </a:cubicBezTo>
                  <a:cubicBezTo>
                    <a:pt x="35142" y="52003"/>
                    <a:pt x="35443" y="51984"/>
                    <a:pt x="35735" y="51962"/>
                  </a:cubicBezTo>
                  <a:close/>
                  <a:moveTo>
                    <a:pt x="35912" y="52119"/>
                  </a:moveTo>
                  <a:cubicBezTo>
                    <a:pt x="35626" y="52142"/>
                    <a:pt x="35337" y="52161"/>
                    <a:pt x="35045" y="52176"/>
                  </a:cubicBezTo>
                  <a:cubicBezTo>
                    <a:pt x="35251" y="52337"/>
                    <a:pt x="35461" y="52495"/>
                    <a:pt x="35679" y="52652"/>
                  </a:cubicBezTo>
                  <a:lnTo>
                    <a:pt x="35750" y="52652"/>
                  </a:lnTo>
                  <a:lnTo>
                    <a:pt x="35750" y="52652"/>
                  </a:lnTo>
                  <a:cubicBezTo>
                    <a:pt x="36013" y="52652"/>
                    <a:pt x="36272" y="52648"/>
                    <a:pt x="36527" y="52641"/>
                  </a:cubicBezTo>
                  <a:cubicBezTo>
                    <a:pt x="36317" y="52468"/>
                    <a:pt x="36110" y="52296"/>
                    <a:pt x="35912" y="52119"/>
                  </a:cubicBezTo>
                  <a:close/>
                  <a:moveTo>
                    <a:pt x="37619" y="52600"/>
                  </a:moveTo>
                  <a:cubicBezTo>
                    <a:pt x="37405" y="52405"/>
                    <a:pt x="37198" y="52209"/>
                    <a:pt x="37000" y="52011"/>
                  </a:cubicBezTo>
                  <a:cubicBezTo>
                    <a:pt x="36707" y="52044"/>
                    <a:pt x="36411" y="52074"/>
                    <a:pt x="36110" y="52101"/>
                  </a:cubicBezTo>
                  <a:cubicBezTo>
                    <a:pt x="36317" y="52281"/>
                    <a:pt x="36531" y="52461"/>
                    <a:pt x="36748" y="52637"/>
                  </a:cubicBezTo>
                  <a:cubicBezTo>
                    <a:pt x="37041" y="52630"/>
                    <a:pt x="37330" y="52615"/>
                    <a:pt x="37619" y="52600"/>
                  </a:cubicBezTo>
                  <a:moveTo>
                    <a:pt x="37791" y="52757"/>
                  </a:moveTo>
                  <a:cubicBezTo>
                    <a:pt x="37514" y="52776"/>
                    <a:pt x="37232" y="52787"/>
                    <a:pt x="36951" y="52798"/>
                  </a:cubicBezTo>
                  <a:cubicBezTo>
                    <a:pt x="37157" y="52960"/>
                    <a:pt x="37367" y="53125"/>
                    <a:pt x="37585" y="53283"/>
                  </a:cubicBezTo>
                  <a:cubicBezTo>
                    <a:pt x="37848" y="53290"/>
                    <a:pt x="38110" y="53294"/>
                    <a:pt x="38373" y="53294"/>
                  </a:cubicBezTo>
                  <a:lnTo>
                    <a:pt x="38377" y="53294"/>
                  </a:lnTo>
                  <a:lnTo>
                    <a:pt x="38407" y="53294"/>
                  </a:lnTo>
                  <a:cubicBezTo>
                    <a:pt x="38197" y="53117"/>
                    <a:pt x="37990" y="52937"/>
                    <a:pt x="37791" y="52757"/>
                  </a:cubicBezTo>
                  <a:moveTo>
                    <a:pt x="39468" y="53275"/>
                  </a:moveTo>
                  <a:cubicBezTo>
                    <a:pt x="39258" y="53076"/>
                    <a:pt x="39052" y="52877"/>
                    <a:pt x="38849" y="52675"/>
                  </a:cubicBezTo>
                  <a:cubicBezTo>
                    <a:pt x="38568" y="52701"/>
                    <a:pt x="38279" y="52727"/>
                    <a:pt x="37990" y="52746"/>
                  </a:cubicBezTo>
                  <a:cubicBezTo>
                    <a:pt x="38197" y="52930"/>
                    <a:pt x="38407" y="53110"/>
                    <a:pt x="38624" y="53290"/>
                  </a:cubicBezTo>
                  <a:cubicBezTo>
                    <a:pt x="38909" y="53290"/>
                    <a:pt x="39191" y="53283"/>
                    <a:pt x="39468" y="53275"/>
                  </a:cubicBezTo>
                  <a:close/>
                  <a:moveTo>
                    <a:pt x="39641" y="53433"/>
                  </a:moveTo>
                  <a:cubicBezTo>
                    <a:pt x="39371" y="53444"/>
                    <a:pt x="39097" y="53451"/>
                    <a:pt x="38823" y="53455"/>
                  </a:cubicBezTo>
                  <a:cubicBezTo>
                    <a:pt x="39029" y="53620"/>
                    <a:pt x="39240" y="53785"/>
                    <a:pt x="39453" y="53947"/>
                  </a:cubicBezTo>
                  <a:cubicBezTo>
                    <a:pt x="39720" y="53962"/>
                    <a:pt x="39986" y="53969"/>
                    <a:pt x="40253" y="53977"/>
                  </a:cubicBezTo>
                  <a:cubicBezTo>
                    <a:pt x="40043" y="53797"/>
                    <a:pt x="39840" y="53616"/>
                    <a:pt x="39641" y="53433"/>
                  </a:cubicBezTo>
                  <a:moveTo>
                    <a:pt x="40677" y="53373"/>
                  </a:moveTo>
                  <a:cubicBezTo>
                    <a:pt x="40399" y="53395"/>
                    <a:pt x="40121" y="53410"/>
                    <a:pt x="39836" y="53425"/>
                  </a:cubicBezTo>
                  <a:cubicBezTo>
                    <a:pt x="40043" y="53609"/>
                    <a:pt x="40256" y="53797"/>
                    <a:pt x="40470" y="53980"/>
                  </a:cubicBezTo>
                  <a:cubicBezTo>
                    <a:pt x="40624" y="53980"/>
                    <a:pt x="40778" y="53980"/>
                    <a:pt x="40928" y="53980"/>
                  </a:cubicBezTo>
                  <a:lnTo>
                    <a:pt x="40932" y="53980"/>
                  </a:lnTo>
                  <a:cubicBezTo>
                    <a:pt x="41052" y="53980"/>
                    <a:pt x="41172" y="53980"/>
                    <a:pt x="41292" y="53980"/>
                  </a:cubicBezTo>
                  <a:cubicBezTo>
                    <a:pt x="41082" y="53782"/>
                    <a:pt x="40875" y="53575"/>
                    <a:pt x="40677" y="53373"/>
                  </a:cubicBezTo>
                  <a:moveTo>
                    <a:pt x="42328" y="53950"/>
                  </a:moveTo>
                  <a:cubicBezTo>
                    <a:pt x="42114" y="53725"/>
                    <a:pt x="41907" y="53500"/>
                    <a:pt x="41708" y="53271"/>
                  </a:cubicBezTo>
                  <a:cubicBezTo>
                    <a:pt x="41427" y="53305"/>
                    <a:pt x="41142" y="53335"/>
                    <a:pt x="40853" y="53358"/>
                  </a:cubicBezTo>
                  <a:cubicBezTo>
                    <a:pt x="41059" y="53568"/>
                    <a:pt x="41269" y="53774"/>
                    <a:pt x="41487" y="53977"/>
                  </a:cubicBezTo>
                  <a:cubicBezTo>
                    <a:pt x="41768" y="53973"/>
                    <a:pt x="42050" y="53962"/>
                    <a:pt x="42328" y="53950"/>
                  </a:cubicBezTo>
                  <a:moveTo>
                    <a:pt x="42474" y="54104"/>
                  </a:moveTo>
                  <a:cubicBezTo>
                    <a:pt x="42204" y="54119"/>
                    <a:pt x="41934" y="54130"/>
                    <a:pt x="41656" y="54134"/>
                  </a:cubicBezTo>
                  <a:cubicBezTo>
                    <a:pt x="41840" y="54303"/>
                    <a:pt x="42027" y="54472"/>
                    <a:pt x="42215" y="54637"/>
                  </a:cubicBezTo>
                  <a:cubicBezTo>
                    <a:pt x="42237" y="54656"/>
                    <a:pt x="42264" y="54678"/>
                    <a:pt x="42286" y="54697"/>
                  </a:cubicBezTo>
                  <a:cubicBezTo>
                    <a:pt x="42556" y="54708"/>
                    <a:pt x="42823" y="54712"/>
                    <a:pt x="43085" y="54716"/>
                  </a:cubicBezTo>
                  <a:cubicBezTo>
                    <a:pt x="42879" y="54513"/>
                    <a:pt x="42673" y="54311"/>
                    <a:pt x="42474" y="54104"/>
                  </a:cubicBezTo>
                  <a:moveTo>
                    <a:pt x="44102" y="54712"/>
                  </a:moveTo>
                  <a:cubicBezTo>
                    <a:pt x="43892" y="54487"/>
                    <a:pt x="43686" y="54258"/>
                    <a:pt x="43487" y="54029"/>
                  </a:cubicBezTo>
                  <a:cubicBezTo>
                    <a:pt x="43213" y="54055"/>
                    <a:pt x="42935" y="54078"/>
                    <a:pt x="42650" y="54093"/>
                  </a:cubicBezTo>
                  <a:cubicBezTo>
                    <a:pt x="42857" y="54303"/>
                    <a:pt x="43067" y="54513"/>
                    <a:pt x="43284" y="54720"/>
                  </a:cubicBezTo>
                  <a:cubicBezTo>
                    <a:pt x="43329" y="54720"/>
                    <a:pt x="43374" y="54720"/>
                    <a:pt x="43416" y="54720"/>
                  </a:cubicBezTo>
                  <a:lnTo>
                    <a:pt x="43419" y="54720"/>
                  </a:lnTo>
                  <a:cubicBezTo>
                    <a:pt x="43648" y="54720"/>
                    <a:pt x="43877" y="54716"/>
                    <a:pt x="44102" y="54712"/>
                  </a:cubicBezTo>
                  <a:moveTo>
                    <a:pt x="44849" y="55474"/>
                  </a:moveTo>
                  <a:cubicBezTo>
                    <a:pt x="44646" y="55275"/>
                    <a:pt x="44444" y="55072"/>
                    <a:pt x="44249" y="54866"/>
                  </a:cubicBezTo>
                  <a:cubicBezTo>
                    <a:pt x="43986" y="54873"/>
                    <a:pt x="43720" y="54877"/>
                    <a:pt x="43453" y="54877"/>
                  </a:cubicBezTo>
                  <a:cubicBezTo>
                    <a:pt x="43494" y="54918"/>
                    <a:pt x="43536" y="54956"/>
                    <a:pt x="43581" y="54997"/>
                  </a:cubicBezTo>
                  <a:cubicBezTo>
                    <a:pt x="43742" y="55147"/>
                    <a:pt x="43907" y="55297"/>
                    <a:pt x="44076" y="55444"/>
                  </a:cubicBezTo>
                  <a:cubicBezTo>
                    <a:pt x="44339" y="55459"/>
                    <a:pt x="44597" y="55474"/>
                    <a:pt x="44856" y="55481"/>
                  </a:cubicBezTo>
                  <a:cubicBezTo>
                    <a:pt x="44856" y="55477"/>
                    <a:pt x="44853" y="55477"/>
                    <a:pt x="44849" y="55474"/>
                  </a:cubicBezTo>
                  <a:close/>
                  <a:moveTo>
                    <a:pt x="45847" y="55500"/>
                  </a:moveTo>
                  <a:lnTo>
                    <a:pt x="45847" y="55500"/>
                  </a:lnTo>
                  <a:lnTo>
                    <a:pt x="45858" y="55500"/>
                  </a:lnTo>
                  <a:cubicBezTo>
                    <a:pt x="45648" y="55275"/>
                    <a:pt x="45445" y="55046"/>
                    <a:pt x="45247" y="54817"/>
                  </a:cubicBezTo>
                  <a:cubicBezTo>
                    <a:pt x="44976" y="54836"/>
                    <a:pt x="44703" y="54851"/>
                    <a:pt x="44429" y="54858"/>
                  </a:cubicBezTo>
                  <a:cubicBezTo>
                    <a:pt x="44594" y="55035"/>
                    <a:pt x="44766" y="55207"/>
                    <a:pt x="44943" y="55380"/>
                  </a:cubicBezTo>
                  <a:cubicBezTo>
                    <a:pt x="44980" y="55417"/>
                    <a:pt x="45018" y="55451"/>
                    <a:pt x="45051" y="55489"/>
                  </a:cubicBezTo>
                  <a:cubicBezTo>
                    <a:pt x="45322" y="55496"/>
                    <a:pt x="45584" y="55500"/>
                    <a:pt x="45847" y="55500"/>
                  </a:cubicBezTo>
                  <a:moveTo>
                    <a:pt x="46215" y="55875"/>
                  </a:moveTo>
                  <a:cubicBezTo>
                    <a:pt x="46143" y="55804"/>
                    <a:pt x="46072" y="55729"/>
                    <a:pt x="46004" y="55658"/>
                  </a:cubicBezTo>
                  <a:cubicBezTo>
                    <a:pt x="45952" y="55658"/>
                    <a:pt x="45899" y="55658"/>
                    <a:pt x="45847" y="55658"/>
                  </a:cubicBezTo>
                  <a:cubicBezTo>
                    <a:pt x="45641" y="55658"/>
                    <a:pt x="45430" y="55654"/>
                    <a:pt x="45220" y="55650"/>
                  </a:cubicBezTo>
                  <a:cubicBezTo>
                    <a:pt x="45423" y="55841"/>
                    <a:pt x="45629" y="56033"/>
                    <a:pt x="45836" y="56220"/>
                  </a:cubicBezTo>
                  <a:cubicBezTo>
                    <a:pt x="46095" y="56239"/>
                    <a:pt x="46350" y="56258"/>
                    <a:pt x="46605" y="56273"/>
                  </a:cubicBezTo>
                  <a:cubicBezTo>
                    <a:pt x="46473" y="56142"/>
                    <a:pt x="46342" y="56010"/>
                    <a:pt x="46215" y="55875"/>
                  </a:cubicBezTo>
                  <a:moveTo>
                    <a:pt x="47592" y="56314"/>
                  </a:moveTo>
                  <a:cubicBezTo>
                    <a:pt x="47588" y="56310"/>
                    <a:pt x="47584" y="56303"/>
                    <a:pt x="47577" y="56299"/>
                  </a:cubicBezTo>
                  <a:cubicBezTo>
                    <a:pt x="47378" y="56078"/>
                    <a:pt x="47179" y="55856"/>
                    <a:pt x="46988" y="55631"/>
                  </a:cubicBezTo>
                  <a:cubicBezTo>
                    <a:pt x="46834" y="55639"/>
                    <a:pt x="46676" y="55643"/>
                    <a:pt x="46519" y="55646"/>
                  </a:cubicBezTo>
                  <a:cubicBezTo>
                    <a:pt x="46406" y="55650"/>
                    <a:pt x="46293" y="55654"/>
                    <a:pt x="46181" y="55654"/>
                  </a:cubicBezTo>
                  <a:cubicBezTo>
                    <a:pt x="46222" y="55699"/>
                    <a:pt x="46263" y="55740"/>
                    <a:pt x="46308" y="55785"/>
                  </a:cubicBezTo>
                  <a:cubicBezTo>
                    <a:pt x="46470" y="55954"/>
                    <a:pt x="46635" y="56119"/>
                    <a:pt x="46800" y="56284"/>
                  </a:cubicBezTo>
                  <a:cubicBezTo>
                    <a:pt x="47066" y="56299"/>
                    <a:pt x="47333" y="56307"/>
                    <a:pt x="47592" y="56314"/>
                  </a:cubicBezTo>
                  <a:close/>
                  <a:moveTo>
                    <a:pt x="47738" y="56472"/>
                  </a:moveTo>
                  <a:cubicBezTo>
                    <a:pt x="47708" y="56472"/>
                    <a:pt x="47682" y="56472"/>
                    <a:pt x="47652" y="56472"/>
                  </a:cubicBezTo>
                  <a:cubicBezTo>
                    <a:pt x="47426" y="56464"/>
                    <a:pt x="47198" y="56457"/>
                    <a:pt x="46969" y="56445"/>
                  </a:cubicBezTo>
                  <a:cubicBezTo>
                    <a:pt x="47164" y="56637"/>
                    <a:pt x="47366" y="56828"/>
                    <a:pt x="47573" y="57016"/>
                  </a:cubicBezTo>
                  <a:cubicBezTo>
                    <a:pt x="47828" y="57042"/>
                    <a:pt x="48079" y="57065"/>
                    <a:pt x="48331" y="57087"/>
                  </a:cubicBezTo>
                  <a:cubicBezTo>
                    <a:pt x="48128" y="56884"/>
                    <a:pt x="47933" y="56678"/>
                    <a:pt x="47738" y="56472"/>
                  </a:cubicBezTo>
                  <a:moveTo>
                    <a:pt x="48803" y="57121"/>
                  </a:moveTo>
                  <a:cubicBezTo>
                    <a:pt x="48972" y="57132"/>
                    <a:pt x="49141" y="57143"/>
                    <a:pt x="49306" y="57151"/>
                  </a:cubicBezTo>
                  <a:cubicBezTo>
                    <a:pt x="49104" y="56926"/>
                    <a:pt x="48905" y="56701"/>
                    <a:pt x="48710" y="56475"/>
                  </a:cubicBezTo>
                  <a:cubicBezTo>
                    <a:pt x="48575" y="56475"/>
                    <a:pt x="48436" y="56475"/>
                    <a:pt x="48297" y="56475"/>
                  </a:cubicBezTo>
                  <a:lnTo>
                    <a:pt x="48293" y="56475"/>
                  </a:lnTo>
                  <a:cubicBezTo>
                    <a:pt x="48169" y="56475"/>
                    <a:pt x="48042" y="56475"/>
                    <a:pt x="47914" y="56475"/>
                  </a:cubicBezTo>
                  <a:cubicBezTo>
                    <a:pt x="48113" y="56686"/>
                    <a:pt x="48316" y="56896"/>
                    <a:pt x="48526" y="57102"/>
                  </a:cubicBezTo>
                  <a:cubicBezTo>
                    <a:pt x="48620" y="57110"/>
                    <a:pt x="48710" y="57113"/>
                    <a:pt x="48803" y="57121"/>
                  </a:cubicBezTo>
                  <a:moveTo>
                    <a:pt x="49453" y="57308"/>
                  </a:moveTo>
                  <a:cubicBezTo>
                    <a:pt x="49235" y="57301"/>
                    <a:pt x="49014" y="57286"/>
                    <a:pt x="48792" y="57271"/>
                  </a:cubicBezTo>
                  <a:cubicBezTo>
                    <a:pt x="48758" y="57271"/>
                    <a:pt x="48725" y="57267"/>
                    <a:pt x="48691" y="57267"/>
                  </a:cubicBezTo>
                  <a:cubicBezTo>
                    <a:pt x="48886" y="57455"/>
                    <a:pt x="49085" y="57646"/>
                    <a:pt x="49287" y="57834"/>
                  </a:cubicBezTo>
                  <a:cubicBezTo>
                    <a:pt x="49513" y="57860"/>
                    <a:pt x="49734" y="57886"/>
                    <a:pt x="49959" y="57912"/>
                  </a:cubicBezTo>
                  <a:cubicBezTo>
                    <a:pt x="49985" y="57912"/>
                    <a:pt x="50008" y="57916"/>
                    <a:pt x="50034" y="57920"/>
                  </a:cubicBezTo>
                  <a:cubicBezTo>
                    <a:pt x="49835" y="57717"/>
                    <a:pt x="49644" y="57515"/>
                    <a:pt x="49453" y="57308"/>
                  </a:cubicBezTo>
                  <a:close/>
                  <a:moveTo>
                    <a:pt x="51002" y="58006"/>
                  </a:moveTo>
                  <a:cubicBezTo>
                    <a:pt x="50800" y="57785"/>
                    <a:pt x="50604" y="57560"/>
                    <a:pt x="50413" y="57335"/>
                  </a:cubicBezTo>
                  <a:cubicBezTo>
                    <a:pt x="50154" y="57335"/>
                    <a:pt x="49895" y="57327"/>
                    <a:pt x="49629" y="57316"/>
                  </a:cubicBezTo>
                  <a:cubicBezTo>
                    <a:pt x="49824" y="57526"/>
                    <a:pt x="50027" y="57732"/>
                    <a:pt x="50229" y="57939"/>
                  </a:cubicBezTo>
                  <a:cubicBezTo>
                    <a:pt x="50488" y="57965"/>
                    <a:pt x="50747" y="57988"/>
                    <a:pt x="51002" y="58006"/>
                  </a:cubicBezTo>
                  <a:moveTo>
                    <a:pt x="51148" y="58168"/>
                  </a:moveTo>
                  <a:cubicBezTo>
                    <a:pt x="50901" y="58149"/>
                    <a:pt x="50649" y="58130"/>
                    <a:pt x="50398" y="58104"/>
                  </a:cubicBezTo>
                  <a:cubicBezTo>
                    <a:pt x="50589" y="58295"/>
                    <a:pt x="50785" y="58483"/>
                    <a:pt x="50983" y="58670"/>
                  </a:cubicBezTo>
                  <a:cubicBezTo>
                    <a:pt x="51028" y="58678"/>
                    <a:pt x="51077" y="58685"/>
                    <a:pt x="51122" y="58689"/>
                  </a:cubicBezTo>
                  <a:cubicBezTo>
                    <a:pt x="51325" y="58719"/>
                    <a:pt x="51524" y="58749"/>
                    <a:pt x="51723" y="58772"/>
                  </a:cubicBezTo>
                  <a:cubicBezTo>
                    <a:pt x="51527" y="58573"/>
                    <a:pt x="51336" y="58370"/>
                    <a:pt x="51148" y="58168"/>
                  </a:cubicBezTo>
                  <a:moveTo>
                    <a:pt x="52683" y="58880"/>
                  </a:moveTo>
                  <a:cubicBezTo>
                    <a:pt x="52484" y="58659"/>
                    <a:pt x="52293" y="58438"/>
                    <a:pt x="52105" y="58216"/>
                  </a:cubicBezTo>
                  <a:cubicBezTo>
                    <a:pt x="51846" y="58209"/>
                    <a:pt x="51587" y="58194"/>
                    <a:pt x="51325" y="58179"/>
                  </a:cubicBezTo>
                  <a:cubicBezTo>
                    <a:pt x="51520" y="58385"/>
                    <a:pt x="51715" y="58592"/>
                    <a:pt x="51918" y="58798"/>
                  </a:cubicBezTo>
                  <a:cubicBezTo>
                    <a:pt x="52177" y="58828"/>
                    <a:pt x="52432" y="58854"/>
                    <a:pt x="52683" y="58880"/>
                  </a:cubicBezTo>
                  <a:close/>
                  <a:moveTo>
                    <a:pt x="52829" y="59042"/>
                  </a:moveTo>
                  <a:cubicBezTo>
                    <a:pt x="52582" y="59019"/>
                    <a:pt x="52334" y="58993"/>
                    <a:pt x="52087" y="58963"/>
                  </a:cubicBezTo>
                  <a:cubicBezTo>
                    <a:pt x="52274" y="59154"/>
                    <a:pt x="52469" y="59342"/>
                    <a:pt x="52664" y="59530"/>
                  </a:cubicBezTo>
                  <a:cubicBezTo>
                    <a:pt x="52908" y="59571"/>
                    <a:pt x="53156" y="59608"/>
                    <a:pt x="53396" y="59646"/>
                  </a:cubicBezTo>
                  <a:cubicBezTo>
                    <a:pt x="53205" y="59447"/>
                    <a:pt x="53017" y="59244"/>
                    <a:pt x="52829" y="59042"/>
                  </a:cubicBezTo>
                  <a:close/>
                  <a:moveTo>
                    <a:pt x="54353" y="59770"/>
                  </a:moveTo>
                  <a:cubicBezTo>
                    <a:pt x="54158" y="59552"/>
                    <a:pt x="53966" y="59334"/>
                    <a:pt x="53779" y="59113"/>
                  </a:cubicBezTo>
                  <a:cubicBezTo>
                    <a:pt x="53524" y="59098"/>
                    <a:pt x="53265" y="59079"/>
                    <a:pt x="53006" y="59057"/>
                  </a:cubicBezTo>
                  <a:cubicBezTo>
                    <a:pt x="53197" y="59263"/>
                    <a:pt x="53392" y="59470"/>
                    <a:pt x="53591" y="59672"/>
                  </a:cubicBezTo>
                  <a:cubicBezTo>
                    <a:pt x="53846" y="59710"/>
                    <a:pt x="54098" y="59743"/>
                    <a:pt x="54353" y="59770"/>
                  </a:cubicBezTo>
                  <a:close/>
                  <a:moveTo>
                    <a:pt x="54499" y="59935"/>
                  </a:moveTo>
                  <a:cubicBezTo>
                    <a:pt x="54251" y="59905"/>
                    <a:pt x="54008" y="59875"/>
                    <a:pt x="53760" y="59841"/>
                  </a:cubicBezTo>
                  <a:cubicBezTo>
                    <a:pt x="53948" y="60032"/>
                    <a:pt x="54135" y="60216"/>
                    <a:pt x="54330" y="60404"/>
                  </a:cubicBezTo>
                  <a:cubicBezTo>
                    <a:pt x="54574" y="60449"/>
                    <a:pt x="54818" y="60494"/>
                    <a:pt x="55058" y="60531"/>
                  </a:cubicBezTo>
                  <a:cubicBezTo>
                    <a:pt x="54867" y="60336"/>
                    <a:pt x="54679" y="60134"/>
                    <a:pt x="54499" y="59935"/>
                  </a:cubicBezTo>
                  <a:moveTo>
                    <a:pt x="56007" y="60678"/>
                  </a:moveTo>
                  <a:cubicBezTo>
                    <a:pt x="55812" y="60460"/>
                    <a:pt x="55625" y="60242"/>
                    <a:pt x="55441" y="60025"/>
                  </a:cubicBezTo>
                  <a:cubicBezTo>
                    <a:pt x="55186" y="60006"/>
                    <a:pt x="54931" y="59980"/>
                    <a:pt x="54675" y="59954"/>
                  </a:cubicBezTo>
                  <a:cubicBezTo>
                    <a:pt x="54863" y="60160"/>
                    <a:pt x="55054" y="60363"/>
                    <a:pt x="55253" y="60565"/>
                  </a:cubicBezTo>
                  <a:cubicBezTo>
                    <a:pt x="55505" y="60606"/>
                    <a:pt x="55756" y="60644"/>
                    <a:pt x="56007" y="60678"/>
                  </a:cubicBezTo>
                  <a:moveTo>
                    <a:pt x="56154" y="60839"/>
                  </a:moveTo>
                  <a:cubicBezTo>
                    <a:pt x="55910" y="60809"/>
                    <a:pt x="55666" y="60771"/>
                    <a:pt x="55418" y="60734"/>
                  </a:cubicBezTo>
                  <a:cubicBezTo>
                    <a:pt x="55606" y="60922"/>
                    <a:pt x="55793" y="61109"/>
                    <a:pt x="55985" y="61293"/>
                  </a:cubicBezTo>
                  <a:cubicBezTo>
                    <a:pt x="56229" y="61346"/>
                    <a:pt x="56469" y="61391"/>
                    <a:pt x="56709" y="61436"/>
                  </a:cubicBezTo>
                  <a:cubicBezTo>
                    <a:pt x="56521" y="61240"/>
                    <a:pt x="56334" y="61042"/>
                    <a:pt x="56154" y="60839"/>
                  </a:cubicBezTo>
                  <a:close/>
                  <a:moveTo>
                    <a:pt x="57651" y="61597"/>
                  </a:moveTo>
                  <a:cubicBezTo>
                    <a:pt x="57459" y="61383"/>
                    <a:pt x="57272" y="61165"/>
                    <a:pt x="57092" y="60952"/>
                  </a:cubicBezTo>
                  <a:cubicBezTo>
                    <a:pt x="56837" y="60925"/>
                    <a:pt x="56585" y="60895"/>
                    <a:pt x="56330" y="60862"/>
                  </a:cubicBezTo>
                  <a:cubicBezTo>
                    <a:pt x="56518" y="61068"/>
                    <a:pt x="56709" y="61270"/>
                    <a:pt x="56904" y="61469"/>
                  </a:cubicBezTo>
                  <a:cubicBezTo>
                    <a:pt x="57152" y="61514"/>
                    <a:pt x="57403" y="61559"/>
                    <a:pt x="57651" y="61597"/>
                  </a:cubicBezTo>
                  <a:moveTo>
                    <a:pt x="57801" y="61762"/>
                  </a:moveTo>
                  <a:cubicBezTo>
                    <a:pt x="57557" y="61724"/>
                    <a:pt x="57313" y="61683"/>
                    <a:pt x="57069" y="61642"/>
                  </a:cubicBezTo>
                  <a:cubicBezTo>
                    <a:pt x="57253" y="61830"/>
                    <a:pt x="57441" y="62017"/>
                    <a:pt x="57632" y="62197"/>
                  </a:cubicBezTo>
                  <a:cubicBezTo>
                    <a:pt x="57872" y="62254"/>
                    <a:pt x="58112" y="62302"/>
                    <a:pt x="58349" y="62351"/>
                  </a:cubicBezTo>
                  <a:cubicBezTo>
                    <a:pt x="58165" y="62156"/>
                    <a:pt x="57981" y="61961"/>
                    <a:pt x="57801" y="61762"/>
                  </a:cubicBezTo>
                  <a:close/>
                  <a:moveTo>
                    <a:pt x="59287" y="62527"/>
                  </a:moveTo>
                  <a:cubicBezTo>
                    <a:pt x="59099" y="62317"/>
                    <a:pt x="58911" y="62103"/>
                    <a:pt x="58731" y="61886"/>
                  </a:cubicBezTo>
                  <a:cubicBezTo>
                    <a:pt x="58480" y="61856"/>
                    <a:pt x="58229" y="61822"/>
                    <a:pt x="57973" y="61785"/>
                  </a:cubicBezTo>
                  <a:cubicBezTo>
                    <a:pt x="58161" y="61991"/>
                    <a:pt x="58349" y="62190"/>
                    <a:pt x="58544" y="62389"/>
                  </a:cubicBezTo>
                  <a:cubicBezTo>
                    <a:pt x="58791" y="62437"/>
                    <a:pt x="59039" y="62486"/>
                    <a:pt x="59287" y="62527"/>
                  </a:cubicBezTo>
                  <a:moveTo>
                    <a:pt x="59437" y="62693"/>
                  </a:moveTo>
                  <a:cubicBezTo>
                    <a:pt x="59193" y="62651"/>
                    <a:pt x="58953" y="62610"/>
                    <a:pt x="58709" y="62561"/>
                  </a:cubicBezTo>
                  <a:cubicBezTo>
                    <a:pt x="58893" y="62749"/>
                    <a:pt x="59080" y="62933"/>
                    <a:pt x="59268" y="63116"/>
                  </a:cubicBezTo>
                  <a:cubicBezTo>
                    <a:pt x="59504" y="63173"/>
                    <a:pt x="59744" y="63229"/>
                    <a:pt x="59981" y="63282"/>
                  </a:cubicBezTo>
                  <a:cubicBezTo>
                    <a:pt x="59797" y="63086"/>
                    <a:pt x="59613" y="62888"/>
                    <a:pt x="59437" y="62693"/>
                  </a:cubicBezTo>
                  <a:moveTo>
                    <a:pt x="60915" y="63469"/>
                  </a:moveTo>
                  <a:cubicBezTo>
                    <a:pt x="60727" y="63259"/>
                    <a:pt x="60544" y="63049"/>
                    <a:pt x="60363" y="62835"/>
                  </a:cubicBezTo>
                  <a:cubicBezTo>
                    <a:pt x="60112" y="62798"/>
                    <a:pt x="59861" y="62760"/>
                    <a:pt x="59609" y="62723"/>
                  </a:cubicBezTo>
                  <a:cubicBezTo>
                    <a:pt x="59793" y="62921"/>
                    <a:pt x="59981" y="63124"/>
                    <a:pt x="60172" y="63323"/>
                  </a:cubicBezTo>
                  <a:cubicBezTo>
                    <a:pt x="60420" y="63372"/>
                    <a:pt x="60667" y="63424"/>
                    <a:pt x="60915" y="63469"/>
                  </a:cubicBezTo>
                  <a:moveTo>
                    <a:pt x="61065" y="63634"/>
                  </a:moveTo>
                  <a:cubicBezTo>
                    <a:pt x="60821" y="63589"/>
                    <a:pt x="60581" y="63544"/>
                    <a:pt x="60341" y="63492"/>
                  </a:cubicBezTo>
                  <a:cubicBezTo>
                    <a:pt x="60521" y="63679"/>
                    <a:pt x="60709" y="63863"/>
                    <a:pt x="60896" y="64047"/>
                  </a:cubicBezTo>
                  <a:cubicBezTo>
                    <a:pt x="61133" y="64107"/>
                    <a:pt x="61369" y="64163"/>
                    <a:pt x="61609" y="64220"/>
                  </a:cubicBezTo>
                  <a:cubicBezTo>
                    <a:pt x="61422" y="64024"/>
                    <a:pt x="61241" y="63829"/>
                    <a:pt x="61065" y="63634"/>
                  </a:cubicBezTo>
                  <a:moveTo>
                    <a:pt x="62536" y="64422"/>
                  </a:moveTo>
                  <a:cubicBezTo>
                    <a:pt x="62348" y="64212"/>
                    <a:pt x="62164" y="64002"/>
                    <a:pt x="61988" y="63792"/>
                  </a:cubicBezTo>
                  <a:cubicBezTo>
                    <a:pt x="61737" y="63751"/>
                    <a:pt x="61489" y="63709"/>
                    <a:pt x="61238" y="63664"/>
                  </a:cubicBezTo>
                  <a:cubicBezTo>
                    <a:pt x="61422" y="63867"/>
                    <a:pt x="61609" y="64066"/>
                    <a:pt x="61797" y="64261"/>
                  </a:cubicBezTo>
                  <a:cubicBezTo>
                    <a:pt x="62044" y="64317"/>
                    <a:pt x="62292" y="64370"/>
                    <a:pt x="62536" y="64422"/>
                  </a:cubicBezTo>
                  <a:close/>
                  <a:moveTo>
                    <a:pt x="62686" y="64587"/>
                  </a:moveTo>
                  <a:cubicBezTo>
                    <a:pt x="62446" y="64538"/>
                    <a:pt x="62206" y="64486"/>
                    <a:pt x="61966" y="64433"/>
                  </a:cubicBezTo>
                  <a:cubicBezTo>
                    <a:pt x="62146" y="64621"/>
                    <a:pt x="62330" y="64801"/>
                    <a:pt x="62517" y="64985"/>
                  </a:cubicBezTo>
                  <a:cubicBezTo>
                    <a:pt x="62753" y="65049"/>
                    <a:pt x="62990" y="65109"/>
                    <a:pt x="63226" y="65165"/>
                  </a:cubicBezTo>
                  <a:cubicBezTo>
                    <a:pt x="63042" y="64974"/>
                    <a:pt x="62862" y="64782"/>
                    <a:pt x="62686" y="64587"/>
                  </a:cubicBezTo>
                  <a:moveTo>
                    <a:pt x="64153" y="65379"/>
                  </a:moveTo>
                  <a:cubicBezTo>
                    <a:pt x="63965" y="65173"/>
                    <a:pt x="63782" y="64966"/>
                    <a:pt x="63605" y="64756"/>
                  </a:cubicBezTo>
                  <a:cubicBezTo>
                    <a:pt x="63354" y="64711"/>
                    <a:pt x="63106" y="64666"/>
                    <a:pt x="62859" y="64621"/>
                  </a:cubicBezTo>
                  <a:cubicBezTo>
                    <a:pt x="63039" y="64820"/>
                    <a:pt x="63226" y="65015"/>
                    <a:pt x="63414" y="65214"/>
                  </a:cubicBezTo>
                  <a:cubicBezTo>
                    <a:pt x="63661" y="65270"/>
                    <a:pt x="63905" y="65326"/>
                    <a:pt x="64153" y="65379"/>
                  </a:cubicBezTo>
                  <a:close/>
                  <a:moveTo>
                    <a:pt x="64299" y="65544"/>
                  </a:moveTo>
                  <a:cubicBezTo>
                    <a:pt x="64063" y="65495"/>
                    <a:pt x="63823" y="65443"/>
                    <a:pt x="63583" y="65386"/>
                  </a:cubicBezTo>
                  <a:cubicBezTo>
                    <a:pt x="63763" y="65570"/>
                    <a:pt x="63947" y="65750"/>
                    <a:pt x="64130" y="65934"/>
                  </a:cubicBezTo>
                  <a:cubicBezTo>
                    <a:pt x="64367" y="65998"/>
                    <a:pt x="64603" y="66062"/>
                    <a:pt x="64840" y="66122"/>
                  </a:cubicBezTo>
                  <a:cubicBezTo>
                    <a:pt x="64656" y="65930"/>
                    <a:pt x="64476" y="65739"/>
                    <a:pt x="64299" y="65544"/>
                  </a:cubicBezTo>
                  <a:moveTo>
                    <a:pt x="65763" y="66347"/>
                  </a:moveTo>
                  <a:cubicBezTo>
                    <a:pt x="65575" y="66144"/>
                    <a:pt x="65395" y="65938"/>
                    <a:pt x="65215" y="65728"/>
                  </a:cubicBezTo>
                  <a:cubicBezTo>
                    <a:pt x="64967" y="65683"/>
                    <a:pt x="64720" y="65634"/>
                    <a:pt x="64472" y="65582"/>
                  </a:cubicBezTo>
                  <a:cubicBezTo>
                    <a:pt x="64656" y="65780"/>
                    <a:pt x="64840" y="65976"/>
                    <a:pt x="65027" y="66171"/>
                  </a:cubicBezTo>
                  <a:cubicBezTo>
                    <a:pt x="65271" y="66234"/>
                    <a:pt x="65515" y="66291"/>
                    <a:pt x="65763" y="66347"/>
                  </a:cubicBezTo>
                  <a:close/>
                  <a:moveTo>
                    <a:pt x="65909" y="66512"/>
                  </a:moveTo>
                  <a:cubicBezTo>
                    <a:pt x="65673" y="66460"/>
                    <a:pt x="65432" y="66403"/>
                    <a:pt x="65196" y="66343"/>
                  </a:cubicBezTo>
                  <a:cubicBezTo>
                    <a:pt x="65376" y="66527"/>
                    <a:pt x="65556" y="66707"/>
                    <a:pt x="65740" y="66891"/>
                  </a:cubicBezTo>
                  <a:cubicBezTo>
                    <a:pt x="65976" y="66959"/>
                    <a:pt x="66213" y="67022"/>
                    <a:pt x="66449" y="67086"/>
                  </a:cubicBezTo>
                  <a:cubicBezTo>
                    <a:pt x="66265" y="66898"/>
                    <a:pt x="66085" y="66707"/>
                    <a:pt x="65909" y="66512"/>
                  </a:cubicBezTo>
                  <a:close/>
                  <a:moveTo>
                    <a:pt x="67368" y="67322"/>
                  </a:moveTo>
                  <a:cubicBezTo>
                    <a:pt x="67181" y="67120"/>
                    <a:pt x="67001" y="66914"/>
                    <a:pt x="66824" y="66707"/>
                  </a:cubicBezTo>
                  <a:cubicBezTo>
                    <a:pt x="66577" y="66658"/>
                    <a:pt x="66329" y="66606"/>
                    <a:pt x="66082" y="66550"/>
                  </a:cubicBezTo>
                  <a:cubicBezTo>
                    <a:pt x="66262" y="66748"/>
                    <a:pt x="66445" y="66944"/>
                    <a:pt x="66633" y="67139"/>
                  </a:cubicBezTo>
                  <a:cubicBezTo>
                    <a:pt x="66877" y="67202"/>
                    <a:pt x="67121" y="67262"/>
                    <a:pt x="67368" y="67322"/>
                  </a:cubicBezTo>
                  <a:moveTo>
                    <a:pt x="67515" y="67488"/>
                  </a:moveTo>
                  <a:cubicBezTo>
                    <a:pt x="67278" y="67431"/>
                    <a:pt x="67038" y="67371"/>
                    <a:pt x="66802" y="67311"/>
                  </a:cubicBezTo>
                  <a:cubicBezTo>
                    <a:pt x="66982" y="67491"/>
                    <a:pt x="67162" y="67675"/>
                    <a:pt x="67346" y="67852"/>
                  </a:cubicBezTo>
                  <a:cubicBezTo>
                    <a:pt x="67582" y="67923"/>
                    <a:pt x="67815" y="67994"/>
                    <a:pt x="68051" y="68058"/>
                  </a:cubicBezTo>
                  <a:cubicBezTo>
                    <a:pt x="67871" y="67870"/>
                    <a:pt x="67691" y="67679"/>
                    <a:pt x="67515" y="67488"/>
                  </a:cubicBezTo>
                  <a:close/>
                  <a:moveTo>
                    <a:pt x="68967" y="68305"/>
                  </a:moveTo>
                  <a:cubicBezTo>
                    <a:pt x="68783" y="68103"/>
                    <a:pt x="68603" y="67897"/>
                    <a:pt x="68427" y="67694"/>
                  </a:cubicBezTo>
                  <a:cubicBezTo>
                    <a:pt x="68179" y="67641"/>
                    <a:pt x="67931" y="67585"/>
                    <a:pt x="67684" y="67529"/>
                  </a:cubicBezTo>
                  <a:cubicBezTo>
                    <a:pt x="67867" y="67724"/>
                    <a:pt x="68051" y="67915"/>
                    <a:pt x="68235" y="68110"/>
                  </a:cubicBezTo>
                  <a:cubicBezTo>
                    <a:pt x="68479" y="68178"/>
                    <a:pt x="68723" y="68242"/>
                    <a:pt x="68967" y="68305"/>
                  </a:cubicBezTo>
                  <a:close/>
                  <a:moveTo>
                    <a:pt x="69117" y="68467"/>
                  </a:moveTo>
                  <a:cubicBezTo>
                    <a:pt x="68881" y="68411"/>
                    <a:pt x="68644" y="68347"/>
                    <a:pt x="68404" y="68283"/>
                  </a:cubicBezTo>
                  <a:cubicBezTo>
                    <a:pt x="68584" y="68463"/>
                    <a:pt x="68764" y="68643"/>
                    <a:pt x="68948" y="68823"/>
                  </a:cubicBezTo>
                  <a:cubicBezTo>
                    <a:pt x="69184" y="68898"/>
                    <a:pt x="69417" y="68970"/>
                    <a:pt x="69653" y="69037"/>
                  </a:cubicBezTo>
                  <a:cubicBezTo>
                    <a:pt x="69473" y="68850"/>
                    <a:pt x="69293" y="68658"/>
                    <a:pt x="69117" y="68467"/>
                  </a:cubicBezTo>
                  <a:close/>
                  <a:moveTo>
                    <a:pt x="70569" y="69292"/>
                  </a:moveTo>
                  <a:cubicBezTo>
                    <a:pt x="70385" y="69090"/>
                    <a:pt x="70205" y="68887"/>
                    <a:pt x="70025" y="68684"/>
                  </a:cubicBezTo>
                  <a:cubicBezTo>
                    <a:pt x="69777" y="68628"/>
                    <a:pt x="69533" y="68572"/>
                    <a:pt x="69286" y="68512"/>
                  </a:cubicBezTo>
                  <a:cubicBezTo>
                    <a:pt x="69466" y="68703"/>
                    <a:pt x="69650" y="68898"/>
                    <a:pt x="69837" y="69090"/>
                  </a:cubicBezTo>
                  <a:cubicBezTo>
                    <a:pt x="70081" y="69161"/>
                    <a:pt x="70325" y="69228"/>
                    <a:pt x="70569" y="69292"/>
                  </a:cubicBezTo>
                  <a:close/>
                  <a:moveTo>
                    <a:pt x="70719" y="69457"/>
                  </a:moveTo>
                  <a:cubicBezTo>
                    <a:pt x="70479" y="69394"/>
                    <a:pt x="70243" y="69330"/>
                    <a:pt x="70006" y="69262"/>
                  </a:cubicBezTo>
                  <a:cubicBezTo>
                    <a:pt x="70182" y="69442"/>
                    <a:pt x="70363" y="69622"/>
                    <a:pt x="70546" y="69803"/>
                  </a:cubicBezTo>
                  <a:cubicBezTo>
                    <a:pt x="70783" y="69878"/>
                    <a:pt x="71015" y="69949"/>
                    <a:pt x="71252" y="70020"/>
                  </a:cubicBezTo>
                  <a:cubicBezTo>
                    <a:pt x="71072" y="69833"/>
                    <a:pt x="70892" y="69645"/>
                    <a:pt x="70719" y="69457"/>
                  </a:cubicBezTo>
                  <a:moveTo>
                    <a:pt x="72164" y="70287"/>
                  </a:moveTo>
                  <a:cubicBezTo>
                    <a:pt x="71980" y="70084"/>
                    <a:pt x="71800" y="69885"/>
                    <a:pt x="71623" y="69682"/>
                  </a:cubicBezTo>
                  <a:cubicBezTo>
                    <a:pt x="71376" y="69622"/>
                    <a:pt x="71128" y="69562"/>
                    <a:pt x="70884" y="69499"/>
                  </a:cubicBezTo>
                  <a:cubicBezTo>
                    <a:pt x="71064" y="69694"/>
                    <a:pt x="71248" y="69885"/>
                    <a:pt x="71432" y="70076"/>
                  </a:cubicBezTo>
                  <a:cubicBezTo>
                    <a:pt x="71676" y="70148"/>
                    <a:pt x="71920" y="70215"/>
                    <a:pt x="72164" y="70287"/>
                  </a:cubicBezTo>
                  <a:close/>
                  <a:moveTo>
                    <a:pt x="72314" y="70448"/>
                  </a:moveTo>
                  <a:cubicBezTo>
                    <a:pt x="72077" y="70384"/>
                    <a:pt x="71837" y="70317"/>
                    <a:pt x="71544" y="70245"/>
                  </a:cubicBezTo>
                  <a:cubicBezTo>
                    <a:pt x="71781" y="70425"/>
                    <a:pt x="71961" y="70605"/>
                    <a:pt x="72145" y="70786"/>
                  </a:cubicBezTo>
                  <a:cubicBezTo>
                    <a:pt x="72377" y="70861"/>
                    <a:pt x="72614" y="70936"/>
                    <a:pt x="72846" y="71011"/>
                  </a:cubicBezTo>
                  <a:cubicBezTo>
                    <a:pt x="72666" y="70823"/>
                    <a:pt x="72490" y="70635"/>
                    <a:pt x="72314" y="70448"/>
                  </a:cubicBezTo>
                  <a:moveTo>
                    <a:pt x="73758" y="71281"/>
                  </a:moveTo>
                  <a:cubicBezTo>
                    <a:pt x="73574" y="71082"/>
                    <a:pt x="73394" y="70883"/>
                    <a:pt x="73218" y="70684"/>
                  </a:cubicBezTo>
                  <a:cubicBezTo>
                    <a:pt x="72970" y="70620"/>
                    <a:pt x="72723" y="70557"/>
                    <a:pt x="72479" y="70493"/>
                  </a:cubicBezTo>
                  <a:cubicBezTo>
                    <a:pt x="72659" y="70684"/>
                    <a:pt x="72843" y="70876"/>
                    <a:pt x="73027" y="71067"/>
                  </a:cubicBezTo>
                  <a:cubicBezTo>
                    <a:pt x="73270" y="71142"/>
                    <a:pt x="73514" y="71213"/>
                    <a:pt x="73758" y="71281"/>
                  </a:cubicBezTo>
                  <a:close/>
                  <a:moveTo>
                    <a:pt x="73908" y="71446"/>
                  </a:moveTo>
                  <a:cubicBezTo>
                    <a:pt x="73672" y="71378"/>
                    <a:pt x="73432" y="71307"/>
                    <a:pt x="73195" y="71236"/>
                  </a:cubicBezTo>
                  <a:cubicBezTo>
                    <a:pt x="73375" y="71416"/>
                    <a:pt x="73556" y="71596"/>
                    <a:pt x="73739" y="71772"/>
                  </a:cubicBezTo>
                  <a:cubicBezTo>
                    <a:pt x="73972" y="71851"/>
                    <a:pt x="74208" y="71930"/>
                    <a:pt x="74441" y="72005"/>
                  </a:cubicBezTo>
                  <a:cubicBezTo>
                    <a:pt x="74261" y="71821"/>
                    <a:pt x="74085" y="71634"/>
                    <a:pt x="73908" y="71446"/>
                  </a:cubicBezTo>
                  <a:close/>
                  <a:moveTo>
                    <a:pt x="75349" y="72286"/>
                  </a:moveTo>
                  <a:cubicBezTo>
                    <a:pt x="75165" y="72088"/>
                    <a:pt x="74985" y="71889"/>
                    <a:pt x="74809" y="71690"/>
                  </a:cubicBezTo>
                  <a:cubicBezTo>
                    <a:pt x="74561" y="71626"/>
                    <a:pt x="74317" y="71558"/>
                    <a:pt x="74070" y="71491"/>
                  </a:cubicBezTo>
                  <a:cubicBezTo>
                    <a:pt x="74250" y="71682"/>
                    <a:pt x="74434" y="71874"/>
                    <a:pt x="74621" y="72061"/>
                  </a:cubicBezTo>
                  <a:cubicBezTo>
                    <a:pt x="74861" y="72140"/>
                    <a:pt x="75105" y="72211"/>
                    <a:pt x="75349" y="72286"/>
                  </a:cubicBezTo>
                  <a:close/>
                  <a:moveTo>
                    <a:pt x="75499" y="72448"/>
                  </a:moveTo>
                  <a:cubicBezTo>
                    <a:pt x="75263" y="72376"/>
                    <a:pt x="75026" y="72305"/>
                    <a:pt x="74790" y="72230"/>
                  </a:cubicBezTo>
                  <a:cubicBezTo>
                    <a:pt x="74966" y="72410"/>
                    <a:pt x="75146" y="72590"/>
                    <a:pt x="75330" y="72767"/>
                  </a:cubicBezTo>
                  <a:cubicBezTo>
                    <a:pt x="75567" y="72845"/>
                    <a:pt x="75799" y="72928"/>
                    <a:pt x="76036" y="73003"/>
                  </a:cubicBezTo>
                  <a:cubicBezTo>
                    <a:pt x="75856" y="72819"/>
                    <a:pt x="75675" y="72632"/>
                    <a:pt x="75499" y="72448"/>
                  </a:cubicBezTo>
                  <a:close/>
                  <a:moveTo>
                    <a:pt x="76940" y="73292"/>
                  </a:moveTo>
                  <a:cubicBezTo>
                    <a:pt x="76760" y="73097"/>
                    <a:pt x="76576" y="72898"/>
                    <a:pt x="76400" y="72699"/>
                  </a:cubicBezTo>
                  <a:cubicBezTo>
                    <a:pt x="76152" y="72632"/>
                    <a:pt x="75908" y="72564"/>
                    <a:pt x="75660" y="72493"/>
                  </a:cubicBezTo>
                  <a:cubicBezTo>
                    <a:pt x="75841" y="72684"/>
                    <a:pt x="76024" y="72872"/>
                    <a:pt x="76212" y="73063"/>
                  </a:cubicBezTo>
                  <a:cubicBezTo>
                    <a:pt x="76452" y="73142"/>
                    <a:pt x="76696" y="73217"/>
                    <a:pt x="76940" y="73292"/>
                  </a:cubicBezTo>
                  <a:close/>
                  <a:moveTo>
                    <a:pt x="77090" y="73453"/>
                  </a:moveTo>
                  <a:cubicBezTo>
                    <a:pt x="76854" y="73382"/>
                    <a:pt x="76617" y="73307"/>
                    <a:pt x="76381" y="73232"/>
                  </a:cubicBezTo>
                  <a:cubicBezTo>
                    <a:pt x="76557" y="73408"/>
                    <a:pt x="76737" y="73588"/>
                    <a:pt x="76921" y="73765"/>
                  </a:cubicBezTo>
                  <a:cubicBezTo>
                    <a:pt x="77157" y="73847"/>
                    <a:pt x="77390" y="73930"/>
                    <a:pt x="77626" y="74009"/>
                  </a:cubicBezTo>
                  <a:cubicBezTo>
                    <a:pt x="77446" y="73825"/>
                    <a:pt x="77266" y="73641"/>
                    <a:pt x="77090" y="73453"/>
                  </a:cubicBezTo>
                  <a:close/>
                  <a:moveTo>
                    <a:pt x="78531" y="74305"/>
                  </a:moveTo>
                  <a:cubicBezTo>
                    <a:pt x="78347" y="74106"/>
                    <a:pt x="78167" y="73911"/>
                    <a:pt x="77990" y="73712"/>
                  </a:cubicBezTo>
                  <a:cubicBezTo>
                    <a:pt x="77743" y="73645"/>
                    <a:pt x="77495" y="73573"/>
                    <a:pt x="77251" y="73498"/>
                  </a:cubicBezTo>
                  <a:cubicBezTo>
                    <a:pt x="77431" y="73690"/>
                    <a:pt x="77615" y="73877"/>
                    <a:pt x="77799" y="74065"/>
                  </a:cubicBezTo>
                  <a:cubicBezTo>
                    <a:pt x="78043" y="74147"/>
                    <a:pt x="78287" y="74226"/>
                    <a:pt x="78531" y="74305"/>
                  </a:cubicBezTo>
                  <a:moveTo>
                    <a:pt x="78681" y="74463"/>
                  </a:moveTo>
                  <a:cubicBezTo>
                    <a:pt x="78444" y="74387"/>
                    <a:pt x="78204" y="74312"/>
                    <a:pt x="77968" y="74234"/>
                  </a:cubicBezTo>
                  <a:cubicBezTo>
                    <a:pt x="78148" y="74414"/>
                    <a:pt x="78328" y="74590"/>
                    <a:pt x="78512" y="74766"/>
                  </a:cubicBezTo>
                  <a:cubicBezTo>
                    <a:pt x="78748" y="74853"/>
                    <a:pt x="78981" y="74935"/>
                    <a:pt x="79217" y="75018"/>
                  </a:cubicBezTo>
                  <a:cubicBezTo>
                    <a:pt x="79037" y="74834"/>
                    <a:pt x="78857" y="74650"/>
                    <a:pt x="78681" y="74463"/>
                  </a:cubicBezTo>
                  <a:moveTo>
                    <a:pt x="80122" y="75318"/>
                  </a:moveTo>
                  <a:cubicBezTo>
                    <a:pt x="79938" y="75123"/>
                    <a:pt x="79754" y="74928"/>
                    <a:pt x="79578" y="74729"/>
                  </a:cubicBezTo>
                  <a:cubicBezTo>
                    <a:pt x="79330" y="74658"/>
                    <a:pt x="79082" y="74586"/>
                    <a:pt x="78838" y="74511"/>
                  </a:cubicBezTo>
                  <a:cubicBezTo>
                    <a:pt x="79018" y="74699"/>
                    <a:pt x="79202" y="74886"/>
                    <a:pt x="79390" y="75074"/>
                  </a:cubicBezTo>
                  <a:cubicBezTo>
                    <a:pt x="79630" y="75157"/>
                    <a:pt x="79874" y="75239"/>
                    <a:pt x="80122" y="75318"/>
                  </a:cubicBezTo>
                  <a:close/>
                  <a:moveTo>
                    <a:pt x="80272" y="75476"/>
                  </a:moveTo>
                  <a:cubicBezTo>
                    <a:pt x="80032" y="75401"/>
                    <a:pt x="79795" y="75322"/>
                    <a:pt x="79555" y="75243"/>
                  </a:cubicBezTo>
                  <a:cubicBezTo>
                    <a:pt x="79735" y="75419"/>
                    <a:pt x="79915" y="75596"/>
                    <a:pt x="80103" y="75772"/>
                  </a:cubicBezTo>
                  <a:cubicBezTo>
                    <a:pt x="80335" y="75858"/>
                    <a:pt x="80572" y="75945"/>
                    <a:pt x="80808" y="76027"/>
                  </a:cubicBezTo>
                  <a:cubicBezTo>
                    <a:pt x="80628" y="75843"/>
                    <a:pt x="80448" y="75659"/>
                    <a:pt x="80272" y="75476"/>
                  </a:cubicBezTo>
                  <a:close/>
                  <a:moveTo>
                    <a:pt x="81709" y="76335"/>
                  </a:moveTo>
                  <a:cubicBezTo>
                    <a:pt x="81525" y="76143"/>
                    <a:pt x="81345" y="75948"/>
                    <a:pt x="81165" y="75753"/>
                  </a:cubicBezTo>
                  <a:cubicBezTo>
                    <a:pt x="80917" y="75678"/>
                    <a:pt x="80669" y="75603"/>
                    <a:pt x="80426" y="75524"/>
                  </a:cubicBezTo>
                  <a:cubicBezTo>
                    <a:pt x="80606" y="75712"/>
                    <a:pt x="80789" y="75900"/>
                    <a:pt x="80977" y="76087"/>
                  </a:cubicBezTo>
                  <a:cubicBezTo>
                    <a:pt x="81221" y="76173"/>
                    <a:pt x="81465" y="76256"/>
                    <a:pt x="81709" y="76335"/>
                  </a:cubicBezTo>
                  <a:moveTo>
                    <a:pt x="81859" y="76492"/>
                  </a:moveTo>
                  <a:cubicBezTo>
                    <a:pt x="81619" y="76414"/>
                    <a:pt x="81382" y="76335"/>
                    <a:pt x="81142" y="76252"/>
                  </a:cubicBezTo>
                  <a:cubicBezTo>
                    <a:pt x="81322" y="76429"/>
                    <a:pt x="81506" y="76605"/>
                    <a:pt x="81690" y="76781"/>
                  </a:cubicBezTo>
                  <a:cubicBezTo>
                    <a:pt x="81926" y="76871"/>
                    <a:pt x="82159" y="76958"/>
                    <a:pt x="82399" y="77044"/>
                  </a:cubicBezTo>
                  <a:cubicBezTo>
                    <a:pt x="82215" y="76860"/>
                    <a:pt x="82035" y="76676"/>
                    <a:pt x="81859" y="76492"/>
                  </a:cubicBezTo>
                  <a:moveTo>
                    <a:pt x="83296" y="77359"/>
                  </a:moveTo>
                  <a:cubicBezTo>
                    <a:pt x="83112" y="77164"/>
                    <a:pt x="82932" y="76969"/>
                    <a:pt x="82752" y="76774"/>
                  </a:cubicBezTo>
                  <a:cubicBezTo>
                    <a:pt x="82504" y="76699"/>
                    <a:pt x="82256" y="76624"/>
                    <a:pt x="82009" y="76541"/>
                  </a:cubicBezTo>
                  <a:cubicBezTo>
                    <a:pt x="82193" y="76729"/>
                    <a:pt x="82377" y="76916"/>
                    <a:pt x="82564" y="77104"/>
                  </a:cubicBezTo>
                  <a:cubicBezTo>
                    <a:pt x="82808" y="77190"/>
                    <a:pt x="83052" y="77273"/>
                    <a:pt x="83296" y="77359"/>
                  </a:cubicBezTo>
                  <a:moveTo>
                    <a:pt x="83446" y="77513"/>
                  </a:moveTo>
                  <a:cubicBezTo>
                    <a:pt x="83206" y="77434"/>
                    <a:pt x="82969" y="77352"/>
                    <a:pt x="82729" y="77269"/>
                  </a:cubicBezTo>
                  <a:cubicBezTo>
                    <a:pt x="82909" y="77445"/>
                    <a:pt x="83093" y="77622"/>
                    <a:pt x="83277" y="77794"/>
                  </a:cubicBezTo>
                  <a:cubicBezTo>
                    <a:pt x="83513" y="77884"/>
                    <a:pt x="83750" y="77974"/>
                    <a:pt x="83986" y="78061"/>
                  </a:cubicBezTo>
                  <a:cubicBezTo>
                    <a:pt x="83802" y="77881"/>
                    <a:pt x="83626" y="77697"/>
                    <a:pt x="83446" y="77513"/>
                  </a:cubicBezTo>
                  <a:close/>
                  <a:moveTo>
                    <a:pt x="84887" y="78383"/>
                  </a:moveTo>
                  <a:cubicBezTo>
                    <a:pt x="84699" y="78188"/>
                    <a:pt x="84519" y="77997"/>
                    <a:pt x="84339" y="77802"/>
                  </a:cubicBezTo>
                  <a:cubicBezTo>
                    <a:pt x="84087" y="77723"/>
                    <a:pt x="83844" y="77644"/>
                    <a:pt x="83596" y="77562"/>
                  </a:cubicBezTo>
                  <a:cubicBezTo>
                    <a:pt x="83776" y="77749"/>
                    <a:pt x="83964" y="77937"/>
                    <a:pt x="84151" y="78121"/>
                  </a:cubicBezTo>
                  <a:cubicBezTo>
                    <a:pt x="84395" y="78211"/>
                    <a:pt x="84639" y="78297"/>
                    <a:pt x="84887" y="78383"/>
                  </a:cubicBezTo>
                  <a:close/>
                  <a:moveTo>
                    <a:pt x="85577" y="79085"/>
                  </a:moveTo>
                  <a:cubicBezTo>
                    <a:pt x="85393" y="78901"/>
                    <a:pt x="85213" y="78721"/>
                    <a:pt x="85033" y="78537"/>
                  </a:cubicBezTo>
                  <a:cubicBezTo>
                    <a:pt x="84793" y="78455"/>
                    <a:pt x="84553" y="78372"/>
                    <a:pt x="84316" y="78286"/>
                  </a:cubicBezTo>
                  <a:cubicBezTo>
                    <a:pt x="84496" y="78462"/>
                    <a:pt x="84680" y="78638"/>
                    <a:pt x="84864" y="78811"/>
                  </a:cubicBezTo>
                  <a:cubicBezTo>
                    <a:pt x="85101" y="78905"/>
                    <a:pt x="85337" y="78995"/>
                    <a:pt x="85577" y="79085"/>
                  </a:cubicBezTo>
                  <a:moveTo>
                    <a:pt x="85742" y="79246"/>
                  </a:moveTo>
                  <a:cubicBezTo>
                    <a:pt x="85509" y="79160"/>
                    <a:pt x="85281" y="79074"/>
                    <a:pt x="85048" y="78984"/>
                  </a:cubicBezTo>
                  <a:cubicBezTo>
                    <a:pt x="85228" y="79149"/>
                    <a:pt x="85408" y="79314"/>
                    <a:pt x="85588" y="79479"/>
                  </a:cubicBezTo>
                  <a:cubicBezTo>
                    <a:pt x="85817" y="79573"/>
                    <a:pt x="86046" y="79667"/>
                    <a:pt x="86275" y="79760"/>
                  </a:cubicBezTo>
                  <a:cubicBezTo>
                    <a:pt x="86095" y="79591"/>
                    <a:pt x="85915" y="79419"/>
                    <a:pt x="85742" y="79246"/>
                  </a:cubicBezTo>
                  <a:close/>
                  <a:moveTo>
                    <a:pt x="87164" y="80109"/>
                  </a:moveTo>
                  <a:cubicBezTo>
                    <a:pt x="86980" y="79929"/>
                    <a:pt x="86800" y="79745"/>
                    <a:pt x="86620" y="79561"/>
                  </a:cubicBezTo>
                  <a:cubicBezTo>
                    <a:pt x="86380" y="79479"/>
                    <a:pt x="86140" y="79393"/>
                    <a:pt x="85900" y="79306"/>
                  </a:cubicBezTo>
                  <a:cubicBezTo>
                    <a:pt x="86084" y="79483"/>
                    <a:pt x="86264" y="79655"/>
                    <a:pt x="86451" y="79832"/>
                  </a:cubicBezTo>
                  <a:cubicBezTo>
                    <a:pt x="86688" y="79925"/>
                    <a:pt x="86924" y="80019"/>
                    <a:pt x="87164" y="80109"/>
                  </a:cubicBezTo>
                  <a:close/>
                  <a:moveTo>
                    <a:pt x="87329" y="80271"/>
                  </a:moveTo>
                  <a:cubicBezTo>
                    <a:pt x="87097" y="80181"/>
                    <a:pt x="86864" y="80094"/>
                    <a:pt x="86635" y="80004"/>
                  </a:cubicBezTo>
                  <a:cubicBezTo>
                    <a:pt x="86815" y="80169"/>
                    <a:pt x="86995" y="80334"/>
                    <a:pt x="87175" y="80496"/>
                  </a:cubicBezTo>
                  <a:cubicBezTo>
                    <a:pt x="87404" y="80593"/>
                    <a:pt x="87633" y="80687"/>
                    <a:pt x="87866" y="80785"/>
                  </a:cubicBezTo>
                  <a:cubicBezTo>
                    <a:pt x="87686" y="80612"/>
                    <a:pt x="87506" y="80439"/>
                    <a:pt x="87329" y="80271"/>
                  </a:cubicBezTo>
                  <a:close/>
                  <a:moveTo>
                    <a:pt x="88755" y="81137"/>
                  </a:moveTo>
                  <a:cubicBezTo>
                    <a:pt x="88567" y="80953"/>
                    <a:pt x="88387" y="80773"/>
                    <a:pt x="88207" y="80590"/>
                  </a:cubicBezTo>
                  <a:cubicBezTo>
                    <a:pt x="87967" y="80507"/>
                    <a:pt x="87727" y="80417"/>
                    <a:pt x="87431" y="80327"/>
                  </a:cubicBezTo>
                  <a:cubicBezTo>
                    <a:pt x="87667" y="80503"/>
                    <a:pt x="87851" y="80680"/>
                    <a:pt x="88038" y="80852"/>
                  </a:cubicBezTo>
                  <a:cubicBezTo>
                    <a:pt x="88275" y="80950"/>
                    <a:pt x="88515" y="81044"/>
                    <a:pt x="88755" y="81137"/>
                  </a:cubicBezTo>
                  <a:close/>
                  <a:moveTo>
                    <a:pt x="88916" y="81295"/>
                  </a:moveTo>
                  <a:cubicBezTo>
                    <a:pt x="88684" y="81205"/>
                    <a:pt x="88451" y="81115"/>
                    <a:pt x="88222" y="81025"/>
                  </a:cubicBezTo>
                  <a:cubicBezTo>
                    <a:pt x="88399" y="81190"/>
                    <a:pt x="88582" y="81355"/>
                    <a:pt x="88762" y="81516"/>
                  </a:cubicBezTo>
                  <a:cubicBezTo>
                    <a:pt x="88991" y="81618"/>
                    <a:pt x="89224" y="81711"/>
                    <a:pt x="89453" y="81809"/>
                  </a:cubicBezTo>
                  <a:cubicBezTo>
                    <a:pt x="89273" y="81640"/>
                    <a:pt x="89093" y="81467"/>
                    <a:pt x="88916" y="81295"/>
                  </a:cubicBezTo>
                  <a:close/>
                  <a:moveTo>
                    <a:pt x="90331" y="82162"/>
                  </a:moveTo>
                  <a:cubicBezTo>
                    <a:pt x="90147" y="81982"/>
                    <a:pt x="89967" y="81801"/>
                    <a:pt x="89787" y="81618"/>
                  </a:cubicBezTo>
                  <a:cubicBezTo>
                    <a:pt x="89547" y="81531"/>
                    <a:pt x="89307" y="81445"/>
                    <a:pt x="89070" y="81355"/>
                  </a:cubicBezTo>
                  <a:cubicBezTo>
                    <a:pt x="89254" y="81528"/>
                    <a:pt x="89438" y="81704"/>
                    <a:pt x="89625" y="81880"/>
                  </a:cubicBezTo>
                  <a:cubicBezTo>
                    <a:pt x="89858" y="81974"/>
                    <a:pt x="90094" y="82068"/>
                    <a:pt x="90331" y="82162"/>
                  </a:cubicBezTo>
                  <a:close/>
                  <a:moveTo>
                    <a:pt x="90492" y="82319"/>
                  </a:moveTo>
                  <a:cubicBezTo>
                    <a:pt x="90263" y="82229"/>
                    <a:pt x="90034" y="82139"/>
                    <a:pt x="89806" y="82045"/>
                  </a:cubicBezTo>
                  <a:cubicBezTo>
                    <a:pt x="89986" y="82214"/>
                    <a:pt x="90166" y="82375"/>
                    <a:pt x="90353" y="82541"/>
                  </a:cubicBezTo>
                  <a:cubicBezTo>
                    <a:pt x="90578" y="82638"/>
                    <a:pt x="90804" y="82736"/>
                    <a:pt x="91032" y="82833"/>
                  </a:cubicBezTo>
                  <a:cubicBezTo>
                    <a:pt x="90852" y="82661"/>
                    <a:pt x="90672" y="82492"/>
                    <a:pt x="90492" y="82319"/>
                  </a:cubicBezTo>
                  <a:close/>
                  <a:moveTo>
                    <a:pt x="91922" y="83197"/>
                  </a:moveTo>
                  <a:cubicBezTo>
                    <a:pt x="91738" y="83017"/>
                    <a:pt x="91554" y="82833"/>
                    <a:pt x="91374" y="82653"/>
                  </a:cubicBezTo>
                  <a:cubicBezTo>
                    <a:pt x="91130" y="82563"/>
                    <a:pt x="90886" y="82469"/>
                    <a:pt x="90642" y="82379"/>
                  </a:cubicBezTo>
                  <a:cubicBezTo>
                    <a:pt x="90826" y="82552"/>
                    <a:pt x="91010" y="82728"/>
                    <a:pt x="91198" y="82901"/>
                  </a:cubicBezTo>
                  <a:cubicBezTo>
                    <a:pt x="91438" y="83002"/>
                    <a:pt x="91682" y="83100"/>
                    <a:pt x="91922" y="83197"/>
                  </a:cubicBezTo>
                  <a:close/>
                  <a:moveTo>
                    <a:pt x="92083" y="83351"/>
                  </a:moveTo>
                  <a:cubicBezTo>
                    <a:pt x="91847" y="83257"/>
                    <a:pt x="91610" y="83163"/>
                    <a:pt x="91378" y="83066"/>
                  </a:cubicBezTo>
                  <a:cubicBezTo>
                    <a:pt x="91558" y="83231"/>
                    <a:pt x="91742" y="83396"/>
                    <a:pt x="91925" y="83561"/>
                  </a:cubicBezTo>
                  <a:cubicBezTo>
                    <a:pt x="92154" y="83662"/>
                    <a:pt x="92391" y="83764"/>
                    <a:pt x="92623" y="83861"/>
                  </a:cubicBezTo>
                  <a:cubicBezTo>
                    <a:pt x="92443" y="83692"/>
                    <a:pt x="92259" y="83524"/>
                    <a:pt x="92083" y="83351"/>
                  </a:cubicBezTo>
                  <a:moveTo>
                    <a:pt x="93524" y="84236"/>
                  </a:moveTo>
                  <a:cubicBezTo>
                    <a:pt x="93336" y="84053"/>
                    <a:pt x="93149" y="83873"/>
                    <a:pt x="92969" y="83692"/>
                  </a:cubicBezTo>
                  <a:cubicBezTo>
                    <a:pt x="92721" y="83599"/>
                    <a:pt x="92473" y="83505"/>
                    <a:pt x="92229" y="83407"/>
                  </a:cubicBezTo>
                  <a:cubicBezTo>
                    <a:pt x="92413" y="83584"/>
                    <a:pt x="92597" y="83756"/>
                    <a:pt x="92785" y="83933"/>
                  </a:cubicBezTo>
                  <a:cubicBezTo>
                    <a:pt x="93029" y="84034"/>
                    <a:pt x="93276" y="84135"/>
                    <a:pt x="93524" y="84236"/>
                  </a:cubicBezTo>
                  <a:close/>
                  <a:moveTo>
                    <a:pt x="93681" y="84387"/>
                  </a:moveTo>
                  <a:cubicBezTo>
                    <a:pt x="93441" y="84293"/>
                    <a:pt x="93201" y="84195"/>
                    <a:pt x="92965" y="84094"/>
                  </a:cubicBezTo>
                  <a:cubicBezTo>
                    <a:pt x="93145" y="84259"/>
                    <a:pt x="93329" y="84424"/>
                    <a:pt x="93513" y="84589"/>
                  </a:cubicBezTo>
                  <a:cubicBezTo>
                    <a:pt x="93753" y="84694"/>
                    <a:pt x="93993" y="84799"/>
                    <a:pt x="94233" y="84904"/>
                  </a:cubicBezTo>
                  <a:cubicBezTo>
                    <a:pt x="94045" y="84732"/>
                    <a:pt x="93861" y="84559"/>
                    <a:pt x="93681" y="84387"/>
                  </a:cubicBezTo>
                  <a:close/>
                  <a:moveTo>
                    <a:pt x="95115" y="85272"/>
                  </a:moveTo>
                  <a:cubicBezTo>
                    <a:pt x="94923" y="85092"/>
                    <a:pt x="94739" y="84912"/>
                    <a:pt x="94556" y="84728"/>
                  </a:cubicBezTo>
                  <a:cubicBezTo>
                    <a:pt x="94312" y="84634"/>
                    <a:pt x="94068" y="84540"/>
                    <a:pt x="93828" y="84447"/>
                  </a:cubicBezTo>
                  <a:cubicBezTo>
                    <a:pt x="94012" y="84623"/>
                    <a:pt x="94199" y="84796"/>
                    <a:pt x="94391" y="84972"/>
                  </a:cubicBezTo>
                  <a:cubicBezTo>
                    <a:pt x="94631" y="85073"/>
                    <a:pt x="94871" y="85174"/>
                    <a:pt x="95115" y="85272"/>
                  </a:cubicBezTo>
                  <a:close/>
                  <a:moveTo>
                    <a:pt x="95272" y="85422"/>
                  </a:moveTo>
                  <a:cubicBezTo>
                    <a:pt x="95036" y="85328"/>
                    <a:pt x="94799" y="85231"/>
                    <a:pt x="94567" y="85133"/>
                  </a:cubicBezTo>
                  <a:cubicBezTo>
                    <a:pt x="94751" y="85298"/>
                    <a:pt x="94938" y="85463"/>
                    <a:pt x="95126" y="85632"/>
                  </a:cubicBezTo>
                  <a:cubicBezTo>
                    <a:pt x="95359" y="85734"/>
                    <a:pt x="95587" y="85839"/>
                    <a:pt x="95824" y="85940"/>
                  </a:cubicBezTo>
                  <a:cubicBezTo>
                    <a:pt x="95636" y="85767"/>
                    <a:pt x="95452" y="85595"/>
                    <a:pt x="95272" y="85422"/>
                  </a:cubicBezTo>
                  <a:close/>
                  <a:moveTo>
                    <a:pt x="96702" y="86311"/>
                  </a:moveTo>
                  <a:cubicBezTo>
                    <a:pt x="96514" y="86131"/>
                    <a:pt x="96327" y="85951"/>
                    <a:pt x="96143" y="85767"/>
                  </a:cubicBezTo>
                  <a:cubicBezTo>
                    <a:pt x="95899" y="85673"/>
                    <a:pt x="95655" y="85576"/>
                    <a:pt x="95411" y="85478"/>
                  </a:cubicBezTo>
                  <a:cubicBezTo>
                    <a:pt x="95599" y="85655"/>
                    <a:pt x="95786" y="85831"/>
                    <a:pt x="95978" y="86004"/>
                  </a:cubicBezTo>
                  <a:cubicBezTo>
                    <a:pt x="96218" y="86109"/>
                    <a:pt x="96462" y="86210"/>
                    <a:pt x="96702" y="86311"/>
                  </a:cubicBezTo>
                  <a:close/>
                  <a:moveTo>
                    <a:pt x="96859" y="86461"/>
                  </a:moveTo>
                  <a:cubicBezTo>
                    <a:pt x="96623" y="86364"/>
                    <a:pt x="96387" y="86266"/>
                    <a:pt x="96150" y="86165"/>
                  </a:cubicBezTo>
                  <a:cubicBezTo>
                    <a:pt x="96338" y="86330"/>
                    <a:pt x="96522" y="86499"/>
                    <a:pt x="96713" y="86664"/>
                  </a:cubicBezTo>
                  <a:cubicBezTo>
                    <a:pt x="96946" y="86769"/>
                    <a:pt x="97178" y="86874"/>
                    <a:pt x="97415" y="86975"/>
                  </a:cubicBezTo>
                  <a:cubicBezTo>
                    <a:pt x="97227" y="86807"/>
                    <a:pt x="97043" y="86634"/>
                    <a:pt x="96859" y="86461"/>
                  </a:cubicBezTo>
                  <a:close/>
                  <a:moveTo>
                    <a:pt x="98293" y="87354"/>
                  </a:moveTo>
                  <a:cubicBezTo>
                    <a:pt x="98105" y="87174"/>
                    <a:pt x="97917" y="86990"/>
                    <a:pt x="97730" y="86810"/>
                  </a:cubicBezTo>
                  <a:cubicBezTo>
                    <a:pt x="97482" y="86713"/>
                    <a:pt x="97238" y="86615"/>
                    <a:pt x="96994" y="86514"/>
                  </a:cubicBezTo>
                  <a:cubicBezTo>
                    <a:pt x="97182" y="86690"/>
                    <a:pt x="97370" y="86867"/>
                    <a:pt x="97561" y="87043"/>
                  </a:cubicBezTo>
                  <a:cubicBezTo>
                    <a:pt x="97805" y="87148"/>
                    <a:pt x="98049" y="87249"/>
                    <a:pt x="98293" y="87354"/>
                  </a:cubicBezTo>
                  <a:moveTo>
                    <a:pt x="98446" y="87497"/>
                  </a:moveTo>
                  <a:cubicBezTo>
                    <a:pt x="98206" y="87399"/>
                    <a:pt x="97970" y="87298"/>
                    <a:pt x="97734" y="87197"/>
                  </a:cubicBezTo>
                  <a:cubicBezTo>
                    <a:pt x="97921" y="87366"/>
                    <a:pt x="98109" y="87531"/>
                    <a:pt x="98296" y="87696"/>
                  </a:cubicBezTo>
                  <a:cubicBezTo>
                    <a:pt x="98529" y="87805"/>
                    <a:pt x="98769" y="87910"/>
                    <a:pt x="99002" y="88015"/>
                  </a:cubicBezTo>
                  <a:cubicBezTo>
                    <a:pt x="98814" y="87842"/>
                    <a:pt x="98630" y="87670"/>
                    <a:pt x="98446" y="87497"/>
                  </a:cubicBezTo>
                  <a:close/>
                  <a:moveTo>
                    <a:pt x="98578" y="87553"/>
                  </a:moveTo>
                  <a:cubicBezTo>
                    <a:pt x="98765" y="87730"/>
                    <a:pt x="98957" y="87906"/>
                    <a:pt x="99148" y="88079"/>
                  </a:cubicBezTo>
                  <a:cubicBezTo>
                    <a:pt x="99392" y="88187"/>
                    <a:pt x="99636" y="88292"/>
                    <a:pt x="99883" y="88397"/>
                  </a:cubicBezTo>
                  <a:cubicBezTo>
                    <a:pt x="99692" y="88217"/>
                    <a:pt x="99505" y="88033"/>
                    <a:pt x="99317" y="87853"/>
                  </a:cubicBezTo>
                  <a:cubicBezTo>
                    <a:pt x="99069" y="87752"/>
                    <a:pt x="98822" y="87655"/>
                    <a:pt x="98578" y="87553"/>
                  </a:cubicBezTo>
                  <a:moveTo>
                    <a:pt x="97850" y="86855"/>
                  </a:moveTo>
                  <a:cubicBezTo>
                    <a:pt x="98037" y="87043"/>
                    <a:pt x="98229" y="87223"/>
                    <a:pt x="98424" y="87407"/>
                  </a:cubicBezTo>
                  <a:cubicBezTo>
                    <a:pt x="98675" y="87512"/>
                    <a:pt x="98927" y="87617"/>
                    <a:pt x="99178" y="87718"/>
                  </a:cubicBezTo>
                  <a:cubicBezTo>
                    <a:pt x="98987" y="87527"/>
                    <a:pt x="98795" y="87339"/>
                    <a:pt x="98612" y="87148"/>
                  </a:cubicBezTo>
                  <a:cubicBezTo>
                    <a:pt x="98356" y="87050"/>
                    <a:pt x="98101" y="86953"/>
                    <a:pt x="97850" y="86855"/>
                  </a:cubicBezTo>
                  <a:close/>
                  <a:moveTo>
                    <a:pt x="152461" y="6608"/>
                  </a:moveTo>
                  <a:cubicBezTo>
                    <a:pt x="173689" y="6611"/>
                    <a:pt x="193061" y="11076"/>
                    <a:pt x="201383" y="20550"/>
                  </a:cubicBezTo>
                  <a:cubicBezTo>
                    <a:pt x="205199" y="24895"/>
                    <a:pt x="206910" y="29885"/>
                    <a:pt x="206910" y="35138"/>
                  </a:cubicBezTo>
                  <a:cubicBezTo>
                    <a:pt x="206910" y="49257"/>
                    <a:pt x="194539" y="65263"/>
                    <a:pt x="177355" y="75783"/>
                  </a:cubicBezTo>
                  <a:cubicBezTo>
                    <a:pt x="162291" y="85028"/>
                    <a:pt x="142454" y="90480"/>
                    <a:pt x="123739" y="90480"/>
                  </a:cubicBezTo>
                  <a:cubicBezTo>
                    <a:pt x="114678" y="90480"/>
                    <a:pt x="105875" y="89204"/>
                    <a:pt x="98011" y="86454"/>
                  </a:cubicBezTo>
                  <a:cubicBezTo>
                    <a:pt x="98199" y="86657"/>
                    <a:pt x="98394" y="86855"/>
                    <a:pt x="98589" y="87054"/>
                  </a:cubicBezTo>
                  <a:cubicBezTo>
                    <a:pt x="107012" y="90217"/>
                    <a:pt x="116572" y="91684"/>
                    <a:pt x="126429" y="91684"/>
                  </a:cubicBezTo>
                  <a:cubicBezTo>
                    <a:pt x="145455" y="91684"/>
                    <a:pt x="165585" y="86221"/>
                    <a:pt x="180773" y="76950"/>
                  </a:cubicBezTo>
                  <a:cubicBezTo>
                    <a:pt x="198164" y="66358"/>
                    <a:pt x="210557" y="50157"/>
                    <a:pt x="210557" y="35821"/>
                  </a:cubicBezTo>
                  <a:cubicBezTo>
                    <a:pt x="210557" y="30399"/>
                    <a:pt x="208786" y="25240"/>
                    <a:pt x="204839" y="20745"/>
                  </a:cubicBezTo>
                  <a:cubicBezTo>
                    <a:pt x="196194" y="10900"/>
                    <a:pt x="176173" y="6199"/>
                    <a:pt x="154359" y="6199"/>
                  </a:cubicBezTo>
                  <a:lnTo>
                    <a:pt x="154352" y="6199"/>
                  </a:lnTo>
                  <a:cubicBezTo>
                    <a:pt x="146574" y="6199"/>
                    <a:pt x="138571" y="6795"/>
                    <a:pt x="130774" y="7970"/>
                  </a:cubicBezTo>
                  <a:cubicBezTo>
                    <a:pt x="130579" y="8041"/>
                    <a:pt x="130384" y="8112"/>
                    <a:pt x="130189" y="8187"/>
                  </a:cubicBezTo>
                  <a:cubicBezTo>
                    <a:pt x="137580" y="7144"/>
                    <a:pt x="145133" y="6611"/>
                    <a:pt x="152461" y="6608"/>
                  </a:cubicBezTo>
                  <a:moveTo>
                    <a:pt x="150592" y="7092"/>
                  </a:moveTo>
                  <a:cubicBezTo>
                    <a:pt x="171213" y="7092"/>
                    <a:pt x="189902" y="11339"/>
                    <a:pt x="197871" y="20411"/>
                  </a:cubicBezTo>
                  <a:cubicBezTo>
                    <a:pt x="201544" y="24591"/>
                    <a:pt x="203195" y="29394"/>
                    <a:pt x="203195" y="34459"/>
                  </a:cubicBezTo>
                  <a:cubicBezTo>
                    <a:pt x="203192" y="48315"/>
                    <a:pt x="190859" y="64111"/>
                    <a:pt x="173903" y="74553"/>
                  </a:cubicBezTo>
                  <a:cubicBezTo>
                    <a:pt x="158978" y="83767"/>
                    <a:pt x="139441" y="89204"/>
                    <a:pt x="121056" y="89204"/>
                  </a:cubicBezTo>
                  <a:cubicBezTo>
                    <a:pt x="112730" y="89204"/>
                    <a:pt x="104637" y="88090"/>
                    <a:pt x="97317" y="85704"/>
                  </a:cubicBezTo>
                  <a:cubicBezTo>
                    <a:pt x="97505" y="85914"/>
                    <a:pt x="97696" y="86120"/>
                    <a:pt x="97891" y="86330"/>
                  </a:cubicBezTo>
                  <a:cubicBezTo>
                    <a:pt x="105785" y="89107"/>
                    <a:pt x="114629" y="90401"/>
                    <a:pt x="123739" y="90401"/>
                  </a:cubicBezTo>
                  <a:cubicBezTo>
                    <a:pt x="142439" y="90401"/>
                    <a:pt x="162265" y="84953"/>
                    <a:pt x="177314" y="75716"/>
                  </a:cubicBezTo>
                  <a:cubicBezTo>
                    <a:pt x="194483" y="65206"/>
                    <a:pt x="206835" y="49208"/>
                    <a:pt x="206831" y="35138"/>
                  </a:cubicBezTo>
                  <a:cubicBezTo>
                    <a:pt x="206831" y="29904"/>
                    <a:pt x="205124" y="24932"/>
                    <a:pt x="201323" y="20603"/>
                  </a:cubicBezTo>
                  <a:cubicBezTo>
                    <a:pt x="193035" y="11163"/>
                    <a:pt x="173686" y="6690"/>
                    <a:pt x="152472" y="6690"/>
                  </a:cubicBezTo>
                  <a:lnTo>
                    <a:pt x="152461" y="6690"/>
                  </a:lnTo>
                  <a:cubicBezTo>
                    <a:pt x="145020" y="6690"/>
                    <a:pt x="137347" y="7238"/>
                    <a:pt x="129843" y="8315"/>
                  </a:cubicBezTo>
                  <a:cubicBezTo>
                    <a:pt x="129648" y="8390"/>
                    <a:pt x="129457" y="8465"/>
                    <a:pt x="129262" y="8540"/>
                  </a:cubicBezTo>
                  <a:cubicBezTo>
                    <a:pt x="136364" y="7579"/>
                    <a:pt x="143587" y="7092"/>
                    <a:pt x="150592" y="7092"/>
                  </a:cubicBezTo>
                  <a:moveTo>
                    <a:pt x="128358" y="8893"/>
                  </a:moveTo>
                  <a:cubicBezTo>
                    <a:pt x="135164" y="8018"/>
                    <a:pt x="142064" y="7568"/>
                    <a:pt x="148739" y="7568"/>
                  </a:cubicBezTo>
                  <a:cubicBezTo>
                    <a:pt x="168741" y="7568"/>
                    <a:pt x="186746" y="11598"/>
                    <a:pt x="194363" y="20272"/>
                  </a:cubicBezTo>
                  <a:cubicBezTo>
                    <a:pt x="197894" y="24291"/>
                    <a:pt x="199481" y="28910"/>
                    <a:pt x="199481" y="33783"/>
                  </a:cubicBezTo>
                  <a:cubicBezTo>
                    <a:pt x="199477" y="47377"/>
                    <a:pt x="187185" y="62963"/>
                    <a:pt x="170455" y="73326"/>
                  </a:cubicBezTo>
                  <a:cubicBezTo>
                    <a:pt x="155661" y="82511"/>
                    <a:pt x="136436" y="87932"/>
                    <a:pt x="118381" y="87932"/>
                  </a:cubicBezTo>
                  <a:cubicBezTo>
                    <a:pt x="110787" y="87932"/>
                    <a:pt x="103395" y="86972"/>
                    <a:pt x="96634" y="84931"/>
                  </a:cubicBezTo>
                  <a:cubicBezTo>
                    <a:pt x="96822" y="85148"/>
                    <a:pt x="97013" y="85366"/>
                    <a:pt x="97205" y="85580"/>
                  </a:cubicBezTo>
                  <a:cubicBezTo>
                    <a:pt x="104555" y="87992"/>
                    <a:pt x="112685" y="89122"/>
                    <a:pt x="121056" y="89122"/>
                  </a:cubicBezTo>
                  <a:cubicBezTo>
                    <a:pt x="139426" y="89122"/>
                    <a:pt x="158948" y="83689"/>
                    <a:pt x="173862" y="74481"/>
                  </a:cubicBezTo>
                  <a:cubicBezTo>
                    <a:pt x="190802" y="64051"/>
                    <a:pt x="203113" y="48266"/>
                    <a:pt x="203113" y="34459"/>
                  </a:cubicBezTo>
                  <a:cubicBezTo>
                    <a:pt x="203109" y="29412"/>
                    <a:pt x="201469" y="24632"/>
                    <a:pt x="197811" y="20464"/>
                  </a:cubicBezTo>
                  <a:cubicBezTo>
                    <a:pt x="189879" y="11425"/>
                    <a:pt x="171209" y="7174"/>
                    <a:pt x="150603" y="7174"/>
                  </a:cubicBezTo>
                  <a:lnTo>
                    <a:pt x="150592" y="7174"/>
                  </a:lnTo>
                  <a:cubicBezTo>
                    <a:pt x="143482" y="7174"/>
                    <a:pt x="136139" y="7677"/>
                    <a:pt x="128932" y="8668"/>
                  </a:cubicBezTo>
                  <a:cubicBezTo>
                    <a:pt x="128740" y="8743"/>
                    <a:pt x="128549" y="8818"/>
                    <a:pt x="128358" y="8893"/>
                  </a:cubicBezTo>
                  <a:close/>
                  <a:moveTo>
                    <a:pt x="128166" y="8919"/>
                  </a:moveTo>
                  <a:cubicBezTo>
                    <a:pt x="128354" y="8844"/>
                    <a:pt x="128541" y="8769"/>
                    <a:pt x="128733" y="8694"/>
                  </a:cubicBezTo>
                  <a:cubicBezTo>
                    <a:pt x="128384" y="8743"/>
                    <a:pt x="128031" y="8791"/>
                    <a:pt x="127686" y="8844"/>
                  </a:cubicBezTo>
                  <a:cubicBezTo>
                    <a:pt x="127498" y="8915"/>
                    <a:pt x="127311" y="8986"/>
                    <a:pt x="127127" y="9058"/>
                  </a:cubicBezTo>
                  <a:cubicBezTo>
                    <a:pt x="127472" y="9009"/>
                    <a:pt x="127821" y="8964"/>
                    <a:pt x="128166" y="8919"/>
                  </a:cubicBezTo>
                  <a:close/>
                  <a:moveTo>
                    <a:pt x="126234" y="9407"/>
                  </a:moveTo>
                  <a:cubicBezTo>
                    <a:pt x="126587" y="9362"/>
                    <a:pt x="126943" y="9317"/>
                    <a:pt x="127296" y="9272"/>
                  </a:cubicBezTo>
                  <a:cubicBezTo>
                    <a:pt x="127480" y="9197"/>
                    <a:pt x="127667" y="9122"/>
                    <a:pt x="127851" y="9046"/>
                  </a:cubicBezTo>
                  <a:cubicBezTo>
                    <a:pt x="127495" y="9091"/>
                    <a:pt x="127142" y="9140"/>
                    <a:pt x="126785" y="9189"/>
                  </a:cubicBezTo>
                  <a:cubicBezTo>
                    <a:pt x="126602" y="9260"/>
                    <a:pt x="126418" y="9332"/>
                    <a:pt x="126234" y="9407"/>
                  </a:cubicBezTo>
                  <a:close/>
                  <a:moveTo>
                    <a:pt x="126035" y="9433"/>
                  </a:moveTo>
                  <a:cubicBezTo>
                    <a:pt x="126215" y="9362"/>
                    <a:pt x="126391" y="9290"/>
                    <a:pt x="126572" y="9219"/>
                  </a:cubicBezTo>
                  <a:cubicBezTo>
                    <a:pt x="126226" y="9268"/>
                    <a:pt x="125881" y="9317"/>
                    <a:pt x="125532" y="9369"/>
                  </a:cubicBezTo>
                  <a:cubicBezTo>
                    <a:pt x="125356" y="9437"/>
                    <a:pt x="125180" y="9504"/>
                    <a:pt x="125003" y="9572"/>
                  </a:cubicBezTo>
                  <a:cubicBezTo>
                    <a:pt x="125345" y="9523"/>
                    <a:pt x="125690" y="9478"/>
                    <a:pt x="126035" y="9433"/>
                  </a:cubicBezTo>
                  <a:close/>
                  <a:moveTo>
                    <a:pt x="125176" y="9778"/>
                  </a:moveTo>
                  <a:cubicBezTo>
                    <a:pt x="125352" y="9707"/>
                    <a:pt x="125529" y="9636"/>
                    <a:pt x="125709" y="9564"/>
                  </a:cubicBezTo>
                  <a:cubicBezTo>
                    <a:pt x="125352" y="9613"/>
                    <a:pt x="125003" y="9658"/>
                    <a:pt x="124647" y="9711"/>
                  </a:cubicBezTo>
                  <a:cubicBezTo>
                    <a:pt x="124474" y="9778"/>
                    <a:pt x="124298" y="9846"/>
                    <a:pt x="124122" y="9917"/>
                  </a:cubicBezTo>
                  <a:cubicBezTo>
                    <a:pt x="124474" y="9868"/>
                    <a:pt x="124823" y="9823"/>
                    <a:pt x="125176" y="9778"/>
                  </a:cubicBezTo>
                  <a:close/>
                  <a:moveTo>
                    <a:pt x="124339" y="10127"/>
                  </a:moveTo>
                  <a:cubicBezTo>
                    <a:pt x="124512" y="10056"/>
                    <a:pt x="124684" y="9981"/>
                    <a:pt x="124861" y="9909"/>
                  </a:cubicBezTo>
                  <a:cubicBezTo>
                    <a:pt x="124500" y="9954"/>
                    <a:pt x="124140" y="10003"/>
                    <a:pt x="123784" y="10052"/>
                  </a:cubicBezTo>
                  <a:cubicBezTo>
                    <a:pt x="123611" y="10120"/>
                    <a:pt x="123439" y="10191"/>
                    <a:pt x="123270" y="10258"/>
                  </a:cubicBezTo>
                  <a:cubicBezTo>
                    <a:pt x="123626" y="10213"/>
                    <a:pt x="123983" y="10172"/>
                    <a:pt x="124339" y="10127"/>
                  </a:cubicBezTo>
                  <a:close/>
                  <a:moveTo>
                    <a:pt x="122437" y="10604"/>
                  </a:moveTo>
                  <a:cubicBezTo>
                    <a:pt x="122801" y="10559"/>
                    <a:pt x="123165" y="10517"/>
                    <a:pt x="123525" y="10476"/>
                  </a:cubicBezTo>
                  <a:cubicBezTo>
                    <a:pt x="123694" y="10401"/>
                    <a:pt x="123863" y="10330"/>
                    <a:pt x="124035" y="10258"/>
                  </a:cubicBezTo>
                  <a:cubicBezTo>
                    <a:pt x="123668" y="10303"/>
                    <a:pt x="123304" y="10348"/>
                    <a:pt x="122940" y="10393"/>
                  </a:cubicBezTo>
                  <a:cubicBezTo>
                    <a:pt x="122771" y="10465"/>
                    <a:pt x="122606" y="10532"/>
                    <a:pt x="122437" y="10604"/>
                  </a:cubicBezTo>
                  <a:moveTo>
                    <a:pt x="122246" y="10626"/>
                  </a:moveTo>
                  <a:cubicBezTo>
                    <a:pt x="122411" y="10555"/>
                    <a:pt x="122576" y="10487"/>
                    <a:pt x="122741" y="10420"/>
                  </a:cubicBezTo>
                  <a:cubicBezTo>
                    <a:pt x="122384" y="10468"/>
                    <a:pt x="122024" y="10513"/>
                    <a:pt x="121668" y="10562"/>
                  </a:cubicBezTo>
                  <a:cubicBezTo>
                    <a:pt x="121506" y="10630"/>
                    <a:pt x="121341" y="10694"/>
                    <a:pt x="121184" y="10761"/>
                  </a:cubicBezTo>
                  <a:cubicBezTo>
                    <a:pt x="121540" y="10712"/>
                    <a:pt x="121889" y="10671"/>
                    <a:pt x="122246" y="10626"/>
                  </a:cubicBezTo>
                  <a:close/>
                  <a:moveTo>
                    <a:pt x="120369" y="11095"/>
                  </a:moveTo>
                  <a:cubicBezTo>
                    <a:pt x="120726" y="11050"/>
                    <a:pt x="121090" y="11009"/>
                    <a:pt x="121450" y="10964"/>
                  </a:cubicBezTo>
                  <a:cubicBezTo>
                    <a:pt x="121611" y="10896"/>
                    <a:pt x="121769" y="10829"/>
                    <a:pt x="121930" y="10761"/>
                  </a:cubicBezTo>
                  <a:cubicBezTo>
                    <a:pt x="121566" y="10806"/>
                    <a:pt x="121202" y="10851"/>
                    <a:pt x="120842" y="10900"/>
                  </a:cubicBezTo>
                  <a:cubicBezTo>
                    <a:pt x="120685" y="10964"/>
                    <a:pt x="120523" y="11031"/>
                    <a:pt x="120369" y="11095"/>
                  </a:cubicBezTo>
                  <a:close/>
                  <a:moveTo>
                    <a:pt x="120167" y="11121"/>
                  </a:moveTo>
                  <a:cubicBezTo>
                    <a:pt x="120321" y="11058"/>
                    <a:pt x="120475" y="10990"/>
                    <a:pt x="120632" y="10926"/>
                  </a:cubicBezTo>
                  <a:cubicBezTo>
                    <a:pt x="120276" y="10975"/>
                    <a:pt x="119919" y="11024"/>
                    <a:pt x="119567" y="11073"/>
                  </a:cubicBezTo>
                  <a:cubicBezTo>
                    <a:pt x="119413" y="11133"/>
                    <a:pt x="119263" y="11193"/>
                    <a:pt x="119109" y="11256"/>
                  </a:cubicBezTo>
                  <a:cubicBezTo>
                    <a:pt x="119462" y="11211"/>
                    <a:pt x="119814" y="11166"/>
                    <a:pt x="120167" y="11121"/>
                  </a:cubicBezTo>
                  <a:close/>
                  <a:moveTo>
                    <a:pt x="118313" y="11583"/>
                  </a:moveTo>
                  <a:cubicBezTo>
                    <a:pt x="118670" y="11538"/>
                    <a:pt x="119030" y="11497"/>
                    <a:pt x="119386" y="11451"/>
                  </a:cubicBezTo>
                  <a:cubicBezTo>
                    <a:pt x="119537" y="11388"/>
                    <a:pt x="119687" y="11324"/>
                    <a:pt x="119837" y="11260"/>
                  </a:cubicBezTo>
                  <a:cubicBezTo>
                    <a:pt x="119477" y="11305"/>
                    <a:pt x="119116" y="11354"/>
                    <a:pt x="118756" y="11399"/>
                  </a:cubicBezTo>
                  <a:cubicBezTo>
                    <a:pt x="118606" y="11463"/>
                    <a:pt x="118460" y="11523"/>
                    <a:pt x="118313" y="11583"/>
                  </a:cubicBezTo>
                  <a:close/>
                  <a:moveTo>
                    <a:pt x="118100" y="11613"/>
                  </a:moveTo>
                  <a:cubicBezTo>
                    <a:pt x="118242" y="11553"/>
                    <a:pt x="118388" y="11489"/>
                    <a:pt x="118531" y="11429"/>
                  </a:cubicBezTo>
                  <a:cubicBezTo>
                    <a:pt x="118193" y="11478"/>
                    <a:pt x="117852" y="11523"/>
                    <a:pt x="117514" y="11572"/>
                  </a:cubicBezTo>
                  <a:cubicBezTo>
                    <a:pt x="117372" y="11628"/>
                    <a:pt x="117229" y="11688"/>
                    <a:pt x="117086" y="11744"/>
                  </a:cubicBezTo>
                  <a:cubicBezTo>
                    <a:pt x="117424" y="11699"/>
                    <a:pt x="117762" y="11654"/>
                    <a:pt x="118100" y="11613"/>
                  </a:cubicBezTo>
                  <a:close/>
                  <a:moveTo>
                    <a:pt x="116302" y="12063"/>
                  </a:moveTo>
                  <a:cubicBezTo>
                    <a:pt x="116647" y="12022"/>
                    <a:pt x="116993" y="11977"/>
                    <a:pt x="117338" y="11936"/>
                  </a:cubicBezTo>
                  <a:cubicBezTo>
                    <a:pt x="117477" y="11875"/>
                    <a:pt x="117616" y="11815"/>
                    <a:pt x="117754" y="11755"/>
                  </a:cubicBezTo>
                  <a:cubicBezTo>
                    <a:pt x="117409" y="11800"/>
                    <a:pt x="117060" y="11849"/>
                    <a:pt x="116715" y="11894"/>
                  </a:cubicBezTo>
                  <a:cubicBezTo>
                    <a:pt x="116580" y="11951"/>
                    <a:pt x="116441" y="12007"/>
                    <a:pt x="116302" y="12063"/>
                  </a:cubicBezTo>
                  <a:close/>
                  <a:moveTo>
                    <a:pt x="116077" y="12093"/>
                  </a:moveTo>
                  <a:cubicBezTo>
                    <a:pt x="116212" y="12037"/>
                    <a:pt x="116347" y="11981"/>
                    <a:pt x="116479" y="11928"/>
                  </a:cubicBezTo>
                  <a:cubicBezTo>
                    <a:pt x="116133" y="11973"/>
                    <a:pt x="115788" y="12022"/>
                    <a:pt x="115443" y="12071"/>
                  </a:cubicBezTo>
                  <a:cubicBezTo>
                    <a:pt x="115312" y="12123"/>
                    <a:pt x="115180" y="12176"/>
                    <a:pt x="115049" y="12232"/>
                  </a:cubicBezTo>
                  <a:cubicBezTo>
                    <a:pt x="115394" y="12183"/>
                    <a:pt x="115736" y="12138"/>
                    <a:pt x="116077" y="12093"/>
                  </a:cubicBezTo>
                  <a:close/>
                  <a:moveTo>
                    <a:pt x="115338" y="12408"/>
                  </a:moveTo>
                  <a:cubicBezTo>
                    <a:pt x="115466" y="12352"/>
                    <a:pt x="115597" y="12296"/>
                    <a:pt x="115724" y="12243"/>
                  </a:cubicBezTo>
                  <a:cubicBezTo>
                    <a:pt x="115372" y="12288"/>
                    <a:pt x="115019" y="12337"/>
                    <a:pt x="114666" y="12386"/>
                  </a:cubicBezTo>
                  <a:cubicBezTo>
                    <a:pt x="114543" y="12438"/>
                    <a:pt x="114415" y="12491"/>
                    <a:pt x="114287" y="12540"/>
                  </a:cubicBezTo>
                  <a:cubicBezTo>
                    <a:pt x="114636" y="12495"/>
                    <a:pt x="114989" y="12450"/>
                    <a:pt x="115338" y="12408"/>
                  </a:cubicBezTo>
                  <a:close/>
                  <a:moveTo>
                    <a:pt x="113556" y="12847"/>
                  </a:moveTo>
                  <a:cubicBezTo>
                    <a:pt x="113912" y="12802"/>
                    <a:pt x="114269" y="12757"/>
                    <a:pt x="114625" y="12716"/>
                  </a:cubicBezTo>
                  <a:cubicBezTo>
                    <a:pt x="114745" y="12663"/>
                    <a:pt x="114869" y="12611"/>
                    <a:pt x="114993" y="12555"/>
                  </a:cubicBezTo>
                  <a:cubicBezTo>
                    <a:pt x="114633" y="12603"/>
                    <a:pt x="114276" y="12648"/>
                    <a:pt x="113916" y="12697"/>
                  </a:cubicBezTo>
                  <a:cubicBezTo>
                    <a:pt x="113796" y="12746"/>
                    <a:pt x="113676" y="12798"/>
                    <a:pt x="113556" y="12847"/>
                  </a:cubicBezTo>
                  <a:close/>
                  <a:moveTo>
                    <a:pt x="113331" y="12877"/>
                  </a:moveTo>
                  <a:cubicBezTo>
                    <a:pt x="113447" y="12828"/>
                    <a:pt x="113563" y="12776"/>
                    <a:pt x="113680" y="12727"/>
                  </a:cubicBezTo>
                  <a:cubicBezTo>
                    <a:pt x="113349" y="12772"/>
                    <a:pt x="113019" y="12817"/>
                    <a:pt x="112689" y="12866"/>
                  </a:cubicBezTo>
                  <a:cubicBezTo>
                    <a:pt x="112577" y="12911"/>
                    <a:pt x="112460" y="12960"/>
                    <a:pt x="112344" y="13005"/>
                  </a:cubicBezTo>
                  <a:cubicBezTo>
                    <a:pt x="112674" y="12964"/>
                    <a:pt x="113001" y="12919"/>
                    <a:pt x="113331" y="12877"/>
                  </a:cubicBezTo>
                  <a:moveTo>
                    <a:pt x="112640" y="13174"/>
                  </a:moveTo>
                  <a:cubicBezTo>
                    <a:pt x="112749" y="13125"/>
                    <a:pt x="112858" y="13080"/>
                    <a:pt x="112971" y="13031"/>
                  </a:cubicBezTo>
                  <a:cubicBezTo>
                    <a:pt x="112633" y="13076"/>
                    <a:pt x="112295" y="13121"/>
                    <a:pt x="111957" y="13166"/>
                  </a:cubicBezTo>
                  <a:cubicBezTo>
                    <a:pt x="111849" y="13211"/>
                    <a:pt x="111740" y="13256"/>
                    <a:pt x="111631" y="13301"/>
                  </a:cubicBezTo>
                  <a:cubicBezTo>
                    <a:pt x="111969" y="13260"/>
                    <a:pt x="112303" y="13215"/>
                    <a:pt x="112640" y="13174"/>
                  </a:cubicBezTo>
                  <a:close/>
                  <a:moveTo>
                    <a:pt x="110952" y="13590"/>
                  </a:moveTo>
                  <a:cubicBezTo>
                    <a:pt x="111293" y="13549"/>
                    <a:pt x="111639" y="13508"/>
                    <a:pt x="111980" y="13466"/>
                  </a:cubicBezTo>
                  <a:cubicBezTo>
                    <a:pt x="112081" y="13421"/>
                    <a:pt x="112186" y="13376"/>
                    <a:pt x="112288" y="13327"/>
                  </a:cubicBezTo>
                  <a:cubicBezTo>
                    <a:pt x="111942" y="13373"/>
                    <a:pt x="111597" y="13418"/>
                    <a:pt x="111252" y="13463"/>
                  </a:cubicBezTo>
                  <a:cubicBezTo>
                    <a:pt x="111151" y="13504"/>
                    <a:pt x="111053" y="13549"/>
                    <a:pt x="110952" y="13590"/>
                  </a:cubicBezTo>
                  <a:close/>
                  <a:moveTo>
                    <a:pt x="110719" y="13620"/>
                  </a:moveTo>
                  <a:cubicBezTo>
                    <a:pt x="110817" y="13579"/>
                    <a:pt x="110918" y="13534"/>
                    <a:pt x="111016" y="13493"/>
                  </a:cubicBezTo>
                  <a:cubicBezTo>
                    <a:pt x="110671" y="13541"/>
                    <a:pt x="110322" y="13586"/>
                    <a:pt x="109976" y="13635"/>
                  </a:cubicBezTo>
                  <a:cubicBezTo>
                    <a:pt x="109879" y="13676"/>
                    <a:pt x="109785" y="13714"/>
                    <a:pt x="109691" y="13755"/>
                  </a:cubicBezTo>
                  <a:cubicBezTo>
                    <a:pt x="110036" y="13706"/>
                    <a:pt x="110378" y="13665"/>
                    <a:pt x="110719" y="13620"/>
                  </a:cubicBezTo>
                  <a:close/>
                  <a:moveTo>
                    <a:pt x="110085" y="13898"/>
                  </a:moveTo>
                  <a:cubicBezTo>
                    <a:pt x="110175" y="13860"/>
                    <a:pt x="110265" y="13819"/>
                    <a:pt x="110355" y="13781"/>
                  </a:cubicBezTo>
                  <a:cubicBezTo>
                    <a:pt x="110003" y="13827"/>
                    <a:pt x="109650" y="13872"/>
                    <a:pt x="109297" y="13920"/>
                  </a:cubicBezTo>
                  <a:cubicBezTo>
                    <a:pt x="109211" y="13958"/>
                    <a:pt x="109125" y="13995"/>
                    <a:pt x="109038" y="14029"/>
                  </a:cubicBezTo>
                  <a:cubicBezTo>
                    <a:pt x="109387" y="13984"/>
                    <a:pt x="109736" y="13943"/>
                    <a:pt x="110085" y="13898"/>
                  </a:cubicBezTo>
                  <a:close/>
                  <a:moveTo>
                    <a:pt x="109485" y="14168"/>
                  </a:moveTo>
                  <a:cubicBezTo>
                    <a:pt x="109564" y="14130"/>
                    <a:pt x="109646" y="14097"/>
                    <a:pt x="109725" y="14059"/>
                  </a:cubicBezTo>
                  <a:cubicBezTo>
                    <a:pt x="109369" y="14104"/>
                    <a:pt x="109012" y="14149"/>
                    <a:pt x="108652" y="14194"/>
                  </a:cubicBezTo>
                  <a:cubicBezTo>
                    <a:pt x="108577" y="14228"/>
                    <a:pt x="108498" y="14262"/>
                    <a:pt x="108419" y="14296"/>
                  </a:cubicBezTo>
                  <a:cubicBezTo>
                    <a:pt x="108776" y="14250"/>
                    <a:pt x="109128" y="14209"/>
                    <a:pt x="109485" y="14168"/>
                  </a:cubicBezTo>
                  <a:close/>
                  <a:moveTo>
                    <a:pt x="108044" y="14461"/>
                  </a:moveTo>
                  <a:cubicBezTo>
                    <a:pt x="107977" y="14491"/>
                    <a:pt x="107909" y="14521"/>
                    <a:pt x="107842" y="14551"/>
                  </a:cubicBezTo>
                  <a:cubicBezTo>
                    <a:pt x="108202" y="14509"/>
                    <a:pt x="108562" y="14464"/>
                    <a:pt x="108918" y="14427"/>
                  </a:cubicBezTo>
                  <a:cubicBezTo>
                    <a:pt x="108990" y="14393"/>
                    <a:pt x="109061" y="14359"/>
                    <a:pt x="109132" y="14329"/>
                  </a:cubicBezTo>
                  <a:cubicBezTo>
                    <a:pt x="108768" y="14371"/>
                    <a:pt x="108408" y="14416"/>
                    <a:pt x="108044" y="14461"/>
                  </a:cubicBezTo>
                  <a:moveTo>
                    <a:pt x="108187" y="14326"/>
                  </a:moveTo>
                  <a:cubicBezTo>
                    <a:pt x="108262" y="14292"/>
                    <a:pt x="108337" y="14262"/>
                    <a:pt x="108412" y="14228"/>
                  </a:cubicBezTo>
                  <a:cubicBezTo>
                    <a:pt x="108063" y="14273"/>
                    <a:pt x="107714" y="14322"/>
                    <a:pt x="107365" y="14367"/>
                  </a:cubicBezTo>
                  <a:cubicBezTo>
                    <a:pt x="107297" y="14397"/>
                    <a:pt x="107226" y="14427"/>
                    <a:pt x="107155" y="14457"/>
                  </a:cubicBezTo>
                  <a:cubicBezTo>
                    <a:pt x="107500" y="14412"/>
                    <a:pt x="107842" y="14367"/>
                    <a:pt x="108187" y="14326"/>
                  </a:cubicBezTo>
                  <a:close/>
                  <a:moveTo>
                    <a:pt x="107616" y="14577"/>
                  </a:moveTo>
                  <a:cubicBezTo>
                    <a:pt x="107684" y="14547"/>
                    <a:pt x="107748" y="14521"/>
                    <a:pt x="107811" y="14491"/>
                  </a:cubicBezTo>
                  <a:cubicBezTo>
                    <a:pt x="107459" y="14536"/>
                    <a:pt x="107106" y="14581"/>
                    <a:pt x="106753" y="14629"/>
                  </a:cubicBezTo>
                  <a:cubicBezTo>
                    <a:pt x="106693" y="14656"/>
                    <a:pt x="106630" y="14682"/>
                    <a:pt x="106570" y="14708"/>
                  </a:cubicBezTo>
                  <a:cubicBezTo>
                    <a:pt x="106919" y="14663"/>
                    <a:pt x="107267" y="14622"/>
                    <a:pt x="107616" y="14577"/>
                  </a:cubicBezTo>
                  <a:close/>
                  <a:moveTo>
                    <a:pt x="107087" y="14817"/>
                  </a:moveTo>
                  <a:cubicBezTo>
                    <a:pt x="107140" y="14795"/>
                    <a:pt x="107196" y="14768"/>
                    <a:pt x="107249" y="14742"/>
                  </a:cubicBezTo>
                  <a:cubicBezTo>
                    <a:pt x="106892" y="14787"/>
                    <a:pt x="106536" y="14832"/>
                    <a:pt x="106176" y="14881"/>
                  </a:cubicBezTo>
                  <a:cubicBezTo>
                    <a:pt x="106127" y="14900"/>
                    <a:pt x="106078" y="14922"/>
                    <a:pt x="106029" y="14945"/>
                  </a:cubicBezTo>
                  <a:cubicBezTo>
                    <a:pt x="106382" y="14900"/>
                    <a:pt x="106735" y="14858"/>
                    <a:pt x="107087" y="14817"/>
                  </a:cubicBezTo>
                  <a:close/>
                  <a:moveTo>
                    <a:pt x="105643" y="15117"/>
                  </a:moveTo>
                  <a:cubicBezTo>
                    <a:pt x="105605" y="15132"/>
                    <a:pt x="105568" y="15151"/>
                    <a:pt x="105530" y="15166"/>
                  </a:cubicBezTo>
                  <a:cubicBezTo>
                    <a:pt x="105887" y="15125"/>
                    <a:pt x="106243" y="15083"/>
                    <a:pt x="106596" y="15042"/>
                  </a:cubicBezTo>
                  <a:cubicBezTo>
                    <a:pt x="106641" y="15023"/>
                    <a:pt x="106682" y="15005"/>
                    <a:pt x="106727" y="14982"/>
                  </a:cubicBezTo>
                  <a:cubicBezTo>
                    <a:pt x="106363" y="15027"/>
                    <a:pt x="106003" y="15072"/>
                    <a:pt x="105643" y="15117"/>
                  </a:cubicBezTo>
                  <a:close/>
                  <a:moveTo>
                    <a:pt x="105789" y="14975"/>
                  </a:moveTo>
                  <a:cubicBezTo>
                    <a:pt x="105834" y="14956"/>
                    <a:pt x="105883" y="14933"/>
                    <a:pt x="105932" y="14911"/>
                  </a:cubicBezTo>
                  <a:cubicBezTo>
                    <a:pt x="105583" y="14956"/>
                    <a:pt x="105234" y="15005"/>
                    <a:pt x="104885" y="15053"/>
                  </a:cubicBezTo>
                  <a:cubicBezTo>
                    <a:pt x="104844" y="15068"/>
                    <a:pt x="104802" y="15087"/>
                    <a:pt x="104757" y="15106"/>
                  </a:cubicBezTo>
                  <a:cubicBezTo>
                    <a:pt x="105103" y="15061"/>
                    <a:pt x="105444" y="15016"/>
                    <a:pt x="105789" y="14975"/>
                  </a:cubicBezTo>
                  <a:close/>
                  <a:moveTo>
                    <a:pt x="105298" y="15196"/>
                  </a:moveTo>
                  <a:cubicBezTo>
                    <a:pt x="105331" y="15177"/>
                    <a:pt x="105369" y="15162"/>
                    <a:pt x="105403" y="15147"/>
                  </a:cubicBezTo>
                  <a:cubicBezTo>
                    <a:pt x="105050" y="15192"/>
                    <a:pt x="104701" y="15237"/>
                    <a:pt x="104345" y="15286"/>
                  </a:cubicBezTo>
                  <a:cubicBezTo>
                    <a:pt x="104318" y="15297"/>
                    <a:pt x="104285" y="15312"/>
                    <a:pt x="104258" y="15324"/>
                  </a:cubicBezTo>
                  <a:cubicBezTo>
                    <a:pt x="104604" y="15279"/>
                    <a:pt x="104952" y="15237"/>
                    <a:pt x="105298" y="15196"/>
                  </a:cubicBezTo>
                  <a:close/>
                  <a:moveTo>
                    <a:pt x="104851" y="15399"/>
                  </a:moveTo>
                  <a:cubicBezTo>
                    <a:pt x="104874" y="15387"/>
                    <a:pt x="104896" y="15376"/>
                    <a:pt x="104919" y="15365"/>
                  </a:cubicBezTo>
                  <a:cubicBezTo>
                    <a:pt x="104566" y="15410"/>
                    <a:pt x="104210" y="15455"/>
                    <a:pt x="103853" y="15500"/>
                  </a:cubicBezTo>
                  <a:cubicBezTo>
                    <a:pt x="103834" y="15507"/>
                    <a:pt x="103819" y="15515"/>
                    <a:pt x="103801" y="15522"/>
                  </a:cubicBezTo>
                  <a:cubicBezTo>
                    <a:pt x="104153" y="15481"/>
                    <a:pt x="104502" y="15436"/>
                    <a:pt x="104851" y="15399"/>
                  </a:cubicBezTo>
                  <a:close/>
                  <a:moveTo>
                    <a:pt x="103403" y="15699"/>
                  </a:moveTo>
                  <a:cubicBezTo>
                    <a:pt x="103399" y="15703"/>
                    <a:pt x="103399" y="15703"/>
                    <a:pt x="103399" y="15703"/>
                  </a:cubicBezTo>
                  <a:cubicBezTo>
                    <a:pt x="103752" y="15661"/>
                    <a:pt x="104101" y="15620"/>
                    <a:pt x="104450" y="15582"/>
                  </a:cubicBezTo>
                  <a:cubicBezTo>
                    <a:pt x="104457" y="15579"/>
                    <a:pt x="104468" y="15575"/>
                    <a:pt x="104480" y="15571"/>
                  </a:cubicBezTo>
                  <a:cubicBezTo>
                    <a:pt x="104120" y="15612"/>
                    <a:pt x="103763" y="15654"/>
                    <a:pt x="103403" y="15699"/>
                  </a:cubicBezTo>
                  <a:close/>
                  <a:moveTo>
                    <a:pt x="103557" y="15552"/>
                  </a:moveTo>
                  <a:cubicBezTo>
                    <a:pt x="103572" y="15545"/>
                    <a:pt x="103583" y="15541"/>
                    <a:pt x="103598" y="15534"/>
                  </a:cubicBezTo>
                  <a:cubicBezTo>
                    <a:pt x="103253" y="15579"/>
                    <a:pt x="102908" y="15627"/>
                    <a:pt x="102562" y="15672"/>
                  </a:cubicBezTo>
                  <a:cubicBezTo>
                    <a:pt x="102555" y="15676"/>
                    <a:pt x="102544" y="15680"/>
                    <a:pt x="102536" y="15684"/>
                  </a:cubicBezTo>
                  <a:cubicBezTo>
                    <a:pt x="102878" y="15639"/>
                    <a:pt x="103215" y="15594"/>
                    <a:pt x="103557" y="15552"/>
                  </a:cubicBezTo>
                  <a:close/>
                  <a:moveTo>
                    <a:pt x="103159" y="15733"/>
                  </a:moveTo>
                  <a:cubicBezTo>
                    <a:pt x="103148" y="15733"/>
                    <a:pt x="103133" y="15736"/>
                    <a:pt x="103121" y="15736"/>
                  </a:cubicBezTo>
                  <a:cubicBezTo>
                    <a:pt x="103133" y="15736"/>
                    <a:pt x="103144" y="15733"/>
                    <a:pt x="103159" y="15733"/>
                  </a:cubicBezTo>
                  <a:close/>
                  <a:moveTo>
                    <a:pt x="103058" y="16791"/>
                  </a:moveTo>
                  <a:cubicBezTo>
                    <a:pt x="103174" y="16727"/>
                    <a:pt x="103290" y="16667"/>
                    <a:pt x="103407" y="16607"/>
                  </a:cubicBezTo>
                  <a:cubicBezTo>
                    <a:pt x="103118" y="16599"/>
                    <a:pt x="102818" y="16592"/>
                    <a:pt x="102510" y="16592"/>
                  </a:cubicBezTo>
                  <a:cubicBezTo>
                    <a:pt x="102450" y="16626"/>
                    <a:pt x="102386" y="16656"/>
                    <a:pt x="102326" y="16686"/>
                  </a:cubicBezTo>
                  <a:cubicBezTo>
                    <a:pt x="102585" y="16716"/>
                    <a:pt x="102829" y="16749"/>
                    <a:pt x="103058" y="16791"/>
                  </a:cubicBezTo>
                  <a:close/>
                  <a:moveTo>
                    <a:pt x="102840" y="16903"/>
                  </a:moveTo>
                  <a:cubicBezTo>
                    <a:pt x="102604" y="16866"/>
                    <a:pt x="102349" y="16836"/>
                    <a:pt x="102075" y="16809"/>
                  </a:cubicBezTo>
                  <a:cubicBezTo>
                    <a:pt x="101820" y="16941"/>
                    <a:pt x="101561" y="17072"/>
                    <a:pt x="101305" y="17207"/>
                  </a:cubicBezTo>
                  <a:cubicBezTo>
                    <a:pt x="101478" y="17293"/>
                    <a:pt x="101624" y="17391"/>
                    <a:pt x="101741" y="17500"/>
                  </a:cubicBezTo>
                  <a:cubicBezTo>
                    <a:pt x="102105" y="17297"/>
                    <a:pt x="102469" y="17102"/>
                    <a:pt x="102840" y="16903"/>
                  </a:cubicBezTo>
                  <a:close/>
                  <a:moveTo>
                    <a:pt x="97962" y="21623"/>
                  </a:moveTo>
                  <a:cubicBezTo>
                    <a:pt x="99317" y="20588"/>
                    <a:pt x="100743" y="19597"/>
                    <a:pt x="102236" y="18652"/>
                  </a:cubicBezTo>
                  <a:cubicBezTo>
                    <a:pt x="102183" y="18460"/>
                    <a:pt x="102108" y="18276"/>
                    <a:pt x="102007" y="18100"/>
                  </a:cubicBezTo>
                  <a:cubicBezTo>
                    <a:pt x="100900" y="18753"/>
                    <a:pt x="99831" y="19428"/>
                    <a:pt x="98795" y="20126"/>
                  </a:cubicBezTo>
                  <a:cubicBezTo>
                    <a:pt x="98612" y="20599"/>
                    <a:pt x="98330" y="21098"/>
                    <a:pt x="97962" y="21623"/>
                  </a:cubicBezTo>
                  <a:close/>
                  <a:moveTo>
                    <a:pt x="85990" y="32132"/>
                  </a:moveTo>
                  <a:cubicBezTo>
                    <a:pt x="88676" y="28512"/>
                    <a:pt x="91974" y="25154"/>
                    <a:pt x="95820" y="22190"/>
                  </a:cubicBezTo>
                  <a:cubicBezTo>
                    <a:pt x="96717" y="21496"/>
                    <a:pt x="97647" y="20824"/>
                    <a:pt x="98612" y="20171"/>
                  </a:cubicBezTo>
                  <a:cubicBezTo>
                    <a:pt x="98743" y="19848"/>
                    <a:pt x="98833" y="19541"/>
                    <a:pt x="98874" y="19252"/>
                  </a:cubicBezTo>
                  <a:cubicBezTo>
                    <a:pt x="97084" y="20355"/>
                    <a:pt x="95400" y="21518"/>
                    <a:pt x="93824" y="22745"/>
                  </a:cubicBezTo>
                  <a:cubicBezTo>
                    <a:pt x="89367" y="26208"/>
                    <a:pt x="85686" y="30211"/>
                    <a:pt x="82876" y="34530"/>
                  </a:cubicBezTo>
                  <a:cubicBezTo>
                    <a:pt x="83922" y="33723"/>
                    <a:pt x="84965" y="32920"/>
                    <a:pt x="85990" y="32132"/>
                  </a:cubicBezTo>
                  <a:close/>
                  <a:moveTo>
                    <a:pt x="79360" y="41122"/>
                  </a:moveTo>
                  <a:cubicBezTo>
                    <a:pt x="79367" y="41115"/>
                    <a:pt x="79379" y="41107"/>
                    <a:pt x="79386" y="41100"/>
                  </a:cubicBezTo>
                  <a:cubicBezTo>
                    <a:pt x="80122" y="40503"/>
                    <a:pt x="80868" y="39903"/>
                    <a:pt x="81626" y="39299"/>
                  </a:cubicBezTo>
                  <a:cubicBezTo>
                    <a:pt x="82744" y="36988"/>
                    <a:pt x="84095" y="34740"/>
                    <a:pt x="85660" y="32579"/>
                  </a:cubicBezTo>
                  <a:cubicBezTo>
                    <a:pt x="84662" y="33352"/>
                    <a:pt x="83645" y="34132"/>
                    <a:pt x="82624" y="34920"/>
                  </a:cubicBezTo>
                  <a:cubicBezTo>
                    <a:pt x="81345" y="36928"/>
                    <a:pt x="80257" y="39002"/>
                    <a:pt x="79360" y="41122"/>
                  </a:cubicBezTo>
                  <a:close/>
                  <a:moveTo>
                    <a:pt x="79247" y="41216"/>
                  </a:moveTo>
                  <a:cubicBezTo>
                    <a:pt x="80129" y="39107"/>
                    <a:pt x="81206" y="37040"/>
                    <a:pt x="82470" y="35040"/>
                  </a:cubicBezTo>
                  <a:cubicBezTo>
                    <a:pt x="81570" y="35731"/>
                    <a:pt x="80673" y="36429"/>
                    <a:pt x="79788" y="37130"/>
                  </a:cubicBezTo>
                  <a:cubicBezTo>
                    <a:pt x="78737" y="39029"/>
                    <a:pt x="77855" y="40976"/>
                    <a:pt x="77150" y="42953"/>
                  </a:cubicBezTo>
                  <a:cubicBezTo>
                    <a:pt x="77829" y="42390"/>
                    <a:pt x="78527" y="41809"/>
                    <a:pt x="79247" y="41216"/>
                  </a:cubicBezTo>
                  <a:close/>
                  <a:moveTo>
                    <a:pt x="75781" y="47816"/>
                  </a:moveTo>
                  <a:cubicBezTo>
                    <a:pt x="76336" y="47384"/>
                    <a:pt x="76899" y="46934"/>
                    <a:pt x="77476" y="46476"/>
                  </a:cubicBezTo>
                  <a:cubicBezTo>
                    <a:pt x="77908" y="44803"/>
                    <a:pt x="78456" y="43148"/>
                    <a:pt x="79124" y="41516"/>
                  </a:cubicBezTo>
                  <a:cubicBezTo>
                    <a:pt x="78411" y="42102"/>
                    <a:pt x="77724" y="42676"/>
                    <a:pt x="77049" y="43235"/>
                  </a:cubicBezTo>
                  <a:cubicBezTo>
                    <a:pt x="76523" y="44747"/>
                    <a:pt x="76099" y="46278"/>
                    <a:pt x="75781" y="47816"/>
                  </a:cubicBezTo>
                  <a:close/>
                  <a:moveTo>
                    <a:pt x="74111" y="49110"/>
                  </a:moveTo>
                  <a:cubicBezTo>
                    <a:pt x="74629" y="48713"/>
                    <a:pt x="75158" y="48304"/>
                    <a:pt x="75694" y="47883"/>
                  </a:cubicBezTo>
                  <a:cubicBezTo>
                    <a:pt x="76009" y="46349"/>
                    <a:pt x="76430" y="44826"/>
                    <a:pt x="76947" y="43321"/>
                  </a:cubicBezTo>
                  <a:cubicBezTo>
                    <a:pt x="76291" y="43865"/>
                    <a:pt x="75657" y="44394"/>
                    <a:pt x="75034" y="44912"/>
                  </a:cubicBezTo>
                  <a:cubicBezTo>
                    <a:pt x="74640" y="46300"/>
                    <a:pt x="74328" y="47703"/>
                    <a:pt x="74111" y="49110"/>
                  </a:cubicBezTo>
                  <a:close/>
                  <a:moveTo>
                    <a:pt x="72535" y="50292"/>
                  </a:moveTo>
                  <a:cubicBezTo>
                    <a:pt x="73027" y="49932"/>
                    <a:pt x="73522" y="49557"/>
                    <a:pt x="74025" y="49174"/>
                  </a:cubicBezTo>
                  <a:cubicBezTo>
                    <a:pt x="74242" y="47771"/>
                    <a:pt x="74546" y="46379"/>
                    <a:pt x="74936" y="44994"/>
                  </a:cubicBezTo>
                  <a:cubicBezTo>
                    <a:pt x="74332" y="45497"/>
                    <a:pt x="73747" y="45985"/>
                    <a:pt x="73173" y="46461"/>
                  </a:cubicBezTo>
                  <a:cubicBezTo>
                    <a:pt x="72884" y="47730"/>
                    <a:pt x="72674" y="49009"/>
                    <a:pt x="72535" y="50292"/>
                  </a:cubicBezTo>
                  <a:close/>
                  <a:moveTo>
                    <a:pt x="71049" y="51365"/>
                  </a:moveTo>
                  <a:cubicBezTo>
                    <a:pt x="71514" y="51039"/>
                    <a:pt x="71980" y="50701"/>
                    <a:pt x="72456" y="50352"/>
                  </a:cubicBezTo>
                  <a:cubicBezTo>
                    <a:pt x="72588" y="49077"/>
                    <a:pt x="72794" y="47801"/>
                    <a:pt x="73079" y="46536"/>
                  </a:cubicBezTo>
                  <a:cubicBezTo>
                    <a:pt x="72520" y="46998"/>
                    <a:pt x="71976" y="47444"/>
                    <a:pt x="71443" y="47880"/>
                  </a:cubicBezTo>
                  <a:cubicBezTo>
                    <a:pt x="71248" y="49035"/>
                    <a:pt x="71117" y="50202"/>
                    <a:pt x="71049" y="51365"/>
                  </a:cubicBezTo>
                  <a:close/>
                  <a:moveTo>
                    <a:pt x="69856" y="48956"/>
                  </a:moveTo>
                  <a:cubicBezTo>
                    <a:pt x="70359" y="48559"/>
                    <a:pt x="70869" y="48150"/>
                    <a:pt x="71391" y="47726"/>
                  </a:cubicBezTo>
                  <a:cubicBezTo>
                    <a:pt x="71657" y="46195"/>
                    <a:pt x="72036" y="44672"/>
                    <a:pt x="72524" y="43167"/>
                  </a:cubicBezTo>
                  <a:cubicBezTo>
                    <a:pt x="71875" y="43730"/>
                    <a:pt x="71248" y="44274"/>
                    <a:pt x="70640" y="44807"/>
                  </a:cubicBezTo>
                  <a:cubicBezTo>
                    <a:pt x="70284" y="46180"/>
                    <a:pt x="70025" y="47564"/>
                    <a:pt x="69856" y="48956"/>
                  </a:cubicBezTo>
                  <a:moveTo>
                    <a:pt x="68336" y="50142"/>
                  </a:moveTo>
                  <a:cubicBezTo>
                    <a:pt x="68805" y="49782"/>
                    <a:pt x="69282" y="49410"/>
                    <a:pt x="69766" y="49028"/>
                  </a:cubicBezTo>
                  <a:cubicBezTo>
                    <a:pt x="69931" y="47643"/>
                    <a:pt x="70186" y="46266"/>
                    <a:pt x="70535" y="44897"/>
                  </a:cubicBezTo>
                  <a:cubicBezTo>
                    <a:pt x="69946" y="45415"/>
                    <a:pt x="69372" y="45914"/>
                    <a:pt x="68817" y="46398"/>
                  </a:cubicBezTo>
                  <a:cubicBezTo>
                    <a:pt x="68577" y="47639"/>
                    <a:pt x="68415" y="48889"/>
                    <a:pt x="68336" y="50142"/>
                  </a:cubicBezTo>
                  <a:close/>
                  <a:moveTo>
                    <a:pt x="66903" y="51208"/>
                  </a:moveTo>
                  <a:cubicBezTo>
                    <a:pt x="67346" y="50885"/>
                    <a:pt x="67796" y="50551"/>
                    <a:pt x="68250" y="50206"/>
                  </a:cubicBezTo>
                  <a:cubicBezTo>
                    <a:pt x="68325" y="48960"/>
                    <a:pt x="68483" y="47718"/>
                    <a:pt x="68715" y="46484"/>
                  </a:cubicBezTo>
                  <a:cubicBezTo>
                    <a:pt x="68179" y="46953"/>
                    <a:pt x="67654" y="47407"/>
                    <a:pt x="67140" y="47842"/>
                  </a:cubicBezTo>
                  <a:cubicBezTo>
                    <a:pt x="66993" y="48960"/>
                    <a:pt x="66918" y="50086"/>
                    <a:pt x="66903" y="51208"/>
                  </a:cubicBezTo>
                  <a:close/>
                  <a:moveTo>
                    <a:pt x="65601" y="48934"/>
                  </a:moveTo>
                  <a:cubicBezTo>
                    <a:pt x="66082" y="48536"/>
                    <a:pt x="66573" y="48124"/>
                    <a:pt x="67072" y="47696"/>
                  </a:cubicBezTo>
                  <a:cubicBezTo>
                    <a:pt x="67275" y="46172"/>
                    <a:pt x="67601" y="44653"/>
                    <a:pt x="68048" y="43156"/>
                  </a:cubicBezTo>
                  <a:cubicBezTo>
                    <a:pt x="67410" y="43741"/>
                    <a:pt x="66798" y="44311"/>
                    <a:pt x="66209" y="44859"/>
                  </a:cubicBezTo>
                  <a:cubicBezTo>
                    <a:pt x="65905" y="46210"/>
                    <a:pt x="65706" y="47568"/>
                    <a:pt x="65601" y="48934"/>
                  </a:cubicBezTo>
                  <a:close/>
                  <a:moveTo>
                    <a:pt x="64145" y="50116"/>
                  </a:moveTo>
                  <a:cubicBezTo>
                    <a:pt x="64596" y="49759"/>
                    <a:pt x="65050" y="49392"/>
                    <a:pt x="65511" y="49013"/>
                  </a:cubicBezTo>
                  <a:cubicBezTo>
                    <a:pt x="65605" y="47655"/>
                    <a:pt x="65804" y="46304"/>
                    <a:pt x="66097" y="44964"/>
                  </a:cubicBezTo>
                  <a:cubicBezTo>
                    <a:pt x="65526" y="45497"/>
                    <a:pt x="64975" y="46011"/>
                    <a:pt x="64438" y="46506"/>
                  </a:cubicBezTo>
                  <a:cubicBezTo>
                    <a:pt x="64262" y="47703"/>
                    <a:pt x="64164" y="48908"/>
                    <a:pt x="64145" y="50116"/>
                  </a:cubicBezTo>
                  <a:moveTo>
                    <a:pt x="62784" y="51159"/>
                  </a:moveTo>
                  <a:cubicBezTo>
                    <a:pt x="63204" y="50847"/>
                    <a:pt x="63628" y="50525"/>
                    <a:pt x="64055" y="50187"/>
                  </a:cubicBezTo>
                  <a:cubicBezTo>
                    <a:pt x="64070" y="48990"/>
                    <a:pt x="64164" y="47793"/>
                    <a:pt x="64333" y="46604"/>
                  </a:cubicBezTo>
                  <a:cubicBezTo>
                    <a:pt x="63823" y="47080"/>
                    <a:pt x="63320" y="47542"/>
                    <a:pt x="62832" y="47981"/>
                  </a:cubicBezTo>
                  <a:cubicBezTo>
                    <a:pt x="62784" y="48645"/>
                    <a:pt x="62757" y="49305"/>
                    <a:pt x="62757" y="49969"/>
                  </a:cubicBezTo>
                  <a:cubicBezTo>
                    <a:pt x="62757" y="50367"/>
                    <a:pt x="62765" y="50765"/>
                    <a:pt x="62784" y="51159"/>
                  </a:cubicBezTo>
                  <a:close/>
                  <a:moveTo>
                    <a:pt x="62705" y="51410"/>
                  </a:moveTo>
                  <a:cubicBezTo>
                    <a:pt x="62382" y="51650"/>
                    <a:pt x="62059" y="51879"/>
                    <a:pt x="61737" y="52101"/>
                  </a:cubicBezTo>
                  <a:cubicBezTo>
                    <a:pt x="61665" y="52153"/>
                    <a:pt x="61590" y="52202"/>
                    <a:pt x="61515" y="52254"/>
                  </a:cubicBezTo>
                  <a:cubicBezTo>
                    <a:pt x="61598" y="52975"/>
                    <a:pt x="61707" y="53695"/>
                    <a:pt x="61849" y="54412"/>
                  </a:cubicBezTo>
                  <a:cubicBezTo>
                    <a:pt x="62217" y="54220"/>
                    <a:pt x="62581" y="54018"/>
                    <a:pt x="62949" y="53804"/>
                  </a:cubicBezTo>
                  <a:cubicBezTo>
                    <a:pt x="62829" y="53009"/>
                    <a:pt x="62750" y="52209"/>
                    <a:pt x="62705" y="51410"/>
                  </a:cubicBezTo>
                  <a:close/>
                  <a:moveTo>
                    <a:pt x="61365" y="49478"/>
                  </a:moveTo>
                  <a:cubicBezTo>
                    <a:pt x="61365" y="50345"/>
                    <a:pt x="61410" y="51211"/>
                    <a:pt x="61497" y="52078"/>
                  </a:cubicBezTo>
                  <a:cubicBezTo>
                    <a:pt x="61549" y="52044"/>
                    <a:pt x="61598" y="52011"/>
                    <a:pt x="61650" y="51973"/>
                  </a:cubicBezTo>
                  <a:cubicBezTo>
                    <a:pt x="61996" y="51733"/>
                    <a:pt x="62345" y="51485"/>
                    <a:pt x="62693" y="51226"/>
                  </a:cubicBezTo>
                  <a:cubicBezTo>
                    <a:pt x="62675" y="50806"/>
                    <a:pt x="62663" y="50390"/>
                    <a:pt x="62663" y="49969"/>
                  </a:cubicBezTo>
                  <a:cubicBezTo>
                    <a:pt x="62663" y="49339"/>
                    <a:pt x="62690" y="48705"/>
                    <a:pt x="62735" y="48071"/>
                  </a:cubicBezTo>
                  <a:cubicBezTo>
                    <a:pt x="62269" y="48491"/>
                    <a:pt x="61812" y="48896"/>
                    <a:pt x="61365" y="49287"/>
                  </a:cubicBezTo>
                  <a:cubicBezTo>
                    <a:pt x="61365" y="49350"/>
                    <a:pt x="61365" y="49414"/>
                    <a:pt x="61365" y="49478"/>
                  </a:cubicBezTo>
                  <a:close/>
                  <a:moveTo>
                    <a:pt x="59962" y="48994"/>
                  </a:moveTo>
                  <a:cubicBezTo>
                    <a:pt x="59962" y="49407"/>
                    <a:pt x="59973" y="49819"/>
                    <a:pt x="59996" y="50232"/>
                  </a:cubicBezTo>
                  <a:cubicBezTo>
                    <a:pt x="60416" y="49891"/>
                    <a:pt x="60840" y="49531"/>
                    <a:pt x="61271" y="49159"/>
                  </a:cubicBezTo>
                  <a:cubicBezTo>
                    <a:pt x="61286" y="47861"/>
                    <a:pt x="61403" y="46563"/>
                    <a:pt x="61620" y="45276"/>
                  </a:cubicBezTo>
                  <a:cubicBezTo>
                    <a:pt x="61080" y="45827"/>
                    <a:pt x="60562" y="46356"/>
                    <a:pt x="60056" y="46863"/>
                  </a:cubicBezTo>
                  <a:cubicBezTo>
                    <a:pt x="59996" y="47572"/>
                    <a:pt x="59962" y="48281"/>
                    <a:pt x="59962" y="48994"/>
                  </a:cubicBezTo>
                  <a:close/>
                  <a:moveTo>
                    <a:pt x="58559" y="48120"/>
                  </a:moveTo>
                  <a:cubicBezTo>
                    <a:pt x="59020" y="47673"/>
                    <a:pt x="59489" y="47208"/>
                    <a:pt x="59973" y="46720"/>
                  </a:cubicBezTo>
                  <a:cubicBezTo>
                    <a:pt x="60135" y="45006"/>
                    <a:pt x="60480" y="43298"/>
                    <a:pt x="61009" y="41621"/>
                  </a:cubicBezTo>
                  <a:cubicBezTo>
                    <a:pt x="60311" y="42372"/>
                    <a:pt x="59658" y="43096"/>
                    <a:pt x="59043" y="43786"/>
                  </a:cubicBezTo>
                  <a:cubicBezTo>
                    <a:pt x="58746" y="45219"/>
                    <a:pt x="58585" y="46668"/>
                    <a:pt x="58559" y="48120"/>
                  </a:cubicBezTo>
                  <a:close/>
                  <a:moveTo>
                    <a:pt x="57287" y="45538"/>
                  </a:moveTo>
                  <a:cubicBezTo>
                    <a:pt x="57823" y="44927"/>
                    <a:pt x="58382" y="44285"/>
                    <a:pt x="58979" y="43617"/>
                  </a:cubicBezTo>
                  <a:cubicBezTo>
                    <a:pt x="59523" y="41077"/>
                    <a:pt x="60502" y="38586"/>
                    <a:pt x="61924" y="36203"/>
                  </a:cubicBezTo>
                  <a:cubicBezTo>
                    <a:pt x="60802" y="37291"/>
                    <a:pt x="59812" y="38331"/>
                    <a:pt x="58923" y="39329"/>
                  </a:cubicBezTo>
                  <a:cubicBezTo>
                    <a:pt x="58067" y="41355"/>
                    <a:pt x="57527" y="43437"/>
                    <a:pt x="57287" y="45538"/>
                  </a:cubicBezTo>
                  <a:close/>
                  <a:moveTo>
                    <a:pt x="55722" y="47287"/>
                  </a:moveTo>
                  <a:cubicBezTo>
                    <a:pt x="56191" y="46773"/>
                    <a:pt x="56671" y="46236"/>
                    <a:pt x="57167" y="45670"/>
                  </a:cubicBezTo>
                  <a:cubicBezTo>
                    <a:pt x="57388" y="43606"/>
                    <a:pt x="57902" y="41558"/>
                    <a:pt x="58716" y="39565"/>
                  </a:cubicBezTo>
                  <a:cubicBezTo>
                    <a:pt x="57853" y="40541"/>
                    <a:pt x="57084" y="41475"/>
                    <a:pt x="56379" y="42360"/>
                  </a:cubicBezTo>
                  <a:cubicBezTo>
                    <a:pt x="55966" y="43985"/>
                    <a:pt x="55748" y="45636"/>
                    <a:pt x="55722" y="47287"/>
                  </a:cubicBezTo>
                  <a:close/>
                  <a:moveTo>
                    <a:pt x="60011" y="33645"/>
                  </a:moveTo>
                  <a:cubicBezTo>
                    <a:pt x="59103" y="34496"/>
                    <a:pt x="58285" y="35325"/>
                    <a:pt x="57542" y="36128"/>
                  </a:cubicBezTo>
                  <a:cubicBezTo>
                    <a:pt x="55850" y="38826"/>
                    <a:pt x="54833" y="41681"/>
                    <a:pt x="54458" y="44578"/>
                  </a:cubicBezTo>
                  <a:cubicBezTo>
                    <a:pt x="55036" y="43820"/>
                    <a:pt x="55651" y="43017"/>
                    <a:pt x="56323" y="42169"/>
                  </a:cubicBezTo>
                  <a:cubicBezTo>
                    <a:pt x="57358" y="38248"/>
                    <a:pt x="59542" y="34470"/>
                    <a:pt x="62964" y="31112"/>
                  </a:cubicBezTo>
                  <a:cubicBezTo>
                    <a:pt x="61932" y="31937"/>
                    <a:pt x="60938" y="32782"/>
                    <a:pt x="60011" y="33645"/>
                  </a:cubicBezTo>
                  <a:moveTo>
                    <a:pt x="61692" y="31138"/>
                  </a:moveTo>
                  <a:cubicBezTo>
                    <a:pt x="60277" y="32466"/>
                    <a:pt x="59077" y="33866"/>
                    <a:pt x="58078" y="35314"/>
                  </a:cubicBezTo>
                  <a:cubicBezTo>
                    <a:pt x="58641" y="34729"/>
                    <a:pt x="59245" y="34132"/>
                    <a:pt x="59898" y="33521"/>
                  </a:cubicBezTo>
                  <a:cubicBezTo>
                    <a:pt x="61294" y="32223"/>
                    <a:pt x="62840" y="30966"/>
                    <a:pt x="64446" y="29757"/>
                  </a:cubicBezTo>
                  <a:cubicBezTo>
                    <a:pt x="66149" y="28298"/>
                    <a:pt x="68156" y="26910"/>
                    <a:pt x="70411" y="25597"/>
                  </a:cubicBezTo>
                  <a:cubicBezTo>
                    <a:pt x="71477" y="24895"/>
                    <a:pt x="72524" y="24223"/>
                    <a:pt x="73522" y="23582"/>
                  </a:cubicBezTo>
                  <a:cubicBezTo>
                    <a:pt x="68682" y="25848"/>
                    <a:pt x="64614" y="28384"/>
                    <a:pt x="61692" y="31138"/>
                  </a:cubicBezTo>
                  <a:moveTo>
                    <a:pt x="59722" y="31690"/>
                  </a:moveTo>
                  <a:cubicBezTo>
                    <a:pt x="56983" y="34312"/>
                    <a:pt x="55103" y="37201"/>
                    <a:pt x="54011" y="40203"/>
                  </a:cubicBezTo>
                  <a:cubicBezTo>
                    <a:pt x="55002" y="38826"/>
                    <a:pt x="56176" y="37348"/>
                    <a:pt x="57639" y="35779"/>
                  </a:cubicBezTo>
                  <a:cubicBezTo>
                    <a:pt x="58709" y="34136"/>
                    <a:pt x="60030" y="32553"/>
                    <a:pt x="61617" y="31059"/>
                  </a:cubicBezTo>
                  <a:cubicBezTo>
                    <a:pt x="64693" y="28159"/>
                    <a:pt x="69023" y="25510"/>
                    <a:pt x="74182" y="23161"/>
                  </a:cubicBezTo>
                  <a:cubicBezTo>
                    <a:pt x="74527" y="22936"/>
                    <a:pt x="74869" y="22719"/>
                    <a:pt x="75203" y="22505"/>
                  </a:cubicBezTo>
                  <a:cubicBezTo>
                    <a:pt x="68697" y="25173"/>
                    <a:pt x="63286" y="28268"/>
                    <a:pt x="59722" y="31690"/>
                  </a:cubicBezTo>
                  <a:close/>
                  <a:moveTo>
                    <a:pt x="57756" y="32241"/>
                  </a:moveTo>
                  <a:cubicBezTo>
                    <a:pt x="54146" y="35772"/>
                    <a:pt x="52158" y="39760"/>
                    <a:pt x="51580" y="43842"/>
                  </a:cubicBezTo>
                  <a:cubicBezTo>
                    <a:pt x="52237" y="42814"/>
                    <a:pt x="52946" y="41708"/>
                    <a:pt x="53779" y="40526"/>
                  </a:cubicBezTo>
                  <a:cubicBezTo>
                    <a:pt x="54855" y="37378"/>
                    <a:pt x="56788" y="34350"/>
                    <a:pt x="59643" y="31607"/>
                  </a:cubicBezTo>
                  <a:cubicBezTo>
                    <a:pt x="63324" y="28080"/>
                    <a:pt x="68948" y="24902"/>
                    <a:pt x="75702" y="22182"/>
                  </a:cubicBezTo>
                  <a:cubicBezTo>
                    <a:pt x="75859" y="22081"/>
                    <a:pt x="76017" y="21980"/>
                    <a:pt x="76171" y="21882"/>
                  </a:cubicBezTo>
                  <a:cubicBezTo>
                    <a:pt x="68295" y="24820"/>
                    <a:pt x="61755" y="28332"/>
                    <a:pt x="57756" y="32241"/>
                  </a:cubicBezTo>
                  <a:close/>
                  <a:moveTo>
                    <a:pt x="76595" y="21604"/>
                  </a:moveTo>
                  <a:cubicBezTo>
                    <a:pt x="76658" y="21563"/>
                    <a:pt x="76722" y="21522"/>
                    <a:pt x="76786" y="21481"/>
                  </a:cubicBezTo>
                  <a:cubicBezTo>
                    <a:pt x="70764" y="23563"/>
                    <a:pt x="65406" y="25964"/>
                    <a:pt x="61219" y="28598"/>
                  </a:cubicBezTo>
                  <a:cubicBezTo>
                    <a:pt x="59639" y="29776"/>
                    <a:pt x="58131" y="31011"/>
                    <a:pt x="56788" y="32294"/>
                  </a:cubicBezTo>
                  <a:cubicBezTo>
                    <a:pt x="54589" y="34406"/>
                    <a:pt x="53025" y="36384"/>
                    <a:pt x="51816" y="38214"/>
                  </a:cubicBezTo>
                  <a:cubicBezTo>
                    <a:pt x="50544" y="40740"/>
                    <a:pt x="49944" y="43377"/>
                    <a:pt x="49944" y="46026"/>
                  </a:cubicBezTo>
                  <a:cubicBezTo>
                    <a:pt x="49944" y="46131"/>
                    <a:pt x="49944" y="46233"/>
                    <a:pt x="49944" y="46338"/>
                  </a:cubicBezTo>
                  <a:cubicBezTo>
                    <a:pt x="50139" y="46060"/>
                    <a:pt x="50331" y="45775"/>
                    <a:pt x="50522" y="45482"/>
                  </a:cubicBezTo>
                  <a:cubicBezTo>
                    <a:pt x="50822" y="45028"/>
                    <a:pt x="51122" y="44559"/>
                    <a:pt x="51437" y="44068"/>
                  </a:cubicBezTo>
                  <a:cubicBezTo>
                    <a:pt x="51970" y="39873"/>
                    <a:pt x="53981" y="35776"/>
                    <a:pt x="57677" y="32163"/>
                  </a:cubicBezTo>
                  <a:cubicBezTo>
                    <a:pt x="61778" y="28159"/>
                    <a:pt x="68505" y="24580"/>
                    <a:pt x="76595" y="21604"/>
                  </a:cubicBezTo>
                  <a:moveTo>
                    <a:pt x="76876" y="21619"/>
                  </a:moveTo>
                  <a:cubicBezTo>
                    <a:pt x="76752" y="21702"/>
                    <a:pt x="76625" y="21784"/>
                    <a:pt x="76497" y="21867"/>
                  </a:cubicBezTo>
                  <a:cubicBezTo>
                    <a:pt x="78249" y="21180"/>
                    <a:pt x="80077" y="20520"/>
                    <a:pt x="81960" y="19893"/>
                  </a:cubicBezTo>
                  <a:cubicBezTo>
                    <a:pt x="80215" y="20445"/>
                    <a:pt x="78519" y="21019"/>
                    <a:pt x="76876" y="21619"/>
                  </a:cubicBezTo>
                  <a:close/>
                  <a:moveTo>
                    <a:pt x="77420" y="21263"/>
                  </a:moveTo>
                  <a:cubicBezTo>
                    <a:pt x="77375" y="21293"/>
                    <a:pt x="77326" y="21323"/>
                    <a:pt x="77281" y="21353"/>
                  </a:cubicBezTo>
                  <a:cubicBezTo>
                    <a:pt x="78103" y="21057"/>
                    <a:pt x="78943" y="20768"/>
                    <a:pt x="79791" y="20483"/>
                  </a:cubicBezTo>
                  <a:cubicBezTo>
                    <a:pt x="78992" y="20738"/>
                    <a:pt x="78201" y="20997"/>
                    <a:pt x="77420" y="21263"/>
                  </a:cubicBezTo>
                  <a:close/>
                  <a:moveTo>
                    <a:pt x="72576" y="21278"/>
                  </a:moveTo>
                  <a:cubicBezTo>
                    <a:pt x="72524" y="21312"/>
                    <a:pt x="72475" y="21342"/>
                    <a:pt x="72422" y="21372"/>
                  </a:cubicBezTo>
                  <a:cubicBezTo>
                    <a:pt x="74809" y="20749"/>
                    <a:pt x="77169" y="20171"/>
                    <a:pt x="79461" y="19653"/>
                  </a:cubicBezTo>
                  <a:cubicBezTo>
                    <a:pt x="79495" y="19627"/>
                    <a:pt x="79533" y="19601"/>
                    <a:pt x="79566" y="19575"/>
                  </a:cubicBezTo>
                  <a:cubicBezTo>
                    <a:pt x="77311" y="20085"/>
                    <a:pt x="74966" y="20655"/>
                    <a:pt x="72576" y="21278"/>
                  </a:cubicBezTo>
                  <a:close/>
                  <a:moveTo>
                    <a:pt x="63526" y="23567"/>
                  </a:moveTo>
                  <a:cubicBezTo>
                    <a:pt x="63425" y="23630"/>
                    <a:pt x="63320" y="23694"/>
                    <a:pt x="63215" y="23754"/>
                  </a:cubicBezTo>
                  <a:cubicBezTo>
                    <a:pt x="66314" y="22816"/>
                    <a:pt x="69421" y="21946"/>
                    <a:pt x="72456" y="21154"/>
                  </a:cubicBezTo>
                  <a:cubicBezTo>
                    <a:pt x="72558" y="21094"/>
                    <a:pt x="72659" y="21034"/>
                    <a:pt x="72756" y="20974"/>
                  </a:cubicBezTo>
                  <a:cubicBezTo>
                    <a:pt x="69759" y="21754"/>
                    <a:pt x="66648" y="22629"/>
                    <a:pt x="63526" y="23567"/>
                  </a:cubicBezTo>
                  <a:moveTo>
                    <a:pt x="54068" y="26313"/>
                  </a:moveTo>
                  <a:cubicBezTo>
                    <a:pt x="53951" y="26399"/>
                    <a:pt x="53835" y="26489"/>
                    <a:pt x="53719" y="26576"/>
                  </a:cubicBezTo>
                  <a:cubicBezTo>
                    <a:pt x="56897" y="25473"/>
                    <a:pt x="60153" y="24422"/>
                    <a:pt x="63395" y="23447"/>
                  </a:cubicBezTo>
                  <a:cubicBezTo>
                    <a:pt x="63556" y="23349"/>
                    <a:pt x="63714" y="23255"/>
                    <a:pt x="63875" y="23158"/>
                  </a:cubicBezTo>
                  <a:cubicBezTo>
                    <a:pt x="62926" y="23443"/>
                    <a:pt x="61977" y="23736"/>
                    <a:pt x="61024" y="24032"/>
                  </a:cubicBezTo>
                  <a:cubicBezTo>
                    <a:pt x="58701" y="24760"/>
                    <a:pt x="56371" y="25521"/>
                    <a:pt x="54068" y="26313"/>
                  </a:cubicBezTo>
                  <a:close/>
                  <a:moveTo>
                    <a:pt x="46597" y="28658"/>
                  </a:moveTo>
                  <a:cubicBezTo>
                    <a:pt x="46507" y="28759"/>
                    <a:pt x="46421" y="28861"/>
                    <a:pt x="46338" y="28958"/>
                  </a:cubicBezTo>
                  <a:cubicBezTo>
                    <a:pt x="48796" y="28009"/>
                    <a:pt x="51351" y="27082"/>
                    <a:pt x="53940" y="26193"/>
                  </a:cubicBezTo>
                  <a:cubicBezTo>
                    <a:pt x="54094" y="26077"/>
                    <a:pt x="54251" y="25960"/>
                    <a:pt x="54409" y="25844"/>
                  </a:cubicBezTo>
                  <a:cubicBezTo>
                    <a:pt x="51768" y="26748"/>
                    <a:pt x="49141" y="27690"/>
                    <a:pt x="46597" y="28658"/>
                  </a:cubicBezTo>
                  <a:close/>
                  <a:moveTo>
                    <a:pt x="47134" y="28073"/>
                  </a:moveTo>
                  <a:cubicBezTo>
                    <a:pt x="47029" y="28182"/>
                    <a:pt x="46927" y="28294"/>
                    <a:pt x="46826" y="28403"/>
                  </a:cubicBezTo>
                  <a:cubicBezTo>
                    <a:pt x="49445" y="27409"/>
                    <a:pt x="52143" y="26448"/>
                    <a:pt x="54855" y="25525"/>
                  </a:cubicBezTo>
                  <a:cubicBezTo>
                    <a:pt x="55073" y="25368"/>
                    <a:pt x="55298" y="25214"/>
                    <a:pt x="55523" y="25060"/>
                  </a:cubicBezTo>
                  <a:cubicBezTo>
                    <a:pt x="52724" y="26005"/>
                    <a:pt x="49914" y="27007"/>
                    <a:pt x="47168" y="28035"/>
                  </a:cubicBezTo>
                  <a:cubicBezTo>
                    <a:pt x="47156" y="28050"/>
                    <a:pt x="47145" y="28062"/>
                    <a:pt x="47134" y="28073"/>
                  </a:cubicBezTo>
                  <a:close/>
                  <a:moveTo>
                    <a:pt x="41513" y="29600"/>
                  </a:moveTo>
                  <a:cubicBezTo>
                    <a:pt x="41596" y="29454"/>
                    <a:pt x="41678" y="29303"/>
                    <a:pt x="41765" y="29157"/>
                  </a:cubicBezTo>
                  <a:cubicBezTo>
                    <a:pt x="40418" y="29697"/>
                    <a:pt x="39090" y="30245"/>
                    <a:pt x="37788" y="30793"/>
                  </a:cubicBezTo>
                  <a:cubicBezTo>
                    <a:pt x="37761" y="30921"/>
                    <a:pt x="37743" y="31044"/>
                    <a:pt x="37720" y="31172"/>
                  </a:cubicBezTo>
                  <a:cubicBezTo>
                    <a:pt x="38958" y="30643"/>
                    <a:pt x="40226" y="30118"/>
                    <a:pt x="41513" y="29600"/>
                  </a:cubicBezTo>
                  <a:moveTo>
                    <a:pt x="40350" y="30545"/>
                  </a:moveTo>
                  <a:cubicBezTo>
                    <a:pt x="40635" y="30429"/>
                    <a:pt x="40920" y="30313"/>
                    <a:pt x="41206" y="30193"/>
                  </a:cubicBezTo>
                  <a:cubicBezTo>
                    <a:pt x="41266" y="30073"/>
                    <a:pt x="41329" y="29949"/>
                    <a:pt x="41393" y="29825"/>
                  </a:cubicBezTo>
                  <a:cubicBezTo>
                    <a:pt x="40136" y="30332"/>
                    <a:pt x="38898" y="30846"/>
                    <a:pt x="37694" y="31360"/>
                  </a:cubicBezTo>
                  <a:cubicBezTo>
                    <a:pt x="37679" y="31472"/>
                    <a:pt x="37664" y="31581"/>
                    <a:pt x="37652" y="31690"/>
                  </a:cubicBezTo>
                  <a:cubicBezTo>
                    <a:pt x="38534" y="31307"/>
                    <a:pt x="39435" y="30928"/>
                    <a:pt x="40350" y="30545"/>
                  </a:cubicBezTo>
                  <a:moveTo>
                    <a:pt x="40962" y="30729"/>
                  </a:moveTo>
                  <a:cubicBezTo>
                    <a:pt x="41007" y="30624"/>
                    <a:pt x="41056" y="30515"/>
                    <a:pt x="41104" y="30410"/>
                  </a:cubicBezTo>
                  <a:cubicBezTo>
                    <a:pt x="39919" y="30898"/>
                    <a:pt x="38759" y="31386"/>
                    <a:pt x="37630" y="31877"/>
                  </a:cubicBezTo>
                  <a:cubicBezTo>
                    <a:pt x="37622" y="31975"/>
                    <a:pt x="37615" y="32076"/>
                    <a:pt x="37607" y="32174"/>
                  </a:cubicBezTo>
                  <a:cubicBezTo>
                    <a:pt x="38692" y="31690"/>
                    <a:pt x="39814" y="31206"/>
                    <a:pt x="40962" y="30729"/>
                  </a:cubicBezTo>
                  <a:moveTo>
                    <a:pt x="37577" y="32632"/>
                  </a:moveTo>
                  <a:cubicBezTo>
                    <a:pt x="38605" y="32159"/>
                    <a:pt x="39667" y="31690"/>
                    <a:pt x="40763" y="31221"/>
                  </a:cubicBezTo>
                  <a:cubicBezTo>
                    <a:pt x="40797" y="31127"/>
                    <a:pt x="40834" y="31033"/>
                    <a:pt x="40875" y="30939"/>
                  </a:cubicBezTo>
                  <a:cubicBezTo>
                    <a:pt x="39750" y="31408"/>
                    <a:pt x="38654" y="31881"/>
                    <a:pt x="37592" y="32354"/>
                  </a:cubicBezTo>
                  <a:cubicBezTo>
                    <a:pt x="37589" y="32448"/>
                    <a:pt x="37585" y="32538"/>
                    <a:pt x="37577" y="32632"/>
                  </a:cubicBezTo>
                  <a:moveTo>
                    <a:pt x="37525" y="31255"/>
                  </a:moveTo>
                  <a:cubicBezTo>
                    <a:pt x="37544" y="31131"/>
                    <a:pt x="37562" y="31003"/>
                    <a:pt x="37585" y="30879"/>
                  </a:cubicBezTo>
                  <a:cubicBezTo>
                    <a:pt x="36741" y="31236"/>
                    <a:pt x="35908" y="31596"/>
                    <a:pt x="35086" y="31956"/>
                  </a:cubicBezTo>
                  <a:cubicBezTo>
                    <a:pt x="35101" y="32072"/>
                    <a:pt x="35116" y="32185"/>
                    <a:pt x="35135" y="32298"/>
                  </a:cubicBezTo>
                  <a:cubicBezTo>
                    <a:pt x="35915" y="31949"/>
                    <a:pt x="36714" y="31603"/>
                    <a:pt x="37525" y="31255"/>
                  </a:cubicBezTo>
                  <a:moveTo>
                    <a:pt x="33904" y="34417"/>
                  </a:moveTo>
                  <a:cubicBezTo>
                    <a:pt x="34332" y="34196"/>
                    <a:pt x="34767" y="33978"/>
                    <a:pt x="35214" y="33757"/>
                  </a:cubicBezTo>
                  <a:cubicBezTo>
                    <a:pt x="35195" y="33663"/>
                    <a:pt x="35172" y="33570"/>
                    <a:pt x="35154" y="33472"/>
                  </a:cubicBezTo>
                  <a:cubicBezTo>
                    <a:pt x="34696" y="33690"/>
                    <a:pt x="34242" y="33907"/>
                    <a:pt x="33799" y="34125"/>
                  </a:cubicBezTo>
                  <a:cubicBezTo>
                    <a:pt x="33837" y="34222"/>
                    <a:pt x="33870" y="34320"/>
                    <a:pt x="33904" y="34417"/>
                  </a:cubicBezTo>
                  <a:close/>
                  <a:moveTo>
                    <a:pt x="32985" y="35476"/>
                  </a:moveTo>
                  <a:cubicBezTo>
                    <a:pt x="33281" y="35307"/>
                    <a:pt x="33585" y="35134"/>
                    <a:pt x="33897" y="34965"/>
                  </a:cubicBezTo>
                  <a:cubicBezTo>
                    <a:pt x="33859" y="34860"/>
                    <a:pt x="33825" y="34755"/>
                    <a:pt x="33788" y="34654"/>
                  </a:cubicBezTo>
                  <a:cubicBezTo>
                    <a:pt x="33473" y="34815"/>
                    <a:pt x="33165" y="34977"/>
                    <a:pt x="32861" y="35142"/>
                  </a:cubicBezTo>
                  <a:cubicBezTo>
                    <a:pt x="32902" y="35250"/>
                    <a:pt x="32944" y="35363"/>
                    <a:pt x="32985" y="35476"/>
                  </a:cubicBezTo>
                  <a:moveTo>
                    <a:pt x="27488" y="38455"/>
                  </a:moveTo>
                  <a:cubicBezTo>
                    <a:pt x="25605" y="39843"/>
                    <a:pt x="24299" y="41194"/>
                    <a:pt x="23736" y="42443"/>
                  </a:cubicBezTo>
                  <a:cubicBezTo>
                    <a:pt x="23440" y="43103"/>
                    <a:pt x="23301" y="43749"/>
                    <a:pt x="23301" y="44383"/>
                  </a:cubicBezTo>
                  <a:cubicBezTo>
                    <a:pt x="23301" y="45325"/>
                    <a:pt x="23609" y="46240"/>
                    <a:pt x="24160" y="47114"/>
                  </a:cubicBezTo>
                  <a:cubicBezTo>
                    <a:pt x="24588" y="46979"/>
                    <a:pt x="25008" y="46840"/>
                    <a:pt x="25417" y="46694"/>
                  </a:cubicBezTo>
                  <a:cubicBezTo>
                    <a:pt x="25034" y="45914"/>
                    <a:pt x="24824" y="45099"/>
                    <a:pt x="24824" y="44270"/>
                  </a:cubicBezTo>
                  <a:cubicBezTo>
                    <a:pt x="24824" y="43479"/>
                    <a:pt x="25012" y="42672"/>
                    <a:pt x="25417" y="41858"/>
                  </a:cubicBezTo>
                  <a:cubicBezTo>
                    <a:pt x="26400" y="39895"/>
                    <a:pt x="28985" y="37806"/>
                    <a:pt x="32629" y="35682"/>
                  </a:cubicBezTo>
                  <a:cubicBezTo>
                    <a:pt x="32689" y="35644"/>
                    <a:pt x="32752" y="35607"/>
                    <a:pt x="32816" y="35569"/>
                  </a:cubicBezTo>
                  <a:cubicBezTo>
                    <a:pt x="32779" y="35457"/>
                    <a:pt x="32734" y="35344"/>
                    <a:pt x="32692" y="35232"/>
                  </a:cubicBezTo>
                  <a:cubicBezTo>
                    <a:pt x="30677" y="36316"/>
                    <a:pt x="28918" y="37397"/>
                    <a:pt x="27488" y="38455"/>
                  </a:cubicBezTo>
                  <a:close/>
                  <a:moveTo>
                    <a:pt x="24543" y="47917"/>
                  </a:moveTo>
                  <a:cubicBezTo>
                    <a:pt x="24389" y="47722"/>
                    <a:pt x="24243" y="47527"/>
                    <a:pt x="24111" y="47328"/>
                  </a:cubicBezTo>
                  <a:cubicBezTo>
                    <a:pt x="23714" y="47448"/>
                    <a:pt x="23312" y="47564"/>
                    <a:pt x="22903" y="47673"/>
                  </a:cubicBezTo>
                  <a:cubicBezTo>
                    <a:pt x="23046" y="47850"/>
                    <a:pt x="23203" y="48022"/>
                    <a:pt x="23369" y="48191"/>
                  </a:cubicBezTo>
                  <a:cubicBezTo>
                    <a:pt x="23766" y="48105"/>
                    <a:pt x="24156" y="48011"/>
                    <a:pt x="24543" y="47917"/>
                  </a:cubicBezTo>
                  <a:moveTo>
                    <a:pt x="24674" y="48075"/>
                  </a:moveTo>
                  <a:cubicBezTo>
                    <a:pt x="24652" y="48082"/>
                    <a:pt x="24629" y="48086"/>
                    <a:pt x="24603" y="48093"/>
                  </a:cubicBezTo>
                  <a:cubicBezTo>
                    <a:pt x="24247" y="48184"/>
                    <a:pt x="23890" y="48266"/>
                    <a:pt x="23526" y="48349"/>
                  </a:cubicBezTo>
                  <a:cubicBezTo>
                    <a:pt x="23582" y="48401"/>
                    <a:pt x="23639" y="48457"/>
                    <a:pt x="23695" y="48510"/>
                  </a:cubicBezTo>
                  <a:cubicBezTo>
                    <a:pt x="23808" y="48619"/>
                    <a:pt x="23928" y="48724"/>
                    <a:pt x="24048" y="48829"/>
                  </a:cubicBezTo>
                  <a:cubicBezTo>
                    <a:pt x="24427" y="48761"/>
                    <a:pt x="24798" y="48694"/>
                    <a:pt x="25170" y="48619"/>
                  </a:cubicBezTo>
                  <a:cubicBezTo>
                    <a:pt x="24993" y="48439"/>
                    <a:pt x="24832" y="48259"/>
                    <a:pt x="24674" y="48075"/>
                  </a:cubicBezTo>
                  <a:close/>
                  <a:moveTo>
                    <a:pt x="26017" y="47707"/>
                  </a:moveTo>
                  <a:cubicBezTo>
                    <a:pt x="25631" y="47820"/>
                    <a:pt x="25241" y="47928"/>
                    <a:pt x="24843" y="48033"/>
                  </a:cubicBezTo>
                  <a:cubicBezTo>
                    <a:pt x="25004" y="48217"/>
                    <a:pt x="25173" y="48401"/>
                    <a:pt x="25353" y="48581"/>
                  </a:cubicBezTo>
                  <a:cubicBezTo>
                    <a:pt x="25691" y="48510"/>
                    <a:pt x="26029" y="48435"/>
                    <a:pt x="26359" y="48356"/>
                  </a:cubicBezTo>
                  <a:cubicBezTo>
                    <a:pt x="26404" y="48349"/>
                    <a:pt x="26445" y="48337"/>
                    <a:pt x="26490" y="48326"/>
                  </a:cubicBezTo>
                  <a:cubicBezTo>
                    <a:pt x="26321" y="48124"/>
                    <a:pt x="26164" y="47913"/>
                    <a:pt x="26017" y="47707"/>
                  </a:cubicBezTo>
                  <a:moveTo>
                    <a:pt x="27815" y="47977"/>
                  </a:moveTo>
                  <a:cubicBezTo>
                    <a:pt x="27650" y="47745"/>
                    <a:pt x="27503" y="47508"/>
                    <a:pt x="27364" y="47268"/>
                  </a:cubicBezTo>
                  <a:cubicBezTo>
                    <a:pt x="26978" y="47407"/>
                    <a:pt x="26580" y="47534"/>
                    <a:pt x="26171" y="47658"/>
                  </a:cubicBezTo>
                  <a:cubicBezTo>
                    <a:pt x="26321" y="47868"/>
                    <a:pt x="26483" y="48078"/>
                    <a:pt x="26659" y="48285"/>
                  </a:cubicBezTo>
                  <a:cubicBezTo>
                    <a:pt x="27049" y="48191"/>
                    <a:pt x="27436" y="48086"/>
                    <a:pt x="27815" y="47977"/>
                  </a:cubicBezTo>
                  <a:close/>
                  <a:moveTo>
                    <a:pt x="27927" y="48139"/>
                  </a:moveTo>
                  <a:cubicBezTo>
                    <a:pt x="27556" y="48244"/>
                    <a:pt x="27177" y="48345"/>
                    <a:pt x="26794" y="48442"/>
                  </a:cubicBezTo>
                  <a:cubicBezTo>
                    <a:pt x="26907" y="48574"/>
                    <a:pt x="27027" y="48701"/>
                    <a:pt x="27151" y="48829"/>
                  </a:cubicBezTo>
                  <a:cubicBezTo>
                    <a:pt x="27214" y="48896"/>
                    <a:pt x="27278" y="48960"/>
                    <a:pt x="27342" y="49024"/>
                  </a:cubicBezTo>
                  <a:cubicBezTo>
                    <a:pt x="27620" y="48968"/>
                    <a:pt x="27897" y="48911"/>
                    <a:pt x="28171" y="48851"/>
                  </a:cubicBezTo>
                  <a:cubicBezTo>
                    <a:pt x="28261" y="48833"/>
                    <a:pt x="28355" y="48810"/>
                    <a:pt x="28445" y="48791"/>
                  </a:cubicBezTo>
                  <a:cubicBezTo>
                    <a:pt x="28261" y="48574"/>
                    <a:pt x="28089" y="48356"/>
                    <a:pt x="27927" y="48139"/>
                  </a:cubicBezTo>
                  <a:moveTo>
                    <a:pt x="29728" y="48465"/>
                  </a:moveTo>
                  <a:cubicBezTo>
                    <a:pt x="29548" y="48221"/>
                    <a:pt x="29387" y="47973"/>
                    <a:pt x="29237" y="47726"/>
                  </a:cubicBezTo>
                  <a:cubicBezTo>
                    <a:pt x="28862" y="47853"/>
                    <a:pt x="28475" y="47977"/>
                    <a:pt x="28085" y="48093"/>
                  </a:cubicBezTo>
                  <a:cubicBezTo>
                    <a:pt x="28246" y="48315"/>
                    <a:pt x="28423" y="48532"/>
                    <a:pt x="28610" y="48750"/>
                  </a:cubicBezTo>
                  <a:cubicBezTo>
                    <a:pt x="28989" y="48664"/>
                    <a:pt x="29361" y="48566"/>
                    <a:pt x="29728" y="48465"/>
                  </a:cubicBezTo>
                  <a:moveTo>
                    <a:pt x="30396" y="49305"/>
                  </a:moveTo>
                  <a:cubicBezTo>
                    <a:pt x="30314" y="49215"/>
                    <a:pt x="30235" y="49122"/>
                    <a:pt x="30160" y="49028"/>
                  </a:cubicBezTo>
                  <a:cubicBezTo>
                    <a:pt x="30051" y="48893"/>
                    <a:pt x="29942" y="48758"/>
                    <a:pt x="29841" y="48623"/>
                  </a:cubicBezTo>
                  <a:cubicBezTo>
                    <a:pt x="29484" y="48724"/>
                    <a:pt x="29120" y="48818"/>
                    <a:pt x="28749" y="48908"/>
                  </a:cubicBezTo>
                  <a:cubicBezTo>
                    <a:pt x="28933" y="49114"/>
                    <a:pt x="29128" y="49317"/>
                    <a:pt x="29334" y="49519"/>
                  </a:cubicBezTo>
                  <a:cubicBezTo>
                    <a:pt x="29694" y="49455"/>
                    <a:pt x="30047" y="49384"/>
                    <a:pt x="30396" y="49305"/>
                  </a:cubicBezTo>
                  <a:moveTo>
                    <a:pt x="30531" y="49459"/>
                  </a:moveTo>
                  <a:cubicBezTo>
                    <a:pt x="30190" y="49538"/>
                    <a:pt x="29845" y="49606"/>
                    <a:pt x="29492" y="49673"/>
                  </a:cubicBezTo>
                  <a:cubicBezTo>
                    <a:pt x="29691" y="49861"/>
                    <a:pt x="29897" y="50048"/>
                    <a:pt x="30115" y="50232"/>
                  </a:cubicBezTo>
                  <a:cubicBezTo>
                    <a:pt x="30456" y="50187"/>
                    <a:pt x="30790" y="50138"/>
                    <a:pt x="31124" y="50082"/>
                  </a:cubicBezTo>
                  <a:cubicBezTo>
                    <a:pt x="30918" y="49879"/>
                    <a:pt x="30723" y="49669"/>
                    <a:pt x="30531" y="49459"/>
                  </a:cubicBezTo>
                  <a:moveTo>
                    <a:pt x="32328" y="49861"/>
                  </a:moveTo>
                  <a:cubicBezTo>
                    <a:pt x="32126" y="49632"/>
                    <a:pt x="31934" y="49395"/>
                    <a:pt x="31754" y="49163"/>
                  </a:cubicBezTo>
                  <a:cubicBezTo>
                    <a:pt x="31409" y="49253"/>
                    <a:pt x="31056" y="49343"/>
                    <a:pt x="30700" y="49422"/>
                  </a:cubicBezTo>
                  <a:cubicBezTo>
                    <a:pt x="30891" y="49636"/>
                    <a:pt x="31094" y="49846"/>
                    <a:pt x="31308" y="50052"/>
                  </a:cubicBezTo>
                  <a:cubicBezTo>
                    <a:pt x="31653" y="49992"/>
                    <a:pt x="31994" y="49928"/>
                    <a:pt x="32328" y="49861"/>
                  </a:cubicBezTo>
                  <a:moveTo>
                    <a:pt x="32467" y="50015"/>
                  </a:moveTo>
                  <a:cubicBezTo>
                    <a:pt x="32137" y="50082"/>
                    <a:pt x="31803" y="50146"/>
                    <a:pt x="31465" y="50206"/>
                  </a:cubicBezTo>
                  <a:cubicBezTo>
                    <a:pt x="31664" y="50397"/>
                    <a:pt x="31871" y="50585"/>
                    <a:pt x="32088" y="50769"/>
                  </a:cubicBezTo>
                  <a:cubicBezTo>
                    <a:pt x="32415" y="50731"/>
                    <a:pt x="32741" y="50690"/>
                    <a:pt x="33064" y="50641"/>
                  </a:cubicBezTo>
                  <a:cubicBezTo>
                    <a:pt x="32854" y="50435"/>
                    <a:pt x="32655" y="50225"/>
                    <a:pt x="32467" y="50015"/>
                  </a:cubicBezTo>
                  <a:close/>
                  <a:moveTo>
                    <a:pt x="34231" y="50442"/>
                  </a:moveTo>
                  <a:cubicBezTo>
                    <a:pt x="34028" y="50210"/>
                    <a:pt x="33833" y="49977"/>
                    <a:pt x="33645" y="49741"/>
                  </a:cubicBezTo>
                  <a:cubicBezTo>
                    <a:pt x="33315" y="49823"/>
                    <a:pt x="32977" y="49906"/>
                    <a:pt x="32632" y="49977"/>
                  </a:cubicBezTo>
                  <a:cubicBezTo>
                    <a:pt x="32827" y="50191"/>
                    <a:pt x="33030" y="50405"/>
                    <a:pt x="33244" y="50615"/>
                  </a:cubicBezTo>
                  <a:cubicBezTo>
                    <a:pt x="33578" y="50562"/>
                    <a:pt x="33908" y="50506"/>
                    <a:pt x="34231" y="50442"/>
                  </a:cubicBezTo>
                  <a:moveTo>
                    <a:pt x="34366" y="50596"/>
                  </a:moveTo>
                  <a:cubicBezTo>
                    <a:pt x="34051" y="50656"/>
                    <a:pt x="33728" y="50712"/>
                    <a:pt x="33401" y="50765"/>
                  </a:cubicBezTo>
                  <a:cubicBezTo>
                    <a:pt x="33600" y="50960"/>
                    <a:pt x="33810" y="51151"/>
                    <a:pt x="34024" y="51339"/>
                  </a:cubicBezTo>
                  <a:cubicBezTo>
                    <a:pt x="34343" y="51309"/>
                    <a:pt x="34658" y="51271"/>
                    <a:pt x="34970" y="51230"/>
                  </a:cubicBezTo>
                  <a:cubicBezTo>
                    <a:pt x="34760" y="51020"/>
                    <a:pt x="34561" y="50810"/>
                    <a:pt x="34366" y="50596"/>
                  </a:cubicBezTo>
                  <a:close/>
                  <a:moveTo>
                    <a:pt x="36103" y="51058"/>
                  </a:moveTo>
                  <a:cubicBezTo>
                    <a:pt x="35897" y="50821"/>
                    <a:pt x="35698" y="50585"/>
                    <a:pt x="35510" y="50345"/>
                  </a:cubicBezTo>
                  <a:cubicBezTo>
                    <a:pt x="35191" y="50423"/>
                    <a:pt x="34865" y="50495"/>
                    <a:pt x="34531" y="50562"/>
                  </a:cubicBezTo>
                  <a:cubicBezTo>
                    <a:pt x="34730" y="50780"/>
                    <a:pt x="34936" y="50994"/>
                    <a:pt x="35150" y="51208"/>
                  </a:cubicBezTo>
                  <a:cubicBezTo>
                    <a:pt x="35473" y="51163"/>
                    <a:pt x="35791" y="51114"/>
                    <a:pt x="36103" y="51058"/>
                  </a:cubicBezTo>
                  <a:close/>
                  <a:moveTo>
                    <a:pt x="36238" y="51208"/>
                  </a:moveTo>
                  <a:cubicBezTo>
                    <a:pt x="35930" y="51264"/>
                    <a:pt x="35619" y="51313"/>
                    <a:pt x="35304" y="51358"/>
                  </a:cubicBezTo>
                  <a:cubicBezTo>
                    <a:pt x="35506" y="51557"/>
                    <a:pt x="35716" y="51752"/>
                    <a:pt x="35934" y="51947"/>
                  </a:cubicBezTo>
                  <a:cubicBezTo>
                    <a:pt x="36242" y="51921"/>
                    <a:pt x="36549" y="51891"/>
                    <a:pt x="36846" y="51857"/>
                  </a:cubicBezTo>
                  <a:cubicBezTo>
                    <a:pt x="36636" y="51643"/>
                    <a:pt x="36433" y="51429"/>
                    <a:pt x="36238" y="51208"/>
                  </a:cubicBezTo>
                  <a:close/>
                  <a:moveTo>
                    <a:pt x="37953" y="51710"/>
                  </a:moveTo>
                  <a:cubicBezTo>
                    <a:pt x="37743" y="51470"/>
                    <a:pt x="37544" y="51226"/>
                    <a:pt x="37349" y="50983"/>
                  </a:cubicBezTo>
                  <a:cubicBezTo>
                    <a:pt x="37041" y="51054"/>
                    <a:pt x="36726" y="51118"/>
                    <a:pt x="36403" y="51178"/>
                  </a:cubicBezTo>
                  <a:cubicBezTo>
                    <a:pt x="36602" y="51399"/>
                    <a:pt x="36812" y="51620"/>
                    <a:pt x="37026" y="51838"/>
                  </a:cubicBezTo>
                  <a:cubicBezTo>
                    <a:pt x="37341" y="51800"/>
                    <a:pt x="37649" y="51755"/>
                    <a:pt x="37953" y="51710"/>
                  </a:cubicBezTo>
                  <a:moveTo>
                    <a:pt x="38084" y="51860"/>
                  </a:moveTo>
                  <a:cubicBezTo>
                    <a:pt x="37788" y="51909"/>
                    <a:pt x="37487" y="51951"/>
                    <a:pt x="37180" y="51988"/>
                  </a:cubicBezTo>
                  <a:cubicBezTo>
                    <a:pt x="37386" y="52191"/>
                    <a:pt x="37596" y="52390"/>
                    <a:pt x="37814" y="52588"/>
                  </a:cubicBezTo>
                  <a:cubicBezTo>
                    <a:pt x="38114" y="52570"/>
                    <a:pt x="38410" y="52547"/>
                    <a:pt x="38699" y="52521"/>
                  </a:cubicBezTo>
                  <a:cubicBezTo>
                    <a:pt x="38489" y="52303"/>
                    <a:pt x="38283" y="52082"/>
                    <a:pt x="38084" y="51860"/>
                  </a:cubicBezTo>
                  <a:moveTo>
                    <a:pt x="39776" y="52397"/>
                  </a:moveTo>
                  <a:cubicBezTo>
                    <a:pt x="39566" y="52157"/>
                    <a:pt x="39363" y="51909"/>
                    <a:pt x="39168" y="51662"/>
                  </a:cubicBezTo>
                  <a:cubicBezTo>
                    <a:pt x="38868" y="51725"/>
                    <a:pt x="38560" y="51782"/>
                    <a:pt x="38249" y="51834"/>
                  </a:cubicBezTo>
                  <a:cubicBezTo>
                    <a:pt x="38452" y="52059"/>
                    <a:pt x="38662" y="52284"/>
                    <a:pt x="38879" y="52502"/>
                  </a:cubicBezTo>
                  <a:cubicBezTo>
                    <a:pt x="39183" y="52472"/>
                    <a:pt x="39483" y="52438"/>
                    <a:pt x="39776" y="52397"/>
                  </a:cubicBezTo>
                  <a:close/>
                  <a:moveTo>
                    <a:pt x="39907" y="52551"/>
                  </a:moveTo>
                  <a:cubicBezTo>
                    <a:pt x="39622" y="52588"/>
                    <a:pt x="39326" y="52626"/>
                    <a:pt x="39029" y="52656"/>
                  </a:cubicBezTo>
                  <a:cubicBezTo>
                    <a:pt x="39236" y="52862"/>
                    <a:pt x="39446" y="53065"/>
                    <a:pt x="39664" y="53267"/>
                  </a:cubicBezTo>
                  <a:cubicBezTo>
                    <a:pt x="39956" y="53256"/>
                    <a:pt x="40241" y="53237"/>
                    <a:pt x="40527" y="53219"/>
                  </a:cubicBezTo>
                  <a:cubicBezTo>
                    <a:pt x="40313" y="52997"/>
                    <a:pt x="40106" y="52776"/>
                    <a:pt x="39907" y="52551"/>
                  </a:cubicBezTo>
                  <a:moveTo>
                    <a:pt x="40966" y="52375"/>
                  </a:moveTo>
                  <a:cubicBezTo>
                    <a:pt x="40673" y="52431"/>
                    <a:pt x="40376" y="52480"/>
                    <a:pt x="40073" y="52525"/>
                  </a:cubicBezTo>
                  <a:cubicBezTo>
                    <a:pt x="40275" y="52753"/>
                    <a:pt x="40485" y="52982"/>
                    <a:pt x="40703" y="53204"/>
                  </a:cubicBezTo>
                  <a:cubicBezTo>
                    <a:pt x="40999" y="53181"/>
                    <a:pt x="41292" y="53155"/>
                    <a:pt x="41581" y="53121"/>
                  </a:cubicBezTo>
                  <a:cubicBezTo>
                    <a:pt x="41367" y="52877"/>
                    <a:pt x="41164" y="52626"/>
                    <a:pt x="40966" y="52375"/>
                  </a:cubicBezTo>
                  <a:moveTo>
                    <a:pt x="42631" y="52979"/>
                  </a:moveTo>
                  <a:cubicBezTo>
                    <a:pt x="42418" y="52705"/>
                    <a:pt x="42215" y="52427"/>
                    <a:pt x="42024" y="52146"/>
                  </a:cubicBezTo>
                  <a:cubicBezTo>
                    <a:pt x="41727" y="52217"/>
                    <a:pt x="41427" y="52284"/>
                    <a:pt x="41116" y="52348"/>
                  </a:cubicBezTo>
                  <a:cubicBezTo>
                    <a:pt x="41314" y="52603"/>
                    <a:pt x="41525" y="52855"/>
                    <a:pt x="41742" y="53102"/>
                  </a:cubicBezTo>
                  <a:cubicBezTo>
                    <a:pt x="42042" y="53069"/>
                    <a:pt x="42339" y="53027"/>
                    <a:pt x="42631" y="52979"/>
                  </a:cubicBezTo>
                  <a:moveTo>
                    <a:pt x="42744" y="53125"/>
                  </a:moveTo>
                  <a:cubicBezTo>
                    <a:pt x="42459" y="53174"/>
                    <a:pt x="42170" y="53215"/>
                    <a:pt x="41874" y="53252"/>
                  </a:cubicBezTo>
                  <a:cubicBezTo>
                    <a:pt x="42076" y="53485"/>
                    <a:pt x="42286" y="53714"/>
                    <a:pt x="42504" y="53939"/>
                  </a:cubicBezTo>
                  <a:cubicBezTo>
                    <a:pt x="42793" y="53924"/>
                    <a:pt x="43078" y="53905"/>
                    <a:pt x="43359" y="53879"/>
                  </a:cubicBezTo>
                  <a:cubicBezTo>
                    <a:pt x="43145" y="53631"/>
                    <a:pt x="42943" y="53380"/>
                    <a:pt x="42744" y="53125"/>
                  </a:cubicBezTo>
                  <a:close/>
                  <a:moveTo>
                    <a:pt x="44252" y="53782"/>
                  </a:moveTo>
                  <a:cubicBezTo>
                    <a:pt x="44297" y="53774"/>
                    <a:pt x="44342" y="53770"/>
                    <a:pt x="44391" y="53763"/>
                  </a:cubicBezTo>
                  <a:cubicBezTo>
                    <a:pt x="44177" y="53485"/>
                    <a:pt x="43975" y="53207"/>
                    <a:pt x="43780" y="52926"/>
                  </a:cubicBezTo>
                  <a:cubicBezTo>
                    <a:pt x="43577" y="52971"/>
                    <a:pt x="43371" y="53012"/>
                    <a:pt x="43157" y="53054"/>
                  </a:cubicBezTo>
                  <a:cubicBezTo>
                    <a:pt x="43070" y="53069"/>
                    <a:pt x="42980" y="53087"/>
                    <a:pt x="42894" y="53102"/>
                  </a:cubicBezTo>
                  <a:cubicBezTo>
                    <a:pt x="43093" y="53358"/>
                    <a:pt x="43303" y="53613"/>
                    <a:pt x="43521" y="53864"/>
                  </a:cubicBezTo>
                  <a:cubicBezTo>
                    <a:pt x="43768" y="53842"/>
                    <a:pt x="44012" y="53812"/>
                    <a:pt x="44252" y="53782"/>
                  </a:cubicBezTo>
                  <a:close/>
                  <a:moveTo>
                    <a:pt x="44504" y="53909"/>
                  </a:moveTo>
                  <a:cubicBezTo>
                    <a:pt x="44429" y="53920"/>
                    <a:pt x="44350" y="53932"/>
                    <a:pt x="44271" y="53943"/>
                  </a:cubicBezTo>
                  <a:cubicBezTo>
                    <a:pt x="44068" y="53969"/>
                    <a:pt x="43858" y="53992"/>
                    <a:pt x="43652" y="54014"/>
                  </a:cubicBezTo>
                  <a:cubicBezTo>
                    <a:pt x="43855" y="54247"/>
                    <a:pt x="44065" y="54476"/>
                    <a:pt x="44279" y="54705"/>
                  </a:cubicBezTo>
                  <a:cubicBezTo>
                    <a:pt x="44564" y="54697"/>
                    <a:pt x="44841" y="54682"/>
                    <a:pt x="45119" y="54667"/>
                  </a:cubicBezTo>
                  <a:cubicBezTo>
                    <a:pt x="44905" y="54416"/>
                    <a:pt x="44703" y="54164"/>
                    <a:pt x="44504" y="53909"/>
                  </a:cubicBezTo>
                  <a:moveTo>
                    <a:pt x="46132" y="54577"/>
                  </a:moveTo>
                  <a:cubicBezTo>
                    <a:pt x="45922" y="54303"/>
                    <a:pt x="45719" y="54025"/>
                    <a:pt x="45524" y="53744"/>
                  </a:cubicBezTo>
                  <a:cubicBezTo>
                    <a:pt x="45243" y="53797"/>
                    <a:pt x="44950" y="53845"/>
                    <a:pt x="44654" y="53890"/>
                  </a:cubicBezTo>
                  <a:cubicBezTo>
                    <a:pt x="44853" y="54145"/>
                    <a:pt x="45063" y="54401"/>
                    <a:pt x="45280" y="54656"/>
                  </a:cubicBezTo>
                  <a:cubicBezTo>
                    <a:pt x="45314" y="54652"/>
                    <a:pt x="45344" y="54648"/>
                    <a:pt x="45378" y="54648"/>
                  </a:cubicBezTo>
                  <a:cubicBezTo>
                    <a:pt x="45637" y="54626"/>
                    <a:pt x="45888" y="54603"/>
                    <a:pt x="46132" y="54577"/>
                  </a:cubicBezTo>
                  <a:moveTo>
                    <a:pt x="46248" y="54727"/>
                  </a:moveTo>
                  <a:cubicBezTo>
                    <a:pt x="45974" y="54757"/>
                    <a:pt x="45693" y="54783"/>
                    <a:pt x="45408" y="54806"/>
                  </a:cubicBezTo>
                  <a:cubicBezTo>
                    <a:pt x="45611" y="55038"/>
                    <a:pt x="45821" y="55271"/>
                    <a:pt x="46034" y="55500"/>
                  </a:cubicBezTo>
                  <a:cubicBezTo>
                    <a:pt x="46196" y="55496"/>
                    <a:pt x="46357" y="55496"/>
                    <a:pt x="46515" y="55492"/>
                  </a:cubicBezTo>
                  <a:cubicBezTo>
                    <a:pt x="46631" y="55489"/>
                    <a:pt x="46744" y="55485"/>
                    <a:pt x="46856" y="55481"/>
                  </a:cubicBezTo>
                  <a:cubicBezTo>
                    <a:pt x="46650" y="55230"/>
                    <a:pt x="46443" y="54978"/>
                    <a:pt x="46248" y="54727"/>
                  </a:cubicBezTo>
                  <a:close/>
                  <a:moveTo>
                    <a:pt x="47862" y="55421"/>
                  </a:moveTo>
                  <a:cubicBezTo>
                    <a:pt x="47652" y="55147"/>
                    <a:pt x="47449" y="54873"/>
                    <a:pt x="47254" y="54592"/>
                  </a:cubicBezTo>
                  <a:cubicBezTo>
                    <a:pt x="46976" y="54637"/>
                    <a:pt x="46687" y="54674"/>
                    <a:pt x="46395" y="54708"/>
                  </a:cubicBezTo>
                  <a:cubicBezTo>
                    <a:pt x="46597" y="54967"/>
                    <a:pt x="46804" y="55222"/>
                    <a:pt x="47018" y="55474"/>
                  </a:cubicBezTo>
                  <a:cubicBezTo>
                    <a:pt x="47306" y="55462"/>
                    <a:pt x="47584" y="55444"/>
                    <a:pt x="47862" y="55421"/>
                  </a:cubicBezTo>
                  <a:close/>
                  <a:moveTo>
                    <a:pt x="47974" y="55571"/>
                  </a:moveTo>
                  <a:cubicBezTo>
                    <a:pt x="47704" y="55594"/>
                    <a:pt x="47430" y="55612"/>
                    <a:pt x="47149" y="55624"/>
                  </a:cubicBezTo>
                  <a:cubicBezTo>
                    <a:pt x="47318" y="55823"/>
                    <a:pt x="47494" y="56018"/>
                    <a:pt x="47670" y="56213"/>
                  </a:cubicBezTo>
                  <a:cubicBezTo>
                    <a:pt x="47704" y="56247"/>
                    <a:pt x="47738" y="56284"/>
                    <a:pt x="47768" y="56318"/>
                  </a:cubicBezTo>
                  <a:cubicBezTo>
                    <a:pt x="47944" y="56322"/>
                    <a:pt x="48121" y="56322"/>
                    <a:pt x="48293" y="56322"/>
                  </a:cubicBezTo>
                  <a:cubicBezTo>
                    <a:pt x="48391" y="56322"/>
                    <a:pt x="48485" y="56322"/>
                    <a:pt x="48582" y="56322"/>
                  </a:cubicBezTo>
                  <a:cubicBezTo>
                    <a:pt x="48372" y="56074"/>
                    <a:pt x="48169" y="55823"/>
                    <a:pt x="47974" y="55571"/>
                  </a:cubicBezTo>
                  <a:close/>
                  <a:moveTo>
                    <a:pt x="49573" y="56292"/>
                  </a:moveTo>
                  <a:cubicBezTo>
                    <a:pt x="49366" y="56021"/>
                    <a:pt x="49167" y="55748"/>
                    <a:pt x="48972" y="55470"/>
                  </a:cubicBezTo>
                  <a:cubicBezTo>
                    <a:pt x="48695" y="55504"/>
                    <a:pt x="48413" y="55534"/>
                    <a:pt x="48124" y="55560"/>
                  </a:cubicBezTo>
                  <a:cubicBezTo>
                    <a:pt x="48323" y="55815"/>
                    <a:pt x="48530" y="56066"/>
                    <a:pt x="48743" y="56318"/>
                  </a:cubicBezTo>
                  <a:cubicBezTo>
                    <a:pt x="49025" y="56314"/>
                    <a:pt x="49299" y="56307"/>
                    <a:pt x="49573" y="56292"/>
                  </a:cubicBezTo>
                  <a:close/>
                  <a:moveTo>
                    <a:pt x="49689" y="56442"/>
                  </a:moveTo>
                  <a:cubicBezTo>
                    <a:pt x="49419" y="56457"/>
                    <a:pt x="49149" y="56464"/>
                    <a:pt x="48871" y="56472"/>
                  </a:cubicBezTo>
                  <a:cubicBezTo>
                    <a:pt x="49070" y="56701"/>
                    <a:pt x="49272" y="56929"/>
                    <a:pt x="49483" y="57158"/>
                  </a:cubicBezTo>
                  <a:cubicBezTo>
                    <a:pt x="49753" y="57170"/>
                    <a:pt x="50019" y="57177"/>
                    <a:pt x="50286" y="57181"/>
                  </a:cubicBezTo>
                  <a:cubicBezTo>
                    <a:pt x="50083" y="56937"/>
                    <a:pt x="49880" y="56689"/>
                    <a:pt x="49689" y="56442"/>
                  </a:cubicBezTo>
                  <a:close/>
                  <a:moveTo>
                    <a:pt x="50736" y="57185"/>
                  </a:moveTo>
                  <a:cubicBezTo>
                    <a:pt x="50916" y="57185"/>
                    <a:pt x="51092" y="57185"/>
                    <a:pt x="51269" y="57181"/>
                  </a:cubicBezTo>
                  <a:cubicBezTo>
                    <a:pt x="51066" y="56914"/>
                    <a:pt x="50867" y="56644"/>
                    <a:pt x="50676" y="56370"/>
                  </a:cubicBezTo>
                  <a:cubicBezTo>
                    <a:pt x="50402" y="56397"/>
                    <a:pt x="50120" y="56419"/>
                    <a:pt x="49839" y="56434"/>
                  </a:cubicBezTo>
                  <a:cubicBezTo>
                    <a:pt x="50034" y="56686"/>
                    <a:pt x="50237" y="56937"/>
                    <a:pt x="50447" y="57185"/>
                  </a:cubicBezTo>
                  <a:cubicBezTo>
                    <a:pt x="50544" y="57185"/>
                    <a:pt x="50642" y="57185"/>
                    <a:pt x="50736" y="57185"/>
                  </a:cubicBezTo>
                  <a:moveTo>
                    <a:pt x="51385" y="57331"/>
                  </a:moveTo>
                  <a:cubicBezTo>
                    <a:pt x="51171" y="57335"/>
                    <a:pt x="50953" y="57338"/>
                    <a:pt x="50736" y="57338"/>
                  </a:cubicBezTo>
                  <a:cubicBezTo>
                    <a:pt x="50683" y="57338"/>
                    <a:pt x="50631" y="57338"/>
                    <a:pt x="50578" y="57338"/>
                  </a:cubicBezTo>
                  <a:cubicBezTo>
                    <a:pt x="50773" y="57567"/>
                    <a:pt x="50972" y="57792"/>
                    <a:pt x="51179" y="58018"/>
                  </a:cubicBezTo>
                  <a:cubicBezTo>
                    <a:pt x="51445" y="58036"/>
                    <a:pt x="51711" y="58051"/>
                    <a:pt x="51974" y="58063"/>
                  </a:cubicBezTo>
                  <a:cubicBezTo>
                    <a:pt x="51771" y="57819"/>
                    <a:pt x="51576" y="57575"/>
                    <a:pt x="51385" y="57331"/>
                  </a:cubicBezTo>
                  <a:close/>
                  <a:moveTo>
                    <a:pt x="52949" y="58085"/>
                  </a:moveTo>
                  <a:cubicBezTo>
                    <a:pt x="52747" y="57822"/>
                    <a:pt x="52552" y="57556"/>
                    <a:pt x="52364" y="57290"/>
                  </a:cubicBezTo>
                  <a:cubicBezTo>
                    <a:pt x="52090" y="57305"/>
                    <a:pt x="51813" y="57320"/>
                    <a:pt x="51535" y="57327"/>
                  </a:cubicBezTo>
                  <a:cubicBezTo>
                    <a:pt x="51730" y="57575"/>
                    <a:pt x="51929" y="57822"/>
                    <a:pt x="52135" y="58066"/>
                  </a:cubicBezTo>
                  <a:cubicBezTo>
                    <a:pt x="52409" y="58078"/>
                    <a:pt x="52683" y="58085"/>
                    <a:pt x="52949" y="58085"/>
                  </a:cubicBezTo>
                  <a:moveTo>
                    <a:pt x="53066" y="58235"/>
                  </a:moveTo>
                  <a:cubicBezTo>
                    <a:pt x="52803" y="58235"/>
                    <a:pt x="52533" y="58231"/>
                    <a:pt x="52267" y="58220"/>
                  </a:cubicBezTo>
                  <a:cubicBezTo>
                    <a:pt x="52458" y="58449"/>
                    <a:pt x="52657" y="58674"/>
                    <a:pt x="52859" y="58895"/>
                  </a:cubicBezTo>
                  <a:cubicBezTo>
                    <a:pt x="53126" y="58922"/>
                    <a:pt x="53388" y="58941"/>
                    <a:pt x="53647" y="58959"/>
                  </a:cubicBezTo>
                  <a:cubicBezTo>
                    <a:pt x="53448" y="58719"/>
                    <a:pt x="53253" y="58479"/>
                    <a:pt x="53066" y="58235"/>
                  </a:cubicBezTo>
                  <a:moveTo>
                    <a:pt x="54619" y="59004"/>
                  </a:moveTo>
                  <a:cubicBezTo>
                    <a:pt x="54417" y="58745"/>
                    <a:pt x="54225" y="58483"/>
                    <a:pt x="54038" y="58220"/>
                  </a:cubicBezTo>
                  <a:cubicBezTo>
                    <a:pt x="53764" y="58228"/>
                    <a:pt x="53490" y="58235"/>
                    <a:pt x="53216" y="58235"/>
                  </a:cubicBezTo>
                  <a:cubicBezTo>
                    <a:pt x="53407" y="58479"/>
                    <a:pt x="53606" y="58727"/>
                    <a:pt x="53809" y="58967"/>
                  </a:cubicBezTo>
                  <a:cubicBezTo>
                    <a:pt x="54079" y="58986"/>
                    <a:pt x="54349" y="58997"/>
                    <a:pt x="54619" y="59004"/>
                  </a:cubicBezTo>
                  <a:close/>
                  <a:moveTo>
                    <a:pt x="54735" y="59154"/>
                  </a:moveTo>
                  <a:cubicBezTo>
                    <a:pt x="54469" y="59147"/>
                    <a:pt x="54206" y="59136"/>
                    <a:pt x="53940" y="59124"/>
                  </a:cubicBezTo>
                  <a:cubicBezTo>
                    <a:pt x="54131" y="59346"/>
                    <a:pt x="54326" y="59571"/>
                    <a:pt x="54529" y="59792"/>
                  </a:cubicBezTo>
                  <a:cubicBezTo>
                    <a:pt x="54788" y="59822"/>
                    <a:pt x="55051" y="59848"/>
                    <a:pt x="55309" y="59871"/>
                  </a:cubicBezTo>
                  <a:cubicBezTo>
                    <a:pt x="55114" y="59635"/>
                    <a:pt x="54919" y="59395"/>
                    <a:pt x="54735" y="59154"/>
                  </a:cubicBezTo>
                  <a:close/>
                  <a:moveTo>
                    <a:pt x="56274" y="59939"/>
                  </a:moveTo>
                  <a:cubicBezTo>
                    <a:pt x="56075" y="59680"/>
                    <a:pt x="55884" y="59425"/>
                    <a:pt x="55700" y="59166"/>
                  </a:cubicBezTo>
                  <a:cubicBezTo>
                    <a:pt x="55628" y="59166"/>
                    <a:pt x="55557" y="59166"/>
                    <a:pt x="55486" y="59166"/>
                  </a:cubicBezTo>
                  <a:cubicBezTo>
                    <a:pt x="55287" y="59166"/>
                    <a:pt x="55084" y="59162"/>
                    <a:pt x="54882" y="59158"/>
                  </a:cubicBezTo>
                  <a:cubicBezTo>
                    <a:pt x="55073" y="59402"/>
                    <a:pt x="55268" y="59642"/>
                    <a:pt x="55471" y="59882"/>
                  </a:cubicBezTo>
                  <a:cubicBezTo>
                    <a:pt x="55737" y="59905"/>
                    <a:pt x="56007" y="59924"/>
                    <a:pt x="56274" y="59939"/>
                  </a:cubicBezTo>
                  <a:close/>
                  <a:moveTo>
                    <a:pt x="56390" y="60089"/>
                  </a:moveTo>
                  <a:cubicBezTo>
                    <a:pt x="56127" y="60074"/>
                    <a:pt x="55865" y="60059"/>
                    <a:pt x="55602" y="60040"/>
                  </a:cubicBezTo>
                  <a:cubicBezTo>
                    <a:pt x="55790" y="60261"/>
                    <a:pt x="55985" y="60483"/>
                    <a:pt x="56184" y="60700"/>
                  </a:cubicBezTo>
                  <a:cubicBezTo>
                    <a:pt x="56443" y="60734"/>
                    <a:pt x="56701" y="60768"/>
                    <a:pt x="56960" y="60794"/>
                  </a:cubicBezTo>
                  <a:cubicBezTo>
                    <a:pt x="56765" y="60561"/>
                    <a:pt x="56574" y="60325"/>
                    <a:pt x="56390" y="60089"/>
                  </a:cubicBezTo>
                  <a:close/>
                  <a:moveTo>
                    <a:pt x="57917" y="60880"/>
                  </a:moveTo>
                  <a:cubicBezTo>
                    <a:pt x="57722" y="60629"/>
                    <a:pt x="57531" y="60374"/>
                    <a:pt x="57347" y="60119"/>
                  </a:cubicBezTo>
                  <a:cubicBezTo>
                    <a:pt x="57080" y="60115"/>
                    <a:pt x="56810" y="60107"/>
                    <a:pt x="56536" y="60096"/>
                  </a:cubicBezTo>
                  <a:cubicBezTo>
                    <a:pt x="56728" y="60336"/>
                    <a:pt x="56919" y="60573"/>
                    <a:pt x="57118" y="60809"/>
                  </a:cubicBezTo>
                  <a:cubicBezTo>
                    <a:pt x="57384" y="60839"/>
                    <a:pt x="57651" y="60862"/>
                    <a:pt x="57917" y="60880"/>
                  </a:cubicBezTo>
                  <a:moveTo>
                    <a:pt x="58033" y="61034"/>
                  </a:moveTo>
                  <a:cubicBezTo>
                    <a:pt x="57775" y="61015"/>
                    <a:pt x="57512" y="60993"/>
                    <a:pt x="57249" y="60967"/>
                  </a:cubicBezTo>
                  <a:cubicBezTo>
                    <a:pt x="57437" y="61188"/>
                    <a:pt x="57632" y="61406"/>
                    <a:pt x="57827" y="61623"/>
                  </a:cubicBezTo>
                  <a:cubicBezTo>
                    <a:pt x="58086" y="61661"/>
                    <a:pt x="58341" y="61698"/>
                    <a:pt x="58600" y="61728"/>
                  </a:cubicBezTo>
                  <a:cubicBezTo>
                    <a:pt x="58405" y="61499"/>
                    <a:pt x="58217" y="61267"/>
                    <a:pt x="58033" y="61034"/>
                  </a:cubicBezTo>
                  <a:moveTo>
                    <a:pt x="59553" y="61837"/>
                  </a:moveTo>
                  <a:cubicBezTo>
                    <a:pt x="59358" y="61586"/>
                    <a:pt x="59170" y="61338"/>
                    <a:pt x="58986" y="61087"/>
                  </a:cubicBezTo>
                  <a:cubicBezTo>
                    <a:pt x="58720" y="61075"/>
                    <a:pt x="58450" y="61060"/>
                    <a:pt x="58184" y="61042"/>
                  </a:cubicBezTo>
                  <a:cubicBezTo>
                    <a:pt x="58371" y="61282"/>
                    <a:pt x="58562" y="61514"/>
                    <a:pt x="58758" y="61751"/>
                  </a:cubicBezTo>
                  <a:cubicBezTo>
                    <a:pt x="59024" y="61781"/>
                    <a:pt x="59287" y="61811"/>
                    <a:pt x="59553" y="61837"/>
                  </a:cubicBezTo>
                  <a:close/>
                  <a:moveTo>
                    <a:pt x="59669" y="61987"/>
                  </a:moveTo>
                  <a:cubicBezTo>
                    <a:pt x="59410" y="61965"/>
                    <a:pt x="59152" y="61935"/>
                    <a:pt x="58889" y="61905"/>
                  </a:cubicBezTo>
                  <a:cubicBezTo>
                    <a:pt x="59077" y="62126"/>
                    <a:pt x="59268" y="62344"/>
                    <a:pt x="59463" y="62557"/>
                  </a:cubicBezTo>
                  <a:cubicBezTo>
                    <a:pt x="59718" y="62599"/>
                    <a:pt x="59973" y="62640"/>
                    <a:pt x="60228" y="62677"/>
                  </a:cubicBezTo>
                  <a:cubicBezTo>
                    <a:pt x="60041" y="62449"/>
                    <a:pt x="59853" y="62220"/>
                    <a:pt x="59669" y="61987"/>
                  </a:cubicBezTo>
                  <a:close/>
                  <a:moveTo>
                    <a:pt x="61178" y="62801"/>
                  </a:moveTo>
                  <a:cubicBezTo>
                    <a:pt x="60986" y="62554"/>
                    <a:pt x="60802" y="62310"/>
                    <a:pt x="60619" y="62058"/>
                  </a:cubicBezTo>
                  <a:cubicBezTo>
                    <a:pt x="60352" y="62043"/>
                    <a:pt x="60086" y="62025"/>
                    <a:pt x="59816" y="61998"/>
                  </a:cubicBezTo>
                  <a:cubicBezTo>
                    <a:pt x="60003" y="62235"/>
                    <a:pt x="60195" y="62467"/>
                    <a:pt x="60390" y="62700"/>
                  </a:cubicBezTo>
                  <a:cubicBezTo>
                    <a:pt x="60652" y="62738"/>
                    <a:pt x="60915" y="62771"/>
                    <a:pt x="61178" y="62801"/>
                  </a:cubicBezTo>
                  <a:close/>
                  <a:moveTo>
                    <a:pt x="61298" y="62951"/>
                  </a:moveTo>
                  <a:cubicBezTo>
                    <a:pt x="61039" y="62921"/>
                    <a:pt x="60780" y="62891"/>
                    <a:pt x="60521" y="62858"/>
                  </a:cubicBezTo>
                  <a:cubicBezTo>
                    <a:pt x="60705" y="63071"/>
                    <a:pt x="60896" y="63289"/>
                    <a:pt x="61088" y="63503"/>
                  </a:cubicBezTo>
                  <a:cubicBezTo>
                    <a:pt x="61343" y="63548"/>
                    <a:pt x="61598" y="63593"/>
                    <a:pt x="61853" y="63634"/>
                  </a:cubicBezTo>
                  <a:cubicBezTo>
                    <a:pt x="61665" y="63405"/>
                    <a:pt x="61478" y="63180"/>
                    <a:pt x="61298" y="62951"/>
                  </a:cubicBezTo>
                  <a:close/>
                  <a:moveTo>
                    <a:pt x="62799" y="63773"/>
                  </a:moveTo>
                  <a:cubicBezTo>
                    <a:pt x="62607" y="63529"/>
                    <a:pt x="62423" y="63285"/>
                    <a:pt x="62243" y="63041"/>
                  </a:cubicBezTo>
                  <a:cubicBezTo>
                    <a:pt x="61977" y="63019"/>
                    <a:pt x="61710" y="62996"/>
                    <a:pt x="61444" y="62966"/>
                  </a:cubicBezTo>
                  <a:cubicBezTo>
                    <a:pt x="61628" y="63199"/>
                    <a:pt x="61819" y="63428"/>
                    <a:pt x="62011" y="63657"/>
                  </a:cubicBezTo>
                  <a:cubicBezTo>
                    <a:pt x="62273" y="63698"/>
                    <a:pt x="62536" y="63736"/>
                    <a:pt x="62799" y="63773"/>
                  </a:cubicBezTo>
                  <a:close/>
                  <a:moveTo>
                    <a:pt x="62919" y="63923"/>
                  </a:moveTo>
                  <a:cubicBezTo>
                    <a:pt x="62660" y="63889"/>
                    <a:pt x="62401" y="63856"/>
                    <a:pt x="62146" y="63814"/>
                  </a:cubicBezTo>
                  <a:cubicBezTo>
                    <a:pt x="62330" y="64032"/>
                    <a:pt x="62517" y="64242"/>
                    <a:pt x="62708" y="64456"/>
                  </a:cubicBezTo>
                  <a:cubicBezTo>
                    <a:pt x="62964" y="64505"/>
                    <a:pt x="63215" y="64553"/>
                    <a:pt x="63470" y="64599"/>
                  </a:cubicBezTo>
                  <a:cubicBezTo>
                    <a:pt x="63283" y="64373"/>
                    <a:pt x="63099" y="64148"/>
                    <a:pt x="62919" y="63923"/>
                  </a:cubicBezTo>
                  <a:close/>
                  <a:moveTo>
                    <a:pt x="64412" y="64752"/>
                  </a:moveTo>
                  <a:cubicBezTo>
                    <a:pt x="64224" y="64512"/>
                    <a:pt x="64040" y="64272"/>
                    <a:pt x="63860" y="64032"/>
                  </a:cubicBezTo>
                  <a:cubicBezTo>
                    <a:pt x="63594" y="64006"/>
                    <a:pt x="63328" y="63976"/>
                    <a:pt x="63065" y="63942"/>
                  </a:cubicBezTo>
                  <a:cubicBezTo>
                    <a:pt x="63249" y="64171"/>
                    <a:pt x="63436" y="64400"/>
                    <a:pt x="63628" y="64625"/>
                  </a:cubicBezTo>
                  <a:cubicBezTo>
                    <a:pt x="63890" y="64670"/>
                    <a:pt x="64149" y="64711"/>
                    <a:pt x="64412" y="64752"/>
                  </a:cubicBezTo>
                  <a:moveTo>
                    <a:pt x="64532" y="64902"/>
                  </a:moveTo>
                  <a:cubicBezTo>
                    <a:pt x="64273" y="64865"/>
                    <a:pt x="64018" y="64824"/>
                    <a:pt x="63763" y="64782"/>
                  </a:cubicBezTo>
                  <a:cubicBezTo>
                    <a:pt x="63943" y="64996"/>
                    <a:pt x="64130" y="65206"/>
                    <a:pt x="64322" y="65416"/>
                  </a:cubicBezTo>
                  <a:cubicBezTo>
                    <a:pt x="64577" y="65473"/>
                    <a:pt x="64828" y="65522"/>
                    <a:pt x="65083" y="65570"/>
                  </a:cubicBezTo>
                  <a:cubicBezTo>
                    <a:pt x="64896" y="65349"/>
                    <a:pt x="64712" y="65128"/>
                    <a:pt x="64532" y="64902"/>
                  </a:cubicBezTo>
                  <a:close/>
                  <a:moveTo>
                    <a:pt x="66022" y="65739"/>
                  </a:moveTo>
                  <a:cubicBezTo>
                    <a:pt x="65830" y="65503"/>
                    <a:pt x="65650" y="65263"/>
                    <a:pt x="65470" y="65026"/>
                  </a:cubicBezTo>
                  <a:cubicBezTo>
                    <a:pt x="65204" y="64992"/>
                    <a:pt x="64941" y="64959"/>
                    <a:pt x="64675" y="64921"/>
                  </a:cubicBezTo>
                  <a:cubicBezTo>
                    <a:pt x="64858" y="65150"/>
                    <a:pt x="65046" y="65375"/>
                    <a:pt x="65237" y="65600"/>
                  </a:cubicBezTo>
                  <a:cubicBezTo>
                    <a:pt x="65500" y="65649"/>
                    <a:pt x="65759" y="65694"/>
                    <a:pt x="66022" y="65739"/>
                  </a:cubicBezTo>
                  <a:close/>
                  <a:moveTo>
                    <a:pt x="66142" y="65889"/>
                  </a:moveTo>
                  <a:cubicBezTo>
                    <a:pt x="65883" y="65848"/>
                    <a:pt x="65628" y="65803"/>
                    <a:pt x="65372" y="65758"/>
                  </a:cubicBezTo>
                  <a:cubicBezTo>
                    <a:pt x="65556" y="65968"/>
                    <a:pt x="65740" y="66178"/>
                    <a:pt x="65931" y="66388"/>
                  </a:cubicBezTo>
                  <a:cubicBezTo>
                    <a:pt x="66183" y="66445"/>
                    <a:pt x="66434" y="66497"/>
                    <a:pt x="66689" y="66550"/>
                  </a:cubicBezTo>
                  <a:cubicBezTo>
                    <a:pt x="66502" y="66332"/>
                    <a:pt x="66318" y="66111"/>
                    <a:pt x="66142" y="65889"/>
                  </a:cubicBezTo>
                  <a:close/>
                  <a:moveTo>
                    <a:pt x="67624" y="66730"/>
                  </a:moveTo>
                  <a:cubicBezTo>
                    <a:pt x="67436" y="66497"/>
                    <a:pt x="67252" y="66261"/>
                    <a:pt x="67076" y="66024"/>
                  </a:cubicBezTo>
                  <a:cubicBezTo>
                    <a:pt x="66809" y="65991"/>
                    <a:pt x="66547" y="65953"/>
                    <a:pt x="66284" y="65912"/>
                  </a:cubicBezTo>
                  <a:cubicBezTo>
                    <a:pt x="66468" y="66137"/>
                    <a:pt x="66652" y="66358"/>
                    <a:pt x="66843" y="66583"/>
                  </a:cubicBezTo>
                  <a:cubicBezTo>
                    <a:pt x="67102" y="66636"/>
                    <a:pt x="67365" y="66685"/>
                    <a:pt x="67624" y="66730"/>
                  </a:cubicBezTo>
                  <a:close/>
                  <a:moveTo>
                    <a:pt x="67744" y="66880"/>
                  </a:moveTo>
                  <a:cubicBezTo>
                    <a:pt x="67489" y="66835"/>
                    <a:pt x="67233" y="66790"/>
                    <a:pt x="66978" y="66737"/>
                  </a:cubicBezTo>
                  <a:cubicBezTo>
                    <a:pt x="67158" y="66947"/>
                    <a:pt x="67346" y="67157"/>
                    <a:pt x="67534" y="67364"/>
                  </a:cubicBezTo>
                  <a:cubicBezTo>
                    <a:pt x="67785" y="67424"/>
                    <a:pt x="68040" y="67480"/>
                    <a:pt x="68291" y="67536"/>
                  </a:cubicBezTo>
                  <a:cubicBezTo>
                    <a:pt x="68104" y="67319"/>
                    <a:pt x="67924" y="67101"/>
                    <a:pt x="67744" y="66880"/>
                  </a:cubicBezTo>
                  <a:moveTo>
                    <a:pt x="69222" y="67728"/>
                  </a:moveTo>
                  <a:cubicBezTo>
                    <a:pt x="69038" y="67499"/>
                    <a:pt x="68854" y="67266"/>
                    <a:pt x="68678" y="67030"/>
                  </a:cubicBezTo>
                  <a:cubicBezTo>
                    <a:pt x="68355" y="66992"/>
                    <a:pt x="68149" y="66951"/>
                    <a:pt x="67886" y="66906"/>
                  </a:cubicBezTo>
                  <a:cubicBezTo>
                    <a:pt x="68070" y="67127"/>
                    <a:pt x="68254" y="67349"/>
                    <a:pt x="68445" y="67570"/>
                  </a:cubicBezTo>
                  <a:cubicBezTo>
                    <a:pt x="68704" y="67626"/>
                    <a:pt x="68963" y="67679"/>
                    <a:pt x="69222" y="67728"/>
                  </a:cubicBezTo>
                  <a:close/>
                  <a:moveTo>
                    <a:pt x="69346" y="67878"/>
                  </a:moveTo>
                  <a:cubicBezTo>
                    <a:pt x="69091" y="67829"/>
                    <a:pt x="68836" y="67780"/>
                    <a:pt x="68580" y="67728"/>
                  </a:cubicBezTo>
                  <a:cubicBezTo>
                    <a:pt x="68760" y="67934"/>
                    <a:pt x="68948" y="68140"/>
                    <a:pt x="69136" y="68347"/>
                  </a:cubicBezTo>
                  <a:cubicBezTo>
                    <a:pt x="69387" y="68411"/>
                    <a:pt x="69638" y="68471"/>
                    <a:pt x="69890" y="68531"/>
                  </a:cubicBezTo>
                  <a:cubicBezTo>
                    <a:pt x="69706" y="68313"/>
                    <a:pt x="69522" y="68095"/>
                    <a:pt x="69346" y="67878"/>
                  </a:cubicBezTo>
                  <a:close/>
                  <a:moveTo>
                    <a:pt x="70820" y="68729"/>
                  </a:moveTo>
                  <a:cubicBezTo>
                    <a:pt x="70633" y="68504"/>
                    <a:pt x="70453" y="68272"/>
                    <a:pt x="70273" y="68043"/>
                  </a:cubicBezTo>
                  <a:cubicBezTo>
                    <a:pt x="70010" y="67998"/>
                    <a:pt x="69747" y="67953"/>
                    <a:pt x="69485" y="67904"/>
                  </a:cubicBezTo>
                  <a:cubicBezTo>
                    <a:pt x="69668" y="68125"/>
                    <a:pt x="69852" y="68347"/>
                    <a:pt x="70044" y="68564"/>
                  </a:cubicBezTo>
                  <a:cubicBezTo>
                    <a:pt x="70303" y="68621"/>
                    <a:pt x="70561" y="68677"/>
                    <a:pt x="70820" y="68729"/>
                  </a:cubicBezTo>
                  <a:close/>
                  <a:moveTo>
                    <a:pt x="70940" y="68880"/>
                  </a:moveTo>
                  <a:cubicBezTo>
                    <a:pt x="70689" y="68831"/>
                    <a:pt x="70434" y="68774"/>
                    <a:pt x="70179" y="68718"/>
                  </a:cubicBezTo>
                  <a:cubicBezTo>
                    <a:pt x="70359" y="68925"/>
                    <a:pt x="70546" y="69131"/>
                    <a:pt x="70734" y="69337"/>
                  </a:cubicBezTo>
                  <a:cubicBezTo>
                    <a:pt x="70985" y="69401"/>
                    <a:pt x="71233" y="69465"/>
                    <a:pt x="71488" y="69525"/>
                  </a:cubicBezTo>
                  <a:cubicBezTo>
                    <a:pt x="71301" y="69311"/>
                    <a:pt x="71120" y="69097"/>
                    <a:pt x="70940" y="68880"/>
                  </a:cubicBezTo>
                  <a:close/>
                  <a:moveTo>
                    <a:pt x="72415" y="69739"/>
                  </a:moveTo>
                  <a:cubicBezTo>
                    <a:pt x="72227" y="69514"/>
                    <a:pt x="72047" y="69285"/>
                    <a:pt x="71867" y="69056"/>
                  </a:cubicBezTo>
                  <a:cubicBezTo>
                    <a:pt x="71605" y="69011"/>
                    <a:pt x="71342" y="68962"/>
                    <a:pt x="71083" y="68910"/>
                  </a:cubicBezTo>
                  <a:cubicBezTo>
                    <a:pt x="71263" y="69127"/>
                    <a:pt x="71447" y="69345"/>
                    <a:pt x="71638" y="69562"/>
                  </a:cubicBezTo>
                  <a:cubicBezTo>
                    <a:pt x="71897" y="69622"/>
                    <a:pt x="72152" y="69682"/>
                    <a:pt x="72415" y="69739"/>
                  </a:cubicBezTo>
                  <a:close/>
                  <a:moveTo>
                    <a:pt x="72535" y="69889"/>
                  </a:moveTo>
                  <a:cubicBezTo>
                    <a:pt x="72280" y="69833"/>
                    <a:pt x="72028" y="69776"/>
                    <a:pt x="71773" y="69716"/>
                  </a:cubicBezTo>
                  <a:cubicBezTo>
                    <a:pt x="71953" y="69923"/>
                    <a:pt x="72137" y="70125"/>
                    <a:pt x="72329" y="70332"/>
                  </a:cubicBezTo>
                  <a:cubicBezTo>
                    <a:pt x="72576" y="70399"/>
                    <a:pt x="72828" y="70463"/>
                    <a:pt x="73083" y="70527"/>
                  </a:cubicBezTo>
                  <a:cubicBezTo>
                    <a:pt x="72895" y="70317"/>
                    <a:pt x="72715" y="70103"/>
                    <a:pt x="72535" y="69889"/>
                  </a:cubicBezTo>
                  <a:close/>
                  <a:moveTo>
                    <a:pt x="74006" y="70752"/>
                  </a:moveTo>
                  <a:cubicBezTo>
                    <a:pt x="73822" y="70527"/>
                    <a:pt x="73638" y="70302"/>
                    <a:pt x="73462" y="70076"/>
                  </a:cubicBezTo>
                  <a:cubicBezTo>
                    <a:pt x="73199" y="70024"/>
                    <a:pt x="72936" y="69971"/>
                    <a:pt x="72674" y="69919"/>
                  </a:cubicBezTo>
                  <a:cubicBezTo>
                    <a:pt x="72858" y="70133"/>
                    <a:pt x="73042" y="70350"/>
                    <a:pt x="73229" y="70564"/>
                  </a:cubicBezTo>
                  <a:cubicBezTo>
                    <a:pt x="73488" y="70628"/>
                    <a:pt x="73747" y="70692"/>
                    <a:pt x="74006" y="70752"/>
                  </a:cubicBezTo>
                  <a:close/>
                  <a:moveTo>
                    <a:pt x="74130" y="70898"/>
                  </a:moveTo>
                  <a:cubicBezTo>
                    <a:pt x="73874" y="70842"/>
                    <a:pt x="73619" y="70782"/>
                    <a:pt x="73364" y="70718"/>
                  </a:cubicBezTo>
                  <a:cubicBezTo>
                    <a:pt x="73548" y="70924"/>
                    <a:pt x="73732" y="71127"/>
                    <a:pt x="73920" y="71330"/>
                  </a:cubicBezTo>
                  <a:cubicBezTo>
                    <a:pt x="74171" y="71401"/>
                    <a:pt x="74422" y="71468"/>
                    <a:pt x="74674" y="71536"/>
                  </a:cubicBezTo>
                  <a:cubicBezTo>
                    <a:pt x="74490" y="71326"/>
                    <a:pt x="74306" y="71112"/>
                    <a:pt x="74130" y="70898"/>
                  </a:cubicBezTo>
                  <a:close/>
                  <a:moveTo>
                    <a:pt x="75597" y="71769"/>
                  </a:moveTo>
                  <a:cubicBezTo>
                    <a:pt x="75409" y="71543"/>
                    <a:pt x="75229" y="71322"/>
                    <a:pt x="75049" y="71097"/>
                  </a:cubicBezTo>
                  <a:cubicBezTo>
                    <a:pt x="74786" y="71044"/>
                    <a:pt x="74527" y="70988"/>
                    <a:pt x="74265" y="70928"/>
                  </a:cubicBezTo>
                  <a:cubicBezTo>
                    <a:pt x="74445" y="71146"/>
                    <a:pt x="74632" y="71360"/>
                    <a:pt x="74820" y="71573"/>
                  </a:cubicBezTo>
                  <a:cubicBezTo>
                    <a:pt x="75079" y="71641"/>
                    <a:pt x="75334" y="71705"/>
                    <a:pt x="75597" y="71769"/>
                  </a:cubicBezTo>
                  <a:moveTo>
                    <a:pt x="75720" y="71915"/>
                  </a:moveTo>
                  <a:cubicBezTo>
                    <a:pt x="75465" y="71855"/>
                    <a:pt x="75210" y="71791"/>
                    <a:pt x="74955" y="71727"/>
                  </a:cubicBezTo>
                  <a:cubicBezTo>
                    <a:pt x="75139" y="71930"/>
                    <a:pt x="75323" y="72133"/>
                    <a:pt x="75510" y="72331"/>
                  </a:cubicBezTo>
                  <a:cubicBezTo>
                    <a:pt x="75762" y="72406"/>
                    <a:pt x="76013" y="72478"/>
                    <a:pt x="76265" y="72545"/>
                  </a:cubicBezTo>
                  <a:cubicBezTo>
                    <a:pt x="76077" y="72335"/>
                    <a:pt x="75897" y="72125"/>
                    <a:pt x="75720" y="71915"/>
                  </a:cubicBezTo>
                  <a:close/>
                  <a:moveTo>
                    <a:pt x="77184" y="72789"/>
                  </a:moveTo>
                  <a:cubicBezTo>
                    <a:pt x="77000" y="72568"/>
                    <a:pt x="76816" y="72346"/>
                    <a:pt x="76636" y="72121"/>
                  </a:cubicBezTo>
                  <a:cubicBezTo>
                    <a:pt x="76377" y="72065"/>
                    <a:pt x="76114" y="72009"/>
                    <a:pt x="75852" y="71945"/>
                  </a:cubicBezTo>
                  <a:cubicBezTo>
                    <a:pt x="76036" y="72159"/>
                    <a:pt x="76219" y="72373"/>
                    <a:pt x="76407" y="72587"/>
                  </a:cubicBezTo>
                  <a:cubicBezTo>
                    <a:pt x="76666" y="72654"/>
                    <a:pt x="76925" y="72722"/>
                    <a:pt x="77184" y="72789"/>
                  </a:cubicBezTo>
                  <a:close/>
                  <a:moveTo>
                    <a:pt x="77308" y="72935"/>
                  </a:moveTo>
                  <a:cubicBezTo>
                    <a:pt x="77052" y="72872"/>
                    <a:pt x="76797" y="72804"/>
                    <a:pt x="76546" y="72737"/>
                  </a:cubicBezTo>
                  <a:cubicBezTo>
                    <a:pt x="76726" y="72939"/>
                    <a:pt x="76910" y="73142"/>
                    <a:pt x="77097" y="73341"/>
                  </a:cubicBezTo>
                  <a:cubicBezTo>
                    <a:pt x="77349" y="73416"/>
                    <a:pt x="77600" y="73491"/>
                    <a:pt x="77852" y="73562"/>
                  </a:cubicBezTo>
                  <a:cubicBezTo>
                    <a:pt x="77668" y="73352"/>
                    <a:pt x="77488" y="73146"/>
                    <a:pt x="77308" y="72935"/>
                  </a:cubicBezTo>
                  <a:close/>
                  <a:moveTo>
                    <a:pt x="78771" y="73810"/>
                  </a:moveTo>
                  <a:cubicBezTo>
                    <a:pt x="78587" y="73592"/>
                    <a:pt x="78403" y="73371"/>
                    <a:pt x="78223" y="73149"/>
                  </a:cubicBezTo>
                  <a:cubicBezTo>
                    <a:pt x="77960" y="73093"/>
                    <a:pt x="77702" y="73029"/>
                    <a:pt x="77439" y="72965"/>
                  </a:cubicBezTo>
                  <a:cubicBezTo>
                    <a:pt x="77623" y="73179"/>
                    <a:pt x="77807" y="73389"/>
                    <a:pt x="77994" y="73600"/>
                  </a:cubicBezTo>
                  <a:cubicBezTo>
                    <a:pt x="78253" y="73675"/>
                    <a:pt x="78512" y="73742"/>
                    <a:pt x="78771" y="73810"/>
                  </a:cubicBezTo>
                  <a:close/>
                  <a:moveTo>
                    <a:pt x="78895" y="73956"/>
                  </a:moveTo>
                  <a:cubicBezTo>
                    <a:pt x="78640" y="73892"/>
                    <a:pt x="78384" y="73825"/>
                    <a:pt x="78133" y="73753"/>
                  </a:cubicBezTo>
                  <a:cubicBezTo>
                    <a:pt x="78313" y="73952"/>
                    <a:pt x="78501" y="74155"/>
                    <a:pt x="78688" y="74350"/>
                  </a:cubicBezTo>
                  <a:cubicBezTo>
                    <a:pt x="78936" y="74429"/>
                    <a:pt x="79187" y="74508"/>
                    <a:pt x="79442" y="74579"/>
                  </a:cubicBezTo>
                  <a:cubicBezTo>
                    <a:pt x="79255" y="74372"/>
                    <a:pt x="79075" y="74166"/>
                    <a:pt x="78895" y="73956"/>
                  </a:cubicBezTo>
                  <a:close/>
                  <a:moveTo>
                    <a:pt x="80358" y="74838"/>
                  </a:moveTo>
                  <a:cubicBezTo>
                    <a:pt x="80170" y="74620"/>
                    <a:pt x="79990" y="74402"/>
                    <a:pt x="79810" y="74181"/>
                  </a:cubicBezTo>
                  <a:cubicBezTo>
                    <a:pt x="79548" y="74121"/>
                    <a:pt x="79285" y="74057"/>
                    <a:pt x="79026" y="73990"/>
                  </a:cubicBezTo>
                  <a:cubicBezTo>
                    <a:pt x="79206" y="74200"/>
                    <a:pt x="79394" y="74414"/>
                    <a:pt x="79581" y="74620"/>
                  </a:cubicBezTo>
                  <a:cubicBezTo>
                    <a:pt x="79840" y="74695"/>
                    <a:pt x="80099" y="74766"/>
                    <a:pt x="80358" y="74838"/>
                  </a:cubicBezTo>
                  <a:close/>
                  <a:moveTo>
                    <a:pt x="80482" y="74980"/>
                  </a:moveTo>
                  <a:cubicBezTo>
                    <a:pt x="80227" y="74913"/>
                    <a:pt x="79972" y="74845"/>
                    <a:pt x="79720" y="74770"/>
                  </a:cubicBezTo>
                  <a:cubicBezTo>
                    <a:pt x="79900" y="74969"/>
                    <a:pt x="80084" y="75168"/>
                    <a:pt x="80272" y="75367"/>
                  </a:cubicBezTo>
                  <a:cubicBezTo>
                    <a:pt x="80523" y="75446"/>
                    <a:pt x="80774" y="75524"/>
                    <a:pt x="81030" y="75603"/>
                  </a:cubicBezTo>
                  <a:cubicBezTo>
                    <a:pt x="80842" y="75397"/>
                    <a:pt x="80662" y="75190"/>
                    <a:pt x="80482" y="74980"/>
                  </a:cubicBezTo>
                  <a:close/>
                  <a:moveTo>
                    <a:pt x="81941" y="75866"/>
                  </a:moveTo>
                  <a:cubicBezTo>
                    <a:pt x="81757" y="75652"/>
                    <a:pt x="81574" y="75434"/>
                    <a:pt x="81394" y="75217"/>
                  </a:cubicBezTo>
                  <a:cubicBezTo>
                    <a:pt x="81131" y="75153"/>
                    <a:pt x="80872" y="75085"/>
                    <a:pt x="80609" y="75018"/>
                  </a:cubicBezTo>
                  <a:cubicBezTo>
                    <a:pt x="80793" y="75228"/>
                    <a:pt x="80977" y="75434"/>
                    <a:pt x="81168" y="75644"/>
                  </a:cubicBezTo>
                  <a:cubicBezTo>
                    <a:pt x="81424" y="75719"/>
                    <a:pt x="81682" y="75794"/>
                    <a:pt x="81941" y="75866"/>
                  </a:cubicBezTo>
                  <a:moveTo>
                    <a:pt x="82069" y="76012"/>
                  </a:moveTo>
                  <a:cubicBezTo>
                    <a:pt x="81814" y="75941"/>
                    <a:pt x="81559" y="75866"/>
                    <a:pt x="81303" y="75794"/>
                  </a:cubicBezTo>
                  <a:cubicBezTo>
                    <a:pt x="81487" y="75990"/>
                    <a:pt x="81671" y="76188"/>
                    <a:pt x="81859" y="76387"/>
                  </a:cubicBezTo>
                  <a:cubicBezTo>
                    <a:pt x="82110" y="76470"/>
                    <a:pt x="82362" y="76549"/>
                    <a:pt x="82617" y="76627"/>
                  </a:cubicBezTo>
                  <a:cubicBezTo>
                    <a:pt x="82429" y="76421"/>
                    <a:pt x="82245" y="76218"/>
                    <a:pt x="82069" y="76012"/>
                  </a:cubicBezTo>
                  <a:moveTo>
                    <a:pt x="83528" y="76901"/>
                  </a:moveTo>
                  <a:cubicBezTo>
                    <a:pt x="83341" y="76687"/>
                    <a:pt x="83157" y="76470"/>
                    <a:pt x="82977" y="76252"/>
                  </a:cubicBezTo>
                  <a:cubicBezTo>
                    <a:pt x="82714" y="76185"/>
                    <a:pt x="82455" y="76117"/>
                    <a:pt x="82193" y="76046"/>
                  </a:cubicBezTo>
                  <a:cubicBezTo>
                    <a:pt x="82377" y="76256"/>
                    <a:pt x="82564" y="76462"/>
                    <a:pt x="82752" y="76669"/>
                  </a:cubicBezTo>
                  <a:cubicBezTo>
                    <a:pt x="83011" y="76747"/>
                    <a:pt x="83270" y="76826"/>
                    <a:pt x="83528" y="76901"/>
                  </a:cubicBezTo>
                  <a:close/>
                  <a:moveTo>
                    <a:pt x="83652" y="77040"/>
                  </a:moveTo>
                  <a:cubicBezTo>
                    <a:pt x="83397" y="76969"/>
                    <a:pt x="83142" y="76894"/>
                    <a:pt x="82887" y="76819"/>
                  </a:cubicBezTo>
                  <a:cubicBezTo>
                    <a:pt x="83071" y="77014"/>
                    <a:pt x="83255" y="77213"/>
                    <a:pt x="83446" y="77408"/>
                  </a:cubicBezTo>
                  <a:cubicBezTo>
                    <a:pt x="83697" y="77490"/>
                    <a:pt x="83949" y="77573"/>
                    <a:pt x="84204" y="77655"/>
                  </a:cubicBezTo>
                  <a:cubicBezTo>
                    <a:pt x="84016" y="77453"/>
                    <a:pt x="83832" y="77247"/>
                    <a:pt x="83652" y="77040"/>
                  </a:cubicBezTo>
                  <a:close/>
                  <a:moveTo>
                    <a:pt x="85112" y="77937"/>
                  </a:moveTo>
                  <a:cubicBezTo>
                    <a:pt x="84928" y="77723"/>
                    <a:pt x="84744" y="77509"/>
                    <a:pt x="84560" y="77292"/>
                  </a:cubicBezTo>
                  <a:cubicBezTo>
                    <a:pt x="84298" y="77224"/>
                    <a:pt x="84039" y="77153"/>
                    <a:pt x="83776" y="77078"/>
                  </a:cubicBezTo>
                  <a:cubicBezTo>
                    <a:pt x="83960" y="77284"/>
                    <a:pt x="84148" y="77490"/>
                    <a:pt x="84335" y="77697"/>
                  </a:cubicBezTo>
                  <a:cubicBezTo>
                    <a:pt x="84594" y="77779"/>
                    <a:pt x="84853" y="77858"/>
                    <a:pt x="85112" y="77937"/>
                  </a:cubicBezTo>
                  <a:close/>
                  <a:moveTo>
                    <a:pt x="85787" y="78687"/>
                  </a:moveTo>
                  <a:cubicBezTo>
                    <a:pt x="85603" y="78485"/>
                    <a:pt x="85419" y="78278"/>
                    <a:pt x="85236" y="78076"/>
                  </a:cubicBezTo>
                  <a:cubicBezTo>
                    <a:pt x="84980" y="78001"/>
                    <a:pt x="84725" y="77922"/>
                    <a:pt x="84470" y="77843"/>
                  </a:cubicBezTo>
                  <a:cubicBezTo>
                    <a:pt x="84654" y="78042"/>
                    <a:pt x="84842" y="78237"/>
                    <a:pt x="85029" y="78432"/>
                  </a:cubicBezTo>
                  <a:cubicBezTo>
                    <a:pt x="85281" y="78518"/>
                    <a:pt x="85536" y="78605"/>
                    <a:pt x="85787" y="78687"/>
                  </a:cubicBezTo>
                  <a:close/>
                  <a:moveTo>
                    <a:pt x="85922" y="78834"/>
                  </a:moveTo>
                  <a:cubicBezTo>
                    <a:pt x="85675" y="78751"/>
                    <a:pt x="85427" y="78669"/>
                    <a:pt x="85179" y="78586"/>
                  </a:cubicBezTo>
                  <a:cubicBezTo>
                    <a:pt x="85363" y="78774"/>
                    <a:pt x="85547" y="78957"/>
                    <a:pt x="85735" y="79145"/>
                  </a:cubicBezTo>
                  <a:cubicBezTo>
                    <a:pt x="85982" y="79235"/>
                    <a:pt x="86226" y="79321"/>
                    <a:pt x="86474" y="79411"/>
                  </a:cubicBezTo>
                  <a:cubicBezTo>
                    <a:pt x="86286" y="79220"/>
                    <a:pt x="86102" y="79025"/>
                    <a:pt x="85922" y="78834"/>
                  </a:cubicBezTo>
                  <a:close/>
                  <a:moveTo>
                    <a:pt x="87374" y="79719"/>
                  </a:moveTo>
                  <a:cubicBezTo>
                    <a:pt x="87187" y="79516"/>
                    <a:pt x="87003" y="79314"/>
                    <a:pt x="86823" y="79111"/>
                  </a:cubicBezTo>
                  <a:cubicBezTo>
                    <a:pt x="86564" y="79036"/>
                    <a:pt x="86309" y="78954"/>
                    <a:pt x="86054" y="78875"/>
                  </a:cubicBezTo>
                  <a:cubicBezTo>
                    <a:pt x="86237" y="79070"/>
                    <a:pt x="86425" y="79265"/>
                    <a:pt x="86616" y="79460"/>
                  </a:cubicBezTo>
                  <a:cubicBezTo>
                    <a:pt x="86868" y="79550"/>
                    <a:pt x="87119" y="79637"/>
                    <a:pt x="87374" y="79719"/>
                  </a:cubicBezTo>
                  <a:close/>
                  <a:moveTo>
                    <a:pt x="87509" y="79865"/>
                  </a:moveTo>
                  <a:cubicBezTo>
                    <a:pt x="87262" y="79783"/>
                    <a:pt x="87010" y="79697"/>
                    <a:pt x="86763" y="79614"/>
                  </a:cubicBezTo>
                  <a:cubicBezTo>
                    <a:pt x="86947" y="79798"/>
                    <a:pt x="87134" y="79985"/>
                    <a:pt x="87322" y="80169"/>
                  </a:cubicBezTo>
                  <a:cubicBezTo>
                    <a:pt x="87566" y="80259"/>
                    <a:pt x="87813" y="80353"/>
                    <a:pt x="88061" y="80439"/>
                  </a:cubicBezTo>
                  <a:cubicBezTo>
                    <a:pt x="87873" y="80248"/>
                    <a:pt x="87689" y="80057"/>
                    <a:pt x="87509" y="79865"/>
                  </a:cubicBezTo>
                  <a:close/>
                  <a:moveTo>
                    <a:pt x="88954" y="80755"/>
                  </a:moveTo>
                  <a:cubicBezTo>
                    <a:pt x="88766" y="80552"/>
                    <a:pt x="88582" y="80349"/>
                    <a:pt x="88399" y="80147"/>
                  </a:cubicBezTo>
                  <a:cubicBezTo>
                    <a:pt x="88143" y="80068"/>
                    <a:pt x="87892" y="79989"/>
                    <a:pt x="87637" y="79907"/>
                  </a:cubicBezTo>
                  <a:cubicBezTo>
                    <a:pt x="87824" y="80102"/>
                    <a:pt x="88008" y="80297"/>
                    <a:pt x="88200" y="80492"/>
                  </a:cubicBezTo>
                  <a:cubicBezTo>
                    <a:pt x="88451" y="80578"/>
                    <a:pt x="88702" y="80668"/>
                    <a:pt x="88954" y="80755"/>
                  </a:cubicBezTo>
                  <a:close/>
                  <a:moveTo>
                    <a:pt x="89089" y="80897"/>
                  </a:moveTo>
                  <a:cubicBezTo>
                    <a:pt x="88841" y="80811"/>
                    <a:pt x="88594" y="80728"/>
                    <a:pt x="88350" y="80642"/>
                  </a:cubicBezTo>
                  <a:cubicBezTo>
                    <a:pt x="88534" y="80826"/>
                    <a:pt x="88717" y="81010"/>
                    <a:pt x="88909" y="81197"/>
                  </a:cubicBezTo>
                  <a:cubicBezTo>
                    <a:pt x="89149" y="81287"/>
                    <a:pt x="89393" y="81381"/>
                    <a:pt x="89640" y="81471"/>
                  </a:cubicBezTo>
                  <a:cubicBezTo>
                    <a:pt x="89453" y="81280"/>
                    <a:pt x="89269" y="81089"/>
                    <a:pt x="89089" y="80897"/>
                  </a:cubicBezTo>
                  <a:close/>
                  <a:moveTo>
                    <a:pt x="90541" y="81790"/>
                  </a:moveTo>
                  <a:cubicBezTo>
                    <a:pt x="90353" y="81591"/>
                    <a:pt x="90166" y="81392"/>
                    <a:pt x="89986" y="81190"/>
                  </a:cubicBezTo>
                  <a:cubicBezTo>
                    <a:pt x="89727" y="81107"/>
                    <a:pt x="89468" y="81025"/>
                    <a:pt x="89213" y="80938"/>
                  </a:cubicBezTo>
                  <a:cubicBezTo>
                    <a:pt x="89397" y="81134"/>
                    <a:pt x="89584" y="81329"/>
                    <a:pt x="89776" y="81520"/>
                  </a:cubicBezTo>
                  <a:cubicBezTo>
                    <a:pt x="90031" y="81614"/>
                    <a:pt x="90286" y="81704"/>
                    <a:pt x="90541" y="81790"/>
                  </a:cubicBezTo>
                  <a:close/>
                  <a:moveTo>
                    <a:pt x="90672" y="81933"/>
                  </a:moveTo>
                  <a:cubicBezTo>
                    <a:pt x="90421" y="81846"/>
                    <a:pt x="90173" y="81756"/>
                    <a:pt x="89922" y="81670"/>
                  </a:cubicBezTo>
                  <a:cubicBezTo>
                    <a:pt x="90106" y="81854"/>
                    <a:pt x="90293" y="82038"/>
                    <a:pt x="90481" y="82222"/>
                  </a:cubicBezTo>
                  <a:cubicBezTo>
                    <a:pt x="90729" y="82319"/>
                    <a:pt x="90980" y="82413"/>
                    <a:pt x="91228" y="82507"/>
                  </a:cubicBezTo>
                  <a:cubicBezTo>
                    <a:pt x="91040" y="82315"/>
                    <a:pt x="90856" y="82124"/>
                    <a:pt x="90672" y="81933"/>
                  </a:cubicBezTo>
                  <a:close/>
                  <a:moveTo>
                    <a:pt x="92128" y="82833"/>
                  </a:moveTo>
                  <a:cubicBezTo>
                    <a:pt x="91940" y="82634"/>
                    <a:pt x="91753" y="82432"/>
                    <a:pt x="91569" y="82233"/>
                  </a:cubicBezTo>
                  <a:cubicBezTo>
                    <a:pt x="91310" y="82147"/>
                    <a:pt x="91051" y="82060"/>
                    <a:pt x="90796" y="81974"/>
                  </a:cubicBezTo>
                  <a:cubicBezTo>
                    <a:pt x="90980" y="82169"/>
                    <a:pt x="91171" y="82364"/>
                    <a:pt x="91359" y="82556"/>
                  </a:cubicBezTo>
                  <a:cubicBezTo>
                    <a:pt x="91618" y="82649"/>
                    <a:pt x="91873" y="82743"/>
                    <a:pt x="92128" y="82833"/>
                  </a:cubicBezTo>
                  <a:close/>
                  <a:moveTo>
                    <a:pt x="92263" y="82972"/>
                  </a:moveTo>
                  <a:cubicBezTo>
                    <a:pt x="92012" y="82886"/>
                    <a:pt x="91757" y="82792"/>
                    <a:pt x="91505" y="82702"/>
                  </a:cubicBezTo>
                  <a:cubicBezTo>
                    <a:pt x="91693" y="82886"/>
                    <a:pt x="91880" y="83070"/>
                    <a:pt x="92068" y="83253"/>
                  </a:cubicBezTo>
                  <a:cubicBezTo>
                    <a:pt x="92319" y="83351"/>
                    <a:pt x="92571" y="83449"/>
                    <a:pt x="92822" y="83546"/>
                  </a:cubicBezTo>
                  <a:cubicBezTo>
                    <a:pt x="92635" y="83355"/>
                    <a:pt x="92447" y="83163"/>
                    <a:pt x="92263" y="82972"/>
                  </a:cubicBezTo>
                  <a:close/>
                  <a:moveTo>
                    <a:pt x="93719" y="83876"/>
                  </a:moveTo>
                  <a:cubicBezTo>
                    <a:pt x="93528" y="83677"/>
                    <a:pt x="93340" y="83479"/>
                    <a:pt x="93156" y="83276"/>
                  </a:cubicBezTo>
                  <a:cubicBezTo>
                    <a:pt x="92897" y="83190"/>
                    <a:pt x="92638" y="83103"/>
                    <a:pt x="92383" y="83013"/>
                  </a:cubicBezTo>
                  <a:cubicBezTo>
                    <a:pt x="92571" y="83208"/>
                    <a:pt x="92758" y="83404"/>
                    <a:pt x="92953" y="83595"/>
                  </a:cubicBezTo>
                  <a:cubicBezTo>
                    <a:pt x="93205" y="83689"/>
                    <a:pt x="93460" y="83782"/>
                    <a:pt x="93719" y="83876"/>
                  </a:cubicBezTo>
                  <a:close/>
                  <a:moveTo>
                    <a:pt x="93850" y="84015"/>
                  </a:moveTo>
                  <a:cubicBezTo>
                    <a:pt x="93599" y="83925"/>
                    <a:pt x="93347" y="83831"/>
                    <a:pt x="93096" y="83741"/>
                  </a:cubicBezTo>
                  <a:cubicBezTo>
                    <a:pt x="93284" y="83925"/>
                    <a:pt x="93475" y="84109"/>
                    <a:pt x="93666" y="84293"/>
                  </a:cubicBezTo>
                  <a:cubicBezTo>
                    <a:pt x="93914" y="84390"/>
                    <a:pt x="94162" y="84488"/>
                    <a:pt x="94413" y="84585"/>
                  </a:cubicBezTo>
                  <a:cubicBezTo>
                    <a:pt x="94222" y="84398"/>
                    <a:pt x="94034" y="84206"/>
                    <a:pt x="93850" y="84015"/>
                  </a:cubicBezTo>
                  <a:close/>
                  <a:moveTo>
                    <a:pt x="95306" y="84923"/>
                  </a:moveTo>
                  <a:cubicBezTo>
                    <a:pt x="95115" y="84724"/>
                    <a:pt x="94927" y="84525"/>
                    <a:pt x="94739" y="84323"/>
                  </a:cubicBezTo>
                  <a:cubicBezTo>
                    <a:pt x="94481" y="84236"/>
                    <a:pt x="94222" y="84146"/>
                    <a:pt x="93967" y="84056"/>
                  </a:cubicBezTo>
                  <a:cubicBezTo>
                    <a:pt x="94154" y="84248"/>
                    <a:pt x="94345" y="84443"/>
                    <a:pt x="94537" y="84634"/>
                  </a:cubicBezTo>
                  <a:cubicBezTo>
                    <a:pt x="94792" y="84732"/>
                    <a:pt x="95051" y="84826"/>
                    <a:pt x="95306" y="84923"/>
                  </a:cubicBezTo>
                  <a:close/>
                  <a:moveTo>
                    <a:pt x="95437" y="85058"/>
                  </a:moveTo>
                  <a:cubicBezTo>
                    <a:pt x="95186" y="84964"/>
                    <a:pt x="94931" y="84871"/>
                    <a:pt x="94683" y="84777"/>
                  </a:cubicBezTo>
                  <a:cubicBezTo>
                    <a:pt x="94871" y="84961"/>
                    <a:pt x="95058" y="85148"/>
                    <a:pt x="95253" y="85328"/>
                  </a:cubicBezTo>
                  <a:cubicBezTo>
                    <a:pt x="95501" y="85430"/>
                    <a:pt x="95749" y="85531"/>
                    <a:pt x="96000" y="85628"/>
                  </a:cubicBezTo>
                  <a:cubicBezTo>
                    <a:pt x="95809" y="85437"/>
                    <a:pt x="95621" y="85246"/>
                    <a:pt x="95437" y="85058"/>
                  </a:cubicBezTo>
                  <a:close/>
                  <a:moveTo>
                    <a:pt x="96893" y="85970"/>
                  </a:moveTo>
                  <a:cubicBezTo>
                    <a:pt x="96702" y="85771"/>
                    <a:pt x="96514" y="85572"/>
                    <a:pt x="96327" y="85373"/>
                  </a:cubicBezTo>
                  <a:cubicBezTo>
                    <a:pt x="96068" y="85283"/>
                    <a:pt x="95809" y="85189"/>
                    <a:pt x="95550" y="85096"/>
                  </a:cubicBezTo>
                  <a:cubicBezTo>
                    <a:pt x="95737" y="85291"/>
                    <a:pt x="95929" y="85482"/>
                    <a:pt x="96124" y="85677"/>
                  </a:cubicBezTo>
                  <a:cubicBezTo>
                    <a:pt x="96379" y="85775"/>
                    <a:pt x="96638" y="85872"/>
                    <a:pt x="96893" y="85970"/>
                  </a:cubicBezTo>
                  <a:close/>
                  <a:moveTo>
                    <a:pt x="97024" y="86101"/>
                  </a:moveTo>
                  <a:cubicBezTo>
                    <a:pt x="96769" y="86007"/>
                    <a:pt x="96518" y="85914"/>
                    <a:pt x="96267" y="85816"/>
                  </a:cubicBezTo>
                  <a:cubicBezTo>
                    <a:pt x="96454" y="86000"/>
                    <a:pt x="96645" y="86184"/>
                    <a:pt x="96837" y="86368"/>
                  </a:cubicBezTo>
                  <a:cubicBezTo>
                    <a:pt x="97088" y="86469"/>
                    <a:pt x="97340" y="86570"/>
                    <a:pt x="97591" y="86672"/>
                  </a:cubicBezTo>
                  <a:cubicBezTo>
                    <a:pt x="97400" y="86484"/>
                    <a:pt x="97208" y="86293"/>
                    <a:pt x="97024" y="86101"/>
                  </a:cubicBezTo>
                  <a:close/>
                  <a:moveTo>
                    <a:pt x="97133" y="86142"/>
                  </a:moveTo>
                  <a:cubicBezTo>
                    <a:pt x="97321" y="86334"/>
                    <a:pt x="97512" y="86525"/>
                    <a:pt x="97707" y="86717"/>
                  </a:cubicBezTo>
                  <a:cubicBezTo>
                    <a:pt x="97966" y="86818"/>
                    <a:pt x="98225" y="86919"/>
                    <a:pt x="98484" y="87017"/>
                  </a:cubicBezTo>
                  <a:cubicBezTo>
                    <a:pt x="98289" y="86818"/>
                    <a:pt x="98101" y="86619"/>
                    <a:pt x="97914" y="86420"/>
                  </a:cubicBezTo>
                  <a:cubicBezTo>
                    <a:pt x="97651" y="86330"/>
                    <a:pt x="97392" y="86236"/>
                    <a:pt x="97133" y="86142"/>
                  </a:cubicBezTo>
                  <a:close/>
                  <a:moveTo>
                    <a:pt x="96428" y="85407"/>
                  </a:moveTo>
                  <a:cubicBezTo>
                    <a:pt x="96615" y="85610"/>
                    <a:pt x="96807" y="85809"/>
                    <a:pt x="97002" y="86007"/>
                  </a:cubicBezTo>
                  <a:cubicBezTo>
                    <a:pt x="97265" y="86105"/>
                    <a:pt x="97531" y="86203"/>
                    <a:pt x="97794" y="86296"/>
                  </a:cubicBezTo>
                  <a:cubicBezTo>
                    <a:pt x="97602" y="86090"/>
                    <a:pt x="97411" y="85880"/>
                    <a:pt x="97227" y="85673"/>
                  </a:cubicBezTo>
                  <a:cubicBezTo>
                    <a:pt x="96957" y="85587"/>
                    <a:pt x="96694" y="85497"/>
                    <a:pt x="96428" y="85407"/>
                  </a:cubicBezTo>
                  <a:close/>
                  <a:moveTo>
                    <a:pt x="95734" y="84649"/>
                  </a:moveTo>
                  <a:cubicBezTo>
                    <a:pt x="95921" y="84859"/>
                    <a:pt x="96113" y="85069"/>
                    <a:pt x="96308" y="85280"/>
                  </a:cubicBezTo>
                  <a:cubicBezTo>
                    <a:pt x="96574" y="85370"/>
                    <a:pt x="96844" y="85463"/>
                    <a:pt x="97114" y="85550"/>
                  </a:cubicBezTo>
                  <a:cubicBezTo>
                    <a:pt x="96923" y="85336"/>
                    <a:pt x="96736" y="85118"/>
                    <a:pt x="96548" y="84904"/>
                  </a:cubicBezTo>
                  <a:cubicBezTo>
                    <a:pt x="96274" y="84822"/>
                    <a:pt x="96004" y="84735"/>
                    <a:pt x="95734" y="84649"/>
                  </a:cubicBezTo>
                  <a:moveTo>
                    <a:pt x="146908" y="8037"/>
                  </a:moveTo>
                  <a:cubicBezTo>
                    <a:pt x="166279" y="8041"/>
                    <a:pt x="183591" y="11857"/>
                    <a:pt x="190859" y="20134"/>
                  </a:cubicBezTo>
                  <a:cubicBezTo>
                    <a:pt x="194250" y="23994"/>
                    <a:pt x="195774" y="28429"/>
                    <a:pt x="195774" y="33119"/>
                  </a:cubicBezTo>
                  <a:cubicBezTo>
                    <a:pt x="195770" y="46439"/>
                    <a:pt x="183512" y="61815"/>
                    <a:pt x="167011" y="72099"/>
                  </a:cubicBezTo>
                  <a:cubicBezTo>
                    <a:pt x="152352" y="81257"/>
                    <a:pt x="133438" y="86664"/>
                    <a:pt x="115713" y="86664"/>
                  </a:cubicBezTo>
                  <a:cubicBezTo>
                    <a:pt x="108843" y="86664"/>
                    <a:pt x="102157" y="85854"/>
                    <a:pt x="95963" y="84131"/>
                  </a:cubicBezTo>
                  <a:cubicBezTo>
                    <a:pt x="96150" y="84357"/>
                    <a:pt x="96338" y="84585"/>
                    <a:pt x="96529" y="84811"/>
                  </a:cubicBezTo>
                  <a:cubicBezTo>
                    <a:pt x="103320" y="86878"/>
                    <a:pt x="110746" y="87846"/>
                    <a:pt x="118381" y="87846"/>
                  </a:cubicBezTo>
                  <a:cubicBezTo>
                    <a:pt x="136421" y="87846"/>
                    <a:pt x="155635" y="82428"/>
                    <a:pt x="170410" y="73254"/>
                  </a:cubicBezTo>
                  <a:cubicBezTo>
                    <a:pt x="187125" y="62899"/>
                    <a:pt x="199398" y="47324"/>
                    <a:pt x="199395" y="33783"/>
                  </a:cubicBezTo>
                  <a:cubicBezTo>
                    <a:pt x="199395" y="28928"/>
                    <a:pt x="197819" y="24332"/>
                    <a:pt x="194299" y="20329"/>
                  </a:cubicBezTo>
                  <a:cubicBezTo>
                    <a:pt x="186720" y="11692"/>
                    <a:pt x="168737" y="7651"/>
                    <a:pt x="148750" y="7651"/>
                  </a:cubicBezTo>
                  <a:lnTo>
                    <a:pt x="148739" y="7651"/>
                  </a:lnTo>
                  <a:cubicBezTo>
                    <a:pt x="141959" y="7651"/>
                    <a:pt x="134954" y="8116"/>
                    <a:pt x="128039" y="9020"/>
                  </a:cubicBezTo>
                  <a:cubicBezTo>
                    <a:pt x="127851" y="9095"/>
                    <a:pt x="127663" y="9174"/>
                    <a:pt x="127476" y="9249"/>
                  </a:cubicBezTo>
                  <a:cubicBezTo>
                    <a:pt x="133986" y="8450"/>
                    <a:pt x="140555" y="8037"/>
                    <a:pt x="146908" y="8037"/>
                  </a:cubicBezTo>
                  <a:moveTo>
                    <a:pt x="126613" y="9606"/>
                  </a:moveTo>
                  <a:cubicBezTo>
                    <a:pt x="132822" y="8878"/>
                    <a:pt x="139066" y="8506"/>
                    <a:pt x="145092" y="8450"/>
                  </a:cubicBezTo>
                  <a:cubicBezTo>
                    <a:pt x="163822" y="8506"/>
                    <a:pt x="180436" y="12116"/>
                    <a:pt x="187362" y="20002"/>
                  </a:cubicBezTo>
                  <a:cubicBezTo>
                    <a:pt x="190611" y="23706"/>
                    <a:pt x="192071" y="27957"/>
                    <a:pt x="192071" y="32459"/>
                  </a:cubicBezTo>
                  <a:cubicBezTo>
                    <a:pt x="192067" y="45512"/>
                    <a:pt x="179843" y="60670"/>
                    <a:pt x="163566" y="70876"/>
                  </a:cubicBezTo>
                  <a:cubicBezTo>
                    <a:pt x="149042" y="80008"/>
                    <a:pt x="130444" y="85403"/>
                    <a:pt x="113053" y="85403"/>
                  </a:cubicBezTo>
                  <a:cubicBezTo>
                    <a:pt x="106907" y="85403"/>
                    <a:pt x="100915" y="84732"/>
                    <a:pt x="95302" y="83310"/>
                  </a:cubicBezTo>
                  <a:cubicBezTo>
                    <a:pt x="95486" y="83546"/>
                    <a:pt x="95674" y="83779"/>
                    <a:pt x="95865" y="84015"/>
                  </a:cubicBezTo>
                  <a:cubicBezTo>
                    <a:pt x="102082" y="85756"/>
                    <a:pt x="108810" y="86578"/>
                    <a:pt x="115713" y="86578"/>
                  </a:cubicBezTo>
                  <a:cubicBezTo>
                    <a:pt x="133419" y="86578"/>
                    <a:pt x="152322" y="81175"/>
                    <a:pt x="166962" y="72024"/>
                  </a:cubicBezTo>
                  <a:cubicBezTo>
                    <a:pt x="183452" y="61751"/>
                    <a:pt x="195688" y="46386"/>
                    <a:pt x="195684" y="33119"/>
                  </a:cubicBezTo>
                  <a:cubicBezTo>
                    <a:pt x="195684" y="28448"/>
                    <a:pt x="194172" y="24039"/>
                    <a:pt x="190795" y="20194"/>
                  </a:cubicBezTo>
                  <a:cubicBezTo>
                    <a:pt x="183565" y="11954"/>
                    <a:pt x="166275" y="8127"/>
                    <a:pt x="146919" y="8127"/>
                  </a:cubicBezTo>
                  <a:lnTo>
                    <a:pt x="146908" y="8127"/>
                  </a:lnTo>
                  <a:cubicBezTo>
                    <a:pt x="140458" y="8127"/>
                    <a:pt x="133779" y="8551"/>
                    <a:pt x="127168" y="9377"/>
                  </a:cubicBezTo>
                  <a:cubicBezTo>
                    <a:pt x="126984" y="9452"/>
                    <a:pt x="126797" y="9527"/>
                    <a:pt x="126613" y="9606"/>
                  </a:cubicBezTo>
                  <a:close/>
                  <a:moveTo>
                    <a:pt x="126444" y="9624"/>
                  </a:moveTo>
                  <a:cubicBezTo>
                    <a:pt x="126628" y="9549"/>
                    <a:pt x="126808" y="9474"/>
                    <a:pt x="126992" y="9395"/>
                  </a:cubicBezTo>
                  <a:cubicBezTo>
                    <a:pt x="126628" y="9444"/>
                    <a:pt x="126268" y="9489"/>
                    <a:pt x="125907" y="9538"/>
                  </a:cubicBezTo>
                  <a:cubicBezTo>
                    <a:pt x="125727" y="9609"/>
                    <a:pt x="125544" y="9684"/>
                    <a:pt x="125367" y="9756"/>
                  </a:cubicBezTo>
                  <a:cubicBezTo>
                    <a:pt x="125724" y="9711"/>
                    <a:pt x="126084" y="9669"/>
                    <a:pt x="126444" y="9624"/>
                  </a:cubicBezTo>
                  <a:close/>
                  <a:moveTo>
                    <a:pt x="125615" y="9981"/>
                  </a:moveTo>
                  <a:cubicBezTo>
                    <a:pt x="125795" y="9902"/>
                    <a:pt x="125968" y="9827"/>
                    <a:pt x="126148" y="9752"/>
                  </a:cubicBezTo>
                  <a:cubicBezTo>
                    <a:pt x="125780" y="9793"/>
                    <a:pt x="125416" y="9838"/>
                    <a:pt x="125048" y="9887"/>
                  </a:cubicBezTo>
                  <a:cubicBezTo>
                    <a:pt x="124872" y="9958"/>
                    <a:pt x="124696" y="10033"/>
                    <a:pt x="124519" y="10105"/>
                  </a:cubicBezTo>
                  <a:cubicBezTo>
                    <a:pt x="124883" y="10063"/>
                    <a:pt x="125251" y="10018"/>
                    <a:pt x="125615" y="9981"/>
                  </a:cubicBezTo>
                  <a:close/>
                  <a:moveTo>
                    <a:pt x="124808" y="10333"/>
                  </a:moveTo>
                  <a:cubicBezTo>
                    <a:pt x="124981" y="10255"/>
                    <a:pt x="125153" y="10180"/>
                    <a:pt x="125326" y="10105"/>
                  </a:cubicBezTo>
                  <a:cubicBezTo>
                    <a:pt x="124954" y="10146"/>
                    <a:pt x="124583" y="10191"/>
                    <a:pt x="124212" y="10236"/>
                  </a:cubicBezTo>
                  <a:cubicBezTo>
                    <a:pt x="124039" y="10307"/>
                    <a:pt x="123870" y="10382"/>
                    <a:pt x="123698" y="10453"/>
                  </a:cubicBezTo>
                  <a:cubicBezTo>
                    <a:pt x="124069" y="10412"/>
                    <a:pt x="124437" y="10371"/>
                    <a:pt x="124808" y="10333"/>
                  </a:cubicBezTo>
                  <a:close/>
                  <a:moveTo>
                    <a:pt x="122898" y="10802"/>
                  </a:moveTo>
                  <a:cubicBezTo>
                    <a:pt x="123274" y="10761"/>
                    <a:pt x="123649" y="10724"/>
                    <a:pt x="124024" y="10686"/>
                  </a:cubicBezTo>
                  <a:cubicBezTo>
                    <a:pt x="124193" y="10607"/>
                    <a:pt x="124358" y="10532"/>
                    <a:pt x="124527" y="10457"/>
                  </a:cubicBezTo>
                  <a:cubicBezTo>
                    <a:pt x="124152" y="10498"/>
                    <a:pt x="123776" y="10540"/>
                    <a:pt x="123397" y="10585"/>
                  </a:cubicBezTo>
                  <a:cubicBezTo>
                    <a:pt x="123232" y="10656"/>
                    <a:pt x="123067" y="10727"/>
                    <a:pt x="122898" y="10802"/>
                  </a:cubicBezTo>
                  <a:close/>
                  <a:moveTo>
                    <a:pt x="122737" y="10821"/>
                  </a:moveTo>
                  <a:cubicBezTo>
                    <a:pt x="122898" y="10746"/>
                    <a:pt x="123063" y="10675"/>
                    <a:pt x="123229" y="10604"/>
                  </a:cubicBezTo>
                  <a:cubicBezTo>
                    <a:pt x="122861" y="10649"/>
                    <a:pt x="122489" y="10690"/>
                    <a:pt x="122118" y="10739"/>
                  </a:cubicBezTo>
                  <a:cubicBezTo>
                    <a:pt x="121957" y="10806"/>
                    <a:pt x="121795" y="10874"/>
                    <a:pt x="121630" y="10945"/>
                  </a:cubicBezTo>
                  <a:cubicBezTo>
                    <a:pt x="122002" y="10900"/>
                    <a:pt x="122369" y="10859"/>
                    <a:pt x="122737" y="10821"/>
                  </a:cubicBezTo>
                  <a:close/>
                  <a:moveTo>
                    <a:pt x="120850" y="11283"/>
                  </a:moveTo>
                  <a:cubicBezTo>
                    <a:pt x="121225" y="11241"/>
                    <a:pt x="121596" y="11204"/>
                    <a:pt x="121972" y="11163"/>
                  </a:cubicBezTo>
                  <a:cubicBezTo>
                    <a:pt x="122129" y="11091"/>
                    <a:pt x="122287" y="11020"/>
                    <a:pt x="122444" y="10949"/>
                  </a:cubicBezTo>
                  <a:cubicBezTo>
                    <a:pt x="122069" y="10990"/>
                    <a:pt x="121698" y="11035"/>
                    <a:pt x="121323" y="11076"/>
                  </a:cubicBezTo>
                  <a:cubicBezTo>
                    <a:pt x="121165" y="11148"/>
                    <a:pt x="121007" y="11215"/>
                    <a:pt x="120850" y="11283"/>
                  </a:cubicBezTo>
                  <a:moveTo>
                    <a:pt x="120677" y="11301"/>
                  </a:moveTo>
                  <a:cubicBezTo>
                    <a:pt x="120831" y="11234"/>
                    <a:pt x="120985" y="11166"/>
                    <a:pt x="121142" y="11099"/>
                  </a:cubicBezTo>
                  <a:cubicBezTo>
                    <a:pt x="120775" y="11144"/>
                    <a:pt x="120407" y="11189"/>
                    <a:pt x="120036" y="11234"/>
                  </a:cubicBezTo>
                  <a:cubicBezTo>
                    <a:pt x="119885" y="11298"/>
                    <a:pt x="119732" y="11365"/>
                    <a:pt x="119578" y="11429"/>
                  </a:cubicBezTo>
                  <a:cubicBezTo>
                    <a:pt x="119946" y="11388"/>
                    <a:pt x="120309" y="11343"/>
                    <a:pt x="120677" y="11301"/>
                  </a:cubicBezTo>
                  <a:close/>
                  <a:moveTo>
                    <a:pt x="118816" y="11759"/>
                  </a:moveTo>
                  <a:cubicBezTo>
                    <a:pt x="119188" y="11718"/>
                    <a:pt x="119559" y="11677"/>
                    <a:pt x="119931" y="11639"/>
                  </a:cubicBezTo>
                  <a:cubicBezTo>
                    <a:pt x="120077" y="11572"/>
                    <a:pt x="120227" y="11504"/>
                    <a:pt x="120373" y="11436"/>
                  </a:cubicBezTo>
                  <a:cubicBezTo>
                    <a:pt x="120002" y="11482"/>
                    <a:pt x="119630" y="11523"/>
                    <a:pt x="119255" y="11568"/>
                  </a:cubicBezTo>
                  <a:cubicBezTo>
                    <a:pt x="119109" y="11632"/>
                    <a:pt x="118962" y="11695"/>
                    <a:pt x="118816" y="11759"/>
                  </a:cubicBezTo>
                  <a:close/>
                  <a:moveTo>
                    <a:pt x="118632" y="11782"/>
                  </a:moveTo>
                  <a:cubicBezTo>
                    <a:pt x="118779" y="11718"/>
                    <a:pt x="118921" y="11654"/>
                    <a:pt x="119064" y="11590"/>
                  </a:cubicBezTo>
                  <a:cubicBezTo>
                    <a:pt x="118700" y="11635"/>
                    <a:pt x="118332" y="11684"/>
                    <a:pt x="117968" y="11729"/>
                  </a:cubicBezTo>
                  <a:cubicBezTo>
                    <a:pt x="117826" y="11789"/>
                    <a:pt x="117683" y="11849"/>
                    <a:pt x="117540" y="11909"/>
                  </a:cubicBezTo>
                  <a:cubicBezTo>
                    <a:pt x="117904" y="11864"/>
                    <a:pt x="118268" y="11823"/>
                    <a:pt x="118632" y="11782"/>
                  </a:cubicBezTo>
                  <a:close/>
                  <a:moveTo>
                    <a:pt x="116801" y="12232"/>
                  </a:moveTo>
                  <a:cubicBezTo>
                    <a:pt x="117169" y="12187"/>
                    <a:pt x="117537" y="12146"/>
                    <a:pt x="117908" y="12104"/>
                  </a:cubicBezTo>
                  <a:cubicBezTo>
                    <a:pt x="118043" y="12044"/>
                    <a:pt x="118182" y="11981"/>
                    <a:pt x="118321" y="11920"/>
                  </a:cubicBezTo>
                  <a:cubicBezTo>
                    <a:pt x="117949" y="11962"/>
                    <a:pt x="117578" y="12007"/>
                    <a:pt x="117207" y="12052"/>
                  </a:cubicBezTo>
                  <a:cubicBezTo>
                    <a:pt x="117071" y="12112"/>
                    <a:pt x="116936" y="12172"/>
                    <a:pt x="116801" y="12232"/>
                  </a:cubicBezTo>
                  <a:close/>
                  <a:moveTo>
                    <a:pt x="116606" y="12254"/>
                  </a:moveTo>
                  <a:cubicBezTo>
                    <a:pt x="116738" y="12194"/>
                    <a:pt x="116873" y="12138"/>
                    <a:pt x="117008" y="12078"/>
                  </a:cubicBezTo>
                  <a:cubicBezTo>
                    <a:pt x="116651" y="12123"/>
                    <a:pt x="116302" y="12168"/>
                    <a:pt x="115950" y="12213"/>
                  </a:cubicBezTo>
                  <a:cubicBezTo>
                    <a:pt x="115815" y="12269"/>
                    <a:pt x="115683" y="12326"/>
                    <a:pt x="115552" y="12382"/>
                  </a:cubicBezTo>
                  <a:cubicBezTo>
                    <a:pt x="115905" y="12337"/>
                    <a:pt x="116254" y="12296"/>
                    <a:pt x="116606" y="12254"/>
                  </a:cubicBezTo>
                  <a:close/>
                  <a:moveTo>
                    <a:pt x="115901" y="12570"/>
                  </a:moveTo>
                  <a:cubicBezTo>
                    <a:pt x="116025" y="12510"/>
                    <a:pt x="116152" y="12453"/>
                    <a:pt x="116280" y="12397"/>
                  </a:cubicBezTo>
                  <a:cubicBezTo>
                    <a:pt x="115923" y="12438"/>
                    <a:pt x="115563" y="12483"/>
                    <a:pt x="115203" y="12528"/>
                  </a:cubicBezTo>
                  <a:cubicBezTo>
                    <a:pt x="115079" y="12585"/>
                    <a:pt x="114952" y="12637"/>
                    <a:pt x="114828" y="12693"/>
                  </a:cubicBezTo>
                  <a:cubicBezTo>
                    <a:pt x="115188" y="12648"/>
                    <a:pt x="115544" y="12607"/>
                    <a:pt x="115901" y="12570"/>
                  </a:cubicBezTo>
                  <a:close/>
                  <a:moveTo>
                    <a:pt x="114137" y="12997"/>
                  </a:moveTo>
                  <a:cubicBezTo>
                    <a:pt x="114498" y="12956"/>
                    <a:pt x="114862" y="12915"/>
                    <a:pt x="115222" y="12877"/>
                  </a:cubicBezTo>
                  <a:cubicBezTo>
                    <a:pt x="115342" y="12821"/>
                    <a:pt x="115462" y="12765"/>
                    <a:pt x="115582" y="12712"/>
                  </a:cubicBezTo>
                  <a:cubicBezTo>
                    <a:pt x="115218" y="12753"/>
                    <a:pt x="114854" y="12795"/>
                    <a:pt x="114490" y="12840"/>
                  </a:cubicBezTo>
                  <a:cubicBezTo>
                    <a:pt x="114374" y="12892"/>
                    <a:pt x="114254" y="12945"/>
                    <a:pt x="114137" y="12997"/>
                  </a:cubicBezTo>
                  <a:close/>
                  <a:moveTo>
                    <a:pt x="113939" y="13020"/>
                  </a:moveTo>
                  <a:cubicBezTo>
                    <a:pt x="114055" y="12967"/>
                    <a:pt x="114171" y="12915"/>
                    <a:pt x="114287" y="12866"/>
                  </a:cubicBezTo>
                  <a:cubicBezTo>
                    <a:pt x="113924" y="12911"/>
                    <a:pt x="113560" y="12956"/>
                    <a:pt x="113196" y="13001"/>
                  </a:cubicBezTo>
                  <a:cubicBezTo>
                    <a:pt x="113083" y="13050"/>
                    <a:pt x="112971" y="13099"/>
                    <a:pt x="112858" y="13147"/>
                  </a:cubicBezTo>
                  <a:cubicBezTo>
                    <a:pt x="113218" y="13106"/>
                    <a:pt x="113578" y="13061"/>
                    <a:pt x="113939" y="13020"/>
                  </a:cubicBezTo>
                  <a:close/>
                  <a:moveTo>
                    <a:pt x="113286" y="13316"/>
                  </a:moveTo>
                  <a:cubicBezTo>
                    <a:pt x="113394" y="13267"/>
                    <a:pt x="113500" y="13219"/>
                    <a:pt x="113608" y="13170"/>
                  </a:cubicBezTo>
                  <a:cubicBezTo>
                    <a:pt x="113241" y="13211"/>
                    <a:pt x="112873" y="13256"/>
                    <a:pt x="112505" y="13301"/>
                  </a:cubicBezTo>
                  <a:cubicBezTo>
                    <a:pt x="112400" y="13350"/>
                    <a:pt x="112295" y="13395"/>
                    <a:pt x="112190" y="13440"/>
                  </a:cubicBezTo>
                  <a:cubicBezTo>
                    <a:pt x="112554" y="13399"/>
                    <a:pt x="112922" y="13358"/>
                    <a:pt x="113286" y="13316"/>
                  </a:cubicBezTo>
                  <a:close/>
                  <a:moveTo>
                    <a:pt x="111552" y="13725"/>
                  </a:moveTo>
                  <a:cubicBezTo>
                    <a:pt x="111924" y="13684"/>
                    <a:pt x="112295" y="13643"/>
                    <a:pt x="112663" y="13605"/>
                  </a:cubicBezTo>
                  <a:cubicBezTo>
                    <a:pt x="112764" y="13556"/>
                    <a:pt x="112862" y="13511"/>
                    <a:pt x="112963" y="13466"/>
                  </a:cubicBezTo>
                  <a:cubicBezTo>
                    <a:pt x="112588" y="13508"/>
                    <a:pt x="112216" y="13553"/>
                    <a:pt x="111845" y="13594"/>
                  </a:cubicBezTo>
                  <a:cubicBezTo>
                    <a:pt x="111747" y="13639"/>
                    <a:pt x="111650" y="13684"/>
                    <a:pt x="111552" y="13725"/>
                  </a:cubicBezTo>
                  <a:close/>
                  <a:moveTo>
                    <a:pt x="111353" y="13748"/>
                  </a:moveTo>
                  <a:cubicBezTo>
                    <a:pt x="111447" y="13706"/>
                    <a:pt x="111541" y="13661"/>
                    <a:pt x="111635" y="13620"/>
                  </a:cubicBezTo>
                  <a:cubicBezTo>
                    <a:pt x="111286" y="13661"/>
                    <a:pt x="110933" y="13706"/>
                    <a:pt x="110584" y="13751"/>
                  </a:cubicBezTo>
                  <a:cubicBezTo>
                    <a:pt x="110490" y="13793"/>
                    <a:pt x="110397" y="13830"/>
                    <a:pt x="110307" y="13872"/>
                  </a:cubicBezTo>
                  <a:cubicBezTo>
                    <a:pt x="110656" y="13830"/>
                    <a:pt x="111004" y="13789"/>
                    <a:pt x="111353" y="13748"/>
                  </a:cubicBezTo>
                  <a:close/>
                  <a:moveTo>
                    <a:pt x="110761" y="14022"/>
                  </a:moveTo>
                  <a:cubicBezTo>
                    <a:pt x="110847" y="13984"/>
                    <a:pt x="110929" y="13943"/>
                    <a:pt x="111016" y="13905"/>
                  </a:cubicBezTo>
                  <a:cubicBezTo>
                    <a:pt x="110659" y="13947"/>
                    <a:pt x="110303" y="13988"/>
                    <a:pt x="109946" y="14033"/>
                  </a:cubicBezTo>
                  <a:cubicBezTo>
                    <a:pt x="109864" y="14067"/>
                    <a:pt x="109778" y="14108"/>
                    <a:pt x="109695" y="14142"/>
                  </a:cubicBezTo>
                  <a:cubicBezTo>
                    <a:pt x="110051" y="14100"/>
                    <a:pt x="110404" y="14063"/>
                    <a:pt x="110761" y="14022"/>
                  </a:cubicBezTo>
                  <a:close/>
                  <a:moveTo>
                    <a:pt x="110202" y="14284"/>
                  </a:moveTo>
                  <a:cubicBezTo>
                    <a:pt x="110277" y="14250"/>
                    <a:pt x="110352" y="14213"/>
                    <a:pt x="110430" y="14175"/>
                  </a:cubicBezTo>
                  <a:cubicBezTo>
                    <a:pt x="110066" y="14217"/>
                    <a:pt x="109706" y="14258"/>
                    <a:pt x="109342" y="14303"/>
                  </a:cubicBezTo>
                  <a:cubicBezTo>
                    <a:pt x="109271" y="14337"/>
                    <a:pt x="109196" y="14371"/>
                    <a:pt x="109125" y="14401"/>
                  </a:cubicBezTo>
                  <a:cubicBezTo>
                    <a:pt x="109481" y="14363"/>
                    <a:pt x="109841" y="14322"/>
                    <a:pt x="110202" y="14284"/>
                  </a:cubicBezTo>
                  <a:close/>
                  <a:moveTo>
                    <a:pt x="109676" y="14536"/>
                  </a:moveTo>
                  <a:cubicBezTo>
                    <a:pt x="109744" y="14502"/>
                    <a:pt x="109808" y="14472"/>
                    <a:pt x="109875" y="14442"/>
                  </a:cubicBezTo>
                  <a:cubicBezTo>
                    <a:pt x="109511" y="14479"/>
                    <a:pt x="109143" y="14521"/>
                    <a:pt x="108776" y="14562"/>
                  </a:cubicBezTo>
                  <a:cubicBezTo>
                    <a:pt x="108716" y="14592"/>
                    <a:pt x="108652" y="14618"/>
                    <a:pt x="108588" y="14648"/>
                  </a:cubicBezTo>
                  <a:cubicBezTo>
                    <a:pt x="108952" y="14611"/>
                    <a:pt x="109316" y="14573"/>
                    <a:pt x="109676" y="14536"/>
                  </a:cubicBezTo>
                  <a:close/>
                  <a:moveTo>
                    <a:pt x="108247" y="14810"/>
                  </a:moveTo>
                  <a:cubicBezTo>
                    <a:pt x="108198" y="14832"/>
                    <a:pt x="108145" y="14858"/>
                    <a:pt x="108093" y="14881"/>
                  </a:cubicBezTo>
                  <a:cubicBezTo>
                    <a:pt x="108461" y="14843"/>
                    <a:pt x="108825" y="14806"/>
                    <a:pt x="109188" y="14772"/>
                  </a:cubicBezTo>
                  <a:cubicBezTo>
                    <a:pt x="109245" y="14746"/>
                    <a:pt x="109301" y="14719"/>
                    <a:pt x="109357" y="14689"/>
                  </a:cubicBezTo>
                  <a:cubicBezTo>
                    <a:pt x="108990" y="14727"/>
                    <a:pt x="108618" y="14768"/>
                    <a:pt x="108247" y="14810"/>
                  </a:cubicBezTo>
                  <a:close/>
                  <a:moveTo>
                    <a:pt x="108389" y="14671"/>
                  </a:moveTo>
                  <a:cubicBezTo>
                    <a:pt x="108453" y="14641"/>
                    <a:pt x="108509" y="14614"/>
                    <a:pt x="108573" y="14584"/>
                  </a:cubicBezTo>
                  <a:cubicBezTo>
                    <a:pt x="108209" y="14629"/>
                    <a:pt x="107842" y="14671"/>
                    <a:pt x="107474" y="14716"/>
                  </a:cubicBezTo>
                  <a:cubicBezTo>
                    <a:pt x="107418" y="14742"/>
                    <a:pt x="107361" y="14768"/>
                    <a:pt x="107305" y="14791"/>
                  </a:cubicBezTo>
                  <a:cubicBezTo>
                    <a:pt x="107669" y="14750"/>
                    <a:pt x="108029" y="14708"/>
                    <a:pt x="108389" y="14671"/>
                  </a:cubicBezTo>
                  <a:close/>
                  <a:moveTo>
                    <a:pt x="107902" y="14900"/>
                  </a:moveTo>
                  <a:cubicBezTo>
                    <a:pt x="107950" y="14877"/>
                    <a:pt x="107999" y="14855"/>
                    <a:pt x="108052" y="14832"/>
                  </a:cubicBezTo>
                  <a:cubicBezTo>
                    <a:pt x="107680" y="14873"/>
                    <a:pt x="107312" y="14915"/>
                    <a:pt x="106941" y="14956"/>
                  </a:cubicBezTo>
                  <a:cubicBezTo>
                    <a:pt x="106896" y="14978"/>
                    <a:pt x="106855" y="14997"/>
                    <a:pt x="106810" y="15020"/>
                  </a:cubicBezTo>
                  <a:cubicBezTo>
                    <a:pt x="107174" y="14978"/>
                    <a:pt x="107538" y="14941"/>
                    <a:pt x="107902" y="14900"/>
                  </a:cubicBezTo>
                  <a:close/>
                  <a:moveTo>
                    <a:pt x="107451" y="15117"/>
                  </a:moveTo>
                  <a:cubicBezTo>
                    <a:pt x="107489" y="15098"/>
                    <a:pt x="107526" y="15080"/>
                    <a:pt x="107568" y="15061"/>
                  </a:cubicBezTo>
                  <a:cubicBezTo>
                    <a:pt x="107196" y="15102"/>
                    <a:pt x="106825" y="15143"/>
                    <a:pt x="106453" y="15185"/>
                  </a:cubicBezTo>
                  <a:cubicBezTo>
                    <a:pt x="106419" y="15200"/>
                    <a:pt x="106386" y="15215"/>
                    <a:pt x="106356" y="15230"/>
                  </a:cubicBezTo>
                  <a:cubicBezTo>
                    <a:pt x="106723" y="15192"/>
                    <a:pt x="107087" y="15155"/>
                    <a:pt x="107451" y="15117"/>
                  </a:cubicBezTo>
                  <a:close/>
                  <a:moveTo>
                    <a:pt x="106003" y="15395"/>
                  </a:moveTo>
                  <a:cubicBezTo>
                    <a:pt x="105984" y="15406"/>
                    <a:pt x="105965" y="15414"/>
                    <a:pt x="105943" y="15425"/>
                  </a:cubicBezTo>
                  <a:cubicBezTo>
                    <a:pt x="106311" y="15387"/>
                    <a:pt x="106678" y="15350"/>
                    <a:pt x="107042" y="15316"/>
                  </a:cubicBezTo>
                  <a:cubicBezTo>
                    <a:pt x="107069" y="15305"/>
                    <a:pt x="107095" y="15290"/>
                    <a:pt x="107121" y="15279"/>
                  </a:cubicBezTo>
                  <a:cubicBezTo>
                    <a:pt x="106750" y="15316"/>
                    <a:pt x="106378" y="15354"/>
                    <a:pt x="106003" y="15395"/>
                  </a:cubicBezTo>
                  <a:close/>
                  <a:moveTo>
                    <a:pt x="106149" y="15252"/>
                  </a:moveTo>
                  <a:cubicBezTo>
                    <a:pt x="106179" y="15237"/>
                    <a:pt x="106213" y="15222"/>
                    <a:pt x="106243" y="15207"/>
                  </a:cubicBezTo>
                  <a:cubicBezTo>
                    <a:pt x="105879" y="15252"/>
                    <a:pt x="105515" y="15294"/>
                    <a:pt x="105148" y="15339"/>
                  </a:cubicBezTo>
                  <a:cubicBezTo>
                    <a:pt x="105125" y="15350"/>
                    <a:pt x="105099" y="15361"/>
                    <a:pt x="105076" y="15372"/>
                  </a:cubicBezTo>
                  <a:cubicBezTo>
                    <a:pt x="105436" y="15331"/>
                    <a:pt x="105793" y="15290"/>
                    <a:pt x="106149" y="15252"/>
                  </a:cubicBezTo>
                  <a:close/>
                  <a:moveTo>
                    <a:pt x="105744" y="15444"/>
                  </a:moveTo>
                  <a:cubicBezTo>
                    <a:pt x="105763" y="15436"/>
                    <a:pt x="105782" y="15429"/>
                    <a:pt x="105800" y="15417"/>
                  </a:cubicBezTo>
                  <a:cubicBezTo>
                    <a:pt x="105436" y="15459"/>
                    <a:pt x="105069" y="15500"/>
                    <a:pt x="104701" y="15541"/>
                  </a:cubicBezTo>
                  <a:cubicBezTo>
                    <a:pt x="104690" y="15549"/>
                    <a:pt x="104679" y="15552"/>
                    <a:pt x="104667" y="15560"/>
                  </a:cubicBezTo>
                  <a:cubicBezTo>
                    <a:pt x="105027" y="15519"/>
                    <a:pt x="105388" y="15481"/>
                    <a:pt x="105744" y="15444"/>
                  </a:cubicBezTo>
                  <a:close/>
                  <a:moveTo>
                    <a:pt x="104694" y="16284"/>
                  </a:moveTo>
                  <a:cubicBezTo>
                    <a:pt x="104844" y="16284"/>
                    <a:pt x="104990" y="16284"/>
                    <a:pt x="105136" y="16284"/>
                  </a:cubicBezTo>
                  <a:cubicBezTo>
                    <a:pt x="105148" y="16277"/>
                    <a:pt x="105163" y="16269"/>
                    <a:pt x="105178" y="16262"/>
                  </a:cubicBezTo>
                  <a:cubicBezTo>
                    <a:pt x="105001" y="16269"/>
                    <a:pt x="104817" y="16277"/>
                    <a:pt x="104637" y="16284"/>
                  </a:cubicBezTo>
                  <a:cubicBezTo>
                    <a:pt x="104656" y="16284"/>
                    <a:pt x="104675" y="16284"/>
                    <a:pt x="104694" y="16284"/>
                  </a:cubicBezTo>
                  <a:close/>
                  <a:moveTo>
                    <a:pt x="104667" y="16532"/>
                  </a:moveTo>
                  <a:cubicBezTo>
                    <a:pt x="104731" y="16498"/>
                    <a:pt x="104799" y="16460"/>
                    <a:pt x="104866" y="16427"/>
                  </a:cubicBezTo>
                  <a:cubicBezTo>
                    <a:pt x="104810" y="16427"/>
                    <a:pt x="104754" y="16427"/>
                    <a:pt x="104697" y="16427"/>
                  </a:cubicBezTo>
                  <a:lnTo>
                    <a:pt x="104694" y="16427"/>
                  </a:lnTo>
                  <a:cubicBezTo>
                    <a:pt x="104431" y="16427"/>
                    <a:pt x="104165" y="16430"/>
                    <a:pt x="103891" y="16434"/>
                  </a:cubicBezTo>
                  <a:cubicBezTo>
                    <a:pt x="103864" y="16449"/>
                    <a:pt x="103834" y="16460"/>
                    <a:pt x="103808" y="16475"/>
                  </a:cubicBezTo>
                  <a:cubicBezTo>
                    <a:pt x="104108" y="16490"/>
                    <a:pt x="104393" y="16509"/>
                    <a:pt x="104667" y="16532"/>
                  </a:cubicBezTo>
                  <a:close/>
                  <a:moveTo>
                    <a:pt x="102367" y="18565"/>
                  </a:moveTo>
                  <a:cubicBezTo>
                    <a:pt x="103031" y="18149"/>
                    <a:pt x="103711" y="17736"/>
                    <a:pt x="104397" y="17335"/>
                  </a:cubicBezTo>
                  <a:cubicBezTo>
                    <a:pt x="104213" y="17248"/>
                    <a:pt x="103999" y="17170"/>
                    <a:pt x="103759" y="17098"/>
                  </a:cubicBezTo>
                  <a:cubicBezTo>
                    <a:pt x="103212" y="17402"/>
                    <a:pt x="102667" y="17710"/>
                    <a:pt x="102138" y="18025"/>
                  </a:cubicBezTo>
                  <a:cubicBezTo>
                    <a:pt x="102236" y="18198"/>
                    <a:pt x="102315" y="18378"/>
                    <a:pt x="102367" y="18565"/>
                  </a:cubicBezTo>
                  <a:close/>
                  <a:moveTo>
                    <a:pt x="97842" y="21796"/>
                  </a:moveTo>
                  <a:cubicBezTo>
                    <a:pt x="97553" y="22190"/>
                    <a:pt x="97223" y="22599"/>
                    <a:pt x="96852" y="23019"/>
                  </a:cubicBezTo>
                  <a:cubicBezTo>
                    <a:pt x="95475" y="24572"/>
                    <a:pt x="93546" y="26294"/>
                    <a:pt x="91306" y="28129"/>
                  </a:cubicBezTo>
                  <a:cubicBezTo>
                    <a:pt x="90826" y="28523"/>
                    <a:pt x="90331" y="28925"/>
                    <a:pt x="89824" y="29326"/>
                  </a:cubicBezTo>
                  <a:cubicBezTo>
                    <a:pt x="87682" y="31817"/>
                    <a:pt x="85836" y="34451"/>
                    <a:pt x="84305" y="37186"/>
                  </a:cubicBezTo>
                  <a:cubicBezTo>
                    <a:pt x="85213" y="36477"/>
                    <a:pt x="86121" y="35772"/>
                    <a:pt x="87022" y="35070"/>
                  </a:cubicBezTo>
                  <a:cubicBezTo>
                    <a:pt x="90263" y="29934"/>
                    <a:pt x="94612" y="25203"/>
                    <a:pt x="99902" y="21199"/>
                  </a:cubicBezTo>
                  <a:cubicBezTo>
                    <a:pt x="100683" y="20603"/>
                    <a:pt x="101489" y="20025"/>
                    <a:pt x="102315" y="19458"/>
                  </a:cubicBezTo>
                  <a:cubicBezTo>
                    <a:pt x="102319" y="19406"/>
                    <a:pt x="102319" y="19353"/>
                    <a:pt x="102319" y="19304"/>
                  </a:cubicBezTo>
                  <a:cubicBezTo>
                    <a:pt x="102319" y="19102"/>
                    <a:pt x="102296" y="18903"/>
                    <a:pt x="102251" y="18715"/>
                  </a:cubicBezTo>
                  <a:cubicBezTo>
                    <a:pt x="100728" y="19680"/>
                    <a:pt x="99276" y="20693"/>
                    <a:pt x="97902" y="21751"/>
                  </a:cubicBezTo>
                  <a:cubicBezTo>
                    <a:pt x="97880" y="21766"/>
                    <a:pt x="97861" y="21781"/>
                    <a:pt x="97842" y="21796"/>
                  </a:cubicBezTo>
                  <a:close/>
                  <a:moveTo>
                    <a:pt x="90410" y="28658"/>
                  </a:moveTo>
                  <a:cubicBezTo>
                    <a:pt x="92984" y="26583"/>
                    <a:pt x="95208" y="24640"/>
                    <a:pt x="96736" y="22918"/>
                  </a:cubicBezTo>
                  <a:cubicBezTo>
                    <a:pt x="96964" y="22659"/>
                    <a:pt x="97178" y="22404"/>
                    <a:pt x="97373" y="22156"/>
                  </a:cubicBezTo>
                  <a:cubicBezTo>
                    <a:pt x="94807" y="24160"/>
                    <a:pt x="92477" y="26343"/>
                    <a:pt x="90410" y="28658"/>
                  </a:cubicBezTo>
                  <a:close/>
                  <a:moveTo>
                    <a:pt x="87659" y="30838"/>
                  </a:moveTo>
                  <a:cubicBezTo>
                    <a:pt x="88504" y="30178"/>
                    <a:pt x="89329" y="29529"/>
                    <a:pt x="90121" y="28895"/>
                  </a:cubicBezTo>
                  <a:cubicBezTo>
                    <a:pt x="92304" y="26411"/>
                    <a:pt x="94781" y="24084"/>
                    <a:pt x="97531" y="21957"/>
                  </a:cubicBezTo>
                  <a:cubicBezTo>
                    <a:pt x="97981" y="21364"/>
                    <a:pt x="98330" y="20805"/>
                    <a:pt x="98563" y="20284"/>
                  </a:cubicBezTo>
                  <a:cubicBezTo>
                    <a:pt x="97629" y="20918"/>
                    <a:pt x="96728" y="21571"/>
                    <a:pt x="95861" y="22238"/>
                  </a:cubicBezTo>
                  <a:cubicBezTo>
                    <a:pt x="92083" y="25150"/>
                    <a:pt x="88838" y="28441"/>
                    <a:pt x="86181" y="31982"/>
                  </a:cubicBezTo>
                  <a:cubicBezTo>
                    <a:pt x="86680" y="31600"/>
                    <a:pt x="87172" y="31217"/>
                    <a:pt x="87659" y="30838"/>
                  </a:cubicBezTo>
                  <a:moveTo>
                    <a:pt x="84178" y="37288"/>
                  </a:moveTo>
                  <a:cubicBezTo>
                    <a:pt x="85675" y="34590"/>
                    <a:pt x="87479" y="31990"/>
                    <a:pt x="89565" y="29532"/>
                  </a:cubicBezTo>
                  <a:cubicBezTo>
                    <a:pt x="88376" y="30478"/>
                    <a:pt x="87123" y="31450"/>
                    <a:pt x="85843" y="32440"/>
                  </a:cubicBezTo>
                  <a:cubicBezTo>
                    <a:pt x="84253" y="34613"/>
                    <a:pt x="82879" y="36879"/>
                    <a:pt x="81742" y="39205"/>
                  </a:cubicBezTo>
                  <a:cubicBezTo>
                    <a:pt x="82549" y="38567"/>
                    <a:pt x="83363" y="37926"/>
                    <a:pt x="84178" y="37288"/>
                  </a:cubicBezTo>
                  <a:close/>
                  <a:moveTo>
                    <a:pt x="79472" y="44874"/>
                  </a:moveTo>
                  <a:cubicBezTo>
                    <a:pt x="80107" y="44364"/>
                    <a:pt x="80752" y="43842"/>
                    <a:pt x="81416" y="43306"/>
                  </a:cubicBezTo>
                  <a:cubicBezTo>
                    <a:pt x="82125" y="41377"/>
                    <a:pt x="82984" y="39479"/>
                    <a:pt x="83994" y="37625"/>
                  </a:cubicBezTo>
                  <a:cubicBezTo>
                    <a:pt x="83187" y="38256"/>
                    <a:pt x="82384" y="38890"/>
                    <a:pt x="81589" y="39520"/>
                  </a:cubicBezTo>
                  <a:cubicBezTo>
                    <a:pt x="80752" y="41276"/>
                    <a:pt x="80043" y="43062"/>
                    <a:pt x="79472" y="44874"/>
                  </a:cubicBezTo>
                  <a:moveTo>
                    <a:pt x="79382" y="44946"/>
                  </a:moveTo>
                  <a:cubicBezTo>
                    <a:pt x="79945" y="43145"/>
                    <a:pt x="80647" y="41362"/>
                    <a:pt x="81476" y="39614"/>
                  </a:cubicBezTo>
                  <a:cubicBezTo>
                    <a:pt x="80801" y="40151"/>
                    <a:pt x="80137" y="40687"/>
                    <a:pt x="79484" y="41220"/>
                  </a:cubicBezTo>
                  <a:cubicBezTo>
                    <a:pt x="79401" y="41287"/>
                    <a:pt x="79319" y="41355"/>
                    <a:pt x="79236" y="41422"/>
                  </a:cubicBezTo>
                  <a:cubicBezTo>
                    <a:pt x="78561" y="43062"/>
                    <a:pt x="78002" y="44728"/>
                    <a:pt x="77563" y="46405"/>
                  </a:cubicBezTo>
                  <a:cubicBezTo>
                    <a:pt x="78156" y="45932"/>
                    <a:pt x="78763" y="45445"/>
                    <a:pt x="79382" y="44946"/>
                  </a:cubicBezTo>
                  <a:moveTo>
                    <a:pt x="76737" y="50544"/>
                  </a:moveTo>
                  <a:cubicBezTo>
                    <a:pt x="77244" y="50180"/>
                    <a:pt x="77758" y="49808"/>
                    <a:pt x="78276" y="49422"/>
                  </a:cubicBezTo>
                  <a:cubicBezTo>
                    <a:pt x="78534" y="48007"/>
                    <a:pt x="78880" y="46600"/>
                    <a:pt x="79304" y="45204"/>
                  </a:cubicBezTo>
                  <a:cubicBezTo>
                    <a:pt x="78692" y="45696"/>
                    <a:pt x="78092" y="46180"/>
                    <a:pt x="77503" y="46649"/>
                  </a:cubicBezTo>
                  <a:cubicBezTo>
                    <a:pt x="77176" y="47940"/>
                    <a:pt x="76921" y="49238"/>
                    <a:pt x="76737" y="50544"/>
                  </a:cubicBezTo>
                  <a:close/>
                  <a:moveTo>
                    <a:pt x="75206" y="51620"/>
                  </a:moveTo>
                  <a:cubicBezTo>
                    <a:pt x="75687" y="51290"/>
                    <a:pt x="76174" y="50949"/>
                    <a:pt x="76662" y="50600"/>
                  </a:cubicBezTo>
                  <a:cubicBezTo>
                    <a:pt x="76842" y="49298"/>
                    <a:pt x="77094" y="48003"/>
                    <a:pt x="77416" y="46717"/>
                  </a:cubicBezTo>
                  <a:cubicBezTo>
                    <a:pt x="76842" y="47170"/>
                    <a:pt x="76283" y="47613"/>
                    <a:pt x="75735" y="48045"/>
                  </a:cubicBezTo>
                  <a:cubicBezTo>
                    <a:pt x="75495" y="49230"/>
                    <a:pt x="75319" y="50427"/>
                    <a:pt x="75206" y="51620"/>
                  </a:cubicBezTo>
                  <a:close/>
                  <a:moveTo>
                    <a:pt x="73751" y="52607"/>
                  </a:moveTo>
                  <a:cubicBezTo>
                    <a:pt x="74208" y="52303"/>
                    <a:pt x="74670" y="51996"/>
                    <a:pt x="75135" y="51673"/>
                  </a:cubicBezTo>
                  <a:cubicBezTo>
                    <a:pt x="75244" y="50484"/>
                    <a:pt x="75417" y="49294"/>
                    <a:pt x="75649" y="48108"/>
                  </a:cubicBezTo>
                  <a:cubicBezTo>
                    <a:pt x="75116" y="48525"/>
                    <a:pt x="74591" y="48930"/>
                    <a:pt x="74077" y="49324"/>
                  </a:cubicBezTo>
                  <a:cubicBezTo>
                    <a:pt x="73912" y="50416"/>
                    <a:pt x="73803" y="51508"/>
                    <a:pt x="73751" y="52607"/>
                  </a:cubicBezTo>
                  <a:moveTo>
                    <a:pt x="72359" y="53500"/>
                  </a:moveTo>
                  <a:cubicBezTo>
                    <a:pt x="72794" y="53226"/>
                    <a:pt x="73233" y="52945"/>
                    <a:pt x="73676" y="52656"/>
                  </a:cubicBezTo>
                  <a:cubicBezTo>
                    <a:pt x="73728" y="51564"/>
                    <a:pt x="73833" y="50472"/>
                    <a:pt x="73995" y="49388"/>
                  </a:cubicBezTo>
                  <a:cubicBezTo>
                    <a:pt x="73496" y="49767"/>
                    <a:pt x="73000" y="50135"/>
                    <a:pt x="72516" y="50495"/>
                  </a:cubicBezTo>
                  <a:cubicBezTo>
                    <a:pt x="72415" y="51493"/>
                    <a:pt x="72362" y="52498"/>
                    <a:pt x="72359" y="53500"/>
                  </a:cubicBezTo>
                  <a:close/>
                  <a:moveTo>
                    <a:pt x="71000" y="53114"/>
                  </a:moveTo>
                  <a:cubicBezTo>
                    <a:pt x="71000" y="53511"/>
                    <a:pt x="71008" y="53909"/>
                    <a:pt x="71023" y="54307"/>
                  </a:cubicBezTo>
                  <a:cubicBezTo>
                    <a:pt x="71443" y="54063"/>
                    <a:pt x="71863" y="53808"/>
                    <a:pt x="72284" y="53545"/>
                  </a:cubicBezTo>
                  <a:cubicBezTo>
                    <a:pt x="72287" y="52547"/>
                    <a:pt x="72340" y="51549"/>
                    <a:pt x="72434" y="50551"/>
                  </a:cubicBezTo>
                  <a:cubicBezTo>
                    <a:pt x="71965" y="50896"/>
                    <a:pt x="71499" y="51234"/>
                    <a:pt x="71042" y="51557"/>
                  </a:cubicBezTo>
                  <a:cubicBezTo>
                    <a:pt x="71015" y="52074"/>
                    <a:pt x="71000" y="52592"/>
                    <a:pt x="71000" y="53114"/>
                  </a:cubicBezTo>
                  <a:moveTo>
                    <a:pt x="69642" y="52337"/>
                  </a:moveTo>
                  <a:cubicBezTo>
                    <a:pt x="70081" y="52044"/>
                    <a:pt x="70524" y="51740"/>
                    <a:pt x="70970" y="51422"/>
                  </a:cubicBezTo>
                  <a:cubicBezTo>
                    <a:pt x="71034" y="50262"/>
                    <a:pt x="71162" y="49107"/>
                    <a:pt x="71353" y="47951"/>
                  </a:cubicBezTo>
                  <a:cubicBezTo>
                    <a:pt x="70835" y="48371"/>
                    <a:pt x="70329" y="48776"/>
                    <a:pt x="69834" y="49170"/>
                  </a:cubicBezTo>
                  <a:cubicBezTo>
                    <a:pt x="69713" y="50225"/>
                    <a:pt x="69650" y="51283"/>
                    <a:pt x="69642" y="52337"/>
                  </a:cubicBezTo>
                  <a:moveTo>
                    <a:pt x="68299" y="53215"/>
                  </a:moveTo>
                  <a:cubicBezTo>
                    <a:pt x="68715" y="52949"/>
                    <a:pt x="69136" y="52675"/>
                    <a:pt x="69560" y="52393"/>
                  </a:cubicBezTo>
                  <a:cubicBezTo>
                    <a:pt x="69567" y="51339"/>
                    <a:pt x="69627" y="50288"/>
                    <a:pt x="69744" y="49242"/>
                  </a:cubicBezTo>
                  <a:cubicBezTo>
                    <a:pt x="69263" y="49621"/>
                    <a:pt x="68790" y="49988"/>
                    <a:pt x="68321" y="50341"/>
                  </a:cubicBezTo>
                  <a:cubicBezTo>
                    <a:pt x="68291" y="50907"/>
                    <a:pt x="68273" y="51474"/>
                    <a:pt x="68273" y="52041"/>
                  </a:cubicBezTo>
                  <a:cubicBezTo>
                    <a:pt x="68273" y="52435"/>
                    <a:pt x="68280" y="52825"/>
                    <a:pt x="68299" y="53215"/>
                  </a:cubicBezTo>
                  <a:moveTo>
                    <a:pt x="68224" y="53436"/>
                  </a:moveTo>
                  <a:cubicBezTo>
                    <a:pt x="67894" y="53643"/>
                    <a:pt x="67564" y="53845"/>
                    <a:pt x="67237" y="54040"/>
                  </a:cubicBezTo>
                  <a:cubicBezTo>
                    <a:pt x="67166" y="54082"/>
                    <a:pt x="67095" y="54123"/>
                    <a:pt x="67027" y="54164"/>
                  </a:cubicBezTo>
                  <a:cubicBezTo>
                    <a:pt x="67091" y="54870"/>
                    <a:pt x="67185" y="55575"/>
                    <a:pt x="67305" y="56277"/>
                  </a:cubicBezTo>
                  <a:cubicBezTo>
                    <a:pt x="67676" y="56100"/>
                    <a:pt x="68051" y="55920"/>
                    <a:pt x="68423" y="55733"/>
                  </a:cubicBezTo>
                  <a:cubicBezTo>
                    <a:pt x="68329" y="54967"/>
                    <a:pt x="68261" y="54202"/>
                    <a:pt x="68224" y="53436"/>
                  </a:cubicBezTo>
                  <a:moveTo>
                    <a:pt x="66903" y="51515"/>
                  </a:moveTo>
                  <a:cubicBezTo>
                    <a:pt x="66903" y="52345"/>
                    <a:pt x="66937" y="53174"/>
                    <a:pt x="67012" y="53999"/>
                  </a:cubicBezTo>
                  <a:cubicBezTo>
                    <a:pt x="67061" y="53969"/>
                    <a:pt x="67110" y="53939"/>
                    <a:pt x="67158" y="53913"/>
                  </a:cubicBezTo>
                  <a:cubicBezTo>
                    <a:pt x="67511" y="53703"/>
                    <a:pt x="67864" y="53489"/>
                    <a:pt x="68216" y="53264"/>
                  </a:cubicBezTo>
                  <a:cubicBezTo>
                    <a:pt x="68201" y="52859"/>
                    <a:pt x="68190" y="52450"/>
                    <a:pt x="68190" y="52041"/>
                  </a:cubicBezTo>
                  <a:cubicBezTo>
                    <a:pt x="68190" y="51497"/>
                    <a:pt x="68205" y="50953"/>
                    <a:pt x="68235" y="50408"/>
                  </a:cubicBezTo>
                  <a:cubicBezTo>
                    <a:pt x="67785" y="50750"/>
                    <a:pt x="67342" y="51076"/>
                    <a:pt x="66903" y="51395"/>
                  </a:cubicBezTo>
                  <a:cubicBezTo>
                    <a:pt x="66903" y="51437"/>
                    <a:pt x="66903" y="51474"/>
                    <a:pt x="66903" y="51515"/>
                  </a:cubicBezTo>
                  <a:moveTo>
                    <a:pt x="65552" y="52161"/>
                  </a:moveTo>
                  <a:cubicBezTo>
                    <a:pt x="65969" y="51876"/>
                    <a:pt x="66393" y="51579"/>
                    <a:pt x="66821" y="51268"/>
                  </a:cubicBezTo>
                  <a:cubicBezTo>
                    <a:pt x="66828" y="50153"/>
                    <a:pt x="66903" y="49039"/>
                    <a:pt x="67042" y="47925"/>
                  </a:cubicBezTo>
                  <a:cubicBezTo>
                    <a:pt x="66547" y="48349"/>
                    <a:pt x="66063" y="48754"/>
                    <a:pt x="65586" y="49148"/>
                  </a:cubicBezTo>
                  <a:cubicBezTo>
                    <a:pt x="65549" y="49763"/>
                    <a:pt x="65526" y="50378"/>
                    <a:pt x="65526" y="50994"/>
                  </a:cubicBezTo>
                  <a:cubicBezTo>
                    <a:pt x="65526" y="51384"/>
                    <a:pt x="65534" y="51770"/>
                    <a:pt x="65552" y="52161"/>
                  </a:cubicBezTo>
                  <a:moveTo>
                    <a:pt x="65474" y="52397"/>
                  </a:moveTo>
                  <a:cubicBezTo>
                    <a:pt x="65136" y="52626"/>
                    <a:pt x="64802" y="52847"/>
                    <a:pt x="64464" y="53061"/>
                  </a:cubicBezTo>
                  <a:cubicBezTo>
                    <a:pt x="64404" y="53099"/>
                    <a:pt x="64341" y="53140"/>
                    <a:pt x="64281" y="53177"/>
                  </a:cubicBezTo>
                  <a:cubicBezTo>
                    <a:pt x="64352" y="53894"/>
                    <a:pt x="64453" y="54603"/>
                    <a:pt x="64584" y="55316"/>
                  </a:cubicBezTo>
                  <a:cubicBezTo>
                    <a:pt x="64952" y="55132"/>
                    <a:pt x="65324" y="54941"/>
                    <a:pt x="65695" y="54742"/>
                  </a:cubicBezTo>
                  <a:cubicBezTo>
                    <a:pt x="65586" y="53962"/>
                    <a:pt x="65515" y="53177"/>
                    <a:pt x="65474" y="52397"/>
                  </a:cubicBezTo>
                  <a:close/>
                  <a:moveTo>
                    <a:pt x="64266" y="53009"/>
                  </a:moveTo>
                  <a:cubicBezTo>
                    <a:pt x="64303" y="52982"/>
                    <a:pt x="64344" y="52956"/>
                    <a:pt x="64386" y="52934"/>
                  </a:cubicBezTo>
                  <a:cubicBezTo>
                    <a:pt x="64742" y="52701"/>
                    <a:pt x="65102" y="52465"/>
                    <a:pt x="65466" y="52217"/>
                  </a:cubicBezTo>
                  <a:cubicBezTo>
                    <a:pt x="65447" y="51812"/>
                    <a:pt x="65440" y="51403"/>
                    <a:pt x="65440" y="50994"/>
                  </a:cubicBezTo>
                  <a:cubicBezTo>
                    <a:pt x="65440" y="50405"/>
                    <a:pt x="65459" y="49812"/>
                    <a:pt x="65496" y="49223"/>
                  </a:cubicBezTo>
                  <a:cubicBezTo>
                    <a:pt x="65038" y="49602"/>
                    <a:pt x="64588" y="49962"/>
                    <a:pt x="64145" y="50311"/>
                  </a:cubicBezTo>
                  <a:cubicBezTo>
                    <a:pt x="64145" y="50367"/>
                    <a:pt x="64145" y="50423"/>
                    <a:pt x="64145" y="50480"/>
                  </a:cubicBezTo>
                  <a:cubicBezTo>
                    <a:pt x="64145" y="51324"/>
                    <a:pt x="64183" y="52168"/>
                    <a:pt x="64266" y="53009"/>
                  </a:cubicBezTo>
                  <a:close/>
                  <a:moveTo>
                    <a:pt x="62307" y="56329"/>
                  </a:moveTo>
                  <a:cubicBezTo>
                    <a:pt x="62652" y="56194"/>
                    <a:pt x="62997" y="56048"/>
                    <a:pt x="63343" y="55898"/>
                  </a:cubicBezTo>
                  <a:cubicBezTo>
                    <a:pt x="63196" y="55256"/>
                    <a:pt x="63072" y="54611"/>
                    <a:pt x="62971" y="53965"/>
                  </a:cubicBezTo>
                  <a:cubicBezTo>
                    <a:pt x="62607" y="54175"/>
                    <a:pt x="62243" y="54378"/>
                    <a:pt x="61879" y="54566"/>
                  </a:cubicBezTo>
                  <a:cubicBezTo>
                    <a:pt x="62003" y="55158"/>
                    <a:pt x="62142" y="55744"/>
                    <a:pt x="62307" y="56329"/>
                  </a:cubicBezTo>
                  <a:moveTo>
                    <a:pt x="60742" y="55132"/>
                  </a:moveTo>
                  <a:cubicBezTo>
                    <a:pt x="60881" y="55669"/>
                    <a:pt x="61039" y="56205"/>
                    <a:pt x="61211" y="56738"/>
                  </a:cubicBezTo>
                  <a:cubicBezTo>
                    <a:pt x="61549" y="56622"/>
                    <a:pt x="61883" y="56498"/>
                    <a:pt x="62217" y="56367"/>
                  </a:cubicBezTo>
                  <a:cubicBezTo>
                    <a:pt x="62056" y="55785"/>
                    <a:pt x="61913" y="55200"/>
                    <a:pt x="61793" y="54611"/>
                  </a:cubicBezTo>
                  <a:cubicBezTo>
                    <a:pt x="61444" y="54795"/>
                    <a:pt x="61095" y="54967"/>
                    <a:pt x="60742" y="55132"/>
                  </a:cubicBezTo>
                  <a:close/>
                  <a:moveTo>
                    <a:pt x="60303" y="53046"/>
                  </a:moveTo>
                  <a:cubicBezTo>
                    <a:pt x="60412" y="53691"/>
                    <a:pt x="60547" y="54337"/>
                    <a:pt x="60705" y="54982"/>
                  </a:cubicBezTo>
                  <a:cubicBezTo>
                    <a:pt x="61058" y="54813"/>
                    <a:pt x="61410" y="54641"/>
                    <a:pt x="61763" y="54457"/>
                  </a:cubicBezTo>
                  <a:cubicBezTo>
                    <a:pt x="61620" y="53744"/>
                    <a:pt x="61508" y="53031"/>
                    <a:pt x="61429" y="52314"/>
                  </a:cubicBezTo>
                  <a:cubicBezTo>
                    <a:pt x="61054" y="52570"/>
                    <a:pt x="60679" y="52814"/>
                    <a:pt x="60303" y="53046"/>
                  </a:cubicBezTo>
                  <a:close/>
                  <a:moveTo>
                    <a:pt x="59913" y="50499"/>
                  </a:moveTo>
                  <a:cubicBezTo>
                    <a:pt x="59714" y="50660"/>
                    <a:pt x="59516" y="50817"/>
                    <a:pt x="59320" y="50968"/>
                  </a:cubicBezTo>
                  <a:cubicBezTo>
                    <a:pt x="59125" y="51118"/>
                    <a:pt x="58930" y="51268"/>
                    <a:pt x="58735" y="51410"/>
                  </a:cubicBezTo>
                  <a:cubicBezTo>
                    <a:pt x="58825" y="52134"/>
                    <a:pt x="58949" y="52855"/>
                    <a:pt x="59103" y="53571"/>
                  </a:cubicBezTo>
                  <a:cubicBezTo>
                    <a:pt x="59467" y="53373"/>
                    <a:pt x="59827" y="53159"/>
                    <a:pt x="60187" y="52937"/>
                  </a:cubicBezTo>
                  <a:cubicBezTo>
                    <a:pt x="60056" y="52127"/>
                    <a:pt x="59962" y="51313"/>
                    <a:pt x="59913" y="50499"/>
                  </a:cubicBezTo>
                  <a:close/>
                  <a:moveTo>
                    <a:pt x="58555" y="48521"/>
                  </a:moveTo>
                  <a:cubicBezTo>
                    <a:pt x="58555" y="49425"/>
                    <a:pt x="58608" y="50330"/>
                    <a:pt x="58713" y="51230"/>
                  </a:cubicBezTo>
                  <a:cubicBezTo>
                    <a:pt x="58881" y="51106"/>
                    <a:pt x="59054" y="50975"/>
                    <a:pt x="59223" y="50844"/>
                  </a:cubicBezTo>
                  <a:cubicBezTo>
                    <a:pt x="59448" y="50671"/>
                    <a:pt x="59673" y="50491"/>
                    <a:pt x="59902" y="50307"/>
                  </a:cubicBezTo>
                  <a:cubicBezTo>
                    <a:pt x="59879" y="49868"/>
                    <a:pt x="59864" y="49429"/>
                    <a:pt x="59864" y="48994"/>
                  </a:cubicBezTo>
                  <a:cubicBezTo>
                    <a:pt x="59864" y="48319"/>
                    <a:pt x="59894" y="47643"/>
                    <a:pt x="59951" y="46968"/>
                  </a:cubicBezTo>
                  <a:cubicBezTo>
                    <a:pt x="59474" y="47448"/>
                    <a:pt x="59013" y="47906"/>
                    <a:pt x="58559" y="48341"/>
                  </a:cubicBezTo>
                  <a:cubicBezTo>
                    <a:pt x="58555" y="48401"/>
                    <a:pt x="58555" y="48461"/>
                    <a:pt x="58555" y="48521"/>
                  </a:cubicBezTo>
                  <a:moveTo>
                    <a:pt x="57182" y="49407"/>
                  </a:moveTo>
                  <a:cubicBezTo>
                    <a:pt x="57602" y="49028"/>
                    <a:pt x="58026" y="48630"/>
                    <a:pt x="58457" y="48217"/>
                  </a:cubicBezTo>
                  <a:cubicBezTo>
                    <a:pt x="58476" y="46784"/>
                    <a:pt x="58626" y="45355"/>
                    <a:pt x="58911" y="43936"/>
                  </a:cubicBezTo>
                  <a:cubicBezTo>
                    <a:pt x="58330" y="44593"/>
                    <a:pt x="57782" y="45219"/>
                    <a:pt x="57257" y="45816"/>
                  </a:cubicBezTo>
                  <a:cubicBezTo>
                    <a:pt x="57178" y="46563"/>
                    <a:pt x="57140" y="47309"/>
                    <a:pt x="57140" y="48060"/>
                  </a:cubicBezTo>
                  <a:cubicBezTo>
                    <a:pt x="57140" y="48510"/>
                    <a:pt x="57155" y="48956"/>
                    <a:pt x="57182" y="49407"/>
                  </a:cubicBezTo>
                  <a:close/>
                  <a:moveTo>
                    <a:pt x="57099" y="49696"/>
                  </a:moveTo>
                  <a:cubicBezTo>
                    <a:pt x="56713" y="50037"/>
                    <a:pt x="56326" y="50367"/>
                    <a:pt x="55936" y="50679"/>
                  </a:cubicBezTo>
                  <a:cubicBezTo>
                    <a:pt x="56037" y="51391"/>
                    <a:pt x="56176" y="52104"/>
                    <a:pt x="56349" y="52814"/>
                  </a:cubicBezTo>
                  <a:cubicBezTo>
                    <a:pt x="56705" y="52603"/>
                    <a:pt x="57058" y="52382"/>
                    <a:pt x="57411" y="52149"/>
                  </a:cubicBezTo>
                  <a:cubicBezTo>
                    <a:pt x="57261" y="51331"/>
                    <a:pt x="57159" y="50514"/>
                    <a:pt x="57099" y="49696"/>
                  </a:cubicBezTo>
                  <a:moveTo>
                    <a:pt x="55718" y="47613"/>
                  </a:moveTo>
                  <a:cubicBezTo>
                    <a:pt x="55718" y="48574"/>
                    <a:pt x="55782" y="49534"/>
                    <a:pt x="55914" y="50491"/>
                  </a:cubicBezTo>
                  <a:cubicBezTo>
                    <a:pt x="56289" y="50187"/>
                    <a:pt x="56660" y="49868"/>
                    <a:pt x="57039" y="49534"/>
                  </a:cubicBezTo>
                  <a:cubicBezTo>
                    <a:pt x="57054" y="49519"/>
                    <a:pt x="57069" y="49508"/>
                    <a:pt x="57084" y="49493"/>
                  </a:cubicBezTo>
                  <a:cubicBezTo>
                    <a:pt x="57054" y="49016"/>
                    <a:pt x="57039" y="48536"/>
                    <a:pt x="57039" y="48060"/>
                  </a:cubicBezTo>
                  <a:cubicBezTo>
                    <a:pt x="57039" y="47354"/>
                    <a:pt x="57073" y="46649"/>
                    <a:pt x="57140" y="45947"/>
                  </a:cubicBezTo>
                  <a:cubicBezTo>
                    <a:pt x="56653" y="46499"/>
                    <a:pt x="56180" y="47028"/>
                    <a:pt x="55718" y="47527"/>
                  </a:cubicBezTo>
                  <a:lnTo>
                    <a:pt x="55718" y="47613"/>
                  </a:lnTo>
                  <a:moveTo>
                    <a:pt x="54289" y="47189"/>
                  </a:moveTo>
                  <a:cubicBezTo>
                    <a:pt x="54289" y="47700"/>
                    <a:pt x="54308" y="48214"/>
                    <a:pt x="54345" y="48728"/>
                  </a:cubicBezTo>
                  <a:cubicBezTo>
                    <a:pt x="54518" y="48559"/>
                    <a:pt x="54690" y="48382"/>
                    <a:pt x="54859" y="48206"/>
                  </a:cubicBezTo>
                  <a:cubicBezTo>
                    <a:pt x="55111" y="47947"/>
                    <a:pt x="55362" y="47677"/>
                    <a:pt x="55617" y="47403"/>
                  </a:cubicBezTo>
                  <a:cubicBezTo>
                    <a:pt x="55632" y="45779"/>
                    <a:pt x="55831" y="44158"/>
                    <a:pt x="56221" y="42559"/>
                  </a:cubicBezTo>
                  <a:cubicBezTo>
                    <a:pt x="55576" y="43381"/>
                    <a:pt x="54983" y="44161"/>
                    <a:pt x="54417" y="44901"/>
                  </a:cubicBezTo>
                  <a:cubicBezTo>
                    <a:pt x="54330" y="45662"/>
                    <a:pt x="54289" y="46424"/>
                    <a:pt x="54289" y="47189"/>
                  </a:cubicBezTo>
                  <a:moveTo>
                    <a:pt x="52852" y="46656"/>
                  </a:moveTo>
                  <a:cubicBezTo>
                    <a:pt x="53328" y="46056"/>
                    <a:pt x="53816" y="45418"/>
                    <a:pt x="54326" y="44747"/>
                  </a:cubicBezTo>
                  <a:cubicBezTo>
                    <a:pt x="54668" y="41944"/>
                    <a:pt x="55598" y="39175"/>
                    <a:pt x="57159" y="36552"/>
                  </a:cubicBezTo>
                  <a:cubicBezTo>
                    <a:pt x="55820" y="38046"/>
                    <a:pt x="54739" y="39453"/>
                    <a:pt x="53816" y="40766"/>
                  </a:cubicBezTo>
                  <a:cubicBezTo>
                    <a:pt x="53178" y="42698"/>
                    <a:pt x="52863" y="44675"/>
                    <a:pt x="52852" y="46656"/>
                  </a:cubicBezTo>
                  <a:close/>
                  <a:moveTo>
                    <a:pt x="51494" y="48255"/>
                  </a:moveTo>
                  <a:cubicBezTo>
                    <a:pt x="51895" y="47816"/>
                    <a:pt x="52289" y="47347"/>
                    <a:pt x="52687" y="46855"/>
                  </a:cubicBezTo>
                  <a:cubicBezTo>
                    <a:pt x="52706" y="46833"/>
                    <a:pt x="52724" y="46814"/>
                    <a:pt x="52739" y="46792"/>
                  </a:cubicBezTo>
                  <a:cubicBezTo>
                    <a:pt x="52739" y="46788"/>
                    <a:pt x="52739" y="46784"/>
                    <a:pt x="52739" y="46780"/>
                  </a:cubicBezTo>
                  <a:cubicBezTo>
                    <a:pt x="52739" y="44859"/>
                    <a:pt x="53021" y="42946"/>
                    <a:pt x="53602" y="41070"/>
                  </a:cubicBezTo>
                  <a:cubicBezTo>
                    <a:pt x="53126" y="41756"/>
                    <a:pt x="52694" y="42420"/>
                    <a:pt x="52282" y="43055"/>
                  </a:cubicBezTo>
                  <a:cubicBezTo>
                    <a:pt x="52023" y="43456"/>
                    <a:pt x="51771" y="43850"/>
                    <a:pt x="51527" y="44233"/>
                  </a:cubicBezTo>
                  <a:cubicBezTo>
                    <a:pt x="51445" y="44949"/>
                    <a:pt x="51400" y="45670"/>
                    <a:pt x="51400" y="46390"/>
                  </a:cubicBezTo>
                  <a:cubicBezTo>
                    <a:pt x="51400" y="47013"/>
                    <a:pt x="51434" y="47636"/>
                    <a:pt x="51494" y="48255"/>
                  </a:cubicBezTo>
                  <a:close/>
                  <a:moveTo>
                    <a:pt x="50316" y="49666"/>
                  </a:moveTo>
                  <a:cubicBezTo>
                    <a:pt x="50451" y="50311"/>
                    <a:pt x="50616" y="50956"/>
                    <a:pt x="50815" y="51594"/>
                  </a:cubicBezTo>
                  <a:cubicBezTo>
                    <a:pt x="51164" y="51380"/>
                    <a:pt x="51501" y="51155"/>
                    <a:pt x="51831" y="50911"/>
                  </a:cubicBezTo>
                  <a:cubicBezTo>
                    <a:pt x="51648" y="50138"/>
                    <a:pt x="51509" y="49362"/>
                    <a:pt x="51419" y="48581"/>
                  </a:cubicBezTo>
                  <a:cubicBezTo>
                    <a:pt x="51058" y="48964"/>
                    <a:pt x="50695" y="49328"/>
                    <a:pt x="50316" y="49666"/>
                  </a:cubicBezTo>
                  <a:close/>
                  <a:moveTo>
                    <a:pt x="48672" y="48255"/>
                  </a:moveTo>
                  <a:cubicBezTo>
                    <a:pt x="48785" y="48979"/>
                    <a:pt x="48939" y="49699"/>
                    <a:pt x="49141" y="50416"/>
                  </a:cubicBezTo>
                  <a:cubicBezTo>
                    <a:pt x="49501" y="50150"/>
                    <a:pt x="49847" y="49868"/>
                    <a:pt x="50180" y="49568"/>
                  </a:cubicBezTo>
                  <a:cubicBezTo>
                    <a:pt x="49997" y="48638"/>
                    <a:pt x="49884" y="47703"/>
                    <a:pt x="49843" y="46769"/>
                  </a:cubicBezTo>
                  <a:cubicBezTo>
                    <a:pt x="49468" y="47294"/>
                    <a:pt x="49081" y="47790"/>
                    <a:pt x="48672" y="48255"/>
                  </a:cubicBezTo>
                  <a:close/>
                  <a:moveTo>
                    <a:pt x="49824" y="41610"/>
                  </a:moveTo>
                  <a:cubicBezTo>
                    <a:pt x="49366" y="42484"/>
                    <a:pt x="48954" y="43310"/>
                    <a:pt x="48552" y="44090"/>
                  </a:cubicBezTo>
                  <a:cubicBezTo>
                    <a:pt x="48500" y="44619"/>
                    <a:pt x="48477" y="45152"/>
                    <a:pt x="48477" y="45685"/>
                  </a:cubicBezTo>
                  <a:cubicBezTo>
                    <a:pt x="48477" y="46469"/>
                    <a:pt x="48530" y="47253"/>
                    <a:pt x="48642" y="48037"/>
                  </a:cubicBezTo>
                  <a:cubicBezTo>
                    <a:pt x="49055" y="47557"/>
                    <a:pt x="49449" y="47043"/>
                    <a:pt x="49835" y="46495"/>
                  </a:cubicBezTo>
                  <a:cubicBezTo>
                    <a:pt x="49832" y="46338"/>
                    <a:pt x="49828" y="46184"/>
                    <a:pt x="49828" y="46026"/>
                  </a:cubicBezTo>
                  <a:cubicBezTo>
                    <a:pt x="49828" y="43640"/>
                    <a:pt x="50316" y="41265"/>
                    <a:pt x="51332" y="38969"/>
                  </a:cubicBezTo>
                  <a:cubicBezTo>
                    <a:pt x="50758" y="39888"/>
                    <a:pt x="50267" y="40770"/>
                    <a:pt x="49824" y="41610"/>
                  </a:cubicBezTo>
                  <a:close/>
                  <a:moveTo>
                    <a:pt x="64813" y="26084"/>
                  </a:moveTo>
                  <a:cubicBezTo>
                    <a:pt x="63984" y="26636"/>
                    <a:pt x="63159" y="27199"/>
                    <a:pt x="62345" y="27780"/>
                  </a:cubicBezTo>
                  <a:cubicBezTo>
                    <a:pt x="66449" y="25360"/>
                    <a:pt x="71529" y="23154"/>
                    <a:pt x="77173" y="21225"/>
                  </a:cubicBezTo>
                  <a:cubicBezTo>
                    <a:pt x="77180" y="21222"/>
                    <a:pt x="77188" y="21214"/>
                    <a:pt x="77195" y="21210"/>
                  </a:cubicBezTo>
                  <a:cubicBezTo>
                    <a:pt x="72678" y="22677"/>
                    <a:pt x="68483" y="24313"/>
                    <a:pt x="64813" y="26084"/>
                  </a:cubicBezTo>
                  <a:close/>
                  <a:moveTo>
                    <a:pt x="71961" y="21646"/>
                  </a:moveTo>
                  <a:cubicBezTo>
                    <a:pt x="71950" y="21653"/>
                    <a:pt x="71938" y="21661"/>
                    <a:pt x="71923" y="21668"/>
                  </a:cubicBezTo>
                  <a:cubicBezTo>
                    <a:pt x="74351" y="21027"/>
                    <a:pt x="76767" y="20434"/>
                    <a:pt x="79131" y="19890"/>
                  </a:cubicBezTo>
                  <a:cubicBezTo>
                    <a:pt x="79139" y="19886"/>
                    <a:pt x="79146" y="19882"/>
                    <a:pt x="79150" y="19878"/>
                  </a:cubicBezTo>
                  <a:cubicBezTo>
                    <a:pt x="76891" y="20393"/>
                    <a:pt x="74565" y="20963"/>
                    <a:pt x="72216" y="21582"/>
                  </a:cubicBezTo>
                  <a:cubicBezTo>
                    <a:pt x="72134" y="21601"/>
                    <a:pt x="72047" y="21623"/>
                    <a:pt x="71961" y="21646"/>
                  </a:cubicBezTo>
                  <a:moveTo>
                    <a:pt x="62701" y="24069"/>
                  </a:moveTo>
                  <a:cubicBezTo>
                    <a:pt x="62641" y="24107"/>
                    <a:pt x="62581" y="24145"/>
                    <a:pt x="62521" y="24182"/>
                  </a:cubicBezTo>
                  <a:cubicBezTo>
                    <a:pt x="65616" y="23233"/>
                    <a:pt x="68745" y="22340"/>
                    <a:pt x="71833" y="21526"/>
                  </a:cubicBezTo>
                  <a:cubicBezTo>
                    <a:pt x="71886" y="21496"/>
                    <a:pt x="71938" y="21462"/>
                    <a:pt x="71991" y="21432"/>
                  </a:cubicBezTo>
                  <a:cubicBezTo>
                    <a:pt x="71458" y="21571"/>
                    <a:pt x="70925" y="21713"/>
                    <a:pt x="70393" y="21860"/>
                  </a:cubicBezTo>
                  <a:cubicBezTo>
                    <a:pt x="67849" y="22546"/>
                    <a:pt x="65271" y="23285"/>
                    <a:pt x="62701" y="24069"/>
                  </a:cubicBezTo>
                  <a:close/>
                  <a:moveTo>
                    <a:pt x="53336" y="26872"/>
                  </a:moveTo>
                  <a:cubicBezTo>
                    <a:pt x="53250" y="26940"/>
                    <a:pt x="53167" y="27007"/>
                    <a:pt x="53085" y="27071"/>
                  </a:cubicBezTo>
                  <a:cubicBezTo>
                    <a:pt x="55028" y="26384"/>
                    <a:pt x="57013" y="25713"/>
                    <a:pt x="59020" y="25067"/>
                  </a:cubicBezTo>
                  <a:cubicBezTo>
                    <a:pt x="60195" y="24689"/>
                    <a:pt x="61377" y="24317"/>
                    <a:pt x="62562" y="23953"/>
                  </a:cubicBezTo>
                  <a:cubicBezTo>
                    <a:pt x="62663" y="23893"/>
                    <a:pt x="62765" y="23829"/>
                    <a:pt x="62866" y="23766"/>
                  </a:cubicBezTo>
                  <a:cubicBezTo>
                    <a:pt x="59669" y="24741"/>
                    <a:pt x="56458" y="25784"/>
                    <a:pt x="53336" y="26872"/>
                  </a:cubicBezTo>
                  <a:close/>
                  <a:moveTo>
                    <a:pt x="46128" y="29206"/>
                  </a:moveTo>
                  <a:cubicBezTo>
                    <a:pt x="46061" y="29292"/>
                    <a:pt x="45993" y="29375"/>
                    <a:pt x="45926" y="29461"/>
                  </a:cubicBezTo>
                  <a:cubicBezTo>
                    <a:pt x="46012" y="29424"/>
                    <a:pt x="46102" y="29390"/>
                    <a:pt x="46188" y="29356"/>
                  </a:cubicBezTo>
                  <a:cubicBezTo>
                    <a:pt x="48447" y="28467"/>
                    <a:pt x="50800" y="27596"/>
                    <a:pt x="53201" y="26756"/>
                  </a:cubicBezTo>
                  <a:cubicBezTo>
                    <a:pt x="53313" y="26670"/>
                    <a:pt x="53426" y="26583"/>
                    <a:pt x="53539" y="26497"/>
                  </a:cubicBezTo>
                  <a:cubicBezTo>
                    <a:pt x="51010" y="27371"/>
                    <a:pt x="48526" y="28279"/>
                    <a:pt x="46128" y="29206"/>
                  </a:cubicBezTo>
                  <a:close/>
                  <a:moveTo>
                    <a:pt x="45599" y="29589"/>
                  </a:moveTo>
                  <a:cubicBezTo>
                    <a:pt x="45663" y="29506"/>
                    <a:pt x="45731" y="29420"/>
                    <a:pt x="45798" y="29337"/>
                  </a:cubicBezTo>
                  <a:cubicBezTo>
                    <a:pt x="44117" y="29990"/>
                    <a:pt x="42481" y="30654"/>
                    <a:pt x="40913" y="31326"/>
                  </a:cubicBezTo>
                  <a:cubicBezTo>
                    <a:pt x="40879" y="31416"/>
                    <a:pt x="40845" y="31502"/>
                    <a:pt x="40815" y="31588"/>
                  </a:cubicBezTo>
                  <a:cubicBezTo>
                    <a:pt x="42343" y="30917"/>
                    <a:pt x="43945" y="30249"/>
                    <a:pt x="45599" y="29589"/>
                  </a:cubicBezTo>
                  <a:close/>
                  <a:moveTo>
                    <a:pt x="40662" y="32050"/>
                  </a:moveTo>
                  <a:cubicBezTo>
                    <a:pt x="42117" y="31378"/>
                    <a:pt x="43652" y="30714"/>
                    <a:pt x="45250" y="30054"/>
                  </a:cubicBezTo>
                  <a:cubicBezTo>
                    <a:pt x="45307" y="29979"/>
                    <a:pt x="45363" y="29904"/>
                    <a:pt x="45419" y="29829"/>
                  </a:cubicBezTo>
                  <a:cubicBezTo>
                    <a:pt x="43802" y="30474"/>
                    <a:pt x="42237" y="31131"/>
                    <a:pt x="40748" y="31787"/>
                  </a:cubicBezTo>
                  <a:cubicBezTo>
                    <a:pt x="40718" y="31877"/>
                    <a:pt x="40688" y="31964"/>
                    <a:pt x="40662" y="32050"/>
                  </a:cubicBezTo>
                  <a:moveTo>
                    <a:pt x="40590" y="31690"/>
                  </a:moveTo>
                  <a:cubicBezTo>
                    <a:pt x="40620" y="31600"/>
                    <a:pt x="40654" y="31513"/>
                    <a:pt x="40684" y="31423"/>
                  </a:cubicBezTo>
                  <a:cubicBezTo>
                    <a:pt x="39615" y="31885"/>
                    <a:pt x="38575" y="32346"/>
                    <a:pt x="37574" y="32808"/>
                  </a:cubicBezTo>
                  <a:cubicBezTo>
                    <a:pt x="37570" y="32898"/>
                    <a:pt x="37570" y="32992"/>
                    <a:pt x="37566" y="33082"/>
                  </a:cubicBezTo>
                  <a:cubicBezTo>
                    <a:pt x="38538" y="32617"/>
                    <a:pt x="39547" y="32151"/>
                    <a:pt x="40590" y="31690"/>
                  </a:cubicBezTo>
                  <a:close/>
                  <a:moveTo>
                    <a:pt x="37570" y="33543"/>
                  </a:moveTo>
                  <a:cubicBezTo>
                    <a:pt x="37900" y="33374"/>
                    <a:pt x="38238" y="33206"/>
                    <a:pt x="38583" y="33037"/>
                  </a:cubicBezTo>
                  <a:cubicBezTo>
                    <a:pt x="39187" y="32740"/>
                    <a:pt x="39806" y="32444"/>
                    <a:pt x="40444" y="32148"/>
                  </a:cubicBezTo>
                  <a:cubicBezTo>
                    <a:pt x="40470" y="32061"/>
                    <a:pt x="40497" y="31975"/>
                    <a:pt x="40527" y="31885"/>
                  </a:cubicBezTo>
                  <a:cubicBezTo>
                    <a:pt x="39502" y="32343"/>
                    <a:pt x="38515" y="32797"/>
                    <a:pt x="37566" y="33254"/>
                  </a:cubicBezTo>
                  <a:cubicBezTo>
                    <a:pt x="37566" y="33352"/>
                    <a:pt x="37566" y="33446"/>
                    <a:pt x="37570" y="33543"/>
                  </a:cubicBezTo>
                  <a:moveTo>
                    <a:pt x="36054" y="36537"/>
                  </a:moveTo>
                  <a:cubicBezTo>
                    <a:pt x="36114" y="36785"/>
                    <a:pt x="36167" y="37033"/>
                    <a:pt x="36219" y="37280"/>
                  </a:cubicBezTo>
                  <a:cubicBezTo>
                    <a:pt x="36632" y="36886"/>
                    <a:pt x="37086" y="36492"/>
                    <a:pt x="37581" y="36098"/>
                  </a:cubicBezTo>
                  <a:cubicBezTo>
                    <a:pt x="37559" y="35896"/>
                    <a:pt x="37536" y="35689"/>
                    <a:pt x="37514" y="35483"/>
                  </a:cubicBezTo>
                  <a:cubicBezTo>
                    <a:pt x="36996" y="35832"/>
                    <a:pt x="36508" y="36185"/>
                    <a:pt x="36054" y="36537"/>
                  </a:cubicBezTo>
                  <a:close/>
                  <a:moveTo>
                    <a:pt x="37457" y="31776"/>
                  </a:moveTo>
                  <a:cubicBezTo>
                    <a:pt x="37469" y="31664"/>
                    <a:pt x="37484" y="31555"/>
                    <a:pt x="37499" y="31446"/>
                  </a:cubicBezTo>
                  <a:cubicBezTo>
                    <a:pt x="36936" y="31686"/>
                    <a:pt x="36381" y="31926"/>
                    <a:pt x="35837" y="32170"/>
                  </a:cubicBezTo>
                  <a:cubicBezTo>
                    <a:pt x="35608" y="32268"/>
                    <a:pt x="35383" y="32369"/>
                    <a:pt x="35161" y="32466"/>
                  </a:cubicBezTo>
                  <a:cubicBezTo>
                    <a:pt x="35176" y="32571"/>
                    <a:pt x="35195" y="32673"/>
                    <a:pt x="35210" y="32778"/>
                  </a:cubicBezTo>
                  <a:cubicBezTo>
                    <a:pt x="35945" y="32444"/>
                    <a:pt x="36696" y="32110"/>
                    <a:pt x="37457" y="31776"/>
                  </a:cubicBezTo>
                  <a:close/>
                  <a:moveTo>
                    <a:pt x="35296" y="33232"/>
                  </a:moveTo>
                  <a:cubicBezTo>
                    <a:pt x="35987" y="32905"/>
                    <a:pt x="36692" y="32583"/>
                    <a:pt x="37416" y="32256"/>
                  </a:cubicBezTo>
                  <a:cubicBezTo>
                    <a:pt x="37424" y="32159"/>
                    <a:pt x="37431" y="32057"/>
                    <a:pt x="37442" y="31960"/>
                  </a:cubicBezTo>
                  <a:cubicBezTo>
                    <a:pt x="36692" y="32286"/>
                    <a:pt x="35960" y="32613"/>
                    <a:pt x="35240" y="32943"/>
                  </a:cubicBezTo>
                  <a:cubicBezTo>
                    <a:pt x="35259" y="33040"/>
                    <a:pt x="35277" y="33134"/>
                    <a:pt x="35296" y="33232"/>
                  </a:cubicBezTo>
                  <a:close/>
                  <a:moveTo>
                    <a:pt x="34062" y="34871"/>
                  </a:moveTo>
                  <a:cubicBezTo>
                    <a:pt x="34467" y="34650"/>
                    <a:pt x="34883" y="34429"/>
                    <a:pt x="35311" y="34207"/>
                  </a:cubicBezTo>
                  <a:cubicBezTo>
                    <a:pt x="35289" y="34110"/>
                    <a:pt x="35270" y="34012"/>
                    <a:pt x="35247" y="33915"/>
                  </a:cubicBezTo>
                  <a:cubicBezTo>
                    <a:pt x="34808" y="34132"/>
                    <a:pt x="34377" y="34350"/>
                    <a:pt x="33957" y="34568"/>
                  </a:cubicBezTo>
                  <a:cubicBezTo>
                    <a:pt x="33991" y="34669"/>
                    <a:pt x="34028" y="34770"/>
                    <a:pt x="34062" y="34871"/>
                  </a:cubicBezTo>
                  <a:close/>
                  <a:moveTo>
                    <a:pt x="33165" y="36005"/>
                  </a:moveTo>
                  <a:cubicBezTo>
                    <a:pt x="33454" y="35824"/>
                    <a:pt x="33754" y="35641"/>
                    <a:pt x="34062" y="35461"/>
                  </a:cubicBezTo>
                  <a:cubicBezTo>
                    <a:pt x="34024" y="35344"/>
                    <a:pt x="33987" y="35228"/>
                    <a:pt x="33945" y="35112"/>
                  </a:cubicBezTo>
                  <a:cubicBezTo>
                    <a:pt x="33638" y="35284"/>
                    <a:pt x="33334" y="35453"/>
                    <a:pt x="33038" y="35622"/>
                  </a:cubicBezTo>
                  <a:cubicBezTo>
                    <a:pt x="33083" y="35749"/>
                    <a:pt x="33124" y="35881"/>
                    <a:pt x="33165" y="36005"/>
                  </a:cubicBezTo>
                  <a:close/>
                  <a:moveTo>
                    <a:pt x="26843" y="46139"/>
                  </a:moveTo>
                  <a:cubicBezTo>
                    <a:pt x="26614" y="45493"/>
                    <a:pt x="26490" y="44837"/>
                    <a:pt x="26490" y="44165"/>
                  </a:cubicBezTo>
                  <a:cubicBezTo>
                    <a:pt x="26490" y="43231"/>
                    <a:pt x="26730" y="42278"/>
                    <a:pt x="27252" y="41321"/>
                  </a:cubicBezTo>
                  <a:cubicBezTo>
                    <a:pt x="28167" y="39644"/>
                    <a:pt x="30186" y="37884"/>
                    <a:pt x="33000" y="36110"/>
                  </a:cubicBezTo>
                  <a:cubicBezTo>
                    <a:pt x="32959" y="35982"/>
                    <a:pt x="32914" y="35851"/>
                    <a:pt x="32869" y="35719"/>
                  </a:cubicBezTo>
                  <a:cubicBezTo>
                    <a:pt x="31593" y="36459"/>
                    <a:pt x="30445" y="37190"/>
                    <a:pt x="29447" y="37918"/>
                  </a:cubicBezTo>
                  <a:cubicBezTo>
                    <a:pt x="27541" y="39303"/>
                    <a:pt x="26190" y="40657"/>
                    <a:pt x="25556" y="41929"/>
                  </a:cubicBezTo>
                  <a:cubicBezTo>
                    <a:pt x="25162" y="42721"/>
                    <a:pt x="24978" y="43505"/>
                    <a:pt x="24978" y="44270"/>
                  </a:cubicBezTo>
                  <a:cubicBezTo>
                    <a:pt x="24978" y="45077"/>
                    <a:pt x="25185" y="45872"/>
                    <a:pt x="25563" y="46641"/>
                  </a:cubicBezTo>
                  <a:cubicBezTo>
                    <a:pt x="26002" y="46484"/>
                    <a:pt x="26430" y="46315"/>
                    <a:pt x="26843" y="46139"/>
                  </a:cubicBezTo>
                  <a:moveTo>
                    <a:pt x="25503" y="46867"/>
                  </a:moveTo>
                  <a:cubicBezTo>
                    <a:pt x="25102" y="47009"/>
                    <a:pt x="24689" y="47148"/>
                    <a:pt x="24269" y="47279"/>
                  </a:cubicBezTo>
                  <a:cubicBezTo>
                    <a:pt x="24404" y="47478"/>
                    <a:pt x="24550" y="47677"/>
                    <a:pt x="24712" y="47872"/>
                  </a:cubicBezTo>
                  <a:cubicBezTo>
                    <a:pt x="25117" y="47771"/>
                    <a:pt x="25515" y="47658"/>
                    <a:pt x="25905" y="47542"/>
                  </a:cubicBezTo>
                  <a:cubicBezTo>
                    <a:pt x="25759" y="47321"/>
                    <a:pt x="25624" y="47095"/>
                    <a:pt x="25503" y="46867"/>
                  </a:cubicBezTo>
                  <a:moveTo>
                    <a:pt x="26910" y="46315"/>
                  </a:moveTo>
                  <a:cubicBezTo>
                    <a:pt x="26501" y="46491"/>
                    <a:pt x="26081" y="46656"/>
                    <a:pt x="25650" y="46814"/>
                  </a:cubicBezTo>
                  <a:cubicBezTo>
                    <a:pt x="25770" y="47043"/>
                    <a:pt x="25909" y="47272"/>
                    <a:pt x="26062" y="47497"/>
                  </a:cubicBezTo>
                  <a:cubicBezTo>
                    <a:pt x="26475" y="47373"/>
                    <a:pt x="26880" y="47242"/>
                    <a:pt x="27274" y="47103"/>
                  </a:cubicBezTo>
                  <a:cubicBezTo>
                    <a:pt x="27136" y="46844"/>
                    <a:pt x="27016" y="46581"/>
                    <a:pt x="26910" y="46315"/>
                  </a:cubicBezTo>
                  <a:close/>
                  <a:moveTo>
                    <a:pt x="28655" y="46574"/>
                  </a:moveTo>
                  <a:cubicBezTo>
                    <a:pt x="28528" y="46270"/>
                    <a:pt x="28426" y="45959"/>
                    <a:pt x="28344" y="45651"/>
                  </a:cubicBezTo>
                  <a:cubicBezTo>
                    <a:pt x="27931" y="45861"/>
                    <a:pt x="27500" y="46064"/>
                    <a:pt x="27049" y="46259"/>
                  </a:cubicBezTo>
                  <a:cubicBezTo>
                    <a:pt x="27154" y="46525"/>
                    <a:pt x="27278" y="46788"/>
                    <a:pt x="27421" y="47050"/>
                  </a:cubicBezTo>
                  <a:cubicBezTo>
                    <a:pt x="27845" y="46844"/>
                    <a:pt x="28254" y="46739"/>
                    <a:pt x="28655" y="46574"/>
                  </a:cubicBezTo>
                  <a:close/>
                  <a:moveTo>
                    <a:pt x="28726" y="46747"/>
                  </a:moveTo>
                  <a:cubicBezTo>
                    <a:pt x="28332" y="46912"/>
                    <a:pt x="27927" y="47069"/>
                    <a:pt x="27511" y="47216"/>
                  </a:cubicBezTo>
                  <a:cubicBezTo>
                    <a:pt x="27650" y="47459"/>
                    <a:pt x="27803" y="47696"/>
                    <a:pt x="27969" y="47932"/>
                  </a:cubicBezTo>
                  <a:cubicBezTo>
                    <a:pt x="28370" y="47816"/>
                    <a:pt x="28760" y="47692"/>
                    <a:pt x="29139" y="47561"/>
                  </a:cubicBezTo>
                  <a:cubicBezTo>
                    <a:pt x="28985" y="47294"/>
                    <a:pt x="28846" y="47020"/>
                    <a:pt x="28726" y="46747"/>
                  </a:cubicBezTo>
                  <a:close/>
                  <a:moveTo>
                    <a:pt x="30471" y="47058"/>
                  </a:moveTo>
                  <a:cubicBezTo>
                    <a:pt x="30329" y="46743"/>
                    <a:pt x="30205" y="46428"/>
                    <a:pt x="30103" y="46105"/>
                  </a:cubicBezTo>
                  <a:cubicBezTo>
                    <a:pt x="29709" y="46311"/>
                    <a:pt x="29293" y="46503"/>
                    <a:pt x="28865" y="46686"/>
                  </a:cubicBezTo>
                  <a:cubicBezTo>
                    <a:pt x="28985" y="46964"/>
                    <a:pt x="29128" y="47238"/>
                    <a:pt x="29285" y="47512"/>
                  </a:cubicBezTo>
                  <a:cubicBezTo>
                    <a:pt x="29691" y="47369"/>
                    <a:pt x="30088" y="47219"/>
                    <a:pt x="30471" y="47058"/>
                  </a:cubicBezTo>
                  <a:moveTo>
                    <a:pt x="31008" y="48075"/>
                  </a:moveTo>
                  <a:cubicBezTo>
                    <a:pt x="30839" y="47793"/>
                    <a:pt x="30685" y="47512"/>
                    <a:pt x="30550" y="47227"/>
                  </a:cubicBezTo>
                  <a:cubicBezTo>
                    <a:pt x="30171" y="47384"/>
                    <a:pt x="29781" y="47534"/>
                    <a:pt x="29379" y="47673"/>
                  </a:cubicBezTo>
                  <a:cubicBezTo>
                    <a:pt x="29533" y="47925"/>
                    <a:pt x="29698" y="48176"/>
                    <a:pt x="29882" y="48424"/>
                  </a:cubicBezTo>
                  <a:cubicBezTo>
                    <a:pt x="30265" y="48315"/>
                    <a:pt x="30640" y="48199"/>
                    <a:pt x="31008" y="48075"/>
                  </a:cubicBezTo>
                  <a:moveTo>
                    <a:pt x="31105" y="48232"/>
                  </a:moveTo>
                  <a:cubicBezTo>
                    <a:pt x="30745" y="48356"/>
                    <a:pt x="30374" y="48469"/>
                    <a:pt x="29995" y="48577"/>
                  </a:cubicBezTo>
                  <a:cubicBezTo>
                    <a:pt x="30085" y="48698"/>
                    <a:pt x="30178" y="48814"/>
                    <a:pt x="30276" y="48930"/>
                  </a:cubicBezTo>
                  <a:cubicBezTo>
                    <a:pt x="30370" y="49046"/>
                    <a:pt x="30464" y="49159"/>
                    <a:pt x="30561" y="49272"/>
                  </a:cubicBezTo>
                  <a:cubicBezTo>
                    <a:pt x="30929" y="49189"/>
                    <a:pt x="31285" y="49099"/>
                    <a:pt x="31638" y="49005"/>
                  </a:cubicBezTo>
                  <a:cubicBezTo>
                    <a:pt x="31447" y="48750"/>
                    <a:pt x="31270" y="48495"/>
                    <a:pt x="31105" y="48232"/>
                  </a:cubicBezTo>
                  <a:moveTo>
                    <a:pt x="32872" y="48641"/>
                  </a:moveTo>
                  <a:cubicBezTo>
                    <a:pt x="32689" y="48352"/>
                    <a:pt x="32523" y="48056"/>
                    <a:pt x="32370" y="47763"/>
                  </a:cubicBezTo>
                  <a:cubicBezTo>
                    <a:pt x="32009" y="47910"/>
                    <a:pt x="31634" y="48052"/>
                    <a:pt x="31248" y="48184"/>
                  </a:cubicBezTo>
                  <a:cubicBezTo>
                    <a:pt x="31417" y="48446"/>
                    <a:pt x="31597" y="48709"/>
                    <a:pt x="31788" y="48964"/>
                  </a:cubicBezTo>
                  <a:cubicBezTo>
                    <a:pt x="32160" y="48863"/>
                    <a:pt x="32520" y="48758"/>
                    <a:pt x="32872" y="48641"/>
                  </a:cubicBezTo>
                  <a:moveTo>
                    <a:pt x="33240" y="49193"/>
                  </a:moveTo>
                  <a:cubicBezTo>
                    <a:pt x="33150" y="49062"/>
                    <a:pt x="33060" y="48930"/>
                    <a:pt x="32974" y="48799"/>
                  </a:cubicBezTo>
                  <a:cubicBezTo>
                    <a:pt x="32629" y="48911"/>
                    <a:pt x="32272" y="49020"/>
                    <a:pt x="31908" y="49122"/>
                  </a:cubicBezTo>
                  <a:cubicBezTo>
                    <a:pt x="32092" y="49358"/>
                    <a:pt x="32287" y="49594"/>
                    <a:pt x="32493" y="49827"/>
                  </a:cubicBezTo>
                  <a:cubicBezTo>
                    <a:pt x="32846" y="49752"/>
                    <a:pt x="33191" y="49673"/>
                    <a:pt x="33529" y="49587"/>
                  </a:cubicBezTo>
                  <a:cubicBezTo>
                    <a:pt x="33431" y="49455"/>
                    <a:pt x="33334" y="49324"/>
                    <a:pt x="33240" y="49193"/>
                  </a:cubicBezTo>
                  <a:moveTo>
                    <a:pt x="34726" y="49245"/>
                  </a:moveTo>
                  <a:cubicBezTo>
                    <a:pt x="34535" y="48949"/>
                    <a:pt x="34354" y="48653"/>
                    <a:pt x="34193" y="48352"/>
                  </a:cubicBezTo>
                  <a:cubicBezTo>
                    <a:pt x="33848" y="48491"/>
                    <a:pt x="33488" y="48626"/>
                    <a:pt x="33116" y="48750"/>
                  </a:cubicBezTo>
                  <a:cubicBezTo>
                    <a:pt x="33195" y="48870"/>
                    <a:pt x="33274" y="48990"/>
                    <a:pt x="33360" y="49110"/>
                  </a:cubicBezTo>
                  <a:cubicBezTo>
                    <a:pt x="33461" y="49257"/>
                    <a:pt x="33570" y="49403"/>
                    <a:pt x="33679" y="49546"/>
                  </a:cubicBezTo>
                  <a:cubicBezTo>
                    <a:pt x="34039" y="49452"/>
                    <a:pt x="34384" y="49354"/>
                    <a:pt x="34726" y="49245"/>
                  </a:cubicBezTo>
                  <a:close/>
                  <a:moveTo>
                    <a:pt x="34827" y="49399"/>
                  </a:moveTo>
                  <a:cubicBezTo>
                    <a:pt x="34493" y="49508"/>
                    <a:pt x="34148" y="49606"/>
                    <a:pt x="33799" y="49699"/>
                  </a:cubicBezTo>
                  <a:cubicBezTo>
                    <a:pt x="33987" y="49939"/>
                    <a:pt x="34186" y="50176"/>
                    <a:pt x="34396" y="50412"/>
                  </a:cubicBezTo>
                  <a:cubicBezTo>
                    <a:pt x="34733" y="50345"/>
                    <a:pt x="35067" y="50273"/>
                    <a:pt x="35394" y="50195"/>
                  </a:cubicBezTo>
                  <a:cubicBezTo>
                    <a:pt x="35191" y="49932"/>
                    <a:pt x="35004" y="49666"/>
                    <a:pt x="34827" y="49399"/>
                  </a:cubicBezTo>
                  <a:moveTo>
                    <a:pt x="36553" y="49879"/>
                  </a:moveTo>
                  <a:cubicBezTo>
                    <a:pt x="36354" y="49583"/>
                    <a:pt x="36174" y="49283"/>
                    <a:pt x="36005" y="48979"/>
                  </a:cubicBezTo>
                  <a:cubicBezTo>
                    <a:pt x="35671" y="49114"/>
                    <a:pt x="35322" y="49238"/>
                    <a:pt x="34966" y="49354"/>
                  </a:cubicBezTo>
                  <a:cubicBezTo>
                    <a:pt x="35146" y="49624"/>
                    <a:pt x="35341" y="49891"/>
                    <a:pt x="35544" y="50157"/>
                  </a:cubicBezTo>
                  <a:cubicBezTo>
                    <a:pt x="35889" y="50071"/>
                    <a:pt x="36227" y="49977"/>
                    <a:pt x="36553" y="49879"/>
                  </a:cubicBezTo>
                  <a:close/>
                  <a:moveTo>
                    <a:pt x="36654" y="50030"/>
                  </a:moveTo>
                  <a:cubicBezTo>
                    <a:pt x="36332" y="50131"/>
                    <a:pt x="36002" y="50221"/>
                    <a:pt x="35664" y="50307"/>
                  </a:cubicBezTo>
                  <a:cubicBezTo>
                    <a:pt x="35855" y="50551"/>
                    <a:pt x="36058" y="50791"/>
                    <a:pt x="36268" y="51028"/>
                  </a:cubicBezTo>
                  <a:cubicBezTo>
                    <a:pt x="36598" y="50968"/>
                    <a:pt x="36917" y="50904"/>
                    <a:pt x="37232" y="50832"/>
                  </a:cubicBezTo>
                  <a:cubicBezTo>
                    <a:pt x="37030" y="50570"/>
                    <a:pt x="36835" y="50300"/>
                    <a:pt x="36654" y="50030"/>
                  </a:cubicBezTo>
                  <a:moveTo>
                    <a:pt x="38358" y="50547"/>
                  </a:moveTo>
                  <a:cubicBezTo>
                    <a:pt x="38159" y="50247"/>
                    <a:pt x="37971" y="49943"/>
                    <a:pt x="37795" y="49636"/>
                  </a:cubicBezTo>
                  <a:cubicBezTo>
                    <a:pt x="37472" y="49763"/>
                    <a:pt x="37138" y="49879"/>
                    <a:pt x="36793" y="49988"/>
                  </a:cubicBezTo>
                  <a:cubicBezTo>
                    <a:pt x="36977" y="50262"/>
                    <a:pt x="37176" y="50532"/>
                    <a:pt x="37382" y="50799"/>
                  </a:cubicBezTo>
                  <a:cubicBezTo>
                    <a:pt x="37716" y="50724"/>
                    <a:pt x="38043" y="50637"/>
                    <a:pt x="38358" y="50547"/>
                  </a:cubicBezTo>
                  <a:moveTo>
                    <a:pt x="38459" y="50697"/>
                  </a:moveTo>
                  <a:cubicBezTo>
                    <a:pt x="38148" y="50787"/>
                    <a:pt x="37829" y="50870"/>
                    <a:pt x="37502" y="50949"/>
                  </a:cubicBezTo>
                  <a:cubicBezTo>
                    <a:pt x="37698" y="51196"/>
                    <a:pt x="37900" y="51440"/>
                    <a:pt x="38114" y="51684"/>
                  </a:cubicBezTo>
                  <a:cubicBezTo>
                    <a:pt x="38433" y="51632"/>
                    <a:pt x="38748" y="51575"/>
                    <a:pt x="39052" y="51512"/>
                  </a:cubicBezTo>
                  <a:cubicBezTo>
                    <a:pt x="38846" y="51241"/>
                    <a:pt x="38647" y="50971"/>
                    <a:pt x="38459" y="50697"/>
                  </a:cubicBezTo>
                  <a:moveTo>
                    <a:pt x="40148" y="51253"/>
                  </a:moveTo>
                  <a:cubicBezTo>
                    <a:pt x="39945" y="50949"/>
                    <a:pt x="39750" y="50641"/>
                    <a:pt x="39570" y="50330"/>
                  </a:cubicBezTo>
                  <a:cubicBezTo>
                    <a:pt x="39258" y="50446"/>
                    <a:pt x="38936" y="50555"/>
                    <a:pt x="38598" y="50656"/>
                  </a:cubicBezTo>
                  <a:cubicBezTo>
                    <a:pt x="38789" y="50934"/>
                    <a:pt x="38992" y="51208"/>
                    <a:pt x="39202" y="51482"/>
                  </a:cubicBezTo>
                  <a:cubicBezTo>
                    <a:pt x="39525" y="51410"/>
                    <a:pt x="39844" y="51335"/>
                    <a:pt x="40148" y="51253"/>
                  </a:cubicBezTo>
                  <a:moveTo>
                    <a:pt x="40249" y="51403"/>
                  </a:moveTo>
                  <a:cubicBezTo>
                    <a:pt x="39949" y="51485"/>
                    <a:pt x="39637" y="51560"/>
                    <a:pt x="39318" y="51628"/>
                  </a:cubicBezTo>
                  <a:cubicBezTo>
                    <a:pt x="39517" y="51879"/>
                    <a:pt x="39724" y="52131"/>
                    <a:pt x="39941" y="52375"/>
                  </a:cubicBezTo>
                  <a:cubicBezTo>
                    <a:pt x="40249" y="52333"/>
                    <a:pt x="40553" y="52284"/>
                    <a:pt x="40853" y="52228"/>
                  </a:cubicBezTo>
                  <a:cubicBezTo>
                    <a:pt x="40643" y="51954"/>
                    <a:pt x="40440" y="51680"/>
                    <a:pt x="40249" y="51403"/>
                  </a:cubicBezTo>
                  <a:close/>
                  <a:moveTo>
                    <a:pt x="41329" y="51065"/>
                  </a:moveTo>
                  <a:cubicBezTo>
                    <a:pt x="41206" y="51110"/>
                    <a:pt x="41078" y="51151"/>
                    <a:pt x="40951" y="51193"/>
                  </a:cubicBezTo>
                  <a:cubicBezTo>
                    <a:pt x="40767" y="51253"/>
                    <a:pt x="40579" y="51309"/>
                    <a:pt x="40388" y="51365"/>
                  </a:cubicBezTo>
                  <a:cubicBezTo>
                    <a:pt x="40583" y="51643"/>
                    <a:pt x="40785" y="51924"/>
                    <a:pt x="40999" y="52198"/>
                  </a:cubicBezTo>
                  <a:cubicBezTo>
                    <a:pt x="41314" y="52138"/>
                    <a:pt x="41622" y="52071"/>
                    <a:pt x="41922" y="51999"/>
                  </a:cubicBezTo>
                  <a:cubicBezTo>
                    <a:pt x="41712" y="51692"/>
                    <a:pt x="41517" y="51380"/>
                    <a:pt x="41329" y="51065"/>
                  </a:cubicBezTo>
                  <a:close/>
                  <a:moveTo>
                    <a:pt x="42995" y="51699"/>
                  </a:moveTo>
                  <a:cubicBezTo>
                    <a:pt x="42789" y="51346"/>
                    <a:pt x="42594" y="50994"/>
                    <a:pt x="42418" y="50641"/>
                  </a:cubicBezTo>
                  <a:cubicBezTo>
                    <a:pt x="42114" y="50772"/>
                    <a:pt x="41795" y="50900"/>
                    <a:pt x="41457" y="51020"/>
                  </a:cubicBezTo>
                  <a:cubicBezTo>
                    <a:pt x="41645" y="51339"/>
                    <a:pt x="41847" y="51650"/>
                    <a:pt x="42057" y="51962"/>
                  </a:cubicBezTo>
                  <a:cubicBezTo>
                    <a:pt x="42384" y="51879"/>
                    <a:pt x="42695" y="51793"/>
                    <a:pt x="42995" y="51699"/>
                  </a:cubicBezTo>
                  <a:close/>
                  <a:moveTo>
                    <a:pt x="43082" y="51845"/>
                  </a:moveTo>
                  <a:cubicBezTo>
                    <a:pt x="42785" y="51939"/>
                    <a:pt x="42478" y="52026"/>
                    <a:pt x="42159" y="52108"/>
                  </a:cubicBezTo>
                  <a:cubicBezTo>
                    <a:pt x="42358" y="52393"/>
                    <a:pt x="42564" y="52675"/>
                    <a:pt x="42778" y="52956"/>
                  </a:cubicBezTo>
                  <a:cubicBezTo>
                    <a:pt x="42894" y="52934"/>
                    <a:pt x="43014" y="52915"/>
                    <a:pt x="43127" y="52892"/>
                  </a:cubicBezTo>
                  <a:cubicBezTo>
                    <a:pt x="43314" y="52855"/>
                    <a:pt x="43498" y="52817"/>
                    <a:pt x="43678" y="52780"/>
                  </a:cubicBezTo>
                  <a:cubicBezTo>
                    <a:pt x="43468" y="52472"/>
                    <a:pt x="43269" y="52161"/>
                    <a:pt x="43082" y="51845"/>
                  </a:cubicBezTo>
                  <a:close/>
                  <a:moveTo>
                    <a:pt x="44733" y="52517"/>
                  </a:moveTo>
                  <a:cubicBezTo>
                    <a:pt x="44526" y="52168"/>
                    <a:pt x="44327" y="51819"/>
                    <a:pt x="44147" y="51463"/>
                  </a:cubicBezTo>
                  <a:cubicBezTo>
                    <a:pt x="43847" y="51583"/>
                    <a:pt x="43536" y="51699"/>
                    <a:pt x="43209" y="51804"/>
                  </a:cubicBezTo>
                  <a:cubicBezTo>
                    <a:pt x="43401" y="52123"/>
                    <a:pt x="43603" y="52438"/>
                    <a:pt x="43817" y="52750"/>
                  </a:cubicBezTo>
                  <a:cubicBezTo>
                    <a:pt x="44132" y="52678"/>
                    <a:pt x="44440" y="52600"/>
                    <a:pt x="44733" y="52517"/>
                  </a:cubicBezTo>
                  <a:moveTo>
                    <a:pt x="44823" y="52667"/>
                  </a:moveTo>
                  <a:cubicBezTo>
                    <a:pt x="44530" y="52746"/>
                    <a:pt x="44230" y="52825"/>
                    <a:pt x="43918" y="52896"/>
                  </a:cubicBezTo>
                  <a:cubicBezTo>
                    <a:pt x="44113" y="53181"/>
                    <a:pt x="44324" y="53463"/>
                    <a:pt x="44537" y="53740"/>
                  </a:cubicBezTo>
                  <a:cubicBezTo>
                    <a:pt x="44841" y="53699"/>
                    <a:pt x="45138" y="53650"/>
                    <a:pt x="45423" y="53598"/>
                  </a:cubicBezTo>
                  <a:cubicBezTo>
                    <a:pt x="45213" y="53290"/>
                    <a:pt x="45014" y="52979"/>
                    <a:pt x="44823" y="52667"/>
                  </a:cubicBezTo>
                  <a:close/>
                  <a:moveTo>
                    <a:pt x="46462" y="53376"/>
                  </a:moveTo>
                  <a:cubicBezTo>
                    <a:pt x="46252" y="53031"/>
                    <a:pt x="46057" y="52682"/>
                    <a:pt x="45869" y="52329"/>
                  </a:cubicBezTo>
                  <a:cubicBezTo>
                    <a:pt x="45573" y="52438"/>
                    <a:pt x="45265" y="52536"/>
                    <a:pt x="44950" y="52630"/>
                  </a:cubicBezTo>
                  <a:cubicBezTo>
                    <a:pt x="45142" y="52945"/>
                    <a:pt x="45348" y="53260"/>
                    <a:pt x="45562" y="53571"/>
                  </a:cubicBezTo>
                  <a:cubicBezTo>
                    <a:pt x="45869" y="53511"/>
                    <a:pt x="46170" y="53448"/>
                    <a:pt x="46462" y="53376"/>
                  </a:cubicBezTo>
                  <a:moveTo>
                    <a:pt x="46552" y="53523"/>
                  </a:moveTo>
                  <a:cubicBezTo>
                    <a:pt x="46263" y="53594"/>
                    <a:pt x="45967" y="53658"/>
                    <a:pt x="45663" y="53718"/>
                  </a:cubicBezTo>
                  <a:cubicBezTo>
                    <a:pt x="45858" y="54003"/>
                    <a:pt x="46068" y="54284"/>
                    <a:pt x="46282" y="54562"/>
                  </a:cubicBezTo>
                  <a:cubicBezTo>
                    <a:pt x="46579" y="54528"/>
                    <a:pt x="46871" y="54491"/>
                    <a:pt x="47153" y="54446"/>
                  </a:cubicBezTo>
                  <a:cubicBezTo>
                    <a:pt x="46942" y="54142"/>
                    <a:pt x="46744" y="53834"/>
                    <a:pt x="46552" y="53523"/>
                  </a:cubicBezTo>
                  <a:close/>
                  <a:moveTo>
                    <a:pt x="48181" y="54266"/>
                  </a:moveTo>
                  <a:cubicBezTo>
                    <a:pt x="47971" y="53924"/>
                    <a:pt x="47772" y="53579"/>
                    <a:pt x="47584" y="53234"/>
                  </a:cubicBezTo>
                  <a:cubicBezTo>
                    <a:pt x="47291" y="53324"/>
                    <a:pt x="46991" y="53410"/>
                    <a:pt x="46680" y="53489"/>
                  </a:cubicBezTo>
                  <a:cubicBezTo>
                    <a:pt x="46871" y="53804"/>
                    <a:pt x="47078" y="54115"/>
                    <a:pt x="47291" y="54427"/>
                  </a:cubicBezTo>
                  <a:cubicBezTo>
                    <a:pt x="47595" y="54378"/>
                    <a:pt x="47892" y="54326"/>
                    <a:pt x="48181" y="54266"/>
                  </a:cubicBezTo>
                  <a:moveTo>
                    <a:pt x="48271" y="54408"/>
                  </a:moveTo>
                  <a:cubicBezTo>
                    <a:pt x="47986" y="54468"/>
                    <a:pt x="47693" y="54524"/>
                    <a:pt x="47393" y="54573"/>
                  </a:cubicBezTo>
                  <a:cubicBezTo>
                    <a:pt x="47592" y="54855"/>
                    <a:pt x="47798" y="55132"/>
                    <a:pt x="48012" y="55410"/>
                  </a:cubicBezTo>
                  <a:cubicBezTo>
                    <a:pt x="48301" y="55387"/>
                    <a:pt x="48590" y="55357"/>
                    <a:pt x="48871" y="55324"/>
                  </a:cubicBezTo>
                  <a:cubicBezTo>
                    <a:pt x="48661" y="55023"/>
                    <a:pt x="48462" y="54716"/>
                    <a:pt x="48271" y="54408"/>
                  </a:cubicBezTo>
                  <a:moveTo>
                    <a:pt x="49884" y="55177"/>
                  </a:moveTo>
                  <a:cubicBezTo>
                    <a:pt x="49678" y="54843"/>
                    <a:pt x="49479" y="54506"/>
                    <a:pt x="49291" y="54164"/>
                  </a:cubicBezTo>
                  <a:cubicBezTo>
                    <a:pt x="49002" y="54243"/>
                    <a:pt x="48702" y="54318"/>
                    <a:pt x="48398" y="54382"/>
                  </a:cubicBezTo>
                  <a:cubicBezTo>
                    <a:pt x="48593" y="54693"/>
                    <a:pt x="48796" y="55001"/>
                    <a:pt x="49006" y="55309"/>
                  </a:cubicBezTo>
                  <a:cubicBezTo>
                    <a:pt x="49306" y="55271"/>
                    <a:pt x="49599" y="55226"/>
                    <a:pt x="49884" y="55177"/>
                  </a:cubicBezTo>
                  <a:moveTo>
                    <a:pt x="49974" y="55324"/>
                  </a:moveTo>
                  <a:cubicBezTo>
                    <a:pt x="49693" y="55372"/>
                    <a:pt x="49404" y="55414"/>
                    <a:pt x="49111" y="55455"/>
                  </a:cubicBezTo>
                  <a:cubicBezTo>
                    <a:pt x="49306" y="55733"/>
                    <a:pt x="49513" y="56010"/>
                    <a:pt x="49723" y="56284"/>
                  </a:cubicBezTo>
                  <a:cubicBezTo>
                    <a:pt x="50012" y="56269"/>
                    <a:pt x="50293" y="56250"/>
                    <a:pt x="50574" y="56224"/>
                  </a:cubicBezTo>
                  <a:cubicBezTo>
                    <a:pt x="50364" y="55928"/>
                    <a:pt x="50165" y="55627"/>
                    <a:pt x="49974" y="55324"/>
                  </a:cubicBezTo>
                  <a:moveTo>
                    <a:pt x="51580" y="56115"/>
                  </a:moveTo>
                  <a:cubicBezTo>
                    <a:pt x="51374" y="55785"/>
                    <a:pt x="51175" y="55455"/>
                    <a:pt x="50987" y="55121"/>
                  </a:cubicBezTo>
                  <a:cubicBezTo>
                    <a:pt x="50698" y="55189"/>
                    <a:pt x="50406" y="55249"/>
                    <a:pt x="50102" y="55301"/>
                  </a:cubicBezTo>
                  <a:cubicBezTo>
                    <a:pt x="50297" y="55605"/>
                    <a:pt x="50499" y="55913"/>
                    <a:pt x="50710" y="56213"/>
                  </a:cubicBezTo>
                  <a:cubicBezTo>
                    <a:pt x="51006" y="56187"/>
                    <a:pt x="51295" y="56153"/>
                    <a:pt x="51580" y="56115"/>
                  </a:cubicBezTo>
                  <a:close/>
                  <a:moveTo>
                    <a:pt x="51670" y="56258"/>
                  </a:moveTo>
                  <a:cubicBezTo>
                    <a:pt x="51389" y="56295"/>
                    <a:pt x="51103" y="56329"/>
                    <a:pt x="50815" y="56359"/>
                  </a:cubicBezTo>
                  <a:cubicBezTo>
                    <a:pt x="51010" y="56633"/>
                    <a:pt x="51209" y="56907"/>
                    <a:pt x="51419" y="57177"/>
                  </a:cubicBezTo>
                  <a:cubicBezTo>
                    <a:pt x="51704" y="57170"/>
                    <a:pt x="51981" y="57158"/>
                    <a:pt x="52259" y="57143"/>
                  </a:cubicBezTo>
                  <a:cubicBezTo>
                    <a:pt x="52056" y="56851"/>
                    <a:pt x="51858" y="56554"/>
                    <a:pt x="51670" y="56258"/>
                  </a:cubicBezTo>
                  <a:close/>
                  <a:moveTo>
                    <a:pt x="53257" y="57065"/>
                  </a:moveTo>
                  <a:cubicBezTo>
                    <a:pt x="53055" y="56742"/>
                    <a:pt x="52859" y="56419"/>
                    <a:pt x="52676" y="56096"/>
                  </a:cubicBezTo>
                  <a:cubicBezTo>
                    <a:pt x="52387" y="56149"/>
                    <a:pt x="52094" y="56198"/>
                    <a:pt x="51798" y="56239"/>
                  </a:cubicBezTo>
                  <a:cubicBezTo>
                    <a:pt x="51989" y="56539"/>
                    <a:pt x="52192" y="56836"/>
                    <a:pt x="52398" y="57132"/>
                  </a:cubicBezTo>
                  <a:cubicBezTo>
                    <a:pt x="52687" y="57113"/>
                    <a:pt x="52976" y="57091"/>
                    <a:pt x="53257" y="57065"/>
                  </a:cubicBezTo>
                  <a:moveTo>
                    <a:pt x="53351" y="57207"/>
                  </a:moveTo>
                  <a:cubicBezTo>
                    <a:pt x="53070" y="57237"/>
                    <a:pt x="52788" y="57260"/>
                    <a:pt x="52499" y="57278"/>
                  </a:cubicBezTo>
                  <a:cubicBezTo>
                    <a:pt x="52694" y="57549"/>
                    <a:pt x="52893" y="57819"/>
                    <a:pt x="53100" y="58085"/>
                  </a:cubicBezTo>
                  <a:lnTo>
                    <a:pt x="53126" y="58085"/>
                  </a:lnTo>
                  <a:cubicBezTo>
                    <a:pt x="53396" y="58085"/>
                    <a:pt x="53666" y="58081"/>
                    <a:pt x="53932" y="58074"/>
                  </a:cubicBezTo>
                  <a:cubicBezTo>
                    <a:pt x="53734" y="57785"/>
                    <a:pt x="53539" y="57496"/>
                    <a:pt x="53351" y="57207"/>
                  </a:cubicBezTo>
                  <a:close/>
                  <a:moveTo>
                    <a:pt x="54923" y="58025"/>
                  </a:moveTo>
                  <a:cubicBezTo>
                    <a:pt x="54724" y="57714"/>
                    <a:pt x="54529" y="57398"/>
                    <a:pt x="54345" y="57083"/>
                  </a:cubicBezTo>
                  <a:cubicBezTo>
                    <a:pt x="54060" y="57125"/>
                    <a:pt x="53771" y="57162"/>
                    <a:pt x="53479" y="57192"/>
                  </a:cubicBezTo>
                  <a:cubicBezTo>
                    <a:pt x="53670" y="57488"/>
                    <a:pt x="53865" y="57777"/>
                    <a:pt x="54071" y="58070"/>
                  </a:cubicBezTo>
                  <a:cubicBezTo>
                    <a:pt x="54356" y="58059"/>
                    <a:pt x="54642" y="58044"/>
                    <a:pt x="54923" y="58025"/>
                  </a:cubicBezTo>
                  <a:close/>
                  <a:moveTo>
                    <a:pt x="55017" y="58168"/>
                  </a:moveTo>
                  <a:cubicBezTo>
                    <a:pt x="54739" y="58186"/>
                    <a:pt x="54458" y="58205"/>
                    <a:pt x="54176" y="58216"/>
                  </a:cubicBezTo>
                  <a:cubicBezTo>
                    <a:pt x="54368" y="58483"/>
                    <a:pt x="54563" y="58745"/>
                    <a:pt x="54765" y="59008"/>
                  </a:cubicBezTo>
                  <a:cubicBezTo>
                    <a:pt x="55006" y="59016"/>
                    <a:pt x="55246" y="59019"/>
                    <a:pt x="55486" y="59019"/>
                  </a:cubicBezTo>
                  <a:cubicBezTo>
                    <a:pt x="55523" y="59019"/>
                    <a:pt x="55557" y="59019"/>
                    <a:pt x="55595" y="59019"/>
                  </a:cubicBezTo>
                  <a:cubicBezTo>
                    <a:pt x="55396" y="58734"/>
                    <a:pt x="55204" y="58453"/>
                    <a:pt x="55017" y="58168"/>
                  </a:cubicBezTo>
                  <a:moveTo>
                    <a:pt x="56578" y="58997"/>
                  </a:moveTo>
                  <a:cubicBezTo>
                    <a:pt x="56379" y="58693"/>
                    <a:pt x="56191" y="58385"/>
                    <a:pt x="56007" y="58078"/>
                  </a:cubicBezTo>
                  <a:cubicBezTo>
                    <a:pt x="55722" y="58108"/>
                    <a:pt x="55433" y="58134"/>
                    <a:pt x="55144" y="58156"/>
                  </a:cubicBezTo>
                  <a:cubicBezTo>
                    <a:pt x="55332" y="58445"/>
                    <a:pt x="55527" y="58734"/>
                    <a:pt x="55730" y="59016"/>
                  </a:cubicBezTo>
                  <a:cubicBezTo>
                    <a:pt x="56015" y="59016"/>
                    <a:pt x="56296" y="59008"/>
                    <a:pt x="56578" y="58997"/>
                  </a:cubicBezTo>
                  <a:close/>
                  <a:moveTo>
                    <a:pt x="56671" y="59139"/>
                  </a:moveTo>
                  <a:cubicBezTo>
                    <a:pt x="56394" y="59151"/>
                    <a:pt x="56116" y="59158"/>
                    <a:pt x="55835" y="59162"/>
                  </a:cubicBezTo>
                  <a:cubicBezTo>
                    <a:pt x="56026" y="59425"/>
                    <a:pt x="56221" y="59687"/>
                    <a:pt x="56420" y="59946"/>
                  </a:cubicBezTo>
                  <a:cubicBezTo>
                    <a:pt x="56698" y="59957"/>
                    <a:pt x="56972" y="59969"/>
                    <a:pt x="57242" y="59972"/>
                  </a:cubicBezTo>
                  <a:cubicBezTo>
                    <a:pt x="57047" y="59698"/>
                    <a:pt x="56855" y="59421"/>
                    <a:pt x="56671" y="59139"/>
                  </a:cubicBezTo>
                  <a:close/>
                  <a:moveTo>
                    <a:pt x="57835" y="59980"/>
                  </a:moveTo>
                  <a:cubicBezTo>
                    <a:pt x="57966" y="59980"/>
                    <a:pt x="58093" y="59980"/>
                    <a:pt x="58221" y="59976"/>
                  </a:cubicBezTo>
                  <a:cubicBezTo>
                    <a:pt x="58026" y="59680"/>
                    <a:pt x="57838" y="59379"/>
                    <a:pt x="57654" y="59079"/>
                  </a:cubicBezTo>
                  <a:cubicBezTo>
                    <a:pt x="57373" y="59102"/>
                    <a:pt x="57088" y="59121"/>
                    <a:pt x="56799" y="59132"/>
                  </a:cubicBezTo>
                  <a:cubicBezTo>
                    <a:pt x="56987" y="59417"/>
                    <a:pt x="57182" y="59698"/>
                    <a:pt x="57381" y="59976"/>
                  </a:cubicBezTo>
                  <a:cubicBezTo>
                    <a:pt x="57531" y="59980"/>
                    <a:pt x="57685" y="59980"/>
                    <a:pt x="57835" y="59980"/>
                  </a:cubicBezTo>
                  <a:moveTo>
                    <a:pt x="58315" y="60119"/>
                  </a:moveTo>
                  <a:cubicBezTo>
                    <a:pt x="58157" y="60122"/>
                    <a:pt x="57996" y="60122"/>
                    <a:pt x="57835" y="60122"/>
                  </a:cubicBezTo>
                  <a:cubicBezTo>
                    <a:pt x="57718" y="60122"/>
                    <a:pt x="57602" y="60122"/>
                    <a:pt x="57486" y="60122"/>
                  </a:cubicBezTo>
                  <a:cubicBezTo>
                    <a:pt x="57673" y="60381"/>
                    <a:pt x="57865" y="60636"/>
                    <a:pt x="58063" y="60892"/>
                  </a:cubicBezTo>
                  <a:cubicBezTo>
                    <a:pt x="58337" y="60910"/>
                    <a:pt x="58611" y="60925"/>
                    <a:pt x="58881" y="60940"/>
                  </a:cubicBezTo>
                  <a:cubicBezTo>
                    <a:pt x="58686" y="60666"/>
                    <a:pt x="58499" y="60396"/>
                    <a:pt x="58315" y="60119"/>
                  </a:cubicBezTo>
                  <a:moveTo>
                    <a:pt x="59857" y="60967"/>
                  </a:moveTo>
                  <a:cubicBezTo>
                    <a:pt x="59662" y="60674"/>
                    <a:pt x="59474" y="60381"/>
                    <a:pt x="59294" y="60085"/>
                  </a:cubicBezTo>
                  <a:cubicBezTo>
                    <a:pt x="59013" y="60100"/>
                    <a:pt x="58728" y="60111"/>
                    <a:pt x="58442" y="60119"/>
                  </a:cubicBezTo>
                  <a:cubicBezTo>
                    <a:pt x="58630" y="60396"/>
                    <a:pt x="58821" y="60670"/>
                    <a:pt x="59020" y="60944"/>
                  </a:cubicBezTo>
                  <a:cubicBezTo>
                    <a:pt x="59298" y="60955"/>
                    <a:pt x="59579" y="60963"/>
                    <a:pt x="59857" y="60967"/>
                  </a:cubicBezTo>
                  <a:close/>
                  <a:moveTo>
                    <a:pt x="59951" y="61109"/>
                  </a:moveTo>
                  <a:cubicBezTo>
                    <a:pt x="59677" y="61105"/>
                    <a:pt x="59403" y="61102"/>
                    <a:pt x="59125" y="61090"/>
                  </a:cubicBezTo>
                  <a:cubicBezTo>
                    <a:pt x="59309" y="61346"/>
                    <a:pt x="59504" y="61597"/>
                    <a:pt x="59699" y="61848"/>
                  </a:cubicBezTo>
                  <a:cubicBezTo>
                    <a:pt x="59969" y="61875"/>
                    <a:pt x="60243" y="61897"/>
                    <a:pt x="60514" y="61912"/>
                  </a:cubicBezTo>
                  <a:cubicBezTo>
                    <a:pt x="60318" y="61646"/>
                    <a:pt x="60135" y="61379"/>
                    <a:pt x="59951" y="61109"/>
                  </a:cubicBezTo>
                  <a:close/>
                  <a:moveTo>
                    <a:pt x="61482" y="61961"/>
                  </a:moveTo>
                  <a:cubicBezTo>
                    <a:pt x="61290" y="61676"/>
                    <a:pt x="61103" y="61391"/>
                    <a:pt x="60926" y="61102"/>
                  </a:cubicBezTo>
                  <a:cubicBezTo>
                    <a:pt x="60679" y="61105"/>
                    <a:pt x="60435" y="61109"/>
                    <a:pt x="60187" y="61109"/>
                  </a:cubicBezTo>
                  <a:cubicBezTo>
                    <a:pt x="60150" y="61109"/>
                    <a:pt x="60116" y="61109"/>
                    <a:pt x="60078" y="61109"/>
                  </a:cubicBezTo>
                  <a:cubicBezTo>
                    <a:pt x="60262" y="61383"/>
                    <a:pt x="60454" y="61653"/>
                    <a:pt x="60649" y="61923"/>
                  </a:cubicBezTo>
                  <a:cubicBezTo>
                    <a:pt x="60926" y="61938"/>
                    <a:pt x="61204" y="61953"/>
                    <a:pt x="61482" y="61961"/>
                  </a:cubicBezTo>
                  <a:close/>
                  <a:moveTo>
                    <a:pt x="61579" y="62103"/>
                  </a:moveTo>
                  <a:cubicBezTo>
                    <a:pt x="61305" y="62096"/>
                    <a:pt x="61031" y="62085"/>
                    <a:pt x="60754" y="62070"/>
                  </a:cubicBezTo>
                  <a:cubicBezTo>
                    <a:pt x="60941" y="62317"/>
                    <a:pt x="61129" y="62569"/>
                    <a:pt x="61324" y="62816"/>
                  </a:cubicBezTo>
                  <a:cubicBezTo>
                    <a:pt x="61594" y="62846"/>
                    <a:pt x="61864" y="62873"/>
                    <a:pt x="62134" y="62895"/>
                  </a:cubicBezTo>
                  <a:cubicBezTo>
                    <a:pt x="61943" y="62632"/>
                    <a:pt x="61759" y="62370"/>
                    <a:pt x="61579" y="62103"/>
                  </a:cubicBezTo>
                  <a:close/>
                  <a:moveTo>
                    <a:pt x="63099" y="62963"/>
                  </a:moveTo>
                  <a:cubicBezTo>
                    <a:pt x="62911" y="62685"/>
                    <a:pt x="62723" y="62404"/>
                    <a:pt x="62547" y="62118"/>
                  </a:cubicBezTo>
                  <a:cubicBezTo>
                    <a:pt x="62266" y="62118"/>
                    <a:pt x="61984" y="62115"/>
                    <a:pt x="61703" y="62107"/>
                  </a:cubicBezTo>
                  <a:cubicBezTo>
                    <a:pt x="61887" y="62374"/>
                    <a:pt x="62074" y="62644"/>
                    <a:pt x="62269" y="62906"/>
                  </a:cubicBezTo>
                  <a:cubicBezTo>
                    <a:pt x="62547" y="62929"/>
                    <a:pt x="62825" y="62948"/>
                    <a:pt x="63099" y="62963"/>
                  </a:cubicBezTo>
                  <a:close/>
                  <a:moveTo>
                    <a:pt x="63196" y="63105"/>
                  </a:moveTo>
                  <a:cubicBezTo>
                    <a:pt x="62922" y="63090"/>
                    <a:pt x="62652" y="63075"/>
                    <a:pt x="62378" y="63053"/>
                  </a:cubicBezTo>
                  <a:cubicBezTo>
                    <a:pt x="62562" y="63300"/>
                    <a:pt x="62750" y="63548"/>
                    <a:pt x="62945" y="63792"/>
                  </a:cubicBezTo>
                  <a:cubicBezTo>
                    <a:pt x="63211" y="63826"/>
                    <a:pt x="63481" y="63856"/>
                    <a:pt x="63752" y="63886"/>
                  </a:cubicBezTo>
                  <a:cubicBezTo>
                    <a:pt x="63560" y="63627"/>
                    <a:pt x="63376" y="63368"/>
                    <a:pt x="63196" y="63105"/>
                  </a:cubicBezTo>
                  <a:moveTo>
                    <a:pt x="64712" y="63972"/>
                  </a:moveTo>
                  <a:cubicBezTo>
                    <a:pt x="64524" y="63694"/>
                    <a:pt x="64341" y="63420"/>
                    <a:pt x="64161" y="63143"/>
                  </a:cubicBezTo>
                  <a:cubicBezTo>
                    <a:pt x="63883" y="63135"/>
                    <a:pt x="63601" y="63124"/>
                    <a:pt x="63324" y="63113"/>
                  </a:cubicBezTo>
                  <a:cubicBezTo>
                    <a:pt x="63504" y="63375"/>
                    <a:pt x="63691" y="63638"/>
                    <a:pt x="63883" y="63897"/>
                  </a:cubicBezTo>
                  <a:cubicBezTo>
                    <a:pt x="64161" y="63927"/>
                    <a:pt x="64434" y="63949"/>
                    <a:pt x="64712" y="63972"/>
                  </a:cubicBezTo>
                  <a:moveTo>
                    <a:pt x="64810" y="64111"/>
                  </a:moveTo>
                  <a:cubicBezTo>
                    <a:pt x="64536" y="64092"/>
                    <a:pt x="64266" y="64069"/>
                    <a:pt x="63992" y="64043"/>
                  </a:cubicBezTo>
                  <a:cubicBezTo>
                    <a:pt x="64176" y="64287"/>
                    <a:pt x="64363" y="64531"/>
                    <a:pt x="64554" y="64771"/>
                  </a:cubicBezTo>
                  <a:cubicBezTo>
                    <a:pt x="64825" y="64812"/>
                    <a:pt x="65091" y="64846"/>
                    <a:pt x="65361" y="64880"/>
                  </a:cubicBezTo>
                  <a:cubicBezTo>
                    <a:pt x="65174" y="64625"/>
                    <a:pt x="64990" y="64370"/>
                    <a:pt x="64810" y="64111"/>
                  </a:cubicBezTo>
                  <a:close/>
                  <a:moveTo>
                    <a:pt x="66318" y="64981"/>
                  </a:moveTo>
                  <a:cubicBezTo>
                    <a:pt x="66130" y="64711"/>
                    <a:pt x="65946" y="64441"/>
                    <a:pt x="65770" y="64167"/>
                  </a:cubicBezTo>
                  <a:cubicBezTo>
                    <a:pt x="65492" y="64156"/>
                    <a:pt x="65215" y="64141"/>
                    <a:pt x="64933" y="64122"/>
                  </a:cubicBezTo>
                  <a:cubicBezTo>
                    <a:pt x="65117" y="64381"/>
                    <a:pt x="65301" y="64640"/>
                    <a:pt x="65492" y="64895"/>
                  </a:cubicBezTo>
                  <a:cubicBezTo>
                    <a:pt x="65766" y="64929"/>
                    <a:pt x="66044" y="64955"/>
                    <a:pt x="66318" y="64981"/>
                  </a:cubicBezTo>
                  <a:close/>
                  <a:moveTo>
                    <a:pt x="66415" y="65124"/>
                  </a:moveTo>
                  <a:cubicBezTo>
                    <a:pt x="66145" y="65101"/>
                    <a:pt x="65875" y="65071"/>
                    <a:pt x="65601" y="65041"/>
                  </a:cubicBezTo>
                  <a:cubicBezTo>
                    <a:pt x="65785" y="65281"/>
                    <a:pt x="65973" y="65522"/>
                    <a:pt x="66164" y="65762"/>
                  </a:cubicBezTo>
                  <a:cubicBezTo>
                    <a:pt x="66430" y="65803"/>
                    <a:pt x="66697" y="65844"/>
                    <a:pt x="66967" y="65882"/>
                  </a:cubicBezTo>
                  <a:cubicBezTo>
                    <a:pt x="66779" y="65630"/>
                    <a:pt x="66596" y="65379"/>
                    <a:pt x="66415" y="65124"/>
                  </a:cubicBezTo>
                  <a:close/>
                  <a:moveTo>
                    <a:pt x="67920" y="65998"/>
                  </a:moveTo>
                  <a:cubicBezTo>
                    <a:pt x="67732" y="65735"/>
                    <a:pt x="67552" y="65465"/>
                    <a:pt x="67376" y="65199"/>
                  </a:cubicBezTo>
                  <a:cubicBezTo>
                    <a:pt x="67095" y="65180"/>
                    <a:pt x="66817" y="65105"/>
                    <a:pt x="66539" y="65135"/>
                  </a:cubicBezTo>
                  <a:cubicBezTo>
                    <a:pt x="66719" y="65390"/>
                    <a:pt x="66907" y="65645"/>
                    <a:pt x="67098" y="65897"/>
                  </a:cubicBezTo>
                  <a:cubicBezTo>
                    <a:pt x="67372" y="65934"/>
                    <a:pt x="67646" y="65968"/>
                    <a:pt x="67920" y="65998"/>
                  </a:cubicBezTo>
                  <a:moveTo>
                    <a:pt x="68018" y="66141"/>
                  </a:moveTo>
                  <a:cubicBezTo>
                    <a:pt x="67747" y="66111"/>
                    <a:pt x="67477" y="66081"/>
                    <a:pt x="67207" y="66043"/>
                  </a:cubicBezTo>
                  <a:cubicBezTo>
                    <a:pt x="67387" y="66283"/>
                    <a:pt x="67575" y="66520"/>
                    <a:pt x="67766" y="66756"/>
                  </a:cubicBezTo>
                  <a:cubicBezTo>
                    <a:pt x="68033" y="66801"/>
                    <a:pt x="68299" y="66846"/>
                    <a:pt x="68565" y="66887"/>
                  </a:cubicBezTo>
                  <a:cubicBezTo>
                    <a:pt x="68378" y="66640"/>
                    <a:pt x="68198" y="66392"/>
                    <a:pt x="68018" y="66141"/>
                  </a:cubicBezTo>
                  <a:moveTo>
                    <a:pt x="69515" y="67019"/>
                  </a:moveTo>
                  <a:cubicBezTo>
                    <a:pt x="69331" y="66760"/>
                    <a:pt x="69151" y="66497"/>
                    <a:pt x="68974" y="66231"/>
                  </a:cubicBezTo>
                  <a:cubicBezTo>
                    <a:pt x="68697" y="66208"/>
                    <a:pt x="68419" y="66182"/>
                    <a:pt x="68141" y="66152"/>
                  </a:cubicBezTo>
                  <a:cubicBezTo>
                    <a:pt x="68321" y="66407"/>
                    <a:pt x="68509" y="66658"/>
                    <a:pt x="68697" y="66906"/>
                  </a:cubicBezTo>
                  <a:cubicBezTo>
                    <a:pt x="68971" y="66947"/>
                    <a:pt x="69241" y="66985"/>
                    <a:pt x="69515" y="67019"/>
                  </a:cubicBezTo>
                  <a:moveTo>
                    <a:pt x="69616" y="67105"/>
                  </a:moveTo>
                  <a:cubicBezTo>
                    <a:pt x="69346" y="67127"/>
                    <a:pt x="69076" y="67090"/>
                    <a:pt x="68809" y="67052"/>
                  </a:cubicBezTo>
                  <a:cubicBezTo>
                    <a:pt x="68989" y="67289"/>
                    <a:pt x="69173" y="67521"/>
                    <a:pt x="69365" y="67754"/>
                  </a:cubicBezTo>
                  <a:cubicBezTo>
                    <a:pt x="69631" y="67806"/>
                    <a:pt x="69897" y="67852"/>
                    <a:pt x="70164" y="67897"/>
                  </a:cubicBezTo>
                  <a:cubicBezTo>
                    <a:pt x="69976" y="67653"/>
                    <a:pt x="69796" y="67409"/>
                    <a:pt x="69616" y="67105"/>
                  </a:cubicBezTo>
                  <a:close/>
                  <a:moveTo>
                    <a:pt x="71109" y="68043"/>
                  </a:moveTo>
                  <a:cubicBezTo>
                    <a:pt x="70925" y="67788"/>
                    <a:pt x="70745" y="67529"/>
                    <a:pt x="70569" y="67266"/>
                  </a:cubicBezTo>
                  <a:cubicBezTo>
                    <a:pt x="70291" y="67240"/>
                    <a:pt x="70014" y="67210"/>
                    <a:pt x="69740" y="67176"/>
                  </a:cubicBezTo>
                  <a:cubicBezTo>
                    <a:pt x="69920" y="67424"/>
                    <a:pt x="70104" y="67671"/>
                    <a:pt x="70291" y="67919"/>
                  </a:cubicBezTo>
                  <a:cubicBezTo>
                    <a:pt x="70565" y="67964"/>
                    <a:pt x="70835" y="68005"/>
                    <a:pt x="71109" y="68043"/>
                  </a:cubicBezTo>
                  <a:close/>
                  <a:moveTo>
                    <a:pt x="71211" y="68185"/>
                  </a:moveTo>
                  <a:cubicBezTo>
                    <a:pt x="70940" y="68148"/>
                    <a:pt x="70670" y="68107"/>
                    <a:pt x="70404" y="68062"/>
                  </a:cubicBezTo>
                  <a:cubicBezTo>
                    <a:pt x="70584" y="68298"/>
                    <a:pt x="70772" y="68527"/>
                    <a:pt x="70959" y="68759"/>
                  </a:cubicBezTo>
                  <a:cubicBezTo>
                    <a:pt x="71226" y="68812"/>
                    <a:pt x="71492" y="68865"/>
                    <a:pt x="71758" y="68913"/>
                  </a:cubicBezTo>
                  <a:cubicBezTo>
                    <a:pt x="71571" y="68669"/>
                    <a:pt x="71391" y="68429"/>
                    <a:pt x="71211" y="68185"/>
                  </a:cubicBezTo>
                  <a:close/>
                  <a:moveTo>
                    <a:pt x="72700" y="69071"/>
                  </a:moveTo>
                  <a:cubicBezTo>
                    <a:pt x="72516" y="68820"/>
                    <a:pt x="72336" y="68564"/>
                    <a:pt x="72160" y="68305"/>
                  </a:cubicBezTo>
                  <a:cubicBezTo>
                    <a:pt x="71882" y="68275"/>
                    <a:pt x="71608" y="68238"/>
                    <a:pt x="71331" y="68200"/>
                  </a:cubicBezTo>
                  <a:cubicBezTo>
                    <a:pt x="71511" y="68448"/>
                    <a:pt x="71695" y="68692"/>
                    <a:pt x="71886" y="68936"/>
                  </a:cubicBezTo>
                  <a:cubicBezTo>
                    <a:pt x="72156" y="68985"/>
                    <a:pt x="72430" y="69030"/>
                    <a:pt x="72700" y="69071"/>
                  </a:cubicBezTo>
                  <a:moveTo>
                    <a:pt x="72805" y="69213"/>
                  </a:moveTo>
                  <a:cubicBezTo>
                    <a:pt x="72535" y="69168"/>
                    <a:pt x="72265" y="69127"/>
                    <a:pt x="71995" y="69078"/>
                  </a:cubicBezTo>
                  <a:cubicBezTo>
                    <a:pt x="72179" y="69311"/>
                    <a:pt x="72362" y="69540"/>
                    <a:pt x="72550" y="69769"/>
                  </a:cubicBezTo>
                  <a:cubicBezTo>
                    <a:pt x="72816" y="69825"/>
                    <a:pt x="73083" y="69881"/>
                    <a:pt x="73349" y="69930"/>
                  </a:cubicBezTo>
                  <a:cubicBezTo>
                    <a:pt x="73162" y="69694"/>
                    <a:pt x="72981" y="69454"/>
                    <a:pt x="72805" y="69213"/>
                  </a:cubicBezTo>
                  <a:moveTo>
                    <a:pt x="74291" y="70103"/>
                  </a:moveTo>
                  <a:cubicBezTo>
                    <a:pt x="74107" y="69851"/>
                    <a:pt x="73923" y="69600"/>
                    <a:pt x="73747" y="69349"/>
                  </a:cubicBezTo>
                  <a:cubicBezTo>
                    <a:pt x="73473" y="69311"/>
                    <a:pt x="73195" y="69270"/>
                    <a:pt x="72921" y="69228"/>
                  </a:cubicBezTo>
                  <a:cubicBezTo>
                    <a:pt x="73102" y="69472"/>
                    <a:pt x="73285" y="69716"/>
                    <a:pt x="73473" y="69956"/>
                  </a:cubicBezTo>
                  <a:cubicBezTo>
                    <a:pt x="73747" y="70009"/>
                    <a:pt x="74017" y="70058"/>
                    <a:pt x="74291" y="70103"/>
                  </a:cubicBezTo>
                  <a:close/>
                  <a:moveTo>
                    <a:pt x="74392" y="70242"/>
                  </a:moveTo>
                  <a:cubicBezTo>
                    <a:pt x="74122" y="70197"/>
                    <a:pt x="73856" y="70148"/>
                    <a:pt x="73586" y="70099"/>
                  </a:cubicBezTo>
                  <a:cubicBezTo>
                    <a:pt x="73769" y="70328"/>
                    <a:pt x="73953" y="70557"/>
                    <a:pt x="74141" y="70782"/>
                  </a:cubicBezTo>
                  <a:cubicBezTo>
                    <a:pt x="74407" y="70842"/>
                    <a:pt x="74670" y="70898"/>
                    <a:pt x="74936" y="70954"/>
                  </a:cubicBezTo>
                  <a:cubicBezTo>
                    <a:pt x="74752" y="70718"/>
                    <a:pt x="74572" y="70482"/>
                    <a:pt x="74392" y="70242"/>
                  </a:cubicBezTo>
                  <a:close/>
                  <a:moveTo>
                    <a:pt x="75878" y="71138"/>
                  </a:moveTo>
                  <a:cubicBezTo>
                    <a:pt x="75690" y="70891"/>
                    <a:pt x="75510" y="70639"/>
                    <a:pt x="75334" y="70392"/>
                  </a:cubicBezTo>
                  <a:cubicBezTo>
                    <a:pt x="75060" y="70350"/>
                    <a:pt x="74782" y="70305"/>
                    <a:pt x="74509" y="70260"/>
                  </a:cubicBezTo>
                  <a:cubicBezTo>
                    <a:pt x="74689" y="70504"/>
                    <a:pt x="74873" y="70741"/>
                    <a:pt x="75064" y="70981"/>
                  </a:cubicBezTo>
                  <a:cubicBezTo>
                    <a:pt x="75334" y="71037"/>
                    <a:pt x="75604" y="71089"/>
                    <a:pt x="75878" y="71138"/>
                  </a:cubicBezTo>
                  <a:close/>
                  <a:moveTo>
                    <a:pt x="75979" y="71277"/>
                  </a:moveTo>
                  <a:cubicBezTo>
                    <a:pt x="75709" y="71228"/>
                    <a:pt x="75443" y="71176"/>
                    <a:pt x="75176" y="71123"/>
                  </a:cubicBezTo>
                  <a:cubicBezTo>
                    <a:pt x="75357" y="71348"/>
                    <a:pt x="75540" y="71573"/>
                    <a:pt x="75728" y="71799"/>
                  </a:cubicBezTo>
                  <a:cubicBezTo>
                    <a:pt x="75994" y="71862"/>
                    <a:pt x="76257" y="71922"/>
                    <a:pt x="76523" y="71982"/>
                  </a:cubicBezTo>
                  <a:cubicBezTo>
                    <a:pt x="76340" y="71746"/>
                    <a:pt x="76159" y="71513"/>
                    <a:pt x="75979" y="71277"/>
                  </a:cubicBezTo>
                  <a:close/>
                  <a:moveTo>
                    <a:pt x="77461" y="72174"/>
                  </a:moveTo>
                  <a:cubicBezTo>
                    <a:pt x="77278" y="71930"/>
                    <a:pt x="77097" y="71682"/>
                    <a:pt x="76921" y="71435"/>
                  </a:cubicBezTo>
                  <a:cubicBezTo>
                    <a:pt x="76643" y="71393"/>
                    <a:pt x="76370" y="71345"/>
                    <a:pt x="76096" y="71296"/>
                  </a:cubicBezTo>
                  <a:cubicBezTo>
                    <a:pt x="76276" y="71536"/>
                    <a:pt x="76460" y="71772"/>
                    <a:pt x="76647" y="72009"/>
                  </a:cubicBezTo>
                  <a:cubicBezTo>
                    <a:pt x="76917" y="72065"/>
                    <a:pt x="77191" y="72121"/>
                    <a:pt x="77461" y="72174"/>
                  </a:cubicBezTo>
                  <a:moveTo>
                    <a:pt x="77566" y="72313"/>
                  </a:moveTo>
                  <a:cubicBezTo>
                    <a:pt x="77296" y="72260"/>
                    <a:pt x="77030" y="72204"/>
                    <a:pt x="76760" y="72148"/>
                  </a:cubicBezTo>
                  <a:cubicBezTo>
                    <a:pt x="76944" y="72373"/>
                    <a:pt x="77127" y="72598"/>
                    <a:pt x="77315" y="72819"/>
                  </a:cubicBezTo>
                  <a:cubicBezTo>
                    <a:pt x="77581" y="72887"/>
                    <a:pt x="77844" y="72950"/>
                    <a:pt x="78111" y="73010"/>
                  </a:cubicBezTo>
                  <a:cubicBezTo>
                    <a:pt x="77927" y="72778"/>
                    <a:pt x="77743" y="72545"/>
                    <a:pt x="77566" y="72313"/>
                  </a:cubicBezTo>
                  <a:close/>
                  <a:moveTo>
                    <a:pt x="79045" y="73213"/>
                  </a:moveTo>
                  <a:cubicBezTo>
                    <a:pt x="78861" y="72973"/>
                    <a:pt x="78681" y="72729"/>
                    <a:pt x="78504" y="72481"/>
                  </a:cubicBezTo>
                  <a:cubicBezTo>
                    <a:pt x="78227" y="72436"/>
                    <a:pt x="77953" y="72388"/>
                    <a:pt x="77679" y="72335"/>
                  </a:cubicBezTo>
                  <a:cubicBezTo>
                    <a:pt x="77859" y="72568"/>
                    <a:pt x="78043" y="72804"/>
                    <a:pt x="78234" y="73037"/>
                  </a:cubicBezTo>
                  <a:cubicBezTo>
                    <a:pt x="78504" y="73101"/>
                    <a:pt x="78775" y="73157"/>
                    <a:pt x="79045" y="73213"/>
                  </a:cubicBezTo>
                  <a:moveTo>
                    <a:pt x="79150" y="73352"/>
                  </a:moveTo>
                  <a:cubicBezTo>
                    <a:pt x="78883" y="73296"/>
                    <a:pt x="78613" y="73239"/>
                    <a:pt x="78347" y="73179"/>
                  </a:cubicBezTo>
                  <a:cubicBezTo>
                    <a:pt x="78527" y="73401"/>
                    <a:pt x="78715" y="73626"/>
                    <a:pt x="78902" y="73843"/>
                  </a:cubicBezTo>
                  <a:cubicBezTo>
                    <a:pt x="79165" y="73915"/>
                    <a:pt x="79431" y="73979"/>
                    <a:pt x="79698" y="74042"/>
                  </a:cubicBezTo>
                  <a:cubicBezTo>
                    <a:pt x="79510" y="73813"/>
                    <a:pt x="79330" y="73581"/>
                    <a:pt x="79150" y="73352"/>
                  </a:cubicBezTo>
                  <a:moveTo>
                    <a:pt x="80628" y="74256"/>
                  </a:moveTo>
                  <a:cubicBezTo>
                    <a:pt x="80444" y="74016"/>
                    <a:pt x="80264" y="73776"/>
                    <a:pt x="80084" y="73532"/>
                  </a:cubicBezTo>
                  <a:cubicBezTo>
                    <a:pt x="79810" y="73483"/>
                    <a:pt x="79536" y="73427"/>
                    <a:pt x="79262" y="73374"/>
                  </a:cubicBezTo>
                  <a:cubicBezTo>
                    <a:pt x="79442" y="73607"/>
                    <a:pt x="79626" y="73840"/>
                    <a:pt x="79818" y="74072"/>
                  </a:cubicBezTo>
                  <a:cubicBezTo>
                    <a:pt x="80088" y="74136"/>
                    <a:pt x="80358" y="74196"/>
                    <a:pt x="80628" y="74256"/>
                  </a:cubicBezTo>
                  <a:moveTo>
                    <a:pt x="80733" y="74391"/>
                  </a:moveTo>
                  <a:cubicBezTo>
                    <a:pt x="80467" y="74335"/>
                    <a:pt x="80197" y="74275"/>
                    <a:pt x="79930" y="74211"/>
                  </a:cubicBezTo>
                  <a:cubicBezTo>
                    <a:pt x="80110" y="74433"/>
                    <a:pt x="80298" y="74654"/>
                    <a:pt x="80486" y="74871"/>
                  </a:cubicBezTo>
                  <a:cubicBezTo>
                    <a:pt x="80752" y="74943"/>
                    <a:pt x="81015" y="75010"/>
                    <a:pt x="81281" y="75078"/>
                  </a:cubicBezTo>
                  <a:cubicBezTo>
                    <a:pt x="81093" y="74849"/>
                    <a:pt x="80913" y="74620"/>
                    <a:pt x="80733" y="74391"/>
                  </a:cubicBezTo>
                  <a:close/>
                  <a:moveTo>
                    <a:pt x="82211" y="75303"/>
                  </a:moveTo>
                  <a:cubicBezTo>
                    <a:pt x="82028" y="75063"/>
                    <a:pt x="81844" y="74823"/>
                    <a:pt x="81667" y="74583"/>
                  </a:cubicBezTo>
                  <a:cubicBezTo>
                    <a:pt x="81390" y="74530"/>
                    <a:pt x="81120" y="74474"/>
                    <a:pt x="80846" y="74414"/>
                  </a:cubicBezTo>
                  <a:cubicBezTo>
                    <a:pt x="81026" y="74646"/>
                    <a:pt x="81210" y="74879"/>
                    <a:pt x="81397" y="75108"/>
                  </a:cubicBezTo>
                  <a:cubicBezTo>
                    <a:pt x="81667" y="75175"/>
                    <a:pt x="81941" y="75239"/>
                    <a:pt x="82211" y="75303"/>
                  </a:cubicBezTo>
                  <a:close/>
                  <a:moveTo>
                    <a:pt x="82317" y="75434"/>
                  </a:moveTo>
                  <a:cubicBezTo>
                    <a:pt x="82046" y="75374"/>
                    <a:pt x="81780" y="75310"/>
                    <a:pt x="81514" y="75247"/>
                  </a:cubicBezTo>
                  <a:cubicBezTo>
                    <a:pt x="81694" y="75464"/>
                    <a:pt x="81881" y="75686"/>
                    <a:pt x="82069" y="75903"/>
                  </a:cubicBezTo>
                  <a:cubicBezTo>
                    <a:pt x="82335" y="75975"/>
                    <a:pt x="82598" y="76046"/>
                    <a:pt x="82864" y="76117"/>
                  </a:cubicBezTo>
                  <a:cubicBezTo>
                    <a:pt x="82680" y="75892"/>
                    <a:pt x="82497" y="75663"/>
                    <a:pt x="82317" y="75434"/>
                  </a:cubicBezTo>
                  <a:close/>
                  <a:moveTo>
                    <a:pt x="83795" y="76346"/>
                  </a:moveTo>
                  <a:cubicBezTo>
                    <a:pt x="83607" y="76113"/>
                    <a:pt x="83427" y="75873"/>
                    <a:pt x="83247" y="75637"/>
                  </a:cubicBezTo>
                  <a:cubicBezTo>
                    <a:pt x="82973" y="75581"/>
                    <a:pt x="82699" y="75521"/>
                    <a:pt x="82425" y="75461"/>
                  </a:cubicBezTo>
                  <a:cubicBezTo>
                    <a:pt x="82605" y="75689"/>
                    <a:pt x="82793" y="75918"/>
                    <a:pt x="82981" y="76147"/>
                  </a:cubicBezTo>
                  <a:cubicBezTo>
                    <a:pt x="83251" y="76215"/>
                    <a:pt x="83521" y="76282"/>
                    <a:pt x="83795" y="76346"/>
                  </a:cubicBezTo>
                  <a:close/>
                  <a:moveTo>
                    <a:pt x="83900" y="76481"/>
                  </a:moveTo>
                  <a:cubicBezTo>
                    <a:pt x="83630" y="76417"/>
                    <a:pt x="83360" y="76350"/>
                    <a:pt x="83093" y="76282"/>
                  </a:cubicBezTo>
                  <a:cubicBezTo>
                    <a:pt x="83277" y="76500"/>
                    <a:pt x="83465" y="76717"/>
                    <a:pt x="83652" y="76935"/>
                  </a:cubicBezTo>
                  <a:cubicBezTo>
                    <a:pt x="83915" y="77010"/>
                    <a:pt x="84181" y="77085"/>
                    <a:pt x="84448" y="77156"/>
                  </a:cubicBezTo>
                  <a:cubicBezTo>
                    <a:pt x="84260" y="76931"/>
                    <a:pt x="84080" y="76706"/>
                    <a:pt x="83900" y="76481"/>
                  </a:cubicBezTo>
                  <a:moveTo>
                    <a:pt x="85374" y="77397"/>
                  </a:moveTo>
                  <a:cubicBezTo>
                    <a:pt x="85191" y="77164"/>
                    <a:pt x="85007" y="76928"/>
                    <a:pt x="84827" y="76691"/>
                  </a:cubicBezTo>
                  <a:cubicBezTo>
                    <a:pt x="84553" y="76631"/>
                    <a:pt x="84279" y="76567"/>
                    <a:pt x="84005" y="76504"/>
                  </a:cubicBezTo>
                  <a:cubicBezTo>
                    <a:pt x="84185" y="76732"/>
                    <a:pt x="84373" y="76961"/>
                    <a:pt x="84560" y="77186"/>
                  </a:cubicBezTo>
                  <a:cubicBezTo>
                    <a:pt x="84830" y="77258"/>
                    <a:pt x="85104" y="77329"/>
                    <a:pt x="85374" y="77397"/>
                  </a:cubicBezTo>
                  <a:close/>
                  <a:moveTo>
                    <a:pt x="86031" y="78200"/>
                  </a:moveTo>
                  <a:cubicBezTo>
                    <a:pt x="85843" y="77978"/>
                    <a:pt x="85660" y="77753"/>
                    <a:pt x="85479" y="77528"/>
                  </a:cubicBezTo>
                  <a:cubicBezTo>
                    <a:pt x="85209" y="77460"/>
                    <a:pt x="84943" y="77393"/>
                    <a:pt x="84677" y="77322"/>
                  </a:cubicBezTo>
                  <a:cubicBezTo>
                    <a:pt x="84857" y="77539"/>
                    <a:pt x="85044" y="77757"/>
                    <a:pt x="85236" y="77971"/>
                  </a:cubicBezTo>
                  <a:cubicBezTo>
                    <a:pt x="85498" y="78049"/>
                    <a:pt x="85765" y="78124"/>
                    <a:pt x="86031" y="78200"/>
                  </a:cubicBezTo>
                  <a:close/>
                  <a:moveTo>
                    <a:pt x="86144" y="78335"/>
                  </a:moveTo>
                  <a:cubicBezTo>
                    <a:pt x="85881" y="78263"/>
                    <a:pt x="85618" y="78188"/>
                    <a:pt x="85359" y="78113"/>
                  </a:cubicBezTo>
                  <a:cubicBezTo>
                    <a:pt x="85543" y="78320"/>
                    <a:pt x="85731" y="78522"/>
                    <a:pt x="85918" y="78729"/>
                  </a:cubicBezTo>
                  <a:cubicBezTo>
                    <a:pt x="86177" y="78811"/>
                    <a:pt x="86440" y="78894"/>
                    <a:pt x="86699" y="78972"/>
                  </a:cubicBezTo>
                  <a:cubicBezTo>
                    <a:pt x="86511" y="78762"/>
                    <a:pt x="86327" y="78548"/>
                    <a:pt x="86144" y="78335"/>
                  </a:cubicBezTo>
                  <a:close/>
                  <a:moveTo>
                    <a:pt x="87611" y="79243"/>
                  </a:moveTo>
                  <a:cubicBezTo>
                    <a:pt x="87423" y="79021"/>
                    <a:pt x="87235" y="78800"/>
                    <a:pt x="87055" y="78575"/>
                  </a:cubicBezTo>
                  <a:cubicBezTo>
                    <a:pt x="86789" y="78507"/>
                    <a:pt x="86523" y="78436"/>
                    <a:pt x="86256" y="78365"/>
                  </a:cubicBezTo>
                  <a:cubicBezTo>
                    <a:pt x="86440" y="78578"/>
                    <a:pt x="86628" y="78796"/>
                    <a:pt x="86819" y="79010"/>
                  </a:cubicBezTo>
                  <a:cubicBezTo>
                    <a:pt x="87082" y="79089"/>
                    <a:pt x="87344" y="79168"/>
                    <a:pt x="87611" y="79243"/>
                  </a:cubicBezTo>
                  <a:close/>
                  <a:moveTo>
                    <a:pt x="87723" y="79374"/>
                  </a:moveTo>
                  <a:cubicBezTo>
                    <a:pt x="87461" y="79303"/>
                    <a:pt x="87202" y="79224"/>
                    <a:pt x="86943" y="79149"/>
                  </a:cubicBezTo>
                  <a:cubicBezTo>
                    <a:pt x="87127" y="79355"/>
                    <a:pt x="87314" y="79558"/>
                    <a:pt x="87502" y="79764"/>
                  </a:cubicBezTo>
                  <a:cubicBezTo>
                    <a:pt x="87761" y="79847"/>
                    <a:pt x="88020" y="79929"/>
                    <a:pt x="88275" y="80012"/>
                  </a:cubicBezTo>
                  <a:cubicBezTo>
                    <a:pt x="88087" y="79802"/>
                    <a:pt x="87903" y="79588"/>
                    <a:pt x="87723" y="79374"/>
                  </a:cubicBezTo>
                  <a:close/>
                  <a:moveTo>
                    <a:pt x="89194" y="80289"/>
                  </a:moveTo>
                  <a:cubicBezTo>
                    <a:pt x="89006" y="80068"/>
                    <a:pt x="88819" y="79847"/>
                    <a:pt x="88639" y="79625"/>
                  </a:cubicBezTo>
                  <a:cubicBezTo>
                    <a:pt x="88369" y="79554"/>
                    <a:pt x="88098" y="79483"/>
                    <a:pt x="87832" y="79408"/>
                  </a:cubicBezTo>
                  <a:cubicBezTo>
                    <a:pt x="88016" y="79622"/>
                    <a:pt x="88203" y="79835"/>
                    <a:pt x="88391" y="80045"/>
                  </a:cubicBezTo>
                  <a:cubicBezTo>
                    <a:pt x="88657" y="80128"/>
                    <a:pt x="88924" y="80211"/>
                    <a:pt x="89194" y="80289"/>
                  </a:cubicBezTo>
                  <a:close/>
                  <a:moveTo>
                    <a:pt x="89307" y="80421"/>
                  </a:moveTo>
                  <a:cubicBezTo>
                    <a:pt x="89040" y="80346"/>
                    <a:pt x="88777" y="80267"/>
                    <a:pt x="88515" y="80184"/>
                  </a:cubicBezTo>
                  <a:cubicBezTo>
                    <a:pt x="88702" y="80391"/>
                    <a:pt x="88890" y="80593"/>
                    <a:pt x="89078" y="80796"/>
                  </a:cubicBezTo>
                  <a:cubicBezTo>
                    <a:pt x="89340" y="80882"/>
                    <a:pt x="89599" y="80968"/>
                    <a:pt x="89862" y="81055"/>
                  </a:cubicBezTo>
                  <a:cubicBezTo>
                    <a:pt x="89674" y="80845"/>
                    <a:pt x="89487" y="80635"/>
                    <a:pt x="89307" y="80421"/>
                  </a:cubicBezTo>
                  <a:close/>
                  <a:moveTo>
                    <a:pt x="90774" y="81336"/>
                  </a:moveTo>
                  <a:cubicBezTo>
                    <a:pt x="90582" y="81119"/>
                    <a:pt x="90398" y="80897"/>
                    <a:pt x="90215" y="80676"/>
                  </a:cubicBezTo>
                  <a:cubicBezTo>
                    <a:pt x="89944" y="80605"/>
                    <a:pt x="89678" y="80529"/>
                    <a:pt x="89412" y="80451"/>
                  </a:cubicBezTo>
                  <a:cubicBezTo>
                    <a:pt x="89595" y="80665"/>
                    <a:pt x="89783" y="80878"/>
                    <a:pt x="89974" y="81089"/>
                  </a:cubicBezTo>
                  <a:cubicBezTo>
                    <a:pt x="90241" y="81175"/>
                    <a:pt x="90507" y="81257"/>
                    <a:pt x="90774" y="81336"/>
                  </a:cubicBezTo>
                  <a:close/>
                  <a:moveTo>
                    <a:pt x="90886" y="81467"/>
                  </a:moveTo>
                  <a:cubicBezTo>
                    <a:pt x="90620" y="81389"/>
                    <a:pt x="90361" y="81306"/>
                    <a:pt x="90098" y="81224"/>
                  </a:cubicBezTo>
                  <a:cubicBezTo>
                    <a:pt x="90282" y="81430"/>
                    <a:pt x="90473" y="81633"/>
                    <a:pt x="90661" y="81835"/>
                  </a:cubicBezTo>
                  <a:cubicBezTo>
                    <a:pt x="90924" y="81925"/>
                    <a:pt x="91186" y="82012"/>
                    <a:pt x="91445" y="82098"/>
                  </a:cubicBezTo>
                  <a:cubicBezTo>
                    <a:pt x="91258" y="81888"/>
                    <a:pt x="91070" y="81678"/>
                    <a:pt x="90886" y="81467"/>
                  </a:cubicBezTo>
                  <a:close/>
                  <a:moveTo>
                    <a:pt x="92357" y="82387"/>
                  </a:moveTo>
                  <a:cubicBezTo>
                    <a:pt x="92169" y="82169"/>
                    <a:pt x="91982" y="81952"/>
                    <a:pt x="91798" y="81730"/>
                  </a:cubicBezTo>
                  <a:cubicBezTo>
                    <a:pt x="91528" y="81655"/>
                    <a:pt x="91258" y="81576"/>
                    <a:pt x="90987" y="81498"/>
                  </a:cubicBezTo>
                  <a:cubicBezTo>
                    <a:pt x="91175" y="81711"/>
                    <a:pt x="91363" y="81921"/>
                    <a:pt x="91558" y="82135"/>
                  </a:cubicBezTo>
                  <a:cubicBezTo>
                    <a:pt x="91824" y="82222"/>
                    <a:pt x="92091" y="82304"/>
                    <a:pt x="92357" y="82387"/>
                  </a:cubicBezTo>
                  <a:moveTo>
                    <a:pt x="92469" y="82518"/>
                  </a:moveTo>
                  <a:cubicBezTo>
                    <a:pt x="92207" y="82436"/>
                    <a:pt x="91940" y="82353"/>
                    <a:pt x="91678" y="82267"/>
                  </a:cubicBezTo>
                  <a:cubicBezTo>
                    <a:pt x="91865" y="82469"/>
                    <a:pt x="92057" y="82672"/>
                    <a:pt x="92248" y="82874"/>
                  </a:cubicBezTo>
                  <a:cubicBezTo>
                    <a:pt x="92507" y="82968"/>
                    <a:pt x="92770" y="83058"/>
                    <a:pt x="93032" y="83145"/>
                  </a:cubicBezTo>
                  <a:cubicBezTo>
                    <a:pt x="92845" y="82935"/>
                    <a:pt x="92657" y="82728"/>
                    <a:pt x="92469" y="82518"/>
                  </a:cubicBezTo>
                  <a:close/>
                  <a:moveTo>
                    <a:pt x="93944" y="83441"/>
                  </a:moveTo>
                  <a:cubicBezTo>
                    <a:pt x="93753" y="83223"/>
                    <a:pt x="93565" y="83006"/>
                    <a:pt x="93381" y="82788"/>
                  </a:cubicBezTo>
                  <a:cubicBezTo>
                    <a:pt x="93111" y="82709"/>
                    <a:pt x="92841" y="82631"/>
                    <a:pt x="92571" y="82548"/>
                  </a:cubicBezTo>
                  <a:cubicBezTo>
                    <a:pt x="92758" y="82758"/>
                    <a:pt x="92946" y="82968"/>
                    <a:pt x="93141" y="83178"/>
                  </a:cubicBezTo>
                  <a:cubicBezTo>
                    <a:pt x="93407" y="83268"/>
                    <a:pt x="93674" y="83355"/>
                    <a:pt x="93944" y="83441"/>
                  </a:cubicBezTo>
                  <a:close/>
                  <a:moveTo>
                    <a:pt x="94057" y="83569"/>
                  </a:moveTo>
                  <a:cubicBezTo>
                    <a:pt x="93790" y="83486"/>
                    <a:pt x="93528" y="83400"/>
                    <a:pt x="93261" y="83313"/>
                  </a:cubicBezTo>
                  <a:cubicBezTo>
                    <a:pt x="93453" y="83516"/>
                    <a:pt x="93640" y="83715"/>
                    <a:pt x="93835" y="83918"/>
                  </a:cubicBezTo>
                  <a:cubicBezTo>
                    <a:pt x="94094" y="84011"/>
                    <a:pt x="94357" y="84101"/>
                    <a:pt x="94619" y="84191"/>
                  </a:cubicBezTo>
                  <a:cubicBezTo>
                    <a:pt x="94428" y="83985"/>
                    <a:pt x="94240" y="83779"/>
                    <a:pt x="94057" y="83569"/>
                  </a:cubicBezTo>
                  <a:moveTo>
                    <a:pt x="95531" y="84495"/>
                  </a:moveTo>
                  <a:cubicBezTo>
                    <a:pt x="95340" y="84278"/>
                    <a:pt x="95152" y="84064"/>
                    <a:pt x="94965" y="83846"/>
                  </a:cubicBezTo>
                  <a:cubicBezTo>
                    <a:pt x="94694" y="83764"/>
                    <a:pt x="94424" y="83681"/>
                    <a:pt x="94154" y="83599"/>
                  </a:cubicBezTo>
                  <a:cubicBezTo>
                    <a:pt x="94342" y="83809"/>
                    <a:pt x="94533" y="84019"/>
                    <a:pt x="94724" y="84229"/>
                  </a:cubicBezTo>
                  <a:cubicBezTo>
                    <a:pt x="94991" y="84319"/>
                    <a:pt x="95261" y="84409"/>
                    <a:pt x="95531" y="84495"/>
                  </a:cubicBezTo>
                  <a:close/>
                  <a:moveTo>
                    <a:pt x="94845" y="84360"/>
                  </a:moveTo>
                  <a:cubicBezTo>
                    <a:pt x="95032" y="84559"/>
                    <a:pt x="95223" y="84762"/>
                    <a:pt x="95419" y="84961"/>
                  </a:cubicBezTo>
                  <a:cubicBezTo>
                    <a:pt x="95681" y="85058"/>
                    <a:pt x="95944" y="85152"/>
                    <a:pt x="96206" y="85242"/>
                  </a:cubicBezTo>
                  <a:cubicBezTo>
                    <a:pt x="96015" y="85036"/>
                    <a:pt x="95828" y="84829"/>
                    <a:pt x="95640" y="84619"/>
                  </a:cubicBezTo>
                  <a:cubicBezTo>
                    <a:pt x="95374" y="84533"/>
                    <a:pt x="95111" y="84447"/>
                    <a:pt x="94845" y="84360"/>
                  </a:cubicBezTo>
                  <a:close/>
                  <a:moveTo>
                    <a:pt x="95055" y="83873"/>
                  </a:moveTo>
                  <a:cubicBezTo>
                    <a:pt x="95238" y="84090"/>
                    <a:pt x="95430" y="84308"/>
                    <a:pt x="95625" y="84525"/>
                  </a:cubicBezTo>
                  <a:cubicBezTo>
                    <a:pt x="95895" y="84612"/>
                    <a:pt x="96173" y="84698"/>
                    <a:pt x="96447" y="84784"/>
                  </a:cubicBezTo>
                  <a:cubicBezTo>
                    <a:pt x="96255" y="84559"/>
                    <a:pt x="96068" y="84334"/>
                    <a:pt x="95884" y="84109"/>
                  </a:cubicBezTo>
                  <a:cubicBezTo>
                    <a:pt x="95606" y="84030"/>
                    <a:pt x="95329" y="83951"/>
                    <a:pt x="95055" y="83873"/>
                  </a:cubicBezTo>
                  <a:close/>
                  <a:moveTo>
                    <a:pt x="94383" y="83070"/>
                  </a:moveTo>
                  <a:cubicBezTo>
                    <a:pt x="94571" y="83295"/>
                    <a:pt x="94758" y="83524"/>
                    <a:pt x="94950" y="83749"/>
                  </a:cubicBezTo>
                  <a:cubicBezTo>
                    <a:pt x="95227" y="83831"/>
                    <a:pt x="95509" y="83914"/>
                    <a:pt x="95786" y="83993"/>
                  </a:cubicBezTo>
                  <a:cubicBezTo>
                    <a:pt x="95599" y="83760"/>
                    <a:pt x="95411" y="83524"/>
                    <a:pt x="95227" y="83291"/>
                  </a:cubicBezTo>
                  <a:cubicBezTo>
                    <a:pt x="94946" y="83216"/>
                    <a:pt x="94664" y="83145"/>
                    <a:pt x="94383" y="83070"/>
                  </a:cubicBezTo>
                  <a:close/>
                  <a:moveTo>
                    <a:pt x="143291" y="8964"/>
                  </a:moveTo>
                  <a:cubicBezTo>
                    <a:pt x="161372" y="8964"/>
                    <a:pt x="177280" y="12374"/>
                    <a:pt x="183865" y="19871"/>
                  </a:cubicBezTo>
                  <a:cubicBezTo>
                    <a:pt x="186975" y="23417"/>
                    <a:pt x="188375" y="27488"/>
                    <a:pt x="188375" y="31806"/>
                  </a:cubicBezTo>
                  <a:cubicBezTo>
                    <a:pt x="188371" y="44585"/>
                    <a:pt x="176173" y="59530"/>
                    <a:pt x="160130" y="69656"/>
                  </a:cubicBezTo>
                  <a:cubicBezTo>
                    <a:pt x="145737" y="78766"/>
                    <a:pt x="127457" y="84150"/>
                    <a:pt x="110404" y="84150"/>
                  </a:cubicBezTo>
                  <a:cubicBezTo>
                    <a:pt x="104975" y="84150"/>
                    <a:pt x="99673" y="83602"/>
                    <a:pt x="94657" y="82458"/>
                  </a:cubicBezTo>
                  <a:cubicBezTo>
                    <a:pt x="94841" y="82706"/>
                    <a:pt x="95025" y="82950"/>
                    <a:pt x="95212" y="83193"/>
                  </a:cubicBezTo>
                  <a:cubicBezTo>
                    <a:pt x="100848" y="84630"/>
                    <a:pt x="106873" y="85313"/>
                    <a:pt x="113053" y="85313"/>
                  </a:cubicBezTo>
                  <a:cubicBezTo>
                    <a:pt x="130425" y="85313"/>
                    <a:pt x="149009" y="79925"/>
                    <a:pt x="163518" y="70801"/>
                  </a:cubicBezTo>
                  <a:cubicBezTo>
                    <a:pt x="179779" y="60606"/>
                    <a:pt x="191984" y="45456"/>
                    <a:pt x="191981" y="32459"/>
                  </a:cubicBezTo>
                  <a:cubicBezTo>
                    <a:pt x="191981" y="27975"/>
                    <a:pt x="190528" y="23747"/>
                    <a:pt x="187294" y="20062"/>
                  </a:cubicBezTo>
                  <a:cubicBezTo>
                    <a:pt x="180409" y="12213"/>
                    <a:pt x="163818" y="8592"/>
                    <a:pt x="145103" y="8592"/>
                  </a:cubicBezTo>
                  <a:lnTo>
                    <a:pt x="145092" y="8592"/>
                  </a:lnTo>
                  <a:cubicBezTo>
                    <a:pt x="138972" y="8592"/>
                    <a:pt x="132624" y="8979"/>
                    <a:pt x="126316" y="9729"/>
                  </a:cubicBezTo>
                  <a:cubicBezTo>
                    <a:pt x="126136" y="9808"/>
                    <a:pt x="125956" y="9883"/>
                    <a:pt x="125776" y="9962"/>
                  </a:cubicBezTo>
                  <a:cubicBezTo>
                    <a:pt x="131682" y="9302"/>
                    <a:pt x="137591" y="8964"/>
                    <a:pt x="143291" y="8964"/>
                  </a:cubicBezTo>
                  <a:close/>
                  <a:moveTo>
                    <a:pt x="141508" y="9418"/>
                  </a:moveTo>
                  <a:cubicBezTo>
                    <a:pt x="158925" y="9418"/>
                    <a:pt x="174125" y="12630"/>
                    <a:pt x="180372" y="19743"/>
                  </a:cubicBezTo>
                  <a:cubicBezTo>
                    <a:pt x="183347" y="23135"/>
                    <a:pt x="184683" y="27026"/>
                    <a:pt x="184683" y="31164"/>
                  </a:cubicBezTo>
                  <a:cubicBezTo>
                    <a:pt x="184679" y="43666"/>
                    <a:pt x="172511" y="58389"/>
                    <a:pt x="156693" y="68441"/>
                  </a:cubicBezTo>
                  <a:cubicBezTo>
                    <a:pt x="142431" y="77528"/>
                    <a:pt x="124478" y="82901"/>
                    <a:pt x="107763" y="82901"/>
                  </a:cubicBezTo>
                  <a:cubicBezTo>
                    <a:pt x="103046" y="82901"/>
                    <a:pt x="98431" y="82473"/>
                    <a:pt x="94023" y="81580"/>
                  </a:cubicBezTo>
                  <a:cubicBezTo>
                    <a:pt x="94203" y="81835"/>
                    <a:pt x="94387" y="82090"/>
                    <a:pt x="94574" y="82345"/>
                  </a:cubicBezTo>
                  <a:cubicBezTo>
                    <a:pt x="99610" y="83505"/>
                    <a:pt x="104945" y="84056"/>
                    <a:pt x="110404" y="84056"/>
                  </a:cubicBezTo>
                  <a:cubicBezTo>
                    <a:pt x="127438" y="84056"/>
                    <a:pt x="145703" y="78680"/>
                    <a:pt x="160077" y="69577"/>
                  </a:cubicBezTo>
                  <a:cubicBezTo>
                    <a:pt x="176109" y="59462"/>
                    <a:pt x="188285" y="44525"/>
                    <a:pt x="188281" y="31806"/>
                  </a:cubicBezTo>
                  <a:cubicBezTo>
                    <a:pt x="188281" y="27506"/>
                    <a:pt x="186893" y="23462"/>
                    <a:pt x="183794" y="19931"/>
                  </a:cubicBezTo>
                  <a:cubicBezTo>
                    <a:pt x="177254" y="12476"/>
                    <a:pt x="161368" y="9058"/>
                    <a:pt x="143306" y="9058"/>
                  </a:cubicBezTo>
                  <a:lnTo>
                    <a:pt x="143291" y="9058"/>
                  </a:lnTo>
                  <a:cubicBezTo>
                    <a:pt x="137501" y="9054"/>
                    <a:pt x="131487" y="9407"/>
                    <a:pt x="125487" y="10086"/>
                  </a:cubicBezTo>
                  <a:cubicBezTo>
                    <a:pt x="125311" y="10161"/>
                    <a:pt x="125138" y="10240"/>
                    <a:pt x="124962" y="10315"/>
                  </a:cubicBezTo>
                  <a:cubicBezTo>
                    <a:pt x="130556" y="9722"/>
                    <a:pt x="136135" y="9418"/>
                    <a:pt x="141508" y="9418"/>
                  </a:cubicBezTo>
                  <a:moveTo>
                    <a:pt x="139737" y="9864"/>
                  </a:moveTo>
                  <a:cubicBezTo>
                    <a:pt x="156483" y="9864"/>
                    <a:pt x="170969" y="12885"/>
                    <a:pt x="176882" y="19620"/>
                  </a:cubicBezTo>
                  <a:cubicBezTo>
                    <a:pt x="179726" y="22858"/>
                    <a:pt x="180998" y="26572"/>
                    <a:pt x="180998" y="30527"/>
                  </a:cubicBezTo>
                  <a:cubicBezTo>
                    <a:pt x="180995" y="42751"/>
                    <a:pt x="168849" y="57256"/>
                    <a:pt x="153263" y="67225"/>
                  </a:cubicBezTo>
                  <a:cubicBezTo>
                    <a:pt x="139133" y="76293"/>
                    <a:pt x="121506" y="81659"/>
                    <a:pt x="105129" y="81659"/>
                  </a:cubicBezTo>
                  <a:cubicBezTo>
                    <a:pt x="101122" y="81659"/>
                    <a:pt x="97190" y="81336"/>
                    <a:pt x="93404" y="80672"/>
                  </a:cubicBezTo>
                  <a:cubicBezTo>
                    <a:pt x="93580" y="80938"/>
                    <a:pt x="93760" y="81205"/>
                    <a:pt x="93944" y="81467"/>
                  </a:cubicBezTo>
                  <a:cubicBezTo>
                    <a:pt x="98375" y="82372"/>
                    <a:pt x="103016" y="82807"/>
                    <a:pt x="107763" y="82807"/>
                  </a:cubicBezTo>
                  <a:cubicBezTo>
                    <a:pt x="124455" y="82807"/>
                    <a:pt x="142398" y="77438"/>
                    <a:pt x="156644" y="68358"/>
                  </a:cubicBezTo>
                  <a:cubicBezTo>
                    <a:pt x="172448" y="58321"/>
                    <a:pt x="184593" y="43602"/>
                    <a:pt x="184589" y="31164"/>
                  </a:cubicBezTo>
                  <a:cubicBezTo>
                    <a:pt x="184589" y="27049"/>
                    <a:pt x="183261" y="23180"/>
                    <a:pt x="180300" y="19807"/>
                  </a:cubicBezTo>
                  <a:lnTo>
                    <a:pt x="180334" y="19773"/>
                  </a:lnTo>
                  <a:lnTo>
                    <a:pt x="180300" y="19807"/>
                  </a:lnTo>
                  <a:cubicBezTo>
                    <a:pt x="174098" y="12735"/>
                    <a:pt x="158921" y="9512"/>
                    <a:pt x="141523" y="9512"/>
                  </a:cubicBezTo>
                  <a:lnTo>
                    <a:pt x="141508" y="9512"/>
                  </a:lnTo>
                  <a:cubicBezTo>
                    <a:pt x="136049" y="9512"/>
                    <a:pt x="130369" y="9827"/>
                    <a:pt x="124681" y="10442"/>
                  </a:cubicBezTo>
                  <a:cubicBezTo>
                    <a:pt x="124512" y="10517"/>
                    <a:pt x="124343" y="10592"/>
                    <a:pt x="124170" y="10671"/>
                  </a:cubicBezTo>
                  <a:cubicBezTo>
                    <a:pt x="129449" y="10138"/>
                    <a:pt x="134695" y="9864"/>
                    <a:pt x="139737" y="9864"/>
                  </a:cubicBezTo>
                  <a:close/>
                  <a:moveTo>
                    <a:pt x="123405" y="11020"/>
                  </a:moveTo>
                  <a:cubicBezTo>
                    <a:pt x="128361" y="10547"/>
                    <a:pt x="133269" y="10303"/>
                    <a:pt x="137981" y="10303"/>
                  </a:cubicBezTo>
                  <a:cubicBezTo>
                    <a:pt x="146011" y="10303"/>
                    <a:pt x="153470" y="11013"/>
                    <a:pt x="159619" y="12517"/>
                  </a:cubicBezTo>
                  <a:cubicBezTo>
                    <a:pt x="165769" y="14022"/>
                    <a:pt x="170609" y="16318"/>
                    <a:pt x="173401" y="19500"/>
                  </a:cubicBezTo>
                  <a:cubicBezTo>
                    <a:pt x="176106" y="22584"/>
                    <a:pt x="177321" y="26122"/>
                    <a:pt x="177321" y="29896"/>
                  </a:cubicBezTo>
                  <a:cubicBezTo>
                    <a:pt x="177321" y="35869"/>
                    <a:pt x="174286" y="42424"/>
                    <a:pt x="169337" y="48724"/>
                  </a:cubicBezTo>
                  <a:cubicBezTo>
                    <a:pt x="164384" y="55023"/>
                    <a:pt x="157518" y="61072"/>
                    <a:pt x="149838" y="66017"/>
                  </a:cubicBezTo>
                  <a:cubicBezTo>
                    <a:pt x="135835" y="75067"/>
                    <a:pt x="118546" y="80424"/>
                    <a:pt x="102510" y="80424"/>
                  </a:cubicBezTo>
                  <a:cubicBezTo>
                    <a:pt x="99204" y="80424"/>
                    <a:pt x="95955" y="80196"/>
                    <a:pt x="92796" y="79727"/>
                  </a:cubicBezTo>
                  <a:cubicBezTo>
                    <a:pt x="92969" y="80004"/>
                    <a:pt x="93149" y="80282"/>
                    <a:pt x="93329" y="80560"/>
                  </a:cubicBezTo>
                  <a:cubicBezTo>
                    <a:pt x="97141" y="81235"/>
                    <a:pt x="101095" y="81561"/>
                    <a:pt x="105129" y="81561"/>
                  </a:cubicBezTo>
                  <a:cubicBezTo>
                    <a:pt x="121484" y="81561"/>
                    <a:pt x="139096" y="76203"/>
                    <a:pt x="153211" y="67142"/>
                  </a:cubicBezTo>
                  <a:cubicBezTo>
                    <a:pt x="168786" y="57185"/>
                    <a:pt x="180905" y="42687"/>
                    <a:pt x="180901" y="30527"/>
                  </a:cubicBezTo>
                  <a:cubicBezTo>
                    <a:pt x="180901" y="26591"/>
                    <a:pt x="179636" y="22903"/>
                    <a:pt x="176811" y="19683"/>
                  </a:cubicBezTo>
                  <a:cubicBezTo>
                    <a:pt x="170947" y="12994"/>
                    <a:pt x="156479" y="9962"/>
                    <a:pt x="139752" y="9962"/>
                  </a:cubicBezTo>
                  <a:lnTo>
                    <a:pt x="139737" y="9962"/>
                  </a:lnTo>
                  <a:cubicBezTo>
                    <a:pt x="134608" y="9962"/>
                    <a:pt x="129269" y="10243"/>
                    <a:pt x="123896" y="10795"/>
                  </a:cubicBezTo>
                  <a:cubicBezTo>
                    <a:pt x="123731" y="10870"/>
                    <a:pt x="123570" y="10945"/>
                    <a:pt x="123405" y="11020"/>
                  </a:cubicBezTo>
                  <a:close/>
                  <a:moveTo>
                    <a:pt x="123262" y="11035"/>
                  </a:moveTo>
                  <a:cubicBezTo>
                    <a:pt x="123424" y="10960"/>
                    <a:pt x="123589" y="10885"/>
                    <a:pt x="123750" y="10810"/>
                  </a:cubicBezTo>
                  <a:cubicBezTo>
                    <a:pt x="123367" y="10847"/>
                    <a:pt x="122988" y="10889"/>
                    <a:pt x="122609" y="10930"/>
                  </a:cubicBezTo>
                  <a:cubicBezTo>
                    <a:pt x="122448" y="11001"/>
                    <a:pt x="122287" y="11076"/>
                    <a:pt x="122125" y="11148"/>
                  </a:cubicBezTo>
                  <a:cubicBezTo>
                    <a:pt x="122448" y="11110"/>
                    <a:pt x="122887" y="11069"/>
                    <a:pt x="123262" y="11035"/>
                  </a:cubicBezTo>
                  <a:close/>
                  <a:moveTo>
                    <a:pt x="121379" y="11489"/>
                  </a:moveTo>
                  <a:cubicBezTo>
                    <a:pt x="121761" y="11451"/>
                    <a:pt x="122144" y="11414"/>
                    <a:pt x="122527" y="11380"/>
                  </a:cubicBezTo>
                  <a:cubicBezTo>
                    <a:pt x="122681" y="11309"/>
                    <a:pt x="122838" y="11234"/>
                    <a:pt x="122992" y="11159"/>
                  </a:cubicBezTo>
                  <a:cubicBezTo>
                    <a:pt x="122609" y="11200"/>
                    <a:pt x="122227" y="11238"/>
                    <a:pt x="121840" y="11279"/>
                  </a:cubicBezTo>
                  <a:cubicBezTo>
                    <a:pt x="121686" y="11346"/>
                    <a:pt x="121533" y="11418"/>
                    <a:pt x="121379" y="11489"/>
                  </a:cubicBezTo>
                  <a:close/>
                  <a:moveTo>
                    <a:pt x="121229" y="11504"/>
                  </a:moveTo>
                  <a:cubicBezTo>
                    <a:pt x="121383" y="11433"/>
                    <a:pt x="121529" y="11365"/>
                    <a:pt x="121683" y="11294"/>
                  </a:cubicBezTo>
                  <a:cubicBezTo>
                    <a:pt x="121304" y="11335"/>
                    <a:pt x="120925" y="11376"/>
                    <a:pt x="120546" y="11418"/>
                  </a:cubicBezTo>
                  <a:cubicBezTo>
                    <a:pt x="120396" y="11485"/>
                    <a:pt x="120246" y="11553"/>
                    <a:pt x="120096" y="11620"/>
                  </a:cubicBezTo>
                  <a:cubicBezTo>
                    <a:pt x="120475" y="11579"/>
                    <a:pt x="120850" y="11542"/>
                    <a:pt x="121229" y="11504"/>
                  </a:cubicBezTo>
                  <a:close/>
                  <a:moveTo>
                    <a:pt x="119368" y="11951"/>
                  </a:moveTo>
                  <a:cubicBezTo>
                    <a:pt x="119750" y="11913"/>
                    <a:pt x="120133" y="11875"/>
                    <a:pt x="120512" y="11842"/>
                  </a:cubicBezTo>
                  <a:cubicBezTo>
                    <a:pt x="120658" y="11770"/>
                    <a:pt x="120805" y="11703"/>
                    <a:pt x="120951" y="11635"/>
                  </a:cubicBezTo>
                  <a:cubicBezTo>
                    <a:pt x="120568" y="11673"/>
                    <a:pt x="120186" y="11714"/>
                    <a:pt x="119799" y="11755"/>
                  </a:cubicBezTo>
                  <a:cubicBezTo>
                    <a:pt x="119657" y="11819"/>
                    <a:pt x="119514" y="11887"/>
                    <a:pt x="119368" y="11951"/>
                  </a:cubicBezTo>
                  <a:close/>
                  <a:moveTo>
                    <a:pt x="119210" y="11969"/>
                  </a:moveTo>
                  <a:cubicBezTo>
                    <a:pt x="119353" y="11902"/>
                    <a:pt x="119492" y="11838"/>
                    <a:pt x="119634" y="11770"/>
                  </a:cubicBezTo>
                  <a:cubicBezTo>
                    <a:pt x="119259" y="11812"/>
                    <a:pt x="118884" y="11853"/>
                    <a:pt x="118505" y="11898"/>
                  </a:cubicBezTo>
                  <a:cubicBezTo>
                    <a:pt x="118362" y="11962"/>
                    <a:pt x="118223" y="12022"/>
                    <a:pt x="118081" y="12086"/>
                  </a:cubicBezTo>
                  <a:cubicBezTo>
                    <a:pt x="118460" y="12044"/>
                    <a:pt x="118835" y="12007"/>
                    <a:pt x="119210" y="11969"/>
                  </a:cubicBezTo>
                  <a:close/>
                  <a:moveTo>
                    <a:pt x="117375" y="12408"/>
                  </a:moveTo>
                  <a:cubicBezTo>
                    <a:pt x="117754" y="12367"/>
                    <a:pt x="118133" y="12329"/>
                    <a:pt x="118516" y="12296"/>
                  </a:cubicBezTo>
                  <a:cubicBezTo>
                    <a:pt x="118651" y="12228"/>
                    <a:pt x="118782" y="12168"/>
                    <a:pt x="118921" y="12104"/>
                  </a:cubicBezTo>
                  <a:cubicBezTo>
                    <a:pt x="118539" y="12142"/>
                    <a:pt x="118156" y="12183"/>
                    <a:pt x="117773" y="12224"/>
                  </a:cubicBezTo>
                  <a:cubicBezTo>
                    <a:pt x="117642" y="12288"/>
                    <a:pt x="117510" y="12348"/>
                    <a:pt x="117375" y="12408"/>
                  </a:cubicBezTo>
                  <a:close/>
                  <a:moveTo>
                    <a:pt x="117207" y="12427"/>
                  </a:moveTo>
                  <a:cubicBezTo>
                    <a:pt x="117338" y="12367"/>
                    <a:pt x="117469" y="12303"/>
                    <a:pt x="117601" y="12243"/>
                  </a:cubicBezTo>
                  <a:cubicBezTo>
                    <a:pt x="117225" y="12288"/>
                    <a:pt x="116850" y="12329"/>
                    <a:pt x="116475" y="12374"/>
                  </a:cubicBezTo>
                  <a:cubicBezTo>
                    <a:pt x="116344" y="12431"/>
                    <a:pt x="116216" y="12491"/>
                    <a:pt x="116085" y="12547"/>
                  </a:cubicBezTo>
                  <a:cubicBezTo>
                    <a:pt x="116460" y="12506"/>
                    <a:pt x="116835" y="12465"/>
                    <a:pt x="117207" y="12427"/>
                  </a:cubicBezTo>
                  <a:close/>
                  <a:moveTo>
                    <a:pt x="116535" y="12738"/>
                  </a:moveTo>
                  <a:cubicBezTo>
                    <a:pt x="116659" y="12682"/>
                    <a:pt x="116783" y="12622"/>
                    <a:pt x="116906" y="12566"/>
                  </a:cubicBezTo>
                  <a:cubicBezTo>
                    <a:pt x="116527" y="12607"/>
                    <a:pt x="116148" y="12648"/>
                    <a:pt x="115766" y="12690"/>
                  </a:cubicBezTo>
                  <a:cubicBezTo>
                    <a:pt x="115646" y="12746"/>
                    <a:pt x="115522" y="12802"/>
                    <a:pt x="115402" y="12858"/>
                  </a:cubicBezTo>
                  <a:cubicBezTo>
                    <a:pt x="115781" y="12817"/>
                    <a:pt x="116156" y="12776"/>
                    <a:pt x="116535" y="12738"/>
                  </a:cubicBezTo>
                  <a:close/>
                  <a:moveTo>
                    <a:pt x="114745" y="13162"/>
                  </a:moveTo>
                  <a:cubicBezTo>
                    <a:pt x="115128" y="13121"/>
                    <a:pt x="115511" y="13084"/>
                    <a:pt x="115890" y="13046"/>
                  </a:cubicBezTo>
                  <a:cubicBezTo>
                    <a:pt x="116006" y="12990"/>
                    <a:pt x="116122" y="12937"/>
                    <a:pt x="116239" y="12881"/>
                  </a:cubicBezTo>
                  <a:cubicBezTo>
                    <a:pt x="115856" y="12919"/>
                    <a:pt x="115473" y="12960"/>
                    <a:pt x="115090" y="13001"/>
                  </a:cubicBezTo>
                  <a:cubicBezTo>
                    <a:pt x="114974" y="13054"/>
                    <a:pt x="114862" y="13106"/>
                    <a:pt x="114745" y="13162"/>
                  </a:cubicBezTo>
                  <a:close/>
                  <a:moveTo>
                    <a:pt x="114573" y="13177"/>
                  </a:moveTo>
                  <a:cubicBezTo>
                    <a:pt x="114685" y="13125"/>
                    <a:pt x="114798" y="13072"/>
                    <a:pt x="114910" y="13020"/>
                  </a:cubicBezTo>
                  <a:cubicBezTo>
                    <a:pt x="114543" y="13061"/>
                    <a:pt x="114175" y="13102"/>
                    <a:pt x="113803" y="13147"/>
                  </a:cubicBezTo>
                  <a:cubicBezTo>
                    <a:pt x="113695" y="13196"/>
                    <a:pt x="113586" y="13245"/>
                    <a:pt x="113477" y="13294"/>
                  </a:cubicBezTo>
                  <a:cubicBezTo>
                    <a:pt x="113841" y="13256"/>
                    <a:pt x="114209" y="13215"/>
                    <a:pt x="114573" y="13177"/>
                  </a:cubicBezTo>
                  <a:close/>
                  <a:moveTo>
                    <a:pt x="113957" y="13474"/>
                  </a:moveTo>
                  <a:cubicBezTo>
                    <a:pt x="114062" y="13421"/>
                    <a:pt x="114164" y="13373"/>
                    <a:pt x="114269" y="13324"/>
                  </a:cubicBezTo>
                  <a:cubicBezTo>
                    <a:pt x="113897" y="13361"/>
                    <a:pt x="113522" y="13403"/>
                    <a:pt x="113151" y="13444"/>
                  </a:cubicBezTo>
                  <a:cubicBezTo>
                    <a:pt x="113049" y="13493"/>
                    <a:pt x="112948" y="13538"/>
                    <a:pt x="112847" y="13586"/>
                  </a:cubicBezTo>
                  <a:cubicBezTo>
                    <a:pt x="113218" y="13545"/>
                    <a:pt x="113586" y="13508"/>
                    <a:pt x="113957" y="13474"/>
                  </a:cubicBezTo>
                  <a:close/>
                  <a:moveTo>
                    <a:pt x="112250" y="13864"/>
                  </a:moveTo>
                  <a:cubicBezTo>
                    <a:pt x="112625" y="13827"/>
                    <a:pt x="112997" y="13793"/>
                    <a:pt x="113372" y="13755"/>
                  </a:cubicBezTo>
                  <a:cubicBezTo>
                    <a:pt x="113466" y="13710"/>
                    <a:pt x="113560" y="13665"/>
                    <a:pt x="113657" y="13616"/>
                  </a:cubicBezTo>
                  <a:cubicBezTo>
                    <a:pt x="113282" y="13654"/>
                    <a:pt x="112903" y="13695"/>
                    <a:pt x="112528" y="13733"/>
                  </a:cubicBezTo>
                  <a:cubicBezTo>
                    <a:pt x="112434" y="13778"/>
                    <a:pt x="112344" y="13823"/>
                    <a:pt x="112250" y="13864"/>
                  </a:cubicBezTo>
                  <a:close/>
                  <a:moveTo>
                    <a:pt x="112074" y="13883"/>
                  </a:moveTo>
                  <a:cubicBezTo>
                    <a:pt x="112164" y="13842"/>
                    <a:pt x="112254" y="13796"/>
                    <a:pt x="112344" y="13755"/>
                  </a:cubicBezTo>
                  <a:cubicBezTo>
                    <a:pt x="111969" y="13796"/>
                    <a:pt x="111594" y="13838"/>
                    <a:pt x="111215" y="13879"/>
                  </a:cubicBezTo>
                  <a:cubicBezTo>
                    <a:pt x="111128" y="13920"/>
                    <a:pt x="111042" y="13962"/>
                    <a:pt x="110952" y="14003"/>
                  </a:cubicBezTo>
                  <a:cubicBezTo>
                    <a:pt x="111327" y="13962"/>
                    <a:pt x="111702" y="13920"/>
                    <a:pt x="112074" y="13883"/>
                  </a:cubicBezTo>
                  <a:close/>
                  <a:moveTo>
                    <a:pt x="111515" y="14153"/>
                  </a:moveTo>
                  <a:cubicBezTo>
                    <a:pt x="111597" y="14112"/>
                    <a:pt x="111680" y="14074"/>
                    <a:pt x="111762" y="14033"/>
                  </a:cubicBezTo>
                  <a:cubicBezTo>
                    <a:pt x="111380" y="14074"/>
                    <a:pt x="111001" y="14115"/>
                    <a:pt x="110622" y="14157"/>
                  </a:cubicBezTo>
                  <a:cubicBezTo>
                    <a:pt x="110543" y="14194"/>
                    <a:pt x="110464" y="14228"/>
                    <a:pt x="110389" y="14265"/>
                  </a:cubicBezTo>
                  <a:cubicBezTo>
                    <a:pt x="110764" y="14228"/>
                    <a:pt x="111140" y="14187"/>
                    <a:pt x="111515" y="14153"/>
                  </a:cubicBezTo>
                  <a:close/>
                  <a:moveTo>
                    <a:pt x="110993" y="14408"/>
                  </a:moveTo>
                  <a:cubicBezTo>
                    <a:pt x="111064" y="14374"/>
                    <a:pt x="111136" y="14337"/>
                    <a:pt x="111207" y="14303"/>
                  </a:cubicBezTo>
                  <a:cubicBezTo>
                    <a:pt x="110828" y="14341"/>
                    <a:pt x="110445" y="14378"/>
                    <a:pt x="110063" y="14419"/>
                  </a:cubicBezTo>
                  <a:cubicBezTo>
                    <a:pt x="109991" y="14453"/>
                    <a:pt x="109924" y="14483"/>
                    <a:pt x="109856" y="14517"/>
                  </a:cubicBezTo>
                  <a:cubicBezTo>
                    <a:pt x="110239" y="14479"/>
                    <a:pt x="110614" y="14442"/>
                    <a:pt x="110993" y="14408"/>
                  </a:cubicBezTo>
                  <a:close/>
                  <a:moveTo>
                    <a:pt x="110505" y="14652"/>
                  </a:moveTo>
                  <a:cubicBezTo>
                    <a:pt x="110565" y="14622"/>
                    <a:pt x="110626" y="14592"/>
                    <a:pt x="110689" y="14558"/>
                  </a:cubicBezTo>
                  <a:cubicBezTo>
                    <a:pt x="110307" y="14596"/>
                    <a:pt x="109924" y="14633"/>
                    <a:pt x="109537" y="14671"/>
                  </a:cubicBezTo>
                  <a:cubicBezTo>
                    <a:pt x="109477" y="14701"/>
                    <a:pt x="109421" y="14727"/>
                    <a:pt x="109365" y="14757"/>
                  </a:cubicBezTo>
                  <a:cubicBezTo>
                    <a:pt x="109748" y="14719"/>
                    <a:pt x="110126" y="14686"/>
                    <a:pt x="110505" y="14652"/>
                  </a:cubicBezTo>
                  <a:close/>
                  <a:moveTo>
                    <a:pt x="110048" y="14885"/>
                  </a:moveTo>
                  <a:cubicBezTo>
                    <a:pt x="110100" y="14858"/>
                    <a:pt x="110153" y="14832"/>
                    <a:pt x="110205" y="14806"/>
                  </a:cubicBezTo>
                  <a:cubicBezTo>
                    <a:pt x="109823" y="14840"/>
                    <a:pt x="109436" y="14873"/>
                    <a:pt x="109050" y="14911"/>
                  </a:cubicBezTo>
                  <a:cubicBezTo>
                    <a:pt x="109001" y="14933"/>
                    <a:pt x="108956" y="14956"/>
                    <a:pt x="108911" y="14982"/>
                  </a:cubicBezTo>
                  <a:cubicBezTo>
                    <a:pt x="109290" y="14945"/>
                    <a:pt x="109672" y="14915"/>
                    <a:pt x="110048" y="14885"/>
                  </a:cubicBezTo>
                  <a:close/>
                  <a:moveTo>
                    <a:pt x="108596" y="15136"/>
                  </a:moveTo>
                  <a:cubicBezTo>
                    <a:pt x="108562" y="15155"/>
                    <a:pt x="108524" y="15173"/>
                    <a:pt x="108491" y="15188"/>
                  </a:cubicBezTo>
                  <a:cubicBezTo>
                    <a:pt x="108870" y="15158"/>
                    <a:pt x="109249" y="15128"/>
                    <a:pt x="109627" y="15102"/>
                  </a:cubicBezTo>
                  <a:cubicBezTo>
                    <a:pt x="109669" y="15080"/>
                    <a:pt x="109710" y="15057"/>
                    <a:pt x="109755" y="15035"/>
                  </a:cubicBezTo>
                  <a:cubicBezTo>
                    <a:pt x="109372" y="15068"/>
                    <a:pt x="108986" y="15102"/>
                    <a:pt x="108596" y="15136"/>
                  </a:cubicBezTo>
                  <a:close/>
                  <a:moveTo>
                    <a:pt x="108738" y="14997"/>
                  </a:moveTo>
                  <a:cubicBezTo>
                    <a:pt x="108783" y="14975"/>
                    <a:pt x="108828" y="14952"/>
                    <a:pt x="108873" y="14930"/>
                  </a:cubicBezTo>
                  <a:cubicBezTo>
                    <a:pt x="108502" y="14963"/>
                    <a:pt x="108130" y="15001"/>
                    <a:pt x="107759" y="15042"/>
                  </a:cubicBezTo>
                  <a:cubicBezTo>
                    <a:pt x="107718" y="15061"/>
                    <a:pt x="107680" y="15080"/>
                    <a:pt x="107639" y="15098"/>
                  </a:cubicBezTo>
                  <a:cubicBezTo>
                    <a:pt x="108007" y="15061"/>
                    <a:pt x="108374" y="15027"/>
                    <a:pt x="108738" y="14997"/>
                  </a:cubicBezTo>
                  <a:close/>
                  <a:moveTo>
                    <a:pt x="108326" y="15203"/>
                  </a:moveTo>
                  <a:cubicBezTo>
                    <a:pt x="108359" y="15185"/>
                    <a:pt x="108393" y="15170"/>
                    <a:pt x="108427" y="15151"/>
                  </a:cubicBezTo>
                  <a:cubicBezTo>
                    <a:pt x="108055" y="15185"/>
                    <a:pt x="107684" y="15222"/>
                    <a:pt x="107309" y="15260"/>
                  </a:cubicBezTo>
                  <a:cubicBezTo>
                    <a:pt x="107279" y="15275"/>
                    <a:pt x="107252" y="15286"/>
                    <a:pt x="107222" y="15301"/>
                  </a:cubicBezTo>
                  <a:cubicBezTo>
                    <a:pt x="107594" y="15267"/>
                    <a:pt x="107962" y="15234"/>
                    <a:pt x="108326" y="15203"/>
                  </a:cubicBezTo>
                  <a:close/>
                  <a:moveTo>
                    <a:pt x="107943" y="15399"/>
                  </a:moveTo>
                  <a:cubicBezTo>
                    <a:pt x="107969" y="15384"/>
                    <a:pt x="107995" y="15372"/>
                    <a:pt x="108018" y="15361"/>
                  </a:cubicBezTo>
                  <a:cubicBezTo>
                    <a:pt x="107646" y="15391"/>
                    <a:pt x="107271" y="15425"/>
                    <a:pt x="106896" y="15462"/>
                  </a:cubicBezTo>
                  <a:cubicBezTo>
                    <a:pt x="106881" y="15470"/>
                    <a:pt x="106866" y="15477"/>
                    <a:pt x="106847" y="15485"/>
                  </a:cubicBezTo>
                  <a:cubicBezTo>
                    <a:pt x="107215" y="15455"/>
                    <a:pt x="107583" y="15425"/>
                    <a:pt x="107943" y="15399"/>
                  </a:cubicBezTo>
                  <a:close/>
                  <a:moveTo>
                    <a:pt x="106525" y="15646"/>
                  </a:moveTo>
                  <a:cubicBezTo>
                    <a:pt x="106521" y="15646"/>
                    <a:pt x="106513" y="15650"/>
                    <a:pt x="106506" y="15654"/>
                  </a:cubicBezTo>
                  <a:cubicBezTo>
                    <a:pt x="106873" y="15627"/>
                    <a:pt x="107237" y="15601"/>
                    <a:pt x="107594" y="15575"/>
                  </a:cubicBezTo>
                  <a:cubicBezTo>
                    <a:pt x="107613" y="15567"/>
                    <a:pt x="107628" y="15560"/>
                    <a:pt x="107643" y="15552"/>
                  </a:cubicBezTo>
                  <a:cubicBezTo>
                    <a:pt x="107271" y="15582"/>
                    <a:pt x="106900" y="15612"/>
                    <a:pt x="106525" y="15646"/>
                  </a:cubicBezTo>
                  <a:close/>
                  <a:moveTo>
                    <a:pt x="106671" y="15500"/>
                  </a:moveTo>
                  <a:cubicBezTo>
                    <a:pt x="106686" y="15492"/>
                    <a:pt x="106701" y="15485"/>
                    <a:pt x="106716" y="15477"/>
                  </a:cubicBezTo>
                  <a:cubicBezTo>
                    <a:pt x="106344" y="15515"/>
                    <a:pt x="105973" y="15549"/>
                    <a:pt x="105598" y="15590"/>
                  </a:cubicBezTo>
                  <a:cubicBezTo>
                    <a:pt x="105590" y="15594"/>
                    <a:pt x="105583" y="15594"/>
                    <a:pt x="105575" y="15597"/>
                  </a:cubicBezTo>
                  <a:cubicBezTo>
                    <a:pt x="105943" y="15564"/>
                    <a:pt x="106311" y="15530"/>
                    <a:pt x="106671" y="15500"/>
                  </a:cubicBezTo>
                  <a:close/>
                  <a:moveTo>
                    <a:pt x="105617" y="16641"/>
                  </a:moveTo>
                  <a:cubicBezTo>
                    <a:pt x="105729" y="16577"/>
                    <a:pt x="105849" y="16513"/>
                    <a:pt x="105962" y="16449"/>
                  </a:cubicBezTo>
                  <a:cubicBezTo>
                    <a:pt x="105654" y="16438"/>
                    <a:pt x="105331" y="16430"/>
                    <a:pt x="105001" y="16427"/>
                  </a:cubicBezTo>
                  <a:cubicBezTo>
                    <a:pt x="104930" y="16468"/>
                    <a:pt x="104859" y="16505"/>
                    <a:pt x="104787" y="16543"/>
                  </a:cubicBezTo>
                  <a:cubicBezTo>
                    <a:pt x="105076" y="16569"/>
                    <a:pt x="105354" y="16603"/>
                    <a:pt x="105617" y="16641"/>
                  </a:cubicBezTo>
                  <a:close/>
                  <a:moveTo>
                    <a:pt x="104555" y="17245"/>
                  </a:moveTo>
                  <a:cubicBezTo>
                    <a:pt x="104836" y="17083"/>
                    <a:pt x="105118" y="16918"/>
                    <a:pt x="105403" y="16761"/>
                  </a:cubicBezTo>
                  <a:cubicBezTo>
                    <a:pt x="105133" y="16723"/>
                    <a:pt x="104847" y="16693"/>
                    <a:pt x="104547" y="16671"/>
                  </a:cubicBezTo>
                  <a:cubicBezTo>
                    <a:pt x="104345" y="16779"/>
                    <a:pt x="104142" y="16888"/>
                    <a:pt x="103939" y="16997"/>
                  </a:cubicBezTo>
                  <a:cubicBezTo>
                    <a:pt x="104168" y="17072"/>
                    <a:pt x="104375" y="17151"/>
                    <a:pt x="104555" y="17245"/>
                  </a:cubicBezTo>
                  <a:close/>
                  <a:moveTo>
                    <a:pt x="102472" y="19304"/>
                  </a:moveTo>
                  <a:cubicBezTo>
                    <a:pt x="102472" y="19319"/>
                    <a:pt x="102472" y="19334"/>
                    <a:pt x="102472" y="19349"/>
                  </a:cubicBezTo>
                  <a:cubicBezTo>
                    <a:pt x="103287" y="18794"/>
                    <a:pt x="104123" y="18254"/>
                    <a:pt x="104982" y="17725"/>
                  </a:cubicBezTo>
                  <a:cubicBezTo>
                    <a:pt x="104851" y="17594"/>
                    <a:pt x="104679" y="17473"/>
                    <a:pt x="104465" y="17368"/>
                  </a:cubicBezTo>
                  <a:cubicBezTo>
                    <a:pt x="103759" y="17777"/>
                    <a:pt x="103065" y="18201"/>
                    <a:pt x="102386" y="18629"/>
                  </a:cubicBezTo>
                  <a:cubicBezTo>
                    <a:pt x="102442" y="18847"/>
                    <a:pt x="102472" y="19072"/>
                    <a:pt x="102472" y="19304"/>
                  </a:cubicBezTo>
                  <a:close/>
                  <a:moveTo>
                    <a:pt x="102274" y="20445"/>
                  </a:moveTo>
                  <a:cubicBezTo>
                    <a:pt x="103279" y="19698"/>
                    <a:pt x="104315" y="18974"/>
                    <a:pt x="105388" y="18273"/>
                  </a:cubicBezTo>
                  <a:cubicBezTo>
                    <a:pt x="105290" y="18108"/>
                    <a:pt x="105174" y="17946"/>
                    <a:pt x="105039" y="17789"/>
                  </a:cubicBezTo>
                  <a:lnTo>
                    <a:pt x="105095" y="17740"/>
                  </a:lnTo>
                  <a:lnTo>
                    <a:pt x="105039" y="17789"/>
                  </a:lnTo>
                  <a:cubicBezTo>
                    <a:pt x="105031" y="17781"/>
                    <a:pt x="105027" y="17777"/>
                    <a:pt x="105024" y="17770"/>
                  </a:cubicBezTo>
                  <a:cubicBezTo>
                    <a:pt x="104150" y="18306"/>
                    <a:pt x="103298" y="18858"/>
                    <a:pt x="102469" y="19424"/>
                  </a:cubicBezTo>
                  <a:cubicBezTo>
                    <a:pt x="102454" y="19751"/>
                    <a:pt x="102390" y="20092"/>
                    <a:pt x="102274" y="20445"/>
                  </a:cubicBezTo>
                  <a:close/>
                  <a:moveTo>
                    <a:pt x="90278" y="32511"/>
                  </a:moveTo>
                  <a:cubicBezTo>
                    <a:pt x="93415" y="28163"/>
                    <a:pt x="97340" y="24156"/>
                    <a:pt x="101951" y="20689"/>
                  </a:cubicBezTo>
                  <a:cubicBezTo>
                    <a:pt x="101985" y="20663"/>
                    <a:pt x="102022" y="20636"/>
                    <a:pt x="102056" y="20610"/>
                  </a:cubicBezTo>
                  <a:cubicBezTo>
                    <a:pt x="102198" y="20231"/>
                    <a:pt x="102285" y="19871"/>
                    <a:pt x="102311" y="19533"/>
                  </a:cubicBezTo>
                  <a:cubicBezTo>
                    <a:pt x="101497" y="20089"/>
                    <a:pt x="100705" y="20663"/>
                    <a:pt x="99940" y="21248"/>
                  </a:cubicBezTo>
                  <a:cubicBezTo>
                    <a:pt x="94702" y="25210"/>
                    <a:pt x="90387" y="29885"/>
                    <a:pt x="87160" y="34958"/>
                  </a:cubicBezTo>
                  <a:cubicBezTo>
                    <a:pt x="88218" y="34136"/>
                    <a:pt x="89262" y="33318"/>
                    <a:pt x="90278" y="32511"/>
                  </a:cubicBezTo>
                  <a:close/>
                  <a:moveTo>
                    <a:pt x="83720" y="41452"/>
                  </a:moveTo>
                  <a:cubicBezTo>
                    <a:pt x="84466" y="40856"/>
                    <a:pt x="85224" y="40259"/>
                    <a:pt x="85986" y="39659"/>
                  </a:cubicBezTo>
                  <a:cubicBezTo>
                    <a:pt x="87108" y="37359"/>
                    <a:pt x="88436" y="35119"/>
                    <a:pt x="89959" y="32958"/>
                  </a:cubicBezTo>
                  <a:cubicBezTo>
                    <a:pt x="88965" y="33742"/>
                    <a:pt x="87948" y="34538"/>
                    <a:pt x="86924" y="35337"/>
                  </a:cubicBezTo>
                  <a:cubicBezTo>
                    <a:pt x="85686" y="37322"/>
                    <a:pt x="84617" y="39366"/>
                    <a:pt x="83720" y="41452"/>
                  </a:cubicBezTo>
                  <a:moveTo>
                    <a:pt x="82662" y="42297"/>
                  </a:moveTo>
                  <a:cubicBezTo>
                    <a:pt x="82977" y="42042"/>
                    <a:pt x="83300" y="41786"/>
                    <a:pt x="83622" y="41531"/>
                  </a:cubicBezTo>
                  <a:cubicBezTo>
                    <a:pt x="84504" y="39456"/>
                    <a:pt x="85566" y="37419"/>
                    <a:pt x="86785" y="35446"/>
                  </a:cubicBezTo>
                  <a:cubicBezTo>
                    <a:pt x="85900" y="36136"/>
                    <a:pt x="85007" y="36830"/>
                    <a:pt x="84117" y="37528"/>
                  </a:cubicBezTo>
                  <a:cubicBezTo>
                    <a:pt x="83101" y="39389"/>
                    <a:pt x="82226" y="41295"/>
                    <a:pt x="81510" y="43227"/>
                  </a:cubicBezTo>
                  <a:cubicBezTo>
                    <a:pt x="81889" y="42923"/>
                    <a:pt x="82271" y="42612"/>
                    <a:pt x="82662" y="42297"/>
                  </a:cubicBezTo>
                  <a:close/>
                  <a:moveTo>
                    <a:pt x="80047" y="48093"/>
                  </a:moveTo>
                  <a:cubicBezTo>
                    <a:pt x="80617" y="47658"/>
                    <a:pt x="81195" y="47216"/>
                    <a:pt x="81780" y="46758"/>
                  </a:cubicBezTo>
                  <a:cubicBezTo>
                    <a:pt x="82245" y="45092"/>
                    <a:pt x="82819" y="43445"/>
                    <a:pt x="83498" y="41816"/>
                  </a:cubicBezTo>
                  <a:cubicBezTo>
                    <a:pt x="83251" y="42015"/>
                    <a:pt x="82999" y="42214"/>
                    <a:pt x="82756" y="42413"/>
                  </a:cubicBezTo>
                  <a:cubicBezTo>
                    <a:pt x="82298" y="42781"/>
                    <a:pt x="81851" y="43145"/>
                    <a:pt x="81409" y="43501"/>
                  </a:cubicBezTo>
                  <a:cubicBezTo>
                    <a:pt x="80861" y="45017"/>
                    <a:pt x="80403" y="46548"/>
                    <a:pt x="80047" y="48093"/>
                  </a:cubicBezTo>
                  <a:close/>
                  <a:moveTo>
                    <a:pt x="79968" y="48150"/>
                  </a:moveTo>
                  <a:cubicBezTo>
                    <a:pt x="80324" y="46611"/>
                    <a:pt x="80771" y="45088"/>
                    <a:pt x="81315" y="43576"/>
                  </a:cubicBezTo>
                  <a:cubicBezTo>
                    <a:pt x="80662" y="44109"/>
                    <a:pt x="80020" y="44627"/>
                    <a:pt x="79394" y="45129"/>
                  </a:cubicBezTo>
                  <a:cubicBezTo>
                    <a:pt x="78962" y="46533"/>
                    <a:pt x="78613" y="47947"/>
                    <a:pt x="78351" y="49365"/>
                  </a:cubicBezTo>
                  <a:cubicBezTo>
                    <a:pt x="78883" y="48971"/>
                    <a:pt x="79424" y="48566"/>
                    <a:pt x="79968" y="48150"/>
                  </a:cubicBezTo>
                  <a:moveTo>
                    <a:pt x="77870" y="52949"/>
                  </a:moveTo>
                  <a:cubicBezTo>
                    <a:pt x="78339" y="52645"/>
                    <a:pt x="78812" y="52333"/>
                    <a:pt x="79289" y="52011"/>
                  </a:cubicBezTo>
                  <a:cubicBezTo>
                    <a:pt x="79439" y="50795"/>
                    <a:pt x="79649" y="49583"/>
                    <a:pt x="79919" y="48375"/>
                  </a:cubicBezTo>
                  <a:cubicBezTo>
                    <a:pt x="79375" y="48788"/>
                    <a:pt x="78842" y="49189"/>
                    <a:pt x="78313" y="49579"/>
                  </a:cubicBezTo>
                  <a:cubicBezTo>
                    <a:pt x="78114" y="50697"/>
                    <a:pt x="77964" y="51823"/>
                    <a:pt x="77870" y="52949"/>
                  </a:cubicBezTo>
                  <a:close/>
                  <a:moveTo>
                    <a:pt x="76437" y="53857"/>
                  </a:moveTo>
                  <a:cubicBezTo>
                    <a:pt x="76891" y="53579"/>
                    <a:pt x="77345" y="53290"/>
                    <a:pt x="77803" y="52994"/>
                  </a:cubicBezTo>
                  <a:cubicBezTo>
                    <a:pt x="77893" y="51872"/>
                    <a:pt x="78039" y="50750"/>
                    <a:pt x="78238" y="49636"/>
                  </a:cubicBezTo>
                  <a:cubicBezTo>
                    <a:pt x="77724" y="50015"/>
                    <a:pt x="77214" y="50386"/>
                    <a:pt x="76711" y="50746"/>
                  </a:cubicBezTo>
                  <a:cubicBezTo>
                    <a:pt x="76572" y="51778"/>
                    <a:pt x="76482" y="52817"/>
                    <a:pt x="76437" y="53857"/>
                  </a:cubicBezTo>
                  <a:close/>
                  <a:moveTo>
                    <a:pt x="75060" y="54682"/>
                  </a:moveTo>
                  <a:cubicBezTo>
                    <a:pt x="75495" y="54431"/>
                    <a:pt x="75931" y="54168"/>
                    <a:pt x="76370" y="53898"/>
                  </a:cubicBezTo>
                  <a:cubicBezTo>
                    <a:pt x="76411" y="52862"/>
                    <a:pt x="76501" y="51830"/>
                    <a:pt x="76636" y="50799"/>
                  </a:cubicBezTo>
                  <a:cubicBezTo>
                    <a:pt x="76148" y="51148"/>
                    <a:pt x="75668" y="51485"/>
                    <a:pt x="75191" y="51812"/>
                  </a:cubicBezTo>
                  <a:cubicBezTo>
                    <a:pt x="75105" y="52768"/>
                    <a:pt x="75064" y="53725"/>
                    <a:pt x="75060" y="54682"/>
                  </a:cubicBezTo>
                  <a:close/>
                  <a:moveTo>
                    <a:pt x="73736" y="55436"/>
                  </a:moveTo>
                  <a:cubicBezTo>
                    <a:pt x="74152" y="55207"/>
                    <a:pt x="74572" y="54967"/>
                    <a:pt x="74993" y="54723"/>
                  </a:cubicBezTo>
                  <a:cubicBezTo>
                    <a:pt x="74993" y="53770"/>
                    <a:pt x="75034" y="52817"/>
                    <a:pt x="75116" y="51864"/>
                  </a:cubicBezTo>
                  <a:cubicBezTo>
                    <a:pt x="74655" y="52179"/>
                    <a:pt x="74197" y="52487"/>
                    <a:pt x="73743" y="52787"/>
                  </a:cubicBezTo>
                  <a:cubicBezTo>
                    <a:pt x="73721" y="53256"/>
                    <a:pt x="73713" y="53729"/>
                    <a:pt x="73713" y="54198"/>
                  </a:cubicBezTo>
                  <a:cubicBezTo>
                    <a:pt x="73713" y="54611"/>
                    <a:pt x="73721" y="55023"/>
                    <a:pt x="73736" y="55436"/>
                  </a:cubicBezTo>
                  <a:close/>
                  <a:moveTo>
                    <a:pt x="72880" y="56055"/>
                  </a:moveTo>
                  <a:cubicBezTo>
                    <a:pt x="72745" y="56130"/>
                    <a:pt x="72606" y="56202"/>
                    <a:pt x="72467" y="56273"/>
                  </a:cubicBezTo>
                  <a:cubicBezTo>
                    <a:pt x="72524" y="56956"/>
                    <a:pt x="72606" y="57639"/>
                    <a:pt x="72708" y="58321"/>
                  </a:cubicBezTo>
                  <a:cubicBezTo>
                    <a:pt x="73087" y="58164"/>
                    <a:pt x="73466" y="58003"/>
                    <a:pt x="73844" y="57834"/>
                  </a:cubicBezTo>
                  <a:cubicBezTo>
                    <a:pt x="73762" y="57102"/>
                    <a:pt x="73706" y="56370"/>
                    <a:pt x="73672" y="55635"/>
                  </a:cubicBezTo>
                  <a:cubicBezTo>
                    <a:pt x="73409" y="55778"/>
                    <a:pt x="73143" y="55920"/>
                    <a:pt x="72880" y="56055"/>
                  </a:cubicBezTo>
                  <a:close/>
                  <a:moveTo>
                    <a:pt x="72456" y="56115"/>
                  </a:moveTo>
                  <a:cubicBezTo>
                    <a:pt x="72576" y="56055"/>
                    <a:pt x="72696" y="55991"/>
                    <a:pt x="72816" y="55928"/>
                  </a:cubicBezTo>
                  <a:cubicBezTo>
                    <a:pt x="73098" y="55781"/>
                    <a:pt x="73379" y="55627"/>
                    <a:pt x="73664" y="55474"/>
                  </a:cubicBezTo>
                  <a:cubicBezTo>
                    <a:pt x="73649" y="55050"/>
                    <a:pt x="73638" y="54622"/>
                    <a:pt x="73638" y="54198"/>
                  </a:cubicBezTo>
                  <a:cubicBezTo>
                    <a:pt x="73638" y="53744"/>
                    <a:pt x="73649" y="53290"/>
                    <a:pt x="73668" y="52836"/>
                  </a:cubicBezTo>
                  <a:cubicBezTo>
                    <a:pt x="73229" y="53125"/>
                    <a:pt x="72794" y="53403"/>
                    <a:pt x="72359" y="53673"/>
                  </a:cubicBezTo>
                  <a:cubicBezTo>
                    <a:pt x="72359" y="54487"/>
                    <a:pt x="72392" y="55301"/>
                    <a:pt x="72456" y="56115"/>
                  </a:cubicBezTo>
                  <a:close/>
                  <a:moveTo>
                    <a:pt x="71214" y="56731"/>
                  </a:moveTo>
                  <a:cubicBezTo>
                    <a:pt x="71605" y="56543"/>
                    <a:pt x="71991" y="56352"/>
                    <a:pt x="72385" y="56153"/>
                  </a:cubicBezTo>
                  <a:cubicBezTo>
                    <a:pt x="72317" y="55342"/>
                    <a:pt x="72287" y="54532"/>
                    <a:pt x="72284" y="53718"/>
                  </a:cubicBezTo>
                  <a:cubicBezTo>
                    <a:pt x="71863" y="53980"/>
                    <a:pt x="71447" y="54232"/>
                    <a:pt x="71030" y="54476"/>
                  </a:cubicBezTo>
                  <a:cubicBezTo>
                    <a:pt x="71064" y="55226"/>
                    <a:pt x="71128" y="55980"/>
                    <a:pt x="71214" y="56731"/>
                  </a:cubicBezTo>
                  <a:close/>
                  <a:moveTo>
                    <a:pt x="70955" y="54521"/>
                  </a:moveTo>
                  <a:cubicBezTo>
                    <a:pt x="70651" y="54697"/>
                    <a:pt x="70348" y="54870"/>
                    <a:pt x="70044" y="55038"/>
                  </a:cubicBezTo>
                  <a:cubicBezTo>
                    <a:pt x="69946" y="55091"/>
                    <a:pt x="69852" y="55147"/>
                    <a:pt x="69755" y="55200"/>
                  </a:cubicBezTo>
                  <a:cubicBezTo>
                    <a:pt x="69815" y="55894"/>
                    <a:pt x="69901" y="56588"/>
                    <a:pt x="70014" y="57278"/>
                  </a:cubicBezTo>
                  <a:cubicBezTo>
                    <a:pt x="70389" y="57113"/>
                    <a:pt x="70764" y="56944"/>
                    <a:pt x="71143" y="56764"/>
                  </a:cubicBezTo>
                  <a:cubicBezTo>
                    <a:pt x="71053" y="56018"/>
                    <a:pt x="70989" y="55267"/>
                    <a:pt x="70955" y="54521"/>
                  </a:cubicBezTo>
                  <a:close/>
                  <a:moveTo>
                    <a:pt x="69740" y="55038"/>
                  </a:moveTo>
                  <a:cubicBezTo>
                    <a:pt x="69819" y="54997"/>
                    <a:pt x="69894" y="54952"/>
                    <a:pt x="69972" y="54911"/>
                  </a:cubicBezTo>
                  <a:cubicBezTo>
                    <a:pt x="70295" y="54731"/>
                    <a:pt x="70621" y="54543"/>
                    <a:pt x="70948" y="54352"/>
                  </a:cubicBezTo>
                  <a:cubicBezTo>
                    <a:pt x="70933" y="53939"/>
                    <a:pt x="70925" y="53526"/>
                    <a:pt x="70925" y="53114"/>
                  </a:cubicBezTo>
                  <a:cubicBezTo>
                    <a:pt x="70925" y="52611"/>
                    <a:pt x="70937" y="52112"/>
                    <a:pt x="70959" y="51613"/>
                  </a:cubicBezTo>
                  <a:cubicBezTo>
                    <a:pt x="70516" y="51924"/>
                    <a:pt x="70077" y="52228"/>
                    <a:pt x="69638" y="52521"/>
                  </a:cubicBezTo>
                  <a:cubicBezTo>
                    <a:pt x="69638" y="52540"/>
                    <a:pt x="69638" y="52555"/>
                    <a:pt x="69638" y="52573"/>
                  </a:cubicBezTo>
                  <a:cubicBezTo>
                    <a:pt x="69638" y="53395"/>
                    <a:pt x="69672" y="54217"/>
                    <a:pt x="69740" y="55038"/>
                  </a:cubicBezTo>
                  <a:close/>
                  <a:moveTo>
                    <a:pt x="67699" y="58205"/>
                  </a:moveTo>
                  <a:cubicBezTo>
                    <a:pt x="68055" y="58078"/>
                    <a:pt x="68408" y="57942"/>
                    <a:pt x="68764" y="57800"/>
                  </a:cubicBezTo>
                  <a:cubicBezTo>
                    <a:pt x="68637" y="57166"/>
                    <a:pt x="68528" y="56528"/>
                    <a:pt x="68445" y="55886"/>
                  </a:cubicBezTo>
                  <a:cubicBezTo>
                    <a:pt x="68074" y="56074"/>
                    <a:pt x="67702" y="56254"/>
                    <a:pt x="67331" y="56427"/>
                  </a:cubicBezTo>
                  <a:cubicBezTo>
                    <a:pt x="67432" y="57019"/>
                    <a:pt x="67556" y="57612"/>
                    <a:pt x="67699" y="58205"/>
                  </a:cubicBezTo>
                  <a:moveTo>
                    <a:pt x="66172" y="56937"/>
                  </a:moveTo>
                  <a:cubicBezTo>
                    <a:pt x="66292" y="57488"/>
                    <a:pt x="66430" y="58036"/>
                    <a:pt x="66584" y="58584"/>
                  </a:cubicBezTo>
                  <a:cubicBezTo>
                    <a:pt x="66929" y="58472"/>
                    <a:pt x="67275" y="58355"/>
                    <a:pt x="67620" y="58231"/>
                  </a:cubicBezTo>
                  <a:cubicBezTo>
                    <a:pt x="67477" y="57642"/>
                    <a:pt x="67353" y="57053"/>
                    <a:pt x="67248" y="56460"/>
                  </a:cubicBezTo>
                  <a:cubicBezTo>
                    <a:pt x="66892" y="56629"/>
                    <a:pt x="66532" y="56787"/>
                    <a:pt x="66172" y="56937"/>
                  </a:cubicBezTo>
                  <a:close/>
                  <a:moveTo>
                    <a:pt x="65796" y="54855"/>
                  </a:moveTo>
                  <a:cubicBezTo>
                    <a:pt x="65890" y="55504"/>
                    <a:pt x="66003" y="56149"/>
                    <a:pt x="66142" y="56791"/>
                  </a:cubicBezTo>
                  <a:cubicBezTo>
                    <a:pt x="66502" y="56641"/>
                    <a:pt x="66862" y="56479"/>
                    <a:pt x="67222" y="56310"/>
                  </a:cubicBezTo>
                  <a:cubicBezTo>
                    <a:pt x="67106" y="55612"/>
                    <a:pt x="67012" y="54915"/>
                    <a:pt x="66944" y="54209"/>
                  </a:cubicBezTo>
                  <a:cubicBezTo>
                    <a:pt x="66562" y="54434"/>
                    <a:pt x="66179" y="54648"/>
                    <a:pt x="65796" y="54855"/>
                  </a:cubicBezTo>
                  <a:moveTo>
                    <a:pt x="65008" y="57245"/>
                  </a:moveTo>
                  <a:cubicBezTo>
                    <a:pt x="65357" y="57113"/>
                    <a:pt x="65706" y="56971"/>
                    <a:pt x="66059" y="56824"/>
                  </a:cubicBezTo>
                  <a:cubicBezTo>
                    <a:pt x="65920" y="56187"/>
                    <a:pt x="65808" y="55545"/>
                    <a:pt x="65714" y="54900"/>
                  </a:cubicBezTo>
                  <a:cubicBezTo>
                    <a:pt x="65346" y="55098"/>
                    <a:pt x="64978" y="55286"/>
                    <a:pt x="64611" y="55470"/>
                  </a:cubicBezTo>
                  <a:cubicBezTo>
                    <a:pt x="64723" y="56063"/>
                    <a:pt x="64855" y="56656"/>
                    <a:pt x="65008" y="57245"/>
                  </a:cubicBezTo>
                  <a:close/>
                  <a:moveTo>
                    <a:pt x="63463" y="56006"/>
                  </a:moveTo>
                  <a:cubicBezTo>
                    <a:pt x="63594" y="56554"/>
                    <a:pt x="63740" y="57095"/>
                    <a:pt x="63902" y="57639"/>
                  </a:cubicBezTo>
                  <a:cubicBezTo>
                    <a:pt x="64243" y="57522"/>
                    <a:pt x="64584" y="57402"/>
                    <a:pt x="64922" y="57275"/>
                  </a:cubicBezTo>
                  <a:cubicBezTo>
                    <a:pt x="64772" y="56689"/>
                    <a:pt x="64641" y="56100"/>
                    <a:pt x="64528" y="55511"/>
                  </a:cubicBezTo>
                  <a:cubicBezTo>
                    <a:pt x="64172" y="55684"/>
                    <a:pt x="63819" y="55849"/>
                    <a:pt x="63463" y="56006"/>
                  </a:cubicBezTo>
                  <a:moveTo>
                    <a:pt x="63429" y="55860"/>
                  </a:moveTo>
                  <a:cubicBezTo>
                    <a:pt x="63785" y="55699"/>
                    <a:pt x="64142" y="55534"/>
                    <a:pt x="64498" y="55357"/>
                  </a:cubicBezTo>
                  <a:cubicBezTo>
                    <a:pt x="64371" y="54652"/>
                    <a:pt x="64269" y="53943"/>
                    <a:pt x="64194" y="53230"/>
                  </a:cubicBezTo>
                  <a:cubicBezTo>
                    <a:pt x="63815" y="53470"/>
                    <a:pt x="63436" y="53699"/>
                    <a:pt x="63057" y="53917"/>
                  </a:cubicBezTo>
                  <a:cubicBezTo>
                    <a:pt x="63159" y="54566"/>
                    <a:pt x="63283" y="55215"/>
                    <a:pt x="63429" y="55860"/>
                  </a:cubicBezTo>
                  <a:close/>
                  <a:moveTo>
                    <a:pt x="62821" y="57976"/>
                  </a:moveTo>
                  <a:cubicBezTo>
                    <a:pt x="63155" y="57879"/>
                    <a:pt x="63485" y="57777"/>
                    <a:pt x="63815" y="57665"/>
                  </a:cubicBezTo>
                  <a:cubicBezTo>
                    <a:pt x="63650" y="57128"/>
                    <a:pt x="63508" y="56588"/>
                    <a:pt x="63376" y="56044"/>
                  </a:cubicBezTo>
                  <a:cubicBezTo>
                    <a:pt x="63035" y="56198"/>
                    <a:pt x="62690" y="56340"/>
                    <a:pt x="62348" y="56475"/>
                  </a:cubicBezTo>
                  <a:cubicBezTo>
                    <a:pt x="62491" y="56978"/>
                    <a:pt x="62648" y="57477"/>
                    <a:pt x="62821" y="57976"/>
                  </a:cubicBezTo>
                  <a:moveTo>
                    <a:pt x="61763" y="58258"/>
                  </a:moveTo>
                  <a:cubicBezTo>
                    <a:pt x="62086" y="58179"/>
                    <a:pt x="62408" y="58093"/>
                    <a:pt x="62731" y="58003"/>
                  </a:cubicBezTo>
                  <a:cubicBezTo>
                    <a:pt x="62558" y="57507"/>
                    <a:pt x="62401" y="57008"/>
                    <a:pt x="62258" y="56509"/>
                  </a:cubicBezTo>
                  <a:cubicBezTo>
                    <a:pt x="61924" y="56641"/>
                    <a:pt x="61594" y="56764"/>
                    <a:pt x="61260" y="56881"/>
                  </a:cubicBezTo>
                  <a:cubicBezTo>
                    <a:pt x="61414" y="57342"/>
                    <a:pt x="61579" y="57800"/>
                    <a:pt x="61763" y="58258"/>
                  </a:cubicBezTo>
                  <a:close/>
                  <a:moveTo>
                    <a:pt x="60195" y="57222"/>
                  </a:moveTo>
                  <a:cubicBezTo>
                    <a:pt x="60360" y="57646"/>
                    <a:pt x="60532" y="58070"/>
                    <a:pt x="60720" y="58494"/>
                  </a:cubicBezTo>
                  <a:cubicBezTo>
                    <a:pt x="61035" y="58430"/>
                    <a:pt x="61350" y="58359"/>
                    <a:pt x="61665" y="58284"/>
                  </a:cubicBezTo>
                  <a:cubicBezTo>
                    <a:pt x="61485" y="57826"/>
                    <a:pt x="61320" y="57368"/>
                    <a:pt x="61166" y="56911"/>
                  </a:cubicBezTo>
                  <a:cubicBezTo>
                    <a:pt x="60844" y="57019"/>
                    <a:pt x="60521" y="57125"/>
                    <a:pt x="60195" y="57222"/>
                  </a:cubicBezTo>
                  <a:close/>
                  <a:moveTo>
                    <a:pt x="59639" y="55616"/>
                  </a:moveTo>
                  <a:cubicBezTo>
                    <a:pt x="59793" y="56108"/>
                    <a:pt x="59958" y="56596"/>
                    <a:pt x="60142" y="57080"/>
                  </a:cubicBezTo>
                  <a:cubicBezTo>
                    <a:pt x="60469" y="56982"/>
                    <a:pt x="60795" y="56881"/>
                    <a:pt x="61121" y="56768"/>
                  </a:cubicBezTo>
                  <a:cubicBezTo>
                    <a:pt x="60945" y="56239"/>
                    <a:pt x="60791" y="55706"/>
                    <a:pt x="60656" y="55174"/>
                  </a:cubicBezTo>
                  <a:cubicBezTo>
                    <a:pt x="60318" y="55327"/>
                    <a:pt x="59981" y="55477"/>
                    <a:pt x="59639" y="55616"/>
                  </a:cubicBezTo>
                  <a:close/>
                  <a:moveTo>
                    <a:pt x="59594" y="55470"/>
                  </a:moveTo>
                  <a:cubicBezTo>
                    <a:pt x="59939" y="55327"/>
                    <a:pt x="60277" y="55181"/>
                    <a:pt x="60615" y="55023"/>
                  </a:cubicBezTo>
                  <a:cubicBezTo>
                    <a:pt x="60457" y="54386"/>
                    <a:pt x="60322" y="53744"/>
                    <a:pt x="60213" y="53102"/>
                  </a:cubicBezTo>
                  <a:cubicBezTo>
                    <a:pt x="59857" y="53320"/>
                    <a:pt x="59497" y="53530"/>
                    <a:pt x="59140" y="53729"/>
                  </a:cubicBezTo>
                  <a:cubicBezTo>
                    <a:pt x="59268" y="54314"/>
                    <a:pt x="59422" y="54892"/>
                    <a:pt x="59594" y="55470"/>
                  </a:cubicBezTo>
                  <a:close/>
                  <a:moveTo>
                    <a:pt x="58015" y="54318"/>
                  </a:moveTo>
                  <a:cubicBezTo>
                    <a:pt x="58165" y="54843"/>
                    <a:pt x="58330" y="55365"/>
                    <a:pt x="58514" y="55886"/>
                  </a:cubicBezTo>
                  <a:cubicBezTo>
                    <a:pt x="58844" y="55766"/>
                    <a:pt x="59174" y="55643"/>
                    <a:pt x="59504" y="55507"/>
                  </a:cubicBezTo>
                  <a:cubicBezTo>
                    <a:pt x="59332" y="54933"/>
                    <a:pt x="59178" y="54359"/>
                    <a:pt x="59046" y="53782"/>
                  </a:cubicBezTo>
                  <a:cubicBezTo>
                    <a:pt x="58705" y="53969"/>
                    <a:pt x="58364" y="54149"/>
                    <a:pt x="58015" y="54318"/>
                  </a:cubicBezTo>
                  <a:close/>
                  <a:moveTo>
                    <a:pt x="57534" y="52254"/>
                  </a:moveTo>
                  <a:cubicBezTo>
                    <a:pt x="57654" y="52896"/>
                    <a:pt x="57801" y="53534"/>
                    <a:pt x="57973" y="54164"/>
                  </a:cubicBezTo>
                  <a:cubicBezTo>
                    <a:pt x="58322" y="53995"/>
                    <a:pt x="58668" y="53815"/>
                    <a:pt x="59013" y="53624"/>
                  </a:cubicBezTo>
                  <a:cubicBezTo>
                    <a:pt x="58859" y="52911"/>
                    <a:pt x="58735" y="52194"/>
                    <a:pt x="58645" y="51478"/>
                  </a:cubicBezTo>
                  <a:cubicBezTo>
                    <a:pt x="58274" y="51752"/>
                    <a:pt x="57906" y="52011"/>
                    <a:pt x="57534" y="52254"/>
                  </a:cubicBezTo>
                  <a:moveTo>
                    <a:pt x="56878" y="54667"/>
                  </a:moveTo>
                  <a:cubicBezTo>
                    <a:pt x="57216" y="54524"/>
                    <a:pt x="57549" y="54374"/>
                    <a:pt x="57880" y="54213"/>
                  </a:cubicBezTo>
                  <a:cubicBezTo>
                    <a:pt x="57707" y="53583"/>
                    <a:pt x="57561" y="52952"/>
                    <a:pt x="57441" y="52318"/>
                  </a:cubicBezTo>
                  <a:cubicBezTo>
                    <a:pt x="57092" y="52547"/>
                    <a:pt x="56743" y="52765"/>
                    <a:pt x="56386" y="52975"/>
                  </a:cubicBezTo>
                  <a:cubicBezTo>
                    <a:pt x="56529" y="53541"/>
                    <a:pt x="56690" y="54108"/>
                    <a:pt x="56878" y="54667"/>
                  </a:cubicBezTo>
                  <a:close/>
                  <a:moveTo>
                    <a:pt x="55279" y="53575"/>
                  </a:moveTo>
                  <a:cubicBezTo>
                    <a:pt x="55437" y="54082"/>
                    <a:pt x="55613" y="54588"/>
                    <a:pt x="55809" y="55087"/>
                  </a:cubicBezTo>
                  <a:cubicBezTo>
                    <a:pt x="56135" y="54971"/>
                    <a:pt x="56461" y="54843"/>
                    <a:pt x="56780" y="54708"/>
                  </a:cubicBezTo>
                  <a:cubicBezTo>
                    <a:pt x="56596" y="54153"/>
                    <a:pt x="56435" y="53590"/>
                    <a:pt x="56293" y="53027"/>
                  </a:cubicBezTo>
                  <a:cubicBezTo>
                    <a:pt x="55959" y="53222"/>
                    <a:pt x="55621" y="53403"/>
                    <a:pt x="55279" y="53575"/>
                  </a:cubicBezTo>
                  <a:close/>
                  <a:moveTo>
                    <a:pt x="54754" y="51572"/>
                  </a:moveTo>
                  <a:cubicBezTo>
                    <a:pt x="54886" y="52191"/>
                    <a:pt x="55047" y="52810"/>
                    <a:pt x="55234" y="53425"/>
                  </a:cubicBezTo>
                  <a:cubicBezTo>
                    <a:pt x="55576" y="53249"/>
                    <a:pt x="55917" y="53065"/>
                    <a:pt x="56251" y="52870"/>
                  </a:cubicBezTo>
                  <a:cubicBezTo>
                    <a:pt x="56082" y="52168"/>
                    <a:pt x="55944" y="51463"/>
                    <a:pt x="55842" y="50754"/>
                  </a:cubicBezTo>
                  <a:cubicBezTo>
                    <a:pt x="55482" y="51039"/>
                    <a:pt x="55122" y="51313"/>
                    <a:pt x="54754" y="51572"/>
                  </a:cubicBezTo>
                  <a:moveTo>
                    <a:pt x="54720" y="51399"/>
                  </a:moveTo>
                  <a:cubicBezTo>
                    <a:pt x="55088" y="51136"/>
                    <a:pt x="55452" y="50862"/>
                    <a:pt x="55816" y="50570"/>
                  </a:cubicBezTo>
                  <a:cubicBezTo>
                    <a:pt x="55685" y="49594"/>
                    <a:pt x="55617" y="48619"/>
                    <a:pt x="55613" y="47643"/>
                  </a:cubicBezTo>
                  <a:cubicBezTo>
                    <a:pt x="55400" y="47872"/>
                    <a:pt x="55189" y="48097"/>
                    <a:pt x="54976" y="48319"/>
                  </a:cubicBezTo>
                  <a:cubicBezTo>
                    <a:pt x="54773" y="48532"/>
                    <a:pt x="54567" y="48739"/>
                    <a:pt x="54364" y="48941"/>
                  </a:cubicBezTo>
                  <a:cubicBezTo>
                    <a:pt x="54435" y="49763"/>
                    <a:pt x="54552" y="50585"/>
                    <a:pt x="54720" y="51399"/>
                  </a:cubicBezTo>
                  <a:moveTo>
                    <a:pt x="53130" y="50086"/>
                  </a:moveTo>
                  <a:cubicBezTo>
                    <a:pt x="53246" y="50776"/>
                    <a:pt x="53396" y="51467"/>
                    <a:pt x="53584" y="52153"/>
                  </a:cubicBezTo>
                  <a:cubicBezTo>
                    <a:pt x="53936" y="51936"/>
                    <a:pt x="54281" y="51710"/>
                    <a:pt x="54623" y="51467"/>
                  </a:cubicBezTo>
                  <a:cubicBezTo>
                    <a:pt x="54458" y="50660"/>
                    <a:pt x="54338" y="49849"/>
                    <a:pt x="54266" y="49039"/>
                  </a:cubicBezTo>
                  <a:cubicBezTo>
                    <a:pt x="53887" y="49407"/>
                    <a:pt x="53512" y="49756"/>
                    <a:pt x="53130" y="50086"/>
                  </a:cubicBezTo>
                  <a:moveTo>
                    <a:pt x="53096" y="49898"/>
                  </a:moveTo>
                  <a:cubicBezTo>
                    <a:pt x="53486" y="49561"/>
                    <a:pt x="53865" y="49204"/>
                    <a:pt x="54248" y="48829"/>
                  </a:cubicBezTo>
                  <a:cubicBezTo>
                    <a:pt x="54203" y="48281"/>
                    <a:pt x="54180" y="47733"/>
                    <a:pt x="54180" y="47189"/>
                  </a:cubicBezTo>
                  <a:cubicBezTo>
                    <a:pt x="54180" y="46480"/>
                    <a:pt x="54218" y="45771"/>
                    <a:pt x="54293" y="45066"/>
                  </a:cubicBezTo>
                  <a:cubicBezTo>
                    <a:pt x="53794" y="45718"/>
                    <a:pt x="53321" y="46334"/>
                    <a:pt x="52852" y="46919"/>
                  </a:cubicBezTo>
                  <a:cubicBezTo>
                    <a:pt x="52856" y="47913"/>
                    <a:pt x="52942" y="48908"/>
                    <a:pt x="53096" y="49898"/>
                  </a:cubicBezTo>
                  <a:moveTo>
                    <a:pt x="51929" y="50840"/>
                  </a:moveTo>
                  <a:cubicBezTo>
                    <a:pt x="52293" y="50570"/>
                    <a:pt x="52649" y="50285"/>
                    <a:pt x="52998" y="49984"/>
                  </a:cubicBezTo>
                  <a:cubicBezTo>
                    <a:pt x="52841" y="49009"/>
                    <a:pt x="52754" y="48030"/>
                    <a:pt x="52743" y="47050"/>
                  </a:cubicBezTo>
                  <a:cubicBezTo>
                    <a:pt x="52334" y="47553"/>
                    <a:pt x="51933" y="48026"/>
                    <a:pt x="51516" y="48476"/>
                  </a:cubicBezTo>
                  <a:cubicBezTo>
                    <a:pt x="51606" y="49264"/>
                    <a:pt x="51745" y="50056"/>
                    <a:pt x="51929" y="50840"/>
                  </a:cubicBezTo>
                  <a:close/>
                  <a:moveTo>
                    <a:pt x="51415" y="53267"/>
                  </a:moveTo>
                  <a:cubicBezTo>
                    <a:pt x="51745" y="53129"/>
                    <a:pt x="52068" y="52979"/>
                    <a:pt x="52387" y="52817"/>
                  </a:cubicBezTo>
                  <a:cubicBezTo>
                    <a:pt x="52188" y="52243"/>
                    <a:pt x="52019" y="51665"/>
                    <a:pt x="51873" y="51084"/>
                  </a:cubicBezTo>
                  <a:cubicBezTo>
                    <a:pt x="51546" y="51320"/>
                    <a:pt x="51212" y="51542"/>
                    <a:pt x="50863" y="51755"/>
                  </a:cubicBezTo>
                  <a:cubicBezTo>
                    <a:pt x="51028" y="52262"/>
                    <a:pt x="51212" y="52765"/>
                    <a:pt x="51415" y="53267"/>
                  </a:cubicBezTo>
                  <a:close/>
                  <a:moveTo>
                    <a:pt x="49790" y="52348"/>
                  </a:moveTo>
                  <a:cubicBezTo>
                    <a:pt x="49967" y="52791"/>
                    <a:pt x="50158" y="53234"/>
                    <a:pt x="50368" y="53669"/>
                  </a:cubicBezTo>
                  <a:cubicBezTo>
                    <a:pt x="50691" y="53560"/>
                    <a:pt x="51002" y="53440"/>
                    <a:pt x="51310" y="53313"/>
                  </a:cubicBezTo>
                  <a:cubicBezTo>
                    <a:pt x="51107" y="52817"/>
                    <a:pt x="50927" y="52318"/>
                    <a:pt x="50766" y="51815"/>
                  </a:cubicBezTo>
                  <a:cubicBezTo>
                    <a:pt x="50451" y="52003"/>
                    <a:pt x="50128" y="52179"/>
                    <a:pt x="49790" y="52348"/>
                  </a:cubicBezTo>
                  <a:close/>
                  <a:moveTo>
                    <a:pt x="49734" y="52198"/>
                  </a:moveTo>
                  <a:cubicBezTo>
                    <a:pt x="50072" y="52029"/>
                    <a:pt x="50398" y="51849"/>
                    <a:pt x="50713" y="51658"/>
                  </a:cubicBezTo>
                  <a:cubicBezTo>
                    <a:pt x="50518" y="51028"/>
                    <a:pt x="50349" y="50393"/>
                    <a:pt x="50218" y="49756"/>
                  </a:cubicBezTo>
                  <a:cubicBezTo>
                    <a:pt x="49888" y="50048"/>
                    <a:pt x="49546" y="50326"/>
                    <a:pt x="49190" y="50585"/>
                  </a:cubicBezTo>
                  <a:cubicBezTo>
                    <a:pt x="49344" y="51125"/>
                    <a:pt x="49528" y="51662"/>
                    <a:pt x="49734" y="52198"/>
                  </a:cubicBezTo>
                  <a:close/>
                  <a:moveTo>
                    <a:pt x="48102" y="51298"/>
                  </a:moveTo>
                  <a:cubicBezTo>
                    <a:pt x="48274" y="51759"/>
                    <a:pt x="48462" y="52217"/>
                    <a:pt x="48672" y="52675"/>
                  </a:cubicBezTo>
                  <a:cubicBezTo>
                    <a:pt x="49002" y="52540"/>
                    <a:pt x="49318" y="52401"/>
                    <a:pt x="49629" y="52247"/>
                  </a:cubicBezTo>
                  <a:cubicBezTo>
                    <a:pt x="49423" y="51722"/>
                    <a:pt x="49242" y="51189"/>
                    <a:pt x="49089" y="50656"/>
                  </a:cubicBezTo>
                  <a:cubicBezTo>
                    <a:pt x="48773" y="50881"/>
                    <a:pt x="48443" y="51095"/>
                    <a:pt x="48102" y="51298"/>
                  </a:cubicBezTo>
                  <a:close/>
                  <a:moveTo>
                    <a:pt x="47513" y="49418"/>
                  </a:moveTo>
                  <a:cubicBezTo>
                    <a:pt x="47659" y="49996"/>
                    <a:pt x="47839" y="50570"/>
                    <a:pt x="48046" y="51140"/>
                  </a:cubicBezTo>
                  <a:cubicBezTo>
                    <a:pt x="48391" y="50938"/>
                    <a:pt x="48721" y="50720"/>
                    <a:pt x="49040" y="50491"/>
                  </a:cubicBezTo>
                  <a:cubicBezTo>
                    <a:pt x="48841" y="49786"/>
                    <a:pt x="48683" y="49077"/>
                    <a:pt x="48571" y="48367"/>
                  </a:cubicBezTo>
                  <a:cubicBezTo>
                    <a:pt x="48237" y="48739"/>
                    <a:pt x="47888" y="49088"/>
                    <a:pt x="47513" y="49418"/>
                  </a:cubicBezTo>
                  <a:close/>
                  <a:moveTo>
                    <a:pt x="48410" y="44364"/>
                  </a:moveTo>
                  <a:cubicBezTo>
                    <a:pt x="47974" y="45208"/>
                    <a:pt x="47539" y="45992"/>
                    <a:pt x="47055" y="46717"/>
                  </a:cubicBezTo>
                  <a:cubicBezTo>
                    <a:pt x="47126" y="47561"/>
                    <a:pt x="47265" y="48397"/>
                    <a:pt x="47468" y="49234"/>
                  </a:cubicBezTo>
                  <a:cubicBezTo>
                    <a:pt x="47847" y="48896"/>
                    <a:pt x="48203" y="48536"/>
                    <a:pt x="48541" y="48154"/>
                  </a:cubicBezTo>
                  <a:cubicBezTo>
                    <a:pt x="48421" y="47332"/>
                    <a:pt x="48357" y="46506"/>
                    <a:pt x="48357" y="45685"/>
                  </a:cubicBezTo>
                  <a:cubicBezTo>
                    <a:pt x="48357" y="45246"/>
                    <a:pt x="48376" y="44803"/>
                    <a:pt x="48410" y="44364"/>
                  </a:cubicBezTo>
                  <a:close/>
                  <a:moveTo>
                    <a:pt x="65628" y="25349"/>
                  </a:moveTo>
                  <a:cubicBezTo>
                    <a:pt x="59692" y="27934"/>
                    <a:pt x="54874" y="30834"/>
                    <a:pt x="51906" y="33930"/>
                  </a:cubicBezTo>
                  <a:cubicBezTo>
                    <a:pt x="48518" y="37464"/>
                    <a:pt x="46995" y="41407"/>
                    <a:pt x="46995" y="45373"/>
                  </a:cubicBezTo>
                  <a:cubicBezTo>
                    <a:pt x="46995" y="45730"/>
                    <a:pt x="47010" y="46086"/>
                    <a:pt x="47033" y="46443"/>
                  </a:cubicBezTo>
                  <a:cubicBezTo>
                    <a:pt x="47502" y="45718"/>
                    <a:pt x="47929" y="44931"/>
                    <a:pt x="48365" y="44086"/>
                  </a:cubicBezTo>
                  <a:cubicBezTo>
                    <a:pt x="48395" y="44030"/>
                    <a:pt x="48425" y="43970"/>
                    <a:pt x="48455" y="43914"/>
                  </a:cubicBezTo>
                  <a:cubicBezTo>
                    <a:pt x="48860" y="40199"/>
                    <a:pt x="50556" y="36552"/>
                    <a:pt x="53764" y="33281"/>
                  </a:cubicBezTo>
                  <a:cubicBezTo>
                    <a:pt x="56263" y="30737"/>
                    <a:pt x="59936" y="28343"/>
                    <a:pt x="64408" y="26152"/>
                  </a:cubicBezTo>
                  <a:cubicBezTo>
                    <a:pt x="64813" y="25882"/>
                    <a:pt x="65222" y="25612"/>
                    <a:pt x="65628" y="25349"/>
                  </a:cubicBezTo>
                  <a:close/>
                  <a:moveTo>
                    <a:pt x="66569" y="24944"/>
                  </a:moveTo>
                  <a:cubicBezTo>
                    <a:pt x="66224" y="25165"/>
                    <a:pt x="65879" y="25386"/>
                    <a:pt x="65534" y="25612"/>
                  </a:cubicBezTo>
                  <a:cubicBezTo>
                    <a:pt x="68569" y="24190"/>
                    <a:pt x="71942" y="22861"/>
                    <a:pt x="75540" y="21638"/>
                  </a:cubicBezTo>
                  <a:cubicBezTo>
                    <a:pt x="72370" y="22662"/>
                    <a:pt x="69357" y="23769"/>
                    <a:pt x="66569" y="24944"/>
                  </a:cubicBezTo>
                  <a:close/>
                  <a:moveTo>
                    <a:pt x="67672" y="24253"/>
                  </a:moveTo>
                  <a:cubicBezTo>
                    <a:pt x="67507" y="24355"/>
                    <a:pt x="67342" y="24460"/>
                    <a:pt x="67173" y="24565"/>
                  </a:cubicBezTo>
                  <a:cubicBezTo>
                    <a:pt x="69169" y="23739"/>
                    <a:pt x="71278" y="22951"/>
                    <a:pt x="73469" y="22201"/>
                  </a:cubicBezTo>
                  <a:cubicBezTo>
                    <a:pt x="71466" y="22854"/>
                    <a:pt x="69530" y="23540"/>
                    <a:pt x="67672" y="24253"/>
                  </a:cubicBezTo>
                  <a:close/>
                  <a:moveTo>
                    <a:pt x="68423" y="23788"/>
                  </a:moveTo>
                  <a:cubicBezTo>
                    <a:pt x="68355" y="23829"/>
                    <a:pt x="68284" y="23871"/>
                    <a:pt x="68216" y="23916"/>
                  </a:cubicBezTo>
                  <a:cubicBezTo>
                    <a:pt x="69275" y="23514"/>
                    <a:pt x="70359" y="23124"/>
                    <a:pt x="71466" y="22745"/>
                  </a:cubicBezTo>
                  <a:cubicBezTo>
                    <a:pt x="70434" y="23083"/>
                    <a:pt x="69417" y="23432"/>
                    <a:pt x="68423" y="23788"/>
                  </a:cubicBezTo>
                  <a:close/>
                  <a:moveTo>
                    <a:pt x="68933" y="23473"/>
                  </a:moveTo>
                  <a:cubicBezTo>
                    <a:pt x="69128" y="23405"/>
                    <a:pt x="69323" y="23338"/>
                    <a:pt x="69522" y="23270"/>
                  </a:cubicBezTo>
                  <a:cubicBezTo>
                    <a:pt x="69335" y="23330"/>
                    <a:pt x="69147" y="23394"/>
                    <a:pt x="68963" y="23454"/>
                  </a:cubicBezTo>
                  <a:cubicBezTo>
                    <a:pt x="68952" y="23462"/>
                    <a:pt x="68941" y="23469"/>
                    <a:pt x="68933" y="23473"/>
                  </a:cubicBezTo>
                  <a:close/>
                  <a:moveTo>
                    <a:pt x="62026" y="24493"/>
                  </a:moveTo>
                  <a:cubicBezTo>
                    <a:pt x="61996" y="24512"/>
                    <a:pt x="61966" y="24531"/>
                    <a:pt x="61932" y="24550"/>
                  </a:cubicBezTo>
                  <a:cubicBezTo>
                    <a:pt x="62198" y="24467"/>
                    <a:pt x="62465" y="24381"/>
                    <a:pt x="62731" y="24302"/>
                  </a:cubicBezTo>
                  <a:cubicBezTo>
                    <a:pt x="65571" y="23424"/>
                    <a:pt x="68457" y="22595"/>
                    <a:pt x="71331" y="21826"/>
                  </a:cubicBezTo>
                  <a:cubicBezTo>
                    <a:pt x="71346" y="21818"/>
                    <a:pt x="71357" y="21811"/>
                    <a:pt x="71372" y="21803"/>
                  </a:cubicBezTo>
                  <a:cubicBezTo>
                    <a:pt x="68265" y="22629"/>
                    <a:pt x="65125" y="23529"/>
                    <a:pt x="62026" y="24493"/>
                  </a:cubicBezTo>
                  <a:close/>
                  <a:moveTo>
                    <a:pt x="52724" y="27360"/>
                  </a:moveTo>
                  <a:cubicBezTo>
                    <a:pt x="52661" y="27412"/>
                    <a:pt x="52597" y="27469"/>
                    <a:pt x="52533" y="27521"/>
                  </a:cubicBezTo>
                  <a:cubicBezTo>
                    <a:pt x="55227" y="26538"/>
                    <a:pt x="58030" y="25593"/>
                    <a:pt x="60881" y="24692"/>
                  </a:cubicBezTo>
                  <a:cubicBezTo>
                    <a:pt x="61211" y="24587"/>
                    <a:pt x="61545" y="24482"/>
                    <a:pt x="61879" y="24381"/>
                  </a:cubicBezTo>
                  <a:cubicBezTo>
                    <a:pt x="61939" y="24343"/>
                    <a:pt x="61996" y="24306"/>
                    <a:pt x="62056" y="24268"/>
                  </a:cubicBezTo>
                  <a:cubicBezTo>
                    <a:pt x="58893" y="25244"/>
                    <a:pt x="55752" y="26279"/>
                    <a:pt x="52724" y="27360"/>
                  </a:cubicBezTo>
                  <a:close/>
                  <a:moveTo>
                    <a:pt x="52586" y="27247"/>
                  </a:moveTo>
                  <a:cubicBezTo>
                    <a:pt x="52668" y="27184"/>
                    <a:pt x="52751" y="27116"/>
                    <a:pt x="52833" y="27049"/>
                  </a:cubicBezTo>
                  <a:cubicBezTo>
                    <a:pt x="50394" y="27908"/>
                    <a:pt x="48016" y="28797"/>
                    <a:pt x="45738" y="29701"/>
                  </a:cubicBezTo>
                  <a:cubicBezTo>
                    <a:pt x="45678" y="29776"/>
                    <a:pt x="45622" y="29851"/>
                    <a:pt x="45565" y="29926"/>
                  </a:cubicBezTo>
                  <a:cubicBezTo>
                    <a:pt x="47802" y="29015"/>
                    <a:pt x="50158" y="28118"/>
                    <a:pt x="52586" y="27247"/>
                  </a:cubicBezTo>
                  <a:close/>
                  <a:moveTo>
                    <a:pt x="52053" y="27698"/>
                  </a:moveTo>
                  <a:cubicBezTo>
                    <a:pt x="52117" y="27641"/>
                    <a:pt x="52180" y="27589"/>
                    <a:pt x="52244" y="27533"/>
                  </a:cubicBezTo>
                  <a:cubicBezTo>
                    <a:pt x="49873" y="28388"/>
                    <a:pt x="47577" y="29266"/>
                    <a:pt x="45393" y="30163"/>
                  </a:cubicBezTo>
                  <a:cubicBezTo>
                    <a:pt x="45340" y="30234"/>
                    <a:pt x="45288" y="30309"/>
                    <a:pt x="45235" y="30384"/>
                  </a:cubicBezTo>
                  <a:cubicBezTo>
                    <a:pt x="47389" y="29469"/>
                    <a:pt x="49678" y="28568"/>
                    <a:pt x="52053" y="27698"/>
                  </a:cubicBezTo>
                  <a:close/>
                  <a:moveTo>
                    <a:pt x="45078" y="30613"/>
                  </a:moveTo>
                  <a:cubicBezTo>
                    <a:pt x="45021" y="30692"/>
                    <a:pt x="44969" y="30774"/>
                    <a:pt x="44916" y="30853"/>
                  </a:cubicBezTo>
                  <a:cubicBezTo>
                    <a:pt x="46995" y="29926"/>
                    <a:pt x="49224" y="29011"/>
                    <a:pt x="51561" y="28122"/>
                  </a:cubicBezTo>
                  <a:cubicBezTo>
                    <a:pt x="51618" y="28073"/>
                    <a:pt x="51674" y="28024"/>
                    <a:pt x="51730" y="27975"/>
                  </a:cubicBezTo>
                  <a:cubicBezTo>
                    <a:pt x="49411" y="28831"/>
                    <a:pt x="47179" y="29716"/>
                    <a:pt x="45078" y="30613"/>
                  </a:cubicBezTo>
                  <a:moveTo>
                    <a:pt x="40560" y="32504"/>
                  </a:moveTo>
                  <a:cubicBezTo>
                    <a:pt x="41937" y="31832"/>
                    <a:pt x="43401" y="31168"/>
                    <a:pt x="44931" y="30512"/>
                  </a:cubicBezTo>
                  <a:cubicBezTo>
                    <a:pt x="44980" y="30437"/>
                    <a:pt x="45033" y="30362"/>
                    <a:pt x="45085" y="30287"/>
                  </a:cubicBezTo>
                  <a:cubicBezTo>
                    <a:pt x="43524" y="30932"/>
                    <a:pt x="42024" y="31585"/>
                    <a:pt x="40602" y="32245"/>
                  </a:cubicBezTo>
                  <a:cubicBezTo>
                    <a:pt x="40575" y="32335"/>
                    <a:pt x="40549" y="32429"/>
                    <a:pt x="40523" y="32519"/>
                  </a:cubicBezTo>
                  <a:cubicBezTo>
                    <a:pt x="40534" y="32515"/>
                    <a:pt x="40549" y="32508"/>
                    <a:pt x="40560" y="32504"/>
                  </a:cubicBezTo>
                  <a:close/>
                  <a:moveTo>
                    <a:pt x="42538" y="31956"/>
                  </a:moveTo>
                  <a:cubicBezTo>
                    <a:pt x="43213" y="31633"/>
                    <a:pt x="43907" y="31307"/>
                    <a:pt x="44624" y="30984"/>
                  </a:cubicBezTo>
                  <a:cubicBezTo>
                    <a:pt x="44673" y="30906"/>
                    <a:pt x="44725" y="30823"/>
                    <a:pt x="44781" y="30741"/>
                  </a:cubicBezTo>
                  <a:cubicBezTo>
                    <a:pt x="43326" y="31367"/>
                    <a:pt x="41937" y="32001"/>
                    <a:pt x="40624" y="32635"/>
                  </a:cubicBezTo>
                  <a:cubicBezTo>
                    <a:pt x="40575" y="32662"/>
                    <a:pt x="40523" y="32688"/>
                    <a:pt x="40470" y="32710"/>
                  </a:cubicBezTo>
                  <a:cubicBezTo>
                    <a:pt x="40444" y="32819"/>
                    <a:pt x="40418" y="32924"/>
                    <a:pt x="40391" y="33029"/>
                  </a:cubicBezTo>
                  <a:cubicBezTo>
                    <a:pt x="41082" y="32673"/>
                    <a:pt x="41798" y="32313"/>
                    <a:pt x="42538" y="31956"/>
                  </a:cubicBezTo>
                  <a:moveTo>
                    <a:pt x="40350" y="33217"/>
                  </a:moveTo>
                  <a:cubicBezTo>
                    <a:pt x="40324" y="33348"/>
                    <a:pt x="40298" y="33476"/>
                    <a:pt x="40271" y="33603"/>
                  </a:cubicBezTo>
                  <a:cubicBezTo>
                    <a:pt x="41513" y="32898"/>
                    <a:pt x="42864" y="32196"/>
                    <a:pt x="44312" y="31498"/>
                  </a:cubicBezTo>
                  <a:cubicBezTo>
                    <a:pt x="44369" y="31405"/>
                    <a:pt x="44425" y="31307"/>
                    <a:pt x="44485" y="31210"/>
                  </a:cubicBezTo>
                  <a:cubicBezTo>
                    <a:pt x="43840" y="31502"/>
                    <a:pt x="43213" y="31795"/>
                    <a:pt x="42601" y="32091"/>
                  </a:cubicBezTo>
                  <a:cubicBezTo>
                    <a:pt x="41821" y="32463"/>
                    <a:pt x="41071" y="32842"/>
                    <a:pt x="40350" y="33217"/>
                  </a:cubicBezTo>
                  <a:close/>
                  <a:moveTo>
                    <a:pt x="40309" y="32624"/>
                  </a:moveTo>
                  <a:cubicBezTo>
                    <a:pt x="40335" y="32530"/>
                    <a:pt x="40358" y="32436"/>
                    <a:pt x="40388" y="32343"/>
                  </a:cubicBezTo>
                  <a:cubicBezTo>
                    <a:pt x="39795" y="32620"/>
                    <a:pt x="39213" y="32894"/>
                    <a:pt x="38651" y="33172"/>
                  </a:cubicBezTo>
                  <a:cubicBezTo>
                    <a:pt x="38283" y="33352"/>
                    <a:pt x="37926" y="33532"/>
                    <a:pt x="37574" y="33708"/>
                  </a:cubicBezTo>
                  <a:cubicBezTo>
                    <a:pt x="37577" y="33817"/>
                    <a:pt x="37581" y="33922"/>
                    <a:pt x="37585" y="34031"/>
                  </a:cubicBezTo>
                  <a:cubicBezTo>
                    <a:pt x="38448" y="33562"/>
                    <a:pt x="39356" y="33093"/>
                    <a:pt x="40309" y="32624"/>
                  </a:cubicBezTo>
                  <a:moveTo>
                    <a:pt x="36452" y="38590"/>
                  </a:moveTo>
                  <a:cubicBezTo>
                    <a:pt x="36478" y="38548"/>
                    <a:pt x="36508" y="38511"/>
                    <a:pt x="36538" y="38470"/>
                  </a:cubicBezTo>
                  <a:cubicBezTo>
                    <a:pt x="36868" y="38019"/>
                    <a:pt x="37262" y="37569"/>
                    <a:pt x="37709" y="37119"/>
                  </a:cubicBezTo>
                  <a:cubicBezTo>
                    <a:pt x="37671" y="36838"/>
                    <a:pt x="37637" y="36552"/>
                    <a:pt x="37600" y="36267"/>
                  </a:cubicBezTo>
                  <a:cubicBezTo>
                    <a:pt x="37108" y="36657"/>
                    <a:pt x="36658" y="37051"/>
                    <a:pt x="36253" y="37445"/>
                  </a:cubicBezTo>
                  <a:cubicBezTo>
                    <a:pt x="36332" y="37828"/>
                    <a:pt x="36399" y="38211"/>
                    <a:pt x="36452" y="38590"/>
                  </a:cubicBezTo>
                  <a:close/>
                  <a:moveTo>
                    <a:pt x="35037" y="38785"/>
                  </a:moveTo>
                  <a:cubicBezTo>
                    <a:pt x="35056" y="39025"/>
                    <a:pt x="35067" y="39265"/>
                    <a:pt x="35067" y="39501"/>
                  </a:cubicBezTo>
                  <a:cubicBezTo>
                    <a:pt x="35071" y="41002"/>
                    <a:pt x="34602" y="42454"/>
                    <a:pt x="33300" y="43820"/>
                  </a:cubicBezTo>
                  <a:cubicBezTo>
                    <a:pt x="33251" y="43872"/>
                    <a:pt x="33199" y="43925"/>
                    <a:pt x="33146" y="43978"/>
                  </a:cubicBezTo>
                  <a:cubicBezTo>
                    <a:pt x="33146" y="44503"/>
                    <a:pt x="33203" y="45024"/>
                    <a:pt x="33304" y="45542"/>
                  </a:cubicBezTo>
                  <a:cubicBezTo>
                    <a:pt x="33649" y="45302"/>
                    <a:pt x="33972" y="45047"/>
                    <a:pt x="34261" y="44784"/>
                  </a:cubicBezTo>
                  <a:cubicBezTo>
                    <a:pt x="34384" y="44672"/>
                    <a:pt x="34501" y="44559"/>
                    <a:pt x="34610" y="44447"/>
                  </a:cubicBezTo>
                  <a:cubicBezTo>
                    <a:pt x="34602" y="44296"/>
                    <a:pt x="34598" y="44146"/>
                    <a:pt x="34598" y="43993"/>
                  </a:cubicBezTo>
                  <a:cubicBezTo>
                    <a:pt x="34598" y="42263"/>
                    <a:pt x="35127" y="40514"/>
                    <a:pt x="36294" y="38811"/>
                  </a:cubicBezTo>
                  <a:cubicBezTo>
                    <a:pt x="36245" y="38413"/>
                    <a:pt x="36178" y="38008"/>
                    <a:pt x="36095" y="37599"/>
                  </a:cubicBezTo>
                  <a:cubicBezTo>
                    <a:pt x="35694" y="37997"/>
                    <a:pt x="35341" y="38391"/>
                    <a:pt x="35037" y="38785"/>
                  </a:cubicBezTo>
                  <a:moveTo>
                    <a:pt x="35893" y="36665"/>
                  </a:moveTo>
                  <a:cubicBezTo>
                    <a:pt x="35521" y="36958"/>
                    <a:pt x="35169" y="37254"/>
                    <a:pt x="34842" y="37550"/>
                  </a:cubicBezTo>
                  <a:cubicBezTo>
                    <a:pt x="34917" y="37896"/>
                    <a:pt x="34977" y="38241"/>
                    <a:pt x="35015" y="38582"/>
                  </a:cubicBezTo>
                  <a:cubicBezTo>
                    <a:pt x="35319" y="38199"/>
                    <a:pt x="35671" y="37817"/>
                    <a:pt x="36062" y="37430"/>
                  </a:cubicBezTo>
                  <a:cubicBezTo>
                    <a:pt x="36009" y="37179"/>
                    <a:pt x="35953" y="36920"/>
                    <a:pt x="35893" y="36665"/>
                  </a:cubicBezTo>
                  <a:close/>
                  <a:moveTo>
                    <a:pt x="35889" y="35836"/>
                  </a:moveTo>
                  <a:cubicBezTo>
                    <a:pt x="35930" y="36020"/>
                    <a:pt x="35975" y="36200"/>
                    <a:pt x="36017" y="36384"/>
                  </a:cubicBezTo>
                  <a:cubicBezTo>
                    <a:pt x="36478" y="36027"/>
                    <a:pt x="36973" y="35671"/>
                    <a:pt x="37499" y="35318"/>
                  </a:cubicBezTo>
                  <a:cubicBezTo>
                    <a:pt x="37480" y="35160"/>
                    <a:pt x="37469" y="34999"/>
                    <a:pt x="37454" y="34841"/>
                  </a:cubicBezTo>
                  <a:cubicBezTo>
                    <a:pt x="36906" y="35172"/>
                    <a:pt x="36381" y="35506"/>
                    <a:pt x="35889" y="35836"/>
                  </a:cubicBezTo>
                  <a:moveTo>
                    <a:pt x="35746" y="35250"/>
                  </a:moveTo>
                  <a:cubicBezTo>
                    <a:pt x="35750" y="35273"/>
                    <a:pt x="35758" y="35295"/>
                    <a:pt x="35761" y="35318"/>
                  </a:cubicBezTo>
                  <a:cubicBezTo>
                    <a:pt x="35791" y="35442"/>
                    <a:pt x="35822" y="35562"/>
                    <a:pt x="35852" y="35682"/>
                  </a:cubicBezTo>
                  <a:cubicBezTo>
                    <a:pt x="36354" y="35348"/>
                    <a:pt x="36883" y="35010"/>
                    <a:pt x="37442" y="34676"/>
                  </a:cubicBezTo>
                  <a:cubicBezTo>
                    <a:pt x="37431" y="34549"/>
                    <a:pt x="37424" y="34421"/>
                    <a:pt x="37416" y="34294"/>
                  </a:cubicBezTo>
                  <a:cubicBezTo>
                    <a:pt x="36835" y="34613"/>
                    <a:pt x="36279" y="34931"/>
                    <a:pt x="35746" y="35250"/>
                  </a:cubicBezTo>
                  <a:moveTo>
                    <a:pt x="37394" y="33802"/>
                  </a:moveTo>
                  <a:cubicBezTo>
                    <a:pt x="36782" y="34114"/>
                    <a:pt x="36193" y="34429"/>
                    <a:pt x="35623" y="34740"/>
                  </a:cubicBezTo>
                  <a:cubicBezTo>
                    <a:pt x="35653" y="34860"/>
                    <a:pt x="35683" y="34980"/>
                    <a:pt x="35709" y="35100"/>
                  </a:cubicBezTo>
                  <a:cubicBezTo>
                    <a:pt x="36249" y="34774"/>
                    <a:pt x="36820" y="34451"/>
                    <a:pt x="37409" y="34129"/>
                  </a:cubicBezTo>
                  <a:cubicBezTo>
                    <a:pt x="37401" y="34020"/>
                    <a:pt x="37397" y="33911"/>
                    <a:pt x="37394" y="33802"/>
                  </a:cubicBezTo>
                  <a:close/>
                  <a:moveTo>
                    <a:pt x="35383" y="33675"/>
                  </a:moveTo>
                  <a:cubicBezTo>
                    <a:pt x="36035" y="33356"/>
                    <a:pt x="36707" y="33037"/>
                    <a:pt x="37394" y="32718"/>
                  </a:cubicBezTo>
                  <a:cubicBezTo>
                    <a:pt x="37397" y="32624"/>
                    <a:pt x="37401" y="32530"/>
                    <a:pt x="37405" y="32436"/>
                  </a:cubicBezTo>
                  <a:cubicBezTo>
                    <a:pt x="36696" y="32755"/>
                    <a:pt x="36002" y="33074"/>
                    <a:pt x="35326" y="33393"/>
                  </a:cubicBezTo>
                  <a:cubicBezTo>
                    <a:pt x="35345" y="33487"/>
                    <a:pt x="35364" y="33581"/>
                    <a:pt x="35383" y="33675"/>
                  </a:cubicBezTo>
                  <a:close/>
                  <a:moveTo>
                    <a:pt x="34227" y="35363"/>
                  </a:moveTo>
                  <a:cubicBezTo>
                    <a:pt x="34613" y="35134"/>
                    <a:pt x="35011" y="34909"/>
                    <a:pt x="35420" y="34680"/>
                  </a:cubicBezTo>
                  <a:cubicBezTo>
                    <a:pt x="35398" y="34575"/>
                    <a:pt x="35371" y="34470"/>
                    <a:pt x="35349" y="34365"/>
                  </a:cubicBezTo>
                  <a:cubicBezTo>
                    <a:pt x="34925" y="34583"/>
                    <a:pt x="34512" y="34804"/>
                    <a:pt x="34114" y="35022"/>
                  </a:cubicBezTo>
                  <a:cubicBezTo>
                    <a:pt x="34152" y="35134"/>
                    <a:pt x="34189" y="35250"/>
                    <a:pt x="34227" y="35363"/>
                  </a:cubicBezTo>
                  <a:close/>
                  <a:moveTo>
                    <a:pt x="33345" y="36627"/>
                  </a:moveTo>
                  <a:cubicBezTo>
                    <a:pt x="33634" y="36425"/>
                    <a:pt x="33934" y="36218"/>
                    <a:pt x="34242" y="36016"/>
                  </a:cubicBezTo>
                  <a:cubicBezTo>
                    <a:pt x="34201" y="35881"/>
                    <a:pt x="34156" y="35746"/>
                    <a:pt x="34111" y="35607"/>
                  </a:cubicBezTo>
                  <a:cubicBezTo>
                    <a:pt x="33803" y="35791"/>
                    <a:pt x="33503" y="35975"/>
                    <a:pt x="33210" y="36158"/>
                  </a:cubicBezTo>
                  <a:cubicBezTo>
                    <a:pt x="33259" y="36312"/>
                    <a:pt x="33304" y="36470"/>
                    <a:pt x="33345" y="36627"/>
                  </a:cubicBezTo>
                  <a:moveTo>
                    <a:pt x="28137" y="44083"/>
                  </a:moveTo>
                  <a:cubicBezTo>
                    <a:pt x="28137" y="42987"/>
                    <a:pt x="28441" y="41876"/>
                    <a:pt x="29094" y="40766"/>
                  </a:cubicBezTo>
                  <a:cubicBezTo>
                    <a:pt x="29867" y="39453"/>
                    <a:pt x="31274" y="38106"/>
                    <a:pt x="33180" y="36744"/>
                  </a:cubicBezTo>
                  <a:cubicBezTo>
                    <a:pt x="33139" y="36582"/>
                    <a:pt x="33094" y="36421"/>
                    <a:pt x="33045" y="36260"/>
                  </a:cubicBezTo>
                  <a:cubicBezTo>
                    <a:pt x="30265" y="38023"/>
                    <a:pt x="28272" y="39760"/>
                    <a:pt x="27387" y="41392"/>
                  </a:cubicBezTo>
                  <a:cubicBezTo>
                    <a:pt x="26877" y="42330"/>
                    <a:pt x="26640" y="43257"/>
                    <a:pt x="26640" y="44165"/>
                  </a:cubicBezTo>
                  <a:cubicBezTo>
                    <a:pt x="26640" y="44814"/>
                    <a:pt x="26760" y="45452"/>
                    <a:pt x="26985" y="46079"/>
                  </a:cubicBezTo>
                  <a:cubicBezTo>
                    <a:pt x="27439" y="45884"/>
                    <a:pt x="27878" y="45677"/>
                    <a:pt x="28299" y="45460"/>
                  </a:cubicBezTo>
                  <a:cubicBezTo>
                    <a:pt x="28194" y="45006"/>
                    <a:pt x="28137" y="44544"/>
                    <a:pt x="28137" y="44083"/>
                  </a:cubicBezTo>
                  <a:close/>
                  <a:moveTo>
                    <a:pt x="29800" y="44585"/>
                  </a:moveTo>
                  <a:cubicBezTo>
                    <a:pt x="29785" y="44398"/>
                    <a:pt x="29777" y="44206"/>
                    <a:pt x="29777" y="44019"/>
                  </a:cubicBezTo>
                  <a:cubicBezTo>
                    <a:pt x="29777" y="42754"/>
                    <a:pt x="30141" y="41475"/>
                    <a:pt x="30944" y="40199"/>
                  </a:cubicBezTo>
                  <a:cubicBezTo>
                    <a:pt x="31492" y="39325"/>
                    <a:pt x="32310" y="38440"/>
                    <a:pt x="33356" y="37547"/>
                  </a:cubicBezTo>
                  <a:cubicBezTo>
                    <a:pt x="33319" y="37333"/>
                    <a:pt x="33274" y="37115"/>
                    <a:pt x="33221" y="36901"/>
                  </a:cubicBezTo>
                  <a:cubicBezTo>
                    <a:pt x="31349" y="38241"/>
                    <a:pt x="29968" y="39569"/>
                    <a:pt x="29222" y="40841"/>
                  </a:cubicBezTo>
                  <a:cubicBezTo>
                    <a:pt x="28580" y="41933"/>
                    <a:pt x="28287" y="43017"/>
                    <a:pt x="28287" y="44083"/>
                  </a:cubicBezTo>
                  <a:cubicBezTo>
                    <a:pt x="28287" y="44522"/>
                    <a:pt x="28340" y="44957"/>
                    <a:pt x="28434" y="45388"/>
                  </a:cubicBezTo>
                  <a:cubicBezTo>
                    <a:pt x="28918" y="45133"/>
                    <a:pt x="29376" y="44867"/>
                    <a:pt x="29800" y="44585"/>
                  </a:cubicBezTo>
                  <a:close/>
                  <a:moveTo>
                    <a:pt x="29822" y="44799"/>
                  </a:moveTo>
                  <a:cubicBezTo>
                    <a:pt x="29402" y="45073"/>
                    <a:pt x="28952" y="45332"/>
                    <a:pt x="28479" y="45580"/>
                  </a:cubicBezTo>
                  <a:cubicBezTo>
                    <a:pt x="28561" y="45895"/>
                    <a:pt x="28663" y="46206"/>
                    <a:pt x="28790" y="46514"/>
                  </a:cubicBezTo>
                  <a:cubicBezTo>
                    <a:pt x="29229" y="46326"/>
                    <a:pt x="29649" y="46131"/>
                    <a:pt x="30051" y="45925"/>
                  </a:cubicBezTo>
                  <a:cubicBezTo>
                    <a:pt x="29942" y="45553"/>
                    <a:pt x="29867" y="45174"/>
                    <a:pt x="29822" y="44799"/>
                  </a:cubicBezTo>
                  <a:close/>
                  <a:moveTo>
                    <a:pt x="31480" y="45084"/>
                  </a:moveTo>
                  <a:cubicBezTo>
                    <a:pt x="31424" y="44720"/>
                    <a:pt x="31398" y="44349"/>
                    <a:pt x="31398" y="43981"/>
                  </a:cubicBezTo>
                  <a:cubicBezTo>
                    <a:pt x="31398" y="43846"/>
                    <a:pt x="31402" y="43711"/>
                    <a:pt x="31409" y="43580"/>
                  </a:cubicBezTo>
                  <a:cubicBezTo>
                    <a:pt x="30978" y="43978"/>
                    <a:pt x="30490" y="44353"/>
                    <a:pt x="29961" y="44709"/>
                  </a:cubicBezTo>
                  <a:cubicBezTo>
                    <a:pt x="30002" y="45092"/>
                    <a:pt x="30077" y="45475"/>
                    <a:pt x="30182" y="45854"/>
                  </a:cubicBezTo>
                  <a:cubicBezTo>
                    <a:pt x="30644" y="45610"/>
                    <a:pt x="31079" y="45355"/>
                    <a:pt x="31480" y="45084"/>
                  </a:cubicBezTo>
                  <a:moveTo>
                    <a:pt x="31811" y="46439"/>
                  </a:moveTo>
                  <a:cubicBezTo>
                    <a:pt x="31683" y="46056"/>
                    <a:pt x="31585" y="45673"/>
                    <a:pt x="31514" y="45287"/>
                  </a:cubicBezTo>
                  <a:cubicBezTo>
                    <a:pt x="31116" y="45550"/>
                    <a:pt x="30689" y="45801"/>
                    <a:pt x="30238" y="46037"/>
                  </a:cubicBezTo>
                  <a:cubicBezTo>
                    <a:pt x="30336" y="46360"/>
                    <a:pt x="30460" y="46683"/>
                    <a:pt x="30606" y="47002"/>
                  </a:cubicBezTo>
                  <a:cubicBezTo>
                    <a:pt x="31026" y="46825"/>
                    <a:pt x="31428" y="46638"/>
                    <a:pt x="31811" y="46439"/>
                  </a:cubicBezTo>
                  <a:moveTo>
                    <a:pt x="31871" y="46615"/>
                  </a:moveTo>
                  <a:cubicBezTo>
                    <a:pt x="31492" y="46810"/>
                    <a:pt x="31098" y="46994"/>
                    <a:pt x="30685" y="47170"/>
                  </a:cubicBezTo>
                  <a:cubicBezTo>
                    <a:pt x="30820" y="47459"/>
                    <a:pt x="30978" y="47745"/>
                    <a:pt x="31150" y="48026"/>
                  </a:cubicBezTo>
                  <a:cubicBezTo>
                    <a:pt x="31540" y="47891"/>
                    <a:pt x="31923" y="47748"/>
                    <a:pt x="32291" y="47598"/>
                  </a:cubicBezTo>
                  <a:cubicBezTo>
                    <a:pt x="32130" y="47272"/>
                    <a:pt x="31991" y="46945"/>
                    <a:pt x="31871" y="46615"/>
                  </a:cubicBezTo>
                  <a:moveTo>
                    <a:pt x="31646" y="45201"/>
                  </a:moveTo>
                  <a:cubicBezTo>
                    <a:pt x="31713" y="45591"/>
                    <a:pt x="31811" y="45981"/>
                    <a:pt x="31942" y="46371"/>
                  </a:cubicBezTo>
                  <a:cubicBezTo>
                    <a:pt x="32381" y="46139"/>
                    <a:pt x="32794" y="45891"/>
                    <a:pt x="33180" y="45632"/>
                  </a:cubicBezTo>
                  <a:cubicBezTo>
                    <a:pt x="33075" y="45129"/>
                    <a:pt x="33015" y="44623"/>
                    <a:pt x="33007" y="44116"/>
                  </a:cubicBezTo>
                  <a:cubicBezTo>
                    <a:pt x="32602" y="44499"/>
                    <a:pt x="32148" y="44859"/>
                    <a:pt x="31646" y="45201"/>
                  </a:cubicBezTo>
                  <a:moveTo>
                    <a:pt x="34640" y="36714"/>
                  </a:moveTo>
                  <a:cubicBezTo>
                    <a:pt x="34703" y="36939"/>
                    <a:pt x="34760" y="37164"/>
                    <a:pt x="34808" y="37385"/>
                  </a:cubicBezTo>
                  <a:cubicBezTo>
                    <a:pt x="35135" y="37093"/>
                    <a:pt x="35484" y="36800"/>
                    <a:pt x="35859" y="36507"/>
                  </a:cubicBezTo>
                  <a:cubicBezTo>
                    <a:pt x="35814" y="36320"/>
                    <a:pt x="35769" y="36132"/>
                    <a:pt x="35724" y="35945"/>
                  </a:cubicBezTo>
                  <a:cubicBezTo>
                    <a:pt x="35345" y="36200"/>
                    <a:pt x="34985" y="36459"/>
                    <a:pt x="34640" y="36714"/>
                  </a:cubicBezTo>
                  <a:close/>
                  <a:moveTo>
                    <a:pt x="35585" y="35363"/>
                  </a:moveTo>
                  <a:cubicBezTo>
                    <a:pt x="35581" y="35359"/>
                    <a:pt x="35581" y="35355"/>
                    <a:pt x="35581" y="35352"/>
                  </a:cubicBezTo>
                  <a:cubicBezTo>
                    <a:pt x="35191" y="35588"/>
                    <a:pt x="34812" y="35824"/>
                    <a:pt x="34452" y="36061"/>
                  </a:cubicBezTo>
                  <a:cubicBezTo>
                    <a:pt x="34501" y="36226"/>
                    <a:pt x="34553" y="36395"/>
                    <a:pt x="34598" y="36560"/>
                  </a:cubicBezTo>
                  <a:cubicBezTo>
                    <a:pt x="34944" y="36305"/>
                    <a:pt x="35307" y="36050"/>
                    <a:pt x="35686" y="35791"/>
                  </a:cubicBezTo>
                  <a:cubicBezTo>
                    <a:pt x="35653" y="35648"/>
                    <a:pt x="35619" y="35506"/>
                    <a:pt x="35585" y="35363"/>
                  </a:cubicBezTo>
                  <a:moveTo>
                    <a:pt x="37386" y="33344"/>
                  </a:moveTo>
                  <a:cubicBezTo>
                    <a:pt x="36744" y="33656"/>
                    <a:pt x="36122" y="33963"/>
                    <a:pt x="35518" y="34279"/>
                  </a:cubicBezTo>
                  <a:cubicBezTo>
                    <a:pt x="35540" y="34380"/>
                    <a:pt x="35563" y="34485"/>
                    <a:pt x="35589" y="34590"/>
                  </a:cubicBezTo>
                  <a:cubicBezTo>
                    <a:pt x="36167" y="34271"/>
                    <a:pt x="36767" y="33952"/>
                    <a:pt x="37390" y="33633"/>
                  </a:cubicBezTo>
                  <a:cubicBezTo>
                    <a:pt x="37386" y="33536"/>
                    <a:pt x="37386" y="33438"/>
                    <a:pt x="37386" y="33344"/>
                  </a:cubicBezTo>
                  <a:close/>
                  <a:moveTo>
                    <a:pt x="35480" y="34121"/>
                  </a:moveTo>
                  <a:cubicBezTo>
                    <a:pt x="36095" y="33806"/>
                    <a:pt x="36729" y="33487"/>
                    <a:pt x="37386" y="33172"/>
                  </a:cubicBezTo>
                  <a:cubicBezTo>
                    <a:pt x="37386" y="33078"/>
                    <a:pt x="37386" y="32984"/>
                    <a:pt x="37390" y="32894"/>
                  </a:cubicBezTo>
                  <a:cubicBezTo>
                    <a:pt x="36714" y="33206"/>
                    <a:pt x="36058" y="33521"/>
                    <a:pt x="35416" y="33832"/>
                  </a:cubicBezTo>
                  <a:cubicBezTo>
                    <a:pt x="35439" y="33930"/>
                    <a:pt x="35461" y="34024"/>
                    <a:pt x="35480" y="34121"/>
                  </a:cubicBezTo>
                  <a:moveTo>
                    <a:pt x="34403" y="35911"/>
                  </a:moveTo>
                  <a:cubicBezTo>
                    <a:pt x="34771" y="35674"/>
                    <a:pt x="35150" y="35434"/>
                    <a:pt x="35544" y="35198"/>
                  </a:cubicBezTo>
                  <a:cubicBezTo>
                    <a:pt x="35514" y="35078"/>
                    <a:pt x="35484" y="34958"/>
                    <a:pt x="35458" y="34834"/>
                  </a:cubicBezTo>
                  <a:cubicBezTo>
                    <a:pt x="35052" y="35059"/>
                    <a:pt x="34658" y="35284"/>
                    <a:pt x="34276" y="35509"/>
                  </a:cubicBezTo>
                  <a:cubicBezTo>
                    <a:pt x="34321" y="35644"/>
                    <a:pt x="34362" y="35776"/>
                    <a:pt x="34403" y="35911"/>
                  </a:cubicBezTo>
                  <a:close/>
                  <a:moveTo>
                    <a:pt x="33552" y="37573"/>
                  </a:moveTo>
                  <a:cubicBezTo>
                    <a:pt x="33604" y="37896"/>
                    <a:pt x="33642" y="38214"/>
                    <a:pt x="33653" y="38533"/>
                  </a:cubicBezTo>
                  <a:cubicBezTo>
                    <a:pt x="33953" y="38199"/>
                    <a:pt x="34283" y="37866"/>
                    <a:pt x="34647" y="37532"/>
                  </a:cubicBezTo>
                  <a:cubicBezTo>
                    <a:pt x="34598" y="37299"/>
                    <a:pt x="34542" y="37066"/>
                    <a:pt x="34478" y="36834"/>
                  </a:cubicBezTo>
                  <a:cubicBezTo>
                    <a:pt x="34152" y="37081"/>
                    <a:pt x="33844" y="37329"/>
                    <a:pt x="33552" y="37573"/>
                  </a:cubicBezTo>
                  <a:moveTo>
                    <a:pt x="33522" y="37404"/>
                  </a:moveTo>
                  <a:cubicBezTo>
                    <a:pt x="33810" y="37164"/>
                    <a:pt x="34118" y="36924"/>
                    <a:pt x="34437" y="36680"/>
                  </a:cubicBezTo>
                  <a:cubicBezTo>
                    <a:pt x="34392" y="36511"/>
                    <a:pt x="34339" y="36338"/>
                    <a:pt x="34287" y="36166"/>
                  </a:cubicBezTo>
                  <a:cubicBezTo>
                    <a:pt x="33976" y="36372"/>
                    <a:pt x="33675" y="36575"/>
                    <a:pt x="33386" y="36781"/>
                  </a:cubicBezTo>
                  <a:cubicBezTo>
                    <a:pt x="33439" y="36991"/>
                    <a:pt x="33484" y="37198"/>
                    <a:pt x="33522" y="37404"/>
                  </a:cubicBezTo>
                  <a:moveTo>
                    <a:pt x="31593" y="43137"/>
                  </a:moveTo>
                  <a:cubicBezTo>
                    <a:pt x="31766" y="42965"/>
                    <a:pt x="31923" y="42788"/>
                    <a:pt x="32073" y="42604"/>
                  </a:cubicBezTo>
                  <a:cubicBezTo>
                    <a:pt x="33049" y="41422"/>
                    <a:pt x="33439" y="40214"/>
                    <a:pt x="33469" y="38972"/>
                  </a:cubicBezTo>
                  <a:cubicBezTo>
                    <a:pt x="33266" y="39216"/>
                    <a:pt x="33083" y="39464"/>
                    <a:pt x="32917" y="39708"/>
                  </a:cubicBezTo>
                  <a:cubicBezTo>
                    <a:pt x="32156" y="40852"/>
                    <a:pt x="31732" y="42000"/>
                    <a:pt x="31593" y="43137"/>
                  </a:cubicBezTo>
                  <a:close/>
                  <a:moveTo>
                    <a:pt x="29938" y="44492"/>
                  </a:moveTo>
                  <a:cubicBezTo>
                    <a:pt x="30494" y="44116"/>
                    <a:pt x="30993" y="43719"/>
                    <a:pt x="31432" y="43298"/>
                  </a:cubicBezTo>
                  <a:cubicBezTo>
                    <a:pt x="31548" y="42079"/>
                    <a:pt x="31987" y="40845"/>
                    <a:pt x="32797" y="39629"/>
                  </a:cubicBezTo>
                  <a:cubicBezTo>
                    <a:pt x="32996" y="39336"/>
                    <a:pt x="33218" y="39040"/>
                    <a:pt x="33469" y="38744"/>
                  </a:cubicBezTo>
                  <a:cubicBezTo>
                    <a:pt x="33465" y="38406"/>
                    <a:pt x="33435" y="38061"/>
                    <a:pt x="33383" y="37715"/>
                  </a:cubicBezTo>
                  <a:cubicBezTo>
                    <a:pt x="32377" y="38582"/>
                    <a:pt x="31593" y="39438"/>
                    <a:pt x="31068" y="40278"/>
                  </a:cubicBezTo>
                  <a:cubicBezTo>
                    <a:pt x="30280" y="41531"/>
                    <a:pt x="29923" y="42784"/>
                    <a:pt x="29923" y="44019"/>
                  </a:cubicBezTo>
                  <a:cubicBezTo>
                    <a:pt x="29923" y="44176"/>
                    <a:pt x="29927" y="44334"/>
                    <a:pt x="29938" y="44492"/>
                  </a:cubicBezTo>
                  <a:close/>
                  <a:moveTo>
                    <a:pt x="33150" y="43707"/>
                  </a:moveTo>
                  <a:cubicBezTo>
                    <a:pt x="33158" y="43700"/>
                    <a:pt x="33161" y="43696"/>
                    <a:pt x="33165" y="43692"/>
                  </a:cubicBezTo>
                  <a:cubicBezTo>
                    <a:pt x="34433" y="42353"/>
                    <a:pt x="34880" y="40961"/>
                    <a:pt x="34883" y="39501"/>
                  </a:cubicBezTo>
                  <a:cubicBezTo>
                    <a:pt x="34883" y="39340"/>
                    <a:pt x="34876" y="39175"/>
                    <a:pt x="34865" y="39014"/>
                  </a:cubicBezTo>
                  <a:cubicBezTo>
                    <a:pt x="34838" y="39051"/>
                    <a:pt x="34808" y="39092"/>
                    <a:pt x="34778" y="39134"/>
                  </a:cubicBezTo>
                  <a:cubicBezTo>
                    <a:pt x="33713" y="40650"/>
                    <a:pt x="33206" y="42184"/>
                    <a:pt x="33150" y="43707"/>
                  </a:cubicBezTo>
                  <a:close/>
                  <a:moveTo>
                    <a:pt x="34662" y="39051"/>
                  </a:moveTo>
                  <a:cubicBezTo>
                    <a:pt x="34722" y="38965"/>
                    <a:pt x="34786" y="38882"/>
                    <a:pt x="34850" y="38796"/>
                  </a:cubicBezTo>
                  <a:cubicBezTo>
                    <a:pt x="34816" y="38432"/>
                    <a:pt x="34760" y="38068"/>
                    <a:pt x="34685" y="37697"/>
                  </a:cubicBezTo>
                  <a:cubicBezTo>
                    <a:pt x="34306" y="38046"/>
                    <a:pt x="33964" y="38398"/>
                    <a:pt x="33660" y="38747"/>
                  </a:cubicBezTo>
                  <a:cubicBezTo>
                    <a:pt x="33660" y="38774"/>
                    <a:pt x="33660" y="38800"/>
                    <a:pt x="33660" y="38826"/>
                  </a:cubicBezTo>
                  <a:cubicBezTo>
                    <a:pt x="33660" y="40158"/>
                    <a:pt x="33259" y="41467"/>
                    <a:pt x="32220" y="42724"/>
                  </a:cubicBezTo>
                  <a:cubicBezTo>
                    <a:pt x="32021" y="42968"/>
                    <a:pt x="31799" y="43205"/>
                    <a:pt x="31563" y="43434"/>
                  </a:cubicBezTo>
                  <a:cubicBezTo>
                    <a:pt x="31548" y="43617"/>
                    <a:pt x="31540" y="43797"/>
                    <a:pt x="31540" y="43981"/>
                  </a:cubicBezTo>
                  <a:cubicBezTo>
                    <a:pt x="31540" y="44319"/>
                    <a:pt x="31567" y="44657"/>
                    <a:pt x="31615" y="44994"/>
                  </a:cubicBezTo>
                  <a:cubicBezTo>
                    <a:pt x="32133" y="44638"/>
                    <a:pt x="32599" y="44259"/>
                    <a:pt x="33007" y="43854"/>
                  </a:cubicBezTo>
                  <a:cubicBezTo>
                    <a:pt x="33030" y="42255"/>
                    <a:pt x="33548" y="40635"/>
                    <a:pt x="34662" y="39051"/>
                  </a:cubicBezTo>
                  <a:moveTo>
                    <a:pt x="33578" y="47005"/>
                  </a:moveTo>
                  <a:cubicBezTo>
                    <a:pt x="33431" y="46615"/>
                    <a:pt x="33311" y="46221"/>
                    <a:pt x="33221" y="45824"/>
                  </a:cubicBezTo>
                  <a:cubicBezTo>
                    <a:pt x="32842" y="46079"/>
                    <a:pt x="32433" y="46319"/>
                    <a:pt x="32002" y="46548"/>
                  </a:cubicBezTo>
                  <a:cubicBezTo>
                    <a:pt x="32122" y="46882"/>
                    <a:pt x="32261" y="47212"/>
                    <a:pt x="32422" y="47542"/>
                  </a:cubicBezTo>
                  <a:cubicBezTo>
                    <a:pt x="32827" y="47373"/>
                    <a:pt x="33214" y="47193"/>
                    <a:pt x="33578" y="47005"/>
                  </a:cubicBezTo>
                  <a:moveTo>
                    <a:pt x="33645" y="47174"/>
                  </a:moveTo>
                  <a:cubicBezTo>
                    <a:pt x="33281" y="47362"/>
                    <a:pt x="32902" y="47538"/>
                    <a:pt x="32505" y="47707"/>
                  </a:cubicBezTo>
                  <a:cubicBezTo>
                    <a:pt x="32659" y="48003"/>
                    <a:pt x="32827" y="48300"/>
                    <a:pt x="33015" y="48596"/>
                  </a:cubicBezTo>
                  <a:cubicBezTo>
                    <a:pt x="33390" y="48469"/>
                    <a:pt x="33758" y="48334"/>
                    <a:pt x="34111" y="48191"/>
                  </a:cubicBezTo>
                  <a:cubicBezTo>
                    <a:pt x="33934" y="47857"/>
                    <a:pt x="33780" y="47516"/>
                    <a:pt x="33645" y="47174"/>
                  </a:cubicBezTo>
                  <a:close/>
                  <a:moveTo>
                    <a:pt x="35349" y="47624"/>
                  </a:moveTo>
                  <a:cubicBezTo>
                    <a:pt x="35184" y="47227"/>
                    <a:pt x="35045" y="46822"/>
                    <a:pt x="34936" y="46413"/>
                  </a:cubicBezTo>
                  <a:cubicBezTo>
                    <a:pt x="34572" y="46660"/>
                    <a:pt x="34186" y="46893"/>
                    <a:pt x="33773" y="47110"/>
                  </a:cubicBezTo>
                  <a:cubicBezTo>
                    <a:pt x="33908" y="47456"/>
                    <a:pt x="34066" y="47797"/>
                    <a:pt x="34242" y="48139"/>
                  </a:cubicBezTo>
                  <a:cubicBezTo>
                    <a:pt x="34628" y="47977"/>
                    <a:pt x="35000" y="47808"/>
                    <a:pt x="35349" y="47624"/>
                  </a:cubicBezTo>
                  <a:moveTo>
                    <a:pt x="35420" y="47790"/>
                  </a:moveTo>
                  <a:cubicBezTo>
                    <a:pt x="35071" y="47970"/>
                    <a:pt x="34707" y="48139"/>
                    <a:pt x="34324" y="48296"/>
                  </a:cubicBezTo>
                  <a:cubicBezTo>
                    <a:pt x="34490" y="48600"/>
                    <a:pt x="34670" y="48904"/>
                    <a:pt x="34865" y="49200"/>
                  </a:cubicBezTo>
                  <a:cubicBezTo>
                    <a:pt x="35229" y="49084"/>
                    <a:pt x="35581" y="48956"/>
                    <a:pt x="35919" y="48825"/>
                  </a:cubicBezTo>
                  <a:cubicBezTo>
                    <a:pt x="35735" y="48484"/>
                    <a:pt x="35566" y="48139"/>
                    <a:pt x="35420" y="47790"/>
                  </a:cubicBezTo>
                  <a:moveTo>
                    <a:pt x="37112" y="48285"/>
                  </a:moveTo>
                  <a:cubicBezTo>
                    <a:pt x="36936" y="47880"/>
                    <a:pt x="36782" y="47471"/>
                    <a:pt x="36654" y="47058"/>
                  </a:cubicBezTo>
                  <a:cubicBezTo>
                    <a:pt x="36624" y="47077"/>
                    <a:pt x="36598" y="47099"/>
                    <a:pt x="36568" y="47118"/>
                  </a:cubicBezTo>
                  <a:cubicBezTo>
                    <a:pt x="36249" y="47332"/>
                    <a:pt x="35904" y="47534"/>
                    <a:pt x="35544" y="47726"/>
                  </a:cubicBezTo>
                  <a:cubicBezTo>
                    <a:pt x="35694" y="48078"/>
                    <a:pt x="35863" y="48427"/>
                    <a:pt x="36050" y="48773"/>
                  </a:cubicBezTo>
                  <a:cubicBezTo>
                    <a:pt x="36422" y="48619"/>
                    <a:pt x="36778" y="48457"/>
                    <a:pt x="37112" y="48285"/>
                  </a:cubicBezTo>
                  <a:moveTo>
                    <a:pt x="37183" y="48446"/>
                  </a:moveTo>
                  <a:cubicBezTo>
                    <a:pt x="36853" y="48619"/>
                    <a:pt x="36501" y="48776"/>
                    <a:pt x="36137" y="48926"/>
                  </a:cubicBezTo>
                  <a:cubicBezTo>
                    <a:pt x="36306" y="49234"/>
                    <a:pt x="36493" y="49534"/>
                    <a:pt x="36692" y="49838"/>
                  </a:cubicBezTo>
                  <a:cubicBezTo>
                    <a:pt x="37045" y="49726"/>
                    <a:pt x="37382" y="49609"/>
                    <a:pt x="37709" y="49485"/>
                  </a:cubicBezTo>
                  <a:cubicBezTo>
                    <a:pt x="37517" y="49140"/>
                    <a:pt x="37341" y="48795"/>
                    <a:pt x="37183" y="48446"/>
                  </a:cubicBezTo>
                  <a:moveTo>
                    <a:pt x="38681" y="49065"/>
                  </a:moveTo>
                  <a:cubicBezTo>
                    <a:pt x="38744" y="49035"/>
                    <a:pt x="38804" y="49005"/>
                    <a:pt x="38864" y="48975"/>
                  </a:cubicBezTo>
                  <a:cubicBezTo>
                    <a:pt x="38677" y="48570"/>
                    <a:pt x="38515" y="48161"/>
                    <a:pt x="38373" y="47748"/>
                  </a:cubicBezTo>
                  <a:cubicBezTo>
                    <a:pt x="38152" y="47898"/>
                    <a:pt x="37915" y="48045"/>
                    <a:pt x="37664" y="48187"/>
                  </a:cubicBezTo>
                  <a:cubicBezTo>
                    <a:pt x="37547" y="48255"/>
                    <a:pt x="37427" y="48322"/>
                    <a:pt x="37307" y="48386"/>
                  </a:cubicBezTo>
                  <a:cubicBezTo>
                    <a:pt x="37465" y="48735"/>
                    <a:pt x="37645" y="49088"/>
                    <a:pt x="37836" y="49433"/>
                  </a:cubicBezTo>
                  <a:cubicBezTo>
                    <a:pt x="38129" y="49317"/>
                    <a:pt x="38410" y="49197"/>
                    <a:pt x="38681" y="49065"/>
                  </a:cubicBezTo>
                  <a:moveTo>
                    <a:pt x="38936" y="49133"/>
                  </a:moveTo>
                  <a:cubicBezTo>
                    <a:pt x="38879" y="49163"/>
                    <a:pt x="38819" y="49193"/>
                    <a:pt x="38756" y="49223"/>
                  </a:cubicBezTo>
                  <a:cubicBezTo>
                    <a:pt x="38489" y="49350"/>
                    <a:pt x="38212" y="49470"/>
                    <a:pt x="37923" y="49587"/>
                  </a:cubicBezTo>
                  <a:cubicBezTo>
                    <a:pt x="38103" y="49894"/>
                    <a:pt x="38294" y="50202"/>
                    <a:pt x="38497" y="50506"/>
                  </a:cubicBezTo>
                  <a:cubicBezTo>
                    <a:pt x="38838" y="50405"/>
                    <a:pt x="39168" y="50296"/>
                    <a:pt x="39483" y="50180"/>
                  </a:cubicBezTo>
                  <a:cubicBezTo>
                    <a:pt x="39285" y="49834"/>
                    <a:pt x="39105" y="49485"/>
                    <a:pt x="38936" y="49133"/>
                  </a:cubicBezTo>
                  <a:close/>
                  <a:moveTo>
                    <a:pt x="39787" y="50063"/>
                  </a:moveTo>
                  <a:cubicBezTo>
                    <a:pt x="40076" y="49947"/>
                    <a:pt x="40346" y="49831"/>
                    <a:pt x="40605" y="49707"/>
                  </a:cubicBezTo>
                  <a:cubicBezTo>
                    <a:pt x="40410" y="49302"/>
                    <a:pt x="40238" y="48889"/>
                    <a:pt x="40084" y="48476"/>
                  </a:cubicBezTo>
                  <a:cubicBezTo>
                    <a:pt x="39772" y="48683"/>
                    <a:pt x="39431" y="48881"/>
                    <a:pt x="39056" y="49073"/>
                  </a:cubicBezTo>
                  <a:cubicBezTo>
                    <a:pt x="39225" y="49429"/>
                    <a:pt x="39408" y="49782"/>
                    <a:pt x="39611" y="50131"/>
                  </a:cubicBezTo>
                  <a:cubicBezTo>
                    <a:pt x="39671" y="50108"/>
                    <a:pt x="39731" y="50086"/>
                    <a:pt x="39787" y="50063"/>
                  </a:cubicBezTo>
                  <a:moveTo>
                    <a:pt x="40680" y="49864"/>
                  </a:moveTo>
                  <a:cubicBezTo>
                    <a:pt x="40418" y="49988"/>
                    <a:pt x="40144" y="50108"/>
                    <a:pt x="39851" y="50221"/>
                  </a:cubicBezTo>
                  <a:cubicBezTo>
                    <a:pt x="39802" y="50243"/>
                    <a:pt x="39750" y="50262"/>
                    <a:pt x="39697" y="50285"/>
                  </a:cubicBezTo>
                  <a:cubicBezTo>
                    <a:pt x="39881" y="50596"/>
                    <a:pt x="40076" y="50907"/>
                    <a:pt x="40286" y="51215"/>
                  </a:cubicBezTo>
                  <a:cubicBezTo>
                    <a:pt x="40497" y="51159"/>
                    <a:pt x="40699" y="51099"/>
                    <a:pt x="40898" y="51031"/>
                  </a:cubicBezTo>
                  <a:cubicBezTo>
                    <a:pt x="41014" y="50994"/>
                    <a:pt x="41131" y="50956"/>
                    <a:pt x="41243" y="50919"/>
                  </a:cubicBezTo>
                  <a:cubicBezTo>
                    <a:pt x="41041" y="50570"/>
                    <a:pt x="40853" y="50217"/>
                    <a:pt x="40680" y="49864"/>
                  </a:cubicBezTo>
                  <a:moveTo>
                    <a:pt x="41798" y="49257"/>
                  </a:moveTo>
                  <a:cubicBezTo>
                    <a:pt x="41487" y="49448"/>
                    <a:pt x="41157" y="49632"/>
                    <a:pt x="40800" y="49804"/>
                  </a:cubicBezTo>
                  <a:cubicBezTo>
                    <a:pt x="40973" y="50165"/>
                    <a:pt x="41164" y="50521"/>
                    <a:pt x="41371" y="50874"/>
                  </a:cubicBezTo>
                  <a:cubicBezTo>
                    <a:pt x="41712" y="50750"/>
                    <a:pt x="42035" y="50622"/>
                    <a:pt x="42339" y="50487"/>
                  </a:cubicBezTo>
                  <a:cubicBezTo>
                    <a:pt x="42140" y="50082"/>
                    <a:pt x="41960" y="49669"/>
                    <a:pt x="41798" y="49257"/>
                  </a:cubicBezTo>
                  <a:moveTo>
                    <a:pt x="43446" y="49932"/>
                  </a:moveTo>
                  <a:cubicBezTo>
                    <a:pt x="43247" y="49437"/>
                    <a:pt x="43074" y="48938"/>
                    <a:pt x="42928" y="48439"/>
                  </a:cubicBezTo>
                  <a:cubicBezTo>
                    <a:pt x="42620" y="48701"/>
                    <a:pt x="42282" y="48949"/>
                    <a:pt x="41907" y="49189"/>
                  </a:cubicBezTo>
                  <a:cubicBezTo>
                    <a:pt x="42072" y="49606"/>
                    <a:pt x="42256" y="50022"/>
                    <a:pt x="42459" y="50435"/>
                  </a:cubicBezTo>
                  <a:cubicBezTo>
                    <a:pt x="42808" y="50221"/>
                    <a:pt x="43138" y="50108"/>
                    <a:pt x="43446" y="49932"/>
                  </a:cubicBezTo>
                  <a:moveTo>
                    <a:pt x="43509" y="50090"/>
                  </a:moveTo>
                  <a:cubicBezTo>
                    <a:pt x="43202" y="50266"/>
                    <a:pt x="42879" y="50431"/>
                    <a:pt x="42534" y="50589"/>
                  </a:cubicBezTo>
                  <a:cubicBezTo>
                    <a:pt x="42714" y="50945"/>
                    <a:pt x="42909" y="51305"/>
                    <a:pt x="43119" y="51658"/>
                  </a:cubicBezTo>
                  <a:cubicBezTo>
                    <a:pt x="43453" y="51549"/>
                    <a:pt x="43768" y="51437"/>
                    <a:pt x="44068" y="51316"/>
                  </a:cubicBezTo>
                  <a:cubicBezTo>
                    <a:pt x="43866" y="50911"/>
                    <a:pt x="43678" y="50502"/>
                    <a:pt x="43509" y="50090"/>
                  </a:cubicBezTo>
                  <a:moveTo>
                    <a:pt x="45153" y="50821"/>
                  </a:moveTo>
                  <a:cubicBezTo>
                    <a:pt x="44950" y="50341"/>
                    <a:pt x="44770" y="49853"/>
                    <a:pt x="44612" y="49365"/>
                  </a:cubicBezTo>
                  <a:cubicBezTo>
                    <a:pt x="44305" y="49598"/>
                    <a:pt x="43975" y="49819"/>
                    <a:pt x="43618" y="50026"/>
                  </a:cubicBezTo>
                  <a:cubicBezTo>
                    <a:pt x="43791" y="50442"/>
                    <a:pt x="43982" y="50855"/>
                    <a:pt x="44189" y="51268"/>
                  </a:cubicBezTo>
                  <a:cubicBezTo>
                    <a:pt x="44526" y="51129"/>
                    <a:pt x="44849" y="50979"/>
                    <a:pt x="45153" y="50821"/>
                  </a:cubicBezTo>
                  <a:close/>
                  <a:moveTo>
                    <a:pt x="45220" y="50975"/>
                  </a:moveTo>
                  <a:cubicBezTo>
                    <a:pt x="44916" y="51133"/>
                    <a:pt x="44597" y="51279"/>
                    <a:pt x="44264" y="51418"/>
                  </a:cubicBezTo>
                  <a:cubicBezTo>
                    <a:pt x="44451" y="51774"/>
                    <a:pt x="44650" y="52131"/>
                    <a:pt x="44860" y="52483"/>
                  </a:cubicBezTo>
                  <a:cubicBezTo>
                    <a:pt x="45183" y="52390"/>
                    <a:pt x="45494" y="52288"/>
                    <a:pt x="45791" y="52183"/>
                  </a:cubicBezTo>
                  <a:cubicBezTo>
                    <a:pt x="45584" y="51785"/>
                    <a:pt x="45393" y="51380"/>
                    <a:pt x="45220" y="50975"/>
                  </a:cubicBezTo>
                  <a:moveTo>
                    <a:pt x="46860" y="51752"/>
                  </a:moveTo>
                  <a:cubicBezTo>
                    <a:pt x="46654" y="51286"/>
                    <a:pt x="46470" y="50814"/>
                    <a:pt x="46305" y="50341"/>
                  </a:cubicBezTo>
                  <a:cubicBezTo>
                    <a:pt x="45997" y="50544"/>
                    <a:pt x="45674" y="50739"/>
                    <a:pt x="45329" y="50919"/>
                  </a:cubicBezTo>
                  <a:cubicBezTo>
                    <a:pt x="45505" y="51328"/>
                    <a:pt x="45701" y="51737"/>
                    <a:pt x="45911" y="52142"/>
                  </a:cubicBezTo>
                  <a:cubicBezTo>
                    <a:pt x="46241" y="52018"/>
                    <a:pt x="46556" y="51891"/>
                    <a:pt x="46860" y="51752"/>
                  </a:cubicBezTo>
                  <a:close/>
                  <a:moveTo>
                    <a:pt x="46927" y="51902"/>
                  </a:moveTo>
                  <a:cubicBezTo>
                    <a:pt x="46627" y="52041"/>
                    <a:pt x="46312" y="52168"/>
                    <a:pt x="45989" y="52288"/>
                  </a:cubicBezTo>
                  <a:cubicBezTo>
                    <a:pt x="46177" y="52641"/>
                    <a:pt x="46376" y="52994"/>
                    <a:pt x="46590" y="53346"/>
                  </a:cubicBezTo>
                  <a:cubicBezTo>
                    <a:pt x="46905" y="53267"/>
                    <a:pt x="47209" y="53181"/>
                    <a:pt x="47509" y="53087"/>
                  </a:cubicBezTo>
                  <a:cubicBezTo>
                    <a:pt x="47299" y="52697"/>
                    <a:pt x="47104" y="52299"/>
                    <a:pt x="46927" y="51902"/>
                  </a:cubicBezTo>
                  <a:close/>
                  <a:moveTo>
                    <a:pt x="47299" y="49602"/>
                  </a:moveTo>
                  <a:cubicBezTo>
                    <a:pt x="47018" y="49838"/>
                    <a:pt x="46721" y="50060"/>
                    <a:pt x="46410" y="50273"/>
                  </a:cubicBezTo>
                  <a:cubicBezTo>
                    <a:pt x="46575" y="50754"/>
                    <a:pt x="46762" y="51226"/>
                    <a:pt x="46969" y="51703"/>
                  </a:cubicBezTo>
                  <a:cubicBezTo>
                    <a:pt x="47306" y="51545"/>
                    <a:pt x="47629" y="51380"/>
                    <a:pt x="47941" y="51200"/>
                  </a:cubicBezTo>
                  <a:cubicBezTo>
                    <a:pt x="47734" y="50637"/>
                    <a:pt x="47558" y="50075"/>
                    <a:pt x="47411" y="49504"/>
                  </a:cubicBezTo>
                  <a:cubicBezTo>
                    <a:pt x="47374" y="49538"/>
                    <a:pt x="47336" y="49572"/>
                    <a:pt x="47299" y="49602"/>
                  </a:cubicBezTo>
                  <a:close/>
                  <a:moveTo>
                    <a:pt x="45847" y="48255"/>
                  </a:moveTo>
                  <a:cubicBezTo>
                    <a:pt x="45978" y="48874"/>
                    <a:pt x="46147" y="49493"/>
                    <a:pt x="46353" y="50108"/>
                  </a:cubicBezTo>
                  <a:cubicBezTo>
                    <a:pt x="46646" y="49906"/>
                    <a:pt x="46924" y="49696"/>
                    <a:pt x="47190" y="49474"/>
                  </a:cubicBezTo>
                  <a:cubicBezTo>
                    <a:pt x="47250" y="49425"/>
                    <a:pt x="47310" y="49373"/>
                    <a:pt x="47366" y="49324"/>
                  </a:cubicBezTo>
                  <a:cubicBezTo>
                    <a:pt x="47168" y="48510"/>
                    <a:pt x="47025" y="47692"/>
                    <a:pt x="46950" y="46874"/>
                  </a:cubicBezTo>
                  <a:cubicBezTo>
                    <a:pt x="46612" y="47362"/>
                    <a:pt x="46252" y="47823"/>
                    <a:pt x="45847" y="48255"/>
                  </a:cubicBezTo>
                  <a:moveTo>
                    <a:pt x="51914" y="32684"/>
                  </a:moveTo>
                  <a:cubicBezTo>
                    <a:pt x="49558" y="35408"/>
                    <a:pt x="48293" y="37903"/>
                    <a:pt x="47370" y="40143"/>
                  </a:cubicBezTo>
                  <a:cubicBezTo>
                    <a:pt x="46661" y="41869"/>
                    <a:pt x="46155" y="43445"/>
                    <a:pt x="45509" y="44852"/>
                  </a:cubicBezTo>
                  <a:cubicBezTo>
                    <a:pt x="45509" y="44931"/>
                    <a:pt x="45505" y="45009"/>
                    <a:pt x="45505" y="45088"/>
                  </a:cubicBezTo>
                  <a:cubicBezTo>
                    <a:pt x="45505" y="46075"/>
                    <a:pt x="45607" y="47065"/>
                    <a:pt x="45806" y="48052"/>
                  </a:cubicBezTo>
                  <a:cubicBezTo>
                    <a:pt x="46215" y="47602"/>
                    <a:pt x="46582" y="47118"/>
                    <a:pt x="46924" y="46604"/>
                  </a:cubicBezTo>
                  <a:cubicBezTo>
                    <a:pt x="46894" y="46195"/>
                    <a:pt x="46879" y="45782"/>
                    <a:pt x="46879" y="45373"/>
                  </a:cubicBezTo>
                  <a:cubicBezTo>
                    <a:pt x="46879" y="41377"/>
                    <a:pt x="48413" y="37400"/>
                    <a:pt x="51820" y="33847"/>
                  </a:cubicBezTo>
                  <a:cubicBezTo>
                    <a:pt x="54916" y="30620"/>
                    <a:pt x="59996" y="27615"/>
                    <a:pt x="66239" y="24955"/>
                  </a:cubicBezTo>
                  <a:cubicBezTo>
                    <a:pt x="66438" y="24827"/>
                    <a:pt x="66637" y="24704"/>
                    <a:pt x="66836" y="24576"/>
                  </a:cubicBezTo>
                  <a:cubicBezTo>
                    <a:pt x="60652" y="27011"/>
                    <a:pt x="55441" y="29754"/>
                    <a:pt x="51914" y="32684"/>
                  </a:cubicBezTo>
                  <a:moveTo>
                    <a:pt x="54371" y="30155"/>
                  </a:moveTo>
                  <a:cubicBezTo>
                    <a:pt x="54094" y="30407"/>
                    <a:pt x="53827" y="30662"/>
                    <a:pt x="53565" y="30917"/>
                  </a:cubicBezTo>
                  <a:cubicBezTo>
                    <a:pt x="53152" y="31326"/>
                    <a:pt x="52766" y="31731"/>
                    <a:pt x="52402" y="32132"/>
                  </a:cubicBezTo>
                  <a:cubicBezTo>
                    <a:pt x="56041" y="29266"/>
                    <a:pt x="61260" y="26598"/>
                    <a:pt x="67383" y="24231"/>
                  </a:cubicBezTo>
                  <a:cubicBezTo>
                    <a:pt x="67474" y="24175"/>
                    <a:pt x="67564" y="24118"/>
                    <a:pt x="67654" y="24066"/>
                  </a:cubicBezTo>
                  <a:cubicBezTo>
                    <a:pt x="62558" y="25919"/>
                    <a:pt x="58011" y="27972"/>
                    <a:pt x="54371" y="30155"/>
                  </a:cubicBezTo>
                  <a:close/>
                  <a:moveTo>
                    <a:pt x="56034" y="28722"/>
                  </a:moveTo>
                  <a:cubicBezTo>
                    <a:pt x="55625" y="29056"/>
                    <a:pt x="55227" y="29390"/>
                    <a:pt x="54840" y="29731"/>
                  </a:cubicBezTo>
                  <a:cubicBezTo>
                    <a:pt x="58532" y="27581"/>
                    <a:pt x="63091" y="25567"/>
                    <a:pt x="68164" y="23747"/>
                  </a:cubicBezTo>
                  <a:cubicBezTo>
                    <a:pt x="68179" y="23739"/>
                    <a:pt x="68190" y="23732"/>
                    <a:pt x="68205" y="23724"/>
                  </a:cubicBezTo>
                  <a:cubicBezTo>
                    <a:pt x="68216" y="23717"/>
                    <a:pt x="68228" y="23709"/>
                    <a:pt x="68239" y="23702"/>
                  </a:cubicBezTo>
                  <a:cubicBezTo>
                    <a:pt x="63737" y="25244"/>
                    <a:pt x="59587" y="26932"/>
                    <a:pt x="56034" y="28722"/>
                  </a:cubicBezTo>
                  <a:close/>
                  <a:moveTo>
                    <a:pt x="57242" y="27773"/>
                  </a:moveTo>
                  <a:cubicBezTo>
                    <a:pt x="56990" y="27964"/>
                    <a:pt x="56747" y="28155"/>
                    <a:pt x="56503" y="28347"/>
                  </a:cubicBezTo>
                  <a:cubicBezTo>
                    <a:pt x="59797" y="26722"/>
                    <a:pt x="63575" y="25184"/>
                    <a:pt x="67654" y="23769"/>
                  </a:cubicBezTo>
                  <a:cubicBezTo>
                    <a:pt x="63913" y="25015"/>
                    <a:pt x="60401" y="26358"/>
                    <a:pt x="57242" y="27773"/>
                  </a:cubicBezTo>
                  <a:close/>
                  <a:moveTo>
                    <a:pt x="58154" y="27094"/>
                  </a:moveTo>
                  <a:cubicBezTo>
                    <a:pt x="58003" y="27206"/>
                    <a:pt x="57853" y="27315"/>
                    <a:pt x="57703" y="27427"/>
                  </a:cubicBezTo>
                  <a:cubicBezTo>
                    <a:pt x="60236" y="26309"/>
                    <a:pt x="62990" y="25240"/>
                    <a:pt x="65898" y="24231"/>
                  </a:cubicBezTo>
                  <a:cubicBezTo>
                    <a:pt x="63185" y="25139"/>
                    <a:pt x="60585" y="26099"/>
                    <a:pt x="58154" y="27094"/>
                  </a:cubicBezTo>
                  <a:moveTo>
                    <a:pt x="64374" y="23953"/>
                  </a:moveTo>
                  <a:cubicBezTo>
                    <a:pt x="63395" y="24246"/>
                    <a:pt x="62420" y="24550"/>
                    <a:pt x="61452" y="24854"/>
                  </a:cubicBezTo>
                  <a:cubicBezTo>
                    <a:pt x="61440" y="24861"/>
                    <a:pt x="61425" y="24869"/>
                    <a:pt x="61414" y="24880"/>
                  </a:cubicBezTo>
                  <a:cubicBezTo>
                    <a:pt x="62393" y="24565"/>
                    <a:pt x="63380" y="24253"/>
                    <a:pt x="64374" y="23953"/>
                  </a:cubicBezTo>
                  <a:close/>
                  <a:moveTo>
                    <a:pt x="60945" y="25184"/>
                  </a:moveTo>
                  <a:cubicBezTo>
                    <a:pt x="60938" y="25184"/>
                    <a:pt x="60934" y="25188"/>
                    <a:pt x="60930" y="25191"/>
                  </a:cubicBezTo>
                  <a:cubicBezTo>
                    <a:pt x="61181" y="25109"/>
                    <a:pt x="61437" y="25026"/>
                    <a:pt x="61692" y="24940"/>
                  </a:cubicBezTo>
                  <a:cubicBezTo>
                    <a:pt x="61444" y="25022"/>
                    <a:pt x="61193" y="25101"/>
                    <a:pt x="60945" y="25184"/>
                  </a:cubicBezTo>
                  <a:moveTo>
                    <a:pt x="61298" y="24749"/>
                  </a:moveTo>
                  <a:cubicBezTo>
                    <a:pt x="61328" y="24730"/>
                    <a:pt x="61361" y="24707"/>
                    <a:pt x="61392" y="24689"/>
                  </a:cubicBezTo>
                  <a:cubicBezTo>
                    <a:pt x="58247" y="25675"/>
                    <a:pt x="55152" y="26718"/>
                    <a:pt x="52195" y="27803"/>
                  </a:cubicBezTo>
                  <a:cubicBezTo>
                    <a:pt x="52139" y="27851"/>
                    <a:pt x="52083" y="27896"/>
                    <a:pt x="52030" y="27945"/>
                  </a:cubicBezTo>
                  <a:cubicBezTo>
                    <a:pt x="54983" y="26835"/>
                    <a:pt x="58101" y="25762"/>
                    <a:pt x="61298" y="24749"/>
                  </a:cubicBezTo>
                  <a:moveTo>
                    <a:pt x="60780" y="25082"/>
                  </a:moveTo>
                  <a:cubicBezTo>
                    <a:pt x="60795" y="25075"/>
                    <a:pt x="60810" y="25064"/>
                    <a:pt x="60825" y="25052"/>
                  </a:cubicBezTo>
                  <a:cubicBezTo>
                    <a:pt x="57681" y="26058"/>
                    <a:pt x="54615" y="27124"/>
                    <a:pt x="51711" y="28223"/>
                  </a:cubicBezTo>
                  <a:cubicBezTo>
                    <a:pt x="51655" y="28275"/>
                    <a:pt x="51599" y="28324"/>
                    <a:pt x="51542" y="28377"/>
                  </a:cubicBezTo>
                  <a:cubicBezTo>
                    <a:pt x="54454" y="27232"/>
                    <a:pt x="57564" y="26129"/>
                    <a:pt x="60780" y="25082"/>
                  </a:cubicBezTo>
                  <a:close/>
                  <a:moveTo>
                    <a:pt x="51242" y="28647"/>
                  </a:moveTo>
                  <a:cubicBezTo>
                    <a:pt x="51175" y="28711"/>
                    <a:pt x="51107" y="28771"/>
                    <a:pt x="51043" y="28834"/>
                  </a:cubicBezTo>
                  <a:cubicBezTo>
                    <a:pt x="53925" y="27641"/>
                    <a:pt x="57039" y="26493"/>
                    <a:pt x="60292" y="25405"/>
                  </a:cubicBezTo>
                  <a:cubicBezTo>
                    <a:pt x="60303" y="25398"/>
                    <a:pt x="60311" y="25390"/>
                    <a:pt x="60322" y="25386"/>
                  </a:cubicBezTo>
                  <a:cubicBezTo>
                    <a:pt x="57155" y="26422"/>
                    <a:pt x="54101" y="27518"/>
                    <a:pt x="51242" y="28647"/>
                  </a:cubicBezTo>
                  <a:close/>
                  <a:moveTo>
                    <a:pt x="51085" y="28553"/>
                  </a:moveTo>
                  <a:cubicBezTo>
                    <a:pt x="51145" y="28501"/>
                    <a:pt x="51201" y="28448"/>
                    <a:pt x="51257" y="28396"/>
                  </a:cubicBezTo>
                  <a:cubicBezTo>
                    <a:pt x="48976" y="29270"/>
                    <a:pt x="46800" y="30166"/>
                    <a:pt x="44774" y="31078"/>
                  </a:cubicBezTo>
                  <a:cubicBezTo>
                    <a:pt x="44714" y="31172"/>
                    <a:pt x="44654" y="31270"/>
                    <a:pt x="44597" y="31363"/>
                  </a:cubicBezTo>
                  <a:cubicBezTo>
                    <a:pt x="46601" y="30407"/>
                    <a:pt x="48781" y="29469"/>
                    <a:pt x="51085" y="28553"/>
                  </a:cubicBezTo>
                  <a:close/>
                  <a:moveTo>
                    <a:pt x="46485" y="30846"/>
                  </a:moveTo>
                  <a:cubicBezTo>
                    <a:pt x="47787" y="30226"/>
                    <a:pt x="49164" y="29619"/>
                    <a:pt x="50597" y="29018"/>
                  </a:cubicBezTo>
                  <a:cubicBezTo>
                    <a:pt x="50664" y="28955"/>
                    <a:pt x="50732" y="28887"/>
                    <a:pt x="50800" y="28823"/>
                  </a:cubicBezTo>
                  <a:cubicBezTo>
                    <a:pt x="48590" y="29709"/>
                    <a:pt x="46500" y="30613"/>
                    <a:pt x="44575" y="31536"/>
                  </a:cubicBezTo>
                  <a:cubicBezTo>
                    <a:pt x="44537" y="31551"/>
                    <a:pt x="44504" y="31570"/>
                    <a:pt x="44466" y="31585"/>
                  </a:cubicBezTo>
                  <a:cubicBezTo>
                    <a:pt x="44399" y="31705"/>
                    <a:pt x="44331" y="31825"/>
                    <a:pt x="44264" y="31941"/>
                  </a:cubicBezTo>
                  <a:cubicBezTo>
                    <a:pt x="44980" y="31573"/>
                    <a:pt x="45719" y="31210"/>
                    <a:pt x="46485" y="30846"/>
                  </a:cubicBezTo>
                  <a:close/>
                  <a:moveTo>
                    <a:pt x="44147" y="32163"/>
                  </a:moveTo>
                  <a:cubicBezTo>
                    <a:pt x="44065" y="32320"/>
                    <a:pt x="43986" y="32474"/>
                    <a:pt x="43911" y="32628"/>
                  </a:cubicBezTo>
                  <a:cubicBezTo>
                    <a:pt x="45299" y="31836"/>
                    <a:pt x="46826" y="31052"/>
                    <a:pt x="48462" y="30283"/>
                  </a:cubicBezTo>
                  <a:cubicBezTo>
                    <a:pt x="48987" y="30035"/>
                    <a:pt x="49524" y="29788"/>
                    <a:pt x="50075" y="29544"/>
                  </a:cubicBezTo>
                  <a:cubicBezTo>
                    <a:pt x="50124" y="29491"/>
                    <a:pt x="50173" y="29442"/>
                    <a:pt x="50222" y="29390"/>
                  </a:cubicBezTo>
                  <a:cubicBezTo>
                    <a:pt x="50256" y="29356"/>
                    <a:pt x="50293" y="29322"/>
                    <a:pt x="50327" y="29285"/>
                  </a:cubicBezTo>
                  <a:cubicBezTo>
                    <a:pt x="49010" y="29840"/>
                    <a:pt x="47749" y="30403"/>
                    <a:pt x="46549" y="30973"/>
                  </a:cubicBezTo>
                  <a:cubicBezTo>
                    <a:pt x="45716" y="31367"/>
                    <a:pt x="44916" y="31765"/>
                    <a:pt x="44147" y="32163"/>
                  </a:cubicBezTo>
                  <a:close/>
                  <a:moveTo>
                    <a:pt x="40238" y="33791"/>
                  </a:moveTo>
                  <a:cubicBezTo>
                    <a:pt x="40208" y="33952"/>
                    <a:pt x="40185" y="34117"/>
                    <a:pt x="40159" y="34279"/>
                  </a:cubicBezTo>
                  <a:cubicBezTo>
                    <a:pt x="41314" y="33543"/>
                    <a:pt x="42598" y="32812"/>
                    <a:pt x="43986" y="32087"/>
                  </a:cubicBezTo>
                  <a:cubicBezTo>
                    <a:pt x="44050" y="31964"/>
                    <a:pt x="44117" y="31844"/>
                    <a:pt x="44185" y="31720"/>
                  </a:cubicBezTo>
                  <a:cubicBezTo>
                    <a:pt x="42774" y="32403"/>
                    <a:pt x="41450" y="33097"/>
                    <a:pt x="40238" y="33791"/>
                  </a:cubicBezTo>
                  <a:close/>
                  <a:moveTo>
                    <a:pt x="40185" y="33138"/>
                  </a:moveTo>
                  <a:cubicBezTo>
                    <a:pt x="40208" y="33033"/>
                    <a:pt x="40234" y="32924"/>
                    <a:pt x="40260" y="32815"/>
                  </a:cubicBezTo>
                  <a:cubicBezTo>
                    <a:pt x="39330" y="33273"/>
                    <a:pt x="38437" y="33735"/>
                    <a:pt x="37592" y="34196"/>
                  </a:cubicBezTo>
                  <a:cubicBezTo>
                    <a:pt x="37600" y="34320"/>
                    <a:pt x="37607" y="34447"/>
                    <a:pt x="37615" y="34571"/>
                  </a:cubicBezTo>
                  <a:cubicBezTo>
                    <a:pt x="38422" y="34095"/>
                    <a:pt x="39281" y="33615"/>
                    <a:pt x="40185" y="33138"/>
                  </a:cubicBezTo>
                  <a:close/>
                  <a:moveTo>
                    <a:pt x="40069" y="33720"/>
                  </a:moveTo>
                  <a:cubicBezTo>
                    <a:pt x="40091" y="33588"/>
                    <a:pt x="40118" y="33457"/>
                    <a:pt x="40144" y="33326"/>
                  </a:cubicBezTo>
                  <a:cubicBezTo>
                    <a:pt x="39258" y="33795"/>
                    <a:pt x="38418" y="34264"/>
                    <a:pt x="37630" y="34736"/>
                  </a:cubicBezTo>
                  <a:cubicBezTo>
                    <a:pt x="37641" y="34894"/>
                    <a:pt x="37652" y="35048"/>
                    <a:pt x="37667" y="35202"/>
                  </a:cubicBezTo>
                  <a:cubicBezTo>
                    <a:pt x="38410" y="34706"/>
                    <a:pt x="39213" y="34211"/>
                    <a:pt x="40069" y="33720"/>
                  </a:cubicBezTo>
                  <a:close/>
                  <a:moveTo>
                    <a:pt x="37750" y="35967"/>
                  </a:moveTo>
                  <a:cubicBezTo>
                    <a:pt x="38418" y="35446"/>
                    <a:pt x="39157" y="34924"/>
                    <a:pt x="39960" y="34406"/>
                  </a:cubicBezTo>
                  <a:cubicBezTo>
                    <a:pt x="39982" y="34241"/>
                    <a:pt x="40009" y="34072"/>
                    <a:pt x="40035" y="33907"/>
                  </a:cubicBezTo>
                  <a:cubicBezTo>
                    <a:pt x="39198" y="34391"/>
                    <a:pt x="38410" y="34879"/>
                    <a:pt x="37686" y="35367"/>
                  </a:cubicBezTo>
                  <a:cubicBezTo>
                    <a:pt x="37705" y="35569"/>
                    <a:pt x="37728" y="35768"/>
                    <a:pt x="37750" y="35967"/>
                  </a:cubicBezTo>
                  <a:close/>
                  <a:moveTo>
                    <a:pt x="36264" y="45321"/>
                  </a:moveTo>
                  <a:cubicBezTo>
                    <a:pt x="36028" y="45557"/>
                    <a:pt x="35765" y="45790"/>
                    <a:pt x="35473" y="46019"/>
                  </a:cubicBezTo>
                  <a:cubicBezTo>
                    <a:pt x="35337" y="46127"/>
                    <a:pt x="35199" y="46229"/>
                    <a:pt x="35056" y="46330"/>
                  </a:cubicBezTo>
                  <a:cubicBezTo>
                    <a:pt x="35169" y="46743"/>
                    <a:pt x="35307" y="47152"/>
                    <a:pt x="35473" y="47561"/>
                  </a:cubicBezTo>
                  <a:cubicBezTo>
                    <a:pt x="35825" y="47373"/>
                    <a:pt x="36159" y="47178"/>
                    <a:pt x="36467" y="46968"/>
                  </a:cubicBezTo>
                  <a:cubicBezTo>
                    <a:pt x="36512" y="46938"/>
                    <a:pt x="36557" y="46908"/>
                    <a:pt x="36598" y="46878"/>
                  </a:cubicBezTo>
                  <a:cubicBezTo>
                    <a:pt x="36448" y="46364"/>
                    <a:pt x="36336" y="45842"/>
                    <a:pt x="36264" y="45321"/>
                  </a:cubicBezTo>
                  <a:moveTo>
                    <a:pt x="37878" y="45794"/>
                  </a:moveTo>
                  <a:cubicBezTo>
                    <a:pt x="37791" y="45246"/>
                    <a:pt x="37746" y="44690"/>
                    <a:pt x="37746" y="44139"/>
                  </a:cubicBezTo>
                  <a:cubicBezTo>
                    <a:pt x="37746" y="43666"/>
                    <a:pt x="37776" y="43197"/>
                    <a:pt x="37844" y="42728"/>
                  </a:cubicBezTo>
                  <a:cubicBezTo>
                    <a:pt x="37784" y="42931"/>
                    <a:pt x="37652" y="43133"/>
                    <a:pt x="37622" y="43332"/>
                  </a:cubicBezTo>
                  <a:cubicBezTo>
                    <a:pt x="37349" y="43978"/>
                    <a:pt x="36947" y="44600"/>
                    <a:pt x="36384" y="45193"/>
                  </a:cubicBezTo>
                  <a:cubicBezTo>
                    <a:pt x="36452" y="45730"/>
                    <a:pt x="36564" y="46263"/>
                    <a:pt x="36718" y="46795"/>
                  </a:cubicBezTo>
                  <a:cubicBezTo>
                    <a:pt x="37168" y="46473"/>
                    <a:pt x="37551" y="46139"/>
                    <a:pt x="37878" y="45794"/>
                  </a:cubicBezTo>
                  <a:moveTo>
                    <a:pt x="37915" y="46015"/>
                  </a:moveTo>
                  <a:cubicBezTo>
                    <a:pt x="37589" y="46345"/>
                    <a:pt x="37210" y="46668"/>
                    <a:pt x="36771" y="46975"/>
                  </a:cubicBezTo>
                  <a:cubicBezTo>
                    <a:pt x="36902" y="47396"/>
                    <a:pt x="37056" y="47812"/>
                    <a:pt x="37236" y="48221"/>
                  </a:cubicBezTo>
                  <a:cubicBezTo>
                    <a:pt x="37352" y="48161"/>
                    <a:pt x="37465" y="48097"/>
                    <a:pt x="37577" y="48033"/>
                  </a:cubicBezTo>
                  <a:cubicBezTo>
                    <a:pt x="37840" y="47883"/>
                    <a:pt x="38084" y="47730"/>
                    <a:pt x="38313" y="47576"/>
                  </a:cubicBezTo>
                  <a:cubicBezTo>
                    <a:pt x="38144" y="47058"/>
                    <a:pt x="38013" y="46536"/>
                    <a:pt x="37915" y="46015"/>
                  </a:cubicBezTo>
                  <a:moveTo>
                    <a:pt x="39536" y="46559"/>
                  </a:moveTo>
                  <a:cubicBezTo>
                    <a:pt x="39378" y="45797"/>
                    <a:pt x="39300" y="45028"/>
                    <a:pt x="39300" y="44263"/>
                  </a:cubicBezTo>
                  <a:cubicBezTo>
                    <a:pt x="39300" y="44161"/>
                    <a:pt x="39300" y="44060"/>
                    <a:pt x="39303" y="43959"/>
                  </a:cubicBezTo>
                  <a:cubicBezTo>
                    <a:pt x="39014" y="44638"/>
                    <a:pt x="38609" y="45283"/>
                    <a:pt x="38031" y="45895"/>
                  </a:cubicBezTo>
                  <a:cubicBezTo>
                    <a:pt x="38125" y="46431"/>
                    <a:pt x="38257" y="46964"/>
                    <a:pt x="38429" y="47493"/>
                  </a:cubicBezTo>
                  <a:cubicBezTo>
                    <a:pt x="38853" y="47193"/>
                    <a:pt x="39217" y="46882"/>
                    <a:pt x="39536" y="46559"/>
                  </a:cubicBezTo>
                  <a:close/>
                  <a:moveTo>
                    <a:pt x="39577" y="46765"/>
                  </a:moveTo>
                  <a:cubicBezTo>
                    <a:pt x="39262" y="47080"/>
                    <a:pt x="38902" y="47381"/>
                    <a:pt x="38485" y="47670"/>
                  </a:cubicBezTo>
                  <a:cubicBezTo>
                    <a:pt x="38628" y="48086"/>
                    <a:pt x="38797" y="48502"/>
                    <a:pt x="38984" y="48915"/>
                  </a:cubicBezTo>
                  <a:cubicBezTo>
                    <a:pt x="39363" y="48720"/>
                    <a:pt x="39709" y="48517"/>
                    <a:pt x="40024" y="48307"/>
                  </a:cubicBezTo>
                  <a:cubicBezTo>
                    <a:pt x="39844" y="47797"/>
                    <a:pt x="39694" y="47283"/>
                    <a:pt x="39577" y="46765"/>
                  </a:cubicBezTo>
                  <a:moveTo>
                    <a:pt x="41202" y="47377"/>
                  </a:moveTo>
                  <a:cubicBezTo>
                    <a:pt x="41014" y="46608"/>
                    <a:pt x="40898" y="45831"/>
                    <a:pt x="40857" y="45054"/>
                  </a:cubicBezTo>
                  <a:cubicBezTo>
                    <a:pt x="40557" y="45613"/>
                    <a:pt x="40181" y="46150"/>
                    <a:pt x="39690" y="46653"/>
                  </a:cubicBezTo>
                  <a:cubicBezTo>
                    <a:pt x="39802" y="47182"/>
                    <a:pt x="39952" y="47711"/>
                    <a:pt x="40136" y="48232"/>
                  </a:cubicBezTo>
                  <a:cubicBezTo>
                    <a:pt x="40538" y="47958"/>
                    <a:pt x="40887" y="47673"/>
                    <a:pt x="41202" y="47377"/>
                  </a:cubicBezTo>
                  <a:close/>
                  <a:moveTo>
                    <a:pt x="41247" y="47572"/>
                  </a:moveTo>
                  <a:cubicBezTo>
                    <a:pt x="40939" y="47861"/>
                    <a:pt x="40590" y="48139"/>
                    <a:pt x="40200" y="48401"/>
                  </a:cubicBezTo>
                  <a:cubicBezTo>
                    <a:pt x="40354" y="48821"/>
                    <a:pt x="40527" y="49238"/>
                    <a:pt x="40725" y="49651"/>
                  </a:cubicBezTo>
                  <a:cubicBezTo>
                    <a:pt x="41089" y="49474"/>
                    <a:pt x="41423" y="49287"/>
                    <a:pt x="41735" y="49095"/>
                  </a:cubicBezTo>
                  <a:cubicBezTo>
                    <a:pt x="41543" y="48589"/>
                    <a:pt x="41382" y="48082"/>
                    <a:pt x="41247" y="47572"/>
                  </a:cubicBezTo>
                  <a:moveTo>
                    <a:pt x="42455" y="46135"/>
                  </a:moveTo>
                  <a:cubicBezTo>
                    <a:pt x="42151" y="46604"/>
                    <a:pt x="41791" y="47047"/>
                    <a:pt x="41356" y="47467"/>
                  </a:cubicBezTo>
                  <a:cubicBezTo>
                    <a:pt x="41487" y="47988"/>
                    <a:pt x="41652" y="48510"/>
                    <a:pt x="41847" y="49024"/>
                  </a:cubicBezTo>
                  <a:cubicBezTo>
                    <a:pt x="42222" y="48780"/>
                    <a:pt x="42564" y="48525"/>
                    <a:pt x="42875" y="48255"/>
                  </a:cubicBezTo>
                  <a:cubicBezTo>
                    <a:pt x="42680" y="47553"/>
                    <a:pt x="42541" y="46844"/>
                    <a:pt x="42455" y="46135"/>
                  </a:cubicBezTo>
                  <a:close/>
                  <a:moveTo>
                    <a:pt x="56435" y="28140"/>
                  </a:moveTo>
                  <a:cubicBezTo>
                    <a:pt x="52766" y="29829"/>
                    <a:pt x="49618" y="31618"/>
                    <a:pt x="47209" y="33461"/>
                  </a:cubicBezTo>
                  <a:cubicBezTo>
                    <a:pt x="46785" y="34144"/>
                    <a:pt x="46428" y="34808"/>
                    <a:pt x="46121" y="35461"/>
                  </a:cubicBezTo>
                  <a:cubicBezTo>
                    <a:pt x="48244" y="33108"/>
                    <a:pt x="51591" y="30834"/>
                    <a:pt x="55778" y="28707"/>
                  </a:cubicBezTo>
                  <a:cubicBezTo>
                    <a:pt x="56034" y="28497"/>
                    <a:pt x="56296" y="28290"/>
                    <a:pt x="56559" y="28084"/>
                  </a:cubicBezTo>
                  <a:cubicBezTo>
                    <a:pt x="56518" y="28103"/>
                    <a:pt x="56476" y="28122"/>
                    <a:pt x="56435" y="28140"/>
                  </a:cubicBezTo>
                  <a:close/>
                  <a:moveTo>
                    <a:pt x="54454" y="28707"/>
                  </a:moveTo>
                  <a:cubicBezTo>
                    <a:pt x="52135" y="29780"/>
                    <a:pt x="50027" y="30891"/>
                    <a:pt x="48188" y="32024"/>
                  </a:cubicBezTo>
                  <a:cubicBezTo>
                    <a:pt x="47907" y="32403"/>
                    <a:pt x="47648" y="32778"/>
                    <a:pt x="47408" y="33149"/>
                  </a:cubicBezTo>
                  <a:cubicBezTo>
                    <a:pt x="49787" y="31371"/>
                    <a:pt x="52844" y="29652"/>
                    <a:pt x="56383" y="28020"/>
                  </a:cubicBezTo>
                  <a:cubicBezTo>
                    <a:pt x="56589" y="27927"/>
                    <a:pt x="56795" y="27833"/>
                    <a:pt x="57002" y="27739"/>
                  </a:cubicBezTo>
                  <a:cubicBezTo>
                    <a:pt x="57167" y="27615"/>
                    <a:pt x="57328" y="27491"/>
                    <a:pt x="57489" y="27371"/>
                  </a:cubicBezTo>
                  <a:cubicBezTo>
                    <a:pt x="56443" y="27806"/>
                    <a:pt x="55430" y="28253"/>
                    <a:pt x="54454" y="28707"/>
                  </a:cubicBezTo>
                  <a:moveTo>
                    <a:pt x="52473" y="29273"/>
                  </a:moveTo>
                  <a:cubicBezTo>
                    <a:pt x="51250" y="29844"/>
                    <a:pt x="50087" y="30422"/>
                    <a:pt x="48991" y="31007"/>
                  </a:cubicBezTo>
                  <a:cubicBezTo>
                    <a:pt x="48788" y="31251"/>
                    <a:pt x="48593" y="31495"/>
                    <a:pt x="48406" y="31735"/>
                  </a:cubicBezTo>
                  <a:cubicBezTo>
                    <a:pt x="50180" y="30658"/>
                    <a:pt x="52195" y="29607"/>
                    <a:pt x="54398" y="28587"/>
                  </a:cubicBezTo>
                  <a:cubicBezTo>
                    <a:pt x="55527" y="28062"/>
                    <a:pt x="56709" y="27548"/>
                    <a:pt x="57932" y="27045"/>
                  </a:cubicBezTo>
                  <a:cubicBezTo>
                    <a:pt x="58030" y="26974"/>
                    <a:pt x="58127" y="26902"/>
                    <a:pt x="58225" y="26831"/>
                  </a:cubicBezTo>
                  <a:cubicBezTo>
                    <a:pt x="56199" y="27623"/>
                    <a:pt x="54270" y="28437"/>
                    <a:pt x="52473" y="29273"/>
                  </a:cubicBezTo>
                  <a:moveTo>
                    <a:pt x="43802" y="32849"/>
                  </a:moveTo>
                  <a:cubicBezTo>
                    <a:pt x="43704" y="33063"/>
                    <a:pt x="43611" y="33273"/>
                    <a:pt x="43524" y="33483"/>
                  </a:cubicBezTo>
                  <a:cubicBezTo>
                    <a:pt x="45247" y="32358"/>
                    <a:pt x="47258" y="31251"/>
                    <a:pt x="49490" y="30170"/>
                  </a:cubicBezTo>
                  <a:cubicBezTo>
                    <a:pt x="49599" y="30050"/>
                    <a:pt x="49708" y="29930"/>
                    <a:pt x="49820" y="29810"/>
                  </a:cubicBezTo>
                  <a:cubicBezTo>
                    <a:pt x="49378" y="30009"/>
                    <a:pt x="48946" y="30208"/>
                    <a:pt x="48522" y="30407"/>
                  </a:cubicBezTo>
                  <a:cubicBezTo>
                    <a:pt x="46819" y="31210"/>
                    <a:pt x="45235" y="32027"/>
                    <a:pt x="43802" y="32849"/>
                  </a:cubicBezTo>
                  <a:moveTo>
                    <a:pt x="43641" y="32785"/>
                  </a:moveTo>
                  <a:cubicBezTo>
                    <a:pt x="43712" y="32624"/>
                    <a:pt x="43791" y="32466"/>
                    <a:pt x="43873" y="32305"/>
                  </a:cubicBezTo>
                  <a:cubicBezTo>
                    <a:pt x="42515" y="33018"/>
                    <a:pt x="41262" y="33738"/>
                    <a:pt x="40136" y="34462"/>
                  </a:cubicBezTo>
                  <a:cubicBezTo>
                    <a:pt x="40106" y="34680"/>
                    <a:pt x="40084" y="34894"/>
                    <a:pt x="40061" y="35108"/>
                  </a:cubicBezTo>
                  <a:cubicBezTo>
                    <a:pt x="41112" y="34327"/>
                    <a:pt x="42312" y="33551"/>
                    <a:pt x="43641" y="32785"/>
                  </a:cubicBezTo>
                  <a:close/>
                  <a:moveTo>
                    <a:pt x="43262" y="33656"/>
                  </a:moveTo>
                  <a:cubicBezTo>
                    <a:pt x="43348" y="33438"/>
                    <a:pt x="43442" y="33224"/>
                    <a:pt x="43539" y="33003"/>
                  </a:cubicBezTo>
                  <a:cubicBezTo>
                    <a:pt x="42241" y="33761"/>
                    <a:pt x="41071" y="34526"/>
                    <a:pt x="40046" y="35295"/>
                  </a:cubicBezTo>
                  <a:cubicBezTo>
                    <a:pt x="40020" y="35596"/>
                    <a:pt x="40005" y="35892"/>
                    <a:pt x="39990" y="36188"/>
                  </a:cubicBezTo>
                  <a:cubicBezTo>
                    <a:pt x="40905" y="35337"/>
                    <a:pt x="42005" y="34493"/>
                    <a:pt x="43262" y="33656"/>
                  </a:cubicBezTo>
                  <a:moveTo>
                    <a:pt x="39964" y="37753"/>
                  </a:moveTo>
                  <a:cubicBezTo>
                    <a:pt x="40073" y="37603"/>
                    <a:pt x="40189" y="37453"/>
                    <a:pt x="40309" y="37303"/>
                  </a:cubicBezTo>
                  <a:cubicBezTo>
                    <a:pt x="40981" y="36466"/>
                    <a:pt x="41840" y="35629"/>
                    <a:pt x="42857" y="34800"/>
                  </a:cubicBezTo>
                  <a:cubicBezTo>
                    <a:pt x="42954" y="34496"/>
                    <a:pt x="43059" y="34189"/>
                    <a:pt x="43175" y="33877"/>
                  </a:cubicBezTo>
                  <a:cubicBezTo>
                    <a:pt x="41945" y="34706"/>
                    <a:pt x="40872" y="35543"/>
                    <a:pt x="39982" y="36384"/>
                  </a:cubicBezTo>
                  <a:cubicBezTo>
                    <a:pt x="39967" y="36815"/>
                    <a:pt x="39964" y="37239"/>
                    <a:pt x="39964" y="37659"/>
                  </a:cubicBezTo>
                  <a:cubicBezTo>
                    <a:pt x="39964" y="37689"/>
                    <a:pt x="39964" y="37719"/>
                    <a:pt x="39964" y="37753"/>
                  </a:cubicBezTo>
                  <a:moveTo>
                    <a:pt x="42207" y="36721"/>
                  </a:moveTo>
                  <a:cubicBezTo>
                    <a:pt x="42275" y="36639"/>
                    <a:pt x="42350" y="36552"/>
                    <a:pt x="42425" y="36470"/>
                  </a:cubicBezTo>
                  <a:cubicBezTo>
                    <a:pt x="42523" y="35997"/>
                    <a:pt x="42643" y="35521"/>
                    <a:pt x="42785" y="35033"/>
                  </a:cubicBezTo>
                  <a:cubicBezTo>
                    <a:pt x="41840" y="35817"/>
                    <a:pt x="41044" y="36601"/>
                    <a:pt x="40414" y="37389"/>
                  </a:cubicBezTo>
                  <a:cubicBezTo>
                    <a:pt x="40256" y="37584"/>
                    <a:pt x="40106" y="37783"/>
                    <a:pt x="39964" y="37982"/>
                  </a:cubicBezTo>
                  <a:cubicBezTo>
                    <a:pt x="39967" y="38443"/>
                    <a:pt x="39971" y="38901"/>
                    <a:pt x="39971" y="39348"/>
                  </a:cubicBezTo>
                  <a:cubicBezTo>
                    <a:pt x="39971" y="39760"/>
                    <a:pt x="39967" y="40169"/>
                    <a:pt x="39952" y="40567"/>
                  </a:cubicBezTo>
                  <a:cubicBezTo>
                    <a:pt x="40425" y="39261"/>
                    <a:pt x="41168" y="37971"/>
                    <a:pt x="42207" y="36721"/>
                  </a:cubicBezTo>
                  <a:moveTo>
                    <a:pt x="40977" y="44379"/>
                  </a:moveTo>
                  <a:cubicBezTo>
                    <a:pt x="41543" y="43025"/>
                    <a:pt x="41720" y="41509"/>
                    <a:pt x="41915" y="39847"/>
                  </a:cubicBezTo>
                  <a:cubicBezTo>
                    <a:pt x="41273" y="41347"/>
                    <a:pt x="40969" y="42874"/>
                    <a:pt x="40969" y="44402"/>
                  </a:cubicBezTo>
                  <a:cubicBezTo>
                    <a:pt x="40969" y="44394"/>
                    <a:pt x="40973" y="44387"/>
                    <a:pt x="40977" y="44379"/>
                  </a:cubicBezTo>
                  <a:close/>
                  <a:moveTo>
                    <a:pt x="42605" y="36462"/>
                  </a:moveTo>
                  <a:cubicBezTo>
                    <a:pt x="42560" y="36680"/>
                    <a:pt x="42515" y="36898"/>
                    <a:pt x="42474" y="37115"/>
                  </a:cubicBezTo>
                  <a:cubicBezTo>
                    <a:pt x="42361" y="37738"/>
                    <a:pt x="42275" y="38346"/>
                    <a:pt x="42200" y="38939"/>
                  </a:cubicBezTo>
                  <a:cubicBezTo>
                    <a:pt x="42695" y="37989"/>
                    <a:pt x="43329" y="37055"/>
                    <a:pt x="44113" y="36143"/>
                  </a:cubicBezTo>
                  <a:cubicBezTo>
                    <a:pt x="44894" y="35235"/>
                    <a:pt x="45866" y="34335"/>
                    <a:pt x="47010" y="33449"/>
                  </a:cubicBezTo>
                  <a:cubicBezTo>
                    <a:pt x="47250" y="33063"/>
                    <a:pt x="47509" y="32669"/>
                    <a:pt x="47790" y="32271"/>
                  </a:cubicBezTo>
                  <a:cubicBezTo>
                    <a:pt x="45629" y="33641"/>
                    <a:pt x="43866" y="35044"/>
                    <a:pt x="42605" y="36462"/>
                  </a:cubicBezTo>
                  <a:moveTo>
                    <a:pt x="48811" y="30951"/>
                  </a:moveTo>
                  <a:cubicBezTo>
                    <a:pt x="48950" y="30782"/>
                    <a:pt x="49096" y="30609"/>
                    <a:pt x="49250" y="30437"/>
                  </a:cubicBezTo>
                  <a:cubicBezTo>
                    <a:pt x="47070" y="31506"/>
                    <a:pt x="45112" y="32601"/>
                    <a:pt x="43434" y="33708"/>
                  </a:cubicBezTo>
                  <a:cubicBezTo>
                    <a:pt x="43314" y="34008"/>
                    <a:pt x="43205" y="34305"/>
                    <a:pt x="43108" y="34601"/>
                  </a:cubicBezTo>
                  <a:cubicBezTo>
                    <a:pt x="44673" y="33363"/>
                    <a:pt x="46601" y="32144"/>
                    <a:pt x="48811" y="30951"/>
                  </a:cubicBezTo>
                  <a:close/>
                  <a:moveTo>
                    <a:pt x="43033" y="34834"/>
                  </a:moveTo>
                  <a:cubicBezTo>
                    <a:pt x="42887" y="35295"/>
                    <a:pt x="42766" y="35753"/>
                    <a:pt x="42665" y="36200"/>
                  </a:cubicBezTo>
                  <a:cubicBezTo>
                    <a:pt x="43978" y="34770"/>
                    <a:pt x="45791" y="33359"/>
                    <a:pt x="48001" y="31986"/>
                  </a:cubicBezTo>
                  <a:cubicBezTo>
                    <a:pt x="48184" y="31735"/>
                    <a:pt x="48380" y="31483"/>
                    <a:pt x="48586" y="31228"/>
                  </a:cubicBezTo>
                  <a:cubicBezTo>
                    <a:pt x="46425" y="32406"/>
                    <a:pt x="44552" y="33611"/>
                    <a:pt x="43033" y="34834"/>
                  </a:cubicBezTo>
                  <a:close/>
                  <a:moveTo>
                    <a:pt x="42493" y="44608"/>
                  </a:moveTo>
                  <a:cubicBezTo>
                    <a:pt x="42493" y="44961"/>
                    <a:pt x="42508" y="45313"/>
                    <a:pt x="42538" y="45666"/>
                  </a:cubicBezTo>
                  <a:cubicBezTo>
                    <a:pt x="43284" y="44364"/>
                    <a:pt x="43659" y="42874"/>
                    <a:pt x="44065" y="41220"/>
                  </a:cubicBezTo>
                  <a:cubicBezTo>
                    <a:pt x="44432" y="39723"/>
                    <a:pt x="44826" y="38087"/>
                    <a:pt x="45543" y="36335"/>
                  </a:cubicBezTo>
                  <a:cubicBezTo>
                    <a:pt x="43438" y="38976"/>
                    <a:pt x="42493" y="41790"/>
                    <a:pt x="42493" y="44608"/>
                  </a:cubicBezTo>
                  <a:moveTo>
                    <a:pt x="45719" y="35922"/>
                  </a:moveTo>
                  <a:cubicBezTo>
                    <a:pt x="46027" y="35220"/>
                    <a:pt x="46387" y="34500"/>
                    <a:pt x="46822" y="33765"/>
                  </a:cubicBezTo>
                  <a:cubicBezTo>
                    <a:pt x="45798" y="34575"/>
                    <a:pt x="44924" y="35397"/>
                    <a:pt x="44211" y="36226"/>
                  </a:cubicBezTo>
                  <a:cubicBezTo>
                    <a:pt x="43344" y="37235"/>
                    <a:pt x="42665" y="38271"/>
                    <a:pt x="42155" y="39321"/>
                  </a:cubicBezTo>
                  <a:cubicBezTo>
                    <a:pt x="41930" y="41194"/>
                    <a:pt x="41783" y="42908"/>
                    <a:pt x="41142" y="44447"/>
                  </a:cubicBezTo>
                  <a:cubicBezTo>
                    <a:pt x="41089" y="44570"/>
                    <a:pt x="41033" y="44694"/>
                    <a:pt x="40973" y="44818"/>
                  </a:cubicBezTo>
                  <a:cubicBezTo>
                    <a:pt x="41003" y="45636"/>
                    <a:pt x="41116" y="46458"/>
                    <a:pt x="41307" y="47272"/>
                  </a:cubicBezTo>
                  <a:cubicBezTo>
                    <a:pt x="41757" y="46825"/>
                    <a:pt x="42121" y="46353"/>
                    <a:pt x="42425" y="45854"/>
                  </a:cubicBezTo>
                  <a:cubicBezTo>
                    <a:pt x="42388" y="45437"/>
                    <a:pt x="42365" y="45024"/>
                    <a:pt x="42365" y="44608"/>
                  </a:cubicBezTo>
                  <a:cubicBezTo>
                    <a:pt x="42365" y="41644"/>
                    <a:pt x="43404" y="38676"/>
                    <a:pt x="45719" y="35922"/>
                  </a:cubicBezTo>
                  <a:close/>
                  <a:moveTo>
                    <a:pt x="39926" y="41055"/>
                  </a:moveTo>
                  <a:cubicBezTo>
                    <a:pt x="39866" y="41925"/>
                    <a:pt x="39735" y="42762"/>
                    <a:pt x="39457" y="43561"/>
                  </a:cubicBezTo>
                  <a:cubicBezTo>
                    <a:pt x="39453" y="43565"/>
                    <a:pt x="39453" y="43565"/>
                    <a:pt x="39453" y="43569"/>
                  </a:cubicBezTo>
                  <a:cubicBezTo>
                    <a:pt x="39438" y="43801"/>
                    <a:pt x="39431" y="44030"/>
                    <a:pt x="39431" y="44263"/>
                  </a:cubicBezTo>
                  <a:cubicBezTo>
                    <a:pt x="39431" y="44991"/>
                    <a:pt x="39502" y="45718"/>
                    <a:pt x="39645" y="46443"/>
                  </a:cubicBezTo>
                  <a:cubicBezTo>
                    <a:pt x="40163" y="45891"/>
                    <a:pt x="40549" y="45306"/>
                    <a:pt x="40842" y="44683"/>
                  </a:cubicBezTo>
                  <a:cubicBezTo>
                    <a:pt x="40838" y="44597"/>
                    <a:pt x="40838" y="44507"/>
                    <a:pt x="40838" y="44417"/>
                  </a:cubicBezTo>
                  <a:cubicBezTo>
                    <a:pt x="40838" y="42739"/>
                    <a:pt x="41194" y="41058"/>
                    <a:pt x="41964" y="39419"/>
                  </a:cubicBezTo>
                  <a:cubicBezTo>
                    <a:pt x="42065" y="38560"/>
                    <a:pt x="42181" y="37663"/>
                    <a:pt x="42369" y="36736"/>
                  </a:cubicBezTo>
                  <a:cubicBezTo>
                    <a:pt x="42346" y="36759"/>
                    <a:pt x="42328" y="36781"/>
                    <a:pt x="42309" y="36807"/>
                  </a:cubicBezTo>
                  <a:cubicBezTo>
                    <a:pt x="41161" y="38188"/>
                    <a:pt x="40380" y="39614"/>
                    <a:pt x="39926" y="41055"/>
                  </a:cubicBezTo>
                  <a:moveTo>
                    <a:pt x="39870" y="35254"/>
                  </a:moveTo>
                  <a:cubicBezTo>
                    <a:pt x="39889" y="35033"/>
                    <a:pt x="39911" y="34815"/>
                    <a:pt x="39937" y="34590"/>
                  </a:cubicBezTo>
                  <a:cubicBezTo>
                    <a:pt x="39150" y="35104"/>
                    <a:pt x="38425" y="35618"/>
                    <a:pt x="37769" y="36132"/>
                  </a:cubicBezTo>
                  <a:cubicBezTo>
                    <a:pt x="37803" y="36410"/>
                    <a:pt x="37836" y="36684"/>
                    <a:pt x="37870" y="36958"/>
                  </a:cubicBezTo>
                  <a:cubicBezTo>
                    <a:pt x="38452" y="36387"/>
                    <a:pt x="39120" y="35821"/>
                    <a:pt x="39870" y="35254"/>
                  </a:cubicBezTo>
                  <a:close/>
                  <a:moveTo>
                    <a:pt x="38046" y="38395"/>
                  </a:moveTo>
                  <a:cubicBezTo>
                    <a:pt x="38163" y="38226"/>
                    <a:pt x="38287" y="38057"/>
                    <a:pt x="38418" y="37888"/>
                  </a:cubicBezTo>
                  <a:cubicBezTo>
                    <a:pt x="38812" y="37378"/>
                    <a:pt x="39273" y="36871"/>
                    <a:pt x="39802" y="36365"/>
                  </a:cubicBezTo>
                  <a:cubicBezTo>
                    <a:pt x="39814" y="36061"/>
                    <a:pt x="39829" y="35753"/>
                    <a:pt x="39855" y="35442"/>
                  </a:cubicBezTo>
                  <a:cubicBezTo>
                    <a:pt x="39120" y="36005"/>
                    <a:pt x="38463" y="36567"/>
                    <a:pt x="37893" y="37130"/>
                  </a:cubicBezTo>
                  <a:cubicBezTo>
                    <a:pt x="37949" y="37558"/>
                    <a:pt x="38001" y="37982"/>
                    <a:pt x="38046" y="38395"/>
                  </a:cubicBezTo>
                  <a:moveTo>
                    <a:pt x="37986" y="40338"/>
                  </a:moveTo>
                  <a:cubicBezTo>
                    <a:pt x="37986" y="39854"/>
                    <a:pt x="37956" y="39355"/>
                    <a:pt x="37908" y="38849"/>
                  </a:cubicBezTo>
                  <a:cubicBezTo>
                    <a:pt x="36812" y="40559"/>
                    <a:pt x="36317" y="42308"/>
                    <a:pt x="36317" y="44049"/>
                  </a:cubicBezTo>
                  <a:cubicBezTo>
                    <a:pt x="36317" y="44353"/>
                    <a:pt x="36332" y="44653"/>
                    <a:pt x="36358" y="44953"/>
                  </a:cubicBezTo>
                  <a:cubicBezTo>
                    <a:pt x="36853" y="44409"/>
                    <a:pt x="37206" y="43846"/>
                    <a:pt x="37457" y="43261"/>
                  </a:cubicBezTo>
                  <a:cubicBezTo>
                    <a:pt x="37851" y="42338"/>
                    <a:pt x="37986" y="41362"/>
                    <a:pt x="37986" y="40338"/>
                  </a:cubicBezTo>
                  <a:close/>
                  <a:moveTo>
                    <a:pt x="39787" y="38233"/>
                  </a:moveTo>
                  <a:cubicBezTo>
                    <a:pt x="38470" y="40166"/>
                    <a:pt x="37881" y="42154"/>
                    <a:pt x="37878" y="44139"/>
                  </a:cubicBezTo>
                  <a:cubicBezTo>
                    <a:pt x="37878" y="44649"/>
                    <a:pt x="37919" y="45159"/>
                    <a:pt x="37994" y="45670"/>
                  </a:cubicBezTo>
                  <a:cubicBezTo>
                    <a:pt x="38613" y="44987"/>
                    <a:pt x="39018" y="44266"/>
                    <a:pt x="39285" y="43501"/>
                  </a:cubicBezTo>
                  <a:cubicBezTo>
                    <a:pt x="39303" y="43452"/>
                    <a:pt x="39318" y="43403"/>
                    <a:pt x="39337" y="43355"/>
                  </a:cubicBezTo>
                  <a:cubicBezTo>
                    <a:pt x="39393" y="42646"/>
                    <a:pt x="39525" y="41940"/>
                    <a:pt x="39731" y="41239"/>
                  </a:cubicBezTo>
                  <a:cubicBezTo>
                    <a:pt x="39780" y="40627"/>
                    <a:pt x="39791" y="39997"/>
                    <a:pt x="39791" y="39348"/>
                  </a:cubicBezTo>
                  <a:cubicBezTo>
                    <a:pt x="39791" y="38984"/>
                    <a:pt x="39787" y="38612"/>
                    <a:pt x="39787" y="38233"/>
                  </a:cubicBezTo>
                  <a:close/>
                  <a:moveTo>
                    <a:pt x="38103" y="41497"/>
                  </a:moveTo>
                  <a:cubicBezTo>
                    <a:pt x="38425" y="40316"/>
                    <a:pt x="38981" y="39145"/>
                    <a:pt x="39784" y="38001"/>
                  </a:cubicBezTo>
                  <a:cubicBezTo>
                    <a:pt x="39784" y="37888"/>
                    <a:pt x="39784" y="37772"/>
                    <a:pt x="39784" y="37659"/>
                  </a:cubicBezTo>
                  <a:cubicBezTo>
                    <a:pt x="39784" y="37299"/>
                    <a:pt x="39787" y="36931"/>
                    <a:pt x="39799" y="36560"/>
                  </a:cubicBezTo>
                  <a:cubicBezTo>
                    <a:pt x="39315" y="37029"/>
                    <a:pt x="38891" y="37502"/>
                    <a:pt x="38527" y="37971"/>
                  </a:cubicBezTo>
                  <a:cubicBezTo>
                    <a:pt x="38365" y="38181"/>
                    <a:pt x="38212" y="38395"/>
                    <a:pt x="38069" y="38608"/>
                  </a:cubicBezTo>
                  <a:cubicBezTo>
                    <a:pt x="38125" y="39194"/>
                    <a:pt x="38167" y="39772"/>
                    <a:pt x="38167" y="40338"/>
                  </a:cubicBezTo>
                  <a:cubicBezTo>
                    <a:pt x="38167" y="40728"/>
                    <a:pt x="38148" y="41115"/>
                    <a:pt x="38103" y="41497"/>
                  </a:cubicBezTo>
                  <a:moveTo>
                    <a:pt x="58668" y="26516"/>
                  </a:moveTo>
                  <a:cubicBezTo>
                    <a:pt x="58724" y="26478"/>
                    <a:pt x="58776" y="26437"/>
                    <a:pt x="58833" y="26399"/>
                  </a:cubicBezTo>
                  <a:cubicBezTo>
                    <a:pt x="55842" y="27499"/>
                    <a:pt x="53036" y="28654"/>
                    <a:pt x="50496" y="29840"/>
                  </a:cubicBezTo>
                  <a:cubicBezTo>
                    <a:pt x="50214" y="29971"/>
                    <a:pt x="49937" y="30103"/>
                    <a:pt x="49663" y="30238"/>
                  </a:cubicBezTo>
                  <a:cubicBezTo>
                    <a:pt x="49513" y="30403"/>
                    <a:pt x="49366" y="30564"/>
                    <a:pt x="49227" y="30729"/>
                  </a:cubicBezTo>
                  <a:cubicBezTo>
                    <a:pt x="50237" y="30196"/>
                    <a:pt x="51302" y="29671"/>
                    <a:pt x="52417" y="29150"/>
                  </a:cubicBezTo>
                  <a:cubicBezTo>
                    <a:pt x="54360" y="28245"/>
                    <a:pt x="56458" y="27367"/>
                    <a:pt x="58668" y="26516"/>
                  </a:cubicBezTo>
                  <a:moveTo>
                    <a:pt x="58874" y="26580"/>
                  </a:moveTo>
                  <a:cubicBezTo>
                    <a:pt x="58788" y="26643"/>
                    <a:pt x="58698" y="26703"/>
                    <a:pt x="58611" y="26767"/>
                  </a:cubicBezTo>
                  <a:cubicBezTo>
                    <a:pt x="60427" y="26032"/>
                    <a:pt x="62333" y="25319"/>
                    <a:pt x="64311" y="24632"/>
                  </a:cubicBezTo>
                  <a:cubicBezTo>
                    <a:pt x="62438" y="25259"/>
                    <a:pt x="60622" y="25912"/>
                    <a:pt x="58874" y="26580"/>
                  </a:cubicBezTo>
                  <a:close/>
                  <a:moveTo>
                    <a:pt x="50241" y="29622"/>
                  </a:moveTo>
                  <a:cubicBezTo>
                    <a:pt x="50132" y="29735"/>
                    <a:pt x="50019" y="29851"/>
                    <a:pt x="49914" y="29964"/>
                  </a:cubicBezTo>
                  <a:cubicBezTo>
                    <a:pt x="50087" y="29881"/>
                    <a:pt x="50263" y="29799"/>
                    <a:pt x="50439" y="29716"/>
                  </a:cubicBezTo>
                  <a:cubicBezTo>
                    <a:pt x="53122" y="28463"/>
                    <a:pt x="56101" y="27247"/>
                    <a:pt x="59275" y="26092"/>
                  </a:cubicBezTo>
                  <a:cubicBezTo>
                    <a:pt x="59302" y="26073"/>
                    <a:pt x="59328" y="26054"/>
                    <a:pt x="59358" y="26036"/>
                  </a:cubicBezTo>
                  <a:cubicBezTo>
                    <a:pt x="56109" y="27176"/>
                    <a:pt x="53036" y="28381"/>
                    <a:pt x="50241" y="29622"/>
                  </a:cubicBezTo>
                  <a:moveTo>
                    <a:pt x="59804" y="25732"/>
                  </a:moveTo>
                  <a:cubicBezTo>
                    <a:pt x="59816" y="25724"/>
                    <a:pt x="59831" y="25713"/>
                    <a:pt x="59842" y="25705"/>
                  </a:cubicBezTo>
                  <a:cubicBezTo>
                    <a:pt x="56641" y="26786"/>
                    <a:pt x="53584" y="27927"/>
                    <a:pt x="50758" y="29105"/>
                  </a:cubicBezTo>
                  <a:cubicBezTo>
                    <a:pt x="50676" y="29187"/>
                    <a:pt x="50589" y="29270"/>
                    <a:pt x="50507" y="29352"/>
                  </a:cubicBezTo>
                  <a:cubicBezTo>
                    <a:pt x="53362" y="28095"/>
                    <a:pt x="56495" y="26883"/>
                    <a:pt x="59804" y="25732"/>
                  </a:cubicBezTo>
                  <a:moveTo>
                    <a:pt x="59470" y="26167"/>
                  </a:moveTo>
                  <a:cubicBezTo>
                    <a:pt x="59422" y="26201"/>
                    <a:pt x="59377" y="26231"/>
                    <a:pt x="59328" y="26264"/>
                  </a:cubicBezTo>
                  <a:cubicBezTo>
                    <a:pt x="60499" y="25822"/>
                    <a:pt x="61703" y="25386"/>
                    <a:pt x="62930" y="24962"/>
                  </a:cubicBezTo>
                  <a:cubicBezTo>
                    <a:pt x="61755" y="25356"/>
                    <a:pt x="60600" y="25758"/>
                    <a:pt x="59470" y="26167"/>
                  </a:cubicBezTo>
                  <a:close/>
                  <a:moveTo>
                    <a:pt x="61331" y="25210"/>
                  </a:moveTo>
                  <a:cubicBezTo>
                    <a:pt x="61043" y="25304"/>
                    <a:pt x="60754" y="25398"/>
                    <a:pt x="60465" y="25495"/>
                  </a:cubicBezTo>
                  <a:cubicBezTo>
                    <a:pt x="60457" y="25499"/>
                    <a:pt x="60450" y="25506"/>
                    <a:pt x="60442" y="25510"/>
                  </a:cubicBezTo>
                  <a:cubicBezTo>
                    <a:pt x="60739" y="25409"/>
                    <a:pt x="61035" y="25308"/>
                    <a:pt x="61331" y="25210"/>
                  </a:cubicBezTo>
                  <a:close/>
                  <a:moveTo>
                    <a:pt x="59985" y="25814"/>
                  </a:moveTo>
                  <a:cubicBezTo>
                    <a:pt x="59966" y="25829"/>
                    <a:pt x="59943" y="25844"/>
                    <a:pt x="59924" y="25859"/>
                  </a:cubicBezTo>
                  <a:cubicBezTo>
                    <a:pt x="60566" y="25627"/>
                    <a:pt x="61219" y="25398"/>
                    <a:pt x="61876" y="25173"/>
                  </a:cubicBezTo>
                  <a:cubicBezTo>
                    <a:pt x="61241" y="25386"/>
                    <a:pt x="60611" y="25600"/>
                    <a:pt x="59985" y="25814"/>
                  </a:cubicBezTo>
                  <a:close/>
                  <a:moveTo>
                    <a:pt x="44053" y="47005"/>
                  </a:moveTo>
                  <a:cubicBezTo>
                    <a:pt x="43941" y="46281"/>
                    <a:pt x="43881" y="45557"/>
                    <a:pt x="43881" y="44833"/>
                  </a:cubicBezTo>
                  <a:cubicBezTo>
                    <a:pt x="43881" y="41449"/>
                    <a:pt x="45138" y="38072"/>
                    <a:pt x="47952" y="34988"/>
                  </a:cubicBezTo>
                  <a:cubicBezTo>
                    <a:pt x="49460" y="33333"/>
                    <a:pt x="51550" y="31720"/>
                    <a:pt x="54094" y="30178"/>
                  </a:cubicBezTo>
                  <a:cubicBezTo>
                    <a:pt x="54492" y="29806"/>
                    <a:pt x="54904" y="29442"/>
                    <a:pt x="55328" y="29082"/>
                  </a:cubicBezTo>
                  <a:cubicBezTo>
                    <a:pt x="51329" y="31161"/>
                    <a:pt x="48139" y="33371"/>
                    <a:pt x="46125" y="35648"/>
                  </a:cubicBezTo>
                  <a:cubicBezTo>
                    <a:pt x="46061" y="35719"/>
                    <a:pt x="45997" y="35791"/>
                    <a:pt x="45937" y="35862"/>
                  </a:cubicBezTo>
                  <a:cubicBezTo>
                    <a:pt x="45509" y="36826"/>
                    <a:pt x="45187" y="37753"/>
                    <a:pt x="44920" y="38646"/>
                  </a:cubicBezTo>
                  <a:cubicBezTo>
                    <a:pt x="44110" y="41374"/>
                    <a:pt x="43832" y="43775"/>
                    <a:pt x="42673" y="45782"/>
                  </a:cubicBezTo>
                  <a:cubicBezTo>
                    <a:pt x="42635" y="45842"/>
                    <a:pt x="42601" y="45902"/>
                    <a:pt x="42564" y="45962"/>
                  </a:cubicBezTo>
                  <a:cubicBezTo>
                    <a:pt x="42643" y="46698"/>
                    <a:pt x="42781" y="47433"/>
                    <a:pt x="42980" y="48161"/>
                  </a:cubicBezTo>
                  <a:cubicBezTo>
                    <a:pt x="43386" y="47801"/>
                    <a:pt x="43738" y="47414"/>
                    <a:pt x="44053" y="47005"/>
                  </a:cubicBezTo>
                  <a:close/>
                  <a:moveTo>
                    <a:pt x="44091" y="47234"/>
                  </a:moveTo>
                  <a:cubicBezTo>
                    <a:pt x="43780" y="47628"/>
                    <a:pt x="43431" y="47996"/>
                    <a:pt x="43033" y="48345"/>
                  </a:cubicBezTo>
                  <a:cubicBezTo>
                    <a:pt x="43179" y="48855"/>
                    <a:pt x="43352" y="49365"/>
                    <a:pt x="43554" y="49868"/>
                  </a:cubicBezTo>
                  <a:cubicBezTo>
                    <a:pt x="43915" y="49654"/>
                    <a:pt x="44249" y="49429"/>
                    <a:pt x="44560" y="49193"/>
                  </a:cubicBezTo>
                  <a:cubicBezTo>
                    <a:pt x="44361" y="48544"/>
                    <a:pt x="44204" y="47891"/>
                    <a:pt x="44091" y="47234"/>
                  </a:cubicBezTo>
                  <a:moveTo>
                    <a:pt x="45524" y="44394"/>
                  </a:moveTo>
                  <a:cubicBezTo>
                    <a:pt x="45761" y="43846"/>
                    <a:pt x="45986" y="43268"/>
                    <a:pt x="46211" y="42664"/>
                  </a:cubicBezTo>
                  <a:cubicBezTo>
                    <a:pt x="47209" y="40030"/>
                    <a:pt x="48293" y="36901"/>
                    <a:pt x="51107" y="33382"/>
                  </a:cubicBezTo>
                  <a:cubicBezTo>
                    <a:pt x="50702" y="33753"/>
                    <a:pt x="50319" y="34125"/>
                    <a:pt x="49970" y="34500"/>
                  </a:cubicBezTo>
                  <a:cubicBezTo>
                    <a:pt x="47081" y="37588"/>
                    <a:pt x="45689" y="40976"/>
                    <a:pt x="45524" y="44394"/>
                  </a:cubicBezTo>
                  <a:moveTo>
                    <a:pt x="49880" y="34417"/>
                  </a:moveTo>
                  <a:cubicBezTo>
                    <a:pt x="50394" y="33870"/>
                    <a:pt x="50965" y="33329"/>
                    <a:pt x="51591" y="32797"/>
                  </a:cubicBezTo>
                  <a:cubicBezTo>
                    <a:pt x="52143" y="32140"/>
                    <a:pt x="52758" y="31476"/>
                    <a:pt x="53445" y="30797"/>
                  </a:cubicBezTo>
                  <a:cubicBezTo>
                    <a:pt x="53512" y="30729"/>
                    <a:pt x="53580" y="30662"/>
                    <a:pt x="53647" y="30598"/>
                  </a:cubicBezTo>
                  <a:cubicBezTo>
                    <a:pt x="51344" y="32042"/>
                    <a:pt x="49441" y="33539"/>
                    <a:pt x="48042" y="35074"/>
                  </a:cubicBezTo>
                  <a:cubicBezTo>
                    <a:pt x="45250" y="38139"/>
                    <a:pt x="44005" y="41479"/>
                    <a:pt x="44005" y="44833"/>
                  </a:cubicBezTo>
                  <a:cubicBezTo>
                    <a:pt x="44005" y="45508"/>
                    <a:pt x="44057" y="46187"/>
                    <a:pt x="44155" y="46867"/>
                  </a:cubicBezTo>
                  <a:cubicBezTo>
                    <a:pt x="44646" y="46202"/>
                    <a:pt x="45036" y="45478"/>
                    <a:pt x="45389" y="44698"/>
                  </a:cubicBezTo>
                  <a:cubicBezTo>
                    <a:pt x="45483" y="41145"/>
                    <a:pt x="46886" y="37614"/>
                    <a:pt x="49880" y="34417"/>
                  </a:cubicBezTo>
                  <a:moveTo>
                    <a:pt x="44718" y="49283"/>
                  </a:moveTo>
                  <a:cubicBezTo>
                    <a:pt x="44875" y="49782"/>
                    <a:pt x="45055" y="50273"/>
                    <a:pt x="45265" y="50765"/>
                  </a:cubicBezTo>
                  <a:cubicBezTo>
                    <a:pt x="45611" y="50581"/>
                    <a:pt x="45937" y="50386"/>
                    <a:pt x="46248" y="50180"/>
                  </a:cubicBezTo>
                  <a:cubicBezTo>
                    <a:pt x="46046" y="49576"/>
                    <a:pt x="45877" y="48971"/>
                    <a:pt x="45746" y="48360"/>
                  </a:cubicBezTo>
                  <a:cubicBezTo>
                    <a:pt x="45430" y="48686"/>
                    <a:pt x="45089" y="48994"/>
                    <a:pt x="44718" y="49283"/>
                  </a:cubicBezTo>
                  <a:close/>
                  <a:moveTo>
                    <a:pt x="45629" y="48240"/>
                  </a:moveTo>
                  <a:cubicBezTo>
                    <a:pt x="45652" y="48214"/>
                    <a:pt x="45678" y="48187"/>
                    <a:pt x="45701" y="48161"/>
                  </a:cubicBezTo>
                  <a:cubicBezTo>
                    <a:pt x="45494" y="47148"/>
                    <a:pt x="45385" y="46131"/>
                    <a:pt x="45385" y="45114"/>
                  </a:cubicBezTo>
                  <a:cubicBezTo>
                    <a:pt x="45048" y="45816"/>
                    <a:pt x="44673" y="46473"/>
                    <a:pt x="44207" y="47084"/>
                  </a:cubicBezTo>
                  <a:cubicBezTo>
                    <a:pt x="44204" y="47088"/>
                    <a:pt x="44200" y="47095"/>
                    <a:pt x="44192" y="47103"/>
                  </a:cubicBezTo>
                  <a:cubicBezTo>
                    <a:pt x="44301" y="47775"/>
                    <a:pt x="44462" y="48446"/>
                    <a:pt x="44665" y="49110"/>
                  </a:cubicBezTo>
                  <a:cubicBezTo>
                    <a:pt x="45014" y="48836"/>
                    <a:pt x="45333" y="48544"/>
                    <a:pt x="45629" y="48240"/>
                  </a:cubicBezTo>
                  <a:close/>
                  <a:moveTo>
                    <a:pt x="34628" y="44690"/>
                  </a:moveTo>
                  <a:cubicBezTo>
                    <a:pt x="34550" y="44769"/>
                    <a:pt x="34467" y="44844"/>
                    <a:pt x="34384" y="44919"/>
                  </a:cubicBezTo>
                  <a:cubicBezTo>
                    <a:pt x="34069" y="45208"/>
                    <a:pt x="33724" y="45478"/>
                    <a:pt x="33345" y="45737"/>
                  </a:cubicBezTo>
                  <a:cubicBezTo>
                    <a:pt x="33435" y="46142"/>
                    <a:pt x="33559" y="46540"/>
                    <a:pt x="33705" y="46938"/>
                  </a:cubicBezTo>
                  <a:cubicBezTo>
                    <a:pt x="34126" y="46717"/>
                    <a:pt x="34520" y="46476"/>
                    <a:pt x="34883" y="46229"/>
                  </a:cubicBezTo>
                  <a:cubicBezTo>
                    <a:pt x="34756" y="45718"/>
                    <a:pt x="34670" y="45204"/>
                    <a:pt x="34628" y="44690"/>
                  </a:cubicBezTo>
                  <a:moveTo>
                    <a:pt x="34745" y="44304"/>
                  </a:moveTo>
                  <a:cubicBezTo>
                    <a:pt x="35972" y="42976"/>
                    <a:pt x="36373" y="41565"/>
                    <a:pt x="36377" y="40057"/>
                  </a:cubicBezTo>
                  <a:cubicBezTo>
                    <a:pt x="36377" y="39715"/>
                    <a:pt x="36354" y="39374"/>
                    <a:pt x="36317" y="39025"/>
                  </a:cubicBezTo>
                  <a:cubicBezTo>
                    <a:pt x="35229" y="40665"/>
                    <a:pt x="34737" y="42338"/>
                    <a:pt x="34737" y="43993"/>
                  </a:cubicBezTo>
                  <a:cubicBezTo>
                    <a:pt x="34737" y="44098"/>
                    <a:pt x="34741" y="44203"/>
                    <a:pt x="34745" y="44304"/>
                  </a:cubicBezTo>
                  <a:moveTo>
                    <a:pt x="34756" y="44559"/>
                  </a:moveTo>
                  <a:cubicBezTo>
                    <a:pt x="34793" y="45088"/>
                    <a:pt x="34876" y="45617"/>
                    <a:pt x="35007" y="46142"/>
                  </a:cubicBezTo>
                  <a:cubicBezTo>
                    <a:pt x="35127" y="46056"/>
                    <a:pt x="35247" y="45966"/>
                    <a:pt x="35360" y="45876"/>
                  </a:cubicBezTo>
                  <a:cubicBezTo>
                    <a:pt x="35690" y="45617"/>
                    <a:pt x="35979" y="45355"/>
                    <a:pt x="36234" y="45088"/>
                  </a:cubicBezTo>
                  <a:cubicBezTo>
                    <a:pt x="36197" y="44743"/>
                    <a:pt x="36178" y="44398"/>
                    <a:pt x="36178" y="44049"/>
                  </a:cubicBezTo>
                  <a:cubicBezTo>
                    <a:pt x="36178" y="42233"/>
                    <a:pt x="36711" y="40406"/>
                    <a:pt x="37885" y="38631"/>
                  </a:cubicBezTo>
                  <a:cubicBezTo>
                    <a:pt x="37844" y="38192"/>
                    <a:pt x="37788" y="37745"/>
                    <a:pt x="37731" y="37295"/>
                  </a:cubicBezTo>
                  <a:cubicBezTo>
                    <a:pt x="37319" y="37715"/>
                    <a:pt x="36958" y="38136"/>
                    <a:pt x="36651" y="38552"/>
                  </a:cubicBezTo>
                  <a:cubicBezTo>
                    <a:pt x="36591" y="38631"/>
                    <a:pt x="36534" y="38714"/>
                    <a:pt x="36478" y="38792"/>
                  </a:cubicBezTo>
                  <a:cubicBezTo>
                    <a:pt x="36531" y="39220"/>
                    <a:pt x="36561" y="39640"/>
                    <a:pt x="36561" y="40057"/>
                  </a:cubicBezTo>
                  <a:cubicBezTo>
                    <a:pt x="36561" y="41644"/>
                    <a:pt x="36110" y="43163"/>
                    <a:pt x="34756" y="44559"/>
                  </a:cubicBezTo>
                  <a:moveTo>
                    <a:pt x="48560" y="52720"/>
                  </a:moveTo>
                  <a:cubicBezTo>
                    <a:pt x="48353" y="52266"/>
                    <a:pt x="48166" y="51815"/>
                    <a:pt x="47997" y="51358"/>
                  </a:cubicBezTo>
                  <a:cubicBezTo>
                    <a:pt x="47689" y="51534"/>
                    <a:pt x="47370" y="51695"/>
                    <a:pt x="47036" y="51853"/>
                  </a:cubicBezTo>
                  <a:cubicBezTo>
                    <a:pt x="47220" y="52254"/>
                    <a:pt x="47415" y="52652"/>
                    <a:pt x="47625" y="53050"/>
                  </a:cubicBezTo>
                  <a:cubicBezTo>
                    <a:pt x="47948" y="52949"/>
                    <a:pt x="48259" y="52836"/>
                    <a:pt x="48560" y="52720"/>
                  </a:cubicBezTo>
                  <a:close/>
                  <a:moveTo>
                    <a:pt x="48631" y="52866"/>
                  </a:moveTo>
                  <a:cubicBezTo>
                    <a:pt x="48331" y="52982"/>
                    <a:pt x="48023" y="53095"/>
                    <a:pt x="47704" y="53196"/>
                  </a:cubicBezTo>
                  <a:cubicBezTo>
                    <a:pt x="47892" y="53545"/>
                    <a:pt x="48094" y="53894"/>
                    <a:pt x="48308" y="54239"/>
                  </a:cubicBezTo>
                  <a:cubicBezTo>
                    <a:pt x="48616" y="54172"/>
                    <a:pt x="48920" y="54100"/>
                    <a:pt x="49212" y="54022"/>
                  </a:cubicBezTo>
                  <a:cubicBezTo>
                    <a:pt x="49006" y="53639"/>
                    <a:pt x="48811" y="53252"/>
                    <a:pt x="48631" y="52866"/>
                  </a:cubicBezTo>
                  <a:close/>
                  <a:moveTo>
                    <a:pt x="50256" y="53710"/>
                  </a:moveTo>
                  <a:cubicBezTo>
                    <a:pt x="50049" y="53275"/>
                    <a:pt x="49862" y="52840"/>
                    <a:pt x="49685" y="52401"/>
                  </a:cubicBezTo>
                  <a:cubicBezTo>
                    <a:pt x="49381" y="52551"/>
                    <a:pt x="49066" y="52690"/>
                    <a:pt x="48740" y="52821"/>
                  </a:cubicBezTo>
                  <a:cubicBezTo>
                    <a:pt x="48924" y="53211"/>
                    <a:pt x="49122" y="53601"/>
                    <a:pt x="49333" y="53988"/>
                  </a:cubicBezTo>
                  <a:cubicBezTo>
                    <a:pt x="49648" y="53902"/>
                    <a:pt x="49955" y="53812"/>
                    <a:pt x="50256" y="53710"/>
                  </a:cubicBezTo>
                  <a:close/>
                  <a:moveTo>
                    <a:pt x="50323" y="53853"/>
                  </a:moveTo>
                  <a:cubicBezTo>
                    <a:pt x="50027" y="53954"/>
                    <a:pt x="49723" y="54048"/>
                    <a:pt x="49411" y="54134"/>
                  </a:cubicBezTo>
                  <a:cubicBezTo>
                    <a:pt x="49603" y="54476"/>
                    <a:pt x="49802" y="54817"/>
                    <a:pt x="50012" y="55158"/>
                  </a:cubicBezTo>
                  <a:cubicBezTo>
                    <a:pt x="50316" y="55102"/>
                    <a:pt x="50616" y="55046"/>
                    <a:pt x="50908" y="54978"/>
                  </a:cubicBezTo>
                  <a:cubicBezTo>
                    <a:pt x="50702" y="54607"/>
                    <a:pt x="50507" y="54232"/>
                    <a:pt x="50323" y="53853"/>
                  </a:cubicBezTo>
                  <a:moveTo>
                    <a:pt x="51940" y="54720"/>
                  </a:moveTo>
                  <a:cubicBezTo>
                    <a:pt x="51738" y="54299"/>
                    <a:pt x="51546" y="53883"/>
                    <a:pt x="51370" y="53459"/>
                  </a:cubicBezTo>
                  <a:cubicBezTo>
                    <a:pt x="51066" y="53586"/>
                    <a:pt x="50755" y="53706"/>
                    <a:pt x="50436" y="53815"/>
                  </a:cubicBezTo>
                  <a:cubicBezTo>
                    <a:pt x="50619" y="54198"/>
                    <a:pt x="50818" y="54577"/>
                    <a:pt x="51028" y="54952"/>
                  </a:cubicBezTo>
                  <a:cubicBezTo>
                    <a:pt x="51336" y="54881"/>
                    <a:pt x="51644" y="54802"/>
                    <a:pt x="51940" y="54720"/>
                  </a:cubicBezTo>
                  <a:close/>
                  <a:moveTo>
                    <a:pt x="52011" y="54862"/>
                  </a:moveTo>
                  <a:cubicBezTo>
                    <a:pt x="51715" y="54945"/>
                    <a:pt x="51415" y="55023"/>
                    <a:pt x="51107" y="55095"/>
                  </a:cubicBezTo>
                  <a:cubicBezTo>
                    <a:pt x="51299" y="55432"/>
                    <a:pt x="51497" y="55766"/>
                    <a:pt x="51708" y="56096"/>
                  </a:cubicBezTo>
                  <a:cubicBezTo>
                    <a:pt x="52008" y="56055"/>
                    <a:pt x="52300" y="56006"/>
                    <a:pt x="52593" y="55954"/>
                  </a:cubicBezTo>
                  <a:cubicBezTo>
                    <a:pt x="52387" y="55590"/>
                    <a:pt x="52195" y="55226"/>
                    <a:pt x="52011" y="54862"/>
                  </a:cubicBezTo>
                  <a:close/>
                  <a:moveTo>
                    <a:pt x="53617" y="55740"/>
                  </a:moveTo>
                  <a:cubicBezTo>
                    <a:pt x="53415" y="55339"/>
                    <a:pt x="53227" y="54937"/>
                    <a:pt x="53051" y="54532"/>
                  </a:cubicBezTo>
                  <a:cubicBezTo>
                    <a:pt x="52747" y="54637"/>
                    <a:pt x="52439" y="54738"/>
                    <a:pt x="52124" y="54828"/>
                  </a:cubicBezTo>
                  <a:cubicBezTo>
                    <a:pt x="52308" y="55200"/>
                    <a:pt x="52507" y="55567"/>
                    <a:pt x="52713" y="55931"/>
                  </a:cubicBezTo>
                  <a:cubicBezTo>
                    <a:pt x="53017" y="55875"/>
                    <a:pt x="53321" y="55811"/>
                    <a:pt x="53617" y="55740"/>
                  </a:cubicBezTo>
                  <a:close/>
                  <a:moveTo>
                    <a:pt x="53689" y="55883"/>
                  </a:moveTo>
                  <a:cubicBezTo>
                    <a:pt x="53396" y="55950"/>
                    <a:pt x="53096" y="56014"/>
                    <a:pt x="52792" y="56074"/>
                  </a:cubicBezTo>
                  <a:cubicBezTo>
                    <a:pt x="52983" y="56400"/>
                    <a:pt x="53178" y="56727"/>
                    <a:pt x="53385" y="57050"/>
                  </a:cubicBezTo>
                  <a:cubicBezTo>
                    <a:pt x="53681" y="57019"/>
                    <a:pt x="53974" y="56982"/>
                    <a:pt x="54263" y="56941"/>
                  </a:cubicBezTo>
                  <a:cubicBezTo>
                    <a:pt x="54064" y="56588"/>
                    <a:pt x="53872" y="56235"/>
                    <a:pt x="53689" y="55883"/>
                  </a:cubicBezTo>
                  <a:close/>
                  <a:moveTo>
                    <a:pt x="55279" y="56768"/>
                  </a:moveTo>
                  <a:cubicBezTo>
                    <a:pt x="55081" y="56385"/>
                    <a:pt x="54893" y="55995"/>
                    <a:pt x="54717" y="55609"/>
                  </a:cubicBezTo>
                  <a:cubicBezTo>
                    <a:pt x="54417" y="55695"/>
                    <a:pt x="54109" y="55778"/>
                    <a:pt x="53801" y="55853"/>
                  </a:cubicBezTo>
                  <a:cubicBezTo>
                    <a:pt x="53985" y="56213"/>
                    <a:pt x="54180" y="56569"/>
                    <a:pt x="54383" y="56922"/>
                  </a:cubicBezTo>
                  <a:cubicBezTo>
                    <a:pt x="54687" y="56877"/>
                    <a:pt x="54983" y="56824"/>
                    <a:pt x="55279" y="56768"/>
                  </a:cubicBezTo>
                  <a:close/>
                  <a:moveTo>
                    <a:pt x="55355" y="56911"/>
                  </a:moveTo>
                  <a:cubicBezTo>
                    <a:pt x="55062" y="56967"/>
                    <a:pt x="54765" y="57016"/>
                    <a:pt x="54465" y="57065"/>
                  </a:cubicBezTo>
                  <a:cubicBezTo>
                    <a:pt x="54653" y="57383"/>
                    <a:pt x="54848" y="57699"/>
                    <a:pt x="55051" y="58014"/>
                  </a:cubicBezTo>
                  <a:cubicBezTo>
                    <a:pt x="55343" y="57995"/>
                    <a:pt x="55636" y="57965"/>
                    <a:pt x="55925" y="57935"/>
                  </a:cubicBezTo>
                  <a:cubicBezTo>
                    <a:pt x="55726" y="57594"/>
                    <a:pt x="55535" y="57252"/>
                    <a:pt x="55355" y="56911"/>
                  </a:cubicBezTo>
                  <a:moveTo>
                    <a:pt x="56934" y="57800"/>
                  </a:moveTo>
                  <a:cubicBezTo>
                    <a:pt x="56735" y="57432"/>
                    <a:pt x="56551" y="57061"/>
                    <a:pt x="56375" y="56686"/>
                  </a:cubicBezTo>
                  <a:cubicBezTo>
                    <a:pt x="56075" y="56757"/>
                    <a:pt x="55771" y="56824"/>
                    <a:pt x="55467" y="56888"/>
                  </a:cubicBezTo>
                  <a:cubicBezTo>
                    <a:pt x="55647" y="57233"/>
                    <a:pt x="55842" y="57579"/>
                    <a:pt x="56041" y="57920"/>
                  </a:cubicBezTo>
                  <a:cubicBezTo>
                    <a:pt x="56341" y="57886"/>
                    <a:pt x="56638" y="57849"/>
                    <a:pt x="56934" y="57800"/>
                  </a:cubicBezTo>
                  <a:moveTo>
                    <a:pt x="57009" y="57942"/>
                  </a:moveTo>
                  <a:cubicBezTo>
                    <a:pt x="56716" y="57988"/>
                    <a:pt x="56420" y="58029"/>
                    <a:pt x="56127" y="58063"/>
                  </a:cubicBezTo>
                  <a:cubicBezTo>
                    <a:pt x="56311" y="58374"/>
                    <a:pt x="56506" y="58682"/>
                    <a:pt x="56705" y="58989"/>
                  </a:cubicBezTo>
                  <a:cubicBezTo>
                    <a:pt x="56994" y="58978"/>
                    <a:pt x="57283" y="58959"/>
                    <a:pt x="57572" y="58937"/>
                  </a:cubicBezTo>
                  <a:cubicBezTo>
                    <a:pt x="57373" y="58607"/>
                    <a:pt x="57185" y="58276"/>
                    <a:pt x="57009" y="57942"/>
                  </a:cubicBezTo>
                  <a:moveTo>
                    <a:pt x="58574" y="58839"/>
                  </a:moveTo>
                  <a:cubicBezTo>
                    <a:pt x="58382" y="58483"/>
                    <a:pt x="58199" y="58123"/>
                    <a:pt x="58022" y="57762"/>
                  </a:cubicBezTo>
                  <a:cubicBezTo>
                    <a:pt x="57722" y="57822"/>
                    <a:pt x="57422" y="57875"/>
                    <a:pt x="57118" y="57924"/>
                  </a:cubicBezTo>
                  <a:cubicBezTo>
                    <a:pt x="57302" y="58261"/>
                    <a:pt x="57493" y="58595"/>
                    <a:pt x="57692" y="58929"/>
                  </a:cubicBezTo>
                  <a:cubicBezTo>
                    <a:pt x="57985" y="58903"/>
                    <a:pt x="58281" y="58873"/>
                    <a:pt x="58574" y="58839"/>
                  </a:cubicBezTo>
                  <a:moveTo>
                    <a:pt x="58653" y="58978"/>
                  </a:moveTo>
                  <a:cubicBezTo>
                    <a:pt x="58360" y="59012"/>
                    <a:pt x="58067" y="59042"/>
                    <a:pt x="57775" y="59068"/>
                  </a:cubicBezTo>
                  <a:cubicBezTo>
                    <a:pt x="57958" y="59372"/>
                    <a:pt x="58150" y="59676"/>
                    <a:pt x="58349" y="59976"/>
                  </a:cubicBezTo>
                  <a:cubicBezTo>
                    <a:pt x="58638" y="59969"/>
                    <a:pt x="58923" y="59961"/>
                    <a:pt x="59208" y="59946"/>
                  </a:cubicBezTo>
                  <a:cubicBezTo>
                    <a:pt x="59016" y="59623"/>
                    <a:pt x="58829" y="59304"/>
                    <a:pt x="58653" y="58978"/>
                  </a:cubicBezTo>
                  <a:moveTo>
                    <a:pt x="60206" y="59879"/>
                  </a:moveTo>
                  <a:cubicBezTo>
                    <a:pt x="60015" y="59533"/>
                    <a:pt x="59834" y="59184"/>
                    <a:pt x="59658" y="58835"/>
                  </a:cubicBezTo>
                  <a:cubicBezTo>
                    <a:pt x="59362" y="58884"/>
                    <a:pt x="59062" y="58926"/>
                    <a:pt x="58761" y="58963"/>
                  </a:cubicBezTo>
                  <a:cubicBezTo>
                    <a:pt x="58945" y="59293"/>
                    <a:pt x="59133" y="59616"/>
                    <a:pt x="59328" y="59939"/>
                  </a:cubicBezTo>
                  <a:cubicBezTo>
                    <a:pt x="59621" y="59924"/>
                    <a:pt x="59913" y="59905"/>
                    <a:pt x="60206" y="59879"/>
                  </a:cubicBezTo>
                  <a:moveTo>
                    <a:pt x="60285" y="60017"/>
                  </a:moveTo>
                  <a:cubicBezTo>
                    <a:pt x="59996" y="60044"/>
                    <a:pt x="59703" y="60062"/>
                    <a:pt x="59414" y="60081"/>
                  </a:cubicBezTo>
                  <a:cubicBezTo>
                    <a:pt x="59598" y="60378"/>
                    <a:pt x="59786" y="60674"/>
                    <a:pt x="59981" y="60967"/>
                  </a:cubicBezTo>
                  <a:cubicBezTo>
                    <a:pt x="60052" y="60967"/>
                    <a:pt x="60120" y="60967"/>
                    <a:pt x="60187" y="60967"/>
                  </a:cubicBezTo>
                  <a:cubicBezTo>
                    <a:pt x="60405" y="60967"/>
                    <a:pt x="60622" y="60967"/>
                    <a:pt x="60836" y="60959"/>
                  </a:cubicBezTo>
                  <a:cubicBezTo>
                    <a:pt x="60645" y="60648"/>
                    <a:pt x="60461" y="60333"/>
                    <a:pt x="60285" y="60017"/>
                  </a:cubicBezTo>
                  <a:moveTo>
                    <a:pt x="61830" y="60922"/>
                  </a:moveTo>
                  <a:cubicBezTo>
                    <a:pt x="61643" y="60588"/>
                    <a:pt x="61459" y="60250"/>
                    <a:pt x="61286" y="59912"/>
                  </a:cubicBezTo>
                  <a:cubicBezTo>
                    <a:pt x="60990" y="59950"/>
                    <a:pt x="60694" y="59980"/>
                    <a:pt x="60397" y="60006"/>
                  </a:cubicBezTo>
                  <a:cubicBezTo>
                    <a:pt x="60577" y="60325"/>
                    <a:pt x="60761" y="60644"/>
                    <a:pt x="60956" y="60959"/>
                  </a:cubicBezTo>
                  <a:cubicBezTo>
                    <a:pt x="61249" y="60952"/>
                    <a:pt x="61542" y="60937"/>
                    <a:pt x="61830" y="60922"/>
                  </a:cubicBezTo>
                  <a:close/>
                  <a:moveTo>
                    <a:pt x="61909" y="61060"/>
                  </a:moveTo>
                  <a:cubicBezTo>
                    <a:pt x="61620" y="61075"/>
                    <a:pt x="61331" y="61090"/>
                    <a:pt x="61043" y="61098"/>
                  </a:cubicBezTo>
                  <a:cubicBezTo>
                    <a:pt x="61226" y="61387"/>
                    <a:pt x="61414" y="61679"/>
                    <a:pt x="61605" y="61965"/>
                  </a:cubicBezTo>
                  <a:cubicBezTo>
                    <a:pt x="61891" y="61972"/>
                    <a:pt x="62176" y="61980"/>
                    <a:pt x="62461" y="61980"/>
                  </a:cubicBezTo>
                  <a:cubicBezTo>
                    <a:pt x="62269" y="61676"/>
                    <a:pt x="62086" y="61368"/>
                    <a:pt x="61909" y="61060"/>
                  </a:cubicBezTo>
                  <a:moveTo>
                    <a:pt x="63448" y="61965"/>
                  </a:moveTo>
                  <a:cubicBezTo>
                    <a:pt x="63260" y="61642"/>
                    <a:pt x="63080" y="61316"/>
                    <a:pt x="62907" y="60985"/>
                  </a:cubicBezTo>
                  <a:cubicBezTo>
                    <a:pt x="62611" y="61012"/>
                    <a:pt x="62315" y="61034"/>
                    <a:pt x="62022" y="61053"/>
                  </a:cubicBezTo>
                  <a:cubicBezTo>
                    <a:pt x="62198" y="61364"/>
                    <a:pt x="62386" y="61672"/>
                    <a:pt x="62577" y="61980"/>
                  </a:cubicBezTo>
                  <a:cubicBezTo>
                    <a:pt x="62866" y="61980"/>
                    <a:pt x="63159" y="61976"/>
                    <a:pt x="63448" y="61965"/>
                  </a:cubicBezTo>
                  <a:close/>
                  <a:moveTo>
                    <a:pt x="63526" y="62103"/>
                  </a:moveTo>
                  <a:cubicBezTo>
                    <a:pt x="63241" y="62111"/>
                    <a:pt x="62952" y="62118"/>
                    <a:pt x="62663" y="62118"/>
                  </a:cubicBezTo>
                  <a:cubicBezTo>
                    <a:pt x="62844" y="62404"/>
                    <a:pt x="63031" y="62689"/>
                    <a:pt x="63226" y="62970"/>
                  </a:cubicBezTo>
                  <a:cubicBezTo>
                    <a:pt x="63508" y="62985"/>
                    <a:pt x="63789" y="62996"/>
                    <a:pt x="64074" y="63004"/>
                  </a:cubicBezTo>
                  <a:cubicBezTo>
                    <a:pt x="63883" y="62704"/>
                    <a:pt x="63703" y="62404"/>
                    <a:pt x="63526" y="62103"/>
                  </a:cubicBezTo>
                  <a:close/>
                  <a:moveTo>
                    <a:pt x="64918" y="63015"/>
                  </a:moveTo>
                  <a:cubicBezTo>
                    <a:pt x="64963" y="63015"/>
                    <a:pt x="65008" y="63015"/>
                    <a:pt x="65057" y="63011"/>
                  </a:cubicBezTo>
                  <a:cubicBezTo>
                    <a:pt x="64870" y="62696"/>
                    <a:pt x="64690" y="62377"/>
                    <a:pt x="64517" y="62058"/>
                  </a:cubicBezTo>
                  <a:cubicBezTo>
                    <a:pt x="64224" y="62077"/>
                    <a:pt x="63932" y="62088"/>
                    <a:pt x="63635" y="62100"/>
                  </a:cubicBezTo>
                  <a:cubicBezTo>
                    <a:pt x="63815" y="62404"/>
                    <a:pt x="63999" y="62704"/>
                    <a:pt x="64191" y="63004"/>
                  </a:cubicBezTo>
                  <a:cubicBezTo>
                    <a:pt x="64434" y="63011"/>
                    <a:pt x="64675" y="63015"/>
                    <a:pt x="64918" y="63015"/>
                  </a:cubicBezTo>
                  <a:moveTo>
                    <a:pt x="65136" y="63150"/>
                  </a:moveTo>
                  <a:cubicBezTo>
                    <a:pt x="65065" y="63150"/>
                    <a:pt x="64990" y="63150"/>
                    <a:pt x="64918" y="63150"/>
                  </a:cubicBezTo>
                  <a:cubicBezTo>
                    <a:pt x="64705" y="63150"/>
                    <a:pt x="64491" y="63150"/>
                    <a:pt x="64277" y="63143"/>
                  </a:cubicBezTo>
                  <a:cubicBezTo>
                    <a:pt x="64457" y="63424"/>
                    <a:pt x="64645" y="63702"/>
                    <a:pt x="64836" y="63979"/>
                  </a:cubicBezTo>
                  <a:cubicBezTo>
                    <a:pt x="65117" y="63998"/>
                    <a:pt x="65399" y="64017"/>
                    <a:pt x="65680" y="64028"/>
                  </a:cubicBezTo>
                  <a:cubicBezTo>
                    <a:pt x="65492" y="63739"/>
                    <a:pt x="65312" y="63447"/>
                    <a:pt x="65136" y="63150"/>
                  </a:cubicBezTo>
                  <a:moveTo>
                    <a:pt x="66659" y="64062"/>
                  </a:moveTo>
                  <a:cubicBezTo>
                    <a:pt x="66475" y="63754"/>
                    <a:pt x="66299" y="63439"/>
                    <a:pt x="66127" y="63128"/>
                  </a:cubicBezTo>
                  <a:cubicBezTo>
                    <a:pt x="65834" y="63139"/>
                    <a:pt x="65541" y="63146"/>
                    <a:pt x="65249" y="63150"/>
                  </a:cubicBezTo>
                  <a:cubicBezTo>
                    <a:pt x="65425" y="63447"/>
                    <a:pt x="65609" y="63743"/>
                    <a:pt x="65796" y="64036"/>
                  </a:cubicBezTo>
                  <a:cubicBezTo>
                    <a:pt x="66085" y="64047"/>
                    <a:pt x="66374" y="64058"/>
                    <a:pt x="66659" y="64062"/>
                  </a:cubicBezTo>
                  <a:close/>
                  <a:moveTo>
                    <a:pt x="66742" y="64197"/>
                  </a:moveTo>
                  <a:cubicBezTo>
                    <a:pt x="66457" y="64193"/>
                    <a:pt x="66172" y="64186"/>
                    <a:pt x="65886" y="64175"/>
                  </a:cubicBezTo>
                  <a:cubicBezTo>
                    <a:pt x="66067" y="64448"/>
                    <a:pt x="66250" y="64722"/>
                    <a:pt x="66442" y="64992"/>
                  </a:cubicBezTo>
                  <a:cubicBezTo>
                    <a:pt x="66719" y="65019"/>
                    <a:pt x="67001" y="65041"/>
                    <a:pt x="67282" y="65060"/>
                  </a:cubicBezTo>
                  <a:cubicBezTo>
                    <a:pt x="67098" y="64775"/>
                    <a:pt x="66918" y="64486"/>
                    <a:pt x="66742" y="64197"/>
                  </a:cubicBezTo>
                  <a:moveTo>
                    <a:pt x="68258" y="65113"/>
                  </a:moveTo>
                  <a:cubicBezTo>
                    <a:pt x="68074" y="64809"/>
                    <a:pt x="67898" y="64505"/>
                    <a:pt x="67725" y="64201"/>
                  </a:cubicBezTo>
                  <a:cubicBezTo>
                    <a:pt x="67586" y="64201"/>
                    <a:pt x="67444" y="64201"/>
                    <a:pt x="67305" y="64201"/>
                  </a:cubicBezTo>
                  <a:cubicBezTo>
                    <a:pt x="67155" y="64201"/>
                    <a:pt x="67001" y="64201"/>
                    <a:pt x="66851" y="64201"/>
                  </a:cubicBezTo>
                  <a:cubicBezTo>
                    <a:pt x="67027" y="64490"/>
                    <a:pt x="67211" y="64779"/>
                    <a:pt x="67398" y="65068"/>
                  </a:cubicBezTo>
                  <a:cubicBezTo>
                    <a:pt x="67684" y="65086"/>
                    <a:pt x="67973" y="65101"/>
                    <a:pt x="68258" y="65113"/>
                  </a:cubicBezTo>
                  <a:moveTo>
                    <a:pt x="68340" y="65248"/>
                  </a:moveTo>
                  <a:cubicBezTo>
                    <a:pt x="68059" y="65236"/>
                    <a:pt x="67774" y="65221"/>
                    <a:pt x="67489" y="65206"/>
                  </a:cubicBezTo>
                  <a:cubicBezTo>
                    <a:pt x="67669" y="65476"/>
                    <a:pt x="67852" y="65747"/>
                    <a:pt x="68040" y="66013"/>
                  </a:cubicBezTo>
                  <a:cubicBezTo>
                    <a:pt x="68321" y="66043"/>
                    <a:pt x="68599" y="66069"/>
                    <a:pt x="68881" y="66092"/>
                  </a:cubicBezTo>
                  <a:cubicBezTo>
                    <a:pt x="68697" y="65814"/>
                    <a:pt x="68517" y="65533"/>
                    <a:pt x="68340" y="65248"/>
                  </a:cubicBezTo>
                  <a:close/>
                  <a:moveTo>
                    <a:pt x="69852" y="66163"/>
                  </a:moveTo>
                  <a:cubicBezTo>
                    <a:pt x="69668" y="65867"/>
                    <a:pt x="69492" y="65570"/>
                    <a:pt x="69320" y="65270"/>
                  </a:cubicBezTo>
                  <a:cubicBezTo>
                    <a:pt x="69031" y="65266"/>
                    <a:pt x="68738" y="65263"/>
                    <a:pt x="68449" y="65251"/>
                  </a:cubicBezTo>
                  <a:cubicBezTo>
                    <a:pt x="68625" y="65537"/>
                    <a:pt x="68805" y="65822"/>
                    <a:pt x="68993" y="66103"/>
                  </a:cubicBezTo>
                  <a:cubicBezTo>
                    <a:pt x="69282" y="66126"/>
                    <a:pt x="69567" y="66148"/>
                    <a:pt x="69852" y="66163"/>
                  </a:cubicBezTo>
                  <a:close/>
                  <a:moveTo>
                    <a:pt x="69939" y="66298"/>
                  </a:moveTo>
                  <a:cubicBezTo>
                    <a:pt x="69653" y="66283"/>
                    <a:pt x="69368" y="66264"/>
                    <a:pt x="69087" y="66242"/>
                  </a:cubicBezTo>
                  <a:cubicBezTo>
                    <a:pt x="69263" y="66508"/>
                    <a:pt x="69447" y="66771"/>
                    <a:pt x="69638" y="67034"/>
                  </a:cubicBezTo>
                  <a:cubicBezTo>
                    <a:pt x="69916" y="67071"/>
                    <a:pt x="70194" y="67101"/>
                    <a:pt x="70475" y="67131"/>
                  </a:cubicBezTo>
                  <a:cubicBezTo>
                    <a:pt x="70291" y="66853"/>
                    <a:pt x="70111" y="66576"/>
                    <a:pt x="69939" y="66298"/>
                  </a:cubicBezTo>
                  <a:moveTo>
                    <a:pt x="71443" y="67217"/>
                  </a:moveTo>
                  <a:cubicBezTo>
                    <a:pt x="71259" y="66925"/>
                    <a:pt x="71083" y="66636"/>
                    <a:pt x="70914" y="66343"/>
                  </a:cubicBezTo>
                  <a:cubicBezTo>
                    <a:pt x="70621" y="66332"/>
                    <a:pt x="70333" y="66321"/>
                    <a:pt x="70044" y="66306"/>
                  </a:cubicBezTo>
                  <a:cubicBezTo>
                    <a:pt x="70220" y="66583"/>
                    <a:pt x="70400" y="66865"/>
                    <a:pt x="70588" y="67142"/>
                  </a:cubicBezTo>
                  <a:cubicBezTo>
                    <a:pt x="70873" y="67169"/>
                    <a:pt x="71158" y="67195"/>
                    <a:pt x="71443" y="67217"/>
                  </a:cubicBezTo>
                  <a:close/>
                  <a:moveTo>
                    <a:pt x="71529" y="67352"/>
                  </a:moveTo>
                  <a:cubicBezTo>
                    <a:pt x="71244" y="67330"/>
                    <a:pt x="70963" y="67307"/>
                    <a:pt x="70682" y="67277"/>
                  </a:cubicBezTo>
                  <a:cubicBezTo>
                    <a:pt x="70858" y="67540"/>
                    <a:pt x="71042" y="67803"/>
                    <a:pt x="71229" y="68062"/>
                  </a:cubicBezTo>
                  <a:cubicBezTo>
                    <a:pt x="71507" y="68099"/>
                    <a:pt x="71788" y="68137"/>
                    <a:pt x="72066" y="68170"/>
                  </a:cubicBezTo>
                  <a:cubicBezTo>
                    <a:pt x="71882" y="67897"/>
                    <a:pt x="71702" y="67626"/>
                    <a:pt x="71529" y="67352"/>
                  </a:cubicBezTo>
                  <a:moveTo>
                    <a:pt x="73030" y="68272"/>
                  </a:moveTo>
                  <a:cubicBezTo>
                    <a:pt x="72850" y="67987"/>
                    <a:pt x="72674" y="67701"/>
                    <a:pt x="72501" y="67413"/>
                  </a:cubicBezTo>
                  <a:cubicBezTo>
                    <a:pt x="72212" y="67398"/>
                    <a:pt x="71923" y="67379"/>
                    <a:pt x="71635" y="67360"/>
                  </a:cubicBezTo>
                  <a:cubicBezTo>
                    <a:pt x="71811" y="67634"/>
                    <a:pt x="71991" y="67912"/>
                    <a:pt x="72179" y="68182"/>
                  </a:cubicBezTo>
                  <a:cubicBezTo>
                    <a:pt x="72460" y="68215"/>
                    <a:pt x="72745" y="68245"/>
                    <a:pt x="73030" y="68272"/>
                  </a:cubicBezTo>
                  <a:moveTo>
                    <a:pt x="73117" y="68407"/>
                  </a:moveTo>
                  <a:cubicBezTo>
                    <a:pt x="72835" y="68381"/>
                    <a:pt x="72554" y="68351"/>
                    <a:pt x="72272" y="68317"/>
                  </a:cubicBezTo>
                  <a:cubicBezTo>
                    <a:pt x="72449" y="68576"/>
                    <a:pt x="72633" y="68835"/>
                    <a:pt x="72820" y="69090"/>
                  </a:cubicBezTo>
                  <a:cubicBezTo>
                    <a:pt x="73098" y="69135"/>
                    <a:pt x="73375" y="69172"/>
                    <a:pt x="73653" y="69210"/>
                  </a:cubicBezTo>
                  <a:cubicBezTo>
                    <a:pt x="73469" y="68943"/>
                    <a:pt x="73293" y="68677"/>
                    <a:pt x="73117" y="68407"/>
                  </a:cubicBezTo>
                  <a:moveTo>
                    <a:pt x="74617" y="69330"/>
                  </a:moveTo>
                  <a:cubicBezTo>
                    <a:pt x="74434" y="69048"/>
                    <a:pt x="74257" y="68767"/>
                    <a:pt x="74085" y="68482"/>
                  </a:cubicBezTo>
                  <a:cubicBezTo>
                    <a:pt x="73796" y="68463"/>
                    <a:pt x="73511" y="68441"/>
                    <a:pt x="73222" y="68414"/>
                  </a:cubicBezTo>
                  <a:cubicBezTo>
                    <a:pt x="73398" y="68688"/>
                    <a:pt x="73578" y="68958"/>
                    <a:pt x="73766" y="69225"/>
                  </a:cubicBezTo>
                  <a:cubicBezTo>
                    <a:pt x="74047" y="69262"/>
                    <a:pt x="74332" y="69296"/>
                    <a:pt x="74617" y="69330"/>
                  </a:cubicBezTo>
                  <a:close/>
                  <a:moveTo>
                    <a:pt x="74704" y="69461"/>
                  </a:moveTo>
                  <a:cubicBezTo>
                    <a:pt x="74422" y="69431"/>
                    <a:pt x="74141" y="69397"/>
                    <a:pt x="73859" y="69360"/>
                  </a:cubicBezTo>
                  <a:cubicBezTo>
                    <a:pt x="74036" y="69615"/>
                    <a:pt x="74220" y="69870"/>
                    <a:pt x="74407" y="70125"/>
                  </a:cubicBezTo>
                  <a:cubicBezTo>
                    <a:pt x="74685" y="70170"/>
                    <a:pt x="74963" y="70215"/>
                    <a:pt x="75240" y="70257"/>
                  </a:cubicBezTo>
                  <a:cubicBezTo>
                    <a:pt x="75056" y="69994"/>
                    <a:pt x="74876" y="69728"/>
                    <a:pt x="74704" y="69461"/>
                  </a:cubicBezTo>
                  <a:close/>
                  <a:moveTo>
                    <a:pt x="76201" y="70388"/>
                  </a:moveTo>
                  <a:cubicBezTo>
                    <a:pt x="76017" y="70110"/>
                    <a:pt x="75841" y="69833"/>
                    <a:pt x="75668" y="69555"/>
                  </a:cubicBezTo>
                  <a:cubicBezTo>
                    <a:pt x="75379" y="69529"/>
                    <a:pt x="75094" y="69502"/>
                    <a:pt x="74805" y="69472"/>
                  </a:cubicBezTo>
                  <a:cubicBezTo>
                    <a:pt x="74981" y="69739"/>
                    <a:pt x="75165" y="70005"/>
                    <a:pt x="75349" y="70272"/>
                  </a:cubicBezTo>
                  <a:cubicBezTo>
                    <a:pt x="75630" y="70313"/>
                    <a:pt x="75916" y="70350"/>
                    <a:pt x="76201" y="70388"/>
                  </a:cubicBezTo>
                  <a:close/>
                  <a:moveTo>
                    <a:pt x="76287" y="70519"/>
                  </a:moveTo>
                  <a:cubicBezTo>
                    <a:pt x="76006" y="70482"/>
                    <a:pt x="75724" y="70444"/>
                    <a:pt x="75443" y="70407"/>
                  </a:cubicBezTo>
                  <a:cubicBezTo>
                    <a:pt x="75623" y="70658"/>
                    <a:pt x="75803" y="70909"/>
                    <a:pt x="75991" y="71157"/>
                  </a:cubicBezTo>
                  <a:cubicBezTo>
                    <a:pt x="76268" y="71210"/>
                    <a:pt x="76546" y="71258"/>
                    <a:pt x="76824" y="71303"/>
                  </a:cubicBezTo>
                  <a:cubicBezTo>
                    <a:pt x="76640" y="71041"/>
                    <a:pt x="76463" y="70782"/>
                    <a:pt x="76287" y="70519"/>
                  </a:cubicBezTo>
                  <a:close/>
                  <a:moveTo>
                    <a:pt x="77780" y="71446"/>
                  </a:moveTo>
                  <a:cubicBezTo>
                    <a:pt x="77600" y="71176"/>
                    <a:pt x="77420" y="70902"/>
                    <a:pt x="77248" y="70628"/>
                  </a:cubicBezTo>
                  <a:cubicBezTo>
                    <a:pt x="76962" y="70598"/>
                    <a:pt x="76673" y="70564"/>
                    <a:pt x="76388" y="70530"/>
                  </a:cubicBezTo>
                  <a:cubicBezTo>
                    <a:pt x="76565" y="70793"/>
                    <a:pt x="76745" y="71056"/>
                    <a:pt x="76932" y="71318"/>
                  </a:cubicBezTo>
                  <a:cubicBezTo>
                    <a:pt x="77214" y="71363"/>
                    <a:pt x="77499" y="71405"/>
                    <a:pt x="77780" y="71446"/>
                  </a:cubicBezTo>
                  <a:close/>
                  <a:moveTo>
                    <a:pt x="77870" y="71577"/>
                  </a:moveTo>
                  <a:cubicBezTo>
                    <a:pt x="77589" y="71536"/>
                    <a:pt x="77308" y="71495"/>
                    <a:pt x="77026" y="71453"/>
                  </a:cubicBezTo>
                  <a:cubicBezTo>
                    <a:pt x="77206" y="71701"/>
                    <a:pt x="77390" y="71949"/>
                    <a:pt x="77574" y="72196"/>
                  </a:cubicBezTo>
                  <a:cubicBezTo>
                    <a:pt x="77852" y="72249"/>
                    <a:pt x="78129" y="72301"/>
                    <a:pt x="78407" y="72350"/>
                  </a:cubicBezTo>
                  <a:cubicBezTo>
                    <a:pt x="78223" y="72095"/>
                    <a:pt x="78043" y="71836"/>
                    <a:pt x="77870" y="71577"/>
                  </a:cubicBezTo>
                  <a:close/>
                  <a:moveTo>
                    <a:pt x="79360" y="72508"/>
                  </a:moveTo>
                  <a:cubicBezTo>
                    <a:pt x="79180" y="72238"/>
                    <a:pt x="79000" y="71967"/>
                    <a:pt x="78827" y="71697"/>
                  </a:cubicBezTo>
                  <a:cubicBezTo>
                    <a:pt x="78542" y="71664"/>
                    <a:pt x="78253" y="71630"/>
                    <a:pt x="77968" y="71588"/>
                  </a:cubicBezTo>
                  <a:cubicBezTo>
                    <a:pt x="78144" y="71851"/>
                    <a:pt x="78328" y="72110"/>
                    <a:pt x="78512" y="72369"/>
                  </a:cubicBezTo>
                  <a:cubicBezTo>
                    <a:pt x="78793" y="72418"/>
                    <a:pt x="79079" y="72463"/>
                    <a:pt x="79360" y="72508"/>
                  </a:cubicBezTo>
                  <a:moveTo>
                    <a:pt x="79450" y="72635"/>
                  </a:moveTo>
                  <a:cubicBezTo>
                    <a:pt x="79169" y="72594"/>
                    <a:pt x="78887" y="72549"/>
                    <a:pt x="78610" y="72500"/>
                  </a:cubicBezTo>
                  <a:cubicBezTo>
                    <a:pt x="78786" y="72748"/>
                    <a:pt x="78970" y="72995"/>
                    <a:pt x="79157" y="73239"/>
                  </a:cubicBezTo>
                  <a:cubicBezTo>
                    <a:pt x="79435" y="73296"/>
                    <a:pt x="79713" y="73348"/>
                    <a:pt x="79990" y="73401"/>
                  </a:cubicBezTo>
                  <a:cubicBezTo>
                    <a:pt x="79806" y="73146"/>
                    <a:pt x="79626" y="72890"/>
                    <a:pt x="79450" y="72635"/>
                  </a:cubicBezTo>
                  <a:moveTo>
                    <a:pt x="80940" y="73570"/>
                  </a:moveTo>
                  <a:cubicBezTo>
                    <a:pt x="80759" y="73303"/>
                    <a:pt x="80579" y="73037"/>
                    <a:pt x="80407" y="72770"/>
                  </a:cubicBezTo>
                  <a:cubicBezTo>
                    <a:pt x="80118" y="72733"/>
                    <a:pt x="79833" y="72692"/>
                    <a:pt x="79548" y="72650"/>
                  </a:cubicBezTo>
                  <a:cubicBezTo>
                    <a:pt x="79724" y="72909"/>
                    <a:pt x="79908" y="73164"/>
                    <a:pt x="80092" y="73419"/>
                  </a:cubicBezTo>
                  <a:cubicBezTo>
                    <a:pt x="80373" y="73472"/>
                    <a:pt x="80658" y="73521"/>
                    <a:pt x="80940" y="73570"/>
                  </a:cubicBezTo>
                  <a:close/>
                  <a:moveTo>
                    <a:pt x="81030" y="73697"/>
                  </a:moveTo>
                  <a:cubicBezTo>
                    <a:pt x="80748" y="73652"/>
                    <a:pt x="80467" y="73603"/>
                    <a:pt x="80189" y="73551"/>
                  </a:cubicBezTo>
                  <a:cubicBezTo>
                    <a:pt x="80369" y="73795"/>
                    <a:pt x="80553" y="74039"/>
                    <a:pt x="80741" y="74282"/>
                  </a:cubicBezTo>
                  <a:cubicBezTo>
                    <a:pt x="81015" y="74339"/>
                    <a:pt x="81292" y="74399"/>
                    <a:pt x="81570" y="74451"/>
                  </a:cubicBezTo>
                  <a:cubicBezTo>
                    <a:pt x="81386" y="74204"/>
                    <a:pt x="81206" y="73948"/>
                    <a:pt x="81030" y="73697"/>
                  </a:cubicBezTo>
                  <a:close/>
                  <a:moveTo>
                    <a:pt x="82519" y="74631"/>
                  </a:moveTo>
                  <a:cubicBezTo>
                    <a:pt x="82335" y="74369"/>
                    <a:pt x="82159" y="74106"/>
                    <a:pt x="81983" y="73843"/>
                  </a:cubicBezTo>
                  <a:cubicBezTo>
                    <a:pt x="81697" y="73802"/>
                    <a:pt x="81412" y="73757"/>
                    <a:pt x="81127" y="73712"/>
                  </a:cubicBezTo>
                  <a:cubicBezTo>
                    <a:pt x="81303" y="73967"/>
                    <a:pt x="81484" y="74219"/>
                    <a:pt x="81671" y="74474"/>
                  </a:cubicBezTo>
                  <a:cubicBezTo>
                    <a:pt x="81953" y="74526"/>
                    <a:pt x="82234" y="74583"/>
                    <a:pt x="82519" y="74631"/>
                  </a:cubicBezTo>
                  <a:moveTo>
                    <a:pt x="82609" y="74759"/>
                  </a:moveTo>
                  <a:cubicBezTo>
                    <a:pt x="82328" y="74710"/>
                    <a:pt x="82046" y="74658"/>
                    <a:pt x="81769" y="74605"/>
                  </a:cubicBezTo>
                  <a:cubicBezTo>
                    <a:pt x="81949" y="74845"/>
                    <a:pt x="82133" y="75085"/>
                    <a:pt x="82320" y="75325"/>
                  </a:cubicBezTo>
                  <a:cubicBezTo>
                    <a:pt x="82594" y="75389"/>
                    <a:pt x="82872" y="75449"/>
                    <a:pt x="83149" y="75506"/>
                  </a:cubicBezTo>
                  <a:cubicBezTo>
                    <a:pt x="82966" y="75258"/>
                    <a:pt x="82786" y="75010"/>
                    <a:pt x="82609" y="74759"/>
                  </a:cubicBezTo>
                  <a:moveTo>
                    <a:pt x="84099" y="75697"/>
                  </a:moveTo>
                  <a:cubicBezTo>
                    <a:pt x="83915" y="75438"/>
                    <a:pt x="83735" y="75179"/>
                    <a:pt x="83558" y="74917"/>
                  </a:cubicBezTo>
                  <a:cubicBezTo>
                    <a:pt x="83273" y="74871"/>
                    <a:pt x="82988" y="74823"/>
                    <a:pt x="82703" y="74774"/>
                  </a:cubicBezTo>
                  <a:cubicBezTo>
                    <a:pt x="82879" y="75025"/>
                    <a:pt x="83063" y="75277"/>
                    <a:pt x="83251" y="75528"/>
                  </a:cubicBezTo>
                  <a:cubicBezTo>
                    <a:pt x="83532" y="75584"/>
                    <a:pt x="83814" y="75641"/>
                    <a:pt x="84099" y="75697"/>
                  </a:cubicBezTo>
                  <a:close/>
                  <a:moveTo>
                    <a:pt x="84185" y="75821"/>
                  </a:moveTo>
                  <a:cubicBezTo>
                    <a:pt x="83907" y="75768"/>
                    <a:pt x="83626" y="75716"/>
                    <a:pt x="83348" y="75656"/>
                  </a:cubicBezTo>
                  <a:cubicBezTo>
                    <a:pt x="83528" y="75896"/>
                    <a:pt x="83712" y="76136"/>
                    <a:pt x="83900" y="76372"/>
                  </a:cubicBezTo>
                  <a:cubicBezTo>
                    <a:pt x="84174" y="76440"/>
                    <a:pt x="84451" y="76500"/>
                    <a:pt x="84729" y="76564"/>
                  </a:cubicBezTo>
                  <a:cubicBezTo>
                    <a:pt x="84545" y="76316"/>
                    <a:pt x="84365" y="76068"/>
                    <a:pt x="84185" y="75821"/>
                  </a:cubicBezTo>
                  <a:close/>
                  <a:moveTo>
                    <a:pt x="85671" y="76759"/>
                  </a:moveTo>
                  <a:cubicBezTo>
                    <a:pt x="85487" y="76504"/>
                    <a:pt x="85307" y="76248"/>
                    <a:pt x="85131" y="75990"/>
                  </a:cubicBezTo>
                  <a:cubicBezTo>
                    <a:pt x="84845" y="75941"/>
                    <a:pt x="84560" y="75892"/>
                    <a:pt x="84279" y="75840"/>
                  </a:cubicBezTo>
                  <a:cubicBezTo>
                    <a:pt x="84459" y="76087"/>
                    <a:pt x="84639" y="76335"/>
                    <a:pt x="84827" y="76582"/>
                  </a:cubicBezTo>
                  <a:cubicBezTo>
                    <a:pt x="85108" y="76646"/>
                    <a:pt x="85389" y="76702"/>
                    <a:pt x="85671" y="76759"/>
                  </a:cubicBezTo>
                  <a:close/>
                  <a:moveTo>
                    <a:pt x="86305" y="77618"/>
                  </a:moveTo>
                  <a:cubicBezTo>
                    <a:pt x="86121" y="77374"/>
                    <a:pt x="85937" y="77130"/>
                    <a:pt x="85761" y="76886"/>
                  </a:cubicBezTo>
                  <a:cubicBezTo>
                    <a:pt x="85479" y="76830"/>
                    <a:pt x="85202" y="76774"/>
                    <a:pt x="84924" y="76714"/>
                  </a:cubicBezTo>
                  <a:cubicBezTo>
                    <a:pt x="85104" y="76950"/>
                    <a:pt x="85292" y="77186"/>
                    <a:pt x="85479" y="77423"/>
                  </a:cubicBezTo>
                  <a:cubicBezTo>
                    <a:pt x="85753" y="77490"/>
                    <a:pt x="86027" y="77554"/>
                    <a:pt x="86305" y="77618"/>
                  </a:cubicBezTo>
                  <a:close/>
                  <a:moveTo>
                    <a:pt x="86402" y="77746"/>
                  </a:moveTo>
                  <a:cubicBezTo>
                    <a:pt x="86129" y="77685"/>
                    <a:pt x="85855" y="77618"/>
                    <a:pt x="85585" y="77554"/>
                  </a:cubicBezTo>
                  <a:cubicBezTo>
                    <a:pt x="85768" y="77779"/>
                    <a:pt x="85952" y="78004"/>
                    <a:pt x="86144" y="78230"/>
                  </a:cubicBezTo>
                  <a:cubicBezTo>
                    <a:pt x="86410" y="78305"/>
                    <a:pt x="86680" y="78376"/>
                    <a:pt x="86950" y="78447"/>
                  </a:cubicBezTo>
                  <a:cubicBezTo>
                    <a:pt x="86766" y="78215"/>
                    <a:pt x="86583" y="77978"/>
                    <a:pt x="86402" y="77746"/>
                  </a:cubicBezTo>
                  <a:close/>
                  <a:moveTo>
                    <a:pt x="87885" y="78676"/>
                  </a:moveTo>
                  <a:cubicBezTo>
                    <a:pt x="87701" y="78436"/>
                    <a:pt x="87517" y="78192"/>
                    <a:pt x="87337" y="77952"/>
                  </a:cubicBezTo>
                  <a:cubicBezTo>
                    <a:pt x="87055" y="77892"/>
                    <a:pt x="86778" y="77832"/>
                    <a:pt x="86496" y="77768"/>
                  </a:cubicBezTo>
                  <a:cubicBezTo>
                    <a:pt x="86680" y="78004"/>
                    <a:pt x="86864" y="78237"/>
                    <a:pt x="87052" y="78473"/>
                  </a:cubicBezTo>
                  <a:cubicBezTo>
                    <a:pt x="87329" y="78541"/>
                    <a:pt x="87607" y="78612"/>
                    <a:pt x="87885" y="78676"/>
                  </a:cubicBezTo>
                  <a:close/>
                  <a:moveTo>
                    <a:pt x="87982" y="78804"/>
                  </a:moveTo>
                  <a:cubicBezTo>
                    <a:pt x="87704" y="78740"/>
                    <a:pt x="87431" y="78672"/>
                    <a:pt x="87157" y="78601"/>
                  </a:cubicBezTo>
                  <a:cubicBezTo>
                    <a:pt x="87340" y="78826"/>
                    <a:pt x="87528" y="79051"/>
                    <a:pt x="87716" y="79273"/>
                  </a:cubicBezTo>
                  <a:cubicBezTo>
                    <a:pt x="87990" y="79351"/>
                    <a:pt x="88260" y="79426"/>
                    <a:pt x="88534" y="79498"/>
                  </a:cubicBezTo>
                  <a:cubicBezTo>
                    <a:pt x="88346" y="79269"/>
                    <a:pt x="88162" y="79036"/>
                    <a:pt x="87982" y="78804"/>
                  </a:cubicBezTo>
                  <a:close/>
                  <a:moveTo>
                    <a:pt x="89457" y="79738"/>
                  </a:moveTo>
                  <a:cubicBezTo>
                    <a:pt x="89269" y="79498"/>
                    <a:pt x="89089" y="79258"/>
                    <a:pt x="88909" y="79014"/>
                  </a:cubicBezTo>
                  <a:cubicBezTo>
                    <a:pt x="88631" y="78954"/>
                    <a:pt x="88350" y="78890"/>
                    <a:pt x="88076" y="78826"/>
                  </a:cubicBezTo>
                  <a:cubicBezTo>
                    <a:pt x="88256" y="79059"/>
                    <a:pt x="88444" y="79291"/>
                    <a:pt x="88631" y="79524"/>
                  </a:cubicBezTo>
                  <a:cubicBezTo>
                    <a:pt x="88905" y="79595"/>
                    <a:pt x="89183" y="79667"/>
                    <a:pt x="89457" y="79738"/>
                  </a:cubicBezTo>
                  <a:close/>
                  <a:moveTo>
                    <a:pt x="89554" y="79862"/>
                  </a:moveTo>
                  <a:cubicBezTo>
                    <a:pt x="89280" y="79794"/>
                    <a:pt x="89010" y="79723"/>
                    <a:pt x="88736" y="79652"/>
                  </a:cubicBezTo>
                  <a:cubicBezTo>
                    <a:pt x="88920" y="79877"/>
                    <a:pt x="89108" y="80098"/>
                    <a:pt x="89299" y="80319"/>
                  </a:cubicBezTo>
                  <a:cubicBezTo>
                    <a:pt x="89569" y="80398"/>
                    <a:pt x="89839" y="80477"/>
                    <a:pt x="90109" y="80552"/>
                  </a:cubicBezTo>
                  <a:cubicBezTo>
                    <a:pt x="89922" y="80323"/>
                    <a:pt x="89738" y="80091"/>
                    <a:pt x="89554" y="79862"/>
                  </a:cubicBezTo>
                  <a:close/>
                  <a:moveTo>
                    <a:pt x="91040" y="80800"/>
                  </a:moveTo>
                  <a:cubicBezTo>
                    <a:pt x="90852" y="80560"/>
                    <a:pt x="90669" y="80323"/>
                    <a:pt x="90488" y="80083"/>
                  </a:cubicBezTo>
                  <a:cubicBezTo>
                    <a:pt x="90207" y="80019"/>
                    <a:pt x="89926" y="79952"/>
                    <a:pt x="89644" y="79884"/>
                  </a:cubicBezTo>
                  <a:cubicBezTo>
                    <a:pt x="89828" y="80117"/>
                    <a:pt x="90016" y="80346"/>
                    <a:pt x="90207" y="80578"/>
                  </a:cubicBezTo>
                  <a:cubicBezTo>
                    <a:pt x="90481" y="80653"/>
                    <a:pt x="90762" y="80728"/>
                    <a:pt x="91040" y="80800"/>
                  </a:cubicBezTo>
                  <a:close/>
                  <a:moveTo>
                    <a:pt x="91138" y="80920"/>
                  </a:moveTo>
                  <a:cubicBezTo>
                    <a:pt x="90860" y="80852"/>
                    <a:pt x="90586" y="80777"/>
                    <a:pt x="90312" y="80702"/>
                  </a:cubicBezTo>
                  <a:cubicBezTo>
                    <a:pt x="90496" y="80927"/>
                    <a:pt x="90684" y="81149"/>
                    <a:pt x="90875" y="81366"/>
                  </a:cubicBezTo>
                  <a:cubicBezTo>
                    <a:pt x="91149" y="81449"/>
                    <a:pt x="91419" y="81528"/>
                    <a:pt x="91693" y="81606"/>
                  </a:cubicBezTo>
                  <a:cubicBezTo>
                    <a:pt x="91505" y="81377"/>
                    <a:pt x="91318" y="81152"/>
                    <a:pt x="91138" y="80920"/>
                  </a:cubicBezTo>
                  <a:close/>
                  <a:moveTo>
                    <a:pt x="92623" y="81861"/>
                  </a:moveTo>
                  <a:cubicBezTo>
                    <a:pt x="92436" y="81625"/>
                    <a:pt x="92248" y="81389"/>
                    <a:pt x="92068" y="81152"/>
                  </a:cubicBezTo>
                  <a:cubicBezTo>
                    <a:pt x="91787" y="81085"/>
                    <a:pt x="91505" y="81014"/>
                    <a:pt x="91224" y="80942"/>
                  </a:cubicBezTo>
                  <a:cubicBezTo>
                    <a:pt x="91408" y="81175"/>
                    <a:pt x="91595" y="81404"/>
                    <a:pt x="91787" y="81633"/>
                  </a:cubicBezTo>
                  <a:cubicBezTo>
                    <a:pt x="92064" y="81711"/>
                    <a:pt x="92342" y="81786"/>
                    <a:pt x="92623" y="81861"/>
                  </a:cubicBezTo>
                  <a:close/>
                  <a:moveTo>
                    <a:pt x="92721" y="81982"/>
                  </a:moveTo>
                  <a:cubicBezTo>
                    <a:pt x="92443" y="81910"/>
                    <a:pt x="92166" y="81835"/>
                    <a:pt x="91892" y="81756"/>
                  </a:cubicBezTo>
                  <a:cubicBezTo>
                    <a:pt x="92079" y="81978"/>
                    <a:pt x="92267" y="82199"/>
                    <a:pt x="92458" y="82421"/>
                  </a:cubicBezTo>
                  <a:cubicBezTo>
                    <a:pt x="92732" y="82503"/>
                    <a:pt x="93002" y="82586"/>
                    <a:pt x="93276" y="82664"/>
                  </a:cubicBezTo>
                  <a:cubicBezTo>
                    <a:pt x="93089" y="82439"/>
                    <a:pt x="92901" y="82210"/>
                    <a:pt x="92721" y="81982"/>
                  </a:cubicBezTo>
                  <a:close/>
                  <a:moveTo>
                    <a:pt x="94203" y="82927"/>
                  </a:moveTo>
                  <a:cubicBezTo>
                    <a:pt x="94015" y="82691"/>
                    <a:pt x="93831" y="82458"/>
                    <a:pt x="93648" y="82218"/>
                  </a:cubicBezTo>
                  <a:cubicBezTo>
                    <a:pt x="93366" y="82150"/>
                    <a:pt x="93085" y="82079"/>
                    <a:pt x="92803" y="82004"/>
                  </a:cubicBezTo>
                  <a:cubicBezTo>
                    <a:pt x="92987" y="82233"/>
                    <a:pt x="93179" y="82462"/>
                    <a:pt x="93370" y="82691"/>
                  </a:cubicBezTo>
                  <a:cubicBezTo>
                    <a:pt x="93644" y="82769"/>
                    <a:pt x="93925" y="82848"/>
                    <a:pt x="94203" y="82927"/>
                  </a:cubicBezTo>
                  <a:close/>
                  <a:moveTo>
                    <a:pt x="93471" y="82814"/>
                  </a:moveTo>
                  <a:cubicBezTo>
                    <a:pt x="93659" y="83036"/>
                    <a:pt x="93850" y="83253"/>
                    <a:pt x="94042" y="83471"/>
                  </a:cubicBezTo>
                  <a:cubicBezTo>
                    <a:pt x="94312" y="83557"/>
                    <a:pt x="94589" y="83640"/>
                    <a:pt x="94863" y="83722"/>
                  </a:cubicBezTo>
                  <a:cubicBezTo>
                    <a:pt x="94672" y="83497"/>
                    <a:pt x="94484" y="83272"/>
                    <a:pt x="94300" y="83047"/>
                  </a:cubicBezTo>
                  <a:cubicBezTo>
                    <a:pt x="94023" y="82972"/>
                    <a:pt x="93749" y="82893"/>
                    <a:pt x="93471" y="82814"/>
                  </a:cubicBezTo>
                  <a:close/>
                  <a:moveTo>
                    <a:pt x="93726" y="82240"/>
                  </a:moveTo>
                  <a:cubicBezTo>
                    <a:pt x="93910" y="82477"/>
                    <a:pt x="94098" y="82713"/>
                    <a:pt x="94285" y="82950"/>
                  </a:cubicBezTo>
                  <a:cubicBezTo>
                    <a:pt x="94571" y="83025"/>
                    <a:pt x="94856" y="83100"/>
                    <a:pt x="95137" y="83175"/>
                  </a:cubicBezTo>
                  <a:cubicBezTo>
                    <a:pt x="94950" y="82931"/>
                    <a:pt x="94766" y="82687"/>
                    <a:pt x="94586" y="82443"/>
                  </a:cubicBezTo>
                  <a:cubicBezTo>
                    <a:pt x="94297" y="82375"/>
                    <a:pt x="94012" y="82308"/>
                    <a:pt x="93726" y="82240"/>
                  </a:cubicBezTo>
                  <a:moveTo>
                    <a:pt x="93081" y="81381"/>
                  </a:moveTo>
                  <a:cubicBezTo>
                    <a:pt x="93261" y="81629"/>
                    <a:pt x="93449" y="81876"/>
                    <a:pt x="93636" y="82120"/>
                  </a:cubicBezTo>
                  <a:cubicBezTo>
                    <a:pt x="93925" y="82192"/>
                    <a:pt x="94210" y="82263"/>
                    <a:pt x="94503" y="82330"/>
                  </a:cubicBezTo>
                  <a:cubicBezTo>
                    <a:pt x="94315" y="82075"/>
                    <a:pt x="94135" y="81820"/>
                    <a:pt x="93955" y="81565"/>
                  </a:cubicBezTo>
                  <a:cubicBezTo>
                    <a:pt x="93663" y="81509"/>
                    <a:pt x="93374" y="81445"/>
                    <a:pt x="93081" y="81381"/>
                  </a:cubicBezTo>
                  <a:close/>
                  <a:moveTo>
                    <a:pt x="92451" y="80496"/>
                  </a:moveTo>
                  <a:cubicBezTo>
                    <a:pt x="92627" y="80755"/>
                    <a:pt x="92811" y="81010"/>
                    <a:pt x="92999" y="81265"/>
                  </a:cubicBezTo>
                  <a:cubicBezTo>
                    <a:pt x="93291" y="81332"/>
                    <a:pt x="93584" y="81392"/>
                    <a:pt x="93876" y="81452"/>
                  </a:cubicBezTo>
                  <a:cubicBezTo>
                    <a:pt x="93693" y="81190"/>
                    <a:pt x="93513" y="80923"/>
                    <a:pt x="93340" y="80661"/>
                  </a:cubicBezTo>
                  <a:cubicBezTo>
                    <a:pt x="93040" y="80605"/>
                    <a:pt x="92747" y="80552"/>
                    <a:pt x="92451" y="80496"/>
                  </a:cubicBezTo>
                  <a:close/>
                  <a:moveTo>
                    <a:pt x="91832" y="79576"/>
                  </a:moveTo>
                  <a:cubicBezTo>
                    <a:pt x="92008" y="79843"/>
                    <a:pt x="92188" y="80113"/>
                    <a:pt x="92372" y="80379"/>
                  </a:cubicBezTo>
                  <a:cubicBezTo>
                    <a:pt x="92668" y="80439"/>
                    <a:pt x="92965" y="80496"/>
                    <a:pt x="93265" y="80548"/>
                  </a:cubicBezTo>
                  <a:cubicBezTo>
                    <a:pt x="93085" y="80271"/>
                    <a:pt x="92908" y="79997"/>
                    <a:pt x="92736" y="79719"/>
                  </a:cubicBezTo>
                  <a:cubicBezTo>
                    <a:pt x="92432" y="79674"/>
                    <a:pt x="92132" y="79625"/>
                    <a:pt x="91832" y="79576"/>
                  </a:cubicBezTo>
                  <a:close/>
                  <a:moveTo>
                    <a:pt x="136233" y="10735"/>
                  </a:moveTo>
                  <a:cubicBezTo>
                    <a:pt x="143921" y="10735"/>
                    <a:pt x="151027" y="11399"/>
                    <a:pt x="156869" y="12813"/>
                  </a:cubicBezTo>
                  <a:cubicBezTo>
                    <a:pt x="162711" y="14228"/>
                    <a:pt x="167292" y="16385"/>
                    <a:pt x="169922" y="19383"/>
                  </a:cubicBezTo>
                  <a:cubicBezTo>
                    <a:pt x="172496" y="22317"/>
                    <a:pt x="173652" y="25683"/>
                    <a:pt x="173652" y="29277"/>
                  </a:cubicBezTo>
                  <a:cubicBezTo>
                    <a:pt x="173652" y="35108"/>
                    <a:pt x="170620" y="41535"/>
                    <a:pt x="165705" y="47733"/>
                  </a:cubicBezTo>
                  <a:cubicBezTo>
                    <a:pt x="160786" y="53932"/>
                    <a:pt x="153980" y="59901"/>
                    <a:pt x="146416" y="64809"/>
                  </a:cubicBezTo>
                  <a:cubicBezTo>
                    <a:pt x="132541" y="73847"/>
                    <a:pt x="115593" y="79198"/>
                    <a:pt x="99898" y="79198"/>
                  </a:cubicBezTo>
                  <a:cubicBezTo>
                    <a:pt x="97295" y="79198"/>
                    <a:pt x="94724" y="79047"/>
                    <a:pt x="92207" y="78747"/>
                  </a:cubicBezTo>
                  <a:cubicBezTo>
                    <a:pt x="92376" y="79036"/>
                    <a:pt x="92548" y="79325"/>
                    <a:pt x="92728" y="79614"/>
                  </a:cubicBezTo>
                  <a:cubicBezTo>
                    <a:pt x="95906" y="80094"/>
                    <a:pt x="99182" y="80323"/>
                    <a:pt x="102510" y="80323"/>
                  </a:cubicBezTo>
                  <a:cubicBezTo>
                    <a:pt x="118524" y="80323"/>
                    <a:pt x="135798" y="74973"/>
                    <a:pt x="149785" y="65930"/>
                  </a:cubicBezTo>
                  <a:cubicBezTo>
                    <a:pt x="157454" y="60993"/>
                    <a:pt x="164317" y="54952"/>
                    <a:pt x="169258" y="48664"/>
                  </a:cubicBezTo>
                  <a:cubicBezTo>
                    <a:pt x="174200" y="42375"/>
                    <a:pt x="177224" y="35836"/>
                    <a:pt x="177224" y="29896"/>
                  </a:cubicBezTo>
                  <a:cubicBezTo>
                    <a:pt x="177224" y="26144"/>
                    <a:pt x="176016" y="22632"/>
                    <a:pt x="173325" y="19563"/>
                  </a:cubicBezTo>
                  <a:cubicBezTo>
                    <a:pt x="170557" y="16408"/>
                    <a:pt x="165735" y="14115"/>
                    <a:pt x="159597" y="12615"/>
                  </a:cubicBezTo>
                  <a:cubicBezTo>
                    <a:pt x="153459" y="11114"/>
                    <a:pt x="146007" y="10401"/>
                    <a:pt x="137981" y="10401"/>
                  </a:cubicBezTo>
                  <a:cubicBezTo>
                    <a:pt x="133183" y="10401"/>
                    <a:pt x="128181" y="10656"/>
                    <a:pt x="123135" y="11148"/>
                  </a:cubicBezTo>
                  <a:cubicBezTo>
                    <a:pt x="122977" y="11219"/>
                    <a:pt x="122820" y="11294"/>
                    <a:pt x="122666" y="11369"/>
                  </a:cubicBezTo>
                  <a:cubicBezTo>
                    <a:pt x="127292" y="10952"/>
                    <a:pt x="131858" y="10735"/>
                    <a:pt x="136233" y="10735"/>
                  </a:cubicBezTo>
                  <a:moveTo>
                    <a:pt x="121949" y="11710"/>
                  </a:moveTo>
                  <a:cubicBezTo>
                    <a:pt x="126238" y="11346"/>
                    <a:pt x="130455" y="11159"/>
                    <a:pt x="134496" y="11159"/>
                  </a:cubicBezTo>
                  <a:cubicBezTo>
                    <a:pt x="141831" y="11159"/>
                    <a:pt x="148585" y="11782"/>
                    <a:pt x="154119" y="13102"/>
                  </a:cubicBezTo>
                  <a:cubicBezTo>
                    <a:pt x="159657" y="14427"/>
                    <a:pt x="163979" y="16453"/>
                    <a:pt x="166448" y="19267"/>
                  </a:cubicBezTo>
                  <a:cubicBezTo>
                    <a:pt x="168894" y="22055"/>
                    <a:pt x="169990" y="25251"/>
                    <a:pt x="169990" y="28669"/>
                  </a:cubicBezTo>
                  <a:cubicBezTo>
                    <a:pt x="169990" y="34354"/>
                    <a:pt x="166962" y="40653"/>
                    <a:pt x="162077" y="46750"/>
                  </a:cubicBezTo>
                  <a:cubicBezTo>
                    <a:pt x="157192" y="52844"/>
                    <a:pt x="150449" y="58738"/>
                    <a:pt x="143002" y="63604"/>
                  </a:cubicBezTo>
                  <a:cubicBezTo>
                    <a:pt x="129251" y="72632"/>
                    <a:pt x="112652" y="77978"/>
                    <a:pt x="97302" y="77978"/>
                  </a:cubicBezTo>
                  <a:cubicBezTo>
                    <a:pt x="95389" y="77978"/>
                    <a:pt x="93498" y="77896"/>
                    <a:pt x="91629" y="77727"/>
                  </a:cubicBezTo>
                  <a:cubicBezTo>
                    <a:pt x="91798" y="78031"/>
                    <a:pt x="91967" y="78335"/>
                    <a:pt x="92143" y="78635"/>
                  </a:cubicBezTo>
                  <a:cubicBezTo>
                    <a:pt x="94679" y="78942"/>
                    <a:pt x="97272" y="79092"/>
                    <a:pt x="99898" y="79092"/>
                  </a:cubicBezTo>
                  <a:cubicBezTo>
                    <a:pt x="115571" y="79092"/>
                    <a:pt x="132500" y="73750"/>
                    <a:pt x="146363" y="64722"/>
                  </a:cubicBezTo>
                  <a:cubicBezTo>
                    <a:pt x="153916" y="59822"/>
                    <a:pt x="160715" y="53857"/>
                    <a:pt x="165623" y="47670"/>
                  </a:cubicBezTo>
                  <a:cubicBezTo>
                    <a:pt x="170534" y="41482"/>
                    <a:pt x="173551" y="35070"/>
                    <a:pt x="173551" y="29277"/>
                  </a:cubicBezTo>
                  <a:cubicBezTo>
                    <a:pt x="173551" y="25705"/>
                    <a:pt x="172402" y="22366"/>
                    <a:pt x="169844" y="19447"/>
                  </a:cubicBezTo>
                  <a:lnTo>
                    <a:pt x="169881" y="19417"/>
                  </a:lnTo>
                  <a:lnTo>
                    <a:pt x="169844" y="19447"/>
                  </a:lnTo>
                  <a:cubicBezTo>
                    <a:pt x="167240" y="16479"/>
                    <a:pt x="162677" y="14322"/>
                    <a:pt x="156847" y="12911"/>
                  </a:cubicBezTo>
                  <a:cubicBezTo>
                    <a:pt x="151012" y="11500"/>
                    <a:pt x="143913" y="10836"/>
                    <a:pt x="136233" y="10836"/>
                  </a:cubicBezTo>
                  <a:lnTo>
                    <a:pt x="136226" y="10836"/>
                  </a:lnTo>
                  <a:cubicBezTo>
                    <a:pt x="131768" y="10836"/>
                    <a:pt x="127112" y="11061"/>
                    <a:pt x="122399" y="11493"/>
                  </a:cubicBezTo>
                  <a:cubicBezTo>
                    <a:pt x="122249" y="11568"/>
                    <a:pt x="122099" y="11639"/>
                    <a:pt x="121949" y="11710"/>
                  </a:cubicBezTo>
                  <a:close/>
                  <a:moveTo>
                    <a:pt x="121818" y="11722"/>
                  </a:moveTo>
                  <a:cubicBezTo>
                    <a:pt x="121964" y="11650"/>
                    <a:pt x="122114" y="11579"/>
                    <a:pt x="122264" y="11508"/>
                  </a:cubicBezTo>
                  <a:cubicBezTo>
                    <a:pt x="121874" y="11542"/>
                    <a:pt x="121488" y="11579"/>
                    <a:pt x="121101" y="11620"/>
                  </a:cubicBezTo>
                  <a:cubicBezTo>
                    <a:pt x="120951" y="11688"/>
                    <a:pt x="120805" y="11755"/>
                    <a:pt x="120658" y="11827"/>
                  </a:cubicBezTo>
                  <a:cubicBezTo>
                    <a:pt x="121045" y="11789"/>
                    <a:pt x="121431" y="11755"/>
                    <a:pt x="121818" y="11722"/>
                  </a:cubicBezTo>
                  <a:close/>
                  <a:moveTo>
                    <a:pt x="119961" y="12161"/>
                  </a:moveTo>
                  <a:cubicBezTo>
                    <a:pt x="120351" y="12127"/>
                    <a:pt x="120741" y="12093"/>
                    <a:pt x="121131" y="12063"/>
                  </a:cubicBezTo>
                  <a:cubicBezTo>
                    <a:pt x="121270" y="11992"/>
                    <a:pt x="121416" y="11920"/>
                    <a:pt x="121555" y="11849"/>
                  </a:cubicBezTo>
                  <a:cubicBezTo>
                    <a:pt x="121165" y="11887"/>
                    <a:pt x="120775" y="11920"/>
                    <a:pt x="120381" y="11958"/>
                  </a:cubicBezTo>
                  <a:cubicBezTo>
                    <a:pt x="120242" y="12026"/>
                    <a:pt x="120099" y="12093"/>
                    <a:pt x="119961" y="12161"/>
                  </a:cubicBezTo>
                  <a:close/>
                  <a:moveTo>
                    <a:pt x="119822" y="12172"/>
                  </a:moveTo>
                  <a:cubicBezTo>
                    <a:pt x="119961" y="12104"/>
                    <a:pt x="120099" y="12037"/>
                    <a:pt x="120238" y="11973"/>
                  </a:cubicBezTo>
                  <a:cubicBezTo>
                    <a:pt x="119852" y="12007"/>
                    <a:pt x="119465" y="12048"/>
                    <a:pt x="119079" y="12086"/>
                  </a:cubicBezTo>
                  <a:cubicBezTo>
                    <a:pt x="118940" y="12149"/>
                    <a:pt x="118805" y="12213"/>
                    <a:pt x="118666" y="12281"/>
                  </a:cubicBezTo>
                  <a:cubicBezTo>
                    <a:pt x="119053" y="12243"/>
                    <a:pt x="119439" y="12206"/>
                    <a:pt x="119822" y="12172"/>
                  </a:cubicBezTo>
                  <a:close/>
                  <a:moveTo>
                    <a:pt x="117994" y="12600"/>
                  </a:moveTo>
                  <a:cubicBezTo>
                    <a:pt x="118385" y="12566"/>
                    <a:pt x="118771" y="12532"/>
                    <a:pt x="119158" y="12498"/>
                  </a:cubicBezTo>
                  <a:cubicBezTo>
                    <a:pt x="119289" y="12435"/>
                    <a:pt x="119420" y="12367"/>
                    <a:pt x="119552" y="12303"/>
                  </a:cubicBezTo>
                  <a:cubicBezTo>
                    <a:pt x="119161" y="12341"/>
                    <a:pt x="118775" y="12374"/>
                    <a:pt x="118381" y="12416"/>
                  </a:cubicBezTo>
                  <a:cubicBezTo>
                    <a:pt x="118253" y="12476"/>
                    <a:pt x="118122" y="12540"/>
                    <a:pt x="117994" y="12600"/>
                  </a:cubicBezTo>
                  <a:close/>
                  <a:moveTo>
                    <a:pt x="117844" y="12615"/>
                  </a:moveTo>
                  <a:cubicBezTo>
                    <a:pt x="117976" y="12551"/>
                    <a:pt x="118103" y="12491"/>
                    <a:pt x="118231" y="12431"/>
                  </a:cubicBezTo>
                  <a:cubicBezTo>
                    <a:pt x="117844" y="12468"/>
                    <a:pt x="117458" y="12506"/>
                    <a:pt x="117075" y="12547"/>
                  </a:cubicBezTo>
                  <a:cubicBezTo>
                    <a:pt x="116948" y="12607"/>
                    <a:pt x="116820" y="12663"/>
                    <a:pt x="116696" y="12723"/>
                  </a:cubicBezTo>
                  <a:cubicBezTo>
                    <a:pt x="117079" y="12686"/>
                    <a:pt x="117462" y="12648"/>
                    <a:pt x="117844" y="12615"/>
                  </a:cubicBezTo>
                  <a:moveTo>
                    <a:pt x="117207" y="12926"/>
                  </a:moveTo>
                  <a:cubicBezTo>
                    <a:pt x="117327" y="12870"/>
                    <a:pt x="117447" y="12810"/>
                    <a:pt x="117567" y="12750"/>
                  </a:cubicBezTo>
                  <a:cubicBezTo>
                    <a:pt x="117180" y="12787"/>
                    <a:pt x="116790" y="12825"/>
                    <a:pt x="116400" y="12862"/>
                  </a:cubicBezTo>
                  <a:cubicBezTo>
                    <a:pt x="116284" y="12919"/>
                    <a:pt x="116163" y="12975"/>
                    <a:pt x="116047" y="13031"/>
                  </a:cubicBezTo>
                  <a:cubicBezTo>
                    <a:pt x="116434" y="12997"/>
                    <a:pt x="116820" y="12960"/>
                    <a:pt x="117207" y="12926"/>
                  </a:cubicBezTo>
                  <a:close/>
                  <a:moveTo>
                    <a:pt x="115428" y="13335"/>
                  </a:moveTo>
                  <a:cubicBezTo>
                    <a:pt x="115818" y="13297"/>
                    <a:pt x="116205" y="13267"/>
                    <a:pt x="116595" y="13234"/>
                  </a:cubicBezTo>
                  <a:cubicBezTo>
                    <a:pt x="116708" y="13177"/>
                    <a:pt x="116816" y="13121"/>
                    <a:pt x="116929" y="13065"/>
                  </a:cubicBezTo>
                  <a:cubicBezTo>
                    <a:pt x="116539" y="13099"/>
                    <a:pt x="116148" y="13136"/>
                    <a:pt x="115758" y="13174"/>
                  </a:cubicBezTo>
                  <a:cubicBezTo>
                    <a:pt x="115646" y="13226"/>
                    <a:pt x="115537" y="13279"/>
                    <a:pt x="115428" y="13335"/>
                  </a:cubicBezTo>
                  <a:close/>
                  <a:moveTo>
                    <a:pt x="115274" y="13346"/>
                  </a:moveTo>
                  <a:cubicBezTo>
                    <a:pt x="115383" y="13294"/>
                    <a:pt x="115492" y="13241"/>
                    <a:pt x="115601" y="13189"/>
                  </a:cubicBezTo>
                  <a:cubicBezTo>
                    <a:pt x="115214" y="13226"/>
                    <a:pt x="114828" y="13264"/>
                    <a:pt x="114441" y="13305"/>
                  </a:cubicBezTo>
                  <a:cubicBezTo>
                    <a:pt x="114332" y="13354"/>
                    <a:pt x="114231" y="13406"/>
                    <a:pt x="114122" y="13455"/>
                  </a:cubicBezTo>
                  <a:cubicBezTo>
                    <a:pt x="114509" y="13418"/>
                    <a:pt x="114892" y="13384"/>
                    <a:pt x="115274" y="13346"/>
                  </a:cubicBezTo>
                  <a:close/>
                  <a:moveTo>
                    <a:pt x="114689" y="13639"/>
                  </a:moveTo>
                  <a:cubicBezTo>
                    <a:pt x="114790" y="13586"/>
                    <a:pt x="114892" y="13538"/>
                    <a:pt x="114989" y="13489"/>
                  </a:cubicBezTo>
                  <a:cubicBezTo>
                    <a:pt x="114603" y="13526"/>
                    <a:pt x="114212" y="13560"/>
                    <a:pt x="113822" y="13601"/>
                  </a:cubicBezTo>
                  <a:cubicBezTo>
                    <a:pt x="113725" y="13646"/>
                    <a:pt x="113627" y="13695"/>
                    <a:pt x="113530" y="13740"/>
                  </a:cubicBezTo>
                  <a:cubicBezTo>
                    <a:pt x="113920" y="13706"/>
                    <a:pt x="114306" y="13673"/>
                    <a:pt x="114689" y="13639"/>
                  </a:cubicBezTo>
                  <a:close/>
                  <a:moveTo>
                    <a:pt x="112971" y="14018"/>
                  </a:moveTo>
                  <a:cubicBezTo>
                    <a:pt x="113361" y="13984"/>
                    <a:pt x="113751" y="13950"/>
                    <a:pt x="114137" y="13920"/>
                  </a:cubicBezTo>
                  <a:cubicBezTo>
                    <a:pt x="114227" y="13872"/>
                    <a:pt x="114317" y="13827"/>
                    <a:pt x="114411" y="13781"/>
                  </a:cubicBezTo>
                  <a:cubicBezTo>
                    <a:pt x="114017" y="13815"/>
                    <a:pt x="113627" y="13849"/>
                    <a:pt x="113233" y="13887"/>
                  </a:cubicBezTo>
                  <a:cubicBezTo>
                    <a:pt x="113147" y="13932"/>
                    <a:pt x="113061" y="13973"/>
                    <a:pt x="112971" y="14018"/>
                  </a:cubicBezTo>
                  <a:close/>
                  <a:moveTo>
                    <a:pt x="112817" y="14033"/>
                  </a:moveTo>
                  <a:cubicBezTo>
                    <a:pt x="112903" y="13988"/>
                    <a:pt x="112989" y="13947"/>
                    <a:pt x="113076" y="13902"/>
                  </a:cubicBezTo>
                  <a:cubicBezTo>
                    <a:pt x="112697" y="13939"/>
                    <a:pt x="112318" y="13977"/>
                    <a:pt x="111935" y="14014"/>
                  </a:cubicBezTo>
                  <a:cubicBezTo>
                    <a:pt x="111852" y="14055"/>
                    <a:pt x="111770" y="14097"/>
                    <a:pt x="111687" y="14134"/>
                  </a:cubicBezTo>
                  <a:cubicBezTo>
                    <a:pt x="112063" y="14100"/>
                    <a:pt x="112441" y="14063"/>
                    <a:pt x="112817" y="14033"/>
                  </a:cubicBezTo>
                  <a:close/>
                  <a:moveTo>
                    <a:pt x="112291" y="14296"/>
                  </a:moveTo>
                  <a:cubicBezTo>
                    <a:pt x="112366" y="14254"/>
                    <a:pt x="112445" y="14217"/>
                    <a:pt x="112524" y="14179"/>
                  </a:cubicBezTo>
                  <a:cubicBezTo>
                    <a:pt x="112141" y="14213"/>
                    <a:pt x="111762" y="14247"/>
                    <a:pt x="111380" y="14284"/>
                  </a:cubicBezTo>
                  <a:cubicBezTo>
                    <a:pt x="111305" y="14322"/>
                    <a:pt x="111233" y="14356"/>
                    <a:pt x="111158" y="14393"/>
                  </a:cubicBezTo>
                  <a:cubicBezTo>
                    <a:pt x="111537" y="14359"/>
                    <a:pt x="111916" y="14326"/>
                    <a:pt x="112291" y="14296"/>
                  </a:cubicBezTo>
                  <a:close/>
                  <a:moveTo>
                    <a:pt x="111800" y="14547"/>
                  </a:moveTo>
                  <a:cubicBezTo>
                    <a:pt x="111867" y="14513"/>
                    <a:pt x="111939" y="14476"/>
                    <a:pt x="112006" y="14442"/>
                  </a:cubicBezTo>
                  <a:cubicBezTo>
                    <a:pt x="111624" y="14476"/>
                    <a:pt x="111241" y="14509"/>
                    <a:pt x="110854" y="14543"/>
                  </a:cubicBezTo>
                  <a:cubicBezTo>
                    <a:pt x="110791" y="14577"/>
                    <a:pt x="110727" y="14607"/>
                    <a:pt x="110663" y="14641"/>
                  </a:cubicBezTo>
                  <a:cubicBezTo>
                    <a:pt x="111046" y="14607"/>
                    <a:pt x="111425" y="14577"/>
                    <a:pt x="111800" y="14547"/>
                  </a:cubicBezTo>
                  <a:moveTo>
                    <a:pt x="111338" y="14787"/>
                  </a:moveTo>
                  <a:cubicBezTo>
                    <a:pt x="111398" y="14757"/>
                    <a:pt x="111458" y="14723"/>
                    <a:pt x="111518" y="14693"/>
                  </a:cubicBezTo>
                  <a:cubicBezTo>
                    <a:pt x="111136" y="14723"/>
                    <a:pt x="110749" y="14757"/>
                    <a:pt x="110363" y="14791"/>
                  </a:cubicBezTo>
                  <a:cubicBezTo>
                    <a:pt x="110310" y="14817"/>
                    <a:pt x="110258" y="14843"/>
                    <a:pt x="110205" y="14873"/>
                  </a:cubicBezTo>
                  <a:cubicBezTo>
                    <a:pt x="110584" y="14840"/>
                    <a:pt x="110963" y="14813"/>
                    <a:pt x="111338" y="14787"/>
                  </a:cubicBezTo>
                  <a:close/>
                  <a:moveTo>
                    <a:pt x="110907" y="15016"/>
                  </a:moveTo>
                  <a:cubicBezTo>
                    <a:pt x="110959" y="14986"/>
                    <a:pt x="111008" y="14960"/>
                    <a:pt x="111061" y="14933"/>
                  </a:cubicBezTo>
                  <a:cubicBezTo>
                    <a:pt x="110678" y="14963"/>
                    <a:pt x="110295" y="14990"/>
                    <a:pt x="109909" y="15023"/>
                  </a:cubicBezTo>
                  <a:cubicBezTo>
                    <a:pt x="109864" y="15046"/>
                    <a:pt x="109823" y="15068"/>
                    <a:pt x="109778" y="15091"/>
                  </a:cubicBezTo>
                  <a:cubicBezTo>
                    <a:pt x="110157" y="15065"/>
                    <a:pt x="110535" y="15038"/>
                    <a:pt x="110907" y="15016"/>
                  </a:cubicBezTo>
                  <a:close/>
                  <a:moveTo>
                    <a:pt x="110502" y="15234"/>
                  </a:moveTo>
                  <a:cubicBezTo>
                    <a:pt x="110547" y="15211"/>
                    <a:pt x="110592" y="15185"/>
                    <a:pt x="110633" y="15162"/>
                  </a:cubicBezTo>
                  <a:cubicBezTo>
                    <a:pt x="110254" y="15188"/>
                    <a:pt x="109871" y="15215"/>
                    <a:pt x="109485" y="15241"/>
                  </a:cubicBezTo>
                  <a:cubicBezTo>
                    <a:pt x="109451" y="15260"/>
                    <a:pt x="109414" y="15279"/>
                    <a:pt x="109380" y="15297"/>
                  </a:cubicBezTo>
                  <a:cubicBezTo>
                    <a:pt x="109759" y="15275"/>
                    <a:pt x="110130" y="15252"/>
                    <a:pt x="110502" y="15234"/>
                  </a:cubicBezTo>
                  <a:moveTo>
                    <a:pt x="109095" y="15447"/>
                  </a:moveTo>
                  <a:cubicBezTo>
                    <a:pt x="109065" y="15462"/>
                    <a:pt x="109035" y="15477"/>
                    <a:pt x="109005" y="15492"/>
                  </a:cubicBezTo>
                  <a:cubicBezTo>
                    <a:pt x="109380" y="15474"/>
                    <a:pt x="109751" y="15459"/>
                    <a:pt x="110115" y="15444"/>
                  </a:cubicBezTo>
                  <a:cubicBezTo>
                    <a:pt x="110153" y="15421"/>
                    <a:pt x="110194" y="15402"/>
                    <a:pt x="110232" y="15380"/>
                  </a:cubicBezTo>
                  <a:cubicBezTo>
                    <a:pt x="109856" y="15399"/>
                    <a:pt x="109477" y="15425"/>
                    <a:pt x="109095" y="15447"/>
                  </a:cubicBezTo>
                  <a:close/>
                  <a:moveTo>
                    <a:pt x="109234" y="15309"/>
                  </a:moveTo>
                  <a:cubicBezTo>
                    <a:pt x="109267" y="15290"/>
                    <a:pt x="109301" y="15271"/>
                    <a:pt x="109335" y="15252"/>
                  </a:cubicBezTo>
                  <a:cubicBezTo>
                    <a:pt x="108956" y="15282"/>
                    <a:pt x="108569" y="15312"/>
                    <a:pt x="108183" y="15346"/>
                  </a:cubicBezTo>
                  <a:cubicBezTo>
                    <a:pt x="108157" y="15357"/>
                    <a:pt x="108130" y="15372"/>
                    <a:pt x="108104" y="15384"/>
                  </a:cubicBezTo>
                  <a:cubicBezTo>
                    <a:pt x="108483" y="15357"/>
                    <a:pt x="108862" y="15331"/>
                    <a:pt x="109234" y="15309"/>
                  </a:cubicBezTo>
                  <a:close/>
                  <a:moveTo>
                    <a:pt x="108866" y="15500"/>
                  </a:moveTo>
                  <a:cubicBezTo>
                    <a:pt x="108892" y="15489"/>
                    <a:pt x="108922" y="15474"/>
                    <a:pt x="108948" y="15459"/>
                  </a:cubicBezTo>
                  <a:cubicBezTo>
                    <a:pt x="108569" y="15481"/>
                    <a:pt x="108187" y="15511"/>
                    <a:pt x="107804" y="15541"/>
                  </a:cubicBezTo>
                  <a:cubicBezTo>
                    <a:pt x="107785" y="15549"/>
                    <a:pt x="107766" y="15560"/>
                    <a:pt x="107751" y="15567"/>
                  </a:cubicBezTo>
                  <a:cubicBezTo>
                    <a:pt x="108127" y="15541"/>
                    <a:pt x="108498" y="15522"/>
                    <a:pt x="108866" y="15500"/>
                  </a:cubicBezTo>
                  <a:close/>
                  <a:moveTo>
                    <a:pt x="108513" y="15691"/>
                  </a:moveTo>
                  <a:cubicBezTo>
                    <a:pt x="108536" y="15676"/>
                    <a:pt x="108562" y="15665"/>
                    <a:pt x="108584" y="15650"/>
                  </a:cubicBezTo>
                  <a:cubicBezTo>
                    <a:pt x="108213" y="15672"/>
                    <a:pt x="107834" y="15695"/>
                    <a:pt x="107455" y="15721"/>
                  </a:cubicBezTo>
                  <a:cubicBezTo>
                    <a:pt x="107440" y="15729"/>
                    <a:pt x="107429" y="15733"/>
                    <a:pt x="107418" y="15740"/>
                  </a:cubicBezTo>
                  <a:cubicBezTo>
                    <a:pt x="107789" y="15721"/>
                    <a:pt x="108153" y="15703"/>
                    <a:pt x="108513" y="15691"/>
                  </a:cubicBezTo>
                  <a:close/>
                  <a:moveTo>
                    <a:pt x="107129" y="15890"/>
                  </a:moveTo>
                  <a:cubicBezTo>
                    <a:pt x="107117" y="15898"/>
                    <a:pt x="107106" y="15901"/>
                    <a:pt x="107095" y="15909"/>
                  </a:cubicBezTo>
                  <a:cubicBezTo>
                    <a:pt x="107455" y="15898"/>
                    <a:pt x="107808" y="15890"/>
                    <a:pt x="108157" y="15886"/>
                  </a:cubicBezTo>
                  <a:cubicBezTo>
                    <a:pt x="108183" y="15868"/>
                    <a:pt x="108213" y="15853"/>
                    <a:pt x="108239" y="15838"/>
                  </a:cubicBezTo>
                  <a:cubicBezTo>
                    <a:pt x="107875" y="15853"/>
                    <a:pt x="107504" y="15871"/>
                    <a:pt x="107129" y="15890"/>
                  </a:cubicBezTo>
                  <a:close/>
                  <a:moveTo>
                    <a:pt x="107271" y="15748"/>
                  </a:moveTo>
                  <a:cubicBezTo>
                    <a:pt x="107279" y="15740"/>
                    <a:pt x="107290" y="15736"/>
                    <a:pt x="107297" y="15733"/>
                  </a:cubicBezTo>
                  <a:cubicBezTo>
                    <a:pt x="107005" y="15751"/>
                    <a:pt x="106712" y="15774"/>
                    <a:pt x="106416" y="15796"/>
                  </a:cubicBezTo>
                  <a:cubicBezTo>
                    <a:pt x="106701" y="15778"/>
                    <a:pt x="106986" y="15763"/>
                    <a:pt x="107271" y="15748"/>
                  </a:cubicBezTo>
                  <a:close/>
                  <a:moveTo>
                    <a:pt x="106952" y="15913"/>
                  </a:moveTo>
                  <a:cubicBezTo>
                    <a:pt x="106964" y="15909"/>
                    <a:pt x="106971" y="15905"/>
                    <a:pt x="106979" y="15901"/>
                  </a:cubicBezTo>
                  <a:cubicBezTo>
                    <a:pt x="106776" y="15913"/>
                    <a:pt x="106570" y="15924"/>
                    <a:pt x="106359" y="15935"/>
                  </a:cubicBezTo>
                  <a:cubicBezTo>
                    <a:pt x="106558" y="15928"/>
                    <a:pt x="106757" y="15920"/>
                    <a:pt x="106952" y="15913"/>
                  </a:cubicBezTo>
                  <a:close/>
                  <a:moveTo>
                    <a:pt x="107264" y="16382"/>
                  </a:moveTo>
                  <a:cubicBezTo>
                    <a:pt x="107346" y="16333"/>
                    <a:pt x="107429" y="16288"/>
                    <a:pt x="107515" y="16239"/>
                  </a:cubicBezTo>
                  <a:cubicBezTo>
                    <a:pt x="107301" y="16235"/>
                    <a:pt x="107087" y="16235"/>
                    <a:pt x="106870" y="16235"/>
                  </a:cubicBezTo>
                  <a:lnTo>
                    <a:pt x="106866" y="16235"/>
                  </a:lnTo>
                  <a:cubicBezTo>
                    <a:pt x="106738" y="16235"/>
                    <a:pt x="106615" y="16235"/>
                    <a:pt x="106483" y="16235"/>
                  </a:cubicBezTo>
                  <a:cubicBezTo>
                    <a:pt x="106431" y="16265"/>
                    <a:pt x="106382" y="16292"/>
                    <a:pt x="106329" y="16318"/>
                  </a:cubicBezTo>
                  <a:cubicBezTo>
                    <a:pt x="106652" y="16337"/>
                    <a:pt x="106964" y="16355"/>
                    <a:pt x="107264" y="16382"/>
                  </a:cubicBezTo>
                  <a:close/>
                  <a:moveTo>
                    <a:pt x="106314" y="16764"/>
                  </a:moveTo>
                  <a:cubicBezTo>
                    <a:pt x="106382" y="16779"/>
                    <a:pt x="106450" y="16794"/>
                    <a:pt x="106513" y="16809"/>
                  </a:cubicBezTo>
                  <a:cubicBezTo>
                    <a:pt x="106690" y="16708"/>
                    <a:pt x="106862" y="16607"/>
                    <a:pt x="107039" y="16509"/>
                  </a:cubicBezTo>
                  <a:cubicBezTo>
                    <a:pt x="106735" y="16483"/>
                    <a:pt x="106416" y="16468"/>
                    <a:pt x="106086" y="16453"/>
                  </a:cubicBezTo>
                  <a:cubicBezTo>
                    <a:pt x="105962" y="16520"/>
                    <a:pt x="105838" y="16588"/>
                    <a:pt x="105718" y="16656"/>
                  </a:cubicBezTo>
                  <a:cubicBezTo>
                    <a:pt x="105924" y="16689"/>
                    <a:pt x="106123" y="16723"/>
                    <a:pt x="106314" y="16764"/>
                  </a:cubicBezTo>
                  <a:close/>
                  <a:moveTo>
                    <a:pt x="106326" y="16918"/>
                  </a:moveTo>
                  <a:cubicBezTo>
                    <a:pt x="106311" y="16914"/>
                    <a:pt x="106296" y="16911"/>
                    <a:pt x="106281" y="16911"/>
                  </a:cubicBezTo>
                  <a:cubicBezTo>
                    <a:pt x="106041" y="16858"/>
                    <a:pt x="105782" y="16813"/>
                    <a:pt x="105508" y="16772"/>
                  </a:cubicBezTo>
                  <a:cubicBezTo>
                    <a:pt x="105208" y="16941"/>
                    <a:pt x="104911" y="17110"/>
                    <a:pt x="104619" y="17278"/>
                  </a:cubicBezTo>
                  <a:cubicBezTo>
                    <a:pt x="104817" y="17387"/>
                    <a:pt x="104982" y="17507"/>
                    <a:pt x="105110" y="17646"/>
                  </a:cubicBezTo>
                  <a:cubicBezTo>
                    <a:pt x="105511" y="17402"/>
                    <a:pt x="105917" y="17158"/>
                    <a:pt x="106326" y="16918"/>
                  </a:cubicBezTo>
                  <a:close/>
                  <a:moveTo>
                    <a:pt x="105511" y="18194"/>
                  </a:moveTo>
                  <a:cubicBezTo>
                    <a:pt x="106056" y="17837"/>
                    <a:pt x="106607" y="17492"/>
                    <a:pt x="107166" y="17151"/>
                  </a:cubicBezTo>
                  <a:cubicBezTo>
                    <a:pt x="106937" y="17072"/>
                    <a:pt x="106686" y="17001"/>
                    <a:pt x="106412" y="16937"/>
                  </a:cubicBezTo>
                  <a:cubicBezTo>
                    <a:pt x="105988" y="17185"/>
                    <a:pt x="105568" y="17436"/>
                    <a:pt x="105151" y="17691"/>
                  </a:cubicBezTo>
                  <a:cubicBezTo>
                    <a:pt x="105294" y="17852"/>
                    <a:pt x="105414" y="18017"/>
                    <a:pt x="105511" y="18194"/>
                  </a:cubicBezTo>
                  <a:moveTo>
                    <a:pt x="101339" y="22295"/>
                  </a:moveTo>
                  <a:cubicBezTo>
                    <a:pt x="102195" y="21574"/>
                    <a:pt x="103080" y="20873"/>
                    <a:pt x="103988" y="20194"/>
                  </a:cubicBezTo>
                  <a:cubicBezTo>
                    <a:pt x="104540" y="19781"/>
                    <a:pt x="105103" y="19376"/>
                    <a:pt x="105673" y="18978"/>
                  </a:cubicBezTo>
                  <a:cubicBezTo>
                    <a:pt x="105617" y="18749"/>
                    <a:pt x="105530" y="18532"/>
                    <a:pt x="105414" y="18325"/>
                  </a:cubicBezTo>
                  <a:cubicBezTo>
                    <a:pt x="104322" y="19038"/>
                    <a:pt x="103264" y="19777"/>
                    <a:pt x="102243" y="20543"/>
                  </a:cubicBezTo>
                  <a:cubicBezTo>
                    <a:pt x="102052" y="21094"/>
                    <a:pt x="101744" y="21679"/>
                    <a:pt x="101339" y="22295"/>
                  </a:cubicBezTo>
                  <a:close/>
                  <a:moveTo>
                    <a:pt x="94522" y="29048"/>
                  </a:moveTo>
                  <a:cubicBezTo>
                    <a:pt x="96432" y="26801"/>
                    <a:pt x="98563" y="24666"/>
                    <a:pt x="100889" y="22674"/>
                  </a:cubicBezTo>
                  <a:cubicBezTo>
                    <a:pt x="101392" y="21980"/>
                    <a:pt x="101774" y="21323"/>
                    <a:pt x="102018" y="20708"/>
                  </a:cubicBezTo>
                  <a:cubicBezTo>
                    <a:pt x="102007" y="20719"/>
                    <a:pt x="101996" y="20726"/>
                    <a:pt x="101985" y="20734"/>
                  </a:cubicBezTo>
                  <a:cubicBezTo>
                    <a:pt x="97441" y="24152"/>
                    <a:pt x="93558" y="28099"/>
                    <a:pt x="90443" y="32376"/>
                  </a:cubicBezTo>
                  <a:cubicBezTo>
                    <a:pt x="91873" y="31243"/>
                    <a:pt x="93246" y="30129"/>
                    <a:pt x="94522" y="29048"/>
                  </a:cubicBezTo>
                  <a:close/>
                  <a:moveTo>
                    <a:pt x="88552" y="37644"/>
                  </a:moveTo>
                  <a:cubicBezTo>
                    <a:pt x="90068" y="34898"/>
                    <a:pt x="91877" y="32241"/>
                    <a:pt x="93955" y="29724"/>
                  </a:cubicBezTo>
                  <a:cubicBezTo>
                    <a:pt x="92743" y="30737"/>
                    <a:pt x="91453" y="31776"/>
                    <a:pt x="90121" y="32830"/>
                  </a:cubicBezTo>
                  <a:cubicBezTo>
                    <a:pt x="88575" y="35003"/>
                    <a:pt x="87224" y="37261"/>
                    <a:pt x="86091" y="39576"/>
                  </a:cubicBezTo>
                  <a:cubicBezTo>
                    <a:pt x="86909" y="38935"/>
                    <a:pt x="87731" y="38290"/>
                    <a:pt x="88552" y="37644"/>
                  </a:cubicBezTo>
                  <a:close/>
                  <a:moveTo>
                    <a:pt x="83791" y="45186"/>
                  </a:moveTo>
                  <a:cubicBezTo>
                    <a:pt x="84440" y="44672"/>
                    <a:pt x="85104" y="44150"/>
                    <a:pt x="85776" y="43614"/>
                  </a:cubicBezTo>
                  <a:cubicBezTo>
                    <a:pt x="86508" y="41700"/>
                    <a:pt x="87370" y="39820"/>
                    <a:pt x="88369" y="37978"/>
                  </a:cubicBezTo>
                  <a:cubicBezTo>
                    <a:pt x="87558" y="38612"/>
                    <a:pt x="86748" y="39250"/>
                    <a:pt x="85941" y="39888"/>
                  </a:cubicBezTo>
                  <a:cubicBezTo>
                    <a:pt x="85104" y="41625"/>
                    <a:pt x="84384" y="43392"/>
                    <a:pt x="83791" y="45186"/>
                  </a:cubicBezTo>
                  <a:close/>
                  <a:moveTo>
                    <a:pt x="83709" y="45249"/>
                  </a:moveTo>
                  <a:cubicBezTo>
                    <a:pt x="84298" y="43464"/>
                    <a:pt x="85007" y="41700"/>
                    <a:pt x="85836" y="39967"/>
                  </a:cubicBezTo>
                  <a:cubicBezTo>
                    <a:pt x="85086" y="40559"/>
                    <a:pt x="84335" y="41152"/>
                    <a:pt x="83596" y="41741"/>
                  </a:cubicBezTo>
                  <a:cubicBezTo>
                    <a:pt x="82909" y="43370"/>
                    <a:pt x="82328" y="45024"/>
                    <a:pt x="81859" y="46698"/>
                  </a:cubicBezTo>
                  <a:cubicBezTo>
                    <a:pt x="82467" y="46225"/>
                    <a:pt x="83082" y="45745"/>
                    <a:pt x="83709" y="45249"/>
                  </a:cubicBezTo>
                  <a:close/>
                  <a:moveTo>
                    <a:pt x="80925" y="50885"/>
                  </a:moveTo>
                  <a:cubicBezTo>
                    <a:pt x="81446" y="50521"/>
                    <a:pt x="81971" y="50146"/>
                    <a:pt x="82500" y="49759"/>
                  </a:cubicBezTo>
                  <a:cubicBezTo>
                    <a:pt x="82797" y="48334"/>
                    <a:pt x="83176" y="46908"/>
                    <a:pt x="83630" y="45501"/>
                  </a:cubicBezTo>
                  <a:cubicBezTo>
                    <a:pt x="83007" y="45989"/>
                    <a:pt x="82395" y="46469"/>
                    <a:pt x="81795" y="46934"/>
                  </a:cubicBezTo>
                  <a:cubicBezTo>
                    <a:pt x="81435" y="48244"/>
                    <a:pt x="81146" y="49561"/>
                    <a:pt x="80925" y="50885"/>
                  </a:cubicBezTo>
                  <a:close/>
                  <a:moveTo>
                    <a:pt x="80857" y="50930"/>
                  </a:moveTo>
                  <a:cubicBezTo>
                    <a:pt x="81075" y="49613"/>
                    <a:pt x="81364" y="48300"/>
                    <a:pt x="81716" y="46994"/>
                  </a:cubicBezTo>
                  <a:cubicBezTo>
                    <a:pt x="81135" y="47448"/>
                    <a:pt x="80561" y="47887"/>
                    <a:pt x="79998" y="48315"/>
                  </a:cubicBezTo>
                  <a:cubicBezTo>
                    <a:pt x="79724" y="49527"/>
                    <a:pt x="79510" y="50746"/>
                    <a:pt x="79360" y="51966"/>
                  </a:cubicBezTo>
                  <a:cubicBezTo>
                    <a:pt x="79855" y="51632"/>
                    <a:pt x="80354" y="51286"/>
                    <a:pt x="80857" y="50930"/>
                  </a:cubicBezTo>
                  <a:close/>
                  <a:moveTo>
                    <a:pt x="79109" y="55121"/>
                  </a:moveTo>
                  <a:cubicBezTo>
                    <a:pt x="79555" y="54858"/>
                    <a:pt x="80005" y="54592"/>
                    <a:pt x="80456" y="54318"/>
                  </a:cubicBezTo>
                  <a:cubicBezTo>
                    <a:pt x="80534" y="53252"/>
                    <a:pt x="80658" y="52191"/>
                    <a:pt x="80827" y="51133"/>
                  </a:cubicBezTo>
                  <a:cubicBezTo>
                    <a:pt x="80324" y="51482"/>
                    <a:pt x="79829" y="51823"/>
                    <a:pt x="79337" y="52153"/>
                  </a:cubicBezTo>
                  <a:cubicBezTo>
                    <a:pt x="79217" y="53140"/>
                    <a:pt x="79142" y="54130"/>
                    <a:pt x="79109" y="55121"/>
                  </a:cubicBezTo>
                  <a:close/>
                  <a:moveTo>
                    <a:pt x="77750" y="55849"/>
                  </a:moveTo>
                  <a:lnTo>
                    <a:pt x="77750" y="55886"/>
                  </a:lnTo>
                  <a:cubicBezTo>
                    <a:pt x="78178" y="55650"/>
                    <a:pt x="78610" y="55406"/>
                    <a:pt x="79045" y="55155"/>
                  </a:cubicBezTo>
                  <a:cubicBezTo>
                    <a:pt x="79079" y="54172"/>
                    <a:pt x="79154" y="53185"/>
                    <a:pt x="79266" y="52202"/>
                  </a:cubicBezTo>
                  <a:cubicBezTo>
                    <a:pt x="78793" y="52521"/>
                    <a:pt x="78324" y="52829"/>
                    <a:pt x="77855" y="53132"/>
                  </a:cubicBezTo>
                  <a:cubicBezTo>
                    <a:pt x="77784" y="54037"/>
                    <a:pt x="77750" y="54941"/>
                    <a:pt x="77750" y="55849"/>
                  </a:cubicBezTo>
                  <a:close/>
                  <a:moveTo>
                    <a:pt x="76433" y="56588"/>
                  </a:moveTo>
                  <a:cubicBezTo>
                    <a:pt x="76850" y="56370"/>
                    <a:pt x="77266" y="56149"/>
                    <a:pt x="77687" y="55920"/>
                  </a:cubicBezTo>
                  <a:cubicBezTo>
                    <a:pt x="77687" y="55898"/>
                    <a:pt x="77687" y="55871"/>
                    <a:pt x="77687" y="55849"/>
                  </a:cubicBezTo>
                  <a:cubicBezTo>
                    <a:pt x="77687" y="54956"/>
                    <a:pt x="77720" y="54067"/>
                    <a:pt x="77788" y="53174"/>
                  </a:cubicBezTo>
                  <a:cubicBezTo>
                    <a:pt x="77334" y="53470"/>
                    <a:pt x="76880" y="53755"/>
                    <a:pt x="76430" y="54029"/>
                  </a:cubicBezTo>
                  <a:cubicBezTo>
                    <a:pt x="76415" y="54453"/>
                    <a:pt x="76407" y="54873"/>
                    <a:pt x="76407" y="55294"/>
                  </a:cubicBezTo>
                  <a:cubicBezTo>
                    <a:pt x="76407" y="55725"/>
                    <a:pt x="76415" y="56157"/>
                    <a:pt x="76433" y="56588"/>
                  </a:cubicBezTo>
                  <a:close/>
                  <a:moveTo>
                    <a:pt x="75169" y="57376"/>
                  </a:moveTo>
                  <a:cubicBezTo>
                    <a:pt x="75221" y="58051"/>
                    <a:pt x="75296" y="58723"/>
                    <a:pt x="75394" y="59395"/>
                  </a:cubicBezTo>
                  <a:cubicBezTo>
                    <a:pt x="75773" y="59248"/>
                    <a:pt x="76156" y="59091"/>
                    <a:pt x="76538" y="58933"/>
                  </a:cubicBezTo>
                  <a:cubicBezTo>
                    <a:pt x="76460" y="58216"/>
                    <a:pt x="76403" y="57496"/>
                    <a:pt x="76373" y="56776"/>
                  </a:cubicBezTo>
                  <a:cubicBezTo>
                    <a:pt x="75968" y="56986"/>
                    <a:pt x="75567" y="57185"/>
                    <a:pt x="75169" y="57376"/>
                  </a:cubicBezTo>
                  <a:close/>
                  <a:moveTo>
                    <a:pt x="73916" y="57800"/>
                  </a:moveTo>
                  <a:cubicBezTo>
                    <a:pt x="74306" y="57627"/>
                    <a:pt x="74696" y="57443"/>
                    <a:pt x="75086" y="57256"/>
                  </a:cubicBezTo>
                  <a:cubicBezTo>
                    <a:pt x="75026" y="56468"/>
                    <a:pt x="74996" y="55680"/>
                    <a:pt x="74993" y="54892"/>
                  </a:cubicBezTo>
                  <a:cubicBezTo>
                    <a:pt x="74572" y="55132"/>
                    <a:pt x="74156" y="55369"/>
                    <a:pt x="73743" y="55597"/>
                  </a:cubicBezTo>
                  <a:cubicBezTo>
                    <a:pt x="73773" y="56333"/>
                    <a:pt x="73833" y="57068"/>
                    <a:pt x="73916" y="57800"/>
                  </a:cubicBezTo>
                  <a:close/>
                  <a:moveTo>
                    <a:pt x="73057" y="60235"/>
                  </a:moveTo>
                  <a:cubicBezTo>
                    <a:pt x="73420" y="60115"/>
                    <a:pt x="73781" y="59995"/>
                    <a:pt x="74145" y="59864"/>
                  </a:cubicBezTo>
                  <a:cubicBezTo>
                    <a:pt x="74032" y="59237"/>
                    <a:pt x="73938" y="58610"/>
                    <a:pt x="73863" y="57980"/>
                  </a:cubicBezTo>
                  <a:cubicBezTo>
                    <a:pt x="73484" y="58149"/>
                    <a:pt x="73105" y="58310"/>
                    <a:pt x="72730" y="58468"/>
                  </a:cubicBezTo>
                  <a:cubicBezTo>
                    <a:pt x="72824" y="59057"/>
                    <a:pt x="72933" y="59646"/>
                    <a:pt x="73057" y="60235"/>
                  </a:cubicBezTo>
                  <a:moveTo>
                    <a:pt x="71559" y="58929"/>
                  </a:moveTo>
                  <a:cubicBezTo>
                    <a:pt x="71665" y="59481"/>
                    <a:pt x="71788" y="60036"/>
                    <a:pt x="71927" y="60584"/>
                  </a:cubicBezTo>
                  <a:cubicBezTo>
                    <a:pt x="72280" y="60483"/>
                    <a:pt x="72633" y="60370"/>
                    <a:pt x="72985" y="60257"/>
                  </a:cubicBezTo>
                  <a:cubicBezTo>
                    <a:pt x="72861" y="59672"/>
                    <a:pt x="72753" y="59083"/>
                    <a:pt x="72659" y="58498"/>
                  </a:cubicBezTo>
                  <a:cubicBezTo>
                    <a:pt x="72291" y="58648"/>
                    <a:pt x="71923" y="58790"/>
                    <a:pt x="71559" y="58929"/>
                  </a:cubicBezTo>
                  <a:close/>
                  <a:moveTo>
                    <a:pt x="71533" y="58787"/>
                  </a:moveTo>
                  <a:cubicBezTo>
                    <a:pt x="71901" y="58648"/>
                    <a:pt x="72269" y="58502"/>
                    <a:pt x="72636" y="58351"/>
                  </a:cubicBezTo>
                  <a:cubicBezTo>
                    <a:pt x="72535" y="57672"/>
                    <a:pt x="72452" y="56989"/>
                    <a:pt x="72396" y="56307"/>
                  </a:cubicBezTo>
                  <a:cubicBezTo>
                    <a:pt x="72006" y="56505"/>
                    <a:pt x="71620" y="56697"/>
                    <a:pt x="71233" y="56881"/>
                  </a:cubicBezTo>
                  <a:cubicBezTo>
                    <a:pt x="71312" y="57519"/>
                    <a:pt x="71413" y="58153"/>
                    <a:pt x="71533" y="58787"/>
                  </a:cubicBezTo>
                  <a:close/>
                  <a:moveTo>
                    <a:pt x="70381" y="59203"/>
                  </a:moveTo>
                  <a:cubicBezTo>
                    <a:pt x="70742" y="59079"/>
                    <a:pt x="71098" y="58952"/>
                    <a:pt x="71458" y="58817"/>
                  </a:cubicBezTo>
                  <a:cubicBezTo>
                    <a:pt x="71338" y="58183"/>
                    <a:pt x="71241" y="57549"/>
                    <a:pt x="71162" y="56914"/>
                  </a:cubicBezTo>
                  <a:cubicBezTo>
                    <a:pt x="70787" y="57095"/>
                    <a:pt x="70411" y="57263"/>
                    <a:pt x="70036" y="57428"/>
                  </a:cubicBezTo>
                  <a:cubicBezTo>
                    <a:pt x="70134" y="58021"/>
                    <a:pt x="70250" y="58610"/>
                    <a:pt x="70381" y="59203"/>
                  </a:cubicBezTo>
                  <a:moveTo>
                    <a:pt x="68869" y="57912"/>
                  </a:moveTo>
                  <a:cubicBezTo>
                    <a:pt x="68986" y="58468"/>
                    <a:pt x="69113" y="59019"/>
                    <a:pt x="69259" y="59567"/>
                  </a:cubicBezTo>
                  <a:cubicBezTo>
                    <a:pt x="69608" y="59458"/>
                    <a:pt x="69957" y="59346"/>
                    <a:pt x="70306" y="59226"/>
                  </a:cubicBezTo>
                  <a:cubicBezTo>
                    <a:pt x="70175" y="58640"/>
                    <a:pt x="70059" y="58051"/>
                    <a:pt x="69961" y="57458"/>
                  </a:cubicBezTo>
                  <a:cubicBezTo>
                    <a:pt x="69597" y="57620"/>
                    <a:pt x="69233" y="57770"/>
                    <a:pt x="68869" y="57912"/>
                  </a:cubicBezTo>
                  <a:moveTo>
                    <a:pt x="68839" y="57770"/>
                  </a:moveTo>
                  <a:cubicBezTo>
                    <a:pt x="69207" y="57624"/>
                    <a:pt x="69571" y="57473"/>
                    <a:pt x="69935" y="57312"/>
                  </a:cubicBezTo>
                  <a:cubicBezTo>
                    <a:pt x="69826" y="56626"/>
                    <a:pt x="69740" y="55931"/>
                    <a:pt x="69680" y="55241"/>
                  </a:cubicBezTo>
                  <a:cubicBezTo>
                    <a:pt x="69293" y="55451"/>
                    <a:pt x="68907" y="55654"/>
                    <a:pt x="68524" y="55845"/>
                  </a:cubicBezTo>
                  <a:cubicBezTo>
                    <a:pt x="68607" y="56490"/>
                    <a:pt x="68712" y="57132"/>
                    <a:pt x="68839" y="57770"/>
                  </a:cubicBezTo>
                  <a:close/>
                  <a:moveTo>
                    <a:pt x="68160" y="59882"/>
                  </a:moveTo>
                  <a:cubicBezTo>
                    <a:pt x="68502" y="59792"/>
                    <a:pt x="68839" y="59695"/>
                    <a:pt x="69181" y="59590"/>
                  </a:cubicBezTo>
                  <a:cubicBezTo>
                    <a:pt x="69034" y="59046"/>
                    <a:pt x="68907" y="58494"/>
                    <a:pt x="68794" y="57946"/>
                  </a:cubicBezTo>
                  <a:cubicBezTo>
                    <a:pt x="68438" y="58085"/>
                    <a:pt x="68085" y="58216"/>
                    <a:pt x="67732" y="58344"/>
                  </a:cubicBezTo>
                  <a:cubicBezTo>
                    <a:pt x="67860" y="58862"/>
                    <a:pt x="68003" y="59372"/>
                    <a:pt x="68160" y="59882"/>
                  </a:cubicBezTo>
                  <a:moveTo>
                    <a:pt x="67080" y="60156"/>
                  </a:moveTo>
                  <a:cubicBezTo>
                    <a:pt x="67414" y="60077"/>
                    <a:pt x="67744" y="59995"/>
                    <a:pt x="68078" y="59905"/>
                  </a:cubicBezTo>
                  <a:cubicBezTo>
                    <a:pt x="67924" y="59398"/>
                    <a:pt x="67781" y="58884"/>
                    <a:pt x="67654" y="58374"/>
                  </a:cubicBezTo>
                  <a:cubicBezTo>
                    <a:pt x="67312" y="58494"/>
                    <a:pt x="66967" y="58610"/>
                    <a:pt x="66626" y="58723"/>
                  </a:cubicBezTo>
                  <a:cubicBezTo>
                    <a:pt x="66764" y="59203"/>
                    <a:pt x="66914" y="59680"/>
                    <a:pt x="67080" y="60156"/>
                  </a:cubicBezTo>
                  <a:moveTo>
                    <a:pt x="65537" y="59049"/>
                  </a:moveTo>
                  <a:cubicBezTo>
                    <a:pt x="65688" y="59496"/>
                    <a:pt x="65849" y="59942"/>
                    <a:pt x="66022" y="60389"/>
                  </a:cubicBezTo>
                  <a:cubicBezTo>
                    <a:pt x="66344" y="60321"/>
                    <a:pt x="66671" y="60254"/>
                    <a:pt x="66993" y="60179"/>
                  </a:cubicBezTo>
                  <a:cubicBezTo>
                    <a:pt x="66832" y="59702"/>
                    <a:pt x="66678" y="59226"/>
                    <a:pt x="66543" y="58749"/>
                  </a:cubicBezTo>
                  <a:cubicBezTo>
                    <a:pt x="66209" y="58854"/>
                    <a:pt x="65871" y="58956"/>
                    <a:pt x="65537" y="59049"/>
                  </a:cubicBezTo>
                  <a:close/>
                  <a:moveTo>
                    <a:pt x="65492" y="58910"/>
                  </a:moveTo>
                  <a:cubicBezTo>
                    <a:pt x="65830" y="58817"/>
                    <a:pt x="66164" y="58715"/>
                    <a:pt x="66502" y="58610"/>
                  </a:cubicBezTo>
                  <a:cubicBezTo>
                    <a:pt x="66348" y="58066"/>
                    <a:pt x="66209" y="57519"/>
                    <a:pt x="66089" y="56971"/>
                  </a:cubicBezTo>
                  <a:cubicBezTo>
                    <a:pt x="65740" y="57117"/>
                    <a:pt x="65395" y="57256"/>
                    <a:pt x="65046" y="57387"/>
                  </a:cubicBezTo>
                  <a:cubicBezTo>
                    <a:pt x="65181" y="57897"/>
                    <a:pt x="65327" y="58404"/>
                    <a:pt x="65492" y="58910"/>
                  </a:cubicBezTo>
                  <a:moveTo>
                    <a:pt x="64423" y="59192"/>
                  </a:moveTo>
                  <a:cubicBezTo>
                    <a:pt x="64753" y="59109"/>
                    <a:pt x="65080" y="59027"/>
                    <a:pt x="65406" y="58937"/>
                  </a:cubicBezTo>
                  <a:cubicBezTo>
                    <a:pt x="65245" y="58430"/>
                    <a:pt x="65095" y="57927"/>
                    <a:pt x="64960" y="57421"/>
                  </a:cubicBezTo>
                  <a:cubicBezTo>
                    <a:pt x="64622" y="57545"/>
                    <a:pt x="64284" y="57665"/>
                    <a:pt x="63947" y="57777"/>
                  </a:cubicBezTo>
                  <a:cubicBezTo>
                    <a:pt x="64093" y="58250"/>
                    <a:pt x="64251" y="58723"/>
                    <a:pt x="64423" y="59192"/>
                  </a:cubicBezTo>
                  <a:close/>
                  <a:moveTo>
                    <a:pt x="63373" y="59425"/>
                  </a:moveTo>
                  <a:cubicBezTo>
                    <a:pt x="63695" y="59357"/>
                    <a:pt x="64014" y="59289"/>
                    <a:pt x="64333" y="59211"/>
                  </a:cubicBezTo>
                  <a:cubicBezTo>
                    <a:pt x="64161" y="58745"/>
                    <a:pt x="64003" y="58276"/>
                    <a:pt x="63857" y="57807"/>
                  </a:cubicBezTo>
                  <a:cubicBezTo>
                    <a:pt x="63530" y="57916"/>
                    <a:pt x="63200" y="58018"/>
                    <a:pt x="62870" y="58115"/>
                  </a:cubicBezTo>
                  <a:cubicBezTo>
                    <a:pt x="63024" y="58554"/>
                    <a:pt x="63192" y="58989"/>
                    <a:pt x="63373" y="59425"/>
                  </a:cubicBezTo>
                  <a:moveTo>
                    <a:pt x="62341" y="59612"/>
                  </a:moveTo>
                  <a:cubicBezTo>
                    <a:pt x="62652" y="59563"/>
                    <a:pt x="62967" y="59503"/>
                    <a:pt x="63279" y="59443"/>
                  </a:cubicBezTo>
                  <a:cubicBezTo>
                    <a:pt x="63099" y="59012"/>
                    <a:pt x="62934" y="58577"/>
                    <a:pt x="62780" y="58141"/>
                  </a:cubicBezTo>
                  <a:cubicBezTo>
                    <a:pt x="62457" y="58231"/>
                    <a:pt x="62138" y="58318"/>
                    <a:pt x="61815" y="58396"/>
                  </a:cubicBezTo>
                  <a:cubicBezTo>
                    <a:pt x="61981" y="58805"/>
                    <a:pt x="62153" y="59211"/>
                    <a:pt x="62341" y="59612"/>
                  </a:cubicBezTo>
                  <a:moveTo>
                    <a:pt x="62303" y="59766"/>
                  </a:moveTo>
                  <a:cubicBezTo>
                    <a:pt x="61999" y="59815"/>
                    <a:pt x="61695" y="59860"/>
                    <a:pt x="61392" y="59897"/>
                  </a:cubicBezTo>
                  <a:cubicBezTo>
                    <a:pt x="61568" y="60239"/>
                    <a:pt x="61752" y="60576"/>
                    <a:pt x="61943" y="60914"/>
                  </a:cubicBezTo>
                  <a:cubicBezTo>
                    <a:pt x="62239" y="60899"/>
                    <a:pt x="62540" y="60877"/>
                    <a:pt x="62836" y="60847"/>
                  </a:cubicBezTo>
                  <a:cubicBezTo>
                    <a:pt x="62648" y="60490"/>
                    <a:pt x="62472" y="60130"/>
                    <a:pt x="62303" y="59766"/>
                  </a:cubicBezTo>
                  <a:close/>
                  <a:moveTo>
                    <a:pt x="63853" y="60738"/>
                  </a:moveTo>
                  <a:cubicBezTo>
                    <a:pt x="63669" y="60355"/>
                    <a:pt x="63496" y="59969"/>
                    <a:pt x="63335" y="59578"/>
                  </a:cubicBezTo>
                  <a:cubicBezTo>
                    <a:pt x="63024" y="59642"/>
                    <a:pt x="62712" y="59698"/>
                    <a:pt x="62405" y="59751"/>
                  </a:cubicBezTo>
                  <a:cubicBezTo>
                    <a:pt x="62573" y="60115"/>
                    <a:pt x="62753" y="60479"/>
                    <a:pt x="62941" y="60839"/>
                  </a:cubicBezTo>
                  <a:cubicBezTo>
                    <a:pt x="63245" y="60809"/>
                    <a:pt x="63549" y="60775"/>
                    <a:pt x="63853" y="60738"/>
                  </a:cubicBezTo>
                  <a:moveTo>
                    <a:pt x="63917" y="60873"/>
                  </a:moveTo>
                  <a:cubicBezTo>
                    <a:pt x="63616" y="60910"/>
                    <a:pt x="63313" y="60944"/>
                    <a:pt x="63012" y="60974"/>
                  </a:cubicBezTo>
                  <a:cubicBezTo>
                    <a:pt x="63185" y="61304"/>
                    <a:pt x="63369" y="61634"/>
                    <a:pt x="63556" y="61965"/>
                  </a:cubicBezTo>
                  <a:cubicBezTo>
                    <a:pt x="63853" y="61953"/>
                    <a:pt x="64149" y="61938"/>
                    <a:pt x="64446" y="61923"/>
                  </a:cubicBezTo>
                  <a:cubicBezTo>
                    <a:pt x="64262" y="61574"/>
                    <a:pt x="64085" y="61225"/>
                    <a:pt x="63917" y="60873"/>
                  </a:cubicBezTo>
                  <a:moveTo>
                    <a:pt x="65459" y="61845"/>
                  </a:moveTo>
                  <a:cubicBezTo>
                    <a:pt x="65279" y="61473"/>
                    <a:pt x="65106" y="61102"/>
                    <a:pt x="64941" y="60726"/>
                  </a:cubicBezTo>
                  <a:cubicBezTo>
                    <a:pt x="64633" y="60775"/>
                    <a:pt x="64326" y="60820"/>
                    <a:pt x="64014" y="60862"/>
                  </a:cubicBezTo>
                  <a:cubicBezTo>
                    <a:pt x="64187" y="61214"/>
                    <a:pt x="64363" y="61567"/>
                    <a:pt x="64551" y="61916"/>
                  </a:cubicBezTo>
                  <a:cubicBezTo>
                    <a:pt x="64855" y="61897"/>
                    <a:pt x="65155" y="61871"/>
                    <a:pt x="65459" y="61845"/>
                  </a:cubicBezTo>
                  <a:close/>
                  <a:moveTo>
                    <a:pt x="65526" y="61976"/>
                  </a:moveTo>
                  <a:cubicBezTo>
                    <a:pt x="65166" y="62006"/>
                    <a:pt x="64922" y="62028"/>
                    <a:pt x="64622" y="62051"/>
                  </a:cubicBezTo>
                  <a:cubicBezTo>
                    <a:pt x="64798" y="62374"/>
                    <a:pt x="64978" y="62693"/>
                    <a:pt x="65166" y="63011"/>
                  </a:cubicBezTo>
                  <a:cubicBezTo>
                    <a:pt x="65462" y="63011"/>
                    <a:pt x="65755" y="63004"/>
                    <a:pt x="66052" y="62993"/>
                  </a:cubicBezTo>
                  <a:cubicBezTo>
                    <a:pt x="65868" y="62659"/>
                    <a:pt x="65691" y="62317"/>
                    <a:pt x="65526" y="61976"/>
                  </a:cubicBezTo>
                  <a:close/>
                  <a:moveTo>
                    <a:pt x="67057" y="62944"/>
                  </a:moveTo>
                  <a:cubicBezTo>
                    <a:pt x="66877" y="62587"/>
                    <a:pt x="66708" y="62227"/>
                    <a:pt x="66543" y="61863"/>
                  </a:cubicBezTo>
                  <a:cubicBezTo>
                    <a:pt x="66235" y="61905"/>
                    <a:pt x="65931" y="61938"/>
                    <a:pt x="65624" y="61968"/>
                  </a:cubicBezTo>
                  <a:cubicBezTo>
                    <a:pt x="65793" y="62310"/>
                    <a:pt x="65969" y="62651"/>
                    <a:pt x="66157" y="62989"/>
                  </a:cubicBezTo>
                  <a:cubicBezTo>
                    <a:pt x="66457" y="62978"/>
                    <a:pt x="66757" y="62963"/>
                    <a:pt x="67057" y="62944"/>
                  </a:cubicBezTo>
                  <a:moveTo>
                    <a:pt x="67125" y="63079"/>
                  </a:moveTo>
                  <a:cubicBezTo>
                    <a:pt x="66824" y="63098"/>
                    <a:pt x="66528" y="63113"/>
                    <a:pt x="66228" y="63124"/>
                  </a:cubicBezTo>
                  <a:cubicBezTo>
                    <a:pt x="66404" y="63439"/>
                    <a:pt x="66581" y="63751"/>
                    <a:pt x="66768" y="64062"/>
                  </a:cubicBezTo>
                  <a:cubicBezTo>
                    <a:pt x="66948" y="64066"/>
                    <a:pt x="67128" y="64069"/>
                    <a:pt x="67305" y="64069"/>
                  </a:cubicBezTo>
                  <a:cubicBezTo>
                    <a:pt x="67421" y="64069"/>
                    <a:pt x="67537" y="64066"/>
                    <a:pt x="67650" y="64066"/>
                  </a:cubicBezTo>
                  <a:cubicBezTo>
                    <a:pt x="67470" y="63739"/>
                    <a:pt x="67293" y="63409"/>
                    <a:pt x="67125" y="63079"/>
                  </a:cubicBezTo>
                  <a:close/>
                  <a:moveTo>
                    <a:pt x="68652" y="64043"/>
                  </a:moveTo>
                  <a:cubicBezTo>
                    <a:pt x="68472" y="63694"/>
                    <a:pt x="68303" y="63345"/>
                    <a:pt x="68138" y="62996"/>
                  </a:cubicBezTo>
                  <a:cubicBezTo>
                    <a:pt x="67834" y="63023"/>
                    <a:pt x="67526" y="63049"/>
                    <a:pt x="67222" y="63071"/>
                  </a:cubicBezTo>
                  <a:cubicBezTo>
                    <a:pt x="67391" y="63405"/>
                    <a:pt x="67567" y="63736"/>
                    <a:pt x="67751" y="64066"/>
                  </a:cubicBezTo>
                  <a:cubicBezTo>
                    <a:pt x="68051" y="64062"/>
                    <a:pt x="68352" y="64054"/>
                    <a:pt x="68652" y="64043"/>
                  </a:cubicBezTo>
                  <a:close/>
                  <a:moveTo>
                    <a:pt x="68719" y="64175"/>
                  </a:moveTo>
                  <a:cubicBezTo>
                    <a:pt x="68423" y="64186"/>
                    <a:pt x="68126" y="64193"/>
                    <a:pt x="67826" y="64197"/>
                  </a:cubicBezTo>
                  <a:cubicBezTo>
                    <a:pt x="68003" y="64505"/>
                    <a:pt x="68179" y="64812"/>
                    <a:pt x="68367" y="65116"/>
                  </a:cubicBezTo>
                  <a:cubicBezTo>
                    <a:pt x="68659" y="65128"/>
                    <a:pt x="68952" y="65135"/>
                    <a:pt x="69244" y="65139"/>
                  </a:cubicBezTo>
                  <a:cubicBezTo>
                    <a:pt x="69064" y="64820"/>
                    <a:pt x="68888" y="64497"/>
                    <a:pt x="68719" y="64175"/>
                  </a:cubicBezTo>
                  <a:close/>
                  <a:moveTo>
                    <a:pt x="69710" y="65143"/>
                  </a:moveTo>
                  <a:cubicBezTo>
                    <a:pt x="69886" y="65143"/>
                    <a:pt x="70066" y="65139"/>
                    <a:pt x="70243" y="65135"/>
                  </a:cubicBezTo>
                  <a:cubicBezTo>
                    <a:pt x="70062" y="64797"/>
                    <a:pt x="69894" y="64460"/>
                    <a:pt x="69728" y="64118"/>
                  </a:cubicBezTo>
                  <a:cubicBezTo>
                    <a:pt x="69425" y="64141"/>
                    <a:pt x="69121" y="64156"/>
                    <a:pt x="68817" y="64171"/>
                  </a:cubicBezTo>
                  <a:cubicBezTo>
                    <a:pt x="68986" y="64493"/>
                    <a:pt x="69162" y="64816"/>
                    <a:pt x="69346" y="65139"/>
                  </a:cubicBezTo>
                  <a:cubicBezTo>
                    <a:pt x="69466" y="65139"/>
                    <a:pt x="69590" y="65143"/>
                    <a:pt x="69710" y="65143"/>
                  </a:cubicBezTo>
                  <a:close/>
                  <a:moveTo>
                    <a:pt x="70310" y="65266"/>
                  </a:moveTo>
                  <a:cubicBezTo>
                    <a:pt x="70111" y="65270"/>
                    <a:pt x="69912" y="65274"/>
                    <a:pt x="69710" y="65274"/>
                  </a:cubicBezTo>
                  <a:cubicBezTo>
                    <a:pt x="69612" y="65274"/>
                    <a:pt x="69518" y="65274"/>
                    <a:pt x="69421" y="65270"/>
                  </a:cubicBezTo>
                  <a:cubicBezTo>
                    <a:pt x="69597" y="65574"/>
                    <a:pt x="69774" y="65870"/>
                    <a:pt x="69961" y="66171"/>
                  </a:cubicBezTo>
                  <a:cubicBezTo>
                    <a:pt x="70250" y="66186"/>
                    <a:pt x="70543" y="66201"/>
                    <a:pt x="70835" y="66208"/>
                  </a:cubicBezTo>
                  <a:cubicBezTo>
                    <a:pt x="70655" y="65897"/>
                    <a:pt x="70479" y="65582"/>
                    <a:pt x="70310" y="65266"/>
                  </a:cubicBezTo>
                  <a:moveTo>
                    <a:pt x="71830" y="66231"/>
                  </a:moveTo>
                  <a:cubicBezTo>
                    <a:pt x="71650" y="65900"/>
                    <a:pt x="71481" y="65570"/>
                    <a:pt x="71316" y="65240"/>
                  </a:cubicBezTo>
                  <a:cubicBezTo>
                    <a:pt x="71012" y="65251"/>
                    <a:pt x="70708" y="65259"/>
                    <a:pt x="70408" y="65266"/>
                  </a:cubicBezTo>
                  <a:cubicBezTo>
                    <a:pt x="70576" y="65585"/>
                    <a:pt x="70753" y="65897"/>
                    <a:pt x="70937" y="66212"/>
                  </a:cubicBezTo>
                  <a:cubicBezTo>
                    <a:pt x="71233" y="66223"/>
                    <a:pt x="71529" y="66227"/>
                    <a:pt x="71830" y="66231"/>
                  </a:cubicBezTo>
                  <a:close/>
                  <a:moveTo>
                    <a:pt x="71901" y="66358"/>
                  </a:moveTo>
                  <a:cubicBezTo>
                    <a:pt x="71605" y="66358"/>
                    <a:pt x="71308" y="66354"/>
                    <a:pt x="71012" y="66343"/>
                  </a:cubicBezTo>
                  <a:cubicBezTo>
                    <a:pt x="71184" y="66640"/>
                    <a:pt x="71364" y="66932"/>
                    <a:pt x="71548" y="67225"/>
                  </a:cubicBezTo>
                  <a:cubicBezTo>
                    <a:pt x="71841" y="67247"/>
                    <a:pt x="72130" y="67266"/>
                    <a:pt x="72422" y="67281"/>
                  </a:cubicBezTo>
                  <a:cubicBezTo>
                    <a:pt x="72242" y="66977"/>
                    <a:pt x="72066" y="66670"/>
                    <a:pt x="71901" y="66358"/>
                  </a:cubicBezTo>
                  <a:moveTo>
                    <a:pt x="73413" y="67322"/>
                  </a:moveTo>
                  <a:cubicBezTo>
                    <a:pt x="73233" y="67000"/>
                    <a:pt x="73064" y="66677"/>
                    <a:pt x="72899" y="66354"/>
                  </a:cubicBezTo>
                  <a:cubicBezTo>
                    <a:pt x="72644" y="66358"/>
                    <a:pt x="72389" y="66362"/>
                    <a:pt x="72134" y="66362"/>
                  </a:cubicBezTo>
                  <a:lnTo>
                    <a:pt x="72134" y="66362"/>
                  </a:lnTo>
                  <a:cubicBezTo>
                    <a:pt x="72085" y="66362"/>
                    <a:pt x="72040" y="66362"/>
                    <a:pt x="71995" y="66362"/>
                  </a:cubicBezTo>
                  <a:cubicBezTo>
                    <a:pt x="72164" y="66670"/>
                    <a:pt x="72340" y="66977"/>
                    <a:pt x="72520" y="67285"/>
                  </a:cubicBezTo>
                  <a:cubicBezTo>
                    <a:pt x="72816" y="67300"/>
                    <a:pt x="73113" y="67311"/>
                    <a:pt x="73413" y="67322"/>
                  </a:cubicBezTo>
                  <a:close/>
                  <a:moveTo>
                    <a:pt x="73484" y="67450"/>
                  </a:moveTo>
                  <a:cubicBezTo>
                    <a:pt x="73188" y="67443"/>
                    <a:pt x="72895" y="67431"/>
                    <a:pt x="72599" y="67416"/>
                  </a:cubicBezTo>
                  <a:cubicBezTo>
                    <a:pt x="72771" y="67705"/>
                    <a:pt x="72951" y="67994"/>
                    <a:pt x="73135" y="68283"/>
                  </a:cubicBezTo>
                  <a:cubicBezTo>
                    <a:pt x="73424" y="68309"/>
                    <a:pt x="73717" y="68332"/>
                    <a:pt x="74006" y="68354"/>
                  </a:cubicBezTo>
                  <a:cubicBezTo>
                    <a:pt x="73826" y="68054"/>
                    <a:pt x="73653" y="67754"/>
                    <a:pt x="73484" y="67450"/>
                  </a:cubicBezTo>
                  <a:close/>
                  <a:moveTo>
                    <a:pt x="74993" y="68411"/>
                  </a:moveTo>
                  <a:cubicBezTo>
                    <a:pt x="74816" y="68095"/>
                    <a:pt x="74644" y="67780"/>
                    <a:pt x="74479" y="67465"/>
                  </a:cubicBezTo>
                  <a:cubicBezTo>
                    <a:pt x="74178" y="67465"/>
                    <a:pt x="73874" y="67461"/>
                    <a:pt x="73574" y="67454"/>
                  </a:cubicBezTo>
                  <a:cubicBezTo>
                    <a:pt x="73747" y="67758"/>
                    <a:pt x="73923" y="68058"/>
                    <a:pt x="74103" y="68358"/>
                  </a:cubicBezTo>
                  <a:cubicBezTo>
                    <a:pt x="74400" y="68381"/>
                    <a:pt x="74696" y="68396"/>
                    <a:pt x="74993" y="68411"/>
                  </a:cubicBezTo>
                  <a:close/>
                  <a:moveTo>
                    <a:pt x="75064" y="68538"/>
                  </a:moveTo>
                  <a:cubicBezTo>
                    <a:pt x="74771" y="68527"/>
                    <a:pt x="74475" y="68508"/>
                    <a:pt x="74182" y="68489"/>
                  </a:cubicBezTo>
                  <a:cubicBezTo>
                    <a:pt x="74358" y="68774"/>
                    <a:pt x="74535" y="69056"/>
                    <a:pt x="74719" y="69341"/>
                  </a:cubicBezTo>
                  <a:cubicBezTo>
                    <a:pt x="75008" y="69371"/>
                    <a:pt x="75296" y="69401"/>
                    <a:pt x="75589" y="69424"/>
                  </a:cubicBezTo>
                  <a:cubicBezTo>
                    <a:pt x="75409" y="69131"/>
                    <a:pt x="75233" y="68835"/>
                    <a:pt x="75064" y="68538"/>
                  </a:cubicBezTo>
                  <a:close/>
                  <a:moveTo>
                    <a:pt x="76572" y="69499"/>
                  </a:moveTo>
                  <a:cubicBezTo>
                    <a:pt x="76392" y="69191"/>
                    <a:pt x="76219" y="68883"/>
                    <a:pt x="76054" y="68572"/>
                  </a:cubicBezTo>
                  <a:cubicBezTo>
                    <a:pt x="75754" y="68564"/>
                    <a:pt x="75454" y="68557"/>
                    <a:pt x="75158" y="68542"/>
                  </a:cubicBezTo>
                  <a:cubicBezTo>
                    <a:pt x="75327" y="68842"/>
                    <a:pt x="75503" y="69138"/>
                    <a:pt x="75683" y="69435"/>
                  </a:cubicBezTo>
                  <a:cubicBezTo>
                    <a:pt x="75979" y="69457"/>
                    <a:pt x="76276" y="69480"/>
                    <a:pt x="76572" y="69499"/>
                  </a:cubicBezTo>
                  <a:close/>
                  <a:moveTo>
                    <a:pt x="76643" y="69626"/>
                  </a:moveTo>
                  <a:cubicBezTo>
                    <a:pt x="76351" y="69607"/>
                    <a:pt x="76058" y="69589"/>
                    <a:pt x="75765" y="69562"/>
                  </a:cubicBezTo>
                  <a:cubicBezTo>
                    <a:pt x="75938" y="69844"/>
                    <a:pt x="76118" y="70121"/>
                    <a:pt x="76302" y="70399"/>
                  </a:cubicBezTo>
                  <a:cubicBezTo>
                    <a:pt x="76591" y="70437"/>
                    <a:pt x="76880" y="70467"/>
                    <a:pt x="77169" y="70497"/>
                  </a:cubicBezTo>
                  <a:cubicBezTo>
                    <a:pt x="76989" y="70208"/>
                    <a:pt x="76812" y="69919"/>
                    <a:pt x="76643" y="69626"/>
                  </a:cubicBezTo>
                  <a:close/>
                  <a:moveTo>
                    <a:pt x="78148" y="70587"/>
                  </a:moveTo>
                  <a:cubicBezTo>
                    <a:pt x="77968" y="70287"/>
                    <a:pt x="77795" y="69983"/>
                    <a:pt x="77630" y="69679"/>
                  </a:cubicBezTo>
                  <a:cubicBezTo>
                    <a:pt x="77330" y="69667"/>
                    <a:pt x="77034" y="69652"/>
                    <a:pt x="76734" y="69634"/>
                  </a:cubicBezTo>
                  <a:cubicBezTo>
                    <a:pt x="76906" y="69926"/>
                    <a:pt x="77082" y="70219"/>
                    <a:pt x="77263" y="70508"/>
                  </a:cubicBezTo>
                  <a:cubicBezTo>
                    <a:pt x="77555" y="70538"/>
                    <a:pt x="77852" y="70564"/>
                    <a:pt x="78148" y="70587"/>
                  </a:cubicBezTo>
                  <a:close/>
                  <a:moveTo>
                    <a:pt x="78223" y="70714"/>
                  </a:moveTo>
                  <a:cubicBezTo>
                    <a:pt x="77927" y="70692"/>
                    <a:pt x="77634" y="70666"/>
                    <a:pt x="77345" y="70635"/>
                  </a:cubicBezTo>
                  <a:cubicBezTo>
                    <a:pt x="77518" y="70913"/>
                    <a:pt x="77698" y="71187"/>
                    <a:pt x="77882" y="71461"/>
                  </a:cubicBezTo>
                  <a:cubicBezTo>
                    <a:pt x="78171" y="71498"/>
                    <a:pt x="78459" y="71536"/>
                    <a:pt x="78748" y="71570"/>
                  </a:cubicBezTo>
                  <a:cubicBezTo>
                    <a:pt x="78568" y="71285"/>
                    <a:pt x="78392" y="70999"/>
                    <a:pt x="78223" y="70714"/>
                  </a:cubicBezTo>
                  <a:close/>
                  <a:moveTo>
                    <a:pt x="79724" y="71675"/>
                  </a:moveTo>
                  <a:cubicBezTo>
                    <a:pt x="79544" y="71378"/>
                    <a:pt x="79371" y="71082"/>
                    <a:pt x="79202" y="70782"/>
                  </a:cubicBezTo>
                  <a:cubicBezTo>
                    <a:pt x="78906" y="70763"/>
                    <a:pt x="78606" y="70744"/>
                    <a:pt x="78309" y="70722"/>
                  </a:cubicBezTo>
                  <a:cubicBezTo>
                    <a:pt x="78482" y="71011"/>
                    <a:pt x="78658" y="71296"/>
                    <a:pt x="78838" y="71581"/>
                  </a:cubicBezTo>
                  <a:cubicBezTo>
                    <a:pt x="79131" y="71615"/>
                    <a:pt x="79427" y="71649"/>
                    <a:pt x="79724" y="71675"/>
                  </a:cubicBezTo>
                  <a:close/>
                  <a:moveTo>
                    <a:pt x="79799" y="71802"/>
                  </a:moveTo>
                  <a:cubicBezTo>
                    <a:pt x="79506" y="71772"/>
                    <a:pt x="79214" y="71742"/>
                    <a:pt x="78921" y="71709"/>
                  </a:cubicBezTo>
                  <a:cubicBezTo>
                    <a:pt x="79097" y="71979"/>
                    <a:pt x="79274" y="72253"/>
                    <a:pt x="79457" y="72523"/>
                  </a:cubicBezTo>
                  <a:cubicBezTo>
                    <a:pt x="79746" y="72564"/>
                    <a:pt x="80035" y="72605"/>
                    <a:pt x="80324" y="72643"/>
                  </a:cubicBezTo>
                  <a:cubicBezTo>
                    <a:pt x="80144" y="72365"/>
                    <a:pt x="79968" y="72084"/>
                    <a:pt x="79799" y="71802"/>
                  </a:cubicBezTo>
                  <a:close/>
                  <a:moveTo>
                    <a:pt x="81296" y="72763"/>
                  </a:moveTo>
                  <a:cubicBezTo>
                    <a:pt x="81120" y="72470"/>
                    <a:pt x="80943" y="72178"/>
                    <a:pt x="80778" y="71885"/>
                  </a:cubicBezTo>
                  <a:cubicBezTo>
                    <a:pt x="80478" y="71862"/>
                    <a:pt x="80182" y="71836"/>
                    <a:pt x="79885" y="71810"/>
                  </a:cubicBezTo>
                  <a:cubicBezTo>
                    <a:pt x="80058" y="72091"/>
                    <a:pt x="80234" y="72376"/>
                    <a:pt x="80414" y="72654"/>
                  </a:cubicBezTo>
                  <a:cubicBezTo>
                    <a:pt x="80707" y="72695"/>
                    <a:pt x="81003" y="72729"/>
                    <a:pt x="81296" y="72763"/>
                  </a:cubicBezTo>
                  <a:close/>
                  <a:moveTo>
                    <a:pt x="81371" y="72887"/>
                  </a:moveTo>
                  <a:cubicBezTo>
                    <a:pt x="81078" y="72853"/>
                    <a:pt x="80789" y="72819"/>
                    <a:pt x="80497" y="72782"/>
                  </a:cubicBezTo>
                  <a:cubicBezTo>
                    <a:pt x="80673" y="73052"/>
                    <a:pt x="80853" y="73318"/>
                    <a:pt x="81037" y="73585"/>
                  </a:cubicBezTo>
                  <a:cubicBezTo>
                    <a:pt x="81322" y="73630"/>
                    <a:pt x="81611" y="73675"/>
                    <a:pt x="81900" y="73720"/>
                  </a:cubicBezTo>
                  <a:cubicBezTo>
                    <a:pt x="81720" y="73442"/>
                    <a:pt x="81544" y="73164"/>
                    <a:pt x="81371" y="72887"/>
                  </a:cubicBezTo>
                  <a:moveTo>
                    <a:pt x="82868" y="73851"/>
                  </a:moveTo>
                  <a:cubicBezTo>
                    <a:pt x="82692" y="73562"/>
                    <a:pt x="82515" y="73273"/>
                    <a:pt x="82347" y="72984"/>
                  </a:cubicBezTo>
                  <a:cubicBezTo>
                    <a:pt x="82050" y="72958"/>
                    <a:pt x="81754" y="72928"/>
                    <a:pt x="81457" y="72894"/>
                  </a:cubicBezTo>
                  <a:cubicBezTo>
                    <a:pt x="81630" y="73176"/>
                    <a:pt x="81806" y="73453"/>
                    <a:pt x="81990" y="73731"/>
                  </a:cubicBezTo>
                  <a:cubicBezTo>
                    <a:pt x="82283" y="73772"/>
                    <a:pt x="82575" y="73813"/>
                    <a:pt x="82868" y="73851"/>
                  </a:cubicBezTo>
                  <a:close/>
                  <a:moveTo>
                    <a:pt x="82947" y="73971"/>
                  </a:moveTo>
                  <a:cubicBezTo>
                    <a:pt x="82654" y="73937"/>
                    <a:pt x="82362" y="73896"/>
                    <a:pt x="82073" y="73855"/>
                  </a:cubicBezTo>
                  <a:cubicBezTo>
                    <a:pt x="82249" y="74121"/>
                    <a:pt x="82429" y="74384"/>
                    <a:pt x="82613" y="74646"/>
                  </a:cubicBezTo>
                  <a:cubicBezTo>
                    <a:pt x="82898" y="74699"/>
                    <a:pt x="83187" y="74748"/>
                    <a:pt x="83476" y="74793"/>
                  </a:cubicBezTo>
                  <a:cubicBezTo>
                    <a:pt x="83296" y="74519"/>
                    <a:pt x="83119" y="74249"/>
                    <a:pt x="82947" y="73971"/>
                  </a:cubicBezTo>
                  <a:close/>
                  <a:moveTo>
                    <a:pt x="84440" y="74935"/>
                  </a:moveTo>
                  <a:cubicBezTo>
                    <a:pt x="84260" y="74654"/>
                    <a:pt x="84087" y="74369"/>
                    <a:pt x="83915" y="74084"/>
                  </a:cubicBezTo>
                  <a:cubicBezTo>
                    <a:pt x="83618" y="74054"/>
                    <a:pt x="83326" y="74020"/>
                    <a:pt x="83029" y="73982"/>
                  </a:cubicBezTo>
                  <a:cubicBezTo>
                    <a:pt x="83202" y="74260"/>
                    <a:pt x="83382" y="74534"/>
                    <a:pt x="83562" y="74808"/>
                  </a:cubicBezTo>
                  <a:cubicBezTo>
                    <a:pt x="83855" y="74853"/>
                    <a:pt x="84148" y="74894"/>
                    <a:pt x="84440" y="74935"/>
                  </a:cubicBezTo>
                  <a:close/>
                  <a:moveTo>
                    <a:pt x="84515" y="75055"/>
                  </a:moveTo>
                  <a:cubicBezTo>
                    <a:pt x="84226" y="75018"/>
                    <a:pt x="83937" y="74977"/>
                    <a:pt x="83645" y="74932"/>
                  </a:cubicBezTo>
                  <a:cubicBezTo>
                    <a:pt x="83825" y="75190"/>
                    <a:pt x="84005" y="75453"/>
                    <a:pt x="84189" y="75712"/>
                  </a:cubicBezTo>
                  <a:cubicBezTo>
                    <a:pt x="84474" y="75768"/>
                    <a:pt x="84763" y="75817"/>
                    <a:pt x="85048" y="75866"/>
                  </a:cubicBezTo>
                  <a:cubicBezTo>
                    <a:pt x="84868" y="75599"/>
                    <a:pt x="84692" y="75329"/>
                    <a:pt x="84515" y="75055"/>
                  </a:cubicBezTo>
                  <a:close/>
                  <a:moveTo>
                    <a:pt x="86012" y="76023"/>
                  </a:moveTo>
                  <a:cubicBezTo>
                    <a:pt x="85832" y="75742"/>
                    <a:pt x="85656" y="75461"/>
                    <a:pt x="85487" y="75179"/>
                  </a:cubicBezTo>
                  <a:cubicBezTo>
                    <a:pt x="85191" y="75145"/>
                    <a:pt x="84894" y="75108"/>
                    <a:pt x="84598" y="75067"/>
                  </a:cubicBezTo>
                  <a:cubicBezTo>
                    <a:pt x="84774" y="75340"/>
                    <a:pt x="84950" y="75611"/>
                    <a:pt x="85134" y="75881"/>
                  </a:cubicBezTo>
                  <a:cubicBezTo>
                    <a:pt x="85427" y="75930"/>
                    <a:pt x="85720" y="75978"/>
                    <a:pt x="86012" y="76023"/>
                  </a:cubicBezTo>
                  <a:close/>
                  <a:moveTo>
                    <a:pt x="86624" y="76943"/>
                  </a:moveTo>
                  <a:cubicBezTo>
                    <a:pt x="86440" y="76676"/>
                    <a:pt x="86264" y="76410"/>
                    <a:pt x="86091" y="76143"/>
                  </a:cubicBezTo>
                  <a:cubicBezTo>
                    <a:pt x="85798" y="76098"/>
                    <a:pt x="85506" y="76053"/>
                    <a:pt x="85217" y="76005"/>
                  </a:cubicBezTo>
                  <a:cubicBezTo>
                    <a:pt x="85393" y="76263"/>
                    <a:pt x="85573" y="76522"/>
                    <a:pt x="85761" y="76778"/>
                  </a:cubicBezTo>
                  <a:cubicBezTo>
                    <a:pt x="86046" y="76834"/>
                    <a:pt x="86335" y="76890"/>
                    <a:pt x="86624" y="76943"/>
                  </a:cubicBezTo>
                  <a:close/>
                  <a:moveTo>
                    <a:pt x="86706" y="77063"/>
                  </a:moveTo>
                  <a:cubicBezTo>
                    <a:pt x="86421" y="77014"/>
                    <a:pt x="86136" y="76958"/>
                    <a:pt x="85851" y="76901"/>
                  </a:cubicBezTo>
                  <a:cubicBezTo>
                    <a:pt x="86031" y="77149"/>
                    <a:pt x="86211" y="77397"/>
                    <a:pt x="86399" y="77640"/>
                  </a:cubicBezTo>
                  <a:cubicBezTo>
                    <a:pt x="86680" y="77704"/>
                    <a:pt x="86965" y="77768"/>
                    <a:pt x="87247" y="77828"/>
                  </a:cubicBezTo>
                  <a:cubicBezTo>
                    <a:pt x="87063" y="77573"/>
                    <a:pt x="86883" y="77318"/>
                    <a:pt x="86706" y="77063"/>
                  </a:cubicBezTo>
                  <a:moveTo>
                    <a:pt x="88188" y="78016"/>
                  </a:moveTo>
                  <a:cubicBezTo>
                    <a:pt x="88005" y="77753"/>
                    <a:pt x="87828" y="77490"/>
                    <a:pt x="87652" y="77224"/>
                  </a:cubicBezTo>
                  <a:cubicBezTo>
                    <a:pt x="87363" y="77179"/>
                    <a:pt x="87078" y="77130"/>
                    <a:pt x="86789" y="77078"/>
                  </a:cubicBezTo>
                  <a:cubicBezTo>
                    <a:pt x="86969" y="77337"/>
                    <a:pt x="87149" y="77592"/>
                    <a:pt x="87337" y="77847"/>
                  </a:cubicBezTo>
                  <a:cubicBezTo>
                    <a:pt x="87618" y="77903"/>
                    <a:pt x="87903" y="77963"/>
                    <a:pt x="88188" y="78016"/>
                  </a:cubicBezTo>
                  <a:moveTo>
                    <a:pt x="88275" y="78136"/>
                  </a:moveTo>
                  <a:cubicBezTo>
                    <a:pt x="87990" y="78083"/>
                    <a:pt x="87708" y="78027"/>
                    <a:pt x="87427" y="77967"/>
                  </a:cubicBezTo>
                  <a:cubicBezTo>
                    <a:pt x="87607" y="78215"/>
                    <a:pt x="87791" y="78458"/>
                    <a:pt x="87978" y="78699"/>
                  </a:cubicBezTo>
                  <a:cubicBezTo>
                    <a:pt x="88256" y="78766"/>
                    <a:pt x="88537" y="78830"/>
                    <a:pt x="88819" y="78894"/>
                  </a:cubicBezTo>
                  <a:cubicBezTo>
                    <a:pt x="88631" y="78642"/>
                    <a:pt x="88451" y="78391"/>
                    <a:pt x="88275" y="78136"/>
                  </a:cubicBezTo>
                  <a:moveTo>
                    <a:pt x="89768" y="79092"/>
                  </a:moveTo>
                  <a:cubicBezTo>
                    <a:pt x="89584" y="78834"/>
                    <a:pt x="89404" y="78571"/>
                    <a:pt x="89228" y="78312"/>
                  </a:cubicBezTo>
                  <a:cubicBezTo>
                    <a:pt x="88935" y="78260"/>
                    <a:pt x="88646" y="78207"/>
                    <a:pt x="88354" y="78151"/>
                  </a:cubicBezTo>
                  <a:cubicBezTo>
                    <a:pt x="88534" y="78406"/>
                    <a:pt x="88717" y="78661"/>
                    <a:pt x="88901" y="78912"/>
                  </a:cubicBezTo>
                  <a:cubicBezTo>
                    <a:pt x="89190" y="78976"/>
                    <a:pt x="89479" y="79036"/>
                    <a:pt x="89768" y="79092"/>
                  </a:cubicBezTo>
                  <a:close/>
                  <a:moveTo>
                    <a:pt x="89851" y="79213"/>
                  </a:moveTo>
                  <a:cubicBezTo>
                    <a:pt x="89565" y="79156"/>
                    <a:pt x="89277" y="79096"/>
                    <a:pt x="88991" y="79032"/>
                  </a:cubicBezTo>
                  <a:cubicBezTo>
                    <a:pt x="89175" y="79276"/>
                    <a:pt x="89359" y="79516"/>
                    <a:pt x="89547" y="79760"/>
                  </a:cubicBezTo>
                  <a:cubicBezTo>
                    <a:pt x="89832" y="79828"/>
                    <a:pt x="90113" y="79895"/>
                    <a:pt x="90398" y="79963"/>
                  </a:cubicBezTo>
                  <a:cubicBezTo>
                    <a:pt x="90211" y="79712"/>
                    <a:pt x="90031" y="79464"/>
                    <a:pt x="89851" y="79213"/>
                  </a:cubicBezTo>
                  <a:moveTo>
                    <a:pt x="91344" y="80173"/>
                  </a:moveTo>
                  <a:cubicBezTo>
                    <a:pt x="91160" y="79914"/>
                    <a:pt x="90980" y="79655"/>
                    <a:pt x="90804" y="79396"/>
                  </a:cubicBezTo>
                  <a:cubicBezTo>
                    <a:pt x="90511" y="79344"/>
                    <a:pt x="90222" y="79288"/>
                    <a:pt x="89929" y="79228"/>
                  </a:cubicBezTo>
                  <a:cubicBezTo>
                    <a:pt x="90109" y="79479"/>
                    <a:pt x="90293" y="79730"/>
                    <a:pt x="90481" y="79982"/>
                  </a:cubicBezTo>
                  <a:cubicBezTo>
                    <a:pt x="90770" y="80045"/>
                    <a:pt x="91055" y="80109"/>
                    <a:pt x="91344" y="80173"/>
                  </a:cubicBezTo>
                  <a:close/>
                  <a:moveTo>
                    <a:pt x="91430" y="80289"/>
                  </a:moveTo>
                  <a:cubicBezTo>
                    <a:pt x="91141" y="80229"/>
                    <a:pt x="90856" y="80166"/>
                    <a:pt x="90571" y="80102"/>
                  </a:cubicBezTo>
                  <a:cubicBezTo>
                    <a:pt x="90755" y="80342"/>
                    <a:pt x="90939" y="80582"/>
                    <a:pt x="91126" y="80822"/>
                  </a:cubicBezTo>
                  <a:cubicBezTo>
                    <a:pt x="91411" y="80893"/>
                    <a:pt x="91693" y="80965"/>
                    <a:pt x="91978" y="81032"/>
                  </a:cubicBezTo>
                  <a:cubicBezTo>
                    <a:pt x="91790" y="80785"/>
                    <a:pt x="91610" y="80537"/>
                    <a:pt x="91430" y="80289"/>
                  </a:cubicBezTo>
                  <a:moveTo>
                    <a:pt x="90875" y="79408"/>
                  </a:moveTo>
                  <a:cubicBezTo>
                    <a:pt x="91055" y="79670"/>
                    <a:pt x="91235" y="79929"/>
                    <a:pt x="91423" y="80188"/>
                  </a:cubicBezTo>
                  <a:cubicBezTo>
                    <a:pt x="91715" y="80248"/>
                    <a:pt x="92008" y="80308"/>
                    <a:pt x="92301" y="80368"/>
                  </a:cubicBezTo>
                  <a:cubicBezTo>
                    <a:pt x="92117" y="80102"/>
                    <a:pt x="91940" y="79832"/>
                    <a:pt x="91764" y="79565"/>
                  </a:cubicBezTo>
                  <a:cubicBezTo>
                    <a:pt x="91468" y="79516"/>
                    <a:pt x="91171" y="79464"/>
                    <a:pt x="90875" y="79408"/>
                  </a:cubicBezTo>
                  <a:moveTo>
                    <a:pt x="91228" y="78620"/>
                  </a:moveTo>
                  <a:cubicBezTo>
                    <a:pt x="91400" y="78901"/>
                    <a:pt x="91577" y="79183"/>
                    <a:pt x="91760" y="79460"/>
                  </a:cubicBezTo>
                  <a:cubicBezTo>
                    <a:pt x="92061" y="79513"/>
                    <a:pt x="92364" y="79561"/>
                    <a:pt x="92668" y="79607"/>
                  </a:cubicBezTo>
                  <a:cubicBezTo>
                    <a:pt x="92488" y="79318"/>
                    <a:pt x="92316" y="79029"/>
                    <a:pt x="92147" y="78740"/>
                  </a:cubicBezTo>
                  <a:cubicBezTo>
                    <a:pt x="91839" y="78702"/>
                    <a:pt x="91535" y="78661"/>
                    <a:pt x="91228" y="78620"/>
                  </a:cubicBezTo>
                  <a:close/>
                  <a:moveTo>
                    <a:pt x="90642" y="77625"/>
                  </a:moveTo>
                  <a:cubicBezTo>
                    <a:pt x="90811" y="77922"/>
                    <a:pt x="90984" y="78215"/>
                    <a:pt x="91160" y="78507"/>
                  </a:cubicBezTo>
                  <a:cubicBezTo>
                    <a:pt x="91468" y="78552"/>
                    <a:pt x="91775" y="78590"/>
                    <a:pt x="92083" y="78627"/>
                  </a:cubicBezTo>
                  <a:cubicBezTo>
                    <a:pt x="91907" y="78327"/>
                    <a:pt x="91738" y="78023"/>
                    <a:pt x="91573" y="77719"/>
                  </a:cubicBezTo>
                  <a:cubicBezTo>
                    <a:pt x="91261" y="77693"/>
                    <a:pt x="90950" y="77659"/>
                    <a:pt x="90642" y="77625"/>
                  </a:cubicBezTo>
                  <a:close/>
                  <a:moveTo>
                    <a:pt x="132766" y="11572"/>
                  </a:moveTo>
                  <a:cubicBezTo>
                    <a:pt x="139745" y="11572"/>
                    <a:pt x="146142" y="12153"/>
                    <a:pt x="151372" y="13391"/>
                  </a:cubicBezTo>
                  <a:cubicBezTo>
                    <a:pt x="156603" y="14629"/>
                    <a:pt x="160666" y="16520"/>
                    <a:pt x="162981" y="19158"/>
                  </a:cubicBezTo>
                  <a:cubicBezTo>
                    <a:pt x="165296" y="21796"/>
                    <a:pt x="166335" y="24824"/>
                    <a:pt x="166335" y="28069"/>
                  </a:cubicBezTo>
                  <a:cubicBezTo>
                    <a:pt x="166335" y="33607"/>
                    <a:pt x="163311" y="39775"/>
                    <a:pt x="158460" y="45767"/>
                  </a:cubicBezTo>
                  <a:cubicBezTo>
                    <a:pt x="153605" y="51759"/>
                    <a:pt x="146923" y="57575"/>
                    <a:pt x="139595" y="62404"/>
                  </a:cubicBezTo>
                  <a:cubicBezTo>
                    <a:pt x="125964" y="71423"/>
                    <a:pt x="109721" y="76766"/>
                    <a:pt x="94717" y="76766"/>
                  </a:cubicBezTo>
                  <a:cubicBezTo>
                    <a:pt x="93494" y="76766"/>
                    <a:pt x="92278" y="76732"/>
                    <a:pt x="91074" y="76657"/>
                  </a:cubicBezTo>
                  <a:cubicBezTo>
                    <a:pt x="91235" y="76980"/>
                    <a:pt x="91400" y="77299"/>
                    <a:pt x="91569" y="77614"/>
                  </a:cubicBezTo>
                  <a:cubicBezTo>
                    <a:pt x="93456" y="77787"/>
                    <a:pt x="95370" y="77873"/>
                    <a:pt x="97302" y="77873"/>
                  </a:cubicBezTo>
                  <a:cubicBezTo>
                    <a:pt x="112629" y="77873"/>
                    <a:pt x="129209" y="72534"/>
                    <a:pt x="142945" y="63518"/>
                  </a:cubicBezTo>
                  <a:cubicBezTo>
                    <a:pt x="150382" y="58655"/>
                    <a:pt x="157121" y="52768"/>
                    <a:pt x="161998" y="46683"/>
                  </a:cubicBezTo>
                  <a:cubicBezTo>
                    <a:pt x="166872" y="40597"/>
                    <a:pt x="169885" y="34316"/>
                    <a:pt x="169885" y="28669"/>
                  </a:cubicBezTo>
                  <a:cubicBezTo>
                    <a:pt x="169885" y="25274"/>
                    <a:pt x="168797" y="22103"/>
                    <a:pt x="166369" y="19338"/>
                  </a:cubicBezTo>
                  <a:cubicBezTo>
                    <a:pt x="163923" y="16547"/>
                    <a:pt x="159619" y="14528"/>
                    <a:pt x="154096" y="13207"/>
                  </a:cubicBezTo>
                  <a:cubicBezTo>
                    <a:pt x="148570" y="11883"/>
                    <a:pt x="141827" y="11264"/>
                    <a:pt x="134500" y="11264"/>
                  </a:cubicBezTo>
                  <a:lnTo>
                    <a:pt x="134496" y="11264"/>
                  </a:lnTo>
                  <a:cubicBezTo>
                    <a:pt x="130372" y="11264"/>
                    <a:pt x="126065" y="11459"/>
                    <a:pt x="121686" y="11838"/>
                  </a:cubicBezTo>
                  <a:cubicBezTo>
                    <a:pt x="121544" y="11909"/>
                    <a:pt x="121401" y="11981"/>
                    <a:pt x="121259" y="12052"/>
                  </a:cubicBezTo>
                  <a:cubicBezTo>
                    <a:pt x="125198" y="11737"/>
                    <a:pt x="129063" y="11572"/>
                    <a:pt x="132766" y="11572"/>
                  </a:cubicBezTo>
                  <a:moveTo>
                    <a:pt x="120591" y="12386"/>
                  </a:moveTo>
                  <a:cubicBezTo>
                    <a:pt x="124178" y="12116"/>
                    <a:pt x="127682" y="11981"/>
                    <a:pt x="131036" y="11981"/>
                  </a:cubicBezTo>
                  <a:cubicBezTo>
                    <a:pt x="137659" y="11981"/>
                    <a:pt x="143700" y="12517"/>
                    <a:pt x="148622" y="13669"/>
                  </a:cubicBezTo>
                  <a:cubicBezTo>
                    <a:pt x="153549" y="14825"/>
                    <a:pt x="157361" y="16588"/>
                    <a:pt x="159518" y="19049"/>
                  </a:cubicBezTo>
                  <a:lnTo>
                    <a:pt x="159518" y="19049"/>
                  </a:lnTo>
                  <a:cubicBezTo>
                    <a:pt x="161709" y="21544"/>
                    <a:pt x="162692" y="24407"/>
                    <a:pt x="162692" y="27480"/>
                  </a:cubicBezTo>
                  <a:cubicBezTo>
                    <a:pt x="162692" y="32872"/>
                    <a:pt x="159668" y="38909"/>
                    <a:pt x="154847" y="44795"/>
                  </a:cubicBezTo>
                  <a:cubicBezTo>
                    <a:pt x="150025" y="50682"/>
                    <a:pt x="143399" y="56419"/>
                    <a:pt x="136188" y="61210"/>
                  </a:cubicBezTo>
                  <a:cubicBezTo>
                    <a:pt x="122677" y="70227"/>
                    <a:pt x="106802" y="75566"/>
                    <a:pt x="92143" y="75566"/>
                  </a:cubicBezTo>
                  <a:cubicBezTo>
                    <a:pt x="91607" y="75566"/>
                    <a:pt x="91070" y="75558"/>
                    <a:pt x="90533" y="75543"/>
                  </a:cubicBezTo>
                  <a:cubicBezTo>
                    <a:pt x="90687" y="75881"/>
                    <a:pt x="90849" y="76215"/>
                    <a:pt x="91017" y="76549"/>
                  </a:cubicBezTo>
                  <a:cubicBezTo>
                    <a:pt x="92241" y="76624"/>
                    <a:pt x="93475" y="76661"/>
                    <a:pt x="94717" y="76661"/>
                  </a:cubicBezTo>
                  <a:cubicBezTo>
                    <a:pt x="109695" y="76661"/>
                    <a:pt x="125919" y="71326"/>
                    <a:pt x="139535" y="62317"/>
                  </a:cubicBezTo>
                  <a:cubicBezTo>
                    <a:pt x="146855" y="57492"/>
                    <a:pt x="153530" y="51680"/>
                    <a:pt x="158374" y="45700"/>
                  </a:cubicBezTo>
                  <a:cubicBezTo>
                    <a:pt x="163221" y="39719"/>
                    <a:pt x="166230" y="33570"/>
                    <a:pt x="166230" y="28069"/>
                  </a:cubicBezTo>
                  <a:cubicBezTo>
                    <a:pt x="166230" y="24846"/>
                    <a:pt x="165199" y="21848"/>
                    <a:pt x="162899" y="19229"/>
                  </a:cubicBezTo>
                  <a:cubicBezTo>
                    <a:pt x="160614" y="16618"/>
                    <a:pt x="156565" y="14727"/>
                    <a:pt x="151346" y="13493"/>
                  </a:cubicBezTo>
                  <a:cubicBezTo>
                    <a:pt x="146131" y="12258"/>
                    <a:pt x="139741" y="11680"/>
                    <a:pt x="132766" y="11680"/>
                  </a:cubicBezTo>
                  <a:lnTo>
                    <a:pt x="132766" y="11680"/>
                  </a:lnTo>
                  <a:cubicBezTo>
                    <a:pt x="128984" y="11680"/>
                    <a:pt x="125030" y="11849"/>
                    <a:pt x="121000" y="12179"/>
                  </a:cubicBezTo>
                  <a:cubicBezTo>
                    <a:pt x="120865" y="12247"/>
                    <a:pt x="120730" y="12314"/>
                    <a:pt x="120591" y="12386"/>
                  </a:cubicBezTo>
                  <a:moveTo>
                    <a:pt x="120471" y="12393"/>
                  </a:moveTo>
                  <a:cubicBezTo>
                    <a:pt x="120602" y="12326"/>
                    <a:pt x="120741" y="12258"/>
                    <a:pt x="120872" y="12191"/>
                  </a:cubicBezTo>
                  <a:cubicBezTo>
                    <a:pt x="120482" y="12221"/>
                    <a:pt x="120084" y="12258"/>
                    <a:pt x="119690" y="12292"/>
                  </a:cubicBezTo>
                  <a:cubicBezTo>
                    <a:pt x="119559" y="12356"/>
                    <a:pt x="119428" y="12423"/>
                    <a:pt x="119293" y="12487"/>
                  </a:cubicBezTo>
                  <a:cubicBezTo>
                    <a:pt x="119687" y="12453"/>
                    <a:pt x="120077" y="12423"/>
                    <a:pt x="120471" y="12393"/>
                  </a:cubicBezTo>
                  <a:close/>
                  <a:moveTo>
                    <a:pt x="118651" y="12810"/>
                  </a:moveTo>
                  <a:cubicBezTo>
                    <a:pt x="119045" y="12780"/>
                    <a:pt x="119443" y="12750"/>
                    <a:pt x="119833" y="12720"/>
                  </a:cubicBezTo>
                  <a:cubicBezTo>
                    <a:pt x="119961" y="12656"/>
                    <a:pt x="120088" y="12588"/>
                    <a:pt x="120216" y="12525"/>
                  </a:cubicBezTo>
                  <a:cubicBezTo>
                    <a:pt x="119822" y="12555"/>
                    <a:pt x="119424" y="12585"/>
                    <a:pt x="119026" y="12618"/>
                  </a:cubicBezTo>
                  <a:cubicBezTo>
                    <a:pt x="118902" y="12682"/>
                    <a:pt x="118775" y="12746"/>
                    <a:pt x="118651" y="12810"/>
                  </a:cubicBezTo>
                  <a:moveTo>
                    <a:pt x="118520" y="12817"/>
                  </a:moveTo>
                  <a:cubicBezTo>
                    <a:pt x="118644" y="12757"/>
                    <a:pt x="118767" y="12693"/>
                    <a:pt x="118891" y="12630"/>
                  </a:cubicBezTo>
                  <a:cubicBezTo>
                    <a:pt x="118501" y="12663"/>
                    <a:pt x="118107" y="12701"/>
                    <a:pt x="117713" y="12738"/>
                  </a:cubicBezTo>
                  <a:cubicBezTo>
                    <a:pt x="117593" y="12795"/>
                    <a:pt x="117469" y="12855"/>
                    <a:pt x="117349" y="12915"/>
                  </a:cubicBezTo>
                  <a:cubicBezTo>
                    <a:pt x="117739" y="12881"/>
                    <a:pt x="118130" y="12851"/>
                    <a:pt x="118520" y="12817"/>
                  </a:cubicBezTo>
                  <a:close/>
                  <a:moveTo>
                    <a:pt x="117908" y="13132"/>
                  </a:moveTo>
                  <a:cubicBezTo>
                    <a:pt x="118024" y="13072"/>
                    <a:pt x="118145" y="13012"/>
                    <a:pt x="118257" y="12952"/>
                  </a:cubicBezTo>
                  <a:cubicBezTo>
                    <a:pt x="117863" y="12982"/>
                    <a:pt x="117469" y="13016"/>
                    <a:pt x="117071" y="13054"/>
                  </a:cubicBezTo>
                  <a:cubicBezTo>
                    <a:pt x="116959" y="13110"/>
                    <a:pt x="116846" y="13166"/>
                    <a:pt x="116730" y="13222"/>
                  </a:cubicBezTo>
                  <a:cubicBezTo>
                    <a:pt x="117124" y="13192"/>
                    <a:pt x="117518" y="13162"/>
                    <a:pt x="117908" y="13132"/>
                  </a:cubicBezTo>
                  <a:close/>
                  <a:moveTo>
                    <a:pt x="116145" y="13523"/>
                  </a:moveTo>
                  <a:cubicBezTo>
                    <a:pt x="116539" y="13493"/>
                    <a:pt x="116933" y="13463"/>
                    <a:pt x="117327" y="13436"/>
                  </a:cubicBezTo>
                  <a:cubicBezTo>
                    <a:pt x="117435" y="13380"/>
                    <a:pt x="117544" y="13324"/>
                    <a:pt x="117653" y="13267"/>
                  </a:cubicBezTo>
                  <a:cubicBezTo>
                    <a:pt x="117255" y="13297"/>
                    <a:pt x="116858" y="13327"/>
                    <a:pt x="116460" y="13361"/>
                  </a:cubicBezTo>
                  <a:cubicBezTo>
                    <a:pt x="116355" y="13414"/>
                    <a:pt x="116250" y="13466"/>
                    <a:pt x="116145" y="13523"/>
                  </a:cubicBezTo>
                  <a:close/>
                  <a:moveTo>
                    <a:pt x="116010" y="13530"/>
                  </a:moveTo>
                  <a:cubicBezTo>
                    <a:pt x="116115" y="13478"/>
                    <a:pt x="116216" y="13425"/>
                    <a:pt x="116321" y="13373"/>
                  </a:cubicBezTo>
                  <a:cubicBezTo>
                    <a:pt x="115931" y="13406"/>
                    <a:pt x="115537" y="13440"/>
                    <a:pt x="115143" y="13474"/>
                  </a:cubicBezTo>
                  <a:cubicBezTo>
                    <a:pt x="115038" y="13526"/>
                    <a:pt x="114940" y="13575"/>
                    <a:pt x="114839" y="13628"/>
                  </a:cubicBezTo>
                  <a:cubicBezTo>
                    <a:pt x="115229" y="13594"/>
                    <a:pt x="115619" y="13560"/>
                    <a:pt x="116010" y="13530"/>
                  </a:cubicBezTo>
                  <a:moveTo>
                    <a:pt x="115454" y="13819"/>
                  </a:moveTo>
                  <a:cubicBezTo>
                    <a:pt x="115548" y="13770"/>
                    <a:pt x="115646" y="13721"/>
                    <a:pt x="115743" y="13669"/>
                  </a:cubicBezTo>
                  <a:cubicBezTo>
                    <a:pt x="115349" y="13703"/>
                    <a:pt x="114952" y="13733"/>
                    <a:pt x="114558" y="13766"/>
                  </a:cubicBezTo>
                  <a:cubicBezTo>
                    <a:pt x="114464" y="13815"/>
                    <a:pt x="114370" y="13860"/>
                    <a:pt x="114276" y="13909"/>
                  </a:cubicBezTo>
                  <a:cubicBezTo>
                    <a:pt x="114670" y="13879"/>
                    <a:pt x="115064" y="13849"/>
                    <a:pt x="115454" y="13819"/>
                  </a:cubicBezTo>
                  <a:close/>
                  <a:moveTo>
                    <a:pt x="113747" y="14179"/>
                  </a:moveTo>
                  <a:cubicBezTo>
                    <a:pt x="114145" y="14153"/>
                    <a:pt x="114535" y="14127"/>
                    <a:pt x="114925" y="14100"/>
                  </a:cubicBezTo>
                  <a:cubicBezTo>
                    <a:pt x="115015" y="14052"/>
                    <a:pt x="115102" y="14007"/>
                    <a:pt x="115192" y="13958"/>
                  </a:cubicBezTo>
                  <a:cubicBezTo>
                    <a:pt x="114798" y="13988"/>
                    <a:pt x="114400" y="14018"/>
                    <a:pt x="114002" y="14052"/>
                  </a:cubicBezTo>
                  <a:cubicBezTo>
                    <a:pt x="113916" y="14093"/>
                    <a:pt x="113833" y="14138"/>
                    <a:pt x="113747" y="14179"/>
                  </a:cubicBezTo>
                  <a:close/>
                  <a:moveTo>
                    <a:pt x="113612" y="14190"/>
                  </a:moveTo>
                  <a:cubicBezTo>
                    <a:pt x="113695" y="14149"/>
                    <a:pt x="113777" y="14104"/>
                    <a:pt x="113860" y="14063"/>
                  </a:cubicBezTo>
                  <a:cubicBezTo>
                    <a:pt x="113466" y="14093"/>
                    <a:pt x="113072" y="14127"/>
                    <a:pt x="112678" y="14164"/>
                  </a:cubicBezTo>
                  <a:cubicBezTo>
                    <a:pt x="112599" y="14202"/>
                    <a:pt x="112520" y="14243"/>
                    <a:pt x="112441" y="14281"/>
                  </a:cubicBezTo>
                  <a:cubicBezTo>
                    <a:pt x="112835" y="14250"/>
                    <a:pt x="113222" y="14220"/>
                    <a:pt x="113612" y="14190"/>
                  </a:cubicBezTo>
                  <a:moveTo>
                    <a:pt x="113117" y="14453"/>
                  </a:moveTo>
                  <a:cubicBezTo>
                    <a:pt x="113188" y="14412"/>
                    <a:pt x="113263" y="14374"/>
                    <a:pt x="113338" y="14333"/>
                  </a:cubicBezTo>
                  <a:cubicBezTo>
                    <a:pt x="112944" y="14363"/>
                    <a:pt x="112550" y="14397"/>
                    <a:pt x="112156" y="14431"/>
                  </a:cubicBezTo>
                  <a:cubicBezTo>
                    <a:pt x="112085" y="14464"/>
                    <a:pt x="112018" y="14498"/>
                    <a:pt x="111946" y="14536"/>
                  </a:cubicBezTo>
                  <a:cubicBezTo>
                    <a:pt x="112340" y="14506"/>
                    <a:pt x="112727" y="14479"/>
                    <a:pt x="113117" y="14453"/>
                  </a:cubicBezTo>
                  <a:close/>
                  <a:moveTo>
                    <a:pt x="112648" y="14701"/>
                  </a:moveTo>
                  <a:cubicBezTo>
                    <a:pt x="112712" y="14667"/>
                    <a:pt x="112779" y="14629"/>
                    <a:pt x="112847" y="14596"/>
                  </a:cubicBezTo>
                  <a:cubicBezTo>
                    <a:pt x="112453" y="14622"/>
                    <a:pt x="112059" y="14652"/>
                    <a:pt x="111665" y="14682"/>
                  </a:cubicBezTo>
                  <a:cubicBezTo>
                    <a:pt x="111605" y="14712"/>
                    <a:pt x="111541" y="14746"/>
                    <a:pt x="111481" y="14776"/>
                  </a:cubicBezTo>
                  <a:cubicBezTo>
                    <a:pt x="111875" y="14750"/>
                    <a:pt x="112261" y="14723"/>
                    <a:pt x="112648" y="14701"/>
                  </a:cubicBezTo>
                  <a:close/>
                  <a:moveTo>
                    <a:pt x="112205" y="14941"/>
                  </a:moveTo>
                  <a:cubicBezTo>
                    <a:pt x="112265" y="14911"/>
                    <a:pt x="112321" y="14877"/>
                    <a:pt x="112381" y="14843"/>
                  </a:cubicBezTo>
                  <a:cubicBezTo>
                    <a:pt x="111991" y="14870"/>
                    <a:pt x="111597" y="14896"/>
                    <a:pt x="111203" y="14922"/>
                  </a:cubicBezTo>
                  <a:cubicBezTo>
                    <a:pt x="111151" y="14952"/>
                    <a:pt x="111098" y="14978"/>
                    <a:pt x="111046" y="15005"/>
                  </a:cubicBezTo>
                  <a:cubicBezTo>
                    <a:pt x="111436" y="14982"/>
                    <a:pt x="111822" y="14960"/>
                    <a:pt x="112205" y="14941"/>
                  </a:cubicBezTo>
                  <a:close/>
                  <a:moveTo>
                    <a:pt x="111781" y="15173"/>
                  </a:moveTo>
                  <a:cubicBezTo>
                    <a:pt x="111834" y="15143"/>
                    <a:pt x="111890" y="15113"/>
                    <a:pt x="111942" y="15083"/>
                  </a:cubicBezTo>
                  <a:cubicBezTo>
                    <a:pt x="111556" y="15106"/>
                    <a:pt x="111166" y="15128"/>
                    <a:pt x="110772" y="15155"/>
                  </a:cubicBezTo>
                  <a:cubicBezTo>
                    <a:pt x="110727" y="15177"/>
                    <a:pt x="110682" y="15203"/>
                    <a:pt x="110637" y="15226"/>
                  </a:cubicBezTo>
                  <a:cubicBezTo>
                    <a:pt x="111019" y="15207"/>
                    <a:pt x="111402" y="15188"/>
                    <a:pt x="111781" y="15173"/>
                  </a:cubicBezTo>
                  <a:close/>
                  <a:moveTo>
                    <a:pt x="111368" y="15406"/>
                  </a:moveTo>
                  <a:cubicBezTo>
                    <a:pt x="111421" y="15376"/>
                    <a:pt x="111473" y="15346"/>
                    <a:pt x="111526" y="15316"/>
                  </a:cubicBezTo>
                  <a:cubicBezTo>
                    <a:pt x="111143" y="15335"/>
                    <a:pt x="110757" y="15350"/>
                    <a:pt x="110367" y="15372"/>
                  </a:cubicBezTo>
                  <a:cubicBezTo>
                    <a:pt x="110325" y="15395"/>
                    <a:pt x="110284" y="15417"/>
                    <a:pt x="110243" y="15440"/>
                  </a:cubicBezTo>
                  <a:cubicBezTo>
                    <a:pt x="110622" y="15425"/>
                    <a:pt x="110997" y="15414"/>
                    <a:pt x="111368" y="15406"/>
                  </a:cubicBezTo>
                  <a:close/>
                  <a:moveTo>
                    <a:pt x="110952" y="15642"/>
                  </a:moveTo>
                  <a:cubicBezTo>
                    <a:pt x="111008" y="15612"/>
                    <a:pt x="111064" y="15579"/>
                    <a:pt x="111121" y="15545"/>
                  </a:cubicBezTo>
                  <a:cubicBezTo>
                    <a:pt x="110746" y="15556"/>
                    <a:pt x="110363" y="15567"/>
                    <a:pt x="109980" y="15586"/>
                  </a:cubicBezTo>
                  <a:cubicBezTo>
                    <a:pt x="109939" y="15609"/>
                    <a:pt x="109894" y="15631"/>
                    <a:pt x="109853" y="15654"/>
                  </a:cubicBezTo>
                  <a:cubicBezTo>
                    <a:pt x="110224" y="15646"/>
                    <a:pt x="110592" y="15642"/>
                    <a:pt x="110952" y="15642"/>
                  </a:cubicBezTo>
                  <a:close/>
                  <a:moveTo>
                    <a:pt x="109597" y="15796"/>
                  </a:moveTo>
                  <a:cubicBezTo>
                    <a:pt x="109545" y="15823"/>
                    <a:pt x="109496" y="15853"/>
                    <a:pt x="109447" y="15879"/>
                  </a:cubicBezTo>
                  <a:cubicBezTo>
                    <a:pt x="109808" y="15883"/>
                    <a:pt x="110157" y="15890"/>
                    <a:pt x="110502" y="15901"/>
                  </a:cubicBezTo>
                  <a:cubicBezTo>
                    <a:pt x="110569" y="15860"/>
                    <a:pt x="110641" y="15823"/>
                    <a:pt x="110712" y="15781"/>
                  </a:cubicBezTo>
                  <a:cubicBezTo>
                    <a:pt x="110348" y="15781"/>
                    <a:pt x="109976" y="15789"/>
                    <a:pt x="109597" y="15796"/>
                  </a:cubicBezTo>
                  <a:close/>
                  <a:moveTo>
                    <a:pt x="109733" y="15657"/>
                  </a:moveTo>
                  <a:cubicBezTo>
                    <a:pt x="109770" y="15635"/>
                    <a:pt x="109811" y="15612"/>
                    <a:pt x="109849" y="15590"/>
                  </a:cubicBezTo>
                  <a:cubicBezTo>
                    <a:pt x="109481" y="15605"/>
                    <a:pt x="109106" y="15624"/>
                    <a:pt x="108727" y="15642"/>
                  </a:cubicBezTo>
                  <a:cubicBezTo>
                    <a:pt x="108701" y="15657"/>
                    <a:pt x="108674" y="15672"/>
                    <a:pt x="108648" y="15688"/>
                  </a:cubicBezTo>
                  <a:cubicBezTo>
                    <a:pt x="109016" y="15672"/>
                    <a:pt x="109376" y="15661"/>
                    <a:pt x="109733" y="15657"/>
                  </a:cubicBezTo>
                  <a:close/>
                  <a:moveTo>
                    <a:pt x="108975" y="15879"/>
                  </a:moveTo>
                  <a:cubicBezTo>
                    <a:pt x="109095" y="15879"/>
                    <a:pt x="109211" y="15879"/>
                    <a:pt x="109331" y="15879"/>
                  </a:cubicBezTo>
                  <a:cubicBezTo>
                    <a:pt x="109380" y="15853"/>
                    <a:pt x="109425" y="15826"/>
                    <a:pt x="109474" y="15800"/>
                  </a:cubicBezTo>
                  <a:cubicBezTo>
                    <a:pt x="109113" y="15808"/>
                    <a:pt x="108746" y="15819"/>
                    <a:pt x="108374" y="15834"/>
                  </a:cubicBezTo>
                  <a:cubicBezTo>
                    <a:pt x="108344" y="15849"/>
                    <a:pt x="108314" y="15868"/>
                    <a:pt x="108284" y="15883"/>
                  </a:cubicBezTo>
                  <a:cubicBezTo>
                    <a:pt x="108517" y="15879"/>
                    <a:pt x="108746" y="15879"/>
                    <a:pt x="108975" y="15879"/>
                  </a:cubicBezTo>
                  <a:close/>
                  <a:moveTo>
                    <a:pt x="107879" y="16104"/>
                  </a:moveTo>
                  <a:cubicBezTo>
                    <a:pt x="108220" y="16111"/>
                    <a:pt x="108551" y="16123"/>
                    <a:pt x="108873" y="16141"/>
                  </a:cubicBezTo>
                  <a:cubicBezTo>
                    <a:pt x="108945" y="16100"/>
                    <a:pt x="109016" y="16059"/>
                    <a:pt x="109087" y="16018"/>
                  </a:cubicBezTo>
                  <a:cubicBezTo>
                    <a:pt x="109050" y="16018"/>
                    <a:pt x="109012" y="16018"/>
                    <a:pt x="108975" y="16018"/>
                  </a:cubicBezTo>
                  <a:lnTo>
                    <a:pt x="108975" y="16018"/>
                  </a:lnTo>
                  <a:cubicBezTo>
                    <a:pt x="108659" y="16018"/>
                    <a:pt x="108344" y="16021"/>
                    <a:pt x="108022" y="16025"/>
                  </a:cubicBezTo>
                  <a:cubicBezTo>
                    <a:pt x="107977" y="16051"/>
                    <a:pt x="107928" y="16078"/>
                    <a:pt x="107879" y="16104"/>
                  </a:cubicBezTo>
                  <a:close/>
                  <a:moveTo>
                    <a:pt x="107763" y="16100"/>
                  </a:moveTo>
                  <a:cubicBezTo>
                    <a:pt x="107808" y="16078"/>
                    <a:pt x="107849" y="16051"/>
                    <a:pt x="107894" y="16029"/>
                  </a:cubicBezTo>
                  <a:cubicBezTo>
                    <a:pt x="107541" y="16036"/>
                    <a:pt x="107181" y="16044"/>
                    <a:pt x="106813" y="16059"/>
                  </a:cubicBezTo>
                  <a:cubicBezTo>
                    <a:pt x="106795" y="16070"/>
                    <a:pt x="106772" y="16081"/>
                    <a:pt x="106750" y="16093"/>
                  </a:cubicBezTo>
                  <a:cubicBezTo>
                    <a:pt x="106791" y="16093"/>
                    <a:pt x="106828" y="16093"/>
                    <a:pt x="106866" y="16093"/>
                  </a:cubicBezTo>
                  <a:cubicBezTo>
                    <a:pt x="107174" y="16093"/>
                    <a:pt x="107470" y="16096"/>
                    <a:pt x="107763" y="16100"/>
                  </a:cubicBezTo>
                  <a:close/>
                  <a:moveTo>
                    <a:pt x="108269" y="16490"/>
                  </a:moveTo>
                  <a:cubicBezTo>
                    <a:pt x="108393" y="16419"/>
                    <a:pt x="108517" y="16344"/>
                    <a:pt x="108644" y="16273"/>
                  </a:cubicBezTo>
                  <a:cubicBezTo>
                    <a:pt x="108318" y="16258"/>
                    <a:pt x="107980" y="16247"/>
                    <a:pt x="107635" y="16243"/>
                  </a:cubicBezTo>
                  <a:cubicBezTo>
                    <a:pt x="107545" y="16292"/>
                    <a:pt x="107455" y="16340"/>
                    <a:pt x="107369" y="16389"/>
                  </a:cubicBezTo>
                  <a:cubicBezTo>
                    <a:pt x="107680" y="16419"/>
                    <a:pt x="107980" y="16453"/>
                    <a:pt x="108269" y="16490"/>
                  </a:cubicBezTo>
                  <a:close/>
                  <a:moveTo>
                    <a:pt x="107327" y="17053"/>
                  </a:moveTo>
                  <a:cubicBezTo>
                    <a:pt x="107571" y="16903"/>
                    <a:pt x="107819" y="16757"/>
                    <a:pt x="108067" y="16610"/>
                  </a:cubicBezTo>
                  <a:cubicBezTo>
                    <a:pt x="107774" y="16573"/>
                    <a:pt x="107466" y="16543"/>
                    <a:pt x="107147" y="16517"/>
                  </a:cubicBezTo>
                  <a:cubicBezTo>
                    <a:pt x="106960" y="16622"/>
                    <a:pt x="106780" y="16723"/>
                    <a:pt x="106596" y="16832"/>
                  </a:cubicBezTo>
                  <a:cubicBezTo>
                    <a:pt x="106862" y="16896"/>
                    <a:pt x="107106" y="16971"/>
                    <a:pt x="107327" y="17053"/>
                  </a:cubicBezTo>
                  <a:close/>
                  <a:moveTo>
                    <a:pt x="105804" y="18884"/>
                  </a:moveTo>
                  <a:cubicBezTo>
                    <a:pt x="106487" y="18411"/>
                    <a:pt x="107185" y="17946"/>
                    <a:pt x="107898" y="17488"/>
                  </a:cubicBezTo>
                  <a:cubicBezTo>
                    <a:pt x="107710" y="17372"/>
                    <a:pt x="107489" y="17267"/>
                    <a:pt x="107234" y="17177"/>
                  </a:cubicBezTo>
                  <a:cubicBezTo>
                    <a:pt x="106660" y="17526"/>
                    <a:pt x="106097" y="17879"/>
                    <a:pt x="105542" y="18243"/>
                  </a:cubicBezTo>
                  <a:cubicBezTo>
                    <a:pt x="105654" y="18449"/>
                    <a:pt x="105744" y="18663"/>
                    <a:pt x="105804" y="18884"/>
                  </a:cubicBezTo>
                  <a:close/>
                  <a:moveTo>
                    <a:pt x="85941" y="43482"/>
                  </a:moveTo>
                  <a:cubicBezTo>
                    <a:pt x="86616" y="42950"/>
                    <a:pt x="87299" y="42413"/>
                    <a:pt x="87986" y="41876"/>
                  </a:cubicBezTo>
                  <a:cubicBezTo>
                    <a:pt x="88886" y="39798"/>
                    <a:pt x="89948" y="37760"/>
                    <a:pt x="91164" y="35779"/>
                  </a:cubicBezTo>
                  <a:cubicBezTo>
                    <a:pt x="90278" y="36481"/>
                    <a:pt x="89378" y="37186"/>
                    <a:pt x="88477" y="37892"/>
                  </a:cubicBezTo>
                  <a:cubicBezTo>
                    <a:pt x="87472" y="39742"/>
                    <a:pt x="86598" y="41629"/>
                    <a:pt x="85862" y="43546"/>
                  </a:cubicBezTo>
                  <a:cubicBezTo>
                    <a:pt x="85888" y="43524"/>
                    <a:pt x="85915" y="43505"/>
                    <a:pt x="85941" y="43482"/>
                  </a:cubicBezTo>
                  <a:close/>
                  <a:moveTo>
                    <a:pt x="84309" y="48431"/>
                  </a:moveTo>
                  <a:cubicBezTo>
                    <a:pt x="84890" y="47996"/>
                    <a:pt x="85479" y="47553"/>
                    <a:pt x="86080" y="47095"/>
                  </a:cubicBezTo>
                  <a:cubicBezTo>
                    <a:pt x="86571" y="45433"/>
                    <a:pt x="87168" y="43782"/>
                    <a:pt x="87862" y="42158"/>
                  </a:cubicBezTo>
                  <a:cubicBezTo>
                    <a:pt x="87247" y="42638"/>
                    <a:pt x="86639" y="43118"/>
                    <a:pt x="86031" y="43599"/>
                  </a:cubicBezTo>
                  <a:cubicBezTo>
                    <a:pt x="85941" y="43670"/>
                    <a:pt x="85851" y="43741"/>
                    <a:pt x="85761" y="43812"/>
                  </a:cubicBezTo>
                  <a:cubicBezTo>
                    <a:pt x="85187" y="45340"/>
                    <a:pt x="84703" y="46878"/>
                    <a:pt x="84309" y="48431"/>
                  </a:cubicBezTo>
                  <a:close/>
                  <a:moveTo>
                    <a:pt x="84238" y="48484"/>
                  </a:moveTo>
                  <a:cubicBezTo>
                    <a:pt x="84628" y="46934"/>
                    <a:pt x="85108" y="45400"/>
                    <a:pt x="85675" y="43880"/>
                  </a:cubicBezTo>
                  <a:cubicBezTo>
                    <a:pt x="85007" y="44413"/>
                    <a:pt x="84354" y="44931"/>
                    <a:pt x="83709" y="45437"/>
                  </a:cubicBezTo>
                  <a:cubicBezTo>
                    <a:pt x="83251" y="46852"/>
                    <a:pt x="82868" y="48277"/>
                    <a:pt x="82568" y="49711"/>
                  </a:cubicBezTo>
                  <a:cubicBezTo>
                    <a:pt x="83119" y="49313"/>
                    <a:pt x="83675" y="48904"/>
                    <a:pt x="84238" y="48484"/>
                  </a:cubicBezTo>
                  <a:close/>
                  <a:moveTo>
                    <a:pt x="81983" y="53365"/>
                  </a:moveTo>
                  <a:cubicBezTo>
                    <a:pt x="82470" y="53057"/>
                    <a:pt x="82958" y="52735"/>
                    <a:pt x="83453" y="52408"/>
                  </a:cubicBezTo>
                  <a:cubicBezTo>
                    <a:pt x="83637" y="51170"/>
                    <a:pt x="83881" y="49936"/>
                    <a:pt x="84185" y="48705"/>
                  </a:cubicBezTo>
                  <a:cubicBezTo>
                    <a:pt x="83626" y="49122"/>
                    <a:pt x="83071" y="49527"/>
                    <a:pt x="82527" y="49921"/>
                  </a:cubicBezTo>
                  <a:cubicBezTo>
                    <a:pt x="82294" y="51065"/>
                    <a:pt x="82110" y="52213"/>
                    <a:pt x="81983" y="53365"/>
                  </a:cubicBezTo>
                  <a:close/>
                  <a:moveTo>
                    <a:pt x="81919" y="53406"/>
                  </a:moveTo>
                  <a:cubicBezTo>
                    <a:pt x="82046" y="52258"/>
                    <a:pt x="82226" y="51110"/>
                    <a:pt x="82459" y="49969"/>
                  </a:cubicBezTo>
                  <a:cubicBezTo>
                    <a:pt x="81930" y="50352"/>
                    <a:pt x="81409" y="50724"/>
                    <a:pt x="80895" y="51084"/>
                  </a:cubicBezTo>
                  <a:cubicBezTo>
                    <a:pt x="80722" y="52146"/>
                    <a:pt x="80598" y="53211"/>
                    <a:pt x="80519" y="54281"/>
                  </a:cubicBezTo>
                  <a:cubicBezTo>
                    <a:pt x="80985" y="53995"/>
                    <a:pt x="81450" y="53706"/>
                    <a:pt x="81919" y="53406"/>
                  </a:cubicBezTo>
                  <a:close/>
                  <a:moveTo>
                    <a:pt x="80422" y="56941"/>
                  </a:moveTo>
                  <a:cubicBezTo>
                    <a:pt x="80422" y="56997"/>
                    <a:pt x="80422" y="57050"/>
                    <a:pt x="80422" y="57106"/>
                  </a:cubicBezTo>
                  <a:cubicBezTo>
                    <a:pt x="80849" y="56884"/>
                    <a:pt x="81277" y="56659"/>
                    <a:pt x="81709" y="56423"/>
                  </a:cubicBezTo>
                  <a:cubicBezTo>
                    <a:pt x="81735" y="55477"/>
                    <a:pt x="81799" y="54532"/>
                    <a:pt x="81900" y="53586"/>
                  </a:cubicBezTo>
                  <a:cubicBezTo>
                    <a:pt x="81435" y="53883"/>
                    <a:pt x="80970" y="54172"/>
                    <a:pt x="80508" y="54453"/>
                  </a:cubicBezTo>
                  <a:cubicBezTo>
                    <a:pt x="80452" y="55282"/>
                    <a:pt x="80422" y="56112"/>
                    <a:pt x="80422" y="56941"/>
                  </a:cubicBezTo>
                  <a:close/>
                  <a:moveTo>
                    <a:pt x="79112" y="57762"/>
                  </a:moveTo>
                  <a:cubicBezTo>
                    <a:pt x="79529" y="57560"/>
                    <a:pt x="79945" y="57353"/>
                    <a:pt x="80362" y="57136"/>
                  </a:cubicBezTo>
                  <a:cubicBezTo>
                    <a:pt x="80362" y="57072"/>
                    <a:pt x="80362" y="57008"/>
                    <a:pt x="80362" y="56941"/>
                  </a:cubicBezTo>
                  <a:cubicBezTo>
                    <a:pt x="80362" y="56127"/>
                    <a:pt x="80388" y="55309"/>
                    <a:pt x="80444" y="54491"/>
                  </a:cubicBezTo>
                  <a:cubicBezTo>
                    <a:pt x="79994" y="54765"/>
                    <a:pt x="79548" y="55031"/>
                    <a:pt x="79101" y="55286"/>
                  </a:cubicBezTo>
                  <a:cubicBezTo>
                    <a:pt x="79090" y="55654"/>
                    <a:pt x="79082" y="56018"/>
                    <a:pt x="79082" y="56385"/>
                  </a:cubicBezTo>
                  <a:cubicBezTo>
                    <a:pt x="79082" y="56843"/>
                    <a:pt x="79094" y="57305"/>
                    <a:pt x="79112" y="57762"/>
                  </a:cubicBezTo>
                  <a:close/>
                  <a:moveTo>
                    <a:pt x="77855" y="58509"/>
                  </a:moveTo>
                  <a:cubicBezTo>
                    <a:pt x="77904" y="59173"/>
                    <a:pt x="77975" y="59837"/>
                    <a:pt x="78069" y="60498"/>
                  </a:cubicBezTo>
                  <a:cubicBezTo>
                    <a:pt x="78452" y="60355"/>
                    <a:pt x="78831" y="60209"/>
                    <a:pt x="79214" y="60059"/>
                  </a:cubicBezTo>
                  <a:cubicBezTo>
                    <a:pt x="79142" y="59353"/>
                    <a:pt x="79086" y="58652"/>
                    <a:pt x="79056" y="57946"/>
                  </a:cubicBezTo>
                  <a:cubicBezTo>
                    <a:pt x="78655" y="58138"/>
                    <a:pt x="78253" y="58325"/>
                    <a:pt x="77855" y="58509"/>
                  </a:cubicBezTo>
                  <a:close/>
                  <a:moveTo>
                    <a:pt x="76602" y="58903"/>
                  </a:moveTo>
                  <a:cubicBezTo>
                    <a:pt x="76992" y="58738"/>
                    <a:pt x="77386" y="58565"/>
                    <a:pt x="77780" y="58389"/>
                  </a:cubicBezTo>
                  <a:cubicBezTo>
                    <a:pt x="77724" y="57620"/>
                    <a:pt x="77690" y="56851"/>
                    <a:pt x="77687" y="56081"/>
                  </a:cubicBezTo>
                  <a:cubicBezTo>
                    <a:pt x="77270" y="56310"/>
                    <a:pt x="76854" y="56532"/>
                    <a:pt x="76437" y="56742"/>
                  </a:cubicBezTo>
                  <a:cubicBezTo>
                    <a:pt x="76471" y="57466"/>
                    <a:pt x="76523" y="58186"/>
                    <a:pt x="76602" y="58903"/>
                  </a:cubicBezTo>
                  <a:moveTo>
                    <a:pt x="75724" y="61297"/>
                  </a:moveTo>
                  <a:cubicBezTo>
                    <a:pt x="76088" y="61184"/>
                    <a:pt x="76456" y="61064"/>
                    <a:pt x="76820" y="60940"/>
                  </a:cubicBezTo>
                  <a:cubicBezTo>
                    <a:pt x="76715" y="60321"/>
                    <a:pt x="76625" y="59698"/>
                    <a:pt x="76553" y="59076"/>
                  </a:cubicBezTo>
                  <a:cubicBezTo>
                    <a:pt x="76174" y="59237"/>
                    <a:pt x="75792" y="59391"/>
                    <a:pt x="75413" y="59537"/>
                  </a:cubicBezTo>
                  <a:cubicBezTo>
                    <a:pt x="75503" y="60126"/>
                    <a:pt x="75604" y="60711"/>
                    <a:pt x="75724" y="61297"/>
                  </a:cubicBezTo>
                  <a:moveTo>
                    <a:pt x="74238" y="59980"/>
                  </a:moveTo>
                  <a:cubicBezTo>
                    <a:pt x="74340" y="60531"/>
                    <a:pt x="74456" y="61083"/>
                    <a:pt x="74587" y="61631"/>
                  </a:cubicBezTo>
                  <a:cubicBezTo>
                    <a:pt x="74944" y="61533"/>
                    <a:pt x="75300" y="61428"/>
                    <a:pt x="75657" y="61316"/>
                  </a:cubicBezTo>
                  <a:cubicBezTo>
                    <a:pt x="75537" y="60734"/>
                    <a:pt x="75435" y="60149"/>
                    <a:pt x="75349" y="59563"/>
                  </a:cubicBezTo>
                  <a:cubicBezTo>
                    <a:pt x="74978" y="59710"/>
                    <a:pt x="74606" y="59845"/>
                    <a:pt x="74238" y="59980"/>
                  </a:cubicBezTo>
                  <a:close/>
                  <a:moveTo>
                    <a:pt x="74212" y="59837"/>
                  </a:moveTo>
                  <a:cubicBezTo>
                    <a:pt x="74584" y="59706"/>
                    <a:pt x="74955" y="59567"/>
                    <a:pt x="75327" y="59421"/>
                  </a:cubicBezTo>
                  <a:cubicBezTo>
                    <a:pt x="75229" y="58753"/>
                    <a:pt x="75154" y="58081"/>
                    <a:pt x="75101" y="57410"/>
                  </a:cubicBezTo>
                  <a:cubicBezTo>
                    <a:pt x="74711" y="57597"/>
                    <a:pt x="74321" y="57777"/>
                    <a:pt x="73931" y="57950"/>
                  </a:cubicBezTo>
                  <a:cubicBezTo>
                    <a:pt x="74006" y="58580"/>
                    <a:pt x="74100" y="59211"/>
                    <a:pt x="74212" y="59837"/>
                  </a:cubicBezTo>
                  <a:close/>
                  <a:moveTo>
                    <a:pt x="73473" y="61927"/>
                  </a:moveTo>
                  <a:cubicBezTo>
                    <a:pt x="73822" y="61841"/>
                    <a:pt x="74171" y="61747"/>
                    <a:pt x="74520" y="61653"/>
                  </a:cubicBezTo>
                  <a:cubicBezTo>
                    <a:pt x="74389" y="61105"/>
                    <a:pt x="74272" y="60554"/>
                    <a:pt x="74171" y="60002"/>
                  </a:cubicBezTo>
                  <a:cubicBezTo>
                    <a:pt x="73807" y="60130"/>
                    <a:pt x="73447" y="60254"/>
                    <a:pt x="73087" y="60370"/>
                  </a:cubicBezTo>
                  <a:cubicBezTo>
                    <a:pt x="73203" y="60892"/>
                    <a:pt x="73330" y="61409"/>
                    <a:pt x="73473" y="61927"/>
                  </a:cubicBezTo>
                  <a:close/>
                  <a:moveTo>
                    <a:pt x="72377" y="62186"/>
                  </a:moveTo>
                  <a:cubicBezTo>
                    <a:pt x="72719" y="62111"/>
                    <a:pt x="73060" y="62028"/>
                    <a:pt x="73402" y="61946"/>
                  </a:cubicBezTo>
                  <a:cubicBezTo>
                    <a:pt x="73259" y="61432"/>
                    <a:pt x="73132" y="60914"/>
                    <a:pt x="73015" y="60396"/>
                  </a:cubicBezTo>
                  <a:cubicBezTo>
                    <a:pt x="72666" y="60509"/>
                    <a:pt x="72314" y="60618"/>
                    <a:pt x="71961" y="60719"/>
                  </a:cubicBezTo>
                  <a:cubicBezTo>
                    <a:pt x="72089" y="61210"/>
                    <a:pt x="72227" y="61698"/>
                    <a:pt x="72377" y="62186"/>
                  </a:cubicBezTo>
                  <a:close/>
                  <a:moveTo>
                    <a:pt x="70858" y="61027"/>
                  </a:moveTo>
                  <a:cubicBezTo>
                    <a:pt x="70993" y="61488"/>
                    <a:pt x="71143" y="61946"/>
                    <a:pt x="71301" y="62404"/>
                  </a:cubicBezTo>
                  <a:cubicBezTo>
                    <a:pt x="71635" y="62340"/>
                    <a:pt x="71968" y="62272"/>
                    <a:pt x="72302" y="62201"/>
                  </a:cubicBezTo>
                  <a:cubicBezTo>
                    <a:pt x="72152" y="61717"/>
                    <a:pt x="72013" y="61229"/>
                    <a:pt x="71890" y="60741"/>
                  </a:cubicBezTo>
                  <a:cubicBezTo>
                    <a:pt x="71544" y="60843"/>
                    <a:pt x="71199" y="60937"/>
                    <a:pt x="70858" y="61027"/>
                  </a:cubicBezTo>
                  <a:close/>
                  <a:moveTo>
                    <a:pt x="70820" y="60892"/>
                  </a:moveTo>
                  <a:cubicBezTo>
                    <a:pt x="71166" y="60802"/>
                    <a:pt x="71507" y="60708"/>
                    <a:pt x="71852" y="60606"/>
                  </a:cubicBezTo>
                  <a:cubicBezTo>
                    <a:pt x="71717" y="60059"/>
                    <a:pt x="71593" y="59507"/>
                    <a:pt x="71484" y="58956"/>
                  </a:cubicBezTo>
                  <a:cubicBezTo>
                    <a:pt x="71128" y="59091"/>
                    <a:pt x="70772" y="59218"/>
                    <a:pt x="70415" y="59342"/>
                  </a:cubicBezTo>
                  <a:cubicBezTo>
                    <a:pt x="70535" y="59860"/>
                    <a:pt x="70670" y="60378"/>
                    <a:pt x="70820" y="60892"/>
                  </a:cubicBezTo>
                  <a:close/>
                  <a:moveTo>
                    <a:pt x="69732" y="61158"/>
                  </a:moveTo>
                  <a:cubicBezTo>
                    <a:pt x="70066" y="61079"/>
                    <a:pt x="70404" y="60997"/>
                    <a:pt x="70742" y="60910"/>
                  </a:cubicBezTo>
                  <a:cubicBezTo>
                    <a:pt x="70595" y="60396"/>
                    <a:pt x="70460" y="59882"/>
                    <a:pt x="70340" y="59368"/>
                  </a:cubicBezTo>
                  <a:cubicBezTo>
                    <a:pt x="69991" y="59485"/>
                    <a:pt x="69642" y="59597"/>
                    <a:pt x="69297" y="59702"/>
                  </a:cubicBezTo>
                  <a:cubicBezTo>
                    <a:pt x="69428" y="60190"/>
                    <a:pt x="69575" y="60674"/>
                    <a:pt x="69732" y="61158"/>
                  </a:cubicBezTo>
                  <a:moveTo>
                    <a:pt x="68663" y="61383"/>
                  </a:moveTo>
                  <a:cubicBezTo>
                    <a:pt x="68993" y="61319"/>
                    <a:pt x="69323" y="61248"/>
                    <a:pt x="69650" y="61173"/>
                  </a:cubicBezTo>
                  <a:cubicBezTo>
                    <a:pt x="69492" y="60693"/>
                    <a:pt x="69350" y="60212"/>
                    <a:pt x="69218" y="59728"/>
                  </a:cubicBezTo>
                  <a:cubicBezTo>
                    <a:pt x="68881" y="59830"/>
                    <a:pt x="68539" y="59927"/>
                    <a:pt x="68201" y="60021"/>
                  </a:cubicBezTo>
                  <a:cubicBezTo>
                    <a:pt x="68344" y="60475"/>
                    <a:pt x="68498" y="60929"/>
                    <a:pt x="68663" y="61383"/>
                  </a:cubicBezTo>
                  <a:moveTo>
                    <a:pt x="67612" y="61567"/>
                  </a:moveTo>
                  <a:cubicBezTo>
                    <a:pt x="67935" y="61518"/>
                    <a:pt x="68258" y="61458"/>
                    <a:pt x="68577" y="61398"/>
                  </a:cubicBezTo>
                  <a:cubicBezTo>
                    <a:pt x="68415" y="60948"/>
                    <a:pt x="68261" y="60498"/>
                    <a:pt x="68119" y="60044"/>
                  </a:cubicBezTo>
                  <a:cubicBezTo>
                    <a:pt x="67789" y="60130"/>
                    <a:pt x="67459" y="60212"/>
                    <a:pt x="67128" y="60291"/>
                  </a:cubicBezTo>
                  <a:cubicBezTo>
                    <a:pt x="67278" y="60719"/>
                    <a:pt x="67440" y="61143"/>
                    <a:pt x="67612" y="61567"/>
                  </a:cubicBezTo>
                  <a:close/>
                  <a:moveTo>
                    <a:pt x="67579" y="61717"/>
                  </a:moveTo>
                  <a:cubicBezTo>
                    <a:pt x="67263" y="61766"/>
                    <a:pt x="66948" y="61811"/>
                    <a:pt x="66637" y="61852"/>
                  </a:cubicBezTo>
                  <a:cubicBezTo>
                    <a:pt x="66802" y="62216"/>
                    <a:pt x="66975" y="62576"/>
                    <a:pt x="67155" y="62936"/>
                  </a:cubicBezTo>
                  <a:cubicBezTo>
                    <a:pt x="67462" y="62918"/>
                    <a:pt x="67770" y="62891"/>
                    <a:pt x="68078" y="62861"/>
                  </a:cubicBezTo>
                  <a:cubicBezTo>
                    <a:pt x="67901" y="62482"/>
                    <a:pt x="67736" y="62100"/>
                    <a:pt x="67579" y="61717"/>
                  </a:cubicBezTo>
                  <a:close/>
                  <a:moveTo>
                    <a:pt x="69109" y="62749"/>
                  </a:moveTo>
                  <a:cubicBezTo>
                    <a:pt x="68941" y="62344"/>
                    <a:pt x="68779" y="61938"/>
                    <a:pt x="68625" y="61529"/>
                  </a:cubicBezTo>
                  <a:cubicBezTo>
                    <a:pt x="68306" y="61593"/>
                    <a:pt x="67988" y="61649"/>
                    <a:pt x="67665" y="61702"/>
                  </a:cubicBezTo>
                  <a:cubicBezTo>
                    <a:pt x="67822" y="62088"/>
                    <a:pt x="67991" y="62471"/>
                    <a:pt x="68168" y="62854"/>
                  </a:cubicBezTo>
                  <a:cubicBezTo>
                    <a:pt x="68483" y="62824"/>
                    <a:pt x="68798" y="62790"/>
                    <a:pt x="69109" y="62749"/>
                  </a:cubicBezTo>
                  <a:moveTo>
                    <a:pt x="69166" y="62880"/>
                  </a:moveTo>
                  <a:cubicBezTo>
                    <a:pt x="68854" y="62918"/>
                    <a:pt x="68543" y="62955"/>
                    <a:pt x="68231" y="62985"/>
                  </a:cubicBezTo>
                  <a:cubicBezTo>
                    <a:pt x="68397" y="63338"/>
                    <a:pt x="68569" y="63691"/>
                    <a:pt x="68749" y="64039"/>
                  </a:cubicBezTo>
                  <a:cubicBezTo>
                    <a:pt x="69053" y="64024"/>
                    <a:pt x="69361" y="64009"/>
                    <a:pt x="69665" y="63987"/>
                  </a:cubicBezTo>
                  <a:cubicBezTo>
                    <a:pt x="69492" y="63619"/>
                    <a:pt x="69323" y="63252"/>
                    <a:pt x="69166" y="62880"/>
                  </a:cubicBezTo>
                  <a:moveTo>
                    <a:pt x="70693" y="63904"/>
                  </a:moveTo>
                  <a:cubicBezTo>
                    <a:pt x="70524" y="63514"/>
                    <a:pt x="70363" y="63124"/>
                    <a:pt x="70209" y="62734"/>
                  </a:cubicBezTo>
                  <a:cubicBezTo>
                    <a:pt x="69890" y="62783"/>
                    <a:pt x="69571" y="62828"/>
                    <a:pt x="69252" y="62869"/>
                  </a:cubicBezTo>
                  <a:cubicBezTo>
                    <a:pt x="69413" y="63240"/>
                    <a:pt x="69582" y="63612"/>
                    <a:pt x="69759" y="63983"/>
                  </a:cubicBezTo>
                  <a:cubicBezTo>
                    <a:pt x="70070" y="63961"/>
                    <a:pt x="70381" y="63934"/>
                    <a:pt x="70693" y="63904"/>
                  </a:cubicBezTo>
                  <a:close/>
                  <a:moveTo>
                    <a:pt x="70749" y="64036"/>
                  </a:moveTo>
                  <a:cubicBezTo>
                    <a:pt x="70441" y="64066"/>
                    <a:pt x="70130" y="64092"/>
                    <a:pt x="69819" y="64115"/>
                  </a:cubicBezTo>
                  <a:cubicBezTo>
                    <a:pt x="69984" y="64456"/>
                    <a:pt x="70156" y="64797"/>
                    <a:pt x="70336" y="65135"/>
                  </a:cubicBezTo>
                  <a:cubicBezTo>
                    <a:pt x="70640" y="65131"/>
                    <a:pt x="70948" y="65120"/>
                    <a:pt x="71252" y="65109"/>
                  </a:cubicBezTo>
                  <a:cubicBezTo>
                    <a:pt x="71075" y="64752"/>
                    <a:pt x="70910" y="64396"/>
                    <a:pt x="70749" y="64036"/>
                  </a:cubicBezTo>
                  <a:close/>
                  <a:moveTo>
                    <a:pt x="72272" y="65053"/>
                  </a:moveTo>
                  <a:cubicBezTo>
                    <a:pt x="72104" y="64677"/>
                    <a:pt x="71938" y="64298"/>
                    <a:pt x="71785" y="63919"/>
                  </a:cubicBezTo>
                  <a:cubicBezTo>
                    <a:pt x="71469" y="63961"/>
                    <a:pt x="71154" y="63994"/>
                    <a:pt x="70835" y="64028"/>
                  </a:cubicBezTo>
                  <a:cubicBezTo>
                    <a:pt x="70997" y="64388"/>
                    <a:pt x="71166" y="64749"/>
                    <a:pt x="71342" y="65105"/>
                  </a:cubicBezTo>
                  <a:cubicBezTo>
                    <a:pt x="71650" y="65090"/>
                    <a:pt x="71961" y="65075"/>
                    <a:pt x="72272" y="65053"/>
                  </a:cubicBezTo>
                  <a:moveTo>
                    <a:pt x="72332" y="65180"/>
                  </a:moveTo>
                  <a:cubicBezTo>
                    <a:pt x="72021" y="65203"/>
                    <a:pt x="71713" y="65221"/>
                    <a:pt x="71406" y="65233"/>
                  </a:cubicBezTo>
                  <a:cubicBezTo>
                    <a:pt x="71571" y="65567"/>
                    <a:pt x="71743" y="65900"/>
                    <a:pt x="71923" y="66231"/>
                  </a:cubicBezTo>
                  <a:cubicBezTo>
                    <a:pt x="71991" y="66231"/>
                    <a:pt x="72062" y="66231"/>
                    <a:pt x="72134" y="66231"/>
                  </a:cubicBezTo>
                  <a:cubicBezTo>
                    <a:pt x="72366" y="66231"/>
                    <a:pt x="72599" y="66231"/>
                    <a:pt x="72831" y="66223"/>
                  </a:cubicBezTo>
                  <a:cubicBezTo>
                    <a:pt x="72659" y="65878"/>
                    <a:pt x="72490" y="65529"/>
                    <a:pt x="72332" y="65180"/>
                  </a:cubicBezTo>
                  <a:close/>
                  <a:moveTo>
                    <a:pt x="73848" y="66193"/>
                  </a:moveTo>
                  <a:cubicBezTo>
                    <a:pt x="73679" y="65829"/>
                    <a:pt x="73514" y="65465"/>
                    <a:pt x="73360" y="65098"/>
                  </a:cubicBezTo>
                  <a:cubicBezTo>
                    <a:pt x="73045" y="65128"/>
                    <a:pt x="72730" y="65154"/>
                    <a:pt x="72415" y="65176"/>
                  </a:cubicBezTo>
                  <a:cubicBezTo>
                    <a:pt x="72576" y="65525"/>
                    <a:pt x="72745" y="65874"/>
                    <a:pt x="72921" y="66223"/>
                  </a:cubicBezTo>
                  <a:cubicBezTo>
                    <a:pt x="73229" y="66216"/>
                    <a:pt x="73541" y="66208"/>
                    <a:pt x="73848" y="66193"/>
                  </a:cubicBezTo>
                  <a:close/>
                  <a:moveTo>
                    <a:pt x="73908" y="66321"/>
                  </a:moveTo>
                  <a:cubicBezTo>
                    <a:pt x="73601" y="66336"/>
                    <a:pt x="73293" y="66343"/>
                    <a:pt x="72985" y="66351"/>
                  </a:cubicBezTo>
                  <a:cubicBezTo>
                    <a:pt x="73154" y="66677"/>
                    <a:pt x="73327" y="67000"/>
                    <a:pt x="73503" y="67322"/>
                  </a:cubicBezTo>
                  <a:cubicBezTo>
                    <a:pt x="73807" y="67330"/>
                    <a:pt x="74107" y="67337"/>
                    <a:pt x="74411" y="67337"/>
                  </a:cubicBezTo>
                  <a:cubicBezTo>
                    <a:pt x="74238" y="67000"/>
                    <a:pt x="74070" y="66662"/>
                    <a:pt x="73908" y="66321"/>
                  </a:cubicBezTo>
                  <a:close/>
                  <a:moveTo>
                    <a:pt x="74572" y="67337"/>
                  </a:moveTo>
                  <a:cubicBezTo>
                    <a:pt x="74858" y="67337"/>
                    <a:pt x="75139" y="67334"/>
                    <a:pt x="75424" y="67330"/>
                  </a:cubicBezTo>
                  <a:cubicBezTo>
                    <a:pt x="75251" y="66974"/>
                    <a:pt x="75090" y="66621"/>
                    <a:pt x="74933" y="66261"/>
                  </a:cubicBezTo>
                  <a:cubicBezTo>
                    <a:pt x="74617" y="66283"/>
                    <a:pt x="74306" y="66302"/>
                    <a:pt x="73991" y="66317"/>
                  </a:cubicBezTo>
                  <a:cubicBezTo>
                    <a:pt x="74156" y="66658"/>
                    <a:pt x="74325" y="67000"/>
                    <a:pt x="74497" y="67337"/>
                  </a:cubicBezTo>
                  <a:cubicBezTo>
                    <a:pt x="74524" y="67337"/>
                    <a:pt x="74550" y="67337"/>
                    <a:pt x="74572" y="67337"/>
                  </a:cubicBezTo>
                  <a:moveTo>
                    <a:pt x="75484" y="67454"/>
                  </a:moveTo>
                  <a:cubicBezTo>
                    <a:pt x="75180" y="67461"/>
                    <a:pt x="74876" y="67465"/>
                    <a:pt x="74572" y="67465"/>
                  </a:cubicBezTo>
                  <a:lnTo>
                    <a:pt x="74572" y="67465"/>
                  </a:lnTo>
                  <a:lnTo>
                    <a:pt x="74565" y="67465"/>
                  </a:lnTo>
                  <a:cubicBezTo>
                    <a:pt x="74734" y="67784"/>
                    <a:pt x="74903" y="68099"/>
                    <a:pt x="75083" y="68414"/>
                  </a:cubicBezTo>
                  <a:cubicBezTo>
                    <a:pt x="75383" y="68429"/>
                    <a:pt x="75687" y="68441"/>
                    <a:pt x="75987" y="68448"/>
                  </a:cubicBezTo>
                  <a:cubicBezTo>
                    <a:pt x="75814" y="68118"/>
                    <a:pt x="75645" y="67788"/>
                    <a:pt x="75484" y="67454"/>
                  </a:cubicBezTo>
                  <a:close/>
                  <a:moveTo>
                    <a:pt x="76996" y="68459"/>
                  </a:moveTo>
                  <a:cubicBezTo>
                    <a:pt x="76824" y="68114"/>
                    <a:pt x="76658" y="67769"/>
                    <a:pt x="76501" y="67420"/>
                  </a:cubicBezTo>
                  <a:cubicBezTo>
                    <a:pt x="76189" y="67435"/>
                    <a:pt x="75878" y="67446"/>
                    <a:pt x="75567" y="67454"/>
                  </a:cubicBezTo>
                  <a:cubicBezTo>
                    <a:pt x="75728" y="67788"/>
                    <a:pt x="75897" y="68118"/>
                    <a:pt x="76073" y="68448"/>
                  </a:cubicBezTo>
                  <a:cubicBezTo>
                    <a:pt x="76381" y="68456"/>
                    <a:pt x="76688" y="68459"/>
                    <a:pt x="76996" y="68459"/>
                  </a:cubicBezTo>
                  <a:moveTo>
                    <a:pt x="77056" y="68583"/>
                  </a:moveTo>
                  <a:lnTo>
                    <a:pt x="77034" y="68583"/>
                  </a:lnTo>
                  <a:lnTo>
                    <a:pt x="77034" y="68583"/>
                  </a:lnTo>
                  <a:cubicBezTo>
                    <a:pt x="76734" y="68583"/>
                    <a:pt x="76437" y="68579"/>
                    <a:pt x="76141" y="68576"/>
                  </a:cubicBezTo>
                  <a:cubicBezTo>
                    <a:pt x="76310" y="68887"/>
                    <a:pt x="76482" y="69198"/>
                    <a:pt x="76658" y="69506"/>
                  </a:cubicBezTo>
                  <a:cubicBezTo>
                    <a:pt x="76959" y="69525"/>
                    <a:pt x="77263" y="69540"/>
                    <a:pt x="77563" y="69555"/>
                  </a:cubicBezTo>
                  <a:cubicBezTo>
                    <a:pt x="77386" y="69232"/>
                    <a:pt x="77218" y="68910"/>
                    <a:pt x="77056" y="68583"/>
                  </a:cubicBezTo>
                  <a:close/>
                  <a:moveTo>
                    <a:pt x="78565" y="69585"/>
                  </a:moveTo>
                  <a:cubicBezTo>
                    <a:pt x="78392" y="69247"/>
                    <a:pt x="78227" y="68910"/>
                    <a:pt x="78069" y="68572"/>
                  </a:cubicBezTo>
                  <a:cubicBezTo>
                    <a:pt x="77758" y="68579"/>
                    <a:pt x="77446" y="68583"/>
                    <a:pt x="77139" y="68583"/>
                  </a:cubicBezTo>
                  <a:cubicBezTo>
                    <a:pt x="77300" y="68910"/>
                    <a:pt x="77469" y="69232"/>
                    <a:pt x="77645" y="69559"/>
                  </a:cubicBezTo>
                  <a:cubicBezTo>
                    <a:pt x="77953" y="69570"/>
                    <a:pt x="78257" y="69577"/>
                    <a:pt x="78565" y="69585"/>
                  </a:cubicBezTo>
                  <a:close/>
                  <a:moveTo>
                    <a:pt x="78628" y="69709"/>
                  </a:moveTo>
                  <a:cubicBezTo>
                    <a:pt x="78321" y="69701"/>
                    <a:pt x="78020" y="69694"/>
                    <a:pt x="77713" y="69682"/>
                  </a:cubicBezTo>
                  <a:cubicBezTo>
                    <a:pt x="77882" y="69986"/>
                    <a:pt x="78058" y="70294"/>
                    <a:pt x="78234" y="70594"/>
                  </a:cubicBezTo>
                  <a:cubicBezTo>
                    <a:pt x="78534" y="70620"/>
                    <a:pt x="78835" y="70639"/>
                    <a:pt x="79135" y="70658"/>
                  </a:cubicBezTo>
                  <a:cubicBezTo>
                    <a:pt x="78958" y="70343"/>
                    <a:pt x="78790" y="70028"/>
                    <a:pt x="78628" y="69709"/>
                  </a:cubicBezTo>
                  <a:close/>
                  <a:moveTo>
                    <a:pt x="80133" y="70707"/>
                  </a:moveTo>
                  <a:cubicBezTo>
                    <a:pt x="79960" y="70377"/>
                    <a:pt x="79795" y="70050"/>
                    <a:pt x="79638" y="69716"/>
                  </a:cubicBezTo>
                  <a:cubicBezTo>
                    <a:pt x="79593" y="69716"/>
                    <a:pt x="79551" y="69716"/>
                    <a:pt x="79510" y="69716"/>
                  </a:cubicBezTo>
                  <a:lnTo>
                    <a:pt x="79510" y="69716"/>
                  </a:lnTo>
                  <a:cubicBezTo>
                    <a:pt x="79240" y="69716"/>
                    <a:pt x="78973" y="69716"/>
                    <a:pt x="78707" y="69709"/>
                  </a:cubicBezTo>
                  <a:cubicBezTo>
                    <a:pt x="78872" y="70028"/>
                    <a:pt x="79041" y="70347"/>
                    <a:pt x="79217" y="70662"/>
                  </a:cubicBezTo>
                  <a:cubicBezTo>
                    <a:pt x="79521" y="70681"/>
                    <a:pt x="79829" y="70696"/>
                    <a:pt x="80133" y="70707"/>
                  </a:cubicBezTo>
                  <a:moveTo>
                    <a:pt x="80197" y="70831"/>
                  </a:moveTo>
                  <a:cubicBezTo>
                    <a:pt x="79893" y="70819"/>
                    <a:pt x="79589" y="70804"/>
                    <a:pt x="79285" y="70786"/>
                  </a:cubicBezTo>
                  <a:cubicBezTo>
                    <a:pt x="79454" y="71086"/>
                    <a:pt x="79630" y="71386"/>
                    <a:pt x="79810" y="71682"/>
                  </a:cubicBezTo>
                  <a:cubicBezTo>
                    <a:pt x="80107" y="71712"/>
                    <a:pt x="80407" y="71739"/>
                    <a:pt x="80707" y="71761"/>
                  </a:cubicBezTo>
                  <a:cubicBezTo>
                    <a:pt x="80531" y="71453"/>
                    <a:pt x="80362" y="71142"/>
                    <a:pt x="80197" y="70831"/>
                  </a:cubicBezTo>
                  <a:close/>
                  <a:moveTo>
                    <a:pt x="81701" y="71829"/>
                  </a:moveTo>
                  <a:cubicBezTo>
                    <a:pt x="81529" y="71506"/>
                    <a:pt x="81364" y="71180"/>
                    <a:pt x="81202" y="70857"/>
                  </a:cubicBezTo>
                  <a:cubicBezTo>
                    <a:pt x="80891" y="70853"/>
                    <a:pt x="80583" y="70842"/>
                    <a:pt x="80275" y="70831"/>
                  </a:cubicBezTo>
                  <a:cubicBezTo>
                    <a:pt x="80441" y="71146"/>
                    <a:pt x="80609" y="71457"/>
                    <a:pt x="80786" y="71769"/>
                  </a:cubicBezTo>
                  <a:cubicBezTo>
                    <a:pt x="81090" y="71791"/>
                    <a:pt x="81397" y="71810"/>
                    <a:pt x="81701" y="71829"/>
                  </a:cubicBezTo>
                  <a:close/>
                  <a:moveTo>
                    <a:pt x="81765" y="71949"/>
                  </a:moveTo>
                  <a:cubicBezTo>
                    <a:pt x="81461" y="71930"/>
                    <a:pt x="81161" y="71911"/>
                    <a:pt x="80857" y="71889"/>
                  </a:cubicBezTo>
                  <a:cubicBezTo>
                    <a:pt x="81026" y="72185"/>
                    <a:pt x="81202" y="72478"/>
                    <a:pt x="81382" y="72770"/>
                  </a:cubicBezTo>
                  <a:cubicBezTo>
                    <a:pt x="81679" y="72804"/>
                    <a:pt x="81979" y="72834"/>
                    <a:pt x="82279" y="72864"/>
                  </a:cubicBezTo>
                  <a:cubicBezTo>
                    <a:pt x="82103" y="72560"/>
                    <a:pt x="81930" y="72253"/>
                    <a:pt x="81765" y="71949"/>
                  </a:cubicBezTo>
                  <a:close/>
                  <a:moveTo>
                    <a:pt x="83266" y="72943"/>
                  </a:moveTo>
                  <a:cubicBezTo>
                    <a:pt x="83093" y="72628"/>
                    <a:pt x="82924" y="72309"/>
                    <a:pt x="82763" y="71994"/>
                  </a:cubicBezTo>
                  <a:cubicBezTo>
                    <a:pt x="82455" y="71982"/>
                    <a:pt x="82148" y="71967"/>
                    <a:pt x="81840" y="71952"/>
                  </a:cubicBezTo>
                  <a:cubicBezTo>
                    <a:pt x="82009" y="72260"/>
                    <a:pt x="82181" y="72564"/>
                    <a:pt x="82358" y="72872"/>
                  </a:cubicBezTo>
                  <a:cubicBezTo>
                    <a:pt x="82658" y="72898"/>
                    <a:pt x="82962" y="72920"/>
                    <a:pt x="83266" y="72943"/>
                  </a:cubicBezTo>
                  <a:close/>
                  <a:moveTo>
                    <a:pt x="83333" y="73063"/>
                  </a:moveTo>
                  <a:cubicBezTo>
                    <a:pt x="83029" y="73041"/>
                    <a:pt x="82729" y="73018"/>
                    <a:pt x="82425" y="72992"/>
                  </a:cubicBezTo>
                  <a:cubicBezTo>
                    <a:pt x="82598" y="73281"/>
                    <a:pt x="82774" y="73573"/>
                    <a:pt x="82951" y="73858"/>
                  </a:cubicBezTo>
                  <a:cubicBezTo>
                    <a:pt x="83251" y="73896"/>
                    <a:pt x="83547" y="73930"/>
                    <a:pt x="83844" y="73964"/>
                  </a:cubicBezTo>
                  <a:cubicBezTo>
                    <a:pt x="83671" y="73663"/>
                    <a:pt x="83498" y="73363"/>
                    <a:pt x="83333" y="73063"/>
                  </a:cubicBezTo>
                  <a:close/>
                  <a:moveTo>
                    <a:pt x="84834" y="74057"/>
                  </a:moveTo>
                  <a:cubicBezTo>
                    <a:pt x="84658" y="73750"/>
                    <a:pt x="84493" y="73434"/>
                    <a:pt x="84328" y="73123"/>
                  </a:cubicBezTo>
                  <a:cubicBezTo>
                    <a:pt x="84020" y="73108"/>
                    <a:pt x="83712" y="73089"/>
                    <a:pt x="83405" y="73067"/>
                  </a:cubicBezTo>
                  <a:cubicBezTo>
                    <a:pt x="83573" y="73371"/>
                    <a:pt x="83746" y="73671"/>
                    <a:pt x="83922" y="73971"/>
                  </a:cubicBezTo>
                  <a:cubicBezTo>
                    <a:pt x="84226" y="74001"/>
                    <a:pt x="84530" y="74031"/>
                    <a:pt x="84834" y="74057"/>
                  </a:cubicBezTo>
                  <a:close/>
                  <a:moveTo>
                    <a:pt x="84898" y="74177"/>
                  </a:moveTo>
                  <a:cubicBezTo>
                    <a:pt x="84598" y="74151"/>
                    <a:pt x="84294" y="74121"/>
                    <a:pt x="83994" y="74091"/>
                  </a:cubicBezTo>
                  <a:cubicBezTo>
                    <a:pt x="84166" y="74376"/>
                    <a:pt x="84339" y="74661"/>
                    <a:pt x="84519" y="74947"/>
                  </a:cubicBezTo>
                  <a:cubicBezTo>
                    <a:pt x="84819" y="74988"/>
                    <a:pt x="85116" y="75025"/>
                    <a:pt x="85416" y="75063"/>
                  </a:cubicBezTo>
                  <a:cubicBezTo>
                    <a:pt x="85239" y="74766"/>
                    <a:pt x="85067" y="74474"/>
                    <a:pt x="84898" y="74177"/>
                  </a:cubicBezTo>
                  <a:moveTo>
                    <a:pt x="86387" y="75168"/>
                  </a:moveTo>
                  <a:cubicBezTo>
                    <a:pt x="86215" y="74864"/>
                    <a:pt x="86046" y="74560"/>
                    <a:pt x="85881" y="74252"/>
                  </a:cubicBezTo>
                  <a:cubicBezTo>
                    <a:pt x="85577" y="74230"/>
                    <a:pt x="85273" y="74207"/>
                    <a:pt x="84973" y="74181"/>
                  </a:cubicBezTo>
                  <a:cubicBezTo>
                    <a:pt x="85138" y="74481"/>
                    <a:pt x="85311" y="74774"/>
                    <a:pt x="85491" y="75070"/>
                  </a:cubicBezTo>
                  <a:cubicBezTo>
                    <a:pt x="85787" y="75108"/>
                    <a:pt x="86087" y="75138"/>
                    <a:pt x="86387" y="75168"/>
                  </a:cubicBezTo>
                  <a:close/>
                  <a:moveTo>
                    <a:pt x="86973" y="76158"/>
                  </a:moveTo>
                  <a:cubicBezTo>
                    <a:pt x="86796" y="75870"/>
                    <a:pt x="86624" y="75581"/>
                    <a:pt x="86455" y="75288"/>
                  </a:cubicBezTo>
                  <a:cubicBezTo>
                    <a:pt x="86155" y="75258"/>
                    <a:pt x="85858" y="75224"/>
                    <a:pt x="85562" y="75190"/>
                  </a:cubicBezTo>
                  <a:cubicBezTo>
                    <a:pt x="85735" y="75472"/>
                    <a:pt x="85911" y="75753"/>
                    <a:pt x="86091" y="76035"/>
                  </a:cubicBezTo>
                  <a:cubicBezTo>
                    <a:pt x="86384" y="76080"/>
                    <a:pt x="86680" y="76121"/>
                    <a:pt x="86973" y="76158"/>
                  </a:cubicBezTo>
                  <a:close/>
                  <a:moveTo>
                    <a:pt x="87048" y="76275"/>
                  </a:moveTo>
                  <a:cubicBezTo>
                    <a:pt x="86751" y="76237"/>
                    <a:pt x="86462" y="76196"/>
                    <a:pt x="86170" y="76155"/>
                  </a:cubicBezTo>
                  <a:cubicBezTo>
                    <a:pt x="86342" y="76421"/>
                    <a:pt x="86523" y="76691"/>
                    <a:pt x="86706" y="76958"/>
                  </a:cubicBezTo>
                  <a:cubicBezTo>
                    <a:pt x="86995" y="77010"/>
                    <a:pt x="87284" y="77059"/>
                    <a:pt x="87573" y="77108"/>
                  </a:cubicBezTo>
                  <a:cubicBezTo>
                    <a:pt x="87393" y="76830"/>
                    <a:pt x="87217" y="76556"/>
                    <a:pt x="87048" y="76275"/>
                  </a:cubicBezTo>
                  <a:close/>
                  <a:moveTo>
                    <a:pt x="88545" y="77258"/>
                  </a:moveTo>
                  <a:cubicBezTo>
                    <a:pt x="88369" y="76973"/>
                    <a:pt x="88196" y="76684"/>
                    <a:pt x="88023" y="76395"/>
                  </a:cubicBezTo>
                  <a:cubicBezTo>
                    <a:pt x="87723" y="76361"/>
                    <a:pt x="87419" y="76324"/>
                    <a:pt x="87119" y="76286"/>
                  </a:cubicBezTo>
                  <a:cubicBezTo>
                    <a:pt x="87292" y="76564"/>
                    <a:pt x="87468" y="76841"/>
                    <a:pt x="87652" y="77119"/>
                  </a:cubicBezTo>
                  <a:cubicBezTo>
                    <a:pt x="87948" y="77168"/>
                    <a:pt x="88248" y="77213"/>
                    <a:pt x="88545" y="77258"/>
                  </a:cubicBezTo>
                  <a:moveTo>
                    <a:pt x="88620" y="77374"/>
                  </a:moveTo>
                  <a:cubicBezTo>
                    <a:pt x="88324" y="77329"/>
                    <a:pt x="88023" y="77284"/>
                    <a:pt x="87731" y="77239"/>
                  </a:cubicBezTo>
                  <a:cubicBezTo>
                    <a:pt x="87907" y="77505"/>
                    <a:pt x="88087" y="77768"/>
                    <a:pt x="88271" y="78031"/>
                  </a:cubicBezTo>
                  <a:cubicBezTo>
                    <a:pt x="88564" y="78087"/>
                    <a:pt x="88856" y="78143"/>
                    <a:pt x="89149" y="78192"/>
                  </a:cubicBezTo>
                  <a:cubicBezTo>
                    <a:pt x="88969" y="77922"/>
                    <a:pt x="88793" y="77648"/>
                    <a:pt x="88620" y="77374"/>
                  </a:cubicBezTo>
                  <a:close/>
                  <a:moveTo>
                    <a:pt x="90121" y="78297"/>
                  </a:moveTo>
                  <a:cubicBezTo>
                    <a:pt x="89941" y="78072"/>
                    <a:pt x="89764" y="77787"/>
                    <a:pt x="89595" y="77505"/>
                  </a:cubicBezTo>
                  <a:cubicBezTo>
                    <a:pt x="89292" y="77468"/>
                    <a:pt x="88991" y="77427"/>
                    <a:pt x="88691" y="77382"/>
                  </a:cubicBezTo>
                  <a:cubicBezTo>
                    <a:pt x="88864" y="77659"/>
                    <a:pt x="89044" y="77933"/>
                    <a:pt x="89224" y="78207"/>
                  </a:cubicBezTo>
                  <a:cubicBezTo>
                    <a:pt x="89520" y="78260"/>
                    <a:pt x="89821" y="78308"/>
                    <a:pt x="90121" y="78297"/>
                  </a:cubicBezTo>
                  <a:close/>
                  <a:moveTo>
                    <a:pt x="90192" y="78470"/>
                  </a:moveTo>
                  <a:cubicBezTo>
                    <a:pt x="89896" y="78421"/>
                    <a:pt x="89599" y="78376"/>
                    <a:pt x="89303" y="78323"/>
                  </a:cubicBezTo>
                  <a:cubicBezTo>
                    <a:pt x="89479" y="78586"/>
                    <a:pt x="89659" y="78849"/>
                    <a:pt x="89847" y="79111"/>
                  </a:cubicBezTo>
                  <a:cubicBezTo>
                    <a:pt x="90139" y="79168"/>
                    <a:pt x="90432" y="79224"/>
                    <a:pt x="90725" y="79280"/>
                  </a:cubicBezTo>
                  <a:cubicBezTo>
                    <a:pt x="90545" y="79010"/>
                    <a:pt x="90365" y="78740"/>
                    <a:pt x="90192" y="78470"/>
                  </a:cubicBezTo>
                  <a:close/>
                  <a:moveTo>
                    <a:pt x="90263" y="78481"/>
                  </a:moveTo>
                  <a:cubicBezTo>
                    <a:pt x="90436" y="78751"/>
                    <a:pt x="90616" y="79025"/>
                    <a:pt x="90800" y="79295"/>
                  </a:cubicBezTo>
                  <a:cubicBezTo>
                    <a:pt x="91096" y="79348"/>
                    <a:pt x="91393" y="79400"/>
                    <a:pt x="91693" y="79453"/>
                  </a:cubicBezTo>
                  <a:cubicBezTo>
                    <a:pt x="91513" y="79171"/>
                    <a:pt x="91336" y="78894"/>
                    <a:pt x="91164" y="78612"/>
                  </a:cubicBezTo>
                  <a:cubicBezTo>
                    <a:pt x="90864" y="78571"/>
                    <a:pt x="90560" y="78526"/>
                    <a:pt x="90263" y="78481"/>
                  </a:cubicBezTo>
                  <a:close/>
                  <a:moveTo>
                    <a:pt x="89663" y="77513"/>
                  </a:moveTo>
                  <a:cubicBezTo>
                    <a:pt x="89832" y="77798"/>
                    <a:pt x="90008" y="78083"/>
                    <a:pt x="90188" y="78365"/>
                  </a:cubicBezTo>
                  <a:cubicBezTo>
                    <a:pt x="90492" y="78413"/>
                    <a:pt x="90792" y="78458"/>
                    <a:pt x="91096" y="78500"/>
                  </a:cubicBezTo>
                  <a:cubicBezTo>
                    <a:pt x="90920" y="78207"/>
                    <a:pt x="90747" y="77914"/>
                    <a:pt x="90578" y="77622"/>
                  </a:cubicBezTo>
                  <a:cubicBezTo>
                    <a:pt x="90275" y="77588"/>
                    <a:pt x="89967" y="77550"/>
                    <a:pt x="89663" y="77513"/>
                  </a:cubicBezTo>
                  <a:close/>
                  <a:moveTo>
                    <a:pt x="90068" y="76590"/>
                  </a:moveTo>
                  <a:cubicBezTo>
                    <a:pt x="90233" y="76901"/>
                    <a:pt x="90402" y="77209"/>
                    <a:pt x="90578" y="77513"/>
                  </a:cubicBezTo>
                  <a:cubicBezTo>
                    <a:pt x="90890" y="77550"/>
                    <a:pt x="91201" y="77580"/>
                    <a:pt x="91513" y="77610"/>
                  </a:cubicBezTo>
                  <a:cubicBezTo>
                    <a:pt x="91344" y="77292"/>
                    <a:pt x="91179" y="76976"/>
                    <a:pt x="91017" y="76657"/>
                  </a:cubicBezTo>
                  <a:cubicBezTo>
                    <a:pt x="90702" y="76635"/>
                    <a:pt x="90383" y="76616"/>
                    <a:pt x="90068" y="76590"/>
                  </a:cubicBezTo>
                  <a:close/>
                  <a:moveTo>
                    <a:pt x="90481" y="75543"/>
                  </a:moveTo>
                  <a:cubicBezTo>
                    <a:pt x="90158" y="75532"/>
                    <a:pt x="89836" y="75521"/>
                    <a:pt x="89517" y="75506"/>
                  </a:cubicBezTo>
                  <a:cubicBezTo>
                    <a:pt x="89674" y="75832"/>
                    <a:pt x="89839" y="76155"/>
                    <a:pt x="90012" y="76477"/>
                  </a:cubicBezTo>
                  <a:cubicBezTo>
                    <a:pt x="90327" y="76504"/>
                    <a:pt x="90646" y="76526"/>
                    <a:pt x="90961" y="76545"/>
                  </a:cubicBezTo>
                  <a:cubicBezTo>
                    <a:pt x="90796" y="76211"/>
                    <a:pt x="90635" y="75877"/>
                    <a:pt x="90481" y="75543"/>
                  </a:cubicBezTo>
                  <a:moveTo>
                    <a:pt x="129311" y="12374"/>
                  </a:moveTo>
                  <a:cubicBezTo>
                    <a:pt x="135569" y="12374"/>
                    <a:pt x="141253" y="12874"/>
                    <a:pt x="145872" y="13947"/>
                  </a:cubicBezTo>
                  <a:cubicBezTo>
                    <a:pt x="150494" y="15016"/>
                    <a:pt x="154055" y="16656"/>
                    <a:pt x="156062" y="18948"/>
                  </a:cubicBezTo>
                  <a:cubicBezTo>
                    <a:pt x="158130" y="21300"/>
                    <a:pt x="159057" y="23998"/>
                    <a:pt x="159057" y="26898"/>
                  </a:cubicBezTo>
                  <a:cubicBezTo>
                    <a:pt x="159057" y="32144"/>
                    <a:pt x="156032" y="38046"/>
                    <a:pt x="151241" y="43824"/>
                  </a:cubicBezTo>
                  <a:cubicBezTo>
                    <a:pt x="146450" y="49606"/>
                    <a:pt x="139884" y="55267"/>
                    <a:pt x="132792" y="60017"/>
                  </a:cubicBezTo>
                  <a:cubicBezTo>
                    <a:pt x="119533" y="68943"/>
                    <a:pt x="104206" y="74267"/>
                    <a:pt x="90012" y="74372"/>
                  </a:cubicBezTo>
                  <a:cubicBezTo>
                    <a:pt x="90162" y="74725"/>
                    <a:pt x="90320" y="75082"/>
                    <a:pt x="90481" y="75434"/>
                  </a:cubicBezTo>
                  <a:cubicBezTo>
                    <a:pt x="91032" y="75449"/>
                    <a:pt x="91588" y="75457"/>
                    <a:pt x="92143" y="75457"/>
                  </a:cubicBezTo>
                  <a:cubicBezTo>
                    <a:pt x="106776" y="75457"/>
                    <a:pt x="122636" y="70121"/>
                    <a:pt x="136128" y="61117"/>
                  </a:cubicBezTo>
                  <a:cubicBezTo>
                    <a:pt x="143332" y="56333"/>
                    <a:pt x="149947" y="50600"/>
                    <a:pt x="154761" y="44724"/>
                  </a:cubicBezTo>
                  <a:cubicBezTo>
                    <a:pt x="159574" y="38849"/>
                    <a:pt x="162583" y="32830"/>
                    <a:pt x="162583" y="27480"/>
                  </a:cubicBezTo>
                  <a:cubicBezTo>
                    <a:pt x="162583" y="24430"/>
                    <a:pt x="161608" y="21601"/>
                    <a:pt x="159436" y="19124"/>
                  </a:cubicBezTo>
                  <a:cubicBezTo>
                    <a:pt x="157304" y="16689"/>
                    <a:pt x="153511" y="14926"/>
                    <a:pt x="148600" y="13778"/>
                  </a:cubicBezTo>
                  <a:cubicBezTo>
                    <a:pt x="143685" y="12626"/>
                    <a:pt x="137651" y="12089"/>
                    <a:pt x="131036" y="12089"/>
                  </a:cubicBezTo>
                  <a:cubicBezTo>
                    <a:pt x="127603" y="12089"/>
                    <a:pt x="124013" y="12232"/>
                    <a:pt x="120339" y="12513"/>
                  </a:cubicBezTo>
                  <a:cubicBezTo>
                    <a:pt x="120212" y="12581"/>
                    <a:pt x="120081" y="12648"/>
                    <a:pt x="119953" y="12712"/>
                  </a:cubicBezTo>
                  <a:cubicBezTo>
                    <a:pt x="123169" y="12491"/>
                    <a:pt x="126305" y="12374"/>
                    <a:pt x="129311" y="12374"/>
                  </a:cubicBezTo>
                  <a:close/>
                  <a:moveTo>
                    <a:pt x="119338" y="13035"/>
                  </a:moveTo>
                  <a:cubicBezTo>
                    <a:pt x="122174" y="12855"/>
                    <a:pt x="124932" y="12761"/>
                    <a:pt x="127577" y="12761"/>
                  </a:cubicBezTo>
                  <a:cubicBezTo>
                    <a:pt x="133472" y="12761"/>
                    <a:pt x="138799" y="13222"/>
                    <a:pt x="143118" y="14213"/>
                  </a:cubicBezTo>
                  <a:cubicBezTo>
                    <a:pt x="147440" y="15207"/>
                    <a:pt x="150750" y="16723"/>
                    <a:pt x="152614" y="18850"/>
                  </a:cubicBezTo>
                  <a:lnTo>
                    <a:pt x="152614" y="18850"/>
                  </a:lnTo>
                  <a:cubicBezTo>
                    <a:pt x="154558" y="21060"/>
                    <a:pt x="155432" y="23600"/>
                    <a:pt x="155432" y="26332"/>
                  </a:cubicBezTo>
                  <a:cubicBezTo>
                    <a:pt x="155428" y="31423"/>
                    <a:pt x="152404" y="37190"/>
                    <a:pt x="147643" y="42863"/>
                  </a:cubicBezTo>
                  <a:cubicBezTo>
                    <a:pt x="142878" y="48536"/>
                    <a:pt x="136376" y="54115"/>
                    <a:pt x="129401" y="58828"/>
                  </a:cubicBezTo>
                  <a:cubicBezTo>
                    <a:pt x="116903" y="67315"/>
                    <a:pt x="102780" y="72553"/>
                    <a:pt x="89517" y="73138"/>
                  </a:cubicBezTo>
                  <a:cubicBezTo>
                    <a:pt x="89659" y="73513"/>
                    <a:pt x="89809" y="73888"/>
                    <a:pt x="89967" y="74260"/>
                  </a:cubicBezTo>
                  <a:cubicBezTo>
                    <a:pt x="104146" y="74166"/>
                    <a:pt x="119469" y="68850"/>
                    <a:pt x="132729" y="59924"/>
                  </a:cubicBezTo>
                  <a:cubicBezTo>
                    <a:pt x="139816" y="55177"/>
                    <a:pt x="146371" y="49523"/>
                    <a:pt x="151155" y="43752"/>
                  </a:cubicBezTo>
                  <a:cubicBezTo>
                    <a:pt x="155939" y="37986"/>
                    <a:pt x="158944" y="32099"/>
                    <a:pt x="158944" y="26898"/>
                  </a:cubicBezTo>
                  <a:cubicBezTo>
                    <a:pt x="158944" y="24024"/>
                    <a:pt x="158025" y="21357"/>
                    <a:pt x="155980" y="19023"/>
                  </a:cubicBezTo>
                  <a:cubicBezTo>
                    <a:pt x="153995" y="16761"/>
                    <a:pt x="150457" y="15121"/>
                    <a:pt x="145846" y="14055"/>
                  </a:cubicBezTo>
                  <a:cubicBezTo>
                    <a:pt x="141238" y="12986"/>
                    <a:pt x="135561" y="12487"/>
                    <a:pt x="129311" y="12487"/>
                  </a:cubicBezTo>
                  <a:cubicBezTo>
                    <a:pt x="126226" y="12487"/>
                    <a:pt x="123007" y="12607"/>
                    <a:pt x="119702" y="12843"/>
                  </a:cubicBezTo>
                  <a:cubicBezTo>
                    <a:pt x="119582" y="12907"/>
                    <a:pt x="119462" y="12971"/>
                    <a:pt x="119338" y="13035"/>
                  </a:cubicBezTo>
                  <a:close/>
                  <a:moveTo>
                    <a:pt x="119225" y="13042"/>
                  </a:moveTo>
                  <a:cubicBezTo>
                    <a:pt x="119345" y="12979"/>
                    <a:pt x="119465" y="12915"/>
                    <a:pt x="119585" y="12851"/>
                  </a:cubicBezTo>
                  <a:cubicBezTo>
                    <a:pt x="119188" y="12881"/>
                    <a:pt x="118790" y="12911"/>
                    <a:pt x="118388" y="12941"/>
                  </a:cubicBezTo>
                  <a:cubicBezTo>
                    <a:pt x="118268" y="13001"/>
                    <a:pt x="118152" y="13061"/>
                    <a:pt x="118036" y="13121"/>
                  </a:cubicBezTo>
                  <a:cubicBezTo>
                    <a:pt x="118433" y="13095"/>
                    <a:pt x="118831" y="13069"/>
                    <a:pt x="119225" y="13042"/>
                  </a:cubicBezTo>
                  <a:close/>
                  <a:moveTo>
                    <a:pt x="118640" y="13354"/>
                  </a:moveTo>
                  <a:cubicBezTo>
                    <a:pt x="118752" y="13294"/>
                    <a:pt x="118865" y="13234"/>
                    <a:pt x="118977" y="13174"/>
                  </a:cubicBezTo>
                  <a:cubicBezTo>
                    <a:pt x="118580" y="13200"/>
                    <a:pt x="118178" y="13226"/>
                    <a:pt x="117777" y="13256"/>
                  </a:cubicBezTo>
                  <a:cubicBezTo>
                    <a:pt x="117668" y="13312"/>
                    <a:pt x="117555" y="13373"/>
                    <a:pt x="117447" y="13429"/>
                  </a:cubicBezTo>
                  <a:cubicBezTo>
                    <a:pt x="117848" y="13403"/>
                    <a:pt x="118242" y="13376"/>
                    <a:pt x="118640" y="13354"/>
                  </a:cubicBezTo>
                  <a:moveTo>
                    <a:pt x="116888" y="13725"/>
                  </a:moveTo>
                  <a:cubicBezTo>
                    <a:pt x="117285" y="13703"/>
                    <a:pt x="117683" y="13680"/>
                    <a:pt x="118081" y="13661"/>
                  </a:cubicBezTo>
                  <a:cubicBezTo>
                    <a:pt x="118186" y="13601"/>
                    <a:pt x="118291" y="13545"/>
                    <a:pt x="118396" y="13485"/>
                  </a:cubicBezTo>
                  <a:cubicBezTo>
                    <a:pt x="117998" y="13511"/>
                    <a:pt x="117597" y="13538"/>
                    <a:pt x="117195" y="13564"/>
                  </a:cubicBezTo>
                  <a:cubicBezTo>
                    <a:pt x="117090" y="13616"/>
                    <a:pt x="116989" y="13673"/>
                    <a:pt x="116888" y="13725"/>
                  </a:cubicBezTo>
                  <a:close/>
                  <a:moveTo>
                    <a:pt x="116768" y="13733"/>
                  </a:moveTo>
                  <a:cubicBezTo>
                    <a:pt x="116869" y="13680"/>
                    <a:pt x="116970" y="13628"/>
                    <a:pt x="117071" y="13571"/>
                  </a:cubicBezTo>
                  <a:cubicBezTo>
                    <a:pt x="116674" y="13598"/>
                    <a:pt x="116276" y="13628"/>
                    <a:pt x="115875" y="13661"/>
                  </a:cubicBezTo>
                  <a:cubicBezTo>
                    <a:pt x="115777" y="13710"/>
                    <a:pt x="115683" y="13759"/>
                    <a:pt x="115586" y="13812"/>
                  </a:cubicBezTo>
                  <a:cubicBezTo>
                    <a:pt x="115980" y="13785"/>
                    <a:pt x="116377" y="13759"/>
                    <a:pt x="116768" y="13733"/>
                  </a:cubicBezTo>
                  <a:close/>
                  <a:moveTo>
                    <a:pt x="116239" y="14022"/>
                  </a:moveTo>
                  <a:cubicBezTo>
                    <a:pt x="116329" y="13973"/>
                    <a:pt x="116426" y="13920"/>
                    <a:pt x="116516" y="13868"/>
                  </a:cubicBezTo>
                  <a:cubicBezTo>
                    <a:pt x="116118" y="13894"/>
                    <a:pt x="115721" y="13920"/>
                    <a:pt x="115319" y="13950"/>
                  </a:cubicBezTo>
                  <a:cubicBezTo>
                    <a:pt x="115229" y="13999"/>
                    <a:pt x="115143" y="14044"/>
                    <a:pt x="115053" y="14093"/>
                  </a:cubicBezTo>
                  <a:cubicBezTo>
                    <a:pt x="115451" y="14067"/>
                    <a:pt x="115845" y="14044"/>
                    <a:pt x="116239" y="14022"/>
                  </a:cubicBezTo>
                  <a:close/>
                  <a:moveTo>
                    <a:pt x="114546" y="14363"/>
                  </a:moveTo>
                  <a:cubicBezTo>
                    <a:pt x="114944" y="14341"/>
                    <a:pt x="115338" y="14322"/>
                    <a:pt x="115728" y="14303"/>
                  </a:cubicBezTo>
                  <a:cubicBezTo>
                    <a:pt x="115815" y="14254"/>
                    <a:pt x="115905" y="14205"/>
                    <a:pt x="115991" y="14157"/>
                  </a:cubicBezTo>
                  <a:cubicBezTo>
                    <a:pt x="115593" y="14179"/>
                    <a:pt x="115192" y="14205"/>
                    <a:pt x="114790" y="14232"/>
                  </a:cubicBezTo>
                  <a:cubicBezTo>
                    <a:pt x="114711" y="14277"/>
                    <a:pt x="114629" y="14318"/>
                    <a:pt x="114546" y="14363"/>
                  </a:cubicBezTo>
                  <a:close/>
                  <a:moveTo>
                    <a:pt x="114426" y="14371"/>
                  </a:moveTo>
                  <a:cubicBezTo>
                    <a:pt x="114505" y="14326"/>
                    <a:pt x="114584" y="14284"/>
                    <a:pt x="114666" y="14239"/>
                  </a:cubicBezTo>
                  <a:cubicBezTo>
                    <a:pt x="114272" y="14265"/>
                    <a:pt x="113875" y="14292"/>
                    <a:pt x="113473" y="14322"/>
                  </a:cubicBezTo>
                  <a:cubicBezTo>
                    <a:pt x="113398" y="14363"/>
                    <a:pt x="113323" y="14404"/>
                    <a:pt x="113248" y="14442"/>
                  </a:cubicBezTo>
                  <a:cubicBezTo>
                    <a:pt x="113642" y="14416"/>
                    <a:pt x="114036" y="14393"/>
                    <a:pt x="114426" y="14371"/>
                  </a:cubicBezTo>
                  <a:close/>
                  <a:moveTo>
                    <a:pt x="113950" y="14629"/>
                  </a:moveTo>
                  <a:cubicBezTo>
                    <a:pt x="114021" y="14592"/>
                    <a:pt x="114096" y="14551"/>
                    <a:pt x="114167" y="14509"/>
                  </a:cubicBezTo>
                  <a:cubicBezTo>
                    <a:pt x="113773" y="14532"/>
                    <a:pt x="113379" y="14558"/>
                    <a:pt x="112978" y="14584"/>
                  </a:cubicBezTo>
                  <a:cubicBezTo>
                    <a:pt x="112914" y="14622"/>
                    <a:pt x="112843" y="14659"/>
                    <a:pt x="112775" y="14693"/>
                  </a:cubicBezTo>
                  <a:cubicBezTo>
                    <a:pt x="113169" y="14671"/>
                    <a:pt x="113560" y="14648"/>
                    <a:pt x="113950" y="14629"/>
                  </a:cubicBezTo>
                  <a:close/>
                  <a:moveTo>
                    <a:pt x="113492" y="14885"/>
                  </a:moveTo>
                  <a:cubicBezTo>
                    <a:pt x="113560" y="14847"/>
                    <a:pt x="113627" y="14810"/>
                    <a:pt x="113695" y="14772"/>
                  </a:cubicBezTo>
                  <a:cubicBezTo>
                    <a:pt x="113304" y="14791"/>
                    <a:pt x="112910" y="14813"/>
                    <a:pt x="112513" y="14836"/>
                  </a:cubicBezTo>
                  <a:cubicBezTo>
                    <a:pt x="112453" y="14870"/>
                    <a:pt x="112389" y="14903"/>
                    <a:pt x="112329" y="14937"/>
                  </a:cubicBezTo>
                  <a:cubicBezTo>
                    <a:pt x="112723" y="14915"/>
                    <a:pt x="113109" y="14900"/>
                    <a:pt x="113492" y="14885"/>
                  </a:cubicBezTo>
                  <a:close/>
                  <a:moveTo>
                    <a:pt x="113049" y="15136"/>
                  </a:moveTo>
                  <a:cubicBezTo>
                    <a:pt x="113117" y="15098"/>
                    <a:pt x="113181" y="15061"/>
                    <a:pt x="113244" y="15023"/>
                  </a:cubicBezTo>
                  <a:cubicBezTo>
                    <a:pt x="112858" y="15038"/>
                    <a:pt x="112464" y="15057"/>
                    <a:pt x="112070" y="15080"/>
                  </a:cubicBezTo>
                  <a:cubicBezTo>
                    <a:pt x="112014" y="15110"/>
                    <a:pt x="111957" y="15140"/>
                    <a:pt x="111901" y="15170"/>
                  </a:cubicBezTo>
                  <a:cubicBezTo>
                    <a:pt x="112288" y="15155"/>
                    <a:pt x="112674" y="15143"/>
                    <a:pt x="113049" y="15136"/>
                  </a:cubicBezTo>
                  <a:close/>
                  <a:moveTo>
                    <a:pt x="112610" y="15387"/>
                  </a:moveTo>
                  <a:cubicBezTo>
                    <a:pt x="112678" y="15350"/>
                    <a:pt x="112742" y="15312"/>
                    <a:pt x="112809" y="15275"/>
                  </a:cubicBezTo>
                  <a:cubicBezTo>
                    <a:pt x="112426" y="15282"/>
                    <a:pt x="112036" y="15297"/>
                    <a:pt x="111646" y="15312"/>
                  </a:cubicBezTo>
                  <a:cubicBezTo>
                    <a:pt x="111594" y="15342"/>
                    <a:pt x="111537" y="15372"/>
                    <a:pt x="111485" y="15402"/>
                  </a:cubicBezTo>
                  <a:cubicBezTo>
                    <a:pt x="111864" y="15395"/>
                    <a:pt x="112243" y="15391"/>
                    <a:pt x="112610" y="15387"/>
                  </a:cubicBezTo>
                  <a:close/>
                  <a:moveTo>
                    <a:pt x="112153" y="15654"/>
                  </a:moveTo>
                  <a:cubicBezTo>
                    <a:pt x="112228" y="15612"/>
                    <a:pt x="112303" y="15567"/>
                    <a:pt x="112378" y="15522"/>
                  </a:cubicBezTo>
                  <a:cubicBezTo>
                    <a:pt x="112002" y="15526"/>
                    <a:pt x="111624" y="15534"/>
                    <a:pt x="111237" y="15545"/>
                  </a:cubicBezTo>
                  <a:cubicBezTo>
                    <a:pt x="111177" y="15575"/>
                    <a:pt x="111121" y="15609"/>
                    <a:pt x="111061" y="15642"/>
                  </a:cubicBezTo>
                  <a:cubicBezTo>
                    <a:pt x="111432" y="15642"/>
                    <a:pt x="111796" y="15646"/>
                    <a:pt x="112153" y="15654"/>
                  </a:cubicBezTo>
                  <a:close/>
                  <a:moveTo>
                    <a:pt x="111646" y="15958"/>
                  </a:moveTo>
                  <a:cubicBezTo>
                    <a:pt x="111740" y="15898"/>
                    <a:pt x="111834" y="15841"/>
                    <a:pt x="111927" y="15785"/>
                  </a:cubicBezTo>
                  <a:cubicBezTo>
                    <a:pt x="111631" y="15781"/>
                    <a:pt x="111327" y="15781"/>
                    <a:pt x="111019" y="15781"/>
                  </a:cubicBezTo>
                  <a:cubicBezTo>
                    <a:pt x="110952" y="15781"/>
                    <a:pt x="110888" y="15781"/>
                    <a:pt x="110821" y="15781"/>
                  </a:cubicBezTo>
                  <a:cubicBezTo>
                    <a:pt x="110749" y="15823"/>
                    <a:pt x="110678" y="15864"/>
                    <a:pt x="110603" y="15905"/>
                  </a:cubicBezTo>
                  <a:cubicBezTo>
                    <a:pt x="110959" y="15916"/>
                    <a:pt x="111308" y="15935"/>
                    <a:pt x="111646" y="15958"/>
                  </a:cubicBezTo>
                  <a:close/>
                  <a:moveTo>
                    <a:pt x="110059" y="16224"/>
                  </a:moveTo>
                  <a:cubicBezTo>
                    <a:pt x="110389" y="16258"/>
                    <a:pt x="110712" y="16292"/>
                    <a:pt x="111019" y="16337"/>
                  </a:cubicBezTo>
                  <a:cubicBezTo>
                    <a:pt x="111155" y="16250"/>
                    <a:pt x="111293" y="16168"/>
                    <a:pt x="111432" y="16081"/>
                  </a:cubicBezTo>
                  <a:cubicBezTo>
                    <a:pt x="111091" y="16063"/>
                    <a:pt x="110738" y="16048"/>
                    <a:pt x="110378" y="16036"/>
                  </a:cubicBezTo>
                  <a:cubicBezTo>
                    <a:pt x="110269" y="16100"/>
                    <a:pt x="110164" y="16164"/>
                    <a:pt x="110059" y="16224"/>
                  </a:cubicBezTo>
                  <a:close/>
                  <a:moveTo>
                    <a:pt x="109965" y="16217"/>
                  </a:moveTo>
                  <a:cubicBezTo>
                    <a:pt x="110066" y="16157"/>
                    <a:pt x="110172" y="16096"/>
                    <a:pt x="110273" y="16036"/>
                  </a:cubicBezTo>
                  <a:cubicBezTo>
                    <a:pt x="109924" y="16025"/>
                    <a:pt x="109567" y="16021"/>
                    <a:pt x="109203" y="16018"/>
                  </a:cubicBezTo>
                  <a:cubicBezTo>
                    <a:pt x="109128" y="16063"/>
                    <a:pt x="109053" y="16104"/>
                    <a:pt x="108978" y="16145"/>
                  </a:cubicBezTo>
                  <a:cubicBezTo>
                    <a:pt x="109316" y="16164"/>
                    <a:pt x="109646" y="16190"/>
                    <a:pt x="109965" y="16217"/>
                  </a:cubicBezTo>
                  <a:close/>
                  <a:moveTo>
                    <a:pt x="109234" y="16656"/>
                  </a:moveTo>
                  <a:cubicBezTo>
                    <a:pt x="109406" y="16550"/>
                    <a:pt x="109579" y="16445"/>
                    <a:pt x="109755" y="16340"/>
                  </a:cubicBezTo>
                  <a:cubicBezTo>
                    <a:pt x="109432" y="16314"/>
                    <a:pt x="109095" y="16295"/>
                    <a:pt x="108749" y="16277"/>
                  </a:cubicBezTo>
                  <a:cubicBezTo>
                    <a:pt x="108618" y="16352"/>
                    <a:pt x="108487" y="16427"/>
                    <a:pt x="108359" y="16505"/>
                  </a:cubicBezTo>
                  <a:cubicBezTo>
                    <a:pt x="108667" y="16547"/>
                    <a:pt x="108960" y="16599"/>
                    <a:pt x="109234" y="16656"/>
                  </a:cubicBezTo>
                  <a:close/>
                  <a:moveTo>
                    <a:pt x="108037" y="17402"/>
                  </a:moveTo>
                  <a:cubicBezTo>
                    <a:pt x="108371" y="17188"/>
                    <a:pt x="108712" y="16974"/>
                    <a:pt x="109050" y="16768"/>
                  </a:cubicBezTo>
                  <a:cubicBezTo>
                    <a:pt x="108772" y="16712"/>
                    <a:pt x="108472" y="16663"/>
                    <a:pt x="108157" y="16622"/>
                  </a:cubicBezTo>
                  <a:cubicBezTo>
                    <a:pt x="107902" y="16772"/>
                    <a:pt x="107646" y="16926"/>
                    <a:pt x="107395" y="17079"/>
                  </a:cubicBezTo>
                  <a:cubicBezTo>
                    <a:pt x="107635" y="17173"/>
                    <a:pt x="107849" y="17282"/>
                    <a:pt x="108037" y="17402"/>
                  </a:cubicBezTo>
                  <a:moveTo>
                    <a:pt x="105905" y="19695"/>
                  </a:moveTo>
                  <a:cubicBezTo>
                    <a:pt x="105905" y="19728"/>
                    <a:pt x="105905" y="19762"/>
                    <a:pt x="105905" y="19796"/>
                  </a:cubicBezTo>
                  <a:cubicBezTo>
                    <a:pt x="105947" y="19762"/>
                    <a:pt x="105988" y="19732"/>
                    <a:pt x="106033" y="19702"/>
                  </a:cubicBezTo>
                  <a:cubicBezTo>
                    <a:pt x="106821" y="19113"/>
                    <a:pt x="107631" y="18539"/>
                    <a:pt x="108461" y="17980"/>
                  </a:cubicBezTo>
                  <a:cubicBezTo>
                    <a:pt x="108434" y="17946"/>
                    <a:pt x="108404" y="17912"/>
                    <a:pt x="108378" y="17879"/>
                  </a:cubicBezTo>
                  <a:lnTo>
                    <a:pt x="108431" y="17834"/>
                  </a:lnTo>
                  <a:lnTo>
                    <a:pt x="108378" y="17879"/>
                  </a:lnTo>
                  <a:cubicBezTo>
                    <a:pt x="108265" y="17751"/>
                    <a:pt x="108123" y="17631"/>
                    <a:pt x="107950" y="17522"/>
                  </a:cubicBezTo>
                  <a:cubicBezTo>
                    <a:pt x="107226" y="17984"/>
                    <a:pt x="106513" y="18456"/>
                    <a:pt x="105819" y="18944"/>
                  </a:cubicBezTo>
                  <a:cubicBezTo>
                    <a:pt x="105879" y="19184"/>
                    <a:pt x="105909" y="19436"/>
                    <a:pt x="105905" y="19695"/>
                  </a:cubicBezTo>
                  <a:close/>
                  <a:moveTo>
                    <a:pt x="105662" y="21079"/>
                  </a:moveTo>
                  <a:cubicBezTo>
                    <a:pt x="106446" y="20441"/>
                    <a:pt x="107252" y="19815"/>
                    <a:pt x="108074" y="19207"/>
                  </a:cubicBezTo>
                  <a:cubicBezTo>
                    <a:pt x="108341" y="19012"/>
                    <a:pt x="108607" y="18817"/>
                    <a:pt x="108877" y="18625"/>
                  </a:cubicBezTo>
                  <a:cubicBezTo>
                    <a:pt x="108776" y="18415"/>
                    <a:pt x="108648" y="18216"/>
                    <a:pt x="108494" y="18021"/>
                  </a:cubicBezTo>
                  <a:cubicBezTo>
                    <a:pt x="107665" y="18580"/>
                    <a:pt x="106851" y="19154"/>
                    <a:pt x="106063" y="19743"/>
                  </a:cubicBezTo>
                  <a:cubicBezTo>
                    <a:pt x="106011" y="19781"/>
                    <a:pt x="105958" y="19822"/>
                    <a:pt x="105902" y="19863"/>
                  </a:cubicBezTo>
                  <a:cubicBezTo>
                    <a:pt x="105883" y="20254"/>
                    <a:pt x="105800" y="20659"/>
                    <a:pt x="105662" y="21079"/>
                  </a:cubicBezTo>
                  <a:close/>
                  <a:moveTo>
                    <a:pt x="94691" y="32748"/>
                  </a:moveTo>
                  <a:cubicBezTo>
                    <a:pt x="97644" y="28583"/>
                    <a:pt x="101260" y="24704"/>
                    <a:pt x="105436" y="21263"/>
                  </a:cubicBezTo>
                  <a:cubicBezTo>
                    <a:pt x="105609" y="20816"/>
                    <a:pt x="105710" y="20385"/>
                    <a:pt x="105744" y="19980"/>
                  </a:cubicBezTo>
                  <a:cubicBezTo>
                    <a:pt x="99910" y="24370"/>
                    <a:pt x="95088" y="29607"/>
                    <a:pt x="91516" y="35307"/>
                  </a:cubicBezTo>
                  <a:cubicBezTo>
                    <a:pt x="92601" y="34447"/>
                    <a:pt x="93663" y="33592"/>
                    <a:pt x="94691" y="32748"/>
                  </a:cubicBezTo>
                  <a:close/>
                  <a:moveTo>
                    <a:pt x="90353" y="40019"/>
                  </a:moveTo>
                  <a:cubicBezTo>
                    <a:pt x="91498" y="37685"/>
                    <a:pt x="92845" y="35404"/>
                    <a:pt x="94372" y="33202"/>
                  </a:cubicBezTo>
                  <a:cubicBezTo>
                    <a:pt x="93370" y="34020"/>
                    <a:pt x="92334" y="34849"/>
                    <a:pt x="91284" y="35682"/>
                  </a:cubicBezTo>
                  <a:cubicBezTo>
                    <a:pt x="90057" y="37674"/>
                    <a:pt x="88984" y="39723"/>
                    <a:pt x="88072" y="41805"/>
                  </a:cubicBezTo>
                  <a:cubicBezTo>
                    <a:pt x="88830" y="41212"/>
                    <a:pt x="89592" y="40616"/>
                    <a:pt x="90353" y="40019"/>
                  </a:cubicBezTo>
                  <a:close/>
                  <a:moveTo>
                    <a:pt x="88031" y="45595"/>
                  </a:moveTo>
                  <a:cubicBezTo>
                    <a:pt x="88642" y="43812"/>
                    <a:pt x="89370" y="42053"/>
                    <a:pt x="90207" y="40319"/>
                  </a:cubicBezTo>
                  <a:cubicBezTo>
                    <a:pt x="89453" y="40912"/>
                    <a:pt x="88699" y="41501"/>
                    <a:pt x="87948" y="42090"/>
                  </a:cubicBezTo>
                  <a:cubicBezTo>
                    <a:pt x="87247" y="43719"/>
                    <a:pt x="86646" y="45373"/>
                    <a:pt x="86147" y="47043"/>
                  </a:cubicBezTo>
                  <a:cubicBezTo>
                    <a:pt x="86766" y="46570"/>
                    <a:pt x="87397" y="46086"/>
                    <a:pt x="88031" y="45595"/>
                  </a:cubicBezTo>
                  <a:moveTo>
                    <a:pt x="85116" y="51283"/>
                  </a:moveTo>
                  <a:cubicBezTo>
                    <a:pt x="85648" y="50915"/>
                    <a:pt x="86189" y="50536"/>
                    <a:pt x="86733" y="50146"/>
                  </a:cubicBezTo>
                  <a:cubicBezTo>
                    <a:pt x="87063" y="48701"/>
                    <a:pt x="87468" y="47264"/>
                    <a:pt x="87948" y="45842"/>
                  </a:cubicBezTo>
                  <a:cubicBezTo>
                    <a:pt x="87314" y="46330"/>
                    <a:pt x="86695" y="46810"/>
                    <a:pt x="86080" y="47276"/>
                  </a:cubicBezTo>
                  <a:cubicBezTo>
                    <a:pt x="85693" y="48604"/>
                    <a:pt x="85371" y="49939"/>
                    <a:pt x="85116" y="51283"/>
                  </a:cubicBezTo>
                  <a:moveTo>
                    <a:pt x="85052" y="51324"/>
                  </a:moveTo>
                  <a:cubicBezTo>
                    <a:pt x="85307" y="49988"/>
                    <a:pt x="85626" y="48653"/>
                    <a:pt x="86009" y="47332"/>
                  </a:cubicBezTo>
                  <a:cubicBezTo>
                    <a:pt x="85416" y="47782"/>
                    <a:pt x="84830" y="48221"/>
                    <a:pt x="84253" y="48653"/>
                  </a:cubicBezTo>
                  <a:cubicBezTo>
                    <a:pt x="83949" y="49883"/>
                    <a:pt x="83701" y="51125"/>
                    <a:pt x="83513" y="52367"/>
                  </a:cubicBezTo>
                  <a:cubicBezTo>
                    <a:pt x="84024" y="52029"/>
                    <a:pt x="84538" y="51680"/>
                    <a:pt x="85052" y="51324"/>
                  </a:cubicBezTo>
                  <a:close/>
                  <a:moveTo>
                    <a:pt x="83164" y="55609"/>
                  </a:moveTo>
                  <a:cubicBezTo>
                    <a:pt x="83626" y="55342"/>
                    <a:pt x="84087" y="55068"/>
                    <a:pt x="84553" y="54787"/>
                  </a:cubicBezTo>
                  <a:cubicBezTo>
                    <a:pt x="84662" y="53699"/>
                    <a:pt x="84819" y="52607"/>
                    <a:pt x="85018" y="51523"/>
                  </a:cubicBezTo>
                  <a:cubicBezTo>
                    <a:pt x="84504" y="51876"/>
                    <a:pt x="83990" y="52221"/>
                    <a:pt x="83487" y="52558"/>
                  </a:cubicBezTo>
                  <a:cubicBezTo>
                    <a:pt x="83337" y="53571"/>
                    <a:pt x="83232" y="54588"/>
                    <a:pt x="83164" y="55609"/>
                  </a:cubicBezTo>
                  <a:close/>
                  <a:moveTo>
                    <a:pt x="83104" y="55639"/>
                  </a:moveTo>
                  <a:cubicBezTo>
                    <a:pt x="83172" y="54626"/>
                    <a:pt x="83277" y="53609"/>
                    <a:pt x="83423" y="52596"/>
                  </a:cubicBezTo>
                  <a:cubicBezTo>
                    <a:pt x="82932" y="52922"/>
                    <a:pt x="82448" y="53237"/>
                    <a:pt x="81964" y="53549"/>
                  </a:cubicBezTo>
                  <a:cubicBezTo>
                    <a:pt x="81863" y="54494"/>
                    <a:pt x="81795" y="55444"/>
                    <a:pt x="81765" y="56393"/>
                  </a:cubicBezTo>
                  <a:cubicBezTo>
                    <a:pt x="82211" y="56149"/>
                    <a:pt x="82658" y="55898"/>
                    <a:pt x="83104" y="55639"/>
                  </a:cubicBezTo>
                  <a:close/>
                  <a:moveTo>
                    <a:pt x="81776" y="58959"/>
                  </a:moveTo>
                  <a:cubicBezTo>
                    <a:pt x="82193" y="58768"/>
                    <a:pt x="82609" y="58569"/>
                    <a:pt x="83029" y="58366"/>
                  </a:cubicBezTo>
                  <a:cubicBezTo>
                    <a:pt x="83026" y="58269"/>
                    <a:pt x="83026" y="58171"/>
                    <a:pt x="83026" y="58078"/>
                  </a:cubicBezTo>
                  <a:cubicBezTo>
                    <a:pt x="83026" y="57320"/>
                    <a:pt x="83052" y="56565"/>
                    <a:pt x="83097" y="55808"/>
                  </a:cubicBezTo>
                  <a:cubicBezTo>
                    <a:pt x="82650" y="56063"/>
                    <a:pt x="82204" y="56310"/>
                    <a:pt x="81761" y="56554"/>
                  </a:cubicBezTo>
                  <a:cubicBezTo>
                    <a:pt x="81754" y="56877"/>
                    <a:pt x="81750" y="57200"/>
                    <a:pt x="81750" y="57522"/>
                  </a:cubicBezTo>
                  <a:cubicBezTo>
                    <a:pt x="81750" y="57999"/>
                    <a:pt x="81757" y="58479"/>
                    <a:pt x="81776" y="58959"/>
                  </a:cubicBezTo>
                  <a:close/>
                  <a:moveTo>
                    <a:pt x="80527" y="59665"/>
                  </a:moveTo>
                  <a:cubicBezTo>
                    <a:pt x="80576" y="60317"/>
                    <a:pt x="80643" y="60974"/>
                    <a:pt x="80733" y="61623"/>
                  </a:cubicBezTo>
                  <a:cubicBezTo>
                    <a:pt x="81112" y="61492"/>
                    <a:pt x="81495" y="61349"/>
                    <a:pt x="81878" y="61207"/>
                  </a:cubicBezTo>
                  <a:cubicBezTo>
                    <a:pt x="81806" y="60516"/>
                    <a:pt x="81757" y="59822"/>
                    <a:pt x="81727" y="59132"/>
                  </a:cubicBezTo>
                  <a:cubicBezTo>
                    <a:pt x="81326" y="59316"/>
                    <a:pt x="80925" y="59492"/>
                    <a:pt x="80527" y="59665"/>
                  </a:cubicBezTo>
                  <a:moveTo>
                    <a:pt x="79277" y="60032"/>
                  </a:moveTo>
                  <a:cubicBezTo>
                    <a:pt x="79668" y="59875"/>
                    <a:pt x="80062" y="59713"/>
                    <a:pt x="80456" y="59545"/>
                  </a:cubicBezTo>
                  <a:cubicBezTo>
                    <a:pt x="80403" y="58794"/>
                    <a:pt x="80369" y="58044"/>
                    <a:pt x="80362" y="57293"/>
                  </a:cubicBezTo>
                  <a:cubicBezTo>
                    <a:pt x="79945" y="57507"/>
                    <a:pt x="79533" y="57714"/>
                    <a:pt x="79116" y="57916"/>
                  </a:cubicBezTo>
                  <a:cubicBezTo>
                    <a:pt x="79150" y="58622"/>
                    <a:pt x="79202" y="59327"/>
                    <a:pt x="79277" y="60032"/>
                  </a:cubicBezTo>
                  <a:close/>
                  <a:moveTo>
                    <a:pt x="78384" y="62385"/>
                  </a:moveTo>
                  <a:cubicBezTo>
                    <a:pt x="78752" y="62276"/>
                    <a:pt x="79120" y="62163"/>
                    <a:pt x="79484" y="62043"/>
                  </a:cubicBezTo>
                  <a:cubicBezTo>
                    <a:pt x="79382" y="61432"/>
                    <a:pt x="79300" y="60817"/>
                    <a:pt x="79232" y="60197"/>
                  </a:cubicBezTo>
                  <a:cubicBezTo>
                    <a:pt x="78850" y="60351"/>
                    <a:pt x="78467" y="60498"/>
                    <a:pt x="78088" y="60636"/>
                  </a:cubicBezTo>
                  <a:cubicBezTo>
                    <a:pt x="78171" y="61222"/>
                    <a:pt x="78272" y="61803"/>
                    <a:pt x="78384" y="62385"/>
                  </a:cubicBezTo>
                  <a:moveTo>
                    <a:pt x="76910" y="61057"/>
                  </a:moveTo>
                  <a:cubicBezTo>
                    <a:pt x="77007" y="61608"/>
                    <a:pt x="77116" y="62160"/>
                    <a:pt x="77244" y="62708"/>
                  </a:cubicBezTo>
                  <a:cubicBezTo>
                    <a:pt x="77604" y="62610"/>
                    <a:pt x="77964" y="62509"/>
                    <a:pt x="78324" y="62404"/>
                  </a:cubicBezTo>
                  <a:cubicBezTo>
                    <a:pt x="78208" y="61826"/>
                    <a:pt x="78111" y="61244"/>
                    <a:pt x="78028" y="60659"/>
                  </a:cubicBezTo>
                  <a:cubicBezTo>
                    <a:pt x="77653" y="60798"/>
                    <a:pt x="77281" y="60929"/>
                    <a:pt x="76910" y="61057"/>
                  </a:cubicBezTo>
                  <a:close/>
                  <a:moveTo>
                    <a:pt x="76884" y="60918"/>
                  </a:moveTo>
                  <a:cubicBezTo>
                    <a:pt x="77259" y="60790"/>
                    <a:pt x="77630" y="60659"/>
                    <a:pt x="78005" y="60520"/>
                  </a:cubicBezTo>
                  <a:cubicBezTo>
                    <a:pt x="77915" y="59860"/>
                    <a:pt x="77844" y="59199"/>
                    <a:pt x="77792" y="58535"/>
                  </a:cubicBezTo>
                  <a:cubicBezTo>
                    <a:pt x="77398" y="58712"/>
                    <a:pt x="77007" y="58884"/>
                    <a:pt x="76617" y="59049"/>
                  </a:cubicBezTo>
                  <a:cubicBezTo>
                    <a:pt x="76688" y="59672"/>
                    <a:pt x="76779" y="60299"/>
                    <a:pt x="76884" y="60918"/>
                  </a:cubicBezTo>
                  <a:moveTo>
                    <a:pt x="76122" y="62993"/>
                  </a:moveTo>
                  <a:cubicBezTo>
                    <a:pt x="76475" y="62906"/>
                    <a:pt x="76824" y="62816"/>
                    <a:pt x="77176" y="62723"/>
                  </a:cubicBezTo>
                  <a:cubicBezTo>
                    <a:pt x="77052" y="62178"/>
                    <a:pt x="76940" y="61627"/>
                    <a:pt x="76842" y="61079"/>
                  </a:cubicBezTo>
                  <a:cubicBezTo>
                    <a:pt x="76478" y="61203"/>
                    <a:pt x="76118" y="61319"/>
                    <a:pt x="75754" y="61432"/>
                  </a:cubicBezTo>
                  <a:cubicBezTo>
                    <a:pt x="75863" y="61953"/>
                    <a:pt x="75987" y="62471"/>
                    <a:pt x="76122" y="62993"/>
                  </a:cubicBezTo>
                  <a:close/>
                  <a:moveTo>
                    <a:pt x="75019" y="63240"/>
                  </a:moveTo>
                  <a:cubicBezTo>
                    <a:pt x="75364" y="63165"/>
                    <a:pt x="75709" y="63090"/>
                    <a:pt x="76054" y="63008"/>
                  </a:cubicBezTo>
                  <a:cubicBezTo>
                    <a:pt x="75919" y="62490"/>
                    <a:pt x="75796" y="61972"/>
                    <a:pt x="75687" y="61451"/>
                  </a:cubicBezTo>
                  <a:cubicBezTo>
                    <a:pt x="75330" y="61563"/>
                    <a:pt x="74974" y="61668"/>
                    <a:pt x="74621" y="61766"/>
                  </a:cubicBezTo>
                  <a:cubicBezTo>
                    <a:pt x="74741" y="62257"/>
                    <a:pt x="74873" y="62749"/>
                    <a:pt x="75019" y="63240"/>
                  </a:cubicBezTo>
                  <a:close/>
                  <a:moveTo>
                    <a:pt x="73935" y="63454"/>
                  </a:moveTo>
                  <a:cubicBezTo>
                    <a:pt x="74272" y="63390"/>
                    <a:pt x="74610" y="63327"/>
                    <a:pt x="74948" y="63255"/>
                  </a:cubicBezTo>
                  <a:cubicBezTo>
                    <a:pt x="74805" y="62768"/>
                    <a:pt x="74670" y="62276"/>
                    <a:pt x="74550" y="61785"/>
                  </a:cubicBezTo>
                  <a:cubicBezTo>
                    <a:pt x="74205" y="61882"/>
                    <a:pt x="73856" y="61972"/>
                    <a:pt x="73511" y="62058"/>
                  </a:cubicBezTo>
                  <a:cubicBezTo>
                    <a:pt x="73642" y="62527"/>
                    <a:pt x="73781" y="62989"/>
                    <a:pt x="73935" y="63454"/>
                  </a:cubicBezTo>
                  <a:close/>
                  <a:moveTo>
                    <a:pt x="72869" y="63634"/>
                  </a:moveTo>
                  <a:cubicBezTo>
                    <a:pt x="73199" y="63582"/>
                    <a:pt x="73529" y="63525"/>
                    <a:pt x="73859" y="63465"/>
                  </a:cubicBezTo>
                  <a:cubicBezTo>
                    <a:pt x="73709" y="63004"/>
                    <a:pt x="73567" y="62542"/>
                    <a:pt x="73439" y="62077"/>
                  </a:cubicBezTo>
                  <a:cubicBezTo>
                    <a:pt x="73098" y="62163"/>
                    <a:pt x="72756" y="62242"/>
                    <a:pt x="72419" y="62317"/>
                  </a:cubicBezTo>
                  <a:cubicBezTo>
                    <a:pt x="72558" y="62756"/>
                    <a:pt x="72708" y="63195"/>
                    <a:pt x="72869" y="63634"/>
                  </a:cubicBezTo>
                  <a:moveTo>
                    <a:pt x="72835" y="63773"/>
                  </a:moveTo>
                  <a:cubicBezTo>
                    <a:pt x="72512" y="63822"/>
                    <a:pt x="72190" y="63867"/>
                    <a:pt x="71867" y="63908"/>
                  </a:cubicBezTo>
                  <a:cubicBezTo>
                    <a:pt x="72021" y="64291"/>
                    <a:pt x="72186" y="64670"/>
                    <a:pt x="72359" y="65049"/>
                  </a:cubicBezTo>
                  <a:cubicBezTo>
                    <a:pt x="72674" y="65026"/>
                    <a:pt x="72989" y="65000"/>
                    <a:pt x="73308" y="64970"/>
                  </a:cubicBezTo>
                  <a:cubicBezTo>
                    <a:pt x="73143" y="64572"/>
                    <a:pt x="72985" y="64175"/>
                    <a:pt x="72835" y="63773"/>
                  </a:cubicBezTo>
                  <a:moveTo>
                    <a:pt x="74355" y="64854"/>
                  </a:moveTo>
                  <a:cubicBezTo>
                    <a:pt x="74197" y="64437"/>
                    <a:pt x="74043" y="64017"/>
                    <a:pt x="73904" y="63597"/>
                  </a:cubicBezTo>
                  <a:cubicBezTo>
                    <a:pt x="73574" y="63657"/>
                    <a:pt x="73244" y="63709"/>
                    <a:pt x="72914" y="63762"/>
                  </a:cubicBezTo>
                  <a:cubicBezTo>
                    <a:pt x="73064" y="64163"/>
                    <a:pt x="73222" y="64565"/>
                    <a:pt x="73387" y="64962"/>
                  </a:cubicBezTo>
                  <a:cubicBezTo>
                    <a:pt x="73709" y="64929"/>
                    <a:pt x="74032" y="64895"/>
                    <a:pt x="74355" y="64854"/>
                  </a:cubicBezTo>
                  <a:close/>
                  <a:moveTo>
                    <a:pt x="74404" y="64981"/>
                  </a:moveTo>
                  <a:cubicBezTo>
                    <a:pt x="74085" y="65022"/>
                    <a:pt x="73762" y="65056"/>
                    <a:pt x="73439" y="65090"/>
                  </a:cubicBezTo>
                  <a:cubicBezTo>
                    <a:pt x="73597" y="65458"/>
                    <a:pt x="73762" y="65825"/>
                    <a:pt x="73931" y="66189"/>
                  </a:cubicBezTo>
                  <a:cubicBezTo>
                    <a:pt x="74246" y="66174"/>
                    <a:pt x="74561" y="66159"/>
                    <a:pt x="74876" y="66137"/>
                  </a:cubicBezTo>
                  <a:cubicBezTo>
                    <a:pt x="74711" y="65754"/>
                    <a:pt x="74554" y="65368"/>
                    <a:pt x="74404" y="64981"/>
                  </a:cubicBezTo>
                  <a:close/>
                  <a:moveTo>
                    <a:pt x="75919" y="66051"/>
                  </a:moveTo>
                  <a:cubicBezTo>
                    <a:pt x="75758" y="65649"/>
                    <a:pt x="75604" y="65244"/>
                    <a:pt x="75462" y="64839"/>
                  </a:cubicBezTo>
                  <a:cubicBezTo>
                    <a:pt x="75135" y="64887"/>
                    <a:pt x="74809" y="64932"/>
                    <a:pt x="74482" y="64974"/>
                  </a:cubicBezTo>
                  <a:cubicBezTo>
                    <a:pt x="74632" y="65360"/>
                    <a:pt x="74790" y="65747"/>
                    <a:pt x="74955" y="66129"/>
                  </a:cubicBezTo>
                  <a:cubicBezTo>
                    <a:pt x="75278" y="66107"/>
                    <a:pt x="75597" y="66081"/>
                    <a:pt x="75919" y="66051"/>
                  </a:cubicBezTo>
                  <a:close/>
                  <a:moveTo>
                    <a:pt x="75968" y="66178"/>
                  </a:moveTo>
                  <a:cubicBezTo>
                    <a:pt x="75649" y="66208"/>
                    <a:pt x="75330" y="66234"/>
                    <a:pt x="75011" y="66257"/>
                  </a:cubicBezTo>
                  <a:cubicBezTo>
                    <a:pt x="75169" y="66613"/>
                    <a:pt x="75334" y="66974"/>
                    <a:pt x="75507" y="67326"/>
                  </a:cubicBezTo>
                  <a:cubicBezTo>
                    <a:pt x="75818" y="67319"/>
                    <a:pt x="76133" y="67311"/>
                    <a:pt x="76445" y="67296"/>
                  </a:cubicBezTo>
                  <a:cubicBezTo>
                    <a:pt x="76280" y="66925"/>
                    <a:pt x="76122" y="66550"/>
                    <a:pt x="75968" y="66178"/>
                  </a:cubicBezTo>
                  <a:close/>
                  <a:moveTo>
                    <a:pt x="77480" y="67236"/>
                  </a:moveTo>
                  <a:cubicBezTo>
                    <a:pt x="77319" y="66850"/>
                    <a:pt x="77165" y="66456"/>
                    <a:pt x="77019" y="66066"/>
                  </a:cubicBezTo>
                  <a:cubicBezTo>
                    <a:pt x="76696" y="66103"/>
                    <a:pt x="76370" y="66137"/>
                    <a:pt x="76043" y="66171"/>
                  </a:cubicBezTo>
                  <a:cubicBezTo>
                    <a:pt x="76197" y="66546"/>
                    <a:pt x="76355" y="66921"/>
                    <a:pt x="76523" y="67292"/>
                  </a:cubicBezTo>
                  <a:cubicBezTo>
                    <a:pt x="76842" y="67277"/>
                    <a:pt x="77161" y="67259"/>
                    <a:pt x="77480" y="67236"/>
                  </a:cubicBezTo>
                  <a:close/>
                  <a:moveTo>
                    <a:pt x="77533" y="67360"/>
                  </a:moveTo>
                  <a:cubicBezTo>
                    <a:pt x="77214" y="67383"/>
                    <a:pt x="76895" y="67401"/>
                    <a:pt x="76580" y="67416"/>
                  </a:cubicBezTo>
                  <a:cubicBezTo>
                    <a:pt x="76737" y="67765"/>
                    <a:pt x="76902" y="68114"/>
                    <a:pt x="77075" y="68459"/>
                  </a:cubicBezTo>
                  <a:cubicBezTo>
                    <a:pt x="77386" y="68459"/>
                    <a:pt x="77698" y="68456"/>
                    <a:pt x="78013" y="68448"/>
                  </a:cubicBezTo>
                  <a:cubicBezTo>
                    <a:pt x="77844" y="68088"/>
                    <a:pt x="77687" y="67724"/>
                    <a:pt x="77533" y="67360"/>
                  </a:cubicBezTo>
                  <a:moveTo>
                    <a:pt x="79041" y="68414"/>
                  </a:moveTo>
                  <a:cubicBezTo>
                    <a:pt x="78880" y="68035"/>
                    <a:pt x="78726" y="67656"/>
                    <a:pt x="78576" y="67277"/>
                  </a:cubicBezTo>
                  <a:cubicBezTo>
                    <a:pt x="78253" y="67307"/>
                    <a:pt x="77930" y="67334"/>
                    <a:pt x="77608" y="67356"/>
                  </a:cubicBezTo>
                  <a:cubicBezTo>
                    <a:pt x="77762" y="67720"/>
                    <a:pt x="77919" y="68084"/>
                    <a:pt x="78088" y="68448"/>
                  </a:cubicBezTo>
                  <a:cubicBezTo>
                    <a:pt x="78407" y="68441"/>
                    <a:pt x="78722" y="68429"/>
                    <a:pt x="79041" y="68414"/>
                  </a:cubicBezTo>
                  <a:close/>
                  <a:moveTo>
                    <a:pt x="79094" y="68534"/>
                  </a:moveTo>
                  <a:cubicBezTo>
                    <a:pt x="78778" y="68549"/>
                    <a:pt x="78463" y="68561"/>
                    <a:pt x="78144" y="68568"/>
                  </a:cubicBezTo>
                  <a:cubicBezTo>
                    <a:pt x="78306" y="68910"/>
                    <a:pt x="78471" y="69247"/>
                    <a:pt x="78643" y="69585"/>
                  </a:cubicBezTo>
                  <a:cubicBezTo>
                    <a:pt x="78932" y="69592"/>
                    <a:pt x="79221" y="69596"/>
                    <a:pt x="79510" y="69596"/>
                  </a:cubicBezTo>
                  <a:cubicBezTo>
                    <a:pt x="79533" y="69596"/>
                    <a:pt x="79555" y="69596"/>
                    <a:pt x="79578" y="69596"/>
                  </a:cubicBezTo>
                  <a:cubicBezTo>
                    <a:pt x="79409" y="69243"/>
                    <a:pt x="79251" y="68891"/>
                    <a:pt x="79094" y="68534"/>
                  </a:cubicBezTo>
                  <a:moveTo>
                    <a:pt x="80602" y="69581"/>
                  </a:moveTo>
                  <a:cubicBezTo>
                    <a:pt x="80437" y="69213"/>
                    <a:pt x="80283" y="68846"/>
                    <a:pt x="80133" y="68478"/>
                  </a:cubicBezTo>
                  <a:cubicBezTo>
                    <a:pt x="79810" y="68501"/>
                    <a:pt x="79487" y="68516"/>
                    <a:pt x="79169" y="68534"/>
                  </a:cubicBezTo>
                  <a:cubicBezTo>
                    <a:pt x="79322" y="68887"/>
                    <a:pt x="79484" y="69243"/>
                    <a:pt x="79653" y="69596"/>
                  </a:cubicBezTo>
                  <a:cubicBezTo>
                    <a:pt x="79968" y="69592"/>
                    <a:pt x="80283" y="69589"/>
                    <a:pt x="80602" y="69581"/>
                  </a:cubicBezTo>
                  <a:close/>
                  <a:moveTo>
                    <a:pt x="80654" y="69701"/>
                  </a:moveTo>
                  <a:cubicBezTo>
                    <a:pt x="80339" y="69709"/>
                    <a:pt x="80024" y="69716"/>
                    <a:pt x="79709" y="69716"/>
                  </a:cubicBezTo>
                  <a:cubicBezTo>
                    <a:pt x="79870" y="70050"/>
                    <a:pt x="80039" y="70380"/>
                    <a:pt x="80212" y="70711"/>
                  </a:cubicBezTo>
                  <a:cubicBezTo>
                    <a:pt x="80519" y="70722"/>
                    <a:pt x="80831" y="70729"/>
                    <a:pt x="81142" y="70737"/>
                  </a:cubicBezTo>
                  <a:cubicBezTo>
                    <a:pt x="80973" y="70392"/>
                    <a:pt x="80812" y="70046"/>
                    <a:pt x="80654" y="69701"/>
                  </a:cubicBezTo>
                  <a:close/>
                  <a:moveTo>
                    <a:pt x="82005" y="70744"/>
                  </a:moveTo>
                  <a:cubicBezTo>
                    <a:pt x="82058" y="70744"/>
                    <a:pt x="82106" y="70744"/>
                    <a:pt x="82159" y="70744"/>
                  </a:cubicBezTo>
                  <a:cubicBezTo>
                    <a:pt x="81994" y="70384"/>
                    <a:pt x="81836" y="70028"/>
                    <a:pt x="81686" y="69667"/>
                  </a:cubicBezTo>
                  <a:cubicBezTo>
                    <a:pt x="81367" y="69682"/>
                    <a:pt x="81045" y="69694"/>
                    <a:pt x="80726" y="69701"/>
                  </a:cubicBezTo>
                  <a:cubicBezTo>
                    <a:pt x="80883" y="70046"/>
                    <a:pt x="81045" y="70392"/>
                    <a:pt x="81213" y="70737"/>
                  </a:cubicBezTo>
                  <a:cubicBezTo>
                    <a:pt x="81476" y="70741"/>
                    <a:pt x="81742" y="70744"/>
                    <a:pt x="82005" y="70744"/>
                  </a:cubicBezTo>
                  <a:close/>
                  <a:moveTo>
                    <a:pt x="82215" y="70864"/>
                  </a:moveTo>
                  <a:cubicBezTo>
                    <a:pt x="82144" y="70864"/>
                    <a:pt x="82076" y="70864"/>
                    <a:pt x="82005" y="70864"/>
                  </a:cubicBezTo>
                  <a:lnTo>
                    <a:pt x="82005" y="70864"/>
                  </a:lnTo>
                  <a:cubicBezTo>
                    <a:pt x="81761" y="70864"/>
                    <a:pt x="81517" y="70861"/>
                    <a:pt x="81273" y="70857"/>
                  </a:cubicBezTo>
                  <a:cubicBezTo>
                    <a:pt x="81435" y="71183"/>
                    <a:pt x="81604" y="71510"/>
                    <a:pt x="81776" y="71832"/>
                  </a:cubicBezTo>
                  <a:cubicBezTo>
                    <a:pt x="82084" y="71847"/>
                    <a:pt x="82395" y="71862"/>
                    <a:pt x="82703" y="71874"/>
                  </a:cubicBezTo>
                  <a:cubicBezTo>
                    <a:pt x="82534" y="71536"/>
                    <a:pt x="82373" y="71202"/>
                    <a:pt x="82215" y="70864"/>
                  </a:cubicBezTo>
                  <a:close/>
                  <a:moveTo>
                    <a:pt x="83720" y="71900"/>
                  </a:moveTo>
                  <a:cubicBezTo>
                    <a:pt x="83555" y="71551"/>
                    <a:pt x="83393" y="71198"/>
                    <a:pt x="83243" y="70849"/>
                  </a:cubicBezTo>
                  <a:cubicBezTo>
                    <a:pt x="82921" y="70857"/>
                    <a:pt x="82602" y="70861"/>
                    <a:pt x="82283" y="70861"/>
                  </a:cubicBezTo>
                  <a:cubicBezTo>
                    <a:pt x="82440" y="71202"/>
                    <a:pt x="82605" y="71540"/>
                    <a:pt x="82774" y="71874"/>
                  </a:cubicBezTo>
                  <a:cubicBezTo>
                    <a:pt x="83089" y="71885"/>
                    <a:pt x="83405" y="71892"/>
                    <a:pt x="83720" y="71900"/>
                  </a:cubicBezTo>
                  <a:close/>
                  <a:moveTo>
                    <a:pt x="83776" y="72016"/>
                  </a:moveTo>
                  <a:cubicBezTo>
                    <a:pt x="83461" y="72012"/>
                    <a:pt x="83146" y="72005"/>
                    <a:pt x="82834" y="71994"/>
                  </a:cubicBezTo>
                  <a:cubicBezTo>
                    <a:pt x="82999" y="72313"/>
                    <a:pt x="83164" y="72632"/>
                    <a:pt x="83341" y="72950"/>
                  </a:cubicBezTo>
                  <a:cubicBezTo>
                    <a:pt x="83648" y="72969"/>
                    <a:pt x="83956" y="72988"/>
                    <a:pt x="84268" y="73007"/>
                  </a:cubicBezTo>
                  <a:cubicBezTo>
                    <a:pt x="84099" y="72677"/>
                    <a:pt x="83934" y="72346"/>
                    <a:pt x="83776" y="72016"/>
                  </a:cubicBezTo>
                  <a:close/>
                  <a:moveTo>
                    <a:pt x="85266" y="73048"/>
                  </a:moveTo>
                  <a:cubicBezTo>
                    <a:pt x="85101" y="72707"/>
                    <a:pt x="84939" y="72365"/>
                    <a:pt x="84785" y="72020"/>
                  </a:cubicBezTo>
                  <a:cubicBezTo>
                    <a:pt x="84695" y="72020"/>
                    <a:pt x="84605" y="72020"/>
                    <a:pt x="84515" y="72020"/>
                  </a:cubicBezTo>
                  <a:lnTo>
                    <a:pt x="84515" y="72020"/>
                  </a:lnTo>
                  <a:cubicBezTo>
                    <a:pt x="84290" y="72020"/>
                    <a:pt x="84065" y="72020"/>
                    <a:pt x="83840" y="72016"/>
                  </a:cubicBezTo>
                  <a:cubicBezTo>
                    <a:pt x="84001" y="72350"/>
                    <a:pt x="84166" y="72680"/>
                    <a:pt x="84335" y="73010"/>
                  </a:cubicBezTo>
                  <a:cubicBezTo>
                    <a:pt x="84647" y="73026"/>
                    <a:pt x="84954" y="73037"/>
                    <a:pt x="85266" y="73048"/>
                  </a:cubicBezTo>
                  <a:moveTo>
                    <a:pt x="85322" y="73164"/>
                  </a:moveTo>
                  <a:cubicBezTo>
                    <a:pt x="85014" y="73157"/>
                    <a:pt x="84707" y="73142"/>
                    <a:pt x="84399" y="73127"/>
                  </a:cubicBezTo>
                  <a:cubicBezTo>
                    <a:pt x="84560" y="73442"/>
                    <a:pt x="84729" y="73753"/>
                    <a:pt x="84905" y="74065"/>
                  </a:cubicBezTo>
                  <a:cubicBezTo>
                    <a:pt x="85209" y="74091"/>
                    <a:pt x="85513" y="74114"/>
                    <a:pt x="85817" y="74136"/>
                  </a:cubicBezTo>
                  <a:cubicBezTo>
                    <a:pt x="85648" y="73813"/>
                    <a:pt x="85483" y="73491"/>
                    <a:pt x="85322" y="73164"/>
                  </a:cubicBezTo>
                  <a:close/>
                  <a:moveTo>
                    <a:pt x="86826" y="74192"/>
                  </a:moveTo>
                  <a:cubicBezTo>
                    <a:pt x="86661" y="73858"/>
                    <a:pt x="86500" y="73525"/>
                    <a:pt x="86342" y="73187"/>
                  </a:cubicBezTo>
                  <a:cubicBezTo>
                    <a:pt x="86024" y="73183"/>
                    <a:pt x="85705" y="73176"/>
                    <a:pt x="85386" y="73168"/>
                  </a:cubicBezTo>
                  <a:cubicBezTo>
                    <a:pt x="85547" y="73491"/>
                    <a:pt x="85712" y="73817"/>
                    <a:pt x="85885" y="74140"/>
                  </a:cubicBezTo>
                  <a:cubicBezTo>
                    <a:pt x="86200" y="74159"/>
                    <a:pt x="86511" y="74177"/>
                    <a:pt x="86826" y="74192"/>
                  </a:cubicBezTo>
                  <a:close/>
                  <a:moveTo>
                    <a:pt x="87385" y="75262"/>
                  </a:moveTo>
                  <a:cubicBezTo>
                    <a:pt x="87213" y="74947"/>
                    <a:pt x="87048" y="74628"/>
                    <a:pt x="86886" y="74309"/>
                  </a:cubicBezTo>
                  <a:cubicBezTo>
                    <a:pt x="86571" y="74294"/>
                    <a:pt x="86260" y="74275"/>
                    <a:pt x="85948" y="74256"/>
                  </a:cubicBezTo>
                  <a:cubicBezTo>
                    <a:pt x="86114" y="74564"/>
                    <a:pt x="86282" y="74871"/>
                    <a:pt x="86459" y="75175"/>
                  </a:cubicBezTo>
                  <a:cubicBezTo>
                    <a:pt x="86766" y="75209"/>
                    <a:pt x="87074" y="75235"/>
                    <a:pt x="87385" y="75262"/>
                  </a:cubicBezTo>
                  <a:moveTo>
                    <a:pt x="87446" y="75378"/>
                  </a:moveTo>
                  <a:cubicBezTo>
                    <a:pt x="87138" y="75352"/>
                    <a:pt x="86830" y="75325"/>
                    <a:pt x="86526" y="75295"/>
                  </a:cubicBezTo>
                  <a:cubicBezTo>
                    <a:pt x="86695" y="75584"/>
                    <a:pt x="86868" y="75877"/>
                    <a:pt x="87048" y="76170"/>
                  </a:cubicBezTo>
                  <a:cubicBezTo>
                    <a:pt x="87348" y="76207"/>
                    <a:pt x="87652" y="76245"/>
                    <a:pt x="87956" y="76282"/>
                  </a:cubicBezTo>
                  <a:cubicBezTo>
                    <a:pt x="87783" y="75982"/>
                    <a:pt x="87611" y="75678"/>
                    <a:pt x="87446" y="75378"/>
                  </a:cubicBezTo>
                  <a:close/>
                  <a:moveTo>
                    <a:pt x="88950" y="76387"/>
                  </a:moveTo>
                  <a:cubicBezTo>
                    <a:pt x="88777" y="76076"/>
                    <a:pt x="88609" y="75761"/>
                    <a:pt x="88447" y="75449"/>
                  </a:cubicBezTo>
                  <a:cubicBezTo>
                    <a:pt x="88136" y="75431"/>
                    <a:pt x="87824" y="75408"/>
                    <a:pt x="87513" y="75382"/>
                  </a:cubicBezTo>
                  <a:cubicBezTo>
                    <a:pt x="87678" y="75686"/>
                    <a:pt x="87851" y="75986"/>
                    <a:pt x="88027" y="76290"/>
                  </a:cubicBezTo>
                  <a:cubicBezTo>
                    <a:pt x="88331" y="76324"/>
                    <a:pt x="88642" y="76357"/>
                    <a:pt x="88950" y="76387"/>
                  </a:cubicBezTo>
                  <a:close/>
                  <a:moveTo>
                    <a:pt x="89014" y="76500"/>
                  </a:moveTo>
                  <a:cubicBezTo>
                    <a:pt x="88706" y="76470"/>
                    <a:pt x="88399" y="76440"/>
                    <a:pt x="88095" y="76402"/>
                  </a:cubicBezTo>
                  <a:cubicBezTo>
                    <a:pt x="88263" y="76695"/>
                    <a:pt x="88436" y="76980"/>
                    <a:pt x="88616" y="77265"/>
                  </a:cubicBezTo>
                  <a:cubicBezTo>
                    <a:pt x="88920" y="77310"/>
                    <a:pt x="89224" y="77352"/>
                    <a:pt x="89528" y="77389"/>
                  </a:cubicBezTo>
                  <a:cubicBezTo>
                    <a:pt x="89352" y="77093"/>
                    <a:pt x="89179" y="76796"/>
                    <a:pt x="89014" y="76500"/>
                  </a:cubicBezTo>
                  <a:close/>
                  <a:moveTo>
                    <a:pt x="89078" y="76507"/>
                  </a:moveTo>
                  <a:cubicBezTo>
                    <a:pt x="89243" y="76804"/>
                    <a:pt x="89415" y="77100"/>
                    <a:pt x="89592" y="77400"/>
                  </a:cubicBezTo>
                  <a:cubicBezTo>
                    <a:pt x="89899" y="77438"/>
                    <a:pt x="90207" y="77475"/>
                    <a:pt x="90515" y="77509"/>
                  </a:cubicBezTo>
                  <a:cubicBezTo>
                    <a:pt x="90342" y="77201"/>
                    <a:pt x="90173" y="76894"/>
                    <a:pt x="90012" y="76586"/>
                  </a:cubicBezTo>
                  <a:cubicBezTo>
                    <a:pt x="89700" y="76564"/>
                    <a:pt x="89385" y="76534"/>
                    <a:pt x="89078" y="76507"/>
                  </a:cubicBezTo>
                  <a:close/>
                  <a:moveTo>
                    <a:pt x="89460" y="75506"/>
                  </a:moveTo>
                  <a:cubicBezTo>
                    <a:pt x="89141" y="75491"/>
                    <a:pt x="88826" y="75472"/>
                    <a:pt x="88507" y="75453"/>
                  </a:cubicBezTo>
                  <a:cubicBezTo>
                    <a:pt x="88672" y="75768"/>
                    <a:pt x="88841" y="76080"/>
                    <a:pt x="89014" y="76391"/>
                  </a:cubicBezTo>
                  <a:cubicBezTo>
                    <a:pt x="89325" y="76421"/>
                    <a:pt x="89637" y="76447"/>
                    <a:pt x="89952" y="76474"/>
                  </a:cubicBezTo>
                  <a:cubicBezTo>
                    <a:pt x="89783" y="76151"/>
                    <a:pt x="89618" y="75828"/>
                    <a:pt x="89460" y="75506"/>
                  </a:cubicBezTo>
                  <a:close/>
                  <a:moveTo>
                    <a:pt x="89588" y="74372"/>
                  </a:moveTo>
                  <a:cubicBezTo>
                    <a:pt x="89385" y="74372"/>
                    <a:pt x="89183" y="74372"/>
                    <a:pt x="88980" y="74369"/>
                  </a:cubicBezTo>
                  <a:cubicBezTo>
                    <a:pt x="89134" y="74714"/>
                    <a:pt x="89295" y="75055"/>
                    <a:pt x="89460" y="75393"/>
                  </a:cubicBezTo>
                  <a:cubicBezTo>
                    <a:pt x="89783" y="75408"/>
                    <a:pt x="90106" y="75423"/>
                    <a:pt x="90428" y="75431"/>
                  </a:cubicBezTo>
                  <a:cubicBezTo>
                    <a:pt x="90267" y="75078"/>
                    <a:pt x="90113" y="74725"/>
                    <a:pt x="89963" y="74372"/>
                  </a:cubicBezTo>
                  <a:cubicBezTo>
                    <a:pt x="89836" y="74372"/>
                    <a:pt x="89712" y="74372"/>
                    <a:pt x="89588" y="74372"/>
                  </a:cubicBezTo>
                  <a:close/>
                  <a:moveTo>
                    <a:pt x="89468" y="73138"/>
                  </a:moveTo>
                  <a:cubicBezTo>
                    <a:pt x="89134" y="73153"/>
                    <a:pt x="88800" y="73164"/>
                    <a:pt x="88466" y="73176"/>
                  </a:cubicBezTo>
                  <a:cubicBezTo>
                    <a:pt x="88616" y="73536"/>
                    <a:pt x="88770" y="73900"/>
                    <a:pt x="88931" y="74256"/>
                  </a:cubicBezTo>
                  <a:cubicBezTo>
                    <a:pt x="89149" y="74260"/>
                    <a:pt x="89367" y="74260"/>
                    <a:pt x="89588" y="74260"/>
                  </a:cubicBezTo>
                  <a:cubicBezTo>
                    <a:pt x="89697" y="74260"/>
                    <a:pt x="89806" y="74260"/>
                    <a:pt x="89914" y="74260"/>
                  </a:cubicBezTo>
                  <a:cubicBezTo>
                    <a:pt x="89761" y="73888"/>
                    <a:pt x="89610" y="73513"/>
                    <a:pt x="89468" y="73138"/>
                  </a:cubicBezTo>
                  <a:close/>
                  <a:moveTo>
                    <a:pt x="125836" y="13136"/>
                  </a:moveTo>
                  <a:cubicBezTo>
                    <a:pt x="131367" y="13136"/>
                    <a:pt x="136342" y="13560"/>
                    <a:pt x="140360" y="14476"/>
                  </a:cubicBezTo>
                  <a:cubicBezTo>
                    <a:pt x="144382" y="15391"/>
                    <a:pt x="147452" y="16791"/>
                    <a:pt x="149174" y="18753"/>
                  </a:cubicBezTo>
                  <a:cubicBezTo>
                    <a:pt x="150993" y="20828"/>
                    <a:pt x="151815" y="23210"/>
                    <a:pt x="151815" y="25777"/>
                  </a:cubicBezTo>
                  <a:cubicBezTo>
                    <a:pt x="151811" y="30714"/>
                    <a:pt x="148787" y="36342"/>
                    <a:pt x="144052" y="41906"/>
                  </a:cubicBezTo>
                  <a:cubicBezTo>
                    <a:pt x="139317" y="47471"/>
                    <a:pt x="132871" y="52971"/>
                    <a:pt x="126016" y="57642"/>
                  </a:cubicBezTo>
                  <a:cubicBezTo>
                    <a:pt x="114299" y="65679"/>
                    <a:pt x="101354" y="70801"/>
                    <a:pt x="89044" y="71829"/>
                  </a:cubicBezTo>
                  <a:cubicBezTo>
                    <a:pt x="89183" y="72230"/>
                    <a:pt x="89325" y="72628"/>
                    <a:pt x="89475" y="73026"/>
                  </a:cubicBezTo>
                  <a:cubicBezTo>
                    <a:pt x="102720" y="72448"/>
                    <a:pt x="116843" y="67221"/>
                    <a:pt x="129337" y="58734"/>
                  </a:cubicBezTo>
                  <a:cubicBezTo>
                    <a:pt x="136304" y="54025"/>
                    <a:pt x="142799" y="48450"/>
                    <a:pt x="147553" y="42788"/>
                  </a:cubicBezTo>
                  <a:cubicBezTo>
                    <a:pt x="152310" y="37126"/>
                    <a:pt x="155316" y="31378"/>
                    <a:pt x="155316" y="26332"/>
                  </a:cubicBezTo>
                  <a:cubicBezTo>
                    <a:pt x="155316" y="23623"/>
                    <a:pt x="154453" y="21117"/>
                    <a:pt x="152528" y="18925"/>
                  </a:cubicBezTo>
                  <a:cubicBezTo>
                    <a:pt x="150693" y="16828"/>
                    <a:pt x="147403" y="15312"/>
                    <a:pt x="143095" y="14326"/>
                  </a:cubicBezTo>
                  <a:cubicBezTo>
                    <a:pt x="138788" y="13339"/>
                    <a:pt x="133464" y="12874"/>
                    <a:pt x="127577" y="12874"/>
                  </a:cubicBezTo>
                  <a:cubicBezTo>
                    <a:pt x="124857" y="12874"/>
                    <a:pt x="122013" y="12975"/>
                    <a:pt x="119094" y="13166"/>
                  </a:cubicBezTo>
                  <a:cubicBezTo>
                    <a:pt x="118981" y="13226"/>
                    <a:pt x="118865" y="13286"/>
                    <a:pt x="118752" y="13346"/>
                  </a:cubicBezTo>
                  <a:cubicBezTo>
                    <a:pt x="121187" y="13207"/>
                    <a:pt x="123559" y="13136"/>
                    <a:pt x="125836" y="13136"/>
                  </a:cubicBezTo>
                  <a:close/>
                  <a:moveTo>
                    <a:pt x="124080" y="13500"/>
                  </a:moveTo>
                  <a:cubicBezTo>
                    <a:pt x="129247" y="13500"/>
                    <a:pt x="133869" y="13890"/>
                    <a:pt x="137595" y="14731"/>
                  </a:cubicBezTo>
                  <a:cubicBezTo>
                    <a:pt x="141325" y="15571"/>
                    <a:pt x="144157" y="16858"/>
                    <a:pt x="145737" y="18663"/>
                  </a:cubicBezTo>
                  <a:lnTo>
                    <a:pt x="145737" y="18663"/>
                  </a:lnTo>
                  <a:cubicBezTo>
                    <a:pt x="147440" y="20603"/>
                    <a:pt x="148209" y="22828"/>
                    <a:pt x="148209" y="25229"/>
                  </a:cubicBezTo>
                  <a:cubicBezTo>
                    <a:pt x="148206" y="30016"/>
                    <a:pt x="145178" y="35502"/>
                    <a:pt x="140469" y="40953"/>
                  </a:cubicBezTo>
                  <a:cubicBezTo>
                    <a:pt x="135764" y="46409"/>
                    <a:pt x="129374" y="51827"/>
                    <a:pt x="122643" y="56460"/>
                  </a:cubicBezTo>
                  <a:cubicBezTo>
                    <a:pt x="111721" y="64021"/>
                    <a:pt x="99932" y="69007"/>
                    <a:pt x="88605" y="70440"/>
                  </a:cubicBezTo>
                  <a:cubicBezTo>
                    <a:pt x="88729" y="70864"/>
                    <a:pt x="88864" y="71292"/>
                    <a:pt x="89006" y="71716"/>
                  </a:cubicBezTo>
                  <a:cubicBezTo>
                    <a:pt x="101298" y="70696"/>
                    <a:pt x="114235" y="65578"/>
                    <a:pt x="125953" y="57549"/>
                  </a:cubicBezTo>
                  <a:cubicBezTo>
                    <a:pt x="132800" y="52877"/>
                    <a:pt x="139238" y="47384"/>
                    <a:pt x="143962" y="41831"/>
                  </a:cubicBezTo>
                  <a:cubicBezTo>
                    <a:pt x="148690" y="36278"/>
                    <a:pt x="151699" y="30665"/>
                    <a:pt x="151699" y="25777"/>
                  </a:cubicBezTo>
                  <a:cubicBezTo>
                    <a:pt x="151695" y="23233"/>
                    <a:pt x="150888" y="20888"/>
                    <a:pt x="149084" y="18832"/>
                  </a:cubicBezTo>
                  <a:lnTo>
                    <a:pt x="149129" y="18790"/>
                  </a:lnTo>
                  <a:lnTo>
                    <a:pt x="149084" y="18832"/>
                  </a:lnTo>
                  <a:cubicBezTo>
                    <a:pt x="147335" y="16899"/>
                    <a:pt x="144345" y="15500"/>
                    <a:pt x="140334" y="14588"/>
                  </a:cubicBezTo>
                  <a:cubicBezTo>
                    <a:pt x="136327" y="13680"/>
                    <a:pt x="131363" y="13252"/>
                    <a:pt x="125836" y="13252"/>
                  </a:cubicBezTo>
                  <a:lnTo>
                    <a:pt x="125836" y="13252"/>
                  </a:lnTo>
                  <a:cubicBezTo>
                    <a:pt x="123484" y="13252"/>
                    <a:pt x="121030" y="13331"/>
                    <a:pt x="118508" y="13478"/>
                  </a:cubicBezTo>
                  <a:cubicBezTo>
                    <a:pt x="118400" y="13538"/>
                    <a:pt x="118295" y="13594"/>
                    <a:pt x="118190" y="13654"/>
                  </a:cubicBezTo>
                  <a:cubicBezTo>
                    <a:pt x="120212" y="13553"/>
                    <a:pt x="122185" y="13500"/>
                    <a:pt x="124080" y="13500"/>
                  </a:cubicBezTo>
                  <a:close/>
                  <a:moveTo>
                    <a:pt x="117649" y="13954"/>
                  </a:moveTo>
                  <a:cubicBezTo>
                    <a:pt x="119248" y="13887"/>
                    <a:pt x="120805" y="13849"/>
                    <a:pt x="122309" y="13849"/>
                  </a:cubicBezTo>
                  <a:cubicBezTo>
                    <a:pt x="127112" y="13849"/>
                    <a:pt x="131389" y="14205"/>
                    <a:pt x="134826" y="14975"/>
                  </a:cubicBezTo>
                  <a:cubicBezTo>
                    <a:pt x="138263" y="15744"/>
                    <a:pt x="140863" y="16922"/>
                    <a:pt x="142311" y="18573"/>
                  </a:cubicBezTo>
                  <a:lnTo>
                    <a:pt x="142311" y="18573"/>
                  </a:lnTo>
                  <a:cubicBezTo>
                    <a:pt x="143898" y="20381"/>
                    <a:pt x="144615" y="22456"/>
                    <a:pt x="144615" y="24700"/>
                  </a:cubicBezTo>
                  <a:cubicBezTo>
                    <a:pt x="144611" y="29326"/>
                    <a:pt x="141580" y="34669"/>
                    <a:pt x="136897" y="40012"/>
                  </a:cubicBezTo>
                  <a:cubicBezTo>
                    <a:pt x="132215" y="45351"/>
                    <a:pt x="125885" y="50686"/>
                    <a:pt x="119274" y="55286"/>
                  </a:cubicBezTo>
                  <a:cubicBezTo>
                    <a:pt x="109177" y="62344"/>
                    <a:pt x="98525" y="67165"/>
                    <a:pt x="88196" y="68947"/>
                  </a:cubicBezTo>
                  <a:cubicBezTo>
                    <a:pt x="88312" y="69409"/>
                    <a:pt x="88436" y="69866"/>
                    <a:pt x="88571" y="70324"/>
                  </a:cubicBezTo>
                  <a:cubicBezTo>
                    <a:pt x="99880" y="68898"/>
                    <a:pt x="111661" y="63919"/>
                    <a:pt x="122572" y="56363"/>
                  </a:cubicBezTo>
                  <a:cubicBezTo>
                    <a:pt x="129299" y="51733"/>
                    <a:pt x="135681" y="46319"/>
                    <a:pt x="140379" y="40878"/>
                  </a:cubicBezTo>
                  <a:cubicBezTo>
                    <a:pt x="145080" y="35434"/>
                    <a:pt x="148089" y="29964"/>
                    <a:pt x="148089" y="25229"/>
                  </a:cubicBezTo>
                  <a:cubicBezTo>
                    <a:pt x="148089" y="22854"/>
                    <a:pt x="147332" y="20663"/>
                    <a:pt x="145647" y="18742"/>
                  </a:cubicBezTo>
                  <a:lnTo>
                    <a:pt x="145692" y="18700"/>
                  </a:lnTo>
                  <a:lnTo>
                    <a:pt x="145647" y="18742"/>
                  </a:lnTo>
                  <a:cubicBezTo>
                    <a:pt x="144097" y="16967"/>
                    <a:pt x="141283" y="15684"/>
                    <a:pt x="137569" y="14847"/>
                  </a:cubicBezTo>
                  <a:cubicBezTo>
                    <a:pt x="133858" y="14010"/>
                    <a:pt x="129243" y="13620"/>
                    <a:pt x="124080" y="13620"/>
                  </a:cubicBezTo>
                  <a:cubicBezTo>
                    <a:pt x="122110" y="13620"/>
                    <a:pt x="120058" y="13676"/>
                    <a:pt x="117949" y="13785"/>
                  </a:cubicBezTo>
                  <a:cubicBezTo>
                    <a:pt x="117848" y="13842"/>
                    <a:pt x="117747" y="13898"/>
                    <a:pt x="117649" y="13954"/>
                  </a:cubicBezTo>
                  <a:close/>
                  <a:moveTo>
                    <a:pt x="117544" y="13958"/>
                  </a:moveTo>
                  <a:cubicBezTo>
                    <a:pt x="117642" y="13902"/>
                    <a:pt x="117743" y="13845"/>
                    <a:pt x="117841" y="13793"/>
                  </a:cubicBezTo>
                  <a:cubicBezTo>
                    <a:pt x="117439" y="13815"/>
                    <a:pt x="117041" y="13838"/>
                    <a:pt x="116636" y="13860"/>
                  </a:cubicBezTo>
                  <a:cubicBezTo>
                    <a:pt x="116542" y="13913"/>
                    <a:pt x="116445" y="13965"/>
                    <a:pt x="116351" y="14014"/>
                  </a:cubicBezTo>
                  <a:cubicBezTo>
                    <a:pt x="116753" y="13995"/>
                    <a:pt x="117150" y="13977"/>
                    <a:pt x="117544" y="13958"/>
                  </a:cubicBezTo>
                  <a:close/>
                  <a:moveTo>
                    <a:pt x="117026" y="14250"/>
                  </a:moveTo>
                  <a:cubicBezTo>
                    <a:pt x="117120" y="14198"/>
                    <a:pt x="117214" y="14142"/>
                    <a:pt x="117308" y="14089"/>
                  </a:cubicBezTo>
                  <a:cubicBezTo>
                    <a:pt x="116906" y="14108"/>
                    <a:pt x="116509" y="14130"/>
                    <a:pt x="116103" y="14153"/>
                  </a:cubicBezTo>
                  <a:cubicBezTo>
                    <a:pt x="116017" y="14202"/>
                    <a:pt x="115927" y="14250"/>
                    <a:pt x="115841" y="14299"/>
                  </a:cubicBezTo>
                  <a:cubicBezTo>
                    <a:pt x="116239" y="14281"/>
                    <a:pt x="116636" y="14262"/>
                    <a:pt x="117026" y="14250"/>
                  </a:cubicBezTo>
                  <a:close/>
                  <a:moveTo>
                    <a:pt x="115349" y="14573"/>
                  </a:moveTo>
                  <a:cubicBezTo>
                    <a:pt x="115747" y="14558"/>
                    <a:pt x="116137" y="14547"/>
                    <a:pt x="116527" y="14536"/>
                  </a:cubicBezTo>
                  <a:cubicBezTo>
                    <a:pt x="116617" y="14487"/>
                    <a:pt x="116708" y="14434"/>
                    <a:pt x="116794" y="14382"/>
                  </a:cubicBezTo>
                  <a:cubicBezTo>
                    <a:pt x="116400" y="14397"/>
                    <a:pt x="115998" y="14416"/>
                    <a:pt x="115597" y="14434"/>
                  </a:cubicBezTo>
                  <a:cubicBezTo>
                    <a:pt x="115514" y="14479"/>
                    <a:pt x="115432" y="14524"/>
                    <a:pt x="115349" y="14573"/>
                  </a:cubicBezTo>
                  <a:close/>
                  <a:moveTo>
                    <a:pt x="115240" y="14577"/>
                  </a:moveTo>
                  <a:cubicBezTo>
                    <a:pt x="115323" y="14532"/>
                    <a:pt x="115406" y="14483"/>
                    <a:pt x="115484" y="14438"/>
                  </a:cubicBezTo>
                  <a:cubicBezTo>
                    <a:pt x="115090" y="14457"/>
                    <a:pt x="114693" y="14479"/>
                    <a:pt x="114291" y="14502"/>
                  </a:cubicBezTo>
                  <a:cubicBezTo>
                    <a:pt x="114216" y="14543"/>
                    <a:pt x="114141" y="14584"/>
                    <a:pt x="114066" y="14626"/>
                  </a:cubicBezTo>
                  <a:cubicBezTo>
                    <a:pt x="114460" y="14607"/>
                    <a:pt x="114854" y="14592"/>
                    <a:pt x="115240" y="14577"/>
                  </a:cubicBezTo>
                  <a:close/>
                  <a:moveTo>
                    <a:pt x="114771" y="14843"/>
                  </a:moveTo>
                  <a:cubicBezTo>
                    <a:pt x="114847" y="14802"/>
                    <a:pt x="114925" y="14757"/>
                    <a:pt x="115004" y="14712"/>
                  </a:cubicBezTo>
                  <a:cubicBezTo>
                    <a:pt x="114610" y="14727"/>
                    <a:pt x="114212" y="14746"/>
                    <a:pt x="113815" y="14765"/>
                  </a:cubicBezTo>
                  <a:cubicBezTo>
                    <a:pt x="113743" y="14802"/>
                    <a:pt x="113676" y="14843"/>
                    <a:pt x="113608" y="14881"/>
                  </a:cubicBezTo>
                  <a:cubicBezTo>
                    <a:pt x="113999" y="14866"/>
                    <a:pt x="114389" y="14855"/>
                    <a:pt x="114771" y="14843"/>
                  </a:cubicBezTo>
                  <a:close/>
                  <a:moveTo>
                    <a:pt x="114306" y="15113"/>
                  </a:moveTo>
                  <a:cubicBezTo>
                    <a:pt x="114385" y="15068"/>
                    <a:pt x="114460" y="15023"/>
                    <a:pt x="114535" y="14982"/>
                  </a:cubicBezTo>
                  <a:cubicBezTo>
                    <a:pt x="114149" y="14990"/>
                    <a:pt x="113755" y="15005"/>
                    <a:pt x="113361" y="15020"/>
                  </a:cubicBezTo>
                  <a:cubicBezTo>
                    <a:pt x="113293" y="15057"/>
                    <a:pt x="113226" y="15095"/>
                    <a:pt x="113162" y="15132"/>
                  </a:cubicBezTo>
                  <a:cubicBezTo>
                    <a:pt x="113548" y="15125"/>
                    <a:pt x="113931" y="15117"/>
                    <a:pt x="114306" y="15113"/>
                  </a:cubicBezTo>
                  <a:close/>
                  <a:moveTo>
                    <a:pt x="113008" y="15387"/>
                  </a:moveTo>
                  <a:cubicBezTo>
                    <a:pt x="113286" y="15387"/>
                    <a:pt x="113563" y="15387"/>
                    <a:pt x="113837" y="15391"/>
                  </a:cubicBezTo>
                  <a:cubicBezTo>
                    <a:pt x="113916" y="15342"/>
                    <a:pt x="113999" y="15297"/>
                    <a:pt x="114077" y="15249"/>
                  </a:cubicBezTo>
                  <a:cubicBezTo>
                    <a:pt x="113698" y="15252"/>
                    <a:pt x="113308" y="15260"/>
                    <a:pt x="112918" y="15271"/>
                  </a:cubicBezTo>
                  <a:cubicBezTo>
                    <a:pt x="112850" y="15309"/>
                    <a:pt x="112783" y="15350"/>
                    <a:pt x="112715" y="15387"/>
                  </a:cubicBezTo>
                  <a:cubicBezTo>
                    <a:pt x="112813" y="15387"/>
                    <a:pt x="112910" y="15387"/>
                    <a:pt x="113008" y="15387"/>
                  </a:cubicBezTo>
                  <a:close/>
                  <a:moveTo>
                    <a:pt x="113334" y="15691"/>
                  </a:moveTo>
                  <a:cubicBezTo>
                    <a:pt x="113428" y="15635"/>
                    <a:pt x="113522" y="15579"/>
                    <a:pt x="113616" y="15522"/>
                  </a:cubicBezTo>
                  <a:cubicBezTo>
                    <a:pt x="113413" y="15522"/>
                    <a:pt x="113214" y="15522"/>
                    <a:pt x="113008" y="15522"/>
                  </a:cubicBezTo>
                  <a:lnTo>
                    <a:pt x="113008" y="15522"/>
                  </a:lnTo>
                  <a:cubicBezTo>
                    <a:pt x="112832" y="15522"/>
                    <a:pt x="112659" y="15522"/>
                    <a:pt x="112483" y="15522"/>
                  </a:cubicBezTo>
                  <a:cubicBezTo>
                    <a:pt x="112404" y="15567"/>
                    <a:pt x="112329" y="15612"/>
                    <a:pt x="112254" y="15657"/>
                  </a:cubicBezTo>
                  <a:cubicBezTo>
                    <a:pt x="112622" y="15665"/>
                    <a:pt x="112982" y="15676"/>
                    <a:pt x="113334" y="15691"/>
                  </a:cubicBezTo>
                  <a:close/>
                  <a:moveTo>
                    <a:pt x="112760" y="16044"/>
                  </a:moveTo>
                  <a:cubicBezTo>
                    <a:pt x="112880" y="15969"/>
                    <a:pt x="113001" y="15894"/>
                    <a:pt x="113124" y="15819"/>
                  </a:cubicBezTo>
                  <a:cubicBezTo>
                    <a:pt x="112768" y="15808"/>
                    <a:pt x="112400" y="15796"/>
                    <a:pt x="112029" y="15789"/>
                  </a:cubicBezTo>
                  <a:cubicBezTo>
                    <a:pt x="111931" y="15845"/>
                    <a:pt x="111834" y="15905"/>
                    <a:pt x="111736" y="15961"/>
                  </a:cubicBezTo>
                  <a:cubicBezTo>
                    <a:pt x="112089" y="15984"/>
                    <a:pt x="112430" y="16014"/>
                    <a:pt x="112760" y="16044"/>
                  </a:cubicBezTo>
                  <a:close/>
                  <a:moveTo>
                    <a:pt x="112025" y="16505"/>
                  </a:moveTo>
                  <a:cubicBezTo>
                    <a:pt x="112201" y="16393"/>
                    <a:pt x="112381" y="16277"/>
                    <a:pt x="112562" y="16168"/>
                  </a:cubicBezTo>
                  <a:cubicBezTo>
                    <a:pt x="112228" y="16134"/>
                    <a:pt x="111882" y="16108"/>
                    <a:pt x="111526" y="16089"/>
                  </a:cubicBezTo>
                  <a:cubicBezTo>
                    <a:pt x="111383" y="16175"/>
                    <a:pt x="111241" y="16262"/>
                    <a:pt x="111098" y="16348"/>
                  </a:cubicBezTo>
                  <a:cubicBezTo>
                    <a:pt x="111421" y="16393"/>
                    <a:pt x="111732" y="16445"/>
                    <a:pt x="112025" y="16505"/>
                  </a:cubicBezTo>
                  <a:close/>
                  <a:moveTo>
                    <a:pt x="110194" y="16911"/>
                  </a:moveTo>
                  <a:cubicBezTo>
                    <a:pt x="110464" y="17001"/>
                    <a:pt x="110712" y="17098"/>
                    <a:pt x="110933" y="17211"/>
                  </a:cubicBezTo>
                  <a:cubicBezTo>
                    <a:pt x="111237" y="17008"/>
                    <a:pt x="111541" y="16813"/>
                    <a:pt x="111849" y="16614"/>
                  </a:cubicBezTo>
                  <a:cubicBezTo>
                    <a:pt x="111552" y="16558"/>
                    <a:pt x="111237" y="16509"/>
                    <a:pt x="110907" y="16464"/>
                  </a:cubicBezTo>
                  <a:cubicBezTo>
                    <a:pt x="110667" y="16610"/>
                    <a:pt x="110430" y="16761"/>
                    <a:pt x="110194" y="16911"/>
                  </a:cubicBezTo>
                  <a:close/>
                  <a:moveTo>
                    <a:pt x="110130" y="16888"/>
                  </a:moveTo>
                  <a:cubicBezTo>
                    <a:pt x="110359" y="16742"/>
                    <a:pt x="110592" y="16599"/>
                    <a:pt x="110828" y="16453"/>
                  </a:cubicBezTo>
                  <a:cubicBezTo>
                    <a:pt x="110513" y="16412"/>
                    <a:pt x="110187" y="16378"/>
                    <a:pt x="109849" y="16348"/>
                  </a:cubicBezTo>
                  <a:cubicBezTo>
                    <a:pt x="109669" y="16457"/>
                    <a:pt x="109489" y="16565"/>
                    <a:pt x="109309" y="16674"/>
                  </a:cubicBezTo>
                  <a:cubicBezTo>
                    <a:pt x="109601" y="16738"/>
                    <a:pt x="109875" y="16809"/>
                    <a:pt x="110130" y="16888"/>
                  </a:cubicBezTo>
                  <a:close/>
                  <a:moveTo>
                    <a:pt x="109001" y="18539"/>
                  </a:moveTo>
                  <a:cubicBezTo>
                    <a:pt x="109586" y="18119"/>
                    <a:pt x="110187" y="17706"/>
                    <a:pt x="110794" y="17305"/>
                  </a:cubicBezTo>
                  <a:cubicBezTo>
                    <a:pt x="110569" y="17196"/>
                    <a:pt x="110314" y="17098"/>
                    <a:pt x="110033" y="17012"/>
                  </a:cubicBezTo>
                  <a:cubicBezTo>
                    <a:pt x="109556" y="17316"/>
                    <a:pt x="109083" y="17624"/>
                    <a:pt x="108614" y="17939"/>
                  </a:cubicBezTo>
                  <a:cubicBezTo>
                    <a:pt x="108768" y="18130"/>
                    <a:pt x="108896" y="18329"/>
                    <a:pt x="109001" y="18539"/>
                  </a:cubicBezTo>
                  <a:close/>
                  <a:moveTo>
                    <a:pt x="104450" y="23394"/>
                  </a:moveTo>
                  <a:cubicBezTo>
                    <a:pt x="105935" y="22017"/>
                    <a:pt x="107508" y="20696"/>
                    <a:pt x="109151" y="19439"/>
                  </a:cubicBezTo>
                  <a:cubicBezTo>
                    <a:pt x="109102" y="19173"/>
                    <a:pt x="109020" y="18918"/>
                    <a:pt x="108900" y="18670"/>
                  </a:cubicBezTo>
                  <a:cubicBezTo>
                    <a:pt x="108633" y="18862"/>
                    <a:pt x="108367" y="19053"/>
                    <a:pt x="108104" y="19248"/>
                  </a:cubicBezTo>
                  <a:cubicBezTo>
                    <a:pt x="107260" y="19871"/>
                    <a:pt x="106434" y="20513"/>
                    <a:pt x="105632" y="21169"/>
                  </a:cubicBezTo>
                  <a:cubicBezTo>
                    <a:pt x="105384" y="21871"/>
                    <a:pt x="104982" y="22614"/>
                    <a:pt x="104450" y="23394"/>
                  </a:cubicBezTo>
                  <a:close/>
                  <a:moveTo>
                    <a:pt x="99291" y="28786"/>
                  </a:moveTo>
                  <a:cubicBezTo>
                    <a:pt x="100713" y="27101"/>
                    <a:pt x="102247" y="25480"/>
                    <a:pt x="103883" y="23927"/>
                  </a:cubicBezTo>
                  <a:cubicBezTo>
                    <a:pt x="104566" y="23015"/>
                    <a:pt x="105084" y="22156"/>
                    <a:pt x="105399" y="21357"/>
                  </a:cubicBezTo>
                  <a:cubicBezTo>
                    <a:pt x="101305" y="24737"/>
                    <a:pt x="97752" y="28546"/>
                    <a:pt x="94837" y="32624"/>
                  </a:cubicBezTo>
                  <a:cubicBezTo>
                    <a:pt x="96432" y="31315"/>
                    <a:pt x="97936" y="30028"/>
                    <a:pt x="99291" y="28786"/>
                  </a:cubicBezTo>
                  <a:close/>
                  <a:moveTo>
                    <a:pt x="92927" y="37989"/>
                  </a:moveTo>
                  <a:cubicBezTo>
                    <a:pt x="94529" y="35082"/>
                    <a:pt x="96435" y="32271"/>
                    <a:pt x="98615" y="29600"/>
                  </a:cubicBezTo>
                  <a:cubicBezTo>
                    <a:pt x="98480" y="29716"/>
                    <a:pt x="98349" y="29836"/>
                    <a:pt x="98214" y="29953"/>
                  </a:cubicBezTo>
                  <a:cubicBezTo>
                    <a:pt x="97054" y="30977"/>
                    <a:pt x="95813" y="32024"/>
                    <a:pt x="94514" y="33086"/>
                  </a:cubicBezTo>
                  <a:cubicBezTo>
                    <a:pt x="92965" y="35303"/>
                    <a:pt x="91603" y="37595"/>
                    <a:pt x="90443" y="39948"/>
                  </a:cubicBezTo>
                  <a:cubicBezTo>
                    <a:pt x="91273" y="39295"/>
                    <a:pt x="92102" y="38642"/>
                    <a:pt x="92927" y="37989"/>
                  </a:cubicBezTo>
                  <a:close/>
                  <a:moveTo>
                    <a:pt x="89231" y="44660"/>
                  </a:moveTo>
                  <a:cubicBezTo>
                    <a:pt x="89524" y="44432"/>
                    <a:pt x="89817" y="44203"/>
                    <a:pt x="90113" y="43974"/>
                  </a:cubicBezTo>
                  <a:cubicBezTo>
                    <a:pt x="90864" y="42057"/>
                    <a:pt x="91742" y="40169"/>
                    <a:pt x="92747" y="38320"/>
                  </a:cubicBezTo>
                  <a:cubicBezTo>
                    <a:pt x="91933" y="38965"/>
                    <a:pt x="91115" y="39606"/>
                    <a:pt x="90293" y="40252"/>
                  </a:cubicBezTo>
                  <a:cubicBezTo>
                    <a:pt x="89453" y="41985"/>
                    <a:pt x="88721" y="43752"/>
                    <a:pt x="88106" y="45538"/>
                  </a:cubicBezTo>
                  <a:cubicBezTo>
                    <a:pt x="88477" y="45249"/>
                    <a:pt x="88853" y="44957"/>
                    <a:pt x="89231" y="44660"/>
                  </a:cubicBezTo>
                  <a:close/>
                  <a:moveTo>
                    <a:pt x="88496" y="48870"/>
                  </a:moveTo>
                  <a:cubicBezTo>
                    <a:pt x="88916" y="47313"/>
                    <a:pt x="89423" y="45767"/>
                    <a:pt x="90012" y="44236"/>
                  </a:cubicBezTo>
                  <a:cubicBezTo>
                    <a:pt x="89779" y="44417"/>
                    <a:pt x="89550" y="44593"/>
                    <a:pt x="89318" y="44773"/>
                  </a:cubicBezTo>
                  <a:cubicBezTo>
                    <a:pt x="88883" y="45114"/>
                    <a:pt x="88447" y="45452"/>
                    <a:pt x="88020" y="45786"/>
                  </a:cubicBezTo>
                  <a:cubicBezTo>
                    <a:pt x="87536" y="47216"/>
                    <a:pt x="87127" y="48656"/>
                    <a:pt x="86793" y="50105"/>
                  </a:cubicBezTo>
                  <a:cubicBezTo>
                    <a:pt x="87355" y="49703"/>
                    <a:pt x="87922" y="49290"/>
                    <a:pt x="88496" y="48870"/>
                  </a:cubicBezTo>
                  <a:close/>
                  <a:moveTo>
                    <a:pt x="86110" y="53827"/>
                  </a:moveTo>
                  <a:cubicBezTo>
                    <a:pt x="86609" y="53511"/>
                    <a:pt x="87112" y="53189"/>
                    <a:pt x="87618" y="52859"/>
                  </a:cubicBezTo>
                  <a:cubicBezTo>
                    <a:pt x="87832" y="51594"/>
                    <a:pt x="88106" y="50341"/>
                    <a:pt x="88436" y="49088"/>
                  </a:cubicBezTo>
                  <a:cubicBezTo>
                    <a:pt x="87866" y="49508"/>
                    <a:pt x="87303" y="49913"/>
                    <a:pt x="86744" y="50311"/>
                  </a:cubicBezTo>
                  <a:cubicBezTo>
                    <a:pt x="86481" y="51482"/>
                    <a:pt x="86271" y="52652"/>
                    <a:pt x="86110" y="53827"/>
                  </a:cubicBezTo>
                  <a:close/>
                  <a:moveTo>
                    <a:pt x="86054" y="53860"/>
                  </a:moveTo>
                  <a:cubicBezTo>
                    <a:pt x="86215" y="52690"/>
                    <a:pt x="86425" y="51519"/>
                    <a:pt x="86684" y="50356"/>
                  </a:cubicBezTo>
                  <a:cubicBezTo>
                    <a:pt x="86144" y="50739"/>
                    <a:pt x="85607" y="51114"/>
                    <a:pt x="85078" y="51482"/>
                  </a:cubicBezTo>
                  <a:cubicBezTo>
                    <a:pt x="84875" y="52570"/>
                    <a:pt x="84722" y="53661"/>
                    <a:pt x="84609" y="54753"/>
                  </a:cubicBezTo>
                  <a:cubicBezTo>
                    <a:pt x="85089" y="54464"/>
                    <a:pt x="85570" y="54168"/>
                    <a:pt x="86054" y="53860"/>
                  </a:cubicBezTo>
                  <a:close/>
                  <a:moveTo>
                    <a:pt x="84425" y="57665"/>
                  </a:moveTo>
                  <a:cubicBezTo>
                    <a:pt x="84868" y="57436"/>
                    <a:pt x="85311" y="57200"/>
                    <a:pt x="85757" y="56959"/>
                  </a:cubicBezTo>
                  <a:cubicBezTo>
                    <a:pt x="85813" y="55988"/>
                    <a:pt x="85903" y="55012"/>
                    <a:pt x="86031" y="54040"/>
                  </a:cubicBezTo>
                  <a:cubicBezTo>
                    <a:pt x="85551" y="54344"/>
                    <a:pt x="85071" y="54641"/>
                    <a:pt x="84594" y="54926"/>
                  </a:cubicBezTo>
                  <a:cubicBezTo>
                    <a:pt x="84504" y="55838"/>
                    <a:pt x="84448" y="56753"/>
                    <a:pt x="84425" y="57665"/>
                  </a:cubicBezTo>
                  <a:moveTo>
                    <a:pt x="83082" y="58340"/>
                  </a:moveTo>
                  <a:cubicBezTo>
                    <a:pt x="83510" y="58130"/>
                    <a:pt x="83941" y="57916"/>
                    <a:pt x="84373" y="57691"/>
                  </a:cubicBezTo>
                  <a:cubicBezTo>
                    <a:pt x="84395" y="56783"/>
                    <a:pt x="84451" y="55871"/>
                    <a:pt x="84538" y="54960"/>
                  </a:cubicBezTo>
                  <a:cubicBezTo>
                    <a:pt x="84072" y="55241"/>
                    <a:pt x="83611" y="55511"/>
                    <a:pt x="83153" y="55774"/>
                  </a:cubicBezTo>
                  <a:cubicBezTo>
                    <a:pt x="83104" y="56543"/>
                    <a:pt x="83082" y="57308"/>
                    <a:pt x="83082" y="58078"/>
                  </a:cubicBezTo>
                  <a:cubicBezTo>
                    <a:pt x="83082" y="58164"/>
                    <a:pt x="83082" y="58254"/>
                    <a:pt x="83082" y="58340"/>
                  </a:cubicBezTo>
                  <a:moveTo>
                    <a:pt x="81934" y="61184"/>
                  </a:moveTo>
                  <a:cubicBezTo>
                    <a:pt x="82332" y="61034"/>
                    <a:pt x="82725" y="60880"/>
                    <a:pt x="83123" y="60719"/>
                  </a:cubicBezTo>
                  <a:cubicBezTo>
                    <a:pt x="83071" y="59987"/>
                    <a:pt x="83037" y="59252"/>
                    <a:pt x="83029" y="58517"/>
                  </a:cubicBezTo>
                  <a:cubicBezTo>
                    <a:pt x="82613" y="58719"/>
                    <a:pt x="82196" y="58918"/>
                    <a:pt x="81784" y="59106"/>
                  </a:cubicBezTo>
                  <a:cubicBezTo>
                    <a:pt x="81814" y="59800"/>
                    <a:pt x="81863" y="60494"/>
                    <a:pt x="81934" y="61184"/>
                  </a:cubicBezTo>
                  <a:close/>
                  <a:moveTo>
                    <a:pt x="81037" y="63499"/>
                  </a:moveTo>
                  <a:cubicBezTo>
                    <a:pt x="81401" y="63394"/>
                    <a:pt x="81769" y="63285"/>
                    <a:pt x="82136" y="63173"/>
                  </a:cubicBezTo>
                  <a:cubicBezTo>
                    <a:pt x="82039" y="62565"/>
                    <a:pt x="81960" y="61957"/>
                    <a:pt x="81893" y="61346"/>
                  </a:cubicBezTo>
                  <a:cubicBezTo>
                    <a:pt x="81514" y="61488"/>
                    <a:pt x="81131" y="61627"/>
                    <a:pt x="80752" y="61762"/>
                  </a:cubicBezTo>
                  <a:cubicBezTo>
                    <a:pt x="80831" y="62340"/>
                    <a:pt x="80925" y="62921"/>
                    <a:pt x="81037" y="63499"/>
                  </a:cubicBezTo>
                  <a:moveTo>
                    <a:pt x="79566" y="62160"/>
                  </a:moveTo>
                  <a:cubicBezTo>
                    <a:pt x="79660" y="62711"/>
                    <a:pt x="79769" y="63259"/>
                    <a:pt x="79889" y="63807"/>
                  </a:cubicBezTo>
                  <a:cubicBezTo>
                    <a:pt x="80253" y="63713"/>
                    <a:pt x="80613" y="63615"/>
                    <a:pt x="80977" y="63514"/>
                  </a:cubicBezTo>
                  <a:cubicBezTo>
                    <a:pt x="80868" y="62936"/>
                    <a:pt x="80774" y="62359"/>
                    <a:pt x="80692" y="61781"/>
                  </a:cubicBezTo>
                  <a:cubicBezTo>
                    <a:pt x="80317" y="61912"/>
                    <a:pt x="79941" y="62040"/>
                    <a:pt x="79566" y="62160"/>
                  </a:cubicBezTo>
                  <a:moveTo>
                    <a:pt x="79544" y="62025"/>
                  </a:moveTo>
                  <a:cubicBezTo>
                    <a:pt x="79923" y="61905"/>
                    <a:pt x="80298" y="61777"/>
                    <a:pt x="80673" y="61646"/>
                  </a:cubicBezTo>
                  <a:cubicBezTo>
                    <a:pt x="80587" y="60993"/>
                    <a:pt x="80519" y="60340"/>
                    <a:pt x="80467" y="59687"/>
                  </a:cubicBezTo>
                  <a:cubicBezTo>
                    <a:pt x="80073" y="59856"/>
                    <a:pt x="79683" y="60017"/>
                    <a:pt x="79292" y="60175"/>
                  </a:cubicBezTo>
                  <a:cubicBezTo>
                    <a:pt x="79360" y="60794"/>
                    <a:pt x="79442" y="61409"/>
                    <a:pt x="79544" y="62025"/>
                  </a:cubicBezTo>
                  <a:moveTo>
                    <a:pt x="78763" y="64077"/>
                  </a:moveTo>
                  <a:cubicBezTo>
                    <a:pt x="79120" y="63998"/>
                    <a:pt x="79472" y="63912"/>
                    <a:pt x="79829" y="63822"/>
                  </a:cubicBezTo>
                  <a:cubicBezTo>
                    <a:pt x="79709" y="63274"/>
                    <a:pt x="79600" y="62726"/>
                    <a:pt x="79506" y="62178"/>
                  </a:cubicBezTo>
                  <a:cubicBezTo>
                    <a:pt x="79142" y="62299"/>
                    <a:pt x="78778" y="62411"/>
                    <a:pt x="78411" y="62516"/>
                  </a:cubicBezTo>
                  <a:cubicBezTo>
                    <a:pt x="78516" y="63041"/>
                    <a:pt x="78636" y="63559"/>
                    <a:pt x="78763" y="64077"/>
                  </a:cubicBezTo>
                  <a:close/>
                  <a:moveTo>
                    <a:pt x="77657" y="64317"/>
                  </a:moveTo>
                  <a:cubicBezTo>
                    <a:pt x="78005" y="64246"/>
                    <a:pt x="78351" y="64171"/>
                    <a:pt x="78703" y="64092"/>
                  </a:cubicBezTo>
                  <a:cubicBezTo>
                    <a:pt x="78572" y="63574"/>
                    <a:pt x="78456" y="63056"/>
                    <a:pt x="78351" y="62535"/>
                  </a:cubicBezTo>
                  <a:cubicBezTo>
                    <a:pt x="77990" y="62640"/>
                    <a:pt x="77630" y="62741"/>
                    <a:pt x="77274" y="62839"/>
                  </a:cubicBezTo>
                  <a:cubicBezTo>
                    <a:pt x="77390" y="63334"/>
                    <a:pt x="77518" y="63826"/>
                    <a:pt x="77657" y="64317"/>
                  </a:cubicBezTo>
                  <a:close/>
                  <a:moveTo>
                    <a:pt x="76565" y="64523"/>
                  </a:moveTo>
                  <a:cubicBezTo>
                    <a:pt x="76906" y="64463"/>
                    <a:pt x="77248" y="64400"/>
                    <a:pt x="77589" y="64332"/>
                  </a:cubicBezTo>
                  <a:cubicBezTo>
                    <a:pt x="77450" y="63841"/>
                    <a:pt x="77323" y="63349"/>
                    <a:pt x="77210" y="62854"/>
                  </a:cubicBezTo>
                  <a:cubicBezTo>
                    <a:pt x="76857" y="62948"/>
                    <a:pt x="76508" y="63038"/>
                    <a:pt x="76156" y="63120"/>
                  </a:cubicBezTo>
                  <a:cubicBezTo>
                    <a:pt x="76283" y="63589"/>
                    <a:pt x="76418" y="64058"/>
                    <a:pt x="76565" y="64523"/>
                  </a:cubicBezTo>
                  <a:moveTo>
                    <a:pt x="76535" y="64666"/>
                  </a:moveTo>
                  <a:cubicBezTo>
                    <a:pt x="76201" y="64722"/>
                    <a:pt x="75867" y="64779"/>
                    <a:pt x="75537" y="64827"/>
                  </a:cubicBezTo>
                  <a:cubicBezTo>
                    <a:pt x="75679" y="65236"/>
                    <a:pt x="75833" y="65642"/>
                    <a:pt x="75994" y="66043"/>
                  </a:cubicBezTo>
                  <a:cubicBezTo>
                    <a:pt x="76321" y="66013"/>
                    <a:pt x="76647" y="65979"/>
                    <a:pt x="76974" y="65938"/>
                  </a:cubicBezTo>
                  <a:cubicBezTo>
                    <a:pt x="76820" y="65514"/>
                    <a:pt x="76673" y="65090"/>
                    <a:pt x="76535" y="64666"/>
                  </a:cubicBezTo>
                  <a:close/>
                  <a:moveTo>
                    <a:pt x="78043" y="65799"/>
                  </a:moveTo>
                  <a:cubicBezTo>
                    <a:pt x="77893" y="65353"/>
                    <a:pt x="77754" y="64906"/>
                    <a:pt x="77626" y="64460"/>
                  </a:cubicBezTo>
                  <a:cubicBezTo>
                    <a:pt x="77285" y="64527"/>
                    <a:pt x="76944" y="64591"/>
                    <a:pt x="76606" y="64651"/>
                  </a:cubicBezTo>
                  <a:cubicBezTo>
                    <a:pt x="76745" y="65079"/>
                    <a:pt x="76891" y="65507"/>
                    <a:pt x="77045" y="65930"/>
                  </a:cubicBezTo>
                  <a:cubicBezTo>
                    <a:pt x="77379" y="65889"/>
                    <a:pt x="77709" y="65848"/>
                    <a:pt x="78043" y="65799"/>
                  </a:cubicBezTo>
                  <a:close/>
                  <a:moveTo>
                    <a:pt x="78084" y="65923"/>
                  </a:moveTo>
                  <a:cubicBezTo>
                    <a:pt x="77754" y="65972"/>
                    <a:pt x="77424" y="66017"/>
                    <a:pt x="77090" y="66054"/>
                  </a:cubicBezTo>
                  <a:cubicBezTo>
                    <a:pt x="77236" y="66448"/>
                    <a:pt x="77394" y="66842"/>
                    <a:pt x="77555" y="67232"/>
                  </a:cubicBezTo>
                  <a:cubicBezTo>
                    <a:pt x="77878" y="67210"/>
                    <a:pt x="78204" y="67184"/>
                    <a:pt x="78531" y="67154"/>
                  </a:cubicBezTo>
                  <a:cubicBezTo>
                    <a:pt x="78373" y="66745"/>
                    <a:pt x="78223" y="66336"/>
                    <a:pt x="78084" y="65923"/>
                  </a:cubicBezTo>
                  <a:moveTo>
                    <a:pt x="79593" y="67045"/>
                  </a:moveTo>
                  <a:cubicBezTo>
                    <a:pt x="79439" y="66613"/>
                    <a:pt x="79300" y="66186"/>
                    <a:pt x="79165" y="65754"/>
                  </a:cubicBezTo>
                  <a:cubicBezTo>
                    <a:pt x="78827" y="65810"/>
                    <a:pt x="78489" y="65867"/>
                    <a:pt x="78152" y="65915"/>
                  </a:cubicBezTo>
                  <a:cubicBezTo>
                    <a:pt x="78294" y="66328"/>
                    <a:pt x="78441" y="66737"/>
                    <a:pt x="78598" y="67146"/>
                  </a:cubicBezTo>
                  <a:cubicBezTo>
                    <a:pt x="78928" y="67116"/>
                    <a:pt x="79259" y="67082"/>
                    <a:pt x="79593" y="67045"/>
                  </a:cubicBezTo>
                  <a:moveTo>
                    <a:pt x="79634" y="67165"/>
                  </a:moveTo>
                  <a:cubicBezTo>
                    <a:pt x="79304" y="67206"/>
                    <a:pt x="78977" y="67240"/>
                    <a:pt x="78647" y="67270"/>
                  </a:cubicBezTo>
                  <a:cubicBezTo>
                    <a:pt x="78793" y="67653"/>
                    <a:pt x="78951" y="68032"/>
                    <a:pt x="79112" y="68411"/>
                  </a:cubicBezTo>
                  <a:cubicBezTo>
                    <a:pt x="79435" y="68396"/>
                    <a:pt x="79761" y="68377"/>
                    <a:pt x="80084" y="68354"/>
                  </a:cubicBezTo>
                  <a:cubicBezTo>
                    <a:pt x="79926" y="67960"/>
                    <a:pt x="79776" y="67563"/>
                    <a:pt x="79634" y="67165"/>
                  </a:cubicBezTo>
                  <a:moveTo>
                    <a:pt x="81138" y="68272"/>
                  </a:moveTo>
                  <a:cubicBezTo>
                    <a:pt x="80985" y="67859"/>
                    <a:pt x="80842" y="67446"/>
                    <a:pt x="80703" y="67030"/>
                  </a:cubicBezTo>
                  <a:cubicBezTo>
                    <a:pt x="80369" y="67075"/>
                    <a:pt x="80035" y="67120"/>
                    <a:pt x="79701" y="67157"/>
                  </a:cubicBezTo>
                  <a:cubicBezTo>
                    <a:pt x="79844" y="67559"/>
                    <a:pt x="79994" y="67953"/>
                    <a:pt x="80152" y="68351"/>
                  </a:cubicBezTo>
                  <a:cubicBezTo>
                    <a:pt x="80482" y="68328"/>
                    <a:pt x="80808" y="68302"/>
                    <a:pt x="81138" y="68272"/>
                  </a:cubicBezTo>
                  <a:moveTo>
                    <a:pt x="81183" y="68392"/>
                  </a:moveTo>
                  <a:cubicBezTo>
                    <a:pt x="80853" y="68422"/>
                    <a:pt x="80527" y="68448"/>
                    <a:pt x="80200" y="68471"/>
                  </a:cubicBezTo>
                  <a:cubicBezTo>
                    <a:pt x="80350" y="68842"/>
                    <a:pt x="80508" y="69213"/>
                    <a:pt x="80673" y="69581"/>
                  </a:cubicBezTo>
                  <a:cubicBezTo>
                    <a:pt x="80992" y="69574"/>
                    <a:pt x="81315" y="69562"/>
                    <a:pt x="81637" y="69547"/>
                  </a:cubicBezTo>
                  <a:cubicBezTo>
                    <a:pt x="81476" y="69165"/>
                    <a:pt x="81326" y="68778"/>
                    <a:pt x="81183" y="68392"/>
                  </a:cubicBezTo>
                  <a:close/>
                  <a:moveTo>
                    <a:pt x="82684" y="69487"/>
                  </a:moveTo>
                  <a:cubicBezTo>
                    <a:pt x="82530" y="69090"/>
                    <a:pt x="82384" y="68688"/>
                    <a:pt x="82245" y="68287"/>
                  </a:cubicBezTo>
                  <a:cubicBezTo>
                    <a:pt x="81911" y="68324"/>
                    <a:pt x="81577" y="68358"/>
                    <a:pt x="81247" y="68388"/>
                  </a:cubicBezTo>
                  <a:cubicBezTo>
                    <a:pt x="81390" y="68774"/>
                    <a:pt x="81544" y="69161"/>
                    <a:pt x="81701" y="69544"/>
                  </a:cubicBezTo>
                  <a:cubicBezTo>
                    <a:pt x="82031" y="69529"/>
                    <a:pt x="82358" y="69510"/>
                    <a:pt x="82684" y="69487"/>
                  </a:cubicBezTo>
                  <a:close/>
                  <a:moveTo>
                    <a:pt x="82729" y="69607"/>
                  </a:moveTo>
                  <a:cubicBezTo>
                    <a:pt x="82403" y="69630"/>
                    <a:pt x="82076" y="69649"/>
                    <a:pt x="81754" y="69664"/>
                  </a:cubicBezTo>
                  <a:cubicBezTo>
                    <a:pt x="81904" y="70024"/>
                    <a:pt x="82061" y="70384"/>
                    <a:pt x="82226" y="70744"/>
                  </a:cubicBezTo>
                  <a:cubicBezTo>
                    <a:pt x="82549" y="70741"/>
                    <a:pt x="82868" y="70737"/>
                    <a:pt x="83191" y="70729"/>
                  </a:cubicBezTo>
                  <a:cubicBezTo>
                    <a:pt x="83029" y="70358"/>
                    <a:pt x="82876" y="69983"/>
                    <a:pt x="82729" y="69607"/>
                  </a:cubicBezTo>
                  <a:close/>
                  <a:moveTo>
                    <a:pt x="84219" y="70696"/>
                  </a:moveTo>
                  <a:cubicBezTo>
                    <a:pt x="84065" y="70305"/>
                    <a:pt x="83915" y="69919"/>
                    <a:pt x="83776" y="69529"/>
                  </a:cubicBezTo>
                  <a:cubicBezTo>
                    <a:pt x="83450" y="69555"/>
                    <a:pt x="83119" y="69581"/>
                    <a:pt x="82793" y="69604"/>
                  </a:cubicBezTo>
                  <a:cubicBezTo>
                    <a:pt x="82939" y="69979"/>
                    <a:pt x="83093" y="70354"/>
                    <a:pt x="83255" y="70729"/>
                  </a:cubicBezTo>
                  <a:cubicBezTo>
                    <a:pt x="83577" y="70718"/>
                    <a:pt x="83896" y="70707"/>
                    <a:pt x="84219" y="70696"/>
                  </a:cubicBezTo>
                  <a:close/>
                  <a:moveTo>
                    <a:pt x="84268" y="70812"/>
                  </a:moveTo>
                  <a:cubicBezTo>
                    <a:pt x="83949" y="70827"/>
                    <a:pt x="83626" y="70838"/>
                    <a:pt x="83307" y="70846"/>
                  </a:cubicBezTo>
                  <a:cubicBezTo>
                    <a:pt x="83461" y="71198"/>
                    <a:pt x="83618" y="71551"/>
                    <a:pt x="83784" y="71900"/>
                  </a:cubicBezTo>
                  <a:cubicBezTo>
                    <a:pt x="84027" y="71904"/>
                    <a:pt x="84271" y="71904"/>
                    <a:pt x="84515" y="71904"/>
                  </a:cubicBezTo>
                  <a:cubicBezTo>
                    <a:pt x="84586" y="71904"/>
                    <a:pt x="84662" y="71904"/>
                    <a:pt x="84733" y="71904"/>
                  </a:cubicBezTo>
                  <a:cubicBezTo>
                    <a:pt x="84571" y="71543"/>
                    <a:pt x="84418" y="71176"/>
                    <a:pt x="84268" y="70812"/>
                  </a:cubicBezTo>
                  <a:close/>
                  <a:moveTo>
                    <a:pt x="85772" y="71889"/>
                  </a:moveTo>
                  <a:cubicBezTo>
                    <a:pt x="85615" y="71513"/>
                    <a:pt x="85464" y="71135"/>
                    <a:pt x="85322" y="70756"/>
                  </a:cubicBezTo>
                  <a:cubicBezTo>
                    <a:pt x="84992" y="70774"/>
                    <a:pt x="84658" y="70793"/>
                    <a:pt x="84328" y="70808"/>
                  </a:cubicBezTo>
                  <a:cubicBezTo>
                    <a:pt x="84478" y="71176"/>
                    <a:pt x="84632" y="71540"/>
                    <a:pt x="84793" y="71904"/>
                  </a:cubicBezTo>
                  <a:cubicBezTo>
                    <a:pt x="85119" y="71904"/>
                    <a:pt x="85446" y="71896"/>
                    <a:pt x="85772" y="71889"/>
                  </a:cubicBezTo>
                  <a:close/>
                  <a:moveTo>
                    <a:pt x="85821" y="72005"/>
                  </a:moveTo>
                  <a:cubicBezTo>
                    <a:pt x="85494" y="72012"/>
                    <a:pt x="85172" y="72020"/>
                    <a:pt x="84845" y="72020"/>
                  </a:cubicBezTo>
                  <a:cubicBezTo>
                    <a:pt x="85003" y="72365"/>
                    <a:pt x="85164" y="72707"/>
                    <a:pt x="85329" y="73052"/>
                  </a:cubicBezTo>
                  <a:cubicBezTo>
                    <a:pt x="85648" y="73059"/>
                    <a:pt x="85967" y="73067"/>
                    <a:pt x="86290" y="73071"/>
                  </a:cubicBezTo>
                  <a:cubicBezTo>
                    <a:pt x="86125" y="72718"/>
                    <a:pt x="85971" y="72361"/>
                    <a:pt x="85821" y="72005"/>
                  </a:cubicBezTo>
                  <a:moveTo>
                    <a:pt x="87044" y="73078"/>
                  </a:moveTo>
                  <a:cubicBezTo>
                    <a:pt x="87138" y="73078"/>
                    <a:pt x="87232" y="73078"/>
                    <a:pt x="87322" y="73078"/>
                  </a:cubicBezTo>
                  <a:cubicBezTo>
                    <a:pt x="87164" y="72710"/>
                    <a:pt x="87014" y="72339"/>
                    <a:pt x="86868" y="71971"/>
                  </a:cubicBezTo>
                  <a:cubicBezTo>
                    <a:pt x="86538" y="71982"/>
                    <a:pt x="86207" y="71997"/>
                    <a:pt x="85881" y="72005"/>
                  </a:cubicBezTo>
                  <a:cubicBezTo>
                    <a:pt x="86031" y="72361"/>
                    <a:pt x="86185" y="72718"/>
                    <a:pt x="86350" y="73074"/>
                  </a:cubicBezTo>
                  <a:cubicBezTo>
                    <a:pt x="86579" y="73074"/>
                    <a:pt x="86811" y="73078"/>
                    <a:pt x="87044" y="73078"/>
                  </a:cubicBezTo>
                  <a:moveTo>
                    <a:pt x="87847" y="74234"/>
                  </a:moveTo>
                  <a:cubicBezTo>
                    <a:pt x="87682" y="73888"/>
                    <a:pt x="87524" y="73540"/>
                    <a:pt x="87374" y="73191"/>
                  </a:cubicBezTo>
                  <a:cubicBezTo>
                    <a:pt x="87262" y="73191"/>
                    <a:pt x="87153" y="73191"/>
                    <a:pt x="87044" y="73191"/>
                  </a:cubicBezTo>
                  <a:cubicBezTo>
                    <a:pt x="86830" y="73191"/>
                    <a:pt x="86616" y="73191"/>
                    <a:pt x="86402" y="73187"/>
                  </a:cubicBezTo>
                  <a:cubicBezTo>
                    <a:pt x="86560" y="73525"/>
                    <a:pt x="86721" y="73862"/>
                    <a:pt x="86890" y="74196"/>
                  </a:cubicBezTo>
                  <a:cubicBezTo>
                    <a:pt x="87209" y="74211"/>
                    <a:pt x="87528" y="74226"/>
                    <a:pt x="87847" y="74234"/>
                  </a:cubicBezTo>
                  <a:close/>
                  <a:moveTo>
                    <a:pt x="87900" y="74350"/>
                  </a:moveTo>
                  <a:cubicBezTo>
                    <a:pt x="87584" y="74339"/>
                    <a:pt x="87265" y="74327"/>
                    <a:pt x="86947" y="74312"/>
                  </a:cubicBezTo>
                  <a:cubicBezTo>
                    <a:pt x="87108" y="74631"/>
                    <a:pt x="87277" y="74950"/>
                    <a:pt x="87449" y="75265"/>
                  </a:cubicBezTo>
                  <a:cubicBezTo>
                    <a:pt x="87761" y="75292"/>
                    <a:pt x="88076" y="75314"/>
                    <a:pt x="88391" y="75337"/>
                  </a:cubicBezTo>
                  <a:cubicBezTo>
                    <a:pt x="88222" y="75007"/>
                    <a:pt x="88057" y="74680"/>
                    <a:pt x="87900" y="74350"/>
                  </a:cubicBezTo>
                  <a:close/>
                  <a:moveTo>
                    <a:pt x="87960" y="74350"/>
                  </a:moveTo>
                  <a:cubicBezTo>
                    <a:pt x="88117" y="74680"/>
                    <a:pt x="88282" y="75010"/>
                    <a:pt x="88451" y="75340"/>
                  </a:cubicBezTo>
                  <a:cubicBezTo>
                    <a:pt x="88766" y="75359"/>
                    <a:pt x="89085" y="75378"/>
                    <a:pt x="89404" y="75393"/>
                  </a:cubicBezTo>
                  <a:cubicBezTo>
                    <a:pt x="89239" y="75052"/>
                    <a:pt x="89081" y="74710"/>
                    <a:pt x="88928" y="74369"/>
                  </a:cubicBezTo>
                  <a:cubicBezTo>
                    <a:pt x="88605" y="74365"/>
                    <a:pt x="88282" y="74361"/>
                    <a:pt x="87960" y="74350"/>
                  </a:cubicBezTo>
                  <a:close/>
                  <a:moveTo>
                    <a:pt x="88414" y="73176"/>
                  </a:moveTo>
                  <a:cubicBezTo>
                    <a:pt x="88087" y="73183"/>
                    <a:pt x="87757" y="73187"/>
                    <a:pt x="87431" y="73191"/>
                  </a:cubicBezTo>
                  <a:cubicBezTo>
                    <a:pt x="87581" y="73540"/>
                    <a:pt x="87742" y="73888"/>
                    <a:pt x="87907" y="74237"/>
                  </a:cubicBezTo>
                  <a:cubicBezTo>
                    <a:pt x="88230" y="74245"/>
                    <a:pt x="88552" y="74252"/>
                    <a:pt x="88875" y="74256"/>
                  </a:cubicBezTo>
                  <a:cubicBezTo>
                    <a:pt x="88717" y="73900"/>
                    <a:pt x="88564" y="73536"/>
                    <a:pt x="88414" y="73176"/>
                  </a:cubicBezTo>
                  <a:moveTo>
                    <a:pt x="87978" y="71907"/>
                  </a:moveTo>
                  <a:cubicBezTo>
                    <a:pt x="88121" y="72294"/>
                    <a:pt x="88267" y="72677"/>
                    <a:pt x="88421" y="73059"/>
                  </a:cubicBezTo>
                  <a:cubicBezTo>
                    <a:pt x="88755" y="73052"/>
                    <a:pt x="89089" y="73041"/>
                    <a:pt x="89423" y="73026"/>
                  </a:cubicBezTo>
                  <a:cubicBezTo>
                    <a:pt x="89277" y="72632"/>
                    <a:pt x="89130" y="72234"/>
                    <a:pt x="88995" y="71832"/>
                  </a:cubicBezTo>
                  <a:cubicBezTo>
                    <a:pt x="88657" y="71862"/>
                    <a:pt x="88316" y="71889"/>
                    <a:pt x="87978" y="71907"/>
                  </a:cubicBezTo>
                  <a:close/>
                  <a:moveTo>
                    <a:pt x="87517" y="70564"/>
                  </a:moveTo>
                  <a:cubicBezTo>
                    <a:pt x="87648" y="70977"/>
                    <a:pt x="87787" y="71386"/>
                    <a:pt x="87937" y="71795"/>
                  </a:cubicBezTo>
                  <a:cubicBezTo>
                    <a:pt x="88275" y="71772"/>
                    <a:pt x="88616" y="71746"/>
                    <a:pt x="88958" y="71720"/>
                  </a:cubicBezTo>
                  <a:cubicBezTo>
                    <a:pt x="88815" y="71296"/>
                    <a:pt x="88684" y="70872"/>
                    <a:pt x="88556" y="70444"/>
                  </a:cubicBezTo>
                  <a:cubicBezTo>
                    <a:pt x="88207" y="70489"/>
                    <a:pt x="87862" y="70527"/>
                    <a:pt x="87517" y="70564"/>
                  </a:cubicBezTo>
                  <a:close/>
                  <a:moveTo>
                    <a:pt x="88151" y="68958"/>
                  </a:moveTo>
                  <a:cubicBezTo>
                    <a:pt x="87794" y="69018"/>
                    <a:pt x="87438" y="69075"/>
                    <a:pt x="87085" y="69131"/>
                  </a:cubicBezTo>
                  <a:cubicBezTo>
                    <a:pt x="87205" y="69570"/>
                    <a:pt x="87337" y="70009"/>
                    <a:pt x="87479" y="70448"/>
                  </a:cubicBezTo>
                  <a:cubicBezTo>
                    <a:pt x="87824" y="70410"/>
                    <a:pt x="88173" y="70373"/>
                    <a:pt x="88522" y="70328"/>
                  </a:cubicBezTo>
                  <a:cubicBezTo>
                    <a:pt x="88387" y="69874"/>
                    <a:pt x="88263" y="69416"/>
                    <a:pt x="88151" y="68958"/>
                  </a:cubicBezTo>
                  <a:close/>
                  <a:moveTo>
                    <a:pt x="118696" y="14509"/>
                  </a:moveTo>
                  <a:cubicBezTo>
                    <a:pt x="122778" y="14509"/>
                    <a:pt x="126376" y="14806"/>
                    <a:pt x="129251" y="15440"/>
                  </a:cubicBezTo>
                  <a:cubicBezTo>
                    <a:pt x="132128" y="16074"/>
                    <a:pt x="134286" y="17042"/>
                    <a:pt x="135479" y="18408"/>
                  </a:cubicBezTo>
                  <a:lnTo>
                    <a:pt x="135479" y="18408"/>
                  </a:lnTo>
                  <a:cubicBezTo>
                    <a:pt x="136845" y="19961"/>
                    <a:pt x="137460" y="21743"/>
                    <a:pt x="137460" y="23672"/>
                  </a:cubicBezTo>
                  <a:cubicBezTo>
                    <a:pt x="137460" y="27979"/>
                    <a:pt x="134410" y="33029"/>
                    <a:pt x="129776" y="38139"/>
                  </a:cubicBezTo>
                  <a:cubicBezTo>
                    <a:pt x="125146" y="43250"/>
                    <a:pt x="118921" y="48420"/>
                    <a:pt x="112558" y="52937"/>
                  </a:cubicBezTo>
                  <a:cubicBezTo>
                    <a:pt x="104213" y="58899"/>
                    <a:pt x="95783" y="63278"/>
                    <a:pt x="87517" y="65593"/>
                  </a:cubicBezTo>
                  <a:cubicBezTo>
                    <a:pt x="87599" y="66137"/>
                    <a:pt x="87697" y="66677"/>
                    <a:pt x="87806" y="67217"/>
                  </a:cubicBezTo>
                  <a:cubicBezTo>
                    <a:pt x="97092" y="65139"/>
                    <a:pt x="106611" y="60528"/>
                    <a:pt x="115841" y="54007"/>
                  </a:cubicBezTo>
                  <a:cubicBezTo>
                    <a:pt x="122321" y="49455"/>
                    <a:pt x="128594" y="44206"/>
                    <a:pt x="133239" y="38991"/>
                  </a:cubicBezTo>
                  <a:cubicBezTo>
                    <a:pt x="137888" y="33772"/>
                    <a:pt x="140908" y="28587"/>
                    <a:pt x="140908" y="24178"/>
                  </a:cubicBezTo>
                  <a:cubicBezTo>
                    <a:pt x="140908" y="22122"/>
                    <a:pt x="140251" y="20231"/>
                    <a:pt x="138799" y="18573"/>
                  </a:cubicBezTo>
                  <a:cubicBezTo>
                    <a:pt x="137509" y="17098"/>
                    <a:pt x="135156" y="16029"/>
                    <a:pt x="132016" y="15335"/>
                  </a:cubicBezTo>
                  <a:cubicBezTo>
                    <a:pt x="128875" y="14637"/>
                    <a:pt x="124951" y="14311"/>
                    <a:pt x="120516" y="14311"/>
                  </a:cubicBezTo>
                  <a:cubicBezTo>
                    <a:pt x="119345" y="14311"/>
                    <a:pt x="118133" y="14333"/>
                    <a:pt x="116895" y="14378"/>
                  </a:cubicBezTo>
                  <a:cubicBezTo>
                    <a:pt x="116805" y="14431"/>
                    <a:pt x="116715" y="14483"/>
                    <a:pt x="116625" y="14536"/>
                  </a:cubicBezTo>
                  <a:cubicBezTo>
                    <a:pt x="117327" y="14521"/>
                    <a:pt x="118017" y="14509"/>
                    <a:pt x="118696" y="14509"/>
                  </a:cubicBezTo>
                  <a:close/>
                  <a:moveTo>
                    <a:pt x="116133" y="14821"/>
                  </a:moveTo>
                  <a:cubicBezTo>
                    <a:pt x="116370" y="14821"/>
                    <a:pt x="116606" y="14821"/>
                    <a:pt x="116839" y="14821"/>
                  </a:cubicBezTo>
                  <a:cubicBezTo>
                    <a:pt x="120568" y="14821"/>
                    <a:pt x="123840" y="15083"/>
                    <a:pt x="126448" y="15654"/>
                  </a:cubicBezTo>
                  <a:cubicBezTo>
                    <a:pt x="129052" y="16224"/>
                    <a:pt x="130999" y="17098"/>
                    <a:pt x="132076" y="18329"/>
                  </a:cubicBezTo>
                  <a:lnTo>
                    <a:pt x="132076" y="18329"/>
                  </a:lnTo>
                  <a:cubicBezTo>
                    <a:pt x="133333" y="19758"/>
                    <a:pt x="133903" y="21398"/>
                    <a:pt x="133903" y="23180"/>
                  </a:cubicBezTo>
                  <a:cubicBezTo>
                    <a:pt x="133899" y="27319"/>
                    <a:pt x="130841" y="32223"/>
                    <a:pt x="126230" y="37216"/>
                  </a:cubicBezTo>
                  <a:cubicBezTo>
                    <a:pt x="121619" y="42207"/>
                    <a:pt x="115451" y="47291"/>
                    <a:pt x="109215" y="51770"/>
                  </a:cubicBezTo>
                  <a:cubicBezTo>
                    <a:pt x="101808" y="57121"/>
                    <a:pt x="94469" y="61199"/>
                    <a:pt x="87269" y="63668"/>
                  </a:cubicBezTo>
                  <a:cubicBezTo>
                    <a:pt x="87329" y="64268"/>
                    <a:pt x="87404" y="64869"/>
                    <a:pt x="87498" y="65465"/>
                  </a:cubicBezTo>
                  <a:cubicBezTo>
                    <a:pt x="95737" y="63154"/>
                    <a:pt x="104153" y="58787"/>
                    <a:pt x="112483" y="52836"/>
                  </a:cubicBezTo>
                  <a:cubicBezTo>
                    <a:pt x="118842" y="48319"/>
                    <a:pt x="125060" y="43156"/>
                    <a:pt x="129682" y="38057"/>
                  </a:cubicBezTo>
                  <a:cubicBezTo>
                    <a:pt x="134308" y="32954"/>
                    <a:pt x="137336" y="27915"/>
                    <a:pt x="137332" y="23672"/>
                  </a:cubicBezTo>
                  <a:cubicBezTo>
                    <a:pt x="137332" y="21769"/>
                    <a:pt x="136728" y="20025"/>
                    <a:pt x="135385" y="18490"/>
                  </a:cubicBezTo>
                  <a:lnTo>
                    <a:pt x="135434" y="18449"/>
                  </a:lnTo>
                  <a:lnTo>
                    <a:pt x="135385" y="18490"/>
                  </a:lnTo>
                  <a:cubicBezTo>
                    <a:pt x="134222" y="17158"/>
                    <a:pt x="132087" y="16194"/>
                    <a:pt x="129224" y="15564"/>
                  </a:cubicBezTo>
                  <a:cubicBezTo>
                    <a:pt x="126361" y="14933"/>
                    <a:pt x="122771" y="14637"/>
                    <a:pt x="118696" y="14637"/>
                  </a:cubicBezTo>
                  <a:lnTo>
                    <a:pt x="118696" y="14637"/>
                  </a:lnTo>
                  <a:cubicBezTo>
                    <a:pt x="117946" y="14637"/>
                    <a:pt x="117180" y="14648"/>
                    <a:pt x="116396" y="14667"/>
                  </a:cubicBezTo>
                  <a:cubicBezTo>
                    <a:pt x="116310" y="14719"/>
                    <a:pt x="116224" y="14772"/>
                    <a:pt x="116133" y="14821"/>
                  </a:cubicBezTo>
                  <a:close/>
                  <a:moveTo>
                    <a:pt x="116040" y="14825"/>
                  </a:moveTo>
                  <a:cubicBezTo>
                    <a:pt x="116126" y="14772"/>
                    <a:pt x="116212" y="14719"/>
                    <a:pt x="116299" y="14671"/>
                  </a:cubicBezTo>
                  <a:cubicBezTo>
                    <a:pt x="115908" y="14682"/>
                    <a:pt x="115511" y="14693"/>
                    <a:pt x="115109" y="14708"/>
                  </a:cubicBezTo>
                  <a:cubicBezTo>
                    <a:pt x="115030" y="14753"/>
                    <a:pt x="114955" y="14798"/>
                    <a:pt x="114877" y="14843"/>
                  </a:cubicBezTo>
                  <a:cubicBezTo>
                    <a:pt x="115267" y="14832"/>
                    <a:pt x="115657" y="14828"/>
                    <a:pt x="116040" y="14825"/>
                  </a:cubicBezTo>
                  <a:close/>
                  <a:moveTo>
                    <a:pt x="114944" y="15110"/>
                  </a:moveTo>
                  <a:cubicBezTo>
                    <a:pt x="115150" y="15110"/>
                    <a:pt x="115349" y="15113"/>
                    <a:pt x="115552" y="15113"/>
                  </a:cubicBezTo>
                  <a:cubicBezTo>
                    <a:pt x="115638" y="15061"/>
                    <a:pt x="115728" y="15008"/>
                    <a:pt x="115815" y="14956"/>
                  </a:cubicBezTo>
                  <a:cubicBezTo>
                    <a:pt x="115428" y="14960"/>
                    <a:pt x="115038" y="14967"/>
                    <a:pt x="114640" y="14978"/>
                  </a:cubicBezTo>
                  <a:cubicBezTo>
                    <a:pt x="114561" y="15023"/>
                    <a:pt x="114486" y="15068"/>
                    <a:pt x="114408" y="15113"/>
                  </a:cubicBezTo>
                  <a:cubicBezTo>
                    <a:pt x="114588" y="15113"/>
                    <a:pt x="114768" y="15110"/>
                    <a:pt x="114944" y="15110"/>
                  </a:cubicBezTo>
                  <a:close/>
                  <a:moveTo>
                    <a:pt x="115045" y="15421"/>
                  </a:moveTo>
                  <a:cubicBezTo>
                    <a:pt x="115139" y="15361"/>
                    <a:pt x="115237" y="15301"/>
                    <a:pt x="115334" y="15245"/>
                  </a:cubicBezTo>
                  <a:cubicBezTo>
                    <a:pt x="115207" y="15245"/>
                    <a:pt x="115075" y="15245"/>
                    <a:pt x="114948" y="15245"/>
                  </a:cubicBezTo>
                  <a:lnTo>
                    <a:pt x="114944" y="15245"/>
                  </a:lnTo>
                  <a:cubicBezTo>
                    <a:pt x="114693" y="15245"/>
                    <a:pt x="114438" y="15245"/>
                    <a:pt x="114179" y="15249"/>
                  </a:cubicBezTo>
                  <a:cubicBezTo>
                    <a:pt x="114096" y="15297"/>
                    <a:pt x="114014" y="15346"/>
                    <a:pt x="113931" y="15391"/>
                  </a:cubicBezTo>
                  <a:cubicBezTo>
                    <a:pt x="114310" y="15399"/>
                    <a:pt x="114681" y="15406"/>
                    <a:pt x="115045" y="15421"/>
                  </a:cubicBezTo>
                  <a:close/>
                  <a:moveTo>
                    <a:pt x="114490" y="15763"/>
                  </a:moveTo>
                  <a:cubicBezTo>
                    <a:pt x="114606" y="15691"/>
                    <a:pt x="114719" y="15620"/>
                    <a:pt x="114835" y="15549"/>
                  </a:cubicBezTo>
                  <a:cubicBezTo>
                    <a:pt x="114468" y="15537"/>
                    <a:pt x="114092" y="15530"/>
                    <a:pt x="113710" y="15526"/>
                  </a:cubicBezTo>
                  <a:cubicBezTo>
                    <a:pt x="113616" y="15582"/>
                    <a:pt x="113518" y="15639"/>
                    <a:pt x="113425" y="15695"/>
                  </a:cubicBezTo>
                  <a:cubicBezTo>
                    <a:pt x="113788" y="15714"/>
                    <a:pt x="114145" y="15736"/>
                    <a:pt x="114490" y="15763"/>
                  </a:cubicBezTo>
                  <a:close/>
                  <a:moveTo>
                    <a:pt x="113837" y="16175"/>
                  </a:moveTo>
                  <a:cubicBezTo>
                    <a:pt x="113987" y="16078"/>
                    <a:pt x="114141" y="15980"/>
                    <a:pt x="114295" y="15886"/>
                  </a:cubicBezTo>
                  <a:cubicBezTo>
                    <a:pt x="113942" y="15860"/>
                    <a:pt x="113582" y="15841"/>
                    <a:pt x="113214" y="15823"/>
                  </a:cubicBezTo>
                  <a:cubicBezTo>
                    <a:pt x="113087" y="15901"/>
                    <a:pt x="112967" y="15976"/>
                    <a:pt x="112839" y="16051"/>
                  </a:cubicBezTo>
                  <a:cubicBezTo>
                    <a:pt x="113184" y="16089"/>
                    <a:pt x="113518" y="16126"/>
                    <a:pt x="113837" y="16175"/>
                  </a:cubicBezTo>
                  <a:close/>
                  <a:moveTo>
                    <a:pt x="112171" y="16535"/>
                  </a:moveTo>
                  <a:cubicBezTo>
                    <a:pt x="112453" y="16595"/>
                    <a:pt x="112719" y="16663"/>
                    <a:pt x="112971" y="16734"/>
                  </a:cubicBezTo>
                  <a:cubicBezTo>
                    <a:pt x="113199" y="16584"/>
                    <a:pt x="113425" y="16438"/>
                    <a:pt x="113657" y="16288"/>
                  </a:cubicBezTo>
                  <a:cubicBezTo>
                    <a:pt x="113331" y="16247"/>
                    <a:pt x="112993" y="16205"/>
                    <a:pt x="112644" y="16175"/>
                  </a:cubicBezTo>
                  <a:cubicBezTo>
                    <a:pt x="112460" y="16288"/>
                    <a:pt x="112276" y="16404"/>
                    <a:pt x="112093" y="16520"/>
                  </a:cubicBezTo>
                  <a:cubicBezTo>
                    <a:pt x="112119" y="16524"/>
                    <a:pt x="112145" y="16532"/>
                    <a:pt x="112171" y="16535"/>
                  </a:cubicBezTo>
                  <a:close/>
                  <a:moveTo>
                    <a:pt x="111612" y="17654"/>
                  </a:moveTo>
                  <a:cubicBezTo>
                    <a:pt x="112010" y="17376"/>
                    <a:pt x="112411" y="17106"/>
                    <a:pt x="112813" y="16839"/>
                  </a:cubicBezTo>
                  <a:cubicBezTo>
                    <a:pt x="112603" y="16779"/>
                    <a:pt x="112378" y="16723"/>
                    <a:pt x="112141" y="16674"/>
                  </a:cubicBezTo>
                  <a:cubicBezTo>
                    <a:pt x="112070" y="16659"/>
                    <a:pt x="111995" y="16644"/>
                    <a:pt x="111920" y="16629"/>
                  </a:cubicBezTo>
                  <a:cubicBezTo>
                    <a:pt x="111609" y="16828"/>
                    <a:pt x="111293" y="17031"/>
                    <a:pt x="110986" y="17237"/>
                  </a:cubicBezTo>
                  <a:cubicBezTo>
                    <a:pt x="111226" y="17361"/>
                    <a:pt x="111436" y="17500"/>
                    <a:pt x="111612" y="17654"/>
                  </a:cubicBezTo>
                  <a:close/>
                  <a:moveTo>
                    <a:pt x="109282" y="19342"/>
                  </a:moveTo>
                  <a:cubicBezTo>
                    <a:pt x="109556" y="19132"/>
                    <a:pt x="109838" y="18925"/>
                    <a:pt x="110119" y="18719"/>
                  </a:cubicBezTo>
                  <a:cubicBezTo>
                    <a:pt x="110569" y="18385"/>
                    <a:pt x="111027" y="18059"/>
                    <a:pt x="111488" y="17736"/>
                  </a:cubicBezTo>
                  <a:cubicBezTo>
                    <a:pt x="111312" y="17590"/>
                    <a:pt x="111098" y="17451"/>
                    <a:pt x="110847" y="17327"/>
                  </a:cubicBezTo>
                  <a:cubicBezTo>
                    <a:pt x="110228" y="17740"/>
                    <a:pt x="109620" y="18156"/>
                    <a:pt x="109023" y="18584"/>
                  </a:cubicBezTo>
                  <a:cubicBezTo>
                    <a:pt x="109140" y="18828"/>
                    <a:pt x="109226" y="19079"/>
                    <a:pt x="109282" y="19342"/>
                  </a:cubicBezTo>
                  <a:close/>
                  <a:moveTo>
                    <a:pt x="110558" y="25615"/>
                  </a:moveTo>
                  <a:cubicBezTo>
                    <a:pt x="111905" y="23728"/>
                    <a:pt x="112678" y="21995"/>
                    <a:pt x="112678" y="20498"/>
                  </a:cubicBezTo>
                  <a:cubicBezTo>
                    <a:pt x="112678" y="19560"/>
                    <a:pt x="112378" y="18715"/>
                    <a:pt x="111725" y="17965"/>
                  </a:cubicBezTo>
                  <a:lnTo>
                    <a:pt x="111777" y="17916"/>
                  </a:lnTo>
                  <a:lnTo>
                    <a:pt x="111725" y="17965"/>
                  </a:lnTo>
                  <a:cubicBezTo>
                    <a:pt x="111665" y="17897"/>
                    <a:pt x="111601" y="17834"/>
                    <a:pt x="111526" y="17770"/>
                  </a:cubicBezTo>
                  <a:cubicBezTo>
                    <a:pt x="111061" y="18093"/>
                    <a:pt x="110599" y="18423"/>
                    <a:pt x="110145" y="18757"/>
                  </a:cubicBezTo>
                  <a:cubicBezTo>
                    <a:pt x="109860" y="18967"/>
                    <a:pt x="109575" y="19181"/>
                    <a:pt x="109294" y="19394"/>
                  </a:cubicBezTo>
                  <a:cubicBezTo>
                    <a:pt x="109335" y="19620"/>
                    <a:pt x="109357" y="19852"/>
                    <a:pt x="109357" y="20089"/>
                  </a:cubicBezTo>
                  <a:cubicBezTo>
                    <a:pt x="109357" y="21548"/>
                    <a:pt x="108558" y="23210"/>
                    <a:pt x="107200" y="25026"/>
                  </a:cubicBezTo>
                  <a:cubicBezTo>
                    <a:pt x="105845" y="26842"/>
                    <a:pt x="103932" y="28808"/>
                    <a:pt x="101681" y="30857"/>
                  </a:cubicBezTo>
                  <a:cubicBezTo>
                    <a:pt x="99066" y="33243"/>
                    <a:pt x="95996" y="35742"/>
                    <a:pt x="92841" y="38245"/>
                  </a:cubicBezTo>
                  <a:cubicBezTo>
                    <a:pt x="91828" y="40102"/>
                    <a:pt x="90942" y="41993"/>
                    <a:pt x="90185" y="43918"/>
                  </a:cubicBezTo>
                  <a:cubicBezTo>
                    <a:pt x="98124" y="37749"/>
                    <a:pt x="106686" y="31059"/>
                    <a:pt x="110558" y="25615"/>
                  </a:cubicBezTo>
                  <a:moveTo>
                    <a:pt x="92526" y="45831"/>
                  </a:moveTo>
                  <a:cubicBezTo>
                    <a:pt x="100919" y="39404"/>
                    <a:pt x="110029" y="32204"/>
                    <a:pt x="114047" y="26298"/>
                  </a:cubicBezTo>
                  <a:cubicBezTo>
                    <a:pt x="115391" y="24328"/>
                    <a:pt x="116160" y="22505"/>
                    <a:pt x="116160" y="20914"/>
                  </a:cubicBezTo>
                  <a:cubicBezTo>
                    <a:pt x="116160" y="19852"/>
                    <a:pt x="115822" y="18892"/>
                    <a:pt x="115079" y="18044"/>
                  </a:cubicBezTo>
                  <a:lnTo>
                    <a:pt x="115132" y="17995"/>
                  </a:lnTo>
                  <a:lnTo>
                    <a:pt x="115079" y="18044"/>
                  </a:lnTo>
                  <a:cubicBezTo>
                    <a:pt x="114644" y="17541"/>
                    <a:pt x="113894" y="17147"/>
                    <a:pt x="112873" y="16854"/>
                  </a:cubicBezTo>
                  <a:cubicBezTo>
                    <a:pt x="112464" y="17128"/>
                    <a:pt x="112051" y="17406"/>
                    <a:pt x="111650" y="17684"/>
                  </a:cubicBezTo>
                  <a:cubicBezTo>
                    <a:pt x="111714" y="17744"/>
                    <a:pt x="111777" y="17807"/>
                    <a:pt x="111834" y="17871"/>
                  </a:cubicBezTo>
                  <a:cubicBezTo>
                    <a:pt x="112509" y="18644"/>
                    <a:pt x="112824" y="19530"/>
                    <a:pt x="112824" y="20498"/>
                  </a:cubicBezTo>
                  <a:cubicBezTo>
                    <a:pt x="112820" y="22043"/>
                    <a:pt x="112029" y="23799"/>
                    <a:pt x="110678" y="25698"/>
                  </a:cubicBezTo>
                  <a:cubicBezTo>
                    <a:pt x="109327" y="27596"/>
                    <a:pt x="107414" y="29641"/>
                    <a:pt x="105159" y="31757"/>
                  </a:cubicBezTo>
                  <a:cubicBezTo>
                    <a:pt x="100863" y="35798"/>
                    <a:pt x="95325" y="40105"/>
                    <a:pt x="90083" y="44180"/>
                  </a:cubicBezTo>
                  <a:cubicBezTo>
                    <a:pt x="89490" y="45715"/>
                    <a:pt x="88980" y="47264"/>
                    <a:pt x="88556" y="48825"/>
                  </a:cubicBezTo>
                  <a:cubicBezTo>
                    <a:pt x="89851" y="47876"/>
                    <a:pt x="91171" y="46878"/>
                    <a:pt x="92526" y="45831"/>
                  </a:cubicBezTo>
                  <a:close/>
                  <a:moveTo>
                    <a:pt x="95831" y="46998"/>
                  </a:moveTo>
                  <a:cubicBezTo>
                    <a:pt x="104420" y="40514"/>
                    <a:pt x="113541" y="33131"/>
                    <a:pt x="117552" y="26985"/>
                  </a:cubicBezTo>
                  <a:cubicBezTo>
                    <a:pt x="118887" y="24936"/>
                    <a:pt x="119657" y="23026"/>
                    <a:pt x="119657" y="21342"/>
                  </a:cubicBezTo>
                  <a:cubicBezTo>
                    <a:pt x="119653" y="20152"/>
                    <a:pt x="119274" y="19072"/>
                    <a:pt x="118441" y="18119"/>
                  </a:cubicBezTo>
                  <a:lnTo>
                    <a:pt x="118493" y="18074"/>
                  </a:lnTo>
                  <a:lnTo>
                    <a:pt x="118441" y="18119"/>
                  </a:lnTo>
                  <a:cubicBezTo>
                    <a:pt x="117818" y="17402"/>
                    <a:pt x="116647" y="16873"/>
                    <a:pt x="115034" y="16528"/>
                  </a:cubicBezTo>
                  <a:cubicBezTo>
                    <a:pt x="114629" y="16438"/>
                    <a:pt x="114190" y="16363"/>
                    <a:pt x="113728" y="16299"/>
                  </a:cubicBezTo>
                  <a:cubicBezTo>
                    <a:pt x="113492" y="16449"/>
                    <a:pt x="113263" y="16599"/>
                    <a:pt x="113031" y="16753"/>
                  </a:cubicBezTo>
                  <a:cubicBezTo>
                    <a:pt x="114006" y="17046"/>
                    <a:pt x="114738" y="17436"/>
                    <a:pt x="115184" y="17950"/>
                  </a:cubicBezTo>
                  <a:lnTo>
                    <a:pt x="115184" y="17950"/>
                  </a:lnTo>
                  <a:cubicBezTo>
                    <a:pt x="115950" y="18824"/>
                    <a:pt x="116302" y="19822"/>
                    <a:pt x="116302" y="20914"/>
                  </a:cubicBezTo>
                  <a:cubicBezTo>
                    <a:pt x="116302" y="22554"/>
                    <a:pt x="115514" y="24396"/>
                    <a:pt x="114167" y="26377"/>
                  </a:cubicBezTo>
                  <a:cubicBezTo>
                    <a:pt x="112817" y="28358"/>
                    <a:pt x="110907" y="30478"/>
                    <a:pt x="108648" y="32662"/>
                  </a:cubicBezTo>
                  <a:cubicBezTo>
                    <a:pt x="104127" y="37029"/>
                    <a:pt x="98210" y="41655"/>
                    <a:pt x="92612" y="45944"/>
                  </a:cubicBezTo>
                  <a:cubicBezTo>
                    <a:pt x="91205" y="47028"/>
                    <a:pt x="89836" y="48063"/>
                    <a:pt x="88496" y="49046"/>
                  </a:cubicBezTo>
                  <a:cubicBezTo>
                    <a:pt x="88166" y="50296"/>
                    <a:pt x="87888" y="51557"/>
                    <a:pt x="87671" y="52821"/>
                  </a:cubicBezTo>
                  <a:cubicBezTo>
                    <a:pt x="90297" y="51095"/>
                    <a:pt x="93006" y="49148"/>
                    <a:pt x="95831" y="46998"/>
                  </a:cubicBezTo>
                  <a:moveTo>
                    <a:pt x="87235" y="56134"/>
                  </a:moveTo>
                  <a:cubicBezTo>
                    <a:pt x="91070" y="53939"/>
                    <a:pt x="95017" y="51264"/>
                    <a:pt x="99144" y="48165"/>
                  </a:cubicBezTo>
                  <a:cubicBezTo>
                    <a:pt x="107928" y="41621"/>
                    <a:pt x="117060" y="34061"/>
                    <a:pt x="121064" y="27679"/>
                  </a:cubicBezTo>
                  <a:cubicBezTo>
                    <a:pt x="122399" y="25551"/>
                    <a:pt x="123165" y="23555"/>
                    <a:pt x="123165" y="21781"/>
                  </a:cubicBezTo>
                  <a:cubicBezTo>
                    <a:pt x="123165" y="20456"/>
                    <a:pt x="122741" y="19252"/>
                    <a:pt x="121814" y="18190"/>
                  </a:cubicBezTo>
                  <a:lnTo>
                    <a:pt x="121867" y="18145"/>
                  </a:lnTo>
                  <a:lnTo>
                    <a:pt x="121814" y="18190"/>
                  </a:lnTo>
                  <a:cubicBezTo>
                    <a:pt x="121094" y="17365"/>
                    <a:pt x="119750" y="16757"/>
                    <a:pt x="117908" y="16363"/>
                  </a:cubicBezTo>
                  <a:cubicBezTo>
                    <a:pt x="116880" y="16141"/>
                    <a:pt x="115694" y="15984"/>
                    <a:pt x="114374" y="15890"/>
                  </a:cubicBezTo>
                  <a:cubicBezTo>
                    <a:pt x="114220" y="15988"/>
                    <a:pt x="114062" y="16085"/>
                    <a:pt x="113909" y="16183"/>
                  </a:cubicBezTo>
                  <a:cubicBezTo>
                    <a:pt x="114314" y="16243"/>
                    <a:pt x="114700" y="16314"/>
                    <a:pt x="115064" y="16389"/>
                  </a:cubicBezTo>
                  <a:cubicBezTo>
                    <a:pt x="116693" y="16742"/>
                    <a:pt x="117886" y="17271"/>
                    <a:pt x="118546" y="18025"/>
                  </a:cubicBezTo>
                  <a:lnTo>
                    <a:pt x="118546" y="18025"/>
                  </a:lnTo>
                  <a:cubicBezTo>
                    <a:pt x="119401" y="19004"/>
                    <a:pt x="119795" y="20122"/>
                    <a:pt x="119795" y="21342"/>
                  </a:cubicBezTo>
                  <a:cubicBezTo>
                    <a:pt x="119795" y="23068"/>
                    <a:pt x="119011" y="25000"/>
                    <a:pt x="117668" y="27060"/>
                  </a:cubicBezTo>
                  <a:cubicBezTo>
                    <a:pt x="116321" y="29120"/>
                    <a:pt x="114411" y="31315"/>
                    <a:pt x="112145" y="33562"/>
                  </a:cubicBezTo>
                  <a:cubicBezTo>
                    <a:pt x="107609" y="38061"/>
                    <a:pt x="101643" y="42784"/>
                    <a:pt x="95918" y="47110"/>
                  </a:cubicBezTo>
                  <a:cubicBezTo>
                    <a:pt x="92995" y="49287"/>
                    <a:pt x="90305" y="51264"/>
                    <a:pt x="87637" y="53009"/>
                  </a:cubicBezTo>
                  <a:cubicBezTo>
                    <a:pt x="87464" y="54048"/>
                    <a:pt x="87329" y="55091"/>
                    <a:pt x="87235" y="56134"/>
                  </a:cubicBezTo>
                  <a:close/>
                  <a:moveTo>
                    <a:pt x="87183" y="56164"/>
                  </a:moveTo>
                  <a:cubicBezTo>
                    <a:pt x="87277" y="55121"/>
                    <a:pt x="87412" y="54082"/>
                    <a:pt x="87584" y="53046"/>
                  </a:cubicBezTo>
                  <a:cubicBezTo>
                    <a:pt x="87082" y="53373"/>
                    <a:pt x="86583" y="53695"/>
                    <a:pt x="86087" y="54007"/>
                  </a:cubicBezTo>
                  <a:cubicBezTo>
                    <a:pt x="85956" y="54982"/>
                    <a:pt x="85866" y="55958"/>
                    <a:pt x="85810" y="56929"/>
                  </a:cubicBezTo>
                  <a:cubicBezTo>
                    <a:pt x="86264" y="56682"/>
                    <a:pt x="86725" y="56427"/>
                    <a:pt x="87183" y="56164"/>
                  </a:cubicBezTo>
                  <a:close/>
                  <a:moveTo>
                    <a:pt x="85742" y="59192"/>
                  </a:moveTo>
                  <a:cubicBezTo>
                    <a:pt x="85742" y="59319"/>
                    <a:pt x="85742" y="59451"/>
                    <a:pt x="85746" y="59582"/>
                  </a:cubicBezTo>
                  <a:cubicBezTo>
                    <a:pt x="86174" y="59383"/>
                    <a:pt x="86598" y="59181"/>
                    <a:pt x="87029" y="58971"/>
                  </a:cubicBezTo>
                  <a:cubicBezTo>
                    <a:pt x="87048" y="58089"/>
                    <a:pt x="87093" y="57211"/>
                    <a:pt x="87168" y="56329"/>
                  </a:cubicBezTo>
                  <a:cubicBezTo>
                    <a:pt x="86710" y="56592"/>
                    <a:pt x="86256" y="56843"/>
                    <a:pt x="85798" y="57091"/>
                  </a:cubicBezTo>
                  <a:cubicBezTo>
                    <a:pt x="85761" y="57792"/>
                    <a:pt x="85742" y="58490"/>
                    <a:pt x="85742" y="59192"/>
                  </a:cubicBezTo>
                  <a:moveTo>
                    <a:pt x="84444" y="60164"/>
                  </a:moveTo>
                  <a:cubicBezTo>
                    <a:pt x="84860" y="59984"/>
                    <a:pt x="85277" y="59796"/>
                    <a:pt x="85693" y="59605"/>
                  </a:cubicBezTo>
                  <a:cubicBezTo>
                    <a:pt x="85693" y="59466"/>
                    <a:pt x="85693" y="59327"/>
                    <a:pt x="85693" y="59192"/>
                  </a:cubicBezTo>
                  <a:cubicBezTo>
                    <a:pt x="85693" y="58502"/>
                    <a:pt x="85712" y="57811"/>
                    <a:pt x="85746" y="57121"/>
                  </a:cubicBezTo>
                  <a:cubicBezTo>
                    <a:pt x="85303" y="57361"/>
                    <a:pt x="84864" y="57594"/>
                    <a:pt x="84421" y="57822"/>
                  </a:cubicBezTo>
                  <a:cubicBezTo>
                    <a:pt x="84418" y="58093"/>
                    <a:pt x="84414" y="58363"/>
                    <a:pt x="84414" y="58633"/>
                  </a:cubicBezTo>
                  <a:cubicBezTo>
                    <a:pt x="84414" y="59143"/>
                    <a:pt x="84425" y="59653"/>
                    <a:pt x="84444" y="60164"/>
                  </a:cubicBezTo>
                  <a:moveTo>
                    <a:pt x="83187" y="60839"/>
                  </a:moveTo>
                  <a:cubicBezTo>
                    <a:pt x="83236" y="61484"/>
                    <a:pt x="83300" y="62130"/>
                    <a:pt x="83386" y="62775"/>
                  </a:cubicBezTo>
                  <a:cubicBezTo>
                    <a:pt x="83772" y="62644"/>
                    <a:pt x="84159" y="62509"/>
                    <a:pt x="84549" y="62370"/>
                  </a:cubicBezTo>
                  <a:cubicBezTo>
                    <a:pt x="84478" y="61691"/>
                    <a:pt x="84429" y="61012"/>
                    <a:pt x="84399" y="60329"/>
                  </a:cubicBezTo>
                  <a:cubicBezTo>
                    <a:pt x="83994" y="60505"/>
                    <a:pt x="83588" y="60674"/>
                    <a:pt x="83187" y="60839"/>
                  </a:cubicBezTo>
                  <a:close/>
                  <a:moveTo>
                    <a:pt x="82193" y="63158"/>
                  </a:moveTo>
                  <a:cubicBezTo>
                    <a:pt x="82572" y="63038"/>
                    <a:pt x="82951" y="62918"/>
                    <a:pt x="83330" y="62790"/>
                  </a:cubicBezTo>
                  <a:cubicBezTo>
                    <a:pt x="83247" y="62148"/>
                    <a:pt x="83179" y="61507"/>
                    <a:pt x="83131" y="60862"/>
                  </a:cubicBezTo>
                  <a:cubicBezTo>
                    <a:pt x="82737" y="61019"/>
                    <a:pt x="82343" y="61177"/>
                    <a:pt x="81949" y="61323"/>
                  </a:cubicBezTo>
                  <a:cubicBezTo>
                    <a:pt x="82013" y="61935"/>
                    <a:pt x="82095" y="62546"/>
                    <a:pt x="82193" y="63158"/>
                  </a:cubicBezTo>
                  <a:close/>
                  <a:moveTo>
                    <a:pt x="81401" y="65188"/>
                  </a:moveTo>
                  <a:cubicBezTo>
                    <a:pt x="81757" y="65109"/>
                    <a:pt x="82110" y="65026"/>
                    <a:pt x="82467" y="64940"/>
                  </a:cubicBezTo>
                  <a:cubicBezTo>
                    <a:pt x="82350" y="64396"/>
                    <a:pt x="82249" y="63852"/>
                    <a:pt x="82159" y="63304"/>
                  </a:cubicBezTo>
                  <a:cubicBezTo>
                    <a:pt x="81791" y="63417"/>
                    <a:pt x="81427" y="63525"/>
                    <a:pt x="81060" y="63627"/>
                  </a:cubicBezTo>
                  <a:cubicBezTo>
                    <a:pt x="81161" y="64148"/>
                    <a:pt x="81277" y="64670"/>
                    <a:pt x="81401" y="65188"/>
                  </a:cubicBezTo>
                  <a:close/>
                  <a:moveTo>
                    <a:pt x="80287" y="65420"/>
                  </a:moveTo>
                  <a:cubicBezTo>
                    <a:pt x="80639" y="65349"/>
                    <a:pt x="80992" y="65278"/>
                    <a:pt x="81345" y="65199"/>
                  </a:cubicBezTo>
                  <a:cubicBezTo>
                    <a:pt x="81217" y="64685"/>
                    <a:pt x="81105" y="64163"/>
                    <a:pt x="81003" y="63646"/>
                  </a:cubicBezTo>
                  <a:cubicBezTo>
                    <a:pt x="80643" y="63747"/>
                    <a:pt x="80279" y="63841"/>
                    <a:pt x="79919" y="63934"/>
                  </a:cubicBezTo>
                  <a:cubicBezTo>
                    <a:pt x="80032" y="64430"/>
                    <a:pt x="80152" y="64925"/>
                    <a:pt x="80287" y="65420"/>
                  </a:cubicBezTo>
                  <a:close/>
                  <a:moveTo>
                    <a:pt x="80260" y="65555"/>
                  </a:moveTo>
                  <a:cubicBezTo>
                    <a:pt x="79915" y="65623"/>
                    <a:pt x="79574" y="65687"/>
                    <a:pt x="79232" y="65743"/>
                  </a:cubicBezTo>
                  <a:cubicBezTo>
                    <a:pt x="79364" y="66174"/>
                    <a:pt x="79506" y="66606"/>
                    <a:pt x="79656" y="67037"/>
                  </a:cubicBezTo>
                  <a:cubicBezTo>
                    <a:pt x="79994" y="66996"/>
                    <a:pt x="80328" y="66955"/>
                    <a:pt x="80666" y="66906"/>
                  </a:cubicBezTo>
                  <a:cubicBezTo>
                    <a:pt x="80519" y="66460"/>
                    <a:pt x="80384" y="66006"/>
                    <a:pt x="80260" y="65555"/>
                  </a:cubicBezTo>
                  <a:close/>
                  <a:moveTo>
                    <a:pt x="81754" y="66741"/>
                  </a:moveTo>
                  <a:cubicBezTo>
                    <a:pt x="81619" y="66272"/>
                    <a:pt x="81491" y="65799"/>
                    <a:pt x="81375" y="65326"/>
                  </a:cubicBezTo>
                  <a:cubicBezTo>
                    <a:pt x="81022" y="65401"/>
                    <a:pt x="80673" y="65476"/>
                    <a:pt x="80320" y="65544"/>
                  </a:cubicBezTo>
                  <a:cubicBezTo>
                    <a:pt x="80448" y="65998"/>
                    <a:pt x="80583" y="66448"/>
                    <a:pt x="80726" y="66898"/>
                  </a:cubicBezTo>
                  <a:cubicBezTo>
                    <a:pt x="81071" y="66850"/>
                    <a:pt x="81412" y="66797"/>
                    <a:pt x="81754" y="66741"/>
                  </a:cubicBezTo>
                  <a:close/>
                  <a:moveTo>
                    <a:pt x="81791" y="66865"/>
                  </a:moveTo>
                  <a:cubicBezTo>
                    <a:pt x="81450" y="66921"/>
                    <a:pt x="81108" y="66974"/>
                    <a:pt x="80767" y="67019"/>
                  </a:cubicBezTo>
                  <a:cubicBezTo>
                    <a:pt x="80902" y="67435"/>
                    <a:pt x="81048" y="67852"/>
                    <a:pt x="81202" y="68268"/>
                  </a:cubicBezTo>
                  <a:cubicBezTo>
                    <a:pt x="81536" y="68234"/>
                    <a:pt x="81870" y="68200"/>
                    <a:pt x="82204" y="68163"/>
                  </a:cubicBezTo>
                  <a:cubicBezTo>
                    <a:pt x="82058" y="67731"/>
                    <a:pt x="81919" y="67300"/>
                    <a:pt x="81791" y="66865"/>
                  </a:cubicBezTo>
                  <a:close/>
                  <a:moveTo>
                    <a:pt x="83273" y="68032"/>
                  </a:moveTo>
                  <a:cubicBezTo>
                    <a:pt x="83134" y="67581"/>
                    <a:pt x="83003" y="67127"/>
                    <a:pt x="82883" y="66673"/>
                  </a:cubicBezTo>
                  <a:cubicBezTo>
                    <a:pt x="82538" y="66737"/>
                    <a:pt x="82196" y="66797"/>
                    <a:pt x="81851" y="66853"/>
                  </a:cubicBezTo>
                  <a:cubicBezTo>
                    <a:pt x="81979" y="67292"/>
                    <a:pt x="82118" y="67724"/>
                    <a:pt x="82264" y="68159"/>
                  </a:cubicBezTo>
                  <a:cubicBezTo>
                    <a:pt x="82602" y="68118"/>
                    <a:pt x="82939" y="68077"/>
                    <a:pt x="83273" y="68032"/>
                  </a:cubicBezTo>
                  <a:close/>
                  <a:moveTo>
                    <a:pt x="83311" y="68152"/>
                  </a:moveTo>
                  <a:cubicBezTo>
                    <a:pt x="82977" y="68197"/>
                    <a:pt x="82639" y="68242"/>
                    <a:pt x="82305" y="68279"/>
                  </a:cubicBezTo>
                  <a:cubicBezTo>
                    <a:pt x="82444" y="68681"/>
                    <a:pt x="82590" y="69082"/>
                    <a:pt x="82748" y="69484"/>
                  </a:cubicBezTo>
                  <a:cubicBezTo>
                    <a:pt x="83074" y="69461"/>
                    <a:pt x="83405" y="69435"/>
                    <a:pt x="83735" y="69409"/>
                  </a:cubicBezTo>
                  <a:cubicBezTo>
                    <a:pt x="83585" y="68992"/>
                    <a:pt x="83446" y="68572"/>
                    <a:pt x="83311" y="68152"/>
                  </a:cubicBezTo>
                  <a:close/>
                  <a:moveTo>
                    <a:pt x="84808" y="69304"/>
                  </a:moveTo>
                  <a:cubicBezTo>
                    <a:pt x="84665" y="68868"/>
                    <a:pt x="84534" y="68433"/>
                    <a:pt x="84406" y="67994"/>
                  </a:cubicBezTo>
                  <a:cubicBezTo>
                    <a:pt x="84061" y="68047"/>
                    <a:pt x="83716" y="68099"/>
                    <a:pt x="83371" y="68144"/>
                  </a:cubicBezTo>
                  <a:cubicBezTo>
                    <a:pt x="83502" y="68564"/>
                    <a:pt x="83645" y="68985"/>
                    <a:pt x="83791" y="69401"/>
                  </a:cubicBezTo>
                  <a:cubicBezTo>
                    <a:pt x="84132" y="69371"/>
                    <a:pt x="84470" y="69341"/>
                    <a:pt x="84808" y="69304"/>
                  </a:cubicBezTo>
                  <a:close/>
                  <a:moveTo>
                    <a:pt x="84849" y="69420"/>
                  </a:moveTo>
                  <a:cubicBezTo>
                    <a:pt x="84511" y="69457"/>
                    <a:pt x="84170" y="69491"/>
                    <a:pt x="83836" y="69521"/>
                  </a:cubicBezTo>
                  <a:cubicBezTo>
                    <a:pt x="83975" y="69911"/>
                    <a:pt x="84125" y="70302"/>
                    <a:pt x="84283" y="70692"/>
                  </a:cubicBezTo>
                  <a:cubicBezTo>
                    <a:pt x="84613" y="70677"/>
                    <a:pt x="84943" y="70658"/>
                    <a:pt x="85277" y="70635"/>
                  </a:cubicBezTo>
                  <a:cubicBezTo>
                    <a:pt x="85127" y="70234"/>
                    <a:pt x="84984" y="69829"/>
                    <a:pt x="84849" y="69420"/>
                  </a:cubicBezTo>
                  <a:close/>
                  <a:moveTo>
                    <a:pt x="86346" y="70557"/>
                  </a:moveTo>
                  <a:cubicBezTo>
                    <a:pt x="86200" y="70136"/>
                    <a:pt x="86065" y="69716"/>
                    <a:pt x="85933" y="69292"/>
                  </a:cubicBezTo>
                  <a:cubicBezTo>
                    <a:pt x="85592" y="69337"/>
                    <a:pt x="85247" y="69379"/>
                    <a:pt x="84905" y="69416"/>
                  </a:cubicBezTo>
                  <a:cubicBezTo>
                    <a:pt x="85040" y="69821"/>
                    <a:pt x="85183" y="70227"/>
                    <a:pt x="85333" y="70632"/>
                  </a:cubicBezTo>
                  <a:cubicBezTo>
                    <a:pt x="85671" y="70609"/>
                    <a:pt x="86009" y="70587"/>
                    <a:pt x="86346" y="70557"/>
                  </a:cubicBezTo>
                  <a:close/>
                  <a:moveTo>
                    <a:pt x="86387" y="70673"/>
                  </a:moveTo>
                  <a:cubicBezTo>
                    <a:pt x="86050" y="70703"/>
                    <a:pt x="85712" y="70729"/>
                    <a:pt x="85378" y="70752"/>
                  </a:cubicBezTo>
                  <a:cubicBezTo>
                    <a:pt x="85521" y="71131"/>
                    <a:pt x="85675" y="71510"/>
                    <a:pt x="85832" y="71889"/>
                  </a:cubicBezTo>
                  <a:cubicBezTo>
                    <a:pt x="86162" y="71881"/>
                    <a:pt x="86493" y="71870"/>
                    <a:pt x="86823" y="71855"/>
                  </a:cubicBezTo>
                  <a:cubicBezTo>
                    <a:pt x="86669" y="71461"/>
                    <a:pt x="86526" y="71067"/>
                    <a:pt x="86387" y="70673"/>
                  </a:cubicBezTo>
                  <a:close/>
                  <a:moveTo>
                    <a:pt x="87037" y="69138"/>
                  </a:moveTo>
                  <a:cubicBezTo>
                    <a:pt x="86684" y="69191"/>
                    <a:pt x="86335" y="69240"/>
                    <a:pt x="85986" y="69285"/>
                  </a:cubicBezTo>
                  <a:cubicBezTo>
                    <a:pt x="86117" y="69709"/>
                    <a:pt x="86256" y="70129"/>
                    <a:pt x="86399" y="70553"/>
                  </a:cubicBezTo>
                  <a:cubicBezTo>
                    <a:pt x="86740" y="70523"/>
                    <a:pt x="87085" y="70489"/>
                    <a:pt x="87427" y="70455"/>
                  </a:cubicBezTo>
                  <a:cubicBezTo>
                    <a:pt x="87288" y="70016"/>
                    <a:pt x="87157" y="69577"/>
                    <a:pt x="87037" y="69138"/>
                  </a:cubicBezTo>
                  <a:close/>
                  <a:moveTo>
                    <a:pt x="86691" y="67585"/>
                  </a:moveTo>
                  <a:cubicBezTo>
                    <a:pt x="86800" y="68062"/>
                    <a:pt x="86920" y="68534"/>
                    <a:pt x="87052" y="69011"/>
                  </a:cubicBezTo>
                  <a:cubicBezTo>
                    <a:pt x="87408" y="68958"/>
                    <a:pt x="87764" y="68898"/>
                    <a:pt x="88121" y="68838"/>
                  </a:cubicBezTo>
                  <a:cubicBezTo>
                    <a:pt x="87997" y="68343"/>
                    <a:pt x="87885" y="67848"/>
                    <a:pt x="87783" y="67352"/>
                  </a:cubicBezTo>
                  <a:cubicBezTo>
                    <a:pt x="87419" y="67431"/>
                    <a:pt x="87055" y="67510"/>
                    <a:pt x="86691" y="67585"/>
                  </a:cubicBezTo>
                  <a:moveTo>
                    <a:pt x="86346" y="65908"/>
                  </a:moveTo>
                  <a:cubicBezTo>
                    <a:pt x="86440" y="66426"/>
                    <a:pt x="86545" y="66944"/>
                    <a:pt x="86665" y="67461"/>
                  </a:cubicBezTo>
                  <a:cubicBezTo>
                    <a:pt x="87029" y="67390"/>
                    <a:pt x="87393" y="67311"/>
                    <a:pt x="87761" y="67229"/>
                  </a:cubicBezTo>
                  <a:cubicBezTo>
                    <a:pt x="87652" y="66688"/>
                    <a:pt x="87554" y="66148"/>
                    <a:pt x="87468" y="65604"/>
                  </a:cubicBezTo>
                  <a:cubicBezTo>
                    <a:pt x="87097" y="65709"/>
                    <a:pt x="86718" y="65810"/>
                    <a:pt x="86346" y="65908"/>
                  </a:cubicBezTo>
                  <a:close/>
                  <a:moveTo>
                    <a:pt x="87220" y="63683"/>
                  </a:moveTo>
                  <a:cubicBezTo>
                    <a:pt x="86834" y="63814"/>
                    <a:pt x="86444" y="63946"/>
                    <a:pt x="86057" y="64066"/>
                  </a:cubicBezTo>
                  <a:cubicBezTo>
                    <a:pt x="86132" y="64640"/>
                    <a:pt x="86219" y="65210"/>
                    <a:pt x="86324" y="65780"/>
                  </a:cubicBezTo>
                  <a:cubicBezTo>
                    <a:pt x="86699" y="65683"/>
                    <a:pt x="87074" y="65585"/>
                    <a:pt x="87449" y="65476"/>
                  </a:cubicBezTo>
                  <a:cubicBezTo>
                    <a:pt x="87359" y="64880"/>
                    <a:pt x="87284" y="64283"/>
                    <a:pt x="87220" y="63683"/>
                  </a:cubicBezTo>
                  <a:close/>
                  <a:moveTo>
                    <a:pt x="123626" y="15860"/>
                  </a:moveTo>
                  <a:cubicBezTo>
                    <a:pt x="125975" y="16370"/>
                    <a:pt x="127716" y="17151"/>
                    <a:pt x="128680" y="18250"/>
                  </a:cubicBezTo>
                  <a:lnTo>
                    <a:pt x="128680" y="18250"/>
                  </a:lnTo>
                  <a:cubicBezTo>
                    <a:pt x="129832" y="19563"/>
                    <a:pt x="130354" y="21064"/>
                    <a:pt x="130354" y="22700"/>
                  </a:cubicBezTo>
                  <a:cubicBezTo>
                    <a:pt x="130354" y="26673"/>
                    <a:pt x="127284" y="31420"/>
                    <a:pt x="122696" y="36293"/>
                  </a:cubicBezTo>
                  <a:cubicBezTo>
                    <a:pt x="118103" y="41167"/>
                    <a:pt x="111991" y="46161"/>
                    <a:pt x="105875" y="50604"/>
                  </a:cubicBezTo>
                  <a:cubicBezTo>
                    <a:pt x="99471" y="55290"/>
                    <a:pt x="93227" y="59004"/>
                    <a:pt x="87108" y="61522"/>
                  </a:cubicBezTo>
                  <a:cubicBezTo>
                    <a:pt x="87142" y="62193"/>
                    <a:pt x="87187" y="62865"/>
                    <a:pt x="87254" y="63537"/>
                  </a:cubicBezTo>
                  <a:cubicBezTo>
                    <a:pt x="94432" y="61072"/>
                    <a:pt x="101748" y="57004"/>
                    <a:pt x="109136" y="51665"/>
                  </a:cubicBezTo>
                  <a:cubicBezTo>
                    <a:pt x="115372" y="47189"/>
                    <a:pt x="121536" y="42109"/>
                    <a:pt x="126136" y="37126"/>
                  </a:cubicBezTo>
                  <a:cubicBezTo>
                    <a:pt x="130740" y="32144"/>
                    <a:pt x="133775" y="27255"/>
                    <a:pt x="133772" y="23180"/>
                  </a:cubicBezTo>
                  <a:cubicBezTo>
                    <a:pt x="133772" y="21428"/>
                    <a:pt x="133213" y="19822"/>
                    <a:pt x="131978" y="18415"/>
                  </a:cubicBezTo>
                  <a:cubicBezTo>
                    <a:pt x="130935" y="17218"/>
                    <a:pt x="129014" y="16348"/>
                    <a:pt x="126418" y="15781"/>
                  </a:cubicBezTo>
                  <a:cubicBezTo>
                    <a:pt x="123825" y="15215"/>
                    <a:pt x="120565" y="14948"/>
                    <a:pt x="116843" y="14948"/>
                  </a:cubicBezTo>
                  <a:lnTo>
                    <a:pt x="116839" y="14948"/>
                  </a:lnTo>
                  <a:cubicBezTo>
                    <a:pt x="116535" y="14948"/>
                    <a:pt x="116224" y="14952"/>
                    <a:pt x="115912" y="14956"/>
                  </a:cubicBezTo>
                  <a:cubicBezTo>
                    <a:pt x="115822" y="15008"/>
                    <a:pt x="115732" y="15061"/>
                    <a:pt x="115642" y="15113"/>
                  </a:cubicBezTo>
                  <a:cubicBezTo>
                    <a:pt x="118734" y="15147"/>
                    <a:pt x="121443" y="15384"/>
                    <a:pt x="123626" y="15860"/>
                  </a:cubicBezTo>
                  <a:moveTo>
                    <a:pt x="85847" y="62028"/>
                  </a:moveTo>
                  <a:cubicBezTo>
                    <a:pt x="85896" y="62666"/>
                    <a:pt x="85960" y="63300"/>
                    <a:pt x="86039" y="63938"/>
                  </a:cubicBezTo>
                  <a:cubicBezTo>
                    <a:pt x="86429" y="63814"/>
                    <a:pt x="86819" y="63683"/>
                    <a:pt x="87209" y="63552"/>
                  </a:cubicBezTo>
                  <a:cubicBezTo>
                    <a:pt x="87142" y="62884"/>
                    <a:pt x="87093" y="62212"/>
                    <a:pt x="87063" y="61544"/>
                  </a:cubicBezTo>
                  <a:cubicBezTo>
                    <a:pt x="86658" y="61709"/>
                    <a:pt x="86252" y="61871"/>
                    <a:pt x="85847" y="62028"/>
                  </a:cubicBezTo>
                  <a:moveTo>
                    <a:pt x="84598" y="62351"/>
                  </a:moveTo>
                  <a:cubicBezTo>
                    <a:pt x="84995" y="62208"/>
                    <a:pt x="85389" y="62062"/>
                    <a:pt x="85787" y="61908"/>
                  </a:cubicBezTo>
                  <a:cubicBezTo>
                    <a:pt x="85738" y="61192"/>
                    <a:pt x="85708" y="60471"/>
                    <a:pt x="85697" y="59751"/>
                  </a:cubicBezTo>
                  <a:cubicBezTo>
                    <a:pt x="85281" y="59942"/>
                    <a:pt x="84864" y="60126"/>
                    <a:pt x="84451" y="60306"/>
                  </a:cubicBezTo>
                  <a:cubicBezTo>
                    <a:pt x="84481" y="60989"/>
                    <a:pt x="84530" y="61672"/>
                    <a:pt x="84598" y="62351"/>
                  </a:cubicBezTo>
                  <a:close/>
                  <a:moveTo>
                    <a:pt x="83675" y="64632"/>
                  </a:moveTo>
                  <a:cubicBezTo>
                    <a:pt x="84050" y="64531"/>
                    <a:pt x="84421" y="64426"/>
                    <a:pt x="84797" y="64317"/>
                  </a:cubicBezTo>
                  <a:cubicBezTo>
                    <a:pt x="84703" y="63713"/>
                    <a:pt x="84624" y="63109"/>
                    <a:pt x="84560" y="62505"/>
                  </a:cubicBezTo>
                  <a:cubicBezTo>
                    <a:pt x="84174" y="62644"/>
                    <a:pt x="83787" y="62779"/>
                    <a:pt x="83401" y="62906"/>
                  </a:cubicBezTo>
                  <a:cubicBezTo>
                    <a:pt x="83480" y="63484"/>
                    <a:pt x="83570" y="64058"/>
                    <a:pt x="83675" y="64632"/>
                  </a:cubicBezTo>
                  <a:close/>
                  <a:moveTo>
                    <a:pt x="82523" y="64929"/>
                  </a:moveTo>
                  <a:cubicBezTo>
                    <a:pt x="82887" y="64839"/>
                    <a:pt x="83255" y="64745"/>
                    <a:pt x="83622" y="64647"/>
                  </a:cubicBezTo>
                  <a:cubicBezTo>
                    <a:pt x="83517" y="64073"/>
                    <a:pt x="83427" y="63499"/>
                    <a:pt x="83348" y="62925"/>
                  </a:cubicBezTo>
                  <a:cubicBezTo>
                    <a:pt x="82969" y="63049"/>
                    <a:pt x="82590" y="63173"/>
                    <a:pt x="82215" y="63289"/>
                  </a:cubicBezTo>
                  <a:cubicBezTo>
                    <a:pt x="82305" y="63837"/>
                    <a:pt x="82407" y="64381"/>
                    <a:pt x="82523" y="64929"/>
                  </a:cubicBezTo>
                  <a:close/>
                  <a:moveTo>
                    <a:pt x="82493" y="65068"/>
                  </a:moveTo>
                  <a:cubicBezTo>
                    <a:pt x="82140" y="65154"/>
                    <a:pt x="81787" y="65236"/>
                    <a:pt x="81431" y="65315"/>
                  </a:cubicBezTo>
                  <a:cubicBezTo>
                    <a:pt x="81551" y="65788"/>
                    <a:pt x="81675" y="66261"/>
                    <a:pt x="81814" y="66733"/>
                  </a:cubicBezTo>
                  <a:cubicBezTo>
                    <a:pt x="82159" y="66677"/>
                    <a:pt x="82504" y="66613"/>
                    <a:pt x="82849" y="66550"/>
                  </a:cubicBezTo>
                  <a:cubicBezTo>
                    <a:pt x="82718" y="66058"/>
                    <a:pt x="82602" y="65563"/>
                    <a:pt x="82493" y="65068"/>
                  </a:cubicBezTo>
                  <a:close/>
                  <a:moveTo>
                    <a:pt x="83975" y="66328"/>
                  </a:moveTo>
                  <a:cubicBezTo>
                    <a:pt x="83851" y="65810"/>
                    <a:pt x="83742" y="65293"/>
                    <a:pt x="83645" y="64775"/>
                  </a:cubicBezTo>
                  <a:cubicBezTo>
                    <a:pt x="83281" y="64872"/>
                    <a:pt x="82913" y="64966"/>
                    <a:pt x="82549" y="65053"/>
                  </a:cubicBezTo>
                  <a:cubicBezTo>
                    <a:pt x="82658" y="65552"/>
                    <a:pt x="82774" y="66047"/>
                    <a:pt x="82906" y="66542"/>
                  </a:cubicBezTo>
                  <a:cubicBezTo>
                    <a:pt x="83262" y="66475"/>
                    <a:pt x="83618" y="66403"/>
                    <a:pt x="83975" y="66328"/>
                  </a:cubicBezTo>
                  <a:close/>
                  <a:moveTo>
                    <a:pt x="84005" y="66452"/>
                  </a:moveTo>
                  <a:cubicBezTo>
                    <a:pt x="83648" y="66527"/>
                    <a:pt x="83292" y="66598"/>
                    <a:pt x="82939" y="66662"/>
                  </a:cubicBezTo>
                  <a:cubicBezTo>
                    <a:pt x="83059" y="67120"/>
                    <a:pt x="83191" y="67574"/>
                    <a:pt x="83333" y="68024"/>
                  </a:cubicBezTo>
                  <a:cubicBezTo>
                    <a:pt x="83679" y="67979"/>
                    <a:pt x="84027" y="67927"/>
                    <a:pt x="84373" y="67874"/>
                  </a:cubicBezTo>
                  <a:cubicBezTo>
                    <a:pt x="84241" y="67401"/>
                    <a:pt x="84117" y="66929"/>
                    <a:pt x="84005" y="66452"/>
                  </a:cubicBezTo>
                  <a:moveTo>
                    <a:pt x="85487" y="67686"/>
                  </a:moveTo>
                  <a:cubicBezTo>
                    <a:pt x="85359" y="67191"/>
                    <a:pt x="85247" y="66696"/>
                    <a:pt x="85142" y="66201"/>
                  </a:cubicBezTo>
                  <a:cubicBezTo>
                    <a:pt x="84778" y="66287"/>
                    <a:pt x="84418" y="66366"/>
                    <a:pt x="84057" y="66441"/>
                  </a:cubicBezTo>
                  <a:cubicBezTo>
                    <a:pt x="84170" y="66917"/>
                    <a:pt x="84294" y="67390"/>
                    <a:pt x="84429" y="67863"/>
                  </a:cubicBezTo>
                  <a:cubicBezTo>
                    <a:pt x="84782" y="67810"/>
                    <a:pt x="85134" y="67750"/>
                    <a:pt x="85487" y="67686"/>
                  </a:cubicBezTo>
                  <a:close/>
                  <a:moveTo>
                    <a:pt x="85517" y="67806"/>
                  </a:moveTo>
                  <a:cubicBezTo>
                    <a:pt x="85164" y="67870"/>
                    <a:pt x="84815" y="67930"/>
                    <a:pt x="84463" y="67987"/>
                  </a:cubicBezTo>
                  <a:cubicBezTo>
                    <a:pt x="84586" y="68422"/>
                    <a:pt x="84722" y="68861"/>
                    <a:pt x="84864" y="69296"/>
                  </a:cubicBezTo>
                  <a:cubicBezTo>
                    <a:pt x="85209" y="69259"/>
                    <a:pt x="85555" y="69217"/>
                    <a:pt x="85900" y="69172"/>
                  </a:cubicBezTo>
                  <a:cubicBezTo>
                    <a:pt x="85761" y="68718"/>
                    <a:pt x="85637" y="68264"/>
                    <a:pt x="85517" y="67806"/>
                  </a:cubicBezTo>
                  <a:close/>
                  <a:moveTo>
                    <a:pt x="85570" y="67799"/>
                  </a:moveTo>
                  <a:cubicBezTo>
                    <a:pt x="85686" y="68257"/>
                    <a:pt x="85813" y="68711"/>
                    <a:pt x="85952" y="69165"/>
                  </a:cubicBezTo>
                  <a:cubicBezTo>
                    <a:pt x="86301" y="69120"/>
                    <a:pt x="86650" y="69071"/>
                    <a:pt x="87003" y="69018"/>
                  </a:cubicBezTo>
                  <a:cubicBezTo>
                    <a:pt x="86871" y="68546"/>
                    <a:pt x="86751" y="68069"/>
                    <a:pt x="86643" y="67593"/>
                  </a:cubicBezTo>
                  <a:cubicBezTo>
                    <a:pt x="86282" y="67664"/>
                    <a:pt x="85926" y="67735"/>
                    <a:pt x="85570" y="67799"/>
                  </a:cubicBezTo>
                  <a:close/>
                  <a:moveTo>
                    <a:pt x="85191" y="66189"/>
                  </a:moveTo>
                  <a:cubicBezTo>
                    <a:pt x="85296" y="66688"/>
                    <a:pt x="85412" y="67184"/>
                    <a:pt x="85540" y="67675"/>
                  </a:cubicBezTo>
                  <a:cubicBezTo>
                    <a:pt x="85896" y="67611"/>
                    <a:pt x="86256" y="67544"/>
                    <a:pt x="86616" y="67473"/>
                  </a:cubicBezTo>
                  <a:cubicBezTo>
                    <a:pt x="86496" y="66955"/>
                    <a:pt x="86391" y="66437"/>
                    <a:pt x="86297" y="65919"/>
                  </a:cubicBezTo>
                  <a:cubicBezTo>
                    <a:pt x="85926" y="66013"/>
                    <a:pt x="85558" y="66103"/>
                    <a:pt x="85191" y="66189"/>
                  </a:cubicBezTo>
                  <a:moveTo>
                    <a:pt x="84868" y="64430"/>
                  </a:moveTo>
                  <a:cubicBezTo>
                    <a:pt x="84954" y="64977"/>
                    <a:pt x="85055" y="65522"/>
                    <a:pt x="85164" y="66066"/>
                  </a:cubicBezTo>
                  <a:cubicBezTo>
                    <a:pt x="85536" y="65979"/>
                    <a:pt x="85903" y="65889"/>
                    <a:pt x="86275" y="65792"/>
                  </a:cubicBezTo>
                  <a:cubicBezTo>
                    <a:pt x="86174" y="65225"/>
                    <a:pt x="86084" y="64655"/>
                    <a:pt x="86009" y="64084"/>
                  </a:cubicBezTo>
                  <a:cubicBezTo>
                    <a:pt x="85630" y="64205"/>
                    <a:pt x="85247" y="64321"/>
                    <a:pt x="84868" y="64430"/>
                  </a:cubicBezTo>
                  <a:close/>
                  <a:moveTo>
                    <a:pt x="84815" y="64445"/>
                  </a:moveTo>
                  <a:cubicBezTo>
                    <a:pt x="84444" y="64553"/>
                    <a:pt x="84072" y="64659"/>
                    <a:pt x="83697" y="64760"/>
                  </a:cubicBezTo>
                  <a:cubicBezTo>
                    <a:pt x="83799" y="65281"/>
                    <a:pt x="83907" y="65799"/>
                    <a:pt x="84027" y="66317"/>
                  </a:cubicBezTo>
                  <a:cubicBezTo>
                    <a:pt x="84388" y="66242"/>
                    <a:pt x="84752" y="66159"/>
                    <a:pt x="85116" y="66077"/>
                  </a:cubicBezTo>
                  <a:cubicBezTo>
                    <a:pt x="85003" y="65533"/>
                    <a:pt x="84905" y="64992"/>
                    <a:pt x="84815" y="64445"/>
                  </a:cubicBezTo>
                  <a:close/>
                  <a:moveTo>
                    <a:pt x="84849" y="64302"/>
                  </a:moveTo>
                  <a:cubicBezTo>
                    <a:pt x="85228" y="64190"/>
                    <a:pt x="85611" y="64073"/>
                    <a:pt x="85993" y="63953"/>
                  </a:cubicBezTo>
                  <a:cubicBezTo>
                    <a:pt x="85911" y="63319"/>
                    <a:pt x="85847" y="62681"/>
                    <a:pt x="85798" y="62047"/>
                  </a:cubicBezTo>
                  <a:cubicBezTo>
                    <a:pt x="85401" y="62197"/>
                    <a:pt x="85007" y="62344"/>
                    <a:pt x="84613" y="62486"/>
                  </a:cubicBezTo>
                  <a:cubicBezTo>
                    <a:pt x="84677" y="63094"/>
                    <a:pt x="84755" y="63698"/>
                    <a:pt x="84849" y="64302"/>
                  </a:cubicBezTo>
                  <a:close/>
                  <a:moveTo>
                    <a:pt x="87025" y="59121"/>
                  </a:moveTo>
                  <a:cubicBezTo>
                    <a:pt x="86598" y="59331"/>
                    <a:pt x="86170" y="59533"/>
                    <a:pt x="85746" y="59728"/>
                  </a:cubicBezTo>
                  <a:cubicBezTo>
                    <a:pt x="85757" y="60449"/>
                    <a:pt x="85787" y="61169"/>
                    <a:pt x="85836" y="61890"/>
                  </a:cubicBezTo>
                  <a:cubicBezTo>
                    <a:pt x="86245" y="61732"/>
                    <a:pt x="86650" y="61571"/>
                    <a:pt x="87055" y="61402"/>
                  </a:cubicBezTo>
                  <a:cubicBezTo>
                    <a:pt x="87033" y="60850"/>
                    <a:pt x="87022" y="60299"/>
                    <a:pt x="87022" y="59747"/>
                  </a:cubicBezTo>
                  <a:cubicBezTo>
                    <a:pt x="87022" y="59537"/>
                    <a:pt x="87022" y="59331"/>
                    <a:pt x="87025" y="59121"/>
                  </a:cubicBezTo>
                  <a:close/>
                  <a:moveTo>
                    <a:pt x="120790" y="16051"/>
                  </a:moveTo>
                  <a:cubicBezTo>
                    <a:pt x="122887" y="16505"/>
                    <a:pt x="124437" y="17200"/>
                    <a:pt x="125296" y="18175"/>
                  </a:cubicBezTo>
                  <a:lnTo>
                    <a:pt x="125296" y="18175"/>
                  </a:lnTo>
                  <a:cubicBezTo>
                    <a:pt x="126343" y="19372"/>
                    <a:pt x="126823" y="20741"/>
                    <a:pt x="126823" y="22235"/>
                  </a:cubicBezTo>
                  <a:cubicBezTo>
                    <a:pt x="126819" y="26036"/>
                    <a:pt x="123735" y="30628"/>
                    <a:pt x="119169" y="35378"/>
                  </a:cubicBezTo>
                  <a:cubicBezTo>
                    <a:pt x="114599" y="40128"/>
                    <a:pt x="108536" y="45036"/>
                    <a:pt x="102547" y="49440"/>
                  </a:cubicBezTo>
                  <a:cubicBezTo>
                    <a:pt x="97216" y="53388"/>
                    <a:pt x="92083" y="56652"/>
                    <a:pt x="87074" y="59098"/>
                  </a:cubicBezTo>
                  <a:cubicBezTo>
                    <a:pt x="87070" y="59312"/>
                    <a:pt x="87070" y="59530"/>
                    <a:pt x="87070" y="59747"/>
                  </a:cubicBezTo>
                  <a:cubicBezTo>
                    <a:pt x="87070" y="60291"/>
                    <a:pt x="87082" y="60839"/>
                    <a:pt x="87104" y="61383"/>
                  </a:cubicBezTo>
                  <a:cubicBezTo>
                    <a:pt x="93194" y="58869"/>
                    <a:pt x="99414" y="55166"/>
                    <a:pt x="105797" y="50499"/>
                  </a:cubicBezTo>
                  <a:cubicBezTo>
                    <a:pt x="111909" y="46060"/>
                    <a:pt x="118017" y="41066"/>
                    <a:pt x="122598" y="36203"/>
                  </a:cubicBezTo>
                  <a:cubicBezTo>
                    <a:pt x="127179" y="31341"/>
                    <a:pt x="130226" y="26606"/>
                    <a:pt x="130222" y="22700"/>
                  </a:cubicBezTo>
                  <a:cubicBezTo>
                    <a:pt x="130222" y="21094"/>
                    <a:pt x="129712" y="19627"/>
                    <a:pt x="128583" y="18340"/>
                  </a:cubicBezTo>
                  <a:cubicBezTo>
                    <a:pt x="127652" y="17275"/>
                    <a:pt x="125934" y="16494"/>
                    <a:pt x="123600" y="15988"/>
                  </a:cubicBezTo>
                  <a:cubicBezTo>
                    <a:pt x="121379" y="15504"/>
                    <a:pt x="118602" y="15267"/>
                    <a:pt x="115424" y="15245"/>
                  </a:cubicBezTo>
                  <a:cubicBezTo>
                    <a:pt x="115327" y="15305"/>
                    <a:pt x="115229" y="15365"/>
                    <a:pt x="115132" y="15425"/>
                  </a:cubicBezTo>
                  <a:cubicBezTo>
                    <a:pt x="117289" y="15504"/>
                    <a:pt x="119199" y="15706"/>
                    <a:pt x="120790" y="16051"/>
                  </a:cubicBezTo>
                  <a:moveTo>
                    <a:pt x="125243" y="18220"/>
                  </a:moveTo>
                  <a:lnTo>
                    <a:pt x="125195" y="18265"/>
                  </a:lnTo>
                  <a:cubicBezTo>
                    <a:pt x="124373" y="17323"/>
                    <a:pt x="122846" y="16633"/>
                    <a:pt x="120763" y="16183"/>
                  </a:cubicBezTo>
                  <a:cubicBezTo>
                    <a:pt x="119131" y="15830"/>
                    <a:pt x="117162" y="15624"/>
                    <a:pt x="114922" y="15552"/>
                  </a:cubicBezTo>
                  <a:cubicBezTo>
                    <a:pt x="114805" y="15624"/>
                    <a:pt x="114685" y="15695"/>
                    <a:pt x="114573" y="15766"/>
                  </a:cubicBezTo>
                  <a:cubicBezTo>
                    <a:pt x="115822" y="15864"/>
                    <a:pt x="116948" y="16018"/>
                    <a:pt x="117938" y="16228"/>
                  </a:cubicBezTo>
                  <a:cubicBezTo>
                    <a:pt x="119795" y="16629"/>
                    <a:pt x="121161" y="17237"/>
                    <a:pt x="121915" y="18100"/>
                  </a:cubicBezTo>
                  <a:cubicBezTo>
                    <a:pt x="122868" y="19184"/>
                    <a:pt x="123300" y="20426"/>
                    <a:pt x="123300" y="21781"/>
                  </a:cubicBezTo>
                  <a:cubicBezTo>
                    <a:pt x="123300" y="23597"/>
                    <a:pt x="122523" y="25612"/>
                    <a:pt x="121180" y="27750"/>
                  </a:cubicBezTo>
                  <a:cubicBezTo>
                    <a:pt x="119837" y="29893"/>
                    <a:pt x="117927" y="32155"/>
                    <a:pt x="115649" y="34470"/>
                  </a:cubicBezTo>
                  <a:cubicBezTo>
                    <a:pt x="111098" y="39096"/>
                    <a:pt x="105088" y="43910"/>
                    <a:pt x="99227" y="48274"/>
                  </a:cubicBezTo>
                  <a:cubicBezTo>
                    <a:pt x="95066" y="51395"/>
                    <a:pt x="91085" y="54093"/>
                    <a:pt x="87220" y="56303"/>
                  </a:cubicBezTo>
                  <a:cubicBezTo>
                    <a:pt x="87142" y="57181"/>
                    <a:pt x="87097" y="58063"/>
                    <a:pt x="87078" y="58944"/>
                  </a:cubicBezTo>
                  <a:cubicBezTo>
                    <a:pt x="92057" y="56509"/>
                    <a:pt x="97163" y="53260"/>
                    <a:pt x="102469" y="49332"/>
                  </a:cubicBezTo>
                  <a:cubicBezTo>
                    <a:pt x="108449" y="44931"/>
                    <a:pt x="114509" y="40027"/>
                    <a:pt x="119071" y="35288"/>
                  </a:cubicBezTo>
                  <a:cubicBezTo>
                    <a:pt x="123634" y="30545"/>
                    <a:pt x="126692" y="25964"/>
                    <a:pt x="126688" y="22235"/>
                  </a:cubicBezTo>
                  <a:cubicBezTo>
                    <a:pt x="126688" y="20771"/>
                    <a:pt x="126223" y="19439"/>
                    <a:pt x="125195" y="18265"/>
                  </a:cubicBezTo>
                  <a:close/>
                  <a:moveTo>
                    <a:pt x="86924" y="71967"/>
                  </a:moveTo>
                  <a:cubicBezTo>
                    <a:pt x="87070" y="72339"/>
                    <a:pt x="87220" y="72707"/>
                    <a:pt x="87382" y="73078"/>
                  </a:cubicBezTo>
                  <a:cubicBezTo>
                    <a:pt x="87708" y="73074"/>
                    <a:pt x="88038" y="73071"/>
                    <a:pt x="88369" y="73063"/>
                  </a:cubicBezTo>
                  <a:cubicBezTo>
                    <a:pt x="88215" y="72680"/>
                    <a:pt x="88068" y="72298"/>
                    <a:pt x="87926" y="71911"/>
                  </a:cubicBezTo>
                  <a:cubicBezTo>
                    <a:pt x="87592" y="71934"/>
                    <a:pt x="87258" y="71952"/>
                    <a:pt x="86924" y="71967"/>
                  </a:cubicBezTo>
                  <a:moveTo>
                    <a:pt x="87885" y="71799"/>
                  </a:moveTo>
                  <a:cubicBezTo>
                    <a:pt x="87738" y="71390"/>
                    <a:pt x="87596" y="70981"/>
                    <a:pt x="87464" y="70572"/>
                  </a:cubicBezTo>
                  <a:cubicBezTo>
                    <a:pt x="87123" y="70605"/>
                    <a:pt x="86781" y="70639"/>
                    <a:pt x="86440" y="70669"/>
                  </a:cubicBezTo>
                  <a:cubicBezTo>
                    <a:pt x="86579" y="71063"/>
                    <a:pt x="86725" y="71457"/>
                    <a:pt x="86879" y="71851"/>
                  </a:cubicBezTo>
                  <a:cubicBezTo>
                    <a:pt x="87213" y="71836"/>
                    <a:pt x="87551" y="71817"/>
                    <a:pt x="87885" y="71799"/>
                  </a:cubicBezTo>
                  <a:moveTo>
                    <a:pt x="78733" y="64220"/>
                  </a:moveTo>
                  <a:cubicBezTo>
                    <a:pt x="78388" y="64298"/>
                    <a:pt x="78039" y="64373"/>
                    <a:pt x="77694" y="64445"/>
                  </a:cubicBezTo>
                  <a:cubicBezTo>
                    <a:pt x="77822" y="64895"/>
                    <a:pt x="77960" y="65345"/>
                    <a:pt x="78111" y="65788"/>
                  </a:cubicBezTo>
                  <a:cubicBezTo>
                    <a:pt x="78452" y="65739"/>
                    <a:pt x="78790" y="65687"/>
                    <a:pt x="79127" y="65630"/>
                  </a:cubicBezTo>
                  <a:cubicBezTo>
                    <a:pt x="78985" y="65161"/>
                    <a:pt x="78853" y="64692"/>
                    <a:pt x="78733" y="64220"/>
                  </a:cubicBezTo>
                  <a:close/>
                  <a:moveTo>
                    <a:pt x="79191" y="65619"/>
                  </a:moveTo>
                  <a:cubicBezTo>
                    <a:pt x="79536" y="65559"/>
                    <a:pt x="79881" y="65499"/>
                    <a:pt x="80227" y="65431"/>
                  </a:cubicBezTo>
                  <a:cubicBezTo>
                    <a:pt x="80092" y="64940"/>
                    <a:pt x="79968" y="64445"/>
                    <a:pt x="79859" y="63949"/>
                  </a:cubicBezTo>
                  <a:cubicBezTo>
                    <a:pt x="79503" y="64039"/>
                    <a:pt x="79150" y="64126"/>
                    <a:pt x="78797" y="64205"/>
                  </a:cubicBezTo>
                  <a:cubicBezTo>
                    <a:pt x="78917" y="64677"/>
                    <a:pt x="79049" y="65150"/>
                    <a:pt x="79191" y="65619"/>
                  </a:cubicBezTo>
                  <a:close/>
                  <a:moveTo>
                    <a:pt x="84369" y="57849"/>
                  </a:moveTo>
                  <a:cubicBezTo>
                    <a:pt x="83941" y="58070"/>
                    <a:pt x="83510" y="58284"/>
                    <a:pt x="83086" y="58490"/>
                  </a:cubicBezTo>
                  <a:cubicBezTo>
                    <a:pt x="83093" y="59229"/>
                    <a:pt x="83123" y="59961"/>
                    <a:pt x="83176" y="60696"/>
                  </a:cubicBezTo>
                  <a:cubicBezTo>
                    <a:pt x="83581" y="60531"/>
                    <a:pt x="83986" y="60363"/>
                    <a:pt x="84391" y="60186"/>
                  </a:cubicBezTo>
                  <a:cubicBezTo>
                    <a:pt x="84373" y="59668"/>
                    <a:pt x="84361" y="59151"/>
                    <a:pt x="84361" y="58633"/>
                  </a:cubicBezTo>
                  <a:cubicBezTo>
                    <a:pt x="84361" y="58370"/>
                    <a:pt x="84365" y="58111"/>
                    <a:pt x="84369" y="57849"/>
                  </a:cubicBezTo>
                  <a:moveTo>
                    <a:pt x="103696" y="24167"/>
                  </a:moveTo>
                  <a:cubicBezTo>
                    <a:pt x="102240" y="25567"/>
                    <a:pt x="100867" y="27019"/>
                    <a:pt x="99580" y="28519"/>
                  </a:cubicBezTo>
                  <a:cubicBezTo>
                    <a:pt x="101189" y="27022"/>
                    <a:pt x="102574" y="25597"/>
                    <a:pt x="103620" y="24265"/>
                  </a:cubicBezTo>
                  <a:cubicBezTo>
                    <a:pt x="103647" y="24235"/>
                    <a:pt x="103673" y="24201"/>
                    <a:pt x="103696" y="24167"/>
                  </a:cubicBezTo>
                  <a:close/>
                  <a:moveTo>
                    <a:pt x="98844" y="29390"/>
                  </a:moveTo>
                  <a:cubicBezTo>
                    <a:pt x="96612" y="32099"/>
                    <a:pt x="94661" y="34958"/>
                    <a:pt x="93025" y="37911"/>
                  </a:cubicBezTo>
                  <a:cubicBezTo>
                    <a:pt x="98792" y="33333"/>
                    <a:pt x="104213" y="28782"/>
                    <a:pt x="107084" y="24940"/>
                  </a:cubicBezTo>
                  <a:cubicBezTo>
                    <a:pt x="108431" y="23135"/>
                    <a:pt x="109211" y="21492"/>
                    <a:pt x="109211" y="20089"/>
                  </a:cubicBezTo>
                  <a:cubicBezTo>
                    <a:pt x="109211" y="19886"/>
                    <a:pt x="109196" y="19687"/>
                    <a:pt x="109162" y="19492"/>
                  </a:cubicBezTo>
                  <a:cubicBezTo>
                    <a:pt x="107463" y="20786"/>
                    <a:pt x="105849" y="22152"/>
                    <a:pt x="104322" y="23578"/>
                  </a:cubicBezTo>
                  <a:cubicBezTo>
                    <a:pt x="104142" y="23833"/>
                    <a:pt x="103947" y="24096"/>
                    <a:pt x="103737" y="24358"/>
                  </a:cubicBezTo>
                  <a:cubicBezTo>
                    <a:pt x="102506" y="25923"/>
                    <a:pt x="100818" y="27615"/>
                    <a:pt x="98844" y="29390"/>
                  </a:cubicBezTo>
                  <a:close/>
                  <a:moveTo>
                    <a:pt x="142266" y="18614"/>
                  </a:moveTo>
                  <a:lnTo>
                    <a:pt x="142218" y="18655"/>
                  </a:lnTo>
                  <a:cubicBezTo>
                    <a:pt x="140799" y="17034"/>
                    <a:pt x="138222" y="15860"/>
                    <a:pt x="134800" y="15095"/>
                  </a:cubicBezTo>
                  <a:cubicBezTo>
                    <a:pt x="131374" y="14329"/>
                    <a:pt x="127108" y="13973"/>
                    <a:pt x="122313" y="13973"/>
                  </a:cubicBezTo>
                  <a:lnTo>
                    <a:pt x="122309" y="13973"/>
                  </a:lnTo>
                  <a:cubicBezTo>
                    <a:pt x="120730" y="13973"/>
                    <a:pt x="119094" y="14010"/>
                    <a:pt x="117413" y="14085"/>
                  </a:cubicBezTo>
                  <a:cubicBezTo>
                    <a:pt x="117319" y="14138"/>
                    <a:pt x="117222" y="14194"/>
                    <a:pt x="117128" y="14247"/>
                  </a:cubicBezTo>
                  <a:cubicBezTo>
                    <a:pt x="118287" y="14205"/>
                    <a:pt x="119416" y="14187"/>
                    <a:pt x="120516" y="14187"/>
                  </a:cubicBezTo>
                  <a:cubicBezTo>
                    <a:pt x="124958" y="14187"/>
                    <a:pt x="128890" y="14513"/>
                    <a:pt x="132042" y="15211"/>
                  </a:cubicBezTo>
                  <a:cubicBezTo>
                    <a:pt x="135197" y="15913"/>
                    <a:pt x="137573" y="16982"/>
                    <a:pt x="138893" y="18490"/>
                  </a:cubicBezTo>
                  <a:lnTo>
                    <a:pt x="138893" y="18490"/>
                  </a:lnTo>
                  <a:cubicBezTo>
                    <a:pt x="140364" y="20167"/>
                    <a:pt x="141032" y="22096"/>
                    <a:pt x="141032" y="24178"/>
                  </a:cubicBezTo>
                  <a:cubicBezTo>
                    <a:pt x="141028" y="28647"/>
                    <a:pt x="137989" y="33843"/>
                    <a:pt x="133333" y="39074"/>
                  </a:cubicBezTo>
                  <a:cubicBezTo>
                    <a:pt x="128676" y="44300"/>
                    <a:pt x="122399" y="49553"/>
                    <a:pt x="115912" y="54112"/>
                  </a:cubicBezTo>
                  <a:cubicBezTo>
                    <a:pt x="106671" y="60636"/>
                    <a:pt x="97137" y="65259"/>
                    <a:pt x="87828" y="67341"/>
                  </a:cubicBezTo>
                  <a:cubicBezTo>
                    <a:pt x="87933" y="67840"/>
                    <a:pt x="88042" y="68336"/>
                    <a:pt x="88166" y="68831"/>
                  </a:cubicBezTo>
                  <a:cubicBezTo>
                    <a:pt x="98476" y="67049"/>
                    <a:pt x="109117" y="62235"/>
                    <a:pt x="119203" y="55185"/>
                  </a:cubicBezTo>
                  <a:cubicBezTo>
                    <a:pt x="125806" y="50592"/>
                    <a:pt x="132132" y="45261"/>
                    <a:pt x="136807" y="39929"/>
                  </a:cubicBezTo>
                  <a:cubicBezTo>
                    <a:pt x="141478" y="34601"/>
                    <a:pt x="144495" y="29270"/>
                    <a:pt x="144491" y="24700"/>
                  </a:cubicBezTo>
                  <a:cubicBezTo>
                    <a:pt x="144491" y="22482"/>
                    <a:pt x="143786" y="20441"/>
                    <a:pt x="142218" y="18655"/>
                  </a:cubicBezTo>
                  <a:close/>
                  <a:moveTo>
                    <a:pt x="74989" y="63383"/>
                  </a:moveTo>
                  <a:cubicBezTo>
                    <a:pt x="74651" y="63454"/>
                    <a:pt x="74313" y="63522"/>
                    <a:pt x="73980" y="63582"/>
                  </a:cubicBezTo>
                  <a:cubicBezTo>
                    <a:pt x="74118" y="64006"/>
                    <a:pt x="74272" y="64426"/>
                    <a:pt x="74434" y="64846"/>
                  </a:cubicBezTo>
                  <a:cubicBezTo>
                    <a:pt x="74760" y="64805"/>
                    <a:pt x="75090" y="64760"/>
                    <a:pt x="75417" y="64711"/>
                  </a:cubicBezTo>
                  <a:cubicBezTo>
                    <a:pt x="75263" y="64272"/>
                    <a:pt x="75120" y="63829"/>
                    <a:pt x="74989" y="63383"/>
                  </a:cubicBezTo>
                  <a:moveTo>
                    <a:pt x="75492" y="64700"/>
                  </a:moveTo>
                  <a:cubicBezTo>
                    <a:pt x="75826" y="64651"/>
                    <a:pt x="76159" y="64595"/>
                    <a:pt x="76497" y="64538"/>
                  </a:cubicBezTo>
                  <a:cubicBezTo>
                    <a:pt x="76351" y="64073"/>
                    <a:pt x="76212" y="63604"/>
                    <a:pt x="76088" y="63139"/>
                  </a:cubicBezTo>
                  <a:cubicBezTo>
                    <a:pt x="75747" y="63218"/>
                    <a:pt x="75402" y="63297"/>
                    <a:pt x="75056" y="63368"/>
                  </a:cubicBezTo>
                  <a:cubicBezTo>
                    <a:pt x="75191" y="63814"/>
                    <a:pt x="75338" y="64257"/>
                    <a:pt x="75492" y="64700"/>
                  </a:cubicBezTo>
                  <a:moveTo>
                    <a:pt x="108487" y="17785"/>
                  </a:moveTo>
                  <a:cubicBezTo>
                    <a:pt x="108521" y="17822"/>
                    <a:pt x="108551" y="17860"/>
                    <a:pt x="108584" y="17897"/>
                  </a:cubicBezTo>
                  <a:cubicBezTo>
                    <a:pt x="109038" y="17590"/>
                    <a:pt x="109500" y="17290"/>
                    <a:pt x="109969" y="16993"/>
                  </a:cubicBezTo>
                  <a:cubicBezTo>
                    <a:pt x="109736" y="16922"/>
                    <a:pt x="109489" y="16858"/>
                    <a:pt x="109222" y="16802"/>
                  </a:cubicBezTo>
                  <a:cubicBezTo>
                    <a:pt x="109192" y="16794"/>
                    <a:pt x="109162" y="16791"/>
                    <a:pt x="109128" y="16783"/>
                  </a:cubicBezTo>
                  <a:cubicBezTo>
                    <a:pt x="108780" y="16997"/>
                    <a:pt x="108431" y="17215"/>
                    <a:pt x="108085" y="17436"/>
                  </a:cubicBezTo>
                  <a:cubicBezTo>
                    <a:pt x="108243" y="17541"/>
                    <a:pt x="108378" y="17657"/>
                    <a:pt x="108487" y="17785"/>
                  </a:cubicBezTo>
                  <a:close/>
                  <a:moveTo>
                    <a:pt x="71815" y="63781"/>
                  </a:moveTo>
                  <a:cubicBezTo>
                    <a:pt x="72141" y="63739"/>
                    <a:pt x="72464" y="63694"/>
                    <a:pt x="72790" y="63646"/>
                  </a:cubicBezTo>
                  <a:cubicBezTo>
                    <a:pt x="72629" y="63210"/>
                    <a:pt x="72482" y="62771"/>
                    <a:pt x="72344" y="62332"/>
                  </a:cubicBezTo>
                  <a:cubicBezTo>
                    <a:pt x="72010" y="62404"/>
                    <a:pt x="71680" y="62471"/>
                    <a:pt x="71346" y="62535"/>
                  </a:cubicBezTo>
                  <a:cubicBezTo>
                    <a:pt x="71492" y="62951"/>
                    <a:pt x="71650" y="63368"/>
                    <a:pt x="71815" y="63781"/>
                  </a:cubicBezTo>
                  <a:moveTo>
                    <a:pt x="70291" y="62719"/>
                  </a:moveTo>
                  <a:cubicBezTo>
                    <a:pt x="70445" y="63113"/>
                    <a:pt x="70606" y="63507"/>
                    <a:pt x="70779" y="63897"/>
                  </a:cubicBezTo>
                  <a:cubicBezTo>
                    <a:pt x="71098" y="63867"/>
                    <a:pt x="71417" y="63829"/>
                    <a:pt x="71732" y="63792"/>
                  </a:cubicBezTo>
                  <a:cubicBezTo>
                    <a:pt x="71567" y="63379"/>
                    <a:pt x="71413" y="62966"/>
                    <a:pt x="71267" y="62550"/>
                  </a:cubicBezTo>
                  <a:cubicBezTo>
                    <a:pt x="70940" y="62610"/>
                    <a:pt x="70618" y="62666"/>
                    <a:pt x="70291" y="62719"/>
                  </a:cubicBezTo>
                  <a:close/>
                  <a:moveTo>
                    <a:pt x="69695" y="61308"/>
                  </a:moveTo>
                  <a:cubicBezTo>
                    <a:pt x="69368" y="61383"/>
                    <a:pt x="69038" y="61451"/>
                    <a:pt x="68712" y="61514"/>
                  </a:cubicBezTo>
                  <a:cubicBezTo>
                    <a:pt x="68866" y="61923"/>
                    <a:pt x="69027" y="62332"/>
                    <a:pt x="69196" y="62738"/>
                  </a:cubicBezTo>
                  <a:cubicBezTo>
                    <a:pt x="69518" y="62696"/>
                    <a:pt x="69837" y="62651"/>
                    <a:pt x="70156" y="62602"/>
                  </a:cubicBezTo>
                  <a:cubicBezTo>
                    <a:pt x="69995" y="62171"/>
                    <a:pt x="69837" y="61739"/>
                    <a:pt x="69695" y="61308"/>
                  </a:cubicBezTo>
                  <a:moveTo>
                    <a:pt x="70243" y="62587"/>
                  </a:moveTo>
                  <a:cubicBezTo>
                    <a:pt x="70569" y="62535"/>
                    <a:pt x="70895" y="62479"/>
                    <a:pt x="71222" y="62419"/>
                  </a:cubicBezTo>
                  <a:cubicBezTo>
                    <a:pt x="71064" y="61965"/>
                    <a:pt x="70918" y="61503"/>
                    <a:pt x="70783" y="61045"/>
                  </a:cubicBezTo>
                  <a:cubicBezTo>
                    <a:pt x="70445" y="61132"/>
                    <a:pt x="70111" y="61214"/>
                    <a:pt x="69774" y="61289"/>
                  </a:cubicBezTo>
                  <a:cubicBezTo>
                    <a:pt x="69920" y="61724"/>
                    <a:pt x="70074" y="62156"/>
                    <a:pt x="70243" y="62587"/>
                  </a:cubicBezTo>
                  <a:close/>
                  <a:moveTo>
                    <a:pt x="81701" y="56584"/>
                  </a:moveTo>
                  <a:cubicBezTo>
                    <a:pt x="81273" y="56817"/>
                    <a:pt x="80849" y="57042"/>
                    <a:pt x="80422" y="57263"/>
                  </a:cubicBezTo>
                  <a:cubicBezTo>
                    <a:pt x="80429" y="58014"/>
                    <a:pt x="80459" y="58768"/>
                    <a:pt x="80516" y="59518"/>
                  </a:cubicBezTo>
                  <a:cubicBezTo>
                    <a:pt x="80917" y="59346"/>
                    <a:pt x="81318" y="59169"/>
                    <a:pt x="81720" y="58982"/>
                  </a:cubicBezTo>
                  <a:cubicBezTo>
                    <a:pt x="81701" y="58498"/>
                    <a:pt x="81690" y="58010"/>
                    <a:pt x="81690" y="57522"/>
                  </a:cubicBezTo>
                  <a:cubicBezTo>
                    <a:pt x="81690" y="57211"/>
                    <a:pt x="81694" y="56896"/>
                    <a:pt x="81701" y="56584"/>
                  </a:cubicBezTo>
                  <a:close/>
                  <a:moveTo>
                    <a:pt x="66577" y="61721"/>
                  </a:moveTo>
                  <a:cubicBezTo>
                    <a:pt x="66892" y="61679"/>
                    <a:pt x="67207" y="61634"/>
                    <a:pt x="67522" y="61582"/>
                  </a:cubicBezTo>
                  <a:cubicBezTo>
                    <a:pt x="67353" y="61162"/>
                    <a:pt x="67192" y="60738"/>
                    <a:pt x="67042" y="60310"/>
                  </a:cubicBezTo>
                  <a:cubicBezTo>
                    <a:pt x="66719" y="60385"/>
                    <a:pt x="66397" y="60456"/>
                    <a:pt x="66074" y="60520"/>
                  </a:cubicBezTo>
                  <a:cubicBezTo>
                    <a:pt x="66232" y="60922"/>
                    <a:pt x="66400" y="61323"/>
                    <a:pt x="66577" y="61721"/>
                  </a:cubicBezTo>
                  <a:moveTo>
                    <a:pt x="65038" y="60711"/>
                  </a:moveTo>
                  <a:cubicBezTo>
                    <a:pt x="65200" y="61087"/>
                    <a:pt x="65376" y="61462"/>
                    <a:pt x="65556" y="61833"/>
                  </a:cubicBezTo>
                  <a:cubicBezTo>
                    <a:pt x="65868" y="61803"/>
                    <a:pt x="66175" y="61770"/>
                    <a:pt x="66483" y="61732"/>
                  </a:cubicBezTo>
                  <a:cubicBezTo>
                    <a:pt x="66307" y="61334"/>
                    <a:pt x="66142" y="60937"/>
                    <a:pt x="65984" y="60539"/>
                  </a:cubicBezTo>
                  <a:cubicBezTo>
                    <a:pt x="65669" y="60603"/>
                    <a:pt x="65354" y="60659"/>
                    <a:pt x="65038" y="60711"/>
                  </a:cubicBezTo>
                  <a:close/>
                  <a:moveTo>
                    <a:pt x="64386" y="59349"/>
                  </a:moveTo>
                  <a:cubicBezTo>
                    <a:pt x="64067" y="59425"/>
                    <a:pt x="63748" y="59496"/>
                    <a:pt x="63429" y="59560"/>
                  </a:cubicBezTo>
                  <a:cubicBezTo>
                    <a:pt x="63594" y="59950"/>
                    <a:pt x="63767" y="60340"/>
                    <a:pt x="63950" y="60726"/>
                  </a:cubicBezTo>
                  <a:cubicBezTo>
                    <a:pt x="64262" y="60685"/>
                    <a:pt x="64573" y="60640"/>
                    <a:pt x="64885" y="60591"/>
                  </a:cubicBezTo>
                  <a:cubicBezTo>
                    <a:pt x="64708" y="60179"/>
                    <a:pt x="64539" y="59766"/>
                    <a:pt x="64386" y="59349"/>
                  </a:cubicBezTo>
                  <a:close/>
                  <a:moveTo>
                    <a:pt x="64978" y="60576"/>
                  </a:moveTo>
                  <a:cubicBezTo>
                    <a:pt x="65297" y="60524"/>
                    <a:pt x="65613" y="60468"/>
                    <a:pt x="65931" y="60404"/>
                  </a:cubicBezTo>
                  <a:cubicBezTo>
                    <a:pt x="65759" y="59961"/>
                    <a:pt x="65601" y="59518"/>
                    <a:pt x="65451" y="59072"/>
                  </a:cubicBezTo>
                  <a:cubicBezTo>
                    <a:pt x="65129" y="59162"/>
                    <a:pt x="64802" y="59248"/>
                    <a:pt x="64476" y="59327"/>
                  </a:cubicBezTo>
                  <a:cubicBezTo>
                    <a:pt x="64633" y="59743"/>
                    <a:pt x="64798" y="60160"/>
                    <a:pt x="64978" y="60576"/>
                  </a:cubicBezTo>
                  <a:close/>
                  <a:moveTo>
                    <a:pt x="79037" y="55324"/>
                  </a:moveTo>
                  <a:cubicBezTo>
                    <a:pt x="78606" y="55571"/>
                    <a:pt x="78178" y="55815"/>
                    <a:pt x="77750" y="56048"/>
                  </a:cubicBezTo>
                  <a:cubicBezTo>
                    <a:pt x="77754" y="56817"/>
                    <a:pt x="77784" y="57590"/>
                    <a:pt x="77844" y="58359"/>
                  </a:cubicBezTo>
                  <a:cubicBezTo>
                    <a:pt x="78246" y="58175"/>
                    <a:pt x="78647" y="57988"/>
                    <a:pt x="79049" y="57792"/>
                  </a:cubicBezTo>
                  <a:cubicBezTo>
                    <a:pt x="79030" y="57323"/>
                    <a:pt x="79022" y="56854"/>
                    <a:pt x="79022" y="56385"/>
                  </a:cubicBezTo>
                  <a:cubicBezTo>
                    <a:pt x="79022" y="56033"/>
                    <a:pt x="79026" y="55676"/>
                    <a:pt x="79037" y="55324"/>
                  </a:cubicBezTo>
                  <a:close/>
                  <a:moveTo>
                    <a:pt x="100743" y="22873"/>
                  </a:moveTo>
                  <a:cubicBezTo>
                    <a:pt x="98582" y="24737"/>
                    <a:pt x="96589" y="26730"/>
                    <a:pt x="94788" y="28819"/>
                  </a:cubicBezTo>
                  <a:cubicBezTo>
                    <a:pt x="96968" y="26955"/>
                    <a:pt x="98840" y="25191"/>
                    <a:pt x="100172" y="23593"/>
                  </a:cubicBezTo>
                  <a:cubicBezTo>
                    <a:pt x="100375" y="23349"/>
                    <a:pt x="100566" y="23109"/>
                    <a:pt x="100743" y="22873"/>
                  </a:cubicBezTo>
                  <a:close/>
                  <a:moveTo>
                    <a:pt x="100289" y="23691"/>
                  </a:moveTo>
                  <a:cubicBezTo>
                    <a:pt x="98919" y="25330"/>
                    <a:pt x="96994" y="27139"/>
                    <a:pt x="94758" y="29045"/>
                  </a:cubicBezTo>
                  <a:cubicBezTo>
                    <a:pt x="94571" y="29206"/>
                    <a:pt x="94379" y="29367"/>
                    <a:pt x="94188" y="29529"/>
                  </a:cubicBezTo>
                  <a:cubicBezTo>
                    <a:pt x="92061" y="32080"/>
                    <a:pt x="90211" y="34770"/>
                    <a:pt x="88661" y="37558"/>
                  </a:cubicBezTo>
                  <a:cubicBezTo>
                    <a:pt x="89580" y="36838"/>
                    <a:pt x="90492" y="36121"/>
                    <a:pt x="91393" y="35404"/>
                  </a:cubicBezTo>
                  <a:cubicBezTo>
                    <a:pt x="94987" y="29641"/>
                    <a:pt x="99853" y="24343"/>
                    <a:pt x="105752" y="19912"/>
                  </a:cubicBezTo>
                  <a:cubicBezTo>
                    <a:pt x="105755" y="19837"/>
                    <a:pt x="105759" y="19766"/>
                    <a:pt x="105759" y="19695"/>
                  </a:cubicBezTo>
                  <a:cubicBezTo>
                    <a:pt x="105759" y="19466"/>
                    <a:pt x="105733" y="19248"/>
                    <a:pt x="105684" y="19034"/>
                  </a:cubicBezTo>
                  <a:cubicBezTo>
                    <a:pt x="105121" y="19428"/>
                    <a:pt x="104566" y="19830"/>
                    <a:pt x="104022" y="20239"/>
                  </a:cubicBezTo>
                  <a:cubicBezTo>
                    <a:pt x="103061" y="20955"/>
                    <a:pt x="102131" y="21698"/>
                    <a:pt x="101227" y="22460"/>
                  </a:cubicBezTo>
                  <a:cubicBezTo>
                    <a:pt x="100953" y="22858"/>
                    <a:pt x="100638" y="23270"/>
                    <a:pt x="100289" y="23691"/>
                  </a:cubicBezTo>
                  <a:close/>
                  <a:moveTo>
                    <a:pt x="92151" y="81171"/>
                  </a:moveTo>
                  <a:cubicBezTo>
                    <a:pt x="92331" y="81407"/>
                    <a:pt x="92518" y="81648"/>
                    <a:pt x="92706" y="81884"/>
                  </a:cubicBezTo>
                  <a:cubicBezTo>
                    <a:pt x="92991" y="81959"/>
                    <a:pt x="93272" y="82030"/>
                    <a:pt x="93558" y="82102"/>
                  </a:cubicBezTo>
                  <a:cubicBezTo>
                    <a:pt x="93370" y="81858"/>
                    <a:pt x="93186" y="81610"/>
                    <a:pt x="93010" y="81366"/>
                  </a:cubicBezTo>
                  <a:cubicBezTo>
                    <a:pt x="92721" y="81302"/>
                    <a:pt x="92436" y="81239"/>
                    <a:pt x="92151" y="81171"/>
                  </a:cubicBezTo>
                  <a:close/>
                  <a:moveTo>
                    <a:pt x="92923" y="81250"/>
                  </a:moveTo>
                  <a:cubicBezTo>
                    <a:pt x="92740" y="80995"/>
                    <a:pt x="92556" y="80740"/>
                    <a:pt x="92379" y="80481"/>
                  </a:cubicBezTo>
                  <a:cubicBezTo>
                    <a:pt x="92087" y="80424"/>
                    <a:pt x="91794" y="80364"/>
                    <a:pt x="91505" y="80304"/>
                  </a:cubicBezTo>
                  <a:cubicBezTo>
                    <a:pt x="91685" y="80556"/>
                    <a:pt x="91869" y="80803"/>
                    <a:pt x="92057" y="81051"/>
                  </a:cubicBezTo>
                  <a:cubicBezTo>
                    <a:pt x="92346" y="81119"/>
                    <a:pt x="92635" y="81186"/>
                    <a:pt x="92923" y="81250"/>
                  </a:cubicBezTo>
                  <a:close/>
                  <a:moveTo>
                    <a:pt x="61320" y="59762"/>
                  </a:moveTo>
                  <a:cubicBezTo>
                    <a:pt x="61628" y="59721"/>
                    <a:pt x="61936" y="59680"/>
                    <a:pt x="62239" y="59631"/>
                  </a:cubicBezTo>
                  <a:cubicBezTo>
                    <a:pt x="62056" y="59229"/>
                    <a:pt x="61883" y="58824"/>
                    <a:pt x="61722" y="58419"/>
                  </a:cubicBezTo>
                  <a:cubicBezTo>
                    <a:pt x="61410" y="58498"/>
                    <a:pt x="61095" y="58565"/>
                    <a:pt x="60780" y="58633"/>
                  </a:cubicBezTo>
                  <a:cubicBezTo>
                    <a:pt x="60953" y="59012"/>
                    <a:pt x="61133" y="59387"/>
                    <a:pt x="61320" y="59762"/>
                  </a:cubicBezTo>
                  <a:close/>
                  <a:moveTo>
                    <a:pt x="59763" y="58820"/>
                  </a:moveTo>
                  <a:cubicBezTo>
                    <a:pt x="59939" y="59173"/>
                    <a:pt x="60127" y="59522"/>
                    <a:pt x="60318" y="59871"/>
                  </a:cubicBezTo>
                  <a:cubicBezTo>
                    <a:pt x="60619" y="59841"/>
                    <a:pt x="60919" y="59811"/>
                    <a:pt x="61215" y="59773"/>
                  </a:cubicBezTo>
                  <a:cubicBezTo>
                    <a:pt x="61028" y="59402"/>
                    <a:pt x="60851" y="59027"/>
                    <a:pt x="60682" y="58652"/>
                  </a:cubicBezTo>
                  <a:cubicBezTo>
                    <a:pt x="60378" y="58712"/>
                    <a:pt x="60071" y="58768"/>
                    <a:pt x="59763" y="58820"/>
                  </a:cubicBezTo>
                  <a:close/>
                  <a:moveTo>
                    <a:pt x="59152" y="57507"/>
                  </a:moveTo>
                  <a:cubicBezTo>
                    <a:pt x="59324" y="57901"/>
                    <a:pt x="59504" y="58291"/>
                    <a:pt x="59696" y="58682"/>
                  </a:cubicBezTo>
                  <a:cubicBezTo>
                    <a:pt x="60007" y="58633"/>
                    <a:pt x="60315" y="58577"/>
                    <a:pt x="60619" y="58513"/>
                  </a:cubicBezTo>
                  <a:cubicBezTo>
                    <a:pt x="60435" y="58096"/>
                    <a:pt x="60262" y="57672"/>
                    <a:pt x="60097" y="57248"/>
                  </a:cubicBezTo>
                  <a:cubicBezTo>
                    <a:pt x="59786" y="57342"/>
                    <a:pt x="59470" y="57428"/>
                    <a:pt x="59152" y="57507"/>
                  </a:cubicBezTo>
                  <a:close/>
                  <a:moveTo>
                    <a:pt x="59092" y="57368"/>
                  </a:moveTo>
                  <a:cubicBezTo>
                    <a:pt x="59410" y="57290"/>
                    <a:pt x="59729" y="57203"/>
                    <a:pt x="60045" y="57110"/>
                  </a:cubicBezTo>
                  <a:cubicBezTo>
                    <a:pt x="59864" y="56626"/>
                    <a:pt x="59699" y="56142"/>
                    <a:pt x="59549" y="55654"/>
                  </a:cubicBezTo>
                  <a:cubicBezTo>
                    <a:pt x="59223" y="55785"/>
                    <a:pt x="58896" y="55913"/>
                    <a:pt x="58566" y="56029"/>
                  </a:cubicBezTo>
                  <a:cubicBezTo>
                    <a:pt x="58728" y="56475"/>
                    <a:pt x="58904" y="56926"/>
                    <a:pt x="59092" y="57368"/>
                  </a:cubicBezTo>
                  <a:moveTo>
                    <a:pt x="58127" y="57740"/>
                  </a:moveTo>
                  <a:cubicBezTo>
                    <a:pt x="58304" y="58104"/>
                    <a:pt x="58491" y="58464"/>
                    <a:pt x="58686" y="58824"/>
                  </a:cubicBezTo>
                  <a:cubicBezTo>
                    <a:pt x="58990" y="58787"/>
                    <a:pt x="59290" y="58745"/>
                    <a:pt x="59591" y="58700"/>
                  </a:cubicBezTo>
                  <a:cubicBezTo>
                    <a:pt x="59399" y="58310"/>
                    <a:pt x="59219" y="57924"/>
                    <a:pt x="59050" y="57534"/>
                  </a:cubicBezTo>
                  <a:cubicBezTo>
                    <a:pt x="58746" y="57609"/>
                    <a:pt x="58439" y="57676"/>
                    <a:pt x="58127" y="57740"/>
                  </a:cubicBezTo>
                  <a:close/>
                  <a:moveTo>
                    <a:pt x="57512" y="56374"/>
                  </a:moveTo>
                  <a:cubicBezTo>
                    <a:pt x="57685" y="56787"/>
                    <a:pt x="57868" y="57196"/>
                    <a:pt x="58060" y="57601"/>
                  </a:cubicBezTo>
                  <a:cubicBezTo>
                    <a:pt x="58375" y="57537"/>
                    <a:pt x="58683" y="57470"/>
                    <a:pt x="58990" y="57391"/>
                  </a:cubicBezTo>
                  <a:cubicBezTo>
                    <a:pt x="58803" y="56952"/>
                    <a:pt x="58630" y="56509"/>
                    <a:pt x="58469" y="56063"/>
                  </a:cubicBezTo>
                  <a:cubicBezTo>
                    <a:pt x="58154" y="56172"/>
                    <a:pt x="57835" y="56277"/>
                    <a:pt x="57512" y="56374"/>
                  </a:cubicBezTo>
                  <a:close/>
                  <a:moveTo>
                    <a:pt x="57456" y="56232"/>
                  </a:moveTo>
                  <a:cubicBezTo>
                    <a:pt x="57778" y="56134"/>
                    <a:pt x="58097" y="56033"/>
                    <a:pt x="58416" y="55920"/>
                  </a:cubicBezTo>
                  <a:cubicBezTo>
                    <a:pt x="58236" y="55402"/>
                    <a:pt x="58071" y="54885"/>
                    <a:pt x="57925" y="54363"/>
                  </a:cubicBezTo>
                  <a:cubicBezTo>
                    <a:pt x="57594" y="54521"/>
                    <a:pt x="57261" y="54674"/>
                    <a:pt x="56927" y="54817"/>
                  </a:cubicBezTo>
                  <a:cubicBezTo>
                    <a:pt x="57088" y="55290"/>
                    <a:pt x="57264" y="55763"/>
                    <a:pt x="57456" y="56232"/>
                  </a:cubicBezTo>
                  <a:close/>
                  <a:moveTo>
                    <a:pt x="56480" y="56659"/>
                  </a:moveTo>
                  <a:cubicBezTo>
                    <a:pt x="56660" y="57034"/>
                    <a:pt x="56848" y="57410"/>
                    <a:pt x="57047" y="57785"/>
                  </a:cubicBezTo>
                  <a:cubicBezTo>
                    <a:pt x="57351" y="57736"/>
                    <a:pt x="57654" y="57684"/>
                    <a:pt x="57955" y="57624"/>
                  </a:cubicBezTo>
                  <a:cubicBezTo>
                    <a:pt x="57763" y="57218"/>
                    <a:pt x="57583" y="56813"/>
                    <a:pt x="57411" y="56404"/>
                  </a:cubicBezTo>
                  <a:cubicBezTo>
                    <a:pt x="57103" y="56494"/>
                    <a:pt x="56795" y="56581"/>
                    <a:pt x="56480" y="56659"/>
                  </a:cubicBezTo>
                  <a:close/>
                  <a:moveTo>
                    <a:pt x="56416" y="56517"/>
                  </a:moveTo>
                  <a:cubicBezTo>
                    <a:pt x="56732" y="56442"/>
                    <a:pt x="57043" y="56355"/>
                    <a:pt x="57354" y="56262"/>
                  </a:cubicBezTo>
                  <a:cubicBezTo>
                    <a:pt x="57163" y="55796"/>
                    <a:pt x="56990" y="55327"/>
                    <a:pt x="56829" y="54855"/>
                  </a:cubicBezTo>
                  <a:cubicBezTo>
                    <a:pt x="56510" y="54990"/>
                    <a:pt x="56191" y="55113"/>
                    <a:pt x="55865" y="55234"/>
                  </a:cubicBezTo>
                  <a:cubicBezTo>
                    <a:pt x="56034" y="55665"/>
                    <a:pt x="56217" y="56093"/>
                    <a:pt x="56416" y="56517"/>
                  </a:cubicBezTo>
                  <a:close/>
                  <a:moveTo>
                    <a:pt x="54825" y="55575"/>
                  </a:moveTo>
                  <a:cubicBezTo>
                    <a:pt x="55002" y="55969"/>
                    <a:pt x="55193" y="56359"/>
                    <a:pt x="55392" y="56746"/>
                  </a:cubicBezTo>
                  <a:cubicBezTo>
                    <a:pt x="55700" y="56686"/>
                    <a:pt x="56007" y="56618"/>
                    <a:pt x="56311" y="56543"/>
                  </a:cubicBezTo>
                  <a:cubicBezTo>
                    <a:pt x="56112" y="56123"/>
                    <a:pt x="55932" y="55695"/>
                    <a:pt x="55763" y="55267"/>
                  </a:cubicBezTo>
                  <a:cubicBezTo>
                    <a:pt x="55452" y="55380"/>
                    <a:pt x="55141" y="55481"/>
                    <a:pt x="54825" y="55575"/>
                  </a:cubicBezTo>
                  <a:moveTo>
                    <a:pt x="54206" y="54078"/>
                  </a:moveTo>
                  <a:cubicBezTo>
                    <a:pt x="54375" y="54532"/>
                    <a:pt x="54559" y="54986"/>
                    <a:pt x="54758" y="55432"/>
                  </a:cubicBezTo>
                  <a:cubicBezTo>
                    <a:pt x="55081" y="55339"/>
                    <a:pt x="55396" y="55234"/>
                    <a:pt x="55707" y="55125"/>
                  </a:cubicBezTo>
                  <a:cubicBezTo>
                    <a:pt x="55516" y="54629"/>
                    <a:pt x="55340" y="54127"/>
                    <a:pt x="55182" y="53624"/>
                  </a:cubicBezTo>
                  <a:cubicBezTo>
                    <a:pt x="54863" y="53785"/>
                    <a:pt x="54537" y="53939"/>
                    <a:pt x="54206" y="54078"/>
                  </a:cubicBezTo>
                  <a:moveTo>
                    <a:pt x="54150" y="53932"/>
                  </a:moveTo>
                  <a:cubicBezTo>
                    <a:pt x="54484" y="53789"/>
                    <a:pt x="54810" y="53635"/>
                    <a:pt x="55137" y="53474"/>
                  </a:cubicBezTo>
                  <a:cubicBezTo>
                    <a:pt x="54949" y="52866"/>
                    <a:pt x="54792" y="52254"/>
                    <a:pt x="54660" y="51639"/>
                  </a:cubicBezTo>
                  <a:cubicBezTo>
                    <a:pt x="54319" y="51876"/>
                    <a:pt x="53978" y="52101"/>
                    <a:pt x="53629" y="52311"/>
                  </a:cubicBezTo>
                  <a:cubicBezTo>
                    <a:pt x="53779" y="52855"/>
                    <a:pt x="53955" y="53395"/>
                    <a:pt x="54150" y="53932"/>
                  </a:cubicBezTo>
                  <a:moveTo>
                    <a:pt x="53156" y="54494"/>
                  </a:moveTo>
                  <a:cubicBezTo>
                    <a:pt x="53332" y="54903"/>
                    <a:pt x="53524" y="55309"/>
                    <a:pt x="53730" y="55714"/>
                  </a:cubicBezTo>
                  <a:cubicBezTo>
                    <a:pt x="54041" y="55639"/>
                    <a:pt x="54349" y="55556"/>
                    <a:pt x="54653" y="55466"/>
                  </a:cubicBezTo>
                  <a:cubicBezTo>
                    <a:pt x="54454" y="55020"/>
                    <a:pt x="54274" y="54573"/>
                    <a:pt x="54105" y="54123"/>
                  </a:cubicBezTo>
                  <a:cubicBezTo>
                    <a:pt x="53794" y="54254"/>
                    <a:pt x="53479" y="54378"/>
                    <a:pt x="53156" y="54494"/>
                  </a:cubicBezTo>
                  <a:moveTo>
                    <a:pt x="52537" y="52919"/>
                  </a:moveTo>
                  <a:cubicBezTo>
                    <a:pt x="52706" y="53399"/>
                    <a:pt x="52889" y="53875"/>
                    <a:pt x="53092" y="54348"/>
                  </a:cubicBezTo>
                  <a:cubicBezTo>
                    <a:pt x="53418" y="54232"/>
                    <a:pt x="53737" y="54108"/>
                    <a:pt x="54049" y="53977"/>
                  </a:cubicBezTo>
                  <a:cubicBezTo>
                    <a:pt x="53854" y="53444"/>
                    <a:pt x="53681" y="52907"/>
                    <a:pt x="53531" y="52371"/>
                  </a:cubicBezTo>
                  <a:cubicBezTo>
                    <a:pt x="53205" y="52562"/>
                    <a:pt x="52874" y="52746"/>
                    <a:pt x="52537" y="52919"/>
                  </a:cubicBezTo>
                  <a:moveTo>
                    <a:pt x="52439" y="52971"/>
                  </a:moveTo>
                  <a:cubicBezTo>
                    <a:pt x="52124" y="53129"/>
                    <a:pt x="51805" y="53275"/>
                    <a:pt x="51479" y="53414"/>
                  </a:cubicBezTo>
                  <a:cubicBezTo>
                    <a:pt x="51655" y="53842"/>
                    <a:pt x="51846" y="54266"/>
                    <a:pt x="52053" y="54686"/>
                  </a:cubicBezTo>
                  <a:cubicBezTo>
                    <a:pt x="52372" y="54592"/>
                    <a:pt x="52679" y="54494"/>
                    <a:pt x="52987" y="54386"/>
                  </a:cubicBezTo>
                  <a:cubicBezTo>
                    <a:pt x="52788" y="53917"/>
                    <a:pt x="52604" y="53444"/>
                    <a:pt x="52439" y="52971"/>
                  </a:cubicBezTo>
                  <a:close/>
                  <a:moveTo>
                    <a:pt x="52484" y="52768"/>
                  </a:moveTo>
                  <a:cubicBezTo>
                    <a:pt x="52826" y="52592"/>
                    <a:pt x="53160" y="52408"/>
                    <a:pt x="53486" y="52209"/>
                  </a:cubicBezTo>
                  <a:cubicBezTo>
                    <a:pt x="53298" y="51534"/>
                    <a:pt x="53148" y="50855"/>
                    <a:pt x="53032" y="50172"/>
                  </a:cubicBezTo>
                  <a:cubicBezTo>
                    <a:pt x="52683" y="50465"/>
                    <a:pt x="52334" y="50746"/>
                    <a:pt x="51970" y="51013"/>
                  </a:cubicBezTo>
                  <a:cubicBezTo>
                    <a:pt x="52117" y="51602"/>
                    <a:pt x="52289" y="52187"/>
                    <a:pt x="52484" y="52768"/>
                  </a:cubicBezTo>
                  <a:close/>
                  <a:moveTo>
                    <a:pt x="76362" y="54074"/>
                  </a:moveTo>
                  <a:cubicBezTo>
                    <a:pt x="75927" y="54341"/>
                    <a:pt x="75492" y="54599"/>
                    <a:pt x="75060" y="54851"/>
                  </a:cubicBezTo>
                  <a:cubicBezTo>
                    <a:pt x="75064" y="55643"/>
                    <a:pt x="75094" y="56434"/>
                    <a:pt x="75154" y="57226"/>
                  </a:cubicBezTo>
                  <a:cubicBezTo>
                    <a:pt x="75559" y="57031"/>
                    <a:pt x="75961" y="56828"/>
                    <a:pt x="76366" y="56622"/>
                  </a:cubicBezTo>
                  <a:cubicBezTo>
                    <a:pt x="76347" y="56179"/>
                    <a:pt x="76340" y="55736"/>
                    <a:pt x="76340" y="55294"/>
                  </a:cubicBezTo>
                  <a:cubicBezTo>
                    <a:pt x="76340" y="54888"/>
                    <a:pt x="76347" y="54479"/>
                    <a:pt x="76362" y="54074"/>
                  </a:cubicBezTo>
                  <a:close/>
                  <a:moveTo>
                    <a:pt x="106348" y="15661"/>
                  </a:moveTo>
                  <a:cubicBezTo>
                    <a:pt x="106187" y="15676"/>
                    <a:pt x="106026" y="15691"/>
                    <a:pt x="105864" y="15706"/>
                  </a:cubicBezTo>
                  <a:cubicBezTo>
                    <a:pt x="106022" y="15691"/>
                    <a:pt x="106179" y="15680"/>
                    <a:pt x="106337" y="15669"/>
                  </a:cubicBezTo>
                  <a:cubicBezTo>
                    <a:pt x="106341" y="15665"/>
                    <a:pt x="106348" y="15661"/>
                    <a:pt x="106348" y="15661"/>
                  </a:cubicBezTo>
                  <a:close/>
                  <a:moveTo>
                    <a:pt x="105729" y="16104"/>
                  </a:moveTo>
                  <a:cubicBezTo>
                    <a:pt x="106029" y="16100"/>
                    <a:pt x="106326" y="16096"/>
                    <a:pt x="106618" y="16093"/>
                  </a:cubicBezTo>
                  <a:cubicBezTo>
                    <a:pt x="106637" y="16085"/>
                    <a:pt x="106656" y="16074"/>
                    <a:pt x="106671" y="16063"/>
                  </a:cubicBezTo>
                  <a:cubicBezTo>
                    <a:pt x="106363" y="16074"/>
                    <a:pt x="106048" y="16089"/>
                    <a:pt x="105729" y="16104"/>
                  </a:cubicBezTo>
                  <a:close/>
                  <a:moveTo>
                    <a:pt x="58457" y="48439"/>
                  </a:moveTo>
                  <a:cubicBezTo>
                    <a:pt x="58030" y="48848"/>
                    <a:pt x="57613" y="49238"/>
                    <a:pt x="57197" y="49609"/>
                  </a:cubicBezTo>
                  <a:cubicBezTo>
                    <a:pt x="57253" y="50435"/>
                    <a:pt x="57354" y="51264"/>
                    <a:pt x="57504" y="52086"/>
                  </a:cubicBezTo>
                  <a:cubicBezTo>
                    <a:pt x="57876" y="51838"/>
                    <a:pt x="58247" y="51575"/>
                    <a:pt x="58623" y="51298"/>
                  </a:cubicBezTo>
                  <a:cubicBezTo>
                    <a:pt x="58510" y="50375"/>
                    <a:pt x="58457" y="49448"/>
                    <a:pt x="58457" y="48521"/>
                  </a:cubicBezTo>
                  <a:lnTo>
                    <a:pt x="58457" y="48439"/>
                  </a:lnTo>
                  <a:moveTo>
                    <a:pt x="66817" y="51455"/>
                  </a:moveTo>
                  <a:cubicBezTo>
                    <a:pt x="66393" y="51763"/>
                    <a:pt x="65976" y="52056"/>
                    <a:pt x="65560" y="52341"/>
                  </a:cubicBezTo>
                  <a:cubicBezTo>
                    <a:pt x="65598" y="53125"/>
                    <a:pt x="65669" y="53913"/>
                    <a:pt x="65774" y="54697"/>
                  </a:cubicBezTo>
                  <a:cubicBezTo>
                    <a:pt x="66160" y="54491"/>
                    <a:pt x="66543" y="54273"/>
                    <a:pt x="66929" y="54048"/>
                  </a:cubicBezTo>
                  <a:cubicBezTo>
                    <a:pt x="66854" y="53204"/>
                    <a:pt x="66817" y="52360"/>
                    <a:pt x="66817" y="51515"/>
                  </a:cubicBezTo>
                  <a:cubicBezTo>
                    <a:pt x="66817" y="51497"/>
                    <a:pt x="66817" y="51478"/>
                    <a:pt x="66817" y="51455"/>
                  </a:cubicBezTo>
                  <a:moveTo>
                    <a:pt x="69560" y="52573"/>
                  </a:moveTo>
                  <a:cubicBezTo>
                    <a:pt x="69139" y="52855"/>
                    <a:pt x="68719" y="53125"/>
                    <a:pt x="68303" y="53388"/>
                  </a:cubicBezTo>
                  <a:cubicBezTo>
                    <a:pt x="68340" y="54157"/>
                    <a:pt x="68404" y="54926"/>
                    <a:pt x="68502" y="55691"/>
                  </a:cubicBezTo>
                  <a:cubicBezTo>
                    <a:pt x="68888" y="55496"/>
                    <a:pt x="69275" y="55294"/>
                    <a:pt x="69665" y="55080"/>
                  </a:cubicBezTo>
                  <a:cubicBezTo>
                    <a:pt x="69593" y="54247"/>
                    <a:pt x="69560" y="53410"/>
                    <a:pt x="69560" y="52573"/>
                  </a:cubicBezTo>
                  <a:close/>
                  <a:moveTo>
                    <a:pt x="105399" y="15609"/>
                  </a:moveTo>
                  <a:cubicBezTo>
                    <a:pt x="105166" y="15635"/>
                    <a:pt x="104934" y="15661"/>
                    <a:pt x="104697" y="15684"/>
                  </a:cubicBezTo>
                  <a:cubicBezTo>
                    <a:pt x="104926" y="15661"/>
                    <a:pt x="105155" y="15639"/>
                    <a:pt x="105384" y="15616"/>
                  </a:cubicBezTo>
                  <a:cubicBezTo>
                    <a:pt x="105388" y="15616"/>
                    <a:pt x="105395" y="15612"/>
                    <a:pt x="105399" y="15609"/>
                  </a:cubicBezTo>
                  <a:close/>
                  <a:moveTo>
                    <a:pt x="105324" y="16258"/>
                  </a:moveTo>
                  <a:cubicBezTo>
                    <a:pt x="105305" y="16269"/>
                    <a:pt x="105290" y="16277"/>
                    <a:pt x="105271" y="16288"/>
                  </a:cubicBezTo>
                  <a:cubicBezTo>
                    <a:pt x="105594" y="16292"/>
                    <a:pt x="105905" y="16299"/>
                    <a:pt x="106209" y="16314"/>
                  </a:cubicBezTo>
                  <a:cubicBezTo>
                    <a:pt x="106258" y="16288"/>
                    <a:pt x="106303" y="16262"/>
                    <a:pt x="106352" y="16239"/>
                  </a:cubicBezTo>
                  <a:cubicBezTo>
                    <a:pt x="106018" y="16239"/>
                    <a:pt x="105673" y="16247"/>
                    <a:pt x="105324" y="16258"/>
                  </a:cubicBezTo>
                  <a:close/>
                  <a:moveTo>
                    <a:pt x="46466" y="28538"/>
                  </a:moveTo>
                  <a:cubicBezTo>
                    <a:pt x="46571" y="28418"/>
                    <a:pt x="46680" y="28298"/>
                    <a:pt x="46792" y="28178"/>
                  </a:cubicBezTo>
                  <a:cubicBezTo>
                    <a:pt x="44939" y="28876"/>
                    <a:pt x="43119" y="29589"/>
                    <a:pt x="41348" y="30309"/>
                  </a:cubicBezTo>
                  <a:cubicBezTo>
                    <a:pt x="41299" y="30418"/>
                    <a:pt x="41251" y="30523"/>
                    <a:pt x="41202" y="30628"/>
                  </a:cubicBezTo>
                  <a:cubicBezTo>
                    <a:pt x="41566" y="30478"/>
                    <a:pt x="41934" y="30324"/>
                    <a:pt x="42305" y="30174"/>
                  </a:cubicBezTo>
                  <a:cubicBezTo>
                    <a:pt x="43663" y="29622"/>
                    <a:pt x="45051" y="29078"/>
                    <a:pt x="46466" y="28538"/>
                  </a:cubicBezTo>
                  <a:close/>
                  <a:moveTo>
                    <a:pt x="41108" y="30838"/>
                  </a:moveTo>
                  <a:cubicBezTo>
                    <a:pt x="41071" y="30936"/>
                    <a:pt x="41029" y="31029"/>
                    <a:pt x="40992" y="31123"/>
                  </a:cubicBezTo>
                  <a:cubicBezTo>
                    <a:pt x="42054" y="30669"/>
                    <a:pt x="43142" y="30223"/>
                    <a:pt x="44252" y="29776"/>
                  </a:cubicBezTo>
                  <a:cubicBezTo>
                    <a:pt x="44830" y="29547"/>
                    <a:pt x="45408" y="29319"/>
                    <a:pt x="45997" y="29090"/>
                  </a:cubicBezTo>
                  <a:cubicBezTo>
                    <a:pt x="46076" y="28992"/>
                    <a:pt x="46158" y="28895"/>
                    <a:pt x="46245" y="28793"/>
                  </a:cubicBezTo>
                  <a:cubicBezTo>
                    <a:pt x="44489" y="29465"/>
                    <a:pt x="42770" y="30148"/>
                    <a:pt x="41108" y="30838"/>
                  </a:cubicBezTo>
                  <a:close/>
                  <a:moveTo>
                    <a:pt x="52672" y="36695"/>
                  </a:moveTo>
                  <a:cubicBezTo>
                    <a:pt x="53726" y="35265"/>
                    <a:pt x="55021" y="33757"/>
                    <a:pt x="56668" y="32174"/>
                  </a:cubicBezTo>
                  <a:cubicBezTo>
                    <a:pt x="57456" y="31423"/>
                    <a:pt x="58296" y="30688"/>
                    <a:pt x="59174" y="29975"/>
                  </a:cubicBezTo>
                  <a:cubicBezTo>
                    <a:pt x="57898" y="30891"/>
                    <a:pt x="56769" y="31836"/>
                    <a:pt x="55801" y="32800"/>
                  </a:cubicBezTo>
                  <a:cubicBezTo>
                    <a:pt x="54548" y="34050"/>
                    <a:pt x="53509" y="35352"/>
                    <a:pt x="52672" y="36695"/>
                  </a:cubicBezTo>
                  <a:close/>
                  <a:moveTo>
                    <a:pt x="55718" y="32722"/>
                  </a:moveTo>
                  <a:cubicBezTo>
                    <a:pt x="57043" y="31401"/>
                    <a:pt x="58664" y="30125"/>
                    <a:pt x="60540" y="28898"/>
                  </a:cubicBezTo>
                  <a:cubicBezTo>
                    <a:pt x="61553" y="28125"/>
                    <a:pt x="62603" y="27375"/>
                    <a:pt x="63665" y="26651"/>
                  </a:cubicBezTo>
                  <a:cubicBezTo>
                    <a:pt x="59561" y="28729"/>
                    <a:pt x="56184" y="30984"/>
                    <a:pt x="53850" y="33363"/>
                  </a:cubicBezTo>
                  <a:cubicBezTo>
                    <a:pt x="50743" y="36526"/>
                    <a:pt x="49070" y="40034"/>
                    <a:pt x="48608" y="43610"/>
                  </a:cubicBezTo>
                  <a:cubicBezTo>
                    <a:pt x="49494" y="41869"/>
                    <a:pt x="50462" y="39895"/>
                    <a:pt x="51944" y="37719"/>
                  </a:cubicBezTo>
                  <a:cubicBezTo>
                    <a:pt x="52878" y="35986"/>
                    <a:pt x="54128" y="34305"/>
                    <a:pt x="55718" y="32722"/>
                  </a:cubicBezTo>
                  <a:moveTo>
                    <a:pt x="51392" y="44447"/>
                  </a:moveTo>
                  <a:cubicBezTo>
                    <a:pt x="50901" y="45216"/>
                    <a:pt x="50432" y="45940"/>
                    <a:pt x="49952" y="46619"/>
                  </a:cubicBezTo>
                  <a:cubicBezTo>
                    <a:pt x="49985" y="47572"/>
                    <a:pt x="50094" y="48529"/>
                    <a:pt x="50278" y="49478"/>
                  </a:cubicBezTo>
                  <a:cubicBezTo>
                    <a:pt x="50661" y="49129"/>
                    <a:pt x="51032" y="48758"/>
                    <a:pt x="51392" y="48367"/>
                  </a:cubicBezTo>
                  <a:cubicBezTo>
                    <a:pt x="51325" y="47707"/>
                    <a:pt x="51287" y="47050"/>
                    <a:pt x="51287" y="46390"/>
                  </a:cubicBezTo>
                  <a:cubicBezTo>
                    <a:pt x="51287" y="45741"/>
                    <a:pt x="51321" y="45096"/>
                    <a:pt x="51392" y="44447"/>
                  </a:cubicBezTo>
                  <a:close/>
                  <a:moveTo>
                    <a:pt x="61268" y="49365"/>
                  </a:moveTo>
                  <a:cubicBezTo>
                    <a:pt x="60844" y="49733"/>
                    <a:pt x="60423" y="50086"/>
                    <a:pt x="60007" y="50423"/>
                  </a:cubicBezTo>
                  <a:cubicBezTo>
                    <a:pt x="60056" y="51245"/>
                    <a:pt x="60142" y="52063"/>
                    <a:pt x="60277" y="52881"/>
                  </a:cubicBezTo>
                  <a:cubicBezTo>
                    <a:pt x="60652" y="52645"/>
                    <a:pt x="61031" y="52397"/>
                    <a:pt x="61410" y="52138"/>
                  </a:cubicBezTo>
                  <a:cubicBezTo>
                    <a:pt x="61316" y="51253"/>
                    <a:pt x="61268" y="50367"/>
                    <a:pt x="61268" y="49478"/>
                  </a:cubicBezTo>
                  <a:cubicBezTo>
                    <a:pt x="61268" y="49440"/>
                    <a:pt x="61268" y="49403"/>
                    <a:pt x="61268" y="49365"/>
                  </a:cubicBezTo>
                  <a:close/>
                  <a:moveTo>
                    <a:pt x="64055" y="50382"/>
                  </a:moveTo>
                  <a:cubicBezTo>
                    <a:pt x="63631" y="50716"/>
                    <a:pt x="63211" y="51039"/>
                    <a:pt x="62795" y="51346"/>
                  </a:cubicBezTo>
                  <a:cubicBezTo>
                    <a:pt x="62836" y="52149"/>
                    <a:pt x="62915" y="52952"/>
                    <a:pt x="63035" y="53755"/>
                  </a:cubicBezTo>
                  <a:cubicBezTo>
                    <a:pt x="63414" y="53534"/>
                    <a:pt x="63797" y="53301"/>
                    <a:pt x="64179" y="53061"/>
                  </a:cubicBezTo>
                  <a:cubicBezTo>
                    <a:pt x="64097" y="52202"/>
                    <a:pt x="64055" y="51343"/>
                    <a:pt x="64055" y="50480"/>
                  </a:cubicBezTo>
                  <a:cubicBezTo>
                    <a:pt x="64055" y="50446"/>
                    <a:pt x="64055" y="50416"/>
                    <a:pt x="64055" y="50382"/>
                  </a:cubicBezTo>
                  <a:moveTo>
                    <a:pt x="103737" y="16438"/>
                  </a:moveTo>
                  <a:cubicBezTo>
                    <a:pt x="103545" y="16442"/>
                    <a:pt x="103354" y="16445"/>
                    <a:pt x="103159" y="16453"/>
                  </a:cubicBezTo>
                  <a:cubicBezTo>
                    <a:pt x="103335" y="16457"/>
                    <a:pt x="103504" y="16464"/>
                    <a:pt x="103673" y="16468"/>
                  </a:cubicBezTo>
                  <a:cubicBezTo>
                    <a:pt x="103696" y="16460"/>
                    <a:pt x="103714" y="16449"/>
                    <a:pt x="103737" y="16438"/>
                  </a:cubicBezTo>
                  <a:close/>
                  <a:moveTo>
                    <a:pt x="103545" y="16610"/>
                  </a:moveTo>
                  <a:cubicBezTo>
                    <a:pt x="103418" y="16678"/>
                    <a:pt x="103290" y="16742"/>
                    <a:pt x="103166" y="16809"/>
                  </a:cubicBezTo>
                  <a:cubicBezTo>
                    <a:pt x="103227" y="16821"/>
                    <a:pt x="103287" y="16832"/>
                    <a:pt x="103347" y="16843"/>
                  </a:cubicBezTo>
                  <a:cubicBezTo>
                    <a:pt x="103527" y="16884"/>
                    <a:pt x="103696" y="16926"/>
                    <a:pt x="103853" y="16971"/>
                  </a:cubicBezTo>
                  <a:cubicBezTo>
                    <a:pt x="104044" y="16869"/>
                    <a:pt x="104236" y="16764"/>
                    <a:pt x="104427" y="16659"/>
                  </a:cubicBezTo>
                  <a:cubicBezTo>
                    <a:pt x="104146" y="16641"/>
                    <a:pt x="103849" y="16622"/>
                    <a:pt x="103545" y="16610"/>
                  </a:cubicBezTo>
                  <a:close/>
                  <a:moveTo>
                    <a:pt x="32452" y="34624"/>
                  </a:moveTo>
                  <a:cubicBezTo>
                    <a:pt x="32411" y="34523"/>
                    <a:pt x="32370" y="34421"/>
                    <a:pt x="32328" y="34320"/>
                  </a:cubicBezTo>
                  <a:cubicBezTo>
                    <a:pt x="28760" y="36072"/>
                    <a:pt x="25736" y="37813"/>
                    <a:pt x="23571" y="39468"/>
                  </a:cubicBezTo>
                  <a:cubicBezTo>
                    <a:pt x="21740" y="40867"/>
                    <a:pt x="20525" y="42207"/>
                    <a:pt x="20116" y="43411"/>
                  </a:cubicBezTo>
                  <a:cubicBezTo>
                    <a:pt x="19973" y="43831"/>
                    <a:pt x="19902" y="44244"/>
                    <a:pt x="19902" y="44645"/>
                  </a:cubicBezTo>
                  <a:cubicBezTo>
                    <a:pt x="19902" y="45779"/>
                    <a:pt x="20446" y="46859"/>
                    <a:pt x="21395" y="47853"/>
                  </a:cubicBezTo>
                  <a:cubicBezTo>
                    <a:pt x="21800" y="47760"/>
                    <a:pt x="22205" y="47662"/>
                    <a:pt x="22603" y="47557"/>
                  </a:cubicBezTo>
                  <a:cubicBezTo>
                    <a:pt x="21868" y="46604"/>
                    <a:pt x="21451" y="45583"/>
                    <a:pt x="21451" y="44510"/>
                  </a:cubicBezTo>
                  <a:cubicBezTo>
                    <a:pt x="21451" y="43978"/>
                    <a:pt x="21556" y="43434"/>
                    <a:pt x="21774" y="42882"/>
                  </a:cubicBezTo>
                  <a:cubicBezTo>
                    <a:pt x="22539" y="40965"/>
                    <a:pt x="25038" y="38871"/>
                    <a:pt x="28659" y="36706"/>
                  </a:cubicBezTo>
                  <a:cubicBezTo>
                    <a:pt x="29815" y="36020"/>
                    <a:pt x="31086" y="35322"/>
                    <a:pt x="32452" y="34624"/>
                  </a:cubicBezTo>
                  <a:close/>
                  <a:moveTo>
                    <a:pt x="25530" y="38972"/>
                  </a:moveTo>
                  <a:cubicBezTo>
                    <a:pt x="23672" y="40364"/>
                    <a:pt x="22412" y="41708"/>
                    <a:pt x="21924" y="42938"/>
                  </a:cubicBezTo>
                  <a:cubicBezTo>
                    <a:pt x="21710" y="43475"/>
                    <a:pt x="21609" y="43996"/>
                    <a:pt x="21609" y="44510"/>
                  </a:cubicBezTo>
                  <a:cubicBezTo>
                    <a:pt x="21609" y="45557"/>
                    <a:pt x="22025" y="46566"/>
                    <a:pt x="22772" y="47512"/>
                  </a:cubicBezTo>
                  <a:cubicBezTo>
                    <a:pt x="22772" y="47512"/>
                    <a:pt x="22772" y="47512"/>
                    <a:pt x="22772" y="47512"/>
                  </a:cubicBezTo>
                  <a:cubicBezTo>
                    <a:pt x="23192" y="47403"/>
                    <a:pt x="23601" y="47283"/>
                    <a:pt x="24006" y="47163"/>
                  </a:cubicBezTo>
                  <a:cubicBezTo>
                    <a:pt x="23455" y="46278"/>
                    <a:pt x="23143" y="45347"/>
                    <a:pt x="23143" y="44383"/>
                  </a:cubicBezTo>
                  <a:cubicBezTo>
                    <a:pt x="23143" y="43726"/>
                    <a:pt x="23290" y="43058"/>
                    <a:pt x="23594" y="42379"/>
                  </a:cubicBezTo>
                  <a:cubicBezTo>
                    <a:pt x="24468" y="40439"/>
                    <a:pt x="27012" y="38350"/>
                    <a:pt x="30644" y="36203"/>
                  </a:cubicBezTo>
                  <a:cubicBezTo>
                    <a:pt x="31278" y="35832"/>
                    <a:pt x="31942" y="35457"/>
                    <a:pt x="32636" y="35082"/>
                  </a:cubicBezTo>
                  <a:cubicBezTo>
                    <a:pt x="32595" y="34980"/>
                    <a:pt x="32553" y="34875"/>
                    <a:pt x="32512" y="34770"/>
                  </a:cubicBezTo>
                  <a:cubicBezTo>
                    <a:pt x="29732" y="36192"/>
                    <a:pt x="27346" y="37607"/>
                    <a:pt x="25530" y="38972"/>
                  </a:cubicBezTo>
                  <a:moveTo>
                    <a:pt x="47787" y="27169"/>
                  </a:moveTo>
                  <a:cubicBezTo>
                    <a:pt x="47993" y="26974"/>
                    <a:pt x="48203" y="26782"/>
                    <a:pt x="48421" y="26587"/>
                  </a:cubicBezTo>
                  <a:cubicBezTo>
                    <a:pt x="46278" y="27386"/>
                    <a:pt x="44140" y="28208"/>
                    <a:pt x="42042" y="29045"/>
                  </a:cubicBezTo>
                  <a:cubicBezTo>
                    <a:pt x="41952" y="29195"/>
                    <a:pt x="41862" y="29345"/>
                    <a:pt x="41780" y="29491"/>
                  </a:cubicBezTo>
                  <a:cubicBezTo>
                    <a:pt x="42466" y="29217"/>
                    <a:pt x="43157" y="28943"/>
                    <a:pt x="43855" y="28669"/>
                  </a:cubicBezTo>
                  <a:cubicBezTo>
                    <a:pt x="45153" y="28163"/>
                    <a:pt x="46466" y="27664"/>
                    <a:pt x="47787" y="27169"/>
                  </a:cubicBezTo>
                  <a:close/>
                  <a:moveTo>
                    <a:pt x="41652" y="29720"/>
                  </a:moveTo>
                  <a:cubicBezTo>
                    <a:pt x="41585" y="29844"/>
                    <a:pt x="41521" y="29968"/>
                    <a:pt x="41457" y="30091"/>
                  </a:cubicBezTo>
                  <a:cubicBezTo>
                    <a:pt x="43273" y="29352"/>
                    <a:pt x="45145" y="28624"/>
                    <a:pt x="47044" y="27912"/>
                  </a:cubicBezTo>
                  <a:cubicBezTo>
                    <a:pt x="47190" y="27758"/>
                    <a:pt x="47340" y="27608"/>
                    <a:pt x="47494" y="27458"/>
                  </a:cubicBezTo>
                  <a:cubicBezTo>
                    <a:pt x="45517" y="28193"/>
                    <a:pt x="43562" y="28951"/>
                    <a:pt x="41652" y="29720"/>
                  </a:cubicBezTo>
                  <a:close/>
                  <a:moveTo>
                    <a:pt x="101823" y="17586"/>
                  </a:moveTo>
                  <a:cubicBezTo>
                    <a:pt x="101928" y="17710"/>
                    <a:pt x="102022" y="17837"/>
                    <a:pt x="102105" y="17969"/>
                  </a:cubicBezTo>
                  <a:cubicBezTo>
                    <a:pt x="102619" y="17665"/>
                    <a:pt x="103140" y="17368"/>
                    <a:pt x="103669" y="17076"/>
                  </a:cubicBezTo>
                  <a:cubicBezTo>
                    <a:pt x="103557" y="17046"/>
                    <a:pt x="103440" y="17016"/>
                    <a:pt x="103317" y="16989"/>
                  </a:cubicBezTo>
                  <a:cubicBezTo>
                    <a:pt x="103200" y="16967"/>
                    <a:pt x="103076" y="16944"/>
                    <a:pt x="102953" y="16922"/>
                  </a:cubicBezTo>
                  <a:cubicBezTo>
                    <a:pt x="102559" y="17128"/>
                    <a:pt x="102172" y="17338"/>
                    <a:pt x="101789" y="17548"/>
                  </a:cubicBezTo>
                  <a:cubicBezTo>
                    <a:pt x="101801" y="17560"/>
                    <a:pt x="101812" y="17571"/>
                    <a:pt x="101823" y="17586"/>
                  </a:cubicBezTo>
                  <a:close/>
                  <a:moveTo>
                    <a:pt x="100836" y="89546"/>
                  </a:moveTo>
                  <a:cubicBezTo>
                    <a:pt x="101013" y="89692"/>
                    <a:pt x="101197" y="89838"/>
                    <a:pt x="101377" y="89985"/>
                  </a:cubicBezTo>
                  <a:cubicBezTo>
                    <a:pt x="101591" y="90097"/>
                    <a:pt x="101812" y="90206"/>
                    <a:pt x="102030" y="90315"/>
                  </a:cubicBezTo>
                  <a:cubicBezTo>
                    <a:pt x="101850" y="90161"/>
                    <a:pt x="101669" y="90011"/>
                    <a:pt x="101493" y="89857"/>
                  </a:cubicBezTo>
                  <a:cubicBezTo>
                    <a:pt x="101275" y="89752"/>
                    <a:pt x="101054" y="89651"/>
                    <a:pt x="100836" y="89546"/>
                  </a:cubicBezTo>
                  <a:close/>
                  <a:moveTo>
                    <a:pt x="101309" y="89696"/>
                  </a:moveTo>
                  <a:cubicBezTo>
                    <a:pt x="101125" y="89534"/>
                    <a:pt x="100942" y="89369"/>
                    <a:pt x="100758" y="89204"/>
                  </a:cubicBezTo>
                  <a:cubicBezTo>
                    <a:pt x="100529" y="89103"/>
                    <a:pt x="100300" y="89002"/>
                    <a:pt x="100071" y="88896"/>
                  </a:cubicBezTo>
                  <a:cubicBezTo>
                    <a:pt x="100251" y="89054"/>
                    <a:pt x="100439" y="89212"/>
                    <a:pt x="100623" y="89365"/>
                  </a:cubicBezTo>
                  <a:cubicBezTo>
                    <a:pt x="100851" y="89478"/>
                    <a:pt x="101080" y="89587"/>
                    <a:pt x="101309" y="89696"/>
                  </a:cubicBezTo>
                  <a:moveTo>
                    <a:pt x="31068" y="31067"/>
                  </a:moveTo>
                  <a:cubicBezTo>
                    <a:pt x="31139" y="31225"/>
                    <a:pt x="31210" y="31382"/>
                    <a:pt x="31282" y="31540"/>
                  </a:cubicBezTo>
                  <a:cubicBezTo>
                    <a:pt x="31709" y="31345"/>
                    <a:pt x="32137" y="31153"/>
                    <a:pt x="32568" y="30958"/>
                  </a:cubicBezTo>
                  <a:cubicBezTo>
                    <a:pt x="32523" y="30789"/>
                    <a:pt x="32482" y="30617"/>
                    <a:pt x="32441" y="30448"/>
                  </a:cubicBezTo>
                  <a:cubicBezTo>
                    <a:pt x="31979" y="30654"/>
                    <a:pt x="31522" y="30861"/>
                    <a:pt x="31068" y="31067"/>
                  </a:cubicBezTo>
                  <a:close/>
                  <a:moveTo>
                    <a:pt x="30764" y="30369"/>
                  </a:moveTo>
                  <a:cubicBezTo>
                    <a:pt x="30839" y="30549"/>
                    <a:pt x="30918" y="30726"/>
                    <a:pt x="30996" y="30906"/>
                  </a:cubicBezTo>
                  <a:cubicBezTo>
                    <a:pt x="31462" y="30695"/>
                    <a:pt x="31927" y="30482"/>
                    <a:pt x="32400" y="30272"/>
                  </a:cubicBezTo>
                  <a:cubicBezTo>
                    <a:pt x="32355" y="30073"/>
                    <a:pt x="32313" y="29878"/>
                    <a:pt x="32276" y="29679"/>
                  </a:cubicBezTo>
                  <a:cubicBezTo>
                    <a:pt x="31769" y="29908"/>
                    <a:pt x="31267" y="30140"/>
                    <a:pt x="30764" y="30369"/>
                  </a:cubicBezTo>
                  <a:moveTo>
                    <a:pt x="30452" y="29607"/>
                  </a:moveTo>
                  <a:cubicBezTo>
                    <a:pt x="30531" y="29806"/>
                    <a:pt x="30610" y="30005"/>
                    <a:pt x="30692" y="30204"/>
                  </a:cubicBezTo>
                  <a:cubicBezTo>
                    <a:pt x="31207" y="29968"/>
                    <a:pt x="31724" y="29731"/>
                    <a:pt x="32242" y="29499"/>
                  </a:cubicBezTo>
                  <a:cubicBezTo>
                    <a:pt x="32205" y="29273"/>
                    <a:pt x="32171" y="29048"/>
                    <a:pt x="32145" y="28823"/>
                  </a:cubicBezTo>
                  <a:cubicBezTo>
                    <a:pt x="31578" y="29082"/>
                    <a:pt x="31015" y="29345"/>
                    <a:pt x="30452" y="29607"/>
                  </a:cubicBezTo>
                  <a:close/>
                  <a:moveTo>
                    <a:pt x="32073" y="27889"/>
                  </a:moveTo>
                  <a:cubicBezTo>
                    <a:pt x="31435" y="28189"/>
                    <a:pt x="30790" y="28493"/>
                    <a:pt x="30152" y="28797"/>
                  </a:cubicBezTo>
                  <a:cubicBezTo>
                    <a:pt x="30223" y="29011"/>
                    <a:pt x="30302" y="29225"/>
                    <a:pt x="30385" y="29439"/>
                  </a:cubicBezTo>
                  <a:cubicBezTo>
                    <a:pt x="30963" y="29168"/>
                    <a:pt x="31544" y="28898"/>
                    <a:pt x="32122" y="28632"/>
                  </a:cubicBezTo>
                  <a:cubicBezTo>
                    <a:pt x="32099" y="28384"/>
                    <a:pt x="32081" y="28137"/>
                    <a:pt x="32073" y="27889"/>
                  </a:cubicBezTo>
                  <a:moveTo>
                    <a:pt x="32099" y="26842"/>
                  </a:moveTo>
                  <a:cubicBezTo>
                    <a:pt x="31360" y="27199"/>
                    <a:pt x="30617" y="27559"/>
                    <a:pt x="29875" y="27923"/>
                  </a:cubicBezTo>
                  <a:cubicBezTo>
                    <a:pt x="29942" y="28155"/>
                    <a:pt x="30013" y="28388"/>
                    <a:pt x="30092" y="28621"/>
                  </a:cubicBezTo>
                  <a:cubicBezTo>
                    <a:pt x="30753" y="28309"/>
                    <a:pt x="31409" y="27998"/>
                    <a:pt x="32069" y="27686"/>
                  </a:cubicBezTo>
                  <a:cubicBezTo>
                    <a:pt x="32069" y="27656"/>
                    <a:pt x="32069" y="27626"/>
                    <a:pt x="32069" y="27596"/>
                  </a:cubicBezTo>
                  <a:cubicBezTo>
                    <a:pt x="32069" y="27345"/>
                    <a:pt x="32081" y="27094"/>
                    <a:pt x="32099" y="26842"/>
                  </a:cubicBezTo>
                  <a:moveTo>
                    <a:pt x="73274" y="27079"/>
                  </a:moveTo>
                  <a:cubicBezTo>
                    <a:pt x="74790" y="26039"/>
                    <a:pt x="76268" y="25045"/>
                    <a:pt x="77638" y="24114"/>
                  </a:cubicBezTo>
                  <a:cubicBezTo>
                    <a:pt x="76066" y="25060"/>
                    <a:pt x="74606" y="26051"/>
                    <a:pt x="73274" y="27079"/>
                  </a:cubicBezTo>
                  <a:close/>
                  <a:moveTo>
                    <a:pt x="78767" y="23342"/>
                  </a:moveTo>
                  <a:cubicBezTo>
                    <a:pt x="79608" y="22764"/>
                    <a:pt x="80395" y="22212"/>
                    <a:pt x="81112" y="21691"/>
                  </a:cubicBezTo>
                  <a:cubicBezTo>
                    <a:pt x="76565" y="23859"/>
                    <a:pt x="72651" y="26294"/>
                    <a:pt x="69627" y="28970"/>
                  </a:cubicBezTo>
                  <a:cubicBezTo>
                    <a:pt x="68614" y="29863"/>
                    <a:pt x="67684" y="30793"/>
                    <a:pt x="66832" y="31750"/>
                  </a:cubicBezTo>
                  <a:cubicBezTo>
                    <a:pt x="68569" y="30395"/>
                    <a:pt x="70385" y="29086"/>
                    <a:pt x="72171" y="27844"/>
                  </a:cubicBezTo>
                  <a:cubicBezTo>
                    <a:pt x="74088" y="26249"/>
                    <a:pt x="76302" y="24749"/>
                    <a:pt x="78767" y="23342"/>
                  </a:cubicBezTo>
                  <a:close/>
                  <a:moveTo>
                    <a:pt x="84714" y="22355"/>
                  </a:moveTo>
                  <a:cubicBezTo>
                    <a:pt x="85213" y="21957"/>
                    <a:pt x="85678" y="21578"/>
                    <a:pt x="86099" y="21214"/>
                  </a:cubicBezTo>
                  <a:cubicBezTo>
                    <a:pt x="82909" y="22936"/>
                    <a:pt x="80058" y="24820"/>
                    <a:pt x="77642" y="26850"/>
                  </a:cubicBezTo>
                  <a:cubicBezTo>
                    <a:pt x="76572" y="27750"/>
                    <a:pt x="75574" y="28684"/>
                    <a:pt x="74644" y="29645"/>
                  </a:cubicBezTo>
                  <a:cubicBezTo>
                    <a:pt x="78399" y="26932"/>
                    <a:pt x="82065" y="24445"/>
                    <a:pt x="84714" y="22355"/>
                  </a:cubicBezTo>
                  <a:close/>
                  <a:moveTo>
                    <a:pt x="74047" y="30279"/>
                  </a:moveTo>
                  <a:cubicBezTo>
                    <a:pt x="71706" y="32827"/>
                    <a:pt x="69837" y="35573"/>
                    <a:pt x="68457" y="38436"/>
                  </a:cubicBezTo>
                  <a:cubicBezTo>
                    <a:pt x="68832" y="38098"/>
                    <a:pt x="69218" y="37757"/>
                    <a:pt x="69612" y="37412"/>
                  </a:cubicBezTo>
                  <a:cubicBezTo>
                    <a:pt x="70100" y="36991"/>
                    <a:pt x="70595" y="36571"/>
                    <a:pt x="71102" y="36151"/>
                  </a:cubicBezTo>
                  <a:cubicBezTo>
                    <a:pt x="73113" y="32710"/>
                    <a:pt x="75826" y="29476"/>
                    <a:pt x="79206" y="26595"/>
                  </a:cubicBezTo>
                  <a:cubicBezTo>
                    <a:pt x="77555" y="27765"/>
                    <a:pt x="75803" y="29000"/>
                    <a:pt x="74047" y="30279"/>
                  </a:cubicBezTo>
                  <a:close/>
                  <a:moveTo>
                    <a:pt x="83044" y="27101"/>
                  </a:moveTo>
                  <a:cubicBezTo>
                    <a:pt x="84947" y="25690"/>
                    <a:pt x="86688" y="24366"/>
                    <a:pt x="88125" y="23154"/>
                  </a:cubicBezTo>
                  <a:cubicBezTo>
                    <a:pt x="88489" y="22843"/>
                    <a:pt x="88834" y="22542"/>
                    <a:pt x="89160" y="22246"/>
                  </a:cubicBezTo>
                  <a:cubicBezTo>
                    <a:pt x="87948" y="23060"/>
                    <a:pt x="86796" y="23904"/>
                    <a:pt x="85712" y="24779"/>
                  </a:cubicBezTo>
                  <a:cubicBezTo>
                    <a:pt x="84782" y="25529"/>
                    <a:pt x="83892" y="26302"/>
                    <a:pt x="83044" y="27101"/>
                  </a:cubicBezTo>
                  <a:close/>
                  <a:moveTo>
                    <a:pt x="85663" y="24719"/>
                  </a:moveTo>
                  <a:cubicBezTo>
                    <a:pt x="86868" y="23747"/>
                    <a:pt x="88155" y="22813"/>
                    <a:pt x="89520" y="21916"/>
                  </a:cubicBezTo>
                  <a:cubicBezTo>
                    <a:pt x="90106" y="21364"/>
                    <a:pt x="90608" y="20843"/>
                    <a:pt x="91006" y="20355"/>
                  </a:cubicBezTo>
                  <a:cubicBezTo>
                    <a:pt x="88316" y="21882"/>
                    <a:pt x="85858" y="23529"/>
                    <a:pt x="83690" y="25293"/>
                  </a:cubicBezTo>
                  <a:cubicBezTo>
                    <a:pt x="81604" y="26992"/>
                    <a:pt x="79739" y="28816"/>
                    <a:pt x="78107" y="30737"/>
                  </a:cubicBezTo>
                  <a:cubicBezTo>
                    <a:pt x="79626" y="29611"/>
                    <a:pt x="81127" y="28519"/>
                    <a:pt x="82549" y="27469"/>
                  </a:cubicBezTo>
                  <a:cubicBezTo>
                    <a:pt x="83528" y="26520"/>
                    <a:pt x="84568" y="25604"/>
                    <a:pt x="85663" y="24719"/>
                  </a:cubicBezTo>
                  <a:close/>
                  <a:moveTo>
                    <a:pt x="37341" y="23477"/>
                  </a:moveTo>
                  <a:cubicBezTo>
                    <a:pt x="37544" y="23237"/>
                    <a:pt x="37754" y="23004"/>
                    <a:pt x="37975" y="22775"/>
                  </a:cubicBezTo>
                  <a:cubicBezTo>
                    <a:pt x="36493" y="23525"/>
                    <a:pt x="34947" y="24302"/>
                    <a:pt x="33368" y="25094"/>
                  </a:cubicBezTo>
                  <a:cubicBezTo>
                    <a:pt x="33083" y="25236"/>
                    <a:pt x="32794" y="25383"/>
                    <a:pt x="32508" y="25525"/>
                  </a:cubicBezTo>
                  <a:cubicBezTo>
                    <a:pt x="32422" y="25859"/>
                    <a:pt x="32362" y="26193"/>
                    <a:pt x="32321" y="26527"/>
                  </a:cubicBezTo>
                  <a:cubicBezTo>
                    <a:pt x="33758" y="25833"/>
                    <a:pt x="35180" y="25150"/>
                    <a:pt x="36576" y="24478"/>
                  </a:cubicBezTo>
                  <a:cubicBezTo>
                    <a:pt x="36805" y="24145"/>
                    <a:pt x="37060" y="23811"/>
                    <a:pt x="37341" y="23477"/>
                  </a:cubicBezTo>
                  <a:close/>
                  <a:moveTo>
                    <a:pt x="46897" y="18081"/>
                  </a:moveTo>
                  <a:cubicBezTo>
                    <a:pt x="44579" y="19387"/>
                    <a:pt x="41693" y="20888"/>
                    <a:pt x="38504" y="22505"/>
                  </a:cubicBezTo>
                  <a:cubicBezTo>
                    <a:pt x="38140" y="22858"/>
                    <a:pt x="37799" y="23222"/>
                    <a:pt x="37484" y="23593"/>
                  </a:cubicBezTo>
                  <a:cubicBezTo>
                    <a:pt x="37281" y="23837"/>
                    <a:pt x="37090" y="24077"/>
                    <a:pt x="36917" y="24313"/>
                  </a:cubicBezTo>
                  <a:cubicBezTo>
                    <a:pt x="38973" y="23327"/>
                    <a:pt x="40962" y="22374"/>
                    <a:pt x="42823" y="21466"/>
                  </a:cubicBezTo>
                  <a:cubicBezTo>
                    <a:pt x="48132" y="18884"/>
                    <a:pt x="52435" y="16697"/>
                    <a:pt x="54462" y="15264"/>
                  </a:cubicBezTo>
                  <a:cubicBezTo>
                    <a:pt x="54788" y="15035"/>
                    <a:pt x="55054" y="14825"/>
                    <a:pt x="55257" y="14637"/>
                  </a:cubicBezTo>
                  <a:cubicBezTo>
                    <a:pt x="55069" y="14678"/>
                    <a:pt x="54874" y="14719"/>
                    <a:pt x="54679" y="14768"/>
                  </a:cubicBezTo>
                  <a:cubicBezTo>
                    <a:pt x="53385" y="15068"/>
                    <a:pt x="51891" y="15481"/>
                    <a:pt x="50316" y="16014"/>
                  </a:cubicBezTo>
                  <a:cubicBezTo>
                    <a:pt x="49400" y="16629"/>
                    <a:pt x="48244" y="17323"/>
                    <a:pt x="46897" y="18081"/>
                  </a:cubicBezTo>
                  <a:moveTo>
                    <a:pt x="39018" y="22036"/>
                  </a:moveTo>
                  <a:cubicBezTo>
                    <a:pt x="42560" y="20231"/>
                    <a:pt x="45689" y="18588"/>
                    <a:pt x="48042" y="17203"/>
                  </a:cubicBezTo>
                  <a:cubicBezTo>
                    <a:pt x="48601" y="16877"/>
                    <a:pt x="49115" y="16565"/>
                    <a:pt x="49580" y="16269"/>
                  </a:cubicBezTo>
                  <a:cubicBezTo>
                    <a:pt x="49340" y="16352"/>
                    <a:pt x="49100" y="16442"/>
                    <a:pt x="48856" y="16532"/>
                  </a:cubicBezTo>
                  <a:cubicBezTo>
                    <a:pt x="45374" y="17826"/>
                    <a:pt x="41690" y="19665"/>
                    <a:pt x="39018" y="22036"/>
                  </a:cubicBezTo>
                  <a:moveTo>
                    <a:pt x="45599" y="17687"/>
                  </a:moveTo>
                  <a:cubicBezTo>
                    <a:pt x="47141" y="16971"/>
                    <a:pt x="48713" y="16359"/>
                    <a:pt x="50214" y="15853"/>
                  </a:cubicBezTo>
                  <a:cubicBezTo>
                    <a:pt x="50950" y="15357"/>
                    <a:pt x="51524" y="14918"/>
                    <a:pt x="51910" y="14539"/>
                  </a:cubicBezTo>
                  <a:cubicBezTo>
                    <a:pt x="52233" y="14228"/>
                    <a:pt x="52413" y="13958"/>
                    <a:pt x="52458" y="13759"/>
                  </a:cubicBezTo>
                  <a:cubicBezTo>
                    <a:pt x="50357" y="14025"/>
                    <a:pt x="47479" y="14667"/>
                    <a:pt x="44564" y="15699"/>
                  </a:cubicBezTo>
                  <a:cubicBezTo>
                    <a:pt x="40613" y="17102"/>
                    <a:pt x="36583" y="19226"/>
                    <a:pt x="34276" y="22092"/>
                  </a:cubicBezTo>
                  <a:cubicBezTo>
                    <a:pt x="33413" y="23165"/>
                    <a:pt x="32876" y="24227"/>
                    <a:pt x="32572" y="25281"/>
                  </a:cubicBezTo>
                  <a:cubicBezTo>
                    <a:pt x="34587" y="24268"/>
                    <a:pt x="36553" y="23285"/>
                    <a:pt x="38410" y="22344"/>
                  </a:cubicBezTo>
                  <a:cubicBezTo>
                    <a:pt x="40361" y="20475"/>
                    <a:pt x="42935" y="18925"/>
                    <a:pt x="45599" y="17687"/>
                  </a:cubicBezTo>
                  <a:close/>
                  <a:moveTo>
                    <a:pt x="95572" y="19083"/>
                  </a:moveTo>
                  <a:cubicBezTo>
                    <a:pt x="95512" y="19331"/>
                    <a:pt x="95419" y="19586"/>
                    <a:pt x="95291" y="19848"/>
                  </a:cubicBezTo>
                  <a:cubicBezTo>
                    <a:pt x="96372" y="19192"/>
                    <a:pt x="97493" y="18558"/>
                    <a:pt x="98649" y="17942"/>
                  </a:cubicBezTo>
                  <a:cubicBezTo>
                    <a:pt x="98582" y="17822"/>
                    <a:pt x="98503" y="17706"/>
                    <a:pt x="98409" y="17594"/>
                  </a:cubicBezTo>
                  <a:cubicBezTo>
                    <a:pt x="97437" y="18078"/>
                    <a:pt x="96495" y="18573"/>
                    <a:pt x="95572" y="19083"/>
                  </a:cubicBezTo>
                  <a:close/>
                  <a:moveTo>
                    <a:pt x="97921" y="17256"/>
                  </a:moveTo>
                  <a:cubicBezTo>
                    <a:pt x="97797" y="17203"/>
                    <a:pt x="97651" y="17155"/>
                    <a:pt x="97490" y="17113"/>
                  </a:cubicBezTo>
                  <a:cubicBezTo>
                    <a:pt x="96837" y="17402"/>
                    <a:pt x="96195" y="17695"/>
                    <a:pt x="95565" y="17995"/>
                  </a:cubicBezTo>
                  <a:cubicBezTo>
                    <a:pt x="95602" y="18119"/>
                    <a:pt x="95625" y="18246"/>
                    <a:pt x="95636" y="18374"/>
                  </a:cubicBezTo>
                  <a:cubicBezTo>
                    <a:pt x="96383" y="17995"/>
                    <a:pt x="97144" y="17620"/>
                    <a:pt x="97921" y="17256"/>
                  </a:cubicBezTo>
                  <a:close/>
                  <a:moveTo>
                    <a:pt x="95640" y="18460"/>
                  </a:moveTo>
                  <a:cubicBezTo>
                    <a:pt x="95640" y="18483"/>
                    <a:pt x="95640" y="18505"/>
                    <a:pt x="95640" y="18532"/>
                  </a:cubicBezTo>
                  <a:cubicBezTo>
                    <a:pt x="95640" y="18678"/>
                    <a:pt x="95625" y="18832"/>
                    <a:pt x="95595" y="18986"/>
                  </a:cubicBezTo>
                  <a:cubicBezTo>
                    <a:pt x="96492" y="18490"/>
                    <a:pt x="97411" y="18006"/>
                    <a:pt x="98356" y="17537"/>
                  </a:cubicBezTo>
                  <a:cubicBezTo>
                    <a:pt x="98274" y="17451"/>
                    <a:pt x="98158" y="17368"/>
                    <a:pt x="98015" y="17297"/>
                  </a:cubicBezTo>
                  <a:cubicBezTo>
                    <a:pt x="97208" y="17676"/>
                    <a:pt x="96417" y="18063"/>
                    <a:pt x="95640" y="18460"/>
                  </a:cubicBezTo>
                  <a:close/>
                  <a:moveTo>
                    <a:pt x="103703" y="91767"/>
                  </a:moveTo>
                  <a:cubicBezTo>
                    <a:pt x="103868" y="91864"/>
                    <a:pt x="104037" y="91958"/>
                    <a:pt x="104202" y="92056"/>
                  </a:cubicBezTo>
                  <a:cubicBezTo>
                    <a:pt x="104059" y="91947"/>
                    <a:pt x="103917" y="91838"/>
                    <a:pt x="103778" y="91725"/>
                  </a:cubicBezTo>
                  <a:cubicBezTo>
                    <a:pt x="103613" y="91639"/>
                    <a:pt x="103448" y="91549"/>
                    <a:pt x="103283" y="91463"/>
                  </a:cubicBezTo>
                  <a:cubicBezTo>
                    <a:pt x="103425" y="91564"/>
                    <a:pt x="103564" y="91665"/>
                    <a:pt x="103703" y="91767"/>
                  </a:cubicBezTo>
                  <a:close/>
                  <a:moveTo>
                    <a:pt x="103677" y="91823"/>
                  </a:moveTo>
                  <a:cubicBezTo>
                    <a:pt x="103729" y="91857"/>
                    <a:pt x="103782" y="91891"/>
                    <a:pt x="103838" y="91924"/>
                  </a:cubicBezTo>
                  <a:cubicBezTo>
                    <a:pt x="103804" y="91902"/>
                    <a:pt x="103771" y="91876"/>
                    <a:pt x="103737" y="91853"/>
                  </a:cubicBezTo>
                  <a:cubicBezTo>
                    <a:pt x="103692" y="91827"/>
                    <a:pt x="103647" y="91800"/>
                    <a:pt x="103598" y="91774"/>
                  </a:cubicBezTo>
                  <a:cubicBezTo>
                    <a:pt x="103624" y="91789"/>
                    <a:pt x="103650" y="91808"/>
                    <a:pt x="103677" y="91823"/>
                  </a:cubicBezTo>
                  <a:close/>
                  <a:moveTo>
                    <a:pt x="104476" y="92315"/>
                  </a:moveTo>
                  <a:cubicBezTo>
                    <a:pt x="104607" y="92393"/>
                    <a:pt x="104735" y="92472"/>
                    <a:pt x="104866" y="92551"/>
                  </a:cubicBezTo>
                  <a:cubicBezTo>
                    <a:pt x="104761" y="92472"/>
                    <a:pt x="104652" y="92393"/>
                    <a:pt x="104547" y="92315"/>
                  </a:cubicBezTo>
                  <a:cubicBezTo>
                    <a:pt x="104420" y="92243"/>
                    <a:pt x="104296" y="92172"/>
                    <a:pt x="104168" y="92101"/>
                  </a:cubicBezTo>
                  <a:cubicBezTo>
                    <a:pt x="104270" y="92172"/>
                    <a:pt x="104375" y="92243"/>
                    <a:pt x="104476" y="92315"/>
                  </a:cubicBezTo>
                  <a:moveTo>
                    <a:pt x="105253" y="92851"/>
                  </a:moveTo>
                  <a:cubicBezTo>
                    <a:pt x="105316" y="92889"/>
                    <a:pt x="105376" y="92926"/>
                    <a:pt x="105436" y="92964"/>
                  </a:cubicBezTo>
                  <a:cubicBezTo>
                    <a:pt x="105395" y="92937"/>
                    <a:pt x="105354" y="92907"/>
                    <a:pt x="105316" y="92877"/>
                  </a:cubicBezTo>
                  <a:cubicBezTo>
                    <a:pt x="105264" y="92847"/>
                    <a:pt x="105208" y="92817"/>
                    <a:pt x="105159" y="92784"/>
                  </a:cubicBezTo>
                  <a:cubicBezTo>
                    <a:pt x="105189" y="92806"/>
                    <a:pt x="105223" y="92829"/>
                    <a:pt x="105253" y="92851"/>
                  </a:cubicBezTo>
                  <a:close/>
                  <a:moveTo>
                    <a:pt x="61422" y="17061"/>
                  </a:moveTo>
                  <a:cubicBezTo>
                    <a:pt x="63309" y="16243"/>
                    <a:pt x="64637" y="15624"/>
                    <a:pt x="65192" y="15267"/>
                  </a:cubicBezTo>
                  <a:cubicBezTo>
                    <a:pt x="65234" y="15237"/>
                    <a:pt x="65275" y="15211"/>
                    <a:pt x="65305" y="15188"/>
                  </a:cubicBezTo>
                  <a:cubicBezTo>
                    <a:pt x="65204" y="15222"/>
                    <a:pt x="65068" y="15264"/>
                    <a:pt x="64907" y="15316"/>
                  </a:cubicBezTo>
                  <a:cubicBezTo>
                    <a:pt x="64483" y="15447"/>
                    <a:pt x="63875" y="15642"/>
                    <a:pt x="63121" y="15898"/>
                  </a:cubicBezTo>
                  <a:cubicBezTo>
                    <a:pt x="61617" y="16408"/>
                    <a:pt x="59542" y="17158"/>
                    <a:pt x="57253" y="18134"/>
                  </a:cubicBezTo>
                  <a:cubicBezTo>
                    <a:pt x="54863" y="19154"/>
                    <a:pt x="52240" y="20426"/>
                    <a:pt x="49805" y="21927"/>
                  </a:cubicBezTo>
                  <a:cubicBezTo>
                    <a:pt x="54492" y="19972"/>
                    <a:pt x="58589" y="18291"/>
                    <a:pt x="61422" y="17061"/>
                  </a:cubicBezTo>
                  <a:close/>
                  <a:moveTo>
                    <a:pt x="222443" y="91966"/>
                  </a:moveTo>
                  <a:cubicBezTo>
                    <a:pt x="205537" y="101713"/>
                    <a:pt x="181970" y="107431"/>
                    <a:pt x="159120" y="107431"/>
                  </a:cubicBezTo>
                  <a:cubicBezTo>
                    <a:pt x="139674" y="107431"/>
                    <a:pt x="120745" y="103289"/>
                    <a:pt x="106870" y="93962"/>
                  </a:cubicBezTo>
                  <a:cubicBezTo>
                    <a:pt x="106337" y="93624"/>
                    <a:pt x="105808" y="93283"/>
                    <a:pt x="105290" y="92934"/>
                  </a:cubicBezTo>
                  <a:cubicBezTo>
                    <a:pt x="104757" y="92600"/>
                    <a:pt x="104228" y="92258"/>
                    <a:pt x="103711" y="91909"/>
                  </a:cubicBezTo>
                  <a:cubicBezTo>
                    <a:pt x="103178" y="91579"/>
                    <a:pt x="102649" y="91238"/>
                    <a:pt x="102131" y="90889"/>
                  </a:cubicBezTo>
                  <a:cubicBezTo>
                    <a:pt x="101632" y="90577"/>
                    <a:pt x="101137" y="90258"/>
                    <a:pt x="100645" y="89932"/>
                  </a:cubicBezTo>
                  <a:cubicBezTo>
                    <a:pt x="100060" y="89568"/>
                    <a:pt x="99482" y="89197"/>
                    <a:pt x="98912" y="88818"/>
                  </a:cubicBezTo>
                  <a:cubicBezTo>
                    <a:pt x="98311" y="88446"/>
                    <a:pt x="97719" y="88064"/>
                    <a:pt x="97137" y="87670"/>
                  </a:cubicBezTo>
                  <a:cubicBezTo>
                    <a:pt x="96653" y="87369"/>
                    <a:pt x="96173" y="87062"/>
                    <a:pt x="95700" y="86747"/>
                  </a:cubicBezTo>
                  <a:cubicBezTo>
                    <a:pt x="95160" y="86413"/>
                    <a:pt x="94627" y="86071"/>
                    <a:pt x="94102" y="85722"/>
                  </a:cubicBezTo>
                  <a:cubicBezTo>
                    <a:pt x="93565" y="85392"/>
                    <a:pt x="93036" y="85054"/>
                    <a:pt x="92515" y="84705"/>
                  </a:cubicBezTo>
                  <a:cubicBezTo>
                    <a:pt x="91978" y="84375"/>
                    <a:pt x="91445" y="84038"/>
                    <a:pt x="90920" y="83689"/>
                  </a:cubicBezTo>
                  <a:cubicBezTo>
                    <a:pt x="90383" y="83362"/>
                    <a:pt x="89854" y="83025"/>
                    <a:pt x="89333" y="82679"/>
                  </a:cubicBezTo>
                  <a:cubicBezTo>
                    <a:pt x="88793" y="82353"/>
                    <a:pt x="88263" y="82015"/>
                    <a:pt x="87738" y="81670"/>
                  </a:cubicBezTo>
                  <a:cubicBezTo>
                    <a:pt x="87202" y="81344"/>
                    <a:pt x="86669" y="81010"/>
                    <a:pt x="86147" y="80665"/>
                  </a:cubicBezTo>
                  <a:cubicBezTo>
                    <a:pt x="85607" y="80338"/>
                    <a:pt x="85078" y="80004"/>
                    <a:pt x="84553" y="79659"/>
                  </a:cubicBezTo>
                  <a:cubicBezTo>
                    <a:pt x="84016" y="79336"/>
                    <a:pt x="83483" y="79002"/>
                    <a:pt x="82962" y="78661"/>
                  </a:cubicBezTo>
                  <a:cubicBezTo>
                    <a:pt x="82425" y="78338"/>
                    <a:pt x="81896" y="78008"/>
                    <a:pt x="81371" y="77667"/>
                  </a:cubicBezTo>
                  <a:cubicBezTo>
                    <a:pt x="80876" y="77370"/>
                    <a:pt x="80388" y="77070"/>
                    <a:pt x="79904" y="76755"/>
                  </a:cubicBezTo>
                  <a:cubicBezTo>
                    <a:pt x="79863" y="76729"/>
                    <a:pt x="79821" y="76702"/>
                    <a:pt x="79780" y="76672"/>
                  </a:cubicBezTo>
                  <a:cubicBezTo>
                    <a:pt x="79375" y="76436"/>
                    <a:pt x="78977" y="76192"/>
                    <a:pt x="78583" y="75945"/>
                  </a:cubicBezTo>
                  <a:cubicBezTo>
                    <a:pt x="78452" y="75858"/>
                    <a:pt x="78317" y="75772"/>
                    <a:pt x="78186" y="75686"/>
                  </a:cubicBezTo>
                  <a:cubicBezTo>
                    <a:pt x="77878" y="75506"/>
                    <a:pt x="77570" y="75322"/>
                    <a:pt x="77266" y="75134"/>
                  </a:cubicBezTo>
                  <a:cubicBezTo>
                    <a:pt x="77037" y="74992"/>
                    <a:pt x="76812" y="74845"/>
                    <a:pt x="76587" y="74703"/>
                  </a:cubicBezTo>
                  <a:cubicBezTo>
                    <a:pt x="76377" y="74579"/>
                    <a:pt x="76167" y="74451"/>
                    <a:pt x="75957" y="74327"/>
                  </a:cubicBezTo>
                  <a:cubicBezTo>
                    <a:pt x="75630" y="74129"/>
                    <a:pt x="75308" y="73926"/>
                    <a:pt x="74989" y="73723"/>
                  </a:cubicBezTo>
                  <a:cubicBezTo>
                    <a:pt x="74876" y="73656"/>
                    <a:pt x="74764" y="73588"/>
                    <a:pt x="74647" y="73521"/>
                  </a:cubicBezTo>
                  <a:cubicBezTo>
                    <a:pt x="74220" y="73269"/>
                    <a:pt x="73799" y="73010"/>
                    <a:pt x="73390" y="72748"/>
                  </a:cubicBezTo>
                  <a:cubicBezTo>
                    <a:pt x="73375" y="72737"/>
                    <a:pt x="73360" y="72729"/>
                    <a:pt x="73345" y="72722"/>
                  </a:cubicBezTo>
                  <a:cubicBezTo>
                    <a:pt x="72813" y="72414"/>
                    <a:pt x="72291" y="72099"/>
                    <a:pt x="71785" y="71776"/>
                  </a:cubicBezTo>
                  <a:cubicBezTo>
                    <a:pt x="71237" y="71461"/>
                    <a:pt x="70704" y="71142"/>
                    <a:pt x="70182" y="70812"/>
                  </a:cubicBezTo>
                  <a:cubicBezTo>
                    <a:pt x="69631" y="70500"/>
                    <a:pt x="69098" y="70181"/>
                    <a:pt x="68573" y="69855"/>
                  </a:cubicBezTo>
                  <a:cubicBezTo>
                    <a:pt x="68025" y="69547"/>
                    <a:pt x="67489" y="69228"/>
                    <a:pt x="66963" y="68902"/>
                  </a:cubicBezTo>
                  <a:cubicBezTo>
                    <a:pt x="66412" y="68598"/>
                    <a:pt x="65875" y="68283"/>
                    <a:pt x="65350" y="67960"/>
                  </a:cubicBezTo>
                  <a:cubicBezTo>
                    <a:pt x="64798" y="67656"/>
                    <a:pt x="64258" y="67345"/>
                    <a:pt x="63733" y="67026"/>
                  </a:cubicBezTo>
                  <a:cubicBezTo>
                    <a:pt x="63181" y="66726"/>
                    <a:pt x="62641" y="66418"/>
                    <a:pt x="62112" y="66103"/>
                  </a:cubicBezTo>
                  <a:cubicBezTo>
                    <a:pt x="61560" y="65807"/>
                    <a:pt x="61016" y="65503"/>
                    <a:pt x="60487" y="65188"/>
                  </a:cubicBezTo>
                  <a:cubicBezTo>
                    <a:pt x="59932" y="64899"/>
                    <a:pt x="59388" y="64599"/>
                    <a:pt x="58855" y="64287"/>
                  </a:cubicBezTo>
                  <a:cubicBezTo>
                    <a:pt x="58300" y="64002"/>
                    <a:pt x="57752" y="63706"/>
                    <a:pt x="57219" y="63398"/>
                  </a:cubicBezTo>
                  <a:cubicBezTo>
                    <a:pt x="56660" y="63120"/>
                    <a:pt x="56112" y="62828"/>
                    <a:pt x="55572" y="62524"/>
                  </a:cubicBezTo>
                  <a:cubicBezTo>
                    <a:pt x="55009" y="62250"/>
                    <a:pt x="54458" y="61965"/>
                    <a:pt x="53917" y="61664"/>
                  </a:cubicBezTo>
                  <a:cubicBezTo>
                    <a:pt x="53351" y="61398"/>
                    <a:pt x="52796" y="61117"/>
                    <a:pt x="52252" y="60824"/>
                  </a:cubicBezTo>
                  <a:cubicBezTo>
                    <a:pt x="51681" y="60565"/>
                    <a:pt x="51122" y="60291"/>
                    <a:pt x="50571" y="60002"/>
                  </a:cubicBezTo>
                  <a:cubicBezTo>
                    <a:pt x="49997" y="59751"/>
                    <a:pt x="49434" y="59481"/>
                    <a:pt x="48879" y="59203"/>
                  </a:cubicBezTo>
                  <a:cubicBezTo>
                    <a:pt x="48297" y="58956"/>
                    <a:pt x="47727" y="58697"/>
                    <a:pt x="47164" y="58426"/>
                  </a:cubicBezTo>
                  <a:cubicBezTo>
                    <a:pt x="46579" y="58186"/>
                    <a:pt x="46001" y="57935"/>
                    <a:pt x="45430" y="57672"/>
                  </a:cubicBezTo>
                  <a:cubicBezTo>
                    <a:pt x="44834" y="57440"/>
                    <a:pt x="44245" y="57196"/>
                    <a:pt x="43667" y="56941"/>
                  </a:cubicBezTo>
                  <a:cubicBezTo>
                    <a:pt x="43063" y="56719"/>
                    <a:pt x="42463" y="56483"/>
                    <a:pt x="41874" y="56235"/>
                  </a:cubicBezTo>
                  <a:cubicBezTo>
                    <a:pt x="41254" y="56025"/>
                    <a:pt x="40639" y="55796"/>
                    <a:pt x="40039" y="55556"/>
                  </a:cubicBezTo>
                  <a:cubicBezTo>
                    <a:pt x="39401" y="55354"/>
                    <a:pt x="38771" y="55136"/>
                    <a:pt x="38152" y="54900"/>
                  </a:cubicBezTo>
                  <a:cubicBezTo>
                    <a:pt x="37491" y="54705"/>
                    <a:pt x="36838" y="54491"/>
                    <a:pt x="36197" y="54262"/>
                  </a:cubicBezTo>
                  <a:cubicBezTo>
                    <a:pt x="35623" y="54104"/>
                    <a:pt x="35052" y="53935"/>
                    <a:pt x="34493" y="53752"/>
                  </a:cubicBezTo>
                  <a:cubicBezTo>
                    <a:pt x="34411" y="53725"/>
                    <a:pt x="34332" y="53699"/>
                    <a:pt x="34253" y="53673"/>
                  </a:cubicBezTo>
                  <a:cubicBezTo>
                    <a:pt x="33619" y="53515"/>
                    <a:pt x="32992" y="53339"/>
                    <a:pt x="32377" y="53151"/>
                  </a:cubicBezTo>
                  <a:cubicBezTo>
                    <a:pt x="32336" y="53140"/>
                    <a:pt x="32295" y="53125"/>
                    <a:pt x="32253" y="53114"/>
                  </a:cubicBezTo>
                  <a:cubicBezTo>
                    <a:pt x="31563" y="52952"/>
                    <a:pt x="30880" y="52776"/>
                    <a:pt x="30212" y="52585"/>
                  </a:cubicBezTo>
                  <a:cubicBezTo>
                    <a:pt x="29507" y="52438"/>
                    <a:pt x="28809" y="52273"/>
                    <a:pt x="28130" y="52093"/>
                  </a:cubicBezTo>
                  <a:cubicBezTo>
                    <a:pt x="27413" y="51954"/>
                    <a:pt x="26704" y="51804"/>
                    <a:pt x="26017" y="51632"/>
                  </a:cubicBezTo>
                  <a:cubicBezTo>
                    <a:pt x="25286" y="51508"/>
                    <a:pt x="24569" y="51369"/>
                    <a:pt x="23875" y="51208"/>
                  </a:cubicBezTo>
                  <a:cubicBezTo>
                    <a:pt x="23136" y="51099"/>
                    <a:pt x="22416" y="50968"/>
                    <a:pt x="21714" y="50821"/>
                  </a:cubicBezTo>
                  <a:cubicBezTo>
                    <a:pt x="20937" y="50720"/>
                    <a:pt x="20176" y="50596"/>
                    <a:pt x="19444" y="50453"/>
                  </a:cubicBezTo>
                  <a:cubicBezTo>
                    <a:pt x="18645" y="50356"/>
                    <a:pt x="17864" y="50243"/>
                    <a:pt x="17118" y="50105"/>
                  </a:cubicBezTo>
                  <a:cubicBezTo>
                    <a:pt x="16360" y="50026"/>
                    <a:pt x="15621" y="49924"/>
                    <a:pt x="14911" y="49808"/>
                  </a:cubicBezTo>
                  <a:cubicBezTo>
                    <a:pt x="14236" y="49748"/>
                    <a:pt x="13583" y="49673"/>
                    <a:pt x="12957" y="49583"/>
                  </a:cubicBezTo>
                  <a:cubicBezTo>
                    <a:pt x="12296" y="49538"/>
                    <a:pt x="11655" y="49478"/>
                    <a:pt x="11039" y="49403"/>
                  </a:cubicBezTo>
                  <a:cubicBezTo>
                    <a:pt x="10398" y="49373"/>
                    <a:pt x="9771" y="49328"/>
                    <a:pt x="9171" y="49272"/>
                  </a:cubicBezTo>
                  <a:cubicBezTo>
                    <a:pt x="5978" y="49189"/>
                    <a:pt x="3258" y="48761"/>
                    <a:pt x="1633" y="48003"/>
                  </a:cubicBezTo>
                  <a:cubicBezTo>
                    <a:pt x="1029" y="47718"/>
                    <a:pt x="571" y="47388"/>
                    <a:pt x="297" y="47002"/>
                  </a:cubicBezTo>
                  <a:cubicBezTo>
                    <a:pt x="99" y="46717"/>
                    <a:pt x="1" y="46401"/>
                    <a:pt x="1" y="46067"/>
                  </a:cubicBezTo>
                  <a:cubicBezTo>
                    <a:pt x="5" y="45242"/>
                    <a:pt x="575" y="44311"/>
                    <a:pt x="1569" y="43276"/>
                  </a:cubicBezTo>
                  <a:cubicBezTo>
                    <a:pt x="2567" y="42244"/>
                    <a:pt x="4001" y="41111"/>
                    <a:pt x="5757" y="39907"/>
                  </a:cubicBezTo>
                  <a:cubicBezTo>
                    <a:pt x="9272" y="37494"/>
                    <a:pt x="14082" y="34789"/>
                    <a:pt x="19290" y="32046"/>
                  </a:cubicBezTo>
                  <a:cubicBezTo>
                    <a:pt x="22588" y="30309"/>
                    <a:pt x="26044" y="28557"/>
                    <a:pt x="29428" y="26857"/>
                  </a:cubicBezTo>
                  <a:cubicBezTo>
                    <a:pt x="29327" y="26302"/>
                    <a:pt x="29267" y="25743"/>
                    <a:pt x="29267" y="25184"/>
                  </a:cubicBezTo>
                  <a:cubicBezTo>
                    <a:pt x="29267" y="23623"/>
                    <a:pt x="29721" y="22047"/>
                    <a:pt x="30921" y="20479"/>
                  </a:cubicBezTo>
                  <a:cubicBezTo>
                    <a:pt x="32951" y="17826"/>
                    <a:pt x="36534" y="15913"/>
                    <a:pt x="40208" y="14656"/>
                  </a:cubicBezTo>
                  <a:cubicBezTo>
                    <a:pt x="43881" y="13399"/>
                    <a:pt x="47644" y="12802"/>
                    <a:pt x="50045" y="12802"/>
                  </a:cubicBezTo>
                  <a:cubicBezTo>
                    <a:pt x="50676" y="12802"/>
                    <a:pt x="51209" y="12843"/>
                    <a:pt x="51629" y="12926"/>
                  </a:cubicBezTo>
                  <a:cubicBezTo>
                    <a:pt x="52049" y="13009"/>
                    <a:pt x="52353" y="13129"/>
                    <a:pt x="52525" y="13316"/>
                  </a:cubicBezTo>
                  <a:cubicBezTo>
                    <a:pt x="52586" y="13384"/>
                    <a:pt x="52627" y="13463"/>
                    <a:pt x="52646" y="13549"/>
                  </a:cubicBezTo>
                  <a:cubicBezTo>
                    <a:pt x="53310" y="13470"/>
                    <a:pt x="53895" y="13433"/>
                    <a:pt x="54371" y="13433"/>
                  </a:cubicBezTo>
                  <a:cubicBezTo>
                    <a:pt x="54732" y="13433"/>
                    <a:pt x="55036" y="13455"/>
                    <a:pt x="55272" y="13500"/>
                  </a:cubicBezTo>
                  <a:cubicBezTo>
                    <a:pt x="55508" y="13545"/>
                    <a:pt x="55681" y="13609"/>
                    <a:pt x="55786" y="13721"/>
                  </a:cubicBezTo>
                  <a:lnTo>
                    <a:pt x="55718" y="13785"/>
                  </a:lnTo>
                  <a:lnTo>
                    <a:pt x="55786" y="13721"/>
                  </a:lnTo>
                  <a:cubicBezTo>
                    <a:pt x="55854" y="13793"/>
                    <a:pt x="55891" y="13887"/>
                    <a:pt x="55887" y="13984"/>
                  </a:cubicBezTo>
                  <a:cubicBezTo>
                    <a:pt x="55887" y="14100"/>
                    <a:pt x="55842" y="14220"/>
                    <a:pt x="55763" y="14344"/>
                  </a:cubicBezTo>
                  <a:cubicBezTo>
                    <a:pt x="56923" y="14112"/>
                    <a:pt x="57846" y="13995"/>
                    <a:pt x="58412" y="13995"/>
                  </a:cubicBezTo>
                  <a:cubicBezTo>
                    <a:pt x="58570" y="13995"/>
                    <a:pt x="58701" y="14007"/>
                    <a:pt x="58806" y="14025"/>
                  </a:cubicBezTo>
                  <a:cubicBezTo>
                    <a:pt x="58911" y="14044"/>
                    <a:pt x="58994" y="14070"/>
                    <a:pt x="59054" y="14134"/>
                  </a:cubicBezTo>
                  <a:cubicBezTo>
                    <a:pt x="59103" y="14187"/>
                    <a:pt x="59129" y="14254"/>
                    <a:pt x="59129" y="14326"/>
                  </a:cubicBezTo>
                  <a:cubicBezTo>
                    <a:pt x="59129" y="14427"/>
                    <a:pt x="59080" y="14528"/>
                    <a:pt x="59001" y="14629"/>
                  </a:cubicBezTo>
                  <a:cubicBezTo>
                    <a:pt x="58926" y="14731"/>
                    <a:pt x="58818" y="14843"/>
                    <a:pt x="58675" y="14960"/>
                  </a:cubicBezTo>
                  <a:cubicBezTo>
                    <a:pt x="58502" y="15106"/>
                    <a:pt x="58285" y="15267"/>
                    <a:pt x="58018" y="15440"/>
                  </a:cubicBezTo>
                  <a:cubicBezTo>
                    <a:pt x="59242" y="15080"/>
                    <a:pt x="60273" y="14817"/>
                    <a:pt x="61013" y="14663"/>
                  </a:cubicBezTo>
                  <a:cubicBezTo>
                    <a:pt x="61553" y="14551"/>
                    <a:pt x="61932" y="14494"/>
                    <a:pt x="62134" y="14494"/>
                  </a:cubicBezTo>
                  <a:cubicBezTo>
                    <a:pt x="62172" y="14494"/>
                    <a:pt x="62202" y="14494"/>
                    <a:pt x="62232" y="14502"/>
                  </a:cubicBezTo>
                  <a:cubicBezTo>
                    <a:pt x="62262" y="14506"/>
                    <a:pt x="62288" y="14513"/>
                    <a:pt x="62322" y="14543"/>
                  </a:cubicBezTo>
                  <a:cubicBezTo>
                    <a:pt x="62360" y="14581"/>
                    <a:pt x="62378" y="14633"/>
                    <a:pt x="62378" y="14682"/>
                  </a:cubicBezTo>
                  <a:cubicBezTo>
                    <a:pt x="62375" y="14780"/>
                    <a:pt x="62322" y="14858"/>
                    <a:pt x="62243" y="14945"/>
                  </a:cubicBezTo>
                  <a:cubicBezTo>
                    <a:pt x="62164" y="15031"/>
                    <a:pt x="62052" y="15121"/>
                    <a:pt x="61909" y="15226"/>
                  </a:cubicBezTo>
                  <a:cubicBezTo>
                    <a:pt x="61620" y="15432"/>
                    <a:pt x="61200" y="15680"/>
                    <a:pt x="60664" y="15969"/>
                  </a:cubicBezTo>
                  <a:cubicBezTo>
                    <a:pt x="59594" y="16543"/>
                    <a:pt x="58048" y="17278"/>
                    <a:pt x="56154" y="18141"/>
                  </a:cubicBezTo>
                  <a:cubicBezTo>
                    <a:pt x="52364" y="19871"/>
                    <a:pt x="47171" y="22107"/>
                    <a:pt x="41551" y="24591"/>
                  </a:cubicBezTo>
                  <a:cubicBezTo>
                    <a:pt x="41329" y="24689"/>
                    <a:pt x="41108" y="24786"/>
                    <a:pt x="40887" y="24884"/>
                  </a:cubicBezTo>
                  <a:cubicBezTo>
                    <a:pt x="40823" y="24955"/>
                    <a:pt x="40759" y="25026"/>
                    <a:pt x="40695" y="25098"/>
                  </a:cubicBezTo>
                  <a:cubicBezTo>
                    <a:pt x="40391" y="25443"/>
                    <a:pt x="40114" y="25788"/>
                    <a:pt x="39862" y="26129"/>
                  </a:cubicBezTo>
                  <a:cubicBezTo>
                    <a:pt x="42950" y="24797"/>
                    <a:pt x="45986" y="23522"/>
                    <a:pt x="48826" y="22336"/>
                  </a:cubicBezTo>
                  <a:cubicBezTo>
                    <a:pt x="53501" y="19282"/>
                    <a:pt x="59058" y="17117"/>
                    <a:pt x="62431" y="15946"/>
                  </a:cubicBezTo>
                  <a:cubicBezTo>
                    <a:pt x="64014" y="15395"/>
                    <a:pt x="65117" y="15065"/>
                    <a:pt x="65421" y="14963"/>
                  </a:cubicBezTo>
                  <a:cubicBezTo>
                    <a:pt x="65429" y="14960"/>
                    <a:pt x="65436" y="14960"/>
                    <a:pt x="65444" y="14956"/>
                  </a:cubicBezTo>
                  <a:lnTo>
                    <a:pt x="65444" y="14787"/>
                  </a:lnTo>
                  <a:lnTo>
                    <a:pt x="65601" y="14956"/>
                  </a:lnTo>
                  <a:cubicBezTo>
                    <a:pt x="65624" y="14978"/>
                    <a:pt x="65639" y="15016"/>
                    <a:pt x="65639" y="15050"/>
                  </a:cubicBezTo>
                  <a:cubicBezTo>
                    <a:pt x="65639" y="15102"/>
                    <a:pt x="65616" y="15136"/>
                    <a:pt x="65590" y="15170"/>
                  </a:cubicBezTo>
                  <a:cubicBezTo>
                    <a:pt x="65568" y="15203"/>
                    <a:pt x="65534" y="15237"/>
                    <a:pt x="65492" y="15271"/>
                  </a:cubicBezTo>
                  <a:cubicBezTo>
                    <a:pt x="65414" y="15339"/>
                    <a:pt x="65297" y="15414"/>
                    <a:pt x="65151" y="15500"/>
                  </a:cubicBezTo>
                  <a:cubicBezTo>
                    <a:pt x="64858" y="15676"/>
                    <a:pt x="64431" y="15894"/>
                    <a:pt x="63879" y="16157"/>
                  </a:cubicBezTo>
                  <a:cubicBezTo>
                    <a:pt x="62780" y="16674"/>
                    <a:pt x="61200" y="17361"/>
                    <a:pt x="59257" y="18183"/>
                  </a:cubicBezTo>
                  <a:cubicBezTo>
                    <a:pt x="56439" y="19372"/>
                    <a:pt x="52859" y="20843"/>
                    <a:pt x="48909" y="22494"/>
                  </a:cubicBezTo>
                  <a:cubicBezTo>
                    <a:pt x="48019" y="23075"/>
                    <a:pt x="47160" y="23687"/>
                    <a:pt x="46357" y="24332"/>
                  </a:cubicBezTo>
                  <a:cubicBezTo>
                    <a:pt x="55992" y="20415"/>
                    <a:pt x="64528" y="17226"/>
                    <a:pt x="67586" y="15931"/>
                  </a:cubicBezTo>
                  <a:cubicBezTo>
                    <a:pt x="68145" y="15695"/>
                    <a:pt x="68524" y="15519"/>
                    <a:pt x="68678" y="15421"/>
                  </a:cubicBezTo>
                  <a:cubicBezTo>
                    <a:pt x="68715" y="15399"/>
                    <a:pt x="68738" y="15380"/>
                    <a:pt x="68742" y="15376"/>
                  </a:cubicBezTo>
                  <a:lnTo>
                    <a:pt x="68742" y="15376"/>
                  </a:lnTo>
                  <a:lnTo>
                    <a:pt x="68764" y="15395"/>
                  </a:lnTo>
                  <a:lnTo>
                    <a:pt x="68738" y="15380"/>
                  </a:lnTo>
                  <a:lnTo>
                    <a:pt x="68794" y="15410"/>
                  </a:lnTo>
                  <a:lnTo>
                    <a:pt x="68798" y="15410"/>
                  </a:lnTo>
                  <a:lnTo>
                    <a:pt x="68877" y="15339"/>
                  </a:lnTo>
                  <a:cubicBezTo>
                    <a:pt x="68884" y="15342"/>
                    <a:pt x="68888" y="15350"/>
                    <a:pt x="68892" y="15357"/>
                  </a:cubicBezTo>
                  <a:cubicBezTo>
                    <a:pt x="68903" y="15376"/>
                    <a:pt x="68911" y="15399"/>
                    <a:pt x="68911" y="15417"/>
                  </a:cubicBezTo>
                  <a:cubicBezTo>
                    <a:pt x="68911" y="15451"/>
                    <a:pt x="68896" y="15477"/>
                    <a:pt x="68884" y="15496"/>
                  </a:cubicBezTo>
                  <a:cubicBezTo>
                    <a:pt x="68873" y="15515"/>
                    <a:pt x="68858" y="15534"/>
                    <a:pt x="68839" y="15549"/>
                  </a:cubicBezTo>
                  <a:cubicBezTo>
                    <a:pt x="68802" y="15579"/>
                    <a:pt x="68757" y="15612"/>
                    <a:pt x="68700" y="15646"/>
                  </a:cubicBezTo>
                  <a:cubicBezTo>
                    <a:pt x="68588" y="15714"/>
                    <a:pt x="68423" y="15796"/>
                    <a:pt x="68216" y="15894"/>
                  </a:cubicBezTo>
                  <a:cubicBezTo>
                    <a:pt x="67796" y="16089"/>
                    <a:pt x="67196" y="16344"/>
                    <a:pt x="66453" y="16659"/>
                  </a:cubicBezTo>
                  <a:cubicBezTo>
                    <a:pt x="64967" y="17286"/>
                    <a:pt x="62911" y="18145"/>
                    <a:pt x="60637" y="19218"/>
                  </a:cubicBezTo>
                  <a:cubicBezTo>
                    <a:pt x="59377" y="19815"/>
                    <a:pt x="58048" y="20479"/>
                    <a:pt x="56709" y="21203"/>
                  </a:cubicBezTo>
                  <a:cubicBezTo>
                    <a:pt x="58382" y="20576"/>
                    <a:pt x="59973" y="19991"/>
                    <a:pt x="61452" y="19451"/>
                  </a:cubicBezTo>
                  <a:cubicBezTo>
                    <a:pt x="67278" y="17327"/>
                    <a:pt x="71391" y="15916"/>
                    <a:pt x="71983" y="15695"/>
                  </a:cubicBezTo>
                  <a:cubicBezTo>
                    <a:pt x="71991" y="15695"/>
                    <a:pt x="71998" y="15691"/>
                    <a:pt x="72002" y="15691"/>
                  </a:cubicBezTo>
                  <a:lnTo>
                    <a:pt x="72002" y="15511"/>
                  </a:lnTo>
                  <a:lnTo>
                    <a:pt x="72156" y="15691"/>
                  </a:lnTo>
                  <a:cubicBezTo>
                    <a:pt x="72186" y="15725"/>
                    <a:pt x="72205" y="15770"/>
                    <a:pt x="72201" y="15815"/>
                  </a:cubicBezTo>
                  <a:cubicBezTo>
                    <a:pt x="72201" y="15875"/>
                    <a:pt x="72179" y="15924"/>
                    <a:pt x="72145" y="15973"/>
                  </a:cubicBezTo>
                  <a:cubicBezTo>
                    <a:pt x="72111" y="16021"/>
                    <a:pt x="72066" y="16070"/>
                    <a:pt x="72010" y="16123"/>
                  </a:cubicBezTo>
                  <a:cubicBezTo>
                    <a:pt x="71897" y="16224"/>
                    <a:pt x="71732" y="16337"/>
                    <a:pt x="71526" y="16464"/>
                  </a:cubicBezTo>
                  <a:cubicBezTo>
                    <a:pt x="71113" y="16719"/>
                    <a:pt x="70520" y="17034"/>
                    <a:pt x="69785" y="17402"/>
                  </a:cubicBezTo>
                  <a:cubicBezTo>
                    <a:pt x="69477" y="17560"/>
                    <a:pt x="69147" y="17725"/>
                    <a:pt x="68790" y="17897"/>
                  </a:cubicBezTo>
                  <a:cubicBezTo>
                    <a:pt x="71908" y="16881"/>
                    <a:pt x="74122" y="16217"/>
                    <a:pt x="74974" y="16025"/>
                  </a:cubicBezTo>
                  <a:cubicBezTo>
                    <a:pt x="75143" y="15988"/>
                    <a:pt x="75255" y="15965"/>
                    <a:pt x="75330" y="15965"/>
                  </a:cubicBezTo>
                  <a:lnTo>
                    <a:pt x="75375" y="15969"/>
                  </a:lnTo>
                  <a:cubicBezTo>
                    <a:pt x="75390" y="15973"/>
                    <a:pt x="75413" y="15980"/>
                    <a:pt x="75435" y="16006"/>
                  </a:cubicBezTo>
                  <a:lnTo>
                    <a:pt x="75368" y="16059"/>
                  </a:lnTo>
                  <a:lnTo>
                    <a:pt x="75435" y="16006"/>
                  </a:lnTo>
                  <a:cubicBezTo>
                    <a:pt x="75480" y="16063"/>
                    <a:pt x="75507" y="16134"/>
                    <a:pt x="75507" y="16205"/>
                  </a:cubicBezTo>
                  <a:cubicBezTo>
                    <a:pt x="75507" y="16333"/>
                    <a:pt x="75435" y="16457"/>
                    <a:pt x="75327" y="16592"/>
                  </a:cubicBezTo>
                  <a:cubicBezTo>
                    <a:pt x="75218" y="16716"/>
                    <a:pt x="75071" y="16854"/>
                    <a:pt x="74884" y="17001"/>
                  </a:cubicBezTo>
                  <a:cubicBezTo>
                    <a:pt x="75773" y="16761"/>
                    <a:pt x="76527" y="16569"/>
                    <a:pt x="77120" y="16438"/>
                  </a:cubicBezTo>
                  <a:cubicBezTo>
                    <a:pt x="77762" y="16299"/>
                    <a:pt x="78212" y="16224"/>
                    <a:pt x="78467" y="16224"/>
                  </a:cubicBezTo>
                  <a:cubicBezTo>
                    <a:pt x="78519" y="16224"/>
                    <a:pt x="78565" y="16224"/>
                    <a:pt x="78602" y="16235"/>
                  </a:cubicBezTo>
                  <a:cubicBezTo>
                    <a:pt x="78643" y="16243"/>
                    <a:pt x="78681" y="16254"/>
                    <a:pt x="78715" y="16292"/>
                  </a:cubicBezTo>
                  <a:lnTo>
                    <a:pt x="78715" y="16292"/>
                  </a:lnTo>
                  <a:cubicBezTo>
                    <a:pt x="78790" y="16378"/>
                    <a:pt x="78827" y="16487"/>
                    <a:pt x="78827" y="16595"/>
                  </a:cubicBezTo>
                  <a:cubicBezTo>
                    <a:pt x="78827" y="16682"/>
                    <a:pt x="78805" y="16768"/>
                    <a:pt x="78767" y="16854"/>
                  </a:cubicBezTo>
                  <a:cubicBezTo>
                    <a:pt x="80043" y="16577"/>
                    <a:pt x="80977" y="16430"/>
                    <a:pt x="81502" y="16430"/>
                  </a:cubicBezTo>
                  <a:cubicBezTo>
                    <a:pt x="81622" y="16430"/>
                    <a:pt x="81720" y="16438"/>
                    <a:pt x="81802" y="16453"/>
                  </a:cubicBezTo>
                  <a:cubicBezTo>
                    <a:pt x="81881" y="16472"/>
                    <a:pt x="81949" y="16498"/>
                    <a:pt x="81998" y="16550"/>
                  </a:cubicBezTo>
                  <a:cubicBezTo>
                    <a:pt x="82073" y="16637"/>
                    <a:pt x="82121" y="16734"/>
                    <a:pt x="82144" y="16839"/>
                  </a:cubicBezTo>
                  <a:cubicBezTo>
                    <a:pt x="83127" y="16674"/>
                    <a:pt x="83904" y="16584"/>
                    <a:pt x="84440" y="16584"/>
                  </a:cubicBezTo>
                  <a:cubicBezTo>
                    <a:pt x="84654" y="16584"/>
                    <a:pt x="84830" y="16599"/>
                    <a:pt x="84969" y="16629"/>
                  </a:cubicBezTo>
                  <a:cubicBezTo>
                    <a:pt x="85108" y="16659"/>
                    <a:pt x="85217" y="16701"/>
                    <a:pt x="85284" y="16783"/>
                  </a:cubicBezTo>
                  <a:cubicBezTo>
                    <a:pt x="85303" y="16802"/>
                    <a:pt x="85322" y="16824"/>
                    <a:pt x="85337" y="16847"/>
                  </a:cubicBezTo>
                  <a:cubicBezTo>
                    <a:pt x="86114" y="16746"/>
                    <a:pt x="86770" y="16693"/>
                    <a:pt x="87284" y="16693"/>
                  </a:cubicBezTo>
                  <a:cubicBezTo>
                    <a:pt x="87614" y="16693"/>
                    <a:pt x="87888" y="16716"/>
                    <a:pt x="88106" y="16761"/>
                  </a:cubicBezTo>
                  <a:cubicBezTo>
                    <a:pt x="88211" y="16783"/>
                    <a:pt x="88301" y="16809"/>
                    <a:pt x="88380" y="16847"/>
                  </a:cubicBezTo>
                  <a:cubicBezTo>
                    <a:pt x="89006" y="16787"/>
                    <a:pt x="89562" y="16757"/>
                    <a:pt x="90034" y="16757"/>
                  </a:cubicBezTo>
                  <a:cubicBezTo>
                    <a:pt x="90473" y="16757"/>
                    <a:pt x="90841" y="16783"/>
                    <a:pt x="91138" y="16836"/>
                  </a:cubicBezTo>
                  <a:cubicBezTo>
                    <a:pt x="91708" y="16794"/>
                    <a:pt x="92226" y="16772"/>
                    <a:pt x="92691" y="16772"/>
                  </a:cubicBezTo>
                  <a:cubicBezTo>
                    <a:pt x="92740" y="16772"/>
                    <a:pt x="92785" y="16772"/>
                    <a:pt x="92833" y="16772"/>
                  </a:cubicBezTo>
                  <a:cubicBezTo>
                    <a:pt x="93100" y="16704"/>
                    <a:pt x="93366" y="16637"/>
                    <a:pt x="93636" y="16569"/>
                  </a:cubicBezTo>
                  <a:cubicBezTo>
                    <a:pt x="93839" y="16517"/>
                    <a:pt x="94045" y="16460"/>
                    <a:pt x="94248" y="16408"/>
                  </a:cubicBezTo>
                  <a:cubicBezTo>
                    <a:pt x="94664" y="16299"/>
                    <a:pt x="95085" y="16194"/>
                    <a:pt x="95505" y="16089"/>
                  </a:cubicBezTo>
                  <a:cubicBezTo>
                    <a:pt x="96154" y="15916"/>
                    <a:pt x="96807" y="15748"/>
                    <a:pt x="97463" y="15586"/>
                  </a:cubicBezTo>
                  <a:cubicBezTo>
                    <a:pt x="98116" y="15414"/>
                    <a:pt x="98773" y="15245"/>
                    <a:pt x="99433" y="15080"/>
                  </a:cubicBezTo>
                  <a:cubicBezTo>
                    <a:pt x="100094" y="14907"/>
                    <a:pt x="100761" y="14734"/>
                    <a:pt x="101433" y="14569"/>
                  </a:cubicBezTo>
                  <a:cubicBezTo>
                    <a:pt x="102105" y="14393"/>
                    <a:pt x="102780" y="14220"/>
                    <a:pt x="103459" y="14052"/>
                  </a:cubicBezTo>
                  <a:cubicBezTo>
                    <a:pt x="104138" y="13875"/>
                    <a:pt x="104821" y="13699"/>
                    <a:pt x="105508" y="13530"/>
                  </a:cubicBezTo>
                  <a:cubicBezTo>
                    <a:pt x="106194" y="13350"/>
                    <a:pt x="106881" y="13177"/>
                    <a:pt x="107575" y="13005"/>
                  </a:cubicBezTo>
                  <a:cubicBezTo>
                    <a:pt x="108269" y="12825"/>
                    <a:pt x="108963" y="12648"/>
                    <a:pt x="109665" y="12480"/>
                  </a:cubicBezTo>
                  <a:cubicBezTo>
                    <a:pt x="110359" y="12296"/>
                    <a:pt x="111061" y="12119"/>
                    <a:pt x="111762" y="11951"/>
                  </a:cubicBezTo>
                  <a:cubicBezTo>
                    <a:pt x="112464" y="11767"/>
                    <a:pt x="113169" y="11590"/>
                    <a:pt x="113879" y="11418"/>
                  </a:cubicBezTo>
                  <a:cubicBezTo>
                    <a:pt x="114580" y="11234"/>
                    <a:pt x="115289" y="11058"/>
                    <a:pt x="116002" y="10885"/>
                  </a:cubicBezTo>
                  <a:cubicBezTo>
                    <a:pt x="116711" y="10701"/>
                    <a:pt x="117424" y="10521"/>
                    <a:pt x="118145" y="10345"/>
                  </a:cubicBezTo>
                  <a:cubicBezTo>
                    <a:pt x="118857" y="10161"/>
                    <a:pt x="119570" y="9984"/>
                    <a:pt x="120294" y="9808"/>
                  </a:cubicBezTo>
                  <a:cubicBezTo>
                    <a:pt x="121007" y="9624"/>
                    <a:pt x="121728" y="9444"/>
                    <a:pt x="122452" y="9272"/>
                  </a:cubicBezTo>
                  <a:cubicBezTo>
                    <a:pt x="123172" y="9084"/>
                    <a:pt x="123889" y="8908"/>
                    <a:pt x="124617" y="8731"/>
                  </a:cubicBezTo>
                  <a:cubicBezTo>
                    <a:pt x="125337" y="8547"/>
                    <a:pt x="126061" y="8367"/>
                    <a:pt x="126789" y="8191"/>
                  </a:cubicBezTo>
                  <a:cubicBezTo>
                    <a:pt x="127176" y="8093"/>
                    <a:pt x="127562" y="7996"/>
                    <a:pt x="127949" y="7898"/>
                  </a:cubicBezTo>
                  <a:cubicBezTo>
                    <a:pt x="129078" y="7598"/>
                    <a:pt x="130219" y="7313"/>
                    <a:pt x="131367" y="7039"/>
                  </a:cubicBezTo>
                  <a:cubicBezTo>
                    <a:pt x="131933" y="6897"/>
                    <a:pt x="132500" y="6754"/>
                    <a:pt x="133070" y="6619"/>
                  </a:cubicBezTo>
                  <a:cubicBezTo>
                    <a:pt x="133997" y="6379"/>
                    <a:pt x="134935" y="6146"/>
                    <a:pt x="135873" y="5925"/>
                  </a:cubicBezTo>
                  <a:cubicBezTo>
                    <a:pt x="136604" y="5741"/>
                    <a:pt x="137336" y="5561"/>
                    <a:pt x="138075" y="5388"/>
                  </a:cubicBezTo>
                  <a:cubicBezTo>
                    <a:pt x="138803" y="5204"/>
                    <a:pt x="139535" y="5024"/>
                    <a:pt x="140266" y="4852"/>
                  </a:cubicBezTo>
                  <a:cubicBezTo>
                    <a:pt x="141002" y="4668"/>
                    <a:pt x="141737" y="4488"/>
                    <a:pt x="142476" y="4315"/>
                  </a:cubicBezTo>
                  <a:cubicBezTo>
                    <a:pt x="153916" y="1422"/>
                    <a:pt x="166249" y="0"/>
                    <a:pt x="178409" y="0"/>
                  </a:cubicBezTo>
                  <a:cubicBezTo>
                    <a:pt x="206752" y="0"/>
                    <a:pt x="234172" y="7722"/>
                    <a:pt x="247225" y="22569"/>
                  </a:cubicBezTo>
                  <a:cubicBezTo>
                    <a:pt x="252970" y="29108"/>
                    <a:pt x="255521" y="36631"/>
                    <a:pt x="255577" y="44398"/>
                  </a:cubicBezTo>
                  <a:cubicBezTo>
                    <a:pt x="255574" y="61788"/>
                    <a:pt x="242516" y="80394"/>
                    <a:pt x="222443" y="91966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rot="-4500010">
              <a:off x="5798802" y="-176002"/>
              <a:ext cx="7823372" cy="3288548"/>
            </a:xfrm>
            <a:custGeom>
              <a:avLst/>
              <a:gdLst/>
              <a:ahLst/>
              <a:cxnLst/>
              <a:rect l="l" t="t" r="r" b="b"/>
              <a:pathLst>
                <a:path w="255578" h="107432" extrusionOk="0">
                  <a:moveTo>
                    <a:pt x="121915" y="18100"/>
                  </a:moveTo>
                  <a:lnTo>
                    <a:pt x="121915" y="18100"/>
                  </a:lnTo>
                  <a:close/>
                  <a:moveTo>
                    <a:pt x="247188" y="22602"/>
                  </a:moveTo>
                  <a:cubicBezTo>
                    <a:pt x="234153" y="7771"/>
                    <a:pt x="206741" y="45"/>
                    <a:pt x="178409" y="49"/>
                  </a:cubicBezTo>
                  <a:cubicBezTo>
                    <a:pt x="167198" y="49"/>
                    <a:pt x="155841" y="1257"/>
                    <a:pt x="145174" y="3711"/>
                  </a:cubicBezTo>
                  <a:cubicBezTo>
                    <a:pt x="155226" y="1576"/>
                    <a:pt x="165833" y="522"/>
                    <a:pt x="176308" y="522"/>
                  </a:cubicBezTo>
                  <a:cubicBezTo>
                    <a:pt x="204148" y="522"/>
                    <a:pt x="231009" y="7973"/>
                    <a:pt x="243691" y="22404"/>
                  </a:cubicBezTo>
                  <a:cubicBezTo>
                    <a:pt x="249285" y="28771"/>
                    <a:pt x="251818" y="36095"/>
                    <a:pt x="251818" y="43662"/>
                  </a:cubicBezTo>
                  <a:cubicBezTo>
                    <a:pt x="251818" y="60809"/>
                    <a:pt x="238821" y="79220"/>
                    <a:pt x="218969" y="90709"/>
                  </a:cubicBezTo>
                  <a:cubicBezTo>
                    <a:pt x="202201" y="100415"/>
                    <a:pt x="178905" y="106114"/>
                    <a:pt x="156363" y="106114"/>
                  </a:cubicBezTo>
                  <a:cubicBezTo>
                    <a:pt x="138642" y="106114"/>
                    <a:pt x="121390" y="102595"/>
                    <a:pt x="108130" y="94727"/>
                  </a:cubicBezTo>
                  <a:cubicBezTo>
                    <a:pt x="121870" y="103484"/>
                    <a:pt x="140251" y="107386"/>
                    <a:pt x="159120" y="107386"/>
                  </a:cubicBezTo>
                  <a:cubicBezTo>
                    <a:pt x="181963" y="107386"/>
                    <a:pt x="205522" y="101664"/>
                    <a:pt x="222421" y="91924"/>
                  </a:cubicBezTo>
                  <a:cubicBezTo>
                    <a:pt x="242483" y="80361"/>
                    <a:pt x="255528" y="61762"/>
                    <a:pt x="255528" y="44398"/>
                  </a:cubicBezTo>
                  <a:cubicBezTo>
                    <a:pt x="255528" y="36642"/>
                    <a:pt x="252928" y="29135"/>
                    <a:pt x="247188" y="22602"/>
                  </a:cubicBezTo>
                  <a:moveTo>
                    <a:pt x="174218" y="1040"/>
                  </a:moveTo>
                  <a:cubicBezTo>
                    <a:pt x="201552" y="1043"/>
                    <a:pt x="227842" y="8229"/>
                    <a:pt x="240156" y="22242"/>
                  </a:cubicBezTo>
                  <a:cubicBezTo>
                    <a:pt x="245601" y="28433"/>
                    <a:pt x="248062" y="35558"/>
                    <a:pt x="248062" y="42931"/>
                  </a:cubicBezTo>
                  <a:cubicBezTo>
                    <a:pt x="248062" y="59833"/>
                    <a:pt x="235125" y="78049"/>
                    <a:pt x="215494" y="89455"/>
                  </a:cubicBezTo>
                  <a:cubicBezTo>
                    <a:pt x="198869" y="99121"/>
                    <a:pt x="175843" y="104801"/>
                    <a:pt x="153605" y="104801"/>
                  </a:cubicBezTo>
                  <a:cubicBezTo>
                    <a:pt x="136394" y="104801"/>
                    <a:pt x="119653" y="101398"/>
                    <a:pt x="106716" y="93800"/>
                  </a:cubicBezTo>
                  <a:cubicBezTo>
                    <a:pt x="106753" y="93827"/>
                    <a:pt x="106795" y="93853"/>
                    <a:pt x="106832" y="93879"/>
                  </a:cubicBezTo>
                  <a:cubicBezTo>
                    <a:pt x="120246" y="102306"/>
                    <a:pt x="138053" y="106066"/>
                    <a:pt x="156363" y="106066"/>
                  </a:cubicBezTo>
                  <a:cubicBezTo>
                    <a:pt x="178897" y="106066"/>
                    <a:pt x="202186" y="100366"/>
                    <a:pt x="218943" y="90667"/>
                  </a:cubicBezTo>
                  <a:cubicBezTo>
                    <a:pt x="238783" y="79186"/>
                    <a:pt x="251769" y="60783"/>
                    <a:pt x="251769" y="43662"/>
                  </a:cubicBezTo>
                  <a:cubicBezTo>
                    <a:pt x="251769" y="36106"/>
                    <a:pt x="249240" y="28797"/>
                    <a:pt x="243653" y="22437"/>
                  </a:cubicBezTo>
                  <a:cubicBezTo>
                    <a:pt x="230990" y="8026"/>
                    <a:pt x="204137" y="571"/>
                    <a:pt x="176308" y="571"/>
                  </a:cubicBezTo>
                  <a:cubicBezTo>
                    <a:pt x="165116" y="571"/>
                    <a:pt x="153774" y="1775"/>
                    <a:pt x="143125" y="4218"/>
                  </a:cubicBezTo>
                  <a:cubicBezTo>
                    <a:pt x="153158" y="2094"/>
                    <a:pt x="163765" y="1040"/>
                    <a:pt x="174218" y="1040"/>
                  </a:cubicBezTo>
                  <a:moveTo>
                    <a:pt x="141261" y="4679"/>
                  </a:moveTo>
                  <a:cubicBezTo>
                    <a:pt x="141242" y="4683"/>
                    <a:pt x="141223" y="4687"/>
                    <a:pt x="141204" y="4694"/>
                  </a:cubicBezTo>
                  <a:cubicBezTo>
                    <a:pt x="151196" y="2597"/>
                    <a:pt x="161754" y="1557"/>
                    <a:pt x="172147" y="1557"/>
                  </a:cubicBezTo>
                  <a:cubicBezTo>
                    <a:pt x="198967" y="1557"/>
                    <a:pt x="224679" y="8484"/>
                    <a:pt x="236626" y="22077"/>
                  </a:cubicBezTo>
                  <a:cubicBezTo>
                    <a:pt x="241920" y="28099"/>
                    <a:pt x="244310" y="35022"/>
                    <a:pt x="244310" y="42199"/>
                  </a:cubicBezTo>
                  <a:cubicBezTo>
                    <a:pt x="244310" y="58858"/>
                    <a:pt x="231433" y="76879"/>
                    <a:pt x="212024" y="88206"/>
                  </a:cubicBezTo>
                  <a:cubicBezTo>
                    <a:pt x="195541" y="97826"/>
                    <a:pt x="172785" y="103488"/>
                    <a:pt x="150855" y="103488"/>
                  </a:cubicBezTo>
                  <a:cubicBezTo>
                    <a:pt x="134335" y="103488"/>
                    <a:pt x="118283" y="100276"/>
                    <a:pt x="105733" y="93117"/>
                  </a:cubicBezTo>
                  <a:cubicBezTo>
                    <a:pt x="105838" y="93192"/>
                    <a:pt x="105947" y="93268"/>
                    <a:pt x="106052" y="93343"/>
                  </a:cubicBezTo>
                  <a:cubicBezTo>
                    <a:pt x="119068" y="101222"/>
                    <a:pt x="136094" y="104749"/>
                    <a:pt x="153605" y="104749"/>
                  </a:cubicBezTo>
                  <a:cubicBezTo>
                    <a:pt x="175836" y="104749"/>
                    <a:pt x="198854" y="99068"/>
                    <a:pt x="215468" y="89410"/>
                  </a:cubicBezTo>
                  <a:cubicBezTo>
                    <a:pt x="235087" y="78012"/>
                    <a:pt x="248013" y="59803"/>
                    <a:pt x="248009" y="42931"/>
                  </a:cubicBezTo>
                  <a:cubicBezTo>
                    <a:pt x="248009" y="35569"/>
                    <a:pt x="245552" y="28459"/>
                    <a:pt x="240119" y="22276"/>
                  </a:cubicBezTo>
                  <a:cubicBezTo>
                    <a:pt x="227824" y="8281"/>
                    <a:pt x="201544" y="1092"/>
                    <a:pt x="174218" y="1092"/>
                  </a:cubicBezTo>
                  <a:cubicBezTo>
                    <a:pt x="163116" y="1092"/>
                    <a:pt x="151841" y="2282"/>
                    <a:pt x="141261" y="4679"/>
                  </a:cubicBezTo>
                  <a:close/>
                  <a:moveTo>
                    <a:pt x="140184" y="4968"/>
                  </a:moveTo>
                  <a:cubicBezTo>
                    <a:pt x="140094" y="4991"/>
                    <a:pt x="140008" y="5017"/>
                    <a:pt x="139918" y="5039"/>
                  </a:cubicBezTo>
                  <a:cubicBezTo>
                    <a:pt x="149680" y="3058"/>
                    <a:pt x="159972" y="2072"/>
                    <a:pt x="170087" y="2072"/>
                  </a:cubicBezTo>
                  <a:cubicBezTo>
                    <a:pt x="196393" y="2072"/>
                    <a:pt x="221516" y="8735"/>
                    <a:pt x="233099" y="21916"/>
                  </a:cubicBezTo>
                  <a:cubicBezTo>
                    <a:pt x="238239" y="27765"/>
                    <a:pt x="240562" y="34493"/>
                    <a:pt x="240562" y="41475"/>
                  </a:cubicBezTo>
                  <a:cubicBezTo>
                    <a:pt x="240558" y="57886"/>
                    <a:pt x="227741" y="75708"/>
                    <a:pt x="208549" y="86953"/>
                  </a:cubicBezTo>
                  <a:cubicBezTo>
                    <a:pt x="192209" y="96536"/>
                    <a:pt x="169731" y="102179"/>
                    <a:pt x="148112" y="102179"/>
                  </a:cubicBezTo>
                  <a:cubicBezTo>
                    <a:pt x="132327" y="102179"/>
                    <a:pt x="117004" y="99169"/>
                    <a:pt x="104862" y="92487"/>
                  </a:cubicBezTo>
                  <a:cubicBezTo>
                    <a:pt x="105001" y="92588"/>
                    <a:pt x="105140" y="92693"/>
                    <a:pt x="105279" y="92795"/>
                  </a:cubicBezTo>
                  <a:cubicBezTo>
                    <a:pt x="117889" y="100137"/>
                    <a:pt x="134132" y="103432"/>
                    <a:pt x="150855" y="103432"/>
                  </a:cubicBezTo>
                  <a:cubicBezTo>
                    <a:pt x="172778" y="103432"/>
                    <a:pt x="195522" y="97774"/>
                    <a:pt x="211994" y="88157"/>
                  </a:cubicBezTo>
                  <a:cubicBezTo>
                    <a:pt x="231392" y="76838"/>
                    <a:pt x="244257" y="58828"/>
                    <a:pt x="244257" y="42199"/>
                  </a:cubicBezTo>
                  <a:cubicBezTo>
                    <a:pt x="244257" y="35037"/>
                    <a:pt x="241867" y="28125"/>
                    <a:pt x="236585" y="22115"/>
                  </a:cubicBezTo>
                  <a:cubicBezTo>
                    <a:pt x="224661" y="8540"/>
                    <a:pt x="198959" y="1614"/>
                    <a:pt x="172147" y="1614"/>
                  </a:cubicBezTo>
                  <a:cubicBezTo>
                    <a:pt x="161398" y="1614"/>
                    <a:pt x="150472" y="2724"/>
                    <a:pt x="140184" y="4968"/>
                  </a:cubicBezTo>
                  <a:close/>
                  <a:moveTo>
                    <a:pt x="139058" y="5216"/>
                  </a:moveTo>
                  <a:lnTo>
                    <a:pt x="139058" y="5216"/>
                  </a:lnTo>
                  <a:cubicBezTo>
                    <a:pt x="139118" y="5204"/>
                    <a:pt x="139182" y="5193"/>
                    <a:pt x="139242" y="5178"/>
                  </a:cubicBezTo>
                  <a:cubicBezTo>
                    <a:pt x="139261" y="5174"/>
                    <a:pt x="139280" y="5167"/>
                    <a:pt x="139302" y="5163"/>
                  </a:cubicBezTo>
                  <a:cubicBezTo>
                    <a:pt x="139220" y="5182"/>
                    <a:pt x="139141" y="5197"/>
                    <a:pt x="139058" y="5216"/>
                  </a:cubicBezTo>
                  <a:close/>
                  <a:moveTo>
                    <a:pt x="168039" y="2597"/>
                  </a:moveTo>
                  <a:cubicBezTo>
                    <a:pt x="193815" y="2597"/>
                    <a:pt x="218346" y="9005"/>
                    <a:pt x="229561" y="21769"/>
                  </a:cubicBezTo>
                  <a:cubicBezTo>
                    <a:pt x="234551" y="27450"/>
                    <a:pt x="236802" y="33978"/>
                    <a:pt x="236802" y="40766"/>
                  </a:cubicBezTo>
                  <a:cubicBezTo>
                    <a:pt x="236802" y="56926"/>
                    <a:pt x="224038" y="74553"/>
                    <a:pt x="205071" y="85719"/>
                  </a:cubicBezTo>
                  <a:cubicBezTo>
                    <a:pt x="188881" y="95252"/>
                    <a:pt x="166711" y="100858"/>
                    <a:pt x="145425" y="100858"/>
                  </a:cubicBezTo>
                  <a:cubicBezTo>
                    <a:pt x="130376" y="100858"/>
                    <a:pt x="115766" y="98055"/>
                    <a:pt x="104026" y="91861"/>
                  </a:cubicBezTo>
                  <a:cubicBezTo>
                    <a:pt x="104187" y="91984"/>
                    <a:pt x="104352" y="92108"/>
                    <a:pt x="104513" y="92228"/>
                  </a:cubicBezTo>
                  <a:cubicBezTo>
                    <a:pt x="116704" y="99053"/>
                    <a:pt x="132170" y="102122"/>
                    <a:pt x="148112" y="102122"/>
                  </a:cubicBezTo>
                  <a:cubicBezTo>
                    <a:pt x="169720" y="102122"/>
                    <a:pt x="192191" y="96479"/>
                    <a:pt x="208523" y="86904"/>
                  </a:cubicBezTo>
                  <a:cubicBezTo>
                    <a:pt x="227700" y="75667"/>
                    <a:pt x="240502" y="57852"/>
                    <a:pt x="240502" y="41475"/>
                  </a:cubicBezTo>
                  <a:cubicBezTo>
                    <a:pt x="240502" y="34504"/>
                    <a:pt x="238187" y="27795"/>
                    <a:pt x="233054" y="21953"/>
                  </a:cubicBezTo>
                  <a:cubicBezTo>
                    <a:pt x="221494" y="8795"/>
                    <a:pt x="196382" y="2128"/>
                    <a:pt x="170087" y="2128"/>
                  </a:cubicBezTo>
                  <a:cubicBezTo>
                    <a:pt x="159694" y="2128"/>
                    <a:pt x="149114" y="3171"/>
                    <a:pt x="139115" y="5264"/>
                  </a:cubicBezTo>
                  <a:cubicBezTo>
                    <a:pt x="138946" y="5313"/>
                    <a:pt x="138773" y="5362"/>
                    <a:pt x="138601" y="5411"/>
                  </a:cubicBezTo>
                  <a:cubicBezTo>
                    <a:pt x="148149" y="3535"/>
                    <a:pt x="158182" y="2597"/>
                    <a:pt x="168039" y="2597"/>
                  </a:cubicBezTo>
                  <a:close/>
                  <a:moveTo>
                    <a:pt x="137985" y="5505"/>
                  </a:moveTo>
                  <a:cubicBezTo>
                    <a:pt x="137858" y="5542"/>
                    <a:pt x="137726" y="5576"/>
                    <a:pt x="137599" y="5610"/>
                  </a:cubicBezTo>
                  <a:cubicBezTo>
                    <a:pt x="137753" y="5580"/>
                    <a:pt x="137910" y="5550"/>
                    <a:pt x="138064" y="5516"/>
                  </a:cubicBezTo>
                  <a:cubicBezTo>
                    <a:pt x="138192" y="5478"/>
                    <a:pt x="138323" y="5441"/>
                    <a:pt x="138450" y="5403"/>
                  </a:cubicBezTo>
                  <a:cubicBezTo>
                    <a:pt x="138297" y="5437"/>
                    <a:pt x="138139" y="5471"/>
                    <a:pt x="137985" y="5505"/>
                  </a:cubicBezTo>
                  <a:close/>
                  <a:moveTo>
                    <a:pt x="166009" y="3107"/>
                  </a:moveTo>
                  <a:cubicBezTo>
                    <a:pt x="191256" y="3107"/>
                    <a:pt x="215179" y="9264"/>
                    <a:pt x="226034" y="21616"/>
                  </a:cubicBezTo>
                  <a:cubicBezTo>
                    <a:pt x="230874" y="27124"/>
                    <a:pt x="233058" y="33457"/>
                    <a:pt x="233058" y="40049"/>
                  </a:cubicBezTo>
                  <a:cubicBezTo>
                    <a:pt x="233054" y="55961"/>
                    <a:pt x="220350" y="73389"/>
                    <a:pt x="201601" y="84473"/>
                  </a:cubicBezTo>
                  <a:cubicBezTo>
                    <a:pt x="185557" y="93969"/>
                    <a:pt x="163668" y="99552"/>
                    <a:pt x="142698" y="99552"/>
                  </a:cubicBezTo>
                  <a:cubicBezTo>
                    <a:pt x="128403" y="99552"/>
                    <a:pt x="114531" y="96956"/>
                    <a:pt x="103227" y="91234"/>
                  </a:cubicBezTo>
                  <a:cubicBezTo>
                    <a:pt x="103399" y="91369"/>
                    <a:pt x="103572" y="91508"/>
                    <a:pt x="103744" y="91643"/>
                  </a:cubicBezTo>
                  <a:cubicBezTo>
                    <a:pt x="115526" y="97950"/>
                    <a:pt x="130249" y="100798"/>
                    <a:pt x="145425" y="100798"/>
                  </a:cubicBezTo>
                  <a:cubicBezTo>
                    <a:pt x="166703" y="100798"/>
                    <a:pt x="188863" y="95196"/>
                    <a:pt x="205041" y="85666"/>
                  </a:cubicBezTo>
                  <a:cubicBezTo>
                    <a:pt x="223940" y="74511"/>
                    <a:pt x="236742" y="56896"/>
                    <a:pt x="236742" y="40766"/>
                  </a:cubicBezTo>
                  <a:cubicBezTo>
                    <a:pt x="236742" y="33990"/>
                    <a:pt x="234495" y="27476"/>
                    <a:pt x="229516" y="21811"/>
                  </a:cubicBezTo>
                  <a:cubicBezTo>
                    <a:pt x="218323" y="9069"/>
                    <a:pt x="193808" y="2657"/>
                    <a:pt x="168039" y="2657"/>
                  </a:cubicBezTo>
                  <a:cubicBezTo>
                    <a:pt x="157953" y="2657"/>
                    <a:pt x="147680" y="3636"/>
                    <a:pt x="137936" y="5602"/>
                  </a:cubicBezTo>
                  <a:cubicBezTo>
                    <a:pt x="137779" y="5651"/>
                    <a:pt x="137629" y="5696"/>
                    <a:pt x="137471" y="5741"/>
                  </a:cubicBezTo>
                  <a:cubicBezTo>
                    <a:pt x="146750" y="3985"/>
                    <a:pt x="156475" y="3107"/>
                    <a:pt x="166009" y="3107"/>
                  </a:cubicBezTo>
                  <a:moveTo>
                    <a:pt x="136766" y="5846"/>
                  </a:moveTo>
                  <a:cubicBezTo>
                    <a:pt x="136646" y="5880"/>
                    <a:pt x="136533" y="5914"/>
                    <a:pt x="136417" y="5944"/>
                  </a:cubicBezTo>
                  <a:cubicBezTo>
                    <a:pt x="136616" y="5906"/>
                    <a:pt x="136818" y="5865"/>
                    <a:pt x="137021" y="5827"/>
                  </a:cubicBezTo>
                  <a:cubicBezTo>
                    <a:pt x="137149" y="5790"/>
                    <a:pt x="137276" y="5752"/>
                    <a:pt x="137404" y="5711"/>
                  </a:cubicBezTo>
                  <a:cubicBezTo>
                    <a:pt x="137190" y="5756"/>
                    <a:pt x="136976" y="5801"/>
                    <a:pt x="136766" y="5846"/>
                  </a:cubicBezTo>
                  <a:close/>
                  <a:moveTo>
                    <a:pt x="136863" y="5756"/>
                  </a:moveTo>
                  <a:cubicBezTo>
                    <a:pt x="136807" y="5771"/>
                    <a:pt x="136755" y="5782"/>
                    <a:pt x="136702" y="5797"/>
                  </a:cubicBezTo>
                  <a:cubicBezTo>
                    <a:pt x="136766" y="5786"/>
                    <a:pt x="136830" y="5771"/>
                    <a:pt x="136890" y="5760"/>
                  </a:cubicBezTo>
                  <a:cubicBezTo>
                    <a:pt x="136946" y="5741"/>
                    <a:pt x="136998" y="5726"/>
                    <a:pt x="137051" y="5711"/>
                  </a:cubicBezTo>
                  <a:cubicBezTo>
                    <a:pt x="136987" y="5726"/>
                    <a:pt x="136923" y="5741"/>
                    <a:pt x="136863" y="5756"/>
                  </a:cubicBezTo>
                  <a:close/>
                  <a:moveTo>
                    <a:pt x="135584" y="6101"/>
                  </a:moveTo>
                  <a:cubicBezTo>
                    <a:pt x="135528" y="6116"/>
                    <a:pt x="135471" y="6131"/>
                    <a:pt x="135419" y="6146"/>
                  </a:cubicBezTo>
                  <a:cubicBezTo>
                    <a:pt x="135561" y="6116"/>
                    <a:pt x="135704" y="6086"/>
                    <a:pt x="135847" y="6060"/>
                  </a:cubicBezTo>
                  <a:cubicBezTo>
                    <a:pt x="135918" y="6037"/>
                    <a:pt x="135993" y="6015"/>
                    <a:pt x="136064" y="5996"/>
                  </a:cubicBezTo>
                  <a:cubicBezTo>
                    <a:pt x="135903" y="6030"/>
                    <a:pt x="135742" y="6064"/>
                    <a:pt x="135584" y="6101"/>
                  </a:cubicBezTo>
                  <a:moveTo>
                    <a:pt x="134545" y="6390"/>
                  </a:moveTo>
                  <a:cubicBezTo>
                    <a:pt x="134357" y="6446"/>
                    <a:pt x="134169" y="6499"/>
                    <a:pt x="133986" y="6551"/>
                  </a:cubicBezTo>
                  <a:cubicBezTo>
                    <a:pt x="134192" y="6510"/>
                    <a:pt x="134398" y="6469"/>
                    <a:pt x="134605" y="6431"/>
                  </a:cubicBezTo>
                  <a:cubicBezTo>
                    <a:pt x="134789" y="6375"/>
                    <a:pt x="134972" y="6319"/>
                    <a:pt x="135156" y="6262"/>
                  </a:cubicBezTo>
                  <a:cubicBezTo>
                    <a:pt x="134954" y="6308"/>
                    <a:pt x="134747" y="6349"/>
                    <a:pt x="134545" y="6390"/>
                  </a:cubicBezTo>
                  <a:close/>
                  <a:moveTo>
                    <a:pt x="133351" y="6649"/>
                  </a:moveTo>
                  <a:cubicBezTo>
                    <a:pt x="133209" y="6690"/>
                    <a:pt x="133066" y="6728"/>
                    <a:pt x="132924" y="6769"/>
                  </a:cubicBezTo>
                  <a:cubicBezTo>
                    <a:pt x="133078" y="6735"/>
                    <a:pt x="133231" y="6705"/>
                    <a:pt x="133385" y="6671"/>
                  </a:cubicBezTo>
                  <a:cubicBezTo>
                    <a:pt x="133524" y="6630"/>
                    <a:pt x="133667" y="6589"/>
                    <a:pt x="133805" y="6551"/>
                  </a:cubicBezTo>
                  <a:cubicBezTo>
                    <a:pt x="133655" y="6581"/>
                    <a:pt x="133502" y="6615"/>
                    <a:pt x="133351" y="6649"/>
                  </a:cubicBezTo>
                  <a:close/>
                  <a:moveTo>
                    <a:pt x="133588" y="6746"/>
                  </a:moveTo>
                  <a:cubicBezTo>
                    <a:pt x="133730" y="6701"/>
                    <a:pt x="133869" y="6656"/>
                    <a:pt x="134008" y="6615"/>
                  </a:cubicBezTo>
                  <a:cubicBezTo>
                    <a:pt x="133757" y="6664"/>
                    <a:pt x="133509" y="6713"/>
                    <a:pt x="133261" y="6765"/>
                  </a:cubicBezTo>
                  <a:cubicBezTo>
                    <a:pt x="133130" y="6803"/>
                    <a:pt x="133003" y="6844"/>
                    <a:pt x="132871" y="6882"/>
                  </a:cubicBezTo>
                  <a:cubicBezTo>
                    <a:pt x="133111" y="6837"/>
                    <a:pt x="133348" y="6792"/>
                    <a:pt x="133588" y="6746"/>
                  </a:cubicBezTo>
                  <a:close/>
                  <a:moveTo>
                    <a:pt x="132016" y="7028"/>
                  </a:moveTo>
                  <a:cubicBezTo>
                    <a:pt x="131933" y="7050"/>
                    <a:pt x="131851" y="7073"/>
                    <a:pt x="131768" y="7099"/>
                  </a:cubicBezTo>
                  <a:cubicBezTo>
                    <a:pt x="131967" y="7058"/>
                    <a:pt x="132170" y="7017"/>
                    <a:pt x="132372" y="6979"/>
                  </a:cubicBezTo>
                  <a:cubicBezTo>
                    <a:pt x="132470" y="6949"/>
                    <a:pt x="132571" y="6919"/>
                    <a:pt x="132669" y="6889"/>
                  </a:cubicBezTo>
                  <a:cubicBezTo>
                    <a:pt x="132451" y="6934"/>
                    <a:pt x="132233" y="6979"/>
                    <a:pt x="132016" y="7028"/>
                  </a:cubicBezTo>
                  <a:close/>
                  <a:moveTo>
                    <a:pt x="132110" y="6930"/>
                  </a:moveTo>
                  <a:cubicBezTo>
                    <a:pt x="132050" y="6945"/>
                    <a:pt x="131986" y="6964"/>
                    <a:pt x="131926" y="6979"/>
                  </a:cubicBezTo>
                  <a:cubicBezTo>
                    <a:pt x="131997" y="6964"/>
                    <a:pt x="132068" y="6949"/>
                    <a:pt x="132140" y="6934"/>
                  </a:cubicBezTo>
                  <a:cubicBezTo>
                    <a:pt x="132203" y="6915"/>
                    <a:pt x="132263" y="6897"/>
                    <a:pt x="132323" y="6882"/>
                  </a:cubicBezTo>
                  <a:cubicBezTo>
                    <a:pt x="132252" y="6897"/>
                    <a:pt x="132181" y="6915"/>
                    <a:pt x="132110" y="6930"/>
                  </a:cubicBezTo>
                  <a:close/>
                  <a:moveTo>
                    <a:pt x="131014" y="7321"/>
                  </a:moveTo>
                  <a:cubicBezTo>
                    <a:pt x="130898" y="7354"/>
                    <a:pt x="130781" y="7388"/>
                    <a:pt x="130669" y="7426"/>
                  </a:cubicBezTo>
                  <a:cubicBezTo>
                    <a:pt x="130901" y="7381"/>
                    <a:pt x="131134" y="7336"/>
                    <a:pt x="131367" y="7291"/>
                  </a:cubicBezTo>
                  <a:cubicBezTo>
                    <a:pt x="131494" y="7249"/>
                    <a:pt x="131622" y="7212"/>
                    <a:pt x="131749" y="7170"/>
                  </a:cubicBezTo>
                  <a:cubicBezTo>
                    <a:pt x="131502" y="7219"/>
                    <a:pt x="131258" y="7268"/>
                    <a:pt x="131014" y="7321"/>
                  </a:cubicBezTo>
                  <a:moveTo>
                    <a:pt x="130710" y="7313"/>
                  </a:moveTo>
                  <a:cubicBezTo>
                    <a:pt x="130706" y="7313"/>
                    <a:pt x="130703" y="7317"/>
                    <a:pt x="130699" y="7317"/>
                  </a:cubicBezTo>
                  <a:cubicBezTo>
                    <a:pt x="130845" y="7287"/>
                    <a:pt x="130991" y="7257"/>
                    <a:pt x="131138" y="7227"/>
                  </a:cubicBezTo>
                  <a:cubicBezTo>
                    <a:pt x="131175" y="7215"/>
                    <a:pt x="131209" y="7204"/>
                    <a:pt x="131243" y="7193"/>
                  </a:cubicBezTo>
                  <a:cubicBezTo>
                    <a:pt x="131067" y="7234"/>
                    <a:pt x="130886" y="7272"/>
                    <a:pt x="130710" y="7313"/>
                  </a:cubicBezTo>
                  <a:moveTo>
                    <a:pt x="129753" y="7587"/>
                  </a:moveTo>
                  <a:cubicBezTo>
                    <a:pt x="129686" y="7606"/>
                    <a:pt x="129626" y="7624"/>
                    <a:pt x="129558" y="7643"/>
                  </a:cubicBezTo>
                  <a:cubicBezTo>
                    <a:pt x="129753" y="7602"/>
                    <a:pt x="129945" y="7564"/>
                    <a:pt x="130140" y="7527"/>
                  </a:cubicBezTo>
                  <a:cubicBezTo>
                    <a:pt x="130222" y="7501"/>
                    <a:pt x="130309" y="7474"/>
                    <a:pt x="130391" y="7448"/>
                  </a:cubicBezTo>
                  <a:cubicBezTo>
                    <a:pt x="130177" y="7493"/>
                    <a:pt x="129963" y="7542"/>
                    <a:pt x="129753" y="7587"/>
                  </a:cubicBezTo>
                  <a:close/>
                  <a:moveTo>
                    <a:pt x="128770" y="7876"/>
                  </a:moveTo>
                  <a:cubicBezTo>
                    <a:pt x="128669" y="7906"/>
                    <a:pt x="128571" y="7936"/>
                    <a:pt x="128470" y="7966"/>
                  </a:cubicBezTo>
                  <a:cubicBezTo>
                    <a:pt x="128695" y="7921"/>
                    <a:pt x="128920" y="7880"/>
                    <a:pt x="129149" y="7835"/>
                  </a:cubicBezTo>
                  <a:cubicBezTo>
                    <a:pt x="129262" y="7801"/>
                    <a:pt x="129378" y="7763"/>
                    <a:pt x="129491" y="7726"/>
                  </a:cubicBezTo>
                  <a:cubicBezTo>
                    <a:pt x="129251" y="7775"/>
                    <a:pt x="129010" y="7823"/>
                    <a:pt x="128770" y="7876"/>
                  </a:cubicBezTo>
                  <a:close/>
                  <a:moveTo>
                    <a:pt x="128684" y="7820"/>
                  </a:moveTo>
                  <a:cubicBezTo>
                    <a:pt x="128755" y="7808"/>
                    <a:pt x="128827" y="7793"/>
                    <a:pt x="128898" y="7778"/>
                  </a:cubicBezTo>
                  <a:cubicBezTo>
                    <a:pt x="128913" y="7771"/>
                    <a:pt x="128928" y="7767"/>
                    <a:pt x="128943" y="7763"/>
                  </a:cubicBezTo>
                  <a:cubicBezTo>
                    <a:pt x="128857" y="7782"/>
                    <a:pt x="128770" y="7801"/>
                    <a:pt x="128684" y="7820"/>
                  </a:cubicBezTo>
                  <a:close/>
                  <a:moveTo>
                    <a:pt x="127641" y="8112"/>
                  </a:moveTo>
                  <a:cubicBezTo>
                    <a:pt x="127588" y="8131"/>
                    <a:pt x="127532" y="8146"/>
                    <a:pt x="127476" y="8161"/>
                  </a:cubicBezTo>
                  <a:cubicBezTo>
                    <a:pt x="127622" y="8131"/>
                    <a:pt x="127768" y="8105"/>
                    <a:pt x="127915" y="8075"/>
                  </a:cubicBezTo>
                  <a:cubicBezTo>
                    <a:pt x="127982" y="8052"/>
                    <a:pt x="128050" y="8033"/>
                    <a:pt x="128121" y="8011"/>
                  </a:cubicBezTo>
                  <a:cubicBezTo>
                    <a:pt x="127960" y="8045"/>
                    <a:pt x="127802" y="8078"/>
                    <a:pt x="127641" y="8112"/>
                  </a:cubicBezTo>
                  <a:moveTo>
                    <a:pt x="128170" y="8150"/>
                  </a:moveTo>
                  <a:cubicBezTo>
                    <a:pt x="128305" y="8105"/>
                    <a:pt x="128436" y="8063"/>
                    <a:pt x="128571" y="8018"/>
                  </a:cubicBezTo>
                  <a:cubicBezTo>
                    <a:pt x="128309" y="8071"/>
                    <a:pt x="128050" y="8120"/>
                    <a:pt x="127787" y="8172"/>
                  </a:cubicBezTo>
                  <a:cubicBezTo>
                    <a:pt x="127663" y="8210"/>
                    <a:pt x="127540" y="8251"/>
                    <a:pt x="127416" y="8289"/>
                  </a:cubicBezTo>
                  <a:cubicBezTo>
                    <a:pt x="127667" y="8240"/>
                    <a:pt x="127919" y="8195"/>
                    <a:pt x="128170" y="8150"/>
                  </a:cubicBezTo>
                  <a:close/>
                  <a:moveTo>
                    <a:pt x="126654" y="8405"/>
                  </a:moveTo>
                  <a:cubicBezTo>
                    <a:pt x="126560" y="8431"/>
                    <a:pt x="126470" y="8457"/>
                    <a:pt x="126376" y="8487"/>
                  </a:cubicBezTo>
                  <a:cubicBezTo>
                    <a:pt x="126564" y="8450"/>
                    <a:pt x="126752" y="8416"/>
                    <a:pt x="126939" y="8379"/>
                  </a:cubicBezTo>
                  <a:cubicBezTo>
                    <a:pt x="127041" y="8345"/>
                    <a:pt x="127138" y="8315"/>
                    <a:pt x="127239" y="8285"/>
                  </a:cubicBezTo>
                  <a:cubicBezTo>
                    <a:pt x="127044" y="8322"/>
                    <a:pt x="126849" y="8364"/>
                    <a:pt x="126654" y="8405"/>
                  </a:cubicBezTo>
                  <a:close/>
                  <a:moveTo>
                    <a:pt x="126722" y="8315"/>
                  </a:moveTo>
                  <a:cubicBezTo>
                    <a:pt x="126740" y="8311"/>
                    <a:pt x="126759" y="8307"/>
                    <a:pt x="126778" y="8304"/>
                  </a:cubicBezTo>
                  <a:cubicBezTo>
                    <a:pt x="126782" y="8304"/>
                    <a:pt x="126789" y="8300"/>
                    <a:pt x="126793" y="8300"/>
                  </a:cubicBezTo>
                  <a:cubicBezTo>
                    <a:pt x="126767" y="8307"/>
                    <a:pt x="126748" y="8311"/>
                    <a:pt x="126722" y="8315"/>
                  </a:cubicBezTo>
                  <a:close/>
                  <a:moveTo>
                    <a:pt x="125667" y="8701"/>
                  </a:moveTo>
                  <a:cubicBezTo>
                    <a:pt x="125551" y="8739"/>
                    <a:pt x="125435" y="8773"/>
                    <a:pt x="125322" y="8810"/>
                  </a:cubicBezTo>
                  <a:cubicBezTo>
                    <a:pt x="125540" y="8769"/>
                    <a:pt x="125754" y="8728"/>
                    <a:pt x="125971" y="8690"/>
                  </a:cubicBezTo>
                  <a:cubicBezTo>
                    <a:pt x="126095" y="8649"/>
                    <a:pt x="126215" y="8611"/>
                    <a:pt x="126339" y="8570"/>
                  </a:cubicBezTo>
                  <a:cubicBezTo>
                    <a:pt x="126114" y="8615"/>
                    <a:pt x="125889" y="8660"/>
                    <a:pt x="125667" y="8701"/>
                  </a:cubicBezTo>
                  <a:close/>
                  <a:moveTo>
                    <a:pt x="125420" y="8668"/>
                  </a:moveTo>
                  <a:cubicBezTo>
                    <a:pt x="125382" y="8679"/>
                    <a:pt x="125345" y="8690"/>
                    <a:pt x="125303" y="8701"/>
                  </a:cubicBezTo>
                  <a:cubicBezTo>
                    <a:pt x="125468" y="8668"/>
                    <a:pt x="125630" y="8634"/>
                    <a:pt x="125795" y="8600"/>
                  </a:cubicBezTo>
                  <a:cubicBezTo>
                    <a:pt x="125851" y="8585"/>
                    <a:pt x="125907" y="8566"/>
                    <a:pt x="125968" y="8547"/>
                  </a:cubicBezTo>
                  <a:cubicBezTo>
                    <a:pt x="125784" y="8589"/>
                    <a:pt x="125600" y="8626"/>
                    <a:pt x="125420" y="8668"/>
                  </a:cubicBezTo>
                  <a:close/>
                  <a:moveTo>
                    <a:pt x="124448" y="8953"/>
                  </a:moveTo>
                  <a:cubicBezTo>
                    <a:pt x="124369" y="8975"/>
                    <a:pt x="124290" y="8998"/>
                    <a:pt x="124215" y="9020"/>
                  </a:cubicBezTo>
                  <a:cubicBezTo>
                    <a:pt x="124414" y="8983"/>
                    <a:pt x="124617" y="8945"/>
                    <a:pt x="124816" y="8904"/>
                  </a:cubicBezTo>
                  <a:cubicBezTo>
                    <a:pt x="124909" y="8878"/>
                    <a:pt x="124996" y="8848"/>
                    <a:pt x="125090" y="8821"/>
                  </a:cubicBezTo>
                  <a:cubicBezTo>
                    <a:pt x="124872" y="8863"/>
                    <a:pt x="124662" y="8908"/>
                    <a:pt x="124448" y="8953"/>
                  </a:cubicBezTo>
                  <a:close/>
                  <a:moveTo>
                    <a:pt x="123472" y="9249"/>
                  </a:moveTo>
                  <a:cubicBezTo>
                    <a:pt x="123371" y="9279"/>
                    <a:pt x="123266" y="9313"/>
                    <a:pt x="123165" y="9343"/>
                  </a:cubicBezTo>
                  <a:cubicBezTo>
                    <a:pt x="123394" y="9302"/>
                    <a:pt x="123622" y="9257"/>
                    <a:pt x="123851" y="9215"/>
                  </a:cubicBezTo>
                  <a:cubicBezTo>
                    <a:pt x="123964" y="9178"/>
                    <a:pt x="124080" y="9140"/>
                    <a:pt x="124193" y="9107"/>
                  </a:cubicBezTo>
                  <a:cubicBezTo>
                    <a:pt x="123953" y="9152"/>
                    <a:pt x="123713" y="9200"/>
                    <a:pt x="123472" y="9249"/>
                  </a:cubicBezTo>
                  <a:close/>
                  <a:moveTo>
                    <a:pt x="123502" y="9152"/>
                  </a:moveTo>
                  <a:cubicBezTo>
                    <a:pt x="123465" y="9163"/>
                    <a:pt x="123427" y="9174"/>
                    <a:pt x="123386" y="9185"/>
                  </a:cubicBezTo>
                  <a:cubicBezTo>
                    <a:pt x="123461" y="9170"/>
                    <a:pt x="123529" y="9159"/>
                    <a:pt x="123600" y="9144"/>
                  </a:cubicBezTo>
                  <a:cubicBezTo>
                    <a:pt x="123641" y="9129"/>
                    <a:pt x="123683" y="9118"/>
                    <a:pt x="123728" y="9107"/>
                  </a:cubicBezTo>
                  <a:cubicBezTo>
                    <a:pt x="123653" y="9122"/>
                    <a:pt x="123577" y="9137"/>
                    <a:pt x="123502" y="9152"/>
                  </a:cubicBezTo>
                  <a:close/>
                  <a:moveTo>
                    <a:pt x="122486" y="9452"/>
                  </a:moveTo>
                  <a:cubicBezTo>
                    <a:pt x="122411" y="9474"/>
                    <a:pt x="122336" y="9493"/>
                    <a:pt x="122261" y="9515"/>
                  </a:cubicBezTo>
                  <a:cubicBezTo>
                    <a:pt x="122384" y="9493"/>
                    <a:pt x="122512" y="9467"/>
                    <a:pt x="122636" y="9444"/>
                  </a:cubicBezTo>
                  <a:cubicBezTo>
                    <a:pt x="122715" y="9418"/>
                    <a:pt x="122790" y="9395"/>
                    <a:pt x="122868" y="9369"/>
                  </a:cubicBezTo>
                  <a:cubicBezTo>
                    <a:pt x="122741" y="9395"/>
                    <a:pt x="122613" y="9425"/>
                    <a:pt x="122486" y="9452"/>
                  </a:cubicBezTo>
                  <a:close/>
                  <a:moveTo>
                    <a:pt x="122906" y="9530"/>
                  </a:moveTo>
                  <a:cubicBezTo>
                    <a:pt x="123033" y="9485"/>
                    <a:pt x="123161" y="9444"/>
                    <a:pt x="123285" y="9403"/>
                  </a:cubicBezTo>
                  <a:cubicBezTo>
                    <a:pt x="123026" y="9452"/>
                    <a:pt x="122767" y="9500"/>
                    <a:pt x="122508" y="9549"/>
                  </a:cubicBezTo>
                  <a:cubicBezTo>
                    <a:pt x="122388" y="9587"/>
                    <a:pt x="122272" y="9624"/>
                    <a:pt x="122152" y="9666"/>
                  </a:cubicBezTo>
                  <a:cubicBezTo>
                    <a:pt x="122403" y="9621"/>
                    <a:pt x="122654" y="9572"/>
                    <a:pt x="122906" y="9530"/>
                  </a:cubicBezTo>
                  <a:close/>
                  <a:moveTo>
                    <a:pt x="121484" y="9752"/>
                  </a:moveTo>
                  <a:cubicBezTo>
                    <a:pt x="121386" y="9782"/>
                    <a:pt x="121289" y="9812"/>
                    <a:pt x="121191" y="9842"/>
                  </a:cubicBezTo>
                  <a:cubicBezTo>
                    <a:pt x="121356" y="9812"/>
                    <a:pt x="121518" y="9782"/>
                    <a:pt x="121683" y="9748"/>
                  </a:cubicBezTo>
                  <a:cubicBezTo>
                    <a:pt x="121784" y="9718"/>
                    <a:pt x="121885" y="9684"/>
                    <a:pt x="121987" y="9651"/>
                  </a:cubicBezTo>
                  <a:cubicBezTo>
                    <a:pt x="121818" y="9684"/>
                    <a:pt x="121649" y="9718"/>
                    <a:pt x="121484" y="9752"/>
                  </a:cubicBezTo>
                  <a:close/>
                  <a:moveTo>
                    <a:pt x="121345" y="9692"/>
                  </a:moveTo>
                  <a:cubicBezTo>
                    <a:pt x="121323" y="9699"/>
                    <a:pt x="121296" y="9707"/>
                    <a:pt x="121274" y="9714"/>
                  </a:cubicBezTo>
                  <a:cubicBezTo>
                    <a:pt x="121386" y="9688"/>
                    <a:pt x="121499" y="9669"/>
                    <a:pt x="121611" y="9647"/>
                  </a:cubicBezTo>
                  <a:cubicBezTo>
                    <a:pt x="121649" y="9632"/>
                    <a:pt x="121686" y="9621"/>
                    <a:pt x="121724" y="9609"/>
                  </a:cubicBezTo>
                  <a:cubicBezTo>
                    <a:pt x="121596" y="9639"/>
                    <a:pt x="121473" y="9666"/>
                    <a:pt x="121345" y="9692"/>
                  </a:cubicBezTo>
                  <a:close/>
                  <a:moveTo>
                    <a:pt x="121975" y="9846"/>
                  </a:moveTo>
                  <a:cubicBezTo>
                    <a:pt x="122114" y="9801"/>
                    <a:pt x="122246" y="9752"/>
                    <a:pt x="122384" y="9707"/>
                  </a:cubicBezTo>
                  <a:cubicBezTo>
                    <a:pt x="122107" y="9756"/>
                    <a:pt x="121833" y="9804"/>
                    <a:pt x="121555" y="9857"/>
                  </a:cubicBezTo>
                  <a:cubicBezTo>
                    <a:pt x="121428" y="9898"/>
                    <a:pt x="121296" y="9943"/>
                    <a:pt x="121169" y="9984"/>
                  </a:cubicBezTo>
                  <a:cubicBezTo>
                    <a:pt x="121439" y="9939"/>
                    <a:pt x="121705" y="9891"/>
                    <a:pt x="121975" y="9846"/>
                  </a:cubicBezTo>
                  <a:close/>
                  <a:moveTo>
                    <a:pt x="120501" y="10060"/>
                  </a:moveTo>
                  <a:cubicBezTo>
                    <a:pt x="120388" y="10093"/>
                    <a:pt x="120276" y="10131"/>
                    <a:pt x="120163" y="10165"/>
                  </a:cubicBezTo>
                  <a:cubicBezTo>
                    <a:pt x="120358" y="10131"/>
                    <a:pt x="120553" y="10093"/>
                    <a:pt x="120748" y="10060"/>
                  </a:cubicBezTo>
                  <a:cubicBezTo>
                    <a:pt x="120865" y="10022"/>
                    <a:pt x="120981" y="9984"/>
                    <a:pt x="121094" y="9943"/>
                  </a:cubicBezTo>
                  <a:cubicBezTo>
                    <a:pt x="120899" y="9981"/>
                    <a:pt x="120700" y="10018"/>
                    <a:pt x="120501" y="10060"/>
                  </a:cubicBezTo>
                  <a:moveTo>
                    <a:pt x="120332" y="9988"/>
                  </a:moveTo>
                  <a:cubicBezTo>
                    <a:pt x="120272" y="10007"/>
                    <a:pt x="120212" y="10026"/>
                    <a:pt x="120152" y="10041"/>
                  </a:cubicBezTo>
                  <a:cubicBezTo>
                    <a:pt x="120309" y="10011"/>
                    <a:pt x="120471" y="9981"/>
                    <a:pt x="120632" y="9951"/>
                  </a:cubicBezTo>
                  <a:cubicBezTo>
                    <a:pt x="120703" y="9928"/>
                    <a:pt x="120771" y="9906"/>
                    <a:pt x="120846" y="9883"/>
                  </a:cubicBezTo>
                  <a:cubicBezTo>
                    <a:pt x="120673" y="9917"/>
                    <a:pt x="120501" y="9954"/>
                    <a:pt x="120332" y="9988"/>
                  </a:cubicBezTo>
                  <a:close/>
                  <a:moveTo>
                    <a:pt x="119338" y="10288"/>
                  </a:moveTo>
                  <a:cubicBezTo>
                    <a:pt x="119255" y="10315"/>
                    <a:pt x="119169" y="10341"/>
                    <a:pt x="119086" y="10367"/>
                  </a:cubicBezTo>
                  <a:cubicBezTo>
                    <a:pt x="119278" y="10330"/>
                    <a:pt x="119477" y="10292"/>
                    <a:pt x="119668" y="10255"/>
                  </a:cubicBezTo>
                  <a:cubicBezTo>
                    <a:pt x="119762" y="10225"/>
                    <a:pt x="119855" y="10195"/>
                    <a:pt x="119949" y="10165"/>
                  </a:cubicBezTo>
                  <a:cubicBezTo>
                    <a:pt x="119743" y="10206"/>
                    <a:pt x="119544" y="10247"/>
                    <a:pt x="119338" y="10288"/>
                  </a:cubicBezTo>
                  <a:close/>
                  <a:moveTo>
                    <a:pt x="119195" y="10232"/>
                  </a:moveTo>
                  <a:cubicBezTo>
                    <a:pt x="119188" y="10232"/>
                    <a:pt x="119180" y="10236"/>
                    <a:pt x="119173" y="10236"/>
                  </a:cubicBezTo>
                  <a:cubicBezTo>
                    <a:pt x="119270" y="10217"/>
                    <a:pt x="119371" y="10198"/>
                    <a:pt x="119469" y="10176"/>
                  </a:cubicBezTo>
                  <a:cubicBezTo>
                    <a:pt x="119492" y="10172"/>
                    <a:pt x="119514" y="10165"/>
                    <a:pt x="119537" y="10157"/>
                  </a:cubicBezTo>
                  <a:cubicBezTo>
                    <a:pt x="119424" y="10183"/>
                    <a:pt x="119308" y="10206"/>
                    <a:pt x="119195" y="10232"/>
                  </a:cubicBezTo>
                  <a:close/>
                  <a:moveTo>
                    <a:pt x="118366" y="10592"/>
                  </a:moveTo>
                  <a:cubicBezTo>
                    <a:pt x="118265" y="10622"/>
                    <a:pt x="118163" y="10656"/>
                    <a:pt x="118062" y="10686"/>
                  </a:cubicBezTo>
                  <a:cubicBezTo>
                    <a:pt x="118283" y="10645"/>
                    <a:pt x="118508" y="10607"/>
                    <a:pt x="118730" y="10566"/>
                  </a:cubicBezTo>
                  <a:cubicBezTo>
                    <a:pt x="118835" y="10529"/>
                    <a:pt x="118944" y="10495"/>
                    <a:pt x="119053" y="10457"/>
                  </a:cubicBezTo>
                  <a:cubicBezTo>
                    <a:pt x="118824" y="10502"/>
                    <a:pt x="118595" y="10547"/>
                    <a:pt x="118366" y="10592"/>
                  </a:cubicBezTo>
                  <a:close/>
                  <a:moveTo>
                    <a:pt x="118190" y="10525"/>
                  </a:moveTo>
                  <a:cubicBezTo>
                    <a:pt x="118141" y="10540"/>
                    <a:pt x="118100" y="10551"/>
                    <a:pt x="118051" y="10566"/>
                  </a:cubicBezTo>
                  <a:cubicBezTo>
                    <a:pt x="118197" y="10536"/>
                    <a:pt x="118347" y="10506"/>
                    <a:pt x="118497" y="10480"/>
                  </a:cubicBezTo>
                  <a:cubicBezTo>
                    <a:pt x="118554" y="10461"/>
                    <a:pt x="118610" y="10442"/>
                    <a:pt x="118670" y="10423"/>
                  </a:cubicBezTo>
                  <a:cubicBezTo>
                    <a:pt x="118508" y="10457"/>
                    <a:pt x="118351" y="10491"/>
                    <a:pt x="118190" y="10525"/>
                  </a:cubicBezTo>
                  <a:close/>
                  <a:moveTo>
                    <a:pt x="117203" y="10821"/>
                  </a:moveTo>
                  <a:cubicBezTo>
                    <a:pt x="117132" y="10844"/>
                    <a:pt x="117064" y="10866"/>
                    <a:pt x="116989" y="10889"/>
                  </a:cubicBezTo>
                  <a:cubicBezTo>
                    <a:pt x="117173" y="10851"/>
                    <a:pt x="117360" y="10817"/>
                    <a:pt x="117544" y="10784"/>
                  </a:cubicBezTo>
                  <a:cubicBezTo>
                    <a:pt x="117623" y="10757"/>
                    <a:pt x="117706" y="10731"/>
                    <a:pt x="117788" y="10705"/>
                  </a:cubicBezTo>
                  <a:cubicBezTo>
                    <a:pt x="117593" y="10742"/>
                    <a:pt x="117398" y="10784"/>
                    <a:pt x="117203" y="10821"/>
                  </a:cubicBezTo>
                  <a:close/>
                  <a:moveTo>
                    <a:pt x="117222" y="10731"/>
                  </a:moveTo>
                  <a:cubicBezTo>
                    <a:pt x="117259" y="10724"/>
                    <a:pt x="117297" y="10716"/>
                    <a:pt x="117334" y="10709"/>
                  </a:cubicBezTo>
                  <a:cubicBezTo>
                    <a:pt x="117342" y="10709"/>
                    <a:pt x="117349" y="10705"/>
                    <a:pt x="117353" y="10701"/>
                  </a:cubicBezTo>
                  <a:cubicBezTo>
                    <a:pt x="117312" y="10712"/>
                    <a:pt x="117263" y="10724"/>
                    <a:pt x="117222" y="10731"/>
                  </a:cubicBezTo>
                  <a:close/>
                  <a:moveTo>
                    <a:pt x="116242" y="11121"/>
                  </a:moveTo>
                  <a:cubicBezTo>
                    <a:pt x="116152" y="11151"/>
                    <a:pt x="116066" y="11178"/>
                    <a:pt x="115976" y="11208"/>
                  </a:cubicBezTo>
                  <a:cubicBezTo>
                    <a:pt x="116190" y="11166"/>
                    <a:pt x="116404" y="11129"/>
                    <a:pt x="116614" y="11088"/>
                  </a:cubicBezTo>
                  <a:cubicBezTo>
                    <a:pt x="116711" y="11058"/>
                    <a:pt x="116805" y="11024"/>
                    <a:pt x="116903" y="10994"/>
                  </a:cubicBezTo>
                  <a:cubicBezTo>
                    <a:pt x="116681" y="11035"/>
                    <a:pt x="116460" y="11080"/>
                    <a:pt x="116242" y="11121"/>
                  </a:cubicBezTo>
                  <a:close/>
                  <a:moveTo>
                    <a:pt x="116058" y="11061"/>
                  </a:moveTo>
                  <a:cubicBezTo>
                    <a:pt x="116028" y="11069"/>
                    <a:pt x="115995" y="11080"/>
                    <a:pt x="115965" y="11088"/>
                  </a:cubicBezTo>
                  <a:cubicBezTo>
                    <a:pt x="116100" y="11061"/>
                    <a:pt x="116239" y="11035"/>
                    <a:pt x="116374" y="11009"/>
                  </a:cubicBezTo>
                  <a:cubicBezTo>
                    <a:pt x="116415" y="10994"/>
                    <a:pt x="116460" y="10979"/>
                    <a:pt x="116501" y="10967"/>
                  </a:cubicBezTo>
                  <a:cubicBezTo>
                    <a:pt x="116355" y="10998"/>
                    <a:pt x="116205" y="11028"/>
                    <a:pt x="116058" y="11061"/>
                  </a:cubicBezTo>
                  <a:close/>
                  <a:moveTo>
                    <a:pt x="115083" y="11354"/>
                  </a:moveTo>
                  <a:cubicBezTo>
                    <a:pt x="115027" y="11373"/>
                    <a:pt x="114967" y="11388"/>
                    <a:pt x="114910" y="11406"/>
                  </a:cubicBezTo>
                  <a:cubicBezTo>
                    <a:pt x="115083" y="11373"/>
                    <a:pt x="115255" y="11339"/>
                    <a:pt x="115432" y="11309"/>
                  </a:cubicBezTo>
                  <a:cubicBezTo>
                    <a:pt x="115499" y="11286"/>
                    <a:pt x="115567" y="11264"/>
                    <a:pt x="115634" y="11241"/>
                  </a:cubicBezTo>
                  <a:cubicBezTo>
                    <a:pt x="115451" y="11279"/>
                    <a:pt x="115263" y="11316"/>
                    <a:pt x="115083" y="11354"/>
                  </a:cubicBezTo>
                  <a:close/>
                  <a:moveTo>
                    <a:pt x="114126" y="11650"/>
                  </a:moveTo>
                  <a:cubicBezTo>
                    <a:pt x="114051" y="11677"/>
                    <a:pt x="113980" y="11699"/>
                    <a:pt x="113905" y="11722"/>
                  </a:cubicBezTo>
                  <a:cubicBezTo>
                    <a:pt x="114107" y="11684"/>
                    <a:pt x="114310" y="11647"/>
                    <a:pt x="114513" y="11609"/>
                  </a:cubicBezTo>
                  <a:cubicBezTo>
                    <a:pt x="114595" y="11583"/>
                    <a:pt x="114678" y="11553"/>
                    <a:pt x="114764" y="11527"/>
                  </a:cubicBezTo>
                  <a:cubicBezTo>
                    <a:pt x="114550" y="11568"/>
                    <a:pt x="114340" y="11609"/>
                    <a:pt x="114126" y="11650"/>
                  </a:cubicBezTo>
                  <a:close/>
                  <a:moveTo>
                    <a:pt x="113939" y="11594"/>
                  </a:moveTo>
                  <a:cubicBezTo>
                    <a:pt x="113920" y="11598"/>
                    <a:pt x="113909" y="11602"/>
                    <a:pt x="113894" y="11605"/>
                  </a:cubicBezTo>
                  <a:cubicBezTo>
                    <a:pt x="114014" y="11583"/>
                    <a:pt x="114137" y="11557"/>
                    <a:pt x="114261" y="11534"/>
                  </a:cubicBezTo>
                  <a:cubicBezTo>
                    <a:pt x="114287" y="11523"/>
                    <a:pt x="114317" y="11515"/>
                    <a:pt x="114344" y="11508"/>
                  </a:cubicBezTo>
                  <a:cubicBezTo>
                    <a:pt x="114209" y="11534"/>
                    <a:pt x="114074" y="11564"/>
                    <a:pt x="113939" y="11594"/>
                  </a:cubicBezTo>
                  <a:close/>
                  <a:moveTo>
                    <a:pt x="113196" y="11951"/>
                  </a:moveTo>
                  <a:cubicBezTo>
                    <a:pt x="113109" y="11977"/>
                    <a:pt x="113027" y="12007"/>
                    <a:pt x="112941" y="12033"/>
                  </a:cubicBezTo>
                  <a:cubicBezTo>
                    <a:pt x="113166" y="11992"/>
                    <a:pt x="113394" y="11951"/>
                    <a:pt x="113620" y="11913"/>
                  </a:cubicBezTo>
                  <a:cubicBezTo>
                    <a:pt x="113713" y="11879"/>
                    <a:pt x="113807" y="11849"/>
                    <a:pt x="113901" y="11815"/>
                  </a:cubicBezTo>
                  <a:cubicBezTo>
                    <a:pt x="113665" y="11860"/>
                    <a:pt x="113432" y="11905"/>
                    <a:pt x="113196" y="11951"/>
                  </a:cubicBezTo>
                  <a:close/>
                  <a:moveTo>
                    <a:pt x="112971" y="11883"/>
                  </a:moveTo>
                  <a:cubicBezTo>
                    <a:pt x="112929" y="11898"/>
                    <a:pt x="112884" y="11909"/>
                    <a:pt x="112843" y="11924"/>
                  </a:cubicBezTo>
                  <a:cubicBezTo>
                    <a:pt x="113004" y="11890"/>
                    <a:pt x="113169" y="11860"/>
                    <a:pt x="113331" y="11830"/>
                  </a:cubicBezTo>
                  <a:cubicBezTo>
                    <a:pt x="113383" y="11812"/>
                    <a:pt x="113436" y="11797"/>
                    <a:pt x="113488" y="11778"/>
                  </a:cubicBezTo>
                  <a:cubicBezTo>
                    <a:pt x="113316" y="11812"/>
                    <a:pt x="113143" y="11849"/>
                    <a:pt x="112971" y="11883"/>
                  </a:cubicBezTo>
                  <a:close/>
                  <a:moveTo>
                    <a:pt x="112029" y="12176"/>
                  </a:moveTo>
                  <a:cubicBezTo>
                    <a:pt x="111969" y="12198"/>
                    <a:pt x="111909" y="12217"/>
                    <a:pt x="111845" y="12236"/>
                  </a:cubicBezTo>
                  <a:cubicBezTo>
                    <a:pt x="112040" y="12198"/>
                    <a:pt x="112231" y="12164"/>
                    <a:pt x="112426" y="12127"/>
                  </a:cubicBezTo>
                  <a:cubicBezTo>
                    <a:pt x="112494" y="12104"/>
                    <a:pt x="112565" y="12082"/>
                    <a:pt x="112633" y="12059"/>
                  </a:cubicBezTo>
                  <a:cubicBezTo>
                    <a:pt x="112430" y="12097"/>
                    <a:pt x="112231" y="12138"/>
                    <a:pt x="112029" y="12176"/>
                  </a:cubicBezTo>
                  <a:close/>
                  <a:moveTo>
                    <a:pt x="111882" y="12112"/>
                  </a:moveTo>
                  <a:cubicBezTo>
                    <a:pt x="111976" y="12093"/>
                    <a:pt x="112070" y="12074"/>
                    <a:pt x="112160" y="12056"/>
                  </a:cubicBezTo>
                  <a:cubicBezTo>
                    <a:pt x="112175" y="12052"/>
                    <a:pt x="112186" y="12048"/>
                    <a:pt x="112198" y="12044"/>
                  </a:cubicBezTo>
                  <a:cubicBezTo>
                    <a:pt x="112093" y="12067"/>
                    <a:pt x="111987" y="12089"/>
                    <a:pt x="111882" y="12112"/>
                  </a:cubicBezTo>
                  <a:close/>
                  <a:moveTo>
                    <a:pt x="111110" y="12472"/>
                  </a:moveTo>
                  <a:cubicBezTo>
                    <a:pt x="111038" y="12495"/>
                    <a:pt x="110967" y="12517"/>
                    <a:pt x="110892" y="12543"/>
                  </a:cubicBezTo>
                  <a:cubicBezTo>
                    <a:pt x="111110" y="12502"/>
                    <a:pt x="111327" y="12465"/>
                    <a:pt x="111545" y="12423"/>
                  </a:cubicBezTo>
                  <a:cubicBezTo>
                    <a:pt x="111627" y="12397"/>
                    <a:pt x="111706" y="12371"/>
                    <a:pt x="111785" y="12344"/>
                  </a:cubicBezTo>
                  <a:cubicBezTo>
                    <a:pt x="111560" y="12386"/>
                    <a:pt x="111335" y="12427"/>
                    <a:pt x="111110" y="12472"/>
                  </a:cubicBezTo>
                  <a:close/>
                  <a:moveTo>
                    <a:pt x="110873" y="12412"/>
                  </a:moveTo>
                  <a:cubicBezTo>
                    <a:pt x="110847" y="12420"/>
                    <a:pt x="110821" y="12427"/>
                    <a:pt x="110794" y="12435"/>
                  </a:cubicBezTo>
                  <a:cubicBezTo>
                    <a:pt x="110944" y="12408"/>
                    <a:pt x="111095" y="12378"/>
                    <a:pt x="111245" y="12348"/>
                  </a:cubicBezTo>
                  <a:cubicBezTo>
                    <a:pt x="111282" y="12337"/>
                    <a:pt x="111320" y="12326"/>
                    <a:pt x="111361" y="12311"/>
                  </a:cubicBezTo>
                  <a:cubicBezTo>
                    <a:pt x="111200" y="12344"/>
                    <a:pt x="111034" y="12378"/>
                    <a:pt x="110873" y="12412"/>
                  </a:cubicBezTo>
                  <a:close/>
                  <a:moveTo>
                    <a:pt x="109943" y="12701"/>
                  </a:moveTo>
                  <a:cubicBezTo>
                    <a:pt x="109898" y="12716"/>
                    <a:pt x="109853" y="12731"/>
                    <a:pt x="109808" y="12742"/>
                  </a:cubicBezTo>
                  <a:cubicBezTo>
                    <a:pt x="109991" y="12708"/>
                    <a:pt x="110172" y="12675"/>
                    <a:pt x="110352" y="12641"/>
                  </a:cubicBezTo>
                  <a:cubicBezTo>
                    <a:pt x="110408" y="12622"/>
                    <a:pt x="110464" y="12603"/>
                    <a:pt x="110517" y="12588"/>
                  </a:cubicBezTo>
                  <a:cubicBezTo>
                    <a:pt x="110325" y="12626"/>
                    <a:pt x="110134" y="12663"/>
                    <a:pt x="109943" y="12701"/>
                  </a:cubicBezTo>
                  <a:close/>
                  <a:moveTo>
                    <a:pt x="109038" y="12990"/>
                  </a:moveTo>
                  <a:cubicBezTo>
                    <a:pt x="108978" y="13009"/>
                    <a:pt x="108922" y="13027"/>
                    <a:pt x="108866" y="13046"/>
                  </a:cubicBezTo>
                  <a:cubicBezTo>
                    <a:pt x="109072" y="13009"/>
                    <a:pt x="109282" y="12971"/>
                    <a:pt x="109489" y="12934"/>
                  </a:cubicBezTo>
                  <a:cubicBezTo>
                    <a:pt x="109556" y="12911"/>
                    <a:pt x="109620" y="12889"/>
                    <a:pt x="109684" y="12866"/>
                  </a:cubicBezTo>
                  <a:cubicBezTo>
                    <a:pt x="109470" y="12907"/>
                    <a:pt x="109252" y="12949"/>
                    <a:pt x="109038" y="12990"/>
                  </a:cubicBezTo>
                  <a:close/>
                  <a:moveTo>
                    <a:pt x="108791" y="12937"/>
                  </a:moveTo>
                  <a:cubicBezTo>
                    <a:pt x="108783" y="12941"/>
                    <a:pt x="108772" y="12941"/>
                    <a:pt x="108764" y="12945"/>
                  </a:cubicBezTo>
                  <a:cubicBezTo>
                    <a:pt x="108900" y="12919"/>
                    <a:pt x="109038" y="12892"/>
                    <a:pt x="109173" y="12866"/>
                  </a:cubicBezTo>
                  <a:cubicBezTo>
                    <a:pt x="109196" y="12858"/>
                    <a:pt x="109218" y="12851"/>
                    <a:pt x="109241" y="12843"/>
                  </a:cubicBezTo>
                  <a:cubicBezTo>
                    <a:pt x="109091" y="12874"/>
                    <a:pt x="108941" y="12907"/>
                    <a:pt x="108791" y="12937"/>
                  </a:cubicBezTo>
                  <a:close/>
                  <a:moveTo>
                    <a:pt x="107872" y="13222"/>
                  </a:moveTo>
                  <a:cubicBezTo>
                    <a:pt x="107845" y="13230"/>
                    <a:pt x="107815" y="13241"/>
                    <a:pt x="107789" y="13249"/>
                  </a:cubicBezTo>
                  <a:cubicBezTo>
                    <a:pt x="107958" y="13215"/>
                    <a:pt x="108127" y="13185"/>
                    <a:pt x="108299" y="13151"/>
                  </a:cubicBezTo>
                  <a:cubicBezTo>
                    <a:pt x="108337" y="13140"/>
                    <a:pt x="108378" y="13125"/>
                    <a:pt x="108416" y="13114"/>
                  </a:cubicBezTo>
                  <a:cubicBezTo>
                    <a:pt x="108235" y="13147"/>
                    <a:pt x="108055" y="13185"/>
                    <a:pt x="107872" y="13222"/>
                  </a:cubicBezTo>
                  <a:close/>
                  <a:moveTo>
                    <a:pt x="106979" y="13508"/>
                  </a:moveTo>
                  <a:cubicBezTo>
                    <a:pt x="106937" y="13523"/>
                    <a:pt x="106900" y="13534"/>
                    <a:pt x="106862" y="13545"/>
                  </a:cubicBezTo>
                  <a:cubicBezTo>
                    <a:pt x="107057" y="13511"/>
                    <a:pt x="107252" y="13474"/>
                    <a:pt x="107451" y="13436"/>
                  </a:cubicBezTo>
                  <a:cubicBezTo>
                    <a:pt x="107500" y="13421"/>
                    <a:pt x="107549" y="13406"/>
                    <a:pt x="107598" y="13388"/>
                  </a:cubicBezTo>
                  <a:cubicBezTo>
                    <a:pt x="107391" y="13429"/>
                    <a:pt x="107181" y="13466"/>
                    <a:pt x="106979" y="13508"/>
                  </a:cubicBezTo>
                  <a:close/>
                  <a:moveTo>
                    <a:pt x="106986" y="13406"/>
                  </a:moveTo>
                  <a:cubicBezTo>
                    <a:pt x="107031" y="13395"/>
                    <a:pt x="107076" y="13388"/>
                    <a:pt x="107121" y="13376"/>
                  </a:cubicBezTo>
                  <a:cubicBezTo>
                    <a:pt x="107125" y="13376"/>
                    <a:pt x="107132" y="13373"/>
                    <a:pt x="107136" y="13373"/>
                  </a:cubicBezTo>
                  <a:cubicBezTo>
                    <a:pt x="107087" y="13384"/>
                    <a:pt x="107035" y="13395"/>
                    <a:pt x="106986" y="13406"/>
                  </a:cubicBezTo>
                  <a:close/>
                  <a:moveTo>
                    <a:pt x="106119" y="13789"/>
                  </a:moveTo>
                  <a:cubicBezTo>
                    <a:pt x="106074" y="13804"/>
                    <a:pt x="106026" y="13823"/>
                    <a:pt x="105977" y="13838"/>
                  </a:cubicBezTo>
                  <a:cubicBezTo>
                    <a:pt x="106198" y="13796"/>
                    <a:pt x="106416" y="13759"/>
                    <a:pt x="106633" y="13721"/>
                  </a:cubicBezTo>
                  <a:cubicBezTo>
                    <a:pt x="106690" y="13699"/>
                    <a:pt x="106746" y="13680"/>
                    <a:pt x="106802" y="13661"/>
                  </a:cubicBezTo>
                  <a:cubicBezTo>
                    <a:pt x="106577" y="13703"/>
                    <a:pt x="106348" y="13748"/>
                    <a:pt x="106119" y="13789"/>
                  </a:cubicBezTo>
                  <a:moveTo>
                    <a:pt x="105815" y="13740"/>
                  </a:moveTo>
                  <a:cubicBezTo>
                    <a:pt x="105808" y="13744"/>
                    <a:pt x="105797" y="13748"/>
                    <a:pt x="105789" y="13748"/>
                  </a:cubicBezTo>
                  <a:cubicBezTo>
                    <a:pt x="105947" y="13718"/>
                    <a:pt x="106104" y="13688"/>
                    <a:pt x="106262" y="13658"/>
                  </a:cubicBezTo>
                  <a:cubicBezTo>
                    <a:pt x="106284" y="13650"/>
                    <a:pt x="106303" y="13646"/>
                    <a:pt x="106326" y="13639"/>
                  </a:cubicBezTo>
                  <a:cubicBezTo>
                    <a:pt x="106153" y="13673"/>
                    <a:pt x="105984" y="13706"/>
                    <a:pt x="105815" y="13740"/>
                  </a:cubicBezTo>
                  <a:close/>
                  <a:moveTo>
                    <a:pt x="104945" y="14018"/>
                  </a:moveTo>
                  <a:cubicBezTo>
                    <a:pt x="104922" y="14025"/>
                    <a:pt x="104900" y="14033"/>
                    <a:pt x="104877" y="14040"/>
                  </a:cubicBezTo>
                  <a:cubicBezTo>
                    <a:pt x="105061" y="14007"/>
                    <a:pt x="105249" y="13973"/>
                    <a:pt x="105433" y="13935"/>
                  </a:cubicBezTo>
                  <a:cubicBezTo>
                    <a:pt x="105466" y="13924"/>
                    <a:pt x="105500" y="13913"/>
                    <a:pt x="105534" y="13902"/>
                  </a:cubicBezTo>
                  <a:cubicBezTo>
                    <a:pt x="105339" y="13943"/>
                    <a:pt x="105144" y="13980"/>
                    <a:pt x="104945" y="14018"/>
                  </a:cubicBezTo>
                  <a:moveTo>
                    <a:pt x="104104" y="14296"/>
                  </a:moveTo>
                  <a:cubicBezTo>
                    <a:pt x="104074" y="14303"/>
                    <a:pt x="104044" y="14314"/>
                    <a:pt x="104014" y="14326"/>
                  </a:cubicBezTo>
                  <a:cubicBezTo>
                    <a:pt x="104221" y="14288"/>
                    <a:pt x="104431" y="14250"/>
                    <a:pt x="104637" y="14213"/>
                  </a:cubicBezTo>
                  <a:cubicBezTo>
                    <a:pt x="104679" y="14198"/>
                    <a:pt x="104716" y="14183"/>
                    <a:pt x="104757" y="14172"/>
                  </a:cubicBezTo>
                  <a:cubicBezTo>
                    <a:pt x="104540" y="14209"/>
                    <a:pt x="104322" y="14250"/>
                    <a:pt x="104104" y="14296"/>
                  </a:cubicBezTo>
                  <a:close/>
                  <a:moveTo>
                    <a:pt x="104097" y="14190"/>
                  </a:moveTo>
                  <a:cubicBezTo>
                    <a:pt x="104146" y="14179"/>
                    <a:pt x="104198" y="14172"/>
                    <a:pt x="104247" y="14160"/>
                  </a:cubicBezTo>
                  <a:cubicBezTo>
                    <a:pt x="104251" y="14160"/>
                    <a:pt x="104258" y="14157"/>
                    <a:pt x="104262" y="14157"/>
                  </a:cubicBezTo>
                  <a:cubicBezTo>
                    <a:pt x="104206" y="14168"/>
                    <a:pt x="104150" y="14179"/>
                    <a:pt x="104097" y="14190"/>
                  </a:cubicBezTo>
                  <a:close/>
                  <a:moveTo>
                    <a:pt x="103298" y="14566"/>
                  </a:moveTo>
                  <a:cubicBezTo>
                    <a:pt x="103264" y="14577"/>
                    <a:pt x="103230" y="14588"/>
                    <a:pt x="103197" y="14599"/>
                  </a:cubicBezTo>
                  <a:cubicBezTo>
                    <a:pt x="103422" y="14562"/>
                    <a:pt x="103650" y="14521"/>
                    <a:pt x="103876" y="14479"/>
                  </a:cubicBezTo>
                  <a:cubicBezTo>
                    <a:pt x="103917" y="14464"/>
                    <a:pt x="103958" y="14449"/>
                    <a:pt x="104003" y="14434"/>
                  </a:cubicBezTo>
                  <a:cubicBezTo>
                    <a:pt x="103767" y="14479"/>
                    <a:pt x="103530" y="14524"/>
                    <a:pt x="103298" y="14566"/>
                  </a:cubicBezTo>
                  <a:close/>
                  <a:moveTo>
                    <a:pt x="102938" y="14524"/>
                  </a:moveTo>
                  <a:cubicBezTo>
                    <a:pt x="102934" y="14524"/>
                    <a:pt x="102930" y="14528"/>
                    <a:pt x="102923" y="14528"/>
                  </a:cubicBezTo>
                  <a:cubicBezTo>
                    <a:pt x="103095" y="14494"/>
                    <a:pt x="103268" y="14464"/>
                    <a:pt x="103440" y="14431"/>
                  </a:cubicBezTo>
                  <a:cubicBezTo>
                    <a:pt x="103455" y="14427"/>
                    <a:pt x="103470" y="14419"/>
                    <a:pt x="103489" y="14416"/>
                  </a:cubicBezTo>
                  <a:cubicBezTo>
                    <a:pt x="103305" y="14449"/>
                    <a:pt x="103121" y="14487"/>
                    <a:pt x="102938" y="14524"/>
                  </a:cubicBezTo>
                  <a:close/>
                  <a:moveTo>
                    <a:pt x="102116" y="14795"/>
                  </a:moveTo>
                  <a:cubicBezTo>
                    <a:pt x="102105" y="14798"/>
                    <a:pt x="102093" y="14802"/>
                    <a:pt x="102082" y="14806"/>
                  </a:cubicBezTo>
                  <a:cubicBezTo>
                    <a:pt x="102277" y="14768"/>
                    <a:pt x="102472" y="14731"/>
                    <a:pt x="102667" y="14697"/>
                  </a:cubicBezTo>
                  <a:cubicBezTo>
                    <a:pt x="102690" y="14689"/>
                    <a:pt x="102709" y="14682"/>
                    <a:pt x="102731" y="14674"/>
                  </a:cubicBezTo>
                  <a:cubicBezTo>
                    <a:pt x="102525" y="14712"/>
                    <a:pt x="102319" y="14753"/>
                    <a:pt x="102116" y="14795"/>
                  </a:cubicBezTo>
                  <a:close/>
                  <a:moveTo>
                    <a:pt x="101328" y="15057"/>
                  </a:moveTo>
                  <a:cubicBezTo>
                    <a:pt x="101313" y="15061"/>
                    <a:pt x="101302" y="15065"/>
                    <a:pt x="101287" y="15072"/>
                  </a:cubicBezTo>
                  <a:cubicBezTo>
                    <a:pt x="101501" y="15031"/>
                    <a:pt x="101718" y="14993"/>
                    <a:pt x="101932" y="14956"/>
                  </a:cubicBezTo>
                  <a:cubicBezTo>
                    <a:pt x="101955" y="14948"/>
                    <a:pt x="101977" y="14937"/>
                    <a:pt x="102000" y="14930"/>
                  </a:cubicBezTo>
                  <a:cubicBezTo>
                    <a:pt x="101778" y="14971"/>
                    <a:pt x="101549" y="15016"/>
                    <a:pt x="101328" y="15057"/>
                  </a:cubicBezTo>
                  <a:close/>
                  <a:moveTo>
                    <a:pt x="100638" y="15188"/>
                  </a:moveTo>
                  <a:cubicBezTo>
                    <a:pt x="100668" y="15185"/>
                    <a:pt x="100698" y="15177"/>
                    <a:pt x="100728" y="15173"/>
                  </a:cubicBezTo>
                  <a:cubicBezTo>
                    <a:pt x="100728" y="15173"/>
                    <a:pt x="100731" y="15173"/>
                    <a:pt x="100731" y="15170"/>
                  </a:cubicBezTo>
                  <a:cubicBezTo>
                    <a:pt x="100701" y="15177"/>
                    <a:pt x="100671" y="15185"/>
                    <a:pt x="100638" y="15188"/>
                  </a:cubicBezTo>
                  <a:close/>
                  <a:moveTo>
                    <a:pt x="100544" y="15327"/>
                  </a:moveTo>
                  <a:cubicBezTo>
                    <a:pt x="100773" y="15286"/>
                    <a:pt x="101005" y="15245"/>
                    <a:pt x="101234" y="15207"/>
                  </a:cubicBezTo>
                  <a:cubicBezTo>
                    <a:pt x="101257" y="15200"/>
                    <a:pt x="101279" y="15192"/>
                    <a:pt x="101298" y="15181"/>
                  </a:cubicBezTo>
                  <a:cubicBezTo>
                    <a:pt x="101058" y="15226"/>
                    <a:pt x="100818" y="15271"/>
                    <a:pt x="100578" y="15316"/>
                  </a:cubicBezTo>
                  <a:cubicBezTo>
                    <a:pt x="100566" y="15320"/>
                    <a:pt x="100551" y="15324"/>
                    <a:pt x="100544" y="15327"/>
                  </a:cubicBezTo>
                  <a:close/>
                  <a:moveTo>
                    <a:pt x="99865" y="15447"/>
                  </a:moveTo>
                  <a:cubicBezTo>
                    <a:pt x="99917" y="15440"/>
                    <a:pt x="99970" y="15429"/>
                    <a:pt x="100019" y="15421"/>
                  </a:cubicBezTo>
                  <a:cubicBezTo>
                    <a:pt x="100022" y="15421"/>
                    <a:pt x="100026" y="15417"/>
                    <a:pt x="100030" y="15417"/>
                  </a:cubicBezTo>
                  <a:cubicBezTo>
                    <a:pt x="99974" y="15429"/>
                    <a:pt x="99917" y="15440"/>
                    <a:pt x="99865" y="15447"/>
                  </a:cubicBezTo>
                  <a:close/>
                  <a:moveTo>
                    <a:pt x="100581" y="15447"/>
                  </a:moveTo>
                  <a:cubicBezTo>
                    <a:pt x="100596" y="15440"/>
                    <a:pt x="100615" y="15432"/>
                    <a:pt x="100630" y="15429"/>
                  </a:cubicBezTo>
                  <a:cubicBezTo>
                    <a:pt x="100379" y="15474"/>
                    <a:pt x="100124" y="15519"/>
                    <a:pt x="99868" y="15564"/>
                  </a:cubicBezTo>
                  <a:cubicBezTo>
                    <a:pt x="99861" y="15567"/>
                    <a:pt x="99853" y="15571"/>
                    <a:pt x="99846" y="15571"/>
                  </a:cubicBezTo>
                  <a:cubicBezTo>
                    <a:pt x="100090" y="15530"/>
                    <a:pt x="100337" y="15489"/>
                    <a:pt x="100581" y="15447"/>
                  </a:cubicBezTo>
                  <a:close/>
                  <a:moveTo>
                    <a:pt x="99208" y="15804"/>
                  </a:moveTo>
                  <a:cubicBezTo>
                    <a:pt x="99463" y="15759"/>
                    <a:pt x="99718" y="15718"/>
                    <a:pt x="99974" y="15676"/>
                  </a:cubicBezTo>
                  <a:cubicBezTo>
                    <a:pt x="99981" y="15672"/>
                    <a:pt x="99992" y="15669"/>
                    <a:pt x="100000" y="15665"/>
                  </a:cubicBezTo>
                  <a:cubicBezTo>
                    <a:pt x="99737" y="15710"/>
                    <a:pt x="99475" y="15755"/>
                    <a:pt x="99208" y="15804"/>
                  </a:cubicBezTo>
                  <a:close/>
                  <a:moveTo>
                    <a:pt x="98191" y="17218"/>
                  </a:moveTo>
                  <a:cubicBezTo>
                    <a:pt x="98315" y="17290"/>
                    <a:pt x="98420" y="17372"/>
                    <a:pt x="98499" y="17466"/>
                  </a:cubicBezTo>
                  <a:cubicBezTo>
                    <a:pt x="98863" y="17286"/>
                    <a:pt x="99231" y="17106"/>
                    <a:pt x="99602" y="16929"/>
                  </a:cubicBezTo>
                  <a:cubicBezTo>
                    <a:pt x="99396" y="16903"/>
                    <a:pt x="99178" y="16884"/>
                    <a:pt x="98945" y="16869"/>
                  </a:cubicBezTo>
                  <a:cubicBezTo>
                    <a:pt x="98690" y="16986"/>
                    <a:pt x="98439" y="17102"/>
                    <a:pt x="98191" y="17218"/>
                  </a:cubicBezTo>
                  <a:moveTo>
                    <a:pt x="98116" y="16836"/>
                  </a:moveTo>
                  <a:cubicBezTo>
                    <a:pt x="97981" y="16896"/>
                    <a:pt x="97846" y="16956"/>
                    <a:pt x="97711" y="17016"/>
                  </a:cubicBezTo>
                  <a:cubicBezTo>
                    <a:pt x="97857" y="17061"/>
                    <a:pt x="97989" y="17113"/>
                    <a:pt x="98105" y="17170"/>
                  </a:cubicBezTo>
                  <a:cubicBezTo>
                    <a:pt x="98330" y="17068"/>
                    <a:pt x="98552" y="16963"/>
                    <a:pt x="98780" y="16862"/>
                  </a:cubicBezTo>
                  <a:cubicBezTo>
                    <a:pt x="98567" y="16851"/>
                    <a:pt x="98345" y="16839"/>
                    <a:pt x="98116" y="16836"/>
                  </a:cubicBezTo>
                  <a:close/>
                  <a:moveTo>
                    <a:pt x="97328" y="16914"/>
                  </a:moveTo>
                  <a:lnTo>
                    <a:pt x="97336" y="16918"/>
                  </a:lnTo>
                  <a:cubicBezTo>
                    <a:pt x="97426" y="16937"/>
                    <a:pt x="97508" y="16956"/>
                    <a:pt x="97591" y="16978"/>
                  </a:cubicBezTo>
                  <a:cubicBezTo>
                    <a:pt x="97692" y="16937"/>
                    <a:pt x="97790" y="16892"/>
                    <a:pt x="97891" y="16847"/>
                  </a:cubicBezTo>
                  <a:cubicBezTo>
                    <a:pt x="97704" y="16869"/>
                    <a:pt x="97516" y="16892"/>
                    <a:pt x="97328" y="16914"/>
                  </a:cubicBezTo>
                  <a:close/>
                  <a:moveTo>
                    <a:pt x="96889" y="16997"/>
                  </a:moveTo>
                  <a:cubicBezTo>
                    <a:pt x="96390" y="17207"/>
                    <a:pt x="95895" y="17421"/>
                    <a:pt x="95407" y="17635"/>
                  </a:cubicBezTo>
                  <a:cubicBezTo>
                    <a:pt x="95460" y="17729"/>
                    <a:pt x="95505" y="17822"/>
                    <a:pt x="95539" y="17920"/>
                  </a:cubicBezTo>
                  <a:cubicBezTo>
                    <a:pt x="96139" y="17635"/>
                    <a:pt x="96747" y="17357"/>
                    <a:pt x="97362" y="17079"/>
                  </a:cubicBezTo>
                  <a:cubicBezTo>
                    <a:pt x="97343" y="17076"/>
                    <a:pt x="97321" y="17072"/>
                    <a:pt x="97302" y="17068"/>
                  </a:cubicBezTo>
                  <a:cubicBezTo>
                    <a:pt x="97175" y="17042"/>
                    <a:pt x="97036" y="17016"/>
                    <a:pt x="96889" y="16997"/>
                  </a:cubicBezTo>
                  <a:close/>
                  <a:moveTo>
                    <a:pt x="95884" y="17102"/>
                  </a:moveTo>
                  <a:cubicBezTo>
                    <a:pt x="95854" y="17106"/>
                    <a:pt x="95824" y="17113"/>
                    <a:pt x="95798" y="17117"/>
                  </a:cubicBezTo>
                  <a:cubicBezTo>
                    <a:pt x="95602" y="17196"/>
                    <a:pt x="95407" y="17275"/>
                    <a:pt x="95212" y="17357"/>
                  </a:cubicBezTo>
                  <a:cubicBezTo>
                    <a:pt x="95268" y="17425"/>
                    <a:pt x="95321" y="17492"/>
                    <a:pt x="95366" y="17563"/>
                  </a:cubicBezTo>
                  <a:cubicBezTo>
                    <a:pt x="95798" y="17376"/>
                    <a:pt x="96233" y="17185"/>
                    <a:pt x="96672" y="17001"/>
                  </a:cubicBezTo>
                  <a:cubicBezTo>
                    <a:pt x="96413" y="17034"/>
                    <a:pt x="96146" y="17068"/>
                    <a:pt x="95884" y="17102"/>
                  </a:cubicBezTo>
                  <a:close/>
                  <a:moveTo>
                    <a:pt x="95077" y="17222"/>
                  </a:moveTo>
                  <a:cubicBezTo>
                    <a:pt x="95103" y="17241"/>
                    <a:pt x="95130" y="17263"/>
                    <a:pt x="95152" y="17290"/>
                  </a:cubicBezTo>
                  <a:cubicBezTo>
                    <a:pt x="95250" y="17248"/>
                    <a:pt x="95351" y="17207"/>
                    <a:pt x="95452" y="17166"/>
                  </a:cubicBezTo>
                  <a:cubicBezTo>
                    <a:pt x="95325" y="17185"/>
                    <a:pt x="95201" y="17203"/>
                    <a:pt x="95077" y="17222"/>
                  </a:cubicBezTo>
                  <a:close/>
                  <a:moveTo>
                    <a:pt x="95058" y="17421"/>
                  </a:moveTo>
                  <a:cubicBezTo>
                    <a:pt x="94075" y="17830"/>
                    <a:pt x="93111" y="18254"/>
                    <a:pt x="92169" y="18689"/>
                  </a:cubicBezTo>
                  <a:cubicBezTo>
                    <a:pt x="92124" y="18839"/>
                    <a:pt x="92064" y="18997"/>
                    <a:pt x="91989" y="19158"/>
                  </a:cubicBezTo>
                  <a:cubicBezTo>
                    <a:pt x="93036" y="18633"/>
                    <a:pt x="94117" y="18123"/>
                    <a:pt x="95220" y="17631"/>
                  </a:cubicBezTo>
                  <a:cubicBezTo>
                    <a:pt x="95175" y="17560"/>
                    <a:pt x="95126" y="17496"/>
                    <a:pt x="95070" y="17428"/>
                  </a:cubicBezTo>
                  <a:cubicBezTo>
                    <a:pt x="95066" y="17425"/>
                    <a:pt x="95062" y="17421"/>
                    <a:pt x="95058" y="17421"/>
                  </a:cubicBezTo>
                  <a:close/>
                  <a:moveTo>
                    <a:pt x="94841" y="17256"/>
                  </a:moveTo>
                  <a:cubicBezTo>
                    <a:pt x="94762" y="17267"/>
                    <a:pt x="94683" y="17278"/>
                    <a:pt x="94601" y="17290"/>
                  </a:cubicBezTo>
                  <a:cubicBezTo>
                    <a:pt x="93805" y="17605"/>
                    <a:pt x="93017" y="17931"/>
                    <a:pt x="92244" y="18261"/>
                  </a:cubicBezTo>
                  <a:cubicBezTo>
                    <a:pt x="92237" y="18366"/>
                    <a:pt x="92222" y="18475"/>
                    <a:pt x="92196" y="18584"/>
                  </a:cubicBezTo>
                  <a:cubicBezTo>
                    <a:pt x="93107" y="18164"/>
                    <a:pt x="94042" y="17755"/>
                    <a:pt x="94995" y="17357"/>
                  </a:cubicBezTo>
                  <a:cubicBezTo>
                    <a:pt x="94950" y="17320"/>
                    <a:pt x="94901" y="17286"/>
                    <a:pt x="94841" y="17256"/>
                  </a:cubicBezTo>
                  <a:close/>
                  <a:moveTo>
                    <a:pt x="93426" y="17473"/>
                  </a:moveTo>
                  <a:cubicBezTo>
                    <a:pt x="93029" y="17627"/>
                    <a:pt x="92627" y="17781"/>
                    <a:pt x="92237" y="17939"/>
                  </a:cubicBezTo>
                  <a:cubicBezTo>
                    <a:pt x="92244" y="18006"/>
                    <a:pt x="92248" y="18074"/>
                    <a:pt x="92248" y="18145"/>
                  </a:cubicBezTo>
                  <a:cubicBezTo>
                    <a:pt x="92248" y="18153"/>
                    <a:pt x="92248" y="18156"/>
                    <a:pt x="92248" y="18164"/>
                  </a:cubicBezTo>
                  <a:cubicBezTo>
                    <a:pt x="92897" y="17886"/>
                    <a:pt x="93554" y="17616"/>
                    <a:pt x="94218" y="17350"/>
                  </a:cubicBezTo>
                  <a:cubicBezTo>
                    <a:pt x="93955" y="17391"/>
                    <a:pt x="93693" y="17432"/>
                    <a:pt x="93426" y="17473"/>
                  </a:cubicBezTo>
                  <a:close/>
                  <a:moveTo>
                    <a:pt x="92274" y="17661"/>
                  </a:moveTo>
                  <a:cubicBezTo>
                    <a:pt x="92241" y="17672"/>
                    <a:pt x="92211" y="17684"/>
                    <a:pt x="92181" y="17695"/>
                  </a:cubicBezTo>
                  <a:cubicBezTo>
                    <a:pt x="92196" y="17744"/>
                    <a:pt x="92211" y="17796"/>
                    <a:pt x="92222" y="17849"/>
                  </a:cubicBezTo>
                  <a:cubicBezTo>
                    <a:pt x="92481" y="17744"/>
                    <a:pt x="92740" y="17642"/>
                    <a:pt x="93002" y="17541"/>
                  </a:cubicBezTo>
                  <a:cubicBezTo>
                    <a:pt x="92758" y="17579"/>
                    <a:pt x="92518" y="17620"/>
                    <a:pt x="92274" y="17661"/>
                  </a:cubicBezTo>
                  <a:close/>
                  <a:moveTo>
                    <a:pt x="92083" y="17999"/>
                  </a:moveTo>
                  <a:cubicBezTo>
                    <a:pt x="90575" y="18603"/>
                    <a:pt x="89115" y="19237"/>
                    <a:pt x="87708" y="19893"/>
                  </a:cubicBezTo>
                  <a:cubicBezTo>
                    <a:pt x="87483" y="20141"/>
                    <a:pt x="87232" y="20396"/>
                    <a:pt x="86950" y="20663"/>
                  </a:cubicBezTo>
                  <a:cubicBezTo>
                    <a:pt x="88582" y="19815"/>
                    <a:pt x="90297" y="19004"/>
                    <a:pt x="92087" y="18235"/>
                  </a:cubicBezTo>
                  <a:cubicBezTo>
                    <a:pt x="92091" y="18205"/>
                    <a:pt x="92091" y="18175"/>
                    <a:pt x="92091" y="18145"/>
                  </a:cubicBezTo>
                  <a:cubicBezTo>
                    <a:pt x="92091" y="18096"/>
                    <a:pt x="92087" y="18048"/>
                    <a:pt x="92083" y="17999"/>
                  </a:cubicBezTo>
                  <a:close/>
                  <a:moveTo>
                    <a:pt x="92030" y="17751"/>
                  </a:moveTo>
                  <a:cubicBezTo>
                    <a:pt x="90729" y="18239"/>
                    <a:pt x="89460" y="18745"/>
                    <a:pt x="88226" y="19271"/>
                  </a:cubicBezTo>
                  <a:cubicBezTo>
                    <a:pt x="88117" y="19421"/>
                    <a:pt x="87993" y="19571"/>
                    <a:pt x="87858" y="19725"/>
                  </a:cubicBezTo>
                  <a:cubicBezTo>
                    <a:pt x="89216" y="19094"/>
                    <a:pt x="90623" y="18490"/>
                    <a:pt x="92068" y="17909"/>
                  </a:cubicBezTo>
                  <a:cubicBezTo>
                    <a:pt x="92061" y="17856"/>
                    <a:pt x="92049" y="17800"/>
                    <a:pt x="92030" y="17751"/>
                  </a:cubicBezTo>
                  <a:moveTo>
                    <a:pt x="91584" y="16963"/>
                  </a:moveTo>
                  <a:cubicBezTo>
                    <a:pt x="91599" y="16971"/>
                    <a:pt x="91610" y="16978"/>
                    <a:pt x="91625" y="16982"/>
                  </a:cubicBezTo>
                  <a:cubicBezTo>
                    <a:pt x="91745" y="16971"/>
                    <a:pt x="91862" y="16956"/>
                    <a:pt x="91978" y="16944"/>
                  </a:cubicBezTo>
                  <a:cubicBezTo>
                    <a:pt x="91850" y="16952"/>
                    <a:pt x="91719" y="16956"/>
                    <a:pt x="91584" y="16963"/>
                  </a:cubicBezTo>
                  <a:close/>
                  <a:moveTo>
                    <a:pt x="91179" y="17008"/>
                  </a:moveTo>
                  <a:cubicBezTo>
                    <a:pt x="91160" y="17004"/>
                    <a:pt x="91141" y="17001"/>
                    <a:pt x="91119" y="16997"/>
                  </a:cubicBezTo>
                  <a:cubicBezTo>
                    <a:pt x="90410" y="17049"/>
                    <a:pt x="89618" y="17136"/>
                    <a:pt x="88755" y="17252"/>
                  </a:cubicBezTo>
                  <a:cubicBezTo>
                    <a:pt x="88774" y="17286"/>
                    <a:pt x="88789" y="17323"/>
                    <a:pt x="88804" y="17361"/>
                  </a:cubicBezTo>
                  <a:cubicBezTo>
                    <a:pt x="89667" y="17230"/>
                    <a:pt x="90485" y="17117"/>
                    <a:pt x="91258" y="17023"/>
                  </a:cubicBezTo>
                  <a:cubicBezTo>
                    <a:pt x="91231" y="17019"/>
                    <a:pt x="91205" y="17012"/>
                    <a:pt x="91179" y="17008"/>
                  </a:cubicBezTo>
                  <a:close/>
                  <a:moveTo>
                    <a:pt x="90034" y="16914"/>
                  </a:moveTo>
                  <a:lnTo>
                    <a:pt x="90034" y="16914"/>
                  </a:lnTo>
                  <a:cubicBezTo>
                    <a:pt x="89614" y="16914"/>
                    <a:pt x="89126" y="16941"/>
                    <a:pt x="88579" y="16986"/>
                  </a:cubicBezTo>
                  <a:cubicBezTo>
                    <a:pt x="88612" y="17023"/>
                    <a:pt x="88642" y="17064"/>
                    <a:pt x="88669" y="17102"/>
                  </a:cubicBezTo>
                  <a:cubicBezTo>
                    <a:pt x="89220" y="17031"/>
                    <a:pt x="89742" y="16967"/>
                    <a:pt x="90233" y="16918"/>
                  </a:cubicBezTo>
                  <a:cubicBezTo>
                    <a:pt x="90169" y="16914"/>
                    <a:pt x="90102" y="16914"/>
                    <a:pt x="90034" y="16914"/>
                  </a:cubicBezTo>
                  <a:close/>
                  <a:moveTo>
                    <a:pt x="88459" y="17095"/>
                  </a:moveTo>
                  <a:cubicBezTo>
                    <a:pt x="88432" y="17064"/>
                    <a:pt x="88395" y="17034"/>
                    <a:pt x="88346" y="17008"/>
                  </a:cubicBezTo>
                  <a:cubicBezTo>
                    <a:pt x="87521" y="17087"/>
                    <a:pt x="86571" y="17218"/>
                    <a:pt x="85509" y="17391"/>
                  </a:cubicBezTo>
                  <a:cubicBezTo>
                    <a:pt x="85506" y="17462"/>
                    <a:pt x="85498" y="17537"/>
                    <a:pt x="85483" y="17609"/>
                  </a:cubicBezTo>
                  <a:cubicBezTo>
                    <a:pt x="86556" y="17417"/>
                    <a:pt x="87562" y="17256"/>
                    <a:pt x="88489" y="17128"/>
                  </a:cubicBezTo>
                  <a:cubicBezTo>
                    <a:pt x="88477" y="17117"/>
                    <a:pt x="88466" y="17106"/>
                    <a:pt x="88459" y="17095"/>
                  </a:cubicBezTo>
                  <a:close/>
                  <a:moveTo>
                    <a:pt x="87288" y="16854"/>
                  </a:moveTo>
                  <a:lnTo>
                    <a:pt x="87284" y="16854"/>
                  </a:lnTo>
                  <a:lnTo>
                    <a:pt x="87280" y="16854"/>
                  </a:lnTo>
                  <a:cubicBezTo>
                    <a:pt x="86793" y="16854"/>
                    <a:pt x="86166" y="16903"/>
                    <a:pt x="85427" y="16997"/>
                  </a:cubicBezTo>
                  <a:cubicBezTo>
                    <a:pt x="85461" y="17072"/>
                    <a:pt x="85487" y="17151"/>
                    <a:pt x="85498" y="17233"/>
                  </a:cubicBezTo>
                  <a:cubicBezTo>
                    <a:pt x="86384" y="17087"/>
                    <a:pt x="87194" y="16974"/>
                    <a:pt x="87918" y="16892"/>
                  </a:cubicBezTo>
                  <a:cubicBezTo>
                    <a:pt x="87746" y="16869"/>
                    <a:pt x="87532" y="16854"/>
                    <a:pt x="87288" y="16854"/>
                  </a:cubicBezTo>
                  <a:close/>
                  <a:moveTo>
                    <a:pt x="88639" y="17383"/>
                  </a:moveTo>
                  <a:cubicBezTo>
                    <a:pt x="88624" y="17346"/>
                    <a:pt x="88605" y="17308"/>
                    <a:pt x="88586" y="17275"/>
                  </a:cubicBezTo>
                  <a:cubicBezTo>
                    <a:pt x="87618" y="17406"/>
                    <a:pt x="86564" y="17575"/>
                    <a:pt x="85434" y="17777"/>
                  </a:cubicBezTo>
                  <a:cubicBezTo>
                    <a:pt x="85416" y="17834"/>
                    <a:pt x="85393" y="17890"/>
                    <a:pt x="85367" y="17946"/>
                  </a:cubicBezTo>
                  <a:cubicBezTo>
                    <a:pt x="86515" y="17732"/>
                    <a:pt x="87607" y="17545"/>
                    <a:pt x="88639" y="17383"/>
                  </a:cubicBezTo>
                  <a:close/>
                  <a:moveTo>
                    <a:pt x="81514" y="18153"/>
                  </a:moveTo>
                  <a:cubicBezTo>
                    <a:pt x="81420" y="18250"/>
                    <a:pt x="81318" y="18355"/>
                    <a:pt x="81206" y="18460"/>
                  </a:cubicBezTo>
                  <a:cubicBezTo>
                    <a:pt x="82654" y="18145"/>
                    <a:pt x="84027" y="17871"/>
                    <a:pt x="85307" y="17642"/>
                  </a:cubicBezTo>
                  <a:cubicBezTo>
                    <a:pt x="85326" y="17563"/>
                    <a:pt x="85341" y="17488"/>
                    <a:pt x="85344" y="17421"/>
                  </a:cubicBezTo>
                  <a:cubicBezTo>
                    <a:pt x="84185" y="17612"/>
                    <a:pt x="82902" y="17860"/>
                    <a:pt x="81514" y="18153"/>
                  </a:cubicBezTo>
                  <a:close/>
                  <a:moveTo>
                    <a:pt x="85254" y="17019"/>
                  </a:moveTo>
                  <a:cubicBezTo>
                    <a:pt x="84320" y="17143"/>
                    <a:pt x="83213" y="17335"/>
                    <a:pt x="81960" y="17582"/>
                  </a:cubicBezTo>
                  <a:cubicBezTo>
                    <a:pt x="81889" y="17702"/>
                    <a:pt x="81799" y="17826"/>
                    <a:pt x="81690" y="17954"/>
                  </a:cubicBezTo>
                  <a:cubicBezTo>
                    <a:pt x="83007" y="17676"/>
                    <a:pt x="84230" y="17443"/>
                    <a:pt x="85337" y="17260"/>
                  </a:cubicBezTo>
                  <a:cubicBezTo>
                    <a:pt x="85322" y="17173"/>
                    <a:pt x="85296" y="17095"/>
                    <a:pt x="85254" y="17019"/>
                  </a:cubicBezTo>
                  <a:close/>
                  <a:moveTo>
                    <a:pt x="84935" y="16791"/>
                  </a:moveTo>
                  <a:cubicBezTo>
                    <a:pt x="84812" y="16764"/>
                    <a:pt x="84647" y="16749"/>
                    <a:pt x="84444" y="16749"/>
                  </a:cubicBezTo>
                  <a:lnTo>
                    <a:pt x="84440" y="16749"/>
                  </a:lnTo>
                  <a:lnTo>
                    <a:pt x="84440" y="16749"/>
                  </a:lnTo>
                  <a:cubicBezTo>
                    <a:pt x="83915" y="16749"/>
                    <a:pt x="83142" y="16839"/>
                    <a:pt x="82159" y="17004"/>
                  </a:cubicBezTo>
                  <a:cubicBezTo>
                    <a:pt x="82155" y="17132"/>
                    <a:pt x="82121" y="17263"/>
                    <a:pt x="82061" y="17398"/>
                  </a:cubicBezTo>
                  <a:cubicBezTo>
                    <a:pt x="83221" y="17170"/>
                    <a:pt x="84256" y="16989"/>
                    <a:pt x="85142" y="16869"/>
                  </a:cubicBezTo>
                  <a:cubicBezTo>
                    <a:pt x="85108" y="16843"/>
                    <a:pt x="85037" y="16809"/>
                    <a:pt x="84935" y="16791"/>
                  </a:cubicBezTo>
                  <a:close/>
                  <a:moveTo>
                    <a:pt x="77773" y="17935"/>
                  </a:moveTo>
                  <a:cubicBezTo>
                    <a:pt x="77533" y="18126"/>
                    <a:pt x="77255" y="18329"/>
                    <a:pt x="76944" y="18547"/>
                  </a:cubicBezTo>
                  <a:cubicBezTo>
                    <a:pt x="78745" y="18104"/>
                    <a:pt x="80395" y="17732"/>
                    <a:pt x="81851" y="17440"/>
                  </a:cubicBezTo>
                  <a:cubicBezTo>
                    <a:pt x="81934" y="17290"/>
                    <a:pt x="81983" y="17151"/>
                    <a:pt x="81994" y="17034"/>
                  </a:cubicBezTo>
                  <a:cubicBezTo>
                    <a:pt x="80838" y="17233"/>
                    <a:pt x="79412" y="17537"/>
                    <a:pt x="77773" y="17935"/>
                  </a:cubicBezTo>
                  <a:close/>
                  <a:moveTo>
                    <a:pt x="81870" y="16659"/>
                  </a:moveTo>
                  <a:lnTo>
                    <a:pt x="81870" y="16659"/>
                  </a:lnTo>
                  <a:cubicBezTo>
                    <a:pt x="81866" y="16652"/>
                    <a:pt x="81833" y="16629"/>
                    <a:pt x="81769" y="16618"/>
                  </a:cubicBezTo>
                  <a:cubicBezTo>
                    <a:pt x="81705" y="16603"/>
                    <a:pt x="81615" y="16595"/>
                    <a:pt x="81506" y="16595"/>
                  </a:cubicBezTo>
                  <a:lnTo>
                    <a:pt x="81502" y="16595"/>
                  </a:lnTo>
                  <a:lnTo>
                    <a:pt x="81499" y="16595"/>
                  </a:lnTo>
                  <a:cubicBezTo>
                    <a:pt x="81045" y="16595"/>
                    <a:pt x="80234" y="16716"/>
                    <a:pt x="79135" y="16948"/>
                  </a:cubicBezTo>
                  <a:cubicBezTo>
                    <a:pt x="78985" y="16978"/>
                    <a:pt x="78823" y="17012"/>
                    <a:pt x="78662" y="17049"/>
                  </a:cubicBezTo>
                  <a:cubicBezTo>
                    <a:pt x="78658" y="17053"/>
                    <a:pt x="78655" y="17057"/>
                    <a:pt x="78655" y="17061"/>
                  </a:cubicBezTo>
                  <a:cubicBezTo>
                    <a:pt x="78542" y="17222"/>
                    <a:pt x="78384" y="17395"/>
                    <a:pt x="78186" y="17582"/>
                  </a:cubicBezTo>
                  <a:cubicBezTo>
                    <a:pt x="78144" y="17620"/>
                    <a:pt x="78099" y="17657"/>
                    <a:pt x="78054" y="17695"/>
                  </a:cubicBezTo>
                  <a:cubicBezTo>
                    <a:pt x="78576" y="17575"/>
                    <a:pt x="79071" y="17458"/>
                    <a:pt x="79544" y="17357"/>
                  </a:cubicBezTo>
                  <a:cubicBezTo>
                    <a:pt x="80452" y="17155"/>
                    <a:pt x="81266" y="16993"/>
                    <a:pt x="81979" y="16869"/>
                  </a:cubicBezTo>
                  <a:cubicBezTo>
                    <a:pt x="81964" y="16794"/>
                    <a:pt x="81926" y="16727"/>
                    <a:pt x="81870" y="16659"/>
                  </a:cubicBezTo>
                  <a:moveTo>
                    <a:pt x="78587" y="16404"/>
                  </a:moveTo>
                  <a:lnTo>
                    <a:pt x="78568" y="16400"/>
                  </a:lnTo>
                  <a:cubicBezTo>
                    <a:pt x="78546" y="16397"/>
                    <a:pt x="78512" y="16393"/>
                    <a:pt x="78467" y="16393"/>
                  </a:cubicBezTo>
                  <a:lnTo>
                    <a:pt x="78467" y="16393"/>
                  </a:lnTo>
                  <a:lnTo>
                    <a:pt x="78463" y="16393"/>
                  </a:lnTo>
                  <a:cubicBezTo>
                    <a:pt x="78167" y="16393"/>
                    <a:pt x="77488" y="16517"/>
                    <a:pt x="76505" y="16757"/>
                  </a:cubicBezTo>
                  <a:cubicBezTo>
                    <a:pt x="75938" y="16896"/>
                    <a:pt x="75266" y="17068"/>
                    <a:pt x="74501" y="17278"/>
                  </a:cubicBezTo>
                  <a:cubicBezTo>
                    <a:pt x="74133" y="17537"/>
                    <a:pt x="73668" y="17822"/>
                    <a:pt x="73128" y="18141"/>
                  </a:cubicBezTo>
                  <a:cubicBezTo>
                    <a:pt x="72970" y="18231"/>
                    <a:pt x="72805" y="18329"/>
                    <a:pt x="72636" y="18426"/>
                  </a:cubicBezTo>
                  <a:cubicBezTo>
                    <a:pt x="74328" y="17950"/>
                    <a:pt x="75844" y="17548"/>
                    <a:pt x="77139" y="17230"/>
                  </a:cubicBezTo>
                  <a:cubicBezTo>
                    <a:pt x="77645" y="17110"/>
                    <a:pt x="78118" y="16997"/>
                    <a:pt x="78553" y="16899"/>
                  </a:cubicBezTo>
                  <a:cubicBezTo>
                    <a:pt x="78625" y="16783"/>
                    <a:pt x="78658" y="16678"/>
                    <a:pt x="78658" y="16595"/>
                  </a:cubicBezTo>
                  <a:cubicBezTo>
                    <a:pt x="78658" y="16524"/>
                    <a:pt x="78636" y="16464"/>
                    <a:pt x="78587" y="16404"/>
                  </a:cubicBezTo>
                  <a:moveTo>
                    <a:pt x="75195" y="16479"/>
                  </a:moveTo>
                  <a:cubicBezTo>
                    <a:pt x="75293" y="16363"/>
                    <a:pt x="75334" y="16265"/>
                    <a:pt x="75334" y="16205"/>
                  </a:cubicBezTo>
                  <a:cubicBezTo>
                    <a:pt x="75334" y="16179"/>
                    <a:pt x="75330" y="16160"/>
                    <a:pt x="75319" y="16138"/>
                  </a:cubicBezTo>
                  <a:cubicBezTo>
                    <a:pt x="75255" y="16141"/>
                    <a:pt x="75083" y="16172"/>
                    <a:pt x="74842" y="16232"/>
                  </a:cubicBezTo>
                  <a:cubicBezTo>
                    <a:pt x="74584" y="16299"/>
                    <a:pt x="74231" y="16393"/>
                    <a:pt x="73799" y="16517"/>
                  </a:cubicBezTo>
                  <a:cubicBezTo>
                    <a:pt x="72933" y="16764"/>
                    <a:pt x="71743" y="17132"/>
                    <a:pt x="70288" y="17597"/>
                  </a:cubicBezTo>
                  <a:cubicBezTo>
                    <a:pt x="69496" y="17849"/>
                    <a:pt x="68625" y="18134"/>
                    <a:pt x="67687" y="18441"/>
                  </a:cubicBezTo>
                  <a:cubicBezTo>
                    <a:pt x="66588" y="18982"/>
                    <a:pt x="65342" y="19597"/>
                    <a:pt x="64018" y="20280"/>
                  </a:cubicBezTo>
                  <a:cubicBezTo>
                    <a:pt x="63954" y="20314"/>
                    <a:pt x="63887" y="20351"/>
                    <a:pt x="63819" y="20385"/>
                  </a:cubicBezTo>
                  <a:cubicBezTo>
                    <a:pt x="68096" y="18978"/>
                    <a:pt x="71788" y="17849"/>
                    <a:pt x="74422" y="17125"/>
                  </a:cubicBezTo>
                  <a:cubicBezTo>
                    <a:pt x="74782" y="16877"/>
                    <a:pt x="75045" y="16656"/>
                    <a:pt x="75195" y="16479"/>
                  </a:cubicBezTo>
                  <a:close/>
                  <a:moveTo>
                    <a:pt x="71717" y="16130"/>
                  </a:moveTo>
                  <a:cubicBezTo>
                    <a:pt x="71860" y="16029"/>
                    <a:pt x="71957" y="15939"/>
                    <a:pt x="72002" y="15875"/>
                  </a:cubicBezTo>
                  <a:cubicBezTo>
                    <a:pt x="71923" y="15905"/>
                    <a:pt x="71807" y="15946"/>
                    <a:pt x="71653" y="15999"/>
                  </a:cubicBezTo>
                  <a:cubicBezTo>
                    <a:pt x="71349" y="16108"/>
                    <a:pt x="70903" y="16265"/>
                    <a:pt x="70325" y="16468"/>
                  </a:cubicBezTo>
                  <a:cubicBezTo>
                    <a:pt x="69173" y="16869"/>
                    <a:pt x="67511" y="17455"/>
                    <a:pt x="65474" y="18186"/>
                  </a:cubicBezTo>
                  <a:cubicBezTo>
                    <a:pt x="62769" y="19154"/>
                    <a:pt x="59395" y="20377"/>
                    <a:pt x="55666" y="21781"/>
                  </a:cubicBezTo>
                  <a:cubicBezTo>
                    <a:pt x="54732" y="22310"/>
                    <a:pt x="53797" y="22869"/>
                    <a:pt x="52889" y="23454"/>
                  </a:cubicBezTo>
                  <a:cubicBezTo>
                    <a:pt x="56570" y="22092"/>
                    <a:pt x="60071" y="20850"/>
                    <a:pt x="63170" y="19785"/>
                  </a:cubicBezTo>
                  <a:cubicBezTo>
                    <a:pt x="64765" y="19237"/>
                    <a:pt x="66254" y="18734"/>
                    <a:pt x="67605" y="18288"/>
                  </a:cubicBezTo>
                  <a:cubicBezTo>
                    <a:pt x="67871" y="18156"/>
                    <a:pt x="68126" y="18032"/>
                    <a:pt x="68374" y="17909"/>
                  </a:cubicBezTo>
                  <a:cubicBezTo>
                    <a:pt x="69965" y="17125"/>
                    <a:pt x="71169" y="16524"/>
                    <a:pt x="71717" y="16130"/>
                  </a:cubicBezTo>
                  <a:moveTo>
                    <a:pt x="58240" y="20197"/>
                  </a:moveTo>
                  <a:cubicBezTo>
                    <a:pt x="59883" y="19361"/>
                    <a:pt x="61474" y="18622"/>
                    <a:pt x="62904" y="17987"/>
                  </a:cubicBezTo>
                  <a:cubicBezTo>
                    <a:pt x="62727" y="18059"/>
                    <a:pt x="62547" y="18126"/>
                    <a:pt x="62367" y="18198"/>
                  </a:cubicBezTo>
                  <a:cubicBezTo>
                    <a:pt x="58382" y="19751"/>
                    <a:pt x="52927" y="21860"/>
                    <a:pt x="47018" y="24257"/>
                  </a:cubicBezTo>
                  <a:cubicBezTo>
                    <a:pt x="46646" y="24407"/>
                    <a:pt x="46271" y="24561"/>
                    <a:pt x="45896" y="24711"/>
                  </a:cubicBezTo>
                  <a:cubicBezTo>
                    <a:pt x="45445" y="25090"/>
                    <a:pt x="45014" y="25480"/>
                    <a:pt x="44609" y="25882"/>
                  </a:cubicBezTo>
                  <a:cubicBezTo>
                    <a:pt x="48406" y="24355"/>
                    <a:pt x="52143" y="22918"/>
                    <a:pt x="55576" y="21627"/>
                  </a:cubicBezTo>
                  <a:cubicBezTo>
                    <a:pt x="56469" y="21124"/>
                    <a:pt x="57362" y="20648"/>
                    <a:pt x="58240" y="20197"/>
                  </a:cubicBezTo>
                  <a:close/>
                  <a:moveTo>
                    <a:pt x="48057" y="22850"/>
                  </a:moveTo>
                  <a:cubicBezTo>
                    <a:pt x="46826" y="23364"/>
                    <a:pt x="45565" y="23893"/>
                    <a:pt x="44282" y="24437"/>
                  </a:cubicBezTo>
                  <a:cubicBezTo>
                    <a:pt x="42766" y="25079"/>
                    <a:pt x="41221" y="25739"/>
                    <a:pt x="39660" y="26414"/>
                  </a:cubicBezTo>
                  <a:cubicBezTo>
                    <a:pt x="39438" y="26733"/>
                    <a:pt x="39240" y="27049"/>
                    <a:pt x="39059" y="27364"/>
                  </a:cubicBezTo>
                  <a:cubicBezTo>
                    <a:pt x="41322" y="26403"/>
                    <a:pt x="43588" y="25465"/>
                    <a:pt x="45798" y="24561"/>
                  </a:cubicBezTo>
                  <a:cubicBezTo>
                    <a:pt x="46507" y="23964"/>
                    <a:pt x="47265" y="23394"/>
                    <a:pt x="48057" y="22850"/>
                  </a:cubicBezTo>
                  <a:close/>
                  <a:moveTo>
                    <a:pt x="40485" y="25064"/>
                  </a:moveTo>
                  <a:cubicBezTo>
                    <a:pt x="38808" y="25807"/>
                    <a:pt x="37097" y="26568"/>
                    <a:pt x="35383" y="27345"/>
                  </a:cubicBezTo>
                  <a:cubicBezTo>
                    <a:pt x="35296" y="27626"/>
                    <a:pt x="35229" y="27904"/>
                    <a:pt x="35172" y="28182"/>
                  </a:cubicBezTo>
                  <a:cubicBezTo>
                    <a:pt x="36628" y="27536"/>
                    <a:pt x="38088" y="26898"/>
                    <a:pt x="39536" y="26272"/>
                  </a:cubicBezTo>
                  <a:cubicBezTo>
                    <a:pt x="39817" y="25870"/>
                    <a:pt x="40133" y="25469"/>
                    <a:pt x="40485" y="25064"/>
                  </a:cubicBezTo>
                  <a:close/>
                  <a:moveTo>
                    <a:pt x="40778" y="24734"/>
                  </a:moveTo>
                  <a:cubicBezTo>
                    <a:pt x="41329" y="24133"/>
                    <a:pt x="41941" y="23563"/>
                    <a:pt x="42594" y="23015"/>
                  </a:cubicBezTo>
                  <a:cubicBezTo>
                    <a:pt x="41367" y="23582"/>
                    <a:pt x="40106" y="24160"/>
                    <a:pt x="38819" y="24752"/>
                  </a:cubicBezTo>
                  <a:cubicBezTo>
                    <a:pt x="37840" y="25203"/>
                    <a:pt x="36846" y="25664"/>
                    <a:pt x="35844" y="26126"/>
                  </a:cubicBezTo>
                  <a:cubicBezTo>
                    <a:pt x="35694" y="26456"/>
                    <a:pt x="35566" y="26786"/>
                    <a:pt x="35458" y="27112"/>
                  </a:cubicBezTo>
                  <a:cubicBezTo>
                    <a:pt x="37247" y="26302"/>
                    <a:pt x="39033" y="25506"/>
                    <a:pt x="40778" y="24734"/>
                  </a:cubicBezTo>
                  <a:close/>
                  <a:moveTo>
                    <a:pt x="48646" y="21278"/>
                  </a:moveTo>
                  <a:cubicBezTo>
                    <a:pt x="54233" y="18828"/>
                    <a:pt x="58761" y="16824"/>
                    <a:pt x="60900" y="15635"/>
                  </a:cubicBezTo>
                  <a:cubicBezTo>
                    <a:pt x="61467" y="15316"/>
                    <a:pt x="61868" y="15053"/>
                    <a:pt x="62063" y="14870"/>
                  </a:cubicBezTo>
                  <a:cubicBezTo>
                    <a:pt x="62164" y="14776"/>
                    <a:pt x="62202" y="14697"/>
                    <a:pt x="62194" y="14682"/>
                  </a:cubicBezTo>
                  <a:lnTo>
                    <a:pt x="62194" y="14678"/>
                  </a:lnTo>
                  <a:cubicBezTo>
                    <a:pt x="62183" y="14678"/>
                    <a:pt x="62161" y="14674"/>
                    <a:pt x="62134" y="14674"/>
                  </a:cubicBezTo>
                  <a:lnTo>
                    <a:pt x="62134" y="14674"/>
                  </a:lnTo>
                  <a:lnTo>
                    <a:pt x="62131" y="14674"/>
                  </a:lnTo>
                  <a:cubicBezTo>
                    <a:pt x="61962" y="14674"/>
                    <a:pt x="61579" y="14731"/>
                    <a:pt x="61050" y="14843"/>
                  </a:cubicBezTo>
                  <a:cubicBezTo>
                    <a:pt x="60517" y="14952"/>
                    <a:pt x="59827" y="15121"/>
                    <a:pt x="59024" y="15342"/>
                  </a:cubicBezTo>
                  <a:cubicBezTo>
                    <a:pt x="58532" y="15477"/>
                    <a:pt x="58000" y="15631"/>
                    <a:pt x="57433" y="15808"/>
                  </a:cubicBezTo>
                  <a:cubicBezTo>
                    <a:pt x="56386" y="16438"/>
                    <a:pt x="54893" y="17215"/>
                    <a:pt x="53058" y="18115"/>
                  </a:cubicBezTo>
                  <a:cubicBezTo>
                    <a:pt x="50391" y="19424"/>
                    <a:pt x="47006" y="20989"/>
                    <a:pt x="43266" y="22707"/>
                  </a:cubicBezTo>
                  <a:cubicBezTo>
                    <a:pt x="42523" y="23289"/>
                    <a:pt x="41832" y="23901"/>
                    <a:pt x="41209" y="24542"/>
                  </a:cubicBezTo>
                  <a:cubicBezTo>
                    <a:pt x="43806" y="23394"/>
                    <a:pt x="46320" y="22295"/>
                    <a:pt x="48646" y="21278"/>
                  </a:cubicBezTo>
                  <a:close/>
                  <a:moveTo>
                    <a:pt x="43948" y="22190"/>
                  </a:moveTo>
                  <a:cubicBezTo>
                    <a:pt x="44552" y="21912"/>
                    <a:pt x="45149" y="21638"/>
                    <a:pt x="45731" y="21368"/>
                  </a:cubicBezTo>
                  <a:cubicBezTo>
                    <a:pt x="50379" y="19222"/>
                    <a:pt x="54281" y="17380"/>
                    <a:pt x="56615" y="16070"/>
                  </a:cubicBezTo>
                  <a:cubicBezTo>
                    <a:pt x="55535" y="16423"/>
                    <a:pt x="54353" y="16843"/>
                    <a:pt x="53130" y="17327"/>
                  </a:cubicBezTo>
                  <a:cubicBezTo>
                    <a:pt x="50057" y="18543"/>
                    <a:pt x="46714" y="20171"/>
                    <a:pt x="43948" y="22190"/>
                  </a:cubicBezTo>
                  <a:close/>
                  <a:moveTo>
                    <a:pt x="58806" y="14577"/>
                  </a:moveTo>
                  <a:cubicBezTo>
                    <a:pt x="58908" y="14464"/>
                    <a:pt x="58945" y="14374"/>
                    <a:pt x="58945" y="14326"/>
                  </a:cubicBezTo>
                  <a:cubicBezTo>
                    <a:pt x="58941" y="14299"/>
                    <a:pt x="58938" y="14281"/>
                    <a:pt x="58915" y="14202"/>
                  </a:cubicBezTo>
                  <a:lnTo>
                    <a:pt x="58915" y="14258"/>
                  </a:lnTo>
                  <a:cubicBezTo>
                    <a:pt x="58911" y="14250"/>
                    <a:pt x="58863" y="14220"/>
                    <a:pt x="58773" y="14205"/>
                  </a:cubicBezTo>
                  <a:cubicBezTo>
                    <a:pt x="58686" y="14190"/>
                    <a:pt x="58566" y="14179"/>
                    <a:pt x="58416" y="14179"/>
                  </a:cubicBezTo>
                  <a:lnTo>
                    <a:pt x="58412" y="14179"/>
                  </a:lnTo>
                  <a:lnTo>
                    <a:pt x="58409" y="14179"/>
                  </a:lnTo>
                  <a:cubicBezTo>
                    <a:pt x="57831" y="14179"/>
                    <a:pt x="56840" y="14311"/>
                    <a:pt x="55587" y="14566"/>
                  </a:cubicBezTo>
                  <a:cubicBezTo>
                    <a:pt x="55546" y="14614"/>
                    <a:pt x="55501" y="14659"/>
                    <a:pt x="55452" y="14708"/>
                  </a:cubicBezTo>
                  <a:cubicBezTo>
                    <a:pt x="55174" y="14978"/>
                    <a:pt x="54777" y="15282"/>
                    <a:pt x="54266" y="15627"/>
                  </a:cubicBezTo>
                  <a:cubicBezTo>
                    <a:pt x="53242" y="16314"/>
                    <a:pt x="51775" y="17143"/>
                    <a:pt x="49974" y="18093"/>
                  </a:cubicBezTo>
                  <a:cubicBezTo>
                    <a:pt x="46507" y="19916"/>
                    <a:pt x="41806" y="22171"/>
                    <a:pt x="36696" y="24629"/>
                  </a:cubicBezTo>
                  <a:cubicBezTo>
                    <a:pt x="36414" y="25041"/>
                    <a:pt x="36174" y="25454"/>
                    <a:pt x="35972" y="25867"/>
                  </a:cubicBezTo>
                  <a:cubicBezTo>
                    <a:pt x="38452" y="24715"/>
                    <a:pt x="40883" y="23600"/>
                    <a:pt x="43179" y="22546"/>
                  </a:cubicBezTo>
                  <a:cubicBezTo>
                    <a:pt x="45596" y="20655"/>
                    <a:pt x="48533" y="19091"/>
                    <a:pt x="51374" y="17856"/>
                  </a:cubicBezTo>
                  <a:cubicBezTo>
                    <a:pt x="53509" y="16929"/>
                    <a:pt x="55591" y="16190"/>
                    <a:pt x="57347" y="15646"/>
                  </a:cubicBezTo>
                  <a:cubicBezTo>
                    <a:pt x="57463" y="15575"/>
                    <a:pt x="57572" y="15507"/>
                    <a:pt x="57677" y="15444"/>
                  </a:cubicBezTo>
                  <a:cubicBezTo>
                    <a:pt x="58229" y="15095"/>
                    <a:pt x="58619" y="14798"/>
                    <a:pt x="58806" y="14577"/>
                  </a:cubicBezTo>
                  <a:close/>
                  <a:moveTo>
                    <a:pt x="55647" y="13845"/>
                  </a:moveTo>
                  <a:cubicBezTo>
                    <a:pt x="55598" y="13789"/>
                    <a:pt x="55456" y="13721"/>
                    <a:pt x="55238" y="13684"/>
                  </a:cubicBezTo>
                  <a:cubicBezTo>
                    <a:pt x="55017" y="13643"/>
                    <a:pt x="54728" y="13620"/>
                    <a:pt x="54375" y="13620"/>
                  </a:cubicBezTo>
                  <a:lnTo>
                    <a:pt x="54371" y="13620"/>
                  </a:lnTo>
                  <a:lnTo>
                    <a:pt x="54368" y="13620"/>
                  </a:lnTo>
                  <a:cubicBezTo>
                    <a:pt x="53895" y="13620"/>
                    <a:pt x="53317" y="13658"/>
                    <a:pt x="52653" y="13736"/>
                  </a:cubicBezTo>
                  <a:cubicBezTo>
                    <a:pt x="52627" y="13965"/>
                    <a:pt x="52477" y="14205"/>
                    <a:pt x="52237" y="14476"/>
                  </a:cubicBezTo>
                  <a:cubicBezTo>
                    <a:pt x="51966" y="14772"/>
                    <a:pt x="51576" y="15106"/>
                    <a:pt x="51077" y="15477"/>
                  </a:cubicBezTo>
                  <a:cubicBezTo>
                    <a:pt x="51006" y="15530"/>
                    <a:pt x="50931" y="15586"/>
                    <a:pt x="50852" y="15642"/>
                  </a:cubicBezTo>
                  <a:cubicBezTo>
                    <a:pt x="52214" y="15203"/>
                    <a:pt x="53501" y="14851"/>
                    <a:pt x="54634" y="14588"/>
                  </a:cubicBezTo>
                  <a:cubicBezTo>
                    <a:pt x="54931" y="14517"/>
                    <a:pt x="55212" y="14457"/>
                    <a:pt x="55486" y="14401"/>
                  </a:cubicBezTo>
                  <a:cubicBezTo>
                    <a:pt x="55516" y="14367"/>
                    <a:pt x="55542" y="14333"/>
                    <a:pt x="55565" y="14299"/>
                  </a:cubicBezTo>
                  <a:cubicBezTo>
                    <a:pt x="55662" y="14168"/>
                    <a:pt x="55703" y="14059"/>
                    <a:pt x="55703" y="13984"/>
                  </a:cubicBezTo>
                  <a:cubicBezTo>
                    <a:pt x="55700" y="13932"/>
                    <a:pt x="55685" y="13890"/>
                    <a:pt x="55647" y="13845"/>
                  </a:cubicBezTo>
                  <a:close/>
                  <a:moveTo>
                    <a:pt x="52383" y="13444"/>
                  </a:moveTo>
                  <a:cubicBezTo>
                    <a:pt x="52270" y="13312"/>
                    <a:pt x="51993" y="13189"/>
                    <a:pt x="51591" y="13114"/>
                  </a:cubicBezTo>
                  <a:cubicBezTo>
                    <a:pt x="51194" y="13031"/>
                    <a:pt x="50668" y="12994"/>
                    <a:pt x="50049" y="12994"/>
                  </a:cubicBezTo>
                  <a:lnTo>
                    <a:pt x="50045" y="12994"/>
                  </a:lnTo>
                  <a:cubicBezTo>
                    <a:pt x="47674" y="12994"/>
                    <a:pt x="43922" y="13586"/>
                    <a:pt x="40268" y="14836"/>
                  </a:cubicBezTo>
                  <a:cubicBezTo>
                    <a:pt x="36617" y="16085"/>
                    <a:pt x="33060" y="17991"/>
                    <a:pt x="31071" y="20595"/>
                  </a:cubicBezTo>
                  <a:cubicBezTo>
                    <a:pt x="29897" y="22133"/>
                    <a:pt x="29458" y="23660"/>
                    <a:pt x="29458" y="25184"/>
                  </a:cubicBezTo>
                  <a:cubicBezTo>
                    <a:pt x="29458" y="25713"/>
                    <a:pt x="29511" y="26242"/>
                    <a:pt x="29604" y="26771"/>
                  </a:cubicBezTo>
                  <a:cubicBezTo>
                    <a:pt x="30527" y="26306"/>
                    <a:pt x="31443" y="25848"/>
                    <a:pt x="32347" y="25394"/>
                  </a:cubicBezTo>
                  <a:cubicBezTo>
                    <a:pt x="32647" y="24261"/>
                    <a:pt x="33206" y="23120"/>
                    <a:pt x="34129" y="21972"/>
                  </a:cubicBezTo>
                  <a:cubicBezTo>
                    <a:pt x="36478" y="19061"/>
                    <a:pt x="40534" y="16933"/>
                    <a:pt x="44504" y="15526"/>
                  </a:cubicBezTo>
                  <a:cubicBezTo>
                    <a:pt x="47442" y="14483"/>
                    <a:pt x="50334" y="13838"/>
                    <a:pt x="52458" y="13571"/>
                  </a:cubicBezTo>
                  <a:cubicBezTo>
                    <a:pt x="52443" y="13526"/>
                    <a:pt x="52420" y="13485"/>
                    <a:pt x="52383" y="13444"/>
                  </a:cubicBezTo>
                  <a:moveTo>
                    <a:pt x="4627" y="40942"/>
                  </a:moveTo>
                  <a:cubicBezTo>
                    <a:pt x="2819" y="42270"/>
                    <a:pt x="1472" y="43494"/>
                    <a:pt x="763" y="44548"/>
                  </a:cubicBezTo>
                  <a:cubicBezTo>
                    <a:pt x="387" y="45107"/>
                    <a:pt x="189" y="45621"/>
                    <a:pt x="192" y="46067"/>
                  </a:cubicBezTo>
                  <a:cubicBezTo>
                    <a:pt x="192" y="46364"/>
                    <a:pt x="275" y="46638"/>
                    <a:pt x="455" y="46893"/>
                  </a:cubicBezTo>
                  <a:cubicBezTo>
                    <a:pt x="695" y="47238"/>
                    <a:pt x="1127" y="47557"/>
                    <a:pt x="1712" y="47831"/>
                  </a:cubicBezTo>
                  <a:cubicBezTo>
                    <a:pt x="2297" y="48105"/>
                    <a:pt x="3040" y="48337"/>
                    <a:pt x="3903" y="48525"/>
                  </a:cubicBezTo>
                  <a:cubicBezTo>
                    <a:pt x="4774" y="48716"/>
                    <a:pt x="5764" y="48859"/>
                    <a:pt x="6845" y="48953"/>
                  </a:cubicBezTo>
                  <a:cubicBezTo>
                    <a:pt x="5475" y="48701"/>
                    <a:pt x="4316" y="48356"/>
                    <a:pt x="3460" y="47921"/>
                  </a:cubicBezTo>
                  <a:cubicBezTo>
                    <a:pt x="2800" y="47587"/>
                    <a:pt x="2320" y="47197"/>
                    <a:pt x="2068" y="46743"/>
                  </a:cubicBezTo>
                  <a:cubicBezTo>
                    <a:pt x="1926" y="46491"/>
                    <a:pt x="1858" y="46217"/>
                    <a:pt x="1858" y="45932"/>
                  </a:cubicBezTo>
                  <a:cubicBezTo>
                    <a:pt x="1862" y="45231"/>
                    <a:pt x="2267" y="44454"/>
                    <a:pt x="2984" y="43610"/>
                  </a:cubicBezTo>
                  <a:cubicBezTo>
                    <a:pt x="3708" y="42769"/>
                    <a:pt x="4751" y="41858"/>
                    <a:pt x="6049" y="40890"/>
                  </a:cubicBezTo>
                  <a:cubicBezTo>
                    <a:pt x="8646" y="38954"/>
                    <a:pt x="12270" y="36796"/>
                    <a:pt x="16390" y="34564"/>
                  </a:cubicBezTo>
                  <a:cubicBezTo>
                    <a:pt x="20491" y="32343"/>
                    <a:pt x="25087" y="30046"/>
                    <a:pt x="29649" y="27825"/>
                  </a:cubicBezTo>
                  <a:cubicBezTo>
                    <a:pt x="29582" y="27566"/>
                    <a:pt x="29518" y="27307"/>
                    <a:pt x="29466" y="27052"/>
                  </a:cubicBezTo>
                  <a:cubicBezTo>
                    <a:pt x="20089" y="31765"/>
                    <a:pt x="10176" y="36860"/>
                    <a:pt x="4627" y="40942"/>
                  </a:cubicBezTo>
                  <a:moveTo>
                    <a:pt x="12345" y="49257"/>
                  </a:moveTo>
                  <a:cubicBezTo>
                    <a:pt x="12326" y="49253"/>
                    <a:pt x="12308" y="49245"/>
                    <a:pt x="12289" y="49242"/>
                  </a:cubicBezTo>
                  <a:cubicBezTo>
                    <a:pt x="12210" y="49245"/>
                    <a:pt x="12131" y="49249"/>
                    <a:pt x="12052" y="49249"/>
                  </a:cubicBezTo>
                  <a:cubicBezTo>
                    <a:pt x="12150" y="49253"/>
                    <a:pt x="12248" y="49257"/>
                    <a:pt x="12345" y="49257"/>
                  </a:cubicBezTo>
                  <a:close/>
                  <a:moveTo>
                    <a:pt x="13103" y="49264"/>
                  </a:moveTo>
                  <a:cubicBezTo>
                    <a:pt x="13103" y="49264"/>
                    <a:pt x="13107" y="49264"/>
                    <a:pt x="13111" y="49264"/>
                  </a:cubicBezTo>
                  <a:lnTo>
                    <a:pt x="13114" y="49264"/>
                  </a:lnTo>
                  <a:cubicBezTo>
                    <a:pt x="13309" y="49264"/>
                    <a:pt x="13508" y="49260"/>
                    <a:pt x="13707" y="49260"/>
                  </a:cubicBezTo>
                  <a:cubicBezTo>
                    <a:pt x="13625" y="49234"/>
                    <a:pt x="13546" y="49208"/>
                    <a:pt x="13467" y="49178"/>
                  </a:cubicBezTo>
                  <a:cubicBezTo>
                    <a:pt x="13276" y="49193"/>
                    <a:pt x="13084" y="49204"/>
                    <a:pt x="12893" y="49212"/>
                  </a:cubicBezTo>
                  <a:cubicBezTo>
                    <a:pt x="12964" y="49230"/>
                    <a:pt x="13032" y="49245"/>
                    <a:pt x="13103" y="49264"/>
                  </a:cubicBezTo>
                  <a:moveTo>
                    <a:pt x="13973" y="49452"/>
                  </a:moveTo>
                  <a:cubicBezTo>
                    <a:pt x="14112" y="49459"/>
                    <a:pt x="14247" y="49467"/>
                    <a:pt x="14386" y="49470"/>
                  </a:cubicBezTo>
                  <a:cubicBezTo>
                    <a:pt x="14349" y="49459"/>
                    <a:pt x="14311" y="49448"/>
                    <a:pt x="14270" y="49437"/>
                  </a:cubicBezTo>
                  <a:cubicBezTo>
                    <a:pt x="14154" y="49440"/>
                    <a:pt x="14037" y="49440"/>
                    <a:pt x="13921" y="49444"/>
                  </a:cubicBezTo>
                  <a:cubicBezTo>
                    <a:pt x="13940" y="49448"/>
                    <a:pt x="13958" y="49452"/>
                    <a:pt x="13973" y="49452"/>
                  </a:cubicBezTo>
                  <a:close/>
                  <a:moveTo>
                    <a:pt x="15125" y="49489"/>
                  </a:moveTo>
                  <a:cubicBezTo>
                    <a:pt x="15350" y="49493"/>
                    <a:pt x="15576" y="49497"/>
                    <a:pt x="15801" y="49497"/>
                  </a:cubicBezTo>
                  <a:cubicBezTo>
                    <a:pt x="15699" y="49463"/>
                    <a:pt x="15602" y="49425"/>
                    <a:pt x="15504" y="49392"/>
                  </a:cubicBezTo>
                  <a:cubicBezTo>
                    <a:pt x="15287" y="49403"/>
                    <a:pt x="15073" y="49410"/>
                    <a:pt x="14859" y="49418"/>
                  </a:cubicBezTo>
                  <a:cubicBezTo>
                    <a:pt x="14949" y="49444"/>
                    <a:pt x="15035" y="49467"/>
                    <a:pt x="15125" y="49489"/>
                  </a:cubicBezTo>
                  <a:close/>
                  <a:moveTo>
                    <a:pt x="16060" y="49711"/>
                  </a:moveTo>
                  <a:cubicBezTo>
                    <a:pt x="16221" y="49722"/>
                    <a:pt x="16382" y="49729"/>
                    <a:pt x="16547" y="49741"/>
                  </a:cubicBezTo>
                  <a:cubicBezTo>
                    <a:pt x="16484" y="49718"/>
                    <a:pt x="16420" y="49699"/>
                    <a:pt x="16356" y="49681"/>
                  </a:cubicBezTo>
                  <a:cubicBezTo>
                    <a:pt x="16236" y="49681"/>
                    <a:pt x="16112" y="49681"/>
                    <a:pt x="15992" y="49681"/>
                  </a:cubicBezTo>
                  <a:cubicBezTo>
                    <a:pt x="15970" y="49681"/>
                    <a:pt x="15947" y="49681"/>
                    <a:pt x="15925" y="49681"/>
                  </a:cubicBezTo>
                  <a:cubicBezTo>
                    <a:pt x="15970" y="49692"/>
                    <a:pt x="16015" y="49703"/>
                    <a:pt x="16060" y="49711"/>
                  </a:cubicBezTo>
                  <a:close/>
                  <a:moveTo>
                    <a:pt x="17279" y="49771"/>
                  </a:moveTo>
                  <a:cubicBezTo>
                    <a:pt x="17512" y="49778"/>
                    <a:pt x="17744" y="49786"/>
                    <a:pt x="17977" y="49789"/>
                  </a:cubicBezTo>
                  <a:cubicBezTo>
                    <a:pt x="17853" y="49744"/>
                    <a:pt x="17733" y="49699"/>
                    <a:pt x="17613" y="49654"/>
                  </a:cubicBezTo>
                  <a:cubicBezTo>
                    <a:pt x="17388" y="49662"/>
                    <a:pt x="17159" y="49669"/>
                    <a:pt x="16934" y="49673"/>
                  </a:cubicBezTo>
                  <a:cubicBezTo>
                    <a:pt x="17046" y="49707"/>
                    <a:pt x="17163" y="49737"/>
                    <a:pt x="17279" y="49771"/>
                  </a:cubicBezTo>
                  <a:close/>
                  <a:moveTo>
                    <a:pt x="18322" y="50033"/>
                  </a:moveTo>
                  <a:cubicBezTo>
                    <a:pt x="18483" y="50045"/>
                    <a:pt x="18645" y="50056"/>
                    <a:pt x="18806" y="50067"/>
                  </a:cubicBezTo>
                  <a:cubicBezTo>
                    <a:pt x="18712" y="50037"/>
                    <a:pt x="18618" y="50007"/>
                    <a:pt x="18528" y="49977"/>
                  </a:cubicBezTo>
                  <a:cubicBezTo>
                    <a:pt x="18375" y="49977"/>
                    <a:pt x="18217" y="49973"/>
                    <a:pt x="18063" y="49973"/>
                  </a:cubicBezTo>
                  <a:cubicBezTo>
                    <a:pt x="18149" y="49992"/>
                    <a:pt x="18236" y="50015"/>
                    <a:pt x="18322" y="50033"/>
                  </a:cubicBezTo>
                  <a:close/>
                  <a:moveTo>
                    <a:pt x="18889" y="49797"/>
                  </a:moveTo>
                  <a:cubicBezTo>
                    <a:pt x="19039" y="49797"/>
                    <a:pt x="19189" y="49797"/>
                    <a:pt x="19335" y="49797"/>
                  </a:cubicBezTo>
                  <a:cubicBezTo>
                    <a:pt x="19181" y="49729"/>
                    <a:pt x="19027" y="49666"/>
                    <a:pt x="18881" y="49598"/>
                  </a:cubicBezTo>
                  <a:cubicBezTo>
                    <a:pt x="18607" y="49613"/>
                    <a:pt x="18337" y="49628"/>
                    <a:pt x="18067" y="49639"/>
                  </a:cubicBezTo>
                  <a:cubicBezTo>
                    <a:pt x="18198" y="49684"/>
                    <a:pt x="18337" y="49733"/>
                    <a:pt x="18472" y="49778"/>
                  </a:cubicBezTo>
                  <a:cubicBezTo>
                    <a:pt x="18491" y="49786"/>
                    <a:pt x="18510" y="49789"/>
                    <a:pt x="18525" y="49797"/>
                  </a:cubicBezTo>
                  <a:cubicBezTo>
                    <a:pt x="18645" y="49797"/>
                    <a:pt x="18769" y="49797"/>
                    <a:pt x="18889" y="49797"/>
                  </a:cubicBezTo>
                  <a:close/>
                  <a:moveTo>
                    <a:pt x="19541" y="50108"/>
                  </a:moveTo>
                  <a:cubicBezTo>
                    <a:pt x="19759" y="50120"/>
                    <a:pt x="19980" y="50131"/>
                    <a:pt x="20202" y="50138"/>
                  </a:cubicBezTo>
                  <a:cubicBezTo>
                    <a:pt x="20056" y="50082"/>
                    <a:pt x="19913" y="50026"/>
                    <a:pt x="19770" y="49973"/>
                  </a:cubicBezTo>
                  <a:cubicBezTo>
                    <a:pt x="19545" y="49977"/>
                    <a:pt x="19324" y="49977"/>
                    <a:pt x="19099" y="49981"/>
                  </a:cubicBezTo>
                  <a:cubicBezTo>
                    <a:pt x="19245" y="50022"/>
                    <a:pt x="19391" y="50067"/>
                    <a:pt x="19541" y="50108"/>
                  </a:cubicBezTo>
                  <a:close/>
                  <a:moveTo>
                    <a:pt x="20641" y="50112"/>
                  </a:moveTo>
                  <a:cubicBezTo>
                    <a:pt x="20678" y="50127"/>
                    <a:pt x="20712" y="50138"/>
                    <a:pt x="20750" y="50153"/>
                  </a:cubicBezTo>
                  <a:cubicBezTo>
                    <a:pt x="21009" y="50157"/>
                    <a:pt x="21271" y="50161"/>
                    <a:pt x="21534" y="50161"/>
                  </a:cubicBezTo>
                  <a:cubicBezTo>
                    <a:pt x="21357" y="50086"/>
                    <a:pt x="21185" y="50011"/>
                    <a:pt x="21016" y="49932"/>
                  </a:cubicBezTo>
                  <a:cubicBezTo>
                    <a:pt x="20750" y="49943"/>
                    <a:pt x="20483" y="49954"/>
                    <a:pt x="20217" y="49962"/>
                  </a:cubicBezTo>
                  <a:cubicBezTo>
                    <a:pt x="20356" y="50015"/>
                    <a:pt x="20498" y="50063"/>
                    <a:pt x="20641" y="50112"/>
                  </a:cubicBezTo>
                  <a:close/>
                  <a:moveTo>
                    <a:pt x="20618" y="50397"/>
                  </a:moveTo>
                  <a:cubicBezTo>
                    <a:pt x="20761" y="50408"/>
                    <a:pt x="20907" y="50420"/>
                    <a:pt x="21054" y="50435"/>
                  </a:cubicBezTo>
                  <a:cubicBezTo>
                    <a:pt x="20952" y="50401"/>
                    <a:pt x="20851" y="50367"/>
                    <a:pt x="20750" y="50330"/>
                  </a:cubicBezTo>
                  <a:cubicBezTo>
                    <a:pt x="20603" y="50330"/>
                    <a:pt x="20461" y="50326"/>
                    <a:pt x="20314" y="50318"/>
                  </a:cubicBezTo>
                  <a:cubicBezTo>
                    <a:pt x="20416" y="50345"/>
                    <a:pt x="20517" y="50371"/>
                    <a:pt x="20618" y="50397"/>
                  </a:cubicBezTo>
                  <a:close/>
                  <a:moveTo>
                    <a:pt x="21785" y="50484"/>
                  </a:moveTo>
                  <a:cubicBezTo>
                    <a:pt x="21995" y="50499"/>
                    <a:pt x="22205" y="50510"/>
                    <a:pt x="22416" y="50521"/>
                  </a:cubicBezTo>
                  <a:cubicBezTo>
                    <a:pt x="22265" y="50461"/>
                    <a:pt x="22112" y="50401"/>
                    <a:pt x="21965" y="50341"/>
                  </a:cubicBezTo>
                  <a:cubicBezTo>
                    <a:pt x="21905" y="50341"/>
                    <a:pt x="21845" y="50341"/>
                    <a:pt x="21785" y="50341"/>
                  </a:cubicBezTo>
                  <a:cubicBezTo>
                    <a:pt x="21631" y="50341"/>
                    <a:pt x="21474" y="50341"/>
                    <a:pt x="21316" y="50341"/>
                  </a:cubicBezTo>
                  <a:cubicBezTo>
                    <a:pt x="21470" y="50390"/>
                    <a:pt x="21628" y="50438"/>
                    <a:pt x="21785" y="50484"/>
                  </a:cubicBezTo>
                  <a:close/>
                  <a:moveTo>
                    <a:pt x="22832" y="50780"/>
                  </a:moveTo>
                  <a:cubicBezTo>
                    <a:pt x="22967" y="50795"/>
                    <a:pt x="23106" y="50806"/>
                    <a:pt x="23245" y="50821"/>
                  </a:cubicBezTo>
                  <a:cubicBezTo>
                    <a:pt x="23151" y="50787"/>
                    <a:pt x="23053" y="50754"/>
                    <a:pt x="22960" y="50720"/>
                  </a:cubicBezTo>
                  <a:cubicBezTo>
                    <a:pt x="22825" y="50716"/>
                    <a:pt x="22686" y="50712"/>
                    <a:pt x="22551" y="50705"/>
                  </a:cubicBezTo>
                  <a:cubicBezTo>
                    <a:pt x="22644" y="50731"/>
                    <a:pt x="22738" y="50754"/>
                    <a:pt x="22832" y="50780"/>
                  </a:cubicBezTo>
                  <a:close/>
                  <a:moveTo>
                    <a:pt x="23969" y="50885"/>
                  </a:moveTo>
                  <a:cubicBezTo>
                    <a:pt x="24171" y="50900"/>
                    <a:pt x="24378" y="50915"/>
                    <a:pt x="24580" y="50930"/>
                  </a:cubicBezTo>
                  <a:cubicBezTo>
                    <a:pt x="24434" y="50870"/>
                    <a:pt x="24288" y="50810"/>
                    <a:pt x="24141" y="50750"/>
                  </a:cubicBezTo>
                  <a:cubicBezTo>
                    <a:pt x="23935" y="50746"/>
                    <a:pt x="23729" y="50742"/>
                    <a:pt x="23522" y="50739"/>
                  </a:cubicBezTo>
                  <a:cubicBezTo>
                    <a:pt x="23669" y="50787"/>
                    <a:pt x="23819" y="50836"/>
                    <a:pt x="23969" y="50885"/>
                  </a:cubicBezTo>
                  <a:moveTo>
                    <a:pt x="24899" y="50877"/>
                  </a:moveTo>
                  <a:cubicBezTo>
                    <a:pt x="24971" y="50904"/>
                    <a:pt x="25046" y="50934"/>
                    <a:pt x="25121" y="50960"/>
                  </a:cubicBezTo>
                  <a:cubicBezTo>
                    <a:pt x="25365" y="50975"/>
                    <a:pt x="25609" y="50986"/>
                    <a:pt x="25852" y="50994"/>
                  </a:cubicBezTo>
                  <a:cubicBezTo>
                    <a:pt x="25676" y="50915"/>
                    <a:pt x="25500" y="50832"/>
                    <a:pt x="25331" y="50746"/>
                  </a:cubicBezTo>
                  <a:cubicBezTo>
                    <a:pt x="25109" y="50750"/>
                    <a:pt x="24888" y="50754"/>
                    <a:pt x="24667" y="50754"/>
                  </a:cubicBezTo>
                  <a:cubicBezTo>
                    <a:pt x="24640" y="50754"/>
                    <a:pt x="24610" y="50754"/>
                    <a:pt x="24584" y="50754"/>
                  </a:cubicBezTo>
                  <a:cubicBezTo>
                    <a:pt x="24686" y="50795"/>
                    <a:pt x="24794" y="50836"/>
                    <a:pt x="24899" y="50877"/>
                  </a:cubicBezTo>
                  <a:moveTo>
                    <a:pt x="24982" y="51189"/>
                  </a:moveTo>
                  <a:cubicBezTo>
                    <a:pt x="25117" y="51204"/>
                    <a:pt x="25252" y="51219"/>
                    <a:pt x="25387" y="51234"/>
                  </a:cubicBezTo>
                  <a:cubicBezTo>
                    <a:pt x="25297" y="51204"/>
                    <a:pt x="25207" y="51170"/>
                    <a:pt x="25117" y="51136"/>
                  </a:cubicBezTo>
                  <a:cubicBezTo>
                    <a:pt x="24986" y="51129"/>
                    <a:pt x="24854" y="51121"/>
                    <a:pt x="24723" y="51114"/>
                  </a:cubicBezTo>
                  <a:cubicBezTo>
                    <a:pt x="24809" y="51136"/>
                    <a:pt x="24896" y="51163"/>
                    <a:pt x="24982" y="51189"/>
                  </a:cubicBezTo>
                  <a:close/>
                  <a:moveTo>
                    <a:pt x="26104" y="51313"/>
                  </a:moveTo>
                  <a:cubicBezTo>
                    <a:pt x="26303" y="51331"/>
                    <a:pt x="26501" y="51350"/>
                    <a:pt x="26700" y="51365"/>
                  </a:cubicBezTo>
                  <a:cubicBezTo>
                    <a:pt x="26554" y="51305"/>
                    <a:pt x="26411" y="51245"/>
                    <a:pt x="26273" y="51181"/>
                  </a:cubicBezTo>
                  <a:cubicBezTo>
                    <a:pt x="26070" y="51178"/>
                    <a:pt x="25871" y="51170"/>
                    <a:pt x="25672" y="51163"/>
                  </a:cubicBezTo>
                  <a:cubicBezTo>
                    <a:pt x="25815" y="51211"/>
                    <a:pt x="25957" y="51264"/>
                    <a:pt x="26104" y="51313"/>
                  </a:cubicBezTo>
                  <a:close/>
                  <a:moveTo>
                    <a:pt x="26978" y="51305"/>
                  </a:moveTo>
                  <a:cubicBezTo>
                    <a:pt x="27061" y="51339"/>
                    <a:pt x="27147" y="51373"/>
                    <a:pt x="27233" y="51407"/>
                  </a:cubicBezTo>
                  <a:cubicBezTo>
                    <a:pt x="27470" y="51422"/>
                    <a:pt x="27706" y="51437"/>
                    <a:pt x="27942" y="51452"/>
                  </a:cubicBezTo>
                  <a:cubicBezTo>
                    <a:pt x="27770" y="51369"/>
                    <a:pt x="27601" y="51286"/>
                    <a:pt x="27432" y="51200"/>
                  </a:cubicBezTo>
                  <a:cubicBezTo>
                    <a:pt x="27188" y="51200"/>
                    <a:pt x="26948" y="51196"/>
                    <a:pt x="26708" y="51193"/>
                  </a:cubicBezTo>
                  <a:cubicBezTo>
                    <a:pt x="26798" y="51230"/>
                    <a:pt x="26888" y="51268"/>
                    <a:pt x="26978" y="51305"/>
                  </a:cubicBezTo>
                  <a:close/>
                  <a:moveTo>
                    <a:pt x="27109" y="51632"/>
                  </a:moveTo>
                  <a:cubicBezTo>
                    <a:pt x="27241" y="51650"/>
                    <a:pt x="27372" y="51669"/>
                    <a:pt x="27503" y="51684"/>
                  </a:cubicBezTo>
                  <a:cubicBezTo>
                    <a:pt x="27413" y="51650"/>
                    <a:pt x="27319" y="51613"/>
                    <a:pt x="27229" y="51579"/>
                  </a:cubicBezTo>
                  <a:cubicBezTo>
                    <a:pt x="27098" y="51568"/>
                    <a:pt x="26970" y="51560"/>
                    <a:pt x="26843" y="51549"/>
                  </a:cubicBezTo>
                  <a:cubicBezTo>
                    <a:pt x="26929" y="51575"/>
                    <a:pt x="27019" y="51605"/>
                    <a:pt x="27109" y="51632"/>
                  </a:cubicBezTo>
                  <a:moveTo>
                    <a:pt x="28212" y="51774"/>
                  </a:moveTo>
                  <a:cubicBezTo>
                    <a:pt x="28404" y="51797"/>
                    <a:pt x="28599" y="51815"/>
                    <a:pt x="28790" y="51838"/>
                  </a:cubicBezTo>
                  <a:cubicBezTo>
                    <a:pt x="28644" y="51774"/>
                    <a:pt x="28501" y="51710"/>
                    <a:pt x="28359" y="51643"/>
                  </a:cubicBezTo>
                  <a:cubicBezTo>
                    <a:pt x="28164" y="51635"/>
                    <a:pt x="27969" y="51624"/>
                    <a:pt x="27773" y="51613"/>
                  </a:cubicBezTo>
                  <a:cubicBezTo>
                    <a:pt x="27920" y="51669"/>
                    <a:pt x="28066" y="51722"/>
                    <a:pt x="28212" y="51774"/>
                  </a:cubicBezTo>
                  <a:moveTo>
                    <a:pt x="29207" y="52112"/>
                  </a:moveTo>
                  <a:cubicBezTo>
                    <a:pt x="29334" y="52131"/>
                    <a:pt x="29462" y="52149"/>
                    <a:pt x="29589" y="52172"/>
                  </a:cubicBezTo>
                  <a:cubicBezTo>
                    <a:pt x="29496" y="52134"/>
                    <a:pt x="29402" y="52097"/>
                    <a:pt x="29308" y="52056"/>
                  </a:cubicBezTo>
                  <a:cubicBezTo>
                    <a:pt x="29184" y="52044"/>
                    <a:pt x="29060" y="52033"/>
                    <a:pt x="28937" y="52022"/>
                  </a:cubicBezTo>
                  <a:cubicBezTo>
                    <a:pt x="29027" y="52052"/>
                    <a:pt x="29117" y="52082"/>
                    <a:pt x="29207" y="52112"/>
                  </a:cubicBezTo>
                  <a:close/>
                  <a:moveTo>
                    <a:pt x="30287" y="52269"/>
                  </a:moveTo>
                  <a:cubicBezTo>
                    <a:pt x="30471" y="52296"/>
                    <a:pt x="30659" y="52322"/>
                    <a:pt x="30846" y="52345"/>
                  </a:cubicBezTo>
                  <a:cubicBezTo>
                    <a:pt x="30700" y="52277"/>
                    <a:pt x="30557" y="52209"/>
                    <a:pt x="30415" y="52142"/>
                  </a:cubicBezTo>
                  <a:cubicBezTo>
                    <a:pt x="30223" y="52131"/>
                    <a:pt x="30036" y="52116"/>
                    <a:pt x="29848" y="52101"/>
                  </a:cubicBezTo>
                  <a:cubicBezTo>
                    <a:pt x="29991" y="52161"/>
                    <a:pt x="30137" y="52217"/>
                    <a:pt x="30287" y="52269"/>
                  </a:cubicBezTo>
                  <a:close/>
                  <a:moveTo>
                    <a:pt x="31270" y="52626"/>
                  </a:moveTo>
                  <a:cubicBezTo>
                    <a:pt x="31390" y="52648"/>
                    <a:pt x="31510" y="52667"/>
                    <a:pt x="31630" y="52690"/>
                  </a:cubicBezTo>
                  <a:cubicBezTo>
                    <a:pt x="31540" y="52648"/>
                    <a:pt x="31447" y="52611"/>
                    <a:pt x="31357" y="52570"/>
                  </a:cubicBezTo>
                  <a:cubicBezTo>
                    <a:pt x="31237" y="52558"/>
                    <a:pt x="31116" y="52543"/>
                    <a:pt x="30996" y="52528"/>
                  </a:cubicBezTo>
                  <a:cubicBezTo>
                    <a:pt x="31086" y="52562"/>
                    <a:pt x="31177" y="52592"/>
                    <a:pt x="31270" y="52626"/>
                  </a:cubicBezTo>
                  <a:moveTo>
                    <a:pt x="32321" y="52802"/>
                  </a:moveTo>
                  <a:cubicBezTo>
                    <a:pt x="32501" y="52832"/>
                    <a:pt x="32677" y="52859"/>
                    <a:pt x="32857" y="52885"/>
                  </a:cubicBezTo>
                  <a:cubicBezTo>
                    <a:pt x="32715" y="52814"/>
                    <a:pt x="32572" y="52746"/>
                    <a:pt x="32430" y="52675"/>
                  </a:cubicBezTo>
                  <a:cubicBezTo>
                    <a:pt x="32250" y="52660"/>
                    <a:pt x="32066" y="52645"/>
                    <a:pt x="31886" y="52626"/>
                  </a:cubicBezTo>
                  <a:cubicBezTo>
                    <a:pt x="32032" y="52686"/>
                    <a:pt x="32175" y="52746"/>
                    <a:pt x="32321" y="52802"/>
                  </a:cubicBezTo>
                  <a:close/>
                  <a:moveTo>
                    <a:pt x="33289" y="53174"/>
                  </a:moveTo>
                  <a:cubicBezTo>
                    <a:pt x="33405" y="53196"/>
                    <a:pt x="33518" y="53219"/>
                    <a:pt x="33630" y="53241"/>
                  </a:cubicBezTo>
                  <a:cubicBezTo>
                    <a:pt x="33540" y="53200"/>
                    <a:pt x="33450" y="53159"/>
                    <a:pt x="33360" y="53117"/>
                  </a:cubicBezTo>
                  <a:cubicBezTo>
                    <a:pt x="33248" y="53102"/>
                    <a:pt x="33131" y="53087"/>
                    <a:pt x="33019" y="53072"/>
                  </a:cubicBezTo>
                  <a:cubicBezTo>
                    <a:pt x="33109" y="53106"/>
                    <a:pt x="33199" y="53140"/>
                    <a:pt x="33289" y="53174"/>
                  </a:cubicBezTo>
                  <a:close/>
                  <a:moveTo>
                    <a:pt x="34313" y="53369"/>
                  </a:moveTo>
                  <a:cubicBezTo>
                    <a:pt x="34490" y="53399"/>
                    <a:pt x="34666" y="53429"/>
                    <a:pt x="34838" y="53459"/>
                  </a:cubicBezTo>
                  <a:cubicBezTo>
                    <a:pt x="34696" y="53388"/>
                    <a:pt x="34557" y="53316"/>
                    <a:pt x="34418" y="53241"/>
                  </a:cubicBezTo>
                  <a:cubicBezTo>
                    <a:pt x="34238" y="53222"/>
                    <a:pt x="34062" y="53204"/>
                    <a:pt x="33885" y="53185"/>
                  </a:cubicBezTo>
                  <a:cubicBezTo>
                    <a:pt x="34028" y="53245"/>
                    <a:pt x="34171" y="53309"/>
                    <a:pt x="34313" y="53369"/>
                  </a:cubicBezTo>
                  <a:moveTo>
                    <a:pt x="35262" y="53752"/>
                  </a:moveTo>
                  <a:cubicBezTo>
                    <a:pt x="35375" y="53778"/>
                    <a:pt x="35488" y="53804"/>
                    <a:pt x="35600" y="53827"/>
                  </a:cubicBezTo>
                  <a:cubicBezTo>
                    <a:pt x="35514" y="53785"/>
                    <a:pt x="35424" y="53744"/>
                    <a:pt x="35334" y="53703"/>
                  </a:cubicBezTo>
                  <a:cubicBezTo>
                    <a:pt x="35225" y="53684"/>
                    <a:pt x="35112" y="53665"/>
                    <a:pt x="35000" y="53650"/>
                  </a:cubicBezTo>
                  <a:cubicBezTo>
                    <a:pt x="35090" y="53684"/>
                    <a:pt x="35176" y="53718"/>
                    <a:pt x="35262" y="53752"/>
                  </a:cubicBezTo>
                  <a:moveTo>
                    <a:pt x="36279" y="53969"/>
                  </a:moveTo>
                  <a:cubicBezTo>
                    <a:pt x="36448" y="54003"/>
                    <a:pt x="36613" y="54037"/>
                    <a:pt x="36782" y="54067"/>
                  </a:cubicBezTo>
                  <a:cubicBezTo>
                    <a:pt x="36643" y="53992"/>
                    <a:pt x="36504" y="53920"/>
                    <a:pt x="36366" y="53845"/>
                  </a:cubicBezTo>
                  <a:cubicBezTo>
                    <a:pt x="36197" y="53823"/>
                    <a:pt x="36024" y="53800"/>
                    <a:pt x="35855" y="53778"/>
                  </a:cubicBezTo>
                  <a:cubicBezTo>
                    <a:pt x="35994" y="53842"/>
                    <a:pt x="36137" y="53905"/>
                    <a:pt x="36279" y="53969"/>
                  </a:cubicBezTo>
                  <a:close/>
                  <a:moveTo>
                    <a:pt x="37213" y="54367"/>
                  </a:moveTo>
                  <a:cubicBezTo>
                    <a:pt x="37322" y="54393"/>
                    <a:pt x="37427" y="54419"/>
                    <a:pt x="37532" y="54446"/>
                  </a:cubicBezTo>
                  <a:cubicBezTo>
                    <a:pt x="37446" y="54404"/>
                    <a:pt x="37360" y="54359"/>
                    <a:pt x="37274" y="54318"/>
                  </a:cubicBezTo>
                  <a:cubicBezTo>
                    <a:pt x="37165" y="54299"/>
                    <a:pt x="37060" y="54281"/>
                    <a:pt x="36955" y="54262"/>
                  </a:cubicBezTo>
                  <a:cubicBezTo>
                    <a:pt x="37041" y="54296"/>
                    <a:pt x="37127" y="54333"/>
                    <a:pt x="37213" y="54367"/>
                  </a:cubicBezTo>
                  <a:close/>
                  <a:moveTo>
                    <a:pt x="38204" y="54603"/>
                  </a:moveTo>
                  <a:cubicBezTo>
                    <a:pt x="38365" y="54637"/>
                    <a:pt x="38527" y="54671"/>
                    <a:pt x="38684" y="54705"/>
                  </a:cubicBezTo>
                  <a:cubicBezTo>
                    <a:pt x="38549" y="54629"/>
                    <a:pt x="38410" y="54554"/>
                    <a:pt x="38275" y="54479"/>
                  </a:cubicBezTo>
                  <a:cubicBezTo>
                    <a:pt x="38114" y="54453"/>
                    <a:pt x="37949" y="54431"/>
                    <a:pt x="37788" y="54404"/>
                  </a:cubicBezTo>
                  <a:cubicBezTo>
                    <a:pt x="37926" y="54468"/>
                    <a:pt x="38065" y="54536"/>
                    <a:pt x="38204" y="54603"/>
                  </a:cubicBezTo>
                  <a:moveTo>
                    <a:pt x="39135" y="55020"/>
                  </a:moveTo>
                  <a:cubicBezTo>
                    <a:pt x="39232" y="55046"/>
                    <a:pt x="39330" y="55072"/>
                    <a:pt x="39427" y="55098"/>
                  </a:cubicBezTo>
                  <a:cubicBezTo>
                    <a:pt x="39341" y="55053"/>
                    <a:pt x="39255" y="55008"/>
                    <a:pt x="39172" y="54963"/>
                  </a:cubicBezTo>
                  <a:cubicBezTo>
                    <a:pt x="39071" y="54945"/>
                    <a:pt x="38973" y="54926"/>
                    <a:pt x="38872" y="54903"/>
                  </a:cubicBezTo>
                  <a:cubicBezTo>
                    <a:pt x="38958" y="54945"/>
                    <a:pt x="39048" y="54982"/>
                    <a:pt x="39135" y="55020"/>
                  </a:cubicBezTo>
                  <a:close/>
                  <a:moveTo>
                    <a:pt x="40095" y="55267"/>
                  </a:moveTo>
                  <a:cubicBezTo>
                    <a:pt x="40245" y="55305"/>
                    <a:pt x="40399" y="55339"/>
                    <a:pt x="40549" y="55376"/>
                  </a:cubicBezTo>
                  <a:cubicBezTo>
                    <a:pt x="40414" y="55297"/>
                    <a:pt x="40283" y="55222"/>
                    <a:pt x="40148" y="55143"/>
                  </a:cubicBezTo>
                  <a:cubicBezTo>
                    <a:pt x="39994" y="55117"/>
                    <a:pt x="39836" y="55091"/>
                    <a:pt x="39682" y="55061"/>
                  </a:cubicBezTo>
                  <a:cubicBezTo>
                    <a:pt x="39817" y="55128"/>
                    <a:pt x="39956" y="55200"/>
                    <a:pt x="40095" y="55267"/>
                  </a:cubicBezTo>
                  <a:moveTo>
                    <a:pt x="41052" y="55489"/>
                  </a:moveTo>
                  <a:cubicBezTo>
                    <a:pt x="41236" y="55530"/>
                    <a:pt x="41423" y="55567"/>
                    <a:pt x="41607" y="55605"/>
                  </a:cubicBezTo>
                  <a:cubicBezTo>
                    <a:pt x="41446" y="55504"/>
                    <a:pt x="41284" y="55402"/>
                    <a:pt x="41123" y="55297"/>
                  </a:cubicBezTo>
                  <a:cubicBezTo>
                    <a:pt x="40936" y="55271"/>
                    <a:pt x="40744" y="55241"/>
                    <a:pt x="40553" y="55211"/>
                  </a:cubicBezTo>
                  <a:cubicBezTo>
                    <a:pt x="40718" y="55305"/>
                    <a:pt x="40883" y="55395"/>
                    <a:pt x="41052" y="55489"/>
                  </a:cubicBezTo>
                  <a:close/>
                  <a:moveTo>
                    <a:pt x="40996" y="55691"/>
                  </a:moveTo>
                  <a:cubicBezTo>
                    <a:pt x="41086" y="55718"/>
                    <a:pt x="41176" y="55744"/>
                    <a:pt x="41266" y="55770"/>
                  </a:cubicBezTo>
                  <a:cubicBezTo>
                    <a:pt x="41187" y="55729"/>
                    <a:pt x="41108" y="55684"/>
                    <a:pt x="41029" y="55643"/>
                  </a:cubicBezTo>
                  <a:cubicBezTo>
                    <a:pt x="40939" y="55620"/>
                    <a:pt x="40845" y="55601"/>
                    <a:pt x="40755" y="55579"/>
                  </a:cubicBezTo>
                  <a:cubicBezTo>
                    <a:pt x="40834" y="55616"/>
                    <a:pt x="40913" y="55654"/>
                    <a:pt x="40996" y="55691"/>
                  </a:cubicBezTo>
                  <a:close/>
                  <a:moveTo>
                    <a:pt x="41930" y="55954"/>
                  </a:moveTo>
                  <a:cubicBezTo>
                    <a:pt x="42076" y="55991"/>
                    <a:pt x="42222" y="56029"/>
                    <a:pt x="42369" y="56066"/>
                  </a:cubicBezTo>
                  <a:cubicBezTo>
                    <a:pt x="42241" y="55991"/>
                    <a:pt x="42114" y="55916"/>
                    <a:pt x="41986" y="55838"/>
                  </a:cubicBezTo>
                  <a:cubicBezTo>
                    <a:pt x="41836" y="55808"/>
                    <a:pt x="41686" y="55778"/>
                    <a:pt x="41536" y="55748"/>
                  </a:cubicBezTo>
                  <a:cubicBezTo>
                    <a:pt x="41667" y="55819"/>
                    <a:pt x="41798" y="55886"/>
                    <a:pt x="41930" y="55954"/>
                  </a:cubicBezTo>
                  <a:moveTo>
                    <a:pt x="42868" y="56190"/>
                  </a:moveTo>
                  <a:cubicBezTo>
                    <a:pt x="43048" y="56235"/>
                    <a:pt x="43228" y="56277"/>
                    <a:pt x="43408" y="56318"/>
                  </a:cubicBezTo>
                  <a:cubicBezTo>
                    <a:pt x="43250" y="56217"/>
                    <a:pt x="43093" y="56112"/>
                    <a:pt x="42939" y="56010"/>
                  </a:cubicBezTo>
                  <a:cubicBezTo>
                    <a:pt x="42755" y="55980"/>
                    <a:pt x="42571" y="55946"/>
                    <a:pt x="42388" y="55913"/>
                  </a:cubicBezTo>
                  <a:cubicBezTo>
                    <a:pt x="42545" y="56006"/>
                    <a:pt x="42706" y="56100"/>
                    <a:pt x="42868" y="56190"/>
                  </a:cubicBezTo>
                  <a:moveTo>
                    <a:pt x="42812" y="56385"/>
                  </a:moveTo>
                  <a:cubicBezTo>
                    <a:pt x="42894" y="56415"/>
                    <a:pt x="42980" y="56442"/>
                    <a:pt x="43067" y="56468"/>
                  </a:cubicBezTo>
                  <a:cubicBezTo>
                    <a:pt x="42995" y="56427"/>
                    <a:pt x="42920" y="56385"/>
                    <a:pt x="42845" y="56340"/>
                  </a:cubicBezTo>
                  <a:cubicBezTo>
                    <a:pt x="42759" y="56322"/>
                    <a:pt x="42673" y="56299"/>
                    <a:pt x="42583" y="56277"/>
                  </a:cubicBezTo>
                  <a:cubicBezTo>
                    <a:pt x="42658" y="56314"/>
                    <a:pt x="42733" y="56352"/>
                    <a:pt x="42812" y="56385"/>
                  </a:cubicBezTo>
                  <a:close/>
                  <a:moveTo>
                    <a:pt x="43727" y="56663"/>
                  </a:moveTo>
                  <a:cubicBezTo>
                    <a:pt x="43870" y="56704"/>
                    <a:pt x="44008" y="56746"/>
                    <a:pt x="44151" y="56783"/>
                  </a:cubicBezTo>
                  <a:cubicBezTo>
                    <a:pt x="44027" y="56708"/>
                    <a:pt x="43903" y="56633"/>
                    <a:pt x="43780" y="56554"/>
                  </a:cubicBezTo>
                  <a:cubicBezTo>
                    <a:pt x="43637" y="56524"/>
                    <a:pt x="43491" y="56494"/>
                    <a:pt x="43348" y="56460"/>
                  </a:cubicBezTo>
                  <a:cubicBezTo>
                    <a:pt x="43472" y="56528"/>
                    <a:pt x="43599" y="56596"/>
                    <a:pt x="43727" y="56663"/>
                  </a:cubicBezTo>
                  <a:close/>
                  <a:moveTo>
                    <a:pt x="44646" y="56918"/>
                  </a:moveTo>
                  <a:cubicBezTo>
                    <a:pt x="44823" y="56963"/>
                    <a:pt x="44995" y="57008"/>
                    <a:pt x="45172" y="57053"/>
                  </a:cubicBezTo>
                  <a:cubicBezTo>
                    <a:pt x="45018" y="56952"/>
                    <a:pt x="44868" y="56847"/>
                    <a:pt x="44718" y="56746"/>
                  </a:cubicBezTo>
                  <a:cubicBezTo>
                    <a:pt x="44537" y="56712"/>
                    <a:pt x="44361" y="56674"/>
                    <a:pt x="44181" y="56641"/>
                  </a:cubicBezTo>
                  <a:cubicBezTo>
                    <a:pt x="44335" y="56734"/>
                    <a:pt x="44489" y="56828"/>
                    <a:pt x="44646" y="56918"/>
                  </a:cubicBezTo>
                  <a:moveTo>
                    <a:pt x="44590" y="57110"/>
                  </a:moveTo>
                  <a:cubicBezTo>
                    <a:pt x="44669" y="57136"/>
                    <a:pt x="44751" y="57162"/>
                    <a:pt x="44834" y="57188"/>
                  </a:cubicBezTo>
                  <a:cubicBezTo>
                    <a:pt x="44763" y="57151"/>
                    <a:pt x="44691" y="57110"/>
                    <a:pt x="44624" y="57068"/>
                  </a:cubicBezTo>
                  <a:cubicBezTo>
                    <a:pt x="44541" y="57046"/>
                    <a:pt x="44459" y="57023"/>
                    <a:pt x="44376" y="57001"/>
                  </a:cubicBezTo>
                  <a:cubicBezTo>
                    <a:pt x="44447" y="57038"/>
                    <a:pt x="44519" y="57072"/>
                    <a:pt x="44590" y="57110"/>
                  </a:cubicBezTo>
                  <a:close/>
                  <a:moveTo>
                    <a:pt x="45490" y="57402"/>
                  </a:moveTo>
                  <a:cubicBezTo>
                    <a:pt x="45626" y="57443"/>
                    <a:pt x="45764" y="57485"/>
                    <a:pt x="45903" y="57526"/>
                  </a:cubicBezTo>
                  <a:cubicBezTo>
                    <a:pt x="45783" y="57451"/>
                    <a:pt x="45663" y="57372"/>
                    <a:pt x="45543" y="57297"/>
                  </a:cubicBezTo>
                  <a:cubicBezTo>
                    <a:pt x="45404" y="57263"/>
                    <a:pt x="45262" y="57230"/>
                    <a:pt x="45123" y="57196"/>
                  </a:cubicBezTo>
                  <a:cubicBezTo>
                    <a:pt x="45247" y="57263"/>
                    <a:pt x="45367" y="57331"/>
                    <a:pt x="45490" y="57402"/>
                  </a:cubicBezTo>
                  <a:close/>
                  <a:moveTo>
                    <a:pt x="46395" y="57669"/>
                  </a:moveTo>
                  <a:cubicBezTo>
                    <a:pt x="46567" y="57717"/>
                    <a:pt x="46736" y="57766"/>
                    <a:pt x="46909" y="57811"/>
                  </a:cubicBezTo>
                  <a:cubicBezTo>
                    <a:pt x="46759" y="57710"/>
                    <a:pt x="46612" y="57609"/>
                    <a:pt x="46466" y="57503"/>
                  </a:cubicBezTo>
                  <a:cubicBezTo>
                    <a:pt x="46290" y="57466"/>
                    <a:pt x="46117" y="57428"/>
                    <a:pt x="45941" y="57391"/>
                  </a:cubicBezTo>
                  <a:cubicBezTo>
                    <a:pt x="46091" y="57485"/>
                    <a:pt x="46241" y="57579"/>
                    <a:pt x="46395" y="57669"/>
                  </a:cubicBezTo>
                  <a:close/>
                  <a:moveTo>
                    <a:pt x="46338" y="57852"/>
                  </a:moveTo>
                  <a:cubicBezTo>
                    <a:pt x="46417" y="57882"/>
                    <a:pt x="46496" y="57909"/>
                    <a:pt x="46575" y="57939"/>
                  </a:cubicBezTo>
                  <a:cubicBezTo>
                    <a:pt x="46503" y="57897"/>
                    <a:pt x="46440" y="57856"/>
                    <a:pt x="46372" y="57815"/>
                  </a:cubicBezTo>
                  <a:cubicBezTo>
                    <a:pt x="46293" y="57792"/>
                    <a:pt x="46211" y="57770"/>
                    <a:pt x="46136" y="57747"/>
                  </a:cubicBezTo>
                  <a:cubicBezTo>
                    <a:pt x="46203" y="57785"/>
                    <a:pt x="46271" y="57819"/>
                    <a:pt x="46338" y="57852"/>
                  </a:cubicBezTo>
                  <a:moveTo>
                    <a:pt x="47228" y="58160"/>
                  </a:moveTo>
                  <a:cubicBezTo>
                    <a:pt x="47359" y="58205"/>
                    <a:pt x="47494" y="58250"/>
                    <a:pt x="47629" y="58291"/>
                  </a:cubicBezTo>
                  <a:cubicBezTo>
                    <a:pt x="47509" y="58216"/>
                    <a:pt x="47393" y="58138"/>
                    <a:pt x="47276" y="58063"/>
                  </a:cubicBezTo>
                  <a:cubicBezTo>
                    <a:pt x="47141" y="58029"/>
                    <a:pt x="47006" y="57991"/>
                    <a:pt x="46871" y="57954"/>
                  </a:cubicBezTo>
                  <a:cubicBezTo>
                    <a:pt x="46988" y="58025"/>
                    <a:pt x="47108" y="58093"/>
                    <a:pt x="47228" y="58160"/>
                  </a:cubicBezTo>
                  <a:moveTo>
                    <a:pt x="48121" y="58445"/>
                  </a:moveTo>
                  <a:cubicBezTo>
                    <a:pt x="48286" y="58498"/>
                    <a:pt x="48455" y="58547"/>
                    <a:pt x="48623" y="58595"/>
                  </a:cubicBezTo>
                  <a:cubicBezTo>
                    <a:pt x="48477" y="58494"/>
                    <a:pt x="48334" y="58389"/>
                    <a:pt x="48188" y="58284"/>
                  </a:cubicBezTo>
                  <a:cubicBezTo>
                    <a:pt x="48019" y="58246"/>
                    <a:pt x="47847" y="58205"/>
                    <a:pt x="47674" y="58164"/>
                  </a:cubicBezTo>
                  <a:cubicBezTo>
                    <a:pt x="47824" y="58258"/>
                    <a:pt x="47971" y="58351"/>
                    <a:pt x="48121" y="58445"/>
                  </a:cubicBezTo>
                  <a:moveTo>
                    <a:pt x="48061" y="58625"/>
                  </a:moveTo>
                  <a:cubicBezTo>
                    <a:pt x="48139" y="58652"/>
                    <a:pt x="48214" y="58682"/>
                    <a:pt x="48289" y="58708"/>
                  </a:cubicBezTo>
                  <a:cubicBezTo>
                    <a:pt x="48226" y="58670"/>
                    <a:pt x="48158" y="58629"/>
                    <a:pt x="48094" y="58588"/>
                  </a:cubicBezTo>
                  <a:cubicBezTo>
                    <a:pt x="48019" y="58565"/>
                    <a:pt x="47944" y="58543"/>
                    <a:pt x="47865" y="58520"/>
                  </a:cubicBezTo>
                  <a:cubicBezTo>
                    <a:pt x="47933" y="58554"/>
                    <a:pt x="47997" y="58588"/>
                    <a:pt x="48061" y="58625"/>
                  </a:cubicBezTo>
                  <a:close/>
                  <a:moveTo>
                    <a:pt x="48939" y="58944"/>
                  </a:moveTo>
                  <a:cubicBezTo>
                    <a:pt x="49070" y="58989"/>
                    <a:pt x="49201" y="59038"/>
                    <a:pt x="49333" y="59079"/>
                  </a:cubicBezTo>
                  <a:cubicBezTo>
                    <a:pt x="49220" y="59004"/>
                    <a:pt x="49104" y="58929"/>
                    <a:pt x="48991" y="58850"/>
                  </a:cubicBezTo>
                  <a:cubicBezTo>
                    <a:pt x="48860" y="58813"/>
                    <a:pt x="48725" y="58775"/>
                    <a:pt x="48590" y="58738"/>
                  </a:cubicBezTo>
                  <a:cubicBezTo>
                    <a:pt x="48706" y="58805"/>
                    <a:pt x="48822" y="58877"/>
                    <a:pt x="48939" y="58944"/>
                  </a:cubicBezTo>
                  <a:moveTo>
                    <a:pt x="49824" y="59244"/>
                  </a:moveTo>
                  <a:cubicBezTo>
                    <a:pt x="49989" y="59297"/>
                    <a:pt x="50154" y="59349"/>
                    <a:pt x="50319" y="59402"/>
                  </a:cubicBezTo>
                  <a:cubicBezTo>
                    <a:pt x="50177" y="59297"/>
                    <a:pt x="50034" y="59196"/>
                    <a:pt x="49895" y="59091"/>
                  </a:cubicBezTo>
                  <a:cubicBezTo>
                    <a:pt x="49726" y="59046"/>
                    <a:pt x="49558" y="59004"/>
                    <a:pt x="49389" y="58959"/>
                  </a:cubicBezTo>
                  <a:cubicBezTo>
                    <a:pt x="49531" y="59053"/>
                    <a:pt x="49678" y="59151"/>
                    <a:pt x="49824" y="59244"/>
                  </a:cubicBezTo>
                  <a:moveTo>
                    <a:pt x="49764" y="59417"/>
                  </a:moveTo>
                  <a:cubicBezTo>
                    <a:pt x="49839" y="59447"/>
                    <a:pt x="49910" y="59477"/>
                    <a:pt x="49985" y="59503"/>
                  </a:cubicBezTo>
                  <a:cubicBezTo>
                    <a:pt x="49922" y="59466"/>
                    <a:pt x="49862" y="59425"/>
                    <a:pt x="49798" y="59383"/>
                  </a:cubicBezTo>
                  <a:cubicBezTo>
                    <a:pt x="49726" y="59361"/>
                    <a:pt x="49651" y="59338"/>
                    <a:pt x="49576" y="59312"/>
                  </a:cubicBezTo>
                  <a:cubicBezTo>
                    <a:pt x="49640" y="59349"/>
                    <a:pt x="49704" y="59383"/>
                    <a:pt x="49764" y="59417"/>
                  </a:cubicBezTo>
                  <a:moveTo>
                    <a:pt x="50634" y="59751"/>
                  </a:moveTo>
                  <a:cubicBezTo>
                    <a:pt x="50762" y="59800"/>
                    <a:pt x="50893" y="59845"/>
                    <a:pt x="51021" y="59894"/>
                  </a:cubicBezTo>
                  <a:cubicBezTo>
                    <a:pt x="50908" y="59815"/>
                    <a:pt x="50800" y="59740"/>
                    <a:pt x="50687" y="59661"/>
                  </a:cubicBezTo>
                  <a:cubicBezTo>
                    <a:pt x="50556" y="59623"/>
                    <a:pt x="50424" y="59582"/>
                    <a:pt x="50293" y="59541"/>
                  </a:cubicBezTo>
                  <a:cubicBezTo>
                    <a:pt x="50406" y="59612"/>
                    <a:pt x="50522" y="59683"/>
                    <a:pt x="50634" y="59751"/>
                  </a:cubicBezTo>
                  <a:close/>
                  <a:moveTo>
                    <a:pt x="51509" y="60062"/>
                  </a:moveTo>
                  <a:cubicBezTo>
                    <a:pt x="51674" y="60119"/>
                    <a:pt x="51839" y="60175"/>
                    <a:pt x="52000" y="60227"/>
                  </a:cubicBezTo>
                  <a:cubicBezTo>
                    <a:pt x="51861" y="60122"/>
                    <a:pt x="51719" y="60021"/>
                    <a:pt x="51580" y="59916"/>
                  </a:cubicBezTo>
                  <a:cubicBezTo>
                    <a:pt x="51415" y="59871"/>
                    <a:pt x="51250" y="59822"/>
                    <a:pt x="51081" y="59777"/>
                  </a:cubicBezTo>
                  <a:cubicBezTo>
                    <a:pt x="51224" y="59871"/>
                    <a:pt x="51366" y="59969"/>
                    <a:pt x="51509" y="60062"/>
                  </a:cubicBezTo>
                  <a:close/>
                  <a:moveTo>
                    <a:pt x="51452" y="60231"/>
                  </a:moveTo>
                  <a:cubicBezTo>
                    <a:pt x="51524" y="60261"/>
                    <a:pt x="51595" y="60291"/>
                    <a:pt x="51666" y="60321"/>
                  </a:cubicBezTo>
                  <a:cubicBezTo>
                    <a:pt x="51606" y="60280"/>
                    <a:pt x="51546" y="60242"/>
                    <a:pt x="51486" y="60201"/>
                  </a:cubicBezTo>
                  <a:cubicBezTo>
                    <a:pt x="51415" y="60179"/>
                    <a:pt x="51344" y="60152"/>
                    <a:pt x="51269" y="60126"/>
                  </a:cubicBezTo>
                  <a:cubicBezTo>
                    <a:pt x="51332" y="60164"/>
                    <a:pt x="51392" y="60197"/>
                    <a:pt x="51452" y="60231"/>
                  </a:cubicBezTo>
                  <a:close/>
                  <a:moveTo>
                    <a:pt x="52315" y="60576"/>
                  </a:moveTo>
                  <a:cubicBezTo>
                    <a:pt x="52439" y="60625"/>
                    <a:pt x="52567" y="60674"/>
                    <a:pt x="52698" y="60723"/>
                  </a:cubicBezTo>
                  <a:cubicBezTo>
                    <a:pt x="52586" y="60648"/>
                    <a:pt x="52477" y="60569"/>
                    <a:pt x="52368" y="60490"/>
                  </a:cubicBezTo>
                  <a:cubicBezTo>
                    <a:pt x="52237" y="60449"/>
                    <a:pt x="52109" y="60408"/>
                    <a:pt x="51978" y="60366"/>
                  </a:cubicBezTo>
                  <a:cubicBezTo>
                    <a:pt x="52090" y="60438"/>
                    <a:pt x="52203" y="60509"/>
                    <a:pt x="52315" y="60576"/>
                  </a:cubicBezTo>
                  <a:moveTo>
                    <a:pt x="53182" y="60903"/>
                  </a:moveTo>
                  <a:cubicBezTo>
                    <a:pt x="53343" y="60959"/>
                    <a:pt x="53505" y="61015"/>
                    <a:pt x="53670" y="61072"/>
                  </a:cubicBezTo>
                  <a:cubicBezTo>
                    <a:pt x="53531" y="60970"/>
                    <a:pt x="53392" y="60865"/>
                    <a:pt x="53253" y="60760"/>
                  </a:cubicBezTo>
                  <a:cubicBezTo>
                    <a:pt x="53088" y="60711"/>
                    <a:pt x="52927" y="60663"/>
                    <a:pt x="52762" y="60614"/>
                  </a:cubicBezTo>
                  <a:cubicBezTo>
                    <a:pt x="52901" y="60711"/>
                    <a:pt x="53040" y="60805"/>
                    <a:pt x="53182" y="60903"/>
                  </a:cubicBezTo>
                  <a:moveTo>
                    <a:pt x="53122" y="61068"/>
                  </a:moveTo>
                  <a:cubicBezTo>
                    <a:pt x="53193" y="61098"/>
                    <a:pt x="53265" y="61128"/>
                    <a:pt x="53336" y="61158"/>
                  </a:cubicBezTo>
                  <a:cubicBezTo>
                    <a:pt x="53276" y="61117"/>
                    <a:pt x="53216" y="61079"/>
                    <a:pt x="53160" y="61038"/>
                  </a:cubicBezTo>
                  <a:cubicBezTo>
                    <a:pt x="53088" y="61012"/>
                    <a:pt x="53017" y="60989"/>
                    <a:pt x="52946" y="60963"/>
                  </a:cubicBezTo>
                  <a:cubicBezTo>
                    <a:pt x="53006" y="60997"/>
                    <a:pt x="53066" y="61030"/>
                    <a:pt x="53122" y="61068"/>
                  </a:cubicBezTo>
                  <a:moveTo>
                    <a:pt x="53981" y="61424"/>
                  </a:moveTo>
                  <a:cubicBezTo>
                    <a:pt x="54105" y="61473"/>
                    <a:pt x="54233" y="61522"/>
                    <a:pt x="54356" y="61574"/>
                  </a:cubicBezTo>
                  <a:cubicBezTo>
                    <a:pt x="54248" y="61496"/>
                    <a:pt x="54143" y="61421"/>
                    <a:pt x="54034" y="61342"/>
                  </a:cubicBezTo>
                  <a:cubicBezTo>
                    <a:pt x="53906" y="61297"/>
                    <a:pt x="53779" y="61255"/>
                    <a:pt x="53651" y="61210"/>
                  </a:cubicBezTo>
                  <a:cubicBezTo>
                    <a:pt x="53760" y="61282"/>
                    <a:pt x="53869" y="61353"/>
                    <a:pt x="53981" y="61424"/>
                  </a:cubicBezTo>
                  <a:moveTo>
                    <a:pt x="54840" y="61758"/>
                  </a:moveTo>
                  <a:cubicBezTo>
                    <a:pt x="55002" y="61818"/>
                    <a:pt x="55163" y="61878"/>
                    <a:pt x="55324" y="61935"/>
                  </a:cubicBezTo>
                  <a:cubicBezTo>
                    <a:pt x="55189" y="61833"/>
                    <a:pt x="55051" y="61728"/>
                    <a:pt x="54916" y="61623"/>
                  </a:cubicBezTo>
                  <a:cubicBezTo>
                    <a:pt x="54754" y="61571"/>
                    <a:pt x="54589" y="61522"/>
                    <a:pt x="54428" y="61469"/>
                  </a:cubicBezTo>
                  <a:cubicBezTo>
                    <a:pt x="54563" y="61567"/>
                    <a:pt x="54702" y="61661"/>
                    <a:pt x="54840" y="61758"/>
                  </a:cubicBezTo>
                  <a:close/>
                  <a:moveTo>
                    <a:pt x="54784" y="61920"/>
                  </a:moveTo>
                  <a:cubicBezTo>
                    <a:pt x="54852" y="61950"/>
                    <a:pt x="54923" y="61980"/>
                    <a:pt x="54994" y="62010"/>
                  </a:cubicBezTo>
                  <a:cubicBezTo>
                    <a:pt x="54934" y="61972"/>
                    <a:pt x="54878" y="61935"/>
                    <a:pt x="54818" y="61893"/>
                  </a:cubicBezTo>
                  <a:cubicBezTo>
                    <a:pt x="54750" y="61867"/>
                    <a:pt x="54683" y="61841"/>
                    <a:pt x="54612" y="61815"/>
                  </a:cubicBezTo>
                  <a:cubicBezTo>
                    <a:pt x="54668" y="61848"/>
                    <a:pt x="54728" y="61886"/>
                    <a:pt x="54784" y="61920"/>
                  </a:cubicBezTo>
                  <a:moveTo>
                    <a:pt x="55632" y="62287"/>
                  </a:moveTo>
                  <a:cubicBezTo>
                    <a:pt x="55760" y="62336"/>
                    <a:pt x="55884" y="62389"/>
                    <a:pt x="56011" y="62441"/>
                  </a:cubicBezTo>
                  <a:cubicBezTo>
                    <a:pt x="55902" y="62362"/>
                    <a:pt x="55797" y="62284"/>
                    <a:pt x="55688" y="62208"/>
                  </a:cubicBezTo>
                  <a:cubicBezTo>
                    <a:pt x="55561" y="62163"/>
                    <a:pt x="55437" y="62118"/>
                    <a:pt x="55309" y="62073"/>
                  </a:cubicBezTo>
                  <a:cubicBezTo>
                    <a:pt x="55418" y="62145"/>
                    <a:pt x="55523" y="62216"/>
                    <a:pt x="55632" y="62287"/>
                  </a:cubicBezTo>
                  <a:close/>
                  <a:moveTo>
                    <a:pt x="56491" y="62632"/>
                  </a:moveTo>
                  <a:cubicBezTo>
                    <a:pt x="56653" y="62693"/>
                    <a:pt x="56810" y="62756"/>
                    <a:pt x="56972" y="62816"/>
                  </a:cubicBezTo>
                  <a:cubicBezTo>
                    <a:pt x="56837" y="62711"/>
                    <a:pt x="56701" y="62606"/>
                    <a:pt x="56566" y="62501"/>
                  </a:cubicBezTo>
                  <a:cubicBezTo>
                    <a:pt x="56405" y="62449"/>
                    <a:pt x="56244" y="62396"/>
                    <a:pt x="56082" y="62340"/>
                  </a:cubicBezTo>
                  <a:cubicBezTo>
                    <a:pt x="56217" y="62437"/>
                    <a:pt x="56353" y="62535"/>
                    <a:pt x="56491" y="62632"/>
                  </a:cubicBezTo>
                  <a:moveTo>
                    <a:pt x="56431" y="62786"/>
                  </a:moveTo>
                  <a:cubicBezTo>
                    <a:pt x="56503" y="62820"/>
                    <a:pt x="56570" y="62850"/>
                    <a:pt x="56641" y="62884"/>
                  </a:cubicBezTo>
                  <a:cubicBezTo>
                    <a:pt x="56585" y="62843"/>
                    <a:pt x="56525" y="62805"/>
                    <a:pt x="56469" y="62764"/>
                  </a:cubicBezTo>
                  <a:cubicBezTo>
                    <a:pt x="56401" y="62738"/>
                    <a:pt x="56334" y="62711"/>
                    <a:pt x="56263" y="62685"/>
                  </a:cubicBezTo>
                  <a:cubicBezTo>
                    <a:pt x="56319" y="62719"/>
                    <a:pt x="56375" y="62753"/>
                    <a:pt x="56431" y="62786"/>
                  </a:cubicBezTo>
                  <a:moveTo>
                    <a:pt x="57279" y="63165"/>
                  </a:moveTo>
                  <a:cubicBezTo>
                    <a:pt x="57403" y="63218"/>
                    <a:pt x="57527" y="63270"/>
                    <a:pt x="57654" y="63323"/>
                  </a:cubicBezTo>
                  <a:cubicBezTo>
                    <a:pt x="57546" y="63244"/>
                    <a:pt x="57441" y="63169"/>
                    <a:pt x="57336" y="63090"/>
                  </a:cubicBezTo>
                  <a:cubicBezTo>
                    <a:pt x="57208" y="63045"/>
                    <a:pt x="57084" y="62996"/>
                    <a:pt x="56957" y="62951"/>
                  </a:cubicBezTo>
                  <a:cubicBezTo>
                    <a:pt x="57065" y="63023"/>
                    <a:pt x="57170" y="63094"/>
                    <a:pt x="57279" y="63165"/>
                  </a:cubicBezTo>
                  <a:close/>
                  <a:moveTo>
                    <a:pt x="58135" y="63522"/>
                  </a:moveTo>
                  <a:cubicBezTo>
                    <a:pt x="58292" y="63585"/>
                    <a:pt x="58450" y="63646"/>
                    <a:pt x="58611" y="63709"/>
                  </a:cubicBezTo>
                  <a:cubicBezTo>
                    <a:pt x="58476" y="63604"/>
                    <a:pt x="58341" y="63499"/>
                    <a:pt x="58210" y="63394"/>
                  </a:cubicBezTo>
                  <a:cubicBezTo>
                    <a:pt x="58048" y="63338"/>
                    <a:pt x="57887" y="63285"/>
                    <a:pt x="57726" y="63229"/>
                  </a:cubicBezTo>
                  <a:cubicBezTo>
                    <a:pt x="57861" y="63327"/>
                    <a:pt x="57996" y="63424"/>
                    <a:pt x="58135" y="63522"/>
                  </a:cubicBezTo>
                  <a:moveTo>
                    <a:pt x="58075" y="63672"/>
                  </a:moveTo>
                  <a:cubicBezTo>
                    <a:pt x="58142" y="63706"/>
                    <a:pt x="58210" y="63736"/>
                    <a:pt x="58281" y="63769"/>
                  </a:cubicBezTo>
                  <a:cubicBezTo>
                    <a:pt x="58225" y="63728"/>
                    <a:pt x="58169" y="63691"/>
                    <a:pt x="58112" y="63653"/>
                  </a:cubicBezTo>
                  <a:cubicBezTo>
                    <a:pt x="58045" y="63623"/>
                    <a:pt x="57977" y="63597"/>
                    <a:pt x="57910" y="63570"/>
                  </a:cubicBezTo>
                  <a:cubicBezTo>
                    <a:pt x="57962" y="63604"/>
                    <a:pt x="58018" y="63638"/>
                    <a:pt x="58075" y="63672"/>
                  </a:cubicBezTo>
                  <a:close/>
                  <a:moveTo>
                    <a:pt x="58915" y="64058"/>
                  </a:moveTo>
                  <a:cubicBezTo>
                    <a:pt x="59039" y="64111"/>
                    <a:pt x="59163" y="64167"/>
                    <a:pt x="59287" y="64220"/>
                  </a:cubicBezTo>
                  <a:cubicBezTo>
                    <a:pt x="59182" y="64141"/>
                    <a:pt x="59077" y="64066"/>
                    <a:pt x="58975" y="63987"/>
                  </a:cubicBezTo>
                  <a:cubicBezTo>
                    <a:pt x="58848" y="63938"/>
                    <a:pt x="58724" y="63893"/>
                    <a:pt x="58600" y="63844"/>
                  </a:cubicBezTo>
                  <a:cubicBezTo>
                    <a:pt x="58705" y="63916"/>
                    <a:pt x="58810" y="63987"/>
                    <a:pt x="58915" y="64058"/>
                  </a:cubicBezTo>
                  <a:moveTo>
                    <a:pt x="59767" y="64422"/>
                  </a:moveTo>
                  <a:cubicBezTo>
                    <a:pt x="59924" y="64486"/>
                    <a:pt x="60082" y="64553"/>
                    <a:pt x="60243" y="64617"/>
                  </a:cubicBezTo>
                  <a:cubicBezTo>
                    <a:pt x="60108" y="64512"/>
                    <a:pt x="59977" y="64407"/>
                    <a:pt x="59842" y="64302"/>
                  </a:cubicBezTo>
                  <a:cubicBezTo>
                    <a:pt x="59711" y="64253"/>
                    <a:pt x="59579" y="64208"/>
                    <a:pt x="59444" y="64160"/>
                  </a:cubicBezTo>
                  <a:cubicBezTo>
                    <a:pt x="59418" y="64148"/>
                    <a:pt x="59392" y="64141"/>
                    <a:pt x="59362" y="64130"/>
                  </a:cubicBezTo>
                  <a:cubicBezTo>
                    <a:pt x="59497" y="64227"/>
                    <a:pt x="59632" y="64325"/>
                    <a:pt x="59767" y="64422"/>
                  </a:cubicBezTo>
                  <a:moveTo>
                    <a:pt x="59711" y="64572"/>
                  </a:moveTo>
                  <a:cubicBezTo>
                    <a:pt x="59778" y="64606"/>
                    <a:pt x="59846" y="64636"/>
                    <a:pt x="59913" y="64670"/>
                  </a:cubicBezTo>
                  <a:cubicBezTo>
                    <a:pt x="59857" y="64629"/>
                    <a:pt x="59801" y="64591"/>
                    <a:pt x="59744" y="64550"/>
                  </a:cubicBezTo>
                  <a:cubicBezTo>
                    <a:pt x="59677" y="64523"/>
                    <a:pt x="59609" y="64493"/>
                    <a:pt x="59546" y="64467"/>
                  </a:cubicBezTo>
                  <a:cubicBezTo>
                    <a:pt x="59598" y="64501"/>
                    <a:pt x="59654" y="64535"/>
                    <a:pt x="59711" y="64572"/>
                  </a:cubicBezTo>
                  <a:close/>
                  <a:moveTo>
                    <a:pt x="60547" y="64962"/>
                  </a:moveTo>
                  <a:cubicBezTo>
                    <a:pt x="60671" y="65019"/>
                    <a:pt x="60795" y="65075"/>
                    <a:pt x="60919" y="65131"/>
                  </a:cubicBezTo>
                  <a:cubicBezTo>
                    <a:pt x="60814" y="65053"/>
                    <a:pt x="60709" y="64974"/>
                    <a:pt x="60604" y="64895"/>
                  </a:cubicBezTo>
                  <a:cubicBezTo>
                    <a:pt x="60480" y="64846"/>
                    <a:pt x="60356" y="64797"/>
                    <a:pt x="60232" y="64749"/>
                  </a:cubicBezTo>
                  <a:cubicBezTo>
                    <a:pt x="60337" y="64820"/>
                    <a:pt x="60442" y="64891"/>
                    <a:pt x="60547" y="64962"/>
                  </a:cubicBezTo>
                  <a:close/>
                  <a:moveTo>
                    <a:pt x="61395" y="65338"/>
                  </a:moveTo>
                  <a:cubicBezTo>
                    <a:pt x="61553" y="65405"/>
                    <a:pt x="61710" y="65469"/>
                    <a:pt x="61868" y="65537"/>
                  </a:cubicBezTo>
                  <a:cubicBezTo>
                    <a:pt x="61737" y="65431"/>
                    <a:pt x="61602" y="65323"/>
                    <a:pt x="61470" y="65218"/>
                  </a:cubicBezTo>
                  <a:cubicBezTo>
                    <a:pt x="61313" y="65161"/>
                    <a:pt x="61151" y="65101"/>
                    <a:pt x="60994" y="65041"/>
                  </a:cubicBezTo>
                  <a:cubicBezTo>
                    <a:pt x="61125" y="65143"/>
                    <a:pt x="61260" y="65240"/>
                    <a:pt x="61395" y="65338"/>
                  </a:cubicBezTo>
                  <a:close/>
                  <a:moveTo>
                    <a:pt x="61335" y="65480"/>
                  </a:moveTo>
                  <a:cubicBezTo>
                    <a:pt x="61403" y="65514"/>
                    <a:pt x="61470" y="65548"/>
                    <a:pt x="61538" y="65582"/>
                  </a:cubicBezTo>
                  <a:cubicBezTo>
                    <a:pt x="61485" y="65540"/>
                    <a:pt x="61429" y="65503"/>
                    <a:pt x="61377" y="65465"/>
                  </a:cubicBezTo>
                  <a:cubicBezTo>
                    <a:pt x="61309" y="65435"/>
                    <a:pt x="61241" y="65405"/>
                    <a:pt x="61174" y="65379"/>
                  </a:cubicBezTo>
                  <a:cubicBezTo>
                    <a:pt x="61226" y="65413"/>
                    <a:pt x="61279" y="65446"/>
                    <a:pt x="61335" y="65480"/>
                  </a:cubicBezTo>
                  <a:close/>
                  <a:moveTo>
                    <a:pt x="62172" y="65882"/>
                  </a:moveTo>
                  <a:cubicBezTo>
                    <a:pt x="62296" y="65938"/>
                    <a:pt x="62416" y="65994"/>
                    <a:pt x="62540" y="66051"/>
                  </a:cubicBezTo>
                  <a:cubicBezTo>
                    <a:pt x="62438" y="65972"/>
                    <a:pt x="62333" y="65893"/>
                    <a:pt x="62232" y="65814"/>
                  </a:cubicBezTo>
                  <a:cubicBezTo>
                    <a:pt x="62123" y="65773"/>
                    <a:pt x="62014" y="65728"/>
                    <a:pt x="61906" y="65687"/>
                  </a:cubicBezTo>
                  <a:cubicBezTo>
                    <a:pt x="61891" y="65679"/>
                    <a:pt x="61876" y="65672"/>
                    <a:pt x="61857" y="65664"/>
                  </a:cubicBezTo>
                  <a:cubicBezTo>
                    <a:pt x="61962" y="65739"/>
                    <a:pt x="62067" y="65810"/>
                    <a:pt x="62172" y="65882"/>
                  </a:cubicBezTo>
                  <a:moveTo>
                    <a:pt x="63016" y="66261"/>
                  </a:moveTo>
                  <a:cubicBezTo>
                    <a:pt x="63076" y="66287"/>
                    <a:pt x="63136" y="66313"/>
                    <a:pt x="63196" y="66339"/>
                  </a:cubicBezTo>
                  <a:cubicBezTo>
                    <a:pt x="63294" y="66381"/>
                    <a:pt x="63391" y="66422"/>
                    <a:pt x="63489" y="66463"/>
                  </a:cubicBezTo>
                  <a:cubicBezTo>
                    <a:pt x="63354" y="66358"/>
                    <a:pt x="63222" y="66253"/>
                    <a:pt x="63091" y="66148"/>
                  </a:cubicBezTo>
                  <a:cubicBezTo>
                    <a:pt x="62934" y="66088"/>
                    <a:pt x="62776" y="66028"/>
                    <a:pt x="62615" y="65968"/>
                  </a:cubicBezTo>
                  <a:cubicBezTo>
                    <a:pt x="62750" y="66066"/>
                    <a:pt x="62881" y="66163"/>
                    <a:pt x="63016" y="66261"/>
                  </a:cubicBezTo>
                  <a:close/>
                  <a:moveTo>
                    <a:pt x="62956" y="66403"/>
                  </a:moveTo>
                  <a:cubicBezTo>
                    <a:pt x="63024" y="66437"/>
                    <a:pt x="63091" y="66471"/>
                    <a:pt x="63162" y="66505"/>
                  </a:cubicBezTo>
                  <a:cubicBezTo>
                    <a:pt x="63106" y="66467"/>
                    <a:pt x="63054" y="66426"/>
                    <a:pt x="62997" y="66388"/>
                  </a:cubicBezTo>
                  <a:cubicBezTo>
                    <a:pt x="62930" y="66358"/>
                    <a:pt x="62862" y="66328"/>
                    <a:pt x="62795" y="66298"/>
                  </a:cubicBezTo>
                  <a:cubicBezTo>
                    <a:pt x="62851" y="66332"/>
                    <a:pt x="62904" y="66369"/>
                    <a:pt x="62956" y="66403"/>
                  </a:cubicBezTo>
                  <a:moveTo>
                    <a:pt x="63789" y="66808"/>
                  </a:moveTo>
                  <a:cubicBezTo>
                    <a:pt x="63913" y="66868"/>
                    <a:pt x="64037" y="66925"/>
                    <a:pt x="64161" y="66981"/>
                  </a:cubicBezTo>
                  <a:cubicBezTo>
                    <a:pt x="64055" y="66906"/>
                    <a:pt x="63950" y="66823"/>
                    <a:pt x="63849" y="66745"/>
                  </a:cubicBezTo>
                  <a:cubicBezTo>
                    <a:pt x="63725" y="66696"/>
                    <a:pt x="63601" y="66643"/>
                    <a:pt x="63478" y="66595"/>
                  </a:cubicBezTo>
                  <a:cubicBezTo>
                    <a:pt x="63583" y="66666"/>
                    <a:pt x="63684" y="66737"/>
                    <a:pt x="63789" y="66808"/>
                  </a:cubicBezTo>
                  <a:close/>
                  <a:moveTo>
                    <a:pt x="64633" y="67195"/>
                  </a:moveTo>
                  <a:cubicBezTo>
                    <a:pt x="64791" y="67266"/>
                    <a:pt x="64948" y="67334"/>
                    <a:pt x="65106" y="67405"/>
                  </a:cubicBezTo>
                  <a:cubicBezTo>
                    <a:pt x="64971" y="67296"/>
                    <a:pt x="64840" y="67191"/>
                    <a:pt x="64708" y="67086"/>
                  </a:cubicBezTo>
                  <a:cubicBezTo>
                    <a:pt x="64551" y="67022"/>
                    <a:pt x="64389" y="66962"/>
                    <a:pt x="64232" y="66898"/>
                  </a:cubicBezTo>
                  <a:cubicBezTo>
                    <a:pt x="64363" y="67000"/>
                    <a:pt x="64498" y="67097"/>
                    <a:pt x="64633" y="67195"/>
                  </a:cubicBezTo>
                  <a:moveTo>
                    <a:pt x="64573" y="67334"/>
                  </a:moveTo>
                  <a:cubicBezTo>
                    <a:pt x="64641" y="67371"/>
                    <a:pt x="64708" y="67405"/>
                    <a:pt x="64780" y="67439"/>
                  </a:cubicBezTo>
                  <a:cubicBezTo>
                    <a:pt x="64723" y="67398"/>
                    <a:pt x="64671" y="67360"/>
                    <a:pt x="64614" y="67319"/>
                  </a:cubicBezTo>
                  <a:cubicBezTo>
                    <a:pt x="64547" y="67289"/>
                    <a:pt x="64479" y="67259"/>
                    <a:pt x="64416" y="67229"/>
                  </a:cubicBezTo>
                  <a:cubicBezTo>
                    <a:pt x="64468" y="67266"/>
                    <a:pt x="64521" y="67300"/>
                    <a:pt x="64573" y="67334"/>
                  </a:cubicBezTo>
                  <a:close/>
                  <a:moveTo>
                    <a:pt x="65406" y="67746"/>
                  </a:moveTo>
                  <a:cubicBezTo>
                    <a:pt x="65504" y="67795"/>
                    <a:pt x="65605" y="67844"/>
                    <a:pt x="65706" y="67893"/>
                  </a:cubicBezTo>
                  <a:cubicBezTo>
                    <a:pt x="65729" y="67900"/>
                    <a:pt x="65751" y="67912"/>
                    <a:pt x="65774" y="67923"/>
                  </a:cubicBezTo>
                  <a:cubicBezTo>
                    <a:pt x="65673" y="67844"/>
                    <a:pt x="65568" y="67765"/>
                    <a:pt x="65466" y="67686"/>
                  </a:cubicBezTo>
                  <a:cubicBezTo>
                    <a:pt x="65342" y="67634"/>
                    <a:pt x="65219" y="67581"/>
                    <a:pt x="65095" y="67529"/>
                  </a:cubicBezTo>
                  <a:cubicBezTo>
                    <a:pt x="65196" y="67604"/>
                    <a:pt x="65301" y="67675"/>
                    <a:pt x="65406" y="67746"/>
                  </a:cubicBezTo>
                  <a:close/>
                  <a:moveTo>
                    <a:pt x="66247" y="68140"/>
                  </a:moveTo>
                  <a:cubicBezTo>
                    <a:pt x="66400" y="68212"/>
                    <a:pt x="66558" y="68283"/>
                    <a:pt x="66716" y="68351"/>
                  </a:cubicBezTo>
                  <a:cubicBezTo>
                    <a:pt x="66584" y="68245"/>
                    <a:pt x="66453" y="68137"/>
                    <a:pt x="66322" y="68032"/>
                  </a:cubicBezTo>
                  <a:cubicBezTo>
                    <a:pt x="66160" y="67968"/>
                    <a:pt x="66003" y="67904"/>
                    <a:pt x="65845" y="67840"/>
                  </a:cubicBezTo>
                  <a:cubicBezTo>
                    <a:pt x="65976" y="67942"/>
                    <a:pt x="66112" y="68043"/>
                    <a:pt x="66247" y="68140"/>
                  </a:cubicBezTo>
                  <a:close/>
                  <a:moveTo>
                    <a:pt x="66187" y="68275"/>
                  </a:moveTo>
                  <a:cubicBezTo>
                    <a:pt x="66254" y="68309"/>
                    <a:pt x="66325" y="68347"/>
                    <a:pt x="66393" y="68381"/>
                  </a:cubicBezTo>
                  <a:cubicBezTo>
                    <a:pt x="66337" y="68343"/>
                    <a:pt x="66284" y="68302"/>
                    <a:pt x="66228" y="68260"/>
                  </a:cubicBezTo>
                  <a:cubicBezTo>
                    <a:pt x="66160" y="68230"/>
                    <a:pt x="66093" y="68200"/>
                    <a:pt x="66025" y="68170"/>
                  </a:cubicBezTo>
                  <a:cubicBezTo>
                    <a:pt x="66082" y="68204"/>
                    <a:pt x="66134" y="68238"/>
                    <a:pt x="66187" y="68275"/>
                  </a:cubicBezTo>
                  <a:close/>
                  <a:moveTo>
                    <a:pt x="67016" y="68692"/>
                  </a:moveTo>
                  <a:cubicBezTo>
                    <a:pt x="67140" y="68756"/>
                    <a:pt x="67263" y="68812"/>
                    <a:pt x="67387" y="68872"/>
                  </a:cubicBezTo>
                  <a:cubicBezTo>
                    <a:pt x="67282" y="68793"/>
                    <a:pt x="67177" y="68714"/>
                    <a:pt x="67076" y="68632"/>
                  </a:cubicBezTo>
                  <a:cubicBezTo>
                    <a:pt x="66952" y="68579"/>
                    <a:pt x="66828" y="68527"/>
                    <a:pt x="66704" y="68474"/>
                  </a:cubicBezTo>
                  <a:cubicBezTo>
                    <a:pt x="66806" y="68546"/>
                    <a:pt x="66911" y="68621"/>
                    <a:pt x="67016" y="68692"/>
                  </a:cubicBezTo>
                  <a:close/>
                  <a:moveTo>
                    <a:pt x="67852" y="69093"/>
                  </a:moveTo>
                  <a:cubicBezTo>
                    <a:pt x="68010" y="69165"/>
                    <a:pt x="68168" y="69236"/>
                    <a:pt x="68325" y="69307"/>
                  </a:cubicBezTo>
                  <a:cubicBezTo>
                    <a:pt x="68190" y="69198"/>
                    <a:pt x="68059" y="69093"/>
                    <a:pt x="67928" y="68985"/>
                  </a:cubicBezTo>
                  <a:cubicBezTo>
                    <a:pt x="67770" y="68921"/>
                    <a:pt x="67612" y="68857"/>
                    <a:pt x="67451" y="68793"/>
                  </a:cubicBezTo>
                  <a:cubicBezTo>
                    <a:pt x="67586" y="68891"/>
                    <a:pt x="67717" y="68992"/>
                    <a:pt x="67852" y="69093"/>
                  </a:cubicBezTo>
                  <a:close/>
                  <a:moveTo>
                    <a:pt x="67796" y="69225"/>
                  </a:moveTo>
                  <a:cubicBezTo>
                    <a:pt x="67867" y="69262"/>
                    <a:pt x="67935" y="69296"/>
                    <a:pt x="68006" y="69334"/>
                  </a:cubicBezTo>
                  <a:cubicBezTo>
                    <a:pt x="67950" y="69292"/>
                    <a:pt x="67894" y="69251"/>
                    <a:pt x="67837" y="69213"/>
                  </a:cubicBezTo>
                  <a:cubicBezTo>
                    <a:pt x="67770" y="69180"/>
                    <a:pt x="67702" y="69150"/>
                    <a:pt x="67635" y="69116"/>
                  </a:cubicBezTo>
                  <a:cubicBezTo>
                    <a:pt x="67687" y="69153"/>
                    <a:pt x="67744" y="69191"/>
                    <a:pt x="67796" y="69225"/>
                  </a:cubicBezTo>
                  <a:moveTo>
                    <a:pt x="68625" y="69649"/>
                  </a:moveTo>
                  <a:cubicBezTo>
                    <a:pt x="68749" y="69709"/>
                    <a:pt x="68873" y="69769"/>
                    <a:pt x="68997" y="69829"/>
                  </a:cubicBezTo>
                  <a:cubicBezTo>
                    <a:pt x="68892" y="69750"/>
                    <a:pt x="68787" y="69667"/>
                    <a:pt x="68682" y="69589"/>
                  </a:cubicBezTo>
                  <a:cubicBezTo>
                    <a:pt x="68558" y="69536"/>
                    <a:pt x="68434" y="69480"/>
                    <a:pt x="68310" y="69424"/>
                  </a:cubicBezTo>
                  <a:cubicBezTo>
                    <a:pt x="68415" y="69499"/>
                    <a:pt x="68520" y="69574"/>
                    <a:pt x="68625" y="69649"/>
                  </a:cubicBezTo>
                  <a:close/>
                  <a:moveTo>
                    <a:pt x="69458" y="70050"/>
                  </a:moveTo>
                  <a:cubicBezTo>
                    <a:pt x="69616" y="70125"/>
                    <a:pt x="69774" y="70197"/>
                    <a:pt x="69931" y="70268"/>
                  </a:cubicBezTo>
                  <a:cubicBezTo>
                    <a:pt x="69796" y="70163"/>
                    <a:pt x="69665" y="70054"/>
                    <a:pt x="69533" y="69945"/>
                  </a:cubicBezTo>
                  <a:cubicBezTo>
                    <a:pt x="69372" y="69881"/>
                    <a:pt x="69214" y="69814"/>
                    <a:pt x="69057" y="69750"/>
                  </a:cubicBezTo>
                  <a:cubicBezTo>
                    <a:pt x="69188" y="69851"/>
                    <a:pt x="69323" y="69949"/>
                    <a:pt x="69458" y="70050"/>
                  </a:cubicBezTo>
                  <a:close/>
                  <a:moveTo>
                    <a:pt x="69406" y="70181"/>
                  </a:moveTo>
                  <a:cubicBezTo>
                    <a:pt x="69443" y="70204"/>
                    <a:pt x="69485" y="70223"/>
                    <a:pt x="69522" y="70245"/>
                  </a:cubicBezTo>
                  <a:cubicBezTo>
                    <a:pt x="69552" y="70260"/>
                    <a:pt x="69586" y="70279"/>
                    <a:pt x="69616" y="70294"/>
                  </a:cubicBezTo>
                  <a:cubicBezTo>
                    <a:pt x="69560" y="70253"/>
                    <a:pt x="69503" y="70212"/>
                    <a:pt x="69447" y="70170"/>
                  </a:cubicBezTo>
                  <a:cubicBezTo>
                    <a:pt x="69376" y="70136"/>
                    <a:pt x="69308" y="70103"/>
                    <a:pt x="69241" y="70073"/>
                  </a:cubicBezTo>
                  <a:cubicBezTo>
                    <a:pt x="69293" y="70110"/>
                    <a:pt x="69350" y="70144"/>
                    <a:pt x="69406" y="70181"/>
                  </a:cubicBezTo>
                  <a:moveTo>
                    <a:pt x="70228" y="70609"/>
                  </a:moveTo>
                  <a:cubicBezTo>
                    <a:pt x="70351" y="70673"/>
                    <a:pt x="70475" y="70733"/>
                    <a:pt x="70603" y="70793"/>
                  </a:cubicBezTo>
                  <a:cubicBezTo>
                    <a:pt x="70494" y="70714"/>
                    <a:pt x="70389" y="70632"/>
                    <a:pt x="70288" y="70549"/>
                  </a:cubicBezTo>
                  <a:cubicBezTo>
                    <a:pt x="70160" y="70497"/>
                    <a:pt x="70036" y="70440"/>
                    <a:pt x="69912" y="70384"/>
                  </a:cubicBezTo>
                  <a:cubicBezTo>
                    <a:pt x="70017" y="70459"/>
                    <a:pt x="70122" y="70534"/>
                    <a:pt x="70228" y="70609"/>
                  </a:cubicBezTo>
                  <a:moveTo>
                    <a:pt x="71060" y="71014"/>
                  </a:moveTo>
                  <a:cubicBezTo>
                    <a:pt x="71218" y="71089"/>
                    <a:pt x="71376" y="71165"/>
                    <a:pt x="71533" y="71236"/>
                  </a:cubicBezTo>
                  <a:cubicBezTo>
                    <a:pt x="71398" y="71131"/>
                    <a:pt x="71267" y="71022"/>
                    <a:pt x="71136" y="70913"/>
                  </a:cubicBezTo>
                  <a:cubicBezTo>
                    <a:pt x="70974" y="70846"/>
                    <a:pt x="70817" y="70778"/>
                    <a:pt x="70659" y="70711"/>
                  </a:cubicBezTo>
                  <a:cubicBezTo>
                    <a:pt x="70790" y="70812"/>
                    <a:pt x="70925" y="70913"/>
                    <a:pt x="71060" y="71014"/>
                  </a:cubicBezTo>
                  <a:close/>
                  <a:moveTo>
                    <a:pt x="71008" y="71146"/>
                  </a:moveTo>
                  <a:cubicBezTo>
                    <a:pt x="71079" y="71183"/>
                    <a:pt x="71151" y="71221"/>
                    <a:pt x="71222" y="71258"/>
                  </a:cubicBezTo>
                  <a:cubicBezTo>
                    <a:pt x="71162" y="71217"/>
                    <a:pt x="71105" y="71176"/>
                    <a:pt x="71049" y="71131"/>
                  </a:cubicBezTo>
                  <a:cubicBezTo>
                    <a:pt x="70978" y="71097"/>
                    <a:pt x="70910" y="71067"/>
                    <a:pt x="70839" y="71033"/>
                  </a:cubicBezTo>
                  <a:cubicBezTo>
                    <a:pt x="70895" y="71071"/>
                    <a:pt x="70952" y="71108"/>
                    <a:pt x="71008" y="71146"/>
                  </a:cubicBezTo>
                  <a:moveTo>
                    <a:pt x="71830" y="71577"/>
                  </a:moveTo>
                  <a:cubicBezTo>
                    <a:pt x="71953" y="71641"/>
                    <a:pt x="72077" y="71701"/>
                    <a:pt x="72205" y="71765"/>
                  </a:cubicBezTo>
                  <a:cubicBezTo>
                    <a:pt x="72096" y="71682"/>
                    <a:pt x="71991" y="71600"/>
                    <a:pt x="71886" y="71517"/>
                  </a:cubicBezTo>
                  <a:cubicBezTo>
                    <a:pt x="71762" y="71461"/>
                    <a:pt x="71638" y="71405"/>
                    <a:pt x="71511" y="71348"/>
                  </a:cubicBezTo>
                  <a:cubicBezTo>
                    <a:pt x="71620" y="71423"/>
                    <a:pt x="71725" y="71502"/>
                    <a:pt x="71830" y="71577"/>
                  </a:cubicBezTo>
                  <a:moveTo>
                    <a:pt x="72659" y="71986"/>
                  </a:moveTo>
                  <a:cubicBezTo>
                    <a:pt x="72816" y="72061"/>
                    <a:pt x="72974" y="72136"/>
                    <a:pt x="73132" y="72211"/>
                  </a:cubicBezTo>
                  <a:cubicBezTo>
                    <a:pt x="73000" y="72103"/>
                    <a:pt x="72865" y="71994"/>
                    <a:pt x="72734" y="71885"/>
                  </a:cubicBezTo>
                  <a:cubicBezTo>
                    <a:pt x="72573" y="71817"/>
                    <a:pt x="72415" y="71750"/>
                    <a:pt x="72257" y="71682"/>
                  </a:cubicBezTo>
                  <a:cubicBezTo>
                    <a:pt x="72389" y="71784"/>
                    <a:pt x="72524" y="71885"/>
                    <a:pt x="72659" y="71986"/>
                  </a:cubicBezTo>
                  <a:close/>
                  <a:moveTo>
                    <a:pt x="72610" y="72114"/>
                  </a:moveTo>
                  <a:cubicBezTo>
                    <a:pt x="72681" y="72155"/>
                    <a:pt x="72753" y="72193"/>
                    <a:pt x="72824" y="72230"/>
                  </a:cubicBezTo>
                  <a:cubicBezTo>
                    <a:pt x="72768" y="72189"/>
                    <a:pt x="72708" y="72144"/>
                    <a:pt x="72648" y="72099"/>
                  </a:cubicBezTo>
                  <a:cubicBezTo>
                    <a:pt x="72580" y="72065"/>
                    <a:pt x="72509" y="72031"/>
                    <a:pt x="72437" y="71997"/>
                  </a:cubicBezTo>
                  <a:cubicBezTo>
                    <a:pt x="72494" y="72039"/>
                    <a:pt x="72554" y="72076"/>
                    <a:pt x="72610" y="72114"/>
                  </a:cubicBezTo>
                  <a:close/>
                  <a:moveTo>
                    <a:pt x="73428" y="72549"/>
                  </a:moveTo>
                  <a:cubicBezTo>
                    <a:pt x="73556" y="72613"/>
                    <a:pt x="73679" y="72677"/>
                    <a:pt x="73807" y="72740"/>
                  </a:cubicBezTo>
                  <a:cubicBezTo>
                    <a:pt x="73698" y="72658"/>
                    <a:pt x="73593" y="72575"/>
                    <a:pt x="73484" y="72493"/>
                  </a:cubicBezTo>
                  <a:cubicBezTo>
                    <a:pt x="73360" y="72433"/>
                    <a:pt x="73233" y="72376"/>
                    <a:pt x="73109" y="72316"/>
                  </a:cubicBezTo>
                  <a:cubicBezTo>
                    <a:pt x="73214" y="72395"/>
                    <a:pt x="73323" y="72470"/>
                    <a:pt x="73428" y="72549"/>
                  </a:cubicBezTo>
                  <a:close/>
                  <a:moveTo>
                    <a:pt x="74257" y="72962"/>
                  </a:moveTo>
                  <a:cubicBezTo>
                    <a:pt x="74415" y="73041"/>
                    <a:pt x="74572" y="73116"/>
                    <a:pt x="74734" y="73191"/>
                  </a:cubicBezTo>
                  <a:cubicBezTo>
                    <a:pt x="74599" y="73082"/>
                    <a:pt x="74464" y="72973"/>
                    <a:pt x="74332" y="72864"/>
                  </a:cubicBezTo>
                  <a:cubicBezTo>
                    <a:pt x="74171" y="72797"/>
                    <a:pt x="74010" y="72725"/>
                    <a:pt x="73852" y="72654"/>
                  </a:cubicBezTo>
                  <a:cubicBezTo>
                    <a:pt x="73983" y="72759"/>
                    <a:pt x="74118" y="72860"/>
                    <a:pt x="74257" y="72962"/>
                  </a:cubicBezTo>
                  <a:close/>
                  <a:moveTo>
                    <a:pt x="74208" y="73089"/>
                  </a:moveTo>
                  <a:cubicBezTo>
                    <a:pt x="74280" y="73131"/>
                    <a:pt x="74355" y="73168"/>
                    <a:pt x="74426" y="73209"/>
                  </a:cubicBezTo>
                  <a:cubicBezTo>
                    <a:pt x="74366" y="73164"/>
                    <a:pt x="74306" y="73119"/>
                    <a:pt x="74246" y="73074"/>
                  </a:cubicBezTo>
                  <a:cubicBezTo>
                    <a:pt x="74175" y="73041"/>
                    <a:pt x="74103" y="73007"/>
                    <a:pt x="74032" y="72969"/>
                  </a:cubicBezTo>
                  <a:cubicBezTo>
                    <a:pt x="74092" y="73010"/>
                    <a:pt x="74148" y="73048"/>
                    <a:pt x="74208" y="73089"/>
                  </a:cubicBezTo>
                  <a:close/>
                  <a:moveTo>
                    <a:pt x="75026" y="73525"/>
                  </a:moveTo>
                  <a:cubicBezTo>
                    <a:pt x="75154" y="73592"/>
                    <a:pt x="75278" y="73656"/>
                    <a:pt x="75405" y="73720"/>
                  </a:cubicBezTo>
                  <a:cubicBezTo>
                    <a:pt x="75296" y="73637"/>
                    <a:pt x="75191" y="73555"/>
                    <a:pt x="75083" y="73472"/>
                  </a:cubicBezTo>
                  <a:cubicBezTo>
                    <a:pt x="74955" y="73412"/>
                    <a:pt x="74831" y="73352"/>
                    <a:pt x="74704" y="73292"/>
                  </a:cubicBezTo>
                  <a:cubicBezTo>
                    <a:pt x="74809" y="73371"/>
                    <a:pt x="74918" y="73449"/>
                    <a:pt x="75026" y="73525"/>
                  </a:cubicBezTo>
                  <a:close/>
                  <a:moveTo>
                    <a:pt x="75852" y="73945"/>
                  </a:moveTo>
                  <a:cubicBezTo>
                    <a:pt x="76009" y="74024"/>
                    <a:pt x="76171" y="74099"/>
                    <a:pt x="76332" y="74177"/>
                  </a:cubicBezTo>
                  <a:cubicBezTo>
                    <a:pt x="76193" y="74069"/>
                    <a:pt x="76062" y="73960"/>
                    <a:pt x="75927" y="73847"/>
                  </a:cubicBezTo>
                  <a:cubicBezTo>
                    <a:pt x="75765" y="73776"/>
                    <a:pt x="75604" y="73708"/>
                    <a:pt x="75447" y="73633"/>
                  </a:cubicBezTo>
                  <a:cubicBezTo>
                    <a:pt x="75578" y="73738"/>
                    <a:pt x="75713" y="73840"/>
                    <a:pt x="75852" y="73945"/>
                  </a:cubicBezTo>
                  <a:close/>
                  <a:moveTo>
                    <a:pt x="75803" y="74069"/>
                  </a:moveTo>
                  <a:cubicBezTo>
                    <a:pt x="75878" y="74110"/>
                    <a:pt x="75957" y="74151"/>
                    <a:pt x="76028" y="74192"/>
                  </a:cubicBezTo>
                  <a:cubicBezTo>
                    <a:pt x="75968" y="74147"/>
                    <a:pt x="75908" y="74102"/>
                    <a:pt x="75844" y="74054"/>
                  </a:cubicBezTo>
                  <a:cubicBezTo>
                    <a:pt x="75773" y="74020"/>
                    <a:pt x="75698" y="73982"/>
                    <a:pt x="75627" y="73945"/>
                  </a:cubicBezTo>
                  <a:cubicBezTo>
                    <a:pt x="75683" y="73986"/>
                    <a:pt x="75743" y="74027"/>
                    <a:pt x="75803" y="74069"/>
                  </a:cubicBezTo>
                  <a:moveTo>
                    <a:pt x="76621" y="74508"/>
                  </a:moveTo>
                  <a:cubicBezTo>
                    <a:pt x="76749" y="74575"/>
                    <a:pt x="76876" y="74643"/>
                    <a:pt x="77004" y="74706"/>
                  </a:cubicBezTo>
                  <a:cubicBezTo>
                    <a:pt x="76895" y="74624"/>
                    <a:pt x="76786" y="74538"/>
                    <a:pt x="76681" y="74455"/>
                  </a:cubicBezTo>
                  <a:cubicBezTo>
                    <a:pt x="76550" y="74395"/>
                    <a:pt x="76422" y="74335"/>
                    <a:pt x="76295" y="74275"/>
                  </a:cubicBezTo>
                  <a:cubicBezTo>
                    <a:pt x="76403" y="74354"/>
                    <a:pt x="76512" y="74429"/>
                    <a:pt x="76621" y="74508"/>
                  </a:cubicBezTo>
                  <a:moveTo>
                    <a:pt x="77446" y="74932"/>
                  </a:moveTo>
                  <a:cubicBezTo>
                    <a:pt x="77604" y="75010"/>
                    <a:pt x="77765" y="75089"/>
                    <a:pt x="77927" y="75168"/>
                  </a:cubicBezTo>
                  <a:cubicBezTo>
                    <a:pt x="77792" y="75055"/>
                    <a:pt x="77657" y="74947"/>
                    <a:pt x="77521" y="74838"/>
                  </a:cubicBezTo>
                  <a:cubicBezTo>
                    <a:pt x="77360" y="74763"/>
                    <a:pt x="77199" y="74691"/>
                    <a:pt x="77037" y="74620"/>
                  </a:cubicBezTo>
                  <a:cubicBezTo>
                    <a:pt x="77173" y="74721"/>
                    <a:pt x="77308" y="74826"/>
                    <a:pt x="77446" y="74932"/>
                  </a:cubicBezTo>
                  <a:close/>
                  <a:moveTo>
                    <a:pt x="77401" y="75052"/>
                  </a:moveTo>
                  <a:cubicBezTo>
                    <a:pt x="77476" y="75097"/>
                    <a:pt x="77551" y="75138"/>
                    <a:pt x="77630" y="75179"/>
                  </a:cubicBezTo>
                  <a:cubicBezTo>
                    <a:pt x="77566" y="75134"/>
                    <a:pt x="77503" y="75085"/>
                    <a:pt x="77443" y="75040"/>
                  </a:cubicBezTo>
                  <a:cubicBezTo>
                    <a:pt x="77368" y="75003"/>
                    <a:pt x="77293" y="74965"/>
                    <a:pt x="77218" y="74928"/>
                  </a:cubicBezTo>
                  <a:cubicBezTo>
                    <a:pt x="77278" y="74969"/>
                    <a:pt x="77338" y="75010"/>
                    <a:pt x="77401" y="75052"/>
                  </a:cubicBezTo>
                  <a:close/>
                  <a:moveTo>
                    <a:pt x="78216" y="75494"/>
                  </a:moveTo>
                  <a:cubicBezTo>
                    <a:pt x="78343" y="75562"/>
                    <a:pt x="78474" y="75633"/>
                    <a:pt x="78602" y="75697"/>
                  </a:cubicBezTo>
                  <a:cubicBezTo>
                    <a:pt x="78493" y="75614"/>
                    <a:pt x="78384" y="75528"/>
                    <a:pt x="78276" y="75442"/>
                  </a:cubicBezTo>
                  <a:cubicBezTo>
                    <a:pt x="78144" y="75382"/>
                    <a:pt x="78017" y="75322"/>
                    <a:pt x="77885" y="75258"/>
                  </a:cubicBezTo>
                  <a:cubicBezTo>
                    <a:pt x="77994" y="75337"/>
                    <a:pt x="78107" y="75416"/>
                    <a:pt x="78216" y="75494"/>
                  </a:cubicBezTo>
                  <a:moveTo>
                    <a:pt x="79037" y="75922"/>
                  </a:moveTo>
                  <a:cubicBezTo>
                    <a:pt x="79199" y="76001"/>
                    <a:pt x="79360" y="76083"/>
                    <a:pt x="79525" y="76162"/>
                  </a:cubicBezTo>
                  <a:cubicBezTo>
                    <a:pt x="79386" y="76050"/>
                    <a:pt x="79251" y="75941"/>
                    <a:pt x="79116" y="75828"/>
                  </a:cubicBezTo>
                  <a:cubicBezTo>
                    <a:pt x="78955" y="75757"/>
                    <a:pt x="78790" y="75682"/>
                    <a:pt x="78628" y="75607"/>
                  </a:cubicBezTo>
                  <a:cubicBezTo>
                    <a:pt x="78763" y="75712"/>
                    <a:pt x="78902" y="75817"/>
                    <a:pt x="79037" y="75922"/>
                  </a:cubicBezTo>
                  <a:moveTo>
                    <a:pt x="78992" y="76042"/>
                  </a:moveTo>
                  <a:cubicBezTo>
                    <a:pt x="79071" y="76087"/>
                    <a:pt x="79150" y="76128"/>
                    <a:pt x="79229" y="76173"/>
                  </a:cubicBezTo>
                  <a:cubicBezTo>
                    <a:pt x="79165" y="76125"/>
                    <a:pt x="79101" y="76076"/>
                    <a:pt x="79037" y="76027"/>
                  </a:cubicBezTo>
                  <a:cubicBezTo>
                    <a:pt x="78958" y="75990"/>
                    <a:pt x="78883" y="75952"/>
                    <a:pt x="78805" y="75911"/>
                  </a:cubicBezTo>
                  <a:cubicBezTo>
                    <a:pt x="78868" y="75956"/>
                    <a:pt x="78932" y="75997"/>
                    <a:pt x="78992" y="76042"/>
                  </a:cubicBezTo>
                  <a:close/>
                  <a:moveTo>
                    <a:pt x="79806" y="76489"/>
                  </a:moveTo>
                  <a:cubicBezTo>
                    <a:pt x="79938" y="76556"/>
                    <a:pt x="80069" y="76627"/>
                    <a:pt x="80200" y="76695"/>
                  </a:cubicBezTo>
                  <a:cubicBezTo>
                    <a:pt x="80088" y="76609"/>
                    <a:pt x="79979" y="76522"/>
                    <a:pt x="79866" y="76436"/>
                  </a:cubicBezTo>
                  <a:cubicBezTo>
                    <a:pt x="79735" y="76372"/>
                    <a:pt x="79608" y="76312"/>
                    <a:pt x="79476" y="76248"/>
                  </a:cubicBezTo>
                  <a:cubicBezTo>
                    <a:pt x="79585" y="76327"/>
                    <a:pt x="79698" y="76406"/>
                    <a:pt x="79806" y="76489"/>
                  </a:cubicBezTo>
                  <a:close/>
                  <a:moveTo>
                    <a:pt x="80632" y="76916"/>
                  </a:moveTo>
                  <a:cubicBezTo>
                    <a:pt x="80793" y="76999"/>
                    <a:pt x="80955" y="77081"/>
                    <a:pt x="81120" y="77160"/>
                  </a:cubicBezTo>
                  <a:cubicBezTo>
                    <a:pt x="80981" y="77048"/>
                    <a:pt x="80846" y="76939"/>
                    <a:pt x="80707" y="76826"/>
                  </a:cubicBezTo>
                  <a:cubicBezTo>
                    <a:pt x="80546" y="76751"/>
                    <a:pt x="80380" y="76676"/>
                    <a:pt x="80215" y="76601"/>
                  </a:cubicBezTo>
                  <a:cubicBezTo>
                    <a:pt x="80354" y="76706"/>
                    <a:pt x="80489" y="76811"/>
                    <a:pt x="80632" y="76916"/>
                  </a:cubicBezTo>
                  <a:close/>
                  <a:moveTo>
                    <a:pt x="80587" y="77033"/>
                  </a:moveTo>
                  <a:cubicBezTo>
                    <a:pt x="80666" y="77081"/>
                    <a:pt x="80748" y="77126"/>
                    <a:pt x="80827" y="77171"/>
                  </a:cubicBezTo>
                  <a:cubicBezTo>
                    <a:pt x="80763" y="77119"/>
                    <a:pt x="80696" y="77070"/>
                    <a:pt x="80628" y="77021"/>
                  </a:cubicBezTo>
                  <a:cubicBezTo>
                    <a:pt x="80549" y="76980"/>
                    <a:pt x="80471" y="76943"/>
                    <a:pt x="80392" y="76901"/>
                  </a:cubicBezTo>
                  <a:cubicBezTo>
                    <a:pt x="80459" y="76946"/>
                    <a:pt x="80519" y="76991"/>
                    <a:pt x="80587" y="77033"/>
                  </a:cubicBezTo>
                  <a:close/>
                  <a:moveTo>
                    <a:pt x="81401" y="77483"/>
                  </a:moveTo>
                  <a:cubicBezTo>
                    <a:pt x="81532" y="77554"/>
                    <a:pt x="81664" y="77622"/>
                    <a:pt x="81795" y="77693"/>
                  </a:cubicBezTo>
                  <a:cubicBezTo>
                    <a:pt x="81682" y="77607"/>
                    <a:pt x="81570" y="77520"/>
                    <a:pt x="81461" y="77434"/>
                  </a:cubicBezTo>
                  <a:cubicBezTo>
                    <a:pt x="81330" y="77370"/>
                    <a:pt x="81195" y="77303"/>
                    <a:pt x="81063" y="77239"/>
                  </a:cubicBezTo>
                  <a:cubicBezTo>
                    <a:pt x="81176" y="77322"/>
                    <a:pt x="81288" y="77400"/>
                    <a:pt x="81401" y="77483"/>
                  </a:cubicBezTo>
                  <a:close/>
                  <a:moveTo>
                    <a:pt x="82219" y="77914"/>
                  </a:moveTo>
                  <a:cubicBezTo>
                    <a:pt x="82384" y="77997"/>
                    <a:pt x="82549" y="78079"/>
                    <a:pt x="82714" y="78162"/>
                  </a:cubicBezTo>
                  <a:cubicBezTo>
                    <a:pt x="82575" y="78053"/>
                    <a:pt x="82437" y="77941"/>
                    <a:pt x="82302" y="77828"/>
                  </a:cubicBezTo>
                  <a:cubicBezTo>
                    <a:pt x="82136" y="77749"/>
                    <a:pt x="81971" y="77674"/>
                    <a:pt x="81806" y="77595"/>
                  </a:cubicBezTo>
                  <a:cubicBezTo>
                    <a:pt x="81941" y="77704"/>
                    <a:pt x="82080" y="77809"/>
                    <a:pt x="82219" y="77914"/>
                  </a:cubicBezTo>
                  <a:close/>
                  <a:moveTo>
                    <a:pt x="82178" y="78031"/>
                  </a:moveTo>
                  <a:cubicBezTo>
                    <a:pt x="82260" y="78076"/>
                    <a:pt x="82343" y="78124"/>
                    <a:pt x="82425" y="78169"/>
                  </a:cubicBezTo>
                  <a:cubicBezTo>
                    <a:pt x="82358" y="78121"/>
                    <a:pt x="82290" y="78068"/>
                    <a:pt x="82223" y="78019"/>
                  </a:cubicBezTo>
                  <a:cubicBezTo>
                    <a:pt x="82140" y="77978"/>
                    <a:pt x="82061" y="77933"/>
                    <a:pt x="81979" y="77892"/>
                  </a:cubicBezTo>
                  <a:cubicBezTo>
                    <a:pt x="82046" y="77941"/>
                    <a:pt x="82110" y="77986"/>
                    <a:pt x="82178" y="78031"/>
                  </a:cubicBezTo>
                  <a:close/>
                  <a:moveTo>
                    <a:pt x="82988" y="78481"/>
                  </a:moveTo>
                  <a:cubicBezTo>
                    <a:pt x="83123" y="78552"/>
                    <a:pt x="83258" y="78627"/>
                    <a:pt x="83393" y="78699"/>
                  </a:cubicBezTo>
                  <a:cubicBezTo>
                    <a:pt x="83277" y="78608"/>
                    <a:pt x="83164" y="78522"/>
                    <a:pt x="83052" y="78432"/>
                  </a:cubicBezTo>
                  <a:cubicBezTo>
                    <a:pt x="82921" y="78368"/>
                    <a:pt x="82786" y="78301"/>
                    <a:pt x="82650" y="78237"/>
                  </a:cubicBezTo>
                  <a:cubicBezTo>
                    <a:pt x="82763" y="78320"/>
                    <a:pt x="82876" y="78398"/>
                    <a:pt x="82988" y="78481"/>
                  </a:cubicBezTo>
                  <a:moveTo>
                    <a:pt x="83810" y="78916"/>
                  </a:moveTo>
                  <a:cubicBezTo>
                    <a:pt x="83975" y="79002"/>
                    <a:pt x="84144" y="79085"/>
                    <a:pt x="84309" y="79171"/>
                  </a:cubicBezTo>
                  <a:cubicBezTo>
                    <a:pt x="84170" y="79059"/>
                    <a:pt x="84031" y="78946"/>
                    <a:pt x="83892" y="78830"/>
                  </a:cubicBezTo>
                  <a:cubicBezTo>
                    <a:pt x="83724" y="78755"/>
                    <a:pt x="83558" y="78676"/>
                    <a:pt x="83393" y="78597"/>
                  </a:cubicBezTo>
                  <a:cubicBezTo>
                    <a:pt x="83532" y="78702"/>
                    <a:pt x="83671" y="78811"/>
                    <a:pt x="83810" y="78916"/>
                  </a:cubicBezTo>
                  <a:close/>
                  <a:moveTo>
                    <a:pt x="83765" y="79029"/>
                  </a:moveTo>
                  <a:cubicBezTo>
                    <a:pt x="83851" y="79077"/>
                    <a:pt x="83937" y="79126"/>
                    <a:pt x="84024" y="79175"/>
                  </a:cubicBezTo>
                  <a:cubicBezTo>
                    <a:pt x="83956" y="79123"/>
                    <a:pt x="83885" y="79070"/>
                    <a:pt x="83814" y="79017"/>
                  </a:cubicBezTo>
                  <a:cubicBezTo>
                    <a:pt x="83731" y="78976"/>
                    <a:pt x="83648" y="78931"/>
                    <a:pt x="83562" y="78890"/>
                  </a:cubicBezTo>
                  <a:cubicBezTo>
                    <a:pt x="83630" y="78935"/>
                    <a:pt x="83697" y="78984"/>
                    <a:pt x="83765" y="79029"/>
                  </a:cubicBezTo>
                  <a:close/>
                  <a:moveTo>
                    <a:pt x="84579" y="79483"/>
                  </a:moveTo>
                  <a:cubicBezTo>
                    <a:pt x="84714" y="79558"/>
                    <a:pt x="84853" y="79633"/>
                    <a:pt x="84988" y="79704"/>
                  </a:cubicBezTo>
                  <a:cubicBezTo>
                    <a:pt x="84872" y="79614"/>
                    <a:pt x="84759" y="79528"/>
                    <a:pt x="84647" y="79438"/>
                  </a:cubicBezTo>
                  <a:cubicBezTo>
                    <a:pt x="84508" y="79370"/>
                    <a:pt x="84373" y="79303"/>
                    <a:pt x="84238" y="79235"/>
                  </a:cubicBezTo>
                  <a:cubicBezTo>
                    <a:pt x="84350" y="79318"/>
                    <a:pt x="84466" y="79400"/>
                    <a:pt x="84579" y="79483"/>
                  </a:cubicBezTo>
                  <a:close/>
                  <a:moveTo>
                    <a:pt x="85269" y="79974"/>
                  </a:moveTo>
                  <a:cubicBezTo>
                    <a:pt x="85299" y="79993"/>
                    <a:pt x="85326" y="80012"/>
                    <a:pt x="85356" y="80034"/>
                  </a:cubicBezTo>
                  <a:cubicBezTo>
                    <a:pt x="85446" y="80083"/>
                    <a:pt x="85536" y="80136"/>
                    <a:pt x="85622" y="80184"/>
                  </a:cubicBezTo>
                  <a:cubicBezTo>
                    <a:pt x="85551" y="80132"/>
                    <a:pt x="85479" y="80076"/>
                    <a:pt x="85408" y="80023"/>
                  </a:cubicBezTo>
                  <a:cubicBezTo>
                    <a:pt x="85322" y="79978"/>
                    <a:pt x="85236" y="79933"/>
                    <a:pt x="85146" y="79888"/>
                  </a:cubicBezTo>
                  <a:cubicBezTo>
                    <a:pt x="85187" y="79914"/>
                    <a:pt x="85228" y="79944"/>
                    <a:pt x="85269" y="79974"/>
                  </a:cubicBezTo>
                  <a:close/>
                  <a:moveTo>
                    <a:pt x="86170" y="80488"/>
                  </a:moveTo>
                  <a:cubicBezTo>
                    <a:pt x="86309" y="80567"/>
                    <a:pt x="86447" y="80642"/>
                    <a:pt x="86586" y="80717"/>
                  </a:cubicBezTo>
                  <a:cubicBezTo>
                    <a:pt x="86470" y="80627"/>
                    <a:pt x="86354" y="80537"/>
                    <a:pt x="86237" y="80443"/>
                  </a:cubicBezTo>
                  <a:cubicBezTo>
                    <a:pt x="86099" y="80376"/>
                    <a:pt x="85960" y="80308"/>
                    <a:pt x="85825" y="80237"/>
                  </a:cubicBezTo>
                  <a:cubicBezTo>
                    <a:pt x="85937" y="80323"/>
                    <a:pt x="86054" y="80406"/>
                    <a:pt x="86170" y="80488"/>
                  </a:cubicBezTo>
                  <a:moveTo>
                    <a:pt x="86947" y="81040"/>
                  </a:moveTo>
                  <a:cubicBezTo>
                    <a:pt x="87037" y="81092"/>
                    <a:pt x="87130" y="81145"/>
                    <a:pt x="87220" y="81197"/>
                  </a:cubicBezTo>
                  <a:cubicBezTo>
                    <a:pt x="87149" y="81141"/>
                    <a:pt x="87074" y="81089"/>
                    <a:pt x="86999" y="81032"/>
                  </a:cubicBezTo>
                  <a:cubicBezTo>
                    <a:pt x="86909" y="80983"/>
                    <a:pt x="86819" y="80938"/>
                    <a:pt x="86733" y="80890"/>
                  </a:cubicBezTo>
                  <a:cubicBezTo>
                    <a:pt x="86800" y="80938"/>
                    <a:pt x="86875" y="80991"/>
                    <a:pt x="86947" y="81040"/>
                  </a:cubicBezTo>
                  <a:close/>
                  <a:moveTo>
                    <a:pt x="87761" y="81501"/>
                  </a:moveTo>
                  <a:cubicBezTo>
                    <a:pt x="87900" y="81576"/>
                    <a:pt x="88038" y="81655"/>
                    <a:pt x="88181" y="81730"/>
                  </a:cubicBezTo>
                  <a:cubicBezTo>
                    <a:pt x="88061" y="81640"/>
                    <a:pt x="87945" y="81546"/>
                    <a:pt x="87828" y="81456"/>
                  </a:cubicBezTo>
                  <a:cubicBezTo>
                    <a:pt x="87689" y="81385"/>
                    <a:pt x="87551" y="81314"/>
                    <a:pt x="87408" y="81242"/>
                  </a:cubicBezTo>
                  <a:cubicBezTo>
                    <a:pt x="87524" y="81329"/>
                    <a:pt x="87641" y="81415"/>
                    <a:pt x="87761" y="81501"/>
                  </a:cubicBezTo>
                  <a:close/>
                  <a:moveTo>
                    <a:pt x="88537" y="82049"/>
                  </a:moveTo>
                  <a:cubicBezTo>
                    <a:pt x="88631" y="82105"/>
                    <a:pt x="88725" y="82158"/>
                    <a:pt x="88823" y="82214"/>
                  </a:cubicBezTo>
                  <a:cubicBezTo>
                    <a:pt x="88744" y="82158"/>
                    <a:pt x="88669" y="82098"/>
                    <a:pt x="88590" y="82042"/>
                  </a:cubicBezTo>
                  <a:cubicBezTo>
                    <a:pt x="88500" y="81993"/>
                    <a:pt x="88406" y="81944"/>
                    <a:pt x="88316" y="81895"/>
                  </a:cubicBezTo>
                  <a:cubicBezTo>
                    <a:pt x="88387" y="81948"/>
                    <a:pt x="88462" y="81997"/>
                    <a:pt x="88537" y="82049"/>
                  </a:cubicBezTo>
                  <a:close/>
                  <a:moveTo>
                    <a:pt x="89288" y="82466"/>
                  </a:moveTo>
                  <a:cubicBezTo>
                    <a:pt x="89307" y="82481"/>
                    <a:pt x="89329" y="82496"/>
                    <a:pt x="89348" y="82511"/>
                  </a:cubicBezTo>
                  <a:cubicBezTo>
                    <a:pt x="89490" y="82589"/>
                    <a:pt x="89637" y="82668"/>
                    <a:pt x="89779" y="82747"/>
                  </a:cubicBezTo>
                  <a:cubicBezTo>
                    <a:pt x="89659" y="82657"/>
                    <a:pt x="89539" y="82563"/>
                    <a:pt x="89419" y="82469"/>
                  </a:cubicBezTo>
                  <a:cubicBezTo>
                    <a:pt x="89277" y="82398"/>
                    <a:pt x="89134" y="82323"/>
                    <a:pt x="88995" y="82252"/>
                  </a:cubicBezTo>
                  <a:cubicBezTo>
                    <a:pt x="89093" y="82323"/>
                    <a:pt x="89190" y="82394"/>
                    <a:pt x="89288" y="82466"/>
                  </a:cubicBezTo>
                  <a:close/>
                  <a:moveTo>
                    <a:pt x="90124" y="83062"/>
                  </a:moveTo>
                  <a:cubicBezTo>
                    <a:pt x="90222" y="83118"/>
                    <a:pt x="90323" y="83175"/>
                    <a:pt x="90421" y="83231"/>
                  </a:cubicBezTo>
                  <a:cubicBezTo>
                    <a:pt x="90342" y="83175"/>
                    <a:pt x="90263" y="83115"/>
                    <a:pt x="90185" y="83055"/>
                  </a:cubicBezTo>
                  <a:cubicBezTo>
                    <a:pt x="90087" y="83006"/>
                    <a:pt x="89989" y="82953"/>
                    <a:pt x="89896" y="82901"/>
                  </a:cubicBezTo>
                  <a:cubicBezTo>
                    <a:pt x="89971" y="82953"/>
                    <a:pt x="90049" y="83010"/>
                    <a:pt x="90124" y="83062"/>
                  </a:cubicBezTo>
                  <a:close/>
                  <a:moveTo>
                    <a:pt x="90631" y="83302"/>
                  </a:moveTo>
                  <a:cubicBezTo>
                    <a:pt x="90732" y="83377"/>
                    <a:pt x="90837" y="83452"/>
                    <a:pt x="90939" y="83527"/>
                  </a:cubicBezTo>
                  <a:cubicBezTo>
                    <a:pt x="91085" y="83606"/>
                    <a:pt x="91228" y="83689"/>
                    <a:pt x="91374" y="83767"/>
                  </a:cubicBezTo>
                  <a:cubicBezTo>
                    <a:pt x="91254" y="83674"/>
                    <a:pt x="91130" y="83580"/>
                    <a:pt x="91010" y="83486"/>
                  </a:cubicBezTo>
                  <a:cubicBezTo>
                    <a:pt x="90867" y="83411"/>
                    <a:pt x="90721" y="83336"/>
                    <a:pt x="90578" y="83265"/>
                  </a:cubicBezTo>
                  <a:cubicBezTo>
                    <a:pt x="90597" y="83276"/>
                    <a:pt x="90612" y="83291"/>
                    <a:pt x="90631" y="83302"/>
                  </a:cubicBezTo>
                  <a:close/>
                  <a:moveTo>
                    <a:pt x="91715" y="84079"/>
                  </a:moveTo>
                  <a:cubicBezTo>
                    <a:pt x="91817" y="84135"/>
                    <a:pt x="91918" y="84195"/>
                    <a:pt x="92019" y="84255"/>
                  </a:cubicBezTo>
                  <a:cubicBezTo>
                    <a:pt x="91993" y="84233"/>
                    <a:pt x="91963" y="84214"/>
                    <a:pt x="91937" y="84195"/>
                  </a:cubicBezTo>
                  <a:cubicBezTo>
                    <a:pt x="91884" y="84154"/>
                    <a:pt x="91828" y="84113"/>
                    <a:pt x="91772" y="84071"/>
                  </a:cubicBezTo>
                  <a:cubicBezTo>
                    <a:pt x="91674" y="84019"/>
                    <a:pt x="91577" y="83966"/>
                    <a:pt x="91479" y="83914"/>
                  </a:cubicBezTo>
                  <a:cubicBezTo>
                    <a:pt x="91558" y="83966"/>
                    <a:pt x="91637" y="84023"/>
                    <a:pt x="91715" y="84079"/>
                  </a:cubicBezTo>
                  <a:close/>
                  <a:moveTo>
                    <a:pt x="92526" y="84544"/>
                  </a:moveTo>
                  <a:cubicBezTo>
                    <a:pt x="92676" y="84627"/>
                    <a:pt x="92822" y="84709"/>
                    <a:pt x="92972" y="84792"/>
                  </a:cubicBezTo>
                  <a:cubicBezTo>
                    <a:pt x="92848" y="84698"/>
                    <a:pt x="92725" y="84600"/>
                    <a:pt x="92601" y="84503"/>
                  </a:cubicBezTo>
                  <a:cubicBezTo>
                    <a:pt x="92454" y="84428"/>
                    <a:pt x="92308" y="84353"/>
                    <a:pt x="92162" y="84278"/>
                  </a:cubicBezTo>
                  <a:cubicBezTo>
                    <a:pt x="92282" y="84368"/>
                    <a:pt x="92406" y="84454"/>
                    <a:pt x="92526" y="84544"/>
                  </a:cubicBezTo>
                  <a:close/>
                  <a:moveTo>
                    <a:pt x="92545" y="84642"/>
                  </a:moveTo>
                  <a:cubicBezTo>
                    <a:pt x="92545" y="84638"/>
                    <a:pt x="92545" y="84638"/>
                    <a:pt x="92545" y="84638"/>
                  </a:cubicBezTo>
                  <a:cubicBezTo>
                    <a:pt x="92541" y="84638"/>
                    <a:pt x="92537" y="84638"/>
                    <a:pt x="92537" y="84634"/>
                  </a:cubicBezTo>
                  <a:cubicBezTo>
                    <a:pt x="92541" y="84638"/>
                    <a:pt x="92541" y="84638"/>
                    <a:pt x="92545" y="84642"/>
                  </a:cubicBezTo>
                  <a:close/>
                  <a:moveTo>
                    <a:pt x="93302" y="85096"/>
                  </a:moveTo>
                  <a:cubicBezTo>
                    <a:pt x="93407" y="85156"/>
                    <a:pt x="93513" y="85219"/>
                    <a:pt x="93618" y="85280"/>
                  </a:cubicBezTo>
                  <a:cubicBezTo>
                    <a:pt x="93535" y="85216"/>
                    <a:pt x="93449" y="85152"/>
                    <a:pt x="93366" y="85088"/>
                  </a:cubicBezTo>
                  <a:cubicBezTo>
                    <a:pt x="93261" y="85036"/>
                    <a:pt x="93160" y="84979"/>
                    <a:pt x="93059" y="84923"/>
                  </a:cubicBezTo>
                  <a:cubicBezTo>
                    <a:pt x="93141" y="84979"/>
                    <a:pt x="93224" y="85039"/>
                    <a:pt x="93302" y="85096"/>
                  </a:cubicBezTo>
                  <a:close/>
                  <a:moveTo>
                    <a:pt x="94117" y="85565"/>
                  </a:moveTo>
                  <a:cubicBezTo>
                    <a:pt x="94255" y="85643"/>
                    <a:pt x="94394" y="85722"/>
                    <a:pt x="94537" y="85797"/>
                  </a:cubicBezTo>
                  <a:cubicBezTo>
                    <a:pt x="94413" y="85704"/>
                    <a:pt x="94289" y="85606"/>
                    <a:pt x="94165" y="85512"/>
                  </a:cubicBezTo>
                  <a:cubicBezTo>
                    <a:pt x="94027" y="85441"/>
                    <a:pt x="93884" y="85366"/>
                    <a:pt x="93745" y="85291"/>
                  </a:cubicBezTo>
                  <a:cubicBezTo>
                    <a:pt x="93869" y="85385"/>
                    <a:pt x="93993" y="85475"/>
                    <a:pt x="94117" y="85565"/>
                  </a:cubicBezTo>
                  <a:close/>
                  <a:moveTo>
                    <a:pt x="94150" y="85670"/>
                  </a:moveTo>
                  <a:cubicBezTo>
                    <a:pt x="94147" y="85666"/>
                    <a:pt x="94139" y="85662"/>
                    <a:pt x="94135" y="85658"/>
                  </a:cubicBezTo>
                  <a:cubicBezTo>
                    <a:pt x="94124" y="85651"/>
                    <a:pt x="94113" y="85647"/>
                    <a:pt x="94102" y="85640"/>
                  </a:cubicBezTo>
                  <a:cubicBezTo>
                    <a:pt x="94117" y="85647"/>
                    <a:pt x="94135" y="85658"/>
                    <a:pt x="94150" y="85670"/>
                  </a:cubicBezTo>
                  <a:close/>
                  <a:moveTo>
                    <a:pt x="94893" y="86116"/>
                  </a:moveTo>
                  <a:cubicBezTo>
                    <a:pt x="94987" y="86173"/>
                    <a:pt x="95081" y="86225"/>
                    <a:pt x="95171" y="86281"/>
                  </a:cubicBezTo>
                  <a:cubicBezTo>
                    <a:pt x="95088" y="86218"/>
                    <a:pt x="95006" y="86154"/>
                    <a:pt x="94920" y="86094"/>
                  </a:cubicBezTo>
                  <a:cubicBezTo>
                    <a:pt x="94830" y="86041"/>
                    <a:pt x="94732" y="85989"/>
                    <a:pt x="94642" y="85940"/>
                  </a:cubicBezTo>
                  <a:cubicBezTo>
                    <a:pt x="94724" y="86000"/>
                    <a:pt x="94807" y="86056"/>
                    <a:pt x="94893" y="86116"/>
                  </a:cubicBezTo>
                  <a:close/>
                  <a:moveTo>
                    <a:pt x="95659" y="86559"/>
                  </a:moveTo>
                  <a:cubicBezTo>
                    <a:pt x="95816" y="86649"/>
                    <a:pt x="95978" y="86739"/>
                    <a:pt x="96139" y="86829"/>
                  </a:cubicBezTo>
                  <a:cubicBezTo>
                    <a:pt x="96090" y="86792"/>
                    <a:pt x="96045" y="86758"/>
                    <a:pt x="95996" y="86720"/>
                  </a:cubicBezTo>
                  <a:cubicBezTo>
                    <a:pt x="95918" y="86660"/>
                    <a:pt x="95839" y="86600"/>
                    <a:pt x="95760" y="86536"/>
                  </a:cubicBezTo>
                  <a:cubicBezTo>
                    <a:pt x="95602" y="86458"/>
                    <a:pt x="95449" y="86375"/>
                    <a:pt x="95291" y="86289"/>
                  </a:cubicBezTo>
                  <a:cubicBezTo>
                    <a:pt x="95411" y="86383"/>
                    <a:pt x="95535" y="86469"/>
                    <a:pt x="95659" y="86559"/>
                  </a:cubicBezTo>
                  <a:moveTo>
                    <a:pt x="95677" y="86653"/>
                  </a:moveTo>
                  <a:cubicBezTo>
                    <a:pt x="95681" y="86653"/>
                    <a:pt x="95685" y="86657"/>
                    <a:pt x="95685" y="86657"/>
                  </a:cubicBezTo>
                  <a:cubicBezTo>
                    <a:pt x="95685" y="86657"/>
                    <a:pt x="95681" y="86653"/>
                    <a:pt x="95677" y="86653"/>
                  </a:cubicBezTo>
                  <a:cubicBezTo>
                    <a:pt x="95674" y="86649"/>
                    <a:pt x="95674" y="86649"/>
                    <a:pt x="95670" y="86645"/>
                  </a:cubicBezTo>
                  <a:cubicBezTo>
                    <a:pt x="95674" y="86649"/>
                    <a:pt x="95677" y="86653"/>
                    <a:pt x="95677" y="86653"/>
                  </a:cubicBezTo>
                  <a:close/>
                  <a:moveTo>
                    <a:pt x="96409" y="87095"/>
                  </a:moveTo>
                  <a:cubicBezTo>
                    <a:pt x="96533" y="87167"/>
                    <a:pt x="96657" y="87242"/>
                    <a:pt x="96781" y="87313"/>
                  </a:cubicBezTo>
                  <a:cubicBezTo>
                    <a:pt x="96691" y="87249"/>
                    <a:pt x="96604" y="87182"/>
                    <a:pt x="96518" y="87118"/>
                  </a:cubicBezTo>
                  <a:cubicBezTo>
                    <a:pt x="96402" y="87054"/>
                    <a:pt x="96285" y="86990"/>
                    <a:pt x="96169" y="86927"/>
                  </a:cubicBezTo>
                  <a:cubicBezTo>
                    <a:pt x="96248" y="86983"/>
                    <a:pt x="96330" y="87039"/>
                    <a:pt x="96409" y="87095"/>
                  </a:cubicBezTo>
                  <a:close/>
                  <a:moveTo>
                    <a:pt x="97253" y="87587"/>
                  </a:moveTo>
                  <a:cubicBezTo>
                    <a:pt x="97441" y="87696"/>
                    <a:pt x="97629" y="87801"/>
                    <a:pt x="97816" y="87906"/>
                  </a:cubicBezTo>
                  <a:cubicBezTo>
                    <a:pt x="97681" y="87805"/>
                    <a:pt x="97550" y="87703"/>
                    <a:pt x="97418" y="87598"/>
                  </a:cubicBezTo>
                  <a:cubicBezTo>
                    <a:pt x="97238" y="87504"/>
                    <a:pt x="97058" y="87411"/>
                    <a:pt x="96878" y="87313"/>
                  </a:cubicBezTo>
                  <a:cubicBezTo>
                    <a:pt x="97002" y="87403"/>
                    <a:pt x="97129" y="87497"/>
                    <a:pt x="97253" y="87587"/>
                  </a:cubicBezTo>
                  <a:close/>
                  <a:moveTo>
                    <a:pt x="97302" y="87696"/>
                  </a:moveTo>
                  <a:cubicBezTo>
                    <a:pt x="97295" y="87692"/>
                    <a:pt x="97283" y="87685"/>
                    <a:pt x="97276" y="87681"/>
                  </a:cubicBezTo>
                  <a:cubicBezTo>
                    <a:pt x="97261" y="87670"/>
                    <a:pt x="97242" y="87658"/>
                    <a:pt x="97223" y="87647"/>
                  </a:cubicBezTo>
                  <a:cubicBezTo>
                    <a:pt x="97250" y="87666"/>
                    <a:pt x="97276" y="87681"/>
                    <a:pt x="97302" y="87696"/>
                  </a:cubicBezTo>
                  <a:close/>
                  <a:moveTo>
                    <a:pt x="98007" y="88127"/>
                  </a:moveTo>
                  <a:cubicBezTo>
                    <a:pt x="98161" y="88217"/>
                    <a:pt x="98315" y="88307"/>
                    <a:pt x="98473" y="88401"/>
                  </a:cubicBezTo>
                  <a:cubicBezTo>
                    <a:pt x="98375" y="88330"/>
                    <a:pt x="98278" y="88255"/>
                    <a:pt x="98184" y="88184"/>
                  </a:cubicBezTo>
                  <a:cubicBezTo>
                    <a:pt x="98041" y="88105"/>
                    <a:pt x="97899" y="88030"/>
                    <a:pt x="97756" y="87951"/>
                  </a:cubicBezTo>
                  <a:cubicBezTo>
                    <a:pt x="97839" y="88007"/>
                    <a:pt x="97925" y="88067"/>
                    <a:pt x="98007" y="88127"/>
                  </a:cubicBezTo>
                  <a:close/>
                  <a:moveTo>
                    <a:pt x="98927" y="88664"/>
                  </a:moveTo>
                  <a:cubicBezTo>
                    <a:pt x="99084" y="88754"/>
                    <a:pt x="99242" y="88844"/>
                    <a:pt x="99399" y="88930"/>
                  </a:cubicBezTo>
                  <a:cubicBezTo>
                    <a:pt x="99264" y="88829"/>
                    <a:pt x="99133" y="88724"/>
                    <a:pt x="98998" y="88623"/>
                  </a:cubicBezTo>
                  <a:cubicBezTo>
                    <a:pt x="98844" y="88540"/>
                    <a:pt x="98687" y="88457"/>
                    <a:pt x="98529" y="88371"/>
                  </a:cubicBezTo>
                  <a:cubicBezTo>
                    <a:pt x="98660" y="88469"/>
                    <a:pt x="98795" y="88566"/>
                    <a:pt x="98927" y="88664"/>
                  </a:cubicBezTo>
                  <a:close/>
                  <a:moveTo>
                    <a:pt x="98885" y="88728"/>
                  </a:moveTo>
                  <a:cubicBezTo>
                    <a:pt x="98960" y="88773"/>
                    <a:pt x="99036" y="88821"/>
                    <a:pt x="99107" y="88866"/>
                  </a:cubicBezTo>
                  <a:cubicBezTo>
                    <a:pt x="99054" y="88829"/>
                    <a:pt x="99005" y="88791"/>
                    <a:pt x="98953" y="88754"/>
                  </a:cubicBezTo>
                  <a:cubicBezTo>
                    <a:pt x="98885" y="88713"/>
                    <a:pt x="98818" y="88675"/>
                    <a:pt x="98750" y="88638"/>
                  </a:cubicBezTo>
                  <a:cubicBezTo>
                    <a:pt x="98795" y="88668"/>
                    <a:pt x="98840" y="88698"/>
                    <a:pt x="98885" y="88728"/>
                  </a:cubicBezTo>
                  <a:close/>
                  <a:moveTo>
                    <a:pt x="99786" y="89272"/>
                  </a:moveTo>
                  <a:cubicBezTo>
                    <a:pt x="99895" y="89339"/>
                    <a:pt x="100004" y="89403"/>
                    <a:pt x="100116" y="89467"/>
                  </a:cubicBezTo>
                  <a:cubicBezTo>
                    <a:pt x="99996" y="89380"/>
                    <a:pt x="99880" y="89294"/>
                    <a:pt x="99763" y="89204"/>
                  </a:cubicBezTo>
                  <a:cubicBezTo>
                    <a:pt x="99647" y="89140"/>
                    <a:pt x="99527" y="89077"/>
                    <a:pt x="99411" y="89013"/>
                  </a:cubicBezTo>
                  <a:cubicBezTo>
                    <a:pt x="99535" y="89099"/>
                    <a:pt x="99658" y="89185"/>
                    <a:pt x="99786" y="89272"/>
                  </a:cubicBezTo>
                  <a:moveTo>
                    <a:pt x="100619" y="89846"/>
                  </a:moveTo>
                  <a:cubicBezTo>
                    <a:pt x="100645" y="89861"/>
                    <a:pt x="100668" y="89872"/>
                    <a:pt x="100690" y="89887"/>
                  </a:cubicBezTo>
                  <a:cubicBezTo>
                    <a:pt x="100656" y="89864"/>
                    <a:pt x="100623" y="89838"/>
                    <a:pt x="100589" y="89816"/>
                  </a:cubicBezTo>
                  <a:cubicBezTo>
                    <a:pt x="100559" y="89797"/>
                    <a:pt x="100529" y="89782"/>
                    <a:pt x="100499" y="89763"/>
                  </a:cubicBezTo>
                  <a:cubicBezTo>
                    <a:pt x="100540" y="89789"/>
                    <a:pt x="100581" y="89819"/>
                    <a:pt x="100619" y="89846"/>
                  </a:cubicBezTo>
                  <a:close/>
                  <a:moveTo>
                    <a:pt x="100578" y="89647"/>
                  </a:moveTo>
                  <a:cubicBezTo>
                    <a:pt x="100420" y="89561"/>
                    <a:pt x="100259" y="89474"/>
                    <a:pt x="100101" y="89388"/>
                  </a:cubicBezTo>
                  <a:cubicBezTo>
                    <a:pt x="100251" y="89501"/>
                    <a:pt x="100409" y="89617"/>
                    <a:pt x="100559" y="89726"/>
                  </a:cubicBezTo>
                  <a:cubicBezTo>
                    <a:pt x="100716" y="89816"/>
                    <a:pt x="100870" y="89906"/>
                    <a:pt x="101032" y="89992"/>
                  </a:cubicBezTo>
                  <a:cubicBezTo>
                    <a:pt x="100878" y="89879"/>
                    <a:pt x="100728" y="89763"/>
                    <a:pt x="100578" y="89647"/>
                  </a:cubicBezTo>
                  <a:close/>
                  <a:moveTo>
                    <a:pt x="101351" y="90288"/>
                  </a:moveTo>
                  <a:cubicBezTo>
                    <a:pt x="101467" y="90356"/>
                    <a:pt x="101583" y="90427"/>
                    <a:pt x="101699" y="90495"/>
                  </a:cubicBezTo>
                  <a:cubicBezTo>
                    <a:pt x="101594" y="90416"/>
                    <a:pt x="101489" y="90341"/>
                    <a:pt x="101388" y="90262"/>
                  </a:cubicBezTo>
                  <a:cubicBezTo>
                    <a:pt x="101272" y="90198"/>
                    <a:pt x="101155" y="90135"/>
                    <a:pt x="101039" y="90071"/>
                  </a:cubicBezTo>
                  <a:cubicBezTo>
                    <a:pt x="101144" y="90142"/>
                    <a:pt x="101245" y="90217"/>
                    <a:pt x="101351" y="90288"/>
                  </a:cubicBezTo>
                  <a:moveTo>
                    <a:pt x="102131" y="90746"/>
                  </a:moveTo>
                  <a:cubicBezTo>
                    <a:pt x="102292" y="90840"/>
                    <a:pt x="102454" y="90930"/>
                    <a:pt x="102615" y="91020"/>
                  </a:cubicBezTo>
                  <a:cubicBezTo>
                    <a:pt x="102476" y="90915"/>
                    <a:pt x="102337" y="90810"/>
                    <a:pt x="102198" y="90701"/>
                  </a:cubicBezTo>
                  <a:cubicBezTo>
                    <a:pt x="102037" y="90615"/>
                    <a:pt x="101876" y="90529"/>
                    <a:pt x="101718" y="90442"/>
                  </a:cubicBezTo>
                  <a:cubicBezTo>
                    <a:pt x="101853" y="90544"/>
                    <a:pt x="101996" y="90645"/>
                    <a:pt x="102131" y="90746"/>
                  </a:cubicBezTo>
                  <a:close/>
                  <a:moveTo>
                    <a:pt x="102101" y="90802"/>
                  </a:moveTo>
                  <a:cubicBezTo>
                    <a:pt x="102146" y="90832"/>
                    <a:pt x="102195" y="90859"/>
                    <a:pt x="102240" y="90889"/>
                  </a:cubicBezTo>
                  <a:cubicBezTo>
                    <a:pt x="102213" y="90870"/>
                    <a:pt x="102187" y="90851"/>
                    <a:pt x="102161" y="90832"/>
                  </a:cubicBezTo>
                  <a:cubicBezTo>
                    <a:pt x="102127" y="90810"/>
                    <a:pt x="102090" y="90791"/>
                    <a:pt x="102052" y="90769"/>
                  </a:cubicBezTo>
                  <a:cubicBezTo>
                    <a:pt x="102067" y="90780"/>
                    <a:pt x="102086" y="90791"/>
                    <a:pt x="102101" y="90802"/>
                  </a:cubicBezTo>
                  <a:close/>
                  <a:moveTo>
                    <a:pt x="102900" y="91290"/>
                  </a:moveTo>
                  <a:cubicBezTo>
                    <a:pt x="103024" y="91365"/>
                    <a:pt x="103151" y="91440"/>
                    <a:pt x="103275" y="91515"/>
                  </a:cubicBezTo>
                  <a:cubicBezTo>
                    <a:pt x="103170" y="91440"/>
                    <a:pt x="103069" y="91362"/>
                    <a:pt x="102964" y="91286"/>
                  </a:cubicBezTo>
                  <a:cubicBezTo>
                    <a:pt x="102844" y="91219"/>
                    <a:pt x="102724" y="91151"/>
                    <a:pt x="102600" y="91084"/>
                  </a:cubicBezTo>
                  <a:cubicBezTo>
                    <a:pt x="102701" y="91151"/>
                    <a:pt x="102799" y="91223"/>
                    <a:pt x="102900" y="91290"/>
                  </a:cubicBezTo>
                  <a:moveTo>
                    <a:pt x="102454" y="90836"/>
                  </a:moveTo>
                  <a:cubicBezTo>
                    <a:pt x="102615" y="90960"/>
                    <a:pt x="102773" y="91080"/>
                    <a:pt x="102934" y="91200"/>
                  </a:cubicBezTo>
                  <a:cubicBezTo>
                    <a:pt x="103121" y="91305"/>
                    <a:pt x="103309" y="91407"/>
                    <a:pt x="103497" y="91508"/>
                  </a:cubicBezTo>
                  <a:cubicBezTo>
                    <a:pt x="103335" y="91384"/>
                    <a:pt x="103178" y="91256"/>
                    <a:pt x="103016" y="91129"/>
                  </a:cubicBezTo>
                  <a:cubicBezTo>
                    <a:pt x="102829" y="91031"/>
                    <a:pt x="102641" y="90934"/>
                    <a:pt x="102454" y="90836"/>
                  </a:cubicBezTo>
                  <a:close/>
                  <a:moveTo>
                    <a:pt x="136203" y="6127"/>
                  </a:moveTo>
                  <a:cubicBezTo>
                    <a:pt x="145287" y="4465"/>
                    <a:pt x="154779" y="3629"/>
                    <a:pt x="164073" y="3629"/>
                  </a:cubicBezTo>
                  <a:cubicBezTo>
                    <a:pt x="188750" y="3629"/>
                    <a:pt x="212020" y="9519"/>
                    <a:pt x="222499" y="21447"/>
                  </a:cubicBezTo>
                  <a:cubicBezTo>
                    <a:pt x="227189" y="26786"/>
                    <a:pt x="229306" y="32924"/>
                    <a:pt x="229306" y="39325"/>
                  </a:cubicBezTo>
                  <a:cubicBezTo>
                    <a:pt x="229306" y="54986"/>
                    <a:pt x="216650" y="72211"/>
                    <a:pt x="198126" y="83216"/>
                  </a:cubicBezTo>
                  <a:cubicBezTo>
                    <a:pt x="182222" y="92671"/>
                    <a:pt x="160621" y="98235"/>
                    <a:pt x="139970" y="98235"/>
                  </a:cubicBezTo>
                  <a:cubicBezTo>
                    <a:pt x="126418" y="98235"/>
                    <a:pt x="113274" y="95838"/>
                    <a:pt x="102416" y="90574"/>
                  </a:cubicBezTo>
                  <a:cubicBezTo>
                    <a:pt x="102547" y="90682"/>
                    <a:pt x="102679" y="90791"/>
                    <a:pt x="102810" y="90900"/>
                  </a:cubicBezTo>
                  <a:cubicBezTo>
                    <a:pt x="102870" y="90949"/>
                    <a:pt x="102926" y="90994"/>
                    <a:pt x="102986" y="91043"/>
                  </a:cubicBezTo>
                  <a:cubicBezTo>
                    <a:pt x="114329" y="96854"/>
                    <a:pt x="128294" y="99488"/>
                    <a:pt x="142698" y="99488"/>
                  </a:cubicBezTo>
                  <a:cubicBezTo>
                    <a:pt x="163657" y="99488"/>
                    <a:pt x="185535" y="93905"/>
                    <a:pt x="201571" y="84420"/>
                  </a:cubicBezTo>
                  <a:cubicBezTo>
                    <a:pt x="220305" y="73344"/>
                    <a:pt x="232994" y="55928"/>
                    <a:pt x="232994" y="40049"/>
                  </a:cubicBezTo>
                  <a:cubicBezTo>
                    <a:pt x="232994" y="33468"/>
                    <a:pt x="230818" y="27154"/>
                    <a:pt x="225985" y="21657"/>
                  </a:cubicBezTo>
                  <a:cubicBezTo>
                    <a:pt x="215161" y="9328"/>
                    <a:pt x="191249" y="3171"/>
                    <a:pt x="166013" y="3171"/>
                  </a:cubicBezTo>
                  <a:lnTo>
                    <a:pt x="166009" y="3171"/>
                  </a:lnTo>
                  <a:cubicBezTo>
                    <a:pt x="156276" y="3171"/>
                    <a:pt x="146348" y="4086"/>
                    <a:pt x="136893" y="5917"/>
                  </a:cubicBezTo>
                  <a:cubicBezTo>
                    <a:pt x="136665" y="5985"/>
                    <a:pt x="136432" y="6056"/>
                    <a:pt x="136203" y="6127"/>
                  </a:cubicBezTo>
                  <a:moveTo>
                    <a:pt x="135817" y="6199"/>
                  </a:moveTo>
                  <a:cubicBezTo>
                    <a:pt x="136027" y="6135"/>
                    <a:pt x="136237" y="6067"/>
                    <a:pt x="136447" y="6004"/>
                  </a:cubicBezTo>
                  <a:cubicBezTo>
                    <a:pt x="136203" y="6052"/>
                    <a:pt x="135963" y="6097"/>
                    <a:pt x="135719" y="6150"/>
                  </a:cubicBezTo>
                  <a:cubicBezTo>
                    <a:pt x="135505" y="6210"/>
                    <a:pt x="135295" y="6274"/>
                    <a:pt x="135081" y="6338"/>
                  </a:cubicBezTo>
                  <a:cubicBezTo>
                    <a:pt x="135325" y="6293"/>
                    <a:pt x="135569" y="6244"/>
                    <a:pt x="135817" y="6199"/>
                  </a:cubicBezTo>
                  <a:close/>
                  <a:moveTo>
                    <a:pt x="134800" y="6525"/>
                  </a:moveTo>
                  <a:cubicBezTo>
                    <a:pt x="134969" y="6469"/>
                    <a:pt x="135137" y="6416"/>
                    <a:pt x="135306" y="6360"/>
                  </a:cubicBezTo>
                  <a:cubicBezTo>
                    <a:pt x="135032" y="6413"/>
                    <a:pt x="134755" y="6465"/>
                    <a:pt x="134481" y="6521"/>
                  </a:cubicBezTo>
                  <a:cubicBezTo>
                    <a:pt x="134320" y="6570"/>
                    <a:pt x="134158" y="6619"/>
                    <a:pt x="133997" y="6668"/>
                  </a:cubicBezTo>
                  <a:cubicBezTo>
                    <a:pt x="134263" y="6619"/>
                    <a:pt x="134533" y="6570"/>
                    <a:pt x="134800" y="6525"/>
                  </a:cubicBezTo>
                  <a:close/>
                  <a:moveTo>
                    <a:pt x="132946" y="7002"/>
                  </a:moveTo>
                  <a:cubicBezTo>
                    <a:pt x="133228" y="6953"/>
                    <a:pt x="133517" y="6904"/>
                    <a:pt x="133802" y="6855"/>
                  </a:cubicBezTo>
                  <a:cubicBezTo>
                    <a:pt x="133978" y="6795"/>
                    <a:pt x="134158" y="6735"/>
                    <a:pt x="134335" y="6675"/>
                  </a:cubicBezTo>
                  <a:cubicBezTo>
                    <a:pt x="134046" y="6728"/>
                    <a:pt x="133753" y="6784"/>
                    <a:pt x="133460" y="6837"/>
                  </a:cubicBezTo>
                  <a:cubicBezTo>
                    <a:pt x="133288" y="6893"/>
                    <a:pt x="133115" y="6949"/>
                    <a:pt x="132946" y="7002"/>
                  </a:cubicBezTo>
                  <a:moveTo>
                    <a:pt x="132586" y="7065"/>
                  </a:moveTo>
                  <a:cubicBezTo>
                    <a:pt x="132744" y="7017"/>
                    <a:pt x="132897" y="6964"/>
                    <a:pt x="133055" y="6915"/>
                  </a:cubicBezTo>
                  <a:cubicBezTo>
                    <a:pt x="132785" y="6968"/>
                    <a:pt x="132515" y="7020"/>
                    <a:pt x="132245" y="7073"/>
                  </a:cubicBezTo>
                  <a:cubicBezTo>
                    <a:pt x="132095" y="7118"/>
                    <a:pt x="131948" y="7163"/>
                    <a:pt x="131798" y="7212"/>
                  </a:cubicBezTo>
                  <a:cubicBezTo>
                    <a:pt x="132057" y="7163"/>
                    <a:pt x="132323" y="7114"/>
                    <a:pt x="132586" y="7065"/>
                  </a:cubicBezTo>
                  <a:close/>
                  <a:moveTo>
                    <a:pt x="130755" y="7542"/>
                  </a:moveTo>
                  <a:cubicBezTo>
                    <a:pt x="131036" y="7489"/>
                    <a:pt x="131314" y="7441"/>
                    <a:pt x="131596" y="7392"/>
                  </a:cubicBezTo>
                  <a:cubicBezTo>
                    <a:pt x="131764" y="7336"/>
                    <a:pt x="131933" y="7279"/>
                    <a:pt x="132102" y="7227"/>
                  </a:cubicBezTo>
                  <a:cubicBezTo>
                    <a:pt x="131813" y="7279"/>
                    <a:pt x="131524" y="7332"/>
                    <a:pt x="131239" y="7384"/>
                  </a:cubicBezTo>
                  <a:cubicBezTo>
                    <a:pt x="131078" y="7437"/>
                    <a:pt x="130916" y="7489"/>
                    <a:pt x="130755" y="7542"/>
                  </a:cubicBezTo>
                  <a:close/>
                  <a:moveTo>
                    <a:pt x="130376" y="7609"/>
                  </a:moveTo>
                  <a:cubicBezTo>
                    <a:pt x="130519" y="7561"/>
                    <a:pt x="130665" y="7516"/>
                    <a:pt x="130811" y="7467"/>
                  </a:cubicBezTo>
                  <a:cubicBezTo>
                    <a:pt x="130545" y="7519"/>
                    <a:pt x="130279" y="7568"/>
                    <a:pt x="130012" y="7624"/>
                  </a:cubicBezTo>
                  <a:cubicBezTo>
                    <a:pt x="129877" y="7666"/>
                    <a:pt x="129742" y="7707"/>
                    <a:pt x="129603" y="7748"/>
                  </a:cubicBezTo>
                  <a:cubicBezTo>
                    <a:pt x="129862" y="7703"/>
                    <a:pt x="130117" y="7654"/>
                    <a:pt x="130376" y="7609"/>
                  </a:cubicBezTo>
                  <a:close/>
                  <a:moveTo>
                    <a:pt x="129397" y="7932"/>
                  </a:moveTo>
                  <a:cubicBezTo>
                    <a:pt x="129554" y="7880"/>
                    <a:pt x="129716" y="7827"/>
                    <a:pt x="129870" y="7775"/>
                  </a:cubicBezTo>
                  <a:cubicBezTo>
                    <a:pt x="129588" y="7827"/>
                    <a:pt x="129303" y="7823"/>
                    <a:pt x="129022" y="7932"/>
                  </a:cubicBezTo>
                  <a:cubicBezTo>
                    <a:pt x="128872" y="7981"/>
                    <a:pt x="128721" y="8030"/>
                    <a:pt x="128571" y="8078"/>
                  </a:cubicBezTo>
                  <a:cubicBezTo>
                    <a:pt x="128845" y="8030"/>
                    <a:pt x="129123" y="7981"/>
                    <a:pt x="129397" y="7932"/>
                  </a:cubicBezTo>
                  <a:close/>
                  <a:moveTo>
                    <a:pt x="127562" y="8409"/>
                  </a:moveTo>
                  <a:cubicBezTo>
                    <a:pt x="127855" y="8356"/>
                    <a:pt x="128144" y="8307"/>
                    <a:pt x="128436" y="8259"/>
                  </a:cubicBezTo>
                  <a:cubicBezTo>
                    <a:pt x="128601" y="8202"/>
                    <a:pt x="128767" y="8146"/>
                    <a:pt x="128935" y="8090"/>
                  </a:cubicBezTo>
                  <a:cubicBezTo>
                    <a:pt x="128635" y="8142"/>
                    <a:pt x="128339" y="8195"/>
                    <a:pt x="128042" y="8247"/>
                  </a:cubicBezTo>
                  <a:cubicBezTo>
                    <a:pt x="127881" y="8300"/>
                    <a:pt x="127723" y="8352"/>
                    <a:pt x="127562" y="8409"/>
                  </a:cubicBezTo>
                  <a:moveTo>
                    <a:pt x="127206" y="8469"/>
                  </a:moveTo>
                  <a:cubicBezTo>
                    <a:pt x="127352" y="8420"/>
                    <a:pt x="127498" y="8371"/>
                    <a:pt x="127645" y="8322"/>
                  </a:cubicBezTo>
                  <a:cubicBezTo>
                    <a:pt x="127367" y="8375"/>
                    <a:pt x="127089" y="8427"/>
                    <a:pt x="126812" y="8480"/>
                  </a:cubicBezTo>
                  <a:cubicBezTo>
                    <a:pt x="126669" y="8525"/>
                    <a:pt x="126534" y="8566"/>
                    <a:pt x="126395" y="8611"/>
                  </a:cubicBezTo>
                  <a:cubicBezTo>
                    <a:pt x="126662" y="8566"/>
                    <a:pt x="126936" y="8517"/>
                    <a:pt x="127206" y="8469"/>
                  </a:cubicBezTo>
                  <a:close/>
                  <a:moveTo>
                    <a:pt x="125397" y="8941"/>
                  </a:moveTo>
                  <a:cubicBezTo>
                    <a:pt x="125682" y="8889"/>
                    <a:pt x="125971" y="8840"/>
                    <a:pt x="126256" y="8795"/>
                  </a:cubicBezTo>
                  <a:cubicBezTo>
                    <a:pt x="126410" y="8739"/>
                    <a:pt x="126568" y="8686"/>
                    <a:pt x="126722" y="8634"/>
                  </a:cubicBezTo>
                  <a:cubicBezTo>
                    <a:pt x="126429" y="8686"/>
                    <a:pt x="126136" y="8739"/>
                    <a:pt x="125844" y="8791"/>
                  </a:cubicBezTo>
                  <a:cubicBezTo>
                    <a:pt x="125694" y="8840"/>
                    <a:pt x="125544" y="8889"/>
                    <a:pt x="125397" y="8941"/>
                  </a:cubicBezTo>
                  <a:close/>
                  <a:moveTo>
                    <a:pt x="125018" y="9005"/>
                  </a:moveTo>
                  <a:cubicBezTo>
                    <a:pt x="125153" y="8960"/>
                    <a:pt x="125292" y="8915"/>
                    <a:pt x="125427" y="8870"/>
                  </a:cubicBezTo>
                  <a:cubicBezTo>
                    <a:pt x="125180" y="8915"/>
                    <a:pt x="124936" y="8960"/>
                    <a:pt x="124688" y="9009"/>
                  </a:cubicBezTo>
                  <a:cubicBezTo>
                    <a:pt x="124557" y="9050"/>
                    <a:pt x="124429" y="9091"/>
                    <a:pt x="124298" y="9133"/>
                  </a:cubicBezTo>
                  <a:cubicBezTo>
                    <a:pt x="124538" y="9091"/>
                    <a:pt x="124778" y="9046"/>
                    <a:pt x="125018" y="9005"/>
                  </a:cubicBezTo>
                  <a:close/>
                  <a:moveTo>
                    <a:pt x="124084" y="9324"/>
                  </a:moveTo>
                  <a:cubicBezTo>
                    <a:pt x="124227" y="9275"/>
                    <a:pt x="124373" y="9227"/>
                    <a:pt x="124519" y="9174"/>
                  </a:cubicBezTo>
                  <a:cubicBezTo>
                    <a:pt x="124253" y="9223"/>
                    <a:pt x="123990" y="9272"/>
                    <a:pt x="123728" y="9320"/>
                  </a:cubicBezTo>
                  <a:cubicBezTo>
                    <a:pt x="123585" y="9365"/>
                    <a:pt x="123446" y="9414"/>
                    <a:pt x="123304" y="9459"/>
                  </a:cubicBezTo>
                  <a:cubicBezTo>
                    <a:pt x="123562" y="9414"/>
                    <a:pt x="123821" y="9369"/>
                    <a:pt x="124084" y="9324"/>
                  </a:cubicBezTo>
                  <a:close/>
                  <a:moveTo>
                    <a:pt x="123165" y="9647"/>
                  </a:moveTo>
                  <a:cubicBezTo>
                    <a:pt x="123315" y="9594"/>
                    <a:pt x="123465" y="9542"/>
                    <a:pt x="123615" y="9489"/>
                  </a:cubicBezTo>
                  <a:cubicBezTo>
                    <a:pt x="123337" y="9538"/>
                    <a:pt x="123060" y="9587"/>
                    <a:pt x="122778" y="9636"/>
                  </a:cubicBezTo>
                  <a:cubicBezTo>
                    <a:pt x="122628" y="9684"/>
                    <a:pt x="122486" y="9733"/>
                    <a:pt x="122336" y="9786"/>
                  </a:cubicBezTo>
                  <a:cubicBezTo>
                    <a:pt x="122613" y="9741"/>
                    <a:pt x="122891" y="9692"/>
                    <a:pt x="123165" y="9647"/>
                  </a:cubicBezTo>
                  <a:close/>
                  <a:moveTo>
                    <a:pt x="121398" y="10112"/>
                  </a:moveTo>
                  <a:cubicBezTo>
                    <a:pt x="121686" y="10067"/>
                    <a:pt x="121975" y="10018"/>
                    <a:pt x="122264" y="9973"/>
                  </a:cubicBezTo>
                  <a:cubicBezTo>
                    <a:pt x="122418" y="9917"/>
                    <a:pt x="122572" y="9861"/>
                    <a:pt x="122726" y="9808"/>
                  </a:cubicBezTo>
                  <a:cubicBezTo>
                    <a:pt x="122433" y="9853"/>
                    <a:pt x="122140" y="9902"/>
                    <a:pt x="121848" y="9954"/>
                  </a:cubicBezTo>
                  <a:cubicBezTo>
                    <a:pt x="121698" y="10007"/>
                    <a:pt x="121548" y="10060"/>
                    <a:pt x="121398" y="10112"/>
                  </a:cubicBezTo>
                  <a:close/>
                  <a:moveTo>
                    <a:pt x="121011" y="10165"/>
                  </a:moveTo>
                  <a:cubicBezTo>
                    <a:pt x="121206" y="10116"/>
                    <a:pt x="121349" y="10067"/>
                    <a:pt x="121491" y="10014"/>
                  </a:cubicBezTo>
                  <a:cubicBezTo>
                    <a:pt x="121202" y="10067"/>
                    <a:pt x="120910" y="10116"/>
                    <a:pt x="120621" y="10168"/>
                  </a:cubicBezTo>
                  <a:cubicBezTo>
                    <a:pt x="120486" y="10213"/>
                    <a:pt x="120351" y="10262"/>
                    <a:pt x="120212" y="10307"/>
                  </a:cubicBezTo>
                  <a:cubicBezTo>
                    <a:pt x="120497" y="10258"/>
                    <a:pt x="120782" y="10213"/>
                    <a:pt x="121011" y="10165"/>
                  </a:cubicBezTo>
                  <a:close/>
                  <a:moveTo>
                    <a:pt x="119705" y="10483"/>
                  </a:moveTo>
                  <a:cubicBezTo>
                    <a:pt x="119563" y="10532"/>
                    <a:pt x="119424" y="10581"/>
                    <a:pt x="119285" y="10574"/>
                  </a:cubicBezTo>
                  <a:cubicBezTo>
                    <a:pt x="119582" y="10581"/>
                    <a:pt x="119882" y="10536"/>
                    <a:pt x="120178" y="10487"/>
                  </a:cubicBezTo>
                  <a:cubicBezTo>
                    <a:pt x="120321" y="10435"/>
                    <a:pt x="120463" y="10382"/>
                    <a:pt x="120610" y="10330"/>
                  </a:cubicBezTo>
                  <a:cubicBezTo>
                    <a:pt x="120309" y="10378"/>
                    <a:pt x="120006" y="10431"/>
                    <a:pt x="119705" y="10483"/>
                  </a:cubicBezTo>
                  <a:close/>
                  <a:moveTo>
                    <a:pt x="119833" y="10371"/>
                  </a:moveTo>
                  <a:cubicBezTo>
                    <a:pt x="119961" y="10330"/>
                    <a:pt x="120081" y="10288"/>
                    <a:pt x="120208" y="10243"/>
                  </a:cubicBezTo>
                  <a:cubicBezTo>
                    <a:pt x="119983" y="10285"/>
                    <a:pt x="119762" y="10326"/>
                    <a:pt x="119540" y="10367"/>
                  </a:cubicBezTo>
                  <a:cubicBezTo>
                    <a:pt x="119416" y="10408"/>
                    <a:pt x="119293" y="10446"/>
                    <a:pt x="119173" y="10487"/>
                  </a:cubicBezTo>
                  <a:cubicBezTo>
                    <a:pt x="119394" y="10450"/>
                    <a:pt x="119612" y="10412"/>
                    <a:pt x="119833" y="10371"/>
                  </a:cubicBezTo>
                  <a:moveTo>
                    <a:pt x="118936" y="10686"/>
                  </a:moveTo>
                  <a:cubicBezTo>
                    <a:pt x="119068" y="10641"/>
                    <a:pt x="119199" y="10596"/>
                    <a:pt x="119330" y="10547"/>
                  </a:cubicBezTo>
                  <a:cubicBezTo>
                    <a:pt x="119086" y="10592"/>
                    <a:pt x="118842" y="10634"/>
                    <a:pt x="118599" y="10679"/>
                  </a:cubicBezTo>
                  <a:cubicBezTo>
                    <a:pt x="118471" y="10720"/>
                    <a:pt x="118340" y="10765"/>
                    <a:pt x="118212" y="10810"/>
                  </a:cubicBezTo>
                  <a:cubicBezTo>
                    <a:pt x="118452" y="10769"/>
                    <a:pt x="118696" y="10727"/>
                    <a:pt x="118936" y="10686"/>
                  </a:cubicBezTo>
                  <a:close/>
                  <a:moveTo>
                    <a:pt x="117679" y="10990"/>
                  </a:moveTo>
                  <a:cubicBezTo>
                    <a:pt x="117548" y="11039"/>
                    <a:pt x="117417" y="11084"/>
                    <a:pt x="117285" y="11129"/>
                  </a:cubicBezTo>
                  <a:cubicBezTo>
                    <a:pt x="117540" y="11088"/>
                    <a:pt x="117803" y="11046"/>
                    <a:pt x="118062" y="11005"/>
                  </a:cubicBezTo>
                  <a:cubicBezTo>
                    <a:pt x="118193" y="10956"/>
                    <a:pt x="118328" y="10907"/>
                    <a:pt x="118463" y="10859"/>
                  </a:cubicBezTo>
                  <a:cubicBezTo>
                    <a:pt x="118201" y="10900"/>
                    <a:pt x="117938" y="10945"/>
                    <a:pt x="117679" y="10990"/>
                  </a:cubicBezTo>
                  <a:close/>
                  <a:moveTo>
                    <a:pt x="117811" y="10877"/>
                  </a:moveTo>
                  <a:cubicBezTo>
                    <a:pt x="117927" y="10836"/>
                    <a:pt x="118043" y="10799"/>
                    <a:pt x="118163" y="10757"/>
                  </a:cubicBezTo>
                  <a:cubicBezTo>
                    <a:pt x="117912" y="10802"/>
                    <a:pt x="117664" y="10851"/>
                    <a:pt x="117413" y="10896"/>
                  </a:cubicBezTo>
                  <a:cubicBezTo>
                    <a:pt x="117304" y="10934"/>
                    <a:pt x="117192" y="10967"/>
                    <a:pt x="117079" y="11005"/>
                  </a:cubicBezTo>
                  <a:cubicBezTo>
                    <a:pt x="117323" y="10964"/>
                    <a:pt x="117567" y="10919"/>
                    <a:pt x="117811" y="10877"/>
                  </a:cubicBezTo>
                  <a:close/>
                  <a:moveTo>
                    <a:pt x="116918" y="11189"/>
                  </a:moveTo>
                  <a:cubicBezTo>
                    <a:pt x="117038" y="11148"/>
                    <a:pt x="117162" y="11103"/>
                    <a:pt x="117285" y="11061"/>
                  </a:cubicBezTo>
                  <a:cubicBezTo>
                    <a:pt x="117015" y="11106"/>
                    <a:pt x="116749" y="11155"/>
                    <a:pt x="116482" y="11204"/>
                  </a:cubicBezTo>
                  <a:cubicBezTo>
                    <a:pt x="116366" y="11245"/>
                    <a:pt x="116246" y="11283"/>
                    <a:pt x="116130" y="11324"/>
                  </a:cubicBezTo>
                  <a:cubicBezTo>
                    <a:pt x="116392" y="11279"/>
                    <a:pt x="116655" y="11234"/>
                    <a:pt x="116918" y="11189"/>
                  </a:cubicBezTo>
                  <a:close/>
                  <a:moveTo>
                    <a:pt x="115578" y="11512"/>
                  </a:moveTo>
                  <a:cubicBezTo>
                    <a:pt x="115454" y="11557"/>
                    <a:pt x="115334" y="11598"/>
                    <a:pt x="115214" y="11639"/>
                  </a:cubicBezTo>
                  <a:cubicBezTo>
                    <a:pt x="115488" y="11594"/>
                    <a:pt x="115770" y="11549"/>
                    <a:pt x="116043" y="11504"/>
                  </a:cubicBezTo>
                  <a:cubicBezTo>
                    <a:pt x="116171" y="11459"/>
                    <a:pt x="116295" y="11414"/>
                    <a:pt x="116422" y="11369"/>
                  </a:cubicBezTo>
                  <a:cubicBezTo>
                    <a:pt x="116137" y="11414"/>
                    <a:pt x="115860" y="11463"/>
                    <a:pt x="115578" y="11512"/>
                  </a:cubicBezTo>
                  <a:close/>
                  <a:moveTo>
                    <a:pt x="115709" y="11395"/>
                  </a:moveTo>
                  <a:cubicBezTo>
                    <a:pt x="115815" y="11361"/>
                    <a:pt x="115920" y="11324"/>
                    <a:pt x="116025" y="11286"/>
                  </a:cubicBezTo>
                  <a:cubicBezTo>
                    <a:pt x="115781" y="11331"/>
                    <a:pt x="115541" y="11376"/>
                    <a:pt x="115301" y="11425"/>
                  </a:cubicBezTo>
                  <a:cubicBezTo>
                    <a:pt x="115199" y="11455"/>
                    <a:pt x="115102" y="11489"/>
                    <a:pt x="115000" y="11523"/>
                  </a:cubicBezTo>
                  <a:cubicBezTo>
                    <a:pt x="115237" y="11478"/>
                    <a:pt x="115473" y="11436"/>
                    <a:pt x="115709" y="11395"/>
                  </a:cubicBezTo>
                  <a:close/>
                  <a:moveTo>
                    <a:pt x="114828" y="11703"/>
                  </a:moveTo>
                  <a:cubicBezTo>
                    <a:pt x="114940" y="11665"/>
                    <a:pt x="115049" y="11624"/>
                    <a:pt x="115162" y="11587"/>
                  </a:cubicBezTo>
                  <a:cubicBezTo>
                    <a:pt x="114899" y="11632"/>
                    <a:pt x="114640" y="11680"/>
                    <a:pt x="114381" y="11729"/>
                  </a:cubicBezTo>
                  <a:cubicBezTo>
                    <a:pt x="114276" y="11763"/>
                    <a:pt x="114171" y="11797"/>
                    <a:pt x="114062" y="11834"/>
                  </a:cubicBezTo>
                  <a:cubicBezTo>
                    <a:pt x="114317" y="11789"/>
                    <a:pt x="114573" y="11748"/>
                    <a:pt x="114828" y="11703"/>
                  </a:cubicBezTo>
                  <a:close/>
                  <a:moveTo>
                    <a:pt x="113972" y="12011"/>
                  </a:moveTo>
                  <a:cubicBezTo>
                    <a:pt x="114085" y="11969"/>
                    <a:pt x="114197" y="11928"/>
                    <a:pt x="114314" y="11887"/>
                  </a:cubicBezTo>
                  <a:cubicBezTo>
                    <a:pt x="114036" y="11936"/>
                    <a:pt x="113762" y="11984"/>
                    <a:pt x="113488" y="12033"/>
                  </a:cubicBezTo>
                  <a:cubicBezTo>
                    <a:pt x="113379" y="12071"/>
                    <a:pt x="113267" y="12108"/>
                    <a:pt x="113158" y="12146"/>
                  </a:cubicBezTo>
                  <a:cubicBezTo>
                    <a:pt x="113428" y="12101"/>
                    <a:pt x="113702" y="12056"/>
                    <a:pt x="113972" y="12011"/>
                  </a:cubicBezTo>
                  <a:close/>
                  <a:moveTo>
                    <a:pt x="112618" y="12337"/>
                  </a:moveTo>
                  <a:cubicBezTo>
                    <a:pt x="112509" y="12374"/>
                    <a:pt x="112400" y="12416"/>
                    <a:pt x="112288" y="12453"/>
                  </a:cubicBezTo>
                  <a:cubicBezTo>
                    <a:pt x="112573" y="12408"/>
                    <a:pt x="112858" y="12363"/>
                    <a:pt x="113139" y="12318"/>
                  </a:cubicBezTo>
                  <a:cubicBezTo>
                    <a:pt x="113256" y="12273"/>
                    <a:pt x="113368" y="12232"/>
                    <a:pt x="113485" y="12191"/>
                  </a:cubicBezTo>
                  <a:cubicBezTo>
                    <a:pt x="113196" y="12239"/>
                    <a:pt x="112907" y="12288"/>
                    <a:pt x="112618" y="12337"/>
                  </a:cubicBezTo>
                  <a:close/>
                  <a:moveTo>
                    <a:pt x="112753" y="12213"/>
                  </a:moveTo>
                  <a:cubicBezTo>
                    <a:pt x="112850" y="12179"/>
                    <a:pt x="112952" y="12146"/>
                    <a:pt x="113049" y="12112"/>
                  </a:cubicBezTo>
                  <a:cubicBezTo>
                    <a:pt x="112798" y="12157"/>
                    <a:pt x="112543" y="12202"/>
                    <a:pt x="112291" y="12247"/>
                  </a:cubicBezTo>
                  <a:cubicBezTo>
                    <a:pt x="112198" y="12281"/>
                    <a:pt x="112108" y="12311"/>
                    <a:pt x="112014" y="12341"/>
                  </a:cubicBezTo>
                  <a:cubicBezTo>
                    <a:pt x="112258" y="12299"/>
                    <a:pt x="112505" y="12254"/>
                    <a:pt x="112753" y="12213"/>
                  </a:cubicBezTo>
                  <a:close/>
                  <a:moveTo>
                    <a:pt x="111912" y="12517"/>
                  </a:moveTo>
                  <a:cubicBezTo>
                    <a:pt x="112014" y="12480"/>
                    <a:pt x="112115" y="12442"/>
                    <a:pt x="112216" y="12405"/>
                  </a:cubicBezTo>
                  <a:cubicBezTo>
                    <a:pt x="111950" y="12453"/>
                    <a:pt x="111680" y="12498"/>
                    <a:pt x="111410" y="12547"/>
                  </a:cubicBezTo>
                  <a:cubicBezTo>
                    <a:pt x="111316" y="12581"/>
                    <a:pt x="111218" y="12615"/>
                    <a:pt x="111125" y="12648"/>
                  </a:cubicBezTo>
                  <a:cubicBezTo>
                    <a:pt x="111387" y="12603"/>
                    <a:pt x="111646" y="12558"/>
                    <a:pt x="111912" y="12517"/>
                  </a:cubicBezTo>
                  <a:close/>
                  <a:moveTo>
                    <a:pt x="110554" y="12847"/>
                  </a:moveTo>
                  <a:cubicBezTo>
                    <a:pt x="110460" y="12881"/>
                    <a:pt x="110363" y="12915"/>
                    <a:pt x="110269" y="12949"/>
                  </a:cubicBezTo>
                  <a:cubicBezTo>
                    <a:pt x="110543" y="12904"/>
                    <a:pt x="110824" y="12858"/>
                    <a:pt x="111098" y="12813"/>
                  </a:cubicBezTo>
                  <a:cubicBezTo>
                    <a:pt x="111200" y="12776"/>
                    <a:pt x="111301" y="12738"/>
                    <a:pt x="111402" y="12701"/>
                  </a:cubicBezTo>
                  <a:cubicBezTo>
                    <a:pt x="111117" y="12750"/>
                    <a:pt x="110839" y="12798"/>
                    <a:pt x="110554" y="12847"/>
                  </a:cubicBezTo>
                  <a:close/>
                  <a:moveTo>
                    <a:pt x="110693" y="12720"/>
                  </a:moveTo>
                  <a:cubicBezTo>
                    <a:pt x="110779" y="12690"/>
                    <a:pt x="110866" y="12660"/>
                    <a:pt x="110952" y="12630"/>
                  </a:cubicBezTo>
                  <a:cubicBezTo>
                    <a:pt x="110708" y="12675"/>
                    <a:pt x="110460" y="12720"/>
                    <a:pt x="110217" y="12765"/>
                  </a:cubicBezTo>
                  <a:cubicBezTo>
                    <a:pt x="110138" y="12791"/>
                    <a:pt x="110059" y="12817"/>
                    <a:pt x="109980" y="12847"/>
                  </a:cubicBezTo>
                  <a:cubicBezTo>
                    <a:pt x="110217" y="12802"/>
                    <a:pt x="110457" y="12761"/>
                    <a:pt x="110693" y="12720"/>
                  </a:cubicBezTo>
                  <a:close/>
                  <a:moveTo>
                    <a:pt x="109871" y="13016"/>
                  </a:moveTo>
                  <a:cubicBezTo>
                    <a:pt x="109958" y="12982"/>
                    <a:pt x="110044" y="12952"/>
                    <a:pt x="110130" y="12922"/>
                  </a:cubicBezTo>
                  <a:cubicBezTo>
                    <a:pt x="109871" y="12967"/>
                    <a:pt x="109609" y="13012"/>
                    <a:pt x="109346" y="13061"/>
                  </a:cubicBezTo>
                  <a:cubicBezTo>
                    <a:pt x="109267" y="13087"/>
                    <a:pt x="109185" y="13117"/>
                    <a:pt x="109106" y="13144"/>
                  </a:cubicBezTo>
                  <a:cubicBezTo>
                    <a:pt x="109361" y="13102"/>
                    <a:pt x="109616" y="13057"/>
                    <a:pt x="109871" y="13016"/>
                  </a:cubicBezTo>
                  <a:close/>
                  <a:moveTo>
                    <a:pt x="108517" y="13350"/>
                  </a:moveTo>
                  <a:cubicBezTo>
                    <a:pt x="108431" y="13380"/>
                    <a:pt x="108352" y="13410"/>
                    <a:pt x="108269" y="13440"/>
                  </a:cubicBezTo>
                  <a:cubicBezTo>
                    <a:pt x="108539" y="13395"/>
                    <a:pt x="108806" y="13350"/>
                    <a:pt x="109076" y="13305"/>
                  </a:cubicBezTo>
                  <a:cubicBezTo>
                    <a:pt x="109166" y="13275"/>
                    <a:pt x="109252" y="13241"/>
                    <a:pt x="109342" y="13207"/>
                  </a:cubicBezTo>
                  <a:cubicBezTo>
                    <a:pt x="109065" y="13256"/>
                    <a:pt x="108791" y="13301"/>
                    <a:pt x="108517" y="13350"/>
                  </a:cubicBezTo>
                  <a:close/>
                  <a:moveTo>
                    <a:pt x="108656" y="13222"/>
                  </a:moveTo>
                  <a:cubicBezTo>
                    <a:pt x="108723" y="13200"/>
                    <a:pt x="108795" y="13174"/>
                    <a:pt x="108862" y="13151"/>
                  </a:cubicBezTo>
                  <a:cubicBezTo>
                    <a:pt x="108626" y="13192"/>
                    <a:pt x="108389" y="13237"/>
                    <a:pt x="108157" y="13282"/>
                  </a:cubicBezTo>
                  <a:cubicBezTo>
                    <a:pt x="108093" y="13301"/>
                    <a:pt x="108029" y="13324"/>
                    <a:pt x="107969" y="13343"/>
                  </a:cubicBezTo>
                  <a:cubicBezTo>
                    <a:pt x="108194" y="13305"/>
                    <a:pt x="108427" y="13264"/>
                    <a:pt x="108656" y="13222"/>
                  </a:cubicBezTo>
                  <a:close/>
                  <a:moveTo>
                    <a:pt x="107849" y="13511"/>
                  </a:moveTo>
                  <a:cubicBezTo>
                    <a:pt x="107924" y="13481"/>
                    <a:pt x="107995" y="13455"/>
                    <a:pt x="108070" y="13429"/>
                  </a:cubicBezTo>
                  <a:cubicBezTo>
                    <a:pt x="107815" y="13474"/>
                    <a:pt x="107564" y="13523"/>
                    <a:pt x="107312" y="13568"/>
                  </a:cubicBezTo>
                  <a:cubicBezTo>
                    <a:pt x="107245" y="13590"/>
                    <a:pt x="107177" y="13613"/>
                    <a:pt x="107110" y="13635"/>
                  </a:cubicBezTo>
                  <a:cubicBezTo>
                    <a:pt x="107357" y="13594"/>
                    <a:pt x="107601" y="13553"/>
                    <a:pt x="107849" y="13511"/>
                  </a:cubicBezTo>
                  <a:close/>
                  <a:moveTo>
                    <a:pt x="107076" y="13793"/>
                  </a:moveTo>
                  <a:cubicBezTo>
                    <a:pt x="107147" y="13766"/>
                    <a:pt x="107226" y="13736"/>
                    <a:pt x="107297" y="13710"/>
                  </a:cubicBezTo>
                  <a:cubicBezTo>
                    <a:pt x="107031" y="13755"/>
                    <a:pt x="106761" y="13804"/>
                    <a:pt x="106495" y="13853"/>
                  </a:cubicBezTo>
                  <a:cubicBezTo>
                    <a:pt x="106427" y="13875"/>
                    <a:pt x="106359" y="13898"/>
                    <a:pt x="106292" y="13924"/>
                  </a:cubicBezTo>
                  <a:cubicBezTo>
                    <a:pt x="106555" y="13879"/>
                    <a:pt x="106813" y="13834"/>
                    <a:pt x="107076" y="13793"/>
                  </a:cubicBezTo>
                  <a:close/>
                  <a:moveTo>
                    <a:pt x="105710" y="14130"/>
                  </a:moveTo>
                  <a:cubicBezTo>
                    <a:pt x="105643" y="14157"/>
                    <a:pt x="105579" y="14179"/>
                    <a:pt x="105511" y="14202"/>
                  </a:cubicBezTo>
                  <a:cubicBezTo>
                    <a:pt x="105789" y="14157"/>
                    <a:pt x="106063" y="14112"/>
                    <a:pt x="106337" y="14070"/>
                  </a:cubicBezTo>
                  <a:cubicBezTo>
                    <a:pt x="106408" y="14040"/>
                    <a:pt x="106480" y="14014"/>
                    <a:pt x="106551" y="13988"/>
                  </a:cubicBezTo>
                  <a:cubicBezTo>
                    <a:pt x="106269" y="14037"/>
                    <a:pt x="105988" y="14082"/>
                    <a:pt x="105710" y="14130"/>
                  </a:cubicBezTo>
                  <a:close/>
                  <a:moveTo>
                    <a:pt x="105849" y="13999"/>
                  </a:moveTo>
                  <a:cubicBezTo>
                    <a:pt x="105909" y="13977"/>
                    <a:pt x="105965" y="13958"/>
                    <a:pt x="106026" y="13935"/>
                  </a:cubicBezTo>
                  <a:cubicBezTo>
                    <a:pt x="105782" y="13980"/>
                    <a:pt x="105538" y="14025"/>
                    <a:pt x="105294" y="14070"/>
                  </a:cubicBezTo>
                  <a:cubicBezTo>
                    <a:pt x="105241" y="14085"/>
                    <a:pt x="105189" y="14104"/>
                    <a:pt x="105140" y="14123"/>
                  </a:cubicBezTo>
                  <a:cubicBezTo>
                    <a:pt x="105376" y="14082"/>
                    <a:pt x="105613" y="14040"/>
                    <a:pt x="105849" y="13999"/>
                  </a:cubicBezTo>
                  <a:close/>
                  <a:moveTo>
                    <a:pt x="105099" y="14273"/>
                  </a:moveTo>
                  <a:cubicBezTo>
                    <a:pt x="105155" y="14250"/>
                    <a:pt x="105215" y="14228"/>
                    <a:pt x="105275" y="14209"/>
                  </a:cubicBezTo>
                  <a:cubicBezTo>
                    <a:pt x="105012" y="14254"/>
                    <a:pt x="104754" y="14299"/>
                    <a:pt x="104495" y="14344"/>
                  </a:cubicBezTo>
                  <a:cubicBezTo>
                    <a:pt x="104446" y="14363"/>
                    <a:pt x="104393" y="14382"/>
                    <a:pt x="104341" y="14401"/>
                  </a:cubicBezTo>
                  <a:cubicBezTo>
                    <a:pt x="104596" y="14356"/>
                    <a:pt x="104847" y="14314"/>
                    <a:pt x="105099" y="14273"/>
                  </a:cubicBezTo>
                  <a:close/>
                  <a:moveTo>
                    <a:pt x="104386" y="14536"/>
                  </a:moveTo>
                  <a:cubicBezTo>
                    <a:pt x="104442" y="14517"/>
                    <a:pt x="104495" y="14498"/>
                    <a:pt x="104551" y="14476"/>
                  </a:cubicBezTo>
                  <a:cubicBezTo>
                    <a:pt x="104277" y="14521"/>
                    <a:pt x="104003" y="14569"/>
                    <a:pt x="103733" y="14618"/>
                  </a:cubicBezTo>
                  <a:cubicBezTo>
                    <a:pt x="103684" y="14633"/>
                    <a:pt x="103635" y="14652"/>
                    <a:pt x="103587" y="14671"/>
                  </a:cubicBezTo>
                  <a:cubicBezTo>
                    <a:pt x="103853" y="14626"/>
                    <a:pt x="104120" y="14581"/>
                    <a:pt x="104386" y="14536"/>
                  </a:cubicBezTo>
                  <a:close/>
                  <a:moveTo>
                    <a:pt x="103005" y="14881"/>
                  </a:moveTo>
                  <a:cubicBezTo>
                    <a:pt x="102964" y="14900"/>
                    <a:pt x="102919" y="14915"/>
                    <a:pt x="102878" y="14930"/>
                  </a:cubicBezTo>
                  <a:cubicBezTo>
                    <a:pt x="103155" y="14885"/>
                    <a:pt x="103433" y="14840"/>
                    <a:pt x="103711" y="14795"/>
                  </a:cubicBezTo>
                  <a:cubicBezTo>
                    <a:pt x="103759" y="14776"/>
                    <a:pt x="103808" y="14757"/>
                    <a:pt x="103857" y="14738"/>
                  </a:cubicBezTo>
                  <a:cubicBezTo>
                    <a:pt x="103575" y="14787"/>
                    <a:pt x="103290" y="14832"/>
                    <a:pt x="103005" y="14881"/>
                  </a:cubicBezTo>
                  <a:close/>
                  <a:moveTo>
                    <a:pt x="103151" y="14742"/>
                  </a:moveTo>
                  <a:cubicBezTo>
                    <a:pt x="103193" y="14727"/>
                    <a:pt x="103234" y="14712"/>
                    <a:pt x="103272" y="14697"/>
                  </a:cubicBezTo>
                  <a:cubicBezTo>
                    <a:pt x="103024" y="14742"/>
                    <a:pt x="102773" y="14787"/>
                    <a:pt x="102521" y="14836"/>
                  </a:cubicBezTo>
                  <a:cubicBezTo>
                    <a:pt x="102491" y="14847"/>
                    <a:pt x="102457" y="14858"/>
                    <a:pt x="102424" y="14870"/>
                  </a:cubicBezTo>
                  <a:cubicBezTo>
                    <a:pt x="102667" y="14825"/>
                    <a:pt x="102908" y="14783"/>
                    <a:pt x="103151" y="14742"/>
                  </a:cubicBezTo>
                  <a:close/>
                  <a:moveTo>
                    <a:pt x="102465" y="14997"/>
                  </a:moveTo>
                  <a:cubicBezTo>
                    <a:pt x="102502" y="14982"/>
                    <a:pt x="102540" y="14971"/>
                    <a:pt x="102577" y="14956"/>
                  </a:cubicBezTo>
                  <a:cubicBezTo>
                    <a:pt x="102311" y="15001"/>
                    <a:pt x="102048" y="15050"/>
                    <a:pt x="101782" y="15095"/>
                  </a:cubicBezTo>
                  <a:cubicBezTo>
                    <a:pt x="101756" y="15106"/>
                    <a:pt x="101726" y="15117"/>
                    <a:pt x="101696" y="15128"/>
                  </a:cubicBezTo>
                  <a:cubicBezTo>
                    <a:pt x="101955" y="15083"/>
                    <a:pt x="102210" y="15038"/>
                    <a:pt x="102465" y="14997"/>
                  </a:cubicBezTo>
                  <a:close/>
                  <a:moveTo>
                    <a:pt x="101820" y="15241"/>
                  </a:moveTo>
                  <a:cubicBezTo>
                    <a:pt x="101850" y="15230"/>
                    <a:pt x="101883" y="15219"/>
                    <a:pt x="101913" y="15207"/>
                  </a:cubicBezTo>
                  <a:cubicBezTo>
                    <a:pt x="101636" y="15252"/>
                    <a:pt x="101362" y="15301"/>
                    <a:pt x="101084" y="15350"/>
                  </a:cubicBezTo>
                  <a:cubicBezTo>
                    <a:pt x="101062" y="15357"/>
                    <a:pt x="101039" y="15365"/>
                    <a:pt x="101017" y="15372"/>
                  </a:cubicBezTo>
                  <a:cubicBezTo>
                    <a:pt x="101287" y="15327"/>
                    <a:pt x="101553" y="15286"/>
                    <a:pt x="101820" y="15241"/>
                  </a:cubicBezTo>
                  <a:close/>
                  <a:moveTo>
                    <a:pt x="101219" y="15474"/>
                  </a:moveTo>
                  <a:cubicBezTo>
                    <a:pt x="101242" y="15466"/>
                    <a:pt x="101264" y="15455"/>
                    <a:pt x="101287" y="15447"/>
                  </a:cubicBezTo>
                  <a:cubicBezTo>
                    <a:pt x="101002" y="15496"/>
                    <a:pt x="100716" y="15541"/>
                    <a:pt x="100431" y="15590"/>
                  </a:cubicBezTo>
                  <a:cubicBezTo>
                    <a:pt x="100416" y="15597"/>
                    <a:pt x="100401" y="15601"/>
                    <a:pt x="100386" y="15609"/>
                  </a:cubicBezTo>
                  <a:cubicBezTo>
                    <a:pt x="100664" y="15564"/>
                    <a:pt x="100942" y="15519"/>
                    <a:pt x="101219" y="15474"/>
                  </a:cubicBezTo>
                  <a:close/>
                  <a:moveTo>
                    <a:pt x="100668" y="15691"/>
                  </a:moveTo>
                  <a:cubicBezTo>
                    <a:pt x="100679" y="15688"/>
                    <a:pt x="100690" y="15684"/>
                    <a:pt x="100701" y="15676"/>
                  </a:cubicBezTo>
                  <a:cubicBezTo>
                    <a:pt x="100409" y="15725"/>
                    <a:pt x="100112" y="15774"/>
                    <a:pt x="99820" y="15823"/>
                  </a:cubicBezTo>
                  <a:cubicBezTo>
                    <a:pt x="99816" y="15823"/>
                    <a:pt x="99812" y="15826"/>
                    <a:pt x="99808" y="15826"/>
                  </a:cubicBezTo>
                  <a:cubicBezTo>
                    <a:pt x="100094" y="15781"/>
                    <a:pt x="100382" y="15736"/>
                    <a:pt x="100668" y="15691"/>
                  </a:cubicBezTo>
                  <a:close/>
                  <a:moveTo>
                    <a:pt x="99857" y="16809"/>
                  </a:moveTo>
                  <a:cubicBezTo>
                    <a:pt x="99913" y="16783"/>
                    <a:pt x="99970" y="16757"/>
                    <a:pt x="100026" y="16731"/>
                  </a:cubicBezTo>
                  <a:cubicBezTo>
                    <a:pt x="99778" y="16731"/>
                    <a:pt x="99523" y="16734"/>
                    <a:pt x="99264" y="16742"/>
                  </a:cubicBezTo>
                  <a:cubicBezTo>
                    <a:pt x="99471" y="16761"/>
                    <a:pt x="99670" y="16783"/>
                    <a:pt x="99857" y="16809"/>
                  </a:cubicBezTo>
                  <a:close/>
                  <a:moveTo>
                    <a:pt x="98784" y="17871"/>
                  </a:moveTo>
                  <a:cubicBezTo>
                    <a:pt x="99306" y="17594"/>
                    <a:pt x="99835" y="17323"/>
                    <a:pt x="100371" y="17057"/>
                  </a:cubicBezTo>
                  <a:cubicBezTo>
                    <a:pt x="100356" y="17053"/>
                    <a:pt x="100337" y="17049"/>
                    <a:pt x="100322" y="17046"/>
                  </a:cubicBezTo>
                  <a:cubicBezTo>
                    <a:pt x="100142" y="17008"/>
                    <a:pt x="99947" y="16974"/>
                    <a:pt x="99741" y="16948"/>
                  </a:cubicBezTo>
                  <a:cubicBezTo>
                    <a:pt x="99339" y="17136"/>
                    <a:pt x="98942" y="17331"/>
                    <a:pt x="98552" y="17522"/>
                  </a:cubicBezTo>
                  <a:cubicBezTo>
                    <a:pt x="98642" y="17635"/>
                    <a:pt x="98720" y="17751"/>
                    <a:pt x="98784" y="17871"/>
                  </a:cubicBezTo>
                  <a:close/>
                  <a:moveTo>
                    <a:pt x="89944" y="21728"/>
                  </a:moveTo>
                  <a:cubicBezTo>
                    <a:pt x="88560" y="23079"/>
                    <a:pt x="86639" y="24606"/>
                    <a:pt x="84436" y="26261"/>
                  </a:cubicBezTo>
                  <a:cubicBezTo>
                    <a:pt x="83712" y="26805"/>
                    <a:pt x="82958" y="27367"/>
                    <a:pt x="82181" y="27938"/>
                  </a:cubicBezTo>
                  <a:cubicBezTo>
                    <a:pt x="79551" y="30557"/>
                    <a:pt x="77360" y="33397"/>
                    <a:pt x="75638" y="36384"/>
                  </a:cubicBezTo>
                  <a:cubicBezTo>
                    <a:pt x="76561" y="35648"/>
                    <a:pt x="77495" y="34916"/>
                    <a:pt x="78437" y="34192"/>
                  </a:cubicBezTo>
                  <a:cubicBezTo>
                    <a:pt x="80853" y="30568"/>
                    <a:pt x="83952" y="27191"/>
                    <a:pt x="87689" y="24208"/>
                  </a:cubicBezTo>
                  <a:cubicBezTo>
                    <a:pt x="89997" y="22370"/>
                    <a:pt x="92586" y="20663"/>
                    <a:pt x="95411" y="19087"/>
                  </a:cubicBezTo>
                  <a:cubicBezTo>
                    <a:pt x="95460" y="18895"/>
                    <a:pt x="95486" y="18715"/>
                    <a:pt x="95486" y="18539"/>
                  </a:cubicBezTo>
                  <a:cubicBezTo>
                    <a:pt x="93531" y="19545"/>
                    <a:pt x="91678" y="20606"/>
                    <a:pt x="89944" y="21728"/>
                  </a:cubicBezTo>
                  <a:close/>
                  <a:moveTo>
                    <a:pt x="91374" y="20152"/>
                  </a:moveTo>
                  <a:cubicBezTo>
                    <a:pt x="91059" y="20569"/>
                    <a:pt x="90669" y="21008"/>
                    <a:pt x="90207" y="21469"/>
                  </a:cubicBezTo>
                  <a:cubicBezTo>
                    <a:pt x="91865" y="20411"/>
                    <a:pt x="93629" y="19406"/>
                    <a:pt x="95482" y="18453"/>
                  </a:cubicBezTo>
                  <a:cubicBezTo>
                    <a:pt x="95479" y="18318"/>
                    <a:pt x="95456" y="18190"/>
                    <a:pt x="95422" y="18063"/>
                  </a:cubicBezTo>
                  <a:cubicBezTo>
                    <a:pt x="94023" y="18730"/>
                    <a:pt x="92668" y="19428"/>
                    <a:pt x="91374" y="20152"/>
                  </a:cubicBezTo>
                  <a:close/>
                  <a:moveTo>
                    <a:pt x="91929" y="19278"/>
                  </a:moveTo>
                  <a:cubicBezTo>
                    <a:pt x="91850" y="19436"/>
                    <a:pt x="91757" y="19597"/>
                    <a:pt x="91648" y="19758"/>
                  </a:cubicBezTo>
                  <a:cubicBezTo>
                    <a:pt x="91599" y="19837"/>
                    <a:pt x="91543" y="19916"/>
                    <a:pt x="91486" y="19999"/>
                  </a:cubicBezTo>
                  <a:cubicBezTo>
                    <a:pt x="92743" y="19301"/>
                    <a:pt x="94045" y="18629"/>
                    <a:pt x="95396" y="17987"/>
                  </a:cubicBezTo>
                  <a:cubicBezTo>
                    <a:pt x="95362" y="17890"/>
                    <a:pt x="95317" y="17792"/>
                    <a:pt x="95265" y="17699"/>
                  </a:cubicBezTo>
                  <a:cubicBezTo>
                    <a:pt x="94124" y="18209"/>
                    <a:pt x="93010" y="18734"/>
                    <a:pt x="91929" y="19278"/>
                  </a:cubicBezTo>
                  <a:close/>
                  <a:moveTo>
                    <a:pt x="83660" y="23372"/>
                  </a:moveTo>
                  <a:cubicBezTo>
                    <a:pt x="82842" y="23987"/>
                    <a:pt x="81953" y="24632"/>
                    <a:pt x="81018" y="25304"/>
                  </a:cubicBezTo>
                  <a:cubicBezTo>
                    <a:pt x="80729" y="25514"/>
                    <a:pt x="80433" y="25720"/>
                    <a:pt x="80137" y="25934"/>
                  </a:cubicBezTo>
                  <a:cubicBezTo>
                    <a:pt x="79975" y="26066"/>
                    <a:pt x="79814" y="26197"/>
                    <a:pt x="79653" y="26328"/>
                  </a:cubicBezTo>
                  <a:cubicBezTo>
                    <a:pt x="76159" y="29232"/>
                    <a:pt x="73364" y="32508"/>
                    <a:pt x="71293" y="35993"/>
                  </a:cubicBezTo>
                  <a:cubicBezTo>
                    <a:pt x="72250" y="35209"/>
                    <a:pt x="73233" y="34429"/>
                    <a:pt x="74231" y="33660"/>
                  </a:cubicBezTo>
                  <a:cubicBezTo>
                    <a:pt x="76219" y="30823"/>
                    <a:pt x="78685" y="28155"/>
                    <a:pt x="81619" y="25747"/>
                  </a:cubicBezTo>
                  <a:cubicBezTo>
                    <a:pt x="84500" y="23375"/>
                    <a:pt x="87922" y="21218"/>
                    <a:pt x="91753" y="19278"/>
                  </a:cubicBezTo>
                  <a:cubicBezTo>
                    <a:pt x="91843" y="19106"/>
                    <a:pt x="91918" y="18940"/>
                    <a:pt x="91974" y="18779"/>
                  </a:cubicBezTo>
                  <a:cubicBezTo>
                    <a:pt x="88954" y="20186"/>
                    <a:pt x="86162" y="21717"/>
                    <a:pt x="83660" y="23372"/>
                  </a:cubicBezTo>
                  <a:close/>
                  <a:moveTo>
                    <a:pt x="86613" y="20978"/>
                  </a:moveTo>
                  <a:cubicBezTo>
                    <a:pt x="86005" y="21526"/>
                    <a:pt x="85296" y="22111"/>
                    <a:pt x="84500" y="22726"/>
                  </a:cubicBezTo>
                  <a:cubicBezTo>
                    <a:pt x="86796" y="21274"/>
                    <a:pt x="89310" y="19924"/>
                    <a:pt x="92008" y="18670"/>
                  </a:cubicBezTo>
                  <a:cubicBezTo>
                    <a:pt x="92042" y="18554"/>
                    <a:pt x="92064" y="18441"/>
                    <a:pt x="92079" y="18333"/>
                  </a:cubicBezTo>
                  <a:cubicBezTo>
                    <a:pt x="90203" y="19139"/>
                    <a:pt x="88410" y="19991"/>
                    <a:pt x="86706" y="20888"/>
                  </a:cubicBezTo>
                  <a:cubicBezTo>
                    <a:pt x="86676" y="20918"/>
                    <a:pt x="86643" y="20948"/>
                    <a:pt x="86613" y="20978"/>
                  </a:cubicBezTo>
                  <a:close/>
                  <a:moveTo>
                    <a:pt x="75630" y="27375"/>
                  </a:moveTo>
                  <a:cubicBezTo>
                    <a:pt x="73646" y="29067"/>
                    <a:pt x="71912" y="30879"/>
                    <a:pt x="70438" y="32785"/>
                  </a:cubicBezTo>
                  <a:cubicBezTo>
                    <a:pt x="71691" y="31814"/>
                    <a:pt x="72978" y="30857"/>
                    <a:pt x="74253" y="29930"/>
                  </a:cubicBezTo>
                  <a:cubicBezTo>
                    <a:pt x="75278" y="28842"/>
                    <a:pt x="76388" y="27791"/>
                    <a:pt x="77585" y="26786"/>
                  </a:cubicBezTo>
                  <a:cubicBezTo>
                    <a:pt x="80092" y="24677"/>
                    <a:pt x="83059" y="22734"/>
                    <a:pt x="86387" y="20959"/>
                  </a:cubicBezTo>
                  <a:cubicBezTo>
                    <a:pt x="86729" y="20655"/>
                    <a:pt x="87037" y="20362"/>
                    <a:pt x="87310" y="20085"/>
                  </a:cubicBezTo>
                  <a:cubicBezTo>
                    <a:pt x="82771" y="22238"/>
                    <a:pt x="78805" y="24677"/>
                    <a:pt x="75630" y="27375"/>
                  </a:cubicBezTo>
                  <a:close/>
                  <a:moveTo>
                    <a:pt x="73627" y="27904"/>
                  </a:moveTo>
                  <a:cubicBezTo>
                    <a:pt x="70877" y="30272"/>
                    <a:pt x="68648" y="32879"/>
                    <a:pt x="66941" y="35637"/>
                  </a:cubicBezTo>
                  <a:cubicBezTo>
                    <a:pt x="67973" y="34748"/>
                    <a:pt x="69053" y="33870"/>
                    <a:pt x="70160" y="33003"/>
                  </a:cubicBezTo>
                  <a:cubicBezTo>
                    <a:pt x="71680" y="30996"/>
                    <a:pt x="73488" y="29082"/>
                    <a:pt x="75574" y="27307"/>
                  </a:cubicBezTo>
                  <a:cubicBezTo>
                    <a:pt x="78801" y="24561"/>
                    <a:pt x="82849" y="22085"/>
                    <a:pt x="87483" y="19901"/>
                  </a:cubicBezTo>
                  <a:cubicBezTo>
                    <a:pt x="87641" y="19732"/>
                    <a:pt x="87787" y="19567"/>
                    <a:pt x="87918" y="19406"/>
                  </a:cubicBezTo>
                  <a:cubicBezTo>
                    <a:pt x="82245" y="21848"/>
                    <a:pt x="77349" y="24696"/>
                    <a:pt x="73627" y="27904"/>
                  </a:cubicBezTo>
                  <a:close/>
                  <a:moveTo>
                    <a:pt x="79484" y="23045"/>
                  </a:moveTo>
                  <a:cubicBezTo>
                    <a:pt x="78883" y="23462"/>
                    <a:pt x="78257" y="23893"/>
                    <a:pt x="77604" y="24336"/>
                  </a:cubicBezTo>
                  <a:cubicBezTo>
                    <a:pt x="75754" y="25593"/>
                    <a:pt x="73721" y="26955"/>
                    <a:pt x="71668" y="28396"/>
                  </a:cubicBezTo>
                  <a:cubicBezTo>
                    <a:pt x="71653" y="28411"/>
                    <a:pt x="71638" y="28422"/>
                    <a:pt x="71623" y="28433"/>
                  </a:cubicBezTo>
                  <a:cubicBezTo>
                    <a:pt x="68168" y="31453"/>
                    <a:pt x="65590" y="34856"/>
                    <a:pt x="63883" y="38455"/>
                  </a:cubicBezTo>
                  <a:cubicBezTo>
                    <a:pt x="64652" y="37704"/>
                    <a:pt x="65477" y="36935"/>
                    <a:pt x="66370" y="36140"/>
                  </a:cubicBezTo>
                  <a:cubicBezTo>
                    <a:pt x="66483" y="36038"/>
                    <a:pt x="66596" y="35937"/>
                    <a:pt x="66712" y="35839"/>
                  </a:cubicBezTo>
                  <a:cubicBezTo>
                    <a:pt x="68442" y="32980"/>
                    <a:pt x="70727" y="30279"/>
                    <a:pt x="73567" y="27833"/>
                  </a:cubicBezTo>
                  <a:cubicBezTo>
                    <a:pt x="77334" y="24591"/>
                    <a:pt x="82294" y="21717"/>
                    <a:pt x="88038" y="19252"/>
                  </a:cubicBezTo>
                  <a:cubicBezTo>
                    <a:pt x="88072" y="19211"/>
                    <a:pt x="88102" y="19169"/>
                    <a:pt x="88132" y="19128"/>
                  </a:cubicBezTo>
                  <a:cubicBezTo>
                    <a:pt x="88177" y="19064"/>
                    <a:pt x="88218" y="19004"/>
                    <a:pt x="88260" y="18944"/>
                  </a:cubicBezTo>
                  <a:cubicBezTo>
                    <a:pt x="85101" y="20197"/>
                    <a:pt x="82155" y="21567"/>
                    <a:pt x="79484" y="23045"/>
                  </a:cubicBezTo>
                  <a:close/>
                  <a:moveTo>
                    <a:pt x="88346" y="18805"/>
                  </a:moveTo>
                  <a:cubicBezTo>
                    <a:pt x="88387" y="18742"/>
                    <a:pt x="88425" y="18678"/>
                    <a:pt x="88455" y="18614"/>
                  </a:cubicBezTo>
                  <a:cubicBezTo>
                    <a:pt x="86155" y="19466"/>
                    <a:pt x="83952" y="20370"/>
                    <a:pt x="81878" y="21334"/>
                  </a:cubicBezTo>
                  <a:cubicBezTo>
                    <a:pt x="81356" y="21724"/>
                    <a:pt x="80786" y="22133"/>
                    <a:pt x="80182" y="22557"/>
                  </a:cubicBezTo>
                  <a:cubicBezTo>
                    <a:pt x="82692" y="21214"/>
                    <a:pt x="85431" y="19961"/>
                    <a:pt x="88346" y="18805"/>
                  </a:cubicBezTo>
                  <a:close/>
                  <a:moveTo>
                    <a:pt x="91145" y="17849"/>
                  </a:moveTo>
                  <a:cubicBezTo>
                    <a:pt x="90256" y="18171"/>
                    <a:pt x="89378" y="18501"/>
                    <a:pt x="88515" y="18843"/>
                  </a:cubicBezTo>
                  <a:cubicBezTo>
                    <a:pt x="88459" y="18937"/>
                    <a:pt x="88399" y="19031"/>
                    <a:pt x="88331" y="19128"/>
                  </a:cubicBezTo>
                  <a:cubicBezTo>
                    <a:pt x="89457" y="18648"/>
                    <a:pt x="90616" y="18186"/>
                    <a:pt x="91798" y="17740"/>
                  </a:cubicBezTo>
                  <a:cubicBezTo>
                    <a:pt x="91584" y="17774"/>
                    <a:pt x="91366" y="17811"/>
                    <a:pt x="91145" y="17849"/>
                  </a:cubicBezTo>
                  <a:close/>
                  <a:moveTo>
                    <a:pt x="88860" y="17586"/>
                  </a:moveTo>
                  <a:cubicBezTo>
                    <a:pt x="89558" y="17470"/>
                    <a:pt x="90241" y="17365"/>
                    <a:pt x="90897" y="17271"/>
                  </a:cubicBezTo>
                  <a:cubicBezTo>
                    <a:pt x="91017" y="17241"/>
                    <a:pt x="91138" y="17211"/>
                    <a:pt x="91258" y="17181"/>
                  </a:cubicBezTo>
                  <a:cubicBezTo>
                    <a:pt x="90500" y="17271"/>
                    <a:pt x="89693" y="17380"/>
                    <a:pt x="88845" y="17511"/>
                  </a:cubicBezTo>
                  <a:cubicBezTo>
                    <a:pt x="88853" y="17533"/>
                    <a:pt x="88856" y="17560"/>
                    <a:pt x="88860" y="17586"/>
                  </a:cubicBezTo>
                  <a:close/>
                  <a:moveTo>
                    <a:pt x="89419" y="18164"/>
                  </a:moveTo>
                  <a:cubicBezTo>
                    <a:pt x="89262" y="18190"/>
                    <a:pt x="89104" y="18220"/>
                    <a:pt x="88946" y="18250"/>
                  </a:cubicBezTo>
                  <a:cubicBezTo>
                    <a:pt x="88886" y="18273"/>
                    <a:pt x="88826" y="18291"/>
                    <a:pt x="88770" y="18310"/>
                  </a:cubicBezTo>
                  <a:cubicBezTo>
                    <a:pt x="88759" y="18344"/>
                    <a:pt x="88744" y="18378"/>
                    <a:pt x="88732" y="18411"/>
                  </a:cubicBezTo>
                  <a:cubicBezTo>
                    <a:pt x="88961" y="18329"/>
                    <a:pt x="89190" y="18243"/>
                    <a:pt x="89419" y="18164"/>
                  </a:cubicBezTo>
                  <a:close/>
                  <a:moveTo>
                    <a:pt x="88871" y="17770"/>
                  </a:moveTo>
                  <a:cubicBezTo>
                    <a:pt x="88976" y="17751"/>
                    <a:pt x="89078" y="17732"/>
                    <a:pt x="89183" y="17717"/>
                  </a:cubicBezTo>
                  <a:cubicBezTo>
                    <a:pt x="89284" y="17691"/>
                    <a:pt x="89385" y="17665"/>
                    <a:pt x="89487" y="17639"/>
                  </a:cubicBezTo>
                  <a:cubicBezTo>
                    <a:pt x="89284" y="17669"/>
                    <a:pt x="89078" y="17702"/>
                    <a:pt x="88871" y="17736"/>
                  </a:cubicBezTo>
                  <a:cubicBezTo>
                    <a:pt x="88871" y="17744"/>
                    <a:pt x="88871" y="17751"/>
                    <a:pt x="88871" y="17762"/>
                  </a:cubicBezTo>
                  <a:cubicBezTo>
                    <a:pt x="88871" y="17762"/>
                    <a:pt x="88871" y="17766"/>
                    <a:pt x="88871" y="17770"/>
                  </a:cubicBezTo>
                  <a:close/>
                  <a:moveTo>
                    <a:pt x="88680" y="18535"/>
                  </a:moveTo>
                  <a:cubicBezTo>
                    <a:pt x="88650" y="18592"/>
                    <a:pt x="88620" y="18652"/>
                    <a:pt x="88590" y="18712"/>
                  </a:cubicBezTo>
                  <a:cubicBezTo>
                    <a:pt x="89254" y="18449"/>
                    <a:pt x="89922" y="18198"/>
                    <a:pt x="90605" y="17946"/>
                  </a:cubicBezTo>
                  <a:cubicBezTo>
                    <a:pt x="90413" y="17980"/>
                    <a:pt x="90218" y="18014"/>
                    <a:pt x="90027" y="18051"/>
                  </a:cubicBezTo>
                  <a:cubicBezTo>
                    <a:pt x="89573" y="18209"/>
                    <a:pt x="89123" y="18370"/>
                    <a:pt x="88680" y="18535"/>
                  </a:cubicBezTo>
                  <a:close/>
                  <a:moveTo>
                    <a:pt x="85093" y="18411"/>
                  </a:moveTo>
                  <a:cubicBezTo>
                    <a:pt x="85082" y="18430"/>
                    <a:pt x="85067" y="18449"/>
                    <a:pt x="85055" y="18468"/>
                  </a:cubicBezTo>
                  <a:cubicBezTo>
                    <a:pt x="86309" y="18220"/>
                    <a:pt x="87528" y="17999"/>
                    <a:pt x="88710" y="17796"/>
                  </a:cubicBezTo>
                  <a:cubicBezTo>
                    <a:pt x="88710" y="17785"/>
                    <a:pt x="88710" y="17774"/>
                    <a:pt x="88710" y="17762"/>
                  </a:cubicBezTo>
                  <a:cubicBezTo>
                    <a:pt x="87554" y="17954"/>
                    <a:pt x="86346" y="18171"/>
                    <a:pt x="85093" y="18411"/>
                  </a:cubicBezTo>
                  <a:close/>
                  <a:moveTo>
                    <a:pt x="85213" y="18235"/>
                  </a:moveTo>
                  <a:cubicBezTo>
                    <a:pt x="86417" y="18002"/>
                    <a:pt x="87584" y="17792"/>
                    <a:pt x="88699" y="17612"/>
                  </a:cubicBezTo>
                  <a:cubicBezTo>
                    <a:pt x="88695" y="17586"/>
                    <a:pt x="88691" y="17560"/>
                    <a:pt x="88684" y="17533"/>
                  </a:cubicBezTo>
                  <a:cubicBezTo>
                    <a:pt x="87614" y="17699"/>
                    <a:pt x="86474" y="17897"/>
                    <a:pt x="85281" y="18123"/>
                  </a:cubicBezTo>
                  <a:cubicBezTo>
                    <a:pt x="85258" y="18160"/>
                    <a:pt x="85236" y="18198"/>
                    <a:pt x="85213" y="18235"/>
                  </a:cubicBezTo>
                  <a:close/>
                  <a:moveTo>
                    <a:pt x="80707" y="18899"/>
                  </a:moveTo>
                  <a:cubicBezTo>
                    <a:pt x="82260" y="18558"/>
                    <a:pt x="83754" y="18250"/>
                    <a:pt x="85164" y="17984"/>
                  </a:cubicBezTo>
                  <a:cubicBezTo>
                    <a:pt x="85198" y="17927"/>
                    <a:pt x="85224" y="17867"/>
                    <a:pt x="85247" y="17811"/>
                  </a:cubicBezTo>
                  <a:cubicBezTo>
                    <a:pt x="83919" y="18055"/>
                    <a:pt x="82485" y="18340"/>
                    <a:pt x="80973" y="18670"/>
                  </a:cubicBezTo>
                  <a:cubicBezTo>
                    <a:pt x="80891" y="18745"/>
                    <a:pt x="80801" y="18820"/>
                    <a:pt x="80707" y="18899"/>
                  </a:cubicBezTo>
                  <a:close/>
                  <a:moveTo>
                    <a:pt x="77825" y="18986"/>
                  </a:moveTo>
                  <a:cubicBezTo>
                    <a:pt x="77022" y="19177"/>
                    <a:pt x="76197" y="19379"/>
                    <a:pt x="75349" y="19593"/>
                  </a:cubicBezTo>
                  <a:cubicBezTo>
                    <a:pt x="75143" y="19721"/>
                    <a:pt x="74933" y="19852"/>
                    <a:pt x="74711" y="19987"/>
                  </a:cubicBezTo>
                  <a:cubicBezTo>
                    <a:pt x="75608" y="19762"/>
                    <a:pt x="76490" y="19545"/>
                    <a:pt x="77353" y="19338"/>
                  </a:cubicBezTo>
                  <a:cubicBezTo>
                    <a:pt x="78568" y="19046"/>
                    <a:pt x="79746" y="18775"/>
                    <a:pt x="80879" y="18528"/>
                  </a:cubicBezTo>
                  <a:cubicBezTo>
                    <a:pt x="81003" y="18423"/>
                    <a:pt x="81116" y="18318"/>
                    <a:pt x="81217" y="18216"/>
                  </a:cubicBezTo>
                  <a:cubicBezTo>
                    <a:pt x="80144" y="18445"/>
                    <a:pt x="79011" y="18700"/>
                    <a:pt x="77825" y="18986"/>
                  </a:cubicBezTo>
                  <a:close/>
                  <a:moveTo>
                    <a:pt x="76482" y="18862"/>
                  </a:moveTo>
                  <a:cubicBezTo>
                    <a:pt x="76261" y="19008"/>
                    <a:pt x="76024" y="19162"/>
                    <a:pt x="75781" y="19319"/>
                  </a:cubicBezTo>
                  <a:cubicBezTo>
                    <a:pt x="77792" y="18817"/>
                    <a:pt x="79686" y="18378"/>
                    <a:pt x="81416" y="18010"/>
                  </a:cubicBezTo>
                  <a:cubicBezTo>
                    <a:pt x="81540" y="17875"/>
                    <a:pt x="81645" y="17747"/>
                    <a:pt x="81731" y="17631"/>
                  </a:cubicBezTo>
                  <a:cubicBezTo>
                    <a:pt x="80200" y="17939"/>
                    <a:pt x="78463" y="18336"/>
                    <a:pt x="76565" y="18805"/>
                  </a:cubicBezTo>
                  <a:cubicBezTo>
                    <a:pt x="76535" y="18824"/>
                    <a:pt x="76508" y="18843"/>
                    <a:pt x="76482" y="18862"/>
                  </a:cubicBezTo>
                  <a:close/>
                  <a:moveTo>
                    <a:pt x="77311" y="18044"/>
                  </a:moveTo>
                  <a:cubicBezTo>
                    <a:pt x="75060" y="18595"/>
                    <a:pt x="72430" y="19304"/>
                    <a:pt x="69552" y="20137"/>
                  </a:cubicBezTo>
                  <a:cubicBezTo>
                    <a:pt x="69094" y="20389"/>
                    <a:pt x="68618" y="20651"/>
                    <a:pt x="68130" y="20922"/>
                  </a:cubicBezTo>
                  <a:cubicBezTo>
                    <a:pt x="69946" y="20396"/>
                    <a:pt x="71698" y="19908"/>
                    <a:pt x="73360" y="19466"/>
                  </a:cubicBezTo>
                  <a:cubicBezTo>
                    <a:pt x="74437" y="19177"/>
                    <a:pt x="75480" y="18910"/>
                    <a:pt x="76475" y="18663"/>
                  </a:cubicBezTo>
                  <a:cubicBezTo>
                    <a:pt x="76805" y="18438"/>
                    <a:pt x="77105" y="18228"/>
                    <a:pt x="77371" y="18032"/>
                  </a:cubicBezTo>
                  <a:cubicBezTo>
                    <a:pt x="77349" y="18036"/>
                    <a:pt x="77330" y="18040"/>
                    <a:pt x="77311" y="18044"/>
                  </a:cubicBezTo>
                  <a:moveTo>
                    <a:pt x="70209" y="19777"/>
                  </a:moveTo>
                  <a:cubicBezTo>
                    <a:pt x="72989" y="18978"/>
                    <a:pt x="75525" y="18306"/>
                    <a:pt x="77687" y="17785"/>
                  </a:cubicBezTo>
                  <a:cubicBezTo>
                    <a:pt x="77998" y="17533"/>
                    <a:pt x="78246" y="17305"/>
                    <a:pt x="78407" y="17106"/>
                  </a:cubicBezTo>
                  <a:cubicBezTo>
                    <a:pt x="77446" y="17320"/>
                    <a:pt x="76310" y="17605"/>
                    <a:pt x="75026" y="17942"/>
                  </a:cubicBezTo>
                  <a:cubicBezTo>
                    <a:pt x="74100" y="18190"/>
                    <a:pt x="73090" y="18468"/>
                    <a:pt x="72021" y="18772"/>
                  </a:cubicBezTo>
                  <a:cubicBezTo>
                    <a:pt x="71466" y="19087"/>
                    <a:pt x="70858" y="19421"/>
                    <a:pt x="70209" y="19777"/>
                  </a:cubicBezTo>
                  <a:close/>
                  <a:moveTo>
                    <a:pt x="60540" y="22156"/>
                  </a:moveTo>
                  <a:cubicBezTo>
                    <a:pt x="64731" y="20771"/>
                    <a:pt x="68637" y="19567"/>
                    <a:pt x="71935" y="18625"/>
                  </a:cubicBezTo>
                  <a:cubicBezTo>
                    <a:pt x="72734" y="18175"/>
                    <a:pt x="73420" y="17777"/>
                    <a:pt x="73968" y="17428"/>
                  </a:cubicBezTo>
                  <a:cubicBezTo>
                    <a:pt x="73563" y="17541"/>
                    <a:pt x="73135" y="17665"/>
                    <a:pt x="72689" y="17792"/>
                  </a:cubicBezTo>
                  <a:cubicBezTo>
                    <a:pt x="70044" y="18562"/>
                    <a:pt x="66674" y="19612"/>
                    <a:pt x="62896" y="20869"/>
                  </a:cubicBezTo>
                  <a:cubicBezTo>
                    <a:pt x="62123" y="21278"/>
                    <a:pt x="61335" y="21706"/>
                    <a:pt x="60540" y="22156"/>
                  </a:cubicBezTo>
                  <a:close/>
                  <a:moveTo>
                    <a:pt x="50717" y="24959"/>
                  </a:moveTo>
                  <a:cubicBezTo>
                    <a:pt x="54942" y="23398"/>
                    <a:pt x="59069" y="21961"/>
                    <a:pt x="62802" y="20723"/>
                  </a:cubicBezTo>
                  <a:cubicBezTo>
                    <a:pt x="64100" y="20032"/>
                    <a:pt x="65346" y="19406"/>
                    <a:pt x="66479" y="18843"/>
                  </a:cubicBezTo>
                  <a:cubicBezTo>
                    <a:pt x="64243" y="19590"/>
                    <a:pt x="61688" y="20468"/>
                    <a:pt x="58934" y="21447"/>
                  </a:cubicBezTo>
                  <a:cubicBezTo>
                    <a:pt x="56807" y="22201"/>
                    <a:pt x="54563" y="23015"/>
                    <a:pt x="52252" y="23874"/>
                  </a:cubicBezTo>
                  <a:cubicBezTo>
                    <a:pt x="51730" y="24227"/>
                    <a:pt x="51216" y="24587"/>
                    <a:pt x="50717" y="24959"/>
                  </a:cubicBezTo>
                  <a:close/>
                  <a:moveTo>
                    <a:pt x="43911" y="26598"/>
                  </a:moveTo>
                  <a:cubicBezTo>
                    <a:pt x="43772" y="26752"/>
                    <a:pt x="43637" y="26906"/>
                    <a:pt x="43506" y="27056"/>
                  </a:cubicBezTo>
                  <a:cubicBezTo>
                    <a:pt x="46417" y="25897"/>
                    <a:pt x="49333" y="24779"/>
                    <a:pt x="52154" y="23728"/>
                  </a:cubicBezTo>
                  <a:cubicBezTo>
                    <a:pt x="52968" y="23184"/>
                    <a:pt x="53801" y="22662"/>
                    <a:pt x="54645" y="22163"/>
                  </a:cubicBezTo>
                  <a:cubicBezTo>
                    <a:pt x="53062" y="22760"/>
                    <a:pt x="51422" y="23390"/>
                    <a:pt x="49745" y="24039"/>
                  </a:cubicBezTo>
                  <a:cubicBezTo>
                    <a:pt x="47959" y="24734"/>
                    <a:pt x="46132" y="25454"/>
                    <a:pt x="44294" y="26193"/>
                  </a:cubicBezTo>
                  <a:cubicBezTo>
                    <a:pt x="44162" y="26328"/>
                    <a:pt x="44035" y="26463"/>
                    <a:pt x="43911" y="26598"/>
                  </a:cubicBezTo>
                  <a:moveTo>
                    <a:pt x="38549" y="28369"/>
                  </a:moveTo>
                  <a:cubicBezTo>
                    <a:pt x="40421" y="27581"/>
                    <a:pt x="42309" y="26805"/>
                    <a:pt x="44185" y="26051"/>
                  </a:cubicBezTo>
                  <a:cubicBezTo>
                    <a:pt x="44560" y="25668"/>
                    <a:pt x="44958" y="25293"/>
                    <a:pt x="45374" y="24925"/>
                  </a:cubicBezTo>
                  <a:cubicBezTo>
                    <a:pt x="43250" y="25795"/>
                    <a:pt x="41086" y="26696"/>
                    <a:pt x="38921" y="27615"/>
                  </a:cubicBezTo>
                  <a:cubicBezTo>
                    <a:pt x="38786" y="27870"/>
                    <a:pt x="38662" y="28118"/>
                    <a:pt x="38549" y="28369"/>
                  </a:cubicBezTo>
                  <a:close/>
                  <a:moveTo>
                    <a:pt x="35131" y="28399"/>
                  </a:moveTo>
                  <a:cubicBezTo>
                    <a:pt x="35086" y="28636"/>
                    <a:pt x="35052" y="28868"/>
                    <a:pt x="35030" y="29105"/>
                  </a:cubicBezTo>
                  <a:cubicBezTo>
                    <a:pt x="35105" y="29071"/>
                    <a:pt x="35176" y="29037"/>
                    <a:pt x="35251" y="29007"/>
                  </a:cubicBezTo>
                  <a:cubicBezTo>
                    <a:pt x="36426" y="28493"/>
                    <a:pt x="37607" y="27983"/>
                    <a:pt x="38786" y="27480"/>
                  </a:cubicBezTo>
                  <a:cubicBezTo>
                    <a:pt x="38954" y="27172"/>
                    <a:pt x="39142" y="26861"/>
                    <a:pt x="39348" y="26550"/>
                  </a:cubicBezTo>
                  <a:cubicBezTo>
                    <a:pt x="37945" y="27157"/>
                    <a:pt x="36534" y="27773"/>
                    <a:pt x="35131" y="28399"/>
                  </a:cubicBezTo>
                  <a:close/>
                  <a:moveTo>
                    <a:pt x="32325" y="28741"/>
                  </a:moveTo>
                  <a:cubicBezTo>
                    <a:pt x="32347" y="28966"/>
                    <a:pt x="32381" y="29191"/>
                    <a:pt x="32418" y="29416"/>
                  </a:cubicBezTo>
                  <a:cubicBezTo>
                    <a:pt x="33263" y="29033"/>
                    <a:pt x="34114" y="28654"/>
                    <a:pt x="34966" y="28275"/>
                  </a:cubicBezTo>
                  <a:cubicBezTo>
                    <a:pt x="35019" y="27998"/>
                    <a:pt x="35082" y="27724"/>
                    <a:pt x="35161" y="27446"/>
                  </a:cubicBezTo>
                  <a:cubicBezTo>
                    <a:pt x="34216" y="27874"/>
                    <a:pt x="33266" y="28305"/>
                    <a:pt x="32325" y="28741"/>
                  </a:cubicBezTo>
                  <a:close/>
                  <a:moveTo>
                    <a:pt x="32261" y="27803"/>
                  </a:moveTo>
                  <a:cubicBezTo>
                    <a:pt x="32265" y="28050"/>
                    <a:pt x="32280" y="28302"/>
                    <a:pt x="32302" y="28549"/>
                  </a:cubicBezTo>
                  <a:cubicBezTo>
                    <a:pt x="33278" y="28099"/>
                    <a:pt x="34253" y="27656"/>
                    <a:pt x="35229" y="27214"/>
                  </a:cubicBezTo>
                  <a:cubicBezTo>
                    <a:pt x="35330" y="26891"/>
                    <a:pt x="35450" y="26568"/>
                    <a:pt x="35593" y="26246"/>
                  </a:cubicBezTo>
                  <a:cubicBezTo>
                    <a:pt x="34486" y="26760"/>
                    <a:pt x="33375" y="27277"/>
                    <a:pt x="32261" y="27803"/>
                  </a:cubicBezTo>
                  <a:moveTo>
                    <a:pt x="36092" y="24917"/>
                  </a:moveTo>
                  <a:cubicBezTo>
                    <a:pt x="34846" y="25518"/>
                    <a:pt x="33578" y="26129"/>
                    <a:pt x="32298" y="26748"/>
                  </a:cubicBezTo>
                  <a:cubicBezTo>
                    <a:pt x="32268" y="27030"/>
                    <a:pt x="32257" y="27311"/>
                    <a:pt x="32257" y="27596"/>
                  </a:cubicBezTo>
                  <a:lnTo>
                    <a:pt x="32257" y="27600"/>
                  </a:lnTo>
                  <a:cubicBezTo>
                    <a:pt x="33413" y="27056"/>
                    <a:pt x="34565" y="26520"/>
                    <a:pt x="35709" y="25987"/>
                  </a:cubicBezTo>
                  <a:cubicBezTo>
                    <a:pt x="35897" y="25589"/>
                    <a:pt x="36114" y="25188"/>
                    <a:pt x="36373" y="24782"/>
                  </a:cubicBezTo>
                  <a:cubicBezTo>
                    <a:pt x="36279" y="24827"/>
                    <a:pt x="36185" y="24872"/>
                    <a:pt x="36092" y="24917"/>
                  </a:cubicBezTo>
                  <a:close/>
                  <a:moveTo>
                    <a:pt x="29822" y="27739"/>
                  </a:moveTo>
                  <a:cubicBezTo>
                    <a:pt x="30591" y="27364"/>
                    <a:pt x="31357" y="26992"/>
                    <a:pt x="32122" y="26625"/>
                  </a:cubicBezTo>
                  <a:cubicBezTo>
                    <a:pt x="32156" y="26294"/>
                    <a:pt x="32212" y="25964"/>
                    <a:pt x="32287" y="25634"/>
                  </a:cubicBezTo>
                  <a:cubicBezTo>
                    <a:pt x="31413" y="26073"/>
                    <a:pt x="30531" y="26516"/>
                    <a:pt x="29642" y="26962"/>
                  </a:cubicBezTo>
                  <a:cubicBezTo>
                    <a:pt x="29694" y="27221"/>
                    <a:pt x="29754" y="27480"/>
                    <a:pt x="29822" y="27739"/>
                  </a:cubicBezTo>
                  <a:close/>
                  <a:moveTo>
                    <a:pt x="5280" y="47872"/>
                  </a:moveTo>
                  <a:cubicBezTo>
                    <a:pt x="4571" y="47478"/>
                    <a:pt x="4064" y="47020"/>
                    <a:pt x="3839" y="46488"/>
                  </a:cubicBezTo>
                  <a:cubicBezTo>
                    <a:pt x="3749" y="46274"/>
                    <a:pt x="3704" y="46049"/>
                    <a:pt x="3704" y="45816"/>
                  </a:cubicBezTo>
                  <a:cubicBezTo>
                    <a:pt x="3708" y="45096"/>
                    <a:pt x="4121" y="44304"/>
                    <a:pt x="4860" y="43445"/>
                  </a:cubicBezTo>
                  <a:cubicBezTo>
                    <a:pt x="5603" y="42586"/>
                    <a:pt x="6672" y="41663"/>
                    <a:pt x="8004" y="40683"/>
                  </a:cubicBezTo>
                  <a:cubicBezTo>
                    <a:pt x="10668" y="38725"/>
                    <a:pt x="14386" y="36560"/>
                    <a:pt x="18611" y="34327"/>
                  </a:cubicBezTo>
                  <a:cubicBezTo>
                    <a:pt x="22130" y="32466"/>
                    <a:pt x="26006" y="30564"/>
                    <a:pt x="29920" y="28703"/>
                  </a:cubicBezTo>
                  <a:cubicBezTo>
                    <a:pt x="29841" y="28471"/>
                    <a:pt x="29769" y="28238"/>
                    <a:pt x="29702" y="28005"/>
                  </a:cubicBezTo>
                  <a:cubicBezTo>
                    <a:pt x="20821" y="32335"/>
                    <a:pt x="11827" y="36935"/>
                    <a:pt x="6597" y="40717"/>
                  </a:cubicBezTo>
                  <a:cubicBezTo>
                    <a:pt x="4744" y="42060"/>
                    <a:pt x="3363" y="43298"/>
                    <a:pt x="2635" y="44375"/>
                  </a:cubicBezTo>
                  <a:cubicBezTo>
                    <a:pt x="2245" y="44949"/>
                    <a:pt x="2046" y="45471"/>
                    <a:pt x="2046" y="45932"/>
                  </a:cubicBezTo>
                  <a:cubicBezTo>
                    <a:pt x="2046" y="46187"/>
                    <a:pt x="2106" y="46428"/>
                    <a:pt x="2230" y="46649"/>
                  </a:cubicBezTo>
                  <a:cubicBezTo>
                    <a:pt x="2455" y="47058"/>
                    <a:pt x="2905" y="47429"/>
                    <a:pt x="3543" y="47756"/>
                  </a:cubicBezTo>
                  <a:cubicBezTo>
                    <a:pt x="4181" y="48082"/>
                    <a:pt x="5006" y="48360"/>
                    <a:pt x="5974" y="48581"/>
                  </a:cubicBezTo>
                  <a:cubicBezTo>
                    <a:pt x="6818" y="48776"/>
                    <a:pt x="7771" y="48934"/>
                    <a:pt x="8803" y="49046"/>
                  </a:cubicBezTo>
                  <a:cubicBezTo>
                    <a:pt x="7370" y="48750"/>
                    <a:pt x="6162" y="48360"/>
                    <a:pt x="5280" y="47872"/>
                  </a:cubicBezTo>
                  <a:close/>
                  <a:moveTo>
                    <a:pt x="7096" y="47846"/>
                  </a:moveTo>
                  <a:cubicBezTo>
                    <a:pt x="6331" y="47384"/>
                    <a:pt x="5809" y="46848"/>
                    <a:pt x="5618" y="46233"/>
                  </a:cubicBezTo>
                  <a:cubicBezTo>
                    <a:pt x="5569" y="46064"/>
                    <a:pt x="5543" y="45891"/>
                    <a:pt x="5543" y="45715"/>
                  </a:cubicBezTo>
                  <a:cubicBezTo>
                    <a:pt x="5543" y="44972"/>
                    <a:pt x="5970" y="44161"/>
                    <a:pt x="6728" y="43287"/>
                  </a:cubicBezTo>
                  <a:cubicBezTo>
                    <a:pt x="7486" y="42417"/>
                    <a:pt x="8582" y="41475"/>
                    <a:pt x="9948" y="40488"/>
                  </a:cubicBezTo>
                  <a:cubicBezTo>
                    <a:pt x="12683" y="38507"/>
                    <a:pt x="16495" y="36327"/>
                    <a:pt x="20828" y="34095"/>
                  </a:cubicBezTo>
                  <a:cubicBezTo>
                    <a:pt x="23774" y="32579"/>
                    <a:pt x="26959" y="31037"/>
                    <a:pt x="30212" y="29517"/>
                  </a:cubicBezTo>
                  <a:cubicBezTo>
                    <a:pt x="30130" y="29307"/>
                    <a:pt x="30055" y="29093"/>
                    <a:pt x="29980" y="28880"/>
                  </a:cubicBezTo>
                  <a:cubicBezTo>
                    <a:pt x="21635" y="32849"/>
                    <a:pt x="13474" y="37006"/>
                    <a:pt x="8559" y="40507"/>
                  </a:cubicBezTo>
                  <a:cubicBezTo>
                    <a:pt x="6657" y="41861"/>
                    <a:pt x="5243" y="43122"/>
                    <a:pt x="4496" y="44218"/>
                  </a:cubicBezTo>
                  <a:cubicBezTo>
                    <a:pt x="4094" y="44803"/>
                    <a:pt x="3888" y="45340"/>
                    <a:pt x="3892" y="45816"/>
                  </a:cubicBezTo>
                  <a:cubicBezTo>
                    <a:pt x="3892" y="46026"/>
                    <a:pt x="3929" y="46225"/>
                    <a:pt x="4008" y="46413"/>
                  </a:cubicBezTo>
                  <a:cubicBezTo>
                    <a:pt x="4211" y="46889"/>
                    <a:pt x="4680" y="47328"/>
                    <a:pt x="5370" y="47711"/>
                  </a:cubicBezTo>
                  <a:cubicBezTo>
                    <a:pt x="6064" y="48093"/>
                    <a:pt x="6976" y="48420"/>
                    <a:pt x="8049" y="48686"/>
                  </a:cubicBezTo>
                  <a:cubicBezTo>
                    <a:pt x="8694" y="48844"/>
                    <a:pt x="9396" y="48983"/>
                    <a:pt x="10143" y="49095"/>
                  </a:cubicBezTo>
                  <a:cubicBezTo>
                    <a:pt x="10184" y="49095"/>
                    <a:pt x="10229" y="49095"/>
                    <a:pt x="10270" y="49095"/>
                  </a:cubicBezTo>
                  <a:lnTo>
                    <a:pt x="10270" y="49095"/>
                  </a:lnTo>
                  <a:cubicBezTo>
                    <a:pt x="10315" y="49095"/>
                    <a:pt x="10360" y="49095"/>
                    <a:pt x="10405" y="49095"/>
                  </a:cubicBezTo>
                  <a:cubicBezTo>
                    <a:pt x="9066" y="48765"/>
                    <a:pt x="7933" y="48349"/>
                    <a:pt x="7096" y="47846"/>
                  </a:cubicBezTo>
                  <a:moveTo>
                    <a:pt x="8905" y="47842"/>
                  </a:moveTo>
                  <a:cubicBezTo>
                    <a:pt x="8083" y="47306"/>
                    <a:pt x="7543" y="46686"/>
                    <a:pt x="7404" y="45974"/>
                  </a:cubicBezTo>
                  <a:cubicBezTo>
                    <a:pt x="7381" y="45857"/>
                    <a:pt x="7370" y="45737"/>
                    <a:pt x="7370" y="45613"/>
                  </a:cubicBezTo>
                  <a:cubicBezTo>
                    <a:pt x="7370" y="44679"/>
                    <a:pt x="8027" y="43644"/>
                    <a:pt x="9175" y="42514"/>
                  </a:cubicBezTo>
                  <a:cubicBezTo>
                    <a:pt x="10323" y="41385"/>
                    <a:pt x="11970" y="40166"/>
                    <a:pt x="13989" y="38886"/>
                  </a:cubicBezTo>
                  <a:cubicBezTo>
                    <a:pt x="18022" y="36327"/>
                    <a:pt x="23534" y="33532"/>
                    <a:pt x="29458" y="30774"/>
                  </a:cubicBezTo>
                  <a:cubicBezTo>
                    <a:pt x="29811" y="30613"/>
                    <a:pt x="30167" y="30448"/>
                    <a:pt x="30520" y="30283"/>
                  </a:cubicBezTo>
                  <a:cubicBezTo>
                    <a:pt x="30437" y="30084"/>
                    <a:pt x="30359" y="29889"/>
                    <a:pt x="30280" y="29690"/>
                  </a:cubicBezTo>
                  <a:cubicBezTo>
                    <a:pt x="22509" y="33314"/>
                    <a:pt x="15122" y="37074"/>
                    <a:pt x="10514" y="40308"/>
                  </a:cubicBezTo>
                  <a:cubicBezTo>
                    <a:pt x="8563" y="41678"/>
                    <a:pt x="7111" y="42953"/>
                    <a:pt x="6346" y="44075"/>
                  </a:cubicBezTo>
                  <a:cubicBezTo>
                    <a:pt x="5937" y="44672"/>
                    <a:pt x="5723" y="45223"/>
                    <a:pt x="5723" y="45715"/>
                  </a:cubicBezTo>
                  <a:cubicBezTo>
                    <a:pt x="5723" y="45872"/>
                    <a:pt x="5745" y="46030"/>
                    <a:pt x="5794" y="46180"/>
                  </a:cubicBezTo>
                  <a:cubicBezTo>
                    <a:pt x="5959" y="46732"/>
                    <a:pt x="6443" y="47242"/>
                    <a:pt x="7190" y="47692"/>
                  </a:cubicBezTo>
                  <a:cubicBezTo>
                    <a:pt x="7936" y="48139"/>
                    <a:pt x="8942" y="48525"/>
                    <a:pt x="10128" y="48836"/>
                  </a:cubicBezTo>
                  <a:cubicBezTo>
                    <a:pt x="10465" y="48926"/>
                    <a:pt x="10818" y="49009"/>
                    <a:pt x="11186" y="49084"/>
                  </a:cubicBezTo>
                  <a:cubicBezTo>
                    <a:pt x="11358" y="49084"/>
                    <a:pt x="11531" y="49077"/>
                    <a:pt x="11707" y="49073"/>
                  </a:cubicBezTo>
                  <a:cubicBezTo>
                    <a:pt x="10585" y="48728"/>
                    <a:pt x="9632" y="48319"/>
                    <a:pt x="8905" y="47842"/>
                  </a:cubicBezTo>
                  <a:moveTo>
                    <a:pt x="10694" y="47842"/>
                  </a:moveTo>
                  <a:cubicBezTo>
                    <a:pt x="9820" y="47223"/>
                    <a:pt x="9272" y="46503"/>
                    <a:pt x="9193" y="45696"/>
                  </a:cubicBezTo>
                  <a:cubicBezTo>
                    <a:pt x="9186" y="45628"/>
                    <a:pt x="9182" y="45565"/>
                    <a:pt x="9182" y="45501"/>
                  </a:cubicBezTo>
                  <a:cubicBezTo>
                    <a:pt x="9186" y="44450"/>
                    <a:pt x="9985" y="43283"/>
                    <a:pt x="11373" y="42012"/>
                  </a:cubicBezTo>
                  <a:cubicBezTo>
                    <a:pt x="12762" y="40740"/>
                    <a:pt x="14750" y="39366"/>
                    <a:pt x="17159" y="37933"/>
                  </a:cubicBezTo>
                  <a:cubicBezTo>
                    <a:pt x="20915" y="35701"/>
                    <a:pt x="25695" y="33326"/>
                    <a:pt x="30824" y="30984"/>
                  </a:cubicBezTo>
                  <a:cubicBezTo>
                    <a:pt x="30745" y="30804"/>
                    <a:pt x="30666" y="30628"/>
                    <a:pt x="30591" y="30448"/>
                  </a:cubicBezTo>
                  <a:cubicBezTo>
                    <a:pt x="23425" y="33750"/>
                    <a:pt x="16761" y="37138"/>
                    <a:pt x="12461" y="40109"/>
                  </a:cubicBezTo>
                  <a:cubicBezTo>
                    <a:pt x="10462" y="41494"/>
                    <a:pt x="8972" y="42792"/>
                    <a:pt x="8184" y="43936"/>
                  </a:cubicBezTo>
                  <a:cubicBezTo>
                    <a:pt x="7764" y="44544"/>
                    <a:pt x="7546" y="45107"/>
                    <a:pt x="7550" y="45613"/>
                  </a:cubicBezTo>
                  <a:cubicBezTo>
                    <a:pt x="7550" y="45726"/>
                    <a:pt x="7558" y="45835"/>
                    <a:pt x="7580" y="45940"/>
                  </a:cubicBezTo>
                  <a:cubicBezTo>
                    <a:pt x="7704" y="46581"/>
                    <a:pt x="8203" y="47170"/>
                    <a:pt x="9002" y="47692"/>
                  </a:cubicBezTo>
                  <a:cubicBezTo>
                    <a:pt x="9801" y="48214"/>
                    <a:pt x="10901" y="48664"/>
                    <a:pt x="12206" y="49031"/>
                  </a:cubicBezTo>
                  <a:cubicBezTo>
                    <a:pt x="12229" y="49039"/>
                    <a:pt x="12255" y="49046"/>
                    <a:pt x="12278" y="49054"/>
                  </a:cubicBezTo>
                  <a:cubicBezTo>
                    <a:pt x="12525" y="49043"/>
                    <a:pt x="12769" y="49031"/>
                    <a:pt x="13017" y="49016"/>
                  </a:cubicBezTo>
                  <a:cubicBezTo>
                    <a:pt x="12101" y="48671"/>
                    <a:pt x="11317" y="48277"/>
                    <a:pt x="10694" y="47842"/>
                  </a:cubicBezTo>
                  <a:close/>
                  <a:moveTo>
                    <a:pt x="14352" y="48923"/>
                  </a:moveTo>
                  <a:cubicBezTo>
                    <a:pt x="13621" y="48593"/>
                    <a:pt x="12983" y="48225"/>
                    <a:pt x="12461" y="47827"/>
                  </a:cubicBezTo>
                  <a:cubicBezTo>
                    <a:pt x="11538" y="47114"/>
                    <a:pt x="10987" y="46293"/>
                    <a:pt x="10979" y="45377"/>
                  </a:cubicBezTo>
                  <a:lnTo>
                    <a:pt x="10979" y="45358"/>
                  </a:lnTo>
                  <a:cubicBezTo>
                    <a:pt x="10979" y="44492"/>
                    <a:pt x="11508" y="43550"/>
                    <a:pt x="12450" y="42548"/>
                  </a:cubicBezTo>
                  <a:cubicBezTo>
                    <a:pt x="13392" y="41543"/>
                    <a:pt x="14754" y="40469"/>
                    <a:pt x="16435" y="39351"/>
                  </a:cubicBezTo>
                  <a:cubicBezTo>
                    <a:pt x="19804" y="37111"/>
                    <a:pt x="24472" y="34688"/>
                    <a:pt x="29683" y="32271"/>
                  </a:cubicBezTo>
                  <a:cubicBezTo>
                    <a:pt x="30152" y="32054"/>
                    <a:pt x="30629" y="31836"/>
                    <a:pt x="31109" y="31618"/>
                  </a:cubicBezTo>
                  <a:cubicBezTo>
                    <a:pt x="31038" y="31461"/>
                    <a:pt x="30966" y="31303"/>
                    <a:pt x="30895" y="31146"/>
                  </a:cubicBezTo>
                  <a:cubicBezTo>
                    <a:pt x="24355" y="34132"/>
                    <a:pt x="18386" y="37171"/>
                    <a:pt x="14397" y="39892"/>
                  </a:cubicBezTo>
                  <a:cubicBezTo>
                    <a:pt x="12345" y="41291"/>
                    <a:pt x="10818" y="42608"/>
                    <a:pt x="10015" y="43779"/>
                  </a:cubicBezTo>
                  <a:cubicBezTo>
                    <a:pt x="9584" y="44402"/>
                    <a:pt x="9359" y="44979"/>
                    <a:pt x="9362" y="45501"/>
                  </a:cubicBezTo>
                  <a:cubicBezTo>
                    <a:pt x="9362" y="45561"/>
                    <a:pt x="9362" y="45617"/>
                    <a:pt x="9370" y="45677"/>
                  </a:cubicBezTo>
                  <a:cubicBezTo>
                    <a:pt x="9441" y="46413"/>
                    <a:pt x="9944" y="47092"/>
                    <a:pt x="10799" y="47696"/>
                  </a:cubicBezTo>
                  <a:cubicBezTo>
                    <a:pt x="11486" y="48184"/>
                    <a:pt x="12390" y="48615"/>
                    <a:pt x="13463" y="48990"/>
                  </a:cubicBezTo>
                  <a:cubicBezTo>
                    <a:pt x="13760" y="48971"/>
                    <a:pt x="14056" y="48949"/>
                    <a:pt x="14352" y="48923"/>
                  </a:cubicBezTo>
                  <a:moveTo>
                    <a:pt x="14716" y="49084"/>
                  </a:moveTo>
                  <a:cubicBezTo>
                    <a:pt x="14458" y="49107"/>
                    <a:pt x="14195" y="49129"/>
                    <a:pt x="13936" y="49148"/>
                  </a:cubicBezTo>
                  <a:cubicBezTo>
                    <a:pt x="14045" y="49182"/>
                    <a:pt x="14154" y="49215"/>
                    <a:pt x="14266" y="49249"/>
                  </a:cubicBezTo>
                  <a:cubicBezTo>
                    <a:pt x="14529" y="49242"/>
                    <a:pt x="14795" y="49234"/>
                    <a:pt x="15062" y="49223"/>
                  </a:cubicBezTo>
                  <a:cubicBezTo>
                    <a:pt x="14945" y="49178"/>
                    <a:pt x="14833" y="49133"/>
                    <a:pt x="14716" y="49084"/>
                  </a:cubicBezTo>
                  <a:moveTo>
                    <a:pt x="16420" y="49152"/>
                  </a:moveTo>
                  <a:cubicBezTo>
                    <a:pt x="16281" y="49088"/>
                    <a:pt x="16146" y="49020"/>
                    <a:pt x="16011" y="48953"/>
                  </a:cubicBezTo>
                  <a:cubicBezTo>
                    <a:pt x="15707" y="48986"/>
                    <a:pt x="15399" y="49020"/>
                    <a:pt x="15095" y="49050"/>
                  </a:cubicBezTo>
                  <a:cubicBezTo>
                    <a:pt x="15227" y="49103"/>
                    <a:pt x="15362" y="49155"/>
                    <a:pt x="15501" y="49204"/>
                  </a:cubicBezTo>
                  <a:cubicBezTo>
                    <a:pt x="15804" y="49189"/>
                    <a:pt x="16112" y="49170"/>
                    <a:pt x="16420" y="49152"/>
                  </a:cubicBezTo>
                  <a:moveTo>
                    <a:pt x="16776" y="49313"/>
                  </a:moveTo>
                  <a:cubicBezTo>
                    <a:pt x="16506" y="49335"/>
                    <a:pt x="16232" y="49350"/>
                    <a:pt x="15962" y="49365"/>
                  </a:cubicBezTo>
                  <a:cubicBezTo>
                    <a:pt x="16075" y="49407"/>
                    <a:pt x="16191" y="49444"/>
                    <a:pt x="16307" y="49482"/>
                  </a:cubicBezTo>
                  <a:cubicBezTo>
                    <a:pt x="16322" y="49485"/>
                    <a:pt x="16337" y="49489"/>
                    <a:pt x="16352" y="49497"/>
                  </a:cubicBezTo>
                  <a:cubicBezTo>
                    <a:pt x="16626" y="49493"/>
                    <a:pt x="16900" y="49489"/>
                    <a:pt x="17178" y="49482"/>
                  </a:cubicBezTo>
                  <a:cubicBezTo>
                    <a:pt x="17043" y="49429"/>
                    <a:pt x="16908" y="49373"/>
                    <a:pt x="16776" y="49313"/>
                  </a:cubicBezTo>
                  <a:close/>
                  <a:moveTo>
                    <a:pt x="18067" y="49204"/>
                  </a:moveTo>
                  <a:cubicBezTo>
                    <a:pt x="17759" y="49234"/>
                    <a:pt x="17455" y="49260"/>
                    <a:pt x="17151" y="49287"/>
                  </a:cubicBezTo>
                  <a:cubicBezTo>
                    <a:pt x="17302" y="49347"/>
                    <a:pt x="17455" y="49410"/>
                    <a:pt x="17613" y="49470"/>
                  </a:cubicBezTo>
                  <a:cubicBezTo>
                    <a:pt x="17917" y="49459"/>
                    <a:pt x="18221" y="49448"/>
                    <a:pt x="18525" y="49433"/>
                  </a:cubicBezTo>
                  <a:cubicBezTo>
                    <a:pt x="18367" y="49358"/>
                    <a:pt x="18217" y="49279"/>
                    <a:pt x="18067" y="49204"/>
                  </a:cubicBezTo>
                  <a:close/>
                  <a:moveTo>
                    <a:pt x="19860" y="49347"/>
                  </a:moveTo>
                  <a:cubicBezTo>
                    <a:pt x="19692" y="49249"/>
                    <a:pt x="19530" y="49155"/>
                    <a:pt x="19369" y="49058"/>
                  </a:cubicBezTo>
                  <a:cubicBezTo>
                    <a:pt x="19039" y="49099"/>
                    <a:pt x="18709" y="49137"/>
                    <a:pt x="18378" y="49170"/>
                  </a:cubicBezTo>
                  <a:cubicBezTo>
                    <a:pt x="18543" y="49253"/>
                    <a:pt x="18709" y="49332"/>
                    <a:pt x="18881" y="49410"/>
                  </a:cubicBezTo>
                  <a:cubicBezTo>
                    <a:pt x="19208" y="49392"/>
                    <a:pt x="19534" y="49369"/>
                    <a:pt x="19860" y="49347"/>
                  </a:cubicBezTo>
                  <a:close/>
                  <a:moveTo>
                    <a:pt x="20157" y="49504"/>
                  </a:moveTo>
                  <a:cubicBezTo>
                    <a:pt x="19853" y="49531"/>
                    <a:pt x="19549" y="49553"/>
                    <a:pt x="19249" y="49576"/>
                  </a:cubicBezTo>
                  <a:cubicBezTo>
                    <a:pt x="19418" y="49647"/>
                    <a:pt x="19594" y="49718"/>
                    <a:pt x="19770" y="49789"/>
                  </a:cubicBezTo>
                  <a:cubicBezTo>
                    <a:pt x="20067" y="49786"/>
                    <a:pt x="20367" y="49774"/>
                    <a:pt x="20663" y="49763"/>
                  </a:cubicBezTo>
                  <a:cubicBezTo>
                    <a:pt x="20491" y="49681"/>
                    <a:pt x="20322" y="49594"/>
                    <a:pt x="20157" y="49504"/>
                  </a:cubicBezTo>
                  <a:moveTo>
                    <a:pt x="21977" y="49699"/>
                  </a:moveTo>
                  <a:cubicBezTo>
                    <a:pt x="21793" y="49594"/>
                    <a:pt x="21616" y="49489"/>
                    <a:pt x="21440" y="49380"/>
                  </a:cubicBezTo>
                  <a:cubicBezTo>
                    <a:pt x="21117" y="49418"/>
                    <a:pt x="20791" y="49448"/>
                    <a:pt x="20464" y="49478"/>
                  </a:cubicBezTo>
                  <a:cubicBezTo>
                    <a:pt x="20648" y="49572"/>
                    <a:pt x="20832" y="49662"/>
                    <a:pt x="21024" y="49752"/>
                  </a:cubicBezTo>
                  <a:cubicBezTo>
                    <a:pt x="21339" y="49737"/>
                    <a:pt x="21658" y="49718"/>
                    <a:pt x="21977" y="49699"/>
                  </a:cubicBezTo>
                  <a:close/>
                  <a:moveTo>
                    <a:pt x="22832" y="50153"/>
                  </a:moveTo>
                  <a:cubicBezTo>
                    <a:pt x="22641" y="50056"/>
                    <a:pt x="22453" y="49958"/>
                    <a:pt x="22273" y="49861"/>
                  </a:cubicBezTo>
                  <a:cubicBezTo>
                    <a:pt x="21977" y="49883"/>
                    <a:pt x="21680" y="49898"/>
                    <a:pt x="21384" y="49917"/>
                  </a:cubicBezTo>
                  <a:cubicBezTo>
                    <a:pt x="21575" y="50000"/>
                    <a:pt x="21766" y="50082"/>
                    <a:pt x="21965" y="50165"/>
                  </a:cubicBezTo>
                  <a:cubicBezTo>
                    <a:pt x="22254" y="50161"/>
                    <a:pt x="22543" y="50157"/>
                    <a:pt x="22832" y="50153"/>
                  </a:cubicBezTo>
                  <a:close/>
                  <a:moveTo>
                    <a:pt x="23181" y="50322"/>
                  </a:moveTo>
                  <a:cubicBezTo>
                    <a:pt x="22926" y="50330"/>
                    <a:pt x="22667" y="50333"/>
                    <a:pt x="22408" y="50337"/>
                  </a:cubicBezTo>
                  <a:cubicBezTo>
                    <a:pt x="22532" y="50386"/>
                    <a:pt x="22659" y="50435"/>
                    <a:pt x="22783" y="50480"/>
                  </a:cubicBezTo>
                  <a:cubicBezTo>
                    <a:pt x="22843" y="50502"/>
                    <a:pt x="22903" y="50525"/>
                    <a:pt x="22960" y="50544"/>
                  </a:cubicBezTo>
                  <a:cubicBezTo>
                    <a:pt x="23211" y="50555"/>
                    <a:pt x="23462" y="50562"/>
                    <a:pt x="23714" y="50566"/>
                  </a:cubicBezTo>
                  <a:cubicBezTo>
                    <a:pt x="23534" y="50487"/>
                    <a:pt x="23357" y="50405"/>
                    <a:pt x="23181" y="50322"/>
                  </a:cubicBezTo>
                  <a:moveTo>
                    <a:pt x="24408" y="50270"/>
                  </a:moveTo>
                  <a:cubicBezTo>
                    <a:pt x="24119" y="50285"/>
                    <a:pt x="23834" y="50300"/>
                    <a:pt x="23545" y="50311"/>
                  </a:cubicBezTo>
                  <a:cubicBezTo>
                    <a:pt x="23744" y="50401"/>
                    <a:pt x="23943" y="50487"/>
                    <a:pt x="24145" y="50574"/>
                  </a:cubicBezTo>
                  <a:cubicBezTo>
                    <a:pt x="24318" y="50574"/>
                    <a:pt x="24494" y="50577"/>
                    <a:pt x="24667" y="50577"/>
                  </a:cubicBezTo>
                  <a:lnTo>
                    <a:pt x="24667" y="50577"/>
                  </a:lnTo>
                  <a:lnTo>
                    <a:pt x="24678" y="50577"/>
                  </a:lnTo>
                  <a:cubicBezTo>
                    <a:pt x="24779" y="50577"/>
                    <a:pt x="24881" y="50577"/>
                    <a:pt x="24982" y="50574"/>
                  </a:cubicBezTo>
                  <a:cubicBezTo>
                    <a:pt x="24787" y="50476"/>
                    <a:pt x="24595" y="50375"/>
                    <a:pt x="24408" y="50270"/>
                  </a:cubicBezTo>
                  <a:moveTo>
                    <a:pt x="26231" y="50547"/>
                  </a:moveTo>
                  <a:cubicBezTo>
                    <a:pt x="26025" y="50431"/>
                    <a:pt x="25826" y="50307"/>
                    <a:pt x="25631" y="50183"/>
                  </a:cubicBezTo>
                  <a:cubicBezTo>
                    <a:pt x="25327" y="50210"/>
                    <a:pt x="25019" y="50232"/>
                    <a:pt x="24712" y="50251"/>
                  </a:cubicBezTo>
                  <a:cubicBezTo>
                    <a:pt x="24914" y="50360"/>
                    <a:pt x="25124" y="50465"/>
                    <a:pt x="25338" y="50570"/>
                  </a:cubicBezTo>
                  <a:cubicBezTo>
                    <a:pt x="25635" y="50566"/>
                    <a:pt x="25935" y="50559"/>
                    <a:pt x="26231" y="50547"/>
                  </a:cubicBezTo>
                  <a:close/>
                  <a:moveTo>
                    <a:pt x="26520" y="50716"/>
                  </a:moveTo>
                  <a:cubicBezTo>
                    <a:pt x="26246" y="50727"/>
                    <a:pt x="25969" y="50735"/>
                    <a:pt x="25691" y="50742"/>
                  </a:cubicBezTo>
                  <a:cubicBezTo>
                    <a:pt x="25882" y="50832"/>
                    <a:pt x="26078" y="50922"/>
                    <a:pt x="26276" y="51009"/>
                  </a:cubicBezTo>
                  <a:cubicBezTo>
                    <a:pt x="26547" y="51016"/>
                    <a:pt x="26817" y="51020"/>
                    <a:pt x="27087" y="51024"/>
                  </a:cubicBezTo>
                  <a:cubicBezTo>
                    <a:pt x="26895" y="50922"/>
                    <a:pt x="26708" y="50821"/>
                    <a:pt x="26520" y="50716"/>
                  </a:cubicBezTo>
                  <a:moveTo>
                    <a:pt x="28306" y="51020"/>
                  </a:moveTo>
                  <a:cubicBezTo>
                    <a:pt x="28104" y="50896"/>
                    <a:pt x="27905" y="50776"/>
                    <a:pt x="27713" y="50649"/>
                  </a:cubicBezTo>
                  <a:cubicBezTo>
                    <a:pt x="27417" y="50671"/>
                    <a:pt x="27121" y="50686"/>
                    <a:pt x="26824" y="50701"/>
                  </a:cubicBezTo>
                  <a:cubicBezTo>
                    <a:pt x="27027" y="50810"/>
                    <a:pt x="27229" y="50919"/>
                    <a:pt x="27439" y="51024"/>
                  </a:cubicBezTo>
                  <a:cubicBezTo>
                    <a:pt x="27462" y="51024"/>
                    <a:pt x="27485" y="51024"/>
                    <a:pt x="27507" y="51024"/>
                  </a:cubicBezTo>
                  <a:lnTo>
                    <a:pt x="27511" y="51024"/>
                  </a:lnTo>
                  <a:cubicBezTo>
                    <a:pt x="27777" y="51024"/>
                    <a:pt x="28040" y="51024"/>
                    <a:pt x="28306" y="51020"/>
                  </a:cubicBezTo>
                  <a:moveTo>
                    <a:pt x="29154" y="51500"/>
                  </a:moveTo>
                  <a:cubicBezTo>
                    <a:pt x="28963" y="51399"/>
                    <a:pt x="28775" y="51294"/>
                    <a:pt x="28591" y="51185"/>
                  </a:cubicBezTo>
                  <a:cubicBezTo>
                    <a:pt x="28325" y="51193"/>
                    <a:pt x="28055" y="51196"/>
                    <a:pt x="27788" y="51200"/>
                  </a:cubicBezTo>
                  <a:cubicBezTo>
                    <a:pt x="27980" y="51290"/>
                    <a:pt x="28171" y="51384"/>
                    <a:pt x="28366" y="51474"/>
                  </a:cubicBezTo>
                  <a:cubicBezTo>
                    <a:pt x="28629" y="51485"/>
                    <a:pt x="28892" y="51493"/>
                    <a:pt x="29154" y="51500"/>
                  </a:cubicBezTo>
                  <a:moveTo>
                    <a:pt x="29492" y="51680"/>
                  </a:moveTo>
                  <a:cubicBezTo>
                    <a:pt x="29255" y="51677"/>
                    <a:pt x="29023" y="51669"/>
                    <a:pt x="28790" y="51662"/>
                  </a:cubicBezTo>
                  <a:cubicBezTo>
                    <a:pt x="28862" y="51695"/>
                    <a:pt x="28940" y="51729"/>
                    <a:pt x="29015" y="51759"/>
                  </a:cubicBezTo>
                  <a:cubicBezTo>
                    <a:pt x="29113" y="51804"/>
                    <a:pt x="29214" y="51845"/>
                    <a:pt x="29315" y="51887"/>
                  </a:cubicBezTo>
                  <a:cubicBezTo>
                    <a:pt x="29548" y="51909"/>
                    <a:pt x="29777" y="51928"/>
                    <a:pt x="30006" y="51943"/>
                  </a:cubicBezTo>
                  <a:cubicBezTo>
                    <a:pt x="29833" y="51857"/>
                    <a:pt x="29661" y="51770"/>
                    <a:pt x="29492" y="51680"/>
                  </a:cubicBezTo>
                  <a:moveTo>
                    <a:pt x="31184" y="52014"/>
                  </a:moveTo>
                  <a:cubicBezTo>
                    <a:pt x="30993" y="51909"/>
                    <a:pt x="30805" y="51800"/>
                    <a:pt x="30621" y="51688"/>
                  </a:cubicBezTo>
                  <a:cubicBezTo>
                    <a:pt x="30516" y="51688"/>
                    <a:pt x="30415" y="51688"/>
                    <a:pt x="30314" y="51688"/>
                  </a:cubicBezTo>
                  <a:cubicBezTo>
                    <a:pt x="30156" y="51688"/>
                    <a:pt x="29998" y="51688"/>
                    <a:pt x="29845" y="51688"/>
                  </a:cubicBezTo>
                  <a:cubicBezTo>
                    <a:pt x="30032" y="51785"/>
                    <a:pt x="30227" y="51879"/>
                    <a:pt x="30422" y="51973"/>
                  </a:cubicBezTo>
                  <a:cubicBezTo>
                    <a:pt x="30677" y="51988"/>
                    <a:pt x="30929" y="52003"/>
                    <a:pt x="31184" y="52014"/>
                  </a:cubicBezTo>
                  <a:moveTo>
                    <a:pt x="31514" y="52198"/>
                  </a:moveTo>
                  <a:cubicBezTo>
                    <a:pt x="31289" y="52191"/>
                    <a:pt x="31064" y="52179"/>
                    <a:pt x="30839" y="52168"/>
                  </a:cubicBezTo>
                  <a:cubicBezTo>
                    <a:pt x="30895" y="52194"/>
                    <a:pt x="30951" y="52221"/>
                    <a:pt x="31008" y="52243"/>
                  </a:cubicBezTo>
                  <a:cubicBezTo>
                    <a:pt x="31124" y="52299"/>
                    <a:pt x="31244" y="52352"/>
                    <a:pt x="31364" y="52405"/>
                  </a:cubicBezTo>
                  <a:cubicBezTo>
                    <a:pt x="31585" y="52427"/>
                    <a:pt x="31807" y="52450"/>
                    <a:pt x="32028" y="52472"/>
                  </a:cubicBezTo>
                  <a:cubicBezTo>
                    <a:pt x="31856" y="52382"/>
                    <a:pt x="31683" y="52292"/>
                    <a:pt x="31514" y="52198"/>
                  </a:cubicBezTo>
                  <a:close/>
                  <a:moveTo>
                    <a:pt x="33184" y="52566"/>
                  </a:moveTo>
                  <a:cubicBezTo>
                    <a:pt x="32992" y="52453"/>
                    <a:pt x="32805" y="52284"/>
                    <a:pt x="32621" y="52224"/>
                  </a:cubicBezTo>
                  <a:cubicBezTo>
                    <a:pt x="32370" y="52224"/>
                    <a:pt x="32118" y="52217"/>
                    <a:pt x="31863" y="52209"/>
                  </a:cubicBezTo>
                  <a:cubicBezTo>
                    <a:pt x="32054" y="52311"/>
                    <a:pt x="32246" y="52412"/>
                    <a:pt x="32445" y="52510"/>
                  </a:cubicBezTo>
                  <a:cubicBezTo>
                    <a:pt x="32689" y="52528"/>
                    <a:pt x="32936" y="52547"/>
                    <a:pt x="33184" y="52566"/>
                  </a:cubicBezTo>
                  <a:close/>
                  <a:moveTo>
                    <a:pt x="33510" y="52753"/>
                  </a:moveTo>
                  <a:cubicBezTo>
                    <a:pt x="33289" y="52738"/>
                    <a:pt x="33071" y="52723"/>
                    <a:pt x="32850" y="52708"/>
                  </a:cubicBezTo>
                  <a:cubicBezTo>
                    <a:pt x="33022" y="52791"/>
                    <a:pt x="33199" y="52874"/>
                    <a:pt x="33375" y="52956"/>
                  </a:cubicBezTo>
                  <a:cubicBezTo>
                    <a:pt x="33589" y="52982"/>
                    <a:pt x="33807" y="53009"/>
                    <a:pt x="34021" y="53035"/>
                  </a:cubicBezTo>
                  <a:cubicBezTo>
                    <a:pt x="33848" y="52941"/>
                    <a:pt x="33679" y="52847"/>
                    <a:pt x="33510" y="52753"/>
                  </a:cubicBezTo>
                  <a:close/>
                  <a:moveTo>
                    <a:pt x="35146" y="53147"/>
                  </a:moveTo>
                  <a:cubicBezTo>
                    <a:pt x="34959" y="53035"/>
                    <a:pt x="34771" y="52919"/>
                    <a:pt x="34587" y="52798"/>
                  </a:cubicBezTo>
                  <a:cubicBezTo>
                    <a:pt x="34343" y="52791"/>
                    <a:pt x="34099" y="52783"/>
                    <a:pt x="33855" y="52768"/>
                  </a:cubicBezTo>
                  <a:cubicBezTo>
                    <a:pt x="33919" y="52806"/>
                    <a:pt x="33983" y="52840"/>
                    <a:pt x="34043" y="52874"/>
                  </a:cubicBezTo>
                  <a:cubicBezTo>
                    <a:pt x="34174" y="52941"/>
                    <a:pt x="34302" y="53012"/>
                    <a:pt x="34433" y="53080"/>
                  </a:cubicBezTo>
                  <a:cubicBezTo>
                    <a:pt x="34670" y="53102"/>
                    <a:pt x="34910" y="53129"/>
                    <a:pt x="35146" y="53147"/>
                  </a:cubicBezTo>
                  <a:moveTo>
                    <a:pt x="35469" y="53339"/>
                  </a:moveTo>
                  <a:cubicBezTo>
                    <a:pt x="35259" y="53324"/>
                    <a:pt x="35045" y="53305"/>
                    <a:pt x="34831" y="53283"/>
                  </a:cubicBezTo>
                  <a:cubicBezTo>
                    <a:pt x="35004" y="53369"/>
                    <a:pt x="35176" y="53455"/>
                    <a:pt x="35352" y="53538"/>
                  </a:cubicBezTo>
                  <a:cubicBezTo>
                    <a:pt x="35559" y="53571"/>
                    <a:pt x="35769" y="53601"/>
                    <a:pt x="35975" y="53631"/>
                  </a:cubicBezTo>
                  <a:cubicBezTo>
                    <a:pt x="35806" y="53534"/>
                    <a:pt x="35638" y="53436"/>
                    <a:pt x="35469" y="53339"/>
                  </a:cubicBezTo>
                  <a:moveTo>
                    <a:pt x="37075" y="53763"/>
                  </a:moveTo>
                  <a:cubicBezTo>
                    <a:pt x="36887" y="53646"/>
                    <a:pt x="36699" y="53526"/>
                    <a:pt x="36519" y="53406"/>
                  </a:cubicBezTo>
                  <a:cubicBezTo>
                    <a:pt x="36283" y="53395"/>
                    <a:pt x="36050" y="53380"/>
                    <a:pt x="35814" y="53365"/>
                  </a:cubicBezTo>
                  <a:cubicBezTo>
                    <a:pt x="36002" y="53474"/>
                    <a:pt x="36189" y="53579"/>
                    <a:pt x="36384" y="53684"/>
                  </a:cubicBezTo>
                  <a:cubicBezTo>
                    <a:pt x="36613" y="53714"/>
                    <a:pt x="36846" y="53740"/>
                    <a:pt x="37075" y="53763"/>
                  </a:cubicBezTo>
                  <a:close/>
                  <a:moveTo>
                    <a:pt x="37394" y="53962"/>
                  </a:moveTo>
                  <a:cubicBezTo>
                    <a:pt x="37187" y="53939"/>
                    <a:pt x="36985" y="53917"/>
                    <a:pt x="36778" y="53894"/>
                  </a:cubicBezTo>
                  <a:cubicBezTo>
                    <a:pt x="36947" y="53984"/>
                    <a:pt x="37116" y="54070"/>
                    <a:pt x="37289" y="54157"/>
                  </a:cubicBezTo>
                  <a:cubicBezTo>
                    <a:pt x="37491" y="54194"/>
                    <a:pt x="37690" y="54228"/>
                    <a:pt x="37893" y="54258"/>
                  </a:cubicBezTo>
                  <a:cubicBezTo>
                    <a:pt x="37724" y="54160"/>
                    <a:pt x="37559" y="54059"/>
                    <a:pt x="37394" y="53962"/>
                  </a:cubicBezTo>
                  <a:close/>
                  <a:moveTo>
                    <a:pt x="38962" y="54412"/>
                  </a:moveTo>
                  <a:cubicBezTo>
                    <a:pt x="38778" y="54292"/>
                    <a:pt x="38594" y="54172"/>
                    <a:pt x="38414" y="54048"/>
                  </a:cubicBezTo>
                  <a:cubicBezTo>
                    <a:pt x="38185" y="54033"/>
                    <a:pt x="37960" y="54014"/>
                    <a:pt x="37731" y="53992"/>
                  </a:cubicBezTo>
                  <a:cubicBezTo>
                    <a:pt x="37919" y="54104"/>
                    <a:pt x="38106" y="54213"/>
                    <a:pt x="38294" y="54322"/>
                  </a:cubicBezTo>
                  <a:cubicBezTo>
                    <a:pt x="38519" y="54352"/>
                    <a:pt x="38741" y="54386"/>
                    <a:pt x="38962" y="54412"/>
                  </a:cubicBezTo>
                  <a:close/>
                  <a:moveTo>
                    <a:pt x="39277" y="54614"/>
                  </a:moveTo>
                  <a:cubicBezTo>
                    <a:pt x="39078" y="54588"/>
                    <a:pt x="38883" y="54566"/>
                    <a:pt x="38684" y="54536"/>
                  </a:cubicBezTo>
                  <a:cubicBezTo>
                    <a:pt x="38853" y="54629"/>
                    <a:pt x="39018" y="54720"/>
                    <a:pt x="39191" y="54806"/>
                  </a:cubicBezTo>
                  <a:cubicBezTo>
                    <a:pt x="39382" y="54847"/>
                    <a:pt x="39574" y="54881"/>
                    <a:pt x="39769" y="54918"/>
                  </a:cubicBezTo>
                  <a:cubicBezTo>
                    <a:pt x="39604" y="54817"/>
                    <a:pt x="39438" y="54716"/>
                    <a:pt x="39277" y="54614"/>
                  </a:cubicBezTo>
                  <a:close/>
                  <a:moveTo>
                    <a:pt x="40271" y="54723"/>
                  </a:moveTo>
                  <a:cubicBezTo>
                    <a:pt x="40054" y="54701"/>
                    <a:pt x="39832" y="54678"/>
                    <a:pt x="39615" y="54652"/>
                  </a:cubicBezTo>
                  <a:cubicBezTo>
                    <a:pt x="39799" y="54765"/>
                    <a:pt x="39982" y="54877"/>
                    <a:pt x="40170" y="54986"/>
                  </a:cubicBezTo>
                  <a:cubicBezTo>
                    <a:pt x="40384" y="55023"/>
                    <a:pt x="40598" y="55061"/>
                    <a:pt x="40815" y="55091"/>
                  </a:cubicBezTo>
                  <a:cubicBezTo>
                    <a:pt x="40632" y="54971"/>
                    <a:pt x="40451" y="54847"/>
                    <a:pt x="40271" y="54723"/>
                  </a:cubicBezTo>
                  <a:moveTo>
                    <a:pt x="41840" y="55234"/>
                  </a:moveTo>
                  <a:cubicBezTo>
                    <a:pt x="41645" y="55095"/>
                    <a:pt x="41453" y="54948"/>
                    <a:pt x="41266" y="54802"/>
                  </a:cubicBezTo>
                  <a:cubicBezTo>
                    <a:pt x="41033" y="54787"/>
                    <a:pt x="40797" y="54768"/>
                    <a:pt x="40560" y="54750"/>
                  </a:cubicBezTo>
                  <a:cubicBezTo>
                    <a:pt x="40752" y="54881"/>
                    <a:pt x="40947" y="55012"/>
                    <a:pt x="41146" y="55143"/>
                  </a:cubicBezTo>
                  <a:cubicBezTo>
                    <a:pt x="41378" y="55174"/>
                    <a:pt x="41607" y="55207"/>
                    <a:pt x="41840" y="55234"/>
                  </a:cubicBezTo>
                  <a:moveTo>
                    <a:pt x="42099" y="55425"/>
                  </a:moveTo>
                  <a:cubicBezTo>
                    <a:pt x="41885" y="55399"/>
                    <a:pt x="41675" y="55372"/>
                    <a:pt x="41461" y="55342"/>
                  </a:cubicBezTo>
                  <a:cubicBezTo>
                    <a:pt x="41641" y="55459"/>
                    <a:pt x="41821" y="55571"/>
                    <a:pt x="42009" y="55684"/>
                  </a:cubicBezTo>
                  <a:cubicBezTo>
                    <a:pt x="42215" y="55725"/>
                    <a:pt x="42421" y="55763"/>
                    <a:pt x="42631" y="55800"/>
                  </a:cubicBezTo>
                  <a:cubicBezTo>
                    <a:pt x="42451" y="55676"/>
                    <a:pt x="42275" y="55552"/>
                    <a:pt x="42099" y="55425"/>
                  </a:cubicBezTo>
                  <a:close/>
                  <a:moveTo>
                    <a:pt x="43637" y="55961"/>
                  </a:moveTo>
                  <a:cubicBezTo>
                    <a:pt x="43446" y="55819"/>
                    <a:pt x="43258" y="55673"/>
                    <a:pt x="43074" y="55526"/>
                  </a:cubicBezTo>
                  <a:cubicBezTo>
                    <a:pt x="42845" y="55507"/>
                    <a:pt x="42616" y="55481"/>
                    <a:pt x="42384" y="55459"/>
                  </a:cubicBezTo>
                  <a:cubicBezTo>
                    <a:pt x="42575" y="55594"/>
                    <a:pt x="42766" y="55725"/>
                    <a:pt x="42962" y="55856"/>
                  </a:cubicBezTo>
                  <a:cubicBezTo>
                    <a:pt x="43187" y="55894"/>
                    <a:pt x="43412" y="55931"/>
                    <a:pt x="43637" y="55961"/>
                  </a:cubicBezTo>
                  <a:moveTo>
                    <a:pt x="43892" y="56157"/>
                  </a:moveTo>
                  <a:cubicBezTo>
                    <a:pt x="43686" y="56127"/>
                    <a:pt x="43479" y="56096"/>
                    <a:pt x="43273" y="56063"/>
                  </a:cubicBezTo>
                  <a:cubicBezTo>
                    <a:pt x="43449" y="56179"/>
                    <a:pt x="43626" y="56292"/>
                    <a:pt x="43802" y="56404"/>
                  </a:cubicBezTo>
                  <a:cubicBezTo>
                    <a:pt x="44005" y="56449"/>
                    <a:pt x="44211" y="56490"/>
                    <a:pt x="44410" y="56532"/>
                  </a:cubicBezTo>
                  <a:cubicBezTo>
                    <a:pt x="44237" y="56408"/>
                    <a:pt x="44065" y="56280"/>
                    <a:pt x="43892" y="56157"/>
                  </a:cubicBezTo>
                  <a:moveTo>
                    <a:pt x="45400" y="56712"/>
                  </a:moveTo>
                  <a:cubicBezTo>
                    <a:pt x="45213" y="56569"/>
                    <a:pt x="45029" y="56423"/>
                    <a:pt x="44849" y="56277"/>
                  </a:cubicBezTo>
                  <a:cubicBezTo>
                    <a:pt x="44627" y="56250"/>
                    <a:pt x="44402" y="56224"/>
                    <a:pt x="44177" y="56194"/>
                  </a:cubicBezTo>
                  <a:cubicBezTo>
                    <a:pt x="44365" y="56329"/>
                    <a:pt x="44552" y="56464"/>
                    <a:pt x="44740" y="56596"/>
                  </a:cubicBezTo>
                  <a:cubicBezTo>
                    <a:pt x="44961" y="56637"/>
                    <a:pt x="45183" y="56678"/>
                    <a:pt x="45400" y="56712"/>
                  </a:cubicBezTo>
                  <a:moveTo>
                    <a:pt x="45656" y="56911"/>
                  </a:moveTo>
                  <a:cubicBezTo>
                    <a:pt x="45453" y="56877"/>
                    <a:pt x="45250" y="56843"/>
                    <a:pt x="45048" y="56806"/>
                  </a:cubicBezTo>
                  <a:cubicBezTo>
                    <a:pt x="45220" y="56922"/>
                    <a:pt x="45393" y="57034"/>
                    <a:pt x="45565" y="57151"/>
                  </a:cubicBezTo>
                  <a:cubicBezTo>
                    <a:pt x="45764" y="57196"/>
                    <a:pt x="45963" y="57241"/>
                    <a:pt x="46162" y="57286"/>
                  </a:cubicBezTo>
                  <a:cubicBezTo>
                    <a:pt x="45993" y="57162"/>
                    <a:pt x="45824" y="57034"/>
                    <a:pt x="45656" y="56911"/>
                  </a:cubicBezTo>
                  <a:moveTo>
                    <a:pt x="47138" y="57488"/>
                  </a:moveTo>
                  <a:cubicBezTo>
                    <a:pt x="46954" y="57342"/>
                    <a:pt x="46777" y="57196"/>
                    <a:pt x="46597" y="57050"/>
                  </a:cubicBezTo>
                  <a:cubicBezTo>
                    <a:pt x="46380" y="57019"/>
                    <a:pt x="46162" y="56989"/>
                    <a:pt x="45941" y="56956"/>
                  </a:cubicBezTo>
                  <a:cubicBezTo>
                    <a:pt x="46121" y="57091"/>
                    <a:pt x="46305" y="57226"/>
                    <a:pt x="46492" y="57357"/>
                  </a:cubicBezTo>
                  <a:cubicBezTo>
                    <a:pt x="46706" y="57402"/>
                    <a:pt x="46924" y="57447"/>
                    <a:pt x="47138" y="57488"/>
                  </a:cubicBezTo>
                  <a:close/>
                  <a:moveTo>
                    <a:pt x="47393" y="57687"/>
                  </a:moveTo>
                  <a:cubicBezTo>
                    <a:pt x="47194" y="57650"/>
                    <a:pt x="46995" y="57612"/>
                    <a:pt x="46796" y="57571"/>
                  </a:cubicBezTo>
                  <a:cubicBezTo>
                    <a:pt x="46965" y="57687"/>
                    <a:pt x="47134" y="57804"/>
                    <a:pt x="47303" y="57916"/>
                  </a:cubicBezTo>
                  <a:cubicBezTo>
                    <a:pt x="47498" y="57969"/>
                    <a:pt x="47693" y="58018"/>
                    <a:pt x="47888" y="58063"/>
                  </a:cubicBezTo>
                  <a:cubicBezTo>
                    <a:pt x="47719" y="57939"/>
                    <a:pt x="47554" y="57815"/>
                    <a:pt x="47393" y="57687"/>
                  </a:cubicBezTo>
                  <a:moveTo>
                    <a:pt x="48852" y="58284"/>
                  </a:moveTo>
                  <a:cubicBezTo>
                    <a:pt x="48672" y="58138"/>
                    <a:pt x="48496" y="57991"/>
                    <a:pt x="48323" y="57845"/>
                  </a:cubicBezTo>
                  <a:cubicBezTo>
                    <a:pt x="48109" y="57811"/>
                    <a:pt x="47892" y="57777"/>
                    <a:pt x="47674" y="57736"/>
                  </a:cubicBezTo>
                  <a:cubicBezTo>
                    <a:pt x="47854" y="57875"/>
                    <a:pt x="48034" y="58006"/>
                    <a:pt x="48214" y="58141"/>
                  </a:cubicBezTo>
                  <a:cubicBezTo>
                    <a:pt x="48428" y="58190"/>
                    <a:pt x="48638" y="58239"/>
                    <a:pt x="48852" y="58284"/>
                  </a:cubicBezTo>
                  <a:close/>
                  <a:moveTo>
                    <a:pt x="49107" y="58487"/>
                  </a:moveTo>
                  <a:cubicBezTo>
                    <a:pt x="48912" y="58445"/>
                    <a:pt x="48717" y="58404"/>
                    <a:pt x="48522" y="58359"/>
                  </a:cubicBezTo>
                  <a:cubicBezTo>
                    <a:pt x="48683" y="58479"/>
                    <a:pt x="48849" y="58592"/>
                    <a:pt x="49017" y="58708"/>
                  </a:cubicBezTo>
                  <a:cubicBezTo>
                    <a:pt x="49209" y="58760"/>
                    <a:pt x="49400" y="58813"/>
                    <a:pt x="49591" y="58862"/>
                  </a:cubicBezTo>
                  <a:cubicBezTo>
                    <a:pt x="49430" y="58738"/>
                    <a:pt x="49265" y="58614"/>
                    <a:pt x="49107" y="58487"/>
                  </a:cubicBezTo>
                  <a:close/>
                  <a:moveTo>
                    <a:pt x="50548" y="59102"/>
                  </a:moveTo>
                  <a:cubicBezTo>
                    <a:pt x="50372" y="58956"/>
                    <a:pt x="50199" y="58809"/>
                    <a:pt x="49970" y="58663"/>
                  </a:cubicBezTo>
                  <a:cubicBezTo>
                    <a:pt x="49817" y="58625"/>
                    <a:pt x="49603" y="58584"/>
                    <a:pt x="49389" y="58543"/>
                  </a:cubicBezTo>
                  <a:cubicBezTo>
                    <a:pt x="49565" y="58678"/>
                    <a:pt x="49741" y="58813"/>
                    <a:pt x="49922" y="58948"/>
                  </a:cubicBezTo>
                  <a:cubicBezTo>
                    <a:pt x="50128" y="59001"/>
                    <a:pt x="50338" y="59053"/>
                    <a:pt x="50548" y="59102"/>
                  </a:cubicBezTo>
                  <a:moveTo>
                    <a:pt x="50803" y="59308"/>
                  </a:moveTo>
                  <a:cubicBezTo>
                    <a:pt x="50608" y="59263"/>
                    <a:pt x="50417" y="59218"/>
                    <a:pt x="50226" y="59169"/>
                  </a:cubicBezTo>
                  <a:cubicBezTo>
                    <a:pt x="50383" y="59289"/>
                    <a:pt x="50548" y="59406"/>
                    <a:pt x="50713" y="59518"/>
                  </a:cubicBezTo>
                  <a:cubicBezTo>
                    <a:pt x="50901" y="59578"/>
                    <a:pt x="51092" y="59631"/>
                    <a:pt x="51280" y="59683"/>
                  </a:cubicBezTo>
                  <a:cubicBezTo>
                    <a:pt x="51118" y="59560"/>
                    <a:pt x="50961" y="59432"/>
                    <a:pt x="50803" y="59308"/>
                  </a:cubicBezTo>
                  <a:moveTo>
                    <a:pt x="52229" y="59939"/>
                  </a:moveTo>
                  <a:cubicBezTo>
                    <a:pt x="52056" y="59792"/>
                    <a:pt x="51884" y="59646"/>
                    <a:pt x="51715" y="59500"/>
                  </a:cubicBezTo>
                  <a:cubicBezTo>
                    <a:pt x="51505" y="59458"/>
                    <a:pt x="51295" y="59413"/>
                    <a:pt x="51085" y="59368"/>
                  </a:cubicBezTo>
                  <a:cubicBezTo>
                    <a:pt x="51257" y="59507"/>
                    <a:pt x="51430" y="59642"/>
                    <a:pt x="51606" y="59773"/>
                  </a:cubicBezTo>
                  <a:cubicBezTo>
                    <a:pt x="51816" y="59830"/>
                    <a:pt x="52023" y="59886"/>
                    <a:pt x="52229" y="59939"/>
                  </a:cubicBezTo>
                  <a:moveTo>
                    <a:pt x="52484" y="60149"/>
                  </a:moveTo>
                  <a:cubicBezTo>
                    <a:pt x="52293" y="60100"/>
                    <a:pt x="52102" y="60051"/>
                    <a:pt x="51910" y="60002"/>
                  </a:cubicBezTo>
                  <a:cubicBezTo>
                    <a:pt x="52071" y="60119"/>
                    <a:pt x="52229" y="60239"/>
                    <a:pt x="52390" y="60351"/>
                  </a:cubicBezTo>
                  <a:cubicBezTo>
                    <a:pt x="52578" y="60411"/>
                    <a:pt x="52766" y="60471"/>
                    <a:pt x="52953" y="60528"/>
                  </a:cubicBezTo>
                  <a:cubicBezTo>
                    <a:pt x="52796" y="60400"/>
                    <a:pt x="52638" y="60272"/>
                    <a:pt x="52484" y="60149"/>
                  </a:cubicBezTo>
                  <a:close/>
                  <a:moveTo>
                    <a:pt x="53895" y="60794"/>
                  </a:moveTo>
                  <a:cubicBezTo>
                    <a:pt x="53726" y="60648"/>
                    <a:pt x="53557" y="60505"/>
                    <a:pt x="53388" y="60355"/>
                  </a:cubicBezTo>
                  <a:cubicBezTo>
                    <a:pt x="53182" y="60310"/>
                    <a:pt x="52972" y="60265"/>
                    <a:pt x="52766" y="60216"/>
                  </a:cubicBezTo>
                  <a:cubicBezTo>
                    <a:pt x="52934" y="60351"/>
                    <a:pt x="53107" y="60486"/>
                    <a:pt x="53280" y="60621"/>
                  </a:cubicBezTo>
                  <a:cubicBezTo>
                    <a:pt x="53486" y="60681"/>
                    <a:pt x="53692" y="60738"/>
                    <a:pt x="53895" y="60794"/>
                  </a:cubicBezTo>
                  <a:moveTo>
                    <a:pt x="54150" y="61004"/>
                  </a:moveTo>
                  <a:cubicBezTo>
                    <a:pt x="53959" y="60955"/>
                    <a:pt x="53771" y="60907"/>
                    <a:pt x="53584" y="60854"/>
                  </a:cubicBezTo>
                  <a:cubicBezTo>
                    <a:pt x="53741" y="60970"/>
                    <a:pt x="53899" y="61087"/>
                    <a:pt x="54056" y="61203"/>
                  </a:cubicBezTo>
                  <a:cubicBezTo>
                    <a:pt x="54244" y="61267"/>
                    <a:pt x="54432" y="61327"/>
                    <a:pt x="54615" y="61387"/>
                  </a:cubicBezTo>
                  <a:cubicBezTo>
                    <a:pt x="54458" y="61259"/>
                    <a:pt x="54304" y="61132"/>
                    <a:pt x="54150" y="61004"/>
                  </a:cubicBezTo>
                  <a:close/>
                  <a:moveTo>
                    <a:pt x="55553" y="61668"/>
                  </a:moveTo>
                  <a:cubicBezTo>
                    <a:pt x="55385" y="61522"/>
                    <a:pt x="55216" y="61376"/>
                    <a:pt x="55051" y="61229"/>
                  </a:cubicBezTo>
                  <a:cubicBezTo>
                    <a:pt x="54908" y="61195"/>
                    <a:pt x="54769" y="61162"/>
                    <a:pt x="54627" y="61128"/>
                  </a:cubicBezTo>
                  <a:cubicBezTo>
                    <a:pt x="54559" y="61109"/>
                    <a:pt x="54495" y="61094"/>
                    <a:pt x="54432" y="61079"/>
                  </a:cubicBezTo>
                  <a:cubicBezTo>
                    <a:pt x="54597" y="61214"/>
                    <a:pt x="54769" y="61353"/>
                    <a:pt x="54942" y="61484"/>
                  </a:cubicBezTo>
                  <a:cubicBezTo>
                    <a:pt x="55144" y="61548"/>
                    <a:pt x="55347" y="61608"/>
                    <a:pt x="55553" y="61668"/>
                  </a:cubicBezTo>
                  <a:close/>
                  <a:moveTo>
                    <a:pt x="55805" y="61882"/>
                  </a:moveTo>
                  <a:cubicBezTo>
                    <a:pt x="55617" y="61830"/>
                    <a:pt x="55430" y="61777"/>
                    <a:pt x="55242" y="61721"/>
                  </a:cubicBezTo>
                  <a:cubicBezTo>
                    <a:pt x="55400" y="61837"/>
                    <a:pt x="55553" y="61957"/>
                    <a:pt x="55715" y="62073"/>
                  </a:cubicBezTo>
                  <a:cubicBezTo>
                    <a:pt x="55899" y="62137"/>
                    <a:pt x="56082" y="62201"/>
                    <a:pt x="56266" y="62261"/>
                  </a:cubicBezTo>
                  <a:cubicBezTo>
                    <a:pt x="56112" y="62137"/>
                    <a:pt x="55959" y="62010"/>
                    <a:pt x="55805" y="61882"/>
                  </a:cubicBezTo>
                  <a:moveTo>
                    <a:pt x="57058" y="62512"/>
                  </a:moveTo>
                  <a:cubicBezTo>
                    <a:pt x="57103" y="62527"/>
                    <a:pt x="57152" y="62542"/>
                    <a:pt x="57201" y="62557"/>
                  </a:cubicBezTo>
                  <a:cubicBezTo>
                    <a:pt x="57032" y="62411"/>
                    <a:pt x="56867" y="62265"/>
                    <a:pt x="56701" y="62118"/>
                  </a:cubicBezTo>
                  <a:cubicBezTo>
                    <a:pt x="56499" y="62066"/>
                    <a:pt x="56293" y="62013"/>
                    <a:pt x="56086" y="61957"/>
                  </a:cubicBezTo>
                  <a:cubicBezTo>
                    <a:pt x="56251" y="62096"/>
                    <a:pt x="56420" y="62231"/>
                    <a:pt x="56593" y="62366"/>
                  </a:cubicBezTo>
                  <a:cubicBezTo>
                    <a:pt x="56747" y="62415"/>
                    <a:pt x="56900" y="62464"/>
                    <a:pt x="57058" y="62512"/>
                  </a:cubicBezTo>
                  <a:moveTo>
                    <a:pt x="57452" y="62771"/>
                  </a:moveTo>
                  <a:cubicBezTo>
                    <a:pt x="57309" y="62730"/>
                    <a:pt x="57163" y="62685"/>
                    <a:pt x="57017" y="62644"/>
                  </a:cubicBezTo>
                  <a:cubicBezTo>
                    <a:pt x="56975" y="62629"/>
                    <a:pt x="56934" y="62617"/>
                    <a:pt x="56893" y="62602"/>
                  </a:cubicBezTo>
                  <a:cubicBezTo>
                    <a:pt x="57047" y="62723"/>
                    <a:pt x="57201" y="62839"/>
                    <a:pt x="57358" y="62959"/>
                  </a:cubicBezTo>
                  <a:cubicBezTo>
                    <a:pt x="57542" y="63023"/>
                    <a:pt x="57726" y="63090"/>
                    <a:pt x="57910" y="63154"/>
                  </a:cubicBezTo>
                  <a:cubicBezTo>
                    <a:pt x="57756" y="63026"/>
                    <a:pt x="57602" y="62899"/>
                    <a:pt x="57452" y="62771"/>
                  </a:cubicBezTo>
                  <a:moveTo>
                    <a:pt x="58836" y="63458"/>
                  </a:moveTo>
                  <a:cubicBezTo>
                    <a:pt x="58671" y="63315"/>
                    <a:pt x="58506" y="63169"/>
                    <a:pt x="58345" y="63023"/>
                  </a:cubicBezTo>
                  <a:cubicBezTo>
                    <a:pt x="58139" y="62966"/>
                    <a:pt x="57936" y="62910"/>
                    <a:pt x="57730" y="62854"/>
                  </a:cubicBezTo>
                  <a:cubicBezTo>
                    <a:pt x="57895" y="62989"/>
                    <a:pt x="58063" y="63128"/>
                    <a:pt x="58232" y="63263"/>
                  </a:cubicBezTo>
                  <a:cubicBezTo>
                    <a:pt x="58244" y="63267"/>
                    <a:pt x="58255" y="63270"/>
                    <a:pt x="58270" y="63274"/>
                  </a:cubicBezTo>
                  <a:cubicBezTo>
                    <a:pt x="58457" y="63338"/>
                    <a:pt x="58649" y="63398"/>
                    <a:pt x="58836" y="63458"/>
                  </a:cubicBezTo>
                  <a:moveTo>
                    <a:pt x="59092" y="63676"/>
                  </a:moveTo>
                  <a:cubicBezTo>
                    <a:pt x="58904" y="63619"/>
                    <a:pt x="58720" y="63563"/>
                    <a:pt x="58532" y="63499"/>
                  </a:cubicBezTo>
                  <a:cubicBezTo>
                    <a:pt x="58686" y="63619"/>
                    <a:pt x="58840" y="63739"/>
                    <a:pt x="58994" y="63856"/>
                  </a:cubicBezTo>
                  <a:cubicBezTo>
                    <a:pt x="59159" y="63916"/>
                    <a:pt x="59324" y="63976"/>
                    <a:pt x="59489" y="64036"/>
                  </a:cubicBezTo>
                  <a:cubicBezTo>
                    <a:pt x="59508" y="64043"/>
                    <a:pt x="59527" y="64051"/>
                    <a:pt x="59546" y="64058"/>
                  </a:cubicBezTo>
                  <a:cubicBezTo>
                    <a:pt x="59392" y="63931"/>
                    <a:pt x="59242" y="63803"/>
                    <a:pt x="59092" y="63676"/>
                  </a:cubicBezTo>
                  <a:close/>
                  <a:moveTo>
                    <a:pt x="60469" y="64373"/>
                  </a:moveTo>
                  <a:cubicBezTo>
                    <a:pt x="60303" y="64231"/>
                    <a:pt x="60138" y="64084"/>
                    <a:pt x="59977" y="63938"/>
                  </a:cubicBezTo>
                  <a:cubicBezTo>
                    <a:pt x="59774" y="63882"/>
                    <a:pt x="59572" y="63822"/>
                    <a:pt x="59365" y="63762"/>
                  </a:cubicBezTo>
                  <a:cubicBezTo>
                    <a:pt x="59531" y="63897"/>
                    <a:pt x="59696" y="64036"/>
                    <a:pt x="59864" y="64171"/>
                  </a:cubicBezTo>
                  <a:cubicBezTo>
                    <a:pt x="60067" y="64242"/>
                    <a:pt x="60266" y="64310"/>
                    <a:pt x="60469" y="64373"/>
                  </a:cubicBezTo>
                  <a:close/>
                  <a:moveTo>
                    <a:pt x="60720" y="64595"/>
                  </a:moveTo>
                  <a:cubicBezTo>
                    <a:pt x="60536" y="64535"/>
                    <a:pt x="60352" y="64475"/>
                    <a:pt x="60168" y="64411"/>
                  </a:cubicBezTo>
                  <a:cubicBezTo>
                    <a:pt x="60318" y="64531"/>
                    <a:pt x="60472" y="64647"/>
                    <a:pt x="60626" y="64767"/>
                  </a:cubicBezTo>
                  <a:cubicBezTo>
                    <a:pt x="60656" y="64779"/>
                    <a:pt x="60686" y="64790"/>
                    <a:pt x="60716" y="64801"/>
                  </a:cubicBezTo>
                  <a:cubicBezTo>
                    <a:pt x="60870" y="64861"/>
                    <a:pt x="61020" y="64917"/>
                    <a:pt x="61174" y="64974"/>
                  </a:cubicBezTo>
                  <a:cubicBezTo>
                    <a:pt x="61020" y="64846"/>
                    <a:pt x="60870" y="64722"/>
                    <a:pt x="60720" y="64595"/>
                  </a:cubicBezTo>
                  <a:moveTo>
                    <a:pt x="62093" y="65300"/>
                  </a:moveTo>
                  <a:cubicBezTo>
                    <a:pt x="61928" y="65158"/>
                    <a:pt x="61763" y="65011"/>
                    <a:pt x="61605" y="64865"/>
                  </a:cubicBezTo>
                  <a:cubicBezTo>
                    <a:pt x="61399" y="64805"/>
                    <a:pt x="61200" y="64745"/>
                    <a:pt x="60998" y="64681"/>
                  </a:cubicBezTo>
                  <a:cubicBezTo>
                    <a:pt x="61159" y="64816"/>
                    <a:pt x="61324" y="64955"/>
                    <a:pt x="61493" y="65090"/>
                  </a:cubicBezTo>
                  <a:cubicBezTo>
                    <a:pt x="61692" y="65161"/>
                    <a:pt x="61891" y="65233"/>
                    <a:pt x="62093" y="65300"/>
                  </a:cubicBezTo>
                  <a:moveTo>
                    <a:pt x="62345" y="65522"/>
                  </a:moveTo>
                  <a:cubicBezTo>
                    <a:pt x="62161" y="65458"/>
                    <a:pt x="61977" y="65398"/>
                    <a:pt x="61793" y="65330"/>
                  </a:cubicBezTo>
                  <a:cubicBezTo>
                    <a:pt x="61943" y="65450"/>
                    <a:pt x="62097" y="65570"/>
                    <a:pt x="62251" y="65690"/>
                  </a:cubicBezTo>
                  <a:cubicBezTo>
                    <a:pt x="62431" y="65762"/>
                    <a:pt x="62615" y="65833"/>
                    <a:pt x="62795" y="65900"/>
                  </a:cubicBezTo>
                  <a:cubicBezTo>
                    <a:pt x="62645" y="65777"/>
                    <a:pt x="62491" y="65649"/>
                    <a:pt x="62345" y="65522"/>
                  </a:cubicBezTo>
                  <a:close/>
                  <a:moveTo>
                    <a:pt x="63710" y="66238"/>
                  </a:moveTo>
                  <a:cubicBezTo>
                    <a:pt x="63545" y="66092"/>
                    <a:pt x="63384" y="65945"/>
                    <a:pt x="63222" y="65799"/>
                  </a:cubicBezTo>
                  <a:cubicBezTo>
                    <a:pt x="63020" y="65739"/>
                    <a:pt x="62821" y="65675"/>
                    <a:pt x="62618" y="65608"/>
                  </a:cubicBezTo>
                  <a:cubicBezTo>
                    <a:pt x="62780" y="65747"/>
                    <a:pt x="62945" y="65885"/>
                    <a:pt x="63114" y="66021"/>
                  </a:cubicBezTo>
                  <a:cubicBezTo>
                    <a:pt x="63313" y="66096"/>
                    <a:pt x="63511" y="66167"/>
                    <a:pt x="63710" y="66238"/>
                  </a:cubicBezTo>
                  <a:close/>
                  <a:moveTo>
                    <a:pt x="63962" y="66456"/>
                  </a:moveTo>
                  <a:cubicBezTo>
                    <a:pt x="63778" y="66392"/>
                    <a:pt x="63594" y="66328"/>
                    <a:pt x="63414" y="66264"/>
                  </a:cubicBezTo>
                  <a:cubicBezTo>
                    <a:pt x="63564" y="66384"/>
                    <a:pt x="63714" y="66505"/>
                    <a:pt x="63868" y="66621"/>
                  </a:cubicBezTo>
                  <a:cubicBezTo>
                    <a:pt x="64048" y="66696"/>
                    <a:pt x="64232" y="66767"/>
                    <a:pt x="64412" y="66838"/>
                  </a:cubicBezTo>
                  <a:cubicBezTo>
                    <a:pt x="64262" y="66711"/>
                    <a:pt x="64112" y="66583"/>
                    <a:pt x="63962" y="66456"/>
                  </a:cubicBezTo>
                  <a:close/>
                  <a:moveTo>
                    <a:pt x="65324" y="67184"/>
                  </a:moveTo>
                  <a:cubicBezTo>
                    <a:pt x="65162" y="67037"/>
                    <a:pt x="64997" y="66891"/>
                    <a:pt x="64840" y="66745"/>
                  </a:cubicBezTo>
                  <a:cubicBezTo>
                    <a:pt x="64637" y="66681"/>
                    <a:pt x="64434" y="66617"/>
                    <a:pt x="64236" y="66550"/>
                  </a:cubicBezTo>
                  <a:cubicBezTo>
                    <a:pt x="64397" y="66688"/>
                    <a:pt x="64562" y="66823"/>
                    <a:pt x="64727" y="66962"/>
                  </a:cubicBezTo>
                  <a:cubicBezTo>
                    <a:pt x="64926" y="67037"/>
                    <a:pt x="65125" y="67109"/>
                    <a:pt x="65324" y="67184"/>
                  </a:cubicBezTo>
                  <a:close/>
                  <a:moveTo>
                    <a:pt x="65575" y="67401"/>
                  </a:moveTo>
                  <a:cubicBezTo>
                    <a:pt x="65391" y="67337"/>
                    <a:pt x="65207" y="67270"/>
                    <a:pt x="65027" y="67202"/>
                  </a:cubicBezTo>
                  <a:cubicBezTo>
                    <a:pt x="65177" y="67322"/>
                    <a:pt x="65327" y="67443"/>
                    <a:pt x="65481" y="67563"/>
                  </a:cubicBezTo>
                  <a:cubicBezTo>
                    <a:pt x="65661" y="67638"/>
                    <a:pt x="65841" y="67713"/>
                    <a:pt x="66025" y="67784"/>
                  </a:cubicBezTo>
                  <a:cubicBezTo>
                    <a:pt x="65871" y="67656"/>
                    <a:pt x="65725" y="67529"/>
                    <a:pt x="65575" y="67401"/>
                  </a:cubicBezTo>
                  <a:moveTo>
                    <a:pt x="66933" y="68137"/>
                  </a:moveTo>
                  <a:cubicBezTo>
                    <a:pt x="66772" y="67990"/>
                    <a:pt x="66607" y="67844"/>
                    <a:pt x="66449" y="67698"/>
                  </a:cubicBezTo>
                  <a:cubicBezTo>
                    <a:pt x="66247" y="67634"/>
                    <a:pt x="66044" y="67566"/>
                    <a:pt x="65845" y="67495"/>
                  </a:cubicBezTo>
                  <a:cubicBezTo>
                    <a:pt x="66006" y="67634"/>
                    <a:pt x="66172" y="67773"/>
                    <a:pt x="66337" y="67908"/>
                  </a:cubicBezTo>
                  <a:cubicBezTo>
                    <a:pt x="66536" y="67987"/>
                    <a:pt x="66734" y="68062"/>
                    <a:pt x="66933" y="68137"/>
                  </a:cubicBezTo>
                  <a:close/>
                  <a:moveTo>
                    <a:pt x="67185" y="68354"/>
                  </a:moveTo>
                  <a:cubicBezTo>
                    <a:pt x="67001" y="68290"/>
                    <a:pt x="66817" y="68219"/>
                    <a:pt x="66637" y="68152"/>
                  </a:cubicBezTo>
                  <a:cubicBezTo>
                    <a:pt x="66787" y="68272"/>
                    <a:pt x="66937" y="68392"/>
                    <a:pt x="67091" y="68512"/>
                  </a:cubicBezTo>
                  <a:cubicBezTo>
                    <a:pt x="67271" y="68591"/>
                    <a:pt x="67451" y="68666"/>
                    <a:pt x="67635" y="68741"/>
                  </a:cubicBezTo>
                  <a:cubicBezTo>
                    <a:pt x="67481" y="68613"/>
                    <a:pt x="67331" y="68486"/>
                    <a:pt x="67185" y="68354"/>
                  </a:cubicBezTo>
                  <a:close/>
                  <a:moveTo>
                    <a:pt x="68539" y="69097"/>
                  </a:moveTo>
                  <a:cubicBezTo>
                    <a:pt x="68374" y="68951"/>
                    <a:pt x="68216" y="68808"/>
                    <a:pt x="68055" y="68658"/>
                  </a:cubicBezTo>
                  <a:cubicBezTo>
                    <a:pt x="67852" y="68591"/>
                    <a:pt x="67654" y="68523"/>
                    <a:pt x="67451" y="68452"/>
                  </a:cubicBezTo>
                  <a:cubicBezTo>
                    <a:pt x="67612" y="68591"/>
                    <a:pt x="67777" y="68729"/>
                    <a:pt x="67943" y="68865"/>
                  </a:cubicBezTo>
                  <a:cubicBezTo>
                    <a:pt x="68141" y="68943"/>
                    <a:pt x="68340" y="69022"/>
                    <a:pt x="68539" y="69097"/>
                  </a:cubicBezTo>
                  <a:moveTo>
                    <a:pt x="68790" y="69315"/>
                  </a:moveTo>
                  <a:cubicBezTo>
                    <a:pt x="68607" y="69247"/>
                    <a:pt x="68423" y="69180"/>
                    <a:pt x="68243" y="69108"/>
                  </a:cubicBezTo>
                  <a:cubicBezTo>
                    <a:pt x="68393" y="69228"/>
                    <a:pt x="68543" y="69349"/>
                    <a:pt x="68697" y="69469"/>
                  </a:cubicBezTo>
                  <a:cubicBezTo>
                    <a:pt x="68877" y="69547"/>
                    <a:pt x="69057" y="69626"/>
                    <a:pt x="69237" y="69701"/>
                  </a:cubicBezTo>
                  <a:cubicBezTo>
                    <a:pt x="69087" y="69574"/>
                    <a:pt x="68937" y="69446"/>
                    <a:pt x="68790" y="69315"/>
                  </a:cubicBezTo>
                  <a:close/>
                  <a:moveTo>
                    <a:pt x="70141" y="70065"/>
                  </a:moveTo>
                  <a:cubicBezTo>
                    <a:pt x="69980" y="69919"/>
                    <a:pt x="69819" y="69773"/>
                    <a:pt x="69657" y="69626"/>
                  </a:cubicBezTo>
                  <a:cubicBezTo>
                    <a:pt x="69455" y="69559"/>
                    <a:pt x="69256" y="69487"/>
                    <a:pt x="69057" y="69412"/>
                  </a:cubicBezTo>
                  <a:cubicBezTo>
                    <a:pt x="69218" y="69551"/>
                    <a:pt x="69380" y="69690"/>
                    <a:pt x="69545" y="69825"/>
                  </a:cubicBezTo>
                  <a:cubicBezTo>
                    <a:pt x="69744" y="69908"/>
                    <a:pt x="69942" y="69986"/>
                    <a:pt x="70141" y="70065"/>
                  </a:cubicBezTo>
                  <a:close/>
                  <a:moveTo>
                    <a:pt x="70393" y="70283"/>
                  </a:moveTo>
                  <a:cubicBezTo>
                    <a:pt x="70209" y="70212"/>
                    <a:pt x="70025" y="70140"/>
                    <a:pt x="69841" y="70069"/>
                  </a:cubicBezTo>
                  <a:cubicBezTo>
                    <a:pt x="69995" y="70193"/>
                    <a:pt x="70145" y="70313"/>
                    <a:pt x="70299" y="70433"/>
                  </a:cubicBezTo>
                  <a:cubicBezTo>
                    <a:pt x="70479" y="70512"/>
                    <a:pt x="70659" y="70590"/>
                    <a:pt x="70843" y="70669"/>
                  </a:cubicBezTo>
                  <a:cubicBezTo>
                    <a:pt x="70689" y="70542"/>
                    <a:pt x="70539" y="70410"/>
                    <a:pt x="70393" y="70283"/>
                  </a:cubicBezTo>
                  <a:moveTo>
                    <a:pt x="71743" y="71037"/>
                  </a:moveTo>
                  <a:cubicBezTo>
                    <a:pt x="71578" y="70894"/>
                    <a:pt x="71417" y="70748"/>
                    <a:pt x="71259" y="70602"/>
                  </a:cubicBezTo>
                  <a:cubicBezTo>
                    <a:pt x="71057" y="70530"/>
                    <a:pt x="70854" y="70455"/>
                    <a:pt x="70655" y="70380"/>
                  </a:cubicBezTo>
                  <a:cubicBezTo>
                    <a:pt x="70817" y="70519"/>
                    <a:pt x="70982" y="70658"/>
                    <a:pt x="71147" y="70797"/>
                  </a:cubicBezTo>
                  <a:cubicBezTo>
                    <a:pt x="71346" y="70879"/>
                    <a:pt x="71544" y="70958"/>
                    <a:pt x="71743" y="71037"/>
                  </a:cubicBezTo>
                  <a:moveTo>
                    <a:pt x="71991" y="71255"/>
                  </a:moveTo>
                  <a:cubicBezTo>
                    <a:pt x="71807" y="71183"/>
                    <a:pt x="71623" y="71112"/>
                    <a:pt x="71443" y="71037"/>
                  </a:cubicBezTo>
                  <a:cubicBezTo>
                    <a:pt x="71593" y="71161"/>
                    <a:pt x="71743" y="71281"/>
                    <a:pt x="71897" y="71401"/>
                  </a:cubicBezTo>
                  <a:cubicBezTo>
                    <a:pt x="72077" y="71483"/>
                    <a:pt x="72261" y="71562"/>
                    <a:pt x="72441" y="71641"/>
                  </a:cubicBezTo>
                  <a:cubicBezTo>
                    <a:pt x="72291" y="71513"/>
                    <a:pt x="72141" y="71386"/>
                    <a:pt x="71991" y="71255"/>
                  </a:cubicBezTo>
                  <a:close/>
                  <a:moveTo>
                    <a:pt x="73342" y="72016"/>
                  </a:moveTo>
                  <a:cubicBezTo>
                    <a:pt x="73177" y="71874"/>
                    <a:pt x="73015" y="71727"/>
                    <a:pt x="72858" y="71581"/>
                  </a:cubicBezTo>
                  <a:cubicBezTo>
                    <a:pt x="72655" y="71506"/>
                    <a:pt x="72452" y="71435"/>
                    <a:pt x="72254" y="71356"/>
                  </a:cubicBezTo>
                  <a:cubicBezTo>
                    <a:pt x="72415" y="71495"/>
                    <a:pt x="72580" y="71634"/>
                    <a:pt x="72745" y="71772"/>
                  </a:cubicBezTo>
                  <a:cubicBezTo>
                    <a:pt x="72944" y="71855"/>
                    <a:pt x="73143" y="71937"/>
                    <a:pt x="73342" y="72016"/>
                  </a:cubicBezTo>
                  <a:close/>
                  <a:moveTo>
                    <a:pt x="73589" y="72234"/>
                  </a:moveTo>
                  <a:cubicBezTo>
                    <a:pt x="73405" y="72163"/>
                    <a:pt x="73222" y="72088"/>
                    <a:pt x="73038" y="72012"/>
                  </a:cubicBezTo>
                  <a:cubicBezTo>
                    <a:pt x="73188" y="72136"/>
                    <a:pt x="73342" y="72256"/>
                    <a:pt x="73496" y="72376"/>
                  </a:cubicBezTo>
                  <a:cubicBezTo>
                    <a:pt x="73676" y="72459"/>
                    <a:pt x="73859" y="72541"/>
                    <a:pt x="74040" y="72620"/>
                  </a:cubicBezTo>
                  <a:cubicBezTo>
                    <a:pt x="73889" y="72493"/>
                    <a:pt x="73739" y="72365"/>
                    <a:pt x="73589" y="72234"/>
                  </a:cubicBezTo>
                  <a:close/>
                  <a:moveTo>
                    <a:pt x="74936" y="73003"/>
                  </a:moveTo>
                  <a:cubicBezTo>
                    <a:pt x="74775" y="72857"/>
                    <a:pt x="74614" y="72714"/>
                    <a:pt x="74452" y="72564"/>
                  </a:cubicBezTo>
                  <a:cubicBezTo>
                    <a:pt x="74250" y="72493"/>
                    <a:pt x="74047" y="72414"/>
                    <a:pt x="73848" y="72335"/>
                  </a:cubicBezTo>
                  <a:cubicBezTo>
                    <a:pt x="74010" y="72474"/>
                    <a:pt x="74175" y="72613"/>
                    <a:pt x="74340" y="72752"/>
                  </a:cubicBezTo>
                  <a:cubicBezTo>
                    <a:pt x="74539" y="72838"/>
                    <a:pt x="74737" y="72920"/>
                    <a:pt x="74936" y="73003"/>
                  </a:cubicBezTo>
                  <a:close/>
                  <a:moveTo>
                    <a:pt x="75184" y="73221"/>
                  </a:moveTo>
                  <a:cubicBezTo>
                    <a:pt x="75000" y="73146"/>
                    <a:pt x="74816" y="73071"/>
                    <a:pt x="74632" y="72992"/>
                  </a:cubicBezTo>
                  <a:cubicBezTo>
                    <a:pt x="74786" y="73116"/>
                    <a:pt x="74936" y="73236"/>
                    <a:pt x="75090" y="73359"/>
                  </a:cubicBezTo>
                  <a:cubicBezTo>
                    <a:pt x="75274" y="73442"/>
                    <a:pt x="75454" y="73525"/>
                    <a:pt x="75638" y="73607"/>
                  </a:cubicBezTo>
                  <a:cubicBezTo>
                    <a:pt x="75484" y="73476"/>
                    <a:pt x="75334" y="73348"/>
                    <a:pt x="75184" y="73221"/>
                  </a:cubicBezTo>
                  <a:moveTo>
                    <a:pt x="76535" y="73994"/>
                  </a:moveTo>
                  <a:cubicBezTo>
                    <a:pt x="76370" y="73847"/>
                    <a:pt x="76208" y="73701"/>
                    <a:pt x="76047" y="73555"/>
                  </a:cubicBezTo>
                  <a:cubicBezTo>
                    <a:pt x="75844" y="73479"/>
                    <a:pt x="75642" y="73401"/>
                    <a:pt x="75439" y="73322"/>
                  </a:cubicBezTo>
                  <a:cubicBezTo>
                    <a:pt x="75604" y="73461"/>
                    <a:pt x="75769" y="73600"/>
                    <a:pt x="75934" y="73735"/>
                  </a:cubicBezTo>
                  <a:cubicBezTo>
                    <a:pt x="76133" y="73825"/>
                    <a:pt x="76332" y="73907"/>
                    <a:pt x="76535" y="73994"/>
                  </a:cubicBezTo>
                  <a:close/>
                  <a:moveTo>
                    <a:pt x="76779" y="74207"/>
                  </a:moveTo>
                  <a:cubicBezTo>
                    <a:pt x="76595" y="74132"/>
                    <a:pt x="76411" y="74054"/>
                    <a:pt x="76227" y="73975"/>
                  </a:cubicBezTo>
                  <a:cubicBezTo>
                    <a:pt x="76377" y="74099"/>
                    <a:pt x="76531" y="74222"/>
                    <a:pt x="76685" y="74342"/>
                  </a:cubicBezTo>
                  <a:cubicBezTo>
                    <a:pt x="76869" y="74429"/>
                    <a:pt x="77049" y="74511"/>
                    <a:pt x="77233" y="74598"/>
                  </a:cubicBezTo>
                  <a:cubicBezTo>
                    <a:pt x="77079" y="74466"/>
                    <a:pt x="76929" y="74339"/>
                    <a:pt x="76779" y="74207"/>
                  </a:cubicBezTo>
                  <a:close/>
                  <a:moveTo>
                    <a:pt x="78129" y="74988"/>
                  </a:moveTo>
                  <a:cubicBezTo>
                    <a:pt x="77964" y="74841"/>
                    <a:pt x="77799" y="74695"/>
                    <a:pt x="77638" y="74549"/>
                  </a:cubicBezTo>
                  <a:cubicBezTo>
                    <a:pt x="77435" y="74470"/>
                    <a:pt x="77233" y="74391"/>
                    <a:pt x="77034" y="74312"/>
                  </a:cubicBezTo>
                  <a:cubicBezTo>
                    <a:pt x="77195" y="74451"/>
                    <a:pt x="77360" y="74590"/>
                    <a:pt x="77525" y="74725"/>
                  </a:cubicBezTo>
                  <a:cubicBezTo>
                    <a:pt x="77728" y="74815"/>
                    <a:pt x="77927" y="74902"/>
                    <a:pt x="78129" y="74988"/>
                  </a:cubicBezTo>
                  <a:close/>
                  <a:moveTo>
                    <a:pt x="78373" y="75202"/>
                  </a:moveTo>
                  <a:cubicBezTo>
                    <a:pt x="78186" y="75123"/>
                    <a:pt x="78002" y="75044"/>
                    <a:pt x="77818" y="74965"/>
                  </a:cubicBezTo>
                  <a:cubicBezTo>
                    <a:pt x="77968" y="75089"/>
                    <a:pt x="78122" y="75213"/>
                    <a:pt x="78279" y="75333"/>
                  </a:cubicBezTo>
                  <a:cubicBezTo>
                    <a:pt x="78459" y="75419"/>
                    <a:pt x="78643" y="75506"/>
                    <a:pt x="78827" y="75592"/>
                  </a:cubicBezTo>
                  <a:cubicBezTo>
                    <a:pt x="78677" y="75461"/>
                    <a:pt x="78523" y="75333"/>
                    <a:pt x="78373" y="75202"/>
                  </a:cubicBezTo>
                  <a:moveTo>
                    <a:pt x="79720" y="75986"/>
                  </a:moveTo>
                  <a:cubicBezTo>
                    <a:pt x="79555" y="75840"/>
                    <a:pt x="79394" y="75697"/>
                    <a:pt x="79176" y="75547"/>
                  </a:cubicBezTo>
                  <a:cubicBezTo>
                    <a:pt x="79030" y="75468"/>
                    <a:pt x="78823" y="75386"/>
                    <a:pt x="78625" y="75303"/>
                  </a:cubicBezTo>
                  <a:cubicBezTo>
                    <a:pt x="78786" y="75446"/>
                    <a:pt x="78951" y="75584"/>
                    <a:pt x="79120" y="75719"/>
                  </a:cubicBezTo>
                  <a:cubicBezTo>
                    <a:pt x="79319" y="75809"/>
                    <a:pt x="79521" y="75900"/>
                    <a:pt x="79720" y="75986"/>
                  </a:cubicBezTo>
                  <a:close/>
                  <a:moveTo>
                    <a:pt x="79964" y="76200"/>
                  </a:moveTo>
                  <a:cubicBezTo>
                    <a:pt x="79780" y="76121"/>
                    <a:pt x="79593" y="76038"/>
                    <a:pt x="79409" y="75960"/>
                  </a:cubicBezTo>
                  <a:cubicBezTo>
                    <a:pt x="79559" y="76083"/>
                    <a:pt x="79713" y="76207"/>
                    <a:pt x="79870" y="76327"/>
                  </a:cubicBezTo>
                  <a:cubicBezTo>
                    <a:pt x="80054" y="76417"/>
                    <a:pt x="80238" y="76504"/>
                    <a:pt x="80422" y="76590"/>
                  </a:cubicBezTo>
                  <a:cubicBezTo>
                    <a:pt x="80268" y="76459"/>
                    <a:pt x="80118" y="76331"/>
                    <a:pt x="79964" y="76200"/>
                  </a:cubicBezTo>
                  <a:close/>
                  <a:moveTo>
                    <a:pt x="81315" y="76988"/>
                  </a:moveTo>
                  <a:cubicBezTo>
                    <a:pt x="81150" y="76845"/>
                    <a:pt x="80985" y="76699"/>
                    <a:pt x="80823" y="76552"/>
                  </a:cubicBezTo>
                  <a:cubicBezTo>
                    <a:pt x="80617" y="76470"/>
                    <a:pt x="80414" y="76387"/>
                    <a:pt x="80212" y="76301"/>
                  </a:cubicBezTo>
                  <a:cubicBezTo>
                    <a:pt x="80377" y="76444"/>
                    <a:pt x="80542" y="76582"/>
                    <a:pt x="80711" y="76721"/>
                  </a:cubicBezTo>
                  <a:cubicBezTo>
                    <a:pt x="80910" y="76811"/>
                    <a:pt x="81112" y="76901"/>
                    <a:pt x="81315" y="76988"/>
                  </a:cubicBezTo>
                  <a:close/>
                  <a:moveTo>
                    <a:pt x="81559" y="77201"/>
                  </a:moveTo>
                  <a:cubicBezTo>
                    <a:pt x="81371" y="77119"/>
                    <a:pt x="81183" y="77036"/>
                    <a:pt x="80996" y="76954"/>
                  </a:cubicBezTo>
                  <a:cubicBezTo>
                    <a:pt x="81150" y="77078"/>
                    <a:pt x="81303" y="77205"/>
                    <a:pt x="81461" y="77325"/>
                  </a:cubicBezTo>
                  <a:cubicBezTo>
                    <a:pt x="81645" y="77415"/>
                    <a:pt x="81833" y="77505"/>
                    <a:pt x="82016" y="77592"/>
                  </a:cubicBezTo>
                  <a:cubicBezTo>
                    <a:pt x="81863" y="77460"/>
                    <a:pt x="81709" y="77333"/>
                    <a:pt x="81559" y="77201"/>
                  </a:cubicBezTo>
                  <a:moveTo>
                    <a:pt x="82909" y="77997"/>
                  </a:moveTo>
                  <a:cubicBezTo>
                    <a:pt x="82740" y="77851"/>
                    <a:pt x="82575" y="77704"/>
                    <a:pt x="82414" y="77558"/>
                  </a:cubicBezTo>
                  <a:cubicBezTo>
                    <a:pt x="82208" y="77475"/>
                    <a:pt x="82005" y="77389"/>
                    <a:pt x="81802" y="77303"/>
                  </a:cubicBezTo>
                  <a:cubicBezTo>
                    <a:pt x="81964" y="77445"/>
                    <a:pt x="82133" y="77584"/>
                    <a:pt x="82298" y="77723"/>
                  </a:cubicBezTo>
                  <a:cubicBezTo>
                    <a:pt x="82500" y="77813"/>
                    <a:pt x="82703" y="77907"/>
                    <a:pt x="82909" y="77997"/>
                  </a:cubicBezTo>
                  <a:moveTo>
                    <a:pt x="83149" y="78207"/>
                  </a:moveTo>
                  <a:cubicBezTo>
                    <a:pt x="82958" y="78124"/>
                    <a:pt x="82771" y="78042"/>
                    <a:pt x="82583" y="77956"/>
                  </a:cubicBezTo>
                  <a:cubicBezTo>
                    <a:pt x="82737" y="78079"/>
                    <a:pt x="82894" y="78207"/>
                    <a:pt x="83052" y="78331"/>
                  </a:cubicBezTo>
                  <a:cubicBezTo>
                    <a:pt x="83236" y="78421"/>
                    <a:pt x="83423" y="78511"/>
                    <a:pt x="83611" y="78597"/>
                  </a:cubicBezTo>
                  <a:cubicBezTo>
                    <a:pt x="83457" y="78470"/>
                    <a:pt x="83300" y="78338"/>
                    <a:pt x="83149" y="78207"/>
                  </a:cubicBezTo>
                  <a:close/>
                  <a:moveTo>
                    <a:pt x="84500" y="79006"/>
                  </a:moveTo>
                  <a:cubicBezTo>
                    <a:pt x="84331" y="78860"/>
                    <a:pt x="84170" y="78714"/>
                    <a:pt x="84005" y="78567"/>
                  </a:cubicBezTo>
                  <a:cubicBezTo>
                    <a:pt x="83799" y="78481"/>
                    <a:pt x="83592" y="78398"/>
                    <a:pt x="83390" y="78308"/>
                  </a:cubicBezTo>
                  <a:cubicBezTo>
                    <a:pt x="83555" y="78451"/>
                    <a:pt x="83720" y="78590"/>
                    <a:pt x="83889" y="78729"/>
                  </a:cubicBezTo>
                  <a:cubicBezTo>
                    <a:pt x="84091" y="78822"/>
                    <a:pt x="84294" y="78916"/>
                    <a:pt x="84500" y="79006"/>
                  </a:cubicBezTo>
                  <a:moveTo>
                    <a:pt x="85206" y="79610"/>
                  </a:moveTo>
                  <a:cubicBezTo>
                    <a:pt x="85048" y="79479"/>
                    <a:pt x="84894" y="79348"/>
                    <a:pt x="84740" y="79213"/>
                  </a:cubicBezTo>
                  <a:cubicBezTo>
                    <a:pt x="84549" y="79130"/>
                    <a:pt x="84361" y="79047"/>
                    <a:pt x="84170" y="78961"/>
                  </a:cubicBezTo>
                  <a:cubicBezTo>
                    <a:pt x="84328" y="79085"/>
                    <a:pt x="84481" y="79209"/>
                    <a:pt x="84639" y="79336"/>
                  </a:cubicBezTo>
                  <a:cubicBezTo>
                    <a:pt x="84827" y="79426"/>
                    <a:pt x="85018" y="79520"/>
                    <a:pt x="85206" y="79610"/>
                  </a:cubicBezTo>
                  <a:close/>
                  <a:moveTo>
                    <a:pt x="85483" y="79839"/>
                  </a:moveTo>
                  <a:cubicBezTo>
                    <a:pt x="85314" y="79760"/>
                    <a:pt x="85149" y="79682"/>
                    <a:pt x="84980" y="79599"/>
                  </a:cubicBezTo>
                  <a:cubicBezTo>
                    <a:pt x="85119" y="79708"/>
                    <a:pt x="85258" y="79817"/>
                    <a:pt x="85401" y="79922"/>
                  </a:cubicBezTo>
                  <a:cubicBezTo>
                    <a:pt x="85570" y="80008"/>
                    <a:pt x="85735" y="80094"/>
                    <a:pt x="85903" y="80181"/>
                  </a:cubicBezTo>
                  <a:cubicBezTo>
                    <a:pt x="85765" y="80068"/>
                    <a:pt x="85622" y="79955"/>
                    <a:pt x="85483" y="79839"/>
                  </a:cubicBezTo>
                  <a:close/>
                  <a:moveTo>
                    <a:pt x="86800" y="80623"/>
                  </a:moveTo>
                  <a:cubicBezTo>
                    <a:pt x="86643" y="80492"/>
                    <a:pt x="86485" y="80357"/>
                    <a:pt x="86331" y="80226"/>
                  </a:cubicBezTo>
                  <a:cubicBezTo>
                    <a:pt x="86140" y="80139"/>
                    <a:pt x="85948" y="80053"/>
                    <a:pt x="85761" y="79967"/>
                  </a:cubicBezTo>
                  <a:cubicBezTo>
                    <a:pt x="85915" y="80094"/>
                    <a:pt x="86072" y="80218"/>
                    <a:pt x="86230" y="80346"/>
                  </a:cubicBezTo>
                  <a:cubicBezTo>
                    <a:pt x="86417" y="80436"/>
                    <a:pt x="86609" y="80529"/>
                    <a:pt x="86800" y="80623"/>
                  </a:cubicBezTo>
                  <a:close/>
                  <a:moveTo>
                    <a:pt x="87074" y="80852"/>
                  </a:moveTo>
                  <a:cubicBezTo>
                    <a:pt x="86905" y="80770"/>
                    <a:pt x="86736" y="80687"/>
                    <a:pt x="86568" y="80608"/>
                  </a:cubicBezTo>
                  <a:cubicBezTo>
                    <a:pt x="86706" y="80717"/>
                    <a:pt x="86849" y="80822"/>
                    <a:pt x="86992" y="80931"/>
                  </a:cubicBezTo>
                  <a:cubicBezTo>
                    <a:pt x="87160" y="81021"/>
                    <a:pt x="87329" y="81107"/>
                    <a:pt x="87498" y="81194"/>
                  </a:cubicBezTo>
                  <a:cubicBezTo>
                    <a:pt x="87355" y="81081"/>
                    <a:pt x="87217" y="80965"/>
                    <a:pt x="87074" y="80852"/>
                  </a:cubicBezTo>
                  <a:close/>
                  <a:moveTo>
                    <a:pt x="88391" y="81640"/>
                  </a:moveTo>
                  <a:cubicBezTo>
                    <a:pt x="88233" y="81509"/>
                    <a:pt x="88076" y="81374"/>
                    <a:pt x="87922" y="81242"/>
                  </a:cubicBezTo>
                  <a:cubicBezTo>
                    <a:pt x="87727" y="81152"/>
                    <a:pt x="87536" y="81066"/>
                    <a:pt x="87344" y="80976"/>
                  </a:cubicBezTo>
                  <a:cubicBezTo>
                    <a:pt x="87502" y="81104"/>
                    <a:pt x="87659" y="81231"/>
                    <a:pt x="87821" y="81355"/>
                  </a:cubicBezTo>
                  <a:cubicBezTo>
                    <a:pt x="88008" y="81452"/>
                    <a:pt x="88200" y="81546"/>
                    <a:pt x="88391" y="81640"/>
                  </a:cubicBezTo>
                  <a:close/>
                  <a:moveTo>
                    <a:pt x="88665" y="81865"/>
                  </a:moveTo>
                  <a:cubicBezTo>
                    <a:pt x="88492" y="81783"/>
                    <a:pt x="88324" y="81700"/>
                    <a:pt x="88151" y="81614"/>
                  </a:cubicBezTo>
                  <a:cubicBezTo>
                    <a:pt x="88293" y="81726"/>
                    <a:pt x="88436" y="81835"/>
                    <a:pt x="88579" y="81944"/>
                  </a:cubicBezTo>
                  <a:cubicBezTo>
                    <a:pt x="88751" y="82034"/>
                    <a:pt x="88920" y="82124"/>
                    <a:pt x="89093" y="82210"/>
                  </a:cubicBezTo>
                  <a:cubicBezTo>
                    <a:pt x="88950" y="82094"/>
                    <a:pt x="88808" y="81982"/>
                    <a:pt x="88665" y="81865"/>
                  </a:cubicBezTo>
                  <a:close/>
                  <a:moveTo>
                    <a:pt x="89986" y="82657"/>
                  </a:moveTo>
                  <a:cubicBezTo>
                    <a:pt x="89824" y="82526"/>
                    <a:pt x="89667" y="82394"/>
                    <a:pt x="89509" y="82259"/>
                  </a:cubicBezTo>
                  <a:cubicBezTo>
                    <a:pt x="89318" y="82169"/>
                    <a:pt x="89123" y="82079"/>
                    <a:pt x="88931" y="81989"/>
                  </a:cubicBezTo>
                  <a:cubicBezTo>
                    <a:pt x="89089" y="82117"/>
                    <a:pt x="89246" y="82244"/>
                    <a:pt x="89408" y="82372"/>
                  </a:cubicBezTo>
                  <a:cubicBezTo>
                    <a:pt x="89599" y="82469"/>
                    <a:pt x="89791" y="82563"/>
                    <a:pt x="89986" y="82657"/>
                  </a:cubicBezTo>
                  <a:moveTo>
                    <a:pt x="90256" y="82882"/>
                  </a:moveTo>
                  <a:cubicBezTo>
                    <a:pt x="90083" y="82799"/>
                    <a:pt x="89911" y="82713"/>
                    <a:pt x="89738" y="82627"/>
                  </a:cubicBezTo>
                  <a:cubicBezTo>
                    <a:pt x="89881" y="82739"/>
                    <a:pt x="90027" y="82848"/>
                    <a:pt x="90169" y="82957"/>
                  </a:cubicBezTo>
                  <a:cubicBezTo>
                    <a:pt x="90342" y="83051"/>
                    <a:pt x="90515" y="83141"/>
                    <a:pt x="90687" y="83231"/>
                  </a:cubicBezTo>
                  <a:cubicBezTo>
                    <a:pt x="90545" y="83115"/>
                    <a:pt x="90398" y="82998"/>
                    <a:pt x="90256" y="82882"/>
                  </a:cubicBezTo>
                  <a:moveTo>
                    <a:pt x="91580" y="83681"/>
                  </a:moveTo>
                  <a:cubicBezTo>
                    <a:pt x="91419" y="83550"/>
                    <a:pt x="91261" y="83415"/>
                    <a:pt x="91100" y="83280"/>
                  </a:cubicBezTo>
                  <a:cubicBezTo>
                    <a:pt x="90905" y="83190"/>
                    <a:pt x="90710" y="83100"/>
                    <a:pt x="90518" y="83006"/>
                  </a:cubicBezTo>
                  <a:cubicBezTo>
                    <a:pt x="90676" y="83133"/>
                    <a:pt x="90837" y="83261"/>
                    <a:pt x="90999" y="83389"/>
                  </a:cubicBezTo>
                  <a:cubicBezTo>
                    <a:pt x="91190" y="83486"/>
                    <a:pt x="91385" y="83584"/>
                    <a:pt x="91580" y="83681"/>
                  </a:cubicBezTo>
                  <a:moveTo>
                    <a:pt x="91847" y="83903"/>
                  </a:moveTo>
                  <a:cubicBezTo>
                    <a:pt x="91670" y="83816"/>
                    <a:pt x="91498" y="83730"/>
                    <a:pt x="91321" y="83644"/>
                  </a:cubicBezTo>
                  <a:cubicBezTo>
                    <a:pt x="91468" y="83752"/>
                    <a:pt x="91610" y="83865"/>
                    <a:pt x="91760" y="83974"/>
                  </a:cubicBezTo>
                  <a:cubicBezTo>
                    <a:pt x="91933" y="84068"/>
                    <a:pt x="92109" y="84161"/>
                    <a:pt x="92286" y="84255"/>
                  </a:cubicBezTo>
                  <a:cubicBezTo>
                    <a:pt x="92139" y="84135"/>
                    <a:pt x="91993" y="84019"/>
                    <a:pt x="91847" y="83903"/>
                  </a:cubicBezTo>
                  <a:close/>
                  <a:moveTo>
                    <a:pt x="93152" y="84698"/>
                  </a:moveTo>
                  <a:cubicBezTo>
                    <a:pt x="92991" y="84563"/>
                    <a:pt x="92833" y="84428"/>
                    <a:pt x="92672" y="84293"/>
                  </a:cubicBezTo>
                  <a:cubicBezTo>
                    <a:pt x="92481" y="84206"/>
                    <a:pt x="92293" y="84116"/>
                    <a:pt x="92102" y="84023"/>
                  </a:cubicBezTo>
                  <a:cubicBezTo>
                    <a:pt x="92263" y="84154"/>
                    <a:pt x="92424" y="84281"/>
                    <a:pt x="92586" y="84409"/>
                  </a:cubicBezTo>
                  <a:cubicBezTo>
                    <a:pt x="92777" y="84507"/>
                    <a:pt x="92965" y="84600"/>
                    <a:pt x="93152" y="84698"/>
                  </a:cubicBezTo>
                  <a:moveTo>
                    <a:pt x="93415" y="84912"/>
                  </a:moveTo>
                  <a:cubicBezTo>
                    <a:pt x="93246" y="84829"/>
                    <a:pt x="93077" y="84743"/>
                    <a:pt x="92908" y="84660"/>
                  </a:cubicBezTo>
                  <a:cubicBezTo>
                    <a:pt x="93047" y="84766"/>
                    <a:pt x="93186" y="84874"/>
                    <a:pt x="93325" y="84979"/>
                  </a:cubicBezTo>
                  <a:cubicBezTo>
                    <a:pt x="93332" y="84987"/>
                    <a:pt x="93340" y="84991"/>
                    <a:pt x="93347" y="84994"/>
                  </a:cubicBezTo>
                  <a:cubicBezTo>
                    <a:pt x="93516" y="85088"/>
                    <a:pt x="93685" y="85174"/>
                    <a:pt x="93854" y="85265"/>
                  </a:cubicBezTo>
                  <a:cubicBezTo>
                    <a:pt x="93708" y="85148"/>
                    <a:pt x="93561" y="85032"/>
                    <a:pt x="93415" y="84912"/>
                  </a:cubicBezTo>
                  <a:moveTo>
                    <a:pt x="94751" y="85726"/>
                  </a:moveTo>
                  <a:cubicBezTo>
                    <a:pt x="94589" y="85591"/>
                    <a:pt x="94424" y="85456"/>
                    <a:pt x="94267" y="85321"/>
                  </a:cubicBezTo>
                  <a:cubicBezTo>
                    <a:pt x="94064" y="85227"/>
                    <a:pt x="93865" y="85129"/>
                    <a:pt x="93666" y="85032"/>
                  </a:cubicBezTo>
                  <a:cubicBezTo>
                    <a:pt x="93824" y="85163"/>
                    <a:pt x="93985" y="85291"/>
                    <a:pt x="94147" y="85418"/>
                  </a:cubicBezTo>
                  <a:cubicBezTo>
                    <a:pt x="94349" y="85523"/>
                    <a:pt x="94548" y="85625"/>
                    <a:pt x="94751" y="85726"/>
                  </a:cubicBezTo>
                  <a:moveTo>
                    <a:pt x="95010" y="85940"/>
                  </a:moveTo>
                  <a:cubicBezTo>
                    <a:pt x="94826" y="85846"/>
                    <a:pt x="94646" y="85756"/>
                    <a:pt x="94462" y="85662"/>
                  </a:cubicBezTo>
                  <a:cubicBezTo>
                    <a:pt x="94537" y="85722"/>
                    <a:pt x="94608" y="85775"/>
                    <a:pt x="94683" y="85831"/>
                  </a:cubicBezTo>
                  <a:cubicBezTo>
                    <a:pt x="94754" y="85887"/>
                    <a:pt x="94830" y="85944"/>
                    <a:pt x="94901" y="86000"/>
                  </a:cubicBezTo>
                  <a:cubicBezTo>
                    <a:pt x="95085" y="86097"/>
                    <a:pt x="95268" y="86199"/>
                    <a:pt x="95452" y="86296"/>
                  </a:cubicBezTo>
                  <a:cubicBezTo>
                    <a:pt x="95306" y="86176"/>
                    <a:pt x="95156" y="86056"/>
                    <a:pt x="95010" y="85940"/>
                  </a:cubicBezTo>
                  <a:close/>
                  <a:moveTo>
                    <a:pt x="96390" y="86780"/>
                  </a:moveTo>
                  <a:cubicBezTo>
                    <a:pt x="96225" y="86642"/>
                    <a:pt x="96056" y="86503"/>
                    <a:pt x="95891" y="86364"/>
                  </a:cubicBezTo>
                  <a:cubicBezTo>
                    <a:pt x="95677" y="86263"/>
                    <a:pt x="95464" y="86161"/>
                    <a:pt x="95253" y="86056"/>
                  </a:cubicBezTo>
                  <a:cubicBezTo>
                    <a:pt x="95415" y="86188"/>
                    <a:pt x="95576" y="86315"/>
                    <a:pt x="95741" y="86446"/>
                  </a:cubicBezTo>
                  <a:cubicBezTo>
                    <a:pt x="95959" y="86559"/>
                    <a:pt x="96173" y="86668"/>
                    <a:pt x="96390" y="86780"/>
                  </a:cubicBezTo>
                  <a:close/>
                  <a:moveTo>
                    <a:pt x="96649" y="86990"/>
                  </a:moveTo>
                  <a:cubicBezTo>
                    <a:pt x="96450" y="86889"/>
                    <a:pt x="96248" y="86788"/>
                    <a:pt x="96049" y="86687"/>
                  </a:cubicBezTo>
                  <a:cubicBezTo>
                    <a:pt x="96199" y="86803"/>
                    <a:pt x="96345" y="86915"/>
                    <a:pt x="96495" y="87028"/>
                  </a:cubicBezTo>
                  <a:cubicBezTo>
                    <a:pt x="96702" y="87137"/>
                    <a:pt x="96908" y="87249"/>
                    <a:pt x="97114" y="87358"/>
                  </a:cubicBezTo>
                  <a:cubicBezTo>
                    <a:pt x="96957" y="87238"/>
                    <a:pt x="96803" y="87114"/>
                    <a:pt x="96649" y="86990"/>
                  </a:cubicBezTo>
                  <a:close/>
                  <a:moveTo>
                    <a:pt x="97981" y="87808"/>
                  </a:moveTo>
                  <a:cubicBezTo>
                    <a:pt x="97812" y="87673"/>
                    <a:pt x="97647" y="87534"/>
                    <a:pt x="97478" y="87392"/>
                  </a:cubicBezTo>
                  <a:cubicBezTo>
                    <a:pt x="97283" y="87298"/>
                    <a:pt x="97084" y="87204"/>
                    <a:pt x="96889" y="87107"/>
                  </a:cubicBezTo>
                  <a:cubicBezTo>
                    <a:pt x="97054" y="87242"/>
                    <a:pt x="97223" y="87373"/>
                    <a:pt x="97392" y="87504"/>
                  </a:cubicBezTo>
                  <a:lnTo>
                    <a:pt x="97392" y="87504"/>
                  </a:lnTo>
                  <a:cubicBezTo>
                    <a:pt x="97396" y="87508"/>
                    <a:pt x="97396" y="87508"/>
                    <a:pt x="97396" y="87508"/>
                  </a:cubicBezTo>
                  <a:cubicBezTo>
                    <a:pt x="97591" y="87610"/>
                    <a:pt x="97786" y="87711"/>
                    <a:pt x="97981" y="87808"/>
                  </a:cubicBezTo>
                  <a:close/>
                  <a:moveTo>
                    <a:pt x="98236" y="88015"/>
                  </a:moveTo>
                  <a:cubicBezTo>
                    <a:pt x="98056" y="87925"/>
                    <a:pt x="97876" y="87835"/>
                    <a:pt x="97700" y="87745"/>
                  </a:cubicBezTo>
                  <a:cubicBezTo>
                    <a:pt x="97850" y="87861"/>
                    <a:pt x="98004" y="87977"/>
                    <a:pt x="98158" y="88094"/>
                  </a:cubicBezTo>
                  <a:cubicBezTo>
                    <a:pt x="98341" y="88195"/>
                    <a:pt x="98521" y="88292"/>
                    <a:pt x="98705" y="88390"/>
                  </a:cubicBezTo>
                  <a:cubicBezTo>
                    <a:pt x="98548" y="88266"/>
                    <a:pt x="98390" y="88142"/>
                    <a:pt x="98236" y="88015"/>
                  </a:cubicBezTo>
                  <a:moveTo>
                    <a:pt x="99572" y="88844"/>
                  </a:moveTo>
                  <a:cubicBezTo>
                    <a:pt x="99403" y="88701"/>
                    <a:pt x="99234" y="88563"/>
                    <a:pt x="99066" y="88424"/>
                  </a:cubicBezTo>
                  <a:cubicBezTo>
                    <a:pt x="98867" y="88326"/>
                    <a:pt x="98668" y="88229"/>
                    <a:pt x="98469" y="88131"/>
                  </a:cubicBezTo>
                  <a:cubicBezTo>
                    <a:pt x="98559" y="88206"/>
                    <a:pt x="98653" y="88277"/>
                    <a:pt x="98747" y="88352"/>
                  </a:cubicBezTo>
                  <a:lnTo>
                    <a:pt x="98747" y="88352"/>
                  </a:lnTo>
                  <a:cubicBezTo>
                    <a:pt x="98822" y="88412"/>
                    <a:pt x="98897" y="88472"/>
                    <a:pt x="98975" y="88533"/>
                  </a:cubicBezTo>
                  <a:cubicBezTo>
                    <a:pt x="99174" y="88638"/>
                    <a:pt x="99373" y="88739"/>
                    <a:pt x="99572" y="88844"/>
                  </a:cubicBezTo>
                  <a:close/>
                  <a:moveTo>
                    <a:pt x="100067" y="89242"/>
                  </a:moveTo>
                  <a:cubicBezTo>
                    <a:pt x="99985" y="89174"/>
                    <a:pt x="99902" y="89110"/>
                    <a:pt x="99820" y="89043"/>
                  </a:cubicBezTo>
                  <a:cubicBezTo>
                    <a:pt x="99636" y="88953"/>
                    <a:pt x="99452" y="88859"/>
                    <a:pt x="99272" y="88761"/>
                  </a:cubicBezTo>
                  <a:cubicBezTo>
                    <a:pt x="99426" y="88881"/>
                    <a:pt x="99580" y="89002"/>
                    <a:pt x="99737" y="89118"/>
                  </a:cubicBezTo>
                  <a:cubicBezTo>
                    <a:pt x="99921" y="89219"/>
                    <a:pt x="100105" y="89317"/>
                    <a:pt x="100289" y="89418"/>
                  </a:cubicBezTo>
                  <a:cubicBezTo>
                    <a:pt x="100214" y="89358"/>
                    <a:pt x="100142" y="89302"/>
                    <a:pt x="100067" y="89242"/>
                  </a:cubicBezTo>
                  <a:close/>
                  <a:moveTo>
                    <a:pt x="101163" y="89876"/>
                  </a:moveTo>
                  <a:cubicBezTo>
                    <a:pt x="100990" y="89737"/>
                    <a:pt x="100821" y="89594"/>
                    <a:pt x="100653" y="89455"/>
                  </a:cubicBezTo>
                  <a:cubicBezTo>
                    <a:pt x="100450" y="89358"/>
                    <a:pt x="100247" y="89257"/>
                    <a:pt x="100045" y="89155"/>
                  </a:cubicBezTo>
                  <a:cubicBezTo>
                    <a:pt x="100064" y="89170"/>
                    <a:pt x="100082" y="89185"/>
                    <a:pt x="100101" y="89200"/>
                  </a:cubicBezTo>
                  <a:lnTo>
                    <a:pt x="100101" y="89200"/>
                  </a:lnTo>
                  <a:cubicBezTo>
                    <a:pt x="100251" y="89320"/>
                    <a:pt x="100401" y="89440"/>
                    <a:pt x="100551" y="89557"/>
                  </a:cubicBezTo>
                  <a:cubicBezTo>
                    <a:pt x="100754" y="89666"/>
                    <a:pt x="100957" y="89771"/>
                    <a:pt x="101163" y="89876"/>
                  </a:cubicBezTo>
                  <a:moveTo>
                    <a:pt x="101422" y="90090"/>
                  </a:moveTo>
                  <a:lnTo>
                    <a:pt x="101422" y="90090"/>
                  </a:lnTo>
                  <a:cubicBezTo>
                    <a:pt x="101418" y="90082"/>
                    <a:pt x="101411" y="90078"/>
                    <a:pt x="101403" y="90075"/>
                  </a:cubicBezTo>
                  <a:cubicBezTo>
                    <a:pt x="101215" y="89977"/>
                    <a:pt x="101032" y="89883"/>
                    <a:pt x="100844" y="89786"/>
                  </a:cubicBezTo>
                  <a:cubicBezTo>
                    <a:pt x="101013" y="89917"/>
                    <a:pt x="101185" y="90045"/>
                    <a:pt x="101358" y="90176"/>
                  </a:cubicBezTo>
                  <a:cubicBezTo>
                    <a:pt x="101542" y="90277"/>
                    <a:pt x="101726" y="90378"/>
                    <a:pt x="101913" y="90476"/>
                  </a:cubicBezTo>
                  <a:cubicBezTo>
                    <a:pt x="101748" y="90348"/>
                    <a:pt x="101587" y="90217"/>
                    <a:pt x="101422" y="90090"/>
                  </a:cubicBezTo>
                  <a:close/>
                  <a:moveTo>
                    <a:pt x="101621" y="90183"/>
                  </a:moveTo>
                  <a:cubicBezTo>
                    <a:pt x="101801" y="90326"/>
                    <a:pt x="101985" y="90472"/>
                    <a:pt x="102168" y="90615"/>
                  </a:cubicBezTo>
                  <a:cubicBezTo>
                    <a:pt x="102371" y="90724"/>
                    <a:pt x="102574" y="90829"/>
                    <a:pt x="102780" y="90934"/>
                  </a:cubicBezTo>
                  <a:cubicBezTo>
                    <a:pt x="102596" y="90787"/>
                    <a:pt x="102416" y="90637"/>
                    <a:pt x="102236" y="90487"/>
                  </a:cubicBezTo>
                  <a:cubicBezTo>
                    <a:pt x="102030" y="90386"/>
                    <a:pt x="101823" y="90285"/>
                    <a:pt x="101621" y="90183"/>
                  </a:cubicBezTo>
                  <a:close/>
                  <a:moveTo>
                    <a:pt x="162092" y="4135"/>
                  </a:moveTo>
                  <a:cubicBezTo>
                    <a:pt x="186217" y="4135"/>
                    <a:pt x="208857" y="9778"/>
                    <a:pt x="218976" y="21293"/>
                  </a:cubicBezTo>
                  <a:cubicBezTo>
                    <a:pt x="223516" y="26463"/>
                    <a:pt x="225565" y="32406"/>
                    <a:pt x="225565" y="38612"/>
                  </a:cubicBezTo>
                  <a:cubicBezTo>
                    <a:pt x="225561" y="54022"/>
                    <a:pt x="212962" y="71048"/>
                    <a:pt x="194659" y="81970"/>
                  </a:cubicBezTo>
                  <a:cubicBezTo>
                    <a:pt x="178897" y="91388"/>
                    <a:pt x="157586" y="96933"/>
                    <a:pt x="137250" y="96933"/>
                  </a:cubicBezTo>
                  <a:cubicBezTo>
                    <a:pt x="124452" y="96933"/>
                    <a:pt x="112044" y="94738"/>
                    <a:pt x="101651" y="89928"/>
                  </a:cubicBezTo>
                  <a:cubicBezTo>
                    <a:pt x="101835" y="90086"/>
                    <a:pt x="102018" y="90243"/>
                    <a:pt x="102206" y="90401"/>
                  </a:cubicBezTo>
                  <a:cubicBezTo>
                    <a:pt x="113098" y="95740"/>
                    <a:pt x="126324" y="98171"/>
                    <a:pt x="139970" y="98171"/>
                  </a:cubicBezTo>
                  <a:cubicBezTo>
                    <a:pt x="160610" y="98171"/>
                    <a:pt x="182203" y="92607"/>
                    <a:pt x="198093" y="83160"/>
                  </a:cubicBezTo>
                  <a:cubicBezTo>
                    <a:pt x="216605" y="72166"/>
                    <a:pt x="229242" y="54948"/>
                    <a:pt x="229242" y="39325"/>
                  </a:cubicBezTo>
                  <a:cubicBezTo>
                    <a:pt x="229242" y="32939"/>
                    <a:pt x="227133" y="26816"/>
                    <a:pt x="222451" y="21488"/>
                  </a:cubicBezTo>
                  <a:cubicBezTo>
                    <a:pt x="211998" y="9587"/>
                    <a:pt x="188746" y="3692"/>
                    <a:pt x="164077" y="3692"/>
                  </a:cubicBezTo>
                  <a:lnTo>
                    <a:pt x="164073" y="3692"/>
                  </a:lnTo>
                  <a:cubicBezTo>
                    <a:pt x="154603" y="3692"/>
                    <a:pt x="144930" y="4563"/>
                    <a:pt x="135689" y="6289"/>
                  </a:cubicBezTo>
                  <a:cubicBezTo>
                    <a:pt x="135505" y="6349"/>
                    <a:pt x="135325" y="6405"/>
                    <a:pt x="135141" y="6465"/>
                  </a:cubicBezTo>
                  <a:cubicBezTo>
                    <a:pt x="143951" y="4916"/>
                    <a:pt x="153125" y="4135"/>
                    <a:pt x="162092" y="4135"/>
                  </a:cubicBezTo>
                  <a:close/>
                  <a:moveTo>
                    <a:pt x="160130" y="4638"/>
                  </a:moveTo>
                  <a:cubicBezTo>
                    <a:pt x="183692" y="4638"/>
                    <a:pt x="205698" y="10037"/>
                    <a:pt x="215453" y="21139"/>
                  </a:cubicBezTo>
                  <a:cubicBezTo>
                    <a:pt x="219847" y="26144"/>
                    <a:pt x="221828" y="31892"/>
                    <a:pt x="221828" y="37907"/>
                  </a:cubicBezTo>
                  <a:cubicBezTo>
                    <a:pt x="221824" y="53065"/>
                    <a:pt x="209274" y="69889"/>
                    <a:pt x="191193" y="80728"/>
                  </a:cubicBezTo>
                  <a:cubicBezTo>
                    <a:pt x="175573" y="90112"/>
                    <a:pt x="154550" y="95635"/>
                    <a:pt x="134537" y="95635"/>
                  </a:cubicBezTo>
                  <a:cubicBezTo>
                    <a:pt x="122493" y="95635"/>
                    <a:pt x="110813" y="93635"/>
                    <a:pt x="100900" y="89268"/>
                  </a:cubicBezTo>
                  <a:cubicBezTo>
                    <a:pt x="101084" y="89437"/>
                    <a:pt x="101275" y="89602"/>
                    <a:pt x="101467" y="89767"/>
                  </a:cubicBezTo>
                  <a:cubicBezTo>
                    <a:pt x="111890" y="94641"/>
                    <a:pt x="124373" y="96866"/>
                    <a:pt x="137250" y="96866"/>
                  </a:cubicBezTo>
                  <a:cubicBezTo>
                    <a:pt x="157571" y="96866"/>
                    <a:pt x="178875" y="91324"/>
                    <a:pt x="194626" y="81914"/>
                  </a:cubicBezTo>
                  <a:cubicBezTo>
                    <a:pt x="212913" y="71003"/>
                    <a:pt x="225497" y="53984"/>
                    <a:pt x="225497" y="38612"/>
                  </a:cubicBezTo>
                  <a:cubicBezTo>
                    <a:pt x="225497" y="32421"/>
                    <a:pt x="223456" y="26497"/>
                    <a:pt x="218924" y="21338"/>
                  </a:cubicBezTo>
                  <a:cubicBezTo>
                    <a:pt x="208835" y="9849"/>
                    <a:pt x="186214" y="4203"/>
                    <a:pt x="162099" y="4203"/>
                  </a:cubicBezTo>
                  <a:lnTo>
                    <a:pt x="162092" y="4203"/>
                  </a:lnTo>
                  <a:cubicBezTo>
                    <a:pt x="152967" y="4203"/>
                    <a:pt x="143628" y="5009"/>
                    <a:pt x="134676" y="6615"/>
                  </a:cubicBezTo>
                  <a:cubicBezTo>
                    <a:pt x="134485" y="6675"/>
                    <a:pt x="134293" y="6739"/>
                    <a:pt x="134106" y="6803"/>
                  </a:cubicBezTo>
                  <a:cubicBezTo>
                    <a:pt x="142638" y="5366"/>
                    <a:pt x="151489" y="4638"/>
                    <a:pt x="160130" y="4638"/>
                  </a:cubicBezTo>
                  <a:moveTo>
                    <a:pt x="133093" y="7144"/>
                  </a:moveTo>
                  <a:cubicBezTo>
                    <a:pt x="141343" y="5812"/>
                    <a:pt x="149872" y="5137"/>
                    <a:pt x="158182" y="5137"/>
                  </a:cubicBezTo>
                  <a:cubicBezTo>
                    <a:pt x="181178" y="5137"/>
                    <a:pt x="202535" y="10296"/>
                    <a:pt x="211930" y="20989"/>
                  </a:cubicBezTo>
                  <a:cubicBezTo>
                    <a:pt x="216181" y="25825"/>
                    <a:pt x="218091" y="31386"/>
                    <a:pt x="218091" y="37209"/>
                  </a:cubicBezTo>
                  <a:cubicBezTo>
                    <a:pt x="218091" y="52108"/>
                    <a:pt x="205585" y="68729"/>
                    <a:pt x="187729" y="79490"/>
                  </a:cubicBezTo>
                  <a:cubicBezTo>
                    <a:pt x="172249" y="88836"/>
                    <a:pt x="151519" y="94341"/>
                    <a:pt x="131828" y="94341"/>
                  </a:cubicBezTo>
                  <a:cubicBezTo>
                    <a:pt x="120535" y="94341"/>
                    <a:pt x="109582" y="92528"/>
                    <a:pt x="100161" y="88593"/>
                  </a:cubicBezTo>
                  <a:cubicBezTo>
                    <a:pt x="100349" y="88769"/>
                    <a:pt x="100540" y="88941"/>
                    <a:pt x="100731" y="89118"/>
                  </a:cubicBezTo>
                  <a:cubicBezTo>
                    <a:pt x="110678" y="93538"/>
                    <a:pt x="122422" y="95564"/>
                    <a:pt x="134537" y="95564"/>
                  </a:cubicBezTo>
                  <a:cubicBezTo>
                    <a:pt x="154535" y="95564"/>
                    <a:pt x="175550" y="90045"/>
                    <a:pt x="191159" y="80672"/>
                  </a:cubicBezTo>
                  <a:cubicBezTo>
                    <a:pt x="209225" y="69840"/>
                    <a:pt x="221757" y="53024"/>
                    <a:pt x="221757" y="37907"/>
                  </a:cubicBezTo>
                  <a:cubicBezTo>
                    <a:pt x="221757" y="31907"/>
                    <a:pt x="219783" y="26178"/>
                    <a:pt x="215401" y="21188"/>
                  </a:cubicBezTo>
                  <a:cubicBezTo>
                    <a:pt x="205675" y="10112"/>
                    <a:pt x="183689" y="4709"/>
                    <a:pt x="160137" y="4709"/>
                  </a:cubicBezTo>
                  <a:lnTo>
                    <a:pt x="160130" y="4709"/>
                  </a:lnTo>
                  <a:cubicBezTo>
                    <a:pt x="151342" y="4709"/>
                    <a:pt x="142341" y="5460"/>
                    <a:pt x="133674" y="6945"/>
                  </a:cubicBezTo>
                  <a:cubicBezTo>
                    <a:pt x="133479" y="7013"/>
                    <a:pt x="133288" y="7077"/>
                    <a:pt x="133093" y="7144"/>
                  </a:cubicBezTo>
                  <a:moveTo>
                    <a:pt x="132819" y="7189"/>
                  </a:moveTo>
                  <a:cubicBezTo>
                    <a:pt x="133003" y="7125"/>
                    <a:pt x="133186" y="7062"/>
                    <a:pt x="133370" y="6998"/>
                  </a:cubicBezTo>
                  <a:cubicBezTo>
                    <a:pt x="133066" y="7050"/>
                    <a:pt x="132762" y="7107"/>
                    <a:pt x="132459" y="7159"/>
                  </a:cubicBezTo>
                  <a:cubicBezTo>
                    <a:pt x="132278" y="7219"/>
                    <a:pt x="132098" y="7279"/>
                    <a:pt x="131918" y="7339"/>
                  </a:cubicBezTo>
                  <a:cubicBezTo>
                    <a:pt x="132218" y="7287"/>
                    <a:pt x="132519" y="7238"/>
                    <a:pt x="132819" y="7189"/>
                  </a:cubicBezTo>
                  <a:close/>
                  <a:moveTo>
                    <a:pt x="130916" y="7677"/>
                  </a:moveTo>
                  <a:cubicBezTo>
                    <a:pt x="131228" y="7628"/>
                    <a:pt x="131539" y="7576"/>
                    <a:pt x="131851" y="7527"/>
                  </a:cubicBezTo>
                  <a:cubicBezTo>
                    <a:pt x="132038" y="7459"/>
                    <a:pt x="132226" y="7396"/>
                    <a:pt x="132417" y="7328"/>
                  </a:cubicBezTo>
                  <a:cubicBezTo>
                    <a:pt x="132102" y="7381"/>
                    <a:pt x="131783" y="7433"/>
                    <a:pt x="131468" y="7489"/>
                  </a:cubicBezTo>
                  <a:cubicBezTo>
                    <a:pt x="131284" y="7549"/>
                    <a:pt x="131100" y="7613"/>
                    <a:pt x="130916" y="7677"/>
                  </a:cubicBezTo>
                  <a:moveTo>
                    <a:pt x="130624" y="7726"/>
                  </a:moveTo>
                  <a:cubicBezTo>
                    <a:pt x="130800" y="7666"/>
                    <a:pt x="130973" y="7606"/>
                    <a:pt x="131149" y="7546"/>
                  </a:cubicBezTo>
                  <a:cubicBezTo>
                    <a:pt x="130849" y="7598"/>
                    <a:pt x="130549" y="7651"/>
                    <a:pt x="130249" y="7703"/>
                  </a:cubicBezTo>
                  <a:cubicBezTo>
                    <a:pt x="130080" y="7760"/>
                    <a:pt x="129907" y="7816"/>
                    <a:pt x="129738" y="7872"/>
                  </a:cubicBezTo>
                  <a:cubicBezTo>
                    <a:pt x="130031" y="7823"/>
                    <a:pt x="130327" y="7775"/>
                    <a:pt x="130624" y="7726"/>
                  </a:cubicBezTo>
                  <a:moveTo>
                    <a:pt x="129667" y="8060"/>
                  </a:moveTo>
                  <a:cubicBezTo>
                    <a:pt x="129847" y="7996"/>
                    <a:pt x="130027" y="7932"/>
                    <a:pt x="130207" y="7868"/>
                  </a:cubicBezTo>
                  <a:cubicBezTo>
                    <a:pt x="129896" y="7921"/>
                    <a:pt x="129581" y="7977"/>
                    <a:pt x="129269" y="8030"/>
                  </a:cubicBezTo>
                  <a:cubicBezTo>
                    <a:pt x="129097" y="8090"/>
                    <a:pt x="128920" y="8150"/>
                    <a:pt x="128744" y="8210"/>
                  </a:cubicBezTo>
                  <a:cubicBezTo>
                    <a:pt x="129052" y="8157"/>
                    <a:pt x="129359" y="8108"/>
                    <a:pt x="129667" y="8060"/>
                  </a:cubicBezTo>
                  <a:close/>
                  <a:moveTo>
                    <a:pt x="127776" y="8547"/>
                  </a:moveTo>
                  <a:cubicBezTo>
                    <a:pt x="128091" y="8499"/>
                    <a:pt x="128414" y="8446"/>
                    <a:pt x="128729" y="8401"/>
                  </a:cubicBezTo>
                  <a:cubicBezTo>
                    <a:pt x="128913" y="8334"/>
                    <a:pt x="129093" y="8266"/>
                    <a:pt x="129277" y="8202"/>
                  </a:cubicBezTo>
                  <a:cubicBezTo>
                    <a:pt x="128954" y="8251"/>
                    <a:pt x="128631" y="8307"/>
                    <a:pt x="128309" y="8360"/>
                  </a:cubicBezTo>
                  <a:cubicBezTo>
                    <a:pt x="128132" y="8420"/>
                    <a:pt x="127952" y="8484"/>
                    <a:pt x="127776" y="8547"/>
                  </a:cubicBezTo>
                  <a:close/>
                  <a:moveTo>
                    <a:pt x="127491" y="8592"/>
                  </a:moveTo>
                  <a:cubicBezTo>
                    <a:pt x="127663" y="8529"/>
                    <a:pt x="127832" y="8472"/>
                    <a:pt x="128005" y="8409"/>
                  </a:cubicBezTo>
                  <a:cubicBezTo>
                    <a:pt x="127693" y="8461"/>
                    <a:pt x="127386" y="8517"/>
                    <a:pt x="127078" y="8570"/>
                  </a:cubicBezTo>
                  <a:cubicBezTo>
                    <a:pt x="126913" y="8626"/>
                    <a:pt x="126744" y="8683"/>
                    <a:pt x="126579" y="8739"/>
                  </a:cubicBezTo>
                  <a:cubicBezTo>
                    <a:pt x="126883" y="8690"/>
                    <a:pt x="127187" y="8641"/>
                    <a:pt x="127491" y="8592"/>
                  </a:cubicBezTo>
                  <a:close/>
                  <a:moveTo>
                    <a:pt x="125622" y="9073"/>
                  </a:moveTo>
                  <a:cubicBezTo>
                    <a:pt x="125937" y="9024"/>
                    <a:pt x="126253" y="8975"/>
                    <a:pt x="126568" y="8926"/>
                  </a:cubicBezTo>
                  <a:cubicBezTo>
                    <a:pt x="126740" y="8863"/>
                    <a:pt x="126913" y="8799"/>
                    <a:pt x="127086" y="8739"/>
                  </a:cubicBezTo>
                  <a:cubicBezTo>
                    <a:pt x="126767" y="8788"/>
                    <a:pt x="126448" y="8840"/>
                    <a:pt x="126129" y="8896"/>
                  </a:cubicBezTo>
                  <a:cubicBezTo>
                    <a:pt x="125960" y="8953"/>
                    <a:pt x="125791" y="9013"/>
                    <a:pt x="125622" y="9073"/>
                  </a:cubicBezTo>
                  <a:close/>
                  <a:moveTo>
                    <a:pt x="125326" y="9122"/>
                  </a:moveTo>
                  <a:cubicBezTo>
                    <a:pt x="125483" y="9065"/>
                    <a:pt x="125645" y="9005"/>
                    <a:pt x="125806" y="8949"/>
                  </a:cubicBezTo>
                  <a:cubicBezTo>
                    <a:pt x="125502" y="9001"/>
                    <a:pt x="125198" y="9054"/>
                    <a:pt x="124891" y="9110"/>
                  </a:cubicBezTo>
                  <a:cubicBezTo>
                    <a:pt x="124737" y="9163"/>
                    <a:pt x="124579" y="9215"/>
                    <a:pt x="124425" y="9268"/>
                  </a:cubicBezTo>
                  <a:cubicBezTo>
                    <a:pt x="124726" y="9219"/>
                    <a:pt x="125022" y="9170"/>
                    <a:pt x="125326" y="9122"/>
                  </a:cubicBezTo>
                  <a:close/>
                  <a:moveTo>
                    <a:pt x="124410" y="9452"/>
                  </a:moveTo>
                  <a:cubicBezTo>
                    <a:pt x="124576" y="9392"/>
                    <a:pt x="124737" y="9332"/>
                    <a:pt x="124902" y="9272"/>
                  </a:cubicBezTo>
                  <a:cubicBezTo>
                    <a:pt x="124587" y="9324"/>
                    <a:pt x="124272" y="9377"/>
                    <a:pt x="123956" y="9429"/>
                  </a:cubicBezTo>
                  <a:cubicBezTo>
                    <a:pt x="123795" y="9485"/>
                    <a:pt x="123638" y="9542"/>
                    <a:pt x="123476" y="9598"/>
                  </a:cubicBezTo>
                  <a:cubicBezTo>
                    <a:pt x="123788" y="9549"/>
                    <a:pt x="124099" y="9500"/>
                    <a:pt x="124410" y="9452"/>
                  </a:cubicBezTo>
                  <a:moveTo>
                    <a:pt x="123517" y="9786"/>
                  </a:moveTo>
                  <a:cubicBezTo>
                    <a:pt x="123683" y="9722"/>
                    <a:pt x="123848" y="9662"/>
                    <a:pt x="124013" y="9598"/>
                  </a:cubicBezTo>
                  <a:cubicBezTo>
                    <a:pt x="123686" y="9651"/>
                    <a:pt x="123364" y="9703"/>
                    <a:pt x="123037" y="9756"/>
                  </a:cubicBezTo>
                  <a:cubicBezTo>
                    <a:pt x="122876" y="9812"/>
                    <a:pt x="122715" y="9872"/>
                    <a:pt x="122557" y="9928"/>
                  </a:cubicBezTo>
                  <a:cubicBezTo>
                    <a:pt x="122876" y="9879"/>
                    <a:pt x="123199" y="9831"/>
                    <a:pt x="123517" y="9786"/>
                  </a:cubicBezTo>
                  <a:close/>
                  <a:moveTo>
                    <a:pt x="121656" y="10262"/>
                  </a:moveTo>
                  <a:cubicBezTo>
                    <a:pt x="121987" y="10213"/>
                    <a:pt x="122317" y="10165"/>
                    <a:pt x="122647" y="10120"/>
                  </a:cubicBezTo>
                  <a:cubicBezTo>
                    <a:pt x="122812" y="10056"/>
                    <a:pt x="122973" y="9992"/>
                    <a:pt x="123138" y="9928"/>
                  </a:cubicBezTo>
                  <a:cubicBezTo>
                    <a:pt x="122805" y="9981"/>
                    <a:pt x="122471" y="10029"/>
                    <a:pt x="122137" y="10082"/>
                  </a:cubicBezTo>
                  <a:cubicBezTo>
                    <a:pt x="121975" y="10142"/>
                    <a:pt x="121818" y="10202"/>
                    <a:pt x="121656" y="10262"/>
                  </a:cubicBezTo>
                  <a:moveTo>
                    <a:pt x="121386" y="10303"/>
                  </a:moveTo>
                  <a:cubicBezTo>
                    <a:pt x="121540" y="10243"/>
                    <a:pt x="121694" y="10187"/>
                    <a:pt x="121852" y="10127"/>
                  </a:cubicBezTo>
                  <a:cubicBezTo>
                    <a:pt x="121548" y="10176"/>
                    <a:pt x="121240" y="10225"/>
                    <a:pt x="120940" y="10277"/>
                  </a:cubicBezTo>
                  <a:cubicBezTo>
                    <a:pt x="120786" y="10330"/>
                    <a:pt x="120636" y="10386"/>
                    <a:pt x="120482" y="10438"/>
                  </a:cubicBezTo>
                  <a:cubicBezTo>
                    <a:pt x="120782" y="10393"/>
                    <a:pt x="121086" y="10348"/>
                    <a:pt x="121386" y="10303"/>
                  </a:cubicBezTo>
                  <a:close/>
                  <a:moveTo>
                    <a:pt x="119593" y="10769"/>
                  </a:moveTo>
                  <a:cubicBezTo>
                    <a:pt x="119904" y="10720"/>
                    <a:pt x="120219" y="10675"/>
                    <a:pt x="120531" y="10630"/>
                  </a:cubicBezTo>
                  <a:cubicBezTo>
                    <a:pt x="120685" y="10570"/>
                    <a:pt x="120839" y="10510"/>
                    <a:pt x="120992" y="10453"/>
                  </a:cubicBezTo>
                  <a:cubicBezTo>
                    <a:pt x="120677" y="10498"/>
                    <a:pt x="120362" y="10547"/>
                    <a:pt x="120047" y="10600"/>
                  </a:cubicBezTo>
                  <a:cubicBezTo>
                    <a:pt x="119897" y="10656"/>
                    <a:pt x="119743" y="10712"/>
                    <a:pt x="119593" y="10769"/>
                  </a:cubicBezTo>
                  <a:close/>
                  <a:moveTo>
                    <a:pt x="119308" y="10810"/>
                  </a:moveTo>
                  <a:cubicBezTo>
                    <a:pt x="119454" y="10757"/>
                    <a:pt x="119600" y="10701"/>
                    <a:pt x="119747" y="10649"/>
                  </a:cubicBezTo>
                  <a:cubicBezTo>
                    <a:pt x="119431" y="10697"/>
                    <a:pt x="119120" y="10750"/>
                    <a:pt x="118809" y="10799"/>
                  </a:cubicBezTo>
                  <a:cubicBezTo>
                    <a:pt x="118666" y="10851"/>
                    <a:pt x="118524" y="10900"/>
                    <a:pt x="118381" y="10952"/>
                  </a:cubicBezTo>
                  <a:cubicBezTo>
                    <a:pt x="118692" y="10904"/>
                    <a:pt x="119000" y="10859"/>
                    <a:pt x="119308" y="10810"/>
                  </a:cubicBezTo>
                  <a:close/>
                  <a:moveTo>
                    <a:pt x="117507" y="11275"/>
                  </a:moveTo>
                  <a:cubicBezTo>
                    <a:pt x="117826" y="11226"/>
                    <a:pt x="118145" y="11181"/>
                    <a:pt x="118463" y="11133"/>
                  </a:cubicBezTo>
                  <a:cubicBezTo>
                    <a:pt x="118610" y="11076"/>
                    <a:pt x="118752" y="11020"/>
                    <a:pt x="118899" y="10967"/>
                  </a:cubicBezTo>
                  <a:cubicBezTo>
                    <a:pt x="118576" y="11016"/>
                    <a:pt x="118253" y="11065"/>
                    <a:pt x="117931" y="11118"/>
                  </a:cubicBezTo>
                  <a:cubicBezTo>
                    <a:pt x="117792" y="11170"/>
                    <a:pt x="117649" y="11223"/>
                    <a:pt x="117507" y="11275"/>
                  </a:cubicBezTo>
                  <a:close/>
                  <a:moveTo>
                    <a:pt x="117207" y="11320"/>
                  </a:moveTo>
                  <a:cubicBezTo>
                    <a:pt x="117342" y="11271"/>
                    <a:pt x="117477" y="11219"/>
                    <a:pt x="117612" y="11170"/>
                  </a:cubicBezTo>
                  <a:cubicBezTo>
                    <a:pt x="117334" y="11215"/>
                    <a:pt x="117060" y="11260"/>
                    <a:pt x="116786" y="11305"/>
                  </a:cubicBezTo>
                  <a:cubicBezTo>
                    <a:pt x="116651" y="11354"/>
                    <a:pt x="116516" y="11403"/>
                    <a:pt x="116385" y="11448"/>
                  </a:cubicBezTo>
                  <a:cubicBezTo>
                    <a:pt x="116659" y="11406"/>
                    <a:pt x="116933" y="11361"/>
                    <a:pt x="117207" y="11320"/>
                  </a:cubicBezTo>
                  <a:close/>
                  <a:moveTo>
                    <a:pt x="115518" y="11767"/>
                  </a:moveTo>
                  <a:cubicBezTo>
                    <a:pt x="115803" y="11722"/>
                    <a:pt x="116092" y="11680"/>
                    <a:pt x="116381" y="11635"/>
                  </a:cubicBezTo>
                  <a:cubicBezTo>
                    <a:pt x="116512" y="11587"/>
                    <a:pt x="116647" y="11534"/>
                    <a:pt x="116783" y="11482"/>
                  </a:cubicBezTo>
                  <a:cubicBezTo>
                    <a:pt x="116490" y="11527"/>
                    <a:pt x="116205" y="11575"/>
                    <a:pt x="115912" y="11620"/>
                  </a:cubicBezTo>
                  <a:cubicBezTo>
                    <a:pt x="115781" y="11669"/>
                    <a:pt x="115649" y="11718"/>
                    <a:pt x="115518" y="11767"/>
                  </a:cubicBezTo>
                  <a:close/>
                  <a:moveTo>
                    <a:pt x="115199" y="11815"/>
                  </a:moveTo>
                  <a:cubicBezTo>
                    <a:pt x="115327" y="11770"/>
                    <a:pt x="115451" y="11722"/>
                    <a:pt x="115578" y="11677"/>
                  </a:cubicBezTo>
                  <a:cubicBezTo>
                    <a:pt x="115282" y="11725"/>
                    <a:pt x="114989" y="11774"/>
                    <a:pt x="114696" y="11823"/>
                  </a:cubicBezTo>
                  <a:cubicBezTo>
                    <a:pt x="114573" y="11864"/>
                    <a:pt x="114453" y="11909"/>
                    <a:pt x="114329" y="11954"/>
                  </a:cubicBezTo>
                  <a:cubicBezTo>
                    <a:pt x="114621" y="11905"/>
                    <a:pt x="114907" y="11860"/>
                    <a:pt x="115199" y="11815"/>
                  </a:cubicBezTo>
                  <a:moveTo>
                    <a:pt x="114381" y="12127"/>
                  </a:moveTo>
                  <a:cubicBezTo>
                    <a:pt x="114505" y="12078"/>
                    <a:pt x="114629" y="12033"/>
                    <a:pt x="114753" y="11984"/>
                  </a:cubicBezTo>
                  <a:cubicBezTo>
                    <a:pt x="114449" y="12033"/>
                    <a:pt x="114141" y="12082"/>
                    <a:pt x="113837" y="12131"/>
                  </a:cubicBezTo>
                  <a:cubicBezTo>
                    <a:pt x="113717" y="12176"/>
                    <a:pt x="113597" y="12221"/>
                    <a:pt x="113473" y="12266"/>
                  </a:cubicBezTo>
                  <a:cubicBezTo>
                    <a:pt x="113777" y="12217"/>
                    <a:pt x="114077" y="12172"/>
                    <a:pt x="114381" y="12127"/>
                  </a:cubicBezTo>
                  <a:close/>
                  <a:moveTo>
                    <a:pt x="112652" y="12573"/>
                  </a:moveTo>
                  <a:cubicBezTo>
                    <a:pt x="112963" y="12525"/>
                    <a:pt x="113274" y="12480"/>
                    <a:pt x="113590" y="12435"/>
                  </a:cubicBezTo>
                  <a:cubicBezTo>
                    <a:pt x="113710" y="12389"/>
                    <a:pt x="113830" y="12341"/>
                    <a:pt x="113950" y="12292"/>
                  </a:cubicBezTo>
                  <a:cubicBezTo>
                    <a:pt x="113635" y="12341"/>
                    <a:pt x="113319" y="12389"/>
                    <a:pt x="113004" y="12442"/>
                  </a:cubicBezTo>
                  <a:cubicBezTo>
                    <a:pt x="112888" y="12483"/>
                    <a:pt x="112768" y="12528"/>
                    <a:pt x="112652" y="12573"/>
                  </a:cubicBezTo>
                  <a:close/>
                  <a:moveTo>
                    <a:pt x="112340" y="12622"/>
                  </a:moveTo>
                  <a:cubicBezTo>
                    <a:pt x="112449" y="12577"/>
                    <a:pt x="112562" y="12536"/>
                    <a:pt x="112674" y="12495"/>
                  </a:cubicBezTo>
                  <a:cubicBezTo>
                    <a:pt x="112374" y="12540"/>
                    <a:pt x="112074" y="12588"/>
                    <a:pt x="111774" y="12641"/>
                  </a:cubicBezTo>
                  <a:cubicBezTo>
                    <a:pt x="111665" y="12678"/>
                    <a:pt x="111560" y="12720"/>
                    <a:pt x="111451" y="12757"/>
                  </a:cubicBezTo>
                  <a:cubicBezTo>
                    <a:pt x="111747" y="12712"/>
                    <a:pt x="112044" y="12667"/>
                    <a:pt x="112340" y="12622"/>
                  </a:cubicBezTo>
                  <a:close/>
                  <a:moveTo>
                    <a:pt x="111567" y="12919"/>
                  </a:moveTo>
                  <a:cubicBezTo>
                    <a:pt x="111676" y="12877"/>
                    <a:pt x="111785" y="12836"/>
                    <a:pt x="111894" y="12791"/>
                  </a:cubicBezTo>
                  <a:cubicBezTo>
                    <a:pt x="111582" y="12840"/>
                    <a:pt x="111275" y="12889"/>
                    <a:pt x="110963" y="12941"/>
                  </a:cubicBezTo>
                  <a:cubicBezTo>
                    <a:pt x="110858" y="12979"/>
                    <a:pt x="110753" y="13020"/>
                    <a:pt x="110648" y="13057"/>
                  </a:cubicBezTo>
                  <a:cubicBezTo>
                    <a:pt x="110952" y="13012"/>
                    <a:pt x="111260" y="12967"/>
                    <a:pt x="111567" y="12919"/>
                  </a:cubicBezTo>
                  <a:close/>
                  <a:moveTo>
                    <a:pt x="110179" y="13237"/>
                  </a:moveTo>
                  <a:cubicBezTo>
                    <a:pt x="110078" y="13275"/>
                    <a:pt x="109976" y="13316"/>
                    <a:pt x="109875" y="13354"/>
                  </a:cubicBezTo>
                  <a:cubicBezTo>
                    <a:pt x="110194" y="13305"/>
                    <a:pt x="110509" y="13260"/>
                    <a:pt x="110824" y="13215"/>
                  </a:cubicBezTo>
                  <a:cubicBezTo>
                    <a:pt x="110929" y="13174"/>
                    <a:pt x="111034" y="13132"/>
                    <a:pt x="111140" y="13091"/>
                  </a:cubicBezTo>
                  <a:cubicBezTo>
                    <a:pt x="110821" y="13136"/>
                    <a:pt x="110498" y="13185"/>
                    <a:pt x="110179" y="13237"/>
                  </a:cubicBezTo>
                  <a:close/>
                  <a:moveTo>
                    <a:pt x="110318" y="13110"/>
                  </a:moveTo>
                  <a:cubicBezTo>
                    <a:pt x="110415" y="13072"/>
                    <a:pt x="110517" y="13035"/>
                    <a:pt x="110614" y="12997"/>
                  </a:cubicBezTo>
                  <a:cubicBezTo>
                    <a:pt x="110322" y="13042"/>
                    <a:pt x="110029" y="13091"/>
                    <a:pt x="109733" y="13140"/>
                  </a:cubicBezTo>
                  <a:cubicBezTo>
                    <a:pt x="109639" y="13177"/>
                    <a:pt x="109541" y="13211"/>
                    <a:pt x="109447" y="13245"/>
                  </a:cubicBezTo>
                  <a:cubicBezTo>
                    <a:pt x="109736" y="13200"/>
                    <a:pt x="110029" y="13155"/>
                    <a:pt x="110318" y="13110"/>
                  </a:cubicBezTo>
                  <a:close/>
                  <a:moveTo>
                    <a:pt x="109564" y="13399"/>
                  </a:moveTo>
                  <a:cubicBezTo>
                    <a:pt x="109661" y="13361"/>
                    <a:pt x="109755" y="13324"/>
                    <a:pt x="109853" y="13286"/>
                  </a:cubicBezTo>
                  <a:cubicBezTo>
                    <a:pt x="109549" y="13335"/>
                    <a:pt x="109245" y="13384"/>
                    <a:pt x="108941" y="13433"/>
                  </a:cubicBezTo>
                  <a:cubicBezTo>
                    <a:pt x="108847" y="13470"/>
                    <a:pt x="108753" y="13504"/>
                    <a:pt x="108663" y="13538"/>
                  </a:cubicBezTo>
                  <a:cubicBezTo>
                    <a:pt x="108963" y="13493"/>
                    <a:pt x="109264" y="13444"/>
                    <a:pt x="109564" y="13399"/>
                  </a:cubicBezTo>
                  <a:close/>
                  <a:moveTo>
                    <a:pt x="108175" y="13721"/>
                  </a:moveTo>
                  <a:cubicBezTo>
                    <a:pt x="108089" y="13755"/>
                    <a:pt x="108003" y="13789"/>
                    <a:pt x="107913" y="13823"/>
                  </a:cubicBezTo>
                  <a:cubicBezTo>
                    <a:pt x="108224" y="13778"/>
                    <a:pt x="108536" y="13729"/>
                    <a:pt x="108847" y="13684"/>
                  </a:cubicBezTo>
                  <a:cubicBezTo>
                    <a:pt x="108937" y="13650"/>
                    <a:pt x="109027" y="13613"/>
                    <a:pt x="109117" y="13575"/>
                  </a:cubicBezTo>
                  <a:cubicBezTo>
                    <a:pt x="108806" y="13624"/>
                    <a:pt x="108491" y="13673"/>
                    <a:pt x="108175" y="13721"/>
                  </a:cubicBezTo>
                  <a:close/>
                  <a:moveTo>
                    <a:pt x="108314" y="13594"/>
                  </a:moveTo>
                  <a:cubicBezTo>
                    <a:pt x="108401" y="13560"/>
                    <a:pt x="108487" y="13526"/>
                    <a:pt x="108573" y="13493"/>
                  </a:cubicBezTo>
                  <a:cubicBezTo>
                    <a:pt x="108284" y="13541"/>
                    <a:pt x="107999" y="13590"/>
                    <a:pt x="107710" y="13639"/>
                  </a:cubicBezTo>
                  <a:cubicBezTo>
                    <a:pt x="107628" y="13669"/>
                    <a:pt x="107549" y="13699"/>
                    <a:pt x="107466" y="13729"/>
                  </a:cubicBezTo>
                  <a:cubicBezTo>
                    <a:pt x="107751" y="13680"/>
                    <a:pt x="108033" y="13635"/>
                    <a:pt x="108314" y="13594"/>
                  </a:cubicBezTo>
                  <a:close/>
                  <a:moveTo>
                    <a:pt x="107586" y="13872"/>
                  </a:moveTo>
                  <a:cubicBezTo>
                    <a:pt x="107669" y="13842"/>
                    <a:pt x="107751" y="13808"/>
                    <a:pt x="107830" y="13778"/>
                  </a:cubicBezTo>
                  <a:cubicBezTo>
                    <a:pt x="107534" y="13827"/>
                    <a:pt x="107234" y="13875"/>
                    <a:pt x="106937" y="13924"/>
                  </a:cubicBezTo>
                  <a:cubicBezTo>
                    <a:pt x="106858" y="13950"/>
                    <a:pt x="106780" y="13980"/>
                    <a:pt x="106705" y="14010"/>
                  </a:cubicBezTo>
                  <a:cubicBezTo>
                    <a:pt x="106997" y="13965"/>
                    <a:pt x="107294" y="13917"/>
                    <a:pt x="107586" y="13872"/>
                  </a:cubicBezTo>
                  <a:close/>
                  <a:moveTo>
                    <a:pt x="106892" y="14145"/>
                  </a:moveTo>
                  <a:cubicBezTo>
                    <a:pt x="106967" y="14115"/>
                    <a:pt x="107042" y="14085"/>
                    <a:pt x="107121" y="14055"/>
                  </a:cubicBezTo>
                  <a:cubicBezTo>
                    <a:pt x="106813" y="14104"/>
                    <a:pt x="106502" y="14153"/>
                    <a:pt x="106194" y="14202"/>
                  </a:cubicBezTo>
                  <a:cubicBezTo>
                    <a:pt x="106123" y="14232"/>
                    <a:pt x="106052" y="14258"/>
                    <a:pt x="105981" y="14284"/>
                  </a:cubicBezTo>
                  <a:cubicBezTo>
                    <a:pt x="106284" y="14239"/>
                    <a:pt x="106588" y="14190"/>
                    <a:pt x="106892" y="14145"/>
                  </a:cubicBezTo>
                  <a:close/>
                  <a:moveTo>
                    <a:pt x="105489" y="14476"/>
                  </a:moveTo>
                  <a:cubicBezTo>
                    <a:pt x="105425" y="14498"/>
                    <a:pt x="105361" y="14524"/>
                    <a:pt x="105298" y="14551"/>
                  </a:cubicBezTo>
                  <a:cubicBezTo>
                    <a:pt x="105609" y="14502"/>
                    <a:pt x="105920" y="14457"/>
                    <a:pt x="106232" y="14412"/>
                  </a:cubicBezTo>
                  <a:cubicBezTo>
                    <a:pt x="106303" y="14386"/>
                    <a:pt x="106371" y="14356"/>
                    <a:pt x="106442" y="14329"/>
                  </a:cubicBezTo>
                  <a:cubicBezTo>
                    <a:pt x="106123" y="14374"/>
                    <a:pt x="105804" y="14423"/>
                    <a:pt x="105489" y="14476"/>
                  </a:cubicBezTo>
                  <a:close/>
                  <a:moveTo>
                    <a:pt x="105632" y="14337"/>
                  </a:moveTo>
                  <a:cubicBezTo>
                    <a:pt x="105699" y="14314"/>
                    <a:pt x="105767" y="14288"/>
                    <a:pt x="105830" y="14262"/>
                  </a:cubicBezTo>
                  <a:cubicBezTo>
                    <a:pt x="105542" y="14311"/>
                    <a:pt x="105249" y="14359"/>
                    <a:pt x="104956" y="14408"/>
                  </a:cubicBezTo>
                  <a:cubicBezTo>
                    <a:pt x="104896" y="14431"/>
                    <a:pt x="104836" y="14453"/>
                    <a:pt x="104772" y="14476"/>
                  </a:cubicBezTo>
                  <a:cubicBezTo>
                    <a:pt x="105061" y="14427"/>
                    <a:pt x="105346" y="14382"/>
                    <a:pt x="105632" y="14337"/>
                  </a:cubicBezTo>
                  <a:close/>
                  <a:moveTo>
                    <a:pt x="104964" y="14599"/>
                  </a:moveTo>
                  <a:cubicBezTo>
                    <a:pt x="105027" y="14577"/>
                    <a:pt x="105084" y="14554"/>
                    <a:pt x="105148" y="14528"/>
                  </a:cubicBezTo>
                  <a:cubicBezTo>
                    <a:pt x="104844" y="14577"/>
                    <a:pt x="104543" y="14626"/>
                    <a:pt x="104240" y="14674"/>
                  </a:cubicBezTo>
                  <a:cubicBezTo>
                    <a:pt x="104187" y="14697"/>
                    <a:pt x="104131" y="14716"/>
                    <a:pt x="104078" y="14738"/>
                  </a:cubicBezTo>
                  <a:cubicBezTo>
                    <a:pt x="104375" y="14689"/>
                    <a:pt x="104671" y="14644"/>
                    <a:pt x="104964" y="14599"/>
                  </a:cubicBezTo>
                  <a:close/>
                  <a:moveTo>
                    <a:pt x="104337" y="14851"/>
                  </a:moveTo>
                  <a:cubicBezTo>
                    <a:pt x="104390" y="14828"/>
                    <a:pt x="104442" y="14810"/>
                    <a:pt x="104495" y="14787"/>
                  </a:cubicBezTo>
                  <a:cubicBezTo>
                    <a:pt x="104183" y="14836"/>
                    <a:pt x="103876" y="14885"/>
                    <a:pt x="103564" y="14933"/>
                  </a:cubicBezTo>
                  <a:cubicBezTo>
                    <a:pt x="103515" y="14952"/>
                    <a:pt x="103470" y="14971"/>
                    <a:pt x="103425" y="14990"/>
                  </a:cubicBezTo>
                  <a:cubicBezTo>
                    <a:pt x="103729" y="14941"/>
                    <a:pt x="104033" y="14896"/>
                    <a:pt x="104337" y="14851"/>
                  </a:cubicBezTo>
                  <a:moveTo>
                    <a:pt x="102926" y="15185"/>
                  </a:moveTo>
                  <a:cubicBezTo>
                    <a:pt x="102889" y="15200"/>
                    <a:pt x="102851" y="15215"/>
                    <a:pt x="102814" y="15230"/>
                  </a:cubicBezTo>
                  <a:cubicBezTo>
                    <a:pt x="103129" y="15181"/>
                    <a:pt x="103440" y="15136"/>
                    <a:pt x="103752" y="15091"/>
                  </a:cubicBezTo>
                  <a:cubicBezTo>
                    <a:pt x="103793" y="15072"/>
                    <a:pt x="103838" y="15057"/>
                    <a:pt x="103879" y="15038"/>
                  </a:cubicBezTo>
                  <a:cubicBezTo>
                    <a:pt x="103560" y="15087"/>
                    <a:pt x="103245" y="15136"/>
                    <a:pt x="102926" y="15185"/>
                  </a:cubicBezTo>
                  <a:close/>
                  <a:moveTo>
                    <a:pt x="103073" y="15042"/>
                  </a:moveTo>
                  <a:cubicBezTo>
                    <a:pt x="103118" y="15027"/>
                    <a:pt x="103159" y="15008"/>
                    <a:pt x="103200" y="14993"/>
                  </a:cubicBezTo>
                  <a:cubicBezTo>
                    <a:pt x="102904" y="15042"/>
                    <a:pt x="102611" y="15087"/>
                    <a:pt x="102319" y="15140"/>
                  </a:cubicBezTo>
                  <a:cubicBezTo>
                    <a:pt x="102281" y="15151"/>
                    <a:pt x="102247" y="15166"/>
                    <a:pt x="102210" y="15177"/>
                  </a:cubicBezTo>
                  <a:cubicBezTo>
                    <a:pt x="102499" y="15132"/>
                    <a:pt x="102788" y="15087"/>
                    <a:pt x="103073" y="15042"/>
                  </a:cubicBezTo>
                  <a:close/>
                  <a:moveTo>
                    <a:pt x="102480" y="15279"/>
                  </a:moveTo>
                  <a:cubicBezTo>
                    <a:pt x="102514" y="15264"/>
                    <a:pt x="102547" y="15252"/>
                    <a:pt x="102581" y="15237"/>
                  </a:cubicBezTo>
                  <a:cubicBezTo>
                    <a:pt x="102277" y="15286"/>
                    <a:pt x="101973" y="15335"/>
                    <a:pt x="101669" y="15384"/>
                  </a:cubicBezTo>
                  <a:cubicBezTo>
                    <a:pt x="101643" y="15395"/>
                    <a:pt x="101617" y="15406"/>
                    <a:pt x="101591" y="15414"/>
                  </a:cubicBezTo>
                  <a:cubicBezTo>
                    <a:pt x="101887" y="15369"/>
                    <a:pt x="102183" y="15324"/>
                    <a:pt x="102480" y="15279"/>
                  </a:cubicBezTo>
                  <a:close/>
                  <a:moveTo>
                    <a:pt x="101932" y="15500"/>
                  </a:moveTo>
                  <a:cubicBezTo>
                    <a:pt x="101955" y="15492"/>
                    <a:pt x="101977" y="15481"/>
                    <a:pt x="102000" y="15474"/>
                  </a:cubicBezTo>
                  <a:cubicBezTo>
                    <a:pt x="101688" y="15522"/>
                    <a:pt x="101381" y="15567"/>
                    <a:pt x="101069" y="15620"/>
                  </a:cubicBezTo>
                  <a:cubicBezTo>
                    <a:pt x="101054" y="15624"/>
                    <a:pt x="101039" y="15631"/>
                    <a:pt x="101024" y="15635"/>
                  </a:cubicBezTo>
                  <a:cubicBezTo>
                    <a:pt x="101324" y="15590"/>
                    <a:pt x="101632" y="15545"/>
                    <a:pt x="101932" y="15500"/>
                  </a:cubicBezTo>
                  <a:close/>
                  <a:moveTo>
                    <a:pt x="101433" y="15706"/>
                  </a:moveTo>
                  <a:cubicBezTo>
                    <a:pt x="101444" y="15703"/>
                    <a:pt x="101456" y="15699"/>
                    <a:pt x="101463" y="15695"/>
                  </a:cubicBezTo>
                  <a:cubicBezTo>
                    <a:pt x="101148" y="15740"/>
                    <a:pt x="100829" y="15789"/>
                    <a:pt x="100514" y="15838"/>
                  </a:cubicBezTo>
                  <a:cubicBezTo>
                    <a:pt x="100510" y="15841"/>
                    <a:pt x="100506" y="15841"/>
                    <a:pt x="100506" y="15841"/>
                  </a:cubicBezTo>
                  <a:cubicBezTo>
                    <a:pt x="100814" y="15796"/>
                    <a:pt x="101125" y="15751"/>
                    <a:pt x="101433" y="15706"/>
                  </a:cubicBezTo>
                  <a:close/>
                  <a:moveTo>
                    <a:pt x="100581" y="16948"/>
                  </a:moveTo>
                  <a:cubicBezTo>
                    <a:pt x="100720" y="16881"/>
                    <a:pt x="100863" y="16813"/>
                    <a:pt x="101002" y="16746"/>
                  </a:cubicBezTo>
                  <a:cubicBezTo>
                    <a:pt x="100746" y="16734"/>
                    <a:pt x="100476" y="16731"/>
                    <a:pt x="100202" y="16731"/>
                  </a:cubicBezTo>
                  <a:cubicBezTo>
                    <a:pt x="100131" y="16764"/>
                    <a:pt x="100060" y="16794"/>
                    <a:pt x="99989" y="16828"/>
                  </a:cubicBezTo>
                  <a:cubicBezTo>
                    <a:pt x="100116" y="16851"/>
                    <a:pt x="100240" y="16873"/>
                    <a:pt x="100356" y="16896"/>
                  </a:cubicBezTo>
                  <a:cubicBezTo>
                    <a:pt x="100435" y="16914"/>
                    <a:pt x="100510" y="16929"/>
                    <a:pt x="100581" y="16948"/>
                  </a:cubicBezTo>
                  <a:close/>
                  <a:moveTo>
                    <a:pt x="98987" y="18385"/>
                  </a:moveTo>
                  <a:cubicBezTo>
                    <a:pt x="99662" y="18002"/>
                    <a:pt x="100352" y="17627"/>
                    <a:pt x="101054" y="17260"/>
                  </a:cubicBezTo>
                  <a:cubicBezTo>
                    <a:pt x="100885" y="17192"/>
                    <a:pt x="100694" y="17132"/>
                    <a:pt x="100480" y="17079"/>
                  </a:cubicBezTo>
                  <a:cubicBezTo>
                    <a:pt x="99921" y="17361"/>
                    <a:pt x="99366" y="17646"/>
                    <a:pt x="98818" y="17935"/>
                  </a:cubicBezTo>
                  <a:cubicBezTo>
                    <a:pt x="98893" y="18078"/>
                    <a:pt x="98949" y="18231"/>
                    <a:pt x="98987" y="18385"/>
                  </a:cubicBezTo>
                  <a:close/>
                  <a:moveTo>
                    <a:pt x="94357" y="21282"/>
                  </a:moveTo>
                  <a:cubicBezTo>
                    <a:pt x="95779" y="20299"/>
                    <a:pt x="97276" y="19361"/>
                    <a:pt x="98848" y="18464"/>
                  </a:cubicBezTo>
                  <a:cubicBezTo>
                    <a:pt x="98814" y="18306"/>
                    <a:pt x="98758" y="18153"/>
                    <a:pt x="98683" y="18006"/>
                  </a:cubicBezTo>
                  <a:cubicBezTo>
                    <a:pt x="97493" y="18637"/>
                    <a:pt x="96342" y="19293"/>
                    <a:pt x="95231" y="19972"/>
                  </a:cubicBezTo>
                  <a:cubicBezTo>
                    <a:pt x="95013" y="20385"/>
                    <a:pt x="94721" y="20824"/>
                    <a:pt x="94357" y="21282"/>
                  </a:cubicBezTo>
                  <a:close/>
                  <a:moveTo>
                    <a:pt x="81810" y="31626"/>
                  </a:moveTo>
                  <a:cubicBezTo>
                    <a:pt x="84027" y="28778"/>
                    <a:pt x="86673" y="26111"/>
                    <a:pt x="89719" y="23702"/>
                  </a:cubicBezTo>
                  <a:cubicBezTo>
                    <a:pt x="91359" y="22404"/>
                    <a:pt x="93134" y="21173"/>
                    <a:pt x="95032" y="20010"/>
                  </a:cubicBezTo>
                  <a:cubicBezTo>
                    <a:pt x="95190" y="19721"/>
                    <a:pt x="95306" y="19447"/>
                    <a:pt x="95385" y="19188"/>
                  </a:cubicBezTo>
                  <a:cubicBezTo>
                    <a:pt x="92586" y="20749"/>
                    <a:pt x="90019" y="22445"/>
                    <a:pt x="87734" y="24268"/>
                  </a:cubicBezTo>
                  <a:cubicBezTo>
                    <a:pt x="84069" y="27195"/>
                    <a:pt x="81015" y="30504"/>
                    <a:pt x="78621" y="34050"/>
                  </a:cubicBezTo>
                  <a:cubicBezTo>
                    <a:pt x="79686" y="33232"/>
                    <a:pt x="80756" y="32425"/>
                    <a:pt x="81810" y="31626"/>
                  </a:cubicBezTo>
                  <a:close/>
                  <a:moveTo>
                    <a:pt x="74944" y="40886"/>
                  </a:moveTo>
                  <a:cubicBezTo>
                    <a:pt x="75327" y="40559"/>
                    <a:pt x="75720" y="40226"/>
                    <a:pt x="76122" y="39892"/>
                  </a:cubicBezTo>
                  <a:cubicBezTo>
                    <a:pt x="76486" y="39588"/>
                    <a:pt x="76854" y="39284"/>
                    <a:pt x="77225" y="38980"/>
                  </a:cubicBezTo>
                  <a:cubicBezTo>
                    <a:pt x="78373" y="36605"/>
                    <a:pt x="79784" y="34297"/>
                    <a:pt x="81450" y="32095"/>
                  </a:cubicBezTo>
                  <a:cubicBezTo>
                    <a:pt x="80426" y="32872"/>
                    <a:pt x="79382" y="33660"/>
                    <a:pt x="78351" y="34455"/>
                  </a:cubicBezTo>
                  <a:cubicBezTo>
                    <a:pt x="76989" y="36530"/>
                    <a:pt x="75848" y="38683"/>
                    <a:pt x="74944" y="40886"/>
                  </a:cubicBezTo>
                  <a:close/>
                  <a:moveTo>
                    <a:pt x="75428" y="36751"/>
                  </a:moveTo>
                  <a:cubicBezTo>
                    <a:pt x="74328" y="38710"/>
                    <a:pt x="73428" y="40728"/>
                    <a:pt x="72730" y="42784"/>
                  </a:cubicBezTo>
                  <a:cubicBezTo>
                    <a:pt x="73402" y="42203"/>
                    <a:pt x="74096" y="41603"/>
                    <a:pt x="74820" y="40991"/>
                  </a:cubicBezTo>
                  <a:cubicBezTo>
                    <a:pt x="75709" y="38800"/>
                    <a:pt x="76831" y="36661"/>
                    <a:pt x="78171" y="34598"/>
                  </a:cubicBezTo>
                  <a:cubicBezTo>
                    <a:pt x="77248" y="35310"/>
                    <a:pt x="76328" y="36027"/>
                    <a:pt x="75428" y="36751"/>
                  </a:cubicBezTo>
                  <a:close/>
                  <a:moveTo>
                    <a:pt x="77672" y="31258"/>
                  </a:moveTo>
                  <a:cubicBezTo>
                    <a:pt x="75758" y="33585"/>
                    <a:pt x="74178" y="36046"/>
                    <a:pt x="72940" y="38597"/>
                  </a:cubicBezTo>
                  <a:cubicBezTo>
                    <a:pt x="73762" y="37899"/>
                    <a:pt x="74610" y="37205"/>
                    <a:pt x="75473" y="36515"/>
                  </a:cubicBezTo>
                  <a:cubicBezTo>
                    <a:pt x="77139" y="33596"/>
                    <a:pt x="79244" y="30812"/>
                    <a:pt x="81776" y="28238"/>
                  </a:cubicBezTo>
                  <a:cubicBezTo>
                    <a:pt x="80448" y="29213"/>
                    <a:pt x="79064" y="30223"/>
                    <a:pt x="77672" y="31258"/>
                  </a:cubicBezTo>
                  <a:close/>
                  <a:moveTo>
                    <a:pt x="77829" y="30943"/>
                  </a:moveTo>
                  <a:cubicBezTo>
                    <a:pt x="79518" y="28921"/>
                    <a:pt x="81457" y="27007"/>
                    <a:pt x="83637" y="25233"/>
                  </a:cubicBezTo>
                  <a:cubicBezTo>
                    <a:pt x="85858" y="23424"/>
                    <a:pt x="88380" y="21743"/>
                    <a:pt x="91141" y="20190"/>
                  </a:cubicBezTo>
                  <a:cubicBezTo>
                    <a:pt x="91280" y="20014"/>
                    <a:pt x="91408" y="19841"/>
                    <a:pt x="91516" y="19672"/>
                  </a:cubicBezTo>
                  <a:cubicBezTo>
                    <a:pt x="91577" y="19582"/>
                    <a:pt x="91629" y="19492"/>
                    <a:pt x="91682" y="19406"/>
                  </a:cubicBezTo>
                  <a:cubicBezTo>
                    <a:pt x="87900" y="21327"/>
                    <a:pt x="84523" y="23465"/>
                    <a:pt x="81671" y="25810"/>
                  </a:cubicBezTo>
                  <a:cubicBezTo>
                    <a:pt x="78820" y="28155"/>
                    <a:pt x="76407" y="30741"/>
                    <a:pt x="74452" y="33487"/>
                  </a:cubicBezTo>
                  <a:cubicBezTo>
                    <a:pt x="75570" y="32624"/>
                    <a:pt x="76703" y="31776"/>
                    <a:pt x="77829" y="30943"/>
                  </a:cubicBezTo>
                  <a:close/>
                  <a:moveTo>
                    <a:pt x="70475" y="40743"/>
                  </a:moveTo>
                  <a:cubicBezTo>
                    <a:pt x="71211" y="40090"/>
                    <a:pt x="71980" y="39415"/>
                    <a:pt x="72790" y="38725"/>
                  </a:cubicBezTo>
                  <a:cubicBezTo>
                    <a:pt x="73998" y="36200"/>
                    <a:pt x="75544" y="33761"/>
                    <a:pt x="77409" y="31453"/>
                  </a:cubicBezTo>
                  <a:cubicBezTo>
                    <a:pt x="76317" y="32264"/>
                    <a:pt x="75221" y="33089"/>
                    <a:pt x="74141" y="33926"/>
                  </a:cubicBezTo>
                  <a:cubicBezTo>
                    <a:pt x="72633" y="36113"/>
                    <a:pt x="71409" y="38398"/>
                    <a:pt x="70475" y="40743"/>
                  </a:cubicBezTo>
                  <a:close/>
                  <a:moveTo>
                    <a:pt x="71060" y="36395"/>
                  </a:moveTo>
                  <a:cubicBezTo>
                    <a:pt x="69879" y="38451"/>
                    <a:pt x="68944" y="40578"/>
                    <a:pt x="68261" y="42747"/>
                  </a:cubicBezTo>
                  <a:cubicBezTo>
                    <a:pt x="68926" y="42139"/>
                    <a:pt x="69616" y="41512"/>
                    <a:pt x="70340" y="40867"/>
                  </a:cubicBezTo>
                  <a:cubicBezTo>
                    <a:pt x="71252" y="38537"/>
                    <a:pt x="72452" y="36267"/>
                    <a:pt x="73931" y="34095"/>
                  </a:cubicBezTo>
                  <a:cubicBezTo>
                    <a:pt x="72951" y="34853"/>
                    <a:pt x="71991" y="35622"/>
                    <a:pt x="71060" y="36395"/>
                  </a:cubicBezTo>
                  <a:close/>
                  <a:moveTo>
                    <a:pt x="65935" y="40770"/>
                  </a:moveTo>
                  <a:cubicBezTo>
                    <a:pt x="66674" y="40064"/>
                    <a:pt x="67455" y="39336"/>
                    <a:pt x="68288" y="38586"/>
                  </a:cubicBezTo>
                  <a:cubicBezTo>
                    <a:pt x="69627" y="35768"/>
                    <a:pt x="71432" y="33059"/>
                    <a:pt x="73694" y="30538"/>
                  </a:cubicBezTo>
                  <a:cubicBezTo>
                    <a:pt x="72471" y="31435"/>
                    <a:pt x="71248" y="32354"/>
                    <a:pt x="70055" y="33292"/>
                  </a:cubicBezTo>
                  <a:cubicBezTo>
                    <a:pt x="68288" y="35667"/>
                    <a:pt x="66914" y="38181"/>
                    <a:pt x="65935" y="40770"/>
                  </a:cubicBezTo>
                  <a:close/>
                  <a:moveTo>
                    <a:pt x="63725" y="42927"/>
                  </a:moveTo>
                  <a:cubicBezTo>
                    <a:pt x="64378" y="42278"/>
                    <a:pt x="65061" y="41606"/>
                    <a:pt x="65789" y="40912"/>
                  </a:cubicBezTo>
                  <a:cubicBezTo>
                    <a:pt x="66734" y="38350"/>
                    <a:pt x="68070" y="35858"/>
                    <a:pt x="69789" y="33498"/>
                  </a:cubicBezTo>
                  <a:cubicBezTo>
                    <a:pt x="68712" y="34354"/>
                    <a:pt x="67661" y="35220"/>
                    <a:pt x="66667" y="36095"/>
                  </a:cubicBezTo>
                  <a:cubicBezTo>
                    <a:pt x="65357" y="38297"/>
                    <a:pt x="64378" y="40589"/>
                    <a:pt x="63725" y="42927"/>
                  </a:cubicBezTo>
                  <a:moveTo>
                    <a:pt x="61789" y="44882"/>
                  </a:moveTo>
                  <a:cubicBezTo>
                    <a:pt x="62363" y="44296"/>
                    <a:pt x="62964" y="43689"/>
                    <a:pt x="63594" y="43058"/>
                  </a:cubicBezTo>
                  <a:cubicBezTo>
                    <a:pt x="64224" y="40743"/>
                    <a:pt x="65174" y="38473"/>
                    <a:pt x="66442" y="36290"/>
                  </a:cubicBezTo>
                  <a:cubicBezTo>
                    <a:pt x="65447" y="37179"/>
                    <a:pt x="64536" y="38038"/>
                    <a:pt x="63691" y="38867"/>
                  </a:cubicBezTo>
                  <a:cubicBezTo>
                    <a:pt x="62802" y="40826"/>
                    <a:pt x="62168" y="42841"/>
                    <a:pt x="61789" y="44882"/>
                  </a:cubicBezTo>
                  <a:moveTo>
                    <a:pt x="66265" y="32406"/>
                  </a:moveTo>
                  <a:cubicBezTo>
                    <a:pt x="63984" y="35123"/>
                    <a:pt x="62330" y="38057"/>
                    <a:pt x="61290" y="41089"/>
                  </a:cubicBezTo>
                  <a:cubicBezTo>
                    <a:pt x="62029" y="40304"/>
                    <a:pt x="62825" y="39486"/>
                    <a:pt x="63691" y="38642"/>
                  </a:cubicBezTo>
                  <a:cubicBezTo>
                    <a:pt x="65305" y="35153"/>
                    <a:pt x="67732" y="31844"/>
                    <a:pt x="70978" y="28883"/>
                  </a:cubicBezTo>
                  <a:cubicBezTo>
                    <a:pt x="69383" y="30016"/>
                    <a:pt x="67789" y="31195"/>
                    <a:pt x="66265" y="32406"/>
                  </a:cubicBezTo>
                  <a:close/>
                  <a:moveTo>
                    <a:pt x="82384" y="20738"/>
                  </a:moveTo>
                  <a:cubicBezTo>
                    <a:pt x="76396" y="23267"/>
                    <a:pt x="71308" y="26208"/>
                    <a:pt x="67635" y="29506"/>
                  </a:cubicBezTo>
                  <a:cubicBezTo>
                    <a:pt x="65594" y="31337"/>
                    <a:pt x="63905" y="33307"/>
                    <a:pt x="62562" y="35370"/>
                  </a:cubicBezTo>
                  <a:cubicBezTo>
                    <a:pt x="62750" y="35194"/>
                    <a:pt x="62937" y="35022"/>
                    <a:pt x="63129" y="34845"/>
                  </a:cubicBezTo>
                  <a:cubicBezTo>
                    <a:pt x="64168" y="33903"/>
                    <a:pt x="65275" y="32977"/>
                    <a:pt x="66419" y="32072"/>
                  </a:cubicBezTo>
                  <a:cubicBezTo>
                    <a:pt x="67365" y="30977"/>
                    <a:pt x="68412" y="29915"/>
                    <a:pt x="69563" y="28895"/>
                  </a:cubicBezTo>
                  <a:cubicBezTo>
                    <a:pt x="72696" y="26126"/>
                    <a:pt x="76779" y="23612"/>
                    <a:pt x="81525" y="21391"/>
                  </a:cubicBezTo>
                  <a:cubicBezTo>
                    <a:pt x="81825" y="21169"/>
                    <a:pt x="82114" y="20952"/>
                    <a:pt x="82384" y="20738"/>
                  </a:cubicBezTo>
                  <a:moveTo>
                    <a:pt x="82951" y="20505"/>
                  </a:moveTo>
                  <a:cubicBezTo>
                    <a:pt x="82725" y="20685"/>
                    <a:pt x="82485" y="20869"/>
                    <a:pt x="82238" y="21060"/>
                  </a:cubicBezTo>
                  <a:cubicBezTo>
                    <a:pt x="84230" y="20152"/>
                    <a:pt x="86327" y="19293"/>
                    <a:pt x="88522" y="18486"/>
                  </a:cubicBezTo>
                  <a:cubicBezTo>
                    <a:pt x="88537" y="18453"/>
                    <a:pt x="88552" y="18415"/>
                    <a:pt x="88567" y="18381"/>
                  </a:cubicBezTo>
                  <a:cubicBezTo>
                    <a:pt x="86628" y="19049"/>
                    <a:pt x="84748" y="19758"/>
                    <a:pt x="82951" y="20505"/>
                  </a:cubicBezTo>
                  <a:close/>
                  <a:moveTo>
                    <a:pt x="83573" y="19984"/>
                  </a:moveTo>
                  <a:cubicBezTo>
                    <a:pt x="83461" y="20081"/>
                    <a:pt x="83345" y="20179"/>
                    <a:pt x="83225" y="20280"/>
                  </a:cubicBezTo>
                  <a:cubicBezTo>
                    <a:pt x="83221" y="20284"/>
                    <a:pt x="83221" y="20284"/>
                    <a:pt x="83217" y="20284"/>
                  </a:cubicBezTo>
                  <a:cubicBezTo>
                    <a:pt x="84838" y="19620"/>
                    <a:pt x="86523" y="18986"/>
                    <a:pt x="88256" y="18381"/>
                  </a:cubicBezTo>
                  <a:cubicBezTo>
                    <a:pt x="88140" y="18404"/>
                    <a:pt x="88016" y="18426"/>
                    <a:pt x="87900" y="18449"/>
                  </a:cubicBezTo>
                  <a:cubicBezTo>
                    <a:pt x="86421" y="18940"/>
                    <a:pt x="84977" y="19451"/>
                    <a:pt x="83573" y="19984"/>
                  </a:cubicBezTo>
                  <a:close/>
                  <a:moveTo>
                    <a:pt x="83971" y="19635"/>
                  </a:moveTo>
                  <a:cubicBezTo>
                    <a:pt x="83911" y="19683"/>
                    <a:pt x="83855" y="19736"/>
                    <a:pt x="83795" y="19792"/>
                  </a:cubicBezTo>
                  <a:cubicBezTo>
                    <a:pt x="84879" y="19383"/>
                    <a:pt x="85990" y="18986"/>
                    <a:pt x="87119" y="18603"/>
                  </a:cubicBezTo>
                  <a:cubicBezTo>
                    <a:pt x="87044" y="18618"/>
                    <a:pt x="86973" y="18633"/>
                    <a:pt x="86898" y="18648"/>
                  </a:cubicBezTo>
                  <a:cubicBezTo>
                    <a:pt x="85907" y="18967"/>
                    <a:pt x="84928" y="19297"/>
                    <a:pt x="83971" y="19635"/>
                  </a:cubicBezTo>
                  <a:close/>
                  <a:moveTo>
                    <a:pt x="84226" y="19394"/>
                  </a:moveTo>
                  <a:cubicBezTo>
                    <a:pt x="84204" y="19413"/>
                    <a:pt x="84181" y="19436"/>
                    <a:pt x="84159" y="19455"/>
                  </a:cubicBezTo>
                  <a:cubicBezTo>
                    <a:pt x="84770" y="19241"/>
                    <a:pt x="85389" y="19031"/>
                    <a:pt x="86016" y="18824"/>
                  </a:cubicBezTo>
                  <a:cubicBezTo>
                    <a:pt x="85997" y="18828"/>
                    <a:pt x="85975" y="18835"/>
                    <a:pt x="85956" y="18839"/>
                  </a:cubicBezTo>
                  <a:cubicBezTo>
                    <a:pt x="85374" y="19019"/>
                    <a:pt x="84797" y="19207"/>
                    <a:pt x="84226" y="19394"/>
                  </a:cubicBezTo>
                  <a:close/>
                  <a:moveTo>
                    <a:pt x="84917" y="18648"/>
                  </a:moveTo>
                  <a:cubicBezTo>
                    <a:pt x="84917" y="18648"/>
                    <a:pt x="84917" y="18648"/>
                    <a:pt x="84917" y="18648"/>
                  </a:cubicBezTo>
                  <a:cubicBezTo>
                    <a:pt x="85236" y="18584"/>
                    <a:pt x="85555" y="18524"/>
                    <a:pt x="85870" y="18464"/>
                  </a:cubicBezTo>
                  <a:cubicBezTo>
                    <a:pt x="85555" y="18524"/>
                    <a:pt x="85236" y="18584"/>
                    <a:pt x="84917" y="18648"/>
                  </a:cubicBezTo>
                  <a:close/>
                  <a:moveTo>
                    <a:pt x="80444" y="19113"/>
                  </a:moveTo>
                  <a:cubicBezTo>
                    <a:pt x="80380" y="19166"/>
                    <a:pt x="80317" y="19214"/>
                    <a:pt x="80253" y="19263"/>
                  </a:cubicBezTo>
                  <a:cubicBezTo>
                    <a:pt x="81885" y="18903"/>
                    <a:pt x="83468" y="18573"/>
                    <a:pt x="84988" y="18276"/>
                  </a:cubicBezTo>
                  <a:cubicBezTo>
                    <a:pt x="85014" y="18239"/>
                    <a:pt x="85040" y="18201"/>
                    <a:pt x="85063" y="18160"/>
                  </a:cubicBezTo>
                  <a:cubicBezTo>
                    <a:pt x="83600" y="18438"/>
                    <a:pt x="82054" y="18757"/>
                    <a:pt x="80444" y="19113"/>
                  </a:cubicBezTo>
                  <a:moveTo>
                    <a:pt x="73796" y="20546"/>
                  </a:moveTo>
                  <a:cubicBezTo>
                    <a:pt x="75683" y="20062"/>
                    <a:pt x="77521" y="19620"/>
                    <a:pt x="79289" y="19214"/>
                  </a:cubicBezTo>
                  <a:cubicBezTo>
                    <a:pt x="79645" y="19136"/>
                    <a:pt x="79998" y="19057"/>
                    <a:pt x="80347" y="18978"/>
                  </a:cubicBezTo>
                  <a:cubicBezTo>
                    <a:pt x="80444" y="18899"/>
                    <a:pt x="80542" y="18820"/>
                    <a:pt x="80632" y="18745"/>
                  </a:cubicBezTo>
                  <a:cubicBezTo>
                    <a:pt x="80369" y="18802"/>
                    <a:pt x="80107" y="18862"/>
                    <a:pt x="79844" y="18922"/>
                  </a:cubicBezTo>
                  <a:cubicBezTo>
                    <a:pt x="78073" y="19319"/>
                    <a:pt x="76201" y="19770"/>
                    <a:pt x="74257" y="20265"/>
                  </a:cubicBezTo>
                  <a:cubicBezTo>
                    <a:pt x="74107" y="20359"/>
                    <a:pt x="73953" y="20449"/>
                    <a:pt x="73796" y="20546"/>
                  </a:cubicBezTo>
                  <a:moveTo>
                    <a:pt x="65853" y="22201"/>
                  </a:moveTo>
                  <a:cubicBezTo>
                    <a:pt x="65613" y="22340"/>
                    <a:pt x="65369" y="22479"/>
                    <a:pt x="65125" y="22621"/>
                  </a:cubicBezTo>
                  <a:cubicBezTo>
                    <a:pt x="68228" y="21706"/>
                    <a:pt x="71271" y="20869"/>
                    <a:pt x="74156" y="20130"/>
                  </a:cubicBezTo>
                  <a:cubicBezTo>
                    <a:pt x="74381" y="19995"/>
                    <a:pt x="74599" y="19860"/>
                    <a:pt x="74809" y="19728"/>
                  </a:cubicBezTo>
                  <a:cubicBezTo>
                    <a:pt x="71998" y="20449"/>
                    <a:pt x="68978" y="21278"/>
                    <a:pt x="65853" y="22201"/>
                  </a:cubicBezTo>
                  <a:close/>
                  <a:moveTo>
                    <a:pt x="67410" y="21323"/>
                  </a:moveTo>
                  <a:cubicBezTo>
                    <a:pt x="67095" y="21499"/>
                    <a:pt x="66779" y="21676"/>
                    <a:pt x="66457" y="21860"/>
                  </a:cubicBezTo>
                  <a:cubicBezTo>
                    <a:pt x="69533" y="20959"/>
                    <a:pt x="72497" y="20149"/>
                    <a:pt x="75255" y="19451"/>
                  </a:cubicBezTo>
                  <a:cubicBezTo>
                    <a:pt x="75540" y="19271"/>
                    <a:pt x="75814" y="19098"/>
                    <a:pt x="76069" y="18929"/>
                  </a:cubicBezTo>
                  <a:cubicBezTo>
                    <a:pt x="75968" y="18955"/>
                    <a:pt x="75867" y="18982"/>
                    <a:pt x="75762" y="19008"/>
                  </a:cubicBezTo>
                  <a:cubicBezTo>
                    <a:pt x="73233" y="19650"/>
                    <a:pt x="70438" y="20411"/>
                    <a:pt x="67492" y="21274"/>
                  </a:cubicBezTo>
                  <a:cubicBezTo>
                    <a:pt x="67466" y="21293"/>
                    <a:pt x="67436" y="21308"/>
                    <a:pt x="67410" y="21323"/>
                  </a:cubicBezTo>
                  <a:close/>
                  <a:moveTo>
                    <a:pt x="65027" y="21492"/>
                  </a:moveTo>
                  <a:cubicBezTo>
                    <a:pt x="62667" y="22220"/>
                    <a:pt x="60198" y="23011"/>
                    <a:pt x="57685" y="23852"/>
                  </a:cubicBezTo>
                  <a:cubicBezTo>
                    <a:pt x="57343" y="24066"/>
                    <a:pt x="57002" y="24283"/>
                    <a:pt x="56668" y="24501"/>
                  </a:cubicBezTo>
                  <a:cubicBezTo>
                    <a:pt x="60333" y="23278"/>
                    <a:pt x="63962" y="22141"/>
                    <a:pt x="67387" y="21139"/>
                  </a:cubicBezTo>
                  <a:cubicBezTo>
                    <a:pt x="67867" y="20869"/>
                    <a:pt x="68336" y="20610"/>
                    <a:pt x="68790" y="20359"/>
                  </a:cubicBezTo>
                  <a:cubicBezTo>
                    <a:pt x="67575" y="20715"/>
                    <a:pt x="66318" y="21094"/>
                    <a:pt x="65027" y="21492"/>
                  </a:cubicBezTo>
                  <a:close/>
                  <a:moveTo>
                    <a:pt x="58292" y="23477"/>
                  </a:moveTo>
                  <a:cubicBezTo>
                    <a:pt x="62213" y="22175"/>
                    <a:pt x="66010" y="20993"/>
                    <a:pt x="69455" y="19995"/>
                  </a:cubicBezTo>
                  <a:cubicBezTo>
                    <a:pt x="70107" y="19638"/>
                    <a:pt x="70723" y="19301"/>
                    <a:pt x="71293" y="18982"/>
                  </a:cubicBezTo>
                  <a:cubicBezTo>
                    <a:pt x="68813" y="19702"/>
                    <a:pt x="66014" y="20558"/>
                    <a:pt x="63031" y="21518"/>
                  </a:cubicBezTo>
                  <a:cubicBezTo>
                    <a:pt x="61977" y="21860"/>
                    <a:pt x="60900" y="22212"/>
                    <a:pt x="59804" y="22576"/>
                  </a:cubicBezTo>
                  <a:cubicBezTo>
                    <a:pt x="59302" y="22869"/>
                    <a:pt x="58795" y="23169"/>
                    <a:pt x="58292" y="23477"/>
                  </a:cubicBezTo>
                  <a:close/>
                  <a:moveTo>
                    <a:pt x="49261" y="26099"/>
                  </a:moveTo>
                  <a:cubicBezTo>
                    <a:pt x="52796" y="24794"/>
                    <a:pt x="56334" y="23559"/>
                    <a:pt x="59699" y="22437"/>
                  </a:cubicBezTo>
                  <a:cubicBezTo>
                    <a:pt x="60446" y="22006"/>
                    <a:pt x="61189" y="21589"/>
                    <a:pt x="61917" y="21195"/>
                  </a:cubicBezTo>
                  <a:cubicBezTo>
                    <a:pt x="61613" y="21297"/>
                    <a:pt x="61309" y="21398"/>
                    <a:pt x="61001" y="21503"/>
                  </a:cubicBezTo>
                  <a:cubicBezTo>
                    <a:pt x="57617" y="22647"/>
                    <a:pt x="53963" y="23934"/>
                    <a:pt x="50244" y="25315"/>
                  </a:cubicBezTo>
                  <a:cubicBezTo>
                    <a:pt x="49910" y="25570"/>
                    <a:pt x="49580" y="25833"/>
                    <a:pt x="49261" y="26099"/>
                  </a:cubicBezTo>
                  <a:close/>
                  <a:moveTo>
                    <a:pt x="42748" y="28005"/>
                  </a:moveTo>
                  <a:cubicBezTo>
                    <a:pt x="42751" y="28005"/>
                    <a:pt x="42751" y="28005"/>
                    <a:pt x="42755" y="28005"/>
                  </a:cubicBezTo>
                  <a:cubicBezTo>
                    <a:pt x="45205" y="27030"/>
                    <a:pt x="47685" y="26081"/>
                    <a:pt x="50139" y="25173"/>
                  </a:cubicBezTo>
                  <a:cubicBezTo>
                    <a:pt x="50601" y="24816"/>
                    <a:pt x="51077" y="24471"/>
                    <a:pt x="51561" y="24133"/>
                  </a:cubicBezTo>
                  <a:cubicBezTo>
                    <a:pt x="48849" y="25150"/>
                    <a:pt x="46057" y="26223"/>
                    <a:pt x="43273" y="27334"/>
                  </a:cubicBezTo>
                  <a:cubicBezTo>
                    <a:pt x="43089" y="27559"/>
                    <a:pt x="42913" y="27784"/>
                    <a:pt x="42748" y="28005"/>
                  </a:cubicBezTo>
                  <a:close/>
                  <a:moveTo>
                    <a:pt x="38212" y="29217"/>
                  </a:moveTo>
                  <a:cubicBezTo>
                    <a:pt x="39844" y="28534"/>
                    <a:pt x="41495" y="27859"/>
                    <a:pt x="43153" y="27199"/>
                  </a:cubicBezTo>
                  <a:cubicBezTo>
                    <a:pt x="43352" y="26958"/>
                    <a:pt x="43558" y="26718"/>
                    <a:pt x="43780" y="26478"/>
                  </a:cubicBezTo>
                  <a:cubicBezTo>
                    <a:pt x="43817" y="26437"/>
                    <a:pt x="43855" y="26396"/>
                    <a:pt x="43892" y="26358"/>
                  </a:cubicBezTo>
                  <a:cubicBezTo>
                    <a:pt x="42080" y="27090"/>
                    <a:pt x="40256" y="27840"/>
                    <a:pt x="38448" y="28602"/>
                  </a:cubicBezTo>
                  <a:cubicBezTo>
                    <a:pt x="38362" y="28808"/>
                    <a:pt x="38283" y="29015"/>
                    <a:pt x="38212" y="29217"/>
                  </a:cubicBezTo>
                  <a:close/>
                  <a:moveTo>
                    <a:pt x="38305" y="28471"/>
                  </a:moveTo>
                  <a:cubicBezTo>
                    <a:pt x="38410" y="28227"/>
                    <a:pt x="38527" y="27979"/>
                    <a:pt x="38654" y="27728"/>
                  </a:cubicBezTo>
                  <a:cubicBezTo>
                    <a:pt x="37435" y="28249"/>
                    <a:pt x="36219" y="28774"/>
                    <a:pt x="35011" y="29307"/>
                  </a:cubicBezTo>
                  <a:cubicBezTo>
                    <a:pt x="34992" y="29502"/>
                    <a:pt x="34981" y="29701"/>
                    <a:pt x="34977" y="29896"/>
                  </a:cubicBezTo>
                  <a:cubicBezTo>
                    <a:pt x="36077" y="29420"/>
                    <a:pt x="37187" y="28943"/>
                    <a:pt x="38305" y="28471"/>
                  </a:cubicBezTo>
                  <a:close/>
                  <a:moveTo>
                    <a:pt x="34977" y="30598"/>
                  </a:moveTo>
                  <a:cubicBezTo>
                    <a:pt x="35968" y="30166"/>
                    <a:pt x="36973" y="29739"/>
                    <a:pt x="37986" y="29311"/>
                  </a:cubicBezTo>
                  <a:cubicBezTo>
                    <a:pt x="38054" y="29108"/>
                    <a:pt x="38129" y="28906"/>
                    <a:pt x="38212" y="28699"/>
                  </a:cubicBezTo>
                  <a:cubicBezTo>
                    <a:pt x="37123" y="29161"/>
                    <a:pt x="36043" y="29622"/>
                    <a:pt x="34974" y="30091"/>
                  </a:cubicBezTo>
                  <a:cubicBezTo>
                    <a:pt x="34970" y="30136"/>
                    <a:pt x="34970" y="30185"/>
                    <a:pt x="34970" y="30230"/>
                  </a:cubicBezTo>
                  <a:cubicBezTo>
                    <a:pt x="34970" y="30354"/>
                    <a:pt x="34974" y="30474"/>
                    <a:pt x="34977" y="30598"/>
                  </a:cubicBezTo>
                  <a:moveTo>
                    <a:pt x="33484" y="33228"/>
                  </a:moveTo>
                  <a:cubicBezTo>
                    <a:pt x="33522" y="33329"/>
                    <a:pt x="33555" y="33431"/>
                    <a:pt x="33589" y="33532"/>
                  </a:cubicBezTo>
                  <a:cubicBezTo>
                    <a:pt x="34066" y="33307"/>
                    <a:pt x="34550" y="33082"/>
                    <a:pt x="35037" y="32857"/>
                  </a:cubicBezTo>
                  <a:cubicBezTo>
                    <a:pt x="35019" y="32752"/>
                    <a:pt x="35004" y="32650"/>
                    <a:pt x="34985" y="32545"/>
                  </a:cubicBezTo>
                  <a:cubicBezTo>
                    <a:pt x="34478" y="32774"/>
                    <a:pt x="33979" y="32999"/>
                    <a:pt x="33484" y="33228"/>
                  </a:cubicBezTo>
                  <a:close/>
                  <a:moveTo>
                    <a:pt x="34910" y="32035"/>
                  </a:moveTo>
                  <a:cubicBezTo>
                    <a:pt x="34553" y="32193"/>
                    <a:pt x="34201" y="32350"/>
                    <a:pt x="33848" y="32508"/>
                  </a:cubicBezTo>
                  <a:cubicBezTo>
                    <a:pt x="33672" y="32586"/>
                    <a:pt x="33495" y="32669"/>
                    <a:pt x="33319" y="32748"/>
                  </a:cubicBezTo>
                  <a:cubicBezTo>
                    <a:pt x="33356" y="32857"/>
                    <a:pt x="33394" y="32965"/>
                    <a:pt x="33431" y="33074"/>
                  </a:cubicBezTo>
                  <a:cubicBezTo>
                    <a:pt x="33934" y="32842"/>
                    <a:pt x="34445" y="32609"/>
                    <a:pt x="34959" y="32376"/>
                  </a:cubicBezTo>
                  <a:cubicBezTo>
                    <a:pt x="34944" y="32264"/>
                    <a:pt x="34925" y="32148"/>
                    <a:pt x="34910" y="32035"/>
                  </a:cubicBezTo>
                  <a:close/>
                  <a:moveTo>
                    <a:pt x="32572" y="30193"/>
                  </a:moveTo>
                  <a:cubicBezTo>
                    <a:pt x="33323" y="29859"/>
                    <a:pt x="34077" y="29521"/>
                    <a:pt x="34835" y="29191"/>
                  </a:cubicBezTo>
                  <a:cubicBezTo>
                    <a:pt x="34857" y="28958"/>
                    <a:pt x="34887" y="28722"/>
                    <a:pt x="34925" y="28489"/>
                  </a:cubicBezTo>
                  <a:cubicBezTo>
                    <a:pt x="34099" y="28857"/>
                    <a:pt x="33274" y="29228"/>
                    <a:pt x="32452" y="29600"/>
                  </a:cubicBezTo>
                  <a:cubicBezTo>
                    <a:pt x="32486" y="29799"/>
                    <a:pt x="32527" y="29994"/>
                    <a:pt x="32572" y="30193"/>
                  </a:cubicBezTo>
                  <a:moveTo>
                    <a:pt x="14349" y="47913"/>
                  </a:moveTo>
                  <a:cubicBezTo>
                    <a:pt x="13351" y="47122"/>
                    <a:pt x="12762" y="46217"/>
                    <a:pt x="12762" y="45212"/>
                  </a:cubicBezTo>
                  <a:cubicBezTo>
                    <a:pt x="12762" y="45152"/>
                    <a:pt x="12762" y="45088"/>
                    <a:pt x="12765" y="45028"/>
                  </a:cubicBezTo>
                  <a:cubicBezTo>
                    <a:pt x="12833" y="44158"/>
                    <a:pt x="13396" y="43220"/>
                    <a:pt x="14352" y="42225"/>
                  </a:cubicBezTo>
                  <a:cubicBezTo>
                    <a:pt x="15309" y="41227"/>
                    <a:pt x="16667" y="40173"/>
                    <a:pt x="18337" y="39077"/>
                  </a:cubicBezTo>
                  <a:cubicBezTo>
                    <a:pt x="21669" y="36886"/>
                    <a:pt x="26246" y="34538"/>
                    <a:pt x="31375" y="32200"/>
                  </a:cubicBezTo>
                  <a:cubicBezTo>
                    <a:pt x="31312" y="32057"/>
                    <a:pt x="31244" y="31919"/>
                    <a:pt x="31180" y="31776"/>
                  </a:cubicBezTo>
                  <a:cubicBezTo>
                    <a:pt x="25286" y="34459"/>
                    <a:pt x="19984" y="37171"/>
                    <a:pt x="16315" y="39640"/>
                  </a:cubicBezTo>
                  <a:cubicBezTo>
                    <a:pt x="14214" y="41058"/>
                    <a:pt x="12649" y="42394"/>
                    <a:pt x="11824" y="43587"/>
                  </a:cubicBezTo>
                  <a:cubicBezTo>
                    <a:pt x="11381" y="44225"/>
                    <a:pt x="11152" y="44818"/>
                    <a:pt x="11152" y="45358"/>
                  </a:cubicBezTo>
                  <a:lnTo>
                    <a:pt x="11152" y="45377"/>
                  </a:lnTo>
                  <a:cubicBezTo>
                    <a:pt x="11159" y="46217"/>
                    <a:pt x="11666" y="46994"/>
                    <a:pt x="12570" y="47688"/>
                  </a:cubicBezTo>
                  <a:cubicBezTo>
                    <a:pt x="13141" y="48127"/>
                    <a:pt x="13868" y="48532"/>
                    <a:pt x="14716" y="48893"/>
                  </a:cubicBezTo>
                  <a:cubicBezTo>
                    <a:pt x="15047" y="48863"/>
                    <a:pt x="15381" y="48833"/>
                    <a:pt x="15711" y="48795"/>
                  </a:cubicBezTo>
                  <a:cubicBezTo>
                    <a:pt x="15197" y="48517"/>
                    <a:pt x="14739" y="48225"/>
                    <a:pt x="14349" y="47913"/>
                  </a:cubicBezTo>
                  <a:moveTo>
                    <a:pt x="17073" y="48630"/>
                  </a:moveTo>
                  <a:cubicBezTo>
                    <a:pt x="16769" y="48435"/>
                    <a:pt x="16487" y="48236"/>
                    <a:pt x="16232" y="48026"/>
                  </a:cubicBezTo>
                  <a:cubicBezTo>
                    <a:pt x="15163" y="47155"/>
                    <a:pt x="14529" y="46161"/>
                    <a:pt x="14529" y="45069"/>
                  </a:cubicBezTo>
                  <a:cubicBezTo>
                    <a:pt x="14529" y="44931"/>
                    <a:pt x="14536" y="44792"/>
                    <a:pt x="14559" y="44649"/>
                  </a:cubicBezTo>
                  <a:cubicBezTo>
                    <a:pt x="14728" y="43512"/>
                    <a:pt x="15692" y="42270"/>
                    <a:pt x="17253" y="40946"/>
                  </a:cubicBezTo>
                  <a:cubicBezTo>
                    <a:pt x="18814" y="39621"/>
                    <a:pt x="20979" y="38218"/>
                    <a:pt x="23567" y="36774"/>
                  </a:cubicBezTo>
                  <a:cubicBezTo>
                    <a:pt x="25942" y="35449"/>
                    <a:pt x="28674" y="34091"/>
                    <a:pt x="31623" y="32737"/>
                  </a:cubicBezTo>
                  <a:cubicBezTo>
                    <a:pt x="31563" y="32609"/>
                    <a:pt x="31507" y="32481"/>
                    <a:pt x="31447" y="32354"/>
                  </a:cubicBezTo>
                  <a:cubicBezTo>
                    <a:pt x="30903" y="32601"/>
                    <a:pt x="30366" y="32849"/>
                    <a:pt x="29837" y="33097"/>
                  </a:cubicBezTo>
                  <a:cubicBezTo>
                    <a:pt x="23808" y="35915"/>
                    <a:pt x="18686" y="38729"/>
                    <a:pt x="15711" y="41209"/>
                  </a:cubicBezTo>
                  <a:cubicBezTo>
                    <a:pt x="14007" y="42623"/>
                    <a:pt x="13013" y="43933"/>
                    <a:pt x="12938" y="45039"/>
                  </a:cubicBezTo>
                  <a:cubicBezTo>
                    <a:pt x="12934" y="45099"/>
                    <a:pt x="12934" y="45156"/>
                    <a:pt x="12934" y="45212"/>
                  </a:cubicBezTo>
                  <a:cubicBezTo>
                    <a:pt x="12930" y="46142"/>
                    <a:pt x="13482" y="47005"/>
                    <a:pt x="14454" y="47778"/>
                  </a:cubicBezTo>
                  <a:cubicBezTo>
                    <a:pt x="14893" y="48127"/>
                    <a:pt x="15418" y="48454"/>
                    <a:pt x="16015" y="48761"/>
                  </a:cubicBezTo>
                  <a:cubicBezTo>
                    <a:pt x="16367" y="48724"/>
                    <a:pt x="16720" y="48679"/>
                    <a:pt x="17073" y="48630"/>
                  </a:cubicBezTo>
                  <a:moveTo>
                    <a:pt x="17324" y="48788"/>
                  </a:moveTo>
                  <a:cubicBezTo>
                    <a:pt x="16994" y="48836"/>
                    <a:pt x="16660" y="48878"/>
                    <a:pt x="16326" y="48919"/>
                  </a:cubicBezTo>
                  <a:cubicBezTo>
                    <a:pt x="16472" y="48986"/>
                    <a:pt x="16622" y="49058"/>
                    <a:pt x="16780" y="49125"/>
                  </a:cubicBezTo>
                  <a:cubicBezTo>
                    <a:pt x="17106" y="49103"/>
                    <a:pt x="17437" y="49077"/>
                    <a:pt x="17771" y="49043"/>
                  </a:cubicBezTo>
                  <a:cubicBezTo>
                    <a:pt x="17617" y="48960"/>
                    <a:pt x="17470" y="48874"/>
                    <a:pt x="17324" y="48788"/>
                  </a:cubicBezTo>
                  <a:close/>
                  <a:moveTo>
                    <a:pt x="18656" y="48585"/>
                  </a:moveTo>
                  <a:cubicBezTo>
                    <a:pt x="18303" y="48645"/>
                    <a:pt x="17951" y="48698"/>
                    <a:pt x="17594" y="48750"/>
                  </a:cubicBezTo>
                  <a:cubicBezTo>
                    <a:pt x="17748" y="48840"/>
                    <a:pt x="17909" y="48930"/>
                    <a:pt x="18071" y="49016"/>
                  </a:cubicBezTo>
                  <a:cubicBezTo>
                    <a:pt x="18420" y="48979"/>
                    <a:pt x="18772" y="48941"/>
                    <a:pt x="19118" y="48900"/>
                  </a:cubicBezTo>
                  <a:cubicBezTo>
                    <a:pt x="18960" y="48799"/>
                    <a:pt x="18806" y="48694"/>
                    <a:pt x="18656" y="48585"/>
                  </a:cubicBezTo>
                  <a:moveTo>
                    <a:pt x="20472" y="48720"/>
                  </a:moveTo>
                  <a:cubicBezTo>
                    <a:pt x="20311" y="48596"/>
                    <a:pt x="20153" y="48469"/>
                    <a:pt x="20003" y="48345"/>
                  </a:cubicBezTo>
                  <a:cubicBezTo>
                    <a:pt x="19635" y="48416"/>
                    <a:pt x="19264" y="48484"/>
                    <a:pt x="18892" y="48547"/>
                  </a:cubicBezTo>
                  <a:cubicBezTo>
                    <a:pt x="19046" y="48656"/>
                    <a:pt x="19211" y="48761"/>
                    <a:pt x="19380" y="48870"/>
                  </a:cubicBezTo>
                  <a:cubicBezTo>
                    <a:pt x="19744" y="48821"/>
                    <a:pt x="20108" y="48773"/>
                    <a:pt x="20472" y="48720"/>
                  </a:cubicBezTo>
                  <a:close/>
                  <a:moveTo>
                    <a:pt x="20686" y="48878"/>
                  </a:moveTo>
                  <a:cubicBezTo>
                    <a:pt x="20337" y="48930"/>
                    <a:pt x="19988" y="48979"/>
                    <a:pt x="19635" y="49024"/>
                  </a:cubicBezTo>
                  <a:cubicBezTo>
                    <a:pt x="19808" y="49125"/>
                    <a:pt x="19980" y="49223"/>
                    <a:pt x="20164" y="49320"/>
                  </a:cubicBezTo>
                  <a:cubicBezTo>
                    <a:pt x="20506" y="49290"/>
                    <a:pt x="20847" y="49257"/>
                    <a:pt x="21192" y="49223"/>
                  </a:cubicBezTo>
                  <a:cubicBezTo>
                    <a:pt x="21016" y="49110"/>
                    <a:pt x="20847" y="48994"/>
                    <a:pt x="20686" y="48878"/>
                  </a:cubicBezTo>
                  <a:close/>
                  <a:moveTo>
                    <a:pt x="22521" y="49062"/>
                  </a:moveTo>
                  <a:cubicBezTo>
                    <a:pt x="22340" y="48926"/>
                    <a:pt x="22172" y="48791"/>
                    <a:pt x="22010" y="48653"/>
                  </a:cubicBezTo>
                  <a:cubicBezTo>
                    <a:pt x="21646" y="48720"/>
                    <a:pt x="21282" y="48780"/>
                    <a:pt x="20918" y="48840"/>
                  </a:cubicBezTo>
                  <a:cubicBezTo>
                    <a:pt x="21091" y="48960"/>
                    <a:pt x="21267" y="49077"/>
                    <a:pt x="21451" y="49193"/>
                  </a:cubicBezTo>
                  <a:cubicBezTo>
                    <a:pt x="21808" y="49155"/>
                    <a:pt x="22164" y="49110"/>
                    <a:pt x="22521" y="49062"/>
                  </a:cubicBezTo>
                  <a:moveTo>
                    <a:pt x="23282" y="49598"/>
                  </a:moveTo>
                  <a:cubicBezTo>
                    <a:pt x="23091" y="49474"/>
                    <a:pt x="22911" y="49347"/>
                    <a:pt x="22731" y="49219"/>
                  </a:cubicBezTo>
                  <a:cubicBezTo>
                    <a:pt x="22393" y="49268"/>
                    <a:pt x="22048" y="49309"/>
                    <a:pt x="21706" y="49350"/>
                  </a:cubicBezTo>
                  <a:cubicBezTo>
                    <a:pt x="21890" y="49463"/>
                    <a:pt x="22082" y="49572"/>
                    <a:pt x="22280" y="49677"/>
                  </a:cubicBezTo>
                  <a:cubicBezTo>
                    <a:pt x="22614" y="49654"/>
                    <a:pt x="22948" y="49628"/>
                    <a:pt x="23282" y="49598"/>
                  </a:cubicBezTo>
                  <a:close/>
                  <a:moveTo>
                    <a:pt x="23530" y="49756"/>
                  </a:moveTo>
                  <a:cubicBezTo>
                    <a:pt x="23215" y="49786"/>
                    <a:pt x="22896" y="49816"/>
                    <a:pt x="22581" y="49838"/>
                  </a:cubicBezTo>
                  <a:cubicBezTo>
                    <a:pt x="22779" y="49943"/>
                    <a:pt x="22982" y="50045"/>
                    <a:pt x="23188" y="50142"/>
                  </a:cubicBezTo>
                  <a:cubicBezTo>
                    <a:pt x="23496" y="50135"/>
                    <a:pt x="23808" y="50120"/>
                    <a:pt x="24115" y="50105"/>
                  </a:cubicBezTo>
                  <a:cubicBezTo>
                    <a:pt x="23916" y="49992"/>
                    <a:pt x="23721" y="49876"/>
                    <a:pt x="23530" y="49756"/>
                  </a:cubicBezTo>
                  <a:moveTo>
                    <a:pt x="24794" y="49613"/>
                  </a:moveTo>
                  <a:cubicBezTo>
                    <a:pt x="24460" y="49658"/>
                    <a:pt x="24130" y="49696"/>
                    <a:pt x="23796" y="49729"/>
                  </a:cubicBezTo>
                  <a:cubicBezTo>
                    <a:pt x="23995" y="49853"/>
                    <a:pt x="24205" y="49973"/>
                    <a:pt x="24415" y="50090"/>
                  </a:cubicBezTo>
                  <a:cubicBezTo>
                    <a:pt x="24738" y="50071"/>
                    <a:pt x="25064" y="50048"/>
                    <a:pt x="25387" y="50026"/>
                  </a:cubicBezTo>
                  <a:cubicBezTo>
                    <a:pt x="25181" y="49891"/>
                    <a:pt x="24986" y="49752"/>
                    <a:pt x="24794" y="49613"/>
                  </a:cubicBezTo>
                  <a:moveTo>
                    <a:pt x="26648" y="49906"/>
                  </a:moveTo>
                  <a:cubicBezTo>
                    <a:pt x="26441" y="49752"/>
                    <a:pt x="26246" y="49594"/>
                    <a:pt x="26055" y="49437"/>
                  </a:cubicBezTo>
                  <a:cubicBezTo>
                    <a:pt x="25714" y="49489"/>
                    <a:pt x="25372" y="49538"/>
                    <a:pt x="25023" y="49583"/>
                  </a:cubicBezTo>
                  <a:cubicBezTo>
                    <a:pt x="25226" y="49726"/>
                    <a:pt x="25432" y="49864"/>
                    <a:pt x="25646" y="50003"/>
                  </a:cubicBezTo>
                  <a:cubicBezTo>
                    <a:pt x="25980" y="49973"/>
                    <a:pt x="26314" y="49943"/>
                    <a:pt x="26648" y="49906"/>
                  </a:cubicBezTo>
                  <a:moveTo>
                    <a:pt x="26858" y="50063"/>
                  </a:moveTo>
                  <a:cubicBezTo>
                    <a:pt x="26539" y="50101"/>
                    <a:pt x="26220" y="50131"/>
                    <a:pt x="25897" y="50161"/>
                  </a:cubicBezTo>
                  <a:cubicBezTo>
                    <a:pt x="26104" y="50288"/>
                    <a:pt x="26314" y="50416"/>
                    <a:pt x="26532" y="50536"/>
                  </a:cubicBezTo>
                  <a:cubicBezTo>
                    <a:pt x="26843" y="50525"/>
                    <a:pt x="27158" y="50510"/>
                    <a:pt x="27466" y="50487"/>
                  </a:cubicBezTo>
                  <a:cubicBezTo>
                    <a:pt x="27259" y="50348"/>
                    <a:pt x="27057" y="50206"/>
                    <a:pt x="26858" y="50063"/>
                  </a:cubicBezTo>
                  <a:close/>
                  <a:moveTo>
                    <a:pt x="28693" y="50393"/>
                  </a:moveTo>
                  <a:cubicBezTo>
                    <a:pt x="28483" y="50232"/>
                    <a:pt x="28280" y="50071"/>
                    <a:pt x="28085" y="49906"/>
                  </a:cubicBezTo>
                  <a:cubicBezTo>
                    <a:pt x="27755" y="49954"/>
                    <a:pt x="27424" y="49996"/>
                    <a:pt x="27091" y="50037"/>
                  </a:cubicBezTo>
                  <a:cubicBezTo>
                    <a:pt x="27297" y="50183"/>
                    <a:pt x="27507" y="50330"/>
                    <a:pt x="27725" y="50472"/>
                  </a:cubicBezTo>
                  <a:cubicBezTo>
                    <a:pt x="28051" y="50450"/>
                    <a:pt x="28374" y="50423"/>
                    <a:pt x="28693" y="50393"/>
                  </a:cubicBezTo>
                  <a:close/>
                  <a:moveTo>
                    <a:pt x="29507" y="50979"/>
                  </a:moveTo>
                  <a:cubicBezTo>
                    <a:pt x="29300" y="50836"/>
                    <a:pt x="29098" y="50694"/>
                    <a:pt x="28903" y="50551"/>
                  </a:cubicBezTo>
                  <a:cubicBezTo>
                    <a:pt x="28595" y="50581"/>
                    <a:pt x="28284" y="50607"/>
                    <a:pt x="27976" y="50630"/>
                  </a:cubicBezTo>
                  <a:cubicBezTo>
                    <a:pt x="28179" y="50761"/>
                    <a:pt x="28389" y="50885"/>
                    <a:pt x="28603" y="51013"/>
                  </a:cubicBezTo>
                  <a:cubicBezTo>
                    <a:pt x="28907" y="51005"/>
                    <a:pt x="29207" y="50994"/>
                    <a:pt x="29507" y="50979"/>
                  </a:cubicBezTo>
                  <a:close/>
                  <a:moveTo>
                    <a:pt x="29751" y="51140"/>
                  </a:moveTo>
                  <a:cubicBezTo>
                    <a:pt x="29466" y="51155"/>
                    <a:pt x="29180" y="51170"/>
                    <a:pt x="28892" y="51178"/>
                  </a:cubicBezTo>
                  <a:cubicBezTo>
                    <a:pt x="29090" y="51290"/>
                    <a:pt x="29293" y="51399"/>
                    <a:pt x="29499" y="51508"/>
                  </a:cubicBezTo>
                  <a:cubicBezTo>
                    <a:pt x="29769" y="51515"/>
                    <a:pt x="30040" y="51519"/>
                    <a:pt x="30310" y="51519"/>
                  </a:cubicBezTo>
                  <a:lnTo>
                    <a:pt x="30314" y="51519"/>
                  </a:lnTo>
                  <a:lnTo>
                    <a:pt x="30340" y="51519"/>
                  </a:lnTo>
                  <a:cubicBezTo>
                    <a:pt x="30137" y="51395"/>
                    <a:pt x="29942" y="51268"/>
                    <a:pt x="29751" y="51140"/>
                  </a:cubicBezTo>
                  <a:moveTo>
                    <a:pt x="31514" y="51500"/>
                  </a:moveTo>
                  <a:cubicBezTo>
                    <a:pt x="31308" y="51358"/>
                    <a:pt x="31105" y="51211"/>
                    <a:pt x="30910" y="51061"/>
                  </a:cubicBezTo>
                  <a:cubicBezTo>
                    <a:pt x="30610" y="51088"/>
                    <a:pt x="30310" y="51110"/>
                    <a:pt x="30010" y="51125"/>
                  </a:cubicBezTo>
                  <a:cubicBezTo>
                    <a:pt x="30212" y="51260"/>
                    <a:pt x="30419" y="51388"/>
                    <a:pt x="30632" y="51515"/>
                  </a:cubicBezTo>
                  <a:cubicBezTo>
                    <a:pt x="30929" y="51515"/>
                    <a:pt x="31222" y="51508"/>
                    <a:pt x="31514" y="51500"/>
                  </a:cubicBezTo>
                  <a:close/>
                  <a:moveTo>
                    <a:pt x="31751" y="51665"/>
                  </a:moveTo>
                  <a:cubicBezTo>
                    <a:pt x="31473" y="51673"/>
                    <a:pt x="31195" y="51680"/>
                    <a:pt x="30918" y="51684"/>
                  </a:cubicBezTo>
                  <a:cubicBezTo>
                    <a:pt x="31116" y="51800"/>
                    <a:pt x="31319" y="51917"/>
                    <a:pt x="31529" y="52029"/>
                  </a:cubicBezTo>
                  <a:cubicBezTo>
                    <a:pt x="31799" y="52041"/>
                    <a:pt x="32073" y="52048"/>
                    <a:pt x="32343" y="52052"/>
                  </a:cubicBezTo>
                  <a:cubicBezTo>
                    <a:pt x="32141" y="51924"/>
                    <a:pt x="31946" y="51797"/>
                    <a:pt x="31751" y="51665"/>
                  </a:cubicBezTo>
                  <a:close/>
                  <a:moveTo>
                    <a:pt x="33060" y="52059"/>
                  </a:moveTo>
                  <a:lnTo>
                    <a:pt x="33064" y="52059"/>
                  </a:lnTo>
                  <a:cubicBezTo>
                    <a:pt x="33203" y="52059"/>
                    <a:pt x="33345" y="52059"/>
                    <a:pt x="33488" y="52056"/>
                  </a:cubicBezTo>
                  <a:cubicBezTo>
                    <a:pt x="33281" y="51909"/>
                    <a:pt x="33079" y="51759"/>
                    <a:pt x="32880" y="51605"/>
                  </a:cubicBezTo>
                  <a:cubicBezTo>
                    <a:pt x="32591" y="51624"/>
                    <a:pt x="32302" y="51643"/>
                    <a:pt x="32009" y="51654"/>
                  </a:cubicBezTo>
                  <a:cubicBezTo>
                    <a:pt x="32212" y="51789"/>
                    <a:pt x="32422" y="51924"/>
                    <a:pt x="32636" y="52056"/>
                  </a:cubicBezTo>
                  <a:cubicBezTo>
                    <a:pt x="32779" y="52059"/>
                    <a:pt x="32917" y="52059"/>
                    <a:pt x="33060" y="52059"/>
                  </a:cubicBezTo>
                  <a:close/>
                  <a:moveTo>
                    <a:pt x="33720" y="52224"/>
                  </a:moveTo>
                  <a:cubicBezTo>
                    <a:pt x="33503" y="52228"/>
                    <a:pt x="33281" y="52228"/>
                    <a:pt x="33064" y="52228"/>
                  </a:cubicBezTo>
                  <a:cubicBezTo>
                    <a:pt x="33015" y="52228"/>
                    <a:pt x="32962" y="52228"/>
                    <a:pt x="32914" y="52228"/>
                  </a:cubicBezTo>
                  <a:cubicBezTo>
                    <a:pt x="33116" y="52348"/>
                    <a:pt x="33319" y="52468"/>
                    <a:pt x="33525" y="52585"/>
                  </a:cubicBezTo>
                  <a:cubicBezTo>
                    <a:pt x="33788" y="52600"/>
                    <a:pt x="34051" y="52615"/>
                    <a:pt x="34313" y="52622"/>
                  </a:cubicBezTo>
                  <a:cubicBezTo>
                    <a:pt x="34114" y="52491"/>
                    <a:pt x="33915" y="52360"/>
                    <a:pt x="33720" y="52224"/>
                  </a:cubicBezTo>
                  <a:close/>
                  <a:moveTo>
                    <a:pt x="35428" y="52648"/>
                  </a:moveTo>
                  <a:cubicBezTo>
                    <a:pt x="35221" y="52498"/>
                    <a:pt x="35019" y="52345"/>
                    <a:pt x="34820" y="52187"/>
                  </a:cubicBezTo>
                  <a:cubicBezTo>
                    <a:pt x="34542" y="52202"/>
                    <a:pt x="34261" y="52209"/>
                    <a:pt x="33976" y="52217"/>
                  </a:cubicBezTo>
                  <a:cubicBezTo>
                    <a:pt x="34182" y="52360"/>
                    <a:pt x="34392" y="52498"/>
                    <a:pt x="34606" y="52633"/>
                  </a:cubicBezTo>
                  <a:cubicBezTo>
                    <a:pt x="34880" y="52641"/>
                    <a:pt x="35154" y="52648"/>
                    <a:pt x="35428" y="52648"/>
                  </a:cubicBezTo>
                  <a:moveTo>
                    <a:pt x="35660" y="52817"/>
                  </a:moveTo>
                  <a:cubicBezTo>
                    <a:pt x="35401" y="52817"/>
                    <a:pt x="35142" y="52814"/>
                    <a:pt x="34880" y="52806"/>
                  </a:cubicBezTo>
                  <a:cubicBezTo>
                    <a:pt x="35052" y="52915"/>
                    <a:pt x="35229" y="53024"/>
                    <a:pt x="35405" y="53129"/>
                  </a:cubicBezTo>
                  <a:cubicBezTo>
                    <a:pt x="35431" y="53144"/>
                    <a:pt x="35461" y="53159"/>
                    <a:pt x="35488" y="53177"/>
                  </a:cubicBezTo>
                  <a:cubicBezTo>
                    <a:pt x="35743" y="53196"/>
                    <a:pt x="35994" y="53215"/>
                    <a:pt x="36249" y="53230"/>
                  </a:cubicBezTo>
                  <a:cubicBezTo>
                    <a:pt x="36050" y="53095"/>
                    <a:pt x="35852" y="52956"/>
                    <a:pt x="35660" y="52817"/>
                  </a:cubicBezTo>
                  <a:close/>
                  <a:moveTo>
                    <a:pt x="37334" y="53275"/>
                  </a:moveTo>
                  <a:cubicBezTo>
                    <a:pt x="37127" y="53121"/>
                    <a:pt x="36925" y="52964"/>
                    <a:pt x="36726" y="52806"/>
                  </a:cubicBezTo>
                  <a:cubicBezTo>
                    <a:pt x="36456" y="52814"/>
                    <a:pt x="36185" y="52817"/>
                    <a:pt x="35912" y="52817"/>
                  </a:cubicBezTo>
                  <a:cubicBezTo>
                    <a:pt x="36118" y="52960"/>
                    <a:pt x="36324" y="53102"/>
                    <a:pt x="36538" y="53245"/>
                  </a:cubicBezTo>
                  <a:cubicBezTo>
                    <a:pt x="36805" y="53256"/>
                    <a:pt x="37071" y="53267"/>
                    <a:pt x="37334" y="53275"/>
                  </a:cubicBezTo>
                  <a:close/>
                  <a:moveTo>
                    <a:pt x="37562" y="53448"/>
                  </a:moveTo>
                  <a:cubicBezTo>
                    <a:pt x="37311" y="53440"/>
                    <a:pt x="37060" y="53433"/>
                    <a:pt x="36808" y="53421"/>
                  </a:cubicBezTo>
                  <a:cubicBezTo>
                    <a:pt x="37007" y="53549"/>
                    <a:pt x="37206" y="53676"/>
                    <a:pt x="37412" y="53800"/>
                  </a:cubicBezTo>
                  <a:cubicBezTo>
                    <a:pt x="37656" y="53823"/>
                    <a:pt x="37904" y="53845"/>
                    <a:pt x="38148" y="53868"/>
                  </a:cubicBezTo>
                  <a:cubicBezTo>
                    <a:pt x="37949" y="53729"/>
                    <a:pt x="37754" y="53590"/>
                    <a:pt x="37562" y="53448"/>
                  </a:cubicBezTo>
                  <a:moveTo>
                    <a:pt x="39206" y="53935"/>
                  </a:moveTo>
                  <a:cubicBezTo>
                    <a:pt x="38999" y="53778"/>
                    <a:pt x="38801" y="53616"/>
                    <a:pt x="38602" y="53455"/>
                  </a:cubicBezTo>
                  <a:cubicBezTo>
                    <a:pt x="38527" y="53455"/>
                    <a:pt x="38452" y="53455"/>
                    <a:pt x="38377" y="53455"/>
                  </a:cubicBezTo>
                  <a:cubicBezTo>
                    <a:pt x="38189" y="53455"/>
                    <a:pt x="38001" y="53455"/>
                    <a:pt x="37814" y="53451"/>
                  </a:cubicBezTo>
                  <a:cubicBezTo>
                    <a:pt x="37919" y="53526"/>
                    <a:pt x="38024" y="53601"/>
                    <a:pt x="38129" y="53676"/>
                  </a:cubicBezTo>
                  <a:cubicBezTo>
                    <a:pt x="38230" y="53748"/>
                    <a:pt x="38332" y="53819"/>
                    <a:pt x="38433" y="53887"/>
                  </a:cubicBezTo>
                  <a:cubicBezTo>
                    <a:pt x="38692" y="53905"/>
                    <a:pt x="38951" y="53924"/>
                    <a:pt x="39206" y="53935"/>
                  </a:cubicBezTo>
                  <a:moveTo>
                    <a:pt x="39431" y="54108"/>
                  </a:moveTo>
                  <a:cubicBezTo>
                    <a:pt x="39191" y="54100"/>
                    <a:pt x="38947" y="54085"/>
                    <a:pt x="38703" y="54070"/>
                  </a:cubicBezTo>
                  <a:cubicBezTo>
                    <a:pt x="38898" y="54198"/>
                    <a:pt x="39097" y="54329"/>
                    <a:pt x="39296" y="54457"/>
                  </a:cubicBezTo>
                  <a:cubicBezTo>
                    <a:pt x="39536" y="54483"/>
                    <a:pt x="39772" y="54513"/>
                    <a:pt x="40009" y="54536"/>
                  </a:cubicBezTo>
                  <a:cubicBezTo>
                    <a:pt x="39814" y="54397"/>
                    <a:pt x="39622" y="54254"/>
                    <a:pt x="39431" y="54108"/>
                  </a:cubicBezTo>
                  <a:moveTo>
                    <a:pt x="40763" y="54404"/>
                  </a:moveTo>
                  <a:cubicBezTo>
                    <a:pt x="40658" y="54318"/>
                    <a:pt x="40553" y="54228"/>
                    <a:pt x="40448" y="54142"/>
                  </a:cubicBezTo>
                  <a:cubicBezTo>
                    <a:pt x="40193" y="54138"/>
                    <a:pt x="39937" y="54130"/>
                    <a:pt x="39682" y="54119"/>
                  </a:cubicBezTo>
                  <a:cubicBezTo>
                    <a:pt x="39881" y="54269"/>
                    <a:pt x="40088" y="54419"/>
                    <a:pt x="40294" y="54566"/>
                  </a:cubicBezTo>
                  <a:cubicBezTo>
                    <a:pt x="40545" y="54588"/>
                    <a:pt x="40797" y="54611"/>
                    <a:pt x="41044" y="54626"/>
                  </a:cubicBezTo>
                  <a:cubicBezTo>
                    <a:pt x="40951" y="54554"/>
                    <a:pt x="40857" y="54479"/>
                    <a:pt x="40763" y="54404"/>
                  </a:cubicBezTo>
                  <a:close/>
                  <a:moveTo>
                    <a:pt x="42069" y="54689"/>
                  </a:moveTo>
                  <a:cubicBezTo>
                    <a:pt x="41862" y="54506"/>
                    <a:pt x="41660" y="54326"/>
                    <a:pt x="41461" y="54138"/>
                  </a:cubicBezTo>
                  <a:cubicBezTo>
                    <a:pt x="41284" y="54142"/>
                    <a:pt x="41108" y="54145"/>
                    <a:pt x="40932" y="54145"/>
                  </a:cubicBezTo>
                  <a:cubicBezTo>
                    <a:pt x="40842" y="54145"/>
                    <a:pt x="40755" y="54145"/>
                    <a:pt x="40665" y="54142"/>
                  </a:cubicBezTo>
                  <a:cubicBezTo>
                    <a:pt x="40729" y="54194"/>
                    <a:pt x="40789" y="54243"/>
                    <a:pt x="40853" y="54296"/>
                  </a:cubicBezTo>
                  <a:cubicBezTo>
                    <a:pt x="40996" y="54412"/>
                    <a:pt x="41142" y="54528"/>
                    <a:pt x="41292" y="54644"/>
                  </a:cubicBezTo>
                  <a:cubicBezTo>
                    <a:pt x="41551" y="54663"/>
                    <a:pt x="41810" y="54678"/>
                    <a:pt x="42069" y="54689"/>
                  </a:cubicBezTo>
                  <a:close/>
                  <a:moveTo>
                    <a:pt x="42260" y="54855"/>
                  </a:moveTo>
                  <a:cubicBezTo>
                    <a:pt x="42016" y="54847"/>
                    <a:pt x="41765" y="54836"/>
                    <a:pt x="41517" y="54821"/>
                  </a:cubicBezTo>
                  <a:cubicBezTo>
                    <a:pt x="41716" y="54971"/>
                    <a:pt x="41919" y="55121"/>
                    <a:pt x="42121" y="55271"/>
                  </a:cubicBezTo>
                  <a:cubicBezTo>
                    <a:pt x="42365" y="55297"/>
                    <a:pt x="42609" y="55324"/>
                    <a:pt x="42849" y="55350"/>
                  </a:cubicBezTo>
                  <a:cubicBezTo>
                    <a:pt x="42650" y="55185"/>
                    <a:pt x="42455" y="55020"/>
                    <a:pt x="42260" y="54855"/>
                  </a:cubicBezTo>
                  <a:moveTo>
                    <a:pt x="43855" y="55432"/>
                  </a:moveTo>
                  <a:cubicBezTo>
                    <a:pt x="43731" y="55320"/>
                    <a:pt x="43611" y="55207"/>
                    <a:pt x="43487" y="55095"/>
                  </a:cubicBezTo>
                  <a:cubicBezTo>
                    <a:pt x="43408" y="55023"/>
                    <a:pt x="43333" y="54952"/>
                    <a:pt x="43254" y="54877"/>
                  </a:cubicBezTo>
                  <a:cubicBezTo>
                    <a:pt x="42999" y="54877"/>
                    <a:pt x="42740" y="54870"/>
                    <a:pt x="42481" y="54862"/>
                  </a:cubicBezTo>
                  <a:cubicBezTo>
                    <a:pt x="42684" y="55035"/>
                    <a:pt x="42887" y="55204"/>
                    <a:pt x="43097" y="55372"/>
                  </a:cubicBezTo>
                  <a:cubicBezTo>
                    <a:pt x="43352" y="55395"/>
                    <a:pt x="43603" y="55414"/>
                    <a:pt x="43855" y="55432"/>
                  </a:cubicBezTo>
                  <a:close/>
                  <a:moveTo>
                    <a:pt x="44046" y="55601"/>
                  </a:moveTo>
                  <a:cubicBezTo>
                    <a:pt x="43806" y="55586"/>
                    <a:pt x="43566" y="55567"/>
                    <a:pt x="43322" y="55549"/>
                  </a:cubicBezTo>
                  <a:cubicBezTo>
                    <a:pt x="43517" y="55703"/>
                    <a:pt x="43716" y="55853"/>
                    <a:pt x="43918" y="56003"/>
                  </a:cubicBezTo>
                  <a:cubicBezTo>
                    <a:pt x="44155" y="56036"/>
                    <a:pt x="44395" y="56066"/>
                    <a:pt x="44631" y="56096"/>
                  </a:cubicBezTo>
                  <a:cubicBezTo>
                    <a:pt x="44432" y="55931"/>
                    <a:pt x="44237" y="55766"/>
                    <a:pt x="44046" y="55601"/>
                  </a:cubicBezTo>
                  <a:moveTo>
                    <a:pt x="45618" y="56202"/>
                  </a:moveTo>
                  <a:cubicBezTo>
                    <a:pt x="45415" y="56018"/>
                    <a:pt x="45220" y="55830"/>
                    <a:pt x="45025" y="55643"/>
                  </a:cubicBezTo>
                  <a:cubicBezTo>
                    <a:pt x="44774" y="55635"/>
                    <a:pt x="44522" y="55627"/>
                    <a:pt x="44267" y="55612"/>
                  </a:cubicBezTo>
                  <a:cubicBezTo>
                    <a:pt x="44466" y="55785"/>
                    <a:pt x="44669" y="55958"/>
                    <a:pt x="44875" y="56127"/>
                  </a:cubicBezTo>
                  <a:cubicBezTo>
                    <a:pt x="45127" y="56153"/>
                    <a:pt x="45374" y="56179"/>
                    <a:pt x="45618" y="56202"/>
                  </a:cubicBezTo>
                  <a:moveTo>
                    <a:pt x="45809" y="56370"/>
                  </a:moveTo>
                  <a:cubicBezTo>
                    <a:pt x="45573" y="56352"/>
                    <a:pt x="45337" y="56329"/>
                    <a:pt x="45096" y="56303"/>
                  </a:cubicBezTo>
                  <a:cubicBezTo>
                    <a:pt x="45288" y="56457"/>
                    <a:pt x="45483" y="56611"/>
                    <a:pt x="45682" y="56761"/>
                  </a:cubicBezTo>
                  <a:cubicBezTo>
                    <a:pt x="45914" y="56798"/>
                    <a:pt x="46147" y="56836"/>
                    <a:pt x="46380" y="56866"/>
                  </a:cubicBezTo>
                  <a:cubicBezTo>
                    <a:pt x="46188" y="56704"/>
                    <a:pt x="45997" y="56539"/>
                    <a:pt x="45809" y="56370"/>
                  </a:cubicBezTo>
                  <a:moveTo>
                    <a:pt x="47355" y="56993"/>
                  </a:moveTo>
                  <a:cubicBezTo>
                    <a:pt x="47156" y="56809"/>
                    <a:pt x="46961" y="56622"/>
                    <a:pt x="46774" y="56438"/>
                  </a:cubicBezTo>
                  <a:cubicBezTo>
                    <a:pt x="46526" y="56423"/>
                    <a:pt x="46278" y="56408"/>
                    <a:pt x="46027" y="56389"/>
                  </a:cubicBezTo>
                  <a:cubicBezTo>
                    <a:pt x="46222" y="56562"/>
                    <a:pt x="46425" y="56731"/>
                    <a:pt x="46627" y="56899"/>
                  </a:cubicBezTo>
                  <a:cubicBezTo>
                    <a:pt x="46871" y="56933"/>
                    <a:pt x="47115" y="56963"/>
                    <a:pt x="47355" y="56993"/>
                  </a:cubicBezTo>
                  <a:close/>
                  <a:moveTo>
                    <a:pt x="47547" y="57166"/>
                  </a:moveTo>
                  <a:cubicBezTo>
                    <a:pt x="47314" y="57140"/>
                    <a:pt x="47081" y="57113"/>
                    <a:pt x="46845" y="57083"/>
                  </a:cubicBezTo>
                  <a:cubicBezTo>
                    <a:pt x="47033" y="57237"/>
                    <a:pt x="47224" y="57391"/>
                    <a:pt x="47419" y="57541"/>
                  </a:cubicBezTo>
                  <a:cubicBezTo>
                    <a:pt x="47648" y="57582"/>
                    <a:pt x="47877" y="57624"/>
                    <a:pt x="48106" y="57661"/>
                  </a:cubicBezTo>
                  <a:cubicBezTo>
                    <a:pt x="47914" y="57496"/>
                    <a:pt x="47730" y="57331"/>
                    <a:pt x="47547" y="57166"/>
                  </a:cubicBezTo>
                  <a:close/>
                  <a:moveTo>
                    <a:pt x="49070" y="57804"/>
                  </a:moveTo>
                  <a:cubicBezTo>
                    <a:pt x="48875" y="57620"/>
                    <a:pt x="48683" y="57436"/>
                    <a:pt x="48496" y="57252"/>
                  </a:cubicBezTo>
                  <a:cubicBezTo>
                    <a:pt x="48252" y="57233"/>
                    <a:pt x="48008" y="57211"/>
                    <a:pt x="47764" y="57188"/>
                  </a:cubicBezTo>
                  <a:cubicBezTo>
                    <a:pt x="47956" y="57361"/>
                    <a:pt x="48151" y="57530"/>
                    <a:pt x="48349" y="57699"/>
                  </a:cubicBezTo>
                  <a:cubicBezTo>
                    <a:pt x="48590" y="57736"/>
                    <a:pt x="48830" y="57774"/>
                    <a:pt x="49070" y="57804"/>
                  </a:cubicBezTo>
                  <a:moveTo>
                    <a:pt x="49261" y="57980"/>
                  </a:moveTo>
                  <a:cubicBezTo>
                    <a:pt x="49032" y="57950"/>
                    <a:pt x="48800" y="57920"/>
                    <a:pt x="48571" y="57882"/>
                  </a:cubicBezTo>
                  <a:cubicBezTo>
                    <a:pt x="48755" y="58036"/>
                    <a:pt x="48942" y="58190"/>
                    <a:pt x="49134" y="58340"/>
                  </a:cubicBezTo>
                  <a:cubicBezTo>
                    <a:pt x="49359" y="58389"/>
                    <a:pt x="49584" y="58434"/>
                    <a:pt x="49809" y="58475"/>
                  </a:cubicBezTo>
                  <a:cubicBezTo>
                    <a:pt x="49625" y="58310"/>
                    <a:pt x="49441" y="58145"/>
                    <a:pt x="49261" y="57980"/>
                  </a:cubicBezTo>
                  <a:close/>
                  <a:moveTo>
                    <a:pt x="50766" y="58637"/>
                  </a:moveTo>
                  <a:cubicBezTo>
                    <a:pt x="50574" y="58457"/>
                    <a:pt x="50387" y="58273"/>
                    <a:pt x="50199" y="58085"/>
                  </a:cubicBezTo>
                  <a:cubicBezTo>
                    <a:pt x="50117" y="58078"/>
                    <a:pt x="50030" y="58070"/>
                    <a:pt x="49944" y="58059"/>
                  </a:cubicBezTo>
                  <a:cubicBezTo>
                    <a:pt x="49787" y="58044"/>
                    <a:pt x="49633" y="58025"/>
                    <a:pt x="49479" y="58006"/>
                  </a:cubicBezTo>
                  <a:cubicBezTo>
                    <a:pt x="49666" y="58179"/>
                    <a:pt x="49858" y="58348"/>
                    <a:pt x="50057" y="58520"/>
                  </a:cubicBezTo>
                  <a:cubicBezTo>
                    <a:pt x="50293" y="58562"/>
                    <a:pt x="50529" y="58599"/>
                    <a:pt x="50766" y="58637"/>
                  </a:cubicBezTo>
                  <a:moveTo>
                    <a:pt x="50957" y="58817"/>
                  </a:moveTo>
                  <a:cubicBezTo>
                    <a:pt x="50728" y="58783"/>
                    <a:pt x="50503" y="58745"/>
                    <a:pt x="50274" y="58704"/>
                  </a:cubicBezTo>
                  <a:cubicBezTo>
                    <a:pt x="50458" y="58862"/>
                    <a:pt x="50642" y="59012"/>
                    <a:pt x="50830" y="59166"/>
                  </a:cubicBezTo>
                  <a:cubicBezTo>
                    <a:pt x="51051" y="59214"/>
                    <a:pt x="51276" y="59263"/>
                    <a:pt x="51497" y="59308"/>
                  </a:cubicBezTo>
                  <a:cubicBezTo>
                    <a:pt x="51314" y="59147"/>
                    <a:pt x="51133" y="58982"/>
                    <a:pt x="50957" y="58817"/>
                  </a:cubicBezTo>
                  <a:close/>
                  <a:moveTo>
                    <a:pt x="52293" y="59462"/>
                  </a:moveTo>
                  <a:cubicBezTo>
                    <a:pt x="52345" y="59473"/>
                    <a:pt x="52394" y="59481"/>
                    <a:pt x="52447" y="59492"/>
                  </a:cubicBezTo>
                  <a:cubicBezTo>
                    <a:pt x="52259" y="59308"/>
                    <a:pt x="52071" y="59128"/>
                    <a:pt x="51888" y="58941"/>
                  </a:cubicBezTo>
                  <a:cubicBezTo>
                    <a:pt x="51651" y="58914"/>
                    <a:pt x="51415" y="58880"/>
                    <a:pt x="51175" y="58847"/>
                  </a:cubicBezTo>
                  <a:cubicBezTo>
                    <a:pt x="51362" y="59019"/>
                    <a:pt x="51550" y="59188"/>
                    <a:pt x="51745" y="59357"/>
                  </a:cubicBezTo>
                  <a:cubicBezTo>
                    <a:pt x="51925" y="59395"/>
                    <a:pt x="52109" y="59428"/>
                    <a:pt x="52293" y="59462"/>
                  </a:cubicBezTo>
                  <a:moveTo>
                    <a:pt x="52638" y="59668"/>
                  </a:moveTo>
                  <a:cubicBezTo>
                    <a:pt x="52514" y="59650"/>
                    <a:pt x="52390" y="59627"/>
                    <a:pt x="52267" y="59605"/>
                  </a:cubicBezTo>
                  <a:cubicBezTo>
                    <a:pt x="52165" y="59586"/>
                    <a:pt x="52064" y="59567"/>
                    <a:pt x="51963" y="59548"/>
                  </a:cubicBezTo>
                  <a:cubicBezTo>
                    <a:pt x="52143" y="59702"/>
                    <a:pt x="52323" y="59856"/>
                    <a:pt x="52507" y="60006"/>
                  </a:cubicBezTo>
                  <a:cubicBezTo>
                    <a:pt x="52728" y="60062"/>
                    <a:pt x="52949" y="60115"/>
                    <a:pt x="53171" y="60164"/>
                  </a:cubicBezTo>
                  <a:cubicBezTo>
                    <a:pt x="52991" y="59999"/>
                    <a:pt x="52811" y="59837"/>
                    <a:pt x="52638" y="59668"/>
                  </a:cubicBezTo>
                  <a:moveTo>
                    <a:pt x="54116" y="60363"/>
                  </a:moveTo>
                  <a:cubicBezTo>
                    <a:pt x="53929" y="60182"/>
                    <a:pt x="53745" y="59999"/>
                    <a:pt x="53565" y="59815"/>
                  </a:cubicBezTo>
                  <a:cubicBezTo>
                    <a:pt x="53328" y="59781"/>
                    <a:pt x="53092" y="59743"/>
                    <a:pt x="52856" y="59706"/>
                  </a:cubicBezTo>
                  <a:cubicBezTo>
                    <a:pt x="53040" y="59879"/>
                    <a:pt x="53227" y="60047"/>
                    <a:pt x="53415" y="60216"/>
                  </a:cubicBezTo>
                  <a:cubicBezTo>
                    <a:pt x="53433" y="60220"/>
                    <a:pt x="53452" y="60224"/>
                    <a:pt x="53471" y="60227"/>
                  </a:cubicBezTo>
                  <a:cubicBezTo>
                    <a:pt x="53689" y="60276"/>
                    <a:pt x="53902" y="60321"/>
                    <a:pt x="54116" y="60363"/>
                  </a:cubicBezTo>
                  <a:moveTo>
                    <a:pt x="54304" y="60543"/>
                  </a:moveTo>
                  <a:cubicBezTo>
                    <a:pt x="54083" y="60501"/>
                    <a:pt x="53857" y="60456"/>
                    <a:pt x="53636" y="60408"/>
                  </a:cubicBezTo>
                  <a:cubicBezTo>
                    <a:pt x="53812" y="60561"/>
                    <a:pt x="53993" y="60715"/>
                    <a:pt x="54176" y="60869"/>
                  </a:cubicBezTo>
                  <a:cubicBezTo>
                    <a:pt x="54338" y="60910"/>
                    <a:pt x="54499" y="60952"/>
                    <a:pt x="54660" y="60993"/>
                  </a:cubicBezTo>
                  <a:cubicBezTo>
                    <a:pt x="54717" y="61008"/>
                    <a:pt x="54777" y="61019"/>
                    <a:pt x="54833" y="61034"/>
                  </a:cubicBezTo>
                  <a:cubicBezTo>
                    <a:pt x="54653" y="60873"/>
                    <a:pt x="54477" y="60708"/>
                    <a:pt x="54304" y="60543"/>
                  </a:cubicBezTo>
                  <a:moveTo>
                    <a:pt x="55771" y="61248"/>
                  </a:moveTo>
                  <a:cubicBezTo>
                    <a:pt x="55587" y="61068"/>
                    <a:pt x="55403" y="60888"/>
                    <a:pt x="55227" y="60704"/>
                  </a:cubicBezTo>
                  <a:cubicBezTo>
                    <a:pt x="54991" y="60666"/>
                    <a:pt x="54758" y="60625"/>
                    <a:pt x="54522" y="60584"/>
                  </a:cubicBezTo>
                  <a:cubicBezTo>
                    <a:pt x="54705" y="60753"/>
                    <a:pt x="54889" y="60925"/>
                    <a:pt x="55077" y="61094"/>
                  </a:cubicBezTo>
                  <a:cubicBezTo>
                    <a:pt x="55309" y="61147"/>
                    <a:pt x="55542" y="61199"/>
                    <a:pt x="55771" y="61248"/>
                  </a:cubicBezTo>
                  <a:close/>
                  <a:moveTo>
                    <a:pt x="55959" y="61432"/>
                  </a:moveTo>
                  <a:cubicBezTo>
                    <a:pt x="55741" y="61387"/>
                    <a:pt x="55520" y="61338"/>
                    <a:pt x="55294" y="61286"/>
                  </a:cubicBezTo>
                  <a:cubicBezTo>
                    <a:pt x="55471" y="61439"/>
                    <a:pt x="55651" y="61593"/>
                    <a:pt x="55831" y="61747"/>
                  </a:cubicBezTo>
                  <a:cubicBezTo>
                    <a:pt x="55839" y="61747"/>
                    <a:pt x="55846" y="61751"/>
                    <a:pt x="55854" y="61755"/>
                  </a:cubicBezTo>
                  <a:cubicBezTo>
                    <a:pt x="56064" y="61811"/>
                    <a:pt x="56274" y="61867"/>
                    <a:pt x="56484" y="61923"/>
                  </a:cubicBezTo>
                  <a:cubicBezTo>
                    <a:pt x="56308" y="61758"/>
                    <a:pt x="56131" y="61597"/>
                    <a:pt x="55959" y="61432"/>
                  </a:cubicBezTo>
                  <a:moveTo>
                    <a:pt x="57418" y="62148"/>
                  </a:moveTo>
                  <a:cubicBezTo>
                    <a:pt x="57234" y="61972"/>
                    <a:pt x="57054" y="61792"/>
                    <a:pt x="56878" y="61608"/>
                  </a:cubicBezTo>
                  <a:cubicBezTo>
                    <a:pt x="56645" y="61567"/>
                    <a:pt x="56409" y="61522"/>
                    <a:pt x="56176" y="61477"/>
                  </a:cubicBezTo>
                  <a:cubicBezTo>
                    <a:pt x="56356" y="61646"/>
                    <a:pt x="56540" y="61815"/>
                    <a:pt x="56728" y="61983"/>
                  </a:cubicBezTo>
                  <a:cubicBezTo>
                    <a:pt x="56957" y="62043"/>
                    <a:pt x="57189" y="62096"/>
                    <a:pt x="57418" y="62148"/>
                  </a:cubicBezTo>
                  <a:moveTo>
                    <a:pt x="57606" y="62332"/>
                  </a:moveTo>
                  <a:cubicBezTo>
                    <a:pt x="57388" y="62284"/>
                    <a:pt x="57167" y="62235"/>
                    <a:pt x="56945" y="62178"/>
                  </a:cubicBezTo>
                  <a:cubicBezTo>
                    <a:pt x="57122" y="62332"/>
                    <a:pt x="57298" y="62486"/>
                    <a:pt x="57474" y="62640"/>
                  </a:cubicBezTo>
                  <a:cubicBezTo>
                    <a:pt x="57692" y="62704"/>
                    <a:pt x="57910" y="62764"/>
                    <a:pt x="58127" y="62824"/>
                  </a:cubicBezTo>
                  <a:cubicBezTo>
                    <a:pt x="57951" y="62662"/>
                    <a:pt x="57778" y="62497"/>
                    <a:pt x="57606" y="62332"/>
                  </a:cubicBezTo>
                  <a:moveTo>
                    <a:pt x="59054" y="63064"/>
                  </a:moveTo>
                  <a:cubicBezTo>
                    <a:pt x="58870" y="62888"/>
                    <a:pt x="58694" y="62708"/>
                    <a:pt x="58517" y="62524"/>
                  </a:cubicBezTo>
                  <a:cubicBezTo>
                    <a:pt x="58285" y="62479"/>
                    <a:pt x="58052" y="62434"/>
                    <a:pt x="57823" y="62381"/>
                  </a:cubicBezTo>
                  <a:cubicBezTo>
                    <a:pt x="58000" y="62554"/>
                    <a:pt x="58184" y="62723"/>
                    <a:pt x="58367" y="62888"/>
                  </a:cubicBezTo>
                  <a:cubicBezTo>
                    <a:pt x="58596" y="62951"/>
                    <a:pt x="58825" y="63008"/>
                    <a:pt x="59054" y="63064"/>
                  </a:cubicBezTo>
                  <a:close/>
                  <a:moveTo>
                    <a:pt x="59242" y="63248"/>
                  </a:moveTo>
                  <a:cubicBezTo>
                    <a:pt x="59024" y="63195"/>
                    <a:pt x="58806" y="63143"/>
                    <a:pt x="58585" y="63086"/>
                  </a:cubicBezTo>
                  <a:cubicBezTo>
                    <a:pt x="58761" y="63240"/>
                    <a:pt x="58934" y="63394"/>
                    <a:pt x="59114" y="63544"/>
                  </a:cubicBezTo>
                  <a:cubicBezTo>
                    <a:pt x="59328" y="63612"/>
                    <a:pt x="59546" y="63676"/>
                    <a:pt x="59759" y="63739"/>
                  </a:cubicBezTo>
                  <a:cubicBezTo>
                    <a:pt x="59587" y="63578"/>
                    <a:pt x="59414" y="63413"/>
                    <a:pt x="59242" y="63248"/>
                  </a:cubicBezTo>
                  <a:moveTo>
                    <a:pt x="60682" y="63991"/>
                  </a:moveTo>
                  <a:cubicBezTo>
                    <a:pt x="60502" y="63814"/>
                    <a:pt x="60322" y="63634"/>
                    <a:pt x="60150" y="63454"/>
                  </a:cubicBezTo>
                  <a:cubicBezTo>
                    <a:pt x="59921" y="63405"/>
                    <a:pt x="59688" y="63353"/>
                    <a:pt x="59459" y="63300"/>
                  </a:cubicBezTo>
                  <a:cubicBezTo>
                    <a:pt x="59636" y="63469"/>
                    <a:pt x="59816" y="63638"/>
                    <a:pt x="60000" y="63807"/>
                  </a:cubicBezTo>
                  <a:cubicBezTo>
                    <a:pt x="60228" y="63871"/>
                    <a:pt x="60454" y="63931"/>
                    <a:pt x="60682" y="63991"/>
                  </a:cubicBezTo>
                  <a:moveTo>
                    <a:pt x="60874" y="64175"/>
                  </a:moveTo>
                  <a:cubicBezTo>
                    <a:pt x="60652" y="64122"/>
                    <a:pt x="60435" y="64062"/>
                    <a:pt x="60217" y="64006"/>
                  </a:cubicBezTo>
                  <a:cubicBezTo>
                    <a:pt x="60390" y="64160"/>
                    <a:pt x="60566" y="64313"/>
                    <a:pt x="60742" y="64463"/>
                  </a:cubicBezTo>
                  <a:cubicBezTo>
                    <a:pt x="60956" y="64531"/>
                    <a:pt x="61170" y="64599"/>
                    <a:pt x="61388" y="64666"/>
                  </a:cubicBezTo>
                  <a:cubicBezTo>
                    <a:pt x="61211" y="64505"/>
                    <a:pt x="61043" y="64340"/>
                    <a:pt x="60874" y="64175"/>
                  </a:cubicBezTo>
                  <a:close/>
                  <a:moveTo>
                    <a:pt x="62307" y="64929"/>
                  </a:moveTo>
                  <a:cubicBezTo>
                    <a:pt x="62127" y="64752"/>
                    <a:pt x="61947" y="64572"/>
                    <a:pt x="61774" y="64392"/>
                  </a:cubicBezTo>
                  <a:cubicBezTo>
                    <a:pt x="61545" y="64340"/>
                    <a:pt x="61316" y="64287"/>
                    <a:pt x="61084" y="64231"/>
                  </a:cubicBezTo>
                  <a:cubicBezTo>
                    <a:pt x="61264" y="64400"/>
                    <a:pt x="61444" y="64569"/>
                    <a:pt x="61624" y="64734"/>
                  </a:cubicBezTo>
                  <a:cubicBezTo>
                    <a:pt x="61853" y="64801"/>
                    <a:pt x="62078" y="64865"/>
                    <a:pt x="62307" y="64929"/>
                  </a:cubicBezTo>
                  <a:moveTo>
                    <a:pt x="62495" y="65113"/>
                  </a:moveTo>
                  <a:cubicBezTo>
                    <a:pt x="62277" y="65056"/>
                    <a:pt x="62059" y="64996"/>
                    <a:pt x="61842" y="64932"/>
                  </a:cubicBezTo>
                  <a:cubicBezTo>
                    <a:pt x="62014" y="65086"/>
                    <a:pt x="62187" y="65240"/>
                    <a:pt x="62363" y="65394"/>
                  </a:cubicBezTo>
                  <a:cubicBezTo>
                    <a:pt x="62577" y="65465"/>
                    <a:pt x="62791" y="65533"/>
                    <a:pt x="63009" y="65600"/>
                  </a:cubicBezTo>
                  <a:cubicBezTo>
                    <a:pt x="62832" y="65439"/>
                    <a:pt x="62663" y="65278"/>
                    <a:pt x="62495" y="65113"/>
                  </a:cubicBezTo>
                  <a:moveTo>
                    <a:pt x="63920" y="65874"/>
                  </a:moveTo>
                  <a:cubicBezTo>
                    <a:pt x="63744" y="65698"/>
                    <a:pt x="63568" y="65518"/>
                    <a:pt x="63395" y="65341"/>
                  </a:cubicBezTo>
                  <a:cubicBezTo>
                    <a:pt x="63162" y="65285"/>
                    <a:pt x="62934" y="65229"/>
                    <a:pt x="62708" y="65169"/>
                  </a:cubicBezTo>
                  <a:cubicBezTo>
                    <a:pt x="62881" y="65338"/>
                    <a:pt x="63061" y="65507"/>
                    <a:pt x="63245" y="65675"/>
                  </a:cubicBezTo>
                  <a:cubicBezTo>
                    <a:pt x="63470" y="65743"/>
                    <a:pt x="63695" y="65810"/>
                    <a:pt x="63920" y="65874"/>
                  </a:cubicBezTo>
                  <a:moveTo>
                    <a:pt x="64112" y="66058"/>
                  </a:moveTo>
                  <a:cubicBezTo>
                    <a:pt x="63894" y="65998"/>
                    <a:pt x="63676" y="65938"/>
                    <a:pt x="63463" y="65870"/>
                  </a:cubicBezTo>
                  <a:cubicBezTo>
                    <a:pt x="63631" y="66028"/>
                    <a:pt x="63804" y="66178"/>
                    <a:pt x="63980" y="66332"/>
                  </a:cubicBezTo>
                  <a:cubicBezTo>
                    <a:pt x="64194" y="66403"/>
                    <a:pt x="64408" y="66475"/>
                    <a:pt x="64622" y="66546"/>
                  </a:cubicBezTo>
                  <a:cubicBezTo>
                    <a:pt x="64449" y="66384"/>
                    <a:pt x="64281" y="66223"/>
                    <a:pt x="64112" y="66058"/>
                  </a:cubicBezTo>
                  <a:close/>
                  <a:moveTo>
                    <a:pt x="65534" y="66827"/>
                  </a:moveTo>
                  <a:cubicBezTo>
                    <a:pt x="65354" y="66651"/>
                    <a:pt x="65181" y="66475"/>
                    <a:pt x="65005" y="66298"/>
                  </a:cubicBezTo>
                  <a:cubicBezTo>
                    <a:pt x="64780" y="66238"/>
                    <a:pt x="64551" y="66178"/>
                    <a:pt x="64322" y="66118"/>
                  </a:cubicBezTo>
                  <a:cubicBezTo>
                    <a:pt x="64498" y="66287"/>
                    <a:pt x="64678" y="66456"/>
                    <a:pt x="64858" y="66621"/>
                  </a:cubicBezTo>
                  <a:cubicBezTo>
                    <a:pt x="65083" y="66692"/>
                    <a:pt x="65309" y="66760"/>
                    <a:pt x="65534" y="66827"/>
                  </a:cubicBezTo>
                  <a:close/>
                  <a:moveTo>
                    <a:pt x="65721" y="67015"/>
                  </a:moveTo>
                  <a:cubicBezTo>
                    <a:pt x="65507" y="66951"/>
                    <a:pt x="65290" y="66887"/>
                    <a:pt x="65076" y="66820"/>
                  </a:cubicBezTo>
                  <a:cubicBezTo>
                    <a:pt x="65245" y="66974"/>
                    <a:pt x="65417" y="67127"/>
                    <a:pt x="65594" y="67277"/>
                  </a:cubicBezTo>
                  <a:cubicBezTo>
                    <a:pt x="65804" y="67352"/>
                    <a:pt x="66018" y="67428"/>
                    <a:pt x="66232" y="67499"/>
                  </a:cubicBezTo>
                  <a:cubicBezTo>
                    <a:pt x="66059" y="67337"/>
                    <a:pt x="65890" y="67176"/>
                    <a:pt x="65721" y="67015"/>
                  </a:cubicBezTo>
                  <a:close/>
                  <a:moveTo>
                    <a:pt x="67140" y="67791"/>
                  </a:moveTo>
                  <a:cubicBezTo>
                    <a:pt x="66963" y="67615"/>
                    <a:pt x="66787" y="67439"/>
                    <a:pt x="66614" y="67262"/>
                  </a:cubicBezTo>
                  <a:cubicBezTo>
                    <a:pt x="66385" y="67202"/>
                    <a:pt x="66160" y="67139"/>
                    <a:pt x="65931" y="67075"/>
                  </a:cubicBezTo>
                  <a:cubicBezTo>
                    <a:pt x="66108" y="67244"/>
                    <a:pt x="66284" y="67409"/>
                    <a:pt x="66464" y="67578"/>
                  </a:cubicBezTo>
                  <a:cubicBezTo>
                    <a:pt x="66689" y="67649"/>
                    <a:pt x="66914" y="67720"/>
                    <a:pt x="67140" y="67791"/>
                  </a:cubicBezTo>
                  <a:close/>
                  <a:moveTo>
                    <a:pt x="67331" y="67975"/>
                  </a:moveTo>
                  <a:cubicBezTo>
                    <a:pt x="67113" y="67912"/>
                    <a:pt x="66899" y="67844"/>
                    <a:pt x="66682" y="67776"/>
                  </a:cubicBezTo>
                  <a:cubicBezTo>
                    <a:pt x="66854" y="67930"/>
                    <a:pt x="67027" y="68080"/>
                    <a:pt x="67200" y="68234"/>
                  </a:cubicBezTo>
                  <a:cubicBezTo>
                    <a:pt x="67414" y="68309"/>
                    <a:pt x="67624" y="68388"/>
                    <a:pt x="67837" y="68459"/>
                  </a:cubicBezTo>
                  <a:cubicBezTo>
                    <a:pt x="67665" y="68298"/>
                    <a:pt x="67496" y="68137"/>
                    <a:pt x="67331" y="67975"/>
                  </a:cubicBezTo>
                  <a:close/>
                  <a:moveTo>
                    <a:pt x="68745" y="68759"/>
                  </a:moveTo>
                  <a:cubicBezTo>
                    <a:pt x="68565" y="68583"/>
                    <a:pt x="68393" y="68411"/>
                    <a:pt x="68220" y="68230"/>
                  </a:cubicBezTo>
                  <a:cubicBezTo>
                    <a:pt x="67991" y="68170"/>
                    <a:pt x="67766" y="68103"/>
                    <a:pt x="67537" y="68039"/>
                  </a:cubicBezTo>
                  <a:cubicBezTo>
                    <a:pt x="67714" y="68208"/>
                    <a:pt x="67890" y="68373"/>
                    <a:pt x="68070" y="68538"/>
                  </a:cubicBezTo>
                  <a:cubicBezTo>
                    <a:pt x="68295" y="68613"/>
                    <a:pt x="68520" y="68688"/>
                    <a:pt x="68745" y="68759"/>
                  </a:cubicBezTo>
                  <a:moveTo>
                    <a:pt x="68933" y="68943"/>
                  </a:moveTo>
                  <a:cubicBezTo>
                    <a:pt x="68719" y="68876"/>
                    <a:pt x="68502" y="68808"/>
                    <a:pt x="68288" y="68737"/>
                  </a:cubicBezTo>
                  <a:cubicBezTo>
                    <a:pt x="68457" y="68891"/>
                    <a:pt x="68629" y="69045"/>
                    <a:pt x="68802" y="69195"/>
                  </a:cubicBezTo>
                  <a:cubicBezTo>
                    <a:pt x="69016" y="69274"/>
                    <a:pt x="69229" y="69352"/>
                    <a:pt x="69443" y="69427"/>
                  </a:cubicBezTo>
                  <a:cubicBezTo>
                    <a:pt x="69271" y="69266"/>
                    <a:pt x="69102" y="69108"/>
                    <a:pt x="68933" y="68943"/>
                  </a:cubicBezTo>
                  <a:close/>
                  <a:moveTo>
                    <a:pt x="70344" y="69735"/>
                  </a:moveTo>
                  <a:cubicBezTo>
                    <a:pt x="70167" y="69562"/>
                    <a:pt x="69995" y="69386"/>
                    <a:pt x="69822" y="69210"/>
                  </a:cubicBezTo>
                  <a:cubicBezTo>
                    <a:pt x="69593" y="69146"/>
                    <a:pt x="69365" y="69078"/>
                    <a:pt x="69139" y="69007"/>
                  </a:cubicBezTo>
                  <a:cubicBezTo>
                    <a:pt x="69316" y="69176"/>
                    <a:pt x="69492" y="69341"/>
                    <a:pt x="69672" y="69510"/>
                  </a:cubicBezTo>
                  <a:cubicBezTo>
                    <a:pt x="69897" y="69585"/>
                    <a:pt x="70119" y="69660"/>
                    <a:pt x="70344" y="69735"/>
                  </a:cubicBezTo>
                  <a:close/>
                  <a:moveTo>
                    <a:pt x="70535" y="69919"/>
                  </a:moveTo>
                  <a:cubicBezTo>
                    <a:pt x="70318" y="69851"/>
                    <a:pt x="70104" y="69780"/>
                    <a:pt x="69890" y="69705"/>
                  </a:cubicBezTo>
                  <a:cubicBezTo>
                    <a:pt x="70059" y="69859"/>
                    <a:pt x="70231" y="70013"/>
                    <a:pt x="70404" y="70166"/>
                  </a:cubicBezTo>
                  <a:cubicBezTo>
                    <a:pt x="70618" y="70245"/>
                    <a:pt x="70828" y="70324"/>
                    <a:pt x="71042" y="70403"/>
                  </a:cubicBezTo>
                  <a:cubicBezTo>
                    <a:pt x="70869" y="70242"/>
                    <a:pt x="70700" y="70080"/>
                    <a:pt x="70535" y="69919"/>
                  </a:cubicBezTo>
                  <a:close/>
                  <a:moveTo>
                    <a:pt x="71942" y="70718"/>
                  </a:moveTo>
                  <a:cubicBezTo>
                    <a:pt x="71766" y="70545"/>
                    <a:pt x="71593" y="70369"/>
                    <a:pt x="71421" y="70193"/>
                  </a:cubicBezTo>
                  <a:cubicBezTo>
                    <a:pt x="71192" y="70125"/>
                    <a:pt x="70963" y="70058"/>
                    <a:pt x="70738" y="69986"/>
                  </a:cubicBezTo>
                  <a:cubicBezTo>
                    <a:pt x="70914" y="70151"/>
                    <a:pt x="71090" y="70320"/>
                    <a:pt x="71271" y="70485"/>
                  </a:cubicBezTo>
                  <a:cubicBezTo>
                    <a:pt x="71496" y="70564"/>
                    <a:pt x="71717" y="70643"/>
                    <a:pt x="71942" y="70718"/>
                  </a:cubicBezTo>
                  <a:close/>
                  <a:moveTo>
                    <a:pt x="72134" y="70902"/>
                  </a:moveTo>
                  <a:cubicBezTo>
                    <a:pt x="71916" y="70831"/>
                    <a:pt x="71702" y="70756"/>
                    <a:pt x="71488" y="70681"/>
                  </a:cubicBezTo>
                  <a:cubicBezTo>
                    <a:pt x="71657" y="70834"/>
                    <a:pt x="71830" y="70988"/>
                    <a:pt x="72002" y="71138"/>
                  </a:cubicBezTo>
                  <a:cubicBezTo>
                    <a:pt x="72216" y="71221"/>
                    <a:pt x="72426" y="71303"/>
                    <a:pt x="72640" y="71382"/>
                  </a:cubicBezTo>
                  <a:cubicBezTo>
                    <a:pt x="72467" y="71225"/>
                    <a:pt x="72299" y="71063"/>
                    <a:pt x="72134" y="70902"/>
                  </a:cubicBezTo>
                  <a:close/>
                  <a:moveTo>
                    <a:pt x="73541" y="71705"/>
                  </a:moveTo>
                  <a:cubicBezTo>
                    <a:pt x="73364" y="71532"/>
                    <a:pt x="73188" y="71356"/>
                    <a:pt x="73015" y="71183"/>
                  </a:cubicBezTo>
                  <a:cubicBezTo>
                    <a:pt x="72786" y="71112"/>
                    <a:pt x="72561" y="71041"/>
                    <a:pt x="72336" y="70966"/>
                  </a:cubicBezTo>
                  <a:cubicBezTo>
                    <a:pt x="72509" y="71135"/>
                    <a:pt x="72689" y="71300"/>
                    <a:pt x="72865" y="71465"/>
                  </a:cubicBezTo>
                  <a:cubicBezTo>
                    <a:pt x="73090" y="71547"/>
                    <a:pt x="73315" y="71626"/>
                    <a:pt x="73541" y="71705"/>
                  </a:cubicBezTo>
                  <a:moveTo>
                    <a:pt x="73728" y="71889"/>
                  </a:moveTo>
                  <a:cubicBezTo>
                    <a:pt x="73511" y="71814"/>
                    <a:pt x="73297" y="71739"/>
                    <a:pt x="73083" y="71664"/>
                  </a:cubicBezTo>
                  <a:cubicBezTo>
                    <a:pt x="73252" y="71817"/>
                    <a:pt x="73424" y="71967"/>
                    <a:pt x="73597" y="72121"/>
                  </a:cubicBezTo>
                  <a:cubicBezTo>
                    <a:pt x="73811" y="72204"/>
                    <a:pt x="74025" y="72286"/>
                    <a:pt x="74238" y="72369"/>
                  </a:cubicBezTo>
                  <a:cubicBezTo>
                    <a:pt x="74066" y="72208"/>
                    <a:pt x="73897" y="72050"/>
                    <a:pt x="73728" y="71889"/>
                  </a:cubicBezTo>
                  <a:moveTo>
                    <a:pt x="75135" y="72695"/>
                  </a:moveTo>
                  <a:cubicBezTo>
                    <a:pt x="74959" y="72523"/>
                    <a:pt x="74782" y="72350"/>
                    <a:pt x="74610" y="72178"/>
                  </a:cubicBezTo>
                  <a:cubicBezTo>
                    <a:pt x="74381" y="72103"/>
                    <a:pt x="74156" y="72031"/>
                    <a:pt x="73927" y="71956"/>
                  </a:cubicBezTo>
                  <a:cubicBezTo>
                    <a:pt x="74103" y="72121"/>
                    <a:pt x="74280" y="72286"/>
                    <a:pt x="74460" y="72451"/>
                  </a:cubicBezTo>
                  <a:cubicBezTo>
                    <a:pt x="74685" y="72534"/>
                    <a:pt x="74910" y="72617"/>
                    <a:pt x="75135" y="72695"/>
                  </a:cubicBezTo>
                  <a:close/>
                  <a:moveTo>
                    <a:pt x="75323" y="72879"/>
                  </a:moveTo>
                  <a:cubicBezTo>
                    <a:pt x="75105" y="72804"/>
                    <a:pt x="74891" y="72725"/>
                    <a:pt x="74677" y="72650"/>
                  </a:cubicBezTo>
                  <a:cubicBezTo>
                    <a:pt x="74846" y="72804"/>
                    <a:pt x="75019" y="72954"/>
                    <a:pt x="75191" y="73108"/>
                  </a:cubicBezTo>
                  <a:cubicBezTo>
                    <a:pt x="75405" y="73191"/>
                    <a:pt x="75619" y="73277"/>
                    <a:pt x="75833" y="73359"/>
                  </a:cubicBezTo>
                  <a:cubicBezTo>
                    <a:pt x="75660" y="73198"/>
                    <a:pt x="75492" y="73041"/>
                    <a:pt x="75323" y="72879"/>
                  </a:cubicBezTo>
                  <a:close/>
                  <a:moveTo>
                    <a:pt x="76730" y="73693"/>
                  </a:moveTo>
                  <a:cubicBezTo>
                    <a:pt x="76550" y="73521"/>
                    <a:pt x="76377" y="73348"/>
                    <a:pt x="76204" y="73176"/>
                  </a:cubicBezTo>
                  <a:cubicBezTo>
                    <a:pt x="75976" y="73101"/>
                    <a:pt x="75747" y="73026"/>
                    <a:pt x="75522" y="72947"/>
                  </a:cubicBezTo>
                  <a:cubicBezTo>
                    <a:pt x="75694" y="73116"/>
                    <a:pt x="75874" y="73281"/>
                    <a:pt x="76054" y="73442"/>
                  </a:cubicBezTo>
                  <a:cubicBezTo>
                    <a:pt x="76276" y="73528"/>
                    <a:pt x="76501" y="73611"/>
                    <a:pt x="76730" y="73693"/>
                  </a:cubicBezTo>
                  <a:close/>
                  <a:moveTo>
                    <a:pt x="76917" y="73873"/>
                  </a:moveTo>
                  <a:cubicBezTo>
                    <a:pt x="76700" y="73798"/>
                    <a:pt x="76482" y="73720"/>
                    <a:pt x="76268" y="73641"/>
                  </a:cubicBezTo>
                  <a:cubicBezTo>
                    <a:pt x="76437" y="73795"/>
                    <a:pt x="76610" y="73945"/>
                    <a:pt x="76786" y="74099"/>
                  </a:cubicBezTo>
                  <a:cubicBezTo>
                    <a:pt x="76996" y="74185"/>
                    <a:pt x="77210" y="74271"/>
                    <a:pt x="77428" y="74354"/>
                  </a:cubicBezTo>
                  <a:cubicBezTo>
                    <a:pt x="77255" y="74196"/>
                    <a:pt x="77082" y="74035"/>
                    <a:pt x="76917" y="73873"/>
                  </a:cubicBezTo>
                  <a:close/>
                  <a:moveTo>
                    <a:pt x="78321" y="74695"/>
                  </a:moveTo>
                  <a:cubicBezTo>
                    <a:pt x="78141" y="74523"/>
                    <a:pt x="77968" y="74350"/>
                    <a:pt x="77795" y="74177"/>
                  </a:cubicBezTo>
                  <a:cubicBezTo>
                    <a:pt x="77566" y="74102"/>
                    <a:pt x="77338" y="74024"/>
                    <a:pt x="77112" y="73945"/>
                  </a:cubicBezTo>
                  <a:cubicBezTo>
                    <a:pt x="77285" y="74110"/>
                    <a:pt x="77465" y="74275"/>
                    <a:pt x="77645" y="74440"/>
                  </a:cubicBezTo>
                  <a:cubicBezTo>
                    <a:pt x="77870" y="74526"/>
                    <a:pt x="78095" y="74613"/>
                    <a:pt x="78321" y="74695"/>
                  </a:cubicBezTo>
                  <a:close/>
                  <a:moveTo>
                    <a:pt x="78508" y="74875"/>
                  </a:moveTo>
                  <a:cubicBezTo>
                    <a:pt x="78291" y="74796"/>
                    <a:pt x="78073" y="74718"/>
                    <a:pt x="77859" y="74635"/>
                  </a:cubicBezTo>
                  <a:cubicBezTo>
                    <a:pt x="78028" y="74789"/>
                    <a:pt x="78201" y="74939"/>
                    <a:pt x="78377" y="75093"/>
                  </a:cubicBezTo>
                  <a:cubicBezTo>
                    <a:pt x="78591" y="75179"/>
                    <a:pt x="78805" y="75269"/>
                    <a:pt x="79018" y="75355"/>
                  </a:cubicBezTo>
                  <a:cubicBezTo>
                    <a:pt x="78846" y="75194"/>
                    <a:pt x="78677" y="75037"/>
                    <a:pt x="78508" y="74875"/>
                  </a:cubicBezTo>
                  <a:close/>
                  <a:moveTo>
                    <a:pt x="79911" y="75701"/>
                  </a:moveTo>
                  <a:cubicBezTo>
                    <a:pt x="79735" y="75528"/>
                    <a:pt x="79559" y="75355"/>
                    <a:pt x="79386" y="75183"/>
                  </a:cubicBezTo>
                  <a:cubicBezTo>
                    <a:pt x="79157" y="75108"/>
                    <a:pt x="78928" y="75025"/>
                    <a:pt x="78700" y="74947"/>
                  </a:cubicBezTo>
                  <a:cubicBezTo>
                    <a:pt x="78876" y="75112"/>
                    <a:pt x="79056" y="75277"/>
                    <a:pt x="79236" y="75442"/>
                  </a:cubicBezTo>
                  <a:cubicBezTo>
                    <a:pt x="79461" y="75528"/>
                    <a:pt x="79686" y="75614"/>
                    <a:pt x="79911" y="75701"/>
                  </a:cubicBezTo>
                  <a:close/>
                  <a:moveTo>
                    <a:pt x="80099" y="75881"/>
                  </a:moveTo>
                  <a:cubicBezTo>
                    <a:pt x="79881" y="75798"/>
                    <a:pt x="79664" y="75716"/>
                    <a:pt x="79446" y="75633"/>
                  </a:cubicBezTo>
                  <a:cubicBezTo>
                    <a:pt x="79619" y="75787"/>
                    <a:pt x="79791" y="75941"/>
                    <a:pt x="79968" y="76091"/>
                  </a:cubicBezTo>
                  <a:cubicBezTo>
                    <a:pt x="80182" y="76181"/>
                    <a:pt x="80395" y="76271"/>
                    <a:pt x="80613" y="76357"/>
                  </a:cubicBezTo>
                  <a:cubicBezTo>
                    <a:pt x="80441" y="76200"/>
                    <a:pt x="80268" y="76038"/>
                    <a:pt x="80099" y="75881"/>
                  </a:cubicBezTo>
                  <a:close/>
                  <a:moveTo>
                    <a:pt x="81502" y="76710"/>
                  </a:moveTo>
                  <a:cubicBezTo>
                    <a:pt x="81326" y="76541"/>
                    <a:pt x="81150" y="76369"/>
                    <a:pt x="80973" y="76196"/>
                  </a:cubicBezTo>
                  <a:cubicBezTo>
                    <a:pt x="80744" y="76113"/>
                    <a:pt x="80516" y="76035"/>
                    <a:pt x="80290" y="75948"/>
                  </a:cubicBezTo>
                  <a:cubicBezTo>
                    <a:pt x="80467" y="76117"/>
                    <a:pt x="80643" y="76282"/>
                    <a:pt x="80823" y="76444"/>
                  </a:cubicBezTo>
                  <a:cubicBezTo>
                    <a:pt x="81048" y="76534"/>
                    <a:pt x="81277" y="76624"/>
                    <a:pt x="81502" y="76710"/>
                  </a:cubicBezTo>
                  <a:close/>
                  <a:moveTo>
                    <a:pt x="81690" y="76886"/>
                  </a:moveTo>
                  <a:cubicBezTo>
                    <a:pt x="81472" y="76804"/>
                    <a:pt x="81255" y="76721"/>
                    <a:pt x="81037" y="76635"/>
                  </a:cubicBezTo>
                  <a:cubicBezTo>
                    <a:pt x="81210" y="76789"/>
                    <a:pt x="81382" y="76943"/>
                    <a:pt x="81555" y="77093"/>
                  </a:cubicBezTo>
                  <a:cubicBezTo>
                    <a:pt x="81772" y="77186"/>
                    <a:pt x="81986" y="77277"/>
                    <a:pt x="82204" y="77367"/>
                  </a:cubicBezTo>
                  <a:cubicBezTo>
                    <a:pt x="82031" y="77209"/>
                    <a:pt x="81859" y="77048"/>
                    <a:pt x="81690" y="76886"/>
                  </a:cubicBezTo>
                  <a:close/>
                  <a:moveTo>
                    <a:pt x="83093" y="77723"/>
                  </a:moveTo>
                  <a:cubicBezTo>
                    <a:pt x="82917" y="77554"/>
                    <a:pt x="82737" y="77382"/>
                    <a:pt x="82564" y="77209"/>
                  </a:cubicBezTo>
                  <a:cubicBezTo>
                    <a:pt x="82335" y="77126"/>
                    <a:pt x="82106" y="77044"/>
                    <a:pt x="81878" y="76958"/>
                  </a:cubicBezTo>
                  <a:cubicBezTo>
                    <a:pt x="82054" y="77123"/>
                    <a:pt x="82234" y="77288"/>
                    <a:pt x="82414" y="77453"/>
                  </a:cubicBezTo>
                  <a:cubicBezTo>
                    <a:pt x="82639" y="77543"/>
                    <a:pt x="82864" y="77637"/>
                    <a:pt x="83093" y="77723"/>
                  </a:cubicBezTo>
                  <a:close/>
                  <a:moveTo>
                    <a:pt x="83281" y="77899"/>
                  </a:moveTo>
                  <a:cubicBezTo>
                    <a:pt x="83059" y="77817"/>
                    <a:pt x="82842" y="77731"/>
                    <a:pt x="82624" y="77644"/>
                  </a:cubicBezTo>
                  <a:cubicBezTo>
                    <a:pt x="82797" y="77794"/>
                    <a:pt x="82969" y="77948"/>
                    <a:pt x="83146" y="78102"/>
                  </a:cubicBezTo>
                  <a:cubicBezTo>
                    <a:pt x="83363" y="78196"/>
                    <a:pt x="83577" y="78286"/>
                    <a:pt x="83795" y="78380"/>
                  </a:cubicBezTo>
                  <a:cubicBezTo>
                    <a:pt x="83622" y="78218"/>
                    <a:pt x="83450" y="78061"/>
                    <a:pt x="83281" y="77899"/>
                  </a:cubicBezTo>
                  <a:close/>
                  <a:moveTo>
                    <a:pt x="84684" y="78740"/>
                  </a:moveTo>
                  <a:cubicBezTo>
                    <a:pt x="84504" y="78571"/>
                    <a:pt x="84328" y="78398"/>
                    <a:pt x="84151" y="78226"/>
                  </a:cubicBezTo>
                  <a:cubicBezTo>
                    <a:pt x="83922" y="78143"/>
                    <a:pt x="83694" y="78057"/>
                    <a:pt x="83465" y="77971"/>
                  </a:cubicBezTo>
                  <a:cubicBezTo>
                    <a:pt x="83641" y="78136"/>
                    <a:pt x="83821" y="78301"/>
                    <a:pt x="84001" y="78466"/>
                  </a:cubicBezTo>
                  <a:cubicBezTo>
                    <a:pt x="84226" y="78560"/>
                    <a:pt x="84455" y="78650"/>
                    <a:pt x="84684" y="78740"/>
                  </a:cubicBezTo>
                  <a:close/>
                  <a:moveTo>
                    <a:pt x="85386" y="79393"/>
                  </a:moveTo>
                  <a:cubicBezTo>
                    <a:pt x="85213" y="79235"/>
                    <a:pt x="85040" y="79074"/>
                    <a:pt x="84868" y="78916"/>
                  </a:cubicBezTo>
                  <a:cubicBezTo>
                    <a:pt x="84650" y="78830"/>
                    <a:pt x="84429" y="78740"/>
                    <a:pt x="84211" y="78654"/>
                  </a:cubicBezTo>
                  <a:cubicBezTo>
                    <a:pt x="84384" y="78807"/>
                    <a:pt x="84560" y="78957"/>
                    <a:pt x="84737" y="79111"/>
                  </a:cubicBezTo>
                  <a:cubicBezTo>
                    <a:pt x="84950" y="79205"/>
                    <a:pt x="85168" y="79303"/>
                    <a:pt x="85386" y="79393"/>
                  </a:cubicBezTo>
                  <a:close/>
                  <a:moveTo>
                    <a:pt x="85596" y="79580"/>
                  </a:moveTo>
                  <a:cubicBezTo>
                    <a:pt x="85386" y="79494"/>
                    <a:pt x="85183" y="79408"/>
                    <a:pt x="84977" y="79318"/>
                  </a:cubicBezTo>
                  <a:cubicBezTo>
                    <a:pt x="85142" y="79456"/>
                    <a:pt x="85311" y="79599"/>
                    <a:pt x="85479" y="79738"/>
                  </a:cubicBezTo>
                  <a:cubicBezTo>
                    <a:pt x="85682" y="79832"/>
                    <a:pt x="85888" y="79929"/>
                    <a:pt x="86091" y="80019"/>
                  </a:cubicBezTo>
                  <a:cubicBezTo>
                    <a:pt x="85926" y="79877"/>
                    <a:pt x="85757" y="79730"/>
                    <a:pt x="85596" y="79580"/>
                  </a:cubicBezTo>
                  <a:close/>
                  <a:moveTo>
                    <a:pt x="86977" y="80413"/>
                  </a:moveTo>
                  <a:cubicBezTo>
                    <a:pt x="86804" y="80252"/>
                    <a:pt x="86628" y="80094"/>
                    <a:pt x="86459" y="79933"/>
                  </a:cubicBezTo>
                  <a:cubicBezTo>
                    <a:pt x="86237" y="79847"/>
                    <a:pt x="86016" y="79757"/>
                    <a:pt x="85798" y="79667"/>
                  </a:cubicBezTo>
                  <a:cubicBezTo>
                    <a:pt x="85971" y="79820"/>
                    <a:pt x="86147" y="79970"/>
                    <a:pt x="86324" y="80124"/>
                  </a:cubicBezTo>
                  <a:cubicBezTo>
                    <a:pt x="86541" y="80222"/>
                    <a:pt x="86759" y="80316"/>
                    <a:pt x="86977" y="80413"/>
                  </a:cubicBezTo>
                  <a:close/>
                  <a:moveTo>
                    <a:pt x="87183" y="80597"/>
                  </a:moveTo>
                  <a:cubicBezTo>
                    <a:pt x="86977" y="80511"/>
                    <a:pt x="86770" y="80421"/>
                    <a:pt x="86564" y="80327"/>
                  </a:cubicBezTo>
                  <a:cubicBezTo>
                    <a:pt x="86729" y="80469"/>
                    <a:pt x="86898" y="80608"/>
                    <a:pt x="87067" y="80751"/>
                  </a:cubicBezTo>
                  <a:cubicBezTo>
                    <a:pt x="87273" y="80848"/>
                    <a:pt x="87479" y="80942"/>
                    <a:pt x="87686" y="81040"/>
                  </a:cubicBezTo>
                  <a:cubicBezTo>
                    <a:pt x="87517" y="80893"/>
                    <a:pt x="87348" y="80743"/>
                    <a:pt x="87183" y="80597"/>
                  </a:cubicBezTo>
                  <a:close/>
                  <a:moveTo>
                    <a:pt x="88567" y="81434"/>
                  </a:moveTo>
                  <a:cubicBezTo>
                    <a:pt x="88391" y="81272"/>
                    <a:pt x="88218" y="81115"/>
                    <a:pt x="88046" y="80953"/>
                  </a:cubicBezTo>
                  <a:cubicBezTo>
                    <a:pt x="87824" y="80863"/>
                    <a:pt x="87603" y="80773"/>
                    <a:pt x="87385" y="80683"/>
                  </a:cubicBezTo>
                  <a:cubicBezTo>
                    <a:pt x="87558" y="80837"/>
                    <a:pt x="87734" y="80987"/>
                    <a:pt x="87911" y="81141"/>
                  </a:cubicBezTo>
                  <a:cubicBezTo>
                    <a:pt x="88128" y="81239"/>
                    <a:pt x="88350" y="81336"/>
                    <a:pt x="88567" y="81434"/>
                  </a:cubicBezTo>
                  <a:moveTo>
                    <a:pt x="88774" y="81618"/>
                  </a:moveTo>
                  <a:cubicBezTo>
                    <a:pt x="88564" y="81528"/>
                    <a:pt x="88357" y="81434"/>
                    <a:pt x="88147" y="81344"/>
                  </a:cubicBezTo>
                  <a:cubicBezTo>
                    <a:pt x="88316" y="81486"/>
                    <a:pt x="88485" y="81625"/>
                    <a:pt x="88657" y="81768"/>
                  </a:cubicBezTo>
                  <a:cubicBezTo>
                    <a:pt x="88864" y="81865"/>
                    <a:pt x="89070" y="81963"/>
                    <a:pt x="89277" y="82057"/>
                  </a:cubicBezTo>
                  <a:cubicBezTo>
                    <a:pt x="89108" y="81910"/>
                    <a:pt x="88939" y="81764"/>
                    <a:pt x="88774" y="81618"/>
                  </a:cubicBezTo>
                  <a:close/>
                  <a:moveTo>
                    <a:pt x="90162" y="82458"/>
                  </a:moveTo>
                  <a:cubicBezTo>
                    <a:pt x="89982" y="82297"/>
                    <a:pt x="89809" y="82139"/>
                    <a:pt x="89637" y="81978"/>
                  </a:cubicBezTo>
                  <a:cubicBezTo>
                    <a:pt x="89412" y="81888"/>
                    <a:pt x="89190" y="81794"/>
                    <a:pt x="88969" y="81700"/>
                  </a:cubicBezTo>
                  <a:cubicBezTo>
                    <a:pt x="89145" y="81854"/>
                    <a:pt x="89322" y="82008"/>
                    <a:pt x="89498" y="82162"/>
                  </a:cubicBezTo>
                  <a:cubicBezTo>
                    <a:pt x="89719" y="82259"/>
                    <a:pt x="89941" y="82360"/>
                    <a:pt x="90162" y="82458"/>
                  </a:cubicBezTo>
                  <a:close/>
                  <a:moveTo>
                    <a:pt x="90365" y="82638"/>
                  </a:moveTo>
                  <a:cubicBezTo>
                    <a:pt x="90154" y="82548"/>
                    <a:pt x="89944" y="82454"/>
                    <a:pt x="89734" y="82360"/>
                  </a:cubicBezTo>
                  <a:cubicBezTo>
                    <a:pt x="89903" y="82503"/>
                    <a:pt x="90072" y="82642"/>
                    <a:pt x="90245" y="82784"/>
                  </a:cubicBezTo>
                  <a:cubicBezTo>
                    <a:pt x="90451" y="82886"/>
                    <a:pt x="90661" y="82983"/>
                    <a:pt x="90871" y="83081"/>
                  </a:cubicBezTo>
                  <a:cubicBezTo>
                    <a:pt x="90699" y="82935"/>
                    <a:pt x="90530" y="82788"/>
                    <a:pt x="90365" y="82638"/>
                  </a:cubicBezTo>
                  <a:moveTo>
                    <a:pt x="91738" y="83479"/>
                  </a:moveTo>
                  <a:cubicBezTo>
                    <a:pt x="91561" y="83317"/>
                    <a:pt x="91385" y="83160"/>
                    <a:pt x="91213" y="82998"/>
                  </a:cubicBezTo>
                  <a:cubicBezTo>
                    <a:pt x="90991" y="82908"/>
                    <a:pt x="90774" y="82814"/>
                    <a:pt x="90556" y="82721"/>
                  </a:cubicBezTo>
                  <a:cubicBezTo>
                    <a:pt x="90732" y="82874"/>
                    <a:pt x="90909" y="83028"/>
                    <a:pt x="91089" y="83182"/>
                  </a:cubicBezTo>
                  <a:cubicBezTo>
                    <a:pt x="91303" y="83283"/>
                    <a:pt x="91520" y="83381"/>
                    <a:pt x="91738" y="83479"/>
                  </a:cubicBezTo>
                  <a:close/>
                  <a:moveTo>
                    <a:pt x="91937" y="83655"/>
                  </a:moveTo>
                  <a:cubicBezTo>
                    <a:pt x="91730" y="83565"/>
                    <a:pt x="91524" y="83471"/>
                    <a:pt x="91321" y="83381"/>
                  </a:cubicBezTo>
                  <a:cubicBezTo>
                    <a:pt x="91490" y="83524"/>
                    <a:pt x="91659" y="83662"/>
                    <a:pt x="91832" y="83805"/>
                  </a:cubicBezTo>
                  <a:cubicBezTo>
                    <a:pt x="92034" y="83906"/>
                    <a:pt x="92241" y="84004"/>
                    <a:pt x="92447" y="84098"/>
                  </a:cubicBezTo>
                  <a:cubicBezTo>
                    <a:pt x="92274" y="83951"/>
                    <a:pt x="92106" y="83805"/>
                    <a:pt x="91937" y="83655"/>
                  </a:cubicBezTo>
                  <a:moveTo>
                    <a:pt x="93332" y="84507"/>
                  </a:moveTo>
                  <a:cubicBezTo>
                    <a:pt x="93152" y="84349"/>
                    <a:pt x="92976" y="84188"/>
                    <a:pt x="92803" y="84026"/>
                  </a:cubicBezTo>
                  <a:cubicBezTo>
                    <a:pt x="92575" y="83933"/>
                    <a:pt x="92349" y="83835"/>
                    <a:pt x="92124" y="83737"/>
                  </a:cubicBezTo>
                  <a:cubicBezTo>
                    <a:pt x="92301" y="83891"/>
                    <a:pt x="92477" y="84045"/>
                    <a:pt x="92657" y="84199"/>
                  </a:cubicBezTo>
                  <a:cubicBezTo>
                    <a:pt x="92882" y="84304"/>
                    <a:pt x="93107" y="84405"/>
                    <a:pt x="93332" y="84507"/>
                  </a:cubicBezTo>
                  <a:close/>
                  <a:moveTo>
                    <a:pt x="93531" y="84683"/>
                  </a:moveTo>
                  <a:cubicBezTo>
                    <a:pt x="93314" y="84589"/>
                    <a:pt x="93100" y="84492"/>
                    <a:pt x="92886" y="84394"/>
                  </a:cubicBezTo>
                  <a:cubicBezTo>
                    <a:pt x="93055" y="84533"/>
                    <a:pt x="93227" y="84679"/>
                    <a:pt x="93400" y="84818"/>
                  </a:cubicBezTo>
                  <a:cubicBezTo>
                    <a:pt x="93614" y="84923"/>
                    <a:pt x="93824" y="85024"/>
                    <a:pt x="94042" y="85129"/>
                  </a:cubicBezTo>
                  <a:cubicBezTo>
                    <a:pt x="93869" y="84979"/>
                    <a:pt x="93696" y="84833"/>
                    <a:pt x="93531" y="84683"/>
                  </a:cubicBezTo>
                  <a:close/>
                  <a:moveTo>
                    <a:pt x="94946" y="85550"/>
                  </a:moveTo>
                  <a:cubicBezTo>
                    <a:pt x="94766" y="85388"/>
                    <a:pt x="94586" y="85227"/>
                    <a:pt x="94409" y="85066"/>
                  </a:cubicBezTo>
                  <a:cubicBezTo>
                    <a:pt x="94177" y="84968"/>
                    <a:pt x="93944" y="84867"/>
                    <a:pt x="93711" y="84766"/>
                  </a:cubicBezTo>
                  <a:cubicBezTo>
                    <a:pt x="93888" y="84919"/>
                    <a:pt x="94068" y="85073"/>
                    <a:pt x="94248" y="85227"/>
                  </a:cubicBezTo>
                  <a:cubicBezTo>
                    <a:pt x="94481" y="85336"/>
                    <a:pt x="94713" y="85445"/>
                    <a:pt x="94946" y="85550"/>
                  </a:cubicBezTo>
                  <a:close/>
                  <a:moveTo>
                    <a:pt x="95145" y="85722"/>
                  </a:moveTo>
                  <a:cubicBezTo>
                    <a:pt x="94920" y="85625"/>
                    <a:pt x="94698" y="85520"/>
                    <a:pt x="94473" y="85418"/>
                  </a:cubicBezTo>
                  <a:cubicBezTo>
                    <a:pt x="94646" y="85561"/>
                    <a:pt x="94818" y="85704"/>
                    <a:pt x="94991" y="85846"/>
                  </a:cubicBezTo>
                  <a:cubicBezTo>
                    <a:pt x="95216" y="85959"/>
                    <a:pt x="95441" y="86067"/>
                    <a:pt x="95670" y="86176"/>
                  </a:cubicBezTo>
                  <a:cubicBezTo>
                    <a:pt x="95494" y="86026"/>
                    <a:pt x="95317" y="85876"/>
                    <a:pt x="95145" y="85722"/>
                  </a:cubicBezTo>
                  <a:moveTo>
                    <a:pt x="96540" y="86585"/>
                  </a:moveTo>
                  <a:cubicBezTo>
                    <a:pt x="96357" y="86424"/>
                    <a:pt x="96176" y="86263"/>
                    <a:pt x="95996" y="86097"/>
                  </a:cubicBezTo>
                  <a:cubicBezTo>
                    <a:pt x="95771" y="86000"/>
                    <a:pt x="95546" y="85902"/>
                    <a:pt x="95325" y="85805"/>
                  </a:cubicBezTo>
                  <a:cubicBezTo>
                    <a:pt x="95505" y="85962"/>
                    <a:pt x="95685" y="86116"/>
                    <a:pt x="95873" y="86274"/>
                  </a:cubicBezTo>
                  <a:cubicBezTo>
                    <a:pt x="96094" y="86379"/>
                    <a:pt x="96315" y="86480"/>
                    <a:pt x="96540" y="86585"/>
                  </a:cubicBezTo>
                  <a:close/>
                  <a:moveTo>
                    <a:pt x="96732" y="86754"/>
                  </a:moveTo>
                  <a:cubicBezTo>
                    <a:pt x="96522" y="86657"/>
                    <a:pt x="96308" y="86559"/>
                    <a:pt x="96098" y="86461"/>
                  </a:cubicBezTo>
                  <a:cubicBezTo>
                    <a:pt x="96270" y="86608"/>
                    <a:pt x="96450" y="86754"/>
                    <a:pt x="96627" y="86897"/>
                  </a:cubicBezTo>
                  <a:cubicBezTo>
                    <a:pt x="96837" y="87002"/>
                    <a:pt x="97047" y="87107"/>
                    <a:pt x="97261" y="87208"/>
                  </a:cubicBezTo>
                  <a:cubicBezTo>
                    <a:pt x="97081" y="87058"/>
                    <a:pt x="96908" y="86908"/>
                    <a:pt x="96732" y="86754"/>
                  </a:cubicBezTo>
                  <a:close/>
                  <a:moveTo>
                    <a:pt x="98128" y="87621"/>
                  </a:moveTo>
                  <a:cubicBezTo>
                    <a:pt x="97944" y="87456"/>
                    <a:pt x="97764" y="87294"/>
                    <a:pt x="97583" y="87133"/>
                  </a:cubicBezTo>
                  <a:cubicBezTo>
                    <a:pt x="97358" y="87035"/>
                    <a:pt x="97133" y="86934"/>
                    <a:pt x="96908" y="86833"/>
                  </a:cubicBezTo>
                  <a:cubicBezTo>
                    <a:pt x="97088" y="86990"/>
                    <a:pt x="97272" y="87148"/>
                    <a:pt x="97456" y="87302"/>
                  </a:cubicBezTo>
                  <a:cubicBezTo>
                    <a:pt x="97681" y="87411"/>
                    <a:pt x="97906" y="87516"/>
                    <a:pt x="98128" y="87621"/>
                  </a:cubicBezTo>
                  <a:close/>
                  <a:moveTo>
                    <a:pt x="98319" y="87786"/>
                  </a:moveTo>
                  <a:cubicBezTo>
                    <a:pt x="98105" y="87688"/>
                    <a:pt x="97891" y="87587"/>
                    <a:pt x="97677" y="87489"/>
                  </a:cubicBezTo>
                  <a:cubicBezTo>
                    <a:pt x="97854" y="87636"/>
                    <a:pt x="98034" y="87782"/>
                    <a:pt x="98210" y="87925"/>
                  </a:cubicBezTo>
                  <a:cubicBezTo>
                    <a:pt x="98424" y="88033"/>
                    <a:pt x="98638" y="88139"/>
                    <a:pt x="98848" y="88240"/>
                  </a:cubicBezTo>
                  <a:cubicBezTo>
                    <a:pt x="98672" y="88090"/>
                    <a:pt x="98495" y="87940"/>
                    <a:pt x="98319" y="87786"/>
                  </a:cubicBezTo>
                  <a:moveTo>
                    <a:pt x="99718" y="88656"/>
                  </a:moveTo>
                  <a:cubicBezTo>
                    <a:pt x="99535" y="88495"/>
                    <a:pt x="99354" y="88330"/>
                    <a:pt x="99171" y="88169"/>
                  </a:cubicBezTo>
                  <a:cubicBezTo>
                    <a:pt x="98942" y="88067"/>
                    <a:pt x="98717" y="87966"/>
                    <a:pt x="98488" y="87865"/>
                  </a:cubicBezTo>
                  <a:cubicBezTo>
                    <a:pt x="98672" y="88022"/>
                    <a:pt x="98855" y="88176"/>
                    <a:pt x="99039" y="88334"/>
                  </a:cubicBezTo>
                  <a:cubicBezTo>
                    <a:pt x="99264" y="88442"/>
                    <a:pt x="99493" y="88551"/>
                    <a:pt x="99718" y="88656"/>
                  </a:cubicBezTo>
                  <a:close/>
                  <a:moveTo>
                    <a:pt x="99906" y="88821"/>
                  </a:moveTo>
                  <a:cubicBezTo>
                    <a:pt x="99688" y="88720"/>
                    <a:pt x="99475" y="88619"/>
                    <a:pt x="99257" y="88514"/>
                  </a:cubicBezTo>
                  <a:cubicBezTo>
                    <a:pt x="99433" y="88664"/>
                    <a:pt x="99613" y="88810"/>
                    <a:pt x="99793" y="88956"/>
                  </a:cubicBezTo>
                  <a:cubicBezTo>
                    <a:pt x="100007" y="89062"/>
                    <a:pt x="100225" y="89170"/>
                    <a:pt x="100439" y="89275"/>
                  </a:cubicBezTo>
                  <a:cubicBezTo>
                    <a:pt x="100259" y="89125"/>
                    <a:pt x="100082" y="88975"/>
                    <a:pt x="99906" y="88821"/>
                  </a:cubicBezTo>
                  <a:moveTo>
                    <a:pt x="99317" y="88232"/>
                  </a:moveTo>
                  <a:cubicBezTo>
                    <a:pt x="99505" y="88397"/>
                    <a:pt x="99692" y="88566"/>
                    <a:pt x="99880" y="88731"/>
                  </a:cubicBezTo>
                  <a:cubicBezTo>
                    <a:pt x="100120" y="88840"/>
                    <a:pt x="100352" y="88949"/>
                    <a:pt x="100593" y="89054"/>
                  </a:cubicBezTo>
                  <a:cubicBezTo>
                    <a:pt x="100405" y="88885"/>
                    <a:pt x="100217" y="88713"/>
                    <a:pt x="100034" y="88540"/>
                  </a:cubicBezTo>
                  <a:cubicBezTo>
                    <a:pt x="99793" y="88439"/>
                    <a:pt x="99557" y="88337"/>
                    <a:pt x="99317" y="88232"/>
                  </a:cubicBezTo>
                  <a:close/>
                  <a:moveTo>
                    <a:pt x="156258" y="5632"/>
                  </a:moveTo>
                  <a:cubicBezTo>
                    <a:pt x="178676" y="5632"/>
                    <a:pt x="199376" y="10555"/>
                    <a:pt x="208411" y="20843"/>
                  </a:cubicBezTo>
                  <a:cubicBezTo>
                    <a:pt x="212515" y="25514"/>
                    <a:pt x="214361" y="30879"/>
                    <a:pt x="214361" y="36511"/>
                  </a:cubicBezTo>
                  <a:cubicBezTo>
                    <a:pt x="214358" y="51155"/>
                    <a:pt x="201901" y="67570"/>
                    <a:pt x="184270" y="78252"/>
                  </a:cubicBezTo>
                  <a:cubicBezTo>
                    <a:pt x="168928" y="87564"/>
                    <a:pt x="148495" y="93050"/>
                    <a:pt x="129127" y="93050"/>
                  </a:cubicBezTo>
                  <a:cubicBezTo>
                    <a:pt x="118580" y="93050"/>
                    <a:pt x="108348" y="91422"/>
                    <a:pt x="99433" y="87898"/>
                  </a:cubicBezTo>
                  <a:cubicBezTo>
                    <a:pt x="99621" y="88082"/>
                    <a:pt x="99812" y="88266"/>
                    <a:pt x="100007" y="88450"/>
                  </a:cubicBezTo>
                  <a:cubicBezTo>
                    <a:pt x="109459" y="92435"/>
                    <a:pt x="120471" y="94269"/>
                    <a:pt x="131828" y="94269"/>
                  </a:cubicBezTo>
                  <a:cubicBezTo>
                    <a:pt x="151508" y="94269"/>
                    <a:pt x="172226" y="88765"/>
                    <a:pt x="187696" y="79430"/>
                  </a:cubicBezTo>
                  <a:cubicBezTo>
                    <a:pt x="205537" y="68677"/>
                    <a:pt x="218020" y="52067"/>
                    <a:pt x="218020" y="37209"/>
                  </a:cubicBezTo>
                  <a:cubicBezTo>
                    <a:pt x="218020" y="31401"/>
                    <a:pt x="216114" y="25863"/>
                    <a:pt x="211877" y="21038"/>
                  </a:cubicBezTo>
                  <a:cubicBezTo>
                    <a:pt x="202512" y="10375"/>
                    <a:pt x="181175" y="5208"/>
                    <a:pt x="158190" y="5208"/>
                  </a:cubicBezTo>
                  <a:lnTo>
                    <a:pt x="158182" y="5208"/>
                  </a:lnTo>
                  <a:cubicBezTo>
                    <a:pt x="149737" y="5208"/>
                    <a:pt x="141069" y="5906"/>
                    <a:pt x="132691" y="7283"/>
                  </a:cubicBezTo>
                  <a:cubicBezTo>
                    <a:pt x="132492" y="7351"/>
                    <a:pt x="132297" y="7418"/>
                    <a:pt x="132102" y="7489"/>
                  </a:cubicBezTo>
                  <a:cubicBezTo>
                    <a:pt x="140071" y="6259"/>
                    <a:pt x="148273" y="5632"/>
                    <a:pt x="156258" y="5632"/>
                  </a:cubicBezTo>
                  <a:close/>
                  <a:moveTo>
                    <a:pt x="131134" y="7838"/>
                  </a:moveTo>
                  <a:cubicBezTo>
                    <a:pt x="138818" y="6701"/>
                    <a:pt x="146694" y="6124"/>
                    <a:pt x="154352" y="6124"/>
                  </a:cubicBezTo>
                  <a:cubicBezTo>
                    <a:pt x="176177" y="6124"/>
                    <a:pt x="196217" y="10817"/>
                    <a:pt x="204895" y="20696"/>
                  </a:cubicBezTo>
                  <a:cubicBezTo>
                    <a:pt x="208853" y="25203"/>
                    <a:pt x="210636" y="30380"/>
                    <a:pt x="210636" y="35821"/>
                  </a:cubicBezTo>
                  <a:cubicBezTo>
                    <a:pt x="210632" y="50202"/>
                    <a:pt x="198220" y="66414"/>
                    <a:pt x="180811" y="77018"/>
                  </a:cubicBezTo>
                  <a:cubicBezTo>
                    <a:pt x="165608" y="86293"/>
                    <a:pt x="145471" y="91763"/>
                    <a:pt x="126429" y="91763"/>
                  </a:cubicBezTo>
                  <a:cubicBezTo>
                    <a:pt x="116625" y="91763"/>
                    <a:pt x="107114" y="90315"/>
                    <a:pt x="98717" y="87186"/>
                  </a:cubicBezTo>
                  <a:cubicBezTo>
                    <a:pt x="98904" y="87381"/>
                    <a:pt x="99099" y="87572"/>
                    <a:pt x="99294" y="87763"/>
                  </a:cubicBezTo>
                  <a:cubicBezTo>
                    <a:pt x="108239" y="91328"/>
                    <a:pt x="118520" y="92975"/>
                    <a:pt x="129127" y="92975"/>
                  </a:cubicBezTo>
                  <a:cubicBezTo>
                    <a:pt x="148480" y="92975"/>
                    <a:pt x="168906" y="87489"/>
                    <a:pt x="184233" y="78188"/>
                  </a:cubicBezTo>
                  <a:cubicBezTo>
                    <a:pt x="201848" y="67518"/>
                    <a:pt x="214286" y="51110"/>
                    <a:pt x="214286" y="36511"/>
                  </a:cubicBezTo>
                  <a:cubicBezTo>
                    <a:pt x="214286" y="30898"/>
                    <a:pt x="212448" y="25548"/>
                    <a:pt x="208354" y="20892"/>
                  </a:cubicBezTo>
                  <a:cubicBezTo>
                    <a:pt x="199353" y="10637"/>
                    <a:pt x="178668" y="5707"/>
                    <a:pt x="156265" y="5707"/>
                  </a:cubicBezTo>
                  <a:lnTo>
                    <a:pt x="156258" y="5707"/>
                  </a:lnTo>
                  <a:cubicBezTo>
                    <a:pt x="148146" y="5707"/>
                    <a:pt x="139812" y="6353"/>
                    <a:pt x="131723" y="7624"/>
                  </a:cubicBezTo>
                  <a:cubicBezTo>
                    <a:pt x="131528" y="7696"/>
                    <a:pt x="131329" y="7767"/>
                    <a:pt x="131134" y="7838"/>
                  </a:cubicBezTo>
                  <a:moveTo>
                    <a:pt x="130901" y="7872"/>
                  </a:moveTo>
                  <a:cubicBezTo>
                    <a:pt x="131093" y="7801"/>
                    <a:pt x="131284" y="7733"/>
                    <a:pt x="131475" y="7662"/>
                  </a:cubicBezTo>
                  <a:cubicBezTo>
                    <a:pt x="131149" y="7715"/>
                    <a:pt x="130823" y="7767"/>
                    <a:pt x="130496" y="7823"/>
                  </a:cubicBezTo>
                  <a:cubicBezTo>
                    <a:pt x="130309" y="7887"/>
                    <a:pt x="130121" y="7951"/>
                    <a:pt x="129933" y="8018"/>
                  </a:cubicBezTo>
                  <a:cubicBezTo>
                    <a:pt x="130256" y="7970"/>
                    <a:pt x="130579" y="7921"/>
                    <a:pt x="130901" y="7872"/>
                  </a:cubicBezTo>
                  <a:close/>
                  <a:moveTo>
                    <a:pt x="129971" y="8217"/>
                  </a:moveTo>
                  <a:cubicBezTo>
                    <a:pt x="130162" y="8146"/>
                    <a:pt x="130350" y="8075"/>
                    <a:pt x="130545" y="8003"/>
                  </a:cubicBezTo>
                  <a:cubicBezTo>
                    <a:pt x="130211" y="8052"/>
                    <a:pt x="129873" y="8105"/>
                    <a:pt x="129543" y="8157"/>
                  </a:cubicBezTo>
                  <a:cubicBezTo>
                    <a:pt x="129352" y="8225"/>
                    <a:pt x="129164" y="8296"/>
                    <a:pt x="128977" y="8364"/>
                  </a:cubicBezTo>
                  <a:cubicBezTo>
                    <a:pt x="129307" y="8315"/>
                    <a:pt x="129641" y="8266"/>
                    <a:pt x="129971" y="8217"/>
                  </a:cubicBezTo>
                  <a:close/>
                  <a:moveTo>
                    <a:pt x="128039" y="8709"/>
                  </a:moveTo>
                  <a:cubicBezTo>
                    <a:pt x="128380" y="8660"/>
                    <a:pt x="128718" y="8615"/>
                    <a:pt x="129059" y="8566"/>
                  </a:cubicBezTo>
                  <a:cubicBezTo>
                    <a:pt x="129247" y="8495"/>
                    <a:pt x="129438" y="8420"/>
                    <a:pt x="129629" y="8349"/>
                  </a:cubicBezTo>
                  <a:cubicBezTo>
                    <a:pt x="129288" y="8397"/>
                    <a:pt x="128943" y="8446"/>
                    <a:pt x="128605" y="8499"/>
                  </a:cubicBezTo>
                  <a:cubicBezTo>
                    <a:pt x="128418" y="8570"/>
                    <a:pt x="128226" y="8638"/>
                    <a:pt x="128039" y="8709"/>
                  </a:cubicBezTo>
                  <a:close/>
                  <a:moveTo>
                    <a:pt x="127814" y="8743"/>
                  </a:moveTo>
                  <a:cubicBezTo>
                    <a:pt x="127994" y="8675"/>
                    <a:pt x="128177" y="8604"/>
                    <a:pt x="128358" y="8536"/>
                  </a:cubicBezTo>
                  <a:cubicBezTo>
                    <a:pt x="128027" y="8589"/>
                    <a:pt x="127697" y="8641"/>
                    <a:pt x="127367" y="8694"/>
                  </a:cubicBezTo>
                  <a:cubicBezTo>
                    <a:pt x="127187" y="8758"/>
                    <a:pt x="127007" y="8821"/>
                    <a:pt x="126827" y="8889"/>
                  </a:cubicBezTo>
                  <a:cubicBezTo>
                    <a:pt x="127153" y="8836"/>
                    <a:pt x="127483" y="8788"/>
                    <a:pt x="127814" y="8743"/>
                  </a:cubicBezTo>
                  <a:close/>
                  <a:moveTo>
                    <a:pt x="125904" y="9230"/>
                  </a:moveTo>
                  <a:cubicBezTo>
                    <a:pt x="126238" y="9182"/>
                    <a:pt x="126575" y="9133"/>
                    <a:pt x="126913" y="9088"/>
                  </a:cubicBezTo>
                  <a:cubicBezTo>
                    <a:pt x="127093" y="9016"/>
                    <a:pt x="127273" y="8945"/>
                    <a:pt x="127457" y="8878"/>
                  </a:cubicBezTo>
                  <a:cubicBezTo>
                    <a:pt x="127116" y="8926"/>
                    <a:pt x="126778" y="8979"/>
                    <a:pt x="126440" y="9028"/>
                  </a:cubicBezTo>
                  <a:cubicBezTo>
                    <a:pt x="126260" y="9095"/>
                    <a:pt x="126080" y="9163"/>
                    <a:pt x="125904" y="9230"/>
                  </a:cubicBezTo>
                  <a:close/>
                  <a:moveTo>
                    <a:pt x="125660" y="9264"/>
                  </a:moveTo>
                  <a:cubicBezTo>
                    <a:pt x="125832" y="9200"/>
                    <a:pt x="126009" y="9133"/>
                    <a:pt x="126181" y="9069"/>
                  </a:cubicBezTo>
                  <a:cubicBezTo>
                    <a:pt x="125851" y="9122"/>
                    <a:pt x="125525" y="9170"/>
                    <a:pt x="125198" y="9227"/>
                  </a:cubicBezTo>
                  <a:cubicBezTo>
                    <a:pt x="125026" y="9287"/>
                    <a:pt x="124857" y="9347"/>
                    <a:pt x="124688" y="9410"/>
                  </a:cubicBezTo>
                  <a:cubicBezTo>
                    <a:pt x="125011" y="9362"/>
                    <a:pt x="125333" y="9313"/>
                    <a:pt x="125660" y="9264"/>
                  </a:cubicBezTo>
                  <a:moveTo>
                    <a:pt x="124774" y="9602"/>
                  </a:moveTo>
                  <a:cubicBezTo>
                    <a:pt x="124947" y="9538"/>
                    <a:pt x="125120" y="9470"/>
                    <a:pt x="125292" y="9403"/>
                  </a:cubicBezTo>
                  <a:cubicBezTo>
                    <a:pt x="124958" y="9455"/>
                    <a:pt x="124621" y="9504"/>
                    <a:pt x="124283" y="9557"/>
                  </a:cubicBezTo>
                  <a:cubicBezTo>
                    <a:pt x="124114" y="9621"/>
                    <a:pt x="123941" y="9684"/>
                    <a:pt x="123776" y="9748"/>
                  </a:cubicBezTo>
                  <a:cubicBezTo>
                    <a:pt x="124107" y="9699"/>
                    <a:pt x="124440" y="9651"/>
                    <a:pt x="124774" y="9602"/>
                  </a:cubicBezTo>
                  <a:close/>
                  <a:moveTo>
                    <a:pt x="123911" y="9943"/>
                  </a:moveTo>
                  <a:cubicBezTo>
                    <a:pt x="124080" y="9876"/>
                    <a:pt x="124253" y="9808"/>
                    <a:pt x="124422" y="9741"/>
                  </a:cubicBezTo>
                  <a:cubicBezTo>
                    <a:pt x="124080" y="9789"/>
                    <a:pt x="123735" y="9842"/>
                    <a:pt x="123390" y="9891"/>
                  </a:cubicBezTo>
                  <a:cubicBezTo>
                    <a:pt x="123225" y="9954"/>
                    <a:pt x="123052" y="10018"/>
                    <a:pt x="122887" y="10086"/>
                  </a:cubicBezTo>
                  <a:cubicBezTo>
                    <a:pt x="123225" y="10037"/>
                    <a:pt x="123570" y="9988"/>
                    <a:pt x="123911" y="9943"/>
                  </a:cubicBezTo>
                  <a:moveTo>
                    <a:pt x="122020" y="10423"/>
                  </a:moveTo>
                  <a:cubicBezTo>
                    <a:pt x="122369" y="10375"/>
                    <a:pt x="122718" y="10330"/>
                    <a:pt x="123067" y="10285"/>
                  </a:cubicBezTo>
                  <a:cubicBezTo>
                    <a:pt x="123236" y="10217"/>
                    <a:pt x="123405" y="10150"/>
                    <a:pt x="123570" y="10082"/>
                  </a:cubicBezTo>
                  <a:cubicBezTo>
                    <a:pt x="123221" y="10127"/>
                    <a:pt x="122868" y="10176"/>
                    <a:pt x="122519" y="10228"/>
                  </a:cubicBezTo>
                  <a:cubicBezTo>
                    <a:pt x="122354" y="10292"/>
                    <a:pt x="122185" y="10356"/>
                    <a:pt x="122020" y="10423"/>
                  </a:cubicBezTo>
                  <a:close/>
                  <a:moveTo>
                    <a:pt x="121795" y="10453"/>
                  </a:moveTo>
                  <a:cubicBezTo>
                    <a:pt x="121960" y="10390"/>
                    <a:pt x="122118" y="10326"/>
                    <a:pt x="122283" y="10262"/>
                  </a:cubicBezTo>
                  <a:cubicBezTo>
                    <a:pt x="121942" y="10311"/>
                    <a:pt x="121600" y="10360"/>
                    <a:pt x="121259" y="10412"/>
                  </a:cubicBezTo>
                  <a:cubicBezTo>
                    <a:pt x="121101" y="10472"/>
                    <a:pt x="120940" y="10532"/>
                    <a:pt x="120782" y="10592"/>
                  </a:cubicBezTo>
                  <a:cubicBezTo>
                    <a:pt x="121120" y="10547"/>
                    <a:pt x="121458" y="10498"/>
                    <a:pt x="121795" y="10453"/>
                  </a:cubicBezTo>
                  <a:close/>
                  <a:moveTo>
                    <a:pt x="119934" y="10926"/>
                  </a:moveTo>
                  <a:cubicBezTo>
                    <a:pt x="120279" y="10877"/>
                    <a:pt x="120625" y="10832"/>
                    <a:pt x="120970" y="10787"/>
                  </a:cubicBezTo>
                  <a:cubicBezTo>
                    <a:pt x="121127" y="10724"/>
                    <a:pt x="121289" y="10656"/>
                    <a:pt x="121446" y="10592"/>
                  </a:cubicBezTo>
                  <a:cubicBezTo>
                    <a:pt x="121097" y="10641"/>
                    <a:pt x="120748" y="10690"/>
                    <a:pt x="120400" y="10742"/>
                  </a:cubicBezTo>
                  <a:cubicBezTo>
                    <a:pt x="120246" y="10802"/>
                    <a:pt x="120088" y="10862"/>
                    <a:pt x="119934" y="10926"/>
                  </a:cubicBezTo>
                  <a:close/>
                  <a:moveTo>
                    <a:pt x="119694" y="10960"/>
                  </a:moveTo>
                  <a:cubicBezTo>
                    <a:pt x="119848" y="10896"/>
                    <a:pt x="119998" y="10836"/>
                    <a:pt x="120152" y="10776"/>
                  </a:cubicBezTo>
                  <a:cubicBezTo>
                    <a:pt x="119829" y="10825"/>
                    <a:pt x="119503" y="10874"/>
                    <a:pt x="119180" y="10922"/>
                  </a:cubicBezTo>
                  <a:cubicBezTo>
                    <a:pt x="119030" y="10979"/>
                    <a:pt x="118880" y="11035"/>
                    <a:pt x="118730" y="11095"/>
                  </a:cubicBezTo>
                  <a:cubicBezTo>
                    <a:pt x="119053" y="11050"/>
                    <a:pt x="119375" y="11001"/>
                    <a:pt x="119694" y="10960"/>
                  </a:cubicBezTo>
                  <a:close/>
                  <a:moveTo>
                    <a:pt x="117893" y="11421"/>
                  </a:moveTo>
                  <a:cubicBezTo>
                    <a:pt x="118223" y="11373"/>
                    <a:pt x="118554" y="11331"/>
                    <a:pt x="118884" y="11286"/>
                  </a:cubicBezTo>
                  <a:cubicBezTo>
                    <a:pt x="119034" y="11226"/>
                    <a:pt x="119180" y="11166"/>
                    <a:pt x="119330" y="11106"/>
                  </a:cubicBezTo>
                  <a:cubicBezTo>
                    <a:pt x="119000" y="11151"/>
                    <a:pt x="118666" y="11200"/>
                    <a:pt x="118336" y="11249"/>
                  </a:cubicBezTo>
                  <a:cubicBezTo>
                    <a:pt x="118190" y="11305"/>
                    <a:pt x="118039" y="11361"/>
                    <a:pt x="117893" y="11421"/>
                  </a:cubicBezTo>
                  <a:close/>
                  <a:moveTo>
                    <a:pt x="117642" y="11455"/>
                  </a:moveTo>
                  <a:cubicBezTo>
                    <a:pt x="117784" y="11399"/>
                    <a:pt x="117927" y="11343"/>
                    <a:pt x="118070" y="11286"/>
                  </a:cubicBezTo>
                  <a:cubicBezTo>
                    <a:pt x="117739" y="11335"/>
                    <a:pt x="117409" y="11384"/>
                    <a:pt x="117079" y="11436"/>
                  </a:cubicBezTo>
                  <a:cubicBezTo>
                    <a:pt x="116940" y="11489"/>
                    <a:pt x="116798" y="11542"/>
                    <a:pt x="116659" y="11594"/>
                  </a:cubicBezTo>
                  <a:cubicBezTo>
                    <a:pt x="116989" y="11549"/>
                    <a:pt x="117315" y="11500"/>
                    <a:pt x="117642" y="11455"/>
                  </a:cubicBezTo>
                  <a:close/>
                  <a:moveTo>
                    <a:pt x="115841" y="11913"/>
                  </a:moveTo>
                  <a:cubicBezTo>
                    <a:pt x="116178" y="11868"/>
                    <a:pt x="116512" y="11819"/>
                    <a:pt x="116846" y="11774"/>
                  </a:cubicBezTo>
                  <a:cubicBezTo>
                    <a:pt x="116985" y="11718"/>
                    <a:pt x="117128" y="11662"/>
                    <a:pt x="117267" y="11605"/>
                  </a:cubicBezTo>
                  <a:cubicBezTo>
                    <a:pt x="116929" y="11654"/>
                    <a:pt x="116587" y="11703"/>
                    <a:pt x="116250" y="11755"/>
                  </a:cubicBezTo>
                  <a:cubicBezTo>
                    <a:pt x="116115" y="11808"/>
                    <a:pt x="115976" y="11860"/>
                    <a:pt x="115841" y="11913"/>
                  </a:cubicBezTo>
                  <a:close/>
                  <a:moveTo>
                    <a:pt x="115574" y="11951"/>
                  </a:moveTo>
                  <a:cubicBezTo>
                    <a:pt x="115706" y="11898"/>
                    <a:pt x="115837" y="11849"/>
                    <a:pt x="115972" y="11797"/>
                  </a:cubicBezTo>
                  <a:cubicBezTo>
                    <a:pt x="115668" y="11842"/>
                    <a:pt x="115368" y="11887"/>
                    <a:pt x="115068" y="11936"/>
                  </a:cubicBezTo>
                  <a:cubicBezTo>
                    <a:pt x="114937" y="11984"/>
                    <a:pt x="114809" y="12033"/>
                    <a:pt x="114678" y="12082"/>
                  </a:cubicBezTo>
                  <a:cubicBezTo>
                    <a:pt x="114978" y="12037"/>
                    <a:pt x="115274" y="11996"/>
                    <a:pt x="115574" y="11951"/>
                  </a:cubicBezTo>
                  <a:close/>
                  <a:moveTo>
                    <a:pt x="114798" y="12266"/>
                  </a:moveTo>
                  <a:cubicBezTo>
                    <a:pt x="114925" y="12213"/>
                    <a:pt x="115053" y="12161"/>
                    <a:pt x="115180" y="12112"/>
                  </a:cubicBezTo>
                  <a:cubicBezTo>
                    <a:pt x="114869" y="12157"/>
                    <a:pt x="114558" y="12202"/>
                    <a:pt x="114246" y="12247"/>
                  </a:cubicBezTo>
                  <a:cubicBezTo>
                    <a:pt x="114119" y="12296"/>
                    <a:pt x="113995" y="12344"/>
                    <a:pt x="113867" y="12393"/>
                  </a:cubicBezTo>
                  <a:cubicBezTo>
                    <a:pt x="114179" y="12352"/>
                    <a:pt x="114490" y="12307"/>
                    <a:pt x="114798" y="12266"/>
                  </a:cubicBezTo>
                  <a:moveTo>
                    <a:pt x="113091" y="12701"/>
                  </a:moveTo>
                  <a:cubicBezTo>
                    <a:pt x="113410" y="12660"/>
                    <a:pt x="113728" y="12615"/>
                    <a:pt x="114051" y="12573"/>
                  </a:cubicBezTo>
                  <a:cubicBezTo>
                    <a:pt x="114171" y="12521"/>
                    <a:pt x="114299" y="12472"/>
                    <a:pt x="114419" y="12420"/>
                  </a:cubicBezTo>
                  <a:cubicBezTo>
                    <a:pt x="114096" y="12465"/>
                    <a:pt x="113777" y="12510"/>
                    <a:pt x="113455" y="12558"/>
                  </a:cubicBezTo>
                  <a:cubicBezTo>
                    <a:pt x="113334" y="12607"/>
                    <a:pt x="113214" y="12652"/>
                    <a:pt x="113091" y="12701"/>
                  </a:cubicBezTo>
                  <a:close/>
                  <a:moveTo>
                    <a:pt x="112828" y="12738"/>
                  </a:moveTo>
                  <a:cubicBezTo>
                    <a:pt x="112944" y="12693"/>
                    <a:pt x="113061" y="12645"/>
                    <a:pt x="113177" y="12600"/>
                  </a:cubicBezTo>
                  <a:cubicBezTo>
                    <a:pt x="112854" y="12645"/>
                    <a:pt x="112528" y="12693"/>
                    <a:pt x="112205" y="12746"/>
                  </a:cubicBezTo>
                  <a:cubicBezTo>
                    <a:pt x="112089" y="12787"/>
                    <a:pt x="111976" y="12832"/>
                    <a:pt x="111864" y="12877"/>
                  </a:cubicBezTo>
                  <a:cubicBezTo>
                    <a:pt x="112183" y="12828"/>
                    <a:pt x="112505" y="12783"/>
                    <a:pt x="112828" y="12738"/>
                  </a:cubicBezTo>
                  <a:close/>
                  <a:moveTo>
                    <a:pt x="112093" y="13039"/>
                  </a:moveTo>
                  <a:cubicBezTo>
                    <a:pt x="112205" y="12994"/>
                    <a:pt x="112318" y="12949"/>
                    <a:pt x="112426" y="12900"/>
                  </a:cubicBezTo>
                  <a:cubicBezTo>
                    <a:pt x="112096" y="12949"/>
                    <a:pt x="111762" y="12997"/>
                    <a:pt x="111432" y="13046"/>
                  </a:cubicBezTo>
                  <a:cubicBezTo>
                    <a:pt x="111323" y="13091"/>
                    <a:pt x="111215" y="13132"/>
                    <a:pt x="111106" y="13177"/>
                  </a:cubicBezTo>
                  <a:cubicBezTo>
                    <a:pt x="111436" y="13129"/>
                    <a:pt x="111762" y="13084"/>
                    <a:pt x="112093" y="13039"/>
                  </a:cubicBezTo>
                  <a:close/>
                  <a:moveTo>
                    <a:pt x="110382" y="13470"/>
                  </a:moveTo>
                  <a:cubicBezTo>
                    <a:pt x="110716" y="13421"/>
                    <a:pt x="111053" y="13376"/>
                    <a:pt x="111391" y="13335"/>
                  </a:cubicBezTo>
                  <a:cubicBezTo>
                    <a:pt x="111496" y="13290"/>
                    <a:pt x="111601" y="13245"/>
                    <a:pt x="111706" y="13200"/>
                  </a:cubicBezTo>
                  <a:cubicBezTo>
                    <a:pt x="111368" y="13249"/>
                    <a:pt x="111027" y="13294"/>
                    <a:pt x="110689" y="13343"/>
                  </a:cubicBezTo>
                  <a:cubicBezTo>
                    <a:pt x="110584" y="13384"/>
                    <a:pt x="110483" y="13425"/>
                    <a:pt x="110382" y="13470"/>
                  </a:cubicBezTo>
                  <a:close/>
                  <a:moveTo>
                    <a:pt x="110115" y="13504"/>
                  </a:moveTo>
                  <a:cubicBezTo>
                    <a:pt x="110213" y="13466"/>
                    <a:pt x="110310" y="13425"/>
                    <a:pt x="110412" y="13384"/>
                  </a:cubicBezTo>
                  <a:cubicBezTo>
                    <a:pt x="110081" y="13433"/>
                    <a:pt x="109755" y="13481"/>
                    <a:pt x="109429" y="13530"/>
                  </a:cubicBezTo>
                  <a:cubicBezTo>
                    <a:pt x="109331" y="13568"/>
                    <a:pt x="109234" y="13605"/>
                    <a:pt x="109140" y="13643"/>
                  </a:cubicBezTo>
                  <a:cubicBezTo>
                    <a:pt x="109466" y="13594"/>
                    <a:pt x="109789" y="13549"/>
                    <a:pt x="110115" y="13504"/>
                  </a:cubicBezTo>
                  <a:close/>
                  <a:moveTo>
                    <a:pt x="109436" y="13789"/>
                  </a:moveTo>
                  <a:cubicBezTo>
                    <a:pt x="109526" y="13748"/>
                    <a:pt x="109620" y="13710"/>
                    <a:pt x="109714" y="13673"/>
                  </a:cubicBezTo>
                  <a:cubicBezTo>
                    <a:pt x="109376" y="13718"/>
                    <a:pt x="109042" y="13766"/>
                    <a:pt x="108704" y="13815"/>
                  </a:cubicBezTo>
                  <a:cubicBezTo>
                    <a:pt x="108618" y="13853"/>
                    <a:pt x="108528" y="13887"/>
                    <a:pt x="108442" y="13924"/>
                  </a:cubicBezTo>
                  <a:cubicBezTo>
                    <a:pt x="108772" y="13879"/>
                    <a:pt x="109106" y="13830"/>
                    <a:pt x="109436" y="13789"/>
                  </a:cubicBezTo>
                  <a:moveTo>
                    <a:pt x="108018" y="14097"/>
                  </a:moveTo>
                  <a:cubicBezTo>
                    <a:pt x="107939" y="14130"/>
                    <a:pt x="107857" y="14164"/>
                    <a:pt x="107778" y="14198"/>
                  </a:cubicBezTo>
                  <a:cubicBezTo>
                    <a:pt x="108115" y="14149"/>
                    <a:pt x="108457" y="14104"/>
                    <a:pt x="108795" y="14063"/>
                  </a:cubicBezTo>
                  <a:cubicBezTo>
                    <a:pt x="108877" y="14025"/>
                    <a:pt x="108960" y="13992"/>
                    <a:pt x="109046" y="13954"/>
                  </a:cubicBezTo>
                  <a:cubicBezTo>
                    <a:pt x="108704" y="13999"/>
                    <a:pt x="108363" y="14048"/>
                    <a:pt x="108018" y="14097"/>
                  </a:cubicBezTo>
                  <a:close/>
                  <a:moveTo>
                    <a:pt x="108160" y="13962"/>
                  </a:moveTo>
                  <a:cubicBezTo>
                    <a:pt x="108243" y="13928"/>
                    <a:pt x="108329" y="13894"/>
                    <a:pt x="108412" y="13860"/>
                  </a:cubicBezTo>
                  <a:cubicBezTo>
                    <a:pt x="108089" y="13909"/>
                    <a:pt x="107766" y="13954"/>
                    <a:pt x="107444" y="14007"/>
                  </a:cubicBezTo>
                  <a:cubicBezTo>
                    <a:pt x="107365" y="14037"/>
                    <a:pt x="107282" y="14070"/>
                    <a:pt x="107204" y="14100"/>
                  </a:cubicBezTo>
                  <a:cubicBezTo>
                    <a:pt x="107523" y="14055"/>
                    <a:pt x="107842" y="14007"/>
                    <a:pt x="108160" y="13962"/>
                  </a:cubicBezTo>
                  <a:close/>
                  <a:moveTo>
                    <a:pt x="107508" y="14232"/>
                  </a:moveTo>
                  <a:cubicBezTo>
                    <a:pt x="107586" y="14202"/>
                    <a:pt x="107661" y="14168"/>
                    <a:pt x="107740" y="14138"/>
                  </a:cubicBezTo>
                  <a:cubicBezTo>
                    <a:pt x="107410" y="14183"/>
                    <a:pt x="107080" y="14232"/>
                    <a:pt x="106750" y="14281"/>
                  </a:cubicBezTo>
                  <a:cubicBezTo>
                    <a:pt x="106675" y="14311"/>
                    <a:pt x="106603" y="14341"/>
                    <a:pt x="106528" y="14371"/>
                  </a:cubicBezTo>
                  <a:cubicBezTo>
                    <a:pt x="106855" y="14322"/>
                    <a:pt x="107181" y="14277"/>
                    <a:pt x="107508" y="14232"/>
                  </a:cubicBezTo>
                  <a:close/>
                  <a:moveTo>
                    <a:pt x="106896" y="14491"/>
                  </a:moveTo>
                  <a:cubicBezTo>
                    <a:pt x="106964" y="14464"/>
                    <a:pt x="107031" y="14434"/>
                    <a:pt x="107099" y="14404"/>
                  </a:cubicBezTo>
                  <a:cubicBezTo>
                    <a:pt x="106765" y="14453"/>
                    <a:pt x="106427" y="14498"/>
                    <a:pt x="106089" y="14551"/>
                  </a:cubicBezTo>
                  <a:cubicBezTo>
                    <a:pt x="106026" y="14577"/>
                    <a:pt x="105962" y="14603"/>
                    <a:pt x="105898" y="14629"/>
                  </a:cubicBezTo>
                  <a:cubicBezTo>
                    <a:pt x="106228" y="14581"/>
                    <a:pt x="106562" y="14536"/>
                    <a:pt x="106896" y="14491"/>
                  </a:cubicBezTo>
                  <a:close/>
                  <a:moveTo>
                    <a:pt x="105466" y="14806"/>
                  </a:moveTo>
                  <a:cubicBezTo>
                    <a:pt x="105414" y="14828"/>
                    <a:pt x="105361" y="14851"/>
                    <a:pt x="105305" y="14873"/>
                  </a:cubicBezTo>
                  <a:cubicBezTo>
                    <a:pt x="105647" y="14828"/>
                    <a:pt x="105984" y="14783"/>
                    <a:pt x="106322" y="14742"/>
                  </a:cubicBezTo>
                  <a:cubicBezTo>
                    <a:pt x="106378" y="14716"/>
                    <a:pt x="106438" y="14689"/>
                    <a:pt x="106498" y="14663"/>
                  </a:cubicBezTo>
                  <a:cubicBezTo>
                    <a:pt x="106153" y="14712"/>
                    <a:pt x="105812" y="14757"/>
                    <a:pt x="105466" y="14806"/>
                  </a:cubicBezTo>
                  <a:close/>
                  <a:moveTo>
                    <a:pt x="105613" y="14667"/>
                  </a:moveTo>
                  <a:cubicBezTo>
                    <a:pt x="105673" y="14644"/>
                    <a:pt x="105737" y="14618"/>
                    <a:pt x="105793" y="14592"/>
                  </a:cubicBezTo>
                  <a:cubicBezTo>
                    <a:pt x="105470" y="14641"/>
                    <a:pt x="105144" y="14689"/>
                    <a:pt x="104821" y="14738"/>
                  </a:cubicBezTo>
                  <a:cubicBezTo>
                    <a:pt x="104765" y="14761"/>
                    <a:pt x="104709" y="14783"/>
                    <a:pt x="104652" y="14806"/>
                  </a:cubicBezTo>
                  <a:cubicBezTo>
                    <a:pt x="104971" y="14757"/>
                    <a:pt x="105294" y="14712"/>
                    <a:pt x="105613" y="14667"/>
                  </a:cubicBezTo>
                  <a:close/>
                  <a:moveTo>
                    <a:pt x="105031" y="14911"/>
                  </a:moveTo>
                  <a:cubicBezTo>
                    <a:pt x="105084" y="14888"/>
                    <a:pt x="105136" y="14866"/>
                    <a:pt x="105185" y="14847"/>
                  </a:cubicBezTo>
                  <a:cubicBezTo>
                    <a:pt x="104855" y="14892"/>
                    <a:pt x="104525" y="14941"/>
                    <a:pt x="104191" y="14990"/>
                  </a:cubicBezTo>
                  <a:cubicBezTo>
                    <a:pt x="104146" y="15008"/>
                    <a:pt x="104101" y="15027"/>
                    <a:pt x="104056" y="15046"/>
                  </a:cubicBezTo>
                  <a:cubicBezTo>
                    <a:pt x="104382" y="15001"/>
                    <a:pt x="104709" y="14956"/>
                    <a:pt x="105031" y="14911"/>
                  </a:cubicBezTo>
                  <a:close/>
                  <a:moveTo>
                    <a:pt x="104495" y="15140"/>
                  </a:moveTo>
                  <a:cubicBezTo>
                    <a:pt x="104536" y="15125"/>
                    <a:pt x="104577" y="15106"/>
                    <a:pt x="104615" y="15091"/>
                  </a:cubicBezTo>
                  <a:cubicBezTo>
                    <a:pt x="104277" y="15136"/>
                    <a:pt x="103939" y="15185"/>
                    <a:pt x="103602" y="15234"/>
                  </a:cubicBezTo>
                  <a:cubicBezTo>
                    <a:pt x="103568" y="15249"/>
                    <a:pt x="103534" y="15260"/>
                    <a:pt x="103500" y="15275"/>
                  </a:cubicBezTo>
                  <a:cubicBezTo>
                    <a:pt x="103831" y="15230"/>
                    <a:pt x="104165" y="15185"/>
                    <a:pt x="104495" y="15140"/>
                  </a:cubicBezTo>
                  <a:close/>
                  <a:moveTo>
                    <a:pt x="103058" y="15462"/>
                  </a:moveTo>
                  <a:cubicBezTo>
                    <a:pt x="103039" y="15470"/>
                    <a:pt x="103016" y="15481"/>
                    <a:pt x="102994" y="15489"/>
                  </a:cubicBezTo>
                  <a:cubicBezTo>
                    <a:pt x="103332" y="15444"/>
                    <a:pt x="103666" y="15399"/>
                    <a:pt x="104003" y="15357"/>
                  </a:cubicBezTo>
                  <a:cubicBezTo>
                    <a:pt x="104029" y="15342"/>
                    <a:pt x="104059" y="15331"/>
                    <a:pt x="104086" y="15320"/>
                  </a:cubicBezTo>
                  <a:cubicBezTo>
                    <a:pt x="103744" y="15365"/>
                    <a:pt x="103403" y="15414"/>
                    <a:pt x="103058" y="15462"/>
                  </a:cubicBezTo>
                  <a:close/>
                  <a:moveTo>
                    <a:pt x="103208" y="15316"/>
                  </a:moveTo>
                  <a:cubicBezTo>
                    <a:pt x="103242" y="15305"/>
                    <a:pt x="103272" y="15290"/>
                    <a:pt x="103305" y="15275"/>
                  </a:cubicBezTo>
                  <a:cubicBezTo>
                    <a:pt x="102979" y="15324"/>
                    <a:pt x="102656" y="15372"/>
                    <a:pt x="102330" y="15421"/>
                  </a:cubicBezTo>
                  <a:cubicBezTo>
                    <a:pt x="102304" y="15432"/>
                    <a:pt x="102281" y="15444"/>
                    <a:pt x="102255" y="15455"/>
                  </a:cubicBezTo>
                  <a:cubicBezTo>
                    <a:pt x="102574" y="15406"/>
                    <a:pt x="102893" y="15361"/>
                    <a:pt x="103208" y="15316"/>
                  </a:cubicBezTo>
                  <a:close/>
                  <a:moveTo>
                    <a:pt x="102712" y="15526"/>
                  </a:moveTo>
                  <a:cubicBezTo>
                    <a:pt x="102731" y="15519"/>
                    <a:pt x="102754" y="15511"/>
                    <a:pt x="102773" y="15504"/>
                  </a:cubicBezTo>
                  <a:cubicBezTo>
                    <a:pt x="102442" y="15549"/>
                    <a:pt x="102112" y="15597"/>
                    <a:pt x="101782" y="15646"/>
                  </a:cubicBezTo>
                  <a:cubicBezTo>
                    <a:pt x="101767" y="15650"/>
                    <a:pt x="101756" y="15657"/>
                    <a:pt x="101741" y="15661"/>
                  </a:cubicBezTo>
                  <a:cubicBezTo>
                    <a:pt x="102067" y="15616"/>
                    <a:pt x="102390" y="15571"/>
                    <a:pt x="102712" y="15526"/>
                  </a:cubicBezTo>
                  <a:close/>
                  <a:moveTo>
                    <a:pt x="102266" y="15718"/>
                  </a:moveTo>
                  <a:cubicBezTo>
                    <a:pt x="102274" y="15718"/>
                    <a:pt x="102277" y="15714"/>
                    <a:pt x="102285" y="15710"/>
                  </a:cubicBezTo>
                  <a:cubicBezTo>
                    <a:pt x="102026" y="15748"/>
                    <a:pt x="101767" y="15785"/>
                    <a:pt x="101508" y="15823"/>
                  </a:cubicBezTo>
                  <a:cubicBezTo>
                    <a:pt x="101763" y="15785"/>
                    <a:pt x="102015" y="15751"/>
                    <a:pt x="102266" y="15718"/>
                  </a:cubicBezTo>
                  <a:close/>
                  <a:moveTo>
                    <a:pt x="102198" y="16671"/>
                  </a:moveTo>
                  <a:cubicBezTo>
                    <a:pt x="102247" y="16644"/>
                    <a:pt x="102300" y="16618"/>
                    <a:pt x="102352" y="16592"/>
                  </a:cubicBezTo>
                  <a:cubicBezTo>
                    <a:pt x="102060" y="16595"/>
                    <a:pt x="101759" y="16599"/>
                    <a:pt x="101452" y="16607"/>
                  </a:cubicBezTo>
                  <a:cubicBezTo>
                    <a:pt x="101448" y="16610"/>
                    <a:pt x="101441" y="16610"/>
                    <a:pt x="101437" y="16614"/>
                  </a:cubicBezTo>
                  <a:cubicBezTo>
                    <a:pt x="101703" y="16629"/>
                    <a:pt x="101955" y="16648"/>
                    <a:pt x="102198" y="16671"/>
                  </a:cubicBezTo>
                  <a:close/>
                  <a:moveTo>
                    <a:pt x="101227" y="17170"/>
                  </a:moveTo>
                  <a:cubicBezTo>
                    <a:pt x="101463" y="17046"/>
                    <a:pt x="101703" y="16922"/>
                    <a:pt x="101947" y="16798"/>
                  </a:cubicBezTo>
                  <a:cubicBezTo>
                    <a:pt x="101696" y="16776"/>
                    <a:pt x="101429" y="16761"/>
                    <a:pt x="101155" y="16749"/>
                  </a:cubicBezTo>
                  <a:cubicBezTo>
                    <a:pt x="100998" y="16824"/>
                    <a:pt x="100844" y="16903"/>
                    <a:pt x="100690" y="16978"/>
                  </a:cubicBezTo>
                  <a:cubicBezTo>
                    <a:pt x="100889" y="17034"/>
                    <a:pt x="101069" y="17098"/>
                    <a:pt x="101227" y="17170"/>
                  </a:cubicBezTo>
                  <a:close/>
                  <a:moveTo>
                    <a:pt x="99051" y="18918"/>
                  </a:moveTo>
                  <a:cubicBezTo>
                    <a:pt x="99051" y="18967"/>
                    <a:pt x="99047" y="19016"/>
                    <a:pt x="99043" y="19068"/>
                  </a:cubicBezTo>
                  <a:cubicBezTo>
                    <a:pt x="99876" y="18558"/>
                    <a:pt x="100728" y="18063"/>
                    <a:pt x="101598" y="17579"/>
                  </a:cubicBezTo>
                  <a:cubicBezTo>
                    <a:pt x="101478" y="17473"/>
                    <a:pt x="101324" y="17380"/>
                    <a:pt x="101137" y="17293"/>
                  </a:cubicBezTo>
                  <a:cubicBezTo>
                    <a:pt x="100413" y="17672"/>
                    <a:pt x="99700" y="18063"/>
                    <a:pt x="99002" y="18456"/>
                  </a:cubicBezTo>
                  <a:cubicBezTo>
                    <a:pt x="99036" y="18607"/>
                    <a:pt x="99051" y="18760"/>
                    <a:pt x="99051" y="18918"/>
                  </a:cubicBezTo>
                  <a:close/>
                  <a:moveTo>
                    <a:pt x="98837" y="20021"/>
                  </a:moveTo>
                  <a:cubicBezTo>
                    <a:pt x="99846" y="19342"/>
                    <a:pt x="100893" y="18682"/>
                    <a:pt x="101973" y="18044"/>
                  </a:cubicBezTo>
                  <a:cubicBezTo>
                    <a:pt x="101898" y="17920"/>
                    <a:pt x="101808" y="17800"/>
                    <a:pt x="101707" y="17684"/>
                  </a:cubicBezTo>
                  <a:lnTo>
                    <a:pt x="101763" y="17635"/>
                  </a:lnTo>
                  <a:lnTo>
                    <a:pt x="101707" y="17684"/>
                  </a:lnTo>
                  <a:cubicBezTo>
                    <a:pt x="101688" y="17665"/>
                    <a:pt x="101669" y="17646"/>
                    <a:pt x="101651" y="17624"/>
                  </a:cubicBezTo>
                  <a:cubicBezTo>
                    <a:pt x="100758" y="18119"/>
                    <a:pt x="99887" y="18629"/>
                    <a:pt x="99039" y="19151"/>
                  </a:cubicBezTo>
                  <a:cubicBezTo>
                    <a:pt x="99013" y="19428"/>
                    <a:pt x="98945" y="19721"/>
                    <a:pt x="98837" y="20021"/>
                  </a:cubicBezTo>
                  <a:close/>
                  <a:moveTo>
                    <a:pt x="93422" y="22344"/>
                  </a:moveTo>
                  <a:cubicBezTo>
                    <a:pt x="92042" y="23803"/>
                    <a:pt x="90106" y="25439"/>
                    <a:pt x="87870" y="27199"/>
                  </a:cubicBezTo>
                  <a:cubicBezTo>
                    <a:pt x="87198" y="27731"/>
                    <a:pt x="86496" y="28272"/>
                    <a:pt x="85776" y="28819"/>
                  </a:cubicBezTo>
                  <a:cubicBezTo>
                    <a:pt x="83498" y="31322"/>
                    <a:pt x="81559" y="33993"/>
                    <a:pt x="79983" y="36777"/>
                  </a:cubicBezTo>
                  <a:cubicBezTo>
                    <a:pt x="80887" y="36068"/>
                    <a:pt x="81802" y="35359"/>
                    <a:pt x="82714" y="34654"/>
                  </a:cubicBezTo>
                  <a:cubicBezTo>
                    <a:pt x="85543" y="30268"/>
                    <a:pt x="89265" y="26204"/>
                    <a:pt x="93783" y="22689"/>
                  </a:cubicBezTo>
                  <a:cubicBezTo>
                    <a:pt x="95374" y="21454"/>
                    <a:pt x="97077" y="20280"/>
                    <a:pt x="98882" y="19166"/>
                  </a:cubicBezTo>
                  <a:cubicBezTo>
                    <a:pt x="98889" y="19083"/>
                    <a:pt x="98897" y="19001"/>
                    <a:pt x="98897" y="18918"/>
                  </a:cubicBezTo>
                  <a:cubicBezTo>
                    <a:pt x="98897" y="18787"/>
                    <a:pt x="98885" y="18659"/>
                    <a:pt x="98863" y="18539"/>
                  </a:cubicBezTo>
                  <a:cubicBezTo>
                    <a:pt x="97227" y="19470"/>
                    <a:pt x="95670" y="20449"/>
                    <a:pt x="94199" y="21473"/>
                  </a:cubicBezTo>
                  <a:cubicBezTo>
                    <a:pt x="93967" y="21758"/>
                    <a:pt x="93708" y="22047"/>
                    <a:pt x="93422" y="22344"/>
                  </a:cubicBezTo>
                  <a:moveTo>
                    <a:pt x="86421" y="28129"/>
                  </a:moveTo>
                  <a:cubicBezTo>
                    <a:pt x="89220" y="25968"/>
                    <a:pt x="91667" y="23972"/>
                    <a:pt x="93310" y="22238"/>
                  </a:cubicBezTo>
                  <a:cubicBezTo>
                    <a:pt x="93438" y="22103"/>
                    <a:pt x="93558" y="21972"/>
                    <a:pt x="93674" y="21845"/>
                  </a:cubicBezTo>
                  <a:cubicBezTo>
                    <a:pt x="93029" y="22302"/>
                    <a:pt x="92402" y="22771"/>
                    <a:pt x="91794" y="23248"/>
                  </a:cubicBezTo>
                  <a:cubicBezTo>
                    <a:pt x="89843" y="24779"/>
                    <a:pt x="88050" y="26411"/>
                    <a:pt x="86421" y="28129"/>
                  </a:cubicBezTo>
                  <a:close/>
                  <a:moveTo>
                    <a:pt x="84230" y="29799"/>
                  </a:moveTo>
                  <a:cubicBezTo>
                    <a:pt x="84857" y="29326"/>
                    <a:pt x="85472" y="28857"/>
                    <a:pt x="86076" y="28396"/>
                  </a:cubicBezTo>
                  <a:cubicBezTo>
                    <a:pt x="87783" y="26561"/>
                    <a:pt x="89682" y="24816"/>
                    <a:pt x="91749" y="23195"/>
                  </a:cubicBezTo>
                  <a:cubicBezTo>
                    <a:pt x="92436" y="22659"/>
                    <a:pt x="93145" y="22130"/>
                    <a:pt x="93873" y="21616"/>
                  </a:cubicBezTo>
                  <a:cubicBezTo>
                    <a:pt x="94323" y="21094"/>
                    <a:pt x="94691" y="20599"/>
                    <a:pt x="94957" y="20137"/>
                  </a:cubicBezTo>
                  <a:cubicBezTo>
                    <a:pt x="93107" y="21282"/>
                    <a:pt x="91370" y="22486"/>
                    <a:pt x="89764" y="23758"/>
                  </a:cubicBezTo>
                  <a:cubicBezTo>
                    <a:pt x="86796" y="26103"/>
                    <a:pt x="84211" y="28692"/>
                    <a:pt x="82035" y="31457"/>
                  </a:cubicBezTo>
                  <a:cubicBezTo>
                    <a:pt x="82778" y="30898"/>
                    <a:pt x="83510" y="30347"/>
                    <a:pt x="84230" y="29799"/>
                  </a:cubicBezTo>
                  <a:close/>
                  <a:moveTo>
                    <a:pt x="79840" y="36894"/>
                  </a:moveTo>
                  <a:cubicBezTo>
                    <a:pt x="81375" y="34155"/>
                    <a:pt x="83258" y="31521"/>
                    <a:pt x="85472" y="29052"/>
                  </a:cubicBezTo>
                  <a:cubicBezTo>
                    <a:pt x="84245" y="29990"/>
                    <a:pt x="82966" y="30951"/>
                    <a:pt x="81664" y="31934"/>
                  </a:cubicBezTo>
                  <a:cubicBezTo>
                    <a:pt x="79968" y="34151"/>
                    <a:pt x="78527" y="36477"/>
                    <a:pt x="77360" y="38875"/>
                  </a:cubicBezTo>
                  <a:cubicBezTo>
                    <a:pt x="78174" y="38211"/>
                    <a:pt x="79003" y="37550"/>
                    <a:pt x="79840" y="36894"/>
                  </a:cubicBezTo>
                  <a:close/>
                  <a:moveTo>
                    <a:pt x="75113" y="44653"/>
                  </a:moveTo>
                  <a:cubicBezTo>
                    <a:pt x="75739" y="44128"/>
                    <a:pt x="76381" y="43591"/>
                    <a:pt x="77045" y="43043"/>
                  </a:cubicBezTo>
                  <a:cubicBezTo>
                    <a:pt x="77739" y="41070"/>
                    <a:pt x="78610" y="39130"/>
                    <a:pt x="79645" y="37243"/>
                  </a:cubicBezTo>
                  <a:cubicBezTo>
                    <a:pt x="78820" y="37896"/>
                    <a:pt x="78002" y="38548"/>
                    <a:pt x="77203" y="39201"/>
                  </a:cubicBezTo>
                  <a:cubicBezTo>
                    <a:pt x="76355" y="40983"/>
                    <a:pt x="75653" y="42807"/>
                    <a:pt x="75113" y="44653"/>
                  </a:cubicBezTo>
                  <a:close/>
                  <a:moveTo>
                    <a:pt x="73229" y="46217"/>
                  </a:moveTo>
                  <a:cubicBezTo>
                    <a:pt x="73807" y="45737"/>
                    <a:pt x="74404" y="45242"/>
                    <a:pt x="75011" y="44735"/>
                  </a:cubicBezTo>
                  <a:cubicBezTo>
                    <a:pt x="75548" y="42897"/>
                    <a:pt x="76234" y="41085"/>
                    <a:pt x="77071" y="39306"/>
                  </a:cubicBezTo>
                  <a:cubicBezTo>
                    <a:pt x="76786" y="39543"/>
                    <a:pt x="76501" y="39775"/>
                    <a:pt x="76219" y="40008"/>
                  </a:cubicBezTo>
                  <a:cubicBezTo>
                    <a:pt x="75743" y="40409"/>
                    <a:pt x="75274" y="40807"/>
                    <a:pt x="74816" y="41194"/>
                  </a:cubicBezTo>
                  <a:cubicBezTo>
                    <a:pt x="74156" y="42844"/>
                    <a:pt x="73627" y="44522"/>
                    <a:pt x="73229" y="46217"/>
                  </a:cubicBezTo>
                  <a:close/>
                  <a:moveTo>
                    <a:pt x="71481" y="47651"/>
                  </a:moveTo>
                  <a:cubicBezTo>
                    <a:pt x="72021" y="47212"/>
                    <a:pt x="72573" y="46762"/>
                    <a:pt x="73132" y="46296"/>
                  </a:cubicBezTo>
                  <a:cubicBezTo>
                    <a:pt x="73522" y="44612"/>
                    <a:pt x="74043" y="42942"/>
                    <a:pt x="74696" y="41299"/>
                  </a:cubicBezTo>
                  <a:cubicBezTo>
                    <a:pt x="73983" y="41906"/>
                    <a:pt x="73297" y="42496"/>
                    <a:pt x="72636" y="43070"/>
                  </a:cubicBezTo>
                  <a:cubicBezTo>
                    <a:pt x="72137" y="44582"/>
                    <a:pt x="71755" y="46112"/>
                    <a:pt x="71481" y="47651"/>
                  </a:cubicBezTo>
                  <a:close/>
                  <a:moveTo>
                    <a:pt x="70712" y="44540"/>
                  </a:moveTo>
                  <a:cubicBezTo>
                    <a:pt x="71327" y="44004"/>
                    <a:pt x="71961" y="43449"/>
                    <a:pt x="72618" y="42882"/>
                  </a:cubicBezTo>
                  <a:cubicBezTo>
                    <a:pt x="73300" y="40837"/>
                    <a:pt x="74186" y="38830"/>
                    <a:pt x="75266" y="36883"/>
                  </a:cubicBezTo>
                  <a:cubicBezTo>
                    <a:pt x="74482" y="37513"/>
                    <a:pt x="73713" y="38147"/>
                    <a:pt x="72966" y="38781"/>
                  </a:cubicBezTo>
                  <a:cubicBezTo>
                    <a:pt x="72903" y="38837"/>
                    <a:pt x="72835" y="38890"/>
                    <a:pt x="72771" y="38946"/>
                  </a:cubicBezTo>
                  <a:cubicBezTo>
                    <a:pt x="71908" y="40773"/>
                    <a:pt x="71222" y="42646"/>
                    <a:pt x="70712" y="44540"/>
                  </a:cubicBezTo>
                  <a:close/>
                  <a:moveTo>
                    <a:pt x="68866" y="46150"/>
                  </a:moveTo>
                  <a:cubicBezTo>
                    <a:pt x="69428" y="45658"/>
                    <a:pt x="70006" y="45152"/>
                    <a:pt x="70606" y="44634"/>
                  </a:cubicBezTo>
                  <a:cubicBezTo>
                    <a:pt x="71102" y="42751"/>
                    <a:pt x="71777" y="40890"/>
                    <a:pt x="72625" y="39074"/>
                  </a:cubicBezTo>
                  <a:cubicBezTo>
                    <a:pt x="71830" y="39757"/>
                    <a:pt x="71075" y="40421"/>
                    <a:pt x="70351" y="41066"/>
                  </a:cubicBezTo>
                  <a:cubicBezTo>
                    <a:pt x="69706" y="42736"/>
                    <a:pt x="69211" y="44435"/>
                    <a:pt x="68866" y="46150"/>
                  </a:cubicBezTo>
                  <a:close/>
                  <a:moveTo>
                    <a:pt x="67170" y="47613"/>
                  </a:moveTo>
                  <a:cubicBezTo>
                    <a:pt x="67687" y="47170"/>
                    <a:pt x="68220" y="46713"/>
                    <a:pt x="68764" y="46236"/>
                  </a:cubicBezTo>
                  <a:cubicBezTo>
                    <a:pt x="69102" y="44533"/>
                    <a:pt x="69586" y="42848"/>
                    <a:pt x="70216" y="41186"/>
                  </a:cubicBezTo>
                  <a:cubicBezTo>
                    <a:pt x="69503" y="41824"/>
                    <a:pt x="68824" y="42443"/>
                    <a:pt x="68171" y="43043"/>
                  </a:cubicBezTo>
                  <a:cubicBezTo>
                    <a:pt x="67714" y="44552"/>
                    <a:pt x="67380" y="46079"/>
                    <a:pt x="67170" y="47613"/>
                  </a:cubicBezTo>
                  <a:close/>
                  <a:moveTo>
                    <a:pt x="66273" y="44585"/>
                  </a:moveTo>
                  <a:cubicBezTo>
                    <a:pt x="66869" y="44030"/>
                    <a:pt x="67489" y="43456"/>
                    <a:pt x="68138" y="42859"/>
                  </a:cubicBezTo>
                  <a:cubicBezTo>
                    <a:pt x="68802" y="40706"/>
                    <a:pt x="69717" y="38593"/>
                    <a:pt x="70873" y="36549"/>
                  </a:cubicBezTo>
                  <a:cubicBezTo>
                    <a:pt x="70483" y="36875"/>
                    <a:pt x="70096" y="37205"/>
                    <a:pt x="69717" y="37532"/>
                  </a:cubicBezTo>
                  <a:cubicBezTo>
                    <a:pt x="69222" y="37963"/>
                    <a:pt x="68742" y="38391"/>
                    <a:pt x="68280" y="38811"/>
                  </a:cubicBezTo>
                  <a:cubicBezTo>
                    <a:pt x="67398" y="40695"/>
                    <a:pt x="66731" y="42627"/>
                    <a:pt x="66273" y="44585"/>
                  </a:cubicBezTo>
                  <a:close/>
                  <a:moveTo>
                    <a:pt x="64479" y="46259"/>
                  </a:moveTo>
                  <a:cubicBezTo>
                    <a:pt x="65020" y="45756"/>
                    <a:pt x="65579" y="45234"/>
                    <a:pt x="66157" y="44694"/>
                  </a:cubicBezTo>
                  <a:cubicBezTo>
                    <a:pt x="66603" y="42751"/>
                    <a:pt x="67256" y="40833"/>
                    <a:pt x="68115" y="38961"/>
                  </a:cubicBezTo>
                  <a:cubicBezTo>
                    <a:pt x="67301" y="39700"/>
                    <a:pt x="66536" y="40417"/>
                    <a:pt x="65811" y="41111"/>
                  </a:cubicBezTo>
                  <a:cubicBezTo>
                    <a:pt x="65196" y="42799"/>
                    <a:pt x="64753" y="44522"/>
                    <a:pt x="64479" y="46259"/>
                  </a:cubicBezTo>
                  <a:close/>
                  <a:moveTo>
                    <a:pt x="62851" y="47752"/>
                  </a:moveTo>
                  <a:cubicBezTo>
                    <a:pt x="63346" y="47306"/>
                    <a:pt x="63849" y="46840"/>
                    <a:pt x="64371" y="46356"/>
                  </a:cubicBezTo>
                  <a:cubicBezTo>
                    <a:pt x="64637" y="44634"/>
                    <a:pt x="65068" y="42927"/>
                    <a:pt x="65665" y="41250"/>
                  </a:cubicBezTo>
                  <a:cubicBezTo>
                    <a:pt x="64952" y="41936"/>
                    <a:pt x="64281" y="42597"/>
                    <a:pt x="63643" y="43238"/>
                  </a:cubicBezTo>
                  <a:cubicBezTo>
                    <a:pt x="63245" y="44728"/>
                    <a:pt x="62982" y="46236"/>
                    <a:pt x="62851" y="47752"/>
                  </a:cubicBezTo>
                  <a:close/>
                  <a:moveTo>
                    <a:pt x="61365" y="49077"/>
                  </a:moveTo>
                  <a:cubicBezTo>
                    <a:pt x="61819" y="48683"/>
                    <a:pt x="62281" y="48270"/>
                    <a:pt x="62753" y="47842"/>
                  </a:cubicBezTo>
                  <a:cubicBezTo>
                    <a:pt x="62874" y="46341"/>
                    <a:pt x="63129" y="44844"/>
                    <a:pt x="63511" y="43366"/>
                  </a:cubicBezTo>
                  <a:cubicBezTo>
                    <a:pt x="62892" y="43985"/>
                    <a:pt x="62303" y="44585"/>
                    <a:pt x="61737" y="45159"/>
                  </a:cubicBezTo>
                  <a:cubicBezTo>
                    <a:pt x="61512" y="46458"/>
                    <a:pt x="61388" y="47767"/>
                    <a:pt x="61365" y="49077"/>
                  </a:cubicBezTo>
                  <a:close/>
                  <a:moveTo>
                    <a:pt x="60082" y="46611"/>
                  </a:moveTo>
                  <a:cubicBezTo>
                    <a:pt x="60592" y="46097"/>
                    <a:pt x="61121" y="45561"/>
                    <a:pt x="61669" y="45002"/>
                  </a:cubicBezTo>
                  <a:cubicBezTo>
                    <a:pt x="62033" y="42983"/>
                    <a:pt x="62645" y="40991"/>
                    <a:pt x="63504" y="39051"/>
                  </a:cubicBezTo>
                  <a:cubicBezTo>
                    <a:pt x="62663" y="39880"/>
                    <a:pt x="61887" y="40683"/>
                    <a:pt x="61166" y="41456"/>
                  </a:cubicBezTo>
                  <a:cubicBezTo>
                    <a:pt x="60615" y="43152"/>
                    <a:pt x="60255" y="44874"/>
                    <a:pt x="60082" y="46611"/>
                  </a:cubicBezTo>
                  <a:close/>
                  <a:moveTo>
                    <a:pt x="62202" y="35933"/>
                  </a:moveTo>
                  <a:cubicBezTo>
                    <a:pt x="60716" y="38350"/>
                    <a:pt x="59688" y="40882"/>
                    <a:pt x="59114" y="43467"/>
                  </a:cubicBezTo>
                  <a:cubicBezTo>
                    <a:pt x="59741" y="42762"/>
                    <a:pt x="60408" y="42023"/>
                    <a:pt x="61129" y="41257"/>
                  </a:cubicBezTo>
                  <a:cubicBezTo>
                    <a:pt x="62123" y="38278"/>
                    <a:pt x="63707" y="35393"/>
                    <a:pt x="65890" y="32707"/>
                  </a:cubicBezTo>
                  <a:cubicBezTo>
                    <a:pt x="64971" y="33449"/>
                    <a:pt x="64082" y="34204"/>
                    <a:pt x="63241" y="34965"/>
                  </a:cubicBezTo>
                  <a:cubicBezTo>
                    <a:pt x="62885" y="35292"/>
                    <a:pt x="62536" y="35614"/>
                    <a:pt x="62202" y="35933"/>
                  </a:cubicBezTo>
                  <a:moveTo>
                    <a:pt x="65650" y="30046"/>
                  </a:moveTo>
                  <a:cubicBezTo>
                    <a:pt x="62693" y="32737"/>
                    <a:pt x="60536" y="35723"/>
                    <a:pt x="59129" y="38852"/>
                  </a:cubicBezTo>
                  <a:cubicBezTo>
                    <a:pt x="60056" y="37832"/>
                    <a:pt x="61091" y="36762"/>
                    <a:pt x="62262" y="35652"/>
                  </a:cubicBezTo>
                  <a:cubicBezTo>
                    <a:pt x="63646" y="33457"/>
                    <a:pt x="65410" y="31367"/>
                    <a:pt x="67567" y="29431"/>
                  </a:cubicBezTo>
                  <a:cubicBezTo>
                    <a:pt x="71319" y="26066"/>
                    <a:pt x="76542" y="23071"/>
                    <a:pt x="82684" y="20505"/>
                  </a:cubicBezTo>
                  <a:cubicBezTo>
                    <a:pt x="82831" y="20389"/>
                    <a:pt x="82973" y="20276"/>
                    <a:pt x="83108" y="20160"/>
                  </a:cubicBezTo>
                  <a:cubicBezTo>
                    <a:pt x="75893" y="22940"/>
                    <a:pt x="69792" y="26268"/>
                    <a:pt x="65650" y="30046"/>
                  </a:cubicBezTo>
                  <a:moveTo>
                    <a:pt x="71349" y="25184"/>
                  </a:moveTo>
                  <a:cubicBezTo>
                    <a:pt x="68892" y="26786"/>
                    <a:pt x="66288" y="28542"/>
                    <a:pt x="63857" y="30414"/>
                  </a:cubicBezTo>
                  <a:cubicBezTo>
                    <a:pt x="63793" y="30470"/>
                    <a:pt x="63729" y="30530"/>
                    <a:pt x="63665" y="30590"/>
                  </a:cubicBezTo>
                  <a:cubicBezTo>
                    <a:pt x="59966" y="34016"/>
                    <a:pt x="57606" y="37911"/>
                    <a:pt x="56484" y="41966"/>
                  </a:cubicBezTo>
                  <a:cubicBezTo>
                    <a:pt x="57212" y="41055"/>
                    <a:pt x="58011" y="40098"/>
                    <a:pt x="58911" y="39096"/>
                  </a:cubicBezTo>
                  <a:cubicBezTo>
                    <a:pt x="60318" y="35847"/>
                    <a:pt x="62528" y="32752"/>
                    <a:pt x="65579" y="29971"/>
                  </a:cubicBezTo>
                  <a:cubicBezTo>
                    <a:pt x="69792" y="26133"/>
                    <a:pt x="76006" y="22764"/>
                    <a:pt x="83352" y="19957"/>
                  </a:cubicBezTo>
                  <a:cubicBezTo>
                    <a:pt x="83423" y="19897"/>
                    <a:pt x="83491" y="19837"/>
                    <a:pt x="83562" y="19777"/>
                  </a:cubicBezTo>
                  <a:cubicBezTo>
                    <a:pt x="79045" y="21387"/>
                    <a:pt x="74910" y="23195"/>
                    <a:pt x="71349" y="25184"/>
                  </a:cubicBezTo>
                  <a:moveTo>
                    <a:pt x="74610" y="23086"/>
                  </a:moveTo>
                  <a:cubicBezTo>
                    <a:pt x="74471" y="23173"/>
                    <a:pt x="74336" y="23259"/>
                    <a:pt x="74197" y="23349"/>
                  </a:cubicBezTo>
                  <a:cubicBezTo>
                    <a:pt x="73642" y="23706"/>
                    <a:pt x="73072" y="24069"/>
                    <a:pt x="72490" y="24445"/>
                  </a:cubicBezTo>
                  <a:cubicBezTo>
                    <a:pt x="75841" y="22674"/>
                    <a:pt x="79649" y="21049"/>
                    <a:pt x="83769" y="19593"/>
                  </a:cubicBezTo>
                  <a:cubicBezTo>
                    <a:pt x="83799" y="19567"/>
                    <a:pt x="83825" y="19541"/>
                    <a:pt x="83855" y="19515"/>
                  </a:cubicBezTo>
                  <a:cubicBezTo>
                    <a:pt x="80572" y="20610"/>
                    <a:pt x="77465" y="21803"/>
                    <a:pt x="74610" y="23086"/>
                  </a:cubicBezTo>
                  <a:close/>
                  <a:moveTo>
                    <a:pt x="76032" y="22171"/>
                  </a:moveTo>
                  <a:cubicBezTo>
                    <a:pt x="75762" y="22344"/>
                    <a:pt x="75484" y="22524"/>
                    <a:pt x="75203" y="22704"/>
                  </a:cubicBezTo>
                  <a:cubicBezTo>
                    <a:pt x="77949" y="21496"/>
                    <a:pt x="80917" y="20374"/>
                    <a:pt x="84042" y="19342"/>
                  </a:cubicBezTo>
                  <a:cubicBezTo>
                    <a:pt x="84042" y="19338"/>
                    <a:pt x="84042" y="19338"/>
                    <a:pt x="84046" y="19338"/>
                  </a:cubicBezTo>
                  <a:cubicBezTo>
                    <a:pt x="81247" y="20216"/>
                    <a:pt x="78561" y="21162"/>
                    <a:pt x="76032" y="22171"/>
                  </a:cubicBezTo>
                  <a:close/>
                  <a:moveTo>
                    <a:pt x="79566" y="19781"/>
                  </a:moveTo>
                  <a:cubicBezTo>
                    <a:pt x="79563" y="19785"/>
                    <a:pt x="79555" y="19788"/>
                    <a:pt x="79551" y="19796"/>
                  </a:cubicBezTo>
                  <a:cubicBezTo>
                    <a:pt x="81285" y="19398"/>
                    <a:pt x="82996" y="19034"/>
                    <a:pt x="84658" y="18700"/>
                  </a:cubicBezTo>
                  <a:cubicBezTo>
                    <a:pt x="84658" y="18700"/>
                    <a:pt x="84662" y="18700"/>
                    <a:pt x="84662" y="18697"/>
                  </a:cubicBezTo>
                  <a:cubicBezTo>
                    <a:pt x="83014" y="19023"/>
                    <a:pt x="81311" y="19387"/>
                    <a:pt x="79566" y="19781"/>
                  </a:cubicBezTo>
                  <a:moveTo>
                    <a:pt x="79968" y="19485"/>
                  </a:moveTo>
                  <a:cubicBezTo>
                    <a:pt x="79934" y="19511"/>
                    <a:pt x="79900" y="19537"/>
                    <a:pt x="79866" y="19560"/>
                  </a:cubicBezTo>
                  <a:cubicBezTo>
                    <a:pt x="81559" y="19181"/>
                    <a:pt x="83209" y="18832"/>
                    <a:pt x="84812" y="18517"/>
                  </a:cubicBezTo>
                  <a:cubicBezTo>
                    <a:pt x="84827" y="18498"/>
                    <a:pt x="84842" y="18475"/>
                    <a:pt x="84857" y="18456"/>
                  </a:cubicBezTo>
                  <a:cubicBezTo>
                    <a:pt x="83288" y="18764"/>
                    <a:pt x="81652" y="19106"/>
                    <a:pt x="79968" y="19485"/>
                  </a:cubicBezTo>
                  <a:close/>
                  <a:moveTo>
                    <a:pt x="73338" y="20824"/>
                  </a:moveTo>
                  <a:cubicBezTo>
                    <a:pt x="73237" y="20884"/>
                    <a:pt x="73139" y="20944"/>
                    <a:pt x="73038" y="21004"/>
                  </a:cubicBezTo>
                  <a:cubicBezTo>
                    <a:pt x="75375" y="20400"/>
                    <a:pt x="77664" y="19845"/>
                    <a:pt x="79866" y="19349"/>
                  </a:cubicBezTo>
                  <a:cubicBezTo>
                    <a:pt x="79934" y="19301"/>
                    <a:pt x="80002" y="19248"/>
                    <a:pt x="80065" y="19199"/>
                  </a:cubicBezTo>
                  <a:cubicBezTo>
                    <a:pt x="77919" y="19680"/>
                    <a:pt x="75660" y="20224"/>
                    <a:pt x="73338" y="20824"/>
                  </a:cubicBezTo>
                  <a:close/>
                  <a:moveTo>
                    <a:pt x="64554" y="22955"/>
                  </a:moveTo>
                  <a:cubicBezTo>
                    <a:pt x="64393" y="23049"/>
                    <a:pt x="64232" y="23146"/>
                    <a:pt x="64067" y="23244"/>
                  </a:cubicBezTo>
                  <a:cubicBezTo>
                    <a:pt x="67170" y="22317"/>
                    <a:pt x="70254" y="21462"/>
                    <a:pt x="73225" y="20693"/>
                  </a:cubicBezTo>
                  <a:cubicBezTo>
                    <a:pt x="73383" y="20599"/>
                    <a:pt x="73541" y="20505"/>
                    <a:pt x="73691" y="20411"/>
                  </a:cubicBezTo>
                  <a:cubicBezTo>
                    <a:pt x="70768" y="21165"/>
                    <a:pt x="67687" y="22021"/>
                    <a:pt x="64554" y="22955"/>
                  </a:cubicBezTo>
                  <a:close/>
                  <a:moveTo>
                    <a:pt x="59140" y="24276"/>
                  </a:moveTo>
                  <a:cubicBezTo>
                    <a:pt x="57756" y="24722"/>
                    <a:pt x="56364" y="25180"/>
                    <a:pt x="54976" y="25653"/>
                  </a:cubicBezTo>
                  <a:cubicBezTo>
                    <a:pt x="54814" y="25769"/>
                    <a:pt x="54649" y="25885"/>
                    <a:pt x="54488" y="26005"/>
                  </a:cubicBezTo>
                  <a:cubicBezTo>
                    <a:pt x="57786" y="24880"/>
                    <a:pt x="61140" y="23811"/>
                    <a:pt x="64434" y="22828"/>
                  </a:cubicBezTo>
                  <a:cubicBezTo>
                    <a:pt x="64562" y="22753"/>
                    <a:pt x="64686" y="22677"/>
                    <a:pt x="64813" y="22606"/>
                  </a:cubicBezTo>
                  <a:cubicBezTo>
                    <a:pt x="64922" y="22542"/>
                    <a:pt x="65035" y="22475"/>
                    <a:pt x="65144" y="22411"/>
                  </a:cubicBezTo>
                  <a:cubicBezTo>
                    <a:pt x="63170" y="23000"/>
                    <a:pt x="61163" y="23623"/>
                    <a:pt x="59140" y="24276"/>
                  </a:cubicBezTo>
                  <a:close/>
                  <a:moveTo>
                    <a:pt x="55441" y="25326"/>
                  </a:moveTo>
                  <a:cubicBezTo>
                    <a:pt x="58904" y="24160"/>
                    <a:pt x="62378" y="23064"/>
                    <a:pt x="65740" y="22070"/>
                  </a:cubicBezTo>
                  <a:cubicBezTo>
                    <a:pt x="66082" y="21875"/>
                    <a:pt x="66419" y="21683"/>
                    <a:pt x="66753" y="21492"/>
                  </a:cubicBezTo>
                  <a:cubicBezTo>
                    <a:pt x="63695" y="22396"/>
                    <a:pt x="60487" y="23405"/>
                    <a:pt x="57238" y="24482"/>
                  </a:cubicBezTo>
                  <a:cubicBezTo>
                    <a:pt x="56874" y="24602"/>
                    <a:pt x="56506" y="24726"/>
                    <a:pt x="56142" y="24850"/>
                  </a:cubicBezTo>
                  <a:cubicBezTo>
                    <a:pt x="55906" y="25007"/>
                    <a:pt x="55673" y="25165"/>
                    <a:pt x="55441" y="25326"/>
                  </a:cubicBezTo>
                  <a:close/>
                  <a:moveTo>
                    <a:pt x="47907" y="27300"/>
                  </a:moveTo>
                  <a:cubicBezTo>
                    <a:pt x="47745" y="27454"/>
                    <a:pt x="47588" y="27608"/>
                    <a:pt x="47434" y="27765"/>
                  </a:cubicBezTo>
                  <a:cubicBezTo>
                    <a:pt x="50259" y="26707"/>
                    <a:pt x="53152" y="25687"/>
                    <a:pt x="56022" y="24719"/>
                  </a:cubicBezTo>
                  <a:cubicBezTo>
                    <a:pt x="56341" y="24505"/>
                    <a:pt x="56664" y="24295"/>
                    <a:pt x="56987" y="24084"/>
                  </a:cubicBezTo>
                  <a:cubicBezTo>
                    <a:pt x="53985" y="25098"/>
                    <a:pt x="50923" y="26178"/>
                    <a:pt x="47907" y="27300"/>
                  </a:cubicBezTo>
                  <a:close/>
                  <a:moveTo>
                    <a:pt x="48218" y="27011"/>
                  </a:moveTo>
                  <a:cubicBezTo>
                    <a:pt x="51332" y="25855"/>
                    <a:pt x="54484" y="24749"/>
                    <a:pt x="57572" y="23717"/>
                  </a:cubicBezTo>
                  <a:cubicBezTo>
                    <a:pt x="58045" y="23420"/>
                    <a:pt x="58525" y="23128"/>
                    <a:pt x="59001" y="22846"/>
                  </a:cubicBezTo>
                  <a:cubicBezTo>
                    <a:pt x="55722" y="23946"/>
                    <a:pt x="52304" y="25150"/>
                    <a:pt x="48886" y="26414"/>
                  </a:cubicBezTo>
                  <a:cubicBezTo>
                    <a:pt x="48657" y="26613"/>
                    <a:pt x="48436" y="26808"/>
                    <a:pt x="48218" y="27011"/>
                  </a:cubicBezTo>
                  <a:close/>
                  <a:moveTo>
                    <a:pt x="42196" y="28804"/>
                  </a:moveTo>
                  <a:cubicBezTo>
                    <a:pt x="44361" y="27945"/>
                    <a:pt x="46567" y="27097"/>
                    <a:pt x="48773" y="26279"/>
                  </a:cubicBezTo>
                  <a:cubicBezTo>
                    <a:pt x="49074" y="26020"/>
                    <a:pt x="49381" y="25765"/>
                    <a:pt x="49696" y="25518"/>
                  </a:cubicBezTo>
                  <a:cubicBezTo>
                    <a:pt x="47325" y="26399"/>
                    <a:pt x="44928" y="27322"/>
                    <a:pt x="42564" y="28264"/>
                  </a:cubicBezTo>
                  <a:cubicBezTo>
                    <a:pt x="42436" y="28444"/>
                    <a:pt x="42312" y="28624"/>
                    <a:pt x="42196" y="28804"/>
                  </a:cubicBezTo>
                  <a:moveTo>
                    <a:pt x="42436" y="28133"/>
                  </a:moveTo>
                  <a:cubicBezTo>
                    <a:pt x="42594" y="27912"/>
                    <a:pt x="42759" y="27694"/>
                    <a:pt x="42932" y="27473"/>
                  </a:cubicBezTo>
                  <a:cubicBezTo>
                    <a:pt x="41322" y="28114"/>
                    <a:pt x="39720" y="28771"/>
                    <a:pt x="38136" y="29435"/>
                  </a:cubicBezTo>
                  <a:cubicBezTo>
                    <a:pt x="38080" y="29607"/>
                    <a:pt x="38028" y="29780"/>
                    <a:pt x="37983" y="29953"/>
                  </a:cubicBezTo>
                  <a:cubicBezTo>
                    <a:pt x="39446" y="29337"/>
                    <a:pt x="40936" y="28729"/>
                    <a:pt x="42436" y="28133"/>
                  </a:cubicBezTo>
                  <a:close/>
                  <a:moveTo>
                    <a:pt x="37825" y="30594"/>
                  </a:moveTo>
                  <a:cubicBezTo>
                    <a:pt x="39157" y="30035"/>
                    <a:pt x="40515" y="29476"/>
                    <a:pt x="41896" y="28925"/>
                  </a:cubicBezTo>
                  <a:cubicBezTo>
                    <a:pt x="41900" y="28925"/>
                    <a:pt x="41907" y="28921"/>
                    <a:pt x="41911" y="28921"/>
                  </a:cubicBezTo>
                  <a:cubicBezTo>
                    <a:pt x="42020" y="28741"/>
                    <a:pt x="42136" y="28564"/>
                    <a:pt x="42260" y="28384"/>
                  </a:cubicBezTo>
                  <a:cubicBezTo>
                    <a:pt x="40800" y="28970"/>
                    <a:pt x="39352" y="29559"/>
                    <a:pt x="37926" y="30159"/>
                  </a:cubicBezTo>
                  <a:cubicBezTo>
                    <a:pt x="37893" y="30305"/>
                    <a:pt x="37859" y="30452"/>
                    <a:pt x="37825" y="30594"/>
                  </a:cubicBezTo>
                  <a:moveTo>
                    <a:pt x="37769" y="30039"/>
                  </a:moveTo>
                  <a:cubicBezTo>
                    <a:pt x="37814" y="29870"/>
                    <a:pt x="37863" y="29697"/>
                    <a:pt x="37915" y="29529"/>
                  </a:cubicBezTo>
                  <a:cubicBezTo>
                    <a:pt x="36928" y="29945"/>
                    <a:pt x="35949" y="30362"/>
                    <a:pt x="34985" y="30782"/>
                  </a:cubicBezTo>
                  <a:cubicBezTo>
                    <a:pt x="34989" y="30928"/>
                    <a:pt x="35000" y="31074"/>
                    <a:pt x="35011" y="31221"/>
                  </a:cubicBezTo>
                  <a:cubicBezTo>
                    <a:pt x="35919" y="30827"/>
                    <a:pt x="36838" y="30433"/>
                    <a:pt x="37769" y="30039"/>
                  </a:cubicBezTo>
                  <a:moveTo>
                    <a:pt x="37622" y="30680"/>
                  </a:moveTo>
                  <a:cubicBezTo>
                    <a:pt x="37652" y="30538"/>
                    <a:pt x="37683" y="30392"/>
                    <a:pt x="37720" y="30245"/>
                  </a:cubicBezTo>
                  <a:cubicBezTo>
                    <a:pt x="36808" y="30628"/>
                    <a:pt x="35912" y="31014"/>
                    <a:pt x="35026" y="31401"/>
                  </a:cubicBezTo>
                  <a:cubicBezTo>
                    <a:pt x="35037" y="31528"/>
                    <a:pt x="35052" y="31656"/>
                    <a:pt x="35067" y="31784"/>
                  </a:cubicBezTo>
                  <a:cubicBezTo>
                    <a:pt x="35904" y="31416"/>
                    <a:pt x="36760" y="31048"/>
                    <a:pt x="37622" y="30680"/>
                  </a:cubicBezTo>
                  <a:close/>
                  <a:moveTo>
                    <a:pt x="33657" y="33720"/>
                  </a:moveTo>
                  <a:cubicBezTo>
                    <a:pt x="33687" y="33806"/>
                    <a:pt x="33717" y="33888"/>
                    <a:pt x="33747" y="33975"/>
                  </a:cubicBezTo>
                  <a:cubicBezTo>
                    <a:pt x="34197" y="33753"/>
                    <a:pt x="34655" y="33532"/>
                    <a:pt x="35124" y="33311"/>
                  </a:cubicBezTo>
                  <a:cubicBezTo>
                    <a:pt x="35105" y="33217"/>
                    <a:pt x="35086" y="33119"/>
                    <a:pt x="35067" y="33022"/>
                  </a:cubicBezTo>
                  <a:cubicBezTo>
                    <a:pt x="34583" y="33243"/>
                    <a:pt x="34111" y="33464"/>
                    <a:pt x="33645" y="33686"/>
                  </a:cubicBezTo>
                  <a:cubicBezTo>
                    <a:pt x="33649" y="33697"/>
                    <a:pt x="33653" y="33708"/>
                    <a:pt x="33657" y="33720"/>
                  </a:cubicBezTo>
                  <a:moveTo>
                    <a:pt x="32681" y="34684"/>
                  </a:moveTo>
                  <a:cubicBezTo>
                    <a:pt x="32726" y="34789"/>
                    <a:pt x="32764" y="34890"/>
                    <a:pt x="32805" y="34992"/>
                  </a:cubicBezTo>
                  <a:cubicBezTo>
                    <a:pt x="33109" y="34830"/>
                    <a:pt x="33420" y="34665"/>
                    <a:pt x="33735" y="34504"/>
                  </a:cubicBezTo>
                  <a:cubicBezTo>
                    <a:pt x="33702" y="34406"/>
                    <a:pt x="33668" y="34309"/>
                    <a:pt x="33630" y="34211"/>
                  </a:cubicBezTo>
                  <a:cubicBezTo>
                    <a:pt x="33311" y="34369"/>
                    <a:pt x="32992" y="34526"/>
                    <a:pt x="32681" y="34684"/>
                  </a:cubicBezTo>
                  <a:close/>
                  <a:moveTo>
                    <a:pt x="32497" y="34237"/>
                  </a:moveTo>
                  <a:cubicBezTo>
                    <a:pt x="32538" y="34339"/>
                    <a:pt x="32580" y="34436"/>
                    <a:pt x="32621" y="34538"/>
                  </a:cubicBezTo>
                  <a:cubicBezTo>
                    <a:pt x="32936" y="34376"/>
                    <a:pt x="33255" y="34219"/>
                    <a:pt x="33578" y="34057"/>
                  </a:cubicBezTo>
                  <a:cubicBezTo>
                    <a:pt x="33548" y="33967"/>
                    <a:pt x="33514" y="33873"/>
                    <a:pt x="33480" y="33783"/>
                  </a:cubicBezTo>
                  <a:cubicBezTo>
                    <a:pt x="33480" y="33776"/>
                    <a:pt x="33476" y="33772"/>
                    <a:pt x="33476" y="33765"/>
                  </a:cubicBezTo>
                  <a:cubicBezTo>
                    <a:pt x="33146" y="33922"/>
                    <a:pt x="32820" y="34080"/>
                    <a:pt x="32497" y="34237"/>
                  </a:cubicBezTo>
                  <a:close/>
                  <a:moveTo>
                    <a:pt x="32302" y="33783"/>
                  </a:moveTo>
                  <a:cubicBezTo>
                    <a:pt x="32347" y="33885"/>
                    <a:pt x="32392" y="33986"/>
                    <a:pt x="32433" y="34087"/>
                  </a:cubicBezTo>
                  <a:cubicBezTo>
                    <a:pt x="32760" y="33930"/>
                    <a:pt x="33086" y="33772"/>
                    <a:pt x="33420" y="33611"/>
                  </a:cubicBezTo>
                  <a:cubicBezTo>
                    <a:pt x="33386" y="33509"/>
                    <a:pt x="33349" y="33408"/>
                    <a:pt x="33315" y="33307"/>
                  </a:cubicBezTo>
                  <a:cubicBezTo>
                    <a:pt x="32974" y="33464"/>
                    <a:pt x="32636" y="33626"/>
                    <a:pt x="32302" y="33783"/>
                  </a:cubicBezTo>
                  <a:close/>
                  <a:moveTo>
                    <a:pt x="33146" y="32230"/>
                  </a:moveTo>
                  <a:cubicBezTo>
                    <a:pt x="33184" y="32350"/>
                    <a:pt x="33225" y="32470"/>
                    <a:pt x="33266" y="32590"/>
                  </a:cubicBezTo>
                  <a:cubicBezTo>
                    <a:pt x="33799" y="32346"/>
                    <a:pt x="34339" y="32102"/>
                    <a:pt x="34891" y="31862"/>
                  </a:cubicBezTo>
                  <a:cubicBezTo>
                    <a:pt x="34876" y="31735"/>
                    <a:pt x="34861" y="31607"/>
                    <a:pt x="34850" y="31476"/>
                  </a:cubicBezTo>
                  <a:cubicBezTo>
                    <a:pt x="34276" y="31727"/>
                    <a:pt x="33705" y="31979"/>
                    <a:pt x="33146" y="32230"/>
                  </a:cubicBezTo>
                  <a:close/>
                  <a:moveTo>
                    <a:pt x="34801" y="30861"/>
                  </a:moveTo>
                  <a:cubicBezTo>
                    <a:pt x="34186" y="31131"/>
                    <a:pt x="33574" y="31397"/>
                    <a:pt x="32970" y="31667"/>
                  </a:cubicBezTo>
                  <a:cubicBezTo>
                    <a:pt x="33011" y="31802"/>
                    <a:pt x="33053" y="31934"/>
                    <a:pt x="33094" y="32069"/>
                  </a:cubicBezTo>
                  <a:cubicBezTo>
                    <a:pt x="33668" y="31810"/>
                    <a:pt x="34246" y="31555"/>
                    <a:pt x="34831" y="31300"/>
                  </a:cubicBezTo>
                  <a:cubicBezTo>
                    <a:pt x="34820" y="31153"/>
                    <a:pt x="34808" y="31007"/>
                    <a:pt x="34801" y="30861"/>
                  </a:cubicBezTo>
                  <a:close/>
                  <a:moveTo>
                    <a:pt x="32741" y="30883"/>
                  </a:moveTo>
                  <a:cubicBezTo>
                    <a:pt x="33420" y="30579"/>
                    <a:pt x="34103" y="30279"/>
                    <a:pt x="34790" y="29979"/>
                  </a:cubicBezTo>
                  <a:cubicBezTo>
                    <a:pt x="34793" y="29784"/>
                    <a:pt x="34801" y="29589"/>
                    <a:pt x="34816" y="29390"/>
                  </a:cubicBezTo>
                  <a:cubicBezTo>
                    <a:pt x="34077" y="29716"/>
                    <a:pt x="33341" y="30043"/>
                    <a:pt x="32614" y="30369"/>
                  </a:cubicBezTo>
                  <a:cubicBezTo>
                    <a:pt x="32655" y="30542"/>
                    <a:pt x="32696" y="30710"/>
                    <a:pt x="32741" y="30883"/>
                  </a:cubicBezTo>
                  <a:moveTo>
                    <a:pt x="32745" y="31581"/>
                  </a:moveTo>
                  <a:cubicBezTo>
                    <a:pt x="32704" y="31431"/>
                    <a:pt x="32659" y="31281"/>
                    <a:pt x="32617" y="31131"/>
                  </a:cubicBezTo>
                  <a:cubicBezTo>
                    <a:pt x="32193" y="31318"/>
                    <a:pt x="31773" y="31510"/>
                    <a:pt x="31353" y="31697"/>
                  </a:cubicBezTo>
                  <a:cubicBezTo>
                    <a:pt x="31417" y="31840"/>
                    <a:pt x="31484" y="31979"/>
                    <a:pt x="31548" y="32121"/>
                  </a:cubicBezTo>
                  <a:cubicBezTo>
                    <a:pt x="31946" y="31941"/>
                    <a:pt x="32343" y="31761"/>
                    <a:pt x="32745" y="31581"/>
                  </a:cubicBezTo>
                  <a:moveTo>
                    <a:pt x="34786" y="30170"/>
                  </a:moveTo>
                  <a:cubicBezTo>
                    <a:pt x="34114" y="30463"/>
                    <a:pt x="33450" y="30756"/>
                    <a:pt x="32790" y="31052"/>
                  </a:cubicBezTo>
                  <a:cubicBezTo>
                    <a:pt x="32831" y="31202"/>
                    <a:pt x="32872" y="31352"/>
                    <a:pt x="32917" y="31502"/>
                  </a:cubicBezTo>
                  <a:cubicBezTo>
                    <a:pt x="33537" y="31228"/>
                    <a:pt x="34163" y="30951"/>
                    <a:pt x="34793" y="30677"/>
                  </a:cubicBezTo>
                  <a:cubicBezTo>
                    <a:pt x="34790" y="30527"/>
                    <a:pt x="34786" y="30380"/>
                    <a:pt x="34786" y="30230"/>
                  </a:cubicBezTo>
                  <a:cubicBezTo>
                    <a:pt x="34786" y="30211"/>
                    <a:pt x="34786" y="30189"/>
                    <a:pt x="34786" y="30170"/>
                  </a:cubicBezTo>
                  <a:moveTo>
                    <a:pt x="31796" y="32658"/>
                  </a:moveTo>
                  <a:cubicBezTo>
                    <a:pt x="32167" y="32485"/>
                    <a:pt x="32542" y="32316"/>
                    <a:pt x="32921" y="32144"/>
                  </a:cubicBezTo>
                  <a:cubicBezTo>
                    <a:pt x="32880" y="32012"/>
                    <a:pt x="32839" y="31877"/>
                    <a:pt x="32797" y="31746"/>
                  </a:cubicBezTo>
                  <a:cubicBezTo>
                    <a:pt x="32400" y="31922"/>
                    <a:pt x="32009" y="32099"/>
                    <a:pt x="31619" y="32275"/>
                  </a:cubicBezTo>
                  <a:cubicBezTo>
                    <a:pt x="31679" y="32403"/>
                    <a:pt x="31736" y="32530"/>
                    <a:pt x="31796" y="32658"/>
                  </a:cubicBezTo>
                  <a:moveTo>
                    <a:pt x="18101" y="48154"/>
                  </a:moveTo>
                  <a:cubicBezTo>
                    <a:pt x="16960" y="47197"/>
                    <a:pt x="16281" y="46112"/>
                    <a:pt x="16281" y="44927"/>
                  </a:cubicBezTo>
                  <a:cubicBezTo>
                    <a:pt x="16281" y="44702"/>
                    <a:pt x="16303" y="44477"/>
                    <a:pt x="16352" y="44248"/>
                  </a:cubicBezTo>
                  <a:cubicBezTo>
                    <a:pt x="16589" y="43167"/>
                    <a:pt x="17489" y="42012"/>
                    <a:pt x="18904" y="40788"/>
                  </a:cubicBezTo>
                  <a:cubicBezTo>
                    <a:pt x="20318" y="39565"/>
                    <a:pt x="22250" y="38278"/>
                    <a:pt x="24565" y="36958"/>
                  </a:cubicBezTo>
                  <a:cubicBezTo>
                    <a:pt x="26704" y="35734"/>
                    <a:pt x="29169" y="34489"/>
                    <a:pt x="31852" y="33239"/>
                  </a:cubicBezTo>
                  <a:cubicBezTo>
                    <a:pt x="31799" y="33123"/>
                    <a:pt x="31747" y="33007"/>
                    <a:pt x="31694" y="32890"/>
                  </a:cubicBezTo>
                  <a:cubicBezTo>
                    <a:pt x="25747" y="35622"/>
                    <a:pt x="20693" y="38361"/>
                    <a:pt x="17680" y="40811"/>
                  </a:cubicBezTo>
                  <a:cubicBezTo>
                    <a:pt x="15940" y="42225"/>
                    <a:pt x="14889" y="43542"/>
                    <a:pt x="14724" y="44675"/>
                  </a:cubicBezTo>
                  <a:cubicBezTo>
                    <a:pt x="14705" y="44807"/>
                    <a:pt x="14698" y="44938"/>
                    <a:pt x="14698" y="45069"/>
                  </a:cubicBezTo>
                  <a:cubicBezTo>
                    <a:pt x="14698" y="46094"/>
                    <a:pt x="15290" y="47043"/>
                    <a:pt x="16337" y="47895"/>
                  </a:cubicBezTo>
                  <a:cubicBezTo>
                    <a:pt x="16637" y="48139"/>
                    <a:pt x="16971" y="48371"/>
                    <a:pt x="17335" y="48596"/>
                  </a:cubicBezTo>
                  <a:cubicBezTo>
                    <a:pt x="17707" y="48544"/>
                    <a:pt x="18074" y="48487"/>
                    <a:pt x="18446" y="48427"/>
                  </a:cubicBezTo>
                  <a:cubicBezTo>
                    <a:pt x="18326" y="48337"/>
                    <a:pt x="18210" y="48247"/>
                    <a:pt x="18101" y="48154"/>
                  </a:cubicBezTo>
                  <a:moveTo>
                    <a:pt x="18018" y="44784"/>
                  </a:moveTo>
                  <a:cubicBezTo>
                    <a:pt x="18018" y="44465"/>
                    <a:pt x="18063" y="44143"/>
                    <a:pt x="18153" y="43816"/>
                  </a:cubicBezTo>
                  <a:cubicBezTo>
                    <a:pt x="18465" y="42724"/>
                    <a:pt x="19410" y="41561"/>
                    <a:pt x="20858" y="40338"/>
                  </a:cubicBezTo>
                  <a:cubicBezTo>
                    <a:pt x="22303" y="39119"/>
                    <a:pt x="24250" y="37843"/>
                    <a:pt x="26569" y="36537"/>
                  </a:cubicBezTo>
                  <a:cubicBezTo>
                    <a:pt x="28227" y="35607"/>
                    <a:pt x="30077" y="34661"/>
                    <a:pt x="32066" y="33712"/>
                  </a:cubicBezTo>
                  <a:cubicBezTo>
                    <a:pt x="32017" y="33607"/>
                    <a:pt x="31968" y="33498"/>
                    <a:pt x="31919" y="33389"/>
                  </a:cubicBezTo>
                  <a:cubicBezTo>
                    <a:pt x="26764" y="35794"/>
                    <a:pt x="22404" y="38196"/>
                    <a:pt x="19647" y="40391"/>
                  </a:cubicBezTo>
                  <a:cubicBezTo>
                    <a:pt x="17876" y="41798"/>
                    <a:pt x="16765" y="43122"/>
                    <a:pt x="16517" y="44281"/>
                  </a:cubicBezTo>
                  <a:cubicBezTo>
                    <a:pt x="16469" y="44499"/>
                    <a:pt x="16446" y="44717"/>
                    <a:pt x="16446" y="44927"/>
                  </a:cubicBezTo>
                  <a:cubicBezTo>
                    <a:pt x="16446" y="46045"/>
                    <a:pt x="17088" y="47088"/>
                    <a:pt x="18210" y="48026"/>
                  </a:cubicBezTo>
                  <a:cubicBezTo>
                    <a:pt x="18356" y="48150"/>
                    <a:pt x="18510" y="48274"/>
                    <a:pt x="18675" y="48390"/>
                  </a:cubicBezTo>
                  <a:cubicBezTo>
                    <a:pt x="19057" y="48326"/>
                    <a:pt x="19440" y="48259"/>
                    <a:pt x="19823" y="48184"/>
                  </a:cubicBezTo>
                  <a:cubicBezTo>
                    <a:pt x="18690" y="47167"/>
                    <a:pt x="18018" y="46022"/>
                    <a:pt x="18018" y="44784"/>
                  </a:cubicBezTo>
                  <a:moveTo>
                    <a:pt x="33094" y="32665"/>
                  </a:moveTo>
                  <a:cubicBezTo>
                    <a:pt x="33053" y="32545"/>
                    <a:pt x="33015" y="32429"/>
                    <a:pt x="32974" y="32309"/>
                  </a:cubicBezTo>
                  <a:cubicBezTo>
                    <a:pt x="32602" y="32474"/>
                    <a:pt x="32231" y="32643"/>
                    <a:pt x="31863" y="32812"/>
                  </a:cubicBezTo>
                  <a:cubicBezTo>
                    <a:pt x="31919" y="32928"/>
                    <a:pt x="31972" y="33044"/>
                    <a:pt x="32024" y="33157"/>
                  </a:cubicBezTo>
                  <a:cubicBezTo>
                    <a:pt x="32377" y="32995"/>
                    <a:pt x="32734" y="32830"/>
                    <a:pt x="33094" y="32665"/>
                  </a:cubicBezTo>
                  <a:close/>
                  <a:moveTo>
                    <a:pt x="32092" y="33311"/>
                  </a:moveTo>
                  <a:cubicBezTo>
                    <a:pt x="32141" y="33419"/>
                    <a:pt x="32190" y="33524"/>
                    <a:pt x="32235" y="33633"/>
                  </a:cubicBezTo>
                  <a:cubicBezTo>
                    <a:pt x="32572" y="33472"/>
                    <a:pt x="32914" y="33311"/>
                    <a:pt x="33259" y="33153"/>
                  </a:cubicBezTo>
                  <a:cubicBezTo>
                    <a:pt x="33221" y="33044"/>
                    <a:pt x="33184" y="32935"/>
                    <a:pt x="33146" y="32827"/>
                  </a:cubicBezTo>
                  <a:cubicBezTo>
                    <a:pt x="32794" y="32988"/>
                    <a:pt x="32441" y="33149"/>
                    <a:pt x="32092" y="33311"/>
                  </a:cubicBezTo>
                  <a:close/>
                  <a:moveTo>
                    <a:pt x="21211" y="47898"/>
                  </a:moveTo>
                  <a:cubicBezTo>
                    <a:pt x="20281" y="46897"/>
                    <a:pt x="19740" y="45805"/>
                    <a:pt x="19740" y="44645"/>
                  </a:cubicBezTo>
                  <a:cubicBezTo>
                    <a:pt x="19740" y="44225"/>
                    <a:pt x="19812" y="43794"/>
                    <a:pt x="19962" y="43362"/>
                  </a:cubicBezTo>
                  <a:cubicBezTo>
                    <a:pt x="20284" y="42413"/>
                    <a:pt x="21061" y="41419"/>
                    <a:pt x="22205" y="40387"/>
                  </a:cubicBezTo>
                  <a:cubicBezTo>
                    <a:pt x="23350" y="39351"/>
                    <a:pt x="24866" y="38282"/>
                    <a:pt x="26670" y="37190"/>
                  </a:cubicBezTo>
                  <a:cubicBezTo>
                    <a:pt x="28314" y="36196"/>
                    <a:pt x="30197" y="35187"/>
                    <a:pt x="32265" y="34170"/>
                  </a:cubicBezTo>
                  <a:cubicBezTo>
                    <a:pt x="32220" y="34069"/>
                    <a:pt x="32175" y="33967"/>
                    <a:pt x="32130" y="33862"/>
                  </a:cubicBezTo>
                  <a:cubicBezTo>
                    <a:pt x="27770" y="35941"/>
                    <a:pt x="24085" y="38012"/>
                    <a:pt x="21609" y="39944"/>
                  </a:cubicBezTo>
                  <a:cubicBezTo>
                    <a:pt x="19808" y="41344"/>
                    <a:pt x="18645" y="42676"/>
                    <a:pt x="18315" y="43861"/>
                  </a:cubicBezTo>
                  <a:cubicBezTo>
                    <a:pt x="18225" y="44173"/>
                    <a:pt x="18183" y="44484"/>
                    <a:pt x="18183" y="44784"/>
                  </a:cubicBezTo>
                  <a:cubicBezTo>
                    <a:pt x="18183" y="45989"/>
                    <a:pt x="18859" y="47122"/>
                    <a:pt x="20026" y="48146"/>
                  </a:cubicBezTo>
                  <a:cubicBezTo>
                    <a:pt x="20423" y="48067"/>
                    <a:pt x="20817" y="47985"/>
                    <a:pt x="21211" y="47898"/>
                  </a:cubicBezTo>
                  <a:close/>
                  <a:moveTo>
                    <a:pt x="21781" y="48454"/>
                  </a:moveTo>
                  <a:cubicBezTo>
                    <a:pt x="21635" y="48322"/>
                    <a:pt x="21496" y="48191"/>
                    <a:pt x="21361" y="48056"/>
                  </a:cubicBezTo>
                  <a:cubicBezTo>
                    <a:pt x="20982" y="48142"/>
                    <a:pt x="20596" y="48225"/>
                    <a:pt x="20209" y="48304"/>
                  </a:cubicBezTo>
                  <a:cubicBezTo>
                    <a:pt x="20367" y="48431"/>
                    <a:pt x="20528" y="48559"/>
                    <a:pt x="20701" y="48683"/>
                  </a:cubicBezTo>
                  <a:cubicBezTo>
                    <a:pt x="21080" y="48626"/>
                    <a:pt x="21455" y="48562"/>
                    <a:pt x="21826" y="48495"/>
                  </a:cubicBezTo>
                  <a:cubicBezTo>
                    <a:pt x="21811" y="48484"/>
                    <a:pt x="21796" y="48469"/>
                    <a:pt x="21781" y="48454"/>
                  </a:cubicBezTo>
                  <a:close/>
                  <a:moveTo>
                    <a:pt x="23185" y="48232"/>
                  </a:moveTo>
                  <a:cubicBezTo>
                    <a:pt x="23023" y="48063"/>
                    <a:pt x="22873" y="47891"/>
                    <a:pt x="22731" y="47718"/>
                  </a:cubicBezTo>
                  <a:cubicBezTo>
                    <a:pt x="22340" y="47823"/>
                    <a:pt x="21947" y="47921"/>
                    <a:pt x="21549" y="48015"/>
                  </a:cubicBezTo>
                  <a:cubicBezTo>
                    <a:pt x="21658" y="48120"/>
                    <a:pt x="21770" y="48229"/>
                    <a:pt x="21887" y="48334"/>
                  </a:cubicBezTo>
                  <a:cubicBezTo>
                    <a:pt x="21935" y="48375"/>
                    <a:pt x="21984" y="48420"/>
                    <a:pt x="22029" y="48461"/>
                  </a:cubicBezTo>
                  <a:cubicBezTo>
                    <a:pt x="22419" y="48390"/>
                    <a:pt x="22802" y="48311"/>
                    <a:pt x="23185" y="48232"/>
                  </a:cubicBezTo>
                  <a:close/>
                  <a:moveTo>
                    <a:pt x="23845" y="48863"/>
                  </a:moveTo>
                  <a:cubicBezTo>
                    <a:pt x="23755" y="48784"/>
                    <a:pt x="23669" y="48705"/>
                    <a:pt x="23586" y="48626"/>
                  </a:cubicBezTo>
                  <a:cubicBezTo>
                    <a:pt x="23500" y="48547"/>
                    <a:pt x="23421" y="48469"/>
                    <a:pt x="23339" y="48390"/>
                  </a:cubicBezTo>
                  <a:cubicBezTo>
                    <a:pt x="22967" y="48469"/>
                    <a:pt x="22592" y="48544"/>
                    <a:pt x="22217" y="48615"/>
                  </a:cubicBezTo>
                  <a:cubicBezTo>
                    <a:pt x="22386" y="48758"/>
                    <a:pt x="22562" y="48893"/>
                    <a:pt x="22749" y="49031"/>
                  </a:cubicBezTo>
                  <a:cubicBezTo>
                    <a:pt x="23117" y="48979"/>
                    <a:pt x="23481" y="48923"/>
                    <a:pt x="23845" y="48863"/>
                  </a:cubicBezTo>
                  <a:close/>
                  <a:moveTo>
                    <a:pt x="24029" y="49016"/>
                  </a:moveTo>
                  <a:cubicBezTo>
                    <a:pt x="23676" y="49077"/>
                    <a:pt x="23320" y="49133"/>
                    <a:pt x="22963" y="49185"/>
                  </a:cubicBezTo>
                  <a:cubicBezTo>
                    <a:pt x="23151" y="49317"/>
                    <a:pt x="23342" y="49444"/>
                    <a:pt x="23541" y="49572"/>
                  </a:cubicBezTo>
                  <a:cubicBezTo>
                    <a:pt x="23890" y="49538"/>
                    <a:pt x="24235" y="49500"/>
                    <a:pt x="24580" y="49459"/>
                  </a:cubicBezTo>
                  <a:cubicBezTo>
                    <a:pt x="24389" y="49313"/>
                    <a:pt x="24205" y="49167"/>
                    <a:pt x="24029" y="49016"/>
                  </a:cubicBezTo>
                  <a:close/>
                  <a:moveTo>
                    <a:pt x="25368" y="48818"/>
                  </a:moveTo>
                  <a:cubicBezTo>
                    <a:pt x="25353" y="48803"/>
                    <a:pt x="25338" y="48788"/>
                    <a:pt x="25327" y="48776"/>
                  </a:cubicBezTo>
                  <a:cubicBezTo>
                    <a:pt x="24967" y="48848"/>
                    <a:pt x="24599" y="48919"/>
                    <a:pt x="24235" y="48983"/>
                  </a:cubicBezTo>
                  <a:cubicBezTo>
                    <a:pt x="24419" y="49133"/>
                    <a:pt x="24610" y="49283"/>
                    <a:pt x="24809" y="49429"/>
                  </a:cubicBezTo>
                  <a:cubicBezTo>
                    <a:pt x="25166" y="49384"/>
                    <a:pt x="25522" y="49335"/>
                    <a:pt x="25871" y="49279"/>
                  </a:cubicBezTo>
                  <a:cubicBezTo>
                    <a:pt x="25699" y="49125"/>
                    <a:pt x="25530" y="48971"/>
                    <a:pt x="25368" y="48818"/>
                  </a:cubicBezTo>
                  <a:moveTo>
                    <a:pt x="27158" y="49058"/>
                  </a:moveTo>
                  <a:cubicBezTo>
                    <a:pt x="27121" y="49020"/>
                    <a:pt x="27079" y="48979"/>
                    <a:pt x="27042" y="48938"/>
                  </a:cubicBezTo>
                  <a:cubicBezTo>
                    <a:pt x="26895" y="48788"/>
                    <a:pt x="26757" y="48638"/>
                    <a:pt x="26625" y="48484"/>
                  </a:cubicBezTo>
                  <a:cubicBezTo>
                    <a:pt x="26550" y="48502"/>
                    <a:pt x="26475" y="48521"/>
                    <a:pt x="26400" y="48536"/>
                  </a:cubicBezTo>
                  <a:cubicBezTo>
                    <a:pt x="26108" y="48608"/>
                    <a:pt x="25811" y="48675"/>
                    <a:pt x="25511" y="48735"/>
                  </a:cubicBezTo>
                  <a:cubicBezTo>
                    <a:pt x="25691" y="48908"/>
                    <a:pt x="25879" y="49080"/>
                    <a:pt x="26078" y="49249"/>
                  </a:cubicBezTo>
                  <a:cubicBezTo>
                    <a:pt x="26441" y="49189"/>
                    <a:pt x="26802" y="49125"/>
                    <a:pt x="27158" y="49058"/>
                  </a:cubicBezTo>
                  <a:moveTo>
                    <a:pt x="27316" y="49215"/>
                  </a:moveTo>
                  <a:cubicBezTo>
                    <a:pt x="26967" y="49283"/>
                    <a:pt x="26614" y="49343"/>
                    <a:pt x="26261" y="49403"/>
                  </a:cubicBezTo>
                  <a:cubicBezTo>
                    <a:pt x="26456" y="49564"/>
                    <a:pt x="26663" y="49726"/>
                    <a:pt x="26877" y="49879"/>
                  </a:cubicBezTo>
                  <a:cubicBezTo>
                    <a:pt x="27222" y="49842"/>
                    <a:pt x="27563" y="49797"/>
                    <a:pt x="27901" y="49752"/>
                  </a:cubicBezTo>
                  <a:cubicBezTo>
                    <a:pt x="27698" y="49576"/>
                    <a:pt x="27503" y="49395"/>
                    <a:pt x="27316" y="49215"/>
                  </a:cubicBezTo>
                  <a:close/>
                  <a:moveTo>
                    <a:pt x="29150" y="49553"/>
                  </a:moveTo>
                  <a:cubicBezTo>
                    <a:pt x="28959" y="49362"/>
                    <a:pt x="28779" y="49170"/>
                    <a:pt x="28603" y="48975"/>
                  </a:cubicBezTo>
                  <a:cubicBezTo>
                    <a:pt x="28595" y="48964"/>
                    <a:pt x="28588" y="48956"/>
                    <a:pt x="28580" y="48945"/>
                  </a:cubicBezTo>
                  <a:cubicBezTo>
                    <a:pt x="28456" y="48975"/>
                    <a:pt x="28332" y="49001"/>
                    <a:pt x="28209" y="49028"/>
                  </a:cubicBezTo>
                  <a:cubicBezTo>
                    <a:pt x="27976" y="49080"/>
                    <a:pt x="27740" y="49129"/>
                    <a:pt x="27500" y="49178"/>
                  </a:cubicBezTo>
                  <a:cubicBezTo>
                    <a:pt x="27691" y="49362"/>
                    <a:pt x="27893" y="49542"/>
                    <a:pt x="28104" y="49722"/>
                  </a:cubicBezTo>
                  <a:cubicBezTo>
                    <a:pt x="28456" y="49669"/>
                    <a:pt x="28805" y="49613"/>
                    <a:pt x="29150" y="49553"/>
                  </a:cubicBezTo>
                  <a:close/>
                  <a:moveTo>
                    <a:pt x="29912" y="50258"/>
                  </a:moveTo>
                  <a:cubicBezTo>
                    <a:pt x="29702" y="50078"/>
                    <a:pt x="29503" y="49891"/>
                    <a:pt x="29308" y="49707"/>
                  </a:cubicBezTo>
                  <a:cubicBezTo>
                    <a:pt x="28974" y="49767"/>
                    <a:pt x="28633" y="49823"/>
                    <a:pt x="28287" y="49876"/>
                  </a:cubicBezTo>
                  <a:cubicBezTo>
                    <a:pt x="28490" y="50045"/>
                    <a:pt x="28700" y="50210"/>
                    <a:pt x="28918" y="50371"/>
                  </a:cubicBezTo>
                  <a:cubicBezTo>
                    <a:pt x="29252" y="50337"/>
                    <a:pt x="29586" y="50300"/>
                    <a:pt x="29912" y="50258"/>
                  </a:cubicBezTo>
                  <a:moveTo>
                    <a:pt x="30092" y="50412"/>
                  </a:moveTo>
                  <a:cubicBezTo>
                    <a:pt x="29777" y="50453"/>
                    <a:pt x="29454" y="50491"/>
                    <a:pt x="29132" y="50525"/>
                  </a:cubicBezTo>
                  <a:cubicBezTo>
                    <a:pt x="29338" y="50675"/>
                    <a:pt x="29548" y="50821"/>
                    <a:pt x="29762" y="50968"/>
                  </a:cubicBezTo>
                  <a:cubicBezTo>
                    <a:pt x="30077" y="50949"/>
                    <a:pt x="30392" y="50930"/>
                    <a:pt x="30700" y="50904"/>
                  </a:cubicBezTo>
                  <a:cubicBezTo>
                    <a:pt x="30494" y="50742"/>
                    <a:pt x="30291" y="50581"/>
                    <a:pt x="30092" y="50412"/>
                  </a:cubicBezTo>
                  <a:close/>
                  <a:moveTo>
                    <a:pt x="31886" y="50791"/>
                  </a:moveTo>
                  <a:cubicBezTo>
                    <a:pt x="31679" y="50611"/>
                    <a:pt x="31477" y="50423"/>
                    <a:pt x="31282" y="50236"/>
                  </a:cubicBezTo>
                  <a:cubicBezTo>
                    <a:pt x="30959" y="50292"/>
                    <a:pt x="30629" y="50341"/>
                    <a:pt x="30299" y="50386"/>
                  </a:cubicBezTo>
                  <a:cubicBezTo>
                    <a:pt x="30501" y="50555"/>
                    <a:pt x="30711" y="50720"/>
                    <a:pt x="30925" y="50885"/>
                  </a:cubicBezTo>
                  <a:cubicBezTo>
                    <a:pt x="31248" y="50859"/>
                    <a:pt x="31570" y="50829"/>
                    <a:pt x="31886" y="50791"/>
                  </a:cubicBezTo>
                  <a:moveTo>
                    <a:pt x="32066" y="50949"/>
                  </a:moveTo>
                  <a:cubicBezTo>
                    <a:pt x="31758" y="50983"/>
                    <a:pt x="31450" y="51016"/>
                    <a:pt x="31135" y="51043"/>
                  </a:cubicBezTo>
                  <a:cubicBezTo>
                    <a:pt x="31342" y="51193"/>
                    <a:pt x="31552" y="51343"/>
                    <a:pt x="31766" y="51493"/>
                  </a:cubicBezTo>
                  <a:cubicBezTo>
                    <a:pt x="32073" y="51482"/>
                    <a:pt x="32373" y="51467"/>
                    <a:pt x="32674" y="51448"/>
                  </a:cubicBezTo>
                  <a:cubicBezTo>
                    <a:pt x="32467" y="51283"/>
                    <a:pt x="32261" y="51118"/>
                    <a:pt x="32066" y="50949"/>
                  </a:cubicBezTo>
                  <a:close/>
                  <a:moveTo>
                    <a:pt x="33825" y="51358"/>
                  </a:moveTo>
                  <a:cubicBezTo>
                    <a:pt x="33615" y="51174"/>
                    <a:pt x="33413" y="50983"/>
                    <a:pt x="33218" y="50795"/>
                  </a:cubicBezTo>
                  <a:cubicBezTo>
                    <a:pt x="32906" y="50840"/>
                    <a:pt x="32587" y="50885"/>
                    <a:pt x="32268" y="50922"/>
                  </a:cubicBezTo>
                  <a:cubicBezTo>
                    <a:pt x="32471" y="51095"/>
                    <a:pt x="32681" y="51264"/>
                    <a:pt x="32899" y="51433"/>
                  </a:cubicBezTo>
                  <a:cubicBezTo>
                    <a:pt x="33210" y="51414"/>
                    <a:pt x="33522" y="51388"/>
                    <a:pt x="33825" y="51358"/>
                  </a:cubicBezTo>
                  <a:moveTo>
                    <a:pt x="34002" y="51515"/>
                  </a:moveTo>
                  <a:cubicBezTo>
                    <a:pt x="33705" y="51545"/>
                    <a:pt x="33409" y="51568"/>
                    <a:pt x="33105" y="51590"/>
                  </a:cubicBezTo>
                  <a:cubicBezTo>
                    <a:pt x="33311" y="51748"/>
                    <a:pt x="33525" y="51902"/>
                    <a:pt x="33739" y="52052"/>
                  </a:cubicBezTo>
                  <a:cubicBezTo>
                    <a:pt x="34036" y="52048"/>
                    <a:pt x="34328" y="52041"/>
                    <a:pt x="34617" y="52026"/>
                  </a:cubicBezTo>
                  <a:cubicBezTo>
                    <a:pt x="34407" y="51857"/>
                    <a:pt x="34201" y="51688"/>
                    <a:pt x="34002" y="51515"/>
                  </a:cubicBezTo>
                  <a:moveTo>
                    <a:pt x="35735" y="51962"/>
                  </a:moveTo>
                  <a:cubicBezTo>
                    <a:pt x="35525" y="51770"/>
                    <a:pt x="35322" y="51579"/>
                    <a:pt x="35124" y="51384"/>
                  </a:cubicBezTo>
                  <a:cubicBezTo>
                    <a:pt x="34820" y="51425"/>
                    <a:pt x="34516" y="51463"/>
                    <a:pt x="34204" y="51493"/>
                  </a:cubicBezTo>
                  <a:cubicBezTo>
                    <a:pt x="34411" y="51669"/>
                    <a:pt x="34621" y="51845"/>
                    <a:pt x="34838" y="52018"/>
                  </a:cubicBezTo>
                  <a:cubicBezTo>
                    <a:pt x="35142" y="52003"/>
                    <a:pt x="35443" y="51984"/>
                    <a:pt x="35735" y="51962"/>
                  </a:cubicBezTo>
                  <a:close/>
                  <a:moveTo>
                    <a:pt x="35912" y="52119"/>
                  </a:moveTo>
                  <a:cubicBezTo>
                    <a:pt x="35626" y="52142"/>
                    <a:pt x="35337" y="52161"/>
                    <a:pt x="35045" y="52176"/>
                  </a:cubicBezTo>
                  <a:cubicBezTo>
                    <a:pt x="35251" y="52337"/>
                    <a:pt x="35461" y="52495"/>
                    <a:pt x="35679" y="52652"/>
                  </a:cubicBezTo>
                  <a:lnTo>
                    <a:pt x="35750" y="52652"/>
                  </a:lnTo>
                  <a:lnTo>
                    <a:pt x="35750" y="52652"/>
                  </a:lnTo>
                  <a:cubicBezTo>
                    <a:pt x="36013" y="52652"/>
                    <a:pt x="36272" y="52648"/>
                    <a:pt x="36527" y="52641"/>
                  </a:cubicBezTo>
                  <a:cubicBezTo>
                    <a:pt x="36317" y="52468"/>
                    <a:pt x="36110" y="52296"/>
                    <a:pt x="35912" y="52119"/>
                  </a:cubicBezTo>
                  <a:close/>
                  <a:moveTo>
                    <a:pt x="37619" y="52600"/>
                  </a:moveTo>
                  <a:cubicBezTo>
                    <a:pt x="37405" y="52405"/>
                    <a:pt x="37198" y="52209"/>
                    <a:pt x="37000" y="52011"/>
                  </a:cubicBezTo>
                  <a:cubicBezTo>
                    <a:pt x="36707" y="52044"/>
                    <a:pt x="36411" y="52074"/>
                    <a:pt x="36110" y="52101"/>
                  </a:cubicBezTo>
                  <a:cubicBezTo>
                    <a:pt x="36317" y="52281"/>
                    <a:pt x="36531" y="52461"/>
                    <a:pt x="36748" y="52637"/>
                  </a:cubicBezTo>
                  <a:cubicBezTo>
                    <a:pt x="37041" y="52630"/>
                    <a:pt x="37330" y="52615"/>
                    <a:pt x="37619" y="52600"/>
                  </a:cubicBezTo>
                  <a:moveTo>
                    <a:pt x="37791" y="52757"/>
                  </a:moveTo>
                  <a:cubicBezTo>
                    <a:pt x="37514" y="52776"/>
                    <a:pt x="37232" y="52787"/>
                    <a:pt x="36951" y="52798"/>
                  </a:cubicBezTo>
                  <a:cubicBezTo>
                    <a:pt x="37157" y="52960"/>
                    <a:pt x="37367" y="53125"/>
                    <a:pt x="37585" y="53283"/>
                  </a:cubicBezTo>
                  <a:cubicBezTo>
                    <a:pt x="37848" y="53290"/>
                    <a:pt x="38110" y="53294"/>
                    <a:pt x="38373" y="53294"/>
                  </a:cubicBezTo>
                  <a:lnTo>
                    <a:pt x="38377" y="53294"/>
                  </a:lnTo>
                  <a:lnTo>
                    <a:pt x="38407" y="53294"/>
                  </a:lnTo>
                  <a:cubicBezTo>
                    <a:pt x="38197" y="53117"/>
                    <a:pt x="37990" y="52937"/>
                    <a:pt x="37791" y="52757"/>
                  </a:cubicBezTo>
                  <a:moveTo>
                    <a:pt x="39468" y="53275"/>
                  </a:moveTo>
                  <a:cubicBezTo>
                    <a:pt x="39258" y="53076"/>
                    <a:pt x="39052" y="52877"/>
                    <a:pt x="38849" y="52675"/>
                  </a:cubicBezTo>
                  <a:cubicBezTo>
                    <a:pt x="38568" y="52701"/>
                    <a:pt x="38279" y="52727"/>
                    <a:pt x="37990" y="52746"/>
                  </a:cubicBezTo>
                  <a:cubicBezTo>
                    <a:pt x="38197" y="52930"/>
                    <a:pt x="38407" y="53110"/>
                    <a:pt x="38624" y="53290"/>
                  </a:cubicBezTo>
                  <a:cubicBezTo>
                    <a:pt x="38909" y="53290"/>
                    <a:pt x="39191" y="53283"/>
                    <a:pt x="39468" y="53275"/>
                  </a:cubicBezTo>
                  <a:close/>
                  <a:moveTo>
                    <a:pt x="39641" y="53433"/>
                  </a:moveTo>
                  <a:cubicBezTo>
                    <a:pt x="39371" y="53444"/>
                    <a:pt x="39097" y="53451"/>
                    <a:pt x="38823" y="53455"/>
                  </a:cubicBezTo>
                  <a:cubicBezTo>
                    <a:pt x="39029" y="53620"/>
                    <a:pt x="39240" y="53785"/>
                    <a:pt x="39453" y="53947"/>
                  </a:cubicBezTo>
                  <a:cubicBezTo>
                    <a:pt x="39720" y="53962"/>
                    <a:pt x="39986" y="53969"/>
                    <a:pt x="40253" y="53977"/>
                  </a:cubicBezTo>
                  <a:cubicBezTo>
                    <a:pt x="40043" y="53797"/>
                    <a:pt x="39840" y="53616"/>
                    <a:pt x="39641" y="53433"/>
                  </a:cubicBezTo>
                  <a:moveTo>
                    <a:pt x="40677" y="53373"/>
                  </a:moveTo>
                  <a:cubicBezTo>
                    <a:pt x="40399" y="53395"/>
                    <a:pt x="40121" y="53410"/>
                    <a:pt x="39836" y="53425"/>
                  </a:cubicBezTo>
                  <a:cubicBezTo>
                    <a:pt x="40043" y="53609"/>
                    <a:pt x="40256" y="53797"/>
                    <a:pt x="40470" y="53980"/>
                  </a:cubicBezTo>
                  <a:cubicBezTo>
                    <a:pt x="40624" y="53980"/>
                    <a:pt x="40778" y="53980"/>
                    <a:pt x="40928" y="53980"/>
                  </a:cubicBezTo>
                  <a:lnTo>
                    <a:pt x="40932" y="53980"/>
                  </a:lnTo>
                  <a:cubicBezTo>
                    <a:pt x="41052" y="53980"/>
                    <a:pt x="41172" y="53980"/>
                    <a:pt x="41292" y="53980"/>
                  </a:cubicBezTo>
                  <a:cubicBezTo>
                    <a:pt x="41082" y="53782"/>
                    <a:pt x="40875" y="53575"/>
                    <a:pt x="40677" y="53373"/>
                  </a:cubicBezTo>
                  <a:moveTo>
                    <a:pt x="42328" y="53950"/>
                  </a:moveTo>
                  <a:cubicBezTo>
                    <a:pt x="42114" y="53725"/>
                    <a:pt x="41907" y="53500"/>
                    <a:pt x="41708" y="53271"/>
                  </a:cubicBezTo>
                  <a:cubicBezTo>
                    <a:pt x="41427" y="53305"/>
                    <a:pt x="41142" y="53335"/>
                    <a:pt x="40853" y="53358"/>
                  </a:cubicBezTo>
                  <a:cubicBezTo>
                    <a:pt x="41059" y="53568"/>
                    <a:pt x="41269" y="53774"/>
                    <a:pt x="41487" y="53977"/>
                  </a:cubicBezTo>
                  <a:cubicBezTo>
                    <a:pt x="41768" y="53973"/>
                    <a:pt x="42050" y="53962"/>
                    <a:pt x="42328" y="53950"/>
                  </a:cubicBezTo>
                  <a:moveTo>
                    <a:pt x="42474" y="54104"/>
                  </a:moveTo>
                  <a:cubicBezTo>
                    <a:pt x="42204" y="54119"/>
                    <a:pt x="41934" y="54130"/>
                    <a:pt x="41656" y="54134"/>
                  </a:cubicBezTo>
                  <a:cubicBezTo>
                    <a:pt x="41840" y="54303"/>
                    <a:pt x="42027" y="54472"/>
                    <a:pt x="42215" y="54637"/>
                  </a:cubicBezTo>
                  <a:cubicBezTo>
                    <a:pt x="42237" y="54656"/>
                    <a:pt x="42264" y="54678"/>
                    <a:pt x="42286" y="54697"/>
                  </a:cubicBezTo>
                  <a:cubicBezTo>
                    <a:pt x="42556" y="54708"/>
                    <a:pt x="42823" y="54712"/>
                    <a:pt x="43085" y="54716"/>
                  </a:cubicBezTo>
                  <a:cubicBezTo>
                    <a:pt x="42879" y="54513"/>
                    <a:pt x="42673" y="54311"/>
                    <a:pt x="42474" y="54104"/>
                  </a:cubicBezTo>
                  <a:moveTo>
                    <a:pt x="44102" y="54712"/>
                  </a:moveTo>
                  <a:cubicBezTo>
                    <a:pt x="43892" y="54487"/>
                    <a:pt x="43686" y="54258"/>
                    <a:pt x="43487" y="54029"/>
                  </a:cubicBezTo>
                  <a:cubicBezTo>
                    <a:pt x="43213" y="54055"/>
                    <a:pt x="42935" y="54078"/>
                    <a:pt x="42650" y="54093"/>
                  </a:cubicBezTo>
                  <a:cubicBezTo>
                    <a:pt x="42857" y="54303"/>
                    <a:pt x="43067" y="54513"/>
                    <a:pt x="43284" y="54720"/>
                  </a:cubicBezTo>
                  <a:cubicBezTo>
                    <a:pt x="43329" y="54720"/>
                    <a:pt x="43374" y="54720"/>
                    <a:pt x="43416" y="54720"/>
                  </a:cubicBezTo>
                  <a:lnTo>
                    <a:pt x="43419" y="54720"/>
                  </a:lnTo>
                  <a:cubicBezTo>
                    <a:pt x="43648" y="54720"/>
                    <a:pt x="43877" y="54716"/>
                    <a:pt x="44102" y="54712"/>
                  </a:cubicBezTo>
                  <a:moveTo>
                    <a:pt x="44849" y="55474"/>
                  </a:moveTo>
                  <a:cubicBezTo>
                    <a:pt x="44646" y="55275"/>
                    <a:pt x="44444" y="55072"/>
                    <a:pt x="44249" y="54866"/>
                  </a:cubicBezTo>
                  <a:cubicBezTo>
                    <a:pt x="43986" y="54873"/>
                    <a:pt x="43720" y="54877"/>
                    <a:pt x="43453" y="54877"/>
                  </a:cubicBezTo>
                  <a:cubicBezTo>
                    <a:pt x="43494" y="54918"/>
                    <a:pt x="43536" y="54956"/>
                    <a:pt x="43581" y="54997"/>
                  </a:cubicBezTo>
                  <a:cubicBezTo>
                    <a:pt x="43742" y="55147"/>
                    <a:pt x="43907" y="55297"/>
                    <a:pt x="44076" y="55444"/>
                  </a:cubicBezTo>
                  <a:cubicBezTo>
                    <a:pt x="44339" y="55459"/>
                    <a:pt x="44597" y="55474"/>
                    <a:pt x="44856" y="55481"/>
                  </a:cubicBezTo>
                  <a:cubicBezTo>
                    <a:pt x="44856" y="55477"/>
                    <a:pt x="44853" y="55477"/>
                    <a:pt x="44849" y="55474"/>
                  </a:cubicBezTo>
                  <a:close/>
                  <a:moveTo>
                    <a:pt x="45847" y="55500"/>
                  </a:moveTo>
                  <a:lnTo>
                    <a:pt x="45847" y="55500"/>
                  </a:lnTo>
                  <a:lnTo>
                    <a:pt x="45858" y="55500"/>
                  </a:lnTo>
                  <a:cubicBezTo>
                    <a:pt x="45648" y="55275"/>
                    <a:pt x="45445" y="55046"/>
                    <a:pt x="45247" y="54817"/>
                  </a:cubicBezTo>
                  <a:cubicBezTo>
                    <a:pt x="44976" y="54836"/>
                    <a:pt x="44703" y="54851"/>
                    <a:pt x="44429" y="54858"/>
                  </a:cubicBezTo>
                  <a:cubicBezTo>
                    <a:pt x="44594" y="55035"/>
                    <a:pt x="44766" y="55207"/>
                    <a:pt x="44943" y="55380"/>
                  </a:cubicBezTo>
                  <a:cubicBezTo>
                    <a:pt x="44980" y="55417"/>
                    <a:pt x="45018" y="55451"/>
                    <a:pt x="45051" y="55489"/>
                  </a:cubicBezTo>
                  <a:cubicBezTo>
                    <a:pt x="45322" y="55496"/>
                    <a:pt x="45584" y="55500"/>
                    <a:pt x="45847" y="55500"/>
                  </a:cubicBezTo>
                  <a:moveTo>
                    <a:pt x="46215" y="55875"/>
                  </a:moveTo>
                  <a:cubicBezTo>
                    <a:pt x="46143" y="55804"/>
                    <a:pt x="46072" y="55729"/>
                    <a:pt x="46004" y="55658"/>
                  </a:cubicBezTo>
                  <a:cubicBezTo>
                    <a:pt x="45952" y="55658"/>
                    <a:pt x="45899" y="55658"/>
                    <a:pt x="45847" y="55658"/>
                  </a:cubicBezTo>
                  <a:cubicBezTo>
                    <a:pt x="45641" y="55658"/>
                    <a:pt x="45430" y="55654"/>
                    <a:pt x="45220" y="55650"/>
                  </a:cubicBezTo>
                  <a:cubicBezTo>
                    <a:pt x="45423" y="55841"/>
                    <a:pt x="45629" y="56033"/>
                    <a:pt x="45836" y="56220"/>
                  </a:cubicBezTo>
                  <a:cubicBezTo>
                    <a:pt x="46095" y="56239"/>
                    <a:pt x="46350" y="56258"/>
                    <a:pt x="46605" y="56273"/>
                  </a:cubicBezTo>
                  <a:cubicBezTo>
                    <a:pt x="46473" y="56142"/>
                    <a:pt x="46342" y="56010"/>
                    <a:pt x="46215" y="55875"/>
                  </a:cubicBezTo>
                  <a:moveTo>
                    <a:pt x="47592" y="56314"/>
                  </a:moveTo>
                  <a:cubicBezTo>
                    <a:pt x="47588" y="56310"/>
                    <a:pt x="47584" y="56303"/>
                    <a:pt x="47577" y="56299"/>
                  </a:cubicBezTo>
                  <a:cubicBezTo>
                    <a:pt x="47378" y="56078"/>
                    <a:pt x="47179" y="55856"/>
                    <a:pt x="46988" y="55631"/>
                  </a:cubicBezTo>
                  <a:cubicBezTo>
                    <a:pt x="46834" y="55639"/>
                    <a:pt x="46676" y="55643"/>
                    <a:pt x="46519" y="55646"/>
                  </a:cubicBezTo>
                  <a:cubicBezTo>
                    <a:pt x="46406" y="55650"/>
                    <a:pt x="46293" y="55654"/>
                    <a:pt x="46181" y="55654"/>
                  </a:cubicBezTo>
                  <a:cubicBezTo>
                    <a:pt x="46222" y="55699"/>
                    <a:pt x="46263" y="55740"/>
                    <a:pt x="46308" y="55785"/>
                  </a:cubicBezTo>
                  <a:cubicBezTo>
                    <a:pt x="46470" y="55954"/>
                    <a:pt x="46635" y="56119"/>
                    <a:pt x="46800" y="56284"/>
                  </a:cubicBezTo>
                  <a:cubicBezTo>
                    <a:pt x="47066" y="56299"/>
                    <a:pt x="47333" y="56307"/>
                    <a:pt x="47592" y="56314"/>
                  </a:cubicBezTo>
                  <a:close/>
                  <a:moveTo>
                    <a:pt x="47738" y="56472"/>
                  </a:moveTo>
                  <a:cubicBezTo>
                    <a:pt x="47708" y="56472"/>
                    <a:pt x="47682" y="56472"/>
                    <a:pt x="47652" y="56472"/>
                  </a:cubicBezTo>
                  <a:cubicBezTo>
                    <a:pt x="47426" y="56464"/>
                    <a:pt x="47198" y="56457"/>
                    <a:pt x="46969" y="56445"/>
                  </a:cubicBezTo>
                  <a:cubicBezTo>
                    <a:pt x="47164" y="56637"/>
                    <a:pt x="47366" y="56828"/>
                    <a:pt x="47573" y="57016"/>
                  </a:cubicBezTo>
                  <a:cubicBezTo>
                    <a:pt x="47828" y="57042"/>
                    <a:pt x="48079" y="57065"/>
                    <a:pt x="48331" y="57087"/>
                  </a:cubicBezTo>
                  <a:cubicBezTo>
                    <a:pt x="48128" y="56884"/>
                    <a:pt x="47933" y="56678"/>
                    <a:pt x="47738" y="56472"/>
                  </a:cubicBezTo>
                  <a:moveTo>
                    <a:pt x="48803" y="57121"/>
                  </a:moveTo>
                  <a:cubicBezTo>
                    <a:pt x="48972" y="57132"/>
                    <a:pt x="49141" y="57143"/>
                    <a:pt x="49306" y="57151"/>
                  </a:cubicBezTo>
                  <a:cubicBezTo>
                    <a:pt x="49104" y="56926"/>
                    <a:pt x="48905" y="56701"/>
                    <a:pt x="48710" y="56475"/>
                  </a:cubicBezTo>
                  <a:cubicBezTo>
                    <a:pt x="48575" y="56475"/>
                    <a:pt x="48436" y="56475"/>
                    <a:pt x="48297" y="56475"/>
                  </a:cubicBezTo>
                  <a:lnTo>
                    <a:pt x="48293" y="56475"/>
                  </a:lnTo>
                  <a:cubicBezTo>
                    <a:pt x="48169" y="56475"/>
                    <a:pt x="48042" y="56475"/>
                    <a:pt x="47914" y="56475"/>
                  </a:cubicBezTo>
                  <a:cubicBezTo>
                    <a:pt x="48113" y="56686"/>
                    <a:pt x="48316" y="56896"/>
                    <a:pt x="48526" y="57102"/>
                  </a:cubicBezTo>
                  <a:cubicBezTo>
                    <a:pt x="48620" y="57110"/>
                    <a:pt x="48710" y="57113"/>
                    <a:pt x="48803" y="57121"/>
                  </a:cubicBezTo>
                  <a:moveTo>
                    <a:pt x="49453" y="57308"/>
                  </a:moveTo>
                  <a:cubicBezTo>
                    <a:pt x="49235" y="57301"/>
                    <a:pt x="49014" y="57286"/>
                    <a:pt x="48792" y="57271"/>
                  </a:cubicBezTo>
                  <a:cubicBezTo>
                    <a:pt x="48758" y="57271"/>
                    <a:pt x="48725" y="57267"/>
                    <a:pt x="48691" y="57267"/>
                  </a:cubicBezTo>
                  <a:cubicBezTo>
                    <a:pt x="48886" y="57455"/>
                    <a:pt x="49085" y="57646"/>
                    <a:pt x="49287" y="57834"/>
                  </a:cubicBezTo>
                  <a:cubicBezTo>
                    <a:pt x="49513" y="57860"/>
                    <a:pt x="49734" y="57886"/>
                    <a:pt x="49959" y="57912"/>
                  </a:cubicBezTo>
                  <a:cubicBezTo>
                    <a:pt x="49985" y="57912"/>
                    <a:pt x="50008" y="57916"/>
                    <a:pt x="50034" y="57920"/>
                  </a:cubicBezTo>
                  <a:cubicBezTo>
                    <a:pt x="49835" y="57717"/>
                    <a:pt x="49644" y="57515"/>
                    <a:pt x="49453" y="57308"/>
                  </a:cubicBezTo>
                  <a:close/>
                  <a:moveTo>
                    <a:pt x="51002" y="58006"/>
                  </a:moveTo>
                  <a:cubicBezTo>
                    <a:pt x="50800" y="57785"/>
                    <a:pt x="50604" y="57560"/>
                    <a:pt x="50413" y="57335"/>
                  </a:cubicBezTo>
                  <a:cubicBezTo>
                    <a:pt x="50154" y="57335"/>
                    <a:pt x="49895" y="57327"/>
                    <a:pt x="49629" y="57316"/>
                  </a:cubicBezTo>
                  <a:cubicBezTo>
                    <a:pt x="49824" y="57526"/>
                    <a:pt x="50027" y="57732"/>
                    <a:pt x="50229" y="57939"/>
                  </a:cubicBezTo>
                  <a:cubicBezTo>
                    <a:pt x="50488" y="57965"/>
                    <a:pt x="50747" y="57988"/>
                    <a:pt x="51002" y="58006"/>
                  </a:cubicBezTo>
                  <a:moveTo>
                    <a:pt x="51148" y="58168"/>
                  </a:moveTo>
                  <a:cubicBezTo>
                    <a:pt x="50901" y="58149"/>
                    <a:pt x="50649" y="58130"/>
                    <a:pt x="50398" y="58104"/>
                  </a:cubicBezTo>
                  <a:cubicBezTo>
                    <a:pt x="50589" y="58295"/>
                    <a:pt x="50785" y="58483"/>
                    <a:pt x="50983" y="58670"/>
                  </a:cubicBezTo>
                  <a:cubicBezTo>
                    <a:pt x="51028" y="58678"/>
                    <a:pt x="51077" y="58685"/>
                    <a:pt x="51122" y="58689"/>
                  </a:cubicBezTo>
                  <a:cubicBezTo>
                    <a:pt x="51325" y="58719"/>
                    <a:pt x="51524" y="58749"/>
                    <a:pt x="51723" y="58772"/>
                  </a:cubicBezTo>
                  <a:cubicBezTo>
                    <a:pt x="51527" y="58573"/>
                    <a:pt x="51336" y="58370"/>
                    <a:pt x="51148" y="58168"/>
                  </a:cubicBezTo>
                  <a:moveTo>
                    <a:pt x="52683" y="58880"/>
                  </a:moveTo>
                  <a:cubicBezTo>
                    <a:pt x="52484" y="58659"/>
                    <a:pt x="52293" y="58438"/>
                    <a:pt x="52105" y="58216"/>
                  </a:cubicBezTo>
                  <a:cubicBezTo>
                    <a:pt x="51846" y="58209"/>
                    <a:pt x="51587" y="58194"/>
                    <a:pt x="51325" y="58179"/>
                  </a:cubicBezTo>
                  <a:cubicBezTo>
                    <a:pt x="51520" y="58385"/>
                    <a:pt x="51715" y="58592"/>
                    <a:pt x="51918" y="58798"/>
                  </a:cubicBezTo>
                  <a:cubicBezTo>
                    <a:pt x="52177" y="58828"/>
                    <a:pt x="52432" y="58854"/>
                    <a:pt x="52683" y="58880"/>
                  </a:cubicBezTo>
                  <a:close/>
                  <a:moveTo>
                    <a:pt x="52829" y="59042"/>
                  </a:moveTo>
                  <a:cubicBezTo>
                    <a:pt x="52582" y="59019"/>
                    <a:pt x="52334" y="58993"/>
                    <a:pt x="52087" y="58963"/>
                  </a:cubicBezTo>
                  <a:cubicBezTo>
                    <a:pt x="52274" y="59154"/>
                    <a:pt x="52469" y="59342"/>
                    <a:pt x="52664" y="59530"/>
                  </a:cubicBezTo>
                  <a:cubicBezTo>
                    <a:pt x="52908" y="59571"/>
                    <a:pt x="53156" y="59608"/>
                    <a:pt x="53396" y="59646"/>
                  </a:cubicBezTo>
                  <a:cubicBezTo>
                    <a:pt x="53205" y="59447"/>
                    <a:pt x="53017" y="59244"/>
                    <a:pt x="52829" y="59042"/>
                  </a:cubicBezTo>
                  <a:close/>
                  <a:moveTo>
                    <a:pt x="54353" y="59770"/>
                  </a:moveTo>
                  <a:cubicBezTo>
                    <a:pt x="54158" y="59552"/>
                    <a:pt x="53966" y="59334"/>
                    <a:pt x="53779" y="59113"/>
                  </a:cubicBezTo>
                  <a:cubicBezTo>
                    <a:pt x="53524" y="59098"/>
                    <a:pt x="53265" y="59079"/>
                    <a:pt x="53006" y="59057"/>
                  </a:cubicBezTo>
                  <a:cubicBezTo>
                    <a:pt x="53197" y="59263"/>
                    <a:pt x="53392" y="59470"/>
                    <a:pt x="53591" y="59672"/>
                  </a:cubicBezTo>
                  <a:cubicBezTo>
                    <a:pt x="53846" y="59710"/>
                    <a:pt x="54098" y="59743"/>
                    <a:pt x="54353" y="59770"/>
                  </a:cubicBezTo>
                  <a:close/>
                  <a:moveTo>
                    <a:pt x="54499" y="59935"/>
                  </a:moveTo>
                  <a:cubicBezTo>
                    <a:pt x="54251" y="59905"/>
                    <a:pt x="54008" y="59875"/>
                    <a:pt x="53760" y="59841"/>
                  </a:cubicBezTo>
                  <a:cubicBezTo>
                    <a:pt x="53948" y="60032"/>
                    <a:pt x="54135" y="60216"/>
                    <a:pt x="54330" y="60404"/>
                  </a:cubicBezTo>
                  <a:cubicBezTo>
                    <a:pt x="54574" y="60449"/>
                    <a:pt x="54818" y="60494"/>
                    <a:pt x="55058" y="60531"/>
                  </a:cubicBezTo>
                  <a:cubicBezTo>
                    <a:pt x="54867" y="60336"/>
                    <a:pt x="54679" y="60134"/>
                    <a:pt x="54499" y="59935"/>
                  </a:cubicBezTo>
                  <a:moveTo>
                    <a:pt x="56007" y="60678"/>
                  </a:moveTo>
                  <a:cubicBezTo>
                    <a:pt x="55812" y="60460"/>
                    <a:pt x="55625" y="60242"/>
                    <a:pt x="55441" y="60025"/>
                  </a:cubicBezTo>
                  <a:cubicBezTo>
                    <a:pt x="55186" y="60006"/>
                    <a:pt x="54931" y="59980"/>
                    <a:pt x="54675" y="59954"/>
                  </a:cubicBezTo>
                  <a:cubicBezTo>
                    <a:pt x="54863" y="60160"/>
                    <a:pt x="55054" y="60363"/>
                    <a:pt x="55253" y="60565"/>
                  </a:cubicBezTo>
                  <a:cubicBezTo>
                    <a:pt x="55505" y="60606"/>
                    <a:pt x="55756" y="60644"/>
                    <a:pt x="56007" y="60678"/>
                  </a:cubicBezTo>
                  <a:moveTo>
                    <a:pt x="56154" y="60839"/>
                  </a:moveTo>
                  <a:cubicBezTo>
                    <a:pt x="55910" y="60809"/>
                    <a:pt x="55666" y="60771"/>
                    <a:pt x="55418" y="60734"/>
                  </a:cubicBezTo>
                  <a:cubicBezTo>
                    <a:pt x="55606" y="60922"/>
                    <a:pt x="55793" y="61109"/>
                    <a:pt x="55985" y="61293"/>
                  </a:cubicBezTo>
                  <a:cubicBezTo>
                    <a:pt x="56229" y="61346"/>
                    <a:pt x="56469" y="61391"/>
                    <a:pt x="56709" y="61436"/>
                  </a:cubicBezTo>
                  <a:cubicBezTo>
                    <a:pt x="56521" y="61240"/>
                    <a:pt x="56334" y="61042"/>
                    <a:pt x="56154" y="60839"/>
                  </a:cubicBezTo>
                  <a:close/>
                  <a:moveTo>
                    <a:pt x="57651" y="61597"/>
                  </a:moveTo>
                  <a:cubicBezTo>
                    <a:pt x="57459" y="61383"/>
                    <a:pt x="57272" y="61165"/>
                    <a:pt x="57092" y="60952"/>
                  </a:cubicBezTo>
                  <a:cubicBezTo>
                    <a:pt x="56837" y="60925"/>
                    <a:pt x="56585" y="60895"/>
                    <a:pt x="56330" y="60862"/>
                  </a:cubicBezTo>
                  <a:cubicBezTo>
                    <a:pt x="56518" y="61068"/>
                    <a:pt x="56709" y="61270"/>
                    <a:pt x="56904" y="61469"/>
                  </a:cubicBezTo>
                  <a:cubicBezTo>
                    <a:pt x="57152" y="61514"/>
                    <a:pt x="57403" y="61559"/>
                    <a:pt x="57651" y="61597"/>
                  </a:cubicBezTo>
                  <a:moveTo>
                    <a:pt x="57801" y="61762"/>
                  </a:moveTo>
                  <a:cubicBezTo>
                    <a:pt x="57557" y="61724"/>
                    <a:pt x="57313" y="61683"/>
                    <a:pt x="57069" y="61642"/>
                  </a:cubicBezTo>
                  <a:cubicBezTo>
                    <a:pt x="57253" y="61830"/>
                    <a:pt x="57441" y="62017"/>
                    <a:pt x="57632" y="62197"/>
                  </a:cubicBezTo>
                  <a:cubicBezTo>
                    <a:pt x="57872" y="62254"/>
                    <a:pt x="58112" y="62302"/>
                    <a:pt x="58349" y="62351"/>
                  </a:cubicBezTo>
                  <a:cubicBezTo>
                    <a:pt x="58165" y="62156"/>
                    <a:pt x="57981" y="61961"/>
                    <a:pt x="57801" y="61762"/>
                  </a:cubicBezTo>
                  <a:close/>
                  <a:moveTo>
                    <a:pt x="59287" y="62527"/>
                  </a:moveTo>
                  <a:cubicBezTo>
                    <a:pt x="59099" y="62317"/>
                    <a:pt x="58911" y="62103"/>
                    <a:pt x="58731" y="61886"/>
                  </a:cubicBezTo>
                  <a:cubicBezTo>
                    <a:pt x="58480" y="61856"/>
                    <a:pt x="58229" y="61822"/>
                    <a:pt x="57973" y="61785"/>
                  </a:cubicBezTo>
                  <a:cubicBezTo>
                    <a:pt x="58161" y="61991"/>
                    <a:pt x="58349" y="62190"/>
                    <a:pt x="58544" y="62389"/>
                  </a:cubicBezTo>
                  <a:cubicBezTo>
                    <a:pt x="58791" y="62437"/>
                    <a:pt x="59039" y="62486"/>
                    <a:pt x="59287" y="62527"/>
                  </a:cubicBezTo>
                  <a:moveTo>
                    <a:pt x="59437" y="62693"/>
                  </a:moveTo>
                  <a:cubicBezTo>
                    <a:pt x="59193" y="62651"/>
                    <a:pt x="58953" y="62610"/>
                    <a:pt x="58709" y="62561"/>
                  </a:cubicBezTo>
                  <a:cubicBezTo>
                    <a:pt x="58893" y="62749"/>
                    <a:pt x="59080" y="62933"/>
                    <a:pt x="59268" y="63116"/>
                  </a:cubicBezTo>
                  <a:cubicBezTo>
                    <a:pt x="59504" y="63173"/>
                    <a:pt x="59744" y="63229"/>
                    <a:pt x="59981" y="63282"/>
                  </a:cubicBezTo>
                  <a:cubicBezTo>
                    <a:pt x="59797" y="63086"/>
                    <a:pt x="59613" y="62888"/>
                    <a:pt x="59437" y="62693"/>
                  </a:cubicBezTo>
                  <a:moveTo>
                    <a:pt x="60915" y="63469"/>
                  </a:moveTo>
                  <a:cubicBezTo>
                    <a:pt x="60727" y="63259"/>
                    <a:pt x="60544" y="63049"/>
                    <a:pt x="60363" y="62835"/>
                  </a:cubicBezTo>
                  <a:cubicBezTo>
                    <a:pt x="60112" y="62798"/>
                    <a:pt x="59861" y="62760"/>
                    <a:pt x="59609" y="62723"/>
                  </a:cubicBezTo>
                  <a:cubicBezTo>
                    <a:pt x="59793" y="62921"/>
                    <a:pt x="59981" y="63124"/>
                    <a:pt x="60172" y="63323"/>
                  </a:cubicBezTo>
                  <a:cubicBezTo>
                    <a:pt x="60420" y="63372"/>
                    <a:pt x="60667" y="63424"/>
                    <a:pt x="60915" y="63469"/>
                  </a:cubicBezTo>
                  <a:moveTo>
                    <a:pt x="61065" y="63634"/>
                  </a:moveTo>
                  <a:cubicBezTo>
                    <a:pt x="60821" y="63589"/>
                    <a:pt x="60581" y="63544"/>
                    <a:pt x="60341" y="63492"/>
                  </a:cubicBezTo>
                  <a:cubicBezTo>
                    <a:pt x="60521" y="63679"/>
                    <a:pt x="60709" y="63863"/>
                    <a:pt x="60896" y="64047"/>
                  </a:cubicBezTo>
                  <a:cubicBezTo>
                    <a:pt x="61133" y="64107"/>
                    <a:pt x="61369" y="64163"/>
                    <a:pt x="61609" y="64220"/>
                  </a:cubicBezTo>
                  <a:cubicBezTo>
                    <a:pt x="61422" y="64024"/>
                    <a:pt x="61241" y="63829"/>
                    <a:pt x="61065" y="63634"/>
                  </a:cubicBezTo>
                  <a:moveTo>
                    <a:pt x="62536" y="64422"/>
                  </a:moveTo>
                  <a:cubicBezTo>
                    <a:pt x="62348" y="64212"/>
                    <a:pt x="62164" y="64002"/>
                    <a:pt x="61988" y="63792"/>
                  </a:cubicBezTo>
                  <a:cubicBezTo>
                    <a:pt x="61737" y="63751"/>
                    <a:pt x="61489" y="63709"/>
                    <a:pt x="61238" y="63664"/>
                  </a:cubicBezTo>
                  <a:cubicBezTo>
                    <a:pt x="61422" y="63867"/>
                    <a:pt x="61609" y="64066"/>
                    <a:pt x="61797" y="64261"/>
                  </a:cubicBezTo>
                  <a:cubicBezTo>
                    <a:pt x="62044" y="64317"/>
                    <a:pt x="62292" y="64370"/>
                    <a:pt x="62536" y="64422"/>
                  </a:cubicBezTo>
                  <a:close/>
                  <a:moveTo>
                    <a:pt x="62686" y="64587"/>
                  </a:moveTo>
                  <a:cubicBezTo>
                    <a:pt x="62446" y="64538"/>
                    <a:pt x="62206" y="64486"/>
                    <a:pt x="61966" y="64433"/>
                  </a:cubicBezTo>
                  <a:cubicBezTo>
                    <a:pt x="62146" y="64621"/>
                    <a:pt x="62330" y="64801"/>
                    <a:pt x="62517" y="64985"/>
                  </a:cubicBezTo>
                  <a:cubicBezTo>
                    <a:pt x="62753" y="65049"/>
                    <a:pt x="62990" y="65109"/>
                    <a:pt x="63226" y="65165"/>
                  </a:cubicBezTo>
                  <a:cubicBezTo>
                    <a:pt x="63042" y="64974"/>
                    <a:pt x="62862" y="64782"/>
                    <a:pt x="62686" y="64587"/>
                  </a:cubicBezTo>
                  <a:moveTo>
                    <a:pt x="64153" y="65379"/>
                  </a:moveTo>
                  <a:cubicBezTo>
                    <a:pt x="63965" y="65173"/>
                    <a:pt x="63782" y="64966"/>
                    <a:pt x="63605" y="64756"/>
                  </a:cubicBezTo>
                  <a:cubicBezTo>
                    <a:pt x="63354" y="64711"/>
                    <a:pt x="63106" y="64666"/>
                    <a:pt x="62859" y="64621"/>
                  </a:cubicBezTo>
                  <a:cubicBezTo>
                    <a:pt x="63039" y="64820"/>
                    <a:pt x="63226" y="65015"/>
                    <a:pt x="63414" y="65214"/>
                  </a:cubicBezTo>
                  <a:cubicBezTo>
                    <a:pt x="63661" y="65270"/>
                    <a:pt x="63905" y="65326"/>
                    <a:pt x="64153" y="65379"/>
                  </a:cubicBezTo>
                  <a:close/>
                  <a:moveTo>
                    <a:pt x="64299" y="65544"/>
                  </a:moveTo>
                  <a:cubicBezTo>
                    <a:pt x="64063" y="65495"/>
                    <a:pt x="63823" y="65443"/>
                    <a:pt x="63583" y="65386"/>
                  </a:cubicBezTo>
                  <a:cubicBezTo>
                    <a:pt x="63763" y="65570"/>
                    <a:pt x="63947" y="65750"/>
                    <a:pt x="64130" y="65934"/>
                  </a:cubicBezTo>
                  <a:cubicBezTo>
                    <a:pt x="64367" y="65998"/>
                    <a:pt x="64603" y="66062"/>
                    <a:pt x="64840" y="66122"/>
                  </a:cubicBezTo>
                  <a:cubicBezTo>
                    <a:pt x="64656" y="65930"/>
                    <a:pt x="64476" y="65739"/>
                    <a:pt x="64299" y="65544"/>
                  </a:cubicBezTo>
                  <a:moveTo>
                    <a:pt x="65763" y="66347"/>
                  </a:moveTo>
                  <a:cubicBezTo>
                    <a:pt x="65575" y="66144"/>
                    <a:pt x="65395" y="65938"/>
                    <a:pt x="65215" y="65728"/>
                  </a:cubicBezTo>
                  <a:cubicBezTo>
                    <a:pt x="64967" y="65683"/>
                    <a:pt x="64720" y="65634"/>
                    <a:pt x="64472" y="65582"/>
                  </a:cubicBezTo>
                  <a:cubicBezTo>
                    <a:pt x="64656" y="65780"/>
                    <a:pt x="64840" y="65976"/>
                    <a:pt x="65027" y="66171"/>
                  </a:cubicBezTo>
                  <a:cubicBezTo>
                    <a:pt x="65271" y="66234"/>
                    <a:pt x="65515" y="66291"/>
                    <a:pt x="65763" y="66347"/>
                  </a:cubicBezTo>
                  <a:close/>
                  <a:moveTo>
                    <a:pt x="65909" y="66512"/>
                  </a:moveTo>
                  <a:cubicBezTo>
                    <a:pt x="65673" y="66460"/>
                    <a:pt x="65432" y="66403"/>
                    <a:pt x="65196" y="66343"/>
                  </a:cubicBezTo>
                  <a:cubicBezTo>
                    <a:pt x="65376" y="66527"/>
                    <a:pt x="65556" y="66707"/>
                    <a:pt x="65740" y="66891"/>
                  </a:cubicBezTo>
                  <a:cubicBezTo>
                    <a:pt x="65976" y="66959"/>
                    <a:pt x="66213" y="67022"/>
                    <a:pt x="66449" y="67086"/>
                  </a:cubicBezTo>
                  <a:cubicBezTo>
                    <a:pt x="66265" y="66898"/>
                    <a:pt x="66085" y="66707"/>
                    <a:pt x="65909" y="66512"/>
                  </a:cubicBezTo>
                  <a:close/>
                  <a:moveTo>
                    <a:pt x="67368" y="67322"/>
                  </a:moveTo>
                  <a:cubicBezTo>
                    <a:pt x="67181" y="67120"/>
                    <a:pt x="67001" y="66914"/>
                    <a:pt x="66824" y="66707"/>
                  </a:cubicBezTo>
                  <a:cubicBezTo>
                    <a:pt x="66577" y="66658"/>
                    <a:pt x="66329" y="66606"/>
                    <a:pt x="66082" y="66550"/>
                  </a:cubicBezTo>
                  <a:cubicBezTo>
                    <a:pt x="66262" y="66748"/>
                    <a:pt x="66445" y="66944"/>
                    <a:pt x="66633" y="67139"/>
                  </a:cubicBezTo>
                  <a:cubicBezTo>
                    <a:pt x="66877" y="67202"/>
                    <a:pt x="67121" y="67262"/>
                    <a:pt x="67368" y="67322"/>
                  </a:cubicBezTo>
                  <a:moveTo>
                    <a:pt x="67515" y="67488"/>
                  </a:moveTo>
                  <a:cubicBezTo>
                    <a:pt x="67278" y="67431"/>
                    <a:pt x="67038" y="67371"/>
                    <a:pt x="66802" y="67311"/>
                  </a:cubicBezTo>
                  <a:cubicBezTo>
                    <a:pt x="66982" y="67491"/>
                    <a:pt x="67162" y="67675"/>
                    <a:pt x="67346" y="67852"/>
                  </a:cubicBezTo>
                  <a:cubicBezTo>
                    <a:pt x="67582" y="67923"/>
                    <a:pt x="67815" y="67994"/>
                    <a:pt x="68051" y="68058"/>
                  </a:cubicBezTo>
                  <a:cubicBezTo>
                    <a:pt x="67871" y="67870"/>
                    <a:pt x="67691" y="67679"/>
                    <a:pt x="67515" y="67488"/>
                  </a:cubicBezTo>
                  <a:close/>
                  <a:moveTo>
                    <a:pt x="68967" y="68305"/>
                  </a:moveTo>
                  <a:cubicBezTo>
                    <a:pt x="68783" y="68103"/>
                    <a:pt x="68603" y="67897"/>
                    <a:pt x="68427" y="67694"/>
                  </a:cubicBezTo>
                  <a:cubicBezTo>
                    <a:pt x="68179" y="67641"/>
                    <a:pt x="67931" y="67585"/>
                    <a:pt x="67684" y="67529"/>
                  </a:cubicBezTo>
                  <a:cubicBezTo>
                    <a:pt x="67867" y="67724"/>
                    <a:pt x="68051" y="67915"/>
                    <a:pt x="68235" y="68110"/>
                  </a:cubicBezTo>
                  <a:cubicBezTo>
                    <a:pt x="68479" y="68178"/>
                    <a:pt x="68723" y="68242"/>
                    <a:pt x="68967" y="68305"/>
                  </a:cubicBezTo>
                  <a:close/>
                  <a:moveTo>
                    <a:pt x="69117" y="68467"/>
                  </a:moveTo>
                  <a:cubicBezTo>
                    <a:pt x="68881" y="68411"/>
                    <a:pt x="68644" y="68347"/>
                    <a:pt x="68404" y="68283"/>
                  </a:cubicBezTo>
                  <a:cubicBezTo>
                    <a:pt x="68584" y="68463"/>
                    <a:pt x="68764" y="68643"/>
                    <a:pt x="68948" y="68823"/>
                  </a:cubicBezTo>
                  <a:cubicBezTo>
                    <a:pt x="69184" y="68898"/>
                    <a:pt x="69417" y="68970"/>
                    <a:pt x="69653" y="69037"/>
                  </a:cubicBezTo>
                  <a:cubicBezTo>
                    <a:pt x="69473" y="68850"/>
                    <a:pt x="69293" y="68658"/>
                    <a:pt x="69117" y="68467"/>
                  </a:cubicBezTo>
                  <a:close/>
                  <a:moveTo>
                    <a:pt x="70569" y="69292"/>
                  </a:moveTo>
                  <a:cubicBezTo>
                    <a:pt x="70385" y="69090"/>
                    <a:pt x="70205" y="68887"/>
                    <a:pt x="70025" y="68684"/>
                  </a:cubicBezTo>
                  <a:cubicBezTo>
                    <a:pt x="69777" y="68628"/>
                    <a:pt x="69533" y="68572"/>
                    <a:pt x="69286" y="68512"/>
                  </a:cubicBezTo>
                  <a:cubicBezTo>
                    <a:pt x="69466" y="68703"/>
                    <a:pt x="69650" y="68898"/>
                    <a:pt x="69837" y="69090"/>
                  </a:cubicBezTo>
                  <a:cubicBezTo>
                    <a:pt x="70081" y="69161"/>
                    <a:pt x="70325" y="69228"/>
                    <a:pt x="70569" y="69292"/>
                  </a:cubicBezTo>
                  <a:close/>
                  <a:moveTo>
                    <a:pt x="70719" y="69457"/>
                  </a:moveTo>
                  <a:cubicBezTo>
                    <a:pt x="70479" y="69394"/>
                    <a:pt x="70243" y="69330"/>
                    <a:pt x="70006" y="69262"/>
                  </a:cubicBezTo>
                  <a:cubicBezTo>
                    <a:pt x="70182" y="69442"/>
                    <a:pt x="70363" y="69622"/>
                    <a:pt x="70546" y="69803"/>
                  </a:cubicBezTo>
                  <a:cubicBezTo>
                    <a:pt x="70783" y="69878"/>
                    <a:pt x="71015" y="69949"/>
                    <a:pt x="71252" y="70020"/>
                  </a:cubicBezTo>
                  <a:cubicBezTo>
                    <a:pt x="71072" y="69833"/>
                    <a:pt x="70892" y="69645"/>
                    <a:pt x="70719" y="69457"/>
                  </a:cubicBezTo>
                  <a:moveTo>
                    <a:pt x="72164" y="70287"/>
                  </a:moveTo>
                  <a:cubicBezTo>
                    <a:pt x="71980" y="70084"/>
                    <a:pt x="71800" y="69885"/>
                    <a:pt x="71623" y="69682"/>
                  </a:cubicBezTo>
                  <a:cubicBezTo>
                    <a:pt x="71376" y="69622"/>
                    <a:pt x="71128" y="69562"/>
                    <a:pt x="70884" y="69499"/>
                  </a:cubicBezTo>
                  <a:cubicBezTo>
                    <a:pt x="71064" y="69694"/>
                    <a:pt x="71248" y="69885"/>
                    <a:pt x="71432" y="70076"/>
                  </a:cubicBezTo>
                  <a:cubicBezTo>
                    <a:pt x="71676" y="70148"/>
                    <a:pt x="71920" y="70215"/>
                    <a:pt x="72164" y="70287"/>
                  </a:cubicBezTo>
                  <a:close/>
                  <a:moveTo>
                    <a:pt x="72314" y="70448"/>
                  </a:moveTo>
                  <a:cubicBezTo>
                    <a:pt x="72077" y="70384"/>
                    <a:pt x="71837" y="70317"/>
                    <a:pt x="71544" y="70245"/>
                  </a:cubicBezTo>
                  <a:cubicBezTo>
                    <a:pt x="71781" y="70425"/>
                    <a:pt x="71961" y="70605"/>
                    <a:pt x="72145" y="70786"/>
                  </a:cubicBezTo>
                  <a:cubicBezTo>
                    <a:pt x="72377" y="70861"/>
                    <a:pt x="72614" y="70936"/>
                    <a:pt x="72846" y="71011"/>
                  </a:cubicBezTo>
                  <a:cubicBezTo>
                    <a:pt x="72666" y="70823"/>
                    <a:pt x="72490" y="70635"/>
                    <a:pt x="72314" y="70448"/>
                  </a:cubicBezTo>
                  <a:moveTo>
                    <a:pt x="73758" y="71281"/>
                  </a:moveTo>
                  <a:cubicBezTo>
                    <a:pt x="73574" y="71082"/>
                    <a:pt x="73394" y="70883"/>
                    <a:pt x="73218" y="70684"/>
                  </a:cubicBezTo>
                  <a:cubicBezTo>
                    <a:pt x="72970" y="70620"/>
                    <a:pt x="72723" y="70557"/>
                    <a:pt x="72479" y="70493"/>
                  </a:cubicBezTo>
                  <a:cubicBezTo>
                    <a:pt x="72659" y="70684"/>
                    <a:pt x="72843" y="70876"/>
                    <a:pt x="73027" y="71067"/>
                  </a:cubicBezTo>
                  <a:cubicBezTo>
                    <a:pt x="73270" y="71142"/>
                    <a:pt x="73514" y="71213"/>
                    <a:pt x="73758" y="71281"/>
                  </a:cubicBezTo>
                  <a:close/>
                  <a:moveTo>
                    <a:pt x="73908" y="71446"/>
                  </a:moveTo>
                  <a:cubicBezTo>
                    <a:pt x="73672" y="71378"/>
                    <a:pt x="73432" y="71307"/>
                    <a:pt x="73195" y="71236"/>
                  </a:cubicBezTo>
                  <a:cubicBezTo>
                    <a:pt x="73375" y="71416"/>
                    <a:pt x="73556" y="71596"/>
                    <a:pt x="73739" y="71772"/>
                  </a:cubicBezTo>
                  <a:cubicBezTo>
                    <a:pt x="73972" y="71851"/>
                    <a:pt x="74208" y="71930"/>
                    <a:pt x="74441" y="72005"/>
                  </a:cubicBezTo>
                  <a:cubicBezTo>
                    <a:pt x="74261" y="71821"/>
                    <a:pt x="74085" y="71634"/>
                    <a:pt x="73908" y="71446"/>
                  </a:cubicBezTo>
                  <a:close/>
                  <a:moveTo>
                    <a:pt x="75349" y="72286"/>
                  </a:moveTo>
                  <a:cubicBezTo>
                    <a:pt x="75165" y="72088"/>
                    <a:pt x="74985" y="71889"/>
                    <a:pt x="74809" y="71690"/>
                  </a:cubicBezTo>
                  <a:cubicBezTo>
                    <a:pt x="74561" y="71626"/>
                    <a:pt x="74317" y="71558"/>
                    <a:pt x="74070" y="71491"/>
                  </a:cubicBezTo>
                  <a:cubicBezTo>
                    <a:pt x="74250" y="71682"/>
                    <a:pt x="74434" y="71874"/>
                    <a:pt x="74621" y="72061"/>
                  </a:cubicBezTo>
                  <a:cubicBezTo>
                    <a:pt x="74861" y="72140"/>
                    <a:pt x="75105" y="72211"/>
                    <a:pt x="75349" y="72286"/>
                  </a:cubicBezTo>
                  <a:close/>
                  <a:moveTo>
                    <a:pt x="75499" y="72448"/>
                  </a:moveTo>
                  <a:cubicBezTo>
                    <a:pt x="75263" y="72376"/>
                    <a:pt x="75026" y="72305"/>
                    <a:pt x="74790" y="72230"/>
                  </a:cubicBezTo>
                  <a:cubicBezTo>
                    <a:pt x="74966" y="72410"/>
                    <a:pt x="75146" y="72590"/>
                    <a:pt x="75330" y="72767"/>
                  </a:cubicBezTo>
                  <a:cubicBezTo>
                    <a:pt x="75567" y="72845"/>
                    <a:pt x="75799" y="72928"/>
                    <a:pt x="76036" y="73003"/>
                  </a:cubicBezTo>
                  <a:cubicBezTo>
                    <a:pt x="75856" y="72819"/>
                    <a:pt x="75675" y="72632"/>
                    <a:pt x="75499" y="72448"/>
                  </a:cubicBezTo>
                  <a:close/>
                  <a:moveTo>
                    <a:pt x="76940" y="73292"/>
                  </a:moveTo>
                  <a:cubicBezTo>
                    <a:pt x="76760" y="73097"/>
                    <a:pt x="76576" y="72898"/>
                    <a:pt x="76400" y="72699"/>
                  </a:cubicBezTo>
                  <a:cubicBezTo>
                    <a:pt x="76152" y="72632"/>
                    <a:pt x="75908" y="72564"/>
                    <a:pt x="75660" y="72493"/>
                  </a:cubicBezTo>
                  <a:cubicBezTo>
                    <a:pt x="75841" y="72684"/>
                    <a:pt x="76024" y="72872"/>
                    <a:pt x="76212" y="73063"/>
                  </a:cubicBezTo>
                  <a:cubicBezTo>
                    <a:pt x="76452" y="73142"/>
                    <a:pt x="76696" y="73217"/>
                    <a:pt x="76940" y="73292"/>
                  </a:cubicBezTo>
                  <a:close/>
                  <a:moveTo>
                    <a:pt x="77090" y="73453"/>
                  </a:moveTo>
                  <a:cubicBezTo>
                    <a:pt x="76854" y="73382"/>
                    <a:pt x="76617" y="73307"/>
                    <a:pt x="76381" y="73232"/>
                  </a:cubicBezTo>
                  <a:cubicBezTo>
                    <a:pt x="76557" y="73408"/>
                    <a:pt x="76737" y="73588"/>
                    <a:pt x="76921" y="73765"/>
                  </a:cubicBezTo>
                  <a:cubicBezTo>
                    <a:pt x="77157" y="73847"/>
                    <a:pt x="77390" y="73930"/>
                    <a:pt x="77626" y="74009"/>
                  </a:cubicBezTo>
                  <a:cubicBezTo>
                    <a:pt x="77446" y="73825"/>
                    <a:pt x="77266" y="73641"/>
                    <a:pt x="77090" y="73453"/>
                  </a:cubicBezTo>
                  <a:close/>
                  <a:moveTo>
                    <a:pt x="78531" y="74305"/>
                  </a:moveTo>
                  <a:cubicBezTo>
                    <a:pt x="78347" y="74106"/>
                    <a:pt x="78167" y="73911"/>
                    <a:pt x="77990" y="73712"/>
                  </a:cubicBezTo>
                  <a:cubicBezTo>
                    <a:pt x="77743" y="73645"/>
                    <a:pt x="77495" y="73573"/>
                    <a:pt x="77251" y="73498"/>
                  </a:cubicBezTo>
                  <a:cubicBezTo>
                    <a:pt x="77431" y="73690"/>
                    <a:pt x="77615" y="73877"/>
                    <a:pt x="77799" y="74065"/>
                  </a:cubicBezTo>
                  <a:cubicBezTo>
                    <a:pt x="78043" y="74147"/>
                    <a:pt x="78287" y="74226"/>
                    <a:pt x="78531" y="74305"/>
                  </a:cubicBezTo>
                  <a:moveTo>
                    <a:pt x="78681" y="74463"/>
                  </a:moveTo>
                  <a:cubicBezTo>
                    <a:pt x="78444" y="74387"/>
                    <a:pt x="78204" y="74312"/>
                    <a:pt x="77968" y="74234"/>
                  </a:cubicBezTo>
                  <a:cubicBezTo>
                    <a:pt x="78148" y="74414"/>
                    <a:pt x="78328" y="74590"/>
                    <a:pt x="78512" y="74766"/>
                  </a:cubicBezTo>
                  <a:cubicBezTo>
                    <a:pt x="78748" y="74853"/>
                    <a:pt x="78981" y="74935"/>
                    <a:pt x="79217" y="75018"/>
                  </a:cubicBezTo>
                  <a:cubicBezTo>
                    <a:pt x="79037" y="74834"/>
                    <a:pt x="78857" y="74650"/>
                    <a:pt x="78681" y="74463"/>
                  </a:cubicBezTo>
                  <a:moveTo>
                    <a:pt x="80122" y="75318"/>
                  </a:moveTo>
                  <a:cubicBezTo>
                    <a:pt x="79938" y="75123"/>
                    <a:pt x="79754" y="74928"/>
                    <a:pt x="79578" y="74729"/>
                  </a:cubicBezTo>
                  <a:cubicBezTo>
                    <a:pt x="79330" y="74658"/>
                    <a:pt x="79082" y="74586"/>
                    <a:pt x="78838" y="74511"/>
                  </a:cubicBezTo>
                  <a:cubicBezTo>
                    <a:pt x="79018" y="74699"/>
                    <a:pt x="79202" y="74886"/>
                    <a:pt x="79390" y="75074"/>
                  </a:cubicBezTo>
                  <a:cubicBezTo>
                    <a:pt x="79630" y="75157"/>
                    <a:pt x="79874" y="75239"/>
                    <a:pt x="80122" y="75318"/>
                  </a:cubicBezTo>
                  <a:close/>
                  <a:moveTo>
                    <a:pt x="80272" y="75476"/>
                  </a:moveTo>
                  <a:cubicBezTo>
                    <a:pt x="80032" y="75401"/>
                    <a:pt x="79795" y="75322"/>
                    <a:pt x="79555" y="75243"/>
                  </a:cubicBezTo>
                  <a:cubicBezTo>
                    <a:pt x="79735" y="75419"/>
                    <a:pt x="79915" y="75596"/>
                    <a:pt x="80103" y="75772"/>
                  </a:cubicBezTo>
                  <a:cubicBezTo>
                    <a:pt x="80335" y="75858"/>
                    <a:pt x="80572" y="75945"/>
                    <a:pt x="80808" y="76027"/>
                  </a:cubicBezTo>
                  <a:cubicBezTo>
                    <a:pt x="80628" y="75843"/>
                    <a:pt x="80448" y="75659"/>
                    <a:pt x="80272" y="75476"/>
                  </a:cubicBezTo>
                  <a:close/>
                  <a:moveTo>
                    <a:pt x="81709" y="76335"/>
                  </a:moveTo>
                  <a:cubicBezTo>
                    <a:pt x="81525" y="76143"/>
                    <a:pt x="81345" y="75948"/>
                    <a:pt x="81165" y="75753"/>
                  </a:cubicBezTo>
                  <a:cubicBezTo>
                    <a:pt x="80917" y="75678"/>
                    <a:pt x="80669" y="75603"/>
                    <a:pt x="80426" y="75524"/>
                  </a:cubicBezTo>
                  <a:cubicBezTo>
                    <a:pt x="80606" y="75712"/>
                    <a:pt x="80789" y="75900"/>
                    <a:pt x="80977" y="76087"/>
                  </a:cubicBezTo>
                  <a:cubicBezTo>
                    <a:pt x="81221" y="76173"/>
                    <a:pt x="81465" y="76256"/>
                    <a:pt x="81709" y="76335"/>
                  </a:cubicBezTo>
                  <a:moveTo>
                    <a:pt x="81859" y="76492"/>
                  </a:moveTo>
                  <a:cubicBezTo>
                    <a:pt x="81619" y="76414"/>
                    <a:pt x="81382" y="76335"/>
                    <a:pt x="81142" y="76252"/>
                  </a:cubicBezTo>
                  <a:cubicBezTo>
                    <a:pt x="81322" y="76429"/>
                    <a:pt x="81506" y="76605"/>
                    <a:pt x="81690" y="76781"/>
                  </a:cubicBezTo>
                  <a:cubicBezTo>
                    <a:pt x="81926" y="76871"/>
                    <a:pt x="82159" y="76958"/>
                    <a:pt x="82399" y="77044"/>
                  </a:cubicBezTo>
                  <a:cubicBezTo>
                    <a:pt x="82215" y="76860"/>
                    <a:pt x="82035" y="76676"/>
                    <a:pt x="81859" y="76492"/>
                  </a:cubicBezTo>
                  <a:moveTo>
                    <a:pt x="83296" y="77359"/>
                  </a:moveTo>
                  <a:cubicBezTo>
                    <a:pt x="83112" y="77164"/>
                    <a:pt x="82932" y="76969"/>
                    <a:pt x="82752" y="76774"/>
                  </a:cubicBezTo>
                  <a:cubicBezTo>
                    <a:pt x="82504" y="76699"/>
                    <a:pt x="82256" y="76624"/>
                    <a:pt x="82009" y="76541"/>
                  </a:cubicBezTo>
                  <a:cubicBezTo>
                    <a:pt x="82193" y="76729"/>
                    <a:pt x="82377" y="76916"/>
                    <a:pt x="82564" y="77104"/>
                  </a:cubicBezTo>
                  <a:cubicBezTo>
                    <a:pt x="82808" y="77190"/>
                    <a:pt x="83052" y="77273"/>
                    <a:pt x="83296" y="77359"/>
                  </a:cubicBezTo>
                  <a:moveTo>
                    <a:pt x="83446" y="77513"/>
                  </a:moveTo>
                  <a:cubicBezTo>
                    <a:pt x="83206" y="77434"/>
                    <a:pt x="82969" y="77352"/>
                    <a:pt x="82729" y="77269"/>
                  </a:cubicBezTo>
                  <a:cubicBezTo>
                    <a:pt x="82909" y="77445"/>
                    <a:pt x="83093" y="77622"/>
                    <a:pt x="83277" y="77794"/>
                  </a:cubicBezTo>
                  <a:cubicBezTo>
                    <a:pt x="83513" y="77884"/>
                    <a:pt x="83750" y="77974"/>
                    <a:pt x="83986" y="78061"/>
                  </a:cubicBezTo>
                  <a:cubicBezTo>
                    <a:pt x="83802" y="77881"/>
                    <a:pt x="83626" y="77697"/>
                    <a:pt x="83446" y="77513"/>
                  </a:cubicBezTo>
                  <a:close/>
                  <a:moveTo>
                    <a:pt x="84887" y="78383"/>
                  </a:moveTo>
                  <a:cubicBezTo>
                    <a:pt x="84699" y="78188"/>
                    <a:pt x="84519" y="77997"/>
                    <a:pt x="84339" y="77802"/>
                  </a:cubicBezTo>
                  <a:cubicBezTo>
                    <a:pt x="84087" y="77723"/>
                    <a:pt x="83844" y="77644"/>
                    <a:pt x="83596" y="77562"/>
                  </a:cubicBezTo>
                  <a:cubicBezTo>
                    <a:pt x="83776" y="77749"/>
                    <a:pt x="83964" y="77937"/>
                    <a:pt x="84151" y="78121"/>
                  </a:cubicBezTo>
                  <a:cubicBezTo>
                    <a:pt x="84395" y="78211"/>
                    <a:pt x="84639" y="78297"/>
                    <a:pt x="84887" y="78383"/>
                  </a:cubicBezTo>
                  <a:close/>
                  <a:moveTo>
                    <a:pt x="85577" y="79085"/>
                  </a:moveTo>
                  <a:cubicBezTo>
                    <a:pt x="85393" y="78901"/>
                    <a:pt x="85213" y="78721"/>
                    <a:pt x="85033" y="78537"/>
                  </a:cubicBezTo>
                  <a:cubicBezTo>
                    <a:pt x="84793" y="78455"/>
                    <a:pt x="84553" y="78372"/>
                    <a:pt x="84316" y="78286"/>
                  </a:cubicBezTo>
                  <a:cubicBezTo>
                    <a:pt x="84496" y="78462"/>
                    <a:pt x="84680" y="78638"/>
                    <a:pt x="84864" y="78811"/>
                  </a:cubicBezTo>
                  <a:cubicBezTo>
                    <a:pt x="85101" y="78905"/>
                    <a:pt x="85337" y="78995"/>
                    <a:pt x="85577" y="79085"/>
                  </a:cubicBezTo>
                  <a:moveTo>
                    <a:pt x="85742" y="79246"/>
                  </a:moveTo>
                  <a:cubicBezTo>
                    <a:pt x="85509" y="79160"/>
                    <a:pt x="85281" y="79074"/>
                    <a:pt x="85048" y="78984"/>
                  </a:cubicBezTo>
                  <a:cubicBezTo>
                    <a:pt x="85228" y="79149"/>
                    <a:pt x="85408" y="79314"/>
                    <a:pt x="85588" y="79479"/>
                  </a:cubicBezTo>
                  <a:cubicBezTo>
                    <a:pt x="85817" y="79573"/>
                    <a:pt x="86046" y="79667"/>
                    <a:pt x="86275" y="79760"/>
                  </a:cubicBezTo>
                  <a:cubicBezTo>
                    <a:pt x="86095" y="79591"/>
                    <a:pt x="85915" y="79419"/>
                    <a:pt x="85742" y="79246"/>
                  </a:cubicBezTo>
                  <a:close/>
                  <a:moveTo>
                    <a:pt x="87164" y="80109"/>
                  </a:moveTo>
                  <a:cubicBezTo>
                    <a:pt x="86980" y="79929"/>
                    <a:pt x="86800" y="79745"/>
                    <a:pt x="86620" y="79561"/>
                  </a:cubicBezTo>
                  <a:cubicBezTo>
                    <a:pt x="86380" y="79479"/>
                    <a:pt x="86140" y="79393"/>
                    <a:pt x="85900" y="79306"/>
                  </a:cubicBezTo>
                  <a:cubicBezTo>
                    <a:pt x="86084" y="79483"/>
                    <a:pt x="86264" y="79655"/>
                    <a:pt x="86451" y="79832"/>
                  </a:cubicBezTo>
                  <a:cubicBezTo>
                    <a:pt x="86688" y="79925"/>
                    <a:pt x="86924" y="80019"/>
                    <a:pt x="87164" y="80109"/>
                  </a:cubicBezTo>
                  <a:close/>
                  <a:moveTo>
                    <a:pt x="87329" y="80271"/>
                  </a:moveTo>
                  <a:cubicBezTo>
                    <a:pt x="87097" y="80181"/>
                    <a:pt x="86864" y="80094"/>
                    <a:pt x="86635" y="80004"/>
                  </a:cubicBezTo>
                  <a:cubicBezTo>
                    <a:pt x="86815" y="80169"/>
                    <a:pt x="86995" y="80334"/>
                    <a:pt x="87175" y="80496"/>
                  </a:cubicBezTo>
                  <a:cubicBezTo>
                    <a:pt x="87404" y="80593"/>
                    <a:pt x="87633" y="80687"/>
                    <a:pt x="87866" y="80785"/>
                  </a:cubicBezTo>
                  <a:cubicBezTo>
                    <a:pt x="87686" y="80612"/>
                    <a:pt x="87506" y="80439"/>
                    <a:pt x="87329" y="80271"/>
                  </a:cubicBezTo>
                  <a:close/>
                  <a:moveTo>
                    <a:pt x="88755" y="81137"/>
                  </a:moveTo>
                  <a:cubicBezTo>
                    <a:pt x="88567" y="80953"/>
                    <a:pt x="88387" y="80773"/>
                    <a:pt x="88207" y="80590"/>
                  </a:cubicBezTo>
                  <a:cubicBezTo>
                    <a:pt x="87967" y="80507"/>
                    <a:pt x="87727" y="80417"/>
                    <a:pt x="87431" y="80327"/>
                  </a:cubicBezTo>
                  <a:cubicBezTo>
                    <a:pt x="87667" y="80503"/>
                    <a:pt x="87851" y="80680"/>
                    <a:pt x="88038" y="80852"/>
                  </a:cubicBezTo>
                  <a:cubicBezTo>
                    <a:pt x="88275" y="80950"/>
                    <a:pt x="88515" y="81044"/>
                    <a:pt x="88755" y="81137"/>
                  </a:cubicBezTo>
                  <a:close/>
                  <a:moveTo>
                    <a:pt x="88916" y="81295"/>
                  </a:moveTo>
                  <a:cubicBezTo>
                    <a:pt x="88684" y="81205"/>
                    <a:pt x="88451" y="81115"/>
                    <a:pt x="88222" y="81025"/>
                  </a:cubicBezTo>
                  <a:cubicBezTo>
                    <a:pt x="88399" y="81190"/>
                    <a:pt x="88582" y="81355"/>
                    <a:pt x="88762" y="81516"/>
                  </a:cubicBezTo>
                  <a:cubicBezTo>
                    <a:pt x="88991" y="81618"/>
                    <a:pt x="89224" y="81711"/>
                    <a:pt x="89453" y="81809"/>
                  </a:cubicBezTo>
                  <a:cubicBezTo>
                    <a:pt x="89273" y="81640"/>
                    <a:pt x="89093" y="81467"/>
                    <a:pt x="88916" y="81295"/>
                  </a:cubicBezTo>
                  <a:close/>
                  <a:moveTo>
                    <a:pt x="90331" y="82162"/>
                  </a:moveTo>
                  <a:cubicBezTo>
                    <a:pt x="90147" y="81982"/>
                    <a:pt x="89967" y="81801"/>
                    <a:pt x="89787" y="81618"/>
                  </a:cubicBezTo>
                  <a:cubicBezTo>
                    <a:pt x="89547" y="81531"/>
                    <a:pt x="89307" y="81445"/>
                    <a:pt x="89070" y="81355"/>
                  </a:cubicBezTo>
                  <a:cubicBezTo>
                    <a:pt x="89254" y="81528"/>
                    <a:pt x="89438" y="81704"/>
                    <a:pt x="89625" y="81880"/>
                  </a:cubicBezTo>
                  <a:cubicBezTo>
                    <a:pt x="89858" y="81974"/>
                    <a:pt x="90094" y="82068"/>
                    <a:pt x="90331" y="82162"/>
                  </a:cubicBezTo>
                  <a:close/>
                  <a:moveTo>
                    <a:pt x="90492" y="82319"/>
                  </a:moveTo>
                  <a:cubicBezTo>
                    <a:pt x="90263" y="82229"/>
                    <a:pt x="90034" y="82139"/>
                    <a:pt x="89806" y="82045"/>
                  </a:cubicBezTo>
                  <a:cubicBezTo>
                    <a:pt x="89986" y="82214"/>
                    <a:pt x="90166" y="82375"/>
                    <a:pt x="90353" y="82541"/>
                  </a:cubicBezTo>
                  <a:cubicBezTo>
                    <a:pt x="90578" y="82638"/>
                    <a:pt x="90804" y="82736"/>
                    <a:pt x="91032" y="82833"/>
                  </a:cubicBezTo>
                  <a:cubicBezTo>
                    <a:pt x="90852" y="82661"/>
                    <a:pt x="90672" y="82492"/>
                    <a:pt x="90492" y="82319"/>
                  </a:cubicBezTo>
                  <a:close/>
                  <a:moveTo>
                    <a:pt x="91922" y="83197"/>
                  </a:moveTo>
                  <a:cubicBezTo>
                    <a:pt x="91738" y="83017"/>
                    <a:pt x="91554" y="82833"/>
                    <a:pt x="91374" y="82653"/>
                  </a:cubicBezTo>
                  <a:cubicBezTo>
                    <a:pt x="91130" y="82563"/>
                    <a:pt x="90886" y="82469"/>
                    <a:pt x="90642" y="82379"/>
                  </a:cubicBezTo>
                  <a:cubicBezTo>
                    <a:pt x="90826" y="82552"/>
                    <a:pt x="91010" y="82728"/>
                    <a:pt x="91198" y="82901"/>
                  </a:cubicBezTo>
                  <a:cubicBezTo>
                    <a:pt x="91438" y="83002"/>
                    <a:pt x="91682" y="83100"/>
                    <a:pt x="91922" y="83197"/>
                  </a:cubicBezTo>
                  <a:close/>
                  <a:moveTo>
                    <a:pt x="92083" y="83351"/>
                  </a:moveTo>
                  <a:cubicBezTo>
                    <a:pt x="91847" y="83257"/>
                    <a:pt x="91610" y="83163"/>
                    <a:pt x="91378" y="83066"/>
                  </a:cubicBezTo>
                  <a:cubicBezTo>
                    <a:pt x="91558" y="83231"/>
                    <a:pt x="91742" y="83396"/>
                    <a:pt x="91925" y="83561"/>
                  </a:cubicBezTo>
                  <a:cubicBezTo>
                    <a:pt x="92154" y="83662"/>
                    <a:pt x="92391" y="83764"/>
                    <a:pt x="92623" y="83861"/>
                  </a:cubicBezTo>
                  <a:cubicBezTo>
                    <a:pt x="92443" y="83692"/>
                    <a:pt x="92259" y="83524"/>
                    <a:pt x="92083" y="83351"/>
                  </a:cubicBezTo>
                  <a:moveTo>
                    <a:pt x="93524" y="84236"/>
                  </a:moveTo>
                  <a:cubicBezTo>
                    <a:pt x="93336" y="84053"/>
                    <a:pt x="93149" y="83873"/>
                    <a:pt x="92969" y="83692"/>
                  </a:cubicBezTo>
                  <a:cubicBezTo>
                    <a:pt x="92721" y="83599"/>
                    <a:pt x="92473" y="83505"/>
                    <a:pt x="92229" y="83407"/>
                  </a:cubicBezTo>
                  <a:cubicBezTo>
                    <a:pt x="92413" y="83584"/>
                    <a:pt x="92597" y="83756"/>
                    <a:pt x="92785" y="83933"/>
                  </a:cubicBezTo>
                  <a:cubicBezTo>
                    <a:pt x="93029" y="84034"/>
                    <a:pt x="93276" y="84135"/>
                    <a:pt x="93524" y="84236"/>
                  </a:cubicBezTo>
                  <a:close/>
                  <a:moveTo>
                    <a:pt x="93681" y="84387"/>
                  </a:moveTo>
                  <a:cubicBezTo>
                    <a:pt x="93441" y="84293"/>
                    <a:pt x="93201" y="84195"/>
                    <a:pt x="92965" y="84094"/>
                  </a:cubicBezTo>
                  <a:cubicBezTo>
                    <a:pt x="93145" y="84259"/>
                    <a:pt x="93329" y="84424"/>
                    <a:pt x="93513" y="84589"/>
                  </a:cubicBezTo>
                  <a:cubicBezTo>
                    <a:pt x="93753" y="84694"/>
                    <a:pt x="93993" y="84799"/>
                    <a:pt x="94233" y="84904"/>
                  </a:cubicBezTo>
                  <a:cubicBezTo>
                    <a:pt x="94045" y="84732"/>
                    <a:pt x="93861" y="84559"/>
                    <a:pt x="93681" y="84387"/>
                  </a:cubicBezTo>
                  <a:close/>
                  <a:moveTo>
                    <a:pt x="95115" y="85272"/>
                  </a:moveTo>
                  <a:cubicBezTo>
                    <a:pt x="94923" y="85092"/>
                    <a:pt x="94739" y="84912"/>
                    <a:pt x="94556" y="84728"/>
                  </a:cubicBezTo>
                  <a:cubicBezTo>
                    <a:pt x="94312" y="84634"/>
                    <a:pt x="94068" y="84540"/>
                    <a:pt x="93828" y="84447"/>
                  </a:cubicBezTo>
                  <a:cubicBezTo>
                    <a:pt x="94012" y="84623"/>
                    <a:pt x="94199" y="84796"/>
                    <a:pt x="94391" y="84972"/>
                  </a:cubicBezTo>
                  <a:cubicBezTo>
                    <a:pt x="94631" y="85073"/>
                    <a:pt x="94871" y="85174"/>
                    <a:pt x="95115" y="85272"/>
                  </a:cubicBezTo>
                  <a:close/>
                  <a:moveTo>
                    <a:pt x="95272" y="85422"/>
                  </a:moveTo>
                  <a:cubicBezTo>
                    <a:pt x="95036" y="85328"/>
                    <a:pt x="94799" y="85231"/>
                    <a:pt x="94567" y="85133"/>
                  </a:cubicBezTo>
                  <a:cubicBezTo>
                    <a:pt x="94751" y="85298"/>
                    <a:pt x="94938" y="85463"/>
                    <a:pt x="95126" y="85632"/>
                  </a:cubicBezTo>
                  <a:cubicBezTo>
                    <a:pt x="95359" y="85734"/>
                    <a:pt x="95587" y="85839"/>
                    <a:pt x="95824" y="85940"/>
                  </a:cubicBezTo>
                  <a:cubicBezTo>
                    <a:pt x="95636" y="85767"/>
                    <a:pt x="95452" y="85595"/>
                    <a:pt x="95272" y="85422"/>
                  </a:cubicBezTo>
                  <a:close/>
                  <a:moveTo>
                    <a:pt x="96702" y="86311"/>
                  </a:moveTo>
                  <a:cubicBezTo>
                    <a:pt x="96514" y="86131"/>
                    <a:pt x="96327" y="85951"/>
                    <a:pt x="96143" y="85767"/>
                  </a:cubicBezTo>
                  <a:cubicBezTo>
                    <a:pt x="95899" y="85673"/>
                    <a:pt x="95655" y="85576"/>
                    <a:pt x="95411" y="85478"/>
                  </a:cubicBezTo>
                  <a:cubicBezTo>
                    <a:pt x="95599" y="85655"/>
                    <a:pt x="95786" y="85831"/>
                    <a:pt x="95978" y="86004"/>
                  </a:cubicBezTo>
                  <a:cubicBezTo>
                    <a:pt x="96218" y="86109"/>
                    <a:pt x="96462" y="86210"/>
                    <a:pt x="96702" y="86311"/>
                  </a:cubicBezTo>
                  <a:close/>
                  <a:moveTo>
                    <a:pt x="96859" y="86461"/>
                  </a:moveTo>
                  <a:cubicBezTo>
                    <a:pt x="96623" y="86364"/>
                    <a:pt x="96387" y="86266"/>
                    <a:pt x="96150" y="86165"/>
                  </a:cubicBezTo>
                  <a:cubicBezTo>
                    <a:pt x="96338" y="86330"/>
                    <a:pt x="96522" y="86499"/>
                    <a:pt x="96713" y="86664"/>
                  </a:cubicBezTo>
                  <a:cubicBezTo>
                    <a:pt x="96946" y="86769"/>
                    <a:pt x="97178" y="86874"/>
                    <a:pt x="97415" y="86975"/>
                  </a:cubicBezTo>
                  <a:cubicBezTo>
                    <a:pt x="97227" y="86807"/>
                    <a:pt x="97043" y="86634"/>
                    <a:pt x="96859" y="86461"/>
                  </a:cubicBezTo>
                  <a:close/>
                  <a:moveTo>
                    <a:pt x="98293" y="87354"/>
                  </a:moveTo>
                  <a:cubicBezTo>
                    <a:pt x="98105" y="87174"/>
                    <a:pt x="97917" y="86990"/>
                    <a:pt x="97730" y="86810"/>
                  </a:cubicBezTo>
                  <a:cubicBezTo>
                    <a:pt x="97482" y="86713"/>
                    <a:pt x="97238" y="86615"/>
                    <a:pt x="96994" y="86514"/>
                  </a:cubicBezTo>
                  <a:cubicBezTo>
                    <a:pt x="97182" y="86690"/>
                    <a:pt x="97370" y="86867"/>
                    <a:pt x="97561" y="87043"/>
                  </a:cubicBezTo>
                  <a:cubicBezTo>
                    <a:pt x="97805" y="87148"/>
                    <a:pt x="98049" y="87249"/>
                    <a:pt x="98293" y="87354"/>
                  </a:cubicBezTo>
                  <a:moveTo>
                    <a:pt x="98446" y="87497"/>
                  </a:moveTo>
                  <a:cubicBezTo>
                    <a:pt x="98206" y="87399"/>
                    <a:pt x="97970" y="87298"/>
                    <a:pt x="97734" y="87197"/>
                  </a:cubicBezTo>
                  <a:cubicBezTo>
                    <a:pt x="97921" y="87366"/>
                    <a:pt x="98109" y="87531"/>
                    <a:pt x="98296" y="87696"/>
                  </a:cubicBezTo>
                  <a:cubicBezTo>
                    <a:pt x="98529" y="87805"/>
                    <a:pt x="98769" y="87910"/>
                    <a:pt x="99002" y="88015"/>
                  </a:cubicBezTo>
                  <a:cubicBezTo>
                    <a:pt x="98814" y="87842"/>
                    <a:pt x="98630" y="87670"/>
                    <a:pt x="98446" y="87497"/>
                  </a:cubicBezTo>
                  <a:close/>
                  <a:moveTo>
                    <a:pt x="98578" y="87553"/>
                  </a:moveTo>
                  <a:cubicBezTo>
                    <a:pt x="98765" y="87730"/>
                    <a:pt x="98957" y="87906"/>
                    <a:pt x="99148" y="88079"/>
                  </a:cubicBezTo>
                  <a:cubicBezTo>
                    <a:pt x="99392" y="88187"/>
                    <a:pt x="99636" y="88292"/>
                    <a:pt x="99883" y="88397"/>
                  </a:cubicBezTo>
                  <a:cubicBezTo>
                    <a:pt x="99692" y="88217"/>
                    <a:pt x="99505" y="88033"/>
                    <a:pt x="99317" y="87853"/>
                  </a:cubicBezTo>
                  <a:cubicBezTo>
                    <a:pt x="99069" y="87752"/>
                    <a:pt x="98822" y="87655"/>
                    <a:pt x="98578" y="87553"/>
                  </a:cubicBezTo>
                  <a:moveTo>
                    <a:pt x="97850" y="86855"/>
                  </a:moveTo>
                  <a:cubicBezTo>
                    <a:pt x="98037" y="87043"/>
                    <a:pt x="98229" y="87223"/>
                    <a:pt x="98424" y="87407"/>
                  </a:cubicBezTo>
                  <a:cubicBezTo>
                    <a:pt x="98675" y="87512"/>
                    <a:pt x="98927" y="87617"/>
                    <a:pt x="99178" y="87718"/>
                  </a:cubicBezTo>
                  <a:cubicBezTo>
                    <a:pt x="98987" y="87527"/>
                    <a:pt x="98795" y="87339"/>
                    <a:pt x="98612" y="87148"/>
                  </a:cubicBezTo>
                  <a:cubicBezTo>
                    <a:pt x="98356" y="87050"/>
                    <a:pt x="98101" y="86953"/>
                    <a:pt x="97850" y="86855"/>
                  </a:cubicBezTo>
                  <a:close/>
                  <a:moveTo>
                    <a:pt x="152461" y="6608"/>
                  </a:moveTo>
                  <a:cubicBezTo>
                    <a:pt x="173689" y="6611"/>
                    <a:pt x="193061" y="11076"/>
                    <a:pt x="201383" y="20550"/>
                  </a:cubicBezTo>
                  <a:cubicBezTo>
                    <a:pt x="205199" y="24895"/>
                    <a:pt x="206910" y="29885"/>
                    <a:pt x="206910" y="35138"/>
                  </a:cubicBezTo>
                  <a:cubicBezTo>
                    <a:pt x="206910" y="49257"/>
                    <a:pt x="194539" y="65263"/>
                    <a:pt x="177355" y="75783"/>
                  </a:cubicBezTo>
                  <a:cubicBezTo>
                    <a:pt x="162291" y="85028"/>
                    <a:pt x="142454" y="90480"/>
                    <a:pt x="123739" y="90480"/>
                  </a:cubicBezTo>
                  <a:cubicBezTo>
                    <a:pt x="114678" y="90480"/>
                    <a:pt x="105875" y="89204"/>
                    <a:pt x="98011" y="86454"/>
                  </a:cubicBezTo>
                  <a:cubicBezTo>
                    <a:pt x="98199" y="86657"/>
                    <a:pt x="98394" y="86855"/>
                    <a:pt x="98589" y="87054"/>
                  </a:cubicBezTo>
                  <a:cubicBezTo>
                    <a:pt x="107012" y="90217"/>
                    <a:pt x="116572" y="91684"/>
                    <a:pt x="126429" y="91684"/>
                  </a:cubicBezTo>
                  <a:cubicBezTo>
                    <a:pt x="145455" y="91684"/>
                    <a:pt x="165585" y="86221"/>
                    <a:pt x="180773" y="76950"/>
                  </a:cubicBezTo>
                  <a:cubicBezTo>
                    <a:pt x="198164" y="66358"/>
                    <a:pt x="210557" y="50157"/>
                    <a:pt x="210557" y="35821"/>
                  </a:cubicBezTo>
                  <a:cubicBezTo>
                    <a:pt x="210557" y="30399"/>
                    <a:pt x="208786" y="25240"/>
                    <a:pt x="204839" y="20745"/>
                  </a:cubicBezTo>
                  <a:cubicBezTo>
                    <a:pt x="196194" y="10900"/>
                    <a:pt x="176173" y="6199"/>
                    <a:pt x="154359" y="6199"/>
                  </a:cubicBezTo>
                  <a:lnTo>
                    <a:pt x="154352" y="6199"/>
                  </a:lnTo>
                  <a:cubicBezTo>
                    <a:pt x="146574" y="6199"/>
                    <a:pt x="138571" y="6795"/>
                    <a:pt x="130774" y="7970"/>
                  </a:cubicBezTo>
                  <a:cubicBezTo>
                    <a:pt x="130579" y="8041"/>
                    <a:pt x="130384" y="8112"/>
                    <a:pt x="130189" y="8187"/>
                  </a:cubicBezTo>
                  <a:cubicBezTo>
                    <a:pt x="137580" y="7144"/>
                    <a:pt x="145133" y="6611"/>
                    <a:pt x="152461" y="6608"/>
                  </a:cubicBezTo>
                  <a:moveTo>
                    <a:pt x="150592" y="7092"/>
                  </a:moveTo>
                  <a:cubicBezTo>
                    <a:pt x="171213" y="7092"/>
                    <a:pt x="189902" y="11339"/>
                    <a:pt x="197871" y="20411"/>
                  </a:cubicBezTo>
                  <a:cubicBezTo>
                    <a:pt x="201544" y="24591"/>
                    <a:pt x="203195" y="29394"/>
                    <a:pt x="203195" y="34459"/>
                  </a:cubicBezTo>
                  <a:cubicBezTo>
                    <a:pt x="203192" y="48315"/>
                    <a:pt x="190859" y="64111"/>
                    <a:pt x="173903" y="74553"/>
                  </a:cubicBezTo>
                  <a:cubicBezTo>
                    <a:pt x="158978" y="83767"/>
                    <a:pt x="139441" y="89204"/>
                    <a:pt x="121056" y="89204"/>
                  </a:cubicBezTo>
                  <a:cubicBezTo>
                    <a:pt x="112730" y="89204"/>
                    <a:pt x="104637" y="88090"/>
                    <a:pt x="97317" y="85704"/>
                  </a:cubicBezTo>
                  <a:cubicBezTo>
                    <a:pt x="97505" y="85914"/>
                    <a:pt x="97696" y="86120"/>
                    <a:pt x="97891" y="86330"/>
                  </a:cubicBezTo>
                  <a:cubicBezTo>
                    <a:pt x="105785" y="89107"/>
                    <a:pt x="114629" y="90401"/>
                    <a:pt x="123739" y="90401"/>
                  </a:cubicBezTo>
                  <a:cubicBezTo>
                    <a:pt x="142439" y="90401"/>
                    <a:pt x="162265" y="84953"/>
                    <a:pt x="177314" y="75716"/>
                  </a:cubicBezTo>
                  <a:cubicBezTo>
                    <a:pt x="194483" y="65206"/>
                    <a:pt x="206835" y="49208"/>
                    <a:pt x="206831" y="35138"/>
                  </a:cubicBezTo>
                  <a:cubicBezTo>
                    <a:pt x="206831" y="29904"/>
                    <a:pt x="205124" y="24932"/>
                    <a:pt x="201323" y="20603"/>
                  </a:cubicBezTo>
                  <a:cubicBezTo>
                    <a:pt x="193035" y="11163"/>
                    <a:pt x="173686" y="6690"/>
                    <a:pt x="152472" y="6690"/>
                  </a:cubicBezTo>
                  <a:lnTo>
                    <a:pt x="152461" y="6690"/>
                  </a:lnTo>
                  <a:cubicBezTo>
                    <a:pt x="145020" y="6690"/>
                    <a:pt x="137347" y="7238"/>
                    <a:pt x="129843" y="8315"/>
                  </a:cubicBezTo>
                  <a:cubicBezTo>
                    <a:pt x="129648" y="8390"/>
                    <a:pt x="129457" y="8465"/>
                    <a:pt x="129262" y="8540"/>
                  </a:cubicBezTo>
                  <a:cubicBezTo>
                    <a:pt x="136364" y="7579"/>
                    <a:pt x="143587" y="7092"/>
                    <a:pt x="150592" y="7092"/>
                  </a:cubicBezTo>
                  <a:moveTo>
                    <a:pt x="128358" y="8893"/>
                  </a:moveTo>
                  <a:cubicBezTo>
                    <a:pt x="135164" y="8018"/>
                    <a:pt x="142064" y="7568"/>
                    <a:pt x="148739" y="7568"/>
                  </a:cubicBezTo>
                  <a:cubicBezTo>
                    <a:pt x="168741" y="7568"/>
                    <a:pt x="186746" y="11598"/>
                    <a:pt x="194363" y="20272"/>
                  </a:cubicBezTo>
                  <a:cubicBezTo>
                    <a:pt x="197894" y="24291"/>
                    <a:pt x="199481" y="28910"/>
                    <a:pt x="199481" y="33783"/>
                  </a:cubicBezTo>
                  <a:cubicBezTo>
                    <a:pt x="199477" y="47377"/>
                    <a:pt x="187185" y="62963"/>
                    <a:pt x="170455" y="73326"/>
                  </a:cubicBezTo>
                  <a:cubicBezTo>
                    <a:pt x="155661" y="82511"/>
                    <a:pt x="136436" y="87932"/>
                    <a:pt x="118381" y="87932"/>
                  </a:cubicBezTo>
                  <a:cubicBezTo>
                    <a:pt x="110787" y="87932"/>
                    <a:pt x="103395" y="86972"/>
                    <a:pt x="96634" y="84931"/>
                  </a:cubicBezTo>
                  <a:cubicBezTo>
                    <a:pt x="96822" y="85148"/>
                    <a:pt x="97013" y="85366"/>
                    <a:pt x="97205" y="85580"/>
                  </a:cubicBezTo>
                  <a:cubicBezTo>
                    <a:pt x="104555" y="87992"/>
                    <a:pt x="112685" y="89122"/>
                    <a:pt x="121056" y="89122"/>
                  </a:cubicBezTo>
                  <a:cubicBezTo>
                    <a:pt x="139426" y="89122"/>
                    <a:pt x="158948" y="83689"/>
                    <a:pt x="173862" y="74481"/>
                  </a:cubicBezTo>
                  <a:cubicBezTo>
                    <a:pt x="190802" y="64051"/>
                    <a:pt x="203113" y="48266"/>
                    <a:pt x="203113" y="34459"/>
                  </a:cubicBezTo>
                  <a:cubicBezTo>
                    <a:pt x="203109" y="29412"/>
                    <a:pt x="201469" y="24632"/>
                    <a:pt x="197811" y="20464"/>
                  </a:cubicBezTo>
                  <a:cubicBezTo>
                    <a:pt x="189879" y="11425"/>
                    <a:pt x="171209" y="7174"/>
                    <a:pt x="150603" y="7174"/>
                  </a:cubicBezTo>
                  <a:lnTo>
                    <a:pt x="150592" y="7174"/>
                  </a:lnTo>
                  <a:cubicBezTo>
                    <a:pt x="143482" y="7174"/>
                    <a:pt x="136139" y="7677"/>
                    <a:pt x="128932" y="8668"/>
                  </a:cubicBezTo>
                  <a:cubicBezTo>
                    <a:pt x="128740" y="8743"/>
                    <a:pt x="128549" y="8818"/>
                    <a:pt x="128358" y="8893"/>
                  </a:cubicBezTo>
                  <a:close/>
                  <a:moveTo>
                    <a:pt x="128166" y="8919"/>
                  </a:moveTo>
                  <a:cubicBezTo>
                    <a:pt x="128354" y="8844"/>
                    <a:pt x="128541" y="8769"/>
                    <a:pt x="128733" y="8694"/>
                  </a:cubicBezTo>
                  <a:cubicBezTo>
                    <a:pt x="128384" y="8743"/>
                    <a:pt x="128031" y="8791"/>
                    <a:pt x="127686" y="8844"/>
                  </a:cubicBezTo>
                  <a:cubicBezTo>
                    <a:pt x="127498" y="8915"/>
                    <a:pt x="127311" y="8986"/>
                    <a:pt x="127127" y="9058"/>
                  </a:cubicBezTo>
                  <a:cubicBezTo>
                    <a:pt x="127472" y="9009"/>
                    <a:pt x="127821" y="8964"/>
                    <a:pt x="128166" y="8919"/>
                  </a:cubicBezTo>
                  <a:close/>
                  <a:moveTo>
                    <a:pt x="126234" y="9407"/>
                  </a:moveTo>
                  <a:cubicBezTo>
                    <a:pt x="126587" y="9362"/>
                    <a:pt x="126943" y="9317"/>
                    <a:pt x="127296" y="9272"/>
                  </a:cubicBezTo>
                  <a:cubicBezTo>
                    <a:pt x="127480" y="9197"/>
                    <a:pt x="127667" y="9122"/>
                    <a:pt x="127851" y="9046"/>
                  </a:cubicBezTo>
                  <a:cubicBezTo>
                    <a:pt x="127495" y="9091"/>
                    <a:pt x="127142" y="9140"/>
                    <a:pt x="126785" y="9189"/>
                  </a:cubicBezTo>
                  <a:cubicBezTo>
                    <a:pt x="126602" y="9260"/>
                    <a:pt x="126418" y="9332"/>
                    <a:pt x="126234" y="9407"/>
                  </a:cubicBezTo>
                  <a:close/>
                  <a:moveTo>
                    <a:pt x="126035" y="9433"/>
                  </a:moveTo>
                  <a:cubicBezTo>
                    <a:pt x="126215" y="9362"/>
                    <a:pt x="126391" y="9290"/>
                    <a:pt x="126572" y="9219"/>
                  </a:cubicBezTo>
                  <a:cubicBezTo>
                    <a:pt x="126226" y="9268"/>
                    <a:pt x="125881" y="9317"/>
                    <a:pt x="125532" y="9369"/>
                  </a:cubicBezTo>
                  <a:cubicBezTo>
                    <a:pt x="125356" y="9437"/>
                    <a:pt x="125180" y="9504"/>
                    <a:pt x="125003" y="9572"/>
                  </a:cubicBezTo>
                  <a:cubicBezTo>
                    <a:pt x="125345" y="9523"/>
                    <a:pt x="125690" y="9478"/>
                    <a:pt x="126035" y="9433"/>
                  </a:cubicBezTo>
                  <a:close/>
                  <a:moveTo>
                    <a:pt x="125176" y="9778"/>
                  </a:moveTo>
                  <a:cubicBezTo>
                    <a:pt x="125352" y="9707"/>
                    <a:pt x="125529" y="9636"/>
                    <a:pt x="125709" y="9564"/>
                  </a:cubicBezTo>
                  <a:cubicBezTo>
                    <a:pt x="125352" y="9613"/>
                    <a:pt x="125003" y="9658"/>
                    <a:pt x="124647" y="9711"/>
                  </a:cubicBezTo>
                  <a:cubicBezTo>
                    <a:pt x="124474" y="9778"/>
                    <a:pt x="124298" y="9846"/>
                    <a:pt x="124122" y="9917"/>
                  </a:cubicBezTo>
                  <a:cubicBezTo>
                    <a:pt x="124474" y="9868"/>
                    <a:pt x="124823" y="9823"/>
                    <a:pt x="125176" y="9778"/>
                  </a:cubicBezTo>
                  <a:close/>
                  <a:moveTo>
                    <a:pt x="124339" y="10127"/>
                  </a:moveTo>
                  <a:cubicBezTo>
                    <a:pt x="124512" y="10056"/>
                    <a:pt x="124684" y="9981"/>
                    <a:pt x="124861" y="9909"/>
                  </a:cubicBezTo>
                  <a:cubicBezTo>
                    <a:pt x="124500" y="9954"/>
                    <a:pt x="124140" y="10003"/>
                    <a:pt x="123784" y="10052"/>
                  </a:cubicBezTo>
                  <a:cubicBezTo>
                    <a:pt x="123611" y="10120"/>
                    <a:pt x="123439" y="10191"/>
                    <a:pt x="123270" y="10258"/>
                  </a:cubicBezTo>
                  <a:cubicBezTo>
                    <a:pt x="123626" y="10213"/>
                    <a:pt x="123983" y="10172"/>
                    <a:pt x="124339" y="10127"/>
                  </a:cubicBezTo>
                  <a:close/>
                  <a:moveTo>
                    <a:pt x="122437" y="10604"/>
                  </a:moveTo>
                  <a:cubicBezTo>
                    <a:pt x="122801" y="10559"/>
                    <a:pt x="123165" y="10517"/>
                    <a:pt x="123525" y="10476"/>
                  </a:cubicBezTo>
                  <a:cubicBezTo>
                    <a:pt x="123694" y="10401"/>
                    <a:pt x="123863" y="10330"/>
                    <a:pt x="124035" y="10258"/>
                  </a:cubicBezTo>
                  <a:cubicBezTo>
                    <a:pt x="123668" y="10303"/>
                    <a:pt x="123304" y="10348"/>
                    <a:pt x="122940" y="10393"/>
                  </a:cubicBezTo>
                  <a:cubicBezTo>
                    <a:pt x="122771" y="10465"/>
                    <a:pt x="122606" y="10532"/>
                    <a:pt x="122437" y="10604"/>
                  </a:cubicBezTo>
                  <a:moveTo>
                    <a:pt x="122246" y="10626"/>
                  </a:moveTo>
                  <a:cubicBezTo>
                    <a:pt x="122411" y="10555"/>
                    <a:pt x="122576" y="10487"/>
                    <a:pt x="122741" y="10420"/>
                  </a:cubicBezTo>
                  <a:cubicBezTo>
                    <a:pt x="122384" y="10468"/>
                    <a:pt x="122024" y="10513"/>
                    <a:pt x="121668" y="10562"/>
                  </a:cubicBezTo>
                  <a:cubicBezTo>
                    <a:pt x="121506" y="10630"/>
                    <a:pt x="121341" y="10694"/>
                    <a:pt x="121184" y="10761"/>
                  </a:cubicBezTo>
                  <a:cubicBezTo>
                    <a:pt x="121540" y="10712"/>
                    <a:pt x="121889" y="10671"/>
                    <a:pt x="122246" y="10626"/>
                  </a:cubicBezTo>
                  <a:close/>
                  <a:moveTo>
                    <a:pt x="120369" y="11095"/>
                  </a:moveTo>
                  <a:cubicBezTo>
                    <a:pt x="120726" y="11050"/>
                    <a:pt x="121090" y="11009"/>
                    <a:pt x="121450" y="10964"/>
                  </a:cubicBezTo>
                  <a:cubicBezTo>
                    <a:pt x="121611" y="10896"/>
                    <a:pt x="121769" y="10829"/>
                    <a:pt x="121930" y="10761"/>
                  </a:cubicBezTo>
                  <a:cubicBezTo>
                    <a:pt x="121566" y="10806"/>
                    <a:pt x="121202" y="10851"/>
                    <a:pt x="120842" y="10900"/>
                  </a:cubicBezTo>
                  <a:cubicBezTo>
                    <a:pt x="120685" y="10964"/>
                    <a:pt x="120523" y="11031"/>
                    <a:pt x="120369" y="11095"/>
                  </a:cubicBezTo>
                  <a:close/>
                  <a:moveTo>
                    <a:pt x="120167" y="11121"/>
                  </a:moveTo>
                  <a:cubicBezTo>
                    <a:pt x="120321" y="11058"/>
                    <a:pt x="120475" y="10990"/>
                    <a:pt x="120632" y="10926"/>
                  </a:cubicBezTo>
                  <a:cubicBezTo>
                    <a:pt x="120276" y="10975"/>
                    <a:pt x="119919" y="11024"/>
                    <a:pt x="119567" y="11073"/>
                  </a:cubicBezTo>
                  <a:cubicBezTo>
                    <a:pt x="119413" y="11133"/>
                    <a:pt x="119263" y="11193"/>
                    <a:pt x="119109" y="11256"/>
                  </a:cubicBezTo>
                  <a:cubicBezTo>
                    <a:pt x="119462" y="11211"/>
                    <a:pt x="119814" y="11166"/>
                    <a:pt x="120167" y="11121"/>
                  </a:cubicBezTo>
                  <a:close/>
                  <a:moveTo>
                    <a:pt x="118313" y="11583"/>
                  </a:moveTo>
                  <a:cubicBezTo>
                    <a:pt x="118670" y="11538"/>
                    <a:pt x="119030" y="11497"/>
                    <a:pt x="119386" y="11451"/>
                  </a:cubicBezTo>
                  <a:cubicBezTo>
                    <a:pt x="119537" y="11388"/>
                    <a:pt x="119687" y="11324"/>
                    <a:pt x="119837" y="11260"/>
                  </a:cubicBezTo>
                  <a:cubicBezTo>
                    <a:pt x="119477" y="11305"/>
                    <a:pt x="119116" y="11354"/>
                    <a:pt x="118756" y="11399"/>
                  </a:cubicBezTo>
                  <a:cubicBezTo>
                    <a:pt x="118606" y="11463"/>
                    <a:pt x="118460" y="11523"/>
                    <a:pt x="118313" y="11583"/>
                  </a:cubicBezTo>
                  <a:close/>
                  <a:moveTo>
                    <a:pt x="118100" y="11613"/>
                  </a:moveTo>
                  <a:cubicBezTo>
                    <a:pt x="118242" y="11553"/>
                    <a:pt x="118388" y="11489"/>
                    <a:pt x="118531" y="11429"/>
                  </a:cubicBezTo>
                  <a:cubicBezTo>
                    <a:pt x="118193" y="11478"/>
                    <a:pt x="117852" y="11523"/>
                    <a:pt x="117514" y="11572"/>
                  </a:cubicBezTo>
                  <a:cubicBezTo>
                    <a:pt x="117372" y="11628"/>
                    <a:pt x="117229" y="11688"/>
                    <a:pt x="117086" y="11744"/>
                  </a:cubicBezTo>
                  <a:cubicBezTo>
                    <a:pt x="117424" y="11699"/>
                    <a:pt x="117762" y="11654"/>
                    <a:pt x="118100" y="11613"/>
                  </a:cubicBezTo>
                  <a:close/>
                  <a:moveTo>
                    <a:pt x="116302" y="12063"/>
                  </a:moveTo>
                  <a:cubicBezTo>
                    <a:pt x="116647" y="12022"/>
                    <a:pt x="116993" y="11977"/>
                    <a:pt x="117338" y="11936"/>
                  </a:cubicBezTo>
                  <a:cubicBezTo>
                    <a:pt x="117477" y="11875"/>
                    <a:pt x="117616" y="11815"/>
                    <a:pt x="117754" y="11755"/>
                  </a:cubicBezTo>
                  <a:cubicBezTo>
                    <a:pt x="117409" y="11800"/>
                    <a:pt x="117060" y="11849"/>
                    <a:pt x="116715" y="11894"/>
                  </a:cubicBezTo>
                  <a:cubicBezTo>
                    <a:pt x="116580" y="11951"/>
                    <a:pt x="116441" y="12007"/>
                    <a:pt x="116302" y="12063"/>
                  </a:cubicBezTo>
                  <a:close/>
                  <a:moveTo>
                    <a:pt x="116077" y="12093"/>
                  </a:moveTo>
                  <a:cubicBezTo>
                    <a:pt x="116212" y="12037"/>
                    <a:pt x="116347" y="11981"/>
                    <a:pt x="116479" y="11928"/>
                  </a:cubicBezTo>
                  <a:cubicBezTo>
                    <a:pt x="116133" y="11973"/>
                    <a:pt x="115788" y="12022"/>
                    <a:pt x="115443" y="12071"/>
                  </a:cubicBezTo>
                  <a:cubicBezTo>
                    <a:pt x="115312" y="12123"/>
                    <a:pt x="115180" y="12176"/>
                    <a:pt x="115049" y="12232"/>
                  </a:cubicBezTo>
                  <a:cubicBezTo>
                    <a:pt x="115394" y="12183"/>
                    <a:pt x="115736" y="12138"/>
                    <a:pt x="116077" y="12093"/>
                  </a:cubicBezTo>
                  <a:close/>
                  <a:moveTo>
                    <a:pt x="115338" y="12408"/>
                  </a:moveTo>
                  <a:cubicBezTo>
                    <a:pt x="115466" y="12352"/>
                    <a:pt x="115597" y="12296"/>
                    <a:pt x="115724" y="12243"/>
                  </a:cubicBezTo>
                  <a:cubicBezTo>
                    <a:pt x="115372" y="12288"/>
                    <a:pt x="115019" y="12337"/>
                    <a:pt x="114666" y="12386"/>
                  </a:cubicBezTo>
                  <a:cubicBezTo>
                    <a:pt x="114543" y="12438"/>
                    <a:pt x="114415" y="12491"/>
                    <a:pt x="114287" y="12540"/>
                  </a:cubicBezTo>
                  <a:cubicBezTo>
                    <a:pt x="114636" y="12495"/>
                    <a:pt x="114989" y="12450"/>
                    <a:pt x="115338" y="12408"/>
                  </a:cubicBezTo>
                  <a:close/>
                  <a:moveTo>
                    <a:pt x="113556" y="12847"/>
                  </a:moveTo>
                  <a:cubicBezTo>
                    <a:pt x="113912" y="12802"/>
                    <a:pt x="114269" y="12757"/>
                    <a:pt x="114625" y="12716"/>
                  </a:cubicBezTo>
                  <a:cubicBezTo>
                    <a:pt x="114745" y="12663"/>
                    <a:pt x="114869" y="12611"/>
                    <a:pt x="114993" y="12555"/>
                  </a:cubicBezTo>
                  <a:cubicBezTo>
                    <a:pt x="114633" y="12603"/>
                    <a:pt x="114276" y="12648"/>
                    <a:pt x="113916" y="12697"/>
                  </a:cubicBezTo>
                  <a:cubicBezTo>
                    <a:pt x="113796" y="12746"/>
                    <a:pt x="113676" y="12798"/>
                    <a:pt x="113556" y="12847"/>
                  </a:cubicBezTo>
                  <a:close/>
                  <a:moveTo>
                    <a:pt x="113331" y="12877"/>
                  </a:moveTo>
                  <a:cubicBezTo>
                    <a:pt x="113447" y="12828"/>
                    <a:pt x="113563" y="12776"/>
                    <a:pt x="113680" y="12727"/>
                  </a:cubicBezTo>
                  <a:cubicBezTo>
                    <a:pt x="113349" y="12772"/>
                    <a:pt x="113019" y="12817"/>
                    <a:pt x="112689" y="12866"/>
                  </a:cubicBezTo>
                  <a:cubicBezTo>
                    <a:pt x="112577" y="12911"/>
                    <a:pt x="112460" y="12960"/>
                    <a:pt x="112344" y="13005"/>
                  </a:cubicBezTo>
                  <a:cubicBezTo>
                    <a:pt x="112674" y="12964"/>
                    <a:pt x="113001" y="12919"/>
                    <a:pt x="113331" y="12877"/>
                  </a:cubicBezTo>
                  <a:moveTo>
                    <a:pt x="112640" y="13174"/>
                  </a:moveTo>
                  <a:cubicBezTo>
                    <a:pt x="112749" y="13125"/>
                    <a:pt x="112858" y="13080"/>
                    <a:pt x="112971" y="13031"/>
                  </a:cubicBezTo>
                  <a:cubicBezTo>
                    <a:pt x="112633" y="13076"/>
                    <a:pt x="112295" y="13121"/>
                    <a:pt x="111957" y="13166"/>
                  </a:cubicBezTo>
                  <a:cubicBezTo>
                    <a:pt x="111849" y="13211"/>
                    <a:pt x="111740" y="13256"/>
                    <a:pt x="111631" y="13301"/>
                  </a:cubicBezTo>
                  <a:cubicBezTo>
                    <a:pt x="111969" y="13260"/>
                    <a:pt x="112303" y="13215"/>
                    <a:pt x="112640" y="13174"/>
                  </a:cubicBezTo>
                  <a:close/>
                  <a:moveTo>
                    <a:pt x="110952" y="13590"/>
                  </a:moveTo>
                  <a:cubicBezTo>
                    <a:pt x="111293" y="13549"/>
                    <a:pt x="111639" y="13508"/>
                    <a:pt x="111980" y="13466"/>
                  </a:cubicBezTo>
                  <a:cubicBezTo>
                    <a:pt x="112081" y="13421"/>
                    <a:pt x="112186" y="13376"/>
                    <a:pt x="112288" y="13327"/>
                  </a:cubicBezTo>
                  <a:cubicBezTo>
                    <a:pt x="111942" y="13373"/>
                    <a:pt x="111597" y="13418"/>
                    <a:pt x="111252" y="13463"/>
                  </a:cubicBezTo>
                  <a:cubicBezTo>
                    <a:pt x="111151" y="13504"/>
                    <a:pt x="111053" y="13549"/>
                    <a:pt x="110952" y="13590"/>
                  </a:cubicBezTo>
                  <a:close/>
                  <a:moveTo>
                    <a:pt x="110719" y="13620"/>
                  </a:moveTo>
                  <a:cubicBezTo>
                    <a:pt x="110817" y="13579"/>
                    <a:pt x="110918" y="13534"/>
                    <a:pt x="111016" y="13493"/>
                  </a:cubicBezTo>
                  <a:cubicBezTo>
                    <a:pt x="110671" y="13541"/>
                    <a:pt x="110322" y="13586"/>
                    <a:pt x="109976" y="13635"/>
                  </a:cubicBezTo>
                  <a:cubicBezTo>
                    <a:pt x="109879" y="13676"/>
                    <a:pt x="109785" y="13714"/>
                    <a:pt x="109691" y="13755"/>
                  </a:cubicBezTo>
                  <a:cubicBezTo>
                    <a:pt x="110036" y="13706"/>
                    <a:pt x="110378" y="13665"/>
                    <a:pt x="110719" y="13620"/>
                  </a:cubicBezTo>
                  <a:close/>
                  <a:moveTo>
                    <a:pt x="110085" y="13898"/>
                  </a:moveTo>
                  <a:cubicBezTo>
                    <a:pt x="110175" y="13860"/>
                    <a:pt x="110265" y="13819"/>
                    <a:pt x="110355" y="13781"/>
                  </a:cubicBezTo>
                  <a:cubicBezTo>
                    <a:pt x="110003" y="13827"/>
                    <a:pt x="109650" y="13872"/>
                    <a:pt x="109297" y="13920"/>
                  </a:cubicBezTo>
                  <a:cubicBezTo>
                    <a:pt x="109211" y="13958"/>
                    <a:pt x="109125" y="13995"/>
                    <a:pt x="109038" y="14029"/>
                  </a:cubicBezTo>
                  <a:cubicBezTo>
                    <a:pt x="109387" y="13984"/>
                    <a:pt x="109736" y="13943"/>
                    <a:pt x="110085" y="13898"/>
                  </a:cubicBezTo>
                  <a:close/>
                  <a:moveTo>
                    <a:pt x="109485" y="14168"/>
                  </a:moveTo>
                  <a:cubicBezTo>
                    <a:pt x="109564" y="14130"/>
                    <a:pt x="109646" y="14097"/>
                    <a:pt x="109725" y="14059"/>
                  </a:cubicBezTo>
                  <a:cubicBezTo>
                    <a:pt x="109369" y="14104"/>
                    <a:pt x="109012" y="14149"/>
                    <a:pt x="108652" y="14194"/>
                  </a:cubicBezTo>
                  <a:cubicBezTo>
                    <a:pt x="108577" y="14228"/>
                    <a:pt x="108498" y="14262"/>
                    <a:pt x="108419" y="14296"/>
                  </a:cubicBezTo>
                  <a:cubicBezTo>
                    <a:pt x="108776" y="14250"/>
                    <a:pt x="109128" y="14209"/>
                    <a:pt x="109485" y="14168"/>
                  </a:cubicBezTo>
                  <a:close/>
                  <a:moveTo>
                    <a:pt x="108044" y="14461"/>
                  </a:moveTo>
                  <a:cubicBezTo>
                    <a:pt x="107977" y="14491"/>
                    <a:pt x="107909" y="14521"/>
                    <a:pt x="107842" y="14551"/>
                  </a:cubicBezTo>
                  <a:cubicBezTo>
                    <a:pt x="108202" y="14509"/>
                    <a:pt x="108562" y="14464"/>
                    <a:pt x="108918" y="14427"/>
                  </a:cubicBezTo>
                  <a:cubicBezTo>
                    <a:pt x="108990" y="14393"/>
                    <a:pt x="109061" y="14359"/>
                    <a:pt x="109132" y="14329"/>
                  </a:cubicBezTo>
                  <a:cubicBezTo>
                    <a:pt x="108768" y="14371"/>
                    <a:pt x="108408" y="14416"/>
                    <a:pt x="108044" y="14461"/>
                  </a:cubicBezTo>
                  <a:moveTo>
                    <a:pt x="108187" y="14326"/>
                  </a:moveTo>
                  <a:cubicBezTo>
                    <a:pt x="108262" y="14292"/>
                    <a:pt x="108337" y="14262"/>
                    <a:pt x="108412" y="14228"/>
                  </a:cubicBezTo>
                  <a:cubicBezTo>
                    <a:pt x="108063" y="14273"/>
                    <a:pt x="107714" y="14322"/>
                    <a:pt x="107365" y="14367"/>
                  </a:cubicBezTo>
                  <a:cubicBezTo>
                    <a:pt x="107297" y="14397"/>
                    <a:pt x="107226" y="14427"/>
                    <a:pt x="107155" y="14457"/>
                  </a:cubicBezTo>
                  <a:cubicBezTo>
                    <a:pt x="107500" y="14412"/>
                    <a:pt x="107842" y="14367"/>
                    <a:pt x="108187" y="14326"/>
                  </a:cubicBezTo>
                  <a:close/>
                  <a:moveTo>
                    <a:pt x="107616" y="14577"/>
                  </a:moveTo>
                  <a:cubicBezTo>
                    <a:pt x="107684" y="14547"/>
                    <a:pt x="107748" y="14521"/>
                    <a:pt x="107811" y="14491"/>
                  </a:cubicBezTo>
                  <a:cubicBezTo>
                    <a:pt x="107459" y="14536"/>
                    <a:pt x="107106" y="14581"/>
                    <a:pt x="106753" y="14629"/>
                  </a:cubicBezTo>
                  <a:cubicBezTo>
                    <a:pt x="106693" y="14656"/>
                    <a:pt x="106630" y="14682"/>
                    <a:pt x="106570" y="14708"/>
                  </a:cubicBezTo>
                  <a:cubicBezTo>
                    <a:pt x="106919" y="14663"/>
                    <a:pt x="107267" y="14622"/>
                    <a:pt x="107616" y="14577"/>
                  </a:cubicBezTo>
                  <a:close/>
                  <a:moveTo>
                    <a:pt x="107087" y="14817"/>
                  </a:moveTo>
                  <a:cubicBezTo>
                    <a:pt x="107140" y="14795"/>
                    <a:pt x="107196" y="14768"/>
                    <a:pt x="107249" y="14742"/>
                  </a:cubicBezTo>
                  <a:cubicBezTo>
                    <a:pt x="106892" y="14787"/>
                    <a:pt x="106536" y="14832"/>
                    <a:pt x="106176" y="14881"/>
                  </a:cubicBezTo>
                  <a:cubicBezTo>
                    <a:pt x="106127" y="14900"/>
                    <a:pt x="106078" y="14922"/>
                    <a:pt x="106029" y="14945"/>
                  </a:cubicBezTo>
                  <a:cubicBezTo>
                    <a:pt x="106382" y="14900"/>
                    <a:pt x="106735" y="14858"/>
                    <a:pt x="107087" y="14817"/>
                  </a:cubicBezTo>
                  <a:close/>
                  <a:moveTo>
                    <a:pt x="105643" y="15117"/>
                  </a:moveTo>
                  <a:cubicBezTo>
                    <a:pt x="105605" y="15132"/>
                    <a:pt x="105568" y="15151"/>
                    <a:pt x="105530" y="15166"/>
                  </a:cubicBezTo>
                  <a:cubicBezTo>
                    <a:pt x="105887" y="15125"/>
                    <a:pt x="106243" y="15083"/>
                    <a:pt x="106596" y="15042"/>
                  </a:cubicBezTo>
                  <a:cubicBezTo>
                    <a:pt x="106641" y="15023"/>
                    <a:pt x="106682" y="15005"/>
                    <a:pt x="106727" y="14982"/>
                  </a:cubicBezTo>
                  <a:cubicBezTo>
                    <a:pt x="106363" y="15027"/>
                    <a:pt x="106003" y="15072"/>
                    <a:pt x="105643" y="15117"/>
                  </a:cubicBezTo>
                  <a:close/>
                  <a:moveTo>
                    <a:pt x="105789" y="14975"/>
                  </a:moveTo>
                  <a:cubicBezTo>
                    <a:pt x="105834" y="14956"/>
                    <a:pt x="105883" y="14933"/>
                    <a:pt x="105932" y="14911"/>
                  </a:cubicBezTo>
                  <a:cubicBezTo>
                    <a:pt x="105583" y="14956"/>
                    <a:pt x="105234" y="15005"/>
                    <a:pt x="104885" y="15053"/>
                  </a:cubicBezTo>
                  <a:cubicBezTo>
                    <a:pt x="104844" y="15068"/>
                    <a:pt x="104802" y="15087"/>
                    <a:pt x="104757" y="15106"/>
                  </a:cubicBezTo>
                  <a:cubicBezTo>
                    <a:pt x="105103" y="15061"/>
                    <a:pt x="105444" y="15016"/>
                    <a:pt x="105789" y="14975"/>
                  </a:cubicBezTo>
                  <a:close/>
                  <a:moveTo>
                    <a:pt x="105298" y="15196"/>
                  </a:moveTo>
                  <a:cubicBezTo>
                    <a:pt x="105331" y="15177"/>
                    <a:pt x="105369" y="15162"/>
                    <a:pt x="105403" y="15147"/>
                  </a:cubicBezTo>
                  <a:cubicBezTo>
                    <a:pt x="105050" y="15192"/>
                    <a:pt x="104701" y="15237"/>
                    <a:pt x="104345" y="15286"/>
                  </a:cubicBezTo>
                  <a:cubicBezTo>
                    <a:pt x="104318" y="15297"/>
                    <a:pt x="104285" y="15312"/>
                    <a:pt x="104258" y="15324"/>
                  </a:cubicBezTo>
                  <a:cubicBezTo>
                    <a:pt x="104604" y="15279"/>
                    <a:pt x="104952" y="15237"/>
                    <a:pt x="105298" y="15196"/>
                  </a:cubicBezTo>
                  <a:close/>
                  <a:moveTo>
                    <a:pt x="104851" y="15399"/>
                  </a:moveTo>
                  <a:cubicBezTo>
                    <a:pt x="104874" y="15387"/>
                    <a:pt x="104896" y="15376"/>
                    <a:pt x="104919" y="15365"/>
                  </a:cubicBezTo>
                  <a:cubicBezTo>
                    <a:pt x="104566" y="15410"/>
                    <a:pt x="104210" y="15455"/>
                    <a:pt x="103853" y="15500"/>
                  </a:cubicBezTo>
                  <a:cubicBezTo>
                    <a:pt x="103834" y="15507"/>
                    <a:pt x="103819" y="15515"/>
                    <a:pt x="103801" y="15522"/>
                  </a:cubicBezTo>
                  <a:cubicBezTo>
                    <a:pt x="104153" y="15481"/>
                    <a:pt x="104502" y="15436"/>
                    <a:pt x="104851" y="15399"/>
                  </a:cubicBezTo>
                  <a:close/>
                  <a:moveTo>
                    <a:pt x="103403" y="15699"/>
                  </a:moveTo>
                  <a:cubicBezTo>
                    <a:pt x="103399" y="15703"/>
                    <a:pt x="103399" y="15703"/>
                    <a:pt x="103399" y="15703"/>
                  </a:cubicBezTo>
                  <a:cubicBezTo>
                    <a:pt x="103752" y="15661"/>
                    <a:pt x="104101" y="15620"/>
                    <a:pt x="104450" y="15582"/>
                  </a:cubicBezTo>
                  <a:cubicBezTo>
                    <a:pt x="104457" y="15579"/>
                    <a:pt x="104468" y="15575"/>
                    <a:pt x="104480" y="15571"/>
                  </a:cubicBezTo>
                  <a:cubicBezTo>
                    <a:pt x="104120" y="15612"/>
                    <a:pt x="103763" y="15654"/>
                    <a:pt x="103403" y="15699"/>
                  </a:cubicBezTo>
                  <a:close/>
                  <a:moveTo>
                    <a:pt x="103557" y="15552"/>
                  </a:moveTo>
                  <a:cubicBezTo>
                    <a:pt x="103572" y="15545"/>
                    <a:pt x="103583" y="15541"/>
                    <a:pt x="103598" y="15534"/>
                  </a:cubicBezTo>
                  <a:cubicBezTo>
                    <a:pt x="103253" y="15579"/>
                    <a:pt x="102908" y="15627"/>
                    <a:pt x="102562" y="15672"/>
                  </a:cubicBezTo>
                  <a:cubicBezTo>
                    <a:pt x="102555" y="15676"/>
                    <a:pt x="102544" y="15680"/>
                    <a:pt x="102536" y="15684"/>
                  </a:cubicBezTo>
                  <a:cubicBezTo>
                    <a:pt x="102878" y="15639"/>
                    <a:pt x="103215" y="15594"/>
                    <a:pt x="103557" y="15552"/>
                  </a:cubicBezTo>
                  <a:close/>
                  <a:moveTo>
                    <a:pt x="103159" y="15733"/>
                  </a:moveTo>
                  <a:cubicBezTo>
                    <a:pt x="103148" y="15733"/>
                    <a:pt x="103133" y="15736"/>
                    <a:pt x="103121" y="15736"/>
                  </a:cubicBezTo>
                  <a:cubicBezTo>
                    <a:pt x="103133" y="15736"/>
                    <a:pt x="103144" y="15733"/>
                    <a:pt x="103159" y="15733"/>
                  </a:cubicBezTo>
                  <a:close/>
                  <a:moveTo>
                    <a:pt x="103058" y="16791"/>
                  </a:moveTo>
                  <a:cubicBezTo>
                    <a:pt x="103174" y="16727"/>
                    <a:pt x="103290" y="16667"/>
                    <a:pt x="103407" y="16607"/>
                  </a:cubicBezTo>
                  <a:cubicBezTo>
                    <a:pt x="103118" y="16599"/>
                    <a:pt x="102818" y="16592"/>
                    <a:pt x="102510" y="16592"/>
                  </a:cubicBezTo>
                  <a:cubicBezTo>
                    <a:pt x="102450" y="16626"/>
                    <a:pt x="102386" y="16656"/>
                    <a:pt x="102326" y="16686"/>
                  </a:cubicBezTo>
                  <a:cubicBezTo>
                    <a:pt x="102585" y="16716"/>
                    <a:pt x="102829" y="16749"/>
                    <a:pt x="103058" y="16791"/>
                  </a:cubicBezTo>
                  <a:close/>
                  <a:moveTo>
                    <a:pt x="102840" y="16903"/>
                  </a:moveTo>
                  <a:cubicBezTo>
                    <a:pt x="102604" y="16866"/>
                    <a:pt x="102349" y="16836"/>
                    <a:pt x="102075" y="16809"/>
                  </a:cubicBezTo>
                  <a:cubicBezTo>
                    <a:pt x="101820" y="16941"/>
                    <a:pt x="101561" y="17072"/>
                    <a:pt x="101305" y="17207"/>
                  </a:cubicBezTo>
                  <a:cubicBezTo>
                    <a:pt x="101478" y="17293"/>
                    <a:pt x="101624" y="17391"/>
                    <a:pt x="101741" y="17500"/>
                  </a:cubicBezTo>
                  <a:cubicBezTo>
                    <a:pt x="102105" y="17297"/>
                    <a:pt x="102469" y="17102"/>
                    <a:pt x="102840" y="16903"/>
                  </a:cubicBezTo>
                  <a:close/>
                  <a:moveTo>
                    <a:pt x="97962" y="21623"/>
                  </a:moveTo>
                  <a:cubicBezTo>
                    <a:pt x="99317" y="20588"/>
                    <a:pt x="100743" y="19597"/>
                    <a:pt x="102236" y="18652"/>
                  </a:cubicBezTo>
                  <a:cubicBezTo>
                    <a:pt x="102183" y="18460"/>
                    <a:pt x="102108" y="18276"/>
                    <a:pt x="102007" y="18100"/>
                  </a:cubicBezTo>
                  <a:cubicBezTo>
                    <a:pt x="100900" y="18753"/>
                    <a:pt x="99831" y="19428"/>
                    <a:pt x="98795" y="20126"/>
                  </a:cubicBezTo>
                  <a:cubicBezTo>
                    <a:pt x="98612" y="20599"/>
                    <a:pt x="98330" y="21098"/>
                    <a:pt x="97962" y="21623"/>
                  </a:cubicBezTo>
                  <a:close/>
                  <a:moveTo>
                    <a:pt x="85990" y="32132"/>
                  </a:moveTo>
                  <a:cubicBezTo>
                    <a:pt x="88676" y="28512"/>
                    <a:pt x="91974" y="25154"/>
                    <a:pt x="95820" y="22190"/>
                  </a:cubicBezTo>
                  <a:cubicBezTo>
                    <a:pt x="96717" y="21496"/>
                    <a:pt x="97647" y="20824"/>
                    <a:pt x="98612" y="20171"/>
                  </a:cubicBezTo>
                  <a:cubicBezTo>
                    <a:pt x="98743" y="19848"/>
                    <a:pt x="98833" y="19541"/>
                    <a:pt x="98874" y="19252"/>
                  </a:cubicBezTo>
                  <a:cubicBezTo>
                    <a:pt x="97084" y="20355"/>
                    <a:pt x="95400" y="21518"/>
                    <a:pt x="93824" y="22745"/>
                  </a:cubicBezTo>
                  <a:cubicBezTo>
                    <a:pt x="89367" y="26208"/>
                    <a:pt x="85686" y="30211"/>
                    <a:pt x="82876" y="34530"/>
                  </a:cubicBezTo>
                  <a:cubicBezTo>
                    <a:pt x="83922" y="33723"/>
                    <a:pt x="84965" y="32920"/>
                    <a:pt x="85990" y="32132"/>
                  </a:cubicBezTo>
                  <a:close/>
                  <a:moveTo>
                    <a:pt x="79360" y="41122"/>
                  </a:moveTo>
                  <a:cubicBezTo>
                    <a:pt x="79367" y="41115"/>
                    <a:pt x="79379" y="41107"/>
                    <a:pt x="79386" y="41100"/>
                  </a:cubicBezTo>
                  <a:cubicBezTo>
                    <a:pt x="80122" y="40503"/>
                    <a:pt x="80868" y="39903"/>
                    <a:pt x="81626" y="39299"/>
                  </a:cubicBezTo>
                  <a:cubicBezTo>
                    <a:pt x="82744" y="36988"/>
                    <a:pt x="84095" y="34740"/>
                    <a:pt x="85660" y="32579"/>
                  </a:cubicBezTo>
                  <a:cubicBezTo>
                    <a:pt x="84662" y="33352"/>
                    <a:pt x="83645" y="34132"/>
                    <a:pt x="82624" y="34920"/>
                  </a:cubicBezTo>
                  <a:cubicBezTo>
                    <a:pt x="81345" y="36928"/>
                    <a:pt x="80257" y="39002"/>
                    <a:pt x="79360" y="41122"/>
                  </a:cubicBezTo>
                  <a:close/>
                  <a:moveTo>
                    <a:pt x="79247" y="41216"/>
                  </a:moveTo>
                  <a:cubicBezTo>
                    <a:pt x="80129" y="39107"/>
                    <a:pt x="81206" y="37040"/>
                    <a:pt x="82470" y="35040"/>
                  </a:cubicBezTo>
                  <a:cubicBezTo>
                    <a:pt x="81570" y="35731"/>
                    <a:pt x="80673" y="36429"/>
                    <a:pt x="79788" y="37130"/>
                  </a:cubicBezTo>
                  <a:cubicBezTo>
                    <a:pt x="78737" y="39029"/>
                    <a:pt x="77855" y="40976"/>
                    <a:pt x="77150" y="42953"/>
                  </a:cubicBezTo>
                  <a:cubicBezTo>
                    <a:pt x="77829" y="42390"/>
                    <a:pt x="78527" y="41809"/>
                    <a:pt x="79247" y="41216"/>
                  </a:cubicBezTo>
                  <a:close/>
                  <a:moveTo>
                    <a:pt x="75781" y="47816"/>
                  </a:moveTo>
                  <a:cubicBezTo>
                    <a:pt x="76336" y="47384"/>
                    <a:pt x="76899" y="46934"/>
                    <a:pt x="77476" y="46476"/>
                  </a:cubicBezTo>
                  <a:cubicBezTo>
                    <a:pt x="77908" y="44803"/>
                    <a:pt x="78456" y="43148"/>
                    <a:pt x="79124" y="41516"/>
                  </a:cubicBezTo>
                  <a:cubicBezTo>
                    <a:pt x="78411" y="42102"/>
                    <a:pt x="77724" y="42676"/>
                    <a:pt x="77049" y="43235"/>
                  </a:cubicBezTo>
                  <a:cubicBezTo>
                    <a:pt x="76523" y="44747"/>
                    <a:pt x="76099" y="46278"/>
                    <a:pt x="75781" y="47816"/>
                  </a:cubicBezTo>
                  <a:close/>
                  <a:moveTo>
                    <a:pt x="74111" y="49110"/>
                  </a:moveTo>
                  <a:cubicBezTo>
                    <a:pt x="74629" y="48713"/>
                    <a:pt x="75158" y="48304"/>
                    <a:pt x="75694" y="47883"/>
                  </a:cubicBezTo>
                  <a:cubicBezTo>
                    <a:pt x="76009" y="46349"/>
                    <a:pt x="76430" y="44826"/>
                    <a:pt x="76947" y="43321"/>
                  </a:cubicBezTo>
                  <a:cubicBezTo>
                    <a:pt x="76291" y="43865"/>
                    <a:pt x="75657" y="44394"/>
                    <a:pt x="75034" y="44912"/>
                  </a:cubicBezTo>
                  <a:cubicBezTo>
                    <a:pt x="74640" y="46300"/>
                    <a:pt x="74328" y="47703"/>
                    <a:pt x="74111" y="49110"/>
                  </a:cubicBezTo>
                  <a:close/>
                  <a:moveTo>
                    <a:pt x="72535" y="50292"/>
                  </a:moveTo>
                  <a:cubicBezTo>
                    <a:pt x="73027" y="49932"/>
                    <a:pt x="73522" y="49557"/>
                    <a:pt x="74025" y="49174"/>
                  </a:cubicBezTo>
                  <a:cubicBezTo>
                    <a:pt x="74242" y="47771"/>
                    <a:pt x="74546" y="46379"/>
                    <a:pt x="74936" y="44994"/>
                  </a:cubicBezTo>
                  <a:cubicBezTo>
                    <a:pt x="74332" y="45497"/>
                    <a:pt x="73747" y="45985"/>
                    <a:pt x="73173" y="46461"/>
                  </a:cubicBezTo>
                  <a:cubicBezTo>
                    <a:pt x="72884" y="47730"/>
                    <a:pt x="72674" y="49009"/>
                    <a:pt x="72535" y="50292"/>
                  </a:cubicBezTo>
                  <a:close/>
                  <a:moveTo>
                    <a:pt x="71049" y="51365"/>
                  </a:moveTo>
                  <a:cubicBezTo>
                    <a:pt x="71514" y="51039"/>
                    <a:pt x="71980" y="50701"/>
                    <a:pt x="72456" y="50352"/>
                  </a:cubicBezTo>
                  <a:cubicBezTo>
                    <a:pt x="72588" y="49077"/>
                    <a:pt x="72794" y="47801"/>
                    <a:pt x="73079" y="46536"/>
                  </a:cubicBezTo>
                  <a:cubicBezTo>
                    <a:pt x="72520" y="46998"/>
                    <a:pt x="71976" y="47444"/>
                    <a:pt x="71443" y="47880"/>
                  </a:cubicBezTo>
                  <a:cubicBezTo>
                    <a:pt x="71248" y="49035"/>
                    <a:pt x="71117" y="50202"/>
                    <a:pt x="71049" y="51365"/>
                  </a:cubicBezTo>
                  <a:close/>
                  <a:moveTo>
                    <a:pt x="69856" y="48956"/>
                  </a:moveTo>
                  <a:cubicBezTo>
                    <a:pt x="70359" y="48559"/>
                    <a:pt x="70869" y="48150"/>
                    <a:pt x="71391" y="47726"/>
                  </a:cubicBezTo>
                  <a:cubicBezTo>
                    <a:pt x="71657" y="46195"/>
                    <a:pt x="72036" y="44672"/>
                    <a:pt x="72524" y="43167"/>
                  </a:cubicBezTo>
                  <a:cubicBezTo>
                    <a:pt x="71875" y="43730"/>
                    <a:pt x="71248" y="44274"/>
                    <a:pt x="70640" y="44807"/>
                  </a:cubicBezTo>
                  <a:cubicBezTo>
                    <a:pt x="70284" y="46180"/>
                    <a:pt x="70025" y="47564"/>
                    <a:pt x="69856" y="48956"/>
                  </a:cubicBezTo>
                  <a:moveTo>
                    <a:pt x="68336" y="50142"/>
                  </a:moveTo>
                  <a:cubicBezTo>
                    <a:pt x="68805" y="49782"/>
                    <a:pt x="69282" y="49410"/>
                    <a:pt x="69766" y="49028"/>
                  </a:cubicBezTo>
                  <a:cubicBezTo>
                    <a:pt x="69931" y="47643"/>
                    <a:pt x="70186" y="46266"/>
                    <a:pt x="70535" y="44897"/>
                  </a:cubicBezTo>
                  <a:cubicBezTo>
                    <a:pt x="69946" y="45415"/>
                    <a:pt x="69372" y="45914"/>
                    <a:pt x="68817" y="46398"/>
                  </a:cubicBezTo>
                  <a:cubicBezTo>
                    <a:pt x="68577" y="47639"/>
                    <a:pt x="68415" y="48889"/>
                    <a:pt x="68336" y="50142"/>
                  </a:cubicBezTo>
                  <a:close/>
                  <a:moveTo>
                    <a:pt x="66903" y="51208"/>
                  </a:moveTo>
                  <a:cubicBezTo>
                    <a:pt x="67346" y="50885"/>
                    <a:pt x="67796" y="50551"/>
                    <a:pt x="68250" y="50206"/>
                  </a:cubicBezTo>
                  <a:cubicBezTo>
                    <a:pt x="68325" y="48960"/>
                    <a:pt x="68483" y="47718"/>
                    <a:pt x="68715" y="46484"/>
                  </a:cubicBezTo>
                  <a:cubicBezTo>
                    <a:pt x="68179" y="46953"/>
                    <a:pt x="67654" y="47407"/>
                    <a:pt x="67140" y="47842"/>
                  </a:cubicBezTo>
                  <a:cubicBezTo>
                    <a:pt x="66993" y="48960"/>
                    <a:pt x="66918" y="50086"/>
                    <a:pt x="66903" y="51208"/>
                  </a:cubicBezTo>
                  <a:close/>
                  <a:moveTo>
                    <a:pt x="65601" y="48934"/>
                  </a:moveTo>
                  <a:cubicBezTo>
                    <a:pt x="66082" y="48536"/>
                    <a:pt x="66573" y="48124"/>
                    <a:pt x="67072" y="47696"/>
                  </a:cubicBezTo>
                  <a:cubicBezTo>
                    <a:pt x="67275" y="46172"/>
                    <a:pt x="67601" y="44653"/>
                    <a:pt x="68048" y="43156"/>
                  </a:cubicBezTo>
                  <a:cubicBezTo>
                    <a:pt x="67410" y="43741"/>
                    <a:pt x="66798" y="44311"/>
                    <a:pt x="66209" y="44859"/>
                  </a:cubicBezTo>
                  <a:cubicBezTo>
                    <a:pt x="65905" y="46210"/>
                    <a:pt x="65706" y="47568"/>
                    <a:pt x="65601" y="48934"/>
                  </a:cubicBezTo>
                  <a:close/>
                  <a:moveTo>
                    <a:pt x="64145" y="50116"/>
                  </a:moveTo>
                  <a:cubicBezTo>
                    <a:pt x="64596" y="49759"/>
                    <a:pt x="65050" y="49392"/>
                    <a:pt x="65511" y="49013"/>
                  </a:cubicBezTo>
                  <a:cubicBezTo>
                    <a:pt x="65605" y="47655"/>
                    <a:pt x="65804" y="46304"/>
                    <a:pt x="66097" y="44964"/>
                  </a:cubicBezTo>
                  <a:cubicBezTo>
                    <a:pt x="65526" y="45497"/>
                    <a:pt x="64975" y="46011"/>
                    <a:pt x="64438" y="46506"/>
                  </a:cubicBezTo>
                  <a:cubicBezTo>
                    <a:pt x="64262" y="47703"/>
                    <a:pt x="64164" y="48908"/>
                    <a:pt x="64145" y="50116"/>
                  </a:cubicBezTo>
                  <a:moveTo>
                    <a:pt x="62784" y="51159"/>
                  </a:moveTo>
                  <a:cubicBezTo>
                    <a:pt x="63204" y="50847"/>
                    <a:pt x="63628" y="50525"/>
                    <a:pt x="64055" y="50187"/>
                  </a:cubicBezTo>
                  <a:cubicBezTo>
                    <a:pt x="64070" y="48990"/>
                    <a:pt x="64164" y="47793"/>
                    <a:pt x="64333" y="46604"/>
                  </a:cubicBezTo>
                  <a:cubicBezTo>
                    <a:pt x="63823" y="47080"/>
                    <a:pt x="63320" y="47542"/>
                    <a:pt x="62832" y="47981"/>
                  </a:cubicBezTo>
                  <a:cubicBezTo>
                    <a:pt x="62784" y="48645"/>
                    <a:pt x="62757" y="49305"/>
                    <a:pt x="62757" y="49969"/>
                  </a:cubicBezTo>
                  <a:cubicBezTo>
                    <a:pt x="62757" y="50367"/>
                    <a:pt x="62765" y="50765"/>
                    <a:pt x="62784" y="51159"/>
                  </a:cubicBezTo>
                  <a:close/>
                  <a:moveTo>
                    <a:pt x="62705" y="51410"/>
                  </a:moveTo>
                  <a:cubicBezTo>
                    <a:pt x="62382" y="51650"/>
                    <a:pt x="62059" y="51879"/>
                    <a:pt x="61737" y="52101"/>
                  </a:cubicBezTo>
                  <a:cubicBezTo>
                    <a:pt x="61665" y="52153"/>
                    <a:pt x="61590" y="52202"/>
                    <a:pt x="61515" y="52254"/>
                  </a:cubicBezTo>
                  <a:cubicBezTo>
                    <a:pt x="61598" y="52975"/>
                    <a:pt x="61707" y="53695"/>
                    <a:pt x="61849" y="54412"/>
                  </a:cubicBezTo>
                  <a:cubicBezTo>
                    <a:pt x="62217" y="54220"/>
                    <a:pt x="62581" y="54018"/>
                    <a:pt x="62949" y="53804"/>
                  </a:cubicBezTo>
                  <a:cubicBezTo>
                    <a:pt x="62829" y="53009"/>
                    <a:pt x="62750" y="52209"/>
                    <a:pt x="62705" y="51410"/>
                  </a:cubicBezTo>
                  <a:close/>
                  <a:moveTo>
                    <a:pt x="61365" y="49478"/>
                  </a:moveTo>
                  <a:cubicBezTo>
                    <a:pt x="61365" y="50345"/>
                    <a:pt x="61410" y="51211"/>
                    <a:pt x="61497" y="52078"/>
                  </a:cubicBezTo>
                  <a:cubicBezTo>
                    <a:pt x="61549" y="52044"/>
                    <a:pt x="61598" y="52011"/>
                    <a:pt x="61650" y="51973"/>
                  </a:cubicBezTo>
                  <a:cubicBezTo>
                    <a:pt x="61996" y="51733"/>
                    <a:pt x="62345" y="51485"/>
                    <a:pt x="62693" y="51226"/>
                  </a:cubicBezTo>
                  <a:cubicBezTo>
                    <a:pt x="62675" y="50806"/>
                    <a:pt x="62663" y="50390"/>
                    <a:pt x="62663" y="49969"/>
                  </a:cubicBezTo>
                  <a:cubicBezTo>
                    <a:pt x="62663" y="49339"/>
                    <a:pt x="62690" y="48705"/>
                    <a:pt x="62735" y="48071"/>
                  </a:cubicBezTo>
                  <a:cubicBezTo>
                    <a:pt x="62269" y="48491"/>
                    <a:pt x="61812" y="48896"/>
                    <a:pt x="61365" y="49287"/>
                  </a:cubicBezTo>
                  <a:cubicBezTo>
                    <a:pt x="61365" y="49350"/>
                    <a:pt x="61365" y="49414"/>
                    <a:pt x="61365" y="49478"/>
                  </a:cubicBezTo>
                  <a:close/>
                  <a:moveTo>
                    <a:pt x="59962" y="48994"/>
                  </a:moveTo>
                  <a:cubicBezTo>
                    <a:pt x="59962" y="49407"/>
                    <a:pt x="59973" y="49819"/>
                    <a:pt x="59996" y="50232"/>
                  </a:cubicBezTo>
                  <a:cubicBezTo>
                    <a:pt x="60416" y="49891"/>
                    <a:pt x="60840" y="49531"/>
                    <a:pt x="61271" y="49159"/>
                  </a:cubicBezTo>
                  <a:cubicBezTo>
                    <a:pt x="61286" y="47861"/>
                    <a:pt x="61403" y="46563"/>
                    <a:pt x="61620" y="45276"/>
                  </a:cubicBezTo>
                  <a:cubicBezTo>
                    <a:pt x="61080" y="45827"/>
                    <a:pt x="60562" y="46356"/>
                    <a:pt x="60056" y="46863"/>
                  </a:cubicBezTo>
                  <a:cubicBezTo>
                    <a:pt x="59996" y="47572"/>
                    <a:pt x="59962" y="48281"/>
                    <a:pt x="59962" y="48994"/>
                  </a:cubicBezTo>
                  <a:close/>
                  <a:moveTo>
                    <a:pt x="58559" y="48120"/>
                  </a:moveTo>
                  <a:cubicBezTo>
                    <a:pt x="59020" y="47673"/>
                    <a:pt x="59489" y="47208"/>
                    <a:pt x="59973" y="46720"/>
                  </a:cubicBezTo>
                  <a:cubicBezTo>
                    <a:pt x="60135" y="45006"/>
                    <a:pt x="60480" y="43298"/>
                    <a:pt x="61009" y="41621"/>
                  </a:cubicBezTo>
                  <a:cubicBezTo>
                    <a:pt x="60311" y="42372"/>
                    <a:pt x="59658" y="43096"/>
                    <a:pt x="59043" y="43786"/>
                  </a:cubicBezTo>
                  <a:cubicBezTo>
                    <a:pt x="58746" y="45219"/>
                    <a:pt x="58585" y="46668"/>
                    <a:pt x="58559" y="48120"/>
                  </a:cubicBezTo>
                  <a:close/>
                  <a:moveTo>
                    <a:pt x="57287" y="45538"/>
                  </a:moveTo>
                  <a:cubicBezTo>
                    <a:pt x="57823" y="44927"/>
                    <a:pt x="58382" y="44285"/>
                    <a:pt x="58979" y="43617"/>
                  </a:cubicBezTo>
                  <a:cubicBezTo>
                    <a:pt x="59523" y="41077"/>
                    <a:pt x="60502" y="38586"/>
                    <a:pt x="61924" y="36203"/>
                  </a:cubicBezTo>
                  <a:cubicBezTo>
                    <a:pt x="60802" y="37291"/>
                    <a:pt x="59812" y="38331"/>
                    <a:pt x="58923" y="39329"/>
                  </a:cubicBezTo>
                  <a:cubicBezTo>
                    <a:pt x="58067" y="41355"/>
                    <a:pt x="57527" y="43437"/>
                    <a:pt x="57287" y="45538"/>
                  </a:cubicBezTo>
                  <a:close/>
                  <a:moveTo>
                    <a:pt x="55722" y="47287"/>
                  </a:moveTo>
                  <a:cubicBezTo>
                    <a:pt x="56191" y="46773"/>
                    <a:pt x="56671" y="46236"/>
                    <a:pt x="57167" y="45670"/>
                  </a:cubicBezTo>
                  <a:cubicBezTo>
                    <a:pt x="57388" y="43606"/>
                    <a:pt x="57902" y="41558"/>
                    <a:pt x="58716" y="39565"/>
                  </a:cubicBezTo>
                  <a:cubicBezTo>
                    <a:pt x="57853" y="40541"/>
                    <a:pt x="57084" y="41475"/>
                    <a:pt x="56379" y="42360"/>
                  </a:cubicBezTo>
                  <a:cubicBezTo>
                    <a:pt x="55966" y="43985"/>
                    <a:pt x="55748" y="45636"/>
                    <a:pt x="55722" y="47287"/>
                  </a:cubicBezTo>
                  <a:close/>
                  <a:moveTo>
                    <a:pt x="60011" y="33645"/>
                  </a:moveTo>
                  <a:cubicBezTo>
                    <a:pt x="59103" y="34496"/>
                    <a:pt x="58285" y="35325"/>
                    <a:pt x="57542" y="36128"/>
                  </a:cubicBezTo>
                  <a:cubicBezTo>
                    <a:pt x="55850" y="38826"/>
                    <a:pt x="54833" y="41681"/>
                    <a:pt x="54458" y="44578"/>
                  </a:cubicBezTo>
                  <a:cubicBezTo>
                    <a:pt x="55036" y="43820"/>
                    <a:pt x="55651" y="43017"/>
                    <a:pt x="56323" y="42169"/>
                  </a:cubicBezTo>
                  <a:cubicBezTo>
                    <a:pt x="57358" y="38248"/>
                    <a:pt x="59542" y="34470"/>
                    <a:pt x="62964" y="31112"/>
                  </a:cubicBezTo>
                  <a:cubicBezTo>
                    <a:pt x="61932" y="31937"/>
                    <a:pt x="60938" y="32782"/>
                    <a:pt x="60011" y="33645"/>
                  </a:cubicBezTo>
                  <a:moveTo>
                    <a:pt x="61692" y="31138"/>
                  </a:moveTo>
                  <a:cubicBezTo>
                    <a:pt x="60277" y="32466"/>
                    <a:pt x="59077" y="33866"/>
                    <a:pt x="58078" y="35314"/>
                  </a:cubicBezTo>
                  <a:cubicBezTo>
                    <a:pt x="58641" y="34729"/>
                    <a:pt x="59245" y="34132"/>
                    <a:pt x="59898" y="33521"/>
                  </a:cubicBezTo>
                  <a:cubicBezTo>
                    <a:pt x="61294" y="32223"/>
                    <a:pt x="62840" y="30966"/>
                    <a:pt x="64446" y="29757"/>
                  </a:cubicBezTo>
                  <a:cubicBezTo>
                    <a:pt x="66149" y="28298"/>
                    <a:pt x="68156" y="26910"/>
                    <a:pt x="70411" y="25597"/>
                  </a:cubicBezTo>
                  <a:cubicBezTo>
                    <a:pt x="71477" y="24895"/>
                    <a:pt x="72524" y="24223"/>
                    <a:pt x="73522" y="23582"/>
                  </a:cubicBezTo>
                  <a:cubicBezTo>
                    <a:pt x="68682" y="25848"/>
                    <a:pt x="64614" y="28384"/>
                    <a:pt x="61692" y="31138"/>
                  </a:cubicBezTo>
                  <a:moveTo>
                    <a:pt x="59722" y="31690"/>
                  </a:moveTo>
                  <a:cubicBezTo>
                    <a:pt x="56983" y="34312"/>
                    <a:pt x="55103" y="37201"/>
                    <a:pt x="54011" y="40203"/>
                  </a:cubicBezTo>
                  <a:cubicBezTo>
                    <a:pt x="55002" y="38826"/>
                    <a:pt x="56176" y="37348"/>
                    <a:pt x="57639" y="35779"/>
                  </a:cubicBezTo>
                  <a:cubicBezTo>
                    <a:pt x="58709" y="34136"/>
                    <a:pt x="60030" y="32553"/>
                    <a:pt x="61617" y="31059"/>
                  </a:cubicBezTo>
                  <a:cubicBezTo>
                    <a:pt x="64693" y="28159"/>
                    <a:pt x="69023" y="25510"/>
                    <a:pt x="74182" y="23161"/>
                  </a:cubicBezTo>
                  <a:cubicBezTo>
                    <a:pt x="74527" y="22936"/>
                    <a:pt x="74869" y="22719"/>
                    <a:pt x="75203" y="22505"/>
                  </a:cubicBezTo>
                  <a:cubicBezTo>
                    <a:pt x="68697" y="25173"/>
                    <a:pt x="63286" y="28268"/>
                    <a:pt x="59722" y="31690"/>
                  </a:cubicBezTo>
                  <a:close/>
                  <a:moveTo>
                    <a:pt x="57756" y="32241"/>
                  </a:moveTo>
                  <a:cubicBezTo>
                    <a:pt x="54146" y="35772"/>
                    <a:pt x="52158" y="39760"/>
                    <a:pt x="51580" y="43842"/>
                  </a:cubicBezTo>
                  <a:cubicBezTo>
                    <a:pt x="52237" y="42814"/>
                    <a:pt x="52946" y="41708"/>
                    <a:pt x="53779" y="40526"/>
                  </a:cubicBezTo>
                  <a:cubicBezTo>
                    <a:pt x="54855" y="37378"/>
                    <a:pt x="56788" y="34350"/>
                    <a:pt x="59643" y="31607"/>
                  </a:cubicBezTo>
                  <a:cubicBezTo>
                    <a:pt x="63324" y="28080"/>
                    <a:pt x="68948" y="24902"/>
                    <a:pt x="75702" y="22182"/>
                  </a:cubicBezTo>
                  <a:cubicBezTo>
                    <a:pt x="75859" y="22081"/>
                    <a:pt x="76017" y="21980"/>
                    <a:pt x="76171" y="21882"/>
                  </a:cubicBezTo>
                  <a:cubicBezTo>
                    <a:pt x="68295" y="24820"/>
                    <a:pt x="61755" y="28332"/>
                    <a:pt x="57756" y="32241"/>
                  </a:cubicBezTo>
                  <a:close/>
                  <a:moveTo>
                    <a:pt x="76595" y="21604"/>
                  </a:moveTo>
                  <a:cubicBezTo>
                    <a:pt x="76658" y="21563"/>
                    <a:pt x="76722" y="21522"/>
                    <a:pt x="76786" y="21481"/>
                  </a:cubicBezTo>
                  <a:cubicBezTo>
                    <a:pt x="70764" y="23563"/>
                    <a:pt x="65406" y="25964"/>
                    <a:pt x="61219" y="28598"/>
                  </a:cubicBezTo>
                  <a:cubicBezTo>
                    <a:pt x="59639" y="29776"/>
                    <a:pt x="58131" y="31011"/>
                    <a:pt x="56788" y="32294"/>
                  </a:cubicBezTo>
                  <a:cubicBezTo>
                    <a:pt x="54589" y="34406"/>
                    <a:pt x="53025" y="36384"/>
                    <a:pt x="51816" y="38214"/>
                  </a:cubicBezTo>
                  <a:cubicBezTo>
                    <a:pt x="50544" y="40740"/>
                    <a:pt x="49944" y="43377"/>
                    <a:pt x="49944" y="46026"/>
                  </a:cubicBezTo>
                  <a:cubicBezTo>
                    <a:pt x="49944" y="46131"/>
                    <a:pt x="49944" y="46233"/>
                    <a:pt x="49944" y="46338"/>
                  </a:cubicBezTo>
                  <a:cubicBezTo>
                    <a:pt x="50139" y="46060"/>
                    <a:pt x="50331" y="45775"/>
                    <a:pt x="50522" y="45482"/>
                  </a:cubicBezTo>
                  <a:cubicBezTo>
                    <a:pt x="50822" y="45028"/>
                    <a:pt x="51122" y="44559"/>
                    <a:pt x="51437" y="44068"/>
                  </a:cubicBezTo>
                  <a:cubicBezTo>
                    <a:pt x="51970" y="39873"/>
                    <a:pt x="53981" y="35776"/>
                    <a:pt x="57677" y="32163"/>
                  </a:cubicBezTo>
                  <a:cubicBezTo>
                    <a:pt x="61778" y="28159"/>
                    <a:pt x="68505" y="24580"/>
                    <a:pt x="76595" y="21604"/>
                  </a:cubicBezTo>
                  <a:moveTo>
                    <a:pt x="76876" y="21619"/>
                  </a:moveTo>
                  <a:cubicBezTo>
                    <a:pt x="76752" y="21702"/>
                    <a:pt x="76625" y="21784"/>
                    <a:pt x="76497" y="21867"/>
                  </a:cubicBezTo>
                  <a:cubicBezTo>
                    <a:pt x="78249" y="21180"/>
                    <a:pt x="80077" y="20520"/>
                    <a:pt x="81960" y="19893"/>
                  </a:cubicBezTo>
                  <a:cubicBezTo>
                    <a:pt x="80215" y="20445"/>
                    <a:pt x="78519" y="21019"/>
                    <a:pt x="76876" y="21619"/>
                  </a:cubicBezTo>
                  <a:close/>
                  <a:moveTo>
                    <a:pt x="77420" y="21263"/>
                  </a:moveTo>
                  <a:cubicBezTo>
                    <a:pt x="77375" y="21293"/>
                    <a:pt x="77326" y="21323"/>
                    <a:pt x="77281" y="21353"/>
                  </a:cubicBezTo>
                  <a:cubicBezTo>
                    <a:pt x="78103" y="21057"/>
                    <a:pt x="78943" y="20768"/>
                    <a:pt x="79791" y="20483"/>
                  </a:cubicBezTo>
                  <a:cubicBezTo>
                    <a:pt x="78992" y="20738"/>
                    <a:pt x="78201" y="20997"/>
                    <a:pt x="77420" y="21263"/>
                  </a:cubicBezTo>
                  <a:close/>
                  <a:moveTo>
                    <a:pt x="72576" y="21278"/>
                  </a:moveTo>
                  <a:cubicBezTo>
                    <a:pt x="72524" y="21312"/>
                    <a:pt x="72475" y="21342"/>
                    <a:pt x="72422" y="21372"/>
                  </a:cubicBezTo>
                  <a:cubicBezTo>
                    <a:pt x="74809" y="20749"/>
                    <a:pt x="77169" y="20171"/>
                    <a:pt x="79461" y="19653"/>
                  </a:cubicBezTo>
                  <a:cubicBezTo>
                    <a:pt x="79495" y="19627"/>
                    <a:pt x="79533" y="19601"/>
                    <a:pt x="79566" y="19575"/>
                  </a:cubicBezTo>
                  <a:cubicBezTo>
                    <a:pt x="77311" y="20085"/>
                    <a:pt x="74966" y="20655"/>
                    <a:pt x="72576" y="21278"/>
                  </a:cubicBezTo>
                  <a:close/>
                  <a:moveTo>
                    <a:pt x="63526" y="23567"/>
                  </a:moveTo>
                  <a:cubicBezTo>
                    <a:pt x="63425" y="23630"/>
                    <a:pt x="63320" y="23694"/>
                    <a:pt x="63215" y="23754"/>
                  </a:cubicBezTo>
                  <a:cubicBezTo>
                    <a:pt x="66314" y="22816"/>
                    <a:pt x="69421" y="21946"/>
                    <a:pt x="72456" y="21154"/>
                  </a:cubicBezTo>
                  <a:cubicBezTo>
                    <a:pt x="72558" y="21094"/>
                    <a:pt x="72659" y="21034"/>
                    <a:pt x="72756" y="20974"/>
                  </a:cubicBezTo>
                  <a:cubicBezTo>
                    <a:pt x="69759" y="21754"/>
                    <a:pt x="66648" y="22629"/>
                    <a:pt x="63526" y="23567"/>
                  </a:cubicBezTo>
                  <a:moveTo>
                    <a:pt x="54068" y="26313"/>
                  </a:moveTo>
                  <a:cubicBezTo>
                    <a:pt x="53951" y="26399"/>
                    <a:pt x="53835" y="26489"/>
                    <a:pt x="53719" y="26576"/>
                  </a:cubicBezTo>
                  <a:cubicBezTo>
                    <a:pt x="56897" y="25473"/>
                    <a:pt x="60153" y="24422"/>
                    <a:pt x="63395" y="23447"/>
                  </a:cubicBezTo>
                  <a:cubicBezTo>
                    <a:pt x="63556" y="23349"/>
                    <a:pt x="63714" y="23255"/>
                    <a:pt x="63875" y="23158"/>
                  </a:cubicBezTo>
                  <a:cubicBezTo>
                    <a:pt x="62926" y="23443"/>
                    <a:pt x="61977" y="23736"/>
                    <a:pt x="61024" y="24032"/>
                  </a:cubicBezTo>
                  <a:cubicBezTo>
                    <a:pt x="58701" y="24760"/>
                    <a:pt x="56371" y="25521"/>
                    <a:pt x="54068" y="26313"/>
                  </a:cubicBezTo>
                  <a:close/>
                  <a:moveTo>
                    <a:pt x="46597" y="28658"/>
                  </a:moveTo>
                  <a:cubicBezTo>
                    <a:pt x="46507" y="28759"/>
                    <a:pt x="46421" y="28861"/>
                    <a:pt x="46338" y="28958"/>
                  </a:cubicBezTo>
                  <a:cubicBezTo>
                    <a:pt x="48796" y="28009"/>
                    <a:pt x="51351" y="27082"/>
                    <a:pt x="53940" y="26193"/>
                  </a:cubicBezTo>
                  <a:cubicBezTo>
                    <a:pt x="54094" y="26077"/>
                    <a:pt x="54251" y="25960"/>
                    <a:pt x="54409" y="25844"/>
                  </a:cubicBezTo>
                  <a:cubicBezTo>
                    <a:pt x="51768" y="26748"/>
                    <a:pt x="49141" y="27690"/>
                    <a:pt x="46597" y="28658"/>
                  </a:cubicBezTo>
                  <a:close/>
                  <a:moveTo>
                    <a:pt x="47134" y="28073"/>
                  </a:moveTo>
                  <a:cubicBezTo>
                    <a:pt x="47029" y="28182"/>
                    <a:pt x="46927" y="28294"/>
                    <a:pt x="46826" y="28403"/>
                  </a:cubicBezTo>
                  <a:cubicBezTo>
                    <a:pt x="49445" y="27409"/>
                    <a:pt x="52143" y="26448"/>
                    <a:pt x="54855" y="25525"/>
                  </a:cubicBezTo>
                  <a:cubicBezTo>
                    <a:pt x="55073" y="25368"/>
                    <a:pt x="55298" y="25214"/>
                    <a:pt x="55523" y="25060"/>
                  </a:cubicBezTo>
                  <a:cubicBezTo>
                    <a:pt x="52724" y="26005"/>
                    <a:pt x="49914" y="27007"/>
                    <a:pt x="47168" y="28035"/>
                  </a:cubicBezTo>
                  <a:cubicBezTo>
                    <a:pt x="47156" y="28050"/>
                    <a:pt x="47145" y="28062"/>
                    <a:pt x="47134" y="28073"/>
                  </a:cubicBezTo>
                  <a:close/>
                  <a:moveTo>
                    <a:pt x="41513" y="29600"/>
                  </a:moveTo>
                  <a:cubicBezTo>
                    <a:pt x="41596" y="29454"/>
                    <a:pt x="41678" y="29303"/>
                    <a:pt x="41765" y="29157"/>
                  </a:cubicBezTo>
                  <a:cubicBezTo>
                    <a:pt x="40418" y="29697"/>
                    <a:pt x="39090" y="30245"/>
                    <a:pt x="37788" y="30793"/>
                  </a:cubicBezTo>
                  <a:cubicBezTo>
                    <a:pt x="37761" y="30921"/>
                    <a:pt x="37743" y="31044"/>
                    <a:pt x="37720" y="31172"/>
                  </a:cubicBezTo>
                  <a:cubicBezTo>
                    <a:pt x="38958" y="30643"/>
                    <a:pt x="40226" y="30118"/>
                    <a:pt x="41513" y="29600"/>
                  </a:cubicBezTo>
                  <a:moveTo>
                    <a:pt x="40350" y="30545"/>
                  </a:moveTo>
                  <a:cubicBezTo>
                    <a:pt x="40635" y="30429"/>
                    <a:pt x="40920" y="30313"/>
                    <a:pt x="41206" y="30193"/>
                  </a:cubicBezTo>
                  <a:cubicBezTo>
                    <a:pt x="41266" y="30073"/>
                    <a:pt x="41329" y="29949"/>
                    <a:pt x="41393" y="29825"/>
                  </a:cubicBezTo>
                  <a:cubicBezTo>
                    <a:pt x="40136" y="30332"/>
                    <a:pt x="38898" y="30846"/>
                    <a:pt x="37694" y="31360"/>
                  </a:cubicBezTo>
                  <a:cubicBezTo>
                    <a:pt x="37679" y="31472"/>
                    <a:pt x="37664" y="31581"/>
                    <a:pt x="37652" y="31690"/>
                  </a:cubicBezTo>
                  <a:cubicBezTo>
                    <a:pt x="38534" y="31307"/>
                    <a:pt x="39435" y="30928"/>
                    <a:pt x="40350" y="30545"/>
                  </a:cubicBezTo>
                  <a:moveTo>
                    <a:pt x="40962" y="30729"/>
                  </a:moveTo>
                  <a:cubicBezTo>
                    <a:pt x="41007" y="30624"/>
                    <a:pt x="41056" y="30515"/>
                    <a:pt x="41104" y="30410"/>
                  </a:cubicBezTo>
                  <a:cubicBezTo>
                    <a:pt x="39919" y="30898"/>
                    <a:pt x="38759" y="31386"/>
                    <a:pt x="37630" y="31877"/>
                  </a:cubicBezTo>
                  <a:cubicBezTo>
                    <a:pt x="37622" y="31975"/>
                    <a:pt x="37615" y="32076"/>
                    <a:pt x="37607" y="32174"/>
                  </a:cubicBezTo>
                  <a:cubicBezTo>
                    <a:pt x="38692" y="31690"/>
                    <a:pt x="39814" y="31206"/>
                    <a:pt x="40962" y="30729"/>
                  </a:cubicBezTo>
                  <a:moveTo>
                    <a:pt x="37577" y="32632"/>
                  </a:moveTo>
                  <a:cubicBezTo>
                    <a:pt x="38605" y="32159"/>
                    <a:pt x="39667" y="31690"/>
                    <a:pt x="40763" y="31221"/>
                  </a:cubicBezTo>
                  <a:cubicBezTo>
                    <a:pt x="40797" y="31127"/>
                    <a:pt x="40834" y="31033"/>
                    <a:pt x="40875" y="30939"/>
                  </a:cubicBezTo>
                  <a:cubicBezTo>
                    <a:pt x="39750" y="31408"/>
                    <a:pt x="38654" y="31881"/>
                    <a:pt x="37592" y="32354"/>
                  </a:cubicBezTo>
                  <a:cubicBezTo>
                    <a:pt x="37589" y="32448"/>
                    <a:pt x="37585" y="32538"/>
                    <a:pt x="37577" y="32632"/>
                  </a:cubicBezTo>
                  <a:moveTo>
                    <a:pt x="37525" y="31255"/>
                  </a:moveTo>
                  <a:cubicBezTo>
                    <a:pt x="37544" y="31131"/>
                    <a:pt x="37562" y="31003"/>
                    <a:pt x="37585" y="30879"/>
                  </a:cubicBezTo>
                  <a:cubicBezTo>
                    <a:pt x="36741" y="31236"/>
                    <a:pt x="35908" y="31596"/>
                    <a:pt x="35086" y="31956"/>
                  </a:cubicBezTo>
                  <a:cubicBezTo>
                    <a:pt x="35101" y="32072"/>
                    <a:pt x="35116" y="32185"/>
                    <a:pt x="35135" y="32298"/>
                  </a:cubicBezTo>
                  <a:cubicBezTo>
                    <a:pt x="35915" y="31949"/>
                    <a:pt x="36714" y="31603"/>
                    <a:pt x="37525" y="31255"/>
                  </a:cubicBezTo>
                  <a:moveTo>
                    <a:pt x="33904" y="34417"/>
                  </a:moveTo>
                  <a:cubicBezTo>
                    <a:pt x="34332" y="34196"/>
                    <a:pt x="34767" y="33978"/>
                    <a:pt x="35214" y="33757"/>
                  </a:cubicBezTo>
                  <a:cubicBezTo>
                    <a:pt x="35195" y="33663"/>
                    <a:pt x="35172" y="33570"/>
                    <a:pt x="35154" y="33472"/>
                  </a:cubicBezTo>
                  <a:cubicBezTo>
                    <a:pt x="34696" y="33690"/>
                    <a:pt x="34242" y="33907"/>
                    <a:pt x="33799" y="34125"/>
                  </a:cubicBezTo>
                  <a:cubicBezTo>
                    <a:pt x="33837" y="34222"/>
                    <a:pt x="33870" y="34320"/>
                    <a:pt x="33904" y="34417"/>
                  </a:cubicBezTo>
                  <a:close/>
                  <a:moveTo>
                    <a:pt x="32985" y="35476"/>
                  </a:moveTo>
                  <a:cubicBezTo>
                    <a:pt x="33281" y="35307"/>
                    <a:pt x="33585" y="35134"/>
                    <a:pt x="33897" y="34965"/>
                  </a:cubicBezTo>
                  <a:cubicBezTo>
                    <a:pt x="33859" y="34860"/>
                    <a:pt x="33825" y="34755"/>
                    <a:pt x="33788" y="34654"/>
                  </a:cubicBezTo>
                  <a:cubicBezTo>
                    <a:pt x="33473" y="34815"/>
                    <a:pt x="33165" y="34977"/>
                    <a:pt x="32861" y="35142"/>
                  </a:cubicBezTo>
                  <a:cubicBezTo>
                    <a:pt x="32902" y="35250"/>
                    <a:pt x="32944" y="35363"/>
                    <a:pt x="32985" y="35476"/>
                  </a:cubicBezTo>
                  <a:moveTo>
                    <a:pt x="27488" y="38455"/>
                  </a:moveTo>
                  <a:cubicBezTo>
                    <a:pt x="25605" y="39843"/>
                    <a:pt x="24299" y="41194"/>
                    <a:pt x="23736" y="42443"/>
                  </a:cubicBezTo>
                  <a:cubicBezTo>
                    <a:pt x="23440" y="43103"/>
                    <a:pt x="23301" y="43749"/>
                    <a:pt x="23301" y="44383"/>
                  </a:cubicBezTo>
                  <a:cubicBezTo>
                    <a:pt x="23301" y="45325"/>
                    <a:pt x="23609" y="46240"/>
                    <a:pt x="24160" y="47114"/>
                  </a:cubicBezTo>
                  <a:cubicBezTo>
                    <a:pt x="24588" y="46979"/>
                    <a:pt x="25008" y="46840"/>
                    <a:pt x="25417" y="46694"/>
                  </a:cubicBezTo>
                  <a:cubicBezTo>
                    <a:pt x="25034" y="45914"/>
                    <a:pt x="24824" y="45099"/>
                    <a:pt x="24824" y="44270"/>
                  </a:cubicBezTo>
                  <a:cubicBezTo>
                    <a:pt x="24824" y="43479"/>
                    <a:pt x="25012" y="42672"/>
                    <a:pt x="25417" y="41858"/>
                  </a:cubicBezTo>
                  <a:cubicBezTo>
                    <a:pt x="26400" y="39895"/>
                    <a:pt x="28985" y="37806"/>
                    <a:pt x="32629" y="35682"/>
                  </a:cubicBezTo>
                  <a:cubicBezTo>
                    <a:pt x="32689" y="35644"/>
                    <a:pt x="32752" y="35607"/>
                    <a:pt x="32816" y="35569"/>
                  </a:cubicBezTo>
                  <a:cubicBezTo>
                    <a:pt x="32779" y="35457"/>
                    <a:pt x="32734" y="35344"/>
                    <a:pt x="32692" y="35232"/>
                  </a:cubicBezTo>
                  <a:cubicBezTo>
                    <a:pt x="30677" y="36316"/>
                    <a:pt x="28918" y="37397"/>
                    <a:pt x="27488" y="38455"/>
                  </a:cubicBezTo>
                  <a:close/>
                  <a:moveTo>
                    <a:pt x="24543" y="47917"/>
                  </a:moveTo>
                  <a:cubicBezTo>
                    <a:pt x="24389" y="47722"/>
                    <a:pt x="24243" y="47527"/>
                    <a:pt x="24111" y="47328"/>
                  </a:cubicBezTo>
                  <a:cubicBezTo>
                    <a:pt x="23714" y="47448"/>
                    <a:pt x="23312" y="47564"/>
                    <a:pt x="22903" y="47673"/>
                  </a:cubicBezTo>
                  <a:cubicBezTo>
                    <a:pt x="23046" y="47850"/>
                    <a:pt x="23203" y="48022"/>
                    <a:pt x="23369" y="48191"/>
                  </a:cubicBezTo>
                  <a:cubicBezTo>
                    <a:pt x="23766" y="48105"/>
                    <a:pt x="24156" y="48011"/>
                    <a:pt x="24543" y="47917"/>
                  </a:cubicBezTo>
                  <a:moveTo>
                    <a:pt x="24674" y="48075"/>
                  </a:moveTo>
                  <a:cubicBezTo>
                    <a:pt x="24652" y="48082"/>
                    <a:pt x="24629" y="48086"/>
                    <a:pt x="24603" y="48093"/>
                  </a:cubicBezTo>
                  <a:cubicBezTo>
                    <a:pt x="24247" y="48184"/>
                    <a:pt x="23890" y="48266"/>
                    <a:pt x="23526" y="48349"/>
                  </a:cubicBezTo>
                  <a:cubicBezTo>
                    <a:pt x="23582" y="48401"/>
                    <a:pt x="23639" y="48457"/>
                    <a:pt x="23695" y="48510"/>
                  </a:cubicBezTo>
                  <a:cubicBezTo>
                    <a:pt x="23808" y="48619"/>
                    <a:pt x="23928" y="48724"/>
                    <a:pt x="24048" y="48829"/>
                  </a:cubicBezTo>
                  <a:cubicBezTo>
                    <a:pt x="24427" y="48761"/>
                    <a:pt x="24798" y="48694"/>
                    <a:pt x="25170" y="48619"/>
                  </a:cubicBezTo>
                  <a:cubicBezTo>
                    <a:pt x="24993" y="48439"/>
                    <a:pt x="24832" y="48259"/>
                    <a:pt x="24674" y="48075"/>
                  </a:cubicBezTo>
                  <a:close/>
                  <a:moveTo>
                    <a:pt x="26017" y="47707"/>
                  </a:moveTo>
                  <a:cubicBezTo>
                    <a:pt x="25631" y="47820"/>
                    <a:pt x="25241" y="47928"/>
                    <a:pt x="24843" y="48033"/>
                  </a:cubicBezTo>
                  <a:cubicBezTo>
                    <a:pt x="25004" y="48217"/>
                    <a:pt x="25173" y="48401"/>
                    <a:pt x="25353" y="48581"/>
                  </a:cubicBezTo>
                  <a:cubicBezTo>
                    <a:pt x="25691" y="48510"/>
                    <a:pt x="26029" y="48435"/>
                    <a:pt x="26359" y="48356"/>
                  </a:cubicBezTo>
                  <a:cubicBezTo>
                    <a:pt x="26404" y="48349"/>
                    <a:pt x="26445" y="48337"/>
                    <a:pt x="26490" y="48326"/>
                  </a:cubicBezTo>
                  <a:cubicBezTo>
                    <a:pt x="26321" y="48124"/>
                    <a:pt x="26164" y="47913"/>
                    <a:pt x="26017" y="47707"/>
                  </a:cubicBezTo>
                  <a:moveTo>
                    <a:pt x="27815" y="47977"/>
                  </a:moveTo>
                  <a:cubicBezTo>
                    <a:pt x="27650" y="47745"/>
                    <a:pt x="27503" y="47508"/>
                    <a:pt x="27364" y="47268"/>
                  </a:cubicBezTo>
                  <a:cubicBezTo>
                    <a:pt x="26978" y="47407"/>
                    <a:pt x="26580" y="47534"/>
                    <a:pt x="26171" y="47658"/>
                  </a:cubicBezTo>
                  <a:cubicBezTo>
                    <a:pt x="26321" y="47868"/>
                    <a:pt x="26483" y="48078"/>
                    <a:pt x="26659" y="48285"/>
                  </a:cubicBezTo>
                  <a:cubicBezTo>
                    <a:pt x="27049" y="48191"/>
                    <a:pt x="27436" y="48086"/>
                    <a:pt x="27815" y="47977"/>
                  </a:cubicBezTo>
                  <a:close/>
                  <a:moveTo>
                    <a:pt x="27927" y="48139"/>
                  </a:moveTo>
                  <a:cubicBezTo>
                    <a:pt x="27556" y="48244"/>
                    <a:pt x="27177" y="48345"/>
                    <a:pt x="26794" y="48442"/>
                  </a:cubicBezTo>
                  <a:cubicBezTo>
                    <a:pt x="26907" y="48574"/>
                    <a:pt x="27027" y="48701"/>
                    <a:pt x="27151" y="48829"/>
                  </a:cubicBezTo>
                  <a:cubicBezTo>
                    <a:pt x="27214" y="48896"/>
                    <a:pt x="27278" y="48960"/>
                    <a:pt x="27342" y="49024"/>
                  </a:cubicBezTo>
                  <a:cubicBezTo>
                    <a:pt x="27620" y="48968"/>
                    <a:pt x="27897" y="48911"/>
                    <a:pt x="28171" y="48851"/>
                  </a:cubicBezTo>
                  <a:cubicBezTo>
                    <a:pt x="28261" y="48833"/>
                    <a:pt x="28355" y="48810"/>
                    <a:pt x="28445" y="48791"/>
                  </a:cubicBezTo>
                  <a:cubicBezTo>
                    <a:pt x="28261" y="48574"/>
                    <a:pt x="28089" y="48356"/>
                    <a:pt x="27927" y="48139"/>
                  </a:cubicBezTo>
                  <a:moveTo>
                    <a:pt x="29728" y="48465"/>
                  </a:moveTo>
                  <a:cubicBezTo>
                    <a:pt x="29548" y="48221"/>
                    <a:pt x="29387" y="47973"/>
                    <a:pt x="29237" y="47726"/>
                  </a:cubicBezTo>
                  <a:cubicBezTo>
                    <a:pt x="28862" y="47853"/>
                    <a:pt x="28475" y="47977"/>
                    <a:pt x="28085" y="48093"/>
                  </a:cubicBezTo>
                  <a:cubicBezTo>
                    <a:pt x="28246" y="48315"/>
                    <a:pt x="28423" y="48532"/>
                    <a:pt x="28610" y="48750"/>
                  </a:cubicBezTo>
                  <a:cubicBezTo>
                    <a:pt x="28989" y="48664"/>
                    <a:pt x="29361" y="48566"/>
                    <a:pt x="29728" y="48465"/>
                  </a:cubicBezTo>
                  <a:moveTo>
                    <a:pt x="30396" y="49305"/>
                  </a:moveTo>
                  <a:cubicBezTo>
                    <a:pt x="30314" y="49215"/>
                    <a:pt x="30235" y="49122"/>
                    <a:pt x="30160" y="49028"/>
                  </a:cubicBezTo>
                  <a:cubicBezTo>
                    <a:pt x="30051" y="48893"/>
                    <a:pt x="29942" y="48758"/>
                    <a:pt x="29841" y="48623"/>
                  </a:cubicBezTo>
                  <a:cubicBezTo>
                    <a:pt x="29484" y="48724"/>
                    <a:pt x="29120" y="48818"/>
                    <a:pt x="28749" y="48908"/>
                  </a:cubicBezTo>
                  <a:cubicBezTo>
                    <a:pt x="28933" y="49114"/>
                    <a:pt x="29128" y="49317"/>
                    <a:pt x="29334" y="49519"/>
                  </a:cubicBezTo>
                  <a:cubicBezTo>
                    <a:pt x="29694" y="49455"/>
                    <a:pt x="30047" y="49384"/>
                    <a:pt x="30396" y="49305"/>
                  </a:cubicBezTo>
                  <a:moveTo>
                    <a:pt x="30531" y="49459"/>
                  </a:moveTo>
                  <a:cubicBezTo>
                    <a:pt x="30190" y="49538"/>
                    <a:pt x="29845" y="49606"/>
                    <a:pt x="29492" y="49673"/>
                  </a:cubicBezTo>
                  <a:cubicBezTo>
                    <a:pt x="29691" y="49861"/>
                    <a:pt x="29897" y="50048"/>
                    <a:pt x="30115" y="50232"/>
                  </a:cubicBezTo>
                  <a:cubicBezTo>
                    <a:pt x="30456" y="50187"/>
                    <a:pt x="30790" y="50138"/>
                    <a:pt x="31124" y="50082"/>
                  </a:cubicBezTo>
                  <a:cubicBezTo>
                    <a:pt x="30918" y="49879"/>
                    <a:pt x="30723" y="49669"/>
                    <a:pt x="30531" y="49459"/>
                  </a:cubicBezTo>
                  <a:moveTo>
                    <a:pt x="32328" y="49861"/>
                  </a:moveTo>
                  <a:cubicBezTo>
                    <a:pt x="32126" y="49632"/>
                    <a:pt x="31934" y="49395"/>
                    <a:pt x="31754" y="49163"/>
                  </a:cubicBezTo>
                  <a:cubicBezTo>
                    <a:pt x="31409" y="49253"/>
                    <a:pt x="31056" y="49343"/>
                    <a:pt x="30700" y="49422"/>
                  </a:cubicBezTo>
                  <a:cubicBezTo>
                    <a:pt x="30891" y="49636"/>
                    <a:pt x="31094" y="49846"/>
                    <a:pt x="31308" y="50052"/>
                  </a:cubicBezTo>
                  <a:cubicBezTo>
                    <a:pt x="31653" y="49992"/>
                    <a:pt x="31994" y="49928"/>
                    <a:pt x="32328" y="49861"/>
                  </a:cubicBezTo>
                  <a:moveTo>
                    <a:pt x="32467" y="50015"/>
                  </a:moveTo>
                  <a:cubicBezTo>
                    <a:pt x="32137" y="50082"/>
                    <a:pt x="31803" y="50146"/>
                    <a:pt x="31465" y="50206"/>
                  </a:cubicBezTo>
                  <a:cubicBezTo>
                    <a:pt x="31664" y="50397"/>
                    <a:pt x="31871" y="50585"/>
                    <a:pt x="32088" y="50769"/>
                  </a:cubicBezTo>
                  <a:cubicBezTo>
                    <a:pt x="32415" y="50731"/>
                    <a:pt x="32741" y="50690"/>
                    <a:pt x="33064" y="50641"/>
                  </a:cubicBezTo>
                  <a:cubicBezTo>
                    <a:pt x="32854" y="50435"/>
                    <a:pt x="32655" y="50225"/>
                    <a:pt x="32467" y="50015"/>
                  </a:cubicBezTo>
                  <a:close/>
                  <a:moveTo>
                    <a:pt x="34231" y="50442"/>
                  </a:moveTo>
                  <a:cubicBezTo>
                    <a:pt x="34028" y="50210"/>
                    <a:pt x="33833" y="49977"/>
                    <a:pt x="33645" y="49741"/>
                  </a:cubicBezTo>
                  <a:cubicBezTo>
                    <a:pt x="33315" y="49823"/>
                    <a:pt x="32977" y="49906"/>
                    <a:pt x="32632" y="49977"/>
                  </a:cubicBezTo>
                  <a:cubicBezTo>
                    <a:pt x="32827" y="50191"/>
                    <a:pt x="33030" y="50405"/>
                    <a:pt x="33244" y="50615"/>
                  </a:cubicBezTo>
                  <a:cubicBezTo>
                    <a:pt x="33578" y="50562"/>
                    <a:pt x="33908" y="50506"/>
                    <a:pt x="34231" y="50442"/>
                  </a:cubicBezTo>
                  <a:moveTo>
                    <a:pt x="34366" y="50596"/>
                  </a:moveTo>
                  <a:cubicBezTo>
                    <a:pt x="34051" y="50656"/>
                    <a:pt x="33728" y="50712"/>
                    <a:pt x="33401" y="50765"/>
                  </a:cubicBezTo>
                  <a:cubicBezTo>
                    <a:pt x="33600" y="50960"/>
                    <a:pt x="33810" y="51151"/>
                    <a:pt x="34024" y="51339"/>
                  </a:cubicBezTo>
                  <a:cubicBezTo>
                    <a:pt x="34343" y="51309"/>
                    <a:pt x="34658" y="51271"/>
                    <a:pt x="34970" y="51230"/>
                  </a:cubicBezTo>
                  <a:cubicBezTo>
                    <a:pt x="34760" y="51020"/>
                    <a:pt x="34561" y="50810"/>
                    <a:pt x="34366" y="50596"/>
                  </a:cubicBezTo>
                  <a:close/>
                  <a:moveTo>
                    <a:pt x="36103" y="51058"/>
                  </a:moveTo>
                  <a:cubicBezTo>
                    <a:pt x="35897" y="50821"/>
                    <a:pt x="35698" y="50585"/>
                    <a:pt x="35510" y="50345"/>
                  </a:cubicBezTo>
                  <a:cubicBezTo>
                    <a:pt x="35191" y="50423"/>
                    <a:pt x="34865" y="50495"/>
                    <a:pt x="34531" y="50562"/>
                  </a:cubicBezTo>
                  <a:cubicBezTo>
                    <a:pt x="34730" y="50780"/>
                    <a:pt x="34936" y="50994"/>
                    <a:pt x="35150" y="51208"/>
                  </a:cubicBezTo>
                  <a:cubicBezTo>
                    <a:pt x="35473" y="51163"/>
                    <a:pt x="35791" y="51114"/>
                    <a:pt x="36103" y="51058"/>
                  </a:cubicBezTo>
                  <a:close/>
                  <a:moveTo>
                    <a:pt x="36238" y="51208"/>
                  </a:moveTo>
                  <a:cubicBezTo>
                    <a:pt x="35930" y="51264"/>
                    <a:pt x="35619" y="51313"/>
                    <a:pt x="35304" y="51358"/>
                  </a:cubicBezTo>
                  <a:cubicBezTo>
                    <a:pt x="35506" y="51557"/>
                    <a:pt x="35716" y="51752"/>
                    <a:pt x="35934" y="51947"/>
                  </a:cubicBezTo>
                  <a:cubicBezTo>
                    <a:pt x="36242" y="51921"/>
                    <a:pt x="36549" y="51891"/>
                    <a:pt x="36846" y="51857"/>
                  </a:cubicBezTo>
                  <a:cubicBezTo>
                    <a:pt x="36636" y="51643"/>
                    <a:pt x="36433" y="51429"/>
                    <a:pt x="36238" y="51208"/>
                  </a:cubicBezTo>
                  <a:close/>
                  <a:moveTo>
                    <a:pt x="37953" y="51710"/>
                  </a:moveTo>
                  <a:cubicBezTo>
                    <a:pt x="37743" y="51470"/>
                    <a:pt x="37544" y="51226"/>
                    <a:pt x="37349" y="50983"/>
                  </a:cubicBezTo>
                  <a:cubicBezTo>
                    <a:pt x="37041" y="51054"/>
                    <a:pt x="36726" y="51118"/>
                    <a:pt x="36403" y="51178"/>
                  </a:cubicBezTo>
                  <a:cubicBezTo>
                    <a:pt x="36602" y="51399"/>
                    <a:pt x="36812" y="51620"/>
                    <a:pt x="37026" y="51838"/>
                  </a:cubicBezTo>
                  <a:cubicBezTo>
                    <a:pt x="37341" y="51800"/>
                    <a:pt x="37649" y="51755"/>
                    <a:pt x="37953" y="51710"/>
                  </a:cubicBezTo>
                  <a:moveTo>
                    <a:pt x="38084" y="51860"/>
                  </a:moveTo>
                  <a:cubicBezTo>
                    <a:pt x="37788" y="51909"/>
                    <a:pt x="37487" y="51951"/>
                    <a:pt x="37180" y="51988"/>
                  </a:cubicBezTo>
                  <a:cubicBezTo>
                    <a:pt x="37386" y="52191"/>
                    <a:pt x="37596" y="52390"/>
                    <a:pt x="37814" y="52588"/>
                  </a:cubicBezTo>
                  <a:cubicBezTo>
                    <a:pt x="38114" y="52570"/>
                    <a:pt x="38410" y="52547"/>
                    <a:pt x="38699" y="52521"/>
                  </a:cubicBezTo>
                  <a:cubicBezTo>
                    <a:pt x="38489" y="52303"/>
                    <a:pt x="38283" y="52082"/>
                    <a:pt x="38084" y="51860"/>
                  </a:cubicBezTo>
                  <a:moveTo>
                    <a:pt x="39776" y="52397"/>
                  </a:moveTo>
                  <a:cubicBezTo>
                    <a:pt x="39566" y="52157"/>
                    <a:pt x="39363" y="51909"/>
                    <a:pt x="39168" y="51662"/>
                  </a:cubicBezTo>
                  <a:cubicBezTo>
                    <a:pt x="38868" y="51725"/>
                    <a:pt x="38560" y="51782"/>
                    <a:pt x="38249" y="51834"/>
                  </a:cubicBezTo>
                  <a:cubicBezTo>
                    <a:pt x="38452" y="52059"/>
                    <a:pt x="38662" y="52284"/>
                    <a:pt x="38879" y="52502"/>
                  </a:cubicBezTo>
                  <a:cubicBezTo>
                    <a:pt x="39183" y="52472"/>
                    <a:pt x="39483" y="52438"/>
                    <a:pt x="39776" y="52397"/>
                  </a:cubicBezTo>
                  <a:close/>
                  <a:moveTo>
                    <a:pt x="39907" y="52551"/>
                  </a:moveTo>
                  <a:cubicBezTo>
                    <a:pt x="39622" y="52588"/>
                    <a:pt x="39326" y="52626"/>
                    <a:pt x="39029" y="52656"/>
                  </a:cubicBezTo>
                  <a:cubicBezTo>
                    <a:pt x="39236" y="52862"/>
                    <a:pt x="39446" y="53065"/>
                    <a:pt x="39664" y="53267"/>
                  </a:cubicBezTo>
                  <a:cubicBezTo>
                    <a:pt x="39956" y="53256"/>
                    <a:pt x="40241" y="53237"/>
                    <a:pt x="40527" y="53219"/>
                  </a:cubicBezTo>
                  <a:cubicBezTo>
                    <a:pt x="40313" y="52997"/>
                    <a:pt x="40106" y="52776"/>
                    <a:pt x="39907" y="52551"/>
                  </a:cubicBezTo>
                  <a:moveTo>
                    <a:pt x="40966" y="52375"/>
                  </a:moveTo>
                  <a:cubicBezTo>
                    <a:pt x="40673" y="52431"/>
                    <a:pt x="40376" y="52480"/>
                    <a:pt x="40073" y="52525"/>
                  </a:cubicBezTo>
                  <a:cubicBezTo>
                    <a:pt x="40275" y="52753"/>
                    <a:pt x="40485" y="52982"/>
                    <a:pt x="40703" y="53204"/>
                  </a:cubicBezTo>
                  <a:cubicBezTo>
                    <a:pt x="40999" y="53181"/>
                    <a:pt x="41292" y="53155"/>
                    <a:pt x="41581" y="53121"/>
                  </a:cubicBezTo>
                  <a:cubicBezTo>
                    <a:pt x="41367" y="52877"/>
                    <a:pt x="41164" y="52626"/>
                    <a:pt x="40966" y="52375"/>
                  </a:cubicBezTo>
                  <a:moveTo>
                    <a:pt x="42631" y="52979"/>
                  </a:moveTo>
                  <a:cubicBezTo>
                    <a:pt x="42418" y="52705"/>
                    <a:pt x="42215" y="52427"/>
                    <a:pt x="42024" y="52146"/>
                  </a:cubicBezTo>
                  <a:cubicBezTo>
                    <a:pt x="41727" y="52217"/>
                    <a:pt x="41427" y="52284"/>
                    <a:pt x="41116" y="52348"/>
                  </a:cubicBezTo>
                  <a:cubicBezTo>
                    <a:pt x="41314" y="52603"/>
                    <a:pt x="41525" y="52855"/>
                    <a:pt x="41742" y="53102"/>
                  </a:cubicBezTo>
                  <a:cubicBezTo>
                    <a:pt x="42042" y="53069"/>
                    <a:pt x="42339" y="53027"/>
                    <a:pt x="42631" y="52979"/>
                  </a:cubicBezTo>
                  <a:moveTo>
                    <a:pt x="42744" y="53125"/>
                  </a:moveTo>
                  <a:cubicBezTo>
                    <a:pt x="42459" y="53174"/>
                    <a:pt x="42170" y="53215"/>
                    <a:pt x="41874" y="53252"/>
                  </a:cubicBezTo>
                  <a:cubicBezTo>
                    <a:pt x="42076" y="53485"/>
                    <a:pt x="42286" y="53714"/>
                    <a:pt x="42504" y="53939"/>
                  </a:cubicBezTo>
                  <a:cubicBezTo>
                    <a:pt x="42793" y="53924"/>
                    <a:pt x="43078" y="53905"/>
                    <a:pt x="43359" y="53879"/>
                  </a:cubicBezTo>
                  <a:cubicBezTo>
                    <a:pt x="43145" y="53631"/>
                    <a:pt x="42943" y="53380"/>
                    <a:pt x="42744" y="53125"/>
                  </a:cubicBezTo>
                  <a:close/>
                  <a:moveTo>
                    <a:pt x="44252" y="53782"/>
                  </a:moveTo>
                  <a:cubicBezTo>
                    <a:pt x="44297" y="53774"/>
                    <a:pt x="44342" y="53770"/>
                    <a:pt x="44391" y="53763"/>
                  </a:cubicBezTo>
                  <a:cubicBezTo>
                    <a:pt x="44177" y="53485"/>
                    <a:pt x="43975" y="53207"/>
                    <a:pt x="43780" y="52926"/>
                  </a:cubicBezTo>
                  <a:cubicBezTo>
                    <a:pt x="43577" y="52971"/>
                    <a:pt x="43371" y="53012"/>
                    <a:pt x="43157" y="53054"/>
                  </a:cubicBezTo>
                  <a:cubicBezTo>
                    <a:pt x="43070" y="53069"/>
                    <a:pt x="42980" y="53087"/>
                    <a:pt x="42894" y="53102"/>
                  </a:cubicBezTo>
                  <a:cubicBezTo>
                    <a:pt x="43093" y="53358"/>
                    <a:pt x="43303" y="53613"/>
                    <a:pt x="43521" y="53864"/>
                  </a:cubicBezTo>
                  <a:cubicBezTo>
                    <a:pt x="43768" y="53842"/>
                    <a:pt x="44012" y="53812"/>
                    <a:pt x="44252" y="53782"/>
                  </a:cubicBezTo>
                  <a:close/>
                  <a:moveTo>
                    <a:pt x="44504" y="53909"/>
                  </a:moveTo>
                  <a:cubicBezTo>
                    <a:pt x="44429" y="53920"/>
                    <a:pt x="44350" y="53932"/>
                    <a:pt x="44271" y="53943"/>
                  </a:cubicBezTo>
                  <a:cubicBezTo>
                    <a:pt x="44068" y="53969"/>
                    <a:pt x="43858" y="53992"/>
                    <a:pt x="43652" y="54014"/>
                  </a:cubicBezTo>
                  <a:cubicBezTo>
                    <a:pt x="43855" y="54247"/>
                    <a:pt x="44065" y="54476"/>
                    <a:pt x="44279" y="54705"/>
                  </a:cubicBezTo>
                  <a:cubicBezTo>
                    <a:pt x="44564" y="54697"/>
                    <a:pt x="44841" y="54682"/>
                    <a:pt x="45119" y="54667"/>
                  </a:cubicBezTo>
                  <a:cubicBezTo>
                    <a:pt x="44905" y="54416"/>
                    <a:pt x="44703" y="54164"/>
                    <a:pt x="44504" y="53909"/>
                  </a:cubicBezTo>
                  <a:moveTo>
                    <a:pt x="46132" y="54577"/>
                  </a:moveTo>
                  <a:cubicBezTo>
                    <a:pt x="45922" y="54303"/>
                    <a:pt x="45719" y="54025"/>
                    <a:pt x="45524" y="53744"/>
                  </a:cubicBezTo>
                  <a:cubicBezTo>
                    <a:pt x="45243" y="53797"/>
                    <a:pt x="44950" y="53845"/>
                    <a:pt x="44654" y="53890"/>
                  </a:cubicBezTo>
                  <a:cubicBezTo>
                    <a:pt x="44853" y="54145"/>
                    <a:pt x="45063" y="54401"/>
                    <a:pt x="45280" y="54656"/>
                  </a:cubicBezTo>
                  <a:cubicBezTo>
                    <a:pt x="45314" y="54652"/>
                    <a:pt x="45344" y="54648"/>
                    <a:pt x="45378" y="54648"/>
                  </a:cubicBezTo>
                  <a:cubicBezTo>
                    <a:pt x="45637" y="54626"/>
                    <a:pt x="45888" y="54603"/>
                    <a:pt x="46132" y="54577"/>
                  </a:cubicBezTo>
                  <a:moveTo>
                    <a:pt x="46248" y="54727"/>
                  </a:moveTo>
                  <a:cubicBezTo>
                    <a:pt x="45974" y="54757"/>
                    <a:pt x="45693" y="54783"/>
                    <a:pt x="45408" y="54806"/>
                  </a:cubicBezTo>
                  <a:cubicBezTo>
                    <a:pt x="45611" y="55038"/>
                    <a:pt x="45821" y="55271"/>
                    <a:pt x="46034" y="55500"/>
                  </a:cubicBezTo>
                  <a:cubicBezTo>
                    <a:pt x="46196" y="55496"/>
                    <a:pt x="46357" y="55496"/>
                    <a:pt x="46515" y="55492"/>
                  </a:cubicBezTo>
                  <a:cubicBezTo>
                    <a:pt x="46631" y="55489"/>
                    <a:pt x="46744" y="55485"/>
                    <a:pt x="46856" y="55481"/>
                  </a:cubicBezTo>
                  <a:cubicBezTo>
                    <a:pt x="46650" y="55230"/>
                    <a:pt x="46443" y="54978"/>
                    <a:pt x="46248" y="54727"/>
                  </a:cubicBezTo>
                  <a:close/>
                  <a:moveTo>
                    <a:pt x="47862" y="55421"/>
                  </a:moveTo>
                  <a:cubicBezTo>
                    <a:pt x="47652" y="55147"/>
                    <a:pt x="47449" y="54873"/>
                    <a:pt x="47254" y="54592"/>
                  </a:cubicBezTo>
                  <a:cubicBezTo>
                    <a:pt x="46976" y="54637"/>
                    <a:pt x="46687" y="54674"/>
                    <a:pt x="46395" y="54708"/>
                  </a:cubicBezTo>
                  <a:cubicBezTo>
                    <a:pt x="46597" y="54967"/>
                    <a:pt x="46804" y="55222"/>
                    <a:pt x="47018" y="55474"/>
                  </a:cubicBezTo>
                  <a:cubicBezTo>
                    <a:pt x="47306" y="55462"/>
                    <a:pt x="47584" y="55444"/>
                    <a:pt x="47862" y="55421"/>
                  </a:cubicBezTo>
                  <a:close/>
                  <a:moveTo>
                    <a:pt x="47974" y="55571"/>
                  </a:moveTo>
                  <a:cubicBezTo>
                    <a:pt x="47704" y="55594"/>
                    <a:pt x="47430" y="55612"/>
                    <a:pt x="47149" y="55624"/>
                  </a:cubicBezTo>
                  <a:cubicBezTo>
                    <a:pt x="47318" y="55823"/>
                    <a:pt x="47494" y="56018"/>
                    <a:pt x="47670" y="56213"/>
                  </a:cubicBezTo>
                  <a:cubicBezTo>
                    <a:pt x="47704" y="56247"/>
                    <a:pt x="47738" y="56284"/>
                    <a:pt x="47768" y="56318"/>
                  </a:cubicBezTo>
                  <a:cubicBezTo>
                    <a:pt x="47944" y="56322"/>
                    <a:pt x="48121" y="56322"/>
                    <a:pt x="48293" y="56322"/>
                  </a:cubicBezTo>
                  <a:cubicBezTo>
                    <a:pt x="48391" y="56322"/>
                    <a:pt x="48485" y="56322"/>
                    <a:pt x="48582" y="56322"/>
                  </a:cubicBezTo>
                  <a:cubicBezTo>
                    <a:pt x="48372" y="56074"/>
                    <a:pt x="48169" y="55823"/>
                    <a:pt x="47974" y="55571"/>
                  </a:cubicBezTo>
                  <a:close/>
                  <a:moveTo>
                    <a:pt x="49573" y="56292"/>
                  </a:moveTo>
                  <a:cubicBezTo>
                    <a:pt x="49366" y="56021"/>
                    <a:pt x="49167" y="55748"/>
                    <a:pt x="48972" y="55470"/>
                  </a:cubicBezTo>
                  <a:cubicBezTo>
                    <a:pt x="48695" y="55504"/>
                    <a:pt x="48413" y="55534"/>
                    <a:pt x="48124" y="55560"/>
                  </a:cubicBezTo>
                  <a:cubicBezTo>
                    <a:pt x="48323" y="55815"/>
                    <a:pt x="48530" y="56066"/>
                    <a:pt x="48743" y="56318"/>
                  </a:cubicBezTo>
                  <a:cubicBezTo>
                    <a:pt x="49025" y="56314"/>
                    <a:pt x="49299" y="56307"/>
                    <a:pt x="49573" y="56292"/>
                  </a:cubicBezTo>
                  <a:close/>
                  <a:moveTo>
                    <a:pt x="49689" y="56442"/>
                  </a:moveTo>
                  <a:cubicBezTo>
                    <a:pt x="49419" y="56457"/>
                    <a:pt x="49149" y="56464"/>
                    <a:pt x="48871" y="56472"/>
                  </a:cubicBezTo>
                  <a:cubicBezTo>
                    <a:pt x="49070" y="56701"/>
                    <a:pt x="49272" y="56929"/>
                    <a:pt x="49483" y="57158"/>
                  </a:cubicBezTo>
                  <a:cubicBezTo>
                    <a:pt x="49753" y="57170"/>
                    <a:pt x="50019" y="57177"/>
                    <a:pt x="50286" y="57181"/>
                  </a:cubicBezTo>
                  <a:cubicBezTo>
                    <a:pt x="50083" y="56937"/>
                    <a:pt x="49880" y="56689"/>
                    <a:pt x="49689" y="56442"/>
                  </a:cubicBezTo>
                  <a:close/>
                  <a:moveTo>
                    <a:pt x="50736" y="57185"/>
                  </a:moveTo>
                  <a:cubicBezTo>
                    <a:pt x="50916" y="57185"/>
                    <a:pt x="51092" y="57185"/>
                    <a:pt x="51269" y="57181"/>
                  </a:cubicBezTo>
                  <a:cubicBezTo>
                    <a:pt x="51066" y="56914"/>
                    <a:pt x="50867" y="56644"/>
                    <a:pt x="50676" y="56370"/>
                  </a:cubicBezTo>
                  <a:cubicBezTo>
                    <a:pt x="50402" y="56397"/>
                    <a:pt x="50120" y="56419"/>
                    <a:pt x="49839" y="56434"/>
                  </a:cubicBezTo>
                  <a:cubicBezTo>
                    <a:pt x="50034" y="56686"/>
                    <a:pt x="50237" y="56937"/>
                    <a:pt x="50447" y="57185"/>
                  </a:cubicBezTo>
                  <a:cubicBezTo>
                    <a:pt x="50544" y="57185"/>
                    <a:pt x="50642" y="57185"/>
                    <a:pt x="50736" y="57185"/>
                  </a:cubicBezTo>
                  <a:moveTo>
                    <a:pt x="51385" y="57331"/>
                  </a:moveTo>
                  <a:cubicBezTo>
                    <a:pt x="51171" y="57335"/>
                    <a:pt x="50953" y="57338"/>
                    <a:pt x="50736" y="57338"/>
                  </a:cubicBezTo>
                  <a:cubicBezTo>
                    <a:pt x="50683" y="57338"/>
                    <a:pt x="50631" y="57338"/>
                    <a:pt x="50578" y="57338"/>
                  </a:cubicBezTo>
                  <a:cubicBezTo>
                    <a:pt x="50773" y="57567"/>
                    <a:pt x="50972" y="57792"/>
                    <a:pt x="51179" y="58018"/>
                  </a:cubicBezTo>
                  <a:cubicBezTo>
                    <a:pt x="51445" y="58036"/>
                    <a:pt x="51711" y="58051"/>
                    <a:pt x="51974" y="58063"/>
                  </a:cubicBezTo>
                  <a:cubicBezTo>
                    <a:pt x="51771" y="57819"/>
                    <a:pt x="51576" y="57575"/>
                    <a:pt x="51385" y="57331"/>
                  </a:cubicBezTo>
                  <a:close/>
                  <a:moveTo>
                    <a:pt x="52949" y="58085"/>
                  </a:moveTo>
                  <a:cubicBezTo>
                    <a:pt x="52747" y="57822"/>
                    <a:pt x="52552" y="57556"/>
                    <a:pt x="52364" y="57290"/>
                  </a:cubicBezTo>
                  <a:cubicBezTo>
                    <a:pt x="52090" y="57305"/>
                    <a:pt x="51813" y="57320"/>
                    <a:pt x="51535" y="57327"/>
                  </a:cubicBezTo>
                  <a:cubicBezTo>
                    <a:pt x="51730" y="57575"/>
                    <a:pt x="51929" y="57822"/>
                    <a:pt x="52135" y="58066"/>
                  </a:cubicBezTo>
                  <a:cubicBezTo>
                    <a:pt x="52409" y="58078"/>
                    <a:pt x="52683" y="58085"/>
                    <a:pt x="52949" y="58085"/>
                  </a:cubicBezTo>
                  <a:moveTo>
                    <a:pt x="53066" y="58235"/>
                  </a:moveTo>
                  <a:cubicBezTo>
                    <a:pt x="52803" y="58235"/>
                    <a:pt x="52533" y="58231"/>
                    <a:pt x="52267" y="58220"/>
                  </a:cubicBezTo>
                  <a:cubicBezTo>
                    <a:pt x="52458" y="58449"/>
                    <a:pt x="52657" y="58674"/>
                    <a:pt x="52859" y="58895"/>
                  </a:cubicBezTo>
                  <a:cubicBezTo>
                    <a:pt x="53126" y="58922"/>
                    <a:pt x="53388" y="58941"/>
                    <a:pt x="53647" y="58959"/>
                  </a:cubicBezTo>
                  <a:cubicBezTo>
                    <a:pt x="53448" y="58719"/>
                    <a:pt x="53253" y="58479"/>
                    <a:pt x="53066" y="58235"/>
                  </a:cubicBezTo>
                  <a:moveTo>
                    <a:pt x="54619" y="59004"/>
                  </a:moveTo>
                  <a:cubicBezTo>
                    <a:pt x="54417" y="58745"/>
                    <a:pt x="54225" y="58483"/>
                    <a:pt x="54038" y="58220"/>
                  </a:cubicBezTo>
                  <a:cubicBezTo>
                    <a:pt x="53764" y="58228"/>
                    <a:pt x="53490" y="58235"/>
                    <a:pt x="53216" y="58235"/>
                  </a:cubicBezTo>
                  <a:cubicBezTo>
                    <a:pt x="53407" y="58479"/>
                    <a:pt x="53606" y="58727"/>
                    <a:pt x="53809" y="58967"/>
                  </a:cubicBezTo>
                  <a:cubicBezTo>
                    <a:pt x="54079" y="58986"/>
                    <a:pt x="54349" y="58997"/>
                    <a:pt x="54619" y="59004"/>
                  </a:cubicBezTo>
                  <a:close/>
                  <a:moveTo>
                    <a:pt x="54735" y="59154"/>
                  </a:moveTo>
                  <a:cubicBezTo>
                    <a:pt x="54469" y="59147"/>
                    <a:pt x="54206" y="59136"/>
                    <a:pt x="53940" y="59124"/>
                  </a:cubicBezTo>
                  <a:cubicBezTo>
                    <a:pt x="54131" y="59346"/>
                    <a:pt x="54326" y="59571"/>
                    <a:pt x="54529" y="59792"/>
                  </a:cubicBezTo>
                  <a:cubicBezTo>
                    <a:pt x="54788" y="59822"/>
                    <a:pt x="55051" y="59848"/>
                    <a:pt x="55309" y="59871"/>
                  </a:cubicBezTo>
                  <a:cubicBezTo>
                    <a:pt x="55114" y="59635"/>
                    <a:pt x="54919" y="59395"/>
                    <a:pt x="54735" y="59154"/>
                  </a:cubicBezTo>
                  <a:close/>
                  <a:moveTo>
                    <a:pt x="56274" y="59939"/>
                  </a:moveTo>
                  <a:cubicBezTo>
                    <a:pt x="56075" y="59680"/>
                    <a:pt x="55884" y="59425"/>
                    <a:pt x="55700" y="59166"/>
                  </a:cubicBezTo>
                  <a:cubicBezTo>
                    <a:pt x="55628" y="59166"/>
                    <a:pt x="55557" y="59166"/>
                    <a:pt x="55486" y="59166"/>
                  </a:cubicBezTo>
                  <a:cubicBezTo>
                    <a:pt x="55287" y="59166"/>
                    <a:pt x="55084" y="59162"/>
                    <a:pt x="54882" y="59158"/>
                  </a:cubicBezTo>
                  <a:cubicBezTo>
                    <a:pt x="55073" y="59402"/>
                    <a:pt x="55268" y="59642"/>
                    <a:pt x="55471" y="59882"/>
                  </a:cubicBezTo>
                  <a:cubicBezTo>
                    <a:pt x="55737" y="59905"/>
                    <a:pt x="56007" y="59924"/>
                    <a:pt x="56274" y="59939"/>
                  </a:cubicBezTo>
                  <a:close/>
                  <a:moveTo>
                    <a:pt x="56390" y="60089"/>
                  </a:moveTo>
                  <a:cubicBezTo>
                    <a:pt x="56127" y="60074"/>
                    <a:pt x="55865" y="60059"/>
                    <a:pt x="55602" y="60040"/>
                  </a:cubicBezTo>
                  <a:cubicBezTo>
                    <a:pt x="55790" y="60261"/>
                    <a:pt x="55985" y="60483"/>
                    <a:pt x="56184" y="60700"/>
                  </a:cubicBezTo>
                  <a:cubicBezTo>
                    <a:pt x="56443" y="60734"/>
                    <a:pt x="56701" y="60768"/>
                    <a:pt x="56960" y="60794"/>
                  </a:cubicBezTo>
                  <a:cubicBezTo>
                    <a:pt x="56765" y="60561"/>
                    <a:pt x="56574" y="60325"/>
                    <a:pt x="56390" y="60089"/>
                  </a:cubicBezTo>
                  <a:close/>
                  <a:moveTo>
                    <a:pt x="57917" y="60880"/>
                  </a:moveTo>
                  <a:cubicBezTo>
                    <a:pt x="57722" y="60629"/>
                    <a:pt x="57531" y="60374"/>
                    <a:pt x="57347" y="60119"/>
                  </a:cubicBezTo>
                  <a:cubicBezTo>
                    <a:pt x="57080" y="60115"/>
                    <a:pt x="56810" y="60107"/>
                    <a:pt x="56536" y="60096"/>
                  </a:cubicBezTo>
                  <a:cubicBezTo>
                    <a:pt x="56728" y="60336"/>
                    <a:pt x="56919" y="60573"/>
                    <a:pt x="57118" y="60809"/>
                  </a:cubicBezTo>
                  <a:cubicBezTo>
                    <a:pt x="57384" y="60839"/>
                    <a:pt x="57651" y="60862"/>
                    <a:pt x="57917" y="60880"/>
                  </a:cubicBezTo>
                  <a:moveTo>
                    <a:pt x="58033" y="61034"/>
                  </a:moveTo>
                  <a:cubicBezTo>
                    <a:pt x="57775" y="61015"/>
                    <a:pt x="57512" y="60993"/>
                    <a:pt x="57249" y="60967"/>
                  </a:cubicBezTo>
                  <a:cubicBezTo>
                    <a:pt x="57437" y="61188"/>
                    <a:pt x="57632" y="61406"/>
                    <a:pt x="57827" y="61623"/>
                  </a:cubicBezTo>
                  <a:cubicBezTo>
                    <a:pt x="58086" y="61661"/>
                    <a:pt x="58341" y="61698"/>
                    <a:pt x="58600" y="61728"/>
                  </a:cubicBezTo>
                  <a:cubicBezTo>
                    <a:pt x="58405" y="61499"/>
                    <a:pt x="58217" y="61267"/>
                    <a:pt x="58033" y="61034"/>
                  </a:cubicBezTo>
                  <a:moveTo>
                    <a:pt x="59553" y="61837"/>
                  </a:moveTo>
                  <a:cubicBezTo>
                    <a:pt x="59358" y="61586"/>
                    <a:pt x="59170" y="61338"/>
                    <a:pt x="58986" y="61087"/>
                  </a:cubicBezTo>
                  <a:cubicBezTo>
                    <a:pt x="58720" y="61075"/>
                    <a:pt x="58450" y="61060"/>
                    <a:pt x="58184" y="61042"/>
                  </a:cubicBezTo>
                  <a:cubicBezTo>
                    <a:pt x="58371" y="61282"/>
                    <a:pt x="58562" y="61514"/>
                    <a:pt x="58758" y="61751"/>
                  </a:cubicBezTo>
                  <a:cubicBezTo>
                    <a:pt x="59024" y="61781"/>
                    <a:pt x="59287" y="61811"/>
                    <a:pt x="59553" y="61837"/>
                  </a:cubicBezTo>
                  <a:close/>
                  <a:moveTo>
                    <a:pt x="59669" y="61987"/>
                  </a:moveTo>
                  <a:cubicBezTo>
                    <a:pt x="59410" y="61965"/>
                    <a:pt x="59152" y="61935"/>
                    <a:pt x="58889" y="61905"/>
                  </a:cubicBezTo>
                  <a:cubicBezTo>
                    <a:pt x="59077" y="62126"/>
                    <a:pt x="59268" y="62344"/>
                    <a:pt x="59463" y="62557"/>
                  </a:cubicBezTo>
                  <a:cubicBezTo>
                    <a:pt x="59718" y="62599"/>
                    <a:pt x="59973" y="62640"/>
                    <a:pt x="60228" y="62677"/>
                  </a:cubicBezTo>
                  <a:cubicBezTo>
                    <a:pt x="60041" y="62449"/>
                    <a:pt x="59853" y="62220"/>
                    <a:pt x="59669" y="61987"/>
                  </a:cubicBezTo>
                  <a:close/>
                  <a:moveTo>
                    <a:pt x="61178" y="62801"/>
                  </a:moveTo>
                  <a:cubicBezTo>
                    <a:pt x="60986" y="62554"/>
                    <a:pt x="60802" y="62310"/>
                    <a:pt x="60619" y="62058"/>
                  </a:cubicBezTo>
                  <a:cubicBezTo>
                    <a:pt x="60352" y="62043"/>
                    <a:pt x="60086" y="62025"/>
                    <a:pt x="59816" y="61998"/>
                  </a:cubicBezTo>
                  <a:cubicBezTo>
                    <a:pt x="60003" y="62235"/>
                    <a:pt x="60195" y="62467"/>
                    <a:pt x="60390" y="62700"/>
                  </a:cubicBezTo>
                  <a:cubicBezTo>
                    <a:pt x="60652" y="62738"/>
                    <a:pt x="60915" y="62771"/>
                    <a:pt x="61178" y="62801"/>
                  </a:cubicBezTo>
                  <a:close/>
                  <a:moveTo>
                    <a:pt x="61298" y="62951"/>
                  </a:moveTo>
                  <a:cubicBezTo>
                    <a:pt x="61039" y="62921"/>
                    <a:pt x="60780" y="62891"/>
                    <a:pt x="60521" y="62858"/>
                  </a:cubicBezTo>
                  <a:cubicBezTo>
                    <a:pt x="60705" y="63071"/>
                    <a:pt x="60896" y="63289"/>
                    <a:pt x="61088" y="63503"/>
                  </a:cubicBezTo>
                  <a:cubicBezTo>
                    <a:pt x="61343" y="63548"/>
                    <a:pt x="61598" y="63593"/>
                    <a:pt x="61853" y="63634"/>
                  </a:cubicBezTo>
                  <a:cubicBezTo>
                    <a:pt x="61665" y="63405"/>
                    <a:pt x="61478" y="63180"/>
                    <a:pt x="61298" y="62951"/>
                  </a:cubicBezTo>
                  <a:close/>
                  <a:moveTo>
                    <a:pt x="62799" y="63773"/>
                  </a:moveTo>
                  <a:cubicBezTo>
                    <a:pt x="62607" y="63529"/>
                    <a:pt x="62423" y="63285"/>
                    <a:pt x="62243" y="63041"/>
                  </a:cubicBezTo>
                  <a:cubicBezTo>
                    <a:pt x="61977" y="63019"/>
                    <a:pt x="61710" y="62996"/>
                    <a:pt x="61444" y="62966"/>
                  </a:cubicBezTo>
                  <a:cubicBezTo>
                    <a:pt x="61628" y="63199"/>
                    <a:pt x="61819" y="63428"/>
                    <a:pt x="62011" y="63657"/>
                  </a:cubicBezTo>
                  <a:cubicBezTo>
                    <a:pt x="62273" y="63698"/>
                    <a:pt x="62536" y="63736"/>
                    <a:pt x="62799" y="63773"/>
                  </a:cubicBezTo>
                  <a:close/>
                  <a:moveTo>
                    <a:pt x="62919" y="63923"/>
                  </a:moveTo>
                  <a:cubicBezTo>
                    <a:pt x="62660" y="63889"/>
                    <a:pt x="62401" y="63856"/>
                    <a:pt x="62146" y="63814"/>
                  </a:cubicBezTo>
                  <a:cubicBezTo>
                    <a:pt x="62330" y="64032"/>
                    <a:pt x="62517" y="64242"/>
                    <a:pt x="62708" y="64456"/>
                  </a:cubicBezTo>
                  <a:cubicBezTo>
                    <a:pt x="62964" y="64505"/>
                    <a:pt x="63215" y="64553"/>
                    <a:pt x="63470" y="64599"/>
                  </a:cubicBezTo>
                  <a:cubicBezTo>
                    <a:pt x="63283" y="64373"/>
                    <a:pt x="63099" y="64148"/>
                    <a:pt x="62919" y="63923"/>
                  </a:cubicBezTo>
                  <a:close/>
                  <a:moveTo>
                    <a:pt x="64412" y="64752"/>
                  </a:moveTo>
                  <a:cubicBezTo>
                    <a:pt x="64224" y="64512"/>
                    <a:pt x="64040" y="64272"/>
                    <a:pt x="63860" y="64032"/>
                  </a:cubicBezTo>
                  <a:cubicBezTo>
                    <a:pt x="63594" y="64006"/>
                    <a:pt x="63328" y="63976"/>
                    <a:pt x="63065" y="63942"/>
                  </a:cubicBezTo>
                  <a:cubicBezTo>
                    <a:pt x="63249" y="64171"/>
                    <a:pt x="63436" y="64400"/>
                    <a:pt x="63628" y="64625"/>
                  </a:cubicBezTo>
                  <a:cubicBezTo>
                    <a:pt x="63890" y="64670"/>
                    <a:pt x="64149" y="64711"/>
                    <a:pt x="64412" y="64752"/>
                  </a:cubicBezTo>
                  <a:moveTo>
                    <a:pt x="64532" y="64902"/>
                  </a:moveTo>
                  <a:cubicBezTo>
                    <a:pt x="64273" y="64865"/>
                    <a:pt x="64018" y="64824"/>
                    <a:pt x="63763" y="64782"/>
                  </a:cubicBezTo>
                  <a:cubicBezTo>
                    <a:pt x="63943" y="64996"/>
                    <a:pt x="64130" y="65206"/>
                    <a:pt x="64322" y="65416"/>
                  </a:cubicBezTo>
                  <a:cubicBezTo>
                    <a:pt x="64577" y="65473"/>
                    <a:pt x="64828" y="65522"/>
                    <a:pt x="65083" y="65570"/>
                  </a:cubicBezTo>
                  <a:cubicBezTo>
                    <a:pt x="64896" y="65349"/>
                    <a:pt x="64712" y="65128"/>
                    <a:pt x="64532" y="64902"/>
                  </a:cubicBezTo>
                  <a:close/>
                  <a:moveTo>
                    <a:pt x="66022" y="65739"/>
                  </a:moveTo>
                  <a:cubicBezTo>
                    <a:pt x="65830" y="65503"/>
                    <a:pt x="65650" y="65263"/>
                    <a:pt x="65470" y="65026"/>
                  </a:cubicBezTo>
                  <a:cubicBezTo>
                    <a:pt x="65204" y="64992"/>
                    <a:pt x="64941" y="64959"/>
                    <a:pt x="64675" y="64921"/>
                  </a:cubicBezTo>
                  <a:cubicBezTo>
                    <a:pt x="64858" y="65150"/>
                    <a:pt x="65046" y="65375"/>
                    <a:pt x="65237" y="65600"/>
                  </a:cubicBezTo>
                  <a:cubicBezTo>
                    <a:pt x="65500" y="65649"/>
                    <a:pt x="65759" y="65694"/>
                    <a:pt x="66022" y="65739"/>
                  </a:cubicBezTo>
                  <a:close/>
                  <a:moveTo>
                    <a:pt x="66142" y="65889"/>
                  </a:moveTo>
                  <a:cubicBezTo>
                    <a:pt x="65883" y="65848"/>
                    <a:pt x="65628" y="65803"/>
                    <a:pt x="65372" y="65758"/>
                  </a:cubicBezTo>
                  <a:cubicBezTo>
                    <a:pt x="65556" y="65968"/>
                    <a:pt x="65740" y="66178"/>
                    <a:pt x="65931" y="66388"/>
                  </a:cubicBezTo>
                  <a:cubicBezTo>
                    <a:pt x="66183" y="66445"/>
                    <a:pt x="66434" y="66497"/>
                    <a:pt x="66689" y="66550"/>
                  </a:cubicBezTo>
                  <a:cubicBezTo>
                    <a:pt x="66502" y="66332"/>
                    <a:pt x="66318" y="66111"/>
                    <a:pt x="66142" y="65889"/>
                  </a:cubicBezTo>
                  <a:close/>
                  <a:moveTo>
                    <a:pt x="67624" y="66730"/>
                  </a:moveTo>
                  <a:cubicBezTo>
                    <a:pt x="67436" y="66497"/>
                    <a:pt x="67252" y="66261"/>
                    <a:pt x="67076" y="66024"/>
                  </a:cubicBezTo>
                  <a:cubicBezTo>
                    <a:pt x="66809" y="65991"/>
                    <a:pt x="66547" y="65953"/>
                    <a:pt x="66284" y="65912"/>
                  </a:cubicBezTo>
                  <a:cubicBezTo>
                    <a:pt x="66468" y="66137"/>
                    <a:pt x="66652" y="66358"/>
                    <a:pt x="66843" y="66583"/>
                  </a:cubicBezTo>
                  <a:cubicBezTo>
                    <a:pt x="67102" y="66636"/>
                    <a:pt x="67365" y="66685"/>
                    <a:pt x="67624" y="66730"/>
                  </a:cubicBezTo>
                  <a:close/>
                  <a:moveTo>
                    <a:pt x="67744" y="66880"/>
                  </a:moveTo>
                  <a:cubicBezTo>
                    <a:pt x="67489" y="66835"/>
                    <a:pt x="67233" y="66790"/>
                    <a:pt x="66978" y="66737"/>
                  </a:cubicBezTo>
                  <a:cubicBezTo>
                    <a:pt x="67158" y="66947"/>
                    <a:pt x="67346" y="67157"/>
                    <a:pt x="67534" y="67364"/>
                  </a:cubicBezTo>
                  <a:cubicBezTo>
                    <a:pt x="67785" y="67424"/>
                    <a:pt x="68040" y="67480"/>
                    <a:pt x="68291" y="67536"/>
                  </a:cubicBezTo>
                  <a:cubicBezTo>
                    <a:pt x="68104" y="67319"/>
                    <a:pt x="67924" y="67101"/>
                    <a:pt x="67744" y="66880"/>
                  </a:cubicBezTo>
                  <a:moveTo>
                    <a:pt x="69222" y="67728"/>
                  </a:moveTo>
                  <a:cubicBezTo>
                    <a:pt x="69038" y="67499"/>
                    <a:pt x="68854" y="67266"/>
                    <a:pt x="68678" y="67030"/>
                  </a:cubicBezTo>
                  <a:cubicBezTo>
                    <a:pt x="68355" y="66992"/>
                    <a:pt x="68149" y="66951"/>
                    <a:pt x="67886" y="66906"/>
                  </a:cubicBezTo>
                  <a:cubicBezTo>
                    <a:pt x="68070" y="67127"/>
                    <a:pt x="68254" y="67349"/>
                    <a:pt x="68445" y="67570"/>
                  </a:cubicBezTo>
                  <a:cubicBezTo>
                    <a:pt x="68704" y="67626"/>
                    <a:pt x="68963" y="67679"/>
                    <a:pt x="69222" y="67728"/>
                  </a:cubicBezTo>
                  <a:close/>
                  <a:moveTo>
                    <a:pt x="69346" y="67878"/>
                  </a:moveTo>
                  <a:cubicBezTo>
                    <a:pt x="69091" y="67829"/>
                    <a:pt x="68836" y="67780"/>
                    <a:pt x="68580" y="67728"/>
                  </a:cubicBezTo>
                  <a:cubicBezTo>
                    <a:pt x="68760" y="67934"/>
                    <a:pt x="68948" y="68140"/>
                    <a:pt x="69136" y="68347"/>
                  </a:cubicBezTo>
                  <a:cubicBezTo>
                    <a:pt x="69387" y="68411"/>
                    <a:pt x="69638" y="68471"/>
                    <a:pt x="69890" y="68531"/>
                  </a:cubicBezTo>
                  <a:cubicBezTo>
                    <a:pt x="69706" y="68313"/>
                    <a:pt x="69522" y="68095"/>
                    <a:pt x="69346" y="67878"/>
                  </a:cubicBezTo>
                  <a:close/>
                  <a:moveTo>
                    <a:pt x="70820" y="68729"/>
                  </a:moveTo>
                  <a:cubicBezTo>
                    <a:pt x="70633" y="68504"/>
                    <a:pt x="70453" y="68272"/>
                    <a:pt x="70273" y="68043"/>
                  </a:cubicBezTo>
                  <a:cubicBezTo>
                    <a:pt x="70010" y="67998"/>
                    <a:pt x="69747" y="67953"/>
                    <a:pt x="69485" y="67904"/>
                  </a:cubicBezTo>
                  <a:cubicBezTo>
                    <a:pt x="69668" y="68125"/>
                    <a:pt x="69852" y="68347"/>
                    <a:pt x="70044" y="68564"/>
                  </a:cubicBezTo>
                  <a:cubicBezTo>
                    <a:pt x="70303" y="68621"/>
                    <a:pt x="70561" y="68677"/>
                    <a:pt x="70820" y="68729"/>
                  </a:cubicBezTo>
                  <a:close/>
                  <a:moveTo>
                    <a:pt x="70940" y="68880"/>
                  </a:moveTo>
                  <a:cubicBezTo>
                    <a:pt x="70689" y="68831"/>
                    <a:pt x="70434" y="68774"/>
                    <a:pt x="70179" y="68718"/>
                  </a:cubicBezTo>
                  <a:cubicBezTo>
                    <a:pt x="70359" y="68925"/>
                    <a:pt x="70546" y="69131"/>
                    <a:pt x="70734" y="69337"/>
                  </a:cubicBezTo>
                  <a:cubicBezTo>
                    <a:pt x="70985" y="69401"/>
                    <a:pt x="71233" y="69465"/>
                    <a:pt x="71488" y="69525"/>
                  </a:cubicBezTo>
                  <a:cubicBezTo>
                    <a:pt x="71301" y="69311"/>
                    <a:pt x="71120" y="69097"/>
                    <a:pt x="70940" y="68880"/>
                  </a:cubicBezTo>
                  <a:close/>
                  <a:moveTo>
                    <a:pt x="72415" y="69739"/>
                  </a:moveTo>
                  <a:cubicBezTo>
                    <a:pt x="72227" y="69514"/>
                    <a:pt x="72047" y="69285"/>
                    <a:pt x="71867" y="69056"/>
                  </a:cubicBezTo>
                  <a:cubicBezTo>
                    <a:pt x="71605" y="69011"/>
                    <a:pt x="71342" y="68962"/>
                    <a:pt x="71083" y="68910"/>
                  </a:cubicBezTo>
                  <a:cubicBezTo>
                    <a:pt x="71263" y="69127"/>
                    <a:pt x="71447" y="69345"/>
                    <a:pt x="71638" y="69562"/>
                  </a:cubicBezTo>
                  <a:cubicBezTo>
                    <a:pt x="71897" y="69622"/>
                    <a:pt x="72152" y="69682"/>
                    <a:pt x="72415" y="69739"/>
                  </a:cubicBezTo>
                  <a:close/>
                  <a:moveTo>
                    <a:pt x="72535" y="69889"/>
                  </a:moveTo>
                  <a:cubicBezTo>
                    <a:pt x="72280" y="69833"/>
                    <a:pt x="72028" y="69776"/>
                    <a:pt x="71773" y="69716"/>
                  </a:cubicBezTo>
                  <a:cubicBezTo>
                    <a:pt x="71953" y="69923"/>
                    <a:pt x="72137" y="70125"/>
                    <a:pt x="72329" y="70332"/>
                  </a:cubicBezTo>
                  <a:cubicBezTo>
                    <a:pt x="72576" y="70399"/>
                    <a:pt x="72828" y="70463"/>
                    <a:pt x="73083" y="70527"/>
                  </a:cubicBezTo>
                  <a:cubicBezTo>
                    <a:pt x="72895" y="70317"/>
                    <a:pt x="72715" y="70103"/>
                    <a:pt x="72535" y="69889"/>
                  </a:cubicBezTo>
                  <a:close/>
                  <a:moveTo>
                    <a:pt x="74006" y="70752"/>
                  </a:moveTo>
                  <a:cubicBezTo>
                    <a:pt x="73822" y="70527"/>
                    <a:pt x="73638" y="70302"/>
                    <a:pt x="73462" y="70076"/>
                  </a:cubicBezTo>
                  <a:cubicBezTo>
                    <a:pt x="73199" y="70024"/>
                    <a:pt x="72936" y="69971"/>
                    <a:pt x="72674" y="69919"/>
                  </a:cubicBezTo>
                  <a:cubicBezTo>
                    <a:pt x="72858" y="70133"/>
                    <a:pt x="73042" y="70350"/>
                    <a:pt x="73229" y="70564"/>
                  </a:cubicBezTo>
                  <a:cubicBezTo>
                    <a:pt x="73488" y="70628"/>
                    <a:pt x="73747" y="70692"/>
                    <a:pt x="74006" y="70752"/>
                  </a:cubicBezTo>
                  <a:close/>
                  <a:moveTo>
                    <a:pt x="74130" y="70898"/>
                  </a:moveTo>
                  <a:cubicBezTo>
                    <a:pt x="73874" y="70842"/>
                    <a:pt x="73619" y="70782"/>
                    <a:pt x="73364" y="70718"/>
                  </a:cubicBezTo>
                  <a:cubicBezTo>
                    <a:pt x="73548" y="70924"/>
                    <a:pt x="73732" y="71127"/>
                    <a:pt x="73920" y="71330"/>
                  </a:cubicBezTo>
                  <a:cubicBezTo>
                    <a:pt x="74171" y="71401"/>
                    <a:pt x="74422" y="71468"/>
                    <a:pt x="74674" y="71536"/>
                  </a:cubicBezTo>
                  <a:cubicBezTo>
                    <a:pt x="74490" y="71326"/>
                    <a:pt x="74306" y="71112"/>
                    <a:pt x="74130" y="70898"/>
                  </a:cubicBezTo>
                  <a:close/>
                  <a:moveTo>
                    <a:pt x="75597" y="71769"/>
                  </a:moveTo>
                  <a:cubicBezTo>
                    <a:pt x="75409" y="71543"/>
                    <a:pt x="75229" y="71322"/>
                    <a:pt x="75049" y="71097"/>
                  </a:cubicBezTo>
                  <a:cubicBezTo>
                    <a:pt x="74786" y="71044"/>
                    <a:pt x="74527" y="70988"/>
                    <a:pt x="74265" y="70928"/>
                  </a:cubicBezTo>
                  <a:cubicBezTo>
                    <a:pt x="74445" y="71146"/>
                    <a:pt x="74632" y="71360"/>
                    <a:pt x="74820" y="71573"/>
                  </a:cubicBezTo>
                  <a:cubicBezTo>
                    <a:pt x="75079" y="71641"/>
                    <a:pt x="75334" y="71705"/>
                    <a:pt x="75597" y="71769"/>
                  </a:cubicBezTo>
                  <a:moveTo>
                    <a:pt x="75720" y="71915"/>
                  </a:moveTo>
                  <a:cubicBezTo>
                    <a:pt x="75465" y="71855"/>
                    <a:pt x="75210" y="71791"/>
                    <a:pt x="74955" y="71727"/>
                  </a:cubicBezTo>
                  <a:cubicBezTo>
                    <a:pt x="75139" y="71930"/>
                    <a:pt x="75323" y="72133"/>
                    <a:pt x="75510" y="72331"/>
                  </a:cubicBezTo>
                  <a:cubicBezTo>
                    <a:pt x="75762" y="72406"/>
                    <a:pt x="76013" y="72478"/>
                    <a:pt x="76265" y="72545"/>
                  </a:cubicBezTo>
                  <a:cubicBezTo>
                    <a:pt x="76077" y="72335"/>
                    <a:pt x="75897" y="72125"/>
                    <a:pt x="75720" y="71915"/>
                  </a:cubicBezTo>
                  <a:close/>
                  <a:moveTo>
                    <a:pt x="77184" y="72789"/>
                  </a:moveTo>
                  <a:cubicBezTo>
                    <a:pt x="77000" y="72568"/>
                    <a:pt x="76816" y="72346"/>
                    <a:pt x="76636" y="72121"/>
                  </a:cubicBezTo>
                  <a:cubicBezTo>
                    <a:pt x="76377" y="72065"/>
                    <a:pt x="76114" y="72009"/>
                    <a:pt x="75852" y="71945"/>
                  </a:cubicBezTo>
                  <a:cubicBezTo>
                    <a:pt x="76036" y="72159"/>
                    <a:pt x="76219" y="72373"/>
                    <a:pt x="76407" y="72587"/>
                  </a:cubicBezTo>
                  <a:cubicBezTo>
                    <a:pt x="76666" y="72654"/>
                    <a:pt x="76925" y="72722"/>
                    <a:pt x="77184" y="72789"/>
                  </a:cubicBezTo>
                  <a:close/>
                  <a:moveTo>
                    <a:pt x="77308" y="72935"/>
                  </a:moveTo>
                  <a:cubicBezTo>
                    <a:pt x="77052" y="72872"/>
                    <a:pt x="76797" y="72804"/>
                    <a:pt x="76546" y="72737"/>
                  </a:cubicBezTo>
                  <a:cubicBezTo>
                    <a:pt x="76726" y="72939"/>
                    <a:pt x="76910" y="73142"/>
                    <a:pt x="77097" y="73341"/>
                  </a:cubicBezTo>
                  <a:cubicBezTo>
                    <a:pt x="77349" y="73416"/>
                    <a:pt x="77600" y="73491"/>
                    <a:pt x="77852" y="73562"/>
                  </a:cubicBezTo>
                  <a:cubicBezTo>
                    <a:pt x="77668" y="73352"/>
                    <a:pt x="77488" y="73146"/>
                    <a:pt x="77308" y="72935"/>
                  </a:cubicBezTo>
                  <a:close/>
                  <a:moveTo>
                    <a:pt x="78771" y="73810"/>
                  </a:moveTo>
                  <a:cubicBezTo>
                    <a:pt x="78587" y="73592"/>
                    <a:pt x="78403" y="73371"/>
                    <a:pt x="78223" y="73149"/>
                  </a:cubicBezTo>
                  <a:cubicBezTo>
                    <a:pt x="77960" y="73093"/>
                    <a:pt x="77702" y="73029"/>
                    <a:pt x="77439" y="72965"/>
                  </a:cubicBezTo>
                  <a:cubicBezTo>
                    <a:pt x="77623" y="73179"/>
                    <a:pt x="77807" y="73389"/>
                    <a:pt x="77994" y="73600"/>
                  </a:cubicBezTo>
                  <a:cubicBezTo>
                    <a:pt x="78253" y="73675"/>
                    <a:pt x="78512" y="73742"/>
                    <a:pt x="78771" y="73810"/>
                  </a:cubicBezTo>
                  <a:close/>
                  <a:moveTo>
                    <a:pt x="78895" y="73956"/>
                  </a:moveTo>
                  <a:cubicBezTo>
                    <a:pt x="78640" y="73892"/>
                    <a:pt x="78384" y="73825"/>
                    <a:pt x="78133" y="73753"/>
                  </a:cubicBezTo>
                  <a:cubicBezTo>
                    <a:pt x="78313" y="73952"/>
                    <a:pt x="78501" y="74155"/>
                    <a:pt x="78688" y="74350"/>
                  </a:cubicBezTo>
                  <a:cubicBezTo>
                    <a:pt x="78936" y="74429"/>
                    <a:pt x="79187" y="74508"/>
                    <a:pt x="79442" y="74579"/>
                  </a:cubicBezTo>
                  <a:cubicBezTo>
                    <a:pt x="79255" y="74372"/>
                    <a:pt x="79075" y="74166"/>
                    <a:pt x="78895" y="73956"/>
                  </a:cubicBezTo>
                  <a:close/>
                  <a:moveTo>
                    <a:pt x="80358" y="74838"/>
                  </a:moveTo>
                  <a:cubicBezTo>
                    <a:pt x="80170" y="74620"/>
                    <a:pt x="79990" y="74402"/>
                    <a:pt x="79810" y="74181"/>
                  </a:cubicBezTo>
                  <a:cubicBezTo>
                    <a:pt x="79548" y="74121"/>
                    <a:pt x="79285" y="74057"/>
                    <a:pt x="79026" y="73990"/>
                  </a:cubicBezTo>
                  <a:cubicBezTo>
                    <a:pt x="79206" y="74200"/>
                    <a:pt x="79394" y="74414"/>
                    <a:pt x="79581" y="74620"/>
                  </a:cubicBezTo>
                  <a:cubicBezTo>
                    <a:pt x="79840" y="74695"/>
                    <a:pt x="80099" y="74766"/>
                    <a:pt x="80358" y="74838"/>
                  </a:cubicBezTo>
                  <a:close/>
                  <a:moveTo>
                    <a:pt x="80482" y="74980"/>
                  </a:moveTo>
                  <a:cubicBezTo>
                    <a:pt x="80227" y="74913"/>
                    <a:pt x="79972" y="74845"/>
                    <a:pt x="79720" y="74770"/>
                  </a:cubicBezTo>
                  <a:cubicBezTo>
                    <a:pt x="79900" y="74969"/>
                    <a:pt x="80084" y="75168"/>
                    <a:pt x="80272" y="75367"/>
                  </a:cubicBezTo>
                  <a:cubicBezTo>
                    <a:pt x="80523" y="75446"/>
                    <a:pt x="80774" y="75524"/>
                    <a:pt x="81030" y="75603"/>
                  </a:cubicBezTo>
                  <a:cubicBezTo>
                    <a:pt x="80842" y="75397"/>
                    <a:pt x="80662" y="75190"/>
                    <a:pt x="80482" y="74980"/>
                  </a:cubicBezTo>
                  <a:close/>
                  <a:moveTo>
                    <a:pt x="81941" y="75866"/>
                  </a:moveTo>
                  <a:cubicBezTo>
                    <a:pt x="81757" y="75652"/>
                    <a:pt x="81574" y="75434"/>
                    <a:pt x="81394" y="75217"/>
                  </a:cubicBezTo>
                  <a:cubicBezTo>
                    <a:pt x="81131" y="75153"/>
                    <a:pt x="80872" y="75085"/>
                    <a:pt x="80609" y="75018"/>
                  </a:cubicBezTo>
                  <a:cubicBezTo>
                    <a:pt x="80793" y="75228"/>
                    <a:pt x="80977" y="75434"/>
                    <a:pt x="81168" y="75644"/>
                  </a:cubicBezTo>
                  <a:cubicBezTo>
                    <a:pt x="81424" y="75719"/>
                    <a:pt x="81682" y="75794"/>
                    <a:pt x="81941" y="75866"/>
                  </a:cubicBezTo>
                  <a:moveTo>
                    <a:pt x="82069" y="76012"/>
                  </a:moveTo>
                  <a:cubicBezTo>
                    <a:pt x="81814" y="75941"/>
                    <a:pt x="81559" y="75866"/>
                    <a:pt x="81303" y="75794"/>
                  </a:cubicBezTo>
                  <a:cubicBezTo>
                    <a:pt x="81487" y="75990"/>
                    <a:pt x="81671" y="76188"/>
                    <a:pt x="81859" y="76387"/>
                  </a:cubicBezTo>
                  <a:cubicBezTo>
                    <a:pt x="82110" y="76470"/>
                    <a:pt x="82362" y="76549"/>
                    <a:pt x="82617" y="76627"/>
                  </a:cubicBezTo>
                  <a:cubicBezTo>
                    <a:pt x="82429" y="76421"/>
                    <a:pt x="82245" y="76218"/>
                    <a:pt x="82069" y="76012"/>
                  </a:cubicBezTo>
                  <a:moveTo>
                    <a:pt x="83528" y="76901"/>
                  </a:moveTo>
                  <a:cubicBezTo>
                    <a:pt x="83341" y="76687"/>
                    <a:pt x="83157" y="76470"/>
                    <a:pt x="82977" y="76252"/>
                  </a:cubicBezTo>
                  <a:cubicBezTo>
                    <a:pt x="82714" y="76185"/>
                    <a:pt x="82455" y="76117"/>
                    <a:pt x="82193" y="76046"/>
                  </a:cubicBezTo>
                  <a:cubicBezTo>
                    <a:pt x="82377" y="76256"/>
                    <a:pt x="82564" y="76462"/>
                    <a:pt x="82752" y="76669"/>
                  </a:cubicBezTo>
                  <a:cubicBezTo>
                    <a:pt x="83011" y="76747"/>
                    <a:pt x="83270" y="76826"/>
                    <a:pt x="83528" y="76901"/>
                  </a:cubicBezTo>
                  <a:close/>
                  <a:moveTo>
                    <a:pt x="83652" y="77040"/>
                  </a:moveTo>
                  <a:cubicBezTo>
                    <a:pt x="83397" y="76969"/>
                    <a:pt x="83142" y="76894"/>
                    <a:pt x="82887" y="76819"/>
                  </a:cubicBezTo>
                  <a:cubicBezTo>
                    <a:pt x="83071" y="77014"/>
                    <a:pt x="83255" y="77213"/>
                    <a:pt x="83446" y="77408"/>
                  </a:cubicBezTo>
                  <a:cubicBezTo>
                    <a:pt x="83697" y="77490"/>
                    <a:pt x="83949" y="77573"/>
                    <a:pt x="84204" y="77655"/>
                  </a:cubicBezTo>
                  <a:cubicBezTo>
                    <a:pt x="84016" y="77453"/>
                    <a:pt x="83832" y="77247"/>
                    <a:pt x="83652" y="77040"/>
                  </a:cubicBezTo>
                  <a:close/>
                  <a:moveTo>
                    <a:pt x="85112" y="77937"/>
                  </a:moveTo>
                  <a:cubicBezTo>
                    <a:pt x="84928" y="77723"/>
                    <a:pt x="84744" y="77509"/>
                    <a:pt x="84560" y="77292"/>
                  </a:cubicBezTo>
                  <a:cubicBezTo>
                    <a:pt x="84298" y="77224"/>
                    <a:pt x="84039" y="77153"/>
                    <a:pt x="83776" y="77078"/>
                  </a:cubicBezTo>
                  <a:cubicBezTo>
                    <a:pt x="83960" y="77284"/>
                    <a:pt x="84148" y="77490"/>
                    <a:pt x="84335" y="77697"/>
                  </a:cubicBezTo>
                  <a:cubicBezTo>
                    <a:pt x="84594" y="77779"/>
                    <a:pt x="84853" y="77858"/>
                    <a:pt x="85112" y="77937"/>
                  </a:cubicBezTo>
                  <a:close/>
                  <a:moveTo>
                    <a:pt x="85787" y="78687"/>
                  </a:moveTo>
                  <a:cubicBezTo>
                    <a:pt x="85603" y="78485"/>
                    <a:pt x="85419" y="78278"/>
                    <a:pt x="85236" y="78076"/>
                  </a:cubicBezTo>
                  <a:cubicBezTo>
                    <a:pt x="84980" y="78001"/>
                    <a:pt x="84725" y="77922"/>
                    <a:pt x="84470" y="77843"/>
                  </a:cubicBezTo>
                  <a:cubicBezTo>
                    <a:pt x="84654" y="78042"/>
                    <a:pt x="84842" y="78237"/>
                    <a:pt x="85029" y="78432"/>
                  </a:cubicBezTo>
                  <a:cubicBezTo>
                    <a:pt x="85281" y="78518"/>
                    <a:pt x="85536" y="78605"/>
                    <a:pt x="85787" y="78687"/>
                  </a:cubicBezTo>
                  <a:close/>
                  <a:moveTo>
                    <a:pt x="85922" y="78834"/>
                  </a:moveTo>
                  <a:cubicBezTo>
                    <a:pt x="85675" y="78751"/>
                    <a:pt x="85427" y="78669"/>
                    <a:pt x="85179" y="78586"/>
                  </a:cubicBezTo>
                  <a:cubicBezTo>
                    <a:pt x="85363" y="78774"/>
                    <a:pt x="85547" y="78957"/>
                    <a:pt x="85735" y="79145"/>
                  </a:cubicBezTo>
                  <a:cubicBezTo>
                    <a:pt x="85982" y="79235"/>
                    <a:pt x="86226" y="79321"/>
                    <a:pt x="86474" y="79411"/>
                  </a:cubicBezTo>
                  <a:cubicBezTo>
                    <a:pt x="86286" y="79220"/>
                    <a:pt x="86102" y="79025"/>
                    <a:pt x="85922" y="78834"/>
                  </a:cubicBezTo>
                  <a:close/>
                  <a:moveTo>
                    <a:pt x="87374" y="79719"/>
                  </a:moveTo>
                  <a:cubicBezTo>
                    <a:pt x="87187" y="79516"/>
                    <a:pt x="87003" y="79314"/>
                    <a:pt x="86823" y="79111"/>
                  </a:cubicBezTo>
                  <a:cubicBezTo>
                    <a:pt x="86564" y="79036"/>
                    <a:pt x="86309" y="78954"/>
                    <a:pt x="86054" y="78875"/>
                  </a:cubicBezTo>
                  <a:cubicBezTo>
                    <a:pt x="86237" y="79070"/>
                    <a:pt x="86425" y="79265"/>
                    <a:pt x="86616" y="79460"/>
                  </a:cubicBezTo>
                  <a:cubicBezTo>
                    <a:pt x="86868" y="79550"/>
                    <a:pt x="87119" y="79637"/>
                    <a:pt x="87374" y="79719"/>
                  </a:cubicBezTo>
                  <a:close/>
                  <a:moveTo>
                    <a:pt x="87509" y="79865"/>
                  </a:moveTo>
                  <a:cubicBezTo>
                    <a:pt x="87262" y="79783"/>
                    <a:pt x="87010" y="79697"/>
                    <a:pt x="86763" y="79614"/>
                  </a:cubicBezTo>
                  <a:cubicBezTo>
                    <a:pt x="86947" y="79798"/>
                    <a:pt x="87134" y="79985"/>
                    <a:pt x="87322" y="80169"/>
                  </a:cubicBezTo>
                  <a:cubicBezTo>
                    <a:pt x="87566" y="80259"/>
                    <a:pt x="87813" y="80353"/>
                    <a:pt x="88061" y="80439"/>
                  </a:cubicBezTo>
                  <a:cubicBezTo>
                    <a:pt x="87873" y="80248"/>
                    <a:pt x="87689" y="80057"/>
                    <a:pt x="87509" y="79865"/>
                  </a:cubicBezTo>
                  <a:close/>
                  <a:moveTo>
                    <a:pt x="88954" y="80755"/>
                  </a:moveTo>
                  <a:cubicBezTo>
                    <a:pt x="88766" y="80552"/>
                    <a:pt x="88582" y="80349"/>
                    <a:pt x="88399" y="80147"/>
                  </a:cubicBezTo>
                  <a:cubicBezTo>
                    <a:pt x="88143" y="80068"/>
                    <a:pt x="87892" y="79989"/>
                    <a:pt x="87637" y="79907"/>
                  </a:cubicBezTo>
                  <a:cubicBezTo>
                    <a:pt x="87824" y="80102"/>
                    <a:pt x="88008" y="80297"/>
                    <a:pt x="88200" y="80492"/>
                  </a:cubicBezTo>
                  <a:cubicBezTo>
                    <a:pt x="88451" y="80578"/>
                    <a:pt x="88702" y="80668"/>
                    <a:pt x="88954" y="80755"/>
                  </a:cubicBezTo>
                  <a:close/>
                  <a:moveTo>
                    <a:pt x="89089" y="80897"/>
                  </a:moveTo>
                  <a:cubicBezTo>
                    <a:pt x="88841" y="80811"/>
                    <a:pt x="88594" y="80728"/>
                    <a:pt x="88350" y="80642"/>
                  </a:cubicBezTo>
                  <a:cubicBezTo>
                    <a:pt x="88534" y="80826"/>
                    <a:pt x="88717" y="81010"/>
                    <a:pt x="88909" y="81197"/>
                  </a:cubicBezTo>
                  <a:cubicBezTo>
                    <a:pt x="89149" y="81287"/>
                    <a:pt x="89393" y="81381"/>
                    <a:pt x="89640" y="81471"/>
                  </a:cubicBezTo>
                  <a:cubicBezTo>
                    <a:pt x="89453" y="81280"/>
                    <a:pt x="89269" y="81089"/>
                    <a:pt x="89089" y="80897"/>
                  </a:cubicBezTo>
                  <a:close/>
                  <a:moveTo>
                    <a:pt x="90541" y="81790"/>
                  </a:moveTo>
                  <a:cubicBezTo>
                    <a:pt x="90353" y="81591"/>
                    <a:pt x="90166" y="81392"/>
                    <a:pt x="89986" y="81190"/>
                  </a:cubicBezTo>
                  <a:cubicBezTo>
                    <a:pt x="89727" y="81107"/>
                    <a:pt x="89468" y="81025"/>
                    <a:pt x="89213" y="80938"/>
                  </a:cubicBezTo>
                  <a:cubicBezTo>
                    <a:pt x="89397" y="81134"/>
                    <a:pt x="89584" y="81329"/>
                    <a:pt x="89776" y="81520"/>
                  </a:cubicBezTo>
                  <a:cubicBezTo>
                    <a:pt x="90031" y="81614"/>
                    <a:pt x="90286" y="81704"/>
                    <a:pt x="90541" y="81790"/>
                  </a:cubicBezTo>
                  <a:close/>
                  <a:moveTo>
                    <a:pt x="90672" y="81933"/>
                  </a:moveTo>
                  <a:cubicBezTo>
                    <a:pt x="90421" y="81846"/>
                    <a:pt x="90173" y="81756"/>
                    <a:pt x="89922" y="81670"/>
                  </a:cubicBezTo>
                  <a:cubicBezTo>
                    <a:pt x="90106" y="81854"/>
                    <a:pt x="90293" y="82038"/>
                    <a:pt x="90481" y="82222"/>
                  </a:cubicBezTo>
                  <a:cubicBezTo>
                    <a:pt x="90729" y="82319"/>
                    <a:pt x="90980" y="82413"/>
                    <a:pt x="91228" y="82507"/>
                  </a:cubicBezTo>
                  <a:cubicBezTo>
                    <a:pt x="91040" y="82315"/>
                    <a:pt x="90856" y="82124"/>
                    <a:pt x="90672" y="81933"/>
                  </a:cubicBezTo>
                  <a:close/>
                  <a:moveTo>
                    <a:pt x="92128" y="82833"/>
                  </a:moveTo>
                  <a:cubicBezTo>
                    <a:pt x="91940" y="82634"/>
                    <a:pt x="91753" y="82432"/>
                    <a:pt x="91569" y="82233"/>
                  </a:cubicBezTo>
                  <a:cubicBezTo>
                    <a:pt x="91310" y="82147"/>
                    <a:pt x="91051" y="82060"/>
                    <a:pt x="90796" y="81974"/>
                  </a:cubicBezTo>
                  <a:cubicBezTo>
                    <a:pt x="90980" y="82169"/>
                    <a:pt x="91171" y="82364"/>
                    <a:pt x="91359" y="82556"/>
                  </a:cubicBezTo>
                  <a:cubicBezTo>
                    <a:pt x="91618" y="82649"/>
                    <a:pt x="91873" y="82743"/>
                    <a:pt x="92128" y="82833"/>
                  </a:cubicBezTo>
                  <a:close/>
                  <a:moveTo>
                    <a:pt x="92263" y="82972"/>
                  </a:moveTo>
                  <a:cubicBezTo>
                    <a:pt x="92012" y="82886"/>
                    <a:pt x="91757" y="82792"/>
                    <a:pt x="91505" y="82702"/>
                  </a:cubicBezTo>
                  <a:cubicBezTo>
                    <a:pt x="91693" y="82886"/>
                    <a:pt x="91880" y="83070"/>
                    <a:pt x="92068" y="83253"/>
                  </a:cubicBezTo>
                  <a:cubicBezTo>
                    <a:pt x="92319" y="83351"/>
                    <a:pt x="92571" y="83449"/>
                    <a:pt x="92822" y="83546"/>
                  </a:cubicBezTo>
                  <a:cubicBezTo>
                    <a:pt x="92635" y="83355"/>
                    <a:pt x="92447" y="83163"/>
                    <a:pt x="92263" y="82972"/>
                  </a:cubicBezTo>
                  <a:close/>
                  <a:moveTo>
                    <a:pt x="93719" y="83876"/>
                  </a:moveTo>
                  <a:cubicBezTo>
                    <a:pt x="93528" y="83677"/>
                    <a:pt x="93340" y="83479"/>
                    <a:pt x="93156" y="83276"/>
                  </a:cubicBezTo>
                  <a:cubicBezTo>
                    <a:pt x="92897" y="83190"/>
                    <a:pt x="92638" y="83103"/>
                    <a:pt x="92383" y="83013"/>
                  </a:cubicBezTo>
                  <a:cubicBezTo>
                    <a:pt x="92571" y="83208"/>
                    <a:pt x="92758" y="83404"/>
                    <a:pt x="92953" y="83595"/>
                  </a:cubicBezTo>
                  <a:cubicBezTo>
                    <a:pt x="93205" y="83689"/>
                    <a:pt x="93460" y="83782"/>
                    <a:pt x="93719" y="83876"/>
                  </a:cubicBezTo>
                  <a:close/>
                  <a:moveTo>
                    <a:pt x="93850" y="84015"/>
                  </a:moveTo>
                  <a:cubicBezTo>
                    <a:pt x="93599" y="83925"/>
                    <a:pt x="93347" y="83831"/>
                    <a:pt x="93096" y="83741"/>
                  </a:cubicBezTo>
                  <a:cubicBezTo>
                    <a:pt x="93284" y="83925"/>
                    <a:pt x="93475" y="84109"/>
                    <a:pt x="93666" y="84293"/>
                  </a:cubicBezTo>
                  <a:cubicBezTo>
                    <a:pt x="93914" y="84390"/>
                    <a:pt x="94162" y="84488"/>
                    <a:pt x="94413" y="84585"/>
                  </a:cubicBezTo>
                  <a:cubicBezTo>
                    <a:pt x="94222" y="84398"/>
                    <a:pt x="94034" y="84206"/>
                    <a:pt x="93850" y="84015"/>
                  </a:cubicBezTo>
                  <a:close/>
                  <a:moveTo>
                    <a:pt x="95306" y="84923"/>
                  </a:moveTo>
                  <a:cubicBezTo>
                    <a:pt x="95115" y="84724"/>
                    <a:pt x="94927" y="84525"/>
                    <a:pt x="94739" y="84323"/>
                  </a:cubicBezTo>
                  <a:cubicBezTo>
                    <a:pt x="94481" y="84236"/>
                    <a:pt x="94222" y="84146"/>
                    <a:pt x="93967" y="84056"/>
                  </a:cubicBezTo>
                  <a:cubicBezTo>
                    <a:pt x="94154" y="84248"/>
                    <a:pt x="94345" y="84443"/>
                    <a:pt x="94537" y="84634"/>
                  </a:cubicBezTo>
                  <a:cubicBezTo>
                    <a:pt x="94792" y="84732"/>
                    <a:pt x="95051" y="84826"/>
                    <a:pt x="95306" y="84923"/>
                  </a:cubicBezTo>
                  <a:close/>
                  <a:moveTo>
                    <a:pt x="95437" y="85058"/>
                  </a:moveTo>
                  <a:cubicBezTo>
                    <a:pt x="95186" y="84964"/>
                    <a:pt x="94931" y="84871"/>
                    <a:pt x="94683" y="84777"/>
                  </a:cubicBezTo>
                  <a:cubicBezTo>
                    <a:pt x="94871" y="84961"/>
                    <a:pt x="95058" y="85148"/>
                    <a:pt x="95253" y="85328"/>
                  </a:cubicBezTo>
                  <a:cubicBezTo>
                    <a:pt x="95501" y="85430"/>
                    <a:pt x="95749" y="85531"/>
                    <a:pt x="96000" y="85628"/>
                  </a:cubicBezTo>
                  <a:cubicBezTo>
                    <a:pt x="95809" y="85437"/>
                    <a:pt x="95621" y="85246"/>
                    <a:pt x="95437" y="85058"/>
                  </a:cubicBezTo>
                  <a:close/>
                  <a:moveTo>
                    <a:pt x="96893" y="85970"/>
                  </a:moveTo>
                  <a:cubicBezTo>
                    <a:pt x="96702" y="85771"/>
                    <a:pt x="96514" y="85572"/>
                    <a:pt x="96327" y="85373"/>
                  </a:cubicBezTo>
                  <a:cubicBezTo>
                    <a:pt x="96068" y="85283"/>
                    <a:pt x="95809" y="85189"/>
                    <a:pt x="95550" y="85096"/>
                  </a:cubicBezTo>
                  <a:cubicBezTo>
                    <a:pt x="95737" y="85291"/>
                    <a:pt x="95929" y="85482"/>
                    <a:pt x="96124" y="85677"/>
                  </a:cubicBezTo>
                  <a:cubicBezTo>
                    <a:pt x="96379" y="85775"/>
                    <a:pt x="96638" y="85872"/>
                    <a:pt x="96893" y="85970"/>
                  </a:cubicBezTo>
                  <a:close/>
                  <a:moveTo>
                    <a:pt x="97024" y="86101"/>
                  </a:moveTo>
                  <a:cubicBezTo>
                    <a:pt x="96769" y="86007"/>
                    <a:pt x="96518" y="85914"/>
                    <a:pt x="96267" y="85816"/>
                  </a:cubicBezTo>
                  <a:cubicBezTo>
                    <a:pt x="96454" y="86000"/>
                    <a:pt x="96645" y="86184"/>
                    <a:pt x="96837" y="86368"/>
                  </a:cubicBezTo>
                  <a:cubicBezTo>
                    <a:pt x="97088" y="86469"/>
                    <a:pt x="97340" y="86570"/>
                    <a:pt x="97591" y="86672"/>
                  </a:cubicBezTo>
                  <a:cubicBezTo>
                    <a:pt x="97400" y="86484"/>
                    <a:pt x="97208" y="86293"/>
                    <a:pt x="97024" y="86101"/>
                  </a:cubicBezTo>
                  <a:close/>
                  <a:moveTo>
                    <a:pt x="97133" y="86142"/>
                  </a:moveTo>
                  <a:cubicBezTo>
                    <a:pt x="97321" y="86334"/>
                    <a:pt x="97512" y="86525"/>
                    <a:pt x="97707" y="86717"/>
                  </a:cubicBezTo>
                  <a:cubicBezTo>
                    <a:pt x="97966" y="86818"/>
                    <a:pt x="98225" y="86919"/>
                    <a:pt x="98484" y="87017"/>
                  </a:cubicBezTo>
                  <a:cubicBezTo>
                    <a:pt x="98289" y="86818"/>
                    <a:pt x="98101" y="86619"/>
                    <a:pt x="97914" y="86420"/>
                  </a:cubicBezTo>
                  <a:cubicBezTo>
                    <a:pt x="97651" y="86330"/>
                    <a:pt x="97392" y="86236"/>
                    <a:pt x="97133" y="86142"/>
                  </a:cubicBezTo>
                  <a:close/>
                  <a:moveTo>
                    <a:pt x="96428" y="85407"/>
                  </a:moveTo>
                  <a:cubicBezTo>
                    <a:pt x="96615" y="85610"/>
                    <a:pt x="96807" y="85809"/>
                    <a:pt x="97002" y="86007"/>
                  </a:cubicBezTo>
                  <a:cubicBezTo>
                    <a:pt x="97265" y="86105"/>
                    <a:pt x="97531" y="86203"/>
                    <a:pt x="97794" y="86296"/>
                  </a:cubicBezTo>
                  <a:cubicBezTo>
                    <a:pt x="97602" y="86090"/>
                    <a:pt x="97411" y="85880"/>
                    <a:pt x="97227" y="85673"/>
                  </a:cubicBezTo>
                  <a:cubicBezTo>
                    <a:pt x="96957" y="85587"/>
                    <a:pt x="96694" y="85497"/>
                    <a:pt x="96428" y="85407"/>
                  </a:cubicBezTo>
                  <a:close/>
                  <a:moveTo>
                    <a:pt x="95734" y="84649"/>
                  </a:moveTo>
                  <a:cubicBezTo>
                    <a:pt x="95921" y="84859"/>
                    <a:pt x="96113" y="85069"/>
                    <a:pt x="96308" y="85280"/>
                  </a:cubicBezTo>
                  <a:cubicBezTo>
                    <a:pt x="96574" y="85370"/>
                    <a:pt x="96844" y="85463"/>
                    <a:pt x="97114" y="85550"/>
                  </a:cubicBezTo>
                  <a:cubicBezTo>
                    <a:pt x="96923" y="85336"/>
                    <a:pt x="96736" y="85118"/>
                    <a:pt x="96548" y="84904"/>
                  </a:cubicBezTo>
                  <a:cubicBezTo>
                    <a:pt x="96274" y="84822"/>
                    <a:pt x="96004" y="84735"/>
                    <a:pt x="95734" y="84649"/>
                  </a:cubicBezTo>
                  <a:moveTo>
                    <a:pt x="146908" y="8037"/>
                  </a:moveTo>
                  <a:cubicBezTo>
                    <a:pt x="166279" y="8041"/>
                    <a:pt x="183591" y="11857"/>
                    <a:pt x="190859" y="20134"/>
                  </a:cubicBezTo>
                  <a:cubicBezTo>
                    <a:pt x="194250" y="23994"/>
                    <a:pt x="195774" y="28429"/>
                    <a:pt x="195774" y="33119"/>
                  </a:cubicBezTo>
                  <a:cubicBezTo>
                    <a:pt x="195770" y="46439"/>
                    <a:pt x="183512" y="61815"/>
                    <a:pt x="167011" y="72099"/>
                  </a:cubicBezTo>
                  <a:cubicBezTo>
                    <a:pt x="152352" y="81257"/>
                    <a:pt x="133438" y="86664"/>
                    <a:pt x="115713" y="86664"/>
                  </a:cubicBezTo>
                  <a:cubicBezTo>
                    <a:pt x="108843" y="86664"/>
                    <a:pt x="102157" y="85854"/>
                    <a:pt x="95963" y="84131"/>
                  </a:cubicBezTo>
                  <a:cubicBezTo>
                    <a:pt x="96150" y="84357"/>
                    <a:pt x="96338" y="84585"/>
                    <a:pt x="96529" y="84811"/>
                  </a:cubicBezTo>
                  <a:cubicBezTo>
                    <a:pt x="103320" y="86878"/>
                    <a:pt x="110746" y="87846"/>
                    <a:pt x="118381" y="87846"/>
                  </a:cubicBezTo>
                  <a:cubicBezTo>
                    <a:pt x="136421" y="87846"/>
                    <a:pt x="155635" y="82428"/>
                    <a:pt x="170410" y="73254"/>
                  </a:cubicBezTo>
                  <a:cubicBezTo>
                    <a:pt x="187125" y="62899"/>
                    <a:pt x="199398" y="47324"/>
                    <a:pt x="199395" y="33783"/>
                  </a:cubicBezTo>
                  <a:cubicBezTo>
                    <a:pt x="199395" y="28928"/>
                    <a:pt x="197819" y="24332"/>
                    <a:pt x="194299" y="20329"/>
                  </a:cubicBezTo>
                  <a:cubicBezTo>
                    <a:pt x="186720" y="11692"/>
                    <a:pt x="168737" y="7651"/>
                    <a:pt x="148750" y="7651"/>
                  </a:cubicBezTo>
                  <a:lnTo>
                    <a:pt x="148739" y="7651"/>
                  </a:lnTo>
                  <a:cubicBezTo>
                    <a:pt x="141959" y="7651"/>
                    <a:pt x="134954" y="8116"/>
                    <a:pt x="128039" y="9020"/>
                  </a:cubicBezTo>
                  <a:cubicBezTo>
                    <a:pt x="127851" y="9095"/>
                    <a:pt x="127663" y="9174"/>
                    <a:pt x="127476" y="9249"/>
                  </a:cubicBezTo>
                  <a:cubicBezTo>
                    <a:pt x="133986" y="8450"/>
                    <a:pt x="140555" y="8037"/>
                    <a:pt x="146908" y="8037"/>
                  </a:cubicBezTo>
                  <a:moveTo>
                    <a:pt x="126613" y="9606"/>
                  </a:moveTo>
                  <a:cubicBezTo>
                    <a:pt x="132822" y="8878"/>
                    <a:pt x="139066" y="8506"/>
                    <a:pt x="145092" y="8450"/>
                  </a:cubicBezTo>
                  <a:cubicBezTo>
                    <a:pt x="163822" y="8506"/>
                    <a:pt x="180436" y="12116"/>
                    <a:pt x="187362" y="20002"/>
                  </a:cubicBezTo>
                  <a:cubicBezTo>
                    <a:pt x="190611" y="23706"/>
                    <a:pt x="192071" y="27957"/>
                    <a:pt x="192071" y="32459"/>
                  </a:cubicBezTo>
                  <a:cubicBezTo>
                    <a:pt x="192067" y="45512"/>
                    <a:pt x="179843" y="60670"/>
                    <a:pt x="163566" y="70876"/>
                  </a:cubicBezTo>
                  <a:cubicBezTo>
                    <a:pt x="149042" y="80008"/>
                    <a:pt x="130444" y="85403"/>
                    <a:pt x="113053" y="85403"/>
                  </a:cubicBezTo>
                  <a:cubicBezTo>
                    <a:pt x="106907" y="85403"/>
                    <a:pt x="100915" y="84732"/>
                    <a:pt x="95302" y="83310"/>
                  </a:cubicBezTo>
                  <a:cubicBezTo>
                    <a:pt x="95486" y="83546"/>
                    <a:pt x="95674" y="83779"/>
                    <a:pt x="95865" y="84015"/>
                  </a:cubicBezTo>
                  <a:cubicBezTo>
                    <a:pt x="102082" y="85756"/>
                    <a:pt x="108810" y="86578"/>
                    <a:pt x="115713" y="86578"/>
                  </a:cubicBezTo>
                  <a:cubicBezTo>
                    <a:pt x="133419" y="86578"/>
                    <a:pt x="152322" y="81175"/>
                    <a:pt x="166962" y="72024"/>
                  </a:cubicBezTo>
                  <a:cubicBezTo>
                    <a:pt x="183452" y="61751"/>
                    <a:pt x="195688" y="46386"/>
                    <a:pt x="195684" y="33119"/>
                  </a:cubicBezTo>
                  <a:cubicBezTo>
                    <a:pt x="195684" y="28448"/>
                    <a:pt x="194172" y="24039"/>
                    <a:pt x="190795" y="20194"/>
                  </a:cubicBezTo>
                  <a:cubicBezTo>
                    <a:pt x="183565" y="11954"/>
                    <a:pt x="166275" y="8127"/>
                    <a:pt x="146919" y="8127"/>
                  </a:cubicBezTo>
                  <a:lnTo>
                    <a:pt x="146908" y="8127"/>
                  </a:lnTo>
                  <a:cubicBezTo>
                    <a:pt x="140458" y="8127"/>
                    <a:pt x="133779" y="8551"/>
                    <a:pt x="127168" y="9377"/>
                  </a:cubicBezTo>
                  <a:cubicBezTo>
                    <a:pt x="126984" y="9452"/>
                    <a:pt x="126797" y="9527"/>
                    <a:pt x="126613" y="9606"/>
                  </a:cubicBezTo>
                  <a:close/>
                  <a:moveTo>
                    <a:pt x="126444" y="9624"/>
                  </a:moveTo>
                  <a:cubicBezTo>
                    <a:pt x="126628" y="9549"/>
                    <a:pt x="126808" y="9474"/>
                    <a:pt x="126992" y="9395"/>
                  </a:cubicBezTo>
                  <a:cubicBezTo>
                    <a:pt x="126628" y="9444"/>
                    <a:pt x="126268" y="9489"/>
                    <a:pt x="125907" y="9538"/>
                  </a:cubicBezTo>
                  <a:cubicBezTo>
                    <a:pt x="125727" y="9609"/>
                    <a:pt x="125544" y="9684"/>
                    <a:pt x="125367" y="9756"/>
                  </a:cubicBezTo>
                  <a:cubicBezTo>
                    <a:pt x="125724" y="9711"/>
                    <a:pt x="126084" y="9669"/>
                    <a:pt x="126444" y="9624"/>
                  </a:cubicBezTo>
                  <a:close/>
                  <a:moveTo>
                    <a:pt x="125615" y="9981"/>
                  </a:moveTo>
                  <a:cubicBezTo>
                    <a:pt x="125795" y="9902"/>
                    <a:pt x="125968" y="9827"/>
                    <a:pt x="126148" y="9752"/>
                  </a:cubicBezTo>
                  <a:cubicBezTo>
                    <a:pt x="125780" y="9793"/>
                    <a:pt x="125416" y="9838"/>
                    <a:pt x="125048" y="9887"/>
                  </a:cubicBezTo>
                  <a:cubicBezTo>
                    <a:pt x="124872" y="9958"/>
                    <a:pt x="124696" y="10033"/>
                    <a:pt x="124519" y="10105"/>
                  </a:cubicBezTo>
                  <a:cubicBezTo>
                    <a:pt x="124883" y="10063"/>
                    <a:pt x="125251" y="10018"/>
                    <a:pt x="125615" y="9981"/>
                  </a:cubicBezTo>
                  <a:close/>
                  <a:moveTo>
                    <a:pt x="124808" y="10333"/>
                  </a:moveTo>
                  <a:cubicBezTo>
                    <a:pt x="124981" y="10255"/>
                    <a:pt x="125153" y="10180"/>
                    <a:pt x="125326" y="10105"/>
                  </a:cubicBezTo>
                  <a:cubicBezTo>
                    <a:pt x="124954" y="10146"/>
                    <a:pt x="124583" y="10191"/>
                    <a:pt x="124212" y="10236"/>
                  </a:cubicBezTo>
                  <a:cubicBezTo>
                    <a:pt x="124039" y="10307"/>
                    <a:pt x="123870" y="10382"/>
                    <a:pt x="123698" y="10453"/>
                  </a:cubicBezTo>
                  <a:cubicBezTo>
                    <a:pt x="124069" y="10412"/>
                    <a:pt x="124437" y="10371"/>
                    <a:pt x="124808" y="10333"/>
                  </a:cubicBezTo>
                  <a:close/>
                  <a:moveTo>
                    <a:pt x="122898" y="10802"/>
                  </a:moveTo>
                  <a:cubicBezTo>
                    <a:pt x="123274" y="10761"/>
                    <a:pt x="123649" y="10724"/>
                    <a:pt x="124024" y="10686"/>
                  </a:cubicBezTo>
                  <a:cubicBezTo>
                    <a:pt x="124193" y="10607"/>
                    <a:pt x="124358" y="10532"/>
                    <a:pt x="124527" y="10457"/>
                  </a:cubicBezTo>
                  <a:cubicBezTo>
                    <a:pt x="124152" y="10498"/>
                    <a:pt x="123776" y="10540"/>
                    <a:pt x="123397" y="10585"/>
                  </a:cubicBezTo>
                  <a:cubicBezTo>
                    <a:pt x="123232" y="10656"/>
                    <a:pt x="123067" y="10727"/>
                    <a:pt x="122898" y="10802"/>
                  </a:cubicBezTo>
                  <a:close/>
                  <a:moveTo>
                    <a:pt x="122737" y="10821"/>
                  </a:moveTo>
                  <a:cubicBezTo>
                    <a:pt x="122898" y="10746"/>
                    <a:pt x="123063" y="10675"/>
                    <a:pt x="123229" y="10604"/>
                  </a:cubicBezTo>
                  <a:cubicBezTo>
                    <a:pt x="122861" y="10649"/>
                    <a:pt x="122489" y="10690"/>
                    <a:pt x="122118" y="10739"/>
                  </a:cubicBezTo>
                  <a:cubicBezTo>
                    <a:pt x="121957" y="10806"/>
                    <a:pt x="121795" y="10874"/>
                    <a:pt x="121630" y="10945"/>
                  </a:cubicBezTo>
                  <a:cubicBezTo>
                    <a:pt x="122002" y="10900"/>
                    <a:pt x="122369" y="10859"/>
                    <a:pt x="122737" y="10821"/>
                  </a:cubicBezTo>
                  <a:close/>
                  <a:moveTo>
                    <a:pt x="120850" y="11283"/>
                  </a:moveTo>
                  <a:cubicBezTo>
                    <a:pt x="121225" y="11241"/>
                    <a:pt x="121596" y="11204"/>
                    <a:pt x="121972" y="11163"/>
                  </a:cubicBezTo>
                  <a:cubicBezTo>
                    <a:pt x="122129" y="11091"/>
                    <a:pt x="122287" y="11020"/>
                    <a:pt x="122444" y="10949"/>
                  </a:cubicBezTo>
                  <a:cubicBezTo>
                    <a:pt x="122069" y="10990"/>
                    <a:pt x="121698" y="11035"/>
                    <a:pt x="121323" y="11076"/>
                  </a:cubicBezTo>
                  <a:cubicBezTo>
                    <a:pt x="121165" y="11148"/>
                    <a:pt x="121007" y="11215"/>
                    <a:pt x="120850" y="11283"/>
                  </a:cubicBezTo>
                  <a:moveTo>
                    <a:pt x="120677" y="11301"/>
                  </a:moveTo>
                  <a:cubicBezTo>
                    <a:pt x="120831" y="11234"/>
                    <a:pt x="120985" y="11166"/>
                    <a:pt x="121142" y="11099"/>
                  </a:cubicBezTo>
                  <a:cubicBezTo>
                    <a:pt x="120775" y="11144"/>
                    <a:pt x="120407" y="11189"/>
                    <a:pt x="120036" y="11234"/>
                  </a:cubicBezTo>
                  <a:cubicBezTo>
                    <a:pt x="119885" y="11298"/>
                    <a:pt x="119732" y="11365"/>
                    <a:pt x="119578" y="11429"/>
                  </a:cubicBezTo>
                  <a:cubicBezTo>
                    <a:pt x="119946" y="11388"/>
                    <a:pt x="120309" y="11343"/>
                    <a:pt x="120677" y="11301"/>
                  </a:cubicBezTo>
                  <a:close/>
                  <a:moveTo>
                    <a:pt x="118816" y="11759"/>
                  </a:moveTo>
                  <a:cubicBezTo>
                    <a:pt x="119188" y="11718"/>
                    <a:pt x="119559" y="11677"/>
                    <a:pt x="119931" y="11639"/>
                  </a:cubicBezTo>
                  <a:cubicBezTo>
                    <a:pt x="120077" y="11572"/>
                    <a:pt x="120227" y="11504"/>
                    <a:pt x="120373" y="11436"/>
                  </a:cubicBezTo>
                  <a:cubicBezTo>
                    <a:pt x="120002" y="11482"/>
                    <a:pt x="119630" y="11523"/>
                    <a:pt x="119255" y="11568"/>
                  </a:cubicBezTo>
                  <a:cubicBezTo>
                    <a:pt x="119109" y="11632"/>
                    <a:pt x="118962" y="11695"/>
                    <a:pt x="118816" y="11759"/>
                  </a:cubicBezTo>
                  <a:close/>
                  <a:moveTo>
                    <a:pt x="118632" y="11782"/>
                  </a:moveTo>
                  <a:cubicBezTo>
                    <a:pt x="118779" y="11718"/>
                    <a:pt x="118921" y="11654"/>
                    <a:pt x="119064" y="11590"/>
                  </a:cubicBezTo>
                  <a:cubicBezTo>
                    <a:pt x="118700" y="11635"/>
                    <a:pt x="118332" y="11684"/>
                    <a:pt x="117968" y="11729"/>
                  </a:cubicBezTo>
                  <a:cubicBezTo>
                    <a:pt x="117826" y="11789"/>
                    <a:pt x="117683" y="11849"/>
                    <a:pt x="117540" y="11909"/>
                  </a:cubicBezTo>
                  <a:cubicBezTo>
                    <a:pt x="117904" y="11864"/>
                    <a:pt x="118268" y="11823"/>
                    <a:pt x="118632" y="11782"/>
                  </a:cubicBezTo>
                  <a:close/>
                  <a:moveTo>
                    <a:pt x="116801" y="12232"/>
                  </a:moveTo>
                  <a:cubicBezTo>
                    <a:pt x="117169" y="12187"/>
                    <a:pt x="117537" y="12146"/>
                    <a:pt x="117908" y="12104"/>
                  </a:cubicBezTo>
                  <a:cubicBezTo>
                    <a:pt x="118043" y="12044"/>
                    <a:pt x="118182" y="11981"/>
                    <a:pt x="118321" y="11920"/>
                  </a:cubicBezTo>
                  <a:cubicBezTo>
                    <a:pt x="117949" y="11962"/>
                    <a:pt x="117578" y="12007"/>
                    <a:pt x="117207" y="12052"/>
                  </a:cubicBezTo>
                  <a:cubicBezTo>
                    <a:pt x="117071" y="12112"/>
                    <a:pt x="116936" y="12172"/>
                    <a:pt x="116801" y="12232"/>
                  </a:cubicBezTo>
                  <a:close/>
                  <a:moveTo>
                    <a:pt x="116606" y="12254"/>
                  </a:moveTo>
                  <a:cubicBezTo>
                    <a:pt x="116738" y="12194"/>
                    <a:pt x="116873" y="12138"/>
                    <a:pt x="117008" y="12078"/>
                  </a:cubicBezTo>
                  <a:cubicBezTo>
                    <a:pt x="116651" y="12123"/>
                    <a:pt x="116302" y="12168"/>
                    <a:pt x="115950" y="12213"/>
                  </a:cubicBezTo>
                  <a:cubicBezTo>
                    <a:pt x="115815" y="12269"/>
                    <a:pt x="115683" y="12326"/>
                    <a:pt x="115552" y="12382"/>
                  </a:cubicBezTo>
                  <a:cubicBezTo>
                    <a:pt x="115905" y="12337"/>
                    <a:pt x="116254" y="12296"/>
                    <a:pt x="116606" y="12254"/>
                  </a:cubicBezTo>
                  <a:close/>
                  <a:moveTo>
                    <a:pt x="115901" y="12570"/>
                  </a:moveTo>
                  <a:cubicBezTo>
                    <a:pt x="116025" y="12510"/>
                    <a:pt x="116152" y="12453"/>
                    <a:pt x="116280" y="12397"/>
                  </a:cubicBezTo>
                  <a:cubicBezTo>
                    <a:pt x="115923" y="12438"/>
                    <a:pt x="115563" y="12483"/>
                    <a:pt x="115203" y="12528"/>
                  </a:cubicBezTo>
                  <a:cubicBezTo>
                    <a:pt x="115079" y="12585"/>
                    <a:pt x="114952" y="12637"/>
                    <a:pt x="114828" y="12693"/>
                  </a:cubicBezTo>
                  <a:cubicBezTo>
                    <a:pt x="115188" y="12648"/>
                    <a:pt x="115544" y="12607"/>
                    <a:pt x="115901" y="12570"/>
                  </a:cubicBezTo>
                  <a:close/>
                  <a:moveTo>
                    <a:pt x="114137" y="12997"/>
                  </a:moveTo>
                  <a:cubicBezTo>
                    <a:pt x="114498" y="12956"/>
                    <a:pt x="114862" y="12915"/>
                    <a:pt x="115222" y="12877"/>
                  </a:cubicBezTo>
                  <a:cubicBezTo>
                    <a:pt x="115342" y="12821"/>
                    <a:pt x="115462" y="12765"/>
                    <a:pt x="115582" y="12712"/>
                  </a:cubicBezTo>
                  <a:cubicBezTo>
                    <a:pt x="115218" y="12753"/>
                    <a:pt x="114854" y="12795"/>
                    <a:pt x="114490" y="12840"/>
                  </a:cubicBezTo>
                  <a:cubicBezTo>
                    <a:pt x="114374" y="12892"/>
                    <a:pt x="114254" y="12945"/>
                    <a:pt x="114137" y="12997"/>
                  </a:cubicBezTo>
                  <a:close/>
                  <a:moveTo>
                    <a:pt x="113939" y="13020"/>
                  </a:moveTo>
                  <a:cubicBezTo>
                    <a:pt x="114055" y="12967"/>
                    <a:pt x="114171" y="12915"/>
                    <a:pt x="114287" y="12866"/>
                  </a:cubicBezTo>
                  <a:cubicBezTo>
                    <a:pt x="113924" y="12911"/>
                    <a:pt x="113560" y="12956"/>
                    <a:pt x="113196" y="13001"/>
                  </a:cubicBezTo>
                  <a:cubicBezTo>
                    <a:pt x="113083" y="13050"/>
                    <a:pt x="112971" y="13099"/>
                    <a:pt x="112858" y="13147"/>
                  </a:cubicBezTo>
                  <a:cubicBezTo>
                    <a:pt x="113218" y="13106"/>
                    <a:pt x="113578" y="13061"/>
                    <a:pt x="113939" y="13020"/>
                  </a:cubicBezTo>
                  <a:close/>
                  <a:moveTo>
                    <a:pt x="113286" y="13316"/>
                  </a:moveTo>
                  <a:cubicBezTo>
                    <a:pt x="113394" y="13267"/>
                    <a:pt x="113500" y="13219"/>
                    <a:pt x="113608" y="13170"/>
                  </a:cubicBezTo>
                  <a:cubicBezTo>
                    <a:pt x="113241" y="13211"/>
                    <a:pt x="112873" y="13256"/>
                    <a:pt x="112505" y="13301"/>
                  </a:cubicBezTo>
                  <a:cubicBezTo>
                    <a:pt x="112400" y="13350"/>
                    <a:pt x="112295" y="13395"/>
                    <a:pt x="112190" y="13440"/>
                  </a:cubicBezTo>
                  <a:cubicBezTo>
                    <a:pt x="112554" y="13399"/>
                    <a:pt x="112922" y="13358"/>
                    <a:pt x="113286" y="13316"/>
                  </a:cubicBezTo>
                  <a:close/>
                  <a:moveTo>
                    <a:pt x="111552" y="13725"/>
                  </a:moveTo>
                  <a:cubicBezTo>
                    <a:pt x="111924" y="13684"/>
                    <a:pt x="112295" y="13643"/>
                    <a:pt x="112663" y="13605"/>
                  </a:cubicBezTo>
                  <a:cubicBezTo>
                    <a:pt x="112764" y="13556"/>
                    <a:pt x="112862" y="13511"/>
                    <a:pt x="112963" y="13466"/>
                  </a:cubicBezTo>
                  <a:cubicBezTo>
                    <a:pt x="112588" y="13508"/>
                    <a:pt x="112216" y="13553"/>
                    <a:pt x="111845" y="13594"/>
                  </a:cubicBezTo>
                  <a:cubicBezTo>
                    <a:pt x="111747" y="13639"/>
                    <a:pt x="111650" y="13684"/>
                    <a:pt x="111552" y="13725"/>
                  </a:cubicBezTo>
                  <a:close/>
                  <a:moveTo>
                    <a:pt x="111353" y="13748"/>
                  </a:moveTo>
                  <a:cubicBezTo>
                    <a:pt x="111447" y="13706"/>
                    <a:pt x="111541" y="13661"/>
                    <a:pt x="111635" y="13620"/>
                  </a:cubicBezTo>
                  <a:cubicBezTo>
                    <a:pt x="111286" y="13661"/>
                    <a:pt x="110933" y="13706"/>
                    <a:pt x="110584" y="13751"/>
                  </a:cubicBezTo>
                  <a:cubicBezTo>
                    <a:pt x="110490" y="13793"/>
                    <a:pt x="110397" y="13830"/>
                    <a:pt x="110307" y="13872"/>
                  </a:cubicBezTo>
                  <a:cubicBezTo>
                    <a:pt x="110656" y="13830"/>
                    <a:pt x="111004" y="13789"/>
                    <a:pt x="111353" y="13748"/>
                  </a:cubicBezTo>
                  <a:close/>
                  <a:moveTo>
                    <a:pt x="110761" y="14022"/>
                  </a:moveTo>
                  <a:cubicBezTo>
                    <a:pt x="110847" y="13984"/>
                    <a:pt x="110929" y="13943"/>
                    <a:pt x="111016" y="13905"/>
                  </a:cubicBezTo>
                  <a:cubicBezTo>
                    <a:pt x="110659" y="13947"/>
                    <a:pt x="110303" y="13988"/>
                    <a:pt x="109946" y="14033"/>
                  </a:cubicBezTo>
                  <a:cubicBezTo>
                    <a:pt x="109864" y="14067"/>
                    <a:pt x="109778" y="14108"/>
                    <a:pt x="109695" y="14142"/>
                  </a:cubicBezTo>
                  <a:cubicBezTo>
                    <a:pt x="110051" y="14100"/>
                    <a:pt x="110404" y="14063"/>
                    <a:pt x="110761" y="14022"/>
                  </a:cubicBezTo>
                  <a:close/>
                  <a:moveTo>
                    <a:pt x="110202" y="14284"/>
                  </a:moveTo>
                  <a:cubicBezTo>
                    <a:pt x="110277" y="14250"/>
                    <a:pt x="110352" y="14213"/>
                    <a:pt x="110430" y="14175"/>
                  </a:cubicBezTo>
                  <a:cubicBezTo>
                    <a:pt x="110066" y="14217"/>
                    <a:pt x="109706" y="14258"/>
                    <a:pt x="109342" y="14303"/>
                  </a:cubicBezTo>
                  <a:cubicBezTo>
                    <a:pt x="109271" y="14337"/>
                    <a:pt x="109196" y="14371"/>
                    <a:pt x="109125" y="14401"/>
                  </a:cubicBezTo>
                  <a:cubicBezTo>
                    <a:pt x="109481" y="14363"/>
                    <a:pt x="109841" y="14322"/>
                    <a:pt x="110202" y="14284"/>
                  </a:cubicBezTo>
                  <a:close/>
                  <a:moveTo>
                    <a:pt x="109676" y="14536"/>
                  </a:moveTo>
                  <a:cubicBezTo>
                    <a:pt x="109744" y="14502"/>
                    <a:pt x="109808" y="14472"/>
                    <a:pt x="109875" y="14442"/>
                  </a:cubicBezTo>
                  <a:cubicBezTo>
                    <a:pt x="109511" y="14479"/>
                    <a:pt x="109143" y="14521"/>
                    <a:pt x="108776" y="14562"/>
                  </a:cubicBezTo>
                  <a:cubicBezTo>
                    <a:pt x="108716" y="14592"/>
                    <a:pt x="108652" y="14618"/>
                    <a:pt x="108588" y="14648"/>
                  </a:cubicBezTo>
                  <a:cubicBezTo>
                    <a:pt x="108952" y="14611"/>
                    <a:pt x="109316" y="14573"/>
                    <a:pt x="109676" y="14536"/>
                  </a:cubicBezTo>
                  <a:close/>
                  <a:moveTo>
                    <a:pt x="108247" y="14810"/>
                  </a:moveTo>
                  <a:cubicBezTo>
                    <a:pt x="108198" y="14832"/>
                    <a:pt x="108145" y="14858"/>
                    <a:pt x="108093" y="14881"/>
                  </a:cubicBezTo>
                  <a:cubicBezTo>
                    <a:pt x="108461" y="14843"/>
                    <a:pt x="108825" y="14806"/>
                    <a:pt x="109188" y="14772"/>
                  </a:cubicBezTo>
                  <a:cubicBezTo>
                    <a:pt x="109245" y="14746"/>
                    <a:pt x="109301" y="14719"/>
                    <a:pt x="109357" y="14689"/>
                  </a:cubicBezTo>
                  <a:cubicBezTo>
                    <a:pt x="108990" y="14727"/>
                    <a:pt x="108618" y="14768"/>
                    <a:pt x="108247" y="14810"/>
                  </a:cubicBezTo>
                  <a:close/>
                  <a:moveTo>
                    <a:pt x="108389" y="14671"/>
                  </a:moveTo>
                  <a:cubicBezTo>
                    <a:pt x="108453" y="14641"/>
                    <a:pt x="108509" y="14614"/>
                    <a:pt x="108573" y="14584"/>
                  </a:cubicBezTo>
                  <a:cubicBezTo>
                    <a:pt x="108209" y="14629"/>
                    <a:pt x="107842" y="14671"/>
                    <a:pt x="107474" y="14716"/>
                  </a:cubicBezTo>
                  <a:cubicBezTo>
                    <a:pt x="107418" y="14742"/>
                    <a:pt x="107361" y="14768"/>
                    <a:pt x="107305" y="14791"/>
                  </a:cubicBezTo>
                  <a:cubicBezTo>
                    <a:pt x="107669" y="14750"/>
                    <a:pt x="108029" y="14708"/>
                    <a:pt x="108389" y="14671"/>
                  </a:cubicBezTo>
                  <a:close/>
                  <a:moveTo>
                    <a:pt x="107902" y="14900"/>
                  </a:moveTo>
                  <a:cubicBezTo>
                    <a:pt x="107950" y="14877"/>
                    <a:pt x="107999" y="14855"/>
                    <a:pt x="108052" y="14832"/>
                  </a:cubicBezTo>
                  <a:cubicBezTo>
                    <a:pt x="107680" y="14873"/>
                    <a:pt x="107312" y="14915"/>
                    <a:pt x="106941" y="14956"/>
                  </a:cubicBezTo>
                  <a:cubicBezTo>
                    <a:pt x="106896" y="14978"/>
                    <a:pt x="106855" y="14997"/>
                    <a:pt x="106810" y="15020"/>
                  </a:cubicBezTo>
                  <a:cubicBezTo>
                    <a:pt x="107174" y="14978"/>
                    <a:pt x="107538" y="14941"/>
                    <a:pt x="107902" y="14900"/>
                  </a:cubicBezTo>
                  <a:close/>
                  <a:moveTo>
                    <a:pt x="107451" y="15117"/>
                  </a:moveTo>
                  <a:cubicBezTo>
                    <a:pt x="107489" y="15098"/>
                    <a:pt x="107526" y="15080"/>
                    <a:pt x="107568" y="15061"/>
                  </a:cubicBezTo>
                  <a:cubicBezTo>
                    <a:pt x="107196" y="15102"/>
                    <a:pt x="106825" y="15143"/>
                    <a:pt x="106453" y="15185"/>
                  </a:cubicBezTo>
                  <a:cubicBezTo>
                    <a:pt x="106419" y="15200"/>
                    <a:pt x="106386" y="15215"/>
                    <a:pt x="106356" y="15230"/>
                  </a:cubicBezTo>
                  <a:cubicBezTo>
                    <a:pt x="106723" y="15192"/>
                    <a:pt x="107087" y="15155"/>
                    <a:pt x="107451" y="15117"/>
                  </a:cubicBezTo>
                  <a:close/>
                  <a:moveTo>
                    <a:pt x="106003" y="15395"/>
                  </a:moveTo>
                  <a:cubicBezTo>
                    <a:pt x="105984" y="15406"/>
                    <a:pt x="105965" y="15414"/>
                    <a:pt x="105943" y="15425"/>
                  </a:cubicBezTo>
                  <a:cubicBezTo>
                    <a:pt x="106311" y="15387"/>
                    <a:pt x="106678" y="15350"/>
                    <a:pt x="107042" y="15316"/>
                  </a:cubicBezTo>
                  <a:cubicBezTo>
                    <a:pt x="107069" y="15305"/>
                    <a:pt x="107095" y="15290"/>
                    <a:pt x="107121" y="15279"/>
                  </a:cubicBezTo>
                  <a:cubicBezTo>
                    <a:pt x="106750" y="15316"/>
                    <a:pt x="106378" y="15354"/>
                    <a:pt x="106003" y="15395"/>
                  </a:cubicBezTo>
                  <a:close/>
                  <a:moveTo>
                    <a:pt x="106149" y="15252"/>
                  </a:moveTo>
                  <a:cubicBezTo>
                    <a:pt x="106179" y="15237"/>
                    <a:pt x="106213" y="15222"/>
                    <a:pt x="106243" y="15207"/>
                  </a:cubicBezTo>
                  <a:cubicBezTo>
                    <a:pt x="105879" y="15252"/>
                    <a:pt x="105515" y="15294"/>
                    <a:pt x="105148" y="15339"/>
                  </a:cubicBezTo>
                  <a:cubicBezTo>
                    <a:pt x="105125" y="15350"/>
                    <a:pt x="105099" y="15361"/>
                    <a:pt x="105076" y="15372"/>
                  </a:cubicBezTo>
                  <a:cubicBezTo>
                    <a:pt x="105436" y="15331"/>
                    <a:pt x="105793" y="15290"/>
                    <a:pt x="106149" y="15252"/>
                  </a:cubicBezTo>
                  <a:close/>
                  <a:moveTo>
                    <a:pt x="105744" y="15444"/>
                  </a:moveTo>
                  <a:cubicBezTo>
                    <a:pt x="105763" y="15436"/>
                    <a:pt x="105782" y="15429"/>
                    <a:pt x="105800" y="15417"/>
                  </a:cubicBezTo>
                  <a:cubicBezTo>
                    <a:pt x="105436" y="15459"/>
                    <a:pt x="105069" y="15500"/>
                    <a:pt x="104701" y="15541"/>
                  </a:cubicBezTo>
                  <a:cubicBezTo>
                    <a:pt x="104690" y="15549"/>
                    <a:pt x="104679" y="15552"/>
                    <a:pt x="104667" y="15560"/>
                  </a:cubicBezTo>
                  <a:cubicBezTo>
                    <a:pt x="105027" y="15519"/>
                    <a:pt x="105388" y="15481"/>
                    <a:pt x="105744" y="15444"/>
                  </a:cubicBezTo>
                  <a:close/>
                  <a:moveTo>
                    <a:pt x="104694" y="16284"/>
                  </a:moveTo>
                  <a:cubicBezTo>
                    <a:pt x="104844" y="16284"/>
                    <a:pt x="104990" y="16284"/>
                    <a:pt x="105136" y="16284"/>
                  </a:cubicBezTo>
                  <a:cubicBezTo>
                    <a:pt x="105148" y="16277"/>
                    <a:pt x="105163" y="16269"/>
                    <a:pt x="105178" y="16262"/>
                  </a:cubicBezTo>
                  <a:cubicBezTo>
                    <a:pt x="105001" y="16269"/>
                    <a:pt x="104817" y="16277"/>
                    <a:pt x="104637" y="16284"/>
                  </a:cubicBezTo>
                  <a:cubicBezTo>
                    <a:pt x="104656" y="16284"/>
                    <a:pt x="104675" y="16284"/>
                    <a:pt x="104694" y="16284"/>
                  </a:cubicBezTo>
                  <a:close/>
                  <a:moveTo>
                    <a:pt x="104667" y="16532"/>
                  </a:moveTo>
                  <a:cubicBezTo>
                    <a:pt x="104731" y="16498"/>
                    <a:pt x="104799" y="16460"/>
                    <a:pt x="104866" y="16427"/>
                  </a:cubicBezTo>
                  <a:cubicBezTo>
                    <a:pt x="104810" y="16427"/>
                    <a:pt x="104754" y="16427"/>
                    <a:pt x="104697" y="16427"/>
                  </a:cubicBezTo>
                  <a:lnTo>
                    <a:pt x="104694" y="16427"/>
                  </a:lnTo>
                  <a:cubicBezTo>
                    <a:pt x="104431" y="16427"/>
                    <a:pt x="104165" y="16430"/>
                    <a:pt x="103891" y="16434"/>
                  </a:cubicBezTo>
                  <a:cubicBezTo>
                    <a:pt x="103864" y="16449"/>
                    <a:pt x="103834" y="16460"/>
                    <a:pt x="103808" y="16475"/>
                  </a:cubicBezTo>
                  <a:cubicBezTo>
                    <a:pt x="104108" y="16490"/>
                    <a:pt x="104393" y="16509"/>
                    <a:pt x="104667" y="16532"/>
                  </a:cubicBezTo>
                  <a:close/>
                  <a:moveTo>
                    <a:pt x="102367" y="18565"/>
                  </a:moveTo>
                  <a:cubicBezTo>
                    <a:pt x="103031" y="18149"/>
                    <a:pt x="103711" y="17736"/>
                    <a:pt x="104397" y="17335"/>
                  </a:cubicBezTo>
                  <a:cubicBezTo>
                    <a:pt x="104213" y="17248"/>
                    <a:pt x="103999" y="17170"/>
                    <a:pt x="103759" y="17098"/>
                  </a:cubicBezTo>
                  <a:cubicBezTo>
                    <a:pt x="103212" y="17402"/>
                    <a:pt x="102667" y="17710"/>
                    <a:pt x="102138" y="18025"/>
                  </a:cubicBezTo>
                  <a:cubicBezTo>
                    <a:pt x="102236" y="18198"/>
                    <a:pt x="102315" y="18378"/>
                    <a:pt x="102367" y="18565"/>
                  </a:cubicBezTo>
                  <a:close/>
                  <a:moveTo>
                    <a:pt x="97842" y="21796"/>
                  </a:moveTo>
                  <a:cubicBezTo>
                    <a:pt x="97553" y="22190"/>
                    <a:pt x="97223" y="22599"/>
                    <a:pt x="96852" y="23019"/>
                  </a:cubicBezTo>
                  <a:cubicBezTo>
                    <a:pt x="95475" y="24572"/>
                    <a:pt x="93546" y="26294"/>
                    <a:pt x="91306" y="28129"/>
                  </a:cubicBezTo>
                  <a:cubicBezTo>
                    <a:pt x="90826" y="28523"/>
                    <a:pt x="90331" y="28925"/>
                    <a:pt x="89824" y="29326"/>
                  </a:cubicBezTo>
                  <a:cubicBezTo>
                    <a:pt x="87682" y="31817"/>
                    <a:pt x="85836" y="34451"/>
                    <a:pt x="84305" y="37186"/>
                  </a:cubicBezTo>
                  <a:cubicBezTo>
                    <a:pt x="85213" y="36477"/>
                    <a:pt x="86121" y="35772"/>
                    <a:pt x="87022" y="35070"/>
                  </a:cubicBezTo>
                  <a:cubicBezTo>
                    <a:pt x="90263" y="29934"/>
                    <a:pt x="94612" y="25203"/>
                    <a:pt x="99902" y="21199"/>
                  </a:cubicBezTo>
                  <a:cubicBezTo>
                    <a:pt x="100683" y="20603"/>
                    <a:pt x="101489" y="20025"/>
                    <a:pt x="102315" y="19458"/>
                  </a:cubicBezTo>
                  <a:cubicBezTo>
                    <a:pt x="102319" y="19406"/>
                    <a:pt x="102319" y="19353"/>
                    <a:pt x="102319" y="19304"/>
                  </a:cubicBezTo>
                  <a:cubicBezTo>
                    <a:pt x="102319" y="19102"/>
                    <a:pt x="102296" y="18903"/>
                    <a:pt x="102251" y="18715"/>
                  </a:cubicBezTo>
                  <a:cubicBezTo>
                    <a:pt x="100728" y="19680"/>
                    <a:pt x="99276" y="20693"/>
                    <a:pt x="97902" y="21751"/>
                  </a:cubicBezTo>
                  <a:cubicBezTo>
                    <a:pt x="97880" y="21766"/>
                    <a:pt x="97861" y="21781"/>
                    <a:pt x="97842" y="21796"/>
                  </a:cubicBezTo>
                  <a:close/>
                  <a:moveTo>
                    <a:pt x="90410" y="28658"/>
                  </a:moveTo>
                  <a:cubicBezTo>
                    <a:pt x="92984" y="26583"/>
                    <a:pt x="95208" y="24640"/>
                    <a:pt x="96736" y="22918"/>
                  </a:cubicBezTo>
                  <a:cubicBezTo>
                    <a:pt x="96964" y="22659"/>
                    <a:pt x="97178" y="22404"/>
                    <a:pt x="97373" y="22156"/>
                  </a:cubicBezTo>
                  <a:cubicBezTo>
                    <a:pt x="94807" y="24160"/>
                    <a:pt x="92477" y="26343"/>
                    <a:pt x="90410" y="28658"/>
                  </a:cubicBezTo>
                  <a:close/>
                  <a:moveTo>
                    <a:pt x="87659" y="30838"/>
                  </a:moveTo>
                  <a:cubicBezTo>
                    <a:pt x="88504" y="30178"/>
                    <a:pt x="89329" y="29529"/>
                    <a:pt x="90121" y="28895"/>
                  </a:cubicBezTo>
                  <a:cubicBezTo>
                    <a:pt x="92304" y="26411"/>
                    <a:pt x="94781" y="24084"/>
                    <a:pt x="97531" y="21957"/>
                  </a:cubicBezTo>
                  <a:cubicBezTo>
                    <a:pt x="97981" y="21364"/>
                    <a:pt x="98330" y="20805"/>
                    <a:pt x="98563" y="20284"/>
                  </a:cubicBezTo>
                  <a:cubicBezTo>
                    <a:pt x="97629" y="20918"/>
                    <a:pt x="96728" y="21571"/>
                    <a:pt x="95861" y="22238"/>
                  </a:cubicBezTo>
                  <a:cubicBezTo>
                    <a:pt x="92083" y="25150"/>
                    <a:pt x="88838" y="28441"/>
                    <a:pt x="86181" y="31982"/>
                  </a:cubicBezTo>
                  <a:cubicBezTo>
                    <a:pt x="86680" y="31600"/>
                    <a:pt x="87172" y="31217"/>
                    <a:pt x="87659" y="30838"/>
                  </a:cubicBezTo>
                  <a:moveTo>
                    <a:pt x="84178" y="37288"/>
                  </a:moveTo>
                  <a:cubicBezTo>
                    <a:pt x="85675" y="34590"/>
                    <a:pt x="87479" y="31990"/>
                    <a:pt x="89565" y="29532"/>
                  </a:cubicBezTo>
                  <a:cubicBezTo>
                    <a:pt x="88376" y="30478"/>
                    <a:pt x="87123" y="31450"/>
                    <a:pt x="85843" y="32440"/>
                  </a:cubicBezTo>
                  <a:cubicBezTo>
                    <a:pt x="84253" y="34613"/>
                    <a:pt x="82879" y="36879"/>
                    <a:pt x="81742" y="39205"/>
                  </a:cubicBezTo>
                  <a:cubicBezTo>
                    <a:pt x="82549" y="38567"/>
                    <a:pt x="83363" y="37926"/>
                    <a:pt x="84178" y="37288"/>
                  </a:cubicBezTo>
                  <a:close/>
                  <a:moveTo>
                    <a:pt x="79472" y="44874"/>
                  </a:moveTo>
                  <a:cubicBezTo>
                    <a:pt x="80107" y="44364"/>
                    <a:pt x="80752" y="43842"/>
                    <a:pt x="81416" y="43306"/>
                  </a:cubicBezTo>
                  <a:cubicBezTo>
                    <a:pt x="82125" y="41377"/>
                    <a:pt x="82984" y="39479"/>
                    <a:pt x="83994" y="37625"/>
                  </a:cubicBezTo>
                  <a:cubicBezTo>
                    <a:pt x="83187" y="38256"/>
                    <a:pt x="82384" y="38890"/>
                    <a:pt x="81589" y="39520"/>
                  </a:cubicBezTo>
                  <a:cubicBezTo>
                    <a:pt x="80752" y="41276"/>
                    <a:pt x="80043" y="43062"/>
                    <a:pt x="79472" y="44874"/>
                  </a:cubicBezTo>
                  <a:moveTo>
                    <a:pt x="79382" y="44946"/>
                  </a:moveTo>
                  <a:cubicBezTo>
                    <a:pt x="79945" y="43145"/>
                    <a:pt x="80647" y="41362"/>
                    <a:pt x="81476" y="39614"/>
                  </a:cubicBezTo>
                  <a:cubicBezTo>
                    <a:pt x="80801" y="40151"/>
                    <a:pt x="80137" y="40687"/>
                    <a:pt x="79484" y="41220"/>
                  </a:cubicBezTo>
                  <a:cubicBezTo>
                    <a:pt x="79401" y="41287"/>
                    <a:pt x="79319" y="41355"/>
                    <a:pt x="79236" y="41422"/>
                  </a:cubicBezTo>
                  <a:cubicBezTo>
                    <a:pt x="78561" y="43062"/>
                    <a:pt x="78002" y="44728"/>
                    <a:pt x="77563" y="46405"/>
                  </a:cubicBezTo>
                  <a:cubicBezTo>
                    <a:pt x="78156" y="45932"/>
                    <a:pt x="78763" y="45445"/>
                    <a:pt x="79382" y="44946"/>
                  </a:cubicBezTo>
                  <a:moveTo>
                    <a:pt x="76737" y="50544"/>
                  </a:moveTo>
                  <a:cubicBezTo>
                    <a:pt x="77244" y="50180"/>
                    <a:pt x="77758" y="49808"/>
                    <a:pt x="78276" y="49422"/>
                  </a:cubicBezTo>
                  <a:cubicBezTo>
                    <a:pt x="78534" y="48007"/>
                    <a:pt x="78880" y="46600"/>
                    <a:pt x="79304" y="45204"/>
                  </a:cubicBezTo>
                  <a:cubicBezTo>
                    <a:pt x="78692" y="45696"/>
                    <a:pt x="78092" y="46180"/>
                    <a:pt x="77503" y="46649"/>
                  </a:cubicBezTo>
                  <a:cubicBezTo>
                    <a:pt x="77176" y="47940"/>
                    <a:pt x="76921" y="49238"/>
                    <a:pt x="76737" y="50544"/>
                  </a:cubicBezTo>
                  <a:close/>
                  <a:moveTo>
                    <a:pt x="75206" y="51620"/>
                  </a:moveTo>
                  <a:cubicBezTo>
                    <a:pt x="75687" y="51290"/>
                    <a:pt x="76174" y="50949"/>
                    <a:pt x="76662" y="50600"/>
                  </a:cubicBezTo>
                  <a:cubicBezTo>
                    <a:pt x="76842" y="49298"/>
                    <a:pt x="77094" y="48003"/>
                    <a:pt x="77416" y="46717"/>
                  </a:cubicBezTo>
                  <a:cubicBezTo>
                    <a:pt x="76842" y="47170"/>
                    <a:pt x="76283" y="47613"/>
                    <a:pt x="75735" y="48045"/>
                  </a:cubicBezTo>
                  <a:cubicBezTo>
                    <a:pt x="75495" y="49230"/>
                    <a:pt x="75319" y="50427"/>
                    <a:pt x="75206" y="51620"/>
                  </a:cubicBezTo>
                  <a:close/>
                  <a:moveTo>
                    <a:pt x="73751" y="52607"/>
                  </a:moveTo>
                  <a:cubicBezTo>
                    <a:pt x="74208" y="52303"/>
                    <a:pt x="74670" y="51996"/>
                    <a:pt x="75135" y="51673"/>
                  </a:cubicBezTo>
                  <a:cubicBezTo>
                    <a:pt x="75244" y="50484"/>
                    <a:pt x="75417" y="49294"/>
                    <a:pt x="75649" y="48108"/>
                  </a:cubicBezTo>
                  <a:cubicBezTo>
                    <a:pt x="75116" y="48525"/>
                    <a:pt x="74591" y="48930"/>
                    <a:pt x="74077" y="49324"/>
                  </a:cubicBezTo>
                  <a:cubicBezTo>
                    <a:pt x="73912" y="50416"/>
                    <a:pt x="73803" y="51508"/>
                    <a:pt x="73751" y="52607"/>
                  </a:cubicBezTo>
                  <a:moveTo>
                    <a:pt x="72359" y="53500"/>
                  </a:moveTo>
                  <a:cubicBezTo>
                    <a:pt x="72794" y="53226"/>
                    <a:pt x="73233" y="52945"/>
                    <a:pt x="73676" y="52656"/>
                  </a:cubicBezTo>
                  <a:cubicBezTo>
                    <a:pt x="73728" y="51564"/>
                    <a:pt x="73833" y="50472"/>
                    <a:pt x="73995" y="49388"/>
                  </a:cubicBezTo>
                  <a:cubicBezTo>
                    <a:pt x="73496" y="49767"/>
                    <a:pt x="73000" y="50135"/>
                    <a:pt x="72516" y="50495"/>
                  </a:cubicBezTo>
                  <a:cubicBezTo>
                    <a:pt x="72415" y="51493"/>
                    <a:pt x="72362" y="52498"/>
                    <a:pt x="72359" y="53500"/>
                  </a:cubicBezTo>
                  <a:close/>
                  <a:moveTo>
                    <a:pt x="71000" y="53114"/>
                  </a:moveTo>
                  <a:cubicBezTo>
                    <a:pt x="71000" y="53511"/>
                    <a:pt x="71008" y="53909"/>
                    <a:pt x="71023" y="54307"/>
                  </a:cubicBezTo>
                  <a:cubicBezTo>
                    <a:pt x="71443" y="54063"/>
                    <a:pt x="71863" y="53808"/>
                    <a:pt x="72284" y="53545"/>
                  </a:cubicBezTo>
                  <a:cubicBezTo>
                    <a:pt x="72287" y="52547"/>
                    <a:pt x="72340" y="51549"/>
                    <a:pt x="72434" y="50551"/>
                  </a:cubicBezTo>
                  <a:cubicBezTo>
                    <a:pt x="71965" y="50896"/>
                    <a:pt x="71499" y="51234"/>
                    <a:pt x="71042" y="51557"/>
                  </a:cubicBezTo>
                  <a:cubicBezTo>
                    <a:pt x="71015" y="52074"/>
                    <a:pt x="71000" y="52592"/>
                    <a:pt x="71000" y="53114"/>
                  </a:cubicBezTo>
                  <a:moveTo>
                    <a:pt x="69642" y="52337"/>
                  </a:moveTo>
                  <a:cubicBezTo>
                    <a:pt x="70081" y="52044"/>
                    <a:pt x="70524" y="51740"/>
                    <a:pt x="70970" y="51422"/>
                  </a:cubicBezTo>
                  <a:cubicBezTo>
                    <a:pt x="71034" y="50262"/>
                    <a:pt x="71162" y="49107"/>
                    <a:pt x="71353" y="47951"/>
                  </a:cubicBezTo>
                  <a:cubicBezTo>
                    <a:pt x="70835" y="48371"/>
                    <a:pt x="70329" y="48776"/>
                    <a:pt x="69834" y="49170"/>
                  </a:cubicBezTo>
                  <a:cubicBezTo>
                    <a:pt x="69713" y="50225"/>
                    <a:pt x="69650" y="51283"/>
                    <a:pt x="69642" y="52337"/>
                  </a:cubicBezTo>
                  <a:moveTo>
                    <a:pt x="68299" y="53215"/>
                  </a:moveTo>
                  <a:cubicBezTo>
                    <a:pt x="68715" y="52949"/>
                    <a:pt x="69136" y="52675"/>
                    <a:pt x="69560" y="52393"/>
                  </a:cubicBezTo>
                  <a:cubicBezTo>
                    <a:pt x="69567" y="51339"/>
                    <a:pt x="69627" y="50288"/>
                    <a:pt x="69744" y="49242"/>
                  </a:cubicBezTo>
                  <a:cubicBezTo>
                    <a:pt x="69263" y="49621"/>
                    <a:pt x="68790" y="49988"/>
                    <a:pt x="68321" y="50341"/>
                  </a:cubicBezTo>
                  <a:cubicBezTo>
                    <a:pt x="68291" y="50907"/>
                    <a:pt x="68273" y="51474"/>
                    <a:pt x="68273" y="52041"/>
                  </a:cubicBezTo>
                  <a:cubicBezTo>
                    <a:pt x="68273" y="52435"/>
                    <a:pt x="68280" y="52825"/>
                    <a:pt x="68299" y="53215"/>
                  </a:cubicBezTo>
                  <a:moveTo>
                    <a:pt x="68224" y="53436"/>
                  </a:moveTo>
                  <a:cubicBezTo>
                    <a:pt x="67894" y="53643"/>
                    <a:pt x="67564" y="53845"/>
                    <a:pt x="67237" y="54040"/>
                  </a:cubicBezTo>
                  <a:cubicBezTo>
                    <a:pt x="67166" y="54082"/>
                    <a:pt x="67095" y="54123"/>
                    <a:pt x="67027" y="54164"/>
                  </a:cubicBezTo>
                  <a:cubicBezTo>
                    <a:pt x="67091" y="54870"/>
                    <a:pt x="67185" y="55575"/>
                    <a:pt x="67305" y="56277"/>
                  </a:cubicBezTo>
                  <a:cubicBezTo>
                    <a:pt x="67676" y="56100"/>
                    <a:pt x="68051" y="55920"/>
                    <a:pt x="68423" y="55733"/>
                  </a:cubicBezTo>
                  <a:cubicBezTo>
                    <a:pt x="68329" y="54967"/>
                    <a:pt x="68261" y="54202"/>
                    <a:pt x="68224" y="53436"/>
                  </a:cubicBezTo>
                  <a:moveTo>
                    <a:pt x="66903" y="51515"/>
                  </a:moveTo>
                  <a:cubicBezTo>
                    <a:pt x="66903" y="52345"/>
                    <a:pt x="66937" y="53174"/>
                    <a:pt x="67012" y="53999"/>
                  </a:cubicBezTo>
                  <a:cubicBezTo>
                    <a:pt x="67061" y="53969"/>
                    <a:pt x="67110" y="53939"/>
                    <a:pt x="67158" y="53913"/>
                  </a:cubicBezTo>
                  <a:cubicBezTo>
                    <a:pt x="67511" y="53703"/>
                    <a:pt x="67864" y="53489"/>
                    <a:pt x="68216" y="53264"/>
                  </a:cubicBezTo>
                  <a:cubicBezTo>
                    <a:pt x="68201" y="52859"/>
                    <a:pt x="68190" y="52450"/>
                    <a:pt x="68190" y="52041"/>
                  </a:cubicBezTo>
                  <a:cubicBezTo>
                    <a:pt x="68190" y="51497"/>
                    <a:pt x="68205" y="50953"/>
                    <a:pt x="68235" y="50408"/>
                  </a:cubicBezTo>
                  <a:cubicBezTo>
                    <a:pt x="67785" y="50750"/>
                    <a:pt x="67342" y="51076"/>
                    <a:pt x="66903" y="51395"/>
                  </a:cubicBezTo>
                  <a:cubicBezTo>
                    <a:pt x="66903" y="51437"/>
                    <a:pt x="66903" y="51474"/>
                    <a:pt x="66903" y="51515"/>
                  </a:cubicBezTo>
                  <a:moveTo>
                    <a:pt x="65552" y="52161"/>
                  </a:moveTo>
                  <a:cubicBezTo>
                    <a:pt x="65969" y="51876"/>
                    <a:pt x="66393" y="51579"/>
                    <a:pt x="66821" y="51268"/>
                  </a:cubicBezTo>
                  <a:cubicBezTo>
                    <a:pt x="66828" y="50153"/>
                    <a:pt x="66903" y="49039"/>
                    <a:pt x="67042" y="47925"/>
                  </a:cubicBezTo>
                  <a:cubicBezTo>
                    <a:pt x="66547" y="48349"/>
                    <a:pt x="66063" y="48754"/>
                    <a:pt x="65586" y="49148"/>
                  </a:cubicBezTo>
                  <a:cubicBezTo>
                    <a:pt x="65549" y="49763"/>
                    <a:pt x="65526" y="50378"/>
                    <a:pt x="65526" y="50994"/>
                  </a:cubicBezTo>
                  <a:cubicBezTo>
                    <a:pt x="65526" y="51384"/>
                    <a:pt x="65534" y="51770"/>
                    <a:pt x="65552" y="52161"/>
                  </a:cubicBezTo>
                  <a:moveTo>
                    <a:pt x="65474" y="52397"/>
                  </a:moveTo>
                  <a:cubicBezTo>
                    <a:pt x="65136" y="52626"/>
                    <a:pt x="64802" y="52847"/>
                    <a:pt x="64464" y="53061"/>
                  </a:cubicBezTo>
                  <a:cubicBezTo>
                    <a:pt x="64404" y="53099"/>
                    <a:pt x="64341" y="53140"/>
                    <a:pt x="64281" y="53177"/>
                  </a:cubicBezTo>
                  <a:cubicBezTo>
                    <a:pt x="64352" y="53894"/>
                    <a:pt x="64453" y="54603"/>
                    <a:pt x="64584" y="55316"/>
                  </a:cubicBezTo>
                  <a:cubicBezTo>
                    <a:pt x="64952" y="55132"/>
                    <a:pt x="65324" y="54941"/>
                    <a:pt x="65695" y="54742"/>
                  </a:cubicBezTo>
                  <a:cubicBezTo>
                    <a:pt x="65586" y="53962"/>
                    <a:pt x="65515" y="53177"/>
                    <a:pt x="65474" y="52397"/>
                  </a:cubicBezTo>
                  <a:close/>
                  <a:moveTo>
                    <a:pt x="64266" y="53009"/>
                  </a:moveTo>
                  <a:cubicBezTo>
                    <a:pt x="64303" y="52982"/>
                    <a:pt x="64344" y="52956"/>
                    <a:pt x="64386" y="52934"/>
                  </a:cubicBezTo>
                  <a:cubicBezTo>
                    <a:pt x="64742" y="52701"/>
                    <a:pt x="65102" y="52465"/>
                    <a:pt x="65466" y="52217"/>
                  </a:cubicBezTo>
                  <a:cubicBezTo>
                    <a:pt x="65447" y="51812"/>
                    <a:pt x="65440" y="51403"/>
                    <a:pt x="65440" y="50994"/>
                  </a:cubicBezTo>
                  <a:cubicBezTo>
                    <a:pt x="65440" y="50405"/>
                    <a:pt x="65459" y="49812"/>
                    <a:pt x="65496" y="49223"/>
                  </a:cubicBezTo>
                  <a:cubicBezTo>
                    <a:pt x="65038" y="49602"/>
                    <a:pt x="64588" y="49962"/>
                    <a:pt x="64145" y="50311"/>
                  </a:cubicBezTo>
                  <a:cubicBezTo>
                    <a:pt x="64145" y="50367"/>
                    <a:pt x="64145" y="50423"/>
                    <a:pt x="64145" y="50480"/>
                  </a:cubicBezTo>
                  <a:cubicBezTo>
                    <a:pt x="64145" y="51324"/>
                    <a:pt x="64183" y="52168"/>
                    <a:pt x="64266" y="53009"/>
                  </a:cubicBezTo>
                  <a:close/>
                  <a:moveTo>
                    <a:pt x="62307" y="56329"/>
                  </a:moveTo>
                  <a:cubicBezTo>
                    <a:pt x="62652" y="56194"/>
                    <a:pt x="62997" y="56048"/>
                    <a:pt x="63343" y="55898"/>
                  </a:cubicBezTo>
                  <a:cubicBezTo>
                    <a:pt x="63196" y="55256"/>
                    <a:pt x="63072" y="54611"/>
                    <a:pt x="62971" y="53965"/>
                  </a:cubicBezTo>
                  <a:cubicBezTo>
                    <a:pt x="62607" y="54175"/>
                    <a:pt x="62243" y="54378"/>
                    <a:pt x="61879" y="54566"/>
                  </a:cubicBezTo>
                  <a:cubicBezTo>
                    <a:pt x="62003" y="55158"/>
                    <a:pt x="62142" y="55744"/>
                    <a:pt x="62307" y="56329"/>
                  </a:cubicBezTo>
                  <a:moveTo>
                    <a:pt x="60742" y="55132"/>
                  </a:moveTo>
                  <a:cubicBezTo>
                    <a:pt x="60881" y="55669"/>
                    <a:pt x="61039" y="56205"/>
                    <a:pt x="61211" y="56738"/>
                  </a:cubicBezTo>
                  <a:cubicBezTo>
                    <a:pt x="61549" y="56622"/>
                    <a:pt x="61883" y="56498"/>
                    <a:pt x="62217" y="56367"/>
                  </a:cubicBezTo>
                  <a:cubicBezTo>
                    <a:pt x="62056" y="55785"/>
                    <a:pt x="61913" y="55200"/>
                    <a:pt x="61793" y="54611"/>
                  </a:cubicBezTo>
                  <a:cubicBezTo>
                    <a:pt x="61444" y="54795"/>
                    <a:pt x="61095" y="54967"/>
                    <a:pt x="60742" y="55132"/>
                  </a:cubicBezTo>
                  <a:close/>
                  <a:moveTo>
                    <a:pt x="60303" y="53046"/>
                  </a:moveTo>
                  <a:cubicBezTo>
                    <a:pt x="60412" y="53691"/>
                    <a:pt x="60547" y="54337"/>
                    <a:pt x="60705" y="54982"/>
                  </a:cubicBezTo>
                  <a:cubicBezTo>
                    <a:pt x="61058" y="54813"/>
                    <a:pt x="61410" y="54641"/>
                    <a:pt x="61763" y="54457"/>
                  </a:cubicBezTo>
                  <a:cubicBezTo>
                    <a:pt x="61620" y="53744"/>
                    <a:pt x="61508" y="53031"/>
                    <a:pt x="61429" y="52314"/>
                  </a:cubicBezTo>
                  <a:cubicBezTo>
                    <a:pt x="61054" y="52570"/>
                    <a:pt x="60679" y="52814"/>
                    <a:pt x="60303" y="53046"/>
                  </a:cubicBezTo>
                  <a:close/>
                  <a:moveTo>
                    <a:pt x="59913" y="50499"/>
                  </a:moveTo>
                  <a:cubicBezTo>
                    <a:pt x="59714" y="50660"/>
                    <a:pt x="59516" y="50817"/>
                    <a:pt x="59320" y="50968"/>
                  </a:cubicBezTo>
                  <a:cubicBezTo>
                    <a:pt x="59125" y="51118"/>
                    <a:pt x="58930" y="51268"/>
                    <a:pt x="58735" y="51410"/>
                  </a:cubicBezTo>
                  <a:cubicBezTo>
                    <a:pt x="58825" y="52134"/>
                    <a:pt x="58949" y="52855"/>
                    <a:pt x="59103" y="53571"/>
                  </a:cubicBezTo>
                  <a:cubicBezTo>
                    <a:pt x="59467" y="53373"/>
                    <a:pt x="59827" y="53159"/>
                    <a:pt x="60187" y="52937"/>
                  </a:cubicBezTo>
                  <a:cubicBezTo>
                    <a:pt x="60056" y="52127"/>
                    <a:pt x="59962" y="51313"/>
                    <a:pt x="59913" y="50499"/>
                  </a:cubicBezTo>
                  <a:close/>
                  <a:moveTo>
                    <a:pt x="58555" y="48521"/>
                  </a:moveTo>
                  <a:cubicBezTo>
                    <a:pt x="58555" y="49425"/>
                    <a:pt x="58608" y="50330"/>
                    <a:pt x="58713" y="51230"/>
                  </a:cubicBezTo>
                  <a:cubicBezTo>
                    <a:pt x="58881" y="51106"/>
                    <a:pt x="59054" y="50975"/>
                    <a:pt x="59223" y="50844"/>
                  </a:cubicBezTo>
                  <a:cubicBezTo>
                    <a:pt x="59448" y="50671"/>
                    <a:pt x="59673" y="50491"/>
                    <a:pt x="59902" y="50307"/>
                  </a:cubicBezTo>
                  <a:cubicBezTo>
                    <a:pt x="59879" y="49868"/>
                    <a:pt x="59864" y="49429"/>
                    <a:pt x="59864" y="48994"/>
                  </a:cubicBezTo>
                  <a:cubicBezTo>
                    <a:pt x="59864" y="48319"/>
                    <a:pt x="59894" y="47643"/>
                    <a:pt x="59951" y="46968"/>
                  </a:cubicBezTo>
                  <a:cubicBezTo>
                    <a:pt x="59474" y="47448"/>
                    <a:pt x="59013" y="47906"/>
                    <a:pt x="58559" y="48341"/>
                  </a:cubicBezTo>
                  <a:cubicBezTo>
                    <a:pt x="58555" y="48401"/>
                    <a:pt x="58555" y="48461"/>
                    <a:pt x="58555" y="48521"/>
                  </a:cubicBezTo>
                  <a:moveTo>
                    <a:pt x="57182" y="49407"/>
                  </a:moveTo>
                  <a:cubicBezTo>
                    <a:pt x="57602" y="49028"/>
                    <a:pt x="58026" y="48630"/>
                    <a:pt x="58457" y="48217"/>
                  </a:cubicBezTo>
                  <a:cubicBezTo>
                    <a:pt x="58476" y="46784"/>
                    <a:pt x="58626" y="45355"/>
                    <a:pt x="58911" y="43936"/>
                  </a:cubicBezTo>
                  <a:cubicBezTo>
                    <a:pt x="58330" y="44593"/>
                    <a:pt x="57782" y="45219"/>
                    <a:pt x="57257" y="45816"/>
                  </a:cubicBezTo>
                  <a:cubicBezTo>
                    <a:pt x="57178" y="46563"/>
                    <a:pt x="57140" y="47309"/>
                    <a:pt x="57140" y="48060"/>
                  </a:cubicBezTo>
                  <a:cubicBezTo>
                    <a:pt x="57140" y="48510"/>
                    <a:pt x="57155" y="48956"/>
                    <a:pt x="57182" y="49407"/>
                  </a:cubicBezTo>
                  <a:close/>
                  <a:moveTo>
                    <a:pt x="57099" y="49696"/>
                  </a:moveTo>
                  <a:cubicBezTo>
                    <a:pt x="56713" y="50037"/>
                    <a:pt x="56326" y="50367"/>
                    <a:pt x="55936" y="50679"/>
                  </a:cubicBezTo>
                  <a:cubicBezTo>
                    <a:pt x="56037" y="51391"/>
                    <a:pt x="56176" y="52104"/>
                    <a:pt x="56349" y="52814"/>
                  </a:cubicBezTo>
                  <a:cubicBezTo>
                    <a:pt x="56705" y="52603"/>
                    <a:pt x="57058" y="52382"/>
                    <a:pt x="57411" y="52149"/>
                  </a:cubicBezTo>
                  <a:cubicBezTo>
                    <a:pt x="57261" y="51331"/>
                    <a:pt x="57159" y="50514"/>
                    <a:pt x="57099" y="49696"/>
                  </a:cubicBezTo>
                  <a:moveTo>
                    <a:pt x="55718" y="47613"/>
                  </a:moveTo>
                  <a:cubicBezTo>
                    <a:pt x="55718" y="48574"/>
                    <a:pt x="55782" y="49534"/>
                    <a:pt x="55914" y="50491"/>
                  </a:cubicBezTo>
                  <a:cubicBezTo>
                    <a:pt x="56289" y="50187"/>
                    <a:pt x="56660" y="49868"/>
                    <a:pt x="57039" y="49534"/>
                  </a:cubicBezTo>
                  <a:cubicBezTo>
                    <a:pt x="57054" y="49519"/>
                    <a:pt x="57069" y="49508"/>
                    <a:pt x="57084" y="49493"/>
                  </a:cubicBezTo>
                  <a:cubicBezTo>
                    <a:pt x="57054" y="49016"/>
                    <a:pt x="57039" y="48536"/>
                    <a:pt x="57039" y="48060"/>
                  </a:cubicBezTo>
                  <a:cubicBezTo>
                    <a:pt x="57039" y="47354"/>
                    <a:pt x="57073" y="46649"/>
                    <a:pt x="57140" y="45947"/>
                  </a:cubicBezTo>
                  <a:cubicBezTo>
                    <a:pt x="56653" y="46499"/>
                    <a:pt x="56180" y="47028"/>
                    <a:pt x="55718" y="47527"/>
                  </a:cubicBezTo>
                  <a:lnTo>
                    <a:pt x="55718" y="47613"/>
                  </a:lnTo>
                  <a:moveTo>
                    <a:pt x="54289" y="47189"/>
                  </a:moveTo>
                  <a:cubicBezTo>
                    <a:pt x="54289" y="47700"/>
                    <a:pt x="54308" y="48214"/>
                    <a:pt x="54345" y="48728"/>
                  </a:cubicBezTo>
                  <a:cubicBezTo>
                    <a:pt x="54518" y="48559"/>
                    <a:pt x="54690" y="48382"/>
                    <a:pt x="54859" y="48206"/>
                  </a:cubicBezTo>
                  <a:cubicBezTo>
                    <a:pt x="55111" y="47947"/>
                    <a:pt x="55362" y="47677"/>
                    <a:pt x="55617" y="47403"/>
                  </a:cubicBezTo>
                  <a:cubicBezTo>
                    <a:pt x="55632" y="45779"/>
                    <a:pt x="55831" y="44158"/>
                    <a:pt x="56221" y="42559"/>
                  </a:cubicBezTo>
                  <a:cubicBezTo>
                    <a:pt x="55576" y="43381"/>
                    <a:pt x="54983" y="44161"/>
                    <a:pt x="54417" y="44901"/>
                  </a:cubicBezTo>
                  <a:cubicBezTo>
                    <a:pt x="54330" y="45662"/>
                    <a:pt x="54289" y="46424"/>
                    <a:pt x="54289" y="47189"/>
                  </a:cubicBezTo>
                  <a:moveTo>
                    <a:pt x="52852" y="46656"/>
                  </a:moveTo>
                  <a:cubicBezTo>
                    <a:pt x="53328" y="46056"/>
                    <a:pt x="53816" y="45418"/>
                    <a:pt x="54326" y="44747"/>
                  </a:cubicBezTo>
                  <a:cubicBezTo>
                    <a:pt x="54668" y="41944"/>
                    <a:pt x="55598" y="39175"/>
                    <a:pt x="57159" y="36552"/>
                  </a:cubicBezTo>
                  <a:cubicBezTo>
                    <a:pt x="55820" y="38046"/>
                    <a:pt x="54739" y="39453"/>
                    <a:pt x="53816" y="40766"/>
                  </a:cubicBezTo>
                  <a:cubicBezTo>
                    <a:pt x="53178" y="42698"/>
                    <a:pt x="52863" y="44675"/>
                    <a:pt x="52852" y="46656"/>
                  </a:cubicBezTo>
                  <a:close/>
                  <a:moveTo>
                    <a:pt x="51494" y="48255"/>
                  </a:moveTo>
                  <a:cubicBezTo>
                    <a:pt x="51895" y="47816"/>
                    <a:pt x="52289" y="47347"/>
                    <a:pt x="52687" y="46855"/>
                  </a:cubicBezTo>
                  <a:cubicBezTo>
                    <a:pt x="52706" y="46833"/>
                    <a:pt x="52724" y="46814"/>
                    <a:pt x="52739" y="46792"/>
                  </a:cubicBezTo>
                  <a:cubicBezTo>
                    <a:pt x="52739" y="46788"/>
                    <a:pt x="52739" y="46784"/>
                    <a:pt x="52739" y="46780"/>
                  </a:cubicBezTo>
                  <a:cubicBezTo>
                    <a:pt x="52739" y="44859"/>
                    <a:pt x="53021" y="42946"/>
                    <a:pt x="53602" y="41070"/>
                  </a:cubicBezTo>
                  <a:cubicBezTo>
                    <a:pt x="53126" y="41756"/>
                    <a:pt x="52694" y="42420"/>
                    <a:pt x="52282" y="43055"/>
                  </a:cubicBezTo>
                  <a:cubicBezTo>
                    <a:pt x="52023" y="43456"/>
                    <a:pt x="51771" y="43850"/>
                    <a:pt x="51527" y="44233"/>
                  </a:cubicBezTo>
                  <a:cubicBezTo>
                    <a:pt x="51445" y="44949"/>
                    <a:pt x="51400" y="45670"/>
                    <a:pt x="51400" y="46390"/>
                  </a:cubicBezTo>
                  <a:cubicBezTo>
                    <a:pt x="51400" y="47013"/>
                    <a:pt x="51434" y="47636"/>
                    <a:pt x="51494" y="48255"/>
                  </a:cubicBezTo>
                  <a:close/>
                  <a:moveTo>
                    <a:pt x="50316" y="49666"/>
                  </a:moveTo>
                  <a:cubicBezTo>
                    <a:pt x="50451" y="50311"/>
                    <a:pt x="50616" y="50956"/>
                    <a:pt x="50815" y="51594"/>
                  </a:cubicBezTo>
                  <a:cubicBezTo>
                    <a:pt x="51164" y="51380"/>
                    <a:pt x="51501" y="51155"/>
                    <a:pt x="51831" y="50911"/>
                  </a:cubicBezTo>
                  <a:cubicBezTo>
                    <a:pt x="51648" y="50138"/>
                    <a:pt x="51509" y="49362"/>
                    <a:pt x="51419" y="48581"/>
                  </a:cubicBezTo>
                  <a:cubicBezTo>
                    <a:pt x="51058" y="48964"/>
                    <a:pt x="50695" y="49328"/>
                    <a:pt x="50316" y="49666"/>
                  </a:cubicBezTo>
                  <a:close/>
                  <a:moveTo>
                    <a:pt x="48672" y="48255"/>
                  </a:moveTo>
                  <a:cubicBezTo>
                    <a:pt x="48785" y="48979"/>
                    <a:pt x="48939" y="49699"/>
                    <a:pt x="49141" y="50416"/>
                  </a:cubicBezTo>
                  <a:cubicBezTo>
                    <a:pt x="49501" y="50150"/>
                    <a:pt x="49847" y="49868"/>
                    <a:pt x="50180" y="49568"/>
                  </a:cubicBezTo>
                  <a:cubicBezTo>
                    <a:pt x="49997" y="48638"/>
                    <a:pt x="49884" y="47703"/>
                    <a:pt x="49843" y="46769"/>
                  </a:cubicBezTo>
                  <a:cubicBezTo>
                    <a:pt x="49468" y="47294"/>
                    <a:pt x="49081" y="47790"/>
                    <a:pt x="48672" y="48255"/>
                  </a:cubicBezTo>
                  <a:close/>
                  <a:moveTo>
                    <a:pt x="49824" y="41610"/>
                  </a:moveTo>
                  <a:cubicBezTo>
                    <a:pt x="49366" y="42484"/>
                    <a:pt x="48954" y="43310"/>
                    <a:pt x="48552" y="44090"/>
                  </a:cubicBezTo>
                  <a:cubicBezTo>
                    <a:pt x="48500" y="44619"/>
                    <a:pt x="48477" y="45152"/>
                    <a:pt x="48477" y="45685"/>
                  </a:cubicBezTo>
                  <a:cubicBezTo>
                    <a:pt x="48477" y="46469"/>
                    <a:pt x="48530" y="47253"/>
                    <a:pt x="48642" y="48037"/>
                  </a:cubicBezTo>
                  <a:cubicBezTo>
                    <a:pt x="49055" y="47557"/>
                    <a:pt x="49449" y="47043"/>
                    <a:pt x="49835" y="46495"/>
                  </a:cubicBezTo>
                  <a:cubicBezTo>
                    <a:pt x="49832" y="46338"/>
                    <a:pt x="49828" y="46184"/>
                    <a:pt x="49828" y="46026"/>
                  </a:cubicBezTo>
                  <a:cubicBezTo>
                    <a:pt x="49828" y="43640"/>
                    <a:pt x="50316" y="41265"/>
                    <a:pt x="51332" y="38969"/>
                  </a:cubicBezTo>
                  <a:cubicBezTo>
                    <a:pt x="50758" y="39888"/>
                    <a:pt x="50267" y="40770"/>
                    <a:pt x="49824" y="41610"/>
                  </a:cubicBezTo>
                  <a:close/>
                  <a:moveTo>
                    <a:pt x="64813" y="26084"/>
                  </a:moveTo>
                  <a:cubicBezTo>
                    <a:pt x="63984" y="26636"/>
                    <a:pt x="63159" y="27199"/>
                    <a:pt x="62345" y="27780"/>
                  </a:cubicBezTo>
                  <a:cubicBezTo>
                    <a:pt x="66449" y="25360"/>
                    <a:pt x="71529" y="23154"/>
                    <a:pt x="77173" y="21225"/>
                  </a:cubicBezTo>
                  <a:cubicBezTo>
                    <a:pt x="77180" y="21222"/>
                    <a:pt x="77188" y="21214"/>
                    <a:pt x="77195" y="21210"/>
                  </a:cubicBezTo>
                  <a:cubicBezTo>
                    <a:pt x="72678" y="22677"/>
                    <a:pt x="68483" y="24313"/>
                    <a:pt x="64813" y="26084"/>
                  </a:cubicBezTo>
                  <a:close/>
                  <a:moveTo>
                    <a:pt x="71961" y="21646"/>
                  </a:moveTo>
                  <a:cubicBezTo>
                    <a:pt x="71950" y="21653"/>
                    <a:pt x="71938" y="21661"/>
                    <a:pt x="71923" y="21668"/>
                  </a:cubicBezTo>
                  <a:cubicBezTo>
                    <a:pt x="74351" y="21027"/>
                    <a:pt x="76767" y="20434"/>
                    <a:pt x="79131" y="19890"/>
                  </a:cubicBezTo>
                  <a:cubicBezTo>
                    <a:pt x="79139" y="19886"/>
                    <a:pt x="79146" y="19882"/>
                    <a:pt x="79150" y="19878"/>
                  </a:cubicBezTo>
                  <a:cubicBezTo>
                    <a:pt x="76891" y="20393"/>
                    <a:pt x="74565" y="20963"/>
                    <a:pt x="72216" y="21582"/>
                  </a:cubicBezTo>
                  <a:cubicBezTo>
                    <a:pt x="72134" y="21601"/>
                    <a:pt x="72047" y="21623"/>
                    <a:pt x="71961" y="21646"/>
                  </a:cubicBezTo>
                  <a:moveTo>
                    <a:pt x="62701" y="24069"/>
                  </a:moveTo>
                  <a:cubicBezTo>
                    <a:pt x="62641" y="24107"/>
                    <a:pt x="62581" y="24145"/>
                    <a:pt x="62521" y="24182"/>
                  </a:cubicBezTo>
                  <a:cubicBezTo>
                    <a:pt x="65616" y="23233"/>
                    <a:pt x="68745" y="22340"/>
                    <a:pt x="71833" y="21526"/>
                  </a:cubicBezTo>
                  <a:cubicBezTo>
                    <a:pt x="71886" y="21496"/>
                    <a:pt x="71938" y="21462"/>
                    <a:pt x="71991" y="21432"/>
                  </a:cubicBezTo>
                  <a:cubicBezTo>
                    <a:pt x="71458" y="21571"/>
                    <a:pt x="70925" y="21713"/>
                    <a:pt x="70393" y="21860"/>
                  </a:cubicBezTo>
                  <a:cubicBezTo>
                    <a:pt x="67849" y="22546"/>
                    <a:pt x="65271" y="23285"/>
                    <a:pt x="62701" y="24069"/>
                  </a:cubicBezTo>
                  <a:close/>
                  <a:moveTo>
                    <a:pt x="53336" y="26872"/>
                  </a:moveTo>
                  <a:cubicBezTo>
                    <a:pt x="53250" y="26940"/>
                    <a:pt x="53167" y="27007"/>
                    <a:pt x="53085" y="27071"/>
                  </a:cubicBezTo>
                  <a:cubicBezTo>
                    <a:pt x="55028" y="26384"/>
                    <a:pt x="57013" y="25713"/>
                    <a:pt x="59020" y="25067"/>
                  </a:cubicBezTo>
                  <a:cubicBezTo>
                    <a:pt x="60195" y="24689"/>
                    <a:pt x="61377" y="24317"/>
                    <a:pt x="62562" y="23953"/>
                  </a:cubicBezTo>
                  <a:cubicBezTo>
                    <a:pt x="62663" y="23893"/>
                    <a:pt x="62765" y="23829"/>
                    <a:pt x="62866" y="23766"/>
                  </a:cubicBezTo>
                  <a:cubicBezTo>
                    <a:pt x="59669" y="24741"/>
                    <a:pt x="56458" y="25784"/>
                    <a:pt x="53336" y="26872"/>
                  </a:cubicBezTo>
                  <a:close/>
                  <a:moveTo>
                    <a:pt x="46128" y="29206"/>
                  </a:moveTo>
                  <a:cubicBezTo>
                    <a:pt x="46061" y="29292"/>
                    <a:pt x="45993" y="29375"/>
                    <a:pt x="45926" y="29461"/>
                  </a:cubicBezTo>
                  <a:cubicBezTo>
                    <a:pt x="46012" y="29424"/>
                    <a:pt x="46102" y="29390"/>
                    <a:pt x="46188" y="29356"/>
                  </a:cubicBezTo>
                  <a:cubicBezTo>
                    <a:pt x="48447" y="28467"/>
                    <a:pt x="50800" y="27596"/>
                    <a:pt x="53201" y="26756"/>
                  </a:cubicBezTo>
                  <a:cubicBezTo>
                    <a:pt x="53313" y="26670"/>
                    <a:pt x="53426" y="26583"/>
                    <a:pt x="53539" y="26497"/>
                  </a:cubicBezTo>
                  <a:cubicBezTo>
                    <a:pt x="51010" y="27371"/>
                    <a:pt x="48526" y="28279"/>
                    <a:pt x="46128" y="29206"/>
                  </a:cubicBezTo>
                  <a:close/>
                  <a:moveTo>
                    <a:pt x="45599" y="29589"/>
                  </a:moveTo>
                  <a:cubicBezTo>
                    <a:pt x="45663" y="29506"/>
                    <a:pt x="45731" y="29420"/>
                    <a:pt x="45798" y="29337"/>
                  </a:cubicBezTo>
                  <a:cubicBezTo>
                    <a:pt x="44117" y="29990"/>
                    <a:pt x="42481" y="30654"/>
                    <a:pt x="40913" y="31326"/>
                  </a:cubicBezTo>
                  <a:cubicBezTo>
                    <a:pt x="40879" y="31416"/>
                    <a:pt x="40845" y="31502"/>
                    <a:pt x="40815" y="31588"/>
                  </a:cubicBezTo>
                  <a:cubicBezTo>
                    <a:pt x="42343" y="30917"/>
                    <a:pt x="43945" y="30249"/>
                    <a:pt x="45599" y="29589"/>
                  </a:cubicBezTo>
                  <a:close/>
                  <a:moveTo>
                    <a:pt x="40662" y="32050"/>
                  </a:moveTo>
                  <a:cubicBezTo>
                    <a:pt x="42117" y="31378"/>
                    <a:pt x="43652" y="30714"/>
                    <a:pt x="45250" y="30054"/>
                  </a:cubicBezTo>
                  <a:cubicBezTo>
                    <a:pt x="45307" y="29979"/>
                    <a:pt x="45363" y="29904"/>
                    <a:pt x="45419" y="29829"/>
                  </a:cubicBezTo>
                  <a:cubicBezTo>
                    <a:pt x="43802" y="30474"/>
                    <a:pt x="42237" y="31131"/>
                    <a:pt x="40748" y="31787"/>
                  </a:cubicBezTo>
                  <a:cubicBezTo>
                    <a:pt x="40718" y="31877"/>
                    <a:pt x="40688" y="31964"/>
                    <a:pt x="40662" y="32050"/>
                  </a:cubicBezTo>
                  <a:moveTo>
                    <a:pt x="40590" y="31690"/>
                  </a:moveTo>
                  <a:cubicBezTo>
                    <a:pt x="40620" y="31600"/>
                    <a:pt x="40654" y="31513"/>
                    <a:pt x="40684" y="31423"/>
                  </a:cubicBezTo>
                  <a:cubicBezTo>
                    <a:pt x="39615" y="31885"/>
                    <a:pt x="38575" y="32346"/>
                    <a:pt x="37574" y="32808"/>
                  </a:cubicBezTo>
                  <a:cubicBezTo>
                    <a:pt x="37570" y="32898"/>
                    <a:pt x="37570" y="32992"/>
                    <a:pt x="37566" y="33082"/>
                  </a:cubicBezTo>
                  <a:cubicBezTo>
                    <a:pt x="38538" y="32617"/>
                    <a:pt x="39547" y="32151"/>
                    <a:pt x="40590" y="31690"/>
                  </a:cubicBezTo>
                  <a:close/>
                  <a:moveTo>
                    <a:pt x="37570" y="33543"/>
                  </a:moveTo>
                  <a:cubicBezTo>
                    <a:pt x="37900" y="33374"/>
                    <a:pt x="38238" y="33206"/>
                    <a:pt x="38583" y="33037"/>
                  </a:cubicBezTo>
                  <a:cubicBezTo>
                    <a:pt x="39187" y="32740"/>
                    <a:pt x="39806" y="32444"/>
                    <a:pt x="40444" y="32148"/>
                  </a:cubicBezTo>
                  <a:cubicBezTo>
                    <a:pt x="40470" y="32061"/>
                    <a:pt x="40497" y="31975"/>
                    <a:pt x="40527" y="31885"/>
                  </a:cubicBezTo>
                  <a:cubicBezTo>
                    <a:pt x="39502" y="32343"/>
                    <a:pt x="38515" y="32797"/>
                    <a:pt x="37566" y="33254"/>
                  </a:cubicBezTo>
                  <a:cubicBezTo>
                    <a:pt x="37566" y="33352"/>
                    <a:pt x="37566" y="33446"/>
                    <a:pt x="37570" y="33543"/>
                  </a:cubicBezTo>
                  <a:moveTo>
                    <a:pt x="36054" y="36537"/>
                  </a:moveTo>
                  <a:cubicBezTo>
                    <a:pt x="36114" y="36785"/>
                    <a:pt x="36167" y="37033"/>
                    <a:pt x="36219" y="37280"/>
                  </a:cubicBezTo>
                  <a:cubicBezTo>
                    <a:pt x="36632" y="36886"/>
                    <a:pt x="37086" y="36492"/>
                    <a:pt x="37581" y="36098"/>
                  </a:cubicBezTo>
                  <a:cubicBezTo>
                    <a:pt x="37559" y="35896"/>
                    <a:pt x="37536" y="35689"/>
                    <a:pt x="37514" y="35483"/>
                  </a:cubicBezTo>
                  <a:cubicBezTo>
                    <a:pt x="36996" y="35832"/>
                    <a:pt x="36508" y="36185"/>
                    <a:pt x="36054" y="36537"/>
                  </a:cubicBezTo>
                  <a:close/>
                  <a:moveTo>
                    <a:pt x="37457" y="31776"/>
                  </a:moveTo>
                  <a:cubicBezTo>
                    <a:pt x="37469" y="31664"/>
                    <a:pt x="37484" y="31555"/>
                    <a:pt x="37499" y="31446"/>
                  </a:cubicBezTo>
                  <a:cubicBezTo>
                    <a:pt x="36936" y="31686"/>
                    <a:pt x="36381" y="31926"/>
                    <a:pt x="35837" y="32170"/>
                  </a:cubicBezTo>
                  <a:cubicBezTo>
                    <a:pt x="35608" y="32268"/>
                    <a:pt x="35383" y="32369"/>
                    <a:pt x="35161" y="32466"/>
                  </a:cubicBezTo>
                  <a:cubicBezTo>
                    <a:pt x="35176" y="32571"/>
                    <a:pt x="35195" y="32673"/>
                    <a:pt x="35210" y="32778"/>
                  </a:cubicBezTo>
                  <a:cubicBezTo>
                    <a:pt x="35945" y="32444"/>
                    <a:pt x="36696" y="32110"/>
                    <a:pt x="37457" y="31776"/>
                  </a:cubicBezTo>
                  <a:close/>
                  <a:moveTo>
                    <a:pt x="35296" y="33232"/>
                  </a:moveTo>
                  <a:cubicBezTo>
                    <a:pt x="35987" y="32905"/>
                    <a:pt x="36692" y="32583"/>
                    <a:pt x="37416" y="32256"/>
                  </a:cubicBezTo>
                  <a:cubicBezTo>
                    <a:pt x="37424" y="32159"/>
                    <a:pt x="37431" y="32057"/>
                    <a:pt x="37442" y="31960"/>
                  </a:cubicBezTo>
                  <a:cubicBezTo>
                    <a:pt x="36692" y="32286"/>
                    <a:pt x="35960" y="32613"/>
                    <a:pt x="35240" y="32943"/>
                  </a:cubicBezTo>
                  <a:cubicBezTo>
                    <a:pt x="35259" y="33040"/>
                    <a:pt x="35277" y="33134"/>
                    <a:pt x="35296" y="33232"/>
                  </a:cubicBezTo>
                  <a:close/>
                  <a:moveTo>
                    <a:pt x="34062" y="34871"/>
                  </a:moveTo>
                  <a:cubicBezTo>
                    <a:pt x="34467" y="34650"/>
                    <a:pt x="34883" y="34429"/>
                    <a:pt x="35311" y="34207"/>
                  </a:cubicBezTo>
                  <a:cubicBezTo>
                    <a:pt x="35289" y="34110"/>
                    <a:pt x="35270" y="34012"/>
                    <a:pt x="35247" y="33915"/>
                  </a:cubicBezTo>
                  <a:cubicBezTo>
                    <a:pt x="34808" y="34132"/>
                    <a:pt x="34377" y="34350"/>
                    <a:pt x="33957" y="34568"/>
                  </a:cubicBezTo>
                  <a:cubicBezTo>
                    <a:pt x="33991" y="34669"/>
                    <a:pt x="34028" y="34770"/>
                    <a:pt x="34062" y="34871"/>
                  </a:cubicBezTo>
                  <a:close/>
                  <a:moveTo>
                    <a:pt x="33165" y="36005"/>
                  </a:moveTo>
                  <a:cubicBezTo>
                    <a:pt x="33454" y="35824"/>
                    <a:pt x="33754" y="35641"/>
                    <a:pt x="34062" y="35461"/>
                  </a:cubicBezTo>
                  <a:cubicBezTo>
                    <a:pt x="34024" y="35344"/>
                    <a:pt x="33987" y="35228"/>
                    <a:pt x="33945" y="35112"/>
                  </a:cubicBezTo>
                  <a:cubicBezTo>
                    <a:pt x="33638" y="35284"/>
                    <a:pt x="33334" y="35453"/>
                    <a:pt x="33038" y="35622"/>
                  </a:cubicBezTo>
                  <a:cubicBezTo>
                    <a:pt x="33083" y="35749"/>
                    <a:pt x="33124" y="35881"/>
                    <a:pt x="33165" y="36005"/>
                  </a:cubicBezTo>
                  <a:close/>
                  <a:moveTo>
                    <a:pt x="26843" y="46139"/>
                  </a:moveTo>
                  <a:cubicBezTo>
                    <a:pt x="26614" y="45493"/>
                    <a:pt x="26490" y="44837"/>
                    <a:pt x="26490" y="44165"/>
                  </a:cubicBezTo>
                  <a:cubicBezTo>
                    <a:pt x="26490" y="43231"/>
                    <a:pt x="26730" y="42278"/>
                    <a:pt x="27252" y="41321"/>
                  </a:cubicBezTo>
                  <a:cubicBezTo>
                    <a:pt x="28167" y="39644"/>
                    <a:pt x="30186" y="37884"/>
                    <a:pt x="33000" y="36110"/>
                  </a:cubicBezTo>
                  <a:cubicBezTo>
                    <a:pt x="32959" y="35982"/>
                    <a:pt x="32914" y="35851"/>
                    <a:pt x="32869" y="35719"/>
                  </a:cubicBezTo>
                  <a:cubicBezTo>
                    <a:pt x="31593" y="36459"/>
                    <a:pt x="30445" y="37190"/>
                    <a:pt x="29447" y="37918"/>
                  </a:cubicBezTo>
                  <a:cubicBezTo>
                    <a:pt x="27541" y="39303"/>
                    <a:pt x="26190" y="40657"/>
                    <a:pt x="25556" y="41929"/>
                  </a:cubicBezTo>
                  <a:cubicBezTo>
                    <a:pt x="25162" y="42721"/>
                    <a:pt x="24978" y="43505"/>
                    <a:pt x="24978" y="44270"/>
                  </a:cubicBezTo>
                  <a:cubicBezTo>
                    <a:pt x="24978" y="45077"/>
                    <a:pt x="25185" y="45872"/>
                    <a:pt x="25563" y="46641"/>
                  </a:cubicBezTo>
                  <a:cubicBezTo>
                    <a:pt x="26002" y="46484"/>
                    <a:pt x="26430" y="46315"/>
                    <a:pt x="26843" y="46139"/>
                  </a:cubicBezTo>
                  <a:moveTo>
                    <a:pt x="25503" y="46867"/>
                  </a:moveTo>
                  <a:cubicBezTo>
                    <a:pt x="25102" y="47009"/>
                    <a:pt x="24689" y="47148"/>
                    <a:pt x="24269" y="47279"/>
                  </a:cubicBezTo>
                  <a:cubicBezTo>
                    <a:pt x="24404" y="47478"/>
                    <a:pt x="24550" y="47677"/>
                    <a:pt x="24712" y="47872"/>
                  </a:cubicBezTo>
                  <a:cubicBezTo>
                    <a:pt x="25117" y="47771"/>
                    <a:pt x="25515" y="47658"/>
                    <a:pt x="25905" y="47542"/>
                  </a:cubicBezTo>
                  <a:cubicBezTo>
                    <a:pt x="25759" y="47321"/>
                    <a:pt x="25624" y="47095"/>
                    <a:pt x="25503" y="46867"/>
                  </a:cubicBezTo>
                  <a:moveTo>
                    <a:pt x="26910" y="46315"/>
                  </a:moveTo>
                  <a:cubicBezTo>
                    <a:pt x="26501" y="46491"/>
                    <a:pt x="26081" y="46656"/>
                    <a:pt x="25650" y="46814"/>
                  </a:cubicBezTo>
                  <a:cubicBezTo>
                    <a:pt x="25770" y="47043"/>
                    <a:pt x="25909" y="47272"/>
                    <a:pt x="26062" y="47497"/>
                  </a:cubicBezTo>
                  <a:cubicBezTo>
                    <a:pt x="26475" y="47373"/>
                    <a:pt x="26880" y="47242"/>
                    <a:pt x="27274" y="47103"/>
                  </a:cubicBezTo>
                  <a:cubicBezTo>
                    <a:pt x="27136" y="46844"/>
                    <a:pt x="27016" y="46581"/>
                    <a:pt x="26910" y="46315"/>
                  </a:cubicBezTo>
                  <a:close/>
                  <a:moveTo>
                    <a:pt x="28655" y="46574"/>
                  </a:moveTo>
                  <a:cubicBezTo>
                    <a:pt x="28528" y="46270"/>
                    <a:pt x="28426" y="45959"/>
                    <a:pt x="28344" y="45651"/>
                  </a:cubicBezTo>
                  <a:cubicBezTo>
                    <a:pt x="27931" y="45861"/>
                    <a:pt x="27500" y="46064"/>
                    <a:pt x="27049" y="46259"/>
                  </a:cubicBezTo>
                  <a:cubicBezTo>
                    <a:pt x="27154" y="46525"/>
                    <a:pt x="27278" y="46788"/>
                    <a:pt x="27421" y="47050"/>
                  </a:cubicBezTo>
                  <a:cubicBezTo>
                    <a:pt x="27845" y="46844"/>
                    <a:pt x="28254" y="46739"/>
                    <a:pt x="28655" y="46574"/>
                  </a:cubicBezTo>
                  <a:close/>
                  <a:moveTo>
                    <a:pt x="28726" y="46747"/>
                  </a:moveTo>
                  <a:cubicBezTo>
                    <a:pt x="28332" y="46912"/>
                    <a:pt x="27927" y="47069"/>
                    <a:pt x="27511" y="47216"/>
                  </a:cubicBezTo>
                  <a:cubicBezTo>
                    <a:pt x="27650" y="47459"/>
                    <a:pt x="27803" y="47696"/>
                    <a:pt x="27969" y="47932"/>
                  </a:cubicBezTo>
                  <a:cubicBezTo>
                    <a:pt x="28370" y="47816"/>
                    <a:pt x="28760" y="47692"/>
                    <a:pt x="29139" y="47561"/>
                  </a:cubicBezTo>
                  <a:cubicBezTo>
                    <a:pt x="28985" y="47294"/>
                    <a:pt x="28846" y="47020"/>
                    <a:pt x="28726" y="46747"/>
                  </a:cubicBezTo>
                  <a:close/>
                  <a:moveTo>
                    <a:pt x="30471" y="47058"/>
                  </a:moveTo>
                  <a:cubicBezTo>
                    <a:pt x="30329" y="46743"/>
                    <a:pt x="30205" y="46428"/>
                    <a:pt x="30103" y="46105"/>
                  </a:cubicBezTo>
                  <a:cubicBezTo>
                    <a:pt x="29709" y="46311"/>
                    <a:pt x="29293" y="46503"/>
                    <a:pt x="28865" y="46686"/>
                  </a:cubicBezTo>
                  <a:cubicBezTo>
                    <a:pt x="28985" y="46964"/>
                    <a:pt x="29128" y="47238"/>
                    <a:pt x="29285" y="47512"/>
                  </a:cubicBezTo>
                  <a:cubicBezTo>
                    <a:pt x="29691" y="47369"/>
                    <a:pt x="30088" y="47219"/>
                    <a:pt x="30471" y="47058"/>
                  </a:cubicBezTo>
                  <a:moveTo>
                    <a:pt x="31008" y="48075"/>
                  </a:moveTo>
                  <a:cubicBezTo>
                    <a:pt x="30839" y="47793"/>
                    <a:pt x="30685" y="47512"/>
                    <a:pt x="30550" y="47227"/>
                  </a:cubicBezTo>
                  <a:cubicBezTo>
                    <a:pt x="30171" y="47384"/>
                    <a:pt x="29781" y="47534"/>
                    <a:pt x="29379" y="47673"/>
                  </a:cubicBezTo>
                  <a:cubicBezTo>
                    <a:pt x="29533" y="47925"/>
                    <a:pt x="29698" y="48176"/>
                    <a:pt x="29882" y="48424"/>
                  </a:cubicBezTo>
                  <a:cubicBezTo>
                    <a:pt x="30265" y="48315"/>
                    <a:pt x="30640" y="48199"/>
                    <a:pt x="31008" y="48075"/>
                  </a:cubicBezTo>
                  <a:moveTo>
                    <a:pt x="31105" y="48232"/>
                  </a:moveTo>
                  <a:cubicBezTo>
                    <a:pt x="30745" y="48356"/>
                    <a:pt x="30374" y="48469"/>
                    <a:pt x="29995" y="48577"/>
                  </a:cubicBezTo>
                  <a:cubicBezTo>
                    <a:pt x="30085" y="48698"/>
                    <a:pt x="30178" y="48814"/>
                    <a:pt x="30276" y="48930"/>
                  </a:cubicBezTo>
                  <a:cubicBezTo>
                    <a:pt x="30370" y="49046"/>
                    <a:pt x="30464" y="49159"/>
                    <a:pt x="30561" y="49272"/>
                  </a:cubicBezTo>
                  <a:cubicBezTo>
                    <a:pt x="30929" y="49189"/>
                    <a:pt x="31285" y="49099"/>
                    <a:pt x="31638" y="49005"/>
                  </a:cubicBezTo>
                  <a:cubicBezTo>
                    <a:pt x="31447" y="48750"/>
                    <a:pt x="31270" y="48495"/>
                    <a:pt x="31105" y="48232"/>
                  </a:cubicBezTo>
                  <a:moveTo>
                    <a:pt x="32872" y="48641"/>
                  </a:moveTo>
                  <a:cubicBezTo>
                    <a:pt x="32689" y="48352"/>
                    <a:pt x="32523" y="48056"/>
                    <a:pt x="32370" y="47763"/>
                  </a:cubicBezTo>
                  <a:cubicBezTo>
                    <a:pt x="32009" y="47910"/>
                    <a:pt x="31634" y="48052"/>
                    <a:pt x="31248" y="48184"/>
                  </a:cubicBezTo>
                  <a:cubicBezTo>
                    <a:pt x="31417" y="48446"/>
                    <a:pt x="31597" y="48709"/>
                    <a:pt x="31788" y="48964"/>
                  </a:cubicBezTo>
                  <a:cubicBezTo>
                    <a:pt x="32160" y="48863"/>
                    <a:pt x="32520" y="48758"/>
                    <a:pt x="32872" y="48641"/>
                  </a:cubicBezTo>
                  <a:moveTo>
                    <a:pt x="33240" y="49193"/>
                  </a:moveTo>
                  <a:cubicBezTo>
                    <a:pt x="33150" y="49062"/>
                    <a:pt x="33060" y="48930"/>
                    <a:pt x="32974" y="48799"/>
                  </a:cubicBezTo>
                  <a:cubicBezTo>
                    <a:pt x="32629" y="48911"/>
                    <a:pt x="32272" y="49020"/>
                    <a:pt x="31908" y="49122"/>
                  </a:cubicBezTo>
                  <a:cubicBezTo>
                    <a:pt x="32092" y="49358"/>
                    <a:pt x="32287" y="49594"/>
                    <a:pt x="32493" y="49827"/>
                  </a:cubicBezTo>
                  <a:cubicBezTo>
                    <a:pt x="32846" y="49752"/>
                    <a:pt x="33191" y="49673"/>
                    <a:pt x="33529" y="49587"/>
                  </a:cubicBezTo>
                  <a:cubicBezTo>
                    <a:pt x="33431" y="49455"/>
                    <a:pt x="33334" y="49324"/>
                    <a:pt x="33240" y="49193"/>
                  </a:cubicBezTo>
                  <a:moveTo>
                    <a:pt x="34726" y="49245"/>
                  </a:moveTo>
                  <a:cubicBezTo>
                    <a:pt x="34535" y="48949"/>
                    <a:pt x="34354" y="48653"/>
                    <a:pt x="34193" y="48352"/>
                  </a:cubicBezTo>
                  <a:cubicBezTo>
                    <a:pt x="33848" y="48491"/>
                    <a:pt x="33488" y="48626"/>
                    <a:pt x="33116" y="48750"/>
                  </a:cubicBezTo>
                  <a:cubicBezTo>
                    <a:pt x="33195" y="48870"/>
                    <a:pt x="33274" y="48990"/>
                    <a:pt x="33360" y="49110"/>
                  </a:cubicBezTo>
                  <a:cubicBezTo>
                    <a:pt x="33461" y="49257"/>
                    <a:pt x="33570" y="49403"/>
                    <a:pt x="33679" y="49546"/>
                  </a:cubicBezTo>
                  <a:cubicBezTo>
                    <a:pt x="34039" y="49452"/>
                    <a:pt x="34384" y="49354"/>
                    <a:pt x="34726" y="49245"/>
                  </a:cubicBezTo>
                  <a:close/>
                  <a:moveTo>
                    <a:pt x="34827" y="49399"/>
                  </a:moveTo>
                  <a:cubicBezTo>
                    <a:pt x="34493" y="49508"/>
                    <a:pt x="34148" y="49606"/>
                    <a:pt x="33799" y="49699"/>
                  </a:cubicBezTo>
                  <a:cubicBezTo>
                    <a:pt x="33987" y="49939"/>
                    <a:pt x="34186" y="50176"/>
                    <a:pt x="34396" y="50412"/>
                  </a:cubicBezTo>
                  <a:cubicBezTo>
                    <a:pt x="34733" y="50345"/>
                    <a:pt x="35067" y="50273"/>
                    <a:pt x="35394" y="50195"/>
                  </a:cubicBezTo>
                  <a:cubicBezTo>
                    <a:pt x="35191" y="49932"/>
                    <a:pt x="35004" y="49666"/>
                    <a:pt x="34827" y="49399"/>
                  </a:cubicBezTo>
                  <a:moveTo>
                    <a:pt x="36553" y="49879"/>
                  </a:moveTo>
                  <a:cubicBezTo>
                    <a:pt x="36354" y="49583"/>
                    <a:pt x="36174" y="49283"/>
                    <a:pt x="36005" y="48979"/>
                  </a:cubicBezTo>
                  <a:cubicBezTo>
                    <a:pt x="35671" y="49114"/>
                    <a:pt x="35322" y="49238"/>
                    <a:pt x="34966" y="49354"/>
                  </a:cubicBezTo>
                  <a:cubicBezTo>
                    <a:pt x="35146" y="49624"/>
                    <a:pt x="35341" y="49891"/>
                    <a:pt x="35544" y="50157"/>
                  </a:cubicBezTo>
                  <a:cubicBezTo>
                    <a:pt x="35889" y="50071"/>
                    <a:pt x="36227" y="49977"/>
                    <a:pt x="36553" y="49879"/>
                  </a:cubicBezTo>
                  <a:close/>
                  <a:moveTo>
                    <a:pt x="36654" y="50030"/>
                  </a:moveTo>
                  <a:cubicBezTo>
                    <a:pt x="36332" y="50131"/>
                    <a:pt x="36002" y="50221"/>
                    <a:pt x="35664" y="50307"/>
                  </a:cubicBezTo>
                  <a:cubicBezTo>
                    <a:pt x="35855" y="50551"/>
                    <a:pt x="36058" y="50791"/>
                    <a:pt x="36268" y="51028"/>
                  </a:cubicBezTo>
                  <a:cubicBezTo>
                    <a:pt x="36598" y="50968"/>
                    <a:pt x="36917" y="50904"/>
                    <a:pt x="37232" y="50832"/>
                  </a:cubicBezTo>
                  <a:cubicBezTo>
                    <a:pt x="37030" y="50570"/>
                    <a:pt x="36835" y="50300"/>
                    <a:pt x="36654" y="50030"/>
                  </a:cubicBezTo>
                  <a:moveTo>
                    <a:pt x="38358" y="50547"/>
                  </a:moveTo>
                  <a:cubicBezTo>
                    <a:pt x="38159" y="50247"/>
                    <a:pt x="37971" y="49943"/>
                    <a:pt x="37795" y="49636"/>
                  </a:cubicBezTo>
                  <a:cubicBezTo>
                    <a:pt x="37472" y="49763"/>
                    <a:pt x="37138" y="49879"/>
                    <a:pt x="36793" y="49988"/>
                  </a:cubicBezTo>
                  <a:cubicBezTo>
                    <a:pt x="36977" y="50262"/>
                    <a:pt x="37176" y="50532"/>
                    <a:pt x="37382" y="50799"/>
                  </a:cubicBezTo>
                  <a:cubicBezTo>
                    <a:pt x="37716" y="50724"/>
                    <a:pt x="38043" y="50637"/>
                    <a:pt x="38358" y="50547"/>
                  </a:cubicBezTo>
                  <a:moveTo>
                    <a:pt x="38459" y="50697"/>
                  </a:moveTo>
                  <a:cubicBezTo>
                    <a:pt x="38148" y="50787"/>
                    <a:pt x="37829" y="50870"/>
                    <a:pt x="37502" y="50949"/>
                  </a:cubicBezTo>
                  <a:cubicBezTo>
                    <a:pt x="37698" y="51196"/>
                    <a:pt x="37900" y="51440"/>
                    <a:pt x="38114" y="51684"/>
                  </a:cubicBezTo>
                  <a:cubicBezTo>
                    <a:pt x="38433" y="51632"/>
                    <a:pt x="38748" y="51575"/>
                    <a:pt x="39052" y="51512"/>
                  </a:cubicBezTo>
                  <a:cubicBezTo>
                    <a:pt x="38846" y="51241"/>
                    <a:pt x="38647" y="50971"/>
                    <a:pt x="38459" y="50697"/>
                  </a:cubicBezTo>
                  <a:moveTo>
                    <a:pt x="40148" y="51253"/>
                  </a:moveTo>
                  <a:cubicBezTo>
                    <a:pt x="39945" y="50949"/>
                    <a:pt x="39750" y="50641"/>
                    <a:pt x="39570" y="50330"/>
                  </a:cubicBezTo>
                  <a:cubicBezTo>
                    <a:pt x="39258" y="50446"/>
                    <a:pt x="38936" y="50555"/>
                    <a:pt x="38598" y="50656"/>
                  </a:cubicBezTo>
                  <a:cubicBezTo>
                    <a:pt x="38789" y="50934"/>
                    <a:pt x="38992" y="51208"/>
                    <a:pt x="39202" y="51482"/>
                  </a:cubicBezTo>
                  <a:cubicBezTo>
                    <a:pt x="39525" y="51410"/>
                    <a:pt x="39844" y="51335"/>
                    <a:pt x="40148" y="51253"/>
                  </a:cubicBezTo>
                  <a:moveTo>
                    <a:pt x="40249" y="51403"/>
                  </a:moveTo>
                  <a:cubicBezTo>
                    <a:pt x="39949" y="51485"/>
                    <a:pt x="39637" y="51560"/>
                    <a:pt x="39318" y="51628"/>
                  </a:cubicBezTo>
                  <a:cubicBezTo>
                    <a:pt x="39517" y="51879"/>
                    <a:pt x="39724" y="52131"/>
                    <a:pt x="39941" y="52375"/>
                  </a:cubicBezTo>
                  <a:cubicBezTo>
                    <a:pt x="40249" y="52333"/>
                    <a:pt x="40553" y="52284"/>
                    <a:pt x="40853" y="52228"/>
                  </a:cubicBezTo>
                  <a:cubicBezTo>
                    <a:pt x="40643" y="51954"/>
                    <a:pt x="40440" y="51680"/>
                    <a:pt x="40249" y="51403"/>
                  </a:cubicBezTo>
                  <a:close/>
                  <a:moveTo>
                    <a:pt x="41329" y="51065"/>
                  </a:moveTo>
                  <a:cubicBezTo>
                    <a:pt x="41206" y="51110"/>
                    <a:pt x="41078" y="51151"/>
                    <a:pt x="40951" y="51193"/>
                  </a:cubicBezTo>
                  <a:cubicBezTo>
                    <a:pt x="40767" y="51253"/>
                    <a:pt x="40579" y="51309"/>
                    <a:pt x="40388" y="51365"/>
                  </a:cubicBezTo>
                  <a:cubicBezTo>
                    <a:pt x="40583" y="51643"/>
                    <a:pt x="40785" y="51924"/>
                    <a:pt x="40999" y="52198"/>
                  </a:cubicBezTo>
                  <a:cubicBezTo>
                    <a:pt x="41314" y="52138"/>
                    <a:pt x="41622" y="52071"/>
                    <a:pt x="41922" y="51999"/>
                  </a:cubicBezTo>
                  <a:cubicBezTo>
                    <a:pt x="41712" y="51692"/>
                    <a:pt x="41517" y="51380"/>
                    <a:pt x="41329" y="51065"/>
                  </a:cubicBezTo>
                  <a:close/>
                  <a:moveTo>
                    <a:pt x="42995" y="51699"/>
                  </a:moveTo>
                  <a:cubicBezTo>
                    <a:pt x="42789" y="51346"/>
                    <a:pt x="42594" y="50994"/>
                    <a:pt x="42418" y="50641"/>
                  </a:cubicBezTo>
                  <a:cubicBezTo>
                    <a:pt x="42114" y="50772"/>
                    <a:pt x="41795" y="50900"/>
                    <a:pt x="41457" y="51020"/>
                  </a:cubicBezTo>
                  <a:cubicBezTo>
                    <a:pt x="41645" y="51339"/>
                    <a:pt x="41847" y="51650"/>
                    <a:pt x="42057" y="51962"/>
                  </a:cubicBezTo>
                  <a:cubicBezTo>
                    <a:pt x="42384" y="51879"/>
                    <a:pt x="42695" y="51793"/>
                    <a:pt x="42995" y="51699"/>
                  </a:cubicBezTo>
                  <a:close/>
                  <a:moveTo>
                    <a:pt x="43082" y="51845"/>
                  </a:moveTo>
                  <a:cubicBezTo>
                    <a:pt x="42785" y="51939"/>
                    <a:pt x="42478" y="52026"/>
                    <a:pt x="42159" y="52108"/>
                  </a:cubicBezTo>
                  <a:cubicBezTo>
                    <a:pt x="42358" y="52393"/>
                    <a:pt x="42564" y="52675"/>
                    <a:pt x="42778" y="52956"/>
                  </a:cubicBezTo>
                  <a:cubicBezTo>
                    <a:pt x="42894" y="52934"/>
                    <a:pt x="43014" y="52915"/>
                    <a:pt x="43127" y="52892"/>
                  </a:cubicBezTo>
                  <a:cubicBezTo>
                    <a:pt x="43314" y="52855"/>
                    <a:pt x="43498" y="52817"/>
                    <a:pt x="43678" y="52780"/>
                  </a:cubicBezTo>
                  <a:cubicBezTo>
                    <a:pt x="43468" y="52472"/>
                    <a:pt x="43269" y="52161"/>
                    <a:pt x="43082" y="51845"/>
                  </a:cubicBezTo>
                  <a:close/>
                  <a:moveTo>
                    <a:pt x="44733" y="52517"/>
                  </a:moveTo>
                  <a:cubicBezTo>
                    <a:pt x="44526" y="52168"/>
                    <a:pt x="44327" y="51819"/>
                    <a:pt x="44147" y="51463"/>
                  </a:cubicBezTo>
                  <a:cubicBezTo>
                    <a:pt x="43847" y="51583"/>
                    <a:pt x="43536" y="51699"/>
                    <a:pt x="43209" y="51804"/>
                  </a:cubicBezTo>
                  <a:cubicBezTo>
                    <a:pt x="43401" y="52123"/>
                    <a:pt x="43603" y="52438"/>
                    <a:pt x="43817" y="52750"/>
                  </a:cubicBezTo>
                  <a:cubicBezTo>
                    <a:pt x="44132" y="52678"/>
                    <a:pt x="44440" y="52600"/>
                    <a:pt x="44733" y="52517"/>
                  </a:cubicBezTo>
                  <a:moveTo>
                    <a:pt x="44823" y="52667"/>
                  </a:moveTo>
                  <a:cubicBezTo>
                    <a:pt x="44530" y="52746"/>
                    <a:pt x="44230" y="52825"/>
                    <a:pt x="43918" y="52896"/>
                  </a:cubicBezTo>
                  <a:cubicBezTo>
                    <a:pt x="44113" y="53181"/>
                    <a:pt x="44324" y="53463"/>
                    <a:pt x="44537" y="53740"/>
                  </a:cubicBezTo>
                  <a:cubicBezTo>
                    <a:pt x="44841" y="53699"/>
                    <a:pt x="45138" y="53650"/>
                    <a:pt x="45423" y="53598"/>
                  </a:cubicBezTo>
                  <a:cubicBezTo>
                    <a:pt x="45213" y="53290"/>
                    <a:pt x="45014" y="52979"/>
                    <a:pt x="44823" y="52667"/>
                  </a:cubicBezTo>
                  <a:close/>
                  <a:moveTo>
                    <a:pt x="46462" y="53376"/>
                  </a:moveTo>
                  <a:cubicBezTo>
                    <a:pt x="46252" y="53031"/>
                    <a:pt x="46057" y="52682"/>
                    <a:pt x="45869" y="52329"/>
                  </a:cubicBezTo>
                  <a:cubicBezTo>
                    <a:pt x="45573" y="52438"/>
                    <a:pt x="45265" y="52536"/>
                    <a:pt x="44950" y="52630"/>
                  </a:cubicBezTo>
                  <a:cubicBezTo>
                    <a:pt x="45142" y="52945"/>
                    <a:pt x="45348" y="53260"/>
                    <a:pt x="45562" y="53571"/>
                  </a:cubicBezTo>
                  <a:cubicBezTo>
                    <a:pt x="45869" y="53511"/>
                    <a:pt x="46170" y="53448"/>
                    <a:pt x="46462" y="53376"/>
                  </a:cubicBezTo>
                  <a:moveTo>
                    <a:pt x="46552" y="53523"/>
                  </a:moveTo>
                  <a:cubicBezTo>
                    <a:pt x="46263" y="53594"/>
                    <a:pt x="45967" y="53658"/>
                    <a:pt x="45663" y="53718"/>
                  </a:cubicBezTo>
                  <a:cubicBezTo>
                    <a:pt x="45858" y="54003"/>
                    <a:pt x="46068" y="54284"/>
                    <a:pt x="46282" y="54562"/>
                  </a:cubicBezTo>
                  <a:cubicBezTo>
                    <a:pt x="46579" y="54528"/>
                    <a:pt x="46871" y="54491"/>
                    <a:pt x="47153" y="54446"/>
                  </a:cubicBezTo>
                  <a:cubicBezTo>
                    <a:pt x="46942" y="54142"/>
                    <a:pt x="46744" y="53834"/>
                    <a:pt x="46552" y="53523"/>
                  </a:cubicBezTo>
                  <a:close/>
                  <a:moveTo>
                    <a:pt x="48181" y="54266"/>
                  </a:moveTo>
                  <a:cubicBezTo>
                    <a:pt x="47971" y="53924"/>
                    <a:pt x="47772" y="53579"/>
                    <a:pt x="47584" y="53234"/>
                  </a:cubicBezTo>
                  <a:cubicBezTo>
                    <a:pt x="47291" y="53324"/>
                    <a:pt x="46991" y="53410"/>
                    <a:pt x="46680" y="53489"/>
                  </a:cubicBezTo>
                  <a:cubicBezTo>
                    <a:pt x="46871" y="53804"/>
                    <a:pt x="47078" y="54115"/>
                    <a:pt x="47291" y="54427"/>
                  </a:cubicBezTo>
                  <a:cubicBezTo>
                    <a:pt x="47595" y="54378"/>
                    <a:pt x="47892" y="54326"/>
                    <a:pt x="48181" y="54266"/>
                  </a:cubicBezTo>
                  <a:moveTo>
                    <a:pt x="48271" y="54408"/>
                  </a:moveTo>
                  <a:cubicBezTo>
                    <a:pt x="47986" y="54468"/>
                    <a:pt x="47693" y="54524"/>
                    <a:pt x="47393" y="54573"/>
                  </a:cubicBezTo>
                  <a:cubicBezTo>
                    <a:pt x="47592" y="54855"/>
                    <a:pt x="47798" y="55132"/>
                    <a:pt x="48012" y="55410"/>
                  </a:cubicBezTo>
                  <a:cubicBezTo>
                    <a:pt x="48301" y="55387"/>
                    <a:pt x="48590" y="55357"/>
                    <a:pt x="48871" y="55324"/>
                  </a:cubicBezTo>
                  <a:cubicBezTo>
                    <a:pt x="48661" y="55023"/>
                    <a:pt x="48462" y="54716"/>
                    <a:pt x="48271" y="54408"/>
                  </a:cubicBezTo>
                  <a:moveTo>
                    <a:pt x="49884" y="55177"/>
                  </a:moveTo>
                  <a:cubicBezTo>
                    <a:pt x="49678" y="54843"/>
                    <a:pt x="49479" y="54506"/>
                    <a:pt x="49291" y="54164"/>
                  </a:cubicBezTo>
                  <a:cubicBezTo>
                    <a:pt x="49002" y="54243"/>
                    <a:pt x="48702" y="54318"/>
                    <a:pt x="48398" y="54382"/>
                  </a:cubicBezTo>
                  <a:cubicBezTo>
                    <a:pt x="48593" y="54693"/>
                    <a:pt x="48796" y="55001"/>
                    <a:pt x="49006" y="55309"/>
                  </a:cubicBezTo>
                  <a:cubicBezTo>
                    <a:pt x="49306" y="55271"/>
                    <a:pt x="49599" y="55226"/>
                    <a:pt x="49884" y="55177"/>
                  </a:cubicBezTo>
                  <a:moveTo>
                    <a:pt x="49974" y="55324"/>
                  </a:moveTo>
                  <a:cubicBezTo>
                    <a:pt x="49693" y="55372"/>
                    <a:pt x="49404" y="55414"/>
                    <a:pt x="49111" y="55455"/>
                  </a:cubicBezTo>
                  <a:cubicBezTo>
                    <a:pt x="49306" y="55733"/>
                    <a:pt x="49513" y="56010"/>
                    <a:pt x="49723" y="56284"/>
                  </a:cubicBezTo>
                  <a:cubicBezTo>
                    <a:pt x="50012" y="56269"/>
                    <a:pt x="50293" y="56250"/>
                    <a:pt x="50574" y="56224"/>
                  </a:cubicBezTo>
                  <a:cubicBezTo>
                    <a:pt x="50364" y="55928"/>
                    <a:pt x="50165" y="55627"/>
                    <a:pt x="49974" y="55324"/>
                  </a:cubicBezTo>
                  <a:moveTo>
                    <a:pt x="51580" y="56115"/>
                  </a:moveTo>
                  <a:cubicBezTo>
                    <a:pt x="51374" y="55785"/>
                    <a:pt x="51175" y="55455"/>
                    <a:pt x="50987" y="55121"/>
                  </a:cubicBezTo>
                  <a:cubicBezTo>
                    <a:pt x="50698" y="55189"/>
                    <a:pt x="50406" y="55249"/>
                    <a:pt x="50102" y="55301"/>
                  </a:cubicBezTo>
                  <a:cubicBezTo>
                    <a:pt x="50297" y="55605"/>
                    <a:pt x="50499" y="55913"/>
                    <a:pt x="50710" y="56213"/>
                  </a:cubicBezTo>
                  <a:cubicBezTo>
                    <a:pt x="51006" y="56187"/>
                    <a:pt x="51295" y="56153"/>
                    <a:pt x="51580" y="56115"/>
                  </a:cubicBezTo>
                  <a:close/>
                  <a:moveTo>
                    <a:pt x="51670" y="56258"/>
                  </a:moveTo>
                  <a:cubicBezTo>
                    <a:pt x="51389" y="56295"/>
                    <a:pt x="51103" y="56329"/>
                    <a:pt x="50815" y="56359"/>
                  </a:cubicBezTo>
                  <a:cubicBezTo>
                    <a:pt x="51010" y="56633"/>
                    <a:pt x="51209" y="56907"/>
                    <a:pt x="51419" y="57177"/>
                  </a:cubicBezTo>
                  <a:cubicBezTo>
                    <a:pt x="51704" y="57170"/>
                    <a:pt x="51981" y="57158"/>
                    <a:pt x="52259" y="57143"/>
                  </a:cubicBezTo>
                  <a:cubicBezTo>
                    <a:pt x="52056" y="56851"/>
                    <a:pt x="51858" y="56554"/>
                    <a:pt x="51670" y="56258"/>
                  </a:cubicBezTo>
                  <a:close/>
                  <a:moveTo>
                    <a:pt x="53257" y="57065"/>
                  </a:moveTo>
                  <a:cubicBezTo>
                    <a:pt x="53055" y="56742"/>
                    <a:pt x="52859" y="56419"/>
                    <a:pt x="52676" y="56096"/>
                  </a:cubicBezTo>
                  <a:cubicBezTo>
                    <a:pt x="52387" y="56149"/>
                    <a:pt x="52094" y="56198"/>
                    <a:pt x="51798" y="56239"/>
                  </a:cubicBezTo>
                  <a:cubicBezTo>
                    <a:pt x="51989" y="56539"/>
                    <a:pt x="52192" y="56836"/>
                    <a:pt x="52398" y="57132"/>
                  </a:cubicBezTo>
                  <a:cubicBezTo>
                    <a:pt x="52687" y="57113"/>
                    <a:pt x="52976" y="57091"/>
                    <a:pt x="53257" y="57065"/>
                  </a:cubicBezTo>
                  <a:moveTo>
                    <a:pt x="53351" y="57207"/>
                  </a:moveTo>
                  <a:cubicBezTo>
                    <a:pt x="53070" y="57237"/>
                    <a:pt x="52788" y="57260"/>
                    <a:pt x="52499" y="57278"/>
                  </a:cubicBezTo>
                  <a:cubicBezTo>
                    <a:pt x="52694" y="57549"/>
                    <a:pt x="52893" y="57819"/>
                    <a:pt x="53100" y="58085"/>
                  </a:cubicBezTo>
                  <a:lnTo>
                    <a:pt x="53126" y="58085"/>
                  </a:lnTo>
                  <a:cubicBezTo>
                    <a:pt x="53396" y="58085"/>
                    <a:pt x="53666" y="58081"/>
                    <a:pt x="53932" y="58074"/>
                  </a:cubicBezTo>
                  <a:cubicBezTo>
                    <a:pt x="53734" y="57785"/>
                    <a:pt x="53539" y="57496"/>
                    <a:pt x="53351" y="57207"/>
                  </a:cubicBezTo>
                  <a:close/>
                  <a:moveTo>
                    <a:pt x="54923" y="58025"/>
                  </a:moveTo>
                  <a:cubicBezTo>
                    <a:pt x="54724" y="57714"/>
                    <a:pt x="54529" y="57398"/>
                    <a:pt x="54345" y="57083"/>
                  </a:cubicBezTo>
                  <a:cubicBezTo>
                    <a:pt x="54060" y="57125"/>
                    <a:pt x="53771" y="57162"/>
                    <a:pt x="53479" y="57192"/>
                  </a:cubicBezTo>
                  <a:cubicBezTo>
                    <a:pt x="53670" y="57488"/>
                    <a:pt x="53865" y="57777"/>
                    <a:pt x="54071" y="58070"/>
                  </a:cubicBezTo>
                  <a:cubicBezTo>
                    <a:pt x="54356" y="58059"/>
                    <a:pt x="54642" y="58044"/>
                    <a:pt x="54923" y="58025"/>
                  </a:cubicBezTo>
                  <a:close/>
                  <a:moveTo>
                    <a:pt x="55017" y="58168"/>
                  </a:moveTo>
                  <a:cubicBezTo>
                    <a:pt x="54739" y="58186"/>
                    <a:pt x="54458" y="58205"/>
                    <a:pt x="54176" y="58216"/>
                  </a:cubicBezTo>
                  <a:cubicBezTo>
                    <a:pt x="54368" y="58483"/>
                    <a:pt x="54563" y="58745"/>
                    <a:pt x="54765" y="59008"/>
                  </a:cubicBezTo>
                  <a:cubicBezTo>
                    <a:pt x="55006" y="59016"/>
                    <a:pt x="55246" y="59019"/>
                    <a:pt x="55486" y="59019"/>
                  </a:cubicBezTo>
                  <a:cubicBezTo>
                    <a:pt x="55523" y="59019"/>
                    <a:pt x="55557" y="59019"/>
                    <a:pt x="55595" y="59019"/>
                  </a:cubicBezTo>
                  <a:cubicBezTo>
                    <a:pt x="55396" y="58734"/>
                    <a:pt x="55204" y="58453"/>
                    <a:pt x="55017" y="58168"/>
                  </a:cubicBezTo>
                  <a:moveTo>
                    <a:pt x="56578" y="58997"/>
                  </a:moveTo>
                  <a:cubicBezTo>
                    <a:pt x="56379" y="58693"/>
                    <a:pt x="56191" y="58385"/>
                    <a:pt x="56007" y="58078"/>
                  </a:cubicBezTo>
                  <a:cubicBezTo>
                    <a:pt x="55722" y="58108"/>
                    <a:pt x="55433" y="58134"/>
                    <a:pt x="55144" y="58156"/>
                  </a:cubicBezTo>
                  <a:cubicBezTo>
                    <a:pt x="55332" y="58445"/>
                    <a:pt x="55527" y="58734"/>
                    <a:pt x="55730" y="59016"/>
                  </a:cubicBezTo>
                  <a:cubicBezTo>
                    <a:pt x="56015" y="59016"/>
                    <a:pt x="56296" y="59008"/>
                    <a:pt x="56578" y="58997"/>
                  </a:cubicBezTo>
                  <a:close/>
                  <a:moveTo>
                    <a:pt x="56671" y="59139"/>
                  </a:moveTo>
                  <a:cubicBezTo>
                    <a:pt x="56394" y="59151"/>
                    <a:pt x="56116" y="59158"/>
                    <a:pt x="55835" y="59162"/>
                  </a:cubicBezTo>
                  <a:cubicBezTo>
                    <a:pt x="56026" y="59425"/>
                    <a:pt x="56221" y="59687"/>
                    <a:pt x="56420" y="59946"/>
                  </a:cubicBezTo>
                  <a:cubicBezTo>
                    <a:pt x="56698" y="59957"/>
                    <a:pt x="56972" y="59969"/>
                    <a:pt x="57242" y="59972"/>
                  </a:cubicBezTo>
                  <a:cubicBezTo>
                    <a:pt x="57047" y="59698"/>
                    <a:pt x="56855" y="59421"/>
                    <a:pt x="56671" y="59139"/>
                  </a:cubicBezTo>
                  <a:close/>
                  <a:moveTo>
                    <a:pt x="57835" y="59980"/>
                  </a:moveTo>
                  <a:cubicBezTo>
                    <a:pt x="57966" y="59980"/>
                    <a:pt x="58093" y="59980"/>
                    <a:pt x="58221" y="59976"/>
                  </a:cubicBezTo>
                  <a:cubicBezTo>
                    <a:pt x="58026" y="59680"/>
                    <a:pt x="57838" y="59379"/>
                    <a:pt x="57654" y="59079"/>
                  </a:cubicBezTo>
                  <a:cubicBezTo>
                    <a:pt x="57373" y="59102"/>
                    <a:pt x="57088" y="59121"/>
                    <a:pt x="56799" y="59132"/>
                  </a:cubicBezTo>
                  <a:cubicBezTo>
                    <a:pt x="56987" y="59417"/>
                    <a:pt x="57182" y="59698"/>
                    <a:pt x="57381" y="59976"/>
                  </a:cubicBezTo>
                  <a:cubicBezTo>
                    <a:pt x="57531" y="59980"/>
                    <a:pt x="57685" y="59980"/>
                    <a:pt x="57835" y="59980"/>
                  </a:cubicBezTo>
                  <a:moveTo>
                    <a:pt x="58315" y="60119"/>
                  </a:moveTo>
                  <a:cubicBezTo>
                    <a:pt x="58157" y="60122"/>
                    <a:pt x="57996" y="60122"/>
                    <a:pt x="57835" y="60122"/>
                  </a:cubicBezTo>
                  <a:cubicBezTo>
                    <a:pt x="57718" y="60122"/>
                    <a:pt x="57602" y="60122"/>
                    <a:pt x="57486" y="60122"/>
                  </a:cubicBezTo>
                  <a:cubicBezTo>
                    <a:pt x="57673" y="60381"/>
                    <a:pt x="57865" y="60636"/>
                    <a:pt x="58063" y="60892"/>
                  </a:cubicBezTo>
                  <a:cubicBezTo>
                    <a:pt x="58337" y="60910"/>
                    <a:pt x="58611" y="60925"/>
                    <a:pt x="58881" y="60940"/>
                  </a:cubicBezTo>
                  <a:cubicBezTo>
                    <a:pt x="58686" y="60666"/>
                    <a:pt x="58499" y="60396"/>
                    <a:pt x="58315" y="60119"/>
                  </a:cubicBezTo>
                  <a:moveTo>
                    <a:pt x="59857" y="60967"/>
                  </a:moveTo>
                  <a:cubicBezTo>
                    <a:pt x="59662" y="60674"/>
                    <a:pt x="59474" y="60381"/>
                    <a:pt x="59294" y="60085"/>
                  </a:cubicBezTo>
                  <a:cubicBezTo>
                    <a:pt x="59013" y="60100"/>
                    <a:pt x="58728" y="60111"/>
                    <a:pt x="58442" y="60119"/>
                  </a:cubicBezTo>
                  <a:cubicBezTo>
                    <a:pt x="58630" y="60396"/>
                    <a:pt x="58821" y="60670"/>
                    <a:pt x="59020" y="60944"/>
                  </a:cubicBezTo>
                  <a:cubicBezTo>
                    <a:pt x="59298" y="60955"/>
                    <a:pt x="59579" y="60963"/>
                    <a:pt x="59857" y="60967"/>
                  </a:cubicBezTo>
                  <a:close/>
                  <a:moveTo>
                    <a:pt x="59951" y="61109"/>
                  </a:moveTo>
                  <a:cubicBezTo>
                    <a:pt x="59677" y="61105"/>
                    <a:pt x="59403" y="61102"/>
                    <a:pt x="59125" y="61090"/>
                  </a:cubicBezTo>
                  <a:cubicBezTo>
                    <a:pt x="59309" y="61346"/>
                    <a:pt x="59504" y="61597"/>
                    <a:pt x="59699" y="61848"/>
                  </a:cubicBezTo>
                  <a:cubicBezTo>
                    <a:pt x="59969" y="61875"/>
                    <a:pt x="60243" y="61897"/>
                    <a:pt x="60514" y="61912"/>
                  </a:cubicBezTo>
                  <a:cubicBezTo>
                    <a:pt x="60318" y="61646"/>
                    <a:pt x="60135" y="61379"/>
                    <a:pt x="59951" y="61109"/>
                  </a:cubicBezTo>
                  <a:close/>
                  <a:moveTo>
                    <a:pt x="61482" y="61961"/>
                  </a:moveTo>
                  <a:cubicBezTo>
                    <a:pt x="61290" y="61676"/>
                    <a:pt x="61103" y="61391"/>
                    <a:pt x="60926" y="61102"/>
                  </a:cubicBezTo>
                  <a:cubicBezTo>
                    <a:pt x="60679" y="61105"/>
                    <a:pt x="60435" y="61109"/>
                    <a:pt x="60187" y="61109"/>
                  </a:cubicBezTo>
                  <a:cubicBezTo>
                    <a:pt x="60150" y="61109"/>
                    <a:pt x="60116" y="61109"/>
                    <a:pt x="60078" y="61109"/>
                  </a:cubicBezTo>
                  <a:cubicBezTo>
                    <a:pt x="60262" y="61383"/>
                    <a:pt x="60454" y="61653"/>
                    <a:pt x="60649" y="61923"/>
                  </a:cubicBezTo>
                  <a:cubicBezTo>
                    <a:pt x="60926" y="61938"/>
                    <a:pt x="61204" y="61953"/>
                    <a:pt x="61482" y="61961"/>
                  </a:cubicBezTo>
                  <a:close/>
                  <a:moveTo>
                    <a:pt x="61579" y="62103"/>
                  </a:moveTo>
                  <a:cubicBezTo>
                    <a:pt x="61305" y="62096"/>
                    <a:pt x="61031" y="62085"/>
                    <a:pt x="60754" y="62070"/>
                  </a:cubicBezTo>
                  <a:cubicBezTo>
                    <a:pt x="60941" y="62317"/>
                    <a:pt x="61129" y="62569"/>
                    <a:pt x="61324" y="62816"/>
                  </a:cubicBezTo>
                  <a:cubicBezTo>
                    <a:pt x="61594" y="62846"/>
                    <a:pt x="61864" y="62873"/>
                    <a:pt x="62134" y="62895"/>
                  </a:cubicBezTo>
                  <a:cubicBezTo>
                    <a:pt x="61943" y="62632"/>
                    <a:pt x="61759" y="62370"/>
                    <a:pt x="61579" y="62103"/>
                  </a:cubicBezTo>
                  <a:close/>
                  <a:moveTo>
                    <a:pt x="63099" y="62963"/>
                  </a:moveTo>
                  <a:cubicBezTo>
                    <a:pt x="62911" y="62685"/>
                    <a:pt x="62723" y="62404"/>
                    <a:pt x="62547" y="62118"/>
                  </a:cubicBezTo>
                  <a:cubicBezTo>
                    <a:pt x="62266" y="62118"/>
                    <a:pt x="61984" y="62115"/>
                    <a:pt x="61703" y="62107"/>
                  </a:cubicBezTo>
                  <a:cubicBezTo>
                    <a:pt x="61887" y="62374"/>
                    <a:pt x="62074" y="62644"/>
                    <a:pt x="62269" y="62906"/>
                  </a:cubicBezTo>
                  <a:cubicBezTo>
                    <a:pt x="62547" y="62929"/>
                    <a:pt x="62825" y="62948"/>
                    <a:pt x="63099" y="62963"/>
                  </a:cubicBezTo>
                  <a:close/>
                  <a:moveTo>
                    <a:pt x="63196" y="63105"/>
                  </a:moveTo>
                  <a:cubicBezTo>
                    <a:pt x="62922" y="63090"/>
                    <a:pt x="62652" y="63075"/>
                    <a:pt x="62378" y="63053"/>
                  </a:cubicBezTo>
                  <a:cubicBezTo>
                    <a:pt x="62562" y="63300"/>
                    <a:pt x="62750" y="63548"/>
                    <a:pt x="62945" y="63792"/>
                  </a:cubicBezTo>
                  <a:cubicBezTo>
                    <a:pt x="63211" y="63826"/>
                    <a:pt x="63481" y="63856"/>
                    <a:pt x="63752" y="63886"/>
                  </a:cubicBezTo>
                  <a:cubicBezTo>
                    <a:pt x="63560" y="63627"/>
                    <a:pt x="63376" y="63368"/>
                    <a:pt x="63196" y="63105"/>
                  </a:cubicBezTo>
                  <a:moveTo>
                    <a:pt x="64712" y="63972"/>
                  </a:moveTo>
                  <a:cubicBezTo>
                    <a:pt x="64524" y="63694"/>
                    <a:pt x="64341" y="63420"/>
                    <a:pt x="64161" y="63143"/>
                  </a:cubicBezTo>
                  <a:cubicBezTo>
                    <a:pt x="63883" y="63135"/>
                    <a:pt x="63601" y="63124"/>
                    <a:pt x="63324" y="63113"/>
                  </a:cubicBezTo>
                  <a:cubicBezTo>
                    <a:pt x="63504" y="63375"/>
                    <a:pt x="63691" y="63638"/>
                    <a:pt x="63883" y="63897"/>
                  </a:cubicBezTo>
                  <a:cubicBezTo>
                    <a:pt x="64161" y="63927"/>
                    <a:pt x="64434" y="63949"/>
                    <a:pt x="64712" y="63972"/>
                  </a:cubicBezTo>
                  <a:moveTo>
                    <a:pt x="64810" y="64111"/>
                  </a:moveTo>
                  <a:cubicBezTo>
                    <a:pt x="64536" y="64092"/>
                    <a:pt x="64266" y="64069"/>
                    <a:pt x="63992" y="64043"/>
                  </a:cubicBezTo>
                  <a:cubicBezTo>
                    <a:pt x="64176" y="64287"/>
                    <a:pt x="64363" y="64531"/>
                    <a:pt x="64554" y="64771"/>
                  </a:cubicBezTo>
                  <a:cubicBezTo>
                    <a:pt x="64825" y="64812"/>
                    <a:pt x="65091" y="64846"/>
                    <a:pt x="65361" y="64880"/>
                  </a:cubicBezTo>
                  <a:cubicBezTo>
                    <a:pt x="65174" y="64625"/>
                    <a:pt x="64990" y="64370"/>
                    <a:pt x="64810" y="64111"/>
                  </a:cubicBezTo>
                  <a:close/>
                  <a:moveTo>
                    <a:pt x="66318" y="64981"/>
                  </a:moveTo>
                  <a:cubicBezTo>
                    <a:pt x="66130" y="64711"/>
                    <a:pt x="65946" y="64441"/>
                    <a:pt x="65770" y="64167"/>
                  </a:cubicBezTo>
                  <a:cubicBezTo>
                    <a:pt x="65492" y="64156"/>
                    <a:pt x="65215" y="64141"/>
                    <a:pt x="64933" y="64122"/>
                  </a:cubicBezTo>
                  <a:cubicBezTo>
                    <a:pt x="65117" y="64381"/>
                    <a:pt x="65301" y="64640"/>
                    <a:pt x="65492" y="64895"/>
                  </a:cubicBezTo>
                  <a:cubicBezTo>
                    <a:pt x="65766" y="64929"/>
                    <a:pt x="66044" y="64955"/>
                    <a:pt x="66318" y="64981"/>
                  </a:cubicBezTo>
                  <a:close/>
                  <a:moveTo>
                    <a:pt x="66415" y="65124"/>
                  </a:moveTo>
                  <a:cubicBezTo>
                    <a:pt x="66145" y="65101"/>
                    <a:pt x="65875" y="65071"/>
                    <a:pt x="65601" y="65041"/>
                  </a:cubicBezTo>
                  <a:cubicBezTo>
                    <a:pt x="65785" y="65281"/>
                    <a:pt x="65973" y="65522"/>
                    <a:pt x="66164" y="65762"/>
                  </a:cubicBezTo>
                  <a:cubicBezTo>
                    <a:pt x="66430" y="65803"/>
                    <a:pt x="66697" y="65844"/>
                    <a:pt x="66967" y="65882"/>
                  </a:cubicBezTo>
                  <a:cubicBezTo>
                    <a:pt x="66779" y="65630"/>
                    <a:pt x="66596" y="65379"/>
                    <a:pt x="66415" y="65124"/>
                  </a:cubicBezTo>
                  <a:close/>
                  <a:moveTo>
                    <a:pt x="67920" y="65998"/>
                  </a:moveTo>
                  <a:cubicBezTo>
                    <a:pt x="67732" y="65735"/>
                    <a:pt x="67552" y="65465"/>
                    <a:pt x="67376" y="65199"/>
                  </a:cubicBezTo>
                  <a:cubicBezTo>
                    <a:pt x="67095" y="65180"/>
                    <a:pt x="66817" y="65105"/>
                    <a:pt x="66539" y="65135"/>
                  </a:cubicBezTo>
                  <a:cubicBezTo>
                    <a:pt x="66719" y="65390"/>
                    <a:pt x="66907" y="65645"/>
                    <a:pt x="67098" y="65897"/>
                  </a:cubicBezTo>
                  <a:cubicBezTo>
                    <a:pt x="67372" y="65934"/>
                    <a:pt x="67646" y="65968"/>
                    <a:pt x="67920" y="65998"/>
                  </a:cubicBezTo>
                  <a:moveTo>
                    <a:pt x="68018" y="66141"/>
                  </a:moveTo>
                  <a:cubicBezTo>
                    <a:pt x="67747" y="66111"/>
                    <a:pt x="67477" y="66081"/>
                    <a:pt x="67207" y="66043"/>
                  </a:cubicBezTo>
                  <a:cubicBezTo>
                    <a:pt x="67387" y="66283"/>
                    <a:pt x="67575" y="66520"/>
                    <a:pt x="67766" y="66756"/>
                  </a:cubicBezTo>
                  <a:cubicBezTo>
                    <a:pt x="68033" y="66801"/>
                    <a:pt x="68299" y="66846"/>
                    <a:pt x="68565" y="66887"/>
                  </a:cubicBezTo>
                  <a:cubicBezTo>
                    <a:pt x="68378" y="66640"/>
                    <a:pt x="68198" y="66392"/>
                    <a:pt x="68018" y="66141"/>
                  </a:cubicBezTo>
                  <a:moveTo>
                    <a:pt x="69515" y="67019"/>
                  </a:moveTo>
                  <a:cubicBezTo>
                    <a:pt x="69331" y="66760"/>
                    <a:pt x="69151" y="66497"/>
                    <a:pt x="68974" y="66231"/>
                  </a:cubicBezTo>
                  <a:cubicBezTo>
                    <a:pt x="68697" y="66208"/>
                    <a:pt x="68419" y="66182"/>
                    <a:pt x="68141" y="66152"/>
                  </a:cubicBezTo>
                  <a:cubicBezTo>
                    <a:pt x="68321" y="66407"/>
                    <a:pt x="68509" y="66658"/>
                    <a:pt x="68697" y="66906"/>
                  </a:cubicBezTo>
                  <a:cubicBezTo>
                    <a:pt x="68971" y="66947"/>
                    <a:pt x="69241" y="66985"/>
                    <a:pt x="69515" y="67019"/>
                  </a:cubicBezTo>
                  <a:moveTo>
                    <a:pt x="69616" y="67105"/>
                  </a:moveTo>
                  <a:cubicBezTo>
                    <a:pt x="69346" y="67127"/>
                    <a:pt x="69076" y="67090"/>
                    <a:pt x="68809" y="67052"/>
                  </a:cubicBezTo>
                  <a:cubicBezTo>
                    <a:pt x="68989" y="67289"/>
                    <a:pt x="69173" y="67521"/>
                    <a:pt x="69365" y="67754"/>
                  </a:cubicBezTo>
                  <a:cubicBezTo>
                    <a:pt x="69631" y="67806"/>
                    <a:pt x="69897" y="67852"/>
                    <a:pt x="70164" y="67897"/>
                  </a:cubicBezTo>
                  <a:cubicBezTo>
                    <a:pt x="69976" y="67653"/>
                    <a:pt x="69796" y="67409"/>
                    <a:pt x="69616" y="67105"/>
                  </a:cubicBezTo>
                  <a:close/>
                  <a:moveTo>
                    <a:pt x="71109" y="68043"/>
                  </a:moveTo>
                  <a:cubicBezTo>
                    <a:pt x="70925" y="67788"/>
                    <a:pt x="70745" y="67529"/>
                    <a:pt x="70569" y="67266"/>
                  </a:cubicBezTo>
                  <a:cubicBezTo>
                    <a:pt x="70291" y="67240"/>
                    <a:pt x="70014" y="67210"/>
                    <a:pt x="69740" y="67176"/>
                  </a:cubicBezTo>
                  <a:cubicBezTo>
                    <a:pt x="69920" y="67424"/>
                    <a:pt x="70104" y="67671"/>
                    <a:pt x="70291" y="67919"/>
                  </a:cubicBezTo>
                  <a:cubicBezTo>
                    <a:pt x="70565" y="67964"/>
                    <a:pt x="70835" y="68005"/>
                    <a:pt x="71109" y="68043"/>
                  </a:cubicBezTo>
                  <a:close/>
                  <a:moveTo>
                    <a:pt x="71211" y="68185"/>
                  </a:moveTo>
                  <a:cubicBezTo>
                    <a:pt x="70940" y="68148"/>
                    <a:pt x="70670" y="68107"/>
                    <a:pt x="70404" y="68062"/>
                  </a:cubicBezTo>
                  <a:cubicBezTo>
                    <a:pt x="70584" y="68298"/>
                    <a:pt x="70772" y="68527"/>
                    <a:pt x="70959" y="68759"/>
                  </a:cubicBezTo>
                  <a:cubicBezTo>
                    <a:pt x="71226" y="68812"/>
                    <a:pt x="71492" y="68865"/>
                    <a:pt x="71758" y="68913"/>
                  </a:cubicBezTo>
                  <a:cubicBezTo>
                    <a:pt x="71571" y="68669"/>
                    <a:pt x="71391" y="68429"/>
                    <a:pt x="71211" y="68185"/>
                  </a:cubicBezTo>
                  <a:close/>
                  <a:moveTo>
                    <a:pt x="72700" y="69071"/>
                  </a:moveTo>
                  <a:cubicBezTo>
                    <a:pt x="72516" y="68820"/>
                    <a:pt x="72336" y="68564"/>
                    <a:pt x="72160" y="68305"/>
                  </a:cubicBezTo>
                  <a:cubicBezTo>
                    <a:pt x="71882" y="68275"/>
                    <a:pt x="71608" y="68238"/>
                    <a:pt x="71331" y="68200"/>
                  </a:cubicBezTo>
                  <a:cubicBezTo>
                    <a:pt x="71511" y="68448"/>
                    <a:pt x="71695" y="68692"/>
                    <a:pt x="71886" y="68936"/>
                  </a:cubicBezTo>
                  <a:cubicBezTo>
                    <a:pt x="72156" y="68985"/>
                    <a:pt x="72430" y="69030"/>
                    <a:pt x="72700" y="69071"/>
                  </a:cubicBezTo>
                  <a:moveTo>
                    <a:pt x="72805" y="69213"/>
                  </a:moveTo>
                  <a:cubicBezTo>
                    <a:pt x="72535" y="69168"/>
                    <a:pt x="72265" y="69127"/>
                    <a:pt x="71995" y="69078"/>
                  </a:cubicBezTo>
                  <a:cubicBezTo>
                    <a:pt x="72179" y="69311"/>
                    <a:pt x="72362" y="69540"/>
                    <a:pt x="72550" y="69769"/>
                  </a:cubicBezTo>
                  <a:cubicBezTo>
                    <a:pt x="72816" y="69825"/>
                    <a:pt x="73083" y="69881"/>
                    <a:pt x="73349" y="69930"/>
                  </a:cubicBezTo>
                  <a:cubicBezTo>
                    <a:pt x="73162" y="69694"/>
                    <a:pt x="72981" y="69454"/>
                    <a:pt x="72805" y="69213"/>
                  </a:cubicBezTo>
                  <a:moveTo>
                    <a:pt x="74291" y="70103"/>
                  </a:moveTo>
                  <a:cubicBezTo>
                    <a:pt x="74107" y="69851"/>
                    <a:pt x="73923" y="69600"/>
                    <a:pt x="73747" y="69349"/>
                  </a:cubicBezTo>
                  <a:cubicBezTo>
                    <a:pt x="73473" y="69311"/>
                    <a:pt x="73195" y="69270"/>
                    <a:pt x="72921" y="69228"/>
                  </a:cubicBezTo>
                  <a:cubicBezTo>
                    <a:pt x="73102" y="69472"/>
                    <a:pt x="73285" y="69716"/>
                    <a:pt x="73473" y="69956"/>
                  </a:cubicBezTo>
                  <a:cubicBezTo>
                    <a:pt x="73747" y="70009"/>
                    <a:pt x="74017" y="70058"/>
                    <a:pt x="74291" y="70103"/>
                  </a:cubicBezTo>
                  <a:close/>
                  <a:moveTo>
                    <a:pt x="74392" y="70242"/>
                  </a:moveTo>
                  <a:cubicBezTo>
                    <a:pt x="74122" y="70197"/>
                    <a:pt x="73856" y="70148"/>
                    <a:pt x="73586" y="70099"/>
                  </a:cubicBezTo>
                  <a:cubicBezTo>
                    <a:pt x="73769" y="70328"/>
                    <a:pt x="73953" y="70557"/>
                    <a:pt x="74141" y="70782"/>
                  </a:cubicBezTo>
                  <a:cubicBezTo>
                    <a:pt x="74407" y="70842"/>
                    <a:pt x="74670" y="70898"/>
                    <a:pt x="74936" y="70954"/>
                  </a:cubicBezTo>
                  <a:cubicBezTo>
                    <a:pt x="74752" y="70718"/>
                    <a:pt x="74572" y="70482"/>
                    <a:pt x="74392" y="70242"/>
                  </a:cubicBezTo>
                  <a:close/>
                  <a:moveTo>
                    <a:pt x="75878" y="71138"/>
                  </a:moveTo>
                  <a:cubicBezTo>
                    <a:pt x="75690" y="70891"/>
                    <a:pt x="75510" y="70639"/>
                    <a:pt x="75334" y="70392"/>
                  </a:cubicBezTo>
                  <a:cubicBezTo>
                    <a:pt x="75060" y="70350"/>
                    <a:pt x="74782" y="70305"/>
                    <a:pt x="74509" y="70260"/>
                  </a:cubicBezTo>
                  <a:cubicBezTo>
                    <a:pt x="74689" y="70504"/>
                    <a:pt x="74873" y="70741"/>
                    <a:pt x="75064" y="70981"/>
                  </a:cubicBezTo>
                  <a:cubicBezTo>
                    <a:pt x="75334" y="71037"/>
                    <a:pt x="75604" y="71089"/>
                    <a:pt x="75878" y="71138"/>
                  </a:cubicBezTo>
                  <a:close/>
                  <a:moveTo>
                    <a:pt x="75979" y="71277"/>
                  </a:moveTo>
                  <a:cubicBezTo>
                    <a:pt x="75709" y="71228"/>
                    <a:pt x="75443" y="71176"/>
                    <a:pt x="75176" y="71123"/>
                  </a:cubicBezTo>
                  <a:cubicBezTo>
                    <a:pt x="75357" y="71348"/>
                    <a:pt x="75540" y="71573"/>
                    <a:pt x="75728" y="71799"/>
                  </a:cubicBezTo>
                  <a:cubicBezTo>
                    <a:pt x="75994" y="71862"/>
                    <a:pt x="76257" y="71922"/>
                    <a:pt x="76523" y="71982"/>
                  </a:cubicBezTo>
                  <a:cubicBezTo>
                    <a:pt x="76340" y="71746"/>
                    <a:pt x="76159" y="71513"/>
                    <a:pt x="75979" y="71277"/>
                  </a:cubicBezTo>
                  <a:close/>
                  <a:moveTo>
                    <a:pt x="77461" y="72174"/>
                  </a:moveTo>
                  <a:cubicBezTo>
                    <a:pt x="77278" y="71930"/>
                    <a:pt x="77097" y="71682"/>
                    <a:pt x="76921" y="71435"/>
                  </a:cubicBezTo>
                  <a:cubicBezTo>
                    <a:pt x="76643" y="71393"/>
                    <a:pt x="76370" y="71345"/>
                    <a:pt x="76096" y="71296"/>
                  </a:cubicBezTo>
                  <a:cubicBezTo>
                    <a:pt x="76276" y="71536"/>
                    <a:pt x="76460" y="71772"/>
                    <a:pt x="76647" y="72009"/>
                  </a:cubicBezTo>
                  <a:cubicBezTo>
                    <a:pt x="76917" y="72065"/>
                    <a:pt x="77191" y="72121"/>
                    <a:pt x="77461" y="72174"/>
                  </a:cubicBezTo>
                  <a:moveTo>
                    <a:pt x="77566" y="72313"/>
                  </a:moveTo>
                  <a:cubicBezTo>
                    <a:pt x="77296" y="72260"/>
                    <a:pt x="77030" y="72204"/>
                    <a:pt x="76760" y="72148"/>
                  </a:cubicBezTo>
                  <a:cubicBezTo>
                    <a:pt x="76944" y="72373"/>
                    <a:pt x="77127" y="72598"/>
                    <a:pt x="77315" y="72819"/>
                  </a:cubicBezTo>
                  <a:cubicBezTo>
                    <a:pt x="77581" y="72887"/>
                    <a:pt x="77844" y="72950"/>
                    <a:pt x="78111" y="73010"/>
                  </a:cubicBezTo>
                  <a:cubicBezTo>
                    <a:pt x="77927" y="72778"/>
                    <a:pt x="77743" y="72545"/>
                    <a:pt x="77566" y="72313"/>
                  </a:cubicBezTo>
                  <a:close/>
                  <a:moveTo>
                    <a:pt x="79045" y="73213"/>
                  </a:moveTo>
                  <a:cubicBezTo>
                    <a:pt x="78861" y="72973"/>
                    <a:pt x="78681" y="72729"/>
                    <a:pt x="78504" y="72481"/>
                  </a:cubicBezTo>
                  <a:cubicBezTo>
                    <a:pt x="78227" y="72436"/>
                    <a:pt x="77953" y="72388"/>
                    <a:pt x="77679" y="72335"/>
                  </a:cubicBezTo>
                  <a:cubicBezTo>
                    <a:pt x="77859" y="72568"/>
                    <a:pt x="78043" y="72804"/>
                    <a:pt x="78234" y="73037"/>
                  </a:cubicBezTo>
                  <a:cubicBezTo>
                    <a:pt x="78504" y="73101"/>
                    <a:pt x="78775" y="73157"/>
                    <a:pt x="79045" y="73213"/>
                  </a:cubicBezTo>
                  <a:moveTo>
                    <a:pt x="79150" y="73352"/>
                  </a:moveTo>
                  <a:cubicBezTo>
                    <a:pt x="78883" y="73296"/>
                    <a:pt x="78613" y="73239"/>
                    <a:pt x="78347" y="73179"/>
                  </a:cubicBezTo>
                  <a:cubicBezTo>
                    <a:pt x="78527" y="73401"/>
                    <a:pt x="78715" y="73626"/>
                    <a:pt x="78902" y="73843"/>
                  </a:cubicBezTo>
                  <a:cubicBezTo>
                    <a:pt x="79165" y="73915"/>
                    <a:pt x="79431" y="73979"/>
                    <a:pt x="79698" y="74042"/>
                  </a:cubicBezTo>
                  <a:cubicBezTo>
                    <a:pt x="79510" y="73813"/>
                    <a:pt x="79330" y="73581"/>
                    <a:pt x="79150" y="73352"/>
                  </a:cubicBezTo>
                  <a:moveTo>
                    <a:pt x="80628" y="74256"/>
                  </a:moveTo>
                  <a:cubicBezTo>
                    <a:pt x="80444" y="74016"/>
                    <a:pt x="80264" y="73776"/>
                    <a:pt x="80084" y="73532"/>
                  </a:cubicBezTo>
                  <a:cubicBezTo>
                    <a:pt x="79810" y="73483"/>
                    <a:pt x="79536" y="73427"/>
                    <a:pt x="79262" y="73374"/>
                  </a:cubicBezTo>
                  <a:cubicBezTo>
                    <a:pt x="79442" y="73607"/>
                    <a:pt x="79626" y="73840"/>
                    <a:pt x="79818" y="74072"/>
                  </a:cubicBezTo>
                  <a:cubicBezTo>
                    <a:pt x="80088" y="74136"/>
                    <a:pt x="80358" y="74196"/>
                    <a:pt x="80628" y="74256"/>
                  </a:cubicBezTo>
                  <a:moveTo>
                    <a:pt x="80733" y="74391"/>
                  </a:moveTo>
                  <a:cubicBezTo>
                    <a:pt x="80467" y="74335"/>
                    <a:pt x="80197" y="74275"/>
                    <a:pt x="79930" y="74211"/>
                  </a:cubicBezTo>
                  <a:cubicBezTo>
                    <a:pt x="80110" y="74433"/>
                    <a:pt x="80298" y="74654"/>
                    <a:pt x="80486" y="74871"/>
                  </a:cubicBezTo>
                  <a:cubicBezTo>
                    <a:pt x="80752" y="74943"/>
                    <a:pt x="81015" y="75010"/>
                    <a:pt x="81281" y="75078"/>
                  </a:cubicBezTo>
                  <a:cubicBezTo>
                    <a:pt x="81093" y="74849"/>
                    <a:pt x="80913" y="74620"/>
                    <a:pt x="80733" y="74391"/>
                  </a:cubicBezTo>
                  <a:close/>
                  <a:moveTo>
                    <a:pt x="82211" y="75303"/>
                  </a:moveTo>
                  <a:cubicBezTo>
                    <a:pt x="82028" y="75063"/>
                    <a:pt x="81844" y="74823"/>
                    <a:pt x="81667" y="74583"/>
                  </a:cubicBezTo>
                  <a:cubicBezTo>
                    <a:pt x="81390" y="74530"/>
                    <a:pt x="81120" y="74474"/>
                    <a:pt x="80846" y="74414"/>
                  </a:cubicBezTo>
                  <a:cubicBezTo>
                    <a:pt x="81026" y="74646"/>
                    <a:pt x="81210" y="74879"/>
                    <a:pt x="81397" y="75108"/>
                  </a:cubicBezTo>
                  <a:cubicBezTo>
                    <a:pt x="81667" y="75175"/>
                    <a:pt x="81941" y="75239"/>
                    <a:pt x="82211" y="75303"/>
                  </a:cubicBezTo>
                  <a:close/>
                  <a:moveTo>
                    <a:pt x="82317" y="75434"/>
                  </a:moveTo>
                  <a:cubicBezTo>
                    <a:pt x="82046" y="75374"/>
                    <a:pt x="81780" y="75310"/>
                    <a:pt x="81514" y="75247"/>
                  </a:cubicBezTo>
                  <a:cubicBezTo>
                    <a:pt x="81694" y="75464"/>
                    <a:pt x="81881" y="75686"/>
                    <a:pt x="82069" y="75903"/>
                  </a:cubicBezTo>
                  <a:cubicBezTo>
                    <a:pt x="82335" y="75975"/>
                    <a:pt x="82598" y="76046"/>
                    <a:pt x="82864" y="76117"/>
                  </a:cubicBezTo>
                  <a:cubicBezTo>
                    <a:pt x="82680" y="75892"/>
                    <a:pt x="82497" y="75663"/>
                    <a:pt x="82317" y="75434"/>
                  </a:cubicBezTo>
                  <a:close/>
                  <a:moveTo>
                    <a:pt x="83795" y="76346"/>
                  </a:moveTo>
                  <a:cubicBezTo>
                    <a:pt x="83607" y="76113"/>
                    <a:pt x="83427" y="75873"/>
                    <a:pt x="83247" y="75637"/>
                  </a:cubicBezTo>
                  <a:cubicBezTo>
                    <a:pt x="82973" y="75581"/>
                    <a:pt x="82699" y="75521"/>
                    <a:pt x="82425" y="75461"/>
                  </a:cubicBezTo>
                  <a:cubicBezTo>
                    <a:pt x="82605" y="75689"/>
                    <a:pt x="82793" y="75918"/>
                    <a:pt x="82981" y="76147"/>
                  </a:cubicBezTo>
                  <a:cubicBezTo>
                    <a:pt x="83251" y="76215"/>
                    <a:pt x="83521" y="76282"/>
                    <a:pt x="83795" y="76346"/>
                  </a:cubicBezTo>
                  <a:close/>
                  <a:moveTo>
                    <a:pt x="83900" y="76481"/>
                  </a:moveTo>
                  <a:cubicBezTo>
                    <a:pt x="83630" y="76417"/>
                    <a:pt x="83360" y="76350"/>
                    <a:pt x="83093" y="76282"/>
                  </a:cubicBezTo>
                  <a:cubicBezTo>
                    <a:pt x="83277" y="76500"/>
                    <a:pt x="83465" y="76717"/>
                    <a:pt x="83652" y="76935"/>
                  </a:cubicBezTo>
                  <a:cubicBezTo>
                    <a:pt x="83915" y="77010"/>
                    <a:pt x="84181" y="77085"/>
                    <a:pt x="84448" y="77156"/>
                  </a:cubicBezTo>
                  <a:cubicBezTo>
                    <a:pt x="84260" y="76931"/>
                    <a:pt x="84080" y="76706"/>
                    <a:pt x="83900" y="76481"/>
                  </a:cubicBezTo>
                  <a:moveTo>
                    <a:pt x="85374" y="77397"/>
                  </a:moveTo>
                  <a:cubicBezTo>
                    <a:pt x="85191" y="77164"/>
                    <a:pt x="85007" y="76928"/>
                    <a:pt x="84827" y="76691"/>
                  </a:cubicBezTo>
                  <a:cubicBezTo>
                    <a:pt x="84553" y="76631"/>
                    <a:pt x="84279" y="76567"/>
                    <a:pt x="84005" y="76504"/>
                  </a:cubicBezTo>
                  <a:cubicBezTo>
                    <a:pt x="84185" y="76732"/>
                    <a:pt x="84373" y="76961"/>
                    <a:pt x="84560" y="77186"/>
                  </a:cubicBezTo>
                  <a:cubicBezTo>
                    <a:pt x="84830" y="77258"/>
                    <a:pt x="85104" y="77329"/>
                    <a:pt x="85374" y="77397"/>
                  </a:cubicBezTo>
                  <a:close/>
                  <a:moveTo>
                    <a:pt x="86031" y="78200"/>
                  </a:moveTo>
                  <a:cubicBezTo>
                    <a:pt x="85843" y="77978"/>
                    <a:pt x="85660" y="77753"/>
                    <a:pt x="85479" y="77528"/>
                  </a:cubicBezTo>
                  <a:cubicBezTo>
                    <a:pt x="85209" y="77460"/>
                    <a:pt x="84943" y="77393"/>
                    <a:pt x="84677" y="77322"/>
                  </a:cubicBezTo>
                  <a:cubicBezTo>
                    <a:pt x="84857" y="77539"/>
                    <a:pt x="85044" y="77757"/>
                    <a:pt x="85236" y="77971"/>
                  </a:cubicBezTo>
                  <a:cubicBezTo>
                    <a:pt x="85498" y="78049"/>
                    <a:pt x="85765" y="78124"/>
                    <a:pt x="86031" y="78200"/>
                  </a:cubicBezTo>
                  <a:close/>
                  <a:moveTo>
                    <a:pt x="86144" y="78335"/>
                  </a:moveTo>
                  <a:cubicBezTo>
                    <a:pt x="85881" y="78263"/>
                    <a:pt x="85618" y="78188"/>
                    <a:pt x="85359" y="78113"/>
                  </a:cubicBezTo>
                  <a:cubicBezTo>
                    <a:pt x="85543" y="78320"/>
                    <a:pt x="85731" y="78522"/>
                    <a:pt x="85918" y="78729"/>
                  </a:cubicBezTo>
                  <a:cubicBezTo>
                    <a:pt x="86177" y="78811"/>
                    <a:pt x="86440" y="78894"/>
                    <a:pt x="86699" y="78972"/>
                  </a:cubicBezTo>
                  <a:cubicBezTo>
                    <a:pt x="86511" y="78762"/>
                    <a:pt x="86327" y="78548"/>
                    <a:pt x="86144" y="78335"/>
                  </a:cubicBezTo>
                  <a:close/>
                  <a:moveTo>
                    <a:pt x="87611" y="79243"/>
                  </a:moveTo>
                  <a:cubicBezTo>
                    <a:pt x="87423" y="79021"/>
                    <a:pt x="87235" y="78800"/>
                    <a:pt x="87055" y="78575"/>
                  </a:cubicBezTo>
                  <a:cubicBezTo>
                    <a:pt x="86789" y="78507"/>
                    <a:pt x="86523" y="78436"/>
                    <a:pt x="86256" y="78365"/>
                  </a:cubicBezTo>
                  <a:cubicBezTo>
                    <a:pt x="86440" y="78578"/>
                    <a:pt x="86628" y="78796"/>
                    <a:pt x="86819" y="79010"/>
                  </a:cubicBezTo>
                  <a:cubicBezTo>
                    <a:pt x="87082" y="79089"/>
                    <a:pt x="87344" y="79168"/>
                    <a:pt x="87611" y="79243"/>
                  </a:cubicBezTo>
                  <a:close/>
                  <a:moveTo>
                    <a:pt x="87723" y="79374"/>
                  </a:moveTo>
                  <a:cubicBezTo>
                    <a:pt x="87461" y="79303"/>
                    <a:pt x="87202" y="79224"/>
                    <a:pt x="86943" y="79149"/>
                  </a:cubicBezTo>
                  <a:cubicBezTo>
                    <a:pt x="87127" y="79355"/>
                    <a:pt x="87314" y="79558"/>
                    <a:pt x="87502" y="79764"/>
                  </a:cubicBezTo>
                  <a:cubicBezTo>
                    <a:pt x="87761" y="79847"/>
                    <a:pt x="88020" y="79929"/>
                    <a:pt x="88275" y="80012"/>
                  </a:cubicBezTo>
                  <a:cubicBezTo>
                    <a:pt x="88087" y="79802"/>
                    <a:pt x="87903" y="79588"/>
                    <a:pt x="87723" y="79374"/>
                  </a:cubicBezTo>
                  <a:close/>
                  <a:moveTo>
                    <a:pt x="89194" y="80289"/>
                  </a:moveTo>
                  <a:cubicBezTo>
                    <a:pt x="89006" y="80068"/>
                    <a:pt x="88819" y="79847"/>
                    <a:pt x="88639" y="79625"/>
                  </a:cubicBezTo>
                  <a:cubicBezTo>
                    <a:pt x="88369" y="79554"/>
                    <a:pt x="88098" y="79483"/>
                    <a:pt x="87832" y="79408"/>
                  </a:cubicBezTo>
                  <a:cubicBezTo>
                    <a:pt x="88016" y="79622"/>
                    <a:pt x="88203" y="79835"/>
                    <a:pt x="88391" y="80045"/>
                  </a:cubicBezTo>
                  <a:cubicBezTo>
                    <a:pt x="88657" y="80128"/>
                    <a:pt x="88924" y="80211"/>
                    <a:pt x="89194" y="80289"/>
                  </a:cubicBezTo>
                  <a:close/>
                  <a:moveTo>
                    <a:pt x="89307" y="80421"/>
                  </a:moveTo>
                  <a:cubicBezTo>
                    <a:pt x="89040" y="80346"/>
                    <a:pt x="88777" y="80267"/>
                    <a:pt x="88515" y="80184"/>
                  </a:cubicBezTo>
                  <a:cubicBezTo>
                    <a:pt x="88702" y="80391"/>
                    <a:pt x="88890" y="80593"/>
                    <a:pt x="89078" y="80796"/>
                  </a:cubicBezTo>
                  <a:cubicBezTo>
                    <a:pt x="89340" y="80882"/>
                    <a:pt x="89599" y="80968"/>
                    <a:pt x="89862" y="81055"/>
                  </a:cubicBezTo>
                  <a:cubicBezTo>
                    <a:pt x="89674" y="80845"/>
                    <a:pt x="89487" y="80635"/>
                    <a:pt x="89307" y="80421"/>
                  </a:cubicBezTo>
                  <a:close/>
                  <a:moveTo>
                    <a:pt x="90774" y="81336"/>
                  </a:moveTo>
                  <a:cubicBezTo>
                    <a:pt x="90582" y="81119"/>
                    <a:pt x="90398" y="80897"/>
                    <a:pt x="90215" y="80676"/>
                  </a:cubicBezTo>
                  <a:cubicBezTo>
                    <a:pt x="89944" y="80605"/>
                    <a:pt x="89678" y="80529"/>
                    <a:pt x="89412" y="80451"/>
                  </a:cubicBezTo>
                  <a:cubicBezTo>
                    <a:pt x="89595" y="80665"/>
                    <a:pt x="89783" y="80878"/>
                    <a:pt x="89974" y="81089"/>
                  </a:cubicBezTo>
                  <a:cubicBezTo>
                    <a:pt x="90241" y="81175"/>
                    <a:pt x="90507" y="81257"/>
                    <a:pt x="90774" y="81336"/>
                  </a:cubicBezTo>
                  <a:close/>
                  <a:moveTo>
                    <a:pt x="90886" y="81467"/>
                  </a:moveTo>
                  <a:cubicBezTo>
                    <a:pt x="90620" y="81389"/>
                    <a:pt x="90361" y="81306"/>
                    <a:pt x="90098" y="81224"/>
                  </a:cubicBezTo>
                  <a:cubicBezTo>
                    <a:pt x="90282" y="81430"/>
                    <a:pt x="90473" y="81633"/>
                    <a:pt x="90661" y="81835"/>
                  </a:cubicBezTo>
                  <a:cubicBezTo>
                    <a:pt x="90924" y="81925"/>
                    <a:pt x="91186" y="82012"/>
                    <a:pt x="91445" y="82098"/>
                  </a:cubicBezTo>
                  <a:cubicBezTo>
                    <a:pt x="91258" y="81888"/>
                    <a:pt x="91070" y="81678"/>
                    <a:pt x="90886" y="81467"/>
                  </a:cubicBezTo>
                  <a:close/>
                  <a:moveTo>
                    <a:pt x="92357" y="82387"/>
                  </a:moveTo>
                  <a:cubicBezTo>
                    <a:pt x="92169" y="82169"/>
                    <a:pt x="91982" y="81952"/>
                    <a:pt x="91798" y="81730"/>
                  </a:cubicBezTo>
                  <a:cubicBezTo>
                    <a:pt x="91528" y="81655"/>
                    <a:pt x="91258" y="81576"/>
                    <a:pt x="90987" y="81498"/>
                  </a:cubicBezTo>
                  <a:cubicBezTo>
                    <a:pt x="91175" y="81711"/>
                    <a:pt x="91363" y="81921"/>
                    <a:pt x="91558" y="82135"/>
                  </a:cubicBezTo>
                  <a:cubicBezTo>
                    <a:pt x="91824" y="82222"/>
                    <a:pt x="92091" y="82304"/>
                    <a:pt x="92357" y="82387"/>
                  </a:cubicBezTo>
                  <a:moveTo>
                    <a:pt x="92469" y="82518"/>
                  </a:moveTo>
                  <a:cubicBezTo>
                    <a:pt x="92207" y="82436"/>
                    <a:pt x="91940" y="82353"/>
                    <a:pt x="91678" y="82267"/>
                  </a:cubicBezTo>
                  <a:cubicBezTo>
                    <a:pt x="91865" y="82469"/>
                    <a:pt x="92057" y="82672"/>
                    <a:pt x="92248" y="82874"/>
                  </a:cubicBezTo>
                  <a:cubicBezTo>
                    <a:pt x="92507" y="82968"/>
                    <a:pt x="92770" y="83058"/>
                    <a:pt x="93032" y="83145"/>
                  </a:cubicBezTo>
                  <a:cubicBezTo>
                    <a:pt x="92845" y="82935"/>
                    <a:pt x="92657" y="82728"/>
                    <a:pt x="92469" y="82518"/>
                  </a:cubicBezTo>
                  <a:close/>
                  <a:moveTo>
                    <a:pt x="93944" y="83441"/>
                  </a:moveTo>
                  <a:cubicBezTo>
                    <a:pt x="93753" y="83223"/>
                    <a:pt x="93565" y="83006"/>
                    <a:pt x="93381" y="82788"/>
                  </a:cubicBezTo>
                  <a:cubicBezTo>
                    <a:pt x="93111" y="82709"/>
                    <a:pt x="92841" y="82631"/>
                    <a:pt x="92571" y="82548"/>
                  </a:cubicBezTo>
                  <a:cubicBezTo>
                    <a:pt x="92758" y="82758"/>
                    <a:pt x="92946" y="82968"/>
                    <a:pt x="93141" y="83178"/>
                  </a:cubicBezTo>
                  <a:cubicBezTo>
                    <a:pt x="93407" y="83268"/>
                    <a:pt x="93674" y="83355"/>
                    <a:pt x="93944" y="83441"/>
                  </a:cubicBezTo>
                  <a:close/>
                  <a:moveTo>
                    <a:pt x="94057" y="83569"/>
                  </a:moveTo>
                  <a:cubicBezTo>
                    <a:pt x="93790" y="83486"/>
                    <a:pt x="93528" y="83400"/>
                    <a:pt x="93261" y="83313"/>
                  </a:cubicBezTo>
                  <a:cubicBezTo>
                    <a:pt x="93453" y="83516"/>
                    <a:pt x="93640" y="83715"/>
                    <a:pt x="93835" y="83918"/>
                  </a:cubicBezTo>
                  <a:cubicBezTo>
                    <a:pt x="94094" y="84011"/>
                    <a:pt x="94357" y="84101"/>
                    <a:pt x="94619" y="84191"/>
                  </a:cubicBezTo>
                  <a:cubicBezTo>
                    <a:pt x="94428" y="83985"/>
                    <a:pt x="94240" y="83779"/>
                    <a:pt x="94057" y="83569"/>
                  </a:cubicBezTo>
                  <a:moveTo>
                    <a:pt x="95531" y="84495"/>
                  </a:moveTo>
                  <a:cubicBezTo>
                    <a:pt x="95340" y="84278"/>
                    <a:pt x="95152" y="84064"/>
                    <a:pt x="94965" y="83846"/>
                  </a:cubicBezTo>
                  <a:cubicBezTo>
                    <a:pt x="94694" y="83764"/>
                    <a:pt x="94424" y="83681"/>
                    <a:pt x="94154" y="83599"/>
                  </a:cubicBezTo>
                  <a:cubicBezTo>
                    <a:pt x="94342" y="83809"/>
                    <a:pt x="94533" y="84019"/>
                    <a:pt x="94724" y="84229"/>
                  </a:cubicBezTo>
                  <a:cubicBezTo>
                    <a:pt x="94991" y="84319"/>
                    <a:pt x="95261" y="84409"/>
                    <a:pt x="95531" y="84495"/>
                  </a:cubicBezTo>
                  <a:close/>
                  <a:moveTo>
                    <a:pt x="94845" y="84360"/>
                  </a:moveTo>
                  <a:cubicBezTo>
                    <a:pt x="95032" y="84559"/>
                    <a:pt x="95223" y="84762"/>
                    <a:pt x="95419" y="84961"/>
                  </a:cubicBezTo>
                  <a:cubicBezTo>
                    <a:pt x="95681" y="85058"/>
                    <a:pt x="95944" y="85152"/>
                    <a:pt x="96206" y="85242"/>
                  </a:cubicBezTo>
                  <a:cubicBezTo>
                    <a:pt x="96015" y="85036"/>
                    <a:pt x="95828" y="84829"/>
                    <a:pt x="95640" y="84619"/>
                  </a:cubicBezTo>
                  <a:cubicBezTo>
                    <a:pt x="95374" y="84533"/>
                    <a:pt x="95111" y="84447"/>
                    <a:pt x="94845" y="84360"/>
                  </a:cubicBezTo>
                  <a:close/>
                  <a:moveTo>
                    <a:pt x="95055" y="83873"/>
                  </a:moveTo>
                  <a:cubicBezTo>
                    <a:pt x="95238" y="84090"/>
                    <a:pt x="95430" y="84308"/>
                    <a:pt x="95625" y="84525"/>
                  </a:cubicBezTo>
                  <a:cubicBezTo>
                    <a:pt x="95895" y="84612"/>
                    <a:pt x="96173" y="84698"/>
                    <a:pt x="96447" y="84784"/>
                  </a:cubicBezTo>
                  <a:cubicBezTo>
                    <a:pt x="96255" y="84559"/>
                    <a:pt x="96068" y="84334"/>
                    <a:pt x="95884" y="84109"/>
                  </a:cubicBezTo>
                  <a:cubicBezTo>
                    <a:pt x="95606" y="84030"/>
                    <a:pt x="95329" y="83951"/>
                    <a:pt x="95055" y="83873"/>
                  </a:cubicBezTo>
                  <a:close/>
                  <a:moveTo>
                    <a:pt x="94383" y="83070"/>
                  </a:moveTo>
                  <a:cubicBezTo>
                    <a:pt x="94571" y="83295"/>
                    <a:pt x="94758" y="83524"/>
                    <a:pt x="94950" y="83749"/>
                  </a:cubicBezTo>
                  <a:cubicBezTo>
                    <a:pt x="95227" y="83831"/>
                    <a:pt x="95509" y="83914"/>
                    <a:pt x="95786" y="83993"/>
                  </a:cubicBezTo>
                  <a:cubicBezTo>
                    <a:pt x="95599" y="83760"/>
                    <a:pt x="95411" y="83524"/>
                    <a:pt x="95227" y="83291"/>
                  </a:cubicBezTo>
                  <a:cubicBezTo>
                    <a:pt x="94946" y="83216"/>
                    <a:pt x="94664" y="83145"/>
                    <a:pt x="94383" y="83070"/>
                  </a:cubicBezTo>
                  <a:close/>
                  <a:moveTo>
                    <a:pt x="143291" y="8964"/>
                  </a:moveTo>
                  <a:cubicBezTo>
                    <a:pt x="161372" y="8964"/>
                    <a:pt x="177280" y="12374"/>
                    <a:pt x="183865" y="19871"/>
                  </a:cubicBezTo>
                  <a:cubicBezTo>
                    <a:pt x="186975" y="23417"/>
                    <a:pt x="188375" y="27488"/>
                    <a:pt x="188375" y="31806"/>
                  </a:cubicBezTo>
                  <a:cubicBezTo>
                    <a:pt x="188371" y="44585"/>
                    <a:pt x="176173" y="59530"/>
                    <a:pt x="160130" y="69656"/>
                  </a:cubicBezTo>
                  <a:cubicBezTo>
                    <a:pt x="145737" y="78766"/>
                    <a:pt x="127457" y="84150"/>
                    <a:pt x="110404" y="84150"/>
                  </a:cubicBezTo>
                  <a:cubicBezTo>
                    <a:pt x="104975" y="84150"/>
                    <a:pt x="99673" y="83602"/>
                    <a:pt x="94657" y="82458"/>
                  </a:cubicBezTo>
                  <a:cubicBezTo>
                    <a:pt x="94841" y="82706"/>
                    <a:pt x="95025" y="82950"/>
                    <a:pt x="95212" y="83193"/>
                  </a:cubicBezTo>
                  <a:cubicBezTo>
                    <a:pt x="100848" y="84630"/>
                    <a:pt x="106873" y="85313"/>
                    <a:pt x="113053" y="85313"/>
                  </a:cubicBezTo>
                  <a:cubicBezTo>
                    <a:pt x="130425" y="85313"/>
                    <a:pt x="149009" y="79925"/>
                    <a:pt x="163518" y="70801"/>
                  </a:cubicBezTo>
                  <a:cubicBezTo>
                    <a:pt x="179779" y="60606"/>
                    <a:pt x="191984" y="45456"/>
                    <a:pt x="191981" y="32459"/>
                  </a:cubicBezTo>
                  <a:cubicBezTo>
                    <a:pt x="191981" y="27975"/>
                    <a:pt x="190528" y="23747"/>
                    <a:pt x="187294" y="20062"/>
                  </a:cubicBezTo>
                  <a:cubicBezTo>
                    <a:pt x="180409" y="12213"/>
                    <a:pt x="163818" y="8592"/>
                    <a:pt x="145103" y="8592"/>
                  </a:cubicBezTo>
                  <a:lnTo>
                    <a:pt x="145092" y="8592"/>
                  </a:lnTo>
                  <a:cubicBezTo>
                    <a:pt x="138972" y="8592"/>
                    <a:pt x="132624" y="8979"/>
                    <a:pt x="126316" y="9729"/>
                  </a:cubicBezTo>
                  <a:cubicBezTo>
                    <a:pt x="126136" y="9808"/>
                    <a:pt x="125956" y="9883"/>
                    <a:pt x="125776" y="9962"/>
                  </a:cubicBezTo>
                  <a:cubicBezTo>
                    <a:pt x="131682" y="9302"/>
                    <a:pt x="137591" y="8964"/>
                    <a:pt x="143291" y="8964"/>
                  </a:cubicBezTo>
                  <a:close/>
                  <a:moveTo>
                    <a:pt x="141508" y="9418"/>
                  </a:moveTo>
                  <a:cubicBezTo>
                    <a:pt x="158925" y="9418"/>
                    <a:pt x="174125" y="12630"/>
                    <a:pt x="180372" y="19743"/>
                  </a:cubicBezTo>
                  <a:cubicBezTo>
                    <a:pt x="183347" y="23135"/>
                    <a:pt x="184683" y="27026"/>
                    <a:pt x="184683" y="31164"/>
                  </a:cubicBezTo>
                  <a:cubicBezTo>
                    <a:pt x="184679" y="43666"/>
                    <a:pt x="172511" y="58389"/>
                    <a:pt x="156693" y="68441"/>
                  </a:cubicBezTo>
                  <a:cubicBezTo>
                    <a:pt x="142431" y="77528"/>
                    <a:pt x="124478" y="82901"/>
                    <a:pt x="107763" y="82901"/>
                  </a:cubicBezTo>
                  <a:cubicBezTo>
                    <a:pt x="103046" y="82901"/>
                    <a:pt x="98431" y="82473"/>
                    <a:pt x="94023" y="81580"/>
                  </a:cubicBezTo>
                  <a:cubicBezTo>
                    <a:pt x="94203" y="81835"/>
                    <a:pt x="94387" y="82090"/>
                    <a:pt x="94574" y="82345"/>
                  </a:cubicBezTo>
                  <a:cubicBezTo>
                    <a:pt x="99610" y="83505"/>
                    <a:pt x="104945" y="84056"/>
                    <a:pt x="110404" y="84056"/>
                  </a:cubicBezTo>
                  <a:cubicBezTo>
                    <a:pt x="127438" y="84056"/>
                    <a:pt x="145703" y="78680"/>
                    <a:pt x="160077" y="69577"/>
                  </a:cubicBezTo>
                  <a:cubicBezTo>
                    <a:pt x="176109" y="59462"/>
                    <a:pt x="188285" y="44525"/>
                    <a:pt x="188281" y="31806"/>
                  </a:cubicBezTo>
                  <a:cubicBezTo>
                    <a:pt x="188281" y="27506"/>
                    <a:pt x="186893" y="23462"/>
                    <a:pt x="183794" y="19931"/>
                  </a:cubicBezTo>
                  <a:cubicBezTo>
                    <a:pt x="177254" y="12476"/>
                    <a:pt x="161368" y="9058"/>
                    <a:pt x="143306" y="9058"/>
                  </a:cubicBezTo>
                  <a:lnTo>
                    <a:pt x="143291" y="9058"/>
                  </a:lnTo>
                  <a:cubicBezTo>
                    <a:pt x="137501" y="9054"/>
                    <a:pt x="131487" y="9407"/>
                    <a:pt x="125487" y="10086"/>
                  </a:cubicBezTo>
                  <a:cubicBezTo>
                    <a:pt x="125311" y="10161"/>
                    <a:pt x="125138" y="10240"/>
                    <a:pt x="124962" y="10315"/>
                  </a:cubicBezTo>
                  <a:cubicBezTo>
                    <a:pt x="130556" y="9722"/>
                    <a:pt x="136135" y="9418"/>
                    <a:pt x="141508" y="9418"/>
                  </a:cubicBezTo>
                  <a:moveTo>
                    <a:pt x="139737" y="9864"/>
                  </a:moveTo>
                  <a:cubicBezTo>
                    <a:pt x="156483" y="9864"/>
                    <a:pt x="170969" y="12885"/>
                    <a:pt x="176882" y="19620"/>
                  </a:cubicBezTo>
                  <a:cubicBezTo>
                    <a:pt x="179726" y="22858"/>
                    <a:pt x="180998" y="26572"/>
                    <a:pt x="180998" y="30527"/>
                  </a:cubicBezTo>
                  <a:cubicBezTo>
                    <a:pt x="180995" y="42751"/>
                    <a:pt x="168849" y="57256"/>
                    <a:pt x="153263" y="67225"/>
                  </a:cubicBezTo>
                  <a:cubicBezTo>
                    <a:pt x="139133" y="76293"/>
                    <a:pt x="121506" y="81659"/>
                    <a:pt x="105129" y="81659"/>
                  </a:cubicBezTo>
                  <a:cubicBezTo>
                    <a:pt x="101122" y="81659"/>
                    <a:pt x="97190" y="81336"/>
                    <a:pt x="93404" y="80672"/>
                  </a:cubicBezTo>
                  <a:cubicBezTo>
                    <a:pt x="93580" y="80938"/>
                    <a:pt x="93760" y="81205"/>
                    <a:pt x="93944" y="81467"/>
                  </a:cubicBezTo>
                  <a:cubicBezTo>
                    <a:pt x="98375" y="82372"/>
                    <a:pt x="103016" y="82807"/>
                    <a:pt x="107763" y="82807"/>
                  </a:cubicBezTo>
                  <a:cubicBezTo>
                    <a:pt x="124455" y="82807"/>
                    <a:pt x="142398" y="77438"/>
                    <a:pt x="156644" y="68358"/>
                  </a:cubicBezTo>
                  <a:cubicBezTo>
                    <a:pt x="172448" y="58321"/>
                    <a:pt x="184593" y="43602"/>
                    <a:pt x="184589" y="31164"/>
                  </a:cubicBezTo>
                  <a:cubicBezTo>
                    <a:pt x="184589" y="27049"/>
                    <a:pt x="183261" y="23180"/>
                    <a:pt x="180300" y="19807"/>
                  </a:cubicBezTo>
                  <a:lnTo>
                    <a:pt x="180334" y="19773"/>
                  </a:lnTo>
                  <a:lnTo>
                    <a:pt x="180300" y="19807"/>
                  </a:lnTo>
                  <a:cubicBezTo>
                    <a:pt x="174098" y="12735"/>
                    <a:pt x="158921" y="9512"/>
                    <a:pt x="141523" y="9512"/>
                  </a:cubicBezTo>
                  <a:lnTo>
                    <a:pt x="141508" y="9512"/>
                  </a:lnTo>
                  <a:cubicBezTo>
                    <a:pt x="136049" y="9512"/>
                    <a:pt x="130369" y="9827"/>
                    <a:pt x="124681" y="10442"/>
                  </a:cubicBezTo>
                  <a:cubicBezTo>
                    <a:pt x="124512" y="10517"/>
                    <a:pt x="124343" y="10592"/>
                    <a:pt x="124170" y="10671"/>
                  </a:cubicBezTo>
                  <a:cubicBezTo>
                    <a:pt x="129449" y="10138"/>
                    <a:pt x="134695" y="9864"/>
                    <a:pt x="139737" y="9864"/>
                  </a:cubicBezTo>
                  <a:close/>
                  <a:moveTo>
                    <a:pt x="123405" y="11020"/>
                  </a:moveTo>
                  <a:cubicBezTo>
                    <a:pt x="128361" y="10547"/>
                    <a:pt x="133269" y="10303"/>
                    <a:pt x="137981" y="10303"/>
                  </a:cubicBezTo>
                  <a:cubicBezTo>
                    <a:pt x="146011" y="10303"/>
                    <a:pt x="153470" y="11013"/>
                    <a:pt x="159619" y="12517"/>
                  </a:cubicBezTo>
                  <a:cubicBezTo>
                    <a:pt x="165769" y="14022"/>
                    <a:pt x="170609" y="16318"/>
                    <a:pt x="173401" y="19500"/>
                  </a:cubicBezTo>
                  <a:cubicBezTo>
                    <a:pt x="176106" y="22584"/>
                    <a:pt x="177321" y="26122"/>
                    <a:pt x="177321" y="29896"/>
                  </a:cubicBezTo>
                  <a:cubicBezTo>
                    <a:pt x="177321" y="35869"/>
                    <a:pt x="174286" y="42424"/>
                    <a:pt x="169337" y="48724"/>
                  </a:cubicBezTo>
                  <a:cubicBezTo>
                    <a:pt x="164384" y="55023"/>
                    <a:pt x="157518" y="61072"/>
                    <a:pt x="149838" y="66017"/>
                  </a:cubicBezTo>
                  <a:cubicBezTo>
                    <a:pt x="135835" y="75067"/>
                    <a:pt x="118546" y="80424"/>
                    <a:pt x="102510" y="80424"/>
                  </a:cubicBezTo>
                  <a:cubicBezTo>
                    <a:pt x="99204" y="80424"/>
                    <a:pt x="95955" y="80196"/>
                    <a:pt x="92796" y="79727"/>
                  </a:cubicBezTo>
                  <a:cubicBezTo>
                    <a:pt x="92969" y="80004"/>
                    <a:pt x="93149" y="80282"/>
                    <a:pt x="93329" y="80560"/>
                  </a:cubicBezTo>
                  <a:cubicBezTo>
                    <a:pt x="97141" y="81235"/>
                    <a:pt x="101095" y="81561"/>
                    <a:pt x="105129" y="81561"/>
                  </a:cubicBezTo>
                  <a:cubicBezTo>
                    <a:pt x="121484" y="81561"/>
                    <a:pt x="139096" y="76203"/>
                    <a:pt x="153211" y="67142"/>
                  </a:cubicBezTo>
                  <a:cubicBezTo>
                    <a:pt x="168786" y="57185"/>
                    <a:pt x="180905" y="42687"/>
                    <a:pt x="180901" y="30527"/>
                  </a:cubicBezTo>
                  <a:cubicBezTo>
                    <a:pt x="180901" y="26591"/>
                    <a:pt x="179636" y="22903"/>
                    <a:pt x="176811" y="19683"/>
                  </a:cubicBezTo>
                  <a:cubicBezTo>
                    <a:pt x="170947" y="12994"/>
                    <a:pt x="156479" y="9962"/>
                    <a:pt x="139752" y="9962"/>
                  </a:cubicBezTo>
                  <a:lnTo>
                    <a:pt x="139737" y="9962"/>
                  </a:lnTo>
                  <a:cubicBezTo>
                    <a:pt x="134608" y="9962"/>
                    <a:pt x="129269" y="10243"/>
                    <a:pt x="123896" y="10795"/>
                  </a:cubicBezTo>
                  <a:cubicBezTo>
                    <a:pt x="123731" y="10870"/>
                    <a:pt x="123570" y="10945"/>
                    <a:pt x="123405" y="11020"/>
                  </a:cubicBezTo>
                  <a:close/>
                  <a:moveTo>
                    <a:pt x="123262" y="11035"/>
                  </a:moveTo>
                  <a:cubicBezTo>
                    <a:pt x="123424" y="10960"/>
                    <a:pt x="123589" y="10885"/>
                    <a:pt x="123750" y="10810"/>
                  </a:cubicBezTo>
                  <a:cubicBezTo>
                    <a:pt x="123367" y="10847"/>
                    <a:pt x="122988" y="10889"/>
                    <a:pt x="122609" y="10930"/>
                  </a:cubicBezTo>
                  <a:cubicBezTo>
                    <a:pt x="122448" y="11001"/>
                    <a:pt x="122287" y="11076"/>
                    <a:pt x="122125" y="11148"/>
                  </a:cubicBezTo>
                  <a:cubicBezTo>
                    <a:pt x="122448" y="11110"/>
                    <a:pt x="122887" y="11069"/>
                    <a:pt x="123262" y="11035"/>
                  </a:cubicBezTo>
                  <a:close/>
                  <a:moveTo>
                    <a:pt x="121379" y="11489"/>
                  </a:moveTo>
                  <a:cubicBezTo>
                    <a:pt x="121761" y="11451"/>
                    <a:pt x="122144" y="11414"/>
                    <a:pt x="122527" y="11380"/>
                  </a:cubicBezTo>
                  <a:cubicBezTo>
                    <a:pt x="122681" y="11309"/>
                    <a:pt x="122838" y="11234"/>
                    <a:pt x="122992" y="11159"/>
                  </a:cubicBezTo>
                  <a:cubicBezTo>
                    <a:pt x="122609" y="11200"/>
                    <a:pt x="122227" y="11238"/>
                    <a:pt x="121840" y="11279"/>
                  </a:cubicBezTo>
                  <a:cubicBezTo>
                    <a:pt x="121686" y="11346"/>
                    <a:pt x="121533" y="11418"/>
                    <a:pt x="121379" y="11489"/>
                  </a:cubicBezTo>
                  <a:close/>
                  <a:moveTo>
                    <a:pt x="121229" y="11504"/>
                  </a:moveTo>
                  <a:cubicBezTo>
                    <a:pt x="121383" y="11433"/>
                    <a:pt x="121529" y="11365"/>
                    <a:pt x="121683" y="11294"/>
                  </a:cubicBezTo>
                  <a:cubicBezTo>
                    <a:pt x="121304" y="11335"/>
                    <a:pt x="120925" y="11376"/>
                    <a:pt x="120546" y="11418"/>
                  </a:cubicBezTo>
                  <a:cubicBezTo>
                    <a:pt x="120396" y="11485"/>
                    <a:pt x="120246" y="11553"/>
                    <a:pt x="120096" y="11620"/>
                  </a:cubicBezTo>
                  <a:cubicBezTo>
                    <a:pt x="120475" y="11579"/>
                    <a:pt x="120850" y="11542"/>
                    <a:pt x="121229" y="11504"/>
                  </a:cubicBezTo>
                  <a:close/>
                  <a:moveTo>
                    <a:pt x="119368" y="11951"/>
                  </a:moveTo>
                  <a:cubicBezTo>
                    <a:pt x="119750" y="11913"/>
                    <a:pt x="120133" y="11875"/>
                    <a:pt x="120512" y="11842"/>
                  </a:cubicBezTo>
                  <a:cubicBezTo>
                    <a:pt x="120658" y="11770"/>
                    <a:pt x="120805" y="11703"/>
                    <a:pt x="120951" y="11635"/>
                  </a:cubicBezTo>
                  <a:cubicBezTo>
                    <a:pt x="120568" y="11673"/>
                    <a:pt x="120186" y="11714"/>
                    <a:pt x="119799" y="11755"/>
                  </a:cubicBezTo>
                  <a:cubicBezTo>
                    <a:pt x="119657" y="11819"/>
                    <a:pt x="119514" y="11887"/>
                    <a:pt x="119368" y="11951"/>
                  </a:cubicBezTo>
                  <a:close/>
                  <a:moveTo>
                    <a:pt x="119210" y="11969"/>
                  </a:moveTo>
                  <a:cubicBezTo>
                    <a:pt x="119353" y="11902"/>
                    <a:pt x="119492" y="11838"/>
                    <a:pt x="119634" y="11770"/>
                  </a:cubicBezTo>
                  <a:cubicBezTo>
                    <a:pt x="119259" y="11812"/>
                    <a:pt x="118884" y="11853"/>
                    <a:pt x="118505" y="11898"/>
                  </a:cubicBezTo>
                  <a:cubicBezTo>
                    <a:pt x="118362" y="11962"/>
                    <a:pt x="118223" y="12022"/>
                    <a:pt x="118081" y="12086"/>
                  </a:cubicBezTo>
                  <a:cubicBezTo>
                    <a:pt x="118460" y="12044"/>
                    <a:pt x="118835" y="12007"/>
                    <a:pt x="119210" y="11969"/>
                  </a:cubicBezTo>
                  <a:close/>
                  <a:moveTo>
                    <a:pt x="117375" y="12408"/>
                  </a:moveTo>
                  <a:cubicBezTo>
                    <a:pt x="117754" y="12367"/>
                    <a:pt x="118133" y="12329"/>
                    <a:pt x="118516" y="12296"/>
                  </a:cubicBezTo>
                  <a:cubicBezTo>
                    <a:pt x="118651" y="12228"/>
                    <a:pt x="118782" y="12168"/>
                    <a:pt x="118921" y="12104"/>
                  </a:cubicBezTo>
                  <a:cubicBezTo>
                    <a:pt x="118539" y="12142"/>
                    <a:pt x="118156" y="12183"/>
                    <a:pt x="117773" y="12224"/>
                  </a:cubicBezTo>
                  <a:cubicBezTo>
                    <a:pt x="117642" y="12288"/>
                    <a:pt x="117510" y="12348"/>
                    <a:pt x="117375" y="12408"/>
                  </a:cubicBezTo>
                  <a:close/>
                  <a:moveTo>
                    <a:pt x="117207" y="12427"/>
                  </a:moveTo>
                  <a:cubicBezTo>
                    <a:pt x="117338" y="12367"/>
                    <a:pt x="117469" y="12303"/>
                    <a:pt x="117601" y="12243"/>
                  </a:cubicBezTo>
                  <a:cubicBezTo>
                    <a:pt x="117225" y="12288"/>
                    <a:pt x="116850" y="12329"/>
                    <a:pt x="116475" y="12374"/>
                  </a:cubicBezTo>
                  <a:cubicBezTo>
                    <a:pt x="116344" y="12431"/>
                    <a:pt x="116216" y="12491"/>
                    <a:pt x="116085" y="12547"/>
                  </a:cubicBezTo>
                  <a:cubicBezTo>
                    <a:pt x="116460" y="12506"/>
                    <a:pt x="116835" y="12465"/>
                    <a:pt x="117207" y="12427"/>
                  </a:cubicBezTo>
                  <a:close/>
                  <a:moveTo>
                    <a:pt x="116535" y="12738"/>
                  </a:moveTo>
                  <a:cubicBezTo>
                    <a:pt x="116659" y="12682"/>
                    <a:pt x="116783" y="12622"/>
                    <a:pt x="116906" y="12566"/>
                  </a:cubicBezTo>
                  <a:cubicBezTo>
                    <a:pt x="116527" y="12607"/>
                    <a:pt x="116148" y="12648"/>
                    <a:pt x="115766" y="12690"/>
                  </a:cubicBezTo>
                  <a:cubicBezTo>
                    <a:pt x="115646" y="12746"/>
                    <a:pt x="115522" y="12802"/>
                    <a:pt x="115402" y="12858"/>
                  </a:cubicBezTo>
                  <a:cubicBezTo>
                    <a:pt x="115781" y="12817"/>
                    <a:pt x="116156" y="12776"/>
                    <a:pt x="116535" y="12738"/>
                  </a:cubicBezTo>
                  <a:close/>
                  <a:moveTo>
                    <a:pt x="114745" y="13162"/>
                  </a:moveTo>
                  <a:cubicBezTo>
                    <a:pt x="115128" y="13121"/>
                    <a:pt x="115511" y="13084"/>
                    <a:pt x="115890" y="13046"/>
                  </a:cubicBezTo>
                  <a:cubicBezTo>
                    <a:pt x="116006" y="12990"/>
                    <a:pt x="116122" y="12937"/>
                    <a:pt x="116239" y="12881"/>
                  </a:cubicBezTo>
                  <a:cubicBezTo>
                    <a:pt x="115856" y="12919"/>
                    <a:pt x="115473" y="12960"/>
                    <a:pt x="115090" y="13001"/>
                  </a:cubicBezTo>
                  <a:cubicBezTo>
                    <a:pt x="114974" y="13054"/>
                    <a:pt x="114862" y="13106"/>
                    <a:pt x="114745" y="13162"/>
                  </a:cubicBezTo>
                  <a:close/>
                  <a:moveTo>
                    <a:pt x="114573" y="13177"/>
                  </a:moveTo>
                  <a:cubicBezTo>
                    <a:pt x="114685" y="13125"/>
                    <a:pt x="114798" y="13072"/>
                    <a:pt x="114910" y="13020"/>
                  </a:cubicBezTo>
                  <a:cubicBezTo>
                    <a:pt x="114543" y="13061"/>
                    <a:pt x="114175" y="13102"/>
                    <a:pt x="113803" y="13147"/>
                  </a:cubicBezTo>
                  <a:cubicBezTo>
                    <a:pt x="113695" y="13196"/>
                    <a:pt x="113586" y="13245"/>
                    <a:pt x="113477" y="13294"/>
                  </a:cubicBezTo>
                  <a:cubicBezTo>
                    <a:pt x="113841" y="13256"/>
                    <a:pt x="114209" y="13215"/>
                    <a:pt x="114573" y="13177"/>
                  </a:cubicBezTo>
                  <a:close/>
                  <a:moveTo>
                    <a:pt x="113957" y="13474"/>
                  </a:moveTo>
                  <a:cubicBezTo>
                    <a:pt x="114062" y="13421"/>
                    <a:pt x="114164" y="13373"/>
                    <a:pt x="114269" y="13324"/>
                  </a:cubicBezTo>
                  <a:cubicBezTo>
                    <a:pt x="113897" y="13361"/>
                    <a:pt x="113522" y="13403"/>
                    <a:pt x="113151" y="13444"/>
                  </a:cubicBezTo>
                  <a:cubicBezTo>
                    <a:pt x="113049" y="13493"/>
                    <a:pt x="112948" y="13538"/>
                    <a:pt x="112847" y="13586"/>
                  </a:cubicBezTo>
                  <a:cubicBezTo>
                    <a:pt x="113218" y="13545"/>
                    <a:pt x="113586" y="13508"/>
                    <a:pt x="113957" y="13474"/>
                  </a:cubicBezTo>
                  <a:close/>
                  <a:moveTo>
                    <a:pt x="112250" y="13864"/>
                  </a:moveTo>
                  <a:cubicBezTo>
                    <a:pt x="112625" y="13827"/>
                    <a:pt x="112997" y="13793"/>
                    <a:pt x="113372" y="13755"/>
                  </a:cubicBezTo>
                  <a:cubicBezTo>
                    <a:pt x="113466" y="13710"/>
                    <a:pt x="113560" y="13665"/>
                    <a:pt x="113657" y="13616"/>
                  </a:cubicBezTo>
                  <a:cubicBezTo>
                    <a:pt x="113282" y="13654"/>
                    <a:pt x="112903" y="13695"/>
                    <a:pt x="112528" y="13733"/>
                  </a:cubicBezTo>
                  <a:cubicBezTo>
                    <a:pt x="112434" y="13778"/>
                    <a:pt x="112344" y="13823"/>
                    <a:pt x="112250" y="13864"/>
                  </a:cubicBezTo>
                  <a:close/>
                  <a:moveTo>
                    <a:pt x="112074" y="13883"/>
                  </a:moveTo>
                  <a:cubicBezTo>
                    <a:pt x="112164" y="13842"/>
                    <a:pt x="112254" y="13796"/>
                    <a:pt x="112344" y="13755"/>
                  </a:cubicBezTo>
                  <a:cubicBezTo>
                    <a:pt x="111969" y="13796"/>
                    <a:pt x="111594" y="13838"/>
                    <a:pt x="111215" y="13879"/>
                  </a:cubicBezTo>
                  <a:cubicBezTo>
                    <a:pt x="111128" y="13920"/>
                    <a:pt x="111042" y="13962"/>
                    <a:pt x="110952" y="14003"/>
                  </a:cubicBezTo>
                  <a:cubicBezTo>
                    <a:pt x="111327" y="13962"/>
                    <a:pt x="111702" y="13920"/>
                    <a:pt x="112074" y="13883"/>
                  </a:cubicBezTo>
                  <a:close/>
                  <a:moveTo>
                    <a:pt x="111515" y="14153"/>
                  </a:moveTo>
                  <a:cubicBezTo>
                    <a:pt x="111597" y="14112"/>
                    <a:pt x="111680" y="14074"/>
                    <a:pt x="111762" y="14033"/>
                  </a:cubicBezTo>
                  <a:cubicBezTo>
                    <a:pt x="111380" y="14074"/>
                    <a:pt x="111001" y="14115"/>
                    <a:pt x="110622" y="14157"/>
                  </a:cubicBezTo>
                  <a:cubicBezTo>
                    <a:pt x="110543" y="14194"/>
                    <a:pt x="110464" y="14228"/>
                    <a:pt x="110389" y="14265"/>
                  </a:cubicBezTo>
                  <a:cubicBezTo>
                    <a:pt x="110764" y="14228"/>
                    <a:pt x="111140" y="14187"/>
                    <a:pt x="111515" y="14153"/>
                  </a:cubicBezTo>
                  <a:close/>
                  <a:moveTo>
                    <a:pt x="110993" y="14408"/>
                  </a:moveTo>
                  <a:cubicBezTo>
                    <a:pt x="111064" y="14374"/>
                    <a:pt x="111136" y="14337"/>
                    <a:pt x="111207" y="14303"/>
                  </a:cubicBezTo>
                  <a:cubicBezTo>
                    <a:pt x="110828" y="14341"/>
                    <a:pt x="110445" y="14378"/>
                    <a:pt x="110063" y="14419"/>
                  </a:cubicBezTo>
                  <a:cubicBezTo>
                    <a:pt x="109991" y="14453"/>
                    <a:pt x="109924" y="14483"/>
                    <a:pt x="109856" y="14517"/>
                  </a:cubicBezTo>
                  <a:cubicBezTo>
                    <a:pt x="110239" y="14479"/>
                    <a:pt x="110614" y="14442"/>
                    <a:pt x="110993" y="14408"/>
                  </a:cubicBezTo>
                  <a:close/>
                  <a:moveTo>
                    <a:pt x="110505" y="14652"/>
                  </a:moveTo>
                  <a:cubicBezTo>
                    <a:pt x="110565" y="14622"/>
                    <a:pt x="110626" y="14592"/>
                    <a:pt x="110689" y="14558"/>
                  </a:cubicBezTo>
                  <a:cubicBezTo>
                    <a:pt x="110307" y="14596"/>
                    <a:pt x="109924" y="14633"/>
                    <a:pt x="109537" y="14671"/>
                  </a:cubicBezTo>
                  <a:cubicBezTo>
                    <a:pt x="109477" y="14701"/>
                    <a:pt x="109421" y="14727"/>
                    <a:pt x="109365" y="14757"/>
                  </a:cubicBezTo>
                  <a:cubicBezTo>
                    <a:pt x="109748" y="14719"/>
                    <a:pt x="110126" y="14686"/>
                    <a:pt x="110505" y="14652"/>
                  </a:cubicBezTo>
                  <a:close/>
                  <a:moveTo>
                    <a:pt x="110048" y="14885"/>
                  </a:moveTo>
                  <a:cubicBezTo>
                    <a:pt x="110100" y="14858"/>
                    <a:pt x="110153" y="14832"/>
                    <a:pt x="110205" y="14806"/>
                  </a:cubicBezTo>
                  <a:cubicBezTo>
                    <a:pt x="109823" y="14840"/>
                    <a:pt x="109436" y="14873"/>
                    <a:pt x="109050" y="14911"/>
                  </a:cubicBezTo>
                  <a:cubicBezTo>
                    <a:pt x="109001" y="14933"/>
                    <a:pt x="108956" y="14956"/>
                    <a:pt x="108911" y="14982"/>
                  </a:cubicBezTo>
                  <a:cubicBezTo>
                    <a:pt x="109290" y="14945"/>
                    <a:pt x="109672" y="14915"/>
                    <a:pt x="110048" y="14885"/>
                  </a:cubicBezTo>
                  <a:close/>
                  <a:moveTo>
                    <a:pt x="108596" y="15136"/>
                  </a:moveTo>
                  <a:cubicBezTo>
                    <a:pt x="108562" y="15155"/>
                    <a:pt x="108524" y="15173"/>
                    <a:pt x="108491" y="15188"/>
                  </a:cubicBezTo>
                  <a:cubicBezTo>
                    <a:pt x="108870" y="15158"/>
                    <a:pt x="109249" y="15128"/>
                    <a:pt x="109627" y="15102"/>
                  </a:cubicBezTo>
                  <a:cubicBezTo>
                    <a:pt x="109669" y="15080"/>
                    <a:pt x="109710" y="15057"/>
                    <a:pt x="109755" y="15035"/>
                  </a:cubicBezTo>
                  <a:cubicBezTo>
                    <a:pt x="109372" y="15068"/>
                    <a:pt x="108986" y="15102"/>
                    <a:pt x="108596" y="15136"/>
                  </a:cubicBezTo>
                  <a:close/>
                  <a:moveTo>
                    <a:pt x="108738" y="14997"/>
                  </a:moveTo>
                  <a:cubicBezTo>
                    <a:pt x="108783" y="14975"/>
                    <a:pt x="108828" y="14952"/>
                    <a:pt x="108873" y="14930"/>
                  </a:cubicBezTo>
                  <a:cubicBezTo>
                    <a:pt x="108502" y="14963"/>
                    <a:pt x="108130" y="15001"/>
                    <a:pt x="107759" y="15042"/>
                  </a:cubicBezTo>
                  <a:cubicBezTo>
                    <a:pt x="107718" y="15061"/>
                    <a:pt x="107680" y="15080"/>
                    <a:pt x="107639" y="15098"/>
                  </a:cubicBezTo>
                  <a:cubicBezTo>
                    <a:pt x="108007" y="15061"/>
                    <a:pt x="108374" y="15027"/>
                    <a:pt x="108738" y="14997"/>
                  </a:cubicBezTo>
                  <a:close/>
                  <a:moveTo>
                    <a:pt x="108326" y="15203"/>
                  </a:moveTo>
                  <a:cubicBezTo>
                    <a:pt x="108359" y="15185"/>
                    <a:pt x="108393" y="15170"/>
                    <a:pt x="108427" y="15151"/>
                  </a:cubicBezTo>
                  <a:cubicBezTo>
                    <a:pt x="108055" y="15185"/>
                    <a:pt x="107684" y="15222"/>
                    <a:pt x="107309" y="15260"/>
                  </a:cubicBezTo>
                  <a:cubicBezTo>
                    <a:pt x="107279" y="15275"/>
                    <a:pt x="107252" y="15286"/>
                    <a:pt x="107222" y="15301"/>
                  </a:cubicBezTo>
                  <a:cubicBezTo>
                    <a:pt x="107594" y="15267"/>
                    <a:pt x="107962" y="15234"/>
                    <a:pt x="108326" y="15203"/>
                  </a:cubicBezTo>
                  <a:close/>
                  <a:moveTo>
                    <a:pt x="107943" y="15399"/>
                  </a:moveTo>
                  <a:cubicBezTo>
                    <a:pt x="107969" y="15384"/>
                    <a:pt x="107995" y="15372"/>
                    <a:pt x="108018" y="15361"/>
                  </a:cubicBezTo>
                  <a:cubicBezTo>
                    <a:pt x="107646" y="15391"/>
                    <a:pt x="107271" y="15425"/>
                    <a:pt x="106896" y="15462"/>
                  </a:cubicBezTo>
                  <a:cubicBezTo>
                    <a:pt x="106881" y="15470"/>
                    <a:pt x="106866" y="15477"/>
                    <a:pt x="106847" y="15485"/>
                  </a:cubicBezTo>
                  <a:cubicBezTo>
                    <a:pt x="107215" y="15455"/>
                    <a:pt x="107583" y="15425"/>
                    <a:pt x="107943" y="15399"/>
                  </a:cubicBezTo>
                  <a:close/>
                  <a:moveTo>
                    <a:pt x="106525" y="15646"/>
                  </a:moveTo>
                  <a:cubicBezTo>
                    <a:pt x="106521" y="15646"/>
                    <a:pt x="106513" y="15650"/>
                    <a:pt x="106506" y="15654"/>
                  </a:cubicBezTo>
                  <a:cubicBezTo>
                    <a:pt x="106873" y="15627"/>
                    <a:pt x="107237" y="15601"/>
                    <a:pt x="107594" y="15575"/>
                  </a:cubicBezTo>
                  <a:cubicBezTo>
                    <a:pt x="107613" y="15567"/>
                    <a:pt x="107628" y="15560"/>
                    <a:pt x="107643" y="15552"/>
                  </a:cubicBezTo>
                  <a:cubicBezTo>
                    <a:pt x="107271" y="15582"/>
                    <a:pt x="106900" y="15612"/>
                    <a:pt x="106525" y="15646"/>
                  </a:cubicBezTo>
                  <a:close/>
                  <a:moveTo>
                    <a:pt x="106671" y="15500"/>
                  </a:moveTo>
                  <a:cubicBezTo>
                    <a:pt x="106686" y="15492"/>
                    <a:pt x="106701" y="15485"/>
                    <a:pt x="106716" y="15477"/>
                  </a:cubicBezTo>
                  <a:cubicBezTo>
                    <a:pt x="106344" y="15515"/>
                    <a:pt x="105973" y="15549"/>
                    <a:pt x="105598" y="15590"/>
                  </a:cubicBezTo>
                  <a:cubicBezTo>
                    <a:pt x="105590" y="15594"/>
                    <a:pt x="105583" y="15594"/>
                    <a:pt x="105575" y="15597"/>
                  </a:cubicBezTo>
                  <a:cubicBezTo>
                    <a:pt x="105943" y="15564"/>
                    <a:pt x="106311" y="15530"/>
                    <a:pt x="106671" y="15500"/>
                  </a:cubicBezTo>
                  <a:close/>
                  <a:moveTo>
                    <a:pt x="105617" y="16641"/>
                  </a:moveTo>
                  <a:cubicBezTo>
                    <a:pt x="105729" y="16577"/>
                    <a:pt x="105849" y="16513"/>
                    <a:pt x="105962" y="16449"/>
                  </a:cubicBezTo>
                  <a:cubicBezTo>
                    <a:pt x="105654" y="16438"/>
                    <a:pt x="105331" y="16430"/>
                    <a:pt x="105001" y="16427"/>
                  </a:cubicBezTo>
                  <a:cubicBezTo>
                    <a:pt x="104930" y="16468"/>
                    <a:pt x="104859" y="16505"/>
                    <a:pt x="104787" y="16543"/>
                  </a:cubicBezTo>
                  <a:cubicBezTo>
                    <a:pt x="105076" y="16569"/>
                    <a:pt x="105354" y="16603"/>
                    <a:pt x="105617" y="16641"/>
                  </a:cubicBezTo>
                  <a:close/>
                  <a:moveTo>
                    <a:pt x="104555" y="17245"/>
                  </a:moveTo>
                  <a:cubicBezTo>
                    <a:pt x="104836" y="17083"/>
                    <a:pt x="105118" y="16918"/>
                    <a:pt x="105403" y="16761"/>
                  </a:cubicBezTo>
                  <a:cubicBezTo>
                    <a:pt x="105133" y="16723"/>
                    <a:pt x="104847" y="16693"/>
                    <a:pt x="104547" y="16671"/>
                  </a:cubicBezTo>
                  <a:cubicBezTo>
                    <a:pt x="104345" y="16779"/>
                    <a:pt x="104142" y="16888"/>
                    <a:pt x="103939" y="16997"/>
                  </a:cubicBezTo>
                  <a:cubicBezTo>
                    <a:pt x="104168" y="17072"/>
                    <a:pt x="104375" y="17151"/>
                    <a:pt x="104555" y="17245"/>
                  </a:cubicBezTo>
                  <a:close/>
                  <a:moveTo>
                    <a:pt x="102472" y="19304"/>
                  </a:moveTo>
                  <a:cubicBezTo>
                    <a:pt x="102472" y="19319"/>
                    <a:pt x="102472" y="19334"/>
                    <a:pt x="102472" y="19349"/>
                  </a:cubicBezTo>
                  <a:cubicBezTo>
                    <a:pt x="103287" y="18794"/>
                    <a:pt x="104123" y="18254"/>
                    <a:pt x="104982" y="17725"/>
                  </a:cubicBezTo>
                  <a:cubicBezTo>
                    <a:pt x="104851" y="17594"/>
                    <a:pt x="104679" y="17473"/>
                    <a:pt x="104465" y="17368"/>
                  </a:cubicBezTo>
                  <a:cubicBezTo>
                    <a:pt x="103759" y="17777"/>
                    <a:pt x="103065" y="18201"/>
                    <a:pt x="102386" y="18629"/>
                  </a:cubicBezTo>
                  <a:cubicBezTo>
                    <a:pt x="102442" y="18847"/>
                    <a:pt x="102472" y="19072"/>
                    <a:pt x="102472" y="19304"/>
                  </a:cubicBezTo>
                  <a:close/>
                  <a:moveTo>
                    <a:pt x="102274" y="20445"/>
                  </a:moveTo>
                  <a:cubicBezTo>
                    <a:pt x="103279" y="19698"/>
                    <a:pt x="104315" y="18974"/>
                    <a:pt x="105388" y="18273"/>
                  </a:cubicBezTo>
                  <a:cubicBezTo>
                    <a:pt x="105290" y="18108"/>
                    <a:pt x="105174" y="17946"/>
                    <a:pt x="105039" y="17789"/>
                  </a:cubicBezTo>
                  <a:lnTo>
                    <a:pt x="105095" y="17740"/>
                  </a:lnTo>
                  <a:lnTo>
                    <a:pt x="105039" y="17789"/>
                  </a:lnTo>
                  <a:cubicBezTo>
                    <a:pt x="105031" y="17781"/>
                    <a:pt x="105027" y="17777"/>
                    <a:pt x="105024" y="17770"/>
                  </a:cubicBezTo>
                  <a:cubicBezTo>
                    <a:pt x="104150" y="18306"/>
                    <a:pt x="103298" y="18858"/>
                    <a:pt x="102469" y="19424"/>
                  </a:cubicBezTo>
                  <a:cubicBezTo>
                    <a:pt x="102454" y="19751"/>
                    <a:pt x="102390" y="20092"/>
                    <a:pt x="102274" y="20445"/>
                  </a:cubicBezTo>
                  <a:close/>
                  <a:moveTo>
                    <a:pt x="90278" y="32511"/>
                  </a:moveTo>
                  <a:cubicBezTo>
                    <a:pt x="93415" y="28163"/>
                    <a:pt x="97340" y="24156"/>
                    <a:pt x="101951" y="20689"/>
                  </a:cubicBezTo>
                  <a:cubicBezTo>
                    <a:pt x="101985" y="20663"/>
                    <a:pt x="102022" y="20636"/>
                    <a:pt x="102056" y="20610"/>
                  </a:cubicBezTo>
                  <a:cubicBezTo>
                    <a:pt x="102198" y="20231"/>
                    <a:pt x="102285" y="19871"/>
                    <a:pt x="102311" y="19533"/>
                  </a:cubicBezTo>
                  <a:cubicBezTo>
                    <a:pt x="101497" y="20089"/>
                    <a:pt x="100705" y="20663"/>
                    <a:pt x="99940" y="21248"/>
                  </a:cubicBezTo>
                  <a:cubicBezTo>
                    <a:pt x="94702" y="25210"/>
                    <a:pt x="90387" y="29885"/>
                    <a:pt x="87160" y="34958"/>
                  </a:cubicBezTo>
                  <a:cubicBezTo>
                    <a:pt x="88218" y="34136"/>
                    <a:pt x="89262" y="33318"/>
                    <a:pt x="90278" y="32511"/>
                  </a:cubicBezTo>
                  <a:close/>
                  <a:moveTo>
                    <a:pt x="83720" y="41452"/>
                  </a:moveTo>
                  <a:cubicBezTo>
                    <a:pt x="84466" y="40856"/>
                    <a:pt x="85224" y="40259"/>
                    <a:pt x="85986" y="39659"/>
                  </a:cubicBezTo>
                  <a:cubicBezTo>
                    <a:pt x="87108" y="37359"/>
                    <a:pt x="88436" y="35119"/>
                    <a:pt x="89959" y="32958"/>
                  </a:cubicBezTo>
                  <a:cubicBezTo>
                    <a:pt x="88965" y="33742"/>
                    <a:pt x="87948" y="34538"/>
                    <a:pt x="86924" y="35337"/>
                  </a:cubicBezTo>
                  <a:cubicBezTo>
                    <a:pt x="85686" y="37322"/>
                    <a:pt x="84617" y="39366"/>
                    <a:pt x="83720" y="41452"/>
                  </a:cubicBezTo>
                  <a:moveTo>
                    <a:pt x="82662" y="42297"/>
                  </a:moveTo>
                  <a:cubicBezTo>
                    <a:pt x="82977" y="42042"/>
                    <a:pt x="83300" y="41786"/>
                    <a:pt x="83622" y="41531"/>
                  </a:cubicBezTo>
                  <a:cubicBezTo>
                    <a:pt x="84504" y="39456"/>
                    <a:pt x="85566" y="37419"/>
                    <a:pt x="86785" y="35446"/>
                  </a:cubicBezTo>
                  <a:cubicBezTo>
                    <a:pt x="85900" y="36136"/>
                    <a:pt x="85007" y="36830"/>
                    <a:pt x="84117" y="37528"/>
                  </a:cubicBezTo>
                  <a:cubicBezTo>
                    <a:pt x="83101" y="39389"/>
                    <a:pt x="82226" y="41295"/>
                    <a:pt x="81510" y="43227"/>
                  </a:cubicBezTo>
                  <a:cubicBezTo>
                    <a:pt x="81889" y="42923"/>
                    <a:pt x="82271" y="42612"/>
                    <a:pt x="82662" y="42297"/>
                  </a:cubicBezTo>
                  <a:close/>
                  <a:moveTo>
                    <a:pt x="80047" y="48093"/>
                  </a:moveTo>
                  <a:cubicBezTo>
                    <a:pt x="80617" y="47658"/>
                    <a:pt x="81195" y="47216"/>
                    <a:pt x="81780" y="46758"/>
                  </a:cubicBezTo>
                  <a:cubicBezTo>
                    <a:pt x="82245" y="45092"/>
                    <a:pt x="82819" y="43445"/>
                    <a:pt x="83498" y="41816"/>
                  </a:cubicBezTo>
                  <a:cubicBezTo>
                    <a:pt x="83251" y="42015"/>
                    <a:pt x="82999" y="42214"/>
                    <a:pt x="82756" y="42413"/>
                  </a:cubicBezTo>
                  <a:cubicBezTo>
                    <a:pt x="82298" y="42781"/>
                    <a:pt x="81851" y="43145"/>
                    <a:pt x="81409" y="43501"/>
                  </a:cubicBezTo>
                  <a:cubicBezTo>
                    <a:pt x="80861" y="45017"/>
                    <a:pt x="80403" y="46548"/>
                    <a:pt x="80047" y="48093"/>
                  </a:cubicBezTo>
                  <a:close/>
                  <a:moveTo>
                    <a:pt x="79968" y="48150"/>
                  </a:moveTo>
                  <a:cubicBezTo>
                    <a:pt x="80324" y="46611"/>
                    <a:pt x="80771" y="45088"/>
                    <a:pt x="81315" y="43576"/>
                  </a:cubicBezTo>
                  <a:cubicBezTo>
                    <a:pt x="80662" y="44109"/>
                    <a:pt x="80020" y="44627"/>
                    <a:pt x="79394" y="45129"/>
                  </a:cubicBezTo>
                  <a:cubicBezTo>
                    <a:pt x="78962" y="46533"/>
                    <a:pt x="78613" y="47947"/>
                    <a:pt x="78351" y="49365"/>
                  </a:cubicBezTo>
                  <a:cubicBezTo>
                    <a:pt x="78883" y="48971"/>
                    <a:pt x="79424" y="48566"/>
                    <a:pt x="79968" y="48150"/>
                  </a:cubicBezTo>
                  <a:moveTo>
                    <a:pt x="77870" y="52949"/>
                  </a:moveTo>
                  <a:cubicBezTo>
                    <a:pt x="78339" y="52645"/>
                    <a:pt x="78812" y="52333"/>
                    <a:pt x="79289" y="52011"/>
                  </a:cubicBezTo>
                  <a:cubicBezTo>
                    <a:pt x="79439" y="50795"/>
                    <a:pt x="79649" y="49583"/>
                    <a:pt x="79919" y="48375"/>
                  </a:cubicBezTo>
                  <a:cubicBezTo>
                    <a:pt x="79375" y="48788"/>
                    <a:pt x="78842" y="49189"/>
                    <a:pt x="78313" y="49579"/>
                  </a:cubicBezTo>
                  <a:cubicBezTo>
                    <a:pt x="78114" y="50697"/>
                    <a:pt x="77964" y="51823"/>
                    <a:pt x="77870" y="52949"/>
                  </a:cubicBezTo>
                  <a:close/>
                  <a:moveTo>
                    <a:pt x="76437" y="53857"/>
                  </a:moveTo>
                  <a:cubicBezTo>
                    <a:pt x="76891" y="53579"/>
                    <a:pt x="77345" y="53290"/>
                    <a:pt x="77803" y="52994"/>
                  </a:cubicBezTo>
                  <a:cubicBezTo>
                    <a:pt x="77893" y="51872"/>
                    <a:pt x="78039" y="50750"/>
                    <a:pt x="78238" y="49636"/>
                  </a:cubicBezTo>
                  <a:cubicBezTo>
                    <a:pt x="77724" y="50015"/>
                    <a:pt x="77214" y="50386"/>
                    <a:pt x="76711" y="50746"/>
                  </a:cubicBezTo>
                  <a:cubicBezTo>
                    <a:pt x="76572" y="51778"/>
                    <a:pt x="76482" y="52817"/>
                    <a:pt x="76437" y="53857"/>
                  </a:cubicBezTo>
                  <a:close/>
                  <a:moveTo>
                    <a:pt x="75060" y="54682"/>
                  </a:moveTo>
                  <a:cubicBezTo>
                    <a:pt x="75495" y="54431"/>
                    <a:pt x="75931" y="54168"/>
                    <a:pt x="76370" y="53898"/>
                  </a:cubicBezTo>
                  <a:cubicBezTo>
                    <a:pt x="76411" y="52862"/>
                    <a:pt x="76501" y="51830"/>
                    <a:pt x="76636" y="50799"/>
                  </a:cubicBezTo>
                  <a:cubicBezTo>
                    <a:pt x="76148" y="51148"/>
                    <a:pt x="75668" y="51485"/>
                    <a:pt x="75191" y="51812"/>
                  </a:cubicBezTo>
                  <a:cubicBezTo>
                    <a:pt x="75105" y="52768"/>
                    <a:pt x="75064" y="53725"/>
                    <a:pt x="75060" y="54682"/>
                  </a:cubicBezTo>
                  <a:close/>
                  <a:moveTo>
                    <a:pt x="73736" y="55436"/>
                  </a:moveTo>
                  <a:cubicBezTo>
                    <a:pt x="74152" y="55207"/>
                    <a:pt x="74572" y="54967"/>
                    <a:pt x="74993" y="54723"/>
                  </a:cubicBezTo>
                  <a:cubicBezTo>
                    <a:pt x="74993" y="53770"/>
                    <a:pt x="75034" y="52817"/>
                    <a:pt x="75116" y="51864"/>
                  </a:cubicBezTo>
                  <a:cubicBezTo>
                    <a:pt x="74655" y="52179"/>
                    <a:pt x="74197" y="52487"/>
                    <a:pt x="73743" y="52787"/>
                  </a:cubicBezTo>
                  <a:cubicBezTo>
                    <a:pt x="73721" y="53256"/>
                    <a:pt x="73713" y="53729"/>
                    <a:pt x="73713" y="54198"/>
                  </a:cubicBezTo>
                  <a:cubicBezTo>
                    <a:pt x="73713" y="54611"/>
                    <a:pt x="73721" y="55023"/>
                    <a:pt x="73736" y="55436"/>
                  </a:cubicBezTo>
                  <a:close/>
                  <a:moveTo>
                    <a:pt x="72880" y="56055"/>
                  </a:moveTo>
                  <a:cubicBezTo>
                    <a:pt x="72745" y="56130"/>
                    <a:pt x="72606" y="56202"/>
                    <a:pt x="72467" y="56273"/>
                  </a:cubicBezTo>
                  <a:cubicBezTo>
                    <a:pt x="72524" y="56956"/>
                    <a:pt x="72606" y="57639"/>
                    <a:pt x="72708" y="58321"/>
                  </a:cubicBezTo>
                  <a:cubicBezTo>
                    <a:pt x="73087" y="58164"/>
                    <a:pt x="73466" y="58003"/>
                    <a:pt x="73844" y="57834"/>
                  </a:cubicBezTo>
                  <a:cubicBezTo>
                    <a:pt x="73762" y="57102"/>
                    <a:pt x="73706" y="56370"/>
                    <a:pt x="73672" y="55635"/>
                  </a:cubicBezTo>
                  <a:cubicBezTo>
                    <a:pt x="73409" y="55778"/>
                    <a:pt x="73143" y="55920"/>
                    <a:pt x="72880" y="56055"/>
                  </a:cubicBezTo>
                  <a:close/>
                  <a:moveTo>
                    <a:pt x="72456" y="56115"/>
                  </a:moveTo>
                  <a:cubicBezTo>
                    <a:pt x="72576" y="56055"/>
                    <a:pt x="72696" y="55991"/>
                    <a:pt x="72816" y="55928"/>
                  </a:cubicBezTo>
                  <a:cubicBezTo>
                    <a:pt x="73098" y="55781"/>
                    <a:pt x="73379" y="55627"/>
                    <a:pt x="73664" y="55474"/>
                  </a:cubicBezTo>
                  <a:cubicBezTo>
                    <a:pt x="73649" y="55050"/>
                    <a:pt x="73638" y="54622"/>
                    <a:pt x="73638" y="54198"/>
                  </a:cubicBezTo>
                  <a:cubicBezTo>
                    <a:pt x="73638" y="53744"/>
                    <a:pt x="73649" y="53290"/>
                    <a:pt x="73668" y="52836"/>
                  </a:cubicBezTo>
                  <a:cubicBezTo>
                    <a:pt x="73229" y="53125"/>
                    <a:pt x="72794" y="53403"/>
                    <a:pt x="72359" y="53673"/>
                  </a:cubicBezTo>
                  <a:cubicBezTo>
                    <a:pt x="72359" y="54487"/>
                    <a:pt x="72392" y="55301"/>
                    <a:pt x="72456" y="56115"/>
                  </a:cubicBezTo>
                  <a:close/>
                  <a:moveTo>
                    <a:pt x="71214" y="56731"/>
                  </a:moveTo>
                  <a:cubicBezTo>
                    <a:pt x="71605" y="56543"/>
                    <a:pt x="71991" y="56352"/>
                    <a:pt x="72385" y="56153"/>
                  </a:cubicBezTo>
                  <a:cubicBezTo>
                    <a:pt x="72317" y="55342"/>
                    <a:pt x="72287" y="54532"/>
                    <a:pt x="72284" y="53718"/>
                  </a:cubicBezTo>
                  <a:cubicBezTo>
                    <a:pt x="71863" y="53980"/>
                    <a:pt x="71447" y="54232"/>
                    <a:pt x="71030" y="54476"/>
                  </a:cubicBezTo>
                  <a:cubicBezTo>
                    <a:pt x="71064" y="55226"/>
                    <a:pt x="71128" y="55980"/>
                    <a:pt x="71214" y="56731"/>
                  </a:cubicBezTo>
                  <a:close/>
                  <a:moveTo>
                    <a:pt x="70955" y="54521"/>
                  </a:moveTo>
                  <a:cubicBezTo>
                    <a:pt x="70651" y="54697"/>
                    <a:pt x="70348" y="54870"/>
                    <a:pt x="70044" y="55038"/>
                  </a:cubicBezTo>
                  <a:cubicBezTo>
                    <a:pt x="69946" y="55091"/>
                    <a:pt x="69852" y="55147"/>
                    <a:pt x="69755" y="55200"/>
                  </a:cubicBezTo>
                  <a:cubicBezTo>
                    <a:pt x="69815" y="55894"/>
                    <a:pt x="69901" y="56588"/>
                    <a:pt x="70014" y="57278"/>
                  </a:cubicBezTo>
                  <a:cubicBezTo>
                    <a:pt x="70389" y="57113"/>
                    <a:pt x="70764" y="56944"/>
                    <a:pt x="71143" y="56764"/>
                  </a:cubicBezTo>
                  <a:cubicBezTo>
                    <a:pt x="71053" y="56018"/>
                    <a:pt x="70989" y="55267"/>
                    <a:pt x="70955" y="54521"/>
                  </a:cubicBezTo>
                  <a:close/>
                  <a:moveTo>
                    <a:pt x="69740" y="55038"/>
                  </a:moveTo>
                  <a:cubicBezTo>
                    <a:pt x="69819" y="54997"/>
                    <a:pt x="69894" y="54952"/>
                    <a:pt x="69972" y="54911"/>
                  </a:cubicBezTo>
                  <a:cubicBezTo>
                    <a:pt x="70295" y="54731"/>
                    <a:pt x="70621" y="54543"/>
                    <a:pt x="70948" y="54352"/>
                  </a:cubicBezTo>
                  <a:cubicBezTo>
                    <a:pt x="70933" y="53939"/>
                    <a:pt x="70925" y="53526"/>
                    <a:pt x="70925" y="53114"/>
                  </a:cubicBezTo>
                  <a:cubicBezTo>
                    <a:pt x="70925" y="52611"/>
                    <a:pt x="70937" y="52112"/>
                    <a:pt x="70959" y="51613"/>
                  </a:cubicBezTo>
                  <a:cubicBezTo>
                    <a:pt x="70516" y="51924"/>
                    <a:pt x="70077" y="52228"/>
                    <a:pt x="69638" y="52521"/>
                  </a:cubicBezTo>
                  <a:cubicBezTo>
                    <a:pt x="69638" y="52540"/>
                    <a:pt x="69638" y="52555"/>
                    <a:pt x="69638" y="52573"/>
                  </a:cubicBezTo>
                  <a:cubicBezTo>
                    <a:pt x="69638" y="53395"/>
                    <a:pt x="69672" y="54217"/>
                    <a:pt x="69740" y="55038"/>
                  </a:cubicBezTo>
                  <a:close/>
                  <a:moveTo>
                    <a:pt x="67699" y="58205"/>
                  </a:moveTo>
                  <a:cubicBezTo>
                    <a:pt x="68055" y="58078"/>
                    <a:pt x="68408" y="57942"/>
                    <a:pt x="68764" y="57800"/>
                  </a:cubicBezTo>
                  <a:cubicBezTo>
                    <a:pt x="68637" y="57166"/>
                    <a:pt x="68528" y="56528"/>
                    <a:pt x="68445" y="55886"/>
                  </a:cubicBezTo>
                  <a:cubicBezTo>
                    <a:pt x="68074" y="56074"/>
                    <a:pt x="67702" y="56254"/>
                    <a:pt x="67331" y="56427"/>
                  </a:cubicBezTo>
                  <a:cubicBezTo>
                    <a:pt x="67432" y="57019"/>
                    <a:pt x="67556" y="57612"/>
                    <a:pt x="67699" y="58205"/>
                  </a:cubicBezTo>
                  <a:moveTo>
                    <a:pt x="66172" y="56937"/>
                  </a:moveTo>
                  <a:cubicBezTo>
                    <a:pt x="66292" y="57488"/>
                    <a:pt x="66430" y="58036"/>
                    <a:pt x="66584" y="58584"/>
                  </a:cubicBezTo>
                  <a:cubicBezTo>
                    <a:pt x="66929" y="58472"/>
                    <a:pt x="67275" y="58355"/>
                    <a:pt x="67620" y="58231"/>
                  </a:cubicBezTo>
                  <a:cubicBezTo>
                    <a:pt x="67477" y="57642"/>
                    <a:pt x="67353" y="57053"/>
                    <a:pt x="67248" y="56460"/>
                  </a:cubicBezTo>
                  <a:cubicBezTo>
                    <a:pt x="66892" y="56629"/>
                    <a:pt x="66532" y="56787"/>
                    <a:pt x="66172" y="56937"/>
                  </a:cubicBezTo>
                  <a:close/>
                  <a:moveTo>
                    <a:pt x="65796" y="54855"/>
                  </a:moveTo>
                  <a:cubicBezTo>
                    <a:pt x="65890" y="55504"/>
                    <a:pt x="66003" y="56149"/>
                    <a:pt x="66142" y="56791"/>
                  </a:cubicBezTo>
                  <a:cubicBezTo>
                    <a:pt x="66502" y="56641"/>
                    <a:pt x="66862" y="56479"/>
                    <a:pt x="67222" y="56310"/>
                  </a:cubicBezTo>
                  <a:cubicBezTo>
                    <a:pt x="67106" y="55612"/>
                    <a:pt x="67012" y="54915"/>
                    <a:pt x="66944" y="54209"/>
                  </a:cubicBezTo>
                  <a:cubicBezTo>
                    <a:pt x="66562" y="54434"/>
                    <a:pt x="66179" y="54648"/>
                    <a:pt x="65796" y="54855"/>
                  </a:cubicBezTo>
                  <a:moveTo>
                    <a:pt x="65008" y="57245"/>
                  </a:moveTo>
                  <a:cubicBezTo>
                    <a:pt x="65357" y="57113"/>
                    <a:pt x="65706" y="56971"/>
                    <a:pt x="66059" y="56824"/>
                  </a:cubicBezTo>
                  <a:cubicBezTo>
                    <a:pt x="65920" y="56187"/>
                    <a:pt x="65808" y="55545"/>
                    <a:pt x="65714" y="54900"/>
                  </a:cubicBezTo>
                  <a:cubicBezTo>
                    <a:pt x="65346" y="55098"/>
                    <a:pt x="64978" y="55286"/>
                    <a:pt x="64611" y="55470"/>
                  </a:cubicBezTo>
                  <a:cubicBezTo>
                    <a:pt x="64723" y="56063"/>
                    <a:pt x="64855" y="56656"/>
                    <a:pt x="65008" y="57245"/>
                  </a:cubicBezTo>
                  <a:close/>
                  <a:moveTo>
                    <a:pt x="63463" y="56006"/>
                  </a:moveTo>
                  <a:cubicBezTo>
                    <a:pt x="63594" y="56554"/>
                    <a:pt x="63740" y="57095"/>
                    <a:pt x="63902" y="57639"/>
                  </a:cubicBezTo>
                  <a:cubicBezTo>
                    <a:pt x="64243" y="57522"/>
                    <a:pt x="64584" y="57402"/>
                    <a:pt x="64922" y="57275"/>
                  </a:cubicBezTo>
                  <a:cubicBezTo>
                    <a:pt x="64772" y="56689"/>
                    <a:pt x="64641" y="56100"/>
                    <a:pt x="64528" y="55511"/>
                  </a:cubicBezTo>
                  <a:cubicBezTo>
                    <a:pt x="64172" y="55684"/>
                    <a:pt x="63819" y="55849"/>
                    <a:pt x="63463" y="56006"/>
                  </a:cubicBezTo>
                  <a:moveTo>
                    <a:pt x="63429" y="55860"/>
                  </a:moveTo>
                  <a:cubicBezTo>
                    <a:pt x="63785" y="55699"/>
                    <a:pt x="64142" y="55534"/>
                    <a:pt x="64498" y="55357"/>
                  </a:cubicBezTo>
                  <a:cubicBezTo>
                    <a:pt x="64371" y="54652"/>
                    <a:pt x="64269" y="53943"/>
                    <a:pt x="64194" y="53230"/>
                  </a:cubicBezTo>
                  <a:cubicBezTo>
                    <a:pt x="63815" y="53470"/>
                    <a:pt x="63436" y="53699"/>
                    <a:pt x="63057" y="53917"/>
                  </a:cubicBezTo>
                  <a:cubicBezTo>
                    <a:pt x="63159" y="54566"/>
                    <a:pt x="63283" y="55215"/>
                    <a:pt x="63429" y="55860"/>
                  </a:cubicBezTo>
                  <a:close/>
                  <a:moveTo>
                    <a:pt x="62821" y="57976"/>
                  </a:moveTo>
                  <a:cubicBezTo>
                    <a:pt x="63155" y="57879"/>
                    <a:pt x="63485" y="57777"/>
                    <a:pt x="63815" y="57665"/>
                  </a:cubicBezTo>
                  <a:cubicBezTo>
                    <a:pt x="63650" y="57128"/>
                    <a:pt x="63508" y="56588"/>
                    <a:pt x="63376" y="56044"/>
                  </a:cubicBezTo>
                  <a:cubicBezTo>
                    <a:pt x="63035" y="56198"/>
                    <a:pt x="62690" y="56340"/>
                    <a:pt x="62348" y="56475"/>
                  </a:cubicBezTo>
                  <a:cubicBezTo>
                    <a:pt x="62491" y="56978"/>
                    <a:pt x="62648" y="57477"/>
                    <a:pt x="62821" y="57976"/>
                  </a:cubicBezTo>
                  <a:moveTo>
                    <a:pt x="61763" y="58258"/>
                  </a:moveTo>
                  <a:cubicBezTo>
                    <a:pt x="62086" y="58179"/>
                    <a:pt x="62408" y="58093"/>
                    <a:pt x="62731" y="58003"/>
                  </a:cubicBezTo>
                  <a:cubicBezTo>
                    <a:pt x="62558" y="57507"/>
                    <a:pt x="62401" y="57008"/>
                    <a:pt x="62258" y="56509"/>
                  </a:cubicBezTo>
                  <a:cubicBezTo>
                    <a:pt x="61924" y="56641"/>
                    <a:pt x="61594" y="56764"/>
                    <a:pt x="61260" y="56881"/>
                  </a:cubicBezTo>
                  <a:cubicBezTo>
                    <a:pt x="61414" y="57342"/>
                    <a:pt x="61579" y="57800"/>
                    <a:pt x="61763" y="58258"/>
                  </a:cubicBezTo>
                  <a:close/>
                  <a:moveTo>
                    <a:pt x="60195" y="57222"/>
                  </a:moveTo>
                  <a:cubicBezTo>
                    <a:pt x="60360" y="57646"/>
                    <a:pt x="60532" y="58070"/>
                    <a:pt x="60720" y="58494"/>
                  </a:cubicBezTo>
                  <a:cubicBezTo>
                    <a:pt x="61035" y="58430"/>
                    <a:pt x="61350" y="58359"/>
                    <a:pt x="61665" y="58284"/>
                  </a:cubicBezTo>
                  <a:cubicBezTo>
                    <a:pt x="61485" y="57826"/>
                    <a:pt x="61320" y="57368"/>
                    <a:pt x="61166" y="56911"/>
                  </a:cubicBezTo>
                  <a:cubicBezTo>
                    <a:pt x="60844" y="57019"/>
                    <a:pt x="60521" y="57125"/>
                    <a:pt x="60195" y="57222"/>
                  </a:cubicBezTo>
                  <a:close/>
                  <a:moveTo>
                    <a:pt x="59639" y="55616"/>
                  </a:moveTo>
                  <a:cubicBezTo>
                    <a:pt x="59793" y="56108"/>
                    <a:pt x="59958" y="56596"/>
                    <a:pt x="60142" y="57080"/>
                  </a:cubicBezTo>
                  <a:cubicBezTo>
                    <a:pt x="60469" y="56982"/>
                    <a:pt x="60795" y="56881"/>
                    <a:pt x="61121" y="56768"/>
                  </a:cubicBezTo>
                  <a:cubicBezTo>
                    <a:pt x="60945" y="56239"/>
                    <a:pt x="60791" y="55706"/>
                    <a:pt x="60656" y="55174"/>
                  </a:cubicBezTo>
                  <a:cubicBezTo>
                    <a:pt x="60318" y="55327"/>
                    <a:pt x="59981" y="55477"/>
                    <a:pt x="59639" y="55616"/>
                  </a:cubicBezTo>
                  <a:close/>
                  <a:moveTo>
                    <a:pt x="59594" y="55470"/>
                  </a:moveTo>
                  <a:cubicBezTo>
                    <a:pt x="59939" y="55327"/>
                    <a:pt x="60277" y="55181"/>
                    <a:pt x="60615" y="55023"/>
                  </a:cubicBezTo>
                  <a:cubicBezTo>
                    <a:pt x="60457" y="54386"/>
                    <a:pt x="60322" y="53744"/>
                    <a:pt x="60213" y="53102"/>
                  </a:cubicBezTo>
                  <a:cubicBezTo>
                    <a:pt x="59857" y="53320"/>
                    <a:pt x="59497" y="53530"/>
                    <a:pt x="59140" y="53729"/>
                  </a:cubicBezTo>
                  <a:cubicBezTo>
                    <a:pt x="59268" y="54314"/>
                    <a:pt x="59422" y="54892"/>
                    <a:pt x="59594" y="55470"/>
                  </a:cubicBezTo>
                  <a:close/>
                  <a:moveTo>
                    <a:pt x="58015" y="54318"/>
                  </a:moveTo>
                  <a:cubicBezTo>
                    <a:pt x="58165" y="54843"/>
                    <a:pt x="58330" y="55365"/>
                    <a:pt x="58514" y="55886"/>
                  </a:cubicBezTo>
                  <a:cubicBezTo>
                    <a:pt x="58844" y="55766"/>
                    <a:pt x="59174" y="55643"/>
                    <a:pt x="59504" y="55507"/>
                  </a:cubicBezTo>
                  <a:cubicBezTo>
                    <a:pt x="59332" y="54933"/>
                    <a:pt x="59178" y="54359"/>
                    <a:pt x="59046" y="53782"/>
                  </a:cubicBezTo>
                  <a:cubicBezTo>
                    <a:pt x="58705" y="53969"/>
                    <a:pt x="58364" y="54149"/>
                    <a:pt x="58015" y="54318"/>
                  </a:cubicBezTo>
                  <a:close/>
                  <a:moveTo>
                    <a:pt x="57534" y="52254"/>
                  </a:moveTo>
                  <a:cubicBezTo>
                    <a:pt x="57654" y="52896"/>
                    <a:pt x="57801" y="53534"/>
                    <a:pt x="57973" y="54164"/>
                  </a:cubicBezTo>
                  <a:cubicBezTo>
                    <a:pt x="58322" y="53995"/>
                    <a:pt x="58668" y="53815"/>
                    <a:pt x="59013" y="53624"/>
                  </a:cubicBezTo>
                  <a:cubicBezTo>
                    <a:pt x="58859" y="52911"/>
                    <a:pt x="58735" y="52194"/>
                    <a:pt x="58645" y="51478"/>
                  </a:cubicBezTo>
                  <a:cubicBezTo>
                    <a:pt x="58274" y="51752"/>
                    <a:pt x="57906" y="52011"/>
                    <a:pt x="57534" y="52254"/>
                  </a:cubicBezTo>
                  <a:moveTo>
                    <a:pt x="56878" y="54667"/>
                  </a:moveTo>
                  <a:cubicBezTo>
                    <a:pt x="57216" y="54524"/>
                    <a:pt x="57549" y="54374"/>
                    <a:pt x="57880" y="54213"/>
                  </a:cubicBezTo>
                  <a:cubicBezTo>
                    <a:pt x="57707" y="53583"/>
                    <a:pt x="57561" y="52952"/>
                    <a:pt x="57441" y="52318"/>
                  </a:cubicBezTo>
                  <a:cubicBezTo>
                    <a:pt x="57092" y="52547"/>
                    <a:pt x="56743" y="52765"/>
                    <a:pt x="56386" y="52975"/>
                  </a:cubicBezTo>
                  <a:cubicBezTo>
                    <a:pt x="56529" y="53541"/>
                    <a:pt x="56690" y="54108"/>
                    <a:pt x="56878" y="54667"/>
                  </a:cubicBezTo>
                  <a:close/>
                  <a:moveTo>
                    <a:pt x="55279" y="53575"/>
                  </a:moveTo>
                  <a:cubicBezTo>
                    <a:pt x="55437" y="54082"/>
                    <a:pt x="55613" y="54588"/>
                    <a:pt x="55809" y="55087"/>
                  </a:cubicBezTo>
                  <a:cubicBezTo>
                    <a:pt x="56135" y="54971"/>
                    <a:pt x="56461" y="54843"/>
                    <a:pt x="56780" y="54708"/>
                  </a:cubicBezTo>
                  <a:cubicBezTo>
                    <a:pt x="56596" y="54153"/>
                    <a:pt x="56435" y="53590"/>
                    <a:pt x="56293" y="53027"/>
                  </a:cubicBezTo>
                  <a:cubicBezTo>
                    <a:pt x="55959" y="53222"/>
                    <a:pt x="55621" y="53403"/>
                    <a:pt x="55279" y="53575"/>
                  </a:cubicBezTo>
                  <a:close/>
                  <a:moveTo>
                    <a:pt x="54754" y="51572"/>
                  </a:moveTo>
                  <a:cubicBezTo>
                    <a:pt x="54886" y="52191"/>
                    <a:pt x="55047" y="52810"/>
                    <a:pt x="55234" y="53425"/>
                  </a:cubicBezTo>
                  <a:cubicBezTo>
                    <a:pt x="55576" y="53249"/>
                    <a:pt x="55917" y="53065"/>
                    <a:pt x="56251" y="52870"/>
                  </a:cubicBezTo>
                  <a:cubicBezTo>
                    <a:pt x="56082" y="52168"/>
                    <a:pt x="55944" y="51463"/>
                    <a:pt x="55842" y="50754"/>
                  </a:cubicBezTo>
                  <a:cubicBezTo>
                    <a:pt x="55482" y="51039"/>
                    <a:pt x="55122" y="51313"/>
                    <a:pt x="54754" y="51572"/>
                  </a:cubicBezTo>
                  <a:moveTo>
                    <a:pt x="54720" y="51399"/>
                  </a:moveTo>
                  <a:cubicBezTo>
                    <a:pt x="55088" y="51136"/>
                    <a:pt x="55452" y="50862"/>
                    <a:pt x="55816" y="50570"/>
                  </a:cubicBezTo>
                  <a:cubicBezTo>
                    <a:pt x="55685" y="49594"/>
                    <a:pt x="55617" y="48619"/>
                    <a:pt x="55613" y="47643"/>
                  </a:cubicBezTo>
                  <a:cubicBezTo>
                    <a:pt x="55400" y="47872"/>
                    <a:pt x="55189" y="48097"/>
                    <a:pt x="54976" y="48319"/>
                  </a:cubicBezTo>
                  <a:cubicBezTo>
                    <a:pt x="54773" y="48532"/>
                    <a:pt x="54567" y="48739"/>
                    <a:pt x="54364" y="48941"/>
                  </a:cubicBezTo>
                  <a:cubicBezTo>
                    <a:pt x="54435" y="49763"/>
                    <a:pt x="54552" y="50585"/>
                    <a:pt x="54720" y="51399"/>
                  </a:cubicBezTo>
                  <a:moveTo>
                    <a:pt x="53130" y="50086"/>
                  </a:moveTo>
                  <a:cubicBezTo>
                    <a:pt x="53246" y="50776"/>
                    <a:pt x="53396" y="51467"/>
                    <a:pt x="53584" y="52153"/>
                  </a:cubicBezTo>
                  <a:cubicBezTo>
                    <a:pt x="53936" y="51936"/>
                    <a:pt x="54281" y="51710"/>
                    <a:pt x="54623" y="51467"/>
                  </a:cubicBezTo>
                  <a:cubicBezTo>
                    <a:pt x="54458" y="50660"/>
                    <a:pt x="54338" y="49849"/>
                    <a:pt x="54266" y="49039"/>
                  </a:cubicBezTo>
                  <a:cubicBezTo>
                    <a:pt x="53887" y="49407"/>
                    <a:pt x="53512" y="49756"/>
                    <a:pt x="53130" y="50086"/>
                  </a:cubicBezTo>
                  <a:moveTo>
                    <a:pt x="53096" y="49898"/>
                  </a:moveTo>
                  <a:cubicBezTo>
                    <a:pt x="53486" y="49561"/>
                    <a:pt x="53865" y="49204"/>
                    <a:pt x="54248" y="48829"/>
                  </a:cubicBezTo>
                  <a:cubicBezTo>
                    <a:pt x="54203" y="48281"/>
                    <a:pt x="54180" y="47733"/>
                    <a:pt x="54180" y="47189"/>
                  </a:cubicBezTo>
                  <a:cubicBezTo>
                    <a:pt x="54180" y="46480"/>
                    <a:pt x="54218" y="45771"/>
                    <a:pt x="54293" y="45066"/>
                  </a:cubicBezTo>
                  <a:cubicBezTo>
                    <a:pt x="53794" y="45718"/>
                    <a:pt x="53321" y="46334"/>
                    <a:pt x="52852" y="46919"/>
                  </a:cubicBezTo>
                  <a:cubicBezTo>
                    <a:pt x="52856" y="47913"/>
                    <a:pt x="52942" y="48908"/>
                    <a:pt x="53096" y="49898"/>
                  </a:cubicBezTo>
                  <a:moveTo>
                    <a:pt x="51929" y="50840"/>
                  </a:moveTo>
                  <a:cubicBezTo>
                    <a:pt x="52293" y="50570"/>
                    <a:pt x="52649" y="50285"/>
                    <a:pt x="52998" y="49984"/>
                  </a:cubicBezTo>
                  <a:cubicBezTo>
                    <a:pt x="52841" y="49009"/>
                    <a:pt x="52754" y="48030"/>
                    <a:pt x="52743" y="47050"/>
                  </a:cubicBezTo>
                  <a:cubicBezTo>
                    <a:pt x="52334" y="47553"/>
                    <a:pt x="51933" y="48026"/>
                    <a:pt x="51516" y="48476"/>
                  </a:cubicBezTo>
                  <a:cubicBezTo>
                    <a:pt x="51606" y="49264"/>
                    <a:pt x="51745" y="50056"/>
                    <a:pt x="51929" y="50840"/>
                  </a:cubicBezTo>
                  <a:close/>
                  <a:moveTo>
                    <a:pt x="51415" y="53267"/>
                  </a:moveTo>
                  <a:cubicBezTo>
                    <a:pt x="51745" y="53129"/>
                    <a:pt x="52068" y="52979"/>
                    <a:pt x="52387" y="52817"/>
                  </a:cubicBezTo>
                  <a:cubicBezTo>
                    <a:pt x="52188" y="52243"/>
                    <a:pt x="52019" y="51665"/>
                    <a:pt x="51873" y="51084"/>
                  </a:cubicBezTo>
                  <a:cubicBezTo>
                    <a:pt x="51546" y="51320"/>
                    <a:pt x="51212" y="51542"/>
                    <a:pt x="50863" y="51755"/>
                  </a:cubicBezTo>
                  <a:cubicBezTo>
                    <a:pt x="51028" y="52262"/>
                    <a:pt x="51212" y="52765"/>
                    <a:pt x="51415" y="53267"/>
                  </a:cubicBezTo>
                  <a:close/>
                  <a:moveTo>
                    <a:pt x="49790" y="52348"/>
                  </a:moveTo>
                  <a:cubicBezTo>
                    <a:pt x="49967" y="52791"/>
                    <a:pt x="50158" y="53234"/>
                    <a:pt x="50368" y="53669"/>
                  </a:cubicBezTo>
                  <a:cubicBezTo>
                    <a:pt x="50691" y="53560"/>
                    <a:pt x="51002" y="53440"/>
                    <a:pt x="51310" y="53313"/>
                  </a:cubicBezTo>
                  <a:cubicBezTo>
                    <a:pt x="51107" y="52817"/>
                    <a:pt x="50927" y="52318"/>
                    <a:pt x="50766" y="51815"/>
                  </a:cubicBezTo>
                  <a:cubicBezTo>
                    <a:pt x="50451" y="52003"/>
                    <a:pt x="50128" y="52179"/>
                    <a:pt x="49790" y="52348"/>
                  </a:cubicBezTo>
                  <a:close/>
                  <a:moveTo>
                    <a:pt x="49734" y="52198"/>
                  </a:moveTo>
                  <a:cubicBezTo>
                    <a:pt x="50072" y="52029"/>
                    <a:pt x="50398" y="51849"/>
                    <a:pt x="50713" y="51658"/>
                  </a:cubicBezTo>
                  <a:cubicBezTo>
                    <a:pt x="50518" y="51028"/>
                    <a:pt x="50349" y="50393"/>
                    <a:pt x="50218" y="49756"/>
                  </a:cubicBezTo>
                  <a:cubicBezTo>
                    <a:pt x="49888" y="50048"/>
                    <a:pt x="49546" y="50326"/>
                    <a:pt x="49190" y="50585"/>
                  </a:cubicBezTo>
                  <a:cubicBezTo>
                    <a:pt x="49344" y="51125"/>
                    <a:pt x="49528" y="51662"/>
                    <a:pt x="49734" y="52198"/>
                  </a:cubicBezTo>
                  <a:close/>
                  <a:moveTo>
                    <a:pt x="48102" y="51298"/>
                  </a:moveTo>
                  <a:cubicBezTo>
                    <a:pt x="48274" y="51759"/>
                    <a:pt x="48462" y="52217"/>
                    <a:pt x="48672" y="52675"/>
                  </a:cubicBezTo>
                  <a:cubicBezTo>
                    <a:pt x="49002" y="52540"/>
                    <a:pt x="49318" y="52401"/>
                    <a:pt x="49629" y="52247"/>
                  </a:cubicBezTo>
                  <a:cubicBezTo>
                    <a:pt x="49423" y="51722"/>
                    <a:pt x="49242" y="51189"/>
                    <a:pt x="49089" y="50656"/>
                  </a:cubicBezTo>
                  <a:cubicBezTo>
                    <a:pt x="48773" y="50881"/>
                    <a:pt x="48443" y="51095"/>
                    <a:pt x="48102" y="51298"/>
                  </a:cubicBezTo>
                  <a:close/>
                  <a:moveTo>
                    <a:pt x="47513" y="49418"/>
                  </a:moveTo>
                  <a:cubicBezTo>
                    <a:pt x="47659" y="49996"/>
                    <a:pt x="47839" y="50570"/>
                    <a:pt x="48046" y="51140"/>
                  </a:cubicBezTo>
                  <a:cubicBezTo>
                    <a:pt x="48391" y="50938"/>
                    <a:pt x="48721" y="50720"/>
                    <a:pt x="49040" y="50491"/>
                  </a:cubicBezTo>
                  <a:cubicBezTo>
                    <a:pt x="48841" y="49786"/>
                    <a:pt x="48683" y="49077"/>
                    <a:pt x="48571" y="48367"/>
                  </a:cubicBezTo>
                  <a:cubicBezTo>
                    <a:pt x="48237" y="48739"/>
                    <a:pt x="47888" y="49088"/>
                    <a:pt x="47513" y="49418"/>
                  </a:cubicBezTo>
                  <a:close/>
                  <a:moveTo>
                    <a:pt x="48410" y="44364"/>
                  </a:moveTo>
                  <a:cubicBezTo>
                    <a:pt x="47974" y="45208"/>
                    <a:pt x="47539" y="45992"/>
                    <a:pt x="47055" y="46717"/>
                  </a:cubicBezTo>
                  <a:cubicBezTo>
                    <a:pt x="47126" y="47561"/>
                    <a:pt x="47265" y="48397"/>
                    <a:pt x="47468" y="49234"/>
                  </a:cubicBezTo>
                  <a:cubicBezTo>
                    <a:pt x="47847" y="48896"/>
                    <a:pt x="48203" y="48536"/>
                    <a:pt x="48541" y="48154"/>
                  </a:cubicBezTo>
                  <a:cubicBezTo>
                    <a:pt x="48421" y="47332"/>
                    <a:pt x="48357" y="46506"/>
                    <a:pt x="48357" y="45685"/>
                  </a:cubicBezTo>
                  <a:cubicBezTo>
                    <a:pt x="48357" y="45246"/>
                    <a:pt x="48376" y="44803"/>
                    <a:pt x="48410" y="44364"/>
                  </a:cubicBezTo>
                  <a:close/>
                  <a:moveTo>
                    <a:pt x="65628" y="25349"/>
                  </a:moveTo>
                  <a:cubicBezTo>
                    <a:pt x="59692" y="27934"/>
                    <a:pt x="54874" y="30834"/>
                    <a:pt x="51906" y="33930"/>
                  </a:cubicBezTo>
                  <a:cubicBezTo>
                    <a:pt x="48518" y="37464"/>
                    <a:pt x="46995" y="41407"/>
                    <a:pt x="46995" y="45373"/>
                  </a:cubicBezTo>
                  <a:cubicBezTo>
                    <a:pt x="46995" y="45730"/>
                    <a:pt x="47010" y="46086"/>
                    <a:pt x="47033" y="46443"/>
                  </a:cubicBezTo>
                  <a:cubicBezTo>
                    <a:pt x="47502" y="45718"/>
                    <a:pt x="47929" y="44931"/>
                    <a:pt x="48365" y="44086"/>
                  </a:cubicBezTo>
                  <a:cubicBezTo>
                    <a:pt x="48395" y="44030"/>
                    <a:pt x="48425" y="43970"/>
                    <a:pt x="48455" y="43914"/>
                  </a:cubicBezTo>
                  <a:cubicBezTo>
                    <a:pt x="48860" y="40199"/>
                    <a:pt x="50556" y="36552"/>
                    <a:pt x="53764" y="33281"/>
                  </a:cubicBezTo>
                  <a:cubicBezTo>
                    <a:pt x="56263" y="30737"/>
                    <a:pt x="59936" y="28343"/>
                    <a:pt x="64408" y="26152"/>
                  </a:cubicBezTo>
                  <a:cubicBezTo>
                    <a:pt x="64813" y="25882"/>
                    <a:pt x="65222" y="25612"/>
                    <a:pt x="65628" y="25349"/>
                  </a:cubicBezTo>
                  <a:close/>
                  <a:moveTo>
                    <a:pt x="66569" y="24944"/>
                  </a:moveTo>
                  <a:cubicBezTo>
                    <a:pt x="66224" y="25165"/>
                    <a:pt x="65879" y="25386"/>
                    <a:pt x="65534" y="25612"/>
                  </a:cubicBezTo>
                  <a:cubicBezTo>
                    <a:pt x="68569" y="24190"/>
                    <a:pt x="71942" y="22861"/>
                    <a:pt x="75540" y="21638"/>
                  </a:cubicBezTo>
                  <a:cubicBezTo>
                    <a:pt x="72370" y="22662"/>
                    <a:pt x="69357" y="23769"/>
                    <a:pt x="66569" y="24944"/>
                  </a:cubicBezTo>
                  <a:close/>
                  <a:moveTo>
                    <a:pt x="67672" y="24253"/>
                  </a:moveTo>
                  <a:cubicBezTo>
                    <a:pt x="67507" y="24355"/>
                    <a:pt x="67342" y="24460"/>
                    <a:pt x="67173" y="24565"/>
                  </a:cubicBezTo>
                  <a:cubicBezTo>
                    <a:pt x="69169" y="23739"/>
                    <a:pt x="71278" y="22951"/>
                    <a:pt x="73469" y="22201"/>
                  </a:cubicBezTo>
                  <a:cubicBezTo>
                    <a:pt x="71466" y="22854"/>
                    <a:pt x="69530" y="23540"/>
                    <a:pt x="67672" y="24253"/>
                  </a:cubicBezTo>
                  <a:close/>
                  <a:moveTo>
                    <a:pt x="68423" y="23788"/>
                  </a:moveTo>
                  <a:cubicBezTo>
                    <a:pt x="68355" y="23829"/>
                    <a:pt x="68284" y="23871"/>
                    <a:pt x="68216" y="23916"/>
                  </a:cubicBezTo>
                  <a:cubicBezTo>
                    <a:pt x="69275" y="23514"/>
                    <a:pt x="70359" y="23124"/>
                    <a:pt x="71466" y="22745"/>
                  </a:cubicBezTo>
                  <a:cubicBezTo>
                    <a:pt x="70434" y="23083"/>
                    <a:pt x="69417" y="23432"/>
                    <a:pt x="68423" y="23788"/>
                  </a:cubicBezTo>
                  <a:close/>
                  <a:moveTo>
                    <a:pt x="68933" y="23473"/>
                  </a:moveTo>
                  <a:cubicBezTo>
                    <a:pt x="69128" y="23405"/>
                    <a:pt x="69323" y="23338"/>
                    <a:pt x="69522" y="23270"/>
                  </a:cubicBezTo>
                  <a:cubicBezTo>
                    <a:pt x="69335" y="23330"/>
                    <a:pt x="69147" y="23394"/>
                    <a:pt x="68963" y="23454"/>
                  </a:cubicBezTo>
                  <a:cubicBezTo>
                    <a:pt x="68952" y="23462"/>
                    <a:pt x="68941" y="23469"/>
                    <a:pt x="68933" y="23473"/>
                  </a:cubicBezTo>
                  <a:close/>
                  <a:moveTo>
                    <a:pt x="62026" y="24493"/>
                  </a:moveTo>
                  <a:cubicBezTo>
                    <a:pt x="61996" y="24512"/>
                    <a:pt x="61966" y="24531"/>
                    <a:pt x="61932" y="24550"/>
                  </a:cubicBezTo>
                  <a:cubicBezTo>
                    <a:pt x="62198" y="24467"/>
                    <a:pt x="62465" y="24381"/>
                    <a:pt x="62731" y="24302"/>
                  </a:cubicBezTo>
                  <a:cubicBezTo>
                    <a:pt x="65571" y="23424"/>
                    <a:pt x="68457" y="22595"/>
                    <a:pt x="71331" y="21826"/>
                  </a:cubicBezTo>
                  <a:cubicBezTo>
                    <a:pt x="71346" y="21818"/>
                    <a:pt x="71357" y="21811"/>
                    <a:pt x="71372" y="21803"/>
                  </a:cubicBezTo>
                  <a:cubicBezTo>
                    <a:pt x="68265" y="22629"/>
                    <a:pt x="65125" y="23529"/>
                    <a:pt x="62026" y="24493"/>
                  </a:cubicBezTo>
                  <a:close/>
                  <a:moveTo>
                    <a:pt x="52724" y="27360"/>
                  </a:moveTo>
                  <a:cubicBezTo>
                    <a:pt x="52661" y="27412"/>
                    <a:pt x="52597" y="27469"/>
                    <a:pt x="52533" y="27521"/>
                  </a:cubicBezTo>
                  <a:cubicBezTo>
                    <a:pt x="55227" y="26538"/>
                    <a:pt x="58030" y="25593"/>
                    <a:pt x="60881" y="24692"/>
                  </a:cubicBezTo>
                  <a:cubicBezTo>
                    <a:pt x="61211" y="24587"/>
                    <a:pt x="61545" y="24482"/>
                    <a:pt x="61879" y="24381"/>
                  </a:cubicBezTo>
                  <a:cubicBezTo>
                    <a:pt x="61939" y="24343"/>
                    <a:pt x="61996" y="24306"/>
                    <a:pt x="62056" y="24268"/>
                  </a:cubicBezTo>
                  <a:cubicBezTo>
                    <a:pt x="58893" y="25244"/>
                    <a:pt x="55752" y="26279"/>
                    <a:pt x="52724" y="27360"/>
                  </a:cubicBezTo>
                  <a:close/>
                  <a:moveTo>
                    <a:pt x="52586" y="27247"/>
                  </a:moveTo>
                  <a:cubicBezTo>
                    <a:pt x="52668" y="27184"/>
                    <a:pt x="52751" y="27116"/>
                    <a:pt x="52833" y="27049"/>
                  </a:cubicBezTo>
                  <a:cubicBezTo>
                    <a:pt x="50394" y="27908"/>
                    <a:pt x="48016" y="28797"/>
                    <a:pt x="45738" y="29701"/>
                  </a:cubicBezTo>
                  <a:cubicBezTo>
                    <a:pt x="45678" y="29776"/>
                    <a:pt x="45622" y="29851"/>
                    <a:pt x="45565" y="29926"/>
                  </a:cubicBezTo>
                  <a:cubicBezTo>
                    <a:pt x="47802" y="29015"/>
                    <a:pt x="50158" y="28118"/>
                    <a:pt x="52586" y="27247"/>
                  </a:cubicBezTo>
                  <a:close/>
                  <a:moveTo>
                    <a:pt x="52053" y="27698"/>
                  </a:moveTo>
                  <a:cubicBezTo>
                    <a:pt x="52117" y="27641"/>
                    <a:pt x="52180" y="27589"/>
                    <a:pt x="52244" y="27533"/>
                  </a:cubicBezTo>
                  <a:cubicBezTo>
                    <a:pt x="49873" y="28388"/>
                    <a:pt x="47577" y="29266"/>
                    <a:pt x="45393" y="30163"/>
                  </a:cubicBezTo>
                  <a:cubicBezTo>
                    <a:pt x="45340" y="30234"/>
                    <a:pt x="45288" y="30309"/>
                    <a:pt x="45235" y="30384"/>
                  </a:cubicBezTo>
                  <a:cubicBezTo>
                    <a:pt x="47389" y="29469"/>
                    <a:pt x="49678" y="28568"/>
                    <a:pt x="52053" y="27698"/>
                  </a:cubicBezTo>
                  <a:close/>
                  <a:moveTo>
                    <a:pt x="45078" y="30613"/>
                  </a:moveTo>
                  <a:cubicBezTo>
                    <a:pt x="45021" y="30692"/>
                    <a:pt x="44969" y="30774"/>
                    <a:pt x="44916" y="30853"/>
                  </a:cubicBezTo>
                  <a:cubicBezTo>
                    <a:pt x="46995" y="29926"/>
                    <a:pt x="49224" y="29011"/>
                    <a:pt x="51561" y="28122"/>
                  </a:cubicBezTo>
                  <a:cubicBezTo>
                    <a:pt x="51618" y="28073"/>
                    <a:pt x="51674" y="28024"/>
                    <a:pt x="51730" y="27975"/>
                  </a:cubicBezTo>
                  <a:cubicBezTo>
                    <a:pt x="49411" y="28831"/>
                    <a:pt x="47179" y="29716"/>
                    <a:pt x="45078" y="30613"/>
                  </a:cubicBezTo>
                  <a:moveTo>
                    <a:pt x="40560" y="32504"/>
                  </a:moveTo>
                  <a:cubicBezTo>
                    <a:pt x="41937" y="31832"/>
                    <a:pt x="43401" y="31168"/>
                    <a:pt x="44931" y="30512"/>
                  </a:cubicBezTo>
                  <a:cubicBezTo>
                    <a:pt x="44980" y="30437"/>
                    <a:pt x="45033" y="30362"/>
                    <a:pt x="45085" y="30287"/>
                  </a:cubicBezTo>
                  <a:cubicBezTo>
                    <a:pt x="43524" y="30932"/>
                    <a:pt x="42024" y="31585"/>
                    <a:pt x="40602" y="32245"/>
                  </a:cubicBezTo>
                  <a:cubicBezTo>
                    <a:pt x="40575" y="32335"/>
                    <a:pt x="40549" y="32429"/>
                    <a:pt x="40523" y="32519"/>
                  </a:cubicBezTo>
                  <a:cubicBezTo>
                    <a:pt x="40534" y="32515"/>
                    <a:pt x="40549" y="32508"/>
                    <a:pt x="40560" y="32504"/>
                  </a:cubicBezTo>
                  <a:close/>
                  <a:moveTo>
                    <a:pt x="42538" y="31956"/>
                  </a:moveTo>
                  <a:cubicBezTo>
                    <a:pt x="43213" y="31633"/>
                    <a:pt x="43907" y="31307"/>
                    <a:pt x="44624" y="30984"/>
                  </a:cubicBezTo>
                  <a:cubicBezTo>
                    <a:pt x="44673" y="30906"/>
                    <a:pt x="44725" y="30823"/>
                    <a:pt x="44781" y="30741"/>
                  </a:cubicBezTo>
                  <a:cubicBezTo>
                    <a:pt x="43326" y="31367"/>
                    <a:pt x="41937" y="32001"/>
                    <a:pt x="40624" y="32635"/>
                  </a:cubicBezTo>
                  <a:cubicBezTo>
                    <a:pt x="40575" y="32662"/>
                    <a:pt x="40523" y="32688"/>
                    <a:pt x="40470" y="32710"/>
                  </a:cubicBezTo>
                  <a:cubicBezTo>
                    <a:pt x="40444" y="32819"/>
                    <a:pt x="40418" y="32924"/>
                    <a:pt x="40391" y="33029"/>
                  </a:cubicBezTo>
                  <a:cubicBezTo>
                    <a:pt x="41082" y="32673"/>
                    <a:pt x="41798" y="32313"/>
                    <a:pt x="42538" y="31956"/>
                  </a:cubicBezTo>
                  <a:moveTo>
                    <a:pt x="40350" y="33217"/>
                  </a:moveTo>
                  <a:cubicBezTo>
                    <a:pt x="40324" y="33348"/>
                    <a:pt x="40298" y="33476"/>
                    <a:pt x="40271" y="33603"/>
                  </a:cubicBezTo>
                  <a:cubicBezTo>
                    <a:pt x="41513" y="32898"/>
                    <a:pt x="42864" y="32196"/>
                    <a:pt x="44312" y="31498"/>
                  </a:cubicBezTo>
                  <a:cubicBezTo>
                    <a:pt x="44369" y="31405"/>
                    <a:pt x="44425" y="31307"/>
                    <a:pt x="44485" y="31210"/>
                  </a:cubicBezTo>
                  <a:cubicBezTo>
                    <a:pt x="43840" y="31502"/>
                    <a:pt x="43213" y="31795"/>
                    <a:pt x="42601" y="32091"/>
                  </a:cubicBezTo>
                  <a:cubicBezTo>
                    <a:pt x="41821" y="32463"/>
                    <a:pt x="41071" y="32842"/>
                    <a:pt x="40350" y="33217"/>
                  </a:cubicBezTo>
                  <a:close/>
                  <a:moveTo>
                    <a:pt x="40309" y="32624"/>
                  </a:moveTo>
                  <a:cubicBezTo>
                    <a:pt x="40335" y="32530"/>
                    <a:pt x="40358" y="32436"/>
                    <a:pt x="40388" y="32343"/>
                  </a:cubicBezTo>
                  <a:cubicBezTo>
                    <a:pt x="39795" y="32620"/>
                    <a:pt x="39213" y="32894"/>
                    <a:pt x="38651" y="33172"/>
                  </a:cubicBezTo>
                  <a:cubicBezTo>
                    <a:pt x="38283" y="33352"/>
                    <a:pt x="37926" y="33532"/>
                    <a:pt x="37574" y="33708"/>
                  </a:cubicBezTo>
                  <a:cubicBezTo>
                    <a:pt x="37577" y="33817"/>
                    <a:pt x="37581" y="33922"/>
                    <a:pt x="37585" y="34031"/>
                  </a:cubicBezTo>
                  <a:cubicBezTo>
                    <a:pt x="38448" y="33562"/>
                    <a:pt x="39356" y="33093"/>
                    <a:pt x="40309" y="32624"/>
                  </a:cubicBezTo>
                  <a:moveTo>
                    <a:pt x="36452" y="38590"/>
                  </a:moveTo>
                  <a:cubicBezTo>
                    <a:pt x="36478" y="38548"/>
                    <a:pt x="36508" y="38511"/>
                    <a:pt x="36538" y="38470"/>
                  </a:cubicBezTo>
                  <a:cubicBezTo>
                    <a:pt x="36868" y="38019"/>
                    <a:pt x="37262" y="37569"/>
                    <a:pt x="37709" y="37119"/>
                  </a:cubicBezTo>
                  <a:cubicBezTo>
                    <a:pt x="37671" y="36838"/>
                    <a:pt x="37637" y="36552"/>
                    <a:pt x="37600" y="36267"/>
                  </a:cubicBezTo>
                  <a:cubicBezTo>
                    <a:pt x="37108" y="36657"/>
                    <a:pt x="36658" y="37051"/>
                    <a:pt x="36253" y="37445"/>
                  </a:cubicBezTo>
                  <a:cubicBezTo>
                    <a:pt x="36332" y="37828"/>
                    <a:pt x="36399" y="38211"/>
                    <a:pt x="36452" y="38590"/>
                  </a:cubicBezTo>
                  <a:close/>
                  <a:moveTo>
                    <a:pt x="35037" y="38785"/>
                  </a:moveTo>
                  <a:cubicBezTo>
                    <a:pt x="35056" y="39025"/>
                    <a:pt x="35067" y="39265"/>
                    <a:pt x="35067" y="39501"/>
                  </a:cubicBezTo>
                  <a:cubicBezTo>
                    <a:pt x="35071" y="41002"/>
                    <a:pt x="34602" y="42454"/>
                    <a:pt x="33300" y="43820"/>
                  </a:cubicBezTo>
                  <a:cubicBezTo>
                    <a:pt x="33251" y="43872"/>
                    <a:pt x="33199" y="43925"/>
                    <a:pt x="33146" y="43978"/>
                  </a:cubicBezTo>
                  <a:cubicBezTo>
                    <a:pt x="33146" y="44503"/>
                    <a:pt x="33203" y="45024"/>
                    <a:pt x="33304" y="45542"/>
                  </a:cubicBezTo>
                  <a:cubicBezTo>
                    <a:pt x="33649" y="45302"/>
                    <a:pt x="33972" y="45047"/>
                    <a:pt x="34261" y="44784"/>
                  </a:cubicBezTo>
                  <a:cubicBezTo>
                    <a:pt x="34384" y="44672"/>
                    <a:pt x="34501" y="44559"/>
                    <a:pt x="34610" y="44447"/>
                  </a:cubicBezTo>
                  <a:cubicBezTo>
                    <a:pt x="34602" y="44296"/>
                    <a:pt x="34598" y="44146"/>
                    <a:pt x="34598" y="43993"/>
                  </a:cubicBezTo>
                  <a:cubicBezTo>
                    <a:pt x="34598" y="42263"/>
                    <a:pt x="35127" y="40514"/>
                    <a:pt x="36294" y="38811"/>
                  </a:cubicBezTo>
                  <a:cubicBezTo>
                    <a:pt x="36245" y="38413"/>
                    <a:pt x="36178" y="38008"/>
                    <a:pt x="36095" y="37599"/>
                  </a:cubicBezTo>
                  <a:cubicBezTo>
                    <a:pt x="35694" y="37997"/>
                    <a:pt x="35341" y="38391"/>
                    <a:pt x="35037" y="38785"/>
                  </a:cubicBezTo>
                  <a:moveTo>
                    <a:pt x="35893" y="36665"/>
                  </a:moveTo>
                  <a:cubicBezTo>
                    <a:pt x="35521" y="36958"/>
                    <a:pt x="35169" y="37254"/>
                    <a:pt x="34842" y="37550"/>
                  </a:cubicBezTo>
                  <a:cubicBezTo>
                    <a:pt x="34917" y="37896"/>
                    <a:pt x="34977" y="38241"/>
                    <a:pt x="35015" y="38582"/>
                  </a:cubicBezTo>
                  <a:cubicBezTo>
                    <a:pt x="35319" y="38199"/>
                    <a:pt x="35671" y="37817"/>
                    <a:pt x="36062" y="37430"/>
                  </a:cubicBezTo>
                  <a:cubicBezTo>
                    <a:pt x="36009" y="37179"/>
                    <a:pt x="35953" y="36920"/>
                    <a:pt x="35893" y="36665"/>
                  </a:cubicBezTo>
                  <a:close/>
                  <a:moveTo>
                    <a:pt x="35889" y="35836"/>
                  </a:moveTo>
                  <a:cubicBezTo>
                    <a:pt x="35930" y="36020"/>
                    <a:pt x="35975" y="36200"/>
                    <a:pt x="36017" y="36384"/>
                  </a:cubicBezTo>
                  <a:cubicBezTo>
                    <a:pt x="36478" y="36027"/>
                    <a:pt x="36973" y="35671"/>
                    <a:pt x="37499" y="35318"/>
                  </a:cubicBezTo>
                  <a:cubicBezTo>
                    <a:pt x="37480" y="35160"/>
                    <a:pt x="37469" y="34999"/>
                    <a:pt x="37454" y="34841"/>
                  </a:cubicBezTo>
                  <a:cubicBezTo>
                    <a:pt x="36906" y="35172"/>
                    <a:pt x="36381" y="35506"/>
                    <a:pt x="35889" y="35836"/>
                  </a:cubicBezTo>
                  <a:moveTo>
                    <a:pt x="35746" y="35250"/>
                  </a:moveTo>
                  <a:cubicBezTo>
                    <a:pt x="35750" y="35273"/>
                    <a:pt x="35758" y="35295"/>
                    <a:pt x="35761" y="35318"/>
                  </a:cubicBezTo>
                  <a:cubicBezTo>
                    <a:pt x="35791" y="35442"/>
                    <a:pt x="35822" y="35562"/>
                    <a:pt x="35852" y="35682"/>
                  </a:cubicBezTo>
                  <a:cubicBezTo>
                    <a:pt x="36354" y="35348"/>
                    <a:pt x="36883" y="35010"/>
                    <a:pt x="37442" y="34676"/>
                  </a:cubicBezTo>
                  <a:cubicBezTo>
                    <a:pt x="37431" y="34549"/>
                    <a:pt x="37424" y="34421"/>
                    <a:pt x="37416" y="34294"/>
                  </a:cubicBezTo>
                  <a:cubicBezTo>
                    <a:pt x="36835" y="34613"/>
                    <a:pt x="36279" y="34931"/>
                    <a:pt x="35746" y="35250"/>
                  </a:cubicBezTo>
                  <a:moveTo>
                    <a:pt x="37394" y="33802"/>
                  </a:moveTo>
                  <a:cubicBezTo>
                    <a:pt x="36782" y="34114"/>
                    <a:pt x="36193" y="34429"/>
                    <a:pt x="35623" y="34740"/>
                  </a:cubicBezTo>
                  <a:cubicBezTo>
                    <a:pt x="35653" y="34860"/>
                    <a:pt x="35683" y="34980"/>
                    <a:pt x="35709" y="35100"/>
                  </a:cubicBezTo>
                  <a:cubicBezTo>
                    <a:pt x="36249" y="34774"/>
                    <a:pt x="36820" y="34451"/>
                    <a:pt x="37409" y="34129"/>
                  </a:cubicBezTo>
                  <a:cubicBezTo>
                    <a:pt x="37401" y="34020"/>
                    <a:pt x="37397" y="33911"/>
                    <a:pt x="37394" y="33802"/>
                  </a:cubicBezTo>
                  <a:close/>
                  <a:moveTo>
                    <a:pt x="35383" y="33675"/>
                  </a:moveTo>
                  <a:cubicBezTo>
                    <a:pt x="36035" y="33356"/>
                    <a:pt x="36707" y="33037"/>
                    <a:pt x="37394" y="32718"/>
                  </a:cubicBezTo>
                  <a:cubicBezTo>
                    <a:pt x="37397" y="32624"/>
                    <a:pt x="37401" y="32530"/>
                    <a:pt x="37405" y="32436"/>
                  </a:cubicBezTo>
                  <a:cubicBezTo>
                    <a:pt x="36696" y="32755"/>
                    <a:pt x="36002" y="33074"/>
                    <a:pt x="35326" y="33393"/>
                  </a:cubicBezTo>
                  <a:cubicBezTo>
                    <a:pt x="35345" y="33487"/>
                    <a:pt x="35364" y="33581"/>
                    <a:pt x="35383" y="33675"/>
                  </a:cubicBezTo>
                  <a:close/>
                  <a:moveTo>
                    <a:pt x="34227" y="35363"/>
                  </a:moveTo>
                  <a:cubicBezTo>
                    <a:pt x="34613" y="35134"/>
                    <a:pt x="35011" y="34909"/>
                    <a:pt x="35420" y="34680"/>
                  </a:cubicBezTo>
                  <a:cubicBezTo>
                    <a:pt x="35398" y="34575"/>
                    <a:pt x="35371" y="34470"/>
                    <a:pt x="35349" y="34365"/>
                  </a:cubicBezTo>
                  <a:cubicBezTo>
                    <a:pt x="34925" y="34583"/>
                    <a:pt x="34512" y="34804"/>
                    <a:pt x="34114" y="35022"/>
                  </a:cubicBezTo>
                  <a:cubicBezTo>
                    <a:pt x="34152" y="35134"/>
                    <a:pt x="34189" y="35250"/>
                    <a:pt x="34227" y="35363"/>
                  </a:cubicBezTo>
                  <a:close/>
                  <a:moveTo>
                    <a:pt x="33345" y="36627"/>
                  </a:moveTo>
                  <a:cubicBezTo>
                    <a:pt x="33634" y="36425"/>
                    <a:pt x="33934" y="36218"/>
                    <a:pt x="34242" y="36016"/>
                  </a:cubicBezTo>
                  <a:cubicBezTo>
                    <a:pt x="34201" y="35881"/>
                    <a:pt x="34156" y="35746"/>
                    <a:pt x="34111" y="35607"/>
                  </a:cubicBezTo>
                  <a:cubicBezTo>
                    <a:pt x="33803" y="35791"/>
                    <a:pt x="33503" y="35975"/>
                    <a:pt x="33210" y="36158"/>
                  </a:cubicBezTo>
                  <a:cubicBezTo>
                    <a:pt x="33259" y="36312"/>
                    <a:pt x="33304" y="36470"/>
                    <a:pt x="33345" y="36627"/>
                  </a:cubicBezTo>
                  <a:moveTo>
                    <a:pt x="28137" y="44083"/>
                  </a:moveTo>
                  <a:cubicBezTo>
                    <a:pt x="28137" y="42987"/>
                    <a:pt x="28441" y="41876"/>
                    <a:pt x="29094" y="40766"/>
                  </a:cubicBezTo>
                  <a:cubicBezTo>
                    <a:pt x="29867" y="39453"/>
                    <a:pt x="31274" y="38106"/>
                    <a:pt x="33180" y="36744"/>
                  </a:cubicBezTo>
                  <a:cubicBezTo>
                    <a:pt x="33139" y="36582"/>
                    <a:pt x="33094" y="36421"/>
                    <a:pt x="33045" y="36260"/>
                  </a:cubicBezTo>
                  <a:cubicBezTo>
                    <a:pt x="30265" y="38023"/>
                    <a:pt x="28272" y="39760"/>
                    <a:pt x="27387" y="41392"/>
                  </a:cubicBezTo>
                  <a:cubicBezTo>
                    <a:pt x="26877" y="42330"/>
                    <a:pt x="26640" y="43257"/>
                    <a:pt x="26640" y="44165"/>
                  </a:cubicBezTo>
                  <a:cubicBezTo>
                    <a:pt x="26640" y="44814"/>
                    <a:pt x="26760" y="45452"/>
                    <a:pt x="26985" y="46079"/>
                  </a:cubicBezTo>
                  <a:cubicBezTo>
                    <a:pt x="27439" y="45884"/>
                    <a:pt x="27878" y="45677"/>
                    <a:pt x="28299" y="45460"/>
                  </a:cubicBezTo>
                  <a:cubicBezTo>
                    <a:pt x="28194" y="45006"/>
                    <a:pt x="28137" y="44544"/>
                    <a:pt x="28137" y="44083"/>
                  </a:cubicBezTo>
                  <a:close/>
                  <a:moveTo>
                    <a:pt x="29800" y="44585"/>
                  </a:moveTo>
                  <a:cubicBezTo>
                    <a:pt x="29785" y="44398"/>
                    <a:pt x="29777" y="44206"/>
                    <a:pt x="29777" y="44019"/>
                  </a:cubicBezTo>
                  <a:cubicBezTo>
                    <a:pt x="29777" y="42754"/>
                    <a:pt x="30141" y="41475"/>
                    <a:pt x="30944" y="40199"/>
                  </a:cubicBezTo>
                  <a:cubicBezTo>
                    <a:pt x="31492" y="39325"/>
                    <a:pt x="32310" y="38440"/>
                    <a:pt x="33356" y="37547"/>
                  </a:cubicBezTo>
                  <a:cubicBezTo>
                    <a:pt x="33319" y="37333"/>
                    <a:pt x="33274" y="37115"/>
                    <a:pt x="33221" y="36901"/>
                  </a:cubicBezTo>
                  <a:cubicBezTo>
                    <a:pt x="31349" y="38241"/>
                    <a:pt x="29968" y="39569"/>
                    <a:pt x="29222" y="40841"/>
                  </a:cubicBezTo>
                  <a:cubicBezTo>
                    <a:pt x="28580" y="41933"/>
                    <a:pt x="28287" y="43017"/>
                    <a:pt x="28287" y="44083"/>
                  </a:cubicBezTo>
                  <a:cubicBezTo>
                    <a:pt x="28287" y="44522"/>
                    <a:pt x="28340" y="44957"/>
                    <a:pt x="28434" y="45388"/>
                  </a:cubicBezTo>
                  <a:cubicBezTo>
                    <a:pt x="28918" y="45133"/>
                    <a:pt x="29376" y="44867"/>
                    <a:pt x="29800" y="44585"/>
                  </a:cubicBezTo>
                  <a:close/>
                  <a:moveTo>
                    <a:pt x="29822" y="44799"/>
                  </a:moveTo>
                  <a:cubicBezTo>
                    <a:pt x="29402" y="45073"/>
                    <a:pt x="28952" y="45332"/>
                    <a:pt x="28479" y="45580"/>
                  </a:cubicBezTo>
                  <a:cubicBezTo>
                    <a:pt x="28561" y="45895"/>
                    <a:pt x="28663" y="46206"/>
                    <a:pt x="28790" y="46514"/>
                  </a:cubicBezTo>
                  <a:cubicBezTo>
                    <a:pt x="29229" y="46326"/>
                    <a:pt x="29649" y="46131"/>
                    <a:pt x="30051" y="45925"/>
                  </a:cubicBezTo>
                  <a:cubicBezTo>
                    <a:pt x="29942" y="45553"/>
                    <a:pt x="29867" y="45174"/>
                    <a:pt x="29822" y="44799"/>
                  </a:cubicBezTo>
                  <a:close/>
                  <a:moveTo>
                    <a:pt x="31480" y="45084"/>
                  </a:moveTo>
                  <a:cubicBezTo>
                    <a:pt x="31424" y="44720"/>
                    <a:pt x="31398" y="44349"/>
                    <a:pt x="31398" y="43981"/>
                  </a:cubicBezTo>
                  <a:cubicBezTo>
                    <a:pt x="31398" y="43846"/>
                    <a:pt x="31402" y="43711"/>
                    <a:pt x="31409" y="43580"/>
                  </a:cubicBezTo>
                  <a:cubicBezTo>
                    <a:pt x="30978" y="43978"/>
                    <a:pt x="30490" y="44353"/>
                    <a:pt x="29961" y="44709"/>
                  </a:cubicBezTo>
                  <a:cubicBezTo>
                    <a:pt x="30002" y="45092"/>
                    <a:pt x="30077" y="45475"/>
                    <a:pt x="30182" y="45854"/>
                  </a:cubicBezTo>
                  <a:cubicBezTo>
                    <a:pt x="30644" y="45610"/>
                    <a:pt x="31079" y="45355"/>
                    <a:pt x="31480" y="45084"/>
                  </a:cubicBezTo>
                  <a:moveTo>
                    <a:pt x="31811" y="46439"/>
                  </a:moveTo>
                  <a:cubicBezTo>
                    <a:pt x="31683" y="46056"/>
                    <a:pt x="31585" y="45673"/>
                    <a:pt x="31514" y="45287"/>
                  </a:cubicBezTo>
                  <a:cubicBezTo>
                    <a:pt x="31116" y="45550"/>
                    <a:pt x="30689" y="45801"/>
                    <a:pt x="30238" y="46037"/>
                  </a:cubicBezTo>
                  <a:cubicBezTo>
                    <a:pt x="30336" y="46360"/>
                    <a:pt x="30460" y="46683"/>
                    <a:pt x="30606" y="47002"/>
                  </a:cubicBezTo>
                  <a:cubicBezTo>
                    <a:pt x="31026" y="46825"/>
                    <a:pt x="31428" y="46638"/>
                    <a:pt x="31811" y="46439"/>
                  </a:cubicBezTo>
                  <a:moveTo>
                    <a:pt x="31871" y="46615"/>
                  </a:moveTo>
                  <a:cubicBezTo>
                    <a:pt x="31492" y="46810"/>
                    <a:pt x="31098" y="46994"/>
                    <a:pt x="30685" y="47170"/>
                  </a:cubicBezTo>
                  <a:cubicBezTo>
                    <a:pt x="30820" y="47459"/>
                    <a:pt x="30978" y="47745"/>
                    <a:pt x="31150" y="48026"/>
                  </a:cubicBezTo>
                  <a:cubicBezTo>
                    <a:pt x="31540" y="47891"/>
                    <a:pt x="31923" y="47748"/>
                    <a:pt x="32291" y="47598"/>
                  </a:cubicBezTo>
                  <a:cubicBezTo>
                    <a:pt x="32130" y="47272"/>
                    <a:pt x="31991" y="46945"/>
                    <a:pt x="31871" y="46615"/>
                  </a:cubicBezTo>
                  <a:moveTo>
                    <a:pt x="31646" y="45201"/>
                  </a:moveTo>
                  <a:cubicBezTo>
                    <a:pt x="31713" y="45591"/>
                    <a:pt x="31811" y="45981"/>
                    <a:pt x="31942" y="46371"/>
                  </a:cubicBezTo>
                  <a:cubicBezTo>
                    <a:pt x="32381" y="46139"/>
                    <a:pt x="32794" y="45891"/>
                    <a:pt x="33180" y="45632"/>
                  </a:cubicBezTo>
                  <a:cubicBezTo>
                    <a:pt x="33075" y="45129"/>
                    <a:pt x="33015" y="44623"/>
                    <a:pt x="33007" y="44116"/>
                  </a:cubicBezTo>
                  <a:cubicBezTo>
                    <a:pt x="32602" y="44499"/>
                    <a:pt x="32148" y="44859"/>
                    <a:pt x="31646" y="45201"/>
                  </a:cubicBezTo>
                  <a:moveTo>
                    <a:pt x="34640" y="36714"/>
                  </a:moveTo>
                  <a:cubicBezTo>
                    <a:pt x="34703" y="36939"/>
                    <a:pt x="34760" y="37164"/>
                    <a:pt x="34808" y="37385"/>
                  </a:cubicBezTo>
                  <a:cubicBezTo>
                    <a:pt x="35135" y="37093"/>
                    <a:pt x="35484" y="36800"/>
                    <a:pt x="35859" y="36507"/>
                  </a:cubicBezTo>
                  <a:cubicBezTo>
                    <a:pt x="35814" y="36320"/>
                    <a:pt x="35769" y="36132"/>
                    <a:pt x="35724" y="35945"/>
                  </a:cubicBezTo>
                  <a:cubicBezTo>
                    <a:pt x="35345" y="36200"/>
                    <a:pt x="34985" y="36459"/>
                    <a:pt x="34640" y="36714"/>
                  </a:cubicBezTo>
                  <a:close/>
                  <a:moveTo>
                    <a:pt x="35585" y="35363"/>
                  </a:moveTo>
                  <a:cubicBezTo>
                    <a:pt x="35581" y="35359"/>
                    <a:pt x="35581" y="35355"/>
                    <a:pt x="35581" y="35352"/>
                  </a:cubicBezTo>
                  <a:cubicBezTo>
                    <a:pt x="35191" y="35588"/>
                    <a:pt x="34812" y="35824"/>
                    <a:pt x="34452" y="36061"/>
                  </a:cubicBezTo>
                  <a:cubicBezTo>
                    <a:pt x="34501" y="36226"/>
                    <a:pt x="34553" y="36395"/>
                    <a:pt x="34598" y="36560"/>
                  </a:cubicBezTo>
                  <a:cubicBezTo>
                    <a:pt x="34944" y="36305"/>
                    <a:pt x="35307" y="36050"/>
                    <a:pt x="35686" y="35791"/>
                  </a:cubicBezTo>
                  <a:cubicBezTo>
                    <a:pt x="35653" y="35648"/>
                    <a:pt x="35619" y="35506"/>
                    <a:pt x="35585" y="35363"/>
                  </a:cubicBezTo>
                  <a:moveTo>
                    <a:pt x="37386" y="33344"/>
                  </a:moveTo>
                  <a:cubicBezTo>
                    <a:pt x="36744" y="33656"/>
                    <a:pt x="36122" y="33963"/>
                    <a:pt x="35518" y="34279"/>
                  </a:cubicBezTo>
                  <a:cubicBezTo>
                    <a:pt x="35540" y="34380"/>
                    <a:pt x="35563" y="34485"/>
                    <a:pt x="35589" y="34590"/>
                  </a:cubicBezTo>
                  <a:cubicBezTo>
                    <a:pt x="36167" y="34271"/>
                    <a:pt x="36767" y="33952"/>
                    <a:pt x="37390" y="33633"/>
                  </a:cubicBezTo>
                  <a:cubicBezTo>
                    <a:pt x="37386" y="33536"/>
                    <a:pt x="37386" y="33438"/>
                    <a:pt x="37386" y="33344"/>
                  </a:cubicBezTo>
                  <a:close/>
                  <a:moveTo>
                    <a:pt x="35480" y="34121"/>
                  </a:moveTo>
                  <a:cubicBezTo>
                    <a:pt x="36095" y="33806"/>
                    <a:pt x="36729" y="33487"/>
                    <a:pt x="37386" y="33172"/>
                  </a:cubicBezTo>
                  <a:cubicBezTo>
                    <a:pt x="37386" y="33078"/>
                    <a:pt x="37386" y="32984"/>
                    <a:pt x="37390" y="32894"/>
                  </a:cubicBezTo>
                  <a:cubicBezTo>
                    <a:pt x="36714" y="33206"/>
                    <a:pt x="36058" y="33521"/>
                    <a:pt x="35416" y="33832"/>
                  </a:cubicBezTo>
                  <a:cubicBezTo>
                    <a:pt x="35439" y="33930"/>
                    <a:pt x="35461" y="34024"/>
                    <a:pt x="35480" y="34121"/>
                  </a:cubicBezTo>
                  <a:moveTo>
                    <a:pt x="34403" y="35911"/>
                  </a:moveTo>
                  <a:cubicBezTo>
                    <a:pt x="34771" y="35674"/>
                    <a:pt x="35150" y="35434"/>
                    <a:pt x="35544" y="35198"/>
                  </a:cubicBezTo>
                  <a:cubicBezTo>
                    <a:pt x="35514" y="35078"/>
                    <a:pt x="35484" y="34958"/>
                    <a:pt x="35458" y="34834"/>
                  </a:cubicBezTo>
                  <a:cubicBezTo>
                    <a:pt x="35052" y="35059"/>
                    <a:pt x="34658" y="35284"/>
                    <a:pt x="34276" y="35509"/>
                  </a:cubicBezTo>
                  <a:cubicBezTo>
                    <a:pt x="34321" y="35644"/>
                    <a:pt x="34362" y="35776"/>
                    <a:pt x="34403" y="35911"/>
                  </a:cubicBezTo>
                  <a:close/>
                  <a:moveTo>
                    <a:pt x="33552" y="37573"/>
                  </a:moveTo>
                  <a:cubicBezTo>
                    <a:pt x="33604" y="37896"/>
                    <a:pt x="33642" y="38214"/>
                    <a:pt x="33653" y="38533"/>
                  </a:cubicBezTo>
                  <a:cubicBezTo>
                    <a:pt x="33953" y="38199"/>
                    <a:pt x="34283" y="37866"/>
                    <a:pt x="34647" y="37532"/>
                  </a:cubicBezTo>
                  <a:cubicBezTo>
                    <a:pt x="34598" y="37299"/>
                    <a:pt x="34542" y="37066"/>
                    <a:pt x="34478" y="36834"/>
                  </a:cubicBezTo>
                  <a:cubicBezTo>
                    <a:pt x="34152" y="37081"/>
                    <a:pt x="33844" y="37329"/>
                    <a:pt x="33552" y="37573"/>
                  </a:cubicBezTo>
                  <a:moveTo>
                    <a:pt x="33522" y="37404"/>
                  </a:moveTo>
                  <a:cubicBezTo>
                    <a:pt x="33810" y="37164"/>
                    <a:pt x="34118" y="36924"/>
                    <a:pt x="34437" y="36680"/>
                  </a:cubicBezTo>
                  <a:cubicBezTo>
                    <a:pt x="34392" y="36511"/>
                    <a:pt x="34339" y="36338"/>
                    <a:pt x="34287" y="36166"/>
                  </a:cubicBezTo>
                  <a:cubicBezTo>
                    <a:pt x="33976" y="36372"/>
                    <a:pt x="33675" y="36575"/>
                    <a:pt x="33386" y="36781"/>
                  </a:cubicBezTo>
                  <a:cubicBezTo>
                    <a:pt x="33439" y="36991"/>
                    <a:pt x="33484" y="37198"/>
                    <a:pt x="33522" y="37404"/>
                  </a:cubicBezTo>
                  <a:moveTo>
                    <a:pt x="31593" y="43137"/>
                  </a:moveTo>
                  <a:cubicBezTo>
                    <a:pt x="31766" y="42965"/>
                    <a:pt x="31923" y="42788"/>
                    <a:pt x="32073" y="42604"/>
                  </a:cubicBezTo>
                  <a:cubicBezTo>
                    <a:pt x="33049" y="41422"/>
                    <a:pt x="33439" y="40214"/>
                    <a:pt x="33469" y="38972"/>
                  </a:cubicBezTo>
                  <a:cubicBezTo>
                    <a:pt x="33266" y="39216"/>
                    <a:pt x="33083" y="39464"/>
                    <a:pt x="32917" y="39708"/>
                  </a:cubicBezTo>
                  <a:cubicBezTo>
                    <a:pt x="32156" y="40852"/>
                    <a:pt x="31732" y="42000"/>
                    <a:pt x="31593" y="43137"/>
                  </a:cubicBezTo>
                  <a:close/>
                  <a:moveTo>
                    <a:pt x="29938" y="44492"/>
                  </a:moveTo>
                  <a:cubicBezTo>
                    <a:pt x="30494" y="44116"/>
                    <a:pt x="30993" y="43719"/>
                    <a:pt x="31432" y="43298"/>
                  </a:cubicBezTo>
                  <a:cubicBezTo>
                    <a:pt x="31548" y="42079"/>
                    <a:pt x="31987" y="40845"/>
                    <a:pt x="32797" y="39629"/>
                  </a:cubicBezTo>
                  <a:cubicBezTo>
                    <a:pt x="32996" y="39336"/>
                    <a:pt x="33218" y="39040"/>
                    <a:pt x="33469" y="38744"/>
                  </a:cubicBezTo>
                  <a:cubicBezTo>
                    <a:pt x="33465" y="38406"/>
                    <a:pt x="33435" y="38061"/>
                    <a:pt x="33383" y="37715"/>
                  </a:cubicBezTo>
                  <a:cubicBezTo>
                    <a:pt x="32377" y="38582"/>
                    <a:pt x="31593" y="39438"/>
                    <a:pt x="31068" y="40278"/>
                  </a:cubicBezTo>
                  <a:cubicBezTo>
                    <a:pt x="30280" y="41531"/>
                    <a:pt x="29923" y="42784"/>
                    <a:pt x="29923" y="44019"/>
                  </a:cubicBezTo>
                  <a:cubicBezTo>
                    <a:pt x="29923" y="44176"/>
                    <a:pt x="29927" y="44334"/>
                    <a:pt x="29938" y="44492"/>
                  </a:cubicBezTo>
                  <a:close/>
                  <a:moveTo>
                    <a:pt x="33150" y="43707"/>
                  </a:moveTo>
                  <a:cubicBezTo>
                    <a:pt x="33158" y="43700"/>
                    <a:pt x="33161" y="43696"/>
                    <a:pt x="33165" y="43692"/>
                  </a:cubicBezTo>
                  <a:cubicBezTo>
                    <a:pt x="34433" y="42353"/>
                    <a:pt x="34880" y="40961"/>
                    <a:pt x="34883" y="39501"/>
                  </a:cubicBezTo>
                  <a:cubicBezTo>
                    <a:pt x="34883" y="39340"/>
                    <a:pt x="34876" y="39175"/>
                    <a:pt x="34865" y="39014"/>
                  </a:cubicBezTo>
                  <a:cubicBezTo>
                    <a:pt x="34838" y="39051"/>
                    <a:pt x="34808" y="39092"/>
                    <a:pt x="34778" y="39134"/>
                  </a:cubicBezTo>
                  <a:cubicBezTo>
                    <a:pt x="33713" y="40650"/>
                    <a:pt x="33206" y="42184"/>
                    <a:pt x="33150" y="43707"/>
                  </a:cubicBezTo>
                  <a:close/>
                  <a:moveTo>
                    <a:pt x="34662" y="39051"/>
                  </a:moveTo>
                  <a:cubicBezTo>
                    <a:pt x="34722" y="38965"/>
                    <a:pt x="34786" y="38882"/>
                    <a:pt x="34850" y="38796"/>
                  </a:cubicBezTo>
                  <a:cubicBezTo>
                    <a:pt x="34816" y="38432"/>
                    <a:pt x="34760" y="38068"/>
                    <a:pt x="34685" y="37697"/>
                  </a:cubicBezTo>
                  <a:cubicBezTo>
                    <a:pt x="34306" y="38046"/>
                    <a:pt x="33964" y="38398"/>
                    <a:pt x="33660" y="38747"/>
                  </a:cubicBezTo>
                  <a:cubicBezTo>
                    <a:pt x="33660" y="38774"/>
                    <a:pt x="33660" y="38800"/>
                    <a:pt x="33660" y="38826"/>
                  </a:cubicBezTo>
                  <a:cubicBezTo>
                    <a:pt x="33660" y="40158"/>
                    <a:pt x="33259" y="41467"/>
                    <a:pt x="32220" y="42724"/>
                  </a:cubicBezTo>
                  <a:cubicBezTo>
                    <a:pt x="32021" y="42968"/>
                    <a:pt x="31799" y="43205"/>
                    <a:pt x="31563" y="43434"/>
                  </a:cubicBezTo>
                  <a:cubicBezTo>
                    <a:pt x="31548" y="43617"/>
                    <a:pt x="31540" y="43797"/>
                    <a:pt x="31540" y="43981"/>
                  </a:cubicBezTo>
                  <a:cubicBezTo>
                    <a:pt x="31540" y="44319"/>
                    <a:pt x="31567" y="44657"/>
                    <a:pt x="31615" y="44994"/>
                  </a:cubicBezTo>
                  <a:cubicBezTo>
                    <a:pt x="32133" y="44638"/>
                    <a:pt x="32599" y="44259"/>
                    <a:pt x="33007" y="43854"/>
                  </a:cubicBezTo>
                  <a:cubicBezTo>
                    <a:pt x="33030" y="42255"/>
                    <a:pt x="33548" y="40635"/>
                    <a:pt x="34662" y="39051"/>
                  </a:cubicBezTo>
                  <a:moveTo>
                    <a:pt x="33578" y="47005"/>
                  </a:moveTo>
                  <a:cubicBezTo>
                    <a:pt x="33431" y="46615"/>
                    <a:pt x="33311" y="46221"/>
                    <a:pt x="33221" y="45824"/>
                  </a:cubicBezTo>
                  <a:cubicBezTo>
                    <a:pt x="32842" y="46079"/>
                    <a:pt x="32433" y="46319"/>
                    <a:pt x="32002" y="46548"/>
                  </a:cubicBezTo>
                  <a:cubicBezTo>
                    <a:pt x="32122" y="46882"/>
                    <a:pt x="32261" y="47212"/>
                    <a:pt x="32422" y="47542"/>
                  </a:cubicBezTo>
                  <a:cubicBezTo>
                    <a:pt x="32827" y="47373"/>
                    <a:pt x="33214" y="47193"/>
                    <a:pt x="33578" y="47005"/>
                  </a:cubicBezTo>
                  <a:moveTo>
                    <a:pt x="33645" y="47174"/>
                  </a:moveTo>
                  <a:cubicBezTo>
                    <a:pt x="33281" y="47362"/>
                    <a:pt x="32902" y="47538"/>
                    <a:pt x="32505" y="47707"/>
                  </a:cubicBezTo>
                  <a:cubicBezTo>
                    <a:pt x="32659" y="48003"/>
                    <a:pt x="32827" y="48300"/>
                    <a:pt x="33015" y="48596"/>
                  </a:cubicBezTo>
                  <a:cubicBezTo>
                    <a:pt x="33390" y="48469"/>
                    <a:pt x="33758" y="48334"/>
                    <a:pt x="34111" y="48191"/>
                  </a:cubicBezTo>
                  <a:cubicBezTo>
                    <a:pt x="33934" y="47857"/>
                    <a:pt x="33780" y="47516"/>
                    <a:pt x="33645" y="47174"/>
                  </a:cubicBezTo>
                  <a:close/>
                  <a:moveTo>
                    <a:pt x="35349" y="47624"/>
                  </a:moveTo>
                  <a:cubicBezTo>
                    <a:pt x="35184" y="47227"/>
                    <a:pt x="35045" y="46822"/>
                    <a:pt x="34936" y="46413"/>
                  </a:cubicBezTo>
                  <a:cubicBezTo>
                    <a:pt x="34572" y="46660"/>
                    <a:pt x="34186" y="46893"/>
                    <a:pt x="33773" y="47110"/>
                  </a:cubicBezTo>
                  <a:cubicBezTo>
                    <a:pt x="33908" y="47456"/>
                    <a:pt x="34066" y="47797"/>
                    <a:pt x="34242" y="48139"/>
                  </a:cubicBezTo>
                  <a:cubicBezTo>
                    <a:pt x="34628" y="47977"/>
                    <a:pt x="35000" y="47808"/>
                    <a:pt x="35349" y="47624"/>
                  </a:cubicBezTo>
                  <a:moveTo>
                    <a:pt x="35420" y="47790"/>
                  </a:moveTo>
                  <a:cubicBezTo>
                    <a:pt x="35071" y="47970"/>
                    <a:pt x="34707" y="48139"/>
                    <a:pt x="34324" y="48296"/>
                  </a:cubicBezTo>
                  <a:cubicBezTo>
                    <a:pt x="34490" y="48600"/>
                    <a:pt x="34670" y="48904"/>
                    <a:pt x="34865" y="49200"/>
                  </a:cubicBezTo>
                  <a:cubicBezTo>
                    <a:pt x="35229" y="49084"/>
                    <a:pt x="35581" y="48956"/>
                    <a:pt x="35919" y="48825"/>
                  </a:cubicBezTo>
                  <a:cubicBezTo>
                    <a:pt x="35735" y="48484"/>
                    <a:pt x="35566" y="48139"/>
                    <a:pt x="35420" y="47790"/>
                  </a:cubicBezTo>
                  <a:moveTo>
                    <a:pt x="37112" y="48285"/>
                  </a:moveTo>
                  <a:cubicBezTo>
                    <a:pt x="36936" y="47880"/>
                    <a:pt x="36782" y="47471"/>
                    <a:pt x="36654" y="47058"/>
                  </a:cubicBezTo>
                  <a:cubicBezTo>
                    <a:pt x="36624" y="47077"/>
                    <a:pt x="36598" y="47099"/>
                    <a:pt x="36568" y="47118"/>
                  </a:cubicBezTo>
                  <a:cubicBezTo>
                    <a:pt x="36249" y="47332"/>
                    <a:pt x="35904" y="47534"/>
                    <a:pt x="35544" y="47726"/>
                  </a:cubicBezTo>
                  <a:cubicBezTo>
                    <a:pt x="35694" y="48078"/>
                    <a:pt x="35863" y="48427"/>
                    <a:pt x="36050" y="48773"/>
                  </a:cubicBezTo>
                  <a:cubicBezTo>
                    <a:pt x="36422" y="48619"/>
                    <a:pt x="36778" y="48457"/>
                    <a:pt x="37112" y="48285"/>
                  </a:cubicBezTo>
                  <a:moveTo>
                    <a:pt x="37183" y="48446"/>
                  </a:moveTo>
                  <a:cubicBezTo>
                    <a:pt x="36853" y="48619"/>
                    <a:pt x="36501" y="48776"/>
                    <a:pt x="36137" y="48926"/>
                  </a:cubicBezTo>
                  <a:cubicBezTo>
                    <a:pt x="36306" y="49234"/>
                    <a:pt x="36493" y="49534"/>
                    <a:pt x="36692" y="49838"/>
                  </a:cubicBezTo>
                  <a:cubicBezTo>
                    <a:pt x="37045" y="49726"/>
                    <a:pt x="37382" y="49609"/>
                    <a:pt x="37709" y="49485"/>
                  </a:cubicBezTo>
                  <a:cubicBezTo>
                    <a:pt x="37517" y="49140"/>
                    <a:pt x="37341" y="48795"/>
                    <a:pt x="37183" y="48446"/>
                  </a:cubicBezTo>
                  <a:moveTo>
                    <a:pt x="38681" y="49065"/>
                  </a:moveTo>
                  <a:cubicBezTo>
                    <a:pt x="38744" y="49035"/>
                    <a:pt x="38804" y="49005"/>
                    <a:pt x="38864" y="48975"/>
                  </a:cubicBezTo>
                  <a:cubicBezTo>
                    <a:pt x="38677" y="48570"/>
                    <a:pt x="38515" y="48161"/>
                    <a:pt x="38373" y="47748"/>
                  </a:cubicBezTo>
                  <a:cubicBezTo>
                    <a:pt x="38152" y="47898"/>
                    <a:pt x="37915" y="48045"/>
                    <a:pt x="37664" y="48187"/>
                  </a:cubicBezTo>
                  <a:cubicBezTo>
                    <a:pt x="37547" y="48255"/>
                    <a:pt x="37427" y="48322"/>
                    <a:pt x="37307" y="48386"/>
                  </a:cubicBezTo>
                  <a:cubicBezTo>
                    <a:pt x="37465" y="48735"/>
                    <a:pt x="37645" y="49088"/>
                    <a:pt x="37836" y="49433"/>
                  </a:cubicBezTo>
                  <a:cubicBezTo>
                    <a:pt x="38129" y="49317"/>
                    <a:pt x="38410" y="49197"/>
                    <a:pt x="38681" y="49065"/>
                  </a:cubicBezTo>
                  <a:moveTo>
                    <a:pt x="38936" y="49133"/>
                  </a:moveTo>
                  <a:cubicBezTo>
                    <a:pt x="38879" y="49163"/>
                    <a:pt x="38819" y="49193"/>
                    <a:pt x="38756" y="49223"/>
                  </a:cubicBezTo>
                  <a:cubicBezTo>
                    <a:pt x="38489" y="49350"/>
                    <a:pt x="38212" y="49470"/>
                    <a:pt x="37923" y="49587"/>
                  </a:cubicBezTo>
                  <a:cubicBezTo>
                    <a:pt x="38103" y="49894"/>
                    <a:pt x="38294" y="50202"/>
                    <a:pt x="38497" y="50506"/>
                  </a:cubicBezTo>
                  <a:cubicBezTo>
                    <a:pt x="38838" y="50405"/>
                    <a:pt x="39168" y="50296"/>
                    <a:pt x="39483" y="50180"/>
                  </a:cubicBezTo>
                  <a:cubicBezTo>
                    <a:pt x="39285" y="49834"/>
                    <a:pt x="39105" y="49485"/>
                    <a:pt x="38936" y="49133"/>
                  </a:cubicBezTo>
                  <a:close/>
                  <a:moveTo>
                    <a:pt x="39787" y="50063"/>
                  </a:moveTo>
                  <a:cubicBezTo>
                    <a:pt x="40076" y="49947"/>
                    <a:pt x="40346" y="49831"/>
                    <a:pt x="40605" y="49707"/>
                  </a:cubicBezTo>
                  <a:cubicBezTo>
                    <a:pt x="40410" y="49302"/>
                    <a:pt x="40238" y="48889"/>
                    <a:pt x="40084" y="48476"/>
                  </a:cubicBezTo>
                  <a:cubicBezTo>
                    <a:pt x="39772" y="48683"/>
                    <a:pt x="39431" y="48881"/>
                    <a:pt x="39056" y="49073"/>
                  </a:cubicBezTo>
                  <a:cubicBezTo>
                    <a:pt x="39225" y="49429"/>
                    <a:pt x="39408" y="49782"/>
                    <a:pt x="39611" y="50131"/>
                  </a:cubicBezTo>
                  <a:cubicBezTo>
                    <a:pt x="39671" y="50108"/>
                    <a:pt x="39731" y="50086"/>
                    <a:pt x="39787" y="50063"/>
                  </a:cubicBezTo>
                  <a:moveTo>
                    <a:pt x="40680" y="49864"/>
                  </a:moveTo>
                  <a:cubicBezTo>
                    <a:pt x="40418" y="49988"/>
                    <a:pt x="40144" y="50108"/>
                    <a:pt x="39851" y="50221"/>
                  </a:cubicBezTo>
                  <a:cubicBezTo>
                    <a:pt x="39802" y="50243"/>
                    <a:pt x="39750" y="50262"/>
                    <a:pt x="39697" y="50285"/>
                  </a:cubicBezTo>
                  <a:cubicBezTo>
                    <a:pt x="39881" y="50596"/>
                    <a:pt x="40076" y="50907"/>
                    <a:pt x="40286" y="51215"/>
                  </a:cubicBezTo>
                  <a:cubicBezTo>
                    <a:pt x="40497" y="51159"/>
                    <a:pt x="40699" y="51099"/>
                    <a:pt x="40898" y="51031"/>
                  </a:cubicBezTo>
                  <a:cubicBezTo>
                    <a:pt x="41014" y="50994"/>
                    <a:pt x="41131" y="50956"/>
                    <a:pt x="41243" y="50919"/>
                  </a:cubicBezTo>
                  <a:cubicBezTo>
                    <a:pt x="41041" y="50570"/>
                    <a:pt x="40853" y="50217"/>
                    <a:pt x="40680" y="49864"/>
                  </a:cubicBezTo>
                  <a:moveTo>
                    <a:pt x="41798" y="49257"/>
                  </a:moveTo>
                  <a:cubicBezTo>
                    <a:pt x="41487" y="49448"/>
                    <a:pt x="41157" y="49632"/>
                    <a:pt x="40800" y="49804"/>
                  </a:cubicBezTo>
                  <a:cubicBezTo>
                    <a:pt x="40973" y="50165"/>
                    <a:pt x="41164" y="50521"/>
                    <a:pt x="41371" y="50874"/>
                  </a:cubicBezTo>
                  <a:cubicBezTo>
                    <a:pt x="41712" y="50750"/>
                    <a:pt x="42035" y="50622"/>
                    <a:pt x="42339" y="50487"/>
                  </a:cubicBezTo>
                  <a:cubicBezTo>
                    <a:pt x="42140" y="50082"/>
                    <a:pt x="41960" y="49669"/>
                    <a:pt x="41798" y="49257"/>
                  </a:cubicBezTo>
                  <a:moveTo>
                    <a:pt x="43446" y="49932"/>
                  </a:moveTo>
                  <a:cubicBezTo>
                    <a:pt x="43247" y="49437"/>
                    <a:pt x="43074" y="48938"/>
                    <a:pt x="42928" y="48439"/>
                  </a:cubicBezTo>
                  <a:cubicBezTo>
                    <a:pt x="42620" y="48701"/>
                    <a:pt x="42282" y="48949"/>
                    <a:pt x="41907" y="49189"/>
                  </a:cubicBezTo>
                  <a:cubicBezTo>
                    <a:pt x="42072" y="49606"/>
                    <a:pt x="42256" y="50022"/>
                    <a:pt x="42459" y="50435"/>
                  </a:cubicBezTo>
                  <a:cubicBezTo>
                    <a:pt x="42808" y="50221"/>
                    <a:pt x="43138" y="50108"/>
                    <a:pt x="43446" y="49932"/>
                  </a:cubicBezTo>
                  <a:moveTo>
                    <a:pt x="43509" y="50090"/>
                  </a:moveTo>
                  <a:cubicBezTo>
                    <a:pt x="43202" y="50266"/>
                    <a:pt x="42879" y="50431"/>
                    <a:pt x="42534" y="50589"/>
                  </a:cubicBezTo>
                  <a:cubicBezTo>
                    <a:pt x="42714" y="50945"/>
                    <a:pt x="42909" y="51305"/>
                    <a:pt x="43119" y="51658"/>
                  </a:cubicBezTo>
                  <a:cubicBezTo>
                    <a:pt x="43453" y="51549"/>
                    <a:pt x="43768" y="51437"/>
                    <a:pt x="44068" y="51316"/>
                  </a:cubicBezTo>
                  <a:cubicBezTo>
                    <a:pt x="43866" y="50911"/>
                    <a:pt x="43678" y="50502"/>
                    <a:pt x="43509" y="50090"/>
                  </a:cubicBezTo>
                  <a:moveTo>
                    <a:pt x="45153" y="50821"/>
                  </a:moveTo>
                  <a:cubicBezTo>
                    <a:pt x="44950" y="50341"/>
                    <a:pt x="44770" y="49853"/>
                    <a:pt x="44612" y="49365"/>
                  </a:cubicBezTo>
                  <a:cubicBezTo>
                    <a:pt x="44305" y="49598"/>
                    <a:pt x="43975" y="49819"/>
                    <a:pt x="43618" y="50026"/>
                  </a:cubicBezTo>
                  <a:cubicBezTo>
                    <a:pt x="43791" y="50442"/>
                    <a:pt x="43982" y="50855"/>
                    <a:pt x="44189" y="51268"/>
                  </a:cubicBezTo>
                  <a:cubicBezTo>
                    <a:pt x="44526" y="51129"/>
                    <a:pt x="44849" y="50979"/>
                    <a:pt x="45153" y="50821"/>
                  </a:cubicBezTo>
                  <a:close/>
                  <a:moveTo>
                    <a:pt x="45220" y="50975"/>
                  </a:moveTo>
                  <a:cubicBezTo>
                    <a:pt x="44916" y="51133"/>
                    <a:pt x="44597" y="51279"/>
                    <a:pt x="44264" y="51418"/>
                  </a:cubicBezTo>
                  <a:cubicBezTo>
                    <a:pt x="44451" y="51774"/>
                    <a:pt x="44650" y="52131"/>
                    <a:pt x="44860" y="52483"/>
                  </a:cubicBezTo>
                  <a:cubicBezTo>
                    <a:pt x="45183" y="52390"/>
                    <a:pt x="45494" y="52288"/>
                    <a:pt x="45791" y="52183"/>
                  </a:cubicBezTo>
                  <a:cubicBezTo>
                    <a:pt x="45584" y="51785"/>
                    <a:pt x="45393" y="51380"/>
                    <a:pt x="45220" y="50975"/>
                  </a:cubicBezTo>
                  <a:moveTo>
                    <a:pt x="46860" y="51752"/>
                  </a:moveTo>
                  <a:cubicBezTo>
                    <a:pt x="46654" y="51286"/>
                    <a:pt x="46470" y="50814"/>
                    <a:pt x="46305" y="50341"/>
                  </a:cubicBezTo>
                  <a:cubicBezTo>
                    <a:pt x="45997" y="50544"/>
                    <a:pt x="45674" y="50739"/>
                    <a:pt x="45329" y="50919"/>
                  </a:cubicBezTo>
                  <a:cubicBezTo>
                    <a:pt x="45505" y="51328"/>
                    <a:pt x="45701" y="51737"/>
                    <a:pt x="45911" y="52142"/>
                  </a:cubicBezTo>
                  <a:cubicBezTo>
                    <a:pt x="46241" y="52018"/>
                    <a:pt x="46556" y="51891"/>
                    <a:pt x="46860" y="51752"/>
                  </a:cubicBezTo>
                  <a:close/>
                  <a:moveTo>
                    <a:pt x="46927" y="51902"/>
                  </a:moveTo>
                  <a:cubicBezTo>
                    <a:pt x="46627" y="52041"/>
                    <a:pt x="46312" y="52168"/>
                    <a:pt x="45989" y="52288"/>
                  </a:cubicBezTo>
                  <a:cubicBezTo>
                    <a:pt x="46177" y="52641"/>
                    <a:pt x="46376" y="52994"/>
                    <a:pt x="46590" y="53346"/>
                  </a:cubicBezTo>
                  <a:cubicBezTo>
                    <a:pt x="46905" y="53267"/>
                    <a:pt x="47209" y="53181"/>
                    <a:pt x="47509" y="53087"/>
                  </a:cubicBezTo>
                  <a:cubicBezTo>
                    <a:pt x="47299" y="52697"/>
                    <a:pt x="47104" y="52299"/>
                    <a:pt x="46927" y="51902"/>
                  </a:cubicBezTo>
                  <a:close/>
                  <a:moveTo>
                    <a:pt x="47299" y="49602"/>
                  </a:moveTo>
                  <a:cubicBezTo>
                    <a:pt x="47018" y="49838"/>
                    <a:pt x="46721" y="50060"/>
                    <a:pt x="46410" y="50273"/>
                  </a:cubicBezTo>
                  <a:cubicBezTo>
                    <a:pt x="46575" y="50754"/>
                    <a:pt x="46762" y="51226"/>
                    <a:pt x="46969" y="51703"/>
                  </a:cubicBezTo>
                  <a:cubicBezTo>
                    <a:pt x="47306" y="51545"/>
                    <a:pt x="47629" y="51380"/>
                    <a:pt x="47941" y="51200"/>
                  </a:cubicBezTo>
                  <a:cubicBezTo>
                    <a:pt x="47734" y="50637"/>
                    <a:pt x="47558" y="50075"/>
                    <a:pt x="47411" y="49504"/>
                  </a:cubicBezTo>
                  <a:cubicBezTo>
                    <a:pt x="47374" y="49538"/>
                    <a:pt x="47336" y="49572"/>
                    <a:pt x="47299" y="49602"/>
                  </a:cubicBezTo>
                  <a:close/>
                  <a:moveTo>
                    <a:pt x="45847" y="48255"/>
                  </a:moveTo>
                  <a:cubicBezTo>
                    <a:pt x="45978" y="48874"/>
                    <a:pt x="46147" y="49493"/>
                    <a:pt x="46353" y="50108"/>
                  </a:cubicBezTo>
                  <a:cubicBezTo>
                    <a:pt x="46646" y="49906"/>
                    <a:pt x="46924" y="49696"/>
                    <a:pt x="47190" y="49474"/>
                  </a:cubicBezTo>
                  <a:cubicBezTo>
                    <a:pt x="47250" y="49425"/>
                    <a:pt x="47310" y="49373"/>
                    <a:pt x="47366" y="49324"/>
                  </a:cubicBezTo>
                  <a:cubicBezTo>
                    <a:pt x="47168" y="48510"/>
                    <a:pt x="47025" y="47692"/>
                    <a:pt x="46950" y="46874"/>
                  </a:cubicBezTo>
                  <a:cubicBezTo>
                    <a:pt x="46612" y="47362"/>
                    <a:pt x="46252" y="47823"/>
                    <a:pt x="45847" y="48255"/>
                  </a:cubicBezTo>
                  <a:moveTo>
                    <a:pt x="51914" y="32684"/>
                  </a:moveTo>
                  <a:cubicBezTo>
                    <a:pt x="49558" y="35408"/>
                    <a:pt x="48293" y="37903"/>
                    <a:pt x="47370" y="40143"/>
                  </a:cubicBezTo>
                  <a:cubicBezTo>
                    <a:pt x="46661" y="41869"/>
                    <a:pt x="46155" y="43445"/>
                    <a:pt x="45509" y="44852"/>
                  </a:cubicBezTo>
                  <a:cubicBezTo>
                    <a:pt x="45509" y="44931"/>
                    <a:pt x="45505" y="45009"/>
                    <a:pt x="45505" y="45088"/>
                  </a:cubicBezTo>
                  <a:cubicBezTo>
                    <a:pt x="45505" y="46075"/>
                    <a:pt x="45607" y="47065"/>
                    <a:pt x="45806" y="48052"/>
                  </a:cubicBezTo>
                  <a:cubicBezTo>
                    <a:pt x="46215" y="47602"/>
                    <a:pt x="46582" y="47118"/>
                    <a:pt x="46924" y="46604"/>
                  </a:cubicBezTo>
                  <a:cubicBezTo>
                    <a:pt x="46894" y="46195"/>
                    <a:pt x="46879" y="45782"/>
                    <a:pt x="46879" y="45373"/>
                  </a:cubicBezTo>
                  <a:cubicBezTo>
                    <a:pt x="46879" y="41377"/>
                    <a:pt x="48413" y="37400"/>
                    <a:pt x="51820" y="33847"/>
                  </a:cubicBezTo>
                  <a:cubicBezTo>
                    <a:pt x="54916" y="30620"/>
                    <a:pt x="59996" y="27615"/>
                    <a:pt x="66239" y="24955"/>
                  </a:cubicBezTo>
                  <a:cubicBezTo>
                    <a:pt x="66438" y="24827"/>
                    <a:pt x="66637" y="24704"/>
                    <a:pt x="66836" y="24576"/>
                  </a:cubicBezTo>
                  <a:cubicBezTo>
                    <a:pt x="60652" y="27011"/>
                    <a:pt x="55441" y="29754"/>
                    <a:pt x="51914" y="32684"/>
                  </a:cubicBezTo>
                  <a:moveTo>
                    <a:pt x="54371" y="30155"/>
                  </a:moveTo>
                  <a:cubicBezTo>
                    <a:pt x="54094" y="30407"/>
                    <a:pt x="53827" y="30662"/>
                    <a:pt x="53565" y="30917"/>
                  </a:cubicBezTo>
                  <a:cubicBezTo>
                    <a:pt x="53152" y="31326"/>
                    <a:pt x="52766" y="31731"/>
                    <a:pt x="52402" y="32132"/>
                  </a:cubicBezTo>
                  <a:cubicBezTo>
                    <a:pt x="56041" y="29266"/>
                    <a:pt x="61260" y="26598"/>
                    <a:pt x="67383" y="24231"/>
                  </a:cubicBezTo>
                  <a:cubicBezTo>
                    <a:pt x="67474" y="24175"/>
                    <a:pt x="67564" y="24118"/>
                    <a:pt x="67654" y="24066"/>
                  </a:cubicBezTo>
                  <a:cubicBezTo>
                    <a:pt x="62558" y="25919"/>
                    <a:pt x="58011" y="27972"/>
                    <a:pt x="54371" y="30155"/>
                  </a:cubicBezTo>
                  <a:close/>
                  <a:moveTo>
                    <a:pt x="56034" y="28722"/>
                  </a:moveTo>
                  <a:cubicBezTo>
                    <a:pt x="55625" y="29056"/>
                    <a:pt x="55227" y="29390"/>
                    <a:pt x="54840" y="29731"/>
                  </a:cubicBezTo>
                  <a:cubicBezTo>
                    <a:pt x="58532" y="27581"/>
                    <a:pt x="63091" y="25567"/>
                    <a:pt x="68164" y="23747"/>
                  </a:cubicBezTo>
                  <a:cubicBezTo>
                    <a:pt x="68179" y="23739"/>
                    <a:pt x="68190" y="23732"/>
                    <a:pt x="68205" y="23724"/>
                  </a:cubicBezTo>
                  <a:cubicBezTo>
                    <a:pt x="68216" y="23717"/>
                    <a:pt x="68228" y="23709"/>
                    <a:pt x="68239" y="23702"/>
                  </a:cubicBezTo>
                  <a:cubicBezTo>
                    <a:pt x="63737" y="25244"/>
                    <a:pt x="59587" y="26932"/>
                    <a:pt x="56034" y="28722"/>
                  </a:cubicBezTo>
                  <a:close/>
                  <a:moveTo>
                    <a:pt x="57242" y="27773"/>
                  </a:moveTo>
                  <a:cubicBezTo>
                    <a:pt x="56990" y="27964"/>
                    <a:pt x="56747" y="28155"/>
                    <a:pt x="56503" y="28347"/>
                  </a:cubicBezTo>
                  <a:cubicBezTo>
                    <a:pt x="59797" y="26722"/>
                    <a:pt x="63575" y="25184"/>
                    <a:pt x="67654" y="23769"/>
                  </a:cubicBezTo>
                  <a:cubicBezTo>
                    <a:pt x="63913" y="25015"/>
                    <a:pt x="60401" y="26358"/>
                    <a:pt x="57242" y="27773"/>
                  </a:cubicBezTo>
                  <a:close/>
                  <a:moveTo>
                    <a:pt x="58154" y="27094"/>
                  </a:moveTo>
                  <a:cubicBezTo>
                    <a:pt x="58003" y="27206"/>
                    <a:pt x="57853" y="27315"/>
                    <a:pt x="57703" y="27427"/>
                  </a:cubicBezTo>
                  <a:cubicBezTo>
                    <a:pt x="60236" y="26309"/>
                    <a:pt x="62990" y="25240"/>
                    <a:pt x="65898" y="24231"/>
                  </a:cubicBezTo>
                  <a:cubicBezTo>
                    <a:pt x="63185" y="25139"/>
                    <a:pt x="60585" y="26099"/>
                    <a:pt x="58154" y="27094"/>
                  </a:cubicBezTo>
                  <a:moveTo>
                    <a:pt x="64374" y="23953"/>
                  </a:moveTo>
                  <a:cubicBezTo>
                    <a:pt x="63395" y="24246"/>
                    <a:pt x="62420" y="24550"/>
                    <a:pt x="61452" y="24854"/>
                  </a:cubicBezTo>
                  <a:cubicBezTo>
                    <a:pt x="61440" y="24861"/>
                    <a:pt x="61425" y="24869"/>
                    <a:pt x="61414" y="24880"/>
                  </a:cubicBezTo>
                  <a:cubicBezTo>
                    <a:pt x="62393" y="24565"/>
                    <a:pt x="63380" y="24253"/>
                    <a:pt x="64374" y="23953"/>
                  </a:cubicBezTo>
                  <a:close/>
                  <a:moveTo>
                    <a:pt x="60945" y="25184"/>
                  </a:moveTo>
                  <a:cubicBezTo>
                    <a:pt x="60938" y="25184"/>
                    <a:pt x="60934" y="25188"/>
                    <a:pt x="60930" y="25191"/>
                  </a:cubicBezTo>
                  <a:cubicBezTo>
                    <a:pt x="61181" y="25109"/>
                    <a:pt x="61437" y="25026"/>
                    <a:pt x="61692" y="24940"/>
                  </a:cubicBezTo>
                  <a:cubicBezTo>
                    <a:pt x="61444" y="25022"/>
                    <a:pt x="61193" y="25101"/>
                    <a:pt x="60945" y="25184"/>
                  </a:cubicBezTo>
                  <a:moveTo>
                    <a:pt x="61298" y="24749"/>
                  </a:moveTo>
                  <a:cubicBezTo>
                    <a:pt x="61328" y="24730"/>
                    <a:pt x="61361" y="24707"/>
                    <a:pt x="61392" y="24689"/>
                  </a:cubicBezTo>
                  <a:cubicBezTo>
                    <a:pt x="58247" y="25675"/>
                    <a:pt x="55152" y="26718"/>
                    <a:pt x="52195" y="27803"/>
                  </a:cubicBezTo>
                  <a:cubicBezTo>
                    <a:pt x="52139" y="27851"/>
                    <a:pt x="52083" y="27896"/>
                    <a:pt x="52030" y="27945"/>
                  </a:cubicBezTo>
                  <a:cubicBezTo>
                    <a:pt x="54983" y="26835"/>
                    <a:pt x="58101" y="25762"/>
                    <a:pt x="61298" y="24749"/>
                  </a:cubicBezTo>
                  <a:moveTo>
                    <a:pt x="60780" y="25082"/>
                  </a:moveTo>
                  <a:cubicBezTo>
                    <a:pt x="60795" y="25075"/>
                    <a:pt x="60810" y="25064"/>
                    <a:pt x="60825" y="25052"/>
                  </a:cubicBezTo>
                  <a:cubicBezTo>
                    <a:pt x="57681" y="26058"/>
                    <a:pt x="54615" y="27124"/>
                    <a:pt x="51711" y="28223"/>
                  </a:cubicBezTo>
                  <a:cubicBezTo>
                    <a:pt x="51655" y="28275"/>
                    <a:pt x="51599" y="28324"/>
                    <a:pt x="51542" y="28377"/>
                  </a:cubicBezTo>
                  <a:cubicBezTo>
                    <a:pt x="54454" y="27232"/>
                    <a:pt x="57564" y="26129"/>
                    <a:pt x="60780" y="25082"/>
                  </a:cubicBezTo>
                  <a:close/>
                  <a:moveTo>
                    <a:pt x="51242" y="28647"/>
                  </a:moveTo>
                  <a:cubicBezTo>
                    <a:pt x="51175" y="28711"/>
                    <a:pt x="51107" y="28771"/>
                    <a:pt x="51043" y="28834"/>
                  </a:cubicBezTo>
                  <a:cubicBezTo>
                    <a:pt x="53925" y="27641"/>
                    <a:pt x="57039" y="26493"/>
                    <a:pt x="60292" y="25405"/>
                  </a:cubicBezTo>
                  <a:cubicBezTo>
                    <a:pt x="60303" y="25398"/>
                    <a:pt x="60311" y="25390"/>
                    <a:pt x="60322" y="25386"/>
                  </a:cubicBezTo>
                  <a:cubicBezTo>
                    <a:pt x="57155" y="26422"/>
                    <a:pt x="54101" y="27518"/>
                    <a:pt x="51242" y="28647"/>
                  </a:cubicBezTo>
                  <a:close/>
                  <a:moveTo>
                    <a:pt x="51085" y="28553"/>
                  </a:moveTo>
                  <a:cubicBezTo>
                    <a:pt x="51145" y="28501"/>
                    <a:pt x="51201" y="28448"/>
                    <a:pt x="51257" y="28396"/>
                  </a:cubicBezTo>
                  <a:cubicBezTo>
                    <a:pt x="48976" y="29270"/>
                    <a:pt x="46800" y="30166"/>
                    <a:pt x="44774" y="31078"/>
                  </a:cubicBezTo>
                  <a:cubicBezTo>
                    <a:pt x="44714" y="31172"/>
                    <a:pt x="44654" y="31270"/>
                    <a:pt x="44597" y="31363"/>
                  </a:cubicBezTo>
                  <a:cubicBezTo>
                    <a:pt x="46601" y="30407"/>
                    <a:pt x="48781" y="29469"/>
                    <a:pt x="51085" y="28553"/>
                  </a:cubicBezTo>
                  <a:close/>
                  <a:moveTo>
                    <a:pt x="46485" y="30846"/>
                  </a:moveTo>
                  <a:cubicBezTo>
                    <a:pt x="47787" y="30226"/>
                    <a:pt x="49164" y="29619"/>
                    <a:pt x="50597" y="29018"/>
                  </a:cubicBezTo>
                  <a:cubicBezTo>
                    <a:pt x="50664" y="28955"/>
                    <a:pt x="50732" y="28887"/>
                    <a:pt x="50800" y="28823"/>
                  </a:cubicBezTo>
                  <a:cubicBezTo>
                    <a:pt x="48590" y="29709"/>
                    <a:pt x="46500" y="30613"/>
                    <a:pt x="44575" y="31536"/>
                  </a:cubicBezTo>
                  <a:cubicBezTo>
                    <a:pt x="44537" y="31551"/>
                    <a:pt x="44504" y="31570"/>
                    <a:pt x="44466" y="31585"/>
                  </a:cubicBezTo>
                  <a:cubicBezTo>
                    <a:pt x="44399" y="31705"/>
                    <a:pt x="44331" y="31825"/>
                    <a:pt x="44264" y="31941"/>
                  </a:cubicBezTo>
                  <a:cubicBezTo>
                    <a:pt x="44980" y="31573"/>
                    <a:pt x="45719" y="31210"/>
                    <a:pt x="46485" y="30846"/>
                  </a:cubicBezTo>
                  <a:close/>
                  <a:moveTo>
                    <a:pt x="44147" y="32163"/>
                  </a:moveTo>
                  <a:cubicBezTo>
                    <a:pt x="44065" y="32320"/>
                    <a:pt x="43986" y="32474"/>
                    <a:pt x="43911" y="32628"/>
                  </a:cubicBezTo>
                  <a:cubicBezTo>
                    <a:pt x="45299" y="31836"/>
                    <a:pt x="46826" y="31052"/>
                    <a:pt x="48462" y="30283"/>
                  </a:cubicBezTo>
                  <a:cubicBezTo>
                    <a:pt x="48987" y="30035"/>
                    <a:pt x="49524" y="29788"/>
                    <a:pt x="50075" y="29544"/>
                  </a:cubicBezTo>
                  <a:cubicBezTo>
                    <a:pt x="50124" y="29491"/>
                    <a:pt x="50173" y="29442"/>
                    <a:pt x="50222" y="29390"/>
                  </a:cubicBezTo>
                  <a:cubicBezTo>
                    <a:pt x="50256" y="29356"/>
                    <a:pt x="50293" y="29322"/>
                    <a:pt x="50327" y="29285"/>
                  </a:cubicBezTo>
                  <a:cubicBezTo>
                    <a:pt x="49010" y="29840"/>
                    <a:pt x="47749" y="30403"/>
                    <a:pt x="46549" y="30973"/>
                  </a:cubicBezTo>
                  <a:cubicBezTo>
                    <a:pt x="45716" y="31367"/>
                    <a:pt x="44916" y="31765"/>
                    <a:pt x="44147" y="32163"/>
                  </a:cubicBezTo>
                  <a:close/>
                  <a:moveTo>
                    <a:pt x="40238" y="33791"/>
                  </a:moveTo>
                  <a:cubicBezTo>
                    <a:pt x="40208" y="33952"/>
                    <a:pt x="40185" y="34117"/>
                    <a:pt x="40159" y="34279"/>
                  </a:cubicBezTo>
                  <a:cubicBezTo>
                    <a:pt x="41314" y="33543"/>
                    <a:pt x="42598" y="32812"/>
                    <a:pt x="43986" y="32087"/>
                  </a:cubicBezTo>
                  <a:cubicBezTo>
                    <a:pt x="44050" y="31964"/>
                    <a:pt x="44117" y="31844"/>
                    <a:pt x="44185" y="31720"/>
                  </a:cubicBezTo>
                  <a:cubicBezTo>
                    <a:pt x="42774" y="32403"/>
                    <a:pt x="41450" y="33097"/>
                    <a:pt x="40238" y="33791"/>
                  </a:cubicBezTo>
                  <a:close/>
                  <a:moveTo>
                    <a:pt x="40185" y="33138"/>
                  </a:moveTo>
                  <a:cubicBezTo>
                    <a:pt x="40208" y="33033"/>
                    <a:pt x="40234" y="32924"/>
                    <a:pt x="40260" y="32815"/>
                  </a:cubicBezTo>
                  <a:cubicBezTo>
                    <a:pt x="39330" y="33273"/>
                    <a:pt x="38437" y="33735"/>
                    <a:pt x="37592" y="34196"/>
                  </a:cubicBezTo>
                  <a:cubicBezTo>
                    <a:pt x="37600" y="34320"/>
                    <a:pt x="37607" y="34447"/>
                    <a:pt x="37615" y="34571"/>
                  </a:cubicBezTo>
                  <a:cubicBezTo>
                    <a:pt x="38422" y="34095"/>
                    <a:pt x="39281" y="33615"/>
                    <a:pt x="40185" y="33138"/>
                  </a:cubicBezTo>
                  <a:close/>
                  <a:moveTo>
                    <a:pt x="40069" y="33720"/>
                  </a:moveTo>
                  <a:cubicBezTo>
                    <a:pt x="40091" y="33588"/>
                    <a:pt x="40118" y="33457"/>
                    <a:pt x="40144" y="33326"/>
                  </a:cubicBezTo>
                  <a:cubicBezTo>
                    <a:pt x="39258" y="33795"/>
                    <a:pt x="38418" y="34264"/>
                    <a:pt x="37630" y="34736"/>
                  </a:cubicBezTo>
                  <a:cubicBezTo>
                    <a:pt x="37641" y="34894"/>
                    <a:pt x="37652" y="35048"/>
                    <a:pt x="37667" y="35202"/>
                  </a:cubicBezTo>
                  <a:cubicBezTo>
                    <a:pt x="38410" y="34706"/>
                    <a:pt x="39213" y="34211"/>
                    <a:pt x="40069" y="33720"/>
                  </a:cubicBezTo>
                  <a:close/>
                  <a:moveTo>
                    <a:pt x="37750" y="35967"/>
                  </a:moveTo>
                  <a:cubicBezTo>
                    <a:pt x="38418" y="35446"/>
                    <a:pt x="39157" y="34924"/>
                    <a:pt x="39960" y="34406"/>
                  </a:cubicBezTo>
                  <a:cubicBezTo>
                    <a:pt x="39982" y="34241"/>
                    <a:pt x="40009" y="34072"/>
                    <a:pt x="40035" y="33907"/>
                  </a:cubicBezTo>
                  <a:cubicBezTo>
                    <a:pt x="39198" y="34391"/>
                    <a:pt x="38410" y="34879"/>
                    <a:pt x="37686" y="35367"/>
                  </a:cubicBezTo>
                  <a:cubicBezTo>
                    <a:pt x="37705" y="35569"/>
                    <a:pt x="37728" y="35768"/>
                    <a:pt x="37750" y="35967"/>
                  </a:cubicBezTo>
                  <a:close/>
                  <a:moveTo>
                    <a:pt x="36264" y="45321"/>
                  </a:moveTo>
                  <a:cubicBezTo>
                    <a:pt x="36028" y="45557"/>
                    <a:pt x="35765" y="45790"/>
                    <a:pt x="35473" y="46019"/>
                  </a:cubicBezTo>
                  <a:cubicBezTo>
                    <a:pt x="35337" y="46127"/>
                    <a:pt x="35199" y="46229"/>
                    <a:pt x="35056" y="46330"/>
                  </a:cubicBezTo>
                  <a:cubicBezTo>
                    <a:pt x="35169" y="46743"/>
                    <a:pt x="35307" y="47152"/>
                    <a:pt x="35473" y="47561"/>
                  </a:cubicBezTo>
                  <a:cubicBezTo>
                    <a:pt x="35825" y="47373"/>
                    <a:pt x="36159" y="47178"/>
                    <a:pt x="36467" y="46968"/>
                  </a:cubicBezTo>
                  <a:cubicBezTo>
                    <a:pt x="36512" y="46938"/>
                    <a:pt x="36557" y="46908"/>
                    <a:pt x="36598" y="46878"/>
                  </a:cubicBezTo>
                  <a:cubicBezTo>
                    <a:pt x="36448" y="46364"/>
                    <a:pt x="36336" y="45842"/>
                    <a:pt x="36264" y="45321"/>
                  </a:cubicBezTo>
                  <a:moveTo>
                    <a:pt x="37878" y="45794"/>
                  </a:moveTo>
                  <a:cubicBezTo>
                    <a:pt x="37791" y="45246"/>
                    <a:pt x="37746" y="44690"/>
                    <a:pt x="37746" y="44139"/>
                  </a:cubicBezTo>
                  <a:cubicBezTo>
                    <a:pt x="37746" y="43666"/>
                    <a:pt x="37776" y="43197"/>
                    <a:pt x="37844" y="42728"/>
                  </a:cubicBezTo>
                  <a:cubicBezTo>
                    <a:pt x="37784" y="42931"/>
                    <a:pt x="37652" y="43133"/>
                    <a:pt x="37622" y="43332"/>
                  </a:cubicBezTo>
                  <a:cubicBezTo>
                    <a:pt x="37349" y="43978"/>
                    <a:pt x="36947" y="44600"/>
                    <a:pt x="36384" y="45193"/>
                  </a:cubicBezTo>
                  <a:cubicBezTo>
                    <a:pt x="36452" y="45730"/>
                    <a:pt x="36564" y="46263"/>
                    <a:pt x="36718" y="46795"/>
                  </a:cubicBezTo>
                  <a:cubicBezTo>
                    <a:pt x="37168" y="46473"/>
                    <a:pt x="37551" y="46139"/>
                    <a:pt x="37878" y="45794"/>
                  </a:cubicBezTo>
                  <a:moveTo>
                    <a:pt x="37915" y="46015"/>
                  </a:moveTo>
                  <a:cubicBezTo>
                    <a:pt x="37589" y="46345"/>
                    <a:pt x="37210" y="46668"/>
                    <a:pt x="36771" y="46975"/>
                  </a:cubicBezTo>
                  <a:cubicBezTo>
                    <a:pt x="36902" y="47396"/>
                    <a:pt x="37056" y="47812"/>
                    <a:pt x="37236" y="48221"/>
                  </a:cubicBezTo>
                  <a:cubicBezTo>
                    <a:pt x="37352" y="48161"/>
                    <a:pt x="37465" y="48097"/>
                    <a:pt x="37577" y="48033"/>
                  </a:cubicBezTo>
                  <a:cubicBezTo>
                    <a:pt x="37840" y="47883"/>
                    <a:pt x="38084" y="47730"/>
                    <a:pt x="38313" y="47576"/>
                  </a:cubicBezTo>
                  <a:cubicBezTo>
                    <a:pt x="38144" y="47058"/>
                    <a:pt x="38013" y="46536"/>
                    <a:pt x="37915" y="46015"/>
                  </a:cubicBezTo>
                  <a:moveTo>
                    <a:pt x="39536" y="46559"/>
                  </a:moveTo>
                  <a:cubicBezTo>
                    <a:pt x="39378" y="45797"/>
                    <a:pt x="39300" y="45028"/>
                    <a:pt x="39300" y="44263"/>
                  </a:cubicBezTo>
                  <a:cubicBezTo>
                    <a:pt x="39300" y="44161"/>
                    <a:pt x="39300" y="44060"/>
                    <a:pt x="39303" y="43959"/>
                  </a:cubicBezTo>
                  <a:cubicBezTo>
                    <a:pt x="39014" y="44638"/>
                    <a:pt x="38609" y="45283"/>
                    <a:pt x="38031" y="45895"/>
                  </a:cubicBezTo>
                  <a:cubicBezTo>
                    <a:pt x="38125" y="46431"/>
                    <a:pt x="38257" y="46964"/>
                    <a:pt x="38429" y="47493"/>
                  </a:cubicBezTo>
                  <a:cubicBezTo>
                    <a:pt x="38853" y="47193"/>
                    <a:pt x="39217" y="46882"/>
                    <a:pt x="39536" y="46559"/>
                  </a:cubicBezTo>
                  <a:close/>
                  <a:moveTo>
                    <a:pt x="39577" y="46765"/>
                  </a:moveTo>
                  <a:cubicBezTo>
                    <a:pt x="39262" y="47080"/>
                    <a:pt x="38902" y="47381"/>
                    <a:pt x="38485" y="47670"/>
                  </a:cubicBezTo>
                  <a:cubicBezTo>
                    <a:pt x="38628" y="48086"/>
                    <a:pt x="38797" y="48502"/>
                    <a:pt x="38984" y="48915"/>
                  </a:cubicBezTo>
                  <a:cubicBezTo>
                    <a:pt x="39363" y="48720"/>
                    <a:pt x="39709" y="48517"/>
                    <a:pt x="40024" y="48307"/>
                  </a:cubicBezTo>
                  <a:cubicBezTo>
                    <a:pt x="39844" y="47797"/>
                    <a:pt x="39694" y="47283"/>
                    <a:pt x="39577" y="46765"/>
                  </a:cubicBezTo>
                  <a:moveTo>
                    <a:pt x="41202" y="47377"/>
                  </a:moveTo>
                  <a:cubicBezTo>
                    <a:pt x="41014" y="46608"/>
                    <a:pt x="40898" y="45831"/>
                    <a:pt x="40857" y="45054"/>
                  </a:cubicBezTo>
                  <a:cubicBezTo>
                    <a:pt x="40557" y="45613"/>
                    <a:pt x="40181" y="46150"/>
                    <a:pt x="39690" y="46653"/>
                  </a:cubicBezTo>
                  <a:cubicBezTo>
                    <a:pt x="39802" y="47182"/>
                    <a:pt x="39952" y="47711"/>
                    <a:pt x="40136" y="48232"/>
                  </a:cubicBezTo>
                  <a:cubicBezTo>
                    <a:pt x="40538" y="47958"/>
                    <a:pt x="40887" y="47673"/>
                    <a:pt x="41202" y="47377"/>
                  </a:cubicBezTo>
                  <a:close/>
                  <a:moveTo>
                    <a:pt x="41247" y="47572"/>
                  </a:moveTo>
                  <a:cubicBezTo>
                    <a:pt x="40939" y="47861"/>
                    <a:pt x="40590" y="48139"/>
                    <a:pt x="40200" y="48401"/>
                  </a:cubicBezTo>
                  <a:cubicBezTo>
                    <a:pt x="40354" y="48821"/>
                    <a:pt x="40527" y="49238"/>
                    <a:pt x="40725" y="49651"/>
                  </a:cubicBezTo>
                  <a:cubicBezTo>
                    <a:pt x="41089" y="49474"/>
                    <a:pt x="41423" y="49287"/>
                    <a:pt x="41735" y="49095"/>
                  </a:cubicBezTo>
                  <a:cubicBezTo>
                    <a:pt x="41543" y="48589"/>
                    <a:pt x="41382" y="48082"/>
                    <a:pt x="41247" y="47572"/>
                  </a:cubicBezTo>
                  <a:moveTo>
                    <a:pt x="42455" y="46135"/>
                  </a:moveTo>
                  <a:cubicBezTo>
                    <a:pt x="42151" y="46604"/>
                    <a:pt x="41791" y="47047"/>
                    <a:pt x="41356" y="47467"/>
                  </a:cubicBezTo>
                  <a:cubicBezTo>
                    <a:pt x="41487" y="47988"/>
                    <a:pt x="41652" y="48510"/>
                    <a:pt x="41847" y="49024"/>
                  </a:cubicBezTo>
                  <a:cubicBezTo>
                    <a:pt x="42222" y="48780"/>
                    <a:pt x="42564" y="48525"/>
                    <a:pt x="42875" y="48255"/>
                  </a:cubicBezTo>
                  <a:cubicBezTo>
                    <a:pt x="42680" y="47553"/>
                    <a:pt x="42541" y="46844"/>
                    <a:pt x="42455" y="46135"/>
                  </a:cubicBezTo>
                  <a:close/>
                  <a:moveTo>
                    <a:pt x="56435" y="28140"/>
                  </a:moveTo>
                  <a:cubicBezTo>
                    <a:pt x="52766" y="29829"/>
                    <a:pt x="49618" y="31618"/>
                    <a:pt x="47209" y="33461"/>
                  </a:cubicBezTo>
                  <a:cubicBezTo>
                    <a:pt x="46785" y="34144"/>
                    <a:pt x="46428" y="34808"/>
                    <a:pt x="46121" y="35461"/>
                  </a:cubicBezTo>
                  <a:cubicBezTo>
                    <a:pt x="48244" y="33108"/>
                    <a:pt x="51591" y="30834"/>
                    <a:pt x="55778" y="28707"/>
                  </a:cubicBezTo>
                  <a:cubicBezTo>
                    <a:pt x="56034" y="28497"/>
                    <a:pt x="56296" y="28290"/>
                    <a:pt x="56559" y="28084"/>
                  </a:cubicBezTo>
                  <a:cubicBezTo>
                    <a:pt x="56518" y="28103"/>
                    <a:pt x="56476" y="28122"/>
                    <a:pt x="56435" y="28140"/>
                  </a:cubicBezTo>
                  <a:close/>
                  <a:moveTo>
                    <a:pt x="54454" y="28707"/>
                  </a:moveTo>
                  <a:cubicBezTo>
                    <a:pt x="52135" y="29780"/>
                    <a:pt x="50027" y="30891"/>
                    <a:pt x="48188" y="32024"/>
                  </a:cubicBezTo>
                  <a:cubicBezTo>
                    <a:pt x="47907" y="32403"/>
                    <a:pt x="47648" y="32778"/>
                    <a:pt x="47408" y="33149"/>
                  </a:cubicBezTo>
                  <a:cubicBezTo>
                    <a:pt x="49787" y="31371"/>
                    <a:pt x="52844" y="29652"/>
                    <a:pt x="56383" y="28020"/>
                  </a:cubicBezTo>
                  <a:cubicBezTo>
                    <a:pt x="56589" y="27927"/>
                    <a:pt x="56795" y="27833"/>
                    <a:pt x="57002" y="27739"/>
                  </a:cubicBezTo>
                  <a:cubicBezTo>
                    <a:pt x="57167" y="27615"/>
                    <a:pt x="57328" y="27491"/>
                    <a:pt x="57489" y="27371"/>
                  </a:cubicBezTo>
                  <a:cubicBezTo>
                    <a:pt x="56443" y="27806"/>
                    <a:pt x="55430" y="28253"/>
                    <a:pt x="54454" y="28707"/>
                  </a:cubicBezTo>
                  <a:moveTo>
                    <a:pt x="52473" y="29273"/>
                  </a:moveTo>
                  <a:cubicBezTo>
                    <a:pt x="51250" y="29844"/>
                    <a:pt x="50087" y="30422"/>
                    <a:pt x="48991" y="31007"/>
                  </a:cubicBezTo>
                  <a:cubicBezTo>
                    <a:pt x="48788" y="31251"/>
                    <a:pt x="48593" y="31495"/>
                    <a:pt x="48406" y="31735"/>
                  </a:cubicBezTo>
                  <a:cubicBezTo>
                    <a:pt x="50180" y="30658"/>
                    <a:pt x="52195" y="29607"/>
                    <a:pt x="54398" y="28587"/>
                  </a:cubicBezTo>
                  <a:cubicBezTo>
                    <a:pt x="55527" y="28062"/>
                    <a:pt x="56709" y="27548"/>
                    <a:pt x="57932" y="27045"/>
                  </a:cubicBezTo>
                  <a:cubicBezTo>
                    <a:pt x="58030" y="26974"/>
                    <a:pt x="58127" y="26902"/>
                    <a:pt x="58225" y="26831"/>
                  </a:cubicBezTo>
                  <a:cubicBezTo>
                    <a:pt x="56199" y="27623"/>
                    <a:pt x="54270" y="28437"/>
                    <a:pt x="52473" y="29273"/>
                  </a:cubicBezTo>
                  <a:moveTo>
                    <a:pt x="43802" y="32849"/>
                  </a:moveTo>
                  <a:cubicBezTo>
                    <a:pt x="43704" y="33063"/>
                    <a:pt x="43611" y="33273"/>
                    <a:pt x="43524" y="33483"/>
                  </a:cubicBezTo>
                  <a:cubicBezTo>
                    <a:pt x="45247" y="32358"/>
                    <a:pt x="47258" y="31251"/>
                    <a:pt x="49490" y="30170"/>
                  </a:cubicBezTo>
                  <a:cubicBezTo>
                    <a:pt x="49599" y="30050"/>
                    <a:pt x="49708" y="29930"/>
                    <a:pt x="49820" y="29810"/>
                  </a:cubicBezTo>
                  <a:cubicBezTo>
                    <a:pt x="49378" y="30009"/>
                    <a:pt x="48946" y="30208"/>
                    <a:pt x="48522" y="30407"/>
                  </a:cubicBezTo>
                  <a:cubicBezTo>
                    <a:pt x="46819" y="31210"/>
                    <a:pt x="45235" y="32027"/>
                    <a:pt x="43802" y="32849"/>
                  </a:cubicBezTo>
                  <a:moveTo>
                    <a:pt x="43641" y="32785"/>
                  </a:moveTo>
                  <a:cubicBezTo>
                    <a:pt x="43712" y="32624"/>
                    <a:pt x="43791" y="32466"/>
                    <a:pt x="43873" y="32305"/>
                  </a:cubicBezTo>
                  <a:cubicBezTo>
                    <a:pt x="42515" y="33018"/>
                    <a:pt x="41262" y="33738"/>
                    <a:pt x="40136" y="34462"/>
                  </a:cubicBezTo>
                  <a:cubicBezTo>
                    <a:pt x="40106" y="34680"/>
                    <a:pt x="40084" y="34894"/>
                    <a:pt x="40061" y="35108"/>
                  </a:cubicBezTo>
                  <a:cubicBezTo>
                    <a:pt x="41112" y="34327"/>
                    <a:pt x="42312" y="33551"/>
                    <a:pt x="43641" y="32785"/>
                  </a:cubicBezTo>
                  <a:close/>
                  <a:moveTo>
                    <a:pt x="43262" y="33656"/>
                  </a:moveTo>
                  <a:cubicBezTo>
                    <a:pt x="43348" y="33438"/>
                    <a:pt x="43442" y="33224"/>
                    <a:pt x="43539" y="33003"/>
                  </a:cubicBezTo>
                  <a:cubicBezTo>
                    <a:pt x="42241" y="33761"/>
                    <a:pt x="41071" y="34526"/>
                    <a:pt x="40046" y="35295"/>
                  </a:cubicBezTo>
                  <a:cubicBezTo>
                    <a:pt x="40020" y="35596"/>
                    <a:pt x="40005" y="35892"/>
                    <a:pt x="39990" y="36188"/>
                  </a:cubicBezTo>
                  <a:cubicBezTo>
                    <a:pt x="40905" y="35337"/>
                    <a:pt x="42005" y="34493"/>
                    <a:pt x="43262" y="33656"/>
                  </a:cubicBezTo>
                  <a:moveTo>
                    <a:pt x="39964" y="37753"/>
                  </a:moveTo>
                  <a:cubicBezTo>
                    <a:pt x="40073" y="37603"/>
                    <a:pt x="40189" y="37453"/>
                    <a:pt x="40309" y="37303"/>
                  </a:cubicBezTo>
                  <a:cubicBezTo>
                    <a:pt x="40981" y="36466"/>
                    <a:pt x="41840" y="35629"/>
                    <a:pt x="42857" y="34800"/>
                  </a:cubicBezTo>
                  <a:cubicBezTo>
                    <a:pt x="42954" y="34496"/>
                    <a:pt x="43059" y="34189"/>
                    <a:pt x="43175" y="33877"/>
                  </a:cubicBezTo>
                  <a:cubicBezTo>
                    <a:pt x="41945" y="34706"/>
                    <a:pt x="40872" y="35543"/>
                    <a:pt x="39982" y="36384"/>
                  </a:cubicBezTo>
                  <a:cubicBezTo>
                    <a:pt x="39967" y="36815"/>
                    <a:pt x="39964" y="37239"/>
                    <a:pt x="39964" y="37659"/>
                  </a:cubicBezTo>
                  <a:cubicBezTo>
                    <a:pt x="39964" y="37689"/>
                    <a:pt x="39964" y="37719"/>
                    <a:pt x="39964" y="37753"/>
                  </a:cubicBezTo>
                  <a:moveTo>
                    <a:pt x="42207" y="36721"/>
                  </a:moveTo>
                  <a:cubicBezTo>
                    <a:pt x="42275" y="36639"/>
                    <a:pt x="42350" y="36552"/>
                    <a:pt x="42425" y="36470"/>
                  </a:cubicBezTo>
                  <a:cubicBezTo>
                    <a:pt x="42523" y="35997"/>
                    <a:pt x="42643" y="35521"/>
                    <a:pt x="42785" y="35033"/>
                  </a:cubicBezTo>
                  <a:cubicBezTo>
                    <a:pt x="41840" y="35817"/>
                    <a:pt x="41044" y="36601"/>
                    <a:pt x="40414" y="37389"/>
                  </a:cubicBezTo>
                  <a:cubicBezTo>
                    <a:pt x="40256" y="37584"/>
                    <a:pt x="40106" y="37783"/>
                    <a:pt x="39964" y="37982"/>
                  </a:cubicBezTo>
                  <a:cubicBezTo>
                    <a:pt x="39967" y="38443"/>
                    <a:pt x="39971" y="38901"/>
                    <a:pt x="39971" y="39348"/>
                  </a:cubicBezTo>
                  <a:cubicBezTo>
                    <a:pt x="39971" y="39760"/>
                    <a:pt x="39967" y="40169"/>
                    <a:pt x="39952" y="40567"/>
                  </a:cubicBezTo>
                  <a:cubicBezTo>
                    <a:pt x="40425" y="39261"/>
                    <a:pt x="41168" y="37971"/>
                    <a:pt x="42207" y="36721"/>
                  </a:cubicBezTo>
                  <a:moveTo>
                    <a:pt x="40977" y="44379"/>
                  </a:moveTo>
                  <a:cubicBezTo>
                    <a:pt x="41543" y="43025"/>
                    <a:pt x="41720" y="41509"/>
                    <a:pt x="41915" y="39847"/>
                  </a:cubicBezTo>
                  <a:cubicBezTo>
                    <a:pt x="41273" y="41347"/>
                    <a:pt x="40969" y="42874"/>
                    <a:pt x="40969" y="44402"/>
                  </a:cubicBezTo>
                  <a:cubicBezTo>
                    <a:pt x="40969" y="44394"/>
                    <a:pt x="40973" y="44387"/>
                    <a:pt x="40977" y="44379"/>
                  </a:cubicBezTo>
                  <a:close/>
                  <a:moveTo>
                    <a:pt x="42605" y="36462"/>
                  </a:moveTo>
                  <a:cubicBezTo>
                    <a:pt x="42560" y="36680"/>
                    <a:pt x="42515" y="36898"/>
                    <a:pt x="42474" y="37115"/>
                  </a:cubicBezTo>
                  <a:cubicBezTo>
                    <a:pt x="42361" y="37738"/>
                    <a:pt x="42275" y="38346"/>
                    <a:pt x="42200" y="38939"/>
                  </a:cubicBezTo>
                  <a:cubicBezTo>
                    <a:pt x="42695" y="37989"/>
                    <a:pt x="43329" y="37055"/>
                    <a:pt x="44113" y="36143"/>
                  </a:cubicBezTo>
                  <a:cubicBezTo>
                    <a:pt x="44894" y="35235"/>
                    <a:pt x="45866" y="34335"/>
                    <a:pt x="47010" y="33449"/>
                  </a:cubicBezTo>
                  <a:cubicBezTo>
                    <a:pt x="47250" y="33063"/>
                    <a:pt x="47509" y="32669"/>
                    <a:pt x="47790" y="32271"/>
                  </a:cubicBezTo>
                  <a:cubicBezTo>
                    <a:pt x="45629" y="33641"/>
                    <a:pt x="43866" y="35044"/>
                    <a:pt x="42605" y="36462"/>
                  </a:cubicBezTo>
                  <a:moveTo>
                    <a:pt x="48811" y="30951"/>
                  </a:moveTo>
                  <a:cubicBezTo>
                    <a:pt x="48950" y="30782"/>
                    <a:pt x="49096" y="30609"/>
                    <a:pt x="49250" y="30437"/>
                  </a:cubicBezTo>
                  <a:cubicBezTo>
                    <a:pt x="47070" y="31506"/>
                    <a:pt x="45112" y="32601"/>
                    <a:pt x="43434" y="33708"/>
                  </a:cubicBezTo>
                  <a:cubicBezTo>
                    <a:pt x="43314" y="34008"/>
                    <a:pt x="43205" y="34305"/>
                    <a:pt x="43108" y="34601"/>
                  </a:cubicBezTo>
                  <a:cubicBezTo>
                    <a:pt x="44673" y="33363"/>
                    <a:pt x="46601" y="32144"/>
                    <a:pt x="48811" y="30951"/>
                  </a:cubicBezTo>
                  <a:close/>
                  <a:moveTo>
                    <a:pt x="43033" y="34834"/>
                  </a:moveTo>
                  <a:cubicBezTo>
                    <a:pt x="42887" y="35295"/>
                    <a:pt x="42766" y="35753"/>
                    <a:pt x="42665" y="36200"/>
                  </a:cubicBezTo>
                  <a:cubicBezTo>
                    <a:pt x="43978" y="34770"/>
                    <a:pt x="45791" y="33359"/>
                    <a:pt x="48001" y="31986"/>
                  </a:cubicBezTo>
                  <a:cubicBezTo>
                    <a:pt x="48184" y="31735"/>
                    <a:pt x="48380" y="31483"/>
                    <a:pt x="48586" y="31228"/>
                  </a:cubicBezTo>
                  <a:cubicBezTo>
                    <a:pt x="46425" y="32406"/>
                    <a:pt x="44552" y="33611"/>
                    <a:pt x="43033" y="34834"/>
                  </a:cubicBezTo>
                  <a:close/>
                  <a:moveTo>
                    <a:pt x="42493" y="44608"/>
                  </a:moveTo>
                  <a:cubicBezTo>
                    <a:pt x="42493" y="44961"/>
                    <a:pt x="42508" y="45313"/>
                    <a:pt x="42538" y="45666"/>
                  </a:cubicBezTo>
                  <a:cubicBezTo>
                    <a:pt x="43284" y="44364"/>
                    <a:pt x="43659" y="42874"/>
                    <a:pt x="44065" y="41220"/>
                  </a:cubicBezTo>
                  <a:cubicBezTo>
                    <a:pt x="44432" y="39723"/>
                    <a:pt x="44826" y="38087"/>
                    <a:pt x="45543" y="36335"/>
                  </a:cubicBezTo>
                  <a:cubicBezTo>
                    <a:pt x="43438" y="38976"/>
                    <a:pt x="42493" y="41790"/>
                    <a:pt x="42493" y="44608"/>
                  </a:cubicBezTo>
                  <a:moveTo>
                    <a:pt x="45719" y="35922"/>
                  </a:moveTo>
                  <a:cubicBezTo>
                    <a:pt x="46027" y="35220"/>
                    <a:pt x="46387" y="34500"/>
                    <a:pt x="46822" y="33765"/>
                  </a:cubicBezTo>
                  <a:cubicBezTo>
                    <a:pt x="45798" y="34575"/>
                    <a:pt x="44924" y="35397"/>
                    <a:pt x="44211" y="36226"/>
                  </a:cubicBezTo>
                  <a:cubicBezTo>
                    <a:pt x="43344" y="37235"/>
                    <a:pt x="42665" y="38271"/>
                    <a:pt x="42155" y="39321"/>
                  </a:cubicBezTo>
                  <a:cubicBezTo>
                    <a:pt x="41930" y="41194"/>
                    <a:pt x="41783" y="42908"/>
                    <a:pt x="41142" y="44447"/>
                  </a:cubicBezTo>
                  <a:cubicBezTo>
                    <a:pt x="41089" y="44570"/>
                    <a:pt x="41033" y="44694"/>
                    <a:pt x="40973" y="44818"/>
                  </a:cubicBezTo>
                  <a:cubicBezTo>
                    <a:pt x="41003" y="45636"/>
                    <a:pt x="41116" y="46458"/>
                    <a:pt x="41307" y="47272"/>
                  </a:cubicBezTo>
                  <a:cubicBezTo>
                    <a:pt x="41757" y="46825"/>
                    <a:pt x="42121" y="46353"/>
                    <a:pt x="42425" y="45854"/>
                  </a:cubicBezTo>
                  <a:cubicBezTo>
                    <a:pt x="42388" y="45437"/>
                    <a:pt x="42365" y="45024"/>
                    <a:pt x="42365" y="44608"/>
                  </a:cubicBezTo>
                  <a:cubicBezTo>
                    <a:pt x="42365" y="41644"/>
                    <a:pt x="43404" y="38676"/>
                    <a:pt x="45719" y="35922"/>
                  </a:cubicBezTo>
                  <a:close/>
                  <a:moveTo>
                    <a:pt x="39926" y="41055"/>
                  </a:moveTo>
                  <a:cubicBezTo>
                    <a:pt x="39866" y="41925"/>
                    <a:pt x="39735" y="42762"/>
                    <a:pt x="39457" y="43561"/>
                  </a:cubicBezTo>
                  <a:cubicBezTo>
                    <a:pt x="39453" y="43565"/>
                    <a:pt x="39453" y="43565"/>
                    <a:pt x="39453" y="43569"/>
                  </a:cubicBezTo>
                  <a:cubicBezTo>
                    <a:pt x="39438" y="43801"/>
                    <a:pt x="39431" y="44030"/>
                    <a:pt x="39431" y="44263"/>
                  </a:cubicBezTo>
                  <a:cubicBezTo>
                    <a:pt x="39431" y="44991"/>
                    <a:pt x="39502" y="45718"/>
                    <a:pt x="39645" y="46443"/>
                  </a:cubicBezTo>
                  <a:cubicBezTo>
                    <a:pt x="40163" y="45891"/>
                    <a:pt x="40549" y="45306"/>
                    <a:pt x="40842" y="44683"/>
                  </a:cubicBezTo>
                  <a:cubicBezTo>
                    <a:pt x="40838" y="44597"/>
                    <a:pt x="40838" y="44507"/>
                    <a:pt x="40838" y="44417"/>
                  </a:cubicBezTo>
                  <a:cubicBezTo>
                    <a:pt x="40838" y="42739"/>
                    <a:pt x="41194" y="41058"/>
                    <a:pt x="41964" y="39419"/>
                  </a:cubicBezTo>
                  <a:cubicBezTo>
                    <a:pt x="42065" y="38560"/>
                    <a:pt x="42181" y="37663"/>
                    <a:pt x="42369" y="36736"/>
                  </a:cubicBezTo>
                  <a:cubicBezTo>
                    <a:pt x="42346" y="36759"/>
                    <a:pt x="42328" y="36781"/>
                    <a:pt x="42309" y="36807"/>
                  </a:cubicBezTo>
                  <a:cubicBezTo>
                    <a:pt x="41161" y="38188"/>
                    <a:pt x="40380" y="39614"/>
                    <a:pt x="39926" y="41055"/>
                  </a:cubicBezTo>
                  <a:moveTo>
                    <a:pt x="39870" y="35254"/>
                  </a:moveTo>
                  <a:cubicBezTo>
                    <a:pt x="39889" y="35033"/>
                    <a:pt x="39911" y="34815"/>
                    <a:pt x="39937" y="34590"/>
                  </a:cubicBezTo>
                  <a:cubicBezTo>
                    <a:pt x="39150" y="35104"/>
                    <a:pt x="38425" y="35618"/>
                    <a:pt x="37769" y="36132"/>
                  </a:cubicBezTo>
                  <a:cubicBezTo>
                    <a:pt x="37803" y="36410"/>
                    <a:pt x="37836" y="36684"/>
                    <a:pt x="37870" y="36958"/>
                  </a:cubicBezTo>
                  <a:cubicBezTo>
                    <a:pt x="38452" y="36387"/>
                    <a:pt x="39120" y="35821"/>
                    <a:pt x="39870" y="35254"/>
                  </a:cubicBezTo>
                  <a:close/>
                  <a:moveTo>
                    <a:pt x="38046" y="38395"/>
                  </a:moveTo>
                  <a:cubicBezTo>
                    <a:pt x="38163" y="38226"/>
                    <a:pt x="38287" y="38057"/>
                    <a:pt x="38418" y="37888"/>
                  </a:cubicBezTo>
                  <a:cubicBezTo>
                    <a:pt x="38812" y="37378"/>
                    <a:pt x="39273" y="36871"/>
                    <a:pt x="39802" y="36365"/>
                  </a:cubicBezTo>
                  <a:cubicBezTo>
                    <a:pt x="39814" y="36061"/>
                    <a:pt x="39829" y="35753"/>
                    <a:pt x="39855" y="35442"/>
                  </a:cubicBezTo>
                  <a:cubicBezTo>
                    <a:pt x="39120" y="36005"/>
                    <a:pt x="38463" y="36567"/>
                    <a:pt x="37893" y="37130"/>
                  </a:cubicBezTo>
                  <a:cubicBezTo>
                    <a:pt x="37949" y="37558"/>
                    <a:pt x="38001" y="37982"/>
                    <a:pt x="38046" y="38395"/>
                  </a:cubicBezTo>
                  <a:moveTo>
                    <a:pt x="37986" y="40338"/>
                  </a:moveTo>
                  <a:cubicBezTo>
                    <a:pt x="37986" y="39854"/>
                    <a:pt x="37956" y="39355"/>
                    <a:pt x="37908" y="38849"/>
                  </a:cubicBezTo>
                  <a:cubicBezTo>
                    <a:pt x="36812" y="40559"/>
                    <a:pt x="36317" y="42308"/>
                    <a:pt x="36317" y="44049"/>
                  </a:cubicBezTo>
                  <a:cubicBezTo>
                    <a:pt x="36317" y="44353"/>
                    <a:pt x="36332" y="44653"/>
                    <a:pt x="36358" y="44953"/>
                  </a:cubicBezTo>
                  <a:cubicBezTo>
                    <a:pt x="36853" y="44409"/>
                    <a:pt x="37206" y="43846"/>
                    <a:pt x="37457" y="43261"/>
                  </a:cubicBezTo>
                  <a:cubicBezTo>
                    <a:pt x="37851" y="42338"/>
                    <a:pt x="37986" y="41362"/>
                    <a:pt x="37986" y="40338"/>
                  </a:cubicBezTo>
                  <a:close/>
                  <a:moveTo>
                    <a:pt x="39787" y="38233"/>
                  </a:moveTo>
                  <a:cubicBezTo>
                    <a:pt x="38470" y="40166"/>
                    <a:pt x="37881" y="42154"/>
                    <a:pt x="37878" y="44139"/>
                  </a:cubicBezTo>
                  <a:cubicBezTo>
                    <a:pt x="37878" y="44649"/>
                    <a:pt x="37919" y="45159"/>
                    <a:pt x="37994" y="45670"/>
                  </a:cubicBezTo>
                  <a:cubicBezTo>
                    <a:pt x="38613" y="44987"/>
                    <a:pt x="39018" y="44266"/>
                    <a:pt x="39285" y="43501"/>
                  </a:cubicBezTo>
                  <a:cubicBezTo>
                    <a:pt x="39303" y="43452"/>
                    <a:pt x="39318" y="43403"/>
                    <a:pt x="39337" y="43355"/>
                  </a:cubicBezTo>
                  <a:cubicBezTo>
                    <a:pt x="39393" y="42646"/>
                    <a:pt x="39525" y="41940"/>
                    <a:pt x="39731" y="41239"/>
                  </a:cubicBezTo>
                  <a:cubicBezTo>
                    <a:pt x="39780" y="40627"/>
                    <a:pt x="39791" y="39997"/>
                    <a:pt x="39791" y="39348"/>
                  </a:cubicBezTo>
                  <a:cubicBezTo>
                    <a:pt x="39791" y="38984"/>
                    <a:pt x="39787" y="38612"/>
                    <a:pt x="39787" y="38233"/>
                  </a:cubicBezTo>
                  <a:close/>
                  <a:moveTo>
                    <a:pt x="38103" y="41497"/>
                  </a:moveTo>
                  <a:cubicBezTo>
                    <a:pt x="38425" y="40316"/>
                    <a:pt x="38981" y="39145"/>
                    <a:pt x="39784" y="38001"/>
                  </a:cubicBezTo>
                  <a:cubicBezTo>
                    <a:pt x="39784" y="37888"/>
                    <a:pt x="39784" y="37772"/>
                    <a:pt x="39784" y="37659"/>
                  </a:cubicBezTo>
                  <a:cubicBezTo>
                    <a:pt x="39784" y="37299"/>
                    <a:pt x="39787" y="36931"/>
                    <a:pt x="39799" y="36560"/>
                  </a:cubicBezTo>
                  <a:cubicBezTo>
                    <a:pt x="39315" y="37029"/>
                    <a:pt x="38891" y="37502"/>
                    <a:pt x="38527" y="37971"/>
                  </a:cubicBezTo>
                  <a:cubicBezTo>
                    <a:pt x="38365" y="38181"/>
                    <a:pt x="38212" y="38395"/>
                    <a:pt x="38069" y="38608"/>
                  </a:cubicBezTo>
                  <a:cubicBezTo>
                    <a:pt x="38125" y="39194"/>
                    <a:pt x="38167" y="39772"/>
                    <a:pt x="38167" y="40338"/>
                  </a:cubicBezTo>
                  <a:cubicBezTo>
                    <a:pt x="38167" y="40728"/>
                    <a:pt x="38148" y="41115"/>
                    <a:pt x="38103" y="41497"/>
                  </a:cubicBezTo>
                  <a:moveTo>
                    <a:pt x="58668" y="26516"/>
                  </a:moveTo>
                  <a:cubicBezTo>
                    <a:pt x="58724" y="26478"/>
                    <a:pt x="58776" y="26437"/>
                    <a:pt x="58833" y="26399"/>
                  </a:cubicBezTo>
                  <a:cubicBezTo>
                    <a:pt x="55842" y="27499"/>
                    <a:pt x="53036" y="28654"/>
                    <a:pt x="50496" y="29840"/>
                  </a:cubicBezTo>
                  <a:cubicBezTo>
                    <a:pt x="50214" y="29971"/>
                    <a:pt x="49937" y="30103"/>
                    <a:pt x="49663" y="30238"/>
                  </a:cubicBezTo>
                  <a:cubicBezTo>
                    <a:pt x="49513" y="30403"/>
                    <a:pt x="49366" y="30564"/>
                    <a:pt x="49227" y="30729"/>
                  </a:cubicBezTo>
                  <a:cubicBezTo>
                    <a:pt x="50237" y="30196"/>
                    <a:pt x="51302" y="29671"/>
                    <a:pt x="52417" y="29150"/>
                  </a:cubicBezTo>
                  <a:cubicBezTo>
                    <a:pt x="54360" y="28245"/>
                    <a:pt x="56458" y="27367"/>
                    <a:pt x="58668" y="26516"/>
                  </a:cubicBezTo>
                  <a:moveTo>
                    <a:pt x="58874" y="26580"/>
                  </a:moveTo>
                  <a:cubicBezTo>
                    <a:pt x="58788" y="26643"/>
                    <a:pt x="58698" y="26703"/>
                    <a:pt x="58611" y="26767"/>
                  </a:cubicBezTo>
                  <a:cubicBezTo>
                    <a:pt x="60427" y="26032"/>
                    <a:pt x="62333" y="25319"/>
                    <a:pt x="64311" y="24632"/>
                  </a:cubicBezTo>
                  <a:cubicBezTo>
                    <a:pt x="62438" y="25259"/>
                    <a:pt x="60622" y="25912"/>
                    <a:pt x="58874" y="26580"/>
                  </a:cubicBezTo>
                  <a:close/>
                  <a:moveTo>
                    <a:pt x="50241" y="29622"/>
                  </a:moveTo>
                  <a:cubicBezTo>
                    <a:pt x="50132" y="29735"/>
                    <a:pt x="50019" y="29851"/>
                    <a:pt x="49914" y="29964"/>
                  </a:cubicBezTo>
                  <a:cubicBezTo>
                    <a:pt x="50087" y="29881"/>
                    <a:pt x="50263" y="29799"/>
                    <a:pt x="50439" y="29716"/>
                  </a:cubicBezTo>
                  <a:cubicBezTo>
                    <a:pt x="53122" y="28463"/>
                    <a:pt x="56101" y="27247"/>
                    <a:pt x="59275" y="26092"/>
                  </a:cubicBezTo>
                  <a:cubicBezTo>
                    <a:pt x="59302" y="26073"/>
                    <a:pt x="59328" y="26054"/>
                    <a:pt x="59358" y="26036"/>
                  </a:cubicBezTo>
                  <a:cubicBezTo>
                    <a:pt x="56109" y="27176"/>
                    <a:pt x="53036" y="28381"/>
                    <a:pt x="50241" y="29622"/>
                  </a:cubicBezTo>
                  <a:moveTo>
                    <a:pt x="59804" y="25732"/>
                  </a:moveTo>
                  <a:cubicBezTo>
                    <a:pt x="59816" y="25724"/>
                    <a:pt x="59831" y="25713"/>
                    <a:pt x="59842" y="25705"/>
                  </a:cubicBezTo>
                  <a:cubicBezTo>
                    <a:pt x="56641" y="26786"/>
                    <a:pt x="53584" y="27927"/>
                    <a:pt x="50758" y="29105"/>
                  </a:cubicBezTo>
                  <a:cubicBezTo>
                    <a:pt x="50676" y="29187"/>
                    <a:pt x="50589" y="29270"/>
                    <a:pt x="50507" y="29352"/>
                  </a:cubicBezTo>
                  <a:cubicBezTo>
                    <a:pt x="53362" y="28095"/>
                    <a:pt x="56495" y="26883"/>
                    <a:pt x="59804" y="25732"/>
                  </a:cubicBezTo>
                  <a:moveTo>
                    <a:pt x="59470" y="26167"/>
                  </a:moveTo>
                  <a:cubicBezTo>
                    <a:pt x="59422" y="26201"/>
                    <a:pt x="59377" y="26231"/>
                    <a:pt x="59328" y="26264"/>
                  </a:cubicBezTo>
                  <a:cubicBezTo>
                    <a:pt x="60499" y="25822"/>
                    <a:pt x="61703" y="25386"/>
                    <a:pt x="62930" y="24962"/>
                  </a:cubicBezTo>
                  <a:cubicBezTo>
                    <a:pt x="61755" y="25356"/>
                    <a:pt x="60600" y="25758"/>
                    <a:pt x="59470" y="26167"/>
                  </a:cubicBezTo>
                  <a:close/>
                  <a:moveTo>
                    <a:pt x="61331" y="25210"/>
                  </a:moveTo>
                  <a:cubicBezTo>
                    <a:pt x="61043" y="25304"/>
                    <a:pt x="60754" y="25398"/>
                    <a:pt x="60465" y="25495"/>
                  </a:cubicBezTo>
                  <a:cubicBezTo>
                    <a:pt x="60457" y="25499"/>
                    <a:pt x="60450" y="25506"/>
                    <a:pt x="60442" y="25510"/>
                  </a:cubicBezTo>
                  <a:cubicBezTo>
                    <a:pt x="60739" y="25409"/>
                    <a:pt x="61035" y="25308"/>
                    <a:pt x="61331" y="25210"/>
                  </a:cubicBezTo>
                  <a:close/>
                  <a:moveTo>
                    <a:pt x="59985" y="25814"/>
                  </a:moveTo>
                  <a:cubicBezTo>
                    <a:pt x="59966" y="25829"/>
                    <a:pt x="59943" y="25844"/>
                    <a:pt x="59924" y="25859"/>
                  </a:cubicBezTo>
                  <a:cubicBezTo>
                    <a:pt x="60566" y="25627"/>
                    <a:pt x="61219" y="25398"/>
                    <a:pt x="61876" y="25173"/>
                  </a:cubicBezTo>
                  <a:cubicBezTo>
                    <a:pt x="61241" y="25386"/>
                    <a:pt x="60611" y="25600"/>
                    <a:pt x="59985" y="25814"/>
                  </a:cubicBezTo>
                  <a:close/>
                  <a:moveTo>
                    <a:pt x="44053" y="47005"/>
                  </a:moveTo>
                  <a:cubicBezTo>
                    <a:pt x="43941" y="46281"/>
                    <a:pt x="43881" y="45557"/>
                    <a:pt x="43881" y="44833"/>
                  </a:cubicBezTo>
                  <a:cubicBezTo>
                    <a:pt x="43881" y="41449"/>
                    <a:pt x="45138" y="38072"/>
                    <a:pt x="47952" y="34988"/>
                  </a:cubicBezTo>
                  <a:cubicBezTo>
                    <a:pt x="49460" y="33333"/>
                    <a:pt x="51550" y="31720"/>
                    <a:pt x="54094" y="30178"/>
                  </a:cubicBezTo>
                  <a:cubicBezTo>
                    <a:pt x="54492" y="29806"/>
                    <a:pt x="54904" y="29442"/>
                    <a:pt x="55328" y="29082"/>
                  </a:cubicBezTo>
                  <a:cubicBezTo>
                    <a:pt x="51329" y="31161"/>
                    <a:pt x="48139" y="33371"/>
                    <a:pt x="46125" y="35648"/>
                  </a:cubicBezTo>
                  <a:cubicBezTo>
                    <a:pt x="46061" y="35719"/>
                    <a:pt x="45997" y="35791"/>
                    <a:pt x="45937" y="35862"/>
                  </a:cubicBezTo>
                  <a:cubicBezTo>
                    <a:pt x="45509" y="36826"/>
                    <a:pt x="45187" y="37753"/>
                    <a:pt x="44920" y="38646"/>
                  </a:cubicBezTo>
                  <a:cubicBezTo>
                    <a:pt x="44110" y="41374"/>
                    <a:pt x="43832" y="43775"/>
                    <a:pt x="42673" y="45782"/>
                  </a:cubicBezTo>
                  <a:cubicBezTo>
                    <a:pt x="42635" y="45842"/>
                    <a:pt x="42601" y="45902"/>
                    <a:pt x="42564" y="45962"/>
                  </a:cubicBezTo>
                  <a:cubicBezTo>
                    <a:pt x="42643" y="46698"/>
                    <a:pt x="42781" y="47433"/>
                    <a:pt x="42980" y="48161"/>
                  </a:cubicBezTo>
                  <a:cubicBezTo>
                    <a:pt x="43386" y="47801"/>
                    <a:pt x="43738" y="47414"/>
                    <a:pt x="44053" y="47005"/>
                  </a:cubicBezTo>
                  <a:close/>
                  <a:moveTo>
                    <a:pt x="44091" y="47234"/>
                  </a:moveTo>
                  <a:cubicBezTo>
                    <a:pt x="43780" y="47628"/>
                    <a:pt x="43431" y="47996"/>
                    <a:pt x="43033" y="48345"/>
                  </a:cubicBezTo>
                  <a:cubicBezTo>
                    <a:pt x="43179" y="48855"/>
                    <a:pt x="43352" y="49365"/>
                    <a:pt x="43554" y="49868"/>
                  </a:cubicBezTo>
                  <a:cubicBezTo>
                    <a:pt x="43915" y="49654"/>
                    <a:pt x="44249" y="49429"/>
                    <a:pt x="44560" y="49193"/>
                  </a:cubicBezTo>
                  <a:cubicBezTo>
                    <a:pt x="44361" y="48544"/>
                    <a:pt x="44204" y="47891"/>
                    <a:pt x="44091" y="47234"/>
                  </a:cubicBezTo>
                  <a:moveTo>
                    <a:pt x="45524" y="44394"/>
                  </a:moveTo>
                  <a:cubicBezTo>
                    <a:pt x="45761" y="43846"/>
                    <a:pt x="45986" y="43268"/>
                    <a:pt x="46211" y="42664"/>
                  </a:cubicBezTo>
                  <a:cubicBezTo>
                    <a:pt x="47209" y="40030"/>
                    <a:pt x="48293" y="36901"/>
                    <a:pt x="51107" y="33382"/>
                  </a:cubicBezTo>
                  <a:cubicBezTo>
                    <a:pt x="50702" y="33753"/>
                    <a:pt x="50319" y="34125"/>
                    <a:pt x="49970" y="34500"/>
                  </a:cubicBezTo>
                  <a:cubicBezTo>
                    <a:pt x="47081" y="37588"/>
                    <a:pt x="45689" y="40976"/>
                    <a:pt x="45524" y="44394"/>
                  </a:cubicBezTo>
                  <a:moveTo>
                    <a:pt x="49880" y="34417"/>
                  </a:moveTo>
                  <a:cubicBezTo>
                    <a:pt x="50394" y="33870"/>
                    <a:pt x="50965" y="33329"/>
                    <a:pt x="51591" y="32797"/>
                  </a:cubicBezTo>
                  <a:cubicBezTo>
                    <a:pt x="52143" y="32140"/>
                    <a:pt x="52758" y="31476"/>
                    <a:pt x="53445" y="30797"/>
                  </a:cubicBezTo>
                  <a:cubicBezTo>
                    <a:pt x="53512" y="30729"/>
                    <a:pt x="53580" y="30662"/>
                    <a:pt x="53647" y="30598"/>
                  </a:cubicBezTo>
                  <a:cubicBezTo>
                    <a:pt x="51344" y="32042"/>
                    <a:pt x="49441" y="33539"/>
                    <a:pt x="48042" y="35074"/>
                  </a:cubicBezTo>
                  <a:cubicBezTo>
                    <a:pt x="45250" y="38139"/>
                    <a:pt x="44005" y="41479"/>
                    <a:pt x="44005" y="44833"/>
                  </a:cubicBezTo>
                  <a:cubicBezTo>
                    <a:pt x="44005" y="45508"/>
                    <a:pt x="44057" y="46187"/>
                    <a:pt x="44155" y="46867"/>
                  </a:cubicBezTo>
                  <a:cubicBezTo>
                    <a:pt x="44646" y="46202"/>
                    <a:pt x="45036" y="45478"/>
                    <a:pt x="45389" y="44698"/>
                  </a:cubicBezTo>
                  <a:cubicBezTo>
                    <a:pt x="45483" y="41145"/>
                    <a:pt x="46886" y="37614"/>
                    <a:pt x="49880" y="34417"/>
                  </a:cubicBezTo>
                  <a:moveTo>
                    <a:pt x="44718" y="49283"/>
                  </a:moveTo>
                  <a:cubicBezTo>
                    <a:pt x="44875" y="49782"/>
                    <a:pt x="45055" y="50273"/>
                    <a:pt x="45265" y="50765"/>
                  </a:cubicBezTo>
                  <a:cubicBezTo>
                    <a:pt x="45611" y="50581"/>
                    <a:pt x="45937" y="50386"/>
                    <a:pt x="46248" y="50180"/>
                  </a:cubicBezTo>
                  <a:cubicBezTo>
                    <a:pt x="46046" y="49576"/>
                    <a:pt x="45877" y="48971"/>
                    <a:pt x="45746" y="48360"/>
                  </a:cubicBezTo>
                  <a:cubicBezTo>
                    <a:pt x="45430" y="48686"/>
                    <a:pt x="45089" y="48994"/>
                    <a:pt x="44718" y="49283"/>
                  </a:cubicBezTo>
                  <a:close/>
                  <a:moveTo>
                    <a:pt x="45629" y="48240"/>
                  </a:moveTo>
                  <a:cubicBezTo>
                    <a:pt x="45652" y="48214"/>
                    <a:pt x="45678" y="48187"/>
                    <a:pt x="45701" y="48161"/>
                  </a:cubicBezTo>
                  <a:cubicBezTo>
                    <a:pt x="45494" y="47148"/>
                    <a:pt x="45385" y="46131"/>
                    <a:pt x="45385" y="45114"/>
                  </a:cubicBezTo>
                  <a:cubicBezTo>
                    <a:pt x="45048" y="45816"/>
                    <a:pt x="44673" y="46473"/>
                    <a:pt x="44207" y="47084"/>
                  </a:cubicBezTo>
                  <a:cubicBezTo>
                    <a:pt x="44204" y="47088"/>
                    <a:pt x="44200" y="47095"/>
                    <a:pt x="44192" y="47103"/>
                  </a:cubicBezTo>
                  <a:cubicBezTo>
                    <a:pt x="44301" y="47775"/>
                    <a:pt x="44462" y="48446"/>
                    <a:pt x="44665" y="49110"/>
                  </a:cubicBezTo>
                  <a:cubicBezTo>
                    <a:pt x="45014" y="48836"/>
                    <a:pt x="45333" y="48544"/>
                    <a:pt x="45629" y="48240"/>
                  </a:cubicBezTo>
                  <a:close/>
                  <a:moveTo>
                    <a:pt x="34628" y="44690"/>
                  </a:moveTo>
                  <a:cubicBezTo>
                    <a:pt x="34550" y="44769"/>
                    <a:pt x="34467" y="44844"/>
                    <a:pt x="34384" y="44919"/>
                  </a:cubicBezTo>
                  <a:cubicBezTo>
                    <a:pt x="34069" y="45208"/>
                    <a:pt x="33724" y="45478"/>
                    <a:pt x="33345" y="45737"/>
                  </a:cubicBezTo>
                  <a:cubicBezTo>
                    <a:pt x="33435" y="46142"/>
                    <a:pt x="33559" y="46540"/>
                    <a:pt x="33705" y="46938"/>
                  </a:cubicBezTo>
                  <a:cubicBezTo>
                    <a:pt x="34126" y="46717"/>
                    <a:pt x="34520" y="46476"/>
                    <a:pt x="34883" y="46229"/>
                  </a:cubicBezTo>
                  <a:cubicBezTo>
                    <a:pt x="34756" y="45718"/>
                    <a:pt x="34670" y="45204"/>
                    <a:pt x="34628" y="44690"/>
                  </a:cubicBezTo>
                  <a:moveTo>
                    <a:pt x="34745" y="44304"/>
                  </a:moveTo>
                  <a:cubicBezTo>
                    <a:pt x="35972" y="42976"/>
                    <a:pt x="36373" y="41565"/>
                    <a:pt x="36377" y="40057"/>
                  </a:cubicBezTo>
                  <a:cubicBezTo>
                    <a:pt x="36377" y="39715"/>
                    <a:pt x="36354" y="39374"/>
                    <a:pt x="36317" y="39025"/>
                  </a:cubicBezTo>
                  <a:cubicBezTo>
                    <a:pt x="35229" y="40665"/>
                    <a:pt x="34737" y="42338"/>
                    <a:pt x="34737" y="43993"/>
                  </a:cubicBezTo>
                  <a:cubicBezTo>
                    <a:pt x="34737" y="44098"/>
                    <a:pt x="34741" y="44203"/>
                    <a:pt x="34745" y="44304"/>
                  </a:cubicBezTo>
                  <a:moveTo>
                    <a:pt x="34756" y="44559"/>
                  </a:moveTo>
                  <a:cubicBezTo>
                    <a:pt x="34793" y="45088"/>
                    <a:pt x="34876" y="45617"/>
                    <a:pt x="35007" y="46142"/>
                  </a:cubicBezTo>
                  <a:cubicBezTo>
                    <a:pt x="35127" y="46056"/>
                    <a:pt x="35247" y="45966"/>
                    <a:pt x="35360" y="45876"/>
                  </a:cubicBezTo>
                  <a:cubicBezTo>
                    <a:pt x="35690" y="45617"/>
                    <a:pt x="35979" y="45355"/>
                    <a:pt x="36234" y="45088"/>
                  </a:cubicBezTo>
                  <a:cubicBezTo>
                    <a:pt x="36197" y="44743"/>
                    <a:pt x="36178" y="44398"/>
                    <a:pt x="36178" y="44049"/>
                  </a:cubicBezTo>
                  <a:cubicBezTo>
                    <a:pt x="36178" y="42233"/>
                    <a:pt x="36711" y="40406"/>
                    <a:pt x="37885" y="38631"/>
                  </a:cubicBezTo>
                  <a:cubicBezTo>
                    <a:pt x="37844" y="38192"/>
                    <a:pt x="37788" y="37745"/>
                    <a:pt x="37731" y="37295"/>
                  </a:cubicBezTo>
                  <a:cubicBezTo>
                    <a:pt x="37319" y="37715"/>
                    <a:pt x="36958" y="38136"/>
                    <a:pt x="36651" y="38552"/>
                  </a:cubicBezTo>
                  <a:cubicBezTo>
                    <a:pt x="36591" y="38631"/>
                    <a:pt x="36534" y="38714"/>
                    <a:pt x="36478" y="38792"/>
                  </a:cubicBezTo>
                  <a:cubicBezTo>
                    <a:pt x="36531" y="39220"/>
                    <a:pt x="36561" y="39640"/>
                    <a:pt x="36561" y="40057"/>
                  </a:cubicBezTo>
                  <a:cubicBezTo>
                    <a:pt x="36561" y="41644"/>
                    <a:pt x="36110" y="43163"/>
                    <a:pt x="34756" y="44559"/>
                  </a:cubicBezTo>
                  <a:moveTo>
                    <a:pt x="48560" y="52720"/>
                  </a:moveTo>
                  <a:cubicBezTo>
                    <a:pt x="48353" y="52266"/>
                    <a:pt x="48166" y="51815"/>
                    <a:pt x="47997" y="51358"/>
                  </a:cubicBezTo>
                  <a:cubicBezTo>
                    <a:pt x="47689" y="51534"/>
                    <a:pt x="47370" y="51695"/>
                    <a:pt x="47036" y="51853"/>
                  </a:cubicBezTo>
                  <a:cubicBezTo>
                    <a:pt x="47220" y="52254"/>
                    <a:pt x="47415" y="52652"/>
                    <a:pt x="47625" y="53050"/>
                  </a:cubicBezTo>
                  <a:cubicBezTo>
                    <a:pt x="47948" y="52949"/>
                    <a:pt x="48259" y="52836"/>
                    <a:pt x="48560" y="52720"/>
                  </a:cubicBezTo>
                  <a:close/>
                  <a:moveTo>
                    <a:pt x="48631" y="52866"/>
                  </a:moveTo>
                  <a:cubicBezTo>
                    <a:pt x="48331" y="52982"/>
                    <a:pt x="48023" y="53095"/>
                    <a:pt x="47704" y="53196"/>
                  </a:cubicBezTo>
                  <a:cubicBezTo>
                    <a:pt x="47892" y="53545"/>
                    <a:pt x="48094" y="53894"/>
                    <a:pt x="48308" y="54239"/>
                  </a:cubicBezTo>
                  <a:cubicBezTo>
                    <a:pt x="48616" y="54172"/>
                    <a:pt x="48920" y="54100"/>
                    <a:pt x="49212" y="54022"/>
                  </a:cubicBezTo>
                  <a:cubicBezTo>
                    <a:pt x="49006" y="53639"/>
                    <a:pt x="48811" y="53252"/>
                    <a:pt x="48631" y="52866"/>
                  </a:cubicBezTo>
                  <a:close/>
                  <a:moveTo>
                    <a:pt x="50256" y="53710"/>
                  </a:moveTo>
                  <a:cubicBezTo>
                    <a:pt x="50049" y="53275"/>
                    <a:pt x="49862" y="52840"/>
                    <a:pt x="49685" y="52401"/>
                  </a:cubicBezTo>
                  <a:cubicBezTo>
                    <a:pt x="49381" y="52551"/>
                    <a:pt x="49066" y="52690"/>
                    <a:pt x="48740" y="52821"/>
                  </a:cubicBezTo>
                  <a:cubicBezTo>
                    <a:pt x="48924" y="53211"/>
                    <a:pt x="49122" y="53601"/>
                    <a:pt x="49333" y="53988"/>
                  </a:cubicBezTo>
                  <a:cubicBezTo>
                    <a:pt x="49648" y="53902"/>
                    <a:pt x="49955" y="53812"/>
                    <a:pt x="50256" y="53710"/>
                  </a:cubicBezTo>
                  <a:close/>
                  <a:moveTo>
                    <a:pt x="50323" y="53853"/>
                  </a:moveTo>
                  <a:cubicBezTo>
                    <a:pt x="50027" y="53954"/>
                    <a:pt x="49723" y="54048"/>
                    <a:pt x="49411" y="54134"/>
                  </a:cubicBezTo>
                  <a:cubicBezTo>
                    <a:pt x="49603" y="54476"/>
                    <a:pt x="49802" y="54817"/>
                    <a:pt x="50012" y="55158"/>
                  </a:cubicBezTo>
                  <a:cubicBezTo>
                    <a:pt x="50316" y="55102"/>
                    <a:pt x="50616" y="55046"/>
                    <a:pt x="50908" y="54978"/>
                  </a:cubicBezTo>
                  <a:cubicBezTo>
                    <a:pt x="50702" y="54607"/>
                    <a:pt x="50507" y="54232"/>
                    <a:pt x="50323" y="53853"/>
                  </a:cubicBezTo>
                  <a:moveTo>
                    <a:pt x="51940" y="54720"/>
                  </a:moveTo>
                  <a:cubicBezTo>
                    <a:pt x="51738" y="54299"/>
                    <a:pt x="51546" y="53883"/>
                    <a:pt x="51370" y="53459"/>
                  </a:cubicBezTo>
                  <a:cubicBezTo>
                    <a:pt x="51066" y="53586"/>
                    <a:pt x="50755" y="53706"/>
                    <a:pt x="50436" y="53815"/>
                  </a:cubicBezTo>
                  <a:cubicBezTo>
                    <a:pt x="50619" y="54198"/>
                    <a:pt x="50818" y="54577"/>
                    <a:pt x="51028" y="54952"/>
                  </a:cubicBezTo>
                  <a:cubicBezTo>
                    <a:pt x="51336" y="54881"/>
                    <a:pt x="51644" y="54802"/>
                    <a:pt x="51940" y="54720"/>
                  </a:cubicBezTo>
                  <a:close/>
                  <a:moveTo>
                    <a:pt x="52011" y="54862"/>
                  </a:moveTo>
                  <a:cubicBezTo>
                    <a:pt x="51715" y="54945"/>
                    <a:pt x="51415" y="55023"/>
                    <a:pt x="51107" y="55095"/>
                  </a:cubicBezTo>
                  <a:cubicBezTo>
                    <a:pt x="51299" y="55432"/>
                    <a:pt x="51497" y="55766"/>
                    <a:pt x="51708" y="56096"/>
                  </a:cubicBezTo>
                  <a:cubicBezTo>
                    <a:pt x="52008" y="56055"/>
                    <a:pt x="52300" y="56006"/>
                    <a:pt x="52593" y="55954"/>
                  </a:cubicBezTo>
                  <a:cubicBezTo>
                    <a:pt x="52387" y="55590"/>
                    <a:pt x="52195" y="55226"/>
                    <a:pt x="52011" y="54862"/>
                  </a:cubicBezTo>
                  <a:close/>
                  <a:moveTo>
                    <a:pt x="53617" y="55740"/>
                  </a:moveTo>
                  <a:cubicBezTo>
                    <a:pt x="53415" y="55339"/>
                    <a:pt x="53227" y="54937"/>
                    <a:pt x="53051" y="54532"/>
                  </a:cubicBezTo>
                  <a:cubicBezTo>
                    <a:pt x="52747" y="54637"/>
                    <a:pt x="52439" y="54738"/>
                    <a:pt x="52124" y="54828"/>
                  </a:cubicBezTo>
                  <a:cubicBezTo>
                    <a:pt x="52308" y="55200"/>
                    <a:pt x="52507" y="55567"/>
                    <a:pt x="52713" y="55931"/>
                  </a:cubicBezTo>
                  <a:cubicBezTo>
                    <a:pt x="53017" y="55875"/>
                    <a:pt x="53321" y="55811"/>
                    <a:pt x="53617" y="55740"/>
                  </a:cubicBezTo>
                  <a:close/>
                  <a:moveTo>
                    <a:pt x="53689" y="55883"/>
                  </a:moveTo>
                  <a:cubicBezTo>
                    <a:pt x="53396" y="55950"/>
                    <a:pt x="53096" y="56014"/>
                    <a:pt x="52792" y="56074"/>
                  </a:cubicBezTo>
                  <a:cubicBezTo>
                    <a:pt x="52983" y="56400"/>
                    <a:pt x="53178" y="56727"/>
                    <a:pt x="53385" y="57050"/>
                  </a:cubicBezTo>
                  <a:cubicBezTo>
                    <a:pt x="53681" y="57019"/>
                    <a:pt x="53974" y="56982"/>
                    <a:pt x="54263" y="56941"/>
                  </a:cubicBezTo>
                  <a:cubicBezTo>
                    <a:pt x="54064" y="56588"/>
                    <a:pt x="53872" y="56235"/>
                    <a:pt x="53689" y="55883"/>
                  </a:cubicBezTo>
                  <a:close/>
                  <a:moveTo>
                    <a:pt x="55279" y="56768"/>
                  </a:moveTo>
                  <a:cubicBezTo>
                    <a:pt x="55081" y="56385"/>
                    <a:pt x="54893" y="55995"/>
                    <a:pt x="54717" y="55609"/>
                  </a:cubicBezTo>
                  <a:cubicBezTo>
                    <a:pt x="54417" y="55695"/>
                    <a:pt x="54109" y="55778"/>
                    <a:pt x="53801" y="55853"/>
                  </a:cubicBezTo>
                  <a:cubicBezTo>
                    <a:pt x="53985" y="56213"/>
                    <a:pt x="54180" y="56569"/>
                    <a:pt x="54383" y="56922"/>
                  </a:cubicBezTo>
                  <a:cubicBezTo>
                    <a:pt x="54687" y="56877"/>
                    <a:pt x="54983" y="56824"/>
                    <a:pt x="55279" y="56768"/>
                  </a:cubicBezTo>
                  <a:close/>
                  <a:moveTo>
                    <a:pt x="55355" y="56911"/>
                  </a:moveTo>
                  <a:cubicBezTo>
                    <a:pt x="55062" y="56967"/>
                    <a:pt x="54765" y="57016"/>
                    <a:pt x="54465" y="57065"/>
                  </a:cubicBezTo>
                  <a:cubicBezTo>
                    <a:pt x="54653" y="57383"/>
                    <a:pt x="54848" y="57699"/>
                    <a:pt x="55051" y="58014"/>
                  </a:cubicBezTo>
                  <a:cubicBezTo>
                    <a:pt x="55343" y="57995"/>
                    <a:pt x="55636" y="57965"/>
                    <a:pt x="55925" y="57935"/>
                  </a:cubicBezTo>
                  <a:cubicBezTo>
                    <a:pt x="55726" y="57594"/>
                    <a:pt x="55535" y="57252"/>
                    <a:pt x="55355" y="56911"/>
                  </a:cubicBezTo>
                  <a:moveTo>
                    <a:pt x="56934" y="57800"/>
                  </a:moveTo>
                  <a:cubicBezTo>
                    <a:pt x="56735" y="57432"/>
                    <a:pt x="56551" y="57061"/>
                    <a:pt x="56375" y="56686"/>
                  </a:cubicBezTo>
                  <a:cubicBezTo>
                    <a:pt x="56075" y="56757"/>
                    <a:pt x="55771" y="56824"/>
                    <a:pt x="55467" y="56888"/>
                  </a:cubicBezTo>
                  <a:cubicBezTo>
                    <a:pt x="55647" y="57233"/>
                    <a:pt x="55842" y="57579"/>
                    <a:pt x="56041" y="57920"/>
                  </a:cubicBezTo>
                  <a:cubicBezTo>
                    <a:pt x="56341" y="57886"/>
                    <a:pt x="56638" y="57849"/>
                    <a:pt x="56934" y="57800"/>
                  </a:cubicBezTo>
                  <a:moveTo>
                    <a:pt x="57009" y="57942"/>
                  </a:moveTo>
                  <a:cubicBezTo>
                    <a:pt x="56716" y="57988"/>
                    <a:pt x="56420" y="58029"/>
                    <a:pt x="56127" y="58063"/>
                  </a:cubicBezTo>
                  <a:cubicBezTo>
                    <a:pt x="56311" y="58374"/>
                    <a:pt x="56506" y="58682"/>
                    <a:pt x="56705" y="58989"/>
                  </a:cubicBezTo>
                  <a:cubicBezTo>
                    <a:pt x="56994" y="58978"/>
                    <a:pt x="57283" y="58959"/>
                    <a:pt x="57572" y="58937"/>
                  </a:cubicBezTo>
                  <a:cubicBezTo>
                    <a:pt x="57373" y="58607"/>
                    <a:pt x="57185" y="58276"/>
                    <a:pt x="57009" y="57942"/>
                  </a:cubicBezTo>
                  <a:moveTo>
                    <a:pt x="58574" y="58839"/>
                  </a:moveTo>
                  <a:cubicBezTo>
                    <a:pt x="58382" y="58483"/>
                    <a:pt x="58199" y="58123"/>
                    <a:pt x="58022" y="57762"/>
                  </a:cubicBezTo>
                  <a:cubicBezTo>
                    <a:pt x="57722" y="57822"/>
                    <a:pt x="57422" y="57875"/>
                    <a:pt x="57118" y="57924"/>
                  </a:cubicBezTo>
                  <a:cubicBezTo>
                    <a:pt x="57302" y="58261"/>
                    <a:pt x="57493" y="58595"/>
                    <a:pt x="57692" y="58929"/>
                  </a:cubicBezTo>
                  <a:cubicBezTo>
                    <a:pt x="57985" y="58903"/>
                    <a:pt x="58281" y="58873"/>
                    <a:pt x="58574" y="58839"/>
                  </a:cubicBezTo>
                  <a:moveTo>
                    <a:pt x="58653" y="58978"/>
                  </a:moveTo>
                  <a:cubicBezTo>
                    <a:pt x="58360" y="59012"/>
                    <a:pt x="58067" y="59042"/>
                    <a:pt x="57775" y="59068"/>
                  </a:cubicBezTo>
                  <a:cubicBezTo>
                    <a:pt x="57958" y="59372"/>
                    <a:pt x="58150" y="59676"/>
                    <a:pt x="58349" y="59976"/>
                  </a:cubicBezTo>
                  <a:cubicBezTo>
                    <a:pt x="58638" y="59969"/>
                    <a:pt x="58923" y="59961"/>
                    <a:pt x="59208" y="59946"/>
                  </a:cubicBezTo>
                  <a:cubicBezTo>
                    <a:pt x="59016" y="59623"/>
                    <a:pt x="58829" y="59304"/>
                    <a:pt x="58653" y="58978"/>
                  </a:cubicBezTo>
                  <a:moveTo>
                    <a:pt x="60206" y="59879"/>
                  </a:moveTo>
                  <a:cubicBezTo>
                    <a:pt x="60015" y="59533"/>
                    <a:pt x="59834" y="59184"/>
                    <a:pt x="59658" y="58835"/>
                  </a:cubicBezTo>
                  <a:cubicBezTo>
                    <a:pt x="59362" y="58884"/>
                    <a:pt x="59062" y="58926"/>
                    <a:pt x="58761" y="58963"/>
                  </a:cubicBezTo>
                  <a:cubicBezTo>
                    <a:pt x="58945" y="59293"/>
                    <a:pt x="59133" y="59616"/>
                    <a:pt x="59328" y="59939"/>
                  </a:cubicBezTo>
                  <a:cubicBezTo>
                    <a:pt x="59621" y="59924"/>
                    <a:pt x="59913" y="59905"/>
                    <a:pt x="60206" y="59879"/>
                  </a:cubicBezTo>
                  <a:moveTo>
                    <a:pt x="60285" y="60017"/>
                  </a:moveTo>
                  <a:cubicBezTo>
                    <a:pt x="59996" y="60044"/>
                    <a:pt x="59703" y="60062"/>
                    <a:pt x="59414" y="60081"/>
                  </a:cubicBezTo>
                  <a:cubicBezTo>
                    <a:pt x="59598" y="60378"/>
                    <a:pt x="59786" y="60674"/>
                    <a:pt x="59981" y="60967"/>
                  </a:cubicBezTo>
                  <a:cubicBezTo>
                    <a:pt x="60052" y="60967"/>
                    <a:pt x="60120" y="60967"/>
                    <a:pt x="60187" y="60967"/>
                  </a:cubicBezTo>
                  <a:cubicBezTo>
                    <a:pt x="60405" y="60967"/>
                    <a:pt x="60622" y="60967"/>
                    <a:pt x="60836" y="60959"/>
                  </a:cubicBezTo>
                  <a:cubicBezTo>
                    <a:pt x="60645" y="60648"/>
                    <a:pt x="60461" y="60333"/>
                    <a:pt x="60285" y="60017"/>
                  </a:cubicBezTo>
                  <a:moveTo>
                    <a:pt x="61830" y="60922"/>
                  </a:moveTo>
                  <a:cubicBezTo>
                    <a:pt x="61643" y="60588"/>
                    <a:pt x="61459" y="60250"/>
                    <a:pt x="61286" y="59912"/>
                  </a:cubicBezTo>
                  <a:cubicBezTo>
                    <a:pt x="60990" y="59950"/>
                    <a:pt x="60694" y="59980"/>
                    <a:pt x="60397" y="60006"/>
                  </a:cubicBezTo>
                  <a:cubicBezTo>
                    <a:pt x="60577" y="60325"/>
                    <a:pt x="60761" y="60644"/>
                    <a:pt x="60956" y="60959"/>
                  </a:cubicBezTo>
                  <a:cubicBezTo>
                    <a:pt x="61249" y="60952"/>
                    <a:pt x="61542" y="60937"/>
                    <a:pt x="61830" y="60922"/>
                  </a:cubicBezTo>
                  <a:close/>
                  <a:moveTo>
                    <a:pt x="61909" y="61060"/>
                  </a:moveTo>
                  <a:cubicBezTo>
                    <a:pt x="61620" y="61075"/>
                    <a:pt x="61331" y="61090"/>
                    <a:pt x="61043" y="61098"/>
                  </a:cubicBezTo>
                  <a:cubicBezTo>
                    <a:pt x="61226" y="61387"/>
                    <a:pt x="61414" y="61679"/>
                    <a:pt x="61605" y="61965"/>
                  </a:cubicBezTo>
                  <a:cubicBezTo>
                    <a:pt x="61891" y="61972"/>
                    <a:pt x="62176" y="61980"/>
                    <a:pt x="62461" y="61980"/>
                  </a:cubicBezTo>
                  <a:cubicBezTo>
                    <a:pt x="62269" y="61676"/>
                    <a:pt x="62086" y="61368"/>
                    <a:pt x="61909" y="61060"/>
                  </a:cubicBezTo>
                  <a:moveTo>
                    <a:pt x="63448" y="61965"/>
                  </a:moveTo>
                  <a:cubicBezTo>
                    <a:pt x="63260" y="61642"/>
                    <a:pt x="63080" y="61316"/>
                    <a:pt x="62907" y="60985"/>
                  </a:cubicBezTo>
                  <a:cubicBezTo>
                    <a:pt x="62611" y="61012"/>
                    <a:pt x="62315" y="61034"/>
                    <a:pt x="62022" y="61053"/>
                  </a:cubicBezTo>
                  <a:cubicBezTo>
                    <a:pt x="62198" y="61364"/>
                    <a:pt x="62386" y="61672"/>
                    <a:pt x="62577" y="61980"/>
                  </a:cubicBezTo>
                  <a:cubicBezTo>
                    <a:pt x="62866" y="61980"/>
                    <a:pt x="63159" y="61976"/>
                    <a:pt x="63448" y="61965"/>
                  </a:cubicBezTo>
                  <a:close/>
                  <a:moveTo>
                    <a:pt x="63526" y="62103"/>
                  </a:moveTo>
                  <a:cubicBezTo>
                    <a:pt x="63241" y="62111"/>
                    <a:pt x="62952" y="62118"/>
                    <a:pt x="62663" y="62118"/>
                  </a:cubicBezTo>
                  <a:cubicBezTo>
                    <a:pt x="62844" y="62404"/>
                    <a:pt x="63031" y="62689"/>
                    <a:pt x="63226" y="62970"/>
                  </a:cubicBezTo>
                  <a:cubicBezTo>
                    <a:pt x="63508" y="62985"/>
                    <a:pt x="63789" y="62996"/>
                    <a:pt x="64074" y="63004"/>
                  </a:cubicBezTo>
                  <a:cubicBezTo>
                    <a:pt x="63883" y="62704"/>
                    <a:pt x="63703" y="62404"/>
                    <a:pt x="63526" y="62103"/>
                  </a:cubicBezTo>
                  <a:close/>
                  <a:moveTo>
                    <a:pt x="64918" y="63015"/>
                  </a:moveTo>
                  <a:cubicBezTo>
                    <a:pt x="64963" y="63015"/>
                    <a:pt x="65008" y="63015"/>
                    <a:pt x="65057" y="63011"/>
                  </a:cubicBezTo>
                  <a:cubicBezTo>
                    <a:pt x="64870" y="62696"/>
                    <a:pt x="64690" y="62377"/>
                    <a:pt x="64517" y="62058"/>
                  </a:cubicBezTo>
                  <a:cubicBezTo>
                    <a:pt x="64224" y="62077"/>
                    <a:pt x="63932" y="62088"/>
                    <a:pt x="63635" y="62100"/>
                  </a:cubicBezTo>
                  <a:cubicBezTo>
                    <a:pt x="63815" y="62404"/>
                    <a:pt x="63999" y="62704"/>
                    <a:pt x="64191" y="63004"/>
                  </a:cubicBezTo>
                  <a:cubicBezTo>
                    <a:pt x="64434" y="63011"/>
                    <a:pt x="64675" y="63015"/>
                    <a:pt x="64918" y="63015"/>
                  </a:cubicBezTo>
                  <a:moveTo>
                    <a:pt x="65136" y="63150"/>
                  </a:moveTo>
                  <a:cubicBezTo>
                    <a:pt x="65065" y="63150"/>
                    <a:pt x="64990" y="63150"/>
                    <a:pt x="64918" y="63150"/>
                  </a:cubicBezTo>
                  <a:cubicBezTo>
                    <a:pt x="64705" y="63150"/>
                    <a:pt x="64491" y="63150"/>
                    <a:pt x="64277" y="63143"/>
                  </a:cubicBezTo>
                  <a:cubicBezTo>
                    <a:pt x="64457" y="63424"/>
                    <a:pt x="64645" y="63702"/>
                    <a:pt x="64836" y="63979"/>
                  </a:cubicBezTo>
                  <a:cubicBezTo>
                    <a:pt x="65117" y="63998"/>
                    <a:pt x="65399" y="64017"/>
                    <a:pt x="65680" y="64028"/>
                  </a:cubicBezTo>
                  <a:cubicBezTo>
                    <a:pt x="65492" y="63739"/>
                    <a:pt x="65312" y="63447"/>
                    <a:pt x="65136" y="63150"/>
                  </a:cubicBezTo>
                  <a:moveTo>
                    <a:pt x="66659" y="64062"/>
                  </a:moveTo>
                  <a:cubicBezTo>
                    <a:pt x="66475" y="63754"/>
                    <a:pt x="66299" y="63439"/>
                    <a:pt x="66127" y="63128"/>
                  </a:cubicBezTo>
                  <a:cubicBezTo>
                    <a:pt x="65834" y="63139"/>
                    <a:pt x="65541" y="63146"/>
                    <a:pt x="65249" y="63150"/>
                  </a:cubicBezTo>
                  <a:cubicBezTo>
                    <a:pt x="65425" y="63447"/>
                    <a:pt x="65609" y="63743"/>
                    <a:pt x="65796" y="64036"/>
                  </a:cubicBezTo>
                  <a:cubicBezTo>
                    <a:pt x="66085" y="64047"/>
                    <a:pt x="66374" y="64058"/>
                    <a:pt x="66659" y="64062"/>
                  </a:cubicBezTo>
                  <a:close/>
                  <a:moveTo>
                    <a:pt x="66742" y="64197"/>
                  </a:moveTo>
                  <a:cubicBezTo>
                    <a:pt x="66457" y="64193"/>
                    <a:pt x="66172" y="64186"/>
                    <a:pt x="65886" y="64175"/>
                  </a:cubicBezTo>
                  <a:cubicBezTo>
                    <a:pt x="66067" y="64448"/>
                    <a:pt x="66250" y="64722"/>
                    <a:pt x="66442" y="64992"/>
                  </a:cubicBezTo>
                  <a:cubicBezTo>
                    <a:pt x="66719" y="65019"/>
                    <a:pt x="67001" y="65041"/>
                    <a:pt x="67282" y="65060"/>
                  </a:cubicBezTo>
                  <a:cubicBezTo>
                    <a:pt x="67098" y="64775"/>
                    <a:pt x="66918" y="64486"/>
                    <a:pt x="66742" y="64197"/>
                  </a:cubicBezTo>
                  <a:moveTo>
                    <a:pt x="68258" y="65113"/>
                  </a:moveTo>
                  <a:cubicBezTo>
                    <a:pt x="68074" y="64809"/>
                    <a:pt x="67898" y="64505"/>
                    <a:pt x="67725" y="64201"/>
                  </a:cubicBezTo>
                  <a:cubicBezTo>
                    <a:pt x="67586" y="64201"/>
                    <a:pt x="67444" y="64201"/>
                    <a:pt x="67305" y="64201"/>
                  </a:cubicBezTo>
                  <a:cubicBezTo>
                    <a:pt x="67155" y="64201"/>
                    <a:pt x="67001" y="64201"/>
                    <a:pt x="66851" y="64201"/>
                  </a:cubicBezTo>
                  <a:cubicBezTo>
                    <a:pt x="67027" y="64490"/>
                    <a:pt x="67211" y="64779"/>
                    <a:pt x="67398" y="65068"/>
                  </a:cubicBezTo>
                  <a:cubicBezTo>
                    <a:pt x="67684" y="65086"/>
                    <a:pt x="67973" y="65101"/>
                    <a:pt x="68258" y="65113"/>
                  </a:cubicBezTo>
                  <a:moveTo>
                    <a:pt x="68340" y="65248"/>
                  </a:moveTo>
                  <a:cubicBezTo>
                    <a:pt x="68059" y="65236"/>
                    <a:pt x="67774" y="65221"/>
                    <a:pt x="67489" y="65206"/>
                  </a:cubicBezTo>
                  <a:cubicBezTo>
                    <a:pt x="67669" y="65476"/>
                    <a:pt x="67852" y="65747"/>
                    <a:pt x="68040" y="66013"/>
                  </a:cubicBezTo>
                  <a:cubicBezTo>
                    <a:pt x="68321" y="66043"/>
                    <a:pt x="68599" y="66069"/>
                    <a:pt x="68881" y="66092"/>
                  </a:cubicBezTo>
                  <a:cubicBezTo>
                    <a:pt x="68697" y="65814"/>
                    <a:pt x="68517" y="65533"/>
                    <a:pt x="68340" y="65248"/>
                  </a:cubicBezTo>
                  <a:close/>
                  <a:moveTo>
                    <a:pt x="69852" y="66163"/>
                  </a:moveTo>
                  <a:cubicBezTo>
                    <a:pt x="69668" y="65867"/>
                    <a:pt x="69492" y="65570"/>
                    <a:pt x="69320" y="65270"/>
                  </a:cubicBezTo>
                  <a:cubicBezTo>
                    <a:pt x="69031" y="65266"/>
                    <a:pt x="68738" y="65263"/>
                    <a:pt x="68449" y="65251"/>
                  </a:cubicBezTo>
                  <a:cubicBezTo>
                    <a:pt x="68625" y="65537"/>
                    <a:pt x="68805" y="65822"/>
                    <a:pt x="68993" y="66103"/>
                  </a:cubicBezTo>
                  <a:cubicBezTo>
                    <a:pt x="69282" y="66126"/>
                    <a:pt x="69567" y="66148"/>
                    <a:pt x="69852" y="66163"/>
                  </a:cubicBezTo>
                  <a:close/>
                  <a:moveTo>
                    <a:pt x="69939" y="66298"/>
                  </a:moveTo>
                  <a:cubicBezTo>
                    <a:pt x="69653" y="66283"/>
                    <a:pt x="69368" y="66264"/>
                    <a:pt x="69087" y="66242"/>
                  </a:cubicBezTo>
                  <a:cubicBezTo>
                    <a:pt x="69263" y="66508"/>
                    <a:pt x="69447" y="66771"/>
                    <a:pt x="69638" y="67034"/>
                  </a:cubicBezTo>
                  <a:cubicBezTo>
                    <a:pt x="69916" y="67071"/>
                    <a:pt x="70194" y="67101"/>
                    <a:pt x="70475" y="67131"/>
                  </a:cubicBezTo>
                  <a:cubicBezTo>
                    <a:pt x="70291" y="66853"/>
                    <a:pt x="70111" y="66576"/>
                    <a:pt x="69939" y="66298"/>
                  </a:cubicBezTo>
                  <a:moveTo>
                    <a:pt x="71443" y="67217"/>
                  </a:moveTo>
                  <a:cubicBezTo>
                    <a:pt x="71259" y="66925"/>
                    <a:pt x="71083" y="66636"/>
                    <a:pt x="70914" y="66343"/>
                  </a:cubicBezTo>
                  <a:cubicBezTo>
                    <a:pt x="70621" y="66332"/>
                    <a:pt x="70333" y="66321"/>
                    <a:pt x="70044" y="66306"/>
                  </a:cubicBezTo>
                  <a:cubicBezTo>
                    <a:pt x="70220" y="66583"/>
                    <a:pt x="70400" y="66865"/>
                    <a:pt x="70588" y="67142"/>
                  </a:cubicBezTo>
                  <a:cubicBezTo>
                    <a:pt x="70873" y="67169"/>
                    <a:pt x="71158" y="67195"/>
                    <a:pt x="71443" y="67217"/>
                  </a:cubicBezTo>
                  <a:close/>
                  <a:moveTo>
                    <a:pt x="71529" y="67352"/>
                  </a:moveTo>
                  <a:cubicBezTo>
                    <a:pt x="71244" y="67330"/>
                    <a:pt x="70963" y="67307"/>
                    <a:pt x="70682" y="67277"/>
                  </a:cubicBezTo>
                  <a:cubicBezTo>
                    <a:pt x="70858" y="67540"/>
                    <a:pt x="71042" y="67803"/>
                    <a:pt x="71229" y="68062"/>
                  </a:cubicBezTo>
                  <a:cubicBezTo>
                    <a:pt x="71507" y="68099"/>
                    <a:pt x="71788" y="68137"/>
                    <a:pt x="72066" y="68170"/>
                  </a:cubicBezTo>
                  <a:cubicBezTo>
                    <a:pt x="71882" y="67897"/>
                    <a:pt x="71702" y="67626"/>
                    <a:pt x="71529" y="67352"/>
                  </a:cubicBezTo>
                  <a:moveTo>
                    <a:pt x="73030" y="68272"/>
                  </a:moveTo>
                  <a:cubicBezTo>
                    <a:pt x="72850" y="67987"/>
                    <a:pt x="72674" y="67701"/>
                    <a:pt x="72501" y="67413"/>
                  </a:cubicBezTo>
                  <a:cubicBezTo>
                    <a:pt x="72212" y="67398"/>
                    <a:pt x="71923" y="67379"/>
                    <a:pt x="71635" y="67360"/>
                  </a:cubicBezTo>
                  <a:cubicBezTo>
                    <a:pt x="71811" y="67634"/>
                    <a:pt x="71991" y="67912"/>
                    <a:pt x="72179" y="68182"/>
                  </a:cubicBezTo>
                  <a:cubicBezTo>
                    <a:pt x="72460" y="68215"/>
                    <a:pt x="72745" y="68245"/>
                    <a:pt x="73030" y="68272"/>
                  </a:cubicBezTo>
                  <a:moveTo>
                    <a:pt x="73117" y="68407"/>
                  </a:moveTo>
                  <a:cubicBezTo>
                    <a:pt x="72835" y="68381"/>
                    <a:pt x="72554" y="68351"/>
                    <a:pt x="72272" y="68317"/>
                  </a:cubicBezTo>
                  <a:cubicBezTo>
                    <a:pt x="72449" y="68576"/>
                    <a:pt x="72633" y="68835"/>
                    <a:pt x="72820" y="69090"/>
                  </a:cubicBezTo>
                  <a:cubicBezTo>
                    <a:pt x="73098" y="69135"/>
                    <a:pt x="73375" y="69172"/>
                    <a:pt x="73653" y="69210"/>
                  </a:cubicBezTo>
                  <a:cubicBezTo>
                    <a:pt x="73469" y="68943"/>
                    <a:pt x="73293" y="68677"/>
                    <a:pt x="73117" y="68407"/>
                  </a:cubicBezTo>
                  <a:moveTo>
                    <a:pt x="74617" y="69330"/>
                  </a:moveTo>
                  <a:cubicBezTo>
                    <a:pt x="74434" y="69048"/>
                    <a:pt x="74257" y="68767"/>
                    <a:pt x="74085" y="68482"/>
                  </a:cubicBezTo>
                  <a:cubicBezTo>
                    <a:pt x="73796" y="68463"/>
                    <a:pt x="73511" y="68441"/>
                    <a:pt x="73222" y="68414"/>
                  </a:cubicBezTo>
                  <a:cubicBezTo>
                    <a:pt x="73398" y="68688"/>
                    <a:pt x="73578" y="68958"/>
                    <a:pt x="73766" y="69225"/>
                  </a:cubicBezTo>
                  <a:cubicBezTo>
                    <a:pt x="74047" y="69262"/>
                    <a:pt x="74332" y="69296"/>
                    <a:pt x="74617" y="69330"/>
                  </a:cubicBezTo>
                  <a:close/>
                  <a:moveTo>
                    <a:pt x="74704" y="69461"/>
                  </a:moveTo>
                  <a:cubicBezTo>
                    <a:pt x="74422" y="69431"/>
                    <a:pt x="74141" y="69397"/>
                    <a:pt x="73859" y="69360"/>
                  </a:cubicBezTo>
                  <a:cubicBezTo>
                    <a:pt x="74036" y="69615"/>
                    <a:pt x="74220" y="69870"/>
                    <a:pt x="74407" y="70125"/>
                  </a:cubicBezTo>
                  <a:cubicBezTo>
                    <a:pt x="74685" y="70170"/>
                    <a:pt x="74963" y="70215"/>
                    <a:pt x="75240" y="70257"/>
                  </a:cubicBezTo>
                  <a:cubicBezTo>
                    <a:pt x="75056" y="69994"/>
                    <a:pt x="74876" y="69728"/>
                    <a:pt x="74704" y="69461"/>
                  </a:cubicBezTo>
                  <a:close/>
                  <a:moveTo>
                    <a:pt x="76201" y="70388"/>
                  </a:moveTo>
                  <a:cubicBezTo>
                    <a:pt x="76017" y="70110"/>
                    <a:pt x="75841" y="69833"/>
                    <a:pt x="75668" y="69555"/>
                  </a:cubicBezTo>
                  <a:cubicBezTo>
                    <a:pt x="75379" y="69529"/>
                    <a:pt x="75094" y="69502"/>
                    <a:pt x="74805" y="69472"/>
                  </a:cubicBezTo>
                  <a:cubicBezTo>
                    <a:pt x="74981" y="69739"/>
                    <a:pt x="75165" y="70005"/>
                    <a:pt x="75349" y="70272"/>
                  </a:cubicBezTo>
                  <a:cubicBezTo>
                    <a:pt x="75630" y="70313"/>
                    <a:pt x="75916" y="70350"/>
                    <a:pt x="76201" y="70388"/>
                  </a:cubicBezTo>
                  <a:close/>
                  <a:moveTo>
                    <a:pt x="76287" y="70519"/>
                  </a:moveTo>
                  <a:cubicBezTo>
                    <a:pt x="76006" y="70482"/>
                    <a:pt x="75724" y="70444"/>
                    <a:pt x="75443" y="70407"/>
                  </a:cubicBezTo>
                  <a:cubicBezTo>
                    <a:pt x="75623" y="70658"/>
                    <a:pt x="75803" y="70909"/>
                    <a:pt x="75991" y="71157"/>
                  </a:cubicBezTo>
                  <a:cubicBezTo>
                    <a:pt x="76268" y="71210"/>
                    <a:pt x="76546" y="71258"/>
                    <a:pt x="76824" y="71303"/>
                  </a:cubicBezTo>
                  <a:cubicBezTo>
                    <a:pt x="76640" y="71041"/>
                    <a:pt x="76463" y="70782"/>
                    <a:pt x="76287" y="70519"/>
                  </a:cubicBezTo>
                  <a:close/>
                  <a:moveTo>
                    <a:pt x="77780" y="71446"/>
                  </a:moveTo>
                  <a:cubicBezTo>
                    <a:pt x="77600" y="71176"/>
                    <a:pt x="77420" y="70902"/>
                    <a:pt x="77248" y="70628"/>
                  </a:cubicBezTo>
                  <a:cubicBezTo>
                    <a:pt x="76962" y="70598"/>
                    <a:pt x="76673" y="70564"/>
                    <a:pt x="76388" y="70530"/>
                  </a:cubicBezTo>
                  <a:cubicBezTo>
                    <a:pt x="76565" y="70793"/>
                    <a:pt x="76745" y="71056"/>
                    <a:pt x="76932" y="71318"/>
                  </a:cubicBezTo>
                  <a:cubicBezTo>
                    <a:pt x="77214" y="71363"/>
                    <a:pt x="77499" y="71405"/>
                    <a:pt x="77780" y="71446"/>
                  </a:cubicBezTo>
                  <a:close/>
                  <a:moveTo>
                    <a:pt x="77870" y="71577"/>
                  </a:moveTo>
                  <a:cubicBezTo>
                    <a:pt x="77589" y="71536"/>
                    <a:pt x="77308" y="71495"/>
                    <a:pt x="77026" y="71453"/>
                  </a:cubicBezTo>
                  <a:cubicBezTo>
                    <a:pt x="77206" y="71701"/>
                    <a:pt x="77390" y="71949"/>
                    <a:pt x="77574" y="72196"/>
                  </a:cubicBezTo>
                  <a:cubicBezTo>
                    <a:pt x="77852" y="72249"/>
                    <a:pt x="78129" y="72301"/>
                    <a:pt x="78407" y="72350"/>
                  </a:cubicBezTo>
                  <a:cubicBezTo>
                    <a:pt x="78223" y="72095"/>
                    <a:pt x="78043" y="71836"/>
                    <a:pt x="77870" y="71577"/>
                  </a:cubicBezTo>
                  <a:close/>
                  <a:moveTo>
                    <a:pt x="79360" y="72508"/>
                  </a:moveTo>
                  <a:cubicBezTo>
                    <a:pt x="79180" y="72238"/>
                    <a:pt x="79000" y="71967"/>
                    <a:pt x="78827" y="71697"/>
                  </a:cubicBezTo>
                  <a:cubicBezTo>
                    <a:pt x="78542" y="71664"/>
                    <a:pt x="78253" y="71630"/>
                    <a:pt x="77968" y="71588"/>
                  </a:cubicBezTo>
                  <a:cubicBezTo>
                    <a:pt x="78144" y="71851"/>
                    <a:pt x="78328" y="72110"/>
                    <a:pt x="78512" y="72369"/>
                  </a:cubicBezTo>
                  <a:cubicBezTo>
                    <a:pt x="78793" y="72418"/>
                    <a:pt x="79079" y="72463"/>
                    <a:pt x="79360" y="72508"/>
                  </a:cubicBezTo>
                  <a:moveTo>
                    <a:pt x="79450" y="72635"/>
                  </a:moveTo>
                  <a:cubicBezTo>
                    <a:pt x="79169" y="72594"/>
                    <a:pt x="78887" y="72549"/>
                    <a:pt x="78610" y="72500"/>
                  </a:cubicBezTo>
                  <a:cubicBezTo>
                    <a:pt x="78786" y="72748"/>
                    <a:pt x="78970" y="72995"/>
                    <a:pt x="79157" y="73239"/>
                  </a:cubicBezTo>
                  <a:cubicBezTo>
                    <a:pt x="79435" y="73296"/>
                    <a:pt x="79713" y="73348"/>
                    <a:pt x="79990" y="73401"/>
                  </a:cubicBezTo>
                  <a:cubicBezTo>
                    <a:pt x="79806" y="73146"/>
                    <a:pt x="79626" y="72890"/>
                    <a:pt x="79450" y="72635"/>
                  </a:cubicBezTo>
                  <a:moveTo>
                    <a:pt x="80940" y="73570"/>
                  </a:moveTo>
                  <a:cubicBezTo>
                    <a:pt x="80759" y="73303"/>
                    <a:pt x="80579" y="73037"/>
                    <a:pt x="80407" y="72770"/>
                  </a:cubicBezTo>
                  <a:cubicBezTo>
                    <a:pt x="80118" y="72733"/>
                    <a:pt x="79833" y="72692"/>
                    <a:pt x="79548" y="72650"/>
                  </a:cubicBezTo>
                  <a:cubicBezTo>
                    <a:pt x="79724" y="72909"/>
                    <a:pt x="79908" y="73164"/>
                    <a:pt x="80092" y="73419"/>
                  </a:cubicBezTo>
                  <a:cubicBezTo>
                    <a:pt x="80373" y="73472"/>
                    <a:pt x="80658" y="73521"/>
                    <a:pt x="80940" y="73570"/>
                  </a:cubicBezTo>
                  <a:close/>
                  <a:moveTo>
                    <a:pt x="81030" y="73697"/>
                  </a:moveTo>
                  <a:cubicBezTo>
                    <a:pt x="80748" y="73652"/>
                    <a:pt x="80467" y="73603"/>
                    <a:pt x="80189" y="73551"/>
                  </a:cubicBezTo>
                  <a:cubicBezTo>
                    <a:pt x="80369" y="73795"/>
                    <a:pt x="80553" y="74039"/>
                    <a:pt x="80741" y="74282"/>
                  </a:cubicBezTo>
                  <a:cubicBezTo>
                    <a:pt x="81015" y="74339"/>
                    <a:pt x="81292" y="74399"/>
                    <a:pt x="81570" y="74451"/>
                  </a:cubicBezTo>
                  <a:cubicBezTo>
                    <a:pt x="81386" y="74204"/>
                    <a:pt x="81206" y="73948"/>
                    <a:pt x="81030" y="73697"/>
                  </a:cubicBezTo>
                  <a:close/>
                  <a:moveTo>
                    <a:pt x="82519" y="74631"/>
                  </a:moveTo>
                  <a:cubicBezTo>
                    <a:pt x="82335" y="74369"/>
                    <a:pt x="82159" y="74106"/>
                    <a:pt x="81983" y="73843"/>
                  </a:cubicBezTo>
                  <a:cubicBezTo>
                    <a:pt x="81697" y="73802"/>
                    <a:pt x="81412" y="73757"/>
                    <a:pt x="81127" y="73712"/>
                  </a:cubicBezTo>
                  <a:cubicBezTo>
                    <a:pt x="81303" y="73967"/>
                    <a:pt x="81484" y="74219"/>
                    <a:pt x="81671" y="74474"/>
                  </a:cubicBezTo>
                  <a:cubicBezTo>
                    <a:pt x="81953" y="74526"/>
                    <a:pt x="82234" y="74583"/>
                    <a:pt x="82519" y="74631"/>
                  </a:cubicBezTo>
                  <a:moveTo>
                    <a:pt x="82609" y="74759"/>
                  </a:moveTo>
                  <a:cubicBezTo>
                    <a:pt x="82328" y="74710"/>
                    <a:pt x="82046" y="74658"/>
                    <a:pt x="81769" y="74605"/>
                  </a:cubicBezTo>
                  <a:cubicBezTo>
                    <a:pt x="81949" y="74845"/>
                    <a:pt x="82133" y="75085"/>
                    <a:pt x="82320" y="75325"/>
                  </a:cubicBezTo>
                  <a:cubicBezTo>
                    <a:pt x="82594" y="75389"/>
                    <a:pt x="82872" y="75449"/>
                    <a:pt x="83149" y="75506"/>
                  </a:cubicBezTo>
                  <a:cubicBezTo>
                    <a:pt x="82966" y="75258"/>
                    <a:pt x="82786" y="75010"/>
                    <a:pt x="82609" y="74759"/>
                  </a:cubicBezTo>
                  <a:moveTo>
                    <a:pt x="84099" y="75697"/>
                  </a:moveTo>
                  <a:cubicBezTo>
                    <a:pt x="83915" y="75438"/>
                    <a:pt x="83735" y="75179"/>
                    <a:pt x="83558" y="74917"/>
                  </a:cubicBezTo>
                  <a:cubicBezTo>
                    <a:pt x="83273" y="74871"/>
                    <a:pt x="82988" y="74823"/>
                    <a:pt x="82703" y="74774"/>
                  </a:cubicBezTo>
                  <a:cubicBezTo>
                    <a:pt x="82879" y="75025"/>
                    <a:pt x="83063" y="75277"/>
                    <a:pt x="83251" y="75528"/>
                  </a:cubicBezTo>
                  <a:cubicBezTo>
                    <a:pt x="83532" y="75584"/>
                    <a:pt x="83814" y="75641"/>
                    <a:pt x="84099" y="75697"/>
                  </a:cubicBezTo>
                  <a:close/>
                  <a:moveTo>
                    <a:pt x="84185" y="75821"/>
                  </a:moveTo>
                  <a:cubicBezTo>
                    <a:pt x="83907" y="75768"/>
                    <a:pt x="83626" y="75716"/>
                    <a:pt x="83348" y="75656"/>
                  </a:cubicBezTo>
                  <a:cubicBezTo>
                    <a:pt x="83528" y="75896"/>
                    <a:pt x="83712" y="76136"/>
                    <a:pt x="83900" y="76372"/>
                  </a:cubicBezTo>
                  <a:cubicBezTo>
                    <a:pt x="84174" y="76440"/>
                    <a:pt x="84451" y="76500"/>
                    <a:pt x="84729" y="76564"/>
                  </a:cubicBezTo>
                  <a:cubicBezTo>
                    <a:pt x="84545" y="76316"/>
                    <a:pt x="84365" y="76068"/>
                    <a:pt x="84185" y="75821"/>
                  </a:cubicBezTo>
                  <a:close/>
                  <a:moveTo>
                    <a:pt x="85671" y="76759"/>
                  </a:moveTo>
                  <a:cubicBezTo>
                    <a:pt x="85487" y="76504"/>
                    <a:pt x="85307" y="76248"/>
                    <a:pt x="85131" y="75990"/>
                  </a:cubicBezTo>
                  <a:cubicBezTo>
                    <a:pt x="84845" y="75941"/>
                    <a:pt x="84560" y="75892"/>
                    <a:pt x="84279" y="75840"/>
                  </a:cubicBezTo>
                  <a:cubicBezTo>
                    <a:pt x="84459" y="76087"/>
                    <a:pt x="84639" y="76335"/>
                    <a:pt x="84827" y="76582"/>
                  </a:cubicBezTo>
                  <a:cubicBezTo>
                    <a:pt x="85108" y="76646"/>
                    <a:pt x="85389" y="76702"/>
                    <a:pt x="85671" y="76759"/>
                  </a:cubicBezTo>
                  <a:close/>
                  <a:moveTo>
                    <a:pt x="86305" y="77618"/>
                  </a:moveTo>
                  <a:cubicBezTo>
                    <a:pt x="86121" y="77374"/>
                    <a:pt x="85937" y="77130"/>
                    <a:pt x="85761" y="76886"/>
                  </a:cubicBezTo>
                  <a:cubicBezTo>
                    <a:pt x="85479" y="76830"/>
                    <a:pt x="85202" y="76774"/>
                    <a:pt x="84924" y="76714"/>
                  </a:cubicBezTo>
                  <a:cubicBezTo>
                    <a:pt x="85104" y="76950"/>
                    <a:pt x="85292" y="77186"/>
                    <a:pt x="85479" y="77423"/>
                  </a:cubicBezTo>
                  <a:cubicBezTo>
                    <a:pt x="85753" y="77490"/>
                    <a:pt x="86027" y="77554"/>
                    <a:pt x="86305" y="77618"/>
                  </a:cubicBezTo>
                  <a:close/>
                  <a:moveTo>
                    <a:pt x="86402" y="77746"/>
                  </a:moveTo>
                  <a:cubicBezTo>
                    <a:pt x="86129" y="77685"/>
                    <a:pt x="85855" y="77618"/>
                    <a:pt x="85585" y="77554"/>
                  </a:cubicBezTo>
                  <a:cubicBezTo>
                    <a:pt x="85768" y="77779"/>
                    <a:pt x="85952" y="78004"/>
                    <a:pt x="86144" y="78230"/>
                  </a:cubicBezTo>
                  <a:cubicBezTo>
                    <a:pt x="86410" y="78305"/>
                    <a:pt x="86680" y="78376"/>
                    <a:pt x="86950" y="78447"/>
                  </a:cubicBezTo>
                  <a:cubicBezTo>
                    <a:pt x="86766" y="78215"/>
                    <a:pt x="86583" y="77978"/>
                    <a:pt x="86402" y="77746"/>
                  </a:cubicBezTo>
                  <a:close/>
                  <a:moveTo>
                    <a:pt x="87885" y="78676"/>
                  </a:moveTo>
                  <a:cubicBezTo>
                    <a:pt x="87701" y="78436"/>
                    <a:pt x="87517" y="78192"/>
                    <a:pt x="87337" y="77952"/>
                  </a:cubicBezTo>
                  <a:cubicBezTo>
                    <a:pt x="87055" y="77892"/>
                    <a:pt x="86778" y="77832"/>
                    <a:pt x="86496" y="77768"/>
                  </a:cubicBezTo>
                  <a:cubicBezTo>
                    <a:pt x="86680" y="78004"/>
                    <a:pt x="86864" y="78237"/>
                    <a:pt x="87052" y="78473"/>
                  </a:cubicBezTo>
                  <a:cubicBezTo>
                    <a:pt x="87329" y="78541"/>
                    <a:pt x="87607" y="78612"/>
                    <a:pt x="87885" y="78676"/>
                  </a:cubicBezTo>
                  <a:close/>
                  <a:moveTo>
                    <a:pt x="87982" y="78804"/>
                  </a:moveTo>
                  <a:cubicBezTo>
                    <a:pt x="87704" y="78740"/>
                    <a:pt x="87431" y="78672"/>
                    <a:pt x="87157" y="78601"/>
                  </a:cubicBezTo>
                  <a:cubicBezTo>
                    <a:pt x="87340" y="78826"/>
                    <a:pt x="87528" y="79051"/>
                    <a:pt x="87716" y="79273"/>
                  </a:cubicBezTo>
                  <a:cubicBezTo>
                    <a:pt x="87990" y="79351"/>
                    <a:pt x="88260" y="79426"/>
                    <a:pt x="88534" y="79498"/>
                  </a:cubicBezTo>
                  <a:cubicBezTo>
                    <a:pt x="88346" y="79269"/>
                    <a:pt x="88162" y="79036"/>
                    <a:pt x="87982" y="78804"/>
                  </a:cubicBezTo>
                  <a:close/>
                  <a:moveTo>
                    <a:pt x="89457" y="79738"/>
                  </a:moveTo>
                  <a:cubicBezTo>
                    <a:pt x="89269" y="79498"/>
                    <a:pt x="89089" y="79258"/>
                    <a:pt x="88909" y="79014"/>
                  </a:cubicBezTo>
                  <a:cubicBezTo>
                    <a:pt x="88631" y="78954"/>
                    <a:pt x="88350" y="78890"/>
                    <a:pt x="88076" y="78826"/>
                  </a:cubicBezTo>
                  <a:cubicBezTo>
                    <a:pt x="88256" y="79059"/>
                    <a:pt x="88444" y="79291"/>
                    <a:pt x="88631" y="79524"/>
                  </a:cubicBezTo>
                  <a:cubicBezTo>
                    <a:pt x="88905" y="79595"/>
                    <a:pt x="89183" y="79667"/>
                    <a:pt x="89457" y="79738"/>
                  </a:cubicBezTo>
                  <a:close/>
                  <a:moveTo>
                    <a:pt x="89554" y="79862"/>
                  </a:moveTo>
                  <a:cubicBezTo>
                    <a:pt x="89280" y="79794"/>
                    <a:pt x="89010" y="79723"/>
                    <a:pt x="88736" y="79652"/>
                  </a:cubicBezTo>
                  <a:cubicBezTo>
                    <a:pt x="88920" y="79877"/>
                    <a:pt x="89108" y="80098"/>
                    <a:pt x="89299" y="80319"/>
                  </a:cubicBezTo>
                  <a:cubicBezTo>
                    <a:pt x="89569" y="80398"/>
                    <a:pt x="89839" y="80477"/>
                    <a:pt x="90109" y="80552"/>
                  </a:cubicBezTo>
                  <a:cubicBezTo>
                    <a:pt x="89922" y="80323"/>
                    <a:pt x="89738" y="80091"/>
                    <a:pt x="89554" y="79862"/>
                  </a:cubicBezTo>
                  <a:close/>
                  <a:moveTo>
                    <a:pt x="91040" y="80800"/>
                  </a:moveTo>
                  <a:cubicBezTo>
                    <a:pt x="90852" y="80560"/>
                    <a:pt x="90669" y="80323"/>
                    <a:pt x="90488" y="80083"/>
                  </a:cubicBezTo>
                  <a:cubicBezTo>
                    <a:pt x="90207" y="80019"/>
                    <a:pt x="89926" y="79952"/>
                    <a:pt x="89644" y="79884"/>
                  </a:cubicBezTo>
                  <a:cubicBezTo>
                    <a:pt x="89828" y="80117"/>
                    <a:pt x="90016" y="80346"/>
                    <a:pt x="90207" y="80578"/>
                  </a:cubicBezTo>
                  <a:cubicBezTo>
                    <a:pt x="90481" y="80653"/>
                    <a:pt x="90762" y="80728"/>
                    <a:pt x="91040" y="80800"/>
                  </a:cubicBezTo>
                  <a:close/>
                  <a:moveTo>
                    <a:pt x="91138" y="80920"/>
                  </a:moveTo>
                  <a:cubicBezTo>
                    <a:pt x="90860" y="80852"/>
                    <a:pt x="90586" y="80777"/>
                    <a:pt x="90312" y="80702"/>
                  </a:cubicBezTo>
                  <a:cubicBezTo>
                    <a:pt x="90496" y="80927"/>
                    <a:pt x="90684" y="81149"/>
                    <a:pt x="90875" y="81366"/>
                  </a:cubicBezTo>
                  <a:cubicBezTo>
                    <a:pt x="91149" y="81449"/>
                    <a:pt x="91419" y="81528"/>
                    <a:pt x="91693" y="81606"/>
                  </a:cubicBezTo>
                  <a:cubicBezTo>
                    <a:pt x="91505" y="81377"/>
                    <a:pt x="91318" y="81152"/>
                    <a:pt x="91138" y="80920"/>
                  </a:cubicBezTo>
                  <a:close/>
                  <a:moveTo>
                    <a:pt x="92623" y="81861"/>
                  </a:moveTo>
                  <a:cubicBezTo>
                    <a:pt x="92436" y="81625"/>
                    <a:pt x="92248" y="81389"/>
                    <a:pt x="92068" y="81152"/>
                  </a:cubicBezTo>
                  <a:cubicBezTo>
                    <a:pt x="91787" y="81085"/>
                    <a:pt x="91505" y="81014"/>
                    <a:pt x="91224" y="80942"/>
                  </a:cubicBezTo>
                  <a:cubicBezTo>
                    <a:pt x="91408" y="81175"/>
                    <a:pt x="91595" y="81404"/>
                    <a:pt x="91787" y="81633"/>
                  </a:cubicBezTo>
                  <a:cubicBezTo>
                    <a:pt x="92064" y="81711"/>
                    <a:pt x="92342" y="81786"/>
                    <a:pt x="92623" y="81861"/>
                  </a:cubicBezTo>
                  <a:close/>
                  <a:moveTo>
                    <a:pt x="92721" y="81982"/>
                  </a:moveTo>
                  <a:cubicBezTo>
                    <a:pt x="92443" y="81910"/>
                    <a:pt x="92166" y="81835"/>
                    <a:pt x="91892" y="81756"/>
                  </a:cubicBezTo>
                  <a:cubicBezTo>
                    <a:pt x="92079" y="81978"/>
                    <a:pt x="92267" y="82199"/>
                    <a:pt x="92458" y="82421"/>
                  </a:cubicBezTo>
                  <a:cubicBezTo>
                    <a:pt x="92732" y="82503"/>
                    <a:pt x="93002" y="82586"/>
                    <a:pt x="93276" y="82664"/>
                  </a:cubicBezTo>
                  <a:cubicBezTo>
                    <a:pt x="93089" y="82439"/>
                    <a:pt x="92901" y="82210"/>
                    <a:pt x="92721" y="81982"/>
                  </a:cubicBezTo>
                  <a:close/>
                  <a:moveTo>
                    <a:pt x="94203" y="82927"/>
                  </a:moveTo>
                  <a:cubicBezTo>
                    <a:pt x="94015" y="82691"/>
                    <a:pt x="93831" y="82458"/>
                    <a:pt x="93648" y="82218"/>
                  </a:cubicBezTo>
                  <a:cubicBezTo>
                    <a:pt x="93366" y="82150"/>
                    <a:pt x="93085" y="82079"/>
                    <a:pt x="92803" y="82004"/>
                  </a:cubicBezTo>
                  <a:cubicBezTo>
                    <a:pt x="92987" y="82233"/>
                    <a:pt x="93179" y="82462"/>
                    <a:pt x="93370" y="82691"/>
                  </a:cubicBezTo>
                  <a:cubicBezTo>
                    <a:pt x="93644" y="82769"/>
                    <a:pt x="93925" y="82848"/>
                    <a:pt x="94203" y="82927"/>
                  </a:cubicBezTo>
                  <a:close/>
                  <a:moveTo>
                    <a:pt x="93471" y="82814"/>
                  </a:moveTo>
                  <a:cubicBezTo>
                    <a:pt x="93659" y="83036"/>
                    <a:pt x="93850" y="83253"/>
                    <a:pt x="94042" y="83471"/>
                  </a:cubicBezTo>
                  <a:cubicBezTo>
                    <a:pt x="94312" y="83557"/>
                    <a:pt x="94589" y="83640"/>
                    <a:pt x="94863" y="83722"/>
                  </a:cubicBezTo>
                  <a:cubicBezTo>
                    <a:pt x="94672" y="83497"/>
                    <a:pt x="94484" y="83272"/>
                    <a:pt x="94300" y="83047"/>
                  </a:cubicBezTo>
                  <a:cubicBezTo>
                    <a:pt x="94023" y="82972"/>
                    <a:pt x="93749" y="82893"/>
                    <a:pt x="93471" y="82814"/>
                  </a:cubicBezTo>
                  <a:close/>
                  <a:moveTo>
                    <a:pt x="93726" y="82240"/>
                  </a:moveTo>
                  <a:cubicBezTo>
                    <a:pt x="93910" y="82477"/>
                    <a:pt x="94098" y="82713"/>
                    <a:pt x="94285" y="82950"/>
                  </a:cubicBezTo>
                  <a:cubicBezTo>
                    <a:pt x="94571" y="83025"/>
                    <a:pt x="94856" y="83100"/>
                    <a:pt x="95137" y="83175"/>
                  </a:cubicBezTo>
                  <a:cubicBezTo>
                    <a:pt x="94950" y="82931"/>
                    <a:pt x="94766" y="82687"/>
                    <a:pt x="94586" y="82443"/>
                  </a:cubicBezTo>
                  <a:cubicBezTo>
                    <a:pt x="94297" y="82375"/>
                    <a:pt x="94012" y="82308"/>
                    <a:pt x="93726" y="82240"/>
                  </a:cubicBezTo>
                  <a:moveTo>
                    <a:pt x="93081" y="81381"/>
                  </a:moveTo>
                  <a:cubicBezTo>
                    <a:pt x="93261" y="81629"/>
                    <a:pt x="93449" y="81876"/>
                    <a:pt x="93636" y="82120"/>
                  </a:cubicBezTo>
                  <a:cubicBezTo>
                    <a:pt x="93925" y="82192"/>
                    <a:pt x="94210" y="82263"/>
                    <a:pt x="94503" y="82330"/>
                  </a:cubicBezTo>
                  <a:cubicBezTo>
                    <a:pt x="94315" y="82075"/>
                    <a:pt x="94135" y="81820"/>
                    <a:pt x="93955" y="81565"/>
                  </a:cubicBezTo>
                  <a:cubicBezTo>
                    <a:pt x="93663" y="81509"/>
                    <a:pt x="93374" y="81445"/>
                    <a:pt x="93081" y="81381"/>
                  </a:cubicBezTo>
                  <a:close/>
                  <a:moveTo>
                    <a:pt x="92451" y="80496"/>
                  </a:moveTo>
                  <a:cubicBezTo>
                    <a:pt x="92627" y="80755"/>
                    <a:pt x="92811" y="81010"/>
                    <a:pt x="92999" y="81265"/>
                  </a:cubicBezTo>
                  <a:cubicBezTo>
                    <a:pt x="93291" y="81332"/>
                    <a:pt x="93584" y="81392"/>
                    <a:pt x="93876" y="81452"/>
                  </a:cubicBezTo>
                  <a:cubicBezTo>
                    <a:pt x="93693" y="81190"/>
                    <a:pt x="93513" y="80923"/>
                    <a:pt x="93340" y="80661"/>
                  </a:cubicBezTo>
                  <a:cubicBezTo>
                    <a:pt x="93040" y="80605"/>
                    <a:pt x="92747" y="80552"/>
                    <a:pt x="92451" y="80496"/>
                  </a:cubicBezTo>
                  <a:close/>
                  <a:moveTo>
                    <a:pt x="91832" y="79576"/>
                  </a:moveTo>
                  <a:cubicBezTo>
                    <a:pt x="92008" y="79843"/>
                    <a:pt x="92188" y="80113"/>
                    <a:pt x="92372" y="80379"/>
                  </a:cubicBezTo>
                  <a:cubicBezTo>
                    <a:pt x="92668" y="80439"/>
                    <a:pt x="92965" y="80496"/>
                    <a:pt x="93265" y="80548"/>
                  </a:cubicBezTo>
                  <a:cubicBezTo>
                    <a:pt x="93085" y="80271"/>
                    <a:pt x="92908" y="79997"/>
                    <a:pt x="92736" y="79719"/>
                  </a:cubicBezTo>
                  <a:cubicBezTo>
                    <a:pt x="92432" y="79674"/>
                    <a:pt x="92132" y="79625"/>
                    <a:pt x="91832" y="79576"/>
                  </a:cubicBezTo>
                  <a:close/>
                  <a:moveTo>
                    <a:pt x="136233" y="10735"/>
                  </a:moveTo>
                  <a:cubicBezTo>
                    <a:pt x="143921" y="10735"/>
                    <a:pt x="151027" y="11399"/>
                    <a:pt x="156869" y="12813"/>
                  </a:cubicBezTo>
                  <a:cubicBezTo>
                    <a:pt x="162711" y="14228"/>
                    <a:pt x="167292" y="16385"/>
                    <a:pt x="169922" y="19383"/>
                  </a:cubicBezTo>
                  <a:cubicBezTo>
                    <a:pt x="172496" y="22317"/>
                    <a:pt x="173652" y="25683"/>
                    <a:pt x="173652" y="29277"/>
                  </a:cubicBezTo>
                  <a:cubicBezTo>
                    <a:pt x="173652" y="35108"/>
                    <a:pt x="170620" y="41535"/>
                    <a:pt x="165705" y="47733"/>
                  </a:cubicBezTo>
                  <a:cubicBezTo>
                    <a:pt x="160786" y="53932"/>
                    <a:pt x="153980" y="59901"/>
                    <a:pt x="146416" y="64809"/>
                  </a:cubicBezTo>
                  <a:cubicBezTo>
                    <a:pt x="132541" y="73847"/>
                    <a:pt x="115593" y="79198"/>
                    <a:pt x="99898" y="79198"/>
                  </a:cubicBezTo>
                  <a:cubicBezTo>
                    <a:pt x="97295" y="79198"/>
                    <a:pt x="94724" y="79047"/>
                    <a:pt x="92207" y="78747"/>
                  </a:cubicBezTo>
                  <a:cubicBezTo>
                    <a:pt x="92376" y="79036"/>
                    <a:pt x="92548" y="79325"/>
                    <a:pt x="92728" y="79614"/>
                  </a:cubicBezTo>
                  <a:cubicBezTo>
                    <a:pt x="95906" y="80094"/>
                    <a:pt x="99182" y="80323"/>
                    <a:pt x="102510" y="80323"/>
                  </a:cubicBezTo>
                  <a:cubicBezTo>
                    <a:pt x="118524" y="80323"/>
                    <a:pt x="135798" y="74973"/>
                    <a:pt x="149785" y="65930"/>
                  </a:cubicBezTo>
                  <a:cubicBezTo>
                    <a:pt x="157454" y="60993"/>
                    <a:pt x="164317" y="54952"/>
                    <a:pt x="169258" y="48664"/>
                  </a:cubicBezTo>
                  <a:cubicBezTo>
                    <a:pt x="174200" y="42375"/>
                    <a:pt x="177224" y="35836"/>
                    <a:pt x="177224" y="29896"/>
                  </a:cubicBezTo>
                  <a:cubicBezTo>
                    <a:pt x="177224" y="26144"/>
                    <a:pt x="176016" y="22632"/>
                    <a:pt x="173325" y="19563"/>
                  </a:cubicBezTo>
                  <a:cubicBezTo>
                    <a:pt x="170557" y="16408"/>
                    <a:pt x="165735" y="14115"/>
                    <a:pt x="159597" y="12615"/>
                  </a:cubicBezTo>
                  <a:cubicBezTo>
                    <a:pt x="153459" y="11114"/>
                    <a:pt x="146007" y="10401"/>
                    <a:pt x="137981" y="10401"/>
                  </a:cubicBezTo>
                  <a:cubicBezTo>
                    <a:pt x="133183" y="10401"/>
                    <a:pt x="128181" y="10656"/>
                    <a:pt x="123135" y="11148"/>
                  </a:cubicBezTo>
                  <a:cubicBezTo>
                    <a:pt x="122977" y="11219"/>
                    <a:pt x="122820" y="11294"/>
                    <a:pt x="122666" y="11369"/>
                  </a:cubicBezTo>
                  <a:cubicBezTo>
                    <a:pt x="127292" y="10952"/>
                    <a:pt x="131858" y="10735"/>
                    <a:pt x="136233" y="10735"/>
                  </a:cubicBezTo>
                  <a:moveTo>
                    <a:pt x="121949" y="11710"/>
                  </a:moveTo>
                  <a:cubicBezTo>
                    <a:pt x="126238" y="11346"/>
                    <a:pt x="130455" y="11159"/>
                    <a:pt x="134496" y="11159"/>
                  </a:cubicBezTo>
                  <a:cubicBezTo>
                    <a:pt x="141831" y="11159"/>
                    <a:pt x="148585" y="11782"/>
                    <a:pt x="154119" y="13102"/>
                  </a:cubicBezTo>
                  <a:cubicBezTo>
                    <a:pt x="159657" y="14427"/>
                    <a:pt x="163979" y="16453"/>
                    <a:pt x="166448" y="19267"/>
                  </a:cubicBezTo>
                  <a:cubicBezTo>
                    <a:pt x="168894" y="22055"/>
                    <a:pt x="169990" y="25251"/>
                    <a:pt x="169990" y="28669"/>
                  </a:cubicBezTo>
                  <a:cubicBezTo>
                    <a:pt x="169990" y="34354"/>
                    <a:pt x="166962" y="40653"/>
                    <a:pt x="162077" y="46750"/>
                  </a:cubicBezTo>
                  <a:cubicBezTo>
                    <a:pt x="157192" y="52844"/>
                    <a:pt x="150449" y="58738"/>
                    <a:pt x="143002" y="63604"/>
                  </a:cubicBezTo>
                  <a:cubicBezTo>
                    <a:pt x="129251" y="72632"/>
                    <a:pt x="112652" y="77978"/>
                    <a:pt x="97302" y="77978"/>
                  </a:cubicBezTo>
                  <a:cubicBezTo>
                    <a:pt x="95389" y="77978"/>
                    <a:pt x="93498" y="77896"/>
                    <a:pt x="91629" y="77727"/>
                  </a:cubicBezTo>
                  <a:cubicBezTo>
                    <a:pt x="91798" y="78031"/>
                    <a:pt x="91967" y="78335"/>
                    <a:pt x="92143" y="78635"/>
                  </a:cubicBezTo>
                  <a:cubicBezTo>
                    <a:pt x="94679" y="78942"/>
                    <a:pt x="97272" y="79092"/>
                    <a:pt x="99898" y="79092"/>
                  </a:cubicBezTo>
                  <a:cubicBezTo>
                    <a:pt x="115571" y="79092"/>
                    <a:pt x="132500" y="73750"/>
                    <a:pt x="146363" y="64722"/>
                  </a:cubicBezTo>
                  <a:cubicBezTo>
                    <a:pt x="153916" y="59822"/>
                    <a:pt x="160715" y="53857"/>
                    <a:pt x="165623" y="47670"/>
                  </a:cubicBezTo>
                  <a:cubicBezTo>
                    <a:pt x="170534" y="41482"/>
                    <a:pt x="173551" y="35070"/>
                    <a:pt x="173551" y="29277"/>
                  </a:cubicBezTo>
                  <a:cubicBezTo>
                    <a:pt x="173551" y="25705"/>
                    <a:pt x="172402" y="22366"/>
                    <a:pt x="169844" y="19447"/>
                  </a:cubicBezTo>
                  <a:lnTo>
                    <a:pt x="169881" y="19417"/>
                  </a:lnTo>
                  <a:lnTo>
                    <a:pt x="169844" y="19447"/>
                  </a:lnTo>
                  <a:cubicBezTo>
                    <a:pt x="167240" y="16479"/>
                    <a:pt x="162677" y="14322"/>
                    <a:pt x="156847" y="12911"/>
                  </a:cubicBezTo>
                  <a:cubicBezTo>
                    <a:pt x="151012" y="11500"/>
                    <a:pt x="143913" y="10836"/>
                    <a:pt x="136233" y="10836"/>
                  </a:cubicBezTo>
                  <a:lnTo>
                    <a:pt x="136226" y="10836"/>
                  </a:lnTo>
                  <a:cubicBezTo>
                    <a:pt x="131768" y="10836"/>
                    <a:pt x="127112" y="11061"/>
                    <a:pt x="122399" y="11493"/>
                  </a:cubicBezTo>
                  <a:cubicBezTo>
                    <a:pt x="122249" y="11568"/>
                    <a:pt x="122099" y="11639"/>
                    <a:pt x="121949" y="11710"/>
                  </a:cubicBezTo>
                  <a:close/>
                  <a:moveTo>
                    <a:pt x="121818" y="11722"/>
                  </a:moveTo>
                  <a:cubicBezTo>
                    <a:pt x="121964" y="11650"/>
                    <a:pt x="122114" y="11579"/>
                    <a:pt x="122264" y="11508"/>
                  </a:cubicBezTo>
                  <a:cubicBezTo>
                    <a:pt x="121874" y="11542"/>
                    <a:pt x="121488" y="11579"/>
                    <a:pt x="121101" y="11620"/>
                  </a:cubicBezTo>
                  <a:cubicBezTo>
                    <a:pt x="120951" y="11688"/>
                    <a:pt x="120805" y="11755"/>
                    <a:pt x="120658" y="11827"/>
                  </a:cubicBezTo>
                  <a:cubicBezTo>
                    <a:pt x="121045" y="11789"/>
                    <a:pt x="121431" y="11755"/>
                    <a:pt x="121818" y="11722"/>
                  </a:cubicBezTo>
                  <a:close/>
                  <a:moveTo>
                    <a:pt x="119961" y="12161"/>
                  </a:moveTo>
                  <a:cubicBezTo>
                    <a:pt x="120351" y="12127"/>
                    <a:pt x="120741" y="12093"/>
                    <a:pt x="121131" y="12063"/>
                  </a:cubicBezTo>
                  <a:cubicBezTo>
                    <a:pt x="121270" y="11992"/>
                    <a:pt x="121416" y="11920"/>
                    <a:pt x="121555" y="11849"/>
                  </a:cubicBezTo>
                  <a:cubicBezTo>
                    <a:pt x="121165" y="11887"/>
                    <a:pt x="120775" y="11920"/>
                    <a:pt x="120381" y="11958"/>
                  </a:cubicBezTo>
                  <a:cubicBezTo>
                    <a:pt x="120242" y="12026"/>
                    <a:pt x="120099" y="12093"/>
                    <a:pt x="119961" y="12161"/>
                  </a:cubicBezTo>
                  <a:close/>
                  <a:moveTo>
                    <a:pt x="119822" y="12172"/>
                  </a:moveTo>
                  <a:cubicBezTo>
                    <a:pt x="119961" y="12104"/>
                    <a:pt x="120099" y="12037"/>
                    <a:pt x="120238" y="11973"/>
                  </a:cubicBezTo>
                  <a:cubicBezTo>
                    <a:pt x="119852" y="12007"/>
                    <a:pt x="119465" y="12048"/>
                    <a:pt x="119079" y="12086"/>
                  </a:cubicBezTo>
                  <a:cubicBezTo>
                    <a:pt x="118940" y="12149"/>
                    <a:pt x="118805" y="12213"/>
                    <a:pt x="118666" y="12281"/>
                  </a:cubicBezTo>
                  <a:cubicBezTo>
                    <a:pt x="119053" y="12243"/>
                    <a:pt x="119439" y="12206"/>
                    <a:pt x="119822" y="12172"/>
                  </a:cubicBezTo>
                  <a:close/>
                  <a:moveTo>
                    <a:pt x="117994" y="12600"/>
                  </a:moveTo>
                  <a:cubicBezTo>
                    <a:pt x="118385" y="12566"/>
                    <a:pt x="118771" y="12532"/>
                    <a:pt x="119158" y="12498"/>
                  </a:cubicBezTo>
                  <a:cubicBezTo>
                    <a:pt x="119289" y="12435"/>
                    <a:pt x="119420" y="12367"/>
                    <a:pt x="119552" y="12303"/>
                  </a:cubicBezTo>
                  <a:cubicBezTo>
                    <a:pt x="119161" y="12341"/>
                    <a:pt x="118775" y="12374"/>
                    <a:pt x="118381" y="12416"/>
                  </a:cubicBezTo>
                  <a:cubicBezTo>
                    <a:pt x="118253" y="12476"/>
                    <a:pt x="118122" y="12540"/>
                    <a:pt x="117994" y="12600"/>
                  </a:cubicBezTo>
                  <a:close/>
                  <a:moveTo>
                    <a:pt x="117844" y="12615"/>
                  </a:moveTo>
                  <a:cubicBezTo>
                    <a:pt x="117976" y="12551"/>
                    <a:pt x="118103" y="12491"/>
                    <a:pt x="118231" y="12431"/>
                  </a:cubicBezTo>
                  <a:cubicBezTo>
                    <a:pt x="117844" y="12468"/>
                    <a:pt x="117458" y="12506"/>
                    <a:pt x="117075" y="12547"/>
                  </a:cubicBezTo>
                  <a:cubicBezTo>
                    <a:pt x="116948" y="12607"/>
                    <a:pt x="116820" y="12663"/>
                    <a:pt x="116696" y="12723"/>
                  </a:cubicBezTo>
                  <a:cubicBezTo>
                    <a:pt x="117079" y="12686"/>
                    <a:pt x="117462" y="12648"/>
                    <a:pt x="117844" y="12615"/>
                  </a:cubicBezTo>
                  <a:moveTo>
                    <a:pt x="117207" y="12926"/>
                  </a:moveTo>
                  <a:cubicBezTo>
                    <a:pt x="117327" y="12870"/>
                    <a:pt x="117447" y="12810"/>
                    <a:pt x="117567" y="12750"/>
                  </a:cubicBezTo>
                  <a:cubicBezTo>
                    <a:pt x="117180" y="12787"/>
                    <a:pt x="116790" y="12825"/>
                    <a:pt x="116400" y="12862"/>
                  </a:cubicBezTo>
                  <a:cubicBezTo>
                    <a:pt x="116284" y="12919"/>
                    <a:pt x="116163" y="12975"/>
                    <a:pt x="116047" y="13031"/>
                  </a:cubicBezTo>
                  <a:cubicBezTo>
                    <a:pt x="116434" y="12997"/>
                    <a:pt x="116820" y="12960"/>
                    <a:pt x="117207" y="12926"/>
                  </a:cubicBezTo>
                  <a:close/>
                  <a:moveTo>
                    <a:pt x="115428" y="13335"/>
                  </a:moveTo>
                  <a:cubicBezTo>
                    <a:pt x="115818" y="13297"/>
                    <a:pt x="116205" y="13267"/>
                    <a:pt x="116595" y="13234"/>
                  </a:cubicBezTo>
                  <a:cubicBezTo>
                    <a:pt x="116708" y="13177"/>
                    <a:pt x="116816" y="13121"/>
                    <a:pt x="116929" y="13065"/>
                  </a:cubicBezTo>
                  <a:cubicBezTo>
                    <a:pt x="116539" y="13099"/>
                    <a:pt x="116148" y="13136"/>
                    <a:pt x="115758" y="13174"/>
                  </a:cubicBezTo>
                  <a:cubicBezTo>
                    <a:pt x="115646" y="13226"/>
                    <a:pt x="115537" y="13279"/>
                    <a:pt x="115428" y="13335"/>
                  </a:cubicBezTo>
                  <a:close/>
                  <a:moveTo>
                    <a:pt x="115274" y="13346"/>
                  </a:moveTo>
                  <a:cubicBezTo>
                    <a:pt x="115383" y="13294"/>
                    <a:pt x="115492" y="13241"/>
                    <a:pt x="115601" y="13189"/>
                  </a:cubicBezTo>
                  <a:cubicBezTo>
                    <a:pt x="115214" y="13226"/>
                    <a:pt x="114828" y="13264"/>
                    <a:pt x="114441" y="13305"/>
                  </a:cubicBezTo>
                  <a:cubicBezTo>
                    <a:pt x="114332" y="13354"/>
                    <a:pt x="114231" y="13406"/>
                    <a:pt x="114122" y="13455"/>
                  </a:cubicBezTo>
                  <a:cubicBezTo>
                    <a:pt x="114509" y="13418"/>
                    <a:pt x="114892" y="13384"/>
                    <a:pt x="115274" y="13346"/>
                  </a:cubicBezTo>
                  <a:close/>
                  <a:moveTo>
                    <a:pt x="114689" y="13639"/>
                  </a:moveTo>
                  <a:cubicBezTo>
                    <a:pt x="114790" y="13586"/>
                    <a:pt x="114892" y="13538"/>
                    <a:pt x="114989" y="13489"/>
                  </a:cubicBezTo>
                  <a:cubicBezTo>
                    <a:pt x="114603" y="13526"/>
                    <a:pt x="114212" y="13560"/>
                    <a:pt x="113822" y="13601"/>
                  </a:cubicBezTo>
                  <a:cubicBezTo>
                    <a:pt x="113725" y="13646"/>
                    <a:pt x="113627" y="13695"/>
                    <a:pt x="113530" y="13740"/>
                  </a:cubicBezTo>
                  <a:cubicBezTo>
                    <a:pt x="113920" y="13706"/>
                    <a:pt x="114306" y="13673"/>
                    <a:pt x="114689" y="13639"/>
                  </a:cubicBezTo>
                  <a:close/>
                  <a:moveTo>
                    <a:pt x="112971" y="14018"/>
                  </a:moveTo>
                  <a:cubicBezTo>
                    <a:pt x="113361" y="13984"/>
                    <a:pt x="113751" y="13950"/>
                    <a:pt x="114137" y="13920"/>
                  </a:cubicBezTo>
                  <a:cubicBezTo>
                    <a:pt x="114227" y="13872"/>
                    <a:pt x="114317" y="13827"/>
                    <a:pt x="114411" y="13781"/>
                  </a:cubicBezTo>
                  <a:cubicBezTo>
                    <a:pt x="114017" y="13815"/>
                    <a:pt x="113627" y="13849"/>
                    <a:pt x="113233" y="13887"/>
                  </a:cubicBezTo>
                  <a:cubicBezTo>
                    <a:pt x="113147" y="13932"/>
                    <a:pt x="113061" y="13973"/>
                    <a:pt x="112971" y="14018"/>
                  </a:cubicBezTo>
                  <a:close/>
                  <a:moveTo>
                    <a:pt x="112817" y="14033"/>
                  </a:moveTo>
                  <a:cubicBezTo>
                    <a:pt x="112903" y="13988"/>
                    <a:pt x="112989" y="13947"/>
                    <a:pt x="113076" y="13902"/>
                  </a:cubicBezTo>
                  <a:cubicBezTo>
                    <a:pt x="112697" y="13939"/>
                    <a:pt x="112318" y="13977"/>
                    <a:pt x="111935" y="14014"/>
                  </a:cubicBezTo>
                  <a:cubicBezTo>
                    <a:pt x="111852" y="14055"/>
                    <a:pt x="111770" y="14097"/>
                    <a:pt x="111687" y="14134"/>
                  </a:cubicBezTo>
                  <a:cubicBezTo>
                    <a:pt x="112063" y="14100"/>
                    <a:pt x="112441" y="14063"/>
                    <a:pt x="112817" y="14033"/>
                  </a:cubicBezTo>
                  <a:close/>
                  <a:moveTo>
                    <a:pt x="112291" y="14296"/>
                  </a:moveTo>
                  <a:cubicBezTo>
                    <a:pt x="112366" y="14254"/>
                    <a:pt x="112445" y="14217"/>
                    <a:pt x="112524" y="14179"/>
                  </a:cubicBezTo>
                  <a:cubicBezTo>
                    <a:pt x="112141" y="14213"/>
                    <a:pt x="111762" y="14247"/>
                    <a:pt x="111380" y="14284"/>
                  </a:cubicBezTo>
                  <a:cubicBezTo>
                    <a:pt x="111305" y="14322"/>
                    <a:pt x="111233" y="14356"/>
                    <a:pt x="111158" y="14393"/>
                  </a:cubicBezTo>
                  <a:cubicBezTo>
                    <a:pt x="111537" y="14359"/>
                    <a:pt x="111916" y="14326"/>
                    <a:pt x="112291" y="14296"/>
                  </a:cubicBezTo>
                  <a:close/>
                  <a:moveTo>
                    <a:pt x="111800" y="14547"/>
                  </a:moveTo>
                  <a:cubicBezTo>
                    <a:pt x="111867" y="14513"/>
                    <a:pt x="111939" y="14476"/>
                    <a:pt x="112006" y="14442"/>
                  </a:cubicBezTo>
                  <a:cubicBezTo>
                    <a:pt x="111624" y="14476"/>
                    <a:pt x="111241" y="14509"/>
                    <a:pt x="110854" y="14543"/>
                  </a:cubicBezTo>
                  <a:cubicBezTo>
                    <a:pt x="110791" y="14577"/>
                    <a:pt x="110727" y="14607"/>
                    <a:pt x="110663" y="14641"/>
                  </a:cubicBezTo>
                  <a:cubicBezTo>
                    <a:pt x="111046" y="14607"/>
                    <a:pt x="111425" y="14577"/>
                    <a:pt x="111800" y="14547"/>
                  </a:cubicBezTo>
                  <a:moveTo>
                    <a:pt x="111338" y="14787"/>
                  </a:moveTo>
                  <a:cubicBezTo>
                    <a:pt x="111398" y="14757"/>
                    <a:pt x="111458" y="14723"/>
                    <a:pt x="111518" y="14693"/>
                  </a:cubicBezTo>
                  <a:cubicBezTo>
                    <a:pt x="111136" y="14723"/>
                    <a:pt x="110749" y="14757"/>
                    <a:pt x="110363" y="14791"/>
                  </a:cubicBezTo>
                  <a:cubicBezTo>
                    <a:pt x="110310" y="14817"/>
                    <a:pt x="110258" y="14843"/>
                    <a:pt x="110205" y="14873"/>
                  </a:cubicBezTo>
                  <a:cubicBezTo>
                    <a:pt x="110584" y="14840"/>
                    <a:pt x="110963" y="14813"/>
                    <a:pt x="111338" y="14787"/>
                  </a:cubicBezTo>
                  <a:close/>
                  <a:moveTo>
                    <a:pt x="110907" y="15016"/>
                  </a:moveTo>
                  <a:cubicBezTo>
                    <a:pt x="110959" y="14986"/>
                    <a:pt x="111008" y="14960"/>
                    <a:pt x="111061" y="14933"/>
                  </a:cubicBezTo>
                  <a:cubicBezTo>
                    <a:pt x="110678" y="14963"/>
                    <a:pt x="110295" y="14990"/>
                    <a:pt x="109909" y="15023"/>
                  </a:cubicBezTo>
                  <a:cubicBezTo>
                    <a:pt x="109864" y="15046"/>
                    <a:pt x="109823" y="15068"/>
                    <a:pt x="109778" y="15091"/>
                  </a:cubicBezTo>
                  <a:cubicBezTo>
                    <a:pt x="110157" y="15065"/>
                    <a:pt x="110535" y="15038"/>
                    <a:pt x="110907" y="15016"/>
                  </a:cubicBezTo>
                  <a:close/>
                  <a:moveTo>
                    <a:pt x="110502" y="15234"/>
                  </a:moveTo>
                  <a:cubicBezTo>
                    <a:pt x="110547" y="15211"/>
                    <a:pt x="110592" y="15185"/>
                    <a:pt x="110633" y="15162"/>
                  </a:cubicBezTo>
                  <a:cubicBezTo>
                    <a:pt x="110254" y="15188"/>
                    <a:pt x="109871" y="15215"/>
                    <a:pt x="109485" y="15241"/>
                  </a:cubicBezTo>
                  <a:cubicBezTo>
                    <a:pt x="109451" y="15260"/>
                    <a:pt x="109414" y="15279"/>
                    <a:pt x="109380" y="15297"/>
                  </a:cubicBezTo>
                  <a:cubicBezTo>
                    <a:pt x="109759" y="15275"/>
                    <a:pt x="110130" y="15252"/>
                    <a:pt x="110502" y="15234"/>
                  </a:cubicBezTo>
                  <a:moveTo>
                    <a:pt x="109095" y="15447"/>
                  </a:moveTo>
                  <a:cubicBezTo>
                    <a:pt x="109065" y="15462"/>
                    <a:pt x="109035" y="15477"/>
                    <a:pt x="109005" y="15492"/>
                  </a:cubicBezTo>
                  <a:cubicBezTo>
                    <a:pt x="109380" y="15474"/>
                    <a:pt x="109751" y="15459"/>
                    <a:pt x="110115" y="15444"/>
                  </a:cubicBezTo>
                  <a:cubicBezTo>
                    <a:pt x="110153" y="15421"/>
                    <a:pt x="110194" y="15402"/>
                    <a:pt x="110232" y="15380"/>
                  </a:cubicBezTo>
                  <a:cubicBezTo>
                    <a:pt x="109856" y="15399"/>
                    <a:pt x="109477" y="15425"/>
                    <a:pt x="109095" y="15447"/>
                  </a:cubicBezTo>
                  <a:close/>
                  <a:moveTo>
                    <a:pt x="109234" y="15309"/>
                  </a:moveTo>
                  <a:cubicBezTo>
                    <a:pt x="109267" y="15290"/>
                    <a:pt x="109301" y="15271"/>
                    <a:pt x="109335" y="15252"/>
                  </a:cubicBezTo>
                  <a:cubicBezTo>
                    <a:pt x="108956" y="15282"/>
                    <a:pt x="108569" y="15312"/>
                    <a:pt x="108183" y="15346"/>
                  </a:cubicBezTo>
                  <a:cubicBezTo>
                    <a:pt x="108157" y="15357"/>
                    <a:pt x="108130" y="15372"/>
                    <a:pt x="108104" y="15384"/>
                  </a:cubicBezTo>
                  <a:cubicBezTo>
                    <a:pt x="108483" y="15357"/>
                    <a:pt x="108862" y="15331"/>
                    <a:pt x="109234" y="15309"/>
                  </a:cubicBezTo>
                  <a:close/>
                  <a:moveTo>
                    <a:pt x="108866" y="15500"/>
                  </a:moveTo>
                  <a:cubicBezTo>
                    <a:pt x="108892" y="15489"/>
                    <a:pt x="108922" y="15474"/>
                    <a:pt x="108948" y="15459"/>
                  </a:cubicBezTo>
                  <a:cubicBezTo>
                    <a:pt x="108569" y="15481"/>
                    <a:pt x="108187" y="15511"/>
                    <a:pt x="107804" y="15541"/>
                  </a:cubicBezTo>
                  <a:cubicBezTo>
                    <a:pt x="107785" y="15549"/>
                    <a:pt x="107766" y="15560"/>
                    <a:pt x="107751" y="15567"/>
                  </a:cubicBezTo>
                  <a:cubicBezTo>
                    <a:pt x="108127" y="15541"/>
                    <a:pt x="108498" y="15522"/>
                    <a:pt x="108866" y="15500"/>
                  </a:cubicBezTo>
                  <a:close/>
                  <a:moveTo>
                    <a:pt x="108513" y="15691"/>
                  </a:moveTo>
                  <a:cubicBezTo>
                    <a:pt x="108536" y="15676"/>
                    <a:pt x="108562" y="15665"/>
                    <a:pt x="108584" y="15650"/>
                  </a:cubicBezTo>
                  <a:cubicBezTo>
                    <a:pt x="108213" y="15672"/>
                    <a:pt x="107834" y="15695"/>
                    <a:pt x="107455" y="15721"/>
                  </a:cubicBezTo>
                  <a:cubicBezTo>
                    <a:pt x="107440" y="15729"/>
                    <a:pt x="107429" y="15733"/>
                    <a:pt x="107418" y="15740"/>
                  </a:cubicBezTo>
                  <a:cubicBezTo>
                    <a:pt x="107789" y="15721"/>
                    <a:pt x="108153" y="15703"/>
                    <a:pt x="108513" y="15691"/>
                  </a:cubicBezTo>
                  <a:close/>
                  <a:moveTo>
                    <a:pt x="107129" y="15890"/>
                  </a:moveTo>
                  <a:cubicBezTo>
                    <a:pt x="107117" y="15898"/>
                    <a:pt x="107106" y="15901"/>
                    <a:pt x="107095" y="15909"/>
                  </a:cubicBezTo>
                  <a:cubicBezTo>
                    <a:pt x="107455" y="15898"/>
                    <a:pt x="107808" y="15890"/>
                    <a:pt x="108157" y="15886"/>
                  </a:cubicBezTo>
                  <a:cubicBezTo>
                    <a:pt x="108183" y="15868"/>
                    <a:pt x="108213" y="15853"/>
                    <a:pt x="108239" y="15838"/>
                  </a:cubicBezTo>
                  <a:cubicBezTo>
                    <a:pt x="107875" y="15853"/>
                    <a:pt x="107504" y="15871"/>
                    <a:pt x="107129" y="15890"/>
                  </a:cubicBezTo>
                  <a:close/>
                  <a:moveTo>
                    <a:pt x="107271" y="15748"/>
                  </a:moveTo>
                  <a:cubicBezTo>
                    <a:pt x="107279" y="15740"/>
                    <a:pt x="107290" y="15736"/>
                    <a:pt x="107297" y="15733"/>
                  </a:cubicBezTo>
                  <a:cubicBezTo>
                    <a:pt x="107005" y="15751"/>
                    <a:pt x="106712" y="15774"/>
                    <a:pt x="106416" y="15796"/>
                  </a:cubicBezTo>
                  <a:cubicBezTo>
                    <a:pt x="106701" y="15778"/>
                    <a:pt x="106986" y="15763"/>
                    <a:pt x="107271" y="15748"/>
                  </a:cubicBezTo>
                  <a:close/>
                  <a:moveTo>
                    <a:pt x="106952" y="15913"/>
                  </a:moveTo>
                  <a:cubicBezTo>
                    <a:pt x="106964" y="15909"/>
                    <a:pt x="106971" y="15905"/>
                    <a:pt x="106979" y="15901"/>
                  </a:cubicBezTo>
                  <a:cubicBezTo>
                    <a:pt x="106776" y="15913"/>
                    <a:pt x="106570" y="15924"/>
                    <a:pt x="106359" y="15935"/>
                  </a:cubicBezTo>
                  <a:cubicBezTo>
                    <a:pt x="106558" y="15928"/>
                    <a:pt x="106757" y="15920"/>
                    <a:pt x="106952" y="15913"/>
                  </a:cubicBezTo>
                  <a:close/>
                  <a:moveTo>
                    <a:pt x="107264" y="16382"/>
                  </a:moveTo>
                  <a:cubicBezTo>
                    <a:pt x="107346" y="16333"/>
                    <a:pt x="107429" y="16288"/>
                    <a:pt x="107515" y="16239"/>
                  </a:cubicBezTo>
                  <a:cubicBezTo>
                    <a:pt x="107301" y="16235"/>
                    <a:pt x="107087" y="16235"/>
                    <a:pt x="106870" y="16235"/>
                  </a:cubicBezTo>
                  <a:lnTo>
                    <a:pt x="106866" y="16235"/>
                  </a:lnTo>
                  <a:cubicBezTo>
                    <a:pt x="106738" y="16235"/>
                    <a:pt x="106615" y="16235"/>
                    <a:pt x="106483" y="16235"/>
                  </a:cubicBezTo>
                  <a:cubicBezTo>
                    <a:pt x="106431" y="16265"/>
                    <a:pt x="106382" y="16292"/>
                    <a:pt x="106329" y="16318"/>
                  </a:cubicBezTo>
                  <a:cubicBezTo>
                    <a:pt x="106652" y="16337"/>
                    <a:pt x="106964" y="16355"/>
                    <a:pt x="107264" y="16382"/>
                  </a:cubicBezTo>
                  <a:close/>
                  <a:moveTo>
                    <a:pt x="106314" y="16764"/>
                  </a:moveTo>
                  <a:cubicBezTo>
                    <a:pt x="106382" y="16779"/>
                    <a:pt x="106450" y="16794"/>
                    <a:pt x="106513" y="16809"/>
                  </a:cubicBezTo>
                  <a:cubicBezTo>
                    <a:pt x="106690" y="16708"/>
                    <a:pt x="106862" y="16607"/>
                    <a:pt x="107039" y="16509"/>
                  </a:cubicBezTo>
                  <a:cubicBezTo>
                    <a:pt x="106735" y="16483"/>
                    <a:pt x="106416" y="16468"/>
                    <a:pt x="106086" y="16453"/>
                  </a:cubicBezTo>
                  <a:cubicBezTo>
                    <a:pt x="105962" y="16520"/>
                    <a:pt x="105838" y="16588"/>
                    <a:pt x="105718" y="16656"/>
                  </a:cubicBezTo>
                  <a:cubicBezTo>
                    <a:pt x="105924" y="16689"/>
                    <a:pt x="106123" y="16723"/>
                    <a:pt x="106314" y="16764"/>
                  </a:cubicBezTo>
                  <a:close/>
                  <a:moveTo>
                    <a:pt x="106326" y="16918"/>
                  </a:moveTo>
                  <a:cubicBezTo>
                    <a:pt x="106311" y="16914"/>
                    <a:pt x="106296" y="16911"/>
                    <a:pt x="106281" y="16911"/>
                  </a:cubicBezTo>
                  <a:cubicBezTo>
                    <a:pt x="106041" y="16858"/>
                    <a:pt x="105782" y="16813"/>
                    <a:pt x="105508" y="16772"/>
                  </a:cubicBezTo>
                  <a:cubicBezTo>
                    <a:pt x="105208" y="16941"/>
                    <a:pt x="104911" y="17110"/>
                    <a:pt x="104619" y="17278"/>
                  </a:cubicBezTo>
                  <a:cubicBezTo>
                    <a:pt x="104817" y="17387"/>
                    <a:pt x="104982" y="17507"/>
                    <a:pt x="105110" y="17646"/>
                  </a:cubicBezTo>
                  <a:cubicBezTo>
                    <a:pt x="105511" y="17402"/>
                    <a:pt x="105917" y="17158"/>
                    <a:pt x="106326" y="16918"/>
                  </a:cubicBezTo>
                  <a:close/>
                  <a:moveTo>
                    <a:pt x="105511" y="18194"/>
                  </a:moveTo>
                  <a:cubicBezTo>
                    <a:pt x="106056" y="17837"/>
                    <a:pt x="106607" y="17492"/>
                    <a:pt x="107166" y="17151"/>
                  </a:cubicBezTo>
                  <a:cubicBezTo>
                    <a:pt x="106937" y="17072"/>
                    <a:pt x="106686" y="17001"/>
                    <a:pt x="106412" y="16937"/>
                  </a:cubicBezTo>
                  <a:cubicBezTo>
                    <a:pt x="105988" y="17185"/>
                    <a:pt x="105568" y="17436"/>
                    <a:pt x="105151" y="17691"/>
                  </a:cubicBezTo>
                  <a:cubicBezTo>
                    <a:pt x="105294" y="17852"/>
                    <a:pt x="105414" y="18017"/>
                    <a:pt x="105511" y="18194"/>
                  </a:cubicBezTo>
                  <a:moveTo>
                    <a:pt x="101339" y="22295"/>
                  </a:moveTo>
                  <a:cubicBezTo>
                    <a:pt x="102195" y="21574"/>
                    <a:pt x="103080" y="20873"/>
                    <a:pt x="103988" y="20194"/>
                  </a:cubicBezTo>
                  <a:cubicBezTo>
                    <a:pt x="104540" y="19781"/>
                    <a:pt x="105103" y="19376"/>
                    <a:pt x="105673" y="18978"/>
                  </a:cubicBezTo>
                  <a:cubicBezTo>
                    <a:pt x="105617" y="18749"/>
                    <a:pt x="105530" y="18532"/>
                    <a:pt x="105414" y="18325"/>
                  </a:cubicBezTo>
                  <a:cubicBezTo>
                    <a:pt x="104322" y="19038"/>
                    <a:pt x="103264" y="19777"/>
                    <a:pt x="102243" y="20543"/>
                  </a:cubicBezTo>
                  <a:cubicBezTo>
                    <a:pt x="102052" y="21094"/>
                    <a:pt x="101744" y="21679"/>
                    <a:pt x="101339" y="22295"/>
                  </a:cubicBezTo>
                  <a:close/>
                  <a:moveTo>
                    <a:pt x="94522" y="29048"/>
                  </a:moveTo>
                  <a:cubicBezTo>
                    <a:pt x="96432" y="26801"/>
                    <a:pt x="98563" y="24666"/>
                    <a:pt x="100889" y="22674"/>
                  </a:cubicBezTo>
                  <a:cubicBezTo>
                    <a:pt x="101392" y="21980"/>
                    <a:pt x="101774" y="21323"/>
                    <a:pt x="102018" y="20708"/>
                  </a:cubicBezTo>
                  <a:cubicBezTo>
                    <a:pt x="102007" y="20719"/>
                    <a:pt x="101996" y="20726"/>
                    <a:pt x="101985" y="20734"/>
                  </a:cubicBezTo>
                  <a:cubicBezTo>
                    <a:pt x="97441" y="24152"/>
                    <a:pt x="93558" y="28099"/>
                    <a:pt x="90443" y="32376"/>
                  </a:cubicBezTo>
                  <a:cubicBezTo>
                    <a:pt x="91873" y="31243"/>
                    <a:pt x="93246" y="30129"/>
                    <a:pt x="94522" y="29048"/>
                  </a:cubicBezTo>
                  <a:close/>
                  <a:moveTo>
                    <a:pt x="88552" y="37644"/>
                  </a:moveTo>
                  <a:cubicBezTo>
                    <a:pt x="90068" y="34898"/>
                    <a:pt x="91877" y="32241"/>
                    <a:pt x="93955" y="29724"/>
                  </a:cubicBezTo>
                  <a:cubicBezTo>
                    <a:pt x="92743" y="30737"/>
                    <a:pt x="91453" y="31776"/>
                    <a:pt x="90121" y="32830"/>
                  </a:cubicBezTo>
                  <a:cubicBezTo>
                    <a:pt x="88575" y="35003"/>
                    <a:pt x="87224" y="37261"/>
                    <a:pt x="86091" y="39576"/>
                  </a:cubicBezTo>
                  <a:cubicBezTo>
                    <a:pt x="86909" y="38935"/>
                    <a:pt x="87731" y="38290"/>
                    <a:pt x="88552" y="37644"/>
                  </a:cubicBezTo>
                  <a:close/>
                  <a:moveTo>
                    <a:pt x="83791" y="45186"/>
                  </a:moveTo>
                  <a:cubicBezTo>
                    <a:pt x="84440" y="44672"/>
                    <a:pt x="85104" y="44150"/>
                    <a:pt x="85776" y="43614"/>
                  </a:cubicBezTo>
                  <a:cubicBezTo>
                    <a:pt x="86508" y="41700"/>
                    <a:pt x="87370" y="39820"/>
                    <a:pt x="88369" y="37978"/>
                  </a:cubicBezTo>
                  <a:cubicBezTo>
                    <a:pt x="87558" y="38612"/>
                    <a:pt x="86748" y="39250"/>
                    <a:pt x="85941" y="39888"/>
                  </a:cubicBezTo>
                  <a:cubicBezTo>
                    <a:pt x="85104" y="41625"/>
                    <a:pt x="84384" y="43392"/>
                    <a:pt x="83791" y="45186"/>
                  </a:cubicBezTo>
                  <a:close/>
                  <a:moveTo>
                    <a:pt x="83709" y="45249"/>
                  </a:moveTo>
                  <a:cubicBezTo>
                    <a:pt x="84298" y="43464"/>
                    <a:pt x="85007" y="41700"/>
                    <a:pt x="85836" y="39967"/>
                  </a:cubicBezTo>
                  <a:cubicBezTo>
                    <a:pt x="85086" y="40559"/>
                    <a:pt x="84335" y="41152"/>
                    <a:pt x="83596" y="41741"/>
                  </a:cubicBezTo>
                  <a:cubicBezTo>
                    <a:pt x="82909" y="43370"/>
                    <a:pt x="82328" y="45024"/>
                    <a:pt x="81859" y="46698"/>
                  </a:cubicBezTo>
                  <a:cubicBezTo>
                    <a:pt x="82467" y="46225"/>
                    <a:pt x="83082" y="45745"/>
                    <a:pt x="83709" y="45249"/>
                  </a:cubicBezTo>
                  <a:close/>
                  <a:moveTo>
                    <a:pt x="80925" y="50885"/>
                  </a:moveTo>
                  <a:cubicBezTo>
                    <a:pt x="81446" y="50521"/>
                    <a:pt x="81971" y="50146"/>
                    <a:pt x="82500" y="49759"/>
                  </a:cubicBezTo>
                  <a:cubicBezTo>
                    <a:pt x="82797" y="48334"/>
                    <a:pt x="83176" y="46908"/>
                    <a:pt x="83630" y="45501"/>
                  </a:cubicBezTo>
                  <a:cubicBezTo>
                    <a:pt x="83007" y="45989"/>
                    <a:pt x="82395" y="46469"/>
                    <a:pt x="81795" y="46934"/>
                  </a:cubicBezTo>
                  <a:cubicBezTo>
                    <a:pt x="81435" y="48244"/>
                    <a:pt x="81146" y="49561"/>
                    <a:pt x="80925" y="50885"/>
                  </a:cubicBezTo>
                  <a:close/>
                  <a:moveTo>
                    <a:pt x="80857" y="50930"/>
                  </a:moveTo>
                  <a:cubicBezTo>
                    <a:pt x="81075" y="49613"/>
                    <a:pt x="81364" y="48300"/>
                    <a:pt x="81716" y="46994"/>
                  </a:cubicBezTo>
                  <a:cubicBezTo>
                    <a:pt x="81135" y="47448"/>
                    <a:pt x="80561" y="47887"/>
                    <a:pt x="79998" y="48315"/>
                  </a:cubicBezTo>
                  <a:cubicBezTo>
                    <a:pt x="79724" y="49527"/>
                    <a:pt x="79510" y="50746"/>
                    <a:pt x="79360" y="51966"/>
                  </a:cubicBezTo>
                  <a:cubicBezTo>
                    <a:pt x="79855" y="51632"/>
                    <a:pt x="80354" y="51286"/>
                    <a:pt x="80857" y="50930"/>
                  </a:cubicBezTo>
                  <a:close/>
                  <a:moveTo>
                    <a:pt x="79109" y="55121"/>
                  </a:moveTo>
                  <a:cubicBezTo>
                    <a:pt x="79555" y="54858"/>
                    <a:pt x="80005" y="54592"/>
                    <a:pt x="80456" y="54318"/>
                  </a:cubicBezTo>
                  <a:cubicBezTo>
                    <a:pt x="80534" y="53252"/>
                    <a:pt x="80658" y="52191"/>
                    <a:pt x="80827" y="51133"/>
                  </a:cubicBezTo>
                  <a:cubicBezTo>
                    <a:pt x="80324" y="51482"/>
                    <a:pt x="79829" y="51823"/>
                    <a:pt x="79337" y="52153"/>
                  </a:cubicBezTo>
                  <a:cubicBezTo>
                    <a:pt x="79217" y="53140"/>
                    <a:pt x="79142" y="54130"/>
                    <a:pt x="79109" y="55121"/>
                  </a:cubicBezTo>
                  <a:close/>
                  <a:moveTo>
                    <a:pt x="77750" y="55849"/>
                  </a:moveTo>
                  <a:lnTo>
                    <a:pt x="77750" y="55886"/>
                  </a:lnTo>
                  <a:cubicBezTo>
                    <a:pt x="78178" y="55650"/>
                    <a:pt x="78610" y="55406"/>
                    <a:pt x="79045" y="55155"/>
                  </a:cubicBezTo>
                  <a:cubicBezTo>
                    <a:pt x="79079" y="54172"/>
                    <a:pt x="79154" y="53185"/>
                    <a:pt x="79266" y="52202"/>
                  </a:cubicBezTo>
                  <a:cubicBezTo>
                    <a:pt x="78793" y="52521"/>
                    <a:pt x="78324" y="52829"/>
                    <a:pt x="77855" y="53132"/>
                  </a:cubicBezTo>
                  <a:cubicBezTo>
                    <a:pt x="77784" y="54037"/>
                    <a:pt x="77750" y="54941"/>
                    <a:pt x="77750" y="55849"/>
                  </a:cubicBezTo>
                  <a:close/>
                  <a:moveTo>
                    <a:pt x="76433" y="56588"/>
                  </a:moveTo>
                  <a:cubicBezTo>
                    <a:pt x="76850" y="56370"/>
                    <a:pt x="77266" y="56149"/>
                    <a:pt x="77687" y="55920"/>
                  </a:cubicBezTo>
                  <a:cubicBezTo>
                    <a:pt x="77687" y="55898"/>
                    <a:pt x="77687" y="55871"/>
                    <a:pt x="77687" y="55849"/>
                  </a:cubicBezTo>
                  <a:cubicBezTo>
                    <a:pt x="77687" y="54956"/>
                    <a:pt x="77720" y="54067"/>
                    <a:pt x="77788" y="53174"/>
                  </a:cubicBezTo>
                  <a:cubicBezTo>
                    <a:pt x="77334" y="53470"/>
                    <a:pt x="76880" y="53755"/>
                    <a:pt x="76430" y="54029"/>
                  </a:cubicBezTo>
                  <a:cubicBezTo>
                    <a:pt x="76415" y="54453"/>
                    <a:pt x="76407" y="54873"/>
                    <a:pt x="76407" y="55294"/>
                  </a:cubicBezTo>
                  <a:cubicBezTo>
                    <a:pt x="76407" y="55725"/>
                    <a:pt x="76415" y="56157"/>
                    <a:pt x="76433" y="56588"/>
                  </a:cubicBezTo>
                  <a:close/>
                  <a:moveTo>
                    <a:pt x="75169" y="57376"/>
                  </a:moveTo>
                  <a:cubicBezTo>
                    <a:pt x="75221" y="58051"/>
                    <a:pt x="75296" y="58723"/>
                    <a:pt x="75394" y="59395"/>
                  </a:cubicBezTo>
                  <a:cubicBezTo>
                    <a:pt x="75773" y="59248"/>
                    <a:pt x="76156" y="59091"/>
                    <a:pt x="76538" y="58933"/>
                  </a:cubicBezTo>
                  <a:cubicBezTo>
                    <a:pt x="76460" y="58216"/>
                    <a:pt x="76403" y="57496"/>
                    <a:pt x="76373" y="56776"/>
                  </a:cubicBezTo>
                  <a:cubicBezTo>
                    <a:pt x="75968" y="56986"/>
                    <a:pt x="75567" y="57185"/>
                    <a:pt x="75169" y="57376"/>
                  </a:cubicBezTo>
                  <a:close/>
                  <a:moveTo>
                    <a:pt x="73916" y="57800"/>
                  </a:moveTo>
                  <a:cubicBezTo>
                    <a:pt x="74306" y="57627"/>
                    <a:pt x="74696" y="57443"/>
                    <a:pt x="75086" y="57256"/>
                  </a:cubicBezTo>
                  <a:cubicBezTo>
                    <a:pt x="75026" y="56468"/>
                    <a:pt x="74996" y="55680"/>
                    <a:pt x="74993" y="54892"/>
                  </a:cubicBezTo>
                  <a:cubicBezTo>
                    <a:pt x="74572" y="55132"/>
                    <a:pt x="74156" y="55369"/>
                    <a:pt x="73743" y="55597"/>
                  </a:cubicBezTo>
                  <a:cubicBezTo>
                    <a:pt x="73773" y="56333"/>
                    <a:pt x="73833" y="57068"/>
                    <a:pt x="73916" y="57800"/>
                  </a:cubicBezTo>
                  <a:close/>
                  <a:moveTo>
                    <a:pt x="73057" y="60235"/>
                  </a:moveTo>
                  <a:cubicBezTo>
                    <a:pt x="73420" y="60115"/>
                    <a:pt x="73781" y="59995"/>
                    <a:pt x="74145" y="59864"/>
                  </a:cubicBezTo>
                  <a:cubicBezTo>
                    <a:pt x="74032" y="59237"/>
                    <a:pt x="73938" y="58610"/>
                    <a:pt x="73863" y="57980"/>
                  </a:cubicBezTo>
                  <a:cubicBezTo>
                    <a:pt x="73484" y="58149"/>
                    <a:pt x="73105" y="58310"/>
                    <a:pt x="72730" y="58468"/>
                  </a:cubicBezTo>
                  <a:cubicBezTo>
                    <a:pt x="72824" y="59057"/>
                    <a:pt x="72933" y="59646"/>
                    <a:pt x="73057" y="60235"/>
                  </a:cubicBezTo>
                  <a:moveTo>
                    <a:pt x="71559" y="58929"/>
                  </a:moveTo>
                  <a:cubicBezTo>
                    <a:pt x="71665" y="59481"/>
                    <a:pt x="71788" y="60036"/>
                    <a:pt x="71927" y="60584"/>
                  </a:cubicBezTo>
                  <a:cubicBezTo>
                    <a:pt x="72280" y="60483"/>
                    <a:pt x="72633" y="60370"/>
                    <a:pt x="72985" y="60257"/>
                  </a:cubicBezTo>
                  <a:cubicBezTo>
                    <a:pt x="72861" y="59672"/>
                    <a:pt x="72753" y="59083"/>
                    <a:pt x="72659" y="58498"/>
                  </a:cubicBezTo>
                  <a:cubicBezTo>
                    <a:pt x="72291" y="58648"/>
                    <a:pt x="71923" y="58790"/>
                    <a:pt x="71559" y="58929"/>
                  </a:cubicBezTo>
                  <a:close/>
                  <a:moveTo>
                    <a:pt x="71533" y="58787"/>
                  </a:moveTo>
                  <a:cubicBezTo>
                    <a:pt x="71901" y="58648"/>
                    <a:pt x="72269" y="58502"/>
                    <a:pt x="72636" y="58351"/>
                  </a:cubicBezTo>
                  <a:cubicBezTo>
                    <a:pt x="72535" y="57672"/>
                    <a:pt x="72452" y="56989"/>
                    <a:pt x="72396" y="56307"/>
                  </a:cubicBezTo>
                  <a:cubicBezTo>
                    <a:pt x="72006" y="56505"/>
                    <a:pt x="71620" y="56697"/>
                    <a:pt x="71233" y="56881"/>
                  </a:cubicBezTo>
                  <a:cubicBezTo>
                    <a:pt x="71312" y="57519"/>
                    <a:pt x="71413" y="58153"/>
                    <a:pt x="71533" y="58787"/>
                  </a:cubicBezTo>
                  <a:close/>
                  <a:moveTo>
                    <a:pt x="70381" y="59203"/>
                  </a:moveTo>
                  <a:cubicBezTo>
                    <a:pt x="70742" y="59079"/>
                    <a:pt x="71098" y="58952"/>
                    <a:pt x="71458" y="58817"/>
                  </a:cubicBezTo>
                  <a:cubicBezTo>
                    <a:pt x="71338" y="58183"/>
                    <a:pt x="71241" y="57549"/>
                    <a:pt x="71162" y="56914"/>
                  </a:cubicBezTo>
                  <a:cubicBezTo>
                    <a:pt x="70787" y="57095"/>
                    <a:pt x="70411" y="57263"/>
                    <a:pt x="70036" y="57428"/>
                  </a:cubicBezTo>
                  <a:cubicBezTo>
                    <a:pt x="70134" y="58021"/>
                    <a:pt x="70250" y="58610"/>
                    <a:pt x="70381" y="59203"/>
                  </a:cubicBezTo>
                  <a:moveTo>
                    <a:pt x="68869" y="57912"/>
                  </a:moveTo>
                  <a:cubicBezTo>
                    <a:pt x="68986" y="58468"/>
                    <a:pt x="69113" y="59019"/>
                    <a:pt x="69259" y="59567"/>
                  </a:cubicBezTo>
                  <a:cubicBezTo>
                    <a:pt x="69608" y="59458"/>
                    <a:pt x="69957" y="59346"/>
                    <a:pt x="70306" y="59226"/>
                  </a:cubicBezTo>
                  <a:cubicBezTo>
                    <a:pt x="70175" y="58640"/>
                    <a:pt x="70059" y="58051"/>
                    <a:pt x="69961" y="57458"/>
                  </a:cubicBezTo>
                  <a:cubicBezTo>
                    <a:pt x="69597" y="57620"/>
                    <a:pt x="69233" y="57770"/>
                    <a:pt x="68869" y="57912"/>
                  </a:cubicBezTo>
                  <a:moveTo>
                    <a:pt x="68839" y="57770"/>
                  </a:moveTo>
                  <a:cubicBezTo>
                    <a:pt x="69207" y="57624"/>
                    <a:pt x="69571" y="57473"/>
                    <a:pt x="69935" y="57312"/>
                  </a:cubicBezTo>
                  <a:cubicBezTo>
                    <a:pt x="69826" y="56626"/>
                    <a:pt x="69740" y="55931"/>
                    <a:pt x="69680" y="55241"/>
                  </a:cubicBezTo>
                  <a:cubicBezTo>
                    <a:pt x="69293" y="55451"/>
                    <a:pt x="68907" y="55654"/>
                    <a:pt x="68524" y="55845"/>
                  </a:cubicBezTo>
                  <a:cubicBezTo>
                    <a:pt x="68607" y="56490"/>
                    <a:pt x="68712" y="57132"/>
                    <a:pt x="68839" y="57770"/>
                  </a:cubicBezTo>
                  <a:close/>
                  <a:moveTo>
                    <a:pt x="68160" y="59882"/>
                  </a:moveTo>
                  <a:cubicBezTo>
                    <a:pt x="68502" y="59792"/>
                    <a:pt x="68839" y="59695"/>
                    <a:pt x="69181" y="59590"/>
                  </a:cubicBezTo>
                  <a:cubicBezTo>
                    <a:pt x="69034" y="59046"/>
                    <a:pt x="68907" y="58494"/>
                    <a:pt x="68794" y="57946"/>
                  </a:cubicBezTo>
                  <a:cubicBezTo>
                    <a:pt x="68438" y="58085"/>
                    <a:pt x="68085" y="58216"/>
                    <a:pt x="67732" y="58344"/>
                  </a:cubicBezTo>
                  <a:cubicBezTo>
                    <a:pt x="67860" y="58862"/>
                    <a:pt x="68003" y="59372"/>
                    <a:pt x="68160" y="59882"/>
                  </a:cubicBezTo>
                  <a:moveTo>
                    <a:pt x="67080" y="60156"/>
                  </a:moveTo>
                  <a:cubicBezTo>
                    <a:pt x="67414" y="60077"/>
                    <a:pt x="67744" y="59995"/>
                    <a:pt x="68078" y="59905"/>
                  </a:cubicBezTo>
                  <a:cubicBezTo>
                    <a:pt x="67924" y="59398"/>
                    <a:pt x="67781" y="58884"/>
                    <a:pt x="67654" y="58374"/>
                  </a:cubicBezTo>
                  <a:cubicBezTo>
                    <a:pt x="67312" y="58494"/>
                    <a:pt x="66967" y="58610"/>
                    <a:pt x="66626" y="58723"/>
                  </a:cubicBezTo>
                  <a:cubicBezTo>
                    <a:pt x="66764" y="59203"/>
                    <a:pt x="66914" y="59680"/>
                    <a:pt x="67080" y="60156"/>
                  </a:cubicBezTo>
                  <a:moveTo>
                    <a:pt x="65537" y="59049"/>
                  </a:moveTo>
                  <a:cubicBezTo>
                    <a:pt x="65688" y="59496"/>
                    <a:pt x="65849" y="59942"/>
                    <a:pt x="66022" y="60389"/>
                  </a:cubicBezTo>
                  <a:cubicBezTo>
                    <a:pt x="66344" y="60321"/>
                    <a:pt x="66671" y="60254"/>
                    <a:pt x="66993" y="60179"/>
                  </a:cubicBezTo>
                  <a:cubicBezTo>
                    <a:pt x="66832" y="59702"/>
                    <a:pt x="66678" y="59226"/>
                    <a:pt x="66543" y="58749"/>
                  </a:cubicBezTo>
                  <a:cubicBezTo>
                    <a:pt x="66209" y="58854"/>
                    <a:pt x="65871" y="58956"/>
                    <a:pt x="65537" y="59049"/>
                  </a:cubicBezTo>
                  <a:close/>
                  <a:moveTo>
                    <a:pt x="65492" y="58910"/>
                  </a:moveTo>
                  <a:cubicBezTo>
                    <a:pt x="65830" y="58817"/>
                    <a:pt x="66164" y="58715"/>
                    <a:pt x="66502" y="58610"/>
                  </a:cubicBezTo>
                  <a:cubicBezTo>
                    <a:pt x="66348" y="58066"/>
                    <a:pt x="66209" y="57519"/>
                    <a:pt x="66089" y="56971"/>
                  </a:cubicBezTo>
                  <a:cubicBezTo>
                    <a:pt x="65740" y="57117"/>
                    <a:pt x="65395" y="57256"/>
                    <a:pt x="65046" y="57387"/>
                  </a:cubicBezTo>
                  <a:cubicBezTo>
                    <a:pt x="65181" y="57897"/>
                    <a:pt x="65327" y="58404"/>
                    <a:pt x="65492" y="58910"/>
                  </a:cubicBezTo>
                  <a:moveTo>
                    <a:pt x="64423" y="59192"/>
                  </a:moveTo>
                  <a:cubicBezTo>
                    <a:pt x="64753" y="59109"/>
                    <a:pt x="65080" y="59027"/>
                    <a:pt x="65406" y="58937"/>
                  </a:cubicBezTo>
                  <a:cubicBezTo>
                    <a:pt x="65245" y="58430"/>
                    <a:pt x="65095" y="57927"/>
                    <a:pt x="64960" y="57421"/>
                  </a:cubicBezTo>
                  <a:cubicBezTo>
                    <a:pt x="64622" y="57545"/>
                    <a:pt x="64284" y="57665"/>
                    <a:pt x="63947" y="57777"/>
                  </a:cubicBezTo>
                  <a:cubicBezTo>
                    <a:pt x="64093" y="58250"/>
                    <a:pt x="64251" y="58723"/>
                    <a:pt x="64423" y="59192"/>
                  </a:cubicBezTo>
                  <a:close/>
                  <a:moveTo>
                    <a:pt x="63373" y="59425"/>
                  </a:moveTo>
                  <a:cubicBezTo>
                    <a:pt x="63695" y="59357"/>
                    <a:pt x="64014" y="59289"/>
                    <a:pt x="64333" y="59211"/>
                  </a:cubicBezTo>
                  <a:cubicBezTo>
                    <a:pt x="64161" y="58745"/>
                    <a:pt x="64003" y="58276"/>
                    <a:pt x="63857" y="57807"/>
                  </a:cubicBezTo>
                  <a:cubicBezTo>
                    <a:pt x="63530" y="57916"/>
                    <a:pt x="63200" y="58018"/>
                    <a:pt x="62870" y="58115"/>
                  </a:cubicBezTo>
                  <a:cubicBezTo>
                    <a:pt x="63024" y="58554"/>
                    <a:pt x="63192" y="58989"/>
                    <a:pt x="63373" y="59425"/>
                  </a:cubicBezTo>
                  <a:moveTo>
                    <a:pt x="62341" y="59612"/>
                  </a:moveTo>
                  <a:cubicBezTo>
                    <a:pt x="62652" y="59563"/>
                    <a:pt x="62967" y="59503"/>
                    <a:pt x="63279" y="59443"/>
                  </a:cubicBezTo>
                  <a:cubicBezTo>
                    <a:pt x="63099" y="59012"/>
                    <a:pt x="62934" y="58577"/>
                    <a:pt x="62780" y="58141"/>
                  </a:cubicBezTo>
                  <a:cubicBezTo>
                    <a:pt x="62457" y="58231"/>
                    <a:pt x="62138" y="58318"/>
                    <a:pt x="61815" y="58396"/>
                  </a:cubicBezTo>
                  <a:cubicBezTo>
                    <a:pt x="61981" y="58805"/>
                    <a:pt x="62153" y="59211"/>
                    <a:pt x="62341" y="59612"/>
                  </a:cubicBezTo>
                  <a:moveTo>
                    <a:pt x="62303" y="59766"/>
                  </a:moveTo>
                  <a:cubicBezTo>
                    <a:pt x="61999" y="59815"/>
                    <a:pt x="61695" y="59860"/>
                    <a:pt x="61392" y="59897"/>
                  </a:cubicBezTo>
                  <a:cubicBezTo>
                    <a:pt x="61568" y="60239"/>
                    <a:pt x="61752" y="60576"/>
                    <a:pt x="61943" y="60914"/>
                  </a:cubicBezTo>
                  <a:cubicBezTo>
                    <a:pt x="62239" y="60899"/>
                    <a:pt x="62540" y="60877"/>
                    <a:pt x="62836" y="60847"/>
                  </a:cubicBezTo>
                  <a:cubicBezTo>
                    <a:pt x="62648" y="60490"/>
                    <a:pt x="62472" y="60130"/>
                    <a:pt x="62303" y="59766"/>
                  </a:cubicBezTo>
                  <a:close/>
                  <a:moveTo>
                    <a:pt x="63853" y="60738"/>
                  </a:moveTo>
                  <a:cubicBezTo>
                    <a:pt x="63669" y="60355"/>
                    <a:pt x="63496" y="59969"/>
                    <a:pt x="63335" y="59578"/>
                  </a:cubicBezTo>
                  <a:cubicBezTo>
                    <a:pt x="63024" y="59642"/>
                    <a:pt x="62712" y="59698"/>
                    <a:pt x="62405" y="59751"/>
                  </a:cubicBezTo>
                  <a:cubicBezTo>
                    <a:pt x="62573" y="60115"/>
                    <a:pt x="62753" y="60479"/>
                    <a:pt x="62941" y="60839"/>
                  </a:cubicBezTo>
                  <a:cubicBezTo>
                    <a:pt x="63245" y="60809"/>
                    <a:pt x="63549" y="60775"/>
                    <a:pt x="63853" y="60738"/>
                  </a:cubicBezTo>
                  <a:moveTo>
                    <a:pt x="63917" y="60873"/>
                  </a:moveTo>
                  <a:cubicBezTo>
                    <a:pt x="63616" y="60910"/>
                    <a:pt x="63313" y="60944"/>
                    <a:pt x="63012" y="60974"/>
                  </a:cubicBezTo>
                  <a:cubicBezTo>
                    <a:pt x="63185" y="61304"/>
                    <a:pt x="63369" y="61634"/>
                    <a:pt x="63556" y="61965"/>
                  </a:cubicBezTo>
                  <a:cubicBezTo>
                    <a:pt x="63853" y="61953"/>
                    <a:pt x="64149" y="61938"/>
                    <a:pt x="64446" y="61923"/>
                  </a:cubicBezTo>
                  <a:cubicBezTo>
                    <a:pt x="64262" y="61574"/>
                    <a:pt x="64085" y="61225"/>
                    <a:pt x="63917" y="60873"/>
                  </a:cubicBezTo>
                  <a:moveTo>
                    <a:pt x="65459" y="61845"/>
                  </a:moveTo>
                  <a:cubicBezTo>
                    <a:pt x="65279" y="61473"/>
                    <a:pt x="65106" y="61102"/>
                    <a:pt x="64941" y="60726"/>
                  </a:cubicBezTo>
                  <a:cubicBezTo>
                    <a:pt x="64633" y="60775"/>
                    <a:pt x="64326" y="60820"/>
                    <a:pt x="64014" y="60862"/>
                  </a:cubicBezTo>
                  <a:cubicBezTo>
                    <a:pt x="64187" y="61214"/>
                    <a:pt x="64363" y="61567"/>
                    <a:pt x="64551" y="61916"/>
                  </a:cubicBezTo>
                  <a:cubicBezTo>
                    <a:pt x="64855" y="61897"/>
                    <a:pt x="65155" y="61871"/>
                    <a:pt x="65459" y="61845"/>
                  </a:cubicBezTo>
                  <a:close/>
                  <a:moveTo>
                    <a:pt x="65526" y="61976"/>
                  </a:moveTo>
                  <a:cubicBezTo>
                    <a:pt x="65166" y="62006"/>
                    <a:pt x="64922" y="62028"/>
                    <a:pt x="64622" y="62051"/>
                  </a:cubicBezTo>
                  <a:cubicBezTo>
                    <a:pt x="64798" y="62374"/>
                    <a:pt x="64978" y="62693"/>
                    <a:pt x="65166" y="63011"/>
                  </a:cubicBezTo>
                  <a:cubicBezTo>
                    <a:pt x="65462" y="63011"/>
                    <a:pt x="65755" y="63004"/>
                    <a:pt x="66052" y="62993"/>
                  </a:cubicBezTo>
                  <a:cubicBezTo>
                    <a:pt x="65868" y="62659"/>
                    <a:pt x="65691" y="62317"/>
                    <a:pt x="65526" y="61976"/>
                  </a:cubicBezTo>
                  <a:close/>
                  <a:moveTo>
                    <a:pt x="67057" y="62944"/>
                  </a:moveTo>
                  <a:cubicBezTo>
                    <a:pt x="66877" y="62587"/>
                    <a:pt x="66708" y="62227"/>
                    <a:pt x="66543" y="61863"/>
                  </a:cubicBezTo>
                  <a:cubicBezTo>
                    <a:pt x="66235" y="61905"/>
                    <a:pt x="65931" y="61938"/>
                    <a:pt x="65624" y="61968"/>
                  </a:cubicBezTo>
                  <a:cubicBezTo>
                    <a:pt x="65793" y="62310"/>
                    <a:pt x="65969" y="62651"/>
                    <a:pt x="66157" y="62989"/>
                  </a:cubicBezTo>
                  <a:cubicBezTo>
                    <a:pt x="66457" y="62978"/>
                    <a:pt x="66757" y="62963"/>
                    <a:pt x="67057" y="62944"/>
                  </a:cubicBezTo>
                  <a:moveTo>
                    <a:pt x="67125" y="63079"/>
                  </a:moveTo>
                  <a:cubicBezTo>
                    <a:pt x="66824" y="63098"/>
                    <a:pt x="66528" y="63113"/>
                    <a:pt x="66228" y="63124"/>
                  </a:cubicBezTo>
                  <a:cubicBezTo>
                    <a:pt x="66404" y="63439"/>
                    <a:pt x="66581" y="63751"/>
                    <a:pt x="66768" y="64062"/>
                  </a:cubicBezTo>
                  <a:cubicBezTo>
                    <a:pt x="66948" y="64066"/>
                    <a:pt x="67128" y="64069"/>
                    <a:pt x="67305" y="64069"/>
                  </a:cubicBezTo>
                  <a:cubicBezTo>
                    <a:pt x="67421" y="64069"/>
                    <a:pt x="67537" y="64066"/>
                    <a:pt x="67650" y="64066"/>
                  </a:cubicBezTo>
                  <a:cubicBezTo>
                    <a:pt x="67470" y="63739"/>
                    <a:pt x="67293" y="63409"/>
                    <a:pt x="67125" y="63079"/>
                  </a:cubicBezTo>
                  <a:close/>
                  <a:moveTo>
                    <a:pt x="68652" y="64043"/>
                  </a:moveTo>
                  <a:cubicBezTo>
                    <a:pt x="68472" y="63694"/>
                    <a:pt x="68303" y="63345"/>
                    <a:pt x="68138" y="62996"/>
                  </a:cubicBezTo>
                  <a:cubicBezTo>
                    <a:pt x="67834" y="63023"/>
                    <a:pt x="67526" y="63049"/>
                    <a:pt x="67222" y="63071"/>
                  </a:cubicBezTo>
                  <a:cubicBezTo>
                    <a:pt x="67391" y="63405"/>
                    <a:pt x="67567" y="63736"/>
                    <a:pt x="67751" y="64066"/>
                  </a:cubicBezTo>
                  <a:cubicBezTo>
                    <a:pt x="68051" y="64062"/>
                    <a:pt x="68352" y="64054"/>
                    <a:pt x="68652" y="64043"/>
                  </a:cubicBezTo>
                  <a:close/>
                  <a:moveTo>
                    <a:pt x="68719" y="64175"/>
                  </a:moveTo>
                  <a:cubicBezTo>
                    <a:pt x="68423" y="64186"/>
                    <a:pt x="68126" y="64193"/>
                    <a:pt x="67826" y="64197"/>
                  </a:cubicBezTo>
                  <a:cubicBezTo>
                    <a:pt x="68003" y="64505"/>
                    <a:pt x="68179" y="64812"/>
                    <a:pt x="68367" y="65116"/>
                  </a:cubicBezTo>
                  <a:cubicBezTo>
                    <a:pt x="68659" y="65128"/>
                    <a:pt x="68952" y="65135"/>
                    <a:pt x="69244" y="65139"/>
                  </a:cubicBezTo>
                  <a:cubicBezTo>
                    <a:pt x="69064" y="64820"/>
                    <a:pt x="68888" y="64497"/>
                    <a:pt x="68719" y="64175"/>
                  </a:cubicBezTo>
                  <a:close/>
                  <a:moveTo>
                    <a:pt x="69710" y="65143"/>
                  </a:moveTo>
                  <a:cubicBezTo>
                    <a:pt x="69886" y="65143"/>
                    <a:pt x="70066" y="65139"/>
                    <a:pt x="70243" y="65135"/>
                  </a:cubicBezTo>
                  <a:cubicBezTo>
                    <a:pt x="70062" y="64797"/>
                    <a:pt x="69894" y="64460"/>
                    <a:pt x="69728" y="64118"/>
                  </a:cubicBezTo>
                  <a:cubicBezTo>
                    <a:pt x="69425" y="64141"/>
                    <a:pt x="69121" y="64156"/>
                    <a:pt x="68817" y="64171"/>
                  </a:cubicBezTo>
                  <a:cubicBezTo>
                    <a:pt x="68986" y="64493"/>
                    <a:pt x="69162" y="64816"/>
                    <a:pt x="69346" y="65139"/>
                  </a:cubicBezTo>
                  <a:cubicBezTo>
                    <a:pt x="69466" y="65139"/>
                    <a:pt x="69590" y="65143"/>
                    <a:pt x="69710" y="65143"/>
                  </a:cubicBezTo>
                  <a:close/>
                  <a:moveTo>
                    <a:pt x="70310" y="65266"/>
                  </a:moveTo>
                  <a:cubicBezTo>
                    <a:pt x="70111" y="65270"/>
                    <a:pt x="69912" y="65274"/>
                    <a:pt x="69710" y="65274"/>
                  </a:cubicBezTo>
                  <a:cubicBezTo>
                    <a:pt x="69612" y="65274"/>
                    <a:pt x="69518" y="65274"/>
                    <a:pt x="69421" y="65270"/>
                  </a:cubicBezTo>
                  <a:cubicBezTo>
                    <a:pt x="69597" y="65574"/>
                    <a:pt x="69774" y="65870"/>
                    <a:pt x="69961" y="66171"/>
                  </a:cubicBezTo>
                  <a:cubicBezTo>
                    <a:pt x="70250" y="66186"/>
                    <a:pt x="70543" y="66201"/>
                    <a:pt x="70835" y="66208"/>
                  </a:cubicBezTo>
                  <a:cubicBezTo>
                    <a:pt x="70655" y="65897"/>
                    <a:pt x="70479" y="65582"/>
                    <a:pt x="70310" y="65266"/>
                  </a:cubicBezTo>
                  <a:moveTo>
                    <a:pt x="71830" y="66231"/>
                  </a:moveTo>
                  <a:cubicBezTo>
                    <a:pt x="71650" y="65900"/>
                    <a:pt x="71481" y="65570"/>
                    <a:pt x="71316" y="65240"/>
                  </a:cubicBezTo>
                  <a:cubicBezTo>
                    <a:pt x="71012" y="65251"/>
                    <a:pt x="70708" y="65259"/>
                    <a:pt x="70408" y="65266"/>
                  </a:cubicBezTo>
                  <a:cubicBezTo>
                    <a:pt x="70576" y="65585"/>
                    <a:pt x="70753" y="65897"/>
                    <a:pt x="70937" y="66212"/>
                  </a:cubicBezTo>
                  <a:cubicBezTo>
                    <a:pt x="71233" y="66223"/>
                    <a:pt x="71529" y="66227"/>
                    <a:pt x="71830" y="66231"/>
                  </a:cubicBezTo>
                  <a:close/>
                  <a:moveTo>
                    <a:pt x="71901" y="66358"/>
                  </a:moveTo>
                  <a:cubicBezTo>
                    <a:pt x="71605" y="66358"/>
                    <a:pt x="71308" y="66354"/>
                    <a:pt x="71012" y="66343"/>
                  </a:cubicBezTo>
                  <a:cubicBezTo>
                    <a:pt x="71184" y="66640"/>
                    <a:pt x="71364" y="66932"/>
                    <a:pt x="71548" y="67225"/>
                  </a:cubicBezTo>
                  <a:cubicBezTo>
                    <a:pt x="71841" y="67247"/>
                    <a:pt x="72130" y="67266"/>
                    <a:pt x="72422" y="67281"/>
                  </a:cubicBezTo>
                  <a:cubicBezTo>
                    <a:pt x="72242" y="66977"/>
                    <a:pt x="72066" y="66670"/>
                    <a:pt x="71901" y="66358"/>
                  </a:cubicBezTo>
                  <a:moveTo>
                    <a:pt x="73413" y="67322"/>
                  </a:moveTo>
                  <a:cubicBezTo>
                    <a:pt x="73233" y="67000"/>
                    <a:pt x="73064" y="66677"/>
                    <a:pt x="72899" y="66354"/>
                  </a:cubicBezTo>
                  <a:cubicBezTo>
                    <a:pt x="72644" y="66358"/>
                    <a:pt x="72389" y="66362"/>
                    <a:pt x="72134" y="66362"/>
                  </a:cubicBezTo>
                  <a:lnTo>
                    <a:pt x="72134" y="66362"/>
                  </a:lnTo>
                  <a:cubicBezTo>
                    <a:pt x="72085" y="66362"/>
                    <a:pt x="72040" y="66362"/>
                    <a:pt x="71995" y="66362"/>
                  </a:cubicBezTo>
                  <a:cubicBezTo>
                    <a:pt x="72164" y="66670"/>
                    <a:pt x="72340" y="66977"/>
                    <a:pt x="72520" y="67285"/>
                  </a:cubicBezTo>
                  <a:cubicBezTo>
                    <a:pt x="72816" y="67300"/>
                    <a:pt x="73113" y="67311"/>
                    <a:pt x="73413" y="67322"/>
                  </a:cubicBezTo>
                  <a:close/>
                  <a:moveTo>
                    <a:pt x="73484" y="67450"/>
                  </a:moveTo>
                  <a:cubicBezTo>
                    <a:pt x="73188" y="67443"/>
                    <a:pt x="72895" y="67431"/>
                    <a:pt x="72599" y="67416"/>
                  </a:cubicBezTo>
                  <a:cubicBezTo>
                    <a:pt x="72771" y="67705"/>
                    <a:pt x="72951" y="67994"/>
                    <a:pt x="73135" y="68283"/>
                  </a:cubicBezTo>
                  <a:cubicBezTo>
                    <a:pt x="73424" y="68309"/>
                    <a:pt x="73717" y="68332"/>
                    <a:pt x="74006" y="68354"/>
                  </a:cubicBezTo>
                  <a:cubicBezTo>
                    <a:pt x="73826" y="68054"/>
                    <a:pt x="73653" y="67754"/>
                    <a:pt x="73484" y="67450"/>
                  </a:cubicBezTo>
                  <a:close/>
                  <a:moveTo>
                    <a:pt x="74993" y="68411"/>
                  </a:moveTo>
                  <a:cubicBezTo>
                    <a:pt x="74816" y="68095"/>
                    <a:pt x="74644" y="67780"/>
                    <a:pt x="74479" y="67465"/>
                  </a:cubicBezTo>
                  <a:cubicBezTo>
                    <a:pt x="74178" y="67465"/>
                    <a:pt x="73874" y="67461"/>
                    <a:pt x="73574" y="67454"/>
                  </a:cubicBezTo>
                  <a:cubicBezTo>
                    <a:pt x="73747" y="67758"/>
                    <a:pt x="73923" y="68058"/>
                    <a:pt x="74103" y="68358"/>
                  </a:cubicBezTo>
                  <a:cubicBezTo>
                    <a:pt x="74400" y="68381"/>
                    <a:pt x="74696" y="68396"/>
                    <a:pt x="74993" y="68411"/>
                  </a:cubicBezTo>
                  <a:close/>
                  <a:moveTo>
                    <a:pt x="75064" y="68538"/>
                  </a:moveTo>
                  <a:cubicBezTo>
                    <a:pt x="74771" y="68527"/>
                    <a:pt x="74475" y="68508"/>
                    <a:pt x="74182" y="68489"/>
                  </a:cubicBezTo>
                  <a:cubicBezTo>
                    <a:pt x="74358" y="68774"/>
                    <a:pt x="74535" y="69056"/>
                    <a:pt x="74719" y="69341"/>
                  </a:cubicBezTo>
                  <a:cubicBezTo>
                    <a:pt x="75008" y="69371"/>
                    <a:pt x="75296" y="69401"/>
                    <a:pt x="75589" y="69424"/>
                  </a:cubicBezTo>
                  <a:cubicBezTo>
                    <a:pt x="75409" y="69131"/>
                    <a:pt x="75233" y="68835"/>
                    <a:pt x="75064" y="68538"/>
                  </a:cubicBezTo>
                  <a:close/>
                  <a:moveTo>
                    <a:pt x="76572" y="69499"/>
                  </a:moveTo>
                  <a:cubicBezTo>
                    <a:pt x="76392" y="69191"/>
                    <a:pt x="76219" y="68883"/>
                    <a:pt x="76054" y="68572"/>
                  </a:cubicBezTo>
                  <a:cubicBezTo>
                    <a:pt x="75754" y="68564"/>
                    <a:pt x="75454" y="68557"/>
                    <a:pt x="75158" y="68542"/>
                  </a:cubicBezTo>
                  <a:cubicBezTo>
                    <a:pt x="75327" y="68842"/>
                    <a:pt x="75503" y="69138"/>
                    <a:pt x="75683" y="69435"/>
                  </a:cubicBezTo>
                  <a:cubicBezTo>
                    <a:pt x="75979" y="69457"/>
                    <a:pt x="76276" y="69480"/>
                    <a:pt x="76572" y="69499"/>
                  </a:cubicBezTo>
                  <a:close/>
                  <a:moveTo>
                    <a:pt x="76643" y="69626"/>
                  </a:moveTo>
                  <a:cubicBezTo>
                    <a:pt x="76351" y="69607"/>
                    <a:pt x="76058" y="69589"/>
                    <a:pt x="75765" y="69562"/>
                  </a:cubicBezTo>
                  <a:cubicBezTo>
                    <a:pt x="75938" y="69844"/>
                    <a:pt x="76118" y="70121"/>
                    <a:pt x="76302" y="70399"/>
                  </a:cubicBezTo>
                  <a:cubicBezTo>
                    <a:pt x="76591" y="70437"/>
                    <a:pt x="76880" y="70467"/>
                    <a:pt x="77169" y="70497"/>
                  </a:cubicBezTo>
                  <a:cubicBezTo>
                    <a:pt x="76989" y="70208"/>
                    <a:pt x="76812" y="69919"/>
                    <a:pt x="76643" y="69626"/>
                  </a:cubicBezTo>
                  <a:close/>
                  <a:moveTo>
                    <a:pt x="78148" y="70587"/>
                  </a:moveTo>
                  <a:cubicBezTo>
                    <a:pt x="77968" y="70287"/>
                    <a:pt x="77795" y="69983"/>
                    <a:pt x="77630" y="69679"/>
                  </a:cubicBezTo>
                  <a:cubicBezTo>
                    <a:pt x="77330" y="69667"/>
                    <a:pt x="77034" y="69652"/>
                    <a:pt x="76734" y="69634"/>
                  </a:cubicBezTo>
                  <a:cubicBezTo>
                    <a:pt x="76906" y="69926"/>
                    <a:pt x="77082" y="70219"/>
                    <a:pt x="77263" y="70508"/>
                  </a:cubicBezTo>
                  <a:cubicBezTo>
                    <a:pt x="77555" y="70538"/>
                    <a:pt x="77852" y="70564"/>
                    <a:pt x="78148" y="70587"/>
                  </a:cubicBezTo>
                  <a:close/>
                  <a:moveTo>
                    <a:pt x="78223" y="70714"/>
                  </a:moveTo>
                  <a:cubicBezTo>
                    <a:pt x="77927" y="70692"/>
                    <a:pt x="77634" y="70666"/>
                    <a:pt x="77345" y="70635"/>
                  </a:cubicBezTo>
                  <a:cubicBezTo>
                    <a:pt x="77518" y="70913"/>
                    <a:pt x="77698" y="71187"/>
                    <a:pt x="77882" y="71461"/>
                  </a:cubicBezTo>
                  <a:cubicBezTo>
                    <a:pt x="78171" y="71498"/>
                    <a:pt x="78459" y="71536"/>
                    <a:pt x="78748" y="71570"/>
                  </a:cubicBezTo>
                  <a:cubicBezTo>
                    <a:pt x="78568" y="71285"/>
                    <a:pt x="78392" y="70999"/>
                    <a:pt x="78223" y="70714"/>
                  </a:cubicBezTo>
                  <a:close/>
                  <a:moveTo>
                    <a:pt x="79724" y="71675"/>
                  </a:moveTo>
                  <a:cubicBezTo>
                    <a:pt x="79544" y="71378"/>
                    <a:pt x="79371" y="71082"/>
                    <a:pt x="79202" y="70782"/>
                  </a:cubicBezTo>
                  <a:cubicBezTo>
                    <a:pt x="78906" y="70763"/>
                    <a:pt x="78606" y="70744"/>
                    <a:pt x="78309" y="70722"/>
                  </a:cubicBezTo>
                  <a:cubicBezTo>
                    <a:pt x="78482" y="71011"/>
                    <a:pt x="78658" y="71296"/>
                    <a:pt x="78838" y="71581"/>
                  </a:cubicBezTo>
                  <a:cubicBezTo>
                    <a:pt x="79131" y="71615"/>
                    <a:pt x="79427" y="71649"/>
                    <a:pt x="79724" y="71675"/>
                  </a:cubicBezTo>
                  <a:close/>
                  <a:moveTo>
                    <a:pt x="79799" y="71802"/>
                  </a:moveTo>
                  <a:cubicBezTo>
                    <a:pt x="79506" y="71772"/>
                    <a:pt x="79214" y="71742"/>
                    <a:pt x="78921" y="71709"/>
                  </a:cubicBezTo>
                  <a:cubicBezTo>
                    <a:pt x="79097" y="71979"/>
                    <a:pt x="79274" y="72253"/>
                    <a:pt x="79457" y="72523"/>
                  </a:cubicBezTo>
                  <a:cubicBezTo>
                    <a:pt x="79746" y="72564"/>
                    <a:pt x="80035" y="72605"/>
                    <a:pt x="80324" y="72643"/>
                  </a:cubicBezTo>
                  <a:cubicBezTo>
                    <a:pt x="80144" y="72365"/>
                    <a:pt x="79968" y="72084"/>
                    <a:pt x="79799" y="71802"/>
                  </a:cubicBezTo>
                  <a:close/>
                  <a:moveTo>
                    <a:pt x="81296" y="72763"/>
                  </a:moveTo>
                  <a:cubicBezTo>
                    <a:pt x="81120" y="72470"/>
                    <a:pt x="80943" y="72178"/>
                    <a:pt x="80778" y="71885"/>
                  </a:cubicBezTo>
                  <a:cubicBezTo>
                    <a:pt x="80478" y="71862"/>
                    <a:pt x="80182" y="71836"/>
                    <a:pt x="79885" y="71810"/>
                  </a:cubicBezTo>
                  <a:cubicBezTo>
                    <a:pt x="80058" y="72091"/>
                    <a:pt x="80234" y="72376"/>
                    <a:pt x="80414" y="72654"/>
                  </a:cubicBezTo>
                  <a:cubicBezTo>
                    <a:pt x="80707" y="72695"/>
                    <a:pt x="81003" y="72729"/>
                    <a:pt x="81296" y="72763"/>
                  </a:cubicBezTo>
                  <a:close/>
                  <a:moveTo>
                    <a:pt x="81371" y="72887"/>
                  </a:moveTo>
                  <a:cubicBezTo>
                    <a:pt x="81078" y="72853"/>
                    <a:pt x="80789" y="72819"/>
                    <a:pt x="80497" y="72782"/>
                  </a:cubicBezTo>
                  <a:cubicBezTo>
                    <a:pt x="80673" y="73052"/>
                    <a:pt x="80853" y="73318"/>
                    <a:pt x="81037" y="73585"/>
                  </a:cubicBezTo>
                  <a:cubicBezTo>
                    <a:pt x="81322" y="73630"/>
                    <a:pt x="81611" y="73675"/>
                    <a:pt x="81900" y="73720"/>
                  </a:cubicBezTo>
                  <a:cubicBezTo>
                    <a:pt x="81720" y="73442"/>
                    <a:pt x="81544" y="73164"/>
                    <a:pt x="81371" y="72887"/>
                  </a:cubicBezTo>
                  <a:moveTo>
                    <a:pt x="82868" y="73851"/>
                  </a:moveTo>
                  <a:cubicBezTo>
                    <a:pt x="82692" y="73562"/>
                    <a:pt x="82515" y="73273"/>
                    <a:pt x="82347" y="72984"/>
                  </a:cubicBezTo>
                  <a:cubicBezTo>
                    <a:pt x="82050" y="72958"/>
                    <a:pt x="81754" y="72928"/>
                    <a:pt x="81457" y="72894"/>
                  </a:cubicBezTo>
                  <a:cubicBezTo>
                    <a:pt x="81630" y="73176"/>
                    <a:pt x="81806" y="73453"/>
                    <a:pt x="81990" y="73731"/>
                  </a:cubicBezTo>
                  <a:cubicBezTo>
                    <a:pt x="82283" y="73772"/>
                    <a:pt x="82575" y="73813"/>
                    <a:pt x="82868" y="73851"/>
                  </a:cubicBezTo>
                  <a:close/>
                  <a:moveTo>
                    <a:pt x="82947" y="73971"/>
                  </a:moveTo>
                  <a:cubicBezTo>
                    <a:pt x="82654" y="73937"/>
                    <a:pt x="82362" y="73896"/>
                    <a:pt x="82073" y="73855"/>
                  </a:cubicBezTo>
                  <a:cubicBezTo>
                    <a:pt x="82249" y="74121"/>
                    <a:pt x="82429" y="74384"/>
                    <a:pt x="82613" y="74646"/>
                  </a:cubicBezTo>
                  <a:cubicBezTo>
                    <a:pt x="82898" y="74699"/>
                    <a:pt x="83187" y="74748"/>
                    <a:pt x="83476" y="74793"/>
                  </a:cubicBezTo>
                  <a:cubicBezTo>
                    <a:pt x="83296" y="74519"/>
                    <a:pt x="83119" y="74249"/>
                    <a:pt x="82947" y="73971"/>
                  </a:cubicBezTo>
                  <a:close/>
                  <a:moveTo>
                    <a:pt x="84440" y="74935"/>
                  </a:moveTo>
                  <a:cubicBezTo>
                    <a:pt x="84260" y="74654"/>
                    <a:pt x="84087" y="74369"/>
                    <a:pt x="83915" y="74084"/>
                  </a:cubicBezTo>
                  <a:cubicBezTo>
                    <a:pt x="83618" y="74054"/>
                    <a:pt x="83326" y="74020"/>
                    <a:pt x="83029" y="73982"/>
                  </a:cubicBezTo>
                  <a:cubicBezTo>
                    <a:pt x="83202" y="74260"/>
                    <a:pt x="83382" y="74534"/>
                    <a:pt x="83562" y="74808"/>
                  </a:cubicBezTo>
                  <a:cubicBezTo>
                    <a:pt x="83855" y="74853"/>
                    <a:pt x="84148" y="74894"/>
                    <a:pt x="84440" y="74935"/>
                  </a:cubicBezTo>
                  <a:close/>
                  <a:moveTo>
                    <a:pt x="84515" y="75055"/>
                  </a:moveTo>
                  <a:cubicBezTo>
                    <a:pt x="84226" y="75018"/>
                    <a:pt x="83937" y="74977"/>
                    <a:pt x="83645" y="74932"/>
                  </a:cubicBezTo>
                  <a:cubicBezTo>
                    <a:pt x="83825" y="75190"/>
                    <a:pt x="84005" y="75453"/>
                    <a:pt x="84189" y="75712"/>
                  </a:cubicBezTo>
                  <a:cubicBezTo>
                    <a:pt x="84474" y="75768"/>
                    <a:pt x="84763" y="75817"/>
                    <a:pt x="85048" y="75866"/>
                  </a:cubicBezTo>
                  <a:cubicBezTo>
                    <a:pt x="84868" y="75599"/>
                    <a:pt x="84692" y="75329"/>
                    <a:pt x="84515" y="75055"/>
                  </a:cubicBezTo>
                  <a:close/>
                  <a:moveTo>
                    <a:pt x="86012" y="76023"/>
                  </a:moveTo>
                  <a:cubicBezTo>
                    <a:pt x="85832" y="75742"/>
                    <a:pt x="85656" y="75461"/>
                    <a:pt x="85487" y="75179"/>
                  </a:cubicBezTo>
                  <a:cubicBezTo>
                    <a:pt x="85191" y="75145"/>
                    <a:pt x="84894" y="75108"/>
                    <a:pt x="84598" y="75067"/>
                  </a:cubicBezTo>
                  <a:cubicBezTo>
                    <a:pt x="84774" y="75340"/>
                    <a:pt x="84950" y="75611"/>
                    <a:pt x="85134" y="75881"/>
                  </a:cubicBezTo>
                  <a:cubicBezTo>
                    <a:pt x="85427" y="75930"/>
                    <a:pt x="85720" y="75978"/>
                    <a:pt x="86012" y="76023"/>
                  </a:cubicBezTo>
                  <a:close/>
                  <a:moveTo>
                    <a:pt x="86624" y="76943"/>
                  </a:moveTo>
                  <a:cubicBezTo>
                    <a:pt x="86440" y="76676"/>
                    <a:pt x="86264" y="76410"/>
                    <a:pt x="86091" y="76143"/>
                  </a:cubicBezTo>
                  <a:cubicBezTo>
                    <a:pt x="85798" y="76098"/>
                    <a:pt x="85506" y="76053"/>
                    <a:pt x="85217" y="76005"/>
                  </a:cubicBezTo>
                  <a:cubicBezTo>
                    <a:pt x="85393" y="76263"/>
                    <a:pt x="85573" y="76522"/>
                    <a:pt x="85761" y="76778"/>
                  </a:cubicBezTo>
                  <a:cubicBezTo>
                    <a:pt x="86046" y="76834"/>
                    <a:pt x="86335" y="76890"/>
                    <a:pt x="86624" y="76943"/>
                  </a:cubicBezTo>
                  <a:close/>
                  <a:moveTo>
                    <a:pt x="86706" y="77063"/>
                  </a:moveTo>
                  <a:cubicBezTo>
                    <a:pt x="86421" y="77014"/>
                    <a:pt x="86136" y="76958"/>
                    <a:pt x="85851" y="76901"/>
                  </a:cubicBezTo>
                  <a:cubicBezTo>
                    <a:pt x="86031" y="77149"/>
                    <a:pt x="86211" y="77397"/>
                    <a:pt x="86399" y="77640"/>
                  </a:cubicBezTo>
                  <a:cubicBezTo>
                    <a:pt x="86680" y="77704"/>
                    <a:pt x="86965" y="77768"/>
                    <a:pt x="87247" y="77828"/>
                  </a:cubicBezTo>
                  <a:cubicBezTo>
                    <a:pt x="87063" y="77573"/>
                    <a:pt x="86883" y="77318"/>
                    <a:pt x="86706" y="77063"/>
                  </a:cubicBezTo>
                  <a:moveTo>
                    <a:pt x="88188" y="78016"/>
                  </a:moveTo>
                  <a:cubicBezTo>
                    <a:pt x="88005" y="77753"/>
                    <a:pt x="87828" y="77490"/>
                    <a:pt x="87652" y="77224"/>
                  </a:cubicBezTo>
                  <a:cubicBezTo>
                    <a:pt x="87363" y="77179"/>
                    <a:pt x="87078" y="77130"/>
                    <a:pt x="86789" y="77078"/>
                  </a:cubicBezTo>
                  <a:cubicBezTo>
                    <a:pt x="86969" y="77337"/>
                    <a:pt x="87149" y="77592"/>
                    <a:pt x="87337" y="77847"/>
                  </a:cubicBezTo>
                  <a:cubicBezTo>
                    <a:pt x="87618" y="77903"/>
                    <a:pt x="87903" y="77963"/>
                    <a:pt x="88188" y="78016"/>
                  </a:cubicBezTo>
                  <a:moveTo>
                    <a:pt x="88275" y="78136"/>
                  </a:moveTo>
                  <a:cubicBezTo>
                    <a:pt x="87990" y="78083"/>
                    <a:pt x="87708" y="78027"/>
                    <a:pt x="87427" y="77967"/>
                  </a:cubicBezTo>
                  <a:cubicBezTo>
                    <a:pt x="87607" y="78215"/>
                    <a:pt x="87791" y="78458"/>
                    <a:pt x="87978" y="78699"/>
                  </a:cubicBezTo>
                  <a:cubicBezTo>
                    <a:pt x="88256" y="78766"/>
                    <a:pt x="88537" y="78830"/>
                    <a:pt x="88819" y="78894"/>
                  </a:cubicBezTo>
                  <a:cubicBezTo>
                    <a:pt x="88631" y="78642"/>
                    <a:pt x="88451" y="78391"/>
                    <a:pt x="88275" y="78136"/>
                  </a:cubicBezTo>
                  <a:moveTo>
                    <a:pt x="89768" y="79092"/>
                  </a:moveTo>
                  <a:cubicBezTo>
                    <a:pt x="89584" y="78834"/>
                    <a:pt x="89404" y="78571"/>
                    <a:pt x="89228" y="78312"/>
                  </a:cubicBezTo>
                  <a:cubicBezTo>
                    <a:pt x="88935" y="78260"/>
                    <a:pt x="88646" y="78207"/>
                    <a:pt x="88354" y="78151"/>
                  </a:cubicBezTo>
                  <a:cubicBezTo>
                    <a:pt x="88534" y="78406"/>
                    <a:pt x="88717" y="78661"/>
                    <a:pt x="88901" y="78912"/>
                  </a:cubicBezTo>
                  <a:cubicBezTo>
                    <a:pt x="89190" y="78976"/>
                    <a:pt x="89479" y="79036"/>
                    <a:pt x="89768" y="79092"/>
                  </a:cubicBezTo>
                  <a:close/>
                  <a:moveTo>
                    <a:pt x="89851" y="79213"/>
                  </a:moveTo>
                  <a:cubicBezTo>
                    <a:pt x="89565" y="79156"/>
                    <a:pt x="89277" y="79096"/>
                    <a:pt x="88991" y="79032"/>
                  </a:cubicBezTo>
                  <a:cubicBezTo>
                    <a:pt x="89175" y="79276"/>
                    <a:pt x="89359" y="79516"/>
                    <a:pt x="89547" y="79760"/>
                  </a:cubicBezTo>
                  <a:cubicBezTo>
                    <a:pt x="89832" y="79828"/>
                    <a:pt x="90113" y="79895"/>
                    <a:pt x="90398" y="79963"/>
                  </a:cubicBezTo>
                  <a:cubicBezTo>
                    <a:pt x="90211" y="79712"/>
                    <a:pt x="90031" y="79464"/>
                    <a:pt x="89851" y="79213"/>
                  </a:cubicBezTo>
                  <a:moveTo>
                    <a:pt x="91344" y="80173"/>
                  </a:moveTo>
                  <a:cubicBezTo>
                    <a:pt x="91160" y="79914"/>
                    <a:pt x="90980" y="79655"/>
                    <a:pt x="90804" y="79396"/>
                  </a:cubicBezTo>
                  <a:cubicBezTo>
                    <a:pt x="90511" y="79344"/>
                    <a:pt x="90222" y="79288"/>
                    <a:pt x="89929" y="79228"/>
                  </a:cubicBezTo>
                  <a:cubicBezTo>
                    <a:pt x="90109" y="79479"/>
                    <a:pt x="90293" y="79730"/>
                    <a:pt x="90481" y="79982"/>
                  </a:cubicBezTo>
                  <a:cubicBezTo>
                    <a:pt x="90770" y="80045"/>
                    <a:pt x="91055" y="80109"/>
                    <a:pt x="91344" y="80173"/>
                  </a:cubicBezTo>
                  <a:close/>
                  <a:moveTo>
                    <a:pt x="91430" y="80289"/>
                  </a:moveTo>
                  <a:cubicBezTo>
                    <a:pt x="91141" y="80229"/>
                    <a:pt x="90856" y="80166"/>
                    <a:pt x="90571" y="80102"/>
                  </a:cubicBezTo>
                  <a:cubicBezTo>
                    <a:pt x="90755" y="80342"/>
                    <a:pt x="90939" y="80582"/>
                    <a:pt x="91126" y="80822"/>
                  </a:cubicBezTo>
                  <a:cubicBezTo>
                    <a:pt x="91411" y="80893"/>
                    <a:pt x="91693" y="80965"/>
                    <a:pt x="91978" y="81032"/>
                  </a:cubicBezTo>
                  <a:cubicBezTo>
                    <a:pt x="91790" y="80785"/>
                    <a:pt x="91610" y="80537"/>
                    <a:pt x="91430" y="80289"/>
                  </a:cubicBezTo>
                  <a:moveTo>
                    <a:pt x="90875" y="79408"/>
                  </a:moveTo>
                  <a:cubicBezTo>
                    <a:pt x="91055" y="79670"/>
                    <a:pt x="91235" y="79929"/>
                    <a:pt x="91423" y="80188"/>
                  </a:cubicBezTo>
                  <a:cubicBezTo>
                    <a:pt x="91715" y="80248"/>
                    <a:pt x="92008" y="80308"/>
                    <a:pt x="92301" y="80368"/>
                  </a:cubicBezTo>
                  <a:cubicBezTo>
                    <a:pt x="92117" y="80102"/>
                    <a:pt x="91940" y="79832"/>
                    <a:pt x="91764" y="79565"/>
                  </a:cubicBezTo>
                  <a:cubicBezTo>
                    <a:pt x="91468" y="79516"/>
                    <a:pt x="91171" y="79464"/>
                    <a:pt x="90875" y="79408"/>
                  </a:cubicBezTo>
                  <a:moveTo>
                    <a:pt x="91228" y="78620"/>
                  </a:moveTo>
                  <a:cubicBezTo>
                    <a:pt x="91400" y="78901"/>
                    <a:pt x="91577" y="79183"/>
                    <a:pt x="91760" y="79460"/>
                  </a:cubicBezTo>
                  <a:cubicBezTo>
                    <a:pt x="92061" y="79513"/>
                    <a:pt x="92364" y="79561"/>
                    <a:pt x="92668" y="79607"/>
                  </a:cubicBezTo>
                  <a:cubicBezTo>
                    <a:pt x="92488" y="79318"/>
                    <a:pt x="92316" y="79029"/>
                    <a:pt x="92147" y="78740"/>
                  </a:cubicBezTo>
                  <a:cubicBezTo>
                    <a:pt x="91839" y="78702"/>
                    <a:pt x="91535" y="78661"/>
                    <a:pt x="91228" y="78620"/>
                  </a:cubicBezTo>
                  <a:close/>
                  <a:moveTo>
                    <a:pt x="90642" y="77625"/>
                  </a:moveTo>
                  <a:cubicBezTo>
                    <a:pt x="90811" y="77922"/>
                    <a:pt x="90984" y="78215"/>
                    <a:pt x="91160" y="78507"/>
                  </a:cubicBezTo>
                  <a:cubicBezTo>
                    <a:pt x="91468" y="78552"/>
                    <a:pt x="91775" y="78590"/>
                    <a:pt x="92083" y="78627"/>
                  </a:cubicBezTo>
                  <a:cubicBezTo>
                    <a:pt x="91907" y="78327"/>
                    <a:pt x="91738" y="78023"/>
                    <a:pt x="91573" y="77719"/>
                  </a:cubicBezTo>
                  <a:cubicBezTo>
                    <a:pt x="91261" y="77693"/>
                    <a:pt x="90950" y="77659"/>
                    <a:pt x="90642" y="77625"/>
                  </a:cubicBezTo>
                  <a:close/>
                  <a:moveTo>
                    <a:pt x="132766" y="11572"/>
                  </a:moveTo>
                  <a:cubicBezTo>
                    <a:pt x="139745" y="11572"/>
                    <a:pt x="146142" y="12153"/>
                    <a:pt x="151372" y="13391"/>
                  </a:cubicBezTo>
                  <a:cubicBezTo>
                    <a:pt x="156603" y="14629"/>
                    <a:pt x="160666" y="16520"/>
                    <a:pt x="162981" y="19158"/>
                  </a:cubicBezTo>
                  <a:cubicBezTo>
                    <a:pt x="165296" y="21796"/>
                    <a:pt x="166335" y="24824"/>
                    <a:pt x="166335" y="28069"/>
                  </a:cubicBezTo>
                  <a:cubicBezTo>
                    <a:pt x="166335" y="33607"/>
                    <a:pt x="163311" y="39775"/>
                    <a:pt x="158460" y="45767"/>
                  </a:cubicBezTo>
                  <a:cubicBezTo>
                    <a:pt x="153605" y="51759"/>
                    <a:pt x="146923" y="57575"/>
                    <a:pt x="139595" y="62404"/>
                  </a:cubicBezTo>
                  <a:cubicBezTo>
                    <a:pt x="125964" y="71423"/>
                    <a:pt x="109721" y="76766"/>
                    <a:pt x="94717" y="76766"/>
                  </a:cubicBezTo>
                  <a:cubicBezTo>
                    <a:pt x="93494" y="76766"/>
                    <a:pt x="92278" y="76732"/>
                    <a:pt x="91074" y="76657"/>
                  </a:cubicBezTo>
                  <a:cubicBezTo>
                    <a:pt x="91235" y="76980"/>
                    <a:pt x="91400" y="77299"/>
                    <a:pt x="91569" y="77614"/>
                  </a:cubicBezTo>
                  <a:cubicBezTo>
                    <a:pt x="93456" y="77787"/>
                    <a:pt x="95370" y="77873"/>
                    <a:pt x="97302" y="77873"/>
                  </a:cubicBezTo>
                  <a:cubicBezTo>
                    <a:pt x="112629" y="77873"/>
                    <a:pt x="129209" y="72534"/>
                    <a:pt x="142945" y="63518"/>
                  </a:cubicBezTo>
                  <a:cubicBezTo>
                    <a:pt x="150382" y="58655"/>
                    <a:pt x="157121" y="52768"/>
                    <a:pt x="161998" y="46683"/>
                  </a:cubicBezTo>
                  <a:cubicBezTo>
                    <a:pt x="166872" y="40597"/>
                    <a:pt x="169885" y="34316"/>
                    <a:pt x="169885" y="28669"/>
                  </a:cubicBezTo>
                  <a:cubicBezTo>
                    <a:pt x="169885" y="25274"/>
                    <a:pt x="168797" y="22103"/>
                    <a:pt x="166369" y="19338"/>
                  </a:cubicBezTo>
                  <a:cubicBezTo>
                    <a:pt x="163923" y="16547"/>
                    <a:pt x="159619" y="14528"/>
                    <a:pt x="154096" y="13207"/>
                  </a:cubicBezTo>
                  <a:cubicBezTo>
                    <a:pt x="148570" y="11883"/>
                    <a:pt x="141827" y="11264"/>
                    <a:pt x="134500" y="11264"/>
                  </a:cubicBezTo>
                  <a:lnTo>
                    <a:pt x="134496" y="11264"/>
                  </a:lnTo>
                  <a:cubicBezTo>
                    <a:pt x="130372" y="11264"/>
                    <a:pt x="126065" y="11459"/>
                    <a:pt x="121686" y="11838"/>
                  </a:cubicBezTo>
                  <a:cubicBezTo>
                    <a:pt x="121544" y="11909"/>
                    <a:pt x="121401" y="11981"/>
                    <a:pt x="121259" y="12052"/>
                  </a:cubicBezTo>
                  <a:cubicBezTo>
                    <a:pt x="125198" y="11737"/>
                    <a:pt x="129063" y="11572"/>
                    <a:pt x="132766" y="11572"/>
                  </a:cubicBezTo>
                  <a:moveTo>
                    <a:pt x="120591" y="12386"/>
                  </a:moveTo>
                  <a:cubicBezTo>
                    <a:pt x="124178" y="12116"/>
                    <a:pt x="127682" y="11981"/>
                    <a:pt x="131036" y="11981"/>
                  </a:cubicBezTo>
                  <a:cubicBezTo>
                    <a:pt x="137659" y="11981"/>
                    <a:pt x="143700" y="12517"/>
                    <a:pt x="148622" y="13669"/>
                  </a:cubicBezTo>
                  <a:cubicBezTo>
                    <a:pt x="153549" y="14825"/>
                    <a:pt x="157361" y="16588"/>
                    <a:pt x="159518" y="19049"/>
                  </a:cubicBezTo>
                  <a:lnTo>
                    <a:pt x="159518" y="19049"/>
                  </a:lnTo>
                  <a:cubicBezTo>
                    <a:pt x="161709" y="21544"/>
                    <a:pt x="162692" y="24407"/>
                    <a:pt x="162692" y="27480"/>
                  </a:cubicBezTo>
                  <a:cubicBezTo>
                    <a:pt x="162692" y="32872"/>
                    <a:pt x="159668" y="38909"/>
                    <a:pt x="154847" y="44795"/>
                  </a:cubicBezTo>
                  <a:cubicBezTo>
                    <a:pt x="150025" y="50682"/>
                    <a:pt x="143399" y="56419"/>
                    <a:pt x="136188" y="61210"/>
                  </a:cubicBezTo>
                  <a:cubicBezTo>
                    <a:pt x="122677" y="70227"/>
                    <a:pt x="106802" y="75566"/>
                    <a:pt x="92143" y="75566"/>
                  </a:cubicBezTo>
                  <a:cubicBezTo>
                    <a:pt x="91607" y="75566"/>
                    <a:pt x="91070" y="75558"/>
                    <a:pt x="90533" y="75543"/>
                  </a:cubicBezTo>
                  <a:cubicBezTo>
                    <a:pt x="90687" y="75881"/>
                    <a:pt x="90849" y="76215"/>
                    <a:pt x="91017" y="76549"/>
                  </a:cubicBezTo>
                  <a:cubicBezTo>
                    <a:pt x="92241" y="76624"/>
                    <a:pt x="93475" y="76661"/>
                    <a:pt x="94717" y="76661"/>
                  </a:cubicBezTo>
                  <a:cubicBezTo>
                    <a:pt x="109695" y="76661"/>
                    <a:pt x="125919" y="71326"/>
                    <a:pt x="139535" y="62317"/>
                  </a:cubicBezTo>
                  <a:cubicBezTo>
                    <a:pt x="146855" y="57492"/>
                    <a:pt x="153530" y="51680"/>
                    <a:pt x="158374" y="45700"/>
                  </a:cubicBezTo>
                  <a:cubicBezTo>
                    <a:pt x="163221" y="39719"/>
                    <a:pt x="166230" y="33570"/>
                    <a:pt x="166230" y="28069"/>
                  </a:cubicBezTo>
                  <a:cubicBezTo>
                    <a:pt x="166230" y="24846"/>
                    <a:pt x="165199" y="21848"/>
                    <a:pt x="162899" y="19229"/>
                  </a:cubicBezTo>
                  <a:cubicBezTo>
                    <a:pt x="160614" y="16618"/>
                    <a:pt x="156565" y="14727"/>
                    <a:pt x="151346" y="13493"/>
                  </a:cubicBezTo>
                  <a:cubicBezTo>
                    <a:pt x="146131" y="12258"/>
                    <a:pt x="139741" y="11680"/>
                    <a:pt x="132766" y="11680"/>
                  </a:cubicBezTo>
                  <a:lnTo>
                    <a:pt x="132766" y="11680"/>
                  </a:lnTo>
                  <a:cubicBezTo>
                    <a:pt x="128984" y="11680"/>
                    <a:pt x="125030" y="11849"/>
                    <a:pt x="121000" y="12179"/>
                  </a:cubicBezTo>
                  <a:cubicBezTo>
                    <a:pt x="120865" y="12247"/>
                    <a:pt x="120730" y="12314"/>
                    <a:pt x="120591" y="12386"/>
                  </a:cubicBezTo>
                  <a:moveTo>
                    <a:pt x="120471" y="12393"/>
                  </a:moveTo>
                  <a:cubicBezTo>
                    <a:pt x="120602" y="12326"/>
                    <a:pt x="120741" y="12258"/>
                    <a:pt x="120872" y="12191"/>
                  </a:cubicBezTo>
                  <a:cubicBezTo>
                    <a:pt x="120482" y="12221"/>
                    <a:pt x="120084" y="12258"/>
                    <a:pt x="119690" y="12292"/>
                  </a:cubicBezTo>
                  <a:cubicBezTo>
                    <a:pt x="119559" y="12356"/>
                    <a:pt x="119428" y="12423"/>
                    <a:pt x="119293" y="12487"/>
                  </a:cubicBezTo>
                  <a:cubicBezTo>
                    <a:pt x="119687" y="12453"/>
                    <a:pt x="120077" y="12423"/>
                    <a:pt x="120471" y="12393"/>
                  </a:cubicBezTo>
                  <a:close/>
                  <a:moveTo>
                    <a:pt x="118651" y="12810"/>
                  </a:moveTo>
                  <a:cubicBezTo>
                    <a:pt x="119045" y="12780"/>
                    <a:pt x="119443" y="12750"/>
                    <a:pt x="119833" y="12720"/>
                  </a:cubicBezTo>
                  <a:cubicBezTo>
                    <a:pt x="119961" y="12656"/>
                    <a:pt x="120088" y="12588"/>
                    <a:pt x="120216" y="12525"/>
                  </a:cubicBezTo>
                  <a:cubicBezTo>
                    <a:pt x="119822" y="12555"/>
                    <a:pt x="119424" y="12585"/>
                    <a:pt x="119026" y="12618"/>
                  </a:cubicBezTo>
                  <a:cubicBezTo>
                    <a:pt x="118902" y="12682"/>
                    <a:pt x="118775" y="12746"/>
                    <a:pt x="118651" y="12810"/>
                  </a:cubicBezTo>
                  <a:moveTo>
                    <a:pt x="118520" y="12817"/>
                  </a:moveTo>
                  <a:cubicBezTo>
                    <a:pt x="118644" y="12757"/>
                    <a:pt x="118767" y="12693"/>
                    <a:pt x="118891" y="12630"/>
                  </a:cubicBezTo>
                  <a:cubicBezTo>
                    <a:pt x="118501" y="12663"/>
                    <a:pt x="118107" y="12701"/>
                    <a:pt x="117713" y="12738"/>
                  </a:cubicBezTo>
                  <a:cubicBezTo>
                    <a:pt x="117593" y="12795"/>
                    <a:pt x="117469" y="12855"/>
                    <a:pt x="117349" y="12915"/>
                  </a:cubicBezTo>
                  <a:cubicBezTo>
                    <a:pt x="117739" y="12881"/>
                    <a:pt x="118130" y="12851"/>
                    <a:pt x="118520" y="12817"/>
                  </a:cubicBezTo>
                  <a:close/>
                  <a:moveTo>
                    <a:pt x="117908" y="13132"/>
                  </a:moveTo>
                  <a:cubicBezTo>
                    <a:pt x="118024" y="13072"/>
                    <a:pt x="118145" y="13012"/>
                    <a:pt x="118257" y="12952"/>
                  </a:cubicBezTo>
                  <a:cubicBezTo>
                    <a:pt x="117863" y="12982"/>
                    <a:pt x="117469" y="13016"/>
                    <a:pt x="117071" y="13054"/>
                  </a:cubicBezTo>
                  <a:cubicBezTo>
                    <a:pt x="116959" y="13110"/>
                    <a:pt x="116846" y="13166"/>
                    <a:pt x="116730" y="13222"/>
                  </a:cubicBezTo>
                  <a:cubicBezTo>
                    <a:pt x="117124" y="13192"/>
                    <a:pt x="117518" y="13162"/>
                    <a:pt x="117908" y="13132"/>
                  </a:cubicBezTo>
                  <a:close/>
                  <a:moveTo>
                    <a:pt x="116145" y="13523"/>
                  </a:moveTo>
                  <a:cubicBezTo>
                    <a:pt x="116539" y="13493"/>
                    <a:pt x="116933" y="13463"/>
                    <a:pt x="117327" y="13436"/>
                  </a:cubicBezTo>
                  <a:cubicBezTo>
                    <a:pt x="117435" y="13380"/>
                    <a:pt x="117544" y="13324"/>
                    <a:pt x="117653" y="13267"/>
                  </a:cubicBezTo>
                  <a:cubicBezTo>
                    <a:pt x="117255" y="13297"/>
                    <a:pt x="116858" y="13327"/>
                    <a:pt x="116460" y="13361"/>
                  </a:cubicBezTo>
                  <a:cubicBezTo>
                    <a:pt x="116355" y="13414"/>
                    <a:pt x="116250" y="13466"/>
                    <a:pt x="116145" y="13523"/>
                  </a:cubicBezTo>
                  <a:close/>
                  <a:moveTo>
                    <a:pt x="116010" y="13530"/>
                  </a:moveTo>
                  <a:cubicBezTo>
                    <a:pt x="116115" y="13478"/>
                    <a:pt x="116216" y="13425"/>
                    <a:pt x="116321" y="13373"/>
                  </a:cubicBezTo>
                  <a:cubicBezTo>
                    <a:pt x="115931" y="13406"/>
                    <a:pt x="115537" y="13440"/>
                    <a:pt x="115143" y="13474"/>
                  </a:cubicBezTo>
                  <a:cubicBezTo>
                    <a:pt x="115038" y="13526"/>
                    <a:pt x="114940" y="13575"/>
                    <a:pt x="114839" y="13628"/>
                  </a:cubicBezTo>
                  <a:cubicBezTo>
                    <a:pt x="115229" y="13594"/>
                    <a:pt x="115619" y="13560"/>
                    <a:pt x="116010" y="13530"/>
                  </a:cubicBezTo>
                  <a:moveTo>
                    <a:pt x="115454" y="13819"/>
                  </a:moveTo>
                  <a:cubicBezTo>
                    <a:pt x="115548" y="13770"/>
                    <a:pt x="115646" y="13721"/>
                    <a:pt x="115743" y="13669"/>
                  </a:cubicBezTo>
                  <a:cubicBezTo>
                    <a:pt x="115349" y="13703"/>
                    <a:pt x="114952" y="13733"/>
                    <a:pt x="114558" y="13766"/>
                  </a:cubicBezTo>
                  <a:cubicBezTo>
                    <a:pt x="114464" y="13815"/>
                    <a:pt x="114370" y="13860"/>
                    <a:pt x="114276" y="13909"/>
                  </a:cubicBezTo>
                  <a:cubicBezTo>
                    <a:pt x="114670" y="13879"/>
                    <a:pt x="115064" y="13849"/>
                    <a:pt x="115454" y="13819"/>
                  </a:cubicBezTo>
                  <a:close/>
                  <a:moveTo>
                    <a:pt x="113747" y="14179"/>
                  </a:moveTo>
                  <a:cubicBezTo>
                    <a:pt x="114145" y="14153"/>
                    <a:pt x="114535" y="14127"/>
                    <a:pt x="114925" y="14100"/>
                  </a:cubicBezTo>
                  <a:cubicBezTo>
                    <a:pt x="115015" y="14052"/>
                    <a:pt x="115102" y="14007"/>
                    <a:pt x="115192" y="13958"/>
                  </a:cubicBezTo>
                  <a:cubicBezTo>
                    <a:pt x="114798" y="13988"/>
                    <a:pt x="114400" y="14018"/>
                    <a:pt x="114002" y="14052"/>
                  </a:cubicBezTo>
                  <a:cubicBezTo>
                    <a:pt x="113916" y="14093"/>
                    <a:pt x="113833" y="14138"/>
                    <a:pt x="113747" y="14179"/>
                  </a:cubicBezTo>
                  <a:close/>
                  <a:moveTo>
                    <a:pt x="113612" y="14190"/>
                  </a:moveTo>
                  <a:cubicBezTo>
                    <a:pt x="113695" y="14149"/>
                    <a:pt x="113777" y="14104"/>
                    <a:pt x="113860" y="14063"/>
                  </a:cubicBezTo>
                  <a:cubicBezTo>
                    <a:pt x="113466" y="14093"/>
                    <a:pt x="113072" y="14127"/>
                    <a:pt x="112678" y="14164"/>
                  </a:cubicBezTo>
                  <a:cubicBezTo>
                    <a:pt x="112599" y="14202"/>
                    <a:pt x="112520" y="14243"/>
                    <a:pt x="112441" y="14281"/>
                  </a:cubicBezTo>
                  <a:cubicBezTo>
                    <a:pt x="112835" y="14250"/>
                    <a:pt x="113222" y="14220"/>
                    <a:pt x="113612" y="14190"/>
                  </a:cubicBezTo>
                  <a:moveTo>
                    <a:pt x="113117" y="14453"/>
                  </a:moveTo>
                  <a:cubicBezTo>
                    <a:pt x="113188" y="14412"/>
                    <a:pt x="113263" y="14374"/>
                    <a:pt x="113338" y="14333"/>
                  </a:cubicBezTo>
                  <a:cubicBezTo>
                    <a:pt x="112944" y="14363"/>
                    <a:pt x="112550" y="14397"/>
                    <a:pt x="112156" y="14431"/>
                  </a:cubicBezTo>
                  <a:cubicBezTo>
                    <a:pt x="112085" y="14464"/>
                    <a:pt x="112018" y="14498"/>
                    <a:pt x="111946" y="14536"/>
                  </a:cubicBezTo>
                  <a:cubicBezTo>
                    <a:pt x="112340" y="14506"/>
                    <a:pt x="112727" y="14479"/>
                    <a:pt x="113117" y="14453"/>
                  </a:cubicBezTo>
                  <a:close/>
                  <a:moveTo>
                    <a:pt x="112648" y="14701"/>
                  </a:moveTo>
                  <a:cubicBezTo>
                    <a:pt x="112712" y="14667"/>
                    <a:pt x="112779" y="14629"/>
                    <a:pt x="112847" y="14596"/>
                  </a:cubicBezTo>
                  <a:cubicBezTo>
                    <a:pt x="112453" y="14622"/>
                    <a:pt x="112059" y="14652"/>
                    <a:pt x="111665" y="14682"/>
                  </a:cubicBezTo>
                  <a:cubicBezTo>
                    <a:pt x="111605" y="14712"/>
                    <a:pt x="111541" y="14746"/>
                    <a:pt x="111481" y="14776"/>
                  </a:cubicBezTo>
                  <a:cubicBezTo>
                    <a:pt x="111875" y="14750"/>
                    <a:pt x="112261" y="14723"/>
                    <a:pt x="112648" y="14701"/>
                  </a:cubicBezTo>
                  <a:close/>
                  <a:moveTo>
                    <a:pt x="112205" y="14941"/>
                  </a:moveTo>
                  <a:cubicBezTo>
                    <a:pt x="112265" y="14911"/>
                    <a:pt x="112321" y="14877"/>
                    <a:pt x="112381" y="14843"/>
                  </a:cubicBezTo>
                  <a:cubicBezTo>
                    <a:pt x="111991" y="14870"/>
                    <a:pt x="111597" y="14896"/>
                    <a:pt x="111203" y="14922"/>
                  </a:cubicBezTo>
                  <a:cubicBezTo>
                    <a:pt x="111151" y="14952"/>
                    <a:pt x="111098" y="14978"/>
                    <a:pt x="111046" y="15005"/>
                  </a:cubicBezTo>
                  <a:cubicBezTo>
                    <a:pt x="111436" y="14982"/>
                    <a:pt x="111822" y="14960"/>
                    <a:pt x="112205" y="14941"/>
                  </a:cubicBezTo>
                  <a:close/>
                  <a:moveTo>
                    <a:pt x="111781" y="15173"/>
                  </a:moveTo>
                  <a:cubicBezTo>
                    <a:pt x="111834" y="15143"/>
                    <a:pt x="111890" y="15113"/>
                    <a:pt x="111942" y="15083"/>
                  </a:cubicBezTo>
                  <a:cubicBezTo>
                    <a:pt x="111556" y="15106"/>
                    <a:pt x="111166" y="15128"/>
                    <a:pt x="110772" y="15155"/>
                  </a:cubicBezTo>
                  <a:cubicBezTo>
                    <a:pt x="110727" y="15177"/>
                    <a:pt x="110682" y="15203"/>
                    <a:pt x="110637" y="15226"/>
                  </a:cubicBezTo>
                  <a:cubicBezTo>
                    <a:pt x="111019" y="15207"/>
                    <a:pt x="111402" y="15188"/>
                    <a:pt x="111781" y="15173"/>
                  </a:cubicBezTo>
                  <a:close/>
                  <a:moveTo>
                    <a:pt x="111368" y="15406"/>
                  </a:moveTo>
                  <a:cubicBezTo>
                    <a:pt x="111421" y="15376"/>
                    <a:pt x="111473" y="15346"/>
                    <a:pt x="111526" y="15316"/>
                  </a:cubicBezTo>
                  <a:cubicBezTo>
                    <a:pt x="111143" y="15335"/>
                    <a:pt x="110757" y="15350"/>
                    <a:pt x="110367" y="15372"/>
                  </a:cubicBezTo>
                  <a:cubicBezTo>
                    <a:pt x="110325" y="15395"/>
                    <a:pt x="110284" y="15417"/>
                    <a:pt x="110243" y="15440"/>
                  </a:cubicBezTo>
                  <a:cubicBezTo>
                    <a:pt x="110622" y="15425"/>
                    <a:pt x="110997" y="15414"/>
                    <a:pt x="111368" y="15406"/>
                  </a:cubicBezTo>
                  <a:close/>
                  <a:moveTo>
                    <a:pt x="110952" y="15642"/>
                  </a:moveTo>
                  <a:cubicBezTo>
                    <a:pt x="111008" y="15612"/>
                    <a:pt x="111064" y="15579"/>
                    <a:pt x="111121" y="15545"/>
                  </a:cubicBezTo>
                  <a:cubicBezTo>
                    <a:pt x="110746" y="15556"/>
                    <a:pt x="110363" y="15567"/>
                    <a:pt x="109980" y="15586"/>
                  </a:cubicBezTo>
                  <a:cubicBezTo>
                    <a:pt x="109939" y="15609"/>
                    <a:pt x="109894" y="15631"/>
                    <a:pt x="109853" y="15654"/>
                  </a:cubicBezTo>
                  <a:cubicBezTo>
                    <a:pt x="110224" y="15646"/>
                    <a:pt x="110592" y="15642"/>
                    <a:pt x="110952" y="15642"/>
                  </a:cubicBezTo>
                  <a:close/>
                  <a:moveTo>
                    <a:pt x="109597" y="15796"/>
                  </a:moveTo>
                  <a:cubicBezTo>
                    <a:pt x="109545" y="15823"/>
                    <a:pt x="109496" y="15853"/>
                    <a:pt x="109447" y="15879"/>
                  </a:cubicBezTo>
                  <a:cubicBezTo>
                    <a:pt x="109808" y="15883"/>
                    <a:pt x="110157" y="15890"/>
                    <a:pt x="110502" y="15901"/>
                  </a:cubicBezTo>
                  <a:cubicBezTo>
                    <a:pt x="110569" y="15860"/>
                    <a:pt x="110641" y="15823"/>
                    <a:pt x="110712" y="15781"/>
                  </a:cubicBezTo>
                  <a:cubicBezTo>
                    <a:pt x="110348" y="15781"/>
                    <a:pt x="109976" y="15789"/>
                    <a:pt x="109597" y="15796"/>
                  </a:cubicBezTo>
                  <a:close/>
                  <a:moveTo>
                    <a:pt x="109733" y="15657"/>
                  </a:moveTo>
                  <a:cubicBezTo>
                    <a:pt x="109770" y="15635"/>
                    <a:pt x="109811" y="15612"/>
                    <a:pt x="109849" y="15590"/>
                  </a:cubicBezTo>
                  <a:cubicBezTo>
                    <a:pt x="109481" y="15605"/>
                    <a:pt x="109106" y="15624"/>
                    <a:pt x="108727" y="15642"/>
                  </a:cubicBezTo>
                  <a:cubicBezTo>
                    <a:pt x="108701" y="15657"/>
                    <a:pt x="108674" y="15672"/>
                    <a:pt x="108648" y="15688"/>
                  </a:cubicBezTo>
                  <a:cubicBezTo>
                    <a:pt x="109016" y="15672"/>
                    <a:pt x="109376" y="15661"/>
                    <a:pt x="109733" y="15657"/>
                  </a:cubicBezTo>
                  <a:close/>
                  <a:moveTo>
                    <a:pt x="108975" y="15879"/>
                  </a:moveTo>
                  <a:cubicBezTo>
                    <a:pt x="109095" y="15879"/>
                    <a:pt x="109211" y="15879"/>
                    <a:pt x="109331" y="15879"/>
                  </a:cubicBezTo>
                  <a:cubicBezTo>
                    <a:pt x="109380" y="15853"/>
                    <a:pt x="109425" y="15826"/>
                    <a:pt x="109474" y="15800"/>
                  </a:cubicBezTo>
                  <a:cubicBezTo>
                    <a:pt x="109113" y="15808"/>
                    <a:pt x="108746" y="15819"/>
                    <a:pt x="108374" y="15834"/>
                  </a:cubicBezTo>
                  <a:cubicBezTo>
                    <a:pt x="108344" y="15849"/>
                    <a:pt x="108314" y="15868"/>
                    <a:pt x="108284" y="15883"/>
                  </a:cubicBezTo>
                  <a:cubicBezTo>
                    <a:pt x="108517" y="15879"/>
                    <a:pt x="108746" y="15879"/>
                    <a:pt x="108975" y="15879"/>
                  </a:cubicBezTo>
                  <a:close/>
                  <a:moveTo>
                    <a:pt x="107879" y="16104"/>
                  </a:moveTo>
                  <a:cubicBezTo>
                    <a:pt x="108220" y="16111"/>
                    <a:pt x="108551" y="16123"/>
                    <a:pt x="108873" y="16141"/>
                  </a:cubicBezTo>
                  <a:cubicBezTo>
                    <a:pt x="108945" y="16100"/>
                    <a:pt x="109016" y="16059"/>
                    <a:pt x="109087" y="16018"/>
                  </a:cubicBezTo>
                  <a:cubicBezTo>
                    <a:pt x="109050" y="16018"/>
                    <a:pt x="109012" y="16018"/>
                    <a:pt x="108975" y="16018"/>
                  </a:cubicBezTo>
                  <a:lnTo>
                    <a:pt x="108975" y="16018"/>
                  </a:lnTo>
                  <a:cubicBezTo>
                    <a:pt x="108659" y="16018"/>
                    <a:pt x="108344" y="16021"/>
                    <a:pt x="108022" y="16025"/>
                  </a:cubicBezTo>
                  <a:cubicBezTo>
                    <a:pt x="107977" y="16051"/>
                    <a:pt x="107928" y="16078"/>
                    <a:pt x="107879" y="16104"/>
                  </a:cubicBezTo>
                  <a:close/>
                  <a:moveTo>
                    <a:pt x="107763" y="16100"/>
                  </a:moveTo>
                  <a:cubicBezTo>
                    <a:pt x="107808" y="16078"/>
                    <a:pt x="107849" y="16051"/>
                    <a:pt x="107894" y="16029"/>
                  </a:cubicBezTo>
                  <a:cubicBezTo>
                    <a:pt x="107541" y="16036"/>
                    <a:pt x="107181" y="16044"/>
                    <a:pt x="106813" y="16059"/>
                  </a:cubicBezTo>
                  <a:cubicBezTo>
                    <a:pt x="106795" y="16070"/>
                    <a:pt x="106772" y="16081"/>
                    <a:pt x="106750" y="16093"/>
                  </a:cubicBezTo>
                  <a:cubicBezTo>
                    <a:pt x="106791" y="16093"/>
                    <a:pt x="106828" y="16093"/>
                    <a:pt x="106866" y="16093"/>
                  </a:cubicBezTo>
                  <a:cubicBezTo>
                    <a:pt x="107174" y="16093"/>
                    <a:pt x="107470" y="16096"/>
                    <a:pt x="107763" y="16100"/>
                  </a:cubicBezTo>
                  <a:close/>
                  <a:moveTo>
                    <a:pt x="108269" y="16490"/>
                  </a:moveTo>
                  <a:cubicBezTo>
                    <a:pt x="108393" y="16419"/>
                    <a:pt x="108517" y="16344"/>
                    <a:pt x="108644" y="16273"/>
                  </a:cubicBezTo>
                  <a:cubicBezTo>
                    <a:pt x="108318" y="16258"/>
                    <a:pt x="107980" y="16247"/>
                    <a:pt x="107635" y="16243"/>
                  </a:cubicBezTo>
                  <a:cubicBezTo>
                    <a:pt x="107545" y="16292"/>
                    <a:pt x="107455" y="16340"/>
                    <a:pt x="107369" y="16389"/>
                  </a:cubicBezTo>
                  <a:cubicBezTo>
                    <a:pt x="107680" y="16419"/>
                    <a:pt x="107980" y="16453"/>
                    <a:pt x="108269" y="16490"/>
                  </a:cubicBezTo>
                  <a:close/>
                  <a:moveTo>
                    <a:pt x="107327" y="17053"/>
                  </a:moveTo>
                  <a:cubicBezTo>
                    <a:pt x="107571" y="16903"/>
                    <a:pt x="107819" y="16757"/>
                    <a:pt x="108067" y="16610"/>
                  </a:cubicBezTo>
                  <a:cubicBezTo>
                    <a:pt x="107774" y="16573"/>
                    <a:pt x="107466" y="16543"/>
                    <a:pt x="107147" y="16517"/>
                  </a:cubicBezTo>
                  <a:cubicBezTo>
                    <a:pt x="106960" y="16622"/>
                    <a:pt x="106780" y="16723"/>
                    <a:pt x="106596" y="16832"/>
                  </a:cubicBezTo>
                  <a:cubicBezTo>
                    <a:pt x="106862" y="16896"/>
                    <a:pt x="107106" y="16971"/>
                    <a:pt x="107327" y="17053"/>
                  </a:cubicBezTo>
                  <a:close/>
                  <a:moveTo>
                    <a:pt x="105804" y="18884"/>
                  </a:moveTo>
                  <a:cubicBezTo>
                    <a:pt x="106487" y="18411"/>
                    <a:pt x="107185" y="17946"/>
                    <a:pt x="107898" y="17488"/>
                  </a:cubicBezTo>
                  <a:cubicBezTo>
                    <a:pt x="107710" y="17372"/>
                    <a:pt x="107489" y="17267"/>
                    <a:pt x="107234" y="17177"/>
                  </a:cubicBezTo>
                  <a:cubicBezTo>
                    <a:pt x="106660" y="17526"/>
                    <a:pt x="106097" y="17879"/>
                    <a:pt x="105542" y="18243"/>
                  </a:cubicBezTo>
                  <a:cubicBezTo>
                    <a:pt x="105654" y="18449"/>
                    <a:pt x="105744" y="18663"/>
                    <a:pt x="105804" y="18884"/>
                  </a:cubicBezTo>
                  <a:close/>
                  <a:moveTo>
                    <a:pt x="85941" y="43482"/>
                  </a:moveTo>
                  <a:cubicBezTo>
                    <a:pt x="86616" y="42950"/>
                    <a:pt x="87299" y="42413"/>
                    <a:pt x="87986" y="41876"/>
                  </a:cubicBezTo>
                  <a:cubicBezTo>
                    <a:pt x="88886" y="39798"/>
                    <a:pt x="89948" y="37760"/>
                    <a:pt x="91164" y="35779"/>
                  </a:cubicBezTo>
                  <a:cubicBezTo>
                    <a:pt x="90278" y="36481"/>
                    <a:pt x="89378" y="37186"/>
                    <a:pt x="88477" y="37892"/>
                  </a:cubicBezTo>
                  <a:cubicBezTo>
                    <a:pt x="87472" y="39742"/>
                    <a:pt x="86598" y="41629"/>
                    <a:pt x="85862" y="43546"/>
                  </a:cubicBezTo>
                  <a:cubicBezTo>
                    <a:pt x="85888" y="43524"/>
                    <a:pt x="85915" y="43505"/>
                    <a:pt x="85941" y="43482"/>
                  </a:cubicBezTo>
                  <a:close/>
                  <a:moveTo>
                    <a:pt x="84309" y="48431"/>
                  </a:moveTo>
                  <a:cubicBezTo>
                    <a:pt x="84890" y="47996"/>
                    <a:pt x="85479" y="47553"/>
                    <a:pt x="86080" y="47095"/>
                  </a:cubicBezTo>
                  <a:cubicBezTo>
                    <a:pt x="86571" y="45433"/>
                    <a:pt x="87168" y="43782"/>
                    <a:pt x="87862" y="42158"/>
                  </a:cubicBezTo>
                  <a:cubicBezTo>
                    <a:pt x="87247" y="42638"/>
                    <a:pt x="86639" y="43118"/>
                    <a:pt x="86031" y="43599"/>
                  </a:cubicBezTo>
                  <a:cubicBezTo>
                    <a:pt x="85941" y="43670"/>
                    <a:pt x="85851" y="43741"/>
                    <a:pt x="85761" y="43812"/>
                  </a:cubicBezTo>
                  <a:cubicBezTo>
                    <a:pt x="85187" y="45340"/>
                    <a:pt x="84703" y="46878"/>
                    <a:pt x="84309" y="48431"/>
                  </a:cubicBezTo>
                  <a:close/>
                  <a:moveTo>
                    <a:pt x="84238" y="48484"/>
                  </a:moveTo>
                  <a:cubicBezTo>
                    <a:pt x="84628" y="46934"/>
                    <a:pt x="85108" y="45400"/>
                    <a:pt x="85675" y="43880"/>
                  </a:cubicBezTo>
                  <a:cubicBezTo>
                    <a:pt x="85007" y="44413"/>
                    <a:pt x="84354" y="44931"/>
                    <a:pt x="83709" y="45437"/>
                  </a:cubicBezTo>
                  <a:cubicBezTo>
                    <a:pt x="83251" y="46852"/>
                    <a:pt x="82868" y="48277"/>
                    <a:pt x="82568" y="49711"/>
                  </a:cubicBezTo>
                  <a:cubicBezTo>
                    <a:pt x="83119" y="49313"/>
                    <a:pt x="83675" y="48904"/>
                    <a:pt x="84238" y="48484"/>
                  </a:cubicBezTo>
                  <a:close/>
                  <a:moveTo>
                    <a:pt x="81983" y="53365"/>
                  </a:moveTo>
                  <a:cubicBezTo>
                    <a:pt x="82470" y="53057"/>
                    <a:pt x="82958" y="52735"/>
                    <a:pt x="83453" y="52408"/>
                  </a:cubicBezTo>
                  <a:cubicBezTo>
                    <a:pt x="83637" y="51170"/>
                    <a:pt x="83881" y="49936"/>
                    <a:pt x="84185" y="48705"/>
                  </a:cubicBezTo>
                  <a:cubicBezTo>
                    <a:pt x="83626" y="49122"/>
                    <a:pt x="83071" y="49527"/>
                    <a:pt x="82527" y="49921"/>
                  </a:cubicBezTo>
                  <a:cubicBezTo>
                    <a:pt x="82294" y="51065"/>
                    <a:pt x="82110" y="52213"/>
                    <a:pt x="81983" y="53365"/>
                  </a:cubicBezTo>
                  <a:close/>
                  <a:moveTo>
                    <a:pt x="81919" y="53406"/>
                  </a:moveTo>
                  <a:cubicBezTo>
                    <a:pt x="82046" y="52258"/>
                    <a:pt x="82226" y="51110"/>
                    <a:pt x="82459" y="49969"/>
                  </a:cubicBezTo>
                  <a:cubicBezTo>
                    <a:pt x="81930" y="50352"/>
                    <a:pt x="81409" y="50724"/>
                    <a:pt x="80895" y="51084"/>
                  </a:cubicBezTo>
                  <a:cubicBezTo>
                    <a:pt x="80722" y="52146"/>
                    <a:pt x="80598" y="53211"/>
                    <a:pt x="80519" y="54281"/>
                  </a:cubicBezTo>
                  <a:cubicBezTo>
                    <a:pt x="80985" y="53995"/>
                    <a:pt x="81450" y="53706"/>
                    <a:pt x="81919" y="53406"/>
                  </a:cubicBezTo>
                  <a:close/>
                  <a:moveTo>
                    <a:pt x="80422" y="56941"/>
                  </a:moveTo>
                  <a:cubicBezTo>
                    <a:pt x="80422" y="56997"/>
                    <a:pt x="80422" y="57050"/>
                    <a:pt x="80422" y="57106"/>
                  </a:cubicBezTo>
                  <a:cubicBezTo>
                    <a:pt x="80849" y="56884"/>
                    <a:pt x="81277" y="56659"/>
                    <a:pt x="81709" y="56423"/>
                  </a:cubicBezTo>
                  <a:cubicBezTo>
                    <a:pt x="81735" y="55477"/>
                    <a:pt x="81799" y="54532"/>
                    <a:pt x="81900" y="53586"/>
                  </a:cubicBezTo>
                  <a:cubicBezTo>
                    <a:pt x="81435" y="53883"/>
                    <a:pt x="80970" y="54172"/>
                    <a:pt x="80508" y="54453"/>
                  </a:cubicBezTo>
                  <a:cubicBezTo>
                    <a:pt x="80452" y="55282"/>
                    <a:pt x="80422" y="56112"/>
                    <a:pt x="80422" y="56941"/>
                  </a:cubicBezTo>
                  <a:close/>
                  <a:moveTo>
                    <a:pt x="79112" y="57762"/>
                  </a:moveTo>
                  <a:cubicBezTo>
                    <a:pt x="79529" y="57560"/>
                    <a:pt x="79945" y="57353"/>
                    <a:pt x="80362" y="57136"/>
                  </a:cubicBezTo>
                  <a:cubicBezTo>
                    <a:pt x="80362" y="57072"/>
                    <a:pt x="80362" y="57008"/>
                    <a:pt x="80362" y="56941"/>
                  </a:cubicBezTo>
                  <a:cubicBezTo>
                    <a:pt x="80362" y="56127"/>
                    <a:pt x="80388" y="55309"/>
                    <a:pt x="80444" y="54491"/>
                  </a:cubicBezTo>
                  <a:cubicBezTo>
                    <a:pt x="79994" y="54765"/>
                    <a:pt x="79548" y="55031"/>
                    <a:pt x="79101" y="55286"/>
                  </a:cubicBezTo>
                  <a:cubicBezTo>
                    <a:pt x="79090" y="55654"/>
                    <a:pt x="79082" y="56018"/>
                    <a:pt x="79082" y="56385"/>
                  </a:cubicBezTo>
                  <a:cubicBezTo>
                    <a:pt x="79082" y="56843"/>
                    <a:pt x="79094" y="57305"/>
                    <a:pt x="79112" y="57762"/>
                  </a:cubicBezTo>
                  <a:close/>
                  <a:moveTo>
                    <a:pt x="77855" y="58509"/>
                  </a:moveTo>
                  <a:cubicBezTo>
                    <a:pt x="77904" y="59173"/>
                    <a:pt x="77975" y="59837"/>
                    <a:pt x="78069" y="60498"/>
                  </a:cubicBezTo>
                  <a:cubicBezTo>
                    <a:pt x="78452" y="60355"/>
                    <a:pt x="78831" y="60209"/>
                    <a:pt x="79214" y="60059"/>
                  </a:cubicBezTo>
                  <a:cubicBezTo>
                    <a:pt x="79142" y="59353"/>
                    <a:pt x="79086" y="58652"/>
                    <a:pt x="79056" y="57946"/>
                  </a:cubicBezTo>
                  <a:cubicBezTo>
                    <a:pt x="78655" y="58138"/>
                    <a:pt x="78253" y="58325"/>
                    <a:pt x="77855" y="58509"/>
                  </a:cubicBezTo>
                  <a:close/>
                  <a:moveTo>
                    <a:pt x="76602" y="58903"/>
                  </a:moveTo>
                  <a:cubicBezTo>
                    <a:pt x="76992" y="58738"/>
                    <a:pt x="77386" y="58565"/>
                    <a:pt x="77780" y="58389"/>
                  </a:cubicBezTo>
                  <a:cubicBezTo>
                    <a:pt x="77724" y="57620"/>
                    <a:pt x="77690" y="56851"/>
                    <a:pt x="77687" y="56081"/>
                  </a:cubicBezTo>
                  <a:cubicBezTo>
                    <a:pt x="77270" y="56310"/>
                    <a:pt x="76854" y="56532"/>
                    <a:pt x="76437" y="56742"/>
                  </a:cubicBezTo>
                  <a:cubicBezTo>
                    <a:pt x="76471" y="57466"/>
                    <a:pt x="76523" y="58186"/>
                    <a:pt x="76602" y="58903"/>
                  </a:cubicBezTo>
                  <a:moveTo>
                    <a:pt x="75724" y="61297"/>
                  </a:moveTo>
                  <a:cubicBezTo>
                    <a:pt x="76088" y="61184"/>
                    <a:pt x="76456" y="61064"/>
                    <a:pt x="76820" y="60940"/>
                  </a:cubicBezTo>
                  <a:cubicBezTo>
                    <a:pt x="76715" y="60321"/>
                    <a:pt x="76625" y="59698"/>
                    <a:pt x="76553" y="59076"/>
                  </a:cubicBezTo>
                  <a:cubicBezTo>
                    <a:pt x="76174" y="59237"/>
                    <a:pt x="75792" y="59391"/>
                    <a:pt x="75413" y="59537"/>
                  </a:cubicBezTo>
                  <a:cubicBezTo>
                    <a:pt x="75503" y="60126"/>
                    <a:pt x="75604" y="60711"/>
                    <a:pt x="75724" y="61297"/>
                  </a:cubicBezTo>
                  <a:moveTo>
                    <a:pt x="74238" y="59980"/>
                  </a:moveTo>
                  <a:cubicBezTo>
                    <a:pt x="74340" y="60531"/>
                    <a:pt x="74456" y="61083"/>
                    <a:pt x="74587" y="61631"/>
                  </a:cubicBezTo>
                  <a:cubicBezTo>
                    <a:pt x="74944" y="61533"/>
                    <a:pt x="75300" y="61428"/>
                    <a:pt x="75657" y="61316"/>
                  </a:cubicBezTo>
                  <a:cubicBezTo>
                    <a:pt x="75537" y="60734"/>
                    <a:pt x="75435" y="60149"/>
                    <a:pt x="75349" y="59563"/>
                  </a:cubicBezTo>
                  <a:cubicBezTo>
                    <a:pt x="74978" y="59710"/>
                    <a:pt x="74606" y="59845"/>
                    <a:pt x="74238" y="59980"/>
                  </a:cubicBezTo>
                  <a:close/>
                  <a:moveTo>
                    <a:pt x="74212" y="59837"/>
                  </a:moveTo>
                  <a:cubicBezTo>
                    <a:pt x="74584" y="59706"/>
                    <a:pt x="74955" y="59567"/>
                    <a:pt x="75327" y="59421"/>
                  </a:cubicBezTo>
                  <a:cubicBezTo>
                    <a:pt x="75229" y="58753"/>
                    <a:pt x="75154" y="58081"/>
                    <a:pt x="75101" y="57410"/>
                  </a:cubicBezTo>
                  <a:cubicBezTo>
                    <a:pt x="74711" y="57597"/>
                    <a:pt x="74321" y="57777"/>
                    <a:pt x="73931" y="57950"/>
                  </a:cubicBezTo>
                  <a:cubicBezTo>
                    <a:pt x="74006" y="58580"/>
                    <a:pt x="74100" y="59211"/>
                    <a:pt x="74212" y="59837"/>
                  </a:cubicBezTo>
                  <a:close/>
                  <a:moveTo>
                    <a:pt x="73473" y="61927"/>
                  </a:moveTo>
                  <a:cubicBezTo>
                    <a:pt x="73822" y="61841"/>
                    <a:pt x="74171" y="61747"/>
                    <a:pt x="74520" y="61653"/>
                  </a:cubicBezTo>
                  <a:cubicBezTo>
                    <a:pt x="74389" y="61105"/>
                    <a:pt x="74272" y="60554"/>
                    <a:pt x="74171" y="60002"/>
                  </a:cubicBezTo>
                  <a:cubicBezTo>
                    <a:pt x="73807" y="60130"/>
                    <a:pt x="73447" y="60254"/>
                    <a:pt x="73087" y="60370"/>
                  </a:cubicBezTo>
                  <a:cubicBezTo>
                    <a:pt x="73203" y="60892"/>
                    <a:pt x="73330" y="61409"/>
                    <a:pt x="73473" y="61927"/>
                  </a:cubicBezTo>
                  <a:close/>
                  <a:moveTo>
                    <a:pt x="72377" y="62186"/>
                  </a:moveTo>
                  <a:cubicBezTo>
                    <a:pt x="72719" y="62111"/>
                    <a:pt x="73060" y="62028"/>
                    <a:pt x="73402" y="61946"/>
                  </a:cubicBezTo>
                  <a:cubicBezTo>
                    <a:pt x="73259" y="61432"/>
                    <a:pt x="73132" y="60914"/>
                    <a:pt x="73015" y="60396"/>
                  </a:cubicBezTo>
                  <a:cubicBezTo>
                    <a:pt x="72666" y="60509"/>
                    <a:pt x="72314" y="60618"/>
                    <a:pt x="71961" y="60719"/>
                  </a:cubicBezTo>
                  <a:cubicBezTo>
                    <a:pt x="72089" y="61210"/>
                    <a:pt x="72227" y="61698"/>
                    <a:pt x="72377" y="62186"/>
                  </a:cubicBezTo>
                  <a:close/>
                  <a:moveTo>
                    <a:pt x="70858" y="61027"/>
                  </a:moveTo>
                  <a:cubicBezTo>
                    <a:pt x="70993" y="61488"/>
                    <a:pt x="71143" y="61946"/>
                    <a:pt x="71301" y="62404"/>
                  </a:cubicBezTo>
                  <a:cubicBezTo>
                    <a:pt x="71635" y="62340"/>
                    <a:pt x="71968" y="62272"/>
                    <a:pt x="72302" y="62201"/>
                  </a:cubicBezTo>
                  <a:cubicBezTo>
                    <a:pt x="72152" y="61717"/>
                    <a:pt x="72013" y="61229"/>
                    <a:pt x="71890" y="60741"/>
                  </a:cubicBezTo>
                  <a:cubicBezTo>
                    <a:pt x="71544" y="60843"/>
                    <a:pt x="71199" y="60937"/>
                    <a:pt x="70858" y="61027"/>
                  </a:cubicBezTo>
                  <a:close/>
                  <a:moveTo>
                    <a:pt x="70820" y="60892"/>
                  </a:moveTo>
                  <a:cubicBezTo>
                    <a:pt x="71166" y="60802"/>
                    <a:pt x="71507" y="60708"/>
                    <a:pt x="71852" y="60606"/>
                  </a:cubicBezTo>
                  <a:cubicBezTo>
                    <a:pt x="71717" y="60059"/>
                    <a:pt x="71593" y="59507"/>
                    <a:pt x="71484" y="58956"/>
                  </a:cubicBezTo>
                  <a:cubicBezTo>
                    <a:pt x="71128" y="59091"/>
                    <a:pt x="70772" y="59218"/>
                    <a:pt x="70415" y="59342"/>
                  </a:cubicBezTo>
                  <a:cubicBezTo>
                    <a:pt x="70535" y="59860"/>
                    <a:pt x="70670" y="60378"/>
                    <a:pt x="70820" y="60892"/>
                  </a:cubicBezTo>
                  <a:close/>
                  <a:moveTo>
                    <a:pt x="69732" y="61158"/>
                  </a:moveTo>
                  <a:cubicBezTo>
                    <a:pt x="70066" y="61079"/>
                    <a:pt x="70404" y="60997"/>
                    <a:pt x="70742" y="60910"/>
                  </a:cubicBezTo>
                  <a:cubicBezTo>
                    <a:pt x="70595" y="60396"/>
                    <a:pt x="70460" y="59882"/>
                    <a:pt x="70340" y="59368"/>
                  </a:cubicBezTo>
                  <a:cubicBezTo>
                    <a:pt x="69991" y="59485"/>
                    <a:pt x="69642" y="59597"/>
                    <a:pt x="69297" y="59702"/>
                  </a:cubicBezTo>
                  <a:cubicBezTo>
                    <a:pt x="69428" y="60190"/>
                    <a:pt x="69575" y="60674"/>
                    <a:pt x="69732" y="61158"/>
                  </a:cubicBezTo>
                  <a:moveTo>
                    <a:pt x="68663" y="61383"/>
                  </a:moveTo>
                  <a:cubicBezTo>
                    <a:pt x="68993" y="61319"/>
                    <a:pt x="69323" y="61248"/>
                    <a:pt x="69650" y="61173"/>
                  </a:cubicBezTo>
                  <a:cubicBezTo>
                    <a:pt x="69492" y="60693"/>
                    <a:pt x="69350" y="60212"/>
                    <a:pt x="69218" y="59728"/>
                  </a:cubicBezTo>
                  <a:cubicBezTo>
                    <a:pt x="68881" y="59830"/>
                    <a:pt x="68539" y="59927"/>
                    <a:pt x="68201" y="60021"/>
                  </a:cubicBezTo>
                  <a:cubicBezTo>
                    <a:pt x="68344" y="60475"/>
                    <a:pt x="68498" y="60929"/>
                    <a:pt x="68663" y="61383"/>
                  </a:cubicBezTo>
                  <a:moveTo>
                    <a:pt x="67612" y="61567"/>
                  </a:moveTo>
                  <a:cubicBezTo>
                    <a:pt x="67935" y="61518"/>
                    <a:pt x="68258" y="61458"/>
                    <a:pt x="68577" y="61398"/>
                  </a:cubicBezTo>
                  <a:cubicBezTo>
                    <a:pt x="68415" y="60948"/>
                    <a:pt x="68261" y="60498"/>
                    <a:pt x="68119" y="60044"/>
                  </a:cubicBezTo>
                  <a:cubicBezTo>
                    <a:pt x="67789" y="60130"/>
                    <a:pt x="67459" y="60212"/>
                    <a:pt x="67128" y="60291"/>
                  </a:cubicBezTo>
                  <a:cubicBezTo>
                    <a:pt x="67278" y="60719"/>
                    <a:pt x="67440" y="61143"/>
                    <a:pt x="67612" y="61567"/>
                  </a:cubicBezTo>
                  <a:close/>
                  <a:moveTo>
                    <a:pt x="67579" y="61717"/>
                  </a:moveTo>
                  <a:cubicBezTo>
                    <a:pt x="67263" y="61766"/>
                    <a:pt x="66948" y="61811"/>
                    <a:pt x="66637" y="61852"/>
                  </a:cubicBezTo>
                  <a:cubicBezTo>
                    <a:pt x="66802" y="62216"/>
                    <a:pt x="66975" y="62576"/>
                    <a:pt x="67155" y="62936"/>
                  </a:cubicBezTo>
                  <a:cubicBezTo>
                    <a:pt x="67462" y="62918"/>
                    <a:pt x="67770" y="62891"/>
                    <a:pt x="68078" y="62861"/>
                  </a:cubicBezTo>
                  <a:cubicBezTo>
                    <a:pt x="67901" y="62482"/>
                    <a:pt x="67736" y="62100"/>
                    <a:pt x="67579" y="61717"/>
                  </a:cubicBezTo>
                  <a:close/>
                  <a:moveTo>
                    <a:pt x="69109" y="62749"/>
                  </a:moveTo>
                  <a:cubicBezTo>
                    <a:pt x="68941" y="62344"/>
                    <a:pt x="68779" y="61938"/>
                    <a:pt x="68625" y="61529"/>
                  </a:cubicBezTo>
                  <a:cubicBezTo>
                    <a:pt x="68306" y="61593"/>
                    <a:pt x="67988" y="61649"/>
                    <a:pt x="67665" y="61702"/>
                  </a:cubicBezTo>
                  <a:cubicBezTo>
                    <a:pt x="67822" y="62088"/>
                    <a:pt x="67991" y="62471"/>
                    <a:pt x="68168" y="62854"/>
                  </a:cubicBezTo>
                  <a:cubicBezTo>
                    <a:pt x="68483" y="62824"/>
                    <a:pt x="68798" y="62790"/>
                    <a:pt x="69109" y="62749"/>
                  </a:cubicBezTo>
                  <a:moveTo>
                    <a:pt x="69166" y="62880"/>
                  </a:moveTo>
                  <a:cubicBezTo>
                    <a:pt x="68854" y="62918"/>
                    <a:pt x="68543" y="62955"/>
                    <a:pt x="68231" y="62985"/>
                  </a:cubicBezTo>
                  <a:cubicBezTo>
                    <a:pt x="68397" y="63338"/>
                    <a:pt x="68569" y="63691"/>
                    <a:pt x="68749" y="64039"/>
                  </a:cubicBezTo>
                  <a:cubicBezTo>
                    <a:pt x="69053" y="64024"/>
                    <a:pt x="69361" y="64009"/>
                    <a:pt x="69665" y="63987"/>
                  </a:cubicBezTo>
                  <a:cubicBezTo>
                    <a:pt x="69492" y="63619"/>
                    <a:pt x="69323" y="63252"/>
                    <a:pt x="69166" y="62880"/>
                  </a:cubicBezTo>
                  <a:moveTo>
                    <a:pt x="70693" y="63904"/>
                  </a:moveTo>
                  <a:cubicBezTo>
                    <a:pt x="70524" y="63514"/>
                    <a:pt x="70363" y="63124"/>
                    <a:pt x="70209" y="62734"/>
                  </a:cubicBezTo>
                  <a:cubicBezTo>
                    <a:pt x="69890" y="62783"/>
                    <a:pt x="69571" y="62828"/>
                    <a:pt x="69252" y="62869"/>
                  </a:cubicBezTo>
                  <a:cubicBezTo>
                    <a:pt x="69413" y="63240"/>
                    <a:pt x="69582" y="63612"/>
                    <a:pt x="69759" y="63983"/>
                  </a:cubicBezTo>
                  <a:cubicBezTo>
                    <a:pt x="70070" y="63961"/>
                    <a:pt x="70381" y="63934"/>
                    <a:pt x="70693" y="63904"/>
                  </a:cubicBezTo>
                  <a:close/>
                  <a:moveTo>
                    <a:pt x="70749" y="64036"/>
                  </a:moveTo>
                  <a:cubicBezTo>
                    <a:pt x="70441" y="64066"/>
                    <a:pt x="70130" y="64092"/>
                    <a:pt x="69819" y="64115"/>
                  </a:cubicBezTo>
                  <a:cubicBezTo>
                    <a:pt x="69984" y="64456"/>
                    <a:pt x="70156" y="64797"/>
                    <a:pt x="70336" y="65135"/>
                  </a:cubicBezTo>
                  <a:cubicBezTo>
                    <a:pt x="70640" y="65131"/>
                    <a:pt x="70948" y="65120"/>
                    <a:pt x="71252" y="65109"/>
                  </a:cubicBezTo>
                  <a:cubicBezTo>
                    <a:pt x="71075" y="64752"/>
                    <a:pt x="70910" y="64396"/>
                    <a:pt x="70749" y="64036"/>
                  </a:cubicBezTo>
                  <a:close/>
                  <a:moveTo>
                    <a:pt x="72272" y="65053"/>
                  </a:moveTo>
                  <a:cubicBezTo>
                    <a:pt x="72104" y="64677"/>
                    <a:pt x="71938" y="64298"/>
                    <a:pt x="71785" y="63919"/>
                  </a:cubicBezTo>
                  <a:cubicBezTo>
                    <a:pt x="71469" y="63961"/>
                    <a:pt x="71154" y="63994"/>
                    <a:pt x="70835" y="64028"/>
                  </a:cubicBezTo>
                  <a:cubicBezTo>
                    <a:pt x="70997" y="64388"/>
                    <a:pt x="71166" y="64749"/>
                    <a:pt x="71342" y="65105"/>
                  </a:cubicBezTo>
                  <a:cubicBezTo>
                    <a:pt x="71650" y="65090"/>
                    <a:pt x="71961" y="65075"/>
                    <a:pt x="72272" y="65053"/>
                  </a:cubicBezTo>
                  <a:moveTo>
                    <a:pt x="72332" y="65180"/>
                  </a:moveTo>
                  <a:cubicBezTo>
                    <a:pt x="72021" y="65203"/>
                    <a:pt x="71713" y="65221"/>
                    <a:pt x="71406" y="65233"/>
                  </a:cubicBezTo>
                  <a:cubicBezTo>
                    <a:pt x="71571" y="65567"/>
                    <a:pt x="71743" y="65900"/>
                    <a:pt x="71923" y="66231"/>
                  </a:cubicBezTo>
                  <a:cubicBezTo>
                    <a:pt x="71991" y="66231"/>
                    <a:pt x="72062" y="66231"/>
                    <a:pt x="72134" y="66231"/>
                  </a:cubicBezTo>
                  <a:cubicBezTo>
                    <a:pt x="72366" y="66231"/>
                    <a:pt x="72599" y="66231"/>
                    <a:pt x="72831" y="66223"/>
                  </a:cubicBezTo>
                  <a:cubicBezTo>
                    <a:pt x="72659" y="65878"/>
                    <a:pt x="72490" y="65529"/>
                    <a:pt x="72332" y="65180"/>
                  </a:cubicBezTo>
                  <a:close/>
                  <a:moveTo>
                    <a:pt x="73848" y="66193"/>
                  </a:moveTo>
                  <a:cubicBezTo>
                    <a:pt x="73679" y="65829"/>
                    <a:pt x="73514" y="65465"/>
                    <a:pt x="73360" y="65098"/>
                  </a:cubicBezTo>
                  <a:cubicBezTo>
                    <a:pt x="73045" y="65128"/>
                    <a:pt x="72730" y="65154"/>
                    <a:pt x="72415" y="65176"/>
                  </a:cubicBezTo>
                  <a:cubicBezTo>
                    <a:pt x="72576" y="65525"/>
                    <a:pt x="72745" y="65874"/>
                    <a:pt x="72921" y="66223"/>
                  </a:cubicBezTo>
                  <a:cubicBezTo>
                    <a:pt x="73229" y="66216"/>
                    <a:pt x="73541" y="66208"/>
                    <a:pt x="73848" y="66193"/>
                  </a:cubicBezTo>
                  <a:close/>
                  <a:moveTo>
                    <a:pt x="73908" y="66321"/>
                  </a:moveTo>
                  <a:cubicBezTo>
                    <a:pt x="73601" y="66336"/>
                    <a:pt x="73293" y="66343"/>
                    <a:pt x="72985" y="66351"/>
                  </a:cubicBezTo>
                  <a:cubicBezTo>
                    <a:pt x="73154" y="66677"/>
                    <a:pt x="73327" y="67000"/>
                    <a:pt x="73503" y="67322"/>
                  </a:cubicBezTo>
                  <a:cubicBezTo>
                    <a:pt x="73807" y="67330"/>
                    <a:pt x="74107" y="67337"/>
                    <a:pt x="74411" y="67337"/>
                  </a:cubicBezTo>
                  <a:cubicBezTo>
                    <a:pt x="74238" y="67000"/>
                    <a:pt x="74070" y="66662"/>
                    <a:pt x="73908" y="66321"/>
                  </a:cubicBezTo>
                  <a:close/>
                  <a:moveTo>
                    <a:pt x="74572" y="67337"/>
                  </a:moveTo>
                  <a:cubicBezTo>
                    <a:pt x="74858" y="67337"/>
                    <a:pt x="75139" y="67334"/>
                    <a:pt x="75424" y="67330"/>
                  </a:cubicBezTo>
                  <a:cubicBezTo>
                    <a:pt x="75251" y="66974"/>
                    <a:pt x="75090" y="66621"/>
                    <a:pt x="74933" y="66261"/>
                  </a:cubicBezTo>
                  <a:cubicBezTo>
                    <a:pt x="74617" y="66283"/>
                    <a:pt x="74306" y="66302"/>
                    <a:pt x="73991" y="66317"/>
                  </a:cubicBezTo>
                  <a:cubicBezTo>
                    <a:pt x="74156" y="66658"/>
                    <a:pt x="74325" y="67000"/>
                    <a:pt x="74497" y="67337"/>
                  </a:cubicBezTo>
                  <a:cubicBezTo>
                    <a:pt x="74524" y="67337"/>
                    <a:pt x="74550" y="67337"/>
                    <a:pt x="74572" y="67337"/>
                  </a:cubicBezTo>
                  <a:moveTo>
                    <a:pt x="75484" y="67454"/>
                  </a:moveTo>
                  <a:cubicBezTo>
                    <a:pt x="75180" y="67461"/>
                    <a:pt x="74876" y="67465"/>
                    <a:pt x="74572" y="67465"/>
                  </a:cubicBezTo>
                  <a:lnTo>
                    <a:pt x="74572" y="67465"/>
                  </a:lnTo>
                  <a:lnTo>
                    <a:pt x="74565" y="67465"/>
                  </a:lnTo>
                  <a:cubicBezTo>
                    <a:pt x="74734" y="67784"/>
                    <a:pt x="74903" y="68099"/>
                    <a:pt x="75083" y="68414"/>
                  </a:cubicBezTo>
                  <a:cubicBezTo>
                    <a:pt x="75383" y="68429"/>
                    <a:pt x="75687" y="68441"/>
                    <a:pt x="75987" y="68448"/>
                  </a:cubicBezTo>
                  <a:cubicBezTo>
                    <a:pt x="75814" y="68118"/>
                    <a:pt x="75645" y="67788"/>
                    <a:pt x="75484" y="67454"/>
                  </a:cubicBezTo>
                  <a:close/>
                  <a:moveTo>
                    <a:pt x="76996" y="68459"/>
                  </a:moveTo>
                  <a:cubicBezTo>
                    <a:pt x="76824" y="68114"/>
                    <a:pt x="76658" y="67769"/>
                    <a:pt x="76501" y="67420"/>
                  </a:cubicBezTo>
                  <a:cubicBezTo>
                    <a:pt x="76189" y="67435"/>
                    <a:pt x="75878" y="67446"/>
                    <a:pt x="75567" y="67454"/>
                  </a:cubicBezTo>
                  <a:cubicBezTo>
                    <a:pt x="75728" y="67788"/>
                    <a:pt x="75897" y="68118"/>
                    <a:pt x="76073" y="68448"/>
                  </a:cubicBezTo>
                  <a:cubicBezTo>
                    <a:pt x="76381" y="68456"/>
                    <a:pt x="76688" y="68459"/>
                    <a:pt x="76996" y="68459"/>
                  </a:cubicBezTo>
                  <a:moveTo>
                    <a:pt x="77056" y="68583"/>
                  </a:moveTo>
                  <a:lnTo>
                    <a:pt x="77034" y="68583"/>
                  </a:lnTo>
                  <a:lnTo>
                    <a:pt x="77034" y="68583"/>
                  </a:lnTo>
                  <a:cubicBezTo>
                    <a:pt x="76734" y="68583"/>
                    <a:pt x="76437" y="68579"/>
                    <a:pt x="76141" y="68576"/>
                  </a:cubicBezTo>
                  <a:cubicBezTo>
                    <a:pt x="76310" y="68887"/>
                    <a:pt x="76482" y="69198"/>
                    <a:pt x="76658" y="69506"/>
                  </a:cubicBezTo>
                  <a:cubicBezTo>
                    <a:pt x="76959" y="69525"/>
                    <a:pt x="77263" y="69540"/>
                    <a:pt x="77563" y="69555"/>
                  </a:cubicBezTo>
                  <a:cubicBezTo>
                    <a:pt x="77386" y="69232"/>
                    <a:pt x="77218" y="68910"/>
                    <a:pt x="77056" y="68583"/>
                  </a:cubicBezTo>
                  <a:close/>
                  <a:moveTo>
                    <a:pt x="78565" y="69585"/>
                  </a:moveTo>
                  <a:cubicBezTo>
                    <a:pt x="78392" y="69247"/>
                    <a:pt x="78227" y="68910"/>
                    <a:pt x="78069" y="68572"/>
                  </a:cubicBezTo>
                  <a:cubicBezTo>
                    <a:pt x="77758" y="68579"/>
                    <a:pt x="77446" y="68583"/>
                    <a:pt x="77139" y="68583"/>
                  </a:cubicBezTo>
                  <a:cubicBezTo>
                    <a:pt x="77300" y="68910"/>
                    <a:pt x="77469" y="69232"/>
                    <a:pt x="77645" y="69559"/>
                  </a:cubicBezTo>
                  <a:cubicBezTo>
                    <a:pt x="77953" y="69570"/>
                    <a:pt x="78257" y="69577"/>
                    <a:pt x="78565" y="69585"/>
                  </a:cubicBezTo>
                  <a:close/>
                  <a:moveTo>
                    <a:pt x="78628" y="69709"/>
                  </a:moveTo>
                  <a:cubicBezTo>
                    <a:pt x="78321" y="69701"/>
                    <a:pt x="78020" y="69694"/>
                    <a:pt x="77713" y="69682"/>
                  </a:cubicBezTo>
                  <a:cubicBezTo>
                    <a:pt x="77882" y="69986"/>
                    <a:pt x="78058" y="70294"/>
                    <a:pt x="78234" y="70594"/>
                  </a:cubicBezTo>
                  <a:cubicBezTo>
                    <a:pt x="78534" y="70620"/>
                    <a:pt x="78835" y="70639"/>
                    <a:pt x="79135" y="70658"/>
                  </a:cubicBezTo>
                  <a:cubicBezTo>
                    <a:pt x="78958" y="70343"/>
                    <a:pt x="78790" y="70028"/>
                    <a:pt x="78628" y="69709"/>
                  </a:cubicBezTo>
                  <a:close/>
                  <a:moveTo>
                    <a:pt x="80133" y="70707"/>
                  </a:moveTo>
                  <a:cubicBezTo>
                    <a:pt x="79960" y="70377"/>
                    <a:pt x="79795" y="70050"/>
                    <a:pt x="79638" y="69716"/>
                  </a:cubicBezTo>
                  <a:cubicBezTo>
                    <a:pt x="79593" y="69716"/>
                    <a:pt x="79551" y="69716"/>
                    <a:pt x="79510" y="69716"/>
                  </a:cubicBezTo>
                  <a:lnTo>
                    <a:pt x="79510" y="69716"/>
                  </a:lnTo>
                  <a:cubicBezTo>
                    <a:pt x="79240" y="69716"/>
                    <a:pt x="78973" y="69716"/>
                    <a:pt x="78707" y="69709"/>
                  </a:cubicBezTo>
                  <a:cubicBezTo>
                    <a:pt x="78872" y="70028"/>
                    <a:pt x="79041" y="70347"/>
                    <a:pt x="79217" y="70662"/>
                  </a:cubicBezTo>
                  <a:cubicBezTo>
                    <a:pt x="79521" y="70681"/>
                    <a:pt x="79829" y="70696"/>
                    <a:pt x="80133" y="70707"/>
                  </a:cubicBezTo>
                  <a:moveTo>
                    <a:pt x="80197" y="70831"/>
                  </a:moveTo>
                  <a:cubicBezTo>
                    <a:pt x="79893" y="70819"/>
                    <a:pt x="79589" y="70804"/>
                    <a:pt x="79285" y="70786"/>
                  </a:cubicBezTo>
                  <a:cubicBezTo>
                    <a:pt x="79454" y="71086"/>
                    <a:pt x="79630" y="71386"/>
                    <a:pt x="79810" y="71682"/>
                  </a:cubicBezTo>
                  <a:cubicBezTo>
                    <a:pt x="80107" y="71712"/>
                    <a:pt x="80407" y="71739"/>
                    <a:pt x="80707" y="71761"/>
                  </a:cubicBezTo>
                  <a:cubicBezTo>
                    <a:pt x="80531" y="71453"/>
                    <a:pt x="80362" y="71142"/>
                    <a:pt x="80197" y="70831"/>
                  </a:cubicBezTo>
                  <a:close/>
                  <a:moveTo>
                    <a:pt x="81701" y="71829"/>
                  </a:moveTo>
                  <a:cubicBezTo>
                    <a:pt x="81529" y="71506"/>
                    <a:pt x="81364" y="71180"/>
                    <a:pt x="81202" y="70857"/>
                  </a:cubicBezTo>
                  <a:cubicBezTo>
                    <a:pt x="80891" y="70853"/>
                    <a:pt x="80583" y="70842"/>
                    <a:pt x="80275" y="70831"/>
                  </a:cubicBezTo>
                  <a:cubicBezTo>
                    <a:pt x="80441" y="71146"/>
                    <a:pt x="80609" y="71457"/>
                    <a:pt x="80786" y="71769"/>
                  </a:cubicBezTo>
                  <a:cubicBezTo>
                    <a:pt x="81090" y="71791"/>
                    <a:pt x="81397" y="71810"/>
                    <a:pt x="81701" y="71829"/>
                  </a:cubicBezTo>
                  <a:close/>
                  <a:moveTo>
                    <a:pt x="81765" y="71949"/>
                  </a:moveTo>
                  <a:cubicBezTo>
                    <a:pt x="81461" y="71930"/>
                    <a:pt x="81161" y="71911"/>
                    <a:pt x="80857" y="71889"/>
                  </a:cubicBezTo>
                  <a:cubicBezTo>
                    <a:pt x="81026" y="72185"/>
                    <a:pt x="81202" y="72478"/>
                    <a:pt x="81382" y="72770"/>
                  </a:cubicBezTo>
                  <a:cubicBezTo>
                    <a:pt x="81679" y="72804"/>
                    <a:pt x="81979" y="72834"/>
                    <a:pt x="82279" y="72864"/>
                  </a:cubicBezTo>
                  <a:cubicBezTo>
                    <a:pt x="82103" y="72560"/>
                    <a:pt x="81930" y="72253"/>
                    <a:pt x="81765" y="71949"/>
                  </a:cubicBezTo>
                  <a:close/>
                  <a:moveTo>
                    <a:pt x="83266" y="72943"/>
                  </a:moveTo>
                  <a:cubicBezTo>
                    <a:pt x="83093" y="72628"/>
                    <a:pt x="82924" y="72309"/>
                    <a:pt x="82763" y="71994"/>
                  </a:cubicBezTo>
                  <a:cubicBezTo>
                    <a:pt x="82455" y="71982"/>
                    <a:pt x="82148" y="71967"/>
                    <a:pt x="81840" y="71952"/>
                  </a:cubicBezTo>
                  <a:cubicBezTo>
                    <a:pt x="82009" y="72260"/>
                    <a:pt x="82181" y="72564"/>
                    <a:pt x="82358" y="72872"/>
                  </a:cubicBezTo>
                  <a:cubicBezTo>
                    <a:pt x="82658" y="72898"/>
                    <a:pt x="82962" y="72920"/>
                    <a:pt x="83266" y="72943"/>
                  </a:cubicBezTo>
                  <a:close/>
                  <a:moveTo>
                    <a:pt x="83333" y="73063"/>
                  </a:moveTo>
                  <a:cubicBezTo>
                    <a:pt x="83029" y="73041"/>
                    <a:pt x="82729" y="73018"/>
                    <a:pt x="82425" y="72992"/>
                  </a:cubicBezTo>
                  <a:cubicBezTo>
                    <a:pt x="82598" y="73281"/>
                    <a:pt x="82774" y="73573"/>
                    <a:pt x="82951" y="73858"/>
                  </a:cubicBezTo>
                  <a:cubicBezTo>
                    <a:pt x="83251" y="73896"/>
                    <a:pt x="83547" y="73930"/>
                    <a:pt x="83844" y="73964"/>
                  </a:cubicBezTo>
                  <a:cubicBezTo>
                    <a:pt x="83671" y="73663"/>
                    <a:pt x="83498" y="73363"/>
                    <a:pt x="83333" y="73063"/>
                  </a:cubicBezTo>
                  <a:close/>
                  <a:moveTo>
                    <a:pt x="84834" y="74057"/>
                  </a:moveTo>
                  <a:cubicBezTo>
                    <a:pt x="84658" y="73750"/>
                    <a:pt x="84493" y="73434"/>
                    <a:pt x="84328" y="73123"/>
                  </a:cubicBezTo>
                  <a:cubicBezTo>
                    <a:pt x="84020" y="73108"/>
                    <a:pt x="83712" y="73089"/>
                    <a:pt x="83405" y="73067"/>
                  </a:cubicBezTo>
                  <a:cubicBezTo>
                    <a:pt x="83573" y="73371"/>
                    <a:pt x="83746" y="73671"/>
                    <a:pt x="83922" y="73971"/>
                  </a:cubicBezTo>
                  <a:cubicBezTo>
                    <a:pt x="84226" y="74001"/>
                    <a:pt x="84530" y="74031"/>
                    <a:pt x="84834" y="74057"/>
                  </a:cubicBezTo>
                  <a:close/>
                  <a:moveTo>
                    <a:pt x="84898" y="74177"/>
                  </a:moveTo>
                  <a:cubicBezTo>
                    <a:pt x="84598" y="74151"/>
                    <a:pt x="84294" y="74121"/>
                    <a:pt x="83994" y="74091"/>
                  </a:cubicBezTo>
                  <a:cubicBezTo>
                    <a:pt x="84166" y="74376"/>
                    <a:pt x="84339" y="74661"/>
                    <a:pt x="84519" y="74947"/>
                  </a:cubicBezTo>
                  <a:cubicBezTo>
                    <a:pt x="84819" y="74988"/>
                    <a:pt x="85116" y="75025"/>
                    <a:pt x="85416" y="75063"/>
                  </a:cubicBezTo>
                  <a:cubicBezTo>
                    <a:pt x="85239" y="74766"/>
                    <a:pt x="85067" y="74474"/>
                    <a:pt x="84898" y="74177"/>
                  </a:cubicBezTo>
                  <a:moveTo>
                    <a:pt x="86387" y="75168"/>
                  </a:moveTo>
                  <a:cubicBezTo>
                    <a:pt x="86215" y="74864"/>
                    <a:pt x="86046" y="74560"/>
                    <a:pt x="85881" y="74252"/>
                  </a:cubicBezTo>
                  <a:cubicBezTo>
                    <a:pt x="85577" y="74230"/>
                    <a:pt x="85273" y="74207"/>
                    <a:pt x="84973" y="74181"/>
                  </a:cubicBezTo>
                  <a:cubicBezTo>
                    <a:pt x="85138" y="74481"/>
                    <a:pt x="85311" y="74774"/>
                    <a:pt x="85491" y="75070"/>
                  </a:cubicBezTo>
                  <a:cubicBezTo>
                    <a:pt x="85787" y="75108"/>
                    <a:pt x="86087" y="75138"/>
                    <a:pt x="86387" y="75168"/>
                  </a:cubicBezTo>
                  <a:close/>
                  <a:moveTo>
                    <a:pt x="86973" y="76158"/>
                  </a:moveTo>
                  <a:cubicBezTo>
                    <a:pt x="86796" y="75870"/>
                    <a:pt x="86624" y="75581"/>
                    <a:pt x="86455" y="75288"/>
                  </a:cubicBezTo>
                  <a:cubicBezTo>
                    <a:pt x="86155" y="75258"/>
                    <a:pt x="85858" y="75224"/>
                    <a:pt x="85562" y="75190"/>
                  </a:cubicBezTo>
                  <a:cubicBezTo>
                    <a:pt x="85735" y="75472"/>
                    <a:pt x="85911" y="75753"/>
                    <a:pt x="86091" y="76035"/>
                  </a:cubicBezTo>
                  <a:cubicBezTo>
                    <a:pt x="86384" y="76080"/>
                    <a:pt x="86680" y="76121"/>
                    <a:pt x="86973" y="76158"/>
                  </a:cubicBezTo>
                  <a:close/>
                  <a:moveTo>
                    <a:pt x="87048" y="76275"/>
                  </a:moveTo>
                  <a:cubicBezTo>
                    <a:pt x="86751" y="76237"/>
                    <a:pt x="86462" y="76196"/>
                    <a:pt x="86170" y="76155"/>
                  </a:cubicBezTo>
                  <a:cubicBezTo>
                    <a:pt x="86342" y="76421"/>
                    <a:pt x="86523" y="76691"/>
                    <a:pt x="86706" y="76958"/>
                  </a:cubicBezTo>
                  <a:cubicBezTo>
                    <a:pt x="86995" y="77010"/>
                    <a:pt x="87284" y="77059"/>
                    <a:pt x="87573" y="77108"/>
                  </a:cubicBezTo>
                  <a:cubicBezTo>
                    <a:pt x="87393" y="76830"/>
                    <a:pt x="87217" y="76556"/>
                    <a:pt x="87048" y="76275"/>
                  </a:cubicBezTo>
                  <a:close/>
                  <a:moveTo>
                    <a:pt x="88545" y="77258"/>
                  </a:moveTo>
                  <a:cubicBezTo>
                    <a:pt x="88369" y="76973"/>
                    <a:pt x="88196" y="76684"/>
                    <a:pt x="88023" y="76395"/>
                  </a:cubicBezTo>
                  <a:cubicBezTo>
                    <a:pt x="87723" y="76361"/>
                    <a:pt x="87419" y="76324"/>
                    <a:pt x="87119" y="76286"/>
                  </a:cubicBezTo>
                  <a:cubicBezTo>
                    <a:pt x="87292" y="76564"/>
                    <a:pt x="87468" y="76841"/>
                    <a:pt x="87652" y="77119"/>
                  </a:cubicBezTo>
                  <a:cubicBezTo>
                    <a:pt x="87948" y="77168"/>
                    <a:pt x="88248" y="77213"/>
                    <a:pt x="88545" y="77258"/>
                  </a:cubicBezTo>
                  <a:moveTo>
                    <a:pt x="88620" y="77374"/>
                  </a:moveTo>
                  <a:cubicBezTo>
                    <a:pt x="88324" y="77329"/>
                    <a:pt x="88023" y="77284"/>
                    <a:pt x="87731" y="77239"/>
                  </a:cubicBezTo>
                  <a:cubicBezTo>
                    <a:pt x="87907" y="77505"/>
                    <a:pt x="88087" y="77768"/>
                    <a:pt x="88271" y="78031"/>
                  </a:cubicBezTo>
                  <a:cubicBezTo>
                    <a:pt x="88564" y="78087"/>
                    <a:pt x="88856" y="78143"/>
                    <a:pt x="89149" y="78192"/>
                  </a:cubicBezTo>
                  <a:cubicBezTo>
                    <a:pt x="88969" y="77922"/>
                    <a:pt x="88793" y="77648"/>
                    <a:pt x="88620" y="77374"/>
                  </a:cubicBezTo>
                  <a:close/>
                  <a:moveTo>
                    <a:pt x="90121" y="78297"/>
                  </a:moveTo>
                  <a:cubicBezTo>
                    <a:pt x="89941" y="78072"/>
                    <a:pt x="89764" y="77787"/>
                    <a:pt x="89595" y="77505"/>
                  </a:cubicBezTo>
                  <a:cubicBezTo>
                    <a:pt x="89292" y="77468"/>
                    <a:pt x="88991" y="77427"/>
                    <a:pt x="88691" y="77382"/>
                  </a:cubicBezTo>
                  <a:cubicBezTo>
                    <a:pt x="88864" y="77659"/>
                    <a:pt x="89044" y="77933"/>
                    <a:pt x="89224" y="78207"/>
                  </a:cubicBezTo>
                  <a:cubicBezTo>
                    <a:pt x="89520" y="78260"/>
                    <a:pt x="89821" y="78308"/>
                    <a:pt x="90121" y="78297"/>
                  </a:cubicBezTo>
                  <a:close/>
                  <a:moveTo>
                    <a:pt x="90192" y="78470"/>
                  </a:moveTo>
                  <a:cubicBezTo>
                    <a:pt x="89896" y="78421"/>
                    <a:pt x="89599" y="78376"/>
                    <a:pt x="89303" y="78323"/>
                  </a:cubicBezTo>
                  <a:cubicBezTo>
                    <a:pt x="89479" y="78586"/>
                    <a:pt x="89659" y="78849"/>
                    <a:pt x="89847" y="79111"/>
                  </a:cubicBezTo>
                  <a:cubicBezTo>
                    <a:pt x="90139" y="79168"/>
                    <a:pt x="90432" y="79224"/>
                    <a:pt x="90725" y="79280"/>
                  </a:cubicBezTo>
                  <a:cubicBezTo>
                    <a:pt x="90545" y="79010"/>
                    <a:pt x="90365" y="78740"/>
                    <a:pt x="90192" y="78470"/>
                  </a:cubicBezTo>
                  <a:close/>
                  <a:moveTo>
                    <a:pt x="90263" y="78481"/>
                  </a:moveTo>
                  <a:cubicBezTo>
                    <a:pt x="90436" y="78751"/>
                    <a:pt x="90616" y="79025"/>
                    <a:pt x="90800" y="79295"/>
                  </a:cubicBezTo>
                  <a:cubicBezTo>
                    <a:pt x="91096" y="79348"/>
                    <a:pt x="91393" y="79400"/>
                    <a:pt x="91693" y="79453"/>
                  </a:cubicBezTo>
                  <a:cubicBezTo>
                    <a:pt x="91513" y="79171"/>
                    <a:pt x="91336" y="78894"/>
                    <a:pt x="91164" y="78612"/>
                  </a:cubicBezTo>
                  <a:cubicBezTo>
                    <a:pt x="90864" y="78571"/>
                    <a:pt x="90560" y="78526"/>
                    <a:pt x="90263" y="78481"/>
                  </a:cubicBezTo>
                  <a:close/>
                  <a:moveTo>
                    <a:pt x="89663" y="77513"/>
                  </a:moveTo>
                  <a:cubicBezTo>
                    <a:pt x="89832" y="77798"/>
                    <a:pt x="90008" y="78083"/>
                    <a:pt x="90188" y="78365"/>
                  </a:cubicBezTo>
                  <a:cubicBezTo>
                    <a:pt x="90492" y="78413"/>
                    <a:pt x="90792" y="78458"/>
                    <a:pt x="91096" y="78500"/>
                  </a:cubicBezTo>
                  <a:cubicBezTo>
                    <a:pt x="90920" y="78207"/>
                    <a:pt x="90747" y="77914"/>
                    <a:pt x="90578" y="77622"/>
                  </a:cubicBezTo>
                  <a:cubicBezTo>
                    <a:pt x="90275" y="77588"/>
                    <a:pt x="89967" y="77550"/>
                    <a:pt x="89663" y="77513"/>
                  </a:cubicBezTo>
                  <a:close/>
                  <a:moveTo>
                    <a:pt x="90068" y="76590"/>
                  </a:moveTo>
                  <a:cubicBezTo>
                    <a:pt x="90233" y="76901"/>
                    <a:pt x="90402" y="77209"/>
                    <a:pt x="90578" y="77513"/>
                  </a:cubicBezTo>
                  <a:cubicBezTo>
                    <a:pt x="90890" y="77550"/>
                    <a:pt x="91201" y="77580"/>
                    <a:pt x="91513" y="77610"/>
                  </a:cubicBezTo>
                  <a:cubicBezTo>
                    <a:pt x="91344" y="77292"/>
                    <a:pt x="91179" y="76976"/>
                    <a:pt x="91017" y="76657"/>
                  </a:cubicBezTo>
                  <a:cubicBezTo>
                    <a:pt x="90702" y="76635"/>
                    <a:pt x="90383" y="76616"/>
                    <a:pt x="90068" y="76590"/>
                  </a:cubicBezTo>
                  <a:close/>
                  <a:moveTo>
                    <a:pt x="90481" y="75543"/>
                  </a:moveTo>
                  <a:cubicBezTo>
                    <a:pt x="90158" y="75532"/>
                    <a:pt x="89836" y="75521"/>
                    <a:pt x="89517" y="75506"/>
                  </a:cubicBezTo>
                  <a:cubicBezTo>
                    <a:pt x="89674" y="75832"/>
                    <a:pt x="89839" y="76155"/>
                    <a:pt x="90012" y="76477"/>
                  </a:cubicBezTo>
                  <a:cubicBezTo>
                    <a:pt x="90327" y="76504"/>
                    <a:pt x="90646" y="76526"/>
                    <a:pt x="90961" y="76545"/>
                  </a:cubicBezTo>
                  <a:cubicBezTo>
                    <a:pt x="90796" y="76211"/>
                    <a:pt x="90635" y="75877"/>
                    <a:pt x="90481" y="75543"/>
                  </a:cubicBezTo>
                  <a:moveTo>
                    <a:pt x="129311" y="12374"/>
                  </a:moveTo>
                  <a:cubicBezTo>
                    <a:pt x="135569" y="12374"/>
                    <a:pt x="141253" y="12874"/>
                    <a:pt x="145872" y="13947"/>
                  </a:cubicBezTo>
                  <a:cubicBezTo>
                    <a:pt x="150494" y="15016"/>
                    <a:pt x="154055" y="16656"/>
                    <a:pt x="156062" y="18948"/>
                  </a:cubicBezTo>
                  <a:cubicBezTo>
                    <a:pt x="158130" y="21300"/>
                    <a:pt x="159057" y="23998"/>
                    <a:pt x="159057" y="26898"/>
                  </a:cubicBezTo>
                  <a:cubicBezTo>
                    <a:pt x="159057" y="32144"/>
                    <a:pt x="156032" y="38046"/>
                    <a:pt x="151241" y="43824"/>
                  </a:cubicBezTo>
                  <a:cubicBezTo>
                    <a:pt x="146450" y="49606"/>
                    <a:pt x="139884" y="55267"/>
                    <a:pt x="132792" y="60017"/>
                  </a:cubicBezTo>
                  <a:cubicBezTo>
                    <a:pt x="119533" y="68943"/>
                    <a:pt x="104206" y="74267"/>
                    <a:pt x="90012" y="74372"/>
                  </a:cubicBezTo>
                  <a:cubicBezTo>
                    <a:pt x="90162" y="74725"/>
                    <a:pt x="90320" y="75082"/>
                    <a:pt x="90481" y="75434"/>
                  </a:cubicBezTo>
                  <a:cubicBezTo>
                    <a:pt x="91032" y="75449"/>
                    <a:pt x="91588" y="75457"/>
                    <a:pt x="92143" y="75457"/>
                  </a:cubicBezTo>
                  <a:cubicBezTo>
                    <a:pt x="106776" y="75457"/>
                    <a:pt x="122636" y="70121"/>
                    <a:pt x="136128" y="61117"/>
                  </a:cubicBezTo>
                  <a:cubicBezTo>
                    <a:pt x="143332" y="56333"/>
                    <a:pt x="149947" y="50600"/>
                    <a:pt x="154761" y="44724"/>
                  </a:cubicBezTo>
                  <a:cubicBezTo>
                    <a:pt x="159574" y="38849"/>
                    <a:pt x="162583" y="32830"/>
                    <a:pt x="162583" y="27480"/>
                  </a:cubicBezTo>
                  <a:cubicBezTo>
                    <a:pt x="162583" y="24430"/>
                    <a:pt x="161608" y="21601"/>
                    <a:pt x="159436" y="19124"/>
                  </a:cubicBezTo>
                  <a:cubicBezTo>
                    <a:pt x="157304" y="16689"/>
                    <a:pt x="153511" y="14926"/>
                    <a:pt x="148600" y="13778"/>
                  </a:cubicBezTo>
                  <a:cubicBezTo>
                    <a:pt x="143685" y="12626"/>
                    <a:pt x="137651" y="12089"/>
                    <a:pt x="131036" y="12089"/>
                  </a:cubicBezTo>
                  <a:cubicBezTo>
                    <a:pt x="127603" y="12089"/>
                    <a:pt x="124013" y="12232"/>
                    <a:pt x="120339" y="12513"/>
                  </a:cubicBezTo>
                  <a:cubicBezTo>
                    <a:pt x="120212" y="12581"/>
                    <a:pt x="120081" y="12648"/>
                    <a:pt x="119953" y="12712"/>
                  </a:cubicBezTo>
                  <a:cubicBezTo>
                    <a:pt x="123169" y="12491"/>
                    <a:pt x="126305" y="12374"/>
                    <a:pt x="129311" y="12374"/>
                  </a:cubicBezTo>
                  <a:close/>
                  <a:moveTo>
                    <a:pt x="119338" y="13035"/>
                  </a:moveTo>
                  <a:cubicBezTo>
                    <a:pt x="122174" y="12855"/>
                    <a:pt x="124932" y="12761"/>
                    <a:pt x="127577" y="12761"/>
                  </a:cubicBezTo>
                  <a:cubicBezTo>
                    <a:pt x="133472" y="12761"/>
                    <a:pt x="138799" y="13222"/>
                    <a:pt x="143118" y="14213"/>
                  </a:cubicBezTo>
                  <a:cubicBezTo>
                    <a:pt x="147440" y="15207"/>
                    <a:pt x="150750" y="16723"/>
                    <a:pt x="152614" y="18850"/>
                  </a:cubicBezTo>
                  <a:lnTo>
                    <a:pt x="152614" y="18850"/>
                  </a:lnTo>
                  <a:cubicBezTo>
                    <a:pt x="154558" y="21060"/>
                    <a:pt x="155432" y="23600"/>
                    <a:pt x="155432" y="26332"/>
                  </a:cubicBezTo>
                  <a:cubicBezTo>
                    <a:pt x="155428" y="31423"/>
                    <a:pt x="152404" y="37190"/>
                    <a:pt x="147643" y="42863"/>
                  </a:cubicBezTo>
                  <a:cubicBezTo>
                    <a:pt x="142878" y="48536"/>
                    <a:pt x="136376" y="54115"/>
                    <a:pt x="129401" y="58828"/>
                  </a:cubicBezTo>
                  <a:cubicBezTo>
                    <a:pt x="116903" y="67315"/>
                    <a:pt x="102780" y="72553"/>
                    <a:pt x="89517" y="73138"/>
                  </a:cubicBezTo>
                  <a:cubicBezTo>
                    <a:pt x="89659" y="73513"/>
                    <a:pt x="89809" y="73888"/>
                    <a:pt x="89967" y="74260"/>
                  </a:cubicBezTo>
                  <a:cubicBezTo>
                    <a:pt x="104146" y="74166"/>
                    <a:pt x="119469" y="68850"/>
                    <a:pt x="132729" y="59924"/>
                  </a:cubicBezTo>
                  <a:cubicBezTo>
                    <a:pt x="139816" y="55177"/>
                    <a:pt x="146371" y="49523"/>
                    <a:pt x="151155" y="43752"/>
                  </a:cubicBezTo>
                  <a:cubicBezTo>
                    <a:pt x="155939" y="37986"/>
                    <a:pt x="158944" y="32099"/>
                    <a:pt x="158944" y="26898"/>
                  </a:cubicBezTo>
                  <a:cubicBezTo>
                    <a:pt x="158944" y="24024"/>
                    <a:pt x="158025" y="21357"/>
                    <a:pt x="155980" y="19023"/>
                  </a:cubicBezTo>
                  <a:cubicBezTo>
                    <a:pt x="153995" y="16761"/>
                    <a:pt x="150457" y="15121"/>
                    <a:pt x="145846" y="14055"/>
                  </a:cubicBezTo>
                  <a:cubicBezTo>
                    <a:pt x="141238" y="12986"/>
                    <a:pt x="135561" y="12487"/>
                    <a:pt x="129311" y="12487"/>
                  </a:cubicBezTo>
                  <a:cubicBezTo>
                    <a:pt x="126226" y="12487"/>
                    <a:pt x="123007" y="12607"/>
                    <a:pt x="119702" y="12843"/>
                  </a:cubicBezTo>
                  <a:cubicBezTo>
                    <a:pt x="119582" y="12907"/>
                    <a:pt x="119462" y="12971"/>
                    <a:pt x="119338" y="13035"/>
                  </a:cubicBezTo>
                  <a:close/>
                  <a:moveTo>
                    <a:pt x="119225" y="13042"/>
                  </a:moveTo>
                  <a:cubicBezTo>
                    <a:pt x="119345" y="12979"/>
                    <a:pt x="119465" y="12915"/>
                    <a:pt x="119585" y="12851"/>
                  </a:cubicBezTo>
                  <a:cubicBezTo>
                    <a:pt x="119188" y="12881"/>
                    <a:pt x="118790" y="12911"/>
                    <a:pt x="118388" y="12941"/>
                  </a:cubicBezTo>
                  <a:cubicBezTo>
                    <a:pt x="118268" y="13001"/>
                    <a:pt x="118152" y="13061"/>
                    <a:pt x="118036" y="13121"/>
                  </a:cubicBezTo>
                  <a:cubicBezTo>
                    <a:pt x="118433" y="13095"/>
                    <a:pt x="118831" y="13069"/>
                    <a:pt x="119225" y="13042"/>
                  </a:cubicBezTo>
                  <a:close/>
                  <a:moveTo>
                    <a:pt x="118640" y="13354"/>
                  </a:moveTo>
                  <a:cubicBezTo>
                    <a:pt x="118752" y="13294"/>
                    <a:pt x="118865" y="13234"/>
                    <a:pt x="118977" y="13174"/>
                  </a:cubicBezTo>
                  <a:cubicBezTo>
                    <a:pt x="118580" y="13200"/>
                    <a:pt x="118178" y="13226"/>
                    <a:pt x="117777" y="13256"/>
                  </a:cubicBezTo>
                  <a:cubicBezTo>
                    <a:pt x="117668" y="13312"/>
                    <a:pt x="117555" y="13373"/>
                    <a:pt x="117447" y="13429"/>
                  </a:cubicBezTo>
                  <a:cubicBezTo>
                    <a:pt x="117848" y="13403"/>
                    <a:pt x="118242" y="13376"/>
                    <a:pt x="118640" y="13354"/>
                  </a:cubicBezTo>
                  <a:moveTo>
                    <a:pt x="116888" y="13725"/>
                  </a:moveTo>
                  <a:cubicBezTo>
                    <a:pt x="117285" y="13703"/>
                    <a:pt x="117683" y="13680"/>
                    <a:pt x="118081" y="13661"/>
                  </a:cubicBezTo>
                  <a:cubicBezTo>
                    <a:pt x="118186" y="13601"/>
                    <a:pt x="118291" y="13545"/>
                    <a:pt x="118396" y="13485"/>
                  </a:cubicBezTo>
                  <a:cubicBezTo>
                    <a:pt x="117998" y="13511"/>
                    <a:pt x="117597" y="13538"/>
                    <a:pt x="117195" y="13564"/>
                  </a:cubicBezTo>
                  <a:cubicBezTo>
                    <a:pt x="117090" y="13616"/>
                    <a:pt x="116989" y="13673"/>
                    <a:pt x="116888" y="13725"/>
                  </a:cubicBezTo>
                  <a:close/>
                  <a:moveTo>
                    <a:pt x="116768" y="13733"/>
                  </a:moveTo>
                  <a:cubicBezTo>
                    <a:pt x="116869" y="13680"/>
                    <a:pt x="116970" y="13628"/>
                    <a:pt x="117071" y="13571"/>
                  </a:cubicBezTo>
                  <a:cubicBezTo>
                    <a:pt x="116674" y="13598"/>
                    <a:pt x="116276" y="13628"/>
                    <a:pt x="115875" y="13661"/>
                  </a:cubicBezTo>
                  <a:cubicBezTo>
                    <a:pt x="115777" y="13710"/>
                    <a:pt x="115683" y="13759"/>
                    <a:pt x="115586" y="13812"/>
                  </a:cubicBezTo>
                  <a:cubicBezTo>
                    <a:pt x="115980" y="13785"/>
                    <a:pt x="116377" y="13759"/>
                    <a:pt x="116768" y="13733"/>
                  </a:cubicBezTo>
                  <a:close/>
                  <a:moveTo>
                    <a:pt x="116239" y="14022"/>
                  </a:moveTo>
                  <a:cubicBezTo>
                    <a:pt x="116329" y="13973"/>
                    <a:pt x="116426" y="13920"/>
                    <a:pt x="116516" y="13868"/>
                  </a:cubicBezTo>
                  <a:cubicBezTo>
                    <a:pt x="116118" y="13894"/>
                    <a:pt x="115721" y="13920"/>
                    <a:pt x="115319" y="13950"/>
                  </a:cubicBezTo>
                  <a:cubicBezTo>
                    <a:pt x="115229" y="13999"/>
                    <a:pt x="115143" y="14044"/>
                    <a:pt x="115053" y="14093"/>
                  </a:cubicBezTo>
                  <a:cubicBezTo>
                    <a:pt x="115451" y="14067"/>
                    <a:pt x="115845" y="14044"/>
                    <a:pt x="116239" y="14022"/>
                  </a:cubicBezTo>
                  <a:close/>
                  <a:moveTo>
                    <a:pt x="114546" y="14363"/>
                  </a:moveTo>
                  <a:cubicBezTo>
                    <a:pt x="114944" y="14341"/>
                    <a:pt x="115338" y="14322"/>
                    <a:pt x="115728" y="14303"/>
                  </a:cubicBezTo>
                  <a:cubicBezTo>
                    <a:pt x="115815" y="14254"/>
                    <a:pt x="115905" y="14205"/>
                    <a:pt x="115991" y="14157"/>
                  </a:cubicBezTo>
                  <a:cubicBezTo>
                    <a:pt x="115593" y="14179"/>
                    <a:pt x="115192" y="14205"/>
                    <a:pt x="114790" y="14232"/>
                  </a:cubicBezTo>
                  <a:cubicBezTo>
                    <a:pt x="114711" y="14277"/>
                    <a:pt x="114629" y="14318"/>
                    <a:pt x="114546" y="14363"/>
                  </a:cubicBezTo>
                  <a:close/>
                  <a:moveTo>
                    <a:pt x="114426" y="14371"/>
                  </a:moveTo>
                  <a:cubicBezTo>
                    <a:pt x="114505" y="14326"/>
                    <a:pt x="114584" y="14284"/>
                    <a:pt x="114666" y="14239"/>
                  </a:cubicBezTo>
                  <a:cubicBezTo>
                    <a:pt x="114272" y="14265"/>
                    <a:pt x="113875" y="14292"/>
                    <a:pt x="113473" y="14322"/>
                  </a:cubicBezTo>
                  <a:cubicBezTo>
                    <a:pt x="113398" y="14363"/>
                    <a:pt x="113323" y="14404"/>
                    <a:pt x="113248" y="14442"/>
                  </a:cubicBezTo>
                  <a:cubicBezTo>
                    <a:pt x="113642" y="14416"/>
                    <a:pt x="114036" y="14393"/>
                    <a:pt x="114426" y="14371"/>
                  </a:cubicBezTo>
                  <a:close/>
                  <a:moveTo>
                    <a:pt x="113950" y="14629"/>
                  </a:moveTo>
                  <a:cubicBezTo>
                    <a:pt x="114021" y="14592"/>
                    <a:pt x="114096" y="14551"/>
                    <a:pt x="114167" y="14509"/>
                  </a:cubicBezTo>
                  <a:cubicBezTo>
                    <a:pt x="113773" y="14532"/>
                    <a:pt x="113379" y="14558"/>
                    <a:pt x="112978" y="14584"/>
                  </a:cubicBezTo>
                  <a:cubicBezTo>
                    <a:pt x="112914" y="14622"/>
                    <a:pt x="112843" y="14659"/>
                    <a:pt x="112775" y="14693"/>
                  </a:cubicBezTo>
                  <a:cubicBezTo>
                    <a:pt x="113169" y="14671"/>
                    <a:pt x="113560" y="14648"/>
                    <a:pt x="113950" y="14629"/>
                  </a:cubicBezTo>
                  <a:close/>
                  <a:moveTo>
                    <a:pt x="113492" y="14885"/>
                  </a:moveTo>
                  <a:cubicBezTo>
                    <a:pt x="113560" y="14847"/>
                    <a:pt x="113627" y="14810"/>
                    <a:pt x="113695" y="14772"/>
                  </a:cubicBezTo>
                  <a:cubicBezTo>
                    <a:pt x="113304" y="14791"/>
                    <a:pt x="112910" y="14813"/>
                    <a:pt x="112513" y="14836"/>
                  </a:cubicBezTo>
                  <a:cubicBezTo>
                    <a:pt x="112453" y="14870"/>
                    <a:pt x="112389" y="14903"/>
                    <a:pt x="112329" y="14937"/>
                  </a:cubicBezTo>
                  <a:cubicBezTo>
                    <a:pt x="112723" y="14915"/>
                    <a:pt x="113109" y="14900"/>
                    <a:pt x="113492" y="14885"/>
                  </a:cubicBezTo>
                  <a:close/>
                  <a:moveTo>
                    <a:pt x="113049" y="15136"/>
                  </a:moveTo>
                  <a:cubicBezTo>
                    <a:pt x="113117" y="15098"/>
                    <a:pt x="113181" y="15061"/>
                    <a:pt x="113244" y="15023"/>
                  </a:cubicBezTo>
                  <a:cubicBezTo>
                    <a:pt x="112858" y="15038"/>
                    <a:pt x="112464" y="15057"/>
                    <a:pt x="112070" y="15080"/>
                  </a:cubicBezTo>
                  <a:cubicBezTo>
                    <a:pt x="112014" y="15110"/>
                    <a:pt x="111957" y="15140"/>
                    <a:pt x="111901" y="15170"/>
                  </a:cubicBezTo>
                  <a:cubicBezTo>
                    <a:pt x="112288" y="15155"/>
                    <a:pt x="112674" y="15143"/>
                    <a:pt x="113049" y="15136"/>
                  </a:cubicBezTo>
                  <a:close/>
                  <a:moveTo>
                    <a:pt x="112610" y="15387"/>
                  </a:moveTo>
                  <a:cubicBezTo>
                    <a:pt x="112678" y="15350"/>
                    <a:pt x="112742" y="15312"/>
                    <a:pt x="112809" y="15275"/>
                  </a:cubicBezTo>
                  <a:cubicBezTo>
                    <a:pt x="112426" y="15282"/>
                    <a:pt x="112036" y="15297"/>
                    <a:pt x="111646" y="15312"/>
                  </a:cubicBezTo>
                  <a:cubicBezTo>
                    <a:pt x="111594" y="15342"/>
                    <a:pt x="111537" y="15372"/>
                    <a:pt x="111485" y="15402"/>
                  </a:cubicBezTo>
                  <a:cubicBezTo>
                    <a:pt x="111864" y="15395"/>
                    <a:pt x="112243" y="15391"/>
                    <a:pt x="112610" y="15387"/>
                  </a:cubicBezTo>
                  <a:close/>
                  <a:moveTo>
                    <a:pt x="112153" y="15654"/>
                  </a:moveTo>
                  <a:cubicBezTo>
                    <a:pt x="112228" y="15612"/>
                    <a:pt x="112303" y="15567"/>
                    <a:pt x="112378" y="15522"/>
                  </a:cubicBezTo>
                  <a:cubicBezTo>
                    <a:pt x="112002" y="15526"/>
                    <a:pt x="111624" y="15534"/>
                    <a:pt x="111237" y="15545"/>
                  </a:cubicBezTo>
                  <a:cubicBezTo>
                    <a:pt x="111177" y="15575"/>
                    <a:pt x="111121" y="15609"/>
                    <a:pt x="111061" y="15642"/>
                  </a:cubicBezTo>
                  <a:cubicBezTo>
                    <a:pt x="111432" y="15642"/>
                    <a:pt x="111796" y="15646"/>
                    <a:pt x="112153" y="15654"/>
                  </a:cubicBezTo>
                  <a:close/>
                  <a:moveTo>
                    <a:pt x="111646" y="15958"/>
                  </a:moveTo>
                  <a:cubicBezTo>
                    <a:pt x="111740" y="15898"/>
                    <a:pt x="111834" y="15841"/>
                    <a:pt x="111927" y="15785"/>
                  </a:cubicBezTo>
                  <a:cubicBezTo>
                    <a:pt x="111631" y="15781"/>
                    <a:pt x="111327" y="15781"/>
                    <a:pt x="111019" y="15781"/>
                  </a:cubicBezTo>
                  <a:cubicBezTo>
                    <a:pt x="110952" y="15781"/>
                    <a:pt x="110888" y="15781"/>
                    <a:pt x="110821" y="15781"/>
                  </a:cubicBezTo>
                  <a:cubicBezTo>
                    <a:pt x="110749" y="15823"/>
                    <a:pt x="110678" y="15864"/>
                    <a:pt x="110603" y="15905"/>
                  </a:cubicBezTo>
                  <a:cubicBezTo>
                    <a:pt x="110959" y="15916"/>
                    <a:pt x="111308" y="15935"/>
                    <a:pt x="111646" y="15958"/>
                  </a:cubicBezTo>
                  <a:close/>
                  <a:moveTo>
                    <a:pt x="110059" y="16224"/>
                  </a:moveTo>
                  <a:cubicBezTo>
                    <a:pt x="110389" y="16258"/>
                    <a:pt x="110712" y="16292"/>
                    <a:pt x="111019" y="16337"/>
                  </a:cubicBezTo>
                  <a:cubicBezTo>
                    <a:pt x="111155" y="16250"/>
                    <a:pt x="111293" y="16168"/>
                    <a:pt x="111432" y="16081"/>
                  </a:cubicBezTo>
                  <a:cubicBezTo>
                    <a:pt x="111091" y="16063"/>
                    <a:pt x="110738" y="16048"/>
                    <a:pt x="110378" y="16036"/>
                  </a:cubicBezTo>
                  <a:cubicBezTo>
                    <a:pt x="110269" y="16100"/>
                    <a:pt x="110164" y="16164"/>
                    <a:pt x="110059" y="16224"/>
                  </a:cubicBezTo>
                  <a:close/>
                  <a:moveTo>
                    <a:pt x="109965" y="16217"/>
                  </a:moveTo>
                  <a:cubicBezTo>
                    <a:pt x="110066" y="16157"/>
                    <a:pt x="110172" y="16096"/>
                    <a:pt x="110273" y="16036"/>
                  </a:cubicBezTo>
                  <a:cubicBezTo>
                    <a:pt x="109924" y="16025"/>
                    <a:pt x="109567" y="16021"/>
                    <a:pt x="109203" y="16018"/>
                  </a:cubicBezTo>
                  <a:cubicBezTo>
                    <a:pt x="109128" y="16063"/>
                    <a:pt x="109053" y="16104"/>
                    <a:pt x="108978" y="16145"/>
                  </a:cubicBezTo>
                  <a:cubicBezTo>
                    <a:pt x="109316" y="16164"/>
                    <a:pt x="109646" y="16190"/>
                    <a:pt x="109965" y="16217"/>
                  </a:cubicBezTo>
                  <a:close/>
                  <a:moveTo>
                    <a:pt x="109234" y="16656"/>
                  </a:moveTo>
                  <a:cubicBezTo>
                    <a:pt x="109406" y="16550"/>
                    <a:pt x="109579" y="16445"/>
                    <a:pt x="109755" y="16340"/>
                  </a:cubicBezTo>
                  <a:cubicBezTo>
                    <a:pt x="109432" y="16314"/>
                    <a:pt x="109095" y="16295"/>
                    <a:pt x="108749" y="16277"/>
                  </a:cubicBezTo>
                  <a:cubicBezTo>
                    <a:pt x="108618" y="16352"/>
                    <a:pt x="108487" y="16427"/>
                    <a:pt x="108359" y="16505"/>
                  </a:cubicBezTo>
                  <a:cubicBezTo>
                    <a:pt x="108667" y="16547"/>
                    <a:pt x="108960" y="16599"/>
                    <a:pt x="109234" y="16656"/>
                  </a:cubicBezTo>
                  <a:close/>
                  <a:moveTo>
                    <a:pt x="108037" y="17402"/>
                  </a:moveTo>
                  <a:cubicBezTo>
                    <a:pt x="108371" y="17188"/>
                    <a:pt x="108712" y="16974"/>
                    <a:pt x="109050" y="16768"/>
                  </a:cubicBezTo>
                  <a:cubicBezTo>
                    <a:pt x="108772" y="16712"/>
                    <a:pt x="108472" y="16663"/>
                    <a:pt x="108157" y="16622"/>
                  </a:cubicBezTo>
                  <a:cubicBezTo>
                    <a:pt x="107902" y="16772"/>
                    <a:pt x="107646" y="16926"/>
                    <a:pt x="107395" y="17079"/>
                  </a:cubicBezTo>
                  <a:cubicBezTo>
                    <a:pt x="107635" y="17173"/>
                    <a:pt x="107849" y="17282"/>
                    <a:pt x="108037" y="17402"/>
                  </a:cubicBezTo>
                  <a:moveTo>
                    <a:pt x="105905" y="19695"/>
                  </a:moveTo>
                  <a:cubicBezTo>
                    <a:pt x="105905" y="19728"/>
                    <a:pt x="105905" y="19762"/>
                    <a:pt x="105905" y="19796"/>
                  </a:cubicBezTo>
                  <a:cubicBezTo>
                    <a:pt x="105947" y="19762"/>
                    <a:pt x="105988" y="19732"/>
                    <a:pt x="106033" y="19702"/>
                  </a:cubicBezTo>
                  <a:cubicBezTo>
                    <a:pt x="106821" y="19113"/>
                    <a:pt x="107631" y="18539"/>
                    <a:pt x="108461" y="17980"/>
                  </a:cubicBezTo>
                  <a:cubicBezTo>
                    <a:pt x="108434" y="17946"/>
                    <a:pt x="108404" y="17912"/>
                    <a:pt x="108378" y="17879"/>
                  </a:cubicBezTo>
                  <a:lnTo>
                    <a:pt x="108431" y="17834"/>
                  </a:lnTo>
                  <a:lnTo>
                    <a:pt x="108378" y="17879"/>
                  </a:lnTo>
                  <a:cubicBezTo>
                    <a:pt x="108265" y="17751"/>
                    <a:pt x="108123" y="17631"/>
                    <a:pt x="107950" y="17522"/>
                  </a:cubicBezTo>
                  <a:cubicBezTo>
                    <a:pt x="107226" y="17984"/>
                    <a:pt x="106513" y="18456"/>
                    <a:pt x="105819" y="18944"/>
                  </a:cubicBezTo>
                  <a:cubicBezTo>
                    <a:pt x="105879" y="19184"/>
                    <a:pt x="105909" y="19436"/>
                    <a:pt x="105905" y="19695"/>
                  </a:cubicBezTo>
                  <a:close/>
                  <a:moveTo>
                    <a:pt x="105662" y="21079"/>
                  </a:moveTo>
                  <a:cubicBezTo>
                    <a:pt x="106446" y="20441"/>
                    <a:pt x="107252" y="19815"/>
                    <a:pt x="108074" y="19207"/>
                  </a:cubicBezTo>
                  <a:cubicBezTo>
                    <a:pt x="108341" y="19012"/>
                    <a:pt x="108607" y="18817"/>
                    <a:pt x="108877" y="18625"/>
                  </a:cubicBezTo>
                  <a:cubicBezTo>
                    <a:pt x="108776" y="18415"/>
                    <a:pt x="108648" y="18216"/>
                    <a:pt x="108494" y="18021"/>
                  </a:cubicBezTo>
                  <a:cubicBezTo>
                    <a:pt x="107665" y="18580"/>
                    <a:pt x="106851" y="19154"/>
                    <a:pt x="106063" y="19743"/>
                  </a:cubicBezTo>
                  <a:cubicBezTo>
                    <a:pt x="106011" y="19781"/>
                    <a:pt x="105958" y="19822"/>
                    <a:pt x="105902" y="19863"/>
                  </a:cubicBezTo>
                  <a:cubicBezTo>
                    <a:pt x="105883" y="20254"/>
                    <a:pt x="105800" y="20659"/>
                    <a:pt x="105662" y="21079"/>
                  </a:cubicBezTo>
                  <a:close/>
                  <a:moveTo>
                    <a:pt x="94691" y="32748"/>
                  </a:moveTo>
                  <a:cubicBezTo>
                    <a:pt x="97644" y="28583"/>
                    <a:pt x="101260" y="24704"/>
                    <a:pt x="105436" y="21263"/>
                  </a:cubicBezTo>
                  <a:cubicBezTo>
                    <a:pt x="105609" y="20816"/>
                    <a:pt x="105710" y="20385"/>
                    <a:pt x="105744" y="19980"/>
                  </a:cubicBezTo>
                  <a:cubicBezTo>
                    <a:pt x="99910" y="24370"/>
                    <a:pt x="95088" y="29607"/>
                    <a:pt x="91516" y="35307"/>
                  </a:cubicBezTo>
                  <a:cubicBezTo>
                    <a:pt x="92601" y="34447"/>
                    <a:pt x="93663" y="33592"/>
                    <a:pt x="94691" y="32748"/>
                  </a:cubicBezTo>
                  <a:close/>
                  <a:moveTo>
                    <a:pt x="90353" y="40019"/>
                  </a:moveTo>
                  <a:cubicBezTo>
                    <a:pt x="91498" y="37685"/>
                    <a:pt x="92845" y="35404"/>
                    <a:pt x="94372" y="33202"/>
                  </a:cubicBezTo>
                  <a:cubicBezTo>
                    <a:pt x="93370" y="34020"/>
                    <a:pt x="92334" y="34849"/>
                    <a:pt x="91284" y="35682"/>
                  </a:cubicBezTo>
                  <a:cubicBezTo>
                    <a:pt x="90057" y="37674"/>
                    <a:pt x="88984" y="39723"/>
                    <a:pt x="88072" y="41805"/>
                  </a:cubicBezTo>
                  <a:cubicBezTo>
                    <a:pt x="88830" y="41212"/>
                    <a:pt x="89592" y="40616"/>
                    <a:pt x="90353" y="40019"/>
                  </a:cubicBezTo>
                  <a:close/>
                  <a:moveTo>
                    <a:pt x="88031" y="45595"/>
                  </a:moveTo>
                  <a:cubicBezTo>
                    <a:pt x="88642" y="43812"/>
                    <a:pt x="89370" y="42053"/>
                    <a:pt x="90207" y="40319"/>
                  </a:cubicBezTo>
                  <a:cubicBezTo>
                    <a:pt x="89453" y="40912"/>
                    <a:pt x="88699" y="41501"/>
                    <a:pt x="87948" y="42090"/>
                  </a:cubicBezTo>
                  <a:cubicBezTo>
                    <a:pt x="87247" y="43719"/>
                    <a:pt x="86646" y="45373"/>
                    <a:pt x="86147" y="47043"/>
                  </a:cubicBezTo>
                  <a:cubicBezTo>
                    <a:pt x="86766" y="46570"/>
                    <a:pt x="87397" y="46086"/>
                    <a:pt x="88031" y="45595"/>
                  </a:cubicBezTo>
                  <a:moveTo>
                    <a:pt x="85116" y="51283"/>
                  </a:moveTo>
                  <a:cubicBezTo>
                    <a:pt x="85648" y="50915"/>
                    <a:pt x="86189" y="50536"/>
                    <a:pt x="86733" y="50146"/>
                  </a:cubicBezTo>
                  <a:cubicBezTo>
                    <a:pt x="87063" y="48701"/>
                    <a:pt x="87468" y="47264"/>
                    <a:pt x="87948" y="45842"/>
                  </a:cubicBezTo>
                  <a:cubicBezTo>
                    <a:pt x="87314" y="46330"/>
                    <a:pt x="86695" y="46810"/>
                    <a:pt x="86080" y="47276"/>
                  </a:cubicBezTo>
                  <a:cubicBezTo>
                    <a:pt x="85693" y="48604"/>
                    <a:pt x="85371" y="49939"/>
                    <a:pt x="85116" y="51283"/>
                  </a:cubicBezTo>
                  <a:moveTo>
                    <a:pt x="85052" y="51324"/>
                  </a:moveTo>
                  <a:cubicBezTo>
                    <a:pt x="85307" y="49988"/>
                    <a:pt x="85626" y="48653"/>
                    <a:pt x="86009" y="47332"/>
                  </a:cubicBezTo>
                  <a:cubicBezTo>
                    <a:pt x="85416" y="47782"/>
                    <a:pt x="84830" y="48221"/>
                    <a:pt x="84253" y="48653"/>
                  </a:cubicBezTo>
                  <a:cubicBezTo>
                    <a:pt x="83949" y="49883"/>
                    <a:pt x="83701" y="51125"/>
                    <a:pt x="83513" y="52367"/>
                  </a:cubicBezTo>
                  <a:cubicBezTo>
                    <a:pt x="84024" y="52029"/>
                    <a:pt x="84538" y="51680"/>
                    <a:pt x="85052" y="51324"/>
                  </a:cubicBezTo>
                  <a:close/>
                  <a:moveTo>
                    <a:pt x="83164" y="55609"/>
                  </a:moveTo>
                  <a:cubicBezTo>
                    <a:pt x="83626" y="55342"/>
                    <a:pt x="84087" y="55068"/>
                    <a:pt x="84553" y="54787"/>
                  </a:cubicBezTo>
                  <a:cubicBezTo>
                    <a:pt x="84662" y="53699"/>
                    <a:pt x="84819" y="52607"/>
                    <a:pt x="85018" y="51523"/>
                  </a:cubicBezTo>
                  <a:cubicBezTo>
                    <a:pt x="84504" y="51876"/>
                    <a:pt x="83990" y="52221"/>
                    <a:pt x="83487" y="52558"/>
                  </a:cubicBezTo>
                  <a:cubicBezTo>
                    <a:pt x="83337" y="53571"/>
                    <a:pt x="83232" y="54588"/>
                    <a:pt x="83164" y="55609"/>
                  </a:cubicBezTo>
                  <a:close/>
                  <a:moveTo>
                    <a:pt x="83104" y="55639"/>
                  </a:moveTo>
                  <a:cubicBezTo>
                    <a:pt x="83172" y="54626"/>
                    <a:pt x="83277" y="53609"/>
                    <a:pt x="83423" y="52596"/>
                  </a:cubicBezTo>
                  <a:cubicBezTo>
                    <a:pt x="82932" y="52922"/>
                    <a:pt x="82448" y="53237"/>
                    <a:pt x="81964" y="53549"/>
                  </a:cubicBezTo>
                  <a:cubicBezTo>
                    <a:pt x="81863" y="54494"/>
                    <a:pt x="81795" y="55444"/>
                    <a:pt x="81765" y="56393"/>
                  </a:cubicBezTo>
                  <a:cubicBezTo>
                    <a:pt x="82211" y="56149"/>
                    <a:pt x="82658" y="55898"/>
                    <a:pt x="83104" y="55639"/>
                  </a:cubicBezTo>
                  <a:close/>
                  <a:moveTo>
                    <a:pt x="81776" y="58959"/>
                  </a:moveTo>
                  <a:cubicBezTo>
                    <a:pt x="82193" y="58768"/>
                    <a:pt x="82609" y="58569"/>
                    <a:pt x="83029" y="58366"/>
                  </a:cubicBezTo>
                  <a:cubicBezTo>
                    <a:pt x="83026" y="58269"/>
                    <a:pt x="83026" y="58171"/>
                    <a:pt x="83026" y="58078"/>
                  </a:cubicBezTo>
                  <a:cubicBezTo>
                    <a:pt x="83026" y="57320"/>
                    <a:pt x="83052" y="56565"/>
                    <a:pt x="83097" y="55808"/>
                  </a:cubicBezTo>
                  <a:cubicBezTo>
                    <a:pt x="82650" y="56063"/>
                    <a:pt x="82204" y="56310"/>
                    <a:pt x="81761" y="56554"/>
                  </a:cubicBezTo>
                  <a:cubicBezTo>
                    <a:pt x="81754" y="56877"/>
                    <a:pt x="81750" y="57200"/>
                    <a:pt x="81750" y="57522"/>
                  </a:cubicBezTo>
                  <a:cubicBezTo>
                    <a:pt x="81750" y="57999"/>
                    <a:pt x="81757" y="58479"/>
                    <a:pt x="81776" y="58959"/>
                  </a:cubicBezTo>
                  <a:close/>
                  <a:moveTo>
                    <a:pt x="80527" y="59665"/>
                  </a:moveTo>
                  <a:cubicBezTo>
                    <a:pt x="80576" y="60317"/>
                    <a:pt x="80643" y="60974"/>
                    <a:pt x="80733" y="61623"/>
                  </a:cubicBezTo>
                  <a:cubicBezTo>
                    <a:pt x="81112" y="61492"/>
                    <a:pt x="81495" y="61349"/>
                    <a:pt x="81878" y="61207"/>
                  </a:cubicBezTo>
                  <a:cubicBezTo>
                    <a:pt x="81806" y="60516"/>
                    <a:pt x="81757" y="59822"/>
                    <a:pt x="81727" y="59132"/>
                  </a:cubicBezTo>
                  <a:cubicBezTo>
                    <a:pt x="81326" y="59316"/>
                    <a:pt x="80925" y="59492"/>
                    <a:pt x="80527" y="59665"/>
                  </a:cubicBezTo>
                  <a:moveTo>
                    <a:pt x="79277" y="60032"/>
                  </a:moveTo>
                  <a:cubicBezTo>
                    <a:pt x="79668" y="59875"/>
                    <a:pt x="80062" y="59713"/>
                    <a:pt x="80456" y="59545"/>
                  </a:cubicBezTo>
                  <a:cubicBezTo>
                    <a:pt x="80403" y="58794"/>
                    <a:pt x="80369" y="58044"/>
                    <a:pt x="80362" y="57293"/>
                  </a:cubicBezTo>
                  <a:cubicBezTo>
                    <a:pt x="79945" y="57507"/>
                    <a:pt x="79533" y="57714"/>
                    <a:pt x="79116" y="57916"/>
                  </a:cubicBezTo>
                  <a:cubicBezTo>
                    <a:pt x="79150" y="58622"/>
                    <a:pt x="79202" y="59327"/>
                    <a:pt x="79277" y="60032"/>
                  </a:cubicBezTo>
                  <a:close/>
                  <a:moveTo>
                    <a:pt x="78384" y="62385"/>
                  </a:moveTo>
                  <a:cubicBezTo>
                    <a:pt x="78752" y="62276"/>
                    <a:pt x="79120" y="62163"/>
                    <a:pt x="79484" y="62043"/>
                  </a:cubicBezTo>
                  <a:cubicBezTo>
                    <a:pt x="79382" y="61432"/>
                    <a:pt x="79300" y="60817"/>
                    <a:pt x="79232" y="60197"/>
                  </a:cubicBezTo>
                  <a:cubicBezTo>
                    <a:pt x="78850" y="60351"/>
                    <a:pt x="78467" y="60498"/>
                    <a:pt x="78088" y="60636"/>
                  </a:cubicBezTo>
                  <a:cubicBezTo>
                    <a:pt x="78171" y="61222"/>
                    <a:pt x="78272" y="61803"/>
                    <a:pt x="78384" y="62385"/>
                  </a:cubicBezTo>
                  <a:moveTo>
                    <a:pt x="76910" y="61057"/>
                  </a:moveTo>
                  <a:cubicBezTo>
                    <a:pt x="77007" y="61608"/>
                    <a:pt x="77116" y="62160"/>
                    <a:pt x="77244" y="62708"/>
                  </a:cubicBezTo>
                  <a:cubicBezTo>
                    <a:pt x="77604" y="62610"/>
                    <a:pt x="77964" y="62509"/>
                    <a:pt x="78324" y="62404"/>
                  </a:cubicBezTo>
                  <a:cubicBezTo>
                    <a:pt x="78208" y="61826"/>
                    <a:pt x="78111" y="61244"/>
                    <a:pt x="78028" y="60659"/>
                  </a:cubicBezTo>
                  <a:cubicBezTo>
                    <a:pt x="77653" y="60798"/>
                    <a:pt x="77281" y="60929"/>
                    <a:pt x="76910" y="61057"/>
                  </a:cubicBezTo>
                  <a:close/>
                  <a:moveTo>
                    <a:pt x="76884" y="60918"/>
                  </a:moveTo>
                  <a:cubicBezTo>
                    <a:pt x="77259" y="60790"/>
                    <a:pt x="77630" y="60659"/>
                    <a:pt x="78005" y="60520"/>
                  </a:cubicBezTo>
                  <a:cubicBezTo>
                    <a:pt x="77915" y="59860"/>
                    <a:pt x="77844" y="59199"/>
                    <a:pt x="77792" y="58535"/>
                  </a:cubicBezTo>
                  <a:cubicBezTo>
                    <a:pt x="77398" y="58712"/>
                    <a:pt x="77007" y="58884"/>
                    <a:pt x="76617" y="59049"/>
                  </a:cubicBezTo>
                  <a:cubicBezTo>
                    <a:pt x="76688" y="59672"/>
                    <a:pt x="76779" y="60299"/>
                    <a:pt x="76884" y="60918"/>
                  </a:cubicBezTo>
                  <a:moveTo>
                    <a:pt x="76122" y="62993"/>
                  </a:moveTo>
                  <a:cubicBezTo>
                    <a:pt x="76475" y="62906"/>
                    <a:pt x="76824" y="62816"/>
                    <a:pt x="77176" y="62723"/>
                  </a:cubicBezTo>
                  <a:cubicBezTo>
                    <a:pt x="77052" y="62178"/>
                    <a:pt x="76940" y="61627"/>
                    <a:pt x="76842" y="61079"/>
                  </a:cubicBezTo>
                  <a:cubicBezTo>
                    <a:pt x="76478" y="61203"/>
                    <a:pt x="76118" y="61319"/>
                    <a:pt x="75754" y="61432"/>
                  </a:cubicBezTo>
                  <a:cubicBezTo>
                    <a:pt x="75863" y="61953"/>
                    <a:pt x="75987" y="62471"/>
                    <a:pt x="76122" y="62993"/>
                  </a:cubicBezTo>
                  <a:close/>
                  <a:moveTo>
                    <a:pt x="75019" y="63240"/>
                  </a:moveTo>
                  <a:cubicBezTo>
                    <a:pt x="75364" y="63165"/>
                    <a:pt x="75709" y="63090"/>
                    <a:pt x="76054" y="63008"/>
                  </a:cubicBezTo>
                  <a:cubicBezTo>
                    <a:pt x="75919" y="62490"/>
                    <a:pt x="75796" y="61972"/>
                    <a:pt x="75687" y="61451"/>
                  </a:cubicBezTo>
                  <a:cubicBezTo>
                    <a:pt x="75330" y="61563"/>
                    <a:pt x="74974" y="61668"/>
                    <a:pt x="74621" y="61766"/>
                  </a:cubicBezTo>
                  <a:cubicBezTo>
                    <a:pt x="74741" y="62257"/>
                    <a:pt x="74873" y="62749"/>
                    <a:pt x="75019" y="63240"/>
                  </a:cubicBezTo>
                  <a:close/>
                  <a:moveTo>
                    <a:pt x="73935" y="63454"/>
                  </a:moveTo>
                  <a:cubicBezTo>
                    <a:pt x="74272" y="63390"/>
                    <a:pt x="74610" y="63327"/>
                    <a:pt x="74948" y="63255"/>
                  </a:cubicBezTo>
                  <a:cubicBezTo>
                    <a:pt x="74805" y="62768"/>
                    <a:pt x="74670" y="62276"/>
                    <a:pt x="74550" y="61785"/>
                  </a:cubicBezTo>
                  <a:cubicBezTo>
                    <a:pt x="74205" y="61882"/>
                    <a:pt x="73856" y="61972"/>
                    <a:pt x="73511" y="62058"/>
                  </a:cubicBezTo>
                  <a:cubicBezTo>
                    <a:pt x="73642" y="62527"/>
                    <a:pt x="73781" y="62989"/>
                    <a:pt x="73935" y="63454"/>
                  </a:cubicBezTo>
                  <a:close/>
                  <a:moveTo>
                    <a:pt x="72869" y="63634"/>
                  </a:moveTo>
                  <a:cubicBezTo>
                    <a:pt x="73199" y="63582"/>
                    <a:pt x="73529" y="63525"/>
                    <a:pt x="73859" y="63465"/>
                  </a:cubicBezTo>
                  <a:cubicBezTo>
                    <a:pt x="73709" y="63004"/>
                    <a:pt x="73567" y="62542"/>
                    <a:pt x="73439" y="62077"/>
                  </a:cubicBezTo>
                  <a:cubicBezTo>
                    <a:pt x="73098" y="62163"/>
                    <a:pt x="72756" y="62242"/>
                    <a:pt x="72419" y="62317"/>
                  </a:cubicBezTo>
                  <a:cubicBezTo>
                    <a:pt x="72558" y="62756"/>
                    <a:pt x="72708" y="63195"/>
                    <a:pt x="72869" y="63634"/>
                  </a:cubicBezTo>
                  <a:moveTo>
                    <a:pt x="72835" y="63773"/>
                  </a:moveTo>
                  <a:cubicBezTo>
                    <a:pt x="72512" y="63822"/>
                    <a:pt x="72190" y="63867"/>
                    <a:pt x="71867" y="63908"/>
                  </a:cubicBezTo>
                  <a:cubicBezTo>
                    <a:pt x="72021" y="64291"/>
                    <a:pt x="72186" y="64670"/>
                    <a:pt x="72359" y="65049"/>
                  </a:cubicBezTo>
                  <a:cubicBezTo>
                    <a:pt x="72674" y="65026"/>
                    <a:pt x="72989" y="65000"/>
                    <a:pt x="73308" y="64970"/>
                  </a:cubicBezTo>
                  <a:cubicBezTo>
                    <a:pt x="73143" y="64572"/>
                    <a:pt x="72985" y="64175"/>
                    <a:pt x="72835" y="63773"/>
                  </a:cubicBezTo>
                  <a:moveTo>
                    <a:pt x="74355" y="64854"/>
                  </a:moveTo>
                  <a:cubicBezTo>
                    <a:pt x="74197" y="64437"/>
                    <a:pt x="74043" y="64017"/>
                    <a:pt x="73904" y="63597"/>
                  </a:cubicBezTo>
                  <a:cubicBezTo>
                    <a:pt x="73574" y="63657"/>
                    <a:pt x="73244" y="63709"/>
                    <a:pt x="72914" y="63762"/>
                  </a:cubicBezTo>
                  <a:cubicBezTo>
                    <a:pt x="73064" y="64163"/>
                    <a:pt x="73222" y="64565"/>
                    <a:pt x="73387" y="64962"/>
                  </a:cubicBezTo>
                  <a:cubicBezTo>
                    <a:pt x="73709" y="64929"/>
                    <a:pt x="74032" y="64895"/>
                    <a:pt x="74355" y="64854"/>
                  </a:cubicBezTo>
                  <a:close/>
                  <a:moveTo>
                    <a:pt x="74404" y="64981"/>
                  </a:moveTo>
                  <a:cubicBezTo>
                    <a:pt x="74085" y="65022"/>
                    <a:pt x="73762" y="65056"/>
                    <a:pt x="73439" y="65090"/>
                  </a:cubicBezTo>
                  <a:cubicBezTo>
                    <a:pt x="73597" y="65458"/>
                    <a:pt x="73762" y="65825"/>
                    <a:pt x="73931" y="66189"/>
                  </a:cubicBezTo>
                  <a:cubicBezTo>
                    <a:pt x="74246" y="66174"/>
                    <a:pt x="74561" y="66159"/>
                    <a:pt x="74876" y="66137"/>
                  </a:cubicBezTo>
                  <a:cubicBezTo>
                    <a:pt x="74711" y="65754"/>
                    <a:pt x="74554" y="65368"/>
                    <a:pt x="74404" y="64981"/>
                  </a:cubicBezTo>
                  <a:close/>
                  <a:moveTo>
                    <a:pt x="75919" y="66051"/>
                  </a:moveTo>
                  <a:cubicBezTo>
                    <a:pt x="75758" y="65649"/>
                    <a:pt x="75604" y="65244"/>
                    <a:pt x="75462" y="64839"/>
                  </a:cubicBezTo>
                  <a:cubicBezTo>
                    <a:pt x="75135" y="64887"/>
                    <a:pt x="74809" y="64932"/>
                    <a:pt x="74482" y="64974"/>
                  </a:cubicBezTo>
                  <a:cubicBezTo>
                    <a:pt x="74632" y="65360"/>
                    <a:pt x="74790" y="65747"/>
                    <a:pt x="74955" y="66129"/>
                  </a:cubicBezTo>
                  <a:cubicBezTo>
                    <a:pt x="75278" y="66107"/>
                    <a:pt x="75597" y="66081"/>
                    <a:pt x="75919" y="66051"/>
                  </a:cubicBezTo>
                  <a:close/>
                  <a:moveTo>
                    <a:pt x="75968" y="66178"/>
                  </a:moveTo>
                  <a:cubicBezTo>
                    <a:pt x="75649" y="66208"/>
                    <a:pt x="75330" y="66234"/>
                    <a:pt x="75011" y="66257"/>
                  </a:cubicBezTo>
                  <a:cubicBezTo>
                    <a:pt x="75169" y="66613"/>
                    <a:pt x="75334" y="66974"/>
                    <a:pt x="75507" y="67326"/>
                  </a:cubicBezTo>
                  <a:cubicBezTo>
                    <a:pt x="75818" y="67319"/>
                    <a:pt x="76133" y="67311"/>
                    <a:pt x="76445" y="67296"/>
                  </a:cubicBezTo>
                  <a:cubicBezTo>
                    <a:pt x="76280" y="66925"/>
                    <a:pt x="76122" y="66550"/>
                    <a:pt x="75968" y="66178"/>
                  </a:cubicBezTo>
                  <a:close/>
                  <a:moveTo>
                    <a:pt x="77480" y="67236"/>
                  </a:moveTo>
                  <a:cubicBezTo>
                    <a:pt x="77319" y="66850"/>
                    <a:pt x="77165" y="66456"/>
                    <a:pt x="77019" y="66066"/>
                  </a:cubicBezTo>
                  <a:cubicBezTo>
                    <a:pt x="76696" y="66103"/>
                    <a:pt x="76370" y="66137"/>
                    <a:pt x="76043" y="66171"/>
                  </a:cubicBezTo>
                  <a:cubicBezTo>
                    <a:pt x="76197" y="66546"/>
                    <a:pt x="76355" y="66921"/>
                    <a:pt x="76523" y="67292"/>
                  </a:cubicBezTo>
                  <a:cubicBezTo>
                    <a:pt x="76842" y="67277"/>
                    <a:pt x="77161" y="67259"/>
                    <a:pt x="77480" y="67236"/>
                  </a:cubicBezTo>
                  <a:close/>
                  <a:moveTo>
                    <a:pt x="77533" y="67360"/>
                  </a:moveTo>
                  <a:cubicBezTo>
                    <a:pt x="77214" y="67383"/>
                    <a:pt x="76895" y="67401"/>
                    <a:pt x="76580" y="67416"/>
                  </a:cubicBezTo>
                  <a:cubicBezTo>
                    <a:pt x="76737" y="67765"/>
                    <a:pt x="76902" y="68114"/>
                    <a:pt x="77075" y="68459"/>
                  </a:cubicBezTo>
                  <a:cubicBezTo>
                    <a:pt x="77386" y="68459"/>
                    <a:pt x="77698" y="68456"/>
                    <a:pt x="78013" y="68448"/>
                  </a:cubicBezTo>
                  <a:cubicBezTo>
                    <a:pt x="77844" y="68088"/>
                    <a:pt x="77687" y="67724"/>
                    <a:pt x="77533" y="67360"/>
                  </a:cubicBezTo>
                  <a:moveTo>
                    <a:pt x="79041" y="68414"/>
                  </a:moveTo>
                  <a:cubicBezTo>
                    <a:pt x="78880" y="68035"/>
                    <a:pt x="78726" y="67656"/>
                    <a:pt x="78576" y="67277"/>
                  </a:cubicBezTo>
                  <a:cubicBezTo>
                    <a:pt x="78253" y="67307"/>
                    <a:pt x="77930" y="67334"/>
                    <a:pt x="77608" y="67356"/>
                  </a:cubicBezTo>
                  <a:cubicBezTo>
                    <a:pt x="77762" y="67720"/>
                    <a:pt x="77919" y="68084"/>
                    <a:pt x="78088" y="68448"/>
                  </a:cubicBezTo>
                  <a:cubicBezTo>
                    <a:pt x="78407" y="68441"/>
                    <a:pt x="78722" y="68429"/>
                    <a:pt x="79041" y="68414"/>
                  </a:cubicBezTo>
                  <a:close/>
                  <a:moveTo>
                    <a:pt x="79094" y="68534"/>
                  </a:moveTo>
                  <a:cubicBezTo>
                    <a:pt x="78778" y="68549"/>
                    <a:pt x="78463" y="68561"/>
                    <a:pt x="78144" y="68568"/>
                  </a:cubicBezTo>
                  <a:cubicBezTo>
                    <a:pt x="78306" y="68910"/>
                    <a:pt x="78471" y="69247"/>
                    <a:pt x="78643" y="69585"/>
                  </a:cubicBezTo>
                  <a:cubicBezTo>
                    <a:pt x="78932" y="69592"/>
                    <a:pt x="79221" y="69596"/>
                    <a:pt x="79510" y="69596"/>
                  </a:cubicBezTo>
                  <a:cubicBezTo>
                    <a:pt x="79533" y="69596"/>
                    <a:pt x="79555" y="69596"/>
                    <a:pt x="79578" y="69596"/>
                  </a:cubicBezTo>
                  <a:cubicBezTo>
                    <a:pt x="79409" y="69243"/>
                    <a:pt x="79251" y="68891"/>
                    <a:pt x="79094" y="68534"/>
                  </a:cubicBezTo>
                  <a:moveTo>
                    <a:pt x="80602" y="69581"/>
                  </a:moveTo>
                  <a:cubicBezTo>
                    <a:pt x="80437" y="69213"/>
                    <a:pt x="80283" y="68846"/>
                    <a:pt x="80133" y="68478"/>
                  </a:cubicBezTo>
                  <a:cubicBezTo>
                    <a:pt x="79810" y="68501"/>
                    <a:pt x="79487" y="68516"/>
                    <a:pt x="79169" y="68534"/>
                  </a:cubicBezTo>
                  <a:cubicBezTo>
                    <a:pt x="79322" y="68887"/>
                    <a:pt x="79484" y="69243"/>
                    <a:pt x="79653" y="69596"/>
                  </a:cubicBezTo>
                  <a:cubicBezTo>
                    <a:pt x="79968" y="69592"/>
                    <a:pt x="80283" y="69589"/>
                    <a:pt x="80602" y="69581"/>
                  </a:cubicBezTo>
                  <a:close/>
                  <a:moveTo>
                    <a:pt x="80654" y="69701"/>
                  </a:moveTo>
                  <a:cubicBezTo>
                    <a:pt x="80339" y="69709"/>
                    <a:pt x="80024" y="69716"/>
                    <a:pt x="79709" y="69716"/>
                  </a:cubicBezTo>
                  <a:cubicBezTo>
                    <a:pt x="79870" y="70050"/>
                    <a:pt x="80039" y="70380"/>
                    <a:pt x="80212" y="70711"/>
                  </a:cubicBezTo>
                  <a:cubicBezTo>
                    <a:pt x="80519" y="70722"/>
                    <a:pt x="80831" y="70729"/>
                    <a:pt x="81142" y="70737"/>
                  </a:cubicBezTo>
                  <a:cubicBezTo>
                    <a:pt x="80973" y="70392"/>
                    <a:pt x="80812" y="70046"/>
                    <a:pt x="80654" y="69701"/>
                  </a:cubicBezTo>
                  <a:close/>
                  <a:moveTo>
                    <a:pt x="82005" y="70744"/>
                  </a:moveTo>
                  <a:cubicBezTo>
                    <a:pt x="82058" y="70744"/>
                    <a:pt x="82106" y="70744"/>
                    <a:pt x="82159" y="70744"/>
                  </a:cubicBezTo>
                  <a:cubicBezTo>
                    <a:pt x="81994" y="70384"/>
                    <a:pt x="81836" y="70028"/>
                    <a:pt x="81686" y="69667"/>
                  </a:cubicBezTo>
                  <a:cubicBezTo>
                    <a:pt x="81367" y="69682"/>
                    <a:pt x="81045" y="69694"/>
                    <a:pt x="80726" y="69701"/>
                  </a:cubicBezTo>
                  <a:cubicBezTo>
                    <a:pt x="80883" y="70046"/>
                    <a:pt x="81045" y="70392"/>
                    <a:pt x="81213" y="70737"/>
                  </a:cubicBezTo>
                  <a:cubicBezTo>
                    <a:pt x="81476" y="70741"/>
                    <a:pt x="81742" y="70744"/>
                    <a:pt x="82005" y="70744"/>
                  </a:cubicBezTo>
                  <a:close/>
                  <a:moveTo>
                    <a:pt x="82215" y="70864"/>
                  </a:moveTo>
                  <a:cubicBezTo>
                    <a:pt x="82144" y="70864"/>
                    <a:pt x="82076" y="70864"/>
                    <a:pt x="82005" y="70864"/>
                  </a:cubicBezTo>
                  <a:lnTo>
                    <a:pt x="82005" y="70864"/>
                  </a:lnTo>
                  <a:cubicBezTo>
                    <a:pt x="81761" y="70864"/>
                    <a:pt x="81517" y="70861"/>
                    <a:pt x="81273" y="70857"/>
                  </a:cubicBezTo>
                  <a:cubicBezTo>
                    <a:pt x="81435" y="71183"/>
                    <a:pt x="81604" y="71510"/>
                    <a:pt x="81776" y="71832"/>
                  </a:cubicBezTo>
                  <a:cubicBezTo>
                    <a:pt x="82084" y="71847"/>
                    <a:pt x="82395" y="71862"/>
                    <a:pt x="82703" y="71874"/>
                  </a:cubicBezTo>
                  <a:cubicBezTo>
                    <a:pt x="82534" y="71536"/>
                    <a:pt x="82373" y="71202"/>
                    <a:pt x="82215" y="70864"/>
                  </a:cubicBezTo>
                  <a:close/>
                  <a:moveTo>
                    <a:pt x="83720" y="71900"/>
                  </a:moveTo>
                  <a:cubicBezTo>
                    <a:pt x="83555" y="71551"/>
                    <a:pt x="83393" y="71198"/>
                    <a:pt x="83243" y="70849"/>
                  </a:cubicBezTo>
                  <a:cubicBezTo>
                    <a:pt x="82921" y="70857"/>
                    <a:pt x="82602" y="70861"/>
                    <a:pt x="82283" y="70861"/>
                  </a:cubicBezTo>
                  <a:cubicBezTo>
                    <a:pt x="82440" y="71202"/>
                    <a:pt x="82605" y="71540"/>
                    <a:pt x="82774" y="71874"/>
                  </a:cubicBezTo>
                  <a:cubicBezTo>
                    <a:pt x="83089" y="71885"/>
                    <a:pt x="83405" y="71892"/>
                    <a:pt x="83720" y="71900"/>
                  </a:cubicBezTo>
                  <a:close/>
                  <a:moveTo>
                    <a:pt x="83776" y="72016"/>
                  </a:moveTo>
                  <a:cubicBezTo>
                    <a:pt x="83461" y="72012"/>
                    <a:pt x="83146" y="72005"/>
                    <a:pt x="82834" y="71994"/>
                  </a:cubicBezTo>
                  <a:cubicBezTo>
                    <a:pt x="82999" y="72313"/>
                    <a:pt x="83164" y="72632"/>
                    <a:pt x="83341" y="72950"/>
                  </a:cubicBezTo>
                  <a:cubicBezTo>
                    <a:pt x="83648" y="72969"/>
                    <a:pt x="83956" y="72988"/>
                    <a:pt x="84268" y="73007"/>
                  </a:cubicBezTo>
                  <a:cubicBezTo>
                    <a:pt x="84099" y="72677"/>
                    <a:pt x="83934" y="72346"/>
                    <a:pt x="83776" y="72016"/>
                  </a:cubicBezTo>
                  <a:close/>
                  <a:moveTo>
                    <a:pt x="85266" y="73048"/>
                  </a:moveTo>
                  <a:cubicBezTo>
                    <a:pt x="85101" y="72707"/>
                    <a:pt x="84939" y="72365"/>
                    <a:pt x="84785" y="72020"/>
                  </a:cubicBezTo>
                  <a:cubicBezTo>
                    <a:pt x="84695" y="72020"/>
                    <a:pt x="84605" y="72020"/>
                    <a:pt x="84515" y="72020"/>
                  </a:cubicBezTo>
                  <a:lnTo>
                    <a:pt x="84515" y="72020"/>
                  </a:lnTo>
                  <a:cubicBezTo>
                    <a:pt x="84290" y="72020"/>
                    <a:pt x="84065" y="72020"/>
                    <a:pt x="83840" y="72016"/>
                  </a:cubicBezTo>
                  <a:cubicBezTo>
                    <a:pt x="84001" y="72350"/>
                    <a:pt x="84166" y="72680"/>
                    <a:pt x="84335" y="73010"/>
                  </a:cubicBezTo>
                  <a:cubicBezTo>
                    <a:pt x="84647" y="73026"/>
                    <a:pt x="84954" y="73037"/>
                    <a:pt x="85266" y="73048"/>
                  </a:cubicBezTo>
                  <a:moveTo>
                    <a:pt x="85322" y="73164"/>
                  </a:moveTo>
                  <a:cubicBezTo>
                    <a:pt x="85014" y="73157"/>
                    <a:pt x="84707" y="73142"/>
                    <a:pt x="84399" y="73127"/>
                  </a:cubicBezTo>
                  <a:cubicBezTo>
                    <a:pt x="84560" y="73442"/>
                    <a:pt x="84729" y="73753"/>
                    <a:pt x="84905" y="74065"/>
                  </a:cubicBezTo>
                  <a:cubicBezTo>
                    <a:pt x="85209" y="74091"/>
                    <a:pt x="85513" y="74114"/>
                    <a:pt x="85817" y="74136"/>
                  </a:cubicBezTo>
                  <a:cubicBezTo>
                    <a:pt x="85648" y="73813"/>
                    <a:pt x="85483" y="73491"/>
                    <a:pt x="85322" y="73164"/>
                  </a:cubicBezTo>
                  <a:close/>
                  <a:moveTo>
                    <a:pt x="86826" y="74192"/>
                  </a:moveTo>
                  <a:cubicBezTo>
                    <a:pt x="86661" y="73858"/>
                    <a:pt x="86500" y="73525"/>
                    <a:pt x="86342" y="73187"/>
                  </a:cubicBezTo>
                  <a:cubicBezTo>
                    <a:pt x="86024" y="73183"/>
                    <a:pt x="85705" y="73176"/>
                    <a:pt x="85386" y="73168"/>
                  </a:cubicBezTo>
                  <a:cubicBezTo>
                    <a:pt x="85547" y="73491"/>
                    <a:pt x="85712" y="73817"/>
                    <a:pt x="85885" y="74140"/>
                  </a:cubicBezTo>
                  <a:cubicBezTo>
                    <a:pt x="86200" y="74159"/>
                    <a:pt x="86511" y="74177"/>
                    <a:pt x="86826" y="74192"/>
                  </a:cubicBezTo>
                  <a:close/>
                  <a:moveTo>
                    <a:pt x="87385" y="75262"/>
                  </a:moveTo>
                  <a:cubicBezTo>
                    <a:pt x="87213" y="74947"/>
                    <a:pt x="87048" y="74628"/>
                    <a:pt x="86886" y="74309"/>
                  </a:cubicBezTo>
                  <a:cubicBezTo>
                    <a:pt x="86571" y="74294"/>
                    <a:pt x="86260" y="74275"/>
                    <a:pt x="85948" y="74256"/>
                  </a:cubicBezTo>
                  <a:cubicBezTo>
                    <a:pt x="86114" y="74564"/>
                    <a:pt x="86282" y="74871"/>
                    <a:pt x="86459" y="75175"/>
                  </a:cubicBezTo>
                  <a:cubicBezTo>
                    <a:pt x="86766" y="75209"/>
                    <a:pt x="87074" y="75235"/>
                    <a:pt x="87385" y="75262"/>
                  </a:cubicBezTo>
                  <a:moveTo>
                    <a:pt x="87446" y="75378"/>
                  </a:moveTo>
                  <a:cubicBezTo>
                    <a:pt x="87138" y="75352"/>
                    <a:pt x="86830" y="75325"/>
                    <a:pt x="86526" y="75295"/>
                  </a:cubicBezTo>
                  <a:cubicBezTo>
                    <a:pt x="86695" y="75584"/>
                    <a:pt x="86868" y="75877"/>
                    <a:pt x="87048" y="76170"/>
                  </a:cubicBezTo>
                  <a:cubicBezTo>
                    <a:pt x="87348" y="76207"/>
                    <a:pt x="87652" y="76245"/>
                    <a:pt x="87956" y="76282"/>
                  </a:cubicBezTo>
                  <a:cubicBezTo>
                    <a:pt x="87783" y="75982"/>
                    <a:pt x="87611" y="75678"/>
                    <a:pt x="87446" y="75378"/>
                  </a:cubicBezTo>
                  <a:close/>
                  <a:moveTo>
                    <a:pt x="88950" y="76387"/>
                  </a:moveTo>
                  <a:cubicBezTo>
                    <a:pt x="88777" y="76076"/>
                    <a:pt x="88609" y="75761"/>
                    <a:pt x="88447" y="75449"/>
                  </a:cubicBezTo>
                  <a:cubicBezTo>
                    <a:pt x="88136" y="75431"/>
                    <a:pt x="87824" y="75408"/>
                    <a:pt x="87513" y="75382"/>
                  </a:cubicBezTo>
                  <a:cubicBezTo>
                    <a:pt x="87678" y="75686"/>
                    <a:pt x="87851" y="75986"/>
                    <a:pt x="88027" y="76290"/>
                  </a:cubicBezTo>
                  <a:cubicBezTo>
                    <a:pt x="88331" y="76324"/>
                    <a:pt x="88642" y="76357"/>
                    <a:pt x="88950" y="76387"/>
                  </a:cubicBezTo>
                  <a:close/>
                  <a:moveTo>
                    <a:pt x="89014" y="76500"/>
                  </a:moveTo>
                  <a:cubicBezTo>
                    <a:pt x="88706" y="76470"/>
                    <a:pt x="88399" y="76440"/>
                    <a:pt x="88095" y="76402"/>
                  </a:cubicBezTo>
                  <a:cubicBezTo>
                    <a:pt x="88263" y="76695"/>
                    <a:pt x="88436" y="76980"/>
                    <a:pt x="88616" y="77265"/>
                  </a:cubicBezTo>
                  <a:cubicBezTo>
                    <a:pt x="88920" y="77310"/>
                    <a:pt x="89224" y="77352"/>
                    <a:pt x="89528" y="77389"/>
                  </a:cubicBezTo>
                  <a:cubicBezTo>
                    <a:pt x="89352" y="77093"/>
                    <a:pt x="89179" y="76796"/>
                    <a:pt x="89014" y="76500"/>
                  </a:cubicBezTo>
                  <a:close/>
                  <a:moveTo>
                    <a:pt x="89078" y="76507"/>
                  </a:moveTo>
                  <a:cubicBezTo>
                    <a:pt x="89243" y="76804"/>
                    <a:pt x="89415" y="77100"/>
                    <a:pt x="89592" y="77400"/>
                  </a:cubicBezTo>
                  <a:cubicBezTo>
                    <a:pt x="89899" y="77438"/>
                    <a:pt x="90207" y="77475"/>
                    <a:pt x="90515" y="77509"/>
                  </a:cubicBezTo>
                  <a:cubicBezTo>
                    <a:pt x="90342" y="77201"/>
                    <a:pt x="90173" y="76894"/>
                    <a:pt x="90012" y="76586"/>
                  </a:cubicBezTo>
                  <a:cubicBezTo>
                    <a:pt x="89700" y="76564"/>
                    <a:pt x="89385" y="76534"/>
                    <a:pt x="89078" y="76507"/>
                  </a:cubicBezTo>
                  <a:close/>
                  <a:moveTo>
                    <a:pt x="89460" y="75506"/>
                  </a:moveTo>
                  <a:cubicBezTo>
                    <a:pt x="89141" y="75491"/>
                    <a:pt x="88826" y="75472"/>
                    <a:pt x="88507" y="75453"/>
                  </a:cubicBezTo>
                  <a:cubicBezTo>
                    <a:pt x="88672" y="75768"/>
                    <a:pt x="88841" y="76080"/>
                    <a:pt x="89014" y="76391"/>
                  </a:cubicBezTo>
                  <a:cubicBezTo>
                    <a:pt x="89325" y="76421"/>
                    <a:pt x="89637" y="76447"/>
                    <a:pt x="89952" y="76474"/>
                  </a:cubicBezTo>
                  <a:cubicBezTo>
                    <a:pt x="89783" y="76151"/>
                    <a:pt x="89618" y="75828"/>
                    <a:pt x="89460" y="75506"/>
                  </a:cubicBezTo>
                  <a:close/>
                  <a:moveTo>
                    <a:pt x="89588" y="74372"/>
                  </a:moveTo>
                  <a:cubicBezTo>
                    <a:pt x="89385" y="74372"/>
                    <a:pt x="89183" y="74372"/>
                    <a:pt x="88980" y="74369"/>
                  </a:cubicBezTo>
                  <a:cubicBezTo>
                    <a:pt x="89134" y="74714"/>
                    <a:pt x="89295" y="75055"/>
                    <a:pt x="89460" y="75393"/>
                  </a:cubicBezTo>
                  <a:cubicBezTo>
                    <a:pt x="89783" y="75408"/>
                    <a:pt x="90106" y="75423"/>
                    <a:pt x="90428" y="75431"/>
                  </a:cubicBezTo>
                  <a:cubicBezTo>
                    <a:pt x="90267" y="75078"/>
                    <a:pt x="90113" y="74725"/>
                    <a:pt x="89963" y="74372"/>
                  </a:cubicBezTo>
                  <a:cubicBezTo>
                    <a:pt x="89836" y="74372"/>
                    <a:pt x="89712" y="74372"/>
                    <a:pt x="89588" y="74372"/>
                  </a:cubicBezTo>
                  <a:close/>
                  <a:moveTo>
                    <a:pt x="89468" y="73138"/>
                  </a:moveTo>
                  <a:cubicBezTo>
                    <a:pt x="89134" y="73153"/>
                    <a:pt x="88800" y="73164"/>
                    <a:pt x="88466" y="73176"/>
                  </a:cubicBezTo>
                  <a:cubicBezTo>
                    <a:pt x="88616" y="73536"/>
                    <a:pt x="88770" y="73900"/>
                    <a:pt x="88931" y="74256"/>
                  </a:cubicBezTo>
                  <a:cubicBezTo>
                    <a:pt x="89149" y="74260"/>
                    <a:pt x="89367" y="74260"/>
                    <a:pt x="89588" y="74260"/>
                  </a:cubicBezTo>
                  <a:cubicBezTo>
                    <a:pt x="89697" y="74260"/>
                    <a:pt x="89806" y="74260"/>
                    <a:pt x="89914" y="74260"/>
                  </a:cubicBezTo>
                  <a:cubicBezTo>
                    <a:pt x="89761" y="73888"/>
                    <a:pt x="89610" y="73513"/>
                    <a:pt x="89468" y="73138"/>
                  </a:cubicBezTo>
                  <a:close/>
                  <a:moveTo>
                    <a:pt x="125836" y="13136"/>
                  </a:moveTo>
                  <a:cubicBezTo>
                    <a:pt x="131367" y="13136"/>
                    <a:pt x="136342" y="13560"/>
                    <a:pt x="140360" y="14476"/>
                  </a:cubicBezTo>
                  <a:cubicBezTo>
                    <a:pt x="144382" y="15391"/>
                    <a:pt x="147452" y="16791"/>
                    <a:pt x="149174" y="18753"/>
                  </a:cubicBezTo>
                  <a:cubicBezTo>
                    <a:pt x="150993" y="20828"/>
                    <a:pt x="151815" y="23210"/>
                    <a:pt x="151815" y="25777"/>
                  </a:cubicBezTo>
                  <a:cubicBezTo>
                    <a:pt x="151811" y="30714"/>
                    <a:pt x="148787" y="36342"/>
                    <a:pt x="144052" y="41906"/>
                  </a:cubicBezTo>
                  <a:cubicBezTo>
                    <a:pt x="139317" y="47471"/>
                    <a:pt x="132871" y="52971"/>
                    <a:pt x="126016" y="57642"/>
                  </a:cubicBezTo>
                  <a:cubicBezTo>
                    <a:pt x="114299" y="65679"/>
                    <a:pt x="101354" y="70801"/>
                    <a:pt x="89044" y="71829"/>
                  </a:cubicBezTo>
                  <a:cubicBezTo>
                    <a:pt x="89183" y="72230"/>
                    <a:pt x="89325" y="72628"/>
                    <a:pt x="89475" y="73026"/>
                  </a:cubicBezTo>
                  <a:cubicBezTo>
                    <a:pt x="102720" y="72448"/>
                    <a:pt x="116843" y="67221"/>
                    <a:pt x="129337" y="58734"/>
                  </a:cubicBezTo>
                  <a:cubicBezTo>
                    <a:pt x="136304" y="54025"/>
                    <a:pt x="142799" y="48450"/>
                    <a:pt x="147553" y="42788"/>
                  </a:cubicBezTo>
                  <a:cubicBezTo>
                    <a:pt x="152310" y="37126"/>
                    <a:pt x="155316" y="31378"/>
                    <a:pt x="155316" y="26332"/>
                  </a:cubicBezTo>
                  <a:cubicBezTo>
                    <a:pt x="155316" y="23623"/>
                    <a:pt x="154453" y="21117"/>
                    <a:pt x="152528" y="18925"/>
                  </a:cubicBezTo>
                  <a:cubicBezTo>
                    <a:pt x="150693" y="16828"/>
                    <a:pt x="147403" y="15312"/>
                    <a:pt x="143095" y="14326"/>
                  </a:cubicBezTo>
                  <a:cubicBezTo>
                    <a:pt x="138788" y="13339"/>
                    <a:pt x="133464" y="12874"/>
                    <a:pt x="127577" y="12874"/>
                  </a:cubicBezTo>
                  <a:cubicBezTo>
                    <a:pt x="124857" y="12874"/>
                    <a:pt x="122013" y="12975"/>
                    <a:pt x="119094" y="13166"/>
                  </a:cubicBezTo>
                  <a:cubicBezTo>
                    <a:pt x="118981" y="13226"/>
                    <a:pt x="118865" y="13286"/>
                    <a:pt x="118752" y="13346"/>
                  </a:cubicBezTo>
                  <a:cubicBezTo>
                    <a:pt x="121187" y="13207"/>
                    <a:pt x="123559" y="13136"/>
                    <a:pt x="125836" y="13136"/>
                  </a:cubicBezTo>
                  <a:close/>
                  <a:moveTo>
                    <a:pt x="124080" y="13500"/>
                  </a:moveTo>
                  <a:cubicBezTo>
                    <a:pt x="129247" y="13500"/>
                    <a:pt x="133869" y="13890"/>
                    <a:pt x="137595" y="14731"/>
                  </a:cubicBezTo>
                  <a:cubicBezTo>
                    <a:pt x="141325" y="15571"/>
                    <a:pt x="144157" y="16858"/>
                    <a:pt x="145737" y="18663"/>
                  </a:cubicBezTo>
                  <a:lnTo>
                    <a:pt x="145737" y="18663"/>
                  </a:lnTo>
                  <a:cubicBezTo>
                    <a:pt x="147440" y="20603"/>
                    <a:pt x="148209" y="22828"/>
                    <a:pt x="148209" y="25229"/>
                  </a:cubicBezTo>
                  <a:cubicBezTo>
                    <a:pt x="148206" y="30016"/>
                    <a:pt x="145178" y="35502"/>
                    <a:pt x="140469" y="40953"/>
                  </a:cubicBezTo>
                  <a:cubicBezTo>
                    <a:pt x="135764" y="46409"/>
                    <a:pt x="129374" y="51827"/>
                    <a:pt x="122643" y="56460"/>
                  </a:cubicBezTo>
                  <a:cubicBezTo>
                    <a:pt x="111721" y="64021"/>
                    <a:pt x="99932" y="69007"/>
                    <a:pt x="88605" y="70440"/>
                  </a:cubicBezTo>
                  <a:cubicBezTo>
                    <a:pt x="88729" y="70864"/>
                    <a:pt x="88864" y="71292"/>
                    <a:pt x="89006" y="71716"/>
                  </a:cubicBezTo>
                  <a:cubicBezTo>
                    <a:pt x="101298" y="70696"/>
                    <a:pt x="114235" y="65578"/>
                    <a:pt x="125953" y="57549"/>
                  </a:cubicBezTo>
                  <a:cubicBezTo>
                    <a:pt x="132800" y="52877"/>
                    <a:pt x="139238" y="47384"/>
                    <a:pt x="143962" y="41831"/>
                  </a:cubicBezTo>
                  <a:cubicBezTo>
                    <a:pt x="148690" y="36278"/>
                    <a:pt x="151699" y="30665"/>
                    <a:pt x="151699" y="25777"/>
                  </a:cubicBezTo>
                  <a:cubicBezTo>
                    <a:pt x="151695" y="23233"/>
                    <a:pt x="150888" y="20888"/>
                    <a:pt x="149084" y="18832"/>
                  </a:cubicBezTo>
                  <a:lnTo>
                    <a:pt x="149129" y="18790"/>
                  </a:lnTo>
                  <a:lnTo>
                    <a:pt x="149084" y="18832"/>
                  </a:lnTo>
                  <a:cubicBezTo>
                    <a:pt x="147335" y="16899"/>
                    <a:pt x="144345" y="15500"/>
                    <a:pt x="140334" y="14588"/>
                  </a:cubicBezTo>
                  <a:cubicBezTo>
                    <a:pt x="136327" y="13680"/>
                    <a:pt x="131363" y="13252"/>
                    <a:pt x="125836" y="13252"/>
                  </a:cubicBezTo>
                  <a:lnTo>
                    <a:pt x="125836" y="13252"/>
                  </a:lnTo>
                  <a:cubicBezTo>
                    <a:pt x="123484" y="13252"/>
                    <a:pt x="121030" y="13331"/>
                    <a:pt x="118508" y="13478"/>
                  </a:cubicBezTo>
                  <a:cubicBezTo>
                    <a:pt x="118400" y="13538"/>
                    <a:pt x="118295" y="13594"/>
                    <a:pt x="118190" y="13654"/>
                  </a:cubicBezTo>
                  <a:cubicBezTo>
                    <a:pt x="120212" y="13553"/>
                    <a:pt x="122185" y="13500"/>
                    <a:pt x="124080" y="13500"/>
                  </a:cubicBezTo>
                  <a:close/>
                  <a:moveTo>
                    <a:pt x="117649" y="13954"/>
                  </a:moveTo>
                  <a:cubicBezTo>
                    <a:pt x="119248" y="13887"/>
                    <a:pt x="120805" y="13849"/>
                    <a:pt x="122309" y="13849"/>
                  </a:cubicBezTo>
                  <a:cubicBezTo>
                    <a:pt x="127112" y="13849"/>
                    <a:pt x="131389" y="14205"/>
                    <a:pt x="134826" y="14975"/>
                  </a:cubicBezTo>
                  <a:cubicBezTo>
                    <a:pt x="138263" y="15744"/>
                    <a:pt x="140863" y="16922"/>
                    <a:pt x="142311" y="18573"/>
                  </a:cubicBezTo>
                  <a:lnTo>
                    <a:pt x="142311" y="18573"/>
                  </a:lnTo>
                  <a:cubicBezTo>
                    <a:pt x="143898" y="20381"/>
                    <a:pt x="144615" y="22456"/>
                    <a:pt x="144615" y="24700"/>
                  </a:cubicBezTo>
                  <a:cubicBezTo>
                    <a:pt x="144611" y="29326"/>
                    <a:pt x="141580" y="34669"/>
                    <a:pt x="136897" y="40012"/>
                  </a:cubicBezTo>
                  <a:cubicBezTo>
                    <a:pt x="132215" y="45351"/>
                    <a:pt x="125885" y="50686"/>
                    <a:pt x="119274" y="55286"/>
                  </a:cubicBezTo>
                  <a:cubicBezTo>
                    <a:pt x="109177" y="62344"/>
                    <a:pt x="98525" y="67165"/>
                    <a:pt x="88196" y="68947"/>
                  </a:cubicBezTo>
                  <a:cubicBezTo>
                    <a:pt x="88312" y="69409"/>
                    <a:pt x="88436" y="69866"/>
                    <a:pt x="88571" y="70324"/>
                  </a:cubicBezTo>
                  <a:cubicBezTo>
                    <a:pt x="99880" y="68898"/>
                    <a:pt x="111661" y="63919"/>
                    <a:pt x="122572" y="56363"/>
                  </a:cubicBezTo>
                  <a:cubicBezTo>
                    <a:pt x="129299" y="51733"/>
                    <a:pt x="135681" y="46319"/>
                    <a:pt x="140379" y="40878"/>
                  </a:cubicBezTo>
                  <a:cubicBezTo>
                    <a:pt x="145080" y="35434"/>
                    <a:pt x="148089" y="29964"/>
                    <a:pt x="148089" y="25229"/>
                  </a:cubicBezTo>
                  <a:cubicBezTo>
                    <a:pt x="148089" y="22854"/>
                    <a:pt x="147332" y="20663"/>
                    <a:pt x="145647" y="18742"/>
                  </a:cubicBezTo>
                  <a:lnTo>
                    <a:pt x="145692" y="18700"/>
                  </a:lnTo>
                  <a:lnTo>
                    <a:pt x="145647" y="18742"/>
                  </a:lnTo>
                  <a:cubicBezTo>
                    <a:pt x="144097" y="16967"/>
                    <a:pt x="141283" y="15684"/>
                    <a:pt x="137569" y="14847"/>
                  </a:cubicBezTo>
                  <a:cubicBezTo>
                    <a:pt x="133858" y="14010"/>
                    <a:pt x="129243" y="13620"/>
                    <a:pt x="124080" y="13620"/>
                  </a:cubicBezTo>
                  <a:cubicBezTo>
                    <a:pt x="122110" y="13620"/>
                    <a:pt x="120058" y="13676"/>
                    <a:pt x="117949" y="13785"/>
                  </a:cubicBezTo>
                  <a:cubicBezTo>
                    <a:pt x="117848" y="13842"/>
                    <a:pt x="117747" y="13898"/>
                    <a:pt x="117649" y="13954"/>
                  </a:cubicBezTo>
                  <a:close/>
                  <a:moveTo>
                    <a:pt x="117544" y="13958"/>
                  </a:moveTo>
                  <a:cubicBezTo>
                    <a:pt x="117642" y="13902"/>
                    <a:pt x="117743" y="13845"/>
                    <a:pt x="117841" y="13793"/>
                  </a:cubicBezTo>
                  <a:cubicBezTo>
                    <a:pt x="117439" y="13815"/>
                    <a:pt x="117041" y="13838"/>
                    <a:pt x="116636" y="13860"/>
                  </a:cubicBezTo>
                  <a:cubicBezTo>
                    <a:pt x="116542" y="13913"/>
                    <a:pt x="116445" y="13965"/>
                    <a:pt x="116351" y="14014"/>
                  </a:cubicBezTo>
                  <a:cubicBezTo>
                    <a:pt x="116753" y="13995"/>
                    <a:pt x="117150" y="13977"/>
                    <a:pt x="117544" y="13958"/>
                  </a:cubicBezTo>
                  <a:close/>
                  <a:moveTo>
                    <a:pt x="117026" y="14250"/>
                  </a:moveTo>
                  <a:cubicBezTo>
                    <a:pt x="117120" y="14198"/>
                    <a:pt x="117214" y="14142"/>
                    <a:pt x="117308" y="14089"/>
                  </a:cubicBezTo>
                  <a:cubicBezTo>
                    <a:pt x="116906" y="14108"/>
                    <a:pt x="116509" y="14130"/>
                    <a:pt x="116103" y="14153"/>
                  </a:cubicBezTo>
                  <a:cubicBezTo>
                    <a:pt x="116017" y="14202"/>
                    <a:pt x="115927" y="14250"/>
                    <a:pt x="115841" y="14299"/>
                  </a:cubicBezTo>
                  <a:cubicBezTo>
                    <a:pt x="116239" y="14281"/>
                    <a:pt x="116636" y="14262"/>
                    <a:pt x="117026" y="14250"/>
                  </a:cubicBezTo>
                  <a:close/>
                  <a:moveTo>
                    <a:pt x="115349" y="14573"/>
                  </a:moveTo>
                  <a:cubicBezTo>
                    <a:pt x="115747" y="14558"/>
                    <a:pt x="116137" y="14547"/>
                    <a:pt x="116527" y="14536"/>
                  </a:cubicBezTo>
                  <a:cubicBezTo>
                    <a:pt x="116617" y="14487"/>
                    <a:pt x="116708" y="14434"/>
                    <a:pt x="116794" y="14382"/>
                  </a:cubicBezTo>
                  <a:cubicBezTo>
                    <a:pt x="116400" y="14397"/>
                    <a:pt x="115998" y="14416"/>
                    <a:pt x="115597" y="14434"/>
                  </a:cubicBezTo>
                  <a:cubicBezTo>
                    <a:pt x="115514" y="14479"/>
                    <a:pt x="115432" y="14524"/>
                    <a:pt x="115349" y="14573"/>
                  </a:cubicBezTo>
                  <a:close/>
                  <a:moveTo>
                    <a:pt x="115240" y="14577"/>
                  </a:moveTo>
                  <a:cubicBezTo>
                    <a:pt x="115323" y="14532"/>
                    <a:pt x="115406" y="14483"/>
                    <a:pt x="115484" y="14438"/>
                  </a:cubicBezTo>
                  <a:cubicBezTo>
                    <a:pt x="115090" y="14457"/>
                    <a:pt x="114693" y="14479"/>
                    <a:pt x="114291" y="14502"/>
                  </a:cubicBezTo>
                  <a:cubicBezTo>
                    <a:pt x="114216" y="14543"/>
                    <a:pt x="114141" y="14584"/>
                    <a:pt x="114066" y="14626"/>
                  </a:cubicBezTo>
                  <a:cubicBezTo>
                    <a:pt x="114460" y="14607"/>
                    <a:pt x="114854" y="14592"/>
                    <a:pt x="115240" y="14577"/>
                  </a:cubicBezTo>
                  <a:close/>
                  <a:moveTo>
                    <a:pt x="114771" y="14843"/>
                  </a:moveTo>
                  <a:cubicBezTo>
                    <a:pt x="114847" y="14802"/>
                    <a:pt x="114925" y="14757"/>
                    <a:pt x="115004" y="14712"/>
                  </a:cubicBezTo>
                  <a:cubicBezTo>
                    <a:pt x="114610" y="14727"/>
                    <a:pt x="114212" y="14746"/>
                    <a:pt x="113815" y="14765"/>
                  </a:cubicBezTo>
                  <a:cubicBezTo>
                    <a:pt x="113743" y="14802"/>
                    <a:pt x="113676" y="14843"/>
                    <a:pt x="113608" y="14881"/>
                  </a:cubicBezTo>
                  <a:cubicBezTo>
                    <a:pt x="113999" y="14866"/>
                    <a:pt x="114389" y="14855"/>
                    <a:pt x="114771" y="14843"/>
                  </a:cubicBezTo>
                  <a:close/>
                  <a:moveTo>
                    <a:pt x="114306" y="15113"/>
                  </a:moveTo>
                  <a:cubicBezTo>
                    <a:pt x="114385" y="15068"/>
                    <a:pt x="114460" y="15023"/>
                    <a:pt x="114535" y="14982"/>
                  </a:cubicBezTo>
                  <a:cubicBezTo>
                    <a:pt x="114149" y="14990"/>
                    <a:pt x="113755" y="15005"/>
                    <a:pt x="113361" y="15020"/>
                  </a:cubicBezTo>
                  <a:cubicBezTo>
                    <a:pt x="113293" y="15057"/>
                    <a:pt x="113226" y="15095"/>
                    <a:pt x="113162" y="15132"/>
                  </a:cubicBezTo>
                  <a:cubicBezTo>
                    <a:pt x="113548" y="15125"/>
                    <a:pt x="113931" y="15117"/>
                    <a:pt x="114306" y="15113"/>
                  </a:cubicBezTo>
                  <a:close/>
                  <a:moveTo>
                    <a:pt x="113008" y="15387"/>
                  </a:moveTo>
                  <a:cubicBezTo>
                    <a:pt x="113286" y="15387"/>
                    <a:pt x="113563" y="15387"/>
                    <a:pt x="113837" y="15391"/>
                  </a:cubicBezTo>
                  <a:cubicBezTo>
                    <a:pt x="113916" y="15342"/>
                    <a:pt x="113999" y="15297"/>
                    <a:pt x="114077" y="15249"/>
                  </a:cubicBezTo>
                  <a:cubicBezTo>
                    <a:pt x="113698" y="15252"/>
                    <a:pt x="113308" y="15260"/>
                    <a:pt x="112918" y="15271"/>
                  </a:cubicBezTo>
                  <a:cubicBezTo>
                    <a:pt x="112850" y="15309"/>
                    <a:pt x="112783" y="15350"/>
                    <a:pt x="112715" y="15387"/>
                  </a:cubicBezTo>
                  <a:cubicBezTo>
                    <a:pt x="112813" y="15387"/>
                    <a:pt x="112910" y="15387"/>
                    <a:pt x="113008" y="15387"/>
                  </a:cubicBezTo>
                  <a:close/>
                  <a:moveTo>
                    <a:pt x="113334" y="15691"/>
                  </a:moveTo>
                  <a:cubicBezTo>
                    <a:pt x="113428" y="15635"/>
                    <a:pt x="113522" y="15579"/>
                    <a:pt x="113616" y="15522"/>
                  </a:cubicBezTo>
                  <a:cubicBezTo>
                    <a:pt x="113413" y="15522"/>
                    <a:pt x="113214" y="15522"/>
                    <a:pt x="113008" y="15522"/>
                  </a:cubicBezTo>
                  <a:lnTo>
                    <a:pt x="113008" y="15522"/>
                  </a:lnTo>
                  <a:cubicBezTo>
                    <a:pt x="112832" y="15522"/>
                    <a:pt x="112659" y="15522"/>
                    <a:pt x="112483" y="15522"/>
                  </a:cubicBezTo>
                  <a:cubicBezTo>
                    <a:pt x="112404" y="15567"/>
                    <a:pt x="112329" y="15612"/>
                    <a:pt x="112254" y="15657"/>
                  </a:cubicBezTo>
                  <a:cubicBezTo>
                    <a:pt x="112622" y="15665"/>
                    <a:pt x="112982" y="15676"/>
                    <a:pt x="113334" y="15691"/>
                  </a:cubicBezTo>
                  <a:close/>
                  <a:moveTo>
                    <a:pt x="112760" y="16044"/>
                  </a:moveTo>
                  <a:cubicBezTo>
                    <a:pt x="112880" y="15969"/>
                    <a:pt x="113001" y="15894"/>
                    <a:pt x="113124" y="15819"/>
                  </a:cubicBezTo>
                  <a:cubicBezTo>
                    <a:pt x="112768" y="15808"/>
                    <a:pt x="112400" y="15796"/>
                    <a:pt x="112029" y="15789"/>
                  </a:cubicBezTo>
                  <a:cubicBezTo>
                    <a:pt x="111931" y="15845"/>
                    <a:pt x="111834" y="15905"/>
                    <a:pt x="111736" y="15961"/>
                  </a:cubicBezTo>
                  <a:cubicBezTo>
                    <a:pt x="112089" y="15984"/>
                    <a:pt x="112430" y="16014"/>
                    <a:pt x="112760" y="16044"/>
                  </a:cubicBezTo>
                  <a:close/>
                  <a:moveTo>
                    <a:pt x="112025" y="16505"/>
                  </a:moveTo>
                  <a:cubicBezTo>
                    <a:pt x="112201" y="16393"/>
                    <a:pt x="112381" y="16277"/>
                    <a:pt x="112562" y="16168"/>
                  </a:cubicBezTo>
                  <a:cubicBezTo>
                    <a:pt x="112228" y="16134"/>
                    <a:pt x="111882" y="16108"/>
                    <a:pt x="111526" y="16089"/>
                  </a:cubicBezTo>
                  <a:cubicBezTo>
                    <a:pt x="111383" y="16175"/>
                    <a:pt x="111241" y="16262"/>
                    <a:pt x="111098" y="16348"/>
                  </a:cubicBezTo>
                  <a:cubicBezTo>
                    <a:pt x="111421" y="16393"/>
                    <a:pt x="111732" y="16445"/>
                    <a:pt x="112025" y="16505"/>
                  </a:cubicBezTo>
                  <a:close/>
                  <a:moveTo>
                    <a:pt x="110194" y="16911"/>
                  </a:moveTo>
                  <a:cubicBezTo>
                    <a:pt x="110464" y="17001"/>
                    <a:pt x="110712" y="17098"/>
                    <a:pt x="110933" y="17211"/>
                  </a:cubicBezTo>
                  <a:cubicBezTo>
                    <a:pt x="111237" y="17008"/>
                    <a:pt x="111541" y="16813"/>
                    <a:pt x="111849" y="16614"/>
                  </a:cubicBezTo>
                  <a:cubicBezTo>
                    <a:pt x="111552" y="16558"/>
                    <a:pt x="111237" y="16509"/>
                    <a:pt x="110907" y="16464"/>
                  </a:cubicBezTo>
                  <a:cubicBezTo>
                    <a:pt x="110667" y="16610"/>
                    <a:pt x="110430" y="16761"/>
                    <a:pt x="110194" y="16911"/>
                  </a:cubicBezTo>
                  <a:close/>
                  <a:moveTo>
                    <a:pt x="110130" y="16888"/>
                  </a:moveTo>
                  <a:cubicBezTo>
                    <a:pt x="110359" y="16742"/>
                    <a:pt x="110592" y="16599"/>
                    <a:pt x="110828" y="16453"/>
                  </a:cubicBezTo>
                  <a:cubicBezTo>
                    <a:pt x="110513" y="16412"/>
                    <a:pt x="110187" y="16378"/>
                    <a:pt x="109849" y="16348"/>
                  </a:cubicBezTo>
                  <a:cubicBezTo>
                    <a:pt x="109669" y="16457"/>
                    <a:pt x="109489" y="16565"/>
                    <a:pt x="109309" y="16674"/>
                  </a:cubicBezTo>
                  <a:cubicBezTo>
                    <a:pt x="109601" y="16738"/>
                    <a:pt x="109875" y="16809"/>
                    <a:pt x="110130" y="16888"/>
                  </a:cubicBezTo>
                  <a:close/>
                  <a:moveTo>
                    <a:pt x="109001" y="18539"/>
                  </a:moveTo>
                  <a:cubicBezTo>
                    <a:pt x="109586" y="18119"/>
                    <a:pt x="110187" y="17706"/>
                    <a:pt x="110794" y="17305"/>
                  </a:cubicBezTo>
                  <a:cubicBezTo>
                    <a:pt x="110569" y="17196"/>
                    <a:pt x="110314" y="17098"/>
                    <a:pt x="110033" y="17012"/>
                  </a:cubicBezTo>
                  <a:cubicBezTo>
                    <a:pt x="109556" y="17316"/>
                    <a:pt x="109083" y="17624"/>
                    <a:pt x="108614" y="17939"/>
                  </a:cubicBezTo>
                  <a:cubicBezTo>
                    <a:pt x="108768" y="18130"/>
                    <a:pt x="108896" y="18329"/>
                    <a:pt x="109001" y="18539"/>
                  </a:cubicBezTo>
                  <a:close/>
                  <a:moveTo>
                    <a:pt x="104450" y="23394"/>
                  </a:moveTo>
                  <a:cubicBezTo>
                    <a:pt x="105935" y="22017"/>
                    <a:pt x="107508" y="20696"/>
                    <a:pt x="109151" y="19439"/>
                  </a:cubicBezTo>
                  <a:cubicBezTo>
                    <a:pt x="109102" y="19173"/>
                    <a:pt x="109020" y="18918"/>
                    <a:pt x="108900" y="18670"/>
                  </a:cubicBezTo>
                  <a:cubicBezTo>
                    <a:pt x="108633" y="18862"/>
                    <a:pt x="108367" y="19053"/>
                    <a:pt x="108104" y="19248"/>
                  </a:cubicBezTo>
                  <a:cubicBezTo>
                    <a:pt x="107260" y="19871"/>
                    <a:pt x="106434" y="20513"/>
                    <a:pt x="105632" y="21169"/>
                  </a:cubicBezTo>
                  <a:cubicBezTo>
                    <a:pt x="105384" y="21871"/>
                    <a:pt x="104982" y="22614"/>
                    <a:pt x="104450" y="23394"/>
                  </a:cubicBezTo>
                  <a:close/>
                  <a:moveTo>
                    <a:pt x="99291" y="28786"/>
                  </a:moveTo>
                  <a:cubicBezTo>
                    <a:pt x="100713" y="27101"/>
                    <a:pt x="102247" y="25480"/>
                    <a:pt x="103883" y="23927"/>
                  </a:cubicBezTo>
                  <a:cubicBezTo>
                    <a:pt x="104566" y="23015"/>
                    <a:pt x="105084" y="22156"/>
                    <a:pt x="105399" y="21357"/>
                  </a:cubicBezTo>
                  <a:cubicBezTo>
                    <a:pt x="101305" y="24737"/>
                    <a:pt x="97752" y="28546"/>
                    <a:pt x="94837" y="32624"/>
                  </a:cubicBezTo>
                  <a:cubicBezTo>
                    <a:pt x="96432" y="31315"/>
                    <a:pt x="97936" y="30028"/>
                    <a:pt x="99291" y="28786"/>
                  </a:cubicBezTo>
                  <a:close/>
                  <a:moveTo>
                    <a:pt x="92927" y="37989"/>
                  </a:moveTo>
                  <a:cubicBezTo>
                    <a:pt x="94529" y="35082"/>
                    <a:pt x="96435" y="32271"/>
                    <a:pt x="98615" y="29600"/>
                  </a:cubicBezTo>
                  <a:cubicBezTo>
                    <a:pt x="98480" y="29716"/>
                    <a:pt x="98349" y="29836"/>
                    <a:pt x="98214" y="29953"/>
                  </a:cubicBezTo>
                  <a:cubicBezTo>
                    <a:pt x="97054" y="30977"/>
                    <a:pt x="95813" y="32024"/>
                    <a:pt x="94514" y="33086"/>
                  </a:cubicBezTo>
                  <a:cubicBezTo>
                    <a:pt x="92965" y="35303"/>
                    <a:pt x="91603" y="37595"/>
                    <a:pt x="90443" y="39948"/>
                  </a:cubicBezTo>
                  <a:cubicBezTo>
                    <a:pt x="91273" y="39295"/>
                    <a:pt x="92102" y="38642"/>
                    <a:pt x="92927" y="37989"/>
                  </a:cubicBezTo>
                  <a:close/>
                  <a:moveTo>
                    <a:pt x="89231" y="44660"/>
                  </a:moveTo>
                  <a:cubicBezTo>
                    <a:pt x="89524" y="44432"/>
                    <a:pt x="89817" y="44203"/>
                    <a:pt x="90113" y="43974"/>
                  </a:cubicBezTo>
                  <a:cubicBezTo>
                    <a:pt x="90864" y="42057"/>
                    <a:pt x="91742" y="40169"/>
                    <a:pt x="92747" y="38320"/>
                  </a:cubicBezTo>
                  <a:cubicBezTo>
                    <a:pt x="91933" y="38965"/>
                    <a:pt x="91115" y="39606"/>
                    <a:pt x="90293" y="40252"/>
                  </a:cubicBezTo>
                  <a:cubicBezTo>
                    <a:pt x="89453" y="41985"/>
                    <a:pt x="88721" y="43752"/>
                    <a:pt x="88106" y="45538"/>
                  </a:cubicBezTo>
                  <a:cubicBezTo>
                    <a:pt x="88477" y="45249"/>
                    <a:pt x="88853" y="44957"/>
                    <a:pt x="89231" y="44660"/>
                  </a:cubicBezTo>
                  <a:close/>
                  <a:moveTo>
                    <a:pt x="88496" y="48870"/>
                  </a:moveTo>
                  <a:cubicBezTo>
                    <a:pt x="88916" y="47313"/>
                    <a:pt x="89423" y="45767"/>
                    <a:pt x="90012" y="44236"/>
                  </a:cubicBezTo>
                  <a:cubicBezTo>
                    <a:pt x="89779" y="44417"/>
                    <a:pt x="89550" y="44593"/>
                    <a:pt x="89318" y="44773"/>
                  </a:cubicBezTo>
                  <a:cubicBezTo>
                    <a:pt x="88883" y="45114"/>
                    <a:pt x="88447" y="45452"/>
                    <a:pt x="88020" y="45786"/>
                  </a:cubicBezTo>
                  <a:cubicBezTo>
                    <a:pt x="87536" y="47216"/>
                    <a:pt x="87127" y="48656"/>
                    <a:pt x="86793" y="50105"/>
                  </a:cubicBezTo>
                  <a:cubicBezTo>
                    <a:pt x="87355" y="49703"/>
                    <a:pt x="87922" y="49290"/>
                    <a:pt x="88496" y="48870"/>
                  </a:cubicBezTo>
                  <a:close/>
                  <a:moveTo>
                    <a:pt x="86110" y="53827"/>
                  </a:moveTo>
                  <a:cubicBezTo>
                    <a:pt x="86609" y="53511"/>
                    <a:pt x="87112" y="53189"/>
                    <a:pt x="87618" y="52859"/>
                  </a:cubicBezTo>
                  <a:cubicBezTo>
                    <a:pt x="87832" y="51594"/>
                    <a:pt x="88106" y="50341"/>
                    <a:pt x="88436" y="49088"/>
                  </a:cubicBezTo>
                  <a:cubicBezTo>
                    <a:pt x="87866" y="49508"/>
                    <a:pt x="87303" y="49913"/>
                    <a:pt x="86744" y="50311"/>
                  </a:cubicBezTo>
                  <a:cubicBezTo>
                    <a:pt x="86481" y="51482"/>
                    <a:pt x="86271" y="52652"/>
                    <a:pt x="86110" y="53827"/>
                  </a:cubicBezTo>
                  <a:close/>
                  <a:moveTo>
                    <a:pt x="86054" y="53860"/>
                  </a:moveTo>
                  <a:cubicBezTo>
                    <a:pt x="86215" y="52690"/>
                    <a:pt x="86425" y="51519"/>
                    <a:pt x="86684" y="50356"/>
                  </a:cubicBezTo>
                  <a:cubicBezTo>
                    <a:pt x="86144" y="50739"/>
                    <a:pt x="85607" y="51114"/>
                    <a:pt x="85078" y="51482"/>
                  </a:cubicBezTo>
                  <a:cubicBezTo>
                    <a:pt x="84875" y="52570"/>
                    <a:pt x="84722" y="53661"/>
                    <a:pt x="84609" y="54753"/>
                  </a:cubicBezTo>
                  <a:cubicBezTo>
                    <a:pt x="85089" y="54464"/>
                    <a:pt x="85570" y="54168"/>
                    <a:pt x="86054" y="53860"/>
                  </a:cubicBezTo>
                  <a:close/>
                  <a:moveTo>
                    <a:pt x="84425" y="57665"/>
                  </a:moveTo>
                  <a:cubicBezTo>
                    <a:pt x="84868" y="57436"/>
                    <a:pt x="85311" y="57200"/>
                    <a:pt x="85757" y="56959"/>
                  </a:cubicBezTo>
                  <a:cubicBezTo>
                    <a:pt x="85813" y="55988"/>
                    <a:pt x="85903" y="55012"/>
                    <a:pt x="86031" y="54040"/>
                  </a:cubicBezTo>
                  <a:cubicBezTo>
                    <a:pt x="85551" y="54344"/>
                    <a:pt x="85071" y="54641"/>
                    <a:pt x="84594" y="54926"/>
                  </a:cubicBezTo>
                  <a:cubicBezTo>
                    <a:pt x="84504" y="55838"/>
                    <a:pt x="84448" y="56753"/>
                    <a:pt x="84425" y="57665"/>
                  </a:cubicBezTo>
                  <a:moveTo>
                    <a:pt x="83082" y="58340"/>
                  </a:moveTo>
                  <a:cubicBezTo>
                    <a:pt x="83510" y="58130"/>
                    <a:pt x="83941" y="57916"/>
                    <a:pt x="84373" y="57691"/>
                  </a:cubicBezTo>
                  <a:cubicBezTo>
                    <a:pt x="84395" y="56783"/>
                    <a:pt x="84451" y="55871"/>
                    <a:pt x="84538" y="54960"/>
                  </a:cubicBezTo>
                  <a:cubicBezTo>
                    <a:pt x="84072" y="55241"/>
                    <a:pt x="83611" y="55511"/>
                    <a:pt x="83153" y="55774"/>
                  </a:cubicBezTo>
                  <a:cubicBezTo>
                    <a:pt x="83104" y="56543"/>
                    <a:pt x="83082" y="57308"/>
                    <a:pt x="83082" y="58078"/>
                  </a:cubicBezTo>
                  <a:cubicBezTo>
                    <a:pt x="83082" y="58164"/>
                    <a:pt x="83082" y="58254"/>
                    <a:pt x="83082" y="58340"/>
                  </a:cubicBezTo>
                  <a:moveTo>
                    <a:pt x="81934" y="61184"/>
                  </a:moveTo>
                  <a:cubicBezTo>
                    <a:pt x="82332" y="61034"/>
                    <a:pt x="82725" y="60880"/>
                    <a:pt x="83123" y="60719"/>
                  </a:cubicBezTo>
                  <a:cubicBezTo>
                    <a:pt x="83071" y="59987"/>
                    <a:pt x="83037" y="59252"/>
                    <a:pt x="83029" y="58517"/>
                  </a:cubicBezTo>
                  <a:cubicBezTo>
                    <a:pt x="82613" y="58719"/>
                    <a:pt x="82196" y="58918"/>
                    <a:pt x="81784" y="59106"/>
                  </a:cubicBezTo>
                  <a:cubicBezTo>
                    <a:pt x="81814" y="59800"/>
                    <a:pt x="81863" y="60494"/>
                    <a:pt x="81934" y="61184"/>
                  </a:cubicBezTo>
                  <a:close/>
                  <a:moveTo>
                    <a:pt x="81037" y="63499"/>
                  </a:moveTo>
                  <a:cubicBezTo>
                    <a:pt x="81401" y="63394"/>
                    <a:pt x="81769" y="63285"/>
                    <a:pt x="82136" y="63173"/>
                  </a:cubicBezTo>
                  <a:cubicBezTo>
                    <a:pt x="82039" y="62565"/>
                    <a:pt x="81960" y="61957"/>
                    <a:pt x="81893" y="61346"/>
                  </a:cubicBezTo>
                  <a:cubicBezTo>
                    <a:pt x="81514" y="61488"/>
                    <a:pt x="81131" y="61627"/>
                    <a:pt x="80752" y="61762"/>
                  </a:cubicBezTo>
                  <a:cubicBezTo>
                    <a:pt x="80831" y="62340"/>
                    <a:pt x="80925" y="62921"/>
                    <a:pt x="81037" y="63499"/>
                  </a:cubicBezTo>
                  <a:moveTo>
                    <a:pt x="79566" y="62160"/>
                  </a:moveTo>
                  <a:cubicBezTo>
                    <a:pt x="79660" y="62711"/>
                    <a:pt x="79769" y="63259"/>
                    <a:pt x="79889" y="63807"/>
                  </a:cubicBezTo>
                  <a:cubicBezTo>
                    <a:pt x="80253" y="63713"/>
                    <a:pt x="80613" y="63615"/>
                    <a:pt x="80977" y="63514"/>
                  </a:cubicBezTo>
                  <a:cubicBezTo>
                    <a:pt x="80868" y="62936"/>
                    <a:pt x="80774" y="62359"/>
                    <a:pt x="80692" y="61781"/>
                  </a:cubicBezTo>
                  <a:cubicBezTo>
                    <a:pt x="80317" y="61912"/>
                    <a:pt x="79941" y="62040"/>
                    <a:pt x="79566" y="62160"/>
                  </a:cubicBezTo>
                  <a:moveTo>
                    <a:pt x="79544" y="62025"/>
                  </a:moveTo>
                  <a:cubicBezTo>
                    <a:pt x="79923" y="61905"/>
                    <a:pt x="80298" y="61777"/>
                    <a:pt x="80673" y="61646"/>
                  </a:cubicBezTo>
                  <a:cubicBezTo>
                    <a:pt x="80587" y="60993"/>
                    <a:pt x="80519" y="60340"/>
                    <a:pt x="80467" y="59687"/>
                  </a:cubicBezTo>
                  <a:cubicBezTo>
                    <a:pt x="80073" y="59856"/>
                    <a:pt x="79683" y="60017"/>
                    <a:pt x="79292" y="60175"/>
                  </a:cubicBezTo>
                  <a:cubicBezTo>
                    <a:pt x="79360" y="60794"/>
                    <a:pt x="79442" y="61409"/>
                    <a:pt x="79544" y="62025"/>
                  </a:cubicBezTo>
                  <a:moveTo>
                    <a:pt x="78763" y="64077"/>
                  </a:moveTo>
                  <a:cubicBezTo>
                    <a:pt x="79120" y="63998"/>
                    <a:pt x="79472" y="63912"/>
                    <a:pt x="79829" y="63822"/>
                  </a:cubicBezTo>
                  <a:cubicBezTo>
                    <a:pt x="79709" y="63274"/>
                    <a:pt x="79600" y="62726"/>
                    <a:pt x="79506" y="62178"/>
                  </a:cubicBezTo>
                  <a:cubicBezTo>
                    <a:pt x="79142" y="62299"/>
                    <a:pt x="78778" y="62411"/>
                    <a:pt x="78411" y="62516"/>
                  </a:cubicBezTo>
                  <a:cubicBezTo>
                    <a:pt x="78516" y="63041"/>
                    <a:pt x="78636" y="63559"/>
                    <a:pt x="78763" y="64077"/>
                  </a:cubicBezTo>
                  <a:close/>
                  <a:moveTo>
                    <a:pt x="77657" y="64317"/>
                  </a:moveTo>
                  <a:cubicBezTo>
                    <a:pt x="78005" y="64246"/>
                    <a:pt x="78351" y="64171"/>
                    <a:pt x="78703" y="64092"/>
                  </a:cubicBezTo>
                  <a:cubicBezTo>
                    <a:pt x="78572" y="63574"/>
                    <a:pt x="78456" y="63056"/>
                    <a:pt x="78351" y="62535"/>
                  </a:cubicBezTo>
                  <a:cubicBezTo>
                    <a:pt x="77990" y="62640"/>
                    <a:pt x="77630" y="62741"/>
                    <a:pt x="77274" y="62839"/>
                  </a:cubicBezTo>
                  <a:cubicBezTo>
                    <a:pt x="77390" y="63334"/>
                    <a:pt x="77518" y="63826"/>
                    <a:pt x="77657" y="64317"/>
                  </a:cubicBezTo>
                  <a:close/>
                  <a:moveTo>
                    <a:pt x="76565" y="64523"/>
                  </a:moveTo>
                  <a:cubicBezTo>
                    <a:pt x="76906" y="64463"/>
                    <a:pt x="77248" y="64400"/>
                    <a:pt x="77589" y="64332"/>
                  </a:cubicBezTo>
                  <a:cubicBezTo>
                    <a:pt x="77450" y="63841"/>
                    <a:pt x="77323" y="63349"/>
                    <a:pt x="77210" y="62854"/>
                  </a:cubicBezTo>
                  <a:cubicBezTo>
                    <a:pt x="76857" y="62948"/>
                    <a:pt x="76508" y="63038"/>
                    <a:pt x="76156" y="63120"/>
                  </a:cubicBezTo>
                  <a:cubicBezTo>
                    <a:pt x="76283" y="63589"/>
                    <a:pt x="76418" y="64058"/>
                    <a:pt x="76565" y="64523"/>
                  </a:cubicBezTo>
                  <a:moveTo>
                    <a:pt x="76535" y="64666"/>
                  </a:moveTo>
                  <a:cubicBezTo>
                    <a:pt x="76201" y="64722"/>
                    <a:pt x="75867" y="64779"/>
                    <a:pt x="75537" y="64827"/>
                  </a:cubicBezTo>
                  <a:cubicBezTo>
                    <a:pt x="75679" y="65236"/>
                    <a:pt x="75833" y="65642"/>
                    <a:pt x="75994" y="66043"/>
                  </a:cubicBezTo>
                  <a:cubicBezTo>
                    <a:pt x="76321" y="66013"/>
                    <a:pt x="76647" y="65979"/>
                    <a:pt x="76974" y="65938"/>
                  </a:cubicBezTo>
                  <a:cubicBezTo>
                    <a:pt x="76820" y="65514"/>
                    <a:pt x="76673" y="65090"/>
                    <a:pt x="76535" y="64666"/>
                  </a:cubicBezTo>
                  <a:close/>
                  <a:moveTo>
                    <a:pt x="78043" y="65799"/>
                  </a:moveTo>
                  <a:cubicBezTo>
                    <a:pt x="77893" y="65353"/>
                    <a:pt x="77754" y="64906"/>
                    <a:pt x="77626" y="64460"/>
                  </a:cubicBezTo>
                  <a:cubicBezTo>
                    <a:pt x="77285" y="64527"/>
                    <a:pt x="76944" y="64591"/>
                    <a:pt x="76606" y="64651"/>
                  </a:cubicBezTo>
                  <a:cubicBezTo>
                    <a:pt x="76745" y="65079"/>
                    <a:pt x="76891" y="65507"/>
                    <a:pt x="77045" y="65930"/>
                  </a:cubicBezTo>
                  <a:cubicBezTo>
                    <a:pt x="77379" y="65889"/>
                    <a:pt x="77709" y="65848"/>
                    <a:pt x="78043" y="65799"/>
                  </a:cubicBezTo>
                  <a:close/>
                  <a:moveTo>
                    <a:pt x="78084" y="65923"/>
                  </a:moveTo>
                  <a:cubicBezTo>
                    <a:pt x="77754" y="65972"/>
                    <a:pt x="77424" y="66017"/>
                    <a:pt x="77090" y="66054"/>
                  </a:cubicBezTo>
                  <a:cubicBezTo>
                    <a:pt x="77236" y="66448"/>
                    <a:pt x="77394" y="66842"/>
                    <a:pt x="77555" y="67232"/>
                  </a:cubicBezTo>
                  <a:cubicBezTo>
                    <a:pt x="77878" y="67210"/>
                    <a:pt x="78204" y="67184"/>
                    <a:pt x="78531" y="67154"/>
                  </a:cubicBezTo>
                  <a:cubicBezTo>
                    <a:pt x="78373" y="66745"/>
                    <a:pt x="78223" y="66336"/>
                    <a:pt x="78084" y="65923"/>
                  </a:cubicBezTo>
                  <a:moveTo>
                    <a:pt x="79593" y="67045"/>
                  </a:moveTo>
                  <a:cubicBezTo>
                    <a:pt x="79439" y="66613"/>
                    <a:pt x="79300" y="66186"/>
                    <a:pt x="79165" y="65754"/>
                  </a:cubicBezTo>
                  <a:cubicBezTo>
                    <a:pt x="78827" y="65810"/>
                    <a:pt x="78489" y="65867"/>
                    <a:pt x="78152" y="65915"/>
                  </a:cubicBezTo>
                  <a:cubicBezTo>
                    <a:pt x="78294" y="66328"/>
                    <a:pt x="78441" y="66737"/>
                    <a:pt x="78598" y="67146"/>
                  </a:cubicBezTo>
                  <a:cubicBezTo>
                    <a:pt x="78928" y="67116"/>
                    <a:pt x="79259" y="67082"/>
                    <a:pt x="79593" y="67045"/>
                  </a:cubicBezTo>
                  <a:moveTo>
                    <a:pt x="79634" y="67165"/>
                  </a:moveTo>
                  <a:cubicBezTo>
                    <a:pt x="79304" y="67206"/>
                    <a:pt x="78977" y="67240"/>
                    <a:pt x="78647" y="67270"/>
                  </a:cubicBezTo>
                  <a:cubicBezTo>
                    <a:pt x="78793" y="67653"/>
                    <a:pt x="78951" y="68032"/>
                    <a:pt x="79112" y="68411"/>
                  </a:cubicBezTo>
                  <a:cubicBezTo>
                    <a:pt x="79435" y="68396"/>
                    <a:pt x="79761" y="68377"/>
                    <a:pt x="80084" y="68354"/>
                  </a:cubicBezTo>
                  <a:cubicBezTo>
                    <a:pt x="79926" y="67960"/>
                    <a:pt x="79776" y="67563"/>
                    <a:pt x="79634" y="67165"/>
                  </a:cubicBezTo>
                  <a:moveTo>
                    <a:pt x="81138" y="68272"/>
                  </a:moveTo>
                  <a:cubicBezTo>
                    <a:pt x="80985" y="67859"/>
                    <a:pt x="80842" y="67446"/>
                    <a:pt x="80703" y="67030"/>
                  </a:cubicBezTo>
                  <a:cubicBezTo>
                    <a:pt x="80369" y="67075"/>
                    <a:pt x="80035" y="67120"/>
                    <a:pt x="79701" y="67157"/>
                  </a:cubicBezTo>
                  <a:cubicBezTo>
                    <a:pt x="79844" y="67559"/>
                    <a:pt x="79994" y="67953"/>
                    <a:pt x="80152" y="68351"/>
                  </a:cubicBezTo>
                  <a:cubicBezTo>
                    <a:pt x="80482" y="68328"/>
                    <a:pt x="80808" y="68302"/>
                    <a:pt x="81138" y="68272"/>
                  </a:cubicBezTo>
                  <a:moveTo>
                    <a:pt x="81183" y="68392"/>
                  </a:moveTo>
                  <a:cubicBezTo>
                    <a:pt x="80853" y="68422"/>
                    <a:pt x="80527" y="68448"/>
                    <a:pt x="80200" y="68471"/>
                  </a:cubicBezTo>
                  <a:cubicBezTo>
                    <a:pt x="80350" y="68842"/>
                    <a:pt x="80508" y="69213"/>
                    <a:pt x="80673" y="69581"/>
                  </a:cubicBezTo>
                  <a:cubicBezTo>
                    <a:pt x="80992" y="69574"/>
                    <a:pt x="81315" y="69562"/>
                    <a:pt x="81637" y="69547"/>
                  </a:cubicBezTo>
                  <a:cubicBezTo>
                    <a:pt x="81476" y="69165"/>
                    <a:pt x="81326" y="68778"/>
                    <a:pt x="81183" y="68392"/>
                  </a:cubicBezTo>
                  <a:close/>
                  <a:moveTo>
                    <a:pt x="82684" y="69487"/>
                  </a:moveTo>
                  <a:cubicBezTo>
                    <a:pt x="82530" y="69090"/>
                    <a:pt x="82384" y="68688"/>
                    <a:pt x="82245" y="68287"/>
                  </a:cubicBezTo>
                  <a:cubicBezTo>
                    <a:pt x="81911" y="68324"/>
                    <a:pt x="81577" y="68358"/>
                    <a:pt x="81247" y="68388"/>
                  </a:cubicBezTo>
                  <a:cubicBezTo>
                    <a:pt x="81390" y="68774"/>
                    <a:pt x="81544" y="69161"/>
                    <a:pt x="81701" y="69544"/>
                  </a:cubicBezTo>
                  <a:cubicBezTo>
                    <a:pt x="82031" y="69529"/>
                    <a:pt x="82358" y="69510"/>
                    <a:pt x="82684" y="69487"/>
                  </a:cubicBezTo>
                  <a:close/>
                  <a:moveTo>
                    <a:pt x="82729" y="69607"/>
                  </a:moveTo>
                  <a:cubicBezTo>
                    <a:pt x="82403" y="69630"/>
                    <a:pt x="82076" y="69649"/>
                    <a:pt x="81754" y="69664"/>
                  </a:cubicBezTo>
                  <a:cubicBezTo>
                    <a:pt x="81904" y="70024"/>
                    <a:pt x="82061" y="70384"/>
                    <a:pt x="82226" y="70744"/>
                  </a:cubicBezTo>
                  <a:cubicBezTo>
                    <a:pt x="82549" y="70741"/>
                    <a:pt x="82868" y="70737"/>
                    <a:pt x="83191" y="70729"/>
                  </a:cubicBezTo>
                  <a:cubicBezTo>
                    <a:pt x="83029" y="70358"/>
                    <a:pt x="82876" y="69983"/>
                    <a:pt x="82729" y="69607"/>
                  </a:cubicBezTo>
                  <a:close/>
                  <a:moveTo>
                    <a:pt x="84219" y="70696"/>
                  </a:moveTo>
                  <a:cubicBezTo>
                    <a:pt x="84065" y="70305"/>
                    <a:pt x="83915" y="69919"/>
                    <a:pt x="83776" y="69529"/>
                  </a:cubicBezTo>
                  <a:cubicBezTo>
                    <a:pt x="83450" y="69555"/>
                    <a:pt x="83119" y="69581"/>
                    <a:pt x="82793" y="69604"/>
                  </a:cubicBezTo>
                  <a:cubicBezTo>
                    <a:pt x="82939" y="69979"/>
                    <a:pt x="83093" y="70354"/>
                    <a:pt x="83255" y="70729"/>
                  </a:cubicBezTo>
                  <a:cubicBezTo>
                    <a:pt x="83577" y="70718"/>
                    <a:pt x="83896" y="70707"/>
                    <a:pt x="84219" y="70696"/>
                  </a:cubicBezTo>
                  <a:close/>
                  <a:moveTo>
                    <a:pt x="84268" y="70812"/>
                  </a:moveTo>
                  <a:cubicBezTo>
                    <a:pt x="83949" y="70827"/>
                    <a:pt x="83626" y="70838"/>
                    <a:pt x="83307" y="70846"/>
                  </a:cubicBezTo>
                  <a:cubicBezTo>
                    <a:pt x="83461" y="71198"/>
                    <a:pt x="83618" y="71551"/>
                    <a:pt x="83784" y="71900"/>
                  </a:cubicBezTo>
                  <a:cubicBezTo>
                    <a:pt x="84027" y="71904"/>
                    <a:pt x="84271" y="71904"/>
                    <a:pt x="84515" y="71904"/>
                  </a:cubicBezTo>
                  <a:cubicBezTo>
                    <a:pt x="84586" y="71904"/>
                    <a:pt x="84662" y="71904"/>
                    <a:pt x="84733" y="71904"/>
                  </a:cubicBezTo>
                  <a:cubicBezTo>
                    <a:pt x="84571" y="71543"/>
                    <a:pt x="84418" y="71176"/>
                    <a:pt x="84268" y="70812"/>
                  </a:cubicBezTo>
                  <a:close/>
                  <a:moveTo>
                    <a:pt x="85772" y="71889"/>
                  </a:moveTo>
                  <a:cubicBezTo>
                    <a:pt x="85615" y="71513"/>
                    <a:pt x="85464" y="71135"/>
                    <a:pt x="85322" y="70756"/>
                  </a:cubicBezTo>
                  <a:cubicBezTo>
                    <a:pt x="84992" y="70774"/>
                    <a:pt x="84658" y="70793"/>
                    <a:pt x="84328" y="70808"/>
                  </a:cubicBezTo>
                  <a:cubicBezTo>
                    <a:pt x="84478" y="71176"/>
                    <a:pt x="84632" y="71540"/>
                    <a:pt x="84793" y="71904"/>
                  </a:cubicBezTo>
                  <a:cubicBezTo>
                    <a:pt x="85119" y="71904"/>
                    <a:pt x="85446" y="71896"/>
                    <a:pt x="85772" y="71889"/>
                  </a:cubicBezTo>
                  <a:close/>
                  <a:moveTo>
                    <a:pt x="85821" y="72005"/>
                  </a:moveTo>
                  <a:cubicBezTo>
                    <a:pt x="85494" y="72012"/>
                    <a:pt x="85172" y="72020"/>
                    <a:pt x="84845" y="72020"/>
                  </a:cubicBezTo>
                  <a:cubicBezTo>
                    <a:pt x="85003" y="72365"/>
                    <a:pt x="85164" y="72707"/>
                    <a:pt x="85329" y="73052"/>
                  </a:cubicBezTo>
                  <a:cubicBezTo>
                    <a:pt x="85648" y="73059"/>
                    <a:pt x="85967" y="73067"/>
                    <a:pt x="86290" y="73071"/>
                  </a:cubicBezTo>
                  <a:cubicBezTo>
                    <a:pt x="86125" y="72718"/>
                    <a:pt x="85971" y="72361"/>
                    <a:pt x="85821" y="72005"/>
                  </a:cubicBezTo>
                  <a:moveTo>
                    <a:pt x="87044" y="73078"/>
                  </a:moveTo>
                  <a:cubicBezTo>
                    <a:pt x="87138" y="73078"/>
                    <a:pt x="87232" y="73078"/>
                    <a:pt x="87322" y="73078"/>
                  </a:cubicBezTo>
                  <a:cubicBezTo>
                    <a:pt x="87164" y="72710"/>
                    <a:pt x="87014" y="72339"/>
                    <a:pt x="86868" y="71971"/>
                  </a:cubicBezTo>
                  <a:cubicBezTo>
                    <a:pt x="86538" y="71982"/>
                    <a:pt x="86207" y="71997"/>
                    <a:pt x="85881" y="72005"/>
                  </a:cubicBezTo>
                  <a:cubicBezTo>
                    <a:pt x="86031" y="72361"/>
                    <a:pt x="86185" y="72718"/>
                    <a:pt x="86350" y="73074"/>
                  </a:cubicBezTo>
                  <a:cubicBezTo>
                    <a:pt x="86579" y="73074"/>
                    <a:pt x="86811" y="73078"/>
                    <a:pt x="87044" y="73078"/>
                  </a:cubicBezTo>
                  <a:moveTo>
                    <a:pt x="87847" y="74234"/>
                  </a:moveTo>
                  <a:cubicBezTo>
                    <a:pt x="87682" y="73888"/>
                    <a:pt x="87524" y="73540"/>
                    <a:pt x="87374" y="73191"/>
                  </a:cubicBezTo>
                  <a:cubicBezTo>
                    <a:pt x="87262" y="73191"/>
                    <a:pt x="87153" y="73191"/>
                    <a:pt x="87044" y="73191"/>
                  </a:cubicBezTo>
                  <a:cubicBezTo>
                    <a:pt x="86830" y="73191"/>
                    <a:pt x="86616" y="73191"/>
                    <a:pt x="86402" y="73187"/>
                  </a:cubicBezTo>
                  <a:cubicBezTo>
                    <a:pt x="86560" y="73525"/>
                    <a:pt x="86721" y="73862"/>
                    <a:pt x="86890" y="74196"/>
                  </a:cubicBezTo>
                  <a:cubicBezTo>
                    <a:pt x="87209" y="74211"/>
                    <a:pt x="87528" y="74226"/>
                    <a:pt x="87847" y="74234"/>
                  </a:cubicBezTo>
                  <a:close/>
                  <a:moveTo>
                    <a:pt x="87900" y="74350"/>
                  </a:moveTo>
                  <a:cubicBezTo>
                    <a:pt x="87584" y="74339"/>
                    <a:pt x="87265" y="74327"/>
                    <a:pt x="86947" y="74312"/>
                  </a:cubicBezTo>
                  <a:cubicBezTo>
                    <a:pt x="87108" y="74631"/>
                    <a:pt x="87277" y="74950"/>
                    <a:pt x="87449" y="75265"/>
                  </a:cubicBezTo>
                  <a:cubicBezTo>
                    <a:pt x="87761" y="75292"/>
                    <a:pt x="88076" y="75314"/>
                    <a:pt x="88391" y="75337"/>
                  </a:cubicBezTo>
                  <a:cubicBezTo>
                    <a:pt x="88222" y="75007"/>
                    <a:pt x="88057" y="74680"/>
                    <a:pt x="87900" y="74350"/>
                  </a:cubicBezTo>
                  <a:close/>
                  <a:moveTo>
                    <a:pt x="87960" y="74350"/>
                  </a:moveTo>
                  <a:cubicBezTo>
                    <a:pt x="88117" y="74680"/>
                    <a:pt x="88282" y="75010"/>
                    <a:pt x="88451" y="75340"/>
                  </a:cubicBezTo>
                  <a:cubicBezTo>
                    <a:pt x="88766" y="75359"/>
                    <a:pt x="89085" y="75378"/>
                    <a:pt x="89404" y="75393"/>
                  </a:cubicBezTo>
                  <a:cubicBezTo>
                    <a:pt x="89239" y="75052"/>
                    <a:pt x="89081" y="74710"/>
                    <a:pt x="88928" y="74369"/>
                  </a:cubicBezTo>
                  <a:cubicBezTo>
                    <a:pt x="88605" y="74365"/>
                    <a:pt x="88282" y="74361"/>
                    <a:pt x="87960" y="74350"/>
                  </a:cubicBezTo>
                  <a:close/>
                  <a:moveTo>
                    <a:pt x="88414" y="73176"/>
                  </a:moveTo>
                  <a:cubicBezTo>
                    <a:pt x="88087" y="73183"/>
                    <a:pt x="87757" y="73187"/>
                    <a:pt x="87431" y="73191"/>
                  </a:cubicBezTo>
                  <a:cubicBezTo>
                    <a:pt x="87581" y="73540"/>
                    <a:pt x="87742" y="73888"/>
                    <a:pt x="87907" y="74237"/>
                  </a:cubicBezTo>
                  <a:cubicBezTo>
                    <a:pt x="88230" y="74245"/>
                    <a:pt x="88552" y="74252"/>
                    <a:pt x="88875" y="74256"/>
                  </a:cubicBezTo>
                  <a:cubicBezTo>
                    <a:pt x="88717" y="73900"/>
                    <a:pt x="88564" y="73536"/>
                    <a:pt x="88414" y="73176"/>
                  </a:cubicBezTo>
                  <a:moveTo>
                    <a:pt x="87978" y="71907"/>
                  </a:moveTo>
                  <a:cubicBezTo>
                    <a:pt x="88121" y="72294"/>
                    <a:pt x="88267" y="72677"/>
                    <a:pt x="88421" y="73059"/>
                  </a:cubicBezTo>
                  <a:cubicBezTo>
                    <a:pt x="88755" y="73052"/>
                    <a:pt x="89089" y="73041"/>
                    <a:pt x="89423" y="73026"/>
                  </a:cubicBezTo>
                  <a:cubicBezTo>
                    <a:pt x="89277" y="72632"/>
                    <a:pt x="89130" y="72234"/>
                    <a:pt x="88995" y="71832"/>
                  </a:cubicBezTo>
                  <a:cubicBezTo>
                    <a:pt x="88657" y="71862"/>
                    <a:pt x="88316" y="71889"/>
                    <a:pt x="87978" y="71907"/>
                  </a:cubicBezTo>
                  <a:close/>
                  <a:moveTo>
                    <a:pt x="87517" y="70564"/>
                  </a:moveTo>
                  <a:cubicBezTo>
                    <a:pt x="87648" y="70977"/>
                    <a:pt x="87787" y="71386"/>
                    <a:pt x="87937" y="71795"/>
                  </a:cubicBezTo>
                  <a:cubicBezTo>
                    <a:pt x="88275" y="71772"/>
                    <a:pt x="88616" y="71746"/>
                    <a:pt x="88958" y="71720"/>
                  </a:cubicBezTo>
                  <a:cubicBezTo>
                    <a:pt x="88815" y="71296"/>
                    <a:pt x="88684" y="70872"/>
                    <a:pt x="88556" y="70444"/>
                  </a:cubicBezTo>
                  <a:cubicBezTo>
                    <a:pt x="88207" y="70489"/>
                    <a:pt x="87862" y="70527"/>
                    <a:pt x="87517" y="70564"/>
                  </a:cubicBezTo>
                  <a:close/>
                  <a:moveTo>
                    <a:pt x="88151" y="68958"/>
                  </a:moveTo>
                  <a:cubicBezTo>
                    <a:pt x="87794" y="69018"/>
                    <a:pt x="87438" y="69075"/>
                    <a:pt x="87085" y="69131"/>
                  </a:cubicBezTo>
                  <a:cubicBezTo>
                    <a:pt x="87205" y="69570"/>
                    <a:pt x="87337" y="70009"/>
                    <a:pt x="87479" y="70448"/>
                  </a:cubicBezTo>
                  <a:cubicBezTo>
                    <a:pt x="87824" y="70410"/>
                    <a:pt x="88173" y="70373"/>
                    <a:pt x="88522" y="70328"/>
                  </a:cubicBezTo>
                  <a:cubicBezTo>
                    <a:pt x="88387" y="69874"/>
                    <a:pt x="88263" y="69416"/>
                    <a:pt x="88151" y="68958"/>
                  </a:cubicBezTo>
                  <a:close/>
                  <a:moveTo>
                    <a:pt x="118696" y="14509"/>
                  </a:moveTo>
                  <a:cubicBezTo>
                    <a:pt x="122778" y="14509"/>
                    <a:pt x="126376" y="14806"/>
                    <a:pt x="129251" y="15440"/>
                  </a:cubicBezTo>
                  <a:cubicBezTo>
                    <a:pt x="132128" y="16074"/>
                    <a:pt x="134286" y="17042"/>
                    <a:pt x="135479" y="18408"/>
                  </a:cubicBezTo>
                  <a:lnTo>
                    <a:pt x="135479" y="18408"/>
                  </a:lnTo>
                  <a:cubicBezTo>
                    <a:pt x="136845" y="19961"/>
                    <a:pt x="137460" y="21743"/>
                    <a:pt x="137460" y="23672"/>
                  </a:cubicBezTo>
                  <a:cubicBezTo>
                    <a:pt x="137460" y="27979"/>
                    <a:pt x="134410" y="33029"/>
                    <a:pt x="129776" y="38139"/>
                  </a:cubicBezTo>
                  <a:cubicBezTo>
                    <a:pt x="125146" y="43250"/>
                    <a:pt x="118921" y="48420"/>
                    <a:pt x="112558" y="52937"/>
                  </a:cubicBezTo>
                  <a:cubicBezTo>
                    <a:pt x="104213" y="58899"/>
                    <a:pt x="95783" y="63278"/>
                    <a:pt x="87517" y="65593"/>
                  </a:cubicBezTo>
                  <a:cubicBezTo>
                    <a:pt x="87599" y="66137"/>
                    <a:pt x="87697" y="66677"/>
                    <a:pt x="87806" y="67217"/>
                  </a:cubicBezTo>
                  <a:cubicBezTo>
                    <a:pt x="97092" y="65139"/>
                    <a:pt x="106611" y="60528"/>
                    <a:pt x="115841" y="54007"/>
                  </a:cubicBezTo>
                  <a:cubicBezTo>
                    <a:pt x="122321" y="49455"/>
                    <a:pt x="128594" y="44206"/>
                    <a:pt x="133239" y="38991"/>
                  </a:cubicBezTo>
                  <a:cubicBezTo>
                    <a:pt x="137888" y="33772"/>
                    <a:pt x="140908" y="28587"/>
                    <a:pt x="140908" y="24178"/>
                  </a:cubicBezTo>
                  <a:cubicBezTo>
                    <a:pt x="140908" y="22122"/>
                    <a:pt x="140251" y="20231"/>
                    <a:pt x="138799" y="18573"/>
                  </a:cubicBezTo>
                  <a:cubicBezTo>
                    <a:pt x="137509" y="17098"/>
                    <a:pt x="135156" y="16029"/>
                    <a:pt x="132016" y="15335"/>
                  </a:cubicBezTo>
                  <a:cubicBezTo>
                    <a:pt x="128875" y="14637"/>
                    <a:pt x="124951" y="14311"/>
                    <a:pt x="120516" y="14311"/>
                  </a:cubicBezTo>
                  <a:cubicBezTo>
                    <a:pt x="119345" y="14311"/>
                    <a:pt x="118133" y="14333"/>
                    <a:pt x="116895" y="14378"/>
                  </a:cubicBezTo>
                  <a:cubicBezTo>
                    <a:pt x="116805" y="14431"/>
                    <a:pt x="116715" y="14483"/>
                    <a:pt x="116625" y="14536"/>
                  </a:cubicBezTo>
                  <a:cubicBezTo>
                    <a:pt x="117327" y="14521"/>
                    <a:pt x="118017" y="14509"/>
                    <a:pt x="118696" y="14509"/>
                  </a:cubicBezTo>
                  <a:close/>
                  <a:moveTo>
                    <a:pt x="116133" y="14821"/>
                  </a:moveTo>
                  <a:cubicBezTo>
                    <a:pt x="116370" y="14821"/>
                    <a:pt x="116606" y="14821"/>
                    <a:pt x="116839" y="14821"/>
                  </a:cubicBezTo>
                  <a:cubicBezTo>
                    <a:pt x="120568" y="14821"/>
                    <a:pt x="123840" y="15083"/>
                    <a:pt x="126448" y="15654"/>
                  </a:cubicBezTo>
                  <a:cubicBezTo>
                    <a:pt x="129052" y="16224"/>
                    <a:pt x="130999" y="17098"/>
                    <a:pt x="132076" y="18329"/>
                  </a:cubicBezTo>
                  <a:lnTo>
                    <a:pt x="132076" y="18329"/>
                  </a:lnTo>
                  <a:cubicBezTo>
                    <a:pt x="133333" y="19758"/>
                    <a:pt x="133903" y="21398"/>
                    <a:pt x="133903" y="23180"/>
                  </a:cubicBezTo>
                  <a:cubicBezTo>
                    <a:pt x="133899" y="27319"/>
                    <a:pt x="130841" y="32223"/>
                    <a:pt x="126230" y="37216"/>
                  </a:cubicBezTo>
                  <a:cubicBezTo>
                    <a:pt x="121619" y="42207"/>
                    <a:pt x="115451" y="47291"/>
                    <a:pt x="109215" y="51770"/>
                  </a:cubicBezTo>
                  <a:cubicBezTo>
                    <a:pt x="101808" y="57121"/>
                    <a:pt x="94469" y="61199"/>
                    <a:pt x="87269" y="63668"/>
                  </a:cubicBezTo>
                  <a:cubicBezTo>
                    <a:pt x="87329" y="64268"/>
                    <a:pt x="87404" y="64869"/>
                    <a:pt x="87498" y="65465"/>
                  </a:cubicBezTo>
                  <a:cubicBezTo>
                    <a:pt x="95737" y="63154"/>
                    <a:pt x="104153" y="58787"/>
                    <a:pt x="112483" y="52836"/>
                  </a:cubicBezTo>
                  <a:cubicBezTo>
                    <a:pt x="118842" y="48319"/>
                    <a:pt x="125060" y="43156"/>
                    <a:pt x="129682" y="38057"/>
                  </a:cubicBezTo>
                  <a:cubicBezTo>
                    <a:pt x="134308" y="32954"/>
                    <a:pt x="137336" y="27915"/>
                    <a:pt x="137332" y="23672"/>
                  </a:cubicBezTo>
                  <a:cubicBezTo>
                    <a:pt x="137332" y="21769"/>
                    <a:pt x="136728" y="20025"/>
                    <a:pt x="135385" y="18490"/>
                  </a:cubicBezTo>
                  <a:lnTo>
                    <a:pt x="135434" y="18449"/>
                  </a:lnTo>
                  <a:lnTo>
                    <a:pt x="135385" y="18490"/>
                  </a:lnTo>
                  <a:cubicBezTo>
                    <a:pt x="134222" y="17158"/>
                    <a:pt x="132087" y="16194"/>
                    <a:pt x="129224" y="15564"/>
                  </a:cubicBezTo>
                  <a:cubicBezTo>
                    <a:pt x="126361" y="14933"/>
                    <a:pt x="122771" y="14637"/>
                    <a:pt x="118696" y="14637"/>
                  </a:cubicBezTo>
                  <a:lnTo>
                    <a:pt x="118696" y="14637"/>
                  </a:lnTo>
                  <a:cubicBezTo>
                    <a:pt x="117946" y="14637"/>
                    <a:pt x="117180" y="14648"/>
                    <a:pt x="116396" y="14667"/>
                  </a:cubicBezTo>
                  <a:cubicBezTo>
                    <a:pt x="116310" y="14719"/>
                    <a:pt x="116224" y="14772"/>
                    <a:pt x="116133" y="14821"/>
                  </a:cubicBezTo>
                  <a:close/>
                  <a:moveTo>
                    <a:pt x="116040" y="14825"/>
                  </a:moveTo>
                  <a:cubicBezTo>
                    <a:pt x="116126" y="14772"/>
                    <a:pt x="116212" y="14719"/>
                    <a:pt x="116299" y="14671"/>
                  </a:cubicBezTo>
                  <a:cubicBezTo>
                    <a:pt x="115908" y="14682"/>
                    <a:pt x="115511" y="14693"/>
                    <a:pt x="115109" y="14708"/>
                  </a:cubicBezTo>
                  <a:cubicBezTo>
                    <a:pt x="115030" y="14753"/>
                    <a:pt x="114955" y="14798"/>
                    <a:pt x="114877" y="14843"/>
                  </a:cubicBezTo>
                  <a:cubicBezTo>
                    <a:pt x="115267" y="14832"/>
                    <a:pt x="115657" y="14828"/>
                    <a:pt x="116040" y="14825"/>
                  </a:cubicBezTo>
                  <a:close/>
                  <a:moveTo>
                    <a:pt x="114944" y="15110"/>
                  </a:moveTo>
                  <a:cubicBezTo>
                    <a:pt x="115150" y="15110"/>
                    <a:pt x="115349" y="15113"/>
                    <a:pt x="115552" y="15113"/>
                  </a:cubicBezTo>
                  <a:cubicBezTo>
                    <a:pt x="115638" y="15061"/>
                    <a:pt x="115728" y="15008"/>
                    <a:pt x="115815" y="14956"/>
                  </a:cubicBezTo>
                  <a:cubicBezTo>
                    <a:pt x="115428" y="14960"/>
                    <a:pt x="115038" y="14967"/>
                    <a:pt x="114640" y="14978"/>
                  </a:cubicBezTo>
                  <a:cubicBezTo>
                    <a:pt x="114561" y="15023"/>
                    <a:pt x="114486" y="15068"/>
                    <a:pt x="114408" y="15113"/>
                  </a:cubicBezTo>
                  <a:cubicBezTo>
                    <a:pt x="114588" y="15113"/>
                    <a:pt x="114768" y="15110"/>
                    <a:pt x="114944" y="15110"/>
                  </a:cubicBezTo>
                  <a:close/>
                  <a:moveTo>
                    <a:pt x="115045" y="15421"/>
                  </a:moveTo>
                  <a:cubicBezTo>
                    <a:pt x="115139" y="15361"/>
                    <a:pt x="115237" y="15301"/>
                    <a:pt x="115334" y="15245"/>
                  </a:cubicBezTo>
                  <a:cubicBezTo>
                    <a:pt x="115207" y="15245"/>
                    <a:pt x="115075" y="15245"/>
                    <a:pt x="114948" y="15245"/>
                  </a:cubicBezTo>
                  <a:lnTo>
                    <a:pt x="114944" y="15245"/>
                  </a:lnTo>
                  <a:cubicBezTo>
                    <a:pt x="114693" y="15245"/>
                    <a:pt x="114438" y="15245"/>
                    <a:pt x="114179" y="15249"/>
                  </a:cubicBezTo>
                  <a:cubicBezTo>
                    <a:pt x="114096" y="15297"/>
                    <a:pt x="114014" y="15346"/>
                    <a:pt x="113931" y="15391"/>
                  </a:cubicBezTo>
                  <a:cubicBezTo>
                    <a:pt x="114310" y="15399"/>
                    <a:pt x="114681" y="15406"/>
                    <a:pt x="115045" y="15421"/>
                  </a:cubicBezTo>
                  <a:close/>
                  <a:moveTo>
                    <a:pt x="114490" y="15763"/>
                  </a:moveTo>
                  <a:cubicBezTo>
                    <a:pt x="114606" y="15691"/>
                    <a:pt x="114719" y="15620"/>
                    <a:pt x="114835" y="15549"/>
                  </a:cubicBezTo>
                  <a:cubicBezTo>
                    <a:pt x="114468" y="15537"/>
                    <a:pt x="114092" y="15530"/>
                    <a:pt x="113710" y="15526"/>
                  </a:cubicBezTo>
                  <a:cubicBezTo>
                    <a:pt x="113616" y="15582"/>
                    <a:pt x="113518" y="15639"/>
                    <a:pt x="113425" y="15695"/>
                  </a:cubicBezTo>
                  <a:cubicBezTo>
                    <a:pt x="113788" y="15714"/>
                    <a:pt x="114145" y="15736"/>
                    <a:pt x="114490" y="15763"/>
                  </a:cubicBezTo>
                  <a:close/>
                  <a:moveTo>
                    <a:pt x="113837" y="16175"/>
                  </a:moveTo>
                  <a:cubicBezTo>
                    <a:pt x="113987" y="16078"/>
                    <a:pt x="114141" y="15980"/>
                    <a:pt x="114295" y="15886"/>
                  </a:cubicBezTo>
                  <a:cubicBezTo>
                    <a:pt x="113942" y="15860"/>
                    <a:pt x="113582" y="15841"/>
                    <a:pt x="113214" y="15823"/>
                  </a:cubicBezTo>
                  <a:cubicBezTo>
                    <a:pt x="113087" y="15901"/>
                    <a:pt x="112967" y="15976"/>
                    <a:pt x="112839" y="16051"/>
                  </a:cubicBezTo>
                  <a:cubicBezTo>
                    <a:pt x="113184" y="16089"/>
                    <a:pt x="113518" y="16126"/>
                    <a:pt x="113837" y="16175"/>
                  </a:cubicBezTo>
                  <a:close/>
                  <a:moveTo>
                    <a:pt x="112171" y="16535"/>
                  </a:moveTo>
                  <a:cubicBezTo>
                    <a:pt x="112453" y="16595"/>
                    <a:pt x="112719" y="16663"/>
                    <a:pt x="112971" y="16734"/>
                  </a:cubicBezTo>
                  <a:cubicBezTo>
                    <a:pt x="113199" y="16584"/>
                    <a:pt x="113425" y="16438"/>
                    <a:pt x="113657" y="16288"/>
                  </a:cubicBezTo>
                  <a:cubicBezTo>
                    <a:pt x="113331" y="16247"/>
                    <a:pt x="112993" y="16205"/>
                    <a:pt x="112644" y="16175"/>
                  </a:cubicBezTo>
                  <a:cubicBezTo>
                    <a:pt x="112460" y="16288"/>
                    <a:pt x="112276" y="16404"/>
                    <a:pt x="112093" y="16520"/>
                  </a:cubicBezTo>
                  <a:cubicBezTo>
                    <a:pt x="112119" y="16524"/>
                    <a:pt x="112145" y="16532"/>
                    <a:pt x="112171" y="16535"/>
                  </a:cubicBezTo>
                  <a:close/>
                  <a:moveTo>
                    <a:pt x="111612" y="17654"/>
                  </a:moveTo>
                  <a:cubicBezTo>
                    <a:pt x="112010" y="17376"/>
                    <a:pt x="112411" y="17106"/>
                    <a:pt x="112813" y="16839"/>
                  </a:cubicBezTo>
                  <a:cubicBezTo>
                    <a:pt x="112603" y="16779"/>
                    <a:pt x="112378" y="16723"/>
                    <a:pt x="112141" y="16674"/>
                  </a:cubicBezTo>
                  <a:cubicBezTo>
                    <a:pt x="112070" y="16659"/>
                    <a:pt x="111995" y="16644"/>
                    <a:pt x="111920" y="16629"/>
                  </a:cubicBezTo>
                  <a:cubicBezTo>
                    <a:pt x="111609" y="16828"/>
                    <a:pt x="111293" y="17031"/>
                    <a:pt x="110986" y="17237"/>
                  </a:cubicBezTo>
                  <a:cubicBezTo>
                    <a:pt x="111226" y="17361"/>
                    <a:pt x="111436" y="17500"/>
                    <a:pt x="111612" y="17654"/>
                  </a:cubicBezTo>
                  <a:close/>
                  <a:moveTo>
                    <a:pt x="109282" y="19342"/>
                  </a:moveTo>
                  <a:cubicBezTo>
                    <a:pt x="109556" y="19132"/>
                    <a:pt x="109838" y="18925"/>
                    <a:pt x="110119" y="18719"/>
                  </a:cubicBezTo>
                  <a:cubicBezTo>
                    <a:pt x="110569" y="18385"/>
                    <a:pt x="111027" y="18059"/>
                    <a:pt x="111488" y="17736"/>
                  </a:cubicBezTo>
                  <a:cubicBezTo>
                    <a:pt x="111312" y="17590"/>
                    <a:pt x="111098" y="17451"/>
                    <a:pt x="110847" y="17327"/>
                  </a:cubicBezTo>
                  <a:cubicBezTo>
                    <a:pt x="110228" y="17740"/>
                    <a:pt x="109620" y="18156"/>
                    <a:pt x="109023" y="18584"/>
                  </a:cubicBezTo>
                  <a:cubicBezTo>
                    <a:pt x="109140" y="18828"/>
                    <a:pt x="109226" y="19079"/>
                    <a:pt x="109282" y="19342"/>
                  </a:cubicBezTo>
                  <a:close/>
                  <a:moveTo>
                    <a:pt x="110558" y="25615"/>
                  </a:moveTo>
                  <a:cubicBezTo>
                    <a:pt x="111905" y="23728"/>
                    <a:pt x="112678" y="21995"/>
                    <a:pt x="112678" y="20498"/>
                  </a:cubicBezTo>
                  <a:cubicBezTo>
                    <a:pt x="112678" y="19560"/>
                    <a:pt x="112378" y="18715"/>
                    <a:pt x="111725" y="17965"/>
                  </a:cubicBezTo>
                  <a:lnTo>
                    <a:pt x="111777" y="17916"/>
                  </a:lnTo>
                  <a:lnTo>
                    <a:pt x="111725" y="17965"/>
                  </a:lnTo>
                  <a:cubicBezTo>
                    <a:pt x="111665" y="17897"/>
                    <a:pt x="111601" y="17834"/>
                    <a:pt x="111526" y="17770"/>
                  </a:cubicBezTo>
                  <a:cubicBezTo>
                    <a:pt x="111061" y="18093"/>
                    <a:pt x="110599" y="18423"/>
                    <a:pt x="110145" y="18757"/>
                  </a:cubicBezTo>
                  <a:cubicBezTo>
                    <a:pt x="109860" y="18967"/>
                    <a:pt x="109575" y="19181"/>
                    <a:pt x="109294" y="19394"/>
                  </a:cubicBezTo>
                  <a:cubicBezTo>
                    <a:pt x="109335" y="19620"/>
                    <a:pt x="109357" y="19852"/>
                    <a:pt x="109357" y="20089"/>
                  </a:cubicBezTo>
                  <a:cubicBezTo>
                    <a:pt x="109357" y="21548"/>
                    <a:pt x="108558" y="23210"/>
                    <a:pt x="107200" y="25026"/>
                  </a:cubicBezTo>
                  <a:cubicBezTo>
                    <a:pt x="105845" y="26842"/>
                    <a:pt x="103932" y="28808"/>
                    <a:pt x="101681" y="30857"/>
                  </a:cubicBezTo>
                  <a:cubicBezTo>
                    <a:pt x="99066" y="33243"/>
                    <a:pt x="95996" y="35742"/>
                    <a:pt x="92841" y="38245"/>
                  </a:cubicBezTo>
                  <a:cubicBezTo>
                    <a:pt x="91828" y="40102"/>
                    <a:pt x="90942" y="41993"/>
                    <a:pt x="90185" y="43918"/>
                  </a:cubicBezTo>
                  <a:cubicBezTo>
                    <a:pt x="98124" y="37749"/>
                    <a:pt x="106686" y="31059"/>
                    <a:pt x="110558" y="25615"/>
                  </a:cubicBezTo>
                  <a:moveTo>
                    <a:pt x="92526" y="45831"/>
                  </a:moveTo>
                  <a:cubicBezTo>
                    <a:pt x="100919" y="39404"/>
                    <a:pt x="110029" y="32204"/>
                    <a:pt x="114047" y="26298"/>
                  </a:cubicBezTo>
                  <a:cubicBezTo>
                    <a:pt x="115391" y="24328"/>
                    <a:pt x="116160" y="22505"/>
                    <a:pt x="116160" y="20914"/>
                  </a:cubicBezTo>
                  <a:cubicBezTo>
                    <a:pt x="116160" y="19852"/>
                    <a:pt x="115822" y="18892"/>
                    <a:pt x="115079" y="18044"/>
                  </a:cubicBezTo>
                  <a:lnTo>
                    <a:pt x="115132" y="17995"/>
                  </a:lnTo>
                  <a:lnTo>
                    <a:pt x="115079" y="18044"/>
                  </a:lnTo>
                  <a:cubicBezTo>
                    <a:pt x="114644" y="17541"/>
                    <a:pt x="113894" y="17147"/>
                    <a:pt x="112873" y="16854"/>
                  </a:cubicBezTo>
                  <a:cubicBezTo>
                    <a:pt x="112464" y="17128"/>
                    <a:pt x="112051" y="17406"/>
                    <a:pt x="111650" y="17684"/>
                  </a:cubicBezTo>
                  <a:cubicBezTo>
                    <a:pt x="111714" y="17744"/>
                    <a:pt x="111777" y="17807"/>
                    <a:pt x="111834" y="17871"/>
                  </a:cubicBezTo>
                  <a:cubicBezTo>
                    <a:pt x="112509" y="18644"/>
                    <a:pt x="112824" y="19530"/>
                    <a:pt x="112824" y="20498"/>
                  </a:cubicBezTo>
                  <a:cubicBezTo>
                    <a:pt x="112820" y="22043"/>
                    <a:pt x="112029" y="23799"/>
                    <a:pt x="110678" y="25698"/>
                  </a:cubicBezTo>
                  <a:cubicBezTo>
                    <a:pt x="109327" y="27596"/>
                    <a:pt x="107414" y="29641"/>
                    <a:pt x="105159" y="31757"/>
                  </a:cubicBezTo>
                  <a:cubicBezTo>
                    <a:pt x="100863" y="35798"/>
                    <a:pt x="95325" y="40105"/>
                    <a:pt x="90083" y="44180"/>
                  </a:cubicBezTo>
                  <a:cubicBezTo>
                    <a:pt x="89490" y="45715"/>
                    <a:pt x="88980" y="47264"/>
                    <a:pt x="88556" y="48825"/>
                  </a:cubicBezTo>
                  <a:cubicBezTo>
                    <a:pt x="89851" y="47876"/>
                    <a:pt x="91171" y="46878"/>
                    <a:pt x="92526" y="45831"/>
                  </a:cubicBezTo>
                  <a:close/>
                  <a:moveTo>
                    <a:pt x="95831" y="46998"/>
                  </a:moveTo>
                  <a:cubicBezTo>
                    <a:pt x="104420" y="40514"/>
                    <a:pt x="113541" y="33131"/>
                    <a:pt x="117552" y="26985"/>
                  </a:cubicBezTo>
                  <a:cubicBezTo>
                    <a:pt x="118887" y="24936"/>
                    <a:pt x="119657" y="23026"/>
                    <a:pt x="119657" y="21342"/>
                  </a:cubicBezTo>
                  <a:cubicBezTo>
                    <a:pt x="119653" y="20152"/>
                    <a:pt x="119274" y="19072"/>
                    <a:pt x="118441" y="18119"/>
                  </a:cubicBezTo>
                  <a:lnTo>
                    <a:pt x="118493" y="18074"/>
                  </a:lnTo>
                  <a:lnTo>
                    <a:pt x="118441" y="18119"/>
                  </a:lnTo>
                  <a:cubicBezTo>
                    <a:pt x="117818" y="17402"/>
                    <a:pt x="116647" y="16873"/>
                    <a:pt x="115034" y="16528"/>
                  </a:cubicBezTo>
                  <a:cubicBezTo>
                    <a:pt x="114629" y="16438"/>
                    <a:pt x="114190" y="16363"/>
                    <a:pt x="113728" y="16299"/>
                  </a:cubicBezTo>
                  <a:cubicBezTo>
                    <a:pt x="113492" y="16449"/>
                    <a:pt x="113263" y="16599"/>
                    <a:pt x="113031" y="16753"/>
                  </a:cubicBezTo>
                  <a:cubicBezTo>
                    <a:pt x="114006" y="17046"/>
                    <a:pt x="114738" y="17436"/>
                    <a:pt x="115184" y="17950"/>
                  </a:cubicBezTo>
                  <a:lnTo>
                    <a:pt x="115184" y="17950"/>
                  </a:lnTo>
                  <a:cubicBezTo>
                    <a:pt x="115950" y="18824"/>
                    <a:pt x="116302" y="19822"/>
                    <a:pt x="116302" y="20914"/>
                  </a:cubicBezTo>
                  <a:cubicBezTo>
                    <a:pt x="116302" y="22554"/>
                    <a:pt x="115514" y="24396"/>
                    <a:pt x="114167" y="26377"/>
                  </a:cubicBezTo>
                  <a:cubicBezTo>
                    <a:pt x="112817" y="28358"/>
                    <a:pt x="110907" y="30478"/>
                    <a:pt x="108648" y="32662"/>
                  </a:cubicBezTo>
                  <a:cubicBezTo>
                    <a:pt x="104127" y="37029"/>
                    <a:pt x="98210" y="41655"/>
                    <a:pt x="92612" y="45944"/>
                  </a:cubicBezTo>
                  <a:cubicBezTo>
                    <a:pt x="91205" y="47028"/>
                    <a:pt x="89836" y="48063"/>
                    <a:pt x="88496" y="49046"/>
                  </a:cubicBezTo>
                  <a:cubicBezTo>
                    <a:pt x="88166" y="50296"/>
                    <a:pt x="87888" y="51557"/>
                    <a:pt x="87671" y="52821"/>
                  </a:cubicBezTo>
                  <a:cubicBezTo>
                    <a:pt x="90297" y="51095"/>
                    <a:pt x="93006" y="49148"/>
                    <a:pt x="95831" y="46998"/>
                  </a:cubicBezTo>
                  <a:moveTo>
                    <a:pt x="87235" y="56134"/>
                  </a:moveTo>
                  <a:cubicBezTo>
                    <a:pt x="91070" y="53939"/>
                    <a:pt x="95017" y="51264"/>
                    <a:pt x="99144" y="48165"/>
                  </a:cubicBezTo>
                  <a:cubicBezTo>
                    <a:pt x="107928" y="41621"/>
                    <a:pt x="117060" y="34061"/>
                    <a:pt x="121064" y="27679"/>
                  </a:cubicBezTo>
                  <a:cubicBezTo>
                    <a:pt x="122399" y="25551"/>
                    <a:pt x="123165" y="23555"/>
                    <a:pt x="123165" y="21781"/>
                  </a:cubicBezTo>
                  <a:cubicBezTo>
                    <a:pt x="123165" y="20456"/>
                    <a:pt x="122741" y="19252"/>
                    <a:pt x="121814" y="18190"/>
                  </a:cubicBezTo>
                  <a:lnTo>
                    <a:pt x="121867" y="18145"/>
                  </a:lnTo>
                  <a:lnTo>
                    <a:pt x="121814" y="18190"/>
                  </a:lnTo>
                  <a:cubicBezTo>
                    <a:pt x="121094" y="17365"/>
                    <a:pt x="119750" y="16757"/>
                    <a:pt x="117908" y="16363"/>
                  </a:cubicBezTo>
                  <a:cubicBezTo>
                    <a:pt x="116880" y="16141"/>
                    <a:pt x="115694" y="15984"/>
                    <a:pt x="114374" y="15890"/>
                  </a:cubicBezTo>
                  <a:cubicBezTo>
                    <a:pt x="114220" y="15988"/>
                    <a:pt x="114062" y="16085"/>
                    <a:pt x="113909" y="16183"/>
                  </a:cubicBezTo>
                  <a:cubicBezTo>
                    <a:pt x="114314" y="16243"/>
                    <a:pt x="114700" y="16314"/>
                    <a:pt x="115064" y="16389"/>
                  </a:cubicBezTo>
                  <a:cubicBezTo>
                    <a:pt x="116693" y="16742"/>
                    <a:pt x="117886" y="17271"/>
                    <a:pt x="118546" y="18025"/>
                  </a:cubicBezTo>
                  <a:lnTo>
                    <a:pt x="118546" y="18025"/>
                  </a:lnTo>
                  <a:cubicBezTo>
                    <a:pt x="119401" y="19004"/>
                    <a:pt x="119795" y="20122"/>
                    <a:pt x="119795" y="21342"/>
                  </a:cubicBezTo>
                  <a:cubicBezTo>
                    <a:pt x="119795" y="23068"/>
                    <a:pt x="119011" y="25000"/>
                    <a:pt x="117668" y="27060"/>
                  </a:cubicBezTo>
                  <a:cubicBezTo>
                    <a:pt x="116321" y="29120"/>
                    <a:pt x="114411" y="31315"/>
                    <a:pt x="112145" y="33562"/>
                  </a:cubicBezTo>
                  <a:cubicBezTo>
                    <a:pt x="107609" y="38061"/>
                    <a:pt x="101643" y="42784"/>
                    <a:pt x="95918" y="47110"/>
                  </a:cubicBezTo>
                  <a:cubicBezTo>
                    <a:pt x="92995" y="49287"/>
                    <a:pt x="90305" y="51264"/>
                    <a:pt x="87637" y="53009"/>
                  </a:cubicBezTo>
                  <a:cubicBezTo>
                    <a:pt x="87464" y="54048"/>
                    <a:pt x="87329" y="55091"/>
                    <a:pt x="87235" y="56134"/>
                  </a:cubicBezTo>
                  <a:close/>
                  <a:moveTo>
                    <a:pt x="87183" y="56164"/>
                  </a:moveTo>
                  <a:cubicBezTo>
                    <a:pt x="87277" y="55121"/>
                    <a:pt x="87412" y="54082"/>
                    <a:pt x="87584" y="53046"/>
                  </a:cubicBezTo>
                  <a:cubicBezTo>
                    <a:pt x="87082" y="53373"/>
                    <a:pt x="86583" y="53695"/>
                    <a:pt x="86087" y="54007"/>
                  </a:cubicBezTo>
                  <a:cubicBezTo>
                    <a:pt x="85956" y="54982"/>
                    <a:pt x="85866" y="55958"/>
                    <a:pt x="85810" y="56929"/>
                  </a:cubicBezTo>
                  <a:cubicBezTo>
                    <a:pt x="86264" y="56682"/>
                    <a:pt x="86725" y="56427"/>
                    <a:pt x="87183" y="56164"/>
                  </a:cubicBezTo>
                  <a:close/>
                  <a:moveTo>
                    <a:pt x="85742" y="59192"/>
                  </a:moveTo>
                  <a:cubicBezTo>
                    <a:pt x="85742" y="59319"/>
                    <a:pt x="85742" y="59451"/>
                    <a:pt x="85746" y="59582"/>
                  </a:cubicBezTo>
                  <a:cubicBezTo>
                    <a:pt x="86174" y="59383"/>
                    <a:pt x="86598" y="59181"/>
                    <a:pt x="87029" y="58971"/>
                  </a:cubicBezTo>
                  <a:cubicBezTo>
                    <a:pt x="87048" y="58089"/>
                    <a:pt x="87093" y="57211"/>
                    <a:pt x="87168" y="56329"/>
                  </a:cubicBezTo>
                  <a:cubicBezTo>
                    <a:pt x="86710" y="56592"/>
                    <a:pt x="86256" y="56843"/>
                    <a:pt x="85798" y="57091"/>
                  </a:cubicBezTo>
                  <a:cubicBezTo>
                    <a:pt x="85761" y="57792"/>
                    <a:pt x="85742" y="58490"/>
                    <a:pt x="85742" y="59192"/>
                  </a:cubicBezTo>
                  <a:moveTo>
                    <a:pt x="84444" y="60164"/>
                  </a:moveTo>
                  <a:cubicBezTo>
                    <a:pt x="84860" y="59984"/>
                    <a:pt x="85277" y="59796"/>
                    <a:pt x="85693" y="59605"/>
                  </a:cubicBezTo>
                  <a:cubicBezTo>
                    <a:pt x="85693" y="59466"/>
                    <a:pt x="85693" y="59327"/>
                    <a:pt x="85693" y="59192"/>
                  </a:cubicBezTo>
                  <a:cubicBezTo>
                    <a:pt x="85693" y="58502"/>
                    <a:pt x="85712" y="57811"/>
                    <a:pt x="85746" y="57121"/>
                  </a:cubicBezTo>
                  <a:cubicBezTo>
                    <a:pt x="85303" y="57361"/>
                    <a:pt x="84864" y="57594"/>
                    <a:pt x="84421" y="57822"/>
                  </a:cubicBezTo>
                  <a:cubicBezTo>
                    <a:pt x="84418" y="58093"/>
                    <a:pt x="84414" y="58363"/>
                    <a:pt x="84414" y="58633"/>
                  </a:cubicBezTo>
                  <a:cubicBezTo>
                    <a:pt x="84414" y="59143"/>
                    <a:pt x="84425" y="59653"/>
                    <a:pt x="84444" y="60164"/>
                  </a:cubicBezTo>
                  <a:moveTo>
                    <a:pt x="83187" y="60839"/>
                  </a:moveTo>
                  <a:cubicBezTo>
                    <a:pt x="83236" y="61484"/>
                    <a:pt x="83300" y="62130"/>
                    <a:pt x="83386" y="62775"/>
                  </a:cubicBezTo>
                  <a:cubicBezTo>
                    <a:pt x="83772" y="62644"/>
                    <a:pt x="84159" y="62509"/>
                    <a:pt x="84549" y="62370"/>
                  </a:cubicBezTo>
                  <a:cubicBezTo>
                    <a:pt x="84478" y="61691"/>
                    <a:pt x="84429" y="61012"/>
                    <a:pt x="84399" y="60329"/>
                  </a:cubicBezTo>
                  <a:cubicBezTo>
                    <a:pt x="83994" y="60505"/>
                    <a:pt x="83588" y="60674"/>
                    <a:pt x="83187" y="60839"/>
                  </a:cubicBezTo>
                  <a:close/>
                  <a:moveTo>
                    <a:pt x="82193" y="63158"/>
                  </a:moveTo>
                  <a:cubicBezTo>
                    <a:pt x="82572" y="63038"/>
                    <a:pt x="82951" y="62918"/>
                    <a:pt x="83330" y="62790"/>
                  </a:cubicBezTo>
                  <a:cubicBezTo>
                    <a:pt x="83247" y="62148"/>
                    <a:pt x="83179" y="61507"/>
                    <a:pt x="83131" y="60862"/>
                  </a:cubicBezTo>
                  <a:cubicBezTo>
                    <a:pt x="82737" y="61019"/>
                    <a:pt x="82343" y="61177"/>
                    <a:pt x="81949" y="61323"/>
                  </a:cubicBezTo>
                  <a:cubicBezTo>
                    <a:pt x="82013" y="61935"/>
                    <a:pt x="82095" y="62546"/>
                    <a:pt x="82193" y="63158"/>
                  </a:cubicBezTo>
                  <a:close/>
                  <a:moveTo>
                    <a:pt x="81401" y="65188"/>
                  </a:moveTo>
                  <a:cubicBezTo>
                    <a:pt x="81757" y="65109"/>
                    <a:pt x="82110" y="65026"/>
                    <a:pt x="82467" y="64940"/>
                  </a:cubicBezTo>
                  <a:cubicBezTo>
                    <a:pt x="82350" y="64396"/>
                    <a:pt x="82249" y="63852"/>
                    <a:pt x="82159" y="63304"/>
                  </a:cubicBezTo>
                  <a:cubicBezTo>
                    <a:pt x="81791" y="63417"/>
                    <a:pt x="81427" y="63525"/>
                    <a:pt x="81060" y="63627"/>
                  </a:cubicBezTo>
                  <a:cubicBezTo>
                    <a:pt x="81161" y="64148"/>
                    <a:pt x="81277" y="64670"/>
                    <a:pt x="81401" y="65188"/>
                  </a:cubicBezTo>
                  <a:close/>
                  <a:moveTo>
                    <a:pt x="80287" y="65420"/>
                  </a:moveTo>
                  <a:cubicBezTo>
                    <a:pt x="80639" y="65349"/>
                    <a:pt x="80992" y="65278"/>
                    <a:pt x="81345" y="65199"/>
                  </a:cubicBezTo>
                  <a:cubicBezTo>
                    <a:pt x="81217" y="64685"/>
                    <a:pt x="81105" y="64163"/>
                    <a:pt x="81003" y="63646"/>
                  </a:cubicBezTo>
                  <a:cubicBezTo>
                    <a:pt x="80643" y="63747"/>
                    <a:pt x="80279" y="63841"/>
                    <a:pt x="79919" y="63934"/>
                  </a:cubicBezTo>
                  <a:cubicBezTo>
                    <a:pt x="80032" y="64430"/>
                    <a:pt x="80152" y="64925"/>
                    <a:pt x="80287" y="65420"/>
                  </a:cubicBezTo>
                  <a:close/>
                  <a:moveTo>
                    <a:pt x="80260" y="65555"/>
                  </a:moveTo>
                  <a:cubicBezTo>
                    <a:pt x="79915" y="65623"/>
                    <a:pt x="79574" y="65687"/>
                    <a:pt x="79232" y="65743"/>
                  </a:cubicBezTo>
                  <a:cubicBezTo>
                    <a:pt x="79364" y="66174"/>
                    <a:pt x="79506" y="66606"/>
                    <a:pt x="79656" y="67037"/>
                  </a:cubicBezTo>
                  <a:cubicBezTo>
                    <a:pt x="79994" y="66996"/>
                    <a:pt x="80328" y="66955"/>
                    <a:pt x="80666" y="66906"/>
                  </a:cubicBezTo>
                  <a:cubicBezTo>
                    <a:pt x="80519" y="66460"/>
                    <a:pt x="80384" y="66006"/>
                    <a:pt x="80260" y="65555"/>
                  </a:cubicBezTo>
                  <a:close/>
                  <a:moveTo>
                    <a:pt x="81754" y="66741"/>
                  </a:moveTo>
                  <a:cubicBezTo>
                    <a:pt x="81619" y="66272"/>
                    <a:pt x="81491" y="65799"/>
                    <a:pt x="81375" y="65326"/>
                  </a:cubicBezTo>
                  <a:cubicBezTo>
                    <a:pt x="81022" y="65401"/>
                    <a:pt x="80673" y="65476"/>
                    <a:pt x="80320" y="65544"/>
                  </a:cubicBezTo>
                  <a:cubicBezTo>
                    <a:pt x="80448" y="65998"/>
                    <a:pt x="80583" y="66448"/>
                    <a:pt x="80726" y="66898"/>
                  </a:cubicBezTo>
                  <a:cubicBezTo>
                    <a:pt x="81071" y="66850"/>
                    <a:pt x="81412" y="66797"/>
                    <a:pt x="81754" y="66741"/>
                  </a:cubicBezTo>
                  <a:close/>
                  <a:moveTo>
                    <a:pt x="81791" y="66865"/>
                  </a:moveTo>
                  <a:cubicBezTo>
                    <a:pt x="81450" y="66921"/>
                    <a:pt x="81108" y="66974"/>
                    <a:pt x="80767" y="67019"/>
                  </a:cubicBezTo>
                  <a:cubicBezTo>
                    <a:pt x="80902" y="67435"/>
                    <a:pt x="81048" y="67852"/>
                    <a:pt x="81202" y="68268"/>
                  </a:cubicBezTo>
                  <a:cubicBezTo>
                    <a:pt x="81536" y="68234"/>
                    <a:pt x="81870" y="68200"/>
                    <a:pt x="82204" y="68163"/>
                  </a:cubicBezTo>
                  <a:cubicBezTo>
                    <a:pt x="82058" y="67731"/>
                    <a:pt x="81919" y="67300"/>
                    <a:pt x="81791" y="66865"/>
                  </a:cubicBezTo>
                  <a:close/>
                  <a:moveTo>
                    <a:pt x="83273" y="68032"/>
                  </a:moveTo>
                  <a:cubicBezTo>
                    <a:pt x="83134" y="67581"/>
                    <a:pt x="83003" y="67127"/>
                    <a:pt x="82883" y="66673"/>
                  </a:cubicBezTo>
                  <a:cubicBezTo>
                    <a:pt x="82538" y="66737"/>
                    <a:pt x="82196" y="66797"/>
                    <a:pt x="81851" y="66853"/>
                  </a:cubicBezTo>
                  <a:cubicBezTo>
                    <a:pt x="81979" y="67292"/>
                    <a:pt x="82118" y="67724"/>
                    <a:pt x="82264" y="68159"/>
                  </a:cubicBezTo>
                  <a:cubicBezTo>
                    <a:pt x="82602" y="68118"/>
                    <a:pt x="82939" y="68077"/>
                    <a:pt x="83273" y="68032"/>
                  </a:cubicBezTo>
                  <a:close/>
                  <a:moveTo>
                    <a:pt x="83311" y="68152"/>
                  </a:moveTo>
                  <a:cubicBezTo>
                    <a:pt x="82977" y="68197"/>
                    <a:pt x="82639" y="68242"/>
                    <a:pt x="82305" y="68279"/>
                  </a:cubicBezTo>
                  <a:cubicBezTo>
                    <a:pt x="82444" y="68681"/>
                    <a:pt x="82590" y="69082"/>
                    <a:pt x="82748" y="69484"/>
                  </a:cubicBezTo>
                  <a:cubicBezTo>
                    <a:pt x="83074" y="69461"/>
                    <a:pt x="83405" y="69435"/>
                    <a:pt x="83735" y="69409"/>
                  </a:cubicBezTo>
                  <a:cubicBezTo>
                    <a:pt x="83585" y="68992"/>
                    <a:pt x="83446" y="68572"/>
                    <a:pt x="83311" y="68152"/>
                  </a:cubicBezTo>
                  <a:close/>
                  <a:moveTo>
                    <a:pt x="84808" y="69304"/>
                  </a:moveTo>
                  <a:cubicBezTo>
                    <a:pt x="84665" y="68868"/>
                    <a:pt x="84534" y="68433"/>
                    <a:pt x="84406" y="67994"/>
                  </a:cubicBezTo>
                  <a:cubicBezTo>
                    <a:pt x="84061" y="68047"/>
                    <a:pt x="83716" y="68099"/>
                    <a:pt x="83371" y="68144"/>
                  </a:cubicBezTo>
                  <a:cubicBezTo>
                    <a:pt x="83502" y="68564"/>
                    <a:pt x="83645" y="68985"/>
                    <a:pt x="83791" y="69401"/>
                  </a:cubicBezTo>
                  <a:cubicBezTo>
                    <a:pt x="84132" y="69371"/>
                    <a:pt x="84470" y="69341"/>
                    <a:pt x="84808" y="69304"/>
                  </a:cubicBezTo>
                  <a:close/>
                  <a:moveTo>
                    <a:pt x="84849" y="69420"/>
                  </a:moveTo>
                  <a:cubicBezTo>
                    <a:pt x="84511" y="69457"/>
                    <a:pt x="84170" y="69491"/>
                    <a:pt x="83836" y="69521"/>
                  </a:cubicBezTo>
                  <a:cubicBezTo>
                    <a:pt x="83975" y="69911"/>
                    <a:pt x="84125" y="70302"/>
                    <a:pt x="84283" y="70692"/>
                  </a:cubicBezTo>
                  <a:cubicBezTo>
                    <a:pt x="84613" y="70677"/>
                    <a:pt x="84943" y="70658"/>
                    <a:pt x="85277" y="70635"/>
                  </a:cubicBezTo>
                  <a:cubicBezTo>
                    <a:pt x="85127" y="70234"/>
                    <a:pt x="84984" y="69829"/>
                    <a:pt x="84849" y="69420"/>
                  </a:cubicBezTo>
                  <a:close/>
                  <a:moveTo>
                    <a:pt x="86346" y="70557"/>
                  </a:moveTo>
                  <a:cubicBezTo>
                    <a:pt x="86200" y="70136"/>
                    <a:pt x="86065" y="69716"/>
                    <a:pt x="85933" y="69292"/>
                  </a:cubicBezTo>
                  <a:cubicBezTo>
                    <a:pt x="85592" y="69337"/>
                    <a:pt x="85247" y="69379"/>
                    <a:pt x="84905" y="69416"/>
                  </a:cubicBezTo>
                  <a:cubicBezTo>
                    <a:pt x="85040" y="69821"/>
                    <a:pt x="85183" y="70227"/>
                    <a:pt x="85333" y="70632"/>
                  </a:cubicBezTo>
                  <a:cubicBezTo>
                    <a:pt x="85671" y="70609"/>
                    <a:pt x="86009" y="70587"/>
                    <a:pt x="86346" y="70557"/>
                  </a:cubicBezTo>
                  <a:close/>
                  <a:moveTo>
                    <a:pt x="86387" y="70673"/>
                  </a:moveTo>
                  <a:cubicBezTo>
                    <a:pt x="86050" y="70703"/>
                    <a:pt x="85712" y="70729"/>
                    <a:pt x="85378" y="70752"/>
                  </a:cubicBezTo>
                  <a:cubicBezTo>
                    <a:pt x="85521" y="71131"/>
                    <a:pt x="85675" y="71510"/>
                    <a:pt x="85832" y="71889"/>
                  </a:cubicBezTo>
                  <a:cubicBezTo>
                    <a:pt x="86162" y="71881"/>
                    <a:pt x="86493" y="71870"/>
                    <a:pt x="86823" y="71855"/>
                  </a:cubicBezTo>
                  <a:cubicBezTo>
                    <a:pt x="86669" y="71461"/>
                    <a:pt x="86526" y="71067"/>
                    <a:pt x="86387" y="70673"/>
                  </a:cubicBezTo>
                  <a:close/>
                  <a:moveTo>
                    <a:pt x="87037" y="69138"/>
                  </a:moveTo>
                  <a:cubicBezTo>
                    <a:pt x="86684" y="69191"/>
                    <a:pt x="86335" y="69240"/>
                    <a:pt x="85986" y="69285"/>
                  </a:cubicBezTo>
                  <a:cubicBezTo>
                    <a:pt x="86117" y="69709"/>
                    <a:pt x="86256" y="70129"/>
                    <a:pt x="86399" y="70553"/>
                  </a:cubicBezTo>
                  <a:cubicBezTo>
                    <a:pt x="86740" y="70523"/>
                    <a:pt x="87085" y="70489"/>
                    <a:pt x="87427" y="70455"/>
                  </a:cubicBezTo>
                  <a:cubicBezTo>
                    <a:pt x="87288" y="70016"/>
                    <a:pt x="87157" y="69577"/>
                    <a:pt x="87037" y="69138"/>
                  </a:cubicBezTo>
                  <a:close/>
                  <a:moveTo>
                    <a:pt x="86691" y="67585"/>
                  </a:moveTo>
                  <a:cubicBezTo>
                    <a:pt x="86800" y="68062"/>
                    <a:pt x="86920" y="68534"/>
                    <a:pt x="87052" y="69011"/>
                  </a:cubicBezTo>
                  <a:cubicBezTo>
                    <a:pt x="87408" y="68958"/>
                    <a:pt x="87764" y="68898"/>
                    <a:pt x="88121" y="68838"/>
                  </a:cubicBezTo>
                  <a:cubicBezTo>
                    <a:pt x="87997" y="68343"/>
                    <a:pt x="87885" y="67848"/>
                    <a:pt x="87783" y="67352"/>
                  </a:cubicBezTo>
                  <a:cubicBezTo>
                    <a:pt x="87419" y="67431"/>
                    <a:pt x="87055" y="67510"/>
                    <a:pt x="86691" y="67585"/>
                  </a:cubicBezTo>
                  <a:moveTo>
                    <a:pt x="86346" y="65908"/>
                  </a:moveTo>
                  <a:cubicBezTo>
                    <a:pt x="86440" y="66426"/>
                    <a:pt x="86545" y="66944"/>
                    <a:pt x="86665" y="67461"/>
                  </a:cubicBezTo>
                  <a:cubicBezTo>
                    <a:pt x="87029" y="67390"/>
                    <a:pt x="87393" y="67311"/>
                    <a:pt x="87761" y="67229"/>
                  </a:cubicBezTo>
                  <a:cubicBezTo>
                    <a:pt x="87652" y="66688"/>
                    <a:pt x="87554" y="66148"/>
                    <a:pt x="87468" y="65604"/>
                  </a:cubicBezTo>
                  <a:cubicBezTo>
                    <a:pt x="87097" y="65709"/>
                    <a:pt x="86718" y="65810"/>
                    <a:pt x="86346" y="65908"/>
                  </a:cubicBezTo>
                  <a:close/>
                  <a:moveTo>
                    <a:pt x="87220" y="63683"/>
                  </a:moveTo>
                  <a:cubicBezTo>
                    <a:pt x="86834" y="63814"/>
                    <a:pt x="86444" y="63946"/>
                    <a:pt x="86057" y="64066"/>
                  </a:cubicBezTo>
                  <a:cubicBezTo>
                    <a:pt x="86132" y="64640"/>
                    <a:pt x="86219" y="65210"/>
                    <a:pt x="86324" y="65780"/>
                  </a:cubicBezTo>
                  <a:cubicBezTo>
                    <a:pt x="86699" y="65683"/>
                    <a:pt x="87074" y="65585"/>
                    <a:pt x="87449" y="65476"/>
                  </a:cubicBezTo>
                  <a:cubicBezTo>
                    <a:pt x="87359" y="64880"/>
                    <a:pt x="87284" y="64283"/>
                    <a:pt x="87220" y="63683"/>
                  </a:cubicBezTo>
                  <a:close/>
                  <a:moveTo>
                    <a:pt x="123626" y="15860"/>
                  </a:moveTo>
                  <a:cubicBezTo>
                    <a:pt x="125975" y="16370"/>
                    <a:pt x="127716" y="17151"/>
                    <a:pt x="128680" y="18250"/>
                  </a:cubicBezTo>
                  <a:lnTo>
                    <a:pt x="128680" y="18250"/>
                  </a:lnTo>
                  <a:cubicBezTo>
                    <a:pt x="129832" y="19563"/>
                    <a:pt x="130354" y="21064"/>
                    <a:pt x="130354" y="22700"/>
                  </a:cubicBezTo>
                  <a:cubicBezTo>
                    <a:pt x="130354" y="26673"/>
                    <a:pt x="127284" y="31420"/>
                    <a:pt x="122696" y="36293"/>
                  </a:cubicBezTo>
                  <a:cubicBezTo>
                    <a:pt x="118103" y="41167"/>
                    <a:pt x="111991" y="46161"/>
                    <a:pt x="105875" y="50604"/>
                  </a:cubicBezTo>
                  <a:cubicBezTo>
                    <a:pt x="99471" y="55290"/>
                    <a:pt x="93227" y="59004"/>
                    <a:pt x="87108" y="61522"/>
                  </a:cubicBezTo>
                  <a:cubicBezTo>
                    <a:pt x="87142" y="62193"/>
                    <a:pt x="87187" y="62865"/>
                    <a:pt x="87254" y="63537"/>
                  </a:cubicBezTo>
                  <a:cubicBezTo>
                    <a:pt x="94432" y="61072"/>
                    <a:pt x="101748" y="57004"/>
                    <a:pt x="109136" y="51665"/>
                  </a:cubicBezTo>
                  <a:cubicBezTo>
                    <a:pt x="115372" y="47189"/>
                    <a:pt x="121536" y="42109"/>
                    <a:pt x="126136" y="37126"/>
                  </a:cubicBezTo>
                  <a:cubicBezTo>
                    <a:pt x="130740" y="32144"/>
                    <a:pt x="133775" y="27255"/>
                    <a:pt x="133772" y="23180"/>
                  </a:cubicBezTo>
                  <a:cubicBezTo>
                    <a:pt x="133772" y="21428"/>
                    <a:pt x="133213" y="19822"/>
                    <a:pt x="131978" y="18415"/>
                  </a:cubicBezTo>
                  <a:cubicBezTo>
                    <a:pt x="130935" y="17218"/>
                    <a:pt x="129014" y="16348"/>
                    <a:pt x="126418" y="15781"/>
                  </a:cubicBezTo>
                  <a:cubicBezTo>
                    <a:pt x="123825" y="15215"/>
                    <a:pt x="120565" y="14948"/>
                    <a:pt x="116843" y="14948"/>
                  </a:cubicBezTo>
                  <a:lnTo>
                    <a:pt x="116839" y="14948"/>
                  </a:lnTo>
                  <a:cubicBezTo>
                    <a:pt x="116535" y="14948"/>
                    <a:pt x="116224" y="14952"/>
                    <a:pt x="115912" y="14956"/>
                  </a:cubicBezTo>
                  <a:cubicBezTo>
                    <a:pt x="115822" y="15008"/>
                    <a:pt x="115732" y="15061"/>
                    <a:pt x="115642" y="15113"/>
                  </a:cubicBezTo>
                  <a:cubicBezTo>
                    <a:pt x="118734" y="15147"/>
                    <a:pt x="121443" y="15384"/>
                    <a:pt x="123626" y="15860"/>
                  </a:cubicBezTo>
                  <a:moveTo>
                    <a:pt x="85847" y="62028"/>
                  </a:moveTo>
                  <a:cubicBezTo>
                    <a:pt x="85896" y="62666"/>
                    <a:pt x="85960" y="63300"/>
                    <a:pt x="86039" y="63938"/>
                  </a:cubicBezTo>
                  <a:cubicBezTo>
                    <a:pt x="86429" y="63814"/>
                    <a:pt x="86819" y="63683"/>
                    <a:pt x="87209" y="63552"/>
                  </a:cubicBezTo>
                  <a:cubicBezTo>
                    <a:pt x="87142" y="62884"/>
                    <a:pt x="87093" y="62212"/>
                    <a:pt x="87063" y="61544"/>
                  </a:cubicBezTo>
                  <a:cubicBezTo>
                    <a:pt x="86658" y="61709"/>
                    <a:pt x="86252" y="61871"/>
                    <a:pt x="85847" y="62028"/>
                  </a:cubicBezTo>
                  <a:moveTo>
                    <a:pt x="84598" y="62351"/>
                  </a:moveTo>
                  <a:cubicBezTo>
                    <a:pt x="84995" y="62208"/>
                    <a:pt x="85389" y="62062"/>
                    <a:pt x="85787" y="61908"/>
                  </a:cubicBezTo>
                  <a:cubicBezTo>
                    <a:pt x="85738" y="61192"/>
                    <a:pt x="85708" y="60471"/>
                    <a:pt x="85697" y="59751"/>
                  </a:cubicBezTo>
                  <a:cubicBezTo>
                    <a:pt x="85281" y="59942"/>
                    <a:pt x="84864" y="60126"/>
                    <a:pt x="84451" y="60306"/>
                  </a:cubicBezTo>
                  <a:cubicBezTo>
                    <a:pt x="84481" y="60989"/>
                    <a:pt x="84530" y="61672"/>
                    <a:pt x="84598" y="62351"/>
                  </a:cubicBezTo>
                  <a:close/>
                  <a:moveTo>
                    <a:pt x="83675" y="64632"/>
                  </a:moveTo>
                  <a:cubicBezTo>
                    <a:pt x="84050" y="64531"/>
                    <a:pt x="84421" y="64426"/>
                    <a:pt x="84797" y="64317"/>
                  </a:cubicBezTo>
                  <a:cubicBezTo>
                    <a:pt x="84703" y="63713"/>
                    <a:pt x="84624" y="63109"/>
                    <a:pt x="84560" y="62505"/>
                  </a:cubicBezTo>
                  <a:cubicBezTo>
                    <a:pt x="84174" y="62644"/>
                    <a:pt x="83787" y="62779"/>
                    <a:pt x="83401" y="62906"/>
                  </a:cubicBezTo>
                  <a:cubicBezTo>
                    <a:pt x="83480" y="63484"/>
                    <a:pt x="83570" y="64058"/>
                    <a:pt x="83675" y="64632"/>
                  </a:cubicBezTo>
                  <a:close/>
                  <a:moveTo>
                    <a:pt x="82523" y="64929"/>
                  </a:moveTo>
                  <a:cubicBezTo>
                    <a:pt x="82887" y="64839"/>
                    <a:pt x="83255" y="64745"/>
                    <a:pt x="83622" y="64647"/>
                  </a:cubicBezTo>
                  <a:cubicBezTo>
                    <a:pt x="83517" y="64073"/>
                    <a:pt x="83427" y="63499"/>
                    <a:pt x="83348" y="62925"/>
                  </a:cubicBezTo>
                  <a:cubicBezTo>
                    <a:pt x="82969" y="63049"/>
                    <a:pt x="82590" y="63173"/>
                    <a:pt x="82215" y="63289"/>
                  </a:cubicBezTo>
                  <a:cubicBezTo>
                    <a:pt x="82305" y="63837"/>
                    <a:pt x="82407" y="64381"/>
                    <a:pt x="82523" y="64929"/>
                  </a:cubicBezTo>
                  <a:close/>
                  <a:moveTo>
                    <a:pt x="82493" y="65068"/>
                  </a:moveTo>
                  <a:cubicBezTo>
                    <a:pt x="82140" y="65154"/>
                    <a:pt x="81787" y="65236"/>
                    <a:pt x="81431" y="65315"/>
                  </a:cubicBezTo>
                  <a:cubicBezTo>
                    <a:pt x="81551" y="65788"/>
                    <a:pt x="81675" y="66261"/>
                    <a:pt x="81814" y="66733"/>
                  </a:cubicBezTo>
                  <a:cubicBezTo>
                    <a:pt x="82159" y="66677"/>
                    <a:pt x="82504" y="66613"/>
                    <a:pt x="82849" y="66550"/>
                  </a:cubicBezTo>
                  <a:cubicBezTo>
                    <a:pt x="82718" y="66058"/>
                    <a:pt x="82602" y="65563"/>
                    <a:pt x="82493" y="65068"/>
                  </a:cubicBezTo>
                  <a:close/>
                  <a:moveTo>
                    <a:pt x="83975" y="66328"/>
                  </a:moveTo>
                  <a:cubicBezTo>
                    <a:pt x="83851" y="65810"/>
                    <a:pt x="83742" y="65293"/>
                    <a:pt x="83645" y="64775"/>
                  </a:cubicBezTo>
                  <a:cubicBezTo>
                    <a:pt x="83281" y="64872"/>
                    <a:pt x="82913" y="64966"/>
                    <a:pt x="82549" y="65053"/>
                  </a:cubicBezTo>
                  <a:cubicBezTo>
                    <a:pt x="82658" y="65552"/>
                    <a:pt x="82774" y="66047"/>
                    <a:pt x="82906" y="66542"/>
                  </a:cubicBezTo>
                  <a:cubicBezTo>
                    <a:pt x="83262" y="66475"/>
                    <a:pt x="83618" y="66403"/>
                    <a:pt x="83975" y="66328"/>
                  </a:cubicBezTo>
                  <a:close/>
                  <a:moveTo>
                    <a:pt x="84005" y="66452"/>
                  </a:moveTo>
                  <a:cubicBezTo>
                    <a:pt x="83648" y="66527"/>
                    <a:pt x="83292" y="66598"/>
                    <a:pt x="82939" y="66662"/>
                  </a:cubicBezTo>
                  <a:cubicBezTo>
                    <a:pt x="83059" y="67120"/>
                    <a:pt x="83191" y="67574"/>
                    <a:pt x="83333" y="68024"/>
                  </a:cubicBezTo>
                  <a:cubicBezTo>
                    <a:pt x="83679" y="67979"/>
                    <a:pt x="84027" y="67927"/>
                    <a:pt x="84373" y="67874"/>
                  </a:cubicBezTo>
                  <a:cubicBezTo>
                    <a:pt x="84241" y="67401"/>
                    <a:pt x="84117" y="66929"/>
                    <a:pt x="84005" y="66452"/>
                  </a:cubicBezTo>
                  <a:moveTo>
                    <a:pt x="85487" y="67686"/>
                  </a:moveTo>
                  <a:cubicBezTo>
                    <a:pt x="85359" y="67191"/>
                    <a:pt x="85247" y="66696"/>
                    <a:pt x="85142" y="66201"/>
                  </a:cubicBezTo>
                  <a:cubicBezTo>
                    <a:pt x="84778" y="66287"/>
                    <a:pt x="84418" y="66366"/>
                    <a:pt x="84057" y="66441"/>
                  </a:cubicBezTo>
                  <a:cubicBezTo>
                    <a:pt x="84170" y="66917"/>
                    <a:pt x="84294" y="67390"/>
                    <a:pt x="84429" y="67863"/>
                  </a:cubicBezTo>
                  <a:cubicBezTo>
                    <a:pt x="84782" y="67810"/>
                    <a:pt x="85134" y="67750"/>
                    <a:pt x="85487" y="67686"/>
                  </a:cubicBezTo>
                  <a:close/>
                  <a:moveTo>
                    <a:pt x="85517" y="67806"/>
                  </a:moveTo>
                  <a:cubicBezTo>
                    <a:pt x="85164" y="67870"/>
                    <a:pt x="84815" y="67930"/>
                    <a:pt x="84463" y="67987"/>
                  </a:cubicBezTo>
                  <a:cubicBezTo>
                    <a:pt x="84586" y="68422"/>
                    <a:pt x="84722" y="68861"/>
                    <a:pt x="84864" y="69296"/>
                  </a:cubicBezTo>
                  <a:cubicBezTo>
                    <a:pt x="85209" y="69259"/>
                    <a:pt x="85555" y="69217"/>
                    <a:pt x="85900" y="69172"/>
                  </a:cubicBezTo>
                  <a:cubicBezTo>
                    <a:pt x="85761" y="68718"/>
                    <a:pt x="85637" y="68264"/>
                    <a:pt x="85517" y="67806"/>
                  </a:cubicBezTo>
                  <a:close/>
                  <a:moveTo>
                    <a:pt x="85570" y="67799"/>
                  </a:moveTo>
                  <a:cubicBezTo>
                    <a:pt x="85686" y="68257"/>
                    <a:pt x="85813" y="68711"/>
                    <a:pt x="85952" y="69165"/>
                  </a:cubicBezTo>
                  <a:cubicBezTo>
                    <a:pt x="86301" y="69120"/>
                    <a:pt x="86650" y="69071"/>
                    <a:pt x="87003" y="69018"/>
                  </a:cubicBezTo>
                  <a:cubicBezTo>
                    <a:pt x="86871" y="68546"/>
                    <a:pt x="86751" y="68069"/>
                    <a:pt x="86643" y="67593"/>
                  </a:cubicBezTo>
                  <a:cubicBezTo>
                    <a:pt x="86282" y="67664"/>
                    <a:pt x="85926" y="67735"/>
                    <a:pt x="85570" y="67799"/>
                  </a:cubicBezTo>
                  <a:close/>
                  <a:moveTo>
                    <a:pt x="85191" y="66189"/>
                  </a:moveTo>
                  <a:cubicBezTo>
                    <a:pt x="85296" y="66688"/>
                    <a:pt x="85412" y="67184"/>
                    <a:pt x="85540" y="67675"/>
                  </a:cubicBezTo>
                  <a:cubicBezTo>
                    <a:pt x="85896" y="67611"/>
                    <a:pt x="86256" y="67544"/>
                    <a:pt x="86616" y="67473"/>
                  </a:cubicBezTo>
                  <a:cubicBezTo>
                    <a:pt x="86496" y="66955"/>
                    <a:pt x="86391" y="66437"/>
                    <a:pt x="86297" y="65919"/>
                  </a:cubicBezTo>
                  <a:cubicBezTo>
                    <a:pt x="85926" y="66013"/>
                    <a:pt x="85558" y="66103"/>
                    <a:pt x="85191" y="66189"/>
                  </a:cubicBezTo>
                  <a:moveTo>
                    <a:pt x="84868" y="64430"/>
                  </a:moveTo>
                  <a:cubicBezTo>
                    <a:pt x="84954" y="64977"/>
                    <a:pt x="85055" y="65522"/>
                    <a:pt x="85164" y="66066"/>
                  </a:cubicBezTo>
                  <a:cubicBezTo>
                    <a:pt x="85536" y="65979"/>
                    <a:pt x="85903" y="65889"/>
                    <a:pt x="86275" y="65792"/>
                  </a:cubicBezTo>
                  <a:cubicBezTo>
                    <a:pt x="86174" y="65225"/>
                    <a:pt x="86084" y="64655"/>
                    <a:pt x="86009" y="64084"/>
                  </a:cubicBezTo>
                  <a:cubicBezTo>
                    <a:pt x="85630" y="64205"/>
                    <a:pt x="85247" y="64321"/>
                    <a:pt x="84868" y="64430"/>
                  </a:cubicBezTo>
                  <a:close/>
                  <a:moveTo>
                    <a:pt x="84815" y="64445"/>
                  </a:moveTo>
                  <a:cubicBezTo>
                    <a:pt x="84444" y="64553"/>
                    <a:pt x="84072" y="64659"/>
                    <a:pt x="83697" y="64760"/>
                  </a:cubicBezTo>
                  <a:cubicBezTo>
                    <a:pt x="83799" y="65281"/>
                    <a:pt x="83907" y="65799"/>
                    <a:pt x="84027" y="66317"/>
                  </a:cubicBezTo>
                  <a:cubicBezTo>
                    <a:pt x="84388" y="66242"/>
                    <a:pt x="84752" y="66159"/>
                    <a:pt x="85116" y="66077"/>
                  </a:cubicBezTo>
                  <a:cubicBezTo>
                    <a:pt x="85003" y="65533"/>
                    <a:pt x="84905" y="64992"/>
                    <a:pt x="84815" y="64445"/>
                  </a:cubicBezTo>
                  <a:close/>
                  <a:moveTo>
                    <a:pt x="84849" y="64302"/>
                  </a:moveTo>
                  <a:cubicBezTo>
                    <a:pt x="85228" y="64190"/>
                    <a:pt x="85611" y="64073"/>
                    <a:pt x="85993" y="63953"/>
                  </a:cubicBezTo>
                  <a:cubicBezTo>
                    <a:pt x="85911" y="63319"/>
                    <a:pt x="85847" y="62681"/>
                    <a:pt x="85798" y="62047"/>
                  </a:cubicBezTo>
                  <a:cubicBezTo>
                    <a:pt x="85401" y="62197"/>
                    <a:pt x="85007" y="62344"/>
                    <a:pt x="84613" y="62486"/>
                  </a:cubicBezTo>
                  <a:cubicBezTo>
                    <a:pt x="84677" y="63094"/>
                    <a:pt x="84755" y="63698"/>
                    <a:pt x="84849" y="64302"/>
                  </a:cubicBezTo>
                  <a:close/>
                  <a:moveTo>
                    <a:pt x="87025" y="59121"/>
                  </a:moveTo>
                  <a:cubicBezTo>
                    <a:pt x="86598" y="59331"/>
                    <a:pt x="86170" y="59533"/>
                    <a:pt x="85746" y="59728"/>
                  </a:cubicBezTo>
                  <a:cubicBezTo>
                    <a:pt x="85757" y="60449"/>
                    <a:pt x="85787" y="61169"/>
                    <a:pt x="85836" y="61890"/>
                  </a:cubicBezTo>
                  <a:cubicBezTo>
                    <a:pt x="86245" y="61732"/>
                    <a:pt x="86650" y="61571"/>
                    <a:pt x="87055" y="61402"/>
                  </a:cubicBezTo>
                  <a:cubicBezTo>
                    <a:pt x="87033" y="60850"/>
                    <a:pt x="87022" y="60299"/>
                    <a:pt x="87022" y="59747"/>
                  </a:cubicBezTo>
                  <a:cubicBezTo>
                    <a:pt x="87022" y="59537"/>
                    <a:pt x="87022" y="59331"/>
                    <a:pt x="87025" y="59121"/>
                  </a:cubicBezTo>
                  <a:close/>
                  <a:moveTo>
                    <a:pt x="120790" y="16051"/>
                  </a:moveTo>
                  <a:cubicBezTo>
                    <a:pt x="122887" y="16505"/>
                    <a:pt x="124437" y="17200"/>
                    <a:pt x="125296" y="18175"/>
                  </a:cubicBezTo>
                  <a:lnTo>
                    <a:pt x="125296" y="18175"/>
                  </a:lnTo>
                  <a:cubicBezTo>
                    <a:pt x="126343" y="19372"/>
                    <a:pt x="126823" y="20741"/>
                    <a:pt x="126823" y="22235"/>
                  </a:cubicBezTo>
                  <a:cubicBezTo>
                    <a:pt x="126819" y="26036"/>
                    <a:pt x="123735" y="30628"/>
                    <a:pt x="119169" y="35378"/>
                  </a:cubicBezTo>
                  <a:cubicBezTo>
                    <a:pt x="114599" y="40128"/>
                    <a:pt x="108536" y="45036"/>
                    <a:pt x="102547" y="49440"/>
                  </a:cubicBezTo>
                  <a:cubicBezTo>
                    <a:pt x="97216" y="53388"/>
                    <a:pt x="92083" y="56652"/>
                    <a:pt x="87074" y="59098"/>
                  </a:cubicBezTo>
                  <a:cubicBezTo>
                    <a:pt x="87070" y="59312"/>
                    <a:pt x="87070" y="59530"/>
                    <a:pt x="87070" y="59747"/>
                  </a:cubicBezTo>
                  <a:cubicBezTo>
                    <a:pt x="87070" y="60291"/>
                    <a:pt x="87082" y="60839"/>
                    <a:pt x="87104" y="61383"/>
                  </a:cubicBezTo>
                  <a:cubicBezTo>
                    <a:pt x="93194" y="58869"/>
                    <a:pt x="99414" y="55166"/>
                    <a:pt x="105797" y="50499"/>
                  </a:cubicBezTo>
                  <a:cubicBezTo>
                    <a:pt x="111909" y="46060"/>
                    <a:pt x="118017" y="41066"/>
                    <a:pt x="122598" y="36203"/>
                  </a:cubicBezTo>
                  <a:cubicBezTo>
                    <a:pt x="127179" y="31341"/>
                    <a:pt x="130226" y="26606"/>
                    <a:pt x="130222" y="22700"/>
                  </a:cubicBezTo>
                  <a:cubicBezTo>
                    <a:pt x="130222" y="21094"/>
                    <a:pt x="129712" y="19627"/>
                    <a:pt x="128583" y="18340"/>
                  </a:cubicBezTo>
                  <a:cubicBezTo>
                    <a:pt x="127652" y="17275"/>
                    <a:pt x="125934" y="16494"/>
                    <a:pt x="123600" y="15988"/>
                  </a:cubicBezTo>
                  <a:cubicBezTo>
                    <a:pt x="121379" y="15504"/>
                    <a:pt x="118602" y="15267"/>
                    <a:pt x="115424" y="15245"/>
                  </a:cubicBezTo>
                  <a:cubicBezTo>
                    <a:pt x="115327" y="15305"/>
                    <a:pt x="115229" y="15365"/>
                    <a:pt x="115132" y="15425"/>
                  </a:cubicBezTo>
                  <a:cubicBezTo>
                    <a:pt x="117289" y="15504"/>
                    <a:pt x="119199" y="15706"/>
                    <a:pt x="120790" y="16051"/>
                  </a:cubicBezTo>
                  <a:moveTo>
                    <a:pt x="125243" y="18220"/>
                  </a:moveTo>
                  <a:lnTo>
                    <a:pt x="125195" y="18265"/>
                  </a:lnTo>
                  <a:cubicBezTo>
                    <a:pt x="124373" y="17323"/>
                    <a:pt x="122846" y="16633"/>
                    <a:pt x="120763" y="16183"/>
                  </a:cubicBezTo>
                  <a:cubicBezTo>
                    <a:pt x="119131" y="15830"/>
                    <a:pt x="117162" y="15624"/>
                    <a:pt x="114922" y="15552"/>
                  </a:cubicBezTo>
                  <a:cubicBezTo>
                    <a:pt x="114805" y="15624"/>
                    <a:pt x="114685" y="15695"/>
                    <a:pt x="114573" y="15766"/>
                  </a:cubicBezTo>
                  <a:cubicBezTo>
                    <a:pt x="115822" y="15864"/>
                    <a:pt x="116948" y="16018"/>
                    <a:pt x="117938" y="16228"/>
                  </a:cubicBezTo>
                  <a:cubicBezTo>
                    <a:pt x="119795" y="16629"/>
                    <a:pt x="121161" y="17237"/>
                    <a:pt x="121915" y="18100"/>
                  </a:cubicBezTo>
                  <a:cubicBezTo>
                    <a:pt x="122868" y="19184"/>
                    <a:pt x="123300" y="20426"/>
                    <a:pt x="123300" y="21781"/>
                  </a:cubicBezTo>
                  <a:cubicBezTo>
                    <a:pt x="123300" y="23597"/>
                    <a:pt x="122523" y="25612"/>
                    <a:pt x="121180" y="27750"/>
                  </a:cubicBezTo>
                  <a:cubicBezTo>
                    <a:pt x="119837" y="29893"/>
                    <a:pt x="117927" y="32155"/>
                    <a:pt x="115649" y="34470"/>
                  </a:cubicBezTo>
                  <a:cubicBezTo>
                    <a:pt x="111098" y="39096"/>
                    <a:pt x="105088" y="43910"/>
                    <a:pt x="99227" y="48274"/>
                  </a:cubicBezTo>
                  <a:cubicBezTo>
                    <a:pt x="95066" y="51395"/>
                    <a:pt x="91085" y="54093"/>
                    <a:pt x="87220" y="56303"/>
                  </a:cubicBezTo>
                  <a:cubicBezTo>
                    <a:pt x="87142" y="57181"/>
                    <a:pt x="87097" y="58063"/>
                    <a:pt x="87078" y="58944"/>
                  </a:cubicBezTo>
                  <a:cubicBezTo>
                    <a:pt x="92057" y="56509"/>
                    <a:pt x="97163" y="53260"/>
                    <a:pt x="102469" y="49332"/>
                  </a:cubicBezTo>
                  <a:cubicBezTo>
                    <a:pt x="108449" y="44931"/>
                    <a:pt x="114509" y="40027"/>
                    <a:pt x="119071" y="35288"/>
                  </a:cubicBezTo>
                  <a:cubicBezTo>
                    <a:pt x="123634" y="30545"/>
                    <a:pt x="126692" y="25964"/>
                    <a:pt x="126688" y="22235"/>
                  </a:cubicBezTo>
                  <a:cubicBezTo>
                    <a:pt x="126688" y="20771"/>
                    <a:pt x="126223" y="19439"/>
                    <a:pt x="125195" y="18265"/>
                  </a:cubicBezTo>
                  <a:close/>
                  <a:moveTo>
                    <a:pt x="86924" y="71967"/>
                  </a:moveTo>
                  <a:cubicBezTo>
                    <a:pt x="87070" y="72339"/>
                    <a:pt x="87220" y="72707"/>
                    <a:pt x="87382" y="73078"/>
                  </a:cubicBezTo>
                  <a:cubicBezTo>
                    <a:pt x="87708" y="73074"/>
                    <a:pt x="88038" y="73071"/>
                    <a:pt x="88369" y="73063"/>
                  </a:cubicBezTo>
                  <a:cubicBezTo>
                    <a:pt x="88215" y="72680"/>
                    <a:pt x="88068" y="72298"/>
                    <a:pt x="87926" y="71911"/>
                  </a:cubicBezTo>
                  <a:cubicBezTo>
                    <a:pt x="87592" y="71934"/>
                    <a:pt x="87258" y="71952"/>
                    <a:pt x="86924" y="71967"/>
                  </a:cubicBezTo>
                  <a:moveTo>
                    <a:pt x="87885" y="71799"/>
                  </a:moveTo>
                  <a:cubicBezTo>
                    <a:pt x="87738" y="71390"/>
                    <a:pt x="87596" y="70981"/>
                    <a:pt x="87464" y="70572"/>
                  </a:cubicBezTo>
                  <a:cubicBezTo>
                    <a:pt x="87123" y="70605"/>
                    <a:pt x="86781" y="70639"/>
                    <a:pt x="86440" y="70669"/>
                  </a:cubicBezTo>
                  <a:cubicBezTo>
                    <a:pt x="86579" y="71063"/>
                    <a:pt x="86725" y="71457"/>
                    <a:pt x="86879" y="71851"/>
                  </a:cubicBezTo>
                  <a:cubicBezTo>
                    <a:pt x="87213" y="71836"/>
                    <a:pt x="87551" y="71817"/>
                    <a:pt x="87885" y="71799"/>
                  </a:cubicBezTo>
                  <a:moveTo>
                    <a:pt x="78733" y="64220"/>
                  </a:moveTo>
                  <a:cubicBezTo>
                    <a:pt x="78388" y="64298"/>
                    <a:pt x="78039" y="64373"/>
                    <a:pt x="77694" y="64445"/>
                  </a:cubicBezTo>
                  <a:cubicBezTo>
                    <a:pt x="77822" y="64895"/>
                    <a:pt x="77960" y="65345"/>
                    <a:pt x="78111" y="65788"/>
                  </a:cubicBezTo>
                  <a:cubicBezTo>
                    <a:pt x="78452" y="65739"/>
                    <a:pt x="78790" y="65687"/>
                    <a:pt x="79127" y="65630"/>
                  </a:cubicBezTo>
                  <a:cubicBezTo>
                    <a:pt x="78985" y="65161"/>
                    <a:pt x="78853" y="64692"/>
                    <a:pt x="78733" y="64220"/>
                  </a:cubicBezTo>
                  <a:close/>
                  <a:moveTo>
                    <a:pt x="79191" y="65619"/>
                  </a:moveTo>
                  <a:cubicBezTo>
                    <a:pt x="79536" y="65559"/>
                    <a:pt x="79881" y="65499"/>
                    <a:pt x="80227" y="65431"/>
                  </a:cubicBezTo>
                  <a:cubicBezTo>
                    <a:pt x="80092" y="64940"/>
                    <a:pt x="79968" y="64445"/>
                    <a:pt x="79859" y="63949"/>
                  </a:cubicBezTo>
                  <a:cubicBezTo>
                    <a:pt x="79503" y="64039"/>
                    <a:pt x="79150" y="64126"/>
                    <a:pt x="78797" y="64205"/>
                  </a:cubicBezTo>
                  <a:cubicBezTo>
                    <a:pt x="78917" y="64677"/>
                    <a:pt x="79049" y="65150"/>
                    <a:pt x="79191" y="65619"/>
                  </a:cubicBezTo>
                  <a:close/>
                  <a:moveTo>
                    <a:pt x="84369" y="57849"/>
                  </a:moveTo>
                  <a:cubicBezTo>
                    <a:pt x="83941" y="58070"/>
                    <a:pt x="83510" y="58284"/>
                    <a:pt x="83086" y="58490"/>
                  </a:cubicBezTo>
                  <a:cubicBezTo>
                    <a:pt x="83093" y="59229"/>
                    <a:pt x="83123" y="59961"/>
                    <a:pt x="83176" y="60696"/>
                  </a:cubicBezTo>
                  <a:cubicBezTo>
                    <a:pt x="83581" y="60531"/>
                    <a:pt x="83986" y="60363"/>
                    <a:pt x="84391" y="60186"/>
                  </a:cubicBezTo>
                  <a:cubicBezTo>
                    <a:pt x="84373" y="59668"/>
                    <a:pt x="84361" y="59151"/>
                    <a:pt x="84361" y="58633"/>
                  </a:cubicBezTo>
                  <a:cubicBezTo>
                    <a:pt x="84361" y="58370"/>
                    <a:pt x="84365" y="58111"/>
                    <a:pt x="84369" y="57849"/>
                  </a:cubicBezTo>
                  <a:moveTo>
                    <a:pt x="103696" y="24167"/>
                  </a:moveTo>
                  <a:cubicBezTo>
                    <a:pt x="102240" y="25567"/>
                    <a:pt x="100867" y="27019"/>
                    <a:pt x="99580" y="28519"/>
                  </a:cubicBezTo>
                  <a:cubicBezTo>
                    <a:pt x="101189" y="27022"/>
                    <a:pt x="102574" y="25597"/>
                    <a:pt x="103620" y="24265"/>
                  </a:cubicBezTo>
                  <a:cubicBezTo>
                    <a:pt x="103647" y="24235"/>
                    <a:pt x="103673" y="24201"/>
                    <a:pt x="103696" y="24167"/>
                  </a:cubicBezTo>
                  <a:close/>
                  <a:moveTo>
                    <a:pt x="98844" y="29390"/>
                  </a:moveTo>
                  <a:cubicBezTo>
                    <a:pt x="96612" y="32099"/>
                    <a:pt x="94661" y="34958"/>
                    <a:pt x="93025" y="37911"/>
                  </a:cubicBezTo>
                  <a:cubicBezTo>
                    <a:pt x="98792" y="33333"/>
                    <a:pt x="104213" y="28782"/>
                    <a:pt x="107084" y="24940"/>
                  </a:cubicBezTo>
                  <a:cubicBezTo>
                    <a:pt x="108431" y="23135"/>
                    <a:pt x="109211" y="21492"/>
                    <a:pt x="109211" y="20089"/>
                  </a:cubicBezTo>
                  <a:cubicBezTo>
                    <a:pt x="109211" y="19886"/>
                    <a:pt x="109196" y="19687"/>
                    <a:pt x="109162" y="19492"/>
                  </a:cubicBezTo>
                  <a:cubicBezTo>
                    <a:pt x="107463" y="20786"/>
                    <a:pt x="105849" y="22152"/>
                    <a:pt x="104322" y="23578"/>
                  </a:cubicBezTo>
                  <a:cubicBezTo>
                    <a:pt x="104142" y="23833"/>
                    <a:pt x="103947" y="24096"/>
                    <a:pt x="103737" y="24358"/>
                  </a:cubicBezTo>
                  <a:cubicBezTo>
                    <a:pt x="102506" y="25923"/>
                    <a:pt x="100818" y="27615"/>
                    <a:pt x="98844" y="29390"/>
                  </a:cubicBezTo>
                  <a:close/>
                  <a:moveTo>
                    <a:pt x="142266" y="18614"/>
                  </a:moveTo>
                  <a:lnTo>
                    <a:pt x="142218" y="18655"/>
                  </a:lnTo>
                  <a:cubicBezTo>
                    <a:pt x="140799" y="17034"/>
                    <a:pt x="138222" y="15860"/>
                    <a:pt x="134800" y="15095"/>
                  </a:cubicBezTo>
                  <a:cubicBezTo>
                    <a:pt x="131374" y="14329"/>
                    <a:pt x="127108" y="13973"/>
                    <a:pt x="122313" y="13973"/>
                  </a:cubicBezTo>
                  <a:lnTo>
                    <a:pt x="122309" y="13973"/>
                  </a:lnTo>
                  <a:cubicBezTo>
                    <a:pt x="120730" y="13973"/>
                    <a:pt x="119094" y="14010"/>
                    <a:pt x="117413" y="14085"/>
                  </a:cubicBezTo>
                  <a:cubicBezTo>
                    <a:pt x="117319" y="14138"/>
                    <a:pt x="117222" y="14194"/>
                    <a:pt x="117128" y="14247"/>
                  </a:cubicBezTo>
                  <a:cubicBezTo>
                    <a:pt x="118287" y="14205"/>
                    <a:pt x="119416" y="14187"/>
                    <a:pt x="120516" y="14187"/>
                  </a:cubicBezTo>
                  <a:cubicBezTo>
                    <a:pt x="124958" y="14187"/>
                    <a:pt x="128890" y="14513"/>
                    <a:pt x="132042" y="15211"/>
                  </a:cubicBezTo>
                  <a:cubicBezTo>
                    <a:pt x="135197" y="15913"/>
                    <a:pt x="137573" y="16982"/>
                    <a:pt x="138893" y="18490"/>
                  </a:cubicBezTo>
                  <a:lnTo>
                    <a:pt x="138893" y="18490"/>
                  </a:lnTo>
                  <a:cubicBezTo>
                    <a:pt x="140364" y="20167"/>
                    <a:pt x="141032" y="22096"/>
                    <a:pt x="141032" y="24178"/>
                  </a:cubicBezTo>
                  <a:cubicBezTo>
                    <a:pt x="141028" y="28647"/>
                    <a:pt x="137989" y="33843"/>
                    <a:pt x="133333" y="39074"/>
                  </a:cubicBezTo>
                  <a:cubicBezTo>
                    <a:pt x="128676" y="44300"/>
                    <a:pt x="122399" y="49553"/>
                    <a:pt x="115912" y="54112"/>
                  </a:cubicBezTo>
                  <a:cubicBezTo>
                    <a:pt x="106671" y="60636"/>
                    <a:pt x="97137" y="65259"/>
                    <a:pt x="87828" y="67341"/>
                  </a:cubicBezTo>
                  <a:cubicBezTo>
                    <a:pt x="87933" y="67840"/>
                    <a:pt x="88042" y="68336"/>
                    <a:pt x="88166" y="68831"/>
                  </a:cubicBezTo>
                  <a:cubicBezTo>
                    <a:pt x="98476" y="67049"/>
                    <a:pt x="109117" y="62235"/>
                    <a:pt x="119203" y="55185"/>
                  </a:cubicBezTo>
                  <a:cubicBezTo>
                    <a:pt x="125806" y="50592"/>
                    <a:pt x="132132" y="45261"/>
                    <a:pt x="136807" y="39929"/>
                  </a:cubicBezTo>
                  <a:cubicBezTo>
                    <a:pt x="141478" y="34601"/>
                    <a:pt x="144495" y="29270"/>
                    <a:pt x="144491" y="24700"/>
                  </a:cubicBezTo>
                  <a:cubicBezTo>
                    <a:pt x="144491" y="22482"/>
                    <a:pt x="143786" y="20441"/>
                    <a:pt x="142218" y="18655"/>
                  </a:cubicBezTo>
                  <a:close/>
                  <a:moveTo>
                    <a:pt x="74989" y="63383"/>
                  </a:moveTo>
                  <a:cubicBezTo>
                    <a:pt x="74651" y="63454"/>
                    <a:pt x="74313" y="63522"/>
                    <a:pt x="73980" y="63582"/>
                  </a:cubicBezTo>
                  <a:cubicBezTo>
                    <a:pt x="74118" y="64006"/>
                    <a:pt x="74272" y="64426"/>
                    <a:pt x="74434" y="64846"/>
                  </a:cubicBezTo>
                  <a:cubicBezTo>
                    <a:pt x="74760" y="64805"/>
                    <a:pt x="75090" y="64760"/>
                    <a:pt x="75417" y="64711"/>
                  </a:cubicBezTo>
                  <a:cubicBezTo>
                    <a:pt x="75263" y="64272"/>
                    <a:pt x="75120" y="63829"/>
                    <a:pt x="74989" y="63383"/>
                  </a:cubicBezTo>
                  <a:moveTo>
                    <a:pt x="75492" y="64700"/>
                  </a:moveTo>
                  <a:cubicBezTo>
                    <a:pt x="75826" y="64651"/>
                    <a:pt x="76159" y="64595"/>
                    <a:pt x="76497" y="64538"/>
                  </a:cubicBezTo>
                  <a:cubicBezTo>
                    <a:pt x="76351" y="64073"/>
                    <a:pt x="76212" y="63604"/>
                    <a:pt x="76088" y="63139"/>
                  </a:cubicBezTo>
                  <a:cubicBezTo>
                    <a:pt x="75747" y="63218"/>
                    <a:pt x="75402" y="63297"/>
                    <a:pt x="75056" y="63368"/>
                  </a:cubicBezTo>
                  <a:cubicBezTo>
                    <a:pt x="75191" y="63814"/>
                    <a:pt x="75338" y="64257"/>
                    <a:pt x="75492" y="64700"/>
                  </a:cubicBezTo>
                  <a:moveTo>
                    <a:pt x="108487" y="17785"/>
                  </a:moveTo>
                  <a:cubicBezTo>
                    <a:pt x="108521" y="17822"/>
                    <a:pt x="108551" y="17860"/>
                    <a:pt x="108584" y="17897"/>
                  </a:cubicBezTo>
                  <a:cubicBezTo>
                    <a:pt x="109038" y="17590"/>
                    <a:pt x="109500" y="17290"/>
                    <a:pt x="109969" y="16993"/>
                  </a:cubicBezTo>
                  <a:cubicBezTo>
                    <a:pt x="109736" y="16922"/>
                    <a:pt x="109489" y="16858"/>
                    <a:pt x="109222" y="16802"/>
                  </a:cubicBezTo>
                  <a:cubicBezTo>
                    <a:pt x="109192" y="16794"/>
                    <a:pt x="109162" y="16791"/>
                    <a:pt x="109128" y="16783"/>
                  </a:cubicBezTo>
                  <a:cubicBezTo>
                    <a:pt x="108780" y="16997"/>
                    <a:pt x="108431" y="17215"/>
                    <a:pt x="108085" y="17436"/>
                  </a:cubicBezTo>
                  <a:cubicBezTo>
                    <a:pt x="108243" y="17541"/>
                    <a:pt x="108378" y="17657"/>
                    <a:pt x="108487" y="17785"/>
                  </a:cubicBezTo>
                  <a:close/>
                  <a:moveTo>
                    <a:pt x="71815" y="63781"/>
                  </a:moveTo>
                  <a:cubicBezTo>
                    <a:pt x="72141" y="63739"/>
                    <a:pt x="72464" y="63694"/>
                    <a:pt x="72790" y="63646"/>
                  </a:cubicBezTo>
                  <a:cubicBezTo>
                    <a:pt x="72629" y="63210"/>
                    <a:pt x="72482" y="62771"/>
                    <a:pt x="72344" y="62332"/>
                  </a:cubicBezTo>
                  <a:cubicBezTo>
                    <a:pt x="72010" y="62404"/>
                    <a:pt x="71680" y="62471"/>
                    <a:pt x="71346" y="62535"/>
                  </a:cubicBezTo>
                  <a:cubicBezTo>
                    <a:pt x="71492" y="62951"/>
                    <a:pt x="71650" y="63368"/>
                    <a:pt x="71815" y="63781"/>
                  </a:cubicBezTo>
                  <a:moveTo>
                    <a:pt x="70291" y="62719"/>
                  </a:moveTo>
                  <a:cubicBezTo>
                    <a:pt x="70445" y="63113"/>
                    <a:pt x="70606" y="63507"/>
                    <a:pt x="70779" y="63897"/>
                  </a:cubicBezTo>
                  <a:cubicBezTo>
                    <a:pt x="71098" y="63867"/>
                    <a:pt x="71417" y="63829"/>
                    <a:pt x="71732" y="63792"/>
                  </a:cubicBezTo>
                  <a:cubicBezTo>
                    <a:pt x="71567" y="63379"/>
                    <a:pt x="71413" y="62966"/>
                    <a:pt x="71267" y="62550"/>
                  </a:cubicBezTo>
                  <a:cubicBezTo>
                    <a:pt x="70940" y="62610"/>
                    <a:pt x="70618" y="62666"/>
                    <a:pt x="70291" y="62719"/>
                  </a:cubicBezTo>
                  <a:close/>
                  <a:moveTo>
                    <a:pt x="69695" y="61308"/>
                  </a:moveTo>
                  <a:cubicBezTo>
                    <a:pt x="69368" y="61383"/>
                    <a:pt x="69038" y="61451"/>
                    <a:pt x="68712" y="61514"/>
                  </a:cubicBezTo>
                  <a:cubicBezTo>
                    <a:pt x="68866" y="61923"/>
                    <a:pt x="69027" y="62332"/>
                    <a:pt x="69196" y="62738"/>
                  </a:cubicBezTo>
                  <a:cubicBezTo>
                    <a:pt x="69518" y="62696"/>
                    <a:pt x="69837" y="62651"/>
                    <a:pt x="70156" y="62602"/>
                  </a:cubicBezTo>
                  <a:cubicBezTo>
                    <a:pt x="69995" y="62171"/>
                    <a:pt x="69837" y="61739"/>
                    <a:pt x="69695" y="61308"/>
                  </a:cubicBezTo>
                  <a:moveTo>
                    <a:pt x="70243" y="62587"/>
                  </a:moveTo>
                  <a:cubicBezTo>
                    <a:pt x="70569" y="62535"/>
                    <a:pt x="70895" y="62479"/>
                    <a:pt x="71222" y="62419"/>
                  </a:cubicBezTo>
                  <a:cubicBezTo>
                    <a:pt x="71064" y="61965"/>
                    <a:pt x="70918" y="61503"/>
                    <a:pt x="70783" y="61045"/>
                  </a:cubicBezTo>
                  <a:cubicBezTo>
                    <a:pt x="70445" y="61132"/>
                    <a:pt x="70111" y="61214"/>
                    <a:pt x="69774" y="61289"/>
                  </a:cubicBezTo>
                  <a:cubicBezTo>
                    <a:pt x="69920" y="61724"/>
                    <a:pt x="70074" y="62156"/>
                    <a:pt x="70243" y="62587"/>
                  </a:cubicBezTo>
                  <a:close/>
                  <a:moveTo>
                    <a:pt x="81701" y="56584"/>
                  </a:moveTo>
                  <a:cubicBezTo>
                    <a:pt x="81273" y="56817"/>
                    <a:pt x="80849" y="57042"/>
                    <a:pt x="80422" y="57263"/>
                  </a:cubicBezTo>
                  <a:cubicBezTo>
                    <a:pt x="80429" y="58014"/>
                    <a:pt x="80459" y="58768"/>
                    <a:pt x="80516" y="59518"/>
                  </a:cubicBezTo>
                  <a:cubicBezTo>
                    <a:pt x="80917" y="59346"/>
                    <a:pt x="81318" y="59169"/>
                    <a:pt x="81720" y="58982"/>
                  </a:cubicBezTo>
                  <a:cubicBezTo>
                    <a:pt x="81701" y="58498"/>
                    <a:pt x="81690" y="58010"/>
                    <a:pt x="81690" y="57522"/>
                  </a:cubicBezTo>
                  <a:cubicBezTo>
                    <a:pt x="81690" y="57211"/>
                    <a:pt x="81694" y="56896"/>
                    <a:pt x="81701" y="56584"/>
                  </a:cubicBezTo>
                  <a:close/>
                  <a:moveTo>
                    <a:pt x="66577" y="61721"/>
                  </a:moveTo>
                  <a:cubicBezTo>
                    <a:pt x="66892" y="61679"/>
                    <a:pt x="67207" y="61634"/>
                    <a:pt x="67522" y="61582"/>
                  </a:cubicBezTo>
                  <a:cubicBezTo>
                    <a:pt x="67353" y="61162"/>
                    <a:pt x="67192" y="60738"/>
                    <a:pt x="67042" y="60310"/>
                  </a:cubicBezTo>
                  <a:cubicBezTo>
                    <a:pt x="66719" y="60385"/>
                    <a:pt x="66397" y="60456"/>
                    <a:pt x="66074" y="60520"/>
                  </a:cubicBezTo>
                  <a:cubicBezTo>
                    <a:pt x="66232" y="60922"/>
                    <a:pt x="66400" y="61323"/>
                    <a:pt x="66577" y="61721"/>
                  </a:cubicBezTo>
                  <a:moveTo>
                    <a:pt x="65038" y="60711"/>
                  </a:moveTo>
                  <a:cubicBezTo>
                    <a:pt x="65200" y="61087"/>
                    <a:pt x="65376" y="61462"/>
                    <a:pt x="65556" y="61833"/>
                  </a:cubicBezTo>
                  <a:cubicBezTo>
                    <a:pt x="65868" y="61803"/>
                    <a:pt x="66175" y="61770"/>
                    <a:pt x="66483" y="61732"/>
                  </a:cubicBezTo>
                  <a:cubicBezTo>
                    <a:pt x="66307" y="61334"/>
                    <a:pt x="66142" y="60937"/>
                    <a:pt x="65984" y="60539"/>
                  </a:cubicBezTo>
                  <a:cubicBezTo>
                    <a:pt x="65669" y="60603"/>
                    <a:pt x="65354" y="60659"/>
                    <a:pt x="65038" y="60711"/>
                  </a:cubicBezTo>
                  <a:close/>
                  <a:moveTo>
                    <a:pt x="64386" y="59349"/>
                  </a:moveTo>
                  <a:cubicBezTo>
                    <a:pt x="64067" y="59425"/>
                    <a:pt x="63748" y="59496"/>
                    <a:pt x="63429" y="59560"/>
                  </a:cubicBezTo>
                  <a:cubicBezTo>
                    <a:pt x="63594" y="59950"/>
                    <a:pt x="63767" y="60340"/>
                    <a:pt x="63950" y="60726"/>
                  </a:cubicBezTo>
                  <a:cubicBezTo>
                    <a:pt x="64262" y="60685"/>
                    <a:pt x="64573" y="60640"/>
                    <a:pt x="64885" y="60591"/>
                  </a:cubicBezTo>
                  <a:cubicBezTo>
                    <a:pt x="64708" y="60179"/>
                    <a:pt x="64539" y="59766"/>
                    <a:pt x="64386" y="59349"/>
                  </a:cubicBezTo>
                  <a:close/>
                  <a:moveTo>
                    <a:pt x="64978" y="60576"/>
                  </a:moveTo>
                  <a:cubicBezTo>
                    <a:pt x="65297" y="60524"/>
                    <a:pt x="65613" y="60468"/>
                    <a:pt x="65931" y="60404"/>
                  </a:cubicBezTo>
                  <a:cubicBezTo>
                    <a:pt x="65759" y="59961"/>
                    <a:pt x="65601" y="59518"/>
                    <a:pt x="65451" y="59072"/>
                  </a:cubicBezTo>
                  <a:cubicBezTo>
                    <a:pt x="65129" y="59162"/>
                    <a:pt x="64802" y="59248"/>
                    <a:pt x="64476" y="59327"/>
                  </a:cubicBezTo>
                  <a:cubicBezTo>
                    <a:pt x="64633" y="59743"/>
                    <a:pt x="64798" y="60160"/>
                    <a:pt x="64978" y="60576"/>
                  </a:cubicBezTo>
                  <a:close/>
                  <a:moveTo>
                    <a:pt x="79037" y="55324"/>
                  </a:moveTo>
                  <a:cubicBezTo>
                    <a:pt x="78606" y="55571"/>
                    <a:pt x="78178" y="55815"/>
                    <a:pt x="77750" y="56048"/>
                  </a:cubicBezTo>
                  <a:cubicBezTo>
                    <a:pt x="77754" y="56817"/>
                    <a:pt x="77784" y="57590"/>
                    <a:pt x="77844" y="58359"/>
                  </a:cubicBezTo>
                  <a:cubicBezTo>
                    <a:pt x="78246" y="58175"/>
                    <a:pt x="78647" y="57988"/>
                    <a:pt x="79049" y="57792"/>
                  </a:cubicBezTo>
                  <a:cubicBezTo>
                    <a:pt x="79030" y="57323"/>
                    <a:pt x="79022" y="56854"/>
                    <a:pt x="79022" y="56385"/>
                  </a:cubicBezTo>
                  <a:cubicBezTo>
                    <a:pt x="79022" y="56033"/>
                    <a:pt x="79026" y="55676"/>
                    <a:pt x="79037" y="55324"/>
                  </a:cubicBezTo>
                  <a:close/>
                  <a:moveTo>
                    <a:pt x="100743" y="22873"/>
                  </a:moveTo>
                  <a:cubicBezTo>
                    <a:pt x="98582" y="24737"/>
                    <a:pt x="96589" y="26730"/>
                    <a:pt x="94788" y="28819"/>
                  </a:cubicBezTo>
                  <a:cubicBezTo>
                    <a:pt x="96968" y="26955"/>
                    <a:pt x="98840" y="25191"/>
                    <a:pt x="100172" y="23593"/>
                  </a:cubicBezTo>
                  <a:cubicBezTo>
                    <a:pt x="100375" y="23349"/>
                    <a:pt x="100566" y="23109"/>
                    <a:pt x="100743" y="22873"/>
                  </a:cubicBezTo>
                  <a:close/>
                  <a:moveTo>
                    <a:pt x="100289" y="23691"/>
                  </a:moveTo>
                  <a:cubicBezTo>
                    <a:pt x="98919" y="25330"/>
                    <a:pt x="96994" y="27139"/>
                    <a:pt x="94758" y="29045"/>
                  </a:cubicBezTo>
                  <a:cubicBezTo>
                    <a:pt x="94571" y="29206"/>
                    <a:pt x="94379" y="29367"/>
                    <a:pt x="94188" y="29529"/>
                  </a:cubicBezTo>
                  <a:cubicBezTo>
                    <a:pt x="92061" y="32080"/>
                    <a:pt x="90211" y="34770"/>
                    <a:pt x="88661" y="37558"/>
                  </a:cubicBezTo>
                  <a:cubicBezTo>
                    <a:pt x="89580" y="36838"/>
                    <a:pt x="90492" y="36121"/>
                    <a:pt x="91393" y="35404"/>
                  </a:cubicBezTo>
                  <a:cubicBezTo>
                    <a:pt x="94987" y="29641"/>
                    <a:pt x="99853" y="24343"/>
                    <a:pt x="105752" y="19912"/>
                  </a:cubicBezTo>
                  <a:cubicBezTo>
                    <a:pt x="105755" y="19837"/>
                    <a:pt x="105759" y="19766"/>
                    <a:pt x="105759" y="19695"/>
                  </a:cubicBezTo>
                  <a:cubicBezTo>
                    <a:pt x="105759" y="19466"/>
                    <a:pt x="105733" y="19248"/>
                    <a:pt x="105684" y="19034"/>
                  </a:cubicBezTo>
                  <a:cubicBezTo>
                    <a:pt x="105121" y="19428"/>
                    <a:pt x="104566" y="19830"/>
                    <a:pt x="104022" y="20239"/>
                  </a:cubicBezTo>
                  <a:cubicBezTo>
                    <a:pt x="103061" y="20955"/>
                    <a:pt x="102131" y="21698"/>
                    <a:pt x="101227" y="22460"/>
                  </a:cubicBezTo>
                  <a:cubicBezTo>
                    <a:pt x="100953" y="22858"/>
                    <a:pt x="100638" y="23270"/>
                    <a:pt x="100289" y="23691"/>
                  </a:cubicBezTo>
                  <a:close/>
                  <a:moveTo>
                    <a:pt x="92151" y="81171"/>
                  </a:moveTo>
                  <a:cubicBezTo>
                    <a:pt x="92331" y="81407"/>
                    <a:pt x="92518" y="81648"/>
                    <a:pt x="92706" y="81884"/>
                  </a:cubicBezTo>
                  <a:cubicBezTo>
                    <a:pt x="92991" y="81959"/>
                    <a:pt x="93272" y="82030"/>
                    <a:pt x="93558" y="82102"/>
                  </a:cubicBezTo>
                  <a:cubicBezTo>
                    <a:pt x="93370" y="81858"/>
                    <a:pt x="93186" y="81610"/>
                    <a:pt x="93010" y="81366"/>
                  </a:cubicBezTo>
                  <a:cubicBezTo>
                    <a:pt x="92721" y="81302"/>
                    <a:pt x="92436" y="81239"/>
                    <a:pt x="92151" y="81171"/>
                  </a:cubicBezTo>
                  <a:close/>
                  <a:moveTo>
                    <a:pt x="92923" y="81250"/>
                  </a:moveTo>
                  <a:cubicBezTo>
                    <a:pt x="92740" y="80995"/>
                    <a:pt x="92556" y="80740"/>
                    <a:pt x="92379" y="80481"/>
                  </a:cubicBezTo>
                  <a:cubicBezTo>
                    <a:pt x="92087" y="80424"/>
                    <a:pt x="91794" y="80364"/>
                    <a:pt x="91505" y="80304"/>
                  </a:cubicBezTo>
                  <a:cubicBezTo>
                    <a:pt x="91685" y="80556"/>
                    <a:pt x="91869" y="80803"/>
                    <a:pt x="92057" y="81051"/>
                  </a:cubicBezTo>
                  <a:cubicBezTo>
                    <a:pt x="92346" y="81119"/>
                    <a:pt x="92635" y="81186"/>
                    <a:pt x="92923" y="81250"/>
                  </a:cubicBezTo>
                  <a:close/>
                  <a:moveTo>
                    <a:pt x="61320" y="59762"/>
                  </a:moveTo>
                  <a:cubicBezTo>
                    <a:pt x="61628" y="59721"/>
                    <a:pt x="61936" y="59680"/>
                    <a:pt x="62239" y="59631"/>
                  </a:cubicBezTo>
                  <a:cubicBezTo>
                    <a:pt x="62056" y="59229"/>
                    <a:pt x="61883" y="58824"/>
                    <a:pt x="61722" y="58419"/>
                  </a:cubicBezTo>
                  <a:cubicBezTo>
                    <a:pt x="61410" y="58498"/>
                    <a:pt x="61095" y="58565"/>
                    <a:pt x="60780" y="58633"/>
                  </a:cubicBezTo>
                  <a:cubicBezTo>
                    <a:pt x="60953" y="59012"/>
                    <a:pt x="61133" y="59387"/>
                    <a:pt x="61320" y="59762"/>
                  </a:cubicBezTo>
                  <a:close/>
                  <a:moveTo>
                    <a:pt x="59763" y="58820"/>
                  </a:moveTo>
                  <a:cubicBezTo>
                    <a:pt x="59939" y="59173"/>
                    <a:pt x="60127" y="59522"/>
                    <a:pt x="60318" y="59871"/>
                  </a:cubicBezTo>
                  <a:cubicBezTo>
                    <a:pt x="60619" y="59841"/>
                    <a:pt x="60919" y="59811"/>
                    <a:pt x="61215" y="59773"/>
                  </a:cubicBezTo>
                  <a:cubicBezTo>
                    <a:pt x="61028" y="59402"/>
                    <a:pt x="60851" y="59027"/>
                    <a:pt x="60682" y="58652"/>
                  </a:cubicBezTo>
                  <a:cubicBezTo>
                    <a:pt x="60378" y="58712"/>
                    <a:pt x="60071" y="58768"/>
                    <a:pt x="59763" y="58820"/>
                  </a:cubicBezTo>
                  <a:close/>
                  <a:moveTo>
                    <a:pt x="59152" y="57507"/>
                  </a:moveTo>
                  <a:cubicBezTo>
                    <a:pt x="59324" y="57901"/>
                    <a:pt x="59504" y="58291"/>
                    <a:pt x="59696" y="58682"/>
                  </a:cubicBezTo>
                  <a:cubicBezTo>
                    <a:pt x="60007" y="58633"/>
                    <a:pt x="60315" y="58577"/>
                    <a:pt x="60619" y="58513"/>
                  </a:cubicBezTo>
                  <a:cubicBezTo>
                    <a:pt x="60435" y="58096"/>
                    <a:pt x="60262" y="57672"/>
                    <a:pt x="60097" y="57248"/>
                  </a:cubicBezTo>
                  <a:cubicBezTo>
                    <a:pt x="59786" y="57342"/>
                    <a:pt x="59470" y="57428"/>
                    <a:pt x="59152" y="57507"/>
                  </a:cubicBezTo>
                  <a:close/>
                  <a:moveTo>
                    <a:pt x="59092" y="57368"/>
                  </a:moveTo>
                  <a:cubicBezTo>
                    <a:pt x="59410" y="57290"/>
                    <a:pt x="59729" y="57203"/>
                    <a:pt x="60045" y="57110"/>
                  </a:cubicBezTo>
                  <a:cubicBezTo>
                    <a:pt x="59864" y="56626"/>
                    <a:pt x="59699" y="56142"/>
                    <a:pt x="59549" y="55654"/>
                  </a:cubicBezTo>
                  <a:cubicBezTo>
                    <a:pt x="59223" y="55785"/>
                    <a:pt x="58896" y="55913"/>
                    <a:pt x="58566" y="56029"/>
                  </a:cubicBezTo>
                  <a:cubicBezTo>
                    <a:pt x="58728" y="56475"/>
                    <a:pt x="58904" y="56926"/>
                    <a:pt x="59092" y="57368"/>
                  </a:cubicBezTo>
                  <a:moveTo>
                    <a:pt x="58127" y="57740"/>
                  </a:moveTo>
                  <a:cubicBezTo>
                    <a:pt x="58304" y="58104"/>
                    <a:pt x="58491" y="58464"/>
                    <a:pt x="58686" y="58824"/>
                  </a:cubicBezTo>
                  <a:cubicBezTo>
                    <a:pt x="58990" y="58787"/>
                    <a:pt x="59290" y="58745"/>
                    <a:pt x="59591" y="58700"/>
                  </a:cubicBezTo>
                  <a:cubicBezTo>
                    <a:pt x="59399" y="58310"/>
                    <a:pt x="59219" y="57924"/>
                    <a:pt x="59050" y="57534"/>
                  </a:cubicBezTo>
                  <a:cubicBezTo>
                    <a:pt x="58746" y="57609"/>
                    <a:pt x="58439" y="57676"/>
                    <a:pt x="58127" y="57740"/>
                  </a:cubicBezTo>
                  <a:close/>
                  <a:moveTo>
                    <a:pt x="57512" y="56374"/>
                  </a:moveTo>
                  <a:cubicBezTo>
                    <a:pt x="57685" y="56787"/>
                    <a:pt x="57868" y="57196"/>
                    <a:pt x="58060" y="57601"/>
                  </a:cubicBezTo>
                  <a:cubicBezTo>
                    <a:pt x="58375" y="57537"/>
                    <a:pt x="58683" y="57470"/>
                    <a:pt x="58990" y="57391"/>
                  </a:cubicBezTo>
                  <a:cubicBezTo>
                    <a:pt x="58803" y="56952"/>
                    <a:pt x="58630" y="56509"/>
                    <a:pt x="58469" y="56063"/>
                  </a:cubicBezTo>
                  <a:cubicBezTo>
                    <a:pt x="58154" y="56172"/>
                    <a:pt x="57835" y="56277"/>
                    <a:pt x="57512" y="56374"/>
                  </a:cubicBezTo>
                  <a:close/>
                  <a:moveTo>
                    <a:pt x="57456" y="56232"/>
                  </a:moveTo>
                  <a:cubicBezTo>
                    <a:pt x="57778" y="56134"/>
                    <a:pt x="58097" y="56033"/>
                    <a:pt x="58416" y="55920"/>
                  </a:cubicBezTo>
                  <a:cubicBezTo>
                    <a:pt x="58236" y="55402"/>
                    <a:pt x="58071" y="54885"/>
                    <a:pt x="57925" y="54363"/>
                  </a:cubicBezTo>
                  <a:cubicBezTo>
                    <a:pt x="57594" y="54521"/>
                    <a:pt x="57261" y="54674"/>
                    <a:pt x="56927" y="54817"/>
                  </a:cubicBezTo>
                  <a:cubicBezTo>
                    <a:pt x="57088" y="55290"/>
                    <a:pt x="57264" y="55763"/>
                    <a:pt x="57456" y="56232"/>
                  </a:cubicBezTo>
                  <a:close/>
                  <a:moveTo>
                    <a:pt x="56480" y="56659"/>
                  </a:moveTo>
                  <a:cubicBezTo>
                    <a:pt x="56660" y="57034"/>
                    <a:pt x="56848" y="57410"/>
                    <a:pt x="57047" y="57785"/>
                  </a:cubicBezTo>
                  <a:cubicBezTo>
                    <a:pt x="57351" y="57736"/>
                    <a:pt x="57654" y="57684"/>
                    <a:pt x="57955" y="57624"/>
                  </a:cubicBezTo>
                  <a:cubicBezTo>
                    <a:pt x="57763" y="57218"/>
                    <a:pt x="57583" y="56813"/>
                    <a:pt x="57411" y="56404"/>
                  </a:cubicBezTo>
                  <a:cubicBezTo>
                    <a:pt x="57103" y="56494"/>
                    <a:pt x="56795" y="56581"/>
                    <a:pt x="56480" y="56659"/>
                  </a:cubicBezTo>
                  <a:close/>
                  <a:moveTo>
                    <a:pt x="56416" y="56517"/>
                  </a:moveTo>
                  <a:cubicBezTo>
                    <a:pt x="56732" y="56442"/>
                    <a:pt x="57043" y="56355"/>
                    <a:pt x="57354" y="56262"/>
                  </a:cubicBezTo>
                  <a:cubicBezTo>
                    <a:pt x="57163" y="55796"/>
                    <a:pt x="56990" y="55327"/>
                    <a:pt x="56829" y="54855"/>
                  </a:cubicBezTo>
                  <a:cubicBezTo>
                    <a:pt x="56510" y="54990"/>
                    <a:pt x="56191" y="55113"/>
                    <a:pt x="55865" y="55234"/>
                  </a:cubicBezTo>
                  <a:cubicBezTo>
                    <a:pt x="56034" y="55665"/>
                    <a:pt x="56217" y="56093"/>
                    <a:pt x="56416" y="56517"/>
                  </a:cubicBezTo>
                  <a:close/>
                  <a:moveTo>
                    <a:pt x="54825" y="55575"/>
                  </a:moveTo>
                  <a:cubicBezTo>
                    <a:pt x="55002" y="55969"/>
                    <a:pt x="55193" y="56359"/>
                    <a:pt x="55392" y="56746"/>
                  </a:cubicBezTo>
                  <a:cubicBezTo>
                    <a:pt x="55700" y="56686"/>
                    <a:pt x="56007" y="56618"/>
                    <a:pt x="56311" y="56543"/>
                  </a:cubicBezTo>
                  <a:cubicBezTo>
                    <a:pt x="56112" y="56123"/>
                    <a:pt x="55932" y="55695"/>
                    <a:pt x="55763" y="55267"/>
                  </a:cubicBezTo>
                  <a:cubicBezTo>
                    <a:pt x="55452" y="55380"/>
                    <a:pt x="55141" y="55481"/>
                    <a:pt x="54825" y="55575"/>
                  </a:cubicBezTo>
                  <a:moveTo>
                    <a:pt x="54206" y="54078"/>
                  </a:moveTo>
                  <a:cubicBezTo>
                    <a:pt x="54375" y="54532"/>
                    <a:pt x="54559" y="54986"/>
                    <a:pt x="54758" y="55432"/>
                  </a:cubicBezTo>
                  <a:cubicBezTo>
                    <a:pt x="55081" y="55339"/>
                    <a:pt x="55396" y="55234"/>
                    <a:pt x="55707" y="55125"/>
                  </a:cubicBezTo>
                  <a:cubicBezTo>
                    <a:pt x="55516" y="54629"/>
                    <a:pt x="55340" y="54127"/>
                    <a:pt x="55182" y="53624"/>
                  </a:cubicBezTo>
                  <a:cubicBezTo>
                    <a:pt x="54863" y="53785"/>
                    <a:pt x="54537" y="53939"/>
                    <a:pt x="54206" y="54078"/>
                  </a:cubicBezTo>
                  <a:moveTo>
                    <a:pt x="54150" y="53932"/>
                  </a:moveTo>
                  <a:cubicBezTo>
                    <a:pt x="54484" y="53789"/>
                    <a:pt x="54810" y="53635"/>
                    <a:pt x="55137" y="53474"/>
                  </a:cubicBezTo>
                  <a:cubicBezTo>
                    <a:pt x="54949" y="52866"/>
                    <a:pt x="54792" y="52254"/>
                    <a:pt x="54660" y="51639"/>
                  </a:cubicBezTo>
                  <a:cubicBezTo>
                    <a:pt x="54319" y="51876"/>
                    <a:pt x="53978" y="52101"/>
                    <a:pt x="53629" y="52311"/>
                  </a:cubicBezTo>
                  <a:cubicBezTo>
                    <a:pt x="53779" y="52855"/>
                    <a:pt x="53955" y="53395"/>
                    <a:pt x="54150" y="53932"/>
                  </a:cubicBezTo>
                  <a:moveTo>
                    <a:pt x="53156" y="54494"/>
                  </a:moveTo>
                  <a:cubicBezTo>
                    <a:pt x="53332" y="54903"/>
                    <a:pt x="53524" y="55309"/>
                    <a:pt x="53730" y="55714"/>
                  </a:cubicBezTo>
                  <a:cubicBezTo>
                    <a:pt x="54041" y="55639"/>
                    <a:pt x="54349" y="55556"/>
                    <a:pt x="54653" y="55466"/>
                  </a:cubicBezTo>
                  <a:cubicBezTo>
                    <a:pt x="54454" y="55020"/>
                    <a:pt x="54274" y="54573"/>
                    <a:pt x="54105" y="54123"/>
                  </a:cubicBezTo>
                  <a:cubicBezTo>
                    <a:pt x="53794" y="54254"/>
                    <a:pt x="53479" y="54378"/>
                    <a:pt x="53156" y="54494"/>
                  </a:cubicBezTo>
                  <a:moveTo>
                    <a:pt x="52537" y="52919"/>
                  </a:moveTo>
                  <a:cubicBezTo>
                    <a:pt x="52706" y="53399"/>
                    <a:pt x="52889" y="53875"/>
                    <a:pt x="53092" y="54348"/>
                  </a:cubicBezTo>
                  <a:cubicBezTo>
                    <a:pt x="53418" y="54232"/>
                    <a:pt x="53737" y="54108"/>
                    <a:pt x="54049" y="53977"/>
                  </a:cubicBezTo>
                  <a:cubicBezTo>
                    <a:pt x="53854" y="53444"/>
                    <a:pt x="53681" y="52907"/>
                    <a:pt x="53531" y="52371"/>
                  </a:cubicBezTo>
                  <a:cubicBezTo>
                    <a:pt x="53205" y="52562"/>
                    <a:pt x="52874" y="52746"/>
                    <a:pt x="52537" y="52919"/>
                  </a:cubicBezTo>
                  <a:moveTo>
                    <a:pt x="52439" y="52971"/>
                  </a:moveTo>
                  <a:cubicBezTo>
                    <a:pt x="52124" y="53129"/>
                    <a:pt x="51805" y="53275"/>
                    <a:pt x="51479" y="53414"/>
                  </a:cubicBezTo>
                  <a:cubicBezTo>
                    <a:pt x="51655" y="53842"/>
                    <a:pt x="51846" y="54266"/>
                    <a:pt x="52053" y="54686"/>
                  </a:cubicBezTo>
                  <a:cubicBezTo>
                    <a:pt x="52372" y="54592"/>
                    <a:pt x="52679" y="54494"/>
                    <a:pt x="52987" y="54386"/>
                  </a:cubicBezTo>
                  <a:cubicBezTo>
                    <a:pt x="52788" y="53917"/>
                    <a:pt x="52604" y="53444"/>
                    <a:pt x="52439" y="52971"/>
                  </a:cubicBezTo>
                  <a:close/>
                  <a:moveTo>
                    <a:pt x="52484" y="52768"/>
                  </a:moveTo>
                  <a:cubicBezTo>
                    <a:pt x="52826" y="52592"/>
                    <a:pt x="53160" y="52408"/>
                    <a:pt x="53486" y="52209"/>
                  </a:cubicBezTo>
                  <a:cubicBezTo>
                    <a:pt x="53298" y="51534"/>
                    <a:pt x="53148" y="50855"/>
                    <a:pt x="53032" y="50172"/>
                  </a:cubicBezTo>
                  <a:cubicBezTo>
                    <a:pt x="52683" y="50465"/>
                    <a:pt x="52334" y="50746"/>
                    <a:pt x="51970" y="51013"/>
                  </a:cubicBezTo>
                  <a:cubicBezTo>
                    <a:pt x="52117" y="51602"/>
                    <a:pt x="52289" y="52187"/>
                    <a:pt x="52484" y="52768"/>
                  </a:cubicBezTo>
                  <a:close/>
                  <a:moveTo>
                    <a:pt x="76362" y="54074"/>
                  </a:moveTo>
                  <a:cubicBezTo>
                    <a:pt x="75927" y="54341"/>
                    <a:pt x="75492" y="54599"/>
                    <a:pt x="75060" y="54851"/>
                  </a:cubicBezTo>
                  <a:cubicBezTo>
                    <a:pt x="75064" y="55643"/>
                    <a:pt x="75094" y="56434"/>
                    <a:pt x="75154" y="57226"/>
                  </a:cubicBezTo>
                  <a:cubicBezTo>
                    <a:pt x="75559" y="57031"/>
                    <a:pt x="75961" y="56828"/>
                    <a:pt x="76366" y="56622"/>
                  </a:cubicBezTo>
                  <a:cubicBezTo>
                    <a:pt x="76347" y="56179"/>
                    <a:pt x="76340" y="55736"/>
                    <a:pt x="76340" y="55294"/>
                  </a:cubicBezTo>
                  <a:cubicBezTo>
                    <a:pt x="76340" y="54888"/>
                    <a:pt x="76347" y="54479"/>
                    <a:pt x="76362" y="54074"/>
                  </a:cubicBezTo>
                  <a:close/>
                  <a:moveTo>
                    <a:pt x="106348" y="15661"/>
                  </a:moveTo>
                  <a:cubicBezTo>
                    <a:pt x="106187" y="15676"/>
                    <a:pt x="106026" y="15691"/>
                    <a:pt x="105864" y="15706"/>
                  </a:cubicBezTo>
                  <a:cubicBezTo>
                    <a:pt x="106022" y="15691"/>
                    <a:pt x="106179" y="15680"/>
                    <a:pt x="106337" y="15669"/>
                  </a:cubicBezTo>
                  <a:cubicBezTo>
                    <a:pt x="106341" y="15665"/>
                    <a:pt x="106348" y="15661"/>
                    <a:pt x="106348" y="15661"/>
                  </a:cubicBezTo>
                  <a:close/>
                  <a:moveTo>
                    <a:pt x="105729" y="16104"/>
                  </a:moveTo>
                  <a:cubicBezTo>
                    <a:pt x="106029" y="16100"/>
                    <a:pt x="106326" y="16096"/>
                    <a:pt x="106618" y="16093"/>
                  </a:cubicBezTo>
                  <a:cubicBezTo>
                    <a:pt x="106637" y="16085"/>
                    <a:pt x="106656" y="16074"/>
                    <a:pt x="106671" y="16063"/>
                  </a:cubicBezTo>
                  <a:cubicBezTo>
                    <a:pt x="106363" y="16074"/>
                    <a:pt x="106048" y="16089"/>
                    <a:pt x="105729" y="16104"/>
                  </a:cubicBezTo>
                  <a:close/>
                  <a:moveTo>
                    <a:pt x="58457" y="48439"/>
                  </a:moveTo>
                  <a:cubicBezTo>
                    <a:pt x="58030" y="48848"/>
                    <a:pt x="57613" y="49238"/>
                    <a:pt x="57197" y="49609"/>
                  </a:cubicBezTo>
                  <a:cubicBezTo>
                    <a:pt x="57253" y="50435"/>
                    <a:pt x="57354" y="51264"/>
                    <a:pt x="57504" y="52086"/>
                  </a:cubicBezTo>
                  <a:cubicBezTo>
                    <a:pt x="57876" y="51838"/>
                    <a:pt x="58247" y="51575"/>
                    <a:pt x="58623" y="51298"/>
                  </a:cubicBezTo>
                  <a:cubicBezTo>
                    <a:pt x="58510" y="50375"/>
                    <a:pt x="58457" y="49448"/>
                    <a:pt x="58457" y="48521"/>
                  </a:cubicBezTo>
                  <a:lnTo>
                    <a:pt x="58457" y="48439"/>
                  </a:lnTo>
                  <a:moveTo>
                    <a:pt x="66817" y="51455"/>
                  </a:moveTo>
                  <a:cubicBezTo>
                    <a:pt x="66393" y="51763"/>
                    <a:pt x="65976" y="52056"/>
                    <a:pt x="65560" y="52341"/>
                  </a:cubicBezTo>
                  <a:cubicBezTo>
                    <a:pt x="65598" y="53125"/>
                    <a:pt x="65669" y="53913"/>
                    <a:pt x="65774" y="54697"/>
                  </a:cubicBezTo>
                  <a:cubicBezTo>
                    <a:pt x="66160" y="54491"/>
                    <a:pt x="66543" y="54273"/>
                    <a:pt x="66929" y="54048"/>
                  </a:cubicBezTo>
                  <a:cubicBezTo>
                    <a:pt x="66854" y="53204"/>
                    <a:pt x="66817" y="52360"/>
                    <a:pt x="66817" y="51515"/>
                  </a:cubicBezTo>
                  <a:cubicBezTo>
                    <a:pt x="66817" y="51497"/>
                    <a:pt x="66817" y="51478"/>
                    <a:pt x="66817" y="51455"/>
                  </a:cubicBezTo>
                  <a:moveTo>
                    <a:pt x="69560" y="52573"/>
                  </a:moveTo>
                  <a:cubicBezTo>
                    <a:pt x="69139" y="52855"/>
                    <a:pt x="68719" y="53125"/>
                    <a:pt x="68303" y="53388"/>
                  </a:cubicBezTo>
                  <a:cubicBezTo>
                    <a:pt x="68340" y="54157"/>
                    <a:pt x="68404" y="54926"/>
                    <a:pt x="68502" y="55691"/>
                  </a:cubicBezTo>
                  <a:cubicBezTo>
                    <a:pt x="68888" y="55496"/>
                    <a:pt x="69275" y="55294"/>
                    <a:pt x="69665" y="55080"/>
                  </a:cubicBezTo>
                  <a:cubicBezTo>
                    <a:pt x="69593" y="54247"/>
                    <a:pt x="69560" y="53410"/>
                    <a:pt x="69560" y="52573"/>
                  </a:cubicBezTo>
                  <a:close/>
                  <a:moveTo>
                    <a:pt x="105399" y="15609"/>
                  </a:moveTo>
                  <a:cubicBezTo>
                    <a:pt x="105166" y="15635"/>
                    <a:pt x="104934" y="15661"/>
                    <a:pt x="104697" y="15684"/>
                  </a:cubicBezTo>
                  <a:cubicBezTo>
                    <a:pt x="104926" y="15661"/>
                    <a:pt x="105155" y="15639"/>
                    <a:pt x="105384" y="15616"/>
                  </a:cubicBezTo>
                  <a:cubicBezTo>
                    <a:pt x="105388" y="15616"/>
                    <a:pt x="105395" y="15612"/>
                    <a:pt x="105399" y="15609"/>
                  </a:cubicBezTo>
                  <a:close/>
                  <a:moveTo>
                    <a:pt x="105324" y="16258"/>
                  </a:moveTo>
                  <a:cubicBezTo>
                    <a:pt x="105305" y="16269"/>
                    <a:pt x="105290" y="16277"/>
                    <a:pt x="105271" y="16288"/>
                  </a:cubicBezTo>
                  <a:cubicBezTo>
                    <a:pt x="105594" y="16292"/>
                    <a:pt x="105905" y="16299"/>
                    <a:pt x="106209" y="16314"/>
                  </a:cubicBezTo>
                  <a:cubicBezTo>
                    <a:pt x="106258" y="16288"/>
                    <a:pt x="106303" y="16262"/>
                    <a:pt x="106352" y="16239"/>
                  </a:cubicBezTo>
                  <a:cubicBezTo>
                    <a:pt x="106018" y="16239"/>
                    <a:pt x="105673" y="16247"/>
                    <a:pt x="105324" y="16258"/>
                  </a:cubicBezTo>
                  <a:close/>
                  <a:moveTo>
                    <a:pt x="46466" y="28538"/>
                  </a:moveTo>
                  <a:cubicBezTo>
                    <a:pt x="46571" y="28418"/>
                    <a:pt x="46680" y="28298"/>
                    <a:pt x="46792" y="28178"/>
                  </a:cubicBezTo>
                  <a:cubicBezTo>
                    <a:pt x="44939" y="28876"/>
                    <a:pt x="43119" y="29589"/>
                    <a:pt x="41348" y="30309"/>
                  </a:cubicBezTo>
                  <a:cubicBezTo>
                    <a:pt x="41299" y="30418"/>
                    <a:pt x="41251" y="30523"/>
                    <a:pt x="41202" y="30628"/>
                  </a:cubicBezTo>
                  <a:cubicBezTo>
                    <a:pt x="41566" y="30478"/>
                    <a:pt x="41934" y="30324"/>
                    <a:pt x="42305" y="30174"/>
                  </a:cubicBezTo>
                  <a:cubicBezTo>
                    <a:pt x="43663" y="29622"/>
                    <a:pt x="45051" y="29078"/>
                    <a:pt x="46466" y="28538"/>
                  </a:cubicBezTo>
                  <a:close/>
                  <a:moveTo>
                    <a:pt x="41108" y="30838"/>
                  </a:moveTo>
                  <a:cubicBezTo>
                    <a:pt x="41071" y="30936"/>
                    <a:pt x="41029" y="31029"/>
                    <a:pt x="40992" y="31123"/>
                  </a:cubicBezTo>
                  <a:cubicBezTo>
                    <a:pt x="42054" y="30669"/>
                    <a:pt x="43142" y="30223"/>
                    <a:pt x="44252" y="29776"/>
                  </a:cubicBezTo>
                  <a:cubicBezTo>
                    <a:pt x="44830" y="29547"/>
                    <a:pt x="45408" y="29319"/>
                    <a:pt x="45997" y="29090"/>
                  </a:cubicBezTo>
                  <a:cubicBezTo>
                    <a:pt x="46076" y="28992"/>
                    <a:pt x="46158" y="28895"/>
                    <a:pt x="46245" y="28793"/>
                  </a:cubicBezTo>
                  <a:cubicBezTo>
                    <a:pt x="44489" y="29465"/>
                    <a:pt x="42770" y="30148"/>
                    <a:pt x="41108" y="30838"/>
                  </a:cubicBezTo>
                  <a:close/>
                  <a:moveTo>
                    <a:pt x="52672" y="36695"/>
                  </a:moveTo>
                  <a:cubicBezTo>
                    <a:pt x="53726" y="35265"/>
                    <a:pt x="55021" y="33757"/>
                    <a:pt x="56668" y="32174"/>
                  </a:cubicBezTo>
                  <a:cubicBezTo>
                    <a:pt x="57456" y="31423"/>
                    <a:pt x="58296" y="30688"/>
                    <a:pt x="59174" y="29975"/>
                  </a:cubicBezTo>
                  <a:cubicBezTo>
                    <a:pt x="57898" y="30891"/>
                    <a:pt x="56769" y="31836"/>
                    <a:pt x="55801" y="32800"/>
                  </a:cubicBezTo>
                  <a:cubicBezTo>
                    <a:pt x="54548" y="34050"/>
                    <a:pt x="53509" y="35352"/>
                    <a:pt x="52672" y="36695"/>
                  </a:cubicBezTo>
                  <a:close/>
                  <a:moveTo>
                    <a:pt x="55718" y="32722"/>
                  </a:moveTo>
                  <a:cubicBezTo>
                    <a:pt x="57043" y="31401"/>
                    <a:pt x="58664" y="30125"/>
                    <a:pt x="60540" y="28898"/>
                  </a:cubicBezTo>
                  <a:cubicBezTo>
                    <a:pt x="61553" y="28125"/>
                    <a:pt x="62603" y="27375"/>
                    <a:pt x="63665" y="26651"/>
                  </a:cubicBezTo>
                  <a:cubicBezTo>
                    <a:pt x="59561" y="28729"/>
                    <a:pt x="56184" y="30984"/>
                    <a:pt x="53850" y="33363"/>
                  </a:cubicBezTo>
                  <a:cubicBezTo>
                    <a:pt x="50743" y="36526"/>
                    <a:pt x="49070" y="40034"/>
                    <a:pt x="48608" y="43610"/>
                  </a:cubicBezTo>
                  <a:cubicBezTo>
                    <a:pt x="49494" y="41869"/>
                    <a:pt x="50462" y="39895"/>
                    <a:pt x="51944" y="37719"/>
                  </a:cubicBezTo>
                  <a:cubicBezTo>
                    <a:pt x="52878" y="35986"/>
                    <a:pt x="54128" y="34305"/>
                    <a:pt x="55718" y="32722"/>
                  </a:cubicBezTo>
                  <a:moveTo>
                    <a:pt x="51392" y="44447"/>
                  </a:moveTo>
                  <a:cubicBezTo>
                    <a:pt x="50901" y="45216"/>
                    <a:pt x="50432" y="45940"/>
                    <a:pt x="49952" y="46619"/>
                  </a:cubicBezTo>
                  <a:cubicBezTo>
                    <a:pt x="49985" y="47572"/>
                    <a:pt x="50094" y="48529"/>
                    <a:pt x="50278" y="49478"/>
                  </a:cubicBezTo>
                  <a:cubicBezTo>
                    <a:pt x="50661" y="49129"/>
                    <a:pt x="51032" y="48758"/>
                    <a:pt x="51392" y="48367"/>
                  </a:cubicBezTo>
                  <a:cubicBezTo>
                    <a:pt x="51325" y="47707"/>
                    <a:pt x="51287" y="47050"/>
                    <a:pt x="51287" y="46390"/>
                  </a:cubicBezTo>
                  <a:cubicBezTo>
                    <a:pt x="51287" y="45741"/>
                    <a:pt x="51321" y="45096"/>
                    <a:pt x="51392" y="44447"/>
                  </a:cubicBezTo>
                  <a:close/>
                  <a:moveTo>
                    <a:pt x="61268" y="49365"/>
                  </a:moveTo>
                  <a:cubicBezTo>
                    <a:pt x="60844" y="49733"/>
                    <a:pt x="60423" y="50086"/>
                    <a:pt x="60007" y="50423"/>
                  </a:cubicBezTo>
                  <a:cubicBezTo>
                    <a:pt x="60056" y="51245"/>
                    <a:pt x="60142" y="52063"/>
                    <a:pt x="60277" y="52881"/>
                  </a:cubicBezTo>
                  <a:cubicBezTo>
                    <a:pt x="60652" y="52645"/>
                    <a:pt x="61031" y="52397"/>
                    <a:pt x="61410" y="52138"/>
                  </a:cubicBezTo>
                  <a:cubicBezTo>
                    <a:pt x="61316" y="51253"/>
                    <a:pt x="61268" y="50367"/>
                    <a:pt x="61268" y="49478"/>
                  </a:cubicBezTo>
                  <a:cubicBezTo>
                    <a:pt x="61268" y="49440"/>
                    <a:pt x="61268" y="49403"/>
                    <a:pt x="61268" y="49365"/>
                  </a:cubicBezTo>
                  <a:close/>
                  <a:moveTo>
                    <a:pt x="64055" y="50382"/>
                  </a:moveTo>
                  <a:cubicBezTo>
                    <a:pt x="63631" y="50716"/>
                    <a:pt x="63211" y="51039"/>
                    <a:pt x="62795" y="51346"/>
                  </a:cubicBezTo>
                  <a:cubicBezTo>
                    <a:pt x="62836" y="52149"/>
                    <a:pt x="62915" y="52952"/>
                    <a:pt x="63035" y="53755"/>
                  </a:cubicBezTo>
                  <a:cubicBezTo>
                    <a:pt x="63414" y="53534"/>
                    <a:pt x="63797" y="53301"/>
                    <a:pt x="64179" y="53061"/>
                  </a:cubicBezTo>
                  <a:cubicBezTo>
                    <a:pt x="64097" y="52202"/>
                    <a:pt x="64055" y="51343"/>
                    <a:pt x="64055" y="50480"/>
                  </a:cubicBezTo>
                  <a:cubicBezTo>
                    <a:pt x="64055" y="50446"/>
                    <a:pt x="64055" y="50416"/>
                    <a:pt x="64055" y="50382"/>
                  </a:cubicBezTo>
                  <a:moveTo>
                    <a:pt x="103737" y="16438"/>
                  </a:moveTo>
                  <a:cubicBezTo>
                    <a:pt x="103545" y="16442"/>
                    <a:pt x="103354" y="16445"/>
                    <a:pt x="103159" y="16453"/>
                  </a:cubicBezTo>
                  <a:cubicBezTo>
                    <a:pt x="103335" y="16457"/>
                    <a:pt x="103504" y="16464"/>
                    <a:pt x="103673" y="16468"/>
                  </a:cubicBezTo>
                  <a:cubicBezTo>
                    <a:pt x="103696" y="16460"/>
                    <a:pt x="103714" y="16449"/>
                    <a:pt x="103737" y="16438"/>
                  </a:cubicBezTo>
                  <a:close/>
                  <a:moveTo>
                    <a:pt x="103545" y="16610"/>
                  </a:moveTo>
                  <a:cubicBezTo>
                    <a:pt x="103418" y="16678"/>
                    <a:pt x="103290" y="16742"/>
                    <a:pt x="103166" y="16809"/>
                  </a:cubicBezTo>
                  <a:cubicBezTo>
                    <a:pt x="103227" y="16821"/>
                    <a:pt x="103287" y="16832"/>
                    <a:pt x="103347" y="16843"/>
                  </a:cubicBezTo>
                  <a:cubicBezTo>
                    <a:pt x="103527" y="16884"/>
                    <a:pt x="103696" y="16926"/>
                    <a:pt x="103853" y="16971"/>
                  </a:cubicBezTo>
                  <a:cubicBezTo>
                    <a:pt x="104044" y="16869"/>
                    <a:pt x="104236" y="16764"/>
                    <a:pt x="104427" y="16659"/>
                  </a:cubicBezTo>
                  <a:cubicBezTo>
                    <a:pt x="104146" y="16641"/>
                    <a:pt x="103849" y="16622"/>
                    <a:pt x="103545" y="16610"/>
                  </a:cubicBezTo>
                  <a:close/>
                  <a:moveTo>
                    <a:pt x="32452" y="34624"/>
                  </a:moveTo>
                  <a:cubicBezTo>
                    <a:pt x="32411" y="34523"/>
                    <a:pt x="32370" y="34421"/>
                    <a:pt x="32328" y="34320"/>
                  </a:cubicBezTo>
                  <a:cubicBezTo>
                    <a:pt x="28760" y="36072"/>
                    <a:pt x="25736" y="37813"/>
                    <a:pt x="23571" y="39468"/>
                  </a:cubicBezTo>
                  <a:cubicBezTo>
                    <a:pt x="21740" y="40867"/>
                    <a:pt x="20525" y="42207"/>
                    <a:pt x="20116" y="43411"/>
                  </a:cubicBezTo>
                  <a:cubicBezTo>
                    <a:pt x="19973" y="43831"/>
                    <a:pt x="19902" y="44244"/>
                    <a:pt x="19902" y="44645"/>
                  </a:cubicBezTo>
                  <a:cubicBezTo>
                    <a:pt x="19902" y="45779"/>
                    <a:pt x="20446" y="46859"/>
                    <a:pt x="21395" y="47853"/>
                  </a:cubicBezTo>
                  <a:cubicBezTo>
                    <a:pt x="21800" y="47760"/>
                    <a:pt x="22205" y="47662"/>
                    <a:pt x="22603" y="47557"/>
                  </a:cubicBezTo>
                  <a:cubicBezTo>
                    <a:pt x="21868" y="46604"/>
                    <a:pt x="21451" y="45583"/>
                    <a:pt x="21451" y="44510"/>
                  </a:cubicBezTo>
                  <a:cubicBezTo>
                    <a:pt x="21451" y="43978"/>
                    <a:pt x="21556" y="43434"/>
                    <a:pt x="21774" y="42882"/>
                  </a:cubicBezTo>
                  <a:cubicBezTo>
                    <a:pt x="22539" y="40965"/>
                    <a:pt x="25038" y="38871"/>
                    <a:pt x="28659" y="36706"/>
                  </a:cubicBezTo>
                  <a:cubicBezTo>
                    <a:pt x="29815" y="36020"/>
                    <a:pt x="31086" y="35322"/>
                    <a:pt x="32452" y="34624"/>
                  </a:cubicBezTo>
                  <a:close/>
                  <a:moveTo>
                    <a:pt x="25530" y="38972"/>
                  </a:moveTo>
                  <a:cubicBezTo>
                    <a:pt x="23672" y="40364"/>
                    <a:pt x="22412" y="41708"/>
                    <a:pt x="21924" y="42938"/>
                  </a:cubicBezTo>
                  <a:cubicBezTo>
                    <a:pt x="21710" y="43475"/>
                    <a:pt x="21609" y="43996"/>
                    <a:pt x="21609" y="44510"/>
                  </a:cubicBezTo>
                  <a:cubicBezTo>
                    <a:pt x="21609" y="45557"/>
                    <a:pt x="22025" y="46566"/>
                    <a:pt x="22772" y="47512"/>
                  </a:cubicBezTo>
                  <a:cubicBezTo>
                    <a:pt x="22772" y="47512"/>
                    <a:pt x="22772" y="47512"/>
                    <a:pt x="22772" y="47512"/>
                  </a:cubicBezTo>
                  <a:cubicBezTo>
                    <a:pt x="23192" y="47403"/>
                    <a:pt x="23601" y="47283"/>
                    <a:pt x="24006" y="47163"/>
                  </a:cubicBezTo>
                  <a:cubicBezTo>
                    <a:pt x="23455" y="46278"/>
                    <a:pt x="23143" y="45347"/>
                    <a:pt x="23143" y="44383"/>
                  </a:cubicBezTo>
                  <a:cubicBezTo>
                    <a:pt x="23143" y="43726"/>
                    <a:pt x="23290" y="43058"/>
                    <a:pt x="23594" y="42379"/>
                  </a:cubicBezTo>
                  <a:cubicBezTo>
                    <a:pt x="24468" y="40439"/>
                    <a:pt x="27012" y="38350"/>
                    <a:pt x="30644" y="36203"/>
                  </a:cubicBezTo>
                  <a:cubicBezTo>
                    <a:pt x="31278" y="35832"/>
                    <a:pt x="31942" y="35457"/>
                    <a:pt x="32636" y="35082"/>
                  </a:cubicBezTo>
                  <a:cubicBezTo>
                    <a:pt x="32595" y="34980"/>
                    <a:pt x="32553" y="34875"/>
                    <a:pt x="32512" y="34770"/>
                  </a:cubicBezTo>
                  <a:cubicBezTo>
                    <a:pt x="29732" y="36192"/>
                    <a:pt x="27346" y="37607"/>
                    <a:pt x="25530" y="38972"/>
                  </a:cubicBezTo>
                  <a:moveTo>
                    <a:pt x="47787" y="27169"/>
                  </a:moveTo>
                  <a:cubicBezTo>
                    <a:pt x="47993" y="26974"/>
                    <a:pt x="48203" y="26782"/>
                    <a:pt x="48421" y="26587"/>
                  </a:cubicBezTo>
                  <a:cubicBezTo>
                    <a:pt x="46278" y="27386"/>
                    <a:pt x="44140" y="28208"/>
                    <a:pt x="42042" y="29045"/>
                  </a:cubicBezTo>
                  <a:cubicBezTo>
                    <a:pt x="41952" y="29195"/>
                    <a:pt x="41862" y="29345"/>
                    <a:pt x="41780" y="29491"/>
                  </a:cubicBezTo>
                  <a:cubicBezTo>
                    <a:pt x="42466" y="29217"/>
                    <a:pt x="43157" y="28943"/>
                    <a:pt x="43855" y="28669"/>
                  </a:cubicBezTo>
                  <a:cubicBezTo>
                    <a:pt x="45153" y="28163"/>
                    <a:pt x="46466" y="27664"/>
                    <a:pt x="47787" y="27169"/>
                  </a:cubicBezTo>
                  <a:close/>
                  <a:moveTo>
                    <a:pt x="41652" y="29720"/>
                  </a:moveTo>
                  <a:cubicBezTo>
                    <a:pt x="41585" y="29844"/>
                    <a:pt x="41521" y="29968"/>
                    <a:pt x="41457" y="30091"/>
                  </a:cubicBezTo>
                  <a:cubicBezTo>
                    <a:pt x="43273" y="29352"/>
                    <a:pt x="45145" y="28624"/>
                    <a:pt x="47044" y="27912"/>
                  </a:cubicBezTo>
                  <a:cubicBezTo>
                    <a:pt x="47190" y="27758"/>
                    <a:pt x="47340" y="27608"/>
                    <a:pt x="47494" y="27458"/>
                  </a:cubicBezTo>
                  <a:cubicBezTo>
                    <a:pt x="45517" y="28193"/>
                    <a:pt x="43562" y="28951"/>
                    <a:pt x="41652" y="29720"/>
                  </a:cubicBezTo>
                  <a:close/>
                  <a:moveTo>
                    <a:pt x="101823" y="17586"/>
                  </a:moveTo>
                  <a:cubicBezTo>
                    <a:pt x="101928" y="17710"/>
                    <a:pt x="102022" y="17837"/>
                    <a:pt x="102105" y="17969"/>
                  </a:cubicBezTo>
                  <a:cubicBezTo>
                    <a:pt x="102619" y="17665"/>
                    <a:pt x="103140" y="17368"/>
                    <a:pt x="103669" y="17076"/>
                  </a:cubicBezTo>
                  <a:cubicBezTo>
                    <a:pt x="103557" y="17046"/>
                    <a:pt x="103440" y="17016"/>
                    <a:pt x="103317" y="16989"/>
                  </a:cubicBezTo>
                  <a:cubicBezTo>
                    <a:pt x="103200" y="16967"/>
                    <a:pt x="103076" y="16944"/>
                    <a:pt x="102953" y="16922"/>
                  </a:cubicBezTo>
                  <a:cubicBezTo>
                    <a:pt x="102559" y="17128"/>
                    <a:pt x="102172" y="17338"/>
                    <a:pt x="101789" y="17548"/>
                  </a:cubicBezTo>
                  <a:cubicBezTo>
                    <a:pt x="101801" y="17560"/>
                    <a:pt x="101812" y="17571"/>
                    <a:pt x="101823" y="17586"/>
                  </a:cubicBezTo>
                  <a:close/>
                  <a:moveTo>
                    <a:pt x="100836" y="89546"/>
                  </a:moveTo>
                  <a:cubicBezTo>
                    <a:pt x="101013" y="89692"/>
                    <a:pt x="101197" y="89838"/>
                    <a:pt x="101377" y="89985"/>
                  </a:cubicBezTo>
                  <a:cubicBezTo>
                    <a:pt x="101591" y="90097"/>
                    <a:pt x="101812" y="90206"/>
                    <a:pt x="102030" y="90315"/>
                  </a:cubicBezTo>
                  <a:cubicBezTo>
                    <a:pt x="101850" y="90161"/>
                    <a:pt x="101669" y="90011"/>
                    <a:pt x="101493" y="89857"/>
                  </a:cubicBezTo>
                  <a:cubicBezTo>
                    <a:pt x="101275" y="89752"/>
                    <a:pt x="101054" y="89651"/>
                    <a:pt x="100836" y="89546"/>
                  </a:cubicBezTo>
                  <a:close/>
                  <a:moveTo>
                    <a:pt x="101309" y="89696"/>
                  </a:moveTo>
                  <a:cubicBezTo>
                    <a:pt x="101125" y="89534"/>
                    <a:pt x="100942" y="89369"/>
                    <a:pt x="100758" y="89204"/>
                  </a:cubicBezTo>
                  <a:cubicBezTo>
                    <a:pt x="100529" y="89103"/>
                    <a:pt x="100300" y="89002"/>
                    <a:pt x="100071" y="88896"/>
                  </a:cubicBezTo>
                  <a:cubicBezTo>
                    <a:pt x="100251" y="89054"/>
                    <a:pt x="100439" y="89212"/>
                    <a:pt x="100623" y="89365"/>
                  </a:cubicBezTo>
                  <a:cubicBezTo>
                    <a:pt x="100851" y="89478"/>
                    <a:pt x="101080" y="89587"/>
                    <a:pt x="101309" y="89696"/>
                  </a:cubicBezTo>
                  <a:moveTo>
                    <a:pt x="31068" y="31067"/>
                  </a:moveTo>
                  <a:cubicBezTo>
                    <a:pt x="31139" y="31225"/>
                    <a:pt x="31210" y="31382"/>
                    <a:pt x="31282" y="31540"/>
                  </a:cubicBezTo>
                  <a:cubicBezTo>
                    <a:pt x="31709" y="31345"/>
                    <a:pt x="32137" y="31153"/>
                    <a:pt x="32568" y="30958"/>
                  </a:cubicBezTo>
                  <a:cubicBezTo>
                    <a:pt x="32523" y="30789"/>
                    <a:pt x="32482" y="30617"/>
                    <a:pt x="32441" y="30448"/>
                  </a:cubicBezTo>
                  <a:cubicBezTo>
                    <a:pt x="31979" y="30654"/>
                    <a:pt x="31522" y="30861"/>
                    <a:pt x="31068" y="31067"/>
                  </a:cubicBezTo>
                  <a:close/>
                  <a:moveTo>
                    <a:pt x="30764" y="30369"/>
                  </a:moveTo>
                  <a:cubicBezTo>
                    <a:pt x="30839" y="30549"/>
                    <a:pt x="30918" y="30726"/>
                    <a:pt x="30996" y="30906"/>
                  </a:cubicBezTo>
                  <a:cubicBezTo>
                    <a:pt x="31462" y="30695"/>
                    <a:pt x="31927" y="30482"/>
                    <a:pt x="32400" y="30272"/>
                  </a:cubicBezTo>
                  <a:cubicBezTo>
                    <a:pt x="32355" y="30073"/>
                    <a:pt x="32313" y="29878"/>
                    <a:pt x="32276" y="29679"/>
                  </a:cubicBezTo>
                  <a:cubicBezTo>
                    <a:pt x="31769" y="29908"/>
                    <a:pt x="31267" y="30140"/>
                    <a:pt x="30764" y="30369"/>
                  </a:cubicBezTo>
                  <a:moveTo>
                    <a:pt x="30452" y="29607"/>
                  </a:moveTo>
                  <a:cubicBezTo>
                    <a:pt x="30531" y="29806"/>
                    <a:pt x="30610" y="30005"/>
                    <a:pt x="30692" y="30204"/>
                  </a:cubicBezTo>
                  <a:cubicBezTo>
                    <a:pt x="31207" y="29968"/>
                    <a:pt x="31724" y="29731"/>
                    <a:pt x="32242" y="29499"/>
                  </a:cubicBezTo>
                  <a:cubicBezTo>
                    <a:pt x="32205" y="29273"/>
                    <a:pt x="32171" y="29048"/>
                    <a:pt x="32145" y="28823"/>
                  </a:cubicBezTo>
                  <a:cubicBezTo>
                    <a:pt x="31578" y="29082"/>
                    <a:pt x="31015" y="29345"/>
                    <a:pt x="30452" y="29607"/>
                  </a:cubicBezTo>
                  <a:close/>
                  <a:moveTo>
                    <a:pt x="32073" y="27889"/>
                  </a:moveTo>
                  <a:cubicBezTo>
                    <a:pt x="31435" y="28189"/>
                    <a:pt x="30790" y="28493"/>
                    <a:pt x="30152" y="28797"/>
                  </a:cubicBezTo>
                  <a:cubicBezTo>
                    <a:pt x="30223" y="29011"/>
                    <a:pt x="30302" y="29225"/>
                    <a:pt x="30385" y="29439"/>
                  </a:cubicBezTo>
                  <a:cubicBezTo>
                    <a:pt x="30963" y="29168"/>
                    <a:pt x="31544" y="28898"/>
                    <a:pt x="32122" y="28632"/>
                  </a:cubicBezTo>
                  <a:cubicBezTo>
                    <a:pt x="32099" y="28384"/>
                    <a:pt x="32081" y="28137"/>
                    <a:pt x="32073" y="27889"/>
                  </a:cubicBezTo>
                  <a:moveTo>
                    <a:pt x="32099" y="26842"/>
                  </a:moveTo>
                  <a:cubicBezTo>
                    <a:pt x="31360" y="27199"/>
                    <a:pt x="30617" y="27559"/>
                    <a:pt x="29875" y="27923"/>
                  </a:cubicBezTo>
                  <a:cubicBezTo>
                    <a:pt x="29942" y="28155"/>
                    <a:pt x="30013" y="28388"/>
                    <a:pt x="30092" y="28621"/>
                  </a:cubicBezTo>
                  <a:cubicBezTo>
                    <a:pt x="30753" y="28309"/>
                    <a:pt x="31409" y="27998"/>
                    <a:pt x="32069" y="27686"/>
                  </a:cubicBezTo>
                  <a:cubicBezTo>
                    <a:pt x="32069" y="27656"/>
                    <a:pt x="32069" y="27626"/>
                    <a:pt x="32069" y="27596"/>
                  </a:cubicBezTo>
                  <a:cubicBezTo>
                    <a:pt x="32069" y="27345"/>
                    <a:pt x="32081" y="27094"/>
                    <a:pt x="32099" y="26842"/>
                  </a:cubicBezTo>
                  <a:moveTo>
                    <a:pt x="73274" y="27079"/>
                  </a:moveTo>
                  <a:cubicBezTo>
                    <a:pt x="74790" y="26039"/>
                    <a:pt x="76268" y="25045"/>
                    <a:pt x="77638" y="24114"/>
                  </a:cubicBezTo>
                  <a:cubicBezTo>
                    <a:pt x="76066" y="25060"/>
                    <a:pt x="74606" y="26051"/>
                    <a:pt x="73274" y="27079"/>
                  </a:cubicBezTo>
                  <a:close/>
                  <a:moveTo>
                    <a:pt x="78767" y="23342"/>
                  </a:moveTo>
                  <a:cubicBezTo>
                    <a:pt x="79608" y="22764"/>
                    <a:pt x="80395" y="22212"/>
                    <a:pt x="81112" y="21691"/>
                  </a:cubicBezTo>
                  <a:cubicBezTo>
                    <a:pt x="76565" y="23859"/>
                    <a:pt x="72651" y="26294"/>
                    <a:pt x="69627" y="28970"/>
                  </a:cubicBezTo>
                  <a:cubicBezTo>
                    <a:pt x="68614" y="29863"/>
                    <a:pt x="67684" y="30793"/>
                    <a:pt x="66832" y="31750"/>
                  </a:cubicBezTo>
                  <a:cubicBezTo>
                    <a:pt x="68569" y="30395"/>
                    <a:pt x="70385" y="29086"/>
                    <a:pt x="72171" y="27844"/>
                  </a:cubicBezTo>
                  <a:cubicBezTo>
                    <a:pt x="74088" y="26249"/>
                    <a:pt x="76302" y="24749"/>
                    <a:pt x="78767" y="23342"/>
                  </a:cubicBezTo>
                  <a:close/>
                  <a:moveTo>
                    <a:pt x="84714" y="22355"/>
                  </a:moveTo>
                  <a:cubicBezTo>
                    <a:pt x="85213" y="21957"/>
                    <a:pt x="85678" y="21578"/>
                    <a:pt x="86099" y="21214"/>
                  </a:cubicBezTo>
                  <a:cubicBezTo>
                    <a:pt x="82909" y="22936"/>
                    <a:pt x="80058" y="24820"/>
                    <a:pt x="77642" y="26850"/>
                  </a:cubicBezTo>
                  <a:cubicBezTo>
                    <a:pt x="76572" y="27750"/>
                    <a:pt x="75574" y="28684"/>
                    <a:pt x="74644" y="29645"/>
                  </a:cubicBezTo>
                  <a:cubicBezTo>
                    <a:pt x="78399" y="26932"/>
                    <a:pt x="82065" y="24445"/>
                    <a:pt x="84714" y="22355"/>
                  </a:cubicBezTo>
                  <a:close/>
                  <a:moveTo>
                    <a:pt x="74047" y="30279"/>
                  </a:moveTo>
                  <a:cubicBezTo>
                    <a:pt x="71706" y="32827"/>
                    <a:pt x="69837" y="35573"/>
                    <a:pt x="68457" y="38436"/>
                  </a:cubicBezTo>
                  <a:cubicBezTo>
                    <a:pt x="68832" y="38098"/>
                    <a:pt x="69218" y="37757"/>
                    <a:pt x="69612" y="37412"/>
                  </a:cubicBezTo>
                  <a:cubicBezTo>
                    <a:pt x="70100" y="36991"/>
                    <a:pt x="70595" y="36571"/>
                    <a:pt x="71102" y="36151"/>
                  </a:cubicBezTo>
                  <a:cubicBezTo>
                    <a:pt x="73113" y="32710"/>
                    <a:pt x="75826" y="29476"/>
                    <a:pt x="79206" y="26595"/>
                  </a:cubicBezTo>
                  <a:cubicBezTo>
                    <a:pt x="77555" y="27765"/>
                    <a:pt x="75803" y="29000"/>
                    <a:pt x="74047" y="30279"/>
                  </a:cubicBezTo>
                  <a:close/>
                  <a:moveTo>
                    <a:pt x="83044" y="27101"/>
                  </a:moveTo>
                  <a:cubicBezTo>
                    <a:pt x="84947" y="25690"/>
                    <a:pt x="86688" y="24366"/>
                    <a:pt x="88125" y="23154"/>
                  </a:cubicBezTo>
                  <a:cubicBezTo>
                    <a:pt x="88489" y="22843"/>
                    <a:pt x="88834" y="22542"/>
                    <a:pt x="89160" y="22246"/>
                  </a:cubicBezTo>
                  <a:cubicBezTo>
                    <a:pt x="87948" y="23060"/>
                    <a:pt x="86796" y="23904"/>
                    <a:pt x="85712" y="24779"/>
                  </a:cubicBezTo>
                  <a:cubicBezTo>
                    <a:pt x="84782" y="25529"/>
                    <a:pt x="83892" y="26302"/>
                    <a:pt x="83044" y="27101"/>
                  </a:cubicBezTo>
                  <a:close/>
                  <a:moveTo>
                    <a:pt x="85663" y="24719"/>
                  </a:moveTo>
                  <a:cubicBezTo>
                    <a:pt x="86868" y="23747"/>
                    <a:pt x="88155" y="22813"/>
                    <a:pt x="89520" y="21916"/>
                  </a:cubicBezTo>
                  <a:cubicBezTo>
                    <a:pt x="90106" y="21364"/>
                    <a:pt x="90608" y="20843"/>
                    <a:pt x="91006" y="20355"/>
                  </a:cubicBezTo>
                  <a:cubicBezTo>
                    <a:pt x="88316" y="21882"/>
                    <a:pt x="85858" y="23529"/>
                    <a:pt x="83690" y="25293"/>
                  </a:cubicBezTo>
                  <a:cubicBezTo>
                    <a:pt x="81604" y="26992"/>
                    <a:pt x="79739" y="28816"/>
                    <a:pt x="78107" y="30737"/>
                  </a:cubicBezTo>
                  <a:cubicBezTo>
                    <a:pt x="79626" y="29611"/>
                    <a:pt x="81127" y="28519"/>
                    <a:pt x="82549" y="27469"/>
                  </a:cubicBezTo>
                  <a:cubicBezTo>
                    <a:pt x="83528" y="26520"/>
                    <a:pt x="84568" y="25604"/>
                    <a:pt x="85663" y="24719"/>
                  </a:cubicBezTo>
                  <a:close/>
                  <a:moveTo>
                    <a:pt x="37341" y="23477"/>
                  </a:moveTo>
                  <a:cubicBezTo>
                    <a:pt x="37544" y="23237"/>
                    <a:pt x="37754" y="23004"/>
                    <a:pt x="37975" y="22775"/>
                  </a:cubicBezTo>
                  <a:cubicBezTo>
                    <a:pt x="36493" y="23525"/>
                    <a:pt x="34947" y="24302"/>
                    <a:pt x="33368" y="25094"/>
                  </a:cubicBezTo>
                  <a:cubicBezTo>
                    <a:pt x="33083" y="25236"/>
                    <a:pt x="32794" y="25383"/>
                    <a:pt x="32508" y="25525"/>
                  </a:cubicBezTo>
                  <a:cubicBezTo>
                    <a:pt x="32422" y="25859"/>
                    <a:pt x="32362" y="26193"/>
                    <a:pt x="32321" y="26527"/>
                  </a:cubicBezTo>
                  <a:cubicBezTo>
                    <a:pt x="33758" y="25833"/>
                    <a:pt x="35180" y="25150"/>
                    <a:pt x="36576" y="24478"/>
                  </a:cubicBezTo>
                  <a:cubicBezTo>
                    <a:pt x="36805" y="24145"/>
                    <a:pt x="37060" y="23811"/>
                    <a:pt x="37341" y="23477"/>
                  </a:cubicBezTo>
                  <a:close/>
                  <a:moveTo>
                    <a:pt x="46897" y="18081"/>
                  </a:moveTo>
                  <a:cubicBezTo>
                    <a:pt x="44579" y="19387"/>
                    <a:pt x="41693" y="20888"/>
                    <a:pt x="38504" y="22505"/>
                  </a:cubicBezTo>
                  <a:cubicBezTo>
                    <a:pt x="38140" y="22858"/>
                    <a:pt x="37799" y="23222"/>
                    <a:pt x="37484" y="23593"/>
                  </a:cubicBezTo>
                  <a:cubicBezTo>
                    <a:pt x="37281" y="23837"/>
                    <a:pt x="37090" y="24077"/>
                    <a:pt x="36917" y="24313"/>
                  </a:cubicBezTo>
                  <a:cubicBezTo>
                    <a:pt x="38973" y="23327"/>
                    <a:pt x="40962" y="22374"/>
                    <a:pt x="42823" y="21466"/>
                  </a:cubicBezTo>
                  <a:cubicBezTo>
                    <a:pt x="48132" y="18884"/>
                    <a:pt x="52435" y="16697"/>
                    <a:pt x="54462" y="15264"/>
                  </a:cubicBezTo>
                  <a:cubicBezTo>
                    <a:pt x="54788" y="15035"/>
                    <a:pt x="55054" y="14825"/>
                    <a:pt x="55257" y="14637"/>
                  </a:cubicBezTo>
                  <a:cubicBezTo>
                    <a:pt x="55069" y="14678"/>
                    <a:pt x="54874" y="14719"/>
                    <a:pt x="54679" y="14768"/>
                  </a:cubicBezTo>
                  <a:cubicBezTo>
                    <a:pt x="53385" y="15068"/>
                    <a:pt x="51891" y="15481"/>
                    <a:pt x="50316" y="16014"/>
                  </a:cubicBezTo>
                  <a:cubicBezTo>
                    <a:pt x="49400" y="16629"/>
                    <a:pt x="48244" y="17323"/>
                    <a:pt x="46897" y="18081"/>
                  </a:cubicBezTo>
                  <a:moveTo>
                    <a:pt x="39018" y="22036"/>
                  </a:moveTo>
                  <a:cubicBezTo>
                    <a:pt x="42560" y="20231"/>
                    <a:pt x="45689" y="18588"/>
                    <a:pt x="48042" y="17203"/>
                  </a:cubicBezTo>
                  <a:cubicBezTo>
                    <a:pt x="48601" y="16877"/>
                    <a:pt x="49115" y="16565"/>
                    <a:pt x="49580" y="16269"/>
                  </a:cubicBezTo>
                  <a:cubicBezTo>
                    <a:pt x="49340" y="16352"/>
                    <a:pt x="49100" y="16442"/>
                    <a:pt x="48856" y="16532"/>
                  </a:cubicBezTo>
                  <a:cubicBezTo>
                    <a:pt x="45374" y="17826"/>
                    <a:pt x="41690" y="19665"/>
                    <a:pt x="39018" y="22036"/>
                  </a:cubicBezTo>
                  <a:moveTo>
                    <a:pt x="45599" y="17687"/>
                  </a:moveTo>
                  <a:cubicBezTo>
                    <a:pt x="47141" y="16971"/>
                    <a:pt x="48713" y="16359"/>
                    <a:pt x="50214" y="15853"/>
                  </a:cubicBezTo>
                  <a:cubicBezTo>
                    <a:pt x="50950" y="15357"/>
                    <a:pt x="51524" y="14918"/>
                    <a:pt x="51910" y="14539"/>
                  </a:cubicBezTo>
                  <a:cubicBezTo>
                    <a:pt x="52233" y="14228"/>
                    <a:pt x="52413" y="13958"/>
                    <a:pt x="52458" y="13759"/>
                  </a:cubicBezTo>
                  <a:cubicBezTo>
                    <a:pt x="50357" y="14025"/>
                    <a:pt x="47479" y="14667"/>
                    <a:pt x="44564" y="15699"/>
                  </a:cubicBezTo>
                  <a:cubicBezTo>
                    <a:pt x="40613" y="17102"/>
                    <a:pt x="36583" y="19226"/>
                    <a:pt x="34276" y="22092"/>
                  </a:cubicBezTo>
                  <a:cubicBezTo>
                    <a:pt x="33413" y="23165"/>
                    <a:pt x="32876" y="24227"/>
                    <a:pt x="32572" y="25281"/>
                  </a:cubicBezTo>
                  <a:cubicBezTo>
                    <a:pt x="34587" y="24268"/>
                    <a:pt x="36553" y="23285"/>
                    <a:pt x="38410" y="22344"/>
                  </a:cubicBezTo>
                  <a:cubicBezTo>
                    <a:pt x="40361" y="20475"/>
                    <a:pt x="42935" y="18925"/>
                    <a:pt x="45599" y="17687"/>
                  </a:cubicBezTo>
                  <a:close/>
                  <a:moveTo>
                    <a:pt x="95572" y="19083"/>
                  </a:moveTo>
                  <a:cubicBezTo>
                    <a:pt x="95512" y="19331"/>
                    <a:pt x="95419" y="19586"/>
                    <a:pt x="95291" y="19848"/>
                  </a:cubicBezTo>
                  <a:cubicBezTo>
                    <a:pt x="96372" y="19192"/>
                    <a:pt x="97493" y="18558"/>
                    <a:pt x="98649" y="17942"/>
                  </a:cubicBezTo>
                  <a:cubicBezTo>
                    <a:pt x="98582" y="17822"/>
                    <a:pt x="98503" y="17706"/>
                    <a:pt x="98409" y="17594"/>
                  </a:cubicBezTo>
                  <a:cubicBezTo>
                    <a:pt x="97437" y="18078"/>
                    <a:pt x="96495" y="18573"/>
                    <a:pt x="95572" y="19083"/>
                  </a:cubicBezTo>
                  <a:close/>
                  <a:moveTo>
                    <a:pt x="97921" y="17256"/>
                  </a:moveTo>
                  <a:cubicBezTo>
                    <a:pt x="97797" y="17203"/>
                    <a:pt x="97651" y="17155"/>
                    <a:pt x="97490" y="17113"/>
                  </a:cubicBezTo>
                  <a:cubicBezTo>
                    <a:pt x="96837" y="17402"/>
                    <a:pt x="96195" y="17695"/>
                    <a:pt x="95565" y="17995"/>
                  </a:cubicBezTo>
                  <a:cubicBezTo>
                    <a:pt x="95602" y="18119"/>
                    <a:pt x="95625" y="18246"/>
                    <a:pt x="95636" y="18374"/>
                  </a:cubicBezTo>
                  <a:cubicBezTo>
                    <a:pt x="96383" y="17995"/>
                    <a:pt x="97144" y="17620"/>
                    <a:pt x="97921" y="17256"/>
                  </a:cubicBezTo>
                  <a:close/>
                  <a:moveTo>
                    <a:pt x="95640" y="18460"/>
                  </a:moveTo>
                  <a:cubicBezTo>
                    <a:pt x="95640" y="18483"/>
                    <a:pt x="95640" y="18505"/>
                    <a:pt x="95640" y="18532"/>
                  </a:cubicBezTo>
                  <a:cubicBezTo>
                    <a:pt x="95640" y="18678"/>
                    <a:pt x="95625" y="18832"/>
                    <a:pt x="95595" y="18986"/>
                  </a:cubicBezTo>
                  <a:cubicBezTo>
                    <a:pt x="96492" y="18490"/>
                    <a:pt x="97411" y="18006"/>
                    <a:pt x="98356" y="17537"/>
                  </a:cubicBezTo>
                  <a:cubicBezTo>
                    <a:pt x="98274" y="17451"/>
                    <a:pt x="98158" y="17368"/>
                    <a:pt x="98015" y="17297"/>
                  </a:cubicBezTo>
                  <a:cubicBezTo>
                    <a:pt x="97208" y="17676"/>
                    <a:pt x="96417" y="18063"/>
                    <a:pt x="95640" y="18460"/>
                  </a:cubicBezTo>
                  <a:close/>
                  <a:moveTo>
                    <a:pt x="103703" y="91767"/>
                  </a:moveTo>
                  <a:cubicBezTo>
                    <a:pt x="103868" y="91864"/>
                    <a:pt x="104037" y="91958"/>
                    <a:pt x="104202" y="92056"/>
                  </a:cubicBezTo>
                  <a:cubicBezTo>
                    <a:pt x="104059" y="91947"/>
                    <a:pt x="103917" y="91838"/>
                    <a:pt x="103778" y="91725"/>
                  </a:cubicBezTo>
                  <a:cubicBezTo>
                    <a:pt x="103613" y="91639"/>
                    <a:pt x="103448" y="91549"/>
                    <a:pt x="103283" y="91463"/>
                  </a:cubicBezTo>
                  <a:cubicBezTo>
                    <a:pt x="103425" y="91564"/>
                    <a:pt x="103564" y="91665"/>
                    <a:pt x="103703" y="91767"/>
                  </a:cubicBezTo>
                  <a:close/>
                  <a:moveTo>
                    <a:pt x="103677" y="91823"/>
                  </a:moveTo>
                  <a:cubicBezTo>
                    <a:pt x="103729" y="91857"/>
                    <a:pt x="103782" y="91891"/>
                    <a:pt x="103838" y="91924"/>
                  </a:cubicBezTo>
                  <a:cubicBezTo>
                    <a:pt x="103804" y="91902"/>
                    <a:pt x="103771" y="91876"/>
                    <a:pt x="103737" y="91853"/>
                  </a:cubicBezTo>
                  <a:cubicBezTo>
                    <a:pt x="103692" y="91827"/>
                    <a:pt x="103647" y="91800"/>
                    <a:pt x="103598" y="91774"/>
                  </a:cubicBezTo>
                  <a:cubicBezTo>
                    <a:pt x="103624" y="91789"/>
                    <a:pt x="103650" y="91808"/>
                    <a:pt x="103677" y="91823"/>
                  </a:cubicBezTo>
                  <a:close/>
                  <a:moveTo>
                    <a:pt x="104476" y="92315"/>
                  </a:moveTo>
                  <a:cubicBezTo>
                    <a:pt x="104607" y="92393"/>
                    <a:pt x="104735" y="92472"/>
                    <a:pt x="104866" y="92551"/>
                  </a:cubicBezTo>
                  <a:cubicBezTo>
                    <a:pt x="104761" y="92472"/>
                    <a:pt x="104652" y="92393"/>
                    <a:pt x="104547" y="92315"/>
                  </a:cubicBezTo>
                  <a:cubicBezTo>
                    <a:pt x="104420" y="92243"/>
                    <a:pt x="104296" y="92172"/>
                    <a:pt x="104168" y="92101"/>
                  </a:cubicBezTo>
                  <a:cubicBezTo>
                    <a:pt x="104270" y="92172"/>
                    <a:pt x="104375" y="92243"/>
                    <a:pt x="104476" y="92315"/>
                  </a:cubicBezTo>
                  <a:moveTo>
                    <a:pt x="105253" y="92851"/>
                  </a:moveTo>
                  <a:cubicBezTo>
                    <a:pt x="105316" y="92889"/>
                    <a:pt x="105376" y="92926"/>
                    <a:pt x="105436" y="92964"/>
                  </a:cubicBezTo>
                  <a:cubicBezTo>
                    <a:pt x="105395" y="92937"/>
                    <a:pt x="105354" y="92907"/>
                    <a:pt x="105316" y="92877"/>
                  </a:cubicBezTo>
                  <a:cubicBezTo>
                    <a:pt x="105264" y="92847"/>
                    <a:pt x="105208" y="92817"/>
                    <a:pt x="105159" y="92784"/>
                  </a:cubicBezTo>
                  <a:cubicBezTo>
                    <a:pt x="105189" y="92806"/>
                    <a:pt x="105223" y="92829"/>
                    <a:pt x="105253" y="92851"/>
                  </a:cubicBezTo>
                  <a:close/>
                  <a:moveTo>
                    <a:pt x="61422" y="17061"/>
                  </a:moveTo>
                  <a:cubicBezTo>
                    <a:pt x="63309" y="16243"/>
                    <a:pt x="64637" y="15624"/>
                    <a:pt x="65192" y="15267"/>
                  </a:cubicBezTo>
                  <a:cubicBezTo>
                    <a:pt x="65234" y="15237"/>
                    <a:pt x="65275" y="15211"/>
                    <a:pt x="65305" y="15188"/>
                  </a:cubicBezTo>
                  <a:cubicBezTo>
                    <a:pt x="65204" y="15222"/>
                    <a:pt x="65068" y="15264"/>
                    <a:pt x="64907" y="15316"/>
                  </a:cubicBezTo>
                  <a:cubicBezTo>
                    <a:pt x="64483" y="15447"/>
                    <a:pt x="63875" y="15642"/>
                    <a:pt x="63121" y="15898"/>
                  </a:cubicBezTo>
                  <a:cubicBezTo>
                    <a:pt x="61617" y="16408"/>
                    <a:pt x="59542" y="17158"/>
                    <a:pt x="57253" y="18134"/>
                  </a:cubicBezTo>
                  <a:cubicBezTo>
                    <a:pt x="54863" y="19154"/>
                    <a:pt x="52240" y="20426"/>
                    <a:pt x="49805" y="21927"/>
                  </a:cubicBezTo>
                  <a:cubicBezTo>
                    <a:pt x="54492" y="19972"/>
                    <a:pt x="58589" y="18291"/>
                    <a:pt x="61422" y="17061"/>
                  </a:cubicBezTo>
                  <a:close/>
                  <a:moveTo>
                    <a:pt x="222443" y="91966"/>
                  </a:moveTo>
                  <a:cubicBezTo>
                    <a:pt x="205537" y="101713"/>
                    <a:pt x="181970" y="107431"/>
                    <a:pt x="159120" y="107431"/>
                  </a:cubicBezTo>
                  <a:cubicBezTo>
                    <a:pt x="139674" y="107431"/>
                    <a:pt x="120745" y="103289"/>
                    <a:pt x="106870" y="93962"/>
                  </a:cubicBezTo>
                  <a:cubicBezTo>
                    <a:pt x="106337" y="93624"/>
                    <a:pt x="105808" y="93283"/>
                    <a:pt x="105290" y="92934"/>
                  </a:cubicBezTo>
                  <a:cubicBezTo>
                    <a:pt x="104757" y="92600"/>
                    <a:pt x="104228" y="92258"/>
                    <a:pt x="103711" y="91909"/>
                  </a:cubicBezTo>
                  <a:cubicBezTo>
                    <a:pt x="103178" y="91579"/>
                    <a:pt x="102649" y="91238"/>
                    <a:pt x="102131" y="90889"/>
                  </a:cubicBezTo>
                  <a:cubicBezTo>
                    <a:pt x="101632" y="90577"/>
                    <a:pt x="101137" y="90258"/>
                    <a:pt x="100645" y="89932"/>
                  </a:cubicBezTo>
                  <a:cubicBezTo>
                    <a:pt x="100060" y="89568"/>
                    <a:pt x="99482" y="89197"/>
                    <a:pt x="98912" y="88818"/>
                  </a:cubicBezTo>
                  <a:cubicBezTo>
                    <a:pt x="98311" y="88446"/>
                    <a:pt x="97719" y="88064"/>
                    <a:pt x="97137" y="87670"/>
                  </a:cubicBezTo>
                  <a:cubicBezTo>
                    <a:pt x="96653" y="87369"/>
                    <a:pt x="96173" y="87062"/>
                    <a:pt x="95700" y="86747"/>
                  </a:cubicBezTo>
                  <a:cubicBezTo>
                    <a:pt x="95160" y="86413"/>
                    <a:pt x="94627" y="86071"/>
                    <a:pt x="94102" y="85722"/>
                  </a:cubicBezTo>
                  <a:cubicBezTo>
                    <a:pt x="93565" y="85392"/>
                    <a:pt x="93036" y="85054"/>
                    <a:pt x="92515" y="84705"/>
                  </a:cubicBezTo>
                  <a:cubicBezTo>
                    <a:pt x="91978" y="84375"/>
                    <a:pt x="91445" y="84038"/>
                    <a:pt x="90920" y="83689"/>
                  </a:cubicBezTo>
                  <a:cubicBezTo>
                    <a:pt x="90383" y="83362"/>
                    <a:pt x="89854" y="83025"/>
                    <a:pt x="89333" y="82679"/>
                  </a:cubicBezTo>
                  <a:cubicBezTo>
                    <a:pt x="88793" y="82353"/>
                    <a:pt x="88263" y="82015"/>
                    <a:pt x="87738" y="81670"/>
                  </a:cubicBezTo>
                  <a:cubicBezTo>
                    <a:pt x="87202" y="81344"/>
                    <a:pt x="86669" y="81010"/>
                    <a:pt x="86147" y="80665"/>
                  </a:cubicBezTo>
                  <a:cubicBezTo>
                    <a:pt x="85607" y="80338"/>
                    <a:pt x="85078" y="80004"/>
                    <a:pt x="84553" y="79659"/>
                  </a:cubicBezTo>
                  <a:cubicBezTo>
                    <a:pt x="84016" y="79336"/>
                    <a:pt x="83483" y="79002"/>
                    <a:pt x="82962" y="78661"/>
                  </a:cubicBezTo>
                  <a:cubicBezTo>
                    <a:pt x="82425" y="78338"/>
                    <a:pt x="81896" y="78008"/>
                    <a:pt x="81371" y="77667"/>
                  </a:cubicBezTo>
                  <a:cubicBezTo>
                    <a:pt x="80876" y="77370"/>
                    <a:pt x="80388" y="77070"/>
                    <a:pt x="79904" y="76755"/>
                  </a:cubicBezTo>
                  <a:cubicBezTo>
                    <a:pt x="79863" y="76729"/>
                    <a:pt x="79821" y="76702"/>
                    <a:pt x="79780" y="76672"/>
                  </a:cubicBezTo>
                  <a:cubicBezTo>
                    <a:pt x="79375" y="76436"/>
                    <a:pt x="78977" y="76192"/>
                    <a:pt x="78583" y="75945"/>
                  </a:cubicBezTo>
                  <a:cubicBezTo>
                    <a:pt x="78452" y="75858"/>
                    <a:pt x="78317" y="75772"/>
                    <a:pt x="78186" y="75686"/>
                  </a:cubicBezTo>
                  <a:cubicBezTo>
                    <a:pt x="77878" y="75506"/>
                    <a:pt x="77570" y="75322"/>
                    <a:pt x="77266" y="75134"/>
                  </a:cubicBezTo>
                  <a:cubicBezTo>
                    <a:pt x="77037" y="74992"/>
                    <a:pt x="76812" y="74845"/>
                    <a:pt x="76587" y="74703"/>
                  </a:cubicBezTo>
                  <a:cubicBezTo>
                    <a:pt x="76377" y="74579"/>
                    <a:pt x="76167" y="74451"/>
                    <a:pt x="75957" y="74327"/>
                  </a:cubicBezTo>
                  <a:cubicBezTo>
                    <a:pt x="75630" y="74129"/>
                    <a:pt x="75308" y="73926"/>
                    <a:pt x="74989" y="73723"/>
                  </a:cubicBezTo>
                  <a:cubicBezTo>
                    <a:pt x="74876" y="73656"/>
                    <a:pt x="74764" y="73588"/>
                    <a:pt x="74647" y="73521"/>
                  </a:cubicBezTo>
                  <a:cubicBezTo>
                    <a:pt x="74220" y="73269"/>
                    <a:pt x="73799" y="73010"/>
                    <a:pt x="73390" y="72748"/>
                  </a:cubicBezTo>
                  <a:cubicBezTo>
                    <a:pt x="73375" y="72737"/>
                    <a:pt x="73360" y="72729"/>
                    <a:pt x="73345" y="72722"/>
                  </a:cubicBezTo>
                  <a:cubicBezTo>
                    <a:pt x="72813" y="72414"/>
                    <a:pt x="72291" y="72099"/>
                    <a:pt x="71785" y="71776"/>
                  </a:cubicBezTo>
                  <a:cubicBezTo>
                    <a:pt x="71237" y="71461"/>
                    <a:pt x="70704" y="71142"/>
                    <a:pt x="70182" y="70812"/>
                  </a:cubicBezTo>
                  <a:cubicBezTo>
                    <a:pt x="69631" y="70500"/>
                    <a:pt x="69098" y="70181"/>
                    <a:pt x="68573" y="69855"/>
                  </a:cubicBezTo>
                  <a:cubicBezTo>
                    <a:pt x="68025" y="69547"/>
                    <a:pt x="67489" y="69228"/>
                    <a:pt x="66963" y="68902"/>
                  </a:cubicBezTo>
                  <a:cubicBezTo>
                    <a:pt x="66412" y="68598"/>
                    <a:pt x="65875" y="68283"/>
                    <a:pt x="65350" y="67960"/>
                  </a:cubicBezTo>
                  <a:cubicBezTo>
                    <a:pt x="64798" y="67656"/>
                    <a:pt x="64258" y="67345"/>
                    <a:pt x="63733" y="67026"/>
                  </a:cubicBezTo>
                  <a:cubicBezTo>
                    <a:pt x="63181" y="66726"/>
                    <a:pt x="62641" y="66418"/>
                    <a:pt x="62112" y="66103"/>
                  </a:cubicBezTo>
                  <a:cubicBezTo>
                    <a:pt x="61560" y="65807"/>
                    <a:pt x="61016" y="65503"/>
                    <a:pt x="60487" y="65188"/>
                  </a:cubicBezTo>
                  <a:cubicBezTo>
                    <a:pt x="59932" y="64899"/>
                    <a:pt x="59388" y="64599"/>
                    <a:pt x="58855" y="64287"/>
                  </a:cubicBezTo>
                  <a:cubicBezTo>
                    <a:pt x="58300" y="64002"/>
                    <a:pt x="57752" y="63706"/>
                    <a:pt x="57219" y="63398"/>
                  </a:cubicBezTo>
                  <a:cubicBezTo>
                    <a:pt x="56660" y="63120"/>
                    <a:pt x="56112" y="62828"/>
                    <a:pt x="55572" y="62524"/>
                  </a:cubicBezTo>
                  <a:cubicBezTo>
                    <a:pt x="55009" y="62250"/>
                    <a:pt x="54458" y="61965"/>
                    <a:pt x="53917" y="61664"/>
                  </a:cubicBezTo>
                  <a:cubicBezTo>
                    <a:pt x="53351" y="61398"/>
                    <a:pt x="52796" y="61117"/>
                    <a:pt x="52252" y="60824"/>
                  </a:cubicBezTo>
                  <a:cubicBezTo>
                    <a:pt x="51681" y="60565"/>
                    <a:pt x="51122" y="60291"/>
                    <a:pt x="50571" y="60002"/>
                  </a:cubicBezTo>
                  <a:cubicBezTo>
                    <a:pt x="49997" y="59751"/>
                    <a:pt x="49434" y="59481"/>
                    <a:pt x="48879" y="59203"/>
                  </a:cubicBezTo>
                  <a:cubicBezTo>
                    <a:pt x="48297" y="58956"/>
                    <a:pt x="47727" y="58697"/>
                    <a:pt x="47164" y="58426"/>
                  </a:cubicBezTo>
                  <a:cubicBezTo>
                    <a:pt x="46579" y="58186"/>
                    <a:pt x="46001" y="57935"/>
                    <a:pt x="45430" y="57672"/>
                  </a:cubicBezTo>
                  <a:cubicBezTo>
                    <a:pt x="44834" y="57440"/>
                    <a:pt x="44245" y="57196"/>
                    <a:pt x="43667" y="56941"/>
                  </a:cubicBezTo>
                  <a:cubicBezTo>
                    <a:pt x="43063" y="56719"/>
                    <a:pt x="42463" y="56483"/>
                    <a:pt x="41874" y="56235"/>
                  </a:cubicBezTo>
                  <a:cubicBezTo>
                    <a:pt x="41254" y="56025"/>
                    <a:pt x="40639" y="55796"/>
                    <a:pt x="40039" y="55556"/>
                  </a:cubicBezTo>
                  <a:cubicBezTo>
                    <a:pt x="39401" y="55354"/>
                    <a:pt x="38771" y="55136"/>
                    <a:pt x="38152" y="54900"/>
                  </a:cubicBezTo>
                  <a:cubicBezTo>
                    <a:pt x="37491" y="54705"/>
                    <a:pt x="36838" y="54491"/>
                    <a:pt x="36197" y="54262"/>
                  </a:cubicBezTo>
                  <a:cubicBezTo>
                    <a:pt x="35623" y="54104"/>
                    <a:pt x="35052" y="53935"/>
                    <a:pt x="34493" y="53752"/>
                  </a:cubicBezTo>
                  <a:cubicBezTo>
                    <a:pt x="34411" y="53725"/>
                    <a:pt x="34332" y="53699"/>
                    <a:pt x="34253" y="53673"/>
                  </a:cubicBezTo>
                  <a:cubicBezTo>
                    <a:pt x="33619" y="53515"/>
                    <a:pt x="32992" y="53339"/>
                    <a:pt x="32377" y="53151"/>
                  </a:cubicBezTo>
                  <a:cubicBezTo>
                    <a:pt x="32336" y="53140"/>
                    <a:pt x="32295" y="53125"/>
                    <a:pt x="32253" y="53114"/>
                  </a:cubicBezTo>
                  <a:cubicBezTo>
                    <a:pt x="31563" y="52952"/>
                    <a:pt x="30880" y="52776"/>
                    <a:pt x="30212" y="52585"/>
                  </a:cubicBezTo>
                  <a:cubicBezTo>
                    <a:pt x="29507" y="52438"/>
                    <a:pt x="28809" y="52273"/>
                    <a:pt x="28130" y="52093"/>
                  </a:cubicBezTo>
                  <a:cubicBezTo>
                    <a:pt x="27413" y="51954"/>
                    <a:pt x="26704" y="51804"/>
                    <a:pt x="26017" y="51632"/>
                  </a:cubicBezTo>
                  <a:cubicBezTo>
                    <a:pt x="25286" y="51508"/>
                    <a:pt x="24569" y="51369"/>
                    <a:pt x="23875" y="51208"/>
                  </a:cubicBezTo>
                  <a:cubicBezTo>
                    <a:pt x="23136" y="51099"/>
                    <a:pt x="22416" y="50968"/>
                    <a:pt x="21714" y="50821"/>
                  </a:cubicBezTo>
                  <a:cubicBezTo>
                    <a:pt x="20937" y="50720"/>
                    <a:pt x="20176" y="50596"/>
                    <a:pt x="19444" y="50453"/>
                  </a:cubicBezTo>
                  <a:cubicBezTo>
                    <a:pt x="18645" y="50356"/>
                    <a:pt x="17864" y="50243"/>
                    <a:pt x="17118" y="50105"/>
                  </a:cubicBezTo>
                  <a:cubicBezTo>
                    <a:pt x="16360" y="50026"/>
                    <a:pt x="15621" y="49924"/>
                    <a:pt x="14911" y="49808"/>
                  </a:cubicBezTo>
                  <a:cubicBezTo>
                    <a:pt x="14236" y="49748"/>
                    <a:pt x="13583" y="49673"/>
                    <a:pt x="12957" y="49583"/>
                  </a:cubicBezTo>
                  <a:cubicBezTo>
                    <a:pt x="12296" y="49538"/>
                    <a:pt x="11655" y="49478"/>
                    <a:pt x="11039" y="49403"/>
                  </a:cubicBezTo>
                  <a:cubicBezTo>
                    <a:pt x="10398" y="49373"/>
                    <a:pt x="9771" y="49328"/>
                    <a:pt x="9171" y="49272"/>
                  </a:cubicBezTo>
                  <a:cubicBezTo>
                    <a:pt x="5978" y="49189"/>
                    <a:pt x="3258" y="48761"/>
                    <a:pt x="1633" y="48003"/>
                  </a:cubicBezTo>
                  <a:cubicBezTo>
                    <a:pt x="1029" y="47718"/>
                    <a:pt x="571" y="47388"/>
                    <a:pt x="297" y="47002"/>
                  </a:cubicBezTo>
                  <a:cubicBezTo>
                    <a:pt x="99" y="46717"/>
                    <a:pt x="1" y="46401"/>
                    <a:pt x="1" y="46067"/>
                  </a:cubicBezTo>
                  <a:cubicBezTo>
                    <a:pt x="5" y="45242"/>
                    <a:pt x="575" y="44311"/>
                    <a:pt x="1569" y="43276"/>
                  </a:cubicBezTo>
                  <a:cubicBezTo>
                    <a:pt x="2567" y="42244"/>
                    <a:pt x="4001" y="41111"/>
                    <a:pt x="5757" y="39907"/>
                  </a:cubicBezTo>
                  <a:cubicBezTo>
                    <a:pt x="9272" y="37494"/>
                    <a:pt x="14082" y="34789"/>
                    <a:pt x="19290" y="32046"/>
                  </a:cubicBezTo>
                  <a:cubicBezTo>
                    <a:pt x="22588" y="30309"/>
                    <a:pt x="26044" y="28557"/>
                    <a:pt x="29428" y="26857"/>
                  </a:cubicBezTo>
                  <a:cubicBezTo>
                    <a:pt x="29327" y="26302"/>
                    <a:pt x="29267" y="25743"/>
                    <a:pt x="29267" y="25184"/>
                  </a:cubicBezTo>
                  <a:cubicBezTo>
                    <a:pt x="29267" y="23623"/>
                    <a:pt x="29721" y="22047"/>
                    <a:pt x="30921" y="20479"/>
                  </a:cubicBezTo>
                  <a:cubicBezTo>
                    <a:pt x="32951" y="17826"/>
                    <a:pt x="36534" y="15913"/>
                    <a:pt x="40208" y="14656"/>
                  </a:cubicBezTo>
                  <a:cubicBezTo>
                    <a:pt x="43881" y="13399"/>
                    <a:pt x="47644" y="12802"/>
                    <a:pt x="50045" y="12802"/>
                  </a:cubicBezTo>
                  <a:cubicBezTo>
                    <a:pt x="50676" y="12802"/>
                    <a:pt x="51209" y="12843"/>
                    <a:pt x="51629" y="12926"/>
                  </a:cubicBezTo>
                  <a:cubicBezTo>
                    <a:pt x="52049" y="13009"/>
                    <a:pt x="52353" y="13129"/>
                    <a:pt x="52525" y="13316"/>
                  </a:cubicBezTo>
                  <a:cubicBezTo>
                    <a:pt x="52586" y="13384"/>
                    <a:pt x="52627" y="13463"/>
                    <a:pt x="52646" y="13549"/>
                  </a:cubicBezTo>
                  <a:cubicBezTo>
                    <a:pt x="53310" y="13470"/>
                    <a:pt x="53895" y="13433"/>
                    <a:pt x="54371" y="13433"/>
                  </a:cubicBezTo>
                  <a:cubicBezTo>
                    <a:pt x="54732" y="13433"/>
                    <a:pt x="55036" y="13455"/>
                    <a:pt x="55272" y="13500"/>
                  </a:cubicBezTo>
                  <a:cubicBezTo>
                    <a:pt x="55508" y="13545"/>
                    <a:pt x="55681" y="13609"/>
                    <a:pt x="55786" y="13721"/>
                  </a:cubicBezTo>
                  <a:lnTo>
                    <a:pt x="55718" y="13785"/>
                  </a:lnTo>
                  <a:lnTo>
                    <a:pt x="55786" y="13721"/>
                  </a:lnTo>
                  <a:cubicBezTo>
                    <a:pt x="55854" y="13793"/>
                    <a:pt x="55891" y="13887"/>
                    <a:pt x="55887" y="13984"/>
                  </a:cubicBezTo>
                  <a:cubicBezTo>
                    <a:pt x="55887" y="14100"/>
                    <a:pt x="55842" y="14220"/>
                    <a:pt x="55763" y="14344"/>
                  </a:cubicBezTo>
                  <a:cubicBezTo>
                    <a:pt x="56923" y="14112"/>
                    <a:pt x="57846" y="13995"/>
                    <a:pt x="58412" y="13995"/>
                  </a:cubicBezTo>
                  <a:cubicBezTo>
                    <a:pt x="58570" y="13995"/>
                    <a:pt x="58701" y="14007"/>
                    <a:pt x="58806" y="14025"/>
                  </a:cubicBezTo>
                  <a:cubicBezTo>
                    <a:pt x="58911" y="14044"/>
                    <a:pt x="58994" y="14070"/>
                    <a:pt x="59054" y="14134"/>
                  </a:cubicBezTo>
                  <a:cubicBezTo>
                    <a:pt x="59103" y="14187"/>
                    <a:pt x="59129" y="14254"/>
                    <a:pt x="59129" y="14326"/>
                  </a:cubicBezTo>
                  <a:cubicBezTo>
                    <a:pt x="59129" y="14427"/>
                    <a:pt x="59080" y="14528"/>
                    <a:pt x="59001" y="14629"/>
                  </a:cubicBezTo>
                  <a:cubicBezTo>
                    <a:pt x="58926" y="14731"/>
                    <a:pt x="58818" y="14843"/>
                    <a:pt x="58675" y="14960"/>
                  </a:cubicBezTo>
                  <a:cubicBezTo>
                    <a:pt x="58502" y="15106"/>
                    <a:pt x="58285" y="15267"/>
                    <a:pt x="58018" y="15440"/>
                  </a:cubicBezTo>
                  <a:cubicBezTo>
                    <a:pt x="59242" y="15080"/>
                    <a:pt x="60273" y="14817"/>
                    <a:pt x="61013" y="14663"/>
                  </a:cubicBezTo>
                  <a:cubicBezTo>
                    <a:pt x="61553" y="14551"/>
                    <a:pt x="61932" y="14494"/>
                    <a:pt x="62134" y="14494"/>
                  </a:cubicBezTo>
                  <a:cubicBezTo>
                    <a:pt x="62172" y="14494"/>
                    <a:pt x="62202" y="14494"/>
                    <a:pt x="62232" y="14502"/>
                  </a:cubicBezTo>
                  <a:cubicBezTo>
                    <a:pt x="62262" y="14506"/>
                    <a:pt x="62288" y="14513"/>
                    <a:pt x="62322" y="14543"/>
                  </a:cubicBezTo>
                  <a:cubicBezTo>
                    <a:pt x="62360" y="14581"/>
                    <a:pt x="62378" y="14633"/>
                    <a:pt x="62378" y="14682"/>
                  </a:cubicBezTo>
                  <a:cubicBezTo>
                    <a:pt x="62375" y="14780"/>
                    <a:pt x="62322" y="14858"/>
                    <a:pt x="62243" y="14945"/>
                  </a:cubicBezTo>
                  <a:cubicBezTo>
                    <a:pt x="62164" y="15031"/>
                    <a:pt x="62052" y="15121"/>
                    <a:pt x="61909" y="15226"/>
                  </a:cubicBezTo>
                  <a:cubicBezTo>
                    <a:pt x="61620" y="15432"/>
                    <a:pt x="61200" y="15680"/>
                    <a:pt x="60664" y="15969"/>
                  </a:cubicBezTo>
                  <a:cubicBezTo>
                    <a:pt x="59594" y="16543"/>
                    <a:pt x="58048" y="17278"/>
                    <a:pt x="56154" y="18141"/>
                  </a:cubicBezTo>
                  <a:cubicBezTo>
                    <a:pt x="52364" y="19871"/>
                    <a:pt x="47171" y="22107"/>
                    <a:pt x="41551" y="24591"/>
                  </a:cubicBezTo>
                  <a:cubicBezTo>
                    <a:pt x="41329" y="24689"/>
                    <a:pt x="41108" y="24786"/>
                    <a:pt x="40887" y="24884"/>
                  </a:cubicBezTo>
                  <a:cubicBezTo>
                    <a:pt x="40823" y="24955"/>
                    <a:pt x="40759" y="25026"/>
                    <a:pt x="40695" y="25098"/>
                  </a:cubicBezTo>
                  <a:cubicBezTo>
                    <a:pt x="40391" y="25443"/>
                    <a:pt x="40114" y="25788"/>
                    <a:pt x="39862" y="26129"/>
                  </a:cubicBezTo>
                  <a:cubicBezTo>
                    <a:pt x="42950" y="24797"/>
                    <a:pt x="45986" y="23522"/>
                    <a:pt x="48826" y="22336"/>
                  </a:cubicBezTo>
                  <a:cubicBezTo>
                    <a:pt x="53501" y="19282"/>
                    <a:pt x="59058" y="17117"/>
                    <a:pt x="62431" y="15946"/>
                  </a:cubicBezTo>
                  <a:cubicBezTo>
                    <a:pt x="64014" y="15395"/>
                    <a:pt x="65117" y="15065"/>
                    <a:pt x="65421" y="14963"/>
                  </a:cubicBezTo>
                  <a:cubicBezTo>
                    <a:pt x="65429" y="14960"/>
                    <a:pt x="65436" y="14960"/>
                    <a:pt x="65444" y="14956"/>
                  </a:cubicBezTo>
                  <a:lnTo>
                    <a:pt x="65444" y="14787"/>
                  </a:lnTo>
                  <a:lnTo>
                    <a:pt x="65601" y="14956"/>
                  </a:lnTo>
                  <a:cubicBezTo>
                    <a:pt x="65624" y="14978"/>
                    <a:pt x="65639" y="15016"/>
                    <a:pt x="65639" y="15050"/>
                  </a:cubicBezTo>
                  <a:cubicBezTo>
                    <a:pt x="65639" y="15102"/>
                    <a:pt x="65616" y="15136"/>
                    <a:pt x="65590" y="15170"/>
                  </a:cubicBezTo>
                  <a:cubicBezTo>
                    <a:pt x="65568" y="15203"/>
                    <a:pt x="65534" y="15237"/>
                    <a:pt x="65492" y="15271"/>
                  </a:cubicBezTo>
                  <a:cubicBezTo>
                    <a:pt x="65414" y="15339"/>
                    <a:pt x="65297" y="15414"/>
                    <a:pt x="65151" y="15500"/>
                  </a:cubicBezTo>
                  <a:cubicBezTo>
                    <a:pt x="64858" y="15676"/>
                    <a:pt x="64431" y="15894"/>
                    <a:pt x="63879" y="16157"/>
                  </a:cubicBezTo>
                  <a:cubicBezTo>
                    <a:pt x="62780" y="16674"/>
                    <a:pt x="61200" y="17361"/>
                    <a:pt x="59257" y="18183"/>
                  </a:cubicBezTo>
                  <a:cubicBezTo>
                    <a:pt x="56439" y="19372"/>
                    <a:pt x="52859" y="20843"/>
                    <a:pt x="48909" y="22494"/>
                  </a:cubicBezTo>
                  <a:cubicBezTo>
                    <a:pt x="48019" y="23075"/>
                    <a:pt x="47160" y="23687"/>
                    <a:pt x="46357" y="24332"/>
                  </a:cubicBezTo>
                  <a:cubicBezTo>
                    <a:pt x="55992" y="20415"/>
                    <a:pt x="64528" y="17226"/>
                    <a:pt x="67586" y="15931"/>
                  </a:cubicBezTo>
                  <a:cubicBezTo>
                    <a:pt x="68145" y="15695"/>
                    <a:pt x="68524" y="15519"/>
                    <a:pt x="68678" y="15421"/>
                  </a:cubicBezTo>
                  <a:cubicBezTo>
                    <a:pt x="68715" y="15399"/>
                    <a:pt x="68738" y="15380"/>
                    <a:pt x="68742" y="15376"/>
                  </a:cubicBezTo>
                  <a:lnTo>
                    <a:pt x="68742" y="15376"/>
                  </a:lnTo>
                  <a:lnTo>
                    <a:pt x="68764" y="15395"/>
                  </a:lnTo>
                  <a:lnTo>
                    <a:pt x="68738" y="15380"/>
                  </a:lnTo>
                  <a:lnTo>
                    <a:pt x="68794" y="15410"/>
                  </a:lnTo>
                  <a:lnTo>
                    <a:pt x="68798" y="15410"/>
                  </a:lnTo>
                  <a:lnTo>
                    <a:pt x="68877" y="15339"/>
                  </a:lnTo>
                  <a:cubicBezTo>
                    <a:pt x="68884" y="15342"/>
                    <a:pt x="68888" y="15350"/>
                    <a:pt x="68892" y="15357"/>
                  </a:cubicBezTo>
                  <a:cubicBezTo>
                    <a:pt x="68903" y="15376"/>
                    <a:pt x="68911" y="15399"/>
                    <a:pt x="68911" y="15417"/>
                  </a:cubicBezTo>
                  <a:cubicBezTo>
                    <a:pt x="68911" y="15451"/>
                    <a:pt x="68896" y="15477"/>
                    <a:pt x="68884" y="15496"/>
                  </a:cubicBezTo>
                  <a:cubicBezTo>
                    <a:pt x="68873" y="15515"/>
                    <a:pt x="68858" y="15534"/>
                    <a:pt x="68839" y="15549"/>
                  </a:cubicBezTo>
                  <a:cubicBezTo>
                    <a:pt x="68802" y="15579"/>
                    <a:pt x="68757" y="15612"/>
                    <a:pt x="68700" y="15646"/>
                  </a:cubicBezTo>
                  <a:cubicBezTo>
                    <a:pt x="68588" y="15714"/>
                    <a:pt x="68423" y="15796"/>
                    <a:pt x="68216" y="15894"/>
                  </a:cubicBezTo>
                  <a:cubicBezTo>
                    <a:pt x="67796" y="16089"/>
                    <a:pt x="67196" y="16344"/>
                    <a:pt x="66453" y="16659"/>
                  </a:cubicBezTo>
                  <a:cubicBezTo>
                    <a:pt x="64967" y="17286"/>
                    <a:pt x="62911" y="18145"/>
                    <a:pt x="60637" y="19218"/>
                  </a:cubicBezTo>
                  <a:cubicBezTo>
                    <a:pt x="59377" y="19815"/>
                    <a:pt x="58048" y="20479"/>
                    <a:pt x="56709" y="21203"/>
                  </a:cubicBezTo>
                  <a:cubicBezTo>
                    <a:pt x="58382" y="20576"/>
                    <a:pt x="59973" y="19991"/>
                    <a:pt x="61452" y="19451"/>
                  </a:cubicBezTo>
                  <a:cubicBezTo>
                    <a:pt x="67278" y="17327"/>
                    <a:pt x="71391" y="15916"/>
                    <a:pt x="71983" y="15695"/>
                  </a:cubicBezTo>
                  <a:cubicBezTo>
                    <a:pt x="71991" y="15695"/>
                    <a:pt x="71998" y="15691"/>
                    <a:pt x="72002" y="15691"/>
                  </a:cubicBezTo>
                  <a:lnTo>
                    <a:pt x="72002" y="15511"/>
                  </a:lnTo>
                  <a:lnTo>
                    <a:pt x="72156" y="15691"/>
                  </a:lnTo>
                  <a:cubicBezTo>
                    <a:pt x="72186" y="15725"/>
                    <a:pt x="72205" y="15770"/>
                    <a:pt x="72201" y="15815"/>
                  </a:cubicBezTo>
                  <a:cubicBezTo>
                    <a:pt x="72201" y="15875"/>
                    <a:pt x="72179" y="15924"/>
                    <a:pt x="72145" y="15973"/>
                  </a:cubicBezTo>
                  <a:cubicBezTo>
                    <a:pt x="72111" y="16021"/>
                    <a:pt x="72066" y="16070"/>
                    <a:pt x="72010" y="16123"/>
                  </a:cubicBezTo>
                  <a:cubicBezTo>
                    <a:pt x="71897" y="16224"/>
                    <a:pt x="71732" y="16337"/>
                    <a:pt x="71526" y="16464"/>
                  </a:cubicBezTo>
                  <a:cubicBezTo>
                    <a:pt x="71113" y="16719"/>
                    <a:pt x="70520" y="17034"/>
                    <a:pt x="69785" y="17402"/>
                  </a:cubicBezTo>
                  <a:cubicBezTo>
                    <a:pt x="69477" y="17560"/>
                    <a:pt x="69147" y="17725"/>
                    <a:pt x="68790" y="17897"/>
                  </a:cubicBezTo>
                  <a:cubicBezTo>
                    <a:pt x="71908" y="16881"/>
                    <a:pt x="74122" y="16217"/>
                    <a:pt x="74974" y="16025"/>
                  </a:cubicBezTo>
                  <a:cubicBezTo>
                    <a:pt x="75143" y="15988"/>
                    <a:pt x="75255" y="15965"/>
                    <a:pt x="75330" y="15965"/>
                  </a:cubicBezTo>
                  <a:lnTo>
                    <a:pt x="75375" y="15969"/>
                  </a:lnTo>
                  <a:cubicBezTo>
                    <a:pt x="75390" y="15973"/>
                    <a:pt x="75413" y="15980"/>
                    <a:pt x="75435" y="16006"/>
                  </a:cubicBezTo>
                  <a:lnTo>
                    <a:pt x="75368" y="16059"/>
                  </a:lnTo>
                  <a:lnTo>
                    <a:pt x="75435" y="16006"/>
                  </a:lnTo>
                  <a:cubicBezTo>
                    <a:pt x="75480" y="16063"/>
                    <a:pt x="75507" y="16134"/>
                    <a:pt x="75507" y="16205"/>
                  </a:cubicBezTo>
                  <a:cubicBezTo>
                    <a:pt x="75507" y="16333"/>
                    <a:pt x="75435" y="16457"/>
                    <a:pt x="75327" y="16592"/>
                  </a:cubicBezTo>
                  <a:cubicBezTo>
                    <a:pt x="75218" y="16716"/>
                    <a:pt x="75071" y="16854"/>
                    <a:pt x="74884" y="17001"/>
                  </a:cubicBezTo>
                  <a:cubicBezTo>
                    <a:pt x="75773" y="16761"/>
                    <a:pt x="76527" y="16569"/>
                    <a:pt x="77120" y="16438"/>
                  </a:cubicBezTo>
                  <a:cubicBezTo>
                    <a:pt x="77762" y="16299"/>
                    <a:pt x="78212" y="16224"/>
                    <a:pt x="78467" y="16224"/>
                  </a:cubicBezTo>
                  <a:cubicBezTo>
                    <a:pt x="78519" y="16224"/>
                    <a:pt x="78565" y="16224"/>
                    <a:pt x="78602" y="16235"/>
                  </a:cubicBezTo>
                  <a:cubicBezTo>
                    <a:pt x="78643" y="16243"/>
                    <a:pt x="78681" y="16254"/>
                    <a:pt x="78715" y="16292"/>
                  </a:cubicBezTo>
                  <a:lnTo>
                    <a:pt x="78715" y="16292"/>
                  </a:lnTo>
                  <a:cubicBezTo>
                    <a:pt x="78790" y="16378"/>
                    <a:pt x="78827" y="16487"/>
                    <a:pt x="78827" y="16595"/>
                  </a:cubicBezTo>
                  <a:cubicBezTo>
                    <a:pt x="78827" y="16682"/>
                    <a:pt x="78805" y="16768"/>
                    <a:pt x="78767" y="16854"/>
                  </a:cubicBezTo>
                  <a:cubicBezTo>
                    <a:pt x="80043" y="16577"/>
                    <a:pt x="80977" y="16430"/>
                    <a:pt x="81502" y="16430"/>
                  </a:cubicBezTo>
                  <a:cubicBezTo>
                    <a:pt x="81622" y="16430"/>
                    <a:pt x="81720" y="16438"/>
                    <a:pt x="81802" y="16453"/>
                  </a:cubicBezTo>
                  <a:cubicBezTo>
                    <a:pt x="81881" y="16472"/>
                    <a:pt x="81949" y="16498"/>
                    <a:pt x="81998" y="16550"/>
                  </a:cubicBezTo>
                  <a:cubicBezTo>
                    <a:pt x="82073" y="16637"/>
                    <a:pt x="82121" y="16734"/>
                    <a:pt x="82144" y="16839"/>
                  </a:cubicBezTo>
                  <a:cubicBezTo>
                    <a:pt x="83127" y="16674"/>
                    <a:pt x="83904" y="16584"/>
                    <a:pt x="84440" y="16584"/>
                  </a:cubicBezTo>
                  <a:cubicBezTo>
                    <a:pt x="84654" y="16584"/>
                    <a:pt x="84830" y="16599"/>
                    <a:pt x="84969" y="16629"/>
                  </a:cubicBezTo>
                  <a:cubicBezTo>
                    <a:pt x="85108" y="16659"/>
                    <a:pt x="85217" y="16701"/>
                    <a:pt x="85284" y="16783"/>
                  </a:cubicBezTo>
                  <a:cubicBezTo>
                    <a:pt x="85303" y="16802"/>
                    <a:pt x="85322" y="16824"/>
                    <a:pt x="85337" y="16847"/>
                  </a:cubicBezTo>
                  <a:cubicBezTo>
                    <a:pt x="86114" y="16746"/>
                    <a:pt x="86770" y="16693"/>
                    <a:pt x="87284" y="16693"/>
                  </a:cubicBezTo>
                  <a:cubicBezTo>
                    <a:pt x="87614" y="16693"/>
                    <a:pt x="87888" y="16716"/>
                    <a:pt x="88106" y="16761"/>
                  </a:cubicBezTo>
                  <a:cubicBezTo>
                    <a:pt x="88211" y="16783"/>
                    <a:pt x="88301" y="16809"/>
                    <a:pt x="88380" y="16847"/>
                  </a:cubicBezTo>
                  <a:cubicBezTo>
                    <a:pt x="89006" y="16787"/>
                    <a:pt x="89562" y="16757"/>
                    <a:pt x="90034" y="16757"/>
                  </a:cubicBezTo>
                  <a:cubicBezTo>
                    <a:pt x="90473" y="16757"/>
                    <a:pt x="90841" y="16783"/>
                    <a:pt x="91138" y="16836"/>
                  </a:cubicBezTo>
                  <a:cubicBezTo>
                    <a:pt x="91708" y="16794"/>
                    <a:pt x="92226" y="16772"/>
                    <a:pt x="92691" y="16772"/>
                  </a:cubicBezTo>
                  <a:cubicBezTo>
                    <a:pt x="92740" y="16772"/>
                    <a:pt x="92785" y="16772"/>
                    <a:pt x="92833" y="16772"/>
                  </a:cubicBezTo>
                  <a:cubicBezTo>
                    <a:pt x="93100" y="16704"/>
                    <a:pt x="93366" y="16637"/>
                    <a:pt x="93636" y="16569"/>
                  </a:cubicBezTo>
                  <a:cubicBezTo>
                    <a:pt x="93839" y="16517"/>
                    <a:pt x="94045" y="16460"/>
                    <a:pt x="94248" y="16408"/>
                  </a:cubicBezTo>
                  <a:cubicBezTo>
                    <a:pt x="94664" y="16299"/>
                    <a:pt x="95085" y="16194"/>
                    <a:pt x="95505" y="16089"/>
                  </a:cubicBezTo>
                  <a:cubicBezTo>
                    <a:pt x="96154" y="15916"/>
                    <a:pt x="96807" y="15748"/>
                    <a:pt x="97463" y="15586"/>
                  </a:cubicBezTo>
                  <a:cubicBezTo>
                    <a:pt x="98116" y="15414"/>
                    <a:pt x="98773" y="15245"/>
                    <a:pt x="99433" y="15080"/>
                  </a:cubicBezTo>
                  <a:cubicBezTo>
                    <a:pt x="100094" y="14907"/>
                    <a:pt x="100761" y="14734"/>
                    <a:pt x="101433" y="14569"/>
                  </a:cubicBezTo>
                  <a:cubicBezTo>
                    <a:pt x="102105" y="14393"/>
                    <a:pt x="102780" y="14220"/>
                    <a:pt x="103459" y="14052"/>
                  </a:cubicBezTo>
                  <a:cubicBezTo>
                    <a:pt x="104138" y="13875"/>
                    <a:pt x="104821" y="13699"/>
                    <a:pt x="105508" y="13530"/>
                  </a:cubicBezTo>
                  <a:cubicBezTo>
                    <a:pt x="106194" y="13350"/>
                    <a:pt x="106881" y="13177"/>
                    <a:pt x="107575" y="13005"/>
                  </a:cubicBezTo>
                  <a:cubicBezTo>
                    <a:pt x="108269" y="12825"/>
                    <a:pt x="108963" y="12648"/>
                    <a:pt x="109665" y="12480"/>
                  </a:cubicBezTo>
                  <a:cubicBezTo>
                    <a:pt x="110359" y="12296"/>
                    <a:pt x="111061" y="12119"/>
                    <a:pt x="111762" y="11951"/>
                  </a:cubicBezTo>
                  <a:cubicBezTo>
                    <a:pt x="112464" y="11767"/>
                    <a:pt x="113169" y="11590"/>
                    <a:pt x="113879" y="11418"/>
                  </a:cubicBezTo>
                  <a:cubicBezTo>
                    <a:pt x="114580" y="11234"/>
                    <a:pt x="115289" y="11058"/>
                    <a:pt x="116002" y="10885"/>
                  </a:cubicBezTo>
                  <a:cubicBezTo>
                    <a:pt x="116711" y="10701"/>
                    <a:pt x="117424" y="10521"/>
                    <a:pt x="118145" y="10345"/>
                  </a:cubicBezTo>
                  <a:cubicBezTo>
                    <a:pt x="118857" y="10161"/>
                    <a:pt x="119570" y="9984"/>
                    <a:pt x="120294" y="9808"/>
                  </a:cubicBezTo>
                  <a:cubicBezTo>
                    <a:pt x="121007" y="9624"/>
                    <a:pt x="121728" y="9444"/>
                    <a:pt x="122452" y="9272"/>
                  </a:cubicBezTo>
                  <a:cubicBezTo>
                    <a:pt x="123172" y="9084"/>
                    <a:pt x="123889" y="8908"/>
                    <a:pt x="124617" y="8731"/>
                  </a:cubicBezTo>
                  <a:cubicBezTo>
                    <a:pt x="125337" y="8547"/>
                    <a:pt x="126061" y="8367"/>
                    <a:pt x="126789" y="8191"/>
                  </a:cubicBezTo>
                  <a:cubicBezTo>
                    <a:pt x="127176" y="8093"/>
                    <a:pt x="127562" y="7996"/>
                    <a:pt x="127949" y="7898"/>
                  </a:cubicBezTo>
                  <a:cubicBezTo>
                    <a:pt x="129078" y="7598"/>
                    <a:pt x="130219" y="7313"/>
                    <a:pt x="131367" y="7039"/>
                  </a:cubicBezTo>
                  <a:cubicBezTo>
                    <a:pt x="131933" y="6897"/>
                    <a:pt x="132500" y="6754"/>
                    <a:pt x="133070" y="6619"/>
                  </a:cubicBezTo>
                  <a:cubicBezTo>
                    <a:pt x="133997" y="6379"/>
                    <a:pt x="134935" y="6146"/>
                    <a:pt x="135873" y="5925"/>
                  </a:cubicBezTo>
                  <a:cubicBezTo>
                    <a:pt x="136604" y="5741"/>
                    <a:pt x="137336" y="5561"/>
                    <a:pt x="138075" y="5388"/>
                  </a:cubicBezTo>
                  <a:cubicBezTo>
                    <a:pt x="138803" y="5204"/>
                    <a:pt x="139535" y="5024"/>
                    <a:pt x="140266" y="4852"/>
                  </a:cubicBezTo>
                  <a:cubicBezTo>
                    <a:pt x="141002" y="4668"/>
                    <a:pt x="141737" y="4488"/>
                    <a:pt x="142476" y="4315"/>
                  </a:cubicBezTo>
                  <a:cubicBezTo>
                    <a:pt x="153916" y="1422"/>
                    <a:pt x="166249" y="0"/>
                    <a:pt x="178409" y="0"/>
                  </a:cubicBezTo>
                  <a:cubicBezTo>
                    <a:pt x="206752" y="0"/>
                    <a:pt x="234172" y="7722"/>
                    <a:pt x="247225" y="22569"/>
                  </a:cubicBezTo>
                  <a:cubicBezTo>
                    <a:pt x="252970" y="29108"/>
                    <a:pt x="255521" y="36631"/>
                    <a:pt x="255577" y="44398"/>
                  </a:cubicBezTo>
                  <a:cubicBezTo>
                    <a:pt x="255574" y="61788"/>
                    <a:pt x="242516" y="80394"/>
                    <a:pt x="222443" y="91966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" name="Google Shape;32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1"/>
          </p:nvPr>
        </p:nvSpPr>
        <p:spPr>
          <a:xfrm>
            <a:off x="720000" y="1130800"/>
            <a:ext cx="7704000" cy="44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/>
          <p:nvPr/>
        </p:nvSpPr>
        <p:spPr>
          <a:xfrm>
            <a:off x="338221" y="4599425"/>
            <a:ext cx="375000" cy="392184"/>
          </a:xfrm>
          <a:custGeom>
            <a:avLst/>
            <a:gdLst/>
            <a:ahLst/>
            <a:cxnLst/>
            <a:rect l="l" t="t" r="r" b="b"/>
            <a:pathLst>
              <a:path w="22445" h="23470" extrusionOk="0">
                <a:moveTo>
                  <a:pt x="14607" y="684"/>
                </a:moveTo>
                <a:lnTo>
                  <a:pt x="14607" y="8863"/>
                </a:lnTo>
                <a:lnTo>
                  <a:pt x="21762" y="8863"/>
                </a:lnTo>
                <a:lnTo>
                  <a:pt x="21762" y="22787"/>
                </a:lnTo>
                <a:lnTo>
                  <a:pt x="7838" y="22787"/>
                </a:lnTo>
                <a:lnTo>
                  <a:pt x="7838" y="14607"/>
                </a:lnTo>
                <a:lnTo>
                  <a:pt x="680" y="14607"/>
                </a:lnTo>
                <a:lnTo>
                  <a:pt x="680" y="684"/>
                </a:lnTo>
                <a:close/>
                <a:moveTo>
                  <a:pt x="0" y="1"/>
                </a:moveTo>
                <a:lnTo>
                  <a:pt x="0" y="15290"/>
                </a:lnTo>
                <a:lnTo>
                  <a:pt x="7156" y="15290"/>
                </a:lnTo>
                <a:lnTo>
                  <a:pt x="7156" y="23470"/>
                </a:lnTo>
                <a:lnTo>
                  <a:pt x="22445" y="23470"/>
                </a:lnTo>
                <a:lnTo>
                  <a:pt x="22445" y="8180"/>
                </a:lnTo>
                <a:lnTo>
                  <a:pt x="15286" y="8180"/>
                </a:lnTo>
                <a:lnTo>
                  <a:pt x="1528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" name="Google Shape;35;p4"/>
          <p:cNvGrpSpPr/>
          <p:nvPr/>
        </p:nvGrpSpPr>
        <p:grpSpPr>
          <a:xfrm>
            <a:off x="-1258700" y="-664700"/>
            <a:ext cx="10886900" cy="4086350"/>
            <a:chOff x="-1258700" y="-664700"/>
            <a:chExt cx="10886900" cy="4086350"/>
          </a:xfrm>
        </p:grpSpPr>
        <p:sp>
          <p:nvSpPr>
            <p:cNvPr id="36" name="Google Shape;36;p4"/>
            <p:cNvSpPr/>
            <p:nvPr/>
          </p:nvSpPr>
          <p:spPr>
            <a:xfrm>
              <a:off x="-1258700" y="1721850"/>
              <a:ext cx="1699800" cy="1699800"/>
            </a:xfrm>
            <a:prstGeom prst="frame">
              <a:avLst>
                <a:gd name="adj1" fmla="val 125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>
              <a:off x="8424000" y="-664700"/>
              <a:ext cx="1204200" cy="1204200"/>
            </a:xfrm>
            <a:prstGeom prst="donut">
              <a:avLst>
                <a:gd name="adj" fmla="val 1630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title" idx="2"/>
          </p:nvPr>
        </p:nvSpPr>
        <p:spPr>
          <a:xfrm>
            <a:off x="720000" y="1801575"/>
            <a:ext cx="3522300" cy="393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title" idx="3"/>
          </p:nvPr>
        </p:nvSpPr>
        <p:spPr>
          <a:xfrm>
            <a:off x="4901688" y="1801575"/>
            <a:ext cx="3522300" cy="393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ubTitle" idx="1"/>
          </p:nvPr>
        </p:nvSpPr>
        <p:spPr>
          <a:xfrm>
            <a:off x="720000" y="2195175"/>
            <a:ext cx="3522300" cy="1956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○"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■"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●"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○"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■"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●"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○"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subTitle" idx="4"/>
          </p:nvPr>
        </p:nvSpPr>
        <p:spPr>
          <a:xfrm>
            <a:off x="4901700" y="2195175"/>
            <a:ext cx="3522300" cy="1956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○"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■"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●"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○"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■"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●"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○"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5"/>
          <p:cNvSpPr/>
          <p:nvPr/>
        </p:nvSpPr>
        <p:spPr>
          <a:xfrm>
            <a:off x="142496" y="2375663"/>
            <a:ext cx="375000" cy="392184"/>
          </a:xfrm>
          <a:custGeom>
            <a:avLst/>
            <a:gdLst/>
            <a:ahLst/>
            <a:cxnLst/>
            <a:rect l="l" t="t" r="r" b="b"/>
            <a:pathLst>
              <a:path w="22445" h="23470" extrusionOk="0">
                <a:moveTo>
                  <a:pt x="14607" y="684"/>
                </a:moveTo>
                <a:lnTo>
                  <a:pt x="14607" y="8863"/>
                </a:lnTo>
                <a:lnTo>
                  <a:pt x="21762" y="8863"/>
                </a:lnTo>
                <a:lnTo>
                  <a:pt x="21762" y="22787"/>
                </a:lnTo>
                <a:lnTo>
                  <a:pt x="7838" y="22787"/>
                </a:lnTo>
                <a:lnTo>
                  <a:pt x="7838" y="14607"/>
                </a:lnTo>
                <a:lnTo>
                  <a:pt x="680" y="14607"/>
                </a:lnTo>
                <a:lnTo>
                  <a:pt x="680" y="684"/>
                </a:lnTo>
                <a:close/>
                <a:moveTo>
                  <a:pt x="0" y="1"/>
                </a:moveTo>
                <a:lnTo>
                  <a:pt x="0" y="15290"/>
                </a:lnTo>
                <a:lnTo>
                  <a:pt x="7156" y="15290"/>
                </a:lnTo>
                <a:lnTo>
                  <a:pt x="7156" y="23470"/>
                </a:lnTo>
                <a:lnTo>
                  <a:pt x="22445" y="23470"/>
                </a:lnTo>
                <a:lnTo>
                  <a:pt x="22445" y="8180"/>
                </a:lnTo>
                <a:lnTo>
                  <a:pt x="15286" y="8180"/>
                </a:lnTo>
                <a:lnTo>
                  <a:pt x="1528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3722100" y="-1254775"/>
            <a:ext cx="1699800" cy="7058400"/>
            <a:chOff x="3722100" y="-1254775"/>
            <a:chExt cx="1699800" cy="7058400"/>
          </a:xfrm>
        </p:grpSpPr>
        <p:sp>
          <p:nvSpPr>
            <p:cNvPr id="47" name="Google Shape;47;p5"/>
            <p:cNvSpPr/>
            <p:nvPr/>
          </p:nvSpPr>
          <p:spPr>
            <a:xfrm>
              <a:off x="3722100" y="-1254775"/>
              <a:ext cx="1699800" cy="1699800"/>
            </a:xfrm>
            <a:prstGeom prst="frame">
              <a:avLst>
                <a:gd name="adj1" fmla="val 125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>
              <a:off x="3969900" y="4599425"/>
              <a:ext cx="1204200" cy="1204200"/>
            </a:xfrm>
            <a:prstGeom prst="donut">
              <a:avLst>
                <a:gd name="adj" fmla="val 1630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" name="Google Shape;49;p5"/>
          <p:cNvGrpSpPr/>
          <p:nvPr/>
        </p:nvGrpSpPr>
        <p:grpSpPr>
          <a:xfrm>
            <a:off x="-3006468" y="-4830519"/>
            <a:ext cx="15474212" cy="13683483"/>
            <a:chOff x="-3006468" y="-4830519"/>
            <a:chExt cx="15474212" cy="13683483"/>
          </a:xfrm>
        </p:grpSpPr>
        <p:sp>
          <p:nvSpPr>
            <p:cNvPr id="50" name="Google Shape;50;p5"/>
            <p:cNvSpPr/>
            <p:nvPr/>
          </p:nvSpPr>
          <p:spPr>
            <a:xfrm rot="-4500010">
              <a:off x="5955402" y="3004723"/>
              <a:ext cx="7823372" cy="3288548"/>
            </a:xfrm>
            <a:custGeom>
              <a:avLst/>
              <a:gdLst/>
              <a:ahLst/>
              <a:cxnLst/>
              <a:rect l="l" t="t" r="r" b="b"/>
              <a:pathLst>
                <a:path w="255578" h="107432" extrusionOk="0">
                  <a:moveTo>
                    <a:pt x="121915" y="18100"/>
                  </a:moveTo>
                  <a:lnTo>
                    <a:pt x="121915" y="18100"/>
                  </a:lnTo>
                  <a:close/>
                  <a:moveTo>
                    <a:pt x="247188" y="22602"/>
                  </a:moveTo>
                  <a:cubicBezTo>
                    <a:pt x="234153" y="7771"/>
                    <a:pt x="206741" y="45"/>
                    <a:pt x="178409" y="49"/>
                  </a:cubicBezTo>
                  <a:cubicBezTo>
                    <a:pt x="167198" y="49"/>
                    <a:pt x="155841" y="1257"/>
                    <a:pt x="145174" y="3711"/>
                  </a:cubicBezTo>
                  <a:cubicBezTo>
                    <a:pt x="155226" y="1576"/>
                    <a:pt x="165833" y="522"/>
                    <a:pt x="176308" y="522"/>
                  </a:cubicBezTo>
                  <a:cubicBezTo>
                    <a:pt x="204148" y="522"/>
                    <a:pt x="231009" y="7973"/>
                    <a:pt x="243691" y="22404"/>
                  </a:cubicBezTo>
                  <a:cubicBezTo>
                    <a:pt x="249285" y="28771"/>
                    <a:pt x="251818" y="36095"/>
                    <a:pt x="251818" y="43662"/>
                  </a:cubicBezTo>
                  <a:cubicBezTo>
                    <a:pt x="251818" y="60809"/>
                    <a:pt x="238821" y="79220"/>
                    <a:pt x="218969" y="90709"/>
                  </a:cubicBezTo>
                  <a:cubicBezTo>
                    <a:pt x="202201" y="100415"/>
                    <a:pt x="178905" y="106114"/>
                    <a:pt x="156363" y="106114"/>
                  </a:cubicBezTo>
                  <a:cubicBezTo>
                    <a:pt x="138642" y="106114"/>
                    <a:pt x="121390" y="102595"/>
                    <a:pt x="108130" y="94727"/>
                  </a:cubicBezTo>
                  <a:cubicBezTo>
                    <a:pt x="121870" y="103484"/>
                    <a:pt x="140251" y="107386"/>
                    <a:pt x="159120" y="107386"/>
                  </a:cubicBezTo>
                  <a:cubicBezTo>
                    <a:pt x="181963" y="107386"/>
                    <a:pt x="205522" y="101664"/>
                    <a:pt x="222421" y="91924"/>
                  </a:cubicBezTo>
                  <a:cubicBezTo>
                    <a:pt x="242483" y="80361"/>
                    <a:pt x="255528" y="61762"/>
                    <a:pt x="255528" y="44398"/>
                  </a:cubicBezTo>
                  <a:cubicBezTo>
                    <a:pt x="255528" y="36642"/>
                    <a:pt x="252928" y="29135"/>
                    <a:pt x="247188" y="22602"/>
                  </a:cubicBezTo>
                  <a:moveTo>
                    <a:pt x="174218" y="1040"/>
                  </a:moveTo>
                  <a:cubicBezTo>
                    <a:pt x="201552" y="1043"/>
                    <a:pt x="227842" y="8229"/>
                    <a:pt x="240156" y="22242"/>
                  </a:cubicBezTo>
                  <a:cubicBezTo>
                    <a:pt x="245601" y="28433"/>
                    <a:pt x="248062" y="35558"/>
                    <a:pt x="248062" y="42931"/>
                  </a:cubicBezTo>
                  <a:cubicBezTo>
                    <a:pt x="248062" y="59833"/>
                    <a:pt x="235125" y="78049"/>
                    <a:pt x="215494" y="89455"/>
                  </a:cubicBezTo>
                  <a:cubicBezTo>
                    <a:pt x="198869" y="99121"/>
                    <a:pt x="175843" y="104801"/>
                    <a:pt x="153605" y="104801"/>
                  </a:cubicBezTo>
                  <a:cubicBezTo>
                    <a:pt x="136394" y="104801"/>
                    <a:pt x="119653" y="101398"/>
                    <a:pt x="106716" y="93800"/>
                  </a:cubicBezTo>
                  <a:cubicBezTo>
                    <a:pt x="106753" y="93827"/>
                    <a:pt x="106795" y="93853"/>
                    <a:pt x="106832" y="93879"/>
                  </a:cubicBezTo>
                  <a:cubicBezTo>
                    <a:pt x="120246" y="102306"/>
                    <a:pt x="138053" y="106066"/>
                    <a:pt x="156363" y="106066"/>
                  </a:cubicBezTo>
                  <a:cubicBezTo>
                    <a:pt x="178897" y="106066"/>
                    <a:pt x="202186" y="100366"/>
                    <a:pt x="218943" y="90667"/>
                  </a:cubicBezTo>
                  <a:cubicBezTo>
                    <a:pt x="238783" y="79186"/>
                    <a:pt x="251769" y="60783"/>
                    <a:pt x="251769" y="43662"/>
                  </a:cubicBezTo>
                  <a:cubicBezTo>
                    <a:pt x="251769" y="36106"/>
                    <a:pt x="249240" y="28797"/>
                    <a:pt x="243653" y="22437"/>
                  </a:cubicBezTo>
                  <a:cubicBezTo>
                    <a:pt x="230990" y="8026"/>
                    <a:pt x="204137" y="571"/>
                    <a:pt x="176308" y="571"/>
                  </a:cubicBezTo>
                  <a:cubicBezTo>
                    <a:pt x="165116" y="571"/>
                    <a:pt x="153774" y="1775"/>
                    <a:pt x="143125" y="4218"/>
                  </a:cubicBezTo>
                  <a:cubicBezTo>
                    <a:pt x="153158" y="2094"/>
                    <a:pt x="163765" y="1040"/>
                    <a:pt x="174218" y="1040"/>
                  </a:cubicBezTo>
                  <a:moveTo>
                    <a:pt x="141261" y="4679"/>
                  </a:moveTo>
                  <a:cubicBezTo>
                    <a:pt x="141242" y="4683"/>
                    <a:pt x="141223" y="4687"/>
                    <a:pt x="141204" y="4694"/>
                  </a:cubicBezTo>
                  <a:cubicBezTo>
                    <a:pt x="151196" y="2597"/>
                    <a:pt x="161754" y="1557"/>
                    <a:pt x="172147" y="1557"/>
                  </a:cubicBezTo>
                  <a:cubicBezTo>
                    <a:pt x="198967" y="1557"/>
                    <a:pt x="224679" y="8484"/>
                    <a:pt x="236626" y="22077"/>
                  </a:cubicBezTo>
                  <a:cubicBezTo>
                    <a:pt x="241920" y="28099"/>
                    <a:pt x="244310" y="35022"/>
                    <a:pt x="244310" y="42199"/>
                  </a:cubicBezTo>
                  <a:cubicBezTo>
                    <a:pt x="244310" y="58858"/>
                    <a:pt x="231433" y="76879"/>
                    <a:pt x="212024" y="88206"/>
                  </a:cubicBezTo>
                  <a:cubicBezTo>
                    <a:pt x="195541" y="97826"/>
                    <a:pt x="172785" y="103488"/>
                    <a:pt x="150855" y="103488"/>
                  </a:cubicBezTo>
                  <a:cubicBezTo>
                    <a:pt x="134335" y="103488"/>
                    <a:pt x="118283" y="100276"/>
                    <a:pt x="105733" y="93117"/>
                  </a:cubicBezTo>
                  <a:cubicBezTo>
                    <a:pt x="105838" y="93192"/>
                    <a:pt x="105947" y="93268"/>
                    <a:pt x="106052" y="93343"/>
                  </a:cubicBezTo>
                  <a:cubicBezTo>
                    <a:pt x="119068" y="101222"/>
                    <a:pt x="136094" y="104749"/>
                    <a:pt x="153605" y="104749"/>
                  </a:cubicBezTo>
                  <a:cubicBezTo>
                    <a:pt x="175836" y="104749"/>
                    <a:pt x="198854" y="99068"/>
                    <a:pt x="215468" y="89410"/>
                  </a:cubicBezTo>
                  <a:cubicBezTo>
                    <a:pt x="235087" y="78012"/>
                    <a:pt x="248013" y="59803"/>
                    <a:pt x="248009" y="42931"/>
                  </a:cubicBezTo>
                  <a:cubicBezTo>
                    <a:pt x="248009" y="35569"/>
                    <a:pt x="245552" y="28459"/>
                    <a:pt x="240119" y="22276"/>
                  </a:cubicBezTo>
                  <a:cubicBezTo>
                    <a:pt x="227824" y="8281"/>
                    <a:pt x="201544" y="1092"/>
                    <a:pt x="174218" y="1092"/>
                  </a:cubicBezTo>
                  <a:cubicBezTo>
                    <a:pt x="163116" y="1092"/>
                    <a:pt x="151841" y="2282"/>
                    <a:pt x="141261" y="4679"/>
                  </a:cubicBezTo>
                  <a:close/>
                  <a:moveTo>
                    <a:pt x="140184" y="4968"/>
                  </a:moveTo>
                  <a:cubicBezTo>
                    <a:pt x="140094" y="4991"/>
                    <a:pt x="140008" y="5017"/>
                    <a:pt x="139918" y="5039"/>
                  </a:cubicBezTo>
                  <a:cubicBezTo>
                    <a:pt x="149680" y="3058"/>
                    <a:pt x="159972" y="2072"/>
                    <a:pt x="170087" y="2072"/>
                  </a:cubicBezTo>
                  <a:cubicBezTo>
                    <a:pt x="196393" y="2072"/>
                    <a:pt x="221516" y="8735"/>
                    <a:pt x="233099" y="21916"/>
                  </a:cubicBezTo>
                  <a:cubicBezTo>
                    <a:pt x="238239" y="27765"/>
                    <a:pt x="240562" y="34493"/>
                    <a:pt x="240562" y="41475"/>
                  </a:cubicBezTo>
                  <a:cubicBezTo>
                    <a:pt x="240558" y="57886"/>
                    <a:pt x="227741" y="75708"/>
                    <a:pt x="208549" y="86953"/>
                  </a:cubicBezTo>
                  <a:cubicBezTo>
                    <a:pt x="192209" y="96536"/>
                    <a:pt x="169731" y="102179"/>
                    <a:pt x="148112" y="102179"/>
                  </a:cubicBezTo>
                  <a:cubicBezTo>
                    <a:pt x="132327" y="102179"/>
                    <a:pt x="117004" y="99169"/>
                    <a:pt x="104862" y="92487"/>
                  </a:cubicBezTo>
                  <a:cubicBezTo>
                    <a:pt x="105001" y="92588"/>
                    <a:pt x="105140" y="92693"/>
                    <a:pt x="105279" y="92795"/>
                  </a:cubicBezTo>
                  <a:cubicBezTo>
                    <a:pt x="117889" y="100137"/>
                    <a:pt x="134132" y="103432"/>
                    <a:pt x="150855" y="103432"/>
                  </a:cubicBezTo>
                  <a:cubicBezTo>
                    <a:pt x="172778" y="103432"/>
                    <a:pt x="195522" y="97774"/>
                    <a:pt x="211994" y="88157"/>
                  </a:cubicBezTo>
                  <a:cubicBezTo>
                    <a:pt x="231392" y="76838"/>
                    <a:pt x="244257" y="58828"/>
                    <a:pt x="244257" y="42199"/>
                  </a:cubicBezTo>
                  <a:cubicBezTo>
                    <a:pt x="244257" y="35037"/>
                    <a:pt x="241867" y="28125"/>
                    <a:pt x="236585" y="22115"/>
                  </a:cubicBezTo>
                  <a:cubicBezTo>
                    <a:pt x="224661" y="8540"/>
                    <a:pt x="198959" y="1614"/>
                    <a:pt x="172147" y="1614"/>
                  </a:cubicBezTo>
                  <a:cubicBezTo>
                    <a:pt x="161398" y="1614"/>
                    <a:pt x="150472" y="2724"/>
                    <a:pt x="140184" y="4968"/>
                  </a:cubicBezTo>
                  <a:close/>
                  <a:moveTo>
                    <a:pt x="139058" y="5216"/>
                  </a:moveTo>
                  <a:lnTo>
                    <a:pt x="139058" y="5216"/>
                  </a:lnTo>
                  <a:cubicBezTo>
                    <a:pt x="139118" y="5204"/>
                    <a:pt x="139182" y="5193"/>
                    <a:pt x="139242" y="5178"/>
                  </a:cubicBezTo>
                  <a:cubicBezTo>
                    <a:pt x="139261" y="5174"/>
                    <a:pt x="139280" y="5167"/>
                    <a:pt x="139302" y="5163"/>
                  </a:cubicBezTo>
                  <a:cubicBezTo>
                    <a:pt x="139220" y="5182"/>
                    <a:pt x="139141" y="5197"/>
                    <a:pt x="139058" y="5216"/>
                  </a:cubicBezTo>
                  <a:close/>
                  <a:moveTo>
                    <a:pt x="168039" y="2597"/>
                  </a:moveTo>
                  <a:cubicBezTo>
                    <a:pt x="193815" y="2597"/>
                    <a:pt x="218346" y="9005"/>
                    <a:pt x="229561" y="21769"/>
                  </a:cubicBezTo>
                  <a:cubicBezTo>
                    <a:pt x="234551" y="27450"/>
                    <a:pt x="236802" y="33978"/>
                    <a:pt x="236802" y="40766"/>
                  </a:cubicBezTo>
                  <a:cubicBezTo>
                    <a:pt x="236802" y="56926"/>
                    <a:pt x="224038" y="74553"/>
                    <a:pt x="205071" y="85719"/>
                  </a:cubicBezTo>
                  <a:cubicBezTo>
                    <a:pt x="188881" y="95252"/>
                    <a:pt x="166711" y="100858"/>
                    <a:pt x="145425" y="100858"/>
                  </a:cubicBezTo>
                  <a:cubicBezTo>
                    <a:pt x="130376" y="100858"/>
                    <a:pt x="115766" y="98055"/>
                    <a:pt x="104026" y="91861"/>
                  </a:cubicBezTo>
                  <a:cubicBezTo>
                    <a:pt x="104187" y="91984"/>
                    <a:pt x="104352" y="92108"/>
                    <a:pt x="104513" y="92228"/>
                  </a:cubicBezTo>
                  <a:cubicBezTo>
                    <a:pt x="116704" y="99053"/>
                    <a:pt x="132170" y="102122"/>
                    <a:pt x="148112" y="102122"/>
                  </a:cubicBezTo>
                  <a:cubicBezTo>
                    <a:pt x="169720" y="102122"/>
                    <a:pt x="192191" y="96479"/>
                    <a:pt x="208523" y="86904"/>
                  </a:cubicBezTo>
                  <a:cubicBezTo>
                    <a:pt x="227700" y="75667"/>
                    <a:pt x="240502" y="57852"/>
                    <a:pt x="240502" y="41475"/>
                  </a:cubicBezTo>
                  <a:cubicBezTo>
                    <a:pt x="240502" y="34504"/>
                    <a:pt x="238187" y="27795"/>
                    <a:pt x="233054" y="21953"/>
                  </a:cubicBezTo>
                  <a:cubicBezTo>
                    <a:pt x="221494" y="8795"/>
                    <a:pt x="196382" y="2128"/>
                    <a:pt x="170087" y="2128"/>
                  </a:cubicBezTo>
                  <a:cubicBezTo>
                    <a:pt x="159694" y="2128"/>
                    <a:pt x="149114" y="3171"/>
                    <a:pt x="139115" y="5264"/>
                  </a:cubicBezTo>
                  <a:cubicBezTo>
                    <a:pt x="138946" y="5313"/>
                    <a:pt x="138773" y="5362"/>
                    <a:pt x="138601" y="5411"/>
                  </a:cubicBezTo>
                  <a:cubicBezTo>
                    <a:pt x="148149" y="3535"/>
                    <a:pt x="158182" y="2597"/>
                    <a:pt x="168039" y="2597"/>
                  </a:cubicBezTo>
                  <a:close/>
                  <a:moveTo>
                    <a:pt x="137985" y="5505"/>
                  </a:moveTo>
                  <a:cubicBezTo>
                    <a:pt x="137858" y="5542"/>
                    <a:pt x="137726" y="5576"/>
                    <a:pt x="137599" y="5610"/>
                  </a:cubicBezTo>
                  <a:cubicBezTo>
                    <a:pt x="137753" y="5580"/>
                    <a:pt x="137910" y="5550"/>
                    <a:pt x="138064" y="5516"/>
                  </a:cubicBezTo>
                  <a:cubicBezTo>
                    <a:pt x="138192" y="5478"/>
                    <a:pt x="138323" y="5441"/>
                    <a:pt x="138450" y="5403"/>
                  </a:cubicBezTo>
                  <a:cubicBezTo>
                    <a:pt x="138297" y="5437"/>
                    <a:pt x="138139" y="5471"/>
                    <a:pt x="137985" y="5505"/>
                  </a:cubicBezTo>
                  <a:close/>
                  <a:moveTo>
                    <a:pt x="166009" y="3107"/>
                  </a:moveTo>
                  <a:cubicBezTo>
                    <a:pt x="191256" y="3107"/>
                    <a:pt x="215179" y="9264"/>
                    <a:pt x="226034" y="21616"/>
                  </a:cubicBezTo>
                  <a:cubicBezTo>
                    <a:pt x="230874" y="27124"/>
                    <a:pt x="233058" y="33457"/>
                    <a:pt x="233058" y="40049"/>
                  </a:cubicBezTo>
                  <a:cubicBezTo>
                    <a:pt x="233054" y="55961"/>
                    <a:pt x="220350" y="73389"/>
                    <a:pt x="201601" y="84473"/>
                  </a:cubicBezTo>
                  <a:cubicBezTo>
                    <a:pt x="185557" y="93969"/>
                    <a:pt x="163668" y="99552"/>
                    <a:pt x="142698" y="99552"/>
                  </a:cubicBezTo>
                  <a:cubicBezTo>
                    <a:pt x="128403" y="99552"/>
                    <a:pt x="114531" y="96956"/>
                    <a:pt x="103227" y="91234"/>
                  </a:cubicBezTo>
                  <a:cubicBezTo>
                    <a:pt x="103399" y="91369"/>
                    <a:pt x="103572" y="91508"/>
                    <a:pt x="103744" y="91643"/>
                  </a:cubicBezTo>
                  <a:cubicBezTo>
                    <a:pt x="115526" y="97950"/>
                    <a:pt x="130249" y="100798"/>
                    <a:pt x="145425" y="100798"/>
                  </a:cubicBezTo>
                  <a:cubicBezTo>
                    <a:pt x="166703" y="100798"/>
                    <a:pt x="188863" y="95196"/>
                    <a:pt x="205041" y="85666"/>
                  </a:cubicBezTo>
                  <a:cubicBezTo>
                    <a:pt x="223940" y="74511"/>
                    <a:pt x="236742" y="56896"/>
                    <a:pt x="236742" y="40766"/>
                  </a:cubicBezTo>
                  <a:cubicBezTo>
                    <a:pt x="236742" y="33990"/>
                    <a:pt x="234495" y="27476"/>
                    <a:pt x="229516" y="21811"/>
                  </a:cubicBezTo>
                  <a:cubicBezTo>
                    <a:pt x="218323" y="9069"/>
                    <a:pt x="193808" y="2657"/>
                    <a:pt x="168039" y="2657"/>
                  </a:cubicBezTo>
                  <a:cubicBezTo>
                    <a:pt x="157953" y="2657"/>
                    <a:pt x="147680" y="3636"/>
                    <a:pt x="137936" y="5602"/>
                  </a:cubicBezTo>
                  <a:cubicBezTo>
                    <a:pt x="137779" y="5651"/>
                    <a:pt x="137629" y="5696"/>
                    <a:pt x="137471" y="5741"/>
                  </a:cubicBezTo>
                  <a:cubicBezTo>
                    <a:pt x="146750" y="3985"/>
                    <a:pt x="156475" y="3107"/>
                    <a:pt x="166009" y="3107"/>
                  </a:cubicBezTo>
                  <a:moveTo>
                    <a:pt x="136766" y="5846"/>
                  </a:moveTo>
                  <a:cubicBezTo>
                    <a:pt x="136646" y="5880"/>
                    <a:pt x="136533" y="5914"/>
                    <a:pt x="136417" y="5944"/>
                  </a:cubicBezTo>
                  <a:cubicBezTo>
                    <a:pt x="136616" y="5906"/>
                    <a:pt x="136818" y="5865"/>
                    <a:pt x="137021" y="5827"/>
                  </a:cubicBezTo>
                  <a:cubicBezTo>
                    <a:pt x="137149" y="5790"/>
                    <a:pt x="137276" y="5752"/>
                    <a:pt x="137404" y="5711"/>
                  </a:cubicBezTo>
                  <a:cubicBezTo>
                    <a:pt x="137190" y="5756"/>
                    <a:pt x="136976" y="5801"/>
                    <a:pt x="136766" y="5846"/>
                  </a:cubicBezTo>
                  <a:close/>
                  <a:moveTo>
                    <a:pt x="136863" y="5756"/>
                  </a:moveTo>
                  <a:cubicBezTo>
                    <a:pt x="136807" y="5771"/>
                    <a:pt x="136755" y="5782"/>
                    <a:pt x="136702" y="5797"/>
                  </a:cubicBezTo>
                  <a:cubicBezTo>
                    <a:pt x="136766" y="5786"/>
                    <a:pt x="136830" y="5771"/>
                    <a:pt x="136890" y="5760"/>
                  </a:cubicBezTo>
                  <a:cubicBezTo>
                    <a:pt x="136946" y="5741"/>
                    <a:pt x="136998" y="5726"/>
                    <a:pt x="137051" y="5711"/>
                  </a:cubicBezTo>
                  <a:cubicBezTo>
                    <a:pt x="136987" y="5726"/>
                    <a:pt x="136923" y="5741"/>
                    <a:pt x="136863" y="5756"/>
                  </a:cubicBezTo>
                  <a:close/>
                  <a:moveTo>
                    <a:pt x="135584" y="6101"/>
                  </a:moveTo>
                  <a:cubicBezTo>
                    <a:pt x="135528" y="6116"/>
                    <a:pt x="135471" y="6131"/>
                    <a:pt x="135419" y="6146"/>
                  </a:cubicBezTo>
                  <a:cubicBezTo>
                    <a:pt x="135561" y="6116"/>
                    <a:pt x="135704" y="6086"/>
                    <a:pt x="135847" y="6060"/>
                  </a:cubicBezTo>
                  <a:cubicBezTo>
                    <a:pt x="135918" y="6037"/>
                    <a:pt x="135993" y="6015"/>
                    <a:pt x="136064" y="5996"/>
                  </a:cubicBezTo>
                  <a:cubicBezTo>
                    <a:pt x="135903" y="6030"/>
                    <a:pt x="135742" y="6064"/>
                    <a:pt x="135584" y="6101"/>
                  </a:cubicBezTo>
                  <a:moveTo>
                    <a:pt x="134545" y="6390"/>
                  </a:moveTo>
                  <a:cubicBezTo>
                    <a:pt x="134357" y="6446"/>
                    <a:pt x="134169" y="6499"/>
                    <a:pt x="133986" y="6551"/>
                  </a:cubicBezTo>
                  <a:cubicBezTo>
                    <a:pt x="134192" y="6510"/>
                    <a:pt x="134398" y="6469"/>
                    <a:pt x="134605" y="6431"/>
                  </a:cubicBezTo>
                  <a:cubicBezTo>
                    <a:pt x="134789" y="6375"/>
                    <a:pt x="134972" y="6319"/>
                    <a:pt x="135156" y="6262"/>
                  </a:cubicBezTo>
                  <a:cubicBezTo>
                    <a:pt x="134954" y="6308"/>
                    <a:pt x="134747" y="6349"/>
                    <a:pt x="134545" y="6390"/>
                  </a:cubicBezTo>
                  <a:close/>
                  <a:moveTo>
                    <a:pt x="133351" y="6649"/>
                  </a:moveTo>
                  <a:cubicBezTo>
                    <a:pt x="133209" y="6690"/>
                    <a:pt x="133066" y="6728"/>
                    <a:pt x="132924" y="6769"/>
                  </a:cubicBezTo>
                  <a:cubicBezTo>
                    <a:pt x="133078" y="6735"/>
                    <a:pt x="133231" y="6705"/>
                    <a:pt x="133385" y="6671"/>
                  </a:cubicBezTo>
                  <a:cubicBezTo>
                    <a:pt x="133524" y="6630"/>
                    <a:pt x="133667" y="6589"/>
                    <a:pt x="133805" y="6551"/>
                  </a:cubicBezTo>
                  <a:cubicBezTo>
                    <a:pt x="133655" y="6581"/>
                    <a:pt x="133502" y="6615"/>
                    <a:pt x="133351" y="6649"/>
                  </a:cubicBezTo>
                  <a:close/>
                  <a:moveTo>
                    <a:pt x="133588" y="6746"/>
                  </a:moveTo>
                  <a:cubicBezTo>
                    <a:pt x="133730" y="6701"/>
                    <a:pt x="133869" y="6656"/>
                    <a:pt x="134008" y="6615"/>
                  </a:cubicBezTo>
                  <a:cubicBezTo>
                    <a:pt x="133757" y="6664"/>
                    <a:pt x="133509" y="6713"/>
                    <a:pt x="133261" y="6765"/>
                  </a:cubicBezTo>
                  <a:cubicBezTo>
                    <a:pt x="133130" y="6803"/>
                    <a:pt x="133003" y="6844"/>
                    <a:pt x="132871" y="6882"/>
                  </a:cubicBezTo>
                  <a:cubicBezTo>
                    <a:pt x="133111" y="6837"/>
                    <a:pt x="133348" y="6792"/>
                    <a:pt x="133588" y="6746"/>
                  </a:cubicBezTo>
                  <a:close/>
                  <a:moveTo>
                    <a:pt x="132016" y="7028"/>
                  </a:moveTo>
                  <a:cubicBezTo>
                    <a:pt x="131933" y="7050"/>
                    <a:pt x="131851" y="7073"/>
                    <a:pt x="131768" y="7099"/>
                  </a:cubicBezTo>
                  <a:cubicBezTo>
                    <a:pt x="131967" y="7058"/>
                    <a:pt x="132170" y="7017"/>
                    <a:pt x="132372" y="6979"/>
                  </a:cubicBezTo>
                  <a:cubicBezTo>
                    <a:pt x="132470" y="6949"/>
                    <a:pt x="132571" y="6919"/>
                    <a:pt x="132669" y="6889"/>
                  </a:cubicBezTo>
                  <a:cubicBezTo>
                    <a:pt x="132451" y="6934"/>
                    <a:pt x="132233" y="6979"/>
                    <a:pt x="132016" y="7028"/>
                  </a:cubicBezTo>
                  <a:close/>
                  <a:moveTo>
                    <a:pt x="132110" y="6930"/>
                  </a:moveTo>
                  <a:cubicBezTo>
                    <a:pt x="132050" y="6945"/>
                    <a:pt x="131986" y="6964"/>
                    <a:pt x="131926" y="6979"/>
                  </a:cubicBezTo>
                  <a:cubicBezTo>
                    <a:pt x="131997" y="6964"/>
                    <a:pt x="132068" y="6949"/>
                    <a:pt x="132140" y="6934"/>
                  </a:cubicBezTo>
                  <a:cubicBezTo>
                    <a:pt x="132203" y="6915"/>
                    <a:pt x="132263" y="6897"/>
                    <a:pt x="132323" y="6882"/>
                  </a:cubicBezTo>
                  <a:cubicBezTo>
                    <a:pt x="132252" y="6897"/>
                    <a:pt x="132181" y="6915"/>
                    <a:pt x="132110" y="6930"/>
                  </a:cubicBezTo>
                  <a:close/>
                  <a:moveTo>
                    <a:pt x="131014" y="7321"/>
                  </a:moveTo>
                  <a:cubicBezTo>
                    <a:pt x="130898" y="7354"/>
                    <a:pt x="130781" y="7388"/>
                    <a:pt x="130669" y="7426"/>
                  </a:cubicBezTo>
                  <a:cubicBezTo>
                    <a:pt x="130901" y="7381"/>
                    <a:pt x="131134" y="7336"/>
                    <a:pt x="131367" y="7291"/>
                  </a:cubicBezTo>
                  <a:cubicBezTo>
                    <a:pt x="131494" y="7249"/>
                    <a:pt x="131622" y="7212"/>
                    <a:pt x="131749" y="7170"/>
                  </a:cubicBezTo>
                  <a:cubicBezTo>
                    <a:pt x="131502" y="7219"/>
                    <a:pt x="131258" y="7268"/>
                    <a:pt x="131014" y="7321"/>
                  </a:cubicBezTo>
                  <a:moveTo>
                    <a:pt x="130710" y="7313"/>
                  </a:moveTo>
                  <a:cubicBezTo>
                    <a:pt x="130706" y="7313"/>
                    <a:pt x="130703" y="7317"/>
                    <a:pt x="130699" y="7317"/>
                  </a:cubicBezTo>
                  <a:cubicBezTo>
                    <a:pt x="130845" y="7287"/>
                    <a:pt x="130991" y="7257"/>
                    <a:pt x="131138" y="7227"/>
                  </a:cubicBezTo>
                  <a:cubicBezTo>
                    <a:pt x="131175" y="7215"/>
                    <a:pt x="131209" y="7204"/>
                    <a:pt x="131243" y="7193"/>
                  </a:cubicBezTo>
                  <a:cubicBezTo>
                    <a:pt x="131067" y="7234"/>
                    <a:pt x="130886" y="7272"/>
                    <a:pt x="130710" y="7313"/>
                  </a:cubicBezTo>
                  <a:moveTo>
                    <a:pt x="129753" y="7587"/>
                  </a:moveTo>
                  <a:cubicBezTo>
                    <a:pt x="129686" y="7606"/>
                    <a:pt x="129626" y="7624"/>
                    <a:pt x="129558" y="7643"/>
                  </a:cubicBezTo>
                  <a:cubicBezTo>
                    <a:pt x="129753" y="7602"/>
                    <a:pt x="129945" y="7564"/>
                    <a:pt x="130140" y="7527"/>
                  </a:cubicBezTo>
                  <a:cubicBezTo>
                    <a:pt x="130222" y="7501"/>
                    <a:pt x="130309" y="7474"/>
                    <a:pt x="130391" y="7448"/>
                  </a:cubicBezTo>
                  <a:cubicBezTo>
                    <a:pt x="130177" y="7493"/>
                    <a:pt x="129963" y="7542"/>
                    <a:pt x="129753" y="7587"/>
                  </a:cubicBezTo>
                  <a:close/>
                  <a:moveTo>
                    <a:pt x="128770" y="7876"/>
                  </a:moveTo>
                  <a:cubicBezTo>
                    <a:pt x="128669" y="7906"/>
                    <a:pt x="128571" y="7936"/>
                    <a:pt x="128470" y="7966"/>
                  </a:cubicBezTo>
                  <a:cubicBezTo>
                    <a:pt x="128695" y="7921"/>
                    <a:pt x="128920" y="7880"/>
                    <a:pt x="129149" y="7835"/>
                  </a:cubicBezTo>
                  <a:cubicBezTo>
                    <a:pt x="129262" y="7801"/>
                    <a:pt x="129378" y="7763"/>
                    <a:pt x="129491" y="7726"/>
                  </a:cubicBezTo>
                  <a:cubicBezTo>
                    <a:pt x="129251" y="7775"/>
                    <a:pt x="129010" y="7823"/>
                    <a:pt x="128770" y="7876"/>
                  </a:cubicBezTo>
                  <a:close/>
                  <a:moveTo>
                    <a:pt x="128684" y="7820"/>
                  </a:moveTo>
                  <a:cubicBezTo>
                    <a:pt x="128755" y="7808"/>
                    <a:pt x="128827" y="7793"/>
                    <a:pt x="128898" y="7778"/>
                  </a:cubicBezTo>
                  <a:cubicBezTo>
                    <a:pt x="128913" y="7771"/>
                    <a:pt x="128928" y="7767"/>
                    <a:pt x="128943" y="7763"/>
                  </a:cubicBezTo>
                  <a:cubicBezTo>
                    <a:pt x="128857" y="7782"/>
                    <a:pt x="128770" y="7801"/>
                    <a:pt x="128684" y="7820"/>
                  </a:cubicBezTo>
                  <a:close/>
                  <a:moveTo>
                    <a:pt x="127641" y="8112"/>
                  </a:moveTo>
                  <a:cubicBezTo>
                    <a:pt x="127588" y="8131"/>
                    <a:pt x="127532" y="8146"/>
                    <a:pt x="127476" y="8161"/>
                  </a:cubicBezTo>
                  <a:cubicBezTo>
                    <a:pt x="127622" y="8131"/>
                    <a:pt x="127768" y="8105"/>
                    <a:pt x="127915" y="8075"/>
                  </a:cubicBezTo>
                  <a:cubicBezTo>
                    <a:pt x="127982" y="8052"/>
                    <a:pt x="128050" y="8033"/>
                    <a:pt x="128121" y="8011"/>
                  </a:cubicBezTo>
                  <a:cubicBezTo>
                    <a:pt x="127960" y="8045"/>
                    <a:pt x="127802" y="8078"/>
                    <a:pt x="127641" y="8112"/>
                  </a:cubicBezTo>
                  <a:moveTo>
                    <a:pt x="128170" y="8150"/>
                  </a:moveTo>
                  <a:cubicBezTo>
                    <a:pt x="128305" y="8105"/>
                    <a:pt x="128436" y="8063"/>
                    <a:pt x="128571" y="8018"/>
                  </a:cubicBezTo>
                  <a:cubicBezTo>
                    <a:pt x="128309" y="8071"/>
                    <a:pt x="128050" y="8120"/>
                    <a:pt x="127787" y="8172"/>
                  </a:cubicBezTo>
                  <a:cubicBezTo>
                    <a:pt x="127663" y="8210"/>
                    <a:pt x="127540" y="8251"/>
                    <a:pt x="127416" y="8289"/>
                  </a:cubicBezTo>
                  <a:cubicBezTo>
                    <a:pt x="127667" y="8240"/>
                    <a:pt x="127919" y="8195"/>
                    <a:pt x="128170" y="8150"/>
                  </a:cubicBezTo>
                  <a:close/>
                  <a:moveTo>
                    <a:pt x="126654" y="8405"/>
                  </a:moveTo>
                  <a:cubicBezTo>
                    <a:pt x="126560" y="8431"/>
                    <a:pt x="126470" y="8457"/>
                    <a:pt x="126376" y="8487"/>
                  </a:cubicBezTo>
                  <a:cubicBezTo>
                    <a:pt x="126564" y="8450"/>
                    <a:pt x="126752" y="8416"/>
                    <a:pt x="126939" y="8379"/>
                  </a:cubicBezTo>
                  <a:cubicBezTo>
                    <a:pt x="127041" y="8345"/>
                    <a:pt x="127138" y="8315"/>
                    <a:pt x="127239" y="8285"/>
                  </a:cubicBezTo>
                  <a:cubicBezTo>
                    <a:pt x="127044" y="8322"/>
                    <a:pt x="126849" y="8364"/>
                    <a:pt x="126654" y="8405"/>
                  </a:cubicBezTo>
                  <a:close/>
                  <a:moveTo>
                    <a:pt x="126722" y="8315"/>
                  </a:moveTo>
                  <a:cubicBezTo>
                    <a:pt x="126740" y="8311"/>
                    <a:pt x="126759" y="8307"/>
                    <a:pt x="126778" y="8304"/>
                  </a:cubicBezTo>
                  <a:cubicBezTo>
                    <a:pt x="126782" y="8304"/>
                    <a:pt x="126789" y="8300"/>
                    <a:pt x="126793" y="8300"/>
                  </a:cubicBezTo>
                  <a:cubicBezTo>
                    <a:pt x="126767" y="8307"/>
                    <a:pt x="126748" y="8311"/>
                    <a:pt x="126722" y="8315"/>
                  </a:cubicBezTo>
                  <a:close/>
                  <a:moveTo>
                    <a:pt x="125667" y="8701"/>
                  </a:moveTo>
                  <a:cubicBezTo>
                    <a:pt x="125551" y="8739"/>
                    <a:pt x="125435" y="8773"/>
                    <a:pt x="125322" y="8810"/>
                  </a:cubicBezTo>
                  <a:cubicBezTo>
                    <a:pt x="125540" y="8769"/>
                    <a:pt x="125754" y="8728"/>
                    <a:pt x="125971" y="8690"/>
                  </a:cubicBezTo>
                  <a:cubicBezTo>
                    <a:pt x="126095" y="8649"/>
                    <a:pt x="126215" y="8611"/>
                    <a:pt x="126339" y="8570"/>
                  </a:cubicBezTo>
                  <a:cubicBezTo>
                    <a:pt x="126114" y="8615"/>
                    <a:pt x="125889" y="8660"/>
                    <a:pt x="125667" y="8701"/>
                  </a:cubicBezTo>
                  <a:close/>
                  <a:moveTo>
                    <a:pt x="125420" y="8668"/>
                  </a:moveTo>
                  <a:cubicBezTo>
                    <a:pt x="125382" y="8679"/>
                    <a:pt x="125345" y="8690"/>
                    <a:pt x="125303" y="8701"/>
                  </a:cubicBezTo>
                  <a:cubicBezTo>
                    <a:pt x="125468" y="8668"/>
                    <a:pt x="125630" y="8634"/>
                    <a:pt x="125795" y="8600"/>
                  </a:cubicBezTo>
                  <a:cubicBezTo>
                    <a:pt x="125851" y="8585"/>
                    <a:pt x="125907" y="8566"/>
                    <a:pt x="125968" y="8547"/>
                  </a:cubicBezTo>
                  <a:cubicBezTo>
                    <a:pt x="125784" y="8589"/>
                    <a:pt x="125600" y="8626"/>
                    <a:pt x="125420" y="8668"/>
                  </a:cubicBezTo>
                  <a:close/>
                  <a:moveTo>
                    <a:pt x="124448" y="8953"/>
                  </a:moveTo>
                  <a:cubicBezTo>
                    <a:pt x="124369" y="8975"/>
                    <a:pt x="124290" y="8998"/>
                    <a:pt x="124215" y="9020"/>
                  </a:cubicBezTo>
                  <a:cubicBezTo>
                    <a:pt x="124414" y="8983"/>
                    <a:pt x="124617" y="8945"/>
                    <a:pt x="124816" y="8904"/>
                  </a:cubicBezTo>
                  <a:cubicBezTo>
                    <a:pt x="124909" y="8878"/>
                    <a:pt x="124996" y="8848"/>
                    <a:pt x="125090" y="8821"/>
                  </a:cubicBezTo>
                  <a:cubicBezTo>
                    <a:pt x="124872" y="8863"/>
                    <a:pt x="124662" y="8908"/>
                    <a:pt x="124448" y="8953"/>
                  </a:cubicBezTo>
                  <a:close/>
                  <a:moveTo>
                    <a:pt x="123472" y="9249"/>
                  </a:moveTo>
                  <a:cubicBezTo>
                    <a:pt x="123371" y="9279"/>
                    <a:pt x="123266" y="9313"/>
                    <a:pt x="123165" y="9343"/>
                  </a:cubicBezTo>
                  <a:cubicBezTo>
                    <a:pt x="123394" y="9302"/>
                    <a:pt x="123622" y="9257"/>
                    <a:pt x="123851" y="9215"/>
                  </a:cubicBezTo>
                  <a:cubicBezTo>
                    <a:pt x="123964" y="9178"/>
                    <a:pt x="124080" y="9140"/>
                    <a:pt x="124193" y="9107"/>
                  </a:cubicBezTo>
                  <a:cubicBezTo>
                    <a:pt x="123953" y="9152"/>
                    <a:pt x="123713" y="9200"/>
                    <a:pt x="123472" y="9249"/>
                  </a:cubicBezTo>
                  <a:close/>
                  <a:moveTo>
                    <a:pt x="123502" y="9152"/>
                  </a:moveTo>
                  <a:cubicBezTo>
                    <a:pt x="123465" y="9163"/>
                    <a:pt x="123427" y="9174"/>
                    <a:pt x="123386" y="9185"/>
                  </a:cubicBezTo>
                  <a:cubicBezTo>
                    <a:pt x="123461" y="9170"/>
                    <a:pt x="123529" y="9159"/>
                    <a:pt x="123600" y="9144"/>
                  </a:cubicBezTo>
                  <a:cubicBezTo>
                    <a:pt x="123641" y="9129"/>
                    <a:pt x="123683" y="9118"/>
                    <a:pt x="123728" y="9107"/>
                  </a:cubicBezTo>
                  <a:cubicBezTo>
                    <a:pt x="123653" y="9122"/>
                    <a:pt x="123577" y="9137"/>
                    <a:pt x="123502" y="9152"/>
                  </a:cubicBezTo>
                  <a:close/>
                  <a:moveTo>
                    <a:pt x="122486" y="9452"/>
                  </a:moveTo>
                  <a:cubicBezTo>
                    <a:pt x="122411" y="9474"/>
                    <a:pt x="122336" y="9493"/>
                    <a:pt x="122261" y="9515"/>
                  </a:cubicBezTo>
                  <a:cubicBezTo>
                    <a:pt x="122384" y="9493"/>
                    <a:pt x="122512" y="9467"/>
                    <a:pt x="122636" y="9444"/>
                  </a:cubicBezTo>
                  <a:cubicBezTo>
                    <a:pt x="122715" y="9418"/>
                    <a:pt x="122790" y="9395"/>
                    <a:pt x="122868" y="9369"/>
                  </a:cubicBezTo>
                  <a:cubicBezTo>
                    <a:pt x="122741" y="9395"/>
                    <a:pt x="122613" y="9425"/>
                    <a:pt x="122486" y="9452"/>
                  </a:cubicBezTo>
                  <a:close/>
                  <a:moveTo>
                    <a:pt x="122906" y="9530"/>
                  </a:moveTo>
                  <a:cubicBezTo>
                    <a:pt x="123033" y="9485"/>
                    <a:pt x="123161" y="9444"/>
                    <a:pt x="123285" y="9403"/>
                  </a:cubicBezTo>
                  <a:cubicBezTo>
                    <a:pt x="123026" y="9452"/>
                    <a:pt x="122767" y="9500"/>
                    <a:pt x="122508" y="9549"/>
                  </a:cubicBezTo>
                  <a:cubicBezTo>
                    <a:pt x="122388" y="9587"/>
                    <a:pt x="122272" y="9624"/>
                    <a:pt x="122152" y="9666"/>
                  </a:cubicBezTo>
                  <a:cubicBezTo>
                    <a:pt x="122403" y="9621"/>
                    <a:pt x="122654" y="9572"/>
                    <a:pt x="122906" y="9530"/>
                  </a:cubicBezTo>
                  <a:close/>
                  <a:moveTo>
                    <a:pt x="121484" y="9752"/>
                  </a:moveTo>
                  <a:cubicBezTo>
                    <a:pt x="121386" y="9782"/>
                    <a:pt x="121289" y="9812"/>
                    <a:pt x="121191" y="9842"/>
                  </a:cubicBezTo>
                  <a:cubicBezTo>
                    <a:pt x="121356" y="9812"/>
                    <a:pt x="121518" y="9782"/>
                    <a:pt x="121683" y="9748"/>
                  </a:cubicBezTo>
                  <a:cubicBezTo>
                    <a:pt x="121784" y="9718"/>
                    <a:pt x="121885" y="9684"/>
                    <a:pt x="121987" y="9651"/>
                  </a:cubicBezTo>
                  <a:cubicBezTo>
                    <a:pt x="121818" y="9684"/>
                    <a:pt x="121649" y="9718"/>
                    <a:pt x="121484" y="9752"/>
                  </a:cubicBezTo>
                  <a:close/>
                  <a:moveTo>
                    <a:pt x="121345" y="9692"/>
                  </a:moveTo>
                  <a:cubicBezTo>
                    <a:pt x="121323" y="9699"/>
                    <a:pt x="121296" y="9707"/>
                    <a:pt x="121274" y="9714"/>
                  </a:cubicBezTo>
                  <a:cubicBezTo>
                    <a:pt x="121386" y="9688"/>
                    <a:pt x="121499" y="9669"/>
                    <a:pt x="121611" y="9647"/>
                  </a:cubicBezTo>
                  <a:cubicBezTo>
                    <a:pt x="121649" y="9632"/>
                    <a:pt x="121686" y="9621"/>
                    <a:pt x="121724" y="9609"/>
                  </a:cubicBezTo>
                  <a:cubicBezTo>
                    <a:pt x="121596" y="9639"/>
                    <a:pt x="121473" y="9666"/>
                    <a:pt x="121345" y="9692"/>
                  </a:cubicBezTo>
                  <a:close/>
                  <a:moveTo>
                    <a:pt x="121975" y="9846"/>
                  </a:moveTo>
                  <a:cubicBezTo>
                    <a:pt x="122114" y="9801"/>
                    <a:pt x="122246" y="9752"/>
                    <a:pt x="122384" y="9707"/>
                  </a:cubicBezTo>
                  <a:cubicBezTo>
                    <a:pt x="122107" y="9756"/>
                    <a:pt x="121833" y="9804"/>
                    <a:pt x="121555" y="9857"/>
                  </a:cubicBezTo>
                  <a:cubicBezTo>
                    <a:pt x="121428" y="9898"/>
                    <a:pt x="121296" y="9943"/>
                    <a:pt x="121169" y="9984"/>
                  </a:cubicBezTo>
                  <a:cubicBezTo>
                    <a:pt x="121439" y="9939"/>
                    <a:pt x="121705" y="9891"/>
                    <a:pt x="121975" y="9846"/>
                  </a:cubicBezTo>
                  <a:close/>
                  <a:moveTo>
                    <a:pt x="120501" y="10060"/>
                  </a:moveTo>
                  <a:cubicBezTo>
                    <a:pt x="120388" y="10093"/>
                    <a:pt x="120276" y="10131"/>
                    <a:pt x="120163" y="10165"/>
                  </a:cubicBezTo>
                  <a:cubicBezTo>
                    <a:pt x="120358" y="10131"/>
                    <a:pt x="120553" y="10093"/>
                    <a:pt x="120748" y="10060"/>
                  </a:cubicBezTo>
                  <a:cubicBezTo>
                    <a:pt x="120865" y="10022"/>
                    <a:pt x="120981" y="9984"/>
                    <a:pt x="121094" y="9943"/>
                  </a:cubicBezTo>
                  <a:cubicBezTo>
                    <a:pt x="120899" y="9981"/>
                    <a:pt x="120700" y="10018"/>
                    <a:pt x="120501" y="10060"/>
                  </a:cubicBezTo>
                  <a:moveTo>
                    <a:pt x="120332" y="9988"/>
                  </a:moveTo>
                  <a:cubicBezTo>
                    <a:pt x="120272" y="10007"/>
                    <a:pt x="120212" y="10026"/>
                    <a:pt x="120152" y="10041"/>
                  </a:cubicBezTo>
                  <a:cubicBezTo>
                    <a:pt x="120309" y="10011"/>
                    <a:pt x="120471" y="9981"/>
                    <a:pt x="120632" y="9951"/>
                  </a:cubicBezTo>
                  <a:cubicBezTo>
                    <a:pt x="120703" y="9928"/>
                    <a:pt x="120771" y="9906"/>
                    <a:pt x="120846" y="9883"/>
                  </a:cubicBezTo>
                  <a:cubicBezTo>
                    <a:pt x="120673" y="9917"/>
                    <a:pt x="120501" y="9954"/>
                    <a:pt x="120332" y="9988"/>
                  </a:cubicBezTo>
                  <a:close/>
                  <a:moveTo>
                    <a:pt x="119338" y="10288"/>
                  </a:moveTo>
                  <a:cubicBezTo>
                    <a:pt x="119255" y="10315"/>
                    <a:pt x="119169" y="10341"/>
                    <a:pt x="119086" y="10367"/>
                  </a:cubicBezTo>
                  <a:cubicBezTo>
                    <a:pt x="119278" y="10330"/>
                    <a:pt x="119477" y="10292"/>
                    <a:pt x="119668" y="10255"/>
                  </a:cubicBezTo>
                  <a:cubicBezTo>
                    <a:pt x="119762" y="10225"/>
                    <a:pt x="119855" y="10195"/>
                    <a:pt x="119949" y="10165"/>
                  </a:cubicBezTo>
                  <a:cubicBezTo>
                    <a:pt x="119743" y="10206"/>
                    <a:pt x="119544" y="10247"/>
                    <a:pt x="119338" y="10288"/>
                  </a:cubicBezTo>
                  <a:close/>
                  <a:moveTo>
                    <a:pt x="119195" y="10232"/>
                  </a:moveTo>
                  <a:cubicBezTo>
                    <a:pt x="119188" y="10232"/>
                    <a:pt x="119180" y="10236"/>
                    <a:pt x="119173" y="10236"/>
                  </a:cubicBezTo>
                  <a:cubicBezTo>
                    <a:pt x="119270" y="10217"/>
                    <a:pt x="119371" y="10198"/>
                    <a:pt x="119469" y="10176"/>
                  </a:cubicBezTo>
                  <a:cubicBezTo>
                    <a:pt x="119492" y="10172"/>
                    <a:pt x="119514" y="10165"/>
                    <a:pt x="119537" y="10157"/>
                  </a:cubicBezTo>
                  <a:cubicBezTo>
                    <a:pt x="119424" y="10183"/>
                    <a:pt x="119308" y="10206"/>
                    <a:pt x="119195" y="10232"/>
                  </a:cubicBezTo>
                  <a:close/>
                  <a:moveTo>
                    <a:pt x="118366" y="10592"/>
                  </a:moveTo>
                  <a:cubicBezTo>
                    <a:pt x="118265" y="10622"/>
                    <a:pt x="118163" y="10656"/>
                    <a:pt x="118062" y="10686"/>
                  </a:cubicBezTo>
                  <a:cubicBezTo>
                    <a:pt x="118283" y="10645"/>
                    <a:pt x="118508" y="10607"/>
                    <a:pt x="118730" y="10566"/>
                  </a:cubicBezTo>
                  <a:cubicBezTo>
                    <a:pt x="118835" y="10529"/>
                    <a:pt x="118944" y="10495"/>
                    <a:pt x="119053" y="10457"/>
                  </a:cubicBezTo>
                  <a:cubicBezTo>
                    <a:pt x="118824" y="10502"/>
                    <a:pt x="118595" y="10547"/>
                    <a:pt x="118366" y="10592"/>
                  </a:cubicBezTo>
                  <a:close/>
                  <a:moveTo>
                    <a:pt x="118190" y="10525"/>
                  </a:moveTo>
                  <a:cubicBezTo>
                    <a:pt x="118141" y="10540"/>
                    <a:pt x="118100" y="10551"/>
                    <a:pt x="118051" y="10566"/>
                  </a:cubicBezTo>
                  <a:cubicBezTo>
                    <a:pt x="118197" y="10536"/>
                    <a:pt x="118347" y="10506"/>
                    <a:pt x="118497" y="10480"/>
                  </a:cubicBezTo>
                  <a:cubicBezTo>
                    <a:pt x="118554" y="10461"/>
                    <a:pt x="118610" y="10442"/>
                    <a:pt x="118670" y="10423"/>
                  </a:cubicBezTo>
                  <a:cubicBezTo>
                    <a:pt x="118508" y="10457"/>
                    <a:pt x="118351" y="10491"/>
                    <a:pt x="118190" y="10525"/>
                  </a:cubicBezTo>
                  <a:close/>
                  <a:moveTo>
                    <a:pt x="117203" y="10821"/>
                  </a:moveTo>
                  <a:cubicBezTo>
                    <a:pt x="117132" y="10844"/>
                    <a:pt x="117064" y="10866"/>
                    <a:pt x="116989" y="10889"/>
                  </a:cubicBezTo>
                  <a:cubicBezTo>
                    <a:pt x="117173" y="10851"/>
                    <a:pt x="117360" y="10817"/>
                    <a:pt x="117544" y="10784"/>
                  </a:cubicBezTo>
                  <a:cubicBezTo>
                    <a:pt x="117623" y="10757"/>
                    <a:pt x="117706" y="10731"/>
                    <a:pt x="117788" y="10705"/>
                  </a:cubicBezTo>
                  <a:cubicBezTo>
                    <a:pt x="117593" y="10742"/>
                    <a:pt x="117398" y="10784"/>
                    <a:pt x="117203" y="10821"/>
                  </a:cubicBezTo>
                  <a:close/>
                  <a:moveTo>
                    <a:pt x="117222" y="10731"/>
                  </a:moveTo>
                  <a:cubicBezTo>
                    <a:pt x="117259" y="10724"/>
                    <a:pt x="117297" y="10716"/>
                    <a:pt x="117334" y="10709"/>
                  </a:cubicBezTo>
                  <a:cubicBezTo>
                    <a:pt x="117342" y="10709"/>
                    <a:pt x="117349" y="10705"/>
                    <a:pt x="117353" y="10701"/>
                  </a:cubicBezTo>
                  <a:cubicBezTo>
                    <a:pt x="117312" y="10712"/>
                    <a:pt x="117263" y="10724"/>
                    <a:pt x="117222" y="10731"/>
                  </a:cubicBezTo>
                  <a:close/>
                  <a:moveTo>
                    <a:pt x="116242" y="11121"/>
                  </a:moveTo>
                  <a:cubicBezTo>
                    <a:pt x="116152" y="11151"/>
                    <a:pt x="116066" y="11178"/>
                    <a:pt x="115976" y="11208"/>
                  </a:cubicBezTo>
                  <a:cubicBezTo>
                    <a:pt x="116190" y="11166"/>
                    <a:pt x="116404" y="11129"/>
                    <a:pt x="116614" y="11088"/>
                  </a:cubicBezTo>
                  <a:cubicBezTo>
                    <a:pt x="116711" y="11058"/>
                    <a:pt x="116805" y="11024"/>
                    <a:pt x="116903" y="10994"/>
                  </a:cubicBezTo>
                  <a:cubicBezTo>
                    <a:pt x="116681" y="11035"/>
                    <a:pt x="116460" y="11080"/>
                    <a:pt x="116242" y="11121"/>
                  </a:cubicBezTo>
                  <a:close/>
                  <a:moveTo>
                    <a:pt x="116058" y="11061"/>
                  </a:moveTo>
                  <a:cubicBezTo>
                    <a:pt x="116028" y="11069"/>
                    <a:pt x="115995" y="11080"/>
                    <a:pt x="115965" y="11088"/>
                  </a:cubicBezTo>
                  <a:cubicBezTo>
                    <a:pt x="116100" y="11061"/>
                    <a:pt x="116239" y="11035"/>
                    <a:pt x="116374" y="11009"/>
                  </a:cubicBezTo>
                  <a:cubicBezTo>
                    <a:pt x="116415" y="10994"/>
                    <a:pt x="116460" y="10979"/>
                    <a:pt x="116501" y="10967"/>
                  </a:cubicBezTo>
                  <a:cubicBezTo>
                    <a:pt x="116355" y="10998"/>
                    <a:pt x="116205" y="11028"/>
                    <a:pt x="116058" y="11061"/>
                  </a:cubicBezTo>
                  <a:close/>
                  <a:moveTo>
                    <a:pt x="115083" y="11354"/>
                  </a:moveTo>
                  <a:cubicBezTo>
                    <a:pt x="115027" y="11373"/>
                    <a:pt x="114967" y="11388"/>
                    <a:pt x="114910" y="11406"/>
                  </a:cubicBezTo>
                  <a:cubicBezTo>
                    <a:pt x="115083" y="11373"/>
                    <a:pt x="115255" y="11339"/>
                    <a:pt x="115432" y="11309"/>
                  </a:cubicBezTo>
                  <a:cubicBezTo>
                    <a:pt x="115499" y="11286"/>
                    <a:pt x="115567" y="11264"/>
                    <a:pt x="115634" y="11241"/>
                  </a:cubicBezTo>
                  <a:cubicBezTo>
                    <a:pt x="115451" y="11279"/>
                    <a:pt x="115263" y="11316"/>
                    <a:pt x="115083" y="11354"/>
                  </a:cubicBezTo>
                  <a:close/>
                  <a:moveTo>
                    <a:pt x="114126" y="11650"/>
                  </a:moveTo>
                  <a:cubicBezTo>
                    <a:pt x="114051" y="11677"/>
                    <a:pt x="113980" y="11699"/>
                    <a:pt x="113905" y="11722"/>
                  </a:cubicBezTo>
                  <a:cubicBezTo>
                    <a:pt x="114107" y="11684"/>
                    <a:pt x="114310" y="11647"/>
                    <a:pt x="114513" y="11609"/>
                  </a:cubicBezTo>
                  <a:cubicBezTo>
                    <a:pt x="114595" y="11583"/>
                    <a:pt x="114678" y="11553"/>
                    <a:pt x="114764" y="11527"/>
                  </a:cubicBezTo>
                  <a:cubicBezTo>
                    <a:pt x="114550" y="11568"/>
                    <a:pt x="114340" y="11609"/>
                    <a:pt x="114126" y="11650"/>
                  </a:cubicBezTo>
                  <a:close/>
                  <a:moveTo>
                    <a:pt x="113939" y="11594"/>
                  </a:moveTo>
                  <a:cubicBezTo>
                    <a:pt x="113920" y="11598"/>
                    <a:pt x="113909" y="11602"/>
                    <a:pt x="113894" y="11605"/>
                  </a:cubicBezTo>
                  <a:cubicBezTo>
                    <a:pt x="114014" y="11583"/>
                    <a:pt x="114137" y="11557"/>
                    <a:pt x="114261" y="11534"/>
                  </a:cubicBezTo>
                  <a:cubicBezTo>
                    <a:pt x="114287" y="11523"/>
                    <a:pt x="114317" y="11515"/>
                    <a:pt x="114344" y="11508"/>
                  </a:cubicBezTo>
                  <a:cubicBezTo>
                    <a:pt x="114209" y="11534"/>
                    <a:pt x="114074" y="11564"/>
                    <a:pt x="113939" y="11594"/>
                  </a:cubicBezTo>
                  <a:close/>
                  <a:moveTo>
                    <a:pt x="113196" y="11951"/>
                  </a:moveTo>
                  <a:cubicBezTo>
                    <a:pt x="113109" y="11977"/>
                    <a:pt x="113027" y="12007"/>
                    <a:pt x="112941" y="12033"/>
                  </a:cubicBezTo>
                  <a:cubicBezTo>
                    <a:pt x="113166" y="11992"/>
                    <a:pt x="113394" y="11951"/>
                    <a:pt x="113620" y="11913"/>
                  </a:cubicBezTo>
                  <a:cubicBezTo>
                    <a:pt x="113713" y="11879"/>
                    <a:pt x="113807" y="11849"/>
                    <a:pt x="113901" y="11815"/>
                  </a:cubicBezTo>
                  <a:cubicBezTo>
                    <a:pt x="113665" y="11860"/>
                    <a:pt x="113432" y="11905"/>
                    <a:pt x="113196" y="11951"/>
                  </a:cubicBezTo>
                  <a:close/>
                  <a:moveTo>
                    <a:pt x="112971" y="11883"/>
                  </a:moveTo>
                  <a:cubicBezTo>
                    <a:pt x="112929" y="11898"/>
                    <a:pt x="112884" y="11909"/>
                    <a:pt x="112843" y="11924"/>
                  </a:cubicBezTo>
                  <a:cubicBezTo>
                    <a:pt x="113004" y="11890"/>
                    <a:pt x="113169" y="11860"/>
                    <a:pt x="113331" y="11830"/>
                  </a:cubicBezTo>
                  <a:cubicBezTo>
                    <a:pt x="113383" y="11812"/>
                    <a:pt x="113436" y="11797"/>
                    <a:pt x="113488" y="11778"/>
                  </a:cubicBezTo>
                  <a:cubicBezTo>
                    <a:pt x="113316" y="11812"/>
                    <a:pt x="113143" y="11849"/>
                    <a:pt x="112971" y="11883"/>
                  </a:cubicBezTo>
                  <a:close/>
                  <a:moveTo>
                    <a:pt x="112029" y="12176"/>
                  </a:moveTo>
                  <a:cubicBezTo>
                    <a:pt x="111969" y="12198"/>
                    <a:pt x="111909" y="12217"/>
                    <a:pt x="111845" y="12236"/>
                  </a:cubicBezTo>
                  <a:cubicBezTo>
                    <a:pt x="112040" y="12198"/>
                    <a:pt x="112231" y="12164"/>
                    <a:pt x="112426" y="12127"/>
                  </a:cubicBezTo>
                  <a:cubicBezTo>
                    <a:pt x="112494" y="12104"/>
                    <a:pt x="112565" y="12082"/>
                    <a:pt x="112633" y="12059"/>
                  </a:cubicBezTo>
                  <a:cubicBezTo>
                    <a:pt x="112430" y="12097"/>
                    <a:pt x="112231" y="12138"/>
                    <a:pt x="112029" y="12176"/>
                  </a:cubicBezTo>
                  <a:close/>
                  <a:moveTo>
                    <a:pt x="111882" y="12112"/>
                  </a:moveTo>
                  <a:cubicBezTo>
                    <a:pt x="111976" y="12093"/>
                    <a:pt x="112070" y="12074"/>
                    <a:pt x="112160" y="12056"/>
                  </a:cubicBezTo>
                  <a:cubicBezTo>
                    <a:pt x="112175" y="12052"/>
                    <a:pt x="112186" y="12048"/>
                    <a:pt x="112198" y="12044"/>
                  </a:cubicBezTo>
                  <a:cubicBezTo>
                    <a:pt x="112093" y="12067"/>
                    <a:pt x="111987" y="12089"/>
                    <a:pt x="111882" y="12112"/>
                  </a:cubicBezTo>
                  <a:close/>
                  <a:moveTo>
                    <a:pt x="111110" y="12472"/>
                  </a:moveTo>
                  <a:cubicBezTo>
                    <a:pt x="111038" y="12495"/>
                    <a:pt x="110967" y="12517"/>
                    <a:pt x="110892" y="12543"/>
                  </a:cubicBezTo>
                  <a:cubicBezTo>
                    <a:pt x="111110" y="12502"/>
                    <a:pt x="111327" y="12465"/>
                    <a:pt x="111545" y="12423"/>
                  </a:cubicBezTo>
                  <a:cubicBezTo>
                    <a:pt x="111627" y="12397"/>
                    <a:pt x="111706" y="12371"/>
                    <a:pt x="111785" y="12344"/>
                  </a:cubicBezTo>
                  <a:cubicBezTo>
                    <a:pt x="111560" y="12386"/>
                    <a:pt x="111335" y="12427"/>
                    <a:pt x="111110" y="12472"/>
                  </a:cubicBezTo>
                  <a:close/>
                  <a:moveTo>
                    <a:pt x="110873" y="12412"/>
                  </a:moveTo>
                  <a:cubicBezTo>
                    <a:pt x="110847" y="12420"/>
                    <a:pt x="110821" y="12427"/>
                    <a:pt x="110794" y="12435"/>
                  </a:cubicBezTo>
                  <a:cubicBezTo>
                    <a:pt x="110944" y="12408"/>
                    <a:pt x="111095" y="12378"/>
                    <a:pt x="111245" y="12348"/>
                  </a:cubicBezTo>
                  <a:cubicBezTo>
                    <a:pt x="111282" y="12337"/>
                    <a:pt x="111320" y="12326"/>
                    <a:pt x="111361" y="12311"/>
                  </a:cubicBezTo>
                  <a:cubicBezTo>
                    <a:pt x="111200" y="12344"/>
                    <a:pt x="111034" y="12378"/>
                    <a:pt x="110873" y="12412"/>
                  </a:cubicBezTo>
                  <a:close/>
                  <a:moveTo>
                    <a:pt x="109943" y="12701"/>
                  </a:moveTo>
                  <a:cubicBezTo>
                    <a:pt x="109898" y="12716"/>
                    <a:pt x="109853" y="12731"/>
                    <a:pt x="109808" y="12742"/>
                  </a:cubicBezTo>
                  <a:cubicBezTo>
                    <a:pt x="109991" y="12708"/>
                    <a:pt x="110172" y="12675"/>
                    <a:pt x="110352" y="12641"/>
                  </a:cubicBezTo>
                  <a:cubicBezTo>
                    <a:pt x="110408" y="12622"/>
                    <a:pt x="110464" y="12603"/>
                    <a:pt x="110517" y="12588"/>
                  </a:cubicBezTo>
                  <a:cubicBezTo>
                    <a:pt x="110325" y="12626"/>
                    <a:pt x="110134" y="12663"/>
                    <a:pt x="109943" y="12701"/>
                  </a:cubicBezTo>
                  <a:close/>
                  <a:moveTo>
                    <a:pt x="109038" y="12990"/>
                  </a:moveTo>
                  <a:cubicBezTo>
                    <a:pt x="108978" y="13009"/>
                    <a:pt x="108922" y="13027"/>
                    <a:pt x="108866" y="13046"/>
                  </a:cubicBezTo>
                  <a:cubicBezTo>
                    <a:pt x="109072" y="13009"/>
                    <a:pt x="109282" y="12971"/>
                    <a:pt x="109489" y="12934"/>
                  </a:cubicBezTo>
                  <a:cubicBezTo>
                    <a:pt x="109556" y="12911"/>
                    <a:pt x="109620" y="12889"/>
                    <a:pt x="109684" y="12866"/>
                  </a:cubicBezTo>
                  <a:cubicBezTo>
                    <a:pt x="109470" y="12907"/>
                    <a:pt x="109252" y="12949"/>
                    <a:pt x="109038" y="12990"/>
                  </a:cubicBezTo>
                  <a:close/>
                  <a:moveTo>
                    <a:pt x="108791" y="12937"/>
                  </a:moveTo>
                  <a:cubicBezTo>
                    <a:pt x="108783" y="12941"/>
                    <a:pt x="108772" y="12941"/>
                    <a:pt x="108764" y="12945"/>
                  </a:cubicBezTo>
                  <a:cubicBezTo>
                    <a:pt x="108900" y="12919"/>
                    <a:pt x="109038" y="12892"/>
                    <a:pt x="109173" y="12866"/>
                  </a:cubicBezTo>
                  <a:cubicBezTo>
                    <a:pt x="109196" y="12858"/>
                    <a:pt x="109218" y="12851"/>
                    <a:pt x="109241" y="12843"/>
                  </a:cubicBezTo>
                  <a:cubicBezTo>
                    <a:pt x="109091" y="12874"/>
                    <a:pt x="108941" y="12907"/>
                    <a:pt x="108791" y="12937"/>
                  </a:cubicBezTo>
                  <a:close/>
                  <a:moveTo>
                    <a:pt x="107872" y="13222"/>
                  </a:moveTo>
                  <a:cubicBezTo>
                    <a:pt x="107845" y="13230"/>
                    <a:pt x="107815" y="13241"/>
                    <a:pt x="107789" y="13249"/>
                  </a:cubicBezTo>
                  <a:cubicBezTo>
                    <a:pt x="107958" y="13215"/>
                    <a:pt x="108127" y="13185"/>
                    <a:pt x="108299" y="13151"/>
                  </a:cubicBezTo>
                  <a:cubicBezTo>
                    <a:pt x="108337" y="13140"/>
                    <a:pt x="108378" y="13125"/>
                    <a:pt x="108416" y="13114"/>
                  </a:cubicBezTo>
                  <a:cubicBezTo>
                    <a:pt x="108235" y="13147"/>
                    <a:pt x="108055" y="13185"/>
                    <a:pt x="107872" y="13222"/>
                  </a:cubicBezTo>
                  <a:close/>
                  <a:moveTo>
                    <a:pt x="106979" y="13508"/>
                  </a:moveTo>
                  <a:cubicBezTo>
                    <a:pt x="106937" y="13523"/>
                    <a:pt x="106900" y="13534"/>
                    <a:pt x="106862" y="13545"/>
                  </a:cubicBezTo>
                  <a:cubicBezTo>
                    <a:pt x="107057" y="13511"/>
                    <a:pt x="107252" y="13474"/>
                    <a:pt x="107451" y="13436"/>
                  </a:cubicBezTo>
                  <a:cubicBezTo>
                    <a:pt x="107500" y="13421"/>
                    <a:pt x="107549" y="13406"/>
                    <a:pt x="107598" y="13388"/>
                  </a:cubicBezTo>
                  <a:cubicBezTo>
                    <a:pt x="107391" y="13429"/>
                    <a:pt x="107181" y="13466"/>
                    <a:pt x="106979" y="13508"/>
                  </a:cubicBezTo>
                  <a:close/>
                  <a:moveTo>
                    <a:pt x="106986" y="13406"/>
                  </a:moveTo>
                  <a:cubicBezTo>
                    <a:pt x="107031" y="13395"/>
                    <a:pt x="107076" y="13388"/>
                    <a:pt x="107121" y="13376"/>
                  </a:cubicBezTo>
                  <a:cubicBezTo>
                    <a:pt x="107125" y="13376"/>
                    <a:pt x="107132" y="13373"/>
                    <a:pt x="107136" y="13373"/>
                  </a:cubicBezTo>
                  <a:cubicBezTo>
                    <a:pt x="107087" y="13384"/>
                    <a:pt x="107035" y="13395"/>
                    <a:pt x="106986" y="13406"/>
                  </a:cubicBezTo>
                  <a:close/>
                  <a:moveTo>
                    <a:pt x="106119" y="13789"/>
                  </a:moveTo>
                  <a:cubicBezTo>
                    <a:pt x="106074" y="13804"/>
                    <a:pt x="106026" y="13823"/>
                    <a:pt x="105977" y="13838"/>
                  </a:cubicBezTo>
                  <a:cubicBezTo>
                    <a:pt x="106198" y="13796"/>
                    <a:pt x="106416" y="13759"/>
                    <a:pt x="106633" y="13721"/>
                  </a:cubicBezTo>
                  <a:cubicBezTo>
                    <a:pt x="106690" y="13699"/>
                    <a:pt x="106746" y="13680"/>
                    <a:pt x="106802" y="13661"/>
                  </a:cubicBezTo>
                  <a:cubicBezTo>
                    <a:pt x="106577" y="13703"/>
                    <a:pt x="106348" y="13748"/>
                    <a:pt x="106119" y="13789"/>
                  </a:cubicBezTo>
                  <a:moveTo>
                    <a:pt x="105815" y="13740"/>
                  </a:moveTo>
                  <a:cubicBezTo>
                    <a:pt x="105808" y="13744"/>
                    <a:pt x="105797" y="13748"/>
                    <a:pt x="105789" y="13748"/>
                  </a:cubicBezTo>
                  <a:cubicBezTo>
                    <a:pt x="105947" y="13718"/>
                    <a:pt x="106104" y="13688"/>
                    <a:pt x="106262" y="13658"/>
                  </a:cubicBezTo>
                  <a:cubicBezTo>
                    <a:pt x="106284" y="13650"/>
                    <a:pt x="106303" y="13646"/>
                    <a:pt x="106326" y="13639"/>
                  </a:cubicBezTo>
                  <a:cubicBezTo>
                    <a:pt x="106153" y="13673"/>
                    <a:pt x="105984" y="13706"/>
                    <a:pt x="105815" y="13740"/>
                  </a:cubicBezTo>
                  <a:close/>
                  <a:moveTo>
                    <a:pt x="104945" y="14018"/>
                  </a:moveTo>
                  <a:cubicBezTo>
                    <a:pt x="104922" y="14025"/>
                    <a:pt x="104900" y="14033"/>
                    <a:pt x="104877" y="14040"/>
                  </a:cubicBezTo>
                  <a:cubicBezTo>
                    <a:pt x="105061" y="14007"/>
                    <a:pt x="105249" y="13973"/>
                    <a:pt x="105433" y="13935"/>
                  </a:cubicBezTo>
                  <a:cubicBezTo>
                    <a:pt x="105466" y="13924"/>
                    <a:pt x="105500" y="13913"/>
                    <a:pt x="105534" y="13902"/>
                  </a:cubicBezTo>
                  <a:cubicBezTo>
                    <a:pt x="105339" y="13943"/>
                    <a:pt x="105144" y="13980"/>
                    <a:pt x="104945" y="14018"/>
                  </a:cubicBezTo>
                  <a:moveTo>
                    <a:pt x="104104" y="14296"/>
                  </a:moveTo>
                  <a:cubicBezTo>
                    <a:pt x="104074" y="14303"/>
                    <a:pt x="104044" y="14314"/>
                    <a:pt x="104014" y="14326"/>
                  </a:cubicBezTo>
                  <a:cubicBezTo>
                    <a:pt x="104221" y="14288"/>
                    <a:pt x="104431" y="14250"/>
                    <a:pt x="104637" y="14213"/>
                  </a:cubicBezTo>
                  <a:cubicBezTo>
                    <a:pt x="104679" y="14198"/>
                    <a:pt x="104716" y="14183"/>
                    <a:pt x="104757" y="14172"/>
                  </a:cubicBezTo>
                  <a:cubicBezTo>
                    <a:pt x="104540" y="14209"/>
                    <a:pt x="104322" y="14250"/>
                    <a:pt x="104104" y="14296"/>
                  </a:cubicBezTo>
                  <a:close/>
                  <a:moveTo>
                    <a:pt x="104097" y="14190"/>
                  </a:moveTo>
                  <a:cubicBezTo>
                    <a:pt x="104146" y="14179"/>
                    <a:pt x="104198" y="14172"/>
                    <a:pt x="104247" y="14160"/>
                  </a:cubicBezTo>
                  <a:cubicBezTo>
                    <a:pt x="104251" y="14160"/>
                    <a:pt x="104258" y="14157"/>
                    <a:pt x="104262" y="14157"/>
                  </a:cubicBezTo>
                  <a:cubicBezTo>
                    <a:pt x="104206" y="14168"/>
                    <a:pt x="104150" y="14179"/>
                    <a:pt x="104097" y="14190"/>
                  </a:cubicBezTo>
                  <a:close/>
                  <a:moveTo>
                    <a:pt x="103298" y="14566"/>
                  </a:moveTo>
                  <a:cubicBezTo>
                    <a:pt x="103264" y="14577"/>
                    <a:pt x="103230" y="14588"/>
                    <a:pt x="103197" y="14599"/>
                  </a:cubicBezTo>
                  <a:cubicBezTo>
                    <a:pt x="103422" y="14562"/>
                    <a:pt x="103650" y="14521"/>
                    <a:pt x="103876" y="14479"/>
                  </a:cubicBezTo>
                  <a:cubicBezTo>
                    <a:pt x="103917" y="14464"/>
                    <a:pt x="103958" y="14449"/>
                    <a:pt x="104003" y="14434"/>
                  </a:cubicBezTo>
                  <a:cubicBezTo>
                    <a:pt x="103767" y="14479"/>
                    <a:pt x="103530" y="14524"/>
                    <a:pt x="103298" y="14566"/>
                  </a:cubicBezTo>
                  <a:close/>
                  <a:moveTo>
                    <a:pt x="102938" y="14524"/>
                  </a:moveTo>
                  <a:cubicBezTo>
                    <a:pt x="102934" y="14524"/>
                    <a:pt x="102930" y="14528"/>
                    <a:pt x="102923" y="14528"/>
                  </a:cubicBezTo>
                  <a:cubicBezTo>
                    <a:pt x="103095" y="14494"/>
                    <a:pt x="103268" y="14464"/>
                    <a:pt x="103440" y="14431"/>
                  </a:cubicBezTo>
                  <a:cubicBezTo>
                    <a:pt x="103455" y="14427"/>
                    <a:pt x="103470" y="14419"/>
                    <a:pt x="103489" y="14416"/>
                  </a:cubicBezTo>
                  <a:cubicBezTo>
                    <a:pt x="103305" y="14449"/>
                    <a:pt x="103121" y="14487"/>
                    <a:pt x="102938" y="14524"/>
                  </a:cubicBezTo>
                  <a:close/>
                  <a:moveTo>
                    <a:pt x="102116" y="14795"/>
                  </a:moveTo>
                  <a:cubicBezTo>
                    <a:pt x="102105" y="14798"/>
                    <a:pt x="102093" y="14802"/>
                    <a:pt x="102082" y="14806"/>
                  </a:cubicBezTo>
                  <a:cubicBezTo>
                    <a:pt x="102277" y="14768"/>
                    <a:pt x="102472" y="14731"/>
                    <a:pt x="102667" y="14697"/>
                  </a:cubicBezTo>
                  <a:cubicBezTo>
                    <a:pt x="102690" y="14689"/>
                    <a:pt x="102709" y="14682"/>
                    <a:pt x="102731" y="14674"/>
                  </a:cubicBezTo>
                  <a:cubicBezTo>
                    <a:pt x="102525" y="14712"/>
                    <a:pt x="102319" y="14753"/>
                    <a:pt x="102116" y="14795"/>
                  </a:cubicBezTo>
                  <a:close/>
                  <a:moveTo>
                    <a:pt x="101328" y="15057"/>
                  </a:moveTo>
                  <a:cubicBezTo>
                    <a:pt x="101313" y="15061"/>
                    <a:pt x="101302" y="15065"/>
                    <a:pt x="101287" y="15072"/>
                  </a:cubicBezTo>
                  <a:cubicBezTo>
                    <a:pt x="101501" y="15031"/>
                    <a:pt x="101718" y="14993"/>
                    <a:pt x="101932" y="14956"/>
                  </a:cubicBezTo>
                  <a:cubicBezTo>
                    <a:pt x="101955" y="14948"/>
                    <a:pt x="101977" y="14937"/>
                    <a:pt x="102000" y="14930"/>
                  </a:cubicBezTo>
                  <a:cubicBezTo>
                    <a:pt x="101778" y="14971"/>
                    <a:pt x="101549" y="15016"/>
                    <a:pt x="101328" y="15057"/>
                  </a:cubicBezTo>
                  <a:close/>
                  <a:moveTo>
                    <a:pt x="100638" y="15188"/>
                  </a:moveTo>
                  <a:cubicBezTo>
                    <a:pt x="100668" y="15185"/>
                    <a:pt x="100698" y="15177"/>
                    <a:pt x="100728" y="15173"/>
                  </a:cubicBezTo>
                  <a:cubicBezTo>
                    <a:pt x="100728" y="15173"/>
                    <a:pt x="100731" y="15173"/>
                    <a:pt x="100731" y="15170"/>
                  </a:cubicBezTo>
                  <a:cubicBezTo>
                    <a:pt x="100701" y="15177"/>
                    <a:pt x="100671" y="15185"/>
                    <a:pt x="100638" y="15188"/>
                  </a:cubicBezTo>
                  <a:close/>
                  <a:moveTo>
                    <a:pt x="100544" y="15327"/>
                  </a:moveTo>
                  <a:cubicBezTo>
                    <a:pt x="100773" y="15286"/>
                    <a:pt x="101005" y="15245"/>
                    <a:pt x="101234" y="15207"/>
                  </a:cubicBezTo>
                  <a:cubicBezTo>
                    <a:pt x="101257" y="15200"/>
                    <a:pt x="101279" y="15192"/>
                    <a:pt x="101298" y="15181"/>
                  </a:cubicBezTo>
                  <a:cubicBezTo>
                    <a:pt x="101058" y="15226"/>
                    <a:pt x="100818" y="15271"/>
                    <a:pt x="100578" y="15316"/>
                  </a:cubicBezTo>
                  <a:cubicBezTo>
                    <a:pt x="100566" y="15320"/>
                    <a:pt x="100551" y="15324"/>
                    <a:pt x="100544" y="15327"/>
                  </a:cubicBezTo>
                  <a:close/>
                  <a:moveTo>
                    <a:pt x="99865" y="15447"/>
                  </a:moveTo>
                  <a:cubicBezTo>
                    <a:pt x="99917" y="15440"/>
                    <a:pt x="99970" y="15429"/>
                    <a:pt x="100019" y="15421"/>
                  </a:cubicBezTo>
                  <a:cubicBezTo>
                    <a:pt x="100022" y="15421"/>
                    <a:pt x="100026" y="15417"/>
                    <a:pt x="100030" y="15417"/>
                  </a:cubicBezTo>
                  <a:cubicBezTo>
                    <a:pt x="99974" y="15429"/>
                    <a:pt x="99917" y="15440"/>
                    <a:pt x="99865" y="15447"/>
                  </a:cubicBezTo>
                  <a:close/>
                  <a:moveTo>
                    <a:pt x="100581" y="15447"/>
                  </a:moveTo>
                  <a:cubicBezTo>
                    <a:pt x="100596" y="15440"/>
                    <a:pt x="100615" y="15432"/>
                    <a:pt x="100630" y="15429"/>
                  </a:cubicBezTo>
                  <a:cubicBezTo>
                    <a:pt x="100379" y="15474"/>
                    <a:pt x="100124" y="15519"/>
                    <a:pt x="99868" y="15564"/>
                  </a:cubicBezTo>
                  <a:cubicBezTo>
                    <a:pt x="99861" y="15567"/>
                    <a:pt x="99853" y="15571"/>
                    <a:pt x="99846" y="15571"/>
                  </a:cubicBezTo>
                  <a:cubicBezTo>
                    <a:pt x="100090" y="15530"/>
                    <a:pt x="100337" y="15489"/>
                    <a:pt x="100581" y="15447"/>
                  </a:cubicBezTo>
                  <a:close/>
                  <a:moveTo>
                    <a:pt x="99208" y="15804"/>
                  </a:moveTo>
                  <a:cubicBezTo>
                    <a:pt x="99463" y="15759"/>
                    <a:pt x="99718" y="15718"/>
                    <a:pt x="99974" y="15676"/>
                  </a:cubicBezTo>
                  <a:cubicBezTo>
                    <a:pt x="99981" y="15672"/>
                    <a:pt x="99992" y="15669"/>
                    <a:pt x="100000" y="15665"/>
                  </a:cubicBezTo>
                  <a:cubicBezTo>
                    <a:pt x="99737" y="15710"/>
                    <a:pt x="99475" y="15755"/>
                    <a:pt x="99208" y="15804"/>
                  </a:cubicBezTo>
                  <a:close/>
                  <a:moveTo>
                    <a:pt x="98191" y="17218"/>
                  </a:moveTo>
                  <a:cubicBezTo>
                    <a:pt x="98315" y="17290"/>
                    <a:pt x="98420" y="17372"/>
                    <a:pt x="98499" y="17466"/>
                  </a:cubicBezTo>
                  <a:cubicBezTo>
                    <a:pt x="98863" y="17286"/>
                    <a:pt x="99231" y="17106"/>
                    <a:pt x="99602" y="16929"/>
                  </a:cubicBezTo>
                  <a:cubicBezTo>
                    <a:pt x="99396" y="16903"/>
                    <a:pt x="99178" y="16884"/>
                    <a:pt x="98945" y="16869"/>
                  </a:cubicBezTo>
                  <a:cubicBezTo>
                    <a:pt x="98690" y="16986"/>
                    <a:pt x="98439" y="17102"/>
                    <a:pt x="98191" y="17218"/>
                  </a:cubicBezTo>
                  <a:moveTo>
                    <a:pt x="98116" y="16836"/>
                  </a:moveTo>
                  <a:cubicBezTo>
                    <a:pt x="97981" y="16896"/>
                    <a:pt x="97846" y="16956"/>
                    <a:pt x="97711" y="17016"/>
                  </a:cubicBezTo>
                  <a:cubicBezTo>
                    <a:pt x="97857" y="17061"/>
                    <a:pt x="97989" y="17113"/>
                    <a:pt x="98105" y="17170"/>
                  </a:cubicBezTo>
                  <a:cubicBezTo>
                    <a:pt x="98330" y="17068"/>
                    <a:pt x="98552" y="16963"/>
                    <a:pt x="98780" y="16862"/>
                  </a:cubicBezTo>
                  <a:cubicBezTo>
                    <a:pt x="98567" y="16851"/>
                    <a:pt x="98345" y="16839"/>
                    <a:pt x="98116" y="16836"/>
                  </a:cubicBezTo>
                  <a:close/>
                  <a:moveTo>
                    <a:pt x="97328" y="16914"/>
                  </a:moveTo>
                  <a:lnTo>
                    <a:pt x="97336" y="16918"/>
                  </a:lnTo>
                  <a:cubicBezTo>
                    <a:pt x="97426" y="16937"/>
                    <a:pt x="97508" y="16956"/>
                    <a:pt x="97591" y="16978"/>
                  </a:cubicBezTo>
                  <a:cubicBezTo>
                    <a:pt x="97692" y="16937"/>
                    <a:pt x="97790" y="16892"/>
                    <a:pt x="97891" y="16847"/>
                  </a:cubicBezTo>
                  <a:cubicBezTo>
                    <a:pt x="97704" y="16869"/>
                    <a:pt x="97516" y="16892"/>
                    <a:pt x="97328" y="16914"/>
                  </a:cubicBezTo>
                  <a:close/>
                  <a:moveTo>
                    <a:pt x="96889" y="16997"/>
                  </a:moveTo>
                  <a:cubicBezTo>
                    <a:pt x="96390" y="17207"/>
                    <a:pt x="95895" y="17421"/>
                    <a:pt x="95407" y="17635"/>
                  </a:cubicBezTo>
                  <a:cubicBezTo>
                    <a:pt x="95460" y="17729"/>
                    <a:pt x="95505" y="17822"/>
                    <a:pt x="95539" y="17920"/>
                  </a:cubicBezTo>
                  <a:cubicBezTo>
                    <a:pt x="96139" y="17635"/>
                    <a:pt x="96747" y="17357"/>
                    <a:pt x="97362" y="17079"/>
                  </a:cubicBezTo>
                  <a:cubicBezTo>
                    <a:pt x="97343" y="17076"/>
                    <a:pt x="97321" y="17072"/>
                    <a:pt x="97302" y="17068"/>
                  </a:cubicBezTo>
                  <a:cubicBezTo>
                    <a:pt x="97175" y="17042"/>
                    <a:pt x="97036" y="17016"/>
                    <a:pt x="96889" y="16997"/>
                  </a:cubicBezTo>
                  <a:close/>
                  <a:moveTo>
                    <a:pt x="95884" y="17102"/>
                  </a:moveTo>
                  <a:cubicBezTo>
                    <a:pt x="95854" y="17106"/>
                    <a:pt x="95824" y="17113"/>
                    <a:pt x="95798" y="17117"/>
                  </a:cubicBezTo>
                  <a:cubicBezTo>
                    <a:pt x="95602" y="17196"/>
                    <a:pt x="95407" y="17275"/>
                    <a:pt x="95212" y="17357"/>
                  </a:cubicBezTo>
                  <a:cubicBezTo>
                    <a:pt x="95268" y="17425"/>
                    <a:pt x="95321" y="17492"/>
                    <a:pt x="95366" y="17563"/>
                  </a:cubicBezTo>
                  <a:cubicBezTo>
                    <a:pt x="95798" y="17376"/>
                    <a:pt x="96233" y="17185"/>
                    <a:pt x="96672" y="17001"/>
                  </a:cubicBezTo>
                  <a:cubicBezTo>
                    <a:pt x="96413" y="17034"/>
                    <a:pt x="96146" y="17068"/>
                    <a:pt x="95884" y="17102"/>
                  </a:cubicBezTo>
                  <a:close/>
                  <a:moveTo>
                    <a:pt x="95077" y="17222"/>
                  </a:moveTo>
                  <a:cubicBezTo>
                    <a:pt x="95103" y="17241"/>
                    <a:pt x="95130" y="17263"/>
                    <a:pt x="95152" y="17290"/>
                  </a:cubicBezTo>
                  <a:cubicBezTo>
                    <a:pt x="95250" y="17248"/>
                    <a:pt x="95351" y="17207"/>
                    <a:pt x="95452" y="17166"/>
                  </a:cubicBezTo>
                  <a:cubicBezTo>
                    <a:pt x="95325" y="17185"/>
                    <a:pt x="95201" y="17203"/>
                    <a:pt x="95077" y="17222"/>
                  </a:cubicBezTo>
                  <a:close/>
                  <a:moveTo>
                    <a:pt x="95058" y="17421"/>
                  </a:moveTo>
                  <a:cubicBezTo>
                    <a:pt x="94075" y="17830"/>
                    <a:pt x="93111" y="18254"/>
                    <a:pt x="92169" y="18689"/>
                  </a:cubicBezTo>
                  <a:cubicBezTo>
                    <a:pt x="92124" y="18839"/>
                    <a:pt x="92064" y="18997"/>
                    <a:pt x="91989" y="19158"/>
                  </a:cubicBezTo>
                  <a:cubicBezTo>
                    <a:pt x="93036" y="18633"/>
                    <a:pt x="94117" y="18123"/>
                    <a:pt x="95220" y="17631"/>
                  </a:cubicBezTo>
                  <a:cubicBezTo>
                    <a:pt x="95175" y="17560"/>
                    <a:pt x="95126" y="17496"/>
                    <a:pt x="95070" y="17428"/>
                  </a:cubicBezTo>
                  <a:cubicBezTo>
                    <a:pt x="95066" y="17425"/>
                    <a:pt x="95062" y="17421"/>
                    <a:pt x="95058" y="17421"/>
                  </a:cubicBezTo>
                  <a:close/>
                  <a:moveTo>
                    <a:pt x="94841" y="17256"/>
                  </a:moveTo>
                  <a:cubicBezTo>
                    <a:pt x="94762" y="17267"/>
                    <a:pt x="94683" y="17278"/>
                    <a:pt x="94601" y="17290"/>
                  </a:cubicBezTo>
                  <a:cubicBezTo>
                    <a:pt x="93805" y="17605"/>
                    <a:pt x="93017" y="17931"/>
                    <a:pt x="92244" y="18261"/>
                  </a:cubicBezTo>
                  <a:cubicBezTo>
                    <a:pt x="92237" y="18366"/>
                    <a:pt x="92222" y="18475"/>
                    <a:pt x="92196" y="18584"/>
                  </a:cubicBezTo>
                  <a:cubicBezTo>
                    <a:pt x="93107" y="18164"/>
                    <a:pt x="94042" y="17755"/>
                    <a:pt x="94995" y="17357"/>
                  </a:cubicBezTo>
                  <a:cubicBezTo>
                    <a:pt x="94950" y="17320"/>
                    <a:pt x="94901" y="17286"/>
                    <a:pt x="94841" y="17256"/>
                  </a:cubicBezTo>
                  <a:close/>
                  <a:moveTo>
                    <a:pt x="93426" y="17473"/>
                  </a:moveTo>
                  <a:cubicBezTo>
                    <a:pt x="93029" y="17627"/>
                    <a:pt x="92627" y="17781"/>
                    <a:pt x="92237" y="17939"/>
                  </a:cubicBezTo>
                  <a:cubicBezTo>
                    <a:pt x="92244" y="18006"/>
                    <a:pt x="92248" y="18074"/>
                    <a:pt x="92248" y="18145"/>
                  </a:cubicBezTo>
                  <a:cubicBezTo>
                    <a:pt x="92248" y="18153"/>
                    <a:pt x="92248" y="18156"/>
                    <a:pt x="92248" y="18164"/>
                  </a:cubicBezTo>
                  <a:cubicBezTo>
                    <a:pt x="92897" y="17886"/>
                    <a:pt x="93554" y="17616"/>
                    <a:pt x="94218" y="17350"/>
                  </a:cubicBezTo>
                  <a:cubicBezTo>
                    <a:pt x="93955" y="17391"/>
                    <a:pt x="93693" y="17432"/>
                    <a:pt x="93426" y="17473"/>
                  </a:cubicBezTo>
                  <a:close/>
                  <a:moveTo>
                    <a:pt x="92274" y="17661"/>
                  </a:moveTo>
                  <a:cubicBezTo>
                    <a:pt x="92241" y="17672"/>
                    <a:pt x="92211" y="17684"/>
                    <a:pt x="92181" y="17695"/>
                  </a:cubicBezTo>
                  <a:cubicBezTo>
                    <a:pt x="92196" y="17744"/>
                    <a:pt x="92211" y="17796"/>
                    <a:pt x="92222" y="17849"/>
                  </a:cubicBezTo>
                  <a:cubicBezTo>
                    <a:pt x="92481" y="17744"/>
                    <a:pt x="92740" y="17642"/>
                    <a:pt x="93002" y="17541"/>
                  </a:cubicBezTo>
                  <a:cubicBezTo>
                    <a:pt x="92758" y="17579"/>
                    <a:pt x="92518" y="17620"/>
                    <a:pt x="92274" y="17661"/>
                  </a:cubicBezTo>
                  <a:close/>
                  <a:moveTo>
                    <a:pt x="92083" y="17999"/>
                  </a:moveTo>
                  <a:cubicBezTo>
                    <a:pt x="90575" y="18603"/>
                    <a:pt x="89115" y="19237"/>
                    <a:pt x="87708" y="19893"/>
                  </a:cubicBezTo>
                  <a:cubicBezTo>
                    <a:pt x="87483" y="20141"/>
                    <a:pt x="87232" y="20396"/>
                    <a:pt x="86950" y="20663"/>
                  </a:cubicBezTo>
                  <a:cubicBezTo>
                    <a:pt x="88582" y="19815"/>
                    <a:pt x="90297" y="19004"/>
                    <a:pt x="92087" y="18235"/>
                  </a:cubicBezTo>
                  <a:cubicBezTo>
                    <a:pt x="92091" y="18205"/>
                    <a:pt x="92091" y="18175"/>
                    <a:pt x="92091" y="18145"/>
                  </a:cubicBezTo>
                  <a:cubicBezTo>
                    <a:pt x="92091" y="18096"/>
                    <a:pt x="92087" y="18048"/>
                    <a:pt x="92083" y="17999"/>
                  </a:cubicBezTo>
                  <a:close/>
                  <a:moveTo>
                    <a:pt x="92030" y="17751"/>
                  </a:moveTo>
                  <a:cubicBezTo>
                    <a:pt x="90729" y="18239"/>
                    <a:pt x="89460" y="18745"/>
                    <a:pt x="88226" y="19271"/>
                  </a:cubicBezTo>
                  <a:cubicBezTo>
                    <a:pt x="88117" y="19421"/>
                    <a:pt x="87993" y="19571"/>
                    <a:pt x="87858" y="19725"/>
                  </a:cubicBezTo>
                  <a:cubicBezTo>
                    <a:pt x="89216" y="19094"/>
                    <a:pt x="90623" y="18490"/>
                    <a:pt x="92068" y="17909"/>
                  </a:cubicBezTo>
                  <a:cubicBezTo>
                    <a:pt x="92061" y="17856"/>
                    <a:pt x="92049" y="17800"/>
                    <a:pt x="92030" y="17751"/>
                  </a:cubicBezTo>
                  <a:moveTo>
                    <a:pt x="91584" y="16963"/>
                  </a:moveTo>
                  <a:cubicBezTo>
                    <a:pt x="91599" y="16971"/>
                    <a:pt x="91610" y="16978"/>
                    <a:pt x="91625" y="16982"/>
                  </a:cubicBezTo>
                  <a:cubicBezTo>
                    <a:pt x="91745" y="16971"/>
                    <a:pt x="91862" y="16956"/>
                    <a:pt x="91978" y="16944"/>
                  </a:cubicBezTo>
                  <a:cubicBezTo>
                    <a:pt x="91850" y="16952"/>
                    <a:pt x="91719" y="16956"/>
                    <a:pt x="91584" y="16963"/>
                  </a:cubicBezTo>
                  <a:close/>
                  <a:moveTo>
                    <a:pt x="91179" y="17008"/>
                  </a:moveTo>
                  <a:cubicBezTo>
                    <a:pt x="91160" y="17004"/>
                    <a:pt x="91141" y="17001"/>
                    <a:pt x="91119" y="16997"/>
                  </a:cubicBezTo>
                  <a:cubicBezTo>
                    <a:pt x="90410" y="17049"/>
                    <a:pt x="89618" y="17136"/>
                    <a:pt x="88755" y="17252"/>
                  </a:cubicBezTo>
                  <a:cubicBezTo>
                    <a:pt x="88774" y="17286"/>
                    <a:pt x="88789" y="17323"/>
                    <a:pt x="88804" y="17361"/>
                  </a:cubicBezTo>
                  <a:cubicBezTo>
                    <a:pt x="89667" y="17230"/>
                    <a:pt x="90485" y="17117"/>
                    <a:pt x="91258" y="17023"/>
                  </a:cubicBezTo>
                  <a:cubicBezTo>
                    <a:pt x="91231" y="17019"/>
                    <a:pt x="91205" y="17012"/>
                    <a:pt x="91179" y="17008"/>
                  </a:cubicBezTo>
                  <a:close/>
                  <a:moveTo>
                    <a:pt x="90034" y="16914"/>
                  </a:moveTo>
                  <a:lnTo>
                    <a:pt x="90034" y="16914"/>
                  </a:lnTo>
                  <a:cubicBezTo>
                    <a:pt x="89614" y="16914"/>
                    <a:pt x="89126" y="16941"/>
                    <a:pt x="88579" y="16986"/>
                  </a:cubicBezTo>
                  <a:cubicBezTo>
                    <a:pt x="88612" y="17023"/>
                    <a:pt x="88642" y="17064"/>
                    <a:pt x="88669" y="17102"/>
                  </a:cubicBezTo>
                  <a:cubicBezTo>
                    <a:pt x="89220" y="17031"/>
                    <a:pt x="89742" y="16967"/>
                    <a:pt x="90233" y="16918"/>
                  </a:cubicBezTo>
                  <a:cubicBezTo>
                    <a:pt x="90169" y="16914"/>
                    <a:pt x="90102" y="16914"/>
                    <a:pt x="90034" y="16914"/>
                  </a:cubicBezTo>
                  <a:close/>
                  <a:moveTo>
                    <a:pt x="88459" y="17095"/>
                  </a:moveTo>
                  <a:cubicBezTo>
                    <a:pt x="88432" y="17064"/>
                    <a:pt x="88395" y="17034"/>
                    <a:pt x="88346" y="17008"/>
                  </a:cubicBezTo>
                  <a:cubicBezTo>
                    <a:pt x="87521" y="17087"/>
                    <a:pt x="86571" y="17218"/>
                    <a:pt x="85509" y="17391"/>
                  </a:cubicBezTo>
                  <a:cubicBezTo>
                    <a:pt x="85506" y="17462"/>
                    <a:pt x="85498" y="17537"/>
                    <a:pt x="85483" y="17609"/>
                  </a:cubicBezTo>
                  <a:cubicBezTo>
                    <a:pt x="86556" y="17417"/>
                    <a:pt x="87562" y="17256"/>
                    <a:pt x="88489" y="17128"/>
                  </a:cubicBezTo>
                  <a:cubicBezTo>
                    <a:pt x="88477" y="17117"/>
                    <a:pt x="88466" y="17106"/>
                    <a:pt x="88459" y="17095"/>
                  </a:cubicBezTo>
                  <a:close/>
                  <a:moveTo>
                    <a:pt x="87288" y="16854"/>
                  </a:moveTo>
                  <a:lnTo>
                    <a:pt x="87284" y="16854"/>
                  </a:lnTo>
                  <a:lnTo>
                    <a:pt x="87280" y="16854"/>
                  </a:lnTo>
                  <a:cubicBezTo>
                    <a:pt x="86793" y="16854"/>
                    <a:pt x="86166" y="16903"/>
                    <a:pt x="85427" y="16997"/>
                  </a:cubicBezTo>
                  <a:cubicBezTo>
                    <a:pt x="85461" y="17072"/>
                    <a:pt x="85487" y="17151"/>
                    <a:pt x="85498" y="17233"/>
                  </a:cubicBezTo>
                  <a:cubicBezTo>
                    <a:pt x="86384" y="17087"/>
                    <a:pt x="87194" y="16974"/>
                    <a:pt x="87918" y="16892"/>
                  </a:cubicBezTo>
                  <a:cubicBezTo>
                    <a:pt x="87746" y="16869"/>
                    <a:pt x="87532" y="16854"/>
                    <a:pt x="87288" y="16854"/>
                  </a:cubicBezTo>
                  <a:close/>
                  <a:moveTo>
                    <a:pt x="88639" y="17383"/>
                  </a:moveTo>
                  <a:cubicBezTo>
                    <a:pt x="88624" y="17346"/>
                    <a:pt x="88605" y="17308"/>
                    <a:pt x="88586" y="17275"/>
                  </a:cubicBezTo>
                  <a:cubicBezTo>
                    <a:pt x="87618" y="17406"/>
                    <a:pt x="86564" y="17575"/>
                    <a:pt x="85434" y="17777"/>
                  </a:cubicBezTo>
                  <a:cubicBezTo>
                    <a:pt x="85416" y="17834"/>
                    <a:pt x="85393" y="17890"/>
                    <a:pt x="85367" y="17946"/>
                  </a:cubicBezTo>
                  <a:cubicBezTo>
                    <a:pt x="86515" y="17732"/>
                    <a:pt x="87607" y="17545"/>
                    <a:pt x="88639" y="17383"/>
                  </a:cubicBezTo>
                  <a:close/>
                  <a:moveTo>
                    <a:pt x="81514" y="18153"/>
                  </a:moveTo>
                  <a:cubicBezTo>
                    <a:pt x="81420" y="18250"/>
                    <a:pt x="81318" y="18355"/>
                    <a:pt x="81206" y="18460"/>
                  </a:cubicBezTo>
                  <a:cubicBezTo>
                    <a:pt x="82654" y="18145"/>
                    <a:pt x="84027" y="17871"/>
                    <a:pt x="85307" y="17642"/>
                  </a:cubicBezTo>
                  <a:cubicBezTo>
                    <a:pt x="85326" y="17563"/>
                    <a:pt x="85341" y="17488"/>
                    <a:pt x="85344" y="17421"/>
                  </a:cubicBezTo>
                  <a:cubicBezTo>
                    <a:pt x="84185" y="17612"/>
                    <a:pt x="82902" y="17860"/>
                    <a:pt x="81514" y="18153"/>
                  </a:cubicBezTo>
                  <a:close/>
                  <a:moveTo>
                    <a:pt x="85254" y="17019"/>
                  </a:moveTo>
                  <a:cubicBezTo>
                    <a:pt x="84320" y="17143"/>
                    <a:pt x="83213" y="17335"/>
                    <a:pt x="81960" y="17582"/>
                  </a:cubicBezTo>
                  <a:cubicBezTo>
                    <a:pt x="81889" y="17702"/>
                    <a:pt x="81799" y="17826"/>
                    <a:pt x="81690" y="17954"/>
                  </a:cubicBezTo>
                  <a:cubicBezTo>
                    <a:pt x="83007" y="17676"/>
                    <a:pt x="84230" y="17443"/>
                    <a:pt x="85337" y="17260"/>
                  </a:cubicBezTo>
                  <a:cubicBezTo>
                    <a:pt x="85322" y="17173"/>
                    <a:pt x="85296" y="17095"/>
                    <a:pt x="85254" y="17019"/>
                  </a:cubicBezTo>
                  <a:close/>
                  <a:moveTo>
                    <a:pt x="84935" y="16791"/>
                  </a:moveTo>
                  <a:cubicBezTo>
                    <a:pt x="84812" y="16764"/>
                    <a:pt x="84647" y="16749"/>
                    <a:pt x="84444" y="16749"/>
                  </a:cubicBezTo>
                  <a:lnTo>
                    <a:pt x="84440" y="16749"/>
                  </a:lnTo>
                  <a:lnTo>
                    <a:pt x="84440" y="16749"/>
                  </a:lnTo>
                  <a:cubicBezTo>
                    <a:pt x="83915" y="16749"/>
                    <a:pt x="83142" y="16839"/>
                    <a:pt x="82159" y="17004"/>
                  </a:cubicBezTo>
                  <a:cubicBezTo>
                    <a:pt x="82155" y="17132"/>
                    <a:pt x="82121" y="17263"/>
                    <a:pt x="82061" y="17398"/>
                  </a:cubicBezTo>
                  <a:cubicBezTo>
                    <a:pt x="83221" y="17170"/>
                    <a:pt x="84256" y="16989"/>
                    <a:pt x="85142" y="16869"/>
                  </a:cubicBezTo>
                  <a:cubicBezTo>
                    <a:pt x="85108" y="16843"/>
                    <a:pt x="85037" y="16809"/>
                    <a:pt x="84935" y="16791"/>
                  </a:cubicBezTo>
                  <a:close/>
                  <a:moveTo>
                    <a:pt x="77773" y="17935"/>
                  </a:moveTo>
                  <a:cubicBezTo>
                    <a:pt x="77533" y="18126"/>
                    <a:pt x="77255" y="18329"/>
                    <a:pt x="76944" y="18547"/>
                  </a:cubicBezTo>
                  <a:cubicBezTo>
                    <a:pt x="78745" y="18104"/>
                    <a:pt x="80395" y="17732"/>
                    <a:pt x="81851" y="17440"/>
                  </a:cubicBezTo>
                  <a:cubicBezTo>
                    <a:pt x="81934" y="17290"/>
                    <a:pt x="81983" y="17151"/>
                    <a:pt x="81994" y="17034"/>
                  </a:cubicBezTo>
                  <a:cubicBezTo>
                    <a:pt x="80838" y="17233"/>
                    <a:pt x="79412" y="17537"/>
                    <a:pt x="77773" y="17935"/>
                  </a:cubicBezTo>
                  <a:close/>
                  <a:moveTo>
                    <a:pt x="81870" y="16659"/>
                  </a:moveTo>
                  <a:lnTo>
                    <a:pt x="81870" y="16659"/>
                  </a:lnTo>
                  <a:cubicBezTo>
                    <a:pt x="81866" y="16652"/>
                    <a:pt x="81833" y="16629"/>
                    <a:pt x="81769" y="16618"/>
                  </a:cubicBezTo>
                  <a:cubicBezTo>
                    <a:pt x="81705" y="16603"/>
                    <a:pt x="81615" y="16595"/>
                    <a:pt x="81506" y="16595"/>
                  </a:cubicBezTo>
                  <a:lnTo>
                    <a:pt x="81502" y="16595"/>
                  </a:lnTo>
                  <a:lnTo>
                    <a:pt x="81499" y="16595"/>
                  </a:lnTo>
                  <a:cubicBezTo>
                    <a:pt x="81045" y="16595"/>
                    <a:pt x="80234" y="16716"/>
                    <a:pt x="79135" y="16948"/>
                  </a:cubicBezTo>
                  <a:cubicBezTo>
                    <a:pt x="78985" y="16978"/>
                    <a:pt x="78823" y="17012"/>
                    <a:pt x="78662" y="17049"/>
                  </a:cubicBezTo>
                  <a:cubicBezTo>
                    <a:pt x="78658" y="17053"/>
                    <a:pt x="78655" y="17057"/>
                    <a:pt x="78655" y="17061"/>
                  </a:cubicBezTo>
                  <a:cubicBezTo>
                    <a:pt x="78542" y="17222"/>
                    <a:pt x="78384" y="17395"/>
                    <a:pt x="78186" y="17582"/>
                  </a:cubicBezTo>
                  <a:cubicBezTo>
                    <a:pt x="78144" y="17620"/>
                    <a:pt x="78099" y="17657"/>
                    <a:pt x="78054" y="17695"/>
                  </a:cubicBezTo>
                  <a:cubicBezTo>
                    <a:pt x="78576" y="17575"/>
                    <a:pt x="79071" y="17458"/>
                    <a:pt x="79544" y="17357"/>
                  </a:cubicBezTo>
                  <a:cubicBezTo>
                    <a:pt x="80452" y="17155"/>
                    <a:pt x="81266" y="16993"/>
                    <a:pt x="81979" y="16869"/>
                  </a:cubicBezTo>
                  <a:cubicBezTo>
                    <a:pt x="81964" y="16794"/>
                    <a:pt x="81926" y="16727"/>
                    <a:pt x="81870" y="16659"/>
                  </a:cubicBezTo>
                  <a:moveTo>
                    <a:pt x="78587" y="16404"/>
                  </a:moveTo>
                  <a:lnTo>
                    <a:pt x="78568" y="16400"/>
                  </a:lnTo>
                  <a:cubicBezTo>
                    <a:pt x="78546" y="16397"/>
                    <a:pt x="78512" y="16393"/>
                    <a:pt x="78467" y="16393"/>
                  </a:cubicBezTo>
                  <a:lnTo>
                    <a:pt x="78467" y="16393"/>
                  </a:lnTo>
                  <a:lnTo>
                    <a:pt x="78463" y="16393"/>
                  </a:lnTo>
                  <a:cubicBezTo>
                    <a:pt x="78167" y="16393"/>
                    <a:pt x="77488" y="16517"/>
                    <a:pt x="76505" y="16757"/>
                  </a:cubicBezTo>
                  <a:cubicBezTo>
                    <a:pt x="75938" y="16896"/>
                    <a:pt x="75266" y="17068"/>
                    <a:pt x="74501" y="17278"/>
                  </a:cubicBezTo>
                  <a:cubicBezTo>
                    <a:pt x="74133" y="17537"/>
                    <a:pt x="73668" y="17822"/>
                    <a:pt x="73128" y="18141"/>
                  </a:cubicBezTo>
                  <a:cubicBezTo>
                    <a:pt x="72970" y="18231"/>
                    <a:pt x="72805" y="18329"/>
                    <a:pt x="72636" y="18426"/>
                  </a:cubicBezTo>
                  <a:cubicBezTo>
                    <a:pt x="74328" y="17950"/>
                    <a:pt x="75844" y="17548"/>
                    <a:pt x="77139" y="17230"/>
                  </a:cubicBezTo>
                  <a:cubicBezTo>
                    <a:pt x="77645" y="17110"/>
                    <a:pt x="78118" y="16997"/>
                    <a:pt x="78553" y="16899"/>
                  </a:cubicBezTo>
                  <a:cubicBezTo>
                    <a:pt x="78625" y="16783"/>
                    <a:pt x="78658" y="16678"/>
                    <a:pt x="78658" y="16595"/>
                  </a:cubicBezTo>
                  <a:cubicBezTo>
                    <a:pt x="78658" y="16524"/>
                    <a:pt x="78636" y="16464"/>
                    <a:pt x="78587" y="16404"/>
                  </a:cubicBezTo>
                  <a:moveTo>
                    <a:pt x="75195" y="16479"/>
                  </a:moveTo>
                  <a:cubicBezTo>
                    <a:pt x="75293" y="16363"/>
                    <a:pt x="75334" y="16265"/>
                    <a:pt x="75334" y="16205"/>
                  </a:cubicBezTo>
                  <a:cubicBezTo>
                    <a:pt x="75334" y="16179"/>
                    <a:pt x="75330" y="16160"/>
                    <a:pt x="75319" y="16138"/>
                  </a:cubicBezTo>
                  <a:cubicBezTo>
                    <a:pt x="75255" y="16141"/>
                    <a:pt x="75083" y="16172"/>
                    <a:pt x="74842" y="16232"/>
                  </a:cubicBezTo>
                  <a:cubicBezTo>
                    <a:pt x="74584" y="16299"/>
                    <a:pt x="74231" y="16393"/>
                    <a:pt x="73799" y="16517"/>
                  </a:cubicBezTo>
                  <a:cubicBezTo>
                    <a:pt x="72933" y="16764"/>
                    <a:pt x="71743" y="17132"/>
                    <a:pt x="70288" y="17597"/>
                  </a:cubicBezTo>
                  <a:cubicBezTo>
                    <a:pt x="69496" y="17849"/>
                    <a:pt x="68625" y="18134"/>
                    <a:pt x="67687" y="18441"/>
                  </a:cubicBezTo>
                  <a:cubicBezTo>
                    <a:pt x="66588" y="18982"/>
                    <a:pt x="65342" y="19597"/>
                    <a:pt x="64018" y="20280"/>
                  </a:cubicBezTo>
                  <a:cubicBezTo>
                    <a:pt x="63954" y="20314"/>
                    <a:pt x="63887" y="20351"/>
                    <a:pt x="63819" y="20385"/>
                  </a:cubicBezTo>
                  <a:cubicBezTo>
                    <a:pt x="68096" y="18978"/>
                    <a:pt x="71788" y="17849"/>
                    <a:pt x="74422" y="17125"/>
                  </a:cubicBezTo>
                  <a:cubicBezTo>
                    <a:pt x="74782" y="16877"/>
                    <a:pt x="75045" y="16656"/>
                    <a:pt x="75195" y="16479"/>
                  </a:cubicBezTo>
                  <a:close/>
                  <a:moveTo>
                    <a:pt x="71717" y="16130"/>
                  </a:moveTo>
                  <a:cubicBezTo>
                    <a:pt x="71860" y="16029"/>
                    <a:pt x="71957" y="15939"/>
                    <a:pt x="72002" y="15875"/>
                  </a:cubicBezTo>
                  <a:cubicBezTo>
                    <a:pt x="71923" y="15905"/>
                    <a:pt x="71807" y="15946"/>
                    <a:pt x="71653" y="15999"/>
                  </a:cubicBezTo>
                  <a:cubicBezTo>
                    <a:pt x="71349" y="16108"/>
                    <a:pt x="70903" y="16265"/>
                    <a:pt x="70325" y="16468"/>
                  </a:cubicBezTo>
                  <a:cubicBezTo>
                    <a:pt x="69173" y="16869"/>
                    <a:pt x="67511" y="17455"/>
                    <a:pt x="65474" y="18186"/>
                  </a:cubicBezTo>
                  <a:cubicBezTo>
                    <a:pt x="62769" y="19154"/>
                    <a:pt x="59395" y="20377"/>
                    <a:pt x="55666" y="21781"/>
                  </a:cubicBezTo>
                  <a:cubicBezTo>
                    <a:pt x="54732" y="22310"/>
                    <a:pt x="53797" y="22869"/>
                    <a:pt x="52889" y="23454"/>
                  </a:cubicBezTo>
                  <a:cubicBezTo>
                    <a:pt x="56570" y="22092"/>
                    <a:pt x="60071" y="20850"/>
                    <a:pt x="63170" y="19785"/>
                  </a:cubicBezTo>
                  <a:cubicBezTo>
                    <a:pt x="64765" y="19237"/>
                    <a:pt x="66254" y="18734"/>
                    <a:pt x="67605" y="18288"/>
                  </a:cubicBezTo>
                  <a:cubicBezTo>
                    <a:pt x="67871" y="18156"/>
                    <a:pt x="68126" y="18032"/>
                    <a:pt x="68374" y="17909"/>
                  </a:cubicBezTo>
                  <a:cubicBezTo>
                    <a:pt x="69965" y="17125"/>
                    <a:pt x="71169" y="16524"/>
                    <a:pt x="71717" y="16130"/>
                  </a:cubicBezTo>
                  <a:moveTo>
                    <a:pt x="58240" y="20197"/>
                  </a:moveTo>
                  <a:cubicBezTo>
                    <a:pt x="59883" y="19361"/>
                    <a:pt x="61474" y="18622"/>
                    <a:pt x="62904" y="17987"/>
                  </a:cubicBezTo>
                  <a:cubicBezTo>
                    <a:pt x="62727" y="18059"/>
                    <a:pt x="62547" y="18126"/>
                    <a:pt x="62367" y="18198"/>
                  </a:cubicBezTo>
                  <a:cubicBezTo>
                    <a:pt x="58382" y="19751"/>
                    <a:pt x="52927" y="21860"/>
                    <a:pt x="47018" y="24257"/>
                  </a:cubicBezTo>
                  <a:cubicBezTo>
                    <a:pt x="46646" y="24407"/>
                    <a:pt x="46271" y="24561"/>
                    <a:pt x="45896" y="24711"/>
                  </a:cubicBezTo>
                  <a:cubicBezTo>
                    <a:pt x="45445" y="25090"/>
                    <a:pt x="45014" y="25480"/>
                    <a:pt x="44609" y="25882"/>
                  </a:cubicBezTo>
                  <a:cubicBezTo>
                    <a:pt x="48406" y="24355"/>
                    <a:pt x="52143" y="22918"/>
                    <a:pt x="55576" y="21627"/>
                  </a:cubicBezTo>
                  <a:cubicBezTo>
                    <a:pt x="56469" y="21124"/>
                    <a:pt x="57362" y="20648"/>
                    <a:pt x="58240" y="20197"/>
                  </a:cubicBezTo>
                  <a:close/>
                  <a:moveTo>
                    <a:pt x="48057" y="22850"/>
                  </a:moveTo>
                  <a:cubicBezTo>
                    <a:pt x="46826" y="23364"/>
                    <a:pt x="45565" y="23893"/>
                    <a:pt x="44282" y="24437"/>
                  </a:cubicBezTo>
                  <a:cubicBezTo>
                    <a:pt x="42766" y="25079"/>
                    <a:pt x="41221" y="25739"/>
                    <a:pt x="39660" y="26414"/>
                  </a:cubicBezTo>
                  <a:cubicBezTo>
                    <a:pt x="39438" y="26733"/>
                    <a:pt x="39240" y="27049"/>
                    <a:pt x="39059" y="27364"/>
                  </a:cubicBezTo>
                  <a:cubicBezTo>
                    <a:pt x="41322" y="26403"/>
                    <a:pt x="43588" y="25465"/>
                    <a:pt x="45798" y="24561"/>
                  </a:cubicBezTo>
                  <a:cubicBezTo>
                    <a:pt x="46507" y="23964"/>
                    <a:pt x="47265" y="23394"/>
                    <a:pt x="48057" y="22850"/>
                  </a:cubicBezTo>
                  <a:close/>
                  <a:moveTo>
                    <a:pt x="40485" y="25064"/>
                  </a:moveTo>
                  <a:cubicBezTo>
                    <a:pt x="38808" y="25807"/>
                    <a:pt x="37097" y="26568"/>
                    <a:pt x="35383" y="27345"/>
                  </a:cubicBezTo>
                  <a:cubicBezTo>
                    <a:pt x="35296" y="27626"/>
                    <a:pt x="35229" y="27904"/>
                    <a:pt x="35172" y="28182"/>
                  </a:cubicBezTo>
                  <a:cubicBezTo>
                    <a:pt x="36628" y="27536"/>
                    <a:pt x="38088" y="26898"/>
                    <a:pt x="39536" y="26272"/>
                  </a:cubicBezTo>
                  <a:cubicBezTo>
                    <a:pt x="39817" y="25870"/>
                    <a:pt x="40133" y="25469"/>
                    <a:pt x="40485" y="25064"/>
                  </a:cubicBezTo>
                  <a:close/>
                  <a:moveTo>
                    <a:pt x="40778" y="24734"/>
                  </a:moveTo>
                  <a:cubicBezTo>
                    <a:pt x="41329" y="24133"/>
                    <a:pt x="41941" y="23563"/>
                    <a:pt x="42594" y="23015"/>
                  </a:cubicBezTo>
                  <a:cubicBezTo>
                    <a:pt x="41367" y="23582"/>
                    <a:pt x="40106" y="24160"/>
                    <a:pt x="38819" y="24752"/>
                  </a:cubicBezTo>
                  <a:cubicBezTo>
                    <a:pt x="37840" y="25203"/>
                    <a:pt x="36846" y="25664"/>
                    <a:pt x="35844" y="26126"/>
                  </a:cubicBezTo>
                  <a:cubicBezTo>
                    <a:pt x="35694" y="26456"/>
                    <a:pt x="35566" y="26786"/>
                    <a:pt x="35458" y="27112"/>
                  </a:cubicBezTo>
                  <a:cubicBezTo>
                    <a:pt x="37247" y="26302"/>
                    <a:pt x="39033" y="25506"/>
                    <a:pt x="40778" y="24734"/>
                  </a:cubicBezTo>
                  <a:close/>
                  <a:moveTo>
                    <a:pt x="48646" y="21278"/>
                  </a:moveTo>
                  <a:cubicBezTo>
                    <a:pt x="54233" y="18828"/>
                    <a:pt x="58761" y="16824"/>
                    <a:pt x="60900" y="15635"/>
                  </a:cubicBezTo>
                  <a:cubicBezTo>
                    <a:pt x="61467" y="15316"/>
                    <a:pt x="61868" y="15053"/>
                    <a:pt x="62063" y="14870"/>
                  </a:cubicBezTo>
                  <a:cubicBezTo>
                    <a:pt x="62164" y="14776"/>
                    <a:pt x="62202" y="14697"/>
                    <a:pt x="62194" y="14682"/>
                  </a:cubicBezTo>
                  <a:lnTo>
                    <a:pt x="62194" y="14678"/>
                  </a:lnTo>
                  <a:cubicBezTo>
                    <a:pt x="62183" y="14678"/>
                    <a:pt x="62161" y="14674"/>
                    <a:pt x="62134" y="14674"/>
                  </a:cubicBezTo>
                  <a:lnTo>
                    <a:pt x="62134" y="14674"/>
                  </a:lnTo>
                  <a:lnTo>
                    <a:pt x="62131" y="14674"/>
                  </a:lnTo>
                  <a:cubicBezTo>
                    <a:pt x="61962" y="14674"/>
                    <a:pt x="61579" y="14731"/>
                    <a:pt x="61050" y="14843"/>
                  </a:cubicBezTo>
                  <a:cubicBezTo>
                    <a:pt x="60517" y="14952"/>
                    <a:pt x="59827" y="15121"/>
                    <a:pt x="59024" y="15342"/>
                  </a:cubicBezTo>
                  <a:cubicBezTo>
                    <a:pt x="58532" y="15477"/>
                    <a:pt x="58000" y="15631"/>
                    <a:pt x="57433" y="15808"/>
                  </a:cubicBezTo>
                  <a:cubicBezTo>
                    <a:pt x="56386" y="16438"/>
                    <a:pt x="54893" y="17215"/>
                    <a:pt x="53058" y="18115"/>
                  </a:cubicBezTo>
                  <a:cubicBezTo>
                    <a:pt x="50391" y="19424"/>
                    <a:pt x="47006" y="20989"/>
                    <a:pt x="43266" y="22707"/>
                  </a:cubicBezTo>
                  <a:cubicBezTo>
                    <a:pt x="42523" y="23289"/>
                    <a:pt x="41832" y="23901"/>
                    <a:pt x="41209" y="24542"/>
                  </a:cubicBezTo>
                  <a:cubicBezTo>
                    <a:pt x="43806" y="23394"/>
                    <a:pt x="46320" y="22295"/>
                    <a:pt x="48646" y="21278"/>
                  </a:cubicBezTo>
                  <a:close/>
                  <a:moveTo>
                    <a:pt x="43948" y="22190"/>
                  </a:moveTo>
                  <a:cubicBezTo>
                    <a:pt x="44552" y="21912"/>
                    <a:pt x="45149" y="21638"/>
                    <a:pt x="45731" y="21368"/>
                  </a:cubicBezTo>
                  <a:cubicBezTo>
                    <a:pt x="50379" y="19222"/>
                    <a:pt x="54281" y="17380"/>
                    <a:pt x="56615" y="16070"/>
                  </a:cubicBezTo>
                  <a:cubicBezTo>
                    <a:pt x="55535" y="16423"/>
                    <a:pt x="54353" y="16843"/>
                    <a:pt x="53130" y="17327"/>
                  </a:cubicBezTo>
                  <a:cubicBezTo>
                    <a:pt x="50057" y="18543"/>
                    <a:pt x="46714" y="20171"/>
                    <a:pt x="43948" y="22190"/>
                  </a:cubicBezTo>
                  <a:close/>
                  <a:moveTo>
                    <a:pt x="58806" y="14577"/>
                  </a:moveTo>
                  <a:cubicBezTo>
                    <a:pt x="58908" y="14464"/>
                    <a:pt x="58945" y="14374"/>
                    <a:pt x="58945" y="14326"/>
                  </a:cubicBezTo>
                  <a:cubicBezTo>
                    <a:pt x="58941" y="14299"/>
                    <a:pt x="58938" y="14281"/>
                    <a:pt x="58915" y="14202"/>
                  </a:cubicBezTo>
                  <a:lnTo>
                    <a:pt x="58915" y="14258"/>
                  </a:lnTo>
                  <a:cubicBezTo>
                    <a:pt x="58911" y="14250"/>
                    <a:pt x="58863" y="14220"/>
                    <a:pt x="58773" y="14205"/>
                  </a:cubicBezTo>
                  <a:cubicBezTo>
                    <a:pt x="58686" y="14190"/>
                    <a:pt x="58566" y="14179"/>
                    <a:pt x="58416" y="14179"/>
                  </a:cubicBezTo>
                  <a:lnTo>
                    <a:pt x="58412" y="14179"/>
                  </a:lnTo>
                  <a:lnTo>
                    <a:pt x="58409" y="14179"/>
                  </a:lnTo>
                  <a:cubicBezTo>
                    <a:pt x="57831" y="14179"/>
                    <a:pt x="56840" y="14311"/>
                    <a:pt x="55587" y="14566"/>
                  </a:cubicBezTo>
                  <a:cubicBezTo>
                    <a:pt x="55546" y="14614"/>
                    <a:pt x="55501" y="14659"/>
                    <a:pt x="55452" y="14708"/>
                  </a:cubicBezTo>
                  <a:cubicBezTo>
                    <a:pt x="55174" y="14978"/>
                    <a:pt x="54777" y="15282"/>
                    <a:pt x="54266" y="15627"/>
                  </a:cubicBezTo>
                  <a:cubicBezTo>
                    <a:pt x="53242" y="16314"/>
                    <a:pt x="51775" y="17143"/>
                    <a:pt x="49974" y="18093"/>
                  </a:cubicBezTo>
                  <a:cubicBezTo>
                    <a:pt x="46507" y="19916"/>
                    <a:pt x="41806" y="22171"/>
                    <a:pt x="36696" y="24629"/>
                  </a:cubicBezTo>
                  <a:cubicBezTo>
                    <a:pt x="36414" y="25041"/>
                    <a:pt x="36174" y="25454"/>
                    <a:pt x="35972" y="25867"/>
                  </a:cubicBezTo>
                  <a:cubicBezTo>
                    <a:pt x="38452" y="24715"/>
                    <a:pt x="40883" y="23600"/>
                    <a:pt x="43179" y="22546"/>
                  </a:cubicBezTo>
                  <a:cubicBezTo>
                    <a:pt x="45596" y="20655"/>
                    <a:pt x="48533" y="19091"/>
                    <a:pt x="51374" y="17856"/>
                  </a:cubicBezTo>
                  <a:cubicBezTo>
                    <a:pt x="53509" y="16929"/>
                    <a:pt x="55591" y="16190"/>
                    <a:pt x="57347" y="15646"/>
                  </a:cubicBezTo>
                  <a:cubicBezTo>
                    <a:pt x="57463" y="15575"/>
                    <a:pt x="57572" y="15507"/>
                    <a:pt x="57677" y="15444"/>
                  </a:cubicBezTo>
                  <a:cubicBezTo>
                    <a:pt x="58229" y="15095"/>
                    <a:pt x="58619" y="14798"/>
                    <a:pt x="58806" y="14577"/>
                  </a:cubicBezTo>
                  <a:close/>
                  <a:moveTo>
                    <a:pt x="55647" y="13845"/>
                  </a:moveTo>
                  <a:cubicBezTo>
                    <a:pt x="55598" y="13789"/>
                    <a:pt x="55456" y="13721"/>
                    <a:pt x="55238" y="13684"/>
                  </a:cubicBezTo>
                  <a:cubicBezTo>
                    <a:pt x="55017" y="13643"/>
                    <a:pt x="54728" y="13620"/>
                    <a:pt x="54375" y="13620"/>
                  </a:cubicBezTo>
                  <a:lnTo>
                    <a:pt x="54371" y="13620"/>
                  </a:lnTo>
                  <a:lnTo>
                    <a:pt x="54368" y="13620"/>
                  </a:lnTo>
                  <a:cubicBezTo>
                    <a:pt x="53895" y="13620"/>
                    <a:pt x="53317" y="13658"/>
                    <a:pt x="52653" y="13736"/>
                  </a:cubicBezTo>
                  <a:cubicBezTo>
                    <a:pt x="52627" y="13965"/>
                    <a:pt x="52477" y="14205"/>
                    <a:pt x="52237" y="14476"/>
                  </a:cubicBezTo>
                  <a:cubicBezTo>
                    <a:pt x="51966" y="14772"/>
                    <a:pt x="51576" y="15106"/>
                    <a:pt x="51077" y="15477"/>
                  </a:cubicBezTo>
                  <a:cubicBezTo>
                    <a:pt x="51006" y="15530"/>
                    <a:pt x="50931" y="15586"/>
                    <a:pt x="50852" y="15642"/>
                  </a:cubicBezTo>
                  <a:cubicBezTo>
                    <a:pt x="52214" y="15203"/>
                    <a:pt x="53501" y="14851"/>
                    <a:pt x="54634" y="14588"/>
                  </a:cubicBezTo>
                  <a:cubicBezTo>
                    <a:pt x="54931" y="14517"/>
                    <a:pt x="55212" y="14457"/>
                    <a:pt x="55486" y="14401"/>
                  </a:cubicBezTo>
                  <a:cubicBezTo>
                    <a:pt x="55516" y="14367"/>
                    <a:pt x="55542" y="14333"/>
                    <a:pt x="55565" y="14299"/>
                  </a:cubicBezTo>
                  <a:cubicBezTo>
                    <a:pt x="55662" y="14168"/>
                    <a:pt x="55703" y="14059"/>
                    <a:pt x="55703" y="13984"/>
                  </a:cubicBezTo>
                  <a:cubicBezTo>
                    <a:pt x="55700" y="13932"/>
                    <a:pt x="55685" y="13890"/>
                    <a:pt x="55647" y="13845"/>
                  </a:cubicBezTo>
                  <a:close/>
                  <a:moveTo>
                    <a:pt x="52383" y="13444"/>
                  </a:moveTo>
                  <a:cubicBezTo>
                    <a:pt x="52270" y="13312"/>
                    <a:pt x="51993" y="13189"/>
                    <a:pt x="51591" y="13114"/>
                  </a:cubicBezTo>
                  <a:cubicBezTo>
                    <a:pt x="51194" y="13031"/>
                    <a:pt x="50668" y="12994"/>
                    <a:pt x="50049" y="12994"/>
                  </a:cubicBezTo>
                  <a:lnTo>
                    <a:pt x="50045" y="12994"/>
                  </a:lnTo>
                  <a:cubicBezTo>
                    <a:pt x="47674" y="12994"/>
                    <a:pt x="43922" y="13586"/>
                    <a:pt x="40268" y="14836"/>
                  </a:cubicBezTo>
                  <a:cubicBezTo>
                    <a:pt x="36617" y="16085"/>
                    <a:pt x="33060" y="17991"/>
                    <a:pt x="31071" y="20595"/>
                  </a:cubicBezTo>
                  <a:cubicBezTo>
                    <a:pt x="29897" y="22133"/>
                    <a:pt x="29458" y="23660"/>
                    <a:pt x="29458" y="25184"/>
                  </a:cubicBezTo>
                  <a:cubicBezTo>
                    <a:pt x="29458" y="25713"/>
                    <a:pt x="29511" y="26242"/>
                    <a:pt x="29604" y="26771"/>
                  </a:cubicBezTo>
                  <a:cubicBezTo>
                    <a:pt x="30527" y="26306"/>
                    <a:pt x="31443" y="25848"/>
                    <a:pt x="32347" y="25394"/>
                  </a:cubicBezTo>
                  <a:cubicBezTo>
                    <a:pt x="32647" y="24261"/>
                    <a:pt x="33206" y="23120"/>
                    <a:pt x="34129" y="21972"/>
                  </a:cubicBezTo>
                  <a:cubicBezTo>
                    <a:pt x="36478" y="19061"/>
                    <a:pt x="40534" y="16933"/>
                    <a:pt x="44504" y="15526"/>
                  </a:cubicBezTo>
                  <a:cubicBezTo>
                    <a:pt x="47442" y="14483"/>
                    <a:pt x="50334" y="13838"/>
                    <a:pt x="52458" y="13571"/>
                  </a:cubicBezTo>
                  <a:cubicBezTo>
                    <a:pt x="52443" y="13526"/>
                    <a:pt x="52420" y="13485"/>
                    <a:pt x="52383" y="13444"/>
                  </a:cubicBezTo>
                  <a:moveTo>
                    <a:pt x="4627" y="40942"/>
                  </a:moveTo>
                  <a:cubicBezTo>
                    <a:pt x="2819" y="42270"/>
                    <a:pt x="1472" y="43494"/>
                    <a:pt x="763" y="44548"/>
                  </a:cubicBezTo>
                  <a:cubicBezTo>
                    <a:pt x="387" y="45107"/>
                    <a:pt x="189" y="45621"/>
                    <a:pt x="192" y="46067"/>
                  </a:cubicBezTo>
                  <a:cubicBezTo>
                    <a:pt x="192" y="46364"/>
                    <a:pt x="275" y="46638"/>
                    <a:pt x="455" y="46893"/>
                  </a:cubicBezTo>
                  <a:cubicBezTo>
                    <a:pt x="695" y="47238"/>
                    <a:pt x="1127" y="47557"/>
                    <a:pt x="1712" y="47831"/>
                  </a:cubicBezTo>
                  <a:cubicBezTo>
                    <a:pt x="2297" y="48105"/>
                    <a:pt x="3040" y="48337"/>
                    <a:pt x="3903" y="48525"/>
                  </a:cubicBezTo>
                  <a:cubicBezTo>
                    <a:pt x="4774" y="48716"/>
                    <a:pt x="5764" y="48859"/>
                    <a:pt x="6845" y="48953"/>
                  </a:cubicBezTo>
                  <a:cubicBezTo>
                    <a:pt x="5475" y="48701"/>
                    <a:pt x="4316" y="48356"/>
                    <a:pt x="3460" y="47921"/>
                  </a:cubicBezTo>
                  <a:cubicBezTo>
                    <a:pt x="2800" y="47587"/>
                    <a:pt x="2320" y="47197"/>
                    <a:pt x="2068" y="46743"/>
                  </a:cubicBezTo>
                  <a:cubicBezTo>
                    <a:pt x="1926" y="46491"/>
                    <a:pt x="1858" y="46217"/>
                    <a:pt x="1858" y="45932"/>
                  </a:cubicBezTo>
                  <a:cubicBezTo>
                    <a:pt x="1862" y="45231"/>
                    <a:pt x="2267" y="44454"/>
                    <a:pt x="2984" y="43610"/>
                  </a:cubicBezTo>
                  <a:cubicBezTo>
                    <a:pt x="3708" y="42769"/>
                    <a:pt x="4751" y="41858"/>
                    <a:pt x="6049" y="40890"/>
                  </a:cubicBezTo>
                  <a:cubicBezTo>
                    <a:pt x="8646" y="38954"/>
                    <a:pt x="12270" y="36796"/>
                    <a:pt x="16390" y="34564"/>
                  </a:cubicBezTo>
                  <a:cubicBezTo>
                    <a:pt x="20491" y="32343"/>
                    <a:pt x="25087" y="30046"/>
                    <a:pt x="29649" y="27825"/>
                  </a:cubicBezTo>
                  <a:cubicBezTo>
                    <a:pt x="29582" y="27566"/>
                    <a:pt x="29518" y="27307"/>
                    <a:pt x="29466" y="27052"/>
                  </a:cubicBezTo>
                  <a:cubicBezTo>
                    <a:pt x="20089" y="31765"/>
                    <a:pt x="10176" y="36860"/>
                    <a:pt x="4627" y="40942"/>
                  </a:cubicBezTo>
                  <a:moveTo>
                    <a:pt x="12345" y="49257"/>
                  </a:moveTo>
                  <a:cubicBezTo>
                    <a:pt x="12326" y="49253"/>
                    <a:pt x="12308" y="49245"/>
                    <a:pt x="12289" y="49242"/>
                  </a:cubicBezTo>
                  <a:cubicBezTo>
                    <a:pt x="12210" y="49245"/>
                    <a:pt x="12131" y="49249"/>
                    <a:pt x="12052" y="49249"/>
                  </a:cubicBezTo>
                  <a:cubicBezTo>
                    <a:pt x="12150" y="49253"/>
                    <a:pt x="12248" y="49257"/>
                    <a:pt x="12345" y="49257"/>
                  </a:cubicBezTo>
                  <a:close/>
                  <a:moveTo>
                    <a:pt x="13103" y="49264"/>
                  </a:moveTo>
                  <a:cubicBezTo>
                    <a:pt x="13103" y="49264"/>
                    <a:pt x="13107" y="49264"/>
                    <a:pt x="13111" y="49264"/>
                  </a:cubicBezTo>
                  <a:lnTo>
                    <a:pt x="13114" y="49264"/>
                  </a:lnTo>
                  <a:cubicBezTo>
                    <a:pt x="13309" y="49264"/>
                    <a:pt x="13508" y="49260"/>
                    <a:pt x="13707" y="49260"/>
                  </a:cubicBezTo>
                  <a:cubicBezTo>
                    <a:pt x="13625" y="49234"/>
                    <a:pt x="13546" y="49208"/>
                    <a:pt x="13467" y="49178"/>
                  </a:cubicBezTo>
                  <a:cubicBezTo>
                    <a:pt x="13276" y="49193"/>
                    <a:pt x="13084" y="49204"/>
                    <a:pt x="12893" y="49212"/>
                  </a:cubicBezTo>
                  <a:cubicBezTo>
                    <a:pt x="12964" y="49230"/>
                    <a:pt x="13032" y="49245"/>
                    <a:pt x="13103" y="49264"/>
                  </a:cubicBezTo>
                  <a:moveTo>
                    <a:pt x="13973" y="49452"/>
                  </a:moveTo>
                  <a:cubicBezTo>
                    <a:pt x="14112" y="49459"/>
                    <a:pt x="14247" y="49467"/>
                    <a:pt x="14386" y="49470"/>
                  </a:cubicBezTo>
                  <a:cubicBezTo>
                    <a:pt x="14349" y="49459"/>
                    <a:pt x="14311" y="49448"/>
                    <a:pt x="14270" y="49437"/>
                  </a:cubicBezTo>
                  <a:cubicBezTo>
                    <a:pt x="14154" y="49440"/>
                    <a:pt x="14037" y="49440"/>
                    <a:pt x="13921" y="49444"/>
                  </a:cubicBezTo>
                  <a:cubicBezTo>
                    <a:pt x="13940" y="49448"/>
                    <a:pt x="13958" y="49452"/>
                    <a:pt x="13973" y="49452"/>
                  </a:cubicBezTo>
                  <a:close/>
                  <a:moveTo>
                    <a:pt x="15125" y="49489"/>
                  </a:moveTo>
                  <a:cubicBezTo>
                    <a:pt x="15350" y="49493"/>
                    <a:pt x="15576" y="49497"/>
                    <a:pt x="15801" y="49497"/>
                  </a:cubicBezTo>
                  <a:cubicBezTo>
                    <a:pt x="15699" y="49463"/>
                    <a:pt x="15602" y="49425"/>
                    <a:pt x="15504" y="49392"/>
                  </a:cubicBezTo>
                  <a:cubicBezTo>
                    <a:pt x="15287" y="49403"/>
                    <a:pt x="15073" y="49410"/>
                    <a:pt x="14859" y="49418"/>
                  </a:cubicBezTo>
                  <a:cubicBezTo>
                    <a:pt x="14949" y="49444"/>
                    <a:pt x="15035" y="49467"/>
                    <a:pt x="15125" y="49489"/>
                  </a:cubicBezTo>
                  <a:close/>
                  <a:moveTo>
                    <a:pt x="16060" y="49711"/>
                  </a:moveTo>
                  <a:cubicBezTo>
                    <a:pt x="16221" y="49722"/>
                    <a:pt x="16382" y="49729"/>
                    <a:pt x="16547" y="49741"/>
                  </a:cubicBezTo>
                  <a:cubicBezTo>
                    <a:pt x="16484" y="49718"/>
                    <a:pt x="16420" y="49699"/>
                    <a:pt x="16356" y="49681"/>
                  </a:cubicBezTo>
                  <a:cubicBezTo>
                    <a:pt x="16236" y="49681"/>
                    <a:pt x="16112" y="49681"/>
                    <a:pt x="15992" y="49681"/>
                  </a:cubicBezTo>
                  <a:cubicBezTo>
                    <a:pt x="15970" y="49681"/>
                    <a:pt x="15947" y="49681"/>
                    <a:pt x="15925" y="49681"/>
                  </a:cubicBezTo>
                  <a:cubicBezTo>
                    <a:pt x="15970" y="49692"/>
                    <a:pt x="16015" y="49703"/>
                    <a:pt x="16060" y="49711"/>
                  </a:cubicBezTo>
                  <a:close/>
                  <a:moveTo>
                    <a:pt x="17279" y="49771"/>
                  </a:moveTo>
                  <a:cubicBezTo>
                    <a:pt x="17512" y="49778"/>
                    <a:pt x="17744" y="49786"/>
                    <a:pt x="17977" y="49789"/>
                  </a:cubicBezTo>
                  <a:cubicBezTo>
                    <a:pt x="17853" y="49744"/>
                    <a:pt x="17733" y="49699"/>
                    <a:pt x="17613" y="49654"/>
                  </a:cubicBezTo>
                  <a:cubicBezTo>
                    <a:pt x="17388" y="49662"/>
                    <a:pt x="17159" y="49669"/>
                    <a:pt x="16934" y="49673"/>
                  </a:cubicBezTo>
                  <a:cubicBezTo>
                    <a:pt x="17046" y="49707"/>
                    <a:pt x="17163" y="49737"/>
                    <a:pt x="17279" y="49771"/>
                  </a:cubicBezTo>
                  <a:close/>
                  <a:moveTo>
                    <a:pt x="18322" y="50033"/>
                  </a:moveTo>
                  <a:cubicBezTo>
                    <a:pt x="18483" y="50045"/>
                    <a:pt x="18645" y="50056"/>
                    <a:pt x="18806" y="50067"/>
                  </a:cubicBezTo>
                  <a:cubicBezTo>
                    <a:pt x="18712" y="50037"/>
                    <a:pt x="18618" y="50007"/>
                    <a:pt x="18528" y="49977"/>
                  </a:cubicBezTo>
                  <a:cubicBezTo>
                    <a:pt x="18375" y="49977"/>
                    <a:pt x="18217" y="49973"/>
                    <a:pt x="18063" y="49973"/>
                  </a:cubicBezTo>
                  <a:cubicBezTo>
                    <a:pt x="18149" y="49992"/>
                    <a:pt x="18236" y="50015"/>
                    <a:pt x="18322" y="50033"/>
                  </a:cubicBezTo>
                  <a:close/>
                  <a:moveTo>
                    <a:pt x="18889" y="49797"/>
                  </a:moveTo>
                  <a:cubicBezTo>
                    <a:pt x="19039" y="49797"/>
                    <a:pt x="19189" y="49797"/>
                    <a:pt x="19335" y="49797"/>
                  </a:cubicBezTo>
                  <a:cubicBezTo>
                    <a:pt x="19181" y="49729"/>
                    <a:pt x="19027" y="49666"/>
                    <a:pt x="18881" y="49598"/>
                  </a:cubicBezTo>
                  <a:cubicBezTo>
                    <a:pt x="18607" y="49613"/>
                    <a:pt x="18337" y="49628"/>
                    <a:pt x="18067" y="49639"/>
                  </a:cubicBezTo>
                  <a:cubicBezTo>
                    <a:pt x="18198" y="49684"/>
                    <a:pt x="18337" y="49733"/>
                    <a:pt x="18472" y="49778"/>
                  </a:cubicBezTo>
                  <a:cubicBezTo>
                    <a:pt x="18491" y="49786"/>
                    <a:pt x="18510" y="49789"/>
                    <a:pt x="18525" y="49797"/>
                  </a:cubicBezTo>
                  <a:cubicBezTo>
                    <a:pt x="18645" y="49797"/>
                    <a:pt x="18769" y="49797"/>
                    <a:pt x="18889" y="49797"/>
                  </a:cubicBezTo>
                  <a:close/>
                  <a:moveTo>
                    <a:pt x="19541" y="50108"/>
                  </a:moveTo>
                  <a:cubicBezTo>
                    <a:pt x="19759" y="50120"/>
                    <a:pt x="19980" y="50131"/>
                    <a:pt x="20202" y="50138"/>
                  </a:cubicBezTo>
                  <a:cubicBezTo>
                    <a:pt x="20056" y="50082"/>
                    <a:pt x="19913" y="50026"/>
                    <a:pt x="19770" y="49973"/>
                  </a:cubicBezTo>
                  <a:cubicBezTo>
                    <a:pt x="19545" y="49977"/>
                    <a:pt x="19324" y="49977"/>
                    <a:pt x="19099" y="49981"/>
                  </a:cubicBezTo>
                  <a:cubicBezTo>
                    <a:pt x="19245" y="50022"/>
                    <a:pt x="19391" y="50067"/>
                    <a:pt x="19541" y="50108"/>
                  </a:cubicBezTo>
                  <a:close/>
                  <a:moveTo>
                    <a:pt x="20641" y="50112"/>
                  </a:moveTo>
                  <a:cubicBezTo>
                    <a:pt x="20678" y="50127"/>
                    <a:pt x="20712" y="50138"/>
                    <a:pt x="20750" y="50153"/>
                  </a:cubicBezTo>
                  <a:cubicBezTo>
                    <a:pt x="21009" y="50157"/>
                    <a:pt x="21271" y="50161"/>
                    <a:pt x="21534" y="50161"/>
                  </a:cubicBezTo>
                  <a:cubicBezTo>
                    <a:pt x="21357" y="50086"/>
                    <a:pt x="21185" y="50011"/>
                    <a:pt x="21016" y="49932"/>
                  </a:cubicBezTo>
                  <a:cubicBezTo>
                    <a:pt x="20750" y="49943"/>
                    <a:pt x="20483" y="49954"/>
                    <a:pt x="20217" y="49962"/>
                  </a:cubicBezTo>
                  <a:cubicBezTo>
                    <a:pt x="20356" y="50015"/>
                    <a:pt x="20498" y="50063"/>
                    <a:pt x="20641" y="50112"/>
                  </a:cubicBezTo>
                  <a:close/>
                  <a:moveTo>
                    <a:pt x="20618" y="50397"/>
                  </a:moveTo>
                  <a:cubicBezTo>
                    <a:pt x="20761" y="50408"/>
                    <a:pt x="20907" y="50420"/>
                    <a:pt x="21054" y="50435"/>
                  </a:cubicBezTo>
                  <a:cubicBezTo>
                    <a:pt x="20952" y="50401"/>
                    <a:pt x="20851" y="50367"/>
                    <a:pt x="20750" y="50330"/>
                  </a:cubicBezTo>
                  <a:cubicBezTo>
                    <a:pt x="20603" y="50330"/>
                    <a:pt x="20461" y="50326"/>
                    <a:pt x="20314" y="50318"/>
                  </a:cubicBezTo>
                  <a:cubicBezTo>
                    <a:pt x="20416" y="50345"/>
                    <a:pt x="20517" y="50371"/>
                    <a:pt x="20618" y="50397"/>
                  </a:cubicBezTo>
                  <a:close/>
                  <a:moveTo>
                    <a:pt x="21785" y="50484"/>
                  </a:moveTo>
                  <a:cubicBezTo>
                    <a:pt x="21995" y="50499"/>
                    <a:pt x="22205" y="50510"/>
                    <a:pt x="22416" y="50521"/>
                  </a:cubicBezTo>
                  <a:cubicBezTo>
                    <a:pt x="22265" y="50461"/>
                    <a:pt x="22112" y="50401"/>
                    <a:pt x="21965" y="50341"/>
                  </a:cubicBezTo>
                  <a:cubicBezTo>
                    <a:pt x="21905" y="50341"/>
                    <a:pt x="21845" y="50341"/>
                    <a:pt x="21785" y="50341"/>
                  </a:cubicBezTo>
                  <a:cubicBezTo>
                    <a:pt x="21631" y="50341"/>
                    <a:pt x="21474" y="50341"/>
                    <a:pt x="21316" y="50341"/>
                  </a:cubicBezTo>
                  <a:cubicBezTo>
                    <a:pt x="21470" y="50390"/>
                    <a:pt x="21628" y="50438"/>
                    <a:pt x="21785" y="50484"/>
                  </a:cubicBezTo>
                  <a:close/>
                  <a:moveTo>
                    <a:pt x="22832" y="50780"/>
                  </a:moveTo>
                  <a:cubicBezTo>
                    <a:pt x="22967" y="50795"/>
                    <a:pt x="23106" y="50806"/>
                    <a:pt x="23245" y="50821"/>
                  </a:cubicBezTo>
                  <a:cubicBezTo>
                    <a:pt x="23151" y="50787"/>
                    <a:pt x="23053" y="50754"/>
                    <a:pt x="22960" y="50720"/>
                  </a:cubicBezTo>
                  <a:cubicBezTo>
                    <a:pt x="22825" y="50716"/>
                    <a:pt x="22686" y="50712"/>
                    <a:pt x="22551" y="50705"/>
                  </a:cubicBezTo>
                  <a:cubicBezTo>
                    <a:pt x="22644" y="50731"/>
                    <a:pt x="22738" y="50754"/>
                    <a:pt x="22832" y="50780"/>
                  </a:cubicBezTo>
                  <a:close/>
                  <a:moveTo>
                    <a:pt x="23969" y="50885"/>
                  </a:moveTo>
                  <a:cubicBezTo>
                    <a:pt x="24171" y="50900"/>
                    <a:pt x="24378" y="50915"/>
                    <a:pt x="24580" y="50930"/>
                  </a:cubicBezTo>
                  <a:cubicBezTo>
                    <a:pt x="24434" y="50870"/>
                    <a:pt x="24288" y="50810"/>
                    <a:pt x="24141" y="50750"/>
                  </a:cubicBezTo>
                  <a:cubicBezTo>
                    <a:pt x="23935" y="50746"/>
                    <a:pt x="23729" y="50742"/>
                    <a:pt x="23522" y="50739"/>
                  </a:cubicBezTo>
                  <a:cubicBezTo>
                    <a:pt x="23669" y="50787"/>
                    <a:pt x="23819" y="50836"/>
                    <a:pt x="23969" y="50885"/>
                  </a:cubicBezTo>
                  <a:moveTo>
                    <a:pt x="24899" y="50877"/>
                  </a:moveTo>
                  <a:cubicBezTo>
                    <a:pt x="24971" y="50904"/>
                    <a:pt x="25046" y="50934"/>
                    <a:pt x="25121" y="50960"/>
                  </a:cubicBezTo>
                  <a:cubicBezTo>
                    <a:pt x="25365" y="50975"/>
                    <a:pt x="25609" y="50986"/>
                    <a:pt x="25852" y="50994"/>
                  </a:cubicBezTo>
                  <a:cubicBezTo>
                    <a:pt x="25676" y="50915"/>
                    <a:pt x="25500" y="50832"/>
                    <a:pt x="25331" y="50746"/>
                  </a:cubicBezTo>
                  <a:cubicBezTo>
                    <a:pt x="25109" y="50750"/>
                    <a:pt x="24888" y="50754"/>
                    <a:pt x="24667" y="50754"/>
                  </a:cubicBezTo>
                  <a:cubicBezTo>
                    <a:pt x="24640" y="50754"/>
                    <a:pt x="24610" y="50754"/>
                    <a:pt x="24584" y="50754"/>
                  </a:cubicBezTo>
                  <a:cubicBezTo>
                    <a:pt x="24686" y="50795"/>
                    <a:pt x="24794" y="50836"/>
                    <a:pt x="24899" y="50877"/>
                  </a:cubicBezTo>
                  <a:moveTo>
                    <a:pt x="24982" y="51189"/>
                  </a:moveTo>
                  <a:cubicBezTo>
                    <a:pt x="25117" y="51204"/>
                    <a:pt x="25252" y="51219"/>
                    <a:pt x="25387" y="51234"/>
                  </a:cubicBezTo>
                  <a:cubicBezTo>
                    <a:pt x="25297" y="51204"/>
                    <a:pt x="25207" y="51170"/>
                    <a:pt x="25117" y="51136"/>
                  </a:cubicBezTo>
                  <a:cubicBezTo>
                    <a:pt x="24986" y="51129"/>
                    <a:pt x="24854" y="51121"/>
                    <a:pt x="24723" y="51114"/>
                  </a:cubicBezTo>
                  <a:cubicBezTo>
                    <a:pt x="24809" y="51136"/>
                    <a:pt x="24896" y="51163"/>
                    <a:pt x="24982" y="51189"/>
                  </a:cubicBezTo>
                  <a:close/>
                  <a:moveTo>
                    <a:pt x="26104" y="51313"/>
                  </a:moveTo>
                  <a:cubicBezTo>
                    <a:pt x="26303" y="51331"/>
                    <a:pt x="26501" y="51350"/>
                    <a:pt x="26700" y="51365"/>
                  </a:cubicBezTo>
                  <a:cubicBezTo>
                    <a:pt x="26554" y="51305"/>
                    <a:pt x="26411" y="51245"/>
                    <a:pt x="26273" y="51181"/>
                  </a:cubicBezTo>
                  <a:cubicBezTo>
                    <a:pt x="26070" y="51178"/>
                    <a:pt x="25871" y="51170"/>
                    <a:pt x="25672" y="51163"/>
                  </a:cubicBezTo>
                  <a:cubicBezTo>
                    <a:pt x="25815" y="51211"/>
                    <a:pt x="25957" y="51264"/>
                    <a:pt x="26104" y="51313"/>
                  </a:cubicBezTo>
                  <a:close/>
                  <a:moveTo>
                    <a:pt x="26978" y="51305"/>
                  </a:moveTo>
                  <a:cubicBezTo>
                    <a:pt x="27061" y="51339"/>
                    <a:pt x="27147" y="51373"/>
                    <a:pt x="27233" y="51407"/>
                  </a:cubicBezTo>
                  <a:cubicBezTo>
                    <a:pt x="27470" y="51422"/>
                    <a:pt x="27706" y="51437"/>
                    <a:pt x="27942" y="51452"/>
                  </a:cubicBezTo>
                  <a:cubicBezTo>
                    <a:pt x="27770" y="51369"/>
                    <a:pt x="27601" y="51286"/>
                    <a:pt x="27432" y="51200"/>
                  </a:cubicBezTo>
                  <a:cubicBezTo>
                    <a:pt x="27188" y="51200"/>
                    <a:pt x="26948" y="51196"/>
                    <a:pt x="26708" y="51193"/>
                  </a:cubicBezTo>
                  <a:cubicBezTo>
                    <a:pt x="26798" y="51230"/>
                    <a:pt x="26888" y="51268"/>
                    <a:pt x="26978" y="51305"/>
                  </a:cubicBezTo>
                  <a:close/>
                  <a:moveTo>
                    <a:pt x="27109" y="51632"/>
                  </a:moveTo>
                  <a:cubicBezTo>
                    <a:pt x="27241" y="51650"/>
                    <a:pt x="27372" y="51669"/>
                    <a:pt x="27503" y="51684"/>
                  </a:cubicBezTo>
                  <a:cubicBezTo>
                    <a:pt x="27413" y="51650"/>
                    <a:pt x="27319" y="51613"/>
                    <a:pt x="27229" y="51579"/>
                  </a:cubicBezTo>
                  <a:cubicBezTo>
                    <a:pt x="27098" y="51568"/>
                    <a:pt x="26970" y="51560"/>
                    <a:pt x="26843" y="51549"/>
                  </a:cubicBezTo>
                  <a:cubicBezTo>
                    <a:pt x="26929" y="51575"/>
                    <a:pt x="27019" y="51605"/>
                    <a:pt x="27109" y="51632"/>
                  </a:cubicBezTo>
                  <a:moveTo>
                    <a:pt x="28212" y="51774"/>
                  </a:moveTo>
                  <a:cubicBezTo>
                    <a:pt x="28404" y="51797"/>
                    <a:pt x="28599" y="51815"/>
                    <a:pt x="28790" y="51838"/>
                  </a:cubicBezTo>
                  <a:cubicBezTo>
                    <a:pt x="28644" y="51774"/>
                    <a:pt x="28501" y="51710"/>
                    <a:pt x="28359" y="51643"/>
                  </a:cubicBezTo>
                  <a:cubicBezTo>
                    <a:pt x="28164" y="51635"/>
                    <a:pt x="27969" y="51624"/>
                    <a:pt x="27773" y="51613"/>
                  </a:cubicBezTo>
                  <a:cubicBezTo>
                    <a:pt x="27920" y="51669"/>
                    <a:pt x="28066" y="51722"/>
                    <a:pt x="28212" y="51774"/>
                  </a:cubicBezTo>
                  <a:moveTo>
                    <a:pt x="29207" y="52112"/>
                  </a:moveTo>
                  <a:cubicBezTo>
                    <a:pt x="29334" y="52131"/>
                    <a:pt x="29462" y="52149"/>
                    <a:pt x="29589" y="52172"/>
                  </a:cubicBezTo>
                  <a:cubicBezTo>
                    <a:pt x="29496" y="52134"/>
                    <a:pt x="29402" y="52097"/>
                    <a:pt x="29308" y="52056"/>
                  </a:cubicBezTo>
                  <a:cubicBezTo>
                    <a:pt x="29184" y="52044"/>
                    <a:pt x="29060" y="52033"/>
                    <a:pt x="28937" y="52022"/>
                  </a:cubicBezTo>
                  <a:cubicBezTo>
                    <a:pt x="29027" y="52052"/>
                    <a:pt x="29117" y="52082"/>
                    <a:pt x="29207" y="52112"/>
                  </a:cubicBezTo>
                  <a:close/>
                  <a:moveTo>
                    <a:pt x="30287" y="52269"/>
                  </a:moveTo>
                  <a:cubicBezTo>
                    <a:pt x="30471" y="52296"/>
                    <a:pt x="30659" y="52322"/>
                    <a:pt x="30846" y="52345"/>
                  </a:cubicBezTo>
                  <a:cubicBezTo>
                    <a:pt x="30700" y="52277"/>
                    <a:pt x="30557" y="52209"/>
                    <a:pt x="30415" y="52142"/>
                  </a:cubicBezTo>
                  <a:cubicBezTo>
                    <a:pt x="30223" y="52131"/>
                    <a:pt x="30036" y="52116"/>
                    <a:pt x="29848" y="52101"/>
                  </a:cubicBezTo>
                  <a:cubicBezTo>
                    <a:pt x="29991" y="52161"/>
                    <a:pt x="30137" y="52217"/>
                    <a:pt x="30287" y="52269"/>
                  </a:cubicBezTo>
                  <a:close/>
                  <a:moveTo>
                    <a:pt x="31270" y="52626"/>
                  </a:moveTo>
                  <a:cubicBezTo>
                    <a:pt x="31390" y="52648"/>
                    <a:pt x="31510" y="52667"/>
                    <a:pt x="31630" y="52690"/>
                  </a:cubicBezTo>
                  <a:cubicBezTo>
                    <a:pt x="31540" y="52648"/>
                    <a:pt x="31447" y="52611"/>
                    <a:pt x="31357" y="52570"/>
                  </a:cubicBezTo>
                  <a:cubicBezTo>
                    <a:pt x="31237" y="52558"/>
                    <a:pt x="31116" y="52543"/>
                    <a:pt x="30996" y="52528"/>
                  </a:cubicBezTo>
                  <a:cubicBezTo>
                    <a:pt x="31086" y="52562"/>
                    <a:pt x="31177" y="52592"/>
                    <a:pt x="31270" y="52626"/>
                  </a:cubicBezTo>
                  <a:moveTo>
                    <a:pt x="32321" y="52802"/>
                  </a:moveTo>
                  <a:cubicBezTo>
                    <a:pt x="32501" y="52832"/>
                    <a:pt x="32677" y="52859"/>
                    <a:pt x="32857" y="52885"/>
                  </a:cubicBezTo>
                  <a:cubicBezTo>
                    <a:pt x="32715" y="52814"/>
                    <a:pt x="32572" y="52746"/>
                    <a:pt x="32430" y="52675"/>
                  </a:cubicBezTo>
                  <a:cubicBezTo>
                    <a:pt x="32250" y="52660"/>
                    <a:pt x="32066" y="52645"/>
                    <a:pt x="31886" y="52626"/>
                  </a:cubicBezTo>
                  <a:cubicBezTo>
                    <a:pt x="32032" y="52686"/>
                    <a:pt x="32175" y="52746"/>
                    <a:pt x="32321" y="52802"/>
                  </a:cubicBezTo>
                  <a:close/>
                  <a:moveTo>
                    <a:pt x="33289" y="53174"/>
                  </a:moveTo>
                  <a:cubicBezTo>
                    <a:pt x="33405" y="53196"/>
                    <a:pt x="33518" y="53219"/>
                    <a:pt x="33630" y="53241"/>
                  </a:cubicBezTo>
                  <a:cubicBezTo>
                    <a:pt x="33540" y="53200"/>
                    <a:pt x="33450" y="53159"/>
                    <a:pt x="33360" y="53117"/>
                  </a:cubicBezTo>
                  <a:cubicBezTo>
                    <a:pt x="33248" y="53102"/>
                    <a:pt x="33131" y="53087"/>
                    <a:pt x="33019" y="53072"/>
                  </a:cubicBezTo>
                  <a:cubicBezTo>
                    <a:pt x="33109" y="53106"/>
                    <a:pt x="33199" y="53140"/>
                    <a:pt x="33289" y="53174"/>
                  </a:cubicBezTo>
                  <a:close/>
                  <a:moveTo>
                    <a:pt x="34313" y="53369"/>
                  </a:moveTo>
                  <a:cubicBezTo>
                    <a:pt x="34490" y="53399"/>
                    <a:pt x="34666" y="53429"/>
                    <a:pt x="34838" y="53459"/>
                  </a:cubicBezTo>
                  <a:cubicBezTo>
                    <a:pt x="34696" y="53388"/>
                    <a:pt x="34557" y="53316"/>
                    <a:pt x="34418" y="53241"/>
                  </a:cubicBezTo>
                  <a:cubicBezTo>
                    <a:pt x="34238" y="53222"/>
                    <a:pt x="34062" y="53204"/>
                    <a:pt x="33885" y="53185"/>
                  </a:cubicBezTo>
                  <a:cubicBezTo>
                    <a:pt x="34028" y="53245"/>
                    <a:pt x="34171" y="53309"/>
                    <a:pt x="34313" y="53369"/>
                  </a:cubicBezTo>
                  <a:moveTo>
                    <a:pt x="35262" y="53752"/>
                  </a:moveTo>
                  <a:cubicBezTo>
                    <a:pt x="35375" y="53778"/>
                    <a:pt x="35488" y="53804"/>
                    <a:pt x="35600" y="53827"/>
                  </a:cubicBezTo>
                  <a:cubicBezTo>
                    <a:pt x="35514" y="53785"/>
                    <a:pt x="35424" y="53744"/>
                    <a:pt x="35334" y="53703"/>
                  </a:cubicBezTo>
                  <a:cubicBezTo>
                    <a:pt x="35225" y="53684"/>
                    <a:pt x="35112" y="53665"/>
                    <a:pt x="35000" y="53650"/>
                  </a:cubicBezTo>
                  <a:cubicBezTo>
                    <a:pt x="35090" y="53684"/>
                    <a:pt x="35176" y="53718"/>
                    <a:pt x="35262" y="53752"/>
                  </a:cubicBezTo>
                  <a:moveTo>
                    <a:pt x="36279" y="53969"/>
                  </a:moveTo>
                  <a:cubicBezTo>
                    <a:pt x="36448" y="54003"/>
                    <a:pt x="36613" y="54037"/>
                    <a:pt x="36782" y="54067"/>
                  </a:cubicBezTo>
                  <a:cubicBezTo>
                    <a:pt x="36643" y="53992"/>
                    <a:pt x="36504" y="53920"/>
                    <a:pt x="36366" y="53845"/>
                  </a:cubicBezTo>
                  <a:cubicBezTo>
                    <a:pt x="36197" y="53823"/>
                    <a:pt x="36024" y="53800"/>
                    <a:pt x="35855" y="53778"/>
                  </a:cubicBezTo>
                  <a:cubicBezTo>
                    <a:pt x="35994" y="53842"/>
                    <a:pt x="36137" y="53905"/>
                    <a:pt x="36279" y="53969"/>
                  </a:cubicBezTo>
                  <a:close/>
                  <a:moveTo>
                    <a:pt x="37213" y="54367"/>
                  </a:moveTo>
                  <a:cubicBezTo>
                    <a:pt x="37322" y="54393"/>
                    <a:pt x="37427" y="54419"/>
                    <a:pt x="37532" y="54446"/>
                  </a:cubicBezTo>
                  <a:cubicBezTo>
                    <a:pt x="37446" y="54404"/>
                    <a:pt x="37360" y="54359"/>
                    <a:pt x="37274" y="54318"/>
                  </a:cubicBezTo>
                  <a:cubicBezTo>
                    <a:pt x="37165" y="54299"/>
                    <a:pt x="37060" y="54281"/>
                    <a:pt x="36955" y="54262"/>
                  </a:cubicBezTo>
                  <a:cubicBezTo>
                    <a:pt x="37041" y="54296"/>
                    <a:pt x="37127" y="54333"/>
                    <a:pt x="37213" y="54367"/>
                  </a:cubicBezTo>
                  <a:close/>
                  <a:moveTo>
                    <a:pt x="38204" y="54603"/>
                  </a:moveTo>
                  <a:cubicBezTo>
                    <a:pt x="38365" y="54637"/>
                    <a:pt x="38527" y="54671"/>
                    <a:pt x="38684" y="54705"/>
                  </a:cubicBezTo>
                  <a:cubicBezTo>
                    <a:pt x="38549" y="54629"/>
                    <a:pt x="38410" y="54554"/>
                    <a:pt x="38275" y="54479"/>
                  </a:cubicBezTo>
                  <a:cubicBezTo>
                    <a:pt x="38114" y="54453"/>
                    <a:pt x="37949" y="54431"/>
                    <a:pt x="37788" y="54404"/>
                  </a:cubicBezTo>
                  <a:cubicBezTo>
                    <a:pt x="37926" y="54468"/>
                    <a:pt x="38065" y="54536"/>
                    <a:pt x="38204" y="54603"/>
                  </a:cubicBezTo>
                  <a:moveTo>
                    <a:pt x="39135" y="55020"/>
                  </a:moveTo>
                  <a:cubicBezTo>
                    <a:pt x="39232" y="55046"/>
                    <a:pt x="39330" y="55072"/>
                    <a:pt x="39427" y="55098"/>
                  </a:cubicBezTo>
                  <a:cubicBezTo>
                    <a:pt x="39341" y="55053"/>
                    <a:pt x="39255" y="55008"/>
                    <a:pt x="39172" y="54963"/>
                  </a:cubicBezTo>
                  <a:cubicBezTo>
                    <a:pt x="39071" y="54945"/>
                    <a:pt x="38973" y="54926"/>
                    <a:pt x="38872" y="54903"/>
                  </a:cubicBezTo>
                  <a:cubicBezTo>
                    <a:pt x="38958" y="54945"/>
                    <a:pt x="39048" y="54982"/>
                    <a:pt x="39135" y="55020"/>
                  </a:cubicBezTo>
                  <a:close/>
                  <a:moveTo>
                    <a:pt x="40095" y="55267"/>
                  </a:moveTo>
                  <a:cubicBezTo>
                    <a:pt x="40245" y="55305"/>
                    <a:pt x="40399" y="55339"/>
                    <a:pt x="40549" y="55376"/>
                  </a:cubicBezTo>
                  <a:cubicBezTo>
                    <a:pt x="40414" y="55297"/>
                    <a:pt x="40283" y="55222"/>
                    <a:pt x="40148" y="55143"/>
                  </a:cubicBezTo>
                  <a:cubicBezTo>
                    <a:pt x="39994" y="55117"/>
                    <a:pt x="39836" y="55091"/>
                    <a:pt x="39682" y="55061"/>
                  </a:cubicBezTo>
                  <a:cubicBezTo>
                    <a:pt x="39817" y="55128"/>
                    <a:pt x="39956" y="55200"/>
                    <a:pt x="40095" y="55267"/>
                  </a:cubicBezTo>
                  <a:moveTo>
                    <a:pt x="41052" y="55489"/>
                  </a:moveTo>
                  <a:cubicBezTo>
                    <a:pt x="41236" y="55530"/>
                    <a:pt x="41423" y="55567"/>
                    <a:pt x="41607" y="55605"/>
                  </a:cubicBezTo>
                  <a:cubicBezTo>
                    <a:pt x="41446" y="55504"/>
                    <a:pt x="41284" y="55402"/>
                    <a:pt x="41123" y="55297"/>
                  </a:cubicBezTo>
                  <a:cubicBezTo>
                    <a:pt x="40936" y="55271"/>
                    <a:pt x="40744" y="55241"/>
                    <a:pt x="40553" y="55211"/>
                  </a:cubicBezTo>
                  <a:cubicBezTo>
                    <a:pt x="40718" y="55305"/>
                    <a:pt x="40883" y="55395"/>
                    <a:pt x="41052" y="55489"/>
                  </a:cubicBezTo>
                  <a:close/>
                  <a:moveTo>
                    <a:pt x="40996" y="55691"/>
                  </a:moveTo>
                  <a:cubicBezTo>
                    <a:pt x="41086" y="55718"/>
                    <a:pt x="41176" y="55744"/>
                    <a:pt x="41266" y="55770"/>
                  </a:cubicBezTo>
                  <a:cubicBezTo>
                    <a:pt x="41187" y="55729"/>
                    <a:pt x="41108" y="55684"/>
                    <a:pt x="41029" y="55643"/>
                  </a:cubicBezTo>
                  <a:cubicBezTo>
                    <a:pt x="40939" y="55620"/>
                    <a:pt x="40845" y="55601"/>
                    <a:pt x="40755" y="55579"/>
                  </a:cubicBezTo>
                  <a:cubicBezTo>
                    <a:pt x="40834" y="55616"/>
                    <a:pt x="40913" y="55654"/>
                    <a:pt x="40996" y="55691"/>
                  </a:cubicBezTo>
                  <a:close/>
                  <a:moveTo>
                    <a:pt x="41930" y="55954"/>
                  </a:moveTo>
                  <a:cubicBezTo>
                    <a:pt x="42076" y="55991"/>
                    <a:pt x="42222" y="56029"/>
                    <a:pt x="42369" y="56066"/>
                  </a:cubicBezTo>
                  <a:cubicBezTo>
                    <a:pt x="42241" y="55991"/>
                    <a:pt x="42114" y="55916"/>
                    <a:pt x="41986" y="55838"/>
                  </a:cubicBezTo>
                  <a:cubicBezTo>
                    <a:pt x="41836" y="55808"/>
                    <a:pt x="41686" y="55778"/>
                    <a:pt x="41536" y="55748"/>
                  </a:cubicBezTo>
                  <a:cubicBezTo>
                    <a:pt x="41667" y="55819"/>
                    <a:pt x="41798" y="55886"/>
                    <a:pt x="41930" y="55954"/>
                  </a:cubicBezTo>
                  <a:moveTo>
                    <a:pt x="42868" y="56190"/>
                  </a:moveTo>
                  <a:cubicBezTo>
                    <a:pt x="43048" y="56235"/>
                    <a:pt x="43228" y="56277"/>
                    <a:pt x="43408" y="56318"/>
                  </a:cubicBezTo>
                  <a:cubicBezTo>
                    <a:pt x="43250" y="56217"/>
                    <a:pt x="43093" y="56112"/>
                    <a:pt x="42939" y="56010"/>
                  </a:cubicBezTo>
                  <a:cubicBezTo>
                    <a:pt x="42755" y="55980"/>
                    <a:pt x="42571" y="55946"/>
                    <a:pt x="42388" y="55913"/>
                  </a:cubicBezTo>
                  <a:cubicBezTo>
                    <a:pt x="42545" y="56006"/>
                    <a:pt x="42706" y="56100"/>
                    <a:pt x="42868" y="56190"/>
                  </a:cubicBezTo>
                  <a:moveTo>
                    <a:pt x="42812" y="56385"/>
                  </a:moveTo>
                  <a:cubicBezTo>
                    <a:pt x="42894" y="56415"/>
                    <a:pt x="42980" y="56442"/>
                    <a:pt x="43067" y="56468"/>
                  </a:cubicBezTo>
                  <a:cubicBezTo>
                    <a:pt x="42995" y="56427"/>
                    <a:pt x="42920" y="56385"/>
                    <a:pt x="42845" y="56340"/>
                  </a:cubicBezTo>
                  <a:cubicBezTo>
                    <a:pt x="42759" y="56322"/>
                    <a:pt x="42673" y="56299"/>
                    <a:pt x="42583" y="56277"/>
                  </a:cubicBezTo>
                  <a:cubicBezTo>
                    <a:pt x="42658" y="56314"/>
                    <a:pt x="42733" y="56352"/>
                    <a:pt x="42812" y="56385"/>
                  </a:cubicBezTo>
                  <a:close/>
                  <a:moveTo>
                    <a:pt x="43727" y="56663"/>
                  </a:moveTo>
                  <a:cubicBezTo>
                    <a:pt x="43870" y="56704"/>
                    <a:pt x="44008" y="56746"/>
                    <a:pt x="44151" y="56783"/>
                  </a:cubicBezTo>
                  <a:cubicBezTo>
                    <a:pt x="44027" y="56708"/>
                    <a:pt x="43903" y="56633"/>
                    <a:pt x="43780" y="56554"/>
                  </a:cubicBezTo>
                  <a:cubicBezTo>
                    <a:pt x="43637" y="56524"/>
                    <a:pt x="43491" y="56494"/>
                    <a:pt x="43348" y="56460"/>
                  </a:cubicBezTo>
                  <a:cubicBezTo>
                    <a:pt x="43472" y="56528"/>
                    <a:pt x="43599" y="56596"/>
                    <a:pt x="43727" y="56663"/>
                  </a:cubicBezTo>
                  <a:close/>
                  <a:moveTo>
                    <a:pt x="44646" y="56918"/>
                  </a:moveTo>
                  <a:cubicBezTo>
                    <a:pt x="44823" y="56963"/>
                    <a:pt x="44995" y="57008"/>
                    <a:pt x="45172" y="57053"/>
                  </a:cubicBezTo>
                  <a:cubicBezTo>
                    <a:pt x="45018" y="56952"/>
                    <a:pt x="44868" y="56847"/>
                    <a:pt x="44718" y="56746"/>
                  </a:cubicBezTo>
                  <a:cubicBezTo>
                    <a:pt x="44537" y="56712"/>
                    <a:pt x="44361" y="56674"/>
                    <a:pt x="44181" y="56641"/>
                  </a:cubicBezTo>
                  <a:cubicBezTo>
                    <a:pt x="44335" y="56734"/>
                    <a:pt x="44489" y="56828"/>
                    <a:pt x="44646" y="56918"/>
                  </a:cubicBezTo>
                  <a:moveTo>
                    <a:pt x="44590" y="57110"/>
                  </a:moveTo>
                  <a:cubicBezTo>
                    <a:pt x="44669" y="57136"/>
                    <a:pt x="44751" y="57162"/>
                    <a:pt x="44834" y="57188"/>
                  </a:cubicBezTo>
                  <a:cubicBezTo>
                    <a:pt x="44763" y="57151"/>
                    <a:pt x="44691" y="57110"/>
                    <a:pt x="44624" y="57068"/>
                  </a:cubicBezTo>
                  <a:cubicBezTo>
                    <a:pt x="44541" y="57046"/>
                    <a:pt x="44459" y="57023"/>
                    <a:pt x="44376" y="57001"/>
                  </a:cubicBezTo>
                  <a:cubicBezTo>
                    <a:pt x="44447" y="57038"/>
                    <a:pt x="44519" y="57072"/>
                    <a:pt x="44590" y="57110"/>
                  </a:cubicBezTo>
                  <a:close/>
                  <a:moveTo>
                    <a:pt x="45490" y="57402"/>
                  </a:moveTo>
                  <a:cubicBezTo>
                    <a:pt x="45626" y="57443"/>
                    <a:pt x="45764" y="57485"/>
                    <a:pt x="45903" y="57526"/>
                  </a:cubicBezTo>
                  <a:cubicBezTo>
                    <a:pt x="45783" y="57451"/>
                    <a:pt x="45663" y="57372"/>
                    <a:pt x="45543" y="57297"/>
                  </a:cubicBezTo>
                  <a:cubicBezTo>
                    <a:pt x="45404" y="57263"/>
                    <a:pt x="45262" y="57230"/>
                    <a:pt x="45123" y="57196"/>
                  </a:cubicBezTo>
                  <a:cubicBezTo>
                    <a:pt x="45247" y="57263"/>
                    <a:pt x="45367" y="57331"/>
                    <a:pt x="45490" y="57402"/>
                  </a:cubicBezTo>
                  <a:close/>
                  <a:moveTo>
                    <a:pt x="46395" y="57669"/>
                  </a:moveTo>
                  <a:cubicBezTo>
                    <a:pt x="46567" y="57717"/>
                    <a:pt x="46736" y="57766"/>
                    <a:pt x="46909" y="57811"/>
                  </a:cubicBezTo>
                  <a:cubicBezTo>
                    <a:pt x="46759" y="57710"/>
                    <a:pt x="46612" y="57609"/>
                    <a:pt x="46466" y="57503"/>
                  </a:cubicBezTo>
                  <a:cubicBezTo>
                    <a:pt x="46290" y="57466"/>
                    <a:pt x="46117" y="57428"/>
                    <a:pt x="45941" y="57391"/>
                  </a:cubicBezTo>
                  <a:cubicBezTo>
                    <a:pt x="46091" y="57485"/>
                    <a:pt x="46241" y="57579"/>
                    <a:pt x="46395" y="57669"/>
                  </a:cubicBezTo>
                  <a:close/>
                  <a:moveTo>
                    <a:pt x="46338" y="57852"/>
                  </a:moveTo>
                  <a:cubicBezTo>
                    <a:pt x="46417" y="57882"/>
                    <a:pt x="46496" y="57909"/>
                    <a:pt x="46575" y="57939"/>
                  </a:cubicBezTo>
                  <a:cubicBezTo>
                    <a:pt x="46503" y="57897"/>
                    <a:pt x="46440" y="57856"/>
                    <a:pt x="46372" y="57815"/>
                  </a:cubicBezTo>
                  <a:cubicBezTo>
                    <a:pt x="46293" y="57792"/>
                    <a:pt x="46211" y="57770"/>
                    <a:pt x="46136" y="57747"/>
                  </a:cubicBezTo>
                  <a:cubicBezTo>
                    <a:pt x="46203" y="57785"/>
                    <a:pt x="46271" y="57819"/>
                    <a:pt x="46338" y="57852"/>
                  </a:cubicBezTo>
                  <a:moveTo>
                    <a:pt x="47228" y="58160"/>
                  </a:moveTo>
                  <a:cubicBezTo>
                    <a:pt x="47359" y="58205"/>
                    <a:pt x="47494" y="58250"/>
                    <a:pt x="47629" y="58291"/>
                  </a:cubicBezTo>
                  <a:cubicBezTo>
                    <a:pt x="47509" y="58216"/>
                    <a:pt x="47393" y="58138"/>
                    <a:pt x="47276" y="58063"/>
                  </a:cubicBezTo>
                  <a:cubicBezTo>
                    <a:pt x="47141" y="58029"/>
                    <a:pt x="47006" y="57991"/>
                    <a:pt x="46871" y="57954"/>
                  </a:cubicBezTo>
                  <a:cubicBezTo>
                    <a:pt x="46988" y="58025"/>
                    <a:pt x="47108" y="58093"/>
                    <a:pt x="47228" y="58160"/>
                  </a:cubicBezTo>
                  <a:moveTo>
                    <a:pt x="48121" y="58445"/>
                  </a:moveTo>
                  <a:cubicBezTo>
                    <a:pt x="48286" y="58498"/>
                    <a:pt x="48455" y="58547"/>
                    <a:pt x="48623" y="58595"/>
                  </a:cubicBezTo>
                  <a:cubicBezTo>
                    <a:pt x="48477" y="58494"/>
                    <a:pt x="48334" y="58389"/>
                    <a:pt x="48188" y="58284"/>
                  </a:cubicBezTo>
                  <a:cubicBezTo>
                    <a:pt x="48019" y="58246"/>
                    <a:pt x="47847" y="58205"/>
                    <a:pt x="47674" y="58164"/>
                  </a:cubicBezTo>
                  <a:cubicBezTo>
                    <a:pt x="47824" y="58258"/>
                    <a:pt x="47971" y="58351"/>
                    <a:pt x="48121" y="58445"/>
                  </a:cubicBezTo>
                  <a:moveTo>
                    <a:pt x="48061" y="58625"/>
                  </a:moveTo>
                  <a:cubicBezTo>
                    <a:pt x="48139" y="58652"/>
                    <a:pt x="48214" y="58682"/>
                    <a:pt x="48289" y="58708"/>
                  </a:cubicBezTo>
                  <a:cubicBezTo>
                    <a:pt x="48226" y="58670"/>
                    <a:pt x="48158" y="58629"/>
                    <a:pt x="48094" y="58588"/>
                  </a:cubicBezTo>
                  <a:cubicBezTo>
                    <a:pt x="48019" y="58565"/>
                    <a:pt x="47944" y="58543"/>
                    <a:pt x="47865" y="58520"/>
                  </a:cubicBezTo>
                  <a:cubicBezTo>
                    <a:pt x="47933" y="58554"/>
                    <a:pt x="47997" y="58588"/>
                    <a:pt x="48061" y="58625"/>
                  </a:cubicBezTo>
                  <a:close/>
                  <a:moveTo>
                    <a:pt x="48939" y="58944"/>
                  </a:moveTo>
                  <a:cubicBezTo>
                    <a:pt x="49070" y="58989"/>
                    <a:pt x="49201" y="59038"/>
                    <a:pt x="49333" y="59079"/>
                  </a:cubicBezTo>
                  <a:cubicBezTo>
                    <a:pt x="49220" y="59004"/>
                    <a:pt x="49104" y="58929"/>
                    <a:pt x="48991" y="58850"/>
                  </a:cubicBezTo>
                  <a:cubicBezTo>
                    <a:pt x="48860" y="58813"/>
                    <a:pt x="48725" y="58775"/>
                    <a:pt x="48590" y="58738"/>
                  </a:cubicBezTo>
                  <a:cubicBezTo>
                    <a:pt x="48706" y="58805"/>
                    <a:pt x="48822" y="58877"/>
                    <a:pt x="48939" y="58944"/>
                  </a:cubicBezTo>
                  <a:moveTo>
                    <a:pt x="49824" y="59244"/>
                  </a:moveTo>
                  <a:cubicBezTo>
                    <a:pt x="49989" y="59297"/>
                    <a:pt x="50154" y="59349"/>
                    <a:pt x="50319" y="59402"/>
                  </a:cubicBezTo>
                  <a:cubicBezTo>
                    <a:pt x="50177" y="59297"/>
                    <a:pt x="50034" y="59196"/>
                    <a:pt x="49895" y="59091"/>
                  </a:cubicBezTo>
                  <a:cubicBezTo>
                    <a:pt x="49726" y="59046"/>
                    <a:pt x="49558" y="59004"/>
                    <a:pt x="49389" y="58959"/>
                  </a:cubicBezTo>
                  <a:cubicBezTo>
                    <a:pt x="49531" y="59053"/>
                    <a:pt x="49678" y="59151"/>
                    <a:pt x="49824" y="59244"/>
                  </a:cubicBezTo>
                  <a:moveTo>
                    <a:pt x="49764" y="59417"/>
                  </a:moveTo>
                  <a:cubicBezTo>
                    <a:pt x="49839" y="59447"/>
                    <a:pt x="49910" y="59477"/>
                    <a:pt x="49985" y="59503"/>
                  </a:cubicBezTo>
                  <a:cubicBezTo>
                    <a:pt x="49922" y="59466"/>
                    <a:pt x="49862" y="59425"/>
                    <a:pt x="49798" y="59383"/>
                  </a:cubicBezTo>
                  <a:cubicBezTo>
                    <a:pt x="49726" y="59361"/>
                    <a:pt x="49651" y="59338"/>
                    <a:pt x="49576" y="59312"/>
                  </a:cubicBezTo>
                  <a:cubicBezTo>
                    <a:pt x="49640" y="59349"/>
                    <a:pt x="49704" y="59383"/>
                    <a:pt x="49764" y="59417"/>
                  </a:cubicBezTo>
                  <a:moveTo>
                    <a:pt x="50634" y="59751"/>
                  </a:moveTo>
                  <a:cubicBezTo>
                    <a:pt x="50762" y="59800"/>
                    <a:pt x="50893" y="59845"/>
                    <a:pt x="51021" y="59894"/>
                  </a:cubicBezTo>
                  <a:cubicBezTo>
                    <a:pt x="50908" y="59815"/>
                    <a:pt x="50800" y="59740"/>
                    <a:pt x="50687" y="59661"/>
                  </a:cubicBezTo>
                  <a:cubicBezTo>
                    <a:pt x="50556" y="59623"/>
                    <a:pt x="50424" y="59582"/>
                    <a:pt x="50293" y="59541"/>
                  </a:cubicBezTo>
                  <a:cubicBezTo>
                    <a:pt x="50406" y="59612"/>
                    <a:pt x="50522" y="59683"/>
                    <a:pt x="50634" y="59751"/>
                  </a:cubicBezTo>
                  <a:close/>
                  <a:moveTo>
                    <a:pt x="51509" y="60062"/>
                  </a:moveTo>
                  <a:cubicBezTo>
                    <a:pt x="51674" y="60119"/>
                    <a:pt x="51839" y="60175"/>
                    <a:pt x="52000" y="60227"/>
                  </a:cubicBezTo>
                  <a:cubicBezTo>
                    <a:pt x="51861" y="60122"/>
                    <a:pt x="51719" y="60021"/>
                    <a:pt x="51580" y="59916"/>
                  </a:cubicBezTo>
                  <a:cubicBezTo>
                    <a:pt x="51415" y="59871"/>
                    <a:pt x="51250" y="59822"/>
                    <a:pt x="51081" y="59777"/>
                  </a:cubicBezTo>
                  <a:cubicBezTo>
                    <a:pt x="51224" y="59871"/>
                    <a:pt x="51366" y="59969"/>
                    <a:pt x="51509" y="60062"/>
                  </a:cubicBezTo>
                  <a:close/>
                  <a:moveTo>
                    <a:pt x="51452" y="60231"/>
                  </a:moveTo>
                  <a:cubicBezTo>
                    <a:pt x="51524" y="60261"/>
                    <a:pt x="51595" y="60291"/>
                    <a:pt x="51666" y="60321"/>
                  </a:cubicBezTo>
                  <a:cubicBezTo>
                    <a:pt x="51606" y="60280"/>
                    <a:pt x="51546" y="60242"/>
                    <a:pt x="51486" y="60201"/>
                  </a:cubicBezTo>
                  <a:cubicBezTo>
                    <a:pt x="51415" y="60179"/>
                    <a:pt x="51344" y="60152"/>
                    <a:pt x="51269" y="60126"/>
                  </a:cubicBezTo>
                  <a:cubicBezTo>
                    <a:pt x="51332" y="60164"/>
                    <a:pt x="51392" y="60197"/>
                    <a:pt x="51452" y="60231"/>
                  </a:cubicBezTo>
                  <a:close/>
                  <a:moveTo>
                    <a:pt x="52315" y="60576"/>
                  </a:moveTo>
                  <a:cubicBezTo>
                    <a:pt x="52439" y="60625"/>
                    <a:pt x="52567" y="60674"/>
                    <a:pt x="52698" y="60723"/>
                  </a:cubicBezTo>
                  <a:cubicBezTo>
                    <a:pt x="52586" y="60648"/>
                    <a:pt x="52477" y="60569"/>
                    <a:pt x="52368" y="60490"/>
                  </a:cubicBezTo>
                  <a:cubicBezTo>
                    <a:pt x="52237" y="60449"/>
                    <a:pt x="52109" y="60408"/>
                    <a:pt x="51978" y="60366"/>
                  </a:cubicBezTo>
                  <a:cubicBezTo>
                    <a:pt x="52090" y="60438"/>
                    <a:pt x="52203" y="60509"/>
                    <a:pt x="52315" y="60576"/>
                  </a:cubicBezTo>
                  <a:moveTo>
                    <a:pt x="53182" y="60903"/>
                  </a:moveTo>
                  <a:cubicBezTo>
                    <a:pt x="53343" y="60959"/>
                    <a:pt x="53505" y="61015"/>
                    <a:pt x="53670" y="61072"/>
                  </a:cubicBezTo>
                  <a:cubicBezTo>
                    <a:pt x="53531" y="60970"/>
                    <a:pt x="53392" y="60865"/>
                    <a:pt x="53253" y="60760"/>
                  </a:cubicBezTo>
                  <a:cubicBezTo>
                    <a:pt x="53088" y="60711"/>
                    <a:pt x="52927" y="60663"/>
                    <a:pt x="52762" y="60614"/>
                  </a:cubicBezTo>
                  <a:cubicBezTo>
                    <a:pt x="52901" y="60711"/>
                    <a:pt x="53040" y="60805"/>
                    <a:pt x="53182" y="60903"/>
                  </a:cubicBezTo>
                  <a:moveTo>
                    <a:pt x="53122" y="61068"/>
                  </a:moveTo>
                  <a:cubicBezTo>
                    <a:pt x="53193" y="61098"/>
                    <a:pt x="53265" y="61128"/>
                    <a:pt x="53336" y="61158"/>
                  </a:cubicBezTo>
                  <a:cubicBezTo>
                    <a:pt x="53276" y="61117"/>
                    <a:pt x="53216" y="61079"/>
                    <a:pt x="53160" y="61038"/>
                  </a:cubicBezTo>
                  <a:cubicBezTo>
                    <a:pt x="53088" y="61012"/>
                    <a:pt x="53017" y="60989"/>
                    <a:pt x="52946" y="60963"/>
                  </a:cubicBezTo>
                  <a:cubicBezTo>
                    <a:pt x="53006" y="60997"/>
                    <a:pt x="53066" y="61030"/>
                    <a:pt x="53122" y="61068"/>
                  </a:cubicBezTo>
                  <a:moveTo>
                    <a:pt x="53981" y="61424"/>
                  </a:moveTo>
                  <a:cubicBezTo>
                    <a:pt x="54105" y="61473"/>
                    <a:pt x="54233" y="61522"/>
                    <a:pt x="54356" y="61574"/>
                  </a:cubicBezTo>
                  <a:cubicBezTo>
                    <a:pt x="54248" y="61496"/>
                    <a:pt x="54143" y="61421"/>
                    <a:pt x="54034" y="61342"/>
                  </a:cubicBezTo>
                  <a:cubicBezTo>
                    <a:pt x="53906" y="61297"/>
                    <a:pt x="53779" y="61255"/>
                    <a:pt x="53651" y="61210"/>
                  </a:cubicBezTo>
                  <a:cubicBezTo>
                    <a:pt x="53760" y="61282"/>
                    <a:pt x="53869" y="61353"/>
                    <a:pt x="53981" y="61424"/>
                  </a:cubicBezTo>
                  <a:moveTo>
                    <a:pt x="54840" y="61758"/>
                  </a:moveTo>
                  <a:cubicBezTo>
                    <a:pt x="55002" y="61818"/>
                    <a:pt x="55163" y="61878"/>
                    <a:pt x="55324" y="61935"/>
                  </a:cubicBezTo>
                  <a:cubicBezTo>
                    <a:pt x="55189" y="61833"/>
                    <a:pt x="55051" y="61728"/>
                    <a:pt x="54916" y="61623"/>
                  </a:cubicBezTo>
                  <a:cubicBezTo>
                    <a:pt x="54754" y="61571"/>
                    <a:pt x="54589" y="61522"/>
                    <a:pt x="54428" y="61469"/>
                  </a:cubicBezTo>
                  <a:cubicBezTo>
                    <a:pt x="54563" y="61567"/>
                    <a:pt x="54702" y="61661"/>
                    <a:pt x="54840" y="61758"/>
                  </a:cubicBezTo>
                  <a:close/>
                  <a:moveTo>
                    <a:pt x="54784" y="61920"/>
                  </a:moveTo>
                  <a:cubicBezTo>
                    <a:pt x="54852" y="61950"/>
                    <a:pt x="54923" y="61980"/>
                    <a:pt x="54994" y="62010"/>
                  </a:cubicBezTo>
                  <a:cubicBezTo>
                    <a:pt x="54934" y="61972"/>
                    <a:pt x="54878" y="61935"/>
                    <a:pt x="54818" y="61893"/>
                  </a:cubicBezTo>
                  <a:cubicBezTo>
                    <a:pt x="54750" y="61867"/>
                    <a:pt x="54683" y="61841"/>
                    <a:pt x="54612" y="61815"/>
                  </a:cubicBezTo>
                  <a:cubicBezTo>
                    <a:pt x="54668" y="61848"/>
                    <a:pt x="54728" y="61886"/>
                    <a:pt x="54784" y="61920"/>
                  </a:cubicBezTo>
                  <a:moveTo>
                    <a:pt x="55632" y="62287"/>
                  </a:moveTo>
                  <a:cubicBezTo>
                    <a:pt x="55760" y="62336"/>
                    <a:pt x="55884" y="62389"/>
                    <a:pt x="56011" y="62441"/>
                  </a:cubicBezTo>
                  <a:cubicBezTo>
                    <a:pt x="55902" y="62362"/>
                    <a:pt x="55797" y="62284"/>
                    <a:pt x="55688" y="62208"/>
                  </a:cubicBezTo>
                  <a:cubicBezTo>
                    <a:pt x="55561" y="62163"/>
                    <a:pt x="55437" y="62118"/>
                    <a:pt x="55309" y="62073"/>
                  </a:cubicBezTo>
                  <a:cubicBezTo>
                    <a:pt x="55418" y="62145"/>
                    <a:pt x="55523" y="62216"/>
                    <a:pt x="55632" y="62287"/>
                  </a:cubicBezTo>
                  <a:close/>
                  <a:moveTo>
                    <a:pt x="56491" y="62632"/>
                  </a:moveTo>
                  <a:cubicBezTo>
                    <a:pt x="56653" y="62693"/>
                    <a:pt x="56810" y="62756"/>
                    <a:pt x="56972" y="62816"/>
                  </a:cubicBezTo>
                  <a:cubicBezTo>
                    <a:pt x="56837" y="62711"/>
                    <a:pt x="56701" y="62606"/>
                    <a:pt x="56566" y="62501"/>
                  </a:cubicBezTo>
                  <a:cubicBezTo>
                    <a:pt x="56405" y="62449"/>
                    <a:pt x="56244" y="62396"/>
                    <a:pt x="56082" y="62340"/>
                  </a:cubicBezTo>
                  <a:cubicBezTo>
                    <a:pt x="56217" y="62437"/>
                    <a:pt x="56353" y="62535"/>
                    <a:pt x="56491" y="62632"/>
                  </a:cubicBezTo>
                  <a:moveTo>
                    <a:pt x="56431" y="62786"/>
                  </a:moveTo>
                  <a:cubicBezTo>
                    <a:pt x="56503" y="62820"/>
                    <a:pt x="56570" y="62850"/>
                    <a:pt x="56641" y="62884"/>
                  </a:cubicBezTo>
                  <a:cubicBezTo>
                    <a:pt x="56585" y="62843"/>
                    <a:pt x="56525" y="62805"/>
                    <a:pt x="56469" y="62764"/>
                  </a:cubicBezTo>
                  <a:cubicBezTo>
                    <a:pt x="56401" y="62738"/>
                    <a:pt x="56334" y="62711"/>
                    <a:pt x="56263" y="62685"/>
                  </a:cubicBezTo>
                  <a:cubicBezTo>
                    <a:pt x="56319" y="62719"/>
                    <a:pt x="56375" y="62753"/>
                    <a:pt x="56431" y="62786"/>
                  </a:cubicBezTo>
                  <a:moveTo>
                    <a:pt x="57279" y="63165"/>
                  </a:moveTo>
                  <a:cubicBezTo>
                    <a:pt x="57403" y="63218"/>
                    <a:pt x="57527" y="63270"/>
                    <a:pt x="57654" y="63323"/>
                  </a:cubicBezTo>
                  <a:cubicBezTo>
                    <a:pt x="57546" y="63244"/>
                    <a:pt x="57441" y="63169"/>
                    <a:pt x="57336" y="63090"/>
                  </a:cubicBezTo>
                  <a:cubicBezTo>
                    <a:pt x="57208" y="63045"/>
                    <a:pt x="57084" y="62996"/>
                    <a:pt x="56957" y="62951"/>
                  </a:cubicBezTo>
                  <a:cubicBezTo>
                    <a:pt x="57065" y="63023"/>
                    <a:pt x="57170" y="63094"/>
                    <a:pt x="57279" y="63165"/>
                  </a:cubicBezTo>
                  <a:close/>
                  <a:moveTo>
                    <a:pt x="58135" y="63522"/>
                  </a:moveTo>
                  <a:cubicBezTo>
                    <a:pt x="58292" y="63585"/>
                    <a:pt x="58450" y="63646"/>
                    <a:pt x="58611" y="63709"/>
                  </a:cubicBezTo>
                  <a:cubicBezTo>
                    <a:pt x="58476" y="63604"/>
                    <a:pt x="58341" y="63499"/>
                    <a:pt x="58210" y="63394"/>
                  </a:cubicBezTo>
                  <a:cubicBezTo>
                    <a:pt x="58048" y="63338"/>
                    <a:pt x="57887" y="63285"/>
                    <a:pt x="57726" y="63229"/>
                  </a:cubicBezTo>
                  <a:cubicBezTo>
                    <a:pt x="57861" y="63327"/>
                    <a:pt x="57996" y="63424"/>
                    <a:pt x="58135" y="63522"/>
                  </a:cubicBezTo>
                  <a:moveTo>
                    <a:pt x="58075" y="63672"/>
                  </a:moveTo>
                  <a:cubicBezTo>
                    <a:pt x="58142" y="63706"/>
                    <a:pt x="58210" y="63736"/>
                    <a:pt x="58281" y="63769"/>
                  </a:cubicBezTo>
                  <a:cubicBezTo>
                    <a:pt x="58225" y="63728"/>
                    <a:pt x="58169" y="63691"/>
                    <a:pt x="58112" y="63653"/>
                  </a:cubicBezTo>
                  <a:cubicBezTo>
                    <a:pt x="58045" y="63623"/>
                    <a:pt x="57977" y="63597"/>
                    <a:pt x="57910" y="63570"/>
                  </a:cubicBezTo>
                  <a:cubicBezTo>
                    <a:pt x="57962" y="63604"/>
                    <a:pt x="58018" y="63638"/>
                    <a:pt x="58075" y="63672"/>
                  </a:cubicBezTo>
                  <a:close/>
                  <a:moveTo>
                    <a:pt x="58915" y="64058"/>
                  </a:moveTo>
                  <a:cubicBezTo>
                    <a:pt x="59039" y="64111"/>
                    <a:pt x="59163" y="64167"/>
                    <a:pt x="59287" y="64220"/>
                  </a:cubicBezTo>
                  <a:cubicBezTo>
                    <a:pt x="59182" y="64141"/>
                    <a:pt x="59077" y="64066"/>
                    <a:pt x="58975" y="63987"/>
                  </a:cubicBezTo>
                  <a:cubicBezTo>
                    <a:pt x="58848" y="63938"/>
                    <a:pt x="58724" y="63893"/>
                    <a:pt x="58600" y="63844"/>
                  </a:cubicBezTo>
                  <a:cubicBezTo>
                    <a:pt x="58705" y="63916"/>
                    <a:pt x="58810" y="63987"/>
                    <a:pt x="58915" y="64058"/>
                  </a:cubicBezTo>
                  <a:moveTo>
                    <a:pt x="59767" y="64422"/>
                  </a:moveTo>
                  <a:cubicBezTo>
                    <a:pt x="59924" y="64486"/>
                    <a:pt x="60082" y="64553"/>
                    <a:pt x="60243" y="64617"/>
                  </a:cubicBezTo>
                  <a:cubicBezTo>
                    <a:pt x="60108" y="64512"/>
                    <a:pt x="59977" y="64407"/>
                    <a:pt x="59842" y="64302"/>
                  </a:cubicBezTo>
                  <a:cubicBezTo>
                    <a:pt x="59711" y="64253"/>
                    <a:pt x="59579" y="64208"/>
                    <a:pt x="59444" y="64160"/>
                  </a:cubicBezTo>
                  <a:cubicBezTo>
                    <a:pt x="59418" y="64148"/>
                    <a:pt x="59392" y="64141"/>
                    <a:pt x="59362" y="64130"/>
                  </a:cubicBezTo>
                  <a:cubicBezTo>
                    <a:pt x="59497" y="64227"/>
                    <a:pt x="59632" y="64325"/>
                    <a:pt x="59767" y="64422"/>
                  </a:cubicBezTo>
                  <a:moveTo>
                    <a:pt x="59711" y="64572"/>
                  </a:moveTo>
                  <a:cubicBezTo>
                    <a:pt x="59778" y="64606"/>
                    <a:pt x="59846" y="64636"/>
                    <a:pt x="59913" y="64670"/>
                  </a:cubicBezTo>
                  <a:cubicBezTo>
                    <a:pt x="59857" y="64629"/>
                    <a:pt x="59801" y="64591"/>
                    <a:pt x="59744" y="64550"/>
                  </a:cubicBezTo>
                  <a:cubicBezTo>
                    <a:pt x="59677" y="64523"/>
                    <a:pt x="59609" y="64493"/>
                    <a:pt x="59546" y="64467"/>
                  </a:cubicBezTo>
                  <a:cubicBezTo>
                    <a:pt x="59598" y="64501"/>
                    <a:pt x="59654" y="64535"/>
                    <a:pt x="59711" y="64572"/>
                  </a:cubicBezTo>
                  <a:close/>
                  <a:moveTo>
                    <a:pt x="60547" y="64962"/>
                  </a:moveTo>
                  <a:cubicBezTo>
                    <a:pt x="60671" y="65019"/>
                    <a:pt x="60795" y="65075"/>
                    <a:pt x="60919" y="65131"/>
                  </a:cubicBezTo>
                  <a:cubicBezTo>
                    <a:pt x="60814" y="65053"/>
                    <a:pt x="60709" y="64974"/>
                    <a:pt x="60604" y="64895"/>
                  </a:cubicBezTo>
                  <a:cubicBezTo>
                    <a:pt x="60480" y="64846"/>
                    <a:pt x="60356" y="64797"/>
                    <a:pt x="60232" y="64749"/>
                  </a:cubicBezTo>
                  <a:cubicBezTo>
                    <a:pt x="60337" y="64820"/>
                    <a:pt x="60442" y="64891"/>
                    <a:pt x="60547" y="64962"/>
                  </a:cubicBezTo>
                  <a:close/>
                  <a:moveTo>
                    <a:pt x="61395" y="65338"/>
                  </a:moveTo>
                  <a:cubicBezTo>
                    <a:pt x="61553" y="65405"/>
                    <a:pt x="61710" y="65469"/>
                    <a:pt x="61868" y="65537"/>
                  </a:cubicBezTo>
                  <a:cubicBezTo>
                    <a:pt x="61737" y="65431"/>
                    <a:pt x="61602" y="65323"/>
                    <a:pt x="61470" y="65218"/>
                  </a:cubicBezTo>
                  <a:cubicBezTo>
                    <a:pt x="61313" y="65161"/>
                    <a:pt x="61151" y="65101"/>
                    <a:pt x="60994" y="65041"/>
                  </a:cubicBezTo>
                  <a:cubicBezTo>
                    <a:pt x="61125" y="65143"/>
                    <a:pt x="61260" y="65240"/>
                    <a:pt x="61395" y="65338"/>
                  </a:cubicBezTo>
                  <a:close/>
                  <a:moveTo>
                    <a:pt x="61335" y="65480"/>
                  </a:moveTo>
                  <a:cubicBezTo>
                    <a:pt x="61403" y="65514"/>
                    <a:pt x="61470" y="65548"/>
                    <a:pt x="61538" y="65582"/>
                  </a:cubicBezTo>
                  <a:cubicBezTo>
                    <a:pt x="61485" y="65540"/>
                    <a:pt x="61429" y="65503"/>
                    <a:pt x="61377" y="65465"/>
                  </a:cubicBezTo>
                  <a:cubicBezTo>
                    <a:pt x="61309" y="65435"/>
                    <a:pt x="61241" y="65405"/>
                    <a:pt x="61174" y="65379"/>
                  </a:cubicBezTo>
                  <a:cubicBezTo>
                    <a:pt x="61226" y="65413"/>
                    <a:pt x="61279" y="65446"/>
                    <a:pt x="61335" y="65480"/>
                  </a:cubicBezTo>
                  <a:close/>
                  <a:moveTo>
                    <a:pt x="62172" y="65882"/>
                  </a:moveTo>
                  <a:cubicBezTo>
                    <a:pt x="62296" y="65938"/>
                    <a:pt x="62416" y="65994"/>
                    <a:pt x="62540" y="66051"/>
                  </a:cubicBezTo>
                  <a:cubicBezTo>
                    <a:pt x="62438" y="65972"/>
                    <a:pt x="62333" y="65893"/>
                    <a:pt x="62232" y="65814"/>
                  </a:cubicBezTo>
                  <a:cubicBezTo>
                    <a:pt x="62123" y="65773"/>
                    <a:pt x="62014" y="65728"/>
                    <a:pt x="61906" y="65687"/>
                  </a:cubicBezTo>
                  <a:cubicBezTo>
                    <a:pt x="61891" y="65679"/>
                    <a:pt x="61876" y="65672"/>
                    <a:pt x="61857" y="65664"/>
                  </a:cubicBezTo>
                  <a:cubicBezTo>
                    <a:pt x="61962" y="65739"/>
                    <a:pt x="62067" y="65810"/>
                    <a:pt x="62172" y="65882"/>
                  </a:cubicBezTo>
                  <a:moveTo>
                    <a:pt x="63016" y="66261"/>
                  </a:moveTo>
                  <a:cubicBezTo>
                    <a:pt x="63076" y="66287"/>
                    <a:pt x="63136" y="66313"/>
                    <a:pt x="63196" y="66339"/>
                  </a:cubicBezTo>
                  <a:cubicBezTo>
                    <a:pt x="63294" y="66381"/>
                    <a:pt x="63391" y="66422"/>
                    <a:pt x="63489" y="66463"/>
                  </a:cubicBezTo>
                  <a:cubicBezTo>
                    <a:pt x="63354" y="66358"/>
                    <a:pt x="63222" y="66253"/>
                    <a:pt x="63091" y="66148"/>
                  </a:cubicBezTo>
                  <a:cubicBezTo>
                    <a:pt x="62934" y="66088"/>
                    <a:pt x="62776" y="66028"/>
                    <a:pt x="62615" y="65968"/>
                  </a:cubicBezTo>
                  <a:cubicBezTo>
                    <a:pt x="62750" y="66066"/>
                    <a:pt x="62881" y="66163"/>
                    <a:pt x="63016" y="66261"/>
                  </a:cubicBezTo>
                  <a:close/>
                  <a:moveTo>
                    <a:pt x="62956" y="66403"/>
                  </a:moveTo>
                  <a:cubicBezTo>
                    <a:pt x="63024" y="66437"/>
                    <a:pt x="63091" y="66471"/>
                    <a:pt x="63162" y="66505"/>
                  </a:cubicBezTo>
                  <a:cubicBezTo>
                    <a:pt x="63106" y="66467"/>
                    <a:pt x="63054" y="66426"/>
                    <a:pt x="62997" y="66388"/>
                  </a:cubicBezTo>
                  <a:cubicBezTo>
                    <a:pt x="62930" y="66358"/>
                    <a:pt x="62862" y="66328"/>
                    <a:pt x="62795" y="66298"/>
                  </a:cubicBezTo>
                  <a:cubicBezTo>
                    <a:pt x="62851" y="66332"/>
                    <a:pt x="62904" y="66369"/>
                    <a:pt x="62956" y="66403"/>
                  </a:cubicBezTo>
                  <a:moveTo>
                    <a:pt x="63789" y="66808"/>
                  </a:moveTo>
                  <a:cubicBezTo>
                    <a:pt x="63913" y="66868"/>
                    <a:pt x="64037" y="66925"/>
                    <a:pt x="64161" y="66981"/>
                  </a:cubicBezTo>
                  <a:cubicBezTo>
                    <a:pt x="64055" y="66906"/>
                    <a:pt x="63950" y="66823"/>
                    <a:pt x="63849" y="66745"/>
                  </a:cubicBezTo>
                  <a:cubicBezTo>
                    <a:pt x="63725" y="66696"/>
                    <a:pt x="63601" y="66643"/>
                    <a:pt x="63478" y="66595"/>
                  </a:cubicBezTo>
                  <a:cubicBezTo>
                    <a:pt x="63583" y="66666"/>
                    <a:pt x="63684" y="66737"/>
                    <a:pt x="63789" y="66808"/>
                  </a:cubicBezTo>
                  <a:close/>
                  <a:moveTo>
                    <a:pt x="64633" y="67195"/>
                  </a:moveTo>
                  <a:cubicBezTo>
                    <a:pt x="64791" y="67266"/>
                    <a:pt x="64948" y="67334"/>
                    <a:pt x="65106" y="67405"/>
                  </a:cubicBezTo>
                  <a:cubicBezTo>
                    <a:pt x="64971" y="67296"/>
                    <a:pt x="64840" y="67191"/>
                    <a:pt x="64708" y="67086"/>
                  </a:cubicBezTo>
                  <a:cubicBezTo>
                    <a:pt x="64551" y="67022"/>
                    <a:pt x="64389" y="66962"/>
                    <a:pt x="64232" y="66898"/>
                  </a:cubicBezTo>
                  <a:cubicBezTo>
                    <a:pt x="64363" y="67000"/>
                    <a:pt x="64498" y="67097"/>
                    <a:pt x="64633" y="67195"/>
                  </a:cubicBezTo>
                  <a:moveTo>
                    <a:pt x="64573" y="67334"/>
                  </a:moveTo>
                  <a:cubicBezTo>
                    <a:pt x="64641" y="67371"/>
                    <a:pt x="64708" y="67405"/>
                    <a:pt x="64780" y="67439"/>
                  </a:cubicBezTo>
                  <a:cubicBezTo>
                    <a:pt x="64723" y="67398"/>
                    <a:pt x="64671" y="67360"/>
                    <a:pt x="64614" y="67319"/>
                  </a:cubicBezTo>
                  <a:cubicBezTo>
                    <a:pt x="64547" y="67289"/>
                    <a:pt x="64479" y="67259"/>
                    <a:pt x="64416" y="67229"/>
                  </a:cubicBezTo>
                  <a:cubicBezTo>
                    <a:pt x="64468" y="67266"/>
                    <a:pt x="64521" y="67300"/>
                    <a:pt x="64573" y="67334"/>
                  </a:cubicBezTo>
                  <a:close/>
                  <a:moveTo>
                    <a:pt x="65406" y="67746"/>
                  </a:moveTo>
                  <a:cubicBezTo>
                    <a:pt x="65504" y="67795"/>
                    <a:pt x="65605" y="67844"/>
                    <a:pt x="65706" y="67893"/>
                  </a:cubicBezTo>
                  <a:cubicBezTo>
                    <a:pt x="65729" y="67900"/>
                    <a:pt x="65751" y="67912"/>
                    <a:pt x="65774" y="67923"/>
                  </a:cubicBezTo>
                  <a:cubicBezTo>
                    <a:pt x="65673" y="67844"/>
                    <a:pt x="65568" y="67765"/>
                    <a:pt x="65466" y="67686"/>
                  </a:cubicBezTo>
                  <a:cubicBezTo>
                    <a:pt x="65342" y="67634"/>
                    <a:pt x="65219" y="67581"/>
                    <a:pt x="65095" y="67529"/>
                  </a:cubicBezTo>
                  <a:cubicBezTo>
                    <a:pt x="65196" y="67604"/>
                    <a:pt x="65301" y="67675"/>
                    <a:pt x="65406" y="67746"/>
                  </a:cubicBezTo>
                  <a:close/>
                  <a:moveTo>
                    <a:pt x="66247" y="68140"/>
                  </a:moveTo>
                  <a:cubicBezTo>
                    <a:pt x="66400" y="68212"/>
                    <a:pt x="66558" y="68283"/>
                    <a:pt x="66716" y="68351"/>
                  </a:cubicBezTo>
                  <a:cubicBezTo>
                    <a:pt x="66584" y="68245"/>
                    <a:pt x="66453" y="68137"/>
                    <a:pt x="66322" y="68032"/>
                  </a:cubicBezTo>
                  <a:cubicBezTo>
                    <a:pt x="66160" y="67968"/>
                    <a:pt x="66003" y="67904"/>
                    <a:pt x="65845" y="67840"/>
                  </a:cubicBezTo>
                  <a:cubicBezTo>
                    <a:pt x="65976" y="67942"/>
                    <a:pt x="66112" y="68043"/>
                    <a:pt x="66247" y="68140"/>
                  </a:cubicBezTo>
                  <a:close/>
                  <a:moveTo>
                    <a:pt x="66187" y="68275"/>
                  </a:moveTo>
                  <a:cubicBezTo>
                    <a:pt x="66254" y="68309"/>
                    <a:pt x="66325" y="68347"/>
                    <a:pt x="66393" y="68381"/>
                  </a:cubicBezTo>
                  <a:cubicBezTo>
                    <a:pt x="66337" y="68343"/>
                    <a:pt x="66284" y="68302"/>
                    <a:pt x="66228" y="68260"/>
                  </a:cubicBezTo>
                  <a:cubicBezTo>
                    <a:pt x="66160" y="68230"/>
                    <a:pt x="66093" y="68200"/>
                    <a:pt x="66025" y="68170"/>
                  </a:cubicBezTo>
                  <a:cubicBezTo>
                    <a:pt x="66082" y="68204"/>
                    <a:pt x="66134" y="68238"/>
                    <a:pt x="66187" y="68275"/>
                  </a:cubicBezTo>
                  <a:close/>
                  <a:moveTo>
                    <a:pt x="67016" y="68692"/>
                  </a:moveTo>
                  <a:cubicBezTo>
                    <a:pt x="67140" y="68756"/>
                    <a:pt x="67263" y="68812"/>
                    <a:pt x="67387" y="68872"/>
                  </a:cubicBezTo>
                  <a:cubicBezTo>
                    <a:pt x="67282" y="68793"/>
                    <a:pt x="67177" y="68714"/>
                    <a:pt x="67076" y="68632"/>
                  </a:cubicBezTo>
                  <a:cubicBezTo>
                    <a:pt x="66952" y="68579"/>
                    <a:pt x="66828" y="68527"/>
                    <a:pt x="66704" y="68474"/>
                  </a:cubicBezTo>
                  <a:cubicBezTo>
                    <a:pt x="66806" y="68546"/>
                    <a:pt x="66911" y="68621"/>
                    <a:pt x="67016" y="68692"/>
                  </a:cubicBezTo>
                  <a:close/>
                  <a:moveTo>
                    <a:pt x="67852" y="69093"/>
                  </a:moveTo>
                  <a:cubicBezTo>
                    <a:pt x="68010" y="69165"/>
                    <a:pt x="68168" y="69236"/>
                    <a:pt x="68325" y="69307"/>
                  </a:cubicBezTo>
                  <a:cubicBezTo>
                    <a:pt x="68190" y="69198"/>
                    <a:pt x="68059" y="69093"/>
                    <a:pt x="67928" y="68985"/>
                  </a:cubicBezTo>
                  <a:cubicBezTo>
                    <a:pt x="67770" y="68921"/>
                    <a:pt x="67612" y="68857"/>
                    <a:pt x="67451" y="68793"/>
                  </a:cubicBezTo>
                  <a:cubicBezTo>
                    <a:pt x="67586" y="68891"/>
                    <a:pt x="67717" y="68992"/>
                    <a:pt x="67852" y="69093"/>
                  </a:cubicBezTo>
                  <a:close/>
                  <a:moveTo>
                    <a:pt x="67796" y="69225"/>
                  </a:moveTo>
                  <a:cubicBezTo>
                    <a:pt x="67867" y="69262"/>
                    <a:pt x="67935" y="69296"/>
                    <a:pt x="68006" y="69334"/>
                  </a:cubicBezTo>
                  <a:cubicBezTo>
                    <a:pt x="67950" y="69292"/>
                    <a:pt x="67894" y="69251"/>
                    <a:pt x="67837" y="69213"/>
                  </a:cubicBezTo>
                  <a:cubicBezTo>
                    <a:pt x="67770" y="69180"/>
                    <a:pt x="67702" y="69150"/>
                    <a:pt x="67635" y="69116"/>
                  </a:cubicBezTo>
                  <a:cubicBezTo>
                    <a:pt x="67687" y="69153"/>
                    <a:pt x="67744" y="69191"/>
                    <a:pt x="67796" y="69225"/>
                  </a:cubicBezTo>
                  <a:moveTo>
                    <a:pt x="68625" y="69649"/>
                  </a:moveTo>
                  <a:cubicBezTo>
                    <a:pt x="68749" y="69709"/>
                    <a:pt x="68873" y="69769"/>
                    <a:pt x="68997" y="69829"/>
                  </a:cubicBezTo>
                  <a:cubicBezTo>
                    <a:pt x="68892" y="69750"/>
                    <a:pt x="68787" y="69667"/>
                    <a:pt x="68682" y="69589"/>
                  </a:cubicBezTo>
                  <a:cubicBezTo>
                    <a:pt x="68558" y="69536"/>
                    <a:pt x="68434" y="69480"/>
                    <a:pt x="68310" y="69424"/>
                  </a:cubicBezTo>
                  <a:cubicBezTo>
                    <a:pt x="68415" y="69499"/>
                    <a:pt x="68520" y="69574"/>
                    <a:pt x="68625" y="69649"/>
                  </a:cubicBezTo>
                  <a:close/>
                  <a:moveTo>
                    <a:pt x="69458" y="70050"/>
                  </a:moveTo>
                  <a:cubicBezTo>
                    <a:pt x="69616" y="70125"/>
                    <a:pt x="69774" y="70197"/>
                    <a:pt x="69931" y="70268"/>
                  </a:cubicBezTo>
                  <a:cubicBezTo>
                    <a:pt x="69796" y="70163"/>
                    <a:pt x="69665" y="70054"/>
                    <a:pt x="69533" y="69945"/>
                  </a:cubicBezTo>
                  <a:cubicBezTo>
                    <a:pt x="69372" y="69881"/>
                    <a:pt x="69214" y="69814"/>
                    <a:pt x="69057" y="69750"/>
                  </a:cubicBezTo>
                  <a:cubicBezTo>
                    <a:pt x="69188" y="69851"/>
                    <a:pt x="69323" y="69949"/>
                    <a:pt x="69458" y="70050"/>
                  </a:cubicBezTo>
                  <a:close/>
                  <a:moveTo>
                    <a:pt x="69406" y="70181"/>
                  </a:moveTo>
                  <a:cubicBezTo>
                    <a:pt x="69443" y="70204"/>
                    <a:pt x="69485" y="70223"/>
                    <a:pt x="69522" y="70245"/>
                  </a:cubicBezTo>
                  <a:cubicBezTo>
                    <a:pt x="69552" y="70260"/>
                    <a:pt x="69586" y="70279"/>
                    <a:pt x="69616" y="70294"/>
                  </a:cubicBezTo>
                  <a:cubicBezTo>
                    <a:pt x="69560" y="70253"/>
                    <a:pt x="69503" y="70212"/>
                    <a:pt x="69447" y="70170"/>
                  </a:cubicBezTo>
                  <a:cubicBezTo>
                    <a:pt x="69376" y="70136"/>
                    <a:pt x="69308" y="70103"/>
                    <a:pt x="69241" y="70073"/>
                  </a:cubicBezTo>
                  <a:cubicBezTo>
                    <a:pt x="69293" y="70110"/>
                    <a:pt x="69350" y="70144"/>
                    <a:pt x="69406" y="70181"/>
                  </a:cubicBezTo>
                  <a:moveTo>
                    <a:pt x="70228" y="70609"/>
                  </a:moveTo>
                  <a:cubicBezTo>
                    <a:pt x="70351" y="70673"/>
                    <a:pt x="70475" y="70733"/>
                    <a:pt x="70603" y="70793"/>
                  </a:cubicBezTo>
                  <a:cubicBezTo>
                    <a:pt x="70494" y="70714"/>
                    <a:pt x="70389" y="70632"/>
                    <a:pt x="70288" y="70549"/>
                  </a:cubicBezTo>
                  <a:cubicBezTo>
                    <a:pt x="70160" y="70497"/>
                    <a:pt x="70036" y="70440"/>
                    <a:pt x="69912" y="70384"/>
                  </a:cubicBezTo>
                  <a:cubicBezTo>
                    <a:pt x="70017" y="70459"/>
                    <a:pt x="70122" y="70534"/>
                    <a:pt x="70228" y="70609"/>
                  </a:cubicBezTo>
                  <a:moveTo>
                    <a:pt x="71060" y="71014"/>
                  </a:moveTo>
                  <a:cubicBezTo>
                    <a:pt x="71218" y="71089"/>
                    <a:pt x="71376" y="71165"/>
                    <a:pt x="71533" y="71236"/>
                  </a:cubicBezTo>
                  <a:cubicBezTo>
                    <a:pt x="71398" y="71131"/>
                    <a:pt x="71267" y="71022"/>
                    <a:pt x="71136" y="70913"/>
                  </a:cubicBezTo>
                  <a:cubicBezTo>
                    <a:pt x="70974" y="70846"/>
                    <a:pt x="70817" y="70778"/>
                    <a:pt x="70659" y="70711"/>
                  </a:cubicBezTo>
                  <a:cubicBezTo>
                    <a:pt x="70790" y="70812"/>
                    <a:pt x="70925" y="70913"/>
                    <a:pt x="71060" y="71014"/>
                  </a:cubicBezTo>
                  <a:close/>
                  <a:moveTo>
                    <a:pt x="71008" y="71146"/>
                  </a:moveTo>
                  <a:cubicBezTo>
                    <a:pt x="71079" y="71183"/>
                    <a:pt x="71151" y="71221"/>
                    <a:pt x="71222" y="71258"/>
                  </a:cubicBezTo>
                  <a:cubicBezTo>
                    <a:pt x="71162" y="71217"/>
                    <a:pt x="71105" y="71176"/>
                    <a:pt x="71049" y="71131"/>
                  </a:cubicBezTo>
                  <a:cubicBezTo>
                    <a:pt x="70978" y="71097"/>
                    <a:pt x="70910" y="71067"/>
                    <a:pt x="70839" y="71033"/>
                  </a:cubicBezTo>
                  <a:cubicBezTo>
                    <a:pt x="70895" y="71071"/>
                    <a:pt x="70952" y="71108"/>
                    <a:pt x="71008" y="71146"/>
                  </a:cubicBezTo>
                  <a:moveTo>
                    <a:pt x="71830" y="71577"/>
                  </a:moveTo>
                  <a:cubicBezTo>
                    <a:pt x="71953" y="71641"/>
                    <a:pt x="72077" y="71701"/>
                    <a:pt x="72205" y="71765"/>
                  </a:cubicBezTo>
                  <a:cubicBezTo>
                    <a:pt x="72096" y="71682"/>
                    <a:pt x="71991" y="71600"/>
                    <a:pt x="71886" y="71517"/>
                  </a:cubicBezTo>
                  <a:cubicBezTo>
                    <a:pt x="71762" y="71461"/>
                    <a:pt x="71638" y="71405"/>
                    <a:pt x="71511" y="71348"/>
                  </a:cubicBezTo>
                  <a:cubicBezTo>
                    <a:pt x="71620" y="71423"/>
                    <a:pt x="71725" y="71502"/>
                    <a:pt x="71830" y="71577"/>
                  </a:cubicBezTo>
                  <a:moveTo>
                    <a:pt x="72659" y="71986"/>
                  </a:moveTo>
                  <a:cubicBezTo>
                    <a:pt x="72816" y="72061"/>
                    <a:pt x="72974" y="72136"/>
                    <a:pt x="73132" y="72211"/>
                  </a:cubicBezTo>
                  <a:cubicBezTo>
                    <a:pt x="73000" y="72103"/>
                    <a:pt x="72865" y="71994"/>
                    <a:pt x="72734" y="71885"/>
                  </a:cubicBezTo>
                  <a:cubicBezTo>
                    <a:pt x="72573" y="71817"/>
                    <a:pt x="72415" y="71750"/>
                    <a:pt x="72257" y="71682"/>
                  </a:cubicBezTo>
                  <a:cubicBezTo>
                    <a:pt x="72389" y="71784"/>
                    <a:pt x="72524" y="71885"/>
                    <a:pt x="72659" y="71986"/>
                  </a:cubicBezTo>
                  <a:close/>
                  <a:moveTo>
                    <a:pt x="72610" y="72114"/>
                  </a:moveTo>
                  <a:cubicBezTo>
                    <a:pt x="72681" y="72155"/>
                    <a:pt x="72753" y="72193"/>
                    <a:pt x="72824" y="72230"/>
                  </a:cubicBezTo>
                  <a:cubicBezTo>
                    <a:pt x="72768" y="72189"/>
                    <a:pt x="72708" y="72144"/>
                    <a:pt x="72648" y="72099"/>
                  </a:cubicBezTo>
                  <a:cubicBezTo>
                    <a:pt x="72580" y="72065"/>
                    <a:pt x="72509" y="72031"/>
                    <a:pt x="72437" y="71997"/>
                  </a:cubicBezTo>
                  <a:cubicBezTo>
                    <a:pt x="72494" y="72039"/>
                    <a:pt x="72554" y="72076"/>
                    <a:pt x="72610" y="72114"/>
                  </a:cubicBezTo>
                  <a:close/>
                  <a:moveTo>
                    <a:pt x="73428" y="72549"/>
                  </a:moveTo>
                  <a:cubicBezTo>
                    <a:pt x="73556" y="72613"/>
                    <a:pt x="73679" y="72677"/>
                    <a:pt x="73807" y="72740"/>
                  </a:cubicBezTo>
                  <a:cubicBezTo>
                    <a:pt x="73698" y="72658"/>
                    <a:pt x="73593" y="72575"/>
                    <a:pt x="73484" y="72493"/>
                  </a:cubicBezTo>
                  <a:cubicBezTo>
                    <a:pt x="73360" y="72433"/>
                    <a:pt x="73233" y="72376"/>
                    <a:pt x="73109" y="72316"/>
                  </a:cubicBezTo>
                  <a:cubicBezTo>
                    <a:pt x="73214" y="72395"/>
                    <a:pt x="73323" y="72470"/>
                    <a:pt x="73428" y="72549"/>
                  </a:cubicBezTo>
                  <a:close/>
                  <a:moveTo>
                    <a:pt x="74257" y="72962"/>
                  </a:moveTo>
                  <a:cubicBezTo>
                    <a:pt x="74415" y="73041"/>
                    <a:pt x="74572" y="73116"/>
                    <a:pt x="74734" y="73191"/>
                  </a:cubicBezTo>
                  <a:cubicBezTo>
                    <a:pt x="74599" y="73082"/>
                    <a:pt x="74464" y="72973"/>
                    <a:pt x="74332" y="72864"/>
                  </a:cubicBezTo>
                  <a:cubicBezTo>
                    <a:pt x="74171" y="72797"/>
                    <a:pt x="74010" y="72725"/>
                    <a:pt x="73852" y="72654"/>
                  </a:cubicBezTo>
                  <a:cubicBezTo>
                    <a:pt x="73983" y="72759"/>
                    <a:pt x="74118" y="72860"/>
                    <a:pt x="74257" y="72962"/>
                  </a:cubicBezTo>
                  <a:close/>
                  <a:moveTo>
                    <a:pt x="74208" y="73089"/>
                  </a:moveTo>
                  <a:cubicBezTo>
                    <a:pt x="74280" y="73131"/>
                    <a:pt x="74355" y="73168"/>
                    <a:pt x="74426" y="73209"/>
                  </a:cubicBezTo>
                  <a:cubicBezTo>
                    <a:pt x="74366" y="73164"/>
                    <a:pt x="74306" y="73119"/>
                    <a:pt x="74246" y="73074"/>
                  </a:cubicBezTo>
                  <a:cubicBezTo>
                    <a:pt x="74175" y="73041"/>
                    <a:pt x="74103" y="73007"/>
                    <a:pt x="74032" y="72969"/>
                  </a:cubicBezTo>
                  <a:cubicBezTo>
                    <a:pt x="74092" y="73010"/>
                    <a:pt x="74148" y="73048"/>
                    <a:pt x="74208" y="73089"/>
                  </a:cubicBezTo>
                  <a:close/>
                  <a:moveTo>
                    <a:pt x="75026" y="73525"/>
                  </a:moveTo>
                  <a:cubicBezTo>
                    <a:pt x="75154" y="73592"/>
                    <a:pt x="75278" y="73656"/>
                    <a:pt x="75405" y="73720"/>
                  </a:cubicBezTo>
                  <a:cubicBezTo>
                    <a:pt x="75296" y="73637"/>
                    <a:pt x="75191" y="73555"/>
                    <a:pt x="75083" y="73472"/>
                  </a:cubicBezTo>
                  <a:cubicBezTo>
                    <a:pt x="74955" y="73412"/>
                    <a:pt x="74831" y="73352"/>
                    <a:pt x="74704" y="73292"/>
                  </a:cubicBezTo>
                  <a:cubicBezTo>
                    <a:pt x="74809" y="73371"/>
                    <a:pt x="74918" y="73449"/>
                    <a:pt x="75026" y="73525"/>
                  </a:cubicBezTo>
                  <a:close/>
                  <a:moveTo>
                    <a:pt x="75852" y="73945"/>
                  </a:moveTo>
                  <a:cubicBezTo>
                    <a:pt x="76009" y="74024"/>
                    <a:pt x="76171" y="74099"/>
                    <a:pt x="76332" y="74177"/>
                  </a:cubicBezTo>
                  <a:cubicBezTo>
                    <a:pt x="76193" y="74069"/>
                    <a:pt x="76062" y="73960"/>
                    <a:pt x="75927" y="73847"/>
                  </a:cubicBezTo>
                  <a:cubicBezTo>
                    <a:pt x="75765" y="73776"/>
                    <a:pt x="75604" y="73708"/>
                    <a:pt x="75447" y="73633"/>
                  </a:cubicBezTo>
                  <a:cubicBezTo>
                    <a:pt x="75578" y="73738"/>
                    <a:pt x="75713" y="73840"/>
                    <a:pt x="75852" y="73945"/>
                  </a:cubicBezTo>
                  <a:close/>
                  <a:moveTo>
                    <a:pt x="75803" y="74069"/>
                  </a:moveTo>
                  <a:cubicBezTo>
                    <a:pt x="75878" y="74110"/>
                    <a:pt x="75957" y="74151"/>
                    <a:pt x="76028" y="74192"/>
                  </a:cubicBezTo>
                  <a:cubicBezTo>
                    <a:pt x="75968" y="74147"/>
                    <a:pt x="75908" y="74102"/>
                    <a:pt x="75844" y="74054"/>
                  </a:cubicBezTo>
                  <a:cubicBezTo>
                    <a:pt x="75773" y="74020"/>
                    <a:pt x="75698" y="73982"/>
                    <a:pt x="75627" y="73945"/>
                  </a:cubicBezTo>
                  <a:cubicBezTo>
                    <a:pt x="75683" y="73986"/>
                    <a:pt x="75743" y="74027"/>
                    <a:pt x="75803" y="74069"/>
                  </a:cubicBezTo>
                  <a:moveTo>
                    <a:pt x="76621" y="74508"/>
                  </a:moveTo>
                  <a:cubicBezTo>
                    <a:pt x="76749" y="74575"/>
                    <a:pt x="76876" y="74643"/>
                    <a:pt x="77004" y="74706"/>
                  </a:cubicBezTo>
                  <a:cubicBezTo>
                    <a:pt x="76895" y="74624"/>
                    <a:pt x="76786" y="74538"/>
                    <a:pt x="76681" y="74455"/>
                  </a:cubicBezTo>
                  <a:cubicBezTo>
                    <a:pt x="76550" y="74395"/>
                    <a:pt x="76422" y="74335"/>
                    <a:pt x="76295" y="74275"/>
                  </a:cubicBezTo>
                  <a:cubicBezTo>
                    <a:pt x="76403" y="74354"/>
                    <a:pt x="76512" y="74429"/>
                    <a:pt x="76621" y="74508"/>
                  </a:cubicBezTo>
                  <a:moveTo>
                    <a:pt x="77446" y="74932"/>
                  </a:moveTo>
                  <a:cubicBezTo>
                    <a:pt x="77604" y="75010"/>
                    <a:pt x="77765" y="75089"/>
                    <a:pt x="77927" y="75168"/>
                  </a:cubicBezTo>
                  <a:cubicBezTo>
                    <a:pt x="77792" y="75055"/>
                    <a:pt x="77657" y="74947"/>
                    <a:pt x="77521" y="74838"/>
                  </a:cubicBezTo>
                  <a:cubicBezTo>
                    <a:pt x="77360" y="74763"/>
                    <a:pt x="77199" y="74691"/>
                    <a:pt x="77037" y="74620"/>
                  </a:cubicBezTo>
                  <a:cubicBezTo>
                    <a:pt x="77173" y="74721"/>
                    <a:pt x="77308" y="74826"/>
                    <a:pt x="77446" y="74932"/>
                  </a:cubicBezTo>
                  <a:close/>
                  <a:moveTo>
                    <a:pt x="77401" y="75052"/>
                  </a:moveTo>
                  <a:cubicBezTo>
                    <a:pt x="77476" y="75097"/>
                    <a:pt x="77551" y="75138"/>
                    <a:pt x="77630" y="75179"/>
                  </a:cubicBezTo>
                  <a:cubicBezTo>
                    <a:pt x="77566" y="75134"/>
                    <a:pt x="77503" y="75085"/>
                    <a:pt x="77443" y="75040"/>
                  </a:cubicBezTo>
                  <a:cubicBezTo>
                    <a:pt x="77368" y="75003"/>
                    <a:pt x="77293" y="74965"/>
                    <a:pt x="77218" y="74928"/>
                  </a:cubicBezTo>
                  <a:cubicBezTo>
                    <a:pt x="77278" y="74969"/>
                    <a:pt x="77338" y="75010"/>
                    <a:pt x="77401" y="75052"/>
                  </a:cubicBezTo>
                  <a:close/>
                  <a:moveTo>
                    <a:pt x="78216" y="75494"/>
                  </a:moveTo>
                  <a:cubicBezTo>
                    <a:pt x="78343" y="75562"/>
                    <a:pt x="78474" y="75633"/>
                    <a:pt x="78602" y="75697"/>
                  </a:cubicBezTo>
                  <a:cubicBezTo>
                    <a:pt x="78493" y="75614"/>
                    <a:pt x="78384" y="75528"/>
                    <a:pt x="78276" y="75442"/>
                  </a:cubicBezTo>
                  <a:cubicBezTo>
                    <a:pt x="78144" y="75382"/>
                    <a:pt x="78017" y="75322"/>
                    <a:pt x="77885" y="75258"/>
                  </a:cubicBezTo>
                  <a:cubicBezTo>
                    <a:pt x="77994" y="75337"/>
                    <a:pt x="78107" y="75416"/>
                    <a:pt x="78216" y="75494"/>
                  </a:cubicBezTo>
                  <a:moveTo>
                    <a:pt x="79037" y="75922"/>
                  </a:moveTo>
                  <a:cubicBezTo>
                    <a:pt x="79199" y="76001"/>
                    <a:pt x="79360" y="76083"/>
                    <a:pt x="79525" y="76162"/>
                  </a:cubicBezTo>
                  <a:cubicBezTo>
                    <a:pt x="79386" y="76050"/>
                    <a:pt x="79251" y="75941"/>
                    <a:pt x="79116" y="75828"/>
                  </a:cubicBezTo>
                  <a:cubicBezTo>
                    <a:pt x="78955" y="75757"/>
                    <a:pt x="78790" y="75682"/>
                    <a:pt x="78628" y="75607"/>
                  </a:cubicBezTo>
                  <a:cubicBezTo>
                    <a:pt x="78763" y="75712"/>
                    <a:pt x="78902" y="75817"/>
                    <a:pt x="79037" y="75922"/>
                  </a:cubicBezTo>
                  <a:moveTo>
                    <a:pt x="78992" y="76042"/>
                  </a:moveTo>
                  <a:cubicBezTo>
                    <a:pt x="79071" y="76087"/>
                    <a:pt x="79150" y="76128"/>
                    <a:pt x="79229" y="76173"/>
                  </a:cubicBezTo>
                  <a:cubicBezTo>
                    <a:pt x="79165" y="76125"/>
                    <a:pt x="79101" y="76076"/>
                    <a:pt x="79037" y="76027"/>
                  </a:cubicBezTo>
                  <a:cubicBezTo>
                    <a:pt x="78958" y="75990"/>
                    <a:pt x="78883" y="75952"/>
                    <a:pt x="78805" y="75911"/>
                  </a:cubicBezTo>
                  <a:cubicBezTo>
                    <a:pt x="78868" y="75956"/>
                    <a:pt x="78932" y="75997"/>
                    <a:pt x="78992" y="76042"/>
                  </a:cubicBezTo>
                  <a:close/>
                  <a:moveTo>
                    <a:pt x="79806" y="76489"/>
                  </a:moveTo>
                  <a:cubicBezTo>
                    <a:pt x="79938" y="76556"/>
                    <a:pt x="80069" y="76627"/>
                    <a:pt x="80200" y="76695"/>
                  </a:cubicBezTo>
                  <a:cubicBezTo>
                    <a:pt x="80088" y="76609"/>
                    <a:pt x="79979" y="76522"/>
                    <a:pt x="79866" y="76436"/>
                  </a:cubicBezTo>
                  <a:cubicBezTo>
                    <a:pt x="79735" y="76372"/>
                    <a:pt x="79608" y="76312"/>
                    <a:pt x="79476" y="76248"/>
                  </a:cubicBezTo>
                  <a:cubicBezTo>
                    <a:pt x="79585" y="76327"/>
                    <a:pt x="79698" y="76406"/>
                    <a:pt x="79806" y="76489"/>
                  </a:cubicBezTo>
                  <a:close/>
                  <a:moveTo>
                    <a:pt x="80632" y="76916"/>
                  </a:moveTo>
                  <a:cubicBezTo>
                    <a:pt x="80793" y="76999"/>
                    <a:pt x="80955" y="77081"/>
                    <a:pt x="81120" y="77160"/>
                  </a:cubicBezTo>
                  <a:cubicBezTo>
                    <a:pt x="80981" y="77048"/>
                    <a:pt x="80846" y="76939"/>
                    <a:pt x="80707" y="76826"/>
                  </a:cubicBezTo>
                  <a:cubicBezTo>
                    <a:pt x="80546" y="76751"/>
                    <a:pt x="80380" y="76676"/>
                    <a:pt x="80215" y="76601"/>
                  </a:cubicBezTo>
                  <a:cubicBezTo>
                    <a:pt x="80354" y="76706"/>
                    <a:pt x="80489" y="76811"/>
                    <a:pt x="80632" y="76916"/>
                  </a:cubicBezTo>
                  <a:close/>
                  <a:moveTo>
                    <a:pt x="80587" y="77033"/>
                  </a:moveTo>
                  <a:cubicBezTo>
                    <a:pt x="80666" y="77081"/>
                    <a:pt x="80748" y="77126"/>
                    <a:pt x="80827" y="77171"/>
                  </a:cubicBezTo>
                  <a:cubicBezTo>
                    <a:pt x="80763" y="77119"/>
                    <a:pt x="80696" y="77070"/>
                    <a:pt x="80628" y="77021"/>
                  </a:cubicBezTo>
                  <a:cubicBezTo>
                    <a:pt x="80549" y="76980"/>
                    <a:pt x="80471" y="76943"/>
                    <a:pt x="80392" y="76901"/>
                  </a:cubicBezTo>
                  <a:cubicBezTo>
                    <a:pt x="80459" y="76946"/>
                    <a:pt x="80519" y="76991"/>
                    <a:pt x="80587" y="77033"/>
                  </a:cubicBezTo>
                  <a:close/>
                  <a:moveTo>
                    <a:pt x="81401" y="77483"/>
                  </a:moveTo>
                  <a:cubicBezTo>
                    <a:pt x="81532" y="77554"/>
                    <a:pt x="81664" y="77622"/>
                    <a:pt x="81795" y="77693"/>
                  </a:cubicBezTo>
                  <a:cubicBezTo>
                    <a:pt x="81682" y="77607"/>
                    <a:pt x="81570" y="77520"/>
                    <a:pt x="81461" y="77434"/>
                  </a:cubicBezTo>
                  <a:cubicBezTo>
                    <a:pt x="81330" y="77370"/>
                    <a:pt x="81195" y="77303"/>
                    <a:pt x="81063" y="77239"/>
                  </a:cubicBezTo>
                  <a:cubicBezTo>
                    <a:pt x="81176" y="77322"/>
                    <a:pt x="81288" y="77400"/>
                    <a:pt x="81401" y="77483"/>
                  </a:cubicBezTo>
                  <a:close/>
                  <a:moveTo>
                    <a:pt x="82219" y="77914"/>
                  </a:moveTo>
                  <a:cubicBezTo>
                    <a:pt x="82384" y="77997"/>
                    <a:pt x="82549" y="78079"/>
                    <a:pt x="82714" y="78162"/>
                  </a:cubicBezTo>
                  <a:cubicBezTo>
                    <a:pt x="82575" y="78053"/>
                    <a:pt x="82437" y="77941"/>
                    <a:pt x="82302" y="77828"/>
                  </a:cubicBezTo>
                  <a:cubicBezTo>
                    <a:pt x="82136" y="77749"/>
                    <a:pt x="81971" y="77674"/>
                    <a:pt x="81806" y="77595"/>
                  </a:cubicBezTo>
                  <a:cubicBezTo>
                    <a:pt x="81941" y="77704"/>
                    <a:pt x="82080" y="77809"/>
                    <a:pt x="82219" y="77914"/>
                  </a:cubicBezTo>
                  <a:close/>
                  <a:moveTo>
                    <a:pt x="82178" y="78031"/>
                  </a:moveTo>
                  <a:cubicBezTo>
                    <a:pt x="82260" y="78076"/>
                    <a:pt x="82343" y="78124"/>
                    <a:pt x="82425" y="78169"/>
                  </a:cubicBezTo>
                  <a:cubicBezTo>
                    <a:pt x="82358" y="78121"/>
                    <a:pt x="82290" y="78068"/>
                    <a:pt x="82223" y="78019"/>
                  </a:cubicBezTo>
                  <a:cubicBezTo>
                    <a:pt x="82140" y="77978"/>
                    <a:pt x="82061" y="77933"/>
                    <a:pt x="81979" y="77892"/>
                  </a:cubicBezTo>
                  <a:cubicBezTo>
                    <a:pt x="82046" y="77941"/>
                    <a:pt x="82110" y="77986"/>
                    <a:pt x="82178" y="78031"/>
                  </a:cubicBezTo>
                  <a:close/>
                  <a:moveTo>
                    <a:pt x="82988" y="78481"/>
                  </a:moveTo>
                  <a:cubicBezTo>
                    <a:pt x="83123" y="78552"/>
                    <a:pt x="83258" y="78627"/>
                    <a:pt x="83393" y="78699"/>
                  </a:cubicBezTo>
                  <a:cubicBezTo>
                    <a:pt x="83277" y="78608"/>
                    <a:pt x="83164" y="78522"/>
                    <a:pt x="83052" y="78432"/>
                  </a:cubicBezTo>
                  <a:cubicBezTo>
                    <a:pt x="82921" y="78368"/>
                    <a:pt x="82786" y="78301"/>
                    <a:pt x="82650" y="78237"/>
                  </a:cubicBezTo>
                  <a:cubicBezTo>
                    <a:pt x="82763" y="78320"/>
                    <a:pt x="82876" y="78398"/>
                    <a:pt x="82988" y="78481"/>
                  </a:cubicBezTo>
                  <a:moveTo>
                    <a:pt x="83810" y="78916"/>
                  </a:moveTo>
                  <a:cubicBezTo>
                    <a:pt x="83975" y="79002"/>
                    <a:pt x="84144" y="79085"/>
                    <a:pt x="84309" y="79171"/>
                  </a:cubicBezTo>
                  <a:cubicBezTo>
                    <a:pt x="84170" y="79059"/>
                    <a:pt x="84031" y="78946"/>
                    <a:pt x="83892" y="78830"/>
                  </a:cubicBezTo>
                  <a:cubicBezTo>
                    <a:pt x="83724" y="78755"/>
                    <a:pt x="83558" y="78676"/>
                    <a:pt x="83393" y="78597"/>
                  </a:cubicBezTo>
                  <a:cubicBezTo>
                    <a:pt x="83532" y="78702"/>
                    <a:pt x="83671" y="78811"/>
                    <a:pt x="83810" y="78916"/>
                  </a:cubicBezTo>
                  <a:close/>
                  <a:moveTo>
                    <a:pt x="83765" y="79029"/>
                  </a:moveTo>
                  <a:cubicBezTo>
                    <a:pt x="83851" y="79077"/>
                    <a:pt x="83937" y="79126"/>
                    <a:pt x="84024" y="79175"/>
                  </a:cubicBezTo>
                  <a:cubicBezTo>
                    <a:pt x="83956" y="79123"/>
                    <a:pt x="83885" y="79070"/>
                    <a:pt x="83814" y="79017"/>
                  </a:cubicBezTo>
                  <a:cubicBezTo>
                    <a:pt x="83731" y="78976"/>
                    <a:pt x="83648" y="78931"/>
                    <a:pt x="83562" y="78890"/>
                  </a:cubicBezTo>
                  <a:cubicBezTo>
                    <a:pt x="83630" y="78935"/>
                    <a:pt x="83697" y="78984"/>
                    <a:pt x="83765" y="79029"/>
                  </a:cubicBezTo>
                  <a:close/>
                  <a:moveTo>
                    <a:pt x="84579" y="79483"/>
                  </a:moveTo>
                  <a:cubicBezTo>
                    <a:pt x="84714" y="79558"/>
                    <a:pt x="84853" y="79633"/>
                    <a:pt x="84988" y="79704"/>
                  </a:cubicBezTo>
                  <a:cubicBezTo>
                    <a:pt x="84872" y="79614"/>
                    <a:pt x="84759" y="79528"/>
                    <a:pt x="84647" y="79438"/>
                  </a:cubicBezTo>
                  <a:cubicBezTo>
                    <a:pt x="84508" y="79370"/>
                    <a:pt x="84373" y="79303"/>
                    <a:pt x="84238" y="79235"/>
                  </a:cubicBezTo>
                  <a:cubicBezTo>
                    <a:pt x="84350" y="79318"/>
                    <a:pt x="84466" y="79400"/>
                    <a:pt x="84579" y="79483"/>
                  </a:cubicBezTo>
                  <a:close/>
                  <a:moveTo>
                    <a:pt x="85269" y="79974"/>
                  </a:moveTo>
                  <a:cubicBezTo>
                    <a:pt x="85299" y="79993"/>
                    <a:pt x="85326" y="80012"/>
                    <a:pt x="85356" y="80034"/>
                  </a:cubicBezTo>
                  <a:cubicBezTo>
                    <a:pt x="85446" y="80083"/>
                    <a:pt x="85536" y="80136"/>
                    <a:pt x="85622" y="80184"/>
                  </a:cubicBezTo>
                  <a:cubicBezTo>
                    <a:pt x="85551" y="80132"/>
                    <a:pt x="85479" y="80076"/>
                    <a:pt x="85408" y="80023"/>
                  </a:cubicBezTo>
                  <a:cubicBezTo>
                    <a:pt x="85322" y="79978"/>
                    <a:pt x="85236" y="79933"/>
                    <a:pt x="85146" y="79888"/>
                  </a:cubicBezTo>
                  <a:cubicBezTo>
                    <a:pt x="85187" y="79914"/>
                    <a:pt x="85228" y="79944"/>
                    <a:pt x="85269" y="79974"/>
                  </a:cubicBezTo>
                  <a:close/>
                  <a:moveTo>
                    <a:pt x="86170" y="80488"/>
                  </a:moveTo>
                  <a:cubicBezTo>
                    <a:pt x="86309" y="80567"/>
                    <a:pt x="86447" y="80642"/>
                    <a:pt x="86586" y="80717"/>
                  </a:cubicBezTo>
                  <a:cubicBezTo>
                    <a:pt x="86470" y="80627"/>
                    <a:pt x="86354" y="80537"/>
                    <a:pt x="86237" y="80443"/>
                  </a:cubicBezTo>
                  <a:cubicBezTo>
                    <a:pt x="86099" y="80376"/>
                    <a:pt x="85960" y="80308"/>
                    <a:pt x="85825" y="80237"/>
                  </a:cubicBezTo>
                  <a:cubicBezTo>
                    <a:pt x="85937" y="80323"/>
                    <a:pt x="86054" y="80406"/>
                    <a:pt x="86170" y="80488"/>
                  </a:cubicBezTo>
                  <a:moveTo>
                    <a:pt x="86947" y="81040"/>
                  </a:moveTo>
                  <a:cubicBezTo>
                    <a:pt x="87037" y="81092"/>
                    <a:pt x="87130" y="81145"/>
                    <a:pt x="87220" y="81197"/>
                  </a:cubicBezTo>
                  <a:cubicBezTo>
                    <a:pt x="87149" y="81141"/>
                    <a:pt x="87074" y="81089"/>
                    <a:pt x="86999" y="81032"/>
                  </a:cubicBezTo>
                  <a:cubicBezTo>
                    <a:pt x="86909" y="80983"/>
                    <a:pt x="86819" y="80938"/>
                    <a:pt x="86733" y="80890"/>
                  </a:cubicBezTo>
                  <a:cubicBezTo>
                    <a:pt x="86800" y="80938"/>
                    <a:pt x="86875" y="80991"/>
                    <a:pt x="86947" y="81040"/>
                  </a:cubicBezTo>
                  <a:close/>
                  <a:moveTo>
                    <a:pt x="87761" y="81501"/>
                  </a:moveTo>
                  <a:cubicBezTo>
                    <a:pt x="87900" y="81576"/>
                    <a:pt x="88038" y="81655"/>
                    <a:pt x="88181" y="81730"/>
                  </a:cubicBezTo>
                  <a:cubicBezTo>
                    <a:pt x="88061" y="81640"/>
                    <a:pt x="87945" y="81546"/>
                    <a:pt x="87828" y="81456"/>
                  </a:cubicBezTo>
                  <a:cubicBezTo>
                    <a:pt x="87689" y="81385"/>
                    <a:pt x="87551" y="81314"/>
                    <a:pt x="87408" y="81242"/>
                  </a:cubicBezTo>
                  <a:cubicBezTo>
                    <a:pt x="87524" y="81329"/>
                    <a:pt x="87641" y="81415"/>
                    <a:pt x="87761" y="81501"/>
                  </a:cubicBezTo>
                  <a:close/>
                  <a:moveTo>
                    <a:pt x="88537" y="82049"/>
                  </a:moveTo>
                  <a:cubicBezTo>
                    <a:pt x="88631" y="82105"/>
                    <a:pt x="88725" y="82158"/>
                    <a:pt x="88823" y="82214"/>
                  </a:cubicBezTo>
                  <a:cubicBezTo>
                    <a:pt x="88744" y="82158"/>
                    <a:pt x="88669" y="82098"/>
                    <a:pt x="88590" y="82042"/>
                  </a:cubicBezTo>
                  <a:cubicBezTo>
                    <a:pt x="88500" y="81993"/>
                    <a:pt x="88406" y="81944"/>
                    <a:pt x="88316" y="81895"/>
                  </a:cubicBezTo>
                  <a:cubicBezTo>
                    <a:pt x="88387" y="81948"/>
                    <a:pt x="88462" y="81997"/>
                    <a:pt x="88537" y="82049"/>
                  </a:cubicBezTo>
                  <a:close/>
                  <a:moveTo>
                    <a:pt x="89288" y="82466"/>
                  </a:moveTo>
                  <a:cubicBezTo>
                    <a:pt x="89307" y="82481"/>
                    <a:pt x="89329" y="82496"/>
                    <a:pt x="89348" y="82511"/>
                  </a:cubicBezTo>
                  <a:cubicBezTo>
                    <a:pt x="89490" y="82589"/>
                    <a:pt x="89637" y="82668"/>
                    <a:pt x="89779" y="82747"/>
                  </a:cubicBezTo>
                  <a:cubicBezTo>
                    <a:pt x="89659" y="82657"/>
                    <a:pt x="89539" y="82563"/>
                    <a:pt x="89419" y="82469"/>
                  </a:cubicBezTo>
                  <a:cubicBezTo>
                    <a:pt x="89277" y="82398"/>
                    <a:pt x="89134" y="82323"/>
                    <a:pt x="88995" y="82252"/>
                  </a:cubicBezTo>
                  <a:cubicBezTo>
                    <a:pt x="89093" y="82323"/>
                    <a:pt x="89190" y="82394"/>
                    <a:pt x="89288" y="82466"/>
                  </a:cubicBezTo>
                  <a:close/>
                  <a:moveTo>
                    <a:pt x="90124" y="83062"/>
                  </a:moveTo>
                  <a:cubicBezTo>
                    <a:pt x="90222" y="83118"/>
                    <a:pt x="90323" y="83175"/>
                    <a:pt x="90421" y="83231"/>
                  </a:cubicBezTo>
                  <a:cubicBezTo>
                    <a:pt x="90342" y="83175"/>
                    <a:pt x="90263" y="83115"/>
                    <a:pt x="90185" y="83055"/>
                  </a:cubicBezTo>
                  <a:cubicBezTo>
                    <a:pt x="90087" y="83006"/>
                    <a:pt x="89989" y="82953"/>
                    <a:pt x="89896" y="82901"/>
                  </a:cubicBezTo>
                  <a:cubicBezTo>
                    <a:pt x="89971" y="82953"/>
                    <a:pt x="90049" y="83010"/>
                    <a:pt x="90124" y="83062"/>
                  </a:cubicBezTo>
                  <a:close/>
                  <a:moveTo>
                    <a:pt x="90631" y="83302"/>
                  </a:moveTo>
                  <a:cubicBezTo>
                    <a:pt x="90732" y="83377"/>
                    <a:pt x="90837" y="83452"/>
                    <a:pt x="90939" y="83527"/>
                  </a:cubicBezTo>
                  <a:cubicBezTo>
                    <a:pt x="91085" y="83606"/>
                    <a:pt x="91228" y="83689"/>
                    <a:pt x="91374" y="83767"/>
                  </a:cubicBezTo>
                  <a:cubicBezTo>
                    <a:pt x="91254" y="83674"/>
                    <a:pt x="91130" y="83580"/>
                    <a:pt x="91010" y="83486"/>
                  </a:cubicBezTo>
                  <a:cubicBezTo>
                    <a:pt x="90867" y="83411"/>
                    <a:pt x="90721" y="83336"/>
                    <a:pt x="90578" y="83265"/>
                  </a:cubicBezTo>
                  <a:cubicBezTo>
                    <a:pt x="90597" y="83276"/>
                    <a:pt x="90612" y="83291"/>
                    <a:pt x="90631" y="83302"/>
                  </a:cubicBezTo>
                  <a:close/>
                  <a:moveTo>
                    <a:pt x="91715" y="84079"/>
                  </a:moveTo>
                  <a:cubicBezTo>
                    <a:pt x="91817" y="84135"/>
                    <a:pt x="91918" y="84195"/>
                    <a:pt x="92019" y="84255"/>
                  </a:cubicBezTo>
                  <a:cubicBezTo>
                    <a:pt x="91993" y="84233"/>
                    <a:pt x="91963" y="84214"/>
                    <a:pt x="91937" y="84195"/>
                  </a:cubicBezTo>
                  <a:cubicBezTo>
                    <a:pt x="91884" y="84154"/>
                    <a:pt x="91828" y="84113"/>
                    <a:pt x="91772" y="84071"/>
                  </a:cubicBezTo>
                  <a:cubicBezTo>
                    <a:pt x="91674" y="84019"/>
                    <a:pt x="91577" y="83966"/>
                    <a:pt x="91479" y="83914"/>
                  </a:cubicBezTo>
                  <a:cubicBezTo>
                    <a:pt x="91558" y="83966"/>
                    <a:pt x="91637" y="84023"/>
                    <a:pt x="91715" y="84079"/>
                  </a:cubicBezTo>
                  <a:close/>
                  <a:moveTo>
                    <a:pt x="92526" y="84544"/>
                  </a:moveTo>
                  <a:cubicBezTo>
                    <a:pt x="92676" y="84627"/>
                    <a:pt x="92822" y="84709"/>
                    <a:pt x="92972" y="84792"/>
                  </a:cubicBezTo>
                  <a:cubicBezTo>
                    <a:pt x="92848" y="84698"/>
                    <a:pt x="92725" y="84600"/>
                    <a:pt x="92601" y="84503"/>
                  </a:cubicBezTo>
                  <a:cubicBezTo>
                    <a:pt x="92454" y="84428"/>
                    <a:pt x="92308" y="84353"/>
                    <a:pt x="92162" y="84278"/>
                  </a:cubicBezTo>
                  <a:cubicBezTo>
                    <a:pt x="92282" y="84368"/>
                    <a:pt x="92406" y="84454"/>
                    <a:pt x="92526" y="84544"/>
                  </a:cubicBezTo>
                  <a:close/>
                  <a:moveTo>
                    <a:pt x="92545" y="84642"/>
                  </a:moveTo>
                  <a:cubicBezTo>
                    <a:pt x="92545" y="84638"/>
                    <a:pt x="92545" y="84638"/>
                    <a:pt x="92545" y="84638"/>
                  </a:cubicBezTo>
                  <a:cubicBezTo>
                    <a:pt x="92541" y="84638"/>
                    <a:pt x="92537" y="84638"/>
                    <a:pt x="92537" y="84634"/>
                  </a:cubicBezTo>
                  <a:cubicBezTo>
                    <a:pt x="92541" y="84638"/>
                    <a:pt x="92541" y="84638"/>
                    <a:pt x="92545" y="84642"/>
                  </a:cubicBezTo>
                  <a:close/>
                  <a:moveTo>
                    <a:pt x="93302" y="85096"/>
                  </a:moveTo>
                  <a:cubicBezTo>
                    <a:pt x="93407" y="85156"/>
                    <a:pt x="93513" y="85219"/>
                    <a:pt x="93618" y="85280"/>
                  </a:cubicBezTo>
                  <a:cubicBezTo>
                    <a:pt x="93535" y="85216"/>
                    <a:pt x="93449" y="85152"/>
                    <a:pt x="93366" y="85088"/>
                  </a:cubicBezTo>
                  <a:cubicBezTo>
                    <a:pt x="93261" y="85036"/>
                    <a:pt x="93160" y="84979"/>
                    <a:pt x="93059" y="84923"/>
                  </a:cubicBezTo>
                  <a:cubicBezTo>
                    <a:pt x="93141" y="84979"/>
                    <a:pt x="93224" y="85039"/>
                    <a:pt x="93302" y="85096"/>
                  </a:cubicBezTo>
                  <a:close/>
                  <a:moveTo>
                    <a:pt x="94117" y="85565"/>
                  </a:moveTo>
                  <a:cubicBezTo>
                    <a:pt x="94255" y="85643"/>
                    <a:pt x="94394" y="85722"/>
                    <a:pt x="94537" y="85797"/>
                  </a:cubicBezTo>
                  <a:cubicBezTo>
                    <a:pt x="94413" y="85704"/>
                    <a:pt x="94289" y="85606"/>
                    <a:pt x="94165" y="85512"/>
                  </a:cubicBezTo>
                  <a:cubicBezTo>
                    <a:pt x="94027" y="85441"/>
                    <a:pt x="93884" y="85366"/>
                    <a:pt x="93745" y="85291"/>
                  </a:cubicBezTo>
                  <a:cubicBezTo>
                    <a:pt x="93869" y="85385"/>
                    <a:pt x="93993" y="85475"/>
                    <a:pt x="94117" y="85565"/>
                  </a:cubicBezTo>
                  <a:close/>
                  <a:moveTo>
                    <a:pt x="94150" y="85670"/>
                  </a:moveTo>
                  <a:cubicBezTo>
                    <a:pt x="94147" y="85666"/>
                    <a:pt x="94139" y="85662"/>
                    <a:pt x="94135" y="85658"/>
                  </a:cubicBezTo>
                  <a:cubicBezTo>
                    <a:pt x="94124" y="85651"/>
                    <a:pt x="94113" y="85647"/>
                    <a:pt x="94102" y="85640"/>
                  </a:cubicBezTo>
                  <a:cubicBezTo>
                    <a:pt x="94117" y="85647"/>
                    <a:pt x="94135" y="85658"/>
                    <a:pt x="94150" y="85670"/>
                  </a:cubicBezTo>
                  <a:close/>
                  <a:moveTo>
                    <a:pt x="94893" y="86116"/>
                  </a:moveTo>
                  <a:cubicBezTo>
                    <a:pt x="94987" y="86173"/>
                    <a:pt x="95081" y="86225"/>
                    <a:pt x="95171" y="86281"/>
                  </a:cubicBezTo>
                  <a:cubicBezTo>
                    <a:pt x="95088" y="86218"/>
                    <a:pt x="95006" y="86154"/>
                    <a:pt x="94920" y="86094"/>
                  </a:cubicBezTo>
                  <a:cubicBezTo>
                    <a:pt x="94830" y="86041"/>
                    <a:pt x="94732" y="85989"/>
                    <a:pt x="94642" y="85940"/>
                  </a:cubicBezTo>
                  <a:cubicBezTo>
                    <a:pt x="94724" y="86000"/>
                    <a:pt x="94807" y="86056"/>
                    <a:pt x="94893" y="86116"/>
                  </a:cubicBezTo>
                  <a:close/>
                  <a:moveTo>
                    <a:pt x="95659" y="86559"/>
                  </a:moveTo>
                  <a:cubicBezTo>
                    <a:pt x="95816" y="86649"/>
                    <a:pt x="95978" y="86739"/>
                    <a:pt x="96139" y="86829"/>
                  </a:cubicBezTo>
                  <a:cubicBezTo>
                    <a:pt x="96090" y="86792"/>
                    <a:pt x="96045" y="86758"/>
                    <a:pt x="95996" y="86720"/>
                  </a:cubicBezTo>
                  <a:cubicBezTo>
                    <a:pt x="95918" y="86660"/>
                    <a:pt x="95839" y="86600"/>
                    <a:pt x="95760" y="86536"/>
                  </a:cubicBezTo>
                  <a:cubicBezTo>
                    <a:pt x="95602" y="86458"/>
                    <a:pt x="95449" y="86375"/>
                    <a:pt x="95291" y="86289"/>
                  </a:cubicBezTo>
                  <a:cubicBezTo>
                    <a:pt x="95411" y="86383"/>
                    <a:pt x="95535" y="86469"/>
                    <a:pt x="95659" y="86559"/>
                  </a:cubicBezTo>
                  <a:moveTo>
                    <a:pt x="95677" y="86653"/>
                  </a:moveTo>
                  <a:cubicBezTo>
                    <a:pt x="95681" y="86653"/>
                    <a:pt x="95685" y="86657"/>
                    <a:pt x="95685" y="86657"/>
                  </a:cubicBezTo>
                  <a:cubicBezTo>
                    <a:pt x="95685" y="86657"/>
                    <a:pt x="95681" y="86653"/>
                    <a:pt x="95677" y="86653"/>
                  </a:cubicBezTo>
                  <a:cubicBezTo>
                    <a:pt x="95674" y="86649"/>
                    <a:pt x="95674" y="86649"/>
                    <a:pt x="95670" y="86645"/>
                  </a:cubicBezTo>
                  <a:cubicBezTo>
                    <a:pt x="95674" y="86649"/>
                    <a:pt x="95677" y="86653"/>
                    <a:pt x="95677" y="86653"/>
                  </a:cubicBezTo>
                  <a:close/>
                  <a:moveTo>
                    <a:pt x="96409" y="87095"/>
                  </a:moveTo>
                  <a:cubicBezTo>
                    <a:pt x="96533" y="87167"/>
                    <a:pt x="96657" y="87242"/>
                    <a:pt x="96781" y="87313"/>
                  </a:cubicBezTo>
                  <a:cubicBezTo>
                    <a:pt x="96691" y="87249"/>
                    <a:pt x="96604" y="87182"/>
                    <a:pt x="96518" y="87118"/>
                  </a:cubicBezTo>
                  <a:cubicBezTo>
                    <a:pt x="96402" y="87054"/>
                    <a:pt x="96285" y="86990"/>
                    <a:pt x="96169" y="86927"/>
                  </a:cubicBezTo>
                  <a:cubicBezTo>
                    <a:pt x="96248" y="86983"/>
                    <a:pt x="96330" y="87039"/>
                    <a:pt x="96409" y="87095"/>
                  </a:cubicBezTo>
                  <a:close/>
                  <a:moveTo>
                    <a:pt x="97253" y="87587"/>
                  </a:moveTo>
                  <a:cubicBezTo>
                    <a:pt x="97441" y="87696"/>
                    <a:pt x="97629" y="87801"/>
                    <a:pt x="97816" y="87906"/>
                  </a:cubicBezTo>
                  <a:cubicBezTo>
                    <a:pt x="97681" y="87805"/>
                    <a:pt x="97550" y="87703"/>
                    <a:pt x="97418" y="87598"/>
                  </a:cubicBezTo>
                  <a:cubicBezTo>
                    <a:pt x="97238" y="87504"/>
                    <a:pt x="97058" y="87411"/>
                    <a:pt x="96878" y="87313"/>
                  </a:cubicBezTo>
                  <a:cubicBezTo>
                    <a:pt x="97002" y="87403"/>
                    <a:pt x="97129" y="87497"/>
                    <a:pt x="97253" y="87587"/>
                  </a:cubicBezTo>
                  <a:close/>
                  <a:moveTo>
                    <a:pt x="97302" y="87696"/>
                  </a:moveTo>
                  <a:cubicBezTo>
                    <a:pt x="97295" y="87692"/>
                    <a:pt x="97283" y="87685"/>
                    <a:pt x="97276" y="87681"/>
                  </a:cubicBezTo>
                  <a:cubicBezTo>
                    <a:pt x="97261" y="87670"/>
                    <a:pt x="97242" y="87658"/>
                    <a:pt x="97223" y="87647"/>
                  </a:cubicBezTo>
                  <a:cubicBezTo>
                    <a:pt x="97250" y="87666"/>
                    <a:pt x="97276" y="87681"/>
                    <a:pt x="97302" y="87696"/>
                  </a:cubicBezTo>
                  <a:close/>
                  <a:moveTo>
                    <a:pt x="98007" y="88127"/>
                  </a:moveTo>
                  <a:cubicBezTo>
                    <a:pt x="98161" y="88217"/>
                    <a:pt x="98315" y="88307"/>
                    <a:pt x="98473" y="88401"/>
                  </a:cubicBezTo>
                  <a:cubicBezTo>
                    <a:pt x="98375" y="88330"/>
                    <a:pt x="98278" y="88255"/>
                    <a:pt x="98184" y="88184"/>
                  </a:cubicBezTo>
                  <a:cubicBezTo>
                    <a:pt x="98041" y="88105"/>
                    <a:pt x="97899" y="88030"/>
                    <a:pt x="97756" y="87951"/>
                  </a:cubicBezTo>
                  <a:cubicBezTo>
                    <a:pt x="97839" y="88007"/>
                    <a:pt x="97925" y="88067"/>
                    <a:pt x="98007" y="88127"/>
                  </a:cubicBezTo>
                  <a:close/>
                  <a:moveTo>
                    <a:pt x="98927" y="88664"/>
                  </a:moveTo>
                  <a:cubicBezTo>
                    <a:pt x="99084" y="88754"/>
                    <a:pt x="99242" y="88844"/>
                    <a:pt x="99399" y="88930"/>
                  </a:cubicBezTo>
                  <a:cubicBezTo>
                    <a:pt x="99264" y="88829"/>
                    <a:pt x="99133" y="88724"/>
                    <a:pt x="98998" y="88623"/>
                  </a:cubicBezTo>
                  <a:cubicBezTo>
                    <a:pt x="98844" y="88540"/>
                    <a:pt x="98687" y="88457"/>
                    <a:pt x="98529" y="88371"/>
                  </a:cubicBezTo>
                  <a:cubicBezTo>
                    <a:pt x="98660" y="88469"/>
                    <a:pt x="98795" y="88566"/>
                    <a:pt x="98927" y="88664"/>
                  </a:cubicBezTo>
                  <a:close/>
                  <a:moveTo>
                    <a:pt x="98885" y="88728"/>
                  </a:moveTo>
                  <a:cubicBezTo>
                    <a:pt x="98960" y="88773"/>
                    <a:pt x="99036" y="88821"/>
                    <a:pt x="99107" y="88866"/>
                  </a:cubicBezTo>
                  <a:cubicBezTo>
                    <a:pt x="99054" y="88829"/>
                    <a:pt x="99005" y="88791"/>
                    <a:pt x="98953" y="88754"/>
                  </a:cubicBezTo>
                  <a:cubicBezTo>
                    <a:pt x="98885" y="88713"/>
                    <a:pt x="98818" y="88675"/>
                    <a:pt x="98750" y="88638"/>
                  </a:cubicBezTo>
                  <a:cubicBezTo>
                    <a:pt x="98795" y="88668"/>
                    <a:pt x="98840" y="88698"/>
                    <a:pt x="98885" y="88728"/>
                  </a:cubicBezTo>
                  <a:close/>
                  <a:moveTo>
                    <a:pt x="99786" y="89272"/>
                  </a:moveTo>
                  <a:cubicBezTo>
                    <a:pt x="99895" y="89339"/>
                    <a:pt x="100004" y="89403"/>
                    <a:pt x="100116" y="89467"/>
                  </a:cubicBezTo>
                  <a:cubicBezTo>
                    <a:pt x="99996" y="89380"/>
                    <a:pt x="99880" y="89294"/>
                    <a:pt x="99763" y="89204"/>
                  </a:cubicBezTo>
                  <a:cubicBezTo>
                    <a:pt x="99647" y="89140"/>
                    <a:pt x="99527" y="89077"/>
                    <a:pt x="99411" y="89013"/>
                  </a:cubicBezTo>
                  <a:cubicBezTo>
                    <a:pt x="99535" y="89099"/>
                    <a:pt x="99658" y="89185"/>
                    <a:pt x="99786" y="89272"/>
                  </a:cubicBezTo>
                  <a:moveTo>
                    <a:pt x="100619" y="89846"/>
                  </a:moveTo>
                  <a:cubicBezTo>
                    <a:pt x="100645" y="89861"/>
                    <a:pt x="100668" y="89872"/>
                    <a:pt x="100690" y="89887"/>
                  </a:cubicBezTo>
                  <a:cubicBezTo>
                    <a:pt x="100656" y="89864"/>
                    <a:pt x="100623" y="89838"/>
                    <a:pt x="100589" y="89816"/>
                  </a:cubicBezTo>
                  <a:cubicBezTo>
                    <a:pt x="100559" y="89797"/>
                    <a:pt x="100529" y="89782"/>
                    <a:pt x="100499" y="89763"/>
                  </a:cubicBezTo>
                  <a:cubicBezTo>
                    <a:pt x="100540" y="89789"/>
                    <a:pt x="100581" y="89819"/>
                    <a:pt x="100619" y="89846"/>
                  </a:cubicBezTo>
                  <a:close/>
                  <a:moveTo>
                    <a:pt x="100578" y="89647"/>
                  </a:moveTo>
                  <a:cubicBezTo>
                    <a:pt x="100420" y="89561"/>
                    <a:pt x="100259" y="89474"/>
                    <a:pt x="100101" y="89388"/>
                  </a:cubicBezTo>
                  <a:cubicBezTo>
                    <a:pt x="100251" y="89501"/>
                    <a:pt x="100409" y="89617"/>
                    <a:pt x="100559" y="89726"/>
                  </a:cubicBezTo>
                  <a:cubicBezTo>
                    <a:pt x="100716" y="89816"/>
                    <a:pt x="100870" y="89906"/>
                    <a:pt x="101032" y="89992"/>
                  </a:cubicBezTo>
                  <a:cubicBezTo>
                    <a:pt x="100878" y="89879"/>
                    <a:pt x="100728" y="89763"/>
                    <a:pt x="100578" y="89647"/>
                  </a:cubicBezTo>
                  <a:close/>
                  <a:moveTo>
                    <a:pt x="101351" y="90288"/>
                  </a:moveTo>
                  <a:cubicBezTo>
                    <a:pt x="101467" y="90356"/>
                    <a:pt x="101583" y="90427"/>
                    <a:pt x="101699" y="90495"/>
                  </a:cubicBezTo>
                  <a:cubicBezTo>
                    <a:pt x="101594" y="90416"/>
                    <a:pt x="101489" y="90341"/>
                    <a:pt x="101388" y="90262"/>
                  </a:cubicBezTo>
                  <a:cubicBezTo>
                    <a:pt x="101272" y="90198"/>
                    <a:pt x="101155" y="90135"/>
                    <a:pt x="101039" y="90071"/>
                  </a:cubicBezTo>
                  <a:cubicBezTo>
                    <a:pt x="101144" y="90142"/>
                    <a:pt x="101245" y="90217"/>
                    <a:pt x="101351" y="90288"/>
                  </a:cubicBezTo>
                  <a:moveTo>
                    <a:pt x="102131" y="90746"/>
                  </a:moveTo>
                  <a:cubicBezTo>
                    <a:pt x="102292" y="90840"/>
                    <a:pt x="102454" y="90930"/>
                    <a:pt x="102615" y="91020"/>
                  </a:cubicBezTo>
                  <a:cubicBezTo>
                    <a:pt x="102476" y="90915"/>
                    <a:pt x="102337" y="90810"/>
                    <a:pt x="102198" y="90701"/>
                  </a:cubicBezTo>
                  <a:cubicBezTo>
                    <a:pt x="102037" y="90615"/>
                    <a:pt x="101876" y="90529"/>
                    <a:pt x="101718" y="90442"/>
                  </a:cubicBezTo>
                  <a:cubicBezTo>
                    <a:pt x="101853" y="90544"/>
                    <a:pt x="101996" y="90645"/>
                    <a:pt x="102131" y="90746"/>
                  </a:cubicBezTo>
                  <a:close/>
                  <a:moveTo>
                    <a:pt x="102101" y="90802"/>
                  </a:moveTo>
                  <a:cubicBezTo>
                    <a:pt x="102146" y="90832"/>
                    <a:pt x="102195" y="90859"/>
                    <a:pt x="102240" y="90889"/>
                  </a:cubicBezTo>
                  <a:cubicBezTo>
                    <a:pt x="102213" y="90870"/>
                    <a:pt x="102187" y="90851"/>
                    <a:pt x="102161" y="90832"/>
                  </a:cubicBezTo>
                  <a:cubicBezTo>
                    <a:pt x="102127" y="90810"/>
                    <a:pt x="102090" y="90791"/>
                    <a:pt x="102052" y="90769"/>
                  </a:cubicBezTo>
                  <a:cubicBezTo>
                    <a:pt x="102067" y="90780"/>
                    <a:pt x="102086" y="90791"/>
                    <a:pt x="102101" y="90802"/>
                  </a:cubicBezTo>
                  <a:close/>
                  <a:moveTo>
                    <a:pt x="102900" y="91290"/>
                  </a:moveTo>
                  <a:cubicBezTo>
                    <a:pt x="103024" y="91365"/>
                    <a:pt x="103151" y="91440"/>
                    <a:pt x="103275" y="91515"/>
                  </a:cubicBezTo>
                  <a:cubicBezTo>
                    <a:pt x="103170" y="91440"/>
                    <a:pt x="103069" y="91362"/>
                    <a:pt x="102964" y="91286"/>
                  </a:cubicBezTo>
                  <a:cubicBezTo>
                    <a:pt x="102844" y="91219"/>
                    <a:pt x="102724" y="91151"/>
                    <a:pt x="102600" y="91084"/>
                  </a:cubicBezTo>
                  <a:cubicBezTo>
                    <a:pt x="102701" y="91151"/>
                    <a:pt x="102799" y="91223"/>
                    <a:pt x="102900" y="91290"/>
                  </a:cubicBezTo>
                  <a:moveTo>
                    <a:pt x="102454" y="90836"/>
                  </a:moveTo>
                  <a:cubicBezTo>
                    <a:pt x="102615" y="90960"/>
                    <a:pt x="102773" y="91080"/>
                    <a:pt x="102934" y="91200"/>
                  </a:cubicBezTo>
                  <a:cubicBezTo>
                    <a:pt x="103121" y="91305"/>
                    <a:pt x="103309" y="91407"/>
                    <a:pt x="103497" y="91508"/>
                  </a:cubicBezTo>
                  <a:cubicBezTo>
                    <a:pt x="103335" y="91384"/>
                    <a:pt x="103178" y="91256"/>
                    <a:pt x="103016" y="91129"/>
                  </a:cubicBezTo>
                  <a:cubicBezTo>
                    <a:pt x="102829" y="91031"/>
                    <a:pt x="102641" y="90934"/>
                    <a:pt x="102454" y="90836"/>
                  </a:cubicBezTo>
                  <a:close/>
                  <a:moveTo>
                    <a:pt x="136203" y="6127"/>
                  </a:moveTo>
                  <a:cubicBezTo>
                    <a:pt x="145287" y="4465"/>
                    <a:pt x="154779" y="3629"/>
                    <a:pt x="164073" y="3629"/>
                  </a:cubicBezTo>
                  <a:cubicBezTo>
                    <a:pt x="188750" y="3629"/>
                    <a:pt x="212020" y="9519"/>
                    <a:pt x="222499" y="21447"/>
                  </a:cubicBezTo>
                  <a:cubicBezTo>
                    <a:pt x="227189" y="26786"/>
                    <a:pt x="229306" y="32924"/>
                    <a:pt x="229306" y="39325"/>
                  </a:cubicBezTo>
                  <a:cubicBezTo>
                    <a:pt x="229306" y="54986"/>
                    <a:pt x="216650" y="72211"/>
                    <a:pt x="198126" y="83216"/>
                  </a:cubicBezTo>
                  <a:cubicBezTo>
                    <a:pt x="182222" y="92671"/>
                    <a:pt x="160621" y="98235"/>
                    <a:pt x="139970" y="98235"/>
                  </a:cubicBezTo>
                  <a:cubicBezTo>
                    <a:pt x="126418" y="98235"/>
                    <a:pt x="113274" y="95838"/>
                    <a:pt x="102416" y="90574"/>
                  </a:cubicBezTo>
                  <a:cubicBezTo>
                    <a:pt x="102547" y="90682"/>
                    <a:pt x="102679" y="90791"/>
                    <a:pt x="102810" y="90900"/>
                  </a:cubicBezTo>
                  <a:cubicBezTo>
                    <a:pt x="102870" y="90949"/>
                    <a:pt x="102926" y="90994"/>
                    <a:pt x="102986" y="91043"/>
                  </a:cubicBezTo>
                  <a:cubicBezTo>
                    <a:pt x="114329" y="96854"/>
                    <a:pt x="128294" y="99488"/>
                    <a:pt x="142698" y="99488"/>
                  </a:cubicBezTo>
                  <a:cubicBezTo>
                    <a:pt x="163657" y="99488"/>
                    <a:pt x="185535" y="93905"/>
                    <a:pt x="201571" y="84420"/>
                  </a:cubicBezTo>
                  <a:cubicBezTo>
                    <a:pt x="220305" y="73344"/>
                    <a:pt x="232994" y="55928"/>
                    <a:pt x="232994" y="40049"/>
                  </a:cubicBezTo>
                  <a:cubicBezTo>
                    <a:pt x="232994" y="33468"/>
                    <a:pt x="230818" y="27154"/>
                    <a:pt x="225985" y="21657"/>
                  </a:cubicBezTo>
                  <a:cubicBezTo>
                    <a:pt x="215161" y="9328"/>
                    <a:pt x="191249" y="3171"/>
                    <a:pt x="166013" y="3171"/>
                  </a:cubicBezTo>
                  <a:lnTo>
                    <a:pt x="166009" y="3171"/>
                  </a:lnTo>
                  <a:cubicBezTo>
                    <a:pt x="156276" y="3171"/>
                    <a:pt x="146348" y="4086"/>
                    <a:pt x="136893" y="5917"/>
                  </a:cubicBezTo>
                  <a:cubicBezTo>
                    <a:pt x="136665" y="5985"/>
                    <a:pt x="136432" y="6056"/>
                    <a:pt x="136203" y="6127"/>
                  </a:cubicBezTo>
                  <a:moveTo>
                    <a:pt x="135817" y="6199"/>
                  </a:moveTo>
                  <a:cubicBezTo>
                    <a:pt x="136027" y="6135"/>
                    <a:pt x="136237" y="6067"/>
                    <a:pt x="136447" y="6004"/>
                  </a:cubicBezTo>
                  <a:cubicBezTo>
                    <a:pt x="136203" y="6052"/>
                    <a:pt x="135963" y="6097"/>
                    <a:pt x="135719" y="6150"/>
                  </a:cubicBezTo>
                  <a:cubicBezTo>
                    <a:pt x="135505" y="6210"/>
                    <a:pt x="135295" y="6274"/>
                    <a:pt x="135081" y="6338"/>
                  </a:cubicBezTo>
                  <a:cubicBezTo>
                    <a:pt x="135325" y="6293"/>
                    <a:pt x="135569" y="6244"/>
                    <a:pt x="135817" y="6199"/>
                  </a:cubicBezTo>
                  <a:close/>
                  <a:moveTo>
                    <a:pt x="134800" y="6525"/>
                  </a:moveTo>
                  <a:cubicBezTo>
                    <a:pt x="134969" y="6469"/>
                    <a:pt x="135137" y="6416"/>
                    <a:pt x="135306" y="6360"/>
                  </a:cubicBezTo>
                  <a:cubicBezTo>
                    <a:pt x="135032" y="6413"/>
                    <a:pt x="134755" y="6465"/>
                    <a:pt x="134481" y="6521"/>
                  </a:cubicBezTo>
                  <a:cubicBezTo>
                    <a:pt x="134320" y="6570"/>
                    <a:pt x="134158" y="6619"/>
                    <a:pt x="133997" y="6668"/>
                  </a:cubicBezTo>
                  <a:cubicBezTo>
                    <a:pt x="134263" y="6619"/>
                    <a:pt x="134533" y="6570"/>
                    <a:pt x="134800" y="6525"/>
                  </a:cubicBezTo>
                  <a:close/>
                  <a:moveTo>
                    <a:pt x="132946" y="7002"/>
                  </a:moveTo>
                  <a:cubicBezTo>
                    <a:pt x="133228" y="6953"/>
                    <a:pt x="133517" y="6904"/>
                    <a:pt x="133802" y="6855"/>
                  </a:cubicBezTo>
                  <a:cubicBezTo>
                    <a:pt x="133978" y="6795"/>
                    <a:pt x="134158" y="6735"/>
                    <a:pt x="134335" y="6675"/>
                  </a:cubicBezTo>
                  <a:cubicBezTo>
                    <a:pt x="134046" y="6728"/>
                    <a:pt x="133753" y="6784"/>
                    <a:pt x="133460" y="6837"/>
                  </a:cubicBezTo>
                  <a:cubicBezTo>
                    <a:pt x="133288" y="6893"/>
                    <a:pt x="133115" y="6949"/>
                    <a:pt x="132946" y="7002"/>
                  </a:cubicBezTo>
                  <a:moveTo>
                    <a:pt x="132586" y="7065"/>
                  </a:moveTo>
                  <a:cubicBezTo>
                    <a:pt x="132744" y="7017"/>
                    <a:pt x="132897" y="6964"/>
                    <a:pt x="133055" y="6915"/>
                  </a:cubicBezTo>
                  <a:cubicBezTo>
                    <a:pt x="132785" y="6968"/>
                    <a:pt x="132515" y="7020"/>
                    <a:pt x="132245" y="7073"/>
                  </a:cubicBezTo>
                  <a:cubicBezTo>
                    <a:pt x="132095" y="7118"/>
                    <a:pt x="131948" y="7163"/>
                    <a:pt x="131798" y="7212"/>
                  </a:cubicBezTo>
                  <a:cubicBezTo>
                    <a:pt x="132057" y="7163"/>
                    <a:pt x="132323" y="7114"/>
                    <a:pt x="132586" y="7065"/>
                  </a:cubicBezTo>
                  <a:close/>
                  <a:moveTo>
                    <a:pt x="130755" y="7542"/>
                  </a:moveTo>
                  <a:cubicBezTo>
                    <a:pt x="131036" y="7489"/>
                    <a:pt x="131314" y="7441"/>
                    <a:pt x="131596" y="7392"/>
                  </a:cubicBezTo>
                  <a:cubicBezTo>
                    <a:pt x="131764" y="7336"/>
                    <a:pt x="131933" y="7279"/>
                    <a:pt x="132102" y="7227"/>
                  </a:cubicBezTo>
                  <a:cubicBezTo>
                    <a:pt x="131813" y="7279"/>
                    <a:pt x="131524" y="7332"/>
                    <a:pt x="131239" y="7384"/>
                  </a:cubicBezTo>
                  <a:cubicBezTo>
                    <a:pt x="131078" y="7437"/>
                    <a:pt x="130916" y="7489"/>
                    <a:pt x="130755" y="7542"/>
                  </a:cubicBezTo>
                  <a:close/>
                  <a:moveTo>
                    <a:pt x="130376" y="7609"/>
                  </a:moveTo>
                  <a:cubicBezTo>
                    <a:pt x="130519" y="7561"/>
                    <a:pt x="130665" y="7516"/>
                    <a:pt x="130811" y="7467"/>
                  </a:cubicBezTo>
                  <a:cubicBezTo>
                    <a:pt x="130545" y="7519"/>
                    <a:pt x="130279" y="7568"/>
                    <a:pt x="130012" y="7624"/>
                  </a:cubicBezTo>
                  <a:cubicBezTo>
                    <a:pt x="129877" y="7666"/>
                    <a:pt x="129742" y="7707"/>
                    <a:pt x="129603" y="7748"/>
                  </a:cubicBezTo>
                  <a:cubicBezTo>
                    <a:pt x="129862" y="7703"/>
                    <a:pt x="130117" y="7654"/>
                    <a:pt x="130376" y="7609"/>
                  </a:cubicBezTo>
                  <a:close/>
                  <a:moveTo>
                    <a:pt x="129397" y="7932"/>
                  </a:moveTo>
                  <a:cubicBezTo>
                    <a:pt x="129554" y="7880"/>
                    <a:pt x="129716" y="7827"/>
                    <a:pt x="129870" y="7775"/>
                  </a:cubicBezTo>
                  <a:cubicBezTo>
                    <a:pt x="129588" y="7827"/>
                    <a:pt x="129303" y="7823"/>
                    <a:pt x="129022" y="7932"/>
                  </a:cubicBezTo>
                  <a:cubicBezTo>
                    <a:pt x="128872" y="7981"/>
                    <a:pt x="128721" y="8030"/>
                    <a:pt x="128571" y="8078"/>
                  </a:cubicBezTo>
                  <a:cubicBezTo>
                    <a:pt x="128845" y="8030"/>
                    <a:pt x="129123" y="7981"/>
                    <a:pt x="129397" y="7932"/>
                  </a:cubicBezTo>
                  <a:close/>
                  <a:moveTo>
                    <a:pt x="127562" y="8409"/>
                  </a:moveTo>
                  <a:cubicBezTo>
                    <a:pt x="127855" y="8356"/>
                    <a:pt x="128144" y="8307"/>
                    <a:pt x="128436" y="8259"/>
                  </a:cubicBezTo>
                  <a:cubicBezTo>
                    <a:pt x="128601" y="8202"/>
                    <a:pt x="128767" y="8146"/>
                    <a:pt x="128935" y="8090"/>
                  </a:cubicBezTo>
                  <a:cubicBezTo>
                    <a:pt x="128635" y="8142"/>
                    <a:pt x="128339" y="8195"/>
                    <a:pt x="128042" y="8247"/>
                  </a:cubicBezTo>
                  <a:cubicBezTo>
                    <a:pt x="127881" y="8300"/>
                    <a:pt x="127723" y="8352"/>
                    <a:pt x="127562" y="8409"/>
                  </a:cubicBezTo>
                  <a:moveTo>
                    <a:pt x="127206" y="8469"/>
                  </a:moveTo>
                  <a:cubicBezTo>
                    <a:pt x="127352" y="8420"/>
                    <a:pt x="127498" y="8371"/>
                    <a:pt x="127645" y="8322"/>
                  </a:cubicBezTo>
                  <a:cubicBezTo>
                    <a:pt x="127367" y="8375"/>
                    <a:pt x="127089" y="8427"/>
                    <a:pt x="126812" y="8480"/>
                  </a:cubicBezTo>
                  <a:cubicBezTo>
                    <a:pt x="126669" y="8525"/>
                    <a:pt x="126534" y="8566"/>
                    <a:pt x="126395" y="8611"/>
                  </a:cubicBezTo>
                  <a:cubicBezTo>
                    <a:pt x="126662" y="8566"/>
                    <a:pt x="126936" y="8517"/>
                    <a:pt x="127206" y="8469"/>
                  </a:cubicBezTo>
                  <a:close/>
                  <a:moveTo>
                    <a:pt x="125397" y="8941"/>
                  </a:moveTo>
                  <a:cubicBezTo>
                    <a:pt x="125682" y="8889"/>
                    <a:pt x="125971" y="8840"/>
                    <a:pt x="126256" y="8795"/>
                  </a:cubicBezTo>
                  <a:cubicBezTo>
                    <a:pt x="126410" y="8739"/>
                    <a:pt x="126568" y="8686"/>
                    <a:pt x="126722" y="8634"/>
                  </a:cubicBezTo>
                  <a:cubicBezTo>
                    <a:pt x="126429" y="8686"/>
                    <a:pt x="126136" y="8739"/>
                    <a:pt x="125844" y="8791"/>
                  </a:cubicBezTo>
                  <a:cubicBezTo>
                    <a:pt x="125694" y="8840"/>
                    <a:pt x="125544" y="8889"/>
                    <a:pt x="125397" y="8941"/>
                  </a:cubicBezTo>
                  <a:close/>
                  <a:moveTo>
                    <a:pt x="125018" y="9005"/>
                  </a:moveTo>
                  <a:cubicBezTo>
                    <a:pt x="125153" y="8960"/>
                    <a:pt x="125292" y="8915"/>
                    <a:pt x="125427" y="8870"/>
                  </a:cubicBezTo>
                  <a:cubicBezTo>
                    <a:pt x="125180" y="8915"/>
                    <a:pt x="124936" y="8960"/>
                    <a:pt x="124688" y="9009"/>
                  </a:cubicBezTo>
                  <a:cubicBezTo>
                    <a:pt x="124557" y="9050"/>
                    <a:pt x="124429" y="9091"/>
                    <a:pt x="124298" y="9133"/>
                  </a:cubicBezTo>
                  <a:cubicBezTo>
                    <a:pt x="124538" y="9091"/>
                    <a:pt x="124778" y="9046"/>
                    <a:pt x="125018" y="9005"/>
                  </a:cubicBezTo>
                  <a:close/>
                  <a:moveTo>
                    <a:pt x="124084" y="9324"/>
                  </a:moveTo>
                  <a:cubicBezTo>
                    <a:pt x="124227" y="9275"/>
                    <a:pt x="124373" y="9227"/>
                    <a:pt x="124519" y="9174"/>
                  </a:cubicBezTo>
                  <a:cubicBezTo>
                    <a:pt x="124253" y="9223"/>
                    <a:pt x="123990" y="9272"/>
                    <a:pt x="123728" y="9320"/>
                  </a:cubicBezTo>
                  <a:cubicBezTo>
                    <a:pt x="123585" y="9365"/>
                    <a:pt x="123446" y="9414"/>
                    <a:pt x="123304" y="9459"/>
                  </a:cubicBezTo>
                  <a:cubicBezTo>
                    <a:pt x="123562" y="9414"/>
                    <a:pt x="123821" y="9369"/>
                    <a:pt x="124084" y="9324"/>
                  </a:cubicBezTo>
                  <a:close/>
                  <a:moveTo>
                    <a:pt x="123165" y="9647"/>
                  </a:moveTo>
                  <a:cubicBezTo>
                    <a:pt x="123315" y="9594"/>
                    <a:pt x="123465" y="9542"/>
                    <a:pt x="123615" y="9489"/>
                  </a:cubicBezTo>
                  <a:cubicBezTo>
                    <a:pt x="123337" y="9538"/>
                    <a:pt x="123060" y="9587"/>
                    <a:pt x="122778" y="9636"/>
                  </a:cubicBezTo>
                  <a:cubicBezTo>
                    <a:pt x="122628" y="9684"/>
                    <a:pt x="122486" y="9733"/>
                    <a:pt x="122336" y="9786"/>
                  </a:cubicBezTo>
                  <a:cubicBezTo>
                    <a:pt x="122613" y="9741"/>
                    <a:pt x="122891" y="9692"/>
                    <a:pt x="123165" y="9647"/>
                  </a:cubicBezTo>
                  <a:close/>
                  <a:moveTo>
                    <a:pt x="121398" y="10112"/>
                  </a:moveTo>
                  <a:cubicBezTo>
                    <a:pt x="121686" y="10067"/>
                    <a:pt x="121975" y="10018"/>
                    <a:pt x="122264" y="9973"/>
                  </a:cubicBezTo>
                  <a:cubicBezTo>
                    <a:pt x="122418" y="9917"/>
                    <a:pt x="122572" y="9861"/>
                    <a:pt x="122726" y="9808"/>
                  </a:cubicBezTo>
                  <a:cubicBezTo>
                    <a:pt x="122433" y="9853"/>
                    <a:pt x="122140" y="9902"/>
                    <a:pt x="121848" y="9954"/>
                  </a:cubicBezTo>
                  <a:cubicBezTo>
                    <a:pt x="121698" y="10007"/>
                    <a:pt x="121548" y="10060"/>
                    <a:pt x="121398" y="10112"/>
                  </a:cubicBezTo>
                  <a:close/>
                  <a:moveTo>
                    <a:pt x="121011" y="10165"/>
                  </a:moveTo>
                  <a:cubicBezTo>
                    <a:pt x="121206" y="10116"/>
                    <a:pt x="121349" y="10067"/>
                    <a:pt x="121491" y="10014"/>
                  </a:cubicBezTo>
                  <a:cubicBezTo>
                    <a:pt x="121202" y="10067"/>
                    <a:pt x="120910" y="10116"/>
                    <a:pt x="120621" y="10168"/>
                  </a:cubicBezTo>
                  <a:cubicBezTo>
                    <a:pt x="120486" y="10213"/>
                    <a:pt x="120351" y="10262"/>
                    <a:pt x="120212" y="10307"/>
                  </a:cubicBezTo>
                  <a:cubicBezTo>
                    <a:pt x="120497" y="10258"/>
                    <a:pt x="120782" y="10213"/>
                    <a:pt x="121011" y="10165"/>
                  </a:cubicBezTo>
                  <a:close/>
                  <a:moveTo>
                    <a:pt x="119705" y="10483"/>
                  </a:moveTo>
                  <a:cubicBezTo>
                    <a:pt x="119563" y="10532"/>
                    <a:pt x="119424" y="10581"/>
                    <a:pt x="119285" y="10574"/>
                  </a:cubicBezTo>
                  <a:cubicBezTo>
                    <a:pt x="119582" y="10581"/>
                    <a:pt x="119882" y="10536"/>
                    <a:pt x="120178" y="10487"/>
                  </a:cubicBezTo>
                  <a:cubicBezTo>
                    <a:pt x="120321" y="10435"/>
                    <a:pt x="120463" y="10382"/>
                    <a:pt x="120610" y="10330"/>
                  </a:cubicBezTo>
                  <a:cubicBezTo>
                    <a:pt x="120309" y="10378"/>
                    <a:pt x="120006" y="10431"/>
                    <a:pt x="119705" y="10483"/>
                  </a:cubicBezTo>
                  <a:close/>
                  <a:moveTo>
                    <a:pt x="119833" y="10371"/>
                  </a:moveTo>
                  <a:cubicBezTo>
                    <a:pt x="119961" y="10330"/>
                    <a:pt x="120081" y="10288"/>
                    <a:pt x="120208" y="10243"/>
                  </a:cubicBezTo>
                  <a:cubicBezTo>
                    <a:pt x="119983" y="10285"/>
                    <a:pt x="119762" y="10326"/>
                    <a:pt x="119540" y="10367"/>
                  </a:cubicBezTo>
                  <a:cubicBezTo>
                    <a:pt x="119416" y="10408"/>
                    <a:pt x="119293" y="10446"/>
                    <a:pt x="119173" y="10487"/>
                  </a:cubicBezTo>
                  <a:cubicBezTo>
                    <a:pt x="119394" y="10450"/>
                    <a:pt x="119612" y="10412"/>
                    <a:pt x="119833" y="10371"/>
                  </a:cubicBezTo>
                  <a:moveTo>
                    <a:pt x="118936" y="10686"/>
                  </a:moveTo>
                  <a:cubicBezTo>
                    <a:pt x="119068" y="10641"/>
                    <a:pt x="119199" y="10596"/>
                    <a:pt x="119330" y="10547"/>
                  </a:cubicBezTo>
                  <a:cubicBezTo>
                    <a:pt x="119086" y="10592"/>
                    <a:pt x="118842" y="10634"/>
                    <a:pt x="118599" y="10679"/>
                  </a:cubicBezTo>
                  <a:cubicBezTo>
                    <a:pt x="118471" y="10720"/>
                    <a:pt x="118340" y="10765"/>
                    <a:pt x="118212" y="10810"/>
                  </a:cubicBezTo>
                  <a:cubicBezTo>
                    <a:pt x="118452" y="10769"/>
                    <a:pt x="118696" y="10727"/>
                    <a:pt x="118936" y="10686"/>
                  </a:cubicBezTo>
                  <a:close/>
                  <a:moveTo>
                    <a:pt x="117679" y="10990"/>
                  </a:moveTo>
                  <a:cubicBezTo>
                    <a:pt x="117548" y="11039"/>
                    <a:pt x="117417" y="11084"/>
                    <a:pt x="117285" y="11129"/>
                  </a:cubicBezTo>
                  <a:cubicBezTo>
                    <a:pt x="117540" y="11088"/>
                    <a:pt x="117803" y="11046"/>
                    <a:pt x="118062" y="11005"/>
                  </a:cubicBezTo>
                  <a:cubicBezTo>
                    <a:pt x="118193" y="10956"/>
                    <a:pt x="118328" y="10907"/>
                    <a:pt x="118463" y="10859"/>
                  </a:cubicBezTo>
                  <a:cubicBezTo>
                    <a:pt x="118201" y="10900"/>
                    <a:pt x="117938" y="10945"/>
                    <a:pt x="117679" y="10990"/>
                  </a:cubicBezTo>
                  <a:close/>
                  <a:moveTo>
                    <a:pt x="117811" y="10877"/>
                  </a:moveTo>
                  <a:cubicBezTo>
                    <a:pt x="117927" y="10836"/>
                    <a:pt x="118043" y="10799"/>
                    <a:pt x="118163" y="10757"/>
                  </a:cubicBezTo>
                  <a:cubicBezTo>
                    <a:pt x="117912" y="10802"/>
                    <a:pt x="117664" y="10851"/>
                    <a:pt x="117413" y="10896"/>
                  </a:cubicBezTo>
                  <a:cubicBezTo>
                    <a:pt x="117304" y="10934"/>
                    <a:pt x="117192" y="10967"/>
                    <a:pt x="117079" y="11005"/>
                  </a:cubicBezTo>
                  <a:cubicBezTo>
                    <a:pt x="117323" y="10964"/>
                    <a:pt x="117567" y="10919"/>
                    <a:pt x="117811" y="10877"/>
                  </a:cubicBezTo>
                  <a:close/>
                  <a:moveTo>
                    <a:pt x="116918" y="11189"/>
                  </a:moveTo>
                  <a:cubicBezTo>
                    <a:pt x="117038" y="11148"/>
                    <a:pt x="117162" y="11103"/>
                    <a:pt x="117285" y="11061"/>
                  </a:cubicBezTo>
                  <a:cubicBezTo>
                    <a:pt x="117015" y="11106"/>
                    <a:pt x="116749" y="11155"/>
                    <a:pt x="116482" y="11204"/>
                  </a:cubicBezTo>
                  <a:cubicBezTo>
                    <a:pt x="116366" y="11245"/>
                    <a:pt x="116246" y="11283"/>
                    <a:pt x="116130" y="11324"/>
                  </a:cubicBezTo>
                  <a:cubicBezTo>
                    <a:pt x="116392" y="11279"/>
                    <a:pt x="116655" y="11234"/>
                    <a:pt x="116918" y="11189"/>
                  </a:cubicBezTo>
                  <a:close/>
                  <a:moveTo>
                    <a:pt x="115578" y="11512"/>
                  </a:moveTo>
                  <a:cubicBezTo>
                    <a:pt x="115454" y="11557"/>
                    <a:pt x="115334" y="11598"/>
                    <a:pt x="115214" y="11639"/>
                  </a:cubicBezTo>
                  <a:cubicBezTo>
                    <a:pt x="115488" y="11594"/>
                    <a:pt x="115770" y="11549"/>
                    <a:pt x="116043" y="11504"/>
                  </a:cubicBezTo>
                  <a:cubicBezTo>
                    <a:pt x="116171" y="11459"/>
                    <a:pt x="116295" y="11414"/>
                    <a:pt x="116422" y="11369"/>
                  </a:cubicBezTo>
                  <a:cubicBezTo>
                    <a:pt x="116137" y="11414"/>
                    <a:pt x="115860" y="11463"/>
                    <a:pt x="115578" y="11512"/>
                  </a:cubicBezTo>
                  <a:close/>
                  <a:moveTo>
                    <a:pt x="115709" y="11395"/>
                  </a:moveTo>
                  <a:cubicBezTo>
                    <a:pt x="115815" y="11361"/>
                    <a:pt x="115920" y="11324"/>
                    <a:pt x="116025" y="11286"/>
                  </a:cubicBezTo>
                  <a:cubicBezTo>
                    <a:pt x="115781" y="11331"/>
                    <a:pt x="115541" y="11376"/>
                    <a:pt x="115301" y="11425"/>
                  </a:cubicBezTo>
                  <a:cubicBezTo>
                    <a:pt x="115199" y="11455"/>
                    <a:pt x="115102" y="11489"/>
                    <a:pt x="115000" y="11523"/>
                  </a:cubicBezTo>
                  <a:cubicBezTo>
                    <a:pt x="115237" y="11478"/>
                    <a:pt x="115473" y="11436"/>
                    <a:pt x="115709" y="11395"/>
                  </a:cubicBezTo>
                  <a:close/>
                  <a:moveTo>
                    <a:pt x="114828" y="11703"/>
                  </a:moveTo>
                  <a:cubicBezTo>
                    <a:pt x="114940" y="11665"/>
                    <a:pt x="115049" y="11624"/>
                    <a:pt x="115162" y="11587"/>
                  </a:cubicBezTo>
                  <a:cubicBezTo>
                    <a:pt x="114899" y="11632"/>
                    <a:pt x="114640" y="11680"/>
                    <a:pt x="114381" y="11729"/>
                  </a:cubicBezTo>
                  <a:cubicBezTo>
                    <a:pt x="114276" y="11763"/>
                    <a:pt x="114171" y="11797"/>
                    <a:pt x="114062" y="11834"/>
                  </a:cubicBezTo>
                  <a:cubicBezTo>
                    <a:pt x="114317" y="11789"/>
                    <a:pt x="114573" y="11748"/>
                    <a:pt x="114828" y="11703"/>
                  </a:cubicBezTo>
                  <a:close/>
                  <a:moveTo>
                    <a:pt x="113972" y="12011"/>
                  </a:moveTo>
                  <a:cubicBezTo>
                    <a:pt x="114085" y="11969"/>
                    <a:pt x="114197" y="11928"/>
                    <a:pt x="114314" y="11887"/>
                  </a:cubicBezTo>
                  <a:cubicBezTo>
                    <a:pt x="114036" y="11936"/>
                    <a:pt x="113762" y="11984"/>
                    <a:pt x="113488" y="12033"/>
                  </a:cubicBezTo>
                  <a:cubicBezTo>
                    <a:pt x="113379" y="12071"/>
                    <a:pt x="113267" y="12108"/>
                    <a:pt x="113158" y="12146"/>
                  </a:cubicBezTo>
                  <a:cubicBezTo>
                    <a:pt x="113428" y="12101"/>
                    <a:pt x="113702" y="12056"/>
                    <a:pt x="113972" y="12011"/>
                  </a:cubicBezTo>
                  <a:close/>
                  <a:moveTo>
                    <a:pt x="112618" y="12337"/>
                  </a:moveTo>
                  <a:cubicBezTo>
                    <a:pt x="112509" y="12374"/>
                    <a:pt x="112400" y="12416"/>
                    <a:pt x="112288" y="12453"/>
                  </a:cubicBezTo>
                  <a:cubicBezTo>
                    <a:pt x="112573" y="12408"/>
                    <a:pt x="112858" y="12363"/>
                    <a:pt x="113139" y="12318"/>
                  </a:cubicBezTo>
                  <a:cubicBezTo>
                    <a:pt x="113256" y="12273"/>
                    <a:pt x="113368" y="12232"/>
                    <a:pt x="113485" y="12191"/>
                  </a:cubicBezTo>
                  <a:cubicBezTo>
                    <a:pt x="113196" y="12239"/>
                    <a:pt x="112907" y="12288"/>
                    <a:pt x="112618" y="12337"/>
                  </a:cubicBezTo>
                  <a:close/>
                  <a:moveTo>
                    <a:pt x="112753" y="12213"/>
                  </a:moveTo>
                  <a:cubicBezTo>
                    <a:pt x="112850" y="12179"/>
                    <a:pt x="112952" y="12146"/>
                    <a:pt x="113049" y="12112"/>
                  </a:cubicBezTo>
                  <a:cubicBezTo>
                    <a:pt x="112798" y="12157"/>
                    <a:pt x="112543" y="12202"/>
                    <a:pt x="112291" y="12247"/>
                  </a:cubicBezTo>
                  <a:cubicBezTo>
                    <a:pt x="112198" y="12281"/>
                    <a:pt x="112108" y="12311"/>
                    <a:pt x="112014" y="12341"/>
                  </a:cubicBezTo>
                  <a:cubicBezTo>
                    <a:pt x="112258" y="12299"/>
                    <a:pt x="112505" y="12254"/>
                    <a:pt x="112753" y="12213"/>
                  </a:cubicBezTo>
                  <a:close/>
                  <a:moveTo>
                    <a:pt x="111912" y="12517"/>
                  </a:moveTo>
                  <a:cubicBezTo>
                    <a:pt x="112014" y="12480"/>
                    <a:pt x="112115" y="12442"/>
                    <a:pt x="112216" y="12405"/>
                  </a:cubicBezTo>
                  <a:cubicBezTo>
                    <a:pt x="111950" y="12453"/>
                    <a:pt x="111680" y="12498"/>
                    <a:pt x="111410" y="12547"/>
                  </a:cubicBezTo>
                  <a:cubicBezTo>
                    <a:pt x="111316" y="12581"/>
                    <a:pt x="111218" y="12615"/>
                    <a:pt x="111125" y="12648"/>
                  </a:cubicBezTo>
                  <a:cubicBezTo>
                    <a:pt x="111387" y="12603"/>
                    <a:pt x="111646" y="12558"/>
                    <a:pt x="111912" y="12517"/>
                  </a:cubicBezTo>
                  <a:close/>
                  <a:moveTo>
                    <a:pt x="110554" y="12847"/>
                  </a:moveTo>
                  <a:cubicBezTo>
                    <a:pt x="110460" y="12881"/>
                    <a:pt x="110363" y="12915"/>
                    <a:pt x="110269" y="12949"/>
                  </a:cubicBezTo>
                  <a:cubicBezTo>
                    <a:pt x="110543" y="12904"/>
                    <a:pt x="110824" y="12858"/>
                    <a:pt x="111098" y="12813"/>
                  </a:cubicBezTo>
                  <a:cubicBezTo>
                    <a:pt x="111200" y="12776"/>
                    <a:pt x="111301" y="12738"/>
                    <a:pt x="111402" y="12701"/>
                  </a:cubicBezTo>
                  <a:cubicBezTo>
                    <a:pt x="111117" y="12750"/>
                    <a:pt x="110839" y="12798"/>
                    <a:pt x="110554" y="12847"/>
                  </a:cubicBezTo>
                  <a:close/>
                  <a:moveTo>
                    <a:pt x="110693" y="12720"/>
                  </a:moveTo>
                  <a:cubicBezTo>
                    <a:pt x="110779" y="12690"/>
                    <a:pt x="110866" y="12660"/>
                    <a:pt x="110952" y="12630"/>
                  </a:cubicBezTo>
                  <a:cubicBezTo>
                    <a:pt x="110708" y="12675"/>
                    <a:pt x="110460" y="12720"/>
                    <a:pt x="110217" y="12765"/>
                  </a:cubicBezTo>
                  <a:cubicBezTo>
                    <a:pt x="110138" y="12791"/>
                    <a:pt x="110059" y="12817"/>
                    <a:pt x="109980" y="12847"/>
                  </a:cubicBezTo>
                  <a:cubicBezTo>
                    <a:pt x="110217" y="12802"/>
                    <a:pt x="110457" y="12761"/>
                    <a:pt x="110693" y="12720"/>
                  </a:cubicBezTo>
                  <a:close/>
                  <a:moveTo>
                    <a:pt x="109871" y="13016"/>
                  </a:moveTo>
                  <a:cubicBezTo>
                    <a:pt x="109958" y="12982"/>
                    <a:pt x="110044" y="12952"/>
                    <a:pt x="110130" y="12922"/>
                  </a:cubicBezTo>
                  <a:cubicBezTo>
                    <a:pt x="109871" y="12967"/>
                    <a:pt x="109609" y="13012"/>
                    <a:pt x="109346" y="13061"/>
                  </a:cubicBezTo>
                  <a:cubicBezTo>
                    <a:pt x="109267" y="13087"/>
                    <a:pt x="109185" y="13117"/>
                    <a:pt x="109106" y="13144"/>
                  </a:cubicBezTo>
                  <a:cubicBezTo>
                    <a:pt x="109361" y="13102"/>
                    <a:pt x="109616" y="13057"/>
                    <a:pt x="109871" y="13016"/>
                  </a:cubicBezTo>
                  <a:close/>
                  <a:moveTo>
                    <a:pt x="108517" y="13350"/>
                  </a:moveTo>
                  <a:cubicBezTo>
                    <a:pt x="108431" y="13380"/>
                    <a:pt x="108352" y="13410"/>
                    <a:pt x="108269" y="13440"/>
                  </a:cubicBezTo>
                  <a:cubicBezTo>
                    <a:pt x="108539" y="13395"/>
                    <a:pt x="108806" y="13350"/>
                    <a:pt x="109076" y="13305"/>
                  </a:cubicBezTo>
                  <a:cubicBezTo>
                    <a:pt x="109166" y="13275"/>
                    <a:pt x="109252" y="13241"/>
                    <a:pt x="109342" y="13207"/>
                  </a:cubicBezTo>
                  <a:cubicBezTo>
                    <a:pt x="109065" y="13256"/>
                    <a:pt x="108791" y="13301"/>
                    <a:pt x="108517" y="13350"/>
                  </a:cubicBezTo>
                  <a:close/>
                  <a:moveTo>
                    <a:pt x="108656" y="13222"/>
                  </a:moveTo>
                  <a:cubicBezTo>
                    <a:pt x="108723" y="13200"/>
                    <a:pt x="108795" y="13174"/>
                    <a:pt x="108862" y="13151"/>
                  </a:cubicBezTo>
                  <a:cubicBezTo>
                    <a:pt x="108626" y="13192"/>
                    <a:pt x="108389" y="13237"/>
                    <a:pt x="108157" y="13282"/>
                  </a:cubicBezTo>
                  <a:cubicBezTo>
                    <a:pt x="108093" y="13301"/>
                    <a:pt x="108029" y="13324"/>
                    <a:pt x="107969" y="13343"/>
                  </a:cubicBezTo>
                  <a:cubicBezTo>
                    <a:pt x="108194" y="13305"/>
                    <a:pt x="108427" y="13264"/>
                    <a:pt x="108656" y="13222"/>
                  </a:cubicBezTo>
                  <a:close/>
                  <a:moveTo>
                    <a:pt x="107849" y="13511"/>
                  </a:moveTo>
                  <a:cubicBezTo>
                    <a:pt x="107924" y="13481"/>
                    <a:pt x="107995" y="13455"/>
                    <a:pt x="108070" y="13429"/>
                  </a:cubicBezTo>
                  <a:cubicBezTo>
                    <a:pt x="107815" y="13474"/>
                    <a:pt x="107564" y="13523"/>
                    <a:pt x="107312" y="13568"/>
                  </a:cubicBezTo>
                  <a:cubicBezTo>
                    <a:pt x="107245" y="13590"/>
                    <a:pt x="107177" y="13613"/>
                    <a:pt x="107110" y="13635"/>
                  </a:cubicBezTo>
                  <a:cubicBezTo>
                    <a:pt x="107357" y="13594"/>
                    <a:pt x="107601" y="13553"/>
                    <a:pt x="107849" y="13511"/>
                  </a:cubicBezTo>
                  <a:close/>
                  <a:moveTo>
                    <a:pt x="107076" y="13793"/>
                  </a:moveTo>
                  <a:cubicBezTo>
                    <a:pt x="107147" y="13766"/>
                    <a:pt x="107226" y="13736"/>
                    <a:pt x="107297" y="13710"/>
                  </a:cubicBezTo>
                  <a:cubicBezTo>
                    <a:pt x="107031" y="13755"/>
                    <a:pt x="106761" y="13804"/>
                    <a:pt x="106495" y="13853"/>
                  </a:cubicBezTo>
                  <a:cubicBezTo>
                    <a:pt x="106427" y="13875"/>
                    <a:pt x="106359" y="13898"/>
                    <a:pt x="106292" y="13924"/>
                  </a:cubicBezTo>
                  <a:cubicBezTo>
                    <a:pt x="106555" y="13879"/>
                    <a:pt x="106813" y="13834"/>
                    <a:pt x="107076" y="13793"/>
                  </a:cubicBezTo>
                  <a:close/>
                  <a:moveTo>
                    <a:pt x="105710" y="14130"/>
                  </a:moveTo>
                  <a:cubicBezTo>
                    <a:pt x="105643" y="14157"/>
                    <a:pt x="105579" y="14179"/>
                    <a:pt x="105511" y="14202"/>
                  </a:cubicBezTo>
                  <a:cubicBezTo>
                    <a:pt x="105789" y="14157"/>
                    <a:pt x="106063" y="14112"/>
                    <a:pt x="106337" y="14070"/>
                  </a:cubicBezTo>
                  <a:cubicBezTo>
                    <a:pt x="106408" y="14040"/>
                    <a:pt x="106480" y="14014"/>
                    <a:pt x="106551" y="13988"/>
                  </a:cubicBezTo>
                  <a:cubicBezTo>
                    <a:pt x="106269" y="14037"/>
                    <a:pt x="105988" y="14082"/>
                    <a:pt x="105710" y="14130"/>
                  </a:cubicBezTo>
                  <a:close/>
                  <a:moveTo>
                    <a:pt x="105849" y="13999"/>
                  </a:moveTo>
                  <a:cubicBezTo>
                    <a:pt x="105909" y="13977"/>
                    <a:pt x="105965" y="13958"/>
                    <a:pt x="106026" y="13935"/>
                  </a:cubicBezTo>
                  <a:cubicBezTo>
                    <a:pt x="105782" y="13980"/>
                    <a:pt x="105538" y="14025"/>
                    <a:pt x="105294" y="14070"/>
                  </a:cubicBezTo>
                  <a:cubicBezTo>
                    <a:pt x="105241" y="14085"/>
                    <a:pt x="105189" y="14104"/>
                    <a:pt x="105140" y="14123"/>
                  </a:cubicBezTo>
                  <a:cubicBezTo>
                    <a:pt x="105376" y="14082"/>
                    <a:pt x="105613" y="14040"/>
                    <a:pt x="105849" y="13999"/>
                  </a:cubicBezTo>
                  <a:close/>
                  <a:moveTo>
                    <a:pt x="105099" y="14273"/>
                  </a:moveTo>
                  <a:cubicBezTo>
                    <a:pt x="105155" y="14250"/>
                    <a:pt x="105215" y="14228"/>
                    <a:pt x="105275" y="14209"/>
                  </a:cubicBezTo>
                  <a:cubicBezTo>
                    <a:pt x="105012" y="14254"/>
                    <a:pt x="104754" y="14299"/>
                    <a:pt x="104495" y="14344"/>
                  </a:cubicBezTo>
                  <a:cubicBezTo>
                    <a:pt x="104446" y="14363"/>
                    <a:pt x="104393" y="14382"/>
                    <a:pt x="104341" y="14401"/>
                  </a:cubicBezTo>
                  <a:cubicBezTo>
                    <a:pt x="104596" y="14356"/>
                    <a:pt x="104847" y="14314"/>
                    <a:pt x="105099" y="14273"/>
                  </a:cubicBezTo>
                  <a:close/>
                  <a:moveTo>
                    <a:pt x="104386" y="14536"/>
                  </a:moveTo>
                  <a:cubicBezTo>
                    <a:pt x="104442" y="14517"/>
                    <a:pt x="104495" y="14498"/>
                    <a:pt x="104551" y="14476"/>
                  </a:cubicBezTo>
                  <a:cubicBezTo>
                    <a:pt x="104277" y="14521"/>
                    <a:pt x="104003" y="14569"/>
                    <a:pt x="103733" y="14618"/>
                  </a:cubicBezTo>
                  <a:cubicBezTo>
                    <a:pt x="103684" y="14633"/>
                    <a:pt x="103635" y="14652"/>
                    <a:pt x="103587" y="14671"/>
                  </a:cubicBezTo>
                  <a:cubicBezTo>
                    <a:pt x="103853" y="14626"/>
                    <a:pt x="104120" y="14581"/>
                    <a:pt x="104386" y="14536"/>
                  </a:cubicBezTo>
                  <a:close/>
                  <a:moveTo>
                    <a:pt x="103005" y="14881"/>
                  </a:moveTo>
                  <a:cubicBezTo>
                    <a:pt x="102964" y="14900"/>
                    <a:pt x="102919" y="14915"/>
                    <a:pt x="102878" y="14930"/>
                  </a:cubicBezTo>
                  <a:cubicBezTo>
                    <a:pt x="103155" y="14885"/>
                    <a:pt x="103433" y="14840"/>
                    <a:pt x="103711" y="14795"/>
                  </a:cubicBezTo>
                  <a:cubicBezTo>
                    <a:pt x="103759" y="14776"/>
                    <a:pt x="103808" y="14757"/>
                    <a:pt x="103857" y="14738"/>
                  </a:cubicBezTo>
                  <a:cubicBezTo>
                    <a:pt x="103575" y="14787"/>
                    <a:pt x="103290" y="14832"/>
                    <a:pt x="103005" y="14881"/>
                  </a:cubicBezTo>
                  <a:close/>
                  <a:moveTo>
                    <a:pt x="103151" y="14742"/>
                  </a:moveTo>
                  <a:cubicBezTo>
                    <a:pt x="103193" y="14727"/>
                    <a:pt x="103234" y="14712"/>
                    <a:pt x="103272" y="14697"/>
                  </a:cubicBezTo>
                  <a:cubicBezTo>
                    <a:pt x="103024" y="14742"/>
                    <a:pt x="102773" y="14787"/>
                    <a:pt x="102521" y="14836"/>
                  </a:cubicBezTo>
                  <a:cubicBezTo>
                    <a:pt x="102491" y="14847"/>
                    <a:pt x="102457" y="14858"/>
                    <a:pt x="102424" y="14870"/>
                  </a:cubicBezTo>
                  <a:cubicBezTo>
                    <a:pt x="102667" y="14825"/>
                    <a:pt x="102908" y="14783"/>
                    <a:pt x="103151" y="14742"/>
                  </a:cubicBezTo>
                  <a:close/>
                  <a:moveTo>
                    <a:pt x="102465" y="14997"/>
                  </a:moveTo>
                  <a:cubicBezTo>
                    <a:pt x="102502" y="14982"/>
                    <a:pt x="102540" y="14971"/>
                    <a:pt x="102577" y="14956"/>
                  </a:cubicBezTo>
                  <a:cubicBezTo>
                    <a:pt x="102311" y="15001"/>
                    <a:pt x="102048" y="15050"/>
                    <a:pt x="101782" y="15095"/>
                  </a:cubicBezTo>
                  <a:cubicBezTo>
                    <a:pt x="101756" y="15106"/>
                    <a:pt x="101726" y="15117"/>
                    <a:pt x="101696" y="15128"/>
                  </a:cubicBezTo>
                  <a:cubicBezTo>
                    <a:pt x="101955" y="15083"/>
                    <a:pt x="102210" y="15038"/>
                    <a:pt x="102465" y="14997"/>
                  </a:cubicBezTo>
                  <a:close/>
                  <a:moveTo>
                    <a:pt x="101820" y="15241"/>
                  </a:moveTo>
                  <a:cubicBezTo>
                    <a:pt x="101850" y="15230"/>
                    <a:pt x="101883" y="15219"/>
                    <a:pt x="101913" y="15207"/>
                  </a:cubicBezTo>
                  <a:cubicBezTo>
                    <a:pt x="101636" y="15252"/>
                    <a:pt x="101362" y="15301"/>
                    <a:pt x="101084" y="15350"/>
                  </a:cubicBezTo>
                  <a:cubicBezTo>
                    <a:pt x="101062" y="15357"/>
                    <a:pt x="101039" y="15365"/>
                    <a:pt x="101017" y="15372"/>
                  </a:cubicBezTo>
                  <a:cubicBezTo>
                    <a:pt x="101287" y="15327"/>
                    <a:pt x="101553" y="15286"/>
                    <a:pt x="101820" y="15241"/>
                  </a:cubicBezTo>
                  <a:close/>
                  <a:moveTo>
                    <a:pt x="101219" y="15474"/>
                  </a:moveTo>
                  <a:cubicBezTo>
                    <a:pt x="101242" y="15466"/>
                    <a:pt x="101264" y="15455"/>
                    <a:pt x="101287" y="15447"/>
                  </a:cubicBezTo>
                  <a:cubicBezTo>
                    <a:pt x="101002" y="15496"/>
                    <a:pt x="100716" y="15541"/>
                    <a:pt x="100431" y="15590"/>
                  </a:cubicBezTo>
                  <a:cubicBezTo>
                    <a:pt x="100416" y="15597"/>
                    <a:pt x="100401" y="15601"/>
                    <a:pt x="100386" y="15609"/>
                  </a:cubicBezTo>
                  <a:cubicBezTo>
                    <a:pt x="100664" y="15564"/>
                    <a:pt x="100942" y="15519"/>
                    <a:pt x="101219" y="15474"/>
                  </a:cubicBezTo>
                  <a:close/>
                  <a:moveTo>
                    <a:pt x="100668" y="15691"/>
                  </a:moveTo>
                  <a:cubicBezTo>
                    <a:pt x="100679" y="15688"/>
                    <a:pt x="100690" y="15684"/>
                    <a:pt x="100701" y="15676"/>
                  </a:cubicBezTo>
                  <a:cubicBezTo>
                    <a:pt x="100409" y="15725"/>
                    <a:pt x="100112" y="15774"/>
                    <a:pt x="99820" y="15823"/>
                  </a:cubicBezTo>
                  <a:cubicBezTo>
                    <a:pt x="99816" y="15823"/>
                    <a:pt x="99812" y="15826"/>
                    <a:pt x="99808" y="15826"/>
                  </a:cubicBezTo>
                  <a:cubicBezTo>
                    <a:pt x="100094" y="15781"/>
                    <a:pt x="100382" y="15736"/>
                    <a:pt x="100668" y="15691"/>
                  </a:cubicBezTo>
                  <a:close/>
                  <a:moveTo>
                    <a:pt x="99857" y="16809"/>
                  </a:moveTo>
                  <a:cubicBezTo>
                    <a:pt x="99913" y="16783"/>
                    <a:pt x="99970" y="16757"/>
                    <a:pt x="100026" y="16731"/>
                  </a:cubicBezTo>
                  <a:cubicBezTo>
                    <a:pt x="99778" y="16731"/>
                    <a:pt x="99523" y="16734"/>
                    <a:pt x="99264" y="16742"/>
                  </a:cubicBezTo>
                  <a:cubicBezTo>
                    <a:pt x="99471" y="16761"/>
                    <a:pt x="99670" y="16783"/>
                    <a:pt x="99857" y="16809"/>
                  </a:cubicBezTo>
                  <a:close/>
                  <a:moveTo>
                    <a:pt x="98784" y="17871"/>
                  </a:moveTo>
                  <a:cubicBezTo>
                    <a:pt x="99306" y="17594"/>
                    <a:pt x="99835" y="17323"/>
                    <a:pt x="100371" y="17057"/>
                  </a:cubicBezTo>
                  <a:cubicBezTo>
                    <a:pt x="100356" y="17053"/>
                    <a:pt x="100337" y="17049"/>
                    <a:pt x="100322" y="17046"/>
                  </a:cubicBezTo>
                  <a:cubicBezTo>
                    <a:pt x="100142" y="17008"/>
                    <a:pt x="99947" y="16974"/>
                    <a:pt x="99741" y="16948"/>
                  </a:cubicBezTo>
                  <a:cubicBezTo>
                    <a:pt x="99339" y="17136"/>
                    <a:pt x="98942" y="17331"/>
                    <a:pt x="98552" y="17522"/>
                  </a:cubicBezTo>
                  <a:cubicBezTo>
                    <a:pt x="98642" y="17635"/>
                    <a:pt x="98720" y="17751"/>
                    <a:pt x="98784" y="17871"/>
                  </a:cubicBezTo>
                  <a:close/>
                  <a:moveTo>
                    <a:pt x="89944" y="21728"/>
                  </a:moveTo>
                  <a:cubicBezTo>
                    <a:pt x="88560" y="23079"/>
                    <a:pt x="86639" y="24606"/>
                    <a:pt x="84436" y="26261"/>
                  </a:cubicBezTo>
                  <a:cubicBezTo>
                    <a:pt x="83712" y="26805"/>
                    <a:pt x="82958" y="27367"/>
                    <a:pt x="82181" y="27938"/>
                  </a:cubicBezTo>
                  <a:cubicBezTo>
                    <a:pt x="79551" y="30557"/>
                    <a:pt x="77360" y="33397"/>
                    <a:pt x="75638" y="36384"/>
                  </a:cubicBezTo>
                  <a:cubicBezTo>
                    <a:pt x="76561" y="35648"/>
                    <a:pt x="77495" y="34916"/>
                    <a:pt x="78437" y="34192"/>
                  </a:cubicBezTo>
                  <a:cubicBezTo>
                    <a:pt x="80853" y="30568"/>
                    <a:pt x="83952" y="27191"/>
                    <a:pt x="87689" y="24208"/>
                  </a:cubicBezTo>
                  <a:cubicBezTo>
                    <a:pt x="89997" y="22370"/>
                    <a:pt x="92586" y="20663"/>
                    <a:pt x="95411" y="19087"/>
                  </a:cubicBezTo>
                  <a:cubicBezTo>
                    <a:pt x="95460" y="18895"/>
                    <a:pt x="95486" y="18715"/>
                    <a:pt x="95486" y="18539"/>
                  </a:cubicBezTo>
                  <a:cubicBezTo>
                    <a:pt x="93531" y="19545"/>
                    <a:pt x="91678" y="20606"/>
                    <a:pt x="89944" y="21728"/>
                  </a:cubicBezTo>
                  <a:close/>
                  <a:moveTo>
                    <a:pt x="91374" y="20152"/>
                  </a:moveTo>
                  <a:cubicBezTo>
                    <a:pt x="91059" y="20569"/>
                    <a:pt x="90669" y="21008"/>
                    <a:pt x="90207" y="21469"/>
                  </a:cubicBezTo>
                  <a:cubicBezTo>
                    <a:pt x="91865" y="20411"/>
                    <a:pt x="93629" y="19406"/>
                    <a:pt x="95482" y="18453"/>
                  </a:cubicBezTo>
                  <a:cubicBezTo>
                    <a:pt x="95479" y="18318"/>
                    <a:pt x="95456" y="18190"/>
                    <a:pt x="95422" y="18063"/>
                  </a:cubicBezTo>
                  <a:cubicBezTo>
                    <a:pt x="94023" y="18730"/>
                    <a:pt x="92668" y="19428"/>
                    <a:pt x="91374" y="20152"/>
                  </a:cubicBezTo>
                  <a:close/>
                  <a:moveTo>
                    <a:pt x="91929" y="19278"/>
                  </a:moveTo>
                  <a:cubicBezTo>
                    <a:pt x="91850" y="19436"/>
                    <a:pt x="91757" y="19597"/>
                    <a:pt x="91648" y="19758"/>
                  </a:cubicBezTo>
                  <a:cubicBezTo>
                    <a:pt x="91599" y="19837"/>
                    <a:pt x="91543" y="19916"/>
                    <a:pt x="91486" y="19999"/>
                  </a:cubicBezTo>
                  <a:cubicBezTo>
                    <a:pt x="92743" y="19301"/>
                    <a:pt x="94045" y="18629"/>
                    <a:pt x="95396" y="17987"/>
                  </a:cubicBezTo>
                  <a:cubicBezTo>
                    <a:pt x="95362" y="17890"/>
                    <a:pt x="95317" y="17792"/>
                    <a:pt x="95265" y="17699"/>
                  </a:cubicBezTo>
                  <a:cubicBezTo>
                    <a:pt x="94124" y="18209"/>
                    <a:pt x="93010" y="18734"/>
                    <a:pt x="91929" y="19278"/>
                  </a:cubicBezTo>
                  <a:close/>
                  <a:moveTo>
                    <a:pt x="83660" y="23372"/>
                  </a:moveTo>
                  <a:cubicBezTo>
                    <a:pt x="82842" y="23987"/>
                    <a:pt x="81953" y="24632"/>
                    <a:pt x="81018" y="25304"/>
                  </a:cubicBezTo>
                  <a:cubicBezTo>
                    <a:pt x="80729" y="25514"/>
                    <a:pt x="80433" y="25720"/>
                    <a:pt x="80137" y="25934"/>
                  </a:cubicBezTo>
                  <a:cubicBezTo>
                    <a:pt x="79975" y="26066"/>
                    <a:pt x="79814" y="26197"/>
                    <a:pt x="79653" y="26328"/>
                  </a:cubicBezTo>
                  <a:cubicBezTo>
                    <a:pt x="76159" y="29232"/>
                    <a:pt x="73364" y="32508"/>
                    <a:pt x="71293" y="35993"/>
                  </a:cubicBezTo>
                  <a:cubicBezTo>
                    <a:pt x="72250" y="35209"/>
                    <a:pt x="73233" y="34429"/>
                    <a:pt x="74231" y="33660"/>
                  </a:cubicBezTo>
                  <a:cubicBezTo>
                    <a:pt x="76219" y="30823"/>
                    <a:pt x="78685" y="28155"/>
                    <a:pt x="81619" y="25747"/>
                  </a:cubicBezTo>
                  <a:cubicBezTo>
                    <a:pt x="84500" y="23375"/>
                    <a:pt x="87922" y="21218"/>
                    <a:pt x="91753" y="19278"/>
                  </a:cubicBezTo>
                  <a:cubicBezTo>
                    <a:pt x="91843" y="19106"/>
                    <a:pt x="91918" y="18940"/>
                    <a:pt x="91974" y="18779"/>
                  </a:cubicBezTo>
                  <a:cubicBezTo>
                    <a:pt x="88954" y="20186"/>
                    <a:pt x="86162" y="21717"/>
                    <a:pt x="83660" y="23372"/>
                  </a:cubicBezTo>
                  <a:close/>
                  <a:moveTo>
                    <a:pt x="86613" y="20978"/>
                  </a:moveTo>
                  <a:cubicBezTo>
                    <a:pt x="86005" y="21526"/>
                    <a:pt x="85296" y="22111"/>
                    <a:pt x="84500" y="22726"/>
                  </a:cubicBezTo>
                  <a:cubicBezTo>
                    <a:pt x="86796" y="21274"/>
                    <a:pt x="89310" y="19924"/>
                    <a:pt x="92008" y="18670"/>
                  </a:cubicBezTo>
                  <a:cubicBezTo>
                    <a:pt x="92042" y="18554"/>
                    <a:pt x="92064" y="18441"/>
                    <a:pt x="92079" y="18333"/>
                  </a:cubicBezTo>
                  <a:cubicBezTo>
                    <a:pt x="90203" y="19139"/>
                    <a:pt x="88410" y="19991"/>
                    <a:pt x="86706" y="20888"/>
                  </a:cubicBezTo>
                  <a:cubicBezTo>
                    <a:pt x="86676" y="20918"/>
                    <a:pt x="86643" y="20948"/>
                    <a:pt x="86613" y="20978"/>
                  </a:cubicBezTo>
                  <a:close/>
                  <a:moveTo>
                    <a:pt x="75630" y="27375"/>
                  </a:moveTo>
                  <a:cubicBezTo>
                    <a:pt x="73646" y="29067"/>
                    <a:pt x="71912" y="30879"/>
                    <a:pt x="70438" y="32785"/>
                  </a:cubicBezTo>
                  <a:cubicBezTo>
                    <a:pt x="71691" y="31814"/>
                    <a:pt x="72978" y="30857"/>
                    <a:pt x="74253" y="29930"/>
                  </a:cubicBezTo>
                  <a:cubicBezTo>
                    <a:pt x="75278" y="28842"/>
                    <a:pt x="76388" y="27791"/>
                    <a:pt x="77585" y="26786"/>
                  </a:cubicBezTo>
                  <a:cubicBezTo>
                    <a:pt x="80092" y="24677"/>
                    <a:pt x="83059" y="22734"/>
                    <a:pt x="86387" y="20959"/>
                  </a:cubicBezTo>
                  <a:cubicBezTo>
                    <a:pt x="86729" y="20655"/>
                    <a:pt x="87037" y="20362"/>
                    <a:pt x="87310" y="20085"/>
                  </a:cubicBezTo>
                  <a:cubicBezTo>
                    <a:pt x="82771" y="22238"/>
                    <a:pt x="78805" y="24677"/>
                    <a:pt x="75630" y="27375"/>
                  </a:cubicBezTo>
                  <a:close/>
                  <a:moveTo>
                    <a:pt x="73627" y="27904"/>
                  </a:moveTo>
                  <a:cubicBezTo>
                    <a:pt x="70877" y="30272"/>
                    <a:pt x="68648" y="32879"/>
                    <a:pt x="66941" y="35637"/>
                  </a:cubicBezTo>
                  <a:cubicBezTo>
                    <a:pt x="67973" y="34748"/>
                    <a:pt x="69053" y="33870"/>
                    <a:pt x="70160" y="33003"/>
                  </a:cubicBezTo>
                  <a:cubicBezTo>
                    <a:pt x="71680" y="30996"/>
                    <a:pt x="73488" y="29082"/>
                    <a:pt x="75574" y="27307"/>
                  </a:cubicBezTo>
                  <a:cubicBezTo>
                    <a:pt x="78801" y="24561"/>
                    <a:pt x="82849" y="22085"/>
                    <a:pt x="87483" y="19901"/>
                  </a:cubicBezTo>
                  <a:cubicBezTo>
                    <a:pt x="87641" y="19732"/>
                    <a:pt x="87787" y="19567"/>
                    <a:pt x="87918" y="19406"/>
                  </a:cubicBezTo>
                  <a:cubicBezTo>
                    <a:pt x="82245" y="21848"/>
                    <a:pt x="77349" y="24696"/>
                    <a:pt x="73627" y="27904"/>
                  </a:cubicBezTo>
                  <a:close/>
                  <a:moveTo>
                    <a:pt x="79484" y="23045"/>
                  </a:moveTo>
                  <a:cubicBezTo>
                    <a:pt x="78883" y="23462"/>
                    <a:pt x="78257" y="23893"/>
                    <a:pt x="77604" y="24336"/>
                  </a:cubicBezTo>
                  <a:cubicBezTo>
                    <a:pt x="75754" y="25593"/>
                    <a:pt x="73721" y="26955"/>
                    <a:pt x="71668" y="28396"/>
                  </a:cubicBezTo>
                  <a:cubicBezTo>
                    <a:pt x="71653" y="28411"/>
                    <a:pt x="71638" y="28422"/>
                    <a:pt x="71623" y="28433"/>
                  </a:cubicBezTo>
                  <a:cubicBezTo>
                    <a:pt x="68168" y="31453"/>
                    <a:pt x="65590" y="34856"/>
                    <a:pt x="63883" y="38455"/>
                  </a:cubicBezTo>
                  <a:cubicBezTo>
                    <a:pt x="64652" y="37704"/>
                    <a:pt x="65477" y="36935"/>
                    <a:pt x="66370" y="36140"/>
                  </a:cubicBezTo>
                  <a:cubicBezTo>
                    <a:pt x="66483" y="36038"/>
                    <a:pt x="66596" y="35937"/>
                    <a:pt x="66712" y="35839"/>
                  </a:cubicBezTo>
                  <a:cubicBezTo>
                    <a:pt x="68442" y="32980"/>
                    <a:pt x="70727" y="30279"/>
                    <a:pt x="73567" y="27833"/>
                  </a:cubicBezTo>
                  <a:cubicBezTo>
                    <a:pt x="77334" y="24591"/>
                    <a:pt x="82294" y="21717"/>
                    <a:pt x="88038" y="19252"/>
                  </a:cubicBezTo>
                  <a:cubicBezTo>
                    <a:pt x="88072" y="19211"/>
                    <a:pt x="88102" y="19169"/>
                    <a:pt x="88132" y="19128"/>
                  </a:cubicBezTo>
                  <a:cubicBezTo>
                    <a:pt x="88177" y="19064"/>
                    <a:pt x="88218" y="19004"/>
                    <a:pt x="88260" y="18944"/>
                  </a:cubicBezTo>
                  <a:cubicBezTo>
                    <a:pt x="85101" y="20197"/>
                    <a:pt x="82155" y="21567"/>
                    <a:pt x="79484" y="23045"/>
                  </a:cubicBezTo>
                  <a:close/>
                  <a:moveTo>
                    <a:pt x="88346" y="18805"/>
                  </a:moveTo>
                  <a:cubicBezTo>
                    <a:pt x="88387" y="18742"/>
                    <a:pt x="88425" y="18678"/>
                    <a:pt x="88455" y="18614"/>
                  </a:cubicBezTo>
                  <a:cubicBezTo>
                    <a:pt x="86155" y="19466"/>
                    <a:pt x="83952" y="20370"/>
                    <a:pt x="81878" y="21334"/>
                  </a:cubicBezTo>
                  <a:cubicBezTo>
                    <a:pt x="81356" y="21724"/>
                    <a:pt x="80786" y="22133"/>
                    <a:pt x="80182" y="22557"/>
                  </a:cubicBezTo>
                  <a:cubicBezTo>
                    <a:pt x="82692" y="21214"/>
                    <a:pt x="85431" y="19961"/>
                    <a:pt x="88346" y="18805"/>
                  </a:cubicBezTo>
                  <a:close/>
                  <a:moveTo>
                    <a:pt x="91145" y="17849"/>
                  </a:moveTo>
                  <a:cubicBezTo>
                    <a:pt x="90256" y="18171"/>
                    <a:pt x="89378" y="18501"/>
                    <a:pt x="88515" y="18843"/>
                  </a:cubicBezTo>
                  <a:cubicBezTo>
                    <a:pt x="88459" y="18937"/>
                    <a:pt x="88399" y="19031"/>
                    <a:pt x="88331" y="19128"/>
                  </a:cubicBezTo>
                  <a:cubicBezTo>
                    <a:pt x="89457" y="18648"/>
                    <a:pt x="90616" y="18186"/>
                    <a:pt x="91798" y="17740"/>
                  </a:cubicBezTo>
                  <a:cubicBezTo>
                    <a:pt x="91584" y="17774"/>
                    <a:pt x="91366" y="17811"/>
                    <a:pt x="91145" y="17849"/>
                  </a:cubicBezTo>
                  <a:close/>
                  <a:moveTo>
                    <a:pt x="88860" y="17586"/>
                  </a:moveTo>
                  <a:cubicBezTo>
                    <a:pt x="89558" y="17470"/>
                    <a:pt x="90241" y="17365"/>
                    <a:pt x="90897" y="17271"/>
                  </a:cubicBezTo>
                  <a:cubicBezTo>
                    <a:pt x="91017" y="17241"/>
                    <a:pt x="91138" y="17211"/>
                    <a:pt x="91258" y="17181"/>
                  </a:cubicBezTo>
                  <a:cubicBezTo>
                    <a:pt x="90500" y="17271"/>
                    <a:pt x="89693" y="17380"/>
                    <a:pt x="88845" y="17511"/>
                  </a:cubicBezTo>
                  <a:cubicBezTo>
                    <a:pt x="88853" y="17533"/>
                    <a:pt x="88856" y="17560"/>
                    <a:pt x="88860" y="17586"/>
                  </a:cubicBezTo>
                  <a:close/>
                  <a:moveTo>
                    <a:pt x="89419" y="18164"/>
                  </a:moveTo>
                  <a:cubicBezTo>
                    <a:pt x="89262" y="18190"/>
                    <a:pt x="89104" y="18220"/>
                    <a:pt x="88946" y="18250"/>
                  </a:cubicBezTo>
                  <a:cubicBezTo>
                    <a:pt x="88886" y="18273"/>
                    <a:pt x="88826" y="18291"/>
                    <a:pt x="88770" y="18310"/>
                  </a:cubicBezTo>
                  <a:cubicBezTo>
                    <a:pt x="88759" y="18344"/>
                    <a:pt x="88744" y="18378"/>
                    <a:pt x="88732" y="18411"/>
                  </a:cubicBezTo>
                  <a:cubicBezTo>
                    <a:pt x="88961" y="18329"/>
                    <a:pt x="89190" y="18243"/>
                    <a:pt x="89419" y="18164"/>
                  </a:cubicBezTo>
                  <a:close/>
                  <a:moveTo>
                    <a:pt x="88871" y="17770"/>
                  </a:moveTo>
                  <a:cubicBezTo>
                    <a:pt x="88976" y="17751"/>
                    <a:pt x="89078" y="17732"/>
                    <a:pt x="89183" y="17717"/>
                  </a:cubicBezTo>
                  <a:cubicBezTo>
                    <a:pt x="89284" y="17691"/>
                    <a:pt x="89385" y="17665"/>
                    <a:pt x="89487" y="17639"/>
                  </a:cubicBezTo>
                  <a:cubicBezTo>
                    <a:pt x="89284" y="17669"/>
                    <a:pt x="89078" y="17702"/>
                    <a:pt x="88871" y="17736"/>
                  </a:cubicBezTo>
                  <a:cubicBezTo>
                    <a:pt x="88871" y="17744"/>
                    <a:pt x="88871" y="17751"/>
                    <a:pt x="88871" y="17762"/>
                  </a:cubicBezTo>
                  <a:cubicBezTo>
                    <a:pt x="88871" y="17762"/>
                    <a:pt x="88871" y="17766"/>
                    <a:pt x="88871" y="17770"/>
                  </a:cubicBezTo>
                  <a:close/>
                  <a:moveTo>
                    <a:pt x="88680" y="18535"/>
                  </a:moveTo>
                  <a:cubicBezTo>
                    <a:pt x="88650" y="18592"/>
                    <a:pt x="88620" y="18652"/>
                    <a:pt x="88590" y="18712"/>
                  </a:cubicBezTo>
                  <a:cubicBezTo>
                    <a:pt x="89254" y="18449"/>
                    <a:pt x="89922" y="18198"/>
                    <a:pt x="90605" y="17946"/>
                  </a:cubicBezTo>
                  <a:cubicBezTo>
                    <a:pt x="90413" y="17980"/>
                    <a:pt x="90218" y="18014"/>
                    <a:pt x="90027" y="18051"/>
                  </a:cubicBezTo>
                  <a:cubicBezTo>
                    <a:pt x="89573" y="18209"/>
                    <a:pt x="89123" y="18370"/>
                    <a:pt x="88680" y="18535"/>
                  </a:cubicBezTo>
                  <a:close/>
                  <a:moveTo>
                    <a:pt x="85093" y="18411"/>
                  </a:moveTo>
                  <a:cubicBezTo>
                    <a:pt x="85082" y="18430"/>
                    <a:pt x="85067" y="18449"/>
                    <a:pt x="85055" y="18468"/>
                  </a:cubicBezTo>
                  <a:cubicBezTo>
                    <a:pt x="86309" y="18220"/>
                    <a:pt x="87528" y="17999"/>
                    <a:pt x="88710" y="17796"/>
                  </a:cubicBezTo>
                  <a:cubicBezTo>
                    <a:pt x="88710" y="17785"/>
                    <a:pt x="88710" y="17774"/>
                    <a:pt x="88710" y="17762"/>
                  </a:cubicBezTo>
                  <a:cubicBezTo>
                    <a:pt x="87554" y="17954"/>
                    <a:pt x="86346" y="18171"/>
                    <a:pt x="85093" y="18411"/>
                  </a:cubicBezTo>
                  <a:close/>
                  <a:moveTo>
                    <a:pt x="85213" y="18235"/>
                  </a:moveTo>
                  <a:cubicBezTo>
                    <a:pt x="86417" y="18002"/>
                    <a:pt x="87584" y="17792"/>
                    <a:pt x="88699" y="17612"/>
                  </a:cubicBezTo>
                  <a:cubicBezTo>
                    <a:pt x="88695" y="17586"/>
                    <a:pt x="88691" y="17560"/>
                    <a:pt x="88684" y="17533"/>
                  </a:cubicBezTo>
                  <a:cubicBezTo>
                    <a:pt x="87614" y="17699"/>
                    <a:pt x="86474" y="17897"/>
                    <a:pt x="85281" y="18123"/>
                  </a:cubicBezTo>
                  <a:cubicBezTo>
                    <a:pt x="85258" y="18160"/>
                    <a:pt x="85236" y="18198"/>
                    <a:pt x="85213" y="18235"/>
                  </a:cubicBezTo>
                  <a:close/>
                  <a:moveTo>
                    <a:pt x="80707" y="18899"/>
                  </a:moveTo>
                  <a:cubicBezTo>
                    <a:pt x="82260" y="18558"/>
                    <a:pt x="83754" y="18250"/>
                    <a:pt x="85164" y="17984"/>
                  </a:cubicBezTo>
                  <a:cubicBezTo>
                    <a:pt x="85198" y="17927"/>
                    <a:pt x="85224" y="17867"/>
                    <a:pt x="85247" y="17811"/>
                  </a:cubicBezTo>
                  <a:cubicBezTo>
                    <a:pt x="83919" y="18055"/>
                    <a:pt x="82485" y="18340"/>
                    <a:pt x="80973" y="18670"/>
                  </a:cubicBezTo>
                  <a:cubicBezTo>
                    <a:pt x="80891" y="18745"/>
                    <a:pt x="80801" y="18820"/>
                    <a:pt x="80707" y="18899"/>
                  </a:cubicBezTo>
                  <a:close/>
                  <a:moveTo>
                    <a:pt x="77825" y="18986"/>
                  </a:moveTo>
                  <a:cubicBezTo>
                    <a:pt x="77022" y="19177"/>
                    <a:pt x="76197" y="19379"/>
                    <a:pt x="75349" y="19593"/>
                  </a:cubicBezTo>
                  <a:cubicBezTo>
                    <a:pt x="75143" y="19721"/>
                    <a:pt x="74933" y="19852"/>
                    <a:pt x="74711" y="19987"/>
                  </a:cubicBezTo>
                  <a:cubicBezTo>
                    <a:pt x="75608" y="19762"/>
                    <a:pt x="76490" y="19545"/>
                    <a:pt x="77353" y="19338"/>
                  </a:cubicBezTo>
                  <a:cubicBezTo>
                    <a:pt x="78568" y="19046"/>
                    <a:pt x="79746" y="18775"/>
                    <a:pt x="80879" y="18528"/>
                  </a:cubicBezTo>
                  <a:cubicBezTo>
                    <a:pt x="81003" y="18423"/>
                    <a:pt x="81116" y="18318"/>
                    <a:pt x="81217" y="18216"/>
                  </a:cubicBezTo>
                  <a:cubicBezTo>
                    <a:pt x="80144" y="18445"/>
                    <a:pt x="79011" y="18700"/>
                    <a:pt x="77825" y="18986"/>
                  </a:cubicBezTo>
                  <a:close/>
                  <a:moveTo>
                    <a:pt x="76482" y="18862"/>
                  </a:moveTo>
                  <a:cubicBezTo>
                    <a:pt x="76261" y="19008"/>
                    <a:pt x="76024" y="19162"/>
                    <a:pt x="75781" y="19319"/>
                  </a:cubicBezTo>
                  <a:cubicBezTo>
                    <a:pt x="77792" y="18817"/>
                    <a:pt x="79686" y="18378"/>
                    <a:pt x="81416" y="18010"/>
                  </a:cubicBezTo>
                  <a:cubicBezTo>
                    <a:pt x="81540" y="17875"/>
                    <a:pt x="81645" y="17747"/>
                    <a:pt x="81731" y="17631"/>
                  </a:cubicBezTo>
                  <a:cubicBezTo>
                    <a:pt x="80200" y="17939"/>
                    <a:pt x="78463" y="18336"/>
                    <a:pt x="76565" y="18805"/>
                  </a:cubicBezTo>
                  <a:cubicBezTo>
                    <a:pt x="76535" y="18824"/>
                    <a:pt x="76508" y="18843"/>
                    <a:pt x="76482" y="18862"/>
                  </a:cubicBezTo>
                  <a:close/>
                  <a:moveTo>
                    <a:pt x="77311" y="18044"/>
                  </a:moveTo>
                  <a:cubicBezTo>
                    <a:pt x="75060" y="18595"/>
                    <a:pt x="72430" y="19304"/>
                    <a:pt x="69552" y="20137"/>
                  </a:cubicBezTo>
                  <a:cubicBezTo>
                    <a:pt x="69094" y="20389"/>
                    <a:pt x="68618" y="20651"/>
                    <a:pt x="68130" y="20922"/>
                  </a:cubicBezTo>
                  <a:cubicBezTo>
                    <a:pt x="69946" y="20396"/>
                    <a:pt x="71698" y="19908"/>
                    <a:pt x="73360" y="19466"/>
                  </a:cubicBezTo>
                  <a:cubicBezTo>
                    <a:pt x="74437" y="19177"/>
                    <a:pt x="75480" y="18910"/>
                    <a:pt x="76475" y="18663"/>
                  </a:cubicBezTo>
                  <a:cubicBezTo>
                    <a:pt x="76805" y="18438"/>
                    <a:pt x="77105" y="18228"/>
                    <a:pt x="77371" y="18032"/>
                  </a:cubicBezTo>
                  <a:cubicBezTo>
                    <a:pt x="77349" y="18036"/>
                    <a:pt x="77330" y="18040"/>
                    <a:pt x="77311" y="18044"/>
                  </a:cubicBezTo>
                  <a:moveTo>
                    <a:pt x="70209" y="19777"/>
                  </a:moveTo>
                  <a:cubicBezTo>
                    <a:pt x="72989" y="18978"/>
                    <a:pt x="75525" y="18306"/>
                    <a:pt x="77687" y="17785"/>
                  </a:cubicBezTo>
                  <a:cubicBezTo>
                    <a:pt x="77998" y="17533"/>
                    <a:pt x="78246" y="17305"/>
                    <a:pt x="78407" y="17106"/>
                  </a:cubicBezTo>
                  <a:cubicBezTo>
                    <a:pt x="77446" y="17320"/>
                    <a:pt x="76310" y="17605"/>
                    <a:pt x="75026" y="17942"/>
                  </a:cubicBezTo>
                  <a:cubicBezTo>
                    <a:pt x="74100" y="18190"/>
                    <a:pt x="73090" y="18468"/>
                    <a:pt x="72021" y="18772"/>
                  </a:cubicBezTo>
                  <a:cubicBezTo>
                    <a:pt x="71466" y="19087"/>
                    <a:pt x="70858" y="19421"/>
                    <a:pt x="70209" y="19777"/>
                  </a:cubicBezTo>
                  <a:close/>
                  <a:moveTo>
                    <a:pt x="60540" y="22156"/>
                  </a:moveTo>
                  <a:cubicBezTo>
                    <a:pt x="64731" y="20771"/>
                    <a:pt x="68637" y="19567"/>
                    <a:pt x="71935" y="18625"/>
                  </a:cubicBezTo>
                  <a:cubicBezTo>
                    <a:pt x="72734" y="18175"/>
                    <a:pt x="73420" y="17777"/>
                    <a:pt x="73968" y="17428"/>
                  </a:cubicBezTo>
                  <a:cubicBezTo>
                    <a:pt x="73563" y="17541"/>
                    <a:pt x="73135" y="17665"/>
                    <a:pt x="72689" y="17792"/>
                  </a:cubicBezTo>
                  <a:cubicBezTo>
                    <a:pt x="70044" y="18562"/>
                    <a:pt x="66674" y="19612"/>
                    <a:pt x="62896" y="20869"/>
                  </a:cubicBezTo>
                  <a:cubicBezTo>
                    <a:pt x="62123" y="21278"/>
                    <a:pt x="61335" y="21706"/>
                    <a:pt x="60540" y="22156"/>
                  </a:cubicBezTo>
                  <a:close/>
                  <a:moveTo>
                    <a:pt x="50717" y="24959"/>
                  </a:moveTo>
                  <a:cubicBezTo>
                    <a:pt x="54942" y="23398"/>
                    <a:pt x="59069" y="21961"/>
                    <a:pt x="62802" y="20723"/>
                  </a:cubicBezTo>
                  <a:cubicBezTo>
                    <a:pt x="64100" y="20032"/>
                    <a:pt x="65346" y="19406"/>
                    <a:pt x="66479" y="18843"/>
                  </a:cubicBezTo>
                  <a:cubicBezTo>
                    <a:pt x="64243" y="19590"/>
                    <a:pt x="61688" y="20468"/>
                    <a:pt x="58934" y="21447"/>
                  </a:cubicBezTo>
                  <a:cubicBezTo>
                    <a:pt x="56807" y="22201"/>
                    <a:pt x="54563" y="23015"/>
                    <a:pt x="52252" y="23874"/>
                  </a:cubicBezTo>
                  <a:cubicBezTo>
                    <a:pt x="51730" y="24227"/>
                    <a:pt x="51216" y="24587"/>
                    <a:pt x="50717" y="24959"/>
                  </a:cubicBezTo>
                  <a:close/>
                  <a:moveTo>
                    <a:pt x="43911" y="26598"/>
                  </a:moveTo>
                  <a:cubicBezTo>
                    <a:pt x="43772" y="26752"/>
                    <a:pt x="43637" y="26906"/>
                    <a:pt x="43506" y="27056"/>
                  </a:cubicBezTo>
                  <a:cubicBezTo>
                    <a:pt x="46417" y="25897"/>
                    <a:pt x="49333" y="24779"/>
                    <a:pt x="52154" y="23728"/>
                  </a:cubicBezTo>
                  <a:cubicBezTo>
                    <a:pt x="52968" y="23184"/>
                    <a:pt x="53801" y="22662"/>
                    <a:pt x="54645" y="22163"/>
                  </a:cubicBezTo>
                  <a:cubicBezTo>
                    <a:pt x="53062" y="22760"/>
                    <a:pt x="51422" y="23390"/>
                    <a:pt x="49745" y="24039"/>
                  </a:cubicBezTo>
                  <a:cubicBezTo>
                    <a:pt x="47959" y="24734"/>
                    <a:pt x="46132" y="25454"/>
                    <a:pt x="44294" y="26193"/>
                  </a:cubicBezTo>
                  <a:cubicBezTo>
                    <a:pt x="44162" y="26328"/>
                    <a:pt x="44035" y="26463"/>
                    <a:pt x="43911" y="26598"/>
                  </a:cubicBezTo>
                  <a:moveTo>
                    <a:pt x="38549" y="28369"/>
                  </a:moveTo>
                  <a:cubicBezTo>
                    <a:pt x="40421" y="27581"/>
                    <a:pt x="42309" y="26805"/>
                    <a:pt x="44185" y="26051"/>
                  </a:cubicBezTo>
                  <a:cubicBezTo>
                    <a:pt x="44560" y="25668"/>
                    <a:pt x="44958" y="25293"/>
                    <a:pt x="45374" y="24925"/>
                  </a:cubicBezTo>
                  <a:cubicBezTo>
                    <a:pt x="43250" y="25795"/>
                    <a:pt x="41086" y="26696"/>
                    <a:pt x="38921" y="27615"/>
                  </a:cubicBezTo>
                  <a:cubicBezTo>
                    <a:pt x="38786" y="27870"/>
                    <a:pt x="38662" y="28118"/>
                    <a:pt x="38549" y="28369"/>
                  </a:cubicBezTo>
                  <a:close/>
                  <a:moveTo>
                    <a:pt x="35131" y="28399"/>
                  </a:moveTo>
                  <a:cubicBezTo>
                    <a:pt x="35086" y="28636"/>
                    <a:pt x="35052" y="28868"/>
                    <a:pt x="35030" y="29105"/>
                  </a:cubicBezTo>
                  <a:cubicBezTo>
                    <a:pt x="35105" y="29071"/>
                    <a:pt x="35176" y="29037"/>
                    <a:pt x="35251" y="29007"/>
                  </a:cubicBezTo>
                  <a:cubicBezTo>
                    <a:pt x="36426" y="28493"/>
                    <a:pt x="37607" y="27983"/>
                    <a:pt x="38786" y="27480"/>
                  </a:cubicBezTo>
                  <a:cubicBezTo>
                    <a:pt x="38954" y="27172"/>
                    <a:pt x="39142" y="26861"/>
                    <a:pt x="39348" y="26550"/>
                  </a:cubicBezTo>
                  <a:cubicBezTo>
                    <a:pt x="37945" y="27157"/>
                    <a:pt x="36534" y="27773"/>
                    <a:pt x="35131" y="28399"/>
                  </a:cubicBezTo>
                  <a:close/>
                  <a:moveTo>
                    <a:pt x="32325" y="28741"/>
                  </a:moveTo>
                  <a:cubicBezTo>
                    <a:pt x="32347" y="28966"/>
                    <a:pt x="32381" y="29191"/>
                    <a:pt x="32418" y="29416"/>
                  </a:cubicBezTo>
                  <a:cubicBezTo>
                    <a:pt x="33263" y="29033"/>
                    <a:pt x="34114" y="28654"/>
                    <a:pt x="34966" y="28275"/>
                  </a:cubicBezTo>
                  <a:cubicBezTo>
                    <a:pt x="35019" y="27998"/>
                    <a:pt x="35082" y="27724"/>
                    <a:pt x="35161" y="27446"/>
                  </a:cubicBezTo>
                  <a:cubicBezTo>
                    <a:pt x="34216" y="27874"/>
                    <a:pt x="33266" y="28305"/>
                    <a:pt x="32325" y="28741"/>
                  </a:cubicBezTo>
                  <a:close/>
                  <a:moveTo>
                    <a:pt x="32261" y="27803"/>
                  </a:moveTo>
                  <a:cubicBezTo>
                    <a:pt x="32265" y="28050"/>
                    <a:pt x="32280" y="28302"/>
                    <a:pt x="32302" y="28549"/>
                  </a:cubicBezTo>
                  <a:cubicBezTo>
                    <a:pt x="33278" y="28099"/>
                    <a:pt x="34253" y="27656"/>
                    <a:pt x="35229" y="27214"/>
                  </a:cubicBezTo>
                  <a:cubicBezTo>
                    <a:pt x="35330" y="26891"/>
                    <a:pt x="35450" y="26568"/>
                    <a:pt x="35593" y="26246"/>
                  </a:cubicBezTo>
                  <a:cubicBezTo>
                    <a:pt x="34486" y="26760"/>
                    <a:pt x="33375" y="27277"/>
                    <a:pt x="32261" y="27803"/>
                  </a:cubicBezTo>
                  <a:moveTo>
                    <a:pt x="36092" y="24917"/>
                  </a:moveTo>
                  <a:cubicBezTo>
                    <a:pt x="34846" y="25518"/>
                    <a:pt x="33578" y="26129"/>
                    <a:pt x="32298" y="26748"/>
                  </a:cubicBezTo>
                  <a:cubicBezTo>
                    <a:pt x="32268" y="27030"/>
                    <a:pt x="32257" y="27311"/>
                    <a:pt x="32257" y="27596"/>
                  </a:cubicBezTo>
                  <a:lnTo>
                    <a:pt x="32257" y="27600"/>
                  </a:lnTo>
                  <a:cubicBezTo>
                    <a:pt x="33413" y="27056"/>
                    <a:pt x="34565" y="26520"/>
                    <a:pt x="35709" y="25987"/>
                  </a:cubicBezTo>
                  <a:cubicBezTo>
                    <a:pt x="35897" y="25589"/>
                    <a:pt x="36114" y="25188"/>
                    <a:pt x="36373" y="24782"/>
                  </a:cubicBezTo>
                  <a:cubicBezTo>
                    <a:pt x="36279" y="24827"/>
                    <a:pt x="36185" y="24872"/>
                    <a:pt x="36092" y="24917"/>
                  </a:cubicBezTo>
                  <a:close/>
                  <a:moveTo>
                    <a:pt x="29822" y="27739"/>
                  </a:moveTo>
                  <a:cubicBezTo>
                    <a:pt x="30591" y="27364"/>
                    <a:pt x="31357" y="26992"/>
                    <a:pt x="32122" y="26625"/>
                  </a:cubicBezTo>
                  <a:cubicBezTo>
                    <a:pt x="32156" y="26294"/>
                    <a:pt x="32212" y="25964"/>
                    <a:pt x="32287" y="25634"/>
                  </a:cubicBezTo>
                  <a:cubicBezTo>
                    <a:pt x="31413" y="26073"/>
                    <a:pt x="30531" y="26516"/>
                    <a:pt x="29642" y="26962"/>
                  </a:cubicBezTo>
                  <a:cubicBezTo>
                    <a:pt x="29694" y="27221"/>
                    <a:pt x="29754" y="27480"/>
                    <a:pt x="29822" y="27739"/>
                  </a:cubicBezTo>
                  <a:close/>
                  <a:moveTo>
                    <a:pt x="5280" y="47872"/>
                  </a:moveTo>
                  <a:cubicBezTo>
                    <a:pt x="4571" y="47478"/>
                    <a:pt x="4064" y="47020"/>
                    <a:pt x="3839" y="46488"/>
                  </a:cubicBezTo>
                  <a:cubicBezTo>
                    <a:pt x="3749" y="46274"/>
                    <a:pt x="3704" y="46049"/>
                    <a:pt x="3704" y="45816"/>
                  </a:cubicBezTo>
                  <a:cubicBezTo>
                    <a:pt x="3708" y="45096"/>
                    <a:pt x="4121" y="44304"/>
                    <a:pt x="4860" y="43445"/>
                  </a:cubicBezTo>
                  <a:cubicBezTo>
                    <a:pt x="5603" y="42586"/>
                    <a:pt x="6672" y="41663"/>
                    <a:pt x="8004" y="40683"/>
                  </a:cubicBezTo>
                  <a:cubicBezTo>
                    <a:pt x="10668" y="38725"/>
                    <a:pt x="14386" y="36560"/>
                    <a:pt x="18611" y="34327"/>
                  </a:cubicBezTo>
                  <a:cubicBezTo>
                    <a:pt x="22130" y="32466"/>
                    <a:pt x="26006" y="30564"/>
                    <a:pt x="29920" y="28703"/>
                  </a:cubicBezTo>
                  <a:cubicBezTo>
                    <a:pt x="29841" y="28471"/>
                    <a:pt x="29769" y="28238"/>
                    <a:pt x="29702" y="28005"/>
                  </a:cubicBezTo>
                  <a:cubicBezTo>
                    <a:pt x="20821" y="32335"/>
                    <a:pt x="11827" y="36935"/>
                    <a:pt x="6597" y="40717"/>
                  </a:cubicBezTo>
                  <a:cubicBezTo>
                    <a:pt x="4744" y="42060"/>
                    <a:pt x="3363" y="43298"/>
                    <a:pt x="2635" y="44375"/>
                  </a:cubicBezTo>
                  <a:cubicBezTo>
                    <a:pt x="2245" y="44949"/>
                    <a:pt x="2046" y="45471"/>
                    <a:pt x="2046" y="45932"/>
                  </a:cubicBezTo>
                  <a:cubicBezTo>
                    <a:pt x="2046" y="46187"/>
                    <a:pt x="2106" y="46428"/>
                    <a:pt x="2230" y="46649"/>
                  </a:cubicBezTo>
                  <a:cubicBezTo>
                    <a:pt x="2455" y="47058"/>
                    <a:pt x="2905" y="47429"/>
                    <a:pt x="3543" y="47756"/>
                  </a:cubicBezTo>
                  <a:cubicBezTo>
                    <a:pt x="4181" y="48082"/>
                    <a:pt x="5006" y="48360"/>
                    <a:pt x="5974" y="48581"/>
                  </a:cubicBezTo>
                  <a:cubicBezTo>
                    <a:pt x="6818" y="48776"/>
                    <a:pt x="7771" y="48934"/>
                    <a:pt x="8803" y="49046"/>
                  </a:cubicBezTo>
                  <a:cubicBezTo>
                    <a:pt x="7370" y="48750"/>
                    <a:pt x="6162" y="48360"/>
                    <a:pt x="5280" y="47872"/>
                  </a:cubicBezTo>
                  <a:close/>
                  <a:moveTo>
                    <a:pt x="7096" y="47846"/>
                  </a:moveTo>
                  <a:cubicBezTo>
                    <a:pt x="6331" y="47384"/>
                    <a:pt x="5809" y="46848"/>
                    <a:pt x="5618" y="46233"/>
                  </a:cubicBezTo>
                  <a:cubicBezTo>
                    <a:pt x="5569" y="46064"/>
                    <a:pt x="5543" y="45891"/>
                    <a:pt x="5543" y="45715"/>
                  </a:cubicBezTo>
                  <a:cubicBezTo>
                    <a:pt x="5543" y="44972"/>
                    <a:pt x="5970" y="44161"/>
                    <a:pt x="6728" y="43287"/>
                  </a:cubicBezTo>
                  <a:cubicBezTo>
                    <a:pt x="7486" y="42417"/>
                    <a:pt x="8582" y="41475"/>
                    <a:pt x="9948" y="40488"/>
                  </a:cubicBezTo>
                  <a:cubicBezTo>
                    <a:pt x="12683" y="38507"/>
                    <a:pt x="16495" y="36327"/>
                    <a:pt x="20828" y="34095"/>
                  </a:cubicBezTo>
                  <a:cubicBezTo>
                    <a:pt x="23774" y="32579"/>
                    <a:pt x="26959" y="31037"/>
                    <a:pt x="30212" y="29517"/>
                  </a:cubicBezTo>
                  <a:cubicBezTo>
                    <a:pt x="30130" y="29307"/>
                    <a:pt x="30055" y="29093"/>
                    <a:pt x="29980" y="28880"/>
                  </a:cubicBezTo>
                  <a:cubicBezTo>
                    <a:pt x="21635" y="32849"/>
                    <a:pt x="13474" y="37006"/>
                    <a:pt x="8559" y="40507"/>
                  </a:cubicBezTo>
                  <a:cubicBezTo>
                    <a:pt x="6657" y="41861"/>
                    <a:pt x="5243" y="43122"/>
                    <a:pt x="4496" y="44218"/>
                  </a:cubicBezTo>
                  <a:cubicBezTo>
                    <a:pt x="4094" y="44803"/>
                    <a:pt x="3888" y="45340"/>
                    <a:pt x="3892" y="45816"/>
                  </a:cubicBezTo>
                  <a:cubicBezTo>
                    <a:pt x="3892" y="46026"/>
                    <a:pt x="3929" y="46225"/>
                    <a:pt x="4008" y="46413"/>
                  </a:cubicBezTo>
                  <a:cubicBezTo>
                    <a:pt x="4211" y="46889"/>
                    <a:pt x="4680" y="47328"/>
                    <a:pt x="5370" y="47711"/>
                  </a:cubicBezTo>
                  <a:cubicBezTo>
                    <a:pt x="6064" y="48093"/>
                    <a:pt x="6976" y="48420"/>
                    <a:pt x="8049" y="48686"/>
                  </a:cubicBezTo>
                  <a:cubicBezTo>
                    <a:pt x="8694" y="48844"/>
                    <a:pt x="9396" y="48983"/>
                    <a:pt x="10143" y="49095"/>
                  </a:cubicBezTo>
                  <a:cubicBezTo>
                    <a:pt x="10184" y="49095"/>
                    <a:pt x="10229" y="49095"/>
                    <a:pt x="10270" y="49095"/>
                  </a:cubicBezTo>
                  <a:lnTo>
                    <a:pt x="10270" y="49095"/>
                  </a:lnTo>
                  <a:cubicBezTo>
                    <a:pt x="10315" y="49095"/>
                    <a:pt x="10360" y="49095"/>
                    <a:pt x="10405" y="49095"/>
                  </a:cubicBezTo>
                  <a:cubicBezTo>
                    <a:pt x="9066" y="48765"/>
                    <a:pt x="7933" y="48349"/>
                    <a:pt x="7096" y="47846"/>
                  </a:cubicBezTo>
                  <a:moveTo>
                    <a:pt x="8905" y="47842"/>
                  </a:moveTo>
                  <a:cubicBezTo>
                    <a:pt x="8083" y="47306"/>
                    <a:pt x="7543" y="46686"/>
                    <a:pt x="7404" y="45974"/>
                  </a:cubicBezTo>
                  <a:cubicBezTo>
                    <a:pt x="7381" y="45857"/>
                    <a:pt x="7370" y="45737"/>
                    <a:pt x="7370" y="45613"/>
                  </a:cubicBezTo>
                  <a:cubicBezTo>
                    <a:pt x="7370" y="44679"/>
                    <a:pt x="8027" y="43644"/>
                    <a:pt x="9175" y="42514"/>
                  </a:cubicBezTo>
                  <a:cubicBezTo>
                    <a:pt x="10323" y="41385"/>
                    <a:pt x="11970" y="40166"/>
                    <a:pt x="13989" y="38886"/>
                  </a:cubicBezTo>
                  <a:cubicBezTo>
                    <a:pt x="18022" y="36327"/>
                    <a:pt x="23534" y="33532"/>
                    <a:pt x="29458" y="30774"/>
                  </a:cubicBezTo>
                  <a:cubicBezTo>
                    <a:pt x="29811" y="30613"/>
                    <a:pt x="30167" y="30448"/>
                    <a:pt x="30520" y="30283"/>
                  </a:cubicBezTo>
                  <a:cubicBezTo>
                    <a:pt x="30437" y="30084"/>
                    <a:pt x="30359" y="29889"/>
                    <a:pt x="30280" y="29690"/>
                  </a:cubicBezTo>
                  <a:cubicBezTo>
                    <a:pt x="22509" y="33314"/>
                    <a:pt x="15122" y="37074"/>
                    <a:pt x="10514" y="40308"/>
                  </a:cubicBezTo>
                  <a:cubicBezTo>
                    <a:pt x="8563" y="41678"/>
                    <a:pt x="7111" y="42953"/>
                    <a:pt x="6346" y="44075"/>
                  </a:cubicBezTo>
                  <a:cubicBezTo>
                    <a:pt x="5937" y="44672"/>
                    <a:pt x="5723" y="45223"/>
                    <a:pt x="5723" y="45715"/>
                  </a:cubicBezTo>
                  <a:cubicBezTo>
                    <a:pt x="5723" y="45872"/>
                    <a:pt x="5745" y="46030"/>
                    <a:pt x="5794" y="46180"/>
                  </a:cubicBezTo>
                  <a:cubicBezTo>
                    <a:pt x="5959" y="46732"/>
                    <a:pt x="6443" y="47242"/>
                    <a:pt x="7190" y="47692"/>
                  </a:cubicBezTo>
                  <a:cubicBezTo>
                    <a:pt x="7936" y="48139"/>
                    <a:pt x="8942" y="48525"/>
                    <a:pt x="10128" y="48836"/>
                  </a:cubicBezTo>
                  <a:cubicBezTo>
                    <a:pt x="10465" y="48926"/>
                    <a:pt x="10818" y="49009"/>
                    <a:pt x="11186" y="49084"/>
                  </a:cubicBezTo>
                  <a:cubicBezTo>
                    <a:pt x="11358" y="49084"/>
                    <a:pt x="11531" y="49077"/>
                    <a:pt x="11707" y="49073"/>
                  </a:cubicBezTo>
                  <a:cubicBezTo>
                    <a:pt x="10585" y="48728"/>
                    <a:pt x="9632" y="48319"/>
                    <a:pt x="8905" y="47842"/>
                  </a:cubicBezTo>
                  <a:moveTo>
                    <a:pt x="10694" y="47842"/>
                  </a:moveTo>
                  <a:cubicBezTo>
                    <a:pt x="9820" y="47223"/>
                    <a:pt x="9272" y="46503"/>
                    <a:pt x="9193" y="45696"/>
                  </a:cubicBezTo>
                  <a:cubicBezTo>
                    <a:pt x="9186" y="45628"/>
                    <a:pt x="9182" y="45565"/>
                    <a:pt x="9182" y="45501"/>
                  </a:cubicBezTo>
                  <a:cubicBezTo>
                    <a:pt x="9186" y="44450"/>
                    <a:pt x="9985" y="43283"/>
                    <a:pt x="11373" y="42012"/>
                  </a:cubicBezTo>
                  <a:cubicBezTo>
                    <a:pt x="12762" y="40740"/>
                    <a:pt x="14750" y="39366"/>
                    <a:pt x="17159" y="37933"/>
                  </a:cubicBezTo>
                  <a:cubicBezTo>
                    <a:pt x="20915" y="35701"/>
                    <a:pt x="25695" y="33326"/>
                    <a:pt x="30824" y="30984"/>
                  </a:cubicBezTo>
                  <a:cubicBezTo>
                    <a:pt x="30745" y="30804"/>
                    <a:pt x="30666" y="30628"/>
                    <a:pt x="30591" y="30448"/>
                  </a:cubicBezTo>
                  <a:cubicBezTo>
                    <a:pt x="23425" y="33750"/>
                    <a:pt x="16761" y="37138"/>
                    <a:pt x="12461" y="40109"/>
                  </a:cubicBezTo>
                  <a:cubicBezTo>
                    <a:pt x="10462" y="41494"/>
                    <a:pt x="8972" y="42792"/>
                    <a:pt x="8184" y="43936"/>
                  </a:cubicBezTo>
                  <a:cubicBezTo>
                    <a:pt x="7764" y="44544"/>
                    <a:pt x="7546" y="45107"/>
                    <a:pt x="7550" y="45613"/>
                  </a:cubicBezTo>
                  <a:cubicBezTo>
                    <a:pt x="7550" y="45726"/>
                    <a:pt x="7558" y="45835"/>
                    <a:pt x="7580" y="45940"/>
                  </a:cubicBezTo>
                  <a:cubicBezTo>
                    <a:pt x="7704" y="46581"/>
                    <a:pt x="8203" y="47170"/>
                    <a:pt x="9002" y="47692"/>
                  </a:cubicBezTo>
                  <a:cubicBezTo>
                    <a:pt x="9801" y="48214"/>
                    <a:pt x="10901" y="48664"/>
                    <a:pt x="12206" y="49031"/>
                  </a:cubicBezTo>
                  <a:cubicBezTo>
                    <a:pt x="12229" y="49039"/>
                    <a:pt x="12255" y="49046"/>
                    <a:pt x="12278" y="49054"/>
                  </a:cubicBezTo>
                  <a:cubicBezTo>
                    <a:pt x="12525" y="49043"/>
                    <a:pt x="12769" y="49031"/>
                    <a:pt x="13017" y="49016"/>
                  </a:cubicBezTo>
                  <a:cubicBezTo>
                    <a:pt x="12101" y="48671"/>
                    <a:pt x="11317" y="48277"/>
                    <a:pt x="10694" y="47842"/>
                  </a:cubicBezTo>
                  <a:close/>
                  <a:moveTo>
                    <a:pt x="14352" y="48923"/>
                  </a:moveTo>
                  <a:cubicBezTo>
                    <a:pt x="13621" y="48593"/>
                    <a:pt x="12983" y="48225"/>
                    <a:pt x="12461" y="47827"/>
                  </a:cubicBezTo>
                  <a:cubicBezTo>
                    <a:pt x="11538" y="47114"/>
                    <a:pt x="10987" y="46293"/>
                    <a:pt x="10979" y="45377"/>
                  </a:cubicBezTo>
                  <a:lnTo>
                    <a:pt x="10979" y="45358"/>
                  </a:lnTo>
                  <a:cubicBezTo>
                    <a:pt x="10979" y="44492"/>
                    <a:pt x="11508" y="43550"/>
                    <a:pt x="12450" y="42548"/>
                  </a:cubicBezTo>
                  <a:cubicBezTo>
                    <a:pt x="13392" y="41543"/>
                    <a:pt x="14754" y="40469"/>
                    <a:pt x="16435" y="39351"/>
                  </a:cubicBezTo>
                  <a:cubicBezTo>
                    <a:pt x="19804" y="37111"/>
                    <a:pt x="24472" y="34688"/>
                    <a:pt x="29683" y="32271"/>
                  </a:cubicBezTo>
                  <a:cubicBezTo>
                    <a:pt x="30152" y="32054"/>
                    <a:pt x="30629" y="31836"/>
                    <a:pt x="31109" y="31618"/>
                  </a:cubicBezTo>
                  <a:cubicBezTo>
                    <a:pt x="31038" y="31461"/>
                    <a:pt x="30966" y="31303"/>
                    <a:pt x="30895" y="31146"/>
                  </a:cubicBezTo>
                  <a:cubicBezTo>
                    <a:pt x="24355" y="34132"/>
                    <a:pt x="18386" y="37171"/>
                    <a:pt x="14397" y="39892"/>
                  </a:cubicBezTo>
                  <a:cubicBezTo>
                    <a:pt x="12345" y="41291"/>
                    <a:pt x="10818" y="42608"/>
                    <a:pt x="10015" y="43779"/>
                  </a:cubicBezTo>
                  <a:cubicBezTo>
                    <a:pt x="9584" y="44402"/>
                    <a:pt x="9359" y="44979"/>
                    <a:pt x="9362" y="45501"/>
                  </a:cubicBezTo>
                  <a:cubicBezTo>
                    <a:pt x="9362" y="45561"/>
                    <a:pt x="9362" y="45617"/>
                    <a:pt x="9370" y="45677"/>
                  </a:cubicBezTo>
                  <a:cubicBezTo>
                    <a:pt x="9441" y="46413"/>
                    <a:pt x="9944" y="47092"/>
                    <a:pt x="10799" y="47696"/>
                  </a:cubicBezTo>
                  <a:cubicBezTo>
                    <a:pt x="11486" y="48184"/>
                    <a:pt x="12390" y="48615"/>
                    <a:pt x="13463" y="48990"/>
                  </a:cubicBezTo>
                  <a:cubicBezTo>
                    <a:pt x="13760" y="48971"/>
                    <a:pt x="14056" y="48949"/>
                    <a:pt x="14352" y="48923"/>
                  </a:cubicBezTo>
                  <a:moveTo>
                    <a:pt x="14716" y="49084"/>
                  </a:moveTo>
                  <a:cubicBezTo>
                    <a:pt x="14458" y="49107"/>
                    <a:pt x="14195" y="49129"/>
                    <a:pt x="13936" y="49148"/>
                  </a:cubicBezTo>
                  <a:cubicBezTo>
                    <a:pt x="14045" y="49182"/>
                    <a:pt x="14154" y="49215"/>
                    <a:pt x="14266" y="49249"/>
                  </a:cubicBezTo>
                  <a:cubicBezTo>
                    <a:pt x="14529" y="49242"/>
                    <a:pt x="14795" y="49234"/>
                    <a:pt x="15062" y="49223"/>
                  </a:cubicBezTo>
                  <a:cubicBezTo>
                    <a:pt x="14945" y="49178"/>
                    <a:pt x="14833" y="49133"/>
                    <a:pt x="14716" y="49084"/>
                  </a:cubicBezTo>
                  <a:moveTo>
                    <a:pt x="16420" y="49152"/>
                  </a:moveTo>
                  <a:cubicBezTo>
                    <a:pt x="16281" y="49088"/>
                    <a:pt x="16146" y="49020"/>
                    <a:pt x="16011" y="48953"/>
                  </a:cubicBezTo>
                  <a:cubicBezTo>
                    <a:pt x="15707" y="48986"/>
                    <a:pt x="15399" y="49020"/>
                    <a:pt x="15095" y="49050"/>
                  </a:cubicBezTo>
                  <a:cubicBezTo>
                    <a:pt x="15227" y="49103"/>
                    <a:pt x="15362" y="49155"/>
                    <a:pt x="15501" y="49204"/>
                  </a:cubicBezTo>
                  <a:cubicBezTo>
                    <a:pt x="15804" y="49189"/>
                    <a:pt x="16112" y="49170"/>
                    <a:pt x="16420" y="49152"/>
                  </a:cubicBezTo>
                  <a:moveTo>
                    <a:pt x="16776" y="49313"/>
                  </a:moveTo>
                  <a:cubicBezTo>
                    <a:pt x="16506" y="49335"/>
                    <a:pt x="16232" y="49350"/>
                    <a:pt x="15962" y="49365"/>
                  </a:cubicBezTo>
                  <a:cubicBezTo>
                    <a:pt x="16075" y="49407"/>
                    <a:pt x="16191" y="49444"/>
                    <a:pt x="16307" y="49482"/>
                  </a:cubicBezTo>
                  <a:cubicBezTo>
                    <a:pt x="16322" y="49485"/>
                    <a:pt x="16337" y="49489"/>
                    <a:pt x="16352" y="49497"/>
                  </a:cubicBezTo>
                  <a:cubicBezTo>
                    <a:pt x="16626" y="49493"/>
                    <a:pt x="16900" y="49489"/>
                    <a:pt x="17178" y="49482"/>
                  </a:cubicBezTo>
                  <a:cubicBezTo>
                    <a:pt x="17043" y="49429"/>
                    <a:pt x="16908" y="49373"/>
                    <a:pt x="16776" y="49313"/>
                  </a:cubicBezTo>
                  <a:close/>
                  <a:moveTo>
                    <a:pt x="18067" y="49204"/>
                  </a:moveTo>
                  <a:cubicBezTo>
                    <a:pt x="17759" y="49234"/>
                    <a:pt x="17455" y="49260"/>
                    <a:pt x="17151" y="49287"/>
                  </a:cubicBezTo>
                  <a:cubicBezTo>
                    <a:pt x="17302" y="49347"/>
                    <a:pt x="17455" y="49410"/>
                    <a:pt x="17613" y="49470"/>
                  </a:cubicBezTo>
                  <a:cubicBezTo>
                    <a:pt x="17917" y="49459"/>
                    <a:pt x="18221" y="49448"/>
                    <a:pt x="18525" y="49433"/>
                  </a:cubicBezTo>
                  <a:cubicBezTo>
                    <a:pt x="18367" y="49358"/>
                    <a:pt x="18217" y="49279"/>
                    <a:pt x="18067" y="49204"/>
                  </a:cubicBezTo>
                  <a:close/>
                  <a:moveTo>
                    <a:pt x="19860" y="49347"/>
                  </a:moveTo>
                  <a:cubicBezTo>
                    <a:pt x="19692" y="49249"/>
                    <a:pt x="19530" y="49155"/>
                    <a:pt x="19369" y="49058"/>
                  </a:cubicBezTo>
                  <a:cubicBezTo>
                    <a:pt x="19039" y="49099"/>
                    <a:pt x="18709" y="49137"/>
                    <a:pt x="18378" y="49170"/>
                  </a:cubicBezTo>
                  <a:cubicBezTo>
                    <a:pt x="18543" y="49253"/>
                    <a:pt x="18709" y="49332"/>
                    <a:pt x="18881" y="49410"/>
                  </a:cubicBezTo>
                  <a:cubicBezTo>
                    <a:pt x="19208" y="49392"/>
                    <a:pt x="19534" y="49369"/>
                    <a:pt x="19860" y="49347"/>
                  </a:cubicBezTo>
                  <a:close/>
                  <a:moveTo>
                    <a:pt x="20157" y="49504"/>
                  </a:moveTo>
                  <a:cubicBezTo>
                    <a:pt x="19853" y="49531"/>
                    <a:pt x="19549" y="49553"/>
                    <a:pt x="19249" y="49576"/>
                  </a:cubicBezTo>
                  <a:cubicBezTo>
                    <a:pt x="19418" y="49647"/>
                    <a:pt x="19594" y="49718"/>
                    <a:pt x="19770" y="49789"/>
                  </a:cubicBezTo>
                  <a:cubicBezTo>
                    <a:pt x="20067" y="49786"/>
                    <a:pt x="20367" y="49774"/>
                    <a:pt x="20663" y="49763"/>
                  </a:cubicBezTo>
                  <a:cubicBezTo>
                    <a:pt x="20491" y="49681"/>
                    <a:pt x="20322" y="49594"/>
                    <a:pt x="20157" y="49504"/>
                  </a:cubicBezTo>
                  <a:moveTo>
                    <a:pt x="21977" y="49699"/>
                  </a:moveTo>
                  <a:cubicBezTo>
                    <a:pt x="21793" y="49594"/>
                    <a:pt x="21616" y="49489"/>
                    <a:pt x="21440" y="49380"/>
                  </a:cubicBezTo>
                  <a:cubicBezTo>
                    <a:pt x="21117" y="49418"/>
                    <a:pt x="20791" y="49448"/>
                    <a:pt x="20464" y="49478"/>
                  </a:cubicBezTo>
                  <a:cubicBezTo>
                    <a:pt x="20648" y="49572"/>
                    <a:pt x="20832" y="49662"/>
                    <a:pt x="21024" y="49752"/>
                  </a:cubicBezTo>
                  <a:cubicBezTo>
                    <a:pt x="21339" y="49737"/>
                    <a:pt x="21658" y="49718"/>
                    <a:pt x="21977" y="49699"/>
                  </a:cubicBezTo>
                  <a:close/>
                  <a:moveTo>
                    <a:pt x="22832" y="50153"/>
                  </a:moveTo>
                  <a:cubicBezTo>
                    <a:pt x="22641" y="50056"/>
                    <a:pt x="22453" y="49958"/>
                    <a:pt x="22273" y="49861"/>
                  </a:cubicBezTo>
                  <a:cubicBezTo>
                    <a:pt x="21977" y="49883"/>
                    <a:pt x="21680" y="49898"/>
                    <a:pt x="21384" y="49917"/>
                  </a:cubicBezTo>
                  <a:cubicBezTo>
                    <a:pt x="21575" y="50000"/>
                    <a:pt x="21766" y="50082"/>
                    <a:pt x="21965" y="50165"/>
                  </a:cubicBezTo>
                  <a:cubicBezTo>
                    <a:pt x="22254" y="50161"/>
                    <a:pt x="22543" y="50157"/>
                    <a:pt x="22832" y="50153"/>
                  </a:cubicBezTo>
                  <a:close/>
                  <a:moveTo>
                    <a:pt x="23181" y="50322"/>
                  </a:moveTo>
                  <a:cubicBezTo>
                    <a:pt x="22926" y="50330"/>
                    <a:pt x="22667" y="50333"/>
                    <a:pt x="22408" y="50337"/>
                  </a:cubicBezTo>
                  <a:cubicBezTo>
                    <a:pt x="22532" y="50386"/>
                    <a:pt x="22659" y="50435"/>
                    <a:pt x="22783" y="50480"/>
                  </a:cubicBezTo>
                  <a:cubicBezTo>
                    <a:pt x="22843" y="50502"/>
                    <a:pt x="22903" y="50525"/>
                    <a:pt x="22960" y="50544"/>
                  </a:cubicBezTo>
                  <a:cubicBezTo>
                    <a:pt x="23211" y="50555"/>
                    <a:pt x="23462" y="50562"/>
                    <a:pt x="23714" y="50566"/>
                  </a:cubicBezTo>
                  <a:cubicBezTo>
                    <a:pt x="23534" y="50487"/>
                    <a:pt x="23357" y="50405"/>
                    <a:pt x="23181" y="50322"/>
                  </a:cubicBezTo>
                  <a:moveTo>
                    <a:pt x="24408" y="50270"/>
                  </a:moveTo>
                  <a:cubicBezTo>
                    <a:pt x="24119" y="50285"/>
                    <a:pt x="23834" y="50300"/>
                    <a:pt x="23545" y="50311"/>
                  </a:cubicBezTo>
                  <a:cubicBezTo>
                    <a:pt x="23744" y="50401"/>
                    <a:pt x="23943" y="50487"/>
                    <a:pt x="24145" y="50574"/>
                  </a:cubicBezTo>
                  <a:cubicBezTo>
                    <a:pt x="24318" y="50574"/>
                    <a:pt x="24494" y="50577"/>
                    <a:pt x="24667" y="50577"/>
                  </a:cubicBezTo>
                  <a:lnTo>
                    <a:pt x="24667" y="50577"/>
                  </a:lnTo>
                  <a:lnTo>
                    <a:pt x="24678" y="50577"/>
                  </a:lnTo>
                  <a:cubicBezTo>
                    <a:pt x="24779" y="50577"/>
                    <a:pt x="24881" y="50577"/>
                    <a:pt x="24982" y="50574"/>
                  </a:cubicBezTo>
                  <a:cubicBezTo>
                    <a:pt x="24787" y="50476"/>
                    <a:pt x="24595" y="50375"/>
                    <a:pt x="24408" y="50270"/>
                  </a:cubicBezTo>
                  <a:moveTo>
                    <a:pt x="26231" y="50547"/>
                  </a:moveTo>
                  <a:cubicBezTo>
                    <a:pt x="26025" y="50431"/>
                    <a:pt x="25826" y="50307"/>
                    <a:pt x="25631" y="50183"/>
                  </a:cubicBezTo>
                  <a:cubicBezTo>
                    <a:pt x="25327" y="50210"/>
                    <a:pt x="25019" y="50232"/>
                    <a:pt x="24712" y="50251"/>
                  </a:cubicBezTo>
                  <a:cubicBezTo>
                    <a:pt x="24914" y="50360"/>
                    <a:pt x="25124" y="50465"/>
                    <a:pt x="25338" y="50570"/>
                  </a:cubicBezTo>
                  <a:cubicBezTo>
                    <a:pt x="25635" y="50566"/>
                    <a:pt x="25935" y="50559"/>
                    <a:pt x="26231" y="50547"/>
                  </a:cubicBezTo>
                  <a:close/>
                  <a:moveTo>
                    <a:pt x="26520" y="50716"/>
                  </a:moveTo>
                  <a:cubicBezTo>
                    <a:pt x="26246" y="50727"/>
                    <a:pt x="25969" y="50735"/>
                    <a:pt x="25691" y="50742"/>
                  </a:cubicBezTo>
                  <a:cubicBezTo>
                    <a:pt x="25882" y="50832"/>
                    <a:pt x="26078" y="50922"/>
                    <a:pt x="26276" y="51009"/>
                  </a:cubicBezTo>
                  <a:cubicBezTo>
                    <a:pt x="26547" y="51016"/>
                    <a:pt x="26817" y="51020"/>
                    <a:pt x="27087" y="51024"/>
                  </a:cubicBezTo>
                  <a:cubicBezTo>
                    <a:pt x="26895" y="50922"/>
                    <a:pt x="26708" y="50821"/>
                    <a:pt x="26520" y="50716"/>
                  </a:cubicBezTo>
                  <a:moveTo>
                    <a:pt x="28306" y="51020"/>
                  </a:moveTo>
                  <a:cubicBezTo>
                    <a:pt x="28104" y="50896"/>
                    <a:pt x="27905" y="50776"/>
                    <a:pt x="27713" y="50649"/>
                  </a:cubicBezTo>
                  <a:cubicBezTo>
                    <a:pt x="27417" y="50671"/>
                    <a:pt x="27121" y="50686"/>
                    <a:pt x="26824" y="50701"/>
                  </a:cubicBezTo>
                  <a:cubicBezTo>
                    <a:pt x="27027" y="50810"/>
                    <a:pt x="27229" y="50919"/>
                    <a:pt x="27439" y="51024"/>
                  </a:cubicBezTo>
                  <a:cubicBezTo>
                    <a:pt x="27462" y="51024"/>
                    <a:pt x="27485" y="51024"/>
                    <a:pt x="27507" y="51024"/>
                  </a:cubicBezTo>
                  <a:lnTo>
                    <a:pt x="27511" y="51024"/>
                  </a:lnTo>
                  <a:cubicBezTo>
                    <a:pt x="27777" y="51024"/>
                    <a:pt x="28040" y="51024"/>
                    <a:pt x="28306" y="51020"/>
                  </a:cubicBezTo>
                  <a:moveTo>
                    <a:pt x="29154" y="51500"/>
                  </a:moveTo>
                  <a:cubicBezTo>
                    <a:pt x="28963" y="51399"/>
                    <a:pt x="28775" y="51294"/>
                    <a:pt x="28591" y="51185"/>
                  </a:cubicBezTo>
                  <a:cubicBezTo>
                    <a:pt x="28325" y="51193"/>
                    <a:pt x="28055" y="51196"/>
                    <a:pt x="27788" y="51200"/>
                  </a:cubicBezTo>
                  <a:cubicBezTo>
                    <a:pt x="27980" y="51290"/>
                    <a:pt x="28171" y="51384"/>
                    <a:pt x="28366" y="51474"/>
                  </a:cubicBezTo>
                  <a:cubicBezTo>
                    <a:pt x="28629" y="51485"/>
                    <a:pt x="28892" y="51493"/>
                    <a:pt x="29154" y="51500"/>
                  </a:cubicBezTo>
                  <a:moveTo>
                    <a:pt x="29492" y="51680"/>
                  </a:moveTo>
                  <a:cubicBezTo>
                    <a:pt x="29255" y="51677"/>
                    <a:pt x="29023" y="51669"/>
                    <a:pt x="28790" y="51662"/>
                  </a:cubicBezTo>
                  <a:cubicBezTo>
                    <a:pt x="28862" y="51695"/>
                    <a:pt x="28940" y="51729"/>
                    <a:pt x="29015" y="51759"/>
                  </a:cubicBezTo>
                  <a:cubicBezTo>
                    <a:pt x="29113" y="51804"/>
                    <a:pt x="29214" y="51845"/>
                    <a:pt x="29315" y="51887"/>
                  </a:cubicBezTo>
                  <a:cubicBezTo>
                    <a:pt x="29548" y="51909"/>
                    <a:pt x="29777" y="51928"/>
                    <a:pt x="30006" y="51943"/>
                  </a:cubicBezTo>
                  <a:cubicBezTo>
                    <a:pt x="29833" y="51857"/>
                    <a:pt x="29661" y="51770"/>
                    <a:pt x="29492" y="51680"/>
                  </a:cubicBezTo>
                  <a:moveTo>
                    <a:pt x="31184" y="52014"/>
                  </a:moveTo>
                  <a:cubicBezTo>
                    <a:pt x="30993" y="51909"/>
                    <a:pt x="30805" y="51800"/>
                    <a:pt x="30621" y="51688"/>
                  </a:cubicBezTo>
                  <a:cubicBezTo>
                    <a:pt x="30516" y="51688"/>
                    <a:pt x="30415" y="51688"/>
                    <a:pt x="30314" y="51688"/>
                  </a:cubicBezTo>
                  <a:cubicBezTo>
                    <a:pt x="30156" y="51688"/>
                    <a:pt x="29998" y="51688"/>
                    <a:pt x="29845" y="51688"/>
                  </a:cubicBezTo>
                  <a:cubicBezTo>
                    <a:pt x="30032" y="51785"/>
                    <a:pt x="30227" y="51879"/>
                    <a:pt x="30422" y="51973"/>
                  </a:cubicBezTo>
                  <a:cubicBezTo>
                    <a:pt x="30677" y="51988"/>
                    <a:pt x="30929" y="52003"/>
                    <a:pt x="31184" y="52014"/>
                  </a:cubicBezTo>
                  <a:moveTo>
                    <a:pt x="31514" y="52198"/>
                  </a:moveTo>
                  <a:cubicBezTo>
                    <a:pt x="31289" y="52191"/>
                    <a:pt x="31064" y="52179"/>
                    <a:pt x="30839" y="52168"/>
                  </a:cubicBezTo>
                  <a:cubicBezTo>
                    <a:pt x="30895" y="52194"/>
                    <a:pt x="30951" y="52221"/>
                    <a:pt x="31008" y="52243"/>
                  </a:cubicBezTo>
                  <a:cubicBezTo>
                    <a:pt x="31124" y="52299"/>
                    <a:pt x="31244" y="52352"/>
                    <a:pt x="31364" y="52405"/>
                  </a:cubicBezTo>
                  <a:cubicBezTo>
                    <a:pt x="31585" y="52427"/>
                    <a:pt x="31807" y="52450"/>
                    <a:pt x="32028" y="52472"/>
                  </a:cubicBezTo>
                  <a:cubicBezTo>
                    <a:pt x="31856" y="52382"/>
                    <a:pt x="31683" y="52292"/>
                    <a:pt x="31514" y="52198"/>
                  </a:cubicBezTo>
                  <a:close/>
                  <a:moveTo>
                    <a:pt x="33184" y="52566"/>
                  </a:moveTo>
                  <a:cubicBezTo>
                    <a:pt x="32992" y="52453"/>
                    <a:pt x="32805" y="52284"/>
                    <a:pt x="32621" y="52224"/>
                  </a:cubicBezTo>
                  <a:cubicBezTo>
                    <a:pt x="32370" y="52224"/>
                    <a:pt x="32118" y="52217"/>
                    <a:pt x="31863" y="52209"/>
                  </a:cubicBezTo>
                  <a:cubicBezTo>
                    <a:pt x="32054" y="52311"/>
                    <a:pt x="32246" y="52412"/>
                    <a:pt x="32445" y="52510"/>
                  </a:cubicBezTo>
                  <a:cubicBezTo>
                    <a:pt x="32689" y="52528"/>
                    <a:pt x="32936" y="52547"/>
                    <a:pt x="33184" y="52566"/>
                  </a:cubicBezTo>
                  <a:close/>
                  <a:moveTo>
                    <a:pt x="33510" y="52753"/>
                  </a:moveTo>
                  <a:cubicBezTo>
                    <a:pt x="33289" y="52738"/>
                    <a:pt x="33071" y="52723"/>
                    <a:pt x="32850" y="52708"/>
                  </a:cubicBezTo>
                  <a:cubicBezTo>
                    <a:pt x="33022" y="52791"/>
                    <a:pt x="33199" y="52874"/>
                    <a:pt x="33375" y="52956"/>
                  </a:cubicBezTo>
                  <a:cubicBezTo>
                    <a:pt x="33589" y="52982"/>
                    <a:pt x="33807" y="53009"/>
                    <a:pt x="34021" y="53035"/>
                  </a:cubicBezTo>
                  <a:cubicBezTo>
                    <a:pt x="33848" y="52941"/>
                    <a:pt x="33679" y="52847"/>
                    <a:pt x="33510" y="52753"/>
                  </a:cubicBezTo>
                  <a:close/>
                  <a:moveTo>
                    <a:pt x="35146" y="53147"/>
                  </a:moveTo>
                  <a:cubicBezTo>
                    <a:pt x="34959" y="53035"/>
                    <a:pt x="34771" y="52919"/>
                    <a:pt x="34587" y="52798"/>
                  </a:cubicBezTo>
                  <a:cubicBezTo>
                    <a:pt x="34343" y="52791"/>
                    <a:pt x="34099" y="52783"/>
                    <a:pt x="33855" y="52768"/>
                  </a:cubicBezTo>
                  <a:cubicBezTo>
                    <a:pt x="33919" y="52806"/>
                    <a:pt x="33983" y="52840"/>
                    <a:pt x="34043" y="52874"/>
                  </a:cubicBezTo>
                  <a:cubicBezTo>
                    <a:pt x="34174" y="52941"/>
                    <a:pt x="34302" y="53012"/>
                    <a:pt x="34433" y="53080"/>
                  </a:cubicBezTo>
                  <a:cubicBezTo>
                    <a:pt x="34670" y="53102"/>
                    <a:pt x="34910" y="53129"/>
                    <a:pt x="35146" y="53147"/>
                  </a:cubicBezTo>
                  <a:moveTo>
                    <a:pt x="35469" y="53339"/>
                  </a:moveTo>
                  <a:cubicBezTo>
                    <a:pt x="35259" y="53324"/>
                    <a:pt x="35045" y="53305"/>
                    <a:pt x="34831" y="53283"/>
                  </a:cubicBezTo>
                  <a:cubicBezTo>
                    <a:pt x="35004" y="53369"/>
                    <a:pt x="35176" y="53455"/>
                    <a:pt x="35352" y="53538"/>
                  </a:cubicBezTo>
                  <a:cubicBezTo>
                    <a:pt x="35559" y="53571"/>
                    <a:pt x="35769" y="53601"/>
                    <a:pt x="35975" y="53631"/>
                  </a:cubicBezTo>
                  <a:cubicBezTo>
                    <a:pt x="35806" y="53534"/>
                    <a:pt x="35638" y="53436"/>
                    <a:pt x="35469" y="53339"/>
                  </a:cubicBezTo>
                  <a:moveTo>
                    <a:pt x="37075" y="53763"/>
                  </a:moveTo>
                  <a:cubicBezTo>
                    <a:pt x="36887" y="53646"/>
                    <a:pt x="36699" y="53526"/>
                    <a:pt x="36519" y="53406"/>
                  </a:cubicBezTo>
                  <a:cubicBezTo>
                    <a:pt x="36283" y="53395"/>
                    <a:pt x="36050" y="53380"/>
                    <a:pt x="35814" y="53365"/>
                  </a:cubicBezTo>
                  <a:cubicBezTo>
                    <a:pt x="36002" y="53474"/>
                    <a:pt x="36189" y="53579"/>
                    <a:pt x="36384" y="53684"/>
                  </a:cubicBezTo>
                  <a:cubicBezTo>
                    <a:pt x="36613" y="53714"/>
                    <a:pt x="36846" y="53740"/>
                    <a:pt x="37075" y="53763"/>
                  </a:cubicBezTo>
                  <a:close/>
                  <a:moveTo>
                    <a:pt x="37394" y="53962"/>
                  </a:moveTo>
                  <a:cubicBezTo>
                    <a:pt x="37187" y="53939"/>
                    <a:pt x="36985" y="53917"/>
                    <a:pt x="36778" y="53894"/>
                  </a:cubicBezTo>
                  <a:cubicBezTo>
                    <a:pt x="36947" y="53984"/>
                    <a:pt x="37116" y="54070"/>
                    <a:pt x="37289" y="54157"/>
                  </a:cubicBezTo>
                  <a:cubicBezTo>
                    <a:pt x="37491" y="54194"/>
                    <a:pt x="37690" y="54228"/>
                    <a:pt x="37893" y="54258"/>
                  </a:cubicBezTo>
                  <a:cubicBezTo>
                    <a:pt x="37724" y="54160"/>
                    <a:pt x="37559" y="54059"/>
                    <a:pt x="37394" y="53962"/>
                  </a:cubicBezTo>
                  <a:close/>
                  <a:moveTo>
                    <a:pt x="38962" y="54412"/>
                  </a:moveTo>
                  <a:cubicBezTo>
                    <a:pt x="38778" y="54292"/>
                    <a:pt x="38594" y="54172"/>
                    <a:pt x="38414" y="54048"/>
                  </a:cubicBezTo>
                  <a:cubicBezTo>
                    <a:pt x="38185" y="54033"/>
                    <a:pt x="37960" y="54014"/>
                    <a:pt x="37731" y="53992"/>
                  </a:cubicBezTo>
                  <a:cubicBezTo>
                    <a:pt x="37919" y="54104"/>
                    <a:pt x="38106" y="54213"/>
                    <a:pt x="38294" y="54322"/>
                  </a:cubicBezTo>
                  <a:cubicBezTo>
                    <a:pt x="38519" y="54352"/>
                    <a:pt x="38741" y="54386"/>
                    <a:pt x="38962" y="54412"/>
                  </a:cubicBezTo>
                  <a:close/>
                  <a:moveTo>
                    <a:pt x="39277" y="54614"/>
                  </a:moveTo>
                  <a:cubicBezTo>
                    <a:pt x="39078" y="54588"/>
                    <a:pt x="38883" y="54566"/>
                    <a:pt x="38684" y="54536"/>
                  </a:cubicBezTo>
                  <a:cubicBezTo>
                    <a:pt x="38853" y="54629"/>
                    <a:pt x="39018" y="54720"/>
                    <a:pt x="39191" y="54806"/>
                  </a:cubicBezTo>
                  <a:cubicBezTo>
                    <a:pt x="39382" y="54847"/>
                    <a:pt x="39574" y="54881"/>
                    <a:pt x="39769" y="54918"/>
                  </a:cubicBezTo>
                  <a:cubicBezTo>
                    <a:pt x="39604" y="54817"/>
                    <a:pt x="39438" y="54716"/>
                    <a:pt x="39277" y="54614"/>
                  </a:cubicBezTo>
                  <a:close/>
                  <a:moveTo>
                    <a:pt x="40271" y="54723"/>
                  </a:moveTo>
                  <a:cubicBezTo>
                    <a:pt x="40054" y="54701"/>
                    <a:pt x="39832" y="54678"/>
                    <a:pt x="39615" y="54652"/>
                  </a:cubicBezTo>
                  <a:cubicBezTo>
                    <a:pt x="39799" y="54765"/>
                    <a:pt x="39982" y="54877"/>
                    <a:pt x="40170" y="54986"/>
                  </a:cubicBezTo>
                  <a:cubicBezTo>
                    <a:pt x="40384" y="55023"/>
                    <a:pt x="40598" y="55061"/>
                    <a:pt x="40815" y="55091"/>
                  </a:cubicBezTo>
                  <a:cubicBezTo>
                    <a:pt x="40632" y="54971"/>
                    <a:pt x="40451" y="54847"/>
                    <a:pt x="40271" y="54723"/>
                  </a:cubicBezTo>
                  <a:moveTo>
                    <a:pt x="41840" y="55234"/>
                  </a:moveTo>
                  <a:cubicBezTo>
                    <a:pt x="41645" y="55095"/>
                    <a:pt x="41453" y="54948"/>
                    <a:pt x="41266" y="54802"/>
                  </a:cubicBezTo>
                  <a:cubicBezTo>
                    <a:pt x="41033" y="54787"/>
                    <a:pt x="40797" y="54768"/>
                    <a:pt x="40560" y="54750"/>
                  </a:cubicBezTo>
                  <a:cubicBezTo>
                    <a:pt x="40752" y="54881"/>
                    <a:pt x="40947" y="55012"/>
                    <a:pt x="41146" y="55143"/>
                  </a:cubicBezTo>
                  <a:cubicBezTo>
                    <a:pt x="41378" y="55174"/>
                    <a:pt x="41607" y="55207"/>
                    <a:pt x="41840" y="55234"/>
                  </a:cubicBezTo>
                  <a:moveTo>
                    <a:pt x="42099" y="55425"/>
                  </a:moveTo>
                  <a:cubicBezTo>
                    <a:pt x="41885" y="55399"/>
                    <a:pt x="41675" y="55372"/>
                    <a:pt x="41461" y="55342"/>
                  </a:cubicBezTo>
                  <a:cubicBezTo>
                    <a:pt x="41641" y="55459"/>
                    <a:pt x="41821" y="55571"/>
                    <a:pt x="42009" y="55684"/>
                  </a:cubicBezTo>
                  <a:cubicBezTo>
                    <a:pt x="42215" y="55725"/>
                    <a:pt x="42421" y="55763"/>
                    <a:pt x="42631" y="55800"/>
                  </a:cubicBezTo>
                  <a:cubicBezTo>
                    <a:pt x="42451" y="55676"/>
                    <a:pt x="42275" y="55552"/>
                    <a:pt x="42099" y="55425"/>
                  </a:cubicBezTo>
                  <a:close/>
                  <a:moveTo>
                    <a:pt x="43637" y="55961"/>
                  </a:moveTo>
                  <a:cubicBezTo>
                    <a:pt x="43446" y="55819"/>
                    <a:pt x="43258" y="55673"/>
                    <a:pt x="43074" y="55526"/>
                  </a:cubicBezTo>
                  <a:cubicBezTo>
                    <a:pt x="42845" y="55507"/>
                    <a:pt x="42616" y="55481"/>
                    <a:pt x="42384" y="55459"/>
                  </a:cubicBezTo>
                  <a:cubicBezTo>
                    <a:pt x="42575" y="55594"/>
                    <a:pt x="42766" y="55725"/>
                    <a:pt x="42962" y="55856"/>
                  </a:cubicBezTo>
                  <a:cubicBezTo>
                    <a:pt x="43187" y="55894"/>
                    <a:pt x="43412" y="55931"/>
                    <a:pt x="43637" y="55961"/>
                  </a:cubicBezTo>
                  <a:moveTo>
                    <a:pt x="43892" y="56157"/>
                  </a:moveTo>
                  <a:cubicBezTo>
                    <a:pt x="43686" y="56127"/>
                    <a:pt x="43479" y="56096"/>
                    <a:pt x="43273" y="56063"/>
                  </a:cubicBezTo>
                  <a:cubicBezTo>
                    <a:pt x="43449" y="56179"/>
                    <a:pt x="43626" y="56292"/>
                    <a:pt x="43802" y="56404"/>
                  </a:cubicBezTo>
                  <a:cubicBezTo>
                    <a:pt x="44005" y="56449"/>
                    <a:pt x="44211" y="56490"/>
                    <a:pt x="44410" y="56532"/>
                  </a:cubicBezTo>
                  <a:cubicBezTo>
                    <a:pt x="44237" y="56408"/>
                    <a:pt x="44065" y="56280"/>
                    <a:pt x="43892" y="56157"/>
                  </a:cubicBezTo>
                  <a:moveTo>
                    <a:pt x="45400" y="56712"/>
                  </a:moveTo>
                  <a:cubicBezTo>
                    <a:pt x="45213" y="56569"/>
                    <a:pt x="45029" y="56423"/>
                    <a:pt x="44849" y="56277"/>
                  </a:cubicBezTo>
                  <a:cubicBezTo>
                    <a:pt x="44627" y="56250"/>
                    <a:pt x="44402" y="56224"/>
                    <a:pt x="44177" y="56194"/>
                  </a:cubicBezTo>
                  <a:cubicBezTo>
                    <a:pt x="44365" y="56329"/>
                    <a:pt x="44552" y="56464"/>
                    <a:pt x="44740" y="56596"/>
                  </a:cubicBezTo>
                  <a:cubicBezTo>
                    <a:pt x="44961" y="56637"/>
                    <a:pt x="45183" y="56678"/>
                    <a:pt x="45400" y="56712"/>
                  </a:cubicBezTo>
                  <a:moveTo>
                    <a:pt x="45656" y="56911"/>
                  </a:moveTo>
                  <a:cubicBezTo>
                    <a:pt x="45453" y="56877"/>
                    <a:pt x="45250" y="56843"/>
                    <a:pt x="45048" y="56806"/>
                  </a:cubicBezTo>
                  <a:cubicBezTo>
                    <a:pt x="45220" y="56922"/>
                    <a:pt x="45393" y="57034"/>
                    <a:pt x="45565" y="57151"/>
                  </a:cubicBezTo>
                  <a:cubicBezTo>
                    <a:pt x="45764" y="57196"/>
                    <a:pt x="45963" y="57241"/>
                    <a:pt x="46162" y="57286"/>
                  </a:cubicBezTo>
                  <a:cubicBezTo>
                    <a:pt x="45993" y="57162"/>
                    <a:pt x="45824" y="57034"/>
                    <a:pt x="45656" y="56911"/>
                  </a:cubicBezTo>
                  <a:moveTo>
                    <a:pt x="47138" y="57488"/>
                  </a:moveTo>
                  <a:cubicBezTo>
                    <a:pt x="46954" y="57342"/>
                    <a:pt x="46777" y="57196"/>
                    <a:pt x="46597" y="57050"/>
                  </a:cubicBezTo>
                  <a:cubicBezTo>
                    <a:pt x="46380" y="57019"/>
                    <a:pt x="46162" y="56989"/>
                    <a:pt x="45941" y="56956"/>
                  </a:cubicBezTo>
                  <a:cubicBezTo>
                    <a:pt x="46121" y="57091"/>
                    <a:pt x="46305" y="57226"/>
                    <a:pt x="46492" y="57357"/>
                  </a:cubicBezTo>
                  <a:cubicBezTo>
                    <a:pt x="46706" y="57402"/>
                    <a:pt x="46924" y="57447"/>
                    <a:pt x="47138" y="57488"/>
                  </a:cubicBezTo>
                  <a:close/>
                  <a:moveTo>
                    <a:pt x="47393" y="57687"/>
                  </a:moveTo>
                  <a:cubicBezTo>
                    <a:pt x="47194" y="57650"/>
                    <a:pt x="46995" y="57612"/>
                    <a:pt x="46796" y="57571"/>
                  </a:cubicBezTo>
                  <a:cubicBezTo>
                    <a:pt x="46965" y="57687"/>
                    <a:pt x="47134" y="57804"/>
                    <a:pt x="47303" y="57916"/>
                  </a:cubicBezTo>
                  <a:cubicBezTo>
                    <a:pt x="47498" y="57969"/>
                    <a:pt x="47693" y="58018"/>
                    <a:pt x="47888" y="58063"/>
                  </a:cubicBezTo>
                  <a:cubicBezTo>
                    <a:pt x="47719" y="57939"/>
                    <a:pt x="47554" y="57815"/>
                    <a:pt x="47393" y="57687"/>
                  </a:cubicBezTo>
                  <a:moveTo>
                    <a:pt x="48852" y="58284"/>
                  </a:moveTo>
                  <a:cubicBezTo>
                    <a:pt x="48672" y="58138"/>
                    <a:pt x="48496" y="57991"/>
                    <a:pt x="48323" y="57845"/>
                  </a:cubicBezTo>
                  <a:cubicBezTo>
                    <a:pt x="48109" y="57811"/>
                    <a:pt x="47892" y="57777"/>
                    <a:pt x="47674" y="57736"/>
                  </a:cubicBezTo>
                  <a:cubicBezTo>
                    <a:pt x="47854" y="57875"/>
                    <a:pt x="48034" y="58006"/>
                    <a:pt x="48214" y="58141"/>
                  </a:cubicBezTo>
                  <a:cubicBezTo>
                    <a:pt x="48428" y="58190"/>
                    <a:pt x="48638" y="58239"/>
                    <a:pt x="48852" y="58284"/>
                  </a:cubicBezTo>
                  <a:close/>
                  <a:moveTo>
                    <a:pt x="49107" y="58487"/>
                  </a:moveTo>
                  <a:cubicBezTo>
                    <a:pt x="48912" y="58445"/>
                    <a:pt x="48717" y="58404"/>
                    <a:pt x="48522" y="58359"/>
                  </a:cubicBezTo>
                  <a:cubicBezTo>
                    <a:pt x="48683" y="58479"/>
                    <a:pt x="48849" y="58592"/>
                    <a:pt x="49017" y="58708"/>
                  </a:cubicBezTo>
                  <a:cubicBezTo>
                    <a:pt x="49209" y="58760"/>
                    <a:pt x="49400" y="58813"/>
                    <a:pt x="49591" y="58862"/>
                  </a:cubicBezTo>
                  <a:cubicBezTo>
                    <a:pt x="49430" y="58738"/>
                    <a:pt x="49265" y="58614"/>
                    <a:pt x="49107" y="58487"/>
                  </a:cubicBezTo>
                  <a:close/>
                  <a:moveTo>
                    <a:pt x="50548" y="59102"/>
                  </a:moveTo>
                  <a:cubicBezTo>
                    <a:pt x="50372" y="58956"/>
                    <a:pt x="50199" y="58809"/>
                    <a:pt x="49970" y="58663"/>
                  </a:cubicBezTo>
                  <a:cubicBezTo>
                    <a:pt x="49817" y="58625"/>
                    <a:pt x="49603" y="58584"/>
                    <a:pt x="49389" y="58543"/>
                  </a:cubicBezTo>
                  <a:cubicBezTo>
                    <a:pt x="49565" y="58678"/>
                    <a:pt x="49741" y="58813"/>
                    <a:pt x="49922" y="58948"/>
                  </a:cubicBezTo>
                  <a:cubicBezTo>
                    <a:pt x="50128" y="59001"/>
                    <a:pt x="50338" y="59053"/>
                    <a:pt x="50548" y="59102"/>
                  </a:cubicBezTo>
                  <a:moveTo>
                    <a:pt x="50803" y="59308"/>
                  </a:moveTo>
                  <a:cubicBezTo>
                    <a:pt x="50608" y="59263"/>
                    <a:pt x="50417" y="59218"/>
                    <a:pt x="50226" y="59169"/>
                  </a:cubicBezTo>
                  <a:cubicBezTo>
                    <a:pt x="50383" y="59289"/>
                    <a:pt x="50548" y="59406"/>
                    <a:pt x="50713" y="59518"/>
                  </a:cubicBezTo>
                  <a:cubicBezTo>
                    <a:pt x="50901" y="59578"/>
                    <a:pt x="51092" y="59631"/>
                    <a:pt x="51280" y="59683"/>
                  </a:cubicBezTo>
                  <a:cubicBezTo>
                    <a:pt x="51118" y="59560"/>
                    <a:pt x="50961" y="59432"/>
                    <a:pt x="50803" y="59308"/>
                  </a:cubicBezTo>
                  <a:moveTo>
                    <a:pt x="52229" y="59939"/>
                  </a:moveTo>
                  <a:cubicBezTo>
                    <a:pt x="52056" y="59792"/>
                    <a:pt x="51884" y="59646"/>
                    <a:pt x="51715" y="59500"/>
                  </a:cubicBezTo>
                  <a:cubicBezTo>
                    <a:pt x="51505" y="59458"/>
                    <a:pt x="51295" y="59413"/>
                    <a:pt x="51085" y="59368"/>
                  </a:cubicBezTo>
                  <a:cubicBezTo>
                    <a:pt x="51257" y="59507"/>
                    <a:pt x="51430" y="59642"/>
                    <a:pt x="51606" y="59773"/>
                  </a:cubicBezTo>
                  <a:cubicBezTo>
                    <a:pt x="51816" y="59830"/>
                    <a:pt x="52023" y="59886"/>
                    <a:pt x="52229" y="59939"/>
                  </a:cubicBezTo>
                  <a:moveTo>
                    <a:pt x="52484" y="60149"/>
                  </a:moveTo>
                  <a:cubicBezTo>
                    <a:pt x="52293" y="60100"/>
                    <a:pt x="52102" y="60051"/>
                    <a:pt x="51910" y="60002"/>
                  </a:cubicBezTo>
                  <a:cubicBezTo>
                    <a:pt x="52071" y="60119"/>
                    <a:pt x="52229" y="60239"/>
                    <a:pt x="52390" y="60351"/>
                  </a:cubicBezTo>
                  <a:cubicBezTo>
                    <a:pt x="52578" y="60411"/>
                    <a:pt x="52766" y="60471"/>
                    <a:pt x="52953" y="60528"/>
                  </a:cubicBezTo>
                  <a:cubicBezTo>
                    <a:pt x="52796" y="60400"/>
                    <a:pt x="52638" y="60272"/>
                    <a:pt x="52484" y="60149"/>
                  </a:cubicBezTo>
                  <a:close/>
                  <a:moveTo>
                    <a:pt x="53895" y="60794"/>
                  </a:moveTo>
                  <a:cubicBezTo>
                    <a:pt x="53726" y="60648"/>
                    <a:pt x="53557" y="60505"/>
                    <a:pt x="53388" y="60355"/>
                  </a:cubicBezTo>
                  <a:cubicBezTo>
                    <a:pt x="53182" y="60310"/>
                    <a:pt x="52972" y="60265"/>
                    <a:pt x="52766" y="60216"/>
                  </a:cubicBezTo>
                  <a:cubicBezTo>
                    <a:pt x="52934" y="60351"/>
                    <a:pt x="53107" y="60486"/>
                    <a:pt x="53280" y="60621"/>
                  </a:cubicBezTo>
                  <a:cubicBezTo>
                    <a:pt x="53486" y="60681"/>
                    <a:pt x="53692" y="60738"/>
                    <a:pt x="53895" y="60794"/>
                  </a:cubicBezTo>
                  <a:moveTo>
                    <a:pt x="54150" y="61004"/>
                  </a:moveTo>
                  <a:cubicBezTo>
                    <a:pt x="53959" y="60955"/>
                    <a:pt x="53771" y="60907"/>
                    <a:pt x="53584" y="60854"/>
                  </a:cubicBezTo>
                  <a:cubicBezTo>
                    <a:pt x="53741" y="60970"/>
                    <a:pt x="53899" y="61087"/>
                    <a:pt x="54056" y="61203"/>
                  </a:cubicBezTo>
                  <a:cubicBezTo>
                    <a:pt x="54244" y="61267"/>
                    <a:pt x="54432" y="61327"/>
                    <a:pt x="54615" y="61387"/>
                  </a:cubicBezTo>
                  <a:cubicBezTo>
                    <a:pt x="54458" y="61259"/>
                    <a:pt x="54304" y="61132"/>
                    <a:pt x="54150" y="61004"/>
                  </a:cubicBezTo>
                  <a:close/>
                  <a:moveTo>
                    <a:pt x="55553" y="61668"/>
                  </a:moveTo>
                  <a:cubicBezTo>
                    <a:pt x="55385" y="61522"/>
                    <a:pt x="55216" y="61376"/>
                    <a:pt x="55051" y="61229"/>
                  </a:cubicBezTo>
                  <a:cubicBezTo>
                    <a:pt x="54908" y="61195"/>
                    <a:pt x="54769" y="61162"/>
                    <a:pt x="54627" y="61128"/>
                  </a:cubicBezTo>
                  <a:cubicBezTo>
                    <a:pt x="54559" y="61109"/>
                    <a:pt x="54495" y="61094"/>
                    <a:pt x="54432" y="61079"/>
                  </a:cubicBezTo>
                  <a:cubicBezTo>
                    <a:pt x="54597" y="61214"/>
                    <a:pt x="54769" y="61353"/>
                    <a:pt x="54942" y="61484"/>
                  </a:cubicBezTo>
                  <a:cubicBezTo>
                    <a:pt x="55144" y="61548"/>
                    <a:pt x="55347" y="61608"/>
                    <a:pt x="55553" y="61668"/>
                  </a:cubicBezTo>
                  <a:close/>
                  <a:moveTo>
                    <a:pt x="55805" y="61882"/>
                  </a:moveTo>
                  <a:cubicBezTo>
                    <a:pt x="55617" y="61830"/>
                    <a:pt x="55430" y="61777"/>
                    <a:pt x="55242" y="61721"/>
                  </a:cubicBezTo>
                  <a:cubicBezTo>
                    <a:pt x="55400" y="61837"/>
                    <a:pt x="55553" y="61957"/>
                    <a:pt x="55715" y="62073"/>
                  </a:cubicBezTo>
                  <a:cubicBezTo>
                    <a:pt x="55899" y="62137"/>
                    <a:pt x="56082" y="62201"/>
                    <a:pt x="56266" y="62261"/>
                  </a:cubicBezTo>
                  <a:cubicBezTo>
                    <a:pt x="56112" y="62137"/>
                    <a:pt x="55959" y="62010"/>
                    <a:pt x="55805" y="61882"/>
                  </a:cubicBezTo>
                  <a:moveTo>
                    <a:pt x="57058" y="62512"/>
                  </a:moveTo>
                  <a:cubicBezTo>
                    <a:pt x="57103" y="62527"/>
                    <a:pt x="57152" y="62542"/>
                    <a:pt x="57201" y="62557"/>
                  </a:cubicBezTo>
                  <a:cubicBezTo>
                    <a:pt x="57032" y="62411"/>
                    <a:pt x="56867" y="62265"/>
                    <a:pt x="56701" y="62118"/>
                  </a:cubicBezTo>
                  <a:cubicBezTo>
                    <a:pt x="56499" y="62066"/>
                    <a:pt x="56293" y="62013"/>
                    <a:pt x="56086" y="61957"/>
                  </a:cubicBezTo>
                  <a:cubicBezTo>
                    <a:pt x="56251" y="62096"/>
                    <a:pt x="56420" y="62231"/>
                    <a:pt x="56593" y="62366"/>
                  </a:cubicBezTo>
                  <a:cubicBezTo>
                    <a:pt x="56747" y="62415"/>
                    <a:pt x="56900" y="62464"/>
                    <a:pt x="57058" y="62512"/>
                  </a:cubicBezTo>
                  <a:moveTo>
                    <a:pt x="57452" y="62771"/>
                  </a:moveTo>
                  <a:cubicBezTo>
                    <a:pt x="57309" y="62730"/>
                    <a:pt x="57163" y="62685"/>
                    <a:pt x="57017" y="62644"/>
                  </a:cubicBezTo>
                  <a:cubicBezTo>
                    <a:pt x="56975" y="62629"/>
                    <a:pt x="56934" y="62617"/>
                    <a:pt x="56893" y="62602"/>
                  </a:cubicBezTo>
                  <a:cubicBezTo>
                    <a:pt x="57047" y="62723"/>
                    <a:pt x="57201" y="62839"/>
                    <a:pt x="57358" y="62959"/>
                  </a:cubicBezTo>
                  <a:cubicBezTo>
                    <a:pt x="57542" y="63023"/>
                    <a:pt x="57726" y="63090"/>
                    <a:pt x="57910" y="63154"/>
                  </a:cubicBezTo>
                  <a:cubicBezTo>
                    <a:pt x="57756" y="63026"/>
                    <a:pt x="57602" y="62899"/>
                    <a:pt x="57452" y="62771"/>
                  </a:cubicBezTo>
                  <a:moveTo>
                    <a:pt x="58836" y="63458"/>
                  </a:moveTo>
                  <a:cubicBezTo>
                    <a:pt x="58671" y="63315"/>
                    <a:pt x="58506" y="63169"/>
                    <a:pt x="58345" y="63023"/>
                  </a:cubicBezTo>
                  <a:cubicBezTo>
                    <a:pt x="58139" y="62966"/>
                    <a:pt x="57936" y="62910"/>
                    <a:pt x="57730" y="62854"/>
                  </a:cubicBezTo>
                  <a:cubicBezTo>
                    <a:pt x="57895" y="62989"/>
                    <a:pt x="58063" y="63128"/>
                    <a:pt x="58232" y="63263"/>
                  </a:cubicBezTo>
                  <a:cubicBezTo>
                    <a:pt x="58244" y="63267"/>
                    <a:pt x="58255" y="63270"/>
                    <a:pt x="58270" y="63274"/>
                  </a:cubicBezTo>
                  <a:cubicBezTo>
                    <a:pt x="58457" y="63338"/>
                    <a:pt x="58649" y="63398"/>
                    <a:pt x="58836" y="63458"/>
                  </a:cubicBezTo>
                  <a:moveTo>
                    <a:pt x="59092" y="63676"/>
                  </a:moveTo>
                  <a:cubicBezTo>
                    <a:pt x="58904" y="63619"/>
                    <a:pt x="58720" y="63563"/>
                    <a:pt x="58532" y="63499"/>
                  </a:cubicBezTo>
                  <a:cubicBezTo>
                    <a:pt x="58686" y="63619"/>
                    <a:pt x="58840" y="63739"/>
                    <a:pt x="58994" y="63856"/>
                  </a:cubicBezTo>
                  <a:cubicBezTo>
                    <a:pt x="59159" y="63916"/>
                    <a:pt x="59324" y="63976"/>
                    <a:pt x="59489" y="64036"/>
                  </a:cubicBezTo>
                  <a:cubicBezTo>
                    <a:pt x="59508" y="64043"/>
                    <a:pt x="59527" y="64051"/>
                    <a:pt x="59546" y="64058"/>
                  </a:cubicBezTo>
                  <a:cubicBezTo>
                    <a:pt x="59392" y="63931"/>
                    <a:pt x="59242" y="63803"/>
                    <a:pt x="59092" y="63676"/>
                  </a:cubicBezTo>
                  <a:close/>
                  <a:moveTo>
                    <a:pt x="60469" y="64373"/>
                  </a:moveTo>
                  <a:cubicBezTo>
                    <a:pt x="60303" y="64231"/>
                    <a:pt x="60138" y="64084"/>
                    <a:pt x="59977" y="63938"/>
                  </a:cubicBezTo>
                  <a:cubicBezTo>
                    <a:pt x="59774" y="63882"/>
                    <a:pt x="59572" y="63822"/>
                    <a:pt x="59365" y="63762"/>
                  </a:cubicBezTo>
                  <a:cubicBezTo>
                    <a:pt x="59531" y="63897"/>
                    <a:pt x="59696" y="64036"/>
                    <a:pt x="59864" y="64171"/>
                  </a:cubicBezTo>
                  <a:cubicBezTo>
                    <a:pt x="60067" y="64242"/>
                    <a:pt x="60266" y="64310"/>
                    <a:pt x="60469" y="64373"/>
                  </a:cubicBezTo>
                  <a:close/>
                  <a:moveTo>
                    <a:pt x="60720" y="64595"/>
                  </a:moveTo>
                  <a:cubicBezTo>
                    <a:pt x="60536" y="64535"/>
                    <a:pt x="60352" y="64475"/>
                    <a:pt x="60168" y="64411"/>
                  </a:cubicBezTo>
                  <a:cubicBezTo>
                    <a:pt x="60318" y="64531"/>
                    <a:pt x="60472" y="64647"/>
                    <a:pt x="60626" y="64767"/>
                  </a:cubicBezTo>
                  <a:cubicBezTo>
                    <a:pt x="60656" y="64779"/>
                    <a:pt x="60686" y="64790"/>
                    <a:pt x="60716" y="64801"/>
                  </a:cubicBezTo>
                  <a:cubicBezTo>
                    <a:pt x="60870" y="64861"/>
                    <a:pt x="61020" y="64917"/>
                    <a:pt x="61174" y="64974"/>
                  </a:cubicBezTo>
                  <a:cubicBezTo>
                    <a:pt x="61020" y="64846"/>
                    <a:pt x="60870" y="64722"/>
                    <a:pt x="60720" y="64595"/>
                  </a:cubicBezTo>
                  <a:moveTo>
                    <a:pt x="62093" y="65300"/>
                  </a:moveTo>
                  <a:cubicBezTo>
                    <a:pt x="61928" y="65158"/>
                    <a:pt x="61763" y="65011"/>
                    <a:pt x="61605" y="64865"/>
                  </a:cubicBezTo>
                  <a:cubicBezTo>
                    <a:pt x="61399" y="64805"/>
                    <a:pt x="61200" y="64745"/>
                    <a:pt x="60998" y="64681"/>
                  </a:cubicBezTo>
                  <a:cubicBezTo>
                    <a:pt x="61159" y="64816"/>
                    <a:pt x="61324" y="64955"/>
                    <a:pt x="61493" y="65090"/>
                  </a:cubicBezTo>
                  <a:cubicBezTo>
                    <a:pt x="61692" y="65161"/>
                    <a:pt x="61891" y="65233"/>
                    <a:pt x="62093" y="65300"/>
                  </a:cubicBezTo>
                  <a:moveTo>
                    <a:pt x="62345" y="65522"/>
                  </a:moveTo>
                  <a:cubicBezTo>
                    <a:pt x="62161" y="65458"/>
                    <a:pt x="61977" y="65398"/>
                    <a:pt x="61793" y="65330"/>
                  </a:cubicBezTo>
                  <a:cubicBezTo>
                    <a:pt x="61943" y="65450"/>
                    <a:pt x="62097" y="65570"/>
                    <a:pt x="62251" y="65690"/>
                  </a:cubicBezTo>
                  <a:cubicBezTo>
                    <a:pt x="62431" y="65762"/>
                    <a:pt x="62615" y="65833"/>
                    <a:pt x="62795" y="65900"/>
                  </a:cubicBezTo>
                  <a:cubicBezTo>
                    <a:pt x="62645" y="65777"/>
                    <a:pt x="62491" y="65649"/>
                    <a:pt x="62345" y="65522"/>
                  </a:cubicBezTo>
                  <a:close/>
                  <a:moveTo>
                    <a:pt x="63710" y="66238"/>
                  </a:moveTo>
                  <a:cubicBezTo>
                    <a:pt x="63545" y="66092"/>
                    <a:pt x="63384" y="65945"/>
                    <a:pt x="63222" y="65799"/>
                  </a:cubicBezTo>
                  <a:cubicBezTo>
                    <a:pt x="63020" y="65739"/>
                    <a:pt x="62821" y="65675"/>
                    <a:pt x="62618" y="65608"/>
                  </a:cubicBezTo>
                  <a:cubicBezTo>
                    <a:pt x="62780" y="65747"/>
                    <a:pt x="62945" y="65885"/>
                    <a:pt x="63114" y="66021"/>
                  </a:cubicBezTo>
                  <a:cubicBezTo>
                    <a:pt x="63313" y="66096"/>
                    <a:pt x="63511" y="66167"/>
                    <a:pt x="63710" y="66238"/>
                  </a:cubicBezTo>
                  <a:close/>
                  <a:moveTo>
                    <a:pt x="63962" y="66456"/>
                  </a:moveTo>
                  <a:cubicBezTo>
                    <a:pt x="63778" y="66392"/>
                    <a:pt x="63594" y="66328"/>
                    <a:pt x="63414" y="66264"/>
                  </a:cubicBezTo>
                  <a:cubicBezTo>
                    <a:pt x="63564" y="66384"/>
                    <a:pt x="63714" y="66505"/>
                    <a:pt x="63868" y="66621"/>
                  </a:cubicBezTo>
                  <a:cubicBezTo>
                    <a:pt x="64048" y="66696"/>
                    <a:pt x="64232" y="66767"/>
                    <a:pt x="64412" y="66838"/>
                  </a:cubicBezTo>
                  <a:cubicBezTo>
                    <a:pt x="64262" y="66711"/>
                    <a:pt x="64112" y="66583"/>
                    <a:pt x="63962" y="66456"/>
                  </a:cubicBezTo>
                  <a:close/>
                  <a:moveTo>
                    <a:pt x="65324" y="67184"/>
                  </a:moveTo>
                  <a:cubicBezTo>
                    <a:pt x="65162" y="67037"/>
                    <a:pt x="64997" y="66891"/>
                    <a:pt x="64840" y="66745"/>
                  </a:cubicBezTo>
                  <a:cubicBezTo>
                    <a:pt x="64637" y="66681"/>
                    <a:pt x="64434" y="66617"/>
                    <a:pt x="64236" y="66550"/>
                  </a:cubicBezTo>
                  <a:cubicBezTo>
                    <a:pt x="64397" y="66688"/>
                    <a:pt x="64562" y="66823"/>
                    <a:pt x="64727" y="66962"/>
                  </a:cubicBezTo>
                  <a:cubicBezTo>
                    <a:pt x="64926" y="67037"/>
                    <a:pt x="65125" y="67109"/>
                    <a:pt x="65324" y="67184"/>
                  </a:cubicBezTo>
                  <a:close/>
                  <a:moveTo>
                    <a:pt x="65575" y="67401"/>
                  </a:moveTo>
                  <a:cubicBezTo>
                    <a:pt x="65391" y="67337"/>
                    <a:pt x="65207" y="67270"/>
                    <a:pt x="65027" y="67202"/>
                  </a:cubicBezTo>
                  <a:cubicBezTo>
                    <a:pt x="65177" y="67322"/>
                    <a:pt x="65327" y="67443"/>
                    <a:pt x="65481" y="67563"/>
                  </a:cubicBezTo>
                  <a:cubicBezTo>
                    <a:pt x="65661" y="67638"/>
                    <a:pt x="65841" y="67713"/>
                    <a:pt x="66025" y="67784"/>
                  </a:cubicBezTo>
                  <a:cubicBezTo>
                    <a:pt x="65871" y="67656"/>
                    <a:pt x="65725" y="67529"/>
                    <a:pt x="65575" y="67401"/>
                  </a:cubicBezTo>
                  <a:moveTo>
                    <a:pt x="66933" y="68137"/>
                  </a:moveTo>
                  <a:cubicBezTo>
                    <a:pt x="66772" y="67990"/>
                    <a:pt x="66607" y="67844"/>
                    <a:pt x="66449" y="67698"/>
                  </a:cubicBezTo>
                  <a:cubicBezTo>
                    <a:pt x="66247" y="67634"/>
                    <a:pt x="66044" y="67566"/>
                    <a:pt x="65845" y="67495"/>
                  </a:cubicBezTo>
                  <a:cubicBezTo>
                    <a:pt x="66006" y="67634"/>
                    <a:pt x="66172" y="67773"/>
                    <a:pt x="66337" y="67908"/>
                  </a:cubicBezTo>
                  <a:cubicBezTo>
                    <a:pt x="66536" y="67987"/>
                    <a:pt x="66734" y="68062"/>
                    <a:pt x="66933" y="68137"/>
                  </a:cubicBezTo>
                  <a:close/>
                  <a:moveTo>
                    <a:pt x="67185" y="68354"/>
                  </a:moveTo>
                  <a:cubicBezTo>
                    <a:pt x="67001" y="68290"/>
                    <a:pt x="66817" y="68219"/>
                    <a:pt x="66637" y="68152"/>
                  </a:cubicBezTo>
                  <a:cubicBezTo>
                    <a:pt x="66787" y="68272"/>
                    <a:pt x="66937" y="68392"/>
                    <a:pt x="67091" y="68512"/>
                  </a:cubicBezTo>
                  <a:cubicBezTo>
                    <a:pt x="67271" y="68591"/>
                    <a:pt x="67451" y="68666"/>
                    <a:pt x="67635" y="68741"/>
                  </a:cubicBezTo>
                  <a:cubicBezTo>
                    <a:pt x="67481" y="68613"/>
                    <a:pt x="67331" y="68486"/>
                    <a:pt x="67185" y="68354"/>
                  </a:cubicBezTo>
                  <a:close/>
                  <a:moveTo>
                    <a:pt x="68539" y="69097"/>
                  </a:moveTo>
                  <a:cubicBezTo>
                    <a:pt x="68374" y="68951"/>
                    <a:pt x="68216" y="68808"/>
                    <a:pt x="68055" y="68658"/>
                  </a:cubicBezTo>
                  <a:cubicBezTo>
                    <a:pt x="67852" y="68591"/>
                    <a:pt x="67654" y="68523"/>
                    <a:pt x="67451" y="68452"/>
                  </a:cubicBezTo>
                  <a:cubicBezTo>
                    <a:pt x="67612" y="68591"/>
                    <a:pt x="67777" y="68729"/>
                    <a:pt x="67943" y="68865"/>
                  </a:cubicBezTo>
                  <a:cubicBezTo>
                    <a:pt x="68141" y="68943"/>
                    <a:pt x="68340" y="69022"/>
                    <a:pt x="68539" y="69097"/>
                  </a:cubicBezTo>
                  <a:moveTo>
                    <a:pt x="68790" y="69315"/>
                  </a:moveTo>
                  <a:cubicBezTo>
                    <a:pt x="68607" y="69247"/>
                    <a:pt x="68423" y="69180"/>
                    <a:pt x="68243" y="69108"/>
                  </a:cubicBezTo>
                  <a:cubicBezTo>
                    <a:pt x="68393" y="69228"/>
                    <a:pt x="68543" y="69349"/>
                    <a:pt x="68697" y="69469"/>
                  </a:cubicBezTo>
                  <a:cubicBezTo>
                    <a:pt x="68877" y="69547"/>
                    <a:pt x="69057" y="69626"/>
                    <a:pt x="69237" y="69701"/>
                  </a:cubicBezTo>
                  <a:cubicBezTo>
                    <a:pt x="69087" y="69574"/>
                    <a:pt x="68937" y="69446"/>
                    <a:pt x="68790" y="69315"/>
                  </a:cubicBezTo>
                  <a:close/>
                  <a:moveTo>
                    <a:pt x="70141" y="70065"/>
                  </a:moveTo>
                  <a:cubicBezTo>
                    <a:pt x="69980" y="69919"/>
                    <a:pt x="69819" y="69773"/>
                    <a:pt x="69657" y="69626"/>
                  </a:cubicBezTo>
                  <a:cubicBezTo>
                    <a:pt x="69455" y="69559"/>
                    <a:pt x="69256" y="69487"/>
                    <a:pt x="69057" y="69412"/>
                  </a:cubicBezTo>
                  <a:cubicBezTo>
                    <a:pt x="69218" y="69551"/>
                    <a:pt x="69380" y="69690"/>
                    <a:pt x="69545" y="69825"/>
                  </a:cubicBezTo>
                  <a:cubicBezTo>
                    <a:pt x="69744" y="69908"/>
                    <a:pt x="69942" y="69986"/>
                    <a:pt x="70141" y="70065"/>
                  </a:cubicBezTo>
                  <a:close/>
                  <a:moveTo>
                    <a:pt x="70393" y="70283"/>
                  </a:moveTo>
                  <a:cubicBezTo>
                    <a:pt x="70209" y="70212"/>
                    <a:pt x="70025" y="70140"/>
                    <a:pt x="69841" y="70069"/>
                  </a:cubicBezTo>
                  <a:cubicBezTo>
                    <a:pt x="69995" y="70193"/>
                    <a:pt x="70145" y="70313"/>
                    <a:pt x="70299" y="70433"/>
                  </a:cubicBezTo>
                  <a:cubicBezTo>
                    <a:pt x="70479" y="70512"/>
                    <a:pt x="70659" y="70590"/>
                    <a:pt x="70843" y="70669"/>
                  </a:cubicBezTo>
                  <a:cubicBezTo>
                    <a:pt x="70689" y="70542"/>
                    <a:pt x="70539" y="70410"/>
                    <a:pt x="70393" y="70283"/>
                  </a:cubicBezTo>
                  <a:moveTo>
                    <a:pt x="71743" y="71037"/>
                  </a:moveTo>
                  <a:cubicBezTo>
                    <a:pt x="71578" y="70894"/>
                    <a:pt x="71417" y="70748"/>
                    <a:pt x="71259" y="70602"/>
                  </a:cubicBezTo>
                  <a:cubicBezTo>
                    <a:pt x="71057" y="70530"/>
                    <a:pt x="70854" y="70455"/>
                    <a:pt x="70655" y="70380"/>
                  </a:cubicBezTo>
                  <a:cubicBezTo>
                    <a:pt x="70817" y="70519"/>
                    <a:pt x="70982" y="70658"/>
                    <a:pt x="71147" y="70797"/>
                  </a:cubicBezTo>
                  <a:cubicBezTo>
                    <a:pt x="71346" y="70879"/>
                    <a:pt x="71544" y="70958"/>
                    <a:pt x="71743" y="71037"/>
                  </a:cubicBezTo>
                  <a:moveTo>
                    <a:pt x="71991" y="71255"/>
                  </a:moveTo>
                  <a:cubicBezTo>
                    <a:pt x="71807" y="71183"/>
                    <a:pt x="71623" y="71112"/>
                    <a:pt x="71443" y="71037"/>
                  </a:cubicBezTo>
                  <a:cubicBezTo>
                    <a:pt x="71593" y="71161"/>
                    <a:pt x="71743" y="71281"/>
                    <a:pt x="71897" y="71401"/>
                  </a:cubicBezTo>
                  <a:cubicBezTo>
                    <a:pt x="72077" y="71483"/>
                    <a:pt x="72261" y="71562"/>
                    <a:pt x="72441" y="71641"/>
                  </a:cubicBezTo>
                  <a:cubicBezTo>
                    <a:pt x="72291" y="71513"/>
                    <a:pt x="72141" y="71386"/>
                    <a:pt x="71991" y="71255"/>
                  </a:cubicBezTo>
                  <a:close/>
                  <a:moveTo>
                    <a:pt x="73342" y="72016"/>
                  </a:moveTo>
                  <a:cubicBezTo>
                    <a:pt x="73177" y="71874"/>
                    <a:pt x="73015" y="71727"/>
                    <a:pt x="72858" y="71581"/>
                  </a:cubicBezTo>
                  <a:cubicBezTo>
                    <a:pt x="72655" y="71506"/>
                    <a:pt x="72452" y="71435"/>
                    <a:pt x="72254" y="71356"/>
                  </a:cubicBezTo>
                  <a:cubicBezTo>
                    <a:pt x="72415" y="71495"/>
                    <a:pt x="72580" y="71634"/>
                    <a:pt x="72745" y="71772"/>
                  </a:cubicBezTo>
                  <a:cubicBezTo>
                    <a:pt x="72944" y="71855"/>
                    <a:pt x="73143" y="71937"/>
                    <a:pt x="73342" y="72016"/>
                  </a:cubicBezTo>
                  <a:close/>
                  <a:moveTo>
                    <a:pt x="73589" y="72234"/>
                  </a:moveTo>
                  <a:cubicBezTo>
                    <a:pt x="73405" y="72163"/>
                    <a:pt x="73222" y="72088"/>
                    <a:pt x="73038" y="72012"/>
                  </a:cubicBezTo>
                  <a:cubicBezTo>
                    <a:pt x="73188" y="72136"/>
                    <a:pt x="73342" y="72256"/>
                    <a:pt x="73496" y="72376"/>
                  </a:cubicBezTo>
                  <a:cubicBezTo>
                    <a:pt x="73676" y="72459"/>
                    <a:pt x="73859" y="72541"/>
                    <a:pt x="74040" y="72620"/>
                  </a:cubicBezTo>
                  <a:cubicBezTo>
                    <a:pt x="73889" y="72493"/>
                    <a:pt x="73739" y="72365"/>
                    <a:pt x="73589" y="72234"/>
                  </a:cubicBezTo>
                  <a:close/>
                  <a:moveTo>
                    <a:pt x="74936" y="73003"/>
                  </a:moveTo>
                  <a:cubicBezTo>
                    <a:pt x="74775" y="72857"/>
                    <a:pt x="74614" y="72714"/>
                    <a:pt x="74452" y="72564"/>
                  </a:cubicBezTo>
                  <a:cubicBezTo>
                    <a:pt x="74250" y="72493"/>
                    <a:pt x="74047" y="72414"/>
                    <a:pt x="73848" y="72335"/>
                  </a:cubicBezTo>
                  <a:cubicBezTo>
                    <a:pt x="74010" y="72474"/>
                    <a:pt x="74175" y="72613"/>
                    <a:pt x="74340" y="72752"/>
                  </a:cubicBezTo>
                  <a:cubicBezTo>
                    <a:pt x="74539" y="72838"/>
                    <a:pt x="74737" y="72920"/>
                    <a:pt x="74936" y="73003"/>
                  </a:cubicBezTo>
                  <a:close/>
                  <a:moveTo>
                    <a:pt x="75184" y="73221"/>
                  </a:moveTo>
                  <a:cubicBezTo>
                    <a:pt x="75000" y="73146"/>
                    <a:pt x="74816" y="73071"/>
                    <a:pt x="74632" y="72992"/>
                  </a:cubicBezTo>
                  <a:cubicBezTo>
                    <a:pt x="74786" y="73116"/>
                    <a:pt x="74936" y="73236"/>
                    <a:pt x="75090" y="73359"/>
                  </a:cubicBezTo>
                  <a:cubicBezTo>
                    <a:pt x="75274" y="73442"/>
                    <a:pt x="75454" y="73525"/>
                    <a:pt x="75638" y="73607"/>
                  </a:cubicBezTo>
                  <a:cubicBezTo>
                    <a:pt x="75484" y="73476"/>
                    <a:pt x="75334" y="73348"/>
                    <a:pt x="75184" y="73221"/>
                  </a:cubicBezTo>
                  <a:moveTo>
                    <a:pt x="76535" y="73994"/>
                  </a:moveTo>
                  <a:cubicBezTo>
                    <a:pt x="76370" y="73847"/>
                    <a:pt x="76208" y="73701"/>
                    <a:pt x="76047" y="73555"/>
                  </a:cubicBezTo>
                  <a:cubicBezTo>
                    <a:pt x="75844" y="73479"/>
                    <a:pt x="75642" y="73401"/>
                    <a:pt x="75439" y="73322"/>
                  </a:cubicBezTo>
                  <a:cubicBezTo>
                    <a:pt x="75604" y="73461"/>
                    <a:pt x="75769" y="73600"/>
                    <a:pt x="75934" y="73735"/>
                  </a:cubicBezTo>
                  <a:cubicBezTo>
                    <a:pt x="76133" y="73825"/>
                    <a:pt x="76332" y="73907"/>
                    <a:pt x="76535" y="73994"/>
                  </a:cubicBezTo>
                  <a:close/>
                  <a:moveTo>
                    <a:pt x="76779" y="74207"/>
                  </a:moveTo>
                  <a:cubicBezTo>
                    <a:pt x="76595" y="74132"/>
                    <a:pt x="76411" y="74054"/>
                    <a:pt x="76227" y="73975"/>
                  </a:cubicBezTo>
                  <a:cubicBezTo>
                    <a:pt x="76377" y="74099"/>
                    <a:pt x="76531" y="74222"/>
                    <a:pt x="76685" y="74342"/>
                  </a:cubicBezTo>
                  <a:cubicBezTo>
                    <a:pt x="76869" y="74429"/>
                    <a:pt x="77049" y="74511"/>
                    <a:pt x="77233" y="74598"/>
                  </a:cubicBezTo>
                  <a:cubicBezTo>
                    <a:pt x="77079" y="74466"/>
                    <a:pt x="76929" y="74339"/>
                    <a:pt x="76779" y="74207"/>
                  </a:cubicBezTo>
                  <a:close/>
                  <a:moveTo>
                    <a:pt x="78129" y="74988"/>
                  </a:moveTo>
                  <a:cubicBezTo>
                    <a:pt x="77964" y="74841"/>
                    <a:pt x="77799" y="74695"/>
                    <a:pt x="77638" y="74549"/>
                  </a:cubicBezTo>
                  <a:cubicBezTo>
                    <a:pt x="77435" y="74470"/>
                    <a:pt x="77233" y="74391"/>
                    <a:pt x="77034" y="74312"/>
                  </a:cubicBezTo>
                  <a:cubicBezTo>
                    <a:pt x="77195" y="74451"/>
                    <a:pt x="77360" y="74590"/>
                    <a:pt x="77525" y="74725"/>
                  </a:cubicBezTo>
                  <a:cubicBezTo>
                    <a:pt x="77728" y="74815"/>
                    <a:pt x="77927" y="74902"/>
                    <a:pt x="78129" y="74988"/>
                  </a:cubicBezTo>
                  <a:close/>
                  <a:moveTo>
                    <a:pt x="78373" y="75202"/>
                  </a:moveTo>
                  <a:cubicBezTo>
                    <a:pt x="78186" y="75123"/>
                    <a:pt x="78002" y="75044"/>
                    <a:pt x="77818" y="74965"/>
                  </a:cubicBezTo>
                  <a:cubicBezTo>
                    <a:pt x="77968" y="75089"/>
                    <a:pt x="78122" y="75213"/>
                    <a:pt x="78279" y="75333"/>
                  </a:cubicBezTo>
                  <a:cubicBezTo>
                    <a:pt x="78459" y="75419"/>
                    <a:pt x="78643" y="75506"/>
                    <a:pt x="78827" y="75592"/>
                  </a:cubicBezTo>
                  <a:cubicBezTo>
                    <a:pt x="78677" y="75461"/>
                    <a:pt x="78523" y="75333"/>
                    <a:pt x="78373" y="75202"/>
                  </a:cubicBezTo>
                  <a:moveTo>
                    <a:pt x="79720" y="75986"/>
                  </a:moveTo>
                  <a:cubicBezTo>
                    <a:pt x="79555" y="75840"/>
                    <a:pt x="79394" y="75697"/>
                    <a:pt x="79176" y="75547"/>
                  </a:cubicBezTo>
                  <a:cubicBezTo>
                    <a:pt x="79030" y="75468"/>
                    <a:pt x="78823" y="75386"/>
                    <a:pt x="78625" y="75303"/>
                  </a:cubicBezTo>
                  <a:cubicBezTo>
                    <a:pt x="78786" y="75446"/>
                    <a:pt x="78951" y="75584"/>
                    <a:pt x="79120" y="75719"/>
                  </a:cubicBezTo>
                  <a:cubicBezTo>
                    <a:pt x="79319" y="75809"/>
                    <a:pt x="79521" y="75900"/>
                    <a:pt x="79720" y="75986"/>
                  </a:cubicBezTo>
                  <a:close/>
                  <a:moveTo>
                    <a:pt x="79964" y="76200"/>
                  </a:moveTo>
                  <a:cubicBezTo>
                    <a:pt x="79780" y="76121"/>
                    <a:pt x="79593" y="76038"/>
                    <a:pt x="79409" y="75960"/>
                  </a:cubicBezTo>
                  <a:cubicBezTo>
                    <a:pt x="79559" y="76083"/>
                    <a:pt x="79713" y="76207"/>
                    <a:pt x="79870" y="76327"/>
                  </a:cubicBezTo>
                  <a:cubicBezTo>
                    <a:pt x="80054" y="76417"/>
                    <a:pt x="80238" y="76504"/>
                    <a:pt x="80422" y="76590"/>
                  </a:cubicBezTo>
                  <a:cubicBezTo>
                    <a:pt x="80268" y="76459"/>
                    <a:pt x="80118" y="76331"/>
                    <a:pt x="79964" y="76200"/>
                  </a:cubicBezTo>
                  <a:close/>
                  <a:moveTo>
                    <a:pt x="81315" y="76988"/>
                  </a:moveTo>
                  <a:cubicBezTo>
                    <a:pt x="81150" y="76845"/>
                    <a:pt x="80985" y="76699"/>
                    <a:pt x="80823" y="76552"/>
                  </a:cubicBezTo>
                  <a:cubicBezTo>
                    <a:pt x="80617" y="76470"/>
                    <a:pt x="80414" y="76387"/>
                    <a:pt x="80212" y="76301"/>
                  </a:cubicBezTo>
                  <a:cubicBezTo>
                    <a:pt x="80377" y="76444"/>
                    <a:pt x="80542" y="76582"/>
                    <a:pt x="80711" y="76721"/>
                  </a:cubicBezTo>
                  <a:cubicBezTo>
                    <a:pt x="80910" y="76811"/>
                    <a:pt x="81112" y="76901"/>
                    <a:pt x="81315" y="76988"/>
                  </a:cubicBezTo>
                  <a:close/>
                  <a:moveTo>
                    <a:pt x="81559" y="77201"/>
                  </a:moveTo>
                  <a:cubicBezTo>
                    <a:pt x="81371" y="77119"/>
                    <a:pt x="81183" y="77036"/>
                    <a:pt x="80996" y="76954"/>
                  </a:cubicBezTo>
                  <a:cubicBezTo>
                    <a:pt x="81150" y="77078"/>
                    <a:pt x="81303" y="77205"/>
                    <a:pt x="81461" y="77325"/>
                  </a:cubicBezTo>
                  <a:cubicBezTo>
                    <a:pt x="81645" y="77415"/>
                    <a:pt x="81833" y="77505"/>
                    <a:pt x="82016" y="77592"/>
                  </a:cubicBezTo>
                  <a:cubicBezTo>
                    <a:pt x="81863" y="77460"/>
                    <a:pt x="81709" y="77333"/>
                    <a:pt x="81559" y="77201"/>
                  </a:cubicBezTo>
                  <a:moveTo>
                    <a:pt x="82909" y="77997"/>
                  </a:moveTo>
                  <a:cubicBezTo>
                    <a:pt x="82740" y="77851"/>
                    <a:pt x="82575" y="77704"/>
                    <a:pt x="82414" y="77558"/>
                  </a:cubicBezTo>
                  <a:cubicBezTo>
                    <a:pt x="82208" y="77475"/>
                    <a:pt x="82005" y="77389"/>
                    <a:pt x="81802" y="77303"/>
                  </a:cubicBezTo>
                  <a:cubicBezTo>
                    <a:pt x="81964" y="77445"/>
                    <a:pt x="82133" y="77584"/>
                    <a:pt x="82298" y="77723"/>
                  </a:cubicBezTo>
                  <a:cubicBezTo>
                    <a:pt x="82500" y="77813"/>
                    <a:pt x="82703" y="77907"/>
                    <a:pt x="82909" y="77997"/>
                  </a:cubicBezTo>
                  <a:moveTo>
                    <a:pt x="83149" y="78207"/>
                  </a:moveTo>
                  <a:cubicBezTo>
                    <a:pt x="82958" y="78124"/>
                    <a:pt x="82771" y="78042"/>
                    <a:pt x="82583" y="77956"/>
                  </a:cubicBezTo>
                  <a:cubicBezTo>
                    <a:pt x="82737" y="78079"/>
                    <a:pt x="82894" y="78207"/>
                    <a:pt x="83052" y="78331"/>
                  </a:cubicBezTo>
                  <a:cubicBezTo>
                    <a:pt x="83236" y="78421"/>
                    <a:pt x="83423" y="78511"/>
                    <a:pt x="83611" y="78597"/>
                  </a:cubicBezTo>
                  <a:cubicBezTo>
                    <a:pt x="83457" y="78470"/>
                    <a:pt x="83300" y="78338"/>
                    <a:pt x="83149" y="78207"/>
                  </a:cubicBezTo>
                  <a:close/>
                  <a:moveTo>
                    <a:pt x="84500" y="79006"/>
                  </a:moveTo>
                  <a:cubicBezTo>
                    <a:pt x="84331" y="78860"/>
                    <a:pt x="84170" y="78714"/>
                    <a:pt x="84005" y="78567"/>
                  </a:cubicBezTo>
                  <a:cubicBezTo>
                    <a:pt x="83799" y="78481"/>
                    <a:pt x="83592" y="78398"/>
                    <a:pt x="83390" y="78308"/>
                  </a:cubicBezTo>
                  <a:cubicBezTo>
                    <a:pt x="83555" y="78451"/>
                    <a:pt x="83720" y="78590"/>
                    <a:pt x="83889" y="78729"/>
                  </a:cubicBezTo>
                  <a:cubicBezTo>
                    <a:pt x="84091" y="78822"/>
                    <a:pt x="84294" y="78916"/>
                    <a:pt x="84500" y="79006"/>
                  </a:cubicBezTo>
                  <a:moveTo>
                    <a:pt x="85206" y="79610"/>
                  </a:moveTo>
                  <a:cubicBezTo>
                    <a:pt x="85048" y="79479"/>
                    <a:pt x="84894" y="79348"/>
                    <a:pt x="84740" y="79213"/>
                  </a:cubicBezTo>
                  <a:cubicBezTo>
                    <a:pt x="84549" y="79130"/>
                    <a:pt x="84361" y="79047"/>
                    <a:pt x="84170" y="78961"/>
                  </a:cubicBezTo>
                  <a:cubicBezTo>
                    <a:pt x="84328" y="79085"/>
                    <a:pt x="84481" y="79209"/>
                    <a:pt x="84639" y="79336"/>
                  </a:cubicBezTo>
                  <a:cubicBezTo>
                    <a:pt x="84827" y="79426"/>
                    <a:pt x="85018" y="79520"/>
                    <a:pt x="85206" y="79610"/>
                  </a:cubicBezTo>
                  <a:close/>
                  <a:moveTo>
                    <a:pt x="85483" y="79839"/>
                  </a:moveTo>
                  <a:cubicBezTo>
                    <a:pt x="85314" y="79760"/>
                    <a:pt x="85149" y="79682"/>
                    <a:pt x="84980" y="79599"/>
                  </a:cubicBezTo>
                  <a:cubicBezTo>
                    <a:pt x="85119" y="79708"/>
                    <a:pt x="85258" y="79817"/>
                    <a:pt x="85401" y="79922"/>
                  </a:cubicBezTo>
                  <a:cubicBezTo>
                    <a:pt x="85570" y="80008"/>
                    <a:pt x="85735" y="80094"/>
                    <a:pt x="85903" y="80181"/>
                  </a:cubicBezTo>
                  <a:cubicBezTo>
                    <a:pt x="85765" y="80068"/>
                    <a:pt x="85622" y="79955"/>
                    <a:pt x="85483" y="79839"/>
                  </a:cubicBezTo>
                  <a:close/>
                  <a:moveTo>
                    <a:pt x="86800" y="80623"/>
                  </a:moveTo>
                  <a:cubicBezTo>
                    <a:pt x="86643" y="80492"/>
                    <a:pt x="86485" y="80357"/>
                    <a:pt x="86331" y="80226"/>
                  </a:cubicBezTo>
                  <a:cubicBezTo>
                    <a:pt x="86140" y="80139"/>
                    <a:pt x="85948" y="80053"/>
                    <a:pt x="85761" y="79967"/>
                  </a:cubicBezTo>
                  <a:cubicBezTo>
                    <a:pt x="85915" y="80094"/>
                    <a:pt x="86072" y="80218"/>
                    <a:pt x="86230" y="80346"/>
                  </a:cubicBezTo>
                  <a:cubicBezTo>
                    <a:pt x="86417" y="80436"/>
                    <a:pt x="86609" y="80529"/>
                    <a:pt x="86800" y="80623"/>
                  </a:cubicBezTo>
                  <a:close/>
                  <a:moveTo>
                    <a:pt x="87074" y="80852"/>
                  </a:moveTo>
                  <a:cubicBezTo>
                    <a:pt x="86905" y="80770"/>
                    <a:pt x="86736" y="80687"/>
                    <a:pt x="86568" y="80608"/>
                  </a:cubicBezTo>
                  <a:cubicBezTo>
                    <a:pt x="86706" y="80717"/>
                    <a:pt x="86849" y="80822"/>
                    <a:pt x="86992" y="80931"/>
                  </a:cubicBezTo>
                  <a:cubicBezTo>
                    <a:pt x="87160" y="81021"/>
                    <a:pt x="87329" y="81107"/>
                    <a:pt x="87498" y="81194"/>
                  </a:cubicBezTo>
                  <a:cubicBezTo>
                    <a:pt x="87355" y="81081"/>
                    <a:pt x="87217" y="80965"/>
                    <a:pt x="87074" y="80852"/>
                  </a:cubicBezTo>
                  <a:close/>
                  <a:moveTo>
                    <a:pt x="88391" y="81640"/>
                  </a:moveTo>
                  <a:cubicBezTo>
                    <a:pt x="88233" y="81509"/>
                    <a:pt x="88076" y="81374"/>
                    <a:pt x="87922" y="81242"/>
                  </a:cubicBezTo>
                  <a:cubicBezTo>
                    <a:pt x="87727" y="81152"/>
                    <a:pt x="87536" y="81066"/>
                    <a:pt x="87344" y="80976"/>
                  </a:cubicBezTo>
                  <a:cubicBezTo>
                    <a:pt x="87502" y="81104"/>
                    <a:pt x="87659" y="81231"/>
                    <a:pt x="87821" y="81355"/>
                  </a:cubicBezTo>
                  <a:cubicBezTo>
                    <a:pt x="88008" y="81452"/>
                    <a:pt x="88200" y="81546"/>
                    <a:pt x="88391" y="81640"/>
                  </a:cubicBezTo>
                  <a:close/>
                  <a:moveTo>
                    <a:pt x="88665" y="81865"/>
                  </a:moveTo>
                  <a:cubicBezTo>
                    <a:pt x="88492" y="81783"/>
                    <a:pt x="88324" y="81700"/>
                    <a:pt x="88151" y="81614"/>
                  </a:cubicBezTo>
                  <a:cubicBezTo>
                    <a:pt x="88293" y="81726"/>
                    <a:pt x="88436" y="81835"/>
                    <a:pt x="88579" y="81944"/>
                  </a:cubicBezTo>
                  <a:cubicBezTo>
                    <a:pt x="88751" y="82034"/>
                    <a:pt x="88920" y="82124"/>
                    <a:pt x="89093" y="82210"/>
                  </a:cubicBezTo>
                  <a:cubicBezTo>
                    <a:pt x="88950" y="82094"/>
                    <a:pt x="88808" y="81982"/>
                    <a:pt x="88665" y="81865"/>
                  </a:cubicBezTo>
                  <a:close/>
                  <a:moveTo>
                    <a:pt x="89986" y="82657"/>
                  </a:moveTo>
                  <a:cubicBezTo>
                    <a:pt x="89824" y="82526"/>
                    <a:pt x="89667" y="82394"/>
                    <a:pt x="89509" y="82259"/>
                  </a:cubicBezTo>
                  <a:cubicBezTo>
                    <a:pt x="89318" y="82169"/>
                    <a:pt x="89123" y="82079"/>
                    <a:pt x="88931" y="81989"/>
                  </a:cubicBezTo>
                  <a:cubicBezTo>
                    <a:pt x="89089" y="82117"/>
                    <a:pt x="89246" y="82244"/>
                    <a:pt x="89408" y="82372"/>
                  </a:cubicBezTo>
                  <a:cubicBezTo>
                    <a:pt x="89599" y="82469"/>
                    <a:pt x="89791" y="82563"/>
                    <a:pt x="89986" y="82657"/>
                  </a:cubicBezTo>
                  <a:moveTo>
                    <a:pt x="90256" y="82882"/>
                  </a:moveTo>
                  <a:cubicBezTo>
                    <a:pt x="90083" y="82799"/>
                    <a:pt x="89911" y="82713"/>
                    <a:pt x="89738" y="82627"/>
                  </a:cubicBezTo>
                  <a:cubicBezTo>
                    <a:pt x="89881" y="82739"/>
                    <a:pt x="90027" y="82848"/>
                    <a:pt x="90169" y="82957"/>
                  </a:cubicBezTo>
                  <a:cubicBezTo>
                    <a:pt x="90342" y="83051"/>
                    <a:pt x="90515" y="83141"/>
                    <a:pt x="90687" y="83231"/>
                  </a:cubicBezTo>
                  <a:cubicBezTo>
                    <a:pt x="90545" y="83115"/>
                    <a:pt x="90398" y="82998"/>
                    <a:pt x="90256" y="82882"/>
                  </a:cubicBezTo>
                  <a:moveTo>
                    <a:pt x="91580" y="83681"/>
                  </a:moveTo>
                  <a:cubicBezTo>
                    <a:pt x="91419" y="83550"/>
                    <a:pt x="91261" y="83415"/>
                    <a:pt x="91100" y="83280"/>
                  </a:cubicBezTo>
                  <a:cubicBezTo>
                    <a:pt x="90905" y="83190"/>
                    <a:pt x="90710" y="83100"/>
                    <a:pt x="90518" y="83006"/>
                  </a:cubicBezTo>
                  <a:cubicBezTo>
                    <a:pt x="90676" y="83133"/>
                    <a:pt x="90837" y="83261"/>
                    <a:pt x="90999" y="83389"/>
                  </a:cubicBezTo>
                  <a:cubicBezTo>
                    <a:pt x="91190" y="83486"/>
                    <a:pt x="91385" y="83584"/>
                    <a:pt x="91580" y="83681"/>
                  </a:cubicBezTo>
                  <a:moveTo>
                    <a:pt x="91847" y="83903"/>
                  </a:moveTo>
                  <a:cubicBezTo>
                    <a:pt x="91670" y="83816"/>
                    <a:pt x="91498" y="83730"/>
                    <a:pt x="91321" y="83644"/>
                  </a:cubicBezTo>
                  <a:cubicBezTo>
                    <a:pt x="91468" y="83752"/>
                    <a:pt x="91610" y="83865"/>
                    <a:pt x="91760" y="83974"/>
                  </a:cubicBezTo>
                  <a:cubicBezTo>
                    <a:pt x="91933" y="84068"/>
                    <a:pt x="92109" y="84161"/>
                    <a:pt x="92286" y="84255"/>
                  </a:cubicBezTo>
                  <a:cubicBezTo>
                    <a:pt x="92139" y="84135"/>
                    <a:pt x="91993" y="84019"/>
                    <a:pt x="91847" y="83903"/>
                  </a:cubicBezTo>
                  <a:close/>
                  <a:moveTo>
                    <a:pt x="93152" y="84698"/>
                  </a:moveTo>
                  <a:cubicBezTo>
                    <a:pt x="92991" y="84563"/>
                    <a:pt x="92833" y="84428"/>
                    <a:pt x="92672" y="84293"/>
                  </a:cubicBezTo>
                  <a:cubicBezTo>
                    <a:pt x="92481" y="84206"/>
                    <a:pt x="92293" y="84116"/>
                    <a:pt x="92102" y="84023"/>
                  </a:cubicBezTo>
                  <a:cubicBezTo>
                    <a:pt x="92263" y="84154"/>
                    <a:pt x="92424" y="84281"/>
                    <a:pt x="92586" y="84409"/>
                  </a:cubicBezTo>
                  <a:cubicBezTo>
                    <a:pt x="92777" y="84507"/>
                    <a:pt x="92965" y="84600"/>
                    <a:pt x="93152" y="84698"/>
                  </a:cubicBezTo>
                  <a:moveTo>
                    <a:pt x="93415" y="84912"/>
                  </a:moveTo>
                  <a:cubicBezTo>
                    <a:pt x="93246" y="84829"/>
                    <a:pt x="93077" y="84743"/>
                    <a:pt x="92908" y="84660"/>
                  </a:cubicBezTo>
                  <a:cubicBezTo>
                    <a:pt x="93047" y="84766"/>
                    <a:pt x="93186" y="84874"/>
                    <a:pt x="93325" y="84979"/>
                  </a:cubicBezTo>
                  <a:cubicBezTo>
                    <a:pt x="93332" y="84987"/>
                    <a:pt x="93340" y="84991"/>
                    <a:pt x="93347" y="84994"/>
                  </a:cubicBezTo>
                  <a:cubicBezTo>
                    <a:pt x="93516" y="85088"/>
                    <a:pt x="93685" y="85174"/>
                    <a:pt x="93854" y="85265"/>
                  </a:cubicBezTo>
                  <a:cubicBezTo>
                    <a:pt x="93708" y="85148"/>
                    <a:pt x="93561" y="85032"/>
                    <a:pt x="93415" y="84912"/>
                  </a:cubicBezTo>
                  <a:moveTo>
                    <a:pt x="94751" y="85726"/>
                  </a:moveTo>
                  <a:cubicBezTo>
                    <a:pt x="94589" y="85591"/>
                    <a:pt x="94424" y="85456"/>
                    <a:pt x="94267" y="85321"/>
                  </a:cubicBezTo>
                  <a:cubicBezTo>
                    <a:pt x="94064" y="85227"/>
                    <a:pt x="93865" y="85129"/>
                    <a:pt x="93666" y="85032"/>
                  </a:cubicBezTo>
                  <a:cubicBezTo>
                    <a:pt x="93824" y="85163"/>
                    <a:pt x="93985" y="85291"/>
                    <a:pt x="94147" y="85418"/>
                  </a:cubicBezTo>
                  <a:cubicBezTo>
                    <a:pt x="94349" y="85523"/>
                    <a:pt x="94548" y="85625"/>
                    <a:pt x="94751" y="85726"/>
                  </a:cubicBezTo>
                  <a:moveTo>
                    <a:pt x="95010" y="85940"/>
                  </a:moveTo>
                  <a:cubicBezTo>
                    <a:pt x="94826" y="85846"/>
                    <a:pt x="94646" y="85756"/>
                    <a:pt x="94462" y="85662"/>
                  </a:cubicBezTo>
                  <a:cubicBezTo>
                    <a:pt x="94537" y="85722"/>
                    <a:pt x="94608" y="85775"/>
                    <a:pt x="94683" y="85831"/>
                  </a:cubicBezTo>
                  <a:cubicBezTo>
                    <a:pt x="94754" y="85887"/>
                    <a:pt x="94830" y="85944"/>
                    <a:pt x="94901" y="86000"/>
                  </a:cubicBezTo>
                  <a:cubicBezTo>
                    <a:pt x="95085" y="86097"/>
                    <a:pt x="95268" y="86199"/>
                    <a:pt x="95452" y="86296"/>
                  </a:cubicBezTo>
                  <a:cubicBezTo>
                    <a:pt x="95306" y="86176"/>
                    <a:pt x="95156" y="86056"/>
                    <a:pt x="95010" y="85940"/>
                  </a:cubicBezTo>
                  <a:close/>
                  <a:moveTo>
                    <a:pt x="96390" y="86780"/>
                  </a:moveTo>
                  <a:cubicBezTo>
                    <a:pt x="96225" y="86642"/>
                    <a:pt x="96056" y="86503"/>
                    <a:pt x="95891" y="86364"/>
                  </a:cubicBezTo>
                  <a:cubicBezTo>
                    <a:pt x="95677" y="86263"/>
                    <a:pt x="95464" y="86161"/>
                    <a:pt x="95253" y="86056"/>
                  </a:cubicBezTo>
                  <a:cubicBezTo>
                    <a:pt x="95415" y="86188"/>
                    <a:pt x="95576" y="86315"/>
                    <a:pt x="95741" y="86446"/>
                  </a:cubicBezTo>
                  <a:cubicBezTo>
                    <a:pt x="95959" y="86559"/>
                    <a:pt x="96173" y="86668"/>
                    <a:pt x="96390" y="86780"/>
                  </a:cubicBezTo>
                  <a:close/>
                  <a:moveTo>
                    <a:pt x="96649" y="86990"/>
                  </a:moveTo>
                  <a:cubicBezTo>
                    <a:pt x="96450" y="86889"/>
                    <a:pt x="96248" y="86788"/>
                    <a:pt x="96049" y="86687"/>
                  </a:cubicBezTo>
                  <a:cubicBezTo>
                    <a:pt x="96199" y="86803"/>
                    <a:pt x="96345" y="86915"/>
                    <a:pt x="96495" y="87028"/>
                  </a:cubicBezTo>
                  <a:cubicBezTo>
                    <a:pt x="96702" y="87137"/>
                    <a:pt x="96908" y="87249"/>
                    <a:pt x="97114" y="87358"/>
                  </a:cubicBezTo>
                  <a:cubicBezTo>
                    <a:pt x="96957" y="87238"/>
                    <a:pt x="96803" y="87114"/>
                    <a:pt x="96649" y="86990"/>
                  </a:cubicBezTo>
                  <a:close/>
                  <a:moveTo>
                    <a:pt x="97981" y="87808"/>
                  </a:moveTo>
                  <a:cubicBezTo>
                    <a:pt x="97812" y="87673"/>
                    <a:pt x="97647" y="87534"/>
                    <a:pt x="97478" y="87392"/>
                  </a:cubicBezTo>
                  <a:cubicBezTo>
                    <a:pt x="97283" y="87298"/>
                    <a:pt x="97084" y="87204"/>
                    <a:pt x="96889" y="87107"/>
                  </a:cubicBezTo>
                  <a:cubicBezTo>
                    <a:pt x="97054" y="87242"/>
                    <a:pt x="97223" y="87373"/>
                    <a:pt x="97392" y="87504"/>
                  </a:cubicBezTo>
                  <a:lnTo>
                    <a:pt x="97392" y="87504"/>
                  </a:lnTo>
                  <a:cubicBezTo>
                    <a:pt x="97396" y="87508"/>
                    <a:pt x="97396" y="87508"/>
                    <a:pt x="97396" y="87508"/>
                  </a:cubicBezTo>
                  <a:cubicBezTo>
                    <a:pt x="97591" y="87610"/>
                    <a:pt x="97786" y="87711"/>
                    <a:pt x="97981" y="87808"/>
                  </a:cubicBezTo>
                  <a:close/>
                  <a:moveTo>
                    <a:pt x="98236" y="88015"/>
                  </a:moveTo>
                  <a:cubicBezTo>
                    <a:pt x="98056" y="87925"/>
                    <a:pt x="97876" y="87835"/>
                    <a:pt x="97700" y="87745"/>
                  </a:cubicBezTo>
                  <a:cubicBezTo>
                    <a:pt x="97850" y="87861"/>
                    <a:pt x="98004" y="87977"/>
                    <a:pt x="98158" y="88094"/>
                  </a:cubicBezTo>
                  <a:cubicBezTo>
                    <a:pt x="98341" y="88195"/>
                    <a:pt x="98521" y="88292"/>
                    <a:pt x="98705" y="88390"/>
                  </a:cubicBezTo>
                  <a:cubicBezTo>
                    <a:pt x="98548" y="88266"/>
                    <a:pt x="98390" y="88142"/>
                    <a:pt x="98236" y="88015"/>
                  </a:cubicBezTo>
                  <a:moveTo>
                    <a:pt x="99572" y="88844"/>
                  </a:moveTo>
                  <a:cubicBezTo>
                    <a:pt x="99403" y="88701"/>
                    <a:pt x="99234" y="88563"/>
                    <a:pt x="99066" y="88424"/>
                  </a:cubicBezTo>
                  <a:cubicBezTo>
                    <a:pt x="98867" y="88326"/>
                    <a:pt x="98668" y="88229"/>
                    <a:pt x="98469" y="88131"/>
                  </a:cubicBezTo>
                  <a:cubicBezTo>
                    <a:pt x="98559" y="88206"/>
                    <a:pt x="98653" y="88277"/>
                    <a:pt x="98747" y="88352"/>
                  </a:cubicBezTo>
                  <a:lnTo>
                    <a:pt x="98747" y="88352"/>
                  </a:lnTo>
                  <a:cubicBezTo>
                    <a:pt x="98822" y="88412"/>
                    <a:pt x="98897" y="88472"/>
                    <a:pt x="98975" y="88533"/>
                  </a:cubicBezTo>
                  <a:cubicBezTo>
                    <a:pt x="99174" y="88638"/>
                    <a:pt x="99373" y="88739"/>
                    <a:pt x="99572" y="88844"/>
                  </a:cubicBezTo>
                  <a:close/>
                  <a:moveTo>
                    <a:pt x="100067" y="89242"/>
                  </a:moveTo>
                  <a:cubicBezTo>
                    <a:pt x="99985" y="89174"/>
                    <a:pt x="99902" y="89110"/>
                    <a:pt x="99820" y="89043"/>
                  </a:cubicBezTo>
                  <a:cubicBezTo>
                    <a:pt x="99636" y="88953"/>
                    <a:pt x="99452" y="88859"/>
                    <a:pt x="99272" y="88761"/>
                  </a:cubicBezTo>
                  <a:cubicBezTo>
                    <a:pt x="99426" y="88881"/>
                    <a:pt x="99580" y="89002"/>
                    <a:pt x="99737" y="89118"/>
                  </a:cubicBezTo>
                  <a:cubicBezTo>
                    <a:pt x="99921" y="89219"/>
                    <a:pt x="100105" y="89317"/>
                    <a:pt x="100289" y="89418"/>
                  </a:cubicBezTo>
                  <a:cubicBezTo>
                    <a:pt x="100214" y="89358"/>
                    <a:pt x="100142" y="89302"/>
                    <a:pt x="100067" y="89242"/>
                  </a:cubicBezTo>
                  <a:close/>
                  <a:moveTo>
                    <a:pt x="101163" y="89876"/>
                  </a:moveTo>
                  <a:cubicBezTo>
                    <a:pt x="100990" y="89737"/>
                    <a:pt x="100821" y="89594"/>
                    <a:pt x="100653" y="89455"/>
                  </a:cubicBezTo>
                  <a:cubicBezTo>
                    <a:pt x="100450" y="89358"/>
                    <a:pt x="100247" y="89257"/>
                    <a:pt x="100045" y="89155"/>
                  </a:cubicBezTo>
                  <a:cubicBezTo>
                    <a:pt x="100064" y="89170"/>
                    <a:pt x="100082" y="89185"/>
                    <a:pt x="100101" y="89200"/>
                  </a:cubicBezTo>
                  <a:lnTo>
                    <a:pt x="100101" y="89200"/>
                  </a:lnTo>
                  <a:cubicBezTo>
                    <a:pt x="100251" y="89320"/>
                    <a:pt x="100401" y="89440"/>
                    <a:pt x="100551" y="89557"/>
                  </a:cubicBezTo>
                  <a:cubicBezTo>
                    <a:pt x="100754" y="89666"/>
                    <a:pt x="100957" y="89771"/>
                    <a:pt x="101163" y="89876"/>
                  </a:cubicBezTo>
                  <a:moveTo>
                    <a:pt x="101422" y="90090"/>
                  </a:moveTo>
                  <a:lnTo>
                    <a:pt x="101422" y="90090"/>
                  </a:lnTo>
                  <a:cubicBezTo>
                    <a:pt x="101418" y="90082"/>
                    <a:pt x="101411" y="90078"/>
                    <a:pt x="101403" y="90075"/>
                  </a:cubicBezTo>
                  <a:cubicBezTo>
                    <a:pt x="101215" y="89977"/>
                    <a:pt x="101032" y="89883"/>
                    <a:pt x="100844" y="89786"/>
                  </a:cubicBezTo>
                  <a:cubicBezTo>
                    <a:pt x="101013" y="89917"/>
                    <a:pt x="101185" y="90045"/>
                    <a:pt x="101358" y="90176"/>
                  </a:cubicBezTo>
                  <a:cubicBezTo>
                    <a:pt x="101542" y="90277"/>
                    <a:pt x="101726" y="90378"/>
                    <a:pt x="101913" y="90476"/>
                  </a:cubicBezTo>
                  <a:cubicBezTo>
                    <a:pt x="101748" y="90348"/>
                    <a:pt x="101587" y="90217"/>
                    <a:pt x="101422" y="90090"/>
                  </a:cubicBezTo>
                  <a:close/>
                  <a:moveTo>
                    <a:pt x="101621" y="90183"/>
                  </a:moveTo>
                  <a:cubicBezTo>
                    <a:pt x="101801" y="90326"/>
                    <a:pt x="101985" y="90472"/>
                    <a:pt x="102168" y="90615"/>
                  </a:cubicBezTo>
                  <a:cubicBezTo>
                    <a:pt x="102371" y="90724"/>
                    <a:pt x="102574" y="90829"/>
                    <a:pt x="102780" y="90934"/>
                  </a:cubicBezTo>
                  <a:cubicBezTo>
                    <a:pt x="102596" y="90787"/>
                    <a:pt x="102416" y="90637"/>
                    <a:pt x="102236" y="90487"/>
                  </a:cubicBezTo>
                  <a:cubicBezTo>
                    <a:pt x="102030" y="90386"/>
                    <a:pt x="101823" y="90285"/>
                    <a:pt x="101621" y="90183"/>
                  </a:cubicBezTo>
                  <a:close/>
                  <a:moveTo>
                    <a:pt x="162092" y="4135"/>
                  </a:moveTo>
                  <a:cubicBezTo>
                    <a:pt x="186217" y="4135"/>
                    <a:pt x="208857" y="9778"/>
                    <a:pt x="218976" y="21293"/>
                  </a:cubicBezTo>
                  <a:cubicBezTo>
                    <a:pt x="223516" y="26463"/>
                    <a:pt x="225565" y="32406"/>
                    <a:pt x="225565" y="38612"/>
                  </a:cubicBezTo>
                  <a:cubicBezTo>
                    <a:pt x="225561" y="54022"/>
                    <a:pt x="212962" y="71048"/>
                    <a:pt x="194659" y="81970"/>
                  </a:cubicBezTo>
                  <a:cubicBezTo>
                    <a:pt x="178897" y="91388"/>
                    <a:pt x="157586" y="96933"/>
                    <a:pt x="137250" y="96933"/>
                  </a:cubicBezTo>
                  <a:cubicBezTo>
                    <a:pt x="124452" y="96933"/>
                    <a:pt x="112044" y="94738"/>
                    <a:pt x="101651" y="89928"/>
                  </a:cubicBezTo>
                  <a:cubicBezTo>
                    <a:pt x="101835" y="90086"/>
                    <a:pt x="102018" y="90243"/>
                    <a:pt x="102206" y="90401"/>
                  </a:cubicBezTo>
                  <a:cubicBezTo>
                    <a:pt x="113098" y="95740"/>
                    <a:pt x="126324" y="98171"/>
                    <a:pt x="139970" y="98171"/>
                  </a:cubicBezTo>
                  <a:cubicBezTo>
                    <a:pt x="160610" y="98171"/>
                    <a:pt x="182203" y="92607"/>
                    <a:pt x="198093" y="83160"/>
                  </a:cubicBezTo>
                  <a:cubicBezTo>
                    <a:pt x="216605" y="72166"/>
                    <a:pt x="229242" y="54948"/>
                    <a:pt x="229242" y="39325"/>
                  </a:cubicBezTo>
                  <a:cubicBezTo>
                    <a:pt x="229242" y="32939"/>
                    <a:pt x="227133" y="26816"/>
                    <a:pt x="222451" y="21488"/>
                  </a:cubicBezTo>
                  <a:cubicBezTo>
                    <a:pt x="211998" y="9587"/>
                    <a:pt x="188746" y="3692"/>
                    <a:pt x="164077" y="3692"/>
                  </a:cubicBezTo>
                  <a:lnTo>
                    <a:pt x="164073" y="3692"/>
                  </a:lnTo>
                  <a:cubicBezTo>
                    <a:pt x="154603" y="3692"/>
                    <a:pt x="144930" y="4563"/>
                    <a:pt x="135689" y="6289"/>
                  </a:cubicBezTo>
                  <a:cubicBezTo>
                    <a:pt x="135505" y="6349"/>
                    <a:pt x="135325" y="6405"/>
                    <a:pt x="135141" y="6465"/>
                  </a:cubicBezTo>
                  <a:cubicBezTo>
                    <a:pt x="143951" y="4916"/>
                    <a:pt x="153125" y="4135"/>
                    <a:pt x="162092" y="4135"/>
                  </a:cubicBezTo>
                  <a:close/>
                  <a:moveTo>
                    <a:pt x="160130" y="4638"/>
                  </a:moveTo>
                  <a:cubicBezTo>
                    <a:pt x="183692" y="4638"/>
                    <a:pt x="205698" y="10037"/>
                    <a:pt x="215453" y="21139"/>
                  </a:cubicBezTo>
                  <a:cubicBezTo>
                    <a:pt x="219847" y="26144"/>
                    <a:pt x="221828" y="31892"/>
                    <a:pt x="221828" y="37907"/>
                  </a:cubicBezTo>
                  <a:cubicBezTo>
                    <a:pt x="221824" y="53065"/>
                    <a:pt x="209274" y="69889"/>
                    <a:pt x="191193" y="80728"/>
                  </a:cubicBezTo>
                  <a:cubicBezTo>
                    <a:pt x="175573" y="90112"/>
                    <a:pt x="154550" y="95635"/>
                    <a:pt x="134537" y="95635"/>
                  </a:cubicBezTo>
                  <a:cubicBezTo>
                    <a:pt x="122493" y="95635"/>
                    <a:pt x="110813" y="93635"/>
                    <a:pt x="100900" y="89268"/>
                  </a:cubicBezTo>
                  <a:cubicBezTo>
                    <a:pt x="101084" y="89437"/>
                    <a:pt x="101275" y="89602"/>
                    <a:pt x="101467" y="89767"/>
                  </a:cubicBezTo>
                  <a:cubicBezTo>
                    <a:pt x="111890" y="94641"/>
                    <a:pt x="124373" y="96866"/>
                    <a:pt x="137250" y="96866"/>
                  </a:cubicBezTo>
                  <a:cubicBezTo>
                    <a:pt x="157571" y="96866"/>
                    <a:pt x="178875" y="91324"/>
                    <a:pt x="194626" y="81914"/>
                  </a:cubicBezTo>
                  <a:cubicBezTo>
                    <a:pt x="212913" y="71003"/>
                    <a:pt x="225497" y="53984"/>
                    <a:pt x="225497" y="38612"/>
                  </a:cubicBezTo>
                  <a:cubicBezTo>
                    <a:pt x="225497" y="32421"/>
                    <a:pt x="223456" y="26497"/>
                    <a:pt x="218924" y="21338"/>
                  </a:cubicBezTo>
                  <a:cubicBezTo>
                    <a:pt x="208835" y="9849"/>
                    <a:pt x="186214" y="4203"/>
                    <a:pt x="162099" y="4203"/>
                  </a:cubicBezTo>
                  <a:lnTo>
                    <a:pt x="162092" y="4203"/>
                  </a:lnTo>
                  <a:cubicBezTo>
                    <a:pt x="152967" y="4203"/>
                    <a:pt x="143628" y="5009"/>
                    <a:pt x="134676" y="6615"/>
                  </a:cubicBezTo>
                  <a:cubicBezTo>
                    <a:pt x="134485" y="6675"/>
                    <a:pt x="134293" y="6739"/>
                    <a:pt x="134106" y="6803"/>
                  </a:cubicBezTo>
                  <a:cubicBezTo>
                    <a:pt x="142638" y="5366"/>
                    <a:pt x="151489" y="4638"/>
                    <a:pt x="160130" y="4638"/>
                  </a:cubicBezTo>
                  <a:moveTo>
                    <a:pt x="133093" y="7144"/>
                  </a:moveTo>
                  <a:cubicBezTo>
                    <a:pt x="141343" y="5812"/>
                    <a:pt x="149872" y="5137"/>
                    <a:pt x="158182" y="5137"/>
                  </a:cubicBezTo>
                  <a:cubicBezTo>
                    <a:pt x="181178" y="5137"/>
                    <a:pt x="202535" y="10296"/>
                    <a:pt x="211930" y="20989"/>
                  </a:cubicBezTo>
                  <a:cubicBezTo>
                    <a:pt x="216181" y="25825"/>
                    <a:pt x="218091" y="31386"/>
                    <a:pt x="218091" y="37209"/>
                  </a:cubicBezTo>
                  <a:cubicBezTo>
                    <a:pt x="218091" y="52108"/>
                    <a:pt x="205585" y="68729"/>
                    <a:pt x="187729" y="79490"/>
                  </a:cubicBezTo>
                  <a:cubicBezTo>
                    <a:pt x="172249" y="88836"/>
                    <a:pt x="151519" y="94341"/>
                    <a:pt x="131828" y="94341"/>
                  </a:cubicBezTo>
                  <a:cubicBezTo>
                    <a:pt x="120535" y="94341"/>
                    <a:pt x="109582" y="92528"/>
                    <a:pt x="100161" y="88593"/>
                  </a:cubicBezTo>
                  <a:cubicBezTo>
                    <a:pt x="100349" y="88769"/>
                    <a:pt x="100540" y="88941"/>
                    <a:pt x="100731" y="89118"/>
                  </a:cubicBezTo>
                  <a:cubicBezTo>
                    <a:pt x="110678" y="93538"/>
                    <a:pt x="122422" y="95564"/>
                    <a:pt x="134537" y="95564"/>
                  </a:cubicBezTo>
                  <a:cubicBezTo>
                    <a:pt x="154535" y="95564"/>
                    <a:pt x="175550" y="90045"/>
                    <a:pt x="191159" y="80672"/>
                  </a:cubicBezTo>
                  <a:cubicBezTo>
                    <a:pt x="209225" y="69840"/>
                    <a:pt x="221757" y="53024"/>
                    <a:pt x="221757" y="37907"/>
                  </a:cubicBezTo>
                  <a:cubicBezTo>
                    <a:pt x="221757" y="31907"/>
                    <a:pt x="219783" y="26178"/>
                    <a:pt x="215401" y="21188"/>
                  </a:cubicBezTo>
                  <a:cubicBezTo>
                    <a:pt x="205675" y="10112"/>
                    <a:pt x="183689" y="4709"/>
                    <a:pt x="160137" y="4709"/>
                  </a:cubicBezTo>
                  <a:lnTo>
                    <a:pt x="160130" y="4709"/>
                  </a:lnTo>
                  <a:cubicBezTo>
                    <a:pt x="151342" y="4709"/>
                    <a:pt x="142341" y="5460"/>
                    <a:pt x="133674" y="6945"/>
                  </a:cubicBezTo>
                  <a:cubicBezTo>
                    <a:pt x="133479" y="7013"/>
                    <a:pt x="133288" y="7077"/>
                    <a:pt x="133093" y="7144"/>
                  </a:cubicBezTo>
                  <a:moveTo>
                    <a:pt x="132819" y="7189"/>
                  </a:moveTo>
                  <a:cubicBezTo>
                    <a:pt x="133003" y="7125"/>
                    <a:pt x="133186" y="7062"/>
                    <a:pt x="133370" y="6998"/>
                  </a:cubicBezTo>
                  <a:cubicBezTo>
                    <a:pt x="133066" y="7050"/>
                    <a:pt x="132762" y="7107"/>
                    <a:pt x="132459" y="7159"/>
                  </a:cubicBezTo>
                  <a:cubicBezTo>
                    <a:pt x="132278" y="7219"/>
                    <a:pt x="132098" y="7279"/>
                    <a:pt x="131918" y="7339"/>
                  </a:cubicBezTo>
                  <a:cubicBezTo>
                    <a:pt x="132218" y="7287"/>
                    <a:pt x="132519" y="7238"/>
                    <a:pt x="132819" y="7189"/>
                  </a:cubicBezTo>
                  <a:close/>
                  <a:moveTo>
                    <a:pt x="130916" y="7677"/>
                  </a:moveTo>
                  <a:cubicBezTo>
                    <a:pt x="131228" y="7628"/>
                    <a:pt x="131539" y="7576"/>
                    <a:pt x="131851" y="7527"/>
                  </a:cubicBezTo>
                  <a:cubicBezTo>
                    <a:pt x="132038" y="7459"/>
                    <a:pt x="132226" y="7396"/>
                    <a:pt x="132417" y="7328"/>
                  </a:cubicBezTo>
                  <a:cubicBezTo>
                    <a:pt x="132102" y="7381"/>
                    <a:pt x="131783" y="7433"/>
                    <a:pt x="131468" y="7489"/>
                  </a:cubicBezTo>
                  <a:cubicBezTo>
                    <a:pt x="131284" y="7549"/>
                    <a:pt x="131100" y="7613"/>
                    <a:pt x="130916" y="7677"/>
                  </a:cubicBezTo>
                  <a:moveTo>
                    <a:pt x="130624" y="7726"/>
                  </a:moveTo>
                  <a:cubicBezTo>
                    <a:pt x="130800" y="7666"/>
                    <a:pt x="130973" y="7606"/>
                    <a:pt x="131149" y="7546"/>
                  </a:cubicBezTo>
                  <a:cubicBezTo>
                    <a:pt x="130849" y="7598"/>
                    <a:pt x="130549" y="7651"/>
                    <a:pt x="130249" y="7703"/>
                  </a:cubicBezTo>
                  <a:cubicBezTo>
                    <a:pt x="130080" y="7760"/>
                    <a:pt x="129907" y="7816"/>
                    <a:pt x="129738" y="7872"/>
                  </a:cubicBezTo>
                  <a:cubicBezTo>
                    <a:pt x="130031" y="7823"/>
                    <a:pt x="130327" y="7775"/>
                    <a:pt x="130624" y="7726"/>
                  </a:cubicBezTo>
                  <a:moveTo>
                    <a:pt x="129667" y="8060"/>
                  </a:moveTo>
                  <a:cubicBezTo>
                    <a:pt x="129847" y="7996"/>
                    <a:pt x="130027" y="7932"/>
                    <a:pt x="130207" y="7868"/>
                  </a:cubicBezTo>
                  <a:cubicBezTo>
                    <a:pt x="129896" y="7921"/>
                    <a:pt x="129581" y="7977"/>
                    <a:pt x="129269" y="8030"/>
                  </a:cubicBezTo>
                  <a:cubicBezTo>
                    <a:pt x="129097" y="8090"/>
                    <a:pt x="128920" y="8150"/>
                    <a:pt x="128744" y="8210"/>
                  </a:cubicBezTo>
                  <a:cubicBezTo>
                    <a:pt x="129052" y="8157"/>
                    <a:pt x="129359" y="8108"/>
                    <a:pt x="129667" y="8060"/>
                  </a:cubicBezTo>
                  <a:close/>
                  <a:moveTo>
                    <a:pt x="127776" y="8547"/>
                  </a:moveTo>
                  <a:cubicBezTo>
                    <a:pt x="128091" y="8499"/>
                    <a:pt x="128414" y="8446"/>
                    <a:pt x="128729" y="8401"/>
                  </a:cubicBezTo>
                  <a:cubicBezTo>
                    <a:pt x="128913" y="8334"/>
                    <a:pt x="129093" y="8266"/>
                    <a:pt x="129277" y="8202"/>
                  </a:cubicBezTo>
                  <a:cubicBezTo>
                    <a:pt x="128954" y="8251"/>
                    <a:pt x="128631" y="8307"/>
                    <a:pt x="128309" y="8360"/>
                  </a:cubicBezTo>
                  <a:cubicBezTo>
                    <a:pt x="128132" y="8420"/>
                    <a:pt x="127952" y="8484"/>
                    <a:pt x="127776" y="8547"/>
                  </a:cubicBezTo>
                  <a:close/>
                  <a:moveTo>
                    <a:pt x="127491" y="8592"/>
                  </a:moveTo>
                  <a:cubicBezTo>
                    <a:pt x="127663" y="8529"/>
                    <a:pt x="127832" y="8472"/>
                    <a:pt x="128005" y="8409"/>
                  </a:cubicBezTo>
                  <a:cubicBezTo>
                    <a:pt x="127693" y="8461"/>
                    <a:pt x="127386" y="8517"/>
                    <a:pt x="127078" y="8570"/>
                  </a:cubicBezTo>
                  <a:cubicBezTo>
                    <a:pt x="126913" y="8626"/>
                    <a:pt x="126744" y="8683"/>
                    <a:pt x="126579" y="8739"/>
                  </a:cubicBezTo>
                  <a:cubicBezTo>
                    <a:pt x="126883" y="8690"/>
                    <a:pt x="127187" y="8641"/>
                    <a:pt x="127491" y="8592"/>
                  </a:cubicBezTo>
                  <a:close/>
                  <a:moveTo>
                    <a:pt x="125622" y="9073"/>
                  </a:moveTo>
                  <a:cubicBezTo>
                    <a:pt x="125937" y="9024"/>
                    <a:pt x="126253" y="8975"/>
                    <a:pt x="126568" y="8926"/>
                  </a:cubicBezTo>
                  <a:cubicBezTo>
                    <a:pt x="126740" y="8863"/>
                    <a:pt x="126913" y="8799"/>
                    <a:pt x="127086" y="8739"/>
                  </a:cubicBezTo>
                  <a:cubicBezTo>
                    <a:pt x="126767" y="8788"/>
                    <a:pt x="126448" y="8840"/>
                    <a:pt x="126129" y="8896"/>
                  </a:cubicBezTo>
                  <a:cubicBezTo>
                    <a:pt x="125960" y="8953"/>
                    <a:pt x="125791" y="9013"/>
                    <a:pt x="125622" y="9073"/>
                  </a:cubicBezTo>
                  <a:close/>
                  <a:moveTo>
                    <a:pt x="125326" y="9122"/>
                  </a:moveTo>
                  <a:cubicBezTo>
                    <a:pt x="125483" y="9065"/>
                    <a:pt x="125645" y="9005"/>
                    <a:pt x="125806" y="8949"/>
                  </a:cubicBezTo>
                  <a:cubicBezTo>
                    <a:pt x="125502" y="9001"/>
                    <a:pt x="125198" y="9054"/>
                    <a:pt x="124891" y="9110"/>
                  </a:cubicBezTo>
                  <a:cubicBezTo>
                    <a:pt x="124737" y="9163"/>
                    <a:pt x="124579" y="9215"/>
                    <a:pt x="124425" y="9268"/>
                  </a:cubicBezTo>
                  <a:cubicBezTo>
                    <a:pt x="124726" y="9219"/>
                    <a:pt x="125022" y="9170"/>
                    <a:pt x="125326" y="9122"/>
                  </a:cubicBezTo>
                  <a:close/>
                  <a:moveTo>
                    <a:pt x="124410" y="9452"/>
                  </a:moveTo>
                  <a:cubicBezTo>
                    <a:pt x="124576" y="9392"/>
                    <a:pt x="124737" y="9332"/>
                    <a:pt x="124902" y="9272"/>
                  </a:cubicBezTo>
                  <a:cubicBezTo>
                    <a:pt x="124587" y="9324"/>
                    <a:pt x="124272" y="9377"/>
                    <a:pt x="123956" y="9429"/>
                  </a:cubicBezTo>
                  <a:cubicBezTo>
                    <a:pt x="123795" y="9485"/>
                    <a:pt x="123638" y="9542"/>
                    <a:pt x="123476" y="9598"/>
                  </a:cubicBezTo>
                  <a:cubicBezTo>
                    <a:pt x="123788" y="9549"/>
                    <a:pt x="124099" y="9500"/>
                    <a:pt x="124410" y="9452"/>
                  </a:cubicBezTo>
                  <a:moveTo>
                    <a:pt x="123517" y="9786"/>
                  </a:moveTo>
                  <a:cubicBezTo>
                    <a:pt x="123683" y="9722"/>
                    <a:pt x="123848" y="9662"/>
                    <a:pt x="124013" y="9598"/>
                  </a:cubicBezTo>
                  <a:cubicBezTo>
                    <a:pt x="123686" y="9651"/>
                    <a:pt x="123364" y="9703"/>
                    <a:pt x="123037" y="9756"/>
                  </a:cubicBezTo>
                  <a:cubicBezTo>
                    <a:pt x="122876" y="9812"/>
                    <a:pt x="122715" y="9872"/>
                    <a:pt x="122557" y="9928"/>
                  </a:cubicBezTo>
                  <a:cubicBezTo>
                    <a:pt x="122876" y="9879"/>
                    <a:pt x="123199" y="9831"/>
                    <a:pt x="123517" y="9786"/>
                  </a:cubicBezTo>
                  <a:close/>
                  <a:moveTo>
                    <a:pt x="121656" y="10262"/>
                  </a:moveTo>
                  <a:cubicBezTo>
                    <a:pt x="121987" y="10213"/>
                    <a:pt x="122317" y="10165"/>
                    <a:pt x="122647" y="10120"/>
                  </a:cubicBezTo>
                  <a:cubicBezTo>
                    <a:pt x="122812" y="10056"/>
                    <a:pt x="122973" y="9992"/>
                    <a:pt x="123138" y="9928"/>
                  </a:cubicBezTo>
                  <a:cubicBezTo>
                    <a:pt x="122805" y="9981"/>
                    <a:pt x="122471" y="10029"/>
                    <a:pt x="122137" y="10082"/>
                  </a:cubicBezTo>
                  <a:cubicBezTo>
                    <a:pt x="121975" y="10142"/>
                    <a:pt x="121818" y="10202"/>
                    <a:pt x="121656" y="10262"/>
                  </a:cubicBezTo>
                  <a:moveTo>
                    <a:pt x="121386" y="10303"/>
                  </a:moveTo>
                  <a:cubicBezTo>
                    <a:pt x="121540" y="10243"/>
                    <a:pt x="121694" y="10187"/>
                    <a:pt x="121852" y="10127"/>
                  </a:cubicBezTo>
                  <a:cubicBezTo>
                    <a:pt x="121548" y="10176"/>
                    <a:pt x="121240" y="10225"/>
                    <a:pt x="120940" y="10277"/>
                  </a:cubicBezTo>
                  <a:cubicBezTo>
                    <a:pt x="120786" y="10330"/>
                    <a:pt x="120636" y="10386"/>
                    <a:pt x="120482" y="10438"/>
                  </a:cubicBezTo>
                  <a:cubicBezTo>
                    <a:pt x="120782" y="10393"/>
                    <a:pt x="121086" y="10348"/>
                    <a:pt x="121386" y="10303"/>
                  </a:cubicBezTo>
                  <a:close/>
                  <a:moveTo>
                    <a:pt x="119593" y="10769"/>
                  </a:moveTo>
                  <a:cubicBezTo>
                    <a:pt x="119904" y="10720"/>
                    <a:pt x="120219" y="10675"/>
                    <a:pt x="120531" y="10630"/>
                  </a:cubicBezTo>
                  <a:cubicBezTo>
                    <a:pt x="120685" y="10570"/>
                    <a:pt x="120839" y="10510"/>
                    <a:pt x="120992" y="10453"/>
                  </a:cubicBezTo>
                  <a:cubicBezTo>
                    <a:pt x="120677" y="10498"/>
                    <a:pt x="120362" y="10547"/>
                    <a:pt x="120047" y="10600"/>
                  </a:cubicBezTo>
                  <a:cubicBezTo>
                    <a:pt x="119897" y="10656"/>
                    <a:pt x="119743" y="10712"/>
                    <a:pt x="119593" y="10769"/>
                  </a:cubicBezTo>
                  <a:close/>
                  <a:moveTo>
                    <a:pt x="119308" y="10810"/>
                  </a:moveTo>
                  <a:cubicBezTo>
                    <a:pt x="119454" y="10757"/>
                    <a:pt x="119600" y="10701"/>
                    <a:pt x="119747" y="10649"/>
                  </a:cubicBezTo>
                  <a:cubicBezTo>
                    <a:pt x="119431" y="10697"/>
                    <a:pt x="119120" y="10750"/>
                    <a:pt x="118809" y="10799"/>
                  </a:cubicBezTo>
                  <a:cubicBezTo>
                    <a:pt x="118666" y="10851"/>
                    <a:pt x="118524" y="10900"/>
                    <a:pt x="118381" y="10952"/>
                  </a:cubicBezTo>
                  <a:cubicBezTo>
                    <a:pt x="118692" y="10904"/>
                    <a:pt x="119000" y="10859"/>
                    <a:pt x="119308" y="10810"/>
                  </a:cubicBezTo>
                  <a:close/>
                  <a:moveTo>
                    <a:pt x="117507" y="11275"/>
                  </a:moveTo>
                  <a:cubicBezTo>
                    <a:pt x="117826" y="11226"/>
                    <a:pt x="118145" y="11181"/>
                    <a:pt x="118463" y="11133"/>
                  </a:cubicBezTo>
                  <a:cubicBezTo>
                    <a:pt x="118610" y="11076"/>
                    <a:pt x="118752" y="11020"/>
                    <a:pt x="118899" y="10967"/>
                  </a:cubicBezTo>
                  <a:cubicBezTo>
                    <a:pt x="118576" y="11016"/>
                    <a:pt x="118253" y="11065"/>
                    <a:pt x="117931" y="11118"/>
                  </a:cubicBezTo>
                  <a:cubicBezTo>
                    <a:pt x="117792" y="11170"/>
                    <a:pt x="117649" y="11223"/>
                    <a:pt x="117507" y="11275"/>
                  </a:cubicBezTo>
                  <a:close/>
                  <a:moveTo>
                    <a:pt x="117207" y="11320"/>
                  </a:moveTo>
                  <a:cubicBezTo>
                    <a:pt x="117342" y="11271"/>
                    <a:pt x="117477" y="11219"/>
                    <a:pt x="117612" y="11170"/>
                  </a:cubicBezTo>
                  <a:cubicBezTo>
                    <a:pt x="117334" y="11215"/>
                    <a:pt x="117060" y="11260"/>
                    <a:pt x="116786" y="11305"/>
                  </a:cubicBezTo>
                  <a:cubicBezTo>
                    <a:pt x="116651" y="11354"/>
                    <a:pt x="116516" y="11403"/>
                    <a:pt x="116385" y="11448"/>
                  </a:cubicBezTo>
                  <a:cubicBezTo>
                    <a:pt x="116659" y="11406"/>
                    <a:pt x="116933" y="11361"/>
                    <a:pt x="117207" y="11320"/>
                  </a:cubicBezTo>
                  <a:close/>
                  <a:moveTo>
                    <a:pt x="115518" y="11767"/>
                  </a:moveTo>
                  <a:cubicBezTo>
                    <a:pt x="115803" y="11722"/>
                    <a:pt x="116092" y="11680"/>
                    <a:pt x="116381" y="11635"/>
                  </a:cubicBezTo>
                  <a:cubicBezTo>
                    <a:pt x="116512" y="11587"/>
                    <a:pt x="116647" y="11534"/>
                    <a:pt x="116783" y="11482"/>
                  </a:cubicBezTo>
                  <a:cubicBezTo>
                    <a:pt x="116490" y="11527"/>
                    <a:pt x="116205" y="11575"/>
                    <a:pt x="115912" y="11620"/>
                  </a:cubicBezTo>
                  <a:cubicBezTo>
                    <a:pt x="115781" y="11669"/>
                    <a:pt x="115649" y="11718"/>
                    <a:pt x="115518" y="11767"/>
                  </a:cubicBezTo>
                  <a:close/>
                  <a:moveTo>
                    <a:pt x="115199" y="11815"/>
                  </a:moveTo>
                  <a:cubicBezTo>
                    <a:pt x="115327" y="11770"/>
                    <a:pt x="115451" y="11722"/>
                    <a:pt x="115578" y="11677"/>
                  </a:cubicBezTo>
                  <a:cubicBezTo>
                    <a:pt x="115282" y="11725"/>
                    <a:pt x="114989" y="11774"/>
                    <a:pt x="114696" y="11823"/>
                  </a:cubicBezTo>
                  <a:cubicBezTo>
                    <a:pt x="114573" y="11864"/>
                    <a:pt x="114453" y="11909"/>
                    <a:pt x="114329" y="11954"/>
                  </a:cubicBezTo>
                  <a:cubicBezTo>
                    <a:pt x="114621" y="11905"/>
                    <a:pt x="114907" y="11860"/>
                    <a:pt x="115199" y="11815"/>
                  </a:cubicBezTo>
                  <a:moveTo>
                    <a:pt x="114381" y="12127"/>
                  </a:moveTo>
                  <a:cubicBezTo>
                    <a:pt x="114505" y="12078"/>
                    <a:pt x="114629" y="12033"/>
                    <a:pt x="114753" y="11984"/>
                  </a:cubicBezTo>
                  <a:cubicBezTo>
                    <a:pt x="114449" y="12033"/>
                    <a:pt x="114141" y="12082"/>
                    <a:pt x="113837" y="12131"/>
                  </a:cubicBezTo>
                  <a:cubicBezTo>
                    <a:pt x="113717" y="12176"/>
                    <a:pt x="113597" y="12221"/>
                    <a:pt x="113473" y="12266"/>
                  </a:cubicBezTo>
                  <a:cubicBezTo>
                    <a:pt x="113777" y="12217"/>
                    <a:pt x="114077" y="12172"/>
                    <a:pt x="114381" y="12127"/>
                  </a:cubicBezTo>
                  <a:close/>
                  <a:moveTo>
                    <a:pt x="112652" y="12573"/>
                  </a:moveTo>
                  <a:cubicBezTo>
                    <a:pt x="112963" y="12525"/>
                    <a:pt x="113274" y="12480"/>
                    <a:pt x="113590" y="12435"/>
                  </a:cubicBezTo>
                  <a:cubicBezTo>
                    <a:pt x="113710" y="12389"/>
                    <a:pt x="113830" y="12341"/>
                    <a:pt x="113950" y="12292"/>
                  </a:cubicBezTo>
                  <a:cubicBezTo>
                    <a:pt x="113635" y="12341"/>
                    <a:pt x="113319" y="12389"/>
                    <a:pt x="113004" y="12442"/>
                  </a:cubicBezTo>
                  <a:cubicBezTo>
                    <a:pt x="112888" y="12483"/>
                    <a:pt x="112768" y="12528"/>
                    <a:pt x="112652" y="12573"/>
                  </a:cubicBezTo>
                  <a:close/>
                  <a:moveTo>
                    <a:pt x="112340" y="12622"/>
                  </a:moveTo>
                  <a:cubicBezTo>
                    <a:pt x="112449" y="12577"/>
                    <a:pt x="112562" y="12536"/>
                    <a:pt x="112674" y="12495"/>
                  </a:cubicBezTo>
                  <a:cubicBezTo>
                    <a:pt x="112374" y="12540"/>
                    <a:pt x="112074" y="12588"/>
                    <a:pt x="111774" y="12641"/>
                  </a:cubicBezTo>
                  <a:cubicBezTo>
                    <a:pt x="111665" y="12678"/>
                    <a:pt x="111560" y="12720"/>
                    <a:pt x="111451" y="12757"/>
                  </a:cubicBezTo>
                  <a:cubicBezTo>
                    <a:pt x="111747" y="12712"/>
                    <a:pt x="112044" y="12667"/>
                    <a:pt x="112340" y="12622"/>
                  </a:cubicBezTo>
                  <a:close/>
                  <a:moveTo>
                    <a:pt x="111567" y="12919"/>
                  </a:moveTo>
                  <a:cubicBezTo>
                    <a:pt x="111676" y="12877"/>
                    <a:pt x="111785" y="12836"/>
                    <a:pt x="111894" y="12791"/>
                  </a:cubicBezTo>
                  <a:cubicBezTo>
                    <a:pt x="111582" y="12840"/>
                    <a:pt x="111275" y="12889"/>
                    <a:pt x="110963" y="12941"/>
                  </a:cubicBezTo>
                  <a:cubicBezTo>
                    <a:pt x="110858" y="12979"/>
                    <a:pt x="110753" y="13020"/>
                    <a:pt x="110648" y="13057"/>
                  </a:cubicBezTo>
                  <a:cubicBezTo>
                    <a:pt x="110952" y="13012"/>
                    <a:pt x="111260" y="12967"/>
                    <a:pt x="111567" y="12919"/>
                  </a:cubicBezTo>
                  <a:close/>
                  <a:moveTo>
                    <a:pt x="110179" y="13237"/>
                  </a:moveTo>
                  <a:cubicBezTo>
                    <a:pt x="110078" y="13275"/>
                    <a:pt x="109976" y="13316"/>
                    <a:pt x="109875" y="13354"/>
                  </a:cubicBezTo>
                  <a:cubicBezTo>
                    <a:pt x="110194" y="13305"/>
                    <a:pt x="110509" y="13260"/>
                    <a:pt x="110824" y="13215"/>
                  </a:cubicBezTo>
                  <a:cubicBezTo>
                    <a:pt x="110929" y="13174"/>
                    <a:pt x="111034" y="13132"/>
                    <a:pt x="111140" y="13091"/>
                  </a:cubicBezTo>
                  <a:cubicBezTo>
                    <a:pt x="110821" y="13136"/>
                    <a:pt x="110498" y="13185"/>
                    <a:pt x="110179" y="13237"/>
                  </a:cubicBezTo>
                  <a:close/>
                  <a:moveTo>
                    <a:pt x="110318" y="13110"/>
                  </a:moveTo>
                  <a:cubicBezTo>
                    <a:pt x="110415" y="13072"/>
                    <a:pt x="110517" y="13035"/>
                    <a:pt x="110614" y="12997"/>
                  </a:cubicBezTo>
                  <a:cubicBezTo>
                    <a:pt x="110322" y="13042"/>
                    <a:pt x="110029" y="13091"/>
                    <a:pt x="109733" y="13140"/>
                  </a:cubicBezTo>
                  <a:cubicBezTo>
                    <a:pt x="109639" y="13177"/>
                    <a:pt x="109541" y="13211"/>
                    <a:pt x="109447" y="13245"/>
                  </a:cubicBezTo>
                  <a:cubicBezTo>
                    <a:pt x="109736" y="13200"/>
                    <a:pt x="110029" y="13155"/>
                    <a:pt x="110318" y="13110"/>
                  </a:cubicBezTo>
                  <a:close/>
                  <a:moveTo>
                    <a:pt x="109564" y="13399"/>
                  </a:moveTo>
                  <a:cubicBezTo>
                    <a:pt x="109661" y="13361"/>
                    <a:pt x="109755" y="13324"/>
                    <a:pt x="109853" y="13286"/>
                  </a:cubicBezTo>
                  <a:cubicBezTo>
                    <a:pt x="109549" y="13335"/>
                    <a:pt x="109245" y="13384"/>
                    <a:pt x="108941" y="13433"/>
                  </a:cubicBezTo>
                  <a:cubicBezTo>
                    <a:pt x="108847" y="13470"/>
                    <a:pt x="108753" y="13504"/>
                    <a:pt x="108663" y="13538"/>
                  </a:cubicBezTo>
                  <a:cubicBezTo>
                    <a:pt x="108963" y="13493"/>
                    <a:pt x="109264" y="13444"/>
                    <a:pt x="109564" y="13399"/>
                  </a:cubicBezTo>
                  <a:close/>
                  <a:moveTo>
                    <a:pt x="108175" y="13721"/>
                  </a:moveTo>
                  <a:cubicBezTo>
                    <a:pt x="108089" y="13755"/>
                    <a:pt x="108003" y="13789"/>
                    <a:pt x="107913" y="13823"/>
                  </a:cubicBezTo>
                  <a:cubicBezTo>
                    <a:pt x="108224" y="13778"/>
                    <a:pt x="108536" y="13729"/>
                    <a:pt x="108847" y="13684"/>
                  </a:cubicBezTo>
                  <a:cubicBezTo>
                    <a:pt x="108937" y="13650"/>
                    <a:pt x="109027" y="13613"/>
                    <a:pt x="109117" y="13575"/>
                  </a:cubicBezTo>
                  <a:cubicBezTo>
                    <a:pt x="108806" y="13624"/>
                    <a:pt x="108491" y="13673"/>
                    <a:pt x="108175" y="13721"/>
                  </a:cubicBezTo>
                  <a:close/>
                  <a:moveTo>
                    <a:pt x="108314" y="13594"/>
                  </a:moveTo>
                  <a:cubicBezTo>
                    <a:pt x="108401" y="13560"/>
                    <a:pt x="108487" y="13526"/>
                    <a:pt x="108573" y="13493"/>
                  </a:cubicBezTo>
                  <a:cubicBezTo>
                    <a:pt x="108284" y="13541"/>
                    <a:pt x="107999" y="13590"/>
                    <a:pt x="107710" y="13639"/>
                  </a:cubicBezTo>
                  <a:cubicBezTo>
                    <a:pt x="107628" y="13669"/>
                    <a:pt x="107549" y="13699"/>
                    <a:pt x="107466" y="13729"/>
                  </a:cubicBezTo>
                  <a:cubicBezTo>
                    <a:pt x="107751" y="13680"/>
                    <a:pt x="108033" y="13635"/>
                    <a:pt x="108314" y="13594"/>
                  </a:cubicBezTo>
                  <a:close/>
                  <a:moveTo>
                    <a:pt x="107586" y="13872"/>
                  </a:moveTo>
                  <a:cubicBezTo>
                    <a:pt x="107669" y="13842"/>
                    <a:pt x="107751" y="13808"/>
                    <a:pt x="107830" y="13778"/>
                  </a:cubicBezTo>
                  <a:cubicBezTo>
                    <a:pt x="107534" y="13827"/>
                    <a:pt x="107234" y="13875"/>
                    <a:pt x="106937" y="13924"/>
                  </a:cubicBezTo>
                  <a:cubicBezTo>
                    <a:pt x="106858" y="13950"/>
                    <a:pt x="106780" y="13980"/>
                    <a:pt x="106705" y="14010"/>
                  </a:cubicBezTo>
                  <a:cubicBezTo>
                    <a:pt x="106997" y="13965"/>
                    <a:pt x="107294" y="13917"/>
                    <a:pt x="107586" y="13872"/>
                  </a:cubicBezTo>
                  <a:close/>
                  <a:moveTo>
                    <a:pt x="106892" y="14145"/>
                  </a:moveTo>
                  <a:cubicBezTo>
                    <a:pt x="106967" y="14115"/>
                    <a:pt x="107042" y="14085"/>
                    <a:pt x="107121" y="14055"/>
                  </a:cubicBezTo>
                  <a:cubicBezTo>
                    <a:pt x="106813" y="14104"/>
                    <a:pt x="106502" y="14153"/>
                    <a:pt x="106194" y="14202"/>
                  </a:cubicBezTo>
                  <a:cubicBezTo>
                    <a:pt x="106123" y="14232"/>
                    <a:pt x="106052" y="14258"/>
                    <a:pt x="105981" y="14284"/>
                  </a:cubicBezTo>
                  <a:cubicBezTo>
                    <a:pt x="106284" y="14239"/>
                    <a:pt x="106588" y="14190"/>
                    <a:pt x="106892" y="14145"/>
                  </a:cubicBezTo>
                  <a:close/>
                  <a:moveTo>
                    <a:pt x="105489" y="14476"/>
                  </a:moveTo>
                  <a:cubicBezTo>
                    <a:pt x="105425" y="14498"/>
                    <a:pt x="105361" y="14524"/>
                    <a:pt x="105298" y="14551"/>
                  </a:cubicBezTo>
                  <a:cubicBezTo>
                    <a:pt x="105609" y="14502"/>
                    <a:pt x="105920" y="14457"/>
                    <a:pt x="106232" y="14412"/>
                  </a:cubicBezTo>
                  <a:cubicBezTo>
                    <a:pt x="106303" y="14386"/>
                    <a:pt x="106371" y="14356"/>
                    <a:pt x="106442" y="14329"/>
                  </a:cubicBezTo>
                  <a:cubicBezTo>
                    <a:pt x="106123" y="14374"/>
                    <a:pt x="105804" y="14423"/>
                    <a:pt x="105489" y="14476"/>
                  </a:cubicBezTo>
                  <a:close/>
                  <a:moveTo>
                    <a:pt x="105632" y="14337"/>
                  </a:moveTo>
                  <a:cubicBezTo>
                    <a:pt x="105699" y="14314"/>
                    <a:pt x="105767" y="14288"/>
                    <a:pt x="105830" y="14262"/>
                  </a:cubicBezTo>
                  <a:cubicBezTo>
                    <a:pt x="105542" y="14311"/>
                    <a:pt x="105249" y="14359"/>
                    <a:pt x="104956" y="14408"/>
                  </a:cubicBezTo>
                  <a:cubicBezTo>
                    <a:pt x="104896" y="14431"/>
                    <a:pt x="104836" y="14453"/>
                    <a:pt x="104772" y="14476"/>
                  </a:cubicBezTo>
                  <a:cubicBezTo>
                    <a:pt x="105061" y="14427"/>
                    <a:pt x="105346" y="14382"/>
                    <a:pt x="105632" y="14337"/>
                  </a:cubicBezTo>
                  <a:close/>
                  <a:moveTo>
                    <a:pt x="104964" y="14599"/>
                  </a:moveTo>
                  <a:cubicBezTo>
                    <a:pt x="105027" y="14577"/>
                    <a:pt x="105084" y="14554"/>
                    <a:pt x="105148" y="14528"/>
                  </a:cubicBezTo>
                  <a:cubicBezTo>
                    <a:pt x="104844" y="14577"/>
                    <a:pt x="104543" y="14626"/>
                    <a:pt x="104240" y="14674"/>
                  </a:cubicBezTo>
                  <a:cubicBezTo>
                    <a:pt x="104187" y="14697"/>
                    <a:pt x="104131" y="14716"/>
                    <a:pt x="104078" y="14738"/>
                  </a:cubicBezTo>
                  <a:cubicBezTo>
                    <a:pt x="104375" y="14689"/>
                    <a:pt x="104671" y="14644"/>
                    <a:pt x="104964" y="14599"/>
                  </a:cubicBezTo>
                  <a:close/>
                  <a:moveTo>
                    <a:pt x="104337" y="14851"/>
                  </a:moveTo>
                  <a:cubicBezTo>
                    <a:pt x="104390" y="14828"/>
                    <a:pt x="104442" y="14810"/>
                    <a:pt x="104495" y="14787"/>
                  </a:cubicBezTo>
                  <a:cubicBezTo>
                    <a:pt x="104183" y="14836"/>
                    <a:pt x="103876" y="14885"/>
                    <a:pt x="103564" y="14933"/>
                  </a:cubicBezTo>
                  <a:cubicBezTo>
                    <a:pt x="103515" y="14952"/>
                    <a:pt x="103470" y="14971"/>
                    <a:pt x="103425" y="14990"/>
                  </a:cubicBezTo>
                  <a:cubicBezTo>
                    <a:pt x="103729" y="14941"/>
                    <a:pt x="104033" y="14896"/>
                    <a:pt x="104337" y="14851"/>
                  </a:cubicBezTo>
                  <a:moveTo>
                    <a:pt x="102926" y="15185"/>
                  </a:moveTo>
                  <a:cubicBezTo>
                    <a:pt x="102889" y="15200"/>
                    <a:pt x="102851" y="15215"/>
                    <a:pt x="102814" y="15230"/>
                  </a:cubicBezTo>
                  <a:cubicBezTo>
                    <a:pt x="103129" y="15181"/>
                    <a:pt x="103440" y="15136"/>
                    <a:pt x="103752" y="15091"/>
                  </a:cubicBezTo>
                  <a:cubicBezTo>
                    <a:pt x="103793" y="15072"/>
                    <a:pt x="103838" y="15057"/>
                    <a:pt x="103879" y="15038"/>
                  </a:cubicBezTo>
                  <a:cubicBezTo>
                    <a:pt x="103560" y="15087"/>
                    <a:pt x="103245" y="15136"/>
                    <a:pt x="102926" y="15185"/>
                  </a:cubicBezTo>
                  <a:close/>
                  <a:moveTo>
                    <a:pt x="103073" y="15042"/>
                  </a:moveTo>
                  <a:cubicBezTo>
                    <a:pt x="103118" y="15027"/>
                    <a:pt x="103159" y="15008"/>
                    <a:pt x="103200" y="14993"/>
                  </a:cubicBezTo>
                  <a:cubicBezTo>
                    <a:pt x="102904" y="15042"/>
                    <a:pt x="102611" y="15087"/>
                    <a:pt x="102319" y="15140"/>
                  </a:cubicBezTo>
                  <a:cubicBezTo>
                    <a:pt x="102281" y="15151"/>
                    <a:pt x="102247" y="15166"/>
                    <a:pt x="102210" y="15177"/>
                  </a:cubicBezTo>
                  <a:cubicBezTo>
                    <a:pt x="102499" y="15132"/>
                    <a:pt x="102788" y="15087"/>
                    <a:pt x="103073" y="15042"/>
                  </a:cubicBezTo>
                  <a:close/>
                  <a:moveTo>
                    <a:pt x="102480" y="15279"/>
                  </a:moveTo>
                  <a:cubicBezTo>
                    <a:pt x="102514" y="15264"/>
                    <a:pt x="102547" y="15252"/>
                    <a:pt x="102581" y="15237"/>
                  </a:cubicBezTo>
                  <a:cubicBezTo>
                    <a:pt x="102277" y="15286"/>
                    <a:pt x="101973" y="15335"/>
                    <a:pt x="101669" y="15384"/>
                  </a:cubicBezTo>
                  <a:cubicBezTo>
                    <a:pt x="101643" y="15395"/>
                    <a:pt x="101617" y="15406"/>
                    <a:pt x="101591" y="15414"/>
                  </a:cubicBezTo>
                  <a:cubicBezTo>
                    <a:pt x="101887" y="15369"/>
                    <a:pt x="102183" y="15324"/>
                    <a:pt x="102480" y="15279"/>
                  </a:cubicBezTo>
                  <a:close/>
                  <a:moveTo>
                    <a:pt x="101932" y="15500"/>
                  </a:moveTo>
                  <a:cubicBezTo>
                    <a:pt x="101955" y="15492"/>
                    <a:pt x="101977" y="15481"/>
                    <a:pt x="102000" y="15474"/>
                  </a:cubicBezTo>
                  <a:cubicBezTo>
                    <a:pt x="101688" y="15522"/>
                    <a:pt x="101381" y="15567"/>
                    <a:pt x="101069" y="15620"/>
                  </a:cubicBezTo>
                  <a:cubicBezTo>
                    <a:pt x="101054" y="15624"/>
                    <a:pt x="101039" y="15631"/>
                    <a:pt x="101024" y="15635"/>
                  </a:cubicBezTo>
                  <a:cubicBezTo>
                    <a:pt x="101324" y="15590"/>
                    <a:pt x="101632" y="15545"/>
                    <a:pt x="101932" y="15500"/>
                  </a:cubicBezTo>
                  <a:close/>
                  <a:moveTo>
                    <a:pt x="101433" y="15706"/>
                  </a:moveTo>
                  <a:cubicBezTo>
                    <a:pt x="101444" y="15703"/>
                    <a:pt x="101456" y="15699"/>
                    <a:pt x="101463" y="15695"/>
                  </a:cubicBezTo>
                  <a:cubicBezTo>
                    <a:pt x="101148" y="15740"/>
                    <a:pt x="100829" y="15789"/>
                    <a:pt x="100514" y="15838"/>
                  </a:cubicBezTo>
                  <a:cubicBezTo>
                    <a:pt x="100510" y="15841"/>
                    <a:pt x="100506" y="15841"/>
                    <a:pt x="100506" y="15841"/>
                  </a:cubicBezTo>
                  <a:cubicBezTo>
                    <a:pt x="100814" y="15796"/>
                    <a:pt x="101125" y="15751"/>
                    <a:pt x="101433" y="15706"/>
                  </a:cubicBezTo>
                  <a:close/>
                  <a:moveTo>
                    <a:pt x="100581" y="16948"/>
                  </a:moveTo>
                  <a:cubicBezTo>
                    <a:pt x="100720" y="16881"/>
                    <a:pt x="100863" y="16813"/>
                    <a:pt x="101002" y="16746"/>
                  </a:cubicBezTo>
                  <a:cubicBezTo>
                    <a:pt x="100746" y="16734"/>
                    <a:pt x="100476" y="16731"/>
                    <a:pt x="100202" y="16731"/>
                  </a:cubicBezTo>
                  <a:cubicBezTo>
                    <a:pt x="100131" y="16764"/>
                    <a:pt x="100060" y="16794"/>
                    <a:pt x="99989" y="16828"/>
                  </a:cubicBezTo>
                  <a:cubicBezTo>
                    <a:pt x="100116" y="16851"/>
                    <a:pt x="100240" y="16873"/>
                    <a:pt x="100356" y="16896"/>
                  </a:cubicBezTo>
                  <a:cubicBezTo>
                    <a:pt x="100435" y="16914"/>
                    <a:pt x="100510" y="16929"/>
                    <a:pt x="100581" y="16948"/>
                  </a:cubicBezTo>
                  <a:close/>
                  <a:moveTo>
                    <a:pt x="98987" y="18385"/>
                  </a:moveTo>
                  <a:cubicBezTo>
                    <a:pt x="99662" y="18002"/>
                    <a:pt x="100352" y="17627"/>
                    <a:pt x="101054" y="17260"/>
                  </a:cubicBezTo>
                  <a:cubicBezTo>
                    <a:pt x="100885" y="17192"/>
                    <a:pt x="100694" y="17132"/>
                    <a:pt x="100480" y="17079"/>
                  </a:cubicBezTo>
                  <a:cubicBezTo>
                    <a:pt x="99921" y="17361"/>
                    <a:pt x="99366" y="17646"/>
                    <a:pt x="98818" y="17935"/>
                  </a:cubicBezTo>
                  <a:cubicBezTo>
                    <a:pt x="98893" y="18078"/>
                    <a:pt x="98949" y="18231"/>
                    <a:pt x="98987" y="18385"/>
                  </a:cubicBezTo>
                  <a:close/>
                  <a:moveTo>
                    <a:pt x="94357" y="21282"/>
                  </a:moveTo>
                  <a:cubicBezTo>
                    <a:pt x="95779" y="20299"/>
                    <a:pt x="97276" y="19361"/>
                    <a:pt x="98848" y="18464"/>
                  </a:cubicBezTo>
                  <a:cubicBezTo>
                    <a:pt x="98814" y="18306"/>
                    <a:pt x="98758" y="18153"/>
                    <a:pt x="98683" y="18006"/>
                  </a:cubicBezTo>
                  <a:cubicBezTo>
                    <a:pt x="97493" y="18637"/>
                    <a:pt x="96342" y="19293"/>
                    <a:pt x="95231" y="19972"/>
                  </a:cubicBezTo>
                  <a:cubicBezTo>
                    <a:pt x="95013" y="20385"/>
                    <a:pt x="94721" y="20824"/>
                    <a:pt x="94357" y="21282"/>
                  </a:cubicBezTo>
                  <a:close/>
                  <a:moveTo>
                    <a:pt x="81810" y="31626"/>
                  </a:moveTo>
                  <a:cubicBezTo>
                    <a:pt x="84027" y="28778"/>
                    <a:pt x="86673" y="26111"/>
                    <a:pt x="89719" y="23702"/>
                  </a:cubicBezTo>
                  <a:cubicBezTo>
                    <a:pt x="91359" y="22404"/>
                    <a:pt x="93134" y="21173"/>
                    <a:pt x="95032" y="20010"/>
                  </a:cubicBezTo>
                  <a:cubicBezTo>
                    <a:pt x="95190" y="19721"/>
                    <a:pt x="95306" y="19447"/>
                    <a:pt x="95385" y="19188"/>
                  </a:cubicBezTo>
                  <a:cubicBezTo>
                    <a:pt x="92586" y="20749"/>
                    <a:pt x="90019" y="22445"/>
                    <a:pt x="87734" y="24268"/>
                  </a:cubicBezTo>
                  <a:cubicBezTo>
                    <a:pt x="84069" y="27195"/>
                    <a:pt x="81015" y="30504"/>
                    <a:pt x="78621" y="34050"/>
                  </a:cubicBezTo>
                  <a:cubicBezTo>
                    <a:pt x="79686" y="33232"/>
                    <a:pt x="80756" y="32425"/>
                    <a:pt x="81810" y="31626"/>
                  </a:cubicBezTo>
                  <a:close/>
                  <a:moveTo>
                    <a:pt x="74944" y="40886"/>
                  </a:moveTo>
                  <a:cubicBezTo>
                    <a:pt x="75327" y="40559"/>
                    <a:pt x="75720" y="40226"/>
                    <a:pt x="76122" y="39892"/>
                  </a:cubicBezTo>
                  <a:cubicBezTo>
                    <a:pt x="76486" y="39588"/>
                    <a:pt x="76854" y="39284"/>
                    <a:pt x="77225" y="38980"/>
                  </a:cubicBezTo>
                  <a:cubicBezTo>
                    <a:pt x="78373" y="36605"/>
                    <a:pt x="79784" y="34297"/>
                    <a:pt x="81450" y="32095"/>
                  </a:cubicBezTo>
                  <a:cubicBezTo>
                    <a:pt x="80426" y="32872"/>
                    <a:pt x="79382" y="33660"/>
                    <a:pt x="78351" y="34455"/>
                  </a:cubicBezTo>
                  <a:cubicBezTo>
                    <a:pt x="76989" y="36530"/>
                    <a:pt x="75848" y="38683"/>
                    <a:pt x="74944" y="40886"/>
                  </a:cubicBezTo>
                  <a:close/>
                  <a:moveTo>
                    <a:pt x="75428" y="36751"/>
                  </a:moveTo>
                  <a:cubicBezTo>
                    <a:pt x="74328" y="38710"/>
                    <a:pt x="73428" y="40728"/>
                    <a:pt x="72730" y="42784"/>
                  </a:cubicBezTo>
                  <a:cubicBezTo>
                    <a:pt x="73402" y="42203"/>
                    <a:pt x="74096" y="41603"/>
                    <a:pt x="74820" y="40991"/>
                  </a:cubicBezTo>
                  <a:cubicBezTo>
                    <a:pt x="75709" y="38800"/>
                    <a:pt x="76831" y="36661"/>
                    <a:pt x="78171" y="34598"/>
                  </a:cubicBezTo>
                  <a:cubicBezTo>
                    <a:pt x="77248" y="35310"/>
                    <a:pt x="76328" y="36027"/>
                    <a:pt x="75428" y="36751"/>
                  </a:cubicBezTo>
                  <a:close/>
                  <a:moveTo>
                    <a:pt x="77672" y="31258"/>
                  </a:moveTo>
                  <a:cubicBezTo>
                    <a:pt x="75758" y="33585"/>
                    <a:pt x="74178" y="36046"/>
                    <a:pt x="72940" y="38597"/>
                  </a:cubicBezTo>
                  <a:cubicBezTo>
                    <a:pt x="73762" y="37899"/>
                    <a:pt x="74610" y="37205"/>
                    <a:pt x="75473" y="36515"/>
                  </a:cubicBezTo>
                  <a:cubicBezTo>
                    <a:pt x="77139" y="33596"/>
                    <a:pt x="79244" y="30812"/>
                    <a:pt x="81776" y="28238"/>
                  </a:cubicBezTo>
                  <a:cubicBezTo>
                    <a:pt x="80448" y="29213"/>
                    <a:pt x="79064" y="30223"/>
                    <a:pt x="77672" y="31258"/>
                  </a:cubicBezTo>
                  <a:close/>
                  <a:moveTo>
                    <a:pt x="77829" y="30943"/>
                  </a:moveTo>
                  <a:cubicBezTo>
                    <a:pt x="79518" y="28921"/>
                    <a:pt x="81457" y="27007"/>
                    <a:pt x="83637" y="25233"/>
                  </a:cubicBezTo>
                  <a:cubicBezTo>
                    <a:pt x="85858" y="23424"/>
                    <a:pt x="88380" y="21743"/>
                    <a:pt x="91141" y="20190"/>
                  </a:cubicBezTo>
                  <a:cubicBezTo>
                    <a:pt x="91280" y="20014"/>
                    <a:pt x="91408" y="19841"/>
                    <a:pt x="91516" y="19672"/>
                  </a:cubicBezTo>
                  <a:cubicBezTo>
                    <a:pt x="91577" y="19582"/>
                    <a:pt x="91629" y="19492"/>
                    <a:pt x="91682" y="19406"/>
                  </a:cubicBezTo>
                  <a:cubicBezTo>
                    <a:pt x="87900" y="21327"/>
                    <a:pt x="84523" y="23465"/>
                    <a:pt x="81671" y="25810"/>
                  </a:cubicBezTo>
                  <a:cubicBezTo>
                    <a:pt x="78820" y="28155"/>
                    <a:pt x="76407" y="30741"/>
                    <a:pt x="74452" y="33487"/>
                  </a:cubicBezTo>
                  <a:cubicBezTo>
                    <a:pt x="75570" y="32624"/>
                    <a:pt x="76703" y="31776"/>
                    <a:pt x="77829" y="30943"/>
                  </a:cubicBezTo>
                  <a:close/>
                  <a:moveTo>
                    <a:pt x="70475" y="40743"/>
                  </a:moveTo>
                  <a:cubicBezTo>
                    <a:pt x="71211" y="40090"/>
                    <a:pt x="71980" y="39415"/>
                    <a:pt x="72790" y="38725"/>
                  </a:cubicBezTo>
                  <a:cubicBezTo>
                    <a:pt x="73998" y="36200"/>
                    <a:pt x="75544" y="33761"/>
                    <a:pt x="77409" y="31453"/>
                  </a:cubicBezTo>
                  <a:cubicBezTo>
                    <a:pt x="76317" y="32264"/>
                    <a:pt x="75221" y="33089"/>
                    <a:pt x="74141" y="33926"/>
                  </a:cubicBezTo>
                  <a:cubicBezTo>
                    <a:pt x="72633" y="36113"/>
                    <a:pt x="71409" y="38398"/>
                    <a:pt x="70475" y="40743"/>
                  </a:cubicBezTo>
                  <a:close/>
                  <a:moveTo>
                    <a:pt x="71060" y="36395"/>
                  </a:moveTo>
                  <a:cubicBezTo>
                    <a:pt x="69879" y="38451"/>
                    <a:pt x="68944" y="40578"/>
                    <a:pt x="68261" y="42747"/>
                  </a:cubicBezTo>
                  <a:cubicBezTo>
                    <a:pt x="68926" y="42139"/>
                    <a:pt x="69616" y="41512"/>
                    <a:pt x="70340" y="40867"/>
                  </a:cubicBezTo>
                  <a:cubicBezTo>
                    <a:pt x="71252" y="38537"/>
                    <a:pt x="72452" y="36267"/>
                    <a:pt x="73931" y="34095"/>
                  </a:cubicBezTo>
                  <a:cubicBezTo>
                    <a:pt x="72951" y="34853"/>
                    <a:pt x="71991" y="35622"/>
                    <a:pt x="71060" y="36395"/>
                  </a:cubicBezTo>
                  <a:close/>
                  <a:moveTo>
                    <a:pt x="65935" y="40770"/>
                  </a:moveTo>
                  <a:cubicBezTo>
                    <a:pt x="66674" y="40064"/>
                    <a:pt x="67455" y="39336"/>
                    <a:pt x="68288" y="38586"/>
                  </a:cubicBezTo>
                  <a:cubicBezTo>
                    <a:pt x="69627" y="35768"/>
                    <a:pt x="71432" y="33059"/>
                    <a:pt x="73694" y="30538"/>
                  </a:cubicBezTo>
                  <a:cubicBezTo>
                    <a:pt x="72471" y="31435"/>
                    <a:pt x="71248" y="32354"/>
                    <a:pt x="70055" y="33292"/>
                  </a:cubicBezTo>
                  <a:cubicBezTo>
                    <a:pt x="68288" y="35667"/>
                    <a:pt x="66914" y="38181"/>
                    <a:pt x="65935" y="40770"/>
                  </a:cubicBezTo>
                  <a:close/>
                  <a:moveTo>
                    <a:pt x="63725" y="42927"/>
                  </a:moveTo>
                  <a:cubicBezTo>
                    <a:pt x="64378" y="42278"/>
                    <a:pt x="65061" y="41606"/>
                    <a:pt x="65789" y="40912"/>
                  </a:cubicBezTo>
                  <a:cubicBezTo>
                    <a:pt x="66734" y="38350"/>
                    <a:pt x="68070" y="35858"/>
                    <a:pt x="69789" y="33498"/>
                  </a:cubicBezTo>
                  <a:cubicBezTo>
                    <a:pt x="68712" y="34354"/>
                    <a:pt x="67661" y="35220"/>
                    <a:pt x="66667" y="36095"/>
                  </a:cubicBezTo>
                  <a:cubicBezTo>
                    <a:pt x="65357" y="38297"/>
                    <a:pt x="64378" y="40589"/>
                    <a:pt x="63725" y="42927"/>
                  </a:cubicBezTo>
                  <a:moveTo>
                    <a:pt x="61789" y="44882"/>
                  </a:moveTo>
                  <a:cubicBezTo>
                    <a:pt x="62363" y="44296"/>
                    <a:pt x="62964" y="43689"/>
                    <a:pt x="63594" y="43058"/>
                  </a:cubicBezTo>
                  <a:cubicBezTo>
                    <a:pt x="64224" y="40743"/>
                    <a:pt x="65174" y="38473"/>
                    <a:pt x="66442" y="36290"/>
                  </a:cubicBezTo>
                  <a:cubicBezTo>
                    <a:pt x="65447" y="37179"/>
                    <a:pt x="64536" y="38038"/>
                    <a:pt x="63691" y="38867"/>
                  </a:cubicBezTo>
                  <a:cubicBezTo>
                    <a:pt x="62802" y="40826"/>
                    <a:pt x="62168" y="42841"/>
                    <a:pt x="61789" y="44882"/>
                  </a:cubicBezTo>
                  <a:moveTo>
                    <a:pt x="66265" y="32406"/>
                  </a:moveTo>
                  <a:cubicBezTo>
                    <a:pt x="63984" y="35123"/>
                    <a:pt x="62330" y="38057"/>
                    <a:pt x="61290" y="41089"/>
                  </a:cubicBezTo>
                  <a:cubicBezTo>
                    <a:pt x="62029" y="40304"/>
                    <a:pt x="62825" y="39486"/>
                    <a:pt x="63691" y="38642"/>
                  </a:cubicBezTo>
                  <a:cubicBezTo>
                    <a:pt x="65305" y="35153"/>
                    <a:pt x="67732" y="31844"/>
                    <a:pt x="70978" y="28883"/>
                  </a:cubicBezTo>
                  <a:cubicBezTo>
                    <a:pt x="69383" y="30016"/>
                    <a:pt x="67789" y="31195"/>
                    <a:pt x="66265" y="32406"/>
                  </a:cubicBezTo>
                  <a:close/>
                  <a:moveTo>
                    <a:pt x="82384" y="20738"/>
                  </a:moveTo>
                  <a:cubicBezTo>
                    <a:pt x="76396" y="23267"/>
                    <a:pt x="71308" y="26208"/>
                    <a:pt x="67635" y="29506"/>
                  </a:cubicBezTo>
                  <a:cubicBezTo>
                    <a:pt x="65594" y="31337"/>
                    <a:pt x="63905" y="33307"/>
                    <a:pt x="62562" y="35370"/>
                  </a:cubicBezTo>
                  <a:cubicBezTo>
                    <a:pt x="62750" y="35194"/>
                    <a:pt x="62937" y="35022"/>
                    <a:pt x="63129" y="34845"/>
                  </a:cubicBezTo>
                  <a:cubicBezTo>
                    <a:pt x="64168" y="33903"/>
                    <a:pt x="65275" y="32977"/>
                    <a:pt x="66419" y="32072"/>
                  </a:cubicBezTo>
                  <a:cubicBezTo>
                    <a:pt x="67365" y="30977"/>
                    <a:pt x="68412" y="29915"/>
                    <a:pt x="69563" y="28895"/>
                  </a:cubicBezTo>
                  <a:cubicBezTo>
                    <a:pt x="72696" y="26126"/>
                    <a:pt x="76779" y="23612"/>
                    <a:pt x="81525" y="21391"/>
                  </a:cubicBezTo>
                  <a:cubicBezTo>
                    <a:pt x="81825" y="21169"/>
                    <a:pt x="82114" y="20952"/>
                    <a:pt x="82384" y="20738"/>
                  </a:cubicBezTo>
                  <a:moveTo>
                    <a:pt x="82951" y="20505"/>
                  </a:moveTo>
                  <a:cubicBezTo>
                    <a:pt x="82725" y="20685"/>
                    <a:pt x="82485" y="20869"/>
                    <a:pt x="82238" y="21060"/>
                  </a:cubicBezTo>
                  <a:cubicBezTo>
                    <a:pt x="84230" y="20152"/>
                    <a:pt x="86327" y="19293"/>
                    <a:pt x="88522" y="18486"/>
                  </a:cubicBezTo>
                  <a:cubicBezTo>
                    <a:pt x="88537" y="18453"/>
                    <a:pt x="88552" y="18415"/>
                    <a:pt x="88567" y="18381"/>
                  </a:cubicBezTo>
                  <a:cubicBezTo>
                    <a:pt x="86628" y="19049"/>
                    <a:pt x="84748" y="19758"/>
                    <a:pt x="82951" y="20505"/>
                  </a:cubicBezTo>
                  <a:close/>
                  <a:moveTo>
                    <a:pt x="83573" y="19984"/>
                  </a:moveTo>
                  <a:cubicBezTo>
                    <a:pt x="83461" y="20081"/>
                    <a:pt x="83345" y="20179"/>
                    <a:pt x="83225" y="20280"/>
                  </a:cubicBezTo>
                  <a:cubicBezTo>
                    <a:pt x="83221" y="20284"/>
                    <a:pt x="83221" y="20284"/>
                    <a:pt x="83217" y="20284"/>
                  </a:cubicBezTo>
                  <a:cubicBezTo>
                    <a:pt x="84838" y="19620"/>
                    <a:pt x="86523" y="18986"/>
                    <a:pt x="88256" y="18381"/>
                  </a:cubicBezTo>
                  <a:cubicBezTo>
                    <a:pt x="88140" y="18404"/>
                    <a:pt x="88016" y="18426"/>
                    <a:pt x="87900" y="18449"/>
                  </a:cubicBezTo>
                  <a:cubicBezTo>
                    <a:pt x="86421" y="18940"/>
                    <a:pt x="84977" y="19451"/>
                    <a:pt x="83573" y="19984"/>
                  </a:cubicBezTo>
                  <a:close/>
                  <a:moveTo>
                    <a:pt x="83971" y="19635"/>
                  </a:moveTo>
                  <a:cubicBezTo>
                    <a:pt x="83911" y="19683"/>
                    <a:pt x="83855" y="19736"/>
                    <a:pt x="83795" y="19792"/>
                  </a:cubicBezTo>
                  <a:cubicBezTo>
                    <a:pt x="84879" y="19383"/>
                    <a:pt x="85990" y="18986"/>
                    <a:pt x="87119" y="18603"/>
                  </a:cubicBezTo>
                  <a:cubicBezTo>
                    <a:pt x="87044" y="18618"/>
                    <a:pt x="86973" y="18633"/>
                    <a:pt x="86898" y="18648"/>
                  </a:cubicBezTo>
                  <a:cubicBezTo>
                    <a:pt x="85907" y="18967"/>
                    <a:pt x="84928" y="19297"/>
                    <a:pt x="83971" y="19635"/>
                  </a:cubicBezTo>
                  <a:close/>
                  <a:moveTo>
                    <a:pt x="84226" y="19394"/>
                  </a:moveTo>
                  <a:cubicBezTo>
                    <a:pt x="84204" y="19413"/>
                    <a:pt x="84181" y="19436"/>
                    <a:pt x="84159" y="19455"/>
                  </a:cubicBezTo>
                  <a:cubicBezTo>
                    <a:pt x="84770" y="19241"/>
                    <a:pt x="85389" y="19031"/>
                    <a:pt x="86016" y="18824"/>
                  </a:cubicBezTo>
                  <a:cubicBezTo>
                    <a:pt x="85997" y="18828"/>
                    <a:pt x="85975" y="18835"/>
                    <a:pt x="85956" y="18839"/>
                  </a:cubicBezTo>
                  <a:cubicBezTo>
                    <a:pt x="85374" y="19019"/>
                    <a:pt x="84797" y="19207"/>
                    <a:pt x="84226" y="19394"/>
                  </a:cubicBezTo>
                  <a:close/>
                  <a:moveTo>
                    <a:pt x="84917" y="18648"/>
                  </a:moveTo>
                  <a:cubicBezTo>
                    <a:pt x="84917" y="18648"/>
                    <a:pt x="84917" y="18648"/>
                    <a:pt x="84917" y="18648"/>
                  </a:cubicBezTo>
                  <a:cubicBezTo>
                    <a:pt x="85236" y="18584"/>
                    <a:pt x="85555" y="18524"/>
                    <a:pt x="85870" y="18464"/>
                  </a:cubicBezTo>
                  <a:cubicBezTo>
                    <a:pt x="85555" y="18524"/>
                    <a:pt x="85236" y="18584"/>
                    <a:pt x="84917" y="18648"/>
                  </a:cubicBezTo>
                  <a:close/>
                  <a:moveTo>
                    <a:pt x="80444" y="19113"/>
                  </a:moveTo>
                  <a:cubicBezTo>
                    <a:pt x="80380" y="19166"/>
                    <a:pt x="80317" y="19214"/>
                    <a:pt x="80253" y="19263"/>
                  </a:cubicBezTo>
                  <a:cubicBezTo>
                    <a:pt x="81885" y="18903"/>
                    <a:pt x="83468" y="18573"/>
                    <a:pt x="84988" y="18276"/>
                  </a:cubicBezTo>
                  <a:cubicBezTo>
                    <a:pt x="85014" y="18239"/>
                    <a:pt x="85040" y="18201"/>
                    <a:pt x="85063" y="18160"/>
                  </a:cubicBezTo>
                  <a:cubicBezTo>
                    <a:pt x="83600" y="18438"/>
                    <a:pt x="82054" y="18757"/>
                    <a:pt x="80444" y="19113"/>
                  </a:cubicBezTo>
                  <a:moveTo>
                    <a:pt x="73796" y="20546"/>
                  </a:moveTo>
                  <a:cubicBezTo>
                    <a:pt x="75683" y="20062"/>
                    <a:pt x="77521" y="19620"/>
                    <a:pt x="79289" y="19214"/>
                  </a:cubicBezTo>
                  <a:cubicBezTo>
                    <a:pt x="79645" y="19136"/>
                    <a:pt x="79998" y="19057"/>
                    <a:pt x="80347" y="18978"/>
                  </a:cubicBezTo>
                  <a:cubicBezTo>
                    <a:pt x="80444" y="18899"/>
                    <a:pt x="80542" y="18820"/>
                    <a:pt x="80632" y="18745"/>
                  </a:cubicBezTo>
                  <a:cubicBezTo>
                    <a:pt x="80369" y="18802"/>
                    <a:pt x="80107" y="18862"/>
                    <a:pt x="79844" y="18922"/>
                  </a:cubicBezTo>
                  <a:cubicBezTo>
                    <a:pt x="78073" y="19319"/>
                    <a:pt x="76201" y="19770"/>
                    <a:pt x="74257" y="20265"/>
                  </a:cubicBezTo>
                  <a:cubicBezTo>
                    <a:pt x="74107" y="20359"/>
                    <a:pt x="73953" y="20449"/>
                    <a:pt x="73796" y="20546"/>
                  </a:cubicBezTo>
                  <a:moveTo>
                    <a:pt x="65853" y="22201"/>
                  </a:moveTo>
                  <a:cubicBezTo>
                    <a:pt x="65613" y="22340"/>
                    <a:pt x="65369" y="22479"/>
                    <a:pt x="65125" y="22621"/>
                  </a:cubicBezTo>
                  <a:cubicBezTo>
                    <a:pt x="68228" y="21706"/>
                    <a:pt x="71271" y="20869"/>
                    <a:pt x="74156" y="20130"/>
                  </a:cubicBezTo>
                  <a:cubicBezTo>
                    <a:pt x="74381" y="19995"/>
                    <a:pt x="74599" y="19860"/>
                    <a:pt x="74809" y="19728"/>
                  </a:cubicBezTo>
                  <a:cubicBezTo>
                    <a:pt x="71998" y="20449"/>
                    <a:pt x="68978" y="21278"/>
                    <a:pt x="65853" y="22201"/>
                  </a:cubicBezTo>
                  <a:close/>
                  <a:moveTo>
                    <a:pt x="67410" y="21323"/>
                  </a:moveTo>
                  <a:cubicBezTo>
                    <a:pt x="67095" y="21499"/>
                    <a:pt x="66779" y="21676"/>
                    <a:pt x="66457" y="21860"/>
                  </a:cubicBezTo>
                  <a:cubicBezTo>
                    <a:pt x="69533" y="20959"/>
                    <a:pt x="72497" y="20149"/>
                    <a:pt x="75255" y="19451"/>
                  </a:cubicBezTo>
                  <a:cubicBezTo>
                    <a:pt x="75540" y="19271"/>
                    <a:pt x="75814" y="19098"/>
                    <a:pt x="76069" y="18929"/>
                  </a:cubicBezTo>
                  <a:cubicBezTo>
                    <a:pt x="75968" y="18955"/>
                    <a:pt x="75867" y="18982"/>
                    <a:pt x="75762" y="19008"/>
                  </a:cubicBezTo>
                  <a:cubicBezTo>
                    <a:pt x="73233" y="19650"/>
                    <a:pt x="70438" y="20411"/>
                    <a:pt x="67492" y="21274"/>
                  </a:cubicBezTo>
                  <a:cubicBezTo>
                    <a:pt x="67466" y="21293"/>
                    <a:pt x="67436" y="21308"/>
                    <a:pt x="67410" y="21323"/>
                  </a:cubicBezTo>
                  <a:close/>
                  <a:moveTo>
                    <a:pt x="65027" y="21492"/>
                  </a:moveTo>
                  <a:cubicBezTo>
                    <a:pt x="62667" y="22220"/>
                    <a:pt x="60198" y="23011"/>
                    <a:pt x="57685" y="23852"/>
                  </a:cubicBezTo>
                  <a:cubicBezTo>
                    <a:pt x="57343" y="24066"/>
                    <a:pt x="57002" y="24283"/>
                    <a:pt x="56668" y="24501"/>
                  </a:cubicBezTo>
                  <a:cubicBezTo>
                    <a:pt x="60333" y="23278"/>
                    <a:pt x="63962" y="22141"/>
                    <a:pt x="67387" y="21139"/>
                  </a:cubicBezTo>
                  <a:cubicBezTo>
                    <a:pt x="67867" y="20869"/>
                    <a:pt x="68336" y="20610"/>
                    <a:pt x="68790" y="20359"/>
                  </a:cubicBezTo>
                  <a:cubicBezTo>
                    <a:pt x="67575" y="20715"/>
                    <a:pt x="66318" y="21094"/>
                    <a:pt x="65027" y="21492"/>
                  </a:cubicBezTo>
                  <a:close/>
                  <a:moveTo>
                    <a:pt x="58292" y="23477"/>
                  </a:moveTo>
                  <a:cubicBezTo>
                    <a:pt x="62213" y="22175"/>
                    <a:pt x="66010" y="20993"/>
                    <a:pt x="69455" y="19995"/>
                  </a:cubicBezTo>
                  <a:cubicBezTo>
                    <a:pt x="70107" y="19638"/>
                    <a:pt x="70723" y="19301"/>
                    <a:pt x="71293" y="18982"/>
                  </a:cubicBezTo>
                  <a:cubicBezTo>
                    <a:pt x="68813" y="19702"/>
                    <a:pt x="66014" y="20558"/>
                    <a:pt x="63031" y="21518"/>
                  </a:cubicBezTo>
                  <a:cubicBezTo>
                    <a:pt x="61977" y="21860"/>
                    <a:pt x="60900" y="22212"/>
                    <a:pt x="59804" y="22576"/>
                  </a:cubicBezTo>
                  <a:cubicBezTo>
                    <a:pt x="59302" y="22869"/>
                    <a:pt x="58795" y="23169"/>
                    <a:pt x="58292" y="23477"/>
                  </a:cubicBezTo>
                  <a:close/>
                  <a:moveTo>
                    <a:pt x="49261" y="26099"/>
                  </a:moveTo>
                  <a:cubicBezTo>
                    <a:pt x="52796" y="24794"/>
                    <a:pt x="56334" y="23559"/>
                    <a:pt x="59699" y="22437"/>
                  </a:cubicBezTo>
                  <a:cubicBezTo>
                    <a:pt x="60446" y="22006"/>
                    <a:pt x="61189" y="21589"/>
                    <a:pt x="61917" y="21195"/>
                  </a:cubicBezTo>
                  <a:cubicBezTo>
                    <a:pt x="61613" y="21297"/>
                    <a:pt x="61309" y="21398"/>
                    <a:pt x="61001" y="21503"/>
                  </a:cubicBezTo>
                  <a:cubicBezTo>
                    <a:pt x="57617" y="22647"/>
                    <a:pt x="53963" y="23934"/>
                    <a:pt x="50244" y="25315"/>
                  </a:cubicBezTo>
                  <a:cubicBezTo>
                    <a:pt x="49910" y="25570"/>
                    <a:pt x="49580" y="25833"/>
                    <a:pt x="49261" y="26099"/>
                  </a:cubicBezTo>
                  <a:close/>
                  <a:moveTo>
                    <a:pt x="42748" y="28005"/>
                  </a:moveTo>
                  <a:cubicBezTo>
                    <a:pt x="42751" y="28005"/>
                    <a:pt x="42751" y="28005"/>
                    <a:pt x="42755" y="28005"/>
                  </a:cubicBezTo>
                  <a:cubicBezTo>
                    <a:pt x="45205" y="27030"/>
                    <a:pt x="47685" y="26081"/>
                    <a:pt x="50139" y="25173"/>
                  </a:cubicBezTo>
                  <a:cubicBezTo>
                    <a:pt x="50601" y="24816"/>
                    <a:pt x="51077" y="24471"/>
                    <a:pt x="51561" y="24133"/>
                  </a:cubicBezTo>
                  <a:cubicBezTo>
                    <a:pt x="48849" y="25150"/>
                    <a:pt x="46057" y="26223"/>
                    <a:pt x="43273" y="27334"/>
                  </a:cubicBezTo>
                  <a:cubicBezTo>
                    <a:pt x="43089" y="27559"/>
                    <a:pt x="42913" y="27784"/>
                    <a:pt x="42748" y="28005"/>
                  </a:cubicBezTo>
                  <a:close/>
                  <a:moveTo>
                    <a:pt x="38212" y="29217"/>
                  </a:moveTo>
                  <a:cubicBezTo>
                    <a:pt x="39844" y="28534"/>
                    <a:pt x="41495" y="27859"/>
                    <a:pt x="43153" y="27199"/>
                  </a:cubicBezTo>
                  <a:cubicBezTo>
                    <a:pt x="43352" y="26958"/>
                    <a:pt x="43558" y="26718"/>
                    <a:pt x="43780" y="26478"/>
                  </a:cubicBezTo>
                  <a:cubicBezTo>
                    <a:pt x="43817" y="26437"/>
                    <a:pt x="43855" y="26396"/>
                    <a:pt x="43892" y="26358"/>
                  </a:cubicBezTo>
                  <a:cubicBezTo>
                    <a:pt x="42080" y="27090"/>
                    <a:pt x="40256" y="27840"/>
                    <a:pt x="38448" y="28602"/>
                  </a:cubicBezTo>
                  <a:cubicBezTo>
                    <a:pt x="38362" y="28808"/>
                    <a:pt x="38283" y="29015"/>
                    <a:pt x="38212" y="29217"/>
                  </a:cubicBezTo>
                  <a:close/>
                  <a:moveTo>
                    <a:pt x="38305" y="28471"/>
                  </a:moveTo>
                  <a:cubicBezTo>
                    <a:pt x="38410" y="28227"/>
                    <a:pt x="38527" y="27979"/>
                    <a:pt x="38654" y="27728"/>
                  </a:cubicBezTo>
                  <a:cubicBezTo>
                    <a:pt x="37435" y="28249"/>
                    <a:pt x="36219" y="28774"/>
                    <a:pt x="35011" y="29307"/>
                  </a:cubicBezTo>
                  <a:cubicBezTo>
                    <a:pt x="34992" y="29502"/>
                    <a:pt x="34981" y="29701"/>
                    <a:pt x="34977" y="29896"/>
                  </a:cubicBezTo>
                  <a:cubicBezTo>
                    <a:pt x="36077" y="29420"/>
                    <a:pt x="37187" y="28943"/>
                    <a:pt x="38305" y="28471"/>
                  </a:cubicBezTo>
                  <a:close/>
                  <a:moveTo>
                    <a:pt x="34977" y="30598"/>
                  </a:moveTo>
                  <a:cubicBezTo>
                    <a:pt x="35968" y="30166"/>
                    <a:pt x="36973" y="29739"/>
                    <a:pt x="37986" y="29311"/>
                  </a:cubicBezTo>
                  <a:cubicBezTo>
                    <a:pt x="38054" y="29108"/>
                    <a:pt x="38129" y="28906"/>
                    <a:pt x="38212" y="28699"/>
                  </a:cubicBezTo>
                  <a:cubicBezTo>
                    <a:pt x="37123" y="29161"/>
                    <a:pt x="36043" y="29622"/>
                    <a:pt x="34974" y="30091"/>
                  </a:cubicBezTo>
                  <a:cubicBezTo>
                    <a:pt x="34970" y="30136"/>
                    <a:pt x="34970" y="30185"/>
                    <a:pt x="34970" y="30230"/>
                  </a:cubicBezTo>
                  <a:cubicBezTo>
                    <a:pt x="34970" y="30354"/>
                    <a:pt x="34974" y="30474"/>
                    <a:pt x="34977" y="30598"/>
                  </a:cubicBezTo>
                  <a:moveTo>
                    <a:pt x="33484" y="33228"/>
                  </a:moveTo>
                  <a:cubicBezTo>
                    <a:pt x="33522" y="33329"/>
                    <a:pt x="33555" y="33431"/>
                    <a:pt x="33589" y="33532"/>
                  </a:cubicBezTo>
                  <a:cubicBezTo>
                    <a:pt x="34066" y="33307"/>
                    <a:pt x="34550" y="33082"/>
                    <a:pt x="35037" y="32857"/>
                  </a:cubicBezTo>
                  <a:cubicBezTo>
                    <a:pt x="35019" y="32752"/>
                    <a:pt x="35004" y="32650"/>
                    <a:pt x="34985" y="32545"/>
                  </a:cubicBezTo>
                  <a:cubicBezTo>
                    <a:pt x="34478" y="32774"/>
                    <a:pt x="33979" y="32999"/>
                    <a:pt x="33484" y="33228"/>
                  </a:cubicBezTo>
                  <a:close/>
                  <a:moveTo>
                    <a:pt x="34910" y="32035"/>
                  </a:moveTo>
                  <a:cubicBezTo>
                    <a:pt x="34553" y="32193"/>
                    <a:pt x="34201" y="32350"/>
                    <a:pt x="33848" y="32508"/>
                  </a:cubicBezTo>
                  <a:cubicBezTo>
                    <a:pt x="33672" y="32586"/>
                    <a:pt x="33495" y="32669"/>
                    <a:pt x="33319" y="32748"/>
                  </a:cubicBezTo>
                  <a:cubicBezTo>
                    <a:pt x="33356" y="32857"/>
                    <a:pt x="33394" y="32965"/>
                    <a:pt x="33431" y="33074"/>
                  </a:cubicBezTo>
                  <a:cubicBezTo>
                    <a:pt x="33934" y="32842"/>
                    <a:pt x="34445" y="32609"/>
                    <a:pt x="34959" y="32376"/>
                  </a:cubicBezTo>
                  <a:cubicBezTo>
                    <a:pt x="34944" y="32264"/>
                    <a:pt x="34925" y="32148"/>
                    <a:pt x="34910" y="32035"/>
                  </a:cubicBezTo>
                  <a:close/>
                  <a:moveTo>
                    <a:pt x="32572" y="30193"/>
                  </a:moveTo>
                  <a:cubicBezTo>
                    <a:pt x="33323" y="29859"/>
                    <a:pt x="34077" y="29521"/>
                    <a:pt x="34835" y="29191"/>
                  </a:cubicBezTo>
                  <a:cubicBezTo>
                    <a:pt x="34857" y="28958"/>
                    <a:pt x="34887" y="28722"/>
                    <a:pt x="34925" y="28489"/>
                  </a:cubicBezTo>
                  <a:cubicBezTo>
                    <a:pt x="34099" y="28857"/>
                    <a:pt x="33274" y="29228"/>
                    <a:pt x="32452" y="29600"/>
                  </a:cubicBezTo>
                  <a:cubicBezTo>
                    <a:pt x="32486" y="29799"/>
                    <a:pt x="32527" y="29994"/>
                    <a:pt x="32572" y="30193"/>
                  </a:cubicBezTo>
                  <a:moveTo>
                    <a:pt x="14349" y="47913"/>
                  </a:moveTo>
                  <a:cubicBezTo>
                    <a:pt x="13351" y="47122"/>
                    <a:pt x="12762" y="46217"/>
                    <a:pt x="12762" y="45212"/>
                  </a:cubicBezTo>
                  <a:cubicBezTo>
                    <a:pt x="12762" y="45152"/>
                    <a:pt x="12762" y="45088"/>
                    <a:pt x="12765" y="45028"/>
                  </a:cubicBezTo>
                  <a:cubicBezTo>
                    <a:pt x="12833" y="44158"/>
                    <a:pt x="13396" y="43220"/>
                    <a:pt x="14352" y="42225"/>
                  </a:cubicBezTo>
                  <a:cubicBezTo>
                    <a:pt x="15309" y="41227"/>
                    <a:pt x="16667" y="40173"/>
                    <a:pt x="18337" y="39077"/>
                  </a:cubicBezTo>
                  <a:cubicBezTo>
                    <a:pt x="21669" y="36886"/>
                    <a:pt x="26246" y="34538"/>
                    <a:pt x="31375" y="32200"/>
                  </a:cubicBezTo>
                  <a:cubicBezTo>
                    <a:pt x="31312" y="32057"/>
                    <a:pt x="31244" y="31919"/>
                    <a:pt x="31180" y="31776"/>
                  </a:cubicBezTo>
                  <a:cubicBezTo>
                    <a:pt x="25286" y="34459"/>
                    <a:pt x="19984" y="37171"/>
                    <a:pt x="16315" y="39640"/>
                  </a:cubicBezTo>
                  <a:cubicBezTo>
                    <a:pt x="14214" y="41058"/>
                    <a:pt x="12649" y="42394"/>
                    <a:pt x="11824" y="43587"/>
                  </a:cubicBezTo>
                  <a:cubicBezTo>
                    <a:pt x="11381" y="44225"/>
                    <a:pt x="11152" y="44818"/>
                    <a:pt x="11152" y="45358"/>
                  </a:cubicBezTo>
                  <a:lnTo>
                    <a:pt x="11152" y="45377"/>
                  </a:lnTo>
                  <a:cubicBezTo>
                    <a:pt x="11159" y="46217"/>
                    <a:pt x="11666" y="46994"/>
                    <a:pt x="12570" y="47688"/>
                  </a:cubicBezTo>
                  <a:cubicBezTo>
                    <a:pt x="13141" y="48127"/>
                    <a:pt x="13868" y="48532"/>
                    <a:pt x="14716" y="48893"/>
                  </a:cubicBezTo>
                  <a:cubicBezTo>
                    <a:pt x="15047" y="48863"/>
                    <a:pt x="15381" y="48833"/>
                    <a:pt x="15711" y="48795"/>
                  </a:cubicBezTo>
                  <a:cubicBezTo>
                    <a:pt x="15197" y="48517"/>
                    <a:pt x="14739" y="48225"/>
                    <a:pt x="14349" y="47913"/>
                  </a:cubicBezTo>
                  <a:moveTo>
                    <a:pt x="17073" y="48630"/>
                  </a:moveTo>
                  <a:cubicBezTo>
                    <a:pt x="16769" y="48435"/>
                    <a:pt x="16487" y="48236"/>
                    <a:pt x="16232" y="48026"/>
                  </a:cubicBezTo>
                  <a:cubicBezTo>
                    <a:pt x="15163" y="47155"/>
                    <a:pt x="14529" y="46161"/>
                    <a:pt x="14529" y="45069"/>
                  </a:cubicBezTo>
                  <a:cubicBezTo>
                    <a:pt x="14529" y="44931"/>
                    <a:pt x="14536" y="44792"/>
                    <a:pt x="14559" y="44649"/>
                  </a:cubicBezTo>
                  <a:cubicBezTo>
                    <a:pt x="14728" y="43512"/>
                    <a:pt x="15692" y="42270"/>
                    <a:pt x="17253" y="40946"/>
                  </a:cubicBezTo>
                  <a:cubicBezTo>
                    <a:pt x="18814" y="39621"/>
                    <a:pt x="20979" y="38218"/>
                    <a:pt x="23567" y="36774"/>
                  </a:cubicBezTo>
                  <a:cubicBezTo>
                    <a:pt x="25942" y="35449"/>
                    <a:pt x="28674" y="34091"/>
                    <a:pt x="31623" y="32737"/>
                  </a:cubicBezTo>
                  <a:cubicBezTo>
                    <a:pt x="31563" y="32609"/>
                    <a:pt x="31507" y="32481"/>
                    <a:pt x="31447" y="32354"/>
                  </a:cubicBezTo>
                  <a:cubicBezTo>
                    <a:pt x="30903" y="32601"/>
                    <a:pt x="30366" y="32849"/>
                    <a:pt x="29837" y="33097"/>
                  </a:cubicBezTo>
                  <a:cubicBezTo>
                    <a:pt x="23808" y="35915"/>
                    <a:pt x="18686" y="38729"/>
                    <a:pt x="15711" y="41209"/>
                  </a:cubicBezTo>
                  <a:cubicBezTo>
                    <a:pt x="14007" y="42623"/>
                    <a:pt x="13013" y="43933"/>
                    <a:pt x="12938" y="45039"/>
                  </a:cubicBezTo>
                  <a:cubicBezTo>
                    <a:pt x="12934" y="45099"/>
                    <a:pt x="12934" y="45156"/>
                    <a:pt x="12934" y="45212"/>
                  </a:cubicBezTo>
                  <a:cubicBezTo>
                    <a:pt x="12930" y="46142"/>
                    <a:pt x="13482" y="47005"/>
                    <a:pt x="14454" y="47778"/>
                  </a:cubicBezTo>
                  <a:cubicBezTo>
                    <a:pt x="14893" y="48127"/>
                    <a:pt x="15418" y="48454"/>
                    <a:pt x="16015" y="48761"/>
                  </a:cubicBezTo>
                  <a:cubicBezTo>
                    <a:pt x="16367" y="48724"/>
                    <a:pt x="16720" y="48679"/>
                    <a:pt x="17073" y="48630"/>
                  </a:cubicBezTo>
                  <a:moveTo>
                    <a:pt x="17324" y="48788"/>
                  </a:moveTo>
                  <a:cubicBezTo>
                    <a:pt x="16994" y="48836"/>
                    <a:pt x="16660" y="48878"/>
                    <a:pt x="16326" y="48919"/>
                  </a:cubicBezTo>
                  <a:cubicBezTo>
                    <a:pt x="16472" y="48986"/>
                    <a:pt x="16622" y="49058"/>
                    <a:pt x="16780" y="49125"/>
                  </a:cubicBezTo>
                  <a:cubicBezTo>
                    <a:pt x="17106" y="49103"/>
                    <a:pt x="17437" y="49077"/>
                    <a:pt x="17771" y="49043"/>
                  </a:cubicBezTo>
                  <a:cubicBezTo>
                    <a:pt x="17617" y="48960"/>
                    <a:pt x="17470" y="48874"/>
                    <a:pt x="17324" y="48788"/>
                  </a:cubicBezTo>
                  <a:close/>
                  <a:moveTo>
                    <a:pt x="18656" y="48585"/>
                  </a:moveTo>
                  <a:cubicBezTo>
                    <a:pt x="18303" y="48645"/>
                    <a:pt x="17951" y="48698"/>
                    <a:pt x="17594" y="48750"/>
                  </a:cubicBezTo>
                  <a:cubicBezTo>
                    <a:pt x="17748" y="48840"/>
                    <a:pt x="17909" y="48930"/>
                    <a:pt x="18071" y="49016"/>
                  </a:cubicBezTo>
                  <a:cubicBezTo>
                    <a:pt x="18420" y="48979"/>
                    <a:pt x="18772" y="48941"/>
                    <a:pt x="19118" y="48900"/>
                  </a:cubicBezTo>
                  <a:cubicBezTo>
                    <a:pt x="18960" y="48799"/>
                    <a:pt x="18806" y="48694"/>
                    <a:pt x="18656" y="48585"/>
                  </a:cubicBezTo>
                  <a:moveTo>
                    <a:pt x="20472" y="48720"/>
                  </a:moveTo>
                  <a:cubicBezTo>
                    <a:pt x="20311" y="48596"/>
                    <a:pt x="20153" y="48469"/>
                    <a:pt x="20003" y="48345"/>
                  </a:cubicBezTo>
                  <a:cubicBezTo>
                    <a:pt x="19635" y="48416"/>
                    <a:pt x="19264" y="48484"/>
                    <a:pt x="18892" y="48547"/>
                  </a:cubicBezTo>
                  <a:cubicBezTo>
                    <a:pt x="19046" y="48656"/>
                    <a:pt x="19211" y="48761"/>
                    <a:pt x="19380" y="48870"/>
                  </a:cubicBezTo>
                  <a:cubicBezTo>
                    <a:pt x="19744" y="48821"/>
                    <a:pt x="20108" y="48773"/>
                    <a:pt x="20472" y="48720"/>
                  </a:cubicBezTo>
                  <a:close/>
                  <a:moveTo>
                    <a:pt x="20686" y="48878"/>
                  </a:moveTo>
                  <a:cubicBezTo>
                    <a:pt x="20337" y="48930"/>
                    <a:pt x="19988" y="48979"/>
                    <a:pt x="19635" y="49024"/>
                  </a:cubicBezTo>
                  <a:cubicBezTo>
                    <a:pt x="19808" y="49125"/>
                    <a:pt x="19980" y="49223"/>
                    <a:pt x="20164" y="49320"/>
                  </a:cubicBezTo>
                  <a:cubicBezTo>
                    <a:pt x="20506" y="49290"/>
                    <a:pt x="20847" y="49257"/>
                    <a:pt x="21192" y="49223"/>
                  </a:cubicBezTo>
                  <a:cubicBezTo>
                    <a:pt x="21016" y="49110"/>
                    <a:pt x="20847" y="48994"/>
                    <a:pt x="20686" y="48878"/>
                  </a:cubicBezTo>
                  <a:close/>
                  <a:moveTo>
                    <a:pt x="22521" y="49062"/>
                  </a:moveTo>
                  <a:cubicBezTo>
                    <a:pt x="22340" y="48926"/>
                    <a:pt x="22172" y="48791"/>
                    <a:pt x="22010" y="48653"/>
                  </a:cubicBezTo>
                  <a:cubicBezTo>
                    <a:pt x="21646" y="48720"/>
                    <a:pt x="21282" y="48780"/>
                    <a:pt x="20918" y="48840"/>
                  </a:cubicBezTo>
                  <a:cubicBezTo>
                    <a:pt x="21091" y="48960"/>
                    <a:pt x="21267" y="49077"/>
                    <a:pt x="21451" y="49193"/>
                  </a:cubicBezTo>
                  <a:cubicBezTo>
                    <a:pt x="21808" y="49155"/>
                    <a:pt x="22164" y="49110"/>
                    <a:pt x="22521" y="49062"/>
                  </a:cubicBezTo>
                  <a:moveTo>
                    <a:pt x="23282" y="49598"/>
                  </a:moveTo>
                  <a:cubicBezTo>
                    <a:pt x="23091" y="49474"/>
                    <a:pt x="22911" y="49347"/>
                    <a:pt x="22731" y="49219"/>
                  </a:cubicBezTo>
                  <a:cubicBezTo>
                    <a:pt x="22393" y="49268"/>
                    <a:pt x="22048" y="49309"/>
                    <a:pt x="21706" y="49350"/>
                  </a:cubicBezTo>
                  <a:cubicBezTo>
                    <a:pt x="21890" y="49463"/>
                    <a:pt x="22082" y="49572"/>
                    <a:pt x="22280" y="49677"/>
                  </a:cubicBezTo>
                  <a:cubicBezTo>
                    <a:pt x="22614" y="49654"/>
                    <a:pt x="22948" y="49628"/>
                    <a:pt x="23282" y="49598"/>
                  </a:cubicBezTo>
                  <a:close/>
                  <a:moveTo>
                    <a:pt x="23530" y="49756"/>
                  </a:moveTo>
                  <a:cubicBezTo>
                    <a:pt x="23215" y="49786"/>
                    <a:pt x="22896" y="49816"/>
                    <a:pt x="22581" y="49838"/>
                  </a:cubicBezTo>
                  <a:cubicBezTo>
                    <a:pt x="22779" y="49943"/>
                    <a:pt x="22982" y="50045"/>
                    <a:pt x="23188" y="50142"/>
                  </a:cubicBezTo>
                  <a:cubicBezTo>
                    <a:pt x="23496" y="50135"/>
                    <a:pt x="23808" y="50120"/>
                    <a:pt x="24115" y="50105"/>
                  </a:cubicBezTo>
                  <a:cubicBezTo>
                    <a:pt x="23916" y="49992"/>
                    <a:pt x="23721" y="49876"/>
                    <a:pt x="23530" y="49756"/>
                  </a:cubicBezTo>
                  <a:moveTo>
                    <a:pt x="24794" y="49613"/>
                  </a:moveTo>
                  <a:cubicBezTo>
                    <a:pt x="24460" y="49658"/>
                    <a:pt x="24130" y="49696"/>
                    <a:pt x="23796" y="49729"/>
                  </a:cubicBezTo>
                  <a:cubicBezTo>
                    <a:pt x="23995" y="49853"/>
                    <a:pt x="24205" y="49973"/>
                    <a:pt x="24415" y="50090"/>
                  </a:cubicBezTo>
                  <a:cubicBezTo>
                    <a:pt x="24738" y="50071"/>
                    <a:pt x="25064" y="50048"/>
                    <a:pt x="25387" y="50026"/>
                  </a:cubicBezTo>
                  <a:cubicBezTo>
                    <a:pt x="25181" y="49891"/>
                    <a:pt x="24986" y="49752"/>
                    <a:pt x="24794" y="49613"/>
                  </a:cubicBezTo>
                  <a:moveTo>
                    <a:pt x="26648" y="49906"/>
                  </a:moveTo>
                  <a:cubicBezTo>
                    <a:pt x="26441" y="49752"/>
                    <a:pt x="26246" y="49594"/>
                    <a:pt x="26055" y="49437"/>
                  </a:cubicBezTo>
                  <a:cubicBezTo>
                    <a:pt x="25714" y="49489"/>
                    <a:pt x="25372" y="49538"/>
                    <a:pt x="25023" y="49583"/>
                  </a:cubicBezTo>
                  <a:cubicBezTo>
                    <a:pt x="25226" y="49726"/>
                    <a:pt x="25432" y="49864"/>
                    <a:pt x="25646" y="50003"/>
                  </a:cubicBezTo>
                  <a:cubicBezTo>
                    <a:pt x="25980" y="49973"/>
                    <a:pt x="26314" y="49943"/>
                    <a:pt x="26648" y="49906"/>
                  </a:cubicBezTo>
                  <a:moveTo>
                    <a:pt x="26858" y="50063"/>
                  </a:moveTo>
                  <a:cubicBezTo>
                    <a:pt x="26539" y="50101"/>
                    <a:pt x="26220" y="50131"/>
                    <a:pt x="25897" y="50161"/>
                  </a:cubicBezTo>
                  <a:cubicBezTo>
                    <a:pt x="26104" y="50288"/>
                    <a:pt x="26314" y="50416"/>
                    <a:pt x="26532" y="50536"/>
                  </a:cubicBezTo>
                  <a:cubicBezTo>
                    <a:pt x="26843" y="50525"/>
                    <a:pt x="27158" y="50510"/>
                    <a:pt x="27466" y="50487"/>
                  </a:cubicBezTo>
                  <a:cubicBezTo>
                    <a:pt x="27259" y="50348"/>
                    <a:pt x="27057" y="50206"/>
                    <a:pt x="26858" y="50063"/>
                  </a:cubicBezTo>
                  <a:close/>
                  <a:moveTo>
                    <a:pt x="28693" y="50393"/>
                  </a:moveTo>
                  <a:cubicBezTo>
                    <a:pt x="28483" y="50232"/>
                    <a:pt x="28280" y="50071"/>
                    <a:pt x="28085" y="49906"/>
                  </a:cubicBezTo>
                  <a:cubicBezTo>
                    <a:pt x="27755" y="49954"/>
                    <a:pt x="27424" y="49996"/>
                    <a:pt x="27091" y="50037"/>
                  </a:cubicBezTo>
                  <a:cubicBezTo>
                    <a:pt x="27297" y="50183"/>
                    <a:pt x="27507" y="50330"/>
                    <a:pt x="27725" y="50472"/>
                  </a:cubicBezTo>
                  <a:cubicBezTo>
                    <a:pt x="28051" y="50450"/>
                    <a:pt x="28374" y="50423"/>
                    <a:pt x="28693" y="50393"/>
                  </a:cubicBezTo>
                  <a:close/>
                  <a:moveTo>
                    <a:pt x="29507" y="50979"/>
                  </a:moveTo>
                  <a:cubicBezTo>
                    <a:pt x="29300" y="50836"/>
                    <a:pt x="29098" y="50694"/>
                    <a:pt x="28903" y="50551"/>
                  </a:cubicBezTo>
                  <a:cubicBezTo>
                    <a:pt x="28595" y="50581"/>
                    <a:pt x="28284" y="50607"/>
                    <a:pt x="27976" y="50630"/>
                  </a:cubicBezTo>
                  <a:cubicBezTo>
                    <a:pt x="28179" y="50761"/>
                    <a:pt x="28389" y="50885"/>
                    <a:pt x="28603" y="51013"/>
                  </a:cubicBezTo>
                  <a:cubicBezTo>
                    <a:pt x="28907" y="51005"/>
                    <a:pt x="29207" y="50994"/>
                    <a:pt x="29507" y="50979"/>
                  </a:cubicBezTo>
                  <a:close/>
                  <a:moveTo>
                    <a:pt x="29751" y="51140"/>
                  </a:moveTo>
                  <a:cubicBezTo>
                    <a:pt x="29466" y="51155"/>
                    <a:pt x="29180" y="51170"/>
                    <a:pt x="28892" y="51178"/>
                  </a:cubicBezTo>
                  <a:cubicBezTo>
                    <a:pt x="29090" y="51290"/>
                    <a:pt x="29293" y="51399"/>
                    <a:pt x="29499" y="51508"/>
                  </a:cubicBezTo>
                  <a:cubicBezTo>
                    <a:pt x="29769" y="51515"/>
                    <a:pt x="30040" y="51519"/>
                    <a:pt x="30310" y="51519"/>
                  </a:cubicBezTo>
                  <a:lnTo>
                    <a:pt x="30314" y="51519"/>
                  </a:lnTo>
                  <a:lnTo>
                    <a:pt x="30340" y="51519"/>
                  </a:lnTo>
                  <a:cubicBezTo>
                    <a:pt x="30137" y="51395"/>
                    <a:pt x="29942" y="51268"/>
                    <a:pt x="29751" y="51140"/>
                  </a:cubicBezTo>
                  <a:moveTo>
                    <a:pt x="31514" y="51500"/>
                  </a:moveTo>
                  <a:cubicBezTo>
                    <a:pt x="31308" y="51358"/>
                    <a:pt x="31105" y="51211"/>
                    <a:pt x="30910" y="51061"/>
                  </a:cubicBezTo>
                  <a:cubicBezTo>
                    <a:pt x="30610" y="51088"/>
                    <a:pt x="30310" y="51110"/>
                    <a:pt x="30010" y="51125"/>
                  </a:cubicBezTo>
                  <a:cubicBezTo>
                    <a:pt x="30212" y="51260"/>
                    <a:pt x="30419" y="51388"/>
                    <a:pt x="30632" y="51515"/>
                  </a:cubicBezTo>
                  <a:cubicBezTo>
                    <a:pt x="30929" y="51515"/>
                    <a:pt x="31222" y="51508"/>
                    <a:pt x="31514" y="51500"/>
                  </a:cubicBezTo>
                  <a:close/>
                  <a:moveTo>
                    <a:pt x="31751" y="51665"/>
                  </a:moveTo>
                  <a:cubicBezTo>
                    <a:pt x="31473" y="51673"/>
                    <a:pt x="31195" y="51680"/>
                    <a:pt x="30918" y="51684"/>
                  </a:cubicBezTo>
                  <a:cubicBezTo>
                    <a:pt x="31116" y="51800"/>
                    <a:pt x="31319" y="51917"/>
                    <a:pt x="31529" y="52029"/>
                  </a:cubicBezTo>
                  <a:cubicBezTo>
                    <a:pt x="31799" y="52041"/>
                    <a:pt x="32073" y="52048"/>
                    <a:pt x="32343" y="52052"/>
                  </a:cubicBezTo>
                  <a:cubicBezTo>
                    <a:pt x="32141" y="51924"/>
                    <a:pt x="31946" y="51797"/>
                    <a:pt x="31751" y="51665"/>
                  </a:cubicBezTo>
                  <a:close/>
                  <a:moveTo>
                    <a:pt x="33060" y="52059"/>
                  </a:moveTo>
                  <a:lnTo>
                    <a:pt x="33064" y="52059"/>
                  </a:lnTo>
                  <a:cubicBezTo>
                    <a:pt x="33203" y="52059"/>
                    <a:pt x="33345" y="52059"/>
                    <a:pt x="33488" y="52056"/>
                  </a:cubicBezTo>
                  <a:cubicBezTo>
                    <a:pt x="33281" y="51909"/>
                    <a:pt x="33079" y="51759"/>
                    <a:pt x="32880" y="51605"/>
                  </a:cubicBezTo>
                  <a:cubicBezTo>
                    <a:pt x="32591" y="51624"/>
                    <a:pt x="32302" y="51643"/>
                    <a:pt x="32009" y="51654"/>
                  </a:cubicBezTo>
                  <a:cubicBezTo>
                    <a:pt x="32212" y="51789"/>
                    <a:pt x="32422" y="51924"/>
                    <a:pt x="32636" y="52056"/>
                  </a:cubicBezTo>
                  <a:cubicBezTo>
                    <a:pt x="32779" y="52059"/>
                    <a:pt x="32917" y="52059"/>
                    <a:pt x="33060" y="52059"/>
                  </a:cubicBezTo>
                  <a:close/>
                  <a:moveTo>
                    <a:pt x="33720" y="52224"/>
                  </a:moveTo>
                  <a:cubicBezTo>
                    <a:pt x="33503" y="52228"/>
                    <a:pt x="33281" y="52228"/>
                    <a:pt x="33064" y="52228"/>
                  </a:cubicBezTo>
                  <a:cubicBezTo>
                    <a:pt x="33015" y="52228"/>
                    <a:pt x="32962" y="52228"/>
                    <a:pt x="32914" y="52228"/>
                  </a:cubicBezTo>
                  <a:cubicBezTo>
                    <a:pt x="33116" y="52348"/>
                    <a:pt x="33319" y="52468"/>
                    <a:pt x="33525" y="52585"/>
                  </a:cubicBezTo>
                  <a:cubicBezTo>
                    <a:pt x="33788" y="52600"/>
                    <a:pt x="34051" y="52615"/>
                    <a:pt x="34313" y="52622"/>
                  </a:cubicBezTo>
                  <a:cubicBezTo>
                    <a:pt x="34114" y="52491"/>
                    <a:pt x="33915" y="52360"/>
                    <a:pt x="33720" y="52224"/>
                  </a:cubicBezTo>
                  <a:close/>
                  <a:moveTo>
                    <a:pt x="35428" y="52648"/>
                  </a:moveTo>
                  <a:cubicBezTo>
                    <a:pt x="35221" y="52498"/>
                    <a:pt x="35019" y="52345"/>
                    <a:pt x="34820" y="52187"/>
                  </a:cubicBezTo>
                  <a:cubicBezTo>
                    <a:pt x="34542" y="52202"/>
                    <a:pt x="34261" y="52209"/>
                    <a:pt x="33976" y="52217"/>
                  </a:cubicBezTo>
                  <a:cubicBezTo>
                    <a:pt x="34182" y="52360"/>
                    <a:pt x="34392" y="52498"/>
                    <a:pt x="34606" y="52633"/>
                  </a:cubicBezTo>
                  <a:cubicBezTo>
                    <a:pt x="34880" y="52641"/>
                    <a:pt x="35154" y="52648"/>
                    <a:pt x="35428" y="52648"/>
                  </a:cubicBezTo>
                  <a:moveTo>
                    <a:pt x="35660" y="52817"/>
                  </a:moveTo>
                  <a:cubicBezTo>
                    <a:pt x="35401" y="52817"/>
                    <a:pt x="35142" y="52814"/>
                    <a:pt x="34880" y="52806"/>
                  </a:cubicBezTo>
                  <a:cubicBezTo>
                    <a:pt x="35052" y="52915"/>
                    <a:pt x="35229" y="53024"/>
                    <a:pt x="35405" y="53129"/>
                  </a:cubicBezTo>
                  <a:cubicBezTo>
                    <a:pt x="35431" y="53144"/>
                    <a:pt x="35461" y="53159"/>
                    <a:pt x="35488" y="53177"/>
                  </a:cubicBezTo>
                  <a:cubicBezTo>
                    <a:pt x="35743" y="53196"/>
                    <a:pt x="35994" y="53215"/>
                    <a:pt x="36249" y="53230"/>
                  </a:cubicBezTo>
                  <a:cubicBezTo>
                    <a:pt x="36050" y="53095"/>
                    <a:pt x="35852" y="52956"/>
                    <a:pt x="35660" y="52817"/>
                  </a:cubicBezTo>
                  <a:close/>
                  <a:moveTo>
                    <a:pt x="37334" y="53275"/>
                  </a:moveTo>
                  <a:cubicBezTo>
                    <a:pt x="37127" y="53121"/>
                    <a:pt x="36925" y="52964"/>
                    <a:pt x="36726" y="52806"/>
                  </a:cubicBezTo>
                  <a:cubicBezTo>
                    <a:pt x="36456" y="52814"/>
                    <a:pt x="36185" y="52817"/>
                    <a:pt x="35912" y="52817"/>
                  </a:cubicBezTo>
                  <a:cubicBezTo>
                    <a:pt x="36118" y="52960"/>
                    <a:pt x="36324" y="53102"/>
                    <a:pt x="36538" y="53245"/>
                  </a:cubicBezTo>
                  <a:cubicBezTo>
                    <a:pt x="36805" y="53256"/>
                    <a:pt x="37071" y="53267"/>
                    <a:pt x="37334" y="53275"/>
                  </a:cubicBezTo>
                  <a:close/>
                  <a:moveTo>
                    <a:pt x="37562" y="53448"/>
                  </a:moveTo>
                  <a:cubicBezTo>
                    <a:pt x="37311" y="53440"/>
                    <a:pt x="37060" y="53433"/>
                    <a:pt x="36808" y="53421"/>
                  </a:cubicBezTo>
                  <a:cubicBezTo>
                    <a:pt x="37007" y="53549"/>
                    <a:pt x="37206" y="53676"/>
                    <a:pt x="37412" y="53800"/>
                  </a:cubicBezTo>
                  <a:cubicBezTo>
                    <a:pt x="37656" y="53823"/>
                    <a:pt x="37904" y="53845"/>
                    <a:pt x="38148" y="53868"/>
                  </a:cubicBezTo>
                  <a:cubicBezTo>
                    <a:pt x="37949" y="53729"/>
                    <a:pt x="37754" y="53590"/>
                    <a:pt x="37562" y="53448"/>
                  </a:cubicBezTo>
                  <a:moveTo>
                    <a:pt x="39206" y="53935"/>
                  </a:moveTo>
                  <a:cubicBezTo>
                    <a:pt x="38999" y="53778"/>
                    <a:pt x="38801" y="53616"/>
                    <a:pt x="38602" y="53455"/>
                  </a:cubicBezTo>
                  <a:cubicBezTo>
                    <a:pt x="38527" y="53455"/>
                    <a:pt x="38452" y="53455"/>
                    <a:pt x="38377" y="53455"/>
                  </a:cubicBezTo>
                  <a:cubicBezTo>
                    <a:pt x="38189" y="53455"/>
                    <a:pt x="38001" y="53455"/>
                    <a:pt x="37814" y="53451"/>
                  </a:cubicBezTo>
                  <a:cubicBezTo>
                    <a:pt x="37919" y="53526"/>
                    <a:pt x="38024" y="53601"/>
                    <a:pt x="38129" y="53676"/>
                  </a:cubicBezTo>
                  <a:cubicBezTo>
                    <a:pt x="38230" y="53748"/>
                    <a:pt x="38332" y="53819"/>
                    <a:pt x="38433" y="53887"/>
                  </a:cubicBezTo>
                  <a:cubicBezTo>
                    <a:pt x="38692" y="53905"/>
                    <a:pt x="38951" y="53924"/>
                    <a:pt x="39206" y="53935"/>
                  </a:cubicBezTo>
                  <a:moveTo>
                    <a:pt x="39431" y="54108"/>
                  </a:moveTo>
                  <a:cubicBezTo>
                    <a:pt x="39191" y="54100"/>
                    <a:pt x="38947" y="54085"/>
                    <a:pt x="38703" y="54070"/>
                  </a:cubicBezTo>
                  <a:cubicBezTo>
                    <a:pt x="38898" y="54198"/>
                    <a:pt x="39097" y="54329"/>
                    <a:pt x="39296" y="54457"/>
                  </a:cubicBezTo>
                  <a:cubicBezTo>
                    <a:pt x="39536" y="54483"/>
                    <a:pt x="39772" y="54513"/>
                    <a:pt x="40009" y="54536"/>
                  </a:cubicBezTo>
                  <a:cubicBezTo>
                    <a:pt x="39814" y="54397"/>
                    <a:pt x="39622" y="54254"/>
                    <a:pt x="39431" y="54108"/>
                  </a:cubicBezTo>
                  <a:moveTo>
                    <a:pt x="40763" y="54404"/>
                  </a:moveTo>
                  <a:cubicBezTo>
                    <a:pt x="40658" y="54318"/>
                    <a:pt x="40553" y="54228"/>
                    <a:pt x="40448" y="54142"/>
                  </a:cubicBezTo>
                  <a:cubicBezTo>
                    <a:pt x="40193" y="54138"/>
                    <a:pt x="39937" y="54130"/>
                    <a:pt x="39682" y="54119"/>
                  </a:cubicBezTo>
                  <a:cubicBezTo>
                    <a:pt x="39881" y="54269"/>
                    <a:pt x="40088" y="54419"/>
                    <a:pt x="40294" y="54566"/>
                  </a:cubicBezTo>
                  <a:cubicBezTo>
                    <a:pt x="40545" y="54588"/>
                    <a:pt x="40797" y="54611"/>
                    <a:pt x="41044" y="54626"/>
                  </a:cubicBezTo>
                  <a:cubicBezTo>
                    <a:pt x="40951" y="54554"/>
                    <a:pt x="40857" y="54479"/>
                    <a:pt x="40763" y="54404"/>
                  </a:cubicBezTo>
                  <a:close/>
                  <a:moveTo>
                    <a:pt x="42069" y="54689"/>
                  </a:moveTo>
                  <a:cubicBezTo>
                    <a:pt x="41862" y="54506"/>
                    <a:pt x="41660" y="54326"/>
                    <a:pt x="41461" y="54138"/>
                  </a:cubicBezTo>
                  <a:cubicBezTo>
                    <a:pt x="41284" y="54142"/>
                    <a:pt x="41108" y="54145"/>
                    <a:pt x="40932" y="54145"/>
                  </a:cubicBezTo>
                  <a:cubicBezTo>
                    <a:pt x="40842" y="54145"/>
                    <a:pt x="40755" y="54145"/>
                    <a:pt x="40665" y="54142"/>
                  </a:cubicBezTo>
                  <a:cubicBezTo>
                    <a:pt x="40729" y="54194"/>
                    <a:pt x="40789" y="54243"/>
                    <a:pt x="40853" y="54296"/>
                  </a:cubicBezTo>
                  <a:cubicBezTo>
                    <a:pt x="40996" y="54412"/>
                    <a:pt x="41142" y="54528"/>
                    <a:pt x="41292" y="54644"/>
                  </a:cubicBezTo>
                  <a:cubicBezTo>
                    <a:pt x="41551" y="54663"/>
                    <a:pt x="41810" y="54678"/>
                    <a:pt x="42069" y="54689"/>
                  </a:cubicBezTo>
                  <a:close/>
                  <a:moveTo>
                    <a:pt x="42260" y="54855"/>
                  </a:moveTo>
                  <a:cubicBezTo>
                    <a:pt x="42016" y="54847"/>
                    <a:pt x="41765" y="54836"/>
                    <a:pt x="41517" y="54821"/>
                  </a:cubicBezTo>
                  <a:cubicBezTo>
                    <a:pt x="41716" y="54971"/>
                    <a:pt x="41919" y="55121"/>
                    <a:pt x="42121" y="55271"/>
                  </a:cubicBezTo>
                  <a:cubicBezTo>
                    <a:pt x="42365" y="55297"/>
                    <a:pt x="42609" y="55324"/>
                    <a:pt x="42849" y="55350"/>
                  </a:cubicBezTo>
                  <a:cubicBezTo>
                    <a:pt x="42650" y="55185"/>
                    <a:pt x="42455" y="55020"/>
                    <a:pt x="42260" y="54855"/>
                  </a:cubicBezTo>
                  <a:moveTo>
                    <a:pt x="43855" y="55432"/>
                  </a:moveTo>
                  <a:cubicBezTo>
                    <a:pt x="43731" y="55320"/>
                    <a:pt x="43611" y="55207"/>
                    <a:pt x="43487" y="55095"/>
                  </a:cubicBezTo>
                  <a:cubicBezTo>
                    <a:pt x="43408" y="55023"/>
                    <a:pt x="43333" y="54952"/>
                    <a:pt x="43254" y="54877"/>
                  </a:cubicBezTo>
                  <a:cubicBezTo>
                    <a:pt x="42999" y="54877"/>
                    <a:pt x="42740" y="54870"/>
                    <a:pt x="42481" y="54862"/>
                  </a:cubicBezTo>
                  <a:cubicBezTo>
                    <a:pt x="42684" y="55035"/>
                    <a:pt x="42887" y="55204"/>
                    <a:pt x="43097" y="55372"/>
                  </a:cubicBezTo>
                  <a:cubicBezTo>
                    <a:pt x="43352" y="55395"/>
                    <a:pt x="43603" y="55414"/>
                    <a:pt x="43855" y="55432"/>
                  </a:cubicBezTo>
                  <a:close/>
                  <a:moveTo>
                    <a:pt x="44046" y="55601"/>
                  </a:moveTo>
                  <a:cubicBezTo>
                    <a:pt x="43806" y="55586"/>
                    <a:pt x="43566" y="55567"/>
                    <a:pt x="43322" y="55549"/>
                  </a:cubicBezTo>
                  <a:cubicBezTo>
                    <a:pt x="43517" y="55703"/>
                    <a:pt x="43716" y="55853"/>
                    <a:pt x="43918" y="56003"/>
                  </a:cubicBezTo>
                  <a:cubicBezTo>
                    <a:pt x="44155" y="56036"/>
                    <a:pt x="44395" y="56066"/>
                    <a:pt x="44631" y="56096"/>
                  </a:cubicBezTo>
                  <a:cubicBezTo>
                    <a:pt x="44432" y="55931"/>
                    <a:pt x="44237" y="55766"/>
                    <a:pt x="44046" y="55601"/>
                  </a:cubicBezTo>
                  <a:moveTo>
                    <a:pt x="45618" y="56202"/>
                  </a:moveTo>
                  <a:cubicBezTo>
                    <a:pt x="45415" y="56018"/>
                    <a:pt x="45220" y="55830"/>
                    <a:pt x="45025" y="55643"/>
                  </a:cubicBezTo>
                  <a:cubicBezTo>
                    <a:pt x="44774" y="55635"/>
                    <a:pt x="44522" y="55627"/>
                    <a:pt x="44267" y="55612"/>
                  </a:cubicBezTo>
                  <a:cubicBezTo>
                    <a:pt x="44466" y="55785"/>
                    <a:pt x="44669" y="55958"/>
                    <a:pt x="44875" y="56127"/>
                  </a:cubicBezTo>
                  <a:cubicBezTo>
                    <a:pt x="45127" y="56153"/>
                    <a:pt x="45374" y="56179"/>
                    <a:pt x="45618" y="56202"/>
                  </a:cubicBezTo>
                  <a:moveTo>
                    <a:pt x="45809" y="56370"/>
                  </a:moveTo>
                  <a:cubicBezTo>
                    <a:pt x="45573" y="56352"/>
                    <a:pt x="45337" y="56329"/>
                    <a:pt x="45096" y="56303"/>
                  </a:cubicBezTo>
                  <a:cubicBezTo>
                    <a:pt x="45288" y="56457"/>
                    <a:pt x="45483" y="56611"/>
                    <a:pt x="45682" y="56761"/>
                  </a:cubicBezTo>
                  <a:cubicBezTo>
                    <a:pt x="45914" y="56798"/>
                    <a:pt x="46147" y="56836"/>
                    <a:pt x="46380" y="56866"/>
                  </a:cubicBezTo>
                  <a:cubicBezTo>
                    <a:pt x="46188" y="56704"/>
                    <a:pt x="45997" y="56539"/>
                    <a:pt x="45809" y="56370"/>
                  </a:cubicBezTo>
                  <a:moveTo>
                    <a:pt x="47355" y="56993"/>
                  </a:moveTo>
                  <a:cubicBezTo>
                    <a:pt x="47156" y="56809"/>
                    <a:pt x="46961" y="56622"/>
                    <a:pt x="46774" y="56438"/>
                  </a:cubicBezTo>
                  <a:cubicBezTo>
                    <a:pt x="46526" y="56423"/>
                    <a:pt x="46278" y="56408"/>
                    <a:pt x="46027" y="56389"/>
                  </a:cubicBezTo>
                  <a:cubicBezTo>
                    <a:pt x="46222" y="56562"/>
                    <a:pt x="46425" y="56731"/>
                    <a:pt x="46627" y="56899"/>
                  </a:cubicBezTo>
                  <a:cubicBezTo>
                    <a:pt x="46871" y="56933"/>
                    <a:pt x="47115" y="56963"/>
                    <a:pt x="47355" y="56993"/>
                  </a:cubicBezTo>
                  <a:close/>
                  <a:moveTo>
                    <a:pt x="47547" y="57166"/>
                  </a:moveTo>
                  <a:cubicBezTo>
                    <a:pt x="47314" y="57140"/>
                    <a:pt x="47081" y="57113"/>
                    <a:pt x="46845" y="57083"/>
                  </a:cubicBezTo>
                  <a:cubicBezTo>
                    <a:pt x="47033" y="57237"/>
                    <a:pt x="47224" y="57391"/>
                    <a:pt x="47419" y="57541"/>
                  </a:cubicBezTo>
                  <a:cubicBezTo>
                    <a:pt x="47648" y="57582"/>
                    <a:pt x="47877" y="57624"/>
                    <a:pt x="48106" y="57661"/>
                  </a:cubicBezTo>
                  <a:cubicBezTo>
                    <a:pt x="47914" y="57496"/>
                    <a:pt x="47730" y="57331"/>
                    <a:pt x="47547" y="57166"/>
                  </a:cubicBezTo>
                  <a:close/>
                  <a:moveTo>
                    <a:pt x="49070" y="57804"/>
                  </a:moveTo>
                  <a:cubicBezTo>
                    <a:pt x="48875" y="57620"/>
                    <a:pt x="48683" y="57436"/>
                    <a:pt x="48496" y="57252"/>
                  </a:cubicBezTo>
                  <a:cubicBezTo>
                    <a:pt x="48252" y="57233"/>
                    <a:pt x="48008" y="57211"/>
                    <a:pt x="47764" y="57188"/>
                  </a:cubicBezTo>
                  <a:cubicBezTo>
                    <a:pt x="47956" y="57361"/>
                    <a:pt x="48151" y="57530"/>
                    <a:pt x="48349" y="57699"/>
                  </a:cubicBezTo>
                  <a:cubicBezTo>
                    <a:pt x="48590" y="57736"/>
                    <a:pt x="48830" y="57774"/>
                    <a:pt x="49070" y="57804"/>
                  </a:cubicBezTo>
                  <a:moveTo>
                    <a:pt x="49261" y="57980"/>
                  </a:moveTo>
                  <a:cubicBezTo>
                    <a:pt x="49032" y="57950"/>
                    <a:pt x="48800" y="57920"/>
                    <a:pt x="48571" y="57882"/>
                  </a:cubicBezTo>
                  <a:cubicBezTo>
                    <a:pt x="48755" y="58036"/>
                    <a:pt x="48942" y="58190"/>
                    <a:pt x="49134" y="58340"/>
                  </a:cubicBezTo>
                  <a:cubicBezTo>
                    <a:pt x="49359" y="58389"/>
                    <a:pt x="49584" y="58434"/>
                    <a:pt x="49809" y="58475"/>
                  </a:cubicBezTo>
                  <a:cubicBezTo>
                    <a:pt x="49625" y="58310"/>
                    <a:pt x="49441" y="58145"/>
                    <a:pt x="49261" y="57980"/>
                  </a:cubicBezTo>
                  <a:close/>
                  <a:moveTo>
                    <a:pt x="50766" y="58637"/>
                  </a:moveTo>
                  <a:cubicBezTo>
                    <a:pt x="50574" y="58457"/>
                    <a:pt x="50387" y="58273"/>
                    <a:pt x="50199" y="58085"/>
                  </a:cubicBezTo>
                  <a:cubicBezTo>
                    <a:pt x="50117" y="58078"/>
                    <a:pt x="50030" y="58070"/>
                    <a:pt x="49944" y="58059"/>
                  </a:cubicBezTo>
                  <a:cubicBezTo>
                    <a:pt x="49787" y="58044"/>
                    <a:pt x="49633" y="58025"/>
                    <a:pt x="49479" y="58006"/>
                  </a:cubicBezTo>
                  <a:cubicBezTo>
                    <a:pt x="49666" y="58179"/>
                    <a:pt x="49858" y="58348"/>
                    <a:pt x="50057" y="58520"/>
                  </a:cubicBezTo>
                  <a:cubicBezTo>
                    <a:pt x="50293" y="58562"/>
                    <a:pt x="50529" y="58599"/>
                    <a:pt x="50766" y="58637"/>
                  </a:cubicBezTo>
                  <a:moveTo>
                    <a:pt x="50957" y="58817"/>
                  </a:moveTo>
                  <a:cubicBezTo>
                    <a:pt x="50728" y="58783"/>
                    <a:pt x="50503" y="58745"/>
                    <a:pt x="50274" y="58704"/>
                  </a:cubicBezTo>
                  <a:cubicBezTo>
                    <a:pt x="50458" y="58862"/>
                    <a:pt x="50642" y="59012"/>
                    <a:pt x="50830" y="59166"/>
                  </a:cubicBezTo>
                  <a:cubicBezTo>
                    <a:pt x="51051" y="59214"/>
                    <a:pt x="51276" y="59263"/>
                    <a:pt x="51497" y="59308"/>
                  </a:cubicBezTo>
                  <a:cubicBezTo>
                    <a:pt x="51314" y="59147"/>
                    <a:pt x="51133" y="58982"/>
                    <a:pt x="50957" y="58817"/>
                  </a:cubicBezTo>
                  <a:close/>
                  <a:moveTo>
                    <a:pt x="52293" y="59462"/>
                  </a:moveTo>
                  <a:cubicBezTo>
                    <a:pt x="52345" y="59473"/>
                    <a:pt x="52394" y="59481"/>
                    <a:pt x="52447" y="59492"/>
                  </a:cubicBezTo>
                  <a:cubicBezTo>
                    <a:pt x="52259" y="59308"/>
                    <a:pt x="52071" y="59128"/>
                    <a:pt x="51888" y="58941"/>
                  </a:cubicBezTo>
                  <a:cubicBezTo>
                    <a:pt x="51651" y="58914"/>
                    <a:pt x="51415" y="58880"/>
                    <a:pt x="51175" y="58847"/>
                  </a:cubicBezTo>
                  <a:cubicBezTo>
                    <a:pt x="51362" y="59019"/>
                    <a:pt x="51550" y="59188"/>
                    <a:pt x="51745" y="59357"/>
                  </a:cubicBezTo>
                  <a:cubicBezTo>
                    <a:pt x="51925" y="59395"/>
                    <a:pt x="52109" y="59428"/>
                    <a:pt x="52293" y="59462"/>
                  </a:cubicBezTo>
                  <a:moveTo>
                    <a:pt x="52638" y="59668"/>
                  </a:moveTo>
                  <a:cubicBezTo>
                    <a:pt x="52514" y="59650"/>
                    <a:pt x="52390" y="59627"/>
                    <a:pt x="52267" y="59605"/>
                  </a:cubicBezTo>
                  <a:cubicBezTo>
                    <a:pt x="52165" y="59586"/>
                    <a:pt x="52064" y="59567"/>
                    <a:pt x="51963" y="59548"/>
                  </a:cubicBezTo>
                  <a:cubicBezTo>
                    <a:pt x="52143" y="59702"/>
                    <a:pt x="52323" y="59856"/>
                    <a:pt x="52507" y="60006"/>
                  </a:cubicBezTo>
                  <a:cubicBezTo>
                    <a:pt x="52728" y="60062"/>
                    <a:pt x="52949" y="60115"/>
                    <a:pt x="53171" y="60164"/>
                  </a:cubicBezTo>
                  <a:cubicBezTo>
                    <a:pt x="52991" y="59999"/>
                    <a:pt x="52811" y="59837"/>
                    <a:pt x="52638" y="59668"/>
                  </a:cubicBezTo>
                  <a:moveTo>
                    <a:pt x="54116" y="60363"/>
                  </a:moveTo>
                  <a:cubicBezTo>
                    <a:pt x="53929" y="60182"/>
                    <a:pt x="53745" y="59999"/>
                    <a:pt x="53565" y="59815"/>
                  </a:cubicBezTo>
                  <a:cubicBezTo>
                    <a:pt x="53328" y="59781"/>
                    <a:pt x="53092" y="59743"/>
                    <a:pt x="52856" y="59706"/>
                  </a:cubicBezTo>
                  <a:cubicBezTo>
                    <a:pt x="53040" y="59879"/>
                    <a:pt x="53227" y="60047"/>
                    <a:pt x="53415" y="60216"/>
                  </a:cubicBezTo>
                  <a:cubicBezTo>
                    <a:pt x="53433" y="60220"/>
                    <a:pt x="53452" y="60224"/>
                    <a:pt x="53471" y="60227"/>
                  </a:cubicBezTo>
                  <a:cubicBezTo>
                    <a:pt x="53689" y="60276"/>
                    <a:pt x="53902" y="60321"/>
                    <a:pt x="54116" y="60363"/>
                  </a:cubicBezTo>
                  <a:moveTo>
                    <a:pt x="54304" y="60543"/>
                  </a:moveTo>
                  <a:cubicBezTo>
                    <a:pt x="54083" y="60501"/>
                    <a:pt x="53857" y="60456"/>
                    <a:pt x="53636" y="60408"/>
                  </a:cubicBezTo>
                  <a:cubicBezTo>
                    <a:pt x="53812" y="60561"/>
                    <a:pt x="53993" y="60715"/>
                    <a:pt x="54176" y="60869"/>
                  </a:cubicBezTo>
                  <a:cubicBezTo>
                    <a:pt x="54338" y="60910"/>
                    <a:pt x="54499" y="60952"/>
                    <a:pt x="54660" y="60993"/>
                  </a:cubicBezTo>
                  <a:cubicBezTo>
                    <a:pt x="54717" y="61008"/>
                    <a:pt x="54777" y="61019"/>
                    <a:pt x="54833" y="61034"/>
                  </a:cubicBezTo>
                  <a:cubicBezTo>
                    <a:pt x="54653" y="60873"/>
                    <a:pt x="54477" y="60708"/>
                    <a:pt x="54304" y="60543"/>
                  </a:cubicBezTo>
                  <a:moveTo>
                    <a:pt x="55771" y="61248"/>
                  </a:moveTo>
                  <a:cubicBezTo>
                    <a:pt x="55587" y="61068"/>
                    <a:pt x="55403" y="60888"/>
                    <a:pt x="55227" y="60704"/>
                  </a:cubicBezTo>
                  <a:cubicBezTo>
                    <a:pt x="54991" y="60666"/>
                    <a:pt x="54758" y="60625"/>
                    <a:pt x="54522" y="60584"/>
                  </a:cubicBezTo>
                  <a:cubicBezTo>
                    <a:pt x="54705" y="60753"/>
                    <a:pt x="54889" y="60925"/>
                    <a:pt x="55077" y="61094"/>
                  </a:cubicBezTo>
                  <a:cubicBezTo>
                    <a:pt x="55309" y="61147"/>
                    <a:pt x="55542" y="61199"/>
                    <a:pt x="55771" y="61248"/>
                  </a:cubicBezTo>
                  <a:close/>
                  <a:moveTo>
                    <a:pt x="55959" y="61432"/>
                  </a:moveTo>
                  <a:cubicBezTo>
                    <a:pt x="55741" y="61387"/>
                    <a:pt x="55520" y="61338"/>
                    <a:pt x="55294" y="61286"/>
                  </a:cubicBezTo>
                  <a:cubicBezTo>
                    <a:pt x="55471" y="61439"/>
                    <a:pt x="55651" y="61593"/>
                    <a:pt x="55831" y="61747"/>
                  </a:cubicBezTo>
                  <a:cubicBezTo>
                    <a:pt x="55839" y="61747"/>
                    <a:pt x="55846" y="61751"/>
                    <a:pt x="55854" y="61755"/>
                  </a:cubicBezTo>
                  <a:cubicBezTo>
                    <a:pt x="56064" y="61811"/>
                    <a:pt x="56274" y="61867"/>
                    <a:pt x="56484" y="61923"/>
                  </a:cubicBezTo>
                  <a:cubicBezTo>
                    <a:pt x="56308" y="61758"/>
                    <a:pt x="56131" y="61597"/>
                    <a:pt x="55959" y="61432"/>
                  </a:cubicBezTo>
                  <a:moveTo>
                    <a:pt x="57418" y="62148"/>
                  </a:moveTo>
                  <a:cubicBezTo>
                    <a:pt x="57234" y="61972"/>
                    <a:pt x="57054" y="61792"/>
                    <a:pt x="56878" y="61608"/>
                  </a:cubicBezTo>
                  <a:cubicBezTo>
                    <a:pt x="56645" y="61567"/>
                    <a:pt x="56409" y="61522"/>
                    <a:pt x="56176" y="61477"/>
                  </a:cubicBezTo>
                  <a:cubicBezTo>
                    <a:pt x="56356" y="61646"/>
                    <a:pt x="56540" y="61815"/>
                    <a:pt x="56728" y="61983"/>
                  </a:cubicBezTo>
                  <a:cubicBezTo>
                    <a:pt x="56957" y="62043"/>
                    <a:pt x="57189" y="62096"/>
                    <a:pt x="57418" y="62148"/>
                  </a:cubicBezTo>
                  <a:moveTo>
                    <a:pt x="57606" y="62332"/>
                  </a:moveTo>
                  <a:cubicBezTo>
                    <a:pt x="57388" y="62284"/>
                    <a:pt x="57167" y="62235"/>
                    <a:pt x="56945" y="62178"/>
                  </a:cubicBezTo>
                  <a:cubicBezTo>
                    <a:pt x="57122" y="62332"/>
                    <a:pt x="57298" y="62486"/>
                    <a:pt x="57474" y="62640"/>
                  </a:cubicBezTo>
                  <a:cubicBezTo>
                    <a:pt x="57692" y="62704"/>
                    <a:pt x="57910" y="62764"/>
                    <a:pt x="58127" y="62824"/>
                  </a:cubicBezTo>
                  <a:cubicBezTo>
                    <a:pt x="57951" y="62662"/>
                    <a:pt x="57778" y="62497"/>
                    <a:pt x="57606" y="62332"/>
                  </a:cubicBezTo>
                  <a:moveTo>
                    <a:pt x="59054" y="63064"/>
                  </a:moveTo>
                  <a:cubicBezTo>
                    <a:pt x="58870" y="62888"/>
                    <a:pt x="58694" y="62708"/>
                    <a:pt x="58517" y="62524"/>
                  </a:cubicBezTo>
                  <a:cubicBezTo>
                    <a:pt x="58285" y="62479"/>
                    <a:pt x="58052" y="62434"/>
                    <a:pt x="57823" y="62381"/>
                  </a:cubicBezTo>
                  <a:cubicBezTo>
                    <a:pt x="58000" y="62554"/>
                    <a:pt x="58184" y="62723"/>
                    <a:pt x="58367" y="62888"/>
                  </a:cubicBezTo>
                  <a:cubicBezTo>
                    <a:pt x="58596" y="62951"/>
                    <a:pt x="58825" y="63008"/>
                    <a:pt x="59054" y="63064"/>
                  </a:cubicBezTo>
                  <a:close/>
                  <a:moveTo>
                    <a:pt x="59242" y="63248"/>
                  </a:moveTo>
                  <a:cubicBezTo>
                    <a:pt x="59024" y="63195"/>
                    <a:pt x="58806" y="63143"/>
                    <a:pt x="58585" y="63086"/>
                  </a:cubicBezTo>
                  <a:cubicBezTo>
                    <a:pt x="58761" y="63240"/>
                    <a:pt x="58934" y="63394"/>
                    <a:pt x="59114" y="63544"/>
                  </a:cubicBezTo>
                  <a:cubicBezTo>
                    <a:pt x="59328" y="63612"/>
                    <a:pt x="59546" y="63676"/>
                    <a:pt x="59759" y="63739"/>
                  </a:cubicBezTo>
                  <a:cubicBezTo>
                    <a:pt x="59587" y="63578"/>
                    <a:pt x="59414" y="63413"/>
                    <a:pt x="59242" y="63248"/>
                  </a:cubicBezTo>
                  <a:moveTo>
                    <a:pt x="60682" y="63991"/>
                  </a:moveTo>
                  <a:cubicBezTo>
                    <a:pt x="60502" y="63814"/>
                    <a:pt x="60322" y="63634"/>
                    <a:pt x="60150" y="63454"/>
                  </a:cubicBezTo>
                  <a:cubicBezTo>
                    <a:pt x="59921" y="63405"/>
                    <a:pt x="59688" y="63353"/>
                    <a:pt x="59459" y="63300"/>
                  </a:cubicBezTo>
                  <a:cubicBezTo>
                    <a:pt x="59636" y="63469"/>
                    <a:pt x="59816" y="63638"/>
                    <a:pt x="60000" y="63807"/>
                  </a:cubicBezTo>
                  <a:cubicBezTo>
                    <a:pt x="60228" y="63871"/>
                    <a:pt x="60454" y="63931"/>
                    <a:pt x="60682" y="63991"/>
                  </a:cubicBezTo>
                  <a:moveTo>
                    <a:pt x="60874" y="64175"/>
                  </a:moveTo>
                  <a:cubicBezTo>
                    <a:pt x="60652" y="64122"/>
                    <a:pt x="60435" y="64062"/>
                    <a:pt x="60217" y="64006"/>
                  </a:cubicBezTo>
                  <a:cubicBezTo>
                    <a:pt x="60390" y="64160"/>
                    <a:pt x="60566" y="64313"/>
                    <a:pt x="60742" y="64463"/>
                  </a:cubicBezTo>
                  <a:cubicBezTo>
                    <a:pt x="60956" y="64531"/>
                    <a:pt x="61170" y="64599"/>
                    <a:pt x="61388" y="64666"/>
                  </a:cubicBezTo>
                  <a:cubicBezTo>
                    <a:pt x="61211" y="64505"/>
                    <a:pt x="61043" y="64340"/>
                    <a:pt x="60874" y="64175"/>
                  </a:cubicBezTo>
                  <a:close/>
                  <a:moveTo>
                    <a:pt x="62307" y="64929"/>
                  </a:moveTo>
                  <a:cubicBezTo>
                    <a:pt x="62127" y="64752"/>
                    <a:pt x="61947" y="64572"/>
                    <a:pt x="61774" y="64392"/>
                  </a:cubicBezTo>
                  <a:cubicBezTo>
                    <a:pt x="61545" y="64340"/>
                    <a:pt x="61316" y="64287"/>
                    <a:pt x="61084" y="64231"/>
                  </a:cubicBezTo>
                  <a:cubicBezTo>
                    <a:pt x="61264" y="64400"/>
                    <a:pt x="61444" y="64569"/>
                    <a:pt x="61624" y="64734"/>
                  </a:cubicBezTo>
                  <a:cubicBezTo>
                    <a:pt x="61853" y="64801"/>
                    <a:pt x="62078" y="64865"/>
                    <a:pt x="62307" y="64929"/>
                  </a:cubicBezTo>
                  <a:moveTo>
                    <a:pt x="62495" y="65113"/>
                  </a:moveTo>
                  <a:cubicBezTo>
                    <a:pt x="62277" y="65056"/>
                    <a:pt x="62059" y="64996"/>
                    <a:pt x="61842" y="64932"/>
                  </a:cubicBezTo>
                  <a:cubicBezTo>
                    <a:pt x="62014" y="65086"/>
                    <a:pt x="62187" y="65240"/>
                    <a:pt x="62363" y="65394"/>
                  </a:cubicBezTo>
                  <a:cubicBezTo>
                    <a:pt x="62577" y="65465"/>
                    <a:pt x="62791" y="65533"/>
                    <a:pt x="63009" y="65600"/>
                  </a:cubicBezTo>
                  <a:cubicBezTo>
                    <a:pt x="62832" y="65439"/>
                    <a:pt x="62663" y="65278"/>
                    <a:pt x="62495" y="65113"/>
                  </a:cubicBezTo>
                  <a:moveTo>
                    <a:pt x="63920" y="65874"/>
                  </a:moveTo>
                  <a:cubicBezTo>
                    <a:pt x="63744" y="65698"/>
                    <a:pt x="63568" y="65518"/>
                    <a:pt x="63395" y="65341"/>
                  </a:cubicBezTo>
                  <a:cubicBezTo>
                    <a:pt x="63162" y="65285"/>
                    <a:pt x="62934" y="65229"/>
                    <a:pt x="62708" y="65169"/>
                  </a:cubicBezTo>
                  <a:cubicBezTo>
                    <a:pt x="62881" y="65338"/>
                    <a:pt x="63061" y="65507"/>
                    <a:pt x="63245" y="65675"/>
                  </a:cubicBezTo>
                  <a:cubicBezTo>
                    <a:pt x="63470" y="65743"/>
                    <a:pt x="63695" y="65810"/>
                    <a:pt x="63920" y="65874"/>
                  </a:cubicBezTo>
                  <a:moveTo>
                    <a:pt x="64112" y="66058"/>
                  </a:moveTo>
                  <a:cubicBezTo>
                    <a:pt x="63894" y="65998"/>
                    <a:pt x="63676" y="65938"/>
                    <a:pt x="63463" y="65870"/>
                  </a:cubicBezTo>
                  <a:cubicBezTo>
                    <a:pt x="63631" y="66028"/>
                    <a:pt x="63804" y="66178"/>
                    <a:pt x="63980" y="66332"/>
                  </a:cubicBezTo>
                  <a:cubicBezTo>
                    <a:pt x="64194" y="66403"/>
                    <a:pt x="64408" y="66475"/>
                    <a:pt x="64622" y="66546"/>
                  </a:cubicBezTo>
                  <a:cubicBezTo>
                    <a:pt x="64449" y="66384"/>
                    <a:pt x="64281" y="66223"/>
                    <a:pt x="64112" y="66058"/>
                  </a:cubicBezTo>
                  <a:close/>
                  <a:moveTo>
                    <a:pt x="65534" y="66827"/>
                  </a:moveTo>
                  <a:cubicBezTo>
                    <a:pt x="65354" y="66651"/>
                    <a:pt x="65181" y="66475"/>
                    <a:pt x="65005" y="66298"/>
                  </a:cubicBezTo>
                  <a:cubicBezTo>
                    <a:pt x="64780" y="66238"/>
                    <a:pt x="64551" y="66178"/>
                    <a:pt x="64322" y="66118"/>
                  </a:cubicBezTo>
                  <a:cubicBezTo>
                    <a:pt x="64498" y="66287"/>
                    <a:pt x="64678" y="66456"/>
                    <a:pt x="64858" y="66621"/>
                  </a:cubicBezTo>
                  <a:cubicBezTo>
                    <a:pt x="65083" y="66692"/>
                    <a:pt x="65309" y="66760"/>
                    <a:pt x="65534" y="66827"/>
                  </a:cubicBezTo>
                  <a:close/>
                  <a:moveTo>
                    <a:pt x="65721" y="67015"/>
                  </a:moveTo>
                  <a:cubicBezTo>
                    <a:pt x="65507" y="66951"/>
                    <a:pt x="65290" y="66887"/>
                    <a:pt x="65076" y="66820"/>
                  </a:cubicBezTo>
                  <a:cubicBezTo>
                    <a:pt x="65245" y="66974"/>
                    <a:pt x="65417" y="67127"/>
                    <a:pt x="65594" y="67277"/>
                  </a:cubicBezTo>
                  <a:cubicBezTo>
                    <a:pt x="65804" y="67352"/>
                    <a:pt x="66018" y="67428"/>
                    <a:pt x="66232" y="67499"/>
                  </a:cubicBezTo>
                  <a:cubicBezTo>
                    <a:pt x="66059" y="67337"/>
                    <a:pt x="65890" y="67176"/>
                    <a:pt x="65721" y="67015"/>
                  </a:cubicBezTo>
                  <a:close/>
                  <a:moveTo>
                    <a:pt x="67140" y="67791"/>
                  </a:moveTo>
                  <a:cubicBezTo>
                    <a:pt x="66963" y="67615"/>
                    <a:pt x="66787" y="67439"/>
                    <a:pt x="66614" y="67262"/>
                  </a:cubicBezTo>
                  <a:cubicBezTo>
                    <a:pt x="66385" y="67202"/>
                    <a:pt x="66160" y="67139"/>
                    <a:pt x="65931" y="67075"/>
                  </a:cubicBezTo>
                  <a:cubicBezTo>
                    <a:pt x="66108" y="67244"/>
                    <a:pt x="66284" y="67409"/>
                    <a:pt x="66464" y="67578"/>
                  </a:cubicBezTo>
                  <a:cubicBezTo>
                    <a:pt x="66689" y="67649"/>
                    <a:pt x="66914" y="67720"/>
                    <a:pt x="67140" y="67791"/>
                  </a:cubicBezTo>
                  <a:close/>
                  <a:moveTo>
                    <a:pt x="67331" y="67975"/>
                  </a:moveTo>
                  <a:cubicBezTo>
                    <a:pt x="67113" y="67912"/>
                    <a:pt x="66899" y="67844"/>
                    <a:pt x="66682" y="67776"/>
                  </a:cubicBezTo>
                  <a:cubicBezTo>
                    <a:pt x="66854" y="67930"/>
                    <a:pt x="67027" y="68080"/>
                    <a:pt x="67200" y="68234"/>
                  </a:cubicBezTo>
                  <a:cubicBezTo>
                    <a:pt x="67414" y="68309"/>
                    <a:pt x="67624" y="68388"/>
                    <a:pt x="67837" y="68459"/>
                  </a:cubicBezTo>
                  <a:cubicBezTo>
                    <a:pt x="67665" y="68298"/>
                    <a:pt x="67496" y="68137"/>
                    <a:pt x="67331" y="67975"/>
                  </a:cubicBezTo>
                  <a:close/>
                  <a:moveTo>
                    <a:pt x="68745" y="68759"/>
                  </a:moveTo>
                  <a:cubicBezTo>
                    <a:pt x="68565" y="68583"/>
                    <a:pt x="68393" y="68411"/>
                    <a:pt x="68220" y="68230"/>
                  </a:cubicBezTo>
                  <a:cubicBezTo>
                    <a:pt x="67991" y="68170"/>
                    <a:pt x="67766" y="68103"/>
                    <a:pt x="67537" y="68039"/>
                  </a:cubicBezTo>
                  <a:cubicBezTo>
                    <a:pt x="67714" y="68208"/>
                    <a:pt x="67890" y="68373"/>
                    <a:pt x="68070" y="68538"/>
                  </a:cubicBezTo>
                  <a:cubicBezTo>
                    <a:pt x="68295" y="68613"/>
                    <a:pt x="68520" y="68688"/>
                    <a:pt x="68745" y="68759"/>
                  </a:cubicBezTo>
                  <a:moveTo>
                    <a:pt x="68933" y="68943"/>
                  </a:moveTo>
                  <a:cubicBezTo>
                    <a:pt x="68719" y="68876"/>
                    <a:pt x="68502" y="68808"/>
                    <a:pt x="68288" y="68737"/>
                  </a:cubicBezTo>
                  <a:cubicBezTo>
                    <a:pt x="68457" y="68891"/>
                    <a:pt x="68629" y="69045"/>
                    <a:pt x="68802" y="69195"/>
                  </a:cubicBezTo>
                  <a:cubicBezTo>
                    <a:pt x="69016" y="69274"/>
                    <a:pt x="69229" y="69352"/>
                    <a:pt x="69443" y="69427"/>
                  </a:cubicBezTo>
                  <a:cubicBezTo>
                    <a:pt x="69271" y="69266"/>
                    <a:pt x="69102" y="69108"/>
                    <a:pt x="68933" y="68943"/>
                  </a:cubicBezTo>
                  <a:close/>
                  <a:moveTo>
                    <a:pt x="70344" y="69735"/>
                  </a:moveTo>
                  <a:cubicBezTo>
                    <a:pt x="70167" y="69562"/>
                    <a:pt x="69995" y="69386"/>
                    <a:pt x="69822" y="69210"/>
                  </a:cubicBezTo>
                  <a:cubicBezTo>
                    <a:pt x="69593" y="69146"/>
                    <a:pt x="69365" y="69078"/>
                    <a:pt x="69139" y="69007"/>
                  </a:cubicBezTo>
                  <a:cubicBezTo>
                    <a:pt x="69316" y="69176"/>
                    <a:pt x="69492" y="69341"/>
                    <a:pt x="69672" y="69510"/>
                  </a:cubicBezTo>
                  <a:cubicBezTo>
                    <a:pt x="69897" y="69585"/>
                    <a:pt x="70119" y="69660"/>
                    <a:pt x="70344" y="69735"/>
                  </a:cubicBezTo>
                  <a:close/>
                  <a:moveTo>
                    <a:pt x="70535" y="69919"/>
                  </a:moveTo>
                  <a:cubicBezTo>
                    <a:pt x="70318" y="69851"/>
                    <a:pt x="70104" y="69780"/>
                    <a:pt x="69890" y="69705"/>
                  </a:cubicBezTo>
                  <a:cubicBezTo>
                    <a:pt x="70059" y="69859"/>
                    <a:pt x="70231" y="70013"/>
                    <a:pt x="70404" y="70166"/>
                  </a:cubicBezTo>
                  <a:cubicBezTo>
                    <a:pt x="70618" y="70245"/>
                    <a:pt x="70828" y="70324"/>
                    <a:pt x="71042" y="70403"/>
                  </a:cubicBezTo>
                  <a:cubicBezTo>
                    <a:pt x="70869" y="70242"/>
                    <a:pt x="70700" y="70080"/>
                    <a:pt x="70535" y="69919"/>
                  </a:cubicBezTo>
                  <a:close/>
                  <a:moveTo>
                    <a:pt x="71942" y="70718"/>
                  </a:moveTo>
                  <a:cubicBezTo>
                    <a:pt x="71766" y="70545"/>
                    <a:pt x="71593" y="70369"/>
                    <a:pt x="71421" y="70193"/>
                  </a:cubicBezTo>
                  <a:cubicBezTo>
                    <a:pt x="71192" y="70125"/>
                    <a:pt x="70963" y="70058"/>
                    <a:pt x="70738" y="69986"/>
                  </a:cubicBezTo>
                  <a:cubicBezTo>
                    <a:pt x="70914" y="70151"/>
                    <a:pt x="71090" y="70320"/>
                    <a:pt x="71271" y="70485"/>
                  </a:cubicBezTo>
                  <a:cubicBezTo>
                    <a:pt x="71496" y="70564"/>
                    <a:pt x="71717" y="70643"/>
                    <a:pt x="71942" y="70718"/>
                  </a:cubicBezTo>
                  <a:close/>
                  <a:moveTo>
                    <a:pt x="72134" y="70902"/>
                  </a:moveTo>
                  <a:cubicBezTo>
                    <a:pt x="71916" y="70831"/>
                    <a:pt x="71702" y="70756"/>
                    <a:pt x="71488" y="70681"/>
                  </a:cubicBezTo>
                  <a:cubicBezTo>
                    <a:pt x="71657" y="70834"/>
                    <a:pt x="71830" y="70988"/>
                    <a:pt x="72002" y="71138"/>
                  </a:cubicBezTo>
                  <a:cubicBezTo>
                    <a:pt x="72216" y="71221"/>
                    <a:pt x="72426" y="71303"/>
                    <a:pt x="72640" y="71382"/>
                  </a:cubicBezTo>
                  <a:cubicBezTo>
                    <a:pt x="72467" y="71225"/>
                    <a:pt x="72299" y="71063"/>
                    <a:pt x="72134" y="70902"/>
                  </a:cubicBezTo>
                  <a:close/>
                  <a:moveTo>
                    <a:pt x="73541" y="71705"/>
                  </a:moveTo>
                  <a:cubicBezTo>
                    <a:pt x="73364" y="71532"/>
                    <a:pt x="73188" y="71356"/>
                    <a:pt x="73015" y="71183"/>
                  </a:cubicBezTo>
                  <a:cubicBezTo>
                    <a:pt x="72786" y="71112"/>
                    <a:pt x="72561" y="71041"/>
                    <a:pt x="72336" y="70966"/>
                  </a:cubicBezTo>
                  <a:cubicBezTo>
                    <a:pt x="72509" y="71135"/>
                    <a:pt x="72689" y="71300"/>
                    <a:pt x="72865" y="71465"/>
                  </a:cubicBezTo>
                  <a:cubicBezTo>
                    <a:pt x="73090" y="71547"/>
                    <a:pt x="73315" y="71626"/>
                    <a:pt x="73541" y="71705"/>
                  </a:cubicBezTo>
                  <a:moveTo>
                    <a:pt x="73728" y="71889"/>
                  </a:moveTo>
                  <a:cubicBezTo>
                    <a:pt x="73511" y="71814"/>
                    <a:pt x="73297" y="71739"/>
                    <a:pt x="73083" y="71664"/>
                  </a:cubicBezTo>
                  <a:cubicBezTo>
                    <a:pt x="73252" y="71817"/>
                    <a:pt x="73424" y="71967"/>
                    <a:pt x="73597" y="72121"/>
                  </a:cubicBezTo>
                  <a:cubicBezTo>
                    <a:pt x="73811" y="72204"/>
                    <a:pt x="74025" y="72286"/>
                    <a:pt x="74238" y="72369"/>
                  </a:cubicBezTo>
                  <a:cubicBezTo>
                    <a:pt x="74066" y="72208"/>
                    <a:pt x="73897" y="72050"/>
                    <a:pt x="73728" y="71889"/>
                  </a:cubicBezTo>
                  <a:moveTo>
                    <a:pt x="75135" y="72695"/>
                  </a:moveTo>
                  <a:cubicBezTo>
                    <a:pt x="74959" y="72523"/>
                    <a:pt x="74782" y="72350"/>
                    <a:pt x="74610" y="72178"/>
                  </a:cubicBezTo>
                  <a:cubicBezTo>
                    <a:pt x="74381" y="72103"/>
                    <a:pt x="74156" y="72031"/>
                    <a:pt x="73927" y="71956"/>
                  </a:cubicBezTo>
                  <a:cubicBezTo>
                    <a:pt x="74103" y="72121"/>
                    <a:pt x="74280" y="72286"/>
                    <a:pt x="74460" y="72451"/>
                  </a:cubicBezTo>
                  <a:cubicBezTo>
                    <a:pt x="74685" y="72534"/>
                    <a:pt x="74910" y="72617"/>
                    <a:pt x="75135" y="72695"/>
                  </a:cubicBezTo>
                  <a:close/>
                  <a:moveTo>
                    <a:pt x="75323" y="72879"/>
                  </a:moveTo>
                  <a:cubicBezTo>
                    <a:pt x="75105" y="72804"/>
                    <a:pt x="74891" y="72725"/>
                    <a:pt x="74677" y="72650"/>
                  </a:cubicBezTo>
                  <a:cubicBezTo>
                    <a:pt x="74846" y="72804"/>
                    <a:pt x="75019" y="72954"/>
                    <a:pt x="75191" y="73108"/>
                  </a:cubicBezTo>
                  <a:cubicBezTo>
                    <a:pt x="75405" y="73191"/>
                    <a:pt x="75619" y="73277"/>
                    <a:pt x="75833" y="73359"/>
                  </a:cubicBezTo>
                  <a:cubicBezTo>
                    <a:pt x="75660" y="73198"/>
                    <a:pt x="75492" y="73041"/>
                    <a:pt x="75323" y="72879"/>
                  </a:cubicBezTo>
                  <a:close/>
                  <a:moveTo>
                    <a:pt x="76730" y="73693"/>
                  </a:moveTo>
                  <a:cubicBezTo>
                    <a:pt x="76550" y="73521"/>
                    <a:pt x="76377" y="73348"/>
                    <a:pt x="76204" y="73176"/>
                  </a:cubicBezTo>
                  <a:cubicBezTo>
                    <a:pt x="75976" y="73101"/>
                    <a:pt x="75747" y="73026"/>
                    <a:pt x="75522" y="72947"/>
                  </a:cubicBezTo>
                  <a:cubicBezTo>
                    <a:pt x="75694" y="73116"/>
                    <a:pt x="75874" y="73281"/>
                    <a:pt x="76054" y="73442"/>
                  </a:cubicBezTo>
                  <a:cubicBezTo>
                    <a:pt x="76276" y="73528"/>
                    <a:pt x="76501" y="73611"/>
                    <a:pt x="76730" y="73693"/>
                  </a:cubicBezTo>
                  <a:close/>
                  <a:moveTo>
                    <a:pt x="76917" y="73873"/>
                  </a:moveTo>
                  <a:cubicBezTo>
                    <a:pt x="76700" y="73798"/>
                    <a:pt x="76482" y="73720"/>
                    <a:pt x="76268" y="73641"/>
                  </a:cubicBezTo>
                  <a:cubicBezTo>
                    <a:pt x="76437" y="73795"/>
                    <a:pt x="76610" y="73945"/>
                    <a:pt x="76786" y="74099"/>
                  </a:cubicBezTo>
                  <a:cubicBezTo>
                    <a:pt x="76996" y="74185"/>
                    <a:pt x="77210" y="74271"/>
                    <a:pt x="77428" y="74354"/>
                  </a:cubicBezTo>
                  <a:cubicBezTo>
                    <a:pt x="77255" y="74196"/>
                    <a:pt x="77082" y="74035"/>
                    <a:pt x="76917" y="73873"/>
                  </a:cubicBezTo>
                  <a:close/>
                  <a:moveTo>
                    <a:pt x="78321" y="74695"/>
                  </a:moveTo>
                  <a:cubicBezTo>
                    <a:pt x="78141" y="74523"/>
                    <a:pt x="77968" y="74350"/>
                    <a:pt x="77795" y="74177"/>
                  </a:cubicBezTo>
                  <a:cubicBezTo>
                    <a:pt x="77566" y="74102"/>
                    <a:pt x="77338" y="74024"/>
                    <a:pt x="77112" y="73945"/>
                  </a:cubicBezTo>
                  <a:cubicBezTo>
                    <a:pt x="77285" y="74110"/>
                    <a:pt x="77465" y="74275"/>
                    <a:pt x="77645" y="74440"/>
                  </a:cubicBezTo>
                  <a:cubicBezTo>
                    <a:pt x="77870" y="74526"/>
                    <a:pt x="78095" y="74613"/>
                    <a:pt x="78321" y="74695"/>
                  </a:cubicBezTo>
                  <a:close/>
                  <a:moveTo>
                    <a:pt x="78508" y="74875"/>
                  </a:moveTo>
                  <a:cubicBezTo>
                    <a:pt x="78291" y="74796"/>
                    <a:pt x="78073" y="74718"/>
                    <a:pt x="77859" y="74635"/>
                  </a:cubicBezTo>
                  <a:cubicBezTo>
                    <a:pt x="78028" y="74789"/>
                    <a:pt x="78201" y="74939"/>
                    <a:pt x="78377" y="75093"/>
                  </a:cubicBezTo>
                  <a:cubicBezTo>
                    <a:pt x="78591" y="75179"/>
                    <a:pt x="78805" y="75269"/>
                    <a:pt x="79018" y="75355"/>
                  </a:cubicBezTo>
                  <a:cubicBezTo>
                    <a:pt x="78846" y="75194"/>
                    <a:pt x="78677" y="75037"/>
                    <a:pt x="78508" y="74875"/>
                  </a:cubicBezTo>
                  <a:close/>
                  <a:moveTo>
                    <a:pt x="79911" y="75701"/>
                  </a:moveTo>
                  <a:cubicBezTo>
                    <a:pt x="79735" y="75528"/>
                    <a:pt x="79559" y="75355"/>
                    <a:pt x="79386" y="75183"/>
                  </a:cubicBezTo>
                  <a:cubicBezTo>
                    <a:pt x="79157" y="75108"/>
                    <a:pt x="78928" y="75025"/>
                    <a:pt x="78700" y="74947"/>
                  </a:cubicBezTo>
                  <a:cubicBezTo>
                    <a:pt x="78876" y="75112"/>
                    <a:pt x="79056" y="75277"/>
                    <a:pt x="79236" y="75442"/>
                  </a:cubicBezTo>
                  <a:cubicBezTo>
                    <a:pt x="79461" y="75528"/>
                    <a:pt x="79686" y="75614"/>
                    <a:pt x="79911" y="75701"/>
                  </a:cubicBezTo>
                  <a:close/>
                  <a:moveTo>
                    <a:pt x="80099" y="75881"/>
                  </a:moveTo>
                  <a:cubicBezTo>
                    <a:pt x="79881" y="75798"/>
                    <a:pt x="79664" y="75716"/>
                    <a:pt x="79446" y="75633"/>
                  </a:cubicBezTo>
                  <a:cubicBezTo>
                    <a:pt x="79619" y="75787"/>
                    <a:pt x="79791" y="75941"/>
                    <a:pt x="79968" y="76091"/>
                  </a:cubicBezTo>
                  <a:cubicBezTo>
                    <a:pt x="80182" y="76181"/>
                    <a:pt x="80395" y="76271"/>
                    <a:pt x="80613" y="76357"/>
                  </a:cubicBezTo>
                  <a:cubicBezTo>
                    <a:pt x="80441" y="76200"/>
                    <a:pt x="80268" y="76038"/>
                    <a:pt x="80099" y="75881"/>
                  </a:cubicBezTo>
                  <a:close/>
                  <a:moveTo>
                    <a:pt x="81502" y="76710"/>
                  </a:moveTo>
                  <a:cubicBezTo>
                    <a:pt x="81326" y="76541"/>
                    <a:pt x="81150" y="76369"/>
                    <a:pt x="80973" y="76196"/>
                  </a:cubicBezTo>
                  <a:cubicBezTo>
                    <a:pt x="80744" y="76113"/>
                    <a:pt x="80516" y="76035"/>
                    <a:pt x="80290" y="75948"/>
                  </a:cubicBezTo>
                  <a:cubicBezTo>
                    <a:pt x="80467" y="76117"/>
                    <a:pt x="80643" y="76282"/>
                    <a:pt x="80823" y="76444"/>
                  </a:cubicBezTo>
                  <a:cubicBezTo>
                    <a:pt x="81048" y="76534"/>
                    <a:pt x="81277" y="76624"/>
                    <a:pt x="81502" y="76710"/>
                  </a:cubicBezTo>
                  <a:close/>
                  <a:moveTo>
                    <a:pt x="81690" y="76886"/>
                  </a:moveTo>
                  <a:cubicBezTo>
                    <a:pt x="81472" y="76804"/>
                    <a:pt x="81255" y="76721"/>
                    <a:pt x="81037" y="76635"/>
                  </a:cubicBezTo>
                  <a:cubicBezTo>
                    <a:pt x="81210" y="76789"/>
                    <a:pt x="81382" y="76943"/>
                    <a:pt x="81555" y="77093"/>
                  </a:cubicBezTo>
                  <a:cubicBezTo>
                    <a:pt x="81772" y="77186"/>
                    <a:pt x="81986" y="77277"/>
                    <a:pt x="82204" y="77367"/>
                  </a:cubicBezTo>
                  <a:cubicBezTo>
                    <a:pt x="82031" y="77209"/>
                    <a:pt x="81859" y="77048"/>
                    <a:pt x="81690" y="76886"/>
                  </a:cubicBezTo>
                  <a:close/>
                  <a:moveTo>
                    <a:pt x="83093" y="77723"/>
                  </a:moveTo>
                  <a:cubicBezTo>
                    <a:pt x="82917" y="77554"/>
                    <a:pt x="82737" y="77382"/>
                    <a:pt x="82564" y="77209"/>
                  </a:cubicBezTo>
                  <a:cubicBezTo>
                    <a:pt x="82335" y="77126"/>
                    <a:pt x="82106" y="77044"/>
                    <a:pt x="81878" y="76958"/>
                  </a:cubicBezTo>
                  <a:cubicBezTo>
                    <a:pt x="82054" y="77123"/>
                    <a:pt x="82234" y="77288"/>
                    <a:pt x="82414" y="77453"/>
                  </a:cubicBezTo>
                  <a:cubicBezTo>
                    <a:pt x="82639" y="77543"/>
                    <a:pt x="82864" y="77637"/>
                    <a:pt x="83093" y="77723"/>
                  </a:cubicBezTo>
                  <a:close/>
                  <a:moveTo>
                    <a:pt x="83281" y="77899"/>
                  </a:moveTo>
                  <a:cubicBezTo>
                    <a:pt x="83059" y="77817"/>
                    <a:pt x="82842" y="77731"/>
                    <a:pt x="82624" y="77644"/>
                  </a:cubicBezTo>
                  <a:cubicBezTo>
                    <a:pt x="82797" y="77794"/>
                    <a:pt x="82969" y="77948"/>
                    <a:pt x="83146" y="78102"/>
                  </a:cubicBezTo>
                  <a:cubicBezTo>
                    <a:pt x="83363" y="78196"/>
                    <a:pt x="83577" y="78286"/>
                    <a:pt x="83795" y="78380"/>
                  </a:cubicBezTo>
                  <a:cubicBezTo>
                    <a:pt x="83622" y="78218"/>
                    <a:pt x="83450" y="78061"/>
                    <a:pt x="83281" y="77899"/>
                  </a:cubicBezTo>
                  <a:close/>
                  <a:moveTo>
                    <a:pt x="84684" y="78740"/>
                  </a:moveTo>
                  <a:cubicBezTo>
                    <a:pt x="84504" y="78571"/>
                    <a:pt x="84328" y="78398"/>
                    <a:pt x="84151" y="78226"/>
                  </a:cubicBezTo>
                  <a:cubicBezTo>
                    <a:pt x="83922" y="78143"/>
                    <a:pt x="83694" y="78057"/>
                    <a:pt x="83465" y="77971"/>
                  </a:cubicBezTo>
                  <a:cubicBezTo>
                    <a:pt x="83641" y="78136"/>
                    <a:pt x="83821" y="78301"/>
                    <a:pt x="84001" y="78466"/>
                  </a:cubicBezTo>
                  <a:cubicBezTo>
                    <a:pt x="84226" y="78560"/>
                    <a:pt x="84455" y="78650"/>
                    <a:pt x="84684" y="78740"/>
                  </a:cubicBezTo>
                  <a:close/>
                  <a:moveTo>
                    <a:pt x="85386" y="79393"/>
                  </a:moveTo>
                  <a:cubicBezTo>
                    <a:pt x="85213" y="79235"/>
                    <a:pt x="85040" y="79074"/>
                    <a:pt x="84868" y="78916"/>
                  </a:cubicBezTo>
                  <a:cubicBezTo>
                    <a:pt x="84650" y="78830"/>
                    <a:pt x="84429" y="78740"/>
                    <a:pt x="84211" y="78654"/>
                  </a:cubicBezTo>
                  <a:cubicBezTo>
                    <a:pt x="84384" y="78807"/>
                    <a:pt x="84560" y="78957"/>
                    <a:pt x="84737" y="79111"/>
                  </a:cubicBezTo>
                  <a:cubicBezTo>
                    <a:pt x="84950" y="79205"/>
                    <a:pt x="85168" y="79303"/>
                    <a:pt x="85386" y="79393"/>
                  </a:cubicBezTo>
                  <a:close/>
                  <a:moveTo>
                    <a:pt x="85596" y="79580"/>
                  </a:moveTo>
                  <a:cubicBezTo>
                    <a:pt x="85386" y="79494"/>
                    <a:pt x="85183" y="79408"/>
                    <a:pt x="84977" y="79318"/>
                  </a:cubicBezTo>
                  <a:cubicBezTo>
                    <a:pt x="85142" y="79456"/>
                    <a:pt x="85311" y="79599"/>
                    <a:pt x="85479" y="79738"/>
                  </a:cubicBezTo>
                  <a:cubicBezTo>
                    <a:pt x="85682" y="79832"/>
                    <a:pt x="85888" y="79929"/>
                    <a:pt x="86091" y="80019"/>
                  </a:cubicBezTo>
                  <a:cubicBezTo>
                    <a:pt x="85926" y="79877"/>
                    <a:pt x="85757" y="79730"/>
                    <a:pt x="85596" y="79580"/>
                  </a:cubicBezTo>
                  <a:close/>
                  <a:moveTo>
                    <a:pt x="86977" y="80413"/>
                  </a:moveTo>
                  <a:cubicBezTo>
                    <a:pt x="86804" y="80252"/>
                    <a:pt x="86628" y="80094"/>
                    <a:pt x="86459" y="79933"/>
                  </a:cubicBezTo>
                  <a:cubicBezTo>
                    <a:pt x="86237" y="79847"/>
                    <a:pt x="86016" y="79757"/>
                    <a:pt x="85798" y="79667"/>
                  </a:cubicBezTo>
                  <a:cubicBezTo>
                    <a:pt x="85971" y="79820"/>
                    <a:pt x="86147" y="79970"/>
                    <a:pt x="86324" y="80124"/>
                  </a:cubicBezTo>
                  <a:cubicBezTo>
                    <a:pt x="86541" y="80222"/>
                    <a:pt x="86759" y="80316"/>
                    <a:pt x="86977" y="80413"/>
                  </a:cubicBezTo>
                  <a:close/>
                  <a:moveTo>
                    <a:pt x="87183" y="80597"/>
                  </a:moveTo>
                  <a:cubicBezTo>
                    <a:pt x="86977" y="80511"/>
                    <a:pt x="86770" y="80421"/>
                    <a:pt x="86564" y="80327"/>
                  </a:cubicBezTo>
                  <a:cubicBezTo>
                    <a:pt x="86729" y="80469"/>
                    <a:pt x="86898" y="80608"/>
                    <a:pt x="87067" y="80751"/>
                  </a:cubicBezTo>
                  <a:cubicBezTo>
                    <a:pt x="87273" y="80848"/>
                    <a:pt x="87479" y="80942"/>
                    <a:pt x="87686" y="81040"/>
                  </a:cubicBezTo>
                  <a:cubicBezTo>
                    <a:pt x="87517" y="80893"/>
                    <a:pt x="87348" y="80743"/>
                    <a:pt x="87183" y="80597"/>
                  </a:cubicBezTo>
                  <a:close/>
                  <a:moveTo>
                    <a:pt x="88567" y="81434"/>
                  </a:moveTo>
                  <a:cubicBezTo>
                    <a:pt x="88391" y="81272"/>
                    <a:pt x="88218" y="81115"/>
                    <a:pt x="88046" y="80953"/>
                  </a:cubicBezTo>
                  <a:cubicBezTo>
                    <a:pt x="87824" y="80863"/>
                    <a:pt x="87603" y="80773"/>
                    <a:pt x="87385" y="80683"/>
                  </a:cubicBezTo>
                  <a:cubicBezTo>
                    <a:pt x="87558" y="80837"/>
                    <a:pt x="87734" y="80987"/>
                    <a:pt x="87911" y="81141"/>
                  </a:cubicBezTo>
                  <a:cubicBezTo>
                    <a:pt x="88128" y="81239"/>
                    <a:pt x="88350" y="81336"/>
                    <a:pt x="88567" y="81434"/>
                  </a:cubicBezTo>
                  <a:moveTo>
                    <a:pt x="88774" y="81618"/>
                  </a:moveTo>
                  <a:cubicBezTo>
                    <a:pt x="88564" y="81528"/>
                    <a:pt x="88357" y="81434"/>
                    <a:pt x="88147" y="81344"/>
                  </a:cubicBezTo>
                  <a:cubicBezTo>
                    <a:pt x="88316" y="81486"/>
                    <a:pt x="88485" y="81625"/>
                    <a:pt x="88657" y="81768"/>
                  </a:cubicBezTo>
                  <a:cubicBezTo>
                    <a:pt x="88864" y="81865"/>
                    <a:pt x="89070" y="81963"/>
                    <a:pt x="89277" y="82057"/>
                  </a:cubicBezTo>
                  <a:cubicBezTo>
                    <a:pt x="89108" y="81910"/>
                    <a:pt x="88939" y="81764"/>
                    <a:pt x="88774" y="81618"/>
                  </a:cubicBezTo>
                  <a:close/>
                  <a:moveTo>
                    <a:pt x="90162" y="82458"/>
                  </a:moveTo>
                  <a:cubicBezTo>
                    <a:pt x="89982" y="82297"/>
                    <a:pt x="89809" y="82139"/>
                    <a:pt x="89637" y="81978"/>
                  </a:cubicBezTo>
                  <a:cubicBezTo>
                    <a:pt x="89412" y="81888"/>
                    <a:pt x="89190" y="81794"/>
                    <a:pt x="88969" y="81700"/>
                  </a:cubicBezTo>
                  <a:cubicBezTo>
                    <a:pt x="89145" y="81854"/>
                    <a:pt x="89322" y="82008"/>
                    <a:pt x="89498" y="82162"/>
                  </a:cubicBezTo>
                  <a:cubicBezTo>
                    <a:pt x="89719" y="82259"/>
                    <a:pt x="89941" y="82360"/>
                    <a:pt x="90162" y="82458"/>
                  </a:cubicBezTo>
                  <a:close/>
                  <a:moveTo>
                    <a:pt x="90365" y="82638"/>
                  </a:moveTo>
                  <a:cubicBezTo>
                    <a:pt x="90154" y="82548"/>
                    <a:pt x="89944" y="82454"/>
                    <a:pt x="89734" y="82360"/>
                  </a:cubicBezTo>
                  <a:cubicBezTo>
                    <a:pt x="89903" y="82503"/>
                    <a:pt x="90072" y="82642"/>
                    <a:pt x="90245" y="82784"/>
                  </a:cubicBezTo>
                  <a:cubicBezTo>
                    <a:pt x="90451" y="82886"/>
                    <a:pt x="90661" y="82983"/>
                    <a:pt x="90871" y="83081"/>
                  </a:cubicBezTo>
                  <a:cubicBezTo>
                    <a:pt x="90699" y="82935"/>
                    <a:pt x="90530" y="82788"/>
                    <a:pt x="90365" y="82638"/>
                  </a:cubicBezTo>
                  <a:moveTo>
                    <a:pt x="91738" y="83479"/>
                  </a:moveTo>
                  <a:cubicBezTo>
                    <a:pt x="91561" y="83317"/>
                    <a:pt x="91385" y="83160"/>
                    <a:pt x="91213" y="82998"/>
                  </a:cubicBezTo>
                  <a:cubicBezTo>
                    <a:pt x="90991" y="82908"/>
                    <a:pt x="90774" y="82814"/>
                    <a:pt x="90556" y="82721"/>
                  </a:cubicBezTo>
                  <a:cubicBezTo>
                    <a:pt x="90732" y="82874"/>
                    <a:pt x="90909" y="83028"/>
                    <a:pt x="91089" y="83182"/>
                  </a:cubicBezTo>
                  <a:cubicBezTo>
                    <a:pt x="91303" y="83283"/>
                    <a:pt x="91520" y="83381"/>
                    <a:pt x="91738" y="83479"/>
                  </a:cubicBezTo>
                  <a:close/>
                  <a:moveTo>
                    <a:pt x="91937" y="83655"/>
                  </a:moveTo>
                  <a:cubicBezTo>
                    <a:pt x="91730" y="83565"/>
                    <a:pt x="91524" y="83471"/>
                    <a:pt x="91321" y="83381"/>
                  </a:cubicBezTo>
                  <a:cubicBezTo>
                    <a:pt x="91490" y="83524"/>
                    <a:pt x="91659" y="83662"/>
                    <a:pt x="91832" y="83805"/>
                  </a:cubicBezTo>
                  <a:cubicBezTo>
                    <a:pt x="92034" y="83906"/>
                    <a:pt x="92241" y="84004"/>
                    <a:pt x="92447" y="84098"/>
                  </a:cubicBezTo>
                  <a:cubicBezTo>
                    <a:pt x="92274" y="83951"/>
                    <a:pt x="92106" y="83805"/>
                    <a:pt x="91937" y="83655"/>
                  </a:cubicBezTo>
                  <a:moveTo>
                    <a:pt x="93332" y="84507"/>
                  </a:moveTo>
                  <a:cubicBezTo>
                    <a:pt x="93152" y="84349"/>
                    <a:pt x="92976" y="84188"/>
                    <a:pt x="92803" y="84026"/>
                  </a:cubicBezTo>
                  <a:cubicBezTo>
                    <a:pt x="92575" y="83933"/>
                    <a:pt x="92349" y="83835"/>
                    <a:pt x="92124" y="83737"/>
                  </a:cubicBezTo>
                  <a:cubicBezTo>
                    <a:pt x="92301" y="83891"/>
                    <a:pt x="92477" y="84045"/>
                    <a:pt x="92657" y="84199"/>
                  </a:cubicBezTo>
                  <a:cubicBezTo>
                    <a:pt x="92882" y="84304"/>
                    <a:pt x="93107" y="84405"/>
                    <a:pt x="93332" y="84507"/>
                  </a:cubicBezTo>
                  <a:close/>
                  <a:moveTo>
                    <a:pt x="93531" y="84683"/>
                  </a:moveTo>
                  <a:cubicBezTo>
                    <a:pt x="93314" y="84589"/>
                    <a:pt x="93100" y="84492"/>
                    <a:pt x="92886" y="84394"/>
                  </a:cubicBezTo>
                  <a:cubicBezTo>
                    <a:pt x="93055" y="84533"/>
                    <a:pt x="93227" y="84679"/>
                    <a:pt x="93400" y="84818"/>
                  </a:cubicBezTo>
                  <a:cubicBezTo>
                    <a:pt x="93614" y="84923"/>
                    <a:pt x="93824" y="85024"/>
                    <a:pt x="94042" y="85129"/>
                  </a:cubicBezTo>
                  <a:cubicBezTo>
                    <a:pt x="93869" y="84979"/>
                    <a:pt x="93696" y="84833"/>
                    <a:pt x="93531" y="84683"/>
                  </a:cubicBezTo>
                  <a:close/>
                  <a:moveTo>
                    <a:pt x="94946" y="85550"/>
                  </a:moveTo>
                  <a:cubicBezTo>
                    <a:pt x="94766" y="85388"/>
                    <a:pt x="94586" y="85227"/>
                    <a:pt x="94409" y="85066"/>
                  </a:cubicBezTo>
                  <a:cubicBezTo>
                    <a:pt x="94177" y="84968"/>
                    <a:pt x="93944" y="84867"/>
                    <a:pt x="93711" y="84766"/>
                  </a:cubicBezTo>
                  <a:cubicBezTo>
                    <a:pt x="93888" y="84919"/>
                    <a:pt x="94068" y="85073"/>
                    <a:pt x="94248" y="85227"/>
                  </a:cubicBezTo>
                  <a:cubicBezTo>
                    <a:pt x="94481" y="85336"/>
                    <a:pt x="94713" y="85445"/>
                    <a:pt x="94946" y="85550"/>
                  </a:cubicBezTo>
                  <a:close/>
                  <a:moveTo>
                    <a:pt x="95145" y="85722"/>
                  </a:moveTo>
                  <a:cubicBezTo>
                    <a:pt x="94920" y="85625"/>
                    <a:pt x="94698" y="85520"/>
                    <a:pt x="94473" y="85418"/>
                  </a:cubicBezTo>
                  <a:cubicBezTo>
                    <a:pt x="94646" y="85561"/>
                    <a:pt x="94818" y="85704"/>
                    <a:pt x="94991" y="85846"/>
                  </a:cubicBezTo>
                  <a:cubicBezTo>
                    <a:pt x="95216" y="85959"/>
                    <a:pt x="95441" y="86067"/>
                    <a:pt x="95670" y="86176"/>
                  </a:cubicBezTo>
                  <a:cubicBezTo>
                    <a:pt x="95494" y="86026"/>
                    <a:pt x="95317" y="85876"/>
                    <a:pt x="95145" y="85722"/>
                  </a:cubicBezTo>
                  <a:moveTo>
                    <a:pt x="96540" y="86585"/>
                  </a:moveTo>
                  <a:cubicBezTo>
                    <a:pt x="96357" y="86424"/>
                    <a:pt x="96176" y="86263"/>
                    <a:pt x="95996" y="86097"/>
                  </a:cubicBezTo>
                  <a:cubicBezTo>
                    <a:pt x="95771" y="86000"/>
                    <a:pt x="95546" y="85902"/>
                    <a:pt x="95325" y="85805"/>
                  </a:cubicBezTo>
                  <a:cubicBezTo>
                    <a:pt x="95505" y="85962"/>
                    <a:pt x="95685" y="86116"/>
                    <a:pt x="95873" y="86274"/>
                  </a:cubicBezTo>
                  <a:cubicBezTo>
                    <a:pt x="96094" y="86379"/>
                    <a:pt x="96315" y="86480"/>
                    <a:pt x="96540" y="86585"/>
                  </a:cubicBezTo>
                  <a:close/>
                  <a:moveTo>
                    <a:pt x="96732" y="86754"/>
                  </a:moveTo>
                  <a:cubicBezTo>
                    <a:pt x="96522" y="86657"/>
                    <a:pt x="96308" y="86559"/>
                    <a:pt x="96098" y="86461"/>
                  </a:cubicBezTo>
                  <a:cubicBezTo>
                    <a:pt x="96270" y="86608"/>
                    <a:pt x="96450" y="86754"/>
                    <a:pt x="96627" y="86897"/>
                  </a:cubicBezTo>
                  <a:cubicBezTo>
                    <a:pt x="96837" y="87002"/>
                    <a:pt x="97047" y="87107"/>
                    <a:pt x="97261" y="87208"/>
                  </a:cubicBezTo>
                  <a:cubicBezTo>
                    <a:pt x="97081" y="87058"/>
                    <a:pt x="96908" y="86908"/>
                    <a:pt x="96732" y="86754"/>
                  </a:cubicBezTo>
                  <a:close/>
                  <a:moveTo>
                    <a:pt x="98128" y="87621"/>
                  </a:moveTo>
                  <a:cubicBezTo>
                    <a:pt x="97944" y="87456"/>
                    <a:pt x="97764" y="87294"/>
                    <a:pt x="97583" y="87133"/>
                  </a:cubicBezTo>
                  <a:cubicBezTo>
                    <a:pt x="97358" y="87035"/>
                    <a:pt x="97133" y="86934"/>
                    <a:pt x="96908" y="86833"/>
                  </a:cubicBezTo>
                  <a:cubicBezTo>
                    <a:pt x="97088" y="86990"/>
                    <a:pt x="97272" y="87148"/>
                    <a:pt x="97456" y="87302"/>
                  </a:cubicBezTo>
                  <a:cubicBezTo>
                    <a:pt x="97681" y="87411"/>
                    <a:pt x="97906" y="87516"/>
                    <a:pt x="98128" y="87621"/>
                  </a:cubicBezTo>
                  <a:close/>
                  <a:moveTo>
                    <a:pt x="98319" y="87786"/>
                  </a:moveTo>
                  <a:cubicBezTo>
                    <a:pt x="98105" y="87688"/>
                    <a:pt x="97891" y="87587"/>
                    <a:pt x="97677" y="87489"/>
                  </a:cubicBezTo>
                  <a:cubicBezTo>
                    <a:pt x="97854" y="87636"/>
                    <a:pt x="98034" y="87782"/>
                    <a:pt x="98210" y="87925"/>
                  </a:cubicBezTo>
                  <a:cubicBezTo>
                    <a:pt x="98424" y="88033"/>
                    <a:pt x="98638" y="88139"/>
                    <a:pt x="98848" y="88240"/>
                  </a:cubicBezTo>
                  <a:cubicBezTo>
                    <a:pt x="98672" y="88090"/>
                    <a:pt x="98495" y="87940"/>
                    <a:pt x="98319" y="87786"/>
                  </a:cubicBezTo>
                  <a:moveTo>
                    <a:pt x="99718" y="88656"/>
                  </a:moveTo>
                  <a:cubicBezTo>
                    <a:pt x="99535" y="88495"/>
                    <a:pt x="99354" y="88330"/>
                    <a:pt x="99171" y="88169"/>
                  </a:cubicBezTo>
                  <a:cubicBezTo>
                    <a:pt x="98942" y="88067"/>
                    <a:pt x="98717" y="87966"/>
                    <a:pt x="98488" y="87865"/>
                  </a:cubicBezTo>
                  <a:cubicBezTo>
                    <a:pt x="98672" y="88022"/>
                    <a:pt x="98855" y="88176"/>
                    <a:pt x="99039" y="88334"/>
                  </a:cubicBezTo>
                  <a:cubicBezTo>
                    <a:pt x="99264" y="88442"/>
                    <a:pt x="99493" y="88551"/>
                    <a:pt x="99718" y="88656"/>
                  </a:cubicBezTo>
                  <a:close/>
                  <a:moveTo>
                    <a:pt x="99906" y="88821"/>
                  </a:moveTo>
                  <a:cubicBezTo>
                    <a:pt x="99688" y="88720"/>
                    <a:pt x="99475" y="88619"/>
                    <a:pt x="99257" y="88514"/>
                  </a:cubicBezTo>
                  <a:cubicBezTo>
                    <a:pt x="99433" y="88664"/>
                    <a:pt x="99613" y="88810"/>
                    <a:pt x="99793" y="88956"/>
                  </a:cubicBezTo>
                  <a:cubicBezTo>
                    <a:pt x="100007" y="89062"/>
                    <a:pt x="100225" y="89170"/>
                    <a:pt x="100439" y="89275"/>
                  </a:cubicBezTo>
                  <a:cubicBezTo>
                    <a:pt x="100259" y="89125"/>
                    <a:pt x="100082" y="88975"/>
                    <a:pt x="99906" y="88821"/>
                  </a:cubicBezTo>
                  <a:moveTo>
                    <a:pt x="99317" y="88232"/>
                  </a:moveTo>
                  <a:cubicBezTo>
                    <a:pt x="99505" y="88397"/>
                    <a:pt x="99692" y="88566"/>
                    <a:pt x="99880" y="88731"/>
                  </a:cubicBezTo>
                  <a:cubicBezTo>
                    <a:pt x="100120" y="88840"/>
                    <a:pt x="100352" y="88949"/>
                    <a:pt x="100593" y="89054"/>
                  </a:cubicBezTo>
                  <a:cubicBezTo>
                    <a:pt x="100405" y="88885"/>
                    <a:pt x="100217" y="88713"/>
                    <a:pt x="100034" y="88540"/>
                  </a:cubicBezTo>
                  <a:cubicBezTo>
                    <a:pt x="99793" y="88439"/>
                    <a:pt x="99557" y="88337"/>
                    <a:pt x="99317" y="88232"/>
                  </a:cubicBezTo>
                  <a:close/>
                  <a:moveTo>
                    <a:pt x="156258" y="5632"/>
                  </a:moveTo>
                  <a:cubicBezTo>
                    <a:pt x="178676" y="5632"/>
                    <a:pt x="199376" y="10555"/>
                    <a:pt x="208411" y="20843"/>
                  </a:cubicBezTo>
                  <a:cubicBezTo>
                    <a:pt x="212515" y="25514"/>
                    <a:pt x="214361" y="30879"/>
                    <a:pt x="214361" y="36511"/>
                  </a:cubicBezTo>
                  <a:cubicBezTo>
                    <a:pt x="214358" y="51155"/>
                    <a:pt x="201901" y="67570"/>
                    <a:pt x="184270" y="78252"/>
                  </a:cubicBezTo>
                  <a:cubicBezTo>
                    <a:pt x="168928" y="87564"/>
                    <a:pt x="148495" y="93050"/>
                    <a:pt x="129127" y="93050"/>
                  </a:cubicBezTo>
                  <a:cubicBezTo>
                    <a:pt x="118580" y="93050"/>
                    <a:pt x="108348" y="91422"/>
                    <a:pt x="99433" y="87898"/>
                  </a:cubicBezTo>
                  <a:cubicBezTo>
                    <a:pt x="99621" y="88082"/>
                    <a:pt x="99812" y="88266"/>
                    <a:pt x="100007" y="88450"/>
                  </a:cubicBezTo>
                  <a:cubicBezTo>
                    <a:pt x="109459" y="92435"/>
                    <a:pt x="120471" y="94269"/>
                    <a:pt x="131828" y="94269"/>
                  </a:cubicBezTo>
                  <a:cubicBezTo>
                    <a:pt x="151508" y="94269"/>
                    <a:pt x="172226" y="88765"/>
                    <a:pt x="187696" y="79430"/>
                  </a:cubicBezTo>
                  <a:cubicBezTo>
                    <a:pt x="205537" y="68677"/>
                    <a:pt x="218020" y="52067"/>
                    <a:pt x="218020" y="37209"/>
                  </a:cubicBezTo>
                  <a:cubicBezTo>
                    <a:pt x="218020" y="31401"/>
                    <a:pt x="216114" y="25863"/>
                    <a:pt x="211877" y="21038"/>
                  </a:cubicBezTo>
                  <a:cubicBezTo>
                    <a:pt x="202512" y="10375"/>
                    <a:pt x="181175" y="5208"/>
                    <a:pt x="158190" y="5208"/>
                  </a:cubicBezTo>
                  <a:lnTo>
                    <a:pt x="158182" y="5208"/>
                  </a:lnTo>
                  <a:cubicBezTo>
                    <a:pt x="149737" y="5208"/>
                    <a:pt x="141069" y="5906"/>
                    <a:pt x="132691" y="7283"/>
                  </a:cubicBezTo>
                  <a:cubicBezTo>
                    <a:pt x="132492" y="7351"/>
                    <a:pt x="132297" y="7418"/>
                    <a:pt x="132102" y="7489"/>
                  </a:cubicBezTo>
                  <a:cubicBezTo>
                    <a:pt x="140071" y="6259"/>
                    <a:pt x="148273" y="5632"/>
                    <a:pt x="156258" y="5632"/>
                  </a:cubicBezTo>
                  <a:close/>
                  <a:moveTo>
                    <a:pt x="131134" y="7838"/>
                  </a:moveTo>
                  <a:cubicBezTo>
                    <a:pt x="138818" y="6701"/>
                    <a:pt x="146694" y="6124"/>
                    <a:pt x="154352" y="6124"/>
                  </a:cubicBezTo>
                  <a:cubicBezTo>
                    <a:pt x="176177" y="6124"/>
                    <a:pt x="196217" y="10817"/>
                    <a:pt x="204895" y="20696"/>
                  </a:cubicBezTo>
                  <a:cubicBezTo>
                    <a:pt x="208853" y="25203"/>
                    <a:pt x="210636" y="30380"/>
                    <a:pt x="210636" y="35821"/>
                  </a:cubicBezTo>
                  <a:cubicBezTo>
                    <a:pt x="210632" y="50202"/>
                    <a:pt x="198220" y="66414"/>
                    <a:pt x="180811" y="77018"/>
                  </a:cubicBezTo>
                  <a:cubicBezTo>
                    <a:pt x="165608" y="86293"/>
                    <a:pt x="145471" y="91763"/>
                    <a:pt x="126429" y="91763"/>
                  </a:cubicBezTo>
                  <a:cubicBezTo>
                    <a:pt x="116625" y="91763"/>
                    <a:pt x="107114" y="90315"/>
                    <a:pt x="98717" y="87186"/>
                  </a:cubicBezTo>
                  <a:cubicBezTo>
                    <a:pt x="98904" y="87381"/>
                    <a:pt x="99099" y="87572"/>
                    <a:pt x="99294" y="87763"/>
                  </a:cubicBezTo>
                  <a:cubicBezTo>
                    <a:pt x="108239" y="91328"/>
                    <a:pt x="118520" y="92975"/>
                    <a:pt x="129127" y="92975"/>
                  </a:cubicBezTo>
                  <a:cubicBezTo>
                    <a:pt x="148480" y="92975"/>
                    <a:pt x="168906" y="87489"/>
                    <a:pt x="184233" y="78188"/>
                  </a:cubicBezTo>
                  <a:cubicBezTo>
                    <a:pt x="201848" y="67518"/>
                    <a:pt x="214286" y="51110"/>
                    <a:pt x="214286" y="36511"/>
                  </a:cubicBezTo>
                  <a:cubicBezTo>
                    <a:pt x="214286" y="30898"/>
                    <a:pt x="212448" y="25548"/>
                    <a:pt x="208354" y="20892"/>
                  </a:cubicBezTo>
                  <a:cubicBezTo>
                    <a:pt x="199353" y="10637"/>
                    <a:pt x="178668" y="5707"/>
                    <a:pt x="156265" y="5707"/>
                  </a:cubicBezTo>
                  <a:lnTo>
                    <a:pt x="156258" y="5707"/>
                  </a:lnTo>
                  <a:cubicBezTo>
                    <a:pt x="148146" y="5707"/>
                    <a:pt x="139812" y="6353"/>
                    <a:pt x="131723" y="7624"/>
                  </a:cubicBezTo>
                  <a:cubicBezTo>
                    <a:pt x="131528" y="7696"/>
                    <a:pt x="131329" y="7767"/>
                    <a:pt x="131134" y="7838"/>
                  </a:cubicBezTo>
                  <a:moveTo>
                    <a:pt x="130901" y="7872"/>
                  </a:moveTo>
                  <a:cubicBezTo>
                    <a:pt x="131093" y="7801"/>
                    <a:pt x="131284" y="7733"/>
                    <a:pt x="131475" y="7662"/>
                  </a:cubicBezTo>
                  <a:cubicBezTo>
                    <a:pt x="131149" y="7715"/>
                    <a:pt x="130823" y="7767"/>
                    <a:pt x="130496" y="7823"/>
                  </a:cubicBezTo>
                  <a:cubicBezTo>
                    <a:pt x="130309" y="7887"/>
                    <a:pt x="130121" y="7951"/>
                    <a:pt x="129933" y="8018"/>
                  </a:cubicBezTo>
                  <a:cubicBezTo>
                    <a:pt x="130256" y="7970"/>
                    <a:pt x="130579" y="7921"/>
                    <a:pt x="130901" y="7872"/>
                  </a:cubicBezTo>
                  <a:close/>
                  <a:moveTo>
                    <a:pt x="129971" y="8217"/>
                  </a:moveTo>
                  <a:cubicBezTo>
                    <a:pt x="130162" y="8146"/>
                    <a:pt x="130350" y="8075"/>
                    <a:pt x="130545" y="8003"/>
                  </a:cubicBezTo>
                  <a:cubicBezTo>
                    <a:pt x="130211" y="8052"/>
                    <a:pt x="129873" y="8105"/>
                    <a:pt x="129543" y="8157"/>
                  </a:cubicBezTo>
                  <a:cubicBezTo>
                    <a:pt x="129352" y="8225"/>
                    <a:pt x="129164" y="8296"/>
                    <a:pt x="128977" y="8364"/>
                  </a:cubicBezTo>
                  <a:cubicBezTo>
                    <a:pt x="129307" y="8315"/>
                    <a:pt x="129641" y="8266"/>
                    <a:pt x="129971" y="8217"/>
                  </a:cubicBezTo>
                  <a:close/>
                  <a:moveTo>
                    <a:pt x="128039" y="8709"/>
                  </a:moveTo>
                  <a:cubicBezTo>
                    <a:pt x="128380" y="8660"/>
                    <a:pt x="128718" y="8615"/>
                    <a:pt x="129059" y="8566"/>
                  </a:cubicBezTo>
                  <a:cubicBezTo>
                    <a:pt x="129247" y="8495"/>
                    <a:pt x="129438" y="8420"/>
                    <a:pt x="129629" y="8349"/>
                  </a:cubicBezTo>
                  <a:cubicBezTo>
                    <a:pt x="129288" y="8397"/>
                    <a:pt x="128943" y="8446"/>
                    <a:pt x="128605" y="8499"/>
                  </a:cubicBezTo>
                  <a:cubicBezTo>
                    <a:pt x="128418" y="8570"/>
                    <a:pt x="128226" y="8638"/>
                    <a:pt x="128039" y="8709"/>
                  </a:cubicBezTo>
                  <a:close/>
                  <a:moveTo>
                    <a:pt x="127814" y="8743"/>
                  </a:moveTo>
                  <a:cubicBezTo>
                    <a:pt x="127994" y="8675"/>
                    <a:pt x="128177" y="8604"/>
                    <a:pt x="128358" y="8536"/>
                  </a:cubicBezTo>
                  <a:cubicBezTo>
                    <a:pt x="128027" y="8589"/>
                    <a:pt x="127697" y="8641"/>
                    <a:pt x="127367" y="8694"/>
                  </a:cubicBezTo>
                  <a:cubicBezTo>
                    <a:pt x="127187" y="8758"/>
                    <a:pt x="127007" y="8821"/>
                    <a:pt x="126827" y="8889"/>
                  </a:cubicBezTo>
                  <a:cubicBezTo>
                    <a:pt x="127153" y="8836"/>
                    <a:pt x="127483" y="8788"/>
                    <a:pt x="127814" y="8743"/>
                  </a:cubicBezTo>
                  <a:close/>
                  <a:moveTo>
                    <a:pt x="125904" y="9230"/>
                  </a:moveTo>
                  <a:cubicBezTo>
                    <a:pt x="126238" y="9182"/>
                    <a:pt x="126575" y="9133"/>
                    <a:pt x="126913" y="9088"/>
                  </a:cubicBezTo>
                  <a:cubicBezTo>
                    <a:pt x="127093" y="9016"/>
                    <a:pt x="127273" y="8945"/>
                    <a:pt x="127457" y="8878"/>
                  </a:cubicBezTo>
                  <a:cubicBezTo>
                    <a:pt x="127116" y="8926"/>
                    <a:pt x="126778" y="8979"/>
                    <a:pt x="126440" y="9028"/>
                  </a:cubicBezTo>
                  <a:cubicBezTo>
                    <a:pt x="126260" y="9095"/>
                    <a:pt x="126080" y="9163"/>
                    <a:pt x="125904" y="9230"/>
                  </a:cubicBezTo>
                  <a:close/>
                  <a:moveTo>
                    <a:pt x="125660" y="9264"/>
                  </a:moveTo>
                  <a:cubicBezTo>
                    <a:pt x="125832" y="9200"/>
                    <a:pt x="126009" y="9133"/>
                    <a:pt x="126181" y="9069"/>
                  </a:cubicBezTo>
                  <a:cubicBezTo>
                    <a:pt x="125851" y="9122"/>
                    <a:pt x="125525" y="9170"/>
                    <a:pt x="125198" y="9227"/>
                  </a:cubicBezTo>
                  <a:cubicBezTo>
                    <a:pt x="125026" y="9287"/>
                    <a:pt x="124857" y="9347"/>
                    <a:pt x="124688" y="9410"/>
                  </a:cubicBezTo>
                  <a:cubicBezTo>
                    <a:pt x="125011" y="9362"/>
                    <a:pt x="125333" y="9313"/>
                    <a:pt x="125660" y="9264"/>
                  </a:cubicBezTo>
                  <a:moveTo>
                    <a:pt x="124774" y="9602"/>
                  </a:moveTo>
                  <a:cubicBezTo>
                    <a:pt x="124947" y="9538"/>
                    <a:pt x="125120" y="9470"/>
                    <a:pt x="125292" y="9403"/>
                  </a:cubicBezTo>
                  <a:cubicBezTo>
                    <a:pt x="124958" y="9455"/>
                    <a:pt x="124621" y="9504"/>
                    <a:pt x="124283" y="9557"/>
                  </a:cubicBezTo>
                  <a:cubicBezTo>
                    <a:pt x="124114" y="9621"/>
                    <a:pt x="123941" y="9684"/>
                    <a:pt x="123776" y="9748"/>
                  </a:cubicBezTo>
                  <a:cubicBezTo>
                    <a:pt x="124107" y="9699"/>
                    <a:pt x="124440" y="9651"/>
                    <a:pt x="124774" y="9602"/>
                  </a:cubicBezTo>
                  <a:close/>
                  <a:moveTo>
                    <a:pt x="123911" y="9943"/>
                  </a:moveTo>
                  <a:cubicBezTo>
                    <a:pt x="124080" y="9876"/>
                    <a:pt x="124253" y="9808"/>
                    <a:pt x="124422" y="9741"/>
                  </a:cubicBezTo>
                  <a:cubicBezTo>
                    <a:pt x="124080" y="9789"/>
                    <a:pt x="123735" y="9842"/>
                    <a:pt x="123390" y="9891"/>
                  </a:cubicBezTo>
                  <a:cubicBezTo>
                    <a:pt x="123225" y="9954"/>
                    <a:pt x="123052" y="10018"/>
                    <a:pt x="122887" y="10086"/>
                  </a:cubicBezTo>
                  <a:cubicBezTo>
                    <a:pt x="123225" y="10037"/>
                    <a:pt x="123570" y="9988"/>
                    <a:pt x="123911" y="9943"/>
                  </a:cubicBezTo>
                  <a:moveTo>
                    <a:pt x="122020" y="10423"/>
                  </a:moveTo>
                  <a:cubicBezTo>
                    <a:pt x="122369" y="10375"/>
                    <a:pt x="122718" y="10330"/>
                    <a:pt x="123067" y="10285"/>
                  </a:cubicBezTo>
                  <a:cubicBezTo>
                    <a:pt x="123236" y="10217"/>
                    <a:pt x="123405" y="10150"/>
                    <a:pt x="123570" y="10082"/>
                  </a:cubicBezTo>
                  <a:cubicBezTo>
                    <a:pt x="123221" y="10127"/>
                    <a:pt x="122868" y="10176"/>
                    <a:pt x="122519" y="10228"/>
                  </a:cubicBezTo>
                  <a:cubicBezTo>
                    <a:pt x="122354" y="10292"/>
                    <a:pt x="122185" y="10356"/>
                    <a:pt x="122020" y="10423"/>
                  </a:cubicBezTo>
                  <a:close/>
                  <a:moveTo>
                    <a:pt x="121795" y="10453"/>
                  </a:moveTo>
                  <a:cubicBezTo>
                    <a:pt x="121960" y="10390"/>
                    <a:pt x="122118" y="10326"/>
                    <a:pt x="122283" y="10262"/>
                  </a:cubicBezTo>
                  <a:cubicBezTo>
                    <a:pt x="121942" y="10311"/>
                    <a:pt x="121600" y="10360"/>
                    <a:pt x="121259" y="10412"/>
                  </a:cubicBezTo>
                  <a:cubicBezTo>
                    <a:pt x="121101" y="10472"/>
                    <a:pt x="120940" y="10532"/>
                    <a:pt x="120782" y="10592"/>
                  </a:cubicBezTo>
                  <a:cubicBezTo>
                    <a:pt x="121120" y="10547"/>
                    <a:pt x="121458" y="10498"/>
                    <a:pt x="121795" y="10453"/>
                  </a:cubicBezTo>
                  <a:close/>
                  <a:moveTo>
                    <a:pt x="119934" y="10926"/>
                  </a:moveTo>
                  <a:cubicBezTo>
                    <a:pt x="120279" y="10877"/>
                    <a:pt x="120625" y="10832"/>
                    <a:pt x="120970" y="10787"/>
                  </a:cubicBezTo>
                  <a:cubicBezTo>
                    <a:pt x="121127" y="10724"/>
                    <a:pt x="121289" y="10656"/>
                    <a:pt x="121446" y="10592"/>
                  </a:cubicBezTo>
                  <a:cubicBezTo>
                    <a:pt x="121097" y="10641"/>
                    <a:pt x="120748" y="10690"/>
                    <a:pt x="120400" y="10742"/>
                  </a:cubicBezTo>
                  <a:cubicBezTo>
                    <a:pt x="120246" y="10802"/>
                    <a:pt x="120088" y="10862"/>
                    <a:pt x="119934" y="10926"/>
                  </a:cubicBezTo>
                  <a:close/>
                  <a:moveTo>
                    <a:pt x="119694" y="10960"/>
                  </a:moveTo>
                  <a:cubicBezTo>
                    <a:pt x="119848" y="10896"/>
                    <a:pt x="119998" y="10836"/>
                    <a:pt x="120152" y="10776"/>
                  </a:cubicBezTo>
                  <a:cubicBezTo>
                    <a:pt x="119829" y="10825"/>
                    <a:pt x="119503" y="10874"/>
                    <a:pt x="119180" y="10922"/>
                  </a:cubicBezTo>
                  <a:cubicBezTo>
                    <a:pt x="119030" y="10979"/>
                    <a:pt x="118880" y="11035"/>
                    <a:pt x="118730" y="11095"/>
                  </a:cubicBezTo>
                  <a:cubicBezTo>
                    <a:pt x="119053" y="11050"/>
                    <a:pt x="119375" y="11001"/>
                    <a:pt x="119694" y="10960"/>
                  </a:cubicBezTo>
                  <a:close/>
                  <a:moveTo>
                    <a:pt x="117893" y="11421"/>
                  </a:moveTo>
                  <a:cubicBezTo>
                    <a:pt x="118223" y="11373"/>
                    <a:pt x="118554" y="11331"/>
                    <a:pt x="118884" y="11286"/>
                  </a:cubicBezTo>
                  <a:cubicBezTo>
                    <a:pt x="119034" y="11226"/>
                    <a:pt x="119180" y="11166"/>
                    <a:pt x="119330" y="11106"/>
                  </a:cubicBezTo>
                  <a:cubicBezTo>
                    <a:pt x="119000" y="11151"/>
                    <a:pt x="118666" y="11200"/>
                    <a:pt x="118336" y="11249"/>
                  </a:cubicBezTo>
                  <a:cubicBezTo>
                    <a:pt x="118190" y="11305"/>
                    <a:pt x="118039" y="11361"/>
                    <a:pt x="117893" y="11421"/>
                  </a:cubicBezTo>
                  <a:close/>
                  <a:moveTo>
                    <a:pt x="117642" y="11455"/>
                  </a:moveTo>
                  <a:cubicBezTo>
                    <a:pt x="117784" y="11399"/>
                    <a:pt x="117927" y="11343"/>
                    <a:pt x="118070" y="11286"/>
                  </a:cubicBezTo>
                  <a:cubicBezTo>
                    <a:pt x="117739" y="11335"/>
                    <a:pt x="117409" y="11384"/>
                    <a:pt x="117079" y="11436"/>
                  </a:cubicBezTo>
                  <a:cubicBezTo>
                    <a:pt x="116940" y="11489"/>
                    <a:pt x="116798" y="11542"/>
                    <a:pt x="116659" y="11594"/>
                  </a:cubicBezTo>
                  <a:cubicBezTo>
                    <a:pt x="116989" y="11549"/>
                    <a:pt x="117315" y="11500"/>
                    <a:pt x="117642" y="11455"/>
                  </a:cubicBezTo>
                  <a:close/>
                  <a:moveTo>
                    <a:pt x="115841" y="11913"/>
                  </a:moveTo>
                  <a:cubicBezTo>
                    <a:pt x="116178" y="11868"/>
                    <a:pt x="116512" y="11819"/>
                    <a:pt x="116846" y="11774"/>
                  </a:cubicBezTo>
                  <a:cubicBezTo>
                    <a:pt x="116985" y="11718"/>
                    <a:pt x="117128" y="11662"/>
                    <a:pt x="117267" y="11605"/>
                  </a:cubicBezTo>
                  <a:cubicBezTo>
                    <a:pt x="116929" y="11654"/>
                    <a:pt x="116587" y="11703"/>
                    <a:pt x="116250" y="11755"/>
                  </a:cubicBezTo>
                  <a:cubicBezTo>
                    <a:pt x="116115" y="11808"/>
                    <a:pt x="115976" y="11860"/>
                    <a:pt x="115841" y="11913"/>
                  </a:cubicBezTo>
                  <a:close/>
                  <a:moveTo>
                    <a:pt x="115574" y="11951"/>
                  </a:moveTo>
                  <a:cubicBezTo>
                    <a:pt x="115706" y="11898"/>
                    <a:pt x="115837" y="11849"/>
                    <a:pt x="115972" y="11797"/>
                  </a:cubicBezTo>
                  <a:cubicBezTo>
                    <a:pt x="115668" y="11842"/>
                    <a:pt x="115368" y="11887"/>
                    <a:pt x="115068" y="11936"/>
                  </a:cubicBezTo>
                  <a:cubicBezTo>
                    <a:pt x="114937" y="11984"/>
                    <a:pt x="114809" y="12033"/>
                    <a:pt x="114678" y="12082"/>
                  </a:cubicBezTo>
                  <a:cubicBezTo>
                    <a:pt x="114978" y="12037"/>
                    <a:pt x="115274" y="11996"/>
                    <a:pt x="115574" y="11951"/>
                  </a:cubicBezTo>
                  <a:close/>
                  <a:moveTo>
                    <a:pt x="114798" y="12266"/>
                  </a:moveTo>
                  <a:cubicBezTo>
                    <a:pt x="114925" y="12213"/>
                    <a:pt x="115053" y="12161"/>
                    <a:pt x="115180" y="12112"/>
                  </a:cubicBezTo>
                  <a:cubicBezTo>
                    <a:pt x="114869" y="12157"/>
                    <a:pt x="114558" y="12202"/>
                    <a:pt x="114246" y="12247"/>
                  </a:cubicBezTo>
                  <a:cubicBezTo>
                    <a:pt x="114119" y="12296"/>
                    <a:pt x="113995" y="12344"/>
                    <a:pt x="113867" y="12393"/>
                  </a:cubicBezTo>
                  <a:cubicBezTo>
                    <a:pt x="114179" y="12352"/>
                    <a:pt x="114490" y="12307"/>
                    <a:pt x="114798" y="12266"/>
                  </a:cubicBezTo>
                  <a:moveTo>
                    <a:pt x="113091" y="12701"/>
                  </a:moveTo>
                  <a:cubicBezTo>
                    <a:pt x="113410" y="12660"/>
                    <a:pt x="113728" y="12615"/>
                    <a:pt x="114051" y="12573"/>
                  </a:cubicBezTo>
                  <a:cubicBezTo>
                    <a:pt x="114171" y="12521"/>
                    <a:pt x="114299" y="12472"/>
                    <a:pt x="114419" y="12420"/>
                  </a:cubicBezTo>
                  <a:cubicBezTo>
                    <a:pt x="114096" y="12465"/>
                    <a:pt x="113777" y="12510"/>
                    <a:pt x="113455" y="12558"/>
                  </a:cubicBezTo>
                  <a:cubicBezTo>
                    <a:pt x="113334" y="12607"/>
                    <a:pt x="113214" y="12652"/>
                    <a:pt x="113091" y="12701"/>
                  </a:cubicBezTo>
                  <a:close/>
                  <a:moveTo>
                    <a:pt x="112828" y="12738"/>
                  </a:moveTo>
                  <a:cubicBezTo>
                    <a:pt x="112944" y="12693"/>
                    <a:pt x="113061" y="12645"/>
                    <a:pt x="113177" y="12600"/>
                  </a:cubicBezTo>
                  <a:cubicBezTo>
                    <a:pt x="112854" y="12645"/>
                    <a:pt x="112528" y="12693"/>
                    <a:pt x="112205" y="12746"/>
                  </a:cubicBezTo>
                  <a:cubicBezTo>
                    <a:pt x="112089" y="12787"/>
                    <a:pt x="111976" y="12832"/>
                    <a:pt x="111864" y="12877"/>
                  </a:cubicBezTo>
                  <a:cubicBezTo>
                    <a:pt x="112183" y="12828"/>
                    <a:pt x="112505" y="12783"/>
                    <a:pt x="112828" y="12738"/>
                  </a:cubicBezTo>
                  <a:close/>
                  <a:moveTo>
                    <a:pt x="112093" y="13039"/>
                  </a:moveTo>
                  <a:cubicBezTo>
                    <a:pt x="112205" y="12994"/>
                    <a:pt x="112318" y="12949"/>
                    <a:pt x="112426" y="12900"/>
                  </a:cubicBezTo>
                  <a:cubicBezTo>
                    <a:pt x="112096" y="12949"/>
                    <a:pt x="111762" y="12997"/>
                    <a:pt x="111432" y="13046"/>
                  </a:cubicBezTo>
                  <a:cubicBezTo>
                    <a:pt x="111323" y="13091"/>
                    <a:pt x="111215" y="13132"/>
                    <a:pt x="111106" y="13177"/>
                  </a:cubicBezTo>
                  <a:cubicBezTo>
                    <a:pt x="111436" y="13129"/>
                    <a:pt x="111762" y="13084"/>
                    <a:pt x="112093" y="13039"/>
                  </a:cubicBezTo>
                  <a:close/>
                  <a:moveTo>
                    <a:pt x="110382" y="13470"/>
                  </a:moveTo>
                  <a:cubicBezTo>
                    <a:pt x="110716" y="13421"/>
                    <a:pt x="111053" y="13376"/>
                    <a:pt x="111391" y="13335"/>
                  </a:cubicBezTo>
                  <a:cubicBezTo>
                    <a:pt x="111496" y="13290"/>
                    <a:pt x="111601" y="13245"/>
                    <a:pt x="111706" y="13200"/>
                  </a:cubicBezTo>
                  <a:cubicBezTo>
                    <a:pt x="111368" y="13249"/>
                    <a:pt x="111027" y="13294"/>
                    <a:pt x="110689" y="13343"/>
                  </a:cubicBezTo>
                  <a:cubicBezTo>
                    <a:pt x="110584" y="13384"/>
                    <a:pt x="110483" y="13425"/>
                    <a:pt x="110382" y="13470"/>
                  </a:cubicBezTo>
                  <a:close/>
                  <a:moveTo>
                    <a:pt x="110115" y="13504"/>
                  </a:moveTo>
                  <a:cubicBezTo>
                    <a:pt x="110213" y="13466"/>
                    <a:pt x="110310" y="13425"/>
                    <a:pt x="110412" y="13384"/>
                  </a:cubicBezTo>
                  <a:cubicBezTo>
                    <a:pt x="110081" y="13433"/>
                    <a:pt x="109755" y="13481"/>
                    <a:pt x="109429" y="13530"/>
                  </a:cubicBezTo>
                  <a:cubicBezTo>
                    <a:pt x="109331" y="13568"/>
                    <a:pt x="109234" y="13605"/>
                    <a:pt x="109140" y="13643"/>
                  </a:cubicBezTo>
                  <a:cubicBezTo>
                    <a:pt x="109466" y="13594"/>
                    <a:pt x="109789" y="13549"/>
                    <a:pt x="110115" y="13504"/>
                  </a:cubicBezTo>
                  <a:close/>
                  <a:moveTo>
                    <a:pt x="109436" y="13789"/>
                  </a:moveTo>
                  <a:cubicBezTo>
                    <a:pt x="109526" y="13748"/>
                    <a:pt x="109620" y="13710"/>
                    <a:pt x="109714" y="13673"/>
                  </a:cubicBezTo>
                  <a:cubicBezTo>
                    <a:pt x="109376" y="13718"/>
                    <a:pt x="109042" y="13766"/>
                    <a:pt x="108704" y="13815"/>
                  </a:cubicBezTo>
                  <a:cubicBezTo>
                    <a:pt x="108618" y="13853"/>
                    <a:pt x="108528" y="13887"/>
                    <a:pt x="108442" y="13924"/>
                  </a:cubicBezTo>
                  <a:cubicBezTo>
                    <a:pt x="108772" y="13879"/>
                    <a:pt x="109106" y="13830"/>
                    <a:pt x="109436" y="13789"/>
                  </a:cubicBezTo>
                  <a:moveTo>
                    <a:pt x="108018" y="14097"/>
                  </a:moveTo>
                  <a:cubicBezTo>
                    <a:pt x="107939" y="14130"/>
                    <a:pt x="107857" y="14164"/>
                    <a:pt x="107778" y="14198"/>
                  </a:cubicBezTo>
                  <a:cubicBezTo>
                    <a:pt x="108115" y="14149"/>
                    <a:pt x="108457" y="14104"/>
                    <a:pt x="108795" y="14063"/>
                  </a:cubicBezTo>
                  <a:cubicBezTo>
                    <a:pt x="108877" y="14025"/>
                    <a:pt x="108960" y="13992"/>
                    <a:pt x="109046" y="13954"/>
                  </a:cubicBezTo>
                  <a:cubicBezTo>
                    <a:pt x="108704" y="13999"/>
                    <a:pt x="108363" y="14048"/>
                    <a:pt x="108018" y="14097"/>
                  </a:cubicBezTo>
                  <a:close/>
                  <a:moveTo>
                    <a:pt x="108160" y="13962"/>
                  </a:moveTo>
                  <a:cubicBezTo>
                    <a:pt x="108243" y="13928"/>
                    <a:pt x="108329" y="13894"/>
                    <a:pt x="108412" y="13860"/>
                  </a:cubicBezTo>
                  <a:cubicBezTo>
                    <a:pt x="108089" y="13909"/>
                    <a:pt x="107766" y="13954"/>
                    <a:pt x="107444" y="14007"/>
                  </a:cubicBezTo>
                  <a:cubicBezTo>
                    <a:pt x="107365" y="14037"/>
                    <a:pt x="107282" y="14070"/>
                    <a:pt x="107204" y="14100"/>
                  </a:cubicBezTo>
                  <a:cubicBezTo>
                    <a:pt x="107523" y="14055"/>
                    <a:pt x="107842" y="14007"/>
                    <a:pt x="108160" y="13962"/>
                  </a:cubicBezTo>
                  <a:close/>
                  <a:moveTo>
                    <a:pt x="107508" y="14232"/>
                  </a:moveTo>
                  <a:cubicBezTo>
                    <a:pt x="107586" y="14202"/>
                    <a:pt x="107661" y="14168"/>
                    <a:pt x="107740" y="14138"/>
                  </a:cubicBezTo>
                  <a:cubicBezTo>
                    <a:pt x="107410" y="14183"/>
                    <a:pt x="107080" y="14232"/>
                    <a:pt x="106750" y="14281"/>
                  </a:cubicBezTo>
                  <a:cubicBezTo>
                    <a:pt x="106675" y="14311"/>
                    <a:pt x="106603" y="14341"/>
                    <a:pt x="106528" y="14371"/>
                  </a:cubicBezTo>
                  <a:cubicBezTo>
                    <a:pt x="106855" y="14322"/>
                    <a:pt x="107181" y="14277"/>
                    <a:pt x="107508" y="14232"/>
                  </a:cubicBezTo>
                  <a:close/>
                  <a:moveTo>
                    <a:pt x="106896" y="14491"/>
                  </a:moveTo>
                  <a:cubicBezTo>
                    <a:pt x="106964" y="14464"/>
                    <a:pt x="107031" y="14434"/>
                    <a:pt x="107099" y="14404"/>
                  </a:cubicBezTo>
                  <a:cubicBezTo>
                    <a:pt x="106765" y="14453"/>
                    <a:pt x="106427" y="14498"/>
                    <a:pt x="106089" y="14551"/>
                  </a:cubicBezTo>
                  <a:cubicBezTo>
                    <a:pt x="106026" y="14577"/>
                    <a:pt x="105962" y="14603"/>
                    <a:pt x="105898" y="14629"/>
                  </a:cubicBezTo>
                  <a:cubicBezTo>
                    <a:pt x="106228" y="14581"/>
                    <a:pt x="106562" y="14536"/>
                    <a:pt x="106896" y="14491"/>
                  </a:cubicBezTo>
                  <a:close/>
                  <a:moveTo>
                    <a:pt x="105466" y="14806"/>
                  </a:moveTo>
                  <a:cubicBezTo>
                    <a:pt x="105414" y="14828"/>
                    <a:pt x="105361" y="14851"/>
                    <a:pt x="105305" y="14873"/>
                  </a:cubicBezTo>
                  <a:cubicBezTo>
                    <a:pt x="105647" y="14828"/>
                    <a:pt x="105984" y="14783"/>
                    <a:pt x="106322" y="14742"/>
                  </a:cubicBezTo>
                  <a:cubicBezTo>
                    <a:pt x="106378" y="14716"/>
                    <a:pt x="106438" y="14689"/>
                    <a:pt x="106498" y="14663"/>
                  </a:cubicBezTo>
                  <a:cubicBezTo>
                    <a:pt x="106153" y="14712"/>
                    <a:pt x="105812" y="14757"/>
                    <a:pt x="105466" y="14806"/>
                  </a:cubicBezTo>
                  <a:close/>
                  <a:moveTo>
                    <a:pt x="105613" y="14667"/>
                  </a:moveTo>
                  <a:cubicBezTo>
                    <a:pt x="105673" y="14644"/>
                    <a:pt x="105737" y="14618"/>
                    <a:pt x="105793" y="14592"/>
                  </a:cubicBezTo>
                  <a:cubicBezTo>
                    <a:pt x="105470" y="14641"/>
                    <a:pt x="105144" y="14689"/>
                    <a:pt x="104821" y="14738"/>
                  </a:cubicBezTo>
                  <a:cubicBezTo>
                    <a:pt x="104765" y="14761"/>
                    <a:pt x="104709" y="14783"/>
                    <a:pt x="104652" y="14806"/>
                  </a:cubicBezTo>
                  <a:cubicBezTo>
                    <a:pt x="104971" y="14757"/>
                    <a:pt x="105294" y="14712"/>
                    <a:pt x="105613" y="14667"/>
                  </a:cubicBezTo>
                  <a:close/>
                  <a:moveTo>
                    <a:pt x="105031" y="14911"/>
                  </a:moveTo>
                  <a:cubicBezTo>
                    <a:pt x="105084" y="14888"/>
                    <a:pt x="105136" y="14866"/>
                    <a:pt x="105185" y="14847"/>
                  </a:cubicBezTo>
                  <a:cubicBezTo>
                    <a:pt x="104855" y="14892"/>
                    <a:pt x="104525" y="14941"/>
                    <a:pt x="104191" y="14990"/>
                  </a:cubicBezTo>
                  <a:cubicBezTo>
                    <a:pt x="104146" y="15008"/>
                    <a:pt x="104101" y="15027"/>
                    <a:pt x="104056" y="15046"/>
                  </a:cubicBezTo>
                  <a:cubicBezTo>
                    <a:pt x="104382" y="15001"/>
                    <a:pt x="104709" y="14956"/>
                    <a:pt x="105031" y="14911"/>
                  </a:cubicBezTo>
                  <a:close/>
                  <a:moveTo>
                    <a:pt x="104495" y="15140"/>
                  </a:moveTo>
                  <a:cubicBezTo>
                    <a:pt x="104536" y="15125"/>
                    <a:pt x="104577" y="15106"/>
                    <a:pt x="104615" y="15091"/>
                  </a:cubicBezTo>
                  <a:cubicBezTo>
                    <a:pt x="104277" y="15136"/>
                    <a:pt x="103939" y="15185"/>
                    <a:pt x="103602" y="15234"/>
                  </a:cubicBezTo>
                  <a:cubicBezTo>
                    <a:pt x="103568" y="15249"/>
                    <a:pt x="103534" y="15260"/>
                    <a:pt x="103500" y="15275"/>
                  </a:cubicBezTo>
                  <a:cubicBezTo>
                    <a:pt x="103831" y="15230"/>
                    <a:pt x="104165" y="15185"/>
                    <a:pt x="104495" y="15140"/>
                  </a:cubicBezTo>
                  <a:close/>
                  <a:moveTo>
                    <a:pt x="103058" y="15462"/>
                  </a:moveTo>
                  <a:cubicBezTo>
                    <a:pt x="103039" y="15470"/>
                    <a:pt x="103016" y="15481"/>
                    <a:pt x="102994" y="15489"/>
                  </a:cubicBezTo>
                  <a:cubicBezTo>
                    <a:pt x="103332" y="15444"/>
                    <a:pt x="103666" y="15399"/>
                    <a:pt x="104003" y="15357"/>
                  </a:cubicBezTo>
                  <a:cubicBezTo>
                    <a:pt x="104029" y="15342"/>
                    <a:pt x="104059" y="15331"/>
                    <a:pt x="104086" y="15320"/>
                  </a:cubicBezTo>
                  <a:cubicBezTo>
                    <a:pt x="103744" y="15365"/>
                    <a:pt x="103403" y="15414"/>
                    <a:pt x="103058" y="15462"/>
                  </a:cubicBezTo>
                  <a:close/>
                  <a:moveTo>
                    <a:pt x="103208" y="15316"/>
                  </a:moveTo>
                  <a:cubicBezTo>
                    <a:pt x="103242" y="15305"/>
                    <a:pt x="103272" y="15290"/>
                    <a:pt x="103305" y="15275"/>
                  </a:cubicBezTo>
                  <a:cubicBezTo>
                    <a:pt x="102979" y="15324"/>
                    <a:pt x="102656" y="15372"/>
                    <a:pt x="102330" y="15421"/>
                  </a:cubicBezTo>
                  <a:cubicBezTo>
                    <a:pt x="102304" y="15432"/>
                    <a:pt x="102281" y="15444"/>
                    <a:pt x="102255" y="15455"/>
                  </a:cubicBezTo>
                  <a:cubicBezTo>
                    <a:pt x="102574" y="15406"/>
                    <a:pt x="102893" y="15361"/>
                    <a:pt x="103208" y="15316"/>
                  </a:cubicBezTo>
                  <a:close/>
                  <a:moveTo>
                    <a:pt x="102712" y="15526"/>
                  </a:moveTo>
                  <a:cubicBezTo>
                    <a:pt x="102731" y="15519"/>
                    <a:pt x="102754" y="15511"/>
                    <a:pt x="102773" y="15504"/>
                  </a:cubicBezTo>
                  <a:cubicBezTo>
                    <a:pt x="102442" y="15549"/>
                    <a:pt x="102112" y="15597"/>
                    <a:pt x="101782" y="15646"/>
                  </a:cubicBezTo>
                  <a:cubicBezTo>
                    <a:pt x="101767" y="15650"/>
                    <a:pt x="101756" y="15657"/>
                    <a:pt x="101741" y="15661"/>
                  </a:cubicBezTo>
                  <a:cubicBezTo>
                    <a:pt x="102067" y="15616"/>
                    <a:pt x="102390" y="15571"/>
                    <a:pt x="102712" y="15526"/>
                  </a:cubicBezTo>
                  <a:close/>
                  <a:moveTo>
                    <a:pt x="102266" y="15718"/>
                  </a:moveTo>
                  <a:cubicBezTo>
                    <a:pt x="102274" y="15718"/>
                    <a:pt x="102277" y="15714"/>
                    <a:pt x="102285" y="15710"/>
                  </a:cubicBezTo>
                  <a:cubicBezTo>
                    <a:pt x="102026" y="15748"/>
                    <a:pt x="101767" y="15785"/>
                    <a:pt x="101508" y="15823"/>
                  </a:cubicBezTo>
                  <a:cubicBezTo>
                    <a:pt x="101763" y="15785"/>
                    <a:pt x="102015" y="15751"/>
                    <a:pt x="102266" y="15718"/>
                  </a:cubicBezTo>
                  <a:close/>
                  <a:moveTo>
                    <a:pt x="102198" y="16671"/>
                  </a:moveTo>
                  <a:cubicBezTo>
                    <a:pt x="102247" y="16644"/>
                    <a:pt x="102300" y="16618"/>
                    <a:pt x="102352" y="16592"/>
                  </a:cubicBezTo>
                  <a:cubicBezTo>
                    <a:pt x="102060" y="16595"/>
                    <a:pt x="101759" y="16599"/>
                    <a:pt x="101452" y="16607"/>
                  </a:cubicBezTo>
                  <a:cubicBezTo>
                    <a:pt x="101448" y="16610"/>
                    <a:pt x="101441" y="16610"/>
                    <a:pt x="101437" y="16614"/>
                  </a:cubicBezTo>
                  <a:cubicBezTo>
                    <a:pt x="101703" y="16629"/>
                    <a:pt x="101955" y="16648"/>
                    <a:pt x="102198" y="16671"/>
                  </a:cubicBezTo>
                  <a:close/>
                  <a:moveTo>
                    <a:pt x="101227" y="17170"/>
                  </a:moveTo>
                  <a:cubicBezTo>
                    <a:pt x="101463" y="17046"/>
                    <a:pt x="101703" y="16922"/>
                    <a:pt x="101947" y="16798"/>
                  </a:cubicBezTo>
                  <a:cubicBezTo>
                    <a:pt x="101696" y="16776"/>
                    <a:pt x="101429" y="16761"/>
                    <a:pt x="101155" y="16749"/>
                  </a:cubicBezTo>
                  <a:cubicBezTo>
                    <a:pt x="100998" y="16824"/>
                    <a:pt x="100844" y="16903"/>
                    <a:pt x="100690" y="16978"/>
                  </a:cubicBezTo>
                  <a:cubicBezTo>
                    <a:pt x="100889" y="17034"/>
                    <a:pt x="101069" y="17098"/>
                    <a:pt x="101227" y="17170"/>
                  </a:cubicBezTo>
                  <a:close/>
                  <a:moveTo>
                    <a:pt x="99051" y="18918"/>
                  </a:moveTo>
                  <a:cubicBezTo>
                    <a:pt x="99051" y="18967"/>
                    <a:pt x="99047" y="19016"/>
                    <a:pt x="99043" y="19068"/>
                  </a:cubicBezTo>
                  <a:cubicBezTo>
                    <a:pt x="99876" y="18558"/>
                    <a:pt x="100728" y="18063"/>
                    <a:pt x="101598" y="17579"/>
                  </a:cubicBezTo>
                  <a:cubicBezTo>
                    <a:pt x="101478" y="17473"/>
                    <a:pt x="101324" y="17380"/>
                    <a:pt x="101137" y="17293"/>
                  </a:cubicBezTo>
                  <a:cubicBezTo>
                    <a:pt x="100413" y="17672"/>
                    <a:pt x="99700" y="18063"/>
                    <a:pt x="99002" y="18456"/>
                  </a:cubicBezTo>
                  <a:cubicBezTo>
                    <a:pt x="99036" y="18607"/>
                    <a:pt x="99051" y="18760"/>
                    <a:pt x="99051" y="18918"/>
                  </a:cubicBezTo>
                  <a:close/>
                  <a:moveTo>
                    <a:pt x="98837" y="20021"/>
                  </a:moveTo>
                  <a:cubicBezTo>
                    <a:pt x="99846" y="19342"/>
                    <a:pt x="100893" y="18682"/>
                    <a:pt x="101973" y="18044"/>
                  </a:cubicBezTo>
                  <a:cubicBezTo>
                    <a:pt x="101898" y="17920"/>
                    <a:pt x="101808" y="17800"/>
                    <a:pt x="101707" y="17684"/>
                  </a:cubicBezTo>
                  <a:lnTo>
                    <a:pt x="101763" y="17635"/>
                  </a:lnTo>
                  <a:lnTo>
                    <a:pt x="101707" y="17684"/>
                  </a:lnTo>
                  <a:cubicBezTo>
                    <a:pt x="101688" y="17665"/>
                    <a:pt x="101669" y="17646"/>
                    <a:pt x="101651" y="17624"/>
                  </a:cubicBezTo>
                  <a:cubicBezTo>
                    <a:pt x="100758" y="18119"/>
                    <a:pt x="99887" y="18629"/>
                    <a:pt x="99039" y="19151"/>
                  </a:cubicBezTo>
                  <a:cubicBezTo>
                    <a:pt x="99013" y="19428"/>
                    <a:pt x="98945" y="19721"/>
                    <a:pt x="98837" y="20021"/>
                  </a:cubicBezTo>
                  <a:close/>
                  <a:moveTo>
                    <a:pt x="93422" y="22344"/>
                  </a:moveTo>
                  <a:cubicBezTo>
                    <a:pt x="92042" y="23803"/>
                    <a:pt x="90106" y="25439"/>
                    <a:pt x="87870" y="27199"/>
                  </a:cubicBezTo>
                  <a:cubicBezTo>
                    <a:pt x="87198" y="27731"/>
                    <a:pt x="86496" y="28272"/>
                    <a:pt x="85776" y="28819"/>
                  </a:cubicBezTo>
                  <a:cubicBezTo>
                    <a:pt x="83498" y="31322"/>
                    <a:pt x="81559" y="33993"/>
                    <a:pt x="79983" y="36777"/>
                  </a:cubicBezTo>
                  <a:cubicBezTo>
                    <a:pt x="80887" y="36068"/>
                    <a:pt x="81802" y="35359"/>
                    <a:pt x="82714" y="34654"/>
                  </a:cubicBezTo>
                  <a:cubicBezTo>
                    <a:pt x="85543" y="30268"/>
                    <a:pt x="89265" y="26204"/>
                    <a:pt x="93783" y="22689"/>
                  </a:cubicBezTo>
                  <a:cubicBezTo>
                    <a:pt x="95374" y="21454"/>
                    <a:pt x="97077" y="20280"/>
                    <a:pt x="98882" y="19166"/>
                  </a:cubicBezTo>
                  <a:cubicBezTo>
                    <a:pt x="98889" y="19083"/>
                    <a:pt x="98897" y="19001"/>
                    <a:pt x="98897" y="18918"/>
                  </a:cubicBezTo>
                  <a:cubicBezTo>
                    <a:pt x="98897" y="18787"/>
                    <a:pt x="98885" y="18659"/>
                    <a:pt x="98863" y="18539"/>
                  </a:cubicBezTo>
                  <a:cubicBezTo>
                    <a:pt x="97227" y="19470"/>
                    <a:pt x="95670" y="20449"/>
                    <a:pt x="94199" y="21473"/>
                  </a:cubicBezTo>
                  <a:cubicBezTo>
                    <a:pt x="93967" y="21758"/>
                    <a:pt x="93708" y="22047"/>
                    <a:pt x="93422" y="22344"/>
                  </a:cubicBezTo>
                  <a:moveTo>
                    <a:pt x="86421" y="28129"/>
                  </a:moveTo>
                  <a:cubicBezTo>
                    <a:pt x="89220" y="25968"/>
                    <a:pt x="91667" y="23972"/>
                    <a:pt x="93310" y="22238"/>
                  </a:cubicBezTo>
                  <a:cubicBezTo>
                    <a:pt x="93438" y="22103"/>
                    <a:pt x="93558" y="21972"/>
                    <a:pt x="93674" y="21845"/>
                  </a:cubicBezTo>
                  <a:cubicBezTo>
                    <a:pt x="93029" y="22302"/>
                    <a:pt x="92402" y="22771"/>
                    <a:pt x="91794" y="23248"/>
                  </a:cubicBezTo>
                  <a:cubicBezTo>
                    <a:pt x="89843" y="24779"/>
                    <a:pt x="88050" y="26411"/>
                    <a:pt x="86421" y="28129"/>
                  </a:cubicBezTo>
                  <a:close/>
                  <a:moveTo>
                    <a:pt x="84230" y="29799"/>
                  </a:moveTo>
                  <a:cubicBezTo>
                    <a:pt x="84857" y="29326"/>
                    <a:pt x="85472" y="28857"/>
                    <a:pt x="86076" y="28396"/>
                  </a:cubicBezTo>
                  <a:cubicBezTo>
                    <a:pt x="87783" y="26561"/>
                    <a:pt x="89682" y="24816"/>
                    <a:pt x="91749" y="23195"/>
                  </a:cubicBezTo>
                  <a:cubicBezTo>
                    <a:pt x="92436" y="22659"/>
                    <a:pt x="93145" y="22130"/>
                    <a:pt x="93873" y="21616"/>
                  </a:cubicBezTo>
                  <a:cubicBezTo>
                    <a:pt x="94323" y="21094"/>
                    <a:pt x="94691" y="20599"/>
                    <a:pt x="94957" y="20137"/>
                  </a:cubicBezTo>
                  <a:cubicBezTo>
                    <a:pt x="93107" y="21282"/>
                    <a:pt x="91370" y="22486"/>
                    <a:pt x="89764" y="23758"/>
                  </a:cubicBezTo>
                  <a:cubicBezTo>
                    <a:pt x="86796" y="26103"/>
                    <a:pt x="84211" y="28692"/>
                    <a:pt x="82035" y="31457"/>
                  </a:cubicBezTo>
                  <a:cubicBezTo>
                    <a:pt x="82778" y="30898"/>
                    <a:pt x="83510" y="30347"/>
                    <a:pt x="84230" y="29799"/>
                  </a:cubicBezTo>
                  <a:close/>
                  <a:moveTo>
                    <a:pt x="79840" y="36894"/>
                  </a:moveTo>
                  <a:cubicBezTo>
                    <a:pt x="81375" y="34155"/>
                    <a:pt x="83258" y="31521"/>
                    <a:pt x="85472" y="29052"/>
                  </a:cubicBezTo>
                  <a:cubicBezTo>
                    <a:pt x="84245" y="29990"/>
                    <a:pt x="82966" y="30951"/>
                    <a:pt x="81664" y="31934"/>
                  </a:cubicBezTo>
                  <a:cubicBezTo>
                    <a:pt x="79968" y="34151"/>
                    <a:pt x="78527" y="36477"/>
                    <a:pt x="77360" y="38875"/>
                  </a:cubicBezTo>
                  <a:cubicBezTo>
                    <a:pt x="78174" y="38211"/>
                    <a:pt x="79003" y="37550"/>
                    <a:pt x="79840" y="36894"/>
                  </a:cubicBezTo>
                  <a:close/>
                  <a:moveTo>
                    <a:pt x="75113" y="44653"/>
                  </a:moveTo>
                  <a:cubicBezTo>
                    <a:pt x="75739" y="44128"/>
                    <a:pt x="76381" y="43591"/>
                    <a:pt x="77045" y="43043"/>
                  </a:cubicBezTo>
                  <a:cubicBezTo>
                    <a:pt x="77739" y="41070"/>
                    <a:pt x="78610" y="39130"/>
                    <a:pt x="79645" y="37243"/>
                  </a:cubicBezTo>
                  <a:cubicBezTo>
                    <a:pt x="78820" y="37896"/>
                    <a:pt x="78002" y="38548"/>
                    <a:pt x="77203" y="39201"/>
                  </a:cubicBezTo>
                  <a:cubicBezTo>
                    <a:pt x="76355" y="40983"/>
                    <a:pt x="75653" y="42807"/>
                    <a:pt x="75113" y="44653"/>
                  </a:cubicBezTo>
                  <a:close/>
                  <a:moveTo>
                    <a:pt x="73229" y="46217"/>
                  </a:moveTo>
                  <a:cubicBezTo>
                    <a:pt x="73807" y="45737"/>
                    <a:pt x="74404" y="45242"/>
                    <a:pt x="75011" y="44735"/>
                  </a:cubicBezTo>
                  <a:cubicBezTo>
                    <a:pt x="75548" y="42897"/>
                    <a:pt x="76234" y="41085"/>
                    <a:pt x="77071" y="39306"/>
                  </a:cubicBezTo>
                  <a:cubicBezTo>
                    <a:pt x="76786" y="39543"/>
                    <a:pt x="76501" y="39775"/>
                    <a:pt x="76219" y="40008"/>
                  </a:cubicBezTo>
                  <a:cubicBezTo>
                    <a:pt x="75743" y="40409"/>
                    <a:pt x="75274" y="40807"/>
                    <a:pt x="74816" y="41194"/>
                  </a:cubicBezTo>
                  <a:cubicBezTo>
                    <a:pt x="74156" y="42844"/>
                    <a:pt x="73627" y="44522"/>
                    <a:pt x="73229" y="46217"/>
                  </a:cubicBezTo>
                  <a:close/>
                  <a:moveTo>
                    <a:pt x="71481" y="47651"/>
                  </a:moveTo>
                  <a:cubicBezTo>
                    <a:pt x="72021" y="47212"/>
                    <a:pt x="72573" y="46762"/>
                    <a:pt x="73132" y="46296"/>
                  </a:cubicBezTo>
                  <a:cubicBezTo>
                    <a:pt x="73522" y="44612"/>
                    <a:pt x="74043" y="42942"/>
                    <a:pt x="74696" y="41299"/>
                  </a:cubicBezTo>
                  <a:cubicBezTo>
                    <a:pt x="73983" y="41906"/>
                    <a:pt x="73297" y="42496"/>
                    <a:pt x="72636" y="43070"/>
                  </a:cubicBezTo>
                  <a:cubicBezTo>
                    <a:pt x="72137" y="44582"/>
                    <a:pt x="71755" y="46112"/>
                    <a:pt x="71481" y="47651"/>
                  </a:cubicBezTo>
                  <a:close/>
                  <a:moveTo>
                    <a:pt x="70712" y="44540"/>
                  </a:moveTo>
                  <a:cubicBezTo>
                    <a:pt x="71327" y="44004"/>
                    <a:pt x="71961" y="43449"/>
                    <a:pt x="72618" y="42882"/>
                  </a:cubicBezTo>
                  <a:cubicBezTo>
                    <a:pt x="73300" y="40837"/>
                    <a:pt x="74186" y="38830"/>
                    <a:pt x="75266" y="36883"/>
                  </a:cubicBezTo>
                  <a:cubicBezTo>
                    <a:pt x="74482" y="37513"/>
                    <a:pt x="73713" y="38147"/>
                    <a:pt x="72966" y="38781"/>
                  </a:cubicBezTo>
                  <a:cubicBezTo>
                    <a:pt x="72903" y="38837"/>
                    <a:pt x="72835" y="38890"/>
                    <a:pt x="72771" y="38946"/>
                  </a:cubicBezTo>
                  <a:cubicBezTo>
                    <a:pt x="71908" y="40773"/>
                    <a:pt x="71222" y="42646"/>
                    <a:pt x="70712" y="44540"/>
                  </a:cubicBezTo>
                  <a:close/>
                  <a:moveTo>
                    <a:pt x="68866" y="46150"/>
                  </a:moveTo>
                  <a:cubicBezTo>
                    <a:pt x="69428" y="45658"/>
                    <a:pt x="70006" y="45152"/>
                    <a:pt x="70606" y="44634"/>
                  </a:cubicBezTo>
                  <a:cubicBezTo>
                    <a:pt x="71102" y="42751"/>
                    <a:pt x="71777" y="40890"/>
                    <a:pt x="72625" y="39074"/>
                  </a:cubicBezTo>
                  <a:cubicBezTo>
                    <a:pt x="71830" y="39757"/>
                    <a:pt x="71075" y="40421"/>
                    <a:pt x="70351" y="41066"/>
                  </a:cubicBezTo>
                  <a:cubicBezTo>
                    <a:pt x="69706" y="42736"/>
                    <a:pt x="69211" y="44435"/>
                    <a:pt x="68866" y="46150"/>
                  </a:cubicBezTo>
                  <a:close/>
                  <a:moveTo>
                    <a:pt x="67170" y="47613"/>
                  </a:moveTo>
                  <a:cubicBezTo>
                    <a:pt x="67687" y="47170"/>
                    <a:pt x="68220" y="46713"/>
                    <a:pt x="68764" y="46236"/>
                  </a:cubicBezTo>
                  <a:cubicBezTo>
                    <a:pt x="69102" y="44533"/>
                    <a:pt x="69586" y="42848"/>
                    <a:pt x="70216" y="41186"/>
                  </a:cubicBezTo>
                  <a:cubicBezTo>
                    <a:pt x="69503" y="41824"/>
                    <a:pt x="68824" y="42443"/>
                    <a:pt x="68171" y="43043"/>
                  </a:cubicBezTo>
                  <a:cubicBezTo>
                    <a:pt x="67714" y="44552"/>
                    <a:pt x="67380" y="46079"/>
                    <a:pt x="67170" y="47613"/>
                  </a:cubicBezTo>
                  <a:close/>
                  <a:moveTo>
                    <a:pt x="66273" y="44585"/>
                  </a:moveTo>
                  <a:cubicBezTo>
                    <a:pt x="66869" y="44030"/>
                    <a:pt x="67489" y="43456"/>
                    <a:pt x="68138" y="42859"/>
                  </a:cubicBezTo>
                  <a:cubicBezTo>
                    <a:pt x="68802" y="40706"/>
                    <a:pt x="69717" y="38593"/>
                    <a:pt x="70873" y="36549"/>
                  </a:cubicBezTo>
                  <a:cubicBezTo>
                    <a:pt x="70483" y="36875"/>
                    <a:pt x="70096" y="37205"/>
                    <a:pt x="69717" y="37532"/>
                  </a:cubicBezTo>
                  <a:cubicBezTo>
                    <a:pt x="69222" y="37963"/>
                    <a:pt x="68742" y="38391"/>
                    <a:pt x="68280" y="38811"/>
                  </a:cubicBezTo>
                  <a:cubicBezTo>
                    <a:pt x="67398" y="40695"/>
                    <a:pt x="66731" y="42627"/>
                    <a:pt x="66273" y="44585"/>
                  </a:cubicBezTo>
                  <a:close/>
                  <a:moveTo>
                    <a:pt x="64479" y="46259"/>
                  </a:moveTo>
                  <a:cubicBezTo>
                    <a:pt x="65020" y="45756"/>
                    <a:pt x="65579" y="45234"/>
                    <a:pt x="66157" y="44694"/>
                  </a:cubicBezTo>
                  <a:cubicBezTo>
                    <a:pt x="66603" y="42751"/>
                    <a:pt x="67256" y="40833"/>
                    <a:pt x="68115" y="38961"/>
                  </a:cubicBezTo>
                  <a:cubicBezTo>
                    <a:pt x="67301" y="39700"/>
                    <a:pt x="66536" y="40417"/>
                    <a:pt x="65811" y="41111"/>
                  </a:cubicBezTo>
                  <a:cubicBezTo>
                    <a:pt x="65196" y="42799"/>
                    <a:pt x="64753" y="44522"/>
                    <a:pt x="64479" y="46259"/>
                  </a:cubicBezTo>
                  <a:close/>
                  <a:moveTo>
                    <a:pt x="62851" y="47752"/>
                  </a:moveTo>
                  <a:cubicBezTo>
                    <a:pt x="63346" y="47306"/>
                    <a:pt x="63849" y="46840"/>
                    <a:pt x="64371" y="46356"/>
                  </a:cubicBezTo>
                  <a:cubicBezTo>
                    <a:pt x="64637" y="44634"/>
                    <a:pt x="65068" y="42927"/>
                    <a:pt x="65665" y="41250"/>
                  </a:cubicBezTo>
                  <a:cubicBezTo>
                    <a:pt x="64952" y="41936"/>
                    <a:pt x="64281" y="42597"/>
                    <a:pt x="63643" y="43238"/>
                  </a:cubicBezTo>
                  <a:cubicBezTo>
                    <a:pt x="63245" y="44728"/>
                    <a:pt x="62982" y="46236"/>
                    <a:pt x="62851" y="47752"/>
                  </a:cubicBezTo>
                  <a:close/>
                  <a:moveTo>
                    <a:pt x="61365" y="49077"/>
                  </a:moveTo>
                  <a:cubicBezTo>
                    <a:pt x="61819" y="48683"/>
                    <a:pt x="62281" y="48270"/>
                    <a:pt x="62753" y="47842"/>
                  </a:cubicBezTo>
                  <a:cubicBezTo>
                    <a:pt x="62874" y="46341"/>
                    <a:pt x="63129" y="44844"/>
                    <a:pt x="63511" y="43366"/>
                  </a:cubicBezTo>
                  <a:cubicBezTo>
                    <a:pt x="62892" y="43985"/>
                    <a:pt x="62303" y="44585"/>
                    <a:pt x="61737" y="45159"/>
                  </a:cubicBezTo>
                  <a:cubicBezTo>
                    <a:pt x="61512" y="46458"/>
                    <a:pt x="61388" y="47767"/>
                    <a:pt x="61365" y="49077"/>
                  </a:cubicBezTo>
                  <a:close/>
                  <a:moveTo>
                    <a:pt x="60082" y="46611"/>
                  </a:moveTo>
                  <a:cubicBezTo>
                    <a:pt x="60592" y="46097"/>
                    <a:pt x="61121" y="45561"/>
                    <a:pt x="61669" y="45002"/>
                  </a:cubicBezTo>
                  <a:cubicBezTo>
                    <a:pt x="62033" y="42983"/>
                    <a:pt x="62645" y="40991"/>
                    <a:pt x="63504" y="39051"/>
                  </a:cubicBezTo>
                  <a:cubicBezTo>
                    <a:pt x="62663" y="39880"/>
                    <a:pt x="61887" y="40683"/>
                    <a:pt x="61166" y="41456"/>
                  </a:cubicBezTo>
                  <a:cubicBezTo>
                    <a:pt x="60615" y="43152"/>
                    <a:pt x="60255" y="44874"/>
                    <a:pt x="60082" y="46611"/>
                  </a:cubicBezTo>
                  <a:close/>
                  <a:moveTo>
                    <a:pt x="62202" y="35933"/>
                  </a:moveTo>
                  <a:cubicBezTo>
                    <a:pt x="60716" y="38350"/>
                    <a:pt x="59688" y="40882"/>
                    <a:pt x="59114" y="43467"/>
                  </a:cubicBezTo>
                  <a:cubicBezTo>
                    <a:pt x="59741" y="42762"/>
                    <a:pt x="60408" y="42023"/>
                    <a:pt x="61129" y="41257"/>
                  </a:cubicBezTo>
                  <a:cubicBezTo>
                    <a:pt x="62123" y="38278"/>
                    <a:pt x="63707" y="35393"/>
                    <a:pt x="65890" y="32707"/>
                  </a:cubicBezTo>
                  <a:cubicBezTo>
                    <a:pt x="64971" y="33449"/>
                    <a:pt x="64082" y="34204"/>
                    <a:pt x="63241" y="34965"/>
                  </a:cubicBezTo>
                  <a:cubicBezTo>
                    <a:pt x="62885" y="35292"/>
                    <a:pt x="62536" y="35614"/>
                    <a:pt x="62202" y="35933"/>
                  </a:cubicBezTo>
                  <a:moveTo>
                    <a:pt x="65650" y="30046"/>
                  </a:moveTo>
                  <a:cubicBezTo>
                    <a:pt x="62693" y="32737"/>
                    <a:pt x="60536" y="35723"/>
                    <a:pt x="59129" y="38852"/>
                  </a:cubicBezTo>
                  <a:cubicBezTo>
                    <a:pt x="60056" y="37832"/>
                    <a:pt x="61091" y="36762"/>
                    <a:pt x="62262" y="35652"/>
                  </a:cubicBezTo>
                  <a:cubicBezTo>
                    <a:pt x="63646" y="33457"/>
                    <a:pt x="65410" y="31367"/>
                    <a:pt x="67567" y="29431"/>
                  </a:cubicBezTo>
                  <a:cubicBezTo>
                    <a:pt x="71319" y="26066"/>
                    <a:pt x="76542" y="23071"/>
                    <a:pt x="82684" y="20505"/>
                  </a:cubicBezTo>
                  <a:cubicBezTo>
                    <a:pt x="82831" y="20389"/>
                    <a:pt x="82973" y="20276"/>
                    <a:pt x="83108" y="20160"/>
                  </a:cubicBezTo>
                  <a:cubicBezTo>
                    <a:pt x="75893" y="22940"/>
                    <a:pt x="69792" y="26268"/>
                    <a:pt x="65650" y="30046"/>
                  </a:cubicBezTo>
                  <a:moveTo>
                    <a:pt x="71349" y="25184"/>
                  </a:moveTo>
                  <a:cubicBezTo>
                    <a:pt x="68892" y="26786"/>
                    <a:pt x="66288" y="28542"/>
                    <a:pt x="63857" y="30414"/>
                  </a:cubicBezTo>
                  <a:cubicBezTo>
                    <a:pt x="63793" y="30470"/>
                    <a:pt x="63729" y="30530"/>
                    <a:pt x="63665" y="30590"/>
                  </a:cubicBezTo>
                  <a:cubicBezTo>
                    <a:pt x="59966" y="34016"/>
                    <a:pt x="57606" y="37911"/>
                    <a:pt x="56484" y="41966"/>
                  </a:cubicBezTo>
                  <a:cubicBezTo>
                    <a:pt x="57212" y="41055"/>
                    <a:pt x="58011" y="40098"/>
                    <a:pt x="58911" y="39096"/>
                  </a:cubicBezTo>
                  <a:cubicBezTo>
                    <a:pt x="60318" y="35847"/>
                    <a:pt x="62528" y="32752"/>
                    <a:pt x="65579" y="29971"/>
                  </a:cubicBezTo>
                  <a:cubicBezTo>
                    <a:pt x="69792" y="26133"/>
                    <a:pt x="76006" y="22764"/>
                    <a:pt x="83352" y="19957"/>
                  </a:cubicBezTo>
                  <a:cubicBezTo>
                    <a:pt x="83423" y="19897"/>
                    <a:pt x="83491" y="19837"/>
                    <a:pt x="83562" y="19777"/>
                  </a:cubicBezTo>
                  <a:cubicBezTo>
                    <a:pt x="79045" y="21387"/>
                    <a:pt x="74910" y="23195"/>
                    <a:pt x="71349" y="25184"/>
                  </a:cubicBezTo>
                  <a:moveTo>
                    <a:pt x="74610" y="23086"/>
                  </a:moveTo>
                  <a:cubicBezTo>
                    <a:pt x="74471" y="23173"/>
                    <a:pt x="74336" y="23259"/>
                    <a:pt x="74197" y="23349"/>
                  </a:cubicBezTo>
                  <a:cubicBezTo>
                    <a:pt x="73642" y="23706"/>
                    <a:pt x="73072" y="24069"/>
                    <a:pt x="72490" y="24445"/>
                  </a:cubicBezTo>
                  <a:cubicBezTo>
                    <a:pt x="75841" y="22674"/>
                    <a:pt x="79649" y="21049"/>
                    <a:pt x="83769" y="19593"/>
                  </a:cubicBezTo>
                  <a:cubicBezTo>
                    <a:pt x="83799" y="19567"/>
                    <a:pt x="83825" y="19541"/>
                    <a:pt x="83855" y="19515"/>
                  </a:cubicBezTo>
                  <a:cubicBezTo>
                    <a:pt x="80572" y="20610"/>
                    <a:pt x="77465" y="21803"/>
                    <a:pt x="74610" y="23086"/>
                  </a:cubicBezTo>
                  <a:close/>
                  <a:moveTo>
                    <a:pt x="76032" y="22171"/>
                  </a:moveTo>
                  <a:cubicBezTo>
                    <a:pt x="75762" y="22344"/>
                    <a:pt x="75484" y="22524"/>
                    <a:pt x="75203" y="22704"/>
                  </a:cubicBezTo>
                  <a:cubicBezTo>
                    <a:pt x="77949" y="21496"/>
                    <a:pt x="80917" y="20374"/>
                    <a:pt x="84042" y="19342"/>
                  </a:cubicBezTo>
                  <a:cubicBezTo>
                    <a:pt x="84042" y="19338"/>
                    <a:pt x="84042" y="19338"/>
                    <a:pt x="84046" y="19338"/>
                  </a:cubicBezTo>
                  <a:cubicBezTo>
                    <a:pt x="81247" y="20216"/>
                    <a:pt x="78561" y="21162"/>
                    <a:pt x="76032" y="22171"/>
                  </a:cubicBezTo>
                  <a:close/>
                  <a:moveTo>
                    <a:pt x="79566" y="19781"/>
                  </a:moveTo>
                  <a:cubicBezTo>
                    <a:pt x="79563" y="19785"/>
                    <a:pt x="79555" y="19788"/>
                    <a:pt x="79551" y="19796"/>
                  </a:cubicBezTo>
                  <a:cubicBezTo>
                    <a:pt x="81285" y="19398"/>
                    <a:pt x="82996" y="19034"/>
                    <a:pt x="84658" y="18700"/>
                  </a:cubicBezTo>
                  <a:cubicBezTo>
                    <a:pt x="84658" y="18700"/>
                    <a:pt x="84662" y="18700"/>
                    <a:pt x="84662" y="18697"/>
                  </a:cubicBezTo>
                  <a:cubicBezTo>
                    <a:pt x="83014" y="19023"/>
                    <a:pt x="81311" y="19387"/>
                    <a:pt x="79566" y="19781"/>
                  </a:cubicBezTo>
                  <a:moveTo>
                    <a:pt x="79968" y="19485"/>
                  </a:moveTo>
                  <a:cubicBezTo>
                    <a:pt x="79934" y="19511"/>
                    <a:pt x="79900" y="19537"/>
                    <a:pt x="79866" y="19560"/>
                  </a:cubicBezTo>
                  <a:cubicBezTo>
                    <a:pt x="81559" y="19181"/>
                    <a:pt x="83209" y="18832"/>
                    <a:pt x="84812" y="18517"/>
                  </a:cubicBezTo>
                  <a:cubicBezTo>
                    <a:pt x="84827" y="18498"/>
                    <a:pt x="84842" y="18475"/>
                    <a:pt x="84857" y="18456"/>
                  </a:cubicBezTo>
                  <a:cubicBezTo>
                    <a:pt x="83288" y="18764"/>
                    <a:pt x="81652" y="19106"/>
                    <a:pt x="79968" y="19485"/>
                  </a:cubicBezTo>
                  <a:close/>
                  <a:moveTo>
                    <a:pt x="73338" y="20824"/>
                  </a:moveTo>
                  <a:cubicBezTo>
                    <a:pt x="73237" y="20884"/>
                    <a:pt x="73139" y="20944"/>
                    <a:pt x="73038" y="21004"/>
                  </a:cubicBezTo>
                  <a:cubicBezTo>
                    <a:pt x="75375" y="20400"/>
                    <a:pt x="77664" y="19845"/>
                    <a:pt x="79866" y="19349"/>
                  </a:cubicBezTo>
                  <a:cubicBezTo>
                    <a:pt x="79934" y="19301"/>
                    <a:pt x="80002" y="19248"/>
                    <a:pt x="80065" y="19199"/>
                  </a:cubicBezTo>
                  <a:cubicBezTo>
                    <a:pt x="77919" y="19680"/>
                    <a:pt x="75660" y="20224"/>
                    <a:pt x="73338" y="20824"/>
                  </a:cubicBezTo>
                  <a:close/>
                  <a:moveTo>
                    <a:pt x="64554" y="22955"/>
                  </a:moveTo>
                  <a:cubicBezTo>
                    <a:pt x="64393" y="23049"/>
                    <a:pt x="64232" y="23146"/>
                    <a:pt x="64067" y="23244"/>
                  </a:cubicBezTo>
                  <a:cubicBezTo>
                    <a:pt x="67170" y="22317"/>
                    <a:pt x="70254" y="21462"/>
                    <a:pt x="73225" y="20693"/>
                  </a:cubicBezTo>
                  <a:cubicBezTo>
                    <a:pt x="73383" y="20599"/>
                    <a:pt x="73541" y="20505"/>
                    <a:pt x="73691" y="20411"/>
                  </a:cubicBezTo>
                  <a:cubicBezTo>
                    <a:pt x="70768" y="21165"/>
                    <a:pt x="67687" y="22021"/>
                    <a:pt x="64554" y="22955"/>
                  </a:cubicBezTo>
                  <a:close/>
                  <a:moveTo>
                    <a:pt x="59140" y="24276"/>
                  </a:moveTo>
                  <a:cubicBezTo>
                    <a:pt x="57756" y="24722"/>
                    <a:pt x="56364" y="25180"/>
                    <a:pt x="54976" y="25653"/>
                  </a:cubicBezTo>
                  <a:cubicBezTo>
                    <a:pt x="54814" y="25769"/>
                    <a:pt x="54649" y="25885"/>
                    <a:pt x="54488" y="26005"/>
                  </a:cubicBezTo>
                  <a:cubicBezTo>
                    <a:pt x="57786" y="24880"/>
                    <a:pt x="61140" y="23811"/>
                    <a:pt x="64434" y="22828"/>
                  </a:cubicBezTo>
                  <a:cubicBezTo>
                    <a:pt x="64562" y="22753"/>
                    <a:pt x="64686" y="22677"/>
                    <a:pt x="64813" y="22606"/>
                  </a:cubicBezTo>
                  <a:cubicBezTo>
                    <a:pt x="64922" y="22542"/>
                    <a:pt x="65035" y="22475"/>
                    <a:pt x="65144" y="22411"/>
                  </a:cubicBezTo>
                  <a:cubicBezTo>
                    <a:pt x="63170" y="23000"/>
                    <a:pt x="61163" y="23623"/>
                    <a:pt x="59140" y="24276"/>
                  </a:cubicBezTo>
                  <a:close/>
                  <a:moveTo>
                    <a:pt x="55441" y="25326"/>
                  </a:moveTo>
                  <a:cubicBezTo>
                    <a:pt x="58904" y="24160"/>
                    <a:pt x="62378" y="23064"/>
                    <a:pt x="65740" y="22070"/>
                  </a:cubicBezTo>
                  <a:cubicBezTo>
                    <a:pt x="66082" y="21875"/>
                    <a:pt x="66419" y="21683"/>
                    <a:pt x="66753" y="21492"/>
                  </a:cubicBezTo>
                  <a:cubicBezTo>
                    <a:pt x="63695" y="22396"/>
                    <a:pt x="60487" y="23405"/>
                    <a:pt x="57238" y="24482"/>
                  </a:cubicBezTo>
                  <a:cubicBezTo>
                    <a:pt x="56874" y="24602"/>
                    <a:pt x="56506" y="24726"/>
                    <a:pt x="56142" y="24850"/>
                  </a:cubicBezTo>
                  <a:cubicBezTo>
                    <a:pt x="55906" y="25007"/>
                    <a:pt x="55673" y="25165"/>
                    <a:pt x="55441" y="25326"/>
                  </a:cubicBezTo>
                  <a:close/>
                  <a:moveTo>
                    <a:pt x="47907" y="27300"/>
                  </a:moveTo>
                  <a:cubicBezTo>
                    <a:pt x="47745" y="27454"/>
                    <a:pt x="47588" y="27608"/>
                    <a:pt x="47434" y="27765"/>
                  </a:cubicBezTo>
                  <a:cubicBezTo>
                    <a:pt x="50259" y="26707"/>
                    <a:pt x="53152" y="25687"/>
                    <a:pt x="56022" y="24719"/>
                  </a:cubicBezTo>
                  <a:cubicBezTo>
                    <a:pt x="56341" y="24505"/>
                    <a:pt x="56664" y="24295"/>
                    <a:pt x="56987" y="24084"/>
                  </a:cubicBezTo>
                  <a:cubicBezTo>
                    <a:pt x="53985" y="25098"/>
                    <a:pt x="50923" y="26178"/>
                    <a:pt x="47907" y="27300"/>
                  </a:cubicBezTo>
                  <a:close/>
                  <a:moveTo>
                    <a:pt x="48218" y="27011"/>
                  </a:moveTo>
                  <a:cubicBezTo>
                    <a:pt x="51332" y="25855"/>
                    <a:pt x="54484" y="24749"/>
                    <a:pt x="57572" y="23717"/>
                  </a:cubicBezTo>
                  <a:cubicBezTo>
                    <a:pt x="58045" y="23420"/>
                    <a:pt x="58525" y="23128"/>
                    <a:pt x="59001" y="22846"/>
                  </a:cubicBezTo>
                  <a:cubicBezTo>
                    <a:pt x="55722" y="23946"/>
                    <a:pt x="52304" y="25150"/>
                    <a:pt x="48886" y="26414"/>
                  </a:cubicBezTo>
                  <a:cubicBezTo>
                    <a:pt x="48657" y="26613"/>
                    <a:pt x="48436" y="26808"/>
                    <a:pt x="48218" y="27011"/>
                  </a:cubicBezTo>
                  <a:close/>
                  <a:moveTo>
                    <a:pt x="42196" y="28804"/>
                  </a:moveTo>
                  <a:cubicBezTo>
                    <a:pt x="44361" y="27945"/>
                    <a:pt x="46567" y="27097"/>
                    <a:pt x="48773" y="26279"/>
                  </a:cubicBezTo>
                  <a:cubicBezTo>
                    <a:pt x="49074" y="26020"/>
                    <a:pt x="49381" y="25765"/>
                    <a:pt x="49696" y="25518"/>
                  </a:cubicBezTo>
                  <a:cubicBezTo>
                    <a:pt x="47325" y="26399"/>
                    <a:pt x="44928" y="27322"/>
                    <a:pt x="42564" y="28264"/>
                  </a:cubicBezTo>
                  <a:cubicBezTo>
                    <a:pt x="42436" y="28444"/>
                    <a:pt x="42312" y="28624"/>
                    <a:pt x="42196" y="28804"/>
                  </a:cubicBezTo>
                  <a:moveTo>
                    <a:pt x="42436" y="28133"/>
                  </a:moveTo>
                  <a:cubicBezTo>
                    <a:pt x="42594" y="27912"/>
                    <a:pt x="42759" y="27694"/>
                    <a:pt x="42932" y="27473"/>
                  </a:cubicBezTo>
                  <a:cubicBezTo>
                    <a:pt x="41322" y="28114"/>
                    <a:pt x="39720" y="28771"/>
                    <a:pt x="38136" y="29435"/>
                  </a:cubicBezTo>
                  <a:cubicBezTo>
                    <a:pt x="38080" y="29607"/>
                    <a:pt x="38028" y="29780"/>
                    <a:pt x="37983" y="29953"/>
                  </a:cubicBezTo>
                  <a:cubicBezTo>
                    <a:pt x="39446" y="29337"/>
                    <a:pt x="40936" y="28729"/>
                    <a:pt x="42436" y="28133"/>
                  </a:cubicBezTo>
                  <a:close/>
                  <a:moveTo>
                    <a:pt x="37825" y="30594"/>
                  </a:moveTo>
                  <a:cubicBezTo>
                    <a:pt x="39157" y="30035"/>
                    <a:pt x="40515" y="29476"/>
                    <a:pt x="41896" y="28925"/>
                  </a:cubicBezTo>
                  <a:cubicBezTo>
                    <a:pt x="41900" y="28925"/>
                    <a:pt x="41907" y="28921"/>
                    <a:pt x="41911" y="28921"/>
                  </a:cubicBezTo>
                  <a:cubicBezTo>
                    <a:pt x="42020" y="28741"/>
                    <a:pt x="42136" y="28564"/>
                    <a:pt x="42260" y="28384"/>
                  </a:cubicBezTo>
                  <a:cubicBezTo>
                    <a:pt x="40800" y="28970"/>
                    <a:pt x="39352" y="29559"/>
                    <a:pt x="37926" y="30159"/>
                  </a:cubicBezTo>
                  <a:cubicBezTo>
                    <a:pt x="37893" y="30305"/>
                    <a:pt x="37859" y="30452"/>
                    <a:pt x="37825" y="30594"/>
                  </a:cubicBezTo>
                  <a:moveTo>
                    <a:pt x="37769" y="30039"/>
                  </a:moveTo>
                  <a:cubicBezTo>
                    <a:pt x="37814" y="29870"/>
                    <a:pt x="37863" y="29697"/>
                    <a:pt x="37915" y="29529"/>
                  </a:cubicBezTo>
                  <a:cubicBezTo>
                    <a:pt x="36928" y="29945"/>
                    <a:pt x="35949" y="30362"/>
                    <a:pt x="34985" y="30782"/>
                  </a:cubicBezTo>
                  <a:cubicBezTo>
                    <a:pt x="34989" y="30928"/>
                    <a:pt x="35000" y="31074"/>
                    <a:pt x="35011" y="31221"/>
                  </a:cubicBezTo>
                  <a:cubicBezTo>
                    <a:pt x="35919" y="30827"/>
                    <a:pt x="36838" y="30433"/>
                    <a:pt x="37769" y="30039"/>
                  </a:cubicBezTo>
                  <a:moveTo>
                    <a:pt x="37622" y="30680"/>
                  </a:moveTo>
                  <a:cubicBezTo>
                    <a:pt x="37652" y="30538"/>
                    <a:pt x="37683" y="30392"/>
                    <a:pt x="37720" y="30245"/>
                  </a:cubicBezTo>
                  <a:cubicBezTo>
                    <a:pt x="36808" y="30628"/>
                    <a:pt x="35912" y="31014"/>
                    <a:pt x="35026" y="31401"/>
                  </a:cubicBezTo>
                  <a:cubicBezTo>
                    <a:pt x="35037" y="31528"/>
                    <a:pt x="35052" y="31656"/>
                    <a:pt x="35067" y="31784"/>
                  </a:cubicBezTo>
                  <a:cubicBezTo>
                    <a:pt x="35904" y="31416"/>
                    <a:pt x="36760" y="31048"/>
                    <a:pt x="37622" y="30680"/>
                  </a:cubicBezTo>
                  <a:close/>
                  <a:moveTo>
                    <a:pt x="33657" y="33720"/>
                  </a:moveTo>
                  <a:cubicBezTo>
                    <a:pt x="33687" y="33806"/>
                    <a:pt x="33717" y="33888"/>
                    <a:pt x="33747" y="33975"/>
                  </a:cubicBezTo>
                  <a:cubicBezTo>
                    <a:pt x="34197" y="33753"/>
                    <a:pt x="34655" y="33532"/>
                    <a:pt x="35124" y="33311"/>
                  </a:cubicBezTo>
                  <a:cubicBezTo>
                    <a:pt x="35105" y="33217"/>
                    <a:pt x="35086" y="33119"/>
                    <a:pt x="35067" y="33022"/>
                  </a:cubicBezTo>
                  <a:cubicBezTo>
                    <a:pt x="34583" y="33243"/>
                    <a:pt x="34111" y="33464"/>
                    <a:pt x="33645" y="33686"/>
                  </a:cubicBezTo>
                  <a:cubicBezTo>
                    <a:pt x="33649" y="33697"/>
                    <a:pt x="33653" y="33708"/>
                    <a:pt x="33657" y="33720"/>
                  </a:cubicBezTo>
                  <a:moveTo>
                    <a:pt x="32681" y="34684"/>
                  </a:moveTo>
                  <a:cubicBezTo>
                    <a:pt x="32726" y="34789"/>
                    <a:pt x="32764" y="34890"/>
                    <a:pt x="32805" y="34992"/>
                  </a:cubicBezTo>
                  <a:cubicBezTo>
                    <a:pt x="33109" y="34830"/>
                    <a:pt x="33420" y="34665"/>
                    <a:pt x="33735" y="34504"/>
                  </a:cubicBezTo>
                  <a:cubicBezTo>
                    <a:pt x="33702" y="34406"/>
                    <a:pt x="33668" y="34309"/>
                    <a:pt x="33630" y="34211"/>
                  </a:cubicBezTo>
                  <a:cubicBezTo>
                    <a:pt x="33311" y="34369"/>
                    <a:pt x="32992" y="34526"/>
                    <a:pt x="32681" y="34684"/>
                  </a:cubicBezTo>
                  <a:close/>
                  <a:moveTo>
                    <a:pt x="32497" y="34237"/>
                  </a:moveTo>
                  <a:cubicBezTo>
                    <a:pt x="32538" y="34339"/>
                    <a:pt x="32580" y="34436"/>
                    <a:pt x="32621" y="34538"/>
                  </a:cubicBezTo>
                  <a:cubicBezTo>
                    <a:pt x="32936" y="34376"/>
                    <a:pt x="33255" y="34219"/>
                    <a:pt x="33578" y="34057"/>
                  </a:cubicBezTo>
                  <a:cubicBezTo>
                    <a:pt x="33548" y="33967"/>
                    <a:pt x="33514" y="33873"/>
                    <a:pt x="33480" y="33783"/>
                  </a:cubicBezTo>
                  <a:cubicBezTo>
                    <a:pt x="33480" y="33776"/>
                    <a:pt x="33476" y="33772"/>
                    <a:pt x="33476" y="33765"/>
                  </a:cubicBezTo>
                  <a:cubicBezTo>
                    <a:pt x="33146" y="33922"/>
                    <a:pt x="32820" y="34080"/>
                    <a:pt x="32497" y="34237"/>
                  </a:cubicBezTo>
                  <a:close/>
                  <a:moveTo>
                    <a:pt x="32302" y="33783"/>
                  </a:moveTo>
                  <a:cubicBezTo>
                    <a:pt x="32347" y="33885"/>
                    <a:pt x="32392" y="33986"/>
                    <a:pt x="32433" y="34087"/>
                  </a:cubicBezTo>
                  <a:cubicBezTo>
                    <a:pt x="32760" y="33930"/>
                    <a:pt x="33086" y="33772"/>
                    <a:pt x="33420" y="33611"/>
                  </a:cubicBezTo>
                  <a:cubicBezTo>
                    <a:pt x="33386" y="33509"/>
                    <a:pt x="33349" y="33408"/>
                    <a:pt x="33315" y="33307"/>
                  </a:cubicBezTo>
                  <a:cubicBezTo>
                    <a:pt x="32974" y="33464"/>
                    <a:pt x="32636" y="33626"/>
                    <a:pt x="32302" y="33783"/>
                  </a:cubicBezTo>
                  <a:close/>
                  <a:moveTo>
                    <a:pt x="33146" y="32230"/>
                  </a:moveTo>
                  <a:cubicBezTo>
                    <a:pt x="33184" y="32350"/>
                    <a:pt x="33225" y="32470"/>
                    <a:pt x="33266" y="32590"/>
                  </a:cubicBezTo>
                  <a:cubicBezTo>
                    <a:pt x="33799" y="32346"/>
                    <a:pt x="34339" y="32102"/>
                    <a:pt x="34891" y="31862"/>
                  </a:cubicBezTo>
                  <a:cubicBezTo>
                    <a:pt x="34876" y="31735"/>
                    <a:pt x="34861" y="31607"/>
                    <a:pt x="34850" y="31476"/>
                  </a:cubicBezTo>
                  <a:cubicBezTo>
                    <a:pt x="34276" y="31727"/>
                    <a:pt x="33705" y="31979"/>
                    <a:pt x="33146" y="32230"/>
                  </a:cubicBezTo>
                  <a:close/>
                  <a:moveTo>
                    <a:pt x="34801" y="30861"/>
                  </a:moveTo>
                  <a:cubicBezTo>
                    <a:pt x="34186" y="31131"/>
                    <a:pt x="33574" y="31397"/>
                    <a:pt x="32970" y="31667"/>
                  </a:cubicBezTo>
                  <a:cubicBezTo>
                    <a:pt x="33011" y="31802"/>
                    <a:pt x="33053" y="31934"/>
                    <a:pt x="33094" y="32069"/>
                  </a:cubicBezTo>
                  <a:cubicBezTo>
                    <a:pt x="33668" y="31810"/>
                    <a:pt x="34246" y="31555"/>
                    <a:pt x="34831" y="31300"/>
                  </a:cubicBezTo>
                  <a:cubicBezTo>
                    <a:pt x="34820" y="31153"/>
                    <a:pt x="34808" y="31007"/>
                    <a:pt x="34801" y="30861"/>
                  </a:cubicBezTo>
                  <a:close/>
                  <a:moveTo>
                    <a:pt x="32741" y="30883"/>
                  </a:moveTo>
                  <a:cubicBezTo>
                    <a:pt x="33420" y="30579"/>
                    <a:pt x="34103" y="30279"/>
                    <a:pt x="34790" y="29979"/>
                  </a:cubicBezTo>
                  <a:cubicBezTo>
                    <a:pt x="34793" y="29784"/>
                    <a:pt x="34801" y="29589"/>
                    <a:pt x="34816" y="29390"/>
                  </a:cubicBezTo>
                  <a:cubicBezTo>
                    <a:pt x="34077" y="29716"/>
                    <a:pt x="33341" y="30043"/>
                    <a:pt x="32614" y="30369"/>
                  </a:cubicBezTo>
                  <a:cubicBezTo>
                    <a:pt x="32655" y="30542"/>
                    <a:pt x="32696" y="30710"/>
                    <a:pt x="32741" y="30883"/>
                  </a:cubicBezTo>
                  <a:moveTo>
                    <a:pt x="32745" y="31581"/>
                  </a:moveTo>
                  <a:cubicBezTo>
                    <a:pt x="32704" y="31431"/>
                    <a:pt x="32659" y="31281"/>
                    <a:pt x="32617" y="31131"/>
                  </a:cubicBezTo>
                  <a:cubicBezTo>
                    <a:pt x="32193" y="31318"/>
                    <a:pt x="31773" y="31510"/>
                    <a:pt x="31353" y="31697"/>
                  </a:cubicBezTo>
                  <a:cubicBezTo>
                    <a:pt x="31417" y="31840"/>
                    <a:pt x="31484" y="31979"/>
                    <a:pt x="31548" y="32121"/>
                  </a:cubicBezTo>
                  <a:cubicBezTo>
                    <a:pt x="31946" y="31941"/>
                    <a:pt x="32343" y="31761"/>
                    <a:pt x="32745" y="31581"/>
                  </a:cubicBezTo>
                  <a:moveTo>
                    <a:pt x="34786" y="30170"/>
                  </a:moveTo>
                  <a:cubicBezTo>
                    <a:pt x="34114" y="30463"/>
                    <a:pt x="33450" y="30756"/>
                    <a:pt x="32790" y="31052"/>
                  </a:cubicBezTo>
                  <a:cubicBezTo>
                    <a:pt x="32831" y="31202"/>
                    <a:pt x="32872" y="31352"/>
                    <a:pt x="32917" y="31502"/>
                  </a:cubicBezTo>
                  <a:cubicBezTo>
                    <a:pt x="33537" y="31228"/>
                    <a:pt x="34163" y="30951"/>
                    <a:pt x="34793" y="30677"/>
                  </a:cubicBezTo>
                  <a:cubicBezTo>
                    <a:pt x="34790" y="30527"/>
                    <a:pt x="34786" y="30380"/>
                    <a:pt x="34786" y="30230"/>
                  </a:cubicBezTo>
                  <a:cubicBezTo>
                    <a:pt x="34786" y="30211"/>
                    <a:pt x="34786" y="30189"/>
                    <a:pt x="34786" y="30170"/>
                  </a:cubicBezTo>
                  <a:moveTo>
                    <a:pt x="31796" y="32658"/>
                  </a:moveTo>
                  <a:cubicBezTo>
                    <a:pt x="32167" y="32485"/>
                    <a:pt x="32542" y="32316"/>
                    <a:pt x="32921" y="32144"/>
                  </a:cubicBezTo>
                  <a:cubicBezTo>
                    <a:pt x="32880" y="32012"/>
                    <a:pt x="32839" y="31877"/>
                    <a:pt x="32797" y="31746"/>
                  </a:cubicBezTo>
                  <a:cubicBezTo>
                    <a:pt x="32400" y="31922"/>
                    <a:pt x="32009" y="32099"/>
                    <a:pt x="31619" y="32275"/>
                  </a:cubicBezTo>
                  <a:cubicBezTo>
                    <a:pt x="31679" y="32403"/>
                    <a:pt x="31736" y="32530"/>
                    <a:pt x="31796" y="32658"/>
                  </a:cubicBezTo>
                  <a:moveTo>
                    <a:pt x="18101" y="48154"/>
                  </a:moveTo>
                  <a:cubicBezTo>
                    <a:pt x="16960" y="47197"/>
                    <a:pt x="16281" y="46112"/>
                    <a:pt x="16281" y="44927"/>
                  </a:cubicBezTo>
                  <a:cubicBezTo>
                    <a:pt x="16281" y="44702"/>
                    <a:pt x="16303" y="44477"/>
                    <a:pt x="16352" y="44248"/>
                  </a:cubicBezTo>
                  <a:cubicBezTo>
                    <a:pt x="16589" y="43167"/>
                    <a:pt x="17489" y="42012"/>
                    <a:pt x="18904" y="40788"/>
                  </a:cubicBezTo>
                  <a:cubicBezTo>
                    <a:pt x="20318" y="39565"/>
                    <a:pt x="22250" y="38278"/>
                    <a:pt x="24565" y="36958"/>
                  </a:cubicBezTo>
                  <a:cubicBezTo>
                    <a:pt x="26704" y="35734"/>
                    <a:pt x="29169" y="34489"/>
                    <a:pt x="31852" y="33239"/>
                  </a:cubicBezTo>
                  <a:cubicBezTo>
                    <a:pt x="31799" y="33123"/>
                    <a:pt x="31747" y="33007"/>
                    <a:pt x="31694" y="32890"/>
                  </a:cubicBezTo>
                  <a:cubicBezTo>
                    <a:pt x="25747" y="35622"/>
                    <a:pt x="20693" y="38361"/>
                    <a:pt x="17680" y="40811"/>
                  </a:cubicBezTo>
                  <a:cubicBezTo>
                    <a:pt x="15940" y="42225"/>
                    <a:pt x="14889" y="43542"/>
                    <a:pt x="14724" y="44675"/>
                  </a:cubicBezTo>
                  <a:cubicBezTo>
                    <a:pt x="14705" y="44807"/>
                    <a:pt x="14698" y="44938"/>
                    <a:pt x="14698" y="45069"/>
                  </a:cubicBezTo>
                  <a:cubicBezTo>
                    <a:pt x="14698" y="46094"/>
                    <a:pt x="15290" y="47043"/>
                    <a:pt x="16337" y="47895"/>
                  </a:cubicBezTo>
                  <a:cubicBezTo>
                    <a:pt x="16637" y="48139"/>
                    <a:pt x="16971" y="48371"/>
                    <a:pt x="17335" y="48596"/>
                  </a:cubicBezTo>
                  <a:cubicBezTo>
                    <a:pt x="17707" y="48544"/>
                    <a:pt x="18074" y="48487"/>
                    <a:pt x="18446" y="48427"/>
                  </a:cubicBezTo>
                  <a:cubicBezTo>
                    <a:pt x="18326" y="48337"/>
                    <a:pt x="18210" y="48247"/>
                    <a:pt x="18101" y="48154"/>
                  </a:cubicBezTo>
                  <a:moveTo>
                    <a:pt x="18018" y="44784"/>
                  </a:moveTo>
                  <a:cubicBezTo>
                    <a:pt x="18018" y="44465"/>
                    <a:pt x="18063" y="44143"/>
                    <a:pt x="18153" y="43816"/>
                  </a:cubicBezTo>
                  <a:cubicBezTo>
                    <a:pt x="18465" y="42724"/>
                    <a:pt x="19410" y="41561"/>
                    <a:pt x="20858" y="40338"/>
                  </a:cubicBezTo>
                  <a:cubicBezTo>
                    <a:pt x="22303" y="39119"/>
                    <a:pt x="24250" y="37843"/>
                    <a:pt x="26569" y="36537"/>
                  </a:cubicBezTo>
                  <a:cubicBezTo>
                    <a:pt x="28227" y="35607"/>
                    <a:pt x="30077" y="34661"/>
                    <a:pt x="32066" y="33712"/>
                  </a:cubicBezTo>
                  <a:cubicBezTo>
                    <a:pt x="32017" y="33607"/>
                    <a:pt x="31968" y="33498"/>
                    <a:pt x="31919" y="33389"/>
                  </a:cubicBezTo>
                  <a:cubicBezTo>
                    <a:pt x="26764" y="35794"/>
                    <a:pt x="22404" y="38196"/>
                    <a:pt x="19647" y="40391"/>
                  </a:cubicBezTo>
                  <a:cubicBezTo>
                    <a:pt x="17876" y="41798"/>
                    <a:pt x="16765" y="43122"/>
                    <a:pt x="16517" y="44281"/>
                  </a:cubicBezTo>
                  <a:cubicBezTo>
                    <a:pt x="16469" y="44499"/>
                    <a:pt x="16446" y="44717"/>
                    <a:pt x="16446" y="44927"/>
                  </a:cubicBezTo>
                  <a:cubicBezTo>
                    <a:pt x="16446" y="46045"/>
                    <a:pt x="17088" y="47088"/>
                    <a:pt x="18210" y="48026"/>
                  </a:cubicBezTo>
                  <a:cubicBezTo>
                    <a:pt x="18356" y="48150"/>
                    <a:pt x="18510" y="48274"/>
                    <a:pt x="18675" y="48390"/>
                  </a:cubicBezTo>
                  <a:cubicBezTo>
                    <a:pt x="19057" y="48326"/>
                    <a:pt x="19440" y="48259"/>
                    <a:pt x="19823" y="48184"/>
                  </a:cubicBezTo>
                  <a:cubicBezTo>
                    <a:pt x="18690" y="47167"/>
                    <a:pt x="18018" y="46022"/>
                    <a:pt x="18018" y="44784"/>
                  </a:cubicBezTo>
                  <a:moveTo>
                    <a:pt x="33094" y="32665"/>
                  </a:moveTo>
                  <a:cubicBezTo>
                    <a:pt x="33053" y="32545"/>
                    <a:pt x="33015" y="32429"/>
                    <a:pt x="32974" y="32309"/>
                  </a:cubicBezTo>
                  <a:cubicBezTo>
                    <a:pt x="32602" y="32474"/>
                    <a:pt x="32231" y="32643"/>
                    <a:pt x="31863" y="32812"/>
                  </a:cubicBezTo>
                  <a:cubicBezTo>
                    <a:pt x="31919" y="32928"/>
                    <a:pt x="31972" y="33044"/>
                    <a:pt x="32024" y="33157"/>
                  </a:cubicBezTo>
                  <a:cubicBezTo>
                    <a:pt x="32377" y="32995"/>
                    <a:pt x="32734" y="32830"/>
                    <a:pt x="33094" y="32665"/>
                  </a:cubicBezTo>
                  <a:close/>
                  <a:moveTo>
                    <a:pt x="32092" y="33311"/>
                  </a:moveTo>
                  <a:cubicBezTo>
                    <a:pt x="32141" y="33419"/>
                    <a:pt x="32190" y="33524"/>
                    <a:pt x="32235" y="33633"/>
                  </a:cubicBezTo>
                  <a:cubicBezTo>
                    <a:pt x="32572" y="33472"/>
                    <a:pt x="32914" y="33311"/>
                    <a:pt x="33259" y="33153"/>
                  </a:cubicBezTo>
                  <a:cubicBezTo>
                    <a:pt x="33221" y="33044"/>
                    <a:pt x="33184" y="32935"/>
                    <a:pt x="33146" y="32827"/>
                  </a:cubicBezTo>
                  <a:cubicBezTo>
                    <a:pt x="32794" y="32988"/>
                    <a:pt x="32441" y="33149"/>
                    <a:pt x="32092" y="33311"/>
                  </a:cubicBezTo>
                  <a:close/>
                  <a:moveTo>
                    <a:pt x="21211" y="47898"/>
                  </a:moveTo>
                  <a:cubicBezTo>
                    <a:pt x="20281" y="46897"/>
                    <a:pt x="19740" y="45805"/>
                    <a:pt x="19740" y="44645"/>
                  </a:cubicBezTo>
                  <a:cubicBezTo>
                    <a:pt x="19740" y="44225"/>
                    <a:pt x="19812" y="43794"/>
                    <a:pt x="19962" y="43362"/>
                  </a:cubicBezTo>
                  <a:cubicBezTo>
                    <a:pt x="20284" y="42413"/>
                    <a:pt x="21061" y="41419"/>
                    <a:pt x="22205" y="40387"/>
                  </a:cubicBezTo>
                  <a:cubicBezTo>
                    <a:pt x="23350" y="39351"/>
                    <a:pt x="24866" y="38282"/>
                    <a:pt x="26670" y="37190"/>
                  </a:cubicBezTo>
                  <a:cubicBezTo>
                    <a:pt x="28314" y="36196"/>
                    <a:pt x="30197" y="35187"/>
                    <a:pt x="32265" y="34170"/>
                  </a:cubicBezTo>
                  <a:cubicBezTo>
                    <a:pt x="32220" y="34069"/>
                    <a:pt x="32175" y="33967"/>
                    <a:pt x="32130" y="33862"/>
                  </a:cubicBezTo>
                  <a:cubicBezTo>
                    <a:pt x="27770" y="35941"/>
                    <a:pt x="24085" y="38012"/>
                    <a:pt x="21609" y="39944"/>
                  </a:cubicBezTo>
                  <a:cubicBezTo>
                    <a:pt x="19808" y="41344"/>
                    <a:pt x="18645" y="42676"/>
                    <a:pt x="18315" y="43861"/>
                  </a:cubicBezTo>
                  <a:cubicBezTo>
                    <a:pt x="18225" y="44173"/>
                    <a:pt x="18183" y="44484"/>
                    <a:pt x="18183" y="44784"/>
                  </a:cubicBezTo>
                  <a:cubicBezTo>
                    <a:pt x="18183" y="45989"/>
                    <a:pt x="18859" y="47122"/>
                    <a:pt x="20026" y="48146"/>
                  </a:cubicBezTo>
                  <a:cubicBezTo>
                    <a:pt x="20423" y="48067"/>
                    <a:pt x="20817" y="47985"/>
                    <a:pt x="21211" y="47898"/>
                  </a:cubicBezTo>
                  <a:close/>
                  <a:moveTo>
                    <a:pt x="21781" y="48454"/>
                  </a:moveTo>
                  <a:cubicBezTo>
                    <a:pt x="21635" y="48322"/>
                    <a:pt x="21496" y="48191"/>
                    <a:pt x="21361" y="48056"/>
                  </a:cubicBezTo>
                  <a:cubicBezTo>
                    <a:pt x="20982" y="48142"/>
                    <a:pt x="20596" y="48225"/>
                    <a:pt x="20209" y="48304"/>
                  </a:cubicBezTo>
                  <a:cubicBezTo>
                    <a:pt x="20367" y="48431"/>
                    <a:pt x="20528" y="48559"/>
                    <a:pt x="20701" y="48683"/>
                  </a:cubicBezTo>
                  <a:cubicBezTo>
                    <a:pt x="21080" y="48626"/>
                    <a:pt x="21455" y="48562"/>
                    <a:pt x="21826" y="48495"/>
                  </a:cubicBezTo>
                  <a:cubicBezTo>
                    <a:pt x="21811" y="48484"/>
                    <a:pt x="21796" y="48469"/>
                    <a:pt x="21781" y="48454"/>
                  </a:cubicBezTo>
                  <a:close/>
                  <a:moveTo>
                    <a:pt x="23185" y="48232"/>
                  </a:moveTo>
                  <a:cubicBezTo>
                    <a:pt x="23023" y="48063"/>
                    <a:pt x="22873" y="47891"/>
                    <a:pt x="22731" y="47718"/>
                  </a:cubicBezTo>
                  <a:cubicBezTo>
                    <a:pt x="22340" y="47823"/>
                    <a:pt x="21947" y="47921"/>
                    <a:pt x="21549" y="48015"/>
                  </a:cubicBezTo>
                  <a:cubicBezTo>
                    <a:pt x="21658" y="48120"/>
                    <a:pt x="21770" y="48229"/>
                    <a:pt x="21887" y="48334"/>
                  </a:cubicBezTo>
                  <a:cubicBezTo>
                    <a:pt x="21935" y="48375"/>
                    <a:pt x="21984" y="48420"/>
                    <a:pt x="22029" y="48461"/>
                  </a:cubicBezTo>
                  <a:cubicBezTo>
                    <a:pt x="22419" y="48390"/>
                    <a:pt x="22802" y="48311"/>
                    <a:pt x="23185" y="48232"/>
                  </a:cubicBezTo>
                  <a:close/>
                  <a:moveTo>
                    <a:pt x="23845" y="48863"/>
                  </a:moveTo>
                  <a:cubicBezTo>
                    <a:pt x="23755" y="48784"/>
                    <a:pt x="23669" y="48705"/>
                    <a:pt x="23586" y="48626"/>
                  </a:cubicBezTo>
                  <a:cubicBezTo>
                    <a:pt x="23500" y="48547"/>
                    <a:pt x="23421" y="48469"/>
                    <a:pt x="23339" y="48390"/>
                  </a:cubicBezTo>
                  <a:cubicBezTo>
                    <a:pt x="22967" y="48469"/>
                    <a:pt x="22592" y="48544"/>
                    <a:pt x="22217" y="48615"/>
                  </a:cubicBezTo>
                  <a:cubicBezTo>
                    <a:pt x="22386" y="48758"/>
                    <a:pt x="22562" y="48893"/>
                    <a:pt x="22749" y="49031"/>
                  </a:cubicBezTo>
                  <a:cubicBezTo>
                    <a:pt x="23117" y="48979"/>
                    <a:pt x="23481" y="48923"/>
                    <a:pt x="23845" y="48863"/>
                  </a:cubicBezTo>
                  <a:close/>
                  <a:moveTo>
                    <a:pt x="24029" y="49016"/>
                  </a:moveTo>
                  <a:cubicBezTo>
                    <a:pt x="23676" y="49077"/>
                    <a:pt x="23320" y="49133"/>
                    <a:pt x="22963" y="49185"/>
                  </a:cubicBezTo>
                  <a:cubicBezTo>
                    <a:pt x="23151" y="49317"/>
                    <a:pt x="23342" y="49444"/>
                    <a:pt x="23541" y="49572"/>
                  </a:cubicBezTo>
                  <a:cubicBezTo>
                    <a:pt x="23890" y="49538"/>
                    <a:pt x="24235" y="49500"/>
                    <a:pt x="24580" y="49459"/>
                  </a:cubicBezTo>
                  <a:cubicBezTo>
                    <a:pt x="24389" y="49313"/>
                    <a:pt x="24205" y="49167"/>
                    <a:pt x="24029" y="49016"/>
                  </a:cubicBezTo>
                  <a:close/>
                  <a:moveTo>
                    <a:pt x="25368" y="48818"/>
                  </a:moveTo>
                  <a:cubicBezTo>
                    <a:pt x="25353" y="48803"/>
                    <a:pt x="25338" y="48788"/>
                    <a:pt x="25327" y="48776"/>
                  </a:cubicBezTo>
                  <a:cubicBezTo>
                    <a:pt x="24967" y="48848"/>
                    <a:pt x="24599" y="48919"/>
                    <a:pt x="24235" y="48983"/>
                  </a:cubicBezTo>
                  <a:cubicBezTo>
                    <a:pt x="24419" y="49133"/>
                    <a:pt x="24610" y="49283"/>
                    <a:pt x="24809" y="49429"/>
                  </a:cubicBezTo>
                  <a:cubicBezTo>
                    <a:pt x="25166" y="49384"/>
                    <a:pt x="25522" y="49335"/>
                    <a:pt x="25871" y="49279"/>
                  </a:cubicBezTo>
                  <a:cubicBezTo>
                    <a:pt x="25699" y="49125"/>
                    <a:pt x="25530" y="48971"/>
                    <a:pt x="25368" y="48818"/>
                  </a:cubicBezTo>
                  <a:moveTo>
                    <a:pt x="27158" y="49058"/>
                  </a:moveTo>
                  <a:cubicBezTo>
                    <a:pt x="27121" y="49020"/>
                    <a:pt x="27079" y="48979"/>
                    <a:pt x="27042" y="48938"/>
                  </a:cubicBezTo>
                  <a:cubicBezTo>
                    <a:pt x="26895" y="48788"/>
                    <a:pt x="26757" y="48638"/>
                    <a:pt x="26625" y="48484"/>
                  </a:cubicBezTo>
                  <a:cubicBezTo>
                    <a:pt x="26550" y="48502"/>
                    <a:pt x="26475" y="48521"/>
                    <a:pt x="26400" y="48536"/>
                  </a:cubicBezTo>
                  <a:cubicBezTo>
                    <a:pt x="26108" y="48608"/>
                    <a:pt x="25811" y="48675"/>
                    <a:pt x="25511" y="48735"/>
                  </a:cubicBezTo>
                  <a:cubicBezTo>
                    <a:pt x="25691" y="48908"/>
                    <a:pt x="25879" y="49080"/>
                    <a:pt x="26078" y="49249"/>
                  </a:cubicBezTo>
                  <a:cubicBezTo>
                    <a:pt x="26441" y="49189"/>
                    <a:pt x="26802" y="49125"/>
                    <a:pt x="27158" y="49058"/>
                  </a:cubicBezTo>
                  <a:moveTo>
                    <a:pt x="27316" y="49215"/>
                  </a:moveTo>
                  <a:cubicBezTo>
                    <a:pt x="26967" y="49283"/>
                    <a:pt x="26614" y="49343"/>
                    <a:pt x="26261" y="49403"/>
                  </a:cubicBezTo>
                  <a:cubicBezTo>
                    <a:pt x="26456" y="49564"/>
                    <a:pt x="26663" y="49726"/>
                    <a:pt x="26877" y="49879"/>
                  </a:cubicBezTo>
                  <a:cubicBezTo>
                    <a:pt x="27222" y="49842"/>
                    <a:pt x="27563" y="49797"/>
                    <a:pt x="27901" y="49752"/>
                  </a:cubicBezTo>
                  <a:cubicBezTo>
                    <a:pt x="27698" y="49576"/>
                    <a:pt x="27503" y="49395"/>
                    <a:pt x="27316" y="49215"/>
                  </a:cubicBezTo>
                  <a:close/>
                  <a:moveTo>
                    <a:pt x="29150" y="49553"/>
                  </a:moveTo>
                  <a:cubicBezTo>
                    <a:pt x="28959" y="49362"/>
                    <a:pt x="28779" y="49170"/>
                    <a:pt x="28603" y="48975"/>
                  </a:cubicBezTo>
                  <a:cubicBezTo>
                    <a:pt x="28595" y="48964"/>
                    <a:pt x="28588" y="48956"/>
                    <a:pt x="28580" y="48945"/>
                  </a:cubicBezTo>
                  <a:cubicBezTo>
                    <a:pt x="28456" y="48975"/>
                    <a:pt x="28332" y="49001"/>
                    <a:pt x="28209" y="49028"/>
                  </a:cubicBezTo>
                  <a:cubicBezTo>
                    <a:pt x="27976" y="49080"/>
                    <a:pt x="27740" y="49129"/>
                    <a:pt x="27500" y="49178"/>
                  </a:cubicBezTo>
                  <a:cubicBezTo>
                    <a:pt x="27691" y="49362"/>
                    <a:pt x="27893" y="49542"/>
                    <a:pt x="28104" y="49722"/>
                  </a:cubicBezTo>
                  <a:cubicBezTo>
                    <a:pt x="28456" y="49669"/>
                    <a:pt x="28805" y="49613"/>
                    <a:pt x="29150" y="49553"/>
                  </a:cubicBezTo>
                  <a:close/>
                  <a:moveTo>
                    <a:pt x="29912" y="50258"/>
                  </a:moveTo>
                  <a:cubicBezTo>
                    <a:pt x="29702" y="50078"/>
                    <a:pt x="29503" y="49891"/>
                    <a:pt x="29308" y="49707"/>
                  </a:cubicBezTo>
                  <a:cubicBezTo>
                    <a:pt x="28974" y="49767"/>
                    <a:pt x="28633" y="49823"/>
                    <a:pt x="28287" y="49876"/>
                  </a:cubicBezTo>
                  <a:cubicBezTo>
                    <a:pt x="28490" y="50045"/>
                    <a:pt x="28700" y="50210"/>
                    <a:pt x="28918" y="50371"/>
                  </a:cubicBezTo>
                  <a:cubicBezTo>
                    <a:pt x="29252" y="50337"/>
                    <a:pt x="29586" y="50300"/>
                    <a:pt x="29912" y="50258"/>
                  </a:cubicBezTo>
                  <a:moveTo>
                    <a:pt x="30092" y="50412"/>
                  </a:moveTo>
                  <a:cubicBezTo>
                    <a:pt x="29777" y="50453"/>
                    <a:pt x="29454" y="50491"/>
                    <a:pt x="29132" y="50525"/>
                  </a:cubicBezTo>
                  <a:cubicBezTo>
                    <a:pt x="29338" y="50675"/>
                    <a:pt x="29548" y="50821"/>
                    <a:pt x="29762" y="50968"/>
                  </a:cubicBezTo>
                  <a:cubicBezTo>
                    <a:pt x="30077" y="50949"/>
                    <a:pt x="30392" y="50930"/>
                    <a:pt x="30700" y="50904"/>
                  </a:cubicBezTo>
                  <a:cubicBezTo>
                    <a:pt x="30494" y="50742"/>
                    <a:pt x="30291" y="50581"/>
                    <a:pt x="30092" y="50412"/>
                  </a:cubicBezTo>
                  <a:close/>
                  <a:moveTo>
                    <a:pt x="31886" y="50791"/>
                  </a:moveTo>
                  <a:cubicBezTo>
                    <a:pt x="31679" y="50611"/>
                    <a:pt x="31477" y="50423"/>
                    <a:pt x="31282" y="50236"/>
                  </a:cubicBezTo>
                  <a:cubicBezTo>
                    <a:pt x="30959" y="50292"/>
                    <a:pt x="30629" y="50341"/>
                    <a:pt x="30299" y="50386"/>
                  </a:cubicBezTo>
                  <a:cubicBezTo>
                    <a:pt x="30501" y="50555"/>
                    <a:pt x="30711" y="50720"/>
                    <a:pt x="30925" y="50885"/>
                  </a:cubicBezTo>
                  <a:cubicBezTo>
                    <a:pt x="31248" y="50859"/>
                    <a:pt x="31570" y="50829"/>
                    <a:pt x="31886" y="50791"/>
                  </a:cubicBezTo>
                  <a:moveTo>
                    <a:pt x="32066" y="50949"/>
                  </a:moveTo>
                  <a:cubicBezTo>
                    <a:pt x="31758" y="50983"/>
                    <a:pt x="31450" y="51016"/>
                    <a:pt x="31135" y="51043"/>
                  </a:cubicBezTo>
                  <a:cubicBezTo>
                    <a:pt x="31342" y="51193"/>
                    <a:pt x="31552" y="51343"/>
                    <a:pt x="31766" y="51493"/>
                  </a:cubicBezTo>
                  <a:cubicBezTo>
                    <a:pt x="32073" y="51482"/>
                    <a:pt x="32373" y="51467"/>
                    <a:pt x="32674" y="51448"/>
                  </a:cubicBezTo>
                  <a:cubicBezTo>
                    <a:pt x="32467" y="51283"/>
                    <a:pt x="32261" y="51118"/>
                    <a:pt x="32066" y="50949"/>
                  </a:cubicBezTo>
                  <a:close/>
                  <a:moveTo>
                    <a:pt x="33825" y="51358"/>
                  </a:moveTo>
                  <a:cubicBezTo>
                    <a:pt x="33615" y="51174"/>
                    <a:pt x="33413" y="50983"/>
                    <a:pt x="33218" y="50795"/>
                  </a:cubicBezTo>
                  <a:cubicBezTo>
                    <a:pt x="32906" y="50840"/>
                    <a:pt x="32587" y="50885"/>
                    <a:pt x="32268" y="50922"/>
                  </a:cubicBezTo>
                  <a:cubicBezTo>
                    <a:pt x="32471" y="51095"/>
                    <a:pt x="32681" y="51264"/>
                    <a:pt x="32899" y="51433"/>
                  </a:cubicBezTo>
                  <a:cubicBezTo>
                    <a:pt x="33210" y="51414"/>
                    <a:pt x="33522" y="51388"/>
                    <a:pt x="33825" y="51358"/>
                  </a:cubicBezTo>
                  <a:moveTo>
                    <a:pt x="34002" y="51515"/>
                  </a:moveTo>
                  <a:cubicBezTo>
                    <a:pt x="33705" y="51545"/>
                    <a:pt x="33409" y="51568"/>
                    <a:pt x="33105" y="51590"/>
                  </a:cubicBezTo>
                  <a:cubicBezTo>
                    <a:pt x="33311" y="51748"/>
                    <a:pt x="33525" y="51902"/>
                    <a:pt x="33739" y="52052"/>
                  </a:cubicBezTo>
                  <a:cubicBezTo>
                    <a:pt x="34036" y="52048"/>
                    <a:pt x="34328" y="52041"/>
                    <a:pt x="34617" y="52026"/>
                  </a:cubicBezTo>
                  <a:cubicBezTo>
                    <a:pt x="34407" y="51857"/>
                    <a:pt x="34201" y="51688"/>
                    <a:pt x="34002" y="51515"/>
                  </a:cubicBezTo>
                  <a:moveTo>
                    <a:pt x="35735" y="51962"/>
                  </a:moveTo>
                  <a:cubicBezTo>
                    <a:pt x="35525" y="51770"/>
                    <a:pt x="35322" y="51579"/>
                    <a:pt x="35124" y="51384"/>
                  </a:cubicBezTo>
                  <a:cubicBezTo>
                    <a:pt x="34820" y="51425"/>
                    <a:pt x="34516" y="51463"/>
                    <a:pt x="34204" y="51493"/>
                  </a:cubicBezTo>
                  <a:cubicBezTo>
                    <a:pt x="34411" y="51669"/>
                    <a:pt x="34621" y="51845"/>
                    <a:pt x="34838" y="52018"/>
                  </a:cubicBezTo>
                  <a:cubicBezTo>
                    <a:pt x="35142" y="52003"/>
                    <a:pt x="35443" y="51984"/>
                    <a:pt x="35735" y="51962"/>
                  </a:cubicBezTo>
                  <a:close/>
                  <a:moveTo>
                    <a:pt x="35912" y="52119"/>
                  </a:moveTo>
                  <a:cubicBezTo>
                    <a:pt x="35626" y="52142"/>
                    <a:pt x="35337" y="52161"/>
                    <a:pt x="35045" y="52176"/>
                  </a:cubicBezTo>
                  <a:cubicBezTo>
                    <a:pt x="35251" y="52337"/>
                    <a:pt x="35461" y="52495"/>
                    <a:pt x="35679" y="52652"/>
                  </a:cubicBezTo>
                  <a:lnTo>
                    <a:pt x="35750" y="52652"/>
                  </a:lnTo>
                  <a:lnTo>
                    <a:pt x="35750" y="52652"/>
                  </a:lnTo>
                  <a:cubicBezTo>
                    <a:pt x="36013" y="52652"/>
                    <a:pt x="36272" y="52648"/>
                    <a:pt x="36527" y="52641"/>
                  </a:cubicBezTo>
                  <a:cubicBezTo>
                    <a:pt x="36317" y="52468"/>
                    <a:pt x="36110" y="52296"/>
                    <a:pt x="35912" y="52119"/>
                  </a:cubicBezTo>
                  <a:close/>
                  <a:moveTo>
                    <a:pt x="37619" y="52600"/>
                  </a:moveTo>
                  <a:cubicBezTo>
                    <a:pt x="37405" y="52405"/>
                    <a:pt x="37198" y="52209"/>
                    <a:pt x="37000" y="52011"/>
                  </a:cubicBezTo>
                  <a:cubicBezTo>
                    <a:pt x="36707" y="52044"/>
                    <a:pt x="36411" y="52074"/>
                    <a:pt x="36110" y="52101"/>
                  </a:cubicBezTo>
                  <a:cubicBezTo>
                    <a:pt x="36317" y="52281"/>
                    <a:pt x="36531" y="52461"/>
                    <a:pt x="36748" y="52637"/>
                  </a:cubicBezTo>
                  <a:cubicBezTo>
                    <a:pt x="37041" y="52630"/>
                    <a:pt x="37330" y="52615"/>
                    <a:pt x="37619" y="52600"/>
                  </a:cubicBezTo>
                  <a:moveTo>
                    <a:pt x="37791" y="52757"/>
                  </a:moveTo>
                  <a:cubicBezTo>
                    <a:pt x="37514" y="52776"/>
                    <a:pt x="37232" y="52787"/>
                    <a:pt x="36951" y="52798"/>
                  </a:cubicBezTo>
                  <a:cubicBezTo>
                    <a:pt x="37157" y="52960"/>
                    <a:pt x="37367" y="53125"/>
                    <a:pt x="37585" y="53283"/>
                  </a:cubicBezTo>
                  <a:cubicBezTo>
                    <a:pt x="37848" y="53290"/>
                    <a:pt x="38110" y="53294"/>
                    <a:pt x="38373" y="53294"/>
                  </a:cubicBezTo>
                  <a:lnTo>
                    <a:pt x="38377" y="53294"/>
                  </a:lnTo>
                  <a:lnTo>
                    <a:pt x="38407" y="53294"/>
                  </a:lnTo>
                  <a:cubicBezTo>
                    <a:pt x="38197" y="53117"/>
                    <a:pt x="37990" y="52937"/>
                    <a:pt x="37791" y="52757"/>
                  </a:cubicBezTo>
                  <a:moveTo>
                    <a:pt x="39468" y="53275"/>
                  </a:moveTo>
                  <a:cubicBezTo>
                    <a:pt x="39258" y="53076"/>
                    <a:pt x="39052" y="52877"/>
                    <a:pt x="38849" y="52675"/>
                  </a:cubicBezTo>
                  <a:cubicBezTo>
                    <a:pt x="38568" y="52701"/>
                    <a:pt x="38279" y="52727"/>
                    <a:pt x="37990" y="52746"/>
                  </a:cubicBezTo>
                  <a:cubicBezTo>
                    <a:pt x="38197" y="52930"/>
                    <a:pt x="38407" y="53110"/>
                    <a:pt x="38624" y="53290"/>
                  </a:cubicBezTo>
                  <a:cubicBezTo>
                    <a:pt x="38909" y="53290"/>
                    <a:pt x="39191" y="53283"/>
                    <a:pt x="39468" y="53275"/>
                  </a:cubicBezTo>
                  <a:close/>
                  <a:moveTo>
                    <a:pt x="39641" y="53433"/>
                  </a:moveTo>
                  <a:cubicBezTo>
                    <a:pt x="39371" y="53444"/>
                    <a:pt x="39097" y="53451"/>
                    <a:pt x="38823" y="53455"/>
                  </a:cubicBezTo>
                  <a:cubicBezTo>
                    <a:pt x="39029" y="53620"/>
                    <a:pt x="39240" y="53785"/>
                    <a:pt x="39453" y="53947"/>
                  </a:cubicBezTo>
                  <a:cubicBezTo>
                    <a:pt x="39720" y="53962"/>
                    <a:pt x="39986" y="53969"/>
                    <a:pt x="40253" y="53977"/>
                  </a:cubicBezTo>
                  <a:cubicBezTo>
                    <a:pt x="40043" y="53797"/>
                    <a:pt x="39840" y="53616"/>
                    <a:pt x="39641" y="53433"/>
                  </a:cubicBezTo>
                  <a:moveTo>
                    <a:pt x="40677" y="53373"/>
                  </a:moveTo>
                  <a:cubicBezTo>
                    <a:pt x="40399" y="53395"/>
                    <a:pt x="40121" y="53410"/>
                    <a:pt x="39836" y="53425"/>
                  </a:cubicBezTo>
                  <a:cubicBezTo>
                    <a:pt x="40043" y="53609"/>
                    <a:pt x="40256" y="53797"/>
                    <a:pt x="40470" y="53980"/>
                  </a:cubicBezTo>
                  <a:cubicBezTo>
                    <a:pt x="40624" y="53980"/>
                    <a:pt x="40778" y="53980"/>
                    <a:pt x="40928" y="53980"/>
                  </a:cubicBezTo>
                  <a:lnTo>
                    <a:pt x="40932" y="53980"/>
                  </a:lnTo>
                  <a:cubicBezTo>
                    <a:pt x="41052" y="53980"/>
                    <a:pt x="41172" y="53980"/>
                    <a:pt x="41292" y="53980"/>
                  </a:cubicBezTo>
                  <a:cubicBezTo>
                    <a:pt x="41082" y="53782"/>
                    <a:pt x="40875" y="53575"/>
                    <a:pt x="40677" y="53373"/>
                  </a:cubicBezTo>
                  <a:moveTo>
                    <a:pt x="42328" y="53950"/>
                  </a:moveTo>
                  <a:cubicBezTo>
                    <a:pt x="42114" y="53725"/>
                    <a:pt x="41907" y="53500"/>
                    <a:pt x="41708" y="53271"/>
                  </a:cubicBezTo>
                  <a:cubicBezTo>
                    <a:pt x="41427" y="53305"/>
                    <a:pt x="41142" y="53335"/>
                    <a:pt x="40853" y="53358"/>
                  </a:cubicBezTo>
                  <a:cubicBezTo>
                    <a:pt x="41059" y="53568"/>
                    <a:pt x="41269" y="53774"/>
                    <a:pt x="41487" y="53977"/>
                  </a:cubicBezTo>
                  <a:cubicBezTo>
                    <a:pt x="41768" y="53973"/>
                    <a:pt x="42050" y="53962"/>
                    <a:pt x="42328" y="53950"/>
                  </a:cubicBezTo>
                  <a:moveTo>
                    <a:pt x="42474" y="54104"/>
                  </a:moveTo>
                  <a:cubicBezTo>
                    <a:pt x="42204" y="54119"/>
                    <a:pt x="41934" y="54130"/>
                    <a:pt x="41656" y="54134"/>
                  </a:cubicBezTo>
                  <a:cubicBezTo>
                    <a:pt x="41840" y="54303"/>
                    <a:pt x="42027" y="54472"/>
                    <a:pt x="42215" y="54637"/>
                  </a:cubicBezTo>
                  <a:cubicBezTo>
                    <a:pt x="42237" y="54656"/>
                    <a:pt x="42264" y="54678"/>
                    <a:pt x="42286" y="54697"/>
                  </a:cubicBezTo>
                  <a:cubicBezTo>
                    <a:pt x="42556" y="54708"/>
                    <a:pt x="42823" y="54712"/>
                    <a:pt x="43085" y="54716"/>
                  </a:cubicBezTo>
                  <a:cubicBezTo>
                    <a:pt x="42879" y="54513"/>
                    <a:pt x="42673" y="54311"/>
                    <a:pt x="42474" y="54104"/>
                  </a:cubicBezTo>
                  <a:moveTo>
                    <a:pt x="44102" y="54712"/>
                  </a:moveTo>
                  <a:cubicBezTo>
                    <a:pt x="43892" y="54487"/>
                    <a:pt x="43686" y="54258"/>
                    <a:pt x="43487" y="54029"/>
                  </a:cubicBezTo>
                  <a:cubicBezTo>
                    <a:pt x="43213" y="54055"/>
                    <a:pt x="42935" y="54078"/>
                    <a:pt x="42650" y="54093"/>
                  </a:cubicBezTo>
                  <a:cubicBezTo>
                    <a:pt x="42857" y="54303"/>
                    <a:pt x="43067" y="54513"/>
                    <a:pt x="43284" y="54720"/>
                  </a:cubicBezTo>
                  <a:cubicBezTo>
                    <a:pt x="43329" y="54720"/>
                    <a:pt x="43374" y="54720"/>
                    <a:pt x="43416" y="54720"/>
                  </a:cubicBezTo>
                  <a:lnTo>
                    <a:pt x="43419" y="54720"/>
                  </a:lnTo>
                  <a:cubicBezTo>
                    <a:pt x="43648" y="54720"/>
                    <a:pt x="43877" y="54716"/>
                    <a:pt x="44102" y="54712"/>
                  </a:cubicBezTo>
                  <a:moveTo>
                    <a:pt x="44849" y="55474"/>
                  </a:moveTo>
                  <a:cubicBezTo>
                    <a:pt x="44646" y="55275"/>
                    <a:pt x="44444" y="55072"/>
                    <a:pt x="44249" y="54866"/>
                  </a:cubicBezTo>
                  <a:cubicBezTo>
                    <a:pt x="43986" y="54873"/>
                    <a:pt x="43720" y="54877"/>
                    <a:pt x="43453" y="54877"/>
                  </a:cubicBezTo>
                  <a:cubicBezTo>
                    <a:pt x="43494" y="54918"/>
                    <a:pt x="43536" y="54956"/>
                    <a:pt x="43581" y="54997"/>
                  </a:cubicBezTo>
                  <a:cubicBezTo>
                    <a:pt x="43742" y="55147"/>
                    <a:pt x="43907" y="55297"/>
                    <a:pt x="44076" y="55444"/>
                  </a:cubicBezTo>
                  <a:cubicBezTo>
                    <a:pt x="44339" y="55459"/>
                    <a:pt x="44597" y="55474"/>
                    <a:pt x="44856" y="55481"/>
                  </a:cubicBezTo>
                  <a:cubicBezTo>
                    <a:pt x="44856" y="55477"/>
                    <a:pt x="44853" y="55477"/>
                    <a:pt x="44849" y="55474"/>
                  </a:cubicBezTo>
                  <a:close/>
                  <a:moveTo>
                    <a:pt x="45847" y="55500"/>
                  </a:moveTo>
                  <a:lnTo>
                    <a:pt x="45847" y="55500"/>
                  </a:lnTo>
                  <a:lnTo>
                    <a:pt x="45858" y="55500"/>
                  </a:lnTo>
                  <a:cubicBezTo>
                    <a:pt x="45648" y="55275"/>
                    <a:pt x="45445" y="55046"/>
                    <a:pt x="45247" y="54817"/>
                  </a:cubicBezTo>
                  <a:cubicBezTo>
                    <a:pt x="44976" y="54836"/>
                    <a:pt x="44703" y="54851"/>
                    <a:pt x="44429" y="54858"/>
                  </a:cubicBezTo>
                  <a:cubicBezTo>
                    <a:pt x="44594" y="55035"/>
                    <a:pt x="44766" y="55207"/>
                    <a:pt x="44943" y="55380"/>
                  </a:cubicBezTo>
                  <a:cubicBezTo>
                    <a:pt x="44980" y="55417"/>
                    <a:pt x="45018" y="55451"/>
                    <a:pt x="45051" y="55489"/>
                  </a:cubicBezTo>
                  <a:cubicBezTo>
                    <a:pt x="45322" y="55496"/>
                    <a:pt x="45584" y="55500"/>
                    <a:pt x="45847" y="55500"/>
                  </a:cubicBezTo>
                  <a:moveTo>
                    <a:pt x="46215" y="55875"/>
                  </a:moveTo>
                  <a:cubicBezTo>
                    <a:pt x="46143" y="55804"/>
                    <a:pt x="46072" y="55729"/>
                    <a:pt x="46004" y="55658"/>
                  </a:cubicBezTo>
                  <a:cubicBezTo>
                    <a:pt x="45952" y="55658"/>
                    <a:pt x="45899" y="55658"/>
                    <a:pt x="45847" y="55658"/>
                  </a:cubicBezTo>
                  <a:cubicBezTo>
                    <a:pt x="45641" y="55658"/>
                    <a:pt x="45430" y="55654"/>
                    <a:pt x="45220" y="55650"/>
                  </a:cubicBezTo>
                  <a:cubicBezTo>
                    <a:pt x="45423" y="55841"/>
                    <a:pt x="45629" y="56033"/>
                    <a:pt x="45836" y="56220"/>
                  </a:cubicBezTo>
                  <a:cubicBezTo>
                    <a:pt x="46095" y="56239"/>
                    <a:pt x="46350" y="56258"/>
                    <a:pt x="46605" y="56273"/>
                  </a:cubicBezTo>
                  <a:cubicBezTo>
                    <a:pt x="46473" y="56142"/>
                    <a:pt x="46342" y="56010"/>
                    <a:pt x="46215" y="55875"/>
                  </a:cubicBezTo>
                  <a:moveTo>
                    <a:pt x="47592" y="56314"/>
                  </a:moveTo>
                  <a:cubicBezTo>
                    <a:pt x="47588" y="56310"/>
                    <a:pt x="47584" y="56303"/>
                    <a:pt x="47577" y="56299"/>
                  </a:cubicBezTo>
                  <a:cubicBezTo>
                    <a:pt x="47378" y="56078"/>
                    <a:pt x="47179" y="55856"/>
                    <a:pt x="46988" y="55631"/>
                  </a:cubicBezTo>
                  <a:cubicBezTo>
                    <a:pt x="46834" y="55639"/>
                    <a:pt x="46676" y="55643"/>
                    <a:pt x="46519" y="55646"/>
                  </a:cubicBezTo>
                  <a:cubicBezTo>
                    <a:pt x="46406" y="55650"/>
                    <a:pt x="46293" y="55654"/>
                    <a:pt x="46181" y="55654"/>
                  </a:cubicBezTo>
                  <a:cubicBezTo>
                    <a:pt x="46222" y="55699"/>
                    <a:pt x="46263" y="55740"/>
                    <a:pt x="46308" y="55785"/>
                  </a:cubicBezTo>
                  <a:cubicBezTo>
                    <a:pt x="46470" y="55954"/>
                    <a:pt x="46635" y="56119"/>
                    <a:pt x="46800" y="56284"/>
                  </a:cubicBezTo>
                  <a:cubicBezTo>
                    <a:pt x="47066" y="56299"/>
                    <a:pt x="47333" y="56307"/>
                    <a:pt x="47592" y="56314"/>
                  </a:cubicBezTo>
                  <a:close/>
                  <a:moveTo>
                    <a:pt x="47738" y="56472"/>
                  </a:moveTo>
                  <a:cubicBezTo>
                    <a:pt x="47708" y="56472"/>
                    <a:pt x="47682" y="56472"/>
                    <a:pt x="47652" y="56472"/>
                  </a:cubicBezTo>
                  <a:cubicBezTo>
                    <a:pt x="47426" y="56464"/>
                    <a:pt x="47198" y="56457"/>
                    <a:pt x="46969" y="56445"/>
                  </a:cubicBezTo>
                  <a:cubicBezTo>
                    <a:pt x="47164" y="56637"/>
                    <a:pt x="47366" y="56828"/>
                    <a:pt x="47573" y="57016"/>
                  </a:cubicBezTo>
                  <a:cubicBezTo>
                    <a:pt x="47828" y="57042"/>
                    <a:pt x="48079" y="57065"/>
                    <a:pt x="48331" y="57087"/>
                  </a:cubicBezTo>
                  <a:cubicBezTo>
                    <a:pt x="48128" y="56884"/>
                    <a:pt x="47933" y="56678"/>
                    <a:pt x="47738" y="56472"/>
                  </a:cubicBezTo>
                  <a:moveTo>
                    <a:pt x="48803" y="57121"/>
                  </a:moveTo>
                  <a:cubicBezTo>
                    <a:pt x="48972" y="57132"/>
                    <a:pt x="49141" y="57143"/>
                    <a:pt x="49306" y="57151"/>
                  </a:cubicBezTo>
                  <a:cubicBezTo>
                    <a:pt x="49104" y="56926"/>
                    <a:pt x="48905" y="56701"/>
                    <a:pt x="48710" y="56475"/>
                  </a:cubicBezTo>
                  <a:cubicBezTo>
                    <a:pt x="48575" y="56475"/>
                    <a:pt x="48436" y="56475"/>
                    <a:pt x="48297" y="56475"/>
                  </a:cubicBezTo>
                  <a:lnTo>
                    <a:pt x="48293" y="56475"/>
                  </a:lnTo>
                  <a:cubicBezTo>
                    <a:pt x="48169" y="56475"/>
                    <a:pt x="48042" y="56475"/>
                    <a:pt x="47914" y="56475"/>
                  </a:cubicBezTo>
                  <a:cubicBezTo>
                    <a:pt x="48113" y="56686"/>
                    <a:pt x="48316" y="56896"/>
                    <a:pt x="48526" y="57102"/>
                  </a:cubicBezTo>
                  <a:cubicBezTo>
                    <a:pt x="48620" y="57110"/>
                    <a:pt x="48710" y="57113"/>
                    <a:pt x="48803" y="57121"/>
                  </a:cubicBezTo>
                  <a:moveTo>
                    <a:pt x="49453" y="57308"/>
                  </a:moveTo>
                  <a:cubicBezTo>
                    <a:pt x="49235" y="57301"/>
                    <a:pt x="49014" y="57286"/>
                    <a:pt x="48792" y="57271"/>
                  </a:cubicBezTo>
                  <a:cubicBezTo>
                    <a:pt x="48758" y="57271"/>
                    <a:pt x="48725" y="57267"/>
                    <a:pt x="48691" y="57267"/>
                  </a:cubicBezTo>
                  <a:cubicBezTo>
                    <a:pt x="48886" y="57455"/>
                    <a:pt x="49085" y="57646"/>
                    <a:pt x="49287" y="57834"/>
                  </a:cubicBezTo>
                  <a:cubicBezTo>
                    <a:pt x="49513" y="57860"/>
                    <a:pt x="49734" y="57886"/>
                    <a:pt x="49959" y="57912"/>
                  </a:cubicBezTo>
                  <a:cubicBezTo>
                    <a:pt x="49985" y="57912"/>
                    <a:pt x="50008" y="57916"/>
                    <a:pt x="50034" y="57920"/>
                  </a:cubicBezTo>
                  <a:cubicBezTo>
                    <a:pt x="49835" y="57717"/>
                    <a:pt x="49644" y="57515"/>
                    <a:pt x="49453" y="57308"/>
                  </a:cubicBezTo>
                  <a:close/>
                  <a:moveTo>
                    <a:pt x="51002" y="58006"/>
                  </a:moveTo>
                  <a:cubicBezTo>
                    <a:pt x="50800" y="57785"/>
                    <a:pt x="50604" y="57560"/>
                    <a:pt x="50413" y="57335"/>
                  </a:cubicBezTo>
                  <a:cubicBezTo>
                    <a:pt x="50154" y="57335"/>
                    <a:pt x="49895" y="57327"/>
                    <a:pt x="49629" y="57316"/>
                  </a:cubicBezTo>
                  <a:cubicBezTo>
                    <a:pt x="49824" y="57526"/>
                    <a:pt x="50027" y="57732"/>
                    <a:pt x="50229" y="57939"/>
                  </a:cubicBezTo>
                  <a:cubicBezTo>
                    <a:pt x="50488" y="57965"/>
                    <a:pt x="50747" y="57988"/>
                    <a:pt x="51002" y="58006"/>
                  </a:cubicBezTo>
                  <a:moveTo>
                    <a:pt x="51148" y="58168"/>
                  </a:moveTo>
                  <a:cubicBezTo>
                    <a:pt x="50901" y="58149"/>
                    <a:pt x="50649" y="58130"/>
                    <a:pt x="50398" y="58104"/>
                  </a:cubicBezTo>
                  <a:cubicBezTo>
                    <a:pt x="50589" y="58295"/>
                    <a:pt x="50785" y="58483"/>
                    <a:pt x="50983" y="58670"/>
                  </a:cubicBezTo>
                  <a:cubicBezTo>
                    <a:pt x="51028" y="58678"/>
                    <a:pt x="51077" y="58685"/>
                    <a:pt x="51122" y="58689"/>
                  </a:cubicBezTo>
                  <a:cubicBezTo>
                    <a:pt x="51325" y="58719"/>
                    <a:pt x="51524" y="58749"/>
                    <a:pt x="51723" y="58772"/>
                  </a:cubicBezTo>
                  <a:cubicBezTo>
                    <a:pt x="51527" y="58573"/>
                    <a:pt x="51336" y="58370"/>
                    <a:pt x="51148" y="58168"/>
                  </a:cubicBezTo>
                  <a:moveTo>
                    <a:pt x="52683" y="58880"/>
                  </a:moveTo>
                  <a:cubicBezTo>
                    <a:pt x="52484" y="58659"/>
                    <a:pt x="52293" y="58438"/>
                    <a:pt x="52105" y="58216"/>
                  </a:cubicBezTo>
                  <a:cubicBezTo>
                    <a:pt x="51846" y="58209"/>
                    <a:pt x="51587" y="58194"/>
                    <a:pt x="51325" y="58179"/>
                  </a:cubicBezTo>
                  <a:cubicBezTo>
                    <a:pt x="51520" y="58385"/>
                    <a:pt x="51715" y="58592"/>
                    <a:pt x="51918" y="58798"/>
                  </a:cubicBezTo>
                  <a:cubicBezTo>
                    <a:pt x="52177" y="58828"/>
                    <a:pt x="52432" y="58854"/>
                    <a:pt x="52683" y="58880"/>
                  </a:cubicBezTo>
                  <a:close/>
                  <a:moveTo>
                    <a:pt x="52829" y="59042"/>
                  </a:moveTo>
                  <a:cubicBezTo>
                    <a:pt x="52582" y="59019"/>
                    <a:pt x="52334" y="58993"/>
                    <a:pt x="52087" y="58963"/>
                  </a:cubicBezTo>
                  <a:cubicBezTo>
                    <a:pt x="52274" y="59154"/>
                    <a:pt x="52469" y="59342"/>
                    <a:pt x="52664" y="59530"/>
                  </a:cubicBezTo>
                  <a:cubicBezTo>
                    <a:pt x="52908" y="59571"/>
                    <a:pt x="53156" y="59608"/>
                    <a:pt x="53396" y="59646"/>
                  </a:cubicBezTo>
                  <a:cubicBezTo>
                    <a:pt x="53205" y="59447"/>
                    <a:pt x="53017" y="59244"/>
                    <a:pt x="52829" y="59042"/>
                  </a:cubicBezTo>
                  <a:close/>
                  <a:moveTo>
                    <a:pt x="54353" y="59770"/>
                  </a:moveTo>
                  <a:cubicBezTo>
                    <a:pt x="54158" y="59552"/>
                    <a:pt x="53966" y="59334"/>
                    <a:pt x="53779" y="59113"/>
                  </a:cubicBezTo>
                  <a:cubicBezTo>
                    <a:pt x="53524" y="59098"/>
                    <a:pt x="53265" y="59079"/>
                    <a:pt x="53006" y="59057"/>
                  </a:cubicBezTo>
                  <a:cubicBezTo>
                    <a:pt x="53197" y="59263"/>
                    <a:pt x="53392" y="59470"/>
                    <a:pt x="53591" y="59672"/>
                  </a:cubicBezTo>
                  <a:cubicBezTo>
                    <a:pt x="53846" y="59710"/>
                    <a:pt x="54098" y="59743"/>
                    <a:pt x="54353" y="59770"/>
                  </a:cubicBezTo>
                  <a:close/>
                  <a:moveTo>
                    <a:pt x="54499" y="59935"/>
                  </a:moveTo>
                  <a:cubicBezTo>
                    <a:pt x="54251" y="59905"/>
                    <a:pt x="54008" y="59875"/>
                    <a:pt x="53760" y="59841"/>
                  </a:cubicBezTo>
                  <a:cubicBezTo>
                    <a:pt x="53948" y="60032"/>
                    <a:pt x="54135" y="60216"/>
                    <a:pt x="54330" y="60404"/>
                  </a:cubicBezTo>
                  <a:cubicBezTo>
                    <a:pt x="54574" y="60449"/>
                    <a:pt x="54818" y="60494"/>
                    <a:pt x="55058" y="60531"/>
                  </a:cubicBezTo>
                  <a:cubicBezTo>
                    <a:pt x="54867" y="60336"/>
                    <a:pt x="54679" y="60134"/>
                    <a:pt x="54499" y="59935"/>
                  </a:cubicBezTo>
                  <a:moveTo>
                    <a:pt x="56007" y="60678"/>
                  </a:moveTo>
                  <a:cubicBezTo>
                    <a:pt x="55812" y="60460"/>
                    <a:pt x="55625" y="60242"/>
                    <a:pt x="55441" y="60025"/>
                  </a:cubicBezTo>
                  <a:cubicBezTo>
                    <a:pt x="55186" y="60006"/>
                    <a:pt x="54931" y="59980"/>
                    <a:pt x="54675" y="59954"/>
                  </a:cubicBezTo>
                  <a:cubicBezTo>
                    <a:pt x="54863" y="60160"/>
                    <a:pt x="55054" y="60363"/>
                    <a:pt x="55253" y="60565"/>
                  </a:cubicBezTo>
                  <a:cubicBezTo>
                    <a:pt x="55505" y="60606"/>
                    <a:pt x="55756" y="60644"/>
                    <a:pt x="56007" y="60678"/>
                  </a:cubicBezTo>
                  <a:moveTo>
                    <a:pt x="56154" y="60839"/>
                  </a:moveTo>
                  <a:cubicBezTo>
                    <a:pt x="55910" y="60809"/>
                    <a:pt x="55666" y="60771"/>
                    <a:pt x="55418" y="60734"/>
                  </a:cubicBezTo>
                  <a:cubicBezTo>
                    <a:pt x="55606" y="60922"/>
                    <a:pt x="55793" y="61109"/>
                    <a:pt x="55985" y="61293"/>
                  </a:cubicBezTo>
                  <a:cubicBezTo>
                    <a:pt x="56229" y="61346"/>
                    <a:pt x="56469" y="61391"/>
                    <a:pt x="56709" y="61436"/>
                  </a:cubicBezTo>
                  <a:cubicBezTo>
                    <a:pt x="56521" y="61240"/>
                    <a:pt x="56334" y="61042"/>
                    <a:pt x="56154" y="60839"/>
                  </a:cubicBezTo>
                  <a:close/>
                  <a:moveTo>
                    <a:pt x="57651" y="61597"/>
                  </a:moveTo>
                  <a:cubicBezTo>
                    <a:pt x="57459" y="61383"/>
                    <a:pt x="57272" y="61165"/>
                    <a:pt x="57092" y="60952"/>
                  </a:cubicBezTo>
                  <a:cubicBezTo>
                    <a:pt x="56837" y="60925"/>
                    <a:pt x="56585" y="60895"/>
                    <a:pt x="56330" y="60862"/>
                  </a:cubicBezTo>
                  <a:cubicBezTo>
                    <a:pt x="56518" y="61068"/>
                    <a:pt x="56709" y="61270"/>
                    <a:pt x="56904" y="61469"/>
                  </a:cubicBezTo>
                  <a:cubicBezTo>
                    <a:pt x="57152" y="61514"/>
                    <a:pt x="57403" y="61559"/>
                    <a:pt x="57651" y="61597"/>
                  </a:cubicBezTo>
                  <a:moveTo>
                    <a:pt x="57801" y="61762"/>
                  </a:moveTo>
                  <a:cubicBezTo>
                    <a:pt x="57557" y="61724"/>
                    <a:pt x="57313" y="61683"/>
                    <a:pt x="57069" y="61642"/>
                  </a:cubicBezTo>
                  <a:cubicBezTo>
                    <a:pt x="57253" y="61830"/>
                    <a:pt x="57441" y="62017"/>
                    <a:pt x="57632" y="62197"/>
                  </a:cubicBezTo>
                  <a:cubicBezTo>
                    <a:pt x="57872" y="62254"/>
                    <a:pt x="58112" y="62302"/>
                    <a:pt x="58349" y="62351"/>
                  </a:cubicBezTo>
                  <a:cubicBezTo>
                    <a:pt x="58165" y="62156"/>
                    <a:pt x="57981" y="61961"/>
                    <a:pt x="57801" y="61762"/>
                  </a:cubicBezTo>
                  <a:close/>
                  <a:moveTo>
                    <a:pt x="59287" y="62527"/>
                  </a:moveTo>
                  <a:cubicBezTo>
                    <a:pt x="59099" y="62317"/>
                    <a:pt x="58911" y="62103"/>
                    <a:pt x="58731" y="61886"/>
                  </a:cubicBezTo>
                  <a:cubicBezTo>
                    <a:pt x="58480" y="61856"/>
                    <a:pt x="58229" y="61822"/>
                    <a:pt x="57973" y="61785"/>
                  </a:cubicBezTo>
                  <a:cubicBezTo>
                    <a:pt x="58161" y="61991"/>
                    <a:pt x="58349" y="62190"/>
                    <a:pt x="58544" y="62389"/>
                  </a:cubicBezTo>
                  <a:cubicBezTo>
                    <a:pt x="58791" y="62437"/>
                    <a:pt x="59039" y="62486"/>
                    <a:pt x="59287" y="62527"/>
                  </a:cubicBezTo>
                  <a:moveTo>
                    <a:pt x="59437" y="62693"/>
                  </a:moveTo>
                  <a:cubicBezTo>
                    <a:pt x="59193" y="62651"/>
                    <a:pt x="58953" y="62610"/>
                    <a:pt x="58709" y="62561"/>
                  </a:cubicBezTo>
                  <a:cubicBezTo>
                    <a:pt x="58893" y="62749"/>
                    <a:pt x="59080" y="62933"/>
                    <a:pt x="59268" y="63116"/>
                  </a:cubicBezTo>
                  <a:cubicBezTo>
                    <a:pt x="59504" y="63173"/>
                    <a:pt x="59744" y="63229"/>
                    <a:pt x="59981" y="63282"/>
                  </a:cubicBezTo>
                  <a:cubicBezTo>
                    <a:pt x="59797" y="63086"/>
                    <a:pt x="59613" y="62888"/>
                    <a:pt x="59437" y="62693"/>
                  </a:cubicBezTo>
                  <a:moveTo>
                    <a:pt x="60915" y="63469"/>
                  </a:moveTo>
                  <a:cubicBezTo>
                    <a:pt x="60727" y="63259"/>
                    <a:pt x="60544" y="63049"/>
                    <a:pt x="60363" y="62835"/>
                  </a:cubicBezTo>
                  <a:cubicBezTo>
                    <a:pt x="60112" y="62798"/>
                    <a:pt x="59861" y="62760"/>
                    <a:pt x="59609" y="62723"/>
                  </a:cubicBezTo>
                  <a:cubicBezTo>
                    <a:pt x="59793" y="62921"/>
                    <a:pt x="59981" y="63124"/>
                    <a:pt x="60172" y="63323"/>
                  </a:cubicBezTo>
                  <a:cubicBezTo>
                    <a:pt x="60420" y="63372"/>
                    <a:pt x="60667" y="63424"/>
                    <a:pt x="60915" y="63469"/>
                  </a:cubicBezTo>
                  <a:moveTo>
                    <a:pt x="61065" y="63634"/>
                  </a:moveTo>
                  <a:cubicBezTo>
                    <a:pt x="60821" y="63589"/>
                    <a:pt x="60581" y="63544"/>
                    <a:pt x="60341" y="63492"/>
                  </a:cubicBezTo>
                  <a:cubicBezTo>
                    <a:pt x="60521" y="63679"/>
                    <a:pt x="60709" y="63863"/>
                    <a:pt x="60896" y="64047"/>
                  </a:cubicBezTo>
                  <a:cubicBezTo>
                    <a:pt x="61133" y="64107"/>
                    <a:pt x="61369" y="64163"/>
                    <a:pt x="61609" y="64220"/>
                  </a:cubicBezTo>
                  <a:cubicBezTo>
                    <a:pt x="61422" y="64024"/>
                    <a:pt x="61241" y="63829"/>
                    <a:pt x="61065" y="63634"/>
                  </a:cubicBezTo>
                  <a:moveTo>
                    <a:pt x="62536" y="64422"/>
                  </a:moveTo>
                  <a:cubicBezTo>
                    <a:pt x="62348" y="64212"/>
                    <a:pt x="62164" y="64002"/>
                    <a:pt x="61988" y="63792"/>
                  </a:cubicBezTo>
                  <a:cubicBezTo>
                    <a:pt x="61737" y="63751"/>
                    <a:pt x="61489" y="63709"/>
                    <a:pt x="61238" y="63664"/>
                  </a:cubicBezTo>
                  <a:cubicBezTo>
                    <a:pt x="61422" y="63867"/>
                    <a:pt x="61609" y="64066"/>
                    <a:pt x="61797" y="64261"/>
                  </a:cubicBezTo>
                  <a:cubicBezTo>
                    <a:pt x="62044" y="64317"/>
                    <a:pt x="62292" y="64370"/>
                    <a:pt x="62536" y="64422"/>
                  </a:cubicBezTo>
                  <a:close/>
                  <a:moveTo>
                    <a:pt x="62686" y="64587"/>
                  </a:moveTo>
                  <a:cubicBezTo>
                    <a:pt x="62446" y="64538"/>
                    <a:pt x="62206" y="64486"/>
                    <a:pt x="61966" y="64433"/>
                  </a:cubicBezTo>
                  <a:cubicBezTo>
                    <a:pt x="62146" y="64621"/>
                    <a:pt x="62330" y="64801"/>
                    <a:pt x="62517" y="64985"/>
                  </a:cubicBezTo>
                  <a:cubicBezTo>
                    <a:pt x="62753" y="65049"/>
                    <a:pt x="62990" y="65109"/>
                    <a:pt x="63226" y="65165"/>
                  </a:cubicBezTo>
                  <a:cubicBezTo>
                    <a:pt x="63042" y="64974"/>
                    <a:pt x="62862" y="64782"/>
                    <a:pt x="62686" y="64587"/>
                  </a:cubicBezTo>
                  <a:moveTo>
                    <a:pt x="64153" y="65379"/>
                  </a:moveTo>
                  <a:cubicBezTo>
                    <a:pt x="63965" y="65173"/>
                    <a:pt x="63782" y="64966"/>
                    <a:pt x="63605" y="64756"/>
                  </a:cubicBezTo>
                  <a:cubicBezTo>
                    <a:pt x="63354" y="64711"/>
                    <a:pt x="63106" y="64666"/>
                    <a:pt x="62859" y="64621"/>
                  </a:cubicBezTo>
                  <a:cubicBezTo>
                    <a:pt x="63039" y="64820"/>
                    <a:pt x="63226" y="65015"/>
                    <a:pt x="63414" y="65214"/>
                  </a:cubicBezTo>
                  <a:cubicBezTo>
                    <a:pt x="63661" y="65270"/>
                    <a:pt x="63905" y="65326"/>
                    <a:pt x="64153" y="65379"/>
                  </a:cubicBezTo>
                  <a:close/>
                  <a:moveTo>
                    <a:pt x="64299" y="65544"/>
                  </a:moveTo>
                  <a:cubicBezTo>
                    <a:pt x="64063" y="65495"/>
                    <a:pt x="63823" y="65443"/>
                    <a:pt x="63583" y="65386"/>
                  </a:cubicBezTo>
                  <a:cubicBezTo>
                    <a:pt x="63763" y="65570"/>
                    <a:pt x="63947" y="65750"/>
                    <a:pt x="64130" y="65934"/>
                  </a:cubicBezTo>
                  <a:cubicBezTo>
                    <a:pt x="64367" y="65998"/>
                    <a:pt x="64603" y="66062"/>
                    <a:pt x="64840" y="66122"/>
                  </a:cubicBezTo>
                  <a:cubicBezTo>
                    <a:pt x="64656" y="65930"/>
                    <a:pt x="64476" y="65739"/>
                    <a:pt x="64299" y="65544"/>
                  </a:cubicBezTo>
                  <a:moveTo>
                    <a:pt x="65763" y="66347"/>
                  </a:moveTo>
                  <a:cubicBezTo>
                    <a:pt x="65575" y="66144"/>
                    <a:pt x="65395" y="65938"/>
                    <a:pt x="65215" y="65728"/>
                  </a:cubicBezTo>
                  <a:cubicBezTo>
                    <a:pt x="64967" y="65683"/>
                    <a:pt x="64720" y="65634"/>
                    <a:pt x="64472" y="65582"/>
                  </a:cubicBezTo>
                  <a:cubicBezTo>
                    <a:pt x="64656" y="65780"/>
                    <a:pt x="64840" y="65976"/>
                    <a:pt x="65027" y="66171"/>
                  </a:cubicBezTo>
                  <a:cubicBezTo>
                    <a:pt x="65271" y="66234"/>
                    <a:pt x="65515" y="66291"/>
                    <a:pt x="65763" y="66347"/>
                  </a:cubicBezTo>
                  <a:close/>
                  <a:moveTo>
                    <a:pt x="65909" y="66512"/>
                  </a:moveTo>
                  <a:cubicBezTo>
                    <a:pt x="65673" y="66460"/>
                    <a:pt x="65432" y="66403"/>
                    <a:pt x="65196" y="66343"/>
                  </a:cubicBezTo>
                  <a:cubicBezTo>
                    <a:pt x="65376" y="66527"/>
                    <a:pt x="65556" y="66707"/>
                    <a:pt x="65740" y="66891"/>
                  </a:cubicBezTo>
                  <a:cubicBezTo>
                    <a:pt x="65976" y="66959"/>
                    <a:pt x="66213" y="67022"/>
                    <a:pt x="66449" y="67086"/>
                  </a:cubicBezTo>
                  <a:cubicBezTo>
                    <a:pt x="66265" y="66898"/>
                    <a:pt x="66085" y="66707"/>
                    <a:pt x="65909" y="66512"/>
                  </a:cubicBezTo>
                  <a:close/>
                  <a:moveTo>
                    <a:pt x="67368" y="67322"/>
                  </a:moveTo>
                  <a:cubicBezTo>
                    <a:pt x="67181" y="67120"/>
                    <a:pt x="67001" y="66914"/>
                    <a:pt x="66824" y="66707"/>
                  </a:cubicBezTo>
                  <a:cubicBezTo>
                    <a:pt x="66577" y="66658"/>
                    <a:pt x="66329" y="66606"/>
                    <a:pt x="66082" y="66550"/>
                  </a:cubicBezTo>
                  <a:cubicBezTo>
                    <a:pt x="66262" y="66748"/>
                    <a:pt x="66445" y="66944"/>
                    <a:pt x="66633" y="67139"/>
                  </a:cubicBezTo>
                  <a:cubicBezTo>
                    <a:pt x="66877" y="67202"/>
                    <a:pt x="67121" y="67262"/>
                    <a:pt x="67368" y="67322"/>
                  </a:cubicBezTo>
                  <a:moveTo>
                    <a:pt x="67515" y="67488"/>
                  </a:moveTo>
                  <a:cubicBezTo>
                    <a:pt x="67278" y="67431"/>
                    <a:pt x="67038" y="67371"/>
                    <a:pt x="66802" y="67311"/>
                  </a:cubicBezTo>
                  <a:cubicBezTo>
                    <a:pt x="66982" y="67491"/>
                    <a:pt x="67162" y="67675"/>
                    <a:pt x="67346" y="67852"/>
                  </a:cubicBezTo>
                  <a:cubicBezTo>
                    <a:pt x="67582" y="67923"/>
                    <a:pt x="67815" y="67994"/>
                    <a:pt x="68051" y="68058"/>
                  </a:cubicBezTo>
                  <a:cubicBezTo>
                    <a:pt x="67871" y="67870"/>
                    <a:pt x="67691" y="67679"/>
                    <a:pt x="67515" y="67488"/>
                  </a:cubicBezTo>
                  <a:close/>
                  <a:moveTo>
                    <a:pt x="68967" y="68305"/>
                  </a:moveTo>
                  <a:cubicBezTo>
                    <a:pt x="68783" y="68103"/>
                    <a:pt x="68603" y="67897"/>
                    <a:pt x="68427" y="67694"/>
                  </a:cubicBezTo>
                  <a:cubicBezTo>
                    <a:pt x="68179" y="67641"/>
                    <a:pt x="67931" y="67585"/>
                    <a:pt x="67684" y="67529"/>
                  </a:cubicBezTo>
                  <a:cubicBezTo>
                    <a:pt x="67867" y="67724"/>
                    <a:pt x="68051" y="67915"/>
                    <a:pt x="68235" y="68110"/>
                  </a:cubicBezTo>
                  <a:cubicBezTo>
                    <a:pt x="68479" y="68178"/>
                    <a:pt x="68723" y="68242"/>
                    <a:pt x="68967" y="68305"/>
                  </a:cubicBezTo>
                  <a:close/>
                  <a:moveTo>
                    <a:pt x="69117" y="68467"/>
                  </a:moveTo>
                  <a:cubicBezTo>
                    <a:pt x="68881" y="68411"/>
                    <a:pt x="68644" y="68347"/>
                    <a:pt x="68404" y="68283"/>
                  </a:cubicBezTo>
                  <a:cubicBezTo>
                    <a:pt x="68584" y="68463"/>
                    <a:pt x="68764" y="68643"/>
                    <a:pt x="68948" y="68823"/>
                  </a:cubicBezTo>
                  <a:cubicBezTo>
                    <a:pt x="69184" y="68898"/>
                    <a:pt x="69417" y="68970"/>
                    <a:pt x="69653" y="69037"/>
                  </a:cubicBezTo>
                  <a:cubicBezTo>
                    <a:pt x="69473" y="68850"/>
                    <a:pt x="69293" y="68658"/>
                    <a:pt x="69117" y="68467"/>
                  </a:cubicBezTo>
                  <a:close/>
                  <a:moveTo>
                    <a:pt x="70569" y="69292"/>
                  </a:moveTo>
                  <a:cubicBezTo>
                    <a:pt x="70385" y="69090"/>
                    <a:pt x="70205" y="68887"/>
                    <a:pt x="70025" y="68684"/>
                  </a:cubicBezTo>
                  <a:cubicBezTo>
                    <a:pt x="69777" y="68628"/>
                    <a:pt x="69533" y="68572"/>
                    <a:pt x="69286" y="68512"/>
                  </a:cubicBezTo>
                  <a:cubicBezTo>
                    <a:pt x="69466" y="68703"/>
                    <a:pt x="69650" y="68898"/>
                    <a:pt x="69837" y="69090"/>
                  </a:cubicBezTo>
                  <a:cubicBezTo>
                    <a:pt x="70081" y="69161"/>
                    <a:pt x="70325" y="69228"/>
                    <a:pt x="70569" y="69292"/>
                  </a:cubicBezTo>
                  <a:close/>
                  <a:moveTo>
                    <a:pt x="70719" y="69457"/>
                  </a:moveTo>
                  <a:cubicBezTo>
                    <a:pt x="70479" y="69394"/>
                    <a:pt x="70243" y="69330"/>
                    <a:pt x="70006" y="69262"/>
                  </a:cubicBezTo>
                  <a:cubicBezTo>
                    <a:pt x="70182" y="69442"/>
                    <a:pt x="70363" y="69622"/>
                    <a:pt x="70546" y="69803"/>
                  </a:cubicBezTo>
                  <a:cubicBezTo>
                    <a:pt x="70783" y="69878"/>
                    <a:pt x="71015" y="69949"/>
                    <a:pt x="71252" y="70020"/>
                  </a:cubicBezTo>
                  <a:cubicBezTo>
                    <a:pt x="71072" y="69833"/>
                    <a:pt x="70892" y="69645"/>
                    <a:pt x="70719" y="69457"/>
                  </a:cubicBezTo>
                  <a:moveTo>
                    <a:pt x="72164" y="70287"/>
                  </a:moveTo>
                  <a:cubicBezTo>
                    <a:pt x="71980" y="70084"/>
                    <a:pt x="71800" y="69885"/>
                    <a:pt x="71623" y="69682"/>
                  </a:cubicBezTo>
                  <a:cubicBezTo>
                    <a:pt x="71376" y="69622"/>
                    <a:pt x="71128" y="69562"/>
                    <a:pt x="70884" y="69499"/>
                  </a:cubicBezTo>
                  <a:cubicBezTo>
                    <a:pt x="71064" y="69694"/>
                    <a:pt x="71248" y="69885"/>
                    <a:pt x="71432" y="70076"/>
                  </a:cubicBezTo>
                  <a:cubicBezTo>
                    <a:pt x="71676" y="70148"/>
                    <a:pt x="71920" y="70215"/>
                    <a:pt x="72164" y="70287"/>
                  </a:cubicBezTo>
                  <a:close/>
                  <a:moveTo>
                    <a:pt x="72314" y="70448"/>
                  </a:moveTo>
                  <a:cubicBezTo>
                    <a:pt x="72077" y="70384"/>
                    <a:pt x="71837" y="70317"/>
                    <a:pt x="71544" y="70245"/>
                  </a:cubicBezTo>
                  <a:cubicBezTo>
                    <a:pt x="71781" y="70425"/>
                    <a:pt x="71961" y="70605"/>
                    <a:pt x="72145" y="70786"/>
                  </a:cubicBezTo>
                  <a:cubicBezTo>
                    <a:pt x="72377" y="70861"/>
                    <a:pt x="72614" y="70936"/>
                    <a:pt x="72846" y="71011"/>
                  </a:cubicBezTo>
                  <a:cubicBezTo>
                    <a:pt x="72666" y="70823"/>
                    <a:pt x="72490" y="70635"/>
                    <a:pt x="72314" y="70448"/>
                  </a:cubicBezTo>
                  <a:moveTo>
                    <a:pt x="73758" y="71281"/>
                  </a:moveTo>
                  <a:cubicBezTo>
                    <a:pt x="73574" y="71082"/>
                    <a:pt x="73394" y="70883"/>
                    <a:pt x="73218" y="70684"/>
                  </a:cubicBezTo>
                  <a:cubicBezTo>
                    <a:pt x="72970" y="70620"/>
                    <a:pt x="72723" y="70557"/>
                    <a:pt x="72479" y="70493"/>
                  </a:cubicBezTo>
                  <a:cubicBezTo>
                    <a:pt x="72659" y="70684"/>
                    <a:pt x="72843" y="70876"/>
                    <a:pt x="73027" y="71067"/>
                  </a:cubicBezTo>
                  <a:cubicBezTo>
                    <a:pt x="73270" y="71142"/>
                    <a:pt x="73514" y="71213"/>
                    <a:pt x="73758" y="71281"/>
                  </a:cubicBezTo>
                  <a:close/>
                  <a:moveTo>
                    <a:pt x="73908" y="71446"/>
                  </a:moveTo>
                  <a:cubicBezTo>
                    <a:pt x="73672" y="71378"/>
                    <a:pt x="73432" y="71307"/>
                    <a:pt x="73195" y="71236"/>
                  </a:cubicBezTo>
                  <a:cubicBezTo>
                    <a:pt x="73375" y="71416"/>
                    <a:pt x="73556" y="71596"/>
                    <a:pt x="73739" y="71772"/>
                  </a:cubicBezTo>
                  <a:cubicBezTo>
                    <a:pt x="73972" y="71851"/>
                    <a:pt x="74208" y="71930"/>
                    <a:pt x="74441" y="72005"/>
                  </a:cubicBezTo>
                  <a:cubicBezTo>
                    <a:pt x="74261" y="71821"/>
                    <a:pt x="74085" y="71634"/>
                    <a:pt x="73908" y="71446"/>
                  </a:cubicBezTo>
                  <a:close/>
                  <a:moveTo>
                    <a:pt x="75349" y="72286"/>
                  </a:moveTo>
                  <a:cubicBezTo>
                    <a:pt x="75165" y="72088"/>
                    <a:pt x="74985" y="71889"/>
                    <a:pt x="74809" y="71690"/>
                  </a:cubicBezTo>
                  <a:cubicBezTo>
                    <a:pt x="74561" y="71626"/>
                    <a:pt x="74317" y="71558"/>
                    <a:pt x="74070" y="71491"/>
                  </a:cubicBezTo>
                  <a:cubicBezTo>
                    <a:pt x="74250" y="71682"/>
                    <a:pt x="74434" y="71874"/>
                    <a:pt x="74621" y="72061"/>
                  </a:cubicBezTo>
                  <a:cubicBezTo>
                    <a:pt x="74861" y="72140"/>
                    <a:pt x="75105" y="72211"/>
                    <a:pt x="75349" y="72286"/>
                  </a:cubicBezTo>
                  <a:close/>
                  <a:moveTo>
                    <a:pt x="75499" y="72448"/>
                  </a:moveTo>
                  <a:cubicBezTo>
                    <a:pt x="75263" y="72376"/>
                    <a:pt x="75026" y="72305"/>
                    <a:pt x="74790" y="72230"/>
                  </a:cubicBezTo>
                  <a:cubicBezTo>
                    <a:pt x="74966" y="72410"/>
                    <a:pt x="75146" y="72590"/>
                    <a:pt x="75330" y="72767"/>
                  </a:cubicBezTo>
                  <a:cubicBezTo>
                    <a:pt x="75567" y="72845"/>
                    <a:pt x="75799" y="72928"/>
                    <a:pt x="76036" y="73003"/>
                  </a:cubicBezTo>
                  <a:cubicBezTo>
                    <a:pt x="75856" y="72819"/>
                    <a:pt x="75675" y="72632"/>
                    <a:pt x="75499" y="72448"/>
                  </a:cubicBezTo>
                  <a:close/>
                  <a:moveTo>
                    <a:pt x="76940" y="73292"/>
                  </a:moveTo>
                  <a:cubicBezTo>
                    <a:pt x="76760" y="73097"/>
                    <a:pt x="76576" y="72898"/>
                    <a:pt x="76400" y="72699"/>
                  </a:cubicBezTo>
                  <a:cubicBezTo>
                    <a:pt x="76152" y="72632"/>
                    <a:pt x="75908" y="72564"/>
                    <a:pt x="75660" y="72493"/>
                  </a:cubicBezTo>
                  <a:cubicBezTo>
                    <a:pt x="75841" y="72684"/>
                    <a:pt x="76024" y="72872"/>
                    <a:pt x="76212" y="73063"/>
                  </a:cubicBezTo>
                  <a:cubicBezTo>
                    <a:pt x="76452" y="73142"/>
                    <a:pt x="76696" y="73217"/>
                    <a:pt x="76940" y="73292"/>
                  </a:cubicBezTo>
                  <a:close/>
                  <a:moveTo>
                    <a:pt x="77090" y="73453"/>
                  </a:moveTo>
                  <a:cubicBezTo>
                    <a:pt x="76854" y="73382"/>
                    <a:pt x="76617" y="73307"/>
                    <a:pt x="76381" y="73232"/>
                  </a:cubicBezTo>
                  <a:cubicBezTo>
                    <a:pt x="76557" y="73408"/>
                    <a:pt x="76737" y="73588"/>
                    <a:pt x="76921" y="73765"/>
                  </a:cubicBezTo>
                  <a:cubicBezTo>
                    <a:pt x="77157" y="73847"/>
                    <a:pt x="77390" y="73930"/>
                    <a:pt x="77626" y="74009"/>
                  </a:cubicBezTo>
                  <a:cubicBezTo>
                    <a:pt x="77446" y="73825"/>
                    <a:pt x="77266" y="73641"/>
                    <a:pt x="77090" y="73453"/>
                  </a:cubicBezTo>
                  <a:close/>
                  <a:moveTo>
                    <a:pt x="78531" y="74305"/>
                  </a:moveTo>
                  <a:cubicBezTo>
                    <a:pt x="78347" y="74106"/>
                    <a:pt x="78167" y="73911"/>
                    <a:pt x="77990" y="73712"/>
                  </a:cubicBezTo>
                  <a:cubicBezTo>
                    <a:pt x="77743" y="73645"/>
                    <a:pt x="77495" y="73573"/>
                    <a:pt x="77251" y="73498"/>
                  </a:cubicBezTo>
                  <a:cubicBezTo>
                    <a:pt x="77431" y="73690"/>
                    <a:pt x="77615" y="73877"/>
                    <a:pt x="77799" y="74065"/>
                  </a:cubicBezTo>
                  <a:cubicBezTo>
                    <a:pt x="78043" y="74147"/>
                    <a:pt x="78287" y="74226"/>
                    <a:pt x="78531" y="74305"/>
                  </a:cubicBezTo>
                  <a:moveTo>
                    <a:pt x="78681" y="74463"/>
                  </a:moveTo>
                  <a:cubicBezTo>
                    <a:pt x="78444" y="74387"/>
                    <a:pt x="78204" y="74312"/>
                    <a:pt x="77968" y="74234"/>
                  </a:cubicBezTo>
                  <a:cubicBezTo>
                    <a:pt x="78148" y="74414"/>
                    <a:pt x="78328" y="74590"/>
                    <a:pt x="78512" y="74766"/>
                  </a:cubicBezTo>
                  <a:cubicBezTo>
                    <a:pt x="78748" y="74853"/>
                    <a:pt x="78981" y="74935"/>
                    <a:pt x="79217" y="75018"/>
                  </a:cubicBezTo>
                  <a:cubicBezTo>
                    <a:pt x="79037" y="74834"/>
                    <a:pt x="78857" y="74650"/>
                    <a:pt x="78681" y="74463"/>
                  </a:cubicBezTo>
                  <a:moveTo>
                    <a:pt x="80122" y="75318"/>
                  </a:moveTo>
                  <a:cubicBezTo>
                    <a:pt x="79938" y="75123"/>
                    <a:pt x="79754" y="74928"/>
                    <a:pt x="79578" y="74729"/>
                  </a:cubicBezTo>
                  <a:cubicBezTo>
                    <a:pt x="79330" y="74658"/>
                    <a:pt x="79082" y="74586"/>
                    <a:pt x="78838" y="74511"/>
                  </a:cubicBezTo>
                  <a:cubicBezTo>
                    <a:pt x="79018" y="74699"/>
                    <a:pt x="79202" y="74886"/>
                    <a:pt x="79390" y="75074"/>
                  </a:cubicBezTo>
                  <a:cubicBezTo>
                    <a:pt x="79630" y="75157"/>
                    <a:pt x="79874" y="75239"/>
                    <a:pt x="80122" y="75318"/>
                  </a:cubicBezTo>
                  <a:close/>
                  <a:moveTo>
                    <a:pt x="80272" y="75476"/>
                  </a:moveTo>
                  <a:cubicBezTo>
                    <a:pt x="80032" y="75401"/>
                    <a:pt x="79795" y="75322"/>
                    <a:pt x="79555" y="75243"/>
                  </a:cubicBezTo>
                  <a:cubicBezTo>
                    <a:pt x="79735" y="75419"/>
                    <a:pt x="79915" y="75596"/>
                    <a:pt x="80103" y="75772"/>
                  </a:cubicBezTo>
                  <a:cubicBezTo>
                    <a:pt x="80335" y="75858"/>
                    <a:pt x="80572" y="75945"/>
                    <a:pt x="80808" y="76027"/>
                  </a:cubicBezTo>
                  <a:cubicBezTo>
                    <a:pt x="80628" y="75843"/>
                    <a:pt x="80448" y="75659"/>
                    <a:pt x="80272" y="75476"/>
                  </a:cubicBezTo>
                  <a:close/>
                  <a:moveTo>
                    <a:pt x="81709" y="76335"/>
                  </a:moveTo>
                  <a:cubicBezTo>
                    <a:pt x="81525" y="76143"/>
                    <a:pt x="81345" y="75948"/>
                    <a:pt x="81165" y="75753"/>
                  </a:cubicBezTo>
                  <a:cubicBezTo>
                    <a:pt x="80917" y="75678"/>
                    <a:pt x="80669" y="75603"/>
                    <a:pt x="80426" y="75524"/>
                  </a:cubicBezTo>
                  <a:cubicBezTo>
                    <a:pt x="80606" y="75712"/>
                    <a:pt x="80789" y="75900"/>
                    <a:pt x="80977" y="76087"/>
                  </a:cubicBezTo>
                  <a:cubicBezTo>
                    <a:pt x="81221" y="76173"/>
                    <a:pt x="81465" y="76256"/>
                    <a:pt x="81709" y="76335"/>
                  </a:cubicBezTo>
                  <a:moveTo>
                    <a:pt x="81859" y="76492"/>
                  </a:moveTo>
                  <a:cubicBezTo>
                    <a:pt x="81619" y="76414"/>
                    <a:pt x="81382" y="76335"/>
                    <a:pt x="81142" y="76252"/>
                  </a:cubicBezTo>
                  <a:cubicBezTo>
                    <a:pt x="81322" y="76429"/>
                    <a:pt x="81506" y="76605"/>
                    <a:pt x="81690" y="76781"/>
                  </a:cubicBezTo>
                  <a:cubicBezTo>
                    <a:pt x="81926" y="76871"/>
                    <a:pt x="82159" y="76958"/>
                    <a:pt x="82399" y="77044"/>
                  </a:cubicBezTo>
                  <a:cubicBezTo>
                    <a:pt x="82215" y="76860"/>
                    <a:pt x="82035" y="76676"/>
                    <a:pt x="81859" y="76492"/>
                  </a:cubicBezTo>
                  <a:moveTo>
                    <a:pt x="83296" y="77359"/>
                  </a:moveTo>
                  <a:cubicBezTo>
                    <a:pt x="83112" y="77164"/>
                    <a:pt x="82932" y="76969"/>
                    <a:pt x="82752" y="76774"/>
                  </a:cubicBezTo>
                  <a:cubicBezTo>
                    <a:pt x="82504" y="76699"/>
                    <a:pt x="82256" y="76624"/>
                    <a:pt x="82009" y="76541"/>
                  </a:cubicBezTo>
                  <a:cubicBezTo>
                    <a:pt x="82193" y="76729"/>
                    <a:pt x="82377" y="76916"/>
                    <a:pt x="82564" y="77104"/>
                  </a:cubicBezTo>
                  <a:cubicBezTo>
                    <a:pt x="82808" y="77190"/>
                    <a:pt x="83052" y="77273"/>
                    <a:pt x="83296" y="77359"/>
                  </a:cubicBezTo>
                  <a:moveTo>
                    <a:pt x="83446" y="77513"/>
                  </a:moveTo>
                  <a:cubicBezTo>
                    <a:pt x="83206" y="77434"/>
                    <a:pt x="82969" y="77352"/>
                    <a:pt x="82729" y="77269"/>
                  </a:cubicBezTo>
                  <a:cubicBezTo>
                    <a:pt x="82909" y="77445"/>
                    <a:pt x="83093" y="77622"/>
                    <a:pt x="83277" y="77794"/>
                  </a:cubicBezTo>
                  <a:cubicBezTo>
                    <a:pt x="83513" y="77884"/>
                    <a:pt x="83750" y="77974"/>
                    <a:pt x="83986" y="78061"/>
                  </a:cubicBezTo>
                  <a:cubicBezTo>
                    <a:pt x="83802" y="77881"/>
                    <a:pt x="83626" y="77697"/>
                    <a:pt x="83446" y="77513"/>
                  </a:cubicBezTo>
                  <a:close/>
                  <a:moveTo>
                    <a:pt x="84887" y="78383"/>
                  </a:moveTo>
                  <a:cubicBezTo>
                    <a:pt x="84699" y="78188"/>
                    <a:pt x="84519" y="77997"/>
                    <a:pt x="84339" y="77802"/>
                  </a:cubicBezTo>
                  <a:cubicBezTo>
                    <a:pt x="84087" y="77723"/>
                    <a:pt x="83844" y="77644"/>
                    <a:pt x="83596" y="77562"/>
                  </a:cubicBezTo>
                  <a:cubicBezTo>
                    <a:pt x="83776" y="77749"/>
                    <a:pt x="83964" y="77937"/>
                    <a:pt x="84151" y="78121"/>
                  </a:cubicBezTo>
                  <a:cubicBezTo>
                    <a:pt x="84395" y="78211"/>
                    <a:pt x="84639" y="78297"/>
                    <a:pt x="84887" y="78383"/>
                  </a:cubicBezTo>
                  <a:close/>
                  <a:moveTo>
                    <a:pt x="85577" y="79085"/>
                  </a:moveTo>
                  <a:cubicBezTo>
                    <a:pt x="85393" y="78901"/>
                    <a:pt x="85213" y="78721"/>
                    <a:pt x="85033" y="78537"/>
                  </a:cubicBezTo>
                  <a:cubicBezTo>
                    <a:pt x="84793" y="78455"/>
                    <a:pt x="84553" y="78372"/>
                    <a:pt x="84316" y="78286"/>
                  </a:cubicBezTo>
                  <a:cubicBezTo>
                    <a:pt x="84496" y="78462"/>
                    <a:pt x="84680" y="78638"/>
                    <a:pt x="84864" y="78811"/>
                  </a:cubicBezTo>
                  <a:cubicBezTo>
                    <a:pt x="85101" y="78905"/>
                    <a:pt x="85337" y="78995"/>
                    <a:pt x="85577" y="79085"/>
                  </a:cubicBezTo>
                  <a:moveTo>
                    <a:pt x="85742" y="79246"/>
                  </a:moveTo>
                  <a:cubicBezTo>
                    <a:pt x="85509" y="79160"/>
                    <a:pt x="85281" y="79074"/>
                    <a:pt x="85048" y="78984"/>
                  </a:cubicBezTo>
                  <a:cubicBezTo>
                    <a:pt x="85228" y="79149"/>
                    <a:pt x="85408" y="79314"/>
                    <a:pt x="85588" y="79479"/>
                  </a:cubicBezTo>
                  <a:cubicBezTo>
                    <a:pt x="85817" y="79573"/>
                    <a:pt x="86046" y="79667"/>
                    <a:pt x="86275" y="79760"/>
                  </a:cubicBezTo>
                  <a:cubicBezTo>
                    <a:pt x="86095" y="79591"/>
                    <a:pt x="85915" y="79419"/>
                    <a:pt x="85742" y="79246"/>
                  </a:cubicBezTo>
                  <a:close/>
                  <a:moveTo>
                    <a:pt x="87164" y="80109"/>
                  </a:moveTo>
                  <a:cubicBezTo>
                    <a:pt x="86980" y="79929"/>
                    <a:pt x="86800" y="79745"/>
                    <a:pt x="86620" y="79561"/>
                  </a:cubicBezTo>
                  <a:cubicBezTo>
                    <a:pt x="86380" y="79479"/>
                    <a:pt x="86140" y="79393"/>
                    <a:pt x="85900" y="79306"/>
                  </a:cubicBezTo>
                  <a:cubicBezTo>
                    <a:pt x="86084" y="79483"/>
                    <a:pt x="86264" y="79655"/>
                    <a:pt x="86451" y="79832"/>
                  </a:cubicBezTo>
                  <a:cubicBezTo>
                    <a:pt x="86688" y="79925"/>
                    <a:pt x="86924" y="80019"/>
                    <a:pt x="87164" y="80109"/>
                  </a:cubicBezTo>
                  <a:close/>
                  <a:moveTo>
                    <a:pt x="87329" y="80271"/>
                  </a:moveTo>
                  <a:cubicBezTo>
                    <a:pt x="87097" y="80181"/>
                    <a:pt x="86864" y="80094"/>
                    <a:pt x="86635" y="80004"/>
                  </a:cubicBezTo>
                  <a:cubicBezTo>
                    <a:pt x="86815" y="80169"/>
                    <a:pt x="86995" y="80334"/>
                    <a:pt x="87175" y="80496"/>
                  </a:cubicBezTo>
                  <a:cubicBezTo>
                    <a:pt x="87404" y="80593"/>
                    <a:pt x="87633" y="80687"/>
                    <a:pt x="87866" y="80785"/>
                  </a:cubicBezTo>
                  <a:cubicBezTo>
                    <a:pt x="87686" y="80612"/>
                    <a:pt x="87506" y="80439"/>
                    <a:pt x="87329" y="80271"/>
                  </a:cubicBezTo>
                  <a:close/>
                  <a:moveTo>
                    <a:pt x="88755" y="81137"/>
                  </a:moveTo>
                  <a:cubicBezTo>
                    <a:pt x="88567" y="80953"/>
                    <a:pt x="88387" y="80773"/>
                    <a:pt x="88207" y="80590"/>
                  </a:cubicBezTo>
                  <a:cubicBezTo>
                    <a:pt x="87967" y="80507"/>
                    <a:pt x="87727" y="80417"/>
                    <a:pt x="87431" y="80327"/>
                  </a:cubicBezTo>
                  <a:cubicBezTo>
                    <a:pt x="87667" y="80503"/>
                    <a:pt x="87851" y="80680"/>
                    <a:pt x="88038" y="80852"/>
                  </a:cubicBezTo>
                  <a:cubicBezTo>
                    <a:pt x="88275" y="80950"/>
                    <a:pt x="88515" y="81044"/>
                    <a:pt x="88755" y="81137"/>
                  </a:cubicBezTo>
                  <a:close/>
                  <a:moveTo>
                    <a:pt x="88916" y="81295"/>
                  </a:moveTo>
                  <a:cubicBezTo>
                    <a:pt x="88684" y="81205"/>
                    <a:pt x="88451" y="81115"/>
                    <a:pt x="88222" y="81025"/>
                  </a:cubicBezTo>
                  <a:cubicBezTo>
                    <a:pt x="88399" y="81190"/>
                    <a:pt x="88582" y="81355"/>
                    <a:pt x="88762" y="81516"/>
                  </a:cubicBezTo>
                  <a:cubicBezTo>
                    <a:pt x="88991" y="81618"/>
                    <a:pt x="89224" y="81711"/>
                    <a:pt x="89453" y="81809"/>
                  </a:cubicBezTo>
                  <a:cubicBezTo>
                    <a:pt x="89273" y="81640"/>
                    <a:pt x="89093" y="81467"/>
                    <a:pt x="88916" y="81295"/>
                  </a:cubicBezTo>
                  <a:close/>
                  <a:moveTo>
                    <a:pt x="90331" y="82162"/>
                  </a:moveTo>
                  <a:cubicBezTo>
                    <a:pt x="90147" y="81982"/>
                    <a:pt x="89967" y="81801"/>
                    <a:pt x="89787" y="81618"/>
                  </a:cubicBezTo>
                  <a:cubicBezTo>
                    <a:pt x="89547" y="81531"/>
                    <a:pt x="89307" y="81445"/>
                    <a:pt x="89070" y="81355"/>
                  </a:cubicBezTo>
                  <a:cubicBezTo>
                    <a:pt x="89254" y="81528"/>
                    <a:pt x="89438" y="81704"/>
                    <a:pt x="89625" y="81880"/>
                  </a:cubicBezTo>
                  <a:cubicBezTo>
                    <a:pt x="89858" y="81974"/>
                    <a:pt x="90094" y="82068"/>
                    <a:pt x="90331" y="82162"/>
                  </a:cubicBezTo>
                  <a:close/>
                  <a:moveTo>
                    <a:pt x="90492" y="82319"/>
                  </a:moveTo>
                  <a:cubicBezTo>
                    <a:pt x="90263" y="82229"/>
                    <a:pt x="90034" y="82139"/>
                    <a:pt x="89806" y="82045"/>
                  </a:cubicBezTo>
                  <a:cubicBezTo>
                    <a:pt x="89986" y="82214"/>
                    <a:pt x="90166" y="82375"/>
                    <a:pt x="90353" y="82541"/>
                  </a:cubicBezTo>
                  <a:cubicBezTo>
                    <a:pt x="90578" y="82638"/>
                    <a:pt x="90804" y="82736"/>
                    <a:pt x="91032" y="82833"/>
                  </a:cubicBezTo>
                  <a:cubicBezTo>
                    <a:pt x="90852" y="82661"/>
                    <a:pt x="90672" y="82492"/>
                    <a:pt x="90492" y="82319"/>
                  </a:cubicBezTo>
                  <a:close/>
                  <a:moveTo>
                    <a:pt x="91922" y="83197"/>
                  </a:moveTo>
                  <a:cubicBezTo>
                    <a:pt x="91738" y="83017"/>
                    <a:pt x="91554" y="82833"/>
                    <a:pt x="91374" y="82653"/>
                  </a:cubicBezTo>
                  <a:cubicBezTo>
                    <a:pt x="91130" y="82563"/>
                    <a:pt x="90886" y="82469"/>
                    <a:pt x="90642" y="82379"/>
                  </a:cubicBezTo>
                  <a:cubicBezTo>
                    <a:pt x="90826" y="82552"/>
                    <a:pt x="91010" y="82728"/>
                    <a:pt x="91198" y="82901"/>
                  </a:cubicBezTo>
                  <a:cubicBezTo>
                    <a:pt x="91438" y="83002"/>
                    <a:pt x="91682" y="83100"/>
                    <a:pt x="91922" y="83197"/>
                  </a:cubicBezTo>
                  <a:close/>
                  <a:moveTo>
                    <a:pt x="92083" y="83351"/>
                  </a:moveTo>
                  <a:cubicBezTo>
                    <a:pt x="91847" y="83257"/>
                    <a:pt x="91610" y="83163"/>
                    <a:pt x="91378" y="83066"/>
                  </a:cubicBezTo>
                  <a:cubicBezTo>
                    <a:pt x="91558" y="83231"/>
                    <a:pt x="91742" y="83396"/>
                    <a:pt x="91925" y="83561"/>
                  </a:cubicBezTo>
                  <a:cubicBezTo>
                    <a:pt x="92154" y="83662"/>
                    <a:pt x="92391" y="83764"/>
                    <a:pt x="92623" y="83861"/>
                  </a:cubicBezTo>
                  <a:cubicBezTo>
                    <a:pt x="92443" y="83692"/>
                    <a:pt x="92259" y="83524"/>
                    <a:pt x="92083" y="83351"/>
                  </a:cubicBezTo>
                  <a:moveTo>
                    <a:pt x="93524" y="84236"/>
                  </a:moveTo>
                  <a:cubicBezTo>
                    <a:pt x="93336" y="84053"/>
                    <a:pt x="93149" y="83873"/>
                    <a:pt x="92969" y="83692"/>
                  </a:cubicBezTo>
                  <a:cubicBezTo>
                    <a:pt x="92721" y="83599"/>
                    <a:pt x="92473" y="83505"/>
                    <a:pt x="92229" y="83407"/>
                  </a:cubicBezTo>
                  <a:cubicBezTo>
                    <a:pt x="92413" y="83584"/>
                    <a:pt x="92597" y="83756"/>
                    <a:pt x="92785" y="83933"/>
                  </a:cubicBezTo>
                  <a:cubicBezTo>
                    <a:pt x="93029" y="84034"/>
                    <a:pt x="93276" y="84135"/>
                    <a:pt x="93524" y="84236"/>
                  </a:cubicBezTo>
                  <a:close/>
                  <a:moveTo>
                    <a:pt x="93681" y="84387"/>
                  </a:moveTo>
                  <a:cubicBezTo>
                    <a:pt x="93441" y="84293"/>
                    <a:pt x="93201" y="84195"/>
                    <a:pt x="92965" y="84094"/>
                  </a:cubicBezTo>
                  <a:cubicBezTo>
                    <a:pt x="93145" y="84259"/>
                    <a:pt x="93329" y="84424"/>
                    <a:pt x="93513" y="84589"/>
                  </a:cubicBezTo>
                  <a:cubicBezTo>
                    <a:pt x="93753" y="84694"/>
                    <a:pt x="93993" y="84799"/>
                    <a:pt x="94233" y="84904"/>
                  </a:cubicBezTo>
                  <a:cubicBezTo>
                    <a:pt x="94045" y="84732"/>
                    <a:pt x="93861" y="84559"/>
                    <a:pt x="93681" y="84387"/>
                  </a:cubicBezTo>
                  <a:close/>
                  <a:moveTo>
                    <a:pt x="95115" y="85272"/>
                  </a:moveTo>
                  <a:cubicBezTo>
                    <a:pt x="94923" y="85092"/>
                    <a:pt x="94739" y="84912"/>
                    <a:pt x="94556" y="84728"/>
                  </a:cubicBezTo>
                  <a:cubicBezTo>
                    <a:pt x="94312" y="84634"/>
                    <a:pt x="94068" y="84540"/>
                    <a:pt x="93828" y="84447"/>
                  </a:cubicBezTo>
                  <a:cubicBezTo>
                    <a:pt x="94012" y="84623"/>
                    <a:pt x="94199" y="84796"/>
                    <a:pt x="94391" y="84972"/>
                  </a:cubicBezTo>
                  <a:cubicBezTo>
                    <a:pt x="94631" y="85073"/>
                    <a:pt x="94871" y="85174"/>
                    <a:pt x="95115" y="85272"/>
                  </a:cubicBezTo>
                  <a:close/>
                  <a:moveTo>
                    <a:pt x="95272" y="85422"/>
                  </a:moveTo>
                  <a:cubicBezTo>
                    <a:pt x="95036" y="85328"/>
                    <a:pt x="94799" y="85231"/>
                    <a:pt x="94567" y="85133"/>
                  </a:cubicBezTo>
                  <a:cubicBezTo>
                    <a:pt x="94751" y="85298"/>
                    <a:pt x="94938" y="85463"/>
                    <a:pt x="95126" y="85632"/>
                  </a:cubicBezTo>
                  <a:cubicBezTo>
                    <a:pt x="95359" y="85734"/>
                    <a:pt x="95587" y="85839"/>
                    <a:pt x="95824" y="85940"/>
                  </a:cubicBezTo>
                  <a:cubicBezTo>
                    <a:pt x="95636" y="85767"/>
                    <a:pt x="95452" y="85595"/>
                    <a:pt x="95272" y="85422"/>
                  </a:cubicBezTo>
                  <a:close/>
                  <a:moveTo>
                    <a:pt x="96702" y="86311"/>
                  </a:moveTo>
                  <a:cubicBezTo>
                    <a:pt x="96514" y="86131"/>
                    <a:pt x="96327" y="85951"/>
                    <a:pt x="96143" y="85767"/>
                  </a:cubicBezTo>
                  <a:cubicBezTo>
                    <a:pt x="95899" y="85673"/>
                    <a:pt x="95655" y="85576"/>
                    <a:pt x="95411" y="85478"/>
                  </a:cubicBezTo>
                  <a:cubicBezTo>
                    <a:pt x="95599" y="85655"/>
                    <a:pt x="95786" y="85831"/>
                    <a:pt x="95978" y="86004"/>
                  </a:cubicBezTo>
                  <a:cubicBezTo>
                    <a:pt x="96218" y="86109"/>
                    <a:pt x="96462" y="86210"/>
                    <a:pt x="96702" y="86311"/>
                  </a:cubicBezTo>
                  <a:close/>
                  <a:moveTo>
                    <a:pt x="96859" y="86461"/>
                  </a:moveTo>
                  <a:cubicBezTo>
                    <a:pt x="96623" y="86364"/>
                    <a:pt x="96387" y="86266"/>
                    <a:pt x="96150" y="86165"/>
                  </a:cubicBezTo>
                  <a:cubicBezTo>
                    <a:pt x="96338" y="86330"/>
                    <a:pt x="96522" y="86499"/>
                    <a:pt x="96713" y="86664"/>
                  </a:cubicBezTo>
                  <a:cubicBezTo>
                    <a:pt x="96946" y="86769"/>
                    <a:pt x="97178" y="86874"/>
                    <a:pt x="97415" y="86975"/>
                  </a:cubicBezTo>
                  <a:cubicBezTo>
                    <a:pt x="97227" y="86807"/>
                    <a:pt x="97043" y="86634"/>
                    <a:pt x="96859" y="86461"/>
                  </a:cubicBezTo>
                  <a:close/>
                  <a:moveTo>
                    <a:pt x="98293" y="87354"/>
                  </a:moveTo>
                  <a:cubicBezTo>
                    <a:pt x="98105" y="87174"/>
                    <a:pt x="97917" y="86990"/>
                    <a:pt x="97730" y="86810"/>
                  </a:cubicBezTo>
                  <a:cubicBezTo>
                    <a:pt x="97482" y="86713"/>
                    <a:pt x="97238" y="86615"/>
                    <a:pt x="96994" y="86514"/>
                  </a:cubicBezTo>
                  <a:cubicBezTo>
                    <a:pt x="97182" y="86690"/>
                    <a:pt x="97370" y="86867"/>
                    <a:pt x="97561" y="87043"/>
                  </a:cubicBezTo>
                  <a:cubicBezTo>
                    <a:pt x="97805" y="87148"/>
                    <a:pt x="98049" y="87249"/>
                    <a:pt x="98293" y="87354"/>
                  </a:cubicBezTo>
                  <a:moveTo>
                    <a:pt x="98446" y="87497"/>
                  </a:moveTo>
                  <a:cubicBezTo>
                    <a:pt x="98206" y="87399"/>
                    <a:pt x="97970" y="87298"/>
                    <a:pt x="97734" y="87197"/>
                  </a:cubicBezTo>
                  <a:cubicBezTo>
                    <a:pt x="97921" y="87366"/>
                    <a:pt x="98109" y="87531"/>
                    <a:pt x="98296" y="87696"/>
                  </a:cubicBezTo>
                  <a:cubicBezTo>
                    <a:pt x="98529" y="87805"/>
                    <a:pt x="98769" y="87910"/>
                    <a:pt x="99002" y="88015"/>
                  </a:cubicBezTo>
                  <a:cubicBezTo>
                    <a:pt x="98814" y="87842"/>
                    <a:pt x="98630" y="87670"/>
                    <a:pt x="98446" y="87497"/>
                  </a:cubicBezTo>
                  <a:close/>
                  <a:moveTo>
                    <a:pt x="98578" y="87553"/>
                  </a:moveTo>
                  <a:cubicBezTo>
                    <a:pt x="98765" y="87730"/>
                    <a:pt x="98957" y="87906"/>
                    <a:pt x="99148" y="88079"/>
                  </a:cubicBezTo>
                  <a:cubicBezTo>
                    <a:pt x="99392" y="88187"/>
                    <a:pt x="99636" y="88292"/>
                    <a:pt x="99883" y="88397"/>
                  </a:cubicBezTo>
                  <a:cubicBezTo>
                    <a:pt x="99692" y="88217"/>
                    <a:pt x="99505" y="88033"/>
                    <a:pt x="99317" y="87853"/>
                  </a:cubicBezTo>
                  <a:cubicBezTo>
                    <a:pt x="99069" y="87752"/>
                    <a:pt x="98822" y="87655"/>
                    <a:pt x="98578" y="87553"/>
                  </a:cubicBezTo>
                  <a:moveTo>
                    <a:pt x="97850" y="86855"/>
                  </a:moveTo>
                  <a:cubicBezTo>
                    <a:pt x="98037" y="87043"/>
                    <a:pt x="98229" y="87223"/>
                    <a:pt x="98424" y="87407"/>
                  </a:cubicBezTo>
                  <a:cubicBezTo>
                    <a:pt x="98675" y="87512"/>
                    <a:pt x="98927" y="87617"/>
                    <a:pt x="99178" y="87718"/>
                  </a:cubicBezTo>
                  <a:cubicBezTo>
                    <a:pt x="98987" y="87527"/>
                    <a:pt x="98795" y="87339"/>
                    <a:pt x="98612" y="87148"/>
                  </a:cubicBezTo>
                  <a:cubicBezTo>
                    <a:pt x="98356" y="87050"/>
                    <a:pt x="98101" y="86953"/>
                    <a:pt x="97850" y="86855"/>
                  </a:cubicBezTo>
                  <a:close/>
                  <a:moveTo>
                    <a:pt x="152461" y="6608"/>
                  </a:moveTo>
                  <a:cubicBezTo>
                    <a:pt x="173689" y="6611"/>
                    <a:pt x="193061" y="11076"/>
                    <a:pt x="201383" y="20550"/>
                  </a:cubicBezTo>
                  <a:cubicBezTo>
                    <a:pt x="205199" y="24895"/>
                    <a:pt x="206910" y="29885"/>
                    <a:pt x="206910" y="35138"/>
                  </a:cubicBezTo>
                  <a:cubicBezTo>
                    <a:pt x="206910" y="49257"/>
                    <a:pt x="194539" y="65263"/>
                    <a:pt x="177355" y="75783"/>
                  </a:cubicBezTo>
                  <a:cubicBezTo>
                    <a:pt x="162291" y="85028"/>
                    <a:pt x="142454" y="90480"/>
                    <a:pt x="123739" y="90480"/>
                  </a:cubicBezTo>
                  <a:cubicBezTo>
                    <a:pt x="114678" y="90480"/>
                    <a:pt x="105875" y="89204"/>
                    <a:pt x="98011" y="86454"/>
                  </a:cubicBezTo>
                  <a:cubicBezTo>
                    <a:pt x="98199" y="86657"/>
                    <a:pt x="98394" y="86855"/>
                    <a:pt x="98589" y="87054"/>
                  </a:cubicBezTo>
                  <a:cubicBezTo>
                    <a:pt x="107012" y="90217"/>
                    <a:pt x="116572" y="91684"/>
                    <a:pt x="126429" y="91684"/>
                  </a:cubicBezTo>
                  <a:cubicBezTo>
                    <a:pt x="145455" y="91684"/>
                    <a:pt x="165585" y="86221"/>
                    <a:pt x="180773" y="76950"/>
                  </a:cubicBezTo>
                  <a:cubicBezTo>
                    <a:pt x="198164" y="66358"/>
                    <a:pt x="210557" y="50157"/>
                    <a:pt x="210557" y="35821"/>
                  </a:cubicBezTo>
                  <a:cubicBezTo>
                    <a:pt x="210557" y="30399"/>
                    <a:pt x="208786" y="25240"/>
                    <a:pt x="204839" y="20745"/>
                  </a:cubicBezTo>
                  <a:cubicBezTo>
                    <a:pt x="196194" y="10900"/>
                    <a:pt x="176173" y="6199"/>
                    <a:pt x="154359" y="6199"/>
                  </a:cubicBezTo>
                  <a:lnTo>
                    <a:pt x="154352" y="6199"/>
                  </a:lnTo>
                  <a:cubicBezTo>
                    <a:pt x="146574" y="6199"/>
                    <a:pt x="138571" y="6795"/>
                    <a:pt x="130774" y="7970"/>
                  </a:cubicBezTo>
                  <a:cubicBezTo>
                    <a:pt x="130579" y="8041"/>
                    <a:pt x="130384" y="8112"/>
                    <a:pt x="130189" y="8187"/>
                  </a:cubicBezTo>
                  <a:cubicBezTo>
                    <a:pt x="137580" y="7144"/>
                    <a:pt x="145133" y="6611"/>
                    <a:pt x="152461" y="6608"/>
                  </a:cubicBezTo>
                  <a:moveTo>
                    <a:pt x="150592" y="7092"/>
                  </a:moveTo>
                  <a:cubicBezTo>
                    <a:pt x="171213" y="7092"/>
                    <a:pt x="189902" y="11339"/>
                    <a:pt x="197871" y="20411"/>
                  </a:cubicBezTo>
                  <a:cubicBezTo>
                    <a:pt x="201544" y="24591"/>
                    <a:pt x="203195" y="29394"/>
                    <a:pt x="203195" y="34459"/>
                  </a:cubicBezTo>
                  <a:cubicBezTo>
                    <a:pt x="203192" y="48315"/>
                    <a:pt x="190859" y="64111"/>
                    <a:pt x="173903" y="74553"/>
                  </a:cubicBezTo>
                  <a:cubicBezTo>
                    <a:pt x="158978" y="83767"/>
                    <a:pt x="139441" y="89204"/>
                    <a:pt x="121056" y="89204"/>
                  </a:cubicBezTo>
                  <a:cubicBezTo>
                    <a:pt x="112730" y="89204"/>
                    <a:pt x="104637" y="88090"/>
                    <a:pt x="97317" y="85704"/>
                  </a:cubicBezTo>
                  <a:cubicBezTo>
                    <a:pt x="97505" y="85914"/>
                    <a:pt x="97696" y="86120"/>
                    <a:pt x="97891" y="86330"/>
                  </a:cubicBezTo>
                  <a:cubicBezTo>
                    <a:pt x="105785" y="89107"/>
                    <a:pt x="114629" y="90401"/>
                    <a:pt x="123739" y="90401"/>
                  </a:cubicBezTo>
                  <a:cubicBezTo>
                    <a:pt x="142439" y="90401"/>
                    <a:pt x="162265" y="84953"/>
                    <a:pt x="177314" y="75716"/>
                  </a:cubicBezTo>
                  <a:cubicBezTo>
                    <a:pt x="194483" y="65206"/>
                    <a:pt x="206835" y="49208"/>
                    <a:pt x="206831" y="35138"/>
                  </a:cubicBezTo>
                  <a:cubicBezTo>
                    <a:pt x="206831" y="29904"/>
                    <a:pt x="205124" y="24932"/>
                    <a:pt x="201323" y="20603"/>
                  </a:cubicBezTo>
                  <a:cubicBezTo>
                    <a:pt x="193035" y="11163"/>
                    <a:pt x="173686" y="6690"/>
                    <a:pt x="152472" y="6690"/>
                  </a:cubicBezTo>
                  <a:lnTo>
                    <a:pt x="152461" y="6690"/>
                  </a:lnTo>
                  <a:cubicBezTo>
                    <a:pt x="145020" y="6690"/>
                    <a:pt x="137347" y="7238"/>
                    <a:pt x="129843" y="8315"/>
                  </a:cubicBezTo>
                  <a:cubicBezTo>
                    <a:pt x="129648" y="8390"/>
                    <a:pt x="129457" y="8465"/>
                    <a:pt x="129262" y="8540"/>
                  </a:cubicBezTo>
                  <a:cubicBezTo>
                    <a:pt x="136364" y="7579"/>
                    <a:pt x="143587" y="7092"/>
                    <a:pt x="150592" y="7092"/>
                  </a:cubicBezTo>
                  <a:moveTo>
                    <a:pt x="128358" y="8893"/>
                  </a:moveTo>
                  <a:cubicBezTo>
                    <a:pt x="135164" y="8018"/>
                    <a:pt x="142064" y="7568"/>
                    <a:pt x="148739" y="7568"/>
                  </a:cubicBezTo>
                  <a:cubicBezTo>
                    <a:pt x="168741" y="7568"/>
                    <a:pt x="186746" y="11598"/>
                    <a:pt x="194363" y="20272"/>
                  </a:cubicBezTo>
                  <a:cubicBezTo>
                    <a:pt x="197894" y="24291"/>
                    <a:pt x="199481" y="28910"/>
                    <a:pt x="199481" y="33783"/>
                  </a:cubicBezTo>
                  <a:cubicBezTo>
                    <a:pt x="199477" y="47377"/>
                    <a:pt x="187185" y="62963"/>
                    <a:pt x="170455" y="73326"/>
                  </a:cubicBezTo>
                  <a:cubicBezTo>
                    <a:pt x="155661" y="82511"/>
                    <a:pt x="136436" y="87932"/>
                    <a:pt x="118381" y="87932"/>
                  </a:cubicBezTo>
                  <a:cubicBezTo>
                    <a:pt x="110787" y="87932"/>
                    <a:pt x="103395" y="86972"/>
                    <a:pt x="96634" y="84931"/>
                  </a:cubicBezTo>
                  <a:cubicBezTo>
                    <a:pt x="96822" y="85148"/>
                    <a:pt x="97013" y="85366"/>
                    <a:pt x="97205" y="85580"/>
                  </a:cubicBezTo>
                  <a:cubicBezTo>
                    <a:pt x="104555" y="87992"/>
                    <a:pt x="112685" y="89122"/>
                    <a:pt x="121056" y="89122"/>
                  </a:cubicBezTo>
                  <a:cubicBezTo>
                    <a:pt x="139426" y="89122"/>
                    <a:pt x="158948" y="83689"/>
                    <a:pt x="173862" y="74481"/>
                  </a:cubicBezTo>
                  <a:cubicBezTo>
                    <a:pt x="190802" y="64051"/>
                    <a:pt x="203113" y="48266"/>
                    <a:pt x="203113" y="34459"/>
                  </a:cubicBezTo>
                  <a:cubicBezTo>
                    <a:pt x="203109" y="29412"/>
                    <a:pt x="201469" y="24632"/>
                    <a:pt x="197811" y="20464"/>
                  </a:cubicBezTo>
                  <a:cubicBezTo>
                    <a:pt x="189879" y="11425"/>
                    <a:pt x="171209" y="7174"/>
                    <a:pt x="150603" y="7174"/>
                  </a:cubicBezTo>
                  <a:lnTo>
                    <a:pt x="150592" y="7174"/>
                  </a:lnTo>
                  <a:cubicBezTo>
                    <a:pt x="143482" y="7174"/>
                    <a:pt x="136139" y="7677"/>
                    <a:pt x="128932" y="8668"/>
                  </a:cubicBezTo>
                  <a:cubicBezTo>
                    <a:pt x="128740" y="8743"/>
                    <a:pt x="128549" y="8818"/>
                    <a:pt x="128358" y="8893"/>
                  </a:cubicBezTo>
                  <a:close/>
                  <a:moveTo>
                    <a:pt x="128166" y="8919"/>
                  </a:moveTo>
                  <a:cubicBezTo>
                    <a:pt x="128354" y="8844"/>
                    <a:pt x="128541" y="8769"/>
                    <a:pt x="128733" y="8694"/>
                  </a:cubicBezTo>
                  <a:cubicBezTo>
                    <a:pt x="128384" y="8743"/>
                    <a:pt x="128031" y="8791"/>
                    <a:pt x="127686" y="8844"/>
                  </a:cubicBezTo>
                  <a:cubicBezTo>
                    <a:pt x="127498" y="8915"/>
                    <a:pt x="127311" y="8986"/>
                    <a:pt x="127127" y="9058"/>
                  </a:cubicBezTo>
                  <a:cubicBezTo>
                    <a:pt x="127472" y="9009"/>
                    <a:pt x="127821" y="8964"/>
                    <a:pt x="128166" y="8919"/>
                  </a:cubicBezTo>
                  <a:close/>
                  <a:moveTo>
                    <a:pt x="126234" y="9407"/>
                  </a:moveTo>
                  <a:cubicBezTo>
                    <a:pt x="126587" y="9362"/>
                    <a:pt x="126943" y="9317"/>
                    <a:pt x="127296" y="9272"/>
                  </a:cubicBezTo>
                  <a:cubicBezTo>
                    <a:pt x="127480" y="9197"/>
                    <a:pt x="127667" y="9122"/>
                    <a:pt x="127851" y="9046"/>
                  </a:cubicBezTo>
                  <a:cubicBezTo>
                    <a:pt x="127495" y="9091"/>
                    <a:pt x="127142" y="9140"/>
                    <a:pt x="126785" y="9189"/>
                  </a:cubicBezTo>
                  <a:cubicBezTo>
                    <a:pt x="126602" y="9260"/>
                    <a:pt x="126418" y="9332"/>
                    <a:pt x="126234" y="9407"/>
                  </a:cubicBezTo>
                  <a:close/>
                  <a:moveTo>
                    <a:pt x="126035" y="9433"/>
                  </a:moveTo>
                  <a:cubicBezTo>
                    <a:pt x="126215" y="9362"/>
                    <a:pt x="126391" y="9290"/>
                    <a:pt x="126572" y="9219"/>
                  </a:cubicBezTo>
                  <a:cubicBezTo>
                    <a:pt x="126226" y="9268"/>
                    <a:pt x="125881" y="9317"/>
                    <a:pt x="125532" y="9369"/>
                  </a:cubicBezTo>
                  <a:cubicBezTo>
                    <a:pt x="125356" y="9437"/>
                    <a:pt x="125180" y="9504"/>
                    <a:pt x="125003" y="9572"/>
                  </a:cubicBezTo>
                  <a:cubicBezTo>
                    <a:pt x="125345" y="9523"/>
                    <a:pt x="125690" y="9478"/>
                    <a:pt x="126035" y="9433"/>
                  </a:cubicBezTo>
                  <a:close/>
                  <a:moveTo>
                    <a:pt x="125176" y="9778"/>
                  </a:moveTo>
                  <a:cubicBezTo>
                    <a:pt x="125352" y="9707"/>
                    <a:pt x="125529" y="9636"/>
                    <a:pt x="125709" y="9564"/>
                  </a:cubicBezTo>
                  <a:cubicBezTo>
                    <a:pt x="125352" y="9613"/>
                    <a:pt x="125003" y="9658"/>
                    <a:pt x="124647" y="9711"/>
                  </a:cubicBezTo>
                  <a:cubicBezTo>
                    <a:pt x="124474" y="9778"/>
                    <a:pt x="124298" y="9846"/>
                    <a:pt x="124122" y="9917"/>
                  </a:cubicBezTo>
                  <a:cubicBezTo>
                    <a:pt x="124474" y="9868"/>
                    <a:pt x="124823" y="9823"/>
                    <a:pt x="125176" y="9778"/>
                  </a:cubicBezTo>
                  <a:close/>
                  <a:moveTo>
                    <a:pt x="124339" y="10127"/>
                  </a:moveTo>
                  <a:cubicBezTo>
                    <a:pt x="124512" y="10056"/>
                    <a:pt x="124684" y="9981"/>
                    <a:pt x="124861" y="9909"/>
                  </a:cubicBezTo>
                  <a:cubicBezTo>
                    <a:pt x="124500" y="9954"/>
                    <a:pt x="124140" y="10003"/>
                    <a:pt x="123784" y="10052"/>
                  </a:cubicBezTo>
                  <a:cubicBezTo>
                    <a:pt x="123611" y="10120"/>
                    <a:pt x="123439" y="10191"/>
                    <a:pt x="123270" y="10258"/>
                  </a:cubicBezTo>
                  <a:cubicBezTo>
                    <a:pt x="123626" y="10213"/>
                    <a:pt x="123983" y="10172"/>
                    <a:pt x="124339" y="10127"/>
                  </a:cubicBezTo>
                  <a:close/>
                  <a:moveTo>
                    <a:pt x="122437" y="10604"/>
                  </a:moveTo>
                  <a:cubicBezTo>
                    <a:pt x="122801" y="10559"/>
                    <a:pt x="123165" y="10517"/>
                    <a:pt x="123525" y="10476"/>
                  </a:cubicBezTo>
                  <a:cubicBezTo>
                    <a:pt x="123694" y="10401"/>
                    <a:pt x="123863" y="10330"/>
                    <a:pt x="124035" y="10258"/>
                  </a:cubicBezTo>
                  <a:cubicBezTo>
                    <a:pt x="123668" y="10303"/>
                    <a:pt x="123304" y="10348"/>
                    <a:pt x="122940" y="10393"/>
                  </a:cubicBezTo>
                  <a:cubicBezTo>
                    <a:pt x="122771" y="10465"/>
                    <a:pt x="122606" y="10532"/>
                    <a:pt x="122437" y="10604"/>
                  </a:cubicBezTo>
                  <a:moveTo>
                    <a:pt x="122246" y="10626"/>
                  </a:moveTo>
                  <a:cubicBezTo>
                    <a:pt x="122411" y="10555"/>
                    <a:pt x="122576" y="10487"/>
                    <a:pt x="122741" y="10420"/>
                  </a:cubicBezTo>
                  <a:cubicBezTo>
                    <a:pt x="122384" y="10468"/>
                    <a:pt x="122024" y="10513"/>
                    <a:pt x="121668" y="10562"/>
                  </a:cubicBezTo>
                  <a:cubicBezTo>
                    <a:pt x="121506" y="10630"/>
                    <a:pt x="121341" y="10694"/>
                    <a:pt x="121184" y="10761"/>
                  </a:cubicBezTo>
                  <a:cubicBezTo>
                    <a:pt x="121540" y="10712"/>
                    <a:pt x="121889" y="10671"/>
                    <a:pt x="122246" y="10626"/>
                  </a:cubicBezTo>
                  <a:close/>
                  <a:moveTo>
                    <a:pt x="120369" y="11095"/>
                  </a:moveTo>
                  <a:cubicBezTo>
                    <a:pt x="120726" y="11050"/>
                    <a:pt x="121090" y="11009"/>
                    <a:pt x="121450" y="10964"/>
                  </a:cubicBezTo>
                  <a:cubicBezTo>
                    <a:pt x="121611" y="10896"/>
                    <a:pt x="121769" y="10829"/>
                    <a:pt x="121930" y="10761"/>
                  </a:cubicBezTo>
                  <a:cubicBezTo>
                    <a:pt x="121566" y="10806"/>
                    <a:pt x="121202" y="10851"/>
                    <a:pt x="120842" y="10900"/>
                  </a:cubicBezTo>
                  <a:cubicBezTo>
                    <a:pt x="120685" y="10964"/>
                    <a:pt x="120523" y="11031"/>
                    <a:pt x="120369" y="11095"/>
                  </a:cubicBezTo>
                  <a:close/>
                  <a:moveTo>
                    <a:pt x="120167" y="11121"/>
                  </a:moveTo>
                  <a:cubicBezTo>
                    <a:pt x="120321" y="11058"/>
                    <a:pt x="120475" y="10990"/>
                    <a:pt x="120632" y="10926"/>
                  </a:cubicBezTo>
                  <a:cubicBezTo>
                    <a:pt x="120276" y="10975"/>
                    <a:pt x="119919" y="11024"/>
                    <a:pt x="119567" y="11073"/>
                  </a:cubicBezTo>
                  <a:cubicBezTo>
                    <a:pt x="119413" y="11133"/>
                    <a:pt x="119263" y="11193"/>
                    <a:pt x="119109" y="11256"/>
                  </a:cubicBezTo>
                  <a:cubicBezTo>
                    <a:pt x="119462" y="11211"/>
                    <a:pt x="119814" y="11166"/>
                    <a:pt x="120167" y="11121"/>
                  </a:cubicBezTo>
                  <a:close/>
                  <a:moveTo>
                    <a:pt x="118313" y="11583"/>
                  </a:moveTo>
                  <a:cubicBezTo>
                    <a:pt x="118670" y="11538"/>
                    <a:pt x="119030" y="11497"/>
                    <a:pt x="119386" y="11451"/>
                  </a:cubicBezTo>
                  <a:cubicBezTo>
                    <a:pt x="119537" y="11388"/>
                    <a:pt x="119687" y="11324"/>
                    <a:pt x="119837" y="11260"/>
                  </a:cubicBezTo>
                  <a:cubicBezTo>
                    <a:pt x="119477" y="11305"/>
                    <a:pt x="119116" y="11354"/>
                    <a:pt x="118756" y="11399"/>
                  </a:cubicBezTo>
                  <a:cubicBezTo>
                    <a:pt x="118606" y="11463"/>
                    <a:pt x="118460" y="11523"/>
                    <a:pt x="118313" y="11583"/>
                  </a:cubicBezTo>
                  <a:close/>
                  <a:moveTo>
                    <a:pt x="118100" y="11613"/>
                  </a:moveTo>
                  <a:cubicBezTo>
                    <a:pt x="118242" y="11553"/>
                    <a:pt x="118388" y="11489"/>
                    <a:pt x="118531" y="11429"/>
                  </a:cubicBezTo>
                  <a:cubicBezTo>
                    <a:pt x="118193" y="11478"/>
                    <a:pt x="117852" y="11523"/>
                    <a:pt x="117514" y="11572"/>
                  </a:cubicBezTo>
                  <a:cubicBezTo>
                    <a:pt x="117372" y="11628"/>
                    <a:pt x="117229" y="11688"/>
                    <a:pt x="117086" y="11744"/>
                  </a:cubicBezTo>
                  <a:cubicBezTo>
                    <a:pt x="117424" y="11699"/>
                    <a:pt x="117762" y="11654"/>
                    <a:pt x="118100" y="11613"/>
                  </a:cubicBezTo>
                  <a:close/>
                  <a:moveTo>
                    <a:pt x="116302" y="12063"/>
                  </a:moveTo>
                  <a:cubicBezTo>
                    <a:pt x="116647" y="12022"/>
                    <a:pt x="116993" y="11977"/>
                    <a:pt x="117338" y="11936"/>
                  </a:cubicBezTo>
                  <a:cubicBezTo>
                    <a:pt x="117477" y="11875"/>
                    <a:pt x="117616" y="11815"/>
                    <a:pt x="117754" y="11755"/>
                  </a:cubicBezTo>
                  <a:cubicBezTo>
                    <a:pt x="117409" y="11800"/>
                    <a:pt x="117060" y="11849"/>
                    <a:pt x="116715" y="11894"/>
                  </a:cubicBezTo>
                  <a:cubicBezTo>
                    <a:pt x="116580" y="11951"/>
                    <a:pt x="116441" y="12007"/>
                    <a:pt x="116302" y="12063"/>
                  </a:cubicBezTo>
                  <a:close/>
                  <a:moveTo>
                    <a:pt x="116077" y="12093"/>
                  </a:moveTo>
                  <a:cubicBezTo>
                    <a:pt x="116212" y="12037"/>
                    <a:pt x="116347" y="11981"/>
                    <a:pt x="116479" y="11928"/>
                  </a:cubicBezTo>
                  <a:cubicBezTo>
                    <a:pt x="116133" y="11973"/>
                    <a:pt x="115788" y="12022"/>
                    <a:pt x="115443" y="12071"/>
                  </a:cubicBezTo>
                  <a:cubicBezTo>
                    <a:pt x="115312" y="12123"/>
                    <a:pt x="115180" y="12176"/>
                    <a:pt x="115049" y="12232"/>
                  </a:cubicBezTo>
                  <a:cubicBezTo>
                    <a:pt x="115394" y="12183"/>
                    <a:pt x="115736" y="12138"/>
                    <a:pt x="116077" y="12093"/>
                  </a:cubicBezTo>
                  <a:close/>
                  <a:moveTo>
                    <a:pt x="115338" y="12408"/>
                  </a:moveTo>
                  <a:cubicBezTo>
                    <a:pt x="115466" y="12352"/>
                    <a:pt x="115597" y="12296"/>
                    <a:pt x="115724" y="12243"/>
                  </a:cubicBezTo>
                  <a:cubicBezTo>
                    <a:pt x="115372" y="12288"/>
                    <a:pt x="115019" y="12337"/>
                    <a:pt x="114666" y="12386"/>
                  </a:cubicBezTo>
                  <a:cubicBezTo>
                    <a:pt x="114543" y="12438"/>
                    <a:pt x="114415" y="12491"/>
                    <a:pt x="114287" y="12540"/>
                  </a:cubicBezTo>
                  <a:cubicBezTo>
                    <a:pt x="114636" y="12495"/>
                    <a:pt x="114989" y="12450"/>
                    <a:pt x="115338" y="12408"/>
                  </a:cubicBezTo>
                  <a:close/>
                  <a:moveTo>
                    <a:pt x="113556" y="12847"/>
                  </a:moveTo>
                  <a:cubicBezTo>
                    <a:pt x="113912" y="12802"/>
                    <a:pt x="114269" y="12757"/>
                    <a:pt x="114625" y="12716"/>
                  </a:cubicBezTo>
                  <a:cubicBezTo>
                    <a:pt x="114745" y="12663"/>
                    <a:pt x="114869" y="12611"/>
                    <a:pt x="114993" y="12555"/>
                  </a:cubicBezTo>
                  <a:cubicBezTo>
                    <a:pt x="114633" y="12603"/>
                    <a:pt x="114276" y="12648"/>
                    <a:pt x="113916" y="12697"/>
                  </a:cubicBezTo>
                  <a:cubicBezTo>
                    <a:pt x="113796" y="12746"/>
                    <a:pt x="113676" y="12798"/>
                    <a:pt x="113556" y="12847"/>
                  </a:cubicBezTo>
                  <a:close/>
                  <a:moveTo>
                    <a:pt x="113331" y="12877"/>
                  </a:moveTo>
                  <a:cubicBezTo>
                    <a:pt x="113447" y="12828"/>
                    <a:pt x="113563" y="12776"/>
                    <a:pt x="113680" y="12727"/>
                  </a:cubicBezTo>
                  <a:cubicBezTo>
                    <a:pt x="113349" y="12772"/>
                    <a:pt x="113019" y="12817"/>
                    <a:pt x="112689" y="12866"/>
                  </a:cubicBezTo>
                  <a:cubicBezTo>
                    <a:pt x="112577" y="12911"/>
                    <a:pt x="112460" y="12960"/>
                    <a:pt x="112344" y="13005"/>
                  </a:cubicBezTo>
                  <a:cubicBezTo>
                    <a:pt x="112674" y="12964"/>
                    <a:pt x="113001" y="12919"/>
                    <a:pt x="113331" y="12877"/>
                  </a:cubicBezTo>
                  <a:moveTo>
                    <a:pt x="112640" y="13174"/>
                  </a:moveTo>
                  <a:cubicBezTo>
                    <a:pt x="112749" y="13125"/>
                    <a:pt x="112858" y="13080"/>
                    <a:pt x="112971" y="13031"/>
                  </a:cubicBezTo>
                  <a:cubicBezTo>
                    <a:pt x="112633" y="13076"/>
                    <a:pt x="112295" y="13121"/>
                    <a:pt x="111957" y="13166"/>
                  </a:cubicBezTo>
                  <a:cubicBezTo>
                    <a:pt x="111849" y="13211"/>
                    <a:pt x="111740" y="13256"/>
                    <a:pt x="111631" y="13301"/>
                  </a:cubicBezTo>
                  <a:cubicBezTo>
                    <a:pt x="111969" y="13260"/>
                    <a:pt x="112303" y="13215"/>
                    <a:pt x="112640" y="13174"/>
                  </a:cubicBezTo>
                  <a:close/>
                  <a:moveTo>
                    <a:pt x="110952" y="13590"/>
                  </a:moveTo>
                  <a:cubicBezTo>
                    <a:pt x="111293" y="13549"/>
                    <a:pt x="111639" y="13508"/>
                    <a:pt x="111980" y="13466"/>
                  </a:cubicBezTo>
                  <a:cubicBezTo>
                    <a:pt x="112081" y="13421"/>
                    <a:pt x="112186" y="13376"/>
                    <a:pt x="112288" y="13327"/>
                  </a:cubicBezTo>
                  <a:cubicBezTo>
                    <a:pt x="111942" y="13373"/>
                    <a:pt x="111597" y="13418"/>
                    <a:pt x="111252" y="13463"/>
                  </a:cubicBezTo>
                  <a:cubicBezTo>
                    <a:pt x="111151" y="13504"/>
                    <a:pt x="111053" y="13549"/>
                    <a:pt x="110952" y="13590"/>
                  </a:cubicBezTo>
                  <a:close/>
                  <a:moveTo>
                    <a:pt x="110719" y="13620"/>
                  </a:moveTo>
                  <a:cubicBezTo>
                    <a:pt x="110817" y="13579"/>
                    <a:pt x="110918" y="13534"/>
                    <a:pt x="111016" y="13493"/>
                  </a:cubicBezTo>
                  <a:cubicBezTo>
                    <a:pt x="110671" y="13541"/>
                    <a:pt x="110322" y="13586"/>
                    <a:pt x="109976" y="13635"/>
                  </a:cubicBezTo>
                  <a:cubicBezTo>
                    <a:pt x="109879" y="13676"/>
                    <a:pt x="109785" y="13714"/>
                    <a:pt x="109691" y="13755"/>
                  </a:cubicBezTo>
                  <a:cubicBezTo>
                    <a:pt x="110036" y="13706"/>
                    <a:pt x="110378" y="13665"/>
                    <a:pt x="110719" y="13620"/>
                  </a:cubicBezTo>
                  <a:close/>
                  <a:moveTo>
                    <a:pt x="110085" y="13898"/>
                  </a:moveTo>
                  <a:cubicBezTo>
                    <a:pt x="110175" y="13860"/>
                    <a:pt x="110265" y="13819"/>
                    <a:pt x="110355" y="13781"/>
                  </a:cubicBezTo>
                  <a:cubicBezTo>
                    <a:pt x="110003" y="13827"/>
                    <a:pt x="109650" y="13872"/>
                    <a:pt x="109297" y="13920"/>
                  </a:cubicBezTo>
                  <a:cubicBezTo>
                    <a:pt x="109211" y="13958"/>
                    <a:pt x="109125" y="13995"/>
                    <a:pt x="109038" y="14029"/>
                  </a:cubicBezTo>
                  <a:cubicBezTo>
                    <a:pt x="109387" y="13984"/>
                    <a:pt x="109736" y="13943"/>
                    <a:pt x="110085" y="13898"/>
                  </a:cubicBezTo>
                  <a:close/>
                  <a:moveTo>
                    <a:pt x="109485" y="14168"/>
                  </a:moveTo>
                  <a:cubicBezTo>
                    <a:pt x="109564" y="14130"/>
                    <a:pt x="109646" y="14097"/>
                    <a:pt x="109725" y="14059"/>
                  </a:cubicBezTo>
                  <a:cubicBezTo>
                    <a:pt x="109369" y="14104"/>
                    <a:pt x="109012" y="14149"/>
                    <a:pt x="108652" y="14194"/>
                  </a:cubicBezTo>
                  <a:cubicBezTo>
                    <a:pt x="108577" y="14228"/>
                    <a:pt x="108498" y="14262"/>
                    <a:pt x="108419" y="14296"/>
                  </a:cubicBezTo>
                  <a:cubicBezTo>
                    <a:pt x="108776" y="14250"/>
                    <a:pt x="109128" y="14209"/>
                    <a:pt x="109485" y="14168"/>
                  </a:cubicBezTo>
                  <a:close/>
                  <a:moveTo>
                    <a:pt x="108044" y="14461"/>
                  </a:moveTo>
                  <a:cubicBezTo>
                    <a:pt x="107977" y="14491"/>
                    <a:pt x="107909" y="14521"/>
                    <a:pt x="107842" y="14551"/>
                  </a:cubicBezTo>
                  <a:cubicBezTo>
                    <a:pt x="108202" y="14509"/>
                    <a:pt x="108562" y="14464"/>
                    <a:pt x="108918" y="14427"/>
                  </a:cubicBezTo>
                  <a:cubicBezTo>
                    <a:pt x="108990" y="14393"/>
                    <a:pt x="109061" y="14359"/>
                    <a:pt x="109132" y="14329"/>
                  </a:cubicBezTo>
                  <a:cubicBezTo>
                    <a:pt x="108768" y="14371"/>
                    <a:pt x="108408" y="14416"/>
                    <a:pt x="108044" y="14461"/>
                  </a:cubicBezTo>
                  <a:moveTo>
                    <a:pt x="108187" y="14326"/>
                  </a:moveTo>
                  <a:cubicBezTo>
                    <a:pt x="108262" y="14292"/>
                    <a:pt x="108337" y="14262"/>
                    <a:pt x="108412" y="14228"/>
                  </a:cubicBezTo>
                  <a:cubicBezTo>
                    <a:pt x="108063" y="14273"/>
                    <a:pt x="107714" y="14322"/>
                    <a:pt x="107365" y="14367"/>
                  </a:cubicBezTo>
                  <a:cubicBezTo>
                    <a:pt x="107297" y="14397"/>
                    <a:pt x="107226" y="14427"/>
                    <a:pt x="107155" y="14457"/>
                  </a:cubicBezTo>
                  <a:cubicBezTo>
                    <a:pt x="107500" y="14412"/>
                    <a:pt x="107842" y="14367"/>
                    <a:pt x="108187" y="14326"/>
                  </a:cubicBezTo>
                  <a:close/>
                  <a:moveTo>
                    <a:pt x="107616" y="14577"/>
                  </a:moveTo>
                  <a:cubicBezTo>
                    <a:pt x="107684" y="14547"/>
                    <a:pt x="107748" y="14521"/>
                    <a:pt x="107811" y="14491"/>
                  </a:cubicBezTo>
                  <a:cubicBezTo>
                    <a:pt x="107459" y="14536"/>
                    <a:pt x="107106" y="14581"/>
                    <a:pt x="106753" y="14629"/>
                  </a:cubicBezTo>
                  <a:cubicBezTo>
                    <a:pt x="106693" y="14656"/>
                    <a:pt x="106630" y="14682"/>
                    <a:pt x="106570" y="14708"/>
                  </a:cubicBezTo>
                  <a:cubicBezTo>
                    <a:pt x="106919" y="14663"/>
                    <a:pt x="107267" y="14622"/>
                    <a:pt x="107616" y="14577"/>
                  </a:cubicBezTo>
                  <a:close/>
                  <a:moveTo>
                    <a:pt x="107087" y="14817"/>
                  </a:moveTo>
                  <a:cubicBezTo>
                    <a:pt x="107140" y="14795"/>
                    <a:pt x="107196" y="14768"/>
                    <a:pt x="107249" y="14742"/>
                  </a:cubicBezTo>
                  <a:cubicBezTo>
                    <a:pt x="106892" y="14787"/>
                    <a:pt x="106536" y="14832"/>
                    <a:pt x="106176" y="14881"/>
                  </a:cubicBezTo>
                  <a:cubicBezTo>
                    <a:pt x="106127" y="14900"/>
                    <a:pt x="106078" y="14922"/>
                    <a:pt x="106029" y="14945"/>
                  </a:cubicBezTo>
                  <a:cubicBezTo>
                    <a:pt x="106382" y="14900"/>
                    <a:pt x="106735" y="14858"/>
                    <a:pt x="107087" y="14817"/>
                  </a:cubicBezTo>
                  <a:close/>
                  <a:moveTo>
                    <a:pt x="105643" y="15117"/>
                  </a:moveTo>
                  <a:cubicBezTo>
                    <a:pt x="105605" y="15132"/>
                    <a:pt x="105568" y="15151"/>
                    <a:pt x="105530" y="15166"/>
                  </a:cubicBezTo>
                  <a:cubicBezTo>
                    <a:pt x="105887" y="15125"/>
                    <a:pt x="106243" y="15083"/>
                    <a:pt x="106596" y="15042"/>
                  </a:cubicBezTo>
                  <a:cubicBezTo>
                    <a:pt x="106641" y="15023"/>
                    <a:pt x="106682" y="15005"/>
                    <a:pt x="106727" y="14982"/>
                  </a:cubicBezTo>
                  <a:cubicBezTo>
                    <a:pt x="106363" y="15027"/>
                    <a:pt x="106003" y="15072"/>
                    <a:pt x="105643" y="15117"/>
                  </a:cubicBezTo>
                  <a:close/>
                  <a:moveTo>
                    <a:pt x="105789" y="14975"/>
                  </a:moveTo>
                  <a:cubicBezTo>
                    <a:pt x="105834" y="14956"/>
                    <a:pt x="105883" y="14933"/>
                    <a:pt x="105932" y="14911"/>
                  </a:cubicBezTo>
                  <a:cubicBezTo>
                    <a:pt x="105583" y="14956"/>
                    <a:pt x="105234" y="15005"/>
                    <a:pt x="104885" y="15053"/>
                  </a:cubicBezTo>
                  <a:cubicBezTo>
                    <a:pt x="104844" y="15068"/>
                    <a:pt x="104802" y="15087"/>
                    <a:pt x="104757" y="15106"/>
                  </a:cubicBezTo>
                  <a:cubicBezTo>
                    <a:pt x="105103" y="15061"/>
                    <a:pt x="105444" y="15016"/>
                    <a:pt x="105789" y="14975"/>
                  </a:cubicBezTo>
                  <a:close/>
                  <a:moveTo>
                    <a:pt x="105298" y="15196"/>
                  </a:moveTo>
                  <a:cubicBezTo>
                    <a:pt x="105331" y="15177"/>
                    <a:pt x="105369" y="15162"/>
                    <a:pt x="105403" y="15147"/>
                  </a:cubicBezTo>
                  <a:cubicBezTo>
                    <a:pt x="105050" y="15192"/>
                    <a:pt x="104701" y="15237"/>
                    <a:pt x="104345" y="15286"/>
                  </a:cubicBezTo>
                  <a:cubicBezTo>
                    <a:pt x="104318" y="15297"/>
                    <a:pt x="104285" y="15312"/>
                    <a:pt x="104258" y="15324"/>
                  </a:cubicBezTo>
                  <a:cubicBezTo>
                    <a:pt x="104604" y="15279"/>
                    <a:pt x="104952" y="15237"/>
                    <a:pt x="105298" y="15196"/>
                  </a:cubicBezTo>
                  <a:close/>
                  <a:moveTo>
                    <a:pt x="104851" y="15399"/>
                  </a:moveTo>
                  <a:cubicBezTo>
                    <a:pt x="104874" y="15387"/>
                    <a:pt x="104896" y="15376"/>
                    <a:pt x="104919" y="15365"/>
                  </a:cubicBezTo>
                  <a:cubicBezTo>
                    <a:pt x="104566" y="15410"/>
                    <a:pt x="104210" y="15455"/>
                    <a:pt x="103853" y="15500"/>
                  </a:cubicBezTo>
                  <a:cubicBezTo>
                    <a:pt x="103834" y="15507"/>
                    <a:pt x="103819" y="15515"/>
                    <a:pt x="103801" y="15522"/>
                  </a:cubicBezTo>
                  <a:cubicBezTo>
                    <a:pt x="104153" y="15481"/>
                    <a:pt x="104502" y="15436"/>
                    <a:pt x="104851" y="15399"/>
                  </a:cubicBezTo>
                  <a:close/>
                  <a:moveTo>
                    <a:pt x="103403" y="15699"/>
                  </a:moveTo>
                  <a:cubicBezTo>
                    <a:pt x="103399" y="15703"/>
                    <a:pt x="103399" y="15703"/>
                    <a:pt x="103399" y="15703"/>
                  </a:cubicBezTo>
                  <a:cubicBezTo>
                    <a:pt x="103752" y="15661"/>
                    <a:pt x="104101" y="15620"/>
                    <a:pt x="104450" y="15582"/>
                  </a:cubicBezTo>
                  <a:cubicBezTo>
                    <a:pt x="104457" y="15579"/>
                    <a:pt x="104468" y="15575"/>
                    <a:pt x="104480" y="15571"/>
                  </a:cubicBezTo>
                  <a:cubicBezTo>
                    <a:pt x="104120" y="15612"/>
                    <a:pt x="103763" y="15654"/>
                    <a:pt x="103403" y="15699"/>
                  </a:cubicBezTo>
                  <a:close/>
                  <a:moveTo>
                    <a:pt x="103557" y="15552"/>
                  </a:moveTo>
                  <a:cubicBezTo>
                    <a:pt x="103572" y="15545"/>
                    <a:pt x="103583" y="15541"/>
                    <a:pt x="103598" y="15534"/>
                  </a:cubicBezTo>
                  <a:cubicBezTo>
                    <a:pt x="103253" y="15579"/>
                    <a:pt x="102908" y="15627"/>
                    <a:pt x="102562" y="15672"/>
                  </a:cubicBezTo>
                  <a:cubicBezTo>
                    <a:pt x="102555" y="15676"/>
                    <a:pt x="102544" y="15680"/>
                    <a:pt x="102536" y="15684"/>
                  </a:cubicBezTo>
                  <a:cubicBezTo>
                    <a:pt x="102878" y="15639"/>
                    <a:pt x="103215" y="15594"/>
                    <a:pt x="103557" y="15552"/>
                  </a:cubicBezTo>
                  <a:close/>
                  <a:moveTo>
                    <a:pt x="103159" y="15733"/>
                  </a:moveTo>
                  <a:cubicBezTo>
                    <a:pt x="103148" y="15733"/>
                    <a:pt x="103133" y="15736"/>
                    <a:pt x="103121" y="15736"/>
                  </a:cubicBezTo>
                  <a:cubicBezTo>
                    <a:pt x="103133" y="15736"/>
                    <a:pt x="103144" y="15733"/>
                    <a:pt x="103159" y="15733"/>
                  </a:cubicBezTo>
                  <a:close/>
                  <a:moveTo>
                    <a:pt x="103058" y="16791"/>
                  </a:moveTo>
                  <a:cubicBezTo>
                    <a:pt x="103174" y="16727"/>
                    <a:pt x="103290" y="16667"/>
                    <a:pt x="103407" y="16607"/>
                  </a:cubicBezTo>
                  <a:cubicBezTo>
                    <a:pt x="103118" y="16599"/>
                    <a:pt x="102818" y="16592"/>
                    <a:pt x="102510" y="16592"/>
                  </a:cubicBezTo>
                  <a:cubicBezTo>
                    <a:pt x="102450" y="16626"/>
                    <a:pt x="102386" y="16656"/>
                    <a:pt x="102326" y="16686"/>
                  </a:cubicBezTo>
                  <a:cubicBezTo>
                    <a:pt x="102585" y="16716"/>
                    <a:pt x="102829" y="16749"/>
                    <a:pt x="103058" y="16791"/>
                  </a:cubicBezTo>
                  <a:close/>
                  <a:moveTo>
                    <a:pt x="102840" y="16903"/>
                  </a:moveTo>
                  <a:cubicBezTo>
                    <a:pt x="102604" y="16866"/>
                    <a:pt x="102349" y="16836"/>
                    <a:pt x="102075" y="16809"/>
                  </a:cubicBezTo>
                  <a:cubicBezTo>
                    <a:pt x="101820" y="16941"/>
                    <a:pt x="101561" y="17072"/>
                    <a:pt x="101305" y="17207"/>
                  </a:cubicBezTo>
                  <a:cubicBezTo>
                    <a:pt x="101478" y="17293"/>
                    <a:pt x="101624" y="17391"/>
                    <a:pt x="101741" y="17500"/>
                  </a:cubicBezTo>
                  <a:cubicBezTo>
                    <a:pt x="102105" y="17297"/>
                    <a:pt x="102469" y="17102"/>
                    <a:pt x="102840" y="16903"/>
                  </a:cubicBezTo>
                  <a:close/>
                  <a:moveTo>
                    <a:pt x="97962" y="21623"/>
                  </a:moveTo>
                  <a:cubicBezTo>
                    <a:pt x="99317" y="20588"/>
                    <a:pt x="100743" y="19597"/>
                    <a:pt x="102236" y="18652"/>
                  </a:cubicBezTo>
                  <a:cubicBezTo>
                    <a:pt x="102183" y="18460"/>
                    <a:pt x="102108" y="18276"/>
                    <a:pt x="102007" y="18100"/>
                  </a:cubicBezTo>
                  <a:cubicBezTo>
                    <a:pt x="100900" y="18753"/>
                    <a:pt x="99831" y="19428"/>
                    <a:pt x="98795" y="20126"/>
                  </a:cubicBezTo>
                  <a:cubicBezTo>
                    <a:pt x="98612" y="20599"/>
                    <a:pt x="98330" y="21098"/>
                    <a:pt x="97962" y="21623"/>
                  </a:cubicBezTo>
                  <a:close/>
                  <a:moveTo>
                    <a:pt x="85990" y="32132"/>
                  </a:moveTo>
                  <a:cubicBezTo>
                    <a:pt x="88676" y="28512"/>
                    <a:pt x="91974" y="25154"/>
                    <a:pt x="95820" y="22190"/>
                  </a:cubicBezTo>
                  <a:cubicBezTo>
                    <a:pt x="96717" y="21496"/>
                    <a:pt x="97647" y="20824"/>
                    <a:pt x="98612" y="20171"/>
                  </a:cubicBezTo>
                  <a:cubicBezTo>
                    <a:pt x="98743" y="19848"/>
                    <a:pt x="98833" y="19541"/>
                    <a:pt x="98874" y="19252"/>
                  </a:cubicBezTo>
                  <a:cubicBezTo>
                    <a:pt x="97084" y="20355"/>
                    <a:pt x="95400" y="21518"/>
                    <a:pt x="93824" y="22745"/>
                  </a:cubicBezTo>
                  <a:cubicBezTo>
                    <a:pt x="89367" y="26208"/>
                    <a:pt x="85686" y="30211"/>
                    <a:pt x="82876" y="34530"/>
                  </a:cubicBezTo>
                  <a:cubicBezTo>
                    <a:pt x="83922" y="33723"/>
                    <a:pt x="84965" y="32920"/>
                    <a:pt x="85990" y="32132"/>
                  </a:cubicBezTo>
                  <a:close/>
                  <a:moveTo>
                    <a:pt x="79360" y="41122"/>
                  </a:moveTo>
                  <a:cubicBezTo>
                    <a:pt x="79367" y="41115"/>
                    <a:pt x="79379" y="41107"/>
                    <a:pt x="79386" y="41100"/>
                  </a:cubicBezTo>
                  <a:cubicBezTo>
                    <a:pt x="80122" y="40503"/>
                    <a:pt x="80868" y="39903"/>
                    <a:pt x="81626" y="39299"/>
                  </a:cubicBezTo>
                  <a:cubicBezTo>
                    <a:pt x="82744" y="36988"/>
                    <a:pt x="84095" y="34740"/>
                    <a:pt x="85660" y="32579"/>
                  </a:cubicBezTo>
                  <a:cubicBezTo>
                    <a:pt x="84662" y="33352"/>
                    <a:pt x="83645" y="34132"/>
                    <a:pt x="82624" y="34920"/>
                  </a:cubicBezTo>
                  <a:cubicBezTo>
                    <a:pt x="81345" y="36928"/>
                    <a:pt x="80257" y="39002"/>
                    <a:pt x="79360" y="41122"/>
                  </a:cubicBezTo>
                  <a:close/>
                  <a:moveTo>
                    <a:pt x="79247" y="41216"/>
                  </a:moveTo>
                  <a:cubicBezTo>
                    <a:pt x="80129" y="39107"/>
                    <a:pt x="81206" y="37040"/>
                    <a:pt x="82470" y="35040"/>
                  </a:cubicBezTo>
                  <a:cubicBezTo>
                    <a:pt x="81570" y="35731"/>
                    <a:pt x="80673" y="36429"/>
                    <a:pt x="79788" y="37130"/>
                  </a:cubicBezTo>
                  <a:cubicBezTo>
                    <a:pt x="78737" y="39029"/>
                    <a:pt x="77855" y="40976"/>
                    <a:pt x="77150" y="42953"/>
                  </a:cubicBezTo>
                  <a:cubicBezTo>
                    <a:pt x="77829" y="42390"/>
                    <a:pt x="78527" y="41809"/>
                    <a:pt x="79247" y="41216"/>
                  </a:cubicBezTo>
                  <a:close/>
                  <a:moveTo>
                    <a:pt x="75781" y="47816"/>
                  </a:moveTo>
                  <a:cubicBezTo>
                    <a:pt x="76336" y="47384"/>
                    <a:pt x="76899" y="46934"/>
                    <a:pt x="77476" y="46476"/>
                  </a:cubicBezTo>
                  <a:cubicBezTo>
                    <a:pt x="77908" y="44803"/>
                    <a:pt x="78456" y="43148"/>
                    <a:pt x="79124" y="41516"/>
                  </a:cubicBezTo>
                  <a:cubicBezTo>
                    <a:pt x="78411" y="42102"/>
                    <a:pt x="77724" y="42676"/>
                    <a:pt x="77049" y="43235"/>
                  </a:cubicBezTo>
                  <a:cubicBezTo>
                    <a:pt x="76523" y="44747"/>
                    <a:pt x="76099" y="46278"/>
                    <a:pt x="75781" y="47816"/>
                  </a:cubicBezTo>
                  <a:close/>
                  <a:moveTo>
                    <a:pt x="74111" y="49110"/>
                  </a:moveTo>
                  <a:cubicBezTo>
                    <a:pt x="74629" y="48713"/>
                    <a:pt x="75158" y="48304"/>
                    <a:pt x="75694" y="47883"/>
                  </a:cubicBezTo>
                  <a:cubicBezTo>
                    <a:pt x="76009" y="46349"/>
                    <a:pt x="76430" y="44826"/>
                    <a:pt x="76947" y="43321"/>
                  </a:cubicBezTo>
                  <a:cubicBezTo>
                    <a:pt x="76291" y="43865"/>
                    <a:pt x="75657" y="44394"/>
                    <a:pt x="75034" y="44912"/>
                  </a:cubicBezTo>
                  <a:cubicBezTo>
                    <a:pt x="74640" y="46300"/>
                    <a:pt x="74328" y="47703"/>
                    <a:pt x="74111" y="49110"/>
                  </a:cubicBezTo>
                  <a:close/>
                  <a:moveTo>
                    <a:pt x="72535" y="50292"/>
                  </a:moveTo>
                  <a:cubicBezTo>
                    <a:pt x="73027" y="49932"/>
                    <a:pt x="73522" y="49557"/>
                    <a:pt x="74025" y="49174"/>
                  </a:cubicBezTo>
                  <a:cubicBezTo>
                    <a:pt x="74242" y="47771"/>
                    <a:pt x="74546" y="46379"/>
                    <a:pt x="74936" y="44994"/>
                  </a:cubicBezTo>
                  <a:cubicBezTo>
                    <a:pt x="74332" y="45497"/>
                    <a:pt x="73747" y="45985"/>
                    <a:pt x="73173" y="46461"/>
                  </a:cubicBezTo>
                  <a:cubicBezTo>
                    <a:pt x="72884" y="47730"/>
                    <a:pt x="72674" y="49009"/>
                    <a:pt x="72535" y="50292"/>
                  </a:cubicBezTo>
                  <a:close/>
                  <a:moveTo>
                    <a:pt x="71049" y="51365"/>
                  </a:moveTo>
                  <a:cubicBezTo>
                    <a:pt x="71514" y="51039"/>
                    <a:pt x="71980" y="50701"/>
                    <a:pt x="72456" y="50352"/>
                  </a:cubicBezTo>
                  <a:cubicBezTo>
                    <a:pt x="72588" y="49077"/>
                    <a:pt x="72794" y="47801"/>
                    <a:pt x="73079" y="46536"/>
                  </a:cubicBezTo>
                  <a:cubicBezTo>
                    <a:pt x="72520" y="46998"/>
                    <a:pt x="71976" y="47444"/>
                    <a:pt x="71443" y="47880"/>
                  </a:cubicBezTo>
                  <a:cubicBezTo>
                    <a:pt x="71248" y="49035"/>
                    <a:pt x="71117" y="50202"/>
                    <a:pt x="71049" y="51365"/>
                  </a:cubicBezTo>
                  <a:close/>
                  <a:moveTo>
                    <a:pt x="69856" y="48956"/>
                  </a:moveTo>
                  <a:cubicBezTo>
                    <a:pt x="70359" y="48559"/>
                    <a:pt x="70869" y="48150"/>
                    <a:pt x="71391" y="47726"/>
                  </a:cubicBezTo>
                  <a:cubicBezTo>
                    <a:pt x="71657" y="46195"/>
                    <a:pt x="72036" y="44672"/>
                    <a:pt x="72524" y="43167"/>
                  </a:cubicBezTo>
                  <a:cubicBezTo>
                    <a:pt x="71875" y="43730"/>
                    <a:pt x="71248" y="44274"/>
                    <a:pt x="70640" y="44807"/>
                  </a:cubicBezTo>
                  <a:cubicBezTo>
                    <a:pt x="70284" y="46180"/>
                    <a:pt x="70025" y="47564"/>
                    <a:pt x="69856" y="48956"/>
                  </a:cubicBezTo>
                  <a:moveTo>
                    <a:pt x="68336" y="50142"/>
                  </a:moveTo>
                  <a:cubicBezTo>
                    <a:pt x="68805" y="49782"/>
                    <a:pt x="69282" y="49410"/>
                    <a:pt x="69766" y="49028"/>
                  </a:cubicBezTo>
                  <a:cubicBezTo>
                    <a:pt x="69931" y="47643"/>
                    <a:pt x="70186" y="46266"/>
                    <a:pt x="70535" y="44897"/>
                  </a:cubicBezTo>
                  <a:cubicBezTo>
                    <a:pt x="69946" y="45415"/>
                    <a:pt x="69372" y="45914"/>
                    <a:pt x="68817" y="46398"/>
                  </a:cubicBezTo>
                  <a:cubicBezTo>
                    <a:pt x="68577" y="47639"/>
                    <a:pt x="68415" y="48889"/>
                    <a:pt x="68336" y="50142"/>
                  </a:cubicBezTo>
                  <a:close/>
                  <a:moveTo>
                    <a:pt x="66903" y="51208"/>
                  </a:moveTo>
                  <a:cubicBezTo>
                    <a:pt x="67346" y="50885"/>
                    <a:pt x="67796" y="50551"/>
                    <a:pt x="68250" y="50206"/>
                  </a:cubicBezTo>
                  <a:cubicBezTo>
                    <a:pt x="68325" y="48960"/>
                    <a:pt x="68483" y="47718"/>
                    <a:pt x="68715" y="46484"/>
                  </a:cubicBezTo>
                  <a:cubicBezTo>
                    <a:pt x="68179" y="46953"/>
                    <a:pt x="67654" y="47407"/>
                    <a:pt x="67140" y="47842"/>
                  </a:cubicBezTo>
                  <a:cubicBezTo>
                    <a:pt x="66993" y="48960"/>
                    <a:pt x="66918" y="50086"/>
                    <a:pt x="66903" y="51208"/>
                  </a:cubicBezTo>
                  <a:close/>
                  <a:moveTo>
                    <a:pt x="65601" y="48934"/>
                  </a:moveTo>
                  <a:cubicBezTo>
                    <a:pt x="66082" y="48536"/>
                    <a:pt x="66573" y="48124"/>
                    <a:pt x="67072" y="47696"/>
                  </a:cubicBezTo>
                  <a:cubicBezTo>
                    <a:pt x="67275" y="46172"/>
                    <a:pt x="67601" y="44653"/>
                    <a:pt x="68048" y="43156"/>
                  </a:cubicBezTo>
                  <a:cubicBezTo>
                    <a:pt x="67410" y="43741"/>
                    <a:pt x="66798" y="44311"/>
                    <a:pt x="66209" y="44859"/>
                  </a:cubicBezTo>
                  <a:cubicBezTo>
                    <a:pt x="65905" y="46210"/>
                    <a:pt x="65706" y="47568"/>
                    <a:pt x="65601" y="48934"/>
                  </a:cubicBezTo>
                  <a:close/>
                  <a:moveTo>
                    <a:pt x="64145" y="50116"/>
                  </a:moveTo>
                  <a:cubicBezTo>
                    <a:pt x="64596" y="49759"/>
                    <a:pt x="65050" y="49392"/>
                    <a:pt x="65511" y="49013"/>
                  </a:cubicBezTo>
                  <a:cubicBezTo>
                    <a:pt x="65605" y="47655"/>
                    <a:pt x="65804" y="46304"/>
                    <a:pt x="66097" y="44964"/>
                  </a:cubicBezTo>
                  <a:cubicBezTo>
                    <a:pt x="65526" y="45497"/>
                    <a:pt x="64975" y="46011"/>
                    <a:pt x="64438" y="46506"/>
                  </a:cubicBezTo>
                  <a:cubicBezTo>
                    <a:pt x="64262" y="47703"/>
                    <a:pt x="64164" y="48908"/>
                    <a:pt x="64145" y="50116"/>
                  </a:cubicBezTo>
                  <a:moveTo>
                    <a:pt x="62784" y="51159"/>
                  </a:moveTo>
                  <a:cubicBezTo>
                    <a:pt x="63204" y="50847"/>
                    <a:pt x="63628" y="50525"/>
                    <a:pt x="64055" y="50187"/>
                  </a:cubicBezTo>
                  <a:cubicBezTo>
                    <a:pt x="64070" y="48990"/>
                    <a:pt x="64164" y="47793"/>
                    <a:pt x="64333" y="46604"/>
                  </a:cubicBezTo>
                  <a:cubicBezTo>
                    <a:pt x="63823" y="47080"/>
                    <a:pt x="63320" y="47542"/>
                    <a:pt x="62832" y="47981"/>
                  </a:cubicBezTo>
                  <a:cubicBezTo>
                    <a:pt x="62784" y="48645"/>
                    <a:pt x="62757" y="49305"/>
                    <a:pt x="62757" y="49969"/>
                  </a:cubicBezTo>
                  <a:cubicBezTo>
                    <a:pt x="62757" y="50367"/>
                    <a:pt x="62765" y="50765"/>
                    <a:pt x="62784" y="51159"/>
                  </a:cubicBezTo>
                  <a:close/>
                  <a:moveTo>
                    <a:pt x="62705" y="51410"/>
                  </a:moveTo>
                  <a:cubicBezTo>
                    <a:pt x="62382" y="51650"/>
                    <a:pt x="62059" y="51879"/>
                    <a:pt x="61737" y="52101"/>
                  </a:cubicBezTo>
                  <a:cubicBezTo>
                    <a:pt x="61665" y="52153"/>
                    <a:pt x="61590" y="52202"/>
                    <a:pt x="61515" y="52254"/>
                  </a:cubicBezTo>
                  <a:cubicBezTo>
                    <a:pt x="61598" y="52975"/>
                    <a:pt x="61707" y="53695"/>
                    <a:pt x="61849" y="54412"/>
                  </a:cubicBezTo>
                  <a:cubicBezTo>
                    <a:pt x="62217" y="54220"/>
                    <a:pt x="62581" y="54018"/>
                    <a:pt x="62949" y="53804"/>
                  </a:cubicBezTo>
                  <a:cubicBezTo>
                    <a:pt x="62829" y="53009"/>
                    <a:pt x="62750" y="52209"/>
                    <a:pt x="62705" y="51410"/>
                  </a:cubicBezTo>
                  <a:close/>
                  <a:moveTo>
                    <a:pt x="61365" y="49478"/>
                  </a:moveTo>
                  <a:cubicBezTo>
                    <a:pt x="61365" y="50345"/>
                    <a:pt x="61410" y="51211"/>
                    <a:pt x="61497" y="52078"/>
                  </a:cubicBezTo>
                  <a:cubicBezTo>
                    <a:pt x="61549" y="52044"/>
                    <a:pt x="61598" y="52011"/>
                    <a:pt x="61650" y="51973"/>
                  </a:cubicBezTo>
                  <a:cubicBezTo>
                    <a:pt x="61996" y="51733"/>
                    <a:pt x="62345" y="51485"/>
                    <a:pt x="62693" y="51226"/>
                  </a:cubicBezTo>
                  <a:cubicBezTo>
                    <a:pt x="62675" y="50806"/>
                    <a:pt x="62663" y="50390"/>
                    <a:pt x="62663" y="49969"/>
                  </a:cubicBezTo>
                  <a:cubicBezTo>
                    <a:pt x="62663" y="49339"/>
                    <a:pt x="62690" y="48705"/>
                    <a:pt x="62735" y="48071"/>
                  </a:cubicBezTo>
                  <a:cubicBezTo>
                    <a:pt x="62269" y="48491"/>
                    <a:pt x="61812" y="48896"/>
                    <a:pt x="61365" y="49287"/>
                  </a:cubicBezTo>
                  <a:cubicBezTo>
                    <a:pt x="61365" y="49350"/>
                    <a:pt x="61365" y="49414"/>
                    <a:pt x="61365" y="49478"/>
                  </a:cubicBezTo>
                  <a:close/>
                  <a:moveTo>
                    <a:pt x="59962" y="48994"/>
                  </a:moveTo>
                  <a:cubicBezTo>
                    <a:pt x="59962" y="49407"/>
                    <a:pt x="59973" y="49819"/>
                    <a:pt x="59996" y="50232"/>
                  </a:cubicBezTo>
                  <a:cubicBezTo>
                    <a:pt x="60416" y="49891"/>
                    <a:pt x="60840" y="49531"/>
                    <a:pt x="61271" y="49159"/>
                  </a:cubicBezTo>
                  <a:cubicBezTo>
                    <a:pt x="61286" y="47861"/>
                    <a:pt x="61403" y="46563"/>
                    <a:pt x="61620" y="45276"/>
                  </a:cubicBezTo>
                  <a:cubicBezTo>
                    <a:pt x="61080" y="45827"/>
                    <a:pt x="60562" y="46356"/>
                    <a:pt x="60056" y="46863"/>
                  </a:cubicBezTo>
                  <a:cubicBezTo>
                    <a:pt x="59996" y="47572"/>
                    <a:pt x="59962" y="48281"/>
                    <a:pt x="59962" y="48994"/>
                  </a:cubicBezTo>
                  <a:close/>
                  <a:moveTo>
                    <a:pt x="58559" y="48120"/>
                  </a:moveTo>
                  <a:cubicBezTo>
                    <a:pt x="59020" y="47673"/>
                    <a:pt x="59489" y="47208"/>
                    <a:pt x="59973" y="46720"/>
                  </a:cubicBezTo>
                  <a:cubicBezTo>
                    <a:pt x="60135" y="45006"/>
                    <a:pt x="60480" y="43298"/>
                    <a:pt x="61009" y="41621"/>
                  </a:cubicBezTo>
                  <a:cubicBezTo>
                    <a:pt x="60311" y="42372"/>
                    <a:pt x="59658" y="43096"/>
                    <a:pt x="59043" y="43786"/>
                  </a:cubicBezTo>
                  <a:cubicBezTo>
                    <a:pt x="58746" y="45219"/>
                    <a:pt x="58585" y="46668"/>
                    <a:pt x="58559" y="48120"/>
                  </a:cubicBezTo>
                  <a:close/>
                  <a:moveTo>
                    <a:pt x="57287" y="45538"/>
                  </a:moveTo>
                  <a:cubicBezTo>
                    <a:pt x="57823" y="44927"/>
                    <a:pt x="58382" y="44285"/>
                    <a:pt x="58979" y="43617"/>
                  </a:cubicBezTo>
                  <a:cubicBezTo>
                    <a:pt x="59523" y="41077"/>
                    <a:pt x="60502" y="38586"/>
                    <a:pt x="61924" y="36203"/>
                  </a:cubicBezTo>
                  <a:cubicBezTo>
                    <a:pt x="60802" y="37291"/>
                    <a:pt x="59812" y="38331"/>
                    <a:pt x="58923" y="39329"/>
                  </a:cubicBezTo>
                  <a:cubicBezTo>
                    <a:pt x="58067" y="41355"/>
                    <a:pt x="57527" y="43437"/>
                    <a:pt x="57287" y="45538"/>
                  </a:cubicBezTo>
                  <a:close/>
                  <a:moveTo>
                    <a:pt x="55722" y="47287"/>
                  </a:moveTo>
                  <a:cubicBezTo>
                    <a:pt x="56191" y="46773"/>
                    <a:pt x="56671" y="46236"/>
                    <a:pt x="57167" y="45670"/>
                  </a:cubicBezTo>
                  <a:cubicBezTo>
                    <a:pt x="57388" y="43606"/>
                    <a:pt x="57902" y="41558"/>
                    <a:pt x="58716" y="39565"/>
                  </a:cubicBezTo>
                  <a:cubicBezTo>
                    <a:pt x="57853" y="40541"/>
                    <a:pt x="57084" y="41475"/>
                    <a:pt x="56379" y="42360"/>
                  </a:cubicBezTo>
                  <a:cubicBezTo>
                    <a:pt x="55966" y="43985"/>
                    <a:pt x="55748" y="45636"/>
                    <a:pt x="55722" y="47287"/>
                  </a:cubicBezTo>
                  <a:close/>
                  <a:moveTo>
                    <a:pt x="60011" y="33645"/>
                  </a:moveTo>
                  <a:cubicBezTo>
                    <a:pt x="59103" y="34496"/>
                    <a:pt x="58285" y="35325"/>
                    <a:pt x="57542" y="36128"/>
                  </a:cubicBezTo>
                  <a:cubicBezTo>
                    <a:pt x="55850" y="38826"/>
                    <a:pt x="54833" y="41681"/>
                    <a:pt x="54458" y="44578"/>
                  </a:cubicBezTo>
                  <a:cubicBezTo>
                    <a:pt x="55036" y="43820"/>
                    <a:pt x="55651" y="43017"/>
                    <a:pt x="56323" y="42169"/>
                  </a:cubicBezTo>
                  <a:cubicBezTo>
                    <a:pt x="57358" y="38248"/>
                    <a:pt x="59542" y="34470"/>
                    <a:pt x="62964" y="31112"/>
                  </a:cubicBezTo>
                  <a:cubicBezTo>
                    <a:pt x="61932" y="31937"/>
                    <a:pt x="60938" y="32782"/>
                    <a:pt x="60011" y="33645"/>
                  </a:cubicBezTo>
                  <a:moveTo>
                    <a:pt x="61692" y="31138"/>
                  </a:moveTo>
                  <a:cubicBezTo>
                    <a:pt x="60277" y="32466"/>
                    <a:pt x="59077" y="33866"/>
                    <a:pt x="58078" y="35314"/>
                  </a:cubicBezTo>
                  <a:cubicBezTo>
                    <a:pt x="58641" y="34729"/>
                    <a:pt x="59245" y="34132"/>
                    <a:pt x="59898" y="33521"/>
                  </a:cubicBezTo>
                  <a:cubicBezTo>
                    <a:pt x="61294" y="32223"/>
                    <a:pt x="62840" y="30966"/>
                    <a:pt x="64446" y="29757"/>
                  </a:cubicBezTo>
                  <a:cubicBezTo>
                    <a:pt x="66149" y="28298"/>
                    <a:pt x="68156" y="26910"/>
                    <a:pt x="70411" y="25597"/>
                  </a:cubicBezTo>
                  <a:cubicBezTo>
                    <a:pt x="71477" y="24895"/>
                    <a:pt x="72524" y="24223"/>
                    <a:pt x="73522" y="23582"/>
                  </a:cubicBezTo>
                  <a:cubicBezTo>
                    <a:pt x="68682" y="25848"/>
                    <a:pt x="64614" y="28384"/>
                    <a:pt x="61692" y="31138"/>
                  </a:cubicBezTo>
                  <a:moveTo>
                    <a:pt x="59722" y="31690"/>
                  </a:moveTo>
                  <a:cubicBezTo>
                    <a:pt x="56983" y="34312"/>
                    <a:pt x="55103" y="37201"/>
                    <a:pt x="54011" y="40203"/>
                  </a:cubicBezTo>
                  <a:cubicBezTo>
                    <a:pt x="55002" y="38826"/>
                    <a:pt x="56176" y="37348"/>
                    <a:pt x="57639" y="35779"/>
                  </a:cubicBezTo>
                  <a:cubicBezTo>
                    <a:pt x="58709" y="34136"/>
                    <a:pt x="60030" y="32553"/>
                    <a:pt x="61617" y="31059"/>
                  </a:cubicBezTo>
                  <a:cubicBezTo>
                    <a:pt x="64693" y="28159"/>
                    <a:pt x="69023" y="25510"/>
                    <a:pt x="74182" y="23161"/>
                  </a:cubicBezTo>
                  <a:cubicBezTo>
                    <a:pt x="74527" y="22936"/>
                    <a:pt x="74869" y="22719"/>
                    <a:pt x="75203" y="22505"/>
                  </a:cubicBezTo>
                  <a:cubicBezTo>
                    <a:pt x="68697" y="25173"/>
                    <a:pt x="63286" y="28268"/>
                    <a:pt x="59722" y="31690"/>
                  </a:cubicBezTo>
                  <a:close/>
                  <a:moveTo>
                    <a:pt x="57756" y="32241"/>
                  </a:moveTo>
                  <a:cubicBezTo>
                    <a:pt x="54146" y="35772"/>
                    <a:pt x="52158" y="39760"/>
                    <a:pt x="51580" y="43842"/>
                  </a:cubicBezTo>
                  <a:cubicBezTo>
                    <a:pt x="52237" y="42814"/>
                    <a:pt x="52946" y="41708"/>
                    <a:pt x="53779" y="40526"/>
                  </a:cubicBezTo>
                  <a:cubicBezTo>
                    <a:pt x="54855" y="37378"/>
                    <a:pt x="56788" y="34350"/>
                    <a:pt x="59643" y="31607"/>
                  </a:cubicBezTo>
                  <a:cubicBezTo>
                    <a:pt x="63324" y="28080"/>
                    <a:pt x="68948" y="24902"/>
                    <a:pt x="75702" y="22182"/>
                  </a:cubicBezTo>
                  <a:cubicBezTo>
                    <a:pt x="75859" y="22081"/>
                    <a:pt x="76017" y="21980"/>
                    <a:pt x="76171" y="21882"/>
                  </a:cubicBezTo>
                  <a:cubicBezTo>
                    <a:pt x="68295" y="24820"/>
                    <a:pt x="61755" y="28332"/>
                    <a:pt x="57756" y="32241"/>
                  </a:cubicBezTo>
                  <a:close/>
                  <a:moveTo>
                    <a:pt x="76595" y="21604"/>
                  </a:moveTo>
                  <a:cubicBezTo>
                    <a:pt x="76658" y="21563"/>
                    <a:pt x="76722" y="21522"/>
                    <a:pt x="76786" y="21481"/>
                  </a:cubicBezTo>
                  <a:cubicBezTo>
                    <a:pt x="70764" y="23563"/>
                    <a:pt x="65406" y="25964"/>
                    <a:pt x="61219" y="28598"/>
                  </a:cubicBezTo>
                  <a:cubicBezTo>
                    <a:pt x="59639" y="29776"/>
                    <a:pt x="58131" y="31011"/>
                    <a:pt x="56788" y="32294"/>
                  </a:cubicBezTo>
                  <a:cubicBezTo>
                    <a:pt x="54589" y="34406"/>
                    <a:pt x="53025" y="36384"/>
                    <a:pt x="51816" y="38214"/>
                  </a:cubicBezTo>
                  <a:cubicBezTo>
                    <a:pt x="50544" y="40740"/>
                    <a:pt x="49944" y="43377"/>
                    <a:pt x="49944" y="46026"/>
                  </a:cubicBezTo>
                  <a:cubicBezTo>
                    <a:pt x="49944" y="46131"/>
                    <a:pt x="49944" y="46233"/>
                    <a:pt x="49944" y="46338"/>
                  </a:cubicBezTo>
                  <a:cubicBezTo>
                    <a:pt x="50139" y="46060"/>
                    <a:pt x="50331" y="45775"/>
                    <a:pt x="50522" y="45482"/>
                  </a:cubicBezTo>
                  <a:cubicBezTo>
                    <a:pt x="50822" y="45028"/>
                    <a:pt x="51122" y="44559"/>
                    <a:pt x="51437" y="44068"/>
                  </a:cubicBezTo>
                  <a:cubicBezTo>
                    <a:pt x="51970" y="39873"/>
                    <a:pt x="53981" y="35776"/>
                    <a:pt x="57677" y="32163"/>
                  </a:cubicBezTo>
                  <a:cubicBezTo>
                    <a:pt x="61778" y="28159"/>
                    <a:pt x="68505" y="24580"/>
                    <a:pt x="76595" y="21604"/>
                  </a:cubicBezTo>
                  <a:moveTo>
                    <a:pt x="76876" y="21619"/>
                  </a:moveTo>
                  <a:cubicBezTo>
                    <a:pt x="76752" y="21702"/>
                    <a:pt x="76625" y="21784"/>
                    <a:pt x="76497" y="21867"/>
                  </a:cubicBezTo>
                  <a:cubicBezTo>
                    <a:pt x="78249" y="21180"/>
                    <a:pt x="80077" y="20520"/>
                    <a:pt x="81960" y="19893"/>
                  </a:cubicBezTo>
                  <a:cubicBezTo>
                    <a:pt x="80215" y="20445"/>
                    <a:pt x="78519" y="21019"/>
                    <a:pt x="76876" y="21619"/>
                  </a:cubicBezTo>
                  <a:close/>
                  <a:moveTo>
                    <a:pt x="77420" y="21263"/>
                  </a:moveTo>
                  <a:cubicBezTo>
                    <a:pt x="77375" y="21293"/>
                    <a:pt x="77326" y="21323"/>
                    <a:pt x="77281" y="21353"/>
                  </a:cubicBezTo>
                  <a:cubicBezTo>
                    <a:pt x="78103" y="21057"/>
                    <a:pt x="78943" y="20768"/>
                    <a:pt x="79791" y="20483"/>
                  </a:cubicBezTo>
                  <a:cubicBezTo>
                    <a:pt x="78992" y="20738"/>
                    <a:pt x="78201" y="20997"/>
                    <a:pt x="77420" y="21263"/>
                  </a:cubicBezTo>
                  <a:close/>
                  <a:moveTo>
                    <a:pt x="72576" y="21278"/>
                  </a:moveTo>
                  <a:cubicBezTo>
                    <a:pt x="72524" y="21312"/>
                    <a:pt x="72475" y="21342"/>
                    <a:pt x="72422" y="21372"/>
                  </a:cubicBezTo>
                  <a:cubicBezTo>
                    <a:pt x="74809" y="20749"/>
                    <a:pt x="77169" y="20171"/>
                    <a:pt x="79461" y="19653"/>
                  </a:cubicBezTo>
                  <a:cubicBezTo>
                    <a:pt x="79495" y="19627"/>
                    <a:pt x="79533" y="19601"/>
                    <a:pt x="79566" y="19575"/>
                  </a:cubicBezTo>
                  <a:cubicBezTo>
                    <a:pt x="77311" y="20085"/>
                    <a:pt x="74966" y="20655"/>
                    <a:pt x="72576" y="21278"/>
                  </a:cubicBezTo>
                  <a:close/>
                  <a:moveTo>
                    <a:pt x="63526" y="23567"/>
                  </a:moveTo>
                  <a:cubicBezTo>
                    <a:pt x="63425" y="23630"/>
                    <a:pt x="63320" y="23694"/>
                    <a:pt x="63215" y="23754"/>
                  </a:cubicBezTo>
                  <a:cubicBezTo>
                    <a:pt x="66314" y="22816"/>
                    <a:pt x="69421" y="21946"/>
                    <a:pt x="72456" y="21154"/>
                  </a:cubicBezTo>
                  <a:cubicBezTo>
                    <a:pt x="72558" y="21094"/>
                    <a:pt x="72659" y="21034"/>
                    <a:pt x="72756" y="20974"/>
                  </a:cubicBezTo>
                  <a:cubicBezTo>
                    <a:pt x="69759" y="21754"/>
                    <a:pt x="66648" y="22629"/>
                    <a:pt x="63526" y="23567"/>
                  </a:cubicBezTo>
                  <a:moveTo>
                    <a:pt x="54068" y="26313"/>
                  </a:moveTo>
                  <a:cubicBezTo>
                    <a:pt x="53951" y="26399"/>
                    <a:pt x="53835" y="26489"/>
                    <a:pt x="53719" y="26576"/>
                  </a:cubicBezTo>
                  <a:cubicBezTo>
                    <a:pt x="56897" y="25473"/>
                    <a:pt x="60153" y="24422"/>
                    <a:pt x="63395" y="23447"/>
                  </a:cubicBezTo>
                  <a:cubicBezTo>
                    <a:pt x="63556" y="23349"/>
                    <a:pt x="63714" y="23255"/>
                    <a:pt x="63875" y="23158"/>
                  </a:cubicBezTo>
                  <a:cubicBezTo>
                    <a:pt x="62926" y="23443"/>
                    <a:pt x="61977" y="23736"/>
                    <a:pt x="61024" y="24032"/>
                  </a:cubicBezTo>
                  <a:cubicBezTo>
                    <a:pt x="58701" y="24760"/>
                    <a:pt x="56371" y="25521"/>
                    <a:pt x="54068" y="26313"/>
                  </a:cubicBezTo>
                  <a:close/>
                  <a:moveTo>
                    <a:pt x="46597" y="28658"/>
                  </a:moveTo>
                  <a:cubicBezTo>
                    <a:pt x="46507" y="28759"/>
                    <a:pt x="46421" y="28861"/>
                    <a:pt x="46338" y="28958"/>
                  </a:cubicBezTo>
                  <a:cubicBezTo>
                    <a:pt x="48796" y="28009"/>
                    <a:pt x="51351" y="27082"/>
                    <a:pt x="53940" y="26193"/>
                  </a:cubicBezTo>
                  <a:cubicBezTo>
                    <a:pt x="54094" y="26077"/>
                    <a:pt x="54251" y="25960"/>
                    <a:pt x="54409" y="25844"/>
                  </a:cubicBezTo>
                  <a:cubicBezTo>
                    <a:pt x="51768" y="26748"/>
                    <a:pt x="49141" y="27690"/>
                    <a:pt x="46597" y="28658"/>
                  </a:cubicBezTo>
                  <a:close/>
                  <a:moveTo>
                    <a:pt x="47134" y="28073"/>
                  </a:moveTo>
                  <a:cubicBezTo>
                    <a:pt x="47029" y="28182"/>
                    <a:pt x="46927" y="28294"/>
                    <a:pt x="46826" y="28403"/>
                  </a:cubicBezTo>
                  <a:cubicBezTo>
                    <a:pt x="49445" y="27409"/>
                    <a:pt x="52143" y="26448"/>
                    <a:pt x="54855" y="25525"/>
                  </a:cubicBezTo>
                  <a:cubicBezTo>
                    <a:pt x="55073" y="25368"/>
                    <a:pt x="55298" y="25214"/>
                    <a:pt x="55523" y="25060"/>
                  </a:cubicBezTo>
                  <a:cubicBezTo>
                    <a:pt x="52724" y="26005"/>
                    <a:pt x="49914" y="27007"/>
                    <a:pt x="47168" y="28035"/>
                  </a:cubicBezTo>
                  <a:cubicBezTo>
                    <a:pt x="47156" y="28050"/>
                    <a:pt x="47145" y="28062"/>
                    <a:pt x="47134" y="28073"/>
                  </a:cubicBezTo>
                  <a:close/>
                  <a:moveTo>
                    <a:pt x="41513" y="29600"/>
                  </a:moveTo>
                  <a:cubicBezTo>
                    <a:pt x="41596" y="29454"/>
                    <a:pt x="41678" y="29303"/>
                    <a:pt x="41765" y="29157"/>
                  </a:cubicBezTo>
                  <a:cubicBezTo>
                    <a:pt x="40418" y="29697"/>
                    <a:pt x="39090" y="30245"/>
                    <a:pt x="37788" y="30793"/>
                  </a:cubicBezTo>
                  <a:cubicBezTo>
                    <a:pt x="37761" y="30921"/>
                    <a:pt x="37743" y="31044"/>
                    <a:pt x="37720" y="31172"/>
                  </a:cubicBezTo>
                  <a:cubicBezTo>
                    <a:pt x="38958" y="30643"/>
                    <a:pt x="40226" y="30118"/>
                    <a:pt x="41513" y="29600"/>
                  </a:cubicBezTo>
                  <a:moveTo>
                    <a:pt x="40350" y="30545"/>
                  </a:moveTo>
                  <a:cubicBezTo>
                    <a:pt x="40635" y="30429"/>
                    <a:pt x="40920" y="30313"/>
                    <a:pt x="41206" y="30193"/>
                  </a:cubicBezTo>
                  <a:cubicBezTo>
                    <a:pt x="41266" y="30073"/>
                    <a:pt x="41329" y="29949"/>
                    <a:pt x="41393" y="29825"/>
                  </a:cubicBezTo>
                  <a:cubicBezTo>
                    <a:pt x="40136" y="30332"/>
                    <a:pt x="38898" y="30846"/>
                    <a:pt x="37694" y="31360"/>
                  </a:cubicBezTo>
                  <a:cubicBezTo>
                    <a:pt x="37679" y="31472"/>
                    <a:pt x="37664" y="31581"/>
                    <a:pt x="37652" y="31690"/>
                  </a:cubicBezTo>
                  <a:cubicBezTo>
                    <a:pt x="38534" y="31307"/>
                    <a:pt x="39435" y="30928"/>
                    <a:pt x="40350" y="30545"/>
                  </a:cubicBezTo>
                  <a:moveTo>
                    <a:pt x="40962" y="30729"/>
                  </a:moveTo>
                  <a:cubicBezTo>
                    <a:pt x="41007" y="30624"/>
                    <a:pt x="41056" y="30515"/>
                    <a:pt x="41104" y="30410"/>
                  </a:cubicBezTo>
                  <a:cubicBezTo>
                    <a:pt x="39919" y="30898"/>
                    <a:pt x="38759" y="31386"/>
                    <a:pt x="37630" y="31877"/>
                  </a:cubicBezTo>
                  <a:cubicBezTo>
                    <a:pt x="37622" y="31975"/>
                    <a:pt x="37615" y="32076"/>
                    <a:pt x="37607" y="32174"/>
                  </a:cubicBezTo>
                  <a:cubicBezTo>
                    <a:pt x="38692" y="31690"/>
                    <a:pt x="39814" y="31206"/>
                    <a:pt x="40962" y="30729"/>
                  </a:cubicBezTo>
                  <a:moveTo>
                    <a:pt x="37577" y="32632"/>
                  </a:moveTo>
                  <a:cubicBezTo>
                    <a:pt x="38605" y="32159"/>
                    <a:pt x="39667" y="31690"/>
                    <a:pt x="40763" y="31221"/>
                  </a:cubicBezTo>
                  <a:cubicBezTo>
                    <a:pt x="40797" y="31127"/>
                    <a:pt x="40834" y="31033"/>
                    <a:pt x="40875" y="30939"/>
                  </a:cubicBezTo>
                  <a:cubicBezTo>
                    <a:pt x="39750" y="31408"/>
                    <a:pt x="38654" y="31881"/>
                    <a:pt x="37592" y="32354"/>
                  </a:cubicBezTo>
                  <a:cubicBezTo>
                    <a:pt x="37589" y="32448"/>
                    <a:pt x="37585" y="32538"/>
                    <a:pt x="37577" y="32632"/>
                  </a:cubicBezTo>
                  <a:moveTo>
                    <a:pt x="37525" y="31255"/>
                  </a:moveTo>
                  <a:cubicBezTo>
                    <a:pt x="37544" y="31131"/>
                    <a:pt x="37562" y="31003"/>
                    <a:pt x="37585" y="30879"/>
                  </a:cubicBezTo>
                  <a:cubicBezTo>
                    <a:pt x="36741" y="31236"/>
                    <a:pt x="35908" y="31596"/>
                    <a:pt x="35086" y="31956"/>
                  </a:cubicBezTo>
                  <a:cubicBezTo>
                    <a:pt x="35101" y="32072"/>
                    <a:pt x="35116" y="32185"/>
                    <a:pt x="35135" y="32298"/>
                  </a:cubicBezTo>
                  <a:cubicBezTo>
                    <a:pt x="35915" y="31949"/>
                    <a:pt x="36714" y="31603"/>
                    <a:pt x="37525" y="31255"/>
                  </a:cubicBezTo>
                  <a:moveTo>
                    <a:pt x="33904" y="34417"/>
                  </a:moveTo>
                  <a:cubicBezTo>
                    <a:pt x="34332" y="34196"/>
                    <a:pt x="34767" y="33978"/>
                    <a:pt x="35214" y="33757"/>
                  </a:cubicBezTo>
                  <a:cubicBezTo>
                    <a:pt x="35195" y="33663"/>
                    <a:pt x="35172" y="33570"/>
                    <a:pt x="35154" y="33472"/>
                  </a:cubicBezTo>
                  <a:cubicBezTo>
                    <a:pt x="34696" y="33690"/>
                    <a:pt x="34242" y="33907"/>
                    <a:pt x="33799" y="34125"/>
                  </a:cubicBezTo>
                  <a:cubicBezTo>
                    <a:pt x="33837" y="34222"/>
                    <a:pt x="33870" y="34320"/>
                    <a:pt x="33904" y="34417"/>
                  </a:cubicBezTo>
                  <a:close/>
                  <a:moveTo>
                    <a:pt x="32985" y="35476"/>
                  </a:moveTo>
                  <a:cubicBezTo>
                    <a:pt x="33281" y="35307"/>
                    <a:pt x="33585" y="35134"/>
                    <a:pt x="33897" y="34965"/>
                  </a:cubicBezTo>
                  <a:cubicBezTo>
                    <a:pt x="33859" y="34860"/>
                    <a:pt x="33825" y="34755"/>
                    <a:pt x="33788" y="34654"/>
                  </a:cubicBezTo>
                  <a:cubicBezTo>
                    <a:pt x="33473" y="34815"/>
                    <a:pt x="33165" y="34977"/>
                    <a:pt x="32861" y="35142"/>
                  </a:cubicBezTo>
                  <a:cubicBezTo>
                    <a:pt x="32902" y="35250"/>
                    <a:pt x="32944" y="35363"/>
                    <a:pt x="32985" y="35476"/>
                  </a:cubicBezTo>
                  <a:moveTo>
                    <a:pt x="27488" y="38455"/>
                  </a:moveTo>
                  <a:cubicBezTo>
                    <a:pt x="25605" y="39843"/>
                    <a:pt x="24299" y="41194"/>
                    <a:pt x="23736" y="42443"/>
                  </a:cubicBezTo>
                  <a:cubicBezTo>
                    <a:pt x="23440" y="43103"/>
                    <a:pt x="23301" y="43749"/>
                    <a:pt x="23301" y="44383"/>
                  </a:cubicBezTo>
                  <a:cubicBezTo>
                    <a:pt x="23301" y="45325"/>
                    <a:pt x="23609" y="46240"/>
                    <a:pt x="24160" y="47114"/>
                  </a:cubicBezTo>
                  <a:cubicBezTo>
                    <a:pt x="24588" y="46979"/>
                    <a:pt x="25008" y="46840"/>
                    <a:pt x="25417" y="46694"/>
                  </a:cubicBezTo>
                  <a:cubicBezTo>
                    <a:pt x="25034" y="45914"/>
                    <a:pt x="24824" y="45099"/>
                    <a:pt x="24824" y="44270"/>
                  </a:cubicBezTo>
                  <a:cubicBezTo>
                    <a:pt x="24824" y="43479"/>
                    <a:pt x="25012" y="42672"/>
                    <a:pt x="25417" y="41858"/>
                  </a:cubicBezTo>
                  <a:cubicBezTo>
                    <a:pt x="26400" y="39895"/>
                    <a:pt x="28985" y="37806"/>
                    <a:pt x="32629" y="35682"/>
                  </a:cubicBezTo>
                  <a:cubicBezTo>
                    <a:pt x="32689" y="35644"/>
                    <a:pt x="32752" y="35607"/>
                    <a:pt x="32816" y="35569"/>
                  </a:cubicBezTo>
                  <a:cubicBezTo>
                    <a:pt x="32779" y="35457"/>
                    <a:pt x="32734" y="35344"/>
                    <a:pt x="32692" y="35232"/>
                  </a:cubicBezTo>
                  <a:cubicBezTo>
                    <a:pt x="30677" y="36316"/>
                    <a:pt x="28918" y="37397"/>
                    <a:pt x="27488" y="38455"/>
                  </a:cubicBezTo>
                  <a:close/>
                  <a:moveTo>
                    <a:pt x="24543" y="47917"/>
                  </a:moveTo>
                  <a:cubicBezTo>
                    <a:pt x="24389" y="47722"/>
                    <a:pt x="24243" y="47527"/>
                    <a:pt x="24111" y="47328"/>
                  </a:cubicBezTo>
                  <a:cubicBezTo>
                    <a:pt x="23714" y="47448"/>
                    <a:pt x="23312" y="47564"/>
                    <a:pt x="22903" y="47673"/>
                  </a:cubicBezTo>
                  <a:cubicBezTo>
                    <a:pt x="23046" y="47850"/>
                    <a:pt x="23203" y="48022"/>
                    <a:pt x="23369" y="48191"/>
                  </a:cubicBezTo>
                  <a:cubicBezTo>
                    <a:pt x="23766" y="48105"/>
                    <a:pt x="24156" y="48011"/>
                    <a:pt x="24543" y="47917"/>
                  </a:cubicBezTo>
                  <a:moveTo>
                    <a:pt x="24674" y="48075"/>
                  </a:moveTo>
                  <a:cubicBezTo>
                    <a:pt x="24652" y="48082"/>
                    <a:pt x="24629" y="48086"/>
                    <a:pt x="24603" y="48093"/>
                  </a:cubicBezTo>
                  <a:cubicBezTo>
                    <a:pt x="24247" y="48184"/>
                    <a:pt x="23890" y="48266"/>
                    <a:pt x="23526" y="48349"/>
                  </a:cubicBezTo>
                  <a:cubicBezTo>
                    <a:pt x="23582" y="48401"/>
                    <a:pt x="23639" y="48457"/>
                    <a:pt x="23695" y="48510"/>
                  </a:cubicBezTo>
                  <a:cubicBezTo>
                    <a:pt x="23808" y="48619"/>
                    <a:pt x="23928" y="48724"/>
                    <a:pt x="24048" y="48829"/>
                  </a:cubicBezTo>
                  <a:cubicBezTo>
                    <a:pt x="24427" y="48761"/>
                    <a:pt x="24798" y="48694"/>
                    <a:pt x="25170" y="48619"/>
                  </a:cubicBezTo>
                  <a:cubicBezTo>
                    <a:pt x="24993" y="48439"/>
                    <a:pt x="24832" y="48259"/>
                    <a:pt x="24674" y="48075"/>
                  </a:cubicBezTo>
                  <a:close/>
                  <a:moveTo>
                    <a:pt x="26017" y="47707"/>
                  </a:moveTo>
                  <a:cubicBezTo>
                    <a:pt x="25631" y="47820"/>
                    <a:pt x="25241" y="47928"/>
                    <a:pt x="24843" y="48033"/>
                  </a:cubicBezTo>
                  <a:cubicBezTo>
                    <a:pt x="25004" y="48217"/>
                    <a:pt x="25173" y="48401"/>
                    <a:pt x="25353" y="48581"/>
                  </a:cubicBezTo>
                  <a:cubicBezTo>
                    <a:pt x="25691" y="48510"/>
                    <a:pt x="26029" y="48435"/>
                    <a:pt x="26359" y="48356"/>
                  </a:cubicBezTo>
                  <a:cubicBezTo>
                    <a:pt x="26404" y="48349"/>
                    <a:pt x="26445" y="48337"/>
                    <a:pt x="26490" y="48326"/>
                  </a:cubicBezTo>
                  <a:cubicBezTo>
                    <a:pt x="26321" y="48124"/>
                    <a:pt x="26164" y="47913"/>
                    <a:pt x="26017" y="47707"/>
                  </a:cubicBezTo>
                  <a:moveTo>
                    <a:pt x="27815" y="47977"/>
                  </a:moveTo>
                  <a:cubicBezTo>
                    <a:pt x="27650" y="47745"/>
                    <a:pt x="27503" y="47508"/>
                    <a:pt x="27364" y="47268"/>
                  </a:cubicBezTo>
                  <a:cubicBezTo>
                    <a:pt x="26978" y="47407"/>
                    <a:pt x="26580" y="47534"/>
                    <a:pt x="26171" y="47658"/>
                  </a:cubicBezTo>
                  <a:cubicBezTo>
                    <a:pt x="26321" y="47868"/>
                    <a:pt x="26483" y="48078"/>
                    <a:pt x="26659" y="48285"/>
                  </a:cubicBezTo>
                  <a:cubicBezTo>
                    <a:pt x="27049" y="48191"/>
                    <a:pt x="27436" y="48086"/>
                    <a:pt x="27815" y="47977"/>
                  </a:cubicBezTo>
                  <a:close/>
                  <a:moveTo>
                    <a:pt x="27927" y="48139"/>
                  </a:moveTo>
                  <a:cubicBezTo>
                    <a:pt x="27556" y="48244"/>
                    <a:pt x="27177" y="48345"/>
                    <a:pt x="26794" y="48442"/>
                  </a:cubicBezTo>
                  <a:cubicBezTo>
                    <a:pt x="26907" y="48574"/>
                    <a:pt x="27027" y="48701"/>
                    <a:pt x="27151" y="48829"/>
                  </a:cubicBezTo>
                  <a:cubicBezTo>
                    <a:pt x="27214" y="48896"/>
                    <a:pt x="27278" y="48960"/>
                    <a:pt x="27342" y="49024"/>
                  </a:cubicBezTo>
                  <a:cubicBezTo>
                    <a:pt x="27620" y="48968"/>
                    <a:pt x="27897" y="48911"/>
                    <a:pt x="28171" y="48851"/>
                  </a:cubicBezTo>
                  <a:cubicBezTo>
                    <a:pt x="28261" y="48833"/>
                    <a:pt x="28355" y="48810"/>
                    <a:pt x="28445" y="48791"/>
                  </a:cubicBezTo>
                  <a:cubicBezTo>
                    <a:pt x="28261" y="48574"/>
                    <a:pt x="28089" y="48356"/>
                    <a:pt x="27927" y="48139"/>
                  </a:cubicBezTo>
                  <a:moveTo>
                    <a:pt x="29728" y="48465"/>
                  </a:moveTo>
                  <a:cubicBezTo>
                    <a:pt x="29548" y="48221"/>
                    <a:pt x="29387" y="47973"/>
                    <a:pt x="29237" y="47726"/>
                  </a:cubicBezTo>
                  <a:cubicBezTo>
                    <a:pt x="28862" y="47853"/>
                    <a:pt x="28475" y="47977"/>
                    <a:pt x="28085" y="48093"/>
                  </a:cubicBezTo>
                  <a:cubicBezTo>
                    <a:pt x="28246" y="48315"/>
                    <a:pt x="28423" y="48532"/>
                    <a:pt x="28610" y="48750"/>
                  </a:cubicBezTo>
                  <a:cubicBezTo>
                    <a:pt x="28989" y="48664"/>
                    <a:pt x="29361" y="48566"/>
                    <a:pt x="29728" y="48465"/>
                  </a:cubicBezTo>
                  <a:moveTo>
                    <a:pt x="30396" y="49305"/>
                  </a:moveTo>
                  <a:cubicBezTo>
                    <a:pt x="30314" y="49215"/>
                    <a:pt x="30235" y="49122"/>
                    <a:pt x="30160" y="49028"/>
                  </a:cubicBezTo>
                  <a:cubicBezTo>
                    <a:pt x="30051" y="48893"/>
                    <a:pt x="29942" y="48758"/>
                    <a:pt x="29841" y="48623"/>
                  </a:cubicBezTo>
                  <a:cubicBezTo>
                    <a:pt x="29484" y="48724"/>
                    <a:pt x="29120" y="48818"/>
                    <a:pt x="28749" y="48908"/>
                  </a:cubicBezTo>
                  <a:cubicBezTo>
                    <a:pt x="28933" y="49114"/>
                    <a:pt x="29128" y="49317"/>
                    <a:pt x="29334" y="49519"/>
                  </a:cubicBezTo>
                  <a:cubicBezTo>
                    <a:pt x="29694" y="49455"/>
                    <a:pt x="30047" y="49384"/>
                    <a:pt x="30396" y="49305"/>
                  </a:cubicBezTo>
                  <a:moveTo>
                    <a:pt x="30531" y="49459"/>
                  </a:moveTo>
                  <a:cubicBezTo>
                    <a:pt x="30190" y="49538"/>
                    <a:pt x="29845" y="49606"/>
                    <a:pt x="29492" y="49673"/>
                  </a:cubicBezTo>
                  <a:cubicBezTo>
                    <a:pt x="29691" y="49861"/>
                    <a:pt x="29897" y="50048"/>
                    <a:pt x="30115" y="50232"/>
                  </a:cubicBezTo>
                  <a:cubicBezTo>
                    <a:pt x="30456" y="50187"/>
                    <a:pt x="30790" y="50138"/>
                    <a:pt x="31124" y="50082"/>
                  </a:cubicBezTo>
                  <a:cubicBezTo>
                    <a:pt x="30918" y="49879"/>
                    <a:pt x="30723" y="49669"/>
                    <a:pt x="30531" y="49459"/>
                  </a:cubicBezTo>
                  <a:moveTo>
                    <a:pt x="32328" y="49861"/>
                  </a:moveTo>
                  <a:cubicBezTo>
                    <a:pt x="32126" y="49632"/>
                    <a:pt x="31934" y="49395"/>
                    <a:pt x="31754" y="49163"/>
                  </a:cubicBezTo>
                  <a:cubicBezTo>
                    <a:pt x="31409" y="49253"/>
                    <a:pt x="31056" y="49343"/>
                    <a:pt x="30700" y="49422"/>
                  </a:cubicBezTo>
                  <a:cubicBezTo>
                    <a:pt x="30891" y="49636"/>
                    <a:pt x="31094" y="49846"/>
                    <a:pt x="31308" y="50052"/>
                  </a:cubicBezTo>
                  <a:cubicBezTo>
                    <a:pt x="31653" y="49992"/>
                    <a:pt x="31994" y="49928"/>
                    <a:pt x="32328" y="49861"/>
                  </a:cubicBezTo>
                  <a:moveTo>
                    <a:pt x="32467" y="50015"/>
                  </a:moveTo>
                  <a:cubicBezTo>
                    <a:pt x="32137" y="50082"/>
                    <a:pt x="31803" y="50146"/>
                    <a:pt x="31465" y="50206"/>
                  </a:cubicBezTo>
                  <a:cubicBezTo>
                    <a:pt x="31664" y="50397"/>
                    <a:pt x="31871" y="50585"/>
                    <a:pt x="32088" y="50769"/>
                  </a:cubicBezTo>
                  <a:cubicBezTo>
                    <a:pt x="32415" y="50731"/>
                    <a:pt x="32741" y="50690"/>
                    <a:pt x="33064" y="50641"/>
                  </a:cubicBezTo>
                  <a:cubicBezTo>
                    <a:pt x="32854" y="50435"/>
                    <a:pt x="32655" y="50225"/>
                    <a:pt x="32467" y="50015"/>
                  </a:cubicBezTo>
                  <a:close/>
                  <a:moveTo>
                    <a:pt x="34231" y="50442"/>
                  </a:moveTo>
                  <a:cubicBezTo>
                    <a:pt x="34028" y="50210"/>
                    <a:pt x="33833" y="49977"/>
                    <a:pt x="33645" y="49741"/>
                  </a:cubicBezTo>
                  <a:cubicBezTo>
                    <a:pt x="33315" y="49823"/>
                    <a:pt x="32977" y="49906"/>
                    <a:pt x="32632" y="49977"/>
                  </a:cubicBezTo>
                  <a:cubicBezTo>
                    <a:pt x="32827" y="50191"/>
                    <a:pt x="33030" y="50405"/>
                    <a:pt x="33244" y="50615"/>
                  </a:cubicBezTo>
                  <a:cubicBezTo>
                    <a:pt x="33578" y="50562"/>
                    <a:pt x="33908" y="50506"/>
                    <a:pt x="34231" y="50442"/>
                  </a:cubicBezTo>
                  <a:moveTo>
                    <a:pt x="34366" y="50596"/>
                  </a:moveTo>
                  <a:cubicBezTo>
                    <a:pt x="34051" y="50656"/>
                    <a:pt x="33728" y="50712"/>
                    <a:pt x="33401" y="50765"/>
                  </a:cubicBezTo>
                  <a:cubicBezTo>
                    <a:pt x="33600" y="50960"/>
                    <a:pt x="33810" y="51151"/>
                    <a:pt x="34024" y="51339"/>
                  </a:cubicBezTo>
                  <a:cubicBezTo>
                    <a:pt x="34343" y="51309"/>
                    <a:pt x="34658" y="51271"/>
                    <a:pt x="34970" y="51230"/>
                  </a:cubicBezTo>
                  <a:cubicBezTo>
                    <a:pt x="34760" y="51020"/>
                    <a:pt x="34561" y="50810"/>
                    <a:pt x="34366" y="50596"/>
                  </a:cubicBezTo>
                  <a:close/>
                  <a:moveTo>
                    <a:pt x="36103" y="51058"/>
                  </a:moveTo>
                  <a:cubicBezTo>
                    <a:pt x="35897" y="50821"/>
                    <a:pt x="35698" y="50585"/>
                    <a:pt x="35510" y="50345"/>
                  </a:cubicBezTo>
                  <a:cubicBezTo>
                    <a:pt x="35191" y="50423"/>
                    <a:pt x="34865" y="50495"/>
                    <a:pt x="34531" y="50562"/>
                  </a:cubicBezTo>
                  <a:cubicBezTo>
                    <a:pt x="34730" y="50780"/>
                    <a:pt x="34936" y="50994"/>
                    <a:pt x="35150" y="51208"/>
                  </a:cubicBezTo>
                  <a:cubicBezTo>
                    <a:pt x="35473" y="51163"/>
                    <a:pt x="35791" y="51114"/>
                    <a:pt x="36103" y="51058"/>
                  </a:cubicBezTo>
                  <a:close/>
                  <a:moveTo>
                    <a:pt x="36238" y="51208"/>
                  </a:moveTo>
                  <a:cubicBezTo>
                    <a:pt x="35930" y="51264"/>
                    <a:pt x="35619" y="51313"/>
                    <a:pt x="35304" y="51358"/>
                  </a:cubicBezTo>
                  <a:cubicBezTo>
                    <a:pt x="35506" y="51557"/>
                    <a:pt x="35716" y="51752"/>
                    <a:pt x="35934" y="51947"/>
                  </a:cubicBezTo>
                  <a:cubicBezTo>
                    <a:pt x="36242" y="51921"/>
                    <a:pt x="36549" y="51891"/>
                    <a:pt x="36846" y="51857"/>
                  </a:cubicBezTo>
                  <a:cubicBezTo>
                    <a:pt x="36636" y="51643"/>
                    <a:pt x="36433" y="51429"/>
                    <a:pt x="36238" y="51208"/>
                  </a:cubicBezTo>
                  <a:close/>
                  <a:moveTo>
                    <a:pt x="37953" y="51710"/>
                  </a:moveTo>
                  <a:cubicBezTo>
                    <a:pt x="37743" y="51470"/>
                    <a:pt x="37544" y="51226"/>
                    <a:pt x="37349" y="50983"/>
                  </a:cubicBezTo>
                  <a:cubicBezTo>
                    <a:pt x="37041" y="51054"/>
                    <a:pt x="36726" y="51118"/>
                    <a:pt x="36403" y="51178"/>
                  </a:cubicBezTo>
                  <a:cubicBezTo>
                    <a:pt x="36602" y="51399"/>
                    <a:pt x="36812" y="51620"/>
                    <a:pt x="37026" y="51838"/>
                  </a:cubicBezTo>
                  <a:cubicBezTo>
                    <a:pt x="37341" y="51800"/>
                    <a:pt x="37649" y="51755"/>
                    <a:pt x="37953" y="51710"/>
                  </a:cubicBezTo>
                  <a:moveTo>
                    <a:pt x="38084" y="51860"/>
                  </a:moveTo>
                  <a:cubicBezTo>
                    <a:pt x="37788" y="51909"/>
                    <a:pt x="37487" y="51951"/>
                    <a:pt x="37180" y="51988"/>
                  </a:cubicBezTo>
                  <a:cubicBezTo>
                    <a:pt x="37386" y="52191"/>
                    <a:pt x="37596" y="52390"/>
                    <a:pt x="37814" y="52588"/>
                  </a:cubicBezTo>
                  <a:cubicBezTo>
                    <a:pt x="38114" y="52570"/>
                    <a:pt x="38410" y="52547"/>
                    <a:pt x="38699" y="52521"/>
                  </a:cubicBezTo>
                  <a:cubicBezTo>
                    <a:pt x="38489" y="52303"/>
                    <a:pt x="38283" y="52082"/>
                    <a:pt x="38084" y="51860"/>
                  </a:cubicBezTo>
                  <a:moveTo>
                    <a:pt x="39776" y="52397"/>
                  </a:moveTo>
                  <a:cubicBezTo>
                    <a:pt x="39566" y="52157"/>
                    <a:pt x="39363" y="51909"/>
                    <a:pt x="39168" y="51662"/>
                  </a:cubicBezTo>
                  <a:cubicBezTo>
                    <a:pt x="38868" y="51725"/>
                    <a:pt x="38560" y="51782"/>
                    <a:pt x="38249" y="51834"/>
                  </a:cubicBezTo>
                  <a:cubicBezTo>
                    <a:pt x="38452" y="52059"/>
                    <a:pt x="38662" y="52284"/>
                    <a:pt x="38879" y="52502"/>
                  </a:cubicBezTo>
                  <a:cubicBezTo>
                    <a:pt x="39183" y="52472"/>
                    <a:pt x="39483" y="52438"/>
                    <a:pt x="39776" y="52397"/>
                  </a:cubicBezTo>
                  <a:close/>
                  <a:moveTo>
                    <a:pt x="39907" y="52551"/>
                  </a:moveTo>
                  <a:cubicBezTo>
                    <a:pt x="39622" y="52588"/>
                    <a:pt x="39326" y="52626"/>
                    <a:pt x="39029" y="52656"/>
                  </a:cubicBezTo>
                  <a:cubicBezTo>
                    <a:pt x="39236" y="52862"/>
                    <a:pt x="39446" y="53065"/>
                    <a:pt x="39664" y="53267"/>
                  </a:cubicBezTo>
                  <a:cubicBezTo>
                    <a:pt x="39956" y="53256"/>
                    <a:pt x="40241" y="53237"/>
                    <a:pt x="40527" y="53219"/>
                  </a:cubicBezTo>
                  <a:cubicBezTo>
                    <a:pt x="40313" y="52997"/>
                    <a:pt x="40106" y="52776"/>
                    <a:pt x="39907" y="52551"/>
                  </a:cubicBezTo>
                  <a:moveTo>
                    <a:pt x="40966" y="52375"/>
                  </a:moveTo>
                  <a:cubicBezTo>
                    <a:pt x="40673" y="52431"/>
                    <a:pt x="40376" y="52480"/>
                    <a:pt x="40073" y="52525"/>
                  </a:cubicBezTo>
                  <a:cubicBezTo>
                    <a:pt x="40275" y="52753"/>
                    <a:pt x="40485" y="52982"/>
                    <a:pt x="40703" y="53204"/>
                  </a:cubicBezTo>
                  <a:cubicBezTo>
                    <a:pt x="40999" y="53181"/>
                    <a:pt x="41292" y="53155"/>
                    <a:pt x="41581" y="53121"/>
                  </a:cubicBezTo>
                  <a:cubicBezTo>
                    <a:pt x="41367" y="52877"/>
                    <a:pt x="41164" y="52626"/>
                    <a:pt x="40966" y="52375"/>
                  </a:cubicBezTo>
                  <a:moveTo>
                    <a:pt x="42631" y="52979"/>
                  </a:moveTo>
                  <a:cubicBezTo>
                    <a:pt x="42418" y="52705"/>
                    <a:pt x="42215" y="52427"/>
                    <a:pt x="42024" y="52146"/>
                  </a:cubicBezTo>
                  <a:cubicBezTo>
                    <a:pt x="41727" y="52217"/>
                    <a:pt x="41427" y="52284"/>
                    <a:pt x="41116" y="52348"/>
                  </a:cubicBezTo>
                  <a:cubicBezTo>
                    <a:pt x="41314" y="52603"/>
                    <a:pt x="41525" y="52855"/>
                    <a:pt x="41742" y="53102"/>
                  </a:cubicBezTo>
                  <a:cubicBezTo>
                    <a:pt x="42042" y="53069"/>
                    <a:pt x="42339" y="53027"/>
                    <a:pt x="42631" y="52979"/>
                  </a:cubicBezTo>
                  <a:moveTo>
                    <a:pt x="42744" y="53125"/>
                  </a:moveTo>
                  <a:cubicBezTo>
                    <a:pt x="42459" y="53174"/>
                    <a:pt x="42170" y="53215"/>
                    <a:pt x="41874" y="53252"/>
                  </a:cubicBezTo>
                  <a:cubicBezTo>
                    <a:pt x="42076" y="53485"/>
                    <a:pt x="42286" y="53714"/>
                    <a:pt x="42504" y="53939"/>
                  </a:cubicBezTo>
                  <a:cubicBezTo>
                    <a:pt x="42793" y="53924"/>
                    <a:pt x="43078" y="53905"/>
                    <a:pt x="43359" y="53879"/>
                  </a:cubicBezTo>
                  <a:cubicBezTo>
                    <a:pt x="43145" y="53631"/>
                    <a:pt x="42943" y="53380"/>
                    <a:pt x="42744" y="53125"/>
                  </a:cubicBezTo>
                  <a:close/>
                  <a:moveTo>
                    <a:pt x="44252" y="53782"/>
                  </a:moveTo>
                  <a:cubicBezTo>
                    <a:pt x="44297" y="53774"/>
                    <a:pt x="44342" y="53770"/>
                    <a:pt x="44391" y="53763"/>
                  </a:cubicBezTo>
                  <a:cubicBezTo>
                    <a:pt x="44177" y="53485"/>
                    <a:pt x="43975" y="53207"/>
                    <a:pt x="43780" y="52926"/>
                  </a:cubicBezTo>
                  <a:cubicBezTo>
                    <a:pt x="43577" y="52971"/>
                    <a:pt x="43371" y="53012"/>
                    <a:pt x="43157" y="53054"/>
                  </a:cubicBezTo>
                  <a:cubicBezTo>
                    <a:pt x="43070" y="53069"/>
                    <a:pt x="42980" y="53087"/>
                    <a:pt x="42894" y="53102"/>
                  </a:cubicBezTo>
                  <a:cubicBezTo>
                    <a:pt x="43093" y="53358"/>
                    <a:pt x="43303" y="53613"/>
                    <a:pt x="43521" y="53864"/>
                  </a:cubicBezTo>
                  <a:cubicBezTo>
                    <a:pt x="43768" y="53842"/>
                    <a:pt x="44012" y="53812"/>
                    <a:pt x="44252" y="53782"/>
                  </a:cubicBezTo>
                  <a:close/>
                  <a:moveTo>
                    <a:pt x="44504" y="53909"/>
                  </a:moveTo>
                  <a:cubicBezTo>
                    <a:pt x="44429" y="53920"/>
                    <a:pt x="44350" y="53932"/>
                    <a:pt x="44271" y="53943"/>
                  </a:cubicBezTo>
                  <a:cubicBezTo>
                    <a:pt x="44068" y="53969"/>
                    <a:pt x="43858" y="53992"/>
                    <a:pt x="43652" y="54014"/>
                  </a:cubicBezTo>
                  <a:cubicBezTo>
                    <a:pt x="43855" y="54247"/>
                    <a:pt x="44065" y="54476"/>
                    <a:pt x="44279" y="54705"/>
                  </a:cubicBezTo>
                  <a:cubicBezTo>
                    <a:pt x="44564" y="54697"/>
                    <a:pt x="44841" y="54682"/>
                    <a:pt x="45119" y="54667"/>
                  </a:cubicBezTo>
                  <a:cubicBezTo>
                    <a:pt x="44905" y="54416"/>
                    <a:pt x="44703" y="54164"/>
                    <a:pt x="44504" y="53909"/>
                  </a:cubicBezTo>
                  <a:moveTo>
                    <a:pt x="46132" y="54577"/>
                  </a:moveTo>
                  <a:cubicBezTo>
                    <a:pt x="45922" y="54303"/>
                    <a:pt x="45719" y="54025"/>
                    <a:pt x="45524" y="53744"/>
                  </a:cubicBezTo>
                  <a:cubicBezTo>
                    <a:pt x="45243" y="53797"/>
                    <a:pt x="44950" y="53845"/>
                    <a:pt x="44654" y="53890"/>
                  </a:cubicBezTo>
                  <a:cubicBezTo>
                    <a:pt x="44853" y="54145"/>
                    <a:pt x="45063" y="54401"/>
                    <a:pt x="45280" y="54656"/>
                  </a:cubicBezTo>
                  <a:cubicBezTo>
                    <a:pt x="45314" y="54652"/>
                    <a:pt x="45344" y="54648"/>
                    <a:pt x="45378" y="54648"/>
                  </a:cubicBezTo>
                  <a:cubicBezTo>
                    <a:pt x="45637" y="54626"/>
                    <a:pt x="45888" y="54603"/>
                    <a:pt x="46132" y="54577"/>
                  </a:cubicBezTo>
                  <a:moveTo>
                    <a:pt x="46248" y="54727"/>
                  </a:moveTo>
                  <a:cubicBezTo>
                    <a:pt x="45974" y="54757"/>
                    <a:pt x="45693" y="54783"/>
                    <a:pt x="45408" y="54806"/>
                  </a:cubicBezTo>
                  <a:cubicBezTo>
                    <a:pt x="45611" y="55038"/>
                    <a:pt x="45821" y="55271"/>
                    <a:pt x="46034" y="55500"/>
                  </a:cubicBezTo>
                  <a:cubicBezTo>
                    <a:pt x="46196" y="55496"/>
                    <a:pt x="46357" y="55496"/>
                    <a:pt x="46515" y="55492"/>
                  </a:cubicBezTo>
                  <a:cubicBezTo>
                    <a:pt x="46631" y="55489"/>
                    <a:pt x="46744" y="55485"/>
                    <a:pt x="46856" y="55481"/>
                  </a:cubicBezTo>
                  <a:cubicBezTo>
                    <a:pt x="46650" y="55230"/>
                    <a:pt x="46443" y="54978"/>
                    <a:pt x="46248" y="54727"/>
                  </a:cubicBezTo>
                  <a:close/>
                  <a:moveTo>
                    <a:pt x="47862" y="55421"/>
                  </a:moveTo>
                  <a:cubicBezTo>
                    <a:pt x="47652" y="55147"/>
                    <a:pt x="47449" y="54873"/>
                    <a:pt x="47254" y="54592"/>
                  </a:cubicBezTo>
                  <a:cubicBezTo>
                    <a:pt x="46976" y="54637"/>
                    <a:pt x="46687" y="54674"/>
                    <a:pt x="46395" y="54708"/>
                  </a:cubicBezTo>
                  <a:cubicBezTo>
                    <a:pt x="46597" y="54967"/>
                    <a:pt x="46804" y="55222"/>
                    <a:pt x="47018" y="55474"/>
                  </a:cubicBezTo>
                  <a:cubicBezTo>
                    <a:pt x="47306" y="55462"/>
                    <a:pt x="47584" y="55444"/>
                    <a:pt x="47862" y="55421"/>
                  </a:cubicBezTo>
                  <a:close/>
                  <a:moveTo>
                    <a:pt x="47974" y="55571"/>
                  </a:moveTo>
                  <a:cubicBezTo>
                    <a:pt x="47704" y="55594"/>
                    <a:pt x="47430" y="55612"/>
                    <a:pt x="47149" y="55624"/>
                  </a:cubicBezTo>
                  <a:cubicBezTo>
                    <a:pt x="47318" y="55823"/>
                    <a:pt x="47494" y="56018"/>
                    <a:pt x="47670" y="56213"/>
                  </a:cubicBezTo>
                  <a:cubicBezTo>
                    <a:pt x="47704" y="56247"/>
                    <a:pt x="47738" y="56284"/>
                    <a:pt x="47768" y="56318"/>
                  </a:cubicBezTo>
                  <a:cubicBezTo>
                    <a:pt x="47944" y="56322"/>
                    <a:pt x="48121" y="56322"/>
                    <a:pt x="48293" y="56322"/>
                  </a:cubicBezTo>
                  <a:cubicBezTo>
                    <a:pt x="48391" y="56322"/>
                    <a:pt x="48485" y="56322"/>
                    <a:pt x="48582" y="56322"/>
                  </a:cubicBezTo>
                  <a:cubicBezTo>
                    <a:pt x="48372" y="56074"/>
                    <a:pt x="48169" y="55823"/>
                    <a:pt x="47974" y="55571"/>
                  </a:cubicBezTo>
                  <a:close/>
                  <a:moveTo>
                    <a:pt x="49573" y="56292"/>
                  </a:moveTo>
                  <a:cubicBezTo>
                    <a:pt x="49366" y="56021"/>
                    <a:pt x="49167" y="55748"/>
                    <a:pt x="48972" y="55470"/>
                  </a:cubicBezTo>
                  <a:cubicBezTo>
                    <a:pt x="48695" y="55504"/>
                    <a:pt x="48413" y="55534"/>
                    <a:pt x="48124" y="55560"/>
                  </a:cubicBezTo>
                  <a:cubicBezTo>
                    <a:pt x="48323" y="55815"/>
                    <a:pt x="48530" y="56066"/>
                    <a:pt x="48743" y="56318"/>
                  </a:cubicBezTo>
                  <a:cubicBezTo>
                    <a:pt x="49025" y="56314"/>
                    <a:pt x="49299" y="56307"/>
                    <a:pt x="49573" y="56292"/>
                  </a:cubicBezTo>
                  <a:close/>
                  <a:moveTo>
                    <a:pt x="49689" y="56442"/>
                  </a:moveTo>
                  <a:cubicBezTo>
                    <a:pt x="49419" y="56457"/>
                    <a:pt x="49149" y="56464"/>
                    <a:pt x="48871" y="56472"/>
                  </a:cubicBezTo>
                  <a:cubicBezTo>
                    <a:pt x="49070" y="56701"/>
                    <a:pt x="49272" y="56929"/>
                    <a:pt x="49483" y="57158"/>
                  </a:cubicBezTo>
                  <a:cubicBezTo>
                    <a:pt x="49753" y="57170"/>
                    <a:pt x="50019" y="57177"/>
                    <a:pt x="50286" y="57181"/>
                  </a:cubicBezTo>
                  <a:cubicBezTo>
                    <a:pt x="50083" y="56937"/>
                    <a:pt x="49880" y="56689"/>
                    <a:pt x="49689" y="56442"/>
                  </a:cubicBezTo>
                  <a:close/>
                  <a:moveTo>
                    <a:pt x="50736" y="57185"/>
                  </a:moveTo>
                  <a:cubicBezTo>
                    <a:pt x="50916" y="57185"/>
                    <a:pt x="51092" y="57185"/>
                    <a:pt x="51269" y="57181"/>
                  </a:cubicBezTo>
                  <a:cubicBezTo>
                    <a:pt x="51066" y="56914"/>
                    <a:pt x="50867" y="56644"/>
                    <a:pt x="50676" y="56370"/>
                  </a:cubicBezTo>
                  <a:cubicBezTo>
                    <a:pt x="50402" y="56397"/>
                    <a:pt x="50120" y="56419"/>
                    <a:pt x="49839" y="56434"/>
                  </a:cubicBezTo>
                  <a:cubicBezTo>
                    <a:pt x="50034" y="56686"/>
                    <a:pt x="50237" y="56937"/>
                    <a:pt x="50447" y="57185"/>
                  </a:cubicBezTo>
                  <a:cubicBezTo>
                    <a:pt x="50544" y="57185"/>
                    <a:pt x="50642" y="57185"/>
                    <a:pt x="50736" y="57185"/>
                  </a:cubicBezTo>
                  <a:moveTo>
                    <a:pt x="51385" y="57331"/>
                  </a:moveTo>
                  <a:cubicBezTo>
                    <a:pt x="51171" y="57335"/>
                    <a:pt x="50953" y="57338"/>
                    <a:pt x="50736" y="57338"/>
                  </a:cubicBezTo>
                  <a:cubicBezTo>
                    <a:pt x="50683" y="57338"/>
                    <a:pt x="50631" y="57338"/>
                    <a:pt x="50578" y="57338"/>
                  </a:cubicBezTo>
                  <a:cubicBezTo>
                    <a:pt x="50773" y="57567"/>
                    <a:pt x="50972" y="57792"/>
                    <a:pt x="51179" y="58018"/>
                  </a:cubicBezTo>
                  <a:cubicBezTo>
                    <a:pt x="51445" y="58036"/>
                    <a:pt x="51711" y="58051"/>
                    <a:pt x="51974" y="58063"/>
                  </a:cubicBezTo>
                  <a:cubicBezTo>
                    <a:pt x="51771" y="57819"/>
                    <a:pt x="51576" y="57575"/>
                    <a:pt x="51385" y="57331"/>
                  </a:cubicBezTo>
                  <a:close/>
                  <a:moveTo>
                    <a:pt x="52949" y="58085"/>
                  </a:moveTo>
                  <a:cubicBezTo>
                    <a:pt x="52747" y="57822"/>
                    <a:pt x="52552" y="57556"/>
                    <a:pt x="52364" y="57290"/>
                  </a:cubicBezTo>
                  <a:cubicBezTo>
                    <a:pt x="52090" y="57305"/>
                    <a:pt x="51813" y="57320"/>
                    <a:pt x="51535" y="57327"/>
                  </a:cubicBezTo>
                  <a:cubicBezTo>
                    <a:pt x="51730" y="57575"/>
                    <a:pt x="51929" y="57822"/>
                    <a:pt x="52135" y="58066"/>
                  </a:cubicBezTo>
                  <a:cubicBezTo>
                    <a:pt x="52409" y="58078"/>
                    <a:pt x="52683" y="58085"/>
                    <a:pt x="52949" y="58085"/>
                  </a:cubicBezTo>
                  <a:moveTo>
                    <a:pt x="53066" y="58235"/>
                  </a:moveTo>
                  <a:cubicBezTo>
                    <a:pt x="52803" y="58235"/>
                    <a:pt x="52533" y="58231"/>
                    <a:pt x="52267" y="58220"/>
                  </a:cubicBezTo>
                  <a:cubicBezTo>
                    <a:pt x="52458" y="58449"/>
                    <a:pt x="52657" y="58674"/>
                    <a:pt x="52859" y="58895"/>
                  </a:cubicBezTo>
                  <a:cubicBezTo>
                    <a:pt x="53126" y="58922"/>
                    <a:pt x="53388" y="58941"/>
                    <a:pt x="53647" y="58959"/>
                  </a:cubicBezTo>
                  <a:cubicBezTo>
                    <a:pt x="53448" y="58719"/>
                    <a:pt x="53253" y="58479"/>
                    <a:pt x="53066" y="58235"/>
                  </a:cubicBezTo>
                  <a:moveTo>
                    <a:pt x="54619" y="59004"/>
                  </a:moveTo>
                  <a:cubicBezTo>
                    <a:pt x="54417" y="58745"/>
                    <a:pt x="54225" y="58483"/>
                    <a:pt x="54038" y="58220"/>
                  </a:cubicBezTo>
                  <a:cubicBezTo>
                    <a:pt x="53764" y="58228"/>
                    <a:pt x="53490" y="58235"/>
                    <a:pt x="53216" y="58235"/>
                  </a:cubicBezTo>
                  <a:cubicBezTo>
                    <a:pt x="53407" y="58479"/>
                    <a:pt x="53606" y="58727"/>
                    <a:pt x="53809" y="58967"/>
                  </a:cubicBezTo>
                  <a:cubicBezTo>
                    <a:pt x="54079" y="58986"/>
                    <a:pt x="54349" y="58997"/>
                    <a:pt x="54619" y="59004"/>
                  </a:cubicBezTo>
                  <a:close/>
                  <a:moveTo>
                    <a:pt x="54735" y="59154"/>
                  </a:moveTo>
                  <a:cubicBezTo>
                    <a:pt x="54469" y="59147"/>
                    <a:pt x="54206" y="59136"/>
                    <a:pt x="53940" y="59124"/>
                  </a:cubicBezTo>
                  <a:cubicBezTo>
                    <a:pt x="54131" y="59346"/>
                    <a:pt x="54326" y="59571"/>
                    <a:pt x="54529" y="59792"/>
                  </a:cubicBezTo>
                  <a:cubicBezTo>
                    <a:pt x="54788" y="59822"/>
                    <a:pt x="55051" y="59848"/>
                    <a:pt x="55309" y="59871"/>
                  </a:cubicBezTo>
                  <a:cubicBezTo>
                    <a:pt x="55114" y="59635"/>
                    <a:pt x="54919" y="59395"/>
                    <a:pt x="54735" y="59154"/>
                  </a:cubicBezTo>
                  <a:close/>
                  <a:moveTo>
                    <a:pt x="56274" y="59939"/>
                  </a:moveTo>
                  <a:cubicBezTo>
                    <a:pt x="56075" y="59680"/>
                    <a:pt x="55884" y="59425"/>
                    <a:pt x="55700" y="59166"/>
                  </a:cubicBezTo>
                  <a:cubicBezTo>
                    <a:pt x="55628" y="59166"/>
                    <a:pt x="55557" y="59166"/>
                    <a:pt x="55486" y="59166"/>
                  </a:cubicBezTo>
                  <a:cubicBezTo>
                    <a:pt x="55287" y="59166"/>
                    <a:pt x="55084" y="59162"/>
                    <a:pt x="54882" y="59158"/>
                  </a:cubicBezTo>
                  <a:cubicBezTo>
                    <a:pt x="55073" y="59402"/>
                    <a:pt x="55268" y="59642"/>
                    <a:pt x="55471" y="59882"/>
                  </a:cubicBezTo>
                  <a:cubicBezTo>
                    <a:pt x="55737" y="59905"/>
                    <a:pt x="56007" y="59924"/>
                    <a:pt x="56274" y="59939"/>
                  </a:cubicBezTo>
                  <a:close/>
                  <a:moveTo>
                    <a:pt x="56390" y="60089"/>
                  </a:moveTo>
                  <a:cubicBezTo>
                    <a:pt x="56127" y="60074"/>
                    <a:pt x="55865" y="60059"/>
                    <a:pt x="55602" y="60040"/>
                  </a:cubicBezTo>
                  <a:cubicBezTo>
                    <a:pt x="55790" y="60261"/>
                    <a:pt x="55985" y="60483"/>
                    <a:pt x="56184" y="60700"/>
                  </a:cubicBezTo>
                  <a:cubicBezTo>
                    <a:pt x="56443" y="60734"/>
                    <a:pt x="56701" y="60768"/>
                    <a:pt x="56960" y="60794"/>
                  </a:cubicBezTo>
                  <a:cubicBezTo>
                    <a:pt x="56765" y="60561"/>
                    <a:pt x="56574" y="60325"/>
                    <a:pt x="56390" y="60089"/>
                  </a:cubicBezTo>
                  <a:close/>
                  <a:moveTo>
                    <a:pt x="57917" y="60880"/>
                  </a:moveTo>
                  <a:cubicBezTo>
                    <a:pt x="57722" y="60629"/>
                    <a:pt x="57531" y="60374"/>
                    <a:pt x="57347" y="60119"/>
                  </a:cubicBezTo>
                  <a:cubicBezTo>
                    <a:pt x="57080" y="60115"/>
                    <a:pt x="56810" y="60107"/>
                    <a:pt x="56536" y="60096"/>
                  </a:cubicBezTo>
                  <a:cubicBezTo>
                    <a:pt x="56728" y="60336"/>
                    <a:pt x="56919" y="60573"/>
                    <a:pt x="57118" y="60809"/>
                  </a:cubicBezTo>
                  <a:cubicBezTo>
                    <a:pt x="57384" y="60839"/>
                    <a:pt x="57651" y="60862"/>
                    <a:pt x="57917" y="60880"/>
                  </a:cubicBezTo>
                  <a:moveTo>
                    <a:pt x="58033" y="61034"/>
                  </a:moveTo>
                  <a:cubicBezTo>
                    <a:pt x="57775" y="61015"/>
                    <a:pt x="57512" y="60993"/>
                    <a:pt x="57249" y="60967"/>
                  </a:cubicBezTo>
                  <a:cubicBezTo>
                    <a:pt x="57437" y="61188"/>
                    <a:pt x="57632" y="61406"/>
                    <a:pt x="57827" y="61623"/>
                  </a:cubicBezTo>
                  <a:cubicBezTo>
                    <a:pt x="58086" y="61661"/>
                    <a:pt x="58341" y="61698"/>
                    <a:pt x="58600" y="61728"/>
                  </a:cubicBezTo>
                  <a:cubicBezTo>
                    <a:pt x="58405" y="61499"/>
                    <a:pt x="58217" y="61267"/>
                    <a:pt x="58033" y="61034"/>
                  </a:cubicBezTo>
                  <a:moveTo>
                    <a:pt x="59553" y="61837"/>
                  </a:moveTo>
                  <a:cubicBezTo>
                    <a:pt x="59358" y="61586"/>
                    <a:pt x="59170" y="61338"/>
                    <a:pt x="58986" y="61087"/>
                  </a:cubicBezTo>
                  <a:cubicBezTo>
                    <a:pt x="58720" y="61075"/>
                    <a:pt x="58450" y="61060"/>
                    <a:pt x="58184" y="61042"/>
                  </a:cubicBezTo>
                  <a:cubicBezTo>
                    <a:pt x="58371" y="61282"/>
                    <a:pt x="58562" y="61514"/>
                    <a:pt x="58758" y="61751"/>
                  </a:cubicBezTo>
                  <a:cubicBezTo>
                    <a:pt x="59024" y="61781"/>
                    <a:pt x="59287" y="61811"/>
                    <a:pt x="59553" y="61837"/>
                  </a:cubicBezTo>
                  <a:close/>
                  <a:moveTo>
                    <a:pt x="59669" y="61987"/>
                  </a:moveTo>
                  <a:cubicBezTo>
                    <a:pt x="59410" y="61965"/>
                    <a:pt x="59152" y="61935"/>
                    <a:pt x="58889" y="61905"/>
                  </a:cubicBezTo>
                  <a:cubicBezTo>
                    <a:pt x="59077" y="62126"/>
                    <a:pt x="59268" y="62344"/>
                    <a:pt x="59463" y="62557"/>
                  </a:cubicBezTo>
                  <a:cubicBezTo>
                    <a:pt x="59718" y="62599"/>
                    <a:pt x="59973" y="62640"/>
                    <a:pt x="60228" y="62677"/>
                  </a:cubicBezTo>
                  <a:cubicBezTo>
                    <a:pt x="60041" y="62449"/>
                    <a:pt x="59853" y="62220"/>
                    <a:pt x="59669" y="61987"/>
                  </a:cubicBezTo>
                  <a:close/>
                  <a:moveTo>
                    <a:pt x="61178" y="62801"/>
                  </a:moveTo>
                  <a:cubicBezTo>
                    <a:pt x="60986" y="62554"/>
                    <a:pt x="60802" y="62310"/>
                    <a:pt x="60619" y="62058"/>
                  </a:cubicBezTo>
                  <a:cubicBezTo>
                    <a:pt x="60352" y="62043"/>
                    <a:pt x="60086" y="62025"/>
                    <a:pt x="59816" y="61998"/>
                  </a:cubicBezTo>
                  <a:cubicBezTo>
                    <a:pt x="60003" y="62235"/>
                    <a:pt x="60195" y="62467"/>
                    <a:pt x="60390" y="62700"/>
                  </a:cubicBezTo>
                  <a:cubicBezTo>
                    <a:pt x="60652" y="62738"/>
                    <a:pt x="60915" y="62771"/>
                    <a:pt x="61178" y="62801"/>
                  </a:cubicBezTo>
                  <a:close/>
                  <a:moveTo>
                    <a:pt x="61298" y="62951"/>
                  </a:moveTo>
                  <a:cubicBezTo>
                    <a:pt x="61039" y="62921"/>
                    <a:pt x="60780" y="62891"/>
                    <a:pt x="60521" y="62858"/>
                  </a:cubicBezTo>
                  <a:cubicBezTo>
                    <a:pt x="60705" y="63071"/>
                    <a:pt x="60896" y="63289"/>
                    <a:pt x="61088" y="63503"/>
                  </a:cubicBezTo>
                  <a:cubicBezTo>
                    <a:pt x="61343" y="63548"/>
                    <a:pt x="61598" y="63593"/>
                    <a:pt x="61853" y="63634"/>
                  </a:cubicBezTo>
                  <a:cubicBezTo>
                    <a:pt x="61665" y="63405"/>
                    <a:pt x="61478" y="63180"/>
                    <a:pt x="61298" y="62951"/>
                  </a:cubicBezTo>
                  <a:close/>
                  <a:moveTo>
                    <a:pt x="62799" y="63773"/>
                  </a:moveTo>
                  <a:cubicBezTo>
                    <a:pt x="62607" y="63529"/>
                    <a:pt x="62423" y="63285"/>
                    <a:pt x="62243" y="63041"/>
                  </a:cubicBezTo>
                  <a:cubicBezTo>
                    <a:pt x="61977" y="63019"/>
                    <a:pt x="61710" y="62996"/>
                    <a:pt x="61444" y="62966"/>
                  </a:cubicBezTo>
                  <a:cubicBezTo>
                    <a:pt x="61628" y="63199"/>
                    <a:pt x="61819" y="63428"/>
                    <a:pt x="62011" y="63657"/>
                  </a:cubicBezTo>
                  <a:cubicBezTo>
                    <a:pt x="62273" y="63698"/>
                    <a:pt x="62536" y="63736"/>
                    <a:pt x="62799" y="63773"/>
                  </a:cubicBezTo>
                  <a:close/>
                  <a:moveTo>
                    <a:pt x="62919" y="63923"/>
                  </a:moveTo>
                  <a:cubicBezTo>
                    <a:pt x="62660" y="63889"/>
                    <a:pt x="62401" y="63856"/>
                    <a:pt x="62146" y="63814"/>
                  </a:cubicBezTo>
                  <a:cubicBezTo>
                    <a:pt x="62330" y="64032"/>
                    <a:pt x="62517" y="64242"/>
                    <a:pt x="62708" y="64456"/>
                  </a:cubicBezTo>
                  <a:cubicBezTo>
                    <a:pt x="62964" y="64505"/>
                    <a:pt x="63215" y="64553"/>
                    <a:pt x="63470" y="64599"/>
                  </a:cubicBezTo>
                  <a:cubicBezTo>
                    <a:pt x="63283" y="64373"/>
                    <a:pt x="63099" y="64148"/>
                    <a:pt x="62919" y="63923"/>
                  </a:cubicBezTo>
                  <a:close/>
                  <a:moveTo>
                    <a:pt x="64412" y="64752"/>
                  </a:moveTo>
                  <a:cubicBezTo>
                    <a:pt x="64224" y="64512"/>
                    <a:pt x="64040" y="64272"/>
                    <a:pt x="63860" y="64032"/>
                  </a:cubicBezTo>
                  <a:cubicBezTo>
                    <a:pt x="63594" y="64006"/>
                    <a:pt x="63328" y="63976"/>
                    <a:pt x="63065" y="63942"/>
                  </a:cubicBezTo>
                  <a:cubicBezTo>
                    <a:pt x="63249" y="64171"/>
                    <a:pt x="63436" y="64400"/>
                    <a:pt x="63628" y="64625"/>
                  </a:cubicBezTo>
                  <a:cubicBezTo>
                    <a:pt x="63890" y="64670"/>
                    <a:pt x="64149" y="64711"/>
                    <a:pt x="64412" y="64752"/>
                  </a:cubicBezTo>
                  <a:moveTo>
                    <a:pt x="64532" y="64902"/>
                  </a:moveTo>
                  <a:cubicBezTo>
                    <a:pt x="64273" y="64865"/>
                    <a:pt x="64018" y="64824"/>
                    <a:pt x="63763" y="64782"/>
                  </a:cubicBezTo>
                  <a:cubicBezTo>
                    <a:pt x="63943" y="64996"/>
                    <a:pt x="64130" y="65206"/>
                    <a:pt x="64322" y="65416"/>
                  </a:cubicBezTo>
                  <a:cubicBezTo>
                    <a:pt x="64577" y="65473"/>
                    <a:pt x="64828" y="65522"/>
                    <a:pt x="65083" y="65570"/>
                  </a:cubicBezTo>
                  <a:cubicBezTo>
                    <a:pt x="64896" y="65349"/>
                    <a:pt x="64712" y="65128"/>
                    <a:pt x="64532" y="64902"/>
                  </a:cubicBezTo>
                  <a:close/>
                  <a:moveTo>
                    <a:pt x="66022" y="65739"/>
                  </a:moveTo>
                  <a:cubicBezTo>
                    <a:pt x="65830" y="65503"/>
                    <a:pt x="65650" y="65263"/>
                    <a:pt x="65470" y="65026"/>
                  </a:cubicBezTo>
                  <a:cubicBezTo>
                    <a:pt x="65204" y="64992"/>
                    <a:pt x="64941" y="64959"/>
                    <a:pt x="64675" y="64921"/>
                  </a:cubicBezTo>
                  <a:cubicBezTo>
                    <a:pt x="64858" y="65150"/>
                    <a:pt x="65046" y="65375"/>
                    <a:pt x="65237" y="65600"/>
                  </a:cubicBezTo>
                  <a:cubicBezTo>
                    <a:pt x="65500" y="65649"/>
                    <a:pt x="65759" y="65694"/>
                    <a:pt x="66022" y="65739"/>
                  </a:cubicBezTo>
                  <a:close/>
                  <a:moveTo>
                    <a:pt x="66142" y="65889"/>
                  </a:moveTo>
                  <a:cubicBezTo>
                    <a:pt x="65883" y="65848"/>
                    <a:pt x="65628" y="65803"/>
                    <a:pt x="65372" y="65758"/>
                  </a:cubicBezTo>
                  <a:cubicBezTo>
                    <a:pt x="65556" y="65968"/>
                    <a:pt x="65740" y="66178"/>
                    <a:pt x="65931" y="66388"/>
                  </a:cubicBezTo>
                  <a:cubicBezTo>
                    <a:pt x="66183" y="66445"/>
                    <a:pt x="66434" y="66497"/>
                    <a:pt x="66689" y="66550"/>
                  </a:cubicBezTo>
                  <a:cubicBezTo>
                    <a:pt x="66502" y="66332"/>
                    <a:pt x="66318" y="66111"/>
                    <a:pt x="66142" y="65889"/>
                  </a:cubicBezTo>
                  <a:close/>
                  <a:moveTo>
                    <a:pt x="67624" y="66730"/>
                  </a:moveTo>
                  <a:cubicBezTo>
                    <a:pt x="67436" y="66497"/>
                    <a:pt x="67252" y="66261"/>
                    <a:pt x="67076" y="66024"/>
                  </a:cubicBezTo>
                  <a:cubicBezTo>
                    <a:pt x="66809" y="65991"/>
                    <a:pt x="66547" y="65953"/>
                    <a:pt x="66284" y="65912"/>
                  </a:cubicBezTo>
                  <a:cubicBezTo>
                    <a:pt x="66468" y="66137"/>
                    <a:pt x="66652" y="66358"/>
                    <a:pt x="66843" y="66583"/>
                  </a:cubicBezTo>
                  <a:cubicBezTo>
                    <a:pt x="67102" y="66636"/>
                    <a:pt x="67365" y="66685"/>
                    <a:pt x="67624" y="66730"/>
                  </a:cubicBezTo>
                  <a:close/>
                  <a:moveTo>
                    <a:pt x="67744" y="66880"/>
                  </a:moveTo>
                  <a:cubicBezTo>
                    <a:pt x="67489" y="66835"/>
                    <a:pt x="67233" y="66790"/>
                    <a:pt x="66978" y="66737"/>
                  </a:cubicBezTo>
                  <a:cubicBezTo>
                    <a:pt x="67158" y="66947"/>
                    <a:pt x="67346" y="67157"/>
                    <a:pt x="67534" y="67364"/>
                  </a:cubicBezTo>
                  <a:cubicBezTo>
                    <a:pt x="67785" y="67424"/>
                    <a:pt x="68040" y="67480"/>
                    <a:pt x="68291" y="67536"/>
                  </a:cubicBezTo>
                  <a:cubicBezTo>
                    <a:pt x="68104" y="67319"/>
                    <a:pt x="67924" y="67101"/>
                    <a:pt x="67744" y="66880"/>
                  </a:cubicBezTo>
                  <a:moveTo>
                    <a:pt x="69222" y="67728"/>
                  </a:moveTo>
                  <a:cubicBezTo>
                    <a:pt x="69038" y="67499"/>
                    <a:pt x="68854" y="67266"/>
                    <a:pt x="68678" y="67030"/>
                  </a:cubicBezTo>
                  <a:cubicBezTo>
                    <a:pt x="68355" y="66992"/>
                    <a:pt x="68149" y="66951"/>
                    <a:pt x="67886" y="66906"/>
                  </a:cubicBezTo>
                  <a:cubicBezTo>
                    <a:pt x="68070" y="67127"/>
                    <a:pt x="68254" y="67349"/>
                    <a:pt x="68445" y="67570"/>
                  </a:cubicBezTo>
                  <a:cubicBezTo>
                    <a:pt x="68704" y="67626"/>
                    <a:pt x="68963" y="67679"/>
                    <a:pt x="69222" y="67728"/>
                  </a:cubicBezTo>
                  <a:close/>
                  <a:moveTo>
                    <a:pt x="69346" y="67878"/>
                  </a:moveTo>
                  <a:cubicBezTo>
                    <a:pt x="69091" y="67829"/>
                    <a:pt x="68836" y="67780"/>
                    <a:pt x="68580" y="67728"/>
                  </a:cubicBezTo>
                  <a:cubicBezTo>
                    <a:pt x="68760" y="67934"/>
                    <a:pt x="68948" y="68140"/>
                    <a:pt x="69136" y="68347"/>
                  </a:cubicBezTo>
                  <a:cubicBezTo>
                    <a:pt x="69387" y="68411"/>
                    <a:pt x="69638" y="68471"/>
                    <a:pt x="69890" y="68531"/>
                  </a:cubicBezTo>
                  <a:cubicBezTo>
                    <a:pt x="69706" y="68313"/>
                    <a:pt x="69522" y="68095"/>
                    <a:pt x="69346" y="67878"/>
                  </a:cubicBezTo>
                  <a:close/>
                  <a:moveTo>
                    <a:pt x="70820" y="68729"/>
                  </a:moveTo>
                  <a:cubicBezTo>
                    <a:pt x="70633" y="68504"/>
                    <a:pt x="70453" y="68272"/>
                    <a:pt x="70273" y="68043"/>
                  </a:cubicBezTo>
                  <a:cubicBezTo>
                    <a:pt x="70010" y="67998"/>
                    <a:pt x="69747" y="67953"/>
                    <a:pt x="69485" y="67904"/>
                  </a:cubicBezTo>
                  <a:cubicBezTo>
                    <a:pt x="69668" y="68125"/>
                    <a:pt x="69852" y="68347"/>
                    <a:pt x="70044" y="68564"/>
                  </a:cubicBezTo>
                  <a:cubicBezTo>
                    <a:pt x="70303" y="68621"/>
                    <a:pt x="70561" y="68677"/>
                    <a:pt x="70820" y="68729"/>
                  </a:cubicBezTo>
                  <a:close/>
                  <a:moveTo>
                    <a:pt x="70940" y="68880"/>
                  </a:moveTo>
                  <a:cubicBezTo>
                    <a:pt x="70689" y="68831"/>
                    <a:pt x="70434" y="68774"/>
                    <a:pt x="70179" y="68718"/>
                  </a:cubicBezTo>
                  <a:cubicBezTo>
                    <a:pt x="70359" y="68925"/>
                    <a:pt x="70546" y="69131"/>
                    <a:pt x="70734" y="69337"/>
                  </a:cubicBezTo>
                  <a:cubicBezTo>
                    <a:pt x="70985" y="69401"/>
                    <a:pt x="71233" y="69465"/>
                    <a:pt x="71488" y="69525"/>
                  </a:cubicBezTo>
                  <a:cubicBezTo>
                    <a:pt x="71301" y="69311"/>
                    <a:pt x="71120" y="69097"/>
                    <a:pt x="70940" y="68880"/>
                  </a:cubicBezTo>
                  <a:close/>
                  <a:moveTo>
                    <a:pt x="72415" y="69739"/>
                  </a:moveTo>
                  <a:cubicBezTo>
                    <a:pt x="72227" y="69514"/>
                    <a:pt x="72047" y="69285"/>
                    <a:pt x="71867" y="69056"/>
                  </a:cubicBezTo>
                  <a:cubicBezTo>
                    <a:pt x="71605" y="69011"/>
                    <a:pt x="71342" y="68962"/>
                    <a:pt x="71083" y="68910"/>
                  </a:cubicBezTo>
                  <a:cubicBezTo>
                    <a:pt x="71263" y="69127"/>
                    <a:pt x="71447" y="69345"/>
                    <a:pt x="71638" y="69562"/>
                  </a:cubicBezTo>
                  <a:cubicBezTo>
                    <a:pt x="71897" y="69622"/>
                    <a:pt x="72152" y="69682"/>
                    <a:pt x="72415" y="69739"/>
                  </a:cubicBezTo>
                  <a:close/>
                  <a:moveTo>
                    <a:pt x="72535" y="69889"/>
                  </a:moveTo>
                  <a:cubicBezTo>
                    <a:pt x="72280" y="69833"/>
                    <a:pt x="72028" y="69776"/>
                    <a:pt x="71773" y="69716"/>
                  </a:cubicBezTo>
                  <a:cubicBezTo>
                    <a:pt x="71953" y="69923"/>
                    <a:pt x="72137" y="70125"/>
                    <a:pt x="72329" y="70332"/>
                  </a:cubicBezTo>
                  <a:cubicBezTo>
                    <a:pt x="72576" y="70399"/>
                    <a:pt x="72828" y="70463"/>
                    <a:pt x="73083" y="70527"/>
                  </a:cubicBezTo>
                  <a:cubicBezTo>
                    <a:pt x="72895" y="70317"/>
                    <a:pt x="72715" y="70103"/>
                    <a:pt x="72535" y="69889"/>
                  </a:cubicBezTo>
                  <a:close/>
                  <a:moveTo>
                    <a:pt x="74006" y="70752"/>
                  </a:moveTo>
                  <a:cubicBezTo>
                    <a:pt x="73822" y="70527"/>
                    <a:pt x="73638" y="70302"/>
                    <a:pt x="73462" y="70076"/>
                  </a:cubicBezTo>
                  <a:cubicBezTo>
                    <a:pt x="73199" y="70024"/>
                    <a:pt x="72936" y="69971"/>
                    <a:pt x="72674" y="69919"/>
                  </a:cubicBezTo>
                  <a:cubicBezTo>
                    <a:pt x="72858" y="70133"/>
                    <a:pt x="73042" y="70350"/>
                    <a:pt x="73229" y="70564"/>
                  </a:cubicBezTo>
                  <a:cubicBezTo>
                    <a:pt x="73488" y="70628"/>
                    <a:pt x="73747" y="70692"/>
                    <a:pt x="74006" y="70752"/>
                  </a:cubicBezTo>
                  <a:close/>
                  <a:moveTo>
                    <a:pt x="74130" y="70898"/>
                  </a:moveTo>
                  <a:cubicBezTo>
                    <a:pt x="73874" y="70842"/>
                    <a:pt x="73619" y="70782"/>
                    <a:pt x="73364" y="70718"/>
                  </a:cubicBezTo>
                  <a:cubicBezTo>
                    <a:pt x="73548" y="70924"/>
                    <a:pt x="73732" y="71127"/>
                    <a:pt x="73920" y="71330"/>
                  </a:cubicBezTo>
                  <a:cubicBezTo>
                    <a:pt x="74171" y="71401"/>
                    <a:pt x="74422" y="71468"/>
                    <a:pt x="74674" y="71536"/>
                  </a:cubicBezTo>
                  <a:cubicBezTo>
                    <a:pt x="74490" y="71326"/>
                    <a:pt x="74306" y="71112"/>
                    <a:pt x="74130" y="70898"/>
                  </a:cubicBezTo>
                  <a:close/>
                  <a:moveTo>
                    <a:pt x="75597" y="71769"/>
                  </a:moveTo>
                  <a:cubicBezTo>
                    <a:pt x="75409" y="71543"/>
                    <a:pt x="75229" y="71322"/>
                    <a:pt x="75049" y="71097"/>
                  </a:cubicBezTo>
                  <a:cubicBezTo>
                    <a:pt x="74786" y="71044"/>
                    <a:pt x="74527" y="70988"/>
                    <a:pt x="74265" y="70928"/>
                  </a:cubicBezTo>
                  <a:cubicBezTo>
                    <a:pt x="74445" y="71146"/>
                    <a:pt x="74632" y="71360"/>
                    <a:pt x="74820" y="71573"/>
                  </a:cubicBezTo>
                  <a:cubicBezTo>
                    <a:pt x="75079" y="71641"/>
                    <a:pt x="75334" y="71705"/>
                    <a:pt x="75597" y="71769"/>
                  </a:cubicBezTo>
                  <a:moveTo>
                    <a:pt x="75720" y="71915"/>
                  </a:moveTo>
                  <a:cubicBezTo>
                    <a:pt x="75465" y="71855"/>
                    <a:pt x="75210" y="71791"/>
                    <a:pt x="74955" y="71727"/>
                  </a:cubicBezTo>
                  <a:cubicBezTo>
                    <a:pt x="75139" y="71930"/>
                    <a:pt x="75323" y="72133"/>
                    <a:pt x="75510" y="72331"/>
                  </a:cubicBezTo>
                  <a:cubicBezTo>
                    <a:pt x="75762" y="72406"/>
                    <a:pt x="76013" y="72478"/>
                    <a:pt x="76265" y="72545"/>
                  </a:cubicBezTo>
                  <a:cubicBezTo>
                    <a:pt x="76077" y="72335"/>
                    <a:pt x="75897" y="72125"/>
                    <a:pt x="75720" y="71915"/>
                  </a:cubicBezTo>
                  <a:close/>
                  <a:moveTo>
                    <a:pt x="77184" y="72789"/>
                  </a:moveTo>
                  <a:cubicBezTo>
                    <a:pt x="77000" y="72568"/>
                    <a:pt x="76816" y="72346"/>
                    <a:pt x="76636" y="72121"/>
                  </a:cubicBezTo>
                  <a:cubicBezTo>
                    <a:pt x="76377" y="72065"/>
                    <a:pt x="76114" y="72009"/>
                    <a:pt x="75852" y="71945"/>
                  </a:cubicBezTo>
                  <a:cubicBezTo>
                    <a:pt x="76036" y="72159"/>
                    <a:pt x="76219" y="72373"/>
                    <a:pt x="76407" y="72587"/>
                  </a:cubicBezTo>
                  <a:cubicBezTo>
                    <a:pt x="76666" y="72654"/>
                    <a:pt x="76925" y="72722"/>
                    <a:pt x="77184" y="72789"/>
                  </a:cubicBezTo>
                  <a:close/>
                  <a:moveTo>
                    <a:pt x="77308" y="72935"/>
                  </a:moveTo>
                  <a:cubicBezTo>
                    <a:pt x="77052" y="72872"/>
                    <a:pt x="76797" y="72804"/>
                    <a:pt x="76546" y="72737"/>
                  </a:cubicBezTo>
                  <a:cubicBezTo>
                    <a:pt x="76726" y="72939"/>
                    <a:pt x="76910" y="73142"/>
                    <a:pt x="77097" y="73341"/>
                  </a:cubicBezTo>
                  <a:cubicBezTo>
                    <a:pt x="77349" y="73416"/>
                    <a:pt x="77600" y="73491"/>
                    <a:pt x="77852" y="73562"/>
                  </a:cubicBezTo>
                  <a:cubicBezTo>
                    <a:pt x="77668" y="73352"/>
                    <a:pt x="77488" y="73146"/>
                    <a:pt x="77308" y="72935"/>
                  </a:cubicBezTo>
                  <a:close/>
                  <a:moveTo>
                    <a:pt x="78771" y="73810"/>
                  </a:moveTo>
                  <a:cubicBezTo>
                    <a:pt x="78587" y="73592"/>
                    <a:pt x="78403" y="73371"/>
                    <a:pt x="78223" y="73149"/>
                  </a:cubicBezTo>
                  <a:cubicBezTo>
                    <a:pt x="77960" y="73093"/>
                    <a:pt x="77702" y="73029"/>
                    <a:pt x="77439" y="72965"/>
                  </a:cubicBezTo>
                  <a:cubicBezTo>
                    <a:pt x="77623" y="73179"/>
                    <a:pt x="77807" y="73389"/>
                    <a:pt x="77994" y="73600"/>
                  </a:cubicBezTo>
                  <a:cubicBezTo>
                    <a:pt x="78253" y="73675"/>
                    <a:pt x="78512" y="73742"/>
                    <a:pt x="78771" y="73810"/>
                  </a:cubicBezTo>
                  <a:close/>
                  <a:moveTo>
                    <a:pt x="78895" y="73956"/>
                  </a:moveTo>
                  <a:cubicBezTo>
                    <a:pt x="78640" y="73892"/>
                    <a:pt x="78384" y="73825"/>
                    <a:pt x="78133" y="73753"/>
                  </a:cubicBezTo>
                  <a:cubicBezTo>
                    <a:pt x="78313" y="73952"/>
                    <a:pt x="78501" y="74155"/>
                    <a:pt x="78688" y="74350"/>
                  </a:cubicBezTo>
                  <a:cubicBezTo>
                    <a:pt x="78936" y="74429"/>
                    <a:pt x="79187" y="74508"/>
                    <a:pt x="79442" y="74579"/>
                  </a:cubicBezTo>
                  <a:cubicBezTo>
                    <a:pt x="79255" y="74372"/>
                    <a:pt x="79075" y="74166"/>
                    <a:pt x="78895" y="73956"/>
                  </a:cubicBezTo>
                  <a:close/>
                  <a:moveTo>
                    <a:pt x="80358" y="74838"/>
                  </a:moveTo>
                  <a:cubicBezTo>
                    <a:pt x="80170" y="74620"/>
                    <a:pt x="79990" y="74402"/>
                    <a:pt x="79810" y="74181"/>
                  </a:cubicBezTo>
                  <a:cubicBezTo>
                    <a:pt x="79548" y="74121"/>
                    <a:pt x="79285" y="74057"/>
                    <a:pt x="79026" y="73990"/>
                  </a:cubicBezTo>
                  <a:cubicBezTo>
                    <a:pt x="79206" y="74200"/>
                    <a:pt x="79394" y="74414"/>
                    <a:pt x="79581" y="74620"/>
                  </a:cubicBezTo>
                  <a:cubicBezTo>
                    <a:pt x="79840" y="74695"/>
                    <a:pt x="80099" y="74766"/>
                    <a:pt x="80358" y="74838"/>
                  </a:cubicBezTo>
                  <a:close/>
                  <a:moveTo>
                    <a:pt x="80482" y="74980"/>
                  </a:moveTo>
                  <a:cubicBezTo>
                    <a:pt x="80227" y="74913"/>
                    <a:pt x="79972" y="74845"/>
                    <a:pt x="79720" y="74770"/>
                  </a:cubicBezTo>
                  <a:cubicBezTo>
                    <a:pt x="79900" y="74969"/>
                    <a:pt x="80084" y="75168"/>
                    <a:pt x="80272" y="75367"/>
                  </a:cubicBezTo>
                  <a:cubicBezTo>
                    <a:pt x="80523" y="75446"/>
                    <a:pt x="80774" y="75524"/>
                    <a:pt x="81030" y="75603"/>
                  </a:cubicBezTo>
                  <a:cubicBezTo>
                    <a:pt x="80842" y="75397"/>
                    <a:pt x="80662" y="75190"/>
                    <a:pt x="80482" y="74980"/>
                  </a:cubicBezTo>
                  <a:close/>
                  <a:moveTo>
                    <a:pt x="81941" y="75866"/>
                  </a:moveTo>
                  <a:cubicBezTo>
                    <a:pt x="81757" y="75652"/>
                    <a:pt x="81574" y="75434"/>
                    <a:pt x="81394" y="75217"/>
                  </a:cubicBezTo>
                  <a:cubicBezTo>
                    <a:pt x="81131" y="75153"/>
                    <a:pt x="80872" y="75085"/>
                    <a:pt x="80609" y="75018"/>
                  </a:cubicBezTo>
                  <a:cubicBezTo>
                    <a:pt x="80793" y="75228"/>
                    <a:pt x="80977" y="75434"/>
                    <a:pt x="81168" y="75644"/>
                  </a:cubicBezTo>
                  <a:cubicBezTo>
                    <a:pt x="81424" y="75719"/>
                    <a:pt x="81682" y="75794"/>
                    <a:pt x="81941" y="75866"/>
                  </a:cubicBezTo>
                  <a:moveTo>
                    <a:pt x="82069" y="76012"/>
                  </a:moveTo>
                  <a:cubicBezTo>
                    <a:pt x="81814" y="75941"/>
                    <a:pt x="81559" y="75866"/>
                    <a:pt x="81303" y="75794"/>
                  </a:cubicBezTo>
                  <a:cubicBezTo>
                    <a:pt x="81487" y="75990"/>
                    <a:pt x="81671" y="76188"/>
                    <a:pt x="81859" y="76387"/>
                  </a:cubicBezTo>
                  <a:cubicBezTo>
                    <a:pt x="82110" y="76470"/>
                    <a:pt x="82362" y="76549"/>
                    <a:pt x="82617" y="76627"/>
                  </a:cubicBezTo>
                  <a:cubicBezTo>
                    <a:pt x="82429" y="76421"/>
                    <a:pt x="82245" y="76218"/>
                    <a:pt x="82069" y="76012"/>
                  </a:cubicBezTo>
                  <a:moveTo>
                    <a:pt x="83528" y="76901"/>
                  </a:moveTo>
                  <a:cubicBezTo>
                    <a:pt x="83341" y="76687"/>
                    <a:pt x="83157" y="76470"/>
                    <a:pt x="82977" y="76252"/>
                  </a:cubicBezTo>
                  <a:cubicBezTo>
                    <a:pt x="82714" y="76185"/>
                    <a:pt x="82455" y="76117"/>
                    <a:pt x="82193" y="76046"/>
                  </a:cubicBezTo>
                  <a:cubicBezTo>
                    <a:pt x="82377" y="76256"/>
                    <a:pt x="82564" y="76462"/>
                    <a:pt x="82752" y="76669"/>
                  </a:cubicBezTo>
                  <a:cubicBezTo>
                    <a:pt x="83011" y="76747"/>
                    <a:pt x="83270" y="76826"/>
                    <a:pt x="83528" y="76901"/>
                  </a:cubicBezTo>
                  <a:close/>
                  <a:moveTo>
                    <a:pt x="83652" y="77040"/>
                  </a:moveTo>
                  <a:cubicBezTo>
                    <a:pt x="83397" y="76969"/>
                    <a:pt x="83142" y="76894"/>
                    <a:pt x="82887" y="76819"/>
                  </a:cubicBezTo>
                  <a:cubicBezTo>
                    <a:pt x="83071" y="77014"/>
                    <a:pt x="83255" y="77213"/>
                    <a:pt x="83446" y="77408"/>
                  </a:cubicBezTo>
                  <a:cubicBezTo>
                    <a:pt x="83697" y="77490"/>
                    <a:pt x="83949" y="77573"/>
                    <a:pt x="84204" y="77655"/>
                  </a:cubicBezTo>
                  <a:cubicBezTo>
                    <a:pt x="84016" y="77453"/>
                    <a:pt x="83832" y="77247"/>
                    <a:pt x="83652" y="77040"/>
                  </a:cubicBezTo>
                  <a:close/>
                  <a:moveTo>
                    <a:pt x="85112" y="77937"/>
                  </a:moveTo>
                  <a:cubicBezTo>
                    <a:pt x="84928" y="77723"/>
                    <a:pt x="84744" y="77509"/>
                    <a:pt x="84560" y="77292"/>
                  </a:cubicBezTo>
                  <a:cubicBezTo>
                    <a:pt x="84298" y="77224"/>
                    <a:pt x="84039" y="77153"/>
                    <a:pt x="83776" y="77078"/>
                  </a:cubicBezTo>
                  <a:cubicBezTo>
                    <a:pt x="83960" y="77284"/>
                    <a:pt x="84148" y="77490"/>
                    <a:pt x="84335" y="77697"/>
                  </a:cubicBezTo>
                  <a:cubicBezTo>
                    <a:pt x="84594" y="77779"/>
                    <a:pt x="84853" y="77858"/>
                    <a:pt x="85112" y="77937"/>
                  </a:cubicBezTo>
                  <a:close/>
                  <a:moveTo>
                    <a:pt x="85787" y="78687"/>
                  </a:moveTo>
                  <a:cubicBezTo>
                    <a:pt x="85603" y="78485"/>
                    <a:pt x="85419" y="78278"/>
                    <a:pt x="85236" y="78076"/>
                  </a:cubicBezTo>
                  <a:cubicBezTo>
                    <a:pt x="84980" y="78001"/>
                    <a:pt x="84725" y="77922"/>
                    <a:pt x="84470" y="77843"/>
                  </a:cubicBezTo>
                  <a:cubicBezTo>
                    <a:pt x="84654" y="78042"/>
                    <a:pt x="84842" y="78237"/>
                    <a:pt x="85029" y="78432"/>
                  </a:cubicBezTo>
                  <a:cubicBezTo>
                    <a:pt x="85281" y="78518"/>
                    <a:pt x="85536" y="78605"/>
                    <a:pt x="85787" y="78687"/>
                  </a:cubicBezTo>
                  <a:close/>
                  <a:moveTo>
                    <a:pt x="85922" y="78834"/>
                  </a:moveTo>
                  <a:cubicBezTo>
                    <a:pt x="85675" y="78751"/>
                    <a:pt x="85427" y="78669"/>
                    <a:pt x="85179" y="78586"/>
                  </a:cubicBezTo>
                  <a:cubicBezTo>
                    <a:pt x="85363" y="78774"/>
                    <a:pt x="85547" y="78957"/>
                    <a:pt x="85735" y="79145"/>
                  </a:cubicBezTo>
                  <a:cubicBezTo>
                    <a:pt x="85982" y="79235"/>
                    <a:pt x="86226" y="79321"/>
                    <a:pt x="86474" y="79411"/>
                  </a:cubicBezTo>
                  <a:cubicBezTo>
                    <a:pt x="86286" y="79220"/>
                    <a:pt x="86102" y="79025"/>
                    <a:pt x="85922" y="78834"/>
                  </a:cubicBezTo>
                  <a:close/>
                  <a:moveTo>
                    <a:pt x="87374" y="79719"/>
                  </a:moveTo>
                  <a:cubicBezTo>
                    <a:pt x="87187" y="79516"/>
                    <a:pt x="87003" y="79314"/>
                    <a:pt x="86823" y="79111"/>
                  </a:cubicBezTo>
                  <a:cubicBezTo>
                    <a:pt x="86564" y="79036"/>
                    <a:pt x="86309" y="78954"/>
                    <a:pt x="86054" y="78875"/>
                  </a:cubicBezTo>
                  <a:cubicBezTo>
                    <a:pt x="86237" y="79070"/>
                    <a:pt x="86425" y="79265"/>
                    <a:pt x="86616" y="79460"/>
                  </a:cubicBezTo>
                  <a:cubicBezTo>
                    <a:pt x="86868" y="79550"/>
                    <a:pt x="87119" y="79637"/>
                    <a:pt x="87374" y="79719"/>
                  </a:cubicBezTo>
                  <a:close/>
                  <a:moveTo>
                    <a:pt x="87509" y="79865"/>
                  </a:moveTo>
                  <a:cubicBezTo>
                    <a:pt x="87262" y="79783"/>
                    <a:pt x="87010" y="79697"/>
                    <a:pt x="86763" y="79614"/>
                  </a:cubicBezTo>
                  <a:cubicBezTo>
                    <a:pt x="86947" y="79798"/>
                    <a:pt x="87134" y="79985"/>
                    <a:pt x="87322" y="80169"/>
                  </a:cubicBezTo>
                  <a:cubicBezTo>
                    <a:pt x="87566" y="80259"/>
                    <a:pt x="87813" y="80353"/>
                    <a:pt x="88061" y="80439"/>
                  </a:cubicBezTo>
                  <a:cubicBezTo>
                    <a:pt x="87873" y="80248"/>
                    <a:pt x="87689" y="80057"/>
                    <a:pt x="87509" y="79865"/>
                  </a:cubicBezTo>
                  <a:close/>
                  <a:moveTo>
                    <a:pt x="88954" y="80755"/>
                  </a:moveTo>
                  <a:cubicBezTo>
                    <a:pt x="88766" y="80552"/>
                    <a:pt x="88582" y="80349"/>
                    <a:pt x="88399" y="80147"/>
                  </a:cubicBezTo>
                  <a:cubicBezTo>
                    <a:pt x="88143" y="80068"/>
                    <a:pt x="87892" y="79989"/>
                    <a:pt x="87637" y="79907"/>
                  </a:cubicBezTo>
                  <a:cubicBezTo>
                    <a:pt x="87824" y="80102"/>
                    <a:pt x="88008" y="80297"/>
                    <a:pt x="88200" y="80492"/>
                  </a:cubicBezTo>
                  <a:cubicBezTo>
                    <a:pt x="88451" y="80578"/>
                    <a:pt x="88702" y="80668"/>
                    <a:pt x="88954" y="80755"/>
                  </a:cubicBezTo>
                  <a:close/>
                  <a:moveTo>
                    <a:pt x="89089" y="80897"/>
                  </a:moveTo>
                  <a:cubicBezTo>
                    <a:pt x="88841" y="80811"/>
                    <a:pt x="88594" y="80728"/>
                    <a:pt x="88350" y="80642"/>
                  </a:cubicBezTo>
                  <a:cubicBezTo>
                    <a:pt x="88534" y="80826"/>
                    <a:pt x="88717" y="81010"/>
                    <a:pt x="88909" y="81197"/>
                  </a:cubicBezTo>
                  <a:cubicBezTo>
                    <a:pt x="89149" y="81287"/>
                    <a:pt x="89393" y="81381"/>
                    <a:pt x="89640" y="81471"/>
                  </a:cubicBezTo>
                  <a:cubicBezTo>
                    <a:pt x="89453" y="81280"/>
                    <a:pt x="89269" y="81089"/>
                    <a:pt x="89089" y="80897"/>
                  </a:cubicBezTo>
                  <a:close/>
                  <a:moveTo>
                    <a:pt x="90541" y="81790"/>
                  </a:moveTo>
                  <a:cubicBezTo>
                    <a:pt x="90353" y="81591"/>
                    <a:pt x="90166" y="81392"/>
                    <a:pt x="89986" y="81190"/>
                  </a:cubicBezTo>
                  <a:cubicBezTo>
                    <a:pt x="89727" y="81107"/>
                    <a:pt x="89468" y="81025"/>
                    <a:pt x="89213" y="80938"/>
                  </a:cubicBezTo>
                  <a:cubicBezTo>
                    <a:pt x="89397" y="81134"/>
                    <a:pt x="89584" y="81329"/>
                    <a:pt x="89776" y="81520"/>
                  </a:cubicBezTo>
                  <a:cubicBezTo>
                    <a:pt x="90031" y="81614"/>
                    <a:pt x="90286" y="81704"/>
                    <a:pt x="90541" y="81790"/>
                  </a:cubicBezTo>
                  <a:close/>
                  <a:moveTo>
                    <a:pt x="90672" y="81933"/>
                  </a:moveTo>
                  <a:cubicBezTo>
                    <a:pt x="90421" y="81846"/>
                    <a:pt x="90173" y="81756"/>
                    <a:pt x="89922" y="81670"/>
                  </a:cubicBezTo>
                  <a:cubicBezTo>
                    <a:pt x="90106" y="81854"/>
                    <a:pt x="90293" y="82038"/>
                    <a:pt x="90481" y="82222"/>
                  </a:cubicBezTo>
                  <a:cubicBezTo>
                    <a:pt x="90729" y="82319"/>
                    <a:pt x="90980" y="82413"/>
                    <a:pt x="91228" y="82507"/>
                  </a:cubicBezTo>
                  <a:cubicBezTo>
                    <a:pt x="91040" y="82315"/>
                    <a:pt x="90856" y="82124"/>
                    <a:pt x="90672" y="81933"/>
                  </a:cubicBezTo>
                  <a:close/>
                  <a:moveTo>
                    <a:pt x="92128" y="82833"/>
                  </a:moveTo>
                  <a:cubicBezTo>
                    <a:pt x="91940" y="82634"/>
                    <a:pt x="91753" y="82432"/>
                    <a:pt x="91569" y="82233"/>
                  </a:cubicBezTo>
                  <a:cubicBezTo>
                    <a:pt x="91310" y="82147"/>
                    <a:pt x="91051" y="82060"/>
                    <a:pt x="90796" y="81974"/>
                  </a:cubicBezTo>
                  <a:cubicBezTo>
                    <a:pt x="90980" y="82169"/>
                    <a:pt x="91171" y="82364"/>
                    <a:pt x="91359" y="82556"/>
                  </a:cubicBezTo>
                  <a:cubicBezTo>
                    <a:pt x="91618" y="82649"/>
                    <a:pt x="91873" y="82743"/>
                    <a:pt x="92128" y="82833"/>
                  </a:cubicBezTo>
                  <a:close/>
                  <a:moveTo>
                    <a:pt x="92263" y="82972"/>
                  </a:moveTo>
                  <a:cubicBezTo>
                    <a:pt x="92012" y="82886"/>
                    <a:pt x="91757" y="82792"/>
                    <a:pt x="91505" y="82702"/>
                  </a:cubicBezTo>
                  <a:cubicBezTo>
                    <a:pt x="91693" y="82886"/>
                    <a:pt x="91880" y="83070"/>
                    <a:pt x="92068" y="83253"/>
                  </a:cubicBezTo>
                  <a:cubicBezTo>
                    <a:pt x="92319" y="83351"/>
                    <a:pt x="92571" y="83449"/>
                    <a:pt x="92822" y="83546"/>
                  </a:cubicBezTo>
                  <a:cubicBezTo>
                    <a:pt x="92635" y="83355"/>
                    <a:pt x="92447" y="83163"/>
                    <a:pt x="92263" y="82972"/>
                  </a:cubicBezTo>
                  <a:close/>
                  <a:moveTo>
                    <a:pt x="93719" y="83876"/>
                  </a:moveTo>
                  <a:cubicBezTo>
                    <a:pt x="93528" y="83677"/>
                    <a:pt x="93340" y="83479"/>
                    <a:pt x="93156" y="83276"/>
                  </a:cubicBezTo>
                  <a:cubicBezTo>
                    <a:pt x="92897" y="83190"/>
                    <a:pt x="92638" y="83103"/>
                    <a:pt x="92383" y="83013"/>
                  </a:cubicBezTo>
                  <a:cubicBezTo>
                    <a:pt x="92571" y="83208"/>
                    <a:pt x="92758" y="83404"/>
                    <a:pt x="92953" y="83595"/>
                  </a:cubicBezTo>
                  <a:cubicBezTo>
                    <a:pt x="93205" y="83689"/>
                    <a:pt x="93460" y="83782"/>
                    <a:pt x="93719" y="83876"/>
                  </a:cubicBezTo>
                  <a:close/>
                  <a:moveTo>
                    <a:pt x="93850" y="84015"/>
                  </a:moveTo>
                  <a:cubicBezTo>
                    <a:pt x="93599" y="83925"/>
                    <a:pt x="93347" y="83831"/>
                    <a:pt x="93096" y="83741"/>
                  </a:cubicBezTo>
                  <a:cubicBezTo>
                    <a:pt x="93284" y="83925"/>
                    <a:pt x="93475" y="84109"/>
                    <a:pt x="93666" y="84293"/>
                  </a:cubicBezTo>
                  <a:cubicBezTo>
                    <a:pt x="93914" y="84390"/>
                    <a:pt x="94162" y="84488"/>
                    <a:pt x="94413" y="84585"/>
                  </a:cubicBezTo>
                  <a:cubicBezTo>
                    <a:pt x="94222" y="84398"/>
                    <a:pt x="94034" y="84206"/>
                    <a:pt x="93850" y="84015"/>
                  </a:cubicBezTo>
                  <a:close/>
                  <a:moveTo>
                    <a:pt x="95306" y="84923"/>
                  </a:moveTo>
                  <a:cubicBezTo>
                    <a:pt x="95115" y="84724"/>
                    <a:pt x="94927" y="84525"/>
                    <a:pt x="94739" y="84323"/>
                  </a:cubicBezTo>
                  <a:cubicBezTo>
                    <a:pt x="94481" y="84236"/>
                    <a:pt x="94222" y="84146"/>
                    <a:pt x="93967" y="84056"/>
                  </a:cubicBezTo>
                  <a:cubicBezTo>
                    <a:pt x="94154" y="84248"/>
                    <a:pt x="94345" y="84443"/>
                    <a:pt x="94537" y="84634"/>
                  </a:cubicBezTo>
                  <a:cubicBezTo>
                    <a:pt x="94792" y="84732"/>
                    <a:pt x="95051" y="84826"/>
                    <a:pt x="95306" y="84923"/>
                  </a:cubicBezTo>
                  <a:close/>
                  <a:moveTo>
                    <a:pt x="95437" y="85058"/>
                  </a:moveTo>
                  <a:cubicBezTo>
                    <a:pt x="95186" y="84964"/>
                    <a:pt x="94931" y="84871"/>
                    <a:pt x="94683" y="84777"/>
                  </a:cubicBezTo>
                  <a:cubicBezTo>
                    <a:pt x="94871" y="84961"/>
                    <a:pt x="95058" y="85148"/>
                    <a:pt x="95253" y="85328"/>
                  </a:cubicBezTo>
                  <a:cubicBezTo>
                    <a:pt x="95501" y="85430"/>
                    <a:pt x="95749" y="85531"/>
                    <a:pt x="96000" y="85628"/>
                  </a:cubicBezTo>
                  <a:cubicBezTo>
                    <a:pt x="95809" y="85437"/>
                    <a:pt x="95621" y="85246"/>
                    <a:pt x="95437" y="85058"/>
                  </a:cubicBezTo>
                  <a:close/>
                  <a:moveTo>
                    <a:pt x="96893" y="85970"/>
                  </a:moveTo>
                  <a:cubicBezTo>
                    <a:pt x="96702" y="85771"/>
                    <a:pt x="96514" y="85572"/>
                    <a:pt x="96327" y="85373"/>
                  </a:cubicBezTo>
                  <a:cubicBezTo>
                    <a:pt x="96068" y="85283"/>
                    <a:pt x="95809" y="85189"/>
                    <a:pt x="95550" y="85096"/>
                  </a:cubicBezTo>
                  <a:cubicBezTo>
                    <a:pt x="95737" y="85291"/>
                    <a:pt x="95929" y="85482"/>
                    <a:pt x="96124" y="85677"/>
                  </a:cubicBezTo>
                  <a:cubicBezTo>
                    <a:pt x="96379" y="85775"/>
                    <a:pt x="96638" y="85872"/>
                    <a:pt x="96893" y="85970"/>
                  </a:cubicBezTo>
                  <a:close/>
                  <a:moveTo>
                    <a:pt x="97024" y="86101"/>
                  </a:moveTo>
                  <a:cubicBezTo>
                    <a:pt x="96769" y="86007"/>
                    <a:pt x="96518" y="85914"/>
                    <a:pt x="96267" y="85816"/>
                  </a:cubicBezTo>
                  <a:cubicBezTo>
                    <a:pt x="96454" y="86000"/>
                    <a:pt x="96645" y="86184"/>
                    <a:pt x="96837" y="86368"/>
                  </a:cubicBezTo>
                  <a:cubicBezTo>
                    <a:pt x="97088" y="86469"/>
                    <a:pt x="97340" y="86570"/>
                    <a:pt x="97591" y="86672"/>
                  </a:cubicBezTo>
                  <a:cubicBezTo>
                    <a:pt x="97400" y="86484"/>
                    <a:pt x="97208" y="86293"/>
                    <a:pt x="97024" y="86101"/>
                  </a:cubicBezTo>
                  <a:close/>
                  <a:moveTo>
                    <a:pt x="97133" y="86142"/>
                  </a:moveTo>
                  <a:cubicBezTo>
                    <a:pt x="97321" y="86334"/>
                    <a:pt x="97512" y="86525"/>
                    <a:pt x="97707" y="86717"/>
                  </a:cubicBezTo>
                  <a:cubicBezTo>
                    <a:pt x="97966" y="86818"/>
                    <a:pt x="98225" y="86919"/>
                    <a:pt x="98484" y="87017"/>
                  </a:cubicBezTo>
                  <a:cubicBezTo>
                    <a:pt x="98289" y="86818"/>
                    <a:pt x="98101" y="86619"/>
                    <a:pt x="97914" y="86420"/>
                  </a:cubicBezTo>
                  <a:cubicBezTo>
                    <a:pt x="97651" y="86330"/>
                    <a:pt x="97392" y="86236"/>
                    <a:pt x="97133" y="86142"/>
                  </a:cubicBezTo>
                  <a:close/>
                  <a:moveTo>
                    <a:pt x="96428" y="85407"/>
                  </a:moveTo>
                  <a:cubicBezTo>
                    <a:pt x="96615" y="85610"/>
                    <a:pt x="96807" y="85809"/>
                    <a:pt x="97002" y="86007"/>
                  </a:cubicBezTo>
                  <a:cubicBezTo>
                    <a:pt x="97265" y="86105"/>
                    <a:pt x="97531" y="86203"/>
                    <a:pt x="97794" y="86296"/>
                  </a:cubicBezTo>
                  <a:cubicBezTo>
                    <a:pt x="97602" y="86090"/>
                    <a:pt x="97411" y="85880"/>
                    <a:pt x="97227" y="85673"/>
                  </a:cubicBezTo>
                  <a:cubicBezTo>
                    <a:pt x="96957" y="85587"/>
                    <a:pt x="96694" y="85497"/>
                    <a:pt x="96428" y="85407"/>
                  </a:cubicBezTo>
                  <a:close/>
                  <a:moveTo>
                    <a:pt x="95734" y="84649"/>
                  </a:moveTo>
                  <a:cubicBezTo>
                    <a:pt x="95921" y="84859"/>
                    <a:pt x="96113" y="85069"/>
                    <a:pt x="96308" y="85280"/>
                  </a:cubicBezTo>
                  <a:cubicBezTo>
                    <a:pt x="96574" y="85370"/>
                    <a:pt x="96844" y="85463"/>
                    <a:pt x="97114" y="85550"/>
                  </a:cubicBezTo>
                  <a:cubicBezTo>
                    <a:pt x="96923" y="85336"/>
                    <a:pt x="96736" y="85118"/>
                    <a:pt x="96548" y="84904"/>
                  </a:cubicBezTo>
                  <a:cubicBezTo>
                    <a:pt x="96274" y="84822"/>
                    <a:pt x="96004" y="84735"/>
                    <a:pt x="95734" y="84649"/>
                  </a:cubicBezTo>
                  <a:moveTo>
                    <a:pt x="146908" y="8037"/>
                  </a:moveTo>
                  <a:cubicBezTo>
                    <a:pt x="166279" y="8041"/>
                    <a:pt x="183591" y="11857"/>
                    <a:pt x="190859" y="20134"/>
                  </a:cubicBezTo>
                  <a:cubicBezTo>
                    <a:pt x="194250" y="23994"/>
                    <a:pt x="195774" y="28429"/>
                    <a:pt x="195774" y="33119"/>
                  </a:cubicBezTo>
                  <a:cubicBezTo>
                    <a:pt x="195770" y="46439"/>
                    <a:pt x="183512" y="61815"/>
                    <a:pt x="167011" y="72099"/>
                  </a:cubicBezTo>
                  <a:cubicBezTo>
                    <a:pt x="152352" y="81257"/>
                    <a:pt x="133438" y="86664"/>
                    <a:pt x="115713" y="86664"/>
                  </a:cubicBezTo>
                  <a:cubicBezTo>
                    <a:pt x="108843" y="86664"/>
                    <a:pt x="102157" y="85854"/>
                    <a:pt x="95963" y="84131"/>
                  </a:cubicBezTo>
                  <a:cubicBezTo>
                    <a:pt x="96150" y="84357"/>
                    <a:pt x="96338" y="84585"/>
                    <a:pt x="96529" y="84811"/>
                  </a:cubicBezTo>
                  <a:cubicBezTo>
                    <a:pt x="103320" y="86878"/>
                    <a:pt x="110746" y="87846"/>
                    <a:pt x="118381" y="87846"/>
                  </a:cubicBezTo>
                  <a:cubicBezTo>
                    <a:pt x="136421" y="87846"/>
                    <a:pt x="155635" y="82428"/>
                    <a:pt x="170410" y="73254"/>
                  </a:cubicBezTo>
                  <a:cubicBezTo>
                    <a:pt x="187125" y="62899"/>
                    <a:pt x="199398" y="47324"/>
                    <a:pt x="199395" y="33783"/>
                  </a:cubicBezTo>
                  <a:cubicBezTo>
                    <a:pt x="199395" y="28928"/>
                    <a:pt x="197819" y="24332"/>
                    <a:pt x="194299" y="20329"/>
                  </a:cubicBezTo>
                  <a:cubicBezTo>
                    <a:pt x="186720" y="11692"/>
                    <a:pt x="168737" y="7651"/>
                    <a:pt x="148750" y="7651"/>
                  </a:cubicBezTo>
                  <a:lnTo>
                    <a:pt x="148739" y="7651"/>
                  </a:lnTo>
                  <a:cubicBezTo>
                    <a:pt x="141959" y="7651"/>
                    <a:pt x="134954" y="8116"/>
                    <a:pt x="128039" y="9020"/>
                  </a:cubicBezTo>
                  <a:cubicBezTo>
                    <a:pt x="127851" y="9095"/>
                    <a:pt x="127663" y="9174"/>
                    <a:pt x="127476" y="9249"/>
                  </a:cubicBezTo>
                  <a:cubicBezTo>
                    <a:pt x="133986" y="8450"/>
                    <a:pt x="140555" y="8037"/>
                    <a:pt x="146908" y="8037"/>
                  </a:cubicBezTo>
                  <a:moveTo>
                    <a:pt x="126613" y="9606"/>
                  </a:moveTo>
                  <a:cubicBezTo>
                    <a:pt x="132822" y="8878"/>
                    <a:pt x="139066" y="8506"/>
                    <a:pt x="145092" y="8450"/>
                  </a:cubicBezTo>
                  <a:cubicBezTo>
                    <a:pt x="163822" y="8506"/>
                    <a:pt x="180436" y="12116"/>
                    <a:pt x="187362" y="20002"/>
                  </a:cubicBezTo>
                  <a:cubicBezTo>
                    <a:pt x="190611" y="23706"/>
                    <a:pt x="192071" y="27957"/>
                    <a:pt x="192071" y="32459"/>
                  </a:cubicBezTo>
                  <a:cubicBezTo>
                    <a:pt x="192067" y="45512"/>
                    <a:pt x="179843" y="60670"/>
                    <a:pt x="163566" y="70876"/>
                  </a:cubicBezTo>
                  <a:cubicBezTo>
                    <a:pt x="149042" y="80008"/>
                    <a:pt x="130444" y="85403"/>
                    <a:pt x="113053" y="85403"/>
                  </a:cubicBezTo>
                  <a:cubicBezTo>
                    <a:pt x="106907" y="85403"/>
                    <a:pt x="100915" y="84732"/>
                    <a:pt x="95302" y="83310"/>
                  </a:cubicBezTo>
                  <a:cubicBezTo>
                    <a:pt x="95486" y="83546"/>
                    <a:pt x="95674" y="83779"/>
                    <a:pt x="95865" y="84015"/>
                  </a:cubicBezTo>
                  <a:cubicBezTo>
                    <a:pt x="102082" y="85756"/>
                    <a:pt x="108810" y="86578"/>
                    <a:pt x="115713" y="86578"/>
                  </a:cubicBezTo>
                  <a:cubicBezTo>
                    <a:pt x="133419" y="86578"/>
                    <a:pt x="152322" y="81175"/>
                    <a:pt x="166962" y="72024"/>
                  </a:cubicBezTo>
                  <a:cubicBezTo>
                    <a:pt x="183452" y="61751"/>
                    <a:pt x="195688" y="46386"/>
                    <a:pt x="195684" y="33119"/>
                  </a:cubicBezTo>
                  <a:cubicBezTo>
                    <a:pt x="195684" y="28448"/>
                    <a:pt x="194172" y="24039"/>
                    <a:pt x="190795" y="20194"/>
                  </a:cubicBezTo>
                  <a:cubicBezTo>
                    <a:pt x="183565" y="11954"/>
                    <a:pt x="166275" y="8127"/>
                    <a:pt x="146919" y="8127"/>
                  </a:cubicBezTo>
                  <a:lnTo>
                    <a:pt x="146908" y="8127"/>
                  </a:lnTo>
                  <a:cubicBezTo>
                    <a:pt x="140458" y="8127"/>
                    <a:pt x="133779" y="8551"/>
                    <a:pt x="127168" y="9377"/>
                  </a:cubicBezTo>
                  <a:cubicBezTo>
                    <a:pt x="126984" y="9452"/>
                    <a:pt x="126797" y="9527"/>
                    <a:pt x="126613" y="9606"/>
                  </a:cubicBezTo>
                  <a:close/>
                  <a:moveTo>
                    <a:pt x="126444" y="9624"/>
                  </a:moveTo>
                  <a:cubicBezTo>
                    <a:pt x="126628" y="9549"/>
                    <a:pt x="126808" y="9474"/>
                    <a:pt x="126992" y="9395"/>
                  </a:cubicBezTo>
                  <a:cubicBezTo>
                    <a:pt x="126628" y="9444"/>
                    <a:pt x="126268" y="9489"/>
                    <a:pt x="125907" y="9538"/>
                  </a:cubicBezTo>
                  <a:cubicBezTo>
                    <a:pt x="125727" y="9609"/>
                    <a:pt x="125544" y="9684"/>
                    <a:pt x="125367" y="9756"/>
                  </a:cubicBezTo>
                  <a:cubicBezTo>
                    <a:pt x="125724" y="9711"/>
                    <a:pt x="126084" y="9669"/>
                    <a:pt x="126444" y="9624"/>
                  </a:cubicBezTo>
                  <a:close/>
                  <a:moveTo>
                    <a:pt x="125615" y="9981"/>
                  </a:moveTo>
                  <a:cubicBezTo>
                    <a:pt x="125795" y="9902"/>
                    <a:pt x="125968" y="9827"/>
                    <a:pt x="126148" y="9752"/>
                  </a:cubicBezTo>
                  <a:cubicBezTo>
                    <a:pt x="125780" y="9793"/>
                    <a:pt x="125416" y="9838"/>
                    <a:pt x="125048" y="9887"/>
                  </a:cubicBezTo>
                  <a:cubicBezTo>
                    <a:pt x="124872" y="9958"/>
                    <a:pt x="124696" y="10033"/>
                    <a:pt x="124519" y="10105"/>
                  </a:cubicBezTo>
                  <a:cubicBezTo>
                    <a:pt x="124883" y="10063"/>
                    <a:pt x="125251" y="10018"/>
                    <a:pt x="125615" y="9981"/>
                  </a:cubicBezTo>
                  <a:close/>
                  <a:moveTo>
                    <a:pt x="124808" y="10333"/>
                  </a:moveTo>
                  <a:cubicBezTo>
                    <a:pt x="124981" y="10255"/>
                    <a:pt x="125153" y="10180"/>
                    <a:pt x="125326" y="10105"/>
                  </a:cubicBezTo>
                  <a:cubicBezTo>
                    <a:pt x="124954" y="10146"/>
                    <a:pt x="124583" y="10191"/>
                    <a:pt x="124212" y="10236"/>
                  </a:cubicBezTo>
                  <a:cubicBezTo>
                    <a:pt x="124039" y="10307"/>
                    <a:pt x="123870" y="10382"/>
                    <a:pt x="123698" y="10453"/>
                  </a:cubicBezTo>
                  <a:cubicBezTo>
                    <a:pt x="124069" y="10412"/>
                    <a:pt x="124437" y="10371"/>
                    <a:pt x="124808" y="10333"/>
                  </a:cubicBezTo>
                  <a:close/>
                  <a:moveTo>
                    <a:pt x="122898" y="10802"/>
                  </a:moveTo>
                  <a:cubicBezTo>
                    <a:pt x="123274" y="10761"/>
                    <a:pt x="123649" y="10724"/>
                    <a:pt x="124024" y="10686"/>
                  </a:cubicBezTo>
                  <a:cubicBezTo>
                    <a:pt x="124193" y="10607"/>
                    <a:pt x="124358" y="10532"/>
                    <a:pt x="124527" y="10457"/>
                  </a:cubicBezTo>
                  <a:cubicBezTo>
                    <a:pt x="124152" y="10498"/>
                    <a:pt x="123776" y="10540"/>
                    <a:pt x="123397" y="10585"/>
                  </a:cubicBezTo>
                  <a:cubicBezTo>
                    <a:pt x="123232" y="10656"/>
                    <a:pt x="123067" y="10727"/>
                    <a:pt x="122898" y="10802"/>
                  </a:cubicBezTo>
                  <a:close/>
                  <a:moveTo>
                    <a:pt x="122737" y="10821"/>
                  </a:moveTo>
                  <a:cubicBezTo>
                    <a:pt x="122898" y="10746"/>
                    <a:pt x="123063" y="10675"/>
                    <a:pt x="123229" y="10604"/>
                  </a:cubicBezTo>
                  <a:cubicBezTo>
                    <a:pt x="122861" y="10649"/>
                    <a:pt x="122489" y="10690"/>
                    <a:pt x="122118" y="10739"/>
                  </a:cubicBezTo>
                  <a:cubicBezTo>
                    <a:pt x="121957" y="10806"/>
                    <a:pt x="121795" y="10874"/>
                    <a:pt x="121630" y="10945"/>
                  </a:cubicBezTo>
                  <a:cubicBezTo>
                    <a:pt x="122002" y="10900"/>
                    <a:pt x="122369" y="10859"/>
                    <a:pt x="122737" y="10821"/>
                  </a:cubicBezTo>
                  <a:close/>
                  <a:moveTo>
                    <a:pt x="120850" y="11283"/>
                  </a:moveTo>
                  <a:cubicBezTo>
                    <a:pt x="121225" y="11241"/>
                    <a:pt x="121596" y="11204"/>
                    <a:pt x="121972" y="11163"/>
                  </a:cubicBezTo>
                  <a:cubicBezTo>
                    <a:pt x="122129" y="11091"/>
                    <a:pt x="122287" y="11020"/>
                    <a:pt x="122444" y="10949"/>
                  </a:cubicBezTo>
                  <a:cubicBezTo>
                    <a:pt x="122069" y="10990"/>
                    <a:pt x="121698" y="11035"/>
                    <a:pt x="121323" y="11076"/>
                  </a:cubicBezTo>
                  <a:cubicBezTo>
                    <a:pt x="121165" y="11148"/>
                    <a:pt x="121007" y="11215"/>
                    <a:pt x="120850" y="11283"/>
                  </a:cubicBezTo>
                  <a:moveTo>
                    <a:pt x="120677" y="11301"/>
                  </a:moveTo>
                  <a:cubicBezTo>
                    <a:pt x="120831" y="11234"/>
                    <a:pt x="120985" y="11166"/>
                    <a:pt x="121142" y="11099"/>
                  </a:cubicBezTo>
                  <a:cubicBezTo>
                    <a:pt x="120775" y="11144"/>
                    <a:pt x="120407" y="11189"/>
                    <a:pt x="120036" y="11234"/>
                  </a:cubicBezTo>
                  <a:cubicBezTo>
                    <a:pt x="119885" y="11298"/>
                    <a:pt x="119732" y="11365"/>
                    <a:pt x="119578" y="11429"/>
                  </a:cubicBezTo>
                  <a:cubicBezTo>
                    <a:pt x="119946" y="11388"/>
                    <a:pt x="120309" y="11343"/>
                    <a:pt x="120677" y="11301"/>
                  </a:cubicBezTo>
                  <a:close/>
                  <a:moveTo>
                    <a:pt x="118816" y="11759"/>
                  </a:moveTo>
                  <a:cubicBezTo>
                    <a:pt x="119188" y="11718"/>
                    <a:pt x="119559" y="11677"/>
                    <a:pt x="119931" y="11639"/>
                  </a:cubicBezTo>
                  <a:cubicBezTo>
                    <a:pt x="120077" y="11572"/>
                    <a:pt x="120227" y="11504"/>
                    <a:pt x="120373" y="11436"/>
                  </a:cubicBezTo>
                  <a:cubicBezTo>
                    <a:pt x="120002" y="11482"/>
                    <a:pt x="119630" y="11523"/>
                    <a:pt x="119255" y="11568"/>
                  </a:cubicBezTo>
                  <a:cubicBezTo>
                    <a:pt x="119109" y="11632"/>
                    <a:pt x="118962" y="11695"/>
                    <a:pt x="118816" y="11759"/>
                  </a:cubicBezTo>
                  <a:close/>
                  <a:moveTo>
                    <a:pt x="118632" y="11782"/>
                  </a:moveTo>
                  <a:cubicBezTo>
                    <a:pt x="118779" y="11718"/>
                    <a:pt x="118921" y="11654"/>
                    <a:pt x="119064" y="11590"/>
                  </a:cubicBezTo>
                  <a:cubicBezTo>
                    <a:pt x="118700" y="11635"/>
                    <a:pt x="118332" y="11684"/>
                    <a:pt x="117968" y="11729"/>
                  </a:cubicBezTo>
                  <a:cubicBezTo>
                    <a:pt x="117826" y="11789"/>
                    <a:pt x="117683" y="11849"/>
                    <a:pt x="117540" y="11909"/>
                  </a:cubicBezTo>
                  <a:cubicBezTo>
                    <a:pt x="117904" y="11864"/>
                    <a:pt x="118268" y="11823"/>
                    <a:pt x="118632" y="11782"/>
                  </a:cubicBezTo>
                  <a:close/>
                  <a:moveTo>
                    <a:pt x="116801" y="12232"/>
                  </a:moveTo>
                  <a:cubicBezTo>
                    <a:pt x="117169" y="12187"/>
                    <a:pt x="117537" y="12146"/>
                    <a:pt x="117908" y="12104"/>
                  </a:cubicBezTo>
                  <a:cubicBezTo>
                    <a:pt x="118043" y="12044"/>
                    <a:pt x="118182" y="11981"/>
                    <a:pt x="118321" y="11920"/>
                  </a:cubicBezTo>
                  <a:cubicBezTo>
                    <a:pt x="117949" y="11962"/>
                    <a:pt x="117578" y="12007"/>
                    <a:pt x="117207" y="12052"/>
                  </a:cubicBezTo>
                  <a:cubicBezTo>
                    <a:pt x="117071" y="12112"/>
                    <a:pt x="116936" y="12172"/>
                    <a:pt x="116801" y="12232"/>
                  </a:cubicBezTo>
                  <a:close/>
                  <a:moveTo>
                    <a:pt x="116606" y="12254"/>
                  </a:moveTo>
                  <a:cubicBezTo>
                    <a:pt x="116738" y="12194"/>
                    <a:pt x="116873" y="12138"/>
                    <a:pt x="117008" y="12078"/>
                  </a:cubicBezTo>
                  <a:cubicBezTo>
                    <a:pt x="116651" y="12123"/>
                    <a:pt x="116302" y="12168"/>
                    <a:pt x="115950" y="12213"/>
                  </a:cubicBezTo>
                  <a:cubicBezTo>
                    <a:pt x="115815" y="12269"/>
                    <a:pt x="115683" y="12326"/>
                    <a:pt x="115552" y="12382"/>
                  </a:cubicBezTo>
                  <a:cubicBezTo>
                    <a:pt x="115905" y="12337"/>
                    <a:pt x="116254" y="12296"/>
                    <a:pt x="116606" y="12254"/>
                  </a:cubicBezTo>
                  <a:close/>
                  <a:moveTo>
                    <a:pt x="115901" y="12570"/>
                  </a:moveTo>
                  <a:cubicBezTo>
                    <a:pt x="116025" y="12510"/>
                    <a:pt x="116152" y="12453"/>
                    <a:pt x="116280" y="12397"/>
                  </a:cubicBezTo>
                  <a:cubicBezTo>
                    <a:pt x="115923" y="12438"/>
                    <a:pt x="115563" y="12483"/>
                    <a:pt x="115203" y="12528"/>
                  </a:cubicBezTo>
                  <a:cubicBezTo>
                    <a:pt x="115079" y="12585"/>
                    <a:pt x="114952" y="12637"/>
                    <a:pt x="114828" y="12693"/>
                  </a:cubicBezTo>
                  <a:cubicBezTo>
                    <a:pt x="115188" y="12648"/>
                    <a:pt x="115544" y="12607"/>
                    <a:pt x="115901" y="12570"/>
                  </a:cubicBezTo>
                  <a:close/>
                  <a:moveTo>
                    <a:pt x="114137" y="12997"/>
                  </a:moveTo>
                  <a:cubicBezTo>
                    <a:pt x="114498" y="12956"/>
                    <a:pt x="114862" y="12915"/>
                    <a:pt x="115222" y="12877"/>
                  </a:cubicBezTo>
                  <a:cubicBezTo>
                    <a:pt x="115342" y="12821"/>
                    <a:pt x="115462" y="12765"/>
                    <a:pt x="115582" y="12712"/>
                  </a:cubicBezTo>
                  <a:cubicBezTo>
                    <a:pt x="115218" y="12753"/>
                    <a:pt x="114854" y="12795"/>
                    <a:pt x="114490" y="12840"/>
                  </a:cubicBezTo>
                  <a:cubicBezTo>
                    <a:pt x="114374" y="12892"/>
                    <a:pt x="114254" y="12945"/>
                    <a:pt x="114137" y="12997"/>
                  </a:cubicBezTo>
                  <a:close/>
                  <a:moveTo>
                    <a:pt x="113939" y="13020"/>
                  </a:moveTo>
                  <a:cubicBezTo>
                    <a:pt x="114055" y="12967"/>
                    <a:pt x="114171" y="12915"/>
                    <a:pt x="114287" y="12866"/>
                  </a:cubicBezTo>
                  <a:cubicBezTo>
                    <a:pt x="113924" y="12911"/>
                    <a:pt x="113560" y="12956"/>
                    <a:pt x="113196" y="13001"/>
                  </a:cubicBezTo>
                  <a:cubicBezTo>
                    <a:pt x="113083" y="13050"/>
                    <a:pt x="112971" y="13099"/>
                    <a:pt x="112858" y="13147"/>
                  </a:cubicBezTo>
                  <a:cubicBezTo>
                    <a:pt x="113218" y="13106"/>
                    <a:pt x="113578" y="13061"/>
                    <a:pt x="113939" y="13020"/>
                  </a:cubicBezTo>
                  <a:close/>
                  <a:moveTo>
                    <a:pt x="113286" y="13316"/>
                  </a:moveTo>
                  <a:cubicBezTo>
                    <a:pt x="113394" y="13267"/>
                    <a:pt x="113500" y="13219"/>
                    <a:pt x="113608" y="13170"/>
                  </a:cubicBezTo>
                  <a:cubicBezTo>
                    <a:pt x="113241" y="13211"/>
                    <a:pt x="112873" y="13256"/>
                    <a:pt x="112505" y="13301"/>
                  </a:cubicBezTo>
                  <a:cubicBezTo>
                    <a:pt x="112400" y="13350"/>
                    <a:pt x="112295" y="13395"/>
                    <a:pt x="112190" y="13440"/>
                  </a:cubicBezTo>
                  <a:cubicBezTo>
                    <a:pt x="112554" y="13399"/>
                    <a:pt x="112922" y="13358"/>
                    <a:pt x="113286" y="13316"/>
                  </a:cubicBezTo>
                  <a:close/>
                  <a:moveTo>
                    <a:pt x="111552" y="13725"/>
                  </a:moveTo>
                  <a:cubicBezTo>
                    <a:pt x="111924" y="13684"/>
                    <a:pt x="112295" y="13643"/>
                    <a:pt x="112663" y="13605"/>
                  </a:cubicBezTo>
                  <a:cubicBezTo>
                    <a:pt x="112764" y="13556"/>
                    <a:pt x="112862" y="13511"/>
                    <a:pt x="112963" y="13466"/>
                  </a:cubicBezTo>
                  <a:cubicBezTo>
                    <a:pt x="112588" y="13508"/>
                    <a:pt x="112216" y="13553"/>
                    <a:pt x="111845" y="13594"/>
                  </a:cubicBezTo>
                  <a:cubicBezTo>
                    <a:pt x="111747" y="13639"/>
                    <a:pt x="111650" y="13684"/>
                    <a:pt x="111552" y="13725"/>
                  </a:cubicBezTo>
                  <a:close/>
                  <a:moveTo>
                    <a:pt x="111353" y="13748"/>
                  </a:moveTo>
                  <a:cubicBezTo>
                    <a:pt x="111447" y="13706"/>
                    <a:pt x="111541" y="13661"/>
                    <a:pt x="111635" y="13620"/>
                  </a:cubicBezTo>
                  <a:cubicBezTo>
                    <a:pt x="111286" y="13661"/>
                    <a:pt x="110933" y="13706"/>
                    <a:pt x="110584" y="13751"/>
                  </a:cubicBezTo>
                  <a:cubicBezTo>
                    <a:pt x="110490" y="13793"/>
                    <a:pt x="110397" y="13830"/>
                    <a:pt x="110307" y="13872"/>
                  </a:cubicBezTo>
                  <a:cubicBezTo>
                    <a:pt x="110656" y="13830"/>
                    <a:pt x="111004" y="13789"/>
                    <a:pt x="111353" y="13748"/>
                  </a:cubicBezTo>
                  <a:close/>
                  <a:moveTo>
                    <a:pt x="110761" y="14022"/>
                  </a:moveTo>
                  <a:cubicBezTo>
                    <a:pt x="110847" y="13984"/>
                    <a:pt x="110929" y="13943"/>
                    <a:pt x="111016" y="13905"/>
                  </a:cubicBezTo>
                  <a:cubicBezTo>
                    <a:pt x="110659" y="13947"/>
                    <a:pt x="110303" y="13988"/>
                    <a:pt x="109946" y="14033"/>
                  </a:cubicBezTo>
                  <a:cubicBezTo>
                    <a:pt x="109864" y="14067"/>
                    <a:pt x="109778" y="14108"/>
                    <a:pt x="109695" y="14142"/>
                  </a:cubicBezTo>
                  <a:cubicBezTo>
                    <a:pt x="110051" y="14100"/>
                    <a:pt x="110404" y="14063"/>
                    <a:pt x="110761" y="14022"/>
                  </a:cubicBezTo>
                  <a:close/>
                  <a:moveTo>
                    <a:pt x="110202" y="14284"/>
                  </a:moveTo>
                  <a:cubicBezTo>
                    <a:pt x="110277" y="14250"/>
                    <a:pt x="110352" y="14213"/>
                    <a:pt x="110430" y="14175"/>
                  </a:cubicBezTo>
                  <a:cubicBezTo>
                    <a:pt x="110066" y="14217"/>
                    <a:pt x="109706" y="14258"/>
                    <a:pt x="109342" y="14303"/>
                  </a:cubicBezTo>
                  <a:cubicBezTo>
                    <a:pt x="109271" y="14337"/>
                    <a:pt x="109196" y="14371"/>
                    <a:pt x="109125" y="14401"/>
                  </a:cubicBezTo>
                  <a:cubicBezTo>
                    <a:pt x="109481" y="14363"/>
                    <a:pt x="109841" y="14322"/>
                    <a:pt x="110202" y="14284"/>
                  </a:cubicBezTo>
                  <a:close/>
                  <a:moveTo>
                    <a:pt x="109676" y="14536"/>
                  </a:moveTo>
                  <a:cubicBezTo>
                    <a:pt x="109744" y="14502"/>
                    <a:pt x="109808" y="14472"/>
                    <a:pt x="109875" y="14442"/>
                  </a:cubicBezTo>
                  <a:cubicBezTo>
                    <a:pt x="109511" y="14479"/>
                    <a:pt x="109143" y="14521"/>
                    <a:pt x="108776" y="14562"/>
                  </a:cubicBezTo>
                  <a:cubicBezTo>
                    <a:pt x="108716" y="14592"/>
                    <a:pt x="108652" y="14618"/>
                    <a:pt x="108588" y="14648"/>
                  </a:cubicBezTo>
                  <a:cubicBezTo>
                    <a:pt x="108952" y="14611"/>
                    <a:pt x="109316" y="14573"/>
                    <a:pt x="109676" y="14536"/>
                  </a:cubicBezTo>
                  <a:close/>
                  <a:moveTo>
                    <a:pt x="108247" y="14810"/>
                  </a:moveTo>
                  <a:cubicBezTo>
                    <a:pt x="108198" y="14832"/>
                    <a:pt x="108145" y="14858"/>
                    <a:pt x="108093" y="14881"/>
                  </a:cubicBezTo>
                  <a:cubicBezTo>
                    <a:pt x="108461" y="14843"/>
                    <a:pt x="108825" y="14806"/>
                    <a:pt x="109188" y="14772"/>
                  </a:cubicBezTo>
                  <a:cubicBezTo>
                    <a:pt x="109245" y="14746"/>
                    <a:pt x="109301" y="14719"/>
                    <a:pt x="109357" y="14689"/>
                  </a:cubicBezTo>
                  <a:cubicBezTo>
                    <a:pt x="108990" y="14727"/>
                    <a:pt x="108618" y="14768"/>
                    <a:pt x="108247" y="14810"/>
                  </a:cubicBezTo>
                  <a:close/>
                  <a:moveTo>
                    <a:pt x="108389" y="14671"/>
                  </a:moveTo>
                  <a:cubicBezTo>
                    <a:pt x="108453" y="14641"/>
                    <a:pt x="108509" y="14614"/>
                    <a:pt x="108573" y="14584"/>
                  </a:cubicBezTo>
                  <a:cubicBezTo>
                    <a:pt x="108209" y="14629"/>
                    <a:pt x="107842" y="14671"/>
                    <a:pt x="107474" y="14716"/>
                  </a:cubicBezTo>
                  <a:cubicBezTo>
                    <a:pt x="107418" y="14742"/>
                    <a:pt x="107361" y="14768"/>
                    <a:pt x="107305" y="14791"/>
                  </a:cubicBezTo>
                  <a:cubicBezTo>
                    <a:pt x="107669" y="14750"/>
                    <a:pt x="108029" y="14708"/>
                    <a:pt x="108389" y="14671"/>
                  </a:cubicBezTo>
                  <a:close/>
                  <a:moveTo>
                    <a:pt x="107902" y="14900"/>
                  </a:moveTo>
                  <a:cubicBezTo>
                    <a:pt x="107950" y="14877"/>
                    <a:pt x="107999" y="14855"/>
                    <a:pt x="108052" y="14832"/>
                  </a:cubicBezTo>
                  <a:cubicBezTo>
                    <a:pt x="107680" y="14873"/>
                    <a:pt x="107312" y="14915"/>
                    <a:pt x="106941" y="14956"/>
                  </a:cubicBezTo>
                  <a:cubicBezTo>
                    <a:pt x="106896" y="14978"/>
                    <a:pt x="106855" y="14997"/>
                    <a:pt x="106810" y="15020"/>
                  </a:cubicBezTo>
                  <a:cubicBezTo>
                    <a:pt x="107174" y="14978"/>
                    <a:pt x="107538" y="14941"/>
                    <a:pt x="107902" y="14900"/>
                  </a:cubicBezTo>
                  <a:close/>
                  <a:moveTo>
                    <a:pt x="107451" y="15117"/>
                  </a:moveTo>
                  <a:cubicBezTo>
                    <a:pt x="107489" y="15098"/>
                    <a:pt x="107526" y="15080"/>
                    <a:pt x="107568" y="15061"/>
                  </a:cubicBezTo>
                  <a:cubicBezTo>
                    <a:pt x="107196" y="15102"/>
                    <a:pt x="106825" y="15143"/>
                    <a:pt x="106453" y="15185"/>
                  </a:cubicBezTo>
                  <a:cubicBezTo>
                    <a:pt x="106419" y="15200"/>
                    <a:pt x="106386" y="15215"/>
                    <a:pt x="106356" y="15230"/>
                  </a:cubicBezTo>
                  <a:cubicBezTo>
                    <a:pt x="106723" y="15192"/>
                    <a:pt x="107087" y="15155"/>
                    <a:pt x="107451" y="15117"/>
                  </a:cubicBezTo>
                  <a:close/>
                  <a:moveTo>
                    <a:pt x="106003" y="15395"/>
                  </a:moveTo>
                  <a:cubicBezTo>
                    <a:pt x="105984" y="15406"/>
                    <a:pt x="105965" y="15414"/>
                    <a:pt x="105943" y="15425"/>
                  </a:cubicBezTo>
                  <a:cubicBezTo>
                    <a:pt x="106311" y="15387"/>
                    <a:pt x="106678" y="15350"/>
                    <a:pt x="107042" y="15316"/>
                  </a:cubicBezTo>
                  <a:cubicBezTo>
                    <a:pt x="107069" y="15305"/>
                    <a:pt x="107095" y="15290"/>
                    <a:pt x="107121" y="15279"/>
                  </a:cubicBezTo>
                  <a:cubicBezTo>
                    <a:pt x="106750" y="15316"/>
                    <a:pt x="106378" y="15354"/>
                    <a:pt x="106003" y="15395"/>
                  </a:cubicBezTo>
                  <a:close/>
                  <a:moveTo>
                    <a:pt x="106149" y="15252"/>
                  </a:moveTo>
                  <a:cubicBezTo>
                    <a:pt x="106179" y="15237"/>
                    <a:pt x="106213" y="15222"/>
                    <a:pt x="106243" y="15207"/>
                  </a:cubicBezTo>
                  <a:cubicBezTo>
                    <a:pt x="105879" y="15252"/>
                    <a:pt x="105515" y="15294"/>
                    <a:pt x="105148" y="15339"/>
                  </a:cubicBezTo>
                  <a:cubicBezTo>
                    <a:pt x="105125" y="15350"/>
                    <a:pt x="105099" y="15361"/>
                    <a:pt x="105076" y="15372"/>
                  </a:cubicBezTo>
                  <a:cubicBezTo>
                    <a:pt x="105436" y="15331"/>
                    <a:pt x="105793" y="15290"/>
                    <a:pt x="106149" y="15252"/>
                  </a:cubicBezTo>
                  <a:close/>
                  <a:moveTo>
                    <a:pt x="105744" y="15444"/>
                  </a:moveTo>
                  <a:cubicBezTo>
                    <a:pt x="105763" y="15436"/>
                    <a:pt x="105782" y="15429"/>
                    <a:pt x="105800" y="15417"/>
                  </a:cubicBezTo>
                  <a:cubicBezTo>
                    <a:pt x="105436" y="15459"/>
                    <a:pt x="105069" y="15500"/>
                    <a:pt x="104701" y="15541"/>
                  </a:cubicBezTo>
                  <a:cubicBezTo>
                    <a:pt x="104690" y="15549"/>
                    <a:pt x="104679" y="15552"/>
                    <a:pt x="104667" y="15560"/>
                  </a:cubicBezTo>
                  <a:cubicBezTo>
                    <a:pt x="105027" y="15519"/>
                    <a:pt x="105388" y="15481"/>
                    <a:pt x="105744" y="15444"/>
                  </a:cubicBezTo>
                  <a:close/>
                  <a:moveTo>
                    <a:pt x="104694" y="16284"/>
                  </a:moveTo>
                  <a:cubicBezTo>
                    <a:pt x="104844" y="16284"/>
                    <a:pt x="104990" y="16284"/>
                    <a:pt x="105136" y="16284"/>
                  </a:cubicBezTo>
                  <a:cubicBezTo>
                    <a:pt x="105148" y="16277"/>
                    <a:pt x="105163" y="16269"/>
                    <a:pt x="105178" y="16262"/>
                  </a:cubicBezTo>
                  <a:cubicBezTo>
                    <a:pt x="105001" y="16269"/>
                    <a:pt x="104817" y="16277"/>
                    <a:pt x="104637" y="16284"/>
                  </a:cubicBezTo>
                  <a:cubicBezTo>
                    <a:pt x="104656" y="16284"/>
                    <a:pt x="104675" y="16284"/>
                    <a:pt x="104694" y="16284"/>
                  </a:cubicBezTo>
                  <a:close/>
                  <a:moveTo>
                    <a:pt x="104667" y="16532"/>
                  </a:moveTo>
                  <a:cubicBezTo>
                    <a:pt x="104731" y="16498"/>
                    <a:pt x="104799" y="16460"/>
                    <a:pt x="104866" y="16427"/>
                  </a:cubicBezTo>
                  <a:cubicBezTo>
                    <a:pt x="104810" y="16427"/>
                    <a:pt x="104754" y="16427"/>
                    <a:pt x="104697" y="16427"/>
                  </a:cubicBezTo>
                  <a:lnTo>
                    <a:pt x="104694" y="16427"/>
                  </a:lnTo>
                  <a:cubicBezTo>
                    <a:pt x="104431" y="16427"/>
                    <a:pt x="104165" y="16430"/>
                    <a:pt x="103891" y="16434"/>
                  </a:cubicBezTo>
                  <a:cubicBezTo>
                    <a:pt x="103864" y="16449"/>
                    <a:pt x="103834" y="16460"/>
                    <a:pt x="103808" y="16475"/>
                  </a:cubicBezTo>
                  <a:cubicBezTo>
                    <a:pt x="104108" y="16490"/>
                    <a:pt x="104393" y="16509"/>
                    <a:pt x="104667" y="16532"/>
                  </a:cubicBezTo>
                  <a:close/>
                  <a:moveTo>
                    <a:pt x="102367" y="18565"/>
                  </a:moveTo>
                  <a:cubicBezTo>
                    <a:pt x="103031" y="18149"/>
                    <a:pt x="103711" y="17736"/>
                    <a:pt x="104397" y="17335"/>
                  </a:cubicBezTo>
                  <a:cubicBezTo>
                    <a:pt x="104213" y="17248"/>
                    <a:pt x="103999" y="17170"/>
                    <a:pt x="103759" y="17098"/>
                  </a:cubicBezTo>
                  <a:cubicBezTo>
                    <a:pt x="103212" y="17402"/>
                    <a:pt x="102667" y="17710"/>
                    <a:pt x="102138" y="18025"/>
                  </a:cubicBezTo>
                  <a:cubicBezTo>
                    <a:pt x="102236" y="18198"/>
                    <a:pt x="102315" y="18378"/>
                    <a:pt x="102367" y="18565"/>
                  </a:cubicBezTo>
                  <a:close/>
                  <a:moveTo>
                    <a:pt x="97842" y="21796"/>
                  </a:moveTo>
                  <a:cubicBezTo>
                    <a:pt x="97553" y="22190"/>
                    <a:pt x="97223" y="22599"/>
                    <a:pt x="96852" y="23019"/>
                  </a:cubicBezTo>
                  <a:cubicBezTo>
                    <a:pt x="95475" y="24572"/>
                    <a:pt x="93546" y="26294"/>
                    <a:pt x="91306" y="28129"/>
                  </a:cubicBezTo>
                  <a:cubicBezTo>
                    <a:pt x="90826" y="28523"/>
                    <a:pt x="90331" y="28925"/>
                    <a:pt x="89824" y="29326"/>
                  </a:cubicBezTo>
                  <a:cubicBezTo>
                    <a:pt x="87682" y="31817"/>
                    <a:pt x="85836" y="34451"/>
                    <a:pt x="84305" y="37186"/>
                  </a:cubicBezTo>
                  <a:cubicBezTo>
                    <a:pt x="85213" y="36477"/>
                    <a:pt x="86121" y="35772"/>
                    <a:pt x="87022" y="35070"/>
                  </a:cubicBezTo>
                  <a:cubicBezTo>
                    <a:pt x="90263" y="29934"/>
                    <a:pt x="94612" y="25203"/>
                    <a:pt x="99902" y="21199"/>
                  </a:cubicBezTo>
                  <a:cubicBezTo>
                    <a:pt x="100683" y="20603"/>
                    <a:pt x="101489" y="20025"/>
                    <a:pt x="102315" y="19458"/>
                  </a:cubicBezTo>
                  <a:cubicBezTo>
                    <a:pt x="102319" y="19406"/>
                    <a:pt x="102319" y="19353"/>
                    <a:pt x="102319" y="19304"/>
                  </a:cubicBezTo>
                  <a:cubicBezTo>
                    <a:pt x="102319" y="19102"/>
                    <a:pt x="102296" y="18903"/>
                    <a:pt x="102251" y="18715"/>
                  </a:cubicBezTo>
                  <a:cubicBezTo>
                    <a:pt x="100728" y="19680"/>
                    <a:pt x="99276" y="20693"/>
                    <a:pt x="97902" y="21751"/>
                  </a:cubicBezTo>
                  <a:cubicBezTo>
                    <a:pt x="97880" y="21766"/>
                    <a:pt x="97861" y="21781"/>
                    <a:pt x="97842" y="21796"/>
                  </a:cubicBezTo>
                  <a:close/>
                  <a:moveTo>
                    <a:pt x="90410" y="28658"/>
                  </a:moveTo>
                  <a:cubicBezTo>
                    <a:pt x="92984" y="26583"/>
                    <a:pt x="95208" y="24640"/>
                    <a:pt x="96736" y="22918"/>
                  </a:cubicBezTo>
                  <a:cubicBezTo>
                    <a:pt x="96964" y="22659"/>
                    <a:pt x="97178" y="22404"/>
                    <a:pt x="97373" y="22156"/>
                  </a:cubicBezTo>
                  <a:cubicBezTo>
                    <a:pt x="94807" y="24160"/>
                    <a:pt x="92477" y="26343"/>
                    <a:pt x="90410" y="28658"/>
                  </a:cubicBezTo>
                  <a:close/>
                  <a:moveTo>
                    <a:pt x="87659" y="30838"/>
                  </a:moveTo>
                  <a:cubicBezTo>
                    <a:pt x="88504" y="30178"/>
                    <a:pt x="89329" y="29529"/>
                    <a:pt x="90121" y="28895"/>
                  </a:cubicBezTo>
                  <a:cubicBezTo>
                    <a:pt x="92304" y="26411"/>
                    <a:pt x="94781" y="24084"/>
                    <a:pt x="97531" y="21957"/>
                  </a:cubicBezTo>
                  <a:cubicBezTo>
                    <a:pt x="97981" y="21364"/>
                    <a:pt x="98330" y="20805"/>
                    <a:pt x="98563" y="20284"/>
                  </a:cubicBezTo>
                  <a:cubicBezTo>
                    <a:pt x="97629" y="20918"/>
                    <a:pt x="96728" y="21571"/>
                    <a:pt x="95861" y="22238"/>
                  </a:cubicBezTo>
                  <a:cubicBezTo>
                    <a:pt x="92083" y="25150"/>
                    <a:pt x="88838" y="28441"/>
                    <a:pt x="86181" y="31982"/>
                  </a:cubicBezTo>
                  <a:cubicBezTo>
                    <a:pt x="86680" y="31600"/>
                    <a:pt x="87172" y="31217"/>
                    <a:pt x="87659" y="30838"/>
                  </a:cubicBezTo>
                  <a:moveTo>
                    <a:pt x="84178" y="37288"/>
                  </a:moveTo>
                  <a:cubicBezTo>
                    <a:pt x="85675" y="34590"/>
                    <a:pt x="87479" y="31990"/>
                    <a:pt x="89565" y="29532"/>
                  </a:cubicBezTo>
                  <a:cubicBezTo>
                    <a:pt x="88376" y="30478"/>
                    <a:pt x="87123" y="31450"/>
                    <a:pt x="85843" y="32440"/>
                  </a:cubicBezTo>
                  <a:cubicBezTo>
                    <a:pt x="84253" y="34613"/>
                    <a:pt x="82879" y="36879"/>
                    <a:pt x="81742" y="39205"/>
                  </a:cubicBezTo>
                  <a:cubicBezTo>
                    <a:pt x="82549" y="38567"/>
                    <a:pt x="83363" y="37926"/>
                    <a:pt x="84178" y="37288"/>
                  </a:cubicBezTo>
                  <a:close/>
                  <a:moveTo>
                    <a:pt x="79472" y="44874"/>
                  </a:moveTo>
                  <a:cubicBezTo>
                    <a:pt x="80107" y="44364"/>
                    <a:pt x="80752" y="43842"/>
                    <a:pt x="81416" y="43306"/>
                  </a:cubicBezTo>
                  <a:cubicBezTo>
                    <a:pt x="82125" y="41377"/>
                    <a:pt x="82984" y="39479"/>
                    <a:pt x="83994" y="37625"/>
                  </a:cubicBezTo>
                  <a:cubicBezTo>
                    <a:pt x="83187" y="38256"/>
                    <a:pt x="82384" y="38890"/>
                    <a:pt x="81589" y="39520"/>
                  </a:cubicBezTo>
                  <a:cubicBezTo>
                    <a:pt x="80752" y="41276"/>
                    <a:pt x="80043" y="43062"/>
                    <a:pt x="79472" y="44874"/>
                  </a:cubicBezTo>
                  <a:moveTo>
                    <a:pt x="79382" y="44946"/>
                  </a:moveTo>
                  <a:cubicBezTo>
                    <a:pt x="79945" y="43145"/>
                    <a:pt x="80647" y="41362"/>
                    <a:pt x="81476" y="39614"/>
                  </a:cubicBezTo>
                  <a:cubicBezTo>
                    <a:pt x="80801" y="40151"/>
                    <a:pt x="80137" y="40687"/>
                    <a:pt x="79484" y="41220"/>
                  </a:cubicBezTo>
                  <a:cubicBezTo>
                    <a:pt x="79401" y="41287"/>
                    <a:pt x="79319" y="41355"/>
                    <a:pt x="79236" y="41422"/>
                  </a:cubicBezTo>
                  <a:cubicBezTo>
                    <a:pt x="78561" y="43062"/>
                    <a:pt x="78002" y="44728"/>
                    <a:pt x="77563" y="46405"/>
                  </a:cubicBezTo>
                  <a:cubicBezTo>
                    <a:pt x="78156" y="45932"/>
                    <a:pt x="78763" y="45445"/>
                    <a:pt x="79382" y="44946"/>
                  </a:cubicBezTo>
                  <a:moveTo>
                    <a:pt x="76737" y="50544"/>
                  </a:moveTo>
                  <a:cubicBezTo>
                    <a:pt x="77244" y="50180"/>
                    <a:pt x="77758" y="49808"/>
                    <a:pt x="78276" y="49422"/>
                  </a:cubicBezTo>
                  <a:cubicBezTo>
                    <a:pt x="78534" y="48007"/>
                    <a:pt x="78880" y="46600"/>
                    <a:pt x="79304" y="45204"/>
                  </a:cubicBezTo>
                  <a:cubicBezTo>
                    <a:pt x="78692" y="45696"/>
                    <a:pt x="78092" y="46180"/>
                    <a:pt x="77503" y="46649"/>
                  </a:cubicBezTo>
                  <a:cubicBezTo>
                    <a:pt x="77176" y="47940"/>
                    <a:pt x="76921" y="49238"/>
                    <a:pt x="76737" y="50544"/>
                  </a:cubicBezTo>
                  <a:close/>
                  <a:moveTo>
                    <a:pt x="75206" y="51620"/>
                  </a:moveTo>
                  <a:cubicBezTo>
                    <a:pt x="75687" y="51290"/>
                    <a:pt x="76174" y="50949"/>
                    <a:pt x="76662" y="50600"/>
                  </a:cubicBezTo>
                  <a:cubicBezTo>
                    <a:pt x="76842" y="49298"/>
                    <a:pt x="77094" y="48003"/>
                    <a:pt x="77416" y="46717"/>
                  </a:cubicBezTo>
                  <a:cubicBezTo>
                    <a:pt x="76842" y="47170"/>
                    <a:pt x="76283" y="47613"/>
                    <a:pt x="75735" y="48045"/>
                  </a:cubicBezTo>
                  <a:cubicBezTo>
                    <a:pt x="75495" y="49230"/>
                    <a:pt x="75319" y="50427"/>
                    <a:pt x="75206" y="51620"/>
                  </a:cubicBezTo>
                  <a:close/>
                  <a:moveTo>
                    <a:pt x="73751" y="52607"/>
                  </a:moveTo>
                  <a:cubicBezTo>
                    <a:pt x="74208" y="52303"/>
                    <a:pt x="74670" y="51996"/>
                    <a:pt x="75135" y="51673"/>
                  </a:cubicBezTo>
                  <a:cubicBezTo>
                    <a:pt x="75244" y="50484"/>
                    <a:pt x="75417" y="49294"/>
                    <a:pt x="75649" y="48108"/>
                  </a:cubicBezTo>
                  <a:cubicBezTo>
                    <a:pt x="75116" y="48525"/>
                    <a:pt x="74591" y="48930"/>
                    <a:pt x="74077" y="49324"/>
                  </a:cubicBezTo>
                  <a:cubicBezTo>
                    <a:pt x="73912" y="50416"/>
                    <a:pt x="73803" y="51508"/>
                    <a:pt x="73751" y="52607"/>
                  </a:cubicBezTo>
                  <a:moveTo>
                    <a:pt x="72359" y="53500"/>
                  </a:moveTo>
                  <a:cubicBezTo>
                    <a:pt x="72794" y="53226"/>
                    <a:pt x="73233" y="52945"/>
                    <a:pt x="73676" y="52656"/>
                  </a:cubicBezTo>
                  <a:cubicBezTo>
                    <a:pt x="73728" y="51564"/>
                    <a:pt x="73833" y="50472"/>
                    <a:pt x="73995" y="49388"/>
                  </a:cubicBezTo>
                  <a:cubicBezTo>
                    <a:pt x="73496" y="49767"/>
                    <a:pt x="73000" y="50135"/>
                    <a:pt x="72516" y="50495"/>
                  </a:cubicBezTo>
                  <a:cubicBezTo>
                    <a:pt x="72415" y="51493"/>
                    <a:pt x="72362" y="52498"/>
                    <a:pt x="72359" y="53500"/>
                  </a:cubicBezTo>
                  <a:close/>
                  <a:moveTo>
                    <a:pt x="71000" y="53114"/>
                  </a:moveTo>
                  <a:cubicBezTo>
                    <a:pt x="71000" y="53511"/>
                    <a:pt x="71008" y="53909"/>
                    <a:pt x="71023" y="54307"/>
                  </a:cubicBezTo>
                  <a:cubicBezTo>
                    <a:pt x="71443" y="54063"/>
                    <a:pt x="71863" y="53808"/>
                    <a:pt x="72284" y="53545"/>
                  </a:cubicBezTo>
                  <a:cubicBezTo>
                    <a:pt x="72287" y="52547"/>
                    <a:pt x="72340" y="51549"/>
                    <a:pt x="72434" y="50551"/>
                  </a:cubicBezTo>
                  <a:cubicBezTo>
                    <a:pt x="71965" y="50896"/>
                    <a:pt x="71499" y="51234"/>
                    <a:pt x="71042" y="51557"/>
                  </a:cubicBezTo>
                  <a:cubicBezTo>
                    <a:pt x="71015" y="52074"/>
                    <a:pt x="71000" y="52592"/>
                    <a:pt x="71000" y="53114"/>
                  </a:cubicBezTo>
                  <a:moveTo>
                    <a:pt x="69642" y="52337"/>
                  </a:moveTo>
                  <a:cubicBezTo>
                    <a:pt x="70081" y="52044"/>
                    <a:pt x="70524" y="51740"/>
                    <a:pt x="70970" y="51422"/>
                  </a:cubicBezTo>
                  <a:cubicBezTo>
                    <a:pt x="71034" y="50262"/>
                    <a:pt x="71162" y="49107"/>
                    <a:pt x="71353" y="47951"/>
                  </a:cubicBezTo>
                  <a:cubicBezTo>
                    <a:pt x="70835" y="48371"/>
                    <a:pt x="70329" y="48776"/>
                    <a:pt x="69834" y="49170"/>
                  </a:cubicBezTo>
                  <a:cubicBezTo>
                    <a:pt x="69713" y="50225"/>
                    <a:pt x="69650" y="51283"/>
                    <a:pt x="69642" y="52337"/>
                  </a:cubicBezTo>
                  <a:moveTo>
                    <a:pt x="68299" y="53215"/>
                  </a:moveTo>
                  <a:cubicBezTo>
                    <a:pt x="68715" y="52949"/>
                    <a:pt x="69136" y="52675"/>
                    <a:pt x="69560" y="52393"/>
                  </a:cubicBezTo>
                  <a:cubicBezTo>
                    <a:pt x="69567" y="51339"/>
                    <a:pt x="69627" y="50288"/>
                    <a:pt x="69744" y="49242"/>
                  </a:cubicBezTo>
                  <a:cubicBezTo>
                    <a:pt x="69263" y="49621"/>
                    <a:pt x="68790" y="49988"/>
                    <a:pt x="68321" y="50341"/>
                  </a:cubicBezTo>
                  <a:cubicBezTo>
                    <a:pt x="68291" y="50907"/>
                    <a:pt x="68273" y="51474"/>
                    <a:pt x="68273" y="52041"/>
                  </a:cubicBezTo>
                  <a:cubicBezTo>
                    <a:pt x="68273" y="52435"/>
                    <a:pt x="68280" y="52825"/>
                    <a:pt x="68299" y="53215"/>
                  </a:cubicBezTo>
                  <a:moveTo>
                    <a:pt x="68224" y="53436"/>
                  </a:moveTo>
                  <a:cubicBezTo>
                    <a:pt x="67894" y="53643"/>
                    <a:pt x="67564" y="53845"/>
                    <a:pt x="67237" y="54040"/>
                  </a:cubicBezTo>
                  <a:cubicBezTo>
                    <a:pt x="67166" y="54082"/>
                    <a:pt x="67095" y="54123"/>
                    <a:pt x="67027" y="54164"/>
                  </a:cubicBezTo>
                  <a:cubicBezTo>
                    <a:pt x="67091" y="54870"/>
                    <a:pt x="67185" y="55575"/>
                    <a:pt x="67305" y="56277"/>
                  </a:cubicBezTo>
                  <a:cubicBezTo>
                    <a:pt x="67676" y="56100"/>
                    <a:pt x="68051" y="55920"/>
                    <a:pt x="68423" y="55733"/>
                  </a:cubicBezTo>
                  <a:cubicBezTo>
                    <a:pt x="68329" y="54967"/>
                    <a:pt x="68261" y="54202"/>
                    <a:pt x="68224" y="53436"/>
                  </a:cubicBezTo>
                  <a:moveTo>
                    <a:pt x="66903" y="51515"/>
                  </a:moveTo>
                  <a:cubicBezTo>
                    <a:pt x="66903" y="52345"/>
                    <a:pt x="66937" y="53174"/>
                    <a:pt x="67012" y="53999"/>
                  </a:cubicBezTo>
                  <a:cubicBezTo>
                    <a:pt x="67061" y="53969"/>
                    <a:pt x="67110" y="53939"/>
                    <a:pt x="67158" y="53913"/>
                  </a:cubicBezTo>
                  <a:cubicBezTo>
                    <a:pt x="67511" y="53703"/>
                    <a:pt x="67864" y="53489"/>
                    <a:pt x="68216" y="53264"/>
                  </a:cubicBezTo>
                  <a:cubicBezTo>
                    <a:pt x="68201" y="52859"/>
                    <a:pt x="68190" y="52450"/>
                    <a:pt x="68190" y="52041"/>
                  </a:cubicBezTo>
                  <a:cubicBezTo>
                    <a:pt x="68190" y="51497"/>
                    <a:pt x="68205" y="50953"/>
                    <a:pt x="68235" y="50408"/>
                  </a:cubicBezTo>
                  <a:cubicBezTo>
                    <a:pt x="67785" y="50750"/>
                    <a:pt x="67342" y="51076"/>
                    <a:pt x="66903" y="51395"/>
                  </a:cubicBezTo>
                  <a:cubicBezTo>
                    <a:pt x="66903" y="51437"/>
                    <a:pt x="66903" y="51474"/>
                    <a:pt x="66903" y="51515"/>
                  </a:cubicBezTo>
                  <a:moveTo>
                    <a:pt x="65552" y="52161"/>
                  </a:moveTo>
                  <a:cubicBezTo>
                    <a:pt x="65969" y="51876"/>
                    <a:pt x="66393" y="51579"/>
                    <a:pt x="66821" y="51268"/>
                  </a:cubicBezTo>
                  <a:cubicBezTo>
                    <a:pt x="66828" y="50153"/>
                    <a:pt x="66903" y="49039"/>
                    <a:pt x="67042" y="47925"/>
                  </a:cubicBezTo>
                  <a:cubicBezTo>
                    <a:pt x="66547" y="48349"/>
                    <a:pt x="66063" y="48754"/>
                    <a:pt x="65586" y="49148"/>
                  </a:cubicBezTo>
                  <a:cubicBezTo>
                    <a:pt x="65549" y="49763"/>
                    <a:pt x="65526" y="50378"/>
                    <a:pt x="65526" y="50994"/>
                  </a:cubicBezTo>
                  <a:cubicBezTo>
                    <a:pt x="65526" y="51384"/>
                    <a:pt x="65534" y="51770"/>
                    <a:pt x="65552" y="52161"/>
                  </a:cubicBezTo>
                  <a:moveTo>
                    <a:pt x="65474" y="52397"/>
                  </a:moveTo>
                  <a:cubicBezTo>
                    <a:pt x="65136" y="52626"/>
                    <a:pt x="64802" y="52847"/>
                    <a:pt x="64464" y="53061"/>
                  </a:cubicBezTo>
                  <a:cubicBezTo>
                    <a:pt x="64404" y="53099"/>
                    <a:pt x="64341" y="53140"/>
                    <a:pt x="64281" y="53177"/>
                  </a:cubicBezTo>
                  <a:cubicBezTo>
                    <a:pt x="64352" y="53894"/>
                    <a:pt x="64453" y="54603"/>
                    <a:pt x="64584" y="55316"/>
                  </a:cubicBezTo>
                  <a:cubicBezTo>
                    <a:pt x="64952" y="55132"/>
                    <a:pt x="65324" y="54941"/>
                    <a:pt x="65695" y="54742"/>
                  </a:cubicBezTo>
                  <a:cubicBezTo>
                    <a:pt x="65586" y="53962"/>
                    <a:pt x="65515" y="53177"/>
                    <a:pt x="65474" y="52397"/>
                  </a:cubicBezTo>
                  <a:close/>
                  <a:moveTo>
                    <a:pt x="64266" y="53009"/>
                  </a:moveTo>
                  <a:cubicBezTo>
                    <a:pt x="64303" y="52982"/>
                    <a:pt x="64344" y="52956"/>
                    <a:pt x="64386" y="52934"/>
                  </a:cubicBezTo>
                  <a:cubicBezTo>
                    <a:pt x="64742" y="52701"/>
                    <a:pt x="65102" y="52465"/>
                    <a:pt x="65466" y="52217"/>
                  </a:cubicBezTo>
                  <a:cubicBezTo>
                    <a:pt x="65447" y="51812"/>
                    <a:pt x="65440" y="51403"/>
                    <a:pt x="65440" y="50994"/>
                  </a:cubicBezTo>
                  <a:cubicBezTo>
                    <a:pt x="65440" y="50405"/>
                    <a:pt x="65459" y="49812"/>
                    <a:pt x="65496" y="49223"/>
                  </a:cubicBezTo>
                  <a:cubicBezTo>
                    <a:pt x="65038" y="49602"/>
                    <a:pt x="64588" y="49962"/>
                    <a:pt x="64145" y="50311"/>
                  </a:cubicBezTo>
                  <a:cubicBezTo>
                    <a:pt x="64145" y="50367"/>
                    <a:pt x="64145" y="50423"/>
                    <a:pt x="64145" y="50480"/>
                  </a:cubicBezTo>
                  <a:cubicBezTo>
                    <a:pt x="64145" y="51324"/>
                    <a:pt x="64183" y="52168"/>
                    <a:pt x="64266" y="53009"/>
                  </a:cubicBezTo>
                  <a:close/>
                  <a:moveTo>
                    <a:pt x="62307" y="56329"/>
                  </a:moveTo>
                  <a:cubicBezTo>
                    <a:pt x="62652" y="56194"/>
                    <a:pt x="62997" y="56048"/>
                    <a:pt x="63343" y="55898"/>
                  </a:cubicBezTo>
                  <a:cubicBezTo>
                    <a:pt x="63196" y="55256"/>
                    <a:pt x="63072" y="54611"/>
                    <a:pt x="62971" y="53965"/>
                  </a:cubicBezTo>
                  <a:cubicBezTo>
                    <a:pt x="62607" y="54175"/>
                    <a:pt x="62243" y="54378"/>
                    <a:pt x="61879" y="54566"/>
                  </a:cubicBezTo>
                  <a:cubicBezTo>
                    <a:pt x="62003" y="55158"/>
                    <a:pt x="62142" y="55744"/>
                    <a:pt x="62307" y="56329"/>
                  </a:cubicBezTo>
                  <a:moveTo>
                    <a:pt x="60742" y="55132"/>
                  </a:moveTo>
                  <a:cubicBezTo>
                    <a:pt x="60881" y="55669"/>
                    <a:pt x="61039" y="56205"/>
                    <a:pt x="61211" y="56738"/>
                  </a:cubicBezTo>
                  <a:cubicBezTo>
                    <a:pt x="61549" y="56622"/>
                    <a:pt x="61883" y="56498"/>
                    <a:pt x="62217" y="56367"/>
                  </a:cubicBezTo>
                  <a:cubicBezTo>
                    <a:pt x="62056" y="55785"/>
                    <a:pt x="61913" y="55200"/>
                    <a:pt x="61793" y="54611"/>
                  </a:cubicBezTo>
                  <a:cubicBezTo>
                    <a:pt x="61444" y="54795"/>
                    <a:pt x="61095" y="54967"/>
                    <a:pt x="60742" y="55132"/>
                  </a:cubicBezTo>
                  <a:close/>
                  <a:moveTo>
                    <a:pt x="60303" y="53046"/>
                  </a:moveTo>
                  <a:cubicBezTo>
                    <a:pt x="60412" y="53691"/>
                    <a:pt x="60547" y="54337"/>
                    <a:pt x="60705" y="54982"/>
                  </a:cubicBezTo>
                  <a:cubicBezTo>
                    <a:pt x="61058" y="54813"/>
                    <a:pt x="61410" y="54641"/>
                    <a:pt x="61763" y="54457"/>
                  </a:cubicBezTo>
                  <a:cubicBezTo>
                    <a:pt x="61620" y="53744"/>
                    <a:pt x="61508" y="53031"/>
                    <a:pt x="61429" y="52314"/>
                  </a:cubicBezTo>
                  <a:cubicBezTo>
                    <a:pt x="61054" y="52570"/>
                    <a:pt x="60679" y="52814"/>
                    <a:pt x="60303" y="53046"/>
                  </a:cubicBezTo>
                  <a:close/>
                  <a:moveTo>
                    <a:pt x="59913" y="50499"/>
                  </a:moveTo>
                  <a:cubicBezTo>
                    <a:pt x="59714" y="50660"/>
                    <a:pt x="59516" y="50817"/>
                    <a:pt x="59320" y="50968"/>
                  </a:cubicBezTo>
                  <a:cubicBezTo>
                    <a:pt x="59125" y="51118"/>
                    <a:pt x="58930" y="51268"/>
                    <a:pt x="58735" y="51410"/>
                  </a:cubicBezTo>
                  <a:cubicBezTo>
                    <a:pt x="58825" y="52134"/>
                    <a:pt x="58949" y="52855"/>
                    <a:pt x="59103" y="53571"/>
                  </a:cubicBezTo>
                  <a:cubicBezTo>
                    <a:pt x="59467" y="53373"/>
                    <a:pt x="59827" y="53159"/>
                    <a:pt x="60187" y="52937"/>
                  </a:cubicBezTo>
                  <a:cubicBezTo>
                    <a:pt x="60056" y="52127"/>
                    <a:pt x="59962" y="51313"/>
                    <a:pt x="59913" y="50499"/>
                  </a:cubicBezTo>
                  <a:close/>
                  <a:moveTo>
                    <a:pt x="58555" y="48521"/>
                  </a:moveTo>
                  <a:cubicBezTo>
                    <a:pt x="58555" y="49425"/>
                    <a:pt x="58608" y="50330"/>
                    <a:pt x="58713" y="51230"/>
                  </a:cubicBezTo>
                  <a:cubicBezTo>
                    <a:pt x="58881" y="51106"/>
                    <a:pt x="59054" y="50975"/>
                    <a:pt x="59223" y="50844"/>
                  </a:cubicBezTo>
                  <a:cubicBezTo>
                    <a:pt x="59448" y="50671"/>
                    <a:pt x="59673" y="50491"/>
                    <a:pt x="59902" y="50307"/>
                  </a:cubicBezTo>
                  <a:cubicBezTo>
                    <a:pt x="59879" y="49868"/>
                    <a:pt x="59864" y="49429"/>
                    <a:pt x="59864" y="48994"/>
                  </a:cubicBezTo>
                  <a:cubicBezTo>
                    <a:pt x="59864" y="48319"/>
                    <a:pt x="59894" y="47643"/>
                    <a:pt x="59951" y="46968"/>
                  </a:cubicBezTo>
                  <a:cubicBezTo>
                    <a:pt x="59474" y="47448"/>
                    <a:pt x="59013" y="47906"/>
                    <a:pt x="58559" y="48341"/>
                  </a:cubicBezTo>
                  <a:cubicBezTo>
                    <a:pt x="58555" y="48401"/>
                    <a:pt x="58555" y="48461"/>
                    <a:pt x="58555" y="48521"/>
                  </a:cubicBezTo>
                  <a:moveTo>
                    <a:pt x="57182" y="49407"/>
                  </a:moveTo>
                  <a:cubicBezTo>
                    <a:pt x="57602" y="49028"/>
                    <a:pt x="58026" y="48630"/>
                    <a:pt x="58457" y="48217"/>
                  </a:cubicBezTo>
                  <a:cubicBezTo>
                    <a:pt x="58476" y="46784"/>
                    <a:pt x="58626" y="45355"/>
                    <a:pt x="58911" y="43936"/>
                  </a:cubicBezTo>
                  <a:cubicBezTo>
                    <a:pt x="58330" y="44593"/>
                    <a:pt x="57782" y="45219"/>
                    <a:pt x="57257" y="45816"/>
                  </a:cubicBezTo>
                  <a:cubicBezTo>
                    <a:pt x="57178" y="46563"/>
                    <a:pt x="57140" y="47309"/>
                    <a:pt x="57140" y="48060"/>
                  </a:cubicBezTo>
                  <a:cubicBezTo>
                    <a:pt x="57140" y="48510"/>
                    <a:pt x="57155" y="48956"/>
                    <a:pt x="57182" y="49407"/>
                  </a:cubicBezTo>
                  <a:close/>
                  <a:moveTo>
                    <a:pt x="57099" y="49696"/>
                  </a:moveTo>
                  <a:cubicBezTo>
                    <a:pt x="56713" y="50037"/>
                    <a:pt x="56326" y="50367"/>
                    <a:pt x="55936" y="50679"/>
                  </a:cubicBezTo>
                  <a:cubicBezTo>
                    <a:pt x="56037" y="51391"/>
                    <a:pt x="56176" y="52104"/>
                    <a:pt x="56349" y="52814"/>
                  </a:cubicBezTo>
                  <a:cubicBezTo>
                    <a:pt x="56705" y="52603"/>
                    <a:pt x="57058" y="52382"/>
                    <a:pt x="57411" y="52149"/>
                  </a:cubicBezTo>
                  <a:cubicBezTo>
                    <a:pt x="57261" y="51331"/>
                    <a:pt x="57159" y="50514"/>
                    <a:pt x="57099" y="49696"/>
                  </a:cubicBezTo>
                  <a:moveTo>
                    <a:pt x="55718" y="47613"/>
                  </a:moveTo>
                  <a:cubicBezTo>
                    <a:pt x="55718" y="48574"/>
                    <a:pt x="55782" y="49534"/>
                    <a:pt x="55914" y="50491"/>
                  </a:cubicBezTo>
                  <a:cubicBezTo>
                    <a:pt x="56289" y="50187"/>
                    <a:pt x="56660" y="49868"/>
                    <a:pt x="57039" y="49534"/>
                  </a:cubicBezTo>
                  <a:cubicBezTo>
                    <a:pt x="57054" y="49519"/>
                    <a:pt x="57069" y="49508"/>
                    <a:pt x="57084" y="49493"/>
                  </a:cubicBezTo>
                  <a:cubicBezTo>
                    <a:pt x="57054" y="49016"/>
                    <a:pt x="57039" y="48536"/>
                    <a:pt x="57039" y="48060"/>
                  </a:cubicBezTo>
                  <a:cubicBezTo>
                    <a:pt x="57039" y="47354"/>
                    <a:pt x="57073" y="46649"/>
                    <a:pt x="57140" y="45947"/>
                  </a:cubicBezTo>
                  <a:cubicBezTo>
                    <a:pt x="56653" y="46499"/>
                    <a:pt x="56180" y="47028"/>
                    <a:pt x="55718" y="47527"/>
                  </a:cubicBezTo>
                  <a:lnTo>
                    <a:pt x="55718" y="47613"/>
                  </a:lnTo>
                  <a:moveTo>
                    <a:pt x="54289" y="47189"/>
                  </a:moveTo>
                  <a:cubicBezTo>
                    <a:pt x="54289" y="47700"/>
                    <a:pt x="54308" y="48214"/>
                    <a:pt x="54345" y="48728"/>
                  </a:cubicBezTo>
                  <a:cubicBezTo>
                    <a:pt x="54518" y="48559"/>
                    <a:pt x="54690" y="48382"/>
                    <a:pt x="54859" y="48206"/>
                  </a:cubicBezTo>
                  <a:cubicBezTo>
                    <a:pt x="55111" y="47947"/>
                    <a:pt x="55362" y="47677"/>
                    <a:pt x="55617" y="47403"/>
                  </a:cubicBezTo>
                  <a:cubicBezTo>
                    <a:pt x="55632" y="45779"/>
                    <a:pt x="55831" y="44158"/>
                    <a:pt x="56221" y="42559"/>
                  </a:cubicBezTo>
                  <a:cubicBezTo>
                    <a:pt x="55576" y="43381"/>
                    <a:pt x="54983" y="44161"/>
                    <a:pt x="54417" y="44901"/>
                  </a:cubicBezTo>
                  <a:cubicBezTo>
                    <a:pt x="54330" y="45662"/>
                    <a:pt x="54289" y="46424"/>
                    <a:pt x="54289" y="47189"/>
                  </a:cubicBezTo>
                  <a:moveTo>
                    <a:pt x="52852" y="46656"/>
                  </a:moveTo>
                  <a:cubicBezTo>
                    <a:pt x="53328" y="46056"/>
                    <a:pt x="53816" y="45418"/>
                    <a:pt x="54326" y="44747"/>
                  </a:cubicBezTo>
                  <a:cubicBezTo>
                    <a:pt x="54668" y="41944"/>
                    <a:pt x="55598" y="39175"/>
                    <a:pt x="57159" y="36552"/>
                  </a:cubicBezTo>
                  <a:cubicBezTo>
                    <a:pt x="55820" y="38046"/>
                    <a:pt x="54739" y="39453"/>
                    <a:pt x="53816" y="40766"/>
                  </a:cubicBezTo>
                  <a:cubicBezTo>
                    <a:pt x="53178" y="42698"/>
                    <a:pt x="52863" y="44675"/>
                    <a:pt x="52852" y="46656"/>
                  </a:cubicBezTo>
                  <a:close/>
                  <a:moveTo>
                    <a:pt x="51494" y="48255"/>
                  </a:moveTo>
                  <a:cubicBezTo>
                    <a:pt x="51895" y="47816"/>
                    <a:pt x="52289" y="47347"/>
                    <a:pt x="52687" y="46855"/>
                  </a:cubicBezTo>
                  <a:cubicBezTo>
                    <a:pt x="52706" y="46833"/>
                    <a:pt x="52724" y="46814"/>
                    <a:pt x="52739" y="46792"/>
                  </a:cubicBezTo>
                  <a:cubicBezTo>
                    <a:pt x="52739" y="46788"/>
                    <a:pt x="52739" y="46784"/>
                    <a:pt x="52739" y="46780"/>
                  </a:cubicBezTo>
                  <a:cubicBezTo>
                    <a:pt x="52739" y="44859"/>
                    <a:pt x="53021" y="42946"/>
                    <a:pt x="53602" y="41070"/>
                  </a:cubicBezTo>
                  <a:cubicBezTo>
                    <a:pt x="53126" y="41756"/>
                    <a:pt x="52694" y="42420"/>
                    <a:pt x="52282" y="43055"/>
                  </a:cubicBezTo>
                  <a:cubicBezTo>
                    <a:pt x="52023" y="43456"/>
                    <a:pt x="51771" y="43850"/>
                    <a:pt x="51527" y="44233"/>
                  </a:cubicBezTo>
                  <a:cubicBezTo>
                    <a:pt x="51445" y="44949"/>
                    <a:pt x="51400" y="45670"/>
                    <a:pt x="51400" y="46390"/>
                  </a:cubicBezTo>
                  <a:cubicBezTo>
                    <a:pt x="51400" y="47013"/>
                    <a:pt x="51434" y="47636"/>
                    <a:pt x="51494" y="48255"/>
                  </a:cubicBezTo>
                  <a:close/>
                  <a:moveTo>
                    <a:pt x="50316" y="49666"/>
                  </a:moveTo>
                  <a:cubicBezTo>
                    <a:pt x="50451" y="50311"/>
                    <a:pt x="50616" y="50956"/>
                    <a:pt x="50815" y="51594"/>
                  </a:cubicBezTo>
                  <a:cubicBezTo>
                    <a:pt x="51164" y="51380"/>
                    <a:pt x="51501" y="51155"/>
                    <a:pt x="51831" y="50911"/>
                  </a:cubicBezTo>
                  <a:cubicBezTo>
                    <a:pt x="51648" y="50138"/>
                    <a:pt x="51509" y="49362"/>
                    <a:pt x="51419" y="48581"/>
                  </a:cubicBezTo>
                  <a:cubicBezTo>
                    <a:pt x="51058" y="48964"/>
                    <a:pt x="50695" y="49328"/>
                    <a:pt x="50316" y="49666"/>
                  </a:cubicBezTo>
                  <a:close/>
                  <a:moveTo>
                    <a:pt x="48672" y="48255"/>
                  </a:moveTo>
                  <a:cubicBezTo>
                    <a:pt x="48785" y="48979"/>
                    <a:pt x="48939" y="49699"/>
                    <a:pt x="49141" y="50416"/>
                  </a:cubicBezTo>
                  <a:cubicBezTo>
                    <a:pt x="49501" y="50150"/>
                    <a:pt x="49847" y="49868"/>
                    <a:pt x="50180" y="49568"/>
                  </a:cubicBezTo>
                  <a:cubicBezTo>
                    <a:pt x="49997" y="48638"/>
                    <a:pt x="49884" y="47703"/>
                    <a:pt x="49843" y="46769"/>
                  </a:cubicBezTo>
                  <a:cubicBezTo>
                    <a:pt x="49468" y="47294"/>
                    <a:pt x="49081" y="47790"/>
                    <a:pt x="48672" y="48255"/>
                  </a:cubicBezTo>
                  <a:close/>
                  <a:moveTo>
                    <a:pt x="49824" y="41610"/>
                  </a:moveTo>
                  <a:cubicBezTo>
                    <a:pt x="49366" y="42484"/>
                    <a:pt x="48954" y="43310"/>
                    <a:pt x="48552" y="44090"/>
                  </a:cubicBezTo>
                  <a:cubicBezTo>
                    <a:pt x="48500" y="44619"/>
                    <a:pt x="48477" y="45152"/>
                    <a:pt x="48477" y="45685"/>
                  </a:cubicBezTo>
                  <a:cubicBezTo>
                    <a:pt x="48477" y="46469"/>
                    <a:pt x="48530" y="47253"/>
                    <a:pt x="48642" y="48037"/>
                  </a:cubicBezTo>
                  <a:cubicBezTo>
                    <a:pt x="49055" y="47557"/>
                    <a:pt x="49449" y="47043"/>
                    <a:pt x="49835" y="46495"/>
                  </a:cubicBezTo>
                  <a:cubicBezTo>
                    <a:pt x="49832" y="46338"/>
                    <a:pt x="49828" y="46184"/>
                    <a:pt x="49828" y="46026"/>
                  </a:cubicBezTo>
                  <a:cubicBezTo>
                    <a:pt x="49828" y="43640"/>
                    <a:pt x="50316" y="41265"/>
                    <a:pt x="51332" y="38969"/>
                  </a:cubicBezTo>
                  <a:cubicBezTo>
                    <a:pt x="50758" y="39888"/>
                    <a:pt x="50267" y="40770"/>
                    <a:pt x="49824" y="41610"/>
                  </a:cubicBezTo>
                  <a:close/>
                  <a:moveTo>
                    <a:pt x="64813" y="26084"/>
                  </a:moveTo>
                  <a:cubicBezTo>
                    <a:pt x="63984" y="26636"/>
                    <a:pt x="63159" y="27199"/>
                    <a:pt x="62345" y="27780"/>
                  </a:cubicBezTo>
                  <a:cubicBezTo>
                    <a:pt x="66449" y="25360"/>
                    <a:pt x="71529" y="23154"/>
                    <a:pt x="77173" y="21225"/>
                  </a:cubicBezTo>
                  <a:cubicBezTo>
                    <a:pt x="77180" y="21222"/>
                    <a:pt x="77188" y="21214"/>
                    <a:pt x="77195" y="21210"/>
                  </a:cubicBezTo>
                  <a:cubicBezTo>
                    <a:pt x="72678" y="22677"/>
                    <a:pt x="68483" y="24313"/>
                    <a:pt x="64813" y="26084"/>
                  </a:cubicBezTo>
                  <a:close/>
                  <a:moveTo>
                    <a:pt x="71961" y="21646"/>
                  </a:moveTo>
                  <a:cubicBezTo>
                    <a:pt x="71950" y="21653"/>
                    <a:pt x="71938" y="21661"/>
                    <a:pt x="71923" y="21668"/>
                  </a:cubicBezTo>
                  <a:cubicBezTo>
                    <a:pt x="74351" y="21027"/>
                    <a:pt x="76767" y="20434"/>
                    <a:pt x="79131" y="19890"/>
                  </a:cubicBezTo>
                  <a:cubicBezTo>
                    <a:pt x="79139" y="19886"/>
                    <a:pt x="79146" y="19882"/>
                    <a:pt x="79150" y="19878"/>
                  </a:cubicBezTo>
                  <a:cubicBezTo>
                    <a:pt x="76891" y="20393"/>
                    <a:pt x="74565" y="20963"/>
                    <a:pt x="72216" y="21582"/>
                  </a:cubicBezTo>
                  <a:cubicBezTo>
                    <a:pt x="72134" y="21601"/>
                    <a:pt x="72047" y="21623"/>
                    <a:pt x="71961" y="21646"/>
                  </a:cubicBezTo>
                  <a:moveTo>
                    <a:pt x="62701" y="24069"/>
                  </a:moveTo>
                  <a:cubicBezTo>
                    <a:pt x="62641" y="24107"/>
                    <a:pt x="62581" y="24145"/>
                    <a:pt x="62521" y="24182"/>
                  </a:cubicBezTo>
                  <a:cubicBezTo>
                    <a:pt x="65616" y="23233"/>
                    <a:pt x="68745" y="22340"/>
                    <a:pt x="71833" y="21526"/>
                  </a:cubicBezTo>
                  <a:cubicBezTo>
                    <a:pt x="71886" y="21496"/>
                    <a:pt x="71938" y="21462"/>
                    <a:pt x="71991" y="21432"/>
                  </a:cubicBezTo>
                  <a:cubicBezTo>
                    <a:pt x="71458" y="21571"/>
                    <a:pt x="70925" y="21713"/>
                    <a:pt x="70393" y="21860"/>
                  </a:cubicBezTo>
                  <a:cubicBezTo>
                    <a:pt x="67849" y="22546"/>
                    <a:pt x="65271" y="23285"/>
                    <a:pt x="62701" y="24069"/>
                  </a:cubicBezTo>
                  <a:close/>
                  <a:moveTo>
                    <a:pt x="53336" y="26872"/>
                  </a:moveTo>
                  <a:cubicBezTo>
                    <a:pt x="53250" y="26940"/>
                    <a:pt x="53167" y="27007"/>
                    <a:pt x="53085" y="27071"/>
                  </a:cubicBezTo>
                  <a:cubicBezTo>
                    <a:pt x="55028" y="26384"/>
                    <a:pt x="57013" y="25713"/>
                    <a:pt x="59020" y="25067"/>
                  </a:cubicBezTo>
                  <a:cubicBezTo>
                    <a:pt x="60195" y="24689"/>
                    <a:pt x="61377" y="24317"/>
                    <a:pt x="62562" y="23953"/>
                  </a:cubicBezTo>
                  <a:cubicBezTo>
                    <a:pt x="62663" y="23893"/>
                    <a:pt x="62765" y="23829"/>
                    <a:pt x="62866" y="23766"/>
                  </a:cubicBezTo>
                  <a:cubicBezTo>
                    <a:pt x="59669" y="24741"/>
                    <a:pt x="56458" y="25784"/>
                    <a:pt x="53336" y="26872"/>
                  </a:cubicBezTo>
                  <a:close/>
                  <a:moveTo>
                    <a:pt x="46128" y="29206"/>
                  </a:moveTo>
                  <a:cubicBezTo>
                    <a:pt x="46061" y="29292"/>
                    <a:pt x="45993" y="29375"/>
                    <a:pt x="45926" y="29461"/>
                  </a:cubicBezTo>
                  <a:cubicBezTo>
                    <a:pt x="46012" y="29424"/>
                    <a:pt x="46102" y="29390"/>
                    <a:pt x="46188" y="29356"/>
                  </a:cubicBezTo>
                  <a:cubicBezTo>
                    <a:pt x="48447" y="28467"/>
                    <a:pt x="50800" y="27596"/>
                    <a:pt x="53201" y="26756"/>
                  </a:cubicBezTo>
                  <a:cubicBezTo>
                    <a:pt x="53313" y="26670"/>
                    <a:pt x="53426" y="26583"/>
                    <a:pt x="53539" y="26497"/>
                  </a:cubicBezTo>
                  <a:cubicBezTo>
                    <a:pt x="51010" y="27371"/>
                    <a:pt x="48526" y="28279"/>
                    <a:pt x="46128" y="29206"/>
                  </a:cubicBezTo>
                  <a:close/>
                  <a:moveTo>
                    <a:pt x="45599" y="29589"/>
                  </a:moveTo>
                  <a:cubicBezTo>
                    <a:pt x="45663" y="29506"/>
                    <a:pt x="45731" y="29420"/>
                    <a:pt x="45798" y="29337"/>
                  </a:cubicBezTo>
                  <a:cubicBezTo>
                    <a:pt x="44117" y="29990"/>
                    <a:pt x="42481" y="30654"/>
                    <a:pt x="40913" y="31326"/>
                  </a:cubicBezTo>
                  <a:cubicBezTo>
                    <a:pt x="40879" y="31416"/>
                    <a:pt x="40845" y="31502"/>
                    <a:pt x="40815" y="31588"/>
                  </a:cubicBezTo>
                  <a:cubicBezTo>
                    <a:pt x="42343" y="30917"/>
                    <a:pt x="43945" y="30249"/>
                    <a:pt x="45599" y="29589"/>
                  </a:cubicBezTo>
                  <a:close/>
                  <a:moveTo>
                    <a:pt x="40662" y="32050"/>
                  </a:moveTo>
                  <a:cubicBezTo>
                    <a:pt x="42117" y="31378"/>
                    <a:pt x="43652" y="30714"/>
                    <a:pt x="45250" y="30054"/>
                  </a:cubicBezTo>
                  <a:cubicBezTo>
                    <a:pt x="45307" y="29979"/>
                    <a:pt x="45363" y="29904"/>
                    <a:pt x="45419" y="29829"/>
                  </a:cubicBezTo>
                  <a:cubicBezTo>
                    <a:pt x="43802" y="30474"/>
                    <a:pt x="42237" y="31131"/>
                    <a:pt x="40748" y="31787"/>
                  </a:cubicBezTo>
                  <a:cubicBezTo>
                    <a:pt x="40718" y="31877"/>
                    <a:pt x="40688" y="31964"/>
                    <a:pt x="40662" y="32050"/>
                  </a:cubicBezTo>
                  <a:moveTo>
                    <a:pt x="40590" y="31690"/>
                  </a:moveTo>
                  <a:cubicBezTo>
                    <a:pt x="40620" y="31600"/>
                    <a:pt x="40654" y="31513"/>
                    <a:pt x="40684" y="31423"/>
                  </a:cubicBezTo>
                  <a:cubicBezTo>
                    <a:pt x="39615" y="31885"/>
                    <a:pt x="38575" y="32346"/>
                    <a:pt x="37574" y="32808"/>
                  </a:cubicBezTo>
                  <a:cubicBezTo>
                    <a:pt x="37570" y="32898"/>
                    <a:pt x="37570" y="32992"/>
                    <a:pt x="37566" y="33082"/>
                  </a:cubicBezTo>
                  <a:cubicBezTo>
                    <a:pt x="38538" y="32617"/>
                    <a:pt x="39547" y="32151"/>
                    <a:pt x="40590" y="31690"/>
                  </a:cubicBezTo>
                  <a:close/>
                  <a:moveTo>
                    <a:pt x="37570" y="33543"/>
                  </a:moveTo>
                  <a:cubicBezTo>
                    <a:pt x="37900" y="33374"/>
                    <a:pt x="38238" y="33206"/>
                    <a:pt x="38583" y="33037"/>
                  </a:cubicBezTo>
                  <a:cubicBezTo>
                    <a:pt x="39187" y="32740"/>
                    <a:pt x="39806" y="32444"/>
                    <a:pt x="40444" y="32148"/>
                  </a:cubicBezTo>
                  <a:cubicBezTo>
                    <a:pt x="40470" y="32061"/>
                    <a:pt x="40497" y="31975"/>
                    <a:pt x="40527" y="31885"/>
                  </a:cubicBezTo>
                  <a:cubicBezTo>
                    <a:pt x="39502" y="32343"/>
                    <a:pt x="38515" y="32797"/>
                    <a:pt x="37566" y="33254"/>
                  </a:cubicBezTo>
                  <a:cubicBezTo>
                    <a:pt x="37566" y="33352"/>
                    <a:pt x="37566" y="33446"/>
                    <a:pt x="37570" y="33543"/>
                  </a:cubicBezTo>
                  <a:moveTo>
                    <a:pt x="36054" y="36537"/>
                  </a:moveTo>
                  <a:cubicBezTo>
                    <a:pt x="36114" y="36785"/>
                    <a:pt x="36167" y="37033"/>
                    <a:pt x="36219" y="37280"/>
                  </a:cubicBezTo>
                  <a:cubicBezTo>
                    <a:pt x="36632" y="36886"/>
                    <a:pt x="37086" y="36492"/>
                    <a:pt x="37581" y="36098"/>
                  </a:cubicBezTo>
                  <a:cubicBezTo>
                    <a:pt x="37559" y="35896"/>
                    <a:pt x="37536" y="35689"/>
                    <a:pt x="37514" y="35483"/>
                  </a:cubicBezTo>
                  <a:cubicBezTo>
                    <a:pt x="36996" y="35832"/>
                    <a:pt x="36508" y="36185"/>
                    <a:pt x="36054" y="36537"/>
                  </a:cubicBezTo>
                  <a:close/>
                  <a:moveTo>
                    <a:pt x="37457" y="31776"/>
                  </a:moveTo>
                  <a:cubicBezTo>
                    <a:pt x="37469" y="31664"/>
                    <a:pt x="37484" y="31555"/>
                    <a:pt x="37499" y="31446"/>
                  </a:cubicBezTo>
                  <a:cubicBezTo>
                    <a:pt x="36936" y="31686"/>
                    <a:pt x="36381" y="31926"/>
                    <a:pt x="35837" y="32170"/>
                  </a:cubicBezTo>
                  <a:cubicBezTo>
                    <a:pt x="35608" y="32268"/>
                    <a:pt x="35383" y="32369"/>
                    <a:pt x="35161" y="32466"/>
                  </a:cubicBezTo>
                  <a:cubicBezTo>
                    <a:pt x="35176" y="32571"/>
                    <a:pt x="35195" y="32673"/>
                    <a:pt x="35210" y="32778"/>
                  </a:cubicBezTo>
                  <a:cubicBezTo>
                    <a:pt x="35945" y="32444"/>
                    <a:pt x="36696" y="32110"/>
                    <a:pt x="37457" y="31776"/>
                  </a:cubicBezTo>
                  <a:close/>
                  <a:moveTo>
                    <a:pt x="35296" y="33232"/>
                  </a:moveTo>
                  <a:cubicBezTo>
                    <a:pt x="35987" y="32905"/>
                    <a:pt x="36692" y="32583"/>
                    <a:pt x="37416" y="32256"/>
                  </a:cubicBezTo>
                  <a:cubicBezTo>
                    <a:pt x="37424" y="32159"/>
                    <a:pt x="37431" y="32057"/>
                    <a:pt x="37442" y="31960"/>
                  </a:cubicBezTo>
                  <a:cubicBezTo>
                    <a:pt x="36692" y="32286"/>
                    <a:pt x="35960" y="32613"/>
                    <a:pt x="35240" y="32943"/>
                  </a:cubicBezTo>
                  <a:cubicBezTo>
                    <a:pt x="35259" y="33040"/>
                    <a:pt x="35277" y="33134"/>
                    <a:pt x="35296" y="33232"/>
                  </a:cubicBezTo>
                  <a:close/>
                  <a:moveTo>
                    <a:pt x="34062" y="34871"/>
                  </a:moveTo>
                  <a:cubicBezTo>
                    <a:pt x="34467" y="34650"/>
                    <a:pt x="34883" y="34429"/>
                    <a:pt x="35311" y="34207"/>
                  </a:cubicBezTo>
                  <a:cubicBezTo>
                    <a:pt x="35289" y="34110"/>
                    <a:pt x="35270" y="34012"/>
                    <a:pt x="35247" y="33915"/>
                  </a:cubicBezTo>
                  <a:cubicBezTo>
                    <a:pt x="34808" y="34132"/>
                    <a:pt x="34377" y="34350"/>
                    <a:pt x="33957" y="34568"/>
                  </a:cubicBezTo>
                  <a:cubicBezTo>
                    <a:pt x="33991" y="34669"/>
                    <a:pt x="34028" y="34770"/>
                    <a:pt x="34062" y="34871"/>
                  </a:cubicBezTo>
                  <a:close/>
                  <a:moveTo>
                    <a:pt x="33165" y="36005"/>
                  </a:moveTo>
                  <a:cubicBezTo>
                    <a:pt x="33454" y="35824"/>
                    <a:pt x="33754" y="35641"/>
                    <a:pt x="34062" y="35461"/>
                  </a:cubicBezTo>
                  <a:cubicBezTo>
                    <a:pt x="34024" y="35344"/>
                    <a:pt x="33987" y="35228"/>
                    <a:pt x="33945" y="35112"/>
                  </a:cubicBezTo>
                  <a:cubicBezTo>
                    <a:pt x="33638" y="35284"/>
                    <a:pt x="33334" y="35453"/>
                    <a:pt x="33038" y="35622"/>
                  </a:cubicBezTo>
                  <a:cubicBezTo>
                    <a:pt x="33083" y="35749"/>
                    <a:pt x="33124" y="35881"/>
                    <a:pt x="33165" y="36005"/>
                  </a:cubicBezTo>
                  <a:close/>
                  <a:moveTo>
                    <a:pt x="26843" y="46139"/>
                  </a:moveTo>
                  <a:cubicBezTo>
                    <a:pt x="26614" y="45493"/>
                    <a:pt x="26490" y="44837"/>
                    <a:pt x="26490" y="44165"/>
                  </a:cubicBezTo>
                  <a:cubicBezTo>
                    <a:pt x="26490" y="43231"/>
                    <a:pt x="26730" y="42278"/>
                    <a:pt x="27252" y="41321"/>
                  </a:cubicBezTo>
                  <a:cubicBezTo>
                    <a:pt x="28167" y="39644"/>
                    <a:pt x="30186" y="37884"/>
                    <a:pt x="33000" y="36110"/>
                  </a:cubicBezTo>
                  <a:cubicBezTo>
                    <a:pt x="32959" y="35982"/>
                    <a:pt x="32914" y="35851"/>
                    <a:pt x="32869" y="35719"/>
                  </a:cubicBezTo>
                  <a:cubicBezTo>
                    <a:pt x="31593" y="36459"/>
                    <a:pt x="30445" y="37190"/>
                    <a:pt x="29447" y="37918"/>
                  </a:cubicBezTo>
                  <a:cubicBezTo>
                    <a:pt x="27541" y="39303"/>
                    <a:pt x="26190" y="40657"/>
                    <a:pt x="25556" y="41929"/>
                  </a:cubicBezTo>
                  <a:cubicBezTo>
                    <a:pt x="25162" y="42721"/>
                    <a:pt x="24978" y="43505"/>
                    <a:pt x="24978" y="44270"/>
                  </a:cubicBezTo>
                  <a:cubicBezTo>
                    <a:pt x="24978" y="45077"/>
                    <a:pt x="25185" y="45872"/>
                    <a:pt x="25563" y="46641"/>
                  </a:cubicBezTo>
                  <a:cubicBezTo>
                    <a:pt x="26002" y="46484"/>
                    <a:pt x="26430" y="46315"/>
                    <a:pt x="26843" y="46139"/>
                  </a:cubicBezTo>
                  <a:moveTo>
                    <a:pt x="25503" y="46867"/>
                  </a:moveTo>
                  <a:cubicBezTo>
                    <a:pt x="25102" y="47009"/>
                    <a:pt x="24689" y="47148"/>
                    <a:pt x="24269" y="47279"/>
                  </a:cubicBezTo>
                  <a:cubicBezTo>
                    <a:pt x="24404" y="47478"/>
                    <a:pt x="24550" y="47677"/>
                    <a:pt x="24712" y="47872"/>
                  </a:cubicBezTo>
                  <a:cubicBezTo>
                    <a:pt x="25117" y="47771"/>
                    <a:pt x="25515" y="47658"/>
                    <a:pt x="25905" y="47542"/>
                  </a:cubicBezTo>
                  <a:cubicBezTo>
                    <a:pt x="25759" y="47321"/>
                    <a:pt x="25624" y="47095"/>
                    <a:pt x="25503" y="46867"/>
                  </a:cubicBezTo>
                  <a:moveTo>
                    <a:pt x="26910" y="46315"/>
                  </a:moveTo>
                  <a:cubicBezTo>
                    <a:pt x="26501" y="46491"/>
                    <a:pt x="26081" y="46656"/>
                    <a:pt x="25650" y="46814"/>
                  </a:cubicBezTo>
                  <a:cubicBezTo>
                    <a:pt x="25770" y="47043"/>
                    <a:pt x="25909" y="47272"/>
                    <a:pt x="26062" y="47497"/>
                  </a:cubicBezTo>
                  <a:cubicBezTo>
                    <a:pt x="26475" y="47373"/>
                    <a:pt x="26880" y="47242"/>
                    <a:pt x="27274" y="47103"/>
                  </a:cubicBezTo>
                  <a:cubicBezTo>
                    <a:pt x="27136" y="46844"/>
                    <a:pt x="27016" y="46581"/>
                    <a:pt x="26910" y="46315"/>
                  </a:cubicBezTo>
                  <a:close/>
                  <a:moveTo>
                    <a:pt x="28655" y="46574"/>
                  </a:moveTo>
                  <a:cubicBezTo>
                    <a:pt x="28528" y="46270"/>
                    <a:pt x="28426" y="45959"/>
                    <a:pt x="28344" y="45651"/>
                  </a:cubicBezTo>
                  <a:cubicBezTo>
                    <a:pt x="27931" y="45861"/>
                    <a:pt x="27500" y="46064"/>
                    <a:pt x="27049" y="46259"/>
                  </a:cubicBezTo>
                  <a:cubicBezTo>
                    <a:pt x="27154" y="46525"/>
                    <a:pt x="27278" y="46788"/>
                    <a:pt x="27421" y="47050"/>
                  </a:cubicBezTo>
                  <a:cubicBezTo>
                    <a:pt x="27845" y="46844"/>
                    <a:pt x="28254" y="46739"/>
                    <a:pt x="28655" y="46574"/>
                  </a:cubicBezTo>
                  <a:close/>
                  <a:moveTo>
                    <a:pt x="28726" y="46747"/>
                  </a:moveTo>
                  <a:cubicBezTo>
                    <a:pt x="28332" y="46912"/>
                    <a:pt x="27927" y="47069"/>
                    <a:pt x="27511" y="47216"/>
                  </a:cubicBezTo>
                  <a:cubicBezTo>
                    <a:pt x="27650" y="47459"/>
                    <a:pt x="27803" y="47696"/>
                    <a:pt x="27969" y="47932"/>
                  </a:cubicBezTo>
                  <a:cubicBezTo>
                    <a:pt x="28370" y="47816"/>
                    <a:pt x="28760" y="47692"/>
                    <a:pt x="29139" y="47561"/>
                  </a:cubicBezTo>
                  <a:cubicBezTo>
                    <a:pt x="28985" y="47294"/>
                    <a:pt x="28846" y="47020"/>
                    <a:pt x="28726" y="46747"/>
                  </a:cubicBezTo>
                  <a:close/>
                  <a:moveTo>
                    <a:pt x="30471" y="47058"/>
                  </a:moveTo>
                  <a:cubicBezTo>
                    <a:pt x="30329" y="46743"/>
                    <a:pt x="30205" y="46428"/>
                    <a:pt x="30103" y="46105"/>
                  </a:cubicBezTo>
                  <a:cubicBezTo>
                    <a:pt x="29709" y="46311"/>
                    <a:pt x="29293" y="46503"/>
                    <a:pt x="28865" y="46686"/>
                  </a:cubicBezTo>
                  <a:cubicBezTo>
                    <a:pt x="28985" y="46964"/>
                    <a:pt x="29128" y="47238"/>
                    <a:pt x="29285" y="47512"/>
                  </a:cubicBezTo>
                  <a:cubicBezTo>
                    <a:pt x="29691" y="47369"/>
                    <a:pt x="30088" y="47219"/>
                    <a:pt x="30471" y="47058"/>
                  </a:cubicBezTo>
                  <a:moveTo>
                    <a:pt x="31008" y="48075"/>
                  </a:moveTo>
                  <a:cubicBezTo>
                    <a:pt x="30839" y="47793"/>
                    <a:pt x="30685" y="47512"/>
                    <a:pt x="30550" y="47227"/>
                  </a:cubicBezTo>
                  <a:cubicBezTo>
                    <a:pt x="30171" y="47384"/>
                    <a:pt x="29781" y="47534"/>
                    <a:pt x="29379" y="47673"/>
                  </a:cubicBezTo>
                  <a:cubicBezTo>
                    <a:pt x="29533" y="47925"/>
                    <a:pt x="29698" y="48176"/>
                    <a:pt x="29882" y="48424"/>
                  </a:cubicBezTo>
                  <a:cubicBezTo>
                    <a:pt x="30265" y="48315"/>
                    <a:pt x="30640" y="48199"/>
                    <a:pt x="31008" y="48075"/>
                  </a:cubicBezTo>
                  <a:moveTo>
                    <a:pt x="31105" y="48232"/>
                  </a:moveTo>
                  <a:cubicBezTo>
                    <a:pt x="30745" y="48356"/>
                    <a:pt x="30374" y="48469"/>
                    <a:pt x="29995" y="48577"/>
                  </a:cubicBezTo>
                  <a:cubicBezTo>
                    <a:pt x="30085" y="48698"/>
                    <a:pt x="30178" y="48814"/>
                    <a:pt x="30276" y="48930"/>
                  </a:cubicBezTo>
                  <a:cubicBezTo>
                    <a:pt x="30370" y="49046"/>
                    <a:pt x="30464" y="49159"/>
                    <a:pt x="30561" y="49272"/>
                  </a:cubicBezTo>
                  <a:cubicBezTo>
                    <a:pt x="30929" y="49189"/>
                    <a:pt x="31285" y="49099"/>
                    <a:pt x="31638" y="49005"/>
                  </a:cubicBezTo>
                  <a:cubicBezTo>
                    <a:pt x="31447" y="48750"/>
                    <a:pt x="31270" y="48495"/>
                    <a:pt x="31105" y="48232"/>
                  </a:cubicBezTo>
                  <a:moveTo>
                    <a:pt x="32872" y="48641"/>
                  </a:moveTo>
                  <a:cubicBezTo>
                    <a:pt x="32689" y="48352"/>
                    <a:pt x="32523" y="48056"/>
                    <a:pt x="32370" y="47763"/>
                  </a:cubicBezTo>
                  <a:cubicBezTo>
                    <a:pt x="32009" y="47910"/>
                    <a:pt x="31634" y="48052"/>
                    <a:pt x="31248" y="48184"/>
                  </a:cubicBezTo>
                  <a:cubicBezTo>
                    <a:pt x="31417" y="48446"/>
                    <a:pt x="31597" y="48709"/>
                    <a:pt x="31788" y="48964"/>
                  </a:cubicBezTo>
                  <a:cubicBezTo>
                    <a:pt x="32160" y="48863"/>
                    <a:pt x="32520" y="48758"/>
                    <a:pt x="32872" y="48641"/>
                  </a:cubicBezTo>
                  <a:moveTo>
                    <a:pt x="33240" y="49193"/>
                  </a:moveTo>
                  <a:cubicBezTo>
                    <a:pt x="33150" y="49062"/>
                    <a:pt x="33060" y="48930"/>
                    <a:pt x="32974" y="48799"/>
                  </a:cubicBezTo>
                  <a:cubicBezTo>
                    <a:pt x="32629" y="48911"/>
                    <a:pt x="32272" y="49020"/>
                    <a:pt x="31908" y="49122"/>
                  </a:cubicBezTo>
                  <a:cubicBezTo>
                    <a:pt x="32092" y="49358"/>
                    <a:pt x="32287" y="49594"/>
                    <a:pt x="32493" y="49827"/>
                  </a:cubicBezTo>
                  <a:cubicBezTo>
                    <a:pt x="32846" y="49752"/>
                    <a:pt x="33191" y="49673"/>
                    <a:pt x="33529" y="49587"/>
                  </a:cubicBezTo>
                  <a:cubicBezTo>
                    <a:pt x="33431" y="49455"/>
                    <a:pt x="33334" y="49324"/>
                    <a:pt x="33240" y="49193"/>
                  </a:cubicBezTo>
                  <a:moveTo>
                    <a:pt x="34726" y="49245"/>
                  </a:moveTo>
                  <a:cubicBezTo>
                    <a:pt x="34535" y="48949"/>
                    <a:pt x="34354" y="48653"/>
                    <a:pt x="34193" y="48352"/>
                  </a:cubicBezTo>
                  <a:cubicBezTo>
                    <a:pt x="33848" y="48491"/>
                    <a:pt x="33488" y="48626"/>
                    <a:pt x="33116" y="48750"/>
                  </a:cubicBezTo>
                  <a:cubicBezTo>
                    <a:pt x="33195" y="48870"/>
                    <a:pt x="33274" y="48990"/>
                    <a:pt x="33360" y="49110"/>
                  </a:cubicBezTo>
                  <a:cubicBezTo>
                    <a:pt x="33461" y="49257"/>
                    <a:pt x="33570" y="49403"/>
                    <a:pt x="33679" y="49546"/>
                  </a:cubicBezTo>
                  <a:cubicBezTo>
                    <a:pt x="34039" y="49452"/>
                    <a:pt x="34384" y="49354"/>
                    <a:pt x="34726" y="49245"/>
                  </a:cubicBezTo>
                  <a:close/>
                  <a:moveTo>
                    <a:pt x="34827" y="49399"/>
                  </a:moveTo>
                  <a:cubicBezTo>
                    <a:pt x="34493" y="49508"/>
                    <a:pt x="34148" y="49606"/>
                    <a:pt x="33799" y="49699"/>
                  </a:cubicBezTo>
                  <a:cubicBezTo>
                    <a:pt x="33987" y="49939"/>
                    <a:pt x="34186" y="50176"/>
                    <a:pt x="34396" y="50412"/>
                  </a:cubicBezTo>
                  <a:cubicBezTo>
                    <a:pt x="34733" y="50345"/>
                    <a:pt x="35067" y="50273"/>
                    <a:pt x="35394" y="50195"/>
                  </a:cubicBezTo>
                  <a:cubicBezTo>
                    <a:pt x="35191" y="49932"/>
                    <a:pt x="35004" y="49666"/>
                    <a:pt x="34827" y="49399"/>
                  </a:cubicBezTo>
                  <a:moveTo>
                    <a:pt x="36553" y="49879"/>
                  </a:moveTo>
                  <a:cubicBezTo>
                    <a:pt x="36354" y="49583"/>
                    <a:pt x="36174" y="49283"/>
                    <a:pt x="36005" y="48979"/>
                  </a:cubicBezTo>
                  <a:cubicBezTo>
                    <a:pt x="35671" y="49114"/>
                    <a:pt x="35322" y="49238"/>
                    <a:pt x="34966" y="49354"/>
                  </a:cubicBezTo>
                  <a:cubicBezTo>
                    <a:pt x="35146" y="49624"/>
                    <a:pt x="35341" y="49891"/>
                    <a:pt x="35544" y="50157"/>
                  </a:cubicBezTo>
                  <a:cubicBezTo>
                    <a:pt x="35889" y="50071"/>
                    <a:pt x="36227" y="49977"/>
                    <a:pt x="36553" y="49879"/>
                  </a:cubicBezTo>
                  <a:close/>
                  <a:moveTo>
                    <a:pt x="36654" y="50030"/>
                  </a:moveTo>
                  <a:cubicBezTo>
                    <a:pt x="36332" y="50131"/>
                    <a:pt x="36002" y="50221"/>
                    <a:pt x="35664" y="50307"/>
                  </a:cubicBezTo>
                  <a:cubicBezTo>
                    <a:pt x="35855" y="50551"/>
                    <a:pt x="36058" y="50791"/>
                    <a:pt x="36268" y="51028"/>
                  </a:cubicBezTo>
                  <a:cubicBezTo>
                    <a:pt x="36598" y="50968"/>
                    <a:pt x="36917" y="50904"/>
                    <a:pt x="37232" y="50832"/>
                  </a:cubicBezTo>
                  <a:cubicBezTo>
                    <a:pt x="37030" y="50570"/>
                    <a:pt x="36835" y="50300"/>
                    <a:pt x="36654" y="50030"/>
                  </a:cubicBezTo>
                  <a:moveTo>
                    <a:pt x="38358" y="50547"/>
                  </a:moveTo>
                  <a:cubicBezTo>
                    <a:pt x="38159" y="50247"/>
                    <a:pt x="37971" y="49943"/>
                    <a:pt x="37795" y="49636"/>
                  </a:cubicBezTo>
                  <a:cubicBezTo>
                    <a:pt x="37472" y="49763"/>
                    <a:pt x="37138" y="49879"/>
                    <a:pt x="36793" y="49988"/>
                  </a:cubicBezTo>
                  <a:cubicBezTo>
                    <a:pt x="36977" y="50262"/>
                    <a:pt x="37176" y="50532"/>
                    <a:pt x="37382" y="50799"/>
                  </a:cubicBezTo>
                  <a:cubicBezTo>
                    <a:pt x="37716" y="50724"/>
                    <a:pt x="38043" y="50637"/>
                    <a:pt x="38358" y="50547"/>
                  </a:cubicBezTo>
                  <a:moveTo>
                    <a:pt x="38459" y="50697"/>
                  </a:moveTo>
                  <a:cubicBezTo>
                    <a:pt x="38148" y="50787"/>
                    <a:pt x="37829" y="50870"/>
                    <a:pt x="37502" y="50949"/>
                  </a:cubicBezTo>
                  <a:cubicBezTo>
                    <a:pt x="37698" y="51196"/>
                    <a:pt x="37900" y="51440"/>
                    <a:pt x="38114" y="51684"/>
                  </a:cubicBezTo>
                  <a:cubicBezTo>
                    <a:pt x="38433" y="51632"/>
                    <a:pt x="38748" y="51575"/>
                    <a:pt x="39052" y="51512"/>
                  </a:cubicBezTo>
                  <a:cubicBezTo>
                    <a:pt x="38846" y="51241"/>
                    <a:pt x="38647" y="50971"/>
                    <a:pt x="38459" y="50697"/>
                  </a:cubicBezTo>
                  <a:moveTo>
                    <a:pt x="40148" y="51253"/>
                  </a:moveTo>
                  <a:cubicBezTo>
                    <a:pt x="39945" y="50949"/>
                    <a:pt x="39750" y="50641"/>
                    <a:pt x="39570" y="50330"/>
                  </a:cubicBezTo>
                  <a:cubicBezTo>
                    <a:pt x="39258" y="50446"/>
                    <a:pt x="38936" y="50555"/>
                    <a:pt x="38598" y="50656"/>
                  </a:cubicBezTo>
                  <a:cubicBezTo>
                    <a:pt x="38789" y="50934"/>
                    <a:pt x="38992" y="51208"/>
                    <a:pt x="39202" y="51482"/>
                  </a:cubicBezTo>
                  <a:cubicBezTo>
                    <a:pt x="39525" y="51410"/>
                    <a:pt x="39844" y="51335"/>
                    <a:pt x="40148" y="51253"/>
                  </a:cubicBezTo>
                  <a:moveTo>
                    <a:pt x="40249" y="51403"/>
                  </a:moveTo>
                  <a:cubicBezTo>
                    <a:pt x="39949" y="51485"/>
                    <a:pt x="39637" y="51560"/>
                    <a:pt x="39318" y="51628"/>
                  </a:cubicBezTo>
                  <a:cubicBezTo>
                    <a:pt x="39517" y="51879"/>
                    <a:pt x="39724" y="52131"/>
                    <a:pt x="39941" y="52375"/>
                  </a:cubicBezTo>
                  <a:cubicBezTo>
                    <a:pt x="40249" y="52333"/>
                    <a:pt x="40553" y="52284"/>
                    <a:pt x="40853" y="52228"/>
                  </a:cubicBezTo>
                  <a:cubicBezTo>
                    <a:pt x="40643" y="51954"/>
                    <a:pt x="40440" y="51680"/>
                    <a:pt x="40249" y="51403"/>
                  </a:cubicBezTo>
                  <a:close/>
                  <a:moveTo>
                    <a:pt x="41329" y="51065"/>
                  </a:moveTo>
                  <a:cubicBezTo>
                    <a:pt x="41206" y="51110"/>
                    <a:pt x="41078" y="51151"/>
                    <a:pt x="40951" y="51193"/>
                  </a:cubicBezTo>
                  <a:cubicBezTo>
                    <a:pt x="40767" y="51253"/>
                    <a:pt x="40579" y="51309"/>
                    <a:pt x="40388" y="51365"/>
                  </a:cubicBezTo>
                  <a:cubicBezTo>
                    <a:pt x="40583" y="51643"/>
                    <a:pt x="40785" y="51924"/>
                    <a:pt x="40999" y="52198"/>
                  </a:cubicBezTo>
                  <a:cubicBezTo>
                    <a:pt x="41314" y="52138"/>
                    <a:pt x="41622" y="52071"/>
                    <a:pt x="41922" y="51999"/>
                  </a:cubicBezTo>
                  <a:cubicBezTo>
                    <a:pt x="41712" y="51692"/>
                    <a:pt x="41517" y="51380"/>
                    <a:pt x="41329" y="51065"/>
                  </a:cubicBezTo>
                  <a:close/>
                  <a:moveTo>
                    <a:pt x="42995" y="51699"/>
                  </a:moveTo>
                  <a:cubicBezTo>
                    <a:pt x="42789" y="51346"/>
                    <a:pt x="42594" y="50994"/>
                    <a:pt x="42418" y="50641"/>
                  </a:cubicBezTo>
                  <a:cubicBezTo>
                    <a:pt x="42114" y="50772"/>
                    <a:pt x="41795" y="50900"/>
                    <a:pt x="41457" y="51020"/>
                  </a:cubicBezTo>
                  <a:cubicBezTo>
                    <a:pt x="41645" y="51339"/>
                    <a:pt x="41847" y="51650"/>
                    <a:pt x="42057" y="51962"/>
                  </a:cubicBezTo>
                  <a:cubicBezTo>
                    <a:pt x="42384" y="51879"/>
                    <a:pt x="42695" y="51793"/>
                    <a:pt x="42995" y="51699"/>
                  </a:cubicBezTo>
                  <a:close/>
                  <a:moveTo>
                    <a:pt x="43082" y="51845"/>
                  </a:moveTo>
                  <a:cubicBezTo>
                    <a:pt x="42785" y="51939"/>
                    <a:pt x="42478" y="52026"/>
                    <a:pt x="42159" y="52108"/>
                  </a:cubicBezTo>
                  <a:cubicBezTo>
                    <a:pt x="42358" y="52393"/>
                    <a:pt x="42564" y="52675"/>
                    <a:pt x="42778" y="52956"/>
                  </a:cubicBezTo>
                  <a:cubicBezTo>
                    <a:pt x="42894" y="52934"/>
                    <a:pt x="43014" y="52915"/>
                    <a:pt x="43127" y="52892"/>
                  </a:cubicBezTo>
                  <a:cubicBezTo>
                    <a:pt x="43314" y="52855"/>
                    <a:pt x="43498" y="52817"/>
                    <a:pt x="43678" y="52780"/>
                  </a:cubicBezTo>
                  <a:cubicBezTo>
                    <a:pt x="43468" y="52472"/>
                    <a:pt x="43269" y="52161"/>
                    <a:pt x="43082" y="51845"/>
                  </a:cubicBezTo>
                  <a:close/>
                  <a:moveTo>
                    <a:pt x="44733" y="52517"/>
                  </a:moveTo>
                  <a:cubicBezTo>
                    <a:pt x="44526" y="52168"/>
                    <a:pt x="44327" y="51819"/>
                    <a:pt x="44147" y="51463"/>
                  </a:cubicBezTo>
                  <a:cubicBezTo>
                    <a:pt x="43847" y="51583"/>
                    <a:pt x="43536" y="51699"/>
                    <a:pt x="43209" y="51804"/>
                  </a:cubicBezTo>
                  <a:cubicBezTo>
                    <a:pt x="43401" y="52123"/>
                    <a:pt x="43603" y="52438"/>
                    <a:pt x="43817" y="52750"/>
                  </a:cubicBezTo>
                  <a:cubicBezTo>
                    <a:pt x="44132" y="52678"/>
                    <a:pt x="44440" y="52600"/>
                    <a:pt x="44733" y="52517"/>
                  </a:cubicBezTo>
                  <a:moveTo>
                    <a:pt x="44823" y="52667"/>
                  </a:moveTo>
                  <a:cubicBezTo>
                    <a:pt x="44530" y="52746"/>
                    <a:pt x="44230" y="52825"/>
                    <a:pt x="43918" y="52896"/>
                  </a:cubicBezTo>
                  <a:cubicBezTo>
                    <a:pt x="44113" y="53181"/>
                    <a:pt x="44324" y="53463"/>
                    <a:pt x="44537" y="53740"/>
                  </a:cubicBezTo>
                  <a:cubicBezTo>
                    <a:pt x="44841" y="53699"/>
                    <a:pt x="45138" y="53650"/>
                    <a:pt x="45423" y="53598"/>
                  </a:cubicBezTo>
                  <a:cubicBezTo>
                    <a:pt x="45213" y="53290"/>
                    <a:pt x="45014" y="52979"/>
                    <a:pt x="44823" y="52667"/>
                  </a:cubicBezTo>
                  <a:close/>
                  <a:moveTo>
                    <a:pt x="46462" y="53376"/>
                  </a:moveTo>
                  <a:cubicBezTo>
                    <a:pt x="46252" y="53031"/>
                    <a:pt x="46057" y="52682"/>
                    <a:pt x="45869" y="52329"/>
                  </a:cubicBezTo>
                  <a:cubicBezTo>
                    <a:pt x="45573" y="52438"/>
                    <a:pt x="45265" y="52536"/>
                    <a:pt x="44950" y="52630"/>
                  </a:cubicBezTo>
                  <a:cubicBezTo>
                    <a:pt x="45142" y="52945"/>
                    <a:pt x="45348" y="53260"/>
                    <a:pt x="45562" y="53571"/>
                  </a:cubicBezTo>
                  <a:cubicBezTo>
                    <a:pt x="45869" y="53511"/>
                    <a:pt x="46170" y="53448"/>
                    <a:pt x="46462" y="53376"/>
                  </a:cubicBezTo>
                  <a:moveTo>
                    <a:pt x="46552" y="53523"/>
                  </a:moveTo>
                  <a:cubicBezTo>
                    <a:pt x="46263" y="53594"/>
                    <a:pt x="45967" y="53658"/>
                    <a:pt x="45663" y="53718"/>
                  </a:cubicBezTo>
                  <a:cubicBezTo>
                    <a:pt x="45858" y="54003"/>
                    <a:pt x="46068" y="54284"/>
                    <a:pt x="46282" y="54562"/>
                  </a:cubicBezTo>
                  <a:cubicBezTo>
                    <a:pt x="46579" y="54528"/>
                    <a:pt x="46871" y="54491"/>
                    <a:pt x="47153" y="54446"/>
                  </a:cubicBezTo>
                  <a:cubicBezTo>
                    <a:pt x="46942" y="54142"/>
                    <a:pt x="46744" y="53834"/>
                    <a:pt x="46552" y="53523"/>
                  </a:cubicBezTo>
                  <a:close/>
                  <a:moveTo>
                    <a:pt x="48181" y="54266"/>
                  </a:moveTo>
                  <a:cubicBezTo>
                    <a:pt x="47971" y="53924"/>
                    <a:pt x="47772" y="53579"/>
                    <a:pt x="47584" y="53234"/>
                  </a:cubicBezTo>
                  <a:cubicBezTo>
                    <a:pt x="47291" y="53324"/>
                    <a:pt x="46991" y="53410"/>
                    <a:pt x="46680" y="53489"/>
                  </a:cubicBezTo>
                  <a:cubicBezTo>
                    <a:pt x="46871" y="53804"/>
                    <a:pt x="47078" y="54115"/>
                    <a:pt x="47291" y="54427"/>
                  </a:cubicBezTo>
                  <a:cubicBezTo>
                    <a:pt x="47595" y="54378"/>
                    <a:pt x="47892" y="54326"/>
                    <a:pt x="48181" y="54266"/>
                  </a:cubicBezTo>
                  <a:moveTo>
                    <a:pt x="48271" y="54408"/>
                  </a:moveTo>
                  <a:cubicBezTo>
                    <a:pt x="47986" y="54468"/>
                    <a:pt x="47693" y="54524"/>
                    <a:pt x="47393" y="54573"/>
                  </a:cubicBezTo>
                  <a:cubicBezTo>
                    <a:pt x="47592" y="54855"/>
                    <a:pt x="47798" y="55132"/>
                    <a:pt x="48012" y="55410"/>
                  </a:cubicBezTo>
                  <a:cubicBezTo>
                    <a:pt x="48301" y="55387"/>
                    <a:pt x="48590" y="55357"/>
                    <a:pt x="48871" y="55324"/>
                  </a:cubicBezTo>
                  <a:cubicBezTo>
                    <a:pt x="48661" y="55023"/>
                    <a:pt x="48462" y="54716"/>
                    <a:pt x="48271" y="54408"/>
                  </a:cubicBezTo>
                  <a:moveTo>
                    <a:pt x="49884" y="55177"/>
                  </a:moveTo>
                  <a:cubicBezTo>
                    <a:pt x="49678" y="54843"/>
                    <a:pt x="49479" y="54506"/>
                    <a:pt x="49291" y="54164"/>
                  </a:cubicBezTo>
                  <a:cubicBezTo>
                    <a:pt x="49002" y="54243"/>
                    <a:pt x="48702" y="54318"/>
                    <a:pt x="48398" y="54382"/>
                  </a:cubicBezTo>
                  <a:cubicBezTo>
                    <a:pt x="48593" y="54693"/>
                    <a:pt x="48796" y="55001"/>
                    <a:pt x="49006" y="55309"/>
                  </a:cubicBezTo>
                  <a:cubicBezTo>
                    <a:pt x="49306" y="55271"/>
                    <a:pt x="49599" y="55226"/>
                    <a:pt x="49884" y="55177"/>
                  </a:cubicBezTo>
                  <a:moveTo>
                    <a:pt x="49974" y="55324"/>
                  </a:moveTo>
                  <a:cubicBezTo>
                    <a:pt x="49693" y="55372"/>
                    <a:pt x="49404" y="55414"/>
                    <a:pt x="49111" y="55455"/>
                  </a:cubicBezTo>
                  <a:cubicBezTo>
                    <a:pt x="49306" y="55733"/>
                    <a:pt x="49513" y="56010"/>
                    <a:pt x="49723" y="56284"/>
                  </a:cubicBezTo>
                  <a:cubicBezTo>
                    <a:pt x="50012" y="56269"/>
                    <a:pt x="50293" y="56250"/>
                    <a:pt x="50574" y="56224"/>
                  </a:cubicBezTo>
                  <a:cubicBezTo>
                    <a:pt x="50364" y="55928"/>
                    <a:pt x="50165" y="55627"/>
                    <a:pt x="49974" y="55324"/>
                  </a:cubicBezTo>
                  <a:moveTo>
                    <a:pt x="51580" y="56115"/>
                  </a:moveTo>
                  <a:cubicBezTo>
                    <a:pt x="51374" y="55785"/>
                    <a:pt x="51175" y="55455"/>
                    <a:pt x="50987" y="55121"/>
                  </a:cubicBezTo>
                  <a:cubicBezTo>
                    <a:pt x="50698" y="55189"/>
                    <a:pt x="50406" y="55249"/>
                    <a:pt x="50102" y="55301"/>
                  </a:cubicBezTo>
                  <a:cubicBezTo>
                    <a:pt x="50297" y="55605"/>
                    <a:pt x="50499" y="55913"/>
                    <a:pt x="50710" y="56213"/>
                  </a:cubicBezTo>
                  <a:cubicBezTo>
                    <a:pt x="51006" y="56187"/>
                    <a:pt x="51295" y="56153"/>
                    <a:pt x="51580" y="56115"/>
                  </a:cubicBezTo>
                  <a:close/>
                  <a:moveTo>
                    <a:pt x="51670" y="56258"/>
                  </a:moveTo>
                  <a:cubicBezTo>
                    <a:pt x="51389" y="56295"/>
                    <a:pt x="51103" y="56329"/>
                    <a:pt x="50815" y="56359"/>
                  </a:cubicBezTo>
                  <a:cubicBezTo>
                    <a:pt x="51010" y="56633"/>
                    <a:pt x="51209" y="56907"/>
                    <a:pt x="51419" y="57177"/>
                  </a:cubicBezTo>
                  <a:cubicBezTo>
                    <a:pt x="51704" y="57170"/>
                    <a:pt x="51981" y="57158"/>
                    <a:pt x="52259" y="57143"/>
                  </a:cubicBezTo>
                  <a:cubicBezTo>
                    <a:pt x="52056" y="56851"/>
                    <a:pt x="51858" y="56554"/>
                    <a:pt x="51670" y="56258"/>
                  </a:cubicBezTo>
                  <a:close/>
                  <a:moveTo>
                    <a:pt x="53257" y="57065"/>
                  </a:moveTo>
                  <a:cubicBezTo>
                    <a:pt x="53055" y="56742"/>
                    <a:pt x="52859" y="56419"/>
                    <a:pt x="52676" y="56096"/>
                  </a:cubicBezTo>
                  <a:cubicBezTo>
                    <a:pt x="52387" y="56149"/>
                    <a:pt x="52094" y="56198"/>
                    <a:pt x="51798" y="56239"/>
                  </a:cubicBezTo>
                  <a:cubicBezTo>
                    <a:pt x="51989" y="56539"/>
                    <a:pt x="52192" y="56836"/>
                    <a:pt x="52398" y="57132"/>
                  </a:cubicBezTo>
                  <a:cubicBezTo>
                    <a:pt x="52687" y="57113"/>
                    <a:pt x="52976" y="57091"/>
                    <a:pt x="53257" y="57065"/>
                  </a:cubicBezTo>
                  <a:moveTo>
                    <a:pt x="53351" y="57207"/>
                  </a:moveTo>
                  <a:cubicBezTo>
                    <a:pt x="53070" y="57237"/>
                    <a:pt x="52788" y="57260"/>
                    <a:pt x="52499" y="57278"/>
                  </a:cubicBezTo>
                  <a:cubicBezTo>
                    <a:pt x="52694" y="57549"/>
                    <a:pt x="52893" y="57819"/>
                    <a:pt x="53100" y="58085"/>
                  </a:cubicBezTo>
                  <a:lnTo>
                    <a:pt x="53126" y="58085"/>
                  </a:lnTo>
                  <a:cubicBezTo>
                    <a:pt x="53396" y="58085"/>
                    <a:pt x="53666" y="58081"/>
                    <a:pt x="53932" y="58074"/>
                  </a:cubicBezTo>
                  <a:cubicBezTo>
                    <a:pt x="53734" y="57785"/>
                    <a:pt x="53539" y="57496"/>
                    <a:pt x="53351" y="57207"/>
                  </a:cubicBezTo>
                  <a:close/>
                  <a:moveTo>
                    <a:pt x="54923" y="58025"/>
                  </a:moveTo>
                  <a:cubicBezTo>
                    <a:pt x="54724" y="57714"/>
                    <a:pt x="54529" y="57398"/>
                    <a:pt x="54345" y="57083"/>
                  </a:cubicBezTo>
                  <a:cubicBezTo>
                    <a:pt x="54060" y="57125"/>
                    <a:pt x="53771" y="57162"/>
                    <a:pt x="53479" y="57192"/>
                  </a:cubicBezTo>
                  <a:cubicBezTo>
                    <a:pt x="53670" y="57488"/>
                    <a:pt x="53865" y="57777"/>
                    <a:pt x="54071" y="58070"/>
                  </a:cubicBezTo>
                  <a:cubicBezTo>
                    <a:pt x="54356" y="58059"/>
                    <a:pt x="54642" y="58044"/>
                    <a:pt x="54923" y="58025"/>
                  </a:cubicBezTo>
                  <a:close/>
                  <a:moveTo>
                    <a:pt x="55017" y="58168"/>
                  </a:moveTo>
                  <a:cubicBezTo>
                    <a:pt x="54739" y="58186"/>
                    <a:pt x="54458" y="58205"/>
                    <a:pt x="54176" y="58216"/>
                  </a:cubicBezTo>
                  <a:cubicBezTo>
                    <a:pt x="54368" y="58483"/>
                    <a:pt x="54563" y="58745"/>
                    <a:pt x="54765" y="59008"/>
                  </a:cubicBezTo>
                  <a:cubicBezTo>
                    <a:pt x="55006" y="59016"/>
                    <a:pt x="55246" y="59019"/>
                    <a:pt x="55486" y="59019"/>
                  </a:cubicBezTo>
                  <a:cubicBezTo>
                    <a:pt x="55523" y="59019"/>
                    <a:pt x="55557" y="59019"/>
                    <a:pt x="55595" y="59019"/>
                  </a:cubicBezTo>
                  <a:cubicBezTo>
                    <a:pt x="55396" y="58734"/>
                    <a:pt x="55204" y="58453"/>
                    <a:pt x="55017" y="58168"/>
                  </a:cubicBezTo>
                  <a:moveTo>
                    <a:pt x="56578" y="58997"/>
                  </a:moveTo>
                  <a:cubicBezTo>
                    <a:pt x="56379" y="58693"/>
                    <a:pt x="56191" y="58385"/>
                    <a:pt x="56007" y="58078"/>
                  </a:cubicBezTo>
                  <a:cubicBezTo>
                    <a:pt x="55722" y="58108"/>
                    <a:pt x="55433" y="58134"/>
                    <a:pt x="55144" y="58156"/>
                  </a:cubicBezTo>
                  <a:cubicBezTo>
                    <a:pt x="55332" y="58445"/>
                    <a:pt x="55527" y="58734"/>
                    <a:pt x="55730" y="59016"/>
                  </a:cubicBezTo>
                  <a:cubicBezTo>
                    <a:pt x="56015" y="59016"/>
                    <a:pt x="56296" y="59008"/>
                    <a:pt x="56578" y="58997"/>
                  </a:cubicBezTo>
                  <a:close/>
                  <a:moveTo>
                    <a:pt x="56671" y="59139"/>
                  </a:moveTo>
                  <a:cubicBezTo>
                    <a:pt x="56394" y="59151"/>
                    <a:pt x="56116" y="59158"/>
                    <a:pt x="55835" y="59162"/>
                  </a:cubicBezTo>
                  <a:cubicBezTo>
                    <a:pt x="56026" y="59425"/>
                    <a:pt x="56221" y="59687"/>
                    <a:pt x="56420" y="59946"/>
                  </a:cubicBezTo>
                  <a:cubicBezTo>
                    <a:pt x="56698" y="59957"/>
                    <a:pt x="56972" y="59969"/>
                    <a:pt x="57242" y="59972"/>
                  </a:cubicBezTo>
                  <a:cubicBezTo>
                    <a:pt x="57047" y="59698"/>
                    <a:pt x="56855" y="59421"/>
                    <a:pt x="56671" y="59139"/>
                  </a:cubicBezTo>
                  <a:close/>
                  <a:moveTo>
                    <a:pt x="57835" y="59980"/>
                  </a:moveTo>
                  <a:cubicBezTo>
                    <a:pt x="57966" y="59980"/>
                    <a:pt x="58093" y="59980"/>
                    <a:pt x="58221" y="59976"/>
                  </a:cubicBezTo>
                  <a:cubicBezTo>
                    <a:pt x="58026" y="59680"/>
                    <a:pt x="57838" y="59379"/>
                    <a:pt x="57654" y="59079"/>
                  </a:cubicBezTo>
                  <a:cubicBezTo>
                    <a:pt x="57373" y="59102"/>
                    <a:pt x="57088" y="59121"/>
                    <a:pt x="56799" y="59132"/>
                  </a:cubicBezTo>
                  <a:cubicBezTo>
                    <a:pt x="56987" y="59417"/>
                    <a:pt x="57182" y="59698"/>
                    <a:pt x="57381" y="59976"/>
                  </a:cubicBezTo>
                  <a:cubicBezTo>
                    <a:pt x="57531" y="59980"/>
                    <a:pt x="57685" y="59980"/>
                    <a:pt x="57835" y="59980"/>
                  </a:cubicBezTo>
                  <a:moveTo>
                    <a:pt x="58315" y="60119"/>
                  </a:moveTo>
                  <a:cubicBezTo>
                    <a:pt x="58157" y="60122"/>
                    <a:pt x="57996" y="60122"/>
                    <a:pt x="57835" y="60122"/>
                  </a:cubicBezTo>
                  <a:cubicBezTo>
                    <a:pt x="57718" y="60122"/>
                    <a:pt x="57602" y="60122"/>
                    <a:pt x="57486" y="60122"/>
                  </a:cubicBezTo>
                  <a:cubicBezTo>
                    <a:pt x="57673" y="60381"/>
                    <a:pt x="57865" y="60636"/>
                    <a:pt x="58063" y="60892"/>
                  </a:cubicBezTo>
                  <a:cubicBezTo>
                    <a:pt x="58337" y="60910"/>
                    <a:pt x="58611" y="60925"/>
                    <a:pt x="58881" y="60940"/>
                  </a:cubicBezTo>
                  <a:cubicBezTo>
                    <a:pt x="58686" y="60666"/>
                    <a:pt x="58499" y="60396"/>
                    <a:pt x="58315" y="60119"/>
                  </a:cubicBezTo>
                  <a:moveTo>
                    <a:pt x="59857" y="60967"/>
                  </a:moveTo>
                  <a:cubicBezTo>
                    <a:pt x="59662" y="60674"/>
                    <a:pt x="59474" y="60381"/>
                    <a:pt x="59294" y="60085"/>
                  </a:cubicBezTo>
                  <a:cubicBezTo>
                    <a:pt x="59013" y="60100"/>
                    <a:pt x="58728" y="60111"/>
                    <a:pt x="58442" y="60119"/>
                  </a:cubicBezTo>
                  <a:cubicBezTo>
                    <a:pt x="58630" y="60396"/>
                    <a:pt x="58821" y="60670"/>
                    <a:pt x="59020" y="60944"/>
                  </a:cubicBezTo>
                  <a:cubicBezTo>
                    <a:pt x="59298" y="60955"/>
                    <a:pt x="59579" y="60963"/>
                    <a:pt x="59857" y="60967"/>
                  </a:cubicBezTo>
                  <a:close/>
                  <a:moveTo>
                    <a:pt x="59951" y="61109"/>
                  </a:moveTo>
                  <a:cubicBezTo>
                    <a:pt x="59677" y="61105"/>
                    <a:pt x="59403" y="61102"/>
                    <a:pt x="59125" y="61090"/>
                  </a:cubicBezTo>
                  <a:cubicBezTo>
                    <a:pt x="59309" y="61346"/>
                    <a:pt x="59504" y="61597"/>
                    <a:pt x="59699" y="61848"/>
                  </a:cubicBezTo>
                  <a:cubicBezTo>
                    <a:pt x="59969" y="61875"/>
                    <a:pt x="60243" y="61897"/>
                    <a:pt x="60514" y="61912"/>
                  </a:cubicBezTo>
                  <a:cubicBezTo>
                    <a:pt x="60318" y="61646"/>
                    <a:pt x="60135" y="61379"/>
                    <a:pt x="59951" y="61109"/>
                  </a:cubicBezTo>
                  <a:close/>
                  <a:moveTo>
                    <a:pt x="61482" y="61961"/>
                  </a:moveTo>
                  <a:cubicBezTo>
                    <a:pt x="61290" y="61676"/>
                    <a:pt x="61103" y="61391"/>
                    <a:pt x="60926" y="61102"/>
                  </a:cubicBezTo>
                  <a:cubicBezTo>
                    <a:pt x="60679" y="61105"/>
                    <a:pt x="60435" y="61109"/>
                    <a:pt x="60187" y="61109"/>
                  </a:cubicBezTo>
                  <a:cubicBezTo>
                    <a:pt x="60150" y="61109"/>
                    <a:pt x="60116" y="61109"/>
                    <a:pt x="60078" y="61109"/>
                  </a:cubicBezTo>
                  <a:cubicBezTo>
                    <a:pt x="60262" y="61383"/>
                    <a:pt x="60454" y="61653"/>
                    <a:pt x="60649" y="61923"/>
                  </a:cubicBezTo>
                  <a:cubicBezTo>
                    <a:pt x="60926" y="61938"/>
                    <a:pt x="61204" y="61953"/>
                    <a:pt x="61482" y="61961"/>
                  </a:cubicBezTo>
                  <a:close/>
                  <a:moveTo>
                    <a:pt x="61579" y="62103"/>
                  </a:moveTo>
                  <a:cubicBezTo>
                    <a:pt x="61305" y="62096"/>
                    <a:pt x="61031" y="62085"/>
                    <a:pt x="60754" y="62070"/>
                  </a:cubicBezTo>
                  <a:cubicBezTo>
                    <a:pt x="60941" y="62317"/>
                    <a:pt x="61129" y="62569"/>
                    <a:pt x="61324" y="62816"/>
                  </a:cubicBezTo>
                  <a:cubicBezTo>
                    <a:pt x="61594" y="62846"/>
                    <a:pt x="61864" y="62873"/>
                    <a:pt x="62134" y="62895"/>
                  </a:cubicBezTo>
                  <a:cubicBezTo>
                    <a:pt x="61943" y="62632"/>
                    <a:pt x="61759" y="62370"/>
                    <a:pt x="61579" y="62103"/>
                  </a:cubicBezTo>
                  <a:close/>
                  <a:moveTo>
                    <a:pt x="63099" y="62963"/>
                  </a:moveTo>
                  <a:cubicBezTo>
                    <a:pt x="62911" y="62685"/>
                    <a:pt x="62723" y="62404"/>
                    <a:pt x="62547" y="62118"/>
                  </a:cubicBezTo>
                  <a:cubicBezTo>
                    <a:pt x="62266" y="62118"/>
                    <a:pt x="61984" y="62115"/>
                    <a:pt x="61703" y="62107"/>
                  </a:cubicBezTo>
                  <a:cubicBezTo>
                    <a:pt x="61887" y="62374"/>
                    <a:pt x="62074" y="62644"/>
                    <a:pt x="62269" y="62906"/>
                  </a:cubicBezTo>
                  <a:cubicBezTo>
                    <a:pt x="62547" y="62929"/>
                    <a:pt x="62825" y="62948"/>
                    <a:pt x="63099" y="62963"/>
                  </a:cubicBezTo>
                  <a:close/>
                  <a:moveTo>
                    <a:pt x="63196" y="63105"/>
                  </a:moveTo>
                  <a:cubicBezTo>
                    <a:pt x="62922" y="63090"/>
                    <a:pt x="62652" y="63075"/>
                    <a:pt x="62378" y="63053"/>
                  </a:cubicBezTo>
                  <a:cubicBezTo>
                    <a:pt x="62562" y="63300"/>
                    <a:pt x="62750" y="63548"/>
                    <a:pt x="62945" y="63792"/>
                  </a:cubicBezTo>
                  <a:cubicBezTo>
                    <a:pt x="63211" y="63826"/>
                    <a:pt x="63481" y="63856"/>
                    <a:pt x="63752" y="63886"/>
                  </a:cubicBezTo>
                  <a:cubicBezTo>
                    <a:pt x="63560" y="63627"/>
                    <a:pt x="63376" y="63368"/>
                    <a:pt x="63196" y="63105"/>
                  </a:cubicBezTo>
                  <a:moveTo>
                    <a:pt x="64712" y="63972"/>
                  </a:moveTo>
                  <a:cubicBezTo>
                    <a:pt x="64524" y="63694"/>
                    <a:pt x="64341" y="63420"/>
                    <a:pt x="64161" y="63143"/>
                  </a:cubicBezTo>
                  <a:cubicBezTo>
                    <a:pt x="63883" y="63135"/>
                    <a:pt x="63601" y="63124"/>
                    <a:pt x="63324" y="63113"/>
                  </a:cubicBezTo>
                  <a:cubicBezTo>
                    <a:pt x="63504" y="63375"/>
                    <a:pt x="63691" y="63638"/>
                    <a:pt x="63883" y="63897"/>
                  </a:cubicBezTo>
                  <a:cubicBezTo>
                    <a:pt x="64161" y="63927"/>
                    <a:pt x="64434" y="63949"/>
                    <a:pt x="64712" y="63972"/>
                  </a:cubicBezTo>
                  <a:moveTo>
                    <a:pt x="64810" y="64111"/>
                  </a:moveTo>
                  <a:cubicBezTo>
                    <a:pt x="64536" y="64092"/>
                    <a:pt x="64266" y="64069"/>
                    <a:pt x="63992" y="64043"/>
                  </a:cubicBezTo>
                  <a:cubicBezTo>
                    <a:pt x="64176" y="64287"/>
                    <a:pt x="64363" y="64531"/>
                    <a:pt x="64554" y="64771"/>
                  </a:cubicBezTo>
                  <a:cubicBezTo>
                    <a:pt x="64825" y="64812"/>
                    <a:pt x="65091" y="64846"/>
                    <a:pt x="65361" y="64880"/>
                  </a:cubicBezTo>
                  <a:cubicBezTo>
                    <a:pt x="65174" y="64625"/>
                    <a:pt x="64990" y="64370"/>
                    <a:pt x="64810" y="64111"/>
                  </a:cubicBezTo>
                  <a:close/>
                  <a:moveTo>
                    <a:pt x="66318" y="64981"/>
                  </a:moveTo>
                  <a:cubicBezTo>
                    <a:pt x="66130" y="64711"/>
                    <a:pt x="65946" y="64441"/>
                    <a:pt x="65770" y="64167"/>
                  </a:cubicBezTo>
                  <a:cubicBezTo>
                    <a:pt x="65492" y="64156"/>
                    <a:pt x="65215" y="64141"/>
                    <a:pt x="64933" y="64122"/>
                  </a:cubicBezTo>
                  <a:cubicBezTo>
                    <a:pt x="65117" y="64381"/>
                    <a:pt x="65301" y="64640"/>
                    <a:pt x="65492" y="64895"/>
                  </a:cubicBezTo>
                  <a:cubicBezTo>
                    <a:pt x="65766" y="64929"/>
                    <a:pt x="66044" y="64955"/>
                    <a:pt x="66318" y="64981"/>
                  </a:cubicBezTo>
                  <a:close/>
                  <a:moveTo>
                    <a:pt x="66415" y="65124"/>
                  </a:moveTo>
                  <a:cubicBezTo>
                    <a:pt x="66145" y="65101"/>
                    <a:pt x="65875" y="65071"/>
                    <a:pt x="65601" y="65041"/>
                  </a:cubicBezTo>
                  <a:cubicBezTo>
                    <a:pt x="65785" y="65281"/>
                    <a:pt x="65973" y="65522"/>
                    <a:pt x="66164" y="65762"/>
                  </a:cubicBezTo>
                  <a:cubicBezTo>
                    <a:pt x="66430" y="65803"/>
                    <a:pt x="66697" y="65844"/>
                    <a:pt x="66967" y="65882"/>
                  </a:cubicBezTo>
                  <a:cubicBezTo>
                    <a:pt x="66779" y="65630"/>
                    <a:pt x="66596" y="65379"/>
                    <a:pt x="66415" y="65124"/>
                  </a:cubicBezTo>
                  <a:close/>
                  <a:moveTo>
                    <a:pt x="67920" y="65998"/>
                  </a:moveTo>
                  <a:cubicBezTo>
                    <a:pt x="67732" y="65735"/>
                    <a:pt x="67552" y="65465"/>
                    <a:pt x="67376" y="65199"/>
                  </a:cubicBezTo>
                  <a:cubicBezTo>
                    <a:pt x="67095" y="65180"/>
                    <a:pt x="66817" y="65105"/>
                    <a:pt x="66539" y="65135"/>
                  </a:cubicBezTo>
                  <a:cubicBezTo>
                    <a:pt x="66719" y="65390"/>
                    <a:pt x="66907" y="65645"/>
                    <a:pt x="67098" y="65897"/>
                  </a:cubicBezTo>
                  <a:cubicBezTo>
                    <a:pt x="67372" y="65934"/>
                    <a:pt x="67646" y="65968"/>
                    <a:pt x="67920" y="65998"/>
                  </a:cubicBezTo>
                  <a:moveTo>
                    <a:pt x="68018" y="66141"/>
                  </a:moveTo>
                  <a:cubicBezTo>
                    <a:pt x="67747" y="66111"/>
                    <a:pt x="67477" y="66081"/>
                    <a:pt x="67207" y="66043"/>
                  </a:cubicBezTo>
                  <a:cubicBezTo>
                    <a:pt x="67387" y="66283"/>
                    <a:pt x="67575" y="66520"/>
                    <a:pt x="67766" y="66756"/>
                  </a:cubicBezTo>
                  <a:cubicBezTo>
                    <a:pt x="68033" y="66801"/>
                    <a:pt x="68299" y="66846"/>
                    <a:pt x="68565" y="66887"/>
                  </a:cubicBezTo>
                  <a:cubicBezTo>
                    <a:pt x="68378" y="66640"/>
                    <a:pt x="68198" y="66392"/>
                    <a:pt x="68018" y="66141"/>
                  </a:cubicBezTo>
                  <a:moveTo>
                    <a:pt x="69515" y="67019"/>
                  </a:moveTo>
                  <a:cubicBezTo>
                    <a:pt x="69331" y="66760"/>
                    <a:pt x="69151" y="66497"/>
                    <a:pt x="68974" y="66231"/>
                  </a:cubicBezTo>
                  <a:cubicBezTo>
                    <a:pt x="68697" y="66208"/>
                    <a:pt x="68419" y="66182"/>
                    <a:pt x="68141" y="66152"/>
                  </a:cubicBezTo>
                  <a:cubicBezTo>
                    <a:pt x="68321" y="66407"/>
                    <a:pt x="68509" y="66658"/>
                    <a:pt x="68697" y="66906"/>
                  </a:cubicBezTo>
                  <a:cubicBezTo>
                    <a:pt x="68971" y="66947"/>
                    <a:pt x="69241" y="66985"/>
                    <a:pt x="69515" y="67019"/>
                  </a:cubicBezTo>
                  <a:moveTo>
                    <a:pt x="69616" y="67105"/>
                  </a:moveTo>
                  <a:cubicBezTo>
                    <a:pt x="69346" y="67127"/>
                    <a:pt x="69076" y="67090"/>
                    <a:pt x="68809" y="67052"/>
                  </a:cubicBezTo>
                  <a:cubicBezTo>
                    <a:pt x="68989" y="67289"/>
                    <a:pt x="69173" y="67521"/>
                    <a:pt x="69365" y="67754"/>
                  </a:cubicBezTo>
                  <a:cubicBezTo>
                    <a:pt x="69631" y="67806"/>
                    <a:pt x="69897" y="67852"/>
                    <a:pt x="70164" y="67897"/>
                  </a:cubicBezTo>
                  <a:cubicBezTo>
                    <a:pt x="69976" y="67653"/>
                    <a:pt x="69796" y="67409"/>
                    <a:pt x="69616" y="67105"/>
                  </a:cubicBezTo>
                  <a:close/>
                  <a:moveTo>
                    <a:pt x="71109" y="68043"/>
                  </a:moveTo>
                  <a:cubicBezTo>
                    <a:pt x="70925" y="67788"/>
                    <a:pt x="70745" y="67529"/>
                    <a:pt x="70569" y="67266"/>
                  </a:cubicBezTo>
                  <a:cubicBezTo>
                    <a:pt x="70291" y="67240"/>
                    <a:pt x="70014" y="67210"/>
                    <a:pt x="69740" y="67176"/>
                  </a:cubicBezTo>
                  <a:cubicBezTo>
                    <a:pt x="69920" y="67424"/>
                    <a:pt x="70104" y="67671"/>
                    <a:pt x="70291" y="67919"/>
                  </a:cubicBezTo>
                  <a:cubicBezTo>
                    <a:pt x="70565" y="67964"/>
                    <a:pt x="70835" y="68005"/>
                    <a:pt x="71109" y="68043"/>
                  </a:cubicBezTo>
                  <a:close/>
                  <a:moveTo>
                    <a:pt x="71211" y="68185"/>
                  </a:moveTo>
                  <a:cubicBezTo>
                    <a:pt x="70940" y="68148"/>
                    <a:pt x="70670" y="68107"/>
                    <a:pt x="70404" y="68062"/>
                  </a:cubicBezTo>
                  <a:cubicBezTo>
                    <a:pt x="70584" y="68298"/>
                    <a:pt x="70772" y="68527"/>
                    <a:pt x="70959" y="68759"/>
                  </a:cubicBezTo>
                  <a:cubicBezTo>
                    <a:pt x="71226" y="68812"/>
                    <a:pt x="71492" y="68865"/>
                    <a:pt x="71758" y="68913"/>
                  </a:cubicBezTo>
                  <a:cubicBezTo>
                    <a:pt x="71571" y="68669"/>
                    <a:pt x="71391" y="68429"/>
                    <a:pt x="71211" y="68185"/>
                  </a:cubicBezTo>
                  <a:close/>
                  <a:moveTo>
                    <a:pt x="72700" y="69071"/>
                  </a:moveTo>
                  <a:cubicBezTo>
                    <a:pt x="72516" y="68820"/>
                    <a:pt x="72336" y="68564"/>
                    <a:pt x="72160" y="68305"/>
                  </a:cubicBezTo>
                  <a:cubicBezTo>
                    <a:pt x="71882" y="68275"/>
                    <a:pt x="71608" y="68238"/>
                    <a:pt x="71331" y="68200"/>
                  </a:cubicBezTo>
                  <a:cubicBezTo>
                    <a:pt x="71511" y="68448"/>
                    <a:pt x="71695" y="68692"/>
                    <a:pt x="71886" y="68936"/>
                  </a:cubicBezTo>
                  <a:cubicBezTo>
                    <a:pt x="72156" y="68985"/>
                    <a:pt x="72430" y="69030"/>
                    <a:pt x="72700" y="69071"/>
                  </a:cubicBezTo>
                  <a:moveTo>
                    <a:pt x="72805" y="69213"/>
                  </a:moveTo>
                  <a:cubicBezTo>
                    <a:pt x="72535" y="69168"/>
                    <a:pt x="72265" y="69127"/>
                    <a:pt x="71995" y="69078"/>
                  </a:cubicBezTo>
                  <a:cubicBezTo>
                    <a:pt x="72179" y="69311"/>
                    <a:pt x="72362" y="69540"/>
                    <a:pt x="72550" y="69769"/>
                  </a:cubicBezTo>
                  <a:cubicBezTo>
                    <a:pt x="72816" y="69825"/>
                    <a:pt x="73083" y="69881"/>
                    <a:pt x="73349" y="69930"/>
                  </a:cubicBezTo>
                  <a:cubicBezTo>
                    <a:pt x="73162" y="69694"/>
                    <a:pt x="72981" y="69454"/>
                    <a:pt x="72805" y="69213"/>
                  </a:cubicBezTo>
                  <a:moveTo>
                    <a:pt x="74291" y="70103"/>
                  </a:moveTo>
                  <a:cubicBezTo>
                    <a:pt x="74107" y="69851"/>
                    <a:pt x="73923" y="69600"/>
                    <a:pt x="73747" y="69349"/>
                  </a:cubicBezTo>
                  <a:cubicBezTo>
                    <a:pt x="73473" y="69311"/>
                    <a:pt x="73195" y="69270"/>
                    <a:pt x="72921" y="69228"/>
                  </a:cubicBezTo>
                  <a:cubicBezTo>
                    <a:pt x="73102" y="69472"/>
                    <a:pt x="73285" y="69716"/>
                    <a:pt x="73473" y="69956"/>
                  </a:cubicBezTo>
                  <a:cubicBezTo>
                    <a:pt x="73747" y="70009"/>
                    <a:pt x="74017" y="70058"/>
                    <a:pt x="74291" y="70103"/>
                  </a:cubicBezTo>
                  <a:close/>
                  <a:moveTo>
                    <a:pt x="74392" y="70242"/>
                  </a:moveTo>
                  <a:cubicBezTo>
                    <a:pt x="74122" y="70197"/>
                    <a:pt x="73856" y="70148"/>
                    <a:pt x="73586" y="70099"/>
                  </a:cubicBezTo>
                  <a:cubicBezTo>
                    <a:pt x="73769" y="70328"/>
                    <a:pt x="73953" y="70557"/>
                    <a:pt x="74141" y="70782"/>
                  </a:cubicBezTo>
                  <a:cubicBezTo>
                    <a:pt x="74407" y="70842"/>
                    <a:pt x="74670" y="70898"/>
                    <a:pt x="74936" y="70954"/>
                  </a:cubicBezTo>
                  <a:cubicBezTo>
                    <a:pt x="74752" y="70718"/>
                    <a:pt x="74572" y="70482"/>
                    <a:pt x="74392" y="70242"/>
                  </a:cubicBezTo>
                  <a:close/>
                  <a:moveTo>
                    <a:pt x="75878" y="71138"/>
                  </a:moveTo>
                  <a:cubicBezTo>
                    <a:pt x="75690" y="70891"/>
                    <a:pt x="75510" y="70639"/>
                    <a:pt x="75334" y="70392"/>
                  </a:cubicBezTo>
                  <a:cubicBezTo>
                    <a:pt x="75060" y="70350"/>
                    <a:pt x="74782" y="70305"/>
                    <a:pt x="74509" y="70260"/>
                  </a:cubicBezTo>
                  <a:cubicBezTo>
                    <a:pt x="74689" y="70504"/>
                    <a:pt x="74873" y="70741"/>
                    <a:pt x="75064" y="70981"/>
                  </a:cubicBezTo>
                  <a:cubicBezTo>
                    <a:pt x="75334" y="71037"/>
                    <a:pt x="75604" y="71089"/>
                    <a:pt x="75878" y="71138"/>
                  </a:cubicBezTo>
                  <a:close/>
                  <a:moveTo>
                    <a:pt x="75979" y="71277"/>
                  </a:moveTo>
                  <a:cubicBezTo>
                    <a:pt x="75709" y="71228"/>
                    <a:pt x="75443" y="71176"/>
                    <a:pt x="75176" y="71123"/>
                  </a:cubicBezTo>
                  <a:cubicBezTo>
                    <a:pt x="75357" y="71348"/>
                    <a:pt x="75540" y="71573"/>
                    <a:pt x="75728" y="71799"/>
                  </a:cubicBezTo>
                  <a:cubicBezTo>
                    <a:pt x="75994" y="71862"/>
                    <a:pt x="76257" y="71922"/>
                    <a:pt x="76523" y="71982"/>
                  </a:cubicBezTo>
                  <a:cubicBezTo>
                    <a:pt x="76340" y="71746"/>
                    <a:pt x="76159" y="71513"/>
                    <a:pt x="75979" y="71277"/>
                  </a:cubicBezTo>
                  <a:close/>
                  <a:moveTo>
                    <a:pt x="77461" y="72174"/>
                  </a:moveTo>
                  <a:cubicBezTo>
                    <a:pt x="77278" y="71930"/>
                    <a:pt x="77097" y="71682"/>
                    <a:pt x="76921" y="71435"/>
                  </a:cubicBezTo>
                  <a:cubicBezTo>
                    <a:pt x="76643" y="71393"/>
                    <a:pt x="76370" y="71345"/>
                    <a:pt x="76096" y="71296"/>
                  </a:cubicBezTo>
                  <a:cubicBezTo>
                    <a:pt x="76276" y="71536"/>
                    <a:pt x="76460" y="71772"/>
                    <a:pt x="76647" y="72009"/>
                  </a:cubicBezTo>
                  <a:cubicBezTo>
                    <a:pt x="76917" y="72065"/>
                    <a:pt x="77191" y="72121"/>
                    <a:pt x="77461" y="72174"/>
                  </a:cubicBezTo>
                  <a:moveTo>
                    <a:pt x="77566" y="72313"/>
                  </a:moveTo>
                  <a:cubicBezTo>
                    <a:pt x="77296" y="72260"/>
                    <a:pt x="77030" y="72204"/>
                    <a:pt x="76760" y="72148"/>
                  </a:cubicBezTo>
                  <a:cubicBezTo>
                    <a:pt x="76944" y="72373"/>
                    <a:pt x="77127" y="72598"/>
                    <a:pt x="77315" y="72819"/>
                  </a:cubicBezTo>
                  <a:cubicBezTo>
                    <a:pt x="77581" y="72887"/>
                    <a:pt x="77844" y="72950"/>
                    <a:pt x="78111" y="73010"/>
                  </a:cubicBezTo>
                  <a:cubicBezTo>
                    <a:pt x="77927" y="72778"/>
                    <a:pt x="77743" y="72545"/>
                    <a:pt x="77566" y="72313"/>
                  </a:cubicBezTo>
                  <a:close/>
                  <a:moveTo>
                    <a:pt x="79045" y="73213"/>
                  </a:moveTo>
                  <a:cubicBezTo>
                    <a:pt x="78861" y="72973"/>
                    <a:pt x="78681" y="72729"/>
                    <a:pt x="78504" y="72481"/>
                  </a:cubicBezTo>
                  <a:cubicBezTo>
                    <a:pt x="78227" y="72436"/>
                    <a:pt x="77953" y="72388"/>
                    <a:pt x="77679" y="72335"/>
                  </a:cubicBezTo>
                  <a:cubicBezTo>
                    <a:pt x="77859" y="72568"/>
                    <a:pt x="78043" y="72804"/>
                    <a:pt x="78234" y="73037"/>
                  </a:cubicBezTo>
                  <a:cubicBezTo>
                    <a:pt x="78504" y="73101"/>
                    <a:pt x="78775" y="73157"/>
                    <a:pt x="79045" y="73213"/>
                  </a:cubicBezTo>
                  <a:moveTo>
                    <a:pt x="79150" y="73352"/>
                  </a:moveTo>
                  <a:cubicBezTo>
                    <a:pt x="78883" y="73296"/>
                    <a:pt x="78613" y="73239"/>
                    <a:pt x="78347" y="73179"/>
                  </a:cubicBezTo>
                  <a:cubicBezTo>
                    <a:pt x="78527" y="73401"/>
                    <a:pt x="78715" y="73626"/>
                    <a:pt x="78902" y="73843"/>
                  </a:cubicBezTo>
                  <a:cubicBezTo>
                    <a:pt x="79165" y="73915"/>
                    <a:pt x="79431" y="73979"/>
                    <a:pt x="79698" y="74042"/>
                  </a:cubicBezTo>
                  <a:cubicBezTo>
                    <a:pt x="79510" y="73813"/>
                    <a:pt x="79330" y="73581"/>
                    <a:pt x="79150" y="73352"/>
                  </a:cubicBezTo>
                  <a:moveTo>
                    <a:pt x="80628" y="74256"/>
                  </a:moveTo>
                  <a:cubicBezTo>
                    <a:pt x="80444" y="74016"/>
                    <a:pt x="80264" y="73776"/>
                    <a:pt x="80084" y="73532"/>
                  </a:cubicBezTo>
                  <a:cubicBezTo>
                    <a:pt x="79810" y="73483"/>
                    <a:pt x="79536" y="73427"/>
                    <a:pt x="79262" y="73374"/>
                  </a:cubicBezTo>
                  <a:cubicBezTo>
                    <a:pt x="79442" y="73607"/>
                    <a:pt x="79626" y="73840"/>
                    <a:pt x="79818" y="74072"/>
                  </a:cubicBezTo>
                  <a:cubicBezTo>
                    <a:pt x="80088" y="74136"/>
                    <a:pt x="80358" y="74196"/>
                    <a:pt x="80628" y="74256"/>
                  </a:cubicBezTo>
                  <a:moveTo>
                    <a:pt x="80733" y="74391"/>
                  </a:moveTo>
                  <a:cubicBezTo>
                    <a:pt x="80467" y="74335"/>
                    <a:pt x="80197" y="74275"/>
                    <a:pt x="79930" y="74211"/>
                  </a:cubicBezTo>
                  <a:cubicBezTo>
                    <a:pt x="80110" y="74433"/>
                    <a:pt x="80298" y="74654"/>
                    <a:pt x="80486" y="74871"/>
                  </a:cubicBezTo>
                  <a:cubicBezTo>
                    <a:pt x="80752" y="74943"/>
                    <a:pt x="81015" y="75010"/>
                    <a:pt x="81281" y="75078"/>
                  </a:cubicBezTo>
                  <a:cubicBezTo>
                    <a:pt x="81093" y="74849"/>
                    <a:pt x="80913" y="74620"/>
                    <a:pt x="80733" y="74391"/>
                  </a:cubicBezTo>
                  <a:close/>
                  <a:moveTo>
                    <a:pt x="82211" y="75303"/>
                  </a:moveTo>
                  <a:cubicBezTo>
                    <a:pt x="82028" y="75063"/>
                    <a:pt x="81844" y="74823"/>
                    <a:pt x="81667" y="74583"/>
                  </a:cubicBezTo>
                  <a:cubicBezTo>
                    <a:pt x="81390" y="74530"/>
                    <a:pt x="81120" y="74474"/>
                    <a:pt x="80846" y="74414"/>
                  </a:cubicBezTo>
                  <a:cubicBezTo>
                    <a:pt x="81026" y="74646"/>
                    <a:pt x="81210" y="74879"/>
                    <a:pt x="81397" y="75108"/>
                  </a:cubicBezTo>
                  <a:cubicBezTo>
                    <a:pt x="81667" y="75175"/>
                    <a:pt x="81941" y="75239"/>
                    <a:pt x="82211" y="75303"/>
                  </a:cubicBezTo>
                  <a:close/>
                  <a:moveTo>
                    <a:pt x="82317" y="75434"/>
                  </a:moveTo>
                  <a:cubicBezTo>
                    <a:pt x="82046" y="75374"/>
                    <a:pt x="81780" y="75310"/>
                    <a:pt x="81514" y="75247"/>
                  </a:cubicBezTo>
                  <a:cubicBezTo>
                    <a:pt x="81694" y="75464"/>
                    <a:pt x="81881" y="75686"/>
                    <a:pt x="82069" y="75903"/>
                  </a:cubicBezTo>
                  <a:cubicBezTo>
                    <a:pt x="82335" y="75975"/>
                    <a:pt x="82598" y="76046"/>
                    <a:pt x="82864" y="76117"/>
                  </a:cubicBezTo>
                  <a:cubicBezTo>
                    <a:pt x="82680" y="75892"/>
                    <a:pt x="82497" y="75663"/>
                    <a:pt x="82317" y="75434"/>
                  </a:cubicBezTo>
                  <a:close/>
                  <a:moveTo>
                    <a:pt x="83795" y="76346"/>
                  </a:moveTo>
                  <a:cubicBezTo>
                    <a:pt x="83607" y="76113"/>
                    <a:pt x="83427" y="75873"/>
                    <a:pt x="83247" y="75637"/>
                  </a:cubicBezTo>
                  <a:cubicBezTo>
                    <a:pt x="82973" y="75581"/>
                    <a:pt x="82699" y="75521"/>
                    <a:pt x="82425" y="75461"/>
                  </a:cubicBezTo>
                  <a:cubicBezTo>
                    <a:pt x="82605" y="75689"/>
                    <a:pt x="82793" y="75918"/>
                    <a:pt x="82981" y="76147"/>
                  </a:cubicBezTo>
                  <a:cubicBezTo>
                    <a:pt x="83251" y="76215"/>
                    <a:pt x="83521" y="76282"/>
                    <a:pt x="83795" y="76346"/>
                  </a:cubicBezTo>
                  <a:close/>
                  <a:moveTo>
                    <a:pt x="83900" y="76481"/>
                  </a:moveTo>
                  <a:cubicBezTo>
                    <a:pt x="83630" y="76417"/>
                    <a:pt x="83360" y="76350"/>
                    <a:pt x="83093" y="76282"/>
                  </a:cubicBezTo>
                  <a:cubicBezTo>
                    <a:pt x="83277" y="76500"/>
                    <a:pt x="83465" y="76717"/>
                    <a:pt x="83652" y="76935"/>
                  </a:cubicBezTo>
                  <a:cubicBezTo>
                    <a:pt x="83915" y="77010"/>
                    <a:pt x="84181" y="77085"/>
                    <a:pt x="84448" y="77156"/>
                  </a:cubicBezTo>
                  <a:cubicBezTo>
                    <a:pt x="84260" y="76931"/>
                    <a:pt x="84080" y="76706"/>
                    <a:pt x="83900" y="76481"/>
                  </a:cubicBezTo>
                  <a:moveTo>
                    <a:pt x="85374" y="77397"/>
                  </a:moveTo>
                  <a:cubicBezTo>
                    <a:pt x="85191" y="77164"/>
                    <a:pt x="85007" y="76928"/>
                    <a:pt x="84827" y="76691"/>
                  </a:cubicBezTo>
                  <a:cubicBezTo>
                    <a:pt x="84553" y="76631"/>
                    <a:pt x="84279" y="76567"/>
                    <a:pt x="84005" y="76504"/>
                  </a:cubicBezTo>
                  <a:cubicBezTo>
                    <a:pt x="84185" y="76732"/>
                    <a:pt x="84373" y="76961"/>
                    <a:pt x="84560" y="77186"/>
                  </a:cubicBezTo>
                  <a:cubicBezTo>
                    <a:pt x="84830" y="77258"/>
                    <a:pt x="85104" y="77329"/>
                    <a:pt x="85374" y="77397"/>
                  </a:cubicBezTo>
                  <a:close/>
                  <a:moveTo>
                    <a:pt x="86031" y="78200"/>
                  </a:moveTo>
                  <a:cubicBezTo>
                    <a:pt x="85843" y="77978"/>
                    <a:pt x="85660" y="77753"/>
                    <a:pt x="85479" y="77528"/>
                  </a:cubicBezTo>
                  <a:cubicBezTo>
                    <a:pt x="85209" y="77460"/>
                    <a:pt x="84943" y="77393"/>
                    <a:pt x="84677" y="77322"/>
                  </a:cubicBezTo>
                  <a:cubicBezTo>
                    <a:pt x="84857" y="77539"/>
                    <a:pt x="85044" y="77757"/>
                    <a:pt x="85236" y="77971"/>
                  </a:cubicBezTo>
                  <a:cubicBezTo>
                    <a:pt x="85498" y="78049"/>
                    <a:pt x="85765" y="78124"/>
                    <a:pt x="86031" y="78200"/>
                  </a:cubicBezTo>
                  <a:close/>
                  <a:moveTo>
                    <a:pt x="86144" y="78335"/>
                  </a:moveTo>
                  <a:cubicBezTo>
                    <a:pt x="85881" y="78263"/>
                    <a:pt x="85618" y="78188"/>
                    <a:pt x="85359" y="78113"/>
                  </a:cubicBezTo>
                  <a:cubicBezTo>
                    <a:pt x="85543" y="78320"/>
                    <a:pt x="85731" y="78522"/>
                    <a:pt x="85918" y="78729"/>
                  </a:cubicBezTo>
                  <a:cubicBezTo>
                    <a:pt x="86177" y="78811"/>
                    <a:pt x="86440" y="78894"/>
                    <a:pt x="86699" y="78972"/>
                  </a:cubicBezTo>
                  <a:cubicBezTo>
                    <a:pt x="86511" y="78762"/>
                    <a:pt x="86327" y="78548"/>
                    <a:pt x="86144" y="78335"/>
                  </a:cubicBezTo>
                  <a:close/>
                  <a:moveTo>
                    <a:pt x="87611" y="79243"/>
                  </a:moveTo>
                  <a:cubicBezTo>
                    <a:pt x="87423" y="79021"/>
                    <a:pt x="87235" y="78800"/>
                    <a:pt x="87055" y="78575"/>
                  </a:cubicBezTo>
                  <a:cubicBezTo>
                    <a:pt x="86789" y="78507"/>
                    <a:pt x="86523" y="78436"/>
                    <a:pt x="86256" y="78365"/>
                  </a:cubicBezTo>
                  <a:cubicBezTo>
                    <a:pt x="86440" y="78578"/>
                    <a:pt x="86628" y="78796"/>
                    <a:pt x="86819" y="79010"/>
                  </a:cubicBezTo>
                  <a:cubicBezTo>
                    <a:pt x="87082" y="79089"/>
                    <a:pt x="87344" y="79168"/>
                    <a:pt x="87611" y="79243"/>
                  </a:cubicBezTo>
                  <a:close/>
                  <a:moveTo>
                    <a:pt x="87723" y="79374"/>
                  </a:moveTo>
                  <a:cubicBezTo>
                    <a:pt x="87461" y="79303"/>
                    <a:pt x="87202" y="79224"/>
                    <a:pt x="86943" y="79149"/>
                  </a:cubicBezTo>
                  <a:cubicBezTo>
                    <a:pt x="87127" y="79355"/>
                    <a:pt x="87314" y="79558"/>
                    <a:pt x="87502" y="79764"/>
                  </a:cubicBezTo>
                  <a:cubicBezTo>
                    <a:pt x="87761" y="79847"/>
                    <a:pt x="88020" y="79929"/>
                    <a:pt x="88275" y="80012"/>
                  </a:cubicBezTo>
                  <a:cubicBezTo>
                    <a:pt x="88087" y="79802"/>
                    <a:pt x="87903" y="79588"/>
                    <a:pt x="87723" y="79374"/>
                  </a:cubicBezTo>
                  <a:close/>
                  <a:moveTo>
                    <a:pt x="89194" y="80289"/>
                  </a:moveTo>
                  <a:cubicBezTo>
                    <a:pt x="89006" y="80068"/>
                    <a:pt x="88819" y="79847"/>
                    <a:pt x="88639" y="79625"/>
                  </a:cubicBezTo>
                  <a:cubicBezTo>
                    <a:pt x="88369" y="79554"/>
                    <a:pt x="88098" y="79483"/>
                    <a:pt x="87832" y="79408"/>
                  </a:cubicBezTo>
                  <a:cubicBezTo>
                    <a:pt x="88016" y="79622"/>
                    <a:pt x="88203" y="79835"/>
                    <a:pt x="88391" y="80045"/>
                  </a:cubicBezTo>
                  <a:cubicBezTo>
                    <a:pt x="88657" y="80128"/>
                    <a:pt x="88924" y="80211"/>
                    <a:pt x="89194" y="80289"/>
                  </a:cubicBezTo>
                  <a:close/>
                  <a:moveTo>
                    <a:pt x="89307" y="80421"/>
                  </a:moveTo>
                  <a:cubicBezTo>
                    <a:pt x="89040" y="80346"/>
                    <a:pt x="88777" y="80267"/>
                    <a:pt x="88515" y="80184"/>
                  </a:cubicBezTo>
                  <a:cubicBezTo>
                    <a:pt x="88702" y="80391"/>
                    <a:pt x="88890" y="80593"/>
                    <a:pt x="89078" y="80796"/>
                  </a:cubicBezTo>
                  <a:cubicBezTo>
                    <a:pt x="89340" y="80882"/>
                    <a:pt x="89599" y="80968"/>
                    <a:pt x="89862" y="81055"/>
                  </a:cubicBezTo>
                  <a:cubicBezTo>
                    <a:pt x="89674" y="80845"/>
                    <a:pt x="89487" y="80635"/>
                    <a:pt x="89307" y="80421"/>
                  </a:cubicBezTo>
                  <a:close/>
                  <a:moveTo>
                    <a:pt x="90774" y="81336"/>
                  </a:moveTo>
                  <a:cubicBezTo>
                    <a:pt x="90582" y="81119"/>
                    <a:pt x="90398" y="80897"/>
                    <a:pt x="90215" y="80676"/>
                  </a:cubicBezTo>
                  <a:cubicBezTo>
                    <a:pt x="89944" y="80605"/>
                    <a:pt x="89678" y="80529"/>
                    <a:pt x="89412" y="80451"/>
                  </a:cubicBezTo>
                  <a:cubicBezTo>
                    <a:pt x="89595" y="80665"/>
                    <a:pt x="89783" y="80878"/>
                    <a:pt x="89974" y="81089"/>
                  </a:cubicBezTo>
                  <a:cubicBezTo>
                    <a:pt x="90241" y="81175"/>
                    <a:pt x="90507" y="81257"/>
                    <a:pt x="90774" y="81336"/>
                  </a:cubicBezTo>
                  <a:close/>
                  <a:moveTo>
                    <a:pt x="90886" y="81467"/>
                  </a:moveTo>
                  <a:cubicBezTo>
                    <a:pt x="90620" y="81389"/>
                    <a:pt x="90361" y="81306"/>
                    <a:pt x="90098" y="81224"/>
                  </a:cubicBezTo>
                  <a:cubicBezTo>
                    <a:pt x="90282" y="81430"/>
                    <a:pt x="90473" y="81633"/>
                    <a:pt x="90661" y="81835"/>
                  </a:cubicBezTo>
                  <a:cubicBezTo>
                    <a:pt x="90924" y="81925"/>
                    <a:pt x="91186" y="82012"/>
                    <a:pt x="91445" y="82098"/>
                  </a:cubicBezTo>
                  <a:cubicBezTo>
                    <a:pt x="91258" y="81888"/>
                    <a:pt x="91070" y="81678"/>
                    <a:pt x="90886" y="81467"/>
                  </a:cubicBezTo>
                  <a:close/>
                  <a:moveTo>
                    <a:pt x="92357" y="82387"/>
                  </a:moveTo>
                  <a:cubicBezTo>
                    <a:pt x="92169" y="82169"/>
                    <a:pt x="91982" y="81952"/>
                    <a:pt x="91798" y="81730"/>
                  </a:cubicBezTo>
                  <a:cubicBezTo>
                    <a:pt x="91528" y="81655"/>
                    <a:pt x="91258" y="81576"/>
                    <a:pt x="90987" y="81498"/>
                  </a:cubicBezTo>
                  <a:cubicBezTo>
                    <a:pt x="91175" y="81711"/>
                    <a:pt x="91363" y="81921"/>
                    <a:pt x="91558" y="82135"/>
                  </a:cubicBezTo>
                  <a:cubicBezTo>
                    <a:pt x="91824" y="82222"/>
                    <a:pt x="92091" y="82304"/>
                    <a:pt x="92357" y="82387"/>
                  </a:cubicBezTo>
                  <a:moveTo>
                    <a:pt x="92469" y="82518"/>
                  </a:moveTo>
                  <a:cubicBezTo>
                    <a:pt x="92207" y="82436"/>
                    <a:pt x="91940" y="82353"/>
                    <a:pt x="91678" y="82267"/>
                  </a:cubicBezTo>
                  <a:cubicBezTo>
                    <a:pt x="91865" y="82469"/>
                    <a:pt x="92057" y="82672"/>
                    <a:pt x="92248" y="82874"/>
                  </a:cubicBezTo>
                  <a:cubicBezTo>
                    <a:pt x="92507" y="82968"/>
                    <a:pt x="92770" y="83058"/>
                    <a:pt x="93032" y="83145"/>
                  </a:cubicBezTo>
                  <a:cubicBezTo>
                    <a:pt x="92845" y="82935"/>
                    <a:pt x="92657" y="82728"/>
                    <a:pt x="92469" y="82518"/>
                  </a:cubicBezTo>
                  <a:close/>
                  <a:moveTo>
                    <a:pt x="93944" y="83441"/>
                  </a:moveTo>
                  <a:cubicBezTo>
                    <a:pt x="93753" y="83223"/>
                    <a:pt x="93565" y="83006"/>
                    <a:pt x="93381" y="82788"/>
                  </a:cubicBezTo>
                  <a:cubicBezTo>
                    <a:pt x="93111" y="82709"/>
                    <a:pt x="92841" y="82631"/>
                    <a:pt x="92571" y="82548"/>
                  </a:cubicBezTo>
                  <a:cubicBezTo>
                    <a:pt x="92758" y="82758"/>
                    <a:pt x="92946" y="82968"/>
                    <a:pt x="93141" y="83178"/>
                  </a:cubicBezTo>
                  <a:cubicBezTo>
                    <a:pt x="93407" y="83268"/>
                    <a:pt x="93674" y="83355"/>
                    <a:pt x="93944" y="83441"/>
                  </a:cubicBezTo>
                  <a:close/>
                  <a:moveTo>
                    <a:pt x="94057" y="83569"/>
                  </a:moveTo>
                  <a:cubicBezTo>
                    <a:pt x="93790" y="83486"/>
                    <a:pt x="93528" y="83400"/>
                    <a:pt x="93261" y="83313"/>
                  </a:cubicBezTo>
                  <a:cubicBezTo>
                    <a:pt x="93453" y="83516"/>
                    <a:pt x="93640" y="83715"/>
                    <a:pt x="93835" y="83918"/>
                  </a:cubicBezTo>
                  <a:cubicBezTo>
                    <a:pt x="94094" y="84011"/>
                    <a:pt x="94357" y="84101"/>
                    <a:pt x="94619" y="84191"/>
                  </a:cubicBezTo>
                  <a:cubicBezTo>
                    <a:pt x="94428" y="83985"/>
                    <a:pt x="94240" y="83779"/>
                    <a:pt x="94057" y="83569"/>
                  </a:cubicBezTo>
                  <a:moveTo>
                    <a:pt x="95531" y="84495"/>
                  </a:moveTo>
                  <a:cubicBezTo>
                    <a:pt x="95340" y="84278"/>
                    <a:pt x="95152" y="84064"/>
                    <a:pt x="94965" y="83846"/>
                  </a:cubicBezTo>
                  <a:cubicBezTo>
                    <a:pt x="94694" y="83764"/>
                    <a:pt x="94424" y="83681"/>
                    <a:pt x="94154" y="83599"/>
                  </a:cubicBezTo>
                  <a:cubicBezTo>
                    <a:pt x="94342" y="83809"/>
                    <a:pt x="94533" y="84019"/>
                    <a:pt x="94724" y="84229"/>
                  </a:cubicBezTo>
                  <a:cubicBezTo>
                    <a:pt x="94991" y="84319"/>
                    <a:pt x="95261" y="84409"/>
                    <a:pt x="95531" y="84495"/>
                  </a:cubicBezTo>
                  <a:close/>
                  <a:moveTo>
                    <a:pt x="94845" y="84360"/>
                  </a:moveTo>
                  <a:cubicBezTo>
                    <a:pt x="95032" y="84559"/>
                    <a:pt x="95223" y="84762"/>
                    <a:pt x="95419" y="84961"/>
                  </a:cubicBezTo>
                  <a:cubicBezTo>
                    <a:pt x="95681" y="85058"/>
                    <a:pt x="95944" y="85152"/>
                    <a:pt x="96206" y="85242"/>
                  </a:cubicBezTo>
                  <a:cubicBezTo>
                    <a:pt x="96015" y="85036"/>
                    <a:pt x="95828" y="84829"/>
                    <a:pt x="95640" y="84619"/>
                  </a:cubicBezTo>
                  <a:cubicBezTo>
                    <a:pt x="95374" y="84533"/>
                    <a:pt x="95111" y="84447"/>
                    <a:pt x="94845" y="84360"/>
                  </a:cubicBezTo>
                  <a:close/>
                  <a:moveTo>
                    <a:pt x="95055" y="83873"/>
                  </a:moveTo>
                  <a:cubicBezTo>
                    <a:pt x="95238" y="84090"/>
                    <a:pt x="95430" y="84308"/>
                    <a:pt x="95625" y="84525"/>
                  </a:cubicBezTo>
                  <a:cubicBezTo>
                    <a:pt x="95895" y="84612"/>
                    <a:pt x="96173" y="84698"/>
                    <a:pt x="96447" y="84784"/>
                  </a:cubicBezTo>
                  <a:cubicBezTo>
                    <a:pt x="96255" y="84559"/>
                    <a:pt x="96068" y="84334"/>
                    <a:pt x="95884" y="84109"/>
                  </a:cubicBezTo>
                  <a:cubicBezTo>
                    <a:pt x="95606" y="84030"/>
                    <a:pt x="95329" y="83951"/>
                    <a:pt x="95055" y="83873"/>
                  </a:cubicBezTo>
                  <a:close/>
                  <a:moveTo>
                    <a:pt x="94383" y="83070"/>
                  </a:moveTo>
                  <a:cubicBezTo>
                    <a:pt x="94571" y="83295"/>
                    <a:pt x="94758" y="83524"/>
                    <a:pt x="94950" y="83749"/>
                  </a:cubicBezTo>
                  <a:cubicBezTo>
                    <a:pt x="95227" y="83831"/>
                    <a:pt x="95509" y="83914"/>
                    <a:pt x="95786" y="83993"/>
                  </a:cubicBezTo>
                  <a:cubicBezTo>
                    <a:pt x="95599" y="83760"/>
                    <a:pt x="95411" y="83524"/>
                    <a:pt x="95227" y="83291"/>
                  </a:cubicBezTo>
                  <a:cubicBezTo>
                    <a:pt x="94946" y="83216"/>
                    <a:pt x="94664" y="83145"/>
                    <a:pt x="94383" y="83070"/>
                  </a:cubicBezTo>
                  <a:close/>
                  <a:moveTo>
                    <a:pt x="143291" y="8964"/>
                  </a:moveTo>
                  <a:cubicBezTo>
                    <a:pt x="161372" y="8964"/>
                    <a:pt x="177280" y="12374"/>
                    <a:pt x="183865" y="19871"/>
                  </a:cubicBezTo>
                  <a:cubicBezTo>
                    <a:pt x="186975" y="23417"/>
                    <a:pt x="188375" y="27488"/>
                    <a:pt x="188375" y="31806"/>
                  </a:cubicBezTo>
                  <a:cubicBezTo>
                    <a:pt x="188371" y="44585"/>
                    <a:pt x="176173" y="59530"/>
                    <a:pt x="160130" y="69656"/>
                  </a:cubicBezTo>
                  <a:cubicBezTo>
                    <a:pt x="145737" y="78766"/>
                    <a:pt x="127457" y="84150"/>
                    <a:pt x="110404" y="84150"/>
                  </a:cubicBezTo>
                  <a:cubicBezTo>
                    <a:pt x="104975" y="84150"/>
                    <a:pt x="99673" y="83602"/>
                    <a:pt x="94657" y="82458"/>
                  </a:cubicBezTo>
                  <a:cubicBezTo>
                    <a:pt x="94841" y="82706"/>
                    <a:pt x="95025" y="82950"/>
                    <a:pt x="95212" y="83193"/>
                  </a:cubicBezTo>
                  <a:cubicBezTo>
                    <a:pt x="100848" y="84630"/>
                    <a:pt x="106873" y="85313"/>
                    <a:pt x="113053" y="85313"/>
                  </a:cubicBezTo>
                  <a:cubicBezTo>
                    <a:pt x="130425" y="85313"/>
                    <a:pt x="149009" y="79925"/>
                    <a:pt x="163518" y="70801"/>
                  </a:cubicBezTo>
                  <a:cubicBezTo>
                    <a:pt x="179779" y="60606"/>
                    <a:pt x="191984" y="45456"/>
                    <a:pt x="191981" y="32459"/>
                  </a:cubicBezTo>
                  <a:cubicBezTo>
                    <a:pt x="191981" y="27975"/>
                    <a:pt x="190528" y="23747"/>
                    <a:pt x="187294" y="20062"/>
                  </a:cubicBezTo>
                  <a:cubicBezTo>
                    <a:pt x="180409" y="12213"/>
                    <a:pt x="163818" y="8592"/>
                    <a:pt x="145103" y="8592"/>
                  </a:cubicBezTo>
                  <a:lnTo>
                    <a:pt x="145092" y="8592"/>
                  </a:lnTo>
                  <a:cubicBezTo>
                    <a:pt x="138972" y="8592"/>
                    <a:pt x="132624" y="8979"/>
                    <a:pt x="126316" y="9729"/>
                  </a:cubicBezTo>
                  <a:cubicBezTo>
                    <a:pt x="126136" y="9808"/>
                    <a:pt x="125956" y="9883"/>
                    <a:pt x="125776" y="9962"/>
                  </a:cubicBezTo>
                  <a:cubicBezTo>
                    <a:pt x="131682" y="9302"/>
                    <a:pt x="137591" y="8964"/>
                    <a:pt x="143291" y="8964"/>
                  </a:cubicBezTo>
                  <a:close/>
                  <a:moveTo>
                    <a:pt x="141508" y="9418"/>
                  </a:moveTo>
                  <a:cubicBezTo>
                    <a:pt x="158925" y="9418"/>
                    <a:pt x="174125" y="12630"/>
                    <a:pt x="180372" y="19743"/>
                  </a:cubicBezTo>
                  <a:cubicBezTo>
                    <a:pt x="183347" y="23135"/>
                    <a:pt x="184683" y="27026"/>
                    <a:pt x="184683" y="31164"/>
                  </a:cubicBezTo>
                  <a:cubicBezTo>
                    <a:pt x="184679" y="43666"/>
                    <a:pt x="172511" y="58389"/>
                    <a:pt x="156693" y="68441"/>
                  </a:cubicBezTo>
                  <a:cubicBezTo>
                    <a:pt x="142431" y="77528"/>
                    <a:pt x="124478" y="82901"/>
                    <a:pt x="107763" y="82901"/>
                  </a:cubicBezTo>
                  <a:cubicBezTo>
                    <a:pt x="103046" y="82901"/>
                    <a:pt x="98431" y="82473"/>
                    <a:pt x="94023" y="81580"/>
                  </a:cubicBezTo>
                  <a:cubicBezTo>
                    <a:pt x="94203" y="81835"/>
                    <a:pt x="94387" y="82090"/>
                    <a:pt x="94574" y="82345"/>
                  </a:cubicBezTo>
                  <a:cubicBezTo>
                    <a:pt x="99610" y="83505"/>
                    <a:pt x="104945" y="84056"/>
                    <a:pt x="110404" y="84056"/>
                  </a:cubicBezTo>
                  <a:cubicBezTo>
                    <a:pt x="127438" y="84056"/>
                    <a:pt x="145703" y="78680"/>
                    <a:pt x="160077" y="69577"/>
                  </a:cubicBezTo>
                  <a:cubicBezTo>
                    <a:pt x="176109" y="59462"/>
                    <a:pt x="188285" y="44525"/>
                    <a:pt x="188281" y="31806"/>
                  </a:cubicBezTo>
                  <a:cubicBezTo>
                    <a:pt x="188281" y="27506"/>
                    <a:pt x="186893" y="23462"/>
                    <a:pt x="183794" y="19931"/>
                  </a:cubicBezTo>
                  <a:cubicBezTo>
                    <a:pt x="177254" y="12476"/>
                    <a:pt x="161368" y="9058"/>
                    <a:pt x="143306" y="9058"/>
                  </a:cubicBezTo>
                  <a:lnTo>
                    <a:pt x="143291" y="9058"/>
                  </a:lnTo>
                  <a:cubicBezTo>
                    <a:pt x="137501" y="9054"/>
                    <a:pt x="131487" y="9407"/>
                    <a:pt x="125487" y="10086"/>
                  </a:cubicBezTo>
                  <a:cubicBezTo>
                    <a:pt x="125311" y="10161"/>
                    <a:pt x="125138" y="10240"/>
                    <a:pt x="124962" y="10315"/>
                  </a:cubicBezTo>
                  <a:cubicBezTo>
                    <a:pt x="130556" y="9722"/>
                    <a:pt x="136135" y="9418"/>
                    <a:pt x="141508" y="9418"/>
                  </a:cubicBezTo>
                  <a:moveTo>
                    <a:pt x="139737" y="9864"/>
                  </a:moveTo>
                  <a:cubicBezTo>
                    <a:pt x="156483" y="9864"/>
                    <a:pt x="170969" y="12885"/>
                    <a:pt x="176882" y="19620"/>
                  </a:cubicBezTo>
                  <a:cubicBezTo>
                    <a:pt x="179726" y="22858"/>
                    <a:pt x="180998" y="26572"/>
                    <a:pt x="180998" y="30527"/>
                  </a:cubicBezTo>
                  <a:cubicBezTo>
                    <a:pt x="180995" y="42751"/>
                    <a:pt x="168849" y="57256"/>
                    <a:pt x="153263" y="67225"/>
                  </a:cubicBezTo>
                  <a:cubicBezTo>
                    <a:pt x="139133" y="76293"/>
                    <a:pt x="121506" y="81659"/>
                    <a:pt x="105129" y="81659"/>
                  </a:cubicBezTo>
                  <a:cubicBezTo>
                    <a:pt x="101122" y="81659"/>
                    <a:pt x="97190" y="81336"/>
                    <a:pt x="93404" y="80672"/>
                  </a:cubicBezTo>
                  <a:cubicBezTo>
                    <a:pt x="93580" y="80938"/>
                    <a:pt x="93760" y="81205"/>
                    <a:pt x="93944" y="81467"/>
                  </a:cubicBezTo>
                  <a:cubicBezTo>
                    <a:pt x="98375" y="82372"/>
                    <a:pt x="103016" y="82807"/>
                    <a:pt x="107763" y="82807"/>
                  </a:cubicBezTo>
                  <a:cubicBezTo>
                    <a:pt x="124455" y="82807"/>
                    <a:pt x="142398" y="77438"/>
                    <a:pt x="156644" y="68358"/>
                  </a:cubicBezTo>
                  <a:cubicBezTo>
                    <a:pt x="172448" y="58321"/>
                    <a:pt x="184593" y="43602"/>
                    <a:pt x="184589" y="31164"/>
                  </a:cubicBezTo>
                  <a:cubicBezTo>
                    <a:pt x="184589" y="27049"/>
                    <a:pt x="183261" y="23180"/>
                    <a:pt x="180300" y="19807"/>
                  </a:cubicBezTo>
                  <a:lnTo>
                    <a:pt x="180334" y="19773"/>
                  </a:lnTo>
                  <a:lnTo>
                    <a:pt x="180300" y="19807"/>
                  </a:lnTo>
                  <a:cubicBezTo>
                    <a:pt x="174098" y="12735"/>
                    <a:pt x="158921" y="9512"/>
                    <a:pt x="141523" y="9512"/>
                  </a:cubicBezTo>
                  <a:lnTo>
                    <a:pt x="141508" y="9512"/>
                  </a:lnTo>
                  <a:cubicBezTo>
                    <a:pt x="136049" y="9512"/>
                    <a:pt x="130369" y="9827"/>
                    <a:pt x="124681" y="10442"/>
                  </a:cubicBezTo>
                  <a:cubicBezTo>
                    <a:pt x="124512" y="10517"/>
                    <a:pt x="124343" y="10592"/>
                    <a:pt x="124170" y="10671"/>
                  </a:cubicBezTo>
                  <a:cubicBezTo>
                    <a:pt x="129449" y="10138"/>
                    <a:pt x="134695" y="9864"/>
                    <a:pt x="139737" y="9864"/>
                  </a:cubicBezTo>
                  <a:close/>
                  <a:moveTo>
                    <a:pt x="123405" y="11020"/>
                  </a:moveTo>
                  <a:cubicBezTo>
                    <a:pt x="128361" y="10547"/>
                    <a:pt x="133269" y="10303"/>
                    <a:pt x="137981" y="10303"/>
                  </a:cubicBezTo>
                  <a:cubicBezTo>
                    <a:pt x="146011" y="10303"/>
                    <a:pt x="153470" y="11013"/>
                    <a:pt x="159619" y="12517"/>
                  </a:cubicBezTo>
                  <a:cubicBezTo>
                    <a:pt x="165769" y="14022"/>
                    <a:pt x="170609" y="16318"/>
                    <a:pt x="173401" y="19500"/>
                  </a:cubicBezTo>
                  <a:cubicBezTo>
                    <a:pt x="176106" y="22584"/>
                    <a:pt x="177321" y="26122"/>
                    <a:pt x="177321" y="29896"/>
                  </a:cubicBezTo>
                  <a:cubicBezTo>
                    <a:pt x="177321" y="35869"/>
                    <a:pt x="174286" y="42424"/>
                    <a:pt x="169337" y="48724"/>
                  </a:cubicBezTo>
                  <a:cubicBezTo>
                    <a:pt x="164384" y="55023"/>
                    <a:pt x="157518" y="61072"/>
                    <a:pt x="149838" y="66017"/>
                  </a:cubicBezTo>
                  <a:cubicBezTo>
                    <a:pt x="135835" y="75067"/>
                    <a:pt x="118546" y="80424"/>
                    <a:pt x="102510" y="80424"/>
                  </a:cubicBezTo>
                  <a:cubicBezTo>
                    <a:pt x="99204" y="80424"/>
                    <a:pt x="95955" y="80196"/>
                    <a:pt x="92796" y="79727"/>
                  </a:cubicBezTo>
                  <a:cubicBezTo>
                    <a:pt x="92969" y="80004"/>
                    <a:pt x="93149" y="80282"/>
                    <a:pt x="93329" y="80560"/>
                  </a:cubicBezTo>
                  <a:cubicBezTo>
                    <a:pt x="97141" y="81235"/>
                    <a:pt x="101095" y="81561"/>
                    <a:pt x="105129" y="81561"/>
                  </a:cubicBezTo>
                  <a:cubicBezTo>
                    <a:pt x="121484" y="81561"/>
                    <a:pt x="139096" y="76203"/>
                    <a:pt x="153211" y="67142"/>
                  </a:cubicBezTo>
                  <a:cubicBezTo>
                    <a:pt x="168786" y="57185"/>
                    <a:pt x="180905" y="42687"/>
                    <a:pt x="180901" y="30527"/>
                  </a:cubicBezTo>
                  <a:cubicBezTo>
                    <a:pt x="180901" y="26591"/>
                    <a:pt x="179636" y="22903"/>
                    <a:pt x="176811" y="19683"/>
                  </a:cubicBezTo>
                  <a:cubicBezTo>
                    <a:pt x="170947" y="12994"/>
                    <a:pt x="156479" y="9962"/>
                    <a:pt x="139752" y="9962"/>
                  </a:cubicBezTo>
                  <a:lnTo>
                    <a:pt x="139737" y="9962"/>
                  </a:lnTo>
                  <a:cubicBezTo>
                    <a:pt x="134608" y="9962"/>
                    <a:pt x="129269" y="10243"/>
                    <a:pt x="123896" y="10795"/>
                  </a:cubicBezTo>
                  <a:cubicBezTo>
                    <a:pt x="123731" y="10870"/>
                    <a:pt x="123570" y="10945"/>
                    <a:pt x="123405" y="11020"/>
                  </a:cubicBezTo>
                  <a:close/>
                  <a:moveTo>
                    <a:pt x="123262" y="11035"/>
                  </a:moveTo>
                  <a:cubicBezTo>
                    <a:pt x="123424" y="10960"/>
                    <a:pt x="123589" y="10885"/>
                    <a:pt x="123750" y="10810"/>
                  </a:cubicBezTo>
                  <a:cubicBezTo>
                    <a:pt x="123367" y="10847"/>
                    <a:pt x="122988" y="10889"/>
                    <a:pt x="122609" y="10930"/>
                  </a:cubicBezTo>
                  <a:cubicBezTo>
                    <a:pt x="122448" y="11001"/>
                    <a:pt x="122287" y="11076"/>
                    <a:pt x="122125" y="11148"/>
                  </a:cubicBezTo>
                  <a:cubicBezTo>
                    <a:pt x="122448" y="11110"/>
                    <a:pt x="122887" y="11069"/>
                    <a:pt x="123262" y="11035"/>
                  </a:cubicBezTo>
                  <a:close/>
                  <a:moveTo>
                    <a:pt x="121379" y="11489"/>
                  </a:moveTo>
                  <a:cubicBezTo>
                    <a:pt x="121761" y="11451"/>
                    <a:pt x="122144" y="11414"/>
                    <a:pt x="122527" y="11380"/>
                  </a:cubicBezTo>
                  <a:cubicBezTo>
                    <a:pt x="122681" y="11309"/>
                    <a:pt x="122838" y="11234"/>
                    <a:pt x="122992" y="11159"/>
                  </a:cubicBezTo>
                  <a:cubicBezTo>
                    <a:pt x="122609" y="11200"/>
                    <a:pt x="122227" y="11238"/>
                    <a:pt x="121840" y="11279"/>
                  </a:cubicBezTo>
                  <a:cubicBezTo>
                    <a:pt x="121686" y="11346"/>
                    <a:pt x="121533" y="11418"/>
                    <a:pt x="121379" y="11489"/>
                  </a:cubicBezTo>
                  <a:close/>
                  <a:moveTo>
                    <a:pt x="121229" y="11504"/>
                  </a:moveTo>
                  <a:cubicBezTo>
                    <a:pt x="121383" y="11433"/>
                    <a:pt x="121529" y="11365"/>
                    <a:pt x="121683" y="11294"/>
                  </a:cubicBezTo>
                  <a:cubicBezTo>
                    <a:pt x="121304" y="11335"/>
                    <a:pt x="120925" y="11376"/>
                    <a:pt x="120546" y="11418"/>
                  </a:cubicBezTo>
                  <a:cubicBezTo>
                    <a:pt x="120396" y="11485"/>
                    <a:pt x="120246" y="11553"/>
                    <a:pt x="120096" y="11620"/>
                  </a:cubicBezTo>
                  <a:cubicBezTo>
                    <a:pt x="120475" y="11579"/>
                    <a:pt x="120850" y="11542"/>
                    <a:pt x="121229" y="11504"/>
                  </a:cubicBezTo>
                  <a:close/>
                  <a:moveTo>
                    <a:pt x="119368" y="11951"/>
                  </a:moveTo>
                  <a:cubicBezTo>
                    <a:pt x="119750" y="11913"/>
                    <a:pt x="120133" y="11875"/>
                    <a:pt x="120512" y="11842"/>
                  </a:cubicBezTo>
                  <a:cubicBezTo>
                    <a:pt x="120658" y="11770"/>
                    <a:pt x="120805" y="11703"/>
                    <a:pt x="120951" y="11635"/>
                  </a:cubicBezTo>
                  <a:cubicBezTo>
                    <a:pt x="120568" y="11673"/>
                    <a:pt x="120186" y="11714"/>
                    <a:pt x="119799" y="11755"/>
                  </a:cubicBezTo>
                  <a:cubicBezTo>
                    <a:pt x="119657" y="11819"/>
                    <a:pt x="119514" y="11887"/>
                    <a:pt x="119368" y="11951"/>
                  </a:cubicBezTo>
                  <a:close/>
                  <a:moveTo>
                    <a:pt x="119210" y="11969"/>
                  </a:moveTo>
                  <a:cubicBezTo>
                    <a:pt x="119353" y="11902"/>
                    <a:pt x="119492" y="11838"/>
                    <a:pt x="119634" y="11770"/>
                  </a:cubicBezTo>
                  <a:cubicBezTo>
                    <a:pt x="119259" y="11812"/>
                    <a:pt x="118884" y="11853"/>
                    <a:pt x="118505" y="11898"/>
                  </a:cubicBezTo>
                  <a:cubicBezTo>
                    <a:pt x="118362" y="11962"/>
                    <a:pt x="118223" y="12022"/>
                    <a:pt x="118081" y="12086"/>
                  </a:cubicBezTo>
                  <a:cubicBezTo>
                    <a:pt x="118460" y="12044"/>
                    <a:pt x="118835" y="12007"/>
                    <a:pt x="119210" y="11969"/>
                  </a:cubicBezTo>
                  <a:close/>
                  <a:moveTo>
                    <a:pt x="117375" y="12408"/>
                  </a:moveTo>
                  <a:cubicBezTo>
                    <a:pt x="117754" y="12367"/>
                    <a:pt x="118133" y="12329"/>
                    <a:pt x="118516" y="12296"/>
                  </a:cubicBezTo>
                  <a:cubicBezTo>
                    <a:pt x="118651" y="12228"/>
                    <a:pt x="118782" y="12168"/>
                    <a:pt x="118921" y="12104"/>
                  </a:cubicBezTo>
                  <a:cubicBezTo>
                    <a:pt x="118539" y="12142"/>
                    <a:pt x="118156" y="12183"/>
                    <a:pt x="117773" y="12224"/>
                  </a:cubicBezTo>
                  <a:cubicBezTo>
                    <a:pt x="117642" y="12288"/>
                    <a:pt x="117510" y="12348"/>
                    <a:pt x="117375" y="12408"/>
                  </a:cubicBezTo>
                  <a:close/>
                  <a:moveTo>
                    <a:pt x="117207" y="12427"/>
                  </a:moveTo>
                  <a:cubicBezTo>
                    <a:pt x="117338" y="12367"/>
                    <a:pt x="117469" y="12303"/>
                    <a:pt x="117601" y="12243"/>
                  </a:cubicBezTo>
                  <a:cubicBezTo>
                    <a:pt x="117225" y="12288"/>
                    <a:pt x="116850" y="12329"/>
                    <a:pt x="116475" y="12374"/>
                  </a:cubicBezTo>
                  <a:cubicBezTo>
                    <a:pt x="116344" y="12431"/>
                    <a:pt x="116216" y="12491"/>
                    <a:pt x="116085" y="12547"/>
                  </a:cubicBezTo>
                  <a:cubicBezTo>
                    <a:pt x="116460" y="12506"/>
                    <a:pt x="116835" y="12465"/>
                    <a:pt x="117207" y="12427"/>
                  </a:cubicBezTo>
                  <a:close/>
                  <a:moveTo>
                    <a:pt x="116535" y="12738"/>
                  </a:moveTo>
                  <a:cubicBezTo>
                    <a:pt x="116659" y="12682"/>
                    <a:pt x="116783" y="12622"/>
                    <a:pt x="116906" y="12566"/>
                  </a:cubicBezTo>
                  <a:cubicBezTo>
                    <a:pt x="116527" y="12607"/>
                    <a:pt x="116148" y="12648"/>
                    <a:pt x="115766" y="12690"/>
                  </a:cubicBezTo>
                  <a:cubicBezTo>
                    <a:pt x="115646" y="12746"/>
                    <a:pt x="115522" y="12802"/>
                    <a:pt x="115402" y="12858"/>
                  </a:cubicBezTo>
                  <a:cubicBezTo>
                    <a:pt x="115781" y="12817"/>
                    <a:pt x="116156" y="12776"/>
                    <a:pt x="116535" y="12738"/>
                  </a:cubicBezTo>
                  <a:close/>
                  <a:moveTo>
                    <a:pt x="114745" y="13162"/>
                  </a:moveTo>
                  <a:cubicBezTo>
                    <a:pt x="115128" y="13121"/>
                    <a:pt x="115511" y="13084"/>
                    <a:pt x="115890" y="13046"/>
                  </a:cubicBezTo>
                  <a:cubicBezTo>
                    <a:pt x="116006" y="12990"/>
                    <a:pt x="116122" y="12937"/>
                    <a:pt x="116239" y="12881"/>
                  </a:cubicBezTo>
                  <a:cubicBezTo>
                    <a:pt x="115856" y="12919"/>
                    <a:pt x="115473" y="12960"/>
                    <a:pt x="115090" y="13001"/>
                  </a:cubicBezTo>
                  <a:cubicBezTo>
                    <a:pt x="114974" y="13054"/>
                    <a:pt x="114862" y="13106"/>
                    <a:pt x="114745" y="13162"/>
                  </a:cubicBezTo>
                  <a:close/>
                  <a:moveTo>
                    <a:pt x="114573" y="13177"/>
                  </a:moveTo>
                  <a:cubicBezTo>
                    <a:pt x="114685" y="13125"/>
                    <a:pt x="114798" y="13072"/>
                    <a:pt x="114910" y="13020"/>
                  </a:cubicBezTo>
                  <a:cubicBezTo>
                    <a:pt x="114543" y="13061"/>
                    <a:pt x="114175" y="13102"/>
                    <a:pt x="113803" y="13147"/>
                  </a:cubicBezTo>
                  <a:cubicBezTo>
                    <a:pt x="113695" y="13196"/>
                    <a:pt x="113586" y="13245"/>
                    <a:pt x="113477" y="13294"/>
                  </a:cubicBezTo>
                  <a:cubicBezTo>
                    <a:pt x="113841" y="13256"/>
                    <a:pt x="114209" y="13215"/>
                    <a:pt x="114573" y="13177"/>
                  </a:cubicBezTo>
                  <a:close/>
                  <a:moveTo>
                    <a:pt x="113957" y="13474"/>
                  </a:moveTo>
                  <a:cubicBezTo>
                    <a:pt x="114062" y="13421"/>
                    <a:pt x="114164" y="13373"/>
                    <a:pt x="114269" y="13324"/>
                  </a:cubicBezTo>
                  <a:cubicBezTo>
                    <a:pt x="113897" y="13361"/>
                    <a:pt x="113522" y="13403"/>
                    <a:pt x="113151" y="13444"/>
                  </a:cubicBezTo>
                  <a:cubicBezTo>
                    <a:pt x="113049" y="13493"/>
                    <a:pt x="112948" y="13538"/>
                    <a:pt x="112847" y="13586"/>
                  </a:cubicBezTo>
                  <a:cubicBezTo>
                    <a:pt x="113218" y="13545"/>
                    <a:pt x="113586" y="13508"/>
                    <a:pt x="113957" y="13474"/>
                  </a:cubicBezTo>
                  <a:close/>
                  <a:moveTo>
                    <a:pt x="112250" y="13864"/>
                  </a:moveTo>
                  <a:cubicBezTo>
                    <a:pt x="112625" y="13827"/>
                    <a:pt x="112997" y="13793"/>
                    <a:pt x="113372" y="13755"/>
                  </a:cubicBezTo>
                  <a:cubicBezTo>
                    <a:pt x="113466" y="13710"/>
                    <a:pt x="113560" y="13665"/>
                    <a:pt x="113657" y="13616"/>
                  </a:cubicBezTo>
                  <a:cubicBezTo>
                    <a:pt x="113282" y="13654"/>
                    <a:pt x="112903" y="13695"/>
                    <a:pt x="112528" y="13733"/>
                  </a:cubicBezTo>
                  <a:cubicBezTo>
                    <a:pt x="112434" y="13778"/>
                    <a:pt x="112344" y="13823"/>
                    <a:pt x="112250" y="13864"/>
                  </a:cubicBezTo>
                  <a:close/>
                  <a:moveTo>
                    <a:pt x="112074" y="13883"/>
                  </a:moveTo>
                  <a:cubicBezTo>
                    <a:pt x="112164" y="13842"/>
                    <a:pt x="112254" y="13796"/>
                    <a:pt x="112344" y="13755"/>
                  </a:cubicBezTo>
                  <a:cubicBezTo>
                    <a:pt x="111969" y="13796"/>
                    <a:pt x="111594" y="13838"/>
                    <a:pt x="111215" y="13879"/>
                  </a:cubicBezTo>
                  <a:cubicBezTo>
                    <a:pt x="111128" y="13920"/>
                    <a:pt x="111042" y="13962"/>
                    <a:pt x="110952" y="14003"/>
                  </a:cubicBezTo>
                  <a:cubicBezTo>
                    <a:pt x="111327" y="13962"/>
                    <a:pt x="111702" y="13920"/>
                    <a:pt x="112074" y="13883"/>
                  </a:cubicBezTo>
                  <a:close/>
                  <a:moveTo>
                    <a:pt x="111515" y="14153"/>
                  </a:moveTo>
                  <a:cubicBezTo>
                    <a:pt x="111597" y="14112"/>
                    <a:pt x="111680" y="14074"/>
                    <a:pt x="111762" y="14033"/>
                  </a:cubicBezTo>
                  <a:cubicBezTo>
                    <a:pt x="111380" y="14074"/>
                    <a:pt x="111001" y="14115"/>
                    <a:pt x="110622" y="14157"/>
                  </a:cubicBezTo>
                  <a:cubicBezTo>
                    <a:pt x="110543" y="14194"/>
                    <a:pt x="110464" y="14228"/>
                    <a:pt x="110389" y="14265"/>
                  </a:cubicBezTo>
                  <a:cubicBezTo>
                    <a:pt x="110764" y="14228"/>
                    <a:pt x="111140" y="14187"/>
                    <a:pt x="111515" y="14153"/>
                  </a:cubicBezTo>
                  <a:close/>
                  <a:moveTo>
                    <a:pt x="110993" y="14408"/>
                  </a:moveTo>
                  <a:cubicBezTo>
                    <a:pt x="111064" y="14374"/>
                    <a:pt x="111136" y="14337"/>
                    <a:pt x="111207" y="14303"/>
                  </a:cubicBezTo>
                  <a:cubicBezTo>
                    <a:pt x="110828" y="14341"/>
                    <a:pt x="110445" y="14378"/>
                    <a:pt x="110063" y="14419"/>
                  </a:cubicBezTo>
                  <a:cubicBezTo>
                    <a:pt x="109991" y="14453"/>
                    <a:pt x="109924" y="14483"/>
                    <a:pt x="109856" y="14517"/>
                  </a:cubicBezTo>
                  <a:cubicBezTo>
                    <a:pt x="110239" y="14479"/>
                    <a:pt x="110614" y="14442"/>
                    <a:pt x="110993" y="14408"/>
                  </a:cubicBezTo>
                  <a:close/>
                  <a:moveTo>
                    <a:pt x="110505" y="14652"/>
                  </a:moveTo>
                  <a:cubicBezTo>
                    <a:pt x="110565" y="14622"/>
                    <a:pt x="110626" y="14592"/>
                    <a:pt x="110689" y="14558"/>
                  </a:cubicBezTo>
                  <a:cubicBezTo>
                    <a:pt x="110307" y="14596"/>
                    <a:pt x="109924" y="14633"/>
                    <a:pt x="109537" y="14671"/>
                  </a:cubicBezTo>
                  <a:cubicBezTo>
                    <a:pt x="109477" y="14701"/>
                    <a:pt x="109421" y="14727"/>
                    <a:pt x="109365" y="14757"/>
                  </a:cubicBezTo>
                  <a:cubicBezTo>
                    <a:pt x="109748" y="14719"/>
                    <a:pt x="110126" y="14686"/>
                    <a:pt x="110505" y="14652"/>
                  </a:cubicBezTo>
                  <a:close/>
                  <a:moveTo>
                    <a:pt x="110048" y="14885"/>
                  </a:moveTo>
                  <a:cubicBezTo>
                    <a:pt x="110100" y="14858"/>
                    <a:pt x="110153" y="14832"/>
                    <a:pt x="110205" y="14806"/>
                  </a:cubicBezTo>
                  <a:cubicBezTo>
                    <a:pt x="109823" y="14840"/>
                    <a:pt x="109436" y="14873"/>
                    <a:pt x="109050" y="14911"/>
                  </a:cubicBezTo>
                  <a:cubicBezTo>
                    <a:pt x="109001" y="14933"/>
                    <a:pt x="108956" y="14956"/>
                    <a:pt x="108911" y="14982"/>
                  </a:cubicBezTo>
                  <a:cubicBezTo>
                    <a:pt x="109290" y="14945"/>
                    <a:pt x="109672" y="14915"/>
                    <a:pt x="110048" y="14885"/>
                  </a:cubicBezTo>
                  <a:close/>
                  <a:moveTo>
                    <a:pt x="108596" y="15136"/>
                  </a:moveTo>
                  <a:cubicBezTo>
                    <a:pt x="108562" y="15155"/>
                    <a:pt x="108524" y="15173"/>
                    <a:pt x="108491" y="15188"/>
                  </a:cubicBezTo>
                  <a:cubicBezTo>
                    <a:pt x="108870" y="15158"/>
                    <a:pt x="109249" y="15128"/>
                    <a:pt x="109627" y="15102"/>
                  </a:cubicBezTo>
                  <a:cubicBezTo>
                    <a:pt x="109669" y="15080"/>
                    <a:pt x="109710" y="15057"/>
                    <a:pt x="109755" y="15035"/>
                  </a:cubicBezTo>
                  <a:cubicBezTo>
                    <a:pt x="109372" y="15068"/>
                    <a:pt x="108986" y="15102"/>
                    <a:pt x="108596" y="15136"/>
                  </a:cubicBezTo>
                  <a:close/>
                  <a:moveTo>
                    <a:pt x="108738" y="14997"/>
                  </a:moveTo>
                  <a:cubicBezTo>
                    <a:pt x="108783" y="14975"/>
                    <a:pt x="108828" y="14952"/>
                    <a:pt x="108873" y="14930"/>
                  </a:cubicBezTo>
                  <a:cubicBezTo>
                    <a:pt x="108502" y="14963"/>
                    <a:pt x="108130" y="15001"/>
                    <a:pt x="107759" y="15042"/>
                  </a:cubicBezTo>
                  <a:cubicBezTo>
                    <a:pt x="107718" y="15061"/>
                    <a:pt x="107680" y="15080"/>
                    <a:pt x="107639" y="15098"/>
                  </a:cubicBezTo>
                  <a:cubicBezTo>
                    <a:pt x="108007" y="15061"/>
                    <a:pt x="108374" y="15027"/>
                    <a:pt x="108738" y="14997"/>
                  </a:cubicBezTo>
                  <a:close/>
                  <a:moveTo>
                    <a:pt x="108326" y="15203"/>
                  </a:moveTo>
                  <a:cubicBezTo>
                    <a:pt x="108359" y="15185"/>
                    <a:pt x="108393" y="15170"/>
                    <a:pt x="108427" y="15151"/>
                  </a:cubicBezTo>
                  <a:cubicBezTo>
                    <a:pt x="108055" y="15185"/>
                    <a:pt x="107684" y="15222"/>
                    <a:pt x="107309" y="15260"/>
                  </a:cubicBezTo>
                  <a:cubicBezTo>
                    <a:pt x="107279" y="15275"/>
                    <a:pt x="107252" y="15286"/>
                    <a:pt x="107222" y="15301"/>
                  </a:cubicBezTo>
                  <a:cubicBezTo>
                    <a:pt x="107594" y="15267"/>
                    <a:pt x="107962" y="15234"/>
                    <a:pt x="108326" y="15203"/>
                  </a:cubicBezTo>
                  <a:close/>
                  <a:moveTo>
                    <a:pt x="107943" y="15399"/>
                  </a:moveTo>
                  <a:cubicBezTo>
                    <a:pt x="107969" y="15384"/>
                    <a:pt x="107995" y="15372"/>
                    <a:pt x="108018" y="15361"/>
                  </a:cubicBezTo>
                  <a:cubicBezTo>
                    <a:pt x="107646" y="15391"/>
                    <a:pt x="107271" y="15425"/>
                    <a:pt x="106896" y="15462"/>
                  </a:cubicBezTo>
                  <a:cubicBezTo>
                    <a:pt x="106881" y="15470"/>
                    <a:pt x="106866" y="15477"/>
                    <a:pt x="106847" y="15485"/>
                  </a:cubicBezTo>
                  <a:cubicBezTo>
                    <a:pt x="107215" y="15455"/>
                    <a:pt x="107583" y="15425"/>
                    <a:pt x="107943" y="15399"/>
                  </a:cubicBezTo>
                  <a:close/>
                  <a:moveTo>
                    <a:pt x="106525" y="15646"/>
                  </a:moveTo>
                  <a:cubicBezTo>
                    <a:pt x="106521" y="15646"/>
                    <a:pt x="106513" y="15650"/>
                    <a:pt x="106506" y="15654"/>
                  </a:cubicBezTo>
                  <a:cubicBezTo>
                    <a:pt x="106873" y="15627"/>
                    <a:pt x="107237" y="15601"/>
                    <a:pt x="107594" y="15575"/>
                  </a:cubicBezTo>
                  <a:cubicBezTo>
                    <a:pt x="107613" y="15567"/>
                    <a:pt x="107628" y="15560"/>
                    <a:pt x="107643" y="15552"/>
                  </a:cubicBezTo>
                  <a:cubicBezTo>
                    <a:pt x="107271" y="15582"/>
                    <a:pt x="106900" y="15612"/>
                    <a:pt x="106525" y="15646"/>
                  </a:cubicBezTo>
                  <a:close/>
                  <a:moveTo>
                    <a:pt x="106671" y="15500"/>
                  </a:moveTo>
                  <a:cubicBezTo>
                    <a:pt x="106686" y="15492"/>
                    <a:pt x="106701" y="15485"/>
                    <a:pt x="106716" y="15477"/>
                  </a:cubicBezTo>
                  <a:cubicBezTo>
                    <a:pt x="106344" y="15515"/>
                    <a:pt x="105973" y="15549"/>
                    <a:pt x="105598" y="15590"/>
                  </a:cubicBezTo>
                  <a:cubicBezTo>
                    <a:pt x="105590" y="15594"/>
                    <a:pt x="105583" y="15594"/>
                    <a:pt x="105575" y="15597"/>
                  </a:cubicBezTo>
                  <a:cubicBezTo>
                    <a:pt x="105943" y="15564"/>
                    <a:pt x="106311" y="15530"/>
                    <a:pt x="106671" y="15500"/>
                  </a:cubicBezTo>
                  <a:close/>
                  <a:moveTo>
                    <a:pt x="105617" y="16641"/>
                  </a:moveTo>
                  <a:cubicBezTo>
                    <a:pt x="105729" y="16577"/>
                    <a:pt x="105849" y="16513"/>
                    <a:pt x="105962" y="16449"/>
                  </a:cubicBezTo>
                  <a:cubicBezTo>
                    <a:pt x="105654" y="16438"/>
                    <a:pt x="105331" y="16430"/>
                    <a:pt x="105001" y="16427"/>
                  </a:cubicBezTo>
                  <a:cubicBezTo>
                    <a:pt x="104930" y="16468"/>
                    <a:pt x="104859" y="16505"/>
                    <a:pt x="104787" y="16543"/>
                  </a:cubicBezTo>
                  <a:cubicBezTo>
                    <a:pt x="105076" y="16569"/>
                    <a:pt x="105354" y="16603"/>
                    <a:pt x="105617" y="16641"/>
                  </a:cubicBezTo>
                  <a:close/>
                  <a:moveTo>
                    <a:pt x="104555" y="17245"/>
                  </a:moveTo>
                  <a:cubicBezTo>
                    <a:pt x="104836" y="17083"/>
                    <a:pt x="105118" y="16918"/>
                    <a:pt x="105403" y="16761"/>
                  </a:cubicBezTo>
                  <a:cubicBezTo>
                    <a:pt x="105133" y="16723"/>
                    <a:pt x="104847" y="16693"/>
                    <a:pt x="104547" y="16671"/>
                  </a:cubicBezTo>
                  <a:cubicBezTo>
                    <a:pt x="104345" y="16779"/>
                    <a:pt x="104142" y="16888"/>
                    <a:pt x="103939" y="16997"/>
                  </a:cubicBezTo>
                  <a:cubicBezTo>
                    <a:pt x="104168" y="17072"/>
                    <a:pt x="104375" y="17151"/>
                    <a:pt x="104555" y="17245"/>
                  </a:cubicBezTo>
                  <a:close/>
                  <a:moveTo>
                    <a:pt x="102472" y="19304"/>
                  </a:moveTo>
                  <a:cubicBezTo>
                    <a:pt x="102472" y="19319"/>
                    <a:pt x="102472" y="19334"/>
                    <a:pt x="102472" y="19349"/>
                  </a:cubicBezTo>
                  <a:cubicBezTo>
                    <a:pt x="103287" y="18794"/>
                    <a:pt x="104123" y="18254"/>
                    <a:pt x="104982" y="17725"/>
                  </a:cubicBezTo>
                  <a:cubicBezTo>
                    <a:pt x="104851" y="17594"/>
                    <a:pt x="104679" y="17473"/>
                    <a:pt x="104465" y="17368"/>
                  </a:cubicBezTo>
                  <a:cubicBezTo>
                    <a:pt x="103759" y="17777"/>
                    <a:pt x="103065" y="18201"/>
                    <a:pt x="102386" y="18629"/>
                  </a:cubicBezTo>
                  <a:cubicBezTo>
                    <a:pt x="102442" y="18847"/>
                    <a:pt x="102472" y="19072"/>
                    <a:pt x="102472" y="19304"/>
                  </a:cubicBezTo>
                  <a:close/>
                  <a:moveTo>
                    <a:pt x="102274" y="20445"/>
                  </a:moveTo>
                  <a:cubicBezTo>
                    <a:pt x="103279" y="19698"/>
                    <a:pt x="104315" y="18974"/>
                    <a:pt x="105388" y="18273"/>
                  </a:cubicBezTo>
                  <a:cubicBezTo>
                    <a:pt x="105290" y="18108"/>
                    <a:pt x="105174" y="17946"/>
                    <a:pt x="105039" y="17789"/>
                  </a:cubicBezTo>
                  <a:lnTo>
                    <a:pt x="105095" y="17740"/>
                  </a:lnTo>
                  <a:lnTo>
                    <a:pt x="105039" y="17789"/>
                  </a:lnTo>
                  <a:cubicBezTo>
                    <a:pt x="105031" y="17781"/>
                    <a:pt x="105027" y="17777"/>
                    <a:pt x="105024" y="17770"/>
                  </a:cubicBezTo>
                  <a:cubicBezTo>
                    <a:pt x="104150" y="18306"/>
                    <a:pt x="103298" y="18858"/>
                    <a:pt x="102469" y="19424"/>
                  </a:cubicBezTo>
                  <a:cubicBezTo>
                    <a:pt x="102454" y="19751"/>
                    <a:pt x="102390" y="20092"/>
                    <a:pt x="102274" y="20445"/>
                  </a:cubicBezTo>
                  <a:close/>
                  <a:moveTo>
                    <a:pt x="90278" y="32511"/>
                  </a:moveTo>
                  <a:cubicBezTo>
                    <a:pt x="93415" y="28163"/>
                    <a:pt x="97340" y="24156"/>
                    <a:pt x="101951" y="20689"/>
                  </a:cubicBezTo>
                  <a:cubicBezTo>
                    <a:pt x="101985" y="20663"/>
                    <a:pt x="102022" y="20636"/>
                    <a:pt x="102056" y="20610"/>
                  </a:cubicBezTo>
                  <a:cubicBezTo>
                    <a:pt x="102198" y="20231"/>
                    <a:pt x="102285" y="19871"/>
                    <a:pt x="102311" y="19533"/>
                  </a:cubicBezTo>
                  <a:cubicBezTo>
                    <a:pt x="101497" y="20089"/>
                    <a:pt x="100705" y="20663"/>
                    <a:pt x="99940" y="21248"/>
                  </a:cubicBezTo>
                  <a:cubicBezTo>
                    <a:pt x="94702" y="25210"/>
                    <a:pt x="90387" y="29885"/>
                    <a:pt x="87160" y="34958"/>
                  </a:cubicBezTo>
                  <a:cubicBezTo>
                    <a:pt x="88218" y="34136"/>
                    <a:pt x="89262" y="33318"/>
                    <a:pt x="90278" y="32511"/>
                  </a:cubicBezTo>
                  <a:close/>
                  <a:moveTo>
                    <a:pt x="83720" y="41452"/>
                  </a:moveTo>
                  <a:cubicBezTo>
                    <a:pt x="84466" y="40856"/>
                    <a:pt x="85224" y="40259"/>
                    <a:pt x="85986" y="39659"/>
                  </a:cubicBezTo>
                  <a:cubicBezTo>
                    <a:pt x="87108" y="37359"/>
                    <a:pt x="88436" y="35119"/>
                    <a:pt x="89959" y="32958"/>
                  </a:cubicBezTo>
                  <a:cubicBezTo>
                    <a:pt x="88965" y="33742"/>
                    <a:pt x="87948" y="34538"/>
                    <a:pt x="86924" y="35337"/>
                  </a:cubicBezTo>
                  <a:cubicBezTo>
                    <a:pt x="85686" y="37322"/>
                    <a:pt x="84617" y="39366"/>
                    <a:pt x="83720" y="41452"/>
                  </a:cubicBezTo>
                  <a:moveTo>
                    <a:pt x="82662" y="42297"/>
                  </a:moveTo>
                  <a:cubicBezTo>
                    <a:pt x="82977" y="42042"/>
                    <a:pt x="83300" y="41786"/>
                    <a:pt x="83622" y="41531"/>
                  </a:cubicBezTo>
                  <a:cubicBezTo>
                    <a:pt x="84504" y="39456"/>
                    <a:pt x="85566" y="37419"/>
                    <a:pt x="86785" y="35446"/>
                  </a:cubicBezTo>
                  <a:cubicBezTo>
                    <a:pt x="85900" y="36136"/>
                    <a:pt x="85007" y="36830"/>
                    <a:pt x="84117" y="37528"/>
                  </a:cubicBezTo>
                  <a:cubicBezTo>
                    <a:pt x="83101" y="39389"/>
                    <a:pt x="82226" y="41295"/>
                    <a:pt x="81510" y="43227"/>
                  </a:cubicBezTo>
                  <a:cubicBezTo>
                    <a:pt x="81889" y="42923"/>
                    <a:pt x="82271" y="42612"/>
                    <a:pt x="82662" y="42297"/>
                  </a:cubicBezTo>
                  <a:close/>
                  <a:moveTo>
                    <a:pt x="80047" y="48093"/>
                  </a:moveTo>
                  <a:cubicBezTo>
                    <a:pt x="80617" y="47658"/>
                    <a:pt x="81195" y="47216"/>
                    <a:pt x="81780" y="46758"/>
                  </a:cubicBezTo>
                  <a:cubicBezTo>
                    <a:pt x="82245" y="45092"/>
                    <a:pt x="82819" y="43445"/>
                    <a:pt x="83498" y="41816"/>
                  </a:cubicBezTo>
                  <a:cubicBezTo>
                    <a:pt x="83251" y="42015"/>
                    <a:pt x="82999" y="42214"/>
                    <a:pt x="82756" y="42413"/>
                  </a:cubicBezTo>
                  <a:cubicBezTo>
                    <a:pt x="82298" y="42781"/>
                    <a:pt x="81851" y="43145"/>
                    <a:pt x="81409" y="43501"/>
                  </a:cubicBezTo>
                  <a:cubicBezTo>
                    <a:pt x="80861" y="45017"/>
                    <a:pt x="80403" y="46548"/>
                    <a:pt x="80047" y="48093"/>
                  </a:cubicBezTo>
                  <a:close/>
                  <a:moveTo>
                    <a:pt x="79968" y="48150"/>
                  </a:moveTo>
                  <a:cubicBezTo>
                    <a:pt x="80324" y="46611"/>
                    <a:pt x="80771" y="45088"/>
                    <a:pt x="81315" y="43576"/>
                  </a:cubicBezTo>
                  <a:cubicBezTo>
                    <a:pt x="80662" y="44109"/>
                    <a:pt x="80020" y="44627"/>
                    <a:pt x="79394" y="45129"/>
                  </a:cubicBezTo>
                  <a:cubicBezTo>
                    <a:pt x="78962" y="46533"/>
                    <a:pt x="78613" y="47947"/>
                    <a:pt x="78351" y="49365"/>
                  </a:cubicBezTo>
                  <a:cubicBezTo>
                    <a:pt x="78883" y="48971"/>
                    <a:pt x="79424" y="48566"/>
                    <a:pt x="79968" y="48150"/>
                  </a:cubicBezTo>
                  <a:moveTo>
                    <a:pt x="77870" y="52949"/>
                  </a:moveTo>
                  <a:cubicBezTo>
                    <a:pt x="78339" y="52645"/>
                    <a:pt x="78812" y="52333"/>
                    <a:pt x="79289" y="52011"/>
                  </a:cubicBezTo>
                  <a:cubicBezTo>
                    <a:pt x="79439" y="50795"/>
                    <a:pt x="79649" y="49583"/>
                    <a:pt x="79919" y="48375"/>
                  </a:cubicBezTo>
                  <a:cubicBezTo>
                    <a:pt x="79375" y="48788"/>
                    <a:pt x="78842" y="49189"/>
                    <a:pt x="78313" y="49579"/>
                  </a:cubicBezTo>
                  <a:cubicBezTo>
                    <a:pt x="78114" y="50697"/>
                    <a:pt x="77964" y="51823"/>
                    <a:pt x="77870" y="52949"/>
                  </a:cubicBezTo>
                  <a:close/>
                  <a:moveTo>
                    <a:pt x="76437" y="53857"/>
                  </a:moveTo>
                  <a:cubicBezTo>
                    <a:pt x="76891" y="53579"/>
                    <a:pt x="77345" y="53290"/>
                    <a:pt x="77803" y="52994"/>
                  </a:cubicBezTo>
                  <a:cubicBezTo>
                    <a:pt x="77893" y="51872"/>
                    <a:pt x="78039" y="50750"/>
                    <a:pt x="78238" y="49636"/>
                  </a:cubicBezTo>
                  <a:cubicBezTo>
                    <a:pt x="77724" y="50015"/>
                    <a:pt x="77214" y="50386"/>
                    <a:pt x="76711" y="50746"/>
                  </a:cubicBezTo>
                  <a:cubicBezTo>
                    <a:pt x="76572" y="51778"/>
                    <a:pt x="76482" y="52817"/>
                    <a:pt x="76437" y="53857"/>
                  </a:cubicBezTo>
                  <a:close/>
                  <a:moveTo>
                    <a:pt x="75060" y="54682"/>
                  </a:moveTo>
                  <a:cubicBezTo>
                    <a:pt x="75495" y="54431"/>
                    <a:pt x="75931" y="54168"/>
                    <a:pt x="76370" y="53898"/>
                  </a:cubicBezTo>
                  <a:cubicBezTo>
                    <a:pt x="76411" y="52862"/>
                    <a:pt x="76501" y="51830"/>
                    <a:pt x="76636" y="50799"/>
                  </a:cubicBezTo>
                  <a:cubicBezTo>
                    <a:pt x="76148" y="51148"/>
                    <a:pt x="75668" y="51485"/>
                    <a:pt x="75191" y="51812"/>
                  </a:cubicBezTo>
                  <a:cubicBezTo>
                    <a:pt x="75105" y="52768"/>
                    <a:pt x="75064" y="53725"/>
                    <a:pt x="75060" y="54682"/>
                  </a:cubicBezTo>
                  <a:close/>
                  <a:moveTo>
                    <a:pt x="73736" y="55436"/>
                  </a:moveTo>
                  <a:cubicBezTo>
                    <a:pt x="74152" y="55207"/>
                    <a:pt x="74572" y="54967"/>
                    <a:pt x="74993" y="54723"/>
                  </a:cubicBezTo>
                  <a:cubicBezTo>
                    <a:pt x="74993" y="53770"/>
                    <a:pt x="75034" y="52817"/>
                    <a:pt x="75116" y="51864"/>
                  </a:cubicBezTo>
                  <a:cubicBezTo>
                    <a:pt x="74655" y="52179"/>
                    <a:pt x="74197" y="52487"/>
                    <a:pt x="73743" y="52787"/>
                  </a:cubicBezTo>
                  <a:cubicBezTo>
                    <a:pt x="73721" y="53256"/>
                    <a:pt x="73713" y="53729"/>
                    <a:pt x="73713" y="54198"/>
                  </a:cubicBezTo>
                  <a:cubicBezTo>
                    <a:pt x="73713" y="54611"/>
                    <a:pt x="73721" y="55023"/>
                    <a:pt x="73736" y="55436"/>
                  </a:cubicBezTo>
                  <a:close/>
                  <a:moveTo>
                    <a:pt x="72880" y="56055"/>
                  </a:moveTo>
                  <a:cubicBezTo>
                    <a:pt x="72745" y="56130"/>
                    <a:pt x="72606" y="56202"/>
                    <a:pt x="72467" y="56273"/>
                  </a:cubicBezTo>
                  <a:cubicBezTo>
                    <a:pt x="72524" y="56956"/>
                    <a:pt x="72606" y="57639"/>
                    <a:pt x="72708" y="58321"/>
                  </a:cubicBezTo>
                  <a:cubicBezTo>
                    <a:pt x="73087" y="58164"/>
                    <a:pt x="73466" y="58003"/>
                    <a:pt x="73844" y="57834"/>
                  </a:cubicBezTo>
                  <a:cubicBezTo>
                    <a:pt x="73762" y="57102"/>
                    <a:pt x="73706" y="56370"/>
                    <a:pt x="73672" y="55635"/>
                  </a:cubicBezTo>
                  <a:cubicBezTo>
                    <a:pt x="73409" y="55778"/>
                    <a:pt x="73143" y="55920"/>
                    <a:pt x="72880" y="56055"/>
                  </a:cubicBezTo>
                  <a:close/>
                  <a:moveTo>
                    <a:pt x="72456" y="56115"/>
                  </a:moveTo>
                  <a:cubicBezTo>
                    <a:pt x="72576" y="56055"/>
                    <a:pt x="72696" y="55991"/>
                    <a:pt x="72816" y="55928"/>
                  </a:cubicBezTo>
                  <a:cubicBezTo>
                    <a:pt x="73098" y="55781"/>
                    <a:pt x="73379" y="55627"/>
                    <a:pt x="73664" y="55474"/>
                  </a:cubicBezTo>
                  <a:cubicBezTo>
                    <a:pt x="73649" y="55050"/>
                    <a:pt x="73638" y="54622"/>
                    <a:pt x="73638" y="54198"/>
                  </a:cubicBezTo>
                  <a:cubicBezTo>
                    <a:pt x="73638" y="53744"/>
                    <a:pt x="73649" y="53290"/>
                    <a:pt x="73668" y="52836"/>
                  </a:cubicBezTo>
                  <a:cubicBezTo>
                    <a:pt x="73229" y="53125"/>
                    <a:pt x="72794" y="53403"/>
                    <a:pt x="72359" y="53673"/>
                  </a:cubicBezTo>
                  <a:cubicBezTo>
                    <a:pt x="72359" y="54487"/>
                    <a:pt x="72392" y="55301"/>
                    <a:pt x="72456" y="56115"/>
                  </a:cubicBezTo>
                  <a:close/>
                  <a:moveTo>
                    <a:pt x="71214" y="56731"/>
                  </a:moveTo>
                  <a:cubicBezTo>
                    <a:pt x="71605" y="56543"/>
                    <a:pt x="71991" y="56352"/>
                    <a:pt x="72385" y="56153"/>
                  </a:cubicBezTo>
                  <a:cubicBezTo>
                    <a:pt x="72317" y="55342"/>
                    <a:pt x="72287" y="54532"/>
                    <a:pt x="72284" y="53718"/>
                  </a:cubicBezTo>
                  <a:cubicBezTo>
                    <a:pt x="71863" y="53980"/>
                    <a:pt x="71447" y="54232"/>
                    <a:pt x="71030" y="54476"/>
                  </a:cubicBezTo>
                  <a:cubicBezTo>
                    <a:pt x="71064" y="55226"/>
                    <a:pt x="71128" y="55980"/>
                    <a:pt x="71214" y="56731"/>
                  </a:cubicBezTo>
                  <a:close/>
                  <a:moveTo>
                    <a:pt x="70955" y="54521"/>
                  </a:moveTo>
                  <a:cubicBezTo>
                    <a:pt x="70651" y="54697"/>
                    <a:pt x="70348" y="54870"/>
                    <a:pt x="70044" y="55038"/>
                  </a:cubicBezTo>
                  <a:cubicBezTo>
                    <a:pt x="69946" y="55091"/>
                    <a:pt x="69852" y="55147"/>
                    <a:pt x="69755" y="55200"/>
                  </a:cubicBezTo>
                  <a:cubicBezTo>
                    <a:pt x="69815" y="55894"/>
                    <a:pt x="69901" y="56588"/>
                    <a:pt x="70014" y="57278"/>
                  </a:cubicBezTo>
                  <a:cubicBezTo>
                    <a:pt x="70389" y="57113"/>
                    <a:pt x="70764" y="56944"/>
                    <a:pt x="71143" y="56764"/>
                  </a:cubicBezTo>
                  <a:cubicBezTo>
                    <a:pt x="71053" y="56018"/>
                    <a:pt x="70989" y="55267"/>
                    <a:pt x="70955" y="54521"/>
                  </a:cubicBezTo>
                  <a:close/>
                  <a:moveTo>
                    <a:pt x="69740" y="55038"/>
                  </a:moveTo>
                  <a:cubicBezTo>
                    <a:pt x="69819" y="54997"/>
                    <a:pt x="69894" y="54952"/>
                    <a:pt x="69972" y="54911"/>
                  </a:cubicBezTo>
                  <a:cubicBezTo>
                    <a:pt x="70295" y="54731"/>
                    <a:pt x="70621" y="54543"/>
                    <a:pt x="70948" y="54352"/>
                  </a:cubicBezTo>
                  <a:cubicBezTo>
                    <a:pt x="70933" y="53939"/>
                    <a:pt x="70925" y="53526"/>
                    <a:pt x="70925" y="53114"/>
                  </a:cubicBezTo>
                  <a:cubicBezTo>
                    <a:pt x="70925" y="52611"/>
                    <a:pt x="70937" y="52112"/>
                    <a:pt x="70959" y="51613"/>
                  </a:cubicBezTo>
                  <a:cubicBezTo>
                    <a:pt x="70516" y="51924"/>
                    <a:pt x="70077" y="52228"/>
                    <a:pt x="69638" y="52521"/>
                  </a:cubicBezTo>
                  <a:cubicBezTo>
                    <a:pt x="69638" y="52540"/>
                    <a:pt x="69638" y="52555"/>
                    <a:pt x="69638" y="52573"/>
                  </a:cubicBezTo>
                  <a:cubicBezTo>
                    <a:pt x="69638" y="53395"/>
                    <a:pt x="69672" y="54217"/>
                    <a:pt x="69740" y="55038"/>
                  </a:cubicBezTo>
                  <a:close/>
                  <a:moveTo>
                    <a:pt x="67699" y="58205"/>
                  </a:moveTo>
                  <a:cubicBezTo>
                    <a:pt x="68055" y="58078"/>
                    <a:pt x="68408" y="57942"/>
                    <a:pt x="68764" y="57800"/>
                  </a:cubicBezTo>
                  <a:cubicBezTo>
                    <a:pt x="68637" y="57166"/>
                    <a:pt x="68528" y="56528"/>
                    <a:pt x="68445" y="55886"/>
                  </a:cubicBezTo>
                  <a:cubicBezTo>
                    <a:pt x="68074" y="56074"/>
                    <a:pt x="67702" y="56254"/>
                    <a:pt x="67331" y="56427"/>
                  </a:cubicBezTo>
                  <a:cubicBezTo>
                    <a:pt x="67432" y="57019"/>
                    <a:pt x="67556" y="57612"/>
                    <a:pt x="67699" y="58205"/>
                  </a:cubicBezTo>
                  <a:moveTo>
                    <a:pt x="66172" y="56937"/>
                  </a:moveTo>
                  <a:cubicBezTo>
                    <a:pt x="66292" y="57488"/>
                    <a:pt x="66430" y="58036"/>
                    <a:pt x="66584" y="58584"/>
                  </a:cubicBezTo>
                  <a:cubicBezTo>
                    <a:pt x="66929" y="58472"/>
                    <a:pt x="67275" y="58355"/>
                    <a:pt x="67620" y="58231"/>
                  </a:cubicBezTo>
                  <a:cubicBezTo>
                    <a:pt x="67477" y="57642"/>
                    <a:pt x="67353" y="57053"/>
                    <a:pt x="67248" y="56460"/>
                  </a:cubicBezTo>
                  <a:cubicBezTo>
                    <a:pt x="66892" y="56629"/>
                    <a:pt x="66532" y="56787"/>
                    <a:pt x="66172" y="56937"/>
                  </a:cubicBezTo>
                  <a:close/>
                  <a:moveTo>
                    <a:pt x="65796" y="54855"/>
                  </a:moveTo>
                  <a:cubicBezTo>
                    <a:pt x="65890" y="55504"/>
                    <a:pt x="66003" y="56149"/>
                    <a:pt x="66142" y="56791"/>
                  </a:cubicBezTo>
                  <a:cubicBezTo>
                    <a:pt x="66502" y="56641"/>
                    <a:pt x="66862" y="56479"/>
                    <a:pt x="67222" y="56310"/>
                  </a:cubicBezTo>
                  <a:cubicBezTo>
                    <a:pt x="67106" y="55612"/>
                    <a:pt x="67012" y="54915"/>
                    <a:pt x="66944" y="54209"/>
                  </a:cubicBezTo>
                  <a:cubicBezTo>
                    <a:pt x="66562" y="54434"/>
                    <a:pt x="66179" y="54648"/>
                    <a:pt x="65796" y="54855"/>
                  </a:cubicBezTo>
                  <a:moveTo>
                    <a:pt x="65008" y="57245"/>
                  </a:moveTo>
                  <a:cubicBezTo>
                    <a:pt x="65357" y="57113"/>
                    <a:pt x="65706" y="56971"/>
                    <a:pt x="66059" y="56824"/>
                  </a:cubicBezTo>
                  <a:cubicBezTo>
                    <a:pt x="65920" y="56187"/>
                    <a:pt x="65808" y="55545"/>
                    <a:pt x="65714" y="54900"/>
                  </a:cubicBezTo>
                  <a:cubicBezTo>
                    <a:pt x="65346" y="55098"/>
                    <a:pt x="64978" y="55286"/>
                    <a:pt x="64611" y="55470"/>
                  </a:cubicBezTo>
                  <a:cubicBezTo>
                    <a:pt x="64723" y="56063"/>
                    <a:pt x="64855" y="56656"/>
                    <a:pt x="65008" y="57245"/>
                  </a:cubicBezTo>
                  <a:close/>
                  <a:moveTo>
                    <a:pt x="63463" y="56006"/>
                  </a:moveTo>
                  <a:cubicBezTo>
                    <a:pt x="63594" y="56554"/>
                    <a:pt x="63740" y="57095"/>
                    <a:pt x="63902" y="57639"/>
                  </a:cubicBezTo>
                  <a:cubicBezTo>
                    <a:pt x="64243" y="57522"/>
                    <a:pt x="64584" y="57402"/>
                    <a:pt x="64922" y="57275"/>
                  </a:cubicBezTo>
                  <a:cubicBezTo>
                    <a:pt x="64772" y="56689"/>
                    <a:pt x="64641" y="56100"/>
                    <a:pt x="64528" y="55511"/>
                  </a:cubicBezTo>
                  <a:cubicBezTo>
                    <a:pt x="64172" y="55684"/>
                    <a:pt x="63819" y="55849"/>
                    <a:pt x="63463" y="56006"/>
                  </a:cubicBezTo>
                  <a:moveTo>
                    <a:pt x="63429" y="55860"/>
                  </a:moveTo>
                  <a:cubicBezTo>
                    <a:pt x="63785" y="55699"/>
                    <a:pt x="64142" y="55534"/>
                    <a:pt x="64498" y="55357"/>
                  </a:cubicBezTo>
                  <a:cubicBezTo>
                    <a:pt x="64371" y="54652"/>
                    <a:pt x="64269" y="53943"/>
                    <a:pt x="64194" y="53230"/>
                  </a:cubicBezTo>
                  <a:cubicBezTo>
                    <a:pt x="63815" y="53470"/>
                    <a:pt x="63436" y="53699"/>
                    <a:pt x="63057" y="53917"/>
                  </a:cubicBezTo>
                  <a:cubicBezTo>
                    <a:pt x="63159" y="54566"/>
                    <a:pt x="63283" y="55215"/>
                    <a:pt x="63429" y="55860"/>
                  </a:cubicBezTo>
                  <a:close/>
                  <a:moveTo>
                    <a:pt x="62821" y="57976"/>
                  </a:moveTo>
                  <a:cubicBezTo>
                    <a:pt x="63155" y="57879"/>
                    <a:pt x="63485" y="57777"/>
                    <a:pt x="63815" y="57665"/>
                  </a:cubicBezTo>
                  <a:cubicBezTo>
                    <a:pt x="63650" y="57128"/>
                    <a:pt x="63508" y="56588"/>
                    <a:pt x="63376" y="56044"/>
                  </a:cubicBezTo>
                  <a:cubicBezTo>
                    <a:pt x="63035" y="56198"/>
                    <a:pt x="62690" y="56340"/>
                    <a:pt x="62348" y="56475"/>
                  </a:cubicBezTo>
                  <a:cubicBezTo>
                    <a:pt x="62491" y="56978"/>
                    <a:pt x="62648" y="57477"/>
                    <a:pt x="62821" y="57976"/>
                  </a:cubicBezTo>
                  <a:moveTo>
                    <a:pt x="61763" y="58258"/>
                  </a:moveTo>
                  <a:cubicBezTo>
                    <a:pt x="62086" y="58179"/>
                    <a:pt x="62408" y="58093"/>
                    <a:pt x="62731" y="58003"/>
                  </a:cubicBezTo>
                  <a:cubicBezTo>
                    <a:pt x="62558" y="57507"/>
                    <a:pt x="62401" y="57008"/>
                    <a:pt x="62258" y="56509"/>
                  </a:cubicBezTo>
                  <a:cubicBezTo>
                    <a:pt x="61924" y="56641"/>
                    <a:pt x="61594" y="56764"/>
                    <a:pt x="61260" y="56881"/>
                  </a:cubicBezTo>
                  <a:cubicBezTo>
                    <a:pt x="61414" y="57342"/>
                    <a:pt x="61579" y="57800"/>
                    <a:pt x="61763" y="58258"/>
                  </a:cubicBezTo>
                  <a:close/>
                  <a:moveTo>
                    <a:pt x="60195" y="57222"/>
                  </a:moveTo>
                  <a:cubicBezTo>
                    <a:pt x="60360" y="57646"/>
                    <a:pt x="60532" y="58070"/>
                    <a:pt x="60720" y="58494"/>
                  </a:cubicBezTo>
                  <a:cubicBezTo>
                    <a:pt x="61035" y="58430"/>
                    <a:pt x="61350" y="58359"/>
                    <a:pt x="61665" y="58284"/>
                  </a:cubicBezTo>
                  <a:cubicBezTo>
                    <a:pt x="61485" y="57826"/>
                    <a:pt x="61320" y="57368"/>
                    <a:pt x="61166" y="56911"/>
                  </a:cubicBezTo>
                  <a:cubicBezTo>
                    <a:pt x="60844" y="57019"/>
                    <a:pt x="60521" y="57125"/>
                    <a:pt x="60195" y="57222"/>
                  </a:cubicBezTo>
                  <a:close/>
                  <a:moveTo>
                    <a:pt x="59639" y="55616"/>
                  </a:moveTo>
                  <a:cubicBezTo>
                    <a:pt x="59793" y="56108"/>
                    <a:pt x="59958" y="56596"/>
                    <a:pt x="60142" y="57080"/>
                  </a:cubicBezTo>
                  <a:cubicBezTo>
                    <a:pt x="60469" y="56982"/>
                    <a:pt x="60795" y="56881"/>
                    <a:pt x="61121" y="56768"/>
                  </a:cubicBezTo>
                  <a:cubicBezTo>
                    <a:pt x="60945" y="56239"/>
                    <a:pt x="60791" y="55706"/>
                    <a:pt x="60656" y="55174"/>
                  </a:cubicBezTo>
                  <a:cubicBezTo>
                    <a:pt x="60318" y="55327"/>
                    <a:pt x="59981" y="55477"/>
                    <a:pt x="59639" y="55616"/>
                  </a:cubicBezTo>
                  <a:close/>
                  <a:moveTo>
                    <a:pt x="59594" y="55470"/>
                  </a:moveTo>
                  <a:cubicBezTo>
                    <a:pt x="59939" y="55327"/>
                    <a:pt x="60277" y="55181"/>
                    <a:pt x="60615" y="55023"/>
                  </a:cubicBezTo>
                  <a:cubicBezTo>
                    <a:pt x="60457" y="54386"/>
                    <a:pt x="60322" y="53744"/>
                    <a:pt x="60213" y="53102"/>
                  </a:cubicBezTo>
                  <a:cubicBezTo>
                    <a:pt x="59857" y="53320"/>
                    <a:pt x="59497" y="53530"/>
                    <a:pt x="59140" y="53729"/>
                  </a:cubicBezTo>
                  <a:cubicBezTo>
                    <a:pt x="59268" y="54314"/>
                    <a:pt x="59422" y="54892"/>
                    <a:pt x="59594" y="55470"/>
                  </a:cubicBezTo>
                  <a:close/>
                  <a:moveTo>
                    <a:pt x="58015" y="54318"/>
                  </a:moveTo>
                  <a:cubicBezTo>
                    <a:pt x="58165" y="54843"/>
                    <a:pt x="58330" y="55365"/>
                    <a:pt x="58514" y="55886"/>
                  </a:cubicBezTo>
                  <a:cubicBezTo>
                    <a:pt x="58844" y="55766"/>
                    <a:pt x="59174" y="55643"/>
                    <a:pt x="59504" y="55507"/>
                  </a:cubicBezTo>
                  <a:cubicBezTo>
                    <a:pt x="59332" y="54933"/>
                    <a:pt x="59178" y="54359"/>
                    <a:pt x="59046" y="53782"/>
                  </a:cubicBezTo>
                  <a:cubicBezTo>
                    <a:pt x="58705" y="53969"/>
                    <a:pt x="58364" y="54149"/>
                    <a:pt x="58015" y="54318"/>
                  </a:cubicBezTo>
                  <a:close/>
                  <a:moveTo>
                    <a:pt x="57534" y="52254"/>
                  </a:moveTo>
                  <a:cubicBezTo>
                    <a:pt x="57654" y="52896"/>
                    <a:pt x="57801" y="53534"/>
                    <a:pt x="57973" y="54164"/>
                  </a:cubicBezTo>
                  <a:cubicBezTo>
                    <a:pt x="58322" y="53995"/>
                    <a:pt x="58668" y="53815"/>
                    <a:pt x="59013" y="53624"/>
                  </a:cubicBezTo>
                  <a:cubicBezTo>
                    <a:pt x="58859" y="52911"/>
                    <a:pt x="58735" y="52194"/>
                    <a:pt x="58645" y="51478"/>
                  </a:cubicBezTo>
                  <a:cubicBezTo>
                    <a:pt x="58274" y="51752"/>
                    <a:pt x="57906" y="52011"/>
                    <a:pt x="57534" y="52254"/>
                  </a:cubicBezTo>
                  <a:moveTo>
                    <a:pt x="56878" y="54667"/>
                  </a:moveTo>
                  <a:cubicBezTo>
                    <a:pt x="57216" y="54524"/>
                    <a:pt x="57549" y="54374"/>
                    <a:pt x="57880" y="54213"/>
                  </a:cubicBezTo>
                  <a:cubicBezTo>
                    <a:pt x="57707" y="53583"/>
                    <a:pt x="57561" y="52952"/>
                    <a:pt x="57441" y="52318"/>
                  </a:cubicBezTo>
                  <a:cubicBezTo>
                    <a:pt x="57092" y="52547"/>
                    <a:pt x="56743" y="52765"/>
                    <a:pt x="56386" y="52975"/>
                  </a:cubicBezTo>
                  <a:cubicBezTo>
                    <a:pt x="56529" y="53541"/>
                    <a:pt x="56690" y="54108"/>
                    <a:pt x="56878" y="54667"/>
                  </a:cubicBezTo>
                  <a:close/>
                  <a:moveTo>
                    <a:pt x="55279" y="53575"/>
                  </a:moveTo>
                  <a:cubicBezTo>
                    <a:pt x="55437" y="54082"/>
                    <a:pt x="55613" y="54588"/>
                    <a:pt x="55809" y="55087"/>
                  </a:cubicBezTo>
                  <a:cubicBezTo>
                    <a:pt x="56135" y="54971"/>
                    <a:pt x="56461" y="54843"/>
                    <a:pt x="56780" y="54708"/>
                  </a:cubicBezTo>
                  <a:cubicBezTo>
                    <a:pt x="56596" y="54153"/>
                    <a:pt x="56435" y="53590"/>
                    <a:pt x="56293" y="53027"/>
                  </a:cubicBezTo>
                  <a:cubicBezTo>
                    <a:pt x="55959" y="53222"/>
                    <a:pt x="55621" y="53403"/>
                    <a:pt x="55279" y="53575"/>
                  </a:cubicBezTo>
                  <a:close/>
                  <a:moveTo>
                    <a:pt x="54754" y="51572"/>
                  </a:moveTo>
                  <a:cubicBezTo>
                    <a:pt x="54886" y="52191"/>
                    <a:pt x="55047" y="52810"/>
                    <a:pt x="55234" y="53425"/>
                  </a:cubicBezTo>
                  <a:cubicBezTo>
                    <a:pt x="55576" y="53249"/>
                    <a:pt x="55917" y="53065"/>
                    <a:pt x="56251" y="52870"/>
                  </a:cubicBezTo>
                  <a:cubicBezTo>
                    <a:pt x="56082" y="52168"/>
                    <a:pt x="55944" y="51463"/>
                    <a:pt x="55842" y="50754"/>
                  </a:cubicBezTo>
                  <a:cubicBezTo>
                    <a:pt x="55482" y="51039"/>
                    <a:pt x="55122" y="51313"/>
                    <a:pt x="54754" y="51572"/>
                  </a:cubicBezTo>
                  <a:moveTo>
                    <a:pt x="54720" y="51399"/>
                  </a:moveTo>
                  <a:cubicBezTo>
                    <a:pt x="55088" y="51136"/>
                    <a:pt x="55452" y="50862"/>
                    <a:pt x="55816" y="50570"/>
                  </a:cubicBezTo>
                  <a:cubicBezTo>
                    <a:pt x="55685" y="49594"/>
                    <a:pt x="55617" y="48619"/>
                    <a:pt x="55613" y="47643"/>
                  </a:cubicBezTo>
                  <a:cubicBezTo>
                    <a:pt x="55400" y="47872"/>
                    <a:pt x="55189" y="48097"/>
                    <a:pt x="54976" y="48319"/>
                  </a:cubicBezTo>
                  <a:cubicBezTo>
                    <a:pt x="54773" y="48532"/>
                    <a:pt x="54567" y="48739"/>
                    <a:pt x="54364" y="48941"/>
                  </a:cubicBezTo>
                  <a:cubicBezTo>
                    <a:pt x="54435" y="49763"/>
                    <a:pt x="54552" y="50585"/>
                    <a:pt x="54720" y="51399"/>
                  </a:cubicBezTo>
                  <a:moveTo>
                    <a:pt x="53130" y="50086"/>
                  </a:moveTo>
                  <a:cubicBezTo>
                    <a:pt x="53246" y="50776"/>
                    <a:pt x="53396" y="51467"/>
                    <a:pt x="53584" y="52153"/>
                  </a:cubicBezTo>
                  <a:cubicBezTo>
                    <a:pt x="53936" y="51936"/>
                    <a:pt x="54281" y="51710"/>
                    <a:pt x="54623" y="51467"/>
                  </a:cubicBezTo>
                  <a:cubicBezTo>
                    <a:pt x="54458" y="50660"/>
                    <a:pt x="54338" y="49849"/>
                    <a:pt x="54266" y="49039"/>
                  </a:cubicBezTo>
                  <a:cubicBezTo>
                    <a:pt x="53887" y="49407"/>
                    <a:pt x="53512" y="49756"/>
                    <a:pt x="53130" y="50086"/>
                  </a:cubicBezTo>
                  <a:moveTo>
                    <a:pt x="53096" y="49898"/>
                  </a:moveTo>
                  <a:cubicBezTo>
                    <a:pt x="53486" y="49561"/>
                    <a:pt x="53865" y="49204"/>
                    <a:pt x="54248" y="48829"/>
                  </a:cubicBezTo>
                  <a:cubicBezTo>
                    <a:pt x="54203" y="48281"/>
                    <a:pt x="54180" y="47733"/>
                    <a:pt x="54180" y="47189"/>
                  </a:cubicBezTo>
                  <a:cubicBezTo>
                    <a:pt x="54180" y="46480"/>
                    <a:pt x="54218" y="45771"/>
                    <a:pt x="54293" y="45066"/>
                  </a:cubicBezTo>
                  <a:cubicBezTo>
                    <a:pt x="53794" y="45718"/>
                    <a:pt x="53321" y="46334"/>
                    <a:pt x="52852" y="46919"/>
                  </a:cubicBezTo>
                  <a:cubicBezTo>
                    <a:pt x="52856" y="47913"/>
                    <a:pt x="52942" y="48908"/>
                    <a:pt x="53096" y="49898"/>
                  </a:cubicBezTo>
                  <a:moveTo>
                    <a:pt x="51929" y="50840"/>
                  </a:moveTo>
                  <a:cubicBezTo>
                    <a:pt x="52293" y="50570"/>
                    <a:pt x="52649" y="50285"/>
                    <a:pt x="52998" y="49984"/>
                  </a:cubicBezTo>
                  <a:cubicBezTo>
                    <a:pt x="52841" y="49009"/>
                    <a:pt x="52754" y="48030"/>
                    <a:pt x="52743" y="47050"/>
                  </a:cubicBezTo>
                  <a:cubicBezTo>
                    <a:pt x="52334" y="47553"/>
                    <a:pt x="51933" y="48026"/>
                    <a:pt x="51516" y="48476"/>
                  </a:cubicBezTo>
                  <a:cubicBezTo>
                    <a:pt x="51606" y="49264"/>
                    <a:pt x="51745" y="50056"/>
                    <a:pt x="51929" y="50840"/>
                  </a:cubicBezTo>
                  <a:close/>
                  <a:moveTo>
                    <a:pt x="51415" y="53267"/>
                  </a:moveTo>
                  <a:cubicBezTo>
                    <a:pt x="51745" y="53129"/>
                    <a:pt x="52068" y="52979"/>
                    <a:pt x="52387" y="52817"/>
                  </a:cubicBezTo>
                  <a:cubicBezTo>
                    <a:pt x="52188" y="52243"/>
                    <a:pt x="52019" y="51665"/>
                    <a:pt x="51873" y="51084"/>
                  </a:cubicBezTo>
                  <a:cubicBezTo>
                    <a:pt x="51546" y="51320"/>
                    <a:pt x="51212" y="51542"/>
                    <a:pt x="50863" y="51755"/>
                  </a:cubicBezTo>
                  <a:cubicBezTo>
                    <a:pt x="51028" y="52262"/>
                    <a:pt x="51212" y="52765"/>
                    <a:pt x="51415" y="53267"/>
                  </a:cubicBezTo>
                  <a:close/>
                  <a:moveTo>
                    <a:pt x="49790" y="52348"/>
                  </a:moveTo>
                  <a:cubicBezTo>
                    <a:pt x="49967" y="52791"/>
                    <a:pt x="50158" y="53234"/>
                    <a:pt x="50368" y="53669"/>
                  </a:cubicBezTo>
                  <a:cubicBezTo>
                    <a:pt x="50691" y="53560"/>
                    <a:pt x="51002" y="53440"/>
                    <a:pt x="51310" y="53313"/>
                  </a:cubicBezTo>
                  <a:cubicBezTo>
                    <a:pt x="51107" y="52817"/>
                    <a:pt x="50927" y="52318"/>
                    <a:pt x="50766" y="51815"/>
                  </a:cubicBezTo>
                  <a:cubicBezTo>
                    <a:pt x="50451" y="52003"/>
                    <a:pt x="50128" y="52179"/>
                    <a:pt x="49790" y="52348"/>
                  </a:cubicBezTo>
                  <a:close/>
                  <a:moveTo>
                    <a:pt x="49734" y="52198"/>
                  </a:moveTo>
                  <a:cubicBezTo>
                    <a:pt x="50072" y="52029"/>
                    <a:pt x="50398" y="51849"/>
                    <a:pt x="50713" y="51658"/>
                  </a:cubicBezTo>
                  <a:cubicBezTo>
                    <a:pt x="50518" y="51028"/>
                    <a:pt x="50349" y="50393"/>
                    <a:pt x="50218" y="49756"/>
                  </a:cubicBezTo>
                  <a:cubicBezTo>
                    <a:pt x="49888" y="50048"/>
                    <a:pt x="49546" y="50326"/>
                    <a:pt x="49190" y="50585"/>
                  </a:cubicBezTo>
                  <a:cubicBezTo>
                    <a:pt x="49344" y="51125"/>
                    <a:pt x="49528" y="51662"/>
                    <a:pt x="49734" y="52198"/>
                  </a:cubicBezTo>
                  <a:close/>
                  <a:moveTo>
                    <a:pt x="48102" y="51298"/>
                  </a:moveTo>
                  <a:cubicBezTo>
                    <a:pt x="48274" y="51759"/>
                    <a:pt x="48462" y="52217"/>
                    <a:pt x="48672" y="52675"/>
                  </a:cubicBezTo>
                  <a:cubicBezTo>
                    <a:pt x="49002" y="52540"/>
                    <a:pt x="49318" y="52401"/>
                    <a:pt x="49629" y="52247"/>
                  </a:cubicBezTo>
                  <a:cubicBezTo>
                    <a:pt x="49423" y="51722"/>
                    <a:pt x="49242" y="51189"/>
                    <a:pt x="49089" y="50656"/>
                  </a:cubicBezTo>
                  <a:cubicBezTo>
                    <a:pt x="48773" y="50881"/>
                    <a:pt x="48443" y="51095"/>
                    <a:pt x="48102" y="51298"/>
                  </a:cubicBezTo>
                  <a:close/>
                  <a:moveTo>
                    <a:pt x="47513" y="49418"/>
                  </a:moveTo>
                  <a:cubicBezTo>
                    <a:pt x="47659" y="49996"/>
                    <a:pt x="47839" y="50570"/>
                    <a:pt x="48046" y="51140"/>
                  </a:cubicBezTo>
                  <a:cubicBezTo>
                    <a:pt x="48391" y="50938"/>
                    <a:pt x="48721" y="50720"/>
                    <a:pt x="49040" y="50491"/>
                  </a:cubicBezTo>
                  <a:cubicBezTo>
                    <a:pt x="48841" y="49786"/>
                    <a:pt x="48683" y="49077"/>
                    <a:pt x="48571" y="48367"/>
                  </a:cubicBezTo>
                  <a:cubicBezTo>
                    <a:pt x="48237" y="48739"/>
                    <a:pt x="47888" y="49088"/>
                    <a:pt x="47513" y="49418"/>
                  </a:cubicBezTo>
                  <a:close/>
                  <a:moveTo>
                    <a:pt x="48410" y="44364"/>
                  </a:moveTo>
                  <a:cubicBezTo>
                    <a:pt x="47974" y="45208"/>
                    <a:pt x="47539" y="45992"/>
                    <a:pt x="47055" y="46717"/>
                  </a:cubicBezTo>
                  <a:cubicBezTo>
                    <a:pt x="47126" y="47561"/>
                    <a:pt x="47265" y="48397"/>
                    <a:pt x="47468" y="49234"/>
                  </a:cubicBezTo>
                  <a:cubicBezTo>
                    <a:pt x="47847" y="48896"/>
                    <a:pt x="48203" y="48536"/>
                    <a:pt x="48541" y="48154"/>
                  </a:cubicBezTo>
                  <a:cubicBezTo>
                    <a:pt x="48421" y="47332"/>
                    <a:pt x="48357" y="46506"/>
                    <a:pt x="48357" y="45685"/>
                  </a:cubicBezTo>
                  <a:cubicBezTo>
                    <a:pt x="48357" y="45246"/>
                    <a:pt x="48376" y="44803"/>
                    <a:pt x="48410" y="44364"/>
                  </a:cubicBezTo>
                  <a:close/>
                  <a:moveTo>
                    <a:pt x="65628" y="25349"/>
                  </a:moveTo>
                  <a:cubicBezTo>
                    <a:pt x="59692" y="27934"/>
                    <a:pt x="54874" y="30834"/>
                    <a:pt x="51906" y="33930"/>
                  </a:cubicBezTo>
                  <a:cubicBezTo>
                    <a:pt x="48518" y="37464"/>
                    <a:pt x="46995" y="41407"/>
                    <a:pt x="46995" y="45373"/>
                  </a:cubicBezTo>
                  <a:cubicBezTo>
                    <a:pt x="46995" y="45730"/>
                    <a:pt x="47010" y="46086"/>
                    <a:pt x="47033" y="46443"/>
                  </a:cubicBezTo>
                  <a:cubicBezTo>
                    <a:pt x="47502" y="45718"/>
                    <a:pt x="47929" y="44931"/>
                    <a:pt x="48365" y="44086"/>
                  </a:cubicBezTo>
                  <a:cubicBezTo>
                    <a:pt x="48395" y="44030"/>
                    <a:pt x="48425" y="43970"/>
                    <a:pt x="48455" y="43914"/>
                  </a:cubicBezTo>
                  <a:cubicBezTo>
                    <a:pt x="48860" y="40199"/>
                    <a:pt x="50556" y="36552"/>
                    <a:pt x="53764" y="33281"/>
                  </a:cubicBezTo>
                  <a:cubicBezTo>
                    <a:pt x="56263" y="30737"/>
                    <a:pt x="59936" y="28343"/>
                    <a:pt x="64408" y="26152"/>
                  </a:cubicBezTo>
                  <a:cubicBezTo>
                    <a:pt x="64813" y="25882"/>
                    <a:pt x="65222" y="25612"/>
                    <a:pt x="65628" y="25349"/>
                  </a:cubicBezTo>
                  <a:close/>
                  <a:moveTo>
                    <a:pt x="66569" y="24944"/>
                  </a:moveTo>
                  <a:cubicBezTo>
                    <a:pt x="66224" y="25165"/>
                    <a:pt x="65879" y="25386"/>
                    <a:pt x="65534" y="25612"/>
                  </a:cubicBezTo>
                  <a:cubicBezTo>
                    <a:pt x="68569" y="24190"/>
                    <a:pt x="71942" y="22861"/>
                    <a:pt x="75540" y="21638"/>
                  </a:cubicBezTo>
                  <a:cubicBezTo>
                    <a:pt x="72370" y="22662"/>
                    <a:pt x="69357" y="23769"/>
                    <a:pt x="66569" y="24944"/>
                  </a:cubicBezTo>
                  <a:close/>
                  <a:moveTo>
                    <a:pt x="67672" y="24253"/>
                  </a:moveTo>
                  <a:cubicBezTo>
                    <a:pt x="67507" y="24355"/>
                    <a:pt x="67342" y="24460"/>
                    <a:pt x="67173" y="24565"/>
                  </a:cubicBezTo>
                  <a:cubicBezTo>
                    <a:pt x="69169" y="23739"/>
                    <a:pt x="71278" y="22951"/>
                    <a:pt x="73469" y="22201"/>
                  </a:cubicBezTo>
                  <a:cubicBezTo>
                    <a:pt x="71466" y="22854"/>
                    <a:pt x="69530" y="23540"/>
                    <a:pt x="67672" y="24253"/>
                  </a:cubicBezTo>
                  <a:close/>
                  <a:moveTo>
                    <a:pt x="68423" y="23788"/>
                  </a:moveTo>
                  <a:cubicBezTo>
                    <a:pt x="68355" y="23829"/>
                    <a:pt x="68284" y="23871"/>
                    <a:pt x="68216" y="23916"/>
                  </a:cubicBezTo>
                  <a:cubicBezTo>
                    <a:pt x="69275" y="23514"/>
                    <a:pt x="70359" y="23124"/>
                    <a:pt x="71466" y="22745"/>
                  </a:cubicBezTo>
                  <a:cubicBezTo>
                    <a:pt x="70434" y="23083"/>
                    <a:pt x="69417" y="23432"/>
                    <a:pt x="68423" y="23788"/>
                  </a:cubicBezTo>
                  <a:close/>
                  <a:moveTo>
                    <a:pt x="68933" y="23473"/>
                  </a:moveTo>
                  <a:cubicBezTo>
                    <a:pt x="69128" y="23405"/>
                    <a:pt x="69323" y="23338"/>
                    <a:pt x="69522" y="23270"/>
                  </a:cubicBezTo>
                  <a:cubicBezTo>
                    <a:pt x="69335" y="23330"/>
                    <a:pt x="69147" y="23394"/>
                    <a:pt x="68963" y="23454"/>
                  </a:cubicBezTo>
                  <a:cubicBezTo>
                    <a:pt x="68952" y="23462"/>
                    <a:pt x="68941" y="23469"/>
                    <a:pt x="68933" y="23473"/>
                  </a:cubicBezTo>
                  <a:close/>
                  <a:moveTo>
                    <a:pt x="62026" y="24493"/>
                  </a:moveTo>
                  <a:cubicBezTo>
                    <a:pt x="61996" y="24512"/>
                    <a:pt x="61966" y="24531"/>
                    <a:pt x="61932" y="24550"/>
                  </a:cubicBezTo>
                  <a:cubicBezTo>
                    <a:pt x="62198" y="24467"/>
                    <a:pt x="62465" y="24381"/>
                    <a:pt x="62731" y="24302"/>
                  </a:cubicBezTo>
                  <a:cubicBezTo>
                    <a:pt x="65571" y="23424"/>
                    <a:pt x="68457" y="22595"/>
                    <a:pt x="71331" y="21826"/>
                  </a:cubicBezTo>
                  <a:cubicBezTo>
                    <a:pt x="71346" y="21818"/>
                    <a:pt x="71357" y="21811"/>
                    <a:pt x="71372" y="21803"/>
                  </a:cubicBezTo>
                  <a:cubicBezTo>
                    <a:pt x="68265" y="22629"/>
                    <a:pt x="65125" y="23529"/>
                    <a:pt x="62026" y="24493"/>
                  </a:cubicBezTo>
                  <a:close/>
                  <a:moveTo>
                    <a:pt x="52724" y="27360"/>
                  </a:moveTo>
                  <a:cubicBezTo>
                    <a:pt x="52661" y="27412"/>
                    <a:pt x="52597" y="27469"/>
                    <a:pt x="52533" y="27521"/>
                  </a:cubicBezTo>
                  <a:cubicBezTo>
                    <a:pt x="55227" y="26538"/>
                    <a:pt x="58030" y="25593"/>
                    <a:pt x="60881" y="24692"/>
                  </a:cubicBezTo>
                  <a:cubicBezTo>
                    <a:pt x="61211" y="24587"/>
                    <a:pt x="61545" y="24482"/>
                    <a:pt x="61879" y="24381"/>
                  </a:cubicBezTo>
                  <a:cubicBezTo>
                    <a:pt x="61939" y="24343"/>
                    <a:pt x="61996" y="24306"/>
                    <a:pt x="62056" y="24268"/>
                  </a:cubicBezTo>
                  <a:cubicBezTo>
                    <a:pt x="58893" y="25244"/>
                    <a:pt x="55752" y="26279"/>
                    <a:pt x="52724" y="27360"/>
                  </a:cubicBezTo>
                  <a:close/>
                  <a:moveTo>
                    <a:pt x="52586" y="27247"/>
                  </a:moveTo>
                  <a:cubicBezTo>
                    <a:pt x="52668" y="27184"/>
                    <a:pt x="52751" y="27116"/>
                    <a:pt x="52833" y="27049"/>
                  </a:cubicBezTo>
                  <a:cubicBezTo>
                    <a:pt x="50394" y="27908"/>
                    <a:pt x="48016" y="28797"/>
                    <a:pt x="45738" y="29701"/>
                  </a:cubicBezTo>
                  <a:cubicBezTo>
                    <a:pt x="45678" y="29776"/>
                    <a:pt x="45622" y="29851"/>
                    <a:pt x="45565" y="29926"/>
                  </a:cubicBezTo>
                  <a:cubicBezTo>
                    <a:pt x="47802" y="29015"/>
                    <a:pt x="50158" y="28118"/>
                    <a:pt x="52586" y="27247"/>
                  </a:cubicBezTo>
                  <a:close/>
                  <a:moveTo>
                    <a:pt x="52053" y="27698"/>
                  </a:moveTo>
                  <a:cubicBezTo>
                    <a:pt x="52117" y="27641"/>
                    <a:pt x="52180" y="27589"/>
                    <a:pt x="52244" y="27533"/>
                  </a:cubicBezTo>
                  <a:cubicBezTo>
                    <a:pt x="49873" y="28388"/>
                    <a:pt x="47577" y="29266"/>
                    <a:pt x="45393" y="30163"/>
                  </a:cubicBezTo>
                  <a:cubicBezTo>
                    <a:pt x="45340" y="30234"/>
                    <a:pt x="45288" y="30309"/>
                    <a:pt x="45235" y="30384"/>
                  </a:cubicBezTo>
                  <a:cubicBezTo>
                    <a:pt x="47389" y="29469"/>
                    <a:pt x="49678" y="28568"/>
                    <a:pt x="52053" y="27698"/>
                  </a:cubicBezTo>
                  <a:close/>
                  <a:moveTo>
                    <a:pt x="45078" y="30613"/>
                  </a:moveTo>
                  <a:cubicBezTo>
                    <a:pt x="45021" y="30692"/>
                    <a:pt x="44969" y="30774"/>
                    <a:pt x="44916" y="30853"/>
                  </a:cubicBezTo>
                  <a:cubicBezTo>
                    <a:pt x="46995" y="29926"/>
                    <a:pt x="49224" y="29011"/>
                    <a:pt x="51561" y="28122"/>
                  </a:cubicBezTo>
                  <a:cubicBezTo>
                    <a:pt x="51618" y="28073"/>
                    <a:pt x="51674" y="28024"/>
                    <a:pt x="51730" y="27975"/>
                  </a:cubicBezTo>
                  <a:cubicBezTo>
                    <a:pt x="49411" y="28831"/>
                    <a:pt x="47179" y="29716"/>
                    <a:pt x="45078" y="30613"/>
                  </a:cubicBezTo>
                  <a:moveTo>
                    <a:pt x="40560" y="32504"/>
                  </a:moveTo>
                  <a:cubicBezTo>
                    <a:pt x="41937" y="31832"/>
                    <a:pt x="43401" y="31168"/>
                    <a:pt x="44931" y="30512"/>
                  </a:cubicBezTo>
                  <a:cubicBezTo>
                    <a:pt x="44980" y="30437"/>
                    <a:pt x="45033" y="30362"/>
                    <a:pt x="45085" y="30287"/>
                  </a:cubicBezTo>
                  <a:cubicBezTo>
                    <a:pt x="43524" y="30932"/>
                    <a:pt x="42024" y="31585"/>
                    <a:pt x="40602" y="32245"/>
                  </a:cubicBezTo>
                  <a:cubicBezTo>
                    <a:pt x="40575" y="32335"/>
                    <a:pt x="40549" y="32429"/>
                    <a:pt x="40523" y="32519"/>
                  </a:cubicBezTo>
                  <a:cubicBezTo>
                    <a:pt x="40534" y="32515"/>
                    <a:pt x="40549" y="32508"/>
                    <a:pt x="40560" y="32504"/>
                  </a:cubicBezTo>
                  <a:close/>
                  <a:moveTo>
                    <a:pt x="42538" y="31956"/>
                  </a:moveTo>
                  <a:cubicBezTo>
                    <a:pt x="43213" y="31633"/>
                    <a:pt x="43907" y="31307"/>
                    <a:pt x="44624" y="30984"/>
                  </a:cubicBezTo>
                  <a:cubicBezTo>
                    <a:pt x="44673" y="30906"/>
                    <a:pt x="44725" y="30823"/>
                    <a:pt x="44781" y="30741"/>
                  </a:cubicBezTo>
                  <a:cubicBezTo>
                    <a:pt x="43326" y="31367"/>
                    <a:pt x="41937" y="32001"/>
                    <a:pt x="40624" y="32635"/>
                  </a:cubicBezTo>
                  <a:cubicBezTo>
                    <a:pt x="40575" y="32662"/>
                    <a:pt x="40523" y="32688"/>
                    <a:pt x="40470" y="32710"/>
                  </a:cubicBezTo>
                  <a:cubicBezTo>
                    <a:pt x="40444" y="32819"/>
                    <a:pt x="40418" y="32924"/>
                    <a:pt x="40391" y="33029"/>
                  </a:cubicBezTo>
                  <a:cubicBezTo>
                    <a:pt x="41082" y="32673"/>
                    <a:pt x="41798" y="32313"/>
                    <a:pt x="42538" y="31956"/>
                  </a:cubicBezTo>
                  <a:moveTo>
                    <a:pt x="40350" y="33217"/>
                  </a:moveTo>
                  <a:cubicBezTo>
                    <a:pt x="40324" y="33348"/>
                    <a:pt x="40298" y="33476"/>
                    <a:pt x="40271" y="33603"/>
                  </a:cubicBezTo>
                  <a:cubicBezTo>
                    <a:pt x="41513" y="32898"/>
                    <a:pt x="42864" y="32196"/>
                    <a:pt x="44312" y="31498"/>
                  </a:cubicBezTo>
                  <a:cubicBezTo>
                    <a:pt x="44369" y="31405"/>
                    <a:pt x="44425" y="31307"/>
                    <a:pt x="44485" y="31210"/>
                  </a:cubicBezTo>
                  <a:cubicBezTo>
                    <a:pt x="43840" y="31502"/>
                    <a:pt x="43213" y="31795"/>
                    <a:pt x="42601" y="32091"/>
                  </a:cubicBezTo>
                  <a:cubicBezTo>
                    <a:pt x="41821" y="32463"/>
                    <a:pt x="41071" y="32842"/>
                    <a:pt x="40350" y="33217"/>
                  </a:cubicBezTo>
                  <a:close/>
                  <a:moveTo>
                    <a:pt x="40309" y="32624"/>
                  </a:moveTo>
                  <a:cubicBezTo>
                    <a:pt x="40335" y="32530"/>
                    <a:pt x="40358" y="32436"/>
                    <a:pt x="40388" y="32343"/>
                  </a:cubicBezTo>
                  <a:cubicBezTo>
                    <a:pt x="39795" y="32620"/>
                    <a:pt x="39213" y="32894"/>
                    <a:pt x="38651" y="33172"/>
                  </a:cubicBezTo>
                  <a:cubicBezTo>
                    <a:pt x="38283" y="33352"/>
                    <a:pt x="37926" y="33532"/>
                    <a:pt x="37574" y="33708"/>
                  </a:cubicBezTo>
                  <a:cubicBezTo>
                    <a:pt x="37577" y="33817"/>
                    <a:pt x="37581" y="33922"/>
                    <a:pt x="37585" y="34031"/>
                  </a:cubicBezTo>
                  <a:cubicBezTo>
                    <a:pt x="38448" y="33562"/>
                    <a:pt x="39356" y="33093"/>
                    <a:pt x="40309" y="32624"/>
                  </a:cubicBezTo>
                  <a:moveTo>
                    <a:pt x="36452" y="38590"/>
                  </a:moveTo>
                  <a:cubicBezTo>
                    <a:pt x="36478" y="38548"/>
                    <a:pt x="36508" y="38511"/>
                    <a:pt x="36538" y="38470"/>
                  </a:cubicBezTo>
                  <a:cubicBezTo>
                    <a:pt x="36868" y="38019"/>
                    <a:pt x="37262" y="37569"/>
                    <a:pt x="37709" y="37119"/>
                  </a:cubicBezTo>
                  <a:cubicBezTo>
                    <a:pt x="37671" y="36838"/>
                    <a:pt x="37637" y="36552"/>
                    <a:pt x="37600" y="36267"/>
                  </a:cubicBezTo>
                  <a:cubicBezTo>
                    <a:pt x="37108" y="36657"/>
                    <a:pt x="36658" y="37051"/>
                    <a:pt x="36253" y="37445"/>
                  </a:cubicBezTo>
                  <a:cubicBezTo>
                    <a:pt x="36332" y="37828"/>
                    <a:pt x="36399" y="38211"/>
                    <a:pt x="36452" y="38590"/>
                  </a:cubicBezTo>
                  <a:close/>
                  <a:moveTo>
                    <a:pt x="35037" y="38785"/>
                  </a:moveTo>
                  <a:cubicBezTo>
                    <a:pt x="35056" y="39025"/>
                    <a:pt x="35067" y="39265"/>
                    <a:pt x="35067" y="39501"/>
                  </a:cubicBezTo>
                  <a:cubicBezTo>
                    <a:pt x="35071" y="41002"/>
                    <a:pt x="34602" y="42454"/>
                    <a:pt x="33300" y="43820"/>
                  </a:cubicBezTo>
                  <a:cubicBezTo>
                    <a:pt x="33251" y="43872"/>
                    <a:pt x="33199" y="43925"/>
                    <a:pt x="33146" y="43978"/>
                  </a:cubicBezTo>
                  <a:cubicBezTo>
                    <a:pt x="33146" y="44503"/>
                    <a:pt x="33203" y="45024"/>
                    <a:pt x="33304" y="45542"/>
                  </a:cubicBezTo>
                  <a:cubicBezTo>
                    <a:pt x="33649" y="45302"/>
                    <a:pt x="33972" y="45047"/>
                    <a:pt x="34261" y="44784"/>
                  </a:cubicBezTo>
                  <a:cubicBezTo>
                    <a:pt x="34384" y="44672"/>
                    <a:pt x="34501" y="44559"/>
                    <a:pt x="34610" y="44447"/>
                  </a:cubicBezTo>
                  <a:cubicBezTo>
                    <a:pt x="34602" y="44296"/>
                    <a:pt x="34598" y="44146"/>
                    <a:pt x="34598" y="43993"/>
                  </a:cubicBezTo>
                  <a:cubicBezTo>
                    <a:pt x="34598" y="42263"/>
                    <a:pt x="35127" y="40514"/>
                    <a:pt x="36294" y="38811"/>
                  </a:cubicBezTo>
                  <a:cubicBezTo>
                    <a:pt x="36245" y="38413"/>
                    <a:pt x="36178" y="38008"/>
                    <a:pt x="36095" y="37599"/>
                  </a:cubicBezTo>
                  <a:cubicBezTo>
                    <a:pt x="35694" y="37997"/>
                    <a:pt x="35341" y="38391"/>
                    <a:pt x="35037" y="38785"/>
                  </a:cubicBezTo>
                  <a:moveTo>
                    <a:pt x="35893" y="36665"/>
                  </a:moveTo>
                  <a:cubicBezTo>
                    <a:pt x="35521" y="36958"/>
                    <a:pt x="35169" y="37254"/>
                    <a:pt x="34842" y="37550"/>
                  </a:cubicBezTo>
                  <a:cubicBezTo>
                    <a:pt x="34917" y="37896"/>
                    <a:pt x="34977" y="38241"/>
                    <a:pt x="35015" y="38582"/>
                  </a:cubicBezTo>
                  <a:cubicBezTo>
                    <a:pt x="35319" y="38199"/>
                    <a:pt x="35671" y="37817"/>
                    <a:pt x="36062" y="37430"/>
                  </a:cubicBezTo>
                  <a:cubicBezTo>
                    <a:pt x="36009" y="37179"/>
                    <a:pt x="35953" y="36920"/>
                    <a:pt x="35893" y="36665"/>
                  </a:cubicBezTo>
                  <a:close/>
                  <a:moveTo>
                    <a:pt x="35889" y="35836"/>
                  </a:moveTo>
                  <a:cubicBezTo>
                    <a:pt x="35930" y="36020"/>
                    <a:pt x="35975" y="36200"/>
                    <a:pt x="36017" y="36384"/>
                  </a:cubicBezTo>
                  <a:cubicBezTo>
                    <a:pt x="36478" y="36027"/>
                    <a:pt x="36973" y="35671"/>
                    <a:pt x="37499" y="35318"/>
                  </a:cubicBezTo>
                  <a:cubicBezTo>
                    <a:pt x="37480" y="35160"/>
                    <a:pt x="37469" y="34999"/>
                    <a:pt x="37454" y="34841"/>
                  </a:cubicBezTo>
                  <a:cubicBezTo>
                    <a:pt x="36906" y="35172"/>
                    <a:pt x="36381" y="35506"/>
                    <a:pt x="35889" y="35836"/>
                  </a:cubicBezTo>
                  <a:moveTo>
                    <a:pt x="35746" y="35250"/>
                  </a:moveTo>
                  <a:cubicBezTo>
                    <a:pt x="35750" y="35273"/>
                    <a:pt x="35758" y="35295"/>
                    <a:pt x="35761" y="35318"/>
                  </a:cubicBezTo>
                  <a:cubicBezTo>
                    <a:pt x="35791" y="35442"/>
                    <a:pt x="35822" y="35562"/>
                    <a:pt x="35852" y="35682"/>
                  </a:cubicBezTo>
                  <a:cubicBezTo>
                    <a:pt x="36354" y="35348"/>
                    <a:pt x="36883" y="35010"/>
                    <a:pt x="37442" y="34676"/>
                  </a:cubicBezTo>
                  <a:cubicBezTo>
                    <a:pt x="37431" y="34549"/>
                    <a:pt x="37424" y="34421"/>
                    <a:pt x="37416" y="34294"/>
                  </a:cubicBezTo>
                  <a:cubicBezTo>
                    <a:pt x="36835" y="34613"/>
                    <a:pt x="36279" y="34931"/>
                    <a:pt x="35746" y="35250"/>
                  </a:cubicBezTo>
                  <a:moveTo>
                    <a:pt x="37394" y="33802"/>
                  </a:moveTo>
                  <a:cubicBezTo>
                    <a:pt x="36782" y="34114"/>
                    <a:pt x="36193" y="34429"/>
                    <a:pt x="35623" y="34740"/>
                  </a:cubicBezTo>
                  <a:cubicBezTo>
                    <a:pt x="35653" y="34860"/>
                    <a:pt x="35683" y="34980"/>
                    <a:pt x="35709" y="35100"/>
                  </a:cubicBezTo>
                  <a:cubicBezTo>
                    <a:pt x="36249" y="34774"/>
                    <a:pt x="36820" y="34451"/>
                    <a:pt x="37409" y="34129"/>
                  </a:cubicBezTo>
                  <a:cubicBezTo>
                    <a:pt x="37401" y="34020"/>
                    <a:pt x="37397" y="33911"/>
                    <a:pt x="37394" y="33802"/>
                  </a:cubicBezTo>
                  <a:close/>
                  <a:moveTo>
                    <a:pt x="35383" y="33675"/>
                  </a:moveTo>
                  <a:cubicBezTo>
                    <a:pt x="36035" y="33356"/>
                    <a:pt x="36707" y="33037"/>
                    <a:pt x="37394" y="32718"/>
                  </a:cubicBezTo>
                  <a:cubicBezTo>
                    <a:pt x="37397" y="32624"/>
                    <a:pt x="37401" y="32530"/>
                    <a:pt x="37405" y="32436"/>
                  </a:cubicBezTo>
                  <a:cubicBezTo>
                    <a:pt x="36696" y="32755"/>
                    <a:pt x="36002" y="33074"/>
                    <a:pt x="35326" y="33393"/>
                  </a:cubicBezTo>
                  <a:cubicBezTo>
                    <a:pt x="35345" y="33487"/>
                    <a:pt x="35364" y="33581"/>
                    <a:pt x="35383" y="33675"/>
                  </a:cubicBezTo>
                  <a:close/>
                  <a:moveTo>
                    <a:pt x="34227" y="35363"/>
                  </a:moveTo>
                  <a:cubicBezTo>
                    <a:pt x="34613" y="35134"/>
                    <a:pt x="35011" y="34909"/>
                    <a:pt x="35420" y="34680"/>
                  </a:cubicBezTo>
                  <a:cubicBezTo>
                    <a:pt x="35398" y="34575"/>
                    <a:pt x="35371" y="34470"/>
                    <a:pt x="35349" y="34365"/>
                  </a:cubicBezTo>
                  <a:cubicBezTo>
                    <a:pt x="34925" y="34583"/>
                    <a:pt x="34512" y="34804"/>
                    <a:pt x="34114" y="35022"/>
                  </a:cubicBezTo>
                  <a:cubicBezTo>
                    <a:pt x="34152" y="35134"/>
                    <a:pt x="34189" y="35250"/>
                    <a:pt x="34227" y="35363"/>
                  </a:cubicBezTo>
                  <a:close/>
                  <a:moveTo>
                    <a:pt x="33345" y="36627"/>
                  </a:moveTo>
                  <a:cubicBezTo>
                    <a:pt x="33634" y="36425"/>
                    <a:pt x="33934" y="36218"/>
                    <a:pt x="34242" y="36016"/>
                  </a:cubicBezTo>
                  <a:cubicBezTo>
                    <a:pt x="34201" y="35881"/>
                    <a:pt x="34156" y="35746"/>
                    <a:pt x="34111" y="35607"/>
                  </a:cubicBezTo>
                  <a:cubicBezTo>
                    <a:pt x="33803" y="35791"/>
                    <a:pt x="33503" y="35975"/>
                    <a:pt x="33210" y="36158"/>
                  </a:cubicBezTo>
                  <a:cubicBezTo>
                    <a:pt x="33259" y="36312"/>
                    <a:pt x="33304" y="36470"/>
                    <a:pt x="33345" y="36627"/>
                  </a:cubicBezTo>
                  <a:moveTo>
                    <a:pt x="28137" y="44083"/>
                  </a:moveTo>
                  <a:cubicBezTo>
                    <a:pt x="28137" y="42987"/>
                    <a:pt x="28441" y="41876"/>
                    <a:pt x="29094" y="40766"/>
                  </a:cubicBezTo>
                  <a:cubicBezTo>
                    <a:pt x="29867" y="39453"/>
                    <a:pt x="31274" y="38106"/>
                    <a:pt x="33180" y="36744"/>
                  </a:cubicBezTo>
                  <a:cubicBezTo>
                    <a:pt x="33139" y="36582"/>
                    <a:pt x="33094" y="36421"/>
                    <a:pt x="33045" y="36260"/>
                  </a:cubicBezTo>
                  <a:cubicBezTo>
                    <a:pt x="30265" y="38023"/>
                    <a:pt x="28272" y="39760"/>
                    <a:pt x="27387" y="41392"/>
                  </a:cubicBezTo>
                  <a:cubicBezTo>
                    <a:pt x="26877" y="42330"/>
                    <a:pt x="26640" y="43257"/>
                    <a:pt x="26640" y="44165"/>
                  </a:cubicBezTo>
                  <a:cubicBezTo>
                    <a:pt x="26640" y="44814"/>
                    <a:pt x="26760" y="45452"/>
                    <a:pt x="26985" y="46079"/>
                  </a:cubicBezTo>
                  <a:cubicBezTo>
                    <a:pt x="27439" y="45884"/>
                    <a:pt x="27878" y="45677"/>
                    <a:pt x="28299" y="45460"/>
                  </a:cubicBezTo>
                  <a:cubicBezTo>
                    <a:pt x="28194" y="45006"/>
                    <a:pt x="28137" y="44544"/>
                    <a:pt x="28137" y="44083"/>
                  </a:cubicBezTo>
                  <a:close/>
                  <a:moveTo>
                    <a:pt x="29800" y="44585"/>
                  </a:moveTo>
                  <a:cubicBezTo>
                    <a:pt x="29785" y="44398"/>
                    <a:pt x="29777" y="44206"/>
                    <a:pt x="29777" y="44019"/>
                  </a:cubicBezTo>
                  <a:cubicBezTo>
                    <a:pt x="29777" y="42754"/>
                    <a:pt x="30141" y="41475"/>
                    <a:pt x="30944" y="40199"/>
                  </a:cubicBezTo>
                  <a:cubicBezTo>
                    <a:pt x="31492" y="39325"/>
                    <a:pt x="32310" y="38440"/>
                    <a:pt x="33356" y="37547"/>
                  </a:cubicBezTo>
                  <a:cubicBezTo>
                    <a:pt x="33319" y="37333"/>
                    <a:pt x="33274" y="37115"/>
                    <a:pt x="33221" y="36901"/>
                  </a:cubicBezTo>
                  <a:cubicBezTo>
                    <a:pt x="31349" y="38241"/>
                    <a:pt x="29968" y="39569"/>
                    <a:pt x="29222" y="40841"/>
                  </a:cubicBezTo>
                  <a:cubicBezTo>
                    <a:pt x="28580" y="41933"/>
                    <a:pt x="28287" y="43017"/>
                    <a:pt x="28287" y="44083"/>
                  </a:cubicBezTo>
                  <a:cubicBezTo>
                    <a:pt x="28287" y="44522"/>
                    <a:pt x="28340" y="44957"/>
                    <a:pt x="28434" y="45388"/>
                  </a:cubicBezTo>
                  <a:cubicBezTo>
                    <a:pt x="28918" y="45133"/>
                    <a:pt x="29376" y="44867"/>
                    <a:pt x="29800" y="44585"/>
                  </a:cubicBezTo>
                  <a:close/>
                  <a:moveTo>
                    <a:pt x="29822" y="44799"/>
                  </a:moveTo>
                  <a:cubicBezTo>
                    <a:pt x="29402" y="45073"/>
                    <a:pt x="28952" y="45332"/>
                    <a:pt x="28479" y="45580"/>
                  </a:cubicBezTo>
                  <a:cubicBezTo>
                    <a:pt x="28561" y="45895"/>
                    <a:pt x="28663" y="46206"/>
                    <a:pt x="28790" y="46514"/>
                  </a:cubicBezTo>
                  <a:cubicBezTo>
                    <a:pt x="29229" y="46326"/>
                    <a:pt x="29649" y="46131"/>
                    <a:pt x="30051" y="45925"/>
                  </a:cubicBezTo>
                  <a:cubicBezTo>
                    <a:pt x="29942" y="45553"/>
                    <a:pt x="29867" y="45174"/>
                    <a:pt x="29822" y="44799"/>
                  </a:cubicBezTo>
                  <a:close/>
                  <a:moveTo>
                    <a:pt x="31480" y="45084"/>
                  </a:moveTo>
                  <a:cubicBezTo>
                    <a:pt x="31424" y="44720"/>
                    <a:pt x="31398" y="44349"/>
                    <a:pt x="31398" y="43981"/>
                  </a:cubicBezTo>
                  <a:cubicBezTo>
                    <a:pt x="31398" y="43846"/>
                    <a:pt x="31402" y="43711"/>
                    <a:pt x="31409" y="43580"/>
                  </a:cubicBezTo>
                  <a:cubicBezTo>
                    <a:pt x="30978" y="43978"/>
                    <a:pt x="30490" y="44353"/>
                    <a:pt x="29961" y="44709"/>
                  </a:cubicBezTo>
                  <a:cubicBezTo>
                    <a:pt x="30002" y="45092"/>
                    <a:pt x="30077" y="45475"/>
                    <a:pt x="30182" y="45854"/>
                  </a:cubicBezTo>
                  <a:cubicBezTo>
                    <a:pt x="30644" y="45610"/>
                    <a:pt x="31079" y="45355"/>
                    <a:pt x="31480" y="45084"/>
                  </a:cubicBezTo>
                  <a:moveTo>
                    <a:pt x="31811" y="46439"/>
                  </a:moveTo>
                  <a:cubicBezTo>
                    <a:pt x="31683" y="46056"/>
                    <a:pt x="31585" y="45673"/>
                    <a:pt x="31514" y="45287"/>
                  </a:cubicBezTo>
                  <a:cubicBezTo>
                    <a:pt x="31116" y="45550"/>
                    <a:pt x="30689" y="45801"/>
                    <a:pt x="30238" y="46037"/>
                  </a:cubicBezTo>
                  <a:cubicBezTo>
                    <a:pt x="30336" y="46360"/>
                    <a:pt x="30460" y="46683"/>
                    <a:pt x="30606" y="47002"/>
                  </a:cubicBezTo>
                  <a:cubicBezTo>
                    <a:pt x="31026" y="46825"/>
                    <a:pt x="31428" y="46638"/>
                    <a:pt x="31811" y="46439"/>
                  </a:cubicBezTo>
                  <a:moveTo>
                    <a:pt x="31871" y="46615"/>
                  </a:moveTo>
                  <a:cubicBezTo>
                    <a:pt x="31492" y="46810"/>
                    <a:pt x="31098" y="46994"/>
                    <a:pt x="30685" y="47170"/>
                  </a:cubicBezTo>
                  <a:cubicBezTo>
                    <a:pt x="30820" y="47459"/>
                    <a:pt x="30978" y="47745"/>
                    <a:pt x="31150" y="48026"/>
                  </a:cubicBezTo>
                  <a:cubicBezTo>
                    <a:pt x="31540" y="47891"/>
                    <a:pt x="31923" y="47748"/>
                    <a:pt x="32291" y="47598"/>
                  </a:cubicBezTo>
                  <a:cubicBezTo>
                    <a:pt x="32130" y="47272"/>
                    <a:pt x="31991" y="46945"/>
                    <a:pt x="31871" y="46615"/>
                  </a:cubicBezTo>
                  <a:moveTo>
                    <a:pt x="31646" y="45201"/>
                  </a:moveTo>
                  <a:cubicBezTo>
                    <a:pt x="31713" y="45591"/>
                    <a:pt x="31811" y="45981"/>
                    <a:pt x="31942" y="46371"/>
                  </a:cubicBezTo>
                  <a:cubicBezTo>
                    <a:pt x="32381" y="46139"/>
                    <a:pt x="32794" y="45891"/>
                    <a:pt x="33180" y="45632"/>
                  </a:cubicBezTo>
                  <a:cubicBezTo>
                    <a:pt x="33075" y="45129"/>
                    <a:pt x="33015" y="44623"/>
                    <a:pt x="33007" y="44116"/>
                  </a:cubicBezTo>
                  <a:cubicBezTo>
                    <a:pt x="32602" y="44499"/>
                    <a:pt x="32148" y="44859"/>
                    <a:pt x="31646" y="45201"/>
                  </a:cubicBezTo>
                  <a:moveTo>
                    <a:pt x="34640" y="36714"/>
                  </a:moveTo>
                  <a:cubicBezTo>
                    <a:pt x="34703" y="36939"/>
                    <a:pt x="34760" y="37164"/>
                    <a:pt x="34808" y="37385"/>
                  </a:cubicBezTo>
                  <a:cubicBezTo>
                    <a:pt x="35135" y="37093"/>
                    <a:pt x="35484" y="36800"/>
                    <a:pt x="35859" y="36507"/>
                  </a:cubicBezTo>
                  <a:cubicBezTo>
                    <a:pt x="35814" y="36320"/>
                    <a:pt x="35769" y="36132"/>
                    <a:pt x="35724" y="35945"/>
                  </a:cubicBezTo>
                  <a:cubicBezTo>
                    <a:pt x="35345" y="36200"/>
                    <a:pt x="34985" y="36459"/>
                    <a:pt x="34640" y="36714"/>
                  </a:cubicBezTo>
                  <a:close/>
                  <a:moveTo>
                    <a:pt x="35585" y="35363"/>
                  </a:moveTo>
                  <a:cubicBezTo>
                    <a:pt x="35581" y="35359"/>
                    <a:pt x="35581" y="35355"/>
                    <a:pt x="35581" y="35352"/>
                  </a:cubicBezTo>
                  <a:cubicBezTo>
                    <a:pt x="35191" y="35588"/>
                    <a:pt x="34812" y="35824"/>
                    <a:pt x="34452" y="36061"/>
                  </a:cubicBezTo>
                  <a:cubicBezTo>
                    <a:pt x="34501" y="36226"/>
                    <a:pt x="34553" y="36395"/>
                    <a:pt x="34598" y="36560"/>
                  </a:cubicBezTo>
                  <a:cubicBezTo>
                    <a:pt x="34944" y="36305"/>
                    <a:pt x="35307" y="36050"/>
                    <a:pt x="35686" y="35791"/>
                  </a:cubicBezTo>
                  <a:cubicBezTo>
                    <a:pt x="35653" y="35648"/>
                    <a:pt x="35619" y="35506"/>
                    <a:pt x="35585" y="35363"/>
                  </a:cubicBezTo>
                  <a:moveTo>
                    <a:pt x="37386" y="33344"/>
                  </a:moveTo>
                  <a:cubicBezTo>
                    <a:pt x="36744" y="33656"/>
                    <a:pt x="36122" y="33963"/>
                    <a:pt x="35518" y="34279"/>
                  </a:cubicBezTo>
                  <a:cubicBezTo>
                    <a:pt x="35540" y="34380"/>
                    <a:pt x="35563" y="34485"/>
                    <a:pt x="35589" y="34590"/>
                  </a:cubicBezTo>
                  <a:cubicBezTo>
                    <a:pt x="36167" y="34271"/>
                    <a:pt x="36767" y="33952"/>
                    <a:pt x="37390" y="33633"/>
                  </a:cubicBezTo>
                  <a:cubicBezTo>
                    <a:pt x="37386" y="33536"/>
                    <a:pt x="37386" y="33438"/>
                    <a:pt x="37386" y="33344"/>
                  </a:cubicBezTo>
                  <a:close/>
                  <a:moveTo>
                    <a:pt x="35480" y="34121"/>
                  </a:moveTo>
                  <a:cubicBezTo>
                    <a:pt x="36095" y="33806"/>
                    <a:pt x="36729" y="33487"/>
                    <a:pt x="37386" y="33172"/>
                  </a:cubicBezTo>
                  <a:cubicBezTo>
                    <a:pt x="37386" y="33078"/>
                    <a:pt x="37386" y="32984"/>
                    <a:pt x="37390" y="32894"/>
                  </a:cubicBezTo>
                  <a:cubicBezTo>
                    <a:pt x="36714" y="33206"/>
                    <a:pt x="36058" y="33521"/>
                    <a:pt x="35416" y="33832"/>
                  </a:cubicBezTo>
                  <a:cubicBezTo>
                    <a:pt x="35439" y="33930"/>
                    <a:pt x="35461" y="34024"/>
                    <a:pt x="35480" y="34121"/>
                  </a:cubicBezTo>
                  <a:moveTo>
                    <a:pt x="34403" y="35911"/>
                  </a:moveTo>
                  <a:cubicBezTo>
                    <a:pt x="34771" y="35674"/>
                    <a:pt x="35150" y="35434"/>
                    <a:pt x="35544" y="35198"/>
                  </a:cubicBezTo>
                  <a:cubicBezTo>
                    <a:pt x="35514" y="35078"/>
                    <a:pt x="35484" y="34958"/>
                    <a:pt x="35458" y="34834"/>
                  </a:cubicBezTo>
                  <a:cubicBezTo>
                    <a:pt x="35052" y="35059"/>
                    <a:pt x="34658" y="35284"/>
                    <a:pt x="34276" y="35509"/>
                  </a:cubicBezTo>
                  <a:cubicBezTo>
                    <a:pt x="34321" y="35644"/>
                    <a:pt x="34362" y="35776"/>
                    <a:pt x="34403" y="35911"/>
                  </a:cubicBezTo>
                  <a:close/>
                  <a:moveTo>
                    <a:pt x="33552" y="37573"/>
                  </a:moveTo>
                  <a:cubicBezTo>
                    <a:pt x="33604" y="37896"/>
                    <a:pt x="33642" y="38214"/>
                    <a:pt x="33653" y="38533"/>
                  </a:cubicBezTo>
                  <a:cubicBezTo>
                    <a:pt x="33953" y="38199"/>
                    <a:pt x="34283" y="37866"/>
                    <a:pt x="34647" y="37532"/>
                  </a:cubicBezTo>
                  <a:cubicBezTo>
                    <a:pt x="34598" y="37299"/>
                    <a:pt x="34542" y="37066"/>
                    <a:pt x="34478" y="36834"/>
                  </a:cubicBezTo>
                  <a:cubicBezTo>
                    <a:pt x="34152" y="37081"/>
                    <a:pt x="33844" y="37329"/>
                    <a:pt x="33552" y="37573"/>
                  </a:cubicBezTo>
                  <a:moveTo>
                    <a:pt x="33522" y="37404"/>
                  </a:moveTo>
                  <a:cubicBezTo>
                    <a:pt x="33810" y="37164"/>
                    <a:pt x="34118" y="36924"/>
                    <a:pt x="34437" y="36680"/>
                  </a:cubicBezTo>
                  <a:cubicBezTo>
                    <a:pt x="34392" y="36511"/>
                    <a:pt x="34339" y="36338"/>
                    <a:pt x="34287" y="36166"/>
                  </a:cubicBezTo>
                  <a:cubicBezTo>
                    <a:pt x="33976" y="36372"/>
                    <a:pt x="33675" y="36575"/>
                    <a:pt x="33386" y="36781"/>
                  </a:cubicBezTo>
                  <a:cubicBezTo>
                    <a:pt x="33439" y="36991"/>
                    <a:pt x="33484" y="37198"/>
                    <a:pt x="33522" y="37404"/>
                  </a:cubicBezTo>
                  <a:moveTo>
                    <a:pt x="31593" y="43137"/>
                  </a:moveTo>
                  <a:cubicBezTo>
                    <a:pt x="31766" y="42965"/>
                    <a:pt x="31923" y="42788"/>
                    <a:pt x="32073" y="42604"/>
                  </a:cubicBezTo>
                  <a:cubicBezTo>
                    <a:pt x="33049" y="41422"/>
                    <a:pt x="33439" y="40214"/>
                    <a:pt x="33469" y="38972"/>
                  </a:cubicBezTo>
                  <a:cubicBezTo>
                    <a:pt x="33266" y="39216"/>
                    <a:pt x="33083" y="39464"/>
                    <a:pt x="32917" y="39708"/>
                  </a:cubicBezTo>
                  <a:cubicBezTo>
                    <a:pt x="32156" y="40852"/>
                    <a:pt x="31732" y="42000"/>
                    <a:pt x="31593" y="43137"/>
                  </a:cubicBezTo>
                  <a:close/>
                  <a:moveTo>
                    <a:pt x="29938" y="44492"/>
                  </a:moveTo>
                  <a:cubicBezTo>
                    <a:pt x="30494" y="44116"/>
                    <a:pt x="30993" y="43719"/>
                    <a:pt x="31432" y="43298"/>
                  </a:cubicBezTo>
                  <a:cubicBezTo>
                    <a:pt x="31548" y="42079"/>
                    <a:pt x="31987" y="40845"/>
                    <a:pt x="32797" y="39629"/>
                  </a:cubicBezTo>
                  <a:cubicBezTo>
                    <a:pt x="32996" y="39336"/>
                    <a:pt x="33218" y="39040"/>
                    <a:pt x="33469" y="38744"/>
                  </a:cubicBezTo>
                  <a:cubicBezTo>
                    <a:pt x="33465" y="38406"/>
                    <a:pt x="33435" y="38061"/>
                    <a:pt x="33383" y="37715"/>
                  </a:cubicBezTo>
                  <a:cubicBezTo>
                    <a:pt x="32377" y="38582"/>
                    <a:pt x="31593" y="39438"/>
                    <a:pt x="31068" y="40278"/>
                  </a:cubicBezTo>
                  <a:cubicBezTo>
                    <a:pt x="30280" y="41531"/>
                    <a:pt x="29923" y="42784"/>
                    <a:pt x="29923" y="44019"/>
                  </a:cubicBezTo>
                  <a:cubicBezTo>
                    <a:pt x="29923" y="44176"/>
                    <a:pt x="29927" y="44334"/>
                    <a:pt x="29938" y="44492"/>
                  </a:cubicBezTo>
                  <a:close/>
                  <a:moveTo>
                    <a:pt x="33150" y="43707"/>
                  </a:moveTo>
                  <a:cubicBezTo>
                    <a:pt x="33158" y="43700"/>
                    <a:pt x="33161" y="43696"/>
                    <a:pt x="33165" y="43692"/>
                  </a:cubicBezTo>
                  <a:cubicBezTo>
                    <a:pt x="34433" y="42353"/>
                    <a:pt x="34880" y="40961"/>
                    <a:pt x="34883" y="39501"/>
                  </a:cubicBezTo>
                  <a:cubicBezTo>
                    <a:pt x="34883" y="39340"/>
                    <a:pt x="34876" y="39175"/>
                    <a:pt x="34865" y="39014"/>
                  </a:cubicBezTo>
                  <a:cubicBezTo>
                    <a:pt x="34838" y="39051"/>
                    <a:pt x="34808" y="39092"/>
                    <a:pt x="34778" y="39134"/>
                  </a:cubicBezTo>
                  <a:cubicBezTo>
                    <a:pt x="33713" y="40650"/>
                    <a:pt x="33206" y="42184"/>
                    <a:pt x="33150" y="43707"/>
                  </a:cubicBezTo>
                  <a:close/>
                  <a:moveTo>
                    <a:pt x="34662" y="39051"/>
                  </a:moveTo>
                  <a:cubicBezTo>
                    <a:pt x="34722" y="38965"/>
                    <a:pt x="34786" y="38882"/>
                    <a:pt x="34850" y="38796"/>
                  </a:cubicBezTo>
                  <a:cubicBezTo>
                    <a:pt x="34816" y="38432"/>
                    <a:pt x="34760" y="38068"/>
                    <a:pt x="34685" y="37697"/>
                  </a:cubicBezTo>
                  <a:cubicBezTo>
                    <a:pt x="34306" y="38046"/>
                    <a:pt x="33964" y="38398"/>
                    <a:pt x="33660" y="38747"/>
                  </a:cubicBezTo>
                  <a:cubicBezTo>
                    <a:pt x="33660" y="38774"/>
                    <a:pt x="33660" y="38800"/>
                    <a:pt x="33660" y="38826"/>
                  </a:cubicBezTo>
                  <a:cubicBezTo>
                    <a:pt x="33660" y="40158"/>
                    <a:pt x="33259" y="41467"/>
                    <a:pt x="32220" y="42724"/>
                  </a:cubicBezTo>
                  <a:cubicBezTo>
                    <a:pt x="32021" y="42968"/>
                    <a:pt x="31799" y="43205"/>
                    <a:pt x="31563" y="43434"/>
                  </a:cubicBezTo>
                  <a:cubicBezTo>
                    <a:pt x="31548" y="43617"/>
                    <a:pt x="31540" y="43797"/>
                    <a:pt x="31540" y="43981"/>
                  </a:cubicBezTo>
                  <a:cubicBezTo>
                    <a:pt x="31540" y="44319"/>
                    <a:pt x="31567" y="44657"/>
                    <a:pt x="31615" y="44994"/>
                  </a:cubicBezTo>
                  <a:cubicBezTo>
                    <a:pt x="32133" y="44638"/>
                    <a:pt x="32599" y="44259"/>
                    <a:pt x="33007" y="43854"/>
                  </a:cubicBezTo>
                  <a:cubicBezTo>
                    <a:pt x="33030" y="42255"/>
                    <a:pt x="33548" y="40635"/>
                    <a:pt x="34662" y="39051"/>
                  </a:cubicBezTo>
                  <a:moveTo>
                    <a:pt x="33578" y="47005"/>
                  </a:moveTo>
                  <a:cubicBezTo>
                    <a:pt x="33431" y="46615"/>
                    <a:pt x="33311" y="46221"/>
                    <a:pt x="33221" y="45824"/>
                  </a:cubicBezTo>
                  <a:cubicBezTo>
                    <a:pt x="32842" y="46079"/>
                    <a:pt x="32433" y="46319"/>
                    <a:pt x="32002" y="46548"/>
                  </a:cubicBezTo>
                  <a:cubicBezTo>
                    <a:pt x="32122" y="46882"/>
                    <a:pt x="32261" y="47212"/>
                    <a:pt x="32422" y="47542"/>
                  </a:cubicBezTo>
                  <a:cubicBezTo>
                    <a:pt x="32827" y="47373"/>
                    <a:pt x="33214" y="47193"/>
                    <a:pt x="33578" y="47005"/>
                  </a:cubicBezTo>
                  <a:moveTo>
                    <a:pt x="33645" y="47174"/>
                  </a:moveTo>
                  <a:cubicBezTo>
                    <a:pt x="33281" y="47362"/>
                    <a:pt x="32902" y="47538"/>
                    <a:pt x="32505" y="47707"/>
                  </a:cubicBezTo>
                  <a:cubicBezTo>
                    <a:pt x="32659" y="48003"/>
                    <a:pt x="32827" y="48300"/>
                    <a:pt x="33015" y="48596"/>
                  </a:cubicBezTo>
                  <a:cubicBezTo>
                    <a:pt x="33390" y="48469"/>
                    <a:pt x="33758" y="48334"/>
                    <a:pt x="34111" y="48191"/>
                  </a:cubicBezTo>
                  <a:cubicBezTo>
                    <a:pt x="33934" y="47857"/>
                    <a:pt x="33780" y="47516"/>
                    <a:pt x="33645" y="47174"/>
                  </a:cubicBezTo>
                  <a:close/>
                  <a:moveTo>
                    <a:pt x="35349" y="47624"/>
                  </a:moveTo>
                  <a:cubicBezTo>
                    <a:pt x="35184" y="47227"/>
                    <a:pt x="35045" y="46822"/>
                    <a:pt x="34936" y="46413"/>
                  </a:cubicBezTo>
                  <a:cubicBezTo>
                    <a:pt x="34572" y="46660"/>
                    <a:pt x="34186" y="46893"/>
                    <a:pt x="33773" y="47110"/>
                  </a:cubicBezTo>
                  <a:cubicBezTo>
                    <a:pt x="33908" y="47456"/>
                    <a:pt x="34066" y="47797"/>
                    <a:pt x="34242" y="48139"/>
                  </a:cubicBezTo>
                  <a:cubicBezTo>
                    <a:pt x="34628" y="47977"/>
                    <a:pt x="35000" y="47808"/>
                    <a:pt x="35349" y="47624"/>
                  </a:cubicBezTo>
                  <a:moveTo>
                    <a:pt x="35420" y="47790"/>
                  </a:moveTo>
                  <a:cubicBezTo>
                    <a:pt x="35071" y="47970"/>
                    <a:pt x="34707" y="48139"/>
                    <a:pt x="34324" y="48296"/>
                  </a:cubicBezTo>
                  <a:cubicBezTo>
                    <a:pt x="34490" y="48600"/>
                    <a:pt x="34670" y="48904"/>
                    <a:pt x="34865" y="49200"/>
                  </a:cubicBezTo>
                  <a:cubicBezTo>
                    <a:pt x="35229" y="49084"/>
                    <a:pt x="35581" y="48956"/>
                    <a:pt x="35919" y="48825"/>
                  </a:cubicBezTo>
                  <a:cubicBezTo>
                    <a:pt x="35735" y="48484"/>
                    <a:pt x="35566" y="48139"/>
                    <a:pt x="35420" y="47790"/>
                  </a:cubicBezTo>
                  <a:moveTo>
                    <a:pt x="37112" y="48285"/>
                  </a:moveTo>
                  <a:cubicBezTo>
                    <a:pt x="36936" y="47880"/>
                    <a:pt x="36782" y="47471"/>
                    <a:pt x="36654" y="47058"/>
                  </a:cubicBezTo>
                  <a:cubicBezTo>
                    <a:pt x="36624" y="47077"/>
                    <a:pt x="36598" y="47099"/>
                    <a:pt x="36568" y="47118"/>
                  </a:cubicBezTo>
                  <a:cubicBezTo>
                    <a:pt x="36249" y="47332"/>
                    <a:pt x="35904" y="47534"/>
                    <a:pt x="35544" y="47726"/>
                  </a:cubicBezTo>
                  <a:cubicBezTo>
                    <a:pt x="35694" y="48078"/>
                    <a:pt x="35863" y="48427"/>
                    <a:pt x="36050" y="48773"/>
                  </a:cubicBezTo>
                  <a:cubicBezTo>
                    <a:pt x="36422" y="48619"/>
                    <a:pt x="36778" y="48457"/>
                    <a:pt x="37112" y="48285"/>
                  </a:cubicBezTo>
                  <a:moveTo>
                    <a:pt x="37183" y="48446"/>
                  </a:moveTo>
                  <a:cubicBezTo>
                    <a:pt x="36853" y="48619"/>
                    <a:pt x="36501" y="48776"/>
                    <a:pt x="36137" y="48926"/>
                  </a:cubicBezTo>
                  <a:cubicBezTo>
                    <a:pt x="36306" y="49234"/>
                    <a:pt x="36493" y="49534"/>
                    <a:pt x="36692" y="49838"/>
                  </a:cubicBezTo>
                  <a:cubicBezTo>
                    <a:pt x="37045" y="49726"/>
                    <a:pt x="37382" y="49609"/>
                    <a:pt x="37709" y="49485"/>
                  </a:cubicBezTo>
                  <a:cubicBezTo>
                    <a:pt x="37517" y="49140"/>
                    <a:pt x="37341" y="48795"/>
                    <a:pt x="37183" y="48446"/>
                  </a:cubicBezTo>
                  <a:moveTo>
                    <a:pt x="38681" y="49065"/>
                  </a:moveTo>
                  <a:cubicBezTo>
                    <a:pt x="38744" y="49035"/>
                    <a:pt x="38804" y="49005"/>
                    <a:pt x="38864" y="48975"/>
                  </a:cubicBezTo>
                  <a:cubicBezTo>
                    <a:pt x="38677" y="48570"/>
                    <a:pt x="38515" y="48161"/>
                    <a:pt x="38373" y="47748"/>
                  </a:cubicBezTo>
                  <a:cubicBezTo>
                    <a:pt x="38152" y="47898"/>
                    <a:pt x="37915" y="48045"/>
                    <a:pt x="37664" y="48187"/>
                  </a:cubicBezTo>
                  <a:cubicBezTo>
                    <a:pt x="37547" y="48255"/>
                    <a:pt x="37427" y="48322"/>
                    <a:pt x="37307" y="48386"/>
                  </a:cubicBezTo>
                  <a:cubicBezTo>
                    <a:pt x="37465" y="48735"/>
                    <a:pt x="37645" y="49088"/>
                    <a:pt x="37836" y="49433"/>
                  </a:cubicBezTo>
                  <a:cubicBezTo>
                    <a:pt x="38129" y="49317"/>
                    <a:pt x="38410" y="49197"/>
                    <a:pt x="38681" y="49065"/>
                  </a:cubicBezTo>
                  <a:moveTo>
                    <a:pt x="38936" y="49133"/>
                  </a:moveTo>
                  <a:cubicBezTo>
                    <a:pt x="38879" y="49163"/>
                    <a:pt x="38819" y="49193"/>
                    <a:pt x="38756" y="49223"/>
                  </a:cubicBezTo>
                  <a:cubicBezTo>
                    <a:pt x="38489" y="49350"/>
                    <a:pt x="38212" y="49470"/>
                    <a:pt x="37923" y="49587"/>
                  </a:cubicBezTo>
                  <a:cubicBezTo>
                    <a:pt x="38103" y="49894"/>
                    <a:pt x="38294" y="50202"/>
                    <a:pt x="38497" y="50506"/>
                  </a:cubicBezTo>
                  <a:cubicBezTo>
                    <a:pt x="38838" y="50405"/>
                    <a:pt x="39168" y="50296"/>
                    <a:pt x="39483" y="50180"/>
                  </a:cubicBezTo>
                  <a:cubicBezTo>
                    <a:pt x="39285" y="49834"/>
                    <a:pt x="39105" y="49485"/>
                    <a:pt x="38936" y="49133"/>
                  </a:cubicBezTo>
                  <a:close/>
                  <a:moveTo>
                    <a:pt x="39787" y="50063"/>
                  </a:moveTo>
                  <a:cubicBezTo>
                    <a:pt x="40076" y="49947"/>
                    <a:pt x="40346" y="49831"/>
                    <a:pt x="40605" y="49707"/>
                  </a:cubicBezTo>
                  <a:cubicBezTo>
                    <a:pt x="40410" y="49302"/>
                    <a:pt x="40238" y="48889"/>
                    <a:pt x="40084" y="48476"/>
                  </a:cubicBezTo>
                  <a:cubicBezTo>
                    <a:pt x="39772" y="48683"/>
                    <a:pt x="39431" y="48881"/>
                    <a:pt x="39056" y="49073"/>
                  </a:cubicBezTo>
                  <a:cubicBezTo>
                    <a:pt x="39225" y="49429"/>
                    <a:pt x="39408" y="49782"/>
                    <a:pt x="39611" y="50131"/>
                  </a:cubicBezTo>
                  <a:cubicBezTo>
                    <a:pt x="39671" y="50108"/>
                    <a:pt x="39731" y="50086"/>
                    <a:pt x="39787" y="50063"/>
                  </a:cubicBezTo>
                  <a:moveTo>
                    <a:pt x="40680" y="49864"/>
                  </a:moveTo>
                  <a:cubicBezTo>
                    <a:pt x="40418" y="49988"/>
                    <a:pt x="40144" y="50108"/>
                    <a:pt x="39851" y="50221"/>
                  </a:cubicBezTo>
                  <a:cubicBezTo>
                    <a:pt x="39802" y="50243"/>
                    <a:pt x="39750" y="50262"/>
                    <a:pt x="39697" y="50285"/>
                  </a:cubicBezTo>
                  <a:cubicBezTo>
                    <a:pt x="39881" y="50596"/>
                    <a:pt x="40076" y="50907"/>
                    <a:pt x="40286" y="51215"/>
                  </a:cubicBezTo>
                  <a:cubicBezTo>
                    <a:pt x="40497" y="51159"/>
                    <a:pt x="40699" y="51099"/>
                    <a:pt x="40898" y="51031"/>
                  </a:cubicBezTo>
                  <a:cubicBezTo>
                    <a:pt x="41014" y="50994"/>
                    <a:pt x="41131" y="50956"/>
                    <a:pt x="41243" y="50919"/>
                  </a:cubicBezTo>
                  <a:cubicBezTo>
                    <a:pt x="41041" y="50570"/>
                    <a:pt x="40853" y="50217"/>
                    <a:pt x="40680" y="49864"/>
                  </a:cubicBezTo>
                  <a:moveTo>
                    <a:pt x="41798" y="49257"/>
                  </a:moveTo>
                  <a:cubicBezTo>
                    <a:pt x="41487" y="49448"/>
                    <a:pt x="41157" y="49632"/>
                    <a:pt x="40800" y="49804"/>
                  </a:cubicBezTo>
                  <a:cubicBezTo>
                    <a:pt x="40973" y="50165"/>
                    <a:pt x="41164" y="50521"/>
                    <a:pt x="41371" y="50874"/>
                  </a:cubicBezTo>
                  <a:cubicBezTo>
                    <a:pt x="41712" y="50750"/>
                    <a:pt x="42035" y="50622"/>
                    <a:pt x="42339" y="50487"/>
                  </a:cubicBezTo>
                  <a:cubicBezTo>
                    <a:pt x="42140" y="50082"/>
                    <a:pt x="41960" y="49669"/>
                    <a:pt x="41798" y="49257"/>
                  </a:cubicBezTo>
                  <a:moveTo>
                    <a:pt x="43446" y="49932"/>
                  </a:moveTo>
                  <a:cubicBezTo>
                    <a:pt x="43247" y="49437"/>
                    <a:pt x="43074" y="48938"/>
                    <a:pt x="42928" y="48439"/>
                  </a:cubicBezTo>
                  <a:cubicBezTo>
                    <a:pt x="42620" y="48701"/>
                    <a:pt x="42282" y="48949"/>
                    <a:pt x="41907" y="49189"/>
                  </a:cubicBezTo>
                  <a:cubicBezTo>
                    <a:pt x="42072" y="49606"/>
                    <a:pt x="42256" y="50022"/>
                    <a:pt x="42459" y="50435"/>
                  </a:cubicBezTo>
                  <a:cubicBezTo>
                    <a:pt x="42808" y="50221"/>
                    <a:pt x="43138" y="50108"/>
                    <a:pt x="43446" y="49932"/>
                  </a:cubicBezTo>
                  <a:moveTo>
                    <a:pt x="43509" y="50090"/>
                  </a:moveTo>
                  <a:cubicBezTo>
                    <a:pt x="43202" y="50266"/>
                    <a:pt x="42879" y="50431"/>
                    <a:pt x="42534" y="50589"/>
                  </a:cubicBezTo>
                  <a:cubicBezTo>
                    <a:pt x="42714" y="50945"/>
                    <a:pt x="42909" y="51305"/>
                    <a:pt x="43119" y="51658"/>
                  </a:cubicBezTo>
                  <a:cubicBezTo>
                    <a:pt x="43453" y="51549"/>
                    <a:pt x="43768" y="51437"/>
                    <a:pt x="44068" y="51316"/>
                  </a:cubicBezTo>
                  <a:cubicBezTo>
                    <a:pt x="43866" y="50911"/>
                    <a:pt x="43678" y="50502"/>
                    <a:pt x="43509" y="50090"/>
                  </a:cubicBezTo>
                  <a:moveTo>
                    <a:pt x="45153" y="50821"/>
                  </a:moveTo>
                  <a:cubicBezTo>
                    <a:pt x="44950" y="50341"/>
                    <a:pt x="44770" y="49853"/>
                    <a:pt x="44612" y="49365"/>
                  </a:cubicBezTo>
                  <a:cubicBezTo>
                    <a:pt x="44305" y="49598"/>
                    <a:pt x="43975" y="49819"/>
                    <a:pt x="43618" y="50026"/>
                  </a:cubicBezTo>
                  <a:cubicBezTo>
                    <a:pt x="43791" y="50442"/>
                    <a:pt x="43982" y="50855"/>
                    <a:pt x="44189" y="51268"/>
                  </a:cubicBezTo>
                  <a:cubicBezTo>
                    <a:pt x="44526" y="51129"/>
                    <a:pt x="44849" y="50979"/>
                    <a:pt x="45153" y="50821"/>
                  </a:cubicBezTo>
                  <a:close/>
                  <a:moveTo>
                    <a:pt x="45220" y="50975"/>
                  </a:moveTo>
                  <a:cubicBezTo>
                    <a:pt x="44916" y="51133"/>
                    <a:pt x="44597" y="51279"/>
                    <a:pt x="44264" y="51418"/>
                  </a:cubicBezTo>
                  <a:cubicBezTo>
                    <a:pt x="44451" y="51774"/>
                    <a:pt x="44650" y="52131"/>
                    <a:pt x="44860" y="52483"/>
                  </a:cubicBezTo>
                  <a:cubicBezTo>
                    <a:pt x="45183" y="52390"/>
                    <a:pt x="45494" y="52288"/>
                    <a:pt x="45791" y="52183"/>
                  </a:cubicBezTo>
                  <a:cubicBezTo>
                    <a:pt x="45584" y="51785"/>
                    <a:pt x="45393" y="51380"/>
                    <a:pt x="45220" y="50975"/>
                  </a:cubicBezTo>
                  <a:moveTo>
                    <a:pt x="46860" y="51752"/>
                  </a:moveTo>
                  <a:cubicBezTo>
                    <a:pt x="46654" y="51286"/>
                    <a:pt x="46470" y="50814"/>
                    <a:pt x="46305" y="50341"/>
                  </a:cubicBezTo>
                  <a:cubicBezTo>
                    <a:pt x="45997" y="50544"/>
                    <a:pt x="45674" y="50739"/>
                    <a:pt x="45329" y="50919"/>
                  </a:cubicBezTo>
                  <a:cubicBezTo>
                    <a:pt x="45505" y="51328"/>
                    <a:pt x="45701" y="51737"/>
                    <a:pt x="45911" y="52142"/>
                  </a:cubicBezTo>
                  <a:cubicBezTo>
                    <a:pt x="46241" y="52018"/>
                    <a:pt x="46556" y="51891"/>
                    <a:pt x="46860" y="51752"/>
                  </a:cubicBezTo>
                  <a:close/>
                  <a:moveTo>
                    <a:pt x="46927" y="51902"/>
                  </a:moveTo>
                  <a:cubicBezTo>
                    <a:pt x="46627" y="52041"/>
                    <a:pt x="46312" y="52168"/>
                    <a:pt x="45989" y="52288"/>
                  </a:cubicBezTo>
                  <a:cubicBezTo>
                    <a:pt x="46177" y="52641"/>
                    <a:pt x="46376" y="52994"/>
                    <a:pt x="46590" y="53346"/>
                  </a:cubicBezTo>
                  <a:cubicBezTo>
                    <a:pt x="46905" y="53267"/>
                    <a:pt x="47209" y="53181"/>
                    <a:pt x="47509" y="53087"/>
                  </a:cubicBezTo>
                  <a:cubicBezTo>
                    <a:pt x="47299" y="52697"/>
                    <a:pt x="47104" y="52299"/>
                    <a:pt x="46927" y="51902"/>
                  </a:cubicBezTo>
                  <a:close/>
                  <a:moveTo>
                    <a:pt x="47299" y="49602"/>
                  </a:moveTo>
                  <a:cubicBezTo>
                    <a:pt x="47018" y="49838"/>
                    <a:pt x="46721" y="50060"/>
                    <a:pt x="46410" y="50273"/>
                  </a:cubicBezTo>
                  <a:cubicBezTo>
                    <a:pt x="46575" y="50754"/>
                    <a:pt x="46762" y="51226"/>
                    <a:pt x="46969" y="51703"/>
                  </a:cubicBezTo>
                  <a:cubicBezTo>
                    <a:pt x="47306" y="51545"/>
                    <a:pt x="47629" y="51380"/>
                    <a:pt x="47941" y="51200"/>
                  </a:cubicBezTo>
                  <a:cubicBezTo>
                    <a:pt x="47734" y="50637"/>
                    <a:pt x="47558" y="50075"/>
                    <a:pt x="47411" y="49504"/>
                  </a:cubicBezTo>
                  <a:cubicBezTo>
                    <a:pt x="47374" y="49538"/>
                    <a:pt x="47336" y="49572"/>
                    <a:pt x="47299" y="49602"/>
                  </a:cubicBezTo>
                  <a:close/>
                  <a:moveTo>
                    <a:pt x="45847" y="48255"/>
                  </a:moveTo>
                  <a:cubicBezTo>
                    <a:pt x="45978" y="48874"/>
                    <a:pt x="46147" y="49493"/>
                    <a:pt x="46353" y="50108"/>
                  </a:cubicBezTo>
                  <a:cubicBezTo>
                    <a:pt x="46646" y="49906"/>
                    <a:pt x="46924" y="49696"/>
                    <a:pt x="47190" y="49474"/>
                  </a:cubicBezTo>
                  <a:cubicBezTo>
                    <a:pt x="47250" y="49425"/>
                    <a:pt x="47310" y="49373"/>
                    <a:pt x="47366" y="49324"/>
                  </a:cubicBezTo>
                  <a:cubicBezTo>
                    <a:pt x="47168" y="48510"/>
                    <a:pt x="47025" y="47692"/>
                    <a:pt x="46950" y="46874"/>
                  </a:cubicBezTo>
                  <a:cubicBezTo>
                    <a:pt x="46612" y="47362"/>
                    <a:pt x="46252" y="47823"/>
                    <a:pt x="45847" y="48255"/>
                  </a:cubicBezTo>
                  <a:moveTo>
                    <a:pt x="51914" y="32684"/>
                  </a:moveTo>
                  <a:cubicBezTo>
                    <a:pt x="49558" y="35408"/>
                    <a:pt x="48293" y="37903"/>
                    <a:pt x="47370" y="40143"/>
                  </a:cubicBezTo>
                  <a:cubicBezTo>
                    <a:pt x="46661" y="41869"/>
                    <a:pt x="46155" y="43445"/>
                    <a:pt x="45509" y="44852"/>
                  </a:cubicBezTo>
                  <a:cubicBezTo>
                    <a:pt x="45509" y="44931"/>
                    <a:pt x="45505" y="45009"/>
                    <a:pt x="45505" y="45088"/>
                  </a:cubicBezTo>
                  <a:cubicBezTo>
                    <a:pt x="45505" y="46075"/>
                    <a:pt x="45607" y="47065"/>
                    <a:pt x="45806" y="48052"/>
                  </a:cubicBezTo>
                  <a:cubicBezTo>
                    <a:pt x="46215" y="47602"/>
                    <a:pt x="46582" y="47118"/>
                    <a:pt x="46924" y="46604"/>
                  </a:cubicBezTo>
                  <a:cubicBezTo>
                    <a:pt x="46894" y="46195"/>
                    <a:pt x="46879" y="45782"/>
                    <a:pt x="46879" y="45373"/>
                  </a:cubicBezTo>
                  <a:cubicBezTo>
                    <a:pt x="46879" y="41377"/>
                    <a:pt x="48413" y="37400"/>
                    <a:pt x="51820" y="33847"/>
                  </a:cubicBezTo>
                  <a:cubicBezTo>
                    <a:pt x="54916" y="30620"/>
                    <a:pt x="59996" y="27615"/>
                    <a:pt x="66239" y="24955"/>
                  </a:cubicBezTo>
                  <a:cubicBezTo>
                    <a:pt x="66438" y="24827"/>
                    <a:pt x="66637" y="24704"/>
                    <a:pt x="66836" y="24576"/>
                  </a:cubicBezTo>
                  <a:cubicBezTo>
                    <a:pt x="60652" y="27011"/>
                    <a:pt x="55441" y="29754"/>
                    <a:pt x="51914" y="32684"/>
                  </a:cubicBezTo>
                  <a:moveTo>
                    <a:pt x="54371" y="30155"/>
                  </a:moveTo>
                  <a:cubicBezTo>
                    <a:pt x="54094" y="30407"/>
                    <a:pt x="53827" y="30662"/>
                    <a:pt x="53565" y="30917"/>
                  </a:cubicBezTo>
                  <a:cubicBezTo>
                    <a:pt x="53152" y="31326"/>
                    <a:pt x="52766" y="31731"/>
                    <a:pt x="52402" y="32132"/>
                  </a:cubicBezTo>
                  <a:cubicBezTo>
                    <a:pt x="56041" y="29266"/>
                    <a:pt x="61260" y="26598"/>
                    <a:pt x="67383" y="24231"/>
                  </a:cubicBezTo>
                  <a:cubicBezTo>
                    <a:pt x="67474" y="24175"/>
                    <a:pt x="67564" y="24118"/>
                    <a:pt x="67654" y="24066"/>
                  </a:cubicBezTo>
                  <a:cubicBezTo>
                    <a:pt x="62558" y="25919"/>
                    <a:pt x="58011" y="27972"/>
                    <a:pt x="54371" y="30155"/>
                  </a:cubicBezTo>
                  <a:close/>
                  <a:moveTo>
                    <a:pt x="56034" y="28722"/>
                  </a:moveTo>
                  <a:cubicBezTo>
                    <a:pt x="55625" y="29056"/>
                    <a:pt x="55227" y="29390"/>
                    <a:pt x="54840" y="29731"/>
                  </a:cubicBezTo>
                  <a:cubicBezTo>
                    <a:pt x="58532" y="27581"/>
                    <a:pt x="63091" y="25567"/>
                    <a:pt x="68164" y="23747"/>
                  </a:cubicBezTo>
                  <a:cubicBezTo>
                    <a:pt x="68179" y="23739"/>
                    <a:pt x="68190" y="23732"/>
                    <a:pt x="68205" y="23724"/>
                  </a:cubicBezTo>
                  <a:cubicBezTo>
                    <a:pt x="68216" y="23717"/>
                    <a:pt x="68228" y="23709"/>
                    <a:pt x="68239" y="23702"/>
                  </a:cubicBezTo>
                  <a:cubicBezTo>
                    <a:pt x="63737" y="25244"/>
                    <a:pt x="59587" y="26932"/>
                    <a:pt x="56034" y="28722"/>
                  </a:cubicBezTo>
                  <a:close/>
                  <a:moveTo>
                    <a:pt x="57242" y="27773"/>
                  </a:moveTo>
                  <a:cubicBezTo>
                    <a:pt x="56990" y="27964"/>
                    <a:pt x="56747" y="28155"/>
                    <a:pt x="56503" y="28347"/>
                  </a:cubicBezTo>
                  <a:cubicBezTo>
                    <a:pt x="59797" y="26722"/>
                    <a:pt x="63575" y="25184"/>
                    <a:pt x="67654" y="23769"/>
                  </a:cubicBezTo>
                  <a:cubicBezTo>
                    <a:pt x="63913" y="25015"/>
                    <a:pt x="60401" y="26358"/>
                    <a:pt x="57242" y="27773"/>
                  </a:cubicBezTo>
                  <a:close/>
                  <a:moveTo>
                    <a:pt x="58154" y="27094"/>
                  </a:moveTo>
                  <a:cubicBezTo>
                    <a:pt x="58003" y="27206"/>
                    <a:pt x="57853" y="27315"/>
                    <a:pt x="57703" y="27427"/>
                  </a:cubicBezTo>
                  <a:cubicBezTo>
                    <a:pt x="60236" y="26309"/>
                    <a:pt x="62990" y="25240"/>
                    <a:pt x="65898" y="24231"/>
                  </a:cubicBezTo>
                  <a:cubicBezTo>
                    <a:pt x="63185" y="25139"/>
                    <a:pt x="60585" y="26099"/>
                    <a:pt x="58154" y="27094"/>
                  </a:cubicBezTo>
                  <a:moveTo>
                    <a:pt x="64374" y="23953"/>
                  </a:moveTo>
                  <a:cubicBezTo>
                    <a:pt x="63395" y="24246"/>
                    <a:pt x="62420" y="24550"/>
                    <a:pt x="61452" y="24854"/>
                  </a:cubicBezTo>
                  <a:cubicBezTo>
                    <a:pt x="61440" y="24861"/>
                    <a:pt x="61425" y="24869"/>
                    <a:pt x="61414" y="24880"/>
                  </a:cubicBezTo>
                  <a:cubicBezTo>
                    <a:pt x="62393" y="24565"/>
                    <a:pt x="63380" y="24253"/>
                    <a:pt x="64374" y="23953"/>
                  </a:cubicBezTo>
                  <a:close/>
                  <a:moveTo>
                    <a:pt x="60945" y="25184"/>
                  </a:moveTo>
                  <a:cubicBezTo>
                    <a:pt x="60938" y="25184"/>
                    <a:pt x="60934" y="25188"/>
                    <a:pt x="60930" y="25191"/>
                  </a:cubicBezTo>
                  <a:cubicBezTo>
                    <a:pt x="61181" y="25109"/>
                    <a:pt x="61437" y="25026"/>
                    <a:pt x="61692" y="24940"/>
                  </a:cubicBezTo>
                  <a:cubicBezTo>
                    <a:pt x="61444" y="25022"/>
                    <a:pt x="61193" y="25101"/>
                    <a:pt x="60945" y="25184"/>
                  </a:cubicBezTo>
                  <a:moveTo>
                    <a:pt x="61298" y="24749"/>
                  </a:moveTo>
                  <a:cubicBezTo>
                    <a:pt x="61328" y="24730"/>
                    <a:pt x="61361" y="24707"/>
                    <a:pt x="61392" y="24689"/>
                  </a:cubicBezTo>
                  <a:cubicBezTo>
                    <a:pt x="58247" y="25675"/>
                    <a:pt x="55152" y="26718"/>
                    <a:pt x="52195" y="27803"/>
                  </a:cubicBezTo>
                  <a:cubicBezTo>
                    <a:pt x="52139" y="27851"/>
                    <a:pt x="52083" y="27896"/>
                    <a:pt x="52030" y="27945"/>
                  </a:cubicBezTo>
                  <a:cubicBezTo>
                    <a:pt x="54983" y="26835"/>
                    <a:pt x="58101" y="25762"/>
                    <a:pt x="61298" y="24749"/>
                  </a:cubicBezTo>
                  <a:moveTo>
                    <a:pt x="60780" y="25082"/>
                  </a:moveTo>
                  <a:cubicBezTo>
                    <a:pt x="60795" y="25075"/>
                    <a:pt x="60810" y="25064"/>
                    <a:pt x="60825" y="25052"/>
                  </a:cubicBezTo>
                  <a:cubicBezTo>
                    <a:pt x="57681" y="26058"/>
                    <a:pt x="54615" y="27124"/>
                    <a:pt x="51711" y="28223"/>
                  </a:cubicBezTo>
                  <a:cubicBezTo>
                    <a:pt x="51655" y="28275"/>
                    <a:pt x="51599" y="28324"/>
                    <a:pt x="51542" y="28377"/>
                  </a:cubicBezTo>
                  <a:cubicBezTo>
                    <a:pt x="54454" y="27232"/>
                    <a:pt x="57564" y="26129"/>
                    <a:pt x="60780" y="25082"/>
                  </a:cubicBezTo>
                  <a:close/>
                  <a:moveTo>
                    <a:pt x="51242" y="28647"/>
                  </a:moveTo>
                  <a:cubicBezTo>
                    <a:pt x="51175" y="28711"/>
                    <a:pt x="51107" y="28771"/>
                    <a:pt x="51043" y="28834"/>
                  </a:cubicBezTo>
                  <a:cubicBezTo>
                    <a:pt x="53925" y="27641"/>
                    <a:pt x="57039" y="26493"/>
                    <a:pt x="60292" y="25405"/>
                  </a:cubicBezTo>
                  <a:cubicBezTo>
                    <a:pt x="60303" y="25398"/>
                    <a:pt x="60311" y="25390"/>
                    <a:pt x="60322" y="25386"/>
                  </a:cubicBezTo>
                  <a:cubicBezTo>
                    <a:pt x="57155" y="26422"/>
                    <a:pt x="54101" y="27518"/>
                    <a:pt x="51242" y="28647"/>
                  </a:cubicBezTo>
                  <a:close/>
                  <a:moveTo>
                    <a:pt x="51085" y="28553"/>
                  </a:moveTo>
                  <a:cubicBezTo>
                    <a:pt x="51145" y="28501"/>
                    <a:pt x="51201" y="28448"/>
                    <a:pt x="51257" y="28396"/>
                  </a:cubicBezTo>
                  <a:cubicBezTo>
                    <a:pt x="48976" y="29270"/>
                    <a:pt x="46800" y="30166"/>
                    <a:pt x="44774" y="31078"/>
                  </a:cubicBezTo>
                  <a:cubicBezTo>
                    <a:pt x="44714" y="31172"/>
                    <a:pt x="44654" y="31270"/>
                    <a:pt x="44597" y="31363"/>
                  </a:cubicBezTo>
                  <a:cubicBezTo>
                    <a:pt x="46601" y="30407"/>
                    <a:pt x="48781" y="29469"/>
                    <a:pt x="51085" y="28553"/>
                  </a:cubicBezTo>
                  <a:close/>
                  <a:moveTo>
                    <a:pt x="46485" y="30846"/>
                  </a:moveTo>
                  <a:cubicBezTo>
                    <a:pt x="47787" y="30226"/>
                    <a:pt x="49164" y="29619"/>
                    <a:pt x="50597" y="29018"/>
                  </a:cubicBezTo>
                  <a:cubicBezTo>
                    <a:pt x="50664" y="28955"/>
                    <a:pt x="50732" y="28887"/>
                    <a:pt x="50800" y="28823"/>
                  </a:cubicBezTo>
                  <a:cubicBezTo>
                    <a:pt x="48590" y="29709"/>
                    <a:pt x="46500" y="30613"/>
                    <a:pt x="44575" y="31536"/>
                  </a:cubicBezTo>
                  <a:cubicBezTo>
                    <a:pt x="44537" y="31551"/>
                    <a:pt x="44504" y="31570"/>
                    <a:pt x="44466" y="31585"/>
                  </a:cubicBezTo>
                  <a:cubicBezTo>
                    <a:pt x="44399" y="31705"/>
                    <a:pt x="44331" y="31825"/>
                    <a:pt x="44264" y="31941"/>
                  </a:cubicBezTo>
                  <a:cubicBezTo>
                    <a:pt x="44980" y="31573"/>
                    <a:pt x="45719" y="31210"/>
                    <a:pt x="46485" y="30846"/>
                  </a:cubicBezTo>
                  <a:close/>
                  <a:moveTo>
                    <a:pt x="44147" y="32163"/>
                  </a:moveTo>
                  <a:cubicBezTo>
                    <a:pt x="44065" y="32320"/>
                    <a:pt x="43986" y="32474"/>
                    <a:pt x="43911" y="32628"/>
                  </a:cubicBezTo>
                  <a:cubicBezTo>
                    <a:pt x="45299" y="31836"/>
                    <a:pt x="46826" y="31052"/>
                    <a:pt x="48462" y="30283"/>
                  </a:cubicBezTo>
                  <a:cubicBezTo>
                    <a:pt x="48987" y="30035"/>
                    <a:pt x="49524" y="29788"/>
                    <a:pt x="50075" y="29544"/>
                  </a:cubicBezTo>
                  <a:cubicBezTo>
                    <a:pt x="50124" y="29491"/>
                    <a:pt x="50173" y="29442"/>
                    <a:pt x="50222" y="29390"/>
                  </a:cubicBezTo>
                  <a:cubicBezTo>
                    <a:pt x="50256" y="29356"/>
                    <a:pt x="50293" y="29322"/>
                    <a:pt x="50327" y="29285"/>
                  </a:cubicBezTo>
                  <a:cubicBezTo>
                    <a:pt x="49010" y="29840"/>
                    <a:pt x="47749" y="30403"/>
                    <a:pt x="46549" y="30973"/>
                  </a:cubicBezTo>
                  <a:cubicBezTo>
                    <a:pt x="45716" y="31367"/>
                    <a:pt x="44916" y="31765"/>
                    <a:pt x="44147" y="32163"/>
                  </a:cubicBezTo>
                  <a:close/>
                  <a:moveTo>
                    <a:pt x="40238" y="33791"/>
                  </a:moveTo>
                  <a:cubicBezTo>
                    <a:pt x="40208" y="33952"/>
                    <a:pt x="40185" y="34117"/>
                    <a:pt x="40159" y="34279"/>
                  </a:cubicBezTo>
                  <a:cubicBezTo>
                    <a:pt x="41314" y="33543"/>
                    <a:pt x="42598" y="32812"/>
                    <a:pt x="43986" y="32087"/>
                  </a:cubicBezTo>
                  <a:cubicBezTo>
                    <a:pt x="44050" y="31964"/>
                    <a:pt x="44117" y="31844"/>
                    <a:pt x="44185" y="31720"/>
                  </a:cubicBezTo>
                  <a:cubicBezTo>
                    <a:pt x="42774" y="32403"/>
                    <a:pt x="41450" y="33097"/>
                    <a:pt x="40238" y="33791"/>
                  </a:cubicBezTo>
                  <a:close/>
                  <a:moveTo>
                    <a:pt x="40185" y="33138"/>
                  </a:moveTo>
                  <a:cubicBezTo>
                    <a:pt x="40208" y="33033"/>
                    <a:pt x="40234" y="32924"/>
                    <a:pt x="40260" y="32815"/>
                  </a:cubicBezTo>
                  <a:cubicBezTo>
                    <a:pt x="39330" y="33273"/>
                    <a:pt x="38437" y="33735"/>
                    <a:pt x="37592" y="34196"/>
                  </a:cubicBezTo>
                  <a:cubicBezTo>
                    <a:pt x="37600" y="34320"/>
                    <a:pt x="37607" y="34447"/>
                    <a:pt x="37615" y="34571"/>
                  </a:cubicBezTo>
                  <a:cubicBezTo>
                    <a:pt x="38422" y="34095"/>
                    <a:pt x="39281" y="33615"/>
                    <a:pt x="40185" y="33138"/>
                  </a:cubicBezTo>
                  <a:close/>
                  <a:moveTo>
                    <a:pt x="40069" y="33720"/>
                  </a:moveTo>
                  <a:cubicBezTo>
                    <a:pt x="40091" y="33588"/>
                    <a:pt x="40118" y="33457"/>
                    <a:pt x="40144" y="33326"/>
                  </a:cubicBezTo>
                  <a:cubicBezTo>
                    <a:pt x="39258" y="33795"/>
                    <a:pt x="38418" y="34264"/>
                    <a:pt x="37630" y="34736"/>
                  </a:cubicBezTo>
                  <a:cubicBezTo>
                    <a:pt x="37641" y="34894"/>
                    <a:pt x="37652" y="35048"/>
                    <a:pt x="37667" y="35202"/>
                  </a:cubicBezTo>
                  <a:cubicBezTo>
                    <a:pt x="38410" y="34706"/>
                    <a:pt x="39213" y="34211"/>
                    <a:pt x="40069" y="33720"/>
                  </a:cubicBezTo>
                  <a:close/>
                  <a:moveTo>
                    <a:pt x="37750" y="35967"/>
                  </a:moveTo>
                  <a:cubicBezTo>
                    <a:pt x="38418" y="35446"/>
                    <a:pt x="39157" y="34924"/>
                    <a:pt x="39960" y="34406"/>
                  </a:cubicBezTo>
                  <a:cubicBezTo>
                    <a:pt x="39982" y="34241"/>
                    <a:pt x="40009" y="34072"/>
                    <a:pt x="40035" y="33907"/>
                  </a:cubicBezTo>
                  <a:cubicBezTo>
                    <a:pt x="39198" y="34391"/>
                    <a:pt x="38410" y="34879"/>
                    <a:pt x="37686" y="35367"/>
                  </a:cubicBezTo>
                  <a:cubicBezTo>
                    <a:pt x="37705" y="35569"/>
                    <a:pt x="37728" y="35768"/>
                    <a:pt x="37750" y="35967"/>
                  </a:cubicBezTo>
                  <a:close/>
                  <a:moveTo>
                    <a:pt x="36264" y="45321"/>
                  </a:moveTo>
                  <a:cubicBezTo>
                    <a:pt x="36028" y="45557"/>
                    <a:pt x="35765" y="45790"/>
                    <a:pt x="35473" y="46019"/>
                  </a:cubicBezTo>
                  <a:cubicBezTo>
                    <a:pt x="35337" y="46127"/>
                    <a:pt x="35199" y="46229"/>
                    <a:pt x="35056" y="46330"/>
                  </a:cubicBezTo>
                  <a:cubicBezTo>
                    <a:pt x="35169" y="46743"/>
                    <a:pt x="35307" y="47152"/>
                    <a:pt x="35473" y="47561"/>
                  </a:cubicBezTo>
                  <a:cubicBezTo>
                    <a:pt x="35825" y="47373"/>
                    <a:pt x="36159" y="47178"/>
                    <a:pt x="36467" y="46968"/>
                  </a:cubicBezTo>
                  <a:cubicBezTo>
                    <a:pt x="36512" y="46938"/>
                    <a:pt x="36557" y="46908"/>
                    <a:pt x="36598" y="46878"/>
                  </a:cubicBezTo>
                  <a:cubicBezTo>
                    <a:pt x="36448" y="46364"/>
                    <a:pt x="36336" y="45842"/>
                    <a:pt x="36264" y="45321"/>
                  </a:cubicBezTo>
                  <a:moveTo>
                    <a:pt x="37878" y="45794"/>
                  </a:moveTo>
                  <a:cubicBezTo>
                    <a:pt x="37791" y="45246"/>
                    <a:pt x="37746" y="44690"/>
                    <a:pt x="37746" y="44139"/>
                  </a:cubicBezTo>
                  <a:cubicBezTo>
                    <a:pt x="37746" y="43666"/>
                    <a:pt x="37776" y="43197"/>
                    <a:pt x="37844" y="42728"/>
                  </a:cubicBezTo>
                  <a:cubicBezTo>
                    <a:pt x="37784" y="42931"/>
                    <a:pt x="37652" y="43133"/>
                    <a:pt x="37622" y="43332"/>
                  </a:cubicBezTo>
                  <a:cubicBezTo>
                    <a:pt x="37349" y="43978"/>
                    <a:pt x="36947" y="44600"/>
                    <a:pt x="36384" y="45193"/>
                  </a:cubicBezTo>
                  <a:cubicBezTo>
                    <a:pt x="36452" y="45730"/>
                    <a:pt x="36564" y="46263"/>
                    <a:pt x="36718" y="46795"/>
                  </a:cubicBezTo>
                  <a:cubicBezTo>
                    <a:pt x="37168" y="46473"/>
                    <a:pt x="37551" y="46139"/>
                    <a:pt x="37878" y="45794"/>
                  </a:cubicBezTo>
                  <a:moveTo>
                    <a:pt x="37915" y="46015"/>
                  </a:moveTo>
                  <a:cubicBezTo>
                    <a:pt x="37589" y="46345"/>
                    <a:pt x="37210" y="46668"/>
                    <a:pt x="36771" y="46975"/>
                  </a:cubicBezTo>
                  <a:cubicBezTo>
                    <a:pt x="36902" y="47396"/>
                    <a:pt x="37056" y="47812"/>
                    <a:pt x="37236" y="48221"/>
                  </a:cubicBezTo>
                  <a:cubicBezTo>
                    <a:pt x="37352" y="48161"/>
                    <a:pt x="37465" y="48097"/>
                    <a:pt x="37577" y="48033"/>
                  </a:cubicBezTo>
                  <a:cubicBezTo>
                    <a:pt x="37840" y="47883"/>
                    <a:pt x="38084" y="47730"/>
                    <a:pt x="38313" y="47576"/>
                  </a:cubicBezTo>
                  <a:cubicBezTo>
                    <a:pt x="38144" y="47058"/>
                    <a:pt x="38013" y="46536"/>
                    <a:pt x="37915" y="46015"/>
                  </a:cubicBezTo>
                  <a:moveTo>
                    <a:pt x="39536" y="46559"/>
                  </a:moveTo>
                  <a:cubicBezTo>
                    <a:pt x="39378" y="45797"/>
                    <a:pt x="39300" y="45028"/>
                    <a:pt x="39300" y="44263"/>
                  </a:cubicBezTo>
                  <a:cubicBezTo>
                    <a:pt x="39300" y="44161"/>
                    <a:pt x="39300" y="44060"/>
                    <a:pt x="39303" y="43959"/>
                  </a:cubicBezTo>
                  <a:cubicBezTo>
                    <a:pt x="39014" y="44638"/>
                    <a:pt x="38609" y="45283"/>
                    <a:pt x="38031" y="45895"/>
                  </a:cubicBezTo>
                  <a:cubicBezTo>
                    <a:pt x="38125" y="46431"/>
                    <a:pt x="38257" y="46964"/>
                    <a:pt x="38429" y="47493"/>
                  </a:cubicBezTo>
                  <a:cubicBezTo>
                    <a:pt x="38853" y="47193"/>
                    <a:pt x="39217" y="46882"/>
                    <a:pt x="39536" y="46559"/>
                  </a:cubicBezTo>
                  <a:close/>
                  <a:moveTo>
                    <a:pt x="39577" y="46765"/>
                  </a:moveTo>
                  <a:cubicBezTo>
                    <a:pt x="39262" y="47080"/>
                    <a:pt x="38902" y="47381"/>
                    <a:pt x="38485" y="47670"/>
                  </a:cubicBezTo>
                  <a:cubicBezTo>
                    <a:pt x="38628" y="48086"/>
                    <a:pt x="38797" y="48502"/>
                    <a:pt x="38984" y="48915"/>
                  </a:cubicBezTo>
                  <a:cubicBezTo>
                    <a:pt x="39363" y="48720"/>
                    <a:pt x="39709" y="48517"/>
                    <a:pt x="40024" y="48307"/>
                  </a:cubicBezTo>
                  <a:cubicBezTo>
                    <a:pt x="39844" y="47797"/>
                    <a:pt x="39694" y="47283"/>
                    <a:pt x="39577" y="46765"/>
                  </a:cubicBezTo>
                  <a:moveTo>
                    <a:pt x="41202" y="47377"/>
                  </a:moveTo>
                  <a:cubicBezTo>
                    <a:pt x="41014" y="46608"/>
                    <a:pt x="40898" y="45831"/>
                    <a:pt x="40857" y="45054"/>
                  </a:cubicBezTo>
                  <a:cubicBezTo>
                    <a:pt x="40557" y="45613"/>
                    <a:pt x="40181" y="46150"/>
                    <a:pt x="39690" y="46653"/>
                  </a:cubicBezTo>
                  <a:cubicBezTo>
                    <a:pt x="39802" y="47182"/>
                    <a:pt x="39952" y="47711"/>
                    <a:pt x="40136" y="48232"/>
                  </a:cubicBezTo>
                  <a:cubicBezTo>
                    <a:pt x="40538" y="47958"/>
                    <a:pt x="40887" y="47673"/>
                    <a:pt x="41202" y="47377"/>
                  </a:cubicBezTo>
                  <a:close/>
                  <a:moveTo>
                    <a:pt x="41247" y="47572"/>
                  </a:moveTo>
                  <a:cubicBezTo>
                    <a:pt x="40939" y="47861"/>
                    <a:pt x="40590" y="48139"/>
                    <a:pt x="40200" y="48401"/>
                  </a:cubicBezTo>
                  <a:cubicBezTo>
                    <a:pt x="40354" y="48821"/>
                    <a:pt x="40527" y="49238"/>
                    <a:pt x="40725" y="49651"/>
                  </a:cubicBezTo>
                  <a:cubicBezTo>
                    <a:pt x="41089" y="49474"/>
                    <a:pt x="41423" y="49287"/>
                    <a:pt x="41735" y="49095"/>
                  </a:cubicBezTo>
                  <a:cubicBezTo>
                    <a:pt x="41543" y="48589"/>
                    <a:pt x="41382" y="48082"/>
                    <a:pt x="41247" y="47572"/>
                  </a:cubicBezTo>
                  <a:moveTo>
                    <a:pt x="42455" y="46135"/>
                  </a:moveTo>
                  <a:cubicBezTo>
                    <a:pt x="42151" y="46604"/>
                    <a:pt x="41791" y="47047"/>
                    <a:pt x="41356" y="47467"/>
                  </a:cubicBezTo>
                  <a:cubicBezTo>
                    <a:pt x="41487" y="47988"/>
                    <a:pt x="41652" y="48510"/>
                    <a:pt x="41847" y="49024"/>
                  </a:cubicBezTo>
                  <a:cubicBezTo>
                    <a:pt x="42222" y="48780"/>
                    <a:pt x="42564" y="48525"/>
                    <a:pt x="42875" y="48255"/>
                  </a:cubicBezTo>
                  <a:cubicBezTo>
                    <a:pt x="42680" y="47553"/>
                    <a:pt x="42541" y="46844"/>
                    <a:pt x="42455" y="46135"/>
                  </a:cubicBezTo>
                  <a:close/>
                  <a:moveTo>
                    <a:pt x="56435" y="28140"/>
                  </a:moveTo>
                  <a:cubicBezTo>
                    <a:pt x="52766" y="29829"/>
                    <a:pt x="49618" y="31618"/>
                    <a:pt x="47209" y="33461"/>
                  </a:cubicBezTo>
                  <a:cubicBezTo>
                    <a:pt x="46785" y="34144"/>
                    <a:pt x="46428" y="34808"/>
                    <a:pt x="46121" y="35461"/>
                  </a:cubicBezTo>
                  <a:cubicBezTo>
                    <a:pt x="48244" y="33108"/>
                    <a:pt x="51591" y="30834"/>
                    <a:pt x="55778" y="28707"/>
                  </a:cubicBezTo>
                  <a:cubicBezTo>
                    <a:pt x="56034" y="28497"/>
                    <a:pt x="56296" y="28290"/>
                    <a:pt x="56559" y="28084"/>
                  </a:cubicBezTo>
                  <a:cubicBezTo>
                    <a:pt x="56518" y="28103"/>
                    <a:pt x="56476" y="28122"/>
                    <a:pt x="56435" y="28140"/>
                  </a:cubicBezTo>
                  <a:close/>
                  <a:moveTo>
                    <a:pt x="54454" y="28707"/>
                  </a:moveTo>
                  <a:cubicBezTo>
                    <a:pt x="52135" y="29780"/>
                    <a:pt x="50027" y="30891"/>
                    <a:pt x="48188" y="32024"/>
                  </a:cubicBezTo>
                  <a:cubicBezTo>
                    <a:pt x="47907" y="32403"/>
                    <a:pt x="47648" y="32778"/>
                    <a:pt x="47408" y="33149"/>
                  </a:cubicBezTo>
                  <a:cubicBezTo>
                    <a:pt x="49787" y="31371"/>
                    <a:pt x="52844" y="29652"/>
                    <a:pt x="56383" y="28020"/>
                  </a:cubicBezTo>
                  <a:cubicBezTo>
                    <a:pt x="56589" y="27927"/>
                    <a:pt x="56795" y="27833"/>
                    <a:pt x="57002" y="27739"/>
                  </a:cubicBezTo>
                  <a:cubicBezTo>
                    <a:pt x="57167" y="27615"/>
                    <a:pt x="57328" y="27491"/>
                    <a:pt x="57489" y="27371"/>
                  </a:cubicBezTo>
                  <a:cubicBezTo>
                    <a:pt x="56443" y="27806"/>
                    <a:pt x="55430" y="28253"/>
                    <a:pt x="54454" y="28707"/>
                  </a:cubicBezTo>
                  <a:moveTo>
                    <a:pt x="52473" y="29273"/>
                  </a:moveTo>
                  <a:cubicBezTo>
                    <a:pt x="51250" y="29844"/>
                    <a:pt x="50087" y="30422"/>
                    <a:pt x="48991" y="31007"/>
                  </a:cubicBezTo>
                  <a:cubicBezTo>
                    <a:pt x="48788" y="31251"/>
                    <a:pt x="48593" y="31495"/>
                    <a:pt x="48406" y="31735"/>
                  </a:cubicBezTo>
                  <a:cubicBezTo>
                    <a:pt x="50180" y="30658"/>
                    <a:pt x="52195" y="29607"/>
                    <a:pt x="54398" y="28587"/>
                  </a:cubicBezTo>
                  <a:cubicBezTo>
                    <a:pt x="55527" y="28062"/>
                    <a:pt x="56709" y="27548"/>
                    <a:pt x="57932" y="27045"/>
                  </a:cubicBezTo>
                  <a:cubicBezTo>
                    <a:pt x="58030" y="26974"/>
                    <a:pt x="58127" y="26902"/>
                    <a:pt x="58225" y="26831"/>
                  </a:cubicBezTo>
                  <a:cubicBezTo>
                    <a:pt x="56199" y="27623"/>
                    <a:pt x="54270" y="28437"/>
                    <a:pt x="52473" y="29273"/>
                  </a:cubicBezTo>
                  <a:moveTo>
                    <a:pt x="43802" y="32849"/>
                  </a:moveTo>
                  <a:cubicBezTo>
                    <a:pt x="43704" y="33063"/>
                    <a:pt x="43611" y="33273"/>
                    <a:pt x="43524" y="33483"/>
                  </a:cubicBezTo>
                  <a:cubicBezTo>
                    <a:pt x="45247" y="32358"/>
                    <a:pt x="47258" y="31251"/>
                    <a:pt x="49490" y="30170"/>
                  </a:cubicBezTo>
                  <a:cubicBezTo>
                    <a:pt x="49599" y="30050"/>
                    <a:pt x="49708" y="29930"/>
                    <a:pt x="49820" y="29810"/>
                  </a:cubicBezTo>
                  <a:cubicBezTo>
                    <a:pt x="49378" y="30009"/>
                    <a:pt x="48946" y="30208"/>
                    <a:pt x="48522" y="30407"/>
                  </a:cubicBezTo>
                  <a:cubicBezTo>
                    <a:pt x="46819" y="31210"/>
                    <a:pt x="45235" y="32027"/>
                    <a:pt x="43802" y="32849"/>
                  </a:cubicBezTo>
                  <a:moveTo>
                    <a:pt x="43641" y="32785"/>
                  </a:moveTo>
                  <a:cubicBezTo>
                    <a:pt x="43712" y="32624"/>
                    <a:pt x="43791" y="32466"/>
                    <a:pt x="43873" y="32305"/>
                  </a:cubicBezTo>
                  <a:cubicBezTo>
                    <a:pt x="42515" y="33018"/>
                    <a:pt x="41262" y="33738"/>
                    <a:pt x="40136" y="34462"/>
                  </a:cubicBezTo>
                  <a:cubicBezTo>
                    <a:pt x="40106" y="34680"/>
                    <a:pt x="40084" y="34894"/>
                    <a:pt x="40061" y="35108"/>
                  </a:cubicBezTo>
                  <a:cubicBezTo>
                    <a:pt x="41112" y="34327"/>
                    <a:pt x="42312" y="33551"/>
                    <a:pt x="43641" y="32785"/>
                  </a:cubicBezTo>
                  <a:close/>
                  <a:moveTo>
                    <a:pt x="43262" y="33656"/>
                  </a:moveTo>
                  <a:cubicBezTo>
                    <a:pt x="43348" y="33438"/>
                    <a:pt x="43442" y="33224"/>
                    <a:pt x="43539" y="33003"/>
                  </a:cubicBezTo>
                  <a:cubicBezTo>
                    <a:pt x="42241" y="33761"/>
                    <a:pt x="41071" y="34526"/>
                    <a:pt x="40046" y="35295"/>
                  </a:cubicBezTo>
                  <a:cubicBezTo>
                    <a:pt x="40020" y="35596"/>
                    <a:pt x="40005" y="35892"/>
                    <a:pt x="39990" y="36188"/>
                  </a:cubicBezTo>
                  <a:cubicBezTo>
                    <a:pt x="40905" y="35337"/>
                    <a:pt x="42005" y="34493"/>
                    <a:pt x="43262" y="33656"/>
                  </a:cubicBezTo>
                  <a:moveTo>
                    <a:pt x="39964" y="37753"/>
                  </a:moveTo>
                  <a:cubicBezTo>
                    <a:pt x="40073" y="37603"/>
                    <a:pt x="40189" y="37453"/>
                    <a:pt x="40309" y="37303"/>
                  </a:cubicBezTo>
                  <a:cubicBezTo>
                    <a:pt x="40981" y="36466"/>
                    <a:pt x="41840" y="35629"/>
                    <a:pt x="42857" y="34800"/>
                  </a:cubicBezTo>
                  <a:cubicBezTo>
                    <a:pt x="42954" y="34496"/>
                    <a:pt x="43059" y="34189"/>
                    <a:pt x="43175" y="33877"/>
                  </a:cubicBezTo>
                  <a:cubicBezTo>
                    <a:pt x="41945" y="34706"/>
                    <a:pt x="40872" y="35543"/>
                    <a:pt x="39982" y="36384"/>
                  </a:cubicBezTo>
                  <a:cubicBezTo>
                    <a:pt x="39967" y="36815"/>
                    <a:pt x="39964" y="37239"/>
                    <a:pt x="39964" y="37659"/>
                  </a:cubicBezTo>
                  <a:cubicBezTo>
                    <a:pt x="39964" y="37689"/>
                    <a:pt x="39964" y="37719"/>
                    <a:pt x="39964" y="37753"/>
                  </a:cubicBezTo>
                  <a:moveTo>
                    <a:pt x="42207" y="36721"/>
                  </a:moveTo>
                  <a:cubicBezTo>
                    <a:pt x="42275" y="36639"/>
                    <a:pt x="42350" y="36552"/>
                    <a:pt x="42425" y="36470"/>
                  </a:cubicBezTo>
                  <a:cubicBezTo>
                    <a:pt x="42523" y="35997"/>
                    <a:pt x="42643" y="35521"/>
                    <a:pt x="42785" y="35033"/>
                  </a:cubicBezTo>
                  <a:cubicBezTo>
                    <a:pt x="41840" y="35817"/>
                    <a:pt x="41044" y="36601"/>
                    <a:pt x="40414" y="37389"/>
                  </a:cubicBezTo>
                  <a:cubicBezTo>
                    <a:pt x="40256" y="37584"/>
                    <a:pt x="40106" y="37783"/>
                    <a:pt x="39964" y="37982"/>
                  </a:cubicBezTo>
                  <a:cubicBezTo>
                    <a:pt x="39967" y="38443"/>
                    <a:pt x="39971" y="38901"/>
                    <a:pt x="39971" y="39348"/>
                  </a:cubicBezTo>
                  <a:cubicBezTo>
                    <a:pt x="39971" y="39760"/>
                    <a:pt x="39967" y="40169"/>
                    <a:pt x="39952" y="40567"/>
                  </a:cubicBezTo>
                  <a:cubicBezTo>
                    <a:pt x="40425" y="39261"/>
                    <a:pt x="41168" y="37971"/>
                    <a:pt x="42207" y="36721"/>
                  </a:cubicBezTo>
                  <a:moveTo>
                    <a:pt x="40977" y="44379"/>
                  </a:moveTo>
                  <a:cubicBezTo>
                    <a:pt x="41543" y="43025"/>
                    <a:pt x="41720" y="41509"/>
                    <a:pt x="41915" y="39847"/>
                  </a:cubicBezTo>
                  <a:cubicBezTo>
                    <a:pt x="41273" y="41347"/>
                    <a:pt x="40969" y="42874"/>
                    <a:pt x="40969" y="44402"/>
                  </a:cubicBezTo>
                  <a:cubicBezTo>
                    <a:pt x="40969" y="44394"/>
                    <a:pt x="40973" y="44387"/>
                    <a:pt x="40977" y="44379"/>
                  </a:cubicBezTo>
                  <a:close/>
                  <a:moveTo>
                    <a:pt x="42605" y="36462"/>
                  </a:moveTo>
                  <a:cubicBezTo>
                    <a:pt x="42560" y="36680"/>
                    <a:pt x="42515" y="36898"/>
                    <a:pt x="42474" y="37115"/>
                  </a:cubicBezTo>
                  <a:cubicBezTo>
                    <a:pt x="42361" y="37738"/>
                    <a:pt x="42275" y="38346"/>
                    <a:pt x="42200" y="38939"/>
                  </a:cubicBezTo>
                  <a:cubicBezTo>
                    <a:pt x="42695" y="37989"/>
                    <a:pt x="43329" y="37055"/>
                    <a:pt x="44113" y="36143"/>
                  </a:cubicBezTo>
                  <a:cubicBezTo>
                    <a:pt x="44894" y="35235"/>
                    <a:pt x="45866" y="34335"/>
                    <a:pt x="47010" y="33449"/>
                  </a:cubicBezTo>
                  <a:cubicBezTo>
                    <a:pt x="47250" y="33063"/>
                    <a:pt x="47509" y="32669"/>
                    <a:pt x="47790" y="32271"/>
                  </a:cubicBezTo>
                  <a:cubicBezTo>
                    <a:pt x="45629" y="33641"/>
                    <a:pt x="43866" y="35044"/>
                    <a:pt x="42605" y="36462"/>
                  </a:cubicBezTo>
                  <a:moveTo>
                    <a:pt x="48811" y="30951"/>
                  </a:moveTo>
                  <a:cubicBezTo>
                    <a:pt x="48950" y="30782"/>
                    <a:pt x="49096" y="30609"/>
                    <a:pt x="49250" y="30437"/>
                  </a:cubicBezTo>
                  <a:cubicBezTo>
                    <a:pt x="47070" y="31506"/>
                    <a:pt x="45112" y="32601"/>
                    <a:pt x="43434" y="33708"/>
                  </a:cubicBezTo>
                  <a:cubicBezTo>
                    <a:pt x="43314" y="34008"/>
                    <a:pt x="43205" y="34305"/>
                    <a:pt x="43108" y="34601"/>
                  </a:cubicBezTo>
                  <a:cubicBezTo>
                    <a:pt x="44673" y="33363"/>
                    <a:pt x="46601" y="32144"/>
                    <a:pt x="48811" y="30951"/>
                  </a:cubicBezTo>
                  <a:close/>
                  <a:moveTo>
                    <a:pt x="43033" y="34834"/>
                  </a:moveTo>
                  <a:cubicBezTo>
                    <a:pt x="42887" y="35295"/>
                    <a:pt x="42766" y="35753"/>
                    <a:pt x="42665" y="36200"/>
                  </a:cubicBezTo>
                  <a:cubicBezTo>
                    <a:pt x="43978" y="34770"/>
                    <a:pt x="45791" y="33359"/>
                    <a:pt x="48001" y="31986"/>
                  </a:cubicBezTo>
                  <a:cubicBezTo>
                    <a:pt x="48184" y="31735"/>
                    <a:pt x="48380" y="31483"/>
                    <a:pt x="48586" y="31228"/>
                  </a:cubicBezTo>
                  <a:cubicBezTo>
                    <a:pt x="46425" y="32406"/>
                    <a:pt x="44552" y="33611"/>
                    <a:pt x="43033" y="34834"/>
                  </a:cubicBezTo>
                  <a:close/>
                  <a:moveTo>
                    <a:pt x="42493" y="44608"/>
                  </a:moveTo>
                  <a:cubicBezTo>
                    <a:pt x="42493" y="44961"/>
                    <a:pt x="42508" y="45313"/>
                    <a:pt x="42538" y="45666"/>
                  </a:cubicBezTo>
                  <a:cubicBezTo>
                    <a:pt x="43284" y="44364"/>
                    <a:pt x="43659" y="42874"/>
                    <a:pt x="44065" y="41220"/>
                  </a:cubicBezTo>
                  <a:cubicBezTo>
                    <a:pt x="44432" y="39723"/>
                    <a:pt x="44826" y="38087"/>
                    <a:pt x="45543" y="36335"/>
                  </a:cubicBezTo>
                  <a:cubicBezTo>
                    <a:pt x="43438" y="38976"/>
                    <a:pt x="42493" y="41790"/>
                    <a:pt x="42493" y="44608"/>
                  </a:cubicBezTo>
                  <a:moveTo>
                    <a:pt x="45719" y="35922"/>
                  </a:moveTo>
                  <a:cubicBezTo>
                    <a:pt x="46027" y="35220"/>
                    <a:pt x="46387" y="34500"/>
                    <a:pt x="46822" y="33765"/>
                  </a:cubicBezTo>
                  <a:cubicBezTo>
                    <a:pt x="45798" y="34575"/>
                    <a:pt x="44924" y="35397"/>
                    <a:pt x="44211" y="36226"/>
                  </a:cubicBezTo>
                  <a:cubicBezTo>
                    <a:pt x="43344" y="37235"/>
                    <a:pt x="42665" y="38271"/>
                    <a:pt x="42155" y="39321"/>
                  </a:cubicBezTo>
                  <a:cubicBezTo>
                    <a:pt x="41930" y="41194"/>
                    <a:pt x="41783" y="42908"/>
                    <a:pt x="41142" y="44447"/>
                  </a:cubicBezTo>
                  <a:cubicBezTo>
                    <a:pt x="41089" y="44570"/>
                    <a:pt x="41033" y="44694"/>
                    <a:pt x="40973" y="44818"/>
                  </a:cubicBezTo>
                  <a:cubicBezTo>
                    <a:pt x="41003" y="45636"/>
                    <a:pt x="41116" y="46458"/>
                    <a:pt x="41307" y="47272"/>
                  </a:cubicBezTo>
                  <a:cubicBezTo>
                    <a:pt x="41757" y="46825"/>
                    <a:pt x="42121" y="46353"/>
                    <a:pt x="42425" y="45854"/>
                  </a:cubicBezTo>
                  <a:cubicBezTo>
                    <a:pt x="42388" y="45437"/>
                    <a:pt x="42365" y="45024"/>
                    <a:pt x="42365" y="44608"/>
                  </a:cubicBezTo>
                  <a:cubicBezTo>
                    <a:pt x="42365" y="41644"/>
                    <a:pt x="43404" y="38676"/>
                    <a:pt x="45719" y="35922"/>
                  </a:cubicBezTo>
                  <a:close/>
                  <a:moveTo>
                    <a:pt x="39926" y="41055"/>
                  </a:moveTo>
                  <a:cubicBezTo>
                    <a:pt x="39866" y="41925"/>
                    <a:pt x="39735" y="42762"/>
                    <a:pt x="39457" y="43561"/>
                  </a:cubicBezTo>
                  <a:cubicBezTo>
                    <a:pt x="39453" y="43565"/>
                    <a:pt x="39453" y="43565"/>
                    <a:pt x="39453" y="43569"/>
                  </a:cubicBezTo>
                  <a:cubicBezTo>
                    <a:pt x="39438" y="43801"/>
                    <a:pt x="39431" y="44030"/>
                    <a:pt x="39431" y="44263"/>
                  </a:cubicBezTo>
                  <a:cubicBezTo>
                    <a:pt x="39431" y="44991"/>
                    <a:pt x="39502" y="45718"/>
                    <a:pt x="39645" y="46443"/>
                  </a:cubicBezTo>
                  <a:cubicBezTo>
                    <a:pt x="40163" y="45891"/>
                    <a:pt x="40549" y="45306"/>
                    <a:pt x="40842" y="44683"/>
                  </a:cubicBezTo>
                  <a:cubicBezTo>
                    <a:pt x="40838" y="44597"/>
                    <a:pt x="40838" y="44507"/>
                    <a:pt x="40838" y="44417"/>
                  </a:cubicBezTo>
                  <a:cubicBezTo>
                    <a:pt x="40838" y="42739"/>
                    <a:pt x="41194" y="41058"/>
                    <a:pt x="41964" y="39419"/>
                  </a:cubicBezTo>
                  <a:cubicBezTo>
                    <a:pt x="42065" y="38560"/>
                    <a:pt x="42181" y="37663"/>
                    <a:pt x="42369" y="36736"/>
                  </a:cubicBezTo>
                  <a:cubicBezTo>
                    <a:pt x="42346" y="36759"/>
                    <a:pt x="42328" y="36781"/>
                    <a:pt x="42309" y="36807"/>
                  </a:cubicBezTo>
                  <a:cubicBezTo>
                    <a:pt x="41161" y="38188"/>
                    <a:pt x="40380" y="39614"/>
                    <a:pt x="39926" y="41055"/>
                  </a:cubicBezTo>
                  <a:moveTo>
                    <a:pt x="39870" y="35254"/>
                  </a:moveTo>
                  <a:cubicBezTo>
                    <a:pt x="39889" y="35033"/>
                    <a:pt x="39911" y="34815"/>
                    <a:pt x="39937" y="34590"/>
                  </a:cubicBezTo>
                  <a:cubicBezTo>
                    <a:pt x="39150" y="35104"/>
                    <a:pt x="38425" y="35618"/>
                    <a:pt x="37769" y="36132"/>
                  </a:cubicBezTo>
                  <a:cubicBezTo>
                    <a:pt x="37803" y="36410"/>
                    <a:pt x="37836" y="36684"/>
                    <a:pt x="37870" y="36958"/>
                  </a:cubicBezTo>
                  <a:cubicBezTo>
                    <a:pt x="38452" y="36387"/>
                    <a:pt x="39120" y="35821"/>
                    <a:pt x="39870" y="35254"/>
                  </a:cubicBezTo>
                  <a:close/>
                  <a:moveTo>
                    <a:pt x="38046" y="38395"/>
                  </a:moveTo>
                  <a:cubicBezTo>
                    <a:pt x="38163" y="38226"/>
                    <a:pt x="38287" y="38057"/>
                    <a:pt x="38418" y="37888"/>
                  </a:cubicBezTo>
                  <a:cubicBezTo>
                    <a:pt x="38812" y="37378"/>
                    <a:pt x="39273" y="36871"/>
                    <a:pt x="39802" y="36365"/>
                  </a:cubicBezTo>
                  <a:cubicBezTo>
                    <a:pt x="39814" y="36061"/>
                    <a:pt x="39829" y="35753"/>
                    <a:pt x="39855" y="35442"/>
                  </a:cubicBezTo>
                  <a:cubicBezTo>
                    <a:pt x="39120" y="36005"/>
                    <a:pt x="38463" y="36567"/>
                    <a:pt x="37893" y="37130"/>
                  </a:cubicBezTo>
                  <a:cubicBezTo>
                    <a:pt x="37949" y="37558"/>
                    <a:pt x="38001" y="37982"/>
                    <a:pt x="38046" y="38395"/>
                  </a:cubicBezTo>
                  <a:moveTo>
                    <a:pt x="37986" y="40338"/>
                  </a:moveTo>
                  <a:cubicBezTo>
                    <a:pt x="37986" y="39854"/>
                    <a:pt x="37956" y="39355"/>
                    <a:pt x="37908" y="38849"/>
                  </a:cubicBezTo>
                  <a:cubicBezTo>
                    <a:pt x="36812" y="40559"/>
                    <a:pt x="36317" y="42308"/>
                    <a:pt x="36317" y="44049"/>
                  </a:cubicBezTo>
                  <a:cubicBezTo>
                    <a:pt x="36317" y="44353"/>
                    <a:pt x="36332" y="44653"/>
                    <a:pt x="36358" y="44953"/>
                  </a:cubicBezTo>
                  <a:cubicBezTo>
                    <a:pt x="36853" y="44409"/>
                    <a:pt x="37206" y="43846"/>
                    <a:pt x="37457" y="43261"/>
                  </a:cubicBezTo>
                  <a:cubicBezTo>
                    <a:pt x="37851" y="42338"/>
                    <a:pt x="37986" y="41362"/>
                    <a:pt x="37986" y="40338"/>
                  </a:cubicBezTo>
                  <a:close/>
                  <a:moveTo>
                    <a:pt x="39787" y="38233"/>
                  </a:moveTo>
                  <a:cubicBezTo>
                    <a:pt x="38470" y="40166"/>
                    <a:pt x="37881" y="42154"/>
                    <a:pt x="37878" y="44139"/>
                  </a:cubicBezTo>
                  <a:cubicBezTo>
                    <a:pt x="37878" y="44649"/>
                    <a:pt x="37919" y="45159"/>
                    <a:pt x="37994" y="45670"/>
                  </a:cubicBezTo>
                  <a:cubicBezTo>
                    <a:pt x="38613" y="44987"/>
                    <a:pt x="39018" y="44266"/>
                    <a:pt x="39285" y="43501"/>
                  </a:cubicBezTo>
                  <a:cubicBezTo>
                    <a:pt x="39303" y="43452"/>
                    <a:pt x="39318" y="43403"/>
                    <a:pt x="39337" y="43355"/>
                  </a:cubicBezTo>
                  <a:cubicBezTo>
                    <a:pt x="39393" y="42646"/>
                    <a:pt x="39525" y="41940"/>
                    <a:pt x="39731" y="41239"/>
                  </a:cubicBezTo>
                  <a:cubicBezTo>
                    <a:pt x="39780" y="40627"/>
                    <a:pt x="39791" y="39997"/>
                    <a:pt x="39791" y="39348"/>
                  </a:cubicBezTo>
                  <a:cubicBezTo>
                    <a:pt x="39791" y="38984"/>
                    <a:pt x="39787" y="38612"/>
                    <a:pt x="39787" y="38233"/>
                  </a:cubicBezTo>
                  <a:close/>
                  <a:moveTo>
                    <a:pt x="38103" y="41497"/>
                  </a:moveTo>
                  <a:cubicBezTo>
                    <a:pt x="38425" y="40316"/>
                    <a:pt x="38981" y="39145"/>
                    <a:pt x="39784" y="38001"/>
                  </a:cubicBezTo>
                  <a:cubicBezTo>
                    <a:pt x="39784" y="37888"/>
                    <a:pt x="39784" y="37772"/>
                    <a:pt x="39784" y="37659"/>
                  </a:cubicBezTo>
                  <a:cubicBezTo>
                    <a:pt x="39784" y="37299"/>
                    <a:pt x="39787" y="36931"/>
                    <a:pt x="39799" y="36560"/>
                  </a:cubicBezTo>
                  <a:cubicBezTo>
                    <a:pt x="39315" y="37029"/>
                    <a:pt x="38891" y="37502"/>
                    <a:pt x="38527" y="37971"/>
                  </a:cubicBezTo>
                  <a:cubicBezTo>
                    <a:pt x="38365" y="38181"/>
                    <a:pt x="38212" y="38395"/>
                    <a:pt x="38069" y="38608"/>
                  </a:cubicBezTo>
                  <a:cubicBezTo>
                    <a:pt x="38125" y="39194"/>
                    <a:pt x="38167" y="39772"/>
                    <a:pt x="38167" y="40338"/>
                  </a:cubicBezTo>
                  <a:cubicBezTo>
                    <a:pt x="38167" y="40728"/>
                    <a:pt x="38148" y="41115"/>
                    <a:pt x="38103" y="41497"/>
                  </a:cubicBezTo>
                  <a:moveTo>
                    <a:pt x="58668" y="26516"/>
                  </a:moveTo>
                  <a:cubicBezTo>
                    <a:pt x="58724" y="26478"/>
                    <a:pt x="58776" y="26437"/>
                    <a:pt x="58833" y="26399"/>
                  </a:cubicBezTo>
                  <a:cubicBezTo>
                    <a:pt x="55842" y="27499"/>
                    <a:pt x="53036" y="28654"/>
                    <a:pt x="50496" y="29840"/>
                  </a:cubicBezTo>
                  <a:cubicBezTo>
                    <a:pt x="50214" y="29971"/>
                    <a:pt x="49937" y="30103"/>
                    <a:pt x="49663" y="30238"/>
                  </a:cubicBezTo>
                  <a:cubicBezTo>
                    <a:pt x="49513" y="30403"/>
                    <a:pt x="49366" y="30564"/>
                    <a:pt x="49227" y="30729"/>
                  </a:cubicBezTo>
                  <a:cubicBezTo>
                    <a:pt x="50237" y="30196"/>
                    <a:pt x="51302" y="29671"/>
                    <a:pt x="52417" y="29150"/>
                  </a:cubicBezTo>
                  <a:cubicBezTo>
                    <a:pt x="54360" y="28245"/>
                    <a:pt x="56458" y="27367"/>
                    <a:pt x="58668" y="26516"/>
                  </a:cubicBezTo>
                  <a:moveTo>
                    <a:pt x="58874" y="26580"/>
                  </a:moveTo>
                  <a:cubicBezTo>
                    <a:pt x="58788" y="26643"/>
                    <a:pt x="58698" y="26703"/>
                    <a:pt x="58611" y="26767"/>
                  </a:cubicBezTo>
                  <a:cubicBezTo>
                    <a:pt x="60427" y="26032"/>
                    <a:pt x="62333" y="25319"/>
                    <a:pt x="64311" y="24632"/>
                  </a:cubicBezTo>
                  <a:cubicBezTo>
                    <a:pt x="62438" y="25259"/>
                    <a:pt x="60622" y="25912"/>
                    <a:pt x="58874" y="26580"/>
                  </a:cubicBezTo>
                  <a:close/>
                  <a:moveTo>
                    <a:pt x="50241" y="29622"/>
                  </a:moveTo>
                  <a:cubicBezTo>
                    <a:pt x="50132" y="29735"/>
                    <a:pt x="50019" y="29851"/>
                    <a:pt x="49914" y="29964"/>
                  </a:cubicBezTo>
                  <a:cubicBezTo>
                    <a:pt x="50087" y="29881"/>
                    <a:pt x="50263" y="29799"/>
                    <a:pt x="50439" y="29716"/>
                  </a:cubicBezTo>
                  <a:cubicBezTo>
                    <a:pt x="53122" y="28463"/>
                    <a:pt x="56101" y="27247"/>
                    <a:pt x="59275" y="26092"/>
                  </a:cubicBezTo>
                  <a:cubicBezTo>
                    <a:pt x="59302" y="26073"/>
                    <a:pt x="59328" y="26054"/>
                    <a:pt x="59358" y="26036"/>
                  </a:cubicBezTo>
                  <a:cubicBezTo>
                    <a:pt x="56109" y="27176"/>
                    <a:pt x="53036" y="28381"/>
                    <a:pt x="50241" y="29622"/>
                  </a:cubicBezTo>
                  <a:moveTo>
                    <a:pt x="59804" y="25732"/>
                  </a:moveTo>
                  <a:cubicBezTo>
                    <a:pt x="59816" y="25724"/>
                    <a:pt x="59831" y="25713"/>
                    <a:pt x="59842" y="25705"/>
                  </a:cubicBezTo>
                  <a:cubicBezTo>
                    <a:pt x="56641" y="26786"/>
                    <a:pt x="53584" y="27927"/>
                    <a:pt x="50758" y="29105"/>
                  </a:cubicBezTo>
                  <a:cubicBezTo>
                    <a:pt x="50676" y="29187"/>
                    <a:pt x="50589" y="29270"/>
                    <a:pt x="50507" y="29352"/>
                  </a:cubicBezTo>
                  <a:cubicBezTo>
                    <a:pt x="53362" y="28095"/>
                    <a:pt x="56495" y="26883"/>
                    <a:pt x="59804" y="25732"/>
                  </a:cubicBezTo>
                  <a:moveTo>
                    <a:pt x="59470" y="26167"/>
                  </a:moveTo>
                  <a:cubicBezTo>
                    <a:pt x="59422" y="26201"/>
                    <a:pt x="59377" y="26231"/>
                    <a:pt x="59328" y="26264"/>
                  </a:cubicBezTo>
                  <a:cubicBezTo>
                    <a:pt x="60499" y="25822"/>
                    <a:pt x="61703" y="25386"/>
                    <a:pt x="62930" y="24962"/>
                  </a:cubicBezTo>
                  <a:cubicBezTo>
                    <a:pt x="61755" y="25356"/>
                    <a:pt x="60600" y="25758"/>
                    <a:pt x="59470" y="26167"/>
                  </a:cubicBezTo>
                  <a:close/>
                  <a:moveTo>
                    <a:pt x="61331" y="25210"/>
                  </a:moveTo>
                  <a:cubicBezTo>
                    <a:pt x="61043" y="25304"/>
                    <a:pt x="60754" y="25398"/>
                    <a:pt x="60465" y="25495"/>
                  </a:cubicBezTo>
                  <a:cubicBezTo>
                    <a:pt x="60457" y="25499"/>
                    <a:pt x="60450" y="25506"/>
                    <a:pt x="60442" y="25510"/>
                  </a:cubicBezTo>
                  <a:cubicBezTo>
                    <a:pt x="60739" y="25409"/>
                    <a:pt x="61035" y="25308"/>
                    <a:pt x="61331" y="25210"/>
                  </a:cubicBezTo>
                  <a:close/>
                  <a:moveTo>
                    <a:pt x="59985" y="25814"/>
                  </a:moveTo>
                  <a:cubicBezTo>
                    <a:pt x="59966" y="25829"/>
                    <a:pt x="59943" y="25844"/>
                    <a:pt x="59924" y="25859"/>
                  </a:cubicBezTo>
                  <a:cubicBezTo>
                    <a:pt x="60566" y="25627"/>
                    <a:pt x="61219" y="25398"/>
                    <a:pt x="61876" y="25173"/>
                  </a:cubicBezTo>
                  <a:cubicBezTo>
                    <a:pt x="61241" y="25386"/>
                    <a:pt x="60611" y="25600"/>
                    <a:pt x="59985" y="25814"/>
                  </a:cubicBezTo>
                  <a:close/>
                  <a:moveTo>
                    <a:pt x="44053" y="47005"/>
                  </a:moveTo>
                  <a:cubicBezTo>
                    <a:pt x="43941" y="46281"/>
                    <a:pt x="43881" y="45557"/>
                    <a:pt x="43881" y="44833"/>
                  </a:cubicBezTo>
                  <a:cubicBezTo>
                    <a:pt x="43881" y="41449"/>
                    <a:pt x="45138" y="38072"/>
                    <a:pt x="47952" y="34988"/>
                  </a:cubicBezTo>
                  <a:cubicBezTo>
                    <a:pt x="49460" y="33333"/>
                    <a:pt x="51550" y="31720"/>
                    <a:pt x="54094" y="30178"/>
                  </a:cubicBezTo>
                  <a:cubicBezTo>
                    <a:pt x="54492" y="29806"/>
                    <a:pt x="54904" y="29442"/>
                    <a:pt x="55328" y="29082"/>
                  </a:cubicBezTo>
                  <a:cubicBezTo>
                    <a:pt x="51329" y="31161"/>
                    <a:pt x="48139" y="33371"/>
                    <a:pt x="46125" y="35648"/>
                  </a:cubicBezTo>
                  <a:cubicBezTo>
                    <a:pt x="46061" y="35719"/>
                    <a:pt x="45997" y="35791"/>
                    <a:pt x="45937" y="35862"/>
                  </a:cubicBezTo>
                  <a:cubicBezTo>
                    <a:pt x="45509" y="36826"/>
                    <a:pt x="45187" y="37753"/>
                    <a:pt x="44920" y="38646"/>
                  </a:cubicBezTo>
                  <a:cubicBezTo>
                    <a:pt x="44110" y="41374"/>
                    <a:pt x="43832" y="43775"/>
                    <a:pt x="42673" y="45782"/>
                  </a:cubicBezTo>
                  <a:cubicBezTo>
                    <a:pt x="42635" y="45842"/>
                    <a:pt x="42601" y="45902"/>
                    <a:pt x="42564" y="45962"/>
                  </a:cubicBezTo>
                  <a:cubicBezTo>
                    <a:pt x="42643" y="46698"/>
                    <a:pt x="42781" y="47433"/>
                    <a:pt x="42980" y="48161"/>
                  </a:cubicBezTo>
                  <a:cubicBezTo>
                    <a:pt x="43386" y="47801"/>
                    <a:pt x="43738" y="47414"/>
                    <a:pt x="44053" y="47005"/>
                  </a:cubicBezTo>
                  <a:close/>
                  <a:moveTo>
                    <a:pt x="44091" y="47234"/>
                  </a:moveTo>
                  <a:cubicBezTo>
                    <a:pt x="43780" y="47628"/>
                    <a:pt x="43431" y="47996"/>
                    <a:pt x="43033" y="48345"/>
                  </a:cubicBezTo>
                  <a:cubicBezTo>
                    <a:pt x="43179" y="48855"/>
                    <a:pt x="43352" y="49365"/>
                    <a:pt x="43554" y="49868"/>
                  </a:cubicBezTo>
                  <a:cubicBezTo>
                    <a:pt x="43915" y="49654"/>
                    <a:pt x="44249" y="49429"/>
                    <a:pt x="44560" y="49193"/>
                  </a:cubicBezTo>
                  <a:cubicBezTo>
                    <a:pt x="44361" y="48544"/>
                    <a:pt x="44204" y="47891"/>
                    <a:pt x="44091" y="47234"/>
                  </a:cubicBezTo>
                  <a:moveTo>
                    <a:pt x="45524" y="44394"/>
                  </a:moveTo>
                  <a:cubicBezTo>
                    <a:pt x="45761" y="43846"/>
                    <a:pt x="45986" y="43268"/>
                    <a:pt x="46211" y="42664"/>
                  </a:cubicBezTo>
                  <a:cubicBezTo>
                    <a:pt x="47209" y="40030"/>
                    <a:pt x="48293" y="36901"/>
                    <a:pt x="51107" y="33382"/>
                  </a:cubicBezTo>
                  <a:cubicBezTo>
                    <a:pt x="50702" y="33753"/>
                    <a:pt x="50319" y="34125"/>
                    <a:pt x="49970" y="34500"/>
                  </a:cubicBezTo>
                  <a:cubicBezTo>
                    <a:pt x="47081" y="37588"/>
                    <a:pt x="45689" y="40976"/>
                    <a:pt x="45524" y="44394"/>
                  </a:cubicBezTo>
                  <a:moveTo>
                    <a:pt x="49880" y="34417"/>
                  </a:moveTo>
                  <a:cubicBezTo>
                    <a:pt x="50394" y="33870"/>
                    <a:pt x="50965" y="33329"/>
                    <a:pt x="51591" y="32797"/>
                  </a:cubicBezTo>
                  <a:cubicBezTo>
                    <a:pt x="52143" y="32140"/>
                    <a:pt x="52758" y="31476"/>
                    <a:pt x="53445" y="30797"/>
                  </a:cubicBezTo>
                  <a:cubicBezTo>
                    <a:pt x="53512" y="30729"/>
                    <a:pt x="53580" y="30662"/>
                    <a:pt x="53647" y="30598"/>
                  </a:cubicBezTo>
                  <a:cubicBezTo>
                    <a:pt x="51344" y="32042"/>
                    <a:pt x="49441" y="33539"/>
                    <a:pt x="48042" y="35074"/>
                  </a:cubicBezTo>
                  <a:cubicBezTo>
                    <a:pt x="45250" y="38139"/>
                    <a:pt x="44005" y="41479"/>
                    <a:pt x="44005" y="44833"/>
                  </a:cubicBezTo>
                  <a:cubicBezTo>
                    <a:pt x="44005" y="45508"/>
                    <a:pt x="44057" y="46187"/>
                    <a:pt x="44155" y="46867"/>
                  </a:cubicBezTo>
                  <a:cubicBezTo>
                    <a:pt x="44646" y="46202"/>
                    <a:pt x="45036" y="45478"/>
                    <a:pt x="45389" y="44698"/>
                  </a:cubicBezTo>
                  <a:cubicBezTo>
                    <a:pt x="45483" y="41145"/>
                    <a:pt x="46886" y="37614"/>
                    <a:pt x="49880" y="34417"/>
                  </a:cubicBezTo>
                  <a:moveTo>
                    <a:pt x="44718" y="49283"/>
                  </a:moveTo>
                  <a:cubicBezTo>
                    <a:pt x="44875" y="49782"/>
                    <a:pt x="45055" y="50273"/>
                    <a:pt x="45265" y="50765"/>
                  </a:cubicBezTo>
                  <a:cubicBezTo>
                    <a:pt x="45611" y="50581"/>
                    <a:pt x="45937" y="50386"/>
                    <a:pt x="46248" y="50180"/>
                  </a:cubicBezTo>
                  <a:cubicBezTo>
                    <a:pt x="46046" y="49576"/>
                    <a:pt x="45877" y="48971"/>
                    <a:pt x="45746" y="48360"/>
                  </a:cubicBezTo>
                  <a:cubicBezTo>
                    <a:pt x="45430" y="48686"/>
                    <a:pt x="45089" y="48994"/>
                    <a:pt x="44718" y="49283"/>
                  </a:cubicBezTo>
                  <a:close/>
                  <a:moveTo>
                    <a:pt x="45629" y="48240"/>
                  </a:moveTo>
                  <a:cubicBezTo>
                    <a:pt x="45652" y="48214"/>
                    <a:pt x="45678" y="48187"/>
                    <a:pt x="45701" y="48161"/>
                  </a:cubicBezTo>
                  <a:cubicBezTo>
                    <a:pt x="45494" y="47148"/>
                    <a:pt x="45385" y="46131"/>
                    <a:pt x="45385" y="45114"/>
                  </a:cubicBezTo>
                  <a:cubicBezTo>
                    <a:pt x="45048" y="45816"/>
                    <a:pt x="44673" y="46473"/>
                    <a:pt x="44207" y="47084"/>
                  </a:cubicBezTo>
                  <a:cubicBezTo>
                    <a:pt x="44204" y="47088"/>
                    <a:pt x="44200" y="47095"/>
                    <a:pt x="44192" y="47103"/>
                  </a:cubicBezTo>
                  <a:cubicBezTo>
                    <a:pt x="44301" y="47775"/>
                    <a:pt x="44462" y="48446"/>
                    <a:pt x="44665" y="49110"/>
                  </a:cubicBezTo>
                  <a:cubicBezTo>
                    <a:pt x="45014" y="48836"/>
                    <a:pt x="45333" y="48544"/>
                    <a:pt x="45629" y="48240"/>
                  </a:cubicBezTo>
                  <a:close/>
                  <a:moveTo>
                    <a:pt x="34628" y="44690"/>
                  </a:moveTo>
                  <a:cubicBezTo>
                    <a:pt x="34550" y="44769"/>
                    <a:pt x="34467" y="44844"/>
                    <a:pt x="34384" y="44919"/>
                  </a:cubicBezTo>
                  <a:cubicBezTo>
                    <a:pt x="34069" y="45208"/>
                    <a:pt x="33724" y="45478"/>
                    <a:pt x="33345" y="45737"/>
                  </a:cubicBezTo>
                  <a:cubicBezTo>
                    <a:pt x="33435" y="46142"/>
                    <a:pt x="33559" y="46540"/>
                    <a:pt x="33705" y="46938"/>
                  </a:cubicBezTo>
                  <a:cubicBezTo>
                    <a:pt x="34126" y="46717"/>
                    <a:pt x="34520" y="46476"/>
                    <a:pt x="34883" y="46229"/>
                  </a:cubicBezTo>
                  <a:cubicBezTo>
                    <a:pt x="34756" y="45718"/>
                    <a:pt x="34670" y="45204"/>
                    <a:pt x="34628" y="44690"/>
                  </a:cubicBezTo>
                  <a:moveTo>
                    <a:pt x="34745" y="44304"/>
                  </a:moveTo>
                  <a:cubicBezTo>
                    <a:pt x="35972" y="42976"/>
                    <a:pt x="36373" y="41565"/>
                    <a:pt x="36377" y="40057"/>
                  </a:cubicBezTo>
                  <a:cubicBezTo>
                    <a:pt x="36377" y="39715"/>
                    <a:pt x="36354" y="39374"/>
                    <a:pt x="36317" y="39025"/>
                  </a:cubicBezTo>
                  <a:cubicBezTo>
                    <a:pt x="35229" y="40665"/>
                    <a:pt x="34737" y="42338"/>
                    <a:pt x="34737" y="43993"/>
                  </a:cubicBezTo>
                  <a:cubicBezTo>
                    <a:pt x="34737" y="44098"/>
                    <a:pt x="34741" y="44203"/>
                    <a:pt x="34745" y="44304"/>
                  </a:cubicBezTo>
                  <a:moveTo>
                    <a:pt x="34756" y="44559"/>
                  </a:moveTo>
                  <a:cubicBezTo>
                    <a:pt x="34793" y="45088"/>
                    <a:pt x="34876" y="45617"/>
                    <a:pt x="35007" y="46142"/>
                  </a:cubicBezTo>
                  <a:cubicBezTo>
                    <a:pt x="35127" y="46056"/>
                    <a:pt x="35247" y="45966"/>
                    <a:pt x="35360" y="45876"/>
                  </a:cubicBezTo>
                  <a:cubicBezTo>
                    <a:pt x="35690" y="45617"/>
                    <a:pt x="35979" y="45355"/>
                    <a:pt x="36234" y="45088"/>
                  </a:cubicBezTo>
                  <a:cubicBezTo>
                    <a:pt x="36197" y="44743"/>
                    <a:pt x="36178" y="44398"/>
                    <a:pt x="36178" y="44049"/>
                  </a:cubicBezTo>
                  <a:cubicBezTo>
                    <a:pt x="36178" y="42233"/>
                    <a:pt x="36711" y="40406"/>
                    <a:pt x="37885" y="38631"/>
                  </a:cubicBezTo>
                  <a:cubicBezTo>
                    <a:pt x="37844" y="38192"/>
                    <a:pt x="37788" y="37745"/>
                    <a:pt x="37731" y="37295"/>
                  </a:cubicBezTo>
                  <a:cubicBezTo>
                    <a:pt x="37319" y="37715"/>
                    <a:pt x="36958" y="38136"/>
                    <a:pt x="36651" y="38552"/>
                  </a:cubicBezTo>
                  <a:cubicBezTo>
                    <a:pt x="36591" y="38631"/>
                    <a:pt x="36534" y="38714"/>
                    <a:pt x="36478" y="38792"/>
                  </a:cubicBezTo>
                  <a:cubicBezTo>
                    <a:pt x="36531" y="39220"/>
                    <a:pt x="36561" y="39640"/>
                    <a:pt x="36561" y="40057"/>
                  </a:cubicBezTo>
                  <a:cubicBezTo>
                    <a:pt x="36561" y="41644"/>
                    <a:pt x="36110" y="43163"/>
                    <a:pt x="34756" y="44559"/>
                  </a:cubicBezTo>
                  <a:moveTo>
                    <a:pt x="48560" y="52720"/>
                  </a:moveTo>
                  <a:cubicBezTo>
                    <a:pt x="48353" y="52266"/>
                    <a:pt x="48166" y="51815"/>
                    <a:pt x="47997" y="51358"/>
                  </a:cubicBezTo>
                  <a:cubicBezTo>
                    <a:pt x="47689" y="51534"/>
                    <a:pt x="47370" y="51695"/>
                    <a:pt x="47036" y="51853"/>
                  </a:cubicBezTo>
                  <a:cubicBezTo>
                    <a:pt x="47220" y="52254"/>
                    <a:pt x="47415" y="52652"/>
                    <a:pt x="47625" y="53050"/>
                  </a:cubicBezTo>
                  <a:cubicBezTo>
                    <a:pt x="47948" y="52949"/>
                    <a:pt x="48259" y="52836"/>
                    <a:pt x="48560" y="52720"/>
                  </a:cubicBezTo>
                  <a:close/>
                  <a:moveTo>
                    <a:pt x="48631" y="52866"/>
                  </a:moveTo>
                  <a:cubicBezTo>
                    <a:pt x="48331" y="52982"/>
                    <a:pt x="48023" y="53095"/>
                    <a:pt x="47704" y="53196"/>
                  </a:cubicBezTo>
                  <a:cubicBezTo>
                    <a:pt x="47892" y="53545"/>
                    <a:pt x="48094" y="53894"/>
                    <a:pt x="48308" y="54239"/>
                  </a:cubicBezTo>
                  <a:cubicBezTo>
                    <a:pt x="48616" y="54172"/>
                    <a:pt x="48920" y="54100"/>
                    <a:pt x="49212" y="54022"/>
                  </a:cubicBezTo>
                  <a:cubicBezTo>
                    <a:pt x="49006" y="53639"/>
                    <a:pt x="48811" y="53252"/>
                    <a:pt x="48631" y="52866"/>
                  </a:cubicBezTo>
                  <a:close/>
                  <a:moveTo>
                    <a:pt x="50256" y="53710"/>
                  </a:moveTo>
                  <a:cubicBezTo>
                    <a:pt x="50049" y="53275"/>
                    <a:pt x="49862" y="52840"/>
                    <a:pt x="49685" y="52401"/>
                  </a:cubicBezTo>
                  <a:cubicBezTo>
                    <a:pt x="49381" y="52551"/>
                    <a:pt x="49066" y="52690"/>
                    <a:pt x="48740" y="52821"/>
                  </a:cubicBezTo>
                  <a:cubicBezTo>
                    <a:pt x="48924" y="53211"/>
                    <a:pt x="49122" y="53601"/>
                    <a:pt x="49333" y="53988"/>
                  </a:cubicBezTo>
                  <a:cubicBezTo>
                    <a:pt x="49648" y="53902"/>
                    <a:pt x="49955" y="53812"/>
                    <a:pt x="50256" y="53710"/>
                  </a:cubicBezTo>
                  <a:close/>
                  <a:moveTo>
                    <a:pt x="50323" y="53853"/>
                  </a:moveTo>
                  <a:cubicBezTo>
                    <a:pt x="50027" y="53954"/>
                    <a:pt x="49723" y="54048"/>
                    <a:pt x="49411" y="54134"/>
                  </a:cubicBezTo>
                  <a:cubicBezTo>
                    <a:pt x="49603" y="54476"/>
                    <a:pt x="49802" y="54817"/>
                    <a:pt x="50012" y="55158"/>
                  </a:cubicBezTo>
                  <a:cubicBezTo>
                    <a:pt x="50316" y="55102"/>
                    <a:pt x="50616" y="55046"/>
                    <a:pt x="50908" y="54978"/>
                  </a:cubicBezTo>
                  <a:cubicBezTo>
                    <a:pt x="50702" y="54607"/>
                    <a:pt x="50507" y="54232"/>
                    <a:pt x="50323" y="53853"/>
                  </a:cubicBezTo>
                  <a:moveTo>
                    <a:pt x="51940" y="54720"/>
                  </a:moveTo>
                  <a:cubicBezTo>
                    <a:pt x="51738" y="54299"/>
                    <a:pt x="51546" y="53883"/>
                    <a:pt x="51370" y="53459"/>
                  </a:cubicBezTo>
                  <a:cubicBezTo>
                    <a:pt x="51066" y="53586"/>
                    <a:pt x="50755" y="53706"/>
                    <a:pt x="50436" y="53815"/>
                  </a:cubicBezTo>
                  <a:cubicBezTo>
                    <a:pt x="50619" y="54198"/>
                    <a:pt x="50818" y="54577"/>
                    <a:pt x="51028" y="54952"/>
                  </a:cubicBezTo>
                  <a:cubicBezTo>
                    <a:pt x="51336" y="54881"/>
                    <a:pt x="51644" y="54802"/>
                    <a:pt x="51940" y="54720"/>
                  </a:cubicBezTo>
                  <a:close/>
                  <a:moveTo>
                    <a:pt x="52011" y="54862"/>
                  </a:moveTo>
                  <a:cubicBezTo>
                    <a:pt x="51715" y="54945"/>
                    <a:pt x="51415" y="55023"/>
                    <a:pt x="51107" y="55095"/>
                  </a:cubicBezTo>
                  <a:cubicBezTo>
                    <a:pt x="51299" y="55432"/>
                    <a:pt x="51497" y="55766"/>
                    <a:pt x="51708" y="56096"/>
                  </a:cubicBezTo>
                  <a:cubicBezTo>
                    <a:pt x="52008" y="56055"/>
                    <a:pt x="52300" y="56006"/>
                    <a:pt x="52593" y="55954"/>
                  </a:cubicBezTo>
                  <a:cubicBezTo>
                    <a:pt x="52387" y="55590"/>
                    <a:pt x="52195" y="55226"/>
                    <a:pt x="52011" y="54862"/>
                  </a:cubicBezTo>
                  <a:close/>
                  <a:moveTo>
                    <a:pt x="53617" y="55740"/>
                  </a:moveTo>
                  <a:cubicBezTo>
                    <a:pt x="53415" y="55339"/>
                    <a:pt x="53227" y="54937"/>
                    <a:pt x="53051" y="54532"/>
                  </a:cubicBezTo>
                  <a:cubicBezTo>
                    <a:pt x="52747" y="54637"/>
                    <a:pt x="52439" y="54738"/>
                    <a:pt x="52124" y="54828"/>
                  </a:cubicBezTo>
                  <a:cubicBezTo>
                    <a:pt x="52308" y="55200"/>
                    <a:pt x="52507" y="55567"/>
                    <a:pt x="52713" y="55931"/>
                  </a:cubicBezTo>
                  <a:cubicBezTo>
                    <a:pt x="53017" y="55875"/>
                    <a:pt x="53321" y="55811"/>
                    <a:pt x="53617" y="55740"/>
                  </a:cubicBezTo>
                  <a:close/>
                  <a:moveTo>
                    <a:pt x="53689" y="55883"/>
                  </a:moveTo>
                  <a:cubicBezTo>
                    <a:pt x="53396" y="55950"/>
                    <a:pt x="53096" y="56014"/>
                    <a:pt x="52792" y="56074"/>
                  </a:cubicBezTo>
                  <a:cubicBezTo>
                    <a:pt x="52983" y="56400"/>
                    <a:pt x="53178" y="56727"/>
                    <a:pt x="53385" y="57050"/>
                  </a:cubicBezTo>
                  <a:cubicBezTo>
                    <a:pt x="53681" y="57019"/>
                    <a:pt x="53974" y="56982"/>
                    <a:pt x="54263" y="56941"/>
                  </a:cubicBezTo>
                  <a:cubicBezTo>
                    <a:pt x="54064" y="56588"/>
                    <a:pt x="53872" y="56235"/>
                    <a:pt x="53689" y="55883"/>
                  </a:cubicBezTo>
                  <a:close/>
                  <a:moveTo>
                    <a:pt x="55279" y="56768"/>
                  </a:moveTo>
                  <a:cubicBezTo>
                    <a:pt x="55081" y="56385"/>
                    <a:pt x="54893" y="55995"/>
                    <a:pt x="54717" y="55609"/>
                  </a:cubicBezTo>
                  <a:cubicBezTo>
                    <a:pt x="54417" y="55695"/>
                    <a:pt x="54109" y="55778"/>
                    <a:pt x="53801" y="55853"/>
                  </a:cubicBezTo>
                  <a:cubicBezTo>
                    <a:pt x="53985" y="56213"/>
                    <a:pt x="54180" y="56569"/>
                    <a:pt x="54383" y="56922"/>
                  </a:cubicBezTo>
                  <a:cubicBezTo>
                    <a:pt x="54687" y="56877"/>
                    <a:pt x="54983" y="56824"/>
                    <a:pt x="55279" y="56768"/>
                  </a:cubicBezTo>
                  <a:close/>
                  <a:moveTo>
                    <a:pt x="55355" y="56911"/>
                  </a:moveTo>
                  <a:cubicBezTo>
                    <a:pt x="55062" y="56967"/>
                    <a:pt x="54765" y="57016"/>
                    <a:pt x="54465" y="57065"/>
                  </a:cubicBezTo>
                  <a:cubicBezTo>
                    <a:pt x="54653" y="57383"/>
                    <a:pt x="54848" y="57699"/>
                    <a:pt x="55051" y="58014"/>
                  </a:cubicBezTo>
                  <a:cubicBezTo>
                    <a:pt x="55343" y="57995"/>
                    <a:pt x="55636" y="57965"/>
                    <a:pt x="55925" y="57935"/>
                  </a:cubicBezTo>
                  <a:cubicBezTo>
                    <a:pt x="55726" y="57594"/>
                    <a:pt x="55535" y="57252"/>
                    <a:pt x="55355" y="56911"/>
                  </a:cubicBezTo>
                  <a:moveTo>
                    <a:pt x="56934" y="57800"/>
                  </a:moveTo>
                  <a:cubicBezTo>
                    <a:pt x="56735" y="57432"/>
                    <a:pt x="56551" y="57061"/>
                    <a:pt x="56375" y="56686"/>
                  </a:cubicBezTo>
                  <a:cubicBezTo>
                    <a:pt x="56075" y="56757"/>
                    <a:pt x="55771" y="56824"/>
                    <a:pt x="55467" y="56888"/>
                  </a:cubicBezTo>
                  <a:cubicBezTo>
                    <a:pt x="55647" y="57233"/>
                    <a:pt x="55842" y="57579"/>
                    <a:pt x="56041" y="57920"/>
                  </a:cubicBezTo>
                  <a:cubicBezTo>
                    <a:pt x="56341" y="57886"/>
                    <a:pt x="56638" y="57849"/>
                    <a:pt x="56934" y="57800"/>
                  </a:cubicBezTo>
                  <a:moveTo>
                    <a:pt x="57009" y="57942"/>
                  </a:moveTo>
                  <a:cubicBezTo>
                    <a:pt x="56716" y="57988"/>
                    <a:pt x="56420" y="58029"/>
                    <a:pt x="56127" y="58063"/>
                  </a:cubicBezTo>
                  <a:cubicBezTo>
                    <a:pt x="56311" y="58374"/>
                    <a:pt x="56506" y="58682"/>
                    <a:pt x="56705" y="58989"/>
                  </a:cubicBezTo>
                  <a:cubicBezTo>
                    <a:pt x="56994" y="58978"/>
                    <a:pt x="57283" y="58959"/>
                    <a:pt x="57572" y="58937"/>
                  </a:cubicBezTo>
                  <a:cubicBezTo>
                    <a:pt x="57373" y="58607"/>
                    <a:pt x="57185" y="58276"/>
                    <a:pt x="57009" y="57942"/>
                  </a:cubicBezTo>
                  <a:moveTo>
                    <a:pt x="58574" y="58839"/>
                  </a:moveTo>
                  <a:cubicBezTo>
                    <a:pt x="58382" y="58483"/>
                    <a:pt x="58199" y="58123"/>
                    <a:pt x="58022" y="57762"/>
                  </a:cubicBezTo>
                  <a:cubicBezTo>
                    <a:pt x="57722" y="57822"/>
                    <a:pt x="57422" y="57875"/>
                    <a:pt x="57118" y="57924"/>
                  </a:cubicBezTo>
                  <a:cubicBezTo>
                    <a:pt x="57302" y="58261"/>
                    <a:pt x="57493" y="58595"/>
                    <a:pt x="57692" y="58929"/>
                  </a:cubicBezTo>
                  <a:cubicBezTo>
                    <a:pt x="57985" y="58903"/>
                    <a:pt x="58281" y="58873"/>
                    <a:pt x="58574" y="58839"/>
                  </a:cubicBezTo>
                  <a:moveTo>
                    <a:pt x="58653" y="58978"/>
                  </a:moveTo>
                  <a:cubicBezTo>
                    <a:pt x="58360" y="59012"/>
                    <a:pt x="58067" y="59042"/>
                    <a:pt x="57775" y="59068"/>
                  </a:cubicBezTo>
                  <a:cubicBezTo>
                    <a:pt x="57958" y="59372"/>
                    <a:pt x="58150" y="59676"/>
                    <a:pt x="58349" y="59976"/>
                  </a:cubicBezTo>
                  <a:cubicBezTo>
                    <a:pt x="58638" y="59969"/>
                    <a:pt x="58923" y="59961"/>
                    <a:pt x="59208" y="59946"/>
                  </a:cubicBezTo>
                  <a:cubicBezTo>
                    <a:pt x="59016" y="59623"/>
                    <a:pt x="58829" y="59304"/>
                    <a:pt x="58653" y="58978"/>
                  </a:cubicBezTo>
                  <a:moveTo>
                    <a:pt x="60206" y="59879"/>
                  </a:moveTo>
                  <a:cubicBezTo>
                    <a:pt x="60015" y="59533"/>
                    <a:pt x="59834" y="59184"/>
                    <a:pt x="59658" y="58835"/>
                  </a:cubicBezTo>
                  <a:cubicBezTo>
                    <a:pt x="59362" y="58884"/>
                    <a:pt x="59062" y="58926"/>
                    <a:pt x="58761" y="58963"/>
                  </a:cubicBezTo>
                  <a:cubicBezTo>
                    <a:pt x="58945" y="59293"/>
                    <a:pt x="59133" y="59616"/>
                    <a:pt x="59328" y="59939"/>
                  </a:cubicBezTo>
                  <a:cubicBezTo>
                    <a:pt x="59621" y="59924"/>
                    <a:pt x="59913" y="59905"/>
                    <a:pt x="60206" y="59879"/>
                  </a:cubicBezTo>
                  <a:moveTo>
                    <a:pt x="60285" y="60017"/>
                  </a:moveTo>
                  <a:cubicBezTo>
                    <a:pt x="59996" y="60044"/>
                    <a:pt x="59703" y="60062"/>
                    <a:pt x="59414" y="60081"/>
                  </a:cubicBezTo>
                  <a:cubicBezTo>
                    <a:pt x="59598" y="60378"/>
                    <a:pt x="59786" y="60674"/>
                    <a:pt x="59981" y="60967"/>
                  </a:cubicBezTo>
                  <a:cubicBezTo>
                    <a:pt x="60052" y="60967"/>
                    <a:pt x="60120" y="60967"/>
                    <a:pt x="60187" y="60967"/>
                  </a:cubicBezTo>
                  <a:cubicBezTo>
                    <a:pt x="60405" y="60967"/>
                    <a:pt x="60622" y="60967"/>
                    <a:pt x="60836" y="60959"/>
                  </a:cubicBezTo>
                  <a:cubicBezTo>
                    <a:pt x="60645" y="60648"/>
                    <a:pt x="60461" y="60333"/>
                    <a:pt x="60285" y="60017"/>
                  </a:cubicBezTo>
                  <a:moveTo>
                    <a:pt x="61830" y="60922"/>
                  </a:moveTo>
                  <a:cubicBezTo>
                    <a:pt x="61643" y="60588"/>
                    <a:pt x="61459" y="60250"/>
                    <a:pt x="61286" y="59912"/>
                  </a:cubicBezTo>
                  <a:cubicBezTo>
                    <a:pt x="60990" y="59950"/>
                    <a:pt x="60694" y="59980"/>
                    <a:pt x="60397" y="60006"/>
                  </a:cubicBezTo>
                  <a:cubicBezTo>
                    <a:pt x="60577" y="60325"/>
                    <a:pt x="60761" y="60644"/>
                    <a:pt x="60956" y="60959"/>
                  </a:cubicBezTo>
                  <a:cubicBezTo>
                    <a:pt x="61249" y="60952"/>
                    <a:pt x="61542" y="60937"/>
                    <a:pt x="61830" y="60922"/>
                  </a:cubicBezTo>
                  <a:close/>
                  <a:moveTo>
                    <a:pt x="61909" y="61060"/>
                  </a:moveTo>
                  <a:cubicBezTo>
                    <a:pt x="61620" y="61075"/>
                    <a:pt x="61331" y="61090"/>
                    <a:pt x="61043" y="61098"/>
                  </a:cubicBezTo>
                  <a:cubicBezTo>
                    <a:pt x="61226" y="61387"/>
                    <a:pt x="61414" y="61679"/>
                    <a:pt x="61605" y="61965"/>
                  </a:cubicBezTo>
                  <a:cubicBezTo>
                    <a:pt x="61891" y="61972"/>
                    <a:pt x="62176" y="61980"/>
                    <a:pt x="62461" y="61980"/>
                  </a:cubicBezTo>
                  <a:cubicBezTo>
                    <a:pt x="62269" y="61676"/>
                    <a:pt x="62086" y="61368"/>
                    <a:pt x="61909" y="61060"/>
                  </a:cubicBezTo>
                  <a:moveTo>
                    <a:pt x="63448" y="61965"/>
                  </a:moveTo>
                  <a:cubicBezTo>
                    <a:pt x="63260" y="61642"/>
                    <a:pt x="63080" y="61316"/>
                    <a:pt x="62907" y="60985"/>
                  </a:cubicBezTo>
                  <a:cubicBezTo>
                    <a:pt x="62611" y="61012"/>
                    <a:pt x="62315" y="61034"/>
                    <a:pt x="62022" y="61053"/>
                  </a:cubicBezTo>
                  <a:cubicBezTo>
                    <a:pt x="62198" y="61364"/>
                    <a:pt x="62386" y="61672"/>
                    <a:pt x="62577" y="61980"/>
                  </a:cubicBezTo>
                  <a:cubicBezTo>
                    <a:pt x="62866" y="61980"/>
                    <a:pt x="63159" y="61976"/>
                    <a:pt x="63448" y="61965"/>
                  </a:cubicBezTo>
                  <a:close/>
                  <a:moveTo>
                    <a:pt x="63526" y="62103"/>
                  </a:moveTo>
                  <a:cubicBezTo>
                    <a:pt x="63241" y="62111"/>
                    <a:pt x="62952" y="62118"/>
                    <a:pt x="62663" y="62118"/>
                  </a:cubicBezTo>
                  <a:cubicBezTo>
                    <a:pt x="62844" y="62404"/>
                    <a:pt x="63031" y="62689"/>
                    <a:pt x="63226" y="62970"/>
                  </a:cubicBezTo>
                  <a:cubicBezTo>
                    <a:pt x="63508" y="62985"/>
                    <a:pt x="63789" y="62996"/>
                    <a:pt x="64074" y="63004"/>
                  </a:cubicBezTo>
                  <a:cubicBezTo>
                    <a:pt x="63883" y="62704"/>
                    <a:pt x="63703" y="62404"/>
                    <a:pt x="63526" y="62103"/>
                  </a:cubicBezTo>
                  <a:close/>
                  <a:moveTo>
                    <a:pt x="64918" y="63015"/>
                  </a:moveTo>
                  <a:cubicBezTo>
                    <a:pt x="64963" y="63015"/>
                    <a:pt x="65008" y="63015"/>
                    <a:pt x="65057" y="63011"/>
                  </a:cubicBezTo>
                  <a:cubicBezTo>
                    <a:pt x="64870" y="62696"/>
                    <a:pt x="64690" y="62377"/>
                    <a:pt x="64517" y="62058"/>
                  </a:cubicBezTo>
                  <a:cubicBezTo>
                    <a:pt x="64224" y="62077"/>
                    <a:pt x="63932" y="62088"/>
                    <a:pt x="63635" y="62100"/>
                  </a:cubicBezTo>
                  <a:cubicBezTo>
                    <a:pt x="63815" y="62404"/>
                    <a:pt x="63999" y="62704"/>
                    <a:pt x="64191" y="63004"/>
                  </a:cubicBezTo>
                  <a:cubicBezTo>
                    <a:pt x="64434" y="63011"/>
                    <a:pt x="64675" y="63015"/>
                    <a:pt x="64918" y="63015"/>
                  </a:cubicBezTo>
                  <a:moveTo>
                    <a:pt x="65136" y="63150"/>
                  </a:moveTo>
                  <a:cubicBezTo>
                    <a:pt x="65065" y="63150"/>
                    <a:pt x="64990" y="63150"/>
                    <a:pt x="64918" y="63150"/>
                  </a:cubicBezTo>
                  <a:cubicBezTo>
                    <a:pt x="64705" y="63150"/>
                    <a:pt x="64491" y="63150"/>
                    <a:pt x="64277" y="63143"/>
                  </a:cubicBezTo>
                  <a:cubicBezTo>
                    <a:pt x="64457" y="63424"/>
                    <a:pt x="64645" y="63702"/>
                    <a:pt x="64836" y="63979"/>
                  </a:cubicBezTo>
                  <a:cubicBezTo>
                    <a:pt x="65117" y="63998"/>
                    <a:pt x="65399" y="64017"/>
                    <a:pt x="65680" y="64028"/>
                  </a:cubicBezTo>
                  <a:cubicBezTo>
                    <a:pt x="65492" y="63739"/>
                    <a:pt x="65312" y="63447"/>
                    <a:pt x="65136" y="63150"/>
                  </a:cubicBezTo>
                  <a:moveTo>
                    <a:pt x="66659" y="64062"/>
                  </a:moveTo>
                  <a:cubicBezTo>
                    <a:pt x="66475" y="63754"/>
                    <a:pt x="66299" y="63439"/>
                    <a:pt x="66127" y="63128"/>
                  </a:cubicBezTo>
                  <a:cubicBezTo>
                    <a:pt x="65834" y="63139"/>
                    <a:pt x="65541" y="63146"/>
                    <a:pt x="65249" y="63150"/>
                  </a:cubicBezTo>
                  <a:cubicBezTo>
                    <a:pt x="65425" y="63447"/>
                    <a:pt x="65609" y="63743"/>
                    <a:pt x="65796" y="64036"/>
                  </a:cubicBezTo>
                  <a:cubicBezTo>
                    <a:pt x="66085" y="64047"/>
                    <a:pt x="66374" y="64058"/>
                    <a:pt x="66659" y="64062"/>
                  </a:cubicBezTo>
                  <a:close/>
                  <a:moveTo>
                    <a:pt x="66742" y="64197"/>
                  </a:moveTo>
                  <a:cubicBezTo>
                    <a:pt x="66457" y="64193"/>
                    <a:pt x="66172" y="64186"/>
                    <a:pt x="65886" y="64175"/>
                  </a:cubicBezTo>
                  <a:cubicBezTo>
                    <a:pt x="66067" y="64448"/>
                    <a:pt x="66250" y="64722"/>
                    <a:pt x="66442" y="64992"/>
                  </a:cubicBezTo>
                  <a:cubicBezTo>
                    <a:pt x="66719" y="65019"/>
                    <a:pt x="67001" y="65041"/>
                    <a:pt x="67282" y="65060"/>
                  </a:cubicBezTo>
                  <a:cubicBezTo>
                    <a:pt x="67098" y="64775"/>
                    <a:pt x="66918" y="64486"/>
                    <a:pt x="66742" y="64197"/>
                  </a:cubicBezTo>
                  <a:moveTo>
                    <a:pt x="68258" y="65113"/>
                  </a:moveTo>
                  <a:cubicBezTo>
                    <a:pt x="68074" y="64809"/>
                    <a:pt x="67898" y="64505"/>
                    <a:pt x="67725" y="64201"/>
                  </a:cubicBezTo>
                  <a:cubicBezTo>
                    <a:pt x="67586" y="64201"/>
                    <a:pt x="67444" y="64201"/>
                    <a:pt x="67305" y="64201"/>
                  </a:cubicBezTo>
                  <a:cubicBezTo>
                    <a:pt x="67155" y="64201"/>
                    <a:pt x="67001" y="64201"/>
                    <a:pt x="66851" y="64201"/>
                  </a:cubicBezTo>
                  <a:cubicBezTo>
                    <a:pt x="67027" y="64490"/>
                    <a:pt x="67211" y="64779"/>
                    <a:pt x="67398" y="65068"/>
                  </a:cubicBezTo>
                  <a:cubicBezTo>
                    <a:pt x="67684" y="65086"/>
                    <a:pt x="67973" y="65101"/>
                    <a:pt x="68258" y="65113"/>
                  </a:cubicBezTo>
                  <a:moveTo>
                    <a:pt x="68340" y="65248"/>
                  </a:moveTo>
                  <a:cubicBezTo>
                    <a:pt x="68059" y="65236"/>
                    <a:pt x="67774" y="65221"/>
                    <a:pt x="67489" y="65206"/>
                  </a:cubicBezTo>
                  <a:cubicBezTo>
                    <a:pt x="67669" y="65476"/>
                    <a:pt x="67852" y="65747"/>
                    <a:pt x="68040" y="66013"/>
                  </a:cubicBezTo>
                  <a:cubicBezTo>
                    <a:pt x="68321" y="66043"/>
                    <a:pt x="68599" y="66069"/>
                    <a:pt x="68881" y="66092"/>
                  </a:cubicBezTo>
                  <a:cubicBezTo>
                    <a:pt x="68697" y="65814"/>
                    <a:pt x="68517" y="65533"/>
                    <a:pt x="68340" y="65248"/>
                  </a:cubicBezTo>
                  <a:close/>
                  <a:moveTo>
                    <a:pt x="69852" y="66163"/>
                  </a:moveTo>
                  <a:cubicBezTo>
                    <a:pt x="69668" y="65867"/>
                    <a:pt x="69492" y="65570"/>
                    <a:pt x="69320" y="65270"/>
                  </a:cubicBezTo>
                  <a:cubicBezTo>
                    <a:pt x="69031" y="65266"/>
                    <a:pt x="68738" y="65263"/>
                    <a:pt x="68449" y="65251"/>
                  </a:cubicBezTo>
                  <a:cubicBezTo>
                    <a:pt x="68625" y="65537"/>
                    <a:pt x="68805" y="65822"/>
                    <a:pt x="68993" y="66103"/>
                  </a:cubicBezTo>
                  <a:cubicBezTo>
                    <a:pt x="69282" y="66126"/>
                    <a:pt x="69567" y="66148"/>
                    <a:pt x="69852" y="66163"/>
                  </a:cubicBezTo>
                  <a:close/>
                  <a:moveTo>
                    <a:pt x="69939" y="66298"/>
                  </a:moveTo>
                  <a:cubicBezTo>
                    <a:pt x="69653" y="66283"/>
                    <a:pt x="69368" y="66264"/>
                    <a:pt x="69087" y="66242"/>
                  </a:cubicBezTo>
                  <a:cubicBezTo>
                    <a:pt x="69263" y="66508"/>
                    <a:pt x="69447" y="66771"/>
                    <a:pt x="69638" y="67034"/>
                  </a:cubicBezTo>
                  <a:cubicBezTo>
                    <a:pt x="69916" y="67071"/>
                    <a:pt x="70194" y="67101"/>
                    <a:pt x="70475" y="67131"/>
                  </a:cubicBezTo>
                  <a:cubicBezTo>
                    <a:pt x="70291" y="66853"/>
                    <a:pt x="70111" y="66576"/>
                    <a:pt x="69939" y="66298"/>
                  </a:cubicBezTo>
                  <a:moveTo>
                    <a:pt x="71443" y="67217"/>
                  </a:moveTo>
                  <a:cubicBezTo>
                    <a:pt x="71259" y="66925"/>
                    <a:pt x="71083" y="66636"/>
                    <a:pt x="70914" y="66343"/>
                  </a:cubicBezTo>
                  <a:cubicBezTo>
                    <a:pt x="70621" y="66332"/>
                    <a:pt x="70333" y="66321"/>
                    <a:pt x="70044" y="66306"/>
                  </a:cubicBezTo>
                  <a:cubicBezTo>
                    <a:pt x="70220" y="66583"/>
                    <a:pt x="70400" y="66865"/>
                    <a:pt x="70588" y="67142"/>
                  </a:cubicBezTo>
                  <a:cubicBezTo>
                    <a:pt x="70873" y="67169"/>
                    <a:pt x="71158" y="67195"/>
                    <a:pt x="71443" y="67217"/>
                  </a:cubicBezTo>
                  <a:close/>
                  <a:moveTo>
                    <a:pt x="71529" y="67352"/>
                  </a:moveTo>
                  <a:cubicBezTo>
                    <a:pt x="71244" y="67330"/>
                    <a:pt x="70963" y="67307"/>
                    <a:pt x="70682" y="67277"/>
                  </a:cubicBezTo>
                  <a:cubicBezTo>
                    <a:pt x="70858" y="67540"/>
                    <a:pt x="71042" y="67803"/>
                    <a:pt x="71229" y="68062"/>
                  </a:cubicBezTo>
                  <a:cubicBezTo>
                    <a:pt x="71507" y="68099"/>
                    <a:pt x="71788" y="68137"/>
                    <a:pt x="72066" y="68170"/>
                  </a:cubicBezTo>
                  <a:cubicBezTo>
                    <a:pt x="71882" y="67897"/>
                    <a:pt x="71702" y="67626"/>
                    <a:pt x="71529" y="67352"/>
                  </a:cubicBezTo>
                  <a:moveTo>
                    <a:pt x="73030" y="68272"/>
                  </a:moveTo>
                  <a:cubicBezTo>
                    <a:pt x="72850" y="67987"/>
                    <a:pt x="72674" y="67701"/>
                    <a:pt x="72501" y="67413"/>
                  </a:cubicBezTo>
                  <a:cubicBezTo>
                    <a:pt x="72212" y="67398"/>
                    <a:pt x="71923" y="67379"/>
                    <a:pt x="71635" y="67360"/>
                  </a:cubicBezTo>
                  <a:cubicBezTo>
                    <a:pt x="71811" y="67634"/>
                    <a:pt x="71991" y="67912"/>
                    <a:pt x="72179" y="68182"/>
                  </a:cubicBezTo>
                  <a:cubicBezTo>
                    <a:pt x="72460" y="68215"/>
                    <a:pt x="72745" y="68245"/>
                    <a:pt x="73030" y="68272"/>
                  </a:cubicBezTo>
                  <a:moveTo>
                    <a:pt x="73117" y="68407"/>
                  </a:moveTo>
                  <a:cubicBezTo>
                    <a:pt x="72835" y="68381"/>
                    <a:pt x="72554" y="68351"/>
                    <a:pt x="72272" y="68317"/>
                  </a:cubicBezTo>
                  <a:cubicBezTo>
                    <a:pt x="72449" y="68576"/>
                    <a:pt x="72633" y="68835"/>
                    <a:pt x="72820" y="69090"/>
                  </a:cubicBezTo>
                  <a:cubicBezTo>
                    <a:pt x="73098" y="69135"/>
                    <a:pt x="73375" y="69172"/>
                    <a:pt x="73653" y="69210"/>
                  </a:cubicBezTo>
                  <a:cubicBezTo>
                    <a:pt x="73469" y="68943"/>
                    <a:pt x="73293" y="68677"/>
                    <a:pt x="73117" y="68407"/>
                  </a:cubicBezTo>
                  <a:moveTo>
                    <a:pt x="74617" y="69330"/>
                  </a:moveTo>
                  <a:cubicBezTo>
                    <a:pt x="74434" y="69048"/>
                    <a:pt x="74257" y="68767"/>
                    <a:pt x="74085" y="68482"/>
                  </a:cubicBezTo>
                  <a:cubicBezTo>
                    <a:pt x="73796" y="68463"/>
                    <a:pt x="73511" y="68441"/>
                    <a:pt x="73222" y="68414"/>
                  </a:cubicBezTo>
                  <a:cubicBezTo>
                    <a:pt x="73398" y="68688"/>
                    <a:pt x="73578" y="68958"/>
                    <a:pt x="73766" y="69225"/>
                  </a:cubicBezTo>
                  <a:cubicBezTo>
                    <a:pt x="74047" y="69262"/>
                    <a:pt x="74332" y="69296"/>
                    <a:pt x="74617" y="69330"/>
                  </a:cubicBezTo>
                  <a:close/>
                  <a:moveTo>
                    <a:pt x="74704" y="69461"/>
                  </a:moveTo>
                  <a:cubicBezTo>
                    <a:pt x="74422" y="69431"/>
                    <a:pt x="74141" y="69397"/>
                    <a:pt x="73859" y="69360"/>
                  </a:cubicBezTo>
                  <a:cubicBezTo>
                    <a:pt x="74036" y="69615"/>
                    <a:pt x="74220" y="69870"/>
                    <a:pt x="74407" y="70125"/>
                  </a:cubicBezTo>
                  <a:cubicBezTo>
                    <a:pt x="74685" y="70170"/>
                    <a:pt x="74963" y="70215"/>
                    <a:pt x="75240" y="70257"/>
                  </a:cubicBezTo>
                  <a:cubicBezTo>
                    <a:pt x="75056" y="69994"/>
                    <a:pt x="74876" y="69728"/>
                    <a:pt x="74704" y="69461"/>
                  </a:cubicBezTo>
                  <a:close/>
                  <a:moveTo>
                    <a:pt x="76201" y="70388"/>
                  </a:moveTo>
                  <a:cubicBezTo>
                    <a:pt x="76017" y="70110"/>
                    <a:pt x="75841" y="69833"/>
                    <a:pt x="75668" y="69555"/>
                  </a:cubicBezTo>
                  <a:cubicBezTo>
                    <a:pt x="75379" y="69529"/>
                    <a:pt x="75094" y="69502"/>
                    <a:pt x="74805" y="69472"/>
                  </a:cubicBezTo>
                  <a:cubicBezTo>
                    <a:pt x="74981" y="69739"/>
                    <a:pt x="75165" y="70005"/>
                    <a:pt x="75349" y="70272"/>
                  </a:cubicBezTo>
                  <a:cubicBezTo>
                    <a:pt x="75630" y="70313"/>
                    <a:pt x="75916" y="70350"/>
                    <a:pt x="76201" y="70388"/>
                  </a:cubicBezTo>
                  <a:close/>
                  <a:moveTo>
                    <a:pt x="76287" y="70519"/>
                  </a:moveTo>
                  <a:cubicBezTo>
                    <a:pt x="76006" y="70482"/>
                    <a:pt x="75724" y="70444"/>
                    <a:pt x="75443" y="70407"/>
                  </a:cubicBezTo>
                  <a:cubicBezTo>
                    <a:pt x="75623" y="70658"/>
                    <a:pt x="75803" y="70909"/>
                    <a:pt x="75991" y="71157"/>
                  </a:cubicBezTo>
                  <a:cubicBezTo>
                    <a:pt x="76268" y="71210"/>
                    <a:pt x="76546" y="71258"/>
                    <a:pt x="76824" y="71303"/>
                  </a:cubicBezTo>
                  <a:cubicBezTo>
                    <a:pt x="76640" y="71041"/>
                    <a:pt x="76463" y="70782"/>
                    <a:pt x="76287" y="70519"/>
                  </a:cubicBezTo>
                  <a:close/>
                  <a:moveTo>
                    <a:pt x="77780" y="71446"/>
                  </a:moveTo>
                  <a:cubicBezTo>
                    <a:pt x="77600" y="71176"/>
                    <a:pt x="77420" y="70902"/>
                    <a:pt x="77248" y="70628"/>
                  </a:cubicBezTo>
                  <a:cubicBezTo>
                    <a:pt x="76962" y="70598"/>
                    <a:pt x="76673" y="70564"/>
                    <a:pt x="76388" y="70530"/>
                  </a:cubicBezTo>
                  <a:cubicBezTo>
                    <a:pt x="76565" y="70793"/>
                    <a:pt x="76745" y="71056"/>
                    <a:pt x="76932" y="71318"/>
                  </a:cubicBezTo>
                  <a:cubicBezTo>
                    <a:pt x="77214" y="71363"/>
                    <a:pt x="77499" y="71405"/>
                    <a:pt x="77780" y="71446"/>
                  </a:cubicBezTo>
                  <a:close/>
                  <a:moveTo>
                    <a:pt x="77870" y="71577"/>
                  </a:moveTo>
                  <a:cubicBezTo>
                    <a:pt x="77589" y="71536"/>
                    <a:pt x="77308" y="71495"/>
                    <a:pt x="77026" y="71453"/>
                  </a:cubicBezTo>
                  <a:cubicBezTo>
                    <a:pt x="77206" y="71701"/>
                    <a:pt x="77390" y="71949"/>
                    <a:pt x="77574" y="72196"/>
                  </a:cubicBezTo>
                  <a:cubicBezTo>
                    <a:pt x="77852" y="72249"/>
                    <a:pt x="78129" y="72301"/>
                    <a:pt x="78407" y="72350"/>
                  </a:cubicBezTo>
                  <a:cubicBezTo>
                    <a:pt x="78223" y="72095"/>
                    <a:pt x="78043" y="71836"/>
                    <a:pt x="77870" y="71577"/>
                  </a:cubicBezTo>
                  <a:close/>
                  <a:moveTo>
                    <a:pt x="79360" y="72508"/>
                  </a:moveTo>
                  <a:cubicBezTo>
                    <a:pt x="79180" y="72238"/>
                    <a:pt x="79000" y="71967"/>
                    <a:pt x="78827" y="71697"/>
                  </a:cubicBezTo>
                  <a:cubicBezTo>
                    <a:pt x="78542" y="71664"/>
                    <a:pt x="78253" y="71630"/>
                    <a:pt x="77968" y="71588"/>
                  </a:cubicBezTo>
                  <a:cubicBezTo>
                    <a:pt x="78144" y="71851"/>
                    <a:pt x="78328" y="72110"/>
                    <a:pt x="78512" y="72369"/>
                  </a:cubicBezTo>
                  <a:cubicBezTo>
                    <a:pt x="78793" y="72418"/>
                    <a:pt x="79079" y="72463"/>
                    <a:pt x="79360" y="72508"/>
                  </a:cubicBezTo>
                  <a:moveTo>
                    <a:pt x="79450" y="72635"/>
                  </a:moveTo>
                  <a:cubicBezTo>
                    <a:pt x="79169" y="72594"/>
                    <a:pt x="78887" y="72549"/>
                    <a:pt x="78610" y="72500"/>
                  </a:cubicBezTo>
                  <a:cubicBezTo>
                    <a:pt x="78786" y="72748"/>
                    <a:pt x="78970" y="72995"/>
                    <a:pt x="79157" y="73239"/>
                  </a:cubicBezTo>
                  <a:cubicBezTo>
                    <a:pt x="79435" y="73296"/>
                    <a:pt x="79713" y="73348"/>
                    <a:pt x="79990" y="73401"/>
                  </a:cubicBezTo>
                  <a:cubicBezTo>
                    <a:pt x="79806" y="73146"/>
                    <a:pt x="79626" y="72890"/>
                    <a:pt x="79450" y="72635"/>
                  </a:cubicBezTo>
                  <a:moveTo>
                    <a:pt x="80940" y="73570"/>
                  </a:moveTo>
                  <a:cubicBezTo>
                    <a:pt x="80759" y="73303"/>
                    <a:pt x="80579" y="73037"/>
                    <a:pt x="80407" y="72770"/>
                  </a:cubicBezTo>
                  <a:cubicBezTo>
                    <a:pt x="80118" y="72733"/>
                    <a:pt x="79833" y="72692"/>
                    <a:pt x="79548" y="72650"/>
                  </a:cubicBezTo>
                  <a:cubicBezTo>
                    <a:pt x="79724" y="72909"/>
                    <a:pt x="79908" y="73164"/>
                    <a:pt x="80092" y="73419"/>
                  </a:cubicBezTo>
                  <a:cubicBezTo>
                    <a:pt x="80373" y="73472"/>
                    <a:pt x="80658" y="73521"/>
                    <a:pt x="80940" y="73570"/>
                  </a:cubicBezTo>
                  <a:close/>
                  <a:moveTo>
                    <a:pt x="81030" y="73697"/>
                  </a:moveTo>
                  <a:cubicBezTo>
                    <a:pt x="80748" y="73652"/>
                    <a:pt x="80467" y="73603"/>
                    <a:pt x="80189" y="73551"/>
                  </a:cubicBezTo>
                  <a:cubicBezTo>
                    <a:pt x="80369" y="73795"/>
                    <a:pt x="80553" y="74039"/>
                    <a:pt x="80741" y="74282"/>
                  </a:cubicBezTo>
                  <a:cubicBezTo>
                    <a:pt x="81015" y="74339"/>
                    <a:pt x="81292" y="74399"/>
                    <a:pt x="81570" y="74451"/>
                  </a:cubicBezTo>
                  <a:cubicBezTo>
                    <a:pt x="81386" y="74204"/>
                    <a:pt x="81206" y="73948"/>
                    <a:pt x="81030" y="73697"/>
                  </a:cubicBezTo>
                  <a:close/>
                  <a:moveTo>
                    <a:pt x="82519" y="74631"/>
                  </a:moveTo>
                  <a:cubicBezTo>
                    <a:pt x="82335" y="74369"/>
                    <a:pt x="82159" y="74106"/>
                    <a:pt x="81983" y="73843"/>
                  </a:cubicBezTo>
                  <a:cubicBezTo>
                    <a:pt x="81697" y="73802"/>
                    <a:pt x="81412" y="73757"/>
                    <a:pt x="81127" y="73712"/>
                  </a:cubicBezTo>
                  <a:cubicBezTo>
                    <a:pt x="81303" y="73967"/>
                    <a:pt x="81484" y="74219"/>
                    <a:pt x="81671" y="74474"/>
                  </a:cubicBezTo>
                  <a:cubicBezTo>
                    <a:pt x="81953" y="74526"/>
                    <a:pt x="82234" y="74583"/>
                    <a:pt x="82519" y="74631"/>
                  </a:cubicBezTo>
                  <a:moveTo>
                    <a:pt x="82609" y="74759"/>
                  </a:moveTo>
                  <a:cubicBezTo>
                    <a:pt x="82328" y="74710"/>
                    <a:pt x="82046" y="74658"/>
                    <a:pt x="81769" y="74605"/>
                  </a:cubicBezTo>
                  <a:cubicBezTo>
                    <a:pt x="81949" y="74845"/>
                    <a:pt x="82133" y="75085"/>
                    <a:pt x="82320" y="75325"/>
                  </a:cubicBezTo>
                  <a:cubicBezTo>
                    <a:pt x="82594" y="75389"/>
                    <a:pt x="82872" y="75449"/>
                    <a:pt x="83149" y="75506"/>
                  </a:cubicBezTo>
                  <a:cubicBezTo>
                    <a:pt x="82966" y="75258"/>
                    <a:pt x="82786" y="75010"/>
                    <a:pt x="82609" y="74759"/>
                  </a:cubicBezTo>
                  <a:moveTo>
                    <a:pt x="84099" y="75697"/>
                  </a:moveTo>
                  <a:cubicBezTo>
                    <a:pt x="83915" y="75438"/>
                    <a:pt x="83735" y="75179"/>
                    <a:pt x="83558" y="74917"/>
                  </a:cubicBezTo>
                  <a:cubicBezTo>
                    <a:pt x="83273" y="74871"/>
                    <a:pt x="82988" y="74823"/>
                    <a:pt x="82703" y="74774"/>
                  </a:cubicBezTo>
                  <a:cubicBezTo>
                    <a:pt x="82879" y="75025"/>
                    <a:pt x="83063" y="75277"/>
                    <a:pt x="83251" y="75528"/>
                  </a:cubicBezTo>
                  <a:cubicBezTo>
                    <a:pt x="83532" y="75584"/>
                    <a:pt x="83814" y="75641"/>
                    <a:pt x="84099" y="75697"/>
                  </a:cubicBezTo>
                  <a:close/>
                  <a:moveTo>
                    <a:pt x="84185" y="75821"/>
                  </a:moveTo>
                  <a:cubicBezTo>
                    <a:pt x="83907" y="75768"/>
                    <a:pt x="83626" y="75716"/>
                    <a:pt x="83348" y="75656"/>
                  </a:cubicBezTo>
                  <a:cubicBezTo>
                    <a:pt x="83528" y="75896"/>
                    <a:pt x="83712" y="76136"/>
                    <a:pt x="83900" y="76372"/>
                  </a:cubicBezTo>
                  <a:cubicBezTo>
                    <a:pt x="84174" y="76440"/>
                    <a:pt x="84451" y="76500"/>
                    <a:pt x="84729" y="76564"/>
                  </a:cubicBezTo>
                  <a:cubicBezTo>
                    <a:pt x="84545" y="76316"/>
                    <a:pt x="84365" y="76068"/>
                    <a:pt x="84185" y="75821"/>
                  </a:cubicBezTo>
                  <a:close/>
                  <a:moveTo>
                    <a:pt x="85671" y="76759"/>
                  </a:moveTo>
                  <a:cubicBezTo>
                    <a:pt x="85487" y="76504"/>
                    <a:pt x="85307" y="76248"/>
                    <a:pt x="85131" y="75990"/>
                  </a:cubicBezTo>
                  <a:cubicBezTo>
                    <a:pt x="84845" y="75941"/>
                    <a:pt x="84560" y="75892"/>
                    <a:pt x="84279" y="75840"/>
                  </a:cubicBezTo>
                  <a:cubicBezTo>
                    <a:pt x="84459" y="76087"/>
                    <a:pt x="84639" y="76335"/>
                    <a:pt x="84827" y="76582"/>
                  </a:cubicBezTo>
                  <a:cubicBezTo>
                    <a:pt x="85108" y="76646"/>
                    <a:pt x="85389" y="76702"/>
                    <a:pt x="85671" y="76759"/>
                  </a:cubicBezTo>
                  <a:close/>
                  <a:moveTo>
                    <a:pt x="86305" y="77618"/>
                  </a:moveTo>
                  <a:cubicBezTo>
                    <a:pt x="86121" y="77374"/>
                    <a:pt x="85937" y="77130"/>
                    <a:pt x="85761" y="76886"/>
                  </a:cubicBezTo>
                  <a:cubicBezTo>
                    <a:pt x="85479" y="76830"/>
                    <a:pt x="85202" y="76774"/>
                    <a:pt x="84924" y="76714"/>
                  </a:cubicBezTo>
                  <a:cubicBezTo>
                    <a:pt x="85104" y="76950"/>
                    <a:pt x="85292" y="77186"/>
                    <a:pt x="85479" y="77423"/>
                  </a:cubicBezTo>
                  <a:cubicBezTo>
                    <a:pt x="85753" y="77490"/>
                    <a:pt x="86027" y="77554"/>
                    <a:pt x="86305" y="77618"/>
                  </a:cubicBezTo>
                  <a:close/>
                  <a:moveTo>
                    <a:pt x="86402" y="77746"/>
                  </a:moveTo>
                  <a:cubicBezTo>
                    <a:pt x="86129" y="77685"/>
                    <a:pt x="85855" y="77618"/>
                    <a:pt x="85585" y="77554"/>
                  </a:cubicBezTo>
                  <a:cubicBezTo>
                    <a:pt x="85768" y="77779"/>
                    <a:pt x="85952" y="78004"/>
                    <a:pt x="86144" y="78230"/>
                  </a:cubicBezTo>
                  <a:cubicBezTo>
                    <a:pt x="86410" y="78305"/>
                    <a:pt x="86680" y="78376"/>
                    <a:pt x="86950" y="78447"/>
                  </a:cubicBezTo>
                  <a:cubicBezTo>
                    <a:pt x="86766" y="78215"/>
                    <a:pt x="86583" y="77978"/>
                    <a:pt x="86402" y="77746"/>
                  </a:cubicBezTo>
                  <a:close/>
                  <a:moveTo>
                    <a:pt x="87885" y="78676"/>
                  </a:moveTo>
                  <a:cubicBezTo>
                    <a:pt x="87701" y="78436"/>
                    <a:pt x="87517" y="78192"/>
                    <a:pt x="87337" y="77952"/>
                  </a:cubicBezTo>
                  <a:cubicBezTo>
                    <a:pt x="87055" y="77892"/>
                    <a:pt x="86778" y="77832"/>
                    <a:pt x="86496" y="77768"/>
                  </a:cubicBezTo>
                  <a:cubicBezTo>
                    <a:pt x="86680" y="78004"/>
                    <a:pt x="86864" y="78237"/>
                    <a:pt x="87052" y="78473"/>
                  </a:cubicBezTo>
                  <a:cubicBezTo>
                    <a:pt x="87329" y="78541"/>
                    <a:pt x="87607" y="78612"/>
                    <a:pt x="87885" y="78676"/>
                  </a:cubicBezTo>
                  <a:close/>
                  <a:moveTo>
                    <a:pt x="87982" y="78804"/>
                  </a:moveTo>
                  <a:cubicBezTo>
                    <a:pt x="87704" y="78740"/>
                    <a:pt x="87431" y="78672"/>
                    <a:pt x="87157" y="78601"/>
                  </a:cubicBezTo>
                  <a:cubicBezTo>
                    <a:pt x="87340" y="78826"/>
                    <a:pt x="87528" y="79051"/>
                    <a:pt x="87716" y="79273"/>
                  </a:cubicBezTo>
                  <a:cubicBezTo>
                    <a:pt x="87990" y="79351"/>
                    <a:pt x="88260" y="79426"/>
                    <a:pt x="88534" y="79498"/>
                  </a:cubicBezTo>
                  <a:cubicBezTo>
                    <a:pt x="88346" y="79269"/>
                    <a:pt x="88162" y="79036"/>
                    <a:pt x="87982" y="78804"/>
                  </a:cubicBezTo>
                  <a:close/>
                  <a:moveTo>
                    <a:pt x="89457" y="79738"/>
                  </a:moveTo>
                  <a:cubicBezTo>
                    <a:pt x="89269" y="79498"/>
                    <a:pt x="89089" y="79258"/>
                    <a:pt x="88909" y="79014"/>
                  </a:cubicBezTo>
                  <a:cubicBezTo>
                    <a:pt x="88631" y="78954"/>
                    <a:pt x="88350" y="78890"/>
                    <a:pt x="88076" y="78826"/>
                  </a:cubicBezTo>
                  <a:cubicBezTo>
                    <a:pt x="88256" y="79059"/>
                    <a:pt x="88444" y="79291"/>
                    <a:pt x="88631" y="79524"/>
                  </a:cubicBezTo>
                  <a:cubicBezTo>
                    <a:pt x="88905" y="79595"/>
                    <a:pt x="89183" y="79667"/>
                    <a:pt x="89457" y="79738"/>
                  </a:cubicBezTo>
                  <a:close/>
                  <a:moveTo>
                    <a:pt x="89554" y="79862"/>
                  </a:moveTo>
                  <a:cubicBezTo>
                    <a:pt x="89280" y="79794"/>
                    <a:pt x="89010" y="79723"/>
                    <a:pt x="88736" y="79652"/>
                  </a:cubicBezTo>
                  <a:cubicBezTo>
                    <a:pt x="88920" y="79877"/>
                    <a:pt x="89108" y="80098"/>
                    <a:pt x="89299" y="80319"/>
                  </a:cubicBezTo>
                  <a:cubicBezTo>
                    <a:pt x="89569" y="80398"/>
                    <a:pt x="89839" y="80477"/>
                    <a:pt x="90109" y="80552"/>
                  </a:cubicBezTo>
                  <a:cubicBezTo>
                    <a:pt x="89922" y="80323"/>
                    <a:pt x="89738" y="80091"/>
                    <a:pt x="89554" y="79862"/>
                  </a:cubicBezTo>
                  <a:close/>
                  <a:moveTo>
                    <a:pt x="91040" y="80800"/>
                  </a:moveTo>
                  <a:cubicBezTo>
                    <a:pt x="90852" y="80560"/>
                    <a:pt x="90669" y="80323"/>
                    <a:pt x="90488" y="80083"/>
                  </a:cubicBezTo>
                  <a:cubicBezTo>
                    <a:pt x="90207" y="80019"/>
                    <a:pt x="89926" y="79952"/>
                    <a:pt x="89644" y="79884"/>
                  </a:cubicBezTo>
                  <a:cubicBezTo>
                    <a:pt x="89828" y="80117"/>
                    <a:pt x="90016" y="80346"/>
                    <a:pt x="90207" y="80578"/>
                  </a:cubicBezTo>
                  <a:cubicBezTo>
                    <a:pt x="90481" y="80653"/>
                    <a:pt x="90762" y="80728"/>
                    <a:pt x="91040" y="80800"/>
                  </a:cubicBezTo>
                  <a:close/>
                  <a:moveTo>
                    <a:pt x="91138" y="80920"/>
                  </a:moveTo>
                  <a:cubicBezTo>
                    <a:pt x="90860" y="80852"/>
                    <a:pt x="90586" y="80777"/>
                    <a:pt x="90312" y="80702"/>
                  </a:cubicBezTo>
                  <a:cubicBezTo>
                    <a:pt x="90496" y="80927"/>
                    <a:pt x="90684" y="81149"/>
                    <a:pt x="90875" y="81366"/>
                  </a:cubicBezTo>
                  <a:cubicBezTo>
                    <a:pt x="91149" y="81449"/>
                    <a:pt x="91419" y="81528"/>
                    <a:pt x="91693" y="81606"/>
                  </a:cubicBezTo>
                  <a:cubicBezTo>
                    <a:pt x="91505" y="81377"/>
                    <a:pt x="91318" y="81152"/>
                    <a:pt x="91138" y="80920"/>
                  </a:cubicBezTo>
                  <a:close/>
                  <a:moveTo>
                    <a:pt x="92623" y="81861"/>
                  </a:moveTo>
                  <a:cubicBezTo>
                    <a:pt x="92436" y="81625"/>
                    <a:pt x="92248" y="81389"/>
                    <a:pt x="92068" y="81152"/>
                  </a:cubicBezTo>
                  <a:cubicBezTo>
                    <a:pt x="91787" y="81085"/>
                    <a:pt x="91505" y="81014"/>
                    <a:pt x="91224" y="80942"/>
                  </a:cubicBezTo>
                  <a:cubicBezTo>
                    <a:pt x="91408" y="81175"/>
                    <a:pt x="91595" y="81404"/>
                    <a:pt x="91787" y="81633"/>
                  </a:cubicBezTo>
                  <a:cubicBezTo>
                    <a:pt x="92064" y="81711"/>
                    <a:pt x="92342" y="81786"/>
                    <a:pt x="92623" y="81861"/>
                  </a:cubicBezTo>
                  <a:close/>
                  <a:moveTo>
                    <a:pt x="92721" y="81982"/>
                  </a:moveTo>
                  <a:cubicBezTo>
                    <a:pt x="92443" y="81910"/>
                    <a:pt x="92166" y="81835"/>
                    <a:pt x="91892" y="81756"/>
                  </a:cubicBezTo>
                  <a:cubicBezTo>
                    <a:pt x="92079" y="81978"/>
                    <a:pt x="92267" y="82199"/>
                    <a:pt x="92458" y="82421"/>
                  </a:cubicBezTo>
                  <a:cubicBezTo>
                    <a:pt x="92732" y="82503"/>
                    <a:pt x="93002" y="82586"/>
                    <a:pt x="93276" y="82664"/>
                  </a:cubicBezTo>
                  <a:cubicBezTo>
                    <a:pt x="93089" y="82439"/>
                    <a:pt x="92901" y="82210"/>
                    <a:pt x="92721" y="81982"/>
                  </a:cubicBezTo>
                  <a:close/>
                  <a:moveTo>
                    <a:pt x="94203" y="82927"/>
                  </a:moveTo>
                  <a:cubicBezTo>
                    <a:pt x="94015" y="82691"/>
                    <a:pt x="93831" y="82458"/>
                    <a:pt x="93648" y="82218"/>
                  </a:cubicBezTo>
                  <a:cubicBezTo>
                    <a:pt x="93366" y="82150"/>
                    <a:pt x="93085" y="82079"/>
                    <a:pt x="92803" y="82004"/>
                  </a:cubicBezTo>
                  <a:cubicBezTo>
                    <a:pt x="92987" y="82233"/>
                    <a:pt x="93179" y="82462"/>
                    <a:pt x="93370" y="82691"/>
                  </a:cubicBezTo>
                  <a:cubicBezTo>
                    <a:pt x="93644" y="82769"/>
                    <a:pt x="93925" y="82848"/>
                    <a:pt x="94203" y="82927"/>
                  </a:cubicBezTo>
                  <a:close/>
                  <a:moveTo>
                    <a:pt x="93471" y="82814"/>
                  </a:moveTo>
                  <a:cubicBezTo>
                    <a:pt x="93659" y="83036"/>
                    <a:pt x="93850" y="83253"/>
                    <a:pt x="94042" y="83471"/>
                  </a:cubicBezTo>
                  <a:cubicBezTo>
                    <a:pt x="94312" y="83557"/>
                    <a:pt x="94589" y="83640"/>
                    <a:pt x="94863" y="83722"/>
                  </a:cubicBezTo>
                  <a:cubicBezTo>
                    <a:pt x="94672" y="83497"/>
                    <a:pt x="94484" y="83272"/>
                    <a:pt x="94300" y="83047"/>
                  </a:cubicBezTo>
                  <a:cubicBezTo>
                    <a:pt x="94023" y="82972"/>
                    <a:pt x="93749" y="82893"/>
                    <a:pt x="93471" y="82814"/>
                  </a:cubicBezTo>
                  <a:close/>
                  <a:moveTo>
                    <a:pt x="93726" y="82240"/>
                  </a:moveTo>
                  <a:cubicBezTo>
                    <a:pt x="93910" y="82477"/>
                    <a:pt x="94098" y="82713"/>
                    <a:pt x="94285" y="82950"/>
                  </a:cubicBezTo>
                  <a:cubicBezTo>
                    <a:pt x="94571" y="83025"/>
                    <a:pt x="94856" y="83100"/>
                    <a:pt x="95137" y="83175"/>
                  </a:cubicBezTo>
                  <a:cubicBezTo>
                    <a:pt x="94950" y="82931"/>
                    <a:pt x="94766" y="82687"/>
                    <a:pt x="94586" y="82443"/>
                  </a:cubicBezTo>
                  <a:cubicBezTo>
                    <a:pt x="94297" y="82375"/>
                    <a:pt x="94012" y="82308"/>
                    <a:pt x="93726" y="82240"/>
                  </a:cubicBezTo>
                  <a:moveTo>
                    <a:pt x="93081" y="81381"/>
                  </a:moveTo>
                  <a:cubicBezTo>
                    <a:pt x="93261" y="81629"/>
                    <a:pt x="93449" y="81876"/>
                    <a:pt x="93636" y="82120"/>
                  </a:cubicBezTo>
                  <a:cubicBezTo>
                    <a:pt x="93925" y="82192"/>
                    <a:pt x="94210" y="82263"/>
                    <a:pt x="94503" y="82330"/>
                  </a:cubicBezTo>
                  <a:cubicBezTo>
                    <a:pt x="94315" y="82075"/>
                    <a:pt x="94135" y="81820"/>
                    <a:pt x="93955" y="81565"/>
                  </a:cubicBezTo>
                  <a:cubicBezTo>
                    <a:pt x="93663" y="81509"/>
                    <a:pt x="93374" y="81445"/>
                    <a:pt x="93081" y="81381"/>
                  </a:cubicBezTo>
                  <a:close/>
                  <a:moveTo>
                    <a:pt x="92451" y="80496"/>
                  </a:moveTo>
                  <a:cubicBezTo>
                    <a:pt x="92627" y="80755"/>
                    <a:pt x="92811" y="81010"/>
                    <a:pt x="92999" y="81265"/>
                  </a:cubicBezTo>
                  <a:cubicBezTo>
                    <a:pt x="93291" y="81332"/>
                    <a:pt x="93584" y="81392"/>
                    <a:pt x="93876" y="81452"/>
                  </a:cubicBezTo>
                  <a:cubicBezTo>
                    <a:pt x="93693" y="81190"/>
                    <a:pt x="93513" y="80923"/>
                    <a:pt x="93340" y="80661"/>
                  </a:cubicBezTo>
                  <a:cubicBezTo>
                    <a:pt x="93040" y="80605"/>
                    <a:pt x="92747" y="80552"/>
                    <a:pt x="92451" y="80496"/>
                  </a:cubicBezTo>
                  <a:close/>
                  <a:moveTo>
                    <a:pt x="91832" y="79576"/>
                  </a:moveTo>
                  <a:cubicBezTo>
                    <a:pt x="92008" y="79843"/>
                    <a:pt x="92188" y="80113"/>
                    <a:pt x="92372" y="80379"/>
                  </a:cubicBezTo>
                  <a:cubicBezTo>
                    <a:pt x="92668" y="80439"/>
                    <a:pt x="92965" y="80496"/>
                    <a:pt x="93265" y="80548"/>
                  </a:cubicBezTo>
                  <a:cubicBezTo>
                    <a:pt x="93085" y="80271"/>
                    <a:pt x="92908" y="79997"/>
                    <a:pt x="92736" y="79719"/>
                  </a:cubicBezTo>
                  <a:cubicBezTo>
                    <a:pt x="92432" y="79674"/>
                    <a:pt x="92132" y="79625"/>
                    <a:pt x="91832" y="79576"/>
                  </a:cubicBezTo>
                  <a:close/>
                  <a:moveTo>
                    <a:pt x="136233" y="10735"/>
                  </a:moveTo>
                  <a:cubicBezTo>
                    <a:pt x="143921" y="10735"/>
                    <a:pt x="151027" y="11399"/>
                    <a:pt x="156869" y="12813"/>
                  </a:cubicBezTo>
                  <a:cubicBezTo>
                    <a:pt x="162711" y="14228"/>
                    <a:pt x="167292" y="16385"/>
                    <a:pt x="169922" y="19383"/>
                  </a:cubicBezTo>
                  <a:cubicBezTo>
                    <a:pt x="172496" y="22317"/>
                    <a:pt x="173652" y="25683"/>
                    <a:pt x="173652" y="29277"/>
                  </a:cubicBezTo>
                  <a:cubicBezTo>
                    <a:pt x="173652" y="35108"/>
                    <a:pt x="170620" y="41535"/>
                    <a:pt x="165705" y="47733"/>
                  </a:cubicBezTo>
                  <a:cubicBezTo>
                    <a:pt x="160786" y="53932"/>
                    <a:pt x="153980" y="59901"/>
                    <a:pt x="146416" y="64809"/>
                  </a:cubicBezTo>
                  <a:cubicBezTo>
                    <a:pt x="132541" y="73847"/>
                    <a:pt x="115593" y="79198"/>
                    <a:pt x="99898" y="79198"/>
                  </a:cubicBezTo>
                  <a:cubicBezTo>
                    <a:pt x="97295" y="79198"/>
                    <a:pt x="94724" y="79047"/>
                    <a:pt x="92207" y="78747"/>
                  </a:cubicBezTo>
                  <a:cubicBezTo>
                    <a:pt x="92376" y="79036"/>
                    <a:pt x="92548" y="79325"/>
                    <a:pt x="92728" y="79614"/>
                  </a:cubicBezTo>
                  <a:cubicBezTo>
                    <a:pt x="95906" y="80094"/>
                    <a:pt x="99182" y="80323"/>
                    <a:pt x="102510" y="80323"/>
                  </a:cubicBezTo>
                  <a:cubicBezTo>
                    <a:pt x="118524" y="80323"/>
                    <a:pt x="135798" y="74973"/>
                    <a:pt x="149785" y="65930"/>
                  </a:cubicBezTo>
                  <a:cubicBezTo>
                    <a:pt x="157454" y="60993"/>
                    <a:pt x="164317" y="54952"/>
                    <a:pt x="169258" y="48664"/>
                  </a:cubicBezTo>
                  <a:cubicBezTo>
                    <a:pt x="174200" y="42375"/>
                    <a:pt x="177224" y="35836"/>
                    <a:pt x="177224" y="29896"/>
                  </a:cubicBezTo>
                  <a:cubicBezTo>
                    <a:pt x="177224" y="26144"/>
                    <a:pt x="176016" y="22632"/>
                    <a:pt x="173325" y="19563"/>
                  </a:cubicBezTo>
                  <a:cubicBezTo>
                    <a:pt x="170557" y="16408"/>
                    <a:pt x="165735" y="14115"/>
                    <a:pt x="159597" y="12615"/>
                  </a:cubicBezTo>
                  <a:cubicBezTo>
                    <a:pt x="153459" y="11114"/>
                    <a:pt x="146007" y="10401"/>
                    <a:pt x="137981" y="10401"/>
                  </a:cubicBezTo>
                  <a:cubicBezTo>
                    <a:pt x="133183" y="10401"/>
                    <a:pt x="128181" y="10656"/>
                    <a:pt x="123135" y="11148"/>
                  </a:cubicBezTo>
                  <a:cubicBezTo>
                    <a:pt x="122977" y="11219"/>
                    <a:pt x="122820" y="11294"/>
                    <a:pt x="122666" y="11369"/>
                  </a:cubicBezTo>
                  <a:cubicBezTo>
                    <a:pt x="127292" y="10952"/>
                    <a:pt x="131858" y="10735"/>
                    <a:pt x="136233" y="10735"/>
                  </a:cubicBezTo>
                  <a:moveTo>
                    <a:pt x="121949" y="11710"/>
                  </a:moveTo>
                  <a:cubicBezTo>
                    <a:pt x="126238" y="11346"/>
                    <a:pt x="130455" y="11159"/>
                    <a:pt x="134496" y="11159"/>
                  </a:cubicBezTo>
                  <a:cubicBezTo>
                    <a:pt x="141831" y="11159"/>
                    <a:pt x="148585" y="11782"/>
                    <a:pt x="154119" y="13102"/>
                  </a:cubicBezTo>
                  <a:cubicBezTo>
                    <a:pt x="159657" y="14427"/>
                    <a:pt x="163979" y="16453"/>
                    <a:pt x="166448" y="19267"/>
                  </a:cubicBezTo>
                  <a:cubicBezTo>
                    <a:pt x="168894" y="22055"/>
                    <a:pt x="169990" y="25251"/>
                    <a:pt x="169990" y="28669"/>
                  </a:cubicBezTo>
                  <a:cubicBezTo>
                    <a:pt x="169990" y="34354"/>
                    <a:pt x="166962" y="40653"/>
                    <a:pt x="162077" y="46750"/>
                  </a:cubicBezTo>
                  <a:cubicBezTo>
                    <a:pt x="157192" y="52844"/>
                    <a:pt x="150449" y="58738"/>
                    <a:pt x="143002" y="63604"/>
                  </a:cubicBezTo>
                  <a:cubicBezTo>
                    <a:pt x="129251" y="72632"/>
                    <a:pt x="112652" y="77978"/>
                    <a:pt x="97302" y="77978"/>
                  </a:cubicBezTo>
                  <a:cubicBezTo>
                    <a:pt x="95389" y="77978"/>
                    <a:pt x="93498" y="77896"/>
                    <a:pt x="91629" y="77727"/>
                  </a:cubicBezTo>
                  <a:cubicBezTo>
                    <a:pt x="91798" y="78031"/>
                    <a:pt x="91967" y="78335"/>
                    <a:pt x="92143" y="78635"/>
                  </a:cubicBezTo>
                  <a:cubicBezTo>
                    <a:pt x="94679" y="78942"/>
                    <a:pt x="97272" y="79092"/>
                    <a:pt x="99898" y="79092"/>
                  </a:cubicBezTo>
                  <a:cubicBezTo>
                    <a:pt x="115571" y="79092"/>
                    <a:pt x="132500" y="73750"/>
                    <a:pt x="146363" y="64722"/>
                  </a:cubicBezTo>
                  <a:cubicBezTo>
                    <a:pt x="153916" y="59822"/>
                    <a:pt x="160715" y="53857"/>
                    <a:pt x="165623" y="47670"/>
                  </a:cubicBezTo>
                  <a:cubicBezTo>
                    <a:pt x="170534" y="41482"/>
                    <a:pt x="173551" y="35070"/>
                    <a:pt x="173551" y="29277"/>
                  </a:cubicBezTo>
                  <a:cubicBezTo>
                    <a:pt x="173551" y="25705"/>
                    <a:pt x="172402" y="22366"/>
                    <a:pt x="169844" y="19447"/>
                  </a:cubicBezTo>
                  <a:lnTo>
                    <a:pt x="169881" y="19417"/>
                  </a:lnTo>
                  <a:lnTo>
                    <a:pt x="169844" y="19447"/>
                  </a:lnTo>
                  <a:cubicBezTo>
                    <a:pt x="167240" y="16479"/>
                    <a:pt x="162677" y="14322"/>
                    <a:pt x="156847" y="12911"/>
                  </a:cubicBezTo>
                  <a:cubicBezTo>
                    <a:pt x="151012" y="11500"/>
                    <a:pt x="143913" y="10836"/>
                    <a:pt x="136233" y="10836"/>
                  </a:cubicBezTo>
                  <a:lnTo>
                    <a:pt x="136226" y="10836"/>
                  </a:lnTo>
                  <a:cubicBezTo>
                    <a:pt x="131768" y="10836"/>
                    <a:pt x="127112" y="11061"/>
                    <a:pt x="122399" y="11493"/>
                  </a:cubicBezTo>
                  <a:cubicBezTo>
                    <a:pt x="122249" y="11568"/>
                    <a:pt x="122099" y="11639"/>
                    <a:pt x="121949" y="11710"/>
                  </a:cubicBezTo>
                  <a:close/>
                  <a:moveTo>
                    <a:pt x="121818" y="11722"/>
                  </a:moveTo>
                  <a:cubicBezTo>
                    <a:pt x="121964" y="11650"/>
                    <a:pt x="122114" y="11579"/>
                    <a:pt x="122264" y="11508"/>
                  </a:cubicBezTo>
                  <a:cubicBezTo>
                    <a:pt x="121874" y="11542"/>
                    <a:pt x="121488" y="11579"/>
                    <a:pt x="121101" y="11620"/>
                  </a:cubicBezTo>
                  <a:cubicBezTo>
                    <a:pt x="120951" y="11688"/>
                    <a:pt x="120805" y="11755"/>
                    <a:pt x="120658" y="11827"/>
                  </a:cubicBezTo>
                  <a:cubicBezTo>
                    <a:pt x="121045" y="11789"/>
                    <a:pt x="121431" y="11755"/>
                    <a:pt x="121818" y="11722"/>
                  </a:cubicBezTo>
                  <a:close/>
                  <a:moveTo>
                    <a:pt x="119961" y="12161"/>
                  </a:moveTo>
                  <a:cubicBezTo>
                    <a:pt x="120351" y="12127"/>
                    <a:pt x="120741" y="12093"/>
                    <a:pt x="121131" y="12063"/>
                  </a:cubicBezTo>
                  <a:cubicBezTo>
                    <a:pt x="121270" y="11992"/>
                    <a:pt x="121416" y="11920"/>
                    <a:pt x="121555" y="11849"/>
                  </a:cubicBezTo>
                  <a:cubicBezTo>
                    <a:pt x="121165" y="11887"/>
                    <a:pt x="120775" y="11920"/>
                    <a:pt x="120381" y="11958"/>
                  </a:cubicBezTo>
                  <a:cubicBezTo>
                    <a:pt x="120242" y="12026"/>
                    <a:pt x="120099" y="12093"/>
                    <a:pt x="119961" y="12161"/>
                  </a:cubicBezTo>
                  <a:close/>
                  <a:moveTo>
                    <a:pt x="119822" y="12172"/>
                  </a:moveTo>
                  <a:cubicBezTo>
                    <a:pt x="119961" y="12104"/>
                    <a:pt x="120099" y="12037"/>
                    <a:pt x="120238" y="11973"/>
                  </a:cubicBezTo>
                  <a:cubicBezTo>
                    <a:pt x="119852" y="12007"/>
                    <a:pt x="119465" y="12048"/>
                    <a:pt x="119079" y="12086"/>
                  </a:cubicBezTo>
                  <a:cubicBezTo>
                    <a:pt x="118940" y="12149"/>
                    <a:pt x="118805" y="12213"/>
                    <a:pt x="118666" y="12281"/>
                  </a:cubicBezTo>
                  <a:cubicBezTo>
                    <a:pt x="119053" y="12243"/>
                    <a:pt x="119439" y="12206"/>
                    <a:pt x="119822" y="12172"/>
                  </a:cubicBezTo>
                  <a:close/>
                  <a:moveTo>
                    <a:pt x="117994" y="12600"/>
                  </a:moveTo>
                  <a:cubicBezTo>
                    <a:pt x="118385" y="12566"/>
                    <a:pt x="118771" y="12532"/>
                    <a:pt x="119158" y="12498"/>
                  </a:cubicBezTo>
                  <a:cubicBezTo>
                    <a:pt x="119289" y="12435"/>
                    <a:pt x="119420" y="12367"/>
                    <a:pt x="119552" y="12303"/>
                  </a:cubicBezTo>
                  <a:cubicBezTo>
                    <a:pt x="119161" y="12341"/>
                    <a:pt x="118775" y="12374"/>
                    <a:pt x="118381" y="12416"/>
                  </a:cubicBezTo>
                  <a:cubicBezTo>
                    <a:pt x="118253" y="12476"/>
                    <a:pt x="118122" y="12540"/>
                    <a:pt x="117994" y="12600"/>
                  </a:cubicBezTo>
                  <a:close/>
                  <a:moveTo>
                    <a:pt x="117844" y="12615"/>
                  </a:moveTo>
                  <a:cubicBezTo>
                    <a:pt x="117976" y="12551"/>
                    <a:pt x="118103" y="12491"/>
                    <a:pt x="118231" y="12431"/>
                  </a:cubicBezTo>
                  <a:cubicBezTo>
                    <a:pt x="117844" y="12468"/>
                    <a:pt x="117458" y="12506"/>
                    <a:pt x="117075" y="12547"/>
                  </a:cubicBezTo>
                  <a:cubicBezTo>
                    <a:pt x="116948" y="12607"/>
                    <a:pt x="116820" y="12663"/>
                    <a:pt x="116696" y="12723"/>
                  </a:cubicBezTo>
                  <a:cubicBezTo>
                    <a:pt x="117079" y="12686"/>
                    <a:pt x="117462" y="12648"/>
                    <a:pt x="117844" y="12615"/>
                  </a:cubicBezTo>
                  <a:moveTo>
                    <a:pt x="117207" y="12926"/>
                  </a:moveTo>
                  <a:cubicBezTo>
                    <a:pt x="117327" y="12870"/>
                    <a:pt x="117447" y="12810"/>
                    <a:pt x="117567" y="12750"/>
                  </a:cubicBezTo>
                  <a:cubicBezTo>
                    <a:pt x="117180" y="12787"/>
                    <a:pt x="116790" y="12825"/>
                    <a:pt x="116400" y="12862"/>
                  </a:cubicBezTo>
                  <a:cubicBezTo>
                    <a:pt x="116284" y="12919"/>
                    <a:pt x="116163" y="12975"/>
                    <a:pt x="116047" y="13031"/>
                  </a:cubicBezTo>
                  <a:cubicBezTo>
                    <a:pt x="116434" y="12997"/>
                    <a:pt x="116820" y="12960"/>
                    <a:pt x="117207" y="12926"/>
                  </a:cubicBezTo>
                  <a:close/>
                  <a:moveTo>
                    <a:pt x="115428" y="13335"/>
                  </a:moveTo>
                  <a:cubicBezTo>
                    <a:pt x="115818" y="13297"/>
                    <a:pt x="116205" y="13267"/>
                    <a:pt x="116595" y="13234"/>
                  </a:cubicBezTo>
                  <a:cubicBezTo>
                    <a:pt x="116708" y="13177"/>
                    <a:pt x="116816" y="13121"/>
                    <a:pt x="116929" y="13065"/>
                  </a:cubicBezTo>
                  <a:cubicBezTo>
                    <a:pt x="116539" y="13099"/>
                    <a:pt x="116148" y="13136"/>
                    <a:pt x="115758" y="13174"/>
                  </a:cubicBezTo>
                  <a:cubicBezTo>
                    <a:pt x="115646" y="13226"/>
                    <a:pt x="115537" y="13279"/>
                    <a:pt x="115428" y="13335"/>
                  </a:cubicBezTo>
                  <a:close/>
                  <a:moveTo>
                    <a:pt x="115274" y="13346"/>
                  </a:moveTo>
                  <a:cubicBezTo>
                    <a:pt x="115383" y="13294"/>
                    <a:pt x="115492" y="13241"/>
                    <a:pt x="115601" y="13189"/>
                  </a:cubicBezTo>
                  <a:cubicBezTo>
                    <a:pt x="115214" y="13226"/>
                    <a:pt x="114828" y="13264"/>
                    <a:pt x="114441" y="13305"/>
                  </a:cubicBezTo>
                  <a:cubicBezTo>
                    <a:pt x="114332" y="13354"/>
                    <a:pt x="114231" y="13406"/>
                    <a:pt x="114122" y="13455"/>
                  </a:cubicBezTo>
                  <a:cubicBezTo>
                    <a:pt x="114509" y="13418"/>
                    <a:pt x="114892" y="13384"/>
                    <a:pt x="115274" y="13346"/>
                  </a:cubicBezTo>
                  <a:close/>
                  <a:moveTo>
                    <a:pt x="114689" y="13639"/>
                  </a:moveTo>
                  <a:cubicBezTo>
                    <a:pt x="114790" y="13586"/>
                    <a:pt x="114892" y="13538"/>
                    <a:pt x="114989" y="13489"/>
                  </a:cubicBezTo>
                  <a:cubicBezTo>
                    <a:pt x="114603" y="13526"/>
                    <a:pt x="114212" y="13560"/>
                    <a:pt x="113822" y="13601"/>
                  </a:cubicBezTo>
                  <a:cubicBezTo>
                    <a:pt x="113725" y="13646"/>
                    <a:pt x="113627" y="13695"/>
                    <a:pt x="113530" y="13740"/>
                  </a:cubicBezTo>
                  <a:cubicBezTo>
                    <a:pt x="113920" y="13706"/>
                    <a:pt x="114306" y="13673"/>
                    <a:pt x="114689" y="13639"/>
                  </a:cubicBezTo>
                  <a:close/>
                  <a:moveTo>
                    <a:pt x="112971" y="14018"/>
                  </a:moveTo>
                  <a:cubicBezTo>
                    <a:pt x="113361" y="13984"/>
                    <a:pt x="113751" y="13950"/>
                    <a:pt x="114137" y="13920"/>
                  </a:cubicBezTo>
                  <a:cubicBezTo>
                    <a:pt x="114227" y="13872"/>
                    <a:pt x="114317" y="13827"/>
                    <a:pt x="114411" y="13781"/>
                  </a:cubicBezTo>
                  <a:cubicBezTo>
                    <a:pt x="114017" y="13815"/>
                    <a:pt x="113627" y="13849"/>
                    <a:pt x="113233" y="13887"/>
                  </a:cubicBezTo>
                  <a:cubicBezTo>
                    <a:pt x="113147" y="13932"/>
                    <a:pt x="113061" y="13973"/>
                    <a:pt x="112971" y="14018"/>
                  </a:cubicBezTo>
                  <a:close/>
                  <a:moveTo>
                    <a:pt x="112817" y="14033"/>
                  </a:moveTo>
                  <a:cubicBezTo>
                    <a:pt x="112903" y="13988"/>
                    <a:pt x="112989" y="13947"/>
                    <a:pt x="113076" y="13902"/>
                  </a:cubicBezTo>
                  <a:cubicBezTo>
                    <a:pt x="112697" y="13939"/>
                    <a:pt x="112318" y="13977"/>
                    <a:pt x="111935" y="14014"/>
                  </a:cubicBezTo>
                  <a:cubicBezTo>
                    <a:pt x="111852" y="14055"/>
                    <a:pt x="111770" y="14097"/>
                    <a:pt x="111687" y="14134"/>
                  </a:cubicBezTo>
                  <a:cubicBezTo>
                    <a:pt x="112063" y="14100"/>
                    <a:pt x="112441" y="14063"/>
                    <a:pt x="112817" y="14033"/>
                  </a:cubicBezTo>
                  <a:close/>
                  <a:moveTo>
                    <a:pt x="112291" y="14296"/>
                  </a:moveTo>
                  <a:cubicBezTo>
                    <a:pt x="112366" y="14254"/>
                    <a:pt x="112445" y="14217"/>
                    <a:pt x="112524" y="14179"/>
                  </a:cubicBezTo>
                  <a:cubicBezTo>
                    <a:pt x="112141" y="14213"/>
                    <a:pt x="111762" y="14247"/>
                    <a:pt x="111380" y="14284"/>
                  </a:cubicBezTo>
                  <a:cubicBezTo>
                    <a:pt x="111305" y="14322"/>
                    <a:pt x="111233" y="14356"/>
                    <a:pt x="111158" y="14393"/>
                  </a:cubicBezTo>
                  <a:cubicBezTo>
                    <a:pt x="111537" y="14359"/>
                    <a:pt x="111916" y="14326"/>
                    <a:pt x="112291" y="14296"/>
                  </a:cubicBezTo>
                  <a:close/>
                  <a:moveTo>
                    <a:pt x="111800" y="14547"/>
                  </a:moveTo>
                  <a:cubicBezTo>
                    <a:pt x="111867" y="14513"/>
                    <a:pt x="111939" y="14476"/>
                    <a:pt x="112006" y="14442"/>
                  </a:cubicBezTo>
                  <a:cubicBezTo>
                    <a:pt x="111624" y="14476"/>
                    <a:pt x="111241" y="14509"/>
                    <a:pt x="110854" y="14543"/>
                  </a:cubicBezTo>
                  <a:cubicBezTo>
                    <a:pt x="110791" y="14577"/>
                    <a:pt x="110727" y="14607"/>
                    <a:pt x="110663" y="14641"/>
                  </a:cubicBezTo>
                  <a:cubicBezTo>
                    <a:pt x="111046" y="14607"/>
                    <a:pt x="111425" y="14577"/>
                    <a:pt x="111800" y="14547"/>
                  </a:cubicBezTo>
                  <a:moveTo>
                    <a:pt x="111338" y="14787"/>
                  </a:moveTo>
                  <a:cubicBezTo>
                    <a:pt x="111398" y="14757"/>
                    <a:pt x="111458" y="14723"/>
                    <a:pt x="111518" y="14693"/>
                  </a:cubicBezTo>
                  <a:cubicBezTo>
                    <a:pt x="111136" y="14723"/>
                    <a:pt x="110749" y="14757"/>
                    <a:pt x="110363" y="14791"/>
                  </a:cubicBezTo>
                  <a:cubicBezTo>
                    <a:pt x="110310" y="14817"/>
                    <a:pt x="110258" y="14843"/>
                    <a:pt x="110205" y="14873"/>
                  </a:cubicBezTo>
                  <a:cubicBezTo>
                    <a:pt x="110584" y="14840"/>
                    <a:pt x="110963" y="14813"/>
                    <a:pt x="111338" y="14787"/>
                  </a:cubicBezTo>
                  <a:close/>
                  <a:moveTo>
                    <a:pt x="110907" y="15016"/>
                  </a:moveTo>
                  <a:cubicBezTo>
                    <a:pt x="110959" y="14986"/>
                    <a:pt x="111008" y="14960"/>
                    <a:pt x="111061" y="14933"/>
                  </a:cubicBezTo>
                  <a:cubicBezTo>
                    <a:pt x="110678" y="14963"/>
                    <a:pt x="110295" y="14990"/>
                    <a:pt x="109909" y="15023"/>
                  </a:cubicBezTo>
                  <a:cubicBezTo>
                    <a:pt x="109864" y="15046"/>
                    <a:pt x="109823" y="15068"/>
                    <a:pt x="109778" y="15091"/>
                  </a:cubicBezTo>
                  <a:cubicBezTo>
                    <a:pt x="110157" y="15065"/>
                    <a:pt x="110535" y="15038"/>
                    <a:pt x="110907" y="15016"/>
                  </a:cubicBezTo>
                  <a:close/>
                  <a:moveTo>
                    <a:pt x="110502" y="15234"/>
                  </a:moveTo>
                  <a:cubicBezTo>
                    <a:pt x="110547" y="15211"/>
                    <a:pt x="110592" y="15185"/>
                    <a:pt x="110633" y="15162"/>
                  </a:cubicBezTo>
                  <a:cubicBezTo>
                    <a:pt x="110254" y="15188"/>
                    <a:pt x="109871" y="15215"/>
                    <a:pt x="109485" y="15241"/>
                  </a:cubicBezTo>
                  <a:cubicBezTo>
                    <a:pt x="109451" y="15260"/>
                    <a:pt x="109414" y="15279"/>
                    <a:pt x="109380" y="15297"/>
                  </a:cubicBezTo>
                  <a:cubicBezTo>
                    <a:pt x="109759" y="15275"/>
                    <a:pt x="110130" y="15252"/>
                    <a:pt x="110502" y="15234"/>
                  </a:cubicBezTo>
                  <a:moveTo>
                    <a:pt x="109095" y="15447"/>
                  </a:moveTo>
                  <a:cubicBezTo>
                    <a:pt x="109065" y="15462"/>
                    <a:pt x="109035" y="15477"/>
                    <a:pt x="109005" y="15492"/>
                  </a:cubicBezTo>
                  <a:cubicBezTo>
                    <a:pt x="109380" y="15474"/>
                    <a:pt x="109751" y="15459"/>
                    <a:pt x="110115" y="15444"/>
                  </a:cubicBezTo>
                  <a:cubicBezTo>
                    <a:pt x="110153" y="15421"/>
                    <a:pt x="110194" y="15402"/>
                    <a:pt x="110232" y="15380"/>
                  </a:cubicBezTo>
                  <a:cubicBezTo>
                    <a:pt x="109856" y="15399"/>
                    <a:pt x="109477" y="15425"/>
                    <a:pt x="109095" y="15447"/>
                  </a:cubicBezTo>
                  <a:close/>
                  <a:moveTo>
                    <a:pt x="109234" y="15309"/>
                  </a:moveTo>
                  <a:cubicBezTo>
                    <a:pt x="109267" y="15290"/>
                    <a:pt x="109301" y="15271"/>
                    <a:pt x="109335" y="15252"/>
                  </a:cubicBezTo>
                  <a:cubicBezTo>
                    <a:pt x="108956" y="15282"/>
                    <a:pt x="108569" y="15312"/>
                    <a:pt x="108183" y="15346"/>
                  </a:cubicBezTo>
                  <a:cubicBezTo>
                    <a:pt x="108157" y="15357"/>
                    <a:pt x="108130" y="15372"/>
                    <a:pt x="108104" y="15384"/>
                  </a:cubicBezTo>
                  <a:cubicBezTo>
                    <a:pt x="108483" y="15357"/>
                    <a:pt x="108862" y="15331"/>
                    <a:pt x="109234" y="15309"/>
                  </a:cubicBezTo>
                  <a:close/>
                  <a:moveTo>
                    <a:pt x="108866" y="15500"/>
                  </a:moveTo>
                  <a:cubicBezTo>
                    <a:pt x="108892" y="15489"/>
                    <a:pt x="108922" y="15474"/>
                    <a:pt x="108948" y="15459"/>
                  </a:cubicBezTo>
                  <a:cubicBezTo>
                    <a:pt x="108569" y="15481"/>
                    <a:pt x="108187" y="15511"/>
                    <a:pt x="107804" y="15541"/>
                  </a:cubicBezTo>
                  <a:cubicBezTo>
                    <a:pt x="107785" y="15549"/>
                    <a:pt x="107766" y="15560"/>
                    <a:pt x="107751" y="15567"/>
                  </a:cubicBezTo>
                  <a:cubicBezTo>
                    <a:pt x="108127" y="15541"/>
                    <a:pt x="108498" y="15522"/>
                    <a:pt x="108866" y="15500"/>
                  </a:cubicBezTo>
                  <a:close/>
                  <a:moveTo>
                    <a:pt x="108513" y="15691"/>
                  </a:moveTo>
                  <a:cubicBezTo>
                    <a:pt x="108536" y="15676"/>
                    <a:pt x="108562" y="15665"/>
                    <a:pt x="108584" y="15650"/>
                  </a:cubicBezTo>
                  <a:cubicBezTo>
                    <a:pt x="108213" y="15672"/>
                    <a:pt x="107834" y="15695"/>
                    <a:pt x="107455" y="15721"/>
                  </a:cubicBezTo>
                  <a:cubicBezTo>
                    <a:pt x="107440" y="15729"/>
                    <a:pt x="107429" y="15733"/>
                    <a:pt x="107418" y="15740"/>
                  </a:cubicBezTo>
                  <a:cubicBezTo>
                    <a:pt x="107789" y="15721"/>
                    <a:pt x="108153" y="15703"/>
                    <a:pt x="108513" y="15691"/>
                  </a:cubicBezTo>
                  <a:close/>
                  <a:moveTo>
                    <a:pt x="107129" y="15890"/>
                  </a:moveTo>
                  <a:cubicBezTo>
                    <a:pt x="107117" y="15898"/>
                    <a:pt x="107106" y="15901"/>
                    <a:pt x="107095" y="15909"/>
                  </a:cubicBezTo>
                  <a:cubicBezTo>
                    <a:pt x="107455" y="15898"/>
                    <a:pt x="107808" y="15890"/>
                    <a:pt x="108157" y="15886"/>
                  </a:cubicBezTo>
                  <a:cubicBezTo>
                    <a:pt x="108183" y="15868"/>
                    <a:pt x="108213" y="15853"/>
                    <a:pt x="108239" y="15838"/>
                  </a:cubicBezTo>
                  <a:cubicBezTo>
                    <a:pt x="107875" y="15853"/>
                    <a:pt x="107504" y="15871"/>
                    <a:pt x="107129" y="15890"/>
                  </a:cubicBezTo>
                  <a:close/>
                  <a:moveTo>
                    <a:pt x="107271" y="15748"/>
                  </a:moveTo>
                  <a:cubicBezTo>
                    <a:pt x="107279" y="15740"/>
                    <a:pt x="107290" y="15736"/>
                    <a:pt x="107297" y="15733"/>
                  </a:cubicBezTo>
                  <a:cubicBezTo>
                    <a:pt x="107005" y="15751"/>
                    <a:pt x="106712" y="15774"/>
                    <a:pt x="106416" y="15796"/>
                  </a:cubicBezTo>
                  <a:cubicBezTo>
                    <a:pt x="106701" y="15778"/>
                    <a:pt x="106986" y="15763"/>
                    <a:pt x="107271" y="15748"/>
                  </a:cubicBezTo>
                  <a:close/>
                  <a:moveTo>
                    <a:pt x="106952" y="15913"/>
                  </a:moveTo>
                  <a:cubicBezTo>
                    <a:pt x="106964" y="15909"/>
                    <a:pt x="106971" y="15905"/>
                    <a:pt x="106979" y="15901"/>
                  </a:cubicBezTo>
                  <a:cubicBezTo>
                    <a:pt x="106776" y="15913"/>
                    <a:pt x="106570" y="15924"/>
                    <a:pt x="106359" y="15935"/>
                  </a:cubicBezTo>
                  <a:cubicBezTo>
                    <a:pt x="106558" y="15928"/>
                    <a:pt x="106757" y="15920"/>
                    <a:pt x="106952" y="15913"/>
                  </a:cubicBezTo>
                  <a:close/>
                  <a:moveTo>
                    <a:pt x="107264" y="16382"/>
                  </a:moveTo>
                  <a:cubicBezTo>
                    <a:pt x="107346" y="16333"/>
                    <a:pt x="107429" y="16288"/>
                    <a:pt x="107515" y="16239"/>
                  </a:cubicBezTo>
                  <a:cubicBezTo>
                    <a:pt x="107301" y="16235"/>
                    <a:pt x="107087" y="16235"/>
                    <a:pt x="106870" y="16235"/>
                  </a:cubicBezTo>
                  <a:lnTo>
                    <a:pt x="106866" y="16235"/>
                  </a:lnTo>
                  <a:cubicBezTo>
                    <a:pt x="106738" y="16235"/>
                    <a:pt x="106615" y="16235"/>
                    <a:pt x="106483" y="16235"/>
                  </a:cubicBezTo>
                  <a:cubicBezTo>
                    <a:pt x="106431" y="16265"/>
                    <a:pt x="106382" y="16292"/>
                    <a:pt x="106329" y="16318"/>
                  </a:cubicBezTo>
                  <a:cubicBezTo>
                    <a:pt x="106652" y="16337"/>
                    <a:pt x="106964" y="16355"/>
                    <a:pt x="107264" y="16382"/>
                  </a:cubicBezTo>
                  <a:close/>
                  <a:moveTo>
                    <a:pt x="106314" y="16764"/>
                  </a:moveTo>
                  <a:cubicBezTo>
                    <a:pt x="106382" y="16779"/>
                    <a:pt x="106450" y="16794"/>
                    <a:pt x="106513" y="16809"/>
                  </a:cubicBezTo>
                  <a:cubicBezTo>
                    <a:pt x="106690" y="16708"/>
                    <a:pt x="106862" y="16607"/>
                    <a:pt x="107039" y="16509"/>
                  </a:cubicBezTo>
                  <a:cubicBezTo>
                    <a:pt x="106735" y="16483"/>
                    <a:pt x="106416" y="16468"/>
                    <a:pt x="106086" y="16453"/>
                  </a:cubicBezTo>
                  <a:cubicBezTo>
                    <a:pt x="105962" y="16520"/>
                    <a:pt x="105838" y="16588"/>
                    <a:pt x="105718" y="16656"/>
                  </a:cubicBezTo>
                  <a:cubicBezTo>
                    <a:pt x="105924" y="16689"/>
                    <a:pt x="106123" y="16723"/>
                    <a:pt x="106314" y="16764"/>
                  </a:cubicBezTo>
                  <a:close/>
                  <a:moveTo>
                    <a:pt x="106326" y="16918"/>
                  </a:moveTo>
                  <a:cubicBezTo>
                    <a:pt x="106311" y="16914"/>
                    <a:pt x="106296" y="16911"/>
                    <a:pt x="106281" y="16911"/>
                  </a:cubicBezTo>
                  <a:cubicBezTo>
                    <a:pt x="106041" y="16858"/>
                    <a:pt x="105782" y="16813"/>
                    <a:pt x="105508" y="16772"/>
                  </a:cubicBezTo>
                  <a:cubicBezTo>
                    <a:pt x="105208" y="16941"/>
                    <a:pt x="104911" y="17110"/>
                    <a:pt x="104619" y="17278"/>
                  </a:cubicBezTo>
                  <a:cubicBezTo>
                    <a:pt x="104817" y="17387"/>
                    <a:pt x="104982" y="17507"/>
                    <a:pt x="105110" y="17646"/>
                  </a:cubicBezTo>
                  <a:cubicBezTo>
                    <a:pt x="105511" y="17402"/>
                    <a:pt x="105917" y="17158"/>
                    <a:pt x="106326" y="16918"/>
                  </a:cubicBezTo>
                  <a:close/>
                  <a:moveTo>
                    <a:pt x="105511" y="18194"/>
                  </a:moveTo>
                  <a:cubicBezTo>
                    <a:pt x="106056" y="17837"/>
                    <a:pt x="106607" y="17492"/>
                    <a:pt x="107166" y="17151"/>
                  </a:cubicBezTo>
                  <a:cubicBezTo>
                    <a:pt x="106937" y="17072"/>
                    <a:pt x="106686" y="17001"/>
                    <a:pt x="106412" y="16937"/>
                  </a:cubicBezTo>
                  <a:cubicBezTo>
                    <a:pt x="105988" y="17185"/>
                    <a:pt x="105568" y="17436"/>
                    <a:pt x="105151" y="17691"/>
                  </a:cubicBezTo>
                  <a:cubicBezTo>
                    <a:pt x="105294" y="17852"/>
                    <a:pt x="105414" y="18017"/>
                    <a:pt x="105511" y="18194"/>
                  </a:cubicBezTo>
                  <a:moveTo>
                    <a:pt x="101339" y="22295"/>
                  </a:moveTo>
                  <a:cubicBezTo>
                    <a:pt x="102195" y="21574"/>
                    <a:pt x="103080" y="20873"/>
                    <a:pt x="103988" y="20194"/>
                  </a:cubicBezTo>
                  <a:cubicBezTo>
                    <a:pt x="104540" y="19781"/>
                    <a:pt x="105103" y="19376"/>
                    <a:pt x="105673" y="18978"/>
                  </a:cubicBezTo>
                  <a:cubicBezTo>
                    <a:pt x="105617" y="18749"/>
                    <a:pt x="105530" y="18532"/>
                    <a:pt x="105414" y="18325"/>
                  </a:cubicBezTo>
                  <a:cubicBezTo>
                    <a:pt x="104322" y="19038"/>
                    <a:pt x="103264" y="19777"/>
                    <a:pt x="102243" y="20543"/>
                  </a:cubicBezTo>
                  <a:cubicBezTo>
                    <a:pt x="102052" y="21094"/>
                    <a:pt x="101744" y="21679"/>
                    <a:pt x="101339" y="22295"/>
                  </a:cubicBezTo>
                  <a:close/>
                  <a:moveTo>
                    <a:pt x="94522" y="29048"/>
                  </a:moveTo>
                  <a:cubicBezTo>
                    <a:pt x="96432" y="26801"/>
                    <a:pt x="98563" y="24666"/>
                    <a:pt x="100889" y="22674"/>
                  </a:cubicBezTo>
                  <a:cubicBezTo>
                    <a:pt x="101392" y="21980"/>
                    <a:pt x="101774" y="21323"/>
                    <a:pt x="102018" y="20708"/>
                  </a:cubicBezTo>
                  <a:cubicBezTo>
                    <a:pt x="102007" y="20719"/>
                    <a:pt x="101996" y="20726"/>
                    <a:pt x="101985" y="20734"/>
                  </a:cubicBezTo>
                  <a:cubicBezTo>
                    <a:pt x="97441" y="24152"/>
                    <a:pt x="93558" y="28099"/>
                    <a:pt x="90443" y="32376"/>
                  </a:cubicBezTo>
                  <a:cubicBezTo>
                    <a:pt x="91873" y="31243"/>
                    <a:pt x="93246" y="30129"/>
                    <a:pt x="94522" y="29048"/>
                  </a:cubicBezTo>
                  <a:close/>
                  <a:moveTo>
                    <a:pt x="88552" y="37644"/>
                  </a:moveTo>
                  <a:cubicBezTo>
                    <a:pt x="90068" y="34898"/>
                    <a:pt x="91877" y="32241"/>
                    <a:pt x="93955" y="29724"/>
                  </a:cubicBezTo>
                  <a:cubicBezTo>
                    <a:pt x="92743" y="30737"/>
                    <a:pt x="91453" y="31776"/>
                    <a:pt x="90121" y="32830"/>
                  </a:cubicBezTo>
                  <a:cubicBezTo>
                    <a:pt x="88575" y="35003"/>
                    <a:pt x="87224" y="37261"/>
                    <a:pt x="86091" y="39576"/>
                  </a:cubicBezTo>
                  <a:cubicBezTo>
                    <a:pt x="86909" y="38935"/>
                    <a:pt x="87731" y="38290"/>
                    <a:pt x="88552" y="37644"/>
                  </a:cubicBezTo>
                  <a:close/>
                  <a:moveTo>
                    <a:pt x="83791" y="45186"/>
                  </a:moveTo>
                  <a:cubicBezTo>
                    <a:pt x="84440" y="44672"/>
                    <a:pt x="85104" y="44150"/>
                    <a:pt x="85776" y="43614"/>
                  </a:cubicBezTo>
                  <a:cubicBezTo>
                    <a:pt x="86508" y="41700"/>
                    <a:pt x="87370" y="39820"/>
                    <a:pt x="88369" y="37978"/>
                  </a:cubicBezTo>
                  <a:cubicBezTo>
                    <a:pt x="87558" y="38612"/>
                    <a:pt x="86748" y="39250"/>
                    <a:pt x="85941" y="39888"/>
                  </a:cubicBezTo>
                  <a:cubicBezTo>
                    <a:pt x="85104" y="41625"/>
                    <a:pt x="84384" y="43392"/>
                    <a:pt x="83791" y="45186"/>
                  </a:cubicBezTo>
                  <a:close/>
                  <a:moveTo>
                    <a:pt x="83709" y="45249"/>
                  </a:moveTo>
                  <a:cubicBezTo>
                    <a:pt x="84298" y="43464"/>
                    <a:pt x="85007" y="41700"/>
                    <a:pt x="85836" y="39967"/>
                  </a:cubicBezTo>
                  <a:cubicBezTo>
                    <a:pt x="85086" y="40559"/>
                    <a:pt x="84335" y="41152"/>
                    <a:pt x="83596" y="41741"/>
                  </a:cubicBezTo>
                  <a:cubicBezTo>
                    <a:pt x="82909" y="43370"/>
                    <a:pt x="82328" y="45024"/>
                    <a:pt x="81859" y="46698"/>
                  </a:cubicBezTo>
                  <a:cubicBezTo>
                    <a:pt x="82467" y="46225"/>
                    <a:pt x="83082" y="45745"/>
                    <a:pt x="83709" y="45249"/>
                  </a:cubicBezTo>
                  <a:close/>
                  <a:moveTo>
                    <a:pt x="80925" y="50885"/>
                  </a:moveTo>
                  <a:cubicBezTo>
                    <a:pt x="81446" y="50521"/>
                    <a:pt x="81971" y="50146"/>
                    <a:pt x="82500" y="49759"/>
                  </a:cubicBezTo>
                  <a:cubicBezTo>
                    <a:pt x="82797" y="48334"/>
                    <a:pt x="83176" y="46908"/>
                    <a:pt x="83630" y="45501"/>
                  </a:cubicBezTo>
                  <a:cubicBezTo>
                    <a:pt x="83007" y="45989"/>
                    <a:pt x="82395" y="46469"/>
                    <a:pt x="81795" y="46934"/>
                  </a:cubicBezTo>
                  <a:cubicBezTo>
                    <a:pt x="81435" y="48244"/>
                    <a:pt x="81146" y="49561"/>
                    <a:pt x="80925" y="50885"/>
                  </a:cubicBezTo>
                  <a:close/>
                  <a:moveTo>
                    <a:pt x="80857" y="50930"/>
                  </a:moveTo>
                  <a:cubicBezTo>
                    <a:pt x="81075" y="49613"/>
                    <a:pt x="81364" y="48300"/>
                    <a:pt x="81716" y="46994"/>
                  </a:cubicBezTo>
                  <a:cubicBezTo>
                    <a:pt x="81135" y="47448"/>
                    <a:pt x="80561" y="47887"/>
                    <a:pt x="79998" y="48315"/>
                  </a:cubicBezTo>
                  <a:cubicBezTo>
                    <a:pt x="79724" y="49527"/>
                    <a:pt x="79510" y="50746"/>
                    <a:pt x="79360" y="51966"/>
                  </a:cubicBezTo>
                  <a:cubicBezTo>
                    <a:pt x="79855" y="51632"/>
                    <a:pt x="80354" y="51286"/>
                    <a:pt x="80857" y="50930"/>
                  </a:cubicBezTo>
                  <a:close/>
                  <a:moveTo>
                    <a:pt x="79109" y="55121"/>
                  </a:moveTo>
                  <a:cubicBezTo>
                    <a:pt x="79555" y="54858"/>
                    <a:pt x="80005" y="54592"/>
                    <a:pt x="80456" y="54318"/>
                  </a:cubicBezTo>
                  <a:cubicBezTo>
                    <a:pt x="80534" y="53252"/>
                    <a:pt x="80658" y="52191"/>
                    <a:pt x="80827" y="51133"/>
                  </a:cubicBezTo>
                  <a:cubicBezTo>
                    <a:pt x="80324" y="51482"/>
                    <a:pt x="79829" y="51823"/>
                    <a:pt x="79337" y="52153"/>
                  </a:cubicBezTo>
                  <a:cubicBezTo>
                    <a:pt x="79217" y="53140"/>
                    <a:pt x="79142" y="54130"/>
                    <a:pt x="79109" y="55121"/>
                  </a:cubicBezTo>
                  <a:close/>
                  <a:moveTo>
                    <a:pt x="77750" y="55849"/>
                  </a:moveTo>
                  <a:lnTo>
                    <a:pt x="77750" y="55886"/>
                  </a:lnTo>
                  <a:cubicBezTo>
                    <a:pt x="78178" y="55650"/>
                    <a:pt x="78610" y="55406"/>
                    <a:pt x="79045" y="55155"/>
                  </a:cubicBezTo>
                  <a:cubicBezTo>
                    <a:pt x="79079" y="54172"/>
                    <a:pt x="79154" y="53185"/>
                    <a:pt x="79266" y="52202"/>
                  </a:cubicBezTo>
                  <a:cubicBezTo>
                    <a:pt x="78793" y="52521"/>
                    <a:pt x="78324" y="52829"/>
                    <a:pt x="77855" y="53132"/>
                  </a:cubicBezTo>
                  <a:cubicBezTo>
                    <a:pt x="77784" y="54037"/>
                    <a:pt x="77750" y="54941"/>
                    <a:pt x="77750" y="55849"/>
                  </a:cubicBezTo>
                  <a:close/>
                  <a:moveTo>
                    <a:pt x="76433" y="56588"/>
                  </a:moveTo>
                  <a:cubicBezTo>
                    <a:pt x="76850" y="56370"/>
                    <a:pt x="77266" y="56149"/>
                    <a:pt x="77687" y="55920"/>
                  </a:cubicBezTo>
                  <a:cubicBezTo>
                    <a:pt x="77687" y="55898"/>
                    <a:pt x="77687" y="55871"/>
                    <a:pt x="77687" y="55849"/>
                  </a:cubicBezTo>
                  <a:cubicBezTo>
                    <a:pt x="77687" y="54956"/>
                    <a:pt x="77720" y="54067"/>
                    <a:pt x="77788" y="53174"/>
                  </a:cubicBezTo>
                  <a:cubicBezTo>
                    <a:pt x="77334" y="53470"/>
                    <a:pt x="76880" y="53755"/>
                    <a:pt x="76430" y="54029"/>
                  </a:cubicBezTo>
                  <a:cubicBezTo>
                    <a:pt x="76415" y="54453"/>
                    <a:pt x="76407" y="54873"/>
                    <a:pt x="76407" y="55294"/>
                  </a:cubicBezTo>
                  <a:cubicBezTo>
                    <a:pt x="76407" y="55725"/>
                    <a:pt x="76415" y="56157"/>
                    <a:pt x="76433" y="56588"/>
                  </a:cubicBezTo>
                  <a:close/>
                  <a:moveTo>
                    <a:pt x="75169" y="57376"/>
                  </a:moveTo>
                  <a:cubicBezTo>
                    <a:pt x="75221" y="58051"/>
                    <a:pt x="75296" y="58723"/>
                    <a:pt x="75394" y="59395"/>
                  </a:cubicBezTo>
                  <a:cubicBezTo>
                    <a:pt x="75773" y="59248"/>
                    <a:pt x="76156" y="59091"/>
                    <a:pt x="76538" y="58933"/>
                  </a:cubicBezTo>
                  <a:cubicBezTo>
                    <a:pt x="76460" y="58216"/>
                    <a:pt x="76403" y="57496"/>
                    <a:pt x="76373" y="56776"/>
                  </a:cubicBezTo>
                  <a:cubicBezTo>
                    <a:pt x="75968" y="56986"/>
                    <a:pt x="75567" y="57185"/>
                    <a:pt x="75169" y="57376"/>
                  </a:cubicBezTo>
                  <a:close/>
                  <a:moveTo>
                    <a:pt x="73916" y="57800"/>
                  </a:moveTo>
                  <a:cubicBezTo>
                    <a:pt x="74306" y="57627"/>
                    <a:pt x="74696" y="57443"/>
                    <a:pt x="75086" y="57256"/>
                  </a:cubicBezTo>
                  <a:cubicBezTo>
                    <a:pt x="75026" y="56468"/>
                    <a:pt x="74996" y="55680"/>
                    <a:pt x="74993" y="54892"/>
                  </a:cubicBezTo>
                  <a:cubicBezTo>
                    <a:pt x="74572" y="55132"/>
                    <a:pt x="74156" y="55369"/>
                    <a:pt x="73743" y="55597"/>
                  </a:cubicBezTo>
                  <a:cubicBezTo>
                    <a:pt x="73773" y="56333"/>
                    <a:pt x="73833" y="57068"/>
                    <a:pt x="73916" y="57800"/>
                  </a:cubicBezTo>
                  <a:close/>
                  <a:moveTo>
                    <a:pt x="73057" y="60235"/>
                  </a:moveTo>
                  <a:cubicBezTo>
                    <a:pt x="73420" y="60115"/>
                    <a:pt x="73781" y="59995"/>
                    <a:pt x="74145" y="59864"/>
                  </a:cubicBezTo>
                  <a:cubicBezTo>
                    <a:pt x="74032" y="59237"/>
                    <a:pt x="73938" y="58610"/>
                    <a:pt x="73863" y="57980"/>
                  </a:cubicBezTo>
                  <a:cubicBezTo>
                    <a:pt x="73484" y="58149"/>
                    <a:pt x="73105" y="58310"/>
                    <a:pt x="72730" y="58468"/>
                  </a:cubicBezTo>
                  <a:cubicBezTo>
                    <a:pt x="72824" y="59057"/>
                    <a:pt x="72933" y="59646"/>
                    <a:pt x="73057" y="60235"/>
                  </a:cubicBezTo>
                  <a:moveTo>
                    <a:pt x="71559" y="58929"/>
                  </a:moveTo>
                  <a:cubicBezTo>
                    <a:pt x="71665" y="59481"/>
                    <a:pt x="71788" y="60036"/>
                    <a:pt x="71927" y="60584"/>
                  </a:cubicBezTo>
                  <a:cubicBezTo>
                    <a:pt x="72280" y="60483"/>
                    <a:pt x="72633" y="60370"/>
                    <a:pt x="72985" y="60257"/>
                  </a:cubicBezTo>
                  <a:cubicBezTo>
                    <a:pt x="72861" y="59672"/>
                    <a:pt x="72753" y="59083"/>
                    <a:pt x="72659" y="58498"/>
                  </a:cubicBezTo>
                  <a:cubicBezTo>
                    <a:pt x="72291" y="58648"/>
                    <a:pt x="71923" y="58790"/>
                    <a:pt x="71559" y="58929"/>
                  </a:cubicBezTo>
                  <a:close/>
                  <a:moveTo>
                    <a:pt x="71533" y="58787"/>
                  </a:moveTo>
                  <a:cubicBezTo>
                    <a:pt x="71901" y="58648"/>
                    <a:pt x="72269" y="58502"/>
                    <a:pt x="72636" y="58351"/>
                  </a:cubicBezTo>
                  <a:cubicBezTo>
                    <a:pt x="72535" y="57672"/>
                    <a:pt x="72452" y="56989"/>
                    <a:pt x="72396" y="56307"/>
                  </a:cubicBezTo>
                  <a:cubicBezTo>
                    <a:pt x="72006" y="56505"/>
                    <a:pt x="71620" y="56697"/>
                    <a:pt x="71233" y="56881"/>
                  </a:cubicBezTo>
                  <a:cubicBezTo>
                    <a:pt x="71312" y="57519"/>
                    <a:pt x="71413" y="58153"/>
                    <a:pt x="71533" y="58787"/>
                  </a:cubicBezTo>
                  <a:close/>
                  <a:moveTo>
                    <a:pt x="70381" y="59203"/>
                  </a:moveTo>
                  <a:cubicBezTo>
                    <a:pt x="70742" y="59079"/>
                    <a:pt x="71098" y="58952"/>
                    <a:pt x="71458" y="58817"/>
                  </a:cubicBezTo>
                  <a:cubicBezTo>
                    <a:pt x="71338" y="58183"/>
                    <a:pt x="71241" y="57549"/>
                    <a:pt x="71162" y="56914"/>
                  </a:cubicBezTo>
                  <a:cubicBezTo>
                    <a:pt x="70787" y="57095"/>
                    <a:pt x="70411" y="57263"/>
                    <a:pt x="70036" y="57428"/>
                  </a:cubicBezTo>
                  <a:cubicBezTo>
                    <a:pt x="70134" y="58021"/>
                    <a:pt x="70250" y="58610"/>
                    <a:pt x="70381" y="59203"/>
                  </a:cubicBezTo>
                  <a:moveTo>
                    <a:pt x="68869" y="57912"/>
                  </a:moveTo>
                  <a:cubicBezTo>
                    <a:pt x="68986" y="58468"/>
                    <a:pt x="69113" y="59019"/>
                    <a:pt x="69259" y="59567"/>
                  </a:cubicBezTo>
                  <a:cubicBezTo>
                    <a:pt x="69608" y="59458"/>
                    <a:pt x="69957" y="59346"/>
                    <a:pt x="70306" y="59226"/>
                  </a:cubicBezTo>
                  <a:cubicBezTo>
                    <a:pt x="70175" y="58640"/>
                    <a:pt x="70059" y="58051"/>
                    <a:pt x="69961" y="57458"/>
                  </a:cubicBezTo>
                  <a:cubicBezTo>
                    <a:pt x="69597" y="57620"/>
                    <a:pt x="69233" y="57770"/>
                    <a:pt x="68869" y="57912"/>
                  </a:cubicBezTo>
                  <a:moveTo>
                    <a:pt x="68839" y="57770"/>
                  </a:moveTo>
                  <a:cubicBezTo>
                    <a:pt x="69207" y="57624"/>
                    <a:pt x="69571" y="57473"/>
                    <a:pt x="69935" y="57312"/>
                  </a:cubicBezTo>
                  <a:cubicBezTo>
                    <a:pt x="69826" y="56626"/>
                    <a:pt x="69740" y="55931"/>
                    <a:pt x="69680" y="55241"/>
                  </a:cubicBezTo>
                  <a:cubicBezTo>
                    <a:pt x="69293" y="55451"/>
                    <a:pt x="68907" y="55654"/>
                    <a:pt x="68524" y="55845"/>
                  </a:cubicBezTo>
                  <a:cubicBezTo>
                    <a:pt x="68607" y="56490"/>
                    <a:pt x="68712" y="57132"/>
                    <a:pt x="68839" y="57770"/>
                  </a:cubicBezTo>
                  <a:close/>
                  <a:moveTo>
                    <a:pt x="68160" y="59882"/>
                  </a:moveTo>
                  <a:cubicBezTo>
                    <a:pt x="68502" y="59792"/>
                    <a:pt x="68839" y="59695"/>
                    <a:pt x="69181" y="59590"/>
                  </a:cubicBezTo>
                  <a:cubicBezTo>
                    <a:pt x="69034" y="59046"/>
                    <a:pt x="68907" y="58494"/>
                    <a:pt x="68794" y="57946"/>
                  </a:cubicBezTo>
                  <a:cubicBezTo>
                    <a:pt x="68438" y="58085"/>
                    <a:pt x="68085" y="58216"/>
                    <a:pt x="67732" y="58344"/>
                  </a:cubicBezTo>
                  <a:cubicBezTo>
                    <a:pt x="67860" y="58862"/>
                    <a:pt x="68003" y="59372"/>
                    <a:pt x="68160" y="59882"/>
                  </a:cubicBezTo>
                  <a:moveTo>
                    <a:pt x="67080" y="60156"/>
                  </a:moveTo>
                  <a:cubicBezTo>
                    <a:pt x="67414" y="60077"/>
                    <a:pt x="67744" y="59995"/>
                    <a:pt x="68078" y="59905"/>
                  </a:cubicBezTo>
                  <a:cubicBezTo>
                    <a:pt x="67924" y="59398"/>
                    <a:pt x="67781" y="58884"/>
                    <a:pt x="67654" y="58374"/>
                  </a:cubicBezTo>
                  <a:cubicBezTo>
                    <a:pt x="67312" y="58494"/>
                    <a:pt x="66967" y="58610"/>
                    <a:pt x="66626" y="58723"/>
                  </a:cubicBezTo>
                  <a:cubicBezTo>
                    <a:pt x="66764" y="59203"/>
                    <a:pt x="66914" y="59680"/>
                    <a:pt x="67080" y="60156"/>
                  </a:cubicBezTo>
                  <a:moveTo>
                    <a:pt x="65537" y="59049"/>
                  </a:moveTo>
                  <a:cubicBezTo>
                    <a:pt x="65688" y="59496"/>
                    <a:pt x="65849" y="59942"/>
                    <a:pt x="66022" y="60389"/>
                  </a:cubicBezTo>
                  <a:cubicBezTo>
                    <a:pt x="66344" y="60321"/>
                    <a:pt x="66671" y="60254"/>
                    <a:pt x="66993" y="60179"/>
                  </a:cubicBezTo>
                  <a:cubicBezTo>
                    <a:pt x="66832" y="59702"/>
                    <a:pt x="66678" y="59226"/>
                    <a:pt x="66543" y="58749"/>
                  </a:cubicBezTo>
                  <a:cubicBezTo>
                    <a:pt x="66209" y="58854"/>
                    <a:pt x="65871" y="58956"/>
                    <a:pt x="65537" y="59049"/>
                  </a:cubicBezTo>
                  <a:close/>
                  <a:moveTo>
                    <a:pt x="65492" y="58910"/>
                  </a:moveTo>
                  <a:cubicBezTo>
                    <a:pt x="65830" y="58817"/>
                    <a:pt x="66164" y="58715"/>
                    <a:pt x="66502" y="58610"/>
                  </a:cubicBezTo>
                  <a:cubicBezTo>
                    <a:pt x="66348" y="58066"/>
                    <a:pt x="66209" y="57519"/>
                    <a:pt x="66089" y="56971"/>
                  </a:cubicBezTo>
                  <a:cubicBezTo>
                    <a:pt x="65740" y="57117"/>
                    <a:pt x="65395" y="57256"/>
                    <a:pt x="65046" y="57387"/>
                  </a:cubicBezTo>
                  <a:cubicBezTo>
                    <a:pt x="65181" y="57897"/>
                    <a:pt x="65327" y="58404"/>
                    <a:pt x="65492" y="58910"/>
                  </a:cubicBezTo>
                  <a:moveTo>
                    <a:pt x="64423" y="59192"/>
                  </a:moveTo>
                  <a:cubicBezTo>
                    <a:pt x="64753" y="59109"/>
                    <a:pt x="65080" y="59027"/>
                    <a:pt x="65406" y="58937"/>
                  </a:cubicBezTo>
                  <a:cubicBezTo>
                    <a:pt x="65245" y="58430"/>
                    <a:pt x="65095" y="57927"/>
                    <a:pt x="64960" y="57421"/>
                  </a:cubicBezTo>
                  <a:cubicBezTo>
                    <a:pt x="64622" y="57545"/>
                    <a:pt x="64284" y="57665"/>
                    <a:pt x="63947" y="57777"/>
                  </a:cubicBezTo>
                  <a:cubicBezTo>
                    <a:pt x="64093" y="58250"/>
                    <a:pt x="64251" y="58723"/>
                    <a:pt x="64423" y="59192"/>
                  </a:cubicBezTo>
                  <a:close/>
                  <a:moveTo>
                    <a:pt x="63373" y="59425"/>
                  </a:moveTo>
                  <a:cubicBezTo>
                    <a:pt x="63695" y="59357"/>
                    <a:pt x="64014" y="59289"/>
                    <a:pt x="64333" y="59211"/>
                  </a:cubicBezTo>
                  <a:cubicBezTo>
                    <a:pt x="64161" y="58745"/>
                    <a:pt x="64003" y="58276"/>
                    <a:pt x="63857" y="57807"/>
                  </a:cubicBezTo>
                  <a:cubicBezTo>
                    <a:pt x="63530" y="57916"/>
                    <a:pt x="63200" y="58018"/>
                    <a:pt x="62870" y="58115"/>
                  </a:cubicBezTo>
                  <a:cubicBezTo>
                    <a:pt x="63024" y="58554"/>
                    <a:pt x="63192" y="58989"/>
                    <a:pt x="63373" y="59425"/>
                  </a:cubicBezTo>
                  <a:moveTo>
                    <a:pt x="62341" y="59612"/>
                  </a:moveTo>
                  <a:cubicBezTo>
                    <a:pt x="62652" y="59563"/>
                    <a:pt x="62967" y="59503"/>
                    <a:pt x="63279" y="59443"/>
                  </a:cubicBezTo>
                  <a:cubicBezTo>
                    <a:pt x="63099" y="59012"/>
                    <a:pt x="62934" y="58577"/>
                    <a:pt x="62780" y="58141"/>
                  </a:cubicBezTo>
                  <a:cubicBezTo>
                    <a:pt x="62457" y="58231"/>
                    <a:pt x="62138" y="58318"/>
                    <a:pt x="61815" y="58396"/>
                  </a:cubicBezTo>
                  <a:cubicBezTo>
                    <a:pt x="61981" y="58805"/>
                    <a:pt x="62153" y="59211"/>
                    <a:pt x="62341" y="59612"/>
                  </a:cubicBezTo>
                  <a:moveTo>
                    <a:pt x="62303" y="59766"/>
                  </a:moveTo>
                  <a:cubicBezTo>
                    <a:pt x="61999" y="59815"/>
                    <a:pt x="61695" y="59860"/>
                    <a:pt x="61392" y="59897"/>
                  </a:cubicBezTo>
                  <a:cubicBezTo>
                    <a:pt x="61568" y="60239"/>
                    <a:pt x="61752" y="60576"/>
                    <a:pt x="61943" y="60914"/>
                  </a:cubicBezTo>
                  <a:cubicBezTo>
                    <a:pt x="62239" y="60899"/>
                    <a:pt x="62540" y="60877"/>
                    <a:pt x="62836" y="60847"/>
                  </a:cubicBezTo>
                  <a:cubicBezTo>
                    <a:pt x="62648" y="60490"/>
                    <a:pt x="62472" y="60130"/>
                    <a:pt x="62303" y="59766"/>
                  </a:cubicBezTo>
                  <a:close/>
                  <a:moveTo>
                    <a:pt x="63853" y="60738"/>
                  </a:moveTo>
                  <a:cubicBezTo>
                    <a:pt x="63669" y="60355"/>
                    <a:pt x="63496" y="59969"/>
                    <a:pt x="63335" y="59578"/>
                  </a:cubicBezTo>
                  <a:cubicBezTo>
                    <a:pt x="63024" y="59642"/>
                    <a:pt x="62712" y="59698"/>
                    <a:pt x="62405" y="59751"/>
                  </a:cubicBezTo>
                  <a:cubicBezTo>
                    <a:pt x="62573" y="60115"/>
                    <a:pt x="62753" y="60479"/>
                    <a:pt x="62941" y="60839"/>
                  </a:cubicBezTo>
                  <a:cubicBezTo>
                    <a:pt x="63245" y="60809"/>
                    <a:pt x="63549" y="60775"/>
                    <a:pt x="63853" y="60738"/>
                  </a:cubicBezTo>
                  <a:moveTo>
                    <a:pt x="63917" y="60873"/>
                  </a:moveTo>
                  <a:cubicBezTo>
                    <a:pt x="63616" y="60910"/>
                    <a:pt x="63313" y="60944"/>
                    <a:pt x="63012" y="60974"/>
                  </a:cubicBezTo>
                  <a:cubicBezTo>
                    <a:pt x="63185" y="61304"/>
                    <a:pt x="63369" y="61634"/>
                    <a:pt x="63556" y="61965"/>
                  </a:cubicBezTo>
                  <a:cubicBezTo>
                    <a:pt x="63853" y="61953"/>
                    <a:pt x="64149" y="61938"/>
                    <a:pt x="64446" y="61923"/>
                  </a:cubicBezTo>
                  <a:cubicBezTo>
                    <a:pt x="64262" y="61574"/>
                    <a:pt x="64085" y="61225"/>
                    <a:pt x="63917" y="60873"/>
                  </a:cubicBezTo>
                  <a:moveTo>
                    <a:pt x="65459" y="61845"/>
                  </a:moveTo>
                  <a:cubicBezTo>
                    <a:pt x="65279" y="61473"/>
                    <a:pt x="65106" y="61102"/>
                    <a:pt x="64941" y="60726"/>
                  </a:cubicBezTo>
                  <a:cubicBezTo>
                    <a:pt x="64633" y="60775"/>
                    <a:pt x="64326" y="60820"/>
                    <a:pt x="64014" y="60862"/>
                  </a:cubicBezTo>
                  <a:cubicBezTo>
                    <a:pt x="64187" y="61214"/>
                    <a:pt x="64363" y="61567"/>
                    <a:pt x="64551" y="61916"/>
                  </a:cubicBezTo>
                  <a:cubicBezTo>
                    <a:pt x="64855" y="61897"/>
                    <a:pt x="65155" y="61871"/>
                    <a:pt x="65459" y="61845"/>
                  </a:cubicBezTo>
                  <a:close/>
                  <a:moveTo>
                    <a:pt x="65526" y="61976"/>
                  </a:moveTo>
                  <a:cubicBezTo>
                    <a:pt x="65166" y="62006"/>
                    <a:pt x="64922" y="62028"/>
                    <a:pt x="64622" y="62051"/>
                  </a:cubicBezTo>
                  <a:cubicBezTo>
                    <a:pt x="64798" y="62374"/>
                    <a:pt x="64978" y="62693"/>
                    <a:pt x="65166" y="63011"/>
                  </a:cubicBezTo>
                  <a:cubicBezTo>
                    <a:pt x="65462" y="63011"/>
                    <a:pt x="65755" y="63004"/>
                    <a:pt x="66052" y="62993"/>
                  </a:cubicBezTo>
                  <a:cubicBezTo>
                    <a:pt x="65868" y="62659"/>
                    <a:pt x="65691" y="62317"/>
                    <a:pt x="65526" y="61976"/>
                  </a:cubicBezTo>
                  <a:close/>
                  <a:moveTo>
                    <a:pt x="67057" y="62944"/>
                  </a:moveTo>
                  <a:cubicBezTo>
                    <a:pt x="66877" y="62587"/>
                    <a:pt x="66708" y="62227"/>
                    <a:pt x="66543" y="61863"/>
                  </a:cubicBezTo>
                  <a:cubicBezTo>
                    <a:pt x="66235" y="61905"/>
                    <a:pt x="65931" y="61938"/>
                    <a:pt x="65624" y="61968"/>
                  </a:cubicBezTo>
                  <a:cubicBezTo>
                    <a:pt x="65793" y="62310"/>
                    <a:pt x="65969" y="62651"/>
                    <a:pt x="66157" y="62989"/>
                  </a:cubicBezTo>
                  <a:cubicBezTo>
                    <a:pt x="66457" y="62978"/>
                    <a:pt x="66757" y="62963"/>
                    <a:pt x="67057" y="62944"/>
                  </a:cubicBezTo>
                  <a:moveTo>
                    <a:pt x="67125" y="63079"/>
                  </a:moveTo>
                  <a:cubicBezTo>
                    <a:pt x="66824" y="63098"/>
                    <a:pt x="66528" y="63113"/>
                    <a:pt x="66228" y="63124"/>
                  </a:cubicBezTo>
                  <a:cubicBezTo>
                    <a:pt x="66404" y="63439"/>
                    <a:pt x="66581" y="63751"/>
                    <a:pt x="66768" y="64062"/>
                  </a:cubicBezTo>
                  <a:cubicBezTo>
                    <a:pt x="66948" y="64066"/>
                    <a:pt x="67128" y="64069"/>
                    <a:pt x="67305" y="64069"/>
                  </a:cubicBezTo>
                  <a:cubicBezTo>
                    <a:pt x="67421" y="64069"/>
                    <a:pt x="67537" y="64066"/>
                    <a:pt x="67650" y="64066"/>
                  </a:cubicBezTo>
                  <a:cubicBezTo>
                    <a:pt x="67470" y="63739"/>
                    <a:pt x="67293" y="63409"/>
                    <a:pt x="67125" y="63079"/>
                  </a:cubicBezTo>
                  <a:close/>
                  <a:moveTo>
                    <a:pt x="68652" y="64043"/>
                  </a:moveTo>
                  <a:cubicBezTo>
                    <a:pt x="68472" y="63694"/>
                    <a:pt x="68303" y="63345"/>
                    <a:pt x="68138" y="62996"/>
                  </a:cubicBezTo>
                  <a:cubicBezTo>
                    <a:pt x="67834" y="63023"/>
                    <a:pt x="67526" y="63049"/>
                    <a:pt x="67222" y="63071"/>
                  </a:cubicBezTo>
                  <a:cubicBezTo>
                    <a:pt x="67391" y="63405"/>
                    <a:pt x="67567" y="63736"/>
                    <a:pt x="67751" y="64066"/>
                  </a:cubicBezTo>
                  <a:cubicBezTo>
                    <a:pt x="68051" y="64062"/>
                    <a:pt x="68352" y="64054"/>
                    <a:pt x="68652" y="64043"/>
                  </a:cubicBezTo>
                  <a:close/>
                  <a:moveTo>
                    <a:pt x="68719" y="64175"/>
                  </a:moveTo>
                  <a:cubicBezTo>
                    <a:pt x="68423" y="64186"/>
                    <a:pt x="68126" y="64193"/>
                    <a:pt x="67826" y="64197"/>
                  </a:cubicBezTo>
                  <a:cubicBezTo>
                    <a:pt x="68003" y="64505"/>
                    <a:pt x="68179" y="64812"/>
                    <a:pt x="68367" y="65116"/>
                  </a:cubicBezTo>
                  <a:cubicBezTo>
                    <a:pt x="68659" y="65128"/>
                    <a:pt x="68952" y="65135"/>
                    <a:pt x="69244" y="65139"/>
                  </a:cubicBezTo>
                  <a:cubicBezTo>
                    <a:pt x="69064" y="64820"/>
                    <a:pt x="68888" y="64497"/>
                    <a:pt x="68719" y="64175"/>
                  </a:cubicBezTo>
                  <a:close/>
                  <a:moveTo>
                    <a:pt x="69710" y="65143"/>
                  </a:moveTo>
                  <a:cubicBezTo>
                    <a:pt x="69886" y="65143"/>
                    <a:pt x="70066" y="65139"/>
                    <a:pt x="70243" y="65135"/>
                  </a:cubicBezTo>
                  <a:cubicBezTo>
                    <a:pt x="70062" y="64797"/>
                    <a:pt x="69894" y="64460"/>
                    <a:pt x="69728" y="64118"/>
                  </a:cubicBezTo>
                  <a:cubicBezTo>
                    <a:pt x="69425" y="64141"/>
                    <a:pt x="69121" y="64156"/>
                    <a:pt x="68817" y="64171"/>
                  </a:cubicBezTo>
                  <a:cubicBezTo>
                    <a:pt x="68986" y="64493"/>
                    <a:pt x="69162" y="64816"/>
                    <a:pt x="69346" y="65139"/>
                  </a:cubicBezTo>
                  <a:cubicBezTo>
                    <a:pt x="69466" y="65139"/>
                    <a:pt x="69590" y="65143"/>
                    <a:pt x="69710" y="65143"/>
                  </a:cubicBezTo>
                  <a:close/>
                  <a:moveTo>
                    <a:pt x="70310" y="65266"/>
                  </a:moveTo>
                  <a:cubicBezTo>
                    <a:pt x="70111" y="65270"/>
                    <a:pt x="69912" y="65274"/>
                    <a:pt x="69710" y="65274"/>
                  </a:cubicBezTo>
                  <a:cubicBezTo>
                    <a:pt x="69612" y="65274"/>
                    <a:pt x="69518" y="65274"/>
                    <a:pt x="69421" y="65270"/>
                  </a:cubicBezTo>
                  <a:cubicBezTo>
                    <a:pt x="69597" y="65574"/>
                    <a:pt x="69774" y="65870"/>
                    <a:pt x="69961" y="66171"/>
                  </a:cubicBezTo>
                  <a:cubicBezTo>
                    <a:pt x="70250" y="66186"/>
                    <a:pt x="70543" y="66201"/>
                    <a:pt x="70835" y="66208"/>
                  </a:cubicBezTo>
                  <a:cubicBezTo>
                    <a:pt x="70655" y="65897"/>
                    <a:pt x="70479" y="65582"/>
                    <a:pt x="70310" y="65266"/>
                  </a:cubicBezTo>
                  <a:moveTo>
                    <a:pt x="71830" y="66231"/>
                  </a:moveTo>
                  <a:cubicBezTo>
                    <a:pt x="71650" y="65900"/>
                    <a:pt x="71481" y="65570"/>
                    <a:pt x="71316" y="65240"/>
                  </a:cubicBezTo>
                  <a:cubicBezTo>
                    <a:pt x="71012" y="65251"/>
                    <a:pt x="70708" y="65259"/>
                    <a:pt x="70408" y="65266"/>
                  </a:cubicBezTo>
                  <a:cubicBezTo>
                    <a:pt x="70576" y="65585"/>
                    <a:pt x="70753" y="65897"/>
                    <a:pt x="70937" y="66212"/>
                  </a:cubicBezTo>
                  <a:cubicBezTo>
                    <a:pt x="71233" y="66223"/>
                    <a:pt x="71529" y="66227"/>
                    <a:pt x="71830" y="66231"/>
                  </a:cubicBezTo>
                  <a:close/>
                  <a:moveTo>
                    <a:pt x="71901" y="66358"/>
                  </a:moveTo>
                  <a:cubicBezTo>
                    <a:pt x="71605" y="66358"/>
                    <a:pt x="71308" y="66354"/>
                    <a:pt x="71012" y="66343"/>
                  </a:cubicBezTo>
                  <a:cubicBezTo>
                    <a:pt x="71184" y="66640"/>
                    <a:pt x="71364" y="66932"/>
                    <a:pt x="71548" y="67225"/>
                  </a:cubicBezTo>
                  <a:cubicBezTo>
                    <a:pt x="71841" y="67247"/>
                    <a:pt x="72130" y="67266"/>
                    <a:pt x="72422" y="67281"/>
                  </a:cubicBezTo>
                  <a:cubicBezTo>
                    <a:pt x="72242" y="66977"/>
                    <a:pt x="72066" y="66670"/>
                    <a:pt x="71901" y="66358"/>
                  </a:cubicBezTo>
                  <a:moveTo>
                    <a:pt x="73413" y="67322"/>
                  </a:moveTo>
                  <a:cubicBezTo>
                    <a:pt x="73233" y="67000"/>
                    <a:pt x="73064" y="66677"/>
                    <a:pt x="72899" y="66354"/>
                  </a:cubicBezTo>
                  <a:cubicBezTo>
                    <a:pt x="72644" y="66358"/>
                    <a:pt x="72389" y="66362"/>
                    <a:pt x="72134" y="66362"/>
                  </a:cubicBezTo>
                  <a:lnTo>
                    <a:pt x="72134" y="66362"/>
                  </a:lnTo>
                  <a:cubicBezTo>
                    <a:pt x="72085" y="66362"/>
                    <a:pt x="72040" y="66362"/>
                    <a:pt x="71995" y="66362"/>
                  </a:cubicBezTo>
                  <a:cubicBezTo>
                    <a:pt x="72164" y="66670"/>
                    <a:pt x="72340" y="66977"/>
                    <a:pt x="72520" y="67285"/>
                  </a:cubicBezTo>
                  <a:cubicBezTo>
                    <a:pt x="72816" y="67300"/>
                    <a:pt x="73113" y="67311"/>
                    <a:pt x="73413" y="67322"/>
                  </a:cubicBezTo>
                  <a:close/>
                  <a:moveTo>
                    <a:pt x="73484" y="67450"/>
                  </a:moveTo>
                  <a:cubicBezTo>
                    <a:pt x="73188" y="67443"/>
                    <a:pt x="72895" y="67431"/>
                    <a:pt x="72599" y="67416"/>
                  </a:cubicBezTo>
                  <a:cubicBezTo>
                    <a:pt x="72771" y="67705"/>
                    <a:pt x="72951" y="67994"/>
                    <a:pt x="73135" y="68283"/>
                  </a:cubicBezTo>
                  <a:cubicBezTo>
                    <a:pt x="73424" y="68309"/>
                    <a:pt x="73717" y="68332"/>
                    <a:pt x="74006" y="68354"/>
                  </a:cubicBezTo>
                  <a:cubicBezTo>
                    <a:pt x="73826" y="68054"/>
                    <a:pt x="73653" y="67754"/>
                    <a:pt x="73484" y="67450"/>
                  </a:cubicBezTo>
                  <a:close/>
                  <a:moveTo>
                    <a:pt x="74993" y="68411"/>
                  </a:moveTo>
                  <a:cubicBezTo>
                    <a:pt x="74816" y="68095"/>
                    <a:pt x="74644" y="67780"/>
                    <a:pt x="74479" y="67465"/>
                  </a:cubicBezTo>
                  <a:cubicBezTo>
                    <a:pt x="74178" y="67465"/>
                    <a:pt x="73874" y="67461"/>
                    <a:pt x="73574" y="67454"/>
                  </a:cubicBezTo>
                  <a:cubicBezTo>
                    <a:pt x="73747" y="67758"/>
                    <a:pt x="73923" y="68058"/>
                    <a:pt x="74103" y="68358"/>
                  </a:cubicBezTo>
                  <a:cubicBezTo>
                    <a:pt x="74400" y="68381"/>
                    <a:pt x="74696" y="68396"/>
                    <a:pt x="74993" y="68411"/>
                  </a:cubicBezTo>
                  <a:close/>
                  <a:moveTo>
                    <a:pt x="75064" y="68538"/>
                  </a:moveTo>
                  <a:cubicBezTo>
                    <a:pt x="74771" y="68527"/>
                    <a:pt x="74475" y="68508"/>
                    <a:pt x="74182" y="68489"/>
                  </a:cubicBezTo>
                  <a:cubicBezTo>
                    <a:pt x="74358" y="68774"/>
                    <a:pt x="74535" y="69056"/>
                    <a:pt x="74719" y="69341"/>
                  </a:cubicBezTo>
                  <a:cubicBezTo>
                    <a:pt x="75008" y="69371"/>
                    <a:pt x="75296" y="69401"/>
                    <a:pt x="75589" y="69424"/>
                  </a:cubicBezTo>
                  <a:cubicBezTo>
                    <a:pt x="75409" y="69131"/>
                    <a:pt x="75233" y="68835"/>
                    <a:pt x="75064" y="68538"/>
                  </a:cubicBezTo>
                  <a:close/>
                  <a:moveTo>
                    <a:pt x="76572" y="69499"/>
                  </a:moveTo>
                  <a:cubicBezTo>
                    <a:pt x="76392" y="69191"/>
                    <a:pt x="76219" y="68883"/>
                    <a:pt x="76054" y="68572"/>
                  </a:cubicBezTo>
                  <a:cubicBezTo>
                    <a:pt x="75754" y="68564"/>
                    <a:pt x="75454" y="68557"/>
                    <a:pt x="75158" y="68542"/>
                  </a:cubicBezTo>
                  <a:cubicBezTo>
                    <a:pt x="75327" y="68842"/>
                    <a:pt x="75503" y="69138"/>
                    <a:pt x="75683" y="69435"/>
                  </a:cubicBezTo>
                  <a:cubicBezTo>
                    <a:pt x="75979" y="69457"/>
                    <a:pt x="76276" y="69480"/>
                    <a:pt x="76572" y="69499"/>
                  </a:cubicBezTo>
                  <a:close/>
                  <a:moveTo>
                    <a:pt x="76643" y="69626"/>
                  </a:moveTo>
                  <a:cubicBezTo>
                    <a:pt x="76351" y="69607"/>
                    <a:pt x="76058" y="69589"/>
                    <a:pt x="75765" y="69562"/>
                  </a:cubicBezTo>
                  <a:cubicBezTo>
                    <a:pt x="75938" y="69844"/>
                    <a:pt x="76118" y="70121"/>
                    <a:pt x="76302" y="70399"/>
                  </a:cubicBezTo>
                  <a:cubicBezTo>
                    <a:pt x="76591" y="70437"/>
                    <a:pt x="76880" y="70467"/>
                    <a:pt x="77169" y="70497"/>
                  </a:cubicBezTo>
                  <a:cubicBezTo>
                    <a:pt x="76989" y="70208"/>
                    <a:pt x="76812" y="69919"/>
                    <a:pt x="76643" y="69626"/>
                  </a:cubicBezTo>
                  <a:close/>
                  <a:moveTo>
                    <a:pt x="78148" y="70587"/>
                  </a:moveTo>
                  <a:cubicBezTo>
                    <a:pt x="77968" y="70287"/>
                    <a:pt x="77795" y="69983"/>
                    <a:pt x="77630" y="69679"/>
                  </a:cubicBezTo>
                  <a:cubicBezTo>
                    <a:pt x="77330" y="69667"/>
                    <a:pt x="77034" y="69652"/>
                    <a:pt x="76734" y="69634"/>
                  </a:cubicBezTo>
                  <a:cubicBezTo>
                    <a:pt x="76906" y="69926"/>
                    <a:pt x="77082" y="70219"/>
                    <a:pt x="77263" y="70508"/>
                  </a:cubicBezTo>
                  <a:cubicBezTo>
                    <a:pt x="77555" y="70538"/>
                    <a:pt x="77852" y="70564"/>
                    <a:pt x="78148" y="70587"/>
                  </a:cubicBezTo>
                  <a:close/>
                  <a:moveTo>
                    <a:pt x="78223" y="70714"/>
                  </a:moveTo>
                  <a:cubicBezTo>
                    <a:pt x="77927" y="70692"/>
                    <a:pt x="77634" y="70666"/>
                    <a:pt x="77345" y="70635"/>
                  </a:cubicBezTo>
                  <a:cubicBezTo>
                    <a:pt x="77518" y="70913"/>
                    <a:pt x="77698" y="71187"/>
                    <a:pt x="77882" y="71461"/>
                  </a:cubicBezTo>
                  <a:cubicBezTo>
                    <a:pt x="78171" y="71498"/>
                    <a:pt x="78459" y="71536"/>
                    <a:pt x="78748" y="71570"/>
                  </a:cubicBezTo>
                  <a:cubicBezTo>
                    <a:pt x="78568" y="71285"/>
                    <a:pt x="78392" y="70999"/>
                    <a:pt x="78223" y="70714"/>
                  </a:cubicBezTo>
                  <a:close/>
                  <a:moveTo>
                    <a:pt x="79724" y="71675"/>
                  </a:moveTo>
                  <a:cubicBezTo>
                    <a:pt x="79544" y="71378"/>
                    <a:pt x="79371" y="71082"/>
                    <a:pt x="79202" y="70782"/>
                  </a:cubicBezTo>
                  <a:cubicBezTo>
                    <a:pt x="78906" y="70763"/>
                    <a:pt x="78606" y="70744"/>
                    <a:pt x="78309" y="70722"/>
                  </a:cubicBezTo>
                  <a:cubicBezTo>
                    <a:pt x="78482" y="71011"/>
                    <a:pt x="78658" y="71296"/>
                    <a:pt x="78838" y="71581"/>
                  </a:cubicBezTo>
                  <a:cubicBezTo>
                    <a:pt x="79131" y="71615"/>
                    <a:pt x="79427" y="71649"/>
                    <a:pt x="79724" y="71675"/>
                  </a:cubicBezTo>
                  <a:close/>
                  <a:moveTo>
                    <a:pt x="79799" y="71802"/>
                  </a:moveTo>
                  <a:cubicBezTo>
                    <a:pt x="79506" y="71772"/>
                    <a:pt x="79214" y="71742"/>
                    <a:pt x="78921" y="71709"/>
                  </a:cubicBezTo>
                  <a:cubicBezTo>
                    <a:pt x="79097" y="71979"/>
                    <a:pt x="79274" y="72253"/>
                    <a:pt x="79457" y="72523"/>
                  </a:cubicBezTo>
                  <a:cubicBezTo>
                    <a:pt x="79746" y="72564"/>
                    <a:pt x="80035" y="72605"/>
                    <a:pt x="80324" y="72643"/>
                  </a:cubicBezTo>
                  <a:cubicBezTo>
                    <a:pt x="80144" y="72365"/>
                    <a:pt x="79968" y="72084"/>
                    <a:pt x="79799" y="71802"/>
                  </a:cubicBezTo>
                  <a:close/>
                  <a:moveTo>
                    <a:pt x="81296" y="72763"/>
                  </a:moveTo>
                  <a:cubicBezTo>
                    <a:pt x="81120" y="72470"/>
                    <a:pt x="80943" y="72178"/>
                    <a:pt x="80778" y="71885"/>
                  </a:cubicBezTo>
                  <a:cubicBezTo>
                    <a:pt x="80478" y="71862"/>
                    <a:pt x="80182" y="71836"/>
                    <a:pt x="79885" y="71810"/>
                  </a:cubicBezTo>
                  <a:cubicBezTo>
                    <a:pt x="80058" y="72091"/>
                    <a:pt x="80234" y="72376"/>
                    <a:pt x="80414" y="72654"/>
                  </a:cubicBezTo>
                  <a:cubicBezTo>
                    <a:pt x="80707" y="72695"/>
                    <a:pt x="81003" y="72729"/>
                    <a:pt x="81296" y="72763"/>
                  </a:cubicBezTo>
                  <a:close/>
                  <a:moveTo>
                    <a:pt x="81371" y="72887"/>
                  </a:moveTo>
                  <a:cubicBezTo>
                    <a:pt x="81078" y="72853"/>
                    <a:pt x="80789" y="72819"/>
                    <a:pt x="80497" y="72782"/>
                  </a:cubicBezTo>
                  <a:cubicBezTo>
                    <a:pt x="80673" y="73052"/>
                    <a:pt x="80853" y="73318"/>
                    <a:pt x="81037" y="73585"/>
                  </a:cubicBezTo>
                  <a:cubicBezTo>
                    <a:pt x="81322" y="73630"/>
                    <a:pt x="81611" y="73675"/>
                    <a:pt x="81900" y="73720"/>
                  </a:cubicBezTo>
                  <a:cubicBezTo>
                    <a:pt x="81720" y="73442"/>
                    <a:pt x="81544" y="73164"/>
                    <a:pt x="81371" y="72887"/>
                  </a:cubicBezTo>
                  <a:moveTo>
                    <a:pt x="82868" y="73851"/>
                  </a:moveTo>
                  <a:cubicBezTo>
                    <a:pt x="82692" y="73562"/>
                    <a:pt x="82515" y="73273"/>
                    <a:pt x="82347" y="72984"/>
                  </a:cubicBezTo>
                  <a:cubicBezTo>
                    <a:pt x="82050" y="72958"/>
                    <a:pt x="81754" y="72928"/>
                    <a:pt x="81457" y="72894"/>
                  </a:cubicBezTo>
                  <a:cubicBezTo>
                    <a:pt x="81630" y="73176"/>
                    <a:pt x="81806" y="73453"/>
                    <a:pt x="81990" y="73731"/>
                  </a:cubicBezTo>
                  <a:cubicBezTo>
                    <a:pt x="82283" y="73772"/>
                    <a:pt x="82575" y="73813"/>
                    <a:pt x="82868" y="73851"/>
                  </a:cubicBezTo>
                  <a:close/>
                  <a:moveTo>
                    <a:pt x="82947" y="73971"/>
                  </a:moveTo>
                  <a:cubicBezTo>
                    <a:pt x="82654" y="73937"/>
                    <a:pt x="82362" y="73896"/>
                    <a:pt x="82073" y="73855"/>
                  </a:cubicBezTo>
                  <a:cubicBezTo>
                    <a:pt x="82249" y="74121"/>
                    <a:pt x="82429" y="74384"/>
                    <a:pt x="82613" y="74646"/>
                  </a:cubicBezTo>
                  <a:cubicBezTo>
                    <a:pt x="82898" y="74699"/>
                    <a:pt x="83187" y="74748"/>
                    <a:pt x="83476" y="74793"/>
                  </a:cubicBezTo>
                  <a:cubicBezTo>
                    <a:pt x="83296" y="74519"/>
                    <a:pt x="83119" y="74249"/>
                    <a:pt x="82947" y="73971"/>
                  </a:cubicBezTo>
                  <a:close/>
                  <a:moveTo>
                    <a:pt x="84440" y="74935"/>
                  </a:moveTo>
                  <a:cubicBezTo>
                    <a:pt x="84260" y="74654"/>
                    <a:pt x="84087" y="74369"/>
                    <a:pt x="83915" y="74084"/>
                  </a:cubicBezTo>
                  <a:cubicBezTo>
                    <a:pt x="83618" y="74054"/>
                    <a:pt x="83326" y="74020"/>
                    <a:pt x="83029" y="73982"/>
                  </a:cubicBezTo>
                  <a:cubicBezTo>
                    <a:pt x="83202" y="74260"/>
                    <a:pt x="83382" y="74534"/>
                    <a:pt x="83562" y="74808"/>
                  </a:cubicBezTo>
                  <a:cubicBezTo>
                    <a:pt x="83855" y="74853"/>
                    <a:pt x="84148" y="74894"/>
                    <a:pt x="84440" y="74935"/>
                  </a:cubicBezTo>
                  <a:close/>
                  <a:moveTo>
                    <a:pt x="84515" y="75055"/>
                  </a:moveTo>
                  <a:cubicBezTo>
                    <a:pt x="84226" y="75018"/>
                    <a:pt x="83937" y="74977"/>
                    <a:pt x="83645" y="74932"/>
                  </a:cubicBezTo>
                  <a:cubicBezTo>
                    <a:pt x="83825" y="75190"/>
                    <a:pt x="84005" y="75453"/>
                    <a:pt x="84189" y="75712"/>
                  </a:cubicBezTo>
                  <a:cubicBezTo>
                    <a:pt x="84474" y="75768"/>
                    <a:pt x="84763" y="75817"/>
                    <a:pt x="85048" y="75866"/>
                  </a:cubicBezTo>
                  <a:cubicBezTo>
                    <a:pt x="84868" y="75599"/>
                    <a:pt x="84692" y="75329"/>
                    <a:pt x="84515" y="75055"/>
                  </a:cubicBezTo>
                  <a:close/>
                  <a:moveTo>
                    <a:pt x="86012" y="76023"/>
                  </a:moveTo>
                  <a:cubicBezTo>
                    <a:pt x="85832" y="75742"/>
                    <a:pt x="85656" y="75461"/>
                    <a:pt x="85487" y="75179"/>
                  </a:cubicBezTo>
                  <a:cubicBezTo>
                    <a:pt x="85191" y="75145"/>
                    <a:pt x="84894" y="75108"/>
                    <a:pt x="84598" y="75067"/>
                  </a:cubicBezTo>
                  <a:cubicBezTo>
                    <a:pt x="84774" y="75340"/>
                    <a:pt x="84950" y="75611"/>
                    <a:pt x="85134" y="75881"/>
                  </a:cubicBezTo>
                  <a:cubicBezTo>
                    <a:pt x="85427" y="75930"/>
                    <a:pt x="85720" y="75978"/>
                    <a:pt x="86012" y="76023"/>
                  </a:cubicBezTo>
                  <a:close/>
                  <a:moveTo>
                    <a:pt x="86624" y="76943"/>
                  </a:moveTo>
                  <a:cubicBezTo>
                    <a:pt x="86440" y="76676"/>
                    <a:pt x="86264" y="76410"/>
                    <a:pt x="86091" y="76143"/>
                  </a:cubicBezTo>
                  <a:cubicBezTo>
                    <a:pt x="85798" y="76098"/>
                    <a:pt x="85506" y="76053"/>
                    <a:pt x="85217" y="76005"/>
                  </a:cubicBezTo>
                  <a:cubicBezTo>
                    <a:pt x="85393" y="76263"/>
                    <a:pt x="85573" y="76522"/>
                    <a:pt x="85761" y="76778"/>
                  </a:cubicBezTo>
                  <a:cubicBezTo>
                    <a:pt x="86046" y="76834"/>
                    <a:pt x="86335" y="76890"/>
                    <a:pt x="86624" y="76943"/>
                  </a:cubicBezTo>
                  <a:close/>
                  <a:moveTo>
                    <a:pt x="86706" y="77063"/>
                  </a:moveTo>
                  <a:cubicBezTo>
                    <a:pt x="86421" y="77014"/>
                    <a:pt x="86136" y="76958"/>
                    <a:pt x="85851" y="76901"/>
                  </a:cubicBezTo>
                  <a:cubicBezTo>
                    <a:pt x="86031" y="77149"/>
                    <a:pt x="86211" y="77397"/>
                    <a:pt x="86399" y="77640"/>
                  </a:cubicBezTo>
                  <a:cubicBezTo>
                    <a:pt x="86680" y="77704"/>
                    <a:pt x="86965" y="77768"/>
                    <a:pt x="87247" y="77828"/>
                  </a:cubicBezTo>
                  <a:cubicBezTo>
                    <a:pt x="87063" y="77573"/>
                    <a:pt x="86883" y="77318"/>
                    <a:pt x="86706" y="77063"/>
                  </a:cubicBezTo>
                  <a:moveTo>
                    <a:pt x="88188" y="78016"/>
                  </a:moveTo>
                  <a:cubicBezTo>
                    <a:pt x="88005" y="77753"/>
                    <a:pt x="87828" y="77490"/>
                    <a:pt x="87652" y="77224"/>
                  </a:cubicBezTo>
                  <a:cubicBezTo>
                    <a:pt x="87363" y="77179"/>
                    <a:pt x="87078" y="77130"/>
                    <a:pt x="86789" y="77078"/>
                  </a:cubicBezTo>
                  <a:cubicBezTo>
                    <a:pt x="86969" y="77337"/>
                    <a:pt x="87149" y="77592"/>
                    <a:pt x="87337" y="77847"/>
                  </a:cubicBezTo>
                  <a:cubicBezTo>
                    <a:pt x="87618" y="77903"/>
                    <a:pt x="87903" y="77963"/>
                    <a:pt x="88188" y="78016"/>
                  </a:cubicBezTo>
                  <a:moveTo>
                    <a:pt x="88275" y="78136"/>
                  </a:moveTo>
                  <a:cubicBezTo>
                    <a:pt x="87990" y="78083"/>
                    <a:pt x="87708" y="78027"/>
                    <a:pt x="87427" y="77967"/>
                  </a:cubicBezTo>
                  <a:cubicBezTo>
                    <a:pt x="87607" y="78215"/>
                    <a:pt x="87791" y="78458"/>
                    <a:pt x="87978" y="78699"/>
                  </a:cubicBezTo>
                  <a:cubicBezTo>
                    <a:pt x="88256" y="78766"/>
                    <a:pt x="88537" y="78830"/>
                    <a:pt x="88819" y="78894"/>
                  </a:cubicBezTo>
                  <a:cubicBezTo>
                    <a:pt x="88631" y="78642"/>
                    <a:pt x="88451" y="78391"/>
                    <a:pt x="88275" y="78136"/>
                  </a:cubicBezTo>
                  <a:moveTo>
                    <a:pt x="89768" y="79092"/>
                  </a:moveTo>
                  <a:cubicBezTo>
                    <a:pt x="89584" y="78834"/>
                    <a:pt x="89404" y="78571"/>
                    <a:pt x="89228" y="78312"/>
                  </a:cubicBezTo>
                  <a:cubicBezTo>
                    <a:pt x="88935" y="78260"/>
                    <a:pt x="88646" y="78207"/>
                    <a:pt x="88354" y="78151"/>
                  </a:cubicBezTo>
                  <a:cubicBezTo>
                    <a:pt x="88534" y="78406"/>
                    <a:pt x="88717" y="78661"/>
                    <a:pt x="88901" y="78912"/>
                  </a:cubicBezTo>
                  <a:cubicBezTo>
                    <a:pt x="89190" y="78976"/>
                    <a:pt x="89479" y="79036"/>
                    <a:pt x="89768" y="79092"/>
                  </a:cubicBezTo>
                  <a:close/>
                  <a:moveTo>
                    <a:pt x="89851" y="79213"/>
                  </a:moveTo>
                  <a:cubicBezTo>
                    <a:pt x="89565" y="79156"/>
                    <a:pt x="89277" y="79096"/>
                    <a:pt x="88991" y="79032"/>
                  </a:cubicBezTo>
                  <a:cubicBezTo>
                    <a:pt x="89175" y="79276"/>
                    <a:pt x="89359" y="79516"/>
                    <a:pt x="89547" y="79760"/>
                  </a:cubicBezTo>
                  <a:cubicBezTo>
                    <a:pt x="89832" y="79828"/>
                    <a:pt x="90113" y="79895"/>
                    <a:pt x="90398" y="79963"/>
                  </a:cubicBezTo>
                  <a:cubicBezTo>
                    <a:pt x="90211" y="79712"/>
                    <a:pt x="90031" y="79464"/>
                    <a:pt x="89851" y="79213"/>
                  </a:cubicBezTo>
                  <a:moveTo>
                    <a:pt x="91344" y="80173"/>
                  </a:moveTo>
                  <a:cubicBezTo>
                    <a:pt x="91160" y="79914"/>
                    <a:pt x="90980" y="79655"/>
                    <a:pt x="90804" y="79396"/>
                  </a:cubicBezTo>
                  <a:cubicBezTo>
                    <a:pt x="90511" y="79344"/>
                    <a:pt x="90222" y="79288"/>
                    <a:pt x="89929" y="79228"/>
                  </a:cubicBezTo>
                  <a:cubicBezTo>
                    <a:pt x="90109" y="79479"/>
                    <a:pt x="90293" y="79730"/>
                    <a:pt x="90481" y="79982"/>
                  </a:cubicBezTo>
                  <a:cubicBezTo>
                    <a:pt x="90770" y="80045"/>
                    <a:pt x="91055" y="80109"/>
                    <a:pt x="91344" y="80173"/>
                  </a:cubicBezTo>
                  <a:close/>
                  <a:moveTo>
                    <a:pt x="91430" y="80289"/>
                  </a:moveTo>
                  <a:cubicBezTo>
                    <a:pt x="91141" y="80229"/>
                    <a:pt x="90856" y="80166"/>
                    <a:pt x="90571" y="80102"/>
                  </a:cubicBezTo>
                  <a:cubicBezTo>
                    <a:pt x="90755" y="80342"/>
                    <a:pt x="90939" y="80582"/>
                    <a:pt x="91126" y="80822"/>
                  </a:cubicBezTo>
                  <a:cubicBezTo>
                    <a:pt x="91411" y="80893"/>
                    <a:pt x="91693" y="80965"/>
                    <a:pt x="91978" y="81032"/>
                  </a:cubicBezTo>
                  <a:cubicBezTo>
                    <a:pt x="91790" y="80785"/>
                    <a:pt x="91610" y="80537"/>
                    <a:pt x="91430" y="80289"/>
                  </a:cubicBezTo>
                  <a:moveTo>
                    <a:pt x="90875" y="79408"/>
                  </a:moveTo>
                  <a:cubicBezTo>
                    <a:pt x="91055" y="79670"/>
                    <a:pt x="91235" y="79929"/>
                    <a:pt x="91423" y="80188"/>
                  </a:cubicBezTo>
                  <a:cubicBezTo>
                    <a:pt x="91715" y="80248"/>
                    <a:pt x="92008" y="80308"/>
                    <a:pt x="92301" y="80368"/>
                  </a:cubicBezTo>
                  <a:cubicBezTo>
                    <a:pt x="92117" y="80102"/>
                    <a:pt x="91940" y="79832"/>
                    <a:pt x="91764" y="79565"/>
                  </a:cubicBezTo>
                  <a:cubicBezTo>
                    <a:pt x="91468" y="79516"/>
                    <a:pt x="91171" y="79464"/>
                    <a:pt x="90875" y="79408"/>
                  </a:cubicBezTo>
                  <a:moveTo>
                    <a:pt x="91228" y="78620"/>
                  </a:moveTo>
                  <a:cubicBezTo>
                    <a:pt x="91400" y="78901"/>
                    <a:pt x="91577" y="79183"/>
                    <a:pt x="91760" y="79460"/>
                  </a:cubicBezTo>
                  <a:cubicBezTo>
                    <a:pt x="92061" y="79513"/>
                    <a:pt x="92364" y="79561"/>
                    <a:pt x="92668" y="79607"/>
                  </a:cubicBezTo>
                  <a:cubicBezTo>
                    <a:pt x="92488" y="79318"/>
                    <a:pt x="92316" y="79029"/>
                    <a:pt x="92147" y="78740"/>
                  </a:cubicBezTo>
                  <a:cubicBezTo>
                    <a:pt x="91839" y="78702"/>
                    <a:pt x="91535" y="78661"/>
                    <a:pt x="91228" y="78620"/>
                  </a:cubicBezTo>
                  <a:close/>
                  <a:moveTo>
                    <a:pt x="90642" y="77625"/>
                  </a:moveTo>
                  <a:cubicBezTo>
                    <a:pt x="90811" y="77922"/>
                    <a:pt x="90984" y="78215"/>
                    <a:pt x="91160" y="78507"/>
                  </a:cubicBezTo>
                  <a:cubicBezTo>
                    <a:pt x="91468" y="78552"/>
                    <a:pt x="91775" y="78590"/>
                    <a:pt x="92083" y="78627"/>
                  </a:cubicBezTo>
                  <a:cubicBezTo>
                    <a:pt x="91907" y="78327"/>
                    <a:pt x="91738" y="78023"/>
                    <a:pt x="91573" y="77719"/>
                  </a:cubicBezTo>
                  <a:cubicBezTo>
                    <a:pt x="91261" y="77693"/>
                    <a:pt x="90950" y="77659"/>
                    <a:pt x="90642" y="77625"/>
                  </a:cubicBezTo>
                  <a:close/>
                  <a:moveTo>
                    <a:pt x="132766" y="11572"/>
                  </a:moveTo>
                  <a:cubicBezTo>
                    <a:pt x="139745" y="11572"/>
                    <a:pt x="146142" y="12153"/>
                    <a:pt x="151372" y="13391"/>
                  </a:cubicBezTo>
                  <a:cubicBezTo>
                    <a:pt x="156603" y="14629"/>
                    <a:pt x="160666" y="16520"/>
                    <a:pt x="162981" y="19158"/>
                  </a:cubicBezTo>
                  <a:cubicBezTo>
                    <a:pt x="165296" y="21796"/>
                    <a:pt x="166335" y="24824"/>
                    <a:pt x="166335" y="28069"/>
                  </a:cubicBezTo>
                  <a:cubicBezTo>
                    <a:pt x="166335" y="33607"/>
                    <a:pt x="163311" y="39775"/>
                    <a:pt x="158460" y="45767"/>
                  </a:cubicBezTo>
                  <a:cubicBezTo>
                    <a:pt x="153605" y="51759"/>
                    <a:pt x="146923" y="57575"/>
                    <a:pt x="139595" y="62404"/>
                  </a:cubicBezTo>
                  <a:cubicBezTo>
                    <a:pt x="125964" y="71423"/>
                    <a:pt x="109721" y="76766"/>
                    <a:pt x="94717" y="76766"/>
                  </a:cubicBezTo>
                  <a:cubicBezTo>
                    <a:pt x="93494" y="76766"/>
                    <a:pt x="92278" y="76732"/>
                    <a:pt x="91074" y="76657"/>
                  </a:cubicBezTo>
                  <a:cubicBezTo>
                    <a:pt x="91235" y="76980"/>
                    <a:pt x="91400" y="77299"/>
                    <a:pt x="91569" y="77614"/>
                  </a:cubicBezTo>
                  <a:cubicBezTo>
                    <a:pt x="93456" y="77787"/>
                    <a:pt x="95370" y="77873"/>
                    <a:pt x="97302" y="77873"/>
                  </a:cubicBezTo>
                  <a:cubicBezTo>
                    <a:pt x="112629" y="77873"/>
                    <a:pt x="129209" y="72534"/>
                    <a:pt x="142945" y="63518"/>
                  </a:cubicBezTo>
                  <a:cubicBezTo>
                    <a:pt x="150382" y="58655"/>
                    <a:pt x="157121" y="52768"/>
                    <a:pt x="161998" y="46683"/>
                  </a:cubicBezTo>
                  <a:cubicBezTo>
                    <a:pt x="166872" y="40597"/>
                    <a:pt x="169885" y="34316"/>
                    <a:pt x="169885" y="28669"/>
                  </a:cubicBezTo>
                  <a:cubicBezTo>
                    <a:pt x="169885" y="25274"/>
                    <a:pt x="168797" y="22103"/>
                    <a:pt x="166369" y="19338"/>
                  </a:cubicBezTo>
                  <a:cubicBezTo>
                    <a:pt x="163923" y="16547"/>
                    <a:pt x="159619" y="14528"/>
                    <a:pt x="154096" y="13207"/>
                  </a:cubicBezTo>
                  <a:cubicBezTo>
                    <a:pt x="148570" y="11883"/>
                    <a:pt x="141827" y="11264"/>
                    <a:pt x="134500" y="11264"/>
                  </a:cubicBezTo>
                  <a:lnTo>
                    <a:pt x="134496" y="11264"/>
                  </a:lnTo>
                  <a:cubicBezTo>
                    <a:pt x="130372" y="11264"/>
                    <a:pt x="126065" y="11459"/>
                    <a:pt x="121686" y="11838"/>
                  </a:cubicBezTo>
                  <a:cubicBezTo>
                    <a:pt x="121544" y="11909"/>
                    <a:pt x="121401" y="11981"/>
                    <a:pt x="121259" y="12052"/>
                  </a:cubicBezTo>
                  <a:cubicBezTo>
                    <a:pt x="125198" y="11737"/>
                    <a:pt x="129063" y="11572"/>
                    <a:pt x="132766" y="11572"/>
                  </a:cubicBezTo>
                  <a:moveTo>
                    <a:pt x="120591" y="12386"/>
                  </a:moveTo>
                  <a:cubicBezTo>
                    <a:pt x="124178" y="12116"/>
                    <a:pt x="127682" y="11981"/>
                    <a:pt x="131036" y="11981"/>
                  </a:cubicBezTo>
                  <a:cubicBezTo>
                    <a:pt x="137659" y="11981"/>
                    <a:pt x="143700" y="12517"/>
                    <a:pt x="148622" y="13669"/>
                  </a:cubicBezTo>
                  <a:cubicBezTo>
                    <a:pt x="153549" y="14825"/>
                    <a:pt x="157361" y="16588"/>
                    <a:pt x="159518" y="19049"/>
                  </a:cubicBezTo>
                  <a:lnTo>
                    <a:pt x="159518" y="19049"/>
                  </a:lnTo>
                  <a:cubicBezTo>
                    <a:pt x="161709" y="21544"/>
                    <a:pt x="162692" y="24407"/>
                    <a:pt x="162692" y="27480"/>
                  </a:cubicBezTo>
                  <a:cubicBezTo>
                    <a:pt x="162692" y="32872"/>
                    <a:pt x="159668" y="38909"/>
                    <a:pt x="154847" y="44795"/>
                  </a:cubicBezTo>
                  <a:cubicBezTo>
                    <a:pt x="150025" y="50682"/>
                    <a:pt x="143399" y="56419"/>
                    <a:pt x="136188" y="61210"/>
                  </a:cubicBezTo>
                  <a:cubicBezTo>
                    <a:pt x="122677" y="70227"/>
                    <a:pt x="106802" y="75566"/>
                    <a:pt x="92143" y="75566"/>
                  </a:cubicBezTo>
                  <a:cubicBezTo>
                    <a:pt x="91607" y="75566"/>
                    <a:pt x="91070" y="75558"/>
                    <a:pt x="90533" y="75543"/>
                  </a:cubicBezTo>
                  <a:cubicBezTo>
                    <a:pt x="90687" y="75881"/>
                    <a:pt x="90849" y="76215"/>
                    <a:pt x="91017" y="76549"/>
                  </a:cubicBezTo>
                  <a:cubicBezTo>
                    <a:pt x="92241" y="76624"/>
                    <a:pt x="93475" y="76661"/>
                    <a:pt x="94717" y="76661"/>
                  </a:cubicBezTo>
                  <a:cubicBezTo>
                    <a:pt x="109695" y="76661"/>
                    <a:pt x="125919" y="71326"/>
                    <a:pt x="139535" y="62317"/>
                  </a:cubicBezTo>
                  <a:cubicBezTo>
                    <a:pt x="146855" y="57492"/>
                    <a:pt x="153530" y="51680"/>
                    <a:pt x="158374" y="45700"/>
                  </a:cubicBezTo>
                  <a:cubicBezTo>
                    <a:pt x="163221" y="39719"/>
                    <a:pt x="166230" y="33570"/>
                    <a:pt x="166230" y="28069"/>
                  </a:cubicBezTo>
                  <a:cubicBezTo>
                    <a:pt x="166230" y="24846"/>
                    <a:pt x="165199" y="21848"/>
                    <a:pt x="162899" y="19229"/>
                  </a:cubicBezTo>
                  <a:cubicBezTo>
                    <a:pt x="160614" y="16618"/>
                    <a:pt x="156565" y="14727"/>
                    <a:pt x="151346" y="13493"/>
                  </a:cubicBezTo>
                  <a:cubicBezTo>
                    <a:pt x="146131" y="12258"/>
                    <a:pt x="139741" y="11680"/>
                    <a:pt x="132766" y="11680"/>
                  </a:cubicBezTo>
                  <a:lnTo>
                    <a:pt x="132766" y="11680"/>
                  </a:lnTo>
                  <a:cubicBezTo>
                    <a:pt x="128984" y="11680"/>
                    <a:pt x="125030" y="11849"/>
                    <a:pt x="121000" y="12179"/>
                  </a:cubicBezTo>
                  <a:cubicBezTo>
                    <a:pt x="120865" y="12247"/>
                    <a:pt x="120730" y="12314"/>
                    <a:pt x="120591" y="12386"/>
                  </a:cubicBezTo>
                  <a:moveTo>
                    <a:pt x="120471" y="12393"/>
                  </a:moveTo>
                  <a:cubicBezTo>
                    <a:pt x="120602" y="12326"/>
                    <a:pt x="120741" y="12258"/>
                    <a:pt x="120872" y="12191"/>
                  </a:cubicBezTo>
                  <a:cubicBezTo>
                    <a:pt x="120482" y="12221"/>
                    <a:pt x="120084" y="12258"/>
                    <a:pt x="119690" y="12292"/>
                  </a:cubicBezTo>
                  <a:cubicBezTo>
                    <a:pt x="119559" y="12356"/>
                    <a:pt x="119428" y="12423"/>
                    <a:pt x="119293" y="12487"/>
                  </a:cubicBezTo>
                  <a:cubicBezTo>
                    <a:pt x="119687" y="12453"/>
                    <a:pt x="120077" y="12423"/>
                    <a:pt x="120471" y="12393"/>
                  </a:cubicBezTo>
                  <a:close/>
                  <a:moveTo>
                    <a:pt x="118651" y="12810"/>
                  </a:moveTo>
                  <a:cubicBezTo>
                    <a:pt x="119045" y="12780"/>
                    <a:pt x="119443" y="12750"/>
                    <a:pt x="119833" y="12720"/>
                  </a:cubicBezTo>
                  <a:cubicBezTo>
                    <a:pt x="119961" y="12656"/>
                    <a:pt x="120088" y="12588"/>
                    <a:pt x="120216" y="12525"/>
                  </a:cubicBezTo>
                  <a:cubicBezTo>
                    <a:pt x="119822" y="12555"/>
                    <a:pt x="119424" y="12585"/>
                    <a:pt x="119026" y="12618"/>
                  </a:cubicBezTo>
                  <a:cubicBezTo>
                    <a:pt x="118902" y="12682"/>
                    <a:pt x="118775" y="12746"/>
                    <a:pt x="118651" y="12810"/>
                  </a:cubicBezTo>
                  <a:moveTo>
                    <a:pt x="118520" y="12817"/>
                  </a:moveTo>
                  <a:cubicBezTo>
                    <a:pt x="118644" y="12757"/>
                    <a:pt x="118767" y="12693"/>
                    <a:pt x="118891" y="12630"/>
                  </a:cubicBezTo>
                  <a:cubicBezTo>
                    <a:pt x="118501" y="12663"/>
                    <a:pt x="118107" y="12701"/>
                    <a:pt x="117713" y="12738"/>
                  </a:cubicBezTo>
                  <a:cubicBezTo>
                    <a:pt x="117593" y="12795"/>
                    <a:pt x="117469" y="12855"/>
                    <a:pt x="117349" y="12915"/>
                  </a:cubicBezTo>
                  <a:cubicBezTo>
                    <a:pt x="117739" y="12881"/>
                    <a:pt x="118130" y="12851"/>
                    <a:pt x="118520" y="12817"/>
                  </a:cubicBezTo>
                  <a:close/>
                  <a:moveTo>
                    <a:pt x="117908" y="13132"/>
                  </a:moveTo>
                  <a:cubicBezTo>
                    <a:pt x="118024" y="13072"/>
                    <a:pt x="118145" y="13012"/>
                    <a:pt x="118257" y="12952"/>
                  </a:cubicBezTo>
                  <a:cubicBezTo>
                    <a:pt x="117863" y="12982"/>
                    <a:pt x="117469" y="13016"/>
                    <a:pt x="117071" y="13054"/>
                  </a:cubicBezTo>
                  <a:cubicBezTo>
                    <a:pt x="116959" y="13110"/>
                    <a:pt x="116846" y="13166"/>
                    <a:pt x="116730" y="13222"/>
                  </a:cubicBezTo>
                  <a:cubicBezTo>
                    <a:pt x="117124" y="13192"/>
                    <a:pt x="117518" y="13162"/>
                    <a:pt x="117908" y="13132"/>
                  </a:cubicBezTo>
                  <a:close/>
                  <a:moveTo>
                    <a:pt x="116145" y="13523"/>
                  </a:moveTo>
                  <a:cubicBezTo>
                    <a:pt x="116539" y="13493"/>
                    <a:pt x="116933" y="13463"/>
                    <a:pt x="117327" y="13436"/>
                  </a:cubicBezTo>
                  <a:cubicBezTo>
                    <a:pt x="117435" y="13380"/>
                    <a:pt x="117544" y="13324"/>
                    <a:pt x="117653" y="13267"/>
                  </a:cubicBezTo>
                  <a:cubicBezTo>
                    <a:pt x="117255" y="13297"/>
                    <a:pt x="116858" y="13327"/>
                    <a:pt x="116460" y="13361"/>
                  </a:cubicBezTo>
                  <a:cubicBezTo>
                    <a:pt x="116355" y="13414"/>
                    <a:pt x="116250" y="13466"/>
                    <a:pt x="116145" y="13523"/>
                  </a:cubicBezTo>
                  <a:close/>
                  <a:moveTo>
                    <a:pt x="116010" y="13530"/>
                  </a:moveTo>
                  <a:cubicBezTo>
                    <a:pt x="116115" y="13478"/>
                    <a:pt x="116216" y="13425"/>
                    <a:pt x="116321" y="13373"/>
                  </a:cubicBezTo>
                  <a:cubicBezTo>
                    <a:pt x="115931" y="13406"/>
                    <a:pt x="115537" y="13440"/>
                    <a:pt x="115143" y="13474"/>
                  </a:cubicBezTo>
                  <a:cubicBezTo>
                    <a:pt x="115038" y="13526"/>
                    <a:pt x="114940" y="13575"/>
                    <a:pt x="114839" y="13628"/>
                  </a:cubicBezTo>
                  <a:cubicBezTo>
                    <a:pt x="115229" y="13594"/>
                    <a:pt x="115619" y="13560"/>
                    <a:pt x="116010" y="13530"/>
                  </a:cubicBezTo>
                  <a:moveTo>
                    <a:pt x="115454" y="13819"/>
                  </a:moveTo>
                  <a:cubicBezTo>
                    <a:pt x="115548" y="13770"/>
                    <a:pt x="115646" y="13721"/>
                    <a:pt x="115743" y="13669"/>
                  </a:cubicBezTo>
                  <a:cubicBezTo>
                    <a:pt x="115349" y="13703"/>
                    <a:pt x="114952" y="13733"/>
                    <a:pt x="114558" y="13766"/>
                  </a:cubicBezTo>
                  <a:cubicBezTo>
                    <a:pt x="114464" y="13815"/>
                    <a:pt x="114370" y="13860"/>
                    <a:pt x="114276" y="13909"/>
                  </a:cubicBezTo>
                  <a:cubicBezTo>
                    <a:pt x="114670" y="13879"/>
                    <a:pt x="115064" y="13849"/>
                    <a:pt x="115454" y="13819"/>
                  </a:cubicBezTo>
                  <a:close/>
                  <a:moveTo>
                    <a:pt x="113747" y="14179"/>
                  </a:moveTo>
                  <a:cubicBezTo>
                    <a:pt x="114145" y="14153"/>
                    <a:pt x="114535" y="14127"/>
                    <a:pt x="114925" y="14100"/>
                  </a:cubicBezTo>
                  <a:cubicBezTo>
                    <a:pt x="115015" y="14052"/>
                    <a:pt x="115102" y="14007"/>
                    <a:pt x="115192" y="13958"/>
                  </a:cubicBezTo>
                  <a:cubicBezTo>
                    <a:pt x="114798" y="13988"/>
                    <a:pt x="114400" y="14018"/>
                    <a:pt x="114002" y="14052"/>
                  </a:cubicBezTo>
                  <a:cubicBezTo>
                    <a:pt x="113916" y="14093"/>
                    <a:pt x="113833" y="14138"/>
                    <a:pt x="113747" y="14179"/>
                  </a:cubicBezTo>
                  <a:close/>
                  <a:moveTo>
                    <a:pt x="113612" y="14190"/>
                  </a:moveTo>
                  <a:cubicBezTo>
                    <a:pt x="113695" y="14149"/>
                    <a:pt x="113777" y="14104"/>
                    <a:pt x="113860" y="14063"/>
                  </a:cubicBezTo>
                  <a:cubicBezTo>
                    <a:pt x="113466" y="14093"/>
                    <a:pt x="113072" y="14127"/>
                    <a:pt x="112678" y="14164"/>
                  </a:cubicBezTo>
                  <a:cubicBezTo>
                    <a:pt x="112599" y="14202"/>
                    <a:pt x="112520" y="14243"/>
                    <a:pt x="112441" y="14281"/>
                  </a:cubicBezTo>
                  <a:cubicBezTo>
                    <a:pt x="112835" y="14250"/>
                    <a:pt x="113222" y="14220"/>
                    <a:pt x="113612" y="14190"/>
                  </a:cubicBezTo>
                  <a:moveTo>
                    <a:pt x="113117" y="14453"/>
                  </a:moveTo>
                  <a:cubicBezTo>
                    <a:pt x="113188" y="14412"/>
                    <a:pt x="113263" y="14374"/>
                    <a:pt x="113338" y="14333"/>
                  </a:cubicBezTo>
                  <a:cubicBezTo>
                    <a:pt x="112944" y="14363"/>
                    <a:pt x="112550" y="14397"/>
                    <a:pt x="112156" y="14431"/>
                  </a:cubicBezTo>
                  <a:cubicBezTo>
                    <a:pt x="112085" y="14464"/>
                    <a:pt x="112018" y="14498"/>
                    <a:pt x="111946" y="14536"/>
                  </a:cubicBezTo>
                  <a:cubicBezTo>
                    <a:pt x="112340" y="14506"/>
                    <a:pt x="112727" y="14479"/>
                    <a:pt x="113117" y="14453"/>
                  </a:cubicBezTo>
                  <a:close/>
                  <a:moveTo>
                    <a:pt x="112648" y="14701"/>
                  </a:moveTo>
                  <a:cubicBezTo>
                    <a:pt x="112712" y="14667"/>
                    <a:pt x="112779" y="14629"/>
                    <a:pt x="112847" y="14596"/>
                  </a:cubicBezTo>
                  <a:cubicBezTo>
                    <a:pt x="112453" y="14622"/>
                    <a:pt x="112059" y="14652"/>
                    <a:pt x="111665" y="14682"/>
                  </a:cubicBezTo>
                  <a:cubicBezTo>
                    <a:pt x="111605" y="14712"/>
                    <a:pt x="111541" y="14746"/>
                    <a:pt x="111481" y="14776"/>
                  </a:cubicBezTo>
                  <a:cubicBezTo>
                    <a:pt x="111875" y="14750"/>
                    <a:pt x="112261" y="14723"/>
                    <a:pt x="112648" y="14701"/>
                  </a:cubicBezTo>
                  <a:close/>
                  <a:moveTo>
                    <a:pt x="112205" y="14941"/>
                  </a:moveTo>
                  <a:cubicBezTo>
                    <a:pt x="112265" y="14911"/>
                    <a:pt x="112321" y="14877"/>
                    <a:pt x="112381" y="14843"/>
                  </a:cubicBezTo>
                  <a:cubicBezTo>
                    <a:pt x="111991" y="14870"/>
                    <a:pt x="111597" y="14896"/>
                    <a:pt x="111203" y="14922"/>
                  </a:cubicBezTo>
                  <a:cubicBezTo>
                    <a:pt x="111151" y="14952"/>
                    <a:pt x="111098" y="14978"/>
                    <a:pt x="111046" y="15005"/>
                  </a:cubicBezTo>
                  <a:cubicBezTo>
                    <a:pt x="111436" y="14982"/>
                    <a:pt x="111822" y="14960"/>
                    <a:pt x="112205" y="14941"/>
                  </a:cubicBezTo>
                  <a:close/>
                  <a:moveTo>
                    <a:pt x="111781" y="15173"/>
                  </a:moveTo>
                  <a:cubicBezTo>
                    <a:pt x="111834" y="15143"/>
                    <a:pt x="111890" y="15113"/>
                    <a:pt x="111942" y="15083"/>
                  </a:cubicBezTo>
                  <a:cubicBezTo>
                    <a:pt x="111556" y="15106"/>
                    <a:pt x="111166" y="15128"/>
                    <a:pt x="110772" y="15155"/>
                  </a:cubicBezTo>
                  <a:cubicBezTo>
                    <a:pt x="110727" y="15177"/>
                    <a:pt x="110682" y="15203"/>
                    <a:pt x="110637" y="15226"/>
                  </a:cubicBezTo>
                  <a:cubicBezTo>
                    <a:pt x="111019" y="15207"/>
                    <a:pt x="111402" y="15188"/>
                    <a:pt x="111781" y="15173"/>
                  </a:cubicBezTo>
                  <a:close/>
                  <a:moveTo>
                    <a:pt x="111368" y="15406"/>
                  </a:moveTo>
                  <a:cubicBezTo>
                    <a:pt x="111421" y="15376"/>
                    <a:pt x="111473" y="15346"/>
                    <a:pt x="111526" y="15316"/>
                  </a:cubicBezTo>
                  <a:cubicBezTo>
                    <a:pt x="111143" y="15335"/>
                    <a:pt x="110757" y="15350"/>
                    <a:pt x="110367" y="15372"/>
                  </a:cubicBezTo>
                  <a:cubicBezTo>
                    <a:pt x="110325" y="15395"/>
                    <a:pt x="110284" y="15417"/>
                    <a:pt x="110243" y="15440"/>
                  </a:cubicBezTo>
                  <a:cubicBezTo>
                    <a:pt x="110622" y="15425"/>
                    <a:pt x="110997" y="15414"/>
                    <a:pt x="111368" y="15406"/>
                  </a:cubicBezTo>
                  <a:close/>
                  <a:moveTo>
                    <a:pt x="110952" y="15642"/>
                  </a:moveTo>
                  <a:cubicBezTo>
                    <a:pt x="111008" y="15612"/>
                    <a:pt x="111064" y="15579"/>
                    <a:pt x="111121" y="15545"/>
                  </a:cubicBezTo>
                  <a:cubicBezTo>
                    <a:pt x="110746" y="15556"/>
                    <a:pt x="110363" y="15567"/>
                    <a:pt x="109980" y="15586"/>
                  </a:cubicBezTo>
                  <a:cubicBezTo>
                    <a:pt x="109939" y="15609"/>
                    <a:pt x="109894" y="15631"/>
                    <a:pt x="109853" y="15654"/>
                  </a:cubicBezTo>
                  <a:cubicBezTo>
                    <a:pt x="110224" y="15646"/>
                    <a:pt x="110592" y="15642"/>
                    <a:pt x="110952" y="15642"/>
                  </a:cubicBezTo>
                  <a:close/>
                  <a:moveTo>
                    <a:pt x="109597" y="15796"/>
                  </a:moveTo>
                  <a:cubicBezTo>
                    <a:pt x="109545" y="15823"/>
                    <a:pt x="109496" y="15853"/>
                    <a:pt x="109447" y="15879"/>
                  </a:cubicBezTo>
                  <a:cubicBezTo>
                    <a:pt x="109808" y="15883"/>
                    <a:pt x="110157" y="15890"/>
                    <a:pt x="110502" y="15901"/>
                  </a:cubicBezTo>
                  <a:cubicBezTo>
                    <a:pt x="110569" y="15860"/>
                    <a:pt x="110641" y="15823"/>
                    <a:pt x="110712" y="15781"/>
                  </a:cubicBezTo>
                  <a:cubicBezTo>
                    <a:pt x="110348" y="15781"/>
                    <a:pt x="109976" y="15789"/>
                    <a:pt x="109597" y="15796"/>
                  </a:cubicBezTo>
                  <a:close/>
                  <a:moveTo>
                    <a:pt x="109733" y="15657"/>
                  </a:moveTo>
                  <a:cubicBezTo>
                    <a:pt x="109770" y="15635"/>
                    <a:pt x="109811" y="15612"/>
                    <a:pt x="109849" y="15590"/>
                  </a:cubicBezTo>
                  <a:cubicBezTo>
                    <a:pt x="109481" y="15605"/>
                    <a:pt x="109106" y="15624"/>
                    <a:pt x="108727" y="15642"/>
                  </a:cubicBezTo>
                  <a:cubicBezTo>
                    <a:pt x="108701" y="15657"/>
                    <a:pt x="108674" y="15672"/>
                    <a:pt x="108648" y="15688"/>
                  </a:cubicBezTo>
                  <a:cubicBezTo>
                    <a:pt x="109016" y="15672"/>
                    <a:pt x="109376" y="15661"/>
                    <a:pt x="109733" y="15657"/>
                  </a:cubicBezTo>
                  <a:close/>
                  <a:moveTo>
                    <a:pt x="108975" y="15879"/>
                  </a:moveTo>
                  <a:cubicBezTo>
                    <a:pt x="109095" y="15879"/>
                    <a:pt x="109211" y="15879"/>
                    <a:pt x="109331" y="15879"/>
                  </a:cubicBezTo>
                  <a:cubicBezTo>
                    <a:pt x="109380" y="15853"/>
                    <a:pt x="109425" y="15826"/>
                    <a:pt x="109474" y="15800"/>
                  </a:cubicBezTo>
                  <a:cubicBezTo>
                    <a:pt x="109113" y="15808"/>
                    <a:pt x="108746" y="15819"/>
                    <a:pt x="108374" y="15834"/>
                  </a:cubicBezTo>
                  <a:cubicBezTo>
                    <a:pt x="108344" y="15849"/>
                    <a:pt x="108314" y="15868"/>
                    <a:pt x="108284" y="15883"/>
                  </a:cubicBezTo>
                  <a:cubicBezTo>
                    <a:pt x="108517" y="15879"/>
                    <a:pt x="108746" y="15879"/>
                    <a:pt x="108975" y="15879"/>
                  </a:cubicBezTo>
                  <a:close/>
                  <a:moveTo>
                    <a:pt x="107879" y="16104"/>
                  </a:moveTo>
                  <a:cubicBezTo>
                    <a:pt x="108220" y="16111"/>
                    <a:pt x="108551" y="16123"/>
                    <a:pt x="108873" y="16141"/>
                  </a:cubicBezTo>
                  <a:cubicBezTo>
                    <a:pt x="108945" y="16100"/>
                    <a:pt x="109016" y="16059"/>
                    <a:pt x="109087" y="16018"/>
                  </a:cubicBezTo>
                  <a:cubicBezTo>
                    <a:pt x="109050" y="16018"/>
                    <a:pt x="109012" y="16018"/>
                    <a:pt x="108975" y="16018"/>
                  </a:cubicBezTo>
                  <a:lnTo>
                    <a:pt x="108975" y="16018"/>
                  </a:lnTo>
                  <a:cubicBezTo>
                    <a:pt x="108659" y="16018"/>
                    <a:pt x="108344" y="16021"/>
                    <a:pt x="108022" y="16025"/>
                  </a:cubicBezTo>
                  <a:cubicBezTo>
                    <a:pt x="107977" y="16051"/>
                    <a:pt x="107928" y="16078"/>
                    <a:pt x="107879" y="16104"/>
                  </a:cubicBezTo>
                  <a:close/>
                  <a:moveTo>
                    <a:pt x="107763" y="16100"/>
                  </a:moveTo>
                  <a:cubicBezTo>
                    <a:pt x="107808" y="16078"/>
                    <a:pt x="107849" y="16051"/>
                    <a:pt x="107894" y="16029"/>
                  </a:cubicBezTo>
                  <a:cubicBezTo>
                    <a:pt x="107541" y="16036"/>
                    <a:pt x="107181" y="16044"/>
                    <a:pt x="106813" y="16059"/>
                  </a:cubicBezTo>
                  <a:cubicBezTo>
                    <a:pt x="106795" y="16070"/>
                    <a:pt x="106772" y="16081"/>
                    <a:pt x="106750" y="16093"/>
                  </a:cubicBezTo>
                  <a:cubicBezTo>
                    <a:pt x="106791" y="16093"/>
                    <a:pt x="106828" y="16093"/>
                    <a:pt x="106866" y="16093"/>
                  </a:cubicBezTo>
                  <a:cubicBezTo>
                    <a:pt x="107174" y="16093"/>
                    <a:pt x="107470" y="16096"/>
                    <a:pt x="107763" y="16100"/>
                  </a:cubicBezTo>
                  <a:close/>
                  <a:moveTo>
                    <a:pt x="108269" y="16490"/>
                  </a:moveTo>
                  <a:cubicBezTo>
                    <a:pt x="108393" y="16419"/>
                    <a:pt x="108517" y="16344"/>
                    <a:pt x="108644" y="16273"/>
                  </a:cubicBezTo>
                  <a:cubicBezTo>
                    <a:pt x="108318" y="16258"/>
                    <a:pt x="107980" y="16247"/>
                    <a:pt x="107635" y="16243"/>
                  </a:cubicBezTo>
                  <a:cubicBezTo>
                    <a:pt x="107545" y="16292"/>
                    <a:pt x="107455" y="16340"/>
                    <a:pt x="107369" y="16389"/>
                  </a:cubicBezTo>
                  <a:cubicBezTo>
                    <a:pt x="107680" y="16419"/>
                    <a:pt x="107980" y="16453"/>
                    <a:pt x="108269" y="16490"/>
                  </a:cubicBezTo>
                  <a:close/>
                  <a:moveTo>
                    <a:pt x="107327" y="17053"/>
                  </a:moveTo>
                  <a:cubicBezTo>
                    <a:pt x="107571" y="16903"/>
                    <a:pt x="107819" y="16757"/>
                    <a:pt x="108067" y="16610"/>
                  </a:cubicBezTo>
                  <a:cubicBezTo>
                    <a:pt x="107774" y="16573"/>
                    <a:pt x="107466" y="16543"/>
                    <a:pt x="107147" y="16517"/>
                  </a:cubicBezTo>
                  <a:cubicBezTo>
                    <a:pt x="106960" y="16622"/>
                    <a:pt x="106780" y="16723"/>
                    <a:pt x="106596" y="16832"/>
                  </a:cubicBezTo>
                  <a:cubicBezTo>
                    <a:pt x="106862" y="16896"/>
                    <a:pt x="107106" y="16971"/>
                    <a:pt x="107327" y="17053"/>
                  </a:cubicBezTo>
                  <a:close/>
                  <a:moveTo>
                    <a:pt x="105804" y="18884"/>
                  </a:moveTo>
                  <a:cubicBezTo>
                    <a:pt x="106487" y="18411"/>
                    <a:pt x="107185" y="17946"/>
                    <a:pt x="107898" y="17488"/>
                  </a:cubicBezTo>
                  <a:cubicBezTo>
                    <a:pt x="107710" y="17372"/>
                    <a:pt x="107489" y="17267"/>
                    <a:pt x="107234" y="17177"/>
                  </a:cubicBezTo>
                  <a:cubicBezTo>
                    <a:pt x="106660" y="17526"/>
                    <a:pt x="106097" y="17879"/>
                    <a:pt x="105542" y="18243"/>
                  </a:cubicBezTo>
                  <a:cubicBezTo>
                    <a:pt x="105654" y="18449"/>
                    <a:pt x="105744" y="18663"/>
                    <a:pt x="105804" y="18884"/>
                  </a:cubicBezTo>
                  <a:close/>
                  <a:moveTo>
                    <a:pt x="85941" y="43482"/>
                  </a:moveTo>
                  <a:cubicBezTo>
                    <a:pt x="86616" y="42950"/>
                    <a:pt x="87299" y="42413"/>
                    <a:pt x="87986" y="41876"/>
                  </a:cubicBezTo>
                  <a:cubicBezTo>
                    <a:pt x="88886" y="39798"/>
                    <a:pt x="89948" y="37760"/>
                    <a:pt x="91164" y="35779"/>
                  </a:cubicBezTo>
                  <a:cubicBezTo>
                    <a:pt x="90278" y="36481"/>
                    <a:pt x="89378" y="37186"/>
                    <a:pt x="88477" y="37892"/>
                  </a:cubicBezTo>
                  <a:cubicBezTo>
                    <a:pt x="87472" y="39742"/>
                    <a:pt x="86598" y="41629"/>
                    <a:pt x="85862" y="43546"/>
                  </a:cubicBezTo>
                  <a:cubicBezTo>
                    <a:pt x="85888" y="43524"/>
                    <a:pt x="85915" y="43505"/>
                    <a:pt x="85941" y="43482"/>
                  </a:cubicBezTo>
                  <a:close/>
                  <a:moveTo>
                    <a:pt x="84309" y="48431"/>
                  </a:moveTo>
                  <a:cubicBezTo>
                    <a:pt x="84890" y="47996"/>
                    <a:pt x="85479" y="47553"/>
                    <a:pt x="86080" y="47095"/>
                  </a:cubicBezTo>
                  <a:cubicBezTo>
                    <a:pt x="86571" y="45433"/>
                    <a:pt x="87168" y="43782"/>
                    <a:pt x="87862" y="42158"/>
                  </a:cubicBezTo>
                  <a:cubicBezTo>
                    <a:pt x="87247" y="42638"/>
                    <a:pt x="86639" y="43118"/>
                    <a:pt x="86031" y="43599"/>
                  </a:cubicBezTo>
                  <a:cubicBezTo>
                    <a:pt x="85941" y="43670"/>
                    <a:pt x="85851" y="43741"/>
                    <a:pt x="85761" y="43812"/>
                  </a:cubicBezTo>
                  <a:cubicBezTo>
                    <a:pt x="85187" y="45340"/>
                    <a:pt x="84703" y="46878"/>
                    <a:pt x="84309" y="48431"/>
                  </a:cubicBezTo>
                  <a:close/>
                  <a:moveTo>
                    <a:pt x="84238" y="48484"/>
                  </a:moveTo>
                  <a:cubicBezTo>
                    <a:pt x="84628" y="46934"/>
                    <a:pt x="85108" y="45400"/>
                    <a:pt x="85675" y="43880"/>
                  </a:cubicBezTo>
                  <a:cubicBezTo>
                    <a:pt x="85007" y="44413"/>
                    <a:pt x="84354" y="44931"/>
                    <a:pt x="83709" y="45437"/>
                  </a:cubicBezTo>
                  <a:cubicBezTo>
                    <a:pt x="83251" y="46852"/>
                    <a:pt x="82868" y="48277"/>
                    <a:pt x="82568" y="49711"/>
                  </a:cubicBezTo>
                  <a:cubicBezTo>
                    <a:pt x="83119" y="49313"/>
                    <a:pt x="83675" y="48904"/>
                    <a:pt x="84238" y="48484"/>
                  </a:cubicBezTo>
                  <a:close/>
                  <a:moveTo>
                    <a:pt x="81983" y="53365"/>
                  </a:moveTo>
                  <a:cubicBezTo>
                    <a:pt x="82470" y="53057"/>
                    <a:pt x="82958" y="52735"/>
                    <a:pt x="83453" y="52408"/>
                  </a:cubicBezTo>
                  <a:cubicBezTo>
                    <a:pt x="83637" y="51170"/>
                    <a:pt x="83881" y="49936"/>
                    <a:pt x="84185" y="48705"/>
                  </a:cubicBezTo>
                  <a:cubicBezTo>
                    <a:pt x="83626" y="49122"/>
                    <a:pt x="83071" y="49527"/>
                    <a:pt x="82527" y="49921"/>
                  </a:cubicBezTo>
                  <a:cubicBezTo>
                    <a:pt x="82294" y="51065"/>
                    <a:pt x="82110" y="52213"/>
                    <a:pt x="81983" y="53365"/>
                  </a:cubicBezTo>
                  <a:close/>
                  <a:moveTo>
                    <a:pt x="81919" y="53406"/>
                  </a:moveTo>
                  <a:cubicBezTo>
                    <a:pt x="82046" y="52258"/>
                    <a:pt x="82226" y="51110"/>
                    <a:pt x="82459" y="49969"/>
                  </a:cubicBezTo>
                  <a:cubicBezTo>
                    <a:pt x="81930" y="50352"/>
                    <a:pt x="81409" y="50724"/>
                    <a:pt x="80895" y="51084"/>
                  </a:cubicBezTo>
                  <a:cubicBezTo>
                    <a:pt x="80722" y="52146"/>
                    <a:pt x="80598" y="53211"/>
                    <a:pt x="80519" y="54281"/>
                  </a:cubicBezTo>
                  <a:cubicBezTo>
                    <a:pt x="80985" y="53995"/>
                    <a:pt x="81450" y="53706"/>
                    <a:pt x="81919" y="53406"/>
                  </a:cubicBezTo>
                  <a:close/>
                  <a:moveTo>
                    <a:pt x="80422" y="56941"/>
                  </a:moveTo>
                  <a:cubicBezTo>
                    <a:pt x="80422" y="56997"/>
                    <a:pt x="80422" y="57050"/>
                    <a:pt x="80422" y="57106"/>
                  </a:cubicBezTo>
                  <a:cubicBezTo>
                    <a:pt x="80849" y="56884"/>
                    <a:pt x="81277" y="56659"/>
                    <a:pt x="81709" y="56423"/>
                  </a:cubicBezTo>
                  <a:cubicBezTo>
                    <a:pt x="81735" y="55477"/>
                    <a:pt x="81799" y="54532"/>
                    <a:pt x="81900" y="53586"/>
                  </a:cubicBezTo>
                  <a:cubicBezTo>
                    <a:pt x="81435" y="53883"/>
                    <a:pt x="80970" y="54172"/>
                    <a:pt x="80508" y="54453"/>
                  </a:cubicBezTo>
                  <a:cubicBezTo>
                    <a:pt x="80452" y="55282"/>
                    <a:pt x="80422" y="56112"/>
                    <a:pt x="80422" y="56941"/>
                  </a:cubicBezTo>
                  <a:close/>
                  <a:moveTo>
                    <a:pt x="79112" y="57762"/>
                  </a:moveTo>
                  <a:cubicBezTo>
                    <a:pt x="79529" y="57560"/>
                    <a:pt x="79945" y="57353"/>
                    <a:pt x="80362" y="57136"/>
                  </a:cubicBezTo>
                  <a:cubicBezTo>
                    <a:pt x="80362" y="57072"/>
                    <a:pt x="80362" y="57008"/>
                    <a:pt x="80362" y="56941"/>
                  </a:cubicBezTo>
                  <a:cubicBezTo>
                    <a:pt x="80362" y="56127"/>
                    <a:pt x="80388" y="55309"/>
                    <a:pt x="80444" y="54491"/>
                  </a:cubicBezTo>
                  <a:cubicBezTo>
                    <a:pt x="79994" y="54765"/>
                    <a:pt x="79548" y="55031"/>
                    <a:pt x="79101" y="55286"/>
                  </a:cubicBezTo>
                  <a:cubicBezTo>
                    <a:pt x="79090" y="55654"/>
                    <a:pt x="79082" y="56018"/>
                    <a:pt x="79082" y="56385"/>
                  </a:cubicBezTo>
                  <a:cubicBezTo>
                    <a:pt x="79082" y="56843"/>
                    <a:pt x="79094" y="57305"/>
                    <a:pt x="79112" y="57762"/>
                  </a:cubicBezTo>
                  <a:close/>
                  <a:moveTo>
                    <a:pt x="77855" y="58509"/>
                  </a:moveTo>
                  <a:cubicBezTo>
                    <a:pt x="77904" y="59173"/>
                    <a:pt x="77975" y="59837"/>
                    <a:pt x="78069" y="60498"/>
                  </a:cubicBezTo>
                  <a:cubicBezTo>
                    <a:pt x="78452" y="60355"/>
                    <a:pt x="78831" y="60209"/>
                    <a:pt x="79214" y="60059"/>
                  </a:cubicBezTo>
                  <a:cubicBezTo>
                    <a:pt x="79142" y="59353"/>
                    <a:pt x="79086" y="58652"/>
                    <a:pt x="79056" y="57946"/>
                  </a:cubicBezTo>
                  <a:cubicBezTo>
                    <a:pt x="78655" y="58138"/>
                    <a:pt x="78253" y="58325"/>
                    <a:pt x="77855" y="58509"/>
                  </a:cubicBezTo>
                  <a:close/>
                  <a:moveTo>
                    <a:pt x="76602" y="58903"/>
                  </a:moveTo>
                  <a:cubicBezTo>
                    <a:pt x="76992" y="58738"/>
                    <a:pt x="77386" y="58565"/>
                    <a:pt x="77780" y="58389"/>
                  </a:cubicBezTo>
                  <a:cubicBezTo>
                    <a:pt x="77724" y="57620"/>
                    <a:pt x="77690" y="56851"/>
                    <a:pt x="77687" y="56081"/>
                  </a:cubicBezTo>
                  <a:cubicBezTo>
                    <a:pt x="77270" y="56310"/>
                    <a:pt x="76854" y="56532"/>
                    <a:pt x="76437" y="56742"/>
                  </a:cubicBezTo>
                  <a:cubicBezTo>
                    <a:pt x="76471" y="57466"/>
                    <a:pt x="76523" y="58186"/>
                    <a:pt x="76602" y="58903"/>
                  </a:cubicBezTo>
                  <a:moveTo>
                    <a:pt x="75724" y="61297"/>
                  </a:moveTo>
                  <a:cubicBezTo>
                    <a:pt x="76088" y="61184"/>
                    <a:pt x="76456" y="61064"/>
                    <a:pt x="76820" y="60940"/>
                  </a:cubicBezTo>
                  <a:cubicBezTo>
                    <a:pt x="76715" y="60321"/>
                    <a:pt x="76625" y="59698"/>
                    <a:pt x="76553" y="59076"/>
                  </a:cubicBezTo>
                  <a:cubicBezTo>
                    <a:pt x="76174" y="59237"/>
                    <a:pt x="75792" y="59391"/>
                    <a:pt x="75413" y="59537"/>
                  </a:cubicBezTo>
                  <a:cubicBezTo>
                    <a:pt x="75503" y="60126"/>
                    <a:pt x="75604" y="60711"/>
                    <a:pt x="75724" y="61297"/>
                  </a:cubicBezTo>
                  <a:moveTo>
                    <a:pt x="74238" y="59980"/>
                  </a:moveTo>
                  <a:cubicBezTo>
                    <a:pt x="74340" y="60531"/>
                    <a:pt x="74456" y="61083"/>
                    <a:pt x="74587" y="61631"/>
                  </a:cubicBezTo>
                  <a:cubicBezTo>
                    <a:pt x="74944" y="61533"/>
                    <a:pt x="75300" y="61428"/>
                    <a:pt x="75657" y="61316"/>
                  </a:cubicBezTo>
                  <a:cubicBezTo>
                    <a:pt x="75537" y="60734"/>
                    <a:pt x="75435" y="60149"/>
                    <a:pt x="75349" y="59563"/>
                  </a:cubicBezTo>
                  <a:cubicBezTo>
                    <a:pt x="74978" y="59710"/>
                    <a:pt x="74606" y="59845"/>
                    <a:pt x="74238" y="59980"/>
                  </a:cubicBezTo>
                  <a:close/>
                  <a:moveTo>
                    <a:pt x="74212" y="59837"/>
                  </a:moveTo>
                  <a:cubicBezTo>
                    <a:pt x="74584" y="59706"/>
                    <a:pt x="74955" y="59567"/>
                    <a:pt x="75327" y="59421"/>
                  </a:cubicBezTo>
                  <a:cubicBezTo>
                    <a:pt x="75229" y="58753"/>
                    <a:pt x="75154" y="58081"/>
                    <a:pt x="75101" y="57410"/>
                  </a:cubicBezTo>
                  <a:cubicBezTo>
                    <a:pt x="74711" y="57597"/>
                    <a:pt x="74321" y="57777"/>
                    <a:pt x="73931" y="57950"/>
                  </a:cubicBezTo>
                  <a:cubicBezTo>
                    <a:pt x="74006" y="58580"/>
                    <a:pt x="74100" y="59211"/>
                    <a:pt x="74212" y="59837"/>
                  </a:cubicBezTo>
                  <a:close/>
                  <a:moveTo>
                    <a:pt x="73473" y="61927"/>
                  </a:moveTo>
                  <a:cubicBezTo>
                    <a:pt x="73822" y="61841"/>
                    <a:pt x="74171" y="61747"/>
                    <a:pt x="74520" y="61653"/>
                  </a:cubicBezTo>
                  <a:cubicBezTo>
                    <a:pt x="74389" y="61105"/>
                    <a:pt x="74272" y="60554"/>
                    <a:pt x="74171" y="60002"/>
                  </a:cubicBezTo>
                  <a:cubicBezTo>
                    <a:pt x="73807" y="60130"/>
                    <a:pt x="73447" y="60254"/>
                    <a:pt x="73087" y="60370"/>
                  </a:cubicBezTo>
                  <a:cubicBezTo>
                    <a:pt x="73203" y="60892"/>
                    <a:pt x="73330" y="61409"/>
                    <a:pt x="73473" y="61927"/>
                  </a:cubicBezTo>
                  <a:close/>
                  <a:moveTo>
                    <a:pt x="72377" y="62186"/>
                  </a:moveTo>
                  <a:cubicBezTo>
                    <a:pt x="72719" y="62111"/>
                    <a:pt x="73060" y="62028"/>
                    <a:pt x="73402" y="61946"/>
                  </a:cubicBezTo>
                  <a:cubicBezTo>
                    <a:pt x="73259" y="61432"/>
                    <a:pt x="73132" y="60914"/>
                    <a:pt x="73015" y="60396"/>
                  </a:cubicBezTo>
                  <a:cubicBezTo>
                    <a:pt x="72666" y="60509"/>
                    <a:pt x="72314" y="60618"/>
                    <a:pt x="71961" y="60719"/>
                  </a:cubicBezTo>
                  <a:cubicBezTo>
                    <a:pt x="72089" y="61210"/>
                    <a:pt x="72227" y="61698"/>
                    <a:pt x="72377" y="62186"/>
                  </a:cubicBezTo>
                  <a:close/>
                  <a:moveTo>
                    <a:pt x="70858" y="61027"/>
                  </a:moveTo>
                  <a:cubicBezTo>
                    <a:pt x="70993" y="61488"/>
                    <a:pt x="71143" y="61946"/>
                    <a:pt x="71301" y="62404"/>
                  </a:cubicBezTo>
                  <a:cubicBezTo>
                    <a:pt x="71635" y="62340"/>
                    <a:pt x="71968" y="62272"/>
                    <a:pt x="72302" y="62201"/>
                  </a:cubicBezTo>
                  <a:cubicBezTo>
                    <a:pt x="72152" y="61717"/>
                    <a:pt x="72013" y="61229"/>
                    <a:pt x="71890" y="60741"/>
                  </a:cubicBezTo>
                  <a:cubicBezTo>
                    <a:pt x="71544" y="60843"/>
                    <a:pt x="71199" y="60937"/>
                    <a:pt x="70858" y="61027"/>
                  </a:cubicBezTo>
                  <a:close/>
                  <a:moveTo>
                    <a:pt x="70820" y="60892"/>
                  </a:moveTo>
                  <a:cubicBezTo>
                    <a:pt x="71166" y="60802"/>
                    <a:pt x="71507" y="60708"/>
                    <a:pt x="71852" y="60606"/>
                  </a:cubicBezTo>
                  <a:cubicBezTo>
                    <a:pt x="71717" y="60059"/>
                    <a:pt x="71593" y="59507"/>
                    <a:pt x="71484" y="58956"/>
                  </a:cubicBezTo>
                  <a:cubicBezTo>
                    <a:pt x="71128" y="59091"/>
                    <a:pt x="70772" y="59218"/>
                    <a:pt x="70415" y="59342"/>
                  </a:cubicBezTo>
                  <a:cubicBezTo>
                    <a:pt x="70535" y="59860"/>
                    <a:pt x="70670" y="60378"/>
                    <a:pt x="70820" y="60892"/>
                  </a:cubicBezTo>
                  <a:close/>
                  <a:moveTo>
                    <a:pt x="69732" y="61158"/>
                  </a:moveTo>
                  <a:cubicBezTo>
                    <a:pt x="70066" y="61079"/>
                    <a:pt x="70404" y="60997"/>
                    <a:pt x="70742" y="60910"/>
                  </a:cubicBezTo>
                  <a:cubicBezTo>
                    <a:pt x="70595" y="60396"/>
                    <a:pt x="70460" y="59882"/>
                    <a:pt x="70340" y="59368"/>
                  </a:cubicBezTo>
                  <a:cubicBezTo>
                    <a:pt x="69991" y="59485"/>
                    <a:pt x="69642" y="59597"/>
                    <a:pt x="69297" y="59702"/>
                  </a:cubicBezTo>
                  <a:cubicBezTo>
                    <a:pt x="69428" y="60190"/>
                    <a:pt x="69575" y="60674"/>
                    <a:pt x="69732" y="61158"/>
                  </a:cubicBezTo>
                  <a:moveTo>
                    <a:pt x="68663" y="61383"/>
                  </a:moveTo>
                  <a:cubicBezTo>
                    <a:pt x="68993" y="61319"/>
                    <a:pt x="69323" y="61248"/>
                    <a:pt x="69650" y="61173"/>
                  </a:cubicBezTo>
                  <a:cubicBezTo>
                    <a:pt x="69492" y="60693"/>
                    <a:pt x="69350" y="60212"/>
                    <a:pt x="69218" y="59728"/>
                  </a:cubicBezTo>
                  <a:cubicBezTo>
                    <a:pt x="68881" y="59830"/>
                    <a:pt x="68539" y="59927"/>
                    <a:pt x="68201" y="60021"/>
                  </a:cubicBezTo>
                  <a:cubicBezTo>
                    <a:pt x="68344" y="60475"/>
                    <a:pt x="68498" y="60929"/>
                    <a:pt x="68663" y="61383"/>
                  </a:cubicBezTo>
                  <a:moveTo>
                    <a:pt x="67612" y="61567"/>
                  </a:moveTo>
                  <a:cubicBezTo>
                    <a:pt x="67935" y="61518"/>
                    <a:pt x="68258" y="61458"/>
                    <a:pt x="68577" y="61398"/>
                  </a:cubicBezTo>
                  <a:cubicBezTo>
                    <a:pt x="68415" y="60948"/>
                    <a:pt x="68261" y="60498"/>
                    <a:pt x="68119" y="60044"/>
                  </a:cubicBezTo>
                  <a:cubicBezTo>
                    <a:pt x="67789" y="60130"/>
                    <a:pt x="67459" y="60212"/>
                    <a:pt x="67128" y="60291"/>
                  </a:cubicBezTo>
                  <a:cubicBezTo>
                    <a:pt x="67278" y="60719"/>
                    <a:pt x="67440" y="61143"/>
                    <a:pt x="67612" y="61567"/>
                  </a:cubicBezTo>
                  <a:close/>
                  <a:moveTo>
                    <a:pt x="67579" y="61717"/>
                  </a:moveTo>
                  <a:cubicBezTo>
                    <a:pt x="67263" y="61766"/>
                    <a:pt x="66948" y="61811"/>
                    <a:pt x="66637" y="61852"/>
                  </a:cubicBezTo>
                  <a:cubicBezTo>
                    <a:pt x="66802" y="62216"/>
                    <a:pt x="66975" y="62576"/>
                    <a:pt x="67155" y="62936"/>
                  </a:cubicBezTo>
                  <a:cubicBezTo>
                    <a:pt x="67462" y="62918"/>
                    <a:pt x="67770" y="62891"/>
                    <a:pt x="68078" y="62861"/>
                  </a:cubicBezTo>
                  <a:cubicBezTo>
                    <a:pt x="67901" y="62482"/>
                    <a:pt x="67736" y="62100"/>
                    <a:pt x="67579" y="61717"/>
                  </a:cubicBezTo>
                  <a:close/>
                  <a:moveTo>
                    <a:pt x="69109" y="62749"/>
                  </a:moveTo>
                  <a:cubicBezTo>
                    <a:pt x="68941" y="62344"/>
                    <a:pt x="68779" y="61938"/>
                    <a:pt x="68625" y="61529"/>
                  </a:cubicBezTo>
                  <a:cubicBezTo>
                    <a:pt x="68306" y="61593"/>
                    <a:pt x="67988" y="61649"/>
                    <a:pt x="67665" y="61702"/>
                  </a:cubicBezTo>
                  <a:cubicBezTo>
                    <a:pt x="67822" y="62088"/>
                    <a:pt x="67991" y="62471"/>
                    <a:pt x="68168" y="62854"/>
                  </a:cubicBezTo>
                  <a:cubicBezTo>
                    <a:pt x="68483" y="62824"/>
                    <a:pt x="68798" y="62790"/>
                    <a:pt x="69109" y="62749"/>
                  </a:cubicBezTo>
                  <a:moveTo>
                    <a:pt x="69166" y="62880"/>
                  </a:moveTo>
                  <a:cubicBezTo>
                    <a:pt x="68854" y="62918"/>
                    <a:pt x="68543" y="62955"/>
                    <a:pt x="68231" y="62985"/>
                  </a:cubicBezTo>
                  <a:cubicBezTo>
                    <a:pt x="68397" y="63338"/>
                    <a:pt x="68569" y="63691"/>
                    <a:pt x="68749" y="64039"/>
                  </a:cubicBezTo>
                  <a:cubicBezTo>
                    <a:pt x="69053" y="64024"/>
                    <a:pt x="69361" y="64009"/>
                    <a:pt x="69665" y="63987"/>
                  </a:cubicBezTo>
                  <a:cubicBezTo>
                    <a:pt x="69492" y="63619"/>
                    <a:pt x="69323" y="63252"/>
                    <a:pt x="69166" y="62880"/>
                  </a:cubicBezTo>
                  <a:moveTo>
                    <a:pt x="70693" y="63904"/>
                  </a:moveTo>
                  <a:cubicBezTo>
                    <a:pt x="70524" y="63514"/>
                    <a:pt x="70363" y="63124"/>
                    <a:pt x="70209" y="62734"/>
                  </a:cubicBezTo>
                  <a:cubicBezTo>
                    <a:pt x="69890" y="62783"/>
                    <a:pt x="69571" y="62828"/>
                    <a:pt x="69252" y="62869"/>
                  </a:cubicBezTo>
                  <a:cubicBezTo>
                    <a:pt x="69413" y="63240"/>
                    <a:pt x="69582" y="63612"/>
                    <a:pt x="69759" y="63983"/>
                  </a:cubicBezTo>
                  <a:cubicBezTo>
                    <a:pt x="70070" y="63961"/>
                    <a:pt x="70381" y="63934"/>
                    <a:pt x="70693" y="63904"/>
                  </a:cubicBezTo>
                  <a:close/>
                  <a:moveTo>
                    <a:pt x="70749" y="64036"/>
                  </a:moveTo>
                  <a:cubicBezTo>
                    <a:pt x="70441" y="64066"/>
                    <a:pt x="70130" y="64092"/>
                    <a:pt x="69819" y="64115"/>
                  </a:cubicBezTo>
                  <a:cubicBezTo>
                    <a:pt x="69984" y="64456"/>
                    <a:pt x="70156" y="64797"/>
                    <a:pt x="70336" y="65135"/>
                  </a:cubicBezTo>
                  <a:cubicBezTo>
                    <a:pt x="70640" y="65131"/>
                    <a:pt x="70948" y="65120"/>
                    <a:pt x="71252" y="65109"/>
                  </a:cubicBezTo>
                  <a:cubicBezTo>
                    <a:pt x="71075" y="64752"/>
                    <a:pt x="70910" y="64396"/>
                    <a:pt x="70749" y="64036"/>
                  </a:cubicBezTo>
                  <a:close/>
                  <a:moveTo>
                    <a:pt x="72272" y="65053"/>
                  </a:moveTo>
                  <a:cubicBezTo>
                    <a:pt x="72104" y="64677"/>
                    <a:pt x="71938" y="64298"/>
                    <a:pt x="71785" y="63919"/>
                  </a:cubicBezTo>
                  <a:cubicBezTo>
                    <a:pt x="71469" y="63961"/>
                    <a:pt x="71154" y="63994"/>
                    <a:pt x="70835" y="64028"/>
                  </a:cubicBezTo>
                  <a:cubicBezTo>
                    <a:pt x="70997" y="64388"/>
                    <a:pt x="71166" y="64749"/>
                    <a:pt x="71342" y="65105"/>
                  </a:cubicBezTo>
                  <a:cubicBezTo>
                    <a:pt x="71650" y="65090"/>
                    <a:pt x="71961" y="65075"/>
                    <a:pt x="72272" y="65053"/>
                  </a:cubicBezTo>
                  <a:moveTo>
                    <a:pt x="72332" y="65180"/>
                  </a:moveTo>
                  <a:cubicBezTo>
                    <a:pt x="72021" y="65203"/>
                    <a:pt x="71713" y="65221"/>
                    <a:pt x="71406" y="65233"/>
                  </a:cubicBezTo>
                  <a:cubicBezTo>
                    <a:pt x="71571" y="65567"/>
                    <a:pt x="71743" y="65900"/>
                    <a:pt x="71923" y="66231"/>
                  </a:cubicBezTo>
                  <a:cubicBezTo>
                    <a:pt x="71991" y="66231"/>
                    <a:pt x="72062" y="66231"/>
                    <a:pt x="72134" y="66231"/>
                  </a:cubicBezTo>
                  <a:cubicBezTo>
                    <a:pt x="72366" y="66231"/>
                    <a:pt x="72599" y="66231"/>
                    <a:pt x="72831" y="66223"/>
                  </a:cubicBezTo>
                  <a:cubicBezTo>
                    <a:pt x="72659" y="65878"/>
                    <a:pt x="72490" y="65529"/>
                    <a:pt x="72332" y="65180"/>
                  </a:cubicBezTo>
                  <a:close/>
                  <a:moveTo>
                    <a:pt x="73848" y="66193"/>
                  </a:moveTo>
                  <a:cubicBezTo>
                    <a:pt x="73679" y="65829"/>
                    <a:pt x="73514" y="65465"/>
                    <a:pt x="73360" y="65098"/>
                  </a:cubicBezTo>
                  <a:cubicBezTo>
                    <a:pt x="73045" y="65128"/>
                    <a:pt x="72730" y="65154"/>
                    <a:pt x="72415" y="65176"/>
                  </a:cubicBezTo>
                  <a:cubicBezTo>
                    <a:pt x="72576" y="65525"/>
                    <a:pt x="72745" y="65874"/>
                    <a:pt x="72921" y="66223"/>
                  </a:cubicBezTo>
                  <a:cubicBezTo>
                    <a:pt x="73229" y="66216"/>
                    <a:pt x="73541" y="66208"/>
                    <a:pt x="73848" y="66193"/>
                  </a:cubicBezTo>
                  <a:close/>
                  <a:moveTo>
                    <a:pt x="73908" y="66321"/>
                  </a:moveTo>
                  <a:cubicBezTo>
                    <a:pt x="73601" y="66336"/>
                    <a:pt x="73293" y="66343"/>
                    <a:pt x="72985" y="66351"/>
                  </a:cubicBezTo>
                  <a:cubicBezTo>
                    <a:pt x="73154" y="66677"/>
                    <a:pt x="73327" y="67000"/>
                    <a:pt x="73503" y="67322"/>
                  </a:cubicBezTo>
                  <a:cubicBezTo>
                    <a:pt x="73807" y="67330"/>
                    <a:pt x="74107" y="67337"/>
                    <a:pt x="74411" y="67337"/>
                  </a:cubicBezTo>
                  <a:cubicBezTo>
                    <a:pt x="74238" y="67000"/>
                    <a:pt x="74070" y="66662"/>
                    <a:pt x="73908" y="66321"/>
                  </a:cubicBezTo>
                  <a:close/>
                  <a:moveTo>
                    <a:pt x="74572" y="67337"/>
                  </a:moveTo>
                  <a:cubicBezTo>
                    <a:pt x="74858" y="67337"/>
                    <a:pt x="75139" y="67334"/>
                    <a:pt x="75424" y="67330"/>
                  </a:cubicBezTo>
                  <a:cubicBezTo>
                    <a:pt x="75251" y="66974"/>
                    <a:pt x="75090" y="66621"/>
                    <a:pt x="74933" y="66261"/>
                  </a:cubicBezTo>
                  <a:cubicBezTo>
                    <a:pt x="74617" y="66283"/>
                    <a:pt x="74306" y="66302"/>
                    <a:pt x="73991" y="66317"/>
                  </a:cubicBezTo>
                  <a:cubicBezTo>
                    <a:pt x="74156" y="66658"/>
                    <a:pt x="74325" y="67000"/>
                    <a:pt x="74497" y="67337"/>
                  </a:cubicBezTo>
                  <a:cubicBezTo>
                    <a:pt x="74524" y="67337"/>
                    <a:pt x="74550" y="67337"/>
                    <a:pt x="74572" y="67337"/>
                  </a:cubicBezTo>
                  <a:moveTo>
                    <a:pt x="75484" y="67454"/>
                  </a:moveTo>
                  <a:cubicBezTo>
                    <a:pt x="75180" y="67461"/>
                    <a:pt x="74876" y="67465"/>
                    <a:pt x="74572" y="67465"/>
                  </a:cubicBezTo>
                  <a:lnTo>
                    <a:pt x="74572" y="67465"/>
                  </a:lnTo>
                  <a:lnTo>
                    <a:pt x="74565" y="67465"/>
                  </a:lnTo>
                  <a:cubicBezTo>
                    <a:pt x="74734" y="67784"/>
                    <a:pt x="74903" y="68099"/>
                    <a:pt x="75083" y="68414"/>
                  </a:cubicBezTo>
                  <a:cubicBezTo>
                    <a:pt x="75383" y="68429"/>
                    <a:pt x="75687" y="68441"/>
                    <a:pt x="75987" y="68448"/>
                  </a:cubicBezTo>
                  <a:cubicBezTo>
                    <a:pt x="75814" y="68118"/>
                    <a:pt x="75645" y="67788"/>
                    <a:pt x="75484" y="67454"/>
                  </a:cubicBezTo>
                  <a:close/>
                  <a:moveTo>
                    <a:pt x="76996" y="68459"/>
                  </a:moveTo>
                  <a:cubicBezTo>
                    <a:pt x="76824" y="68114"/>
                    <a:pt x="76658" y="67769"/>
                    <a:pt x="76501" y="67420"/>
                  </a:cubicBezTo>
                  <a:cubicBezTo>
                    <a:pt x="76189" y="67435"/>
                    <a:pt x="75878" y="67446"/>
                    <a:pt x="75567" y="67454"/>
                  </a:cubicBezTo>
                  <a:cubicBezTo>
                    <a:pt x="75728" y="67788"/>
                    <a:pt x="75897" y="68118"/>
                    <a:pt x="76073" y="68448"/>
                  </a:cubicBezTo>
                  <a:cubicBezTo>
                    <a:pt x="76381" y="68456"/>
                    <a:pt x="76688" y="68459"/>
                    <a:pt x="76996" y="68459"/>
                  </a:cubicBezTo>
                  <a:moveTo>
                    <a:pt x="77056" y="68583"/>
                  </a:moveTo>
                  <a:lnTo>
                    <a:pt x="77034" y="68583"/>
                  </a:lnTo>
                  <a:lnTo>
                    <a:pt x="77034" y="68583"/>
                  </a:lnTo>
                  <a:cubicBezTo>
                    <a:pt x="76734" y="68583"/>
                    <a:pt x="76437" y="68579"/>
                    <a:pt x="76141" y="68576"/>
                  </a:cubicBezTo>
                  <a:cubicBezTo>
                    <a:pt x="76310" y="68887"/>
                    <a:pt x="76482" y="69198"/>
                    <a:pt x="76658" y="69506"/>
                  </a:cubicBezTo>
                  <a:cubicBezTo>
                    <a:pt x="76959" y="69525"/>
                    <a:pt x="77263" y="69540"/>
                    <a:pt x="77563" y="69555"/>
                  </a:cubicBezTo>
                  <a:cubicBezTo>
                    <a:pt x="77386" y="69232"/>
                    <a:pt x="77218" y="68910"/>
                    <a:pt x="77056" y="68583"/>
                  </a:cubicBezTo>
                  <a:close/>
                  <a:moveTo>
                    <a:pt x="78565" y="69585"/>
                  </a:moveTo>
                  <a:cubicBezTo>
                    <a:pt x="78392" y="69247"/>
                    <a:pt x="78227" y="68910"/>
                    <a:pt x="78069" y="68572"/>
                  </a:cubicBezTo>
                  <a:cubicBezTo>
                    <a:pt x="77758" y="68579"/>
                    <a:pt x="77446" y="68583"/>
                    <a:pt x="77139" y="68583"/>
                  </a:cubicBezTo>
                  <a:cubicBezTo>
                    <a:pt x="77300" y="68910"/>
                    <a:pt x="77469" y="69232"/>
                    <a:pt x="77645" y="69559"/>
                  </a:cubicBezTo>
                  <a:cubicBezTo>
                    <a:pt x="77953" y="69570"/>
                    <a:pt x="78257" y="69577"/>
                    <a:pt x="78565" y="69585"/>
                  </a:cubicBezTo>
                  <a:close/>
                  <a:moveTo>
                    <a:pt x="78628" y="69709"/>
                  </a:moveTo>
                  <a:cubicBezTo>
                    <a:pt x="78321" y="69701"/>
                    <a:pt x="78020" y="69694"/>
                    <a:pt x="77713" y="69682"/>
                  </a:cubicBezTo>
                  <a:cubicBezTo>
                    <a:pt x="77882" y="69986"/>
                    <a:pt x="78058" y="70294"/>
                    <a:pt x="78234" y="70594"/>
                  </a:cubicBezTo>
                  <a:cubicBezTo>
                    <a:pt x="78534" y="70620"/>
                    <a:pt x="78835" y="70639"/>
                    <a:pt x="79135" y="70658"/>
                  </a:cubicBezTo>
                  <a:cubicBezTo>
                    <a:pt x="78958" y="70343"/>
                    <a:pt x="78790" y="70028"/>
                    <a:pt x="78628" y="69709"/>
                  </a:cubicBezTo>
                  <a:close/>
                  <a:moveTo>
                    <a:pt x="80133" y="70707"/>
                  </a:moveTo>
                  <a:cubicBezTo>
                    <a:pt x="79960" y="70377"/>
                    <a:pt x="79795" y="70050"/>
                    <a:pt x="79638" y="69716"/>
                  </a:cubicBezTo>
                  <a:cubicBezTo>
                    <a:pt x="79593" y="69716"/>
                    <a:pt x="79551" y="69716"/>
                    <a:pt x="79510" y="69716"/>
                  </a:cubicBezTo>
                  <a:lnTo>
                    <a:pt x="79510" y="69716"/>
                  </a:lnTo>
                  <a:cubicBezTo>
                    <a:pt x="79240" y="69716"/>
                    <a:pt x="78973" y="69716"/>
                    <a:pt x="78707" y="69709"/>
                  </a:cubicBezTo>
                  <a:cubicBezTo>
                    <a:pt x="78872" y="70028"/>
                    <a:pt x="79041" y="70347"/>
                    <a:pt x="79217" y="70662"/>
                  </a:cubicBezTo>
                  <a:cubicBezTo>
                    <a:pt x="79521" y="70681"/>
                    <a:pt x="79829" y="70696"/>
                    <a:pt x="80133" y="70707"/>
                  </a:cubicBezTo>
                  <a:moveTo>
                    <a:pt x="80197" y="70831"/>
                  </a:moveTo>
                  <a:cubicBezTo>
                    <a:pt x="79893" y="70819"/>
                    <a:pt x="79589" y="70804"/>
                    <a:pt x="79285" y="70786"/>
                  </a:cubicBezTo>
                  <a:cubicBezTo>
                    <a:pt x="79454" y="71086"/>
                    <a:pt x="79630" y="71386"/>
                    <a:pt x="79810" y="71682"/>
                  </a:cubicBezTo>
                  <a:cubicBezTo>
                    <a:pt x="80107" y="71712"/>
                    <a:pt x="80407" y="71739"/>
                    <a:pt x="80707" y="71761"/>
                  </a:cubicBezTo>
                  <a:cubicBezTo>
                    <a:pt x="80531" y="71453"/>
                    <a:pt x="80362" y="71142"/>
                    <a:pt x="80197" y="70831"/>
                  </a:cubicBezTo>
                  <a:close/>
                  <a:moveTo>
                    <a:pt x="81701" y="71829"/>
                  </a:moveTo>
                  <a:cubicBezTo>
                    <a:pt x="81529" y="71506"/>
                    <a:pt x="81364" y="71180"/>
                    <a:pt x="81202" y="70857"/>
                  </a:cubicBezTo>
                  <a:cubicBezTo>
                    <a:pt x="80891" y="70853"/>
                    <a:pt x="80583" y="70842"/>
                    <a:pt x="80275" y="70831"/>
                  </a:cubicBezTo>
                  <a:cubicBezTo>
                    <a:pt x="80441" y="71146"/>
                    <a:pt x="80609" y="71457"/>
                    <a:pt x="80786" y="71769"/>
                  </a:cubicBezTo>
                  <a:cubicBezTo>
                    <a:pt x="81090" y="71791"/>
                    <a:pt x="81397" y="71810"/>
                    <a:pt x="81701" y="71829"/>
                  </a:cubicBezTo>
                  <a:close/>
                  <a:moveTo>
                    <a:pt x="81765" y="71949"/>
                  </a:moveTo>
                  <a:cubicBezTo>
                    <a:pt x="81461" y="71930"/>
                    <a:pt x="81161" y="71911"/>
                    <a:pt x="80857" y="71889"/>
                  </a:cubicBezTo>
                  <a:cubicBezTo>
                    <a:pt x="81026" y="72185"/>
                    <a:pt x="81202" y="72478"/>
                    <a:pt x="81382" y="72770"/>
                  </a:cubicBezTo>
                  <a:cubicBezTo>
                    <a:pt x="81679" y="72804"/>
                    <a:pt x="81979" y="72834"/>
                    <a:pt x="82279" y="72864"/>
                  </a:cubicBezTo>
                  <a:cubicBezTo>
                    <a:pt x="82103" y="72560"/>
                    <a:pt x="81930" y="72253"/>
                    <a:pt x="81765" y="71949"/>
                  </a:cubicBezTo>
                  <a:close/>
                  <a:moveTo>
                    <a:pt x="83266" y="72943"/>
                  </a:moveTo>
                  <a:cubicBezTo>
                    <a:pt x="83093" y="72628"/>
                    <a:pt x="82924" y="72309"/>
                    <a:pt x="82763" y="71994"/>
                  </a:cubicBezTo>
                  <a:cubicBezTo>
                    <a:pt x="82455" y="71982"/>
                    <a:pt x="82148" y="71967"/>
                    <a:pt x="81840" y="71952"/>
                  </a:cubicBezTo>
                  <a:cubicBezTo>
                    <a:pt x="82009" y="72260"/>
                    <a:pt x="82181" y="72564"/>
                    <a:pt x="82358" y="72872"/>
                  </a:cubicBezTo>
                  <a:cubicBezTo>
                    <a:pt x="82658" y="72898"/>
                    <a:pt x="82962" y="72920"/>
                    <a:pt x="83266" y="72943"/>
                  </a:cubicBezTo>
                  <a:close/>
                  <a:moveTo>
                    <a:pt x="83333" y="73063"/>
                  </a:moveTo>
                  <a:cubicBezTo>
                    <a:pt x="83029" y="73041"/>
                    <a:pt x="82729" y="73018"/>
                    <a:pt x="82425" y="72992"/>
                  </a:cubicBezTo>
                  <a:cubicBezTo>
                    <a:pt x="82598" y="73281"/>
                    <a:pt x="82774" y="73573"/>
                    <a:pt x="82951" y="73858"/>
                  </a:cubicBezTo>
                  <a:cubicBezTo>
                    <a:pt x="83251" y="73896"/>
                    <a:pt x="83547" y="73930"/>
                    <a:pt x="83844" y="73964"/>
                  </a:cubicBezTo>
                  <a:cubicBezTo>
                    <a:pt x="83671" y="73663"/>
                    <a:pt x="83498" y="73363"/>
                    <a:pt x="83333" y="73063"/>
                  </a:cubicBezTo>
                  <a:close/>
                  <a:moveTo>
                    <a:pt x="84834" y="74057"/>
                  </a:moveTo>
                  <a:cubicBezTo>
                    <a:pt x="84658" y="73750"/>
                    <a:pt x="84493" y="73434"/>
                    <a:pt x="84328" y="73123"/>
                  </a:cubicBezTo>
                  <a:cubicBezTo>
                    <a:pt x="84020" y="73108"/>
                    <a:pt x="83712" y="73089"/>
                    <a:pt x="83405" y="73067"/>
                  </a:cubicBezTo>
                  <a:cubicBezTo>
                    <a:pt x="83573" y="73371"/>
                    <a:pt x="83746" y="73671"/>
                    <a:pt x="83922" y="73971"/>
                  </a:cubicBezTo>
                  <a:cubicBezTo>
                    <a:pt x="84226" y="74001"/>
                    <a:pt x="84530" y="74031"/>
                    <a:pt x="84834" y="74057"/>
                  </a:cubicBezTo>
                  <a:close/>
                  <a:moveTo>
                    <a:pt x="84898" y="74177"/>
                  </a:moveTo>
                  <a:cubicBezTo>
                    <a:pt x="84598" y="74151"/>
                    <a:pt x="84294" y="74121"/>
                    <a:pt x="83994" y="74091"/>
                  </a:cubicBezTo>
                  <a:cubicBezTo>
                    <a:pt x="84166" y="74376"/>
                    <a:pt x="84339" y="74661"/>
                    <a:pt x="84519" y="74947"/>
                  </a:cubicBezTo>
                  <a:cubicBezTo>
                    <a:pt x="84819" y="74988"/>
                    <a:pt x="85116" y="75025"/>
                    <a:pt x="85416" y="75063"/>
                  </a:cubicBezTo>
                  <a:cubicBezTo>
                    <a:pt x="85239" y="74766"/>
                    <a:pt x="85067" y="74474"/>
                    <a:pt x="84898" y="74177"/>
                  </a:cubicBezTo>
                  <a:moveTo>
                    <a:pt x="86387" y="75168"/>
                  </a:moveTo>
                  <a:cubicBezTo>
                    <a:pt x="86215" y="74864"/>
                    <a:pt x="86046" y="74560"/>
                    <a:pt x="85881" y="74252"/>
                  </a:cubicBezTo>
                  <a:cubicBezTo>
                    <a:pt x="85577" y="74230"/>
                    <a:pt x="85273" y="74207"/>
                    <a:pt x="84973" y="74181"/>
                  </a:cubicBezTo>
                  <a:cubicBezTo>
                    <a:pt x="85138" y="74481"/>
                    <a:pt x="85311" y="74774"/>
                    <a:pt x="85491" y="75070"/>
                  </a:cubicBezTo>
                  <a:cubicBezTo>
                    <a:pt x="85787" y="75108"/>
                    <a:pt x="86087" y="75138"/>
                    <a:pt x="86387" y="75168"/>
                  </a:cubicBezTo>
                  <a:close/>
                  <a:moveTo>
                    <a:pt x="86973" y="76158"/>
                  </a:moveTo>
                  <a:cubicBezTo>
                    <a:pt x="86796" y="75870"/>
                    <a:pt x="86624" y="75581"/>
                    <a:pt x="86455" y="75288"/>
                  </a:cubicBezTo>
                  <a:cubicBezTo>
                    <a:pt x="86155" y="75258"/>
                    <a:pt x="85858" y="75224"/>
                    <a:pt x="85562" y="75190"/>
                  </a:cubicBezTo>
                  <a:cubicBezTo>
                    <a:pt x="85735" y="75472"/>
                    <a:pt x="85911" y="75753"/>
                    <a:pt x="86091" y="76035"/>
                  </a:cubicBezTo>
                  <a:cubicBezTo>
                    <a:pt x="86384" y="76080"/>
                    <a:pt x="86680" y="76121"/>
                    <a:pt x="86973" y="76158"/>
                  </a:cubicBezTo>
                  <a:close/>
                  <a:moveTo>
                    <a:pt x="87048" y="76275"/>
                  </a:moveTo>
                  <a:cubicBezTo>
                    <a:pt x="86751" y="76237"/>
                    <a:pt x="86462" y="76196"/>
                    <a:pt x="86170" y="76155"/>
                  </a:cubicBezTo>
                  <a:cubicBezTo>
                    <a:pt x="86342" y="76421"/>
                    <a:pt x="86523" y="76691"/>
                    <a:pt x="86706" y="76958"/>
                  </a:cubicBezTo>
                  <a:cubicBezTo>
                    <a:pt x="86995" y="77010"/>
                    <a:pt x="87284" y="77059"/>
                    <a:pt x="87573" y="77108"/>
                  </a:cubicBezTo>
                  <a:cubicBezTo>
                    <a:pt x="87393" y="76830"/>
                    <a:pt x="87217" y="76556"/>
                    <a:pt x="87048" y="76275"/>
                  </a:cubicBezTo>
                  <a:close/>
                  <a:moveTo>
                    <a:pt x="88545" y="77258"/>
                  </a:moveTo>
                  <a:cubicBezTo>
                    <a:pt x="88369" y="76973"/>
                    <a:pt x="88196" y="76684"/>
                    <a:pt x="88023" y="76395"/>
                  </a:cubicBezTo>
                  <a:cubicBezTo>
                    <a:pt x="87723" y="76361"/>
                    <a:pt x="87419" y="76324"/>
                    <a:pt x="87119" y="76286"/>
                  </a:cubicBezTo>
                  <a:cubicBezTo>
                    <a:pt x="87292" y="76564"/>
                    <a:pt x="87468" y="76841"/>
                    <a:pt x="87652" y="77119"/>
                  </a:cubicBezTo>
                  <a:cubicBezTo>
                    <a:pt x="87948" y="77168"/>
                    <a:pt x="88248" y="77213"/>
                    <a:pt x="88545" y="77258"/>
                  </a:cubicBezTo>
                  <a:moveTo>
                    <a:pt x="88620" y="77374"/>
                  </a:moveTo>
                  <a:cubicBezTo>
                    <a:pt x="88324" y="77329"/>
                    <a:pt x="88023" y="77284"/>
                    <a:pt x="87731" y="77239"/>
                  </a:cubicBezTo>
                  <a:cubicBezTo>
                    <a:pt x="87907" y="77505"/>
                    <a:pt x="88087" y="77768"/>
                    <a:pt x="88271" y="78031"/>
                  </a:cubicBezTo>
                  <a:cubicBezTo>
                    <a:pt x="88564" y="78087"/>
                    <a:pt x="88856" y="78143"/>
                    <a:pt x="89149" y="78192"/>
                  </a:cubicBezTo>
                  <a:cubicBezTo>
                    <a:pt x="88969" y="77922"/>
                    <a:pt x="88793" y="77648"/>
                    <a:pt x="88620" y="77374"/>
                  </a:cubicBezTo>
                  <a:close/>
                  <a:moveTo>
                    <a:pt x="90121" y="78297"/>
                  </a:moveTo>
                  <a:cubicBezTo>
                    <a:pt x="89941" y="78072"/>
                    <a:pt x="89764" y="77787"/>
                    <a:pt x="89595" y="77505"/>
                  </a:cubicBezTo>
                  <a:cubicBezTo>
                    <a:pt x="89292" y="77468"/>
                    <a:pt x="88991" y="77427"/>
                    <a:pt x="88691" y="77382"/>
                  </a:cubicBezTo>
                  <a:cubicBezTo>
                    <a:pt x="88864" y="77659"/>
                    <a:pt x="89044" y="77933"/>
                    <a:pt x="89224" y="78207"/>
                  </a:cubicBezTo>
                  <a:cubicBezTo>
                    <a:pt x="89520" y="78260"/>
                    <a:pt x="89821" y="78308"/>
                    <a:pt x="90121" y="78297"/>
                  </a:cubicBezTo>
                  <a:close/>
                  <a:moveTo>
                    <a:pt x="90192" y="78470"/>
                  </a:moveTo>
                  <a:cubicBezTo>
                    <a:pt x="89896" y="78421"/>
                    <a:pt x="89599" y="78376"/>
                    <a:pt x="89303" y="78323"/>
                  </a:cubicBezTo>
                  <a:cubicBezTo>
                    <a:pt x="89479" y="78586"/>
                    <a:pt x="89659" y="78849"/>
                    <a:pt x="89847" y="79111"/>
                  </a:cubicBezTo>
                  <a:cubicBezTo>
                    <a:pt x="90139" y="79168"/>
                    <a:pt x="90432" y="79224"/>
                    <a:pt x="90725" y="79280"/>
                  </a:cubicBezTo>
                  <a:cubicBezTo>
                    <a:pt x="90545" y="79010"/>
                    <a:pt x="90365" y="78740"/>
                    <a:pt x="90192" y="78470"/>
                  </a:cubicBezTo>
                  <a:close/>
                  <a:moveTo>
                    <a:pt x="90263" y="78481"/>
                  </a:moveTo>
                  <a:cubicBezTo>
                    <a:pt x="90436" y="78751"/>
                    <a:pt x="90616" y="79025"/>
                    <a:pt x="90800" y="79295"/>
                  </a:cubicBezTo>
                  <a:cubicBezTo>
                    <a:pt x="91096" y="79348"/>
                    <a:pt x="91393" y="79400"/>
                    <a:pt x="91693" y="79453"/>
                  </a:cubicBezTo>
                  <a:cubicBezTo>
                    <a:pt x="91513" y="79171"/>
                    <a:pt x="91336" y="78894"/>
                    <a:pt x="91164" y="78612"/>
                  </a:cubicBezTo>
                  <a:cubicBezTo>
                    <a:pt x="90864" y="78571"/>
                    <a:pt x="90560" y="78526"/>
                    <a:pt x="90263" y="78481"/>
                  </a:cubicBezTo>
                  <a:close/>
                  <a:moveTo>
                    <a:pt x="89663" y="77513"/>
                  </a:moveTo>
                  <a:cubicBezTo>
                    <a:pt x="89832" y="77798"/>
                    <a:pt x="90008" y="78083"/>
                    <a:pt x="90188" y="78365"/>
                  </a:cubicBezTo>
                  <a:cubicBezTo>
                    <a:pt x="90492" y="78413"/>
                    <a:pt x="90792" y="78458"/>
                    <a:pt x="91096" y="78500"/>
                  </a:cubicBezTo>
                  <a:cubicBezTo>
                    <a:pt x="90920" y="78207"/>
                    <a:pt x="90747" y="77914"/>
                    <a:pt x="90578" y="77622"/>
                  </a:cubicBezTo>
                  <a:cubicBezTo>
                    <a:pt x="90275" y="77588"/>
                    <a:pt x="89967" y="77550"/>
                    <a:pt x="89663" y="77513"/>
                  </a:cubicBezTo>
                  <a:close/>
                  <a:moveTo>
                    <a:pt x="90068" y="76590"/>
                  </a:moveTo>
                  <a:cubicBezTo>
                    <a:pt x="90233" y="76901"/>
                    <a:pt x="90402" y="77209"/>
                    <a:pt x="90578" y="77513"/>
                  </a:cubicBezTo>
                  <a:cubicBezTo>
                    <a:pt x="90890" y="77550"/>
                    <a:pt x="91201" y="77580"/>
                    <a:pt x="91513" y="77610"/>
                  </a:cubicBezTo>
                  <a:cubicBezTo>
                    <a:pt x="91344" y="77292"/>
                    <a:pt x="91179" y="76976"/>
                    <a:pt x="91017" y="76657"/>
                  </a:cubicBezTo>
                  <a:cubicBezTo>
                    <a:pt x="90702" y="76635"/>
                    <a:pt x="90383" y="76616"/>
                    <a:pt x="90068" y="76590"/>
                  </a:cubicBezTo>
                  <a:close/>
                  <a:moveTo>
                    <a:pt x="90481" y="75543"/>
                  </a:moveTo>
                  <a:cubicBezTo>
                    <a:pt x="90158" y="75532"/>
                    <a:pt x="89836" y="75521"/>
                    <a:pt x="89517" y="75506"/>
                  </a:cubicBezTo>
                  <a:cubicBezTo>
                    <a:pt x="89674" y="75832"/>
                    <a:pt x="89839" y="76155"/>
                    <a:pt x="90012" y="76477"/>
                  </a:cubicBezTo>
                  <a:cubicBezTo>
                    <a:pt x="90327" y="76504"/>
                    <a:pt x="90646" y="76526"/>
                    <a:pt x="90961" y="76545"/>
                  </a:cubicBezTo>
                  <a:cubicBezTo>
                    <a:pt x="90796" y="76211"/>
                    <a:pt x="90635" y="75877"/>
                    <a:pt x="90481" y="75543"/>
                  </a:cubicBezTo>
                  <a:moveTo>
                    <a:pt x="129311" y="12374"/>
                  </a:moveTo>
                  <a:cubicBezTo>
                    <a:pt x="135569" y="12374"/>
                    <a:pt x="141253" y="12874"/>
                    <a:pt x="145872" y="13947"/>
                  </a:cubicBezTo>
                  <a:cubicBezTo>
                    <a:pt x="150494" y="15016"/>
                    <a:pt x="154055" y="16656"/>
                    <a:pt x="156062" y="18948"/>
                  </a:cubicBezTo>
                  <a:cubicBezTo>
                    <a:pt x="158130" y="21300"/>
                    <a:pt x="159057" y="23998"/>
                    <a:pt x="159057" y="26898"/>
                  </a:cubicBezTo>
                  <a:cubicBezTo>
                    <a:pt x="159057" y="32144"/>
                    <a:pt x="156032" y="38046"/>
                    <a:pt x="151241" y="43824"/>
                  </a:cubicBezTo>
                  <a:cubicBezTo>
                    <a:pt x="146450" y="49606"/>
                    <a:pt x="139884" y="55267"/>
                    <a:pt x="132792" y="60017"/>
                  </a:cubicBezTo>
                  <a:cubicBezTo>
                    <a:pt x="119533" y="68943"/>
                    <a:pt x="104206" y="74267"/>
                    <a:pt x="90012" y="74372"/>
                  </a:cubicBezTo>
                  <a:cubicBezTo>
                    <a:pt x="90162" y="74725"/>
                    <a:pt x="90320" y="75082"/>
                    <a:pt x="90481" y="75434"/>
                  </a:cubicBezTo>
                  <a:cubicBezTo>
                    <a:pt x="91032" y="75449"/>
                    <a:pt x="91588" y="75457"/>
                    <a:pt x="92143" y="75457"/>
                  </a:cubicBezTo>
                  <a:cubicBezTo>
                    <a:pt x="106776" y="75457"/>
                    <a:pt x="122636" y="70121"/>
                    <a:pt x="136128" y="61117"/>
                  </a:cubicBezTo>
                  <a:cubicBezTo>
                    <a:pt x="143332" y="56333"/>
                    <a:pt x="149947" y="50600"/>
                    <a:pt x="154761" y="44724"/>
                  </a:cubicBezTo>
                  <a:cubicBezTo>
                    <a:pt x="159574" y="38849"/>
                    <a:pt x="162583" y="32830"/>
                    <a:pt x="162583" y="27480"/>
                  </a:cubicBezTo>
                  <a:cubicBezTo>
                    <a:pt x="162583" y="24430"/>
                    <a:pt x="161608" y="21601"/>
                    <a:pt x="159436" y="19124"/>
                  </a:cubicBezTo>
                  <a:cubicBezTo>
                    <a:pt x="157304" y="16689"/>
                    <a:pt x="153511" y="14926"/>
                    <a:pt x="148600" y="13778"/>
                  </a:cubicBezTo>
                  <a:cubicBezTo>
                    <a:pt x="143685" y="12626"/>
                    <a:pt x="137651" y="12089"/>
                    <a:pt x="131036" y="12089"/>
                  </a:cubicBezTo>
                  <a:cubicBezTo>
                    <a:pt x="127603" y="12089"/>
                    <a:pt x="124013" y="12232"/>
                    <a:pt x="120339" y="12513"/>
                  </a:cubicBezTo>
                  <a:cubicBezTo>
                    <a:pt x="120212" y="12581"/>
                    <a:pt x="120081" y="12648"/>
                    <a:pt x="119953" y="12712"/>
                  </a:cubicBezTo>
                  <a:cubicBezTo>
                    <a:pt x="123169" y="12491"/>
                    <a:pt x="126305" y="12374"/>
                    <a:pt x="129311" y="12374"/>
                  </a:cubicBezTo>
                  <a:close/>
                  <a:moveTo>
                    <a:pt x="119338" y="13035"/>
                  </a:moveTo>
                  <a:cubicBezTo>
                    <a:pt x="122174" y="12855"/>
                    <a:pt x="124932" y="12761"/>
                    <a:pt x="127577" y="12761"/>
                  </a:cubicBezTo>
                  <a:cubicBezTo>
                    <a:pt x="133472" y="12761"/>
                    <a:pt x="138799" y="13222"/>
                    <a:pt x="143118" y="14213"/>
                  </a:cubicBezTo>
                  <a:cubicBezTo>
                    <a:pt x="147440" y="15207"/>
                    <a:pt x="150750" y="16723"/>
                    <a:pt x="152614" y="18850"/>
                  </a:cubicBezTo>
                  <a:lnTo>
                    <a:pt x="152614" y="18850"/>
                  </a:lnTo>
                  <a:cubicBezTo>
                    <a:pt x="154558" y="21060"/>
                    <a:pt x="155432" y="23600"/>
                    <a:pt x="155432" y="26332"/>
                  </a:cubicBezTo>
                  <a:cubicBezTo>
                    <a:pt x="155428" y="31423"/>
                    <a:pt x="152404" y="37190"/>
                    <a:pt x="147643" y="42863"/>
                  </a:cubicBezTo>
                  <a:cubicBezTo>
                    <a:pt x="142878" y="48536"/>
                    <a:pt x="136376" y="54115"/>
                    <a:pt x="129401" y="58828"/>
                  </a:cubicBezTo>
                  <a:cubicBezTo>
                    <a:pt x="116903" y="67315"/>
                    <a:pt x="102780" y="72553"/>
                    <a:pt x="89517" y="73138"/>
                  </a:cubicBezTo>
                  <a:cubicBezTo>
                    <a:pt x="89659" y="73513"/>
                    <a:pt x="89809" y="73888"/>
                    <a:pt x="89967" y="74260"/>
                  </a:cubicBezTo>
                  <a:cubicBezTo>
                    <a:pt x="104146" y="74166"/>
                    <a:pt x="119469" y="68850"/>
                    <a:pt x="132729" y="59924"/>
                  </a:cubicBezTo>
                  <a:cubicBezTo>
                    <a:pt x="139816" y="55177"/>
                    <a:pt x="146371" y="49523"/>
                    <a:pt x="151155" y="43752"/>
                  </a:cubicBezTo>
                  <a:cubicBezTo>
                    <a:pt x="155939" y="37986"/>
                    <a:pt x="158944" y="32099"/>
                    <a:pt x="158944" y="26898"/>
                  </a:cubicBezTo>
                  <a:cubicBezTo>
                    <a:pt x="158944" y="24024"/>
                    <a:pt x="158025" y="21357"/>
                    <a:pt x="155980" y="19023"/>
                  </a:cubicBezTo>
                  <a:cubicBezTo>
                    <a:pt x="153995" y="16761"/>
                    <a:pt x="150457" y="15121"/>
                    <a:pt x="145846" y="14055"/>
                  </a:cubicBezTo>
                  <a:cubicBezTo>
                    <a:pt x="141238" y="12986"/>
                    <a:pt x="135561" y="12487"/>
                    <a:pt x="129311" y="12487"/>
                  </a:cubicBezTo>
                  <a:cubicBezTo>
                    <a:pt x="126226" y="12487"/>
                    <a:pt x="123007" y="12607"/>
                    <a:pt x="119702" y="12843"/>
                  </a:cubicBezTo>
                  <a:cubicBezTo>
                    <a:pt x="119582" y="12907"/>
                    <a:pt x="119462" y="12971"/>
                    <a:pt x="119338" y="13035"/>
                  </a:cubicBezTo>
                  <a:close/>
                  <a:moveTo>
                    <a:pt x="119225" y="13042"/>
                  </a:moveTo>
                  <a:cubicBezTo>
                    <a:pt x="119345" y="12979"/>
                    <a:pt x="119465" y="12915"/>
                    <a:pt x="119585" y="12851"/>
                  </a:cubicBezTo>
                  <a:cubicBezTo>
                    <a:pt x="119188" y="12881"/>
                    <a:pt x="118790" y="12911"/>
                    <a:pt x="118388" y="12941"/>
                  </a:cubicBezTo>
                  <a:cubicBezTo>
                    <a:pt x="118268" y="13001"/>
                    <a:pt x="118152" y="13061"/>
                    <a:pt x="118036" y="13121"/>
                  </a:cubicBezTo>
                  <a:cubicBezTo>
                    <a:pt x="118433" y="13095"/>
                    <a:pt x="118831" y="13069"/>
                    <a:pt x="119225" y="13042"/>
                  </a:cubicBezTo>
                  <a:close/>
                  <a:moveTo>
                    <a:pt x="118640" y="13354"/>
                  </a:moveTo>
                  <a:cubicBezTo>
                    <a:pt x="118752" y="13294"/>
                    <a:pt x="118865" y="13234"/>
                    <a:pt x="118977" y="13174"/>
                  </a:cubicBezTo>
                  <a:cubicBezTo>
                    <a:pt x="118580" y="13200"/>
                    <a:pt x="118178" y="13226"/>
                    <a:pt x="117777" y="13256"/>
                  </a:cubicBezTo>
                  <a:cubicBezTo>
                    <a:pt x="117668" y="13312"/>
                    <a:pt x="117555" y="13373"/>
                    <a:pt x="117447" y="13429"/>
                  </a:cubicBezTo>
                  <a:cubicBezTo>
                    <a:pt x="117848" y="13403"/>
                    <a:pt x="118242" y="13376"/>
                    <a:pt x="118640" y="13354"/>
                  </a:cubicBezTo>
                  <a:moveTo>
                    <a:pt x="116888" y="13725"/>
                  </a:moveTo>
                  <a:cubicBezTo>
                    <a:pt x="117285" y="13703"/>
                    <a:pt x="117683" y="13680"/>
                    <a:pt x="118081" y="13661"/>
                  </a:cubicBezTo>
                  <a:cubicBezTo>
                    <a:pt x="118186" y="13601"/>
                    <a:pt x="118291" y="13545"/>
                    <a:pt x="118396" y="13485"/>
                  </a:cubicBezTo>
                  <a:cubicBezTo>
                    <a:pt x="117998" y="13511"/>
                    <a:pt x="117597" y="13538"/>
                    <a:pt x="117195" y="13564"/>
                  </a:cubicBezTo>
                  <a:cubicBezTo>
                    <a:pt x="117090" y="13616"/>
                    <a:pt x="116989" y="13673"/>
                    <a:pt x="116888" y="13725"/>
                  </a:cubicBezTo>
                  <a:close/>
                  <a:moveTo>
                    <a:pt x="116768" y="13733"/>
                  </a:moveTo>
                  <a:cubicBezTo>
                    <a:pt x="116869" y="13680"/>
                    <a:pt x="116970" y="13628"/>
                    <a:pt x="117071" y="13571"/>
                  </a:cubicBezTo>
                  <a:cubicBezTo>
                    <a:pt x="116674" y="13598"/>
                    <a:pt x="116276" y="13628"/>
                    <a:pt x="115875" y="13661"/>
                  </a:cubicBezTo>
                  <a:cubicBezTo>
                    <a:pt x="115777" y="13710"/>
                    <a:pt x="115683" y="13759"/>
                    <a:pt x="115586" y="13812"/>
                  </a:cubicBezTo>
                  <a:cubicBezTo>
                    <a:pt x="115980" y="13785"/>
                    <a:pt x="116377" y="13759"/>
                    <a:pt x="116768" y="13733"/>
                  </a:cubicBezTo>
                  <a:close/>
                  <a:moveTo>
                    <a:pt x="116239" y="14022"/>
                  </a:moveTo>
                  <a:cubicBezTo>
                    <a:pt x="116329" y="13973"/>
                    <a:pt x="116426" y="13920"/>
                    <a:pt x="116516" y="13868"/>
                  </a:cubicBezTo>
                  <a:cubicBezTo>
                    <a:pt x="116118" y="13894"/>
                    <a:pt x="115721" y="13920"/>
                    <a:pt x="115319" y="13950"/>
                  </a:cubicBezTo>
                  <a:cubicBezTo>
                    <a:pt x="115229" y="13999"/>
                    <a:pt x="115143" y="14044"/>
                    <a:pt x="115053" y="14093"/>
                  </a:cubicBezTo>
                  <a:cubicBezTo>
                    <a:pt x="115451" y="14067"/>
                    <a:pt x="115845" y="14044"/>
                    <a:pt x="116239" y="14022"/>
                  </a:cubicBezTo>
                  <a:close/>
                  <a:moveTo>
                    <a:pt x="114546" y="14363"/>
                  </a:moveTo>
                  <a:cubicBezTo>
                    <a:pt x="114944" y="14341"/>
                    <a:pt x="115338" y="14322"/>
                    <a:pt x="115728" y="14303"/>
                  </a:cubicBezTo>
                  <a:cubicBezTo>
                    <a:pt x="115815" y="14254"/>
                    <a:pt x="115905" y="14205"/>
                    <a:pt x="115991" y="14157"/>
                  </a:cubicBezTo>
                  <a:cubicBezTo>
                    <a:pt x="115593" y="14179"/>
                    <a:pt x="115192" y="14205"/>
                    <a:pt x="114790" y="14232"/>
                  </a:cubicBezTo>
                  <a:cubicBezTo>
                    <a:pt x="114711" y="14277"/>
                    <a:pt x="114629" y="14318"/>
                    <a:pt x="114546" y="14363"/>
                  </a:cubicBezTo>
                  <a:close/>
                  <a:moveTo>
                    <a:pt x="114426" y="14371"/>
                  </a:moveTo>
                  <a:cubicBezTo>
                    <a:pt x="114505" y="14326"/>
                    <a:pt x="114584" y="14284"/>
                    <a:pt x="114666" y="14239"/>
                  </a:cubicBezTo>
                  <a:cubicBezTo>
                    <a:pt x="114272" y="14265"/>
                    <a:pt x="113875" y="14292"/>
                    <a:pt x="113473" y="14322"/>
                  </a:cubicBezTo>
                  <a:cubicBezTo>
                    <a:pt x="113398" y="14363"/>
                    <a:pt x="113323" y="14404"/>
                    <a:pt x="113248" y="14442"/>
                  </a:cubicBezTo>
                  <a:cubicBezTo>
                    <a:pt x="113642" y="14416"/>
                    <a:pt x="114036" y="14393"/>
                    <a:pt x="114426" y="14371"/>
                  </a:cubicBezTo>
                  <a:close/>
                  <a:moveTo>
                    <a:pt x="113950" y="14629"/>
                  </a:moveTo>
                  <a:cubicBezTo>
                    <a:pt x="114021" y="14592"/>
                    <a:pt x="114096" y="14551"/>
                    <a:pt x="114167" y="14509"/>
                  </a:cubicBezTo>
                  <a:cubicBezTo>
                    <a:pt x="113773" y="14532"/>
                    <a:pt x="113379" y="14558"/>
                    <a:pt x="112978" y="14584"/>
                  </a:cubicBezTo>
                  <a:cubicBezTo>
                    <a:pt x="112914" y="14622"/>
                    <a:pt x="112843" y="14659"/>
                    <a:pt x="112775" y="14693"/>
                  </a:cubicBezTo>
                  <a:cubicBezTo>
                    <a:pt x="113169" y="14671"/>
                    <a:pt x="113560" y="14648"/>
                    <a:pt x="113950" y="14629"/>
                  </a:cubicBezTo>
                  <a:close/>
                  <a:moveTo>
                    <a:pt x="113492" y="14885"/>
                  </a:moveTo>
                  <a:cubicBezTo>
                    <a:pt x="113560" y="14847"/>
                    <a:pt x="113627" y="14810"/>
                    <a:pt x="113695" y="14772"/>
                  </a:cubicBezTo>
                  <a:cubicBezTo>
                    <a:pt x="113304" y="14791"/>
                    <a:pt x="112910" y="14813"/>
                    <a:pt x="112513" y="14836"/>
                  </a:cubicBezTo>
                  <a:cubicBezTo>
                    <a:pt x="112453" y="14870"/>
                    <a:pt x="112389" y="14903"/>
                    <a:pt x="112329" y="14937"/>
                  </a:cubicBezTo>
                  <a:cubicBezTo>
                    <a:pt x="112723" y="14915"/>
                    <a:pt x="113109" y="14900"/>
                    <a:pt x="113492" y="14885"/>
                  </a:cubicBezTo>
                  <a:close/>
                  <a:moveTo>
                    <a:pt x="113049" y="15136"/>
                  </a:moveTo>
                  <a:cubicBezTo>
                    <a:pt x="113117" y="15098"/>
                    <a:pt x="113181" y="15061"/>
                    <a:pt x="113244" y="15023"/>
                  </a:cubicBezTo>
                  <a:cubicBezTo>
                    <a:pt x="112858" y="15038"/>
                    <a:pt x="112464" y="15057"/>
                    <a:pt x="112070" y="15080"/>
                  </a:cubicBezTo>
                  <a:cubicBezTo>
                    <a:pt x="112014" y="15110"/>
                    <a:pt x="111957" y="15140"/>
                    <a:pt x="111901" y="15170"/>
                  </a:cubicBezTo>
                  <a:cubicBezTo>
                    <a:pt x="112288" y="15155"/>
                    <a:pt x="112674" y="15143"/>
                    <a:pt x="113049" y="15136"/>
                  </a:cubicBezTo>
                  <a:close/>
                  <a:moveTo>
                    <a:pt x="112610" y="15387"/>
                  </a:moveTo>
                  <a:cubicBezTo>
                    <a:pt x="112678" y="15350"/>
                    <a:pt x="112742" y="15312"/>
                    <a:pt x="112809" y="15275"/>
                  </a:cubicBezTo>
                  <a:cubicBezTo>
                    <a:pt x="112426" y="15282"/>
                    <a:pt x="112036" y="15297"/>
                    <a:pt x="111646" y="15312"/>
                  </a:cubicBezTo>
                  <a:cubicBezTo>
                    <a:pt x="111594" y="15342"/>
                    <a:pt x="111537" y="15372"/>
                    <a:pt x="111485" y="15402"/>
                  </a:cubicBezTo>
                  <a:cubicBezTo>
                    <a:pt x="111864" y="15395"/>
                    <a:pt x="112243" y="15391"/>
                    <a:pt x="112610" y="15387"/>
                  </a:cubicBezTo>
                  <a:close/>
                  <a:moveTo>
                    <a:pt x="112153" y="15654"/>
                  </a:moveTo>
                  <a:cubicBezTo>
                    <a:pt x="112228" y="15612"/>
                    <a:pt x="112303" y="15567"/>
                    <a:pt x="112378" y="15522"/>
                  </a:cubicBezTo>
                  <a:cubicBezTo>
                    <a:pt x="112002" y="15526"/>
                    <a:pt x="111624" y="15534"/>
                    <a:pt x="111237" y="15545"/>
                  </a:cubicBezTo>
                  <a:cubicBezTo>
                    <a:pt x="111177" y="15575"/>
                    <a:pt x="111121" y="15609"/>
                    <a:pt x="111061" y="15642"/>
                  </a:cubicBezTo>
                  <a:cubicBezTo>
                    <a:pt x="111432" y="15642"/>
                    <a:pt x="111796" y="15646"/>
                    <a:pt x="112153" y="15654"/>
                  </a:cubicBezTo>
                  <a:close/>
                  <a:moveTo>
                    <a:pt x="111646" y="15958"/>
                  </a:moveTo>
                  <a:cubicBezTo>
                    <a:pt x="111740" y="15898"/>
                    <a:pt x="111834" y="15841"/>
                    <a:pt x="111927" y="15785"/>
                  </a:cubicBezTo>
                  <a:cubicBezTo>
                    <a:pt x="111631" y="15781"/>
                    <a:pt x="111327" y="15781"/>
                    <a:pt x="111019" y="15781"/>
                  </a:cubicBezTo>
                  <a:cubicBezTo>
                    <a:pt x="110952" y="15781"/>
                    <a:pt x="110888" y="15781"/>
                    <a:pt x="110821" y="15781"/>
                  </a:cubicBezTo>
                  <a:cubicBezTo>
                    <a:pt x="110749" y="15823"/>
                    <a:pt x="110678" y="15864"/>
                    <a:pt x="110603" y="15905"/>
                  </a:cubicBezTo>
                  <a:cubicBezTo>
                    <a:pt x="110959" y="15916"/>
                    <a:pt x="111308" y="15935"/>
                    <a:pt x="111646" y="15958"/>
                  </a:cubicBezTo>
                  <a:close/>
                  <a:moveTo>
                    <a:pt x="110059" y="16224"/>
                  </a:moveTo>
                  <a:cubicBezTo>
                    <a:pt x="110389" y="16258"/>
                    <a:pt x="110712" y="16292"/>
                    <a:pt x="111019" y="16337"/>
                  </a:cubicBezTo>
                  <a:cubicBezTo>
                    <a:pt x="111155" y="16250"/>
                    <a:pt x="111293" y="16168"/>
                    <a:pt x="111432" y="16081"/>
                  </a:cubicBezTo>
                  <a:cubicBezTo>
                    <a:pt x="111091" y="16063"/>
                    <a:pt x="110738" y="16048"/>
                    <a:pt x="110378" y="16036"/>
                  </a:cubicBezTo>
                  <a:cubicBezTo>
                    <a:pt x="110269" y="16100"/>
                    <a:pt x="110164" y="16164"/>
                    <a:pt x="110059" y="16224"/>
                  </a:cubicBezTo>
                  <a:close/>
                  <a:moveTo>
                    <a:pt x="109965" y="16217"/>
                  </a:moveTo>
                  <a:cubicBezTo>
                    <a:pt x="110066" y="16157"/>
                    <a:pt x="110172" y="16096"/>
                    <a:pt x="110273" y="16036"/>
                  </a:cubicBezTo>
                  <a:cubicBezTo>
                    <a:pt x="109924" y="16025"/>
                    <a:pt x="109567" y="16021"/>
                    <a:pt x="109203" y="16018"/>
                  </a:cubicBezTo>
                  <a:cubicBezTo>
                    <a:pt x="109128" y="16063"/>
                    <a:pt x="109053" y="16104"/>
                    <a:pt x="108978" y="16145"/>
                  </a:cubicBezTo>
                  <a:cubicBezTo>
                    <a:pt x="109316" y="16164"/>
                    <a:pt x="109646" y="16190"/>
                    <a:pt x="109965" y="16217"/>
                  </a:cubicBezTo>
                  <a:close/>
                  <a:moveTo>
                    <a:pt x="109234" y="16656"/>
                  </a:moveTo>
                  <a:cubicBezTo>
                    <a:pt x="109406" y="16550"/>
                    <a:pt x="109579" y="16445"/>
                    <a:pt x="109755" y="16340"/>
                  </a:cubicBezTo>
                  <a:cubicBezTo>
                    <a:pt x="109432" y="16314"/>
                    <a:pt x="109095" y="16295"/>
                    <a:pt x="108749" y="16277"/>
                  </a:cubicBezTo>
                  <a:cubicBezTo>
                    <a:pt x="108618" y="16352"/>
                    <a:pt x="108487" y="16427"/>
                    <a:pt x="108359" y="16505"/>
                  </a:cubicBezTo>
                  <a:cubicBezTo>
                    <a:pt x="108667" y="16547"/>
                    <a:pt x="108960" y="16599"/>
                    <a:pt x="109234" y="16656"/>
                  </a:cubicBezTo>
                  <a:close/>
                  <a:moveTo>
                    <a:pt x="108037" y="17402"/>
                  </a:moveTo>
                  <a:cubicBezTo>
                    <a:pt x="108371" y="17188"/>
                    <a:pt x="108712" y="16974"/>
                    <a:pt x="109050" y="16768"/>
                  </a:cubicBezTo>
                  <a:cubicBezTo>
                    <a:pt x="108772" y="16712"/>
                    <a:pt x="108472" y="16663"/>
                    <a:pt x="108157" y="16622"/>
                  </a:cubicBezTo>
                  <a:cubicBezTo>
                    <a:pt x="107902" y="16772"/>
                    <a:pt x="107646" y="16926"/>
                    <a:pt x="107395" y="17079"/>
                  </a:cubicBezTo>
                  <a:cubicBezTo>
                    <a:pt x="107635" y="17173"/>
                    <a:pt x="107849" y="17282"/>
                    <a:pt x="108037" y="17402"/>
                  </a:cubicBezTo>
                  <a:moveTo>
                    <a:pt x="105905" y="19695"/>
                  </a:moveTo>
                  <a:cubicBezTo>
                    <a:pt x="105905" y="19728"/>
                    <a:pt x="105905" y="19762"/>
                    <a:pt x="105905" y="19796"/>
                  </a:cubicBezTo>
                  <a:cubicBezTo>
                    <a:pt x="105947" y="19762"/>
                    <a:pt x="105988" y="19732"/>
                    <a:pt x="106033" y="19702"/>
                  </a:cubicBezTo>
                  <a:cubicBezTo>
                    <a:pt x="106821" y="19113"/>
                    <a:pt x="107631" y="18539"/>
                    <a:pt x="108461" y="17980"/>
                  </a:cubicBezTo>
                  <a:cubicBezTo>
                    <a:pt x="108434" y="17946"/>
                    <a:pt x="108404" y="17912"/>
                    <a:pt x="108378" y="17879"/>
                  </a:cubicBezTo>
                  <a:lnTo>
                    <a:pt x="108431" y="17834"/>
                  </a:lnTo>
                  <a:lnTo>
                    <a:pt x="108378" y="17879"/>
                  </a:lnTo>
                  <a:cubicBezTo>
                    <a:pt x="108265" y="17751"/>
                    <a:pt x="108123" y="17631"/>
                    <a:pt x="107950" y="17522"/>
                  </a:cubicBezTo>
                  <a:cubicBezTo>
                    <a:pt x="107226" y="17984"/>
                    <a:pt x="106513" y="18456"/>
                    <a:pt x="105819" y="18944"/>
                  </a:cubicBezTo>
                  <a:cubicBezTo>
                    <a:pt x="105879" y="19184"/>
                    <a:pt x="105909" y="19436"/>
                    <a:pt x="105905" y="19695"/>
                  </a:cubicBezTo>
                  <a:close/>
                  <a:moveTo>
                    <a:pt x="105662" y="21079"/>
                  </a:moveTo>
                  <a:cubicBezTo>
                    <a:pt x="106446" y="20441"/>
                    <a:pt x="107252" y="19815"/>
                    <a:pt x="108074" y="19207"/>
                  </a:cubicBezTo>
                  <a:cubicBezTo>
                    <a:pt x="108341" y="19012"/>
                    <a:pt x="108607" y="18817"/>
                    <a:pt x="108877" y="18625"/>
                  </a:cubicBezTo>
                  <a:cubicBezTo>
                    <a:pt x="108776" y="18415"/>
                    <a:pt x="108648" y="18216"/>
                    <a:pt x="108494" y="18021"/>
                  </a:cubicBezTo>
                  <a:cubicBezTo>
                    <a:pt x="107665" y="18580"/>
                    <a:pt x="106851" y="19154"/>
                    <a:pt x="106063" y="19743"/>
                  </a:cubicBezTo>
                  <a:cubicBezTo>
                    <a:pt x="106011" y="19781"/>
                    <a:pt x="105958" y="19822"/>
                    <a:pt x="105902" y="19863"/>
                  </a:cubicBezTo>
                  <a:cubicBezTo>
                    <a:pt x="105883" y="20254"/>
                    <a:pt x="105800" y="20659"/>
                    <a:pt x="105662" y="21079"/>
                  </a:cubicBezTo>
                  <a:close/>
                  <a:moveTo>
                    <a:pt x="94691" y="32748"/>
                  </a:moveTo>
                  <a:cubicBezTo>
                    <a:pt x="97644" y="28583"/>
                    <a:pt x="101260" y="24704"/>
                    <a:pt x="105436" y="21263"/>
                  </a:cubicBezTo>
                  <a:cubicBezTo>
                    <a:pt x="105609" y="20816"/>
                    <a:pt x="105710" y="20385"/>
                    <a:pt x="105744" y="19980"/>
                  </a:cubicBezTo>
                  <a:cubicBezTo>
                    <a:pt x="99910" y="24370"/>
                    <a:pt x="95088" y="29607"/>
                    <a:pt x="91516" y="35307"/>
                  </a:cubicBezTo>
                  <a:cubicBezTo>
                    <a:pt x="92601" y="34447"/>
                    <a:pt x="93663" y="33592"/>
                    <a:pt x="94691" y="32748"/>
                  </a:cubicBezTo>
                  <a:close/>
                  <a:moveTo>
                    <a:pt x="90353" y="40019"/>
                  </a:moveTo>
                  <a:cubicBezTo>
                    <a:pt x="91498" y="37685"/>
                    <a:pt x="92845" y="35404"/>
                    <a:pt x="94372" y="33202"/>
                  </a:cubicBezTo>
                  <a:cubicBezTo>
                    <a:pt x="93370" y="34020"/>
                    <a:pt x="92334" y="34849"/>
                    <a:pt x="91284" y="35682"/>
                  </a:cubicBezTo>
                  <a:cubicBezTo>
                    <a:pt x="90057" y="37674"/>
                    <a:pt x="88984" y="39723"/>
                    <a:pt x="88072" y="41805"/>
                  </a:cubicBezTo>
                  <a:cubicBezTo>
                    <a:pt x="88830" y="41212"/>
                    <a:pt x="89592" y="40616"/>
                    <a:pt x="90353" y="40019"/>
                  </a:cubicBezTo>
                  <a:close/>
                  <a:moveTo>
                    <a:pt x="88031" y="45595"/>
                  </a:moveTo>
                  <a:cubicBezTo>
                    <a:pt x="88642" y="43812"/>
                    <a:pt x="89370" y="42053"/>
                    <a:pt x="90207" y="40319"/>
                  </a:cubicBezTo>
                  <a:cubicBezTo>
                    <a:pt x="89453" y="40912"/>
                    <a:pt x="88699" y="41501"/>
                    <a:pt x="87948" y="42090"/>
                  </a:cubicBezTo>
                  <a:cubicBezTo>
                    <a:pt x="87247" y="43719"/>
                    <a:pt x="86646" y="45373"/>
                    <a:pt x="86147" y="47043"/>
                  </a:cubicBezTo>
                  <a:cubicBezTo>
                    <a:pt x="86766" y="46570"/>
                    <a:pt x="87397" y="46086"/>
                    <a:pt x="88031" y="45595"/>
                  </a:cubicBezTo>
                  <a:moveTo>
                    <a:pt x="85116" y="51283"/>
                  </a:moveTo>
                  <a:cubicBezTo>
                    <a:pt x="85648" y="50915"/>
                    <a:pt x="86189" y="50536"/>
                    <a:pt x="86733" y="50146"/>
                  </a:cubicBezTo>
                  <a:cubicBezTo>
                    <a:pt x="87063" y="48701"/>
                    <a:pt x="87468" y="47264"/>
                    <a:pt x="87948" y="45842"/>
                  </a:cubicBezTo>
                  <a:cubicBezTo>
                    <a:pt x="87314" y="46330"/>
                    <a:pt x="86695" y="46810"/>
                    <a:pt x="86080" y="47276"/>
                  </a:cubicBezTo>
                  <a:cubicBezTo>
                    <a:pt x="85693" y="48604"/>
                    <a:pt x="85371" y="49939"/>
                    <a:pt x="85116" y="51283"/>
                  </a:cubicBezTo>
                  <a:moveTo>
                    <a:pt x="85052" y="51324"/>
                  </a:moveTo>
                  <a:cubicBezTo>
                    <a:pt x="85307" y="49988"/>
                    <a:pt x="85626" y="48653"/>
                    <a:pt x="86009" y="47332"/>
                  </a:cubicBezTo>
                  <a:cubicBezTo>
                    <a:pt x="85416" y="47782"/>
                    <a:pt x="84830" y="48221"/>
                    <a:pt x="84253" y="48653"/>
                  </a:cubicBezTo>
                  <a:cubicBezTo>
                    <a:pt x="83949" y="49883"/>
                    <a:pt x="83701" y="51125"/>
                    <a:pt x="83513" y="52367"/>
                  </a:cubicBezTo>
                  <a:cubicBezTo>
                    <a:pt x="84024" y="52029"/>
                    <a:pt x="84538" y="51680"/>
                    <a:pt x="85052" y="51324"/>
                  </a:cubicBezTo>
                  <a:close/>
                  <a:moveTo>
                    <a:pt x="83164" y="55609"/>
                  </a:moveTo>
                  <a:cubicBezTo>
                    <a:pt x="83626" y="55342"/>
                    <a:pt x="84087" y="55068"/>
                    <a:pt x="84553" y="54787"/>
                  </a:cubicBezTo>
                  <a:cubicBezTo>
                    <a:pt x="84662" y="53699"/>
                    <a:pt x="84819" y="52607"/>
                    <a:pt x="85018" y="51523"/>
                  </a:cubicBezTo>
                  <a:cubicBezTo>
                    <a:pt x="84504" y="51876"/>
                    <a:pt x="83990" y="52221"/>
                    <a:pt x="83487" y="52558"/>
                  </a:cubicBezTo>
                  <a:cubicBezTo>
                    <a:pt x="83337" y="53571"/>
                    <a:pt x="83232" y="54588"/>
                    <a:pt x="83164" y="55609"/>
                  </a:cubicBezTo>
                  <a:close/>
                  <a:moveTo>
                    <a:pt x="83104" y="55639"/>
                  </a:moveTo>
                  <a:cubicBezTo>
                    <a:pt x="83172" y="54626"/>
                    <a:pt x="83277" y="53609"/>
                    <a:pt x="83423" y="52596"/>
                  </a:cubicBezTo>
                  <a:cubicBezTo>
                    <a:pt x="82932" y="52922"/>
                    <a:pt x="82448" y="53237"/>
                    <a:pt x="81964" y="53549"/>
                  </a:cubicBezTo>
                  <a:cubicBezTo>
                    <a:pt x="81863" y="54494"/>
                    <a:pt x="81795" y="55444"/>
                    <a:pt x="81765" y="56393"/>
                  </a:cubicBezTo>
                  <a:cubicBezTo>
                    <a:pt x="82211" y="56149"/>
                    <a:pt x="82658" y="55898"/>
                    <a:pt x="83104" y="55639"/>
                  </a:cubicBezTo>
                  <a:close/>
                  <a:moveTo>
                    <a:pt x="81776" y="58959"/>
                  </a:moveTo>
                  <a:cubicBezTo>
                    <a:pt x="82193" y="58768"/>
                    <a:pt x="82609" y="58569"/>
                    <a:pt x="83029" y="58366"/>
                  </a:cubicBezTo>
                  <a:cubicBezTo>
                    <a:pt x="83026" y="58269"/>
                    <a:pt x="83026" y="58171"/>
                    <a:pt x="83026" y="58078"/>
                  </a:cubicBezTo>
                  <a:cubicBezTo>
                    <a:pt x="83026" y="57320"/>
                    <a:pt x="83052" y="56565"/>
                    <a:pt x="83097" y="55808"/>
                  </a:cubicBezTo>
                  <a:cubicBezTo>
                    <a:pt x="82650" y="56063"/>
                    <a:pt x="82204" y="56310"/>
                    <a:pt x="81761" y="56554"/>
                  </a:cubicBezTo>
                  <a:cubicBezTo>
                    <a:pt x="81754" y="56877"/>
                    <a:pt x="81750" y="57200"/>
                    <a:pt x="81750" y="57522"/>
                  </a:cubicBezTo>
                  <a:cubicBezTo>
                    <a:pt x="81750" y="57999"/>
                    <a:pt x="81757" y="58479"/>
                    <a:pt x="81776" y="58959"/>
                  </a:cubicBezTo>
                  <a:close/>
                  <a:moveTo>
                    <a:pt x="80527" y="59665"/>
                  </a:moveTo>
                  <a:cubicBezTo>
                    <a:pt x="80576" y="60317"/>
                    <a:pt x="80643" y="60974"/>
                    <a:pt x="80733" y="61623"/>
                  </a:cubicBezTo>
                  <a:cubicBezTo>
                    <a:pt x="81112" y="61492"/>
                    <a:pt x="81495" y="61349"/>
                    <a:pt x="81878" y="61207"/>
                  </a:cubicBezTo>
                  <a:cubicBezTo>
                    <a:pt x="81806" y="60516"/>
                    <a:pt x="81757" y="59822"/>
                    <a:pt x="81727" y="59132"/>
                  </a:cubicBezTo>
                  <a:cubicBezTo>
                    <a:pt x="81326" y="59316"/>
                    <a:pt x="80925" y="59492"/>
                    <a:pt x="80527" y="59665"/>
                  </a:cubicBezTo>
                  <a:moveTo>
                    <a:pt x="79277" y="60032"/>
                  </a:moveTo>
                  <a:cubicBezTo>
                    <a:pt x="79668" y="59875"/>
                    <a:pt x="80062" y="59713"/>
                    <a:pt x="80456" y="59545"/>
                  </a:cubicBezTo>
                  <a:cubicBezTo>
                    <a:pt x="80403" y="58794"/>
                    <a:pt x="80369" y="58044"/>
                    <a:pt x="80362" y="57293"/>
                  </a:cubicBezTo>
                  <a:cubicBezTo>
                    <a:pt x="79945" y="57507"/>
                    <a:pt x="79533" y="57714"/>
                    <a:pt x="79116" y="57916"/>
                  </a:cubicBezTo>
                  <a:cubicBezTo>
                    <a:pt x="79150" y="58622"/>
                    <a:pt x="79202" y="59327"/>
                    <a:pt x="79277" y="60032"/>
                  </a:cubicBezTo>
                  <a:close/>
                  <a:moveTo>
                    <a:pt x="78384" y="62385"/>
                  </a:moveTo>
                  <a:cubicBezTo>
                    <a:pt x="78752" y="62276"/>
                    <a:pt x="79120" y="62163"/>
                    <a:pt x="79484" y="62043"/>
                  </a:cubicBezTo>
                  <a:cubicBezTo>
                    <a:pt x="79382" y="61432"/>
                    <a:pt x="79300" y="60817"/>
                    <a:pt x="79232" y="60197"/>
                  </a:cubicBezTo>
                  <a:cubicBezTo>
                    <a:pt x="78850" y="60351"/>
                    <a:pt x="78467" y="60498"/>
                    <a:pt x="78088" y="60636"/>
                  </a:cubicBezTo>
                  <a:cubicBezTo>
                    <a:pt x="78171" y="61222"/>
                    <a:pt x="78272" y="61803"/>
                    <a:pt x="78384" y="62385"/>
                  </a:cubicBezTo>
                  <a:moveTo>
                    <a:pt x="76910" y="61057"/>
                  </a:moveTo>
                  <a:cubicBezTo>
                    <a:pt x="77007" y="61608"/>
                    <a:pt x="77116" y="62160"/>
                    <a:pt x="77244" y="62708"/>
                  </a:cubicBezTo>
                  <a:cubicBezTo>
                    <a:pt x="77604" y="62610"/>
                    <a:pt x="77964" y="62509"/>
                    <a:pt x="78324" y="62404"/>
                  </a:cubicBezTo>
                  <a:cubicBezTo>
                    <a:pt x="78208" y="61826"/>
                    <a:pt x="78111" y="61244"/>
                    <a:pt x="78028" y="60659"/>
                  </a:cubicBezTo>
                  <a:cubicBezTo>
                    <a:pt x="77653" y="60798"/>
                    <a:pt x="77281" y="60929"/>
                    <a:pt x="76910" y="61057"/>
                  </a:cubicBezTo>
                  <a:close/>
                  <a:moveTo>
                    <a:pt x="76884" y="60918"/>
                  </a:moveTo>
                  <a:cubicBezTo>
                    <a:pt x="77259" y="60790"/>
                    <a:pt x="77630" y="60659"/>
                    <a:pt x="78005" y="60520"/>
                  </a:cubicBezTo>
                  <a:cubicBezTo>
                    <a:pt x="77915" y="59860"/>
                    <a:pt x="77844" y="59199"/>
                    <a:pt x="77792" y="58535"/>
                  </a:cubicBezTo>
                  <a:cubicBezTo>
                    <a:pt x="77398" y="58712"/>
                    <a:pt x="77007" y="58884"/>
                    <a:pt x="76617" y="59049"/>
                  </a:cubicBezTo>
                  <a:cubicBezTo>
                    <a:pt x="76688" y="59672"/>
                    <a:pt x="76779" y="60299"/>
                    <a:pt x="76884" y="60918"/>
                  </a:cubicBezTo>
                  <a:moveTo>
                    <a:pt x="76122" y="62993"/>
                  </a:moveTo>
                  <a:cubicBezTo>
                    <a:pt x="76475" y="62906"/>
                    <a:pt x="76824" y="62816"/>
                    <a:pt x="77176" y="62723"/>
                  </a:cubicBezTo>
                  <a:cubicBezTo>
                    <a:pt x="77052" y="62178"/>
                    <a:pt x="76940" y="61627"/>
                    <a:pt x="76842" y="61079"/>
                  </a:cubicBezTo>
                  <a:cubicBezTo>
                    <a:pt x="76478" y="61203"/>
                    <a:pt x="76118" y="61319"/>
                    <a:pt x="75754" y="61432"/>
                  </a:cubicBezTo>
                  <a:cubicBezTo>
                    <a:pt x="75863" y="61953"/>
                    <a:pt x="75987" y="62471"/>
                    <a:pt x="76122" y="62993"/>
                  </a:cubicBezTo>
                  <a:close/>
                  <a:moveTo>
                    <a:pt x="75019" y="63240"/>
                  </a:moveTo>
                  <a:cubicBezTo>
                    <a:pt x="75364" y="63165"/>
                    <a:pt x="75709" y="63090"/>
                    <a:pt x="76054" y="63008"/>
                  </a:cubicBezTo>
                  <a:cubicBezTo>
                    <a:pt x="75919" y="62490"/>
                    <a:pt x="75796" y="61972"/>
                    <a:pt x="75687" y="61451"/>
                  </a:cubicBezTo>
                  <a:cubicBezTo>
                    <a:pt x="75330" y="61563"/>
                    <a:pt x="74974" y="61668"/>
                    <a:pt x="74621" y="61766"/>
                  </a:cubicBezTo>
                  <a:cubicBezTo>
                    <a:pt x="74741" y="62257"/>
                    <a:pt x="74873" y="62749"/>
                    <a:pt x="75019" y="63240"/>
                  </a:cubicBezTo>
                  <a:close/>
                  <a:moveTo>
                    <a:pt x="73935" y="63454"/>
                  </a:moveTo>
                  <a:cubicBezTo>
                    <a:pt x="74272" y="63390"/>
                    <a:pt x="74610" y="63327"/>
                    <a:pt x="74948" y="63255"/>
                  </a:cubicBezTo>
                  <a:cubicBezTo>
                    <a:pt x="74805" y="62768"/>
                    <a:pt x="74670" y="62276"/>
                    <a:pt x="74550" y="61785"/>
                  </a:cubicBezTo>
                  <a:cubicBezTo>
                    <a:pt x="74205" y="61882"/>
                    <a:pt x="73856" y="61972"/>
                    <a:pt x="73511" y="62058"/>
                  </a:cubicBezTo>
                  <a:cubicBezTo>
                    <a:pt x="73642" y="62527"/>
                    <a:pt x="73781" y="62989"/>
                    <a:pt x="73935" y="63454"/>
                  </a:cubicBezTo>
                  <a:close/>
                  <a:moveTo>
                    <a:pt x="72869" y="63634"/>
                  </a:moveTo>
                  <a:cubicBezTo>
                    <a:pt x="73199" y="63582"/>
                    <a:pt x="73529" y="63525"/>
                    <a:pt x="73859" y="63465"/>
                  </a:cubicBezTo>
                  <a:cubicBezTo>
                    <a:pt x="73709" y="63004"/>
                    <a:pt x="73567" y="62542"/>
                    <a:pt x="73439" y="62077"/>
                  </a:cubicBezTo>
                  <a:cubicBezTo>
                    <a:pt x="73098" y="62163"/>
                    <a:pt x="72756" y="62242"/>
                    <a:pt x="72419" y="62317"/>
                  </a:cubicBezTo>
                  <a:cubicBezTo>
                    <a:pt x="72558" y="62756"/>
                    <a:pt x="72708" y="63195"/>
                    <a:pt x="72869" y="63634"/>
                  </a:cubicBezTo>
                  <a:moveTo>
                    <a:pt x="72835" y="63773"/>
                  </a:moveTo>
                  <a:cubicBezTo>
                    <a:pt x="72512" y="63822"/>
                    <a:pt x="72190" y="63867"/>
                    <a:pt x="71867" y="63908"/>
                  </a:cubicBezTo>
                  <a:cubicBezTo>
                    <a:pt x="72021" y="64291"/>
                    <a:pt x="72186" y="64670"/>
                    <a:pt x="72359" y="65049"/>
                  </a:cubicBezTo>
                  <a:cubicBezTo>
                    <a:pt x="72674" y="65026"/>
                    <a:pt x="72989" y="65000"/>
                    <a:pt x="73308" y="64970"/>
                  </a:cubicBezTo>
                  <a:cubicBezTo>
                    <a:pt x="73143" y="64572"/>
                    <a:pt x="72985" y="64175"/>
                    <a:pt x="72835" y="63773"/>
                  </a:cubicBezTo>
                  <a:moveTo>
                    <a:pt x="74355" y="64854"/>
                  </a:moveTo>
                  <a:cubicBezTo>
                    <a:pt x="74197" y="64437"/>
                    <a:pt x="74043" y="64017"/>
                    <a:pt x="73904" y="63597"/>
                  </a:cubicBezTo>
                  <a:cubicBezTo>
                    <a:pt x="73574" y="63657"/>
                    <a:pt x="73244" y="63709"/>
                    <a:pt x="72914" y="63762"/>
                  </a:cubicBezTo>
                  <a:cubicBezTo>
                    <a:pt x="73064" y="64163"/>
                    <a:pt x="73222" y="64565"/>
                    <a:pt x="73387" y="64962"/>
                  </a:cubicBezTo>
                  <a:cubicBezTo>
                    <a:pt x="73709" y="64929"/>
                    <a:pt x="74032" y="64895"/>
                    <a:pt x="74355" y="64854"/>
                  </a:cubicBezTo>
                  <a:close/>
                  <a:moveTo>
                    <a:pt x="74404" y="64981"/>
                  </a:moveTo>
                  <a:cubicBezTo>
                    <a:pt x="74085" y="65022"/>
                    <a:pt x="73762" y="65056"/>
                    <a:pt x="73439" y="65090"/>
                  </a:cubicBezTo>
                  <a:cubicBezTo>
                    <a:pt x="73597" y="65458"/>
                    <a:pt x="73762" y="65825"/>
                    <a:pt x="73931" y="66189"/>
                  </a:cubicBezTo>
                  <a:cubicBezTo>
                    <a:pt x="74246" y="66174"/>
                    <a:pt x="74561" y="66159"/>
                    <a:pt x="74876" y="66137"/>
                  </a:cubicBezTo>
                  <a:cubicBezTo>
                    <a:pt x="74711" y="65754"/>
                    <a:pt x="74554" y="65368"/>
                    <a:pt x="74404" y="64981"/>
                  </a:cubicBezTo>
                  <a:close/>
                  <a:moveTo>
                    <a:pt x="75919" y="66051"/>
                  </a:moveTo>
                  <a:cubicBezTo>
                    <a:pt x="75758" y="65649"/>
                    <a:pt x="75604" y="65244"/>
                    <a:pt x="75462" y="64839"/>
                  </a:cubicBezTo>
                  <a:cubicBezTo>
                    <a:pt x="75135" y="64887"/>
                    <a:pt x="74809" y="64932"/>
                    <a:pt x="74482" y="64974"/>
                  </a:cubicBezTo>
                  <a:cubicBezTo>
                    <a:pt x="74632" y="65360"/>
                    <a:pt x="74790" y="65747"/>
                    <a:pt x="74955" y="66129"/>
                  </a:cubicBezTo>
                  <a:cubicBezTo>
                    <a:pt x="75278" y="66107"/>
                    <a:pt x="75597" y="66081"/>
                    <a:pt x="75919" y="66051"/>
                  </a:cubicBezTo>
                  <a:close/>
                  <a:moveTo>
                    <a:pt x="75968" y="66178"/>
                  </a:moveTo>
                  <a:cubicBezTo>
                    <a:pt x="75649" y="66208"/>
                    <a:pt x="75330" y="66234"/>
                    <a:pt x="75011" y="66257"/>
                  </a:cubicBezTo>
                  <a:cubicBezTo>
                    <a:pt x="75169" y="66613"/>
                    <a:pt x="75334" y="66974"/>
                    <a:pt x="75507" y="67326"/>
                  </a:cubicBezTo>
                  <a:cubicBezTo>
                    <a:pt x="75818" y="67319"/>
                    <a:pt x="76133" y="67311"/>
                    <a:pt x="76445" y="67296"/>
                  </a:cubicBezTo>
                  <a:cubicBezTo>
                    <a:pt x="76280" y="66925"/>
                    <a:pt x="76122" y="66550"/>
                    <a:pt x="75968" y="66178"/>
                  </a:cubicBezTo>
                  <a:close/>
                  <a:moveTo>
                    <a:pt x="77480" y="67236"/>
                  </a:moveTo>
                  <a:cubicBezTo>
                    <a:pt x="77319" y="66850"/>
                    <a:pt x="77165" y="66456"/>
                    <a:pt x="77019" y="66066"/>
                  </a:cubicBezTo>
                  <a:cubicBezTo>
                    <a:pt x="76696" y="66103"/>
                    <a:pt x="76370" y="66137"/>
                    <a:pt x="76043" y="66171"/>
                  </a:cubicBezTo>
                  <a:cubicBezTo>
                    <a:pt x="76197" y="66546"/>
                    <a:pt x="76355" y="66921"/>
                    <a:pt x="76523" y="67292"/>
                  </a:cubicBezTo>
                  <a:cubicBezTo>
                    <a:pt x="76842" y="67277"/>
                    <a:pt x="77161" y="67259"/>
                    <a:pt x="77480" y="67236"/>
                  </a:cubicBezTo>
                  <a:close/>
                  <a:moveTo>
                    <a:pt x="77533" y="67360"/>
                  </a:moveTo>
                  <a:cubicBezTo>
                    <a:pt x="77214" y="67383"/>
                    <a:pt x="76895" y="67401"/>
                    <a:pt x="76580" y="67416"/>
                  </a:cubicBezTo>
                  <a:cubicBezTo>
                    <a:pt x="76737" y="67765"/>
                    <a:pt x="76902" y="68114"/>
                    <a:pt x="77075" y="68459"/>
                  </a:cubicBezTo>
                  <a:cubicBezTo>
                    <a:pt x="77386" y="68459"/>
                    <a:pt x="77698" y="68456"/>
                    <a:pt x="78013" y="68448"/>
                  </a:cubicBezTo>
                  <a:cubicBezTo>
                    <a:pt x="77844" y="68088"/>
                    <a:pt x="77687" y="67724"/>
                    <a:pt x="77533" y="67360"/>
                  </a:cubicBezTo>
                  <a:moveTo>
                    <a:pt x="79041" y="68414"/>
                  </a:moveTo>
                  <a:cubicBezTo>
                    <a:pt x="78880" y="68035"/>
                    <a:pt x="78726" y="67656"/>
                    <a:pt x="78576" y="67277"/>
                  </a:cubicBezTo>
                  <a:cubicBezTo>
                    <a:pt x="78253" y="67307"/>
                    <a:pt x="77930" y="67334"/>
                    <a:pt x="77608" y="67356"/>
                  </a:cubicBezTo>
                  <a:cubicBezTo>
                    <a:pt x="77762" y="67720"/>
                    <a:pt x="77919" y="68084"/>
                    <a:pt x="78088" y="68448"/>
                  </a:cubicBezTo>
                  <a:cubicBezTo>
                    <a:pt x="78407" y="68441"/>
                    <a:pt x="78722" y="68429"/>
                    <a:pt x="79041" y="68414"/>
                  </a:cubicBezTo>
                  <a:close/>
                  <a:moveTo>
                    <a:pt x="79094" y="68534"/>
                  </a:moveTo>
                  <a:cubicBezTo>
                    <a:pt x="78778" y="68549"/>
                    <a:pt x="78463" y="68561"/>
                    <a:pt x="78144" y="68568"/>
                  </a:cubicBezTo>
                  <a:cubicBezTo>
                    <a:pt x="78306" y="68910"/>
                    <a:pt x="78471" y="69247"/>
                    <a:pt x="78643" y="69585"/>
                  </a:cubicBezTo>
                  <a:cubicBezTo>
                    <a:pt x="78932" y="69592"/>
                    <a:pt x="79221" y="69596"/>
                    <a:pt x="79510" y="69596"/>
                  </a:cubicBezTo>
                  <a:cubicBezTo>
                    <a:pt x="79533" y="69596"/>
                    <a:pt x="79555" y="69596"/>
                    <a:pt x="79578" y="69596"/>
                  </a:cubicBezTo>
                  <a:cubicBezTo>
                    <a:pt x="79409" y="69243"/>
                    <a:pt x="79251" y="68891"/>
                    <a:pt x="79094" y="68534"/>
                  </a:cubicBezTo>
                  <a:moveTo>
                    <a:pt x="80602" y="69581"/>
                  </a:moveTo>
                  <a:cubicBezTo>
                    <a:pt x="80437" y="69213"/>
                    <a:pt x="80283" y="68846"/>
                    <a:pt x="80133" y="68478"/>
                  </a:cubicBezTo>
                  <a:cubicBezTo>
                    <a:pt x="79810" y="68501"/>
                    <a:pt x="79487" y="68516"/>
                    <a:pt x="79169" y="68534"/>
                  </a:cubicBezTo>
                  <a:cubicBezTo>
                    <a:pt x="79322" y="68887"/>
                    <a:pt x="79484" y="69243"/>
                    <a:pt x="79653" y="69596"/>
                  </a:cubicBezTo>
                  <a:cubicBezTo>
                    <a:pt x="79968" y="69592"/>
                    <a:pt x="80283" y="69589"/>
                    <a:pt x="80602" y="69581"/>
                  </a:cubicBezTo>
                  <a:close/>
                  <a:moveTo>
                    <a:pt x="80654" y="69701"/>
                  </a:moveTo>
                  <a:cubicBezTo>
                    <a:pt x="80339" y="69709"/>
                    <a:pt x="80024" y="69716"/>
                    <a:pt x="79709" y="69716"/>
                  </a:cubicBezTo>
                  <a:cubicBezTo>
                    <a:pt x="79870" y="70050"/>
                    <a:pt x="80039" y="70380"/>
                    <a:pt x="80212" y="70711"/>
                  </a:cubicBezTo>
                  <a:cubicBezTo>
                    <a:pt x="80519" y="70722"/>
                    <a:pt x="80831" y="70729"/>
                    <a:pt x="81142" y="70737"/>
                  </a:cubicBezTo>
                  <a:cubicBezTo>
                    <a:pt x="80973" y="70392"/>
                    <a:pt x="80812" y="70046"/>
                    <a:pt x="80654" y="69701"/>
                  </a:cubicBezTo>
                  <a:close/>
                  <a:moveTo>
                    <a:pt x="82005" y="70744"/>
                  </a:moveTo>
                  <a:cubicBezTo>
                    <a:pt x="82058" y="70744"/>
                    <a:pt x="82106" y="70744"/>
                    <a:pt x="82159" y="70744"/>
                  </a:cubicBezTo>
                  <a:cubicBezTo>
                    <a:pt x="81994" y="70384"/>
                    <a:pt x="81836" y="70028"/>
                    <a:pt x="81686" y="69667"/>
                  </a:cubicBezTo>
                  <a:cubicBezTo>
                    <a:pt x="81367" y="69682"/>
                    <a:pt x="81045" y="69694"/>
                    <a:pt x="80726" y="69701"/>
                  </a:cubicBezTo>
                  <a:cubicBezTo>
                    <a:pt x="80883" y="70046"/>
                    <a:pt x="81045" y="70392"/>
                    <a:pt x="81213" y="70737"/>
                  </a:cubicBezTo>
                  <a:cubicBezTo>
                    <a:pt x="81476" y="70741"/>
                    <a:pt x="81742" y="70744"/>
                    <a:pt x="82005" y="70744"/>
                  </a:cubicBezTo>
                  <a:close/>
                  <a:moveTo>
                    <a:pt x="82215" y="70864"/>
                  </a:moveTo>
                  <a:cubicBezTo>
                    <a:pt x="82144" y="70864"/>
                    <a:pt x="82076" y="70864"/>
                    <a:pt x="82005" y="70864"/>
                  </a:cubicBezTo>
                  <a:lnTo>
                    <a:pt x="82005" y="70864"/>
                  </a:lnTo>
                  <a:cubicBezTo>
                    <a:pt x="81761" y="70864"/>
                    <a:pt x="81517" y="70861"/>
                    <a:pt x="81273" y="70857"/>
                  </a:cubicBezTo>
                  <a:cubicBezTo>
                    <a:pt x="81435" y="71183"/>
                    <a:pt x="81604" y="71510"/>
                    <a:pt x="81776" y="71832"/>
                  </a:cubicBezTo>
                  <a:cubicBezTo>
                    <a:pt x="82084" y="71847"/>
                    <a:pt x="82395" y="71862"/>
                    <a:pt x="82703" y="71874"/>
                  </a:cubicBezTo>
                  <a:cubicBezTo>
                    <a:pt x="82534" y="71536"/>
                    <a:pt x="82373" y="71202"/>
                    <a:pt x="82215" y="70864"/>
                  </a:cubicBezTo>
                  <a:close/>
                  <a:moveTo>
                    <a:pt x="83720" y="71900"/>
                  </a:moveTo>
                  <a:cubicBezTo>
                    <a:pt x="83555" y="71551"/>
                    <a:pt x="83393" y="71198"/>
                    <a:pt x="83243" y="70849"/>
                  </a:cubicBezTo>
                  <a:cubicBezTo>
                    <a:pt x="82921" y="70857"/>
                    <a:pt x="82602" y="70861"/>
                    <a:pt x="82283" y="70861"/>
                  </a:cubicBezTo>
                  <a:cubicBezTo>
                    <a:pt x="82440" y="71202"/>
                    <a:pt x="82605" y="71540"/>
                    <a:pt x="82774" y="71874"/>
                  </a:cubicBezTo>
                  <a:cubicBezTo>
                    <a:pt x="83089" y="71885"/>
                    <a:pt x="83405" y="71892"/>
                    <a:pt x="83720" y="71900"/>
                  </a:cubicBezTo>
                  <a:close/>
                  <a:moveTo>
                    <a:pt x="83776" y="72016"/>
                  </a:moveTo>
                  <a:cubicBezTo>
                    <a:pt x="83461" y="72012"/>
                    <a:pt x="83146" y="72005"/>
                    <a:pt x="82834" y="71994"/>
                  </a:cubicBezTo>
                  <a:cubicBezTo>
                    <a:pt x="82999" y="72313"/>
                    <a:pt x="83164" y="72632"/>
                    <a:pt x="83341" y="72950"/>
                  </a:cubicBezTo>
                  <a:cubicBezTo>
                    <a:pt x="83648" y="72969"/>
                    <a:pt x="83956" y="72988"/>
                    <a:pt x="84268" y="73007"/>
                  </a:cubicBezTo>
                  <a:cubicBezTo>
                    <a:pt x="84099" y="72677"/>
                    <a:pt x="83934" y="72346"/>
                    <a:pt x="83776" y="72016"/>
                  </a:cubicBezTo>
                  <a:close/>
                  <a:moveTo>
                    <a:pt x="85266" y="73048"/>
                  </a:moveTo>
                  <a:cubicBezTo>
                    <a:pt x="85101" y="72707"/>
                    <a:pt x="84939" y="72365"/>
                    <a:pt x="84785" y="72020"/>
                  </a:cubicBezTo>
                  <a:cubicBezTo>
                    <a:pt x="84695" y="72020"/>
                    <a:pt x="84605" y="72020"/>
                    <a:pt x="84515" y="72020"/>
                  </a:cubicBezTo>
                  <a:lnTo>
                    <a:pt x="84515" y="72020"/>
                  </a:lnTo>
                  <a:cubicBezTo>
                    <a:pt x="84290" y="72020"/>
                    <a:pt x="84065" y="72020"/>
                    <a:pt x="83840" y="72016"/>
                  </a:cubicBezTo>
                  <a:cubicBezTo>
                    <a:pt x="84001" y="72350"/>
                    <a:pt x="84166" y="72680"/>
                    <a:pt x="84335" y="73010"/>
                  </a:cubicBezTo>
                  <a:cubicBezTo>
                    <a:pt x="84647" y="73026"/>
                    <a:pt x="84954" y="73037"/>
                    <a:pt x="85266" y="73048"/>
                  </a:cubicBezTo>
                  <a:moveTo>
                    <a:pt x="85322" y="73164"/>
                  </a:moveTo>
                  <a:cubicBezTo>
                    <a:pt x="85014" y="73157"/>
                    <a:pt x="84707" y="73142"/>
                    <a:pt x="84399" y="73127"/>
                  </a:cubicBezTo>
                  <a:cubicBezTo>
                    <a:pt x="84560" y="73442"/>
                    <a:pt x="84729" y="73753"/>
                    <a:pt x="84905" y="74065"/>
                  </a:cubicBezTo>
                  <a:cubicBezTo>
                    <a:pt x="85209" y="74091"/>
                    <a:pt x="85513" y="74114"/>
                    <a:pt x="85817" y="74136"/>
                  </a:cubicBezTo>
                  <a:cubicBezTo>
                    <a:pt x="85648" y="73813"/>
                    <a:pt x="85483" y="73491"/>
                    <a:pt x="85322" y="73164"/>
                  </a:cubicBezTo>
                  <a:close/>
                  <a:moveTo>
                    <a:pt x="86826" y="74192"/>
                  </a:moveTo>
                  <a:cubicBezTo>
                    <a:pt x="86661" y="73858"/>
                    <a:pt x="86500" y="73525"/>
                    <a:pt x="86342" y="73187"/>
                  </a:cubicBezTo>
                  <a:cubicBezTo>
                    <a:pt x="86024" y="73183"/>
                    <a:pt x="85705" y="73176"/>
                    <a:pt x="85386" y="73168"/>
                  </a:cubicBezTo>
                  <a:cubicBezTo>
                    <a:pt x="85547" y="73491"/>
                    <a:pt x="85712" y="73817"/>
                    <a:pt x="85885" y="74140"/>
                  </a:cubicBezTo>
                  <a:cubicBezTo>
                    <a:pt x="86200" y="74159"/>
                    <a:pt x="86511" y="74177"/>
                    <a:pt x="86826" y="74192"/>
                  </a:cubicBezTo>
                  <a:close/>
                  <a:moveTo>
                    <a:pt x="87385" y="75262"/>
                  </a:moveTo>
                  <a:cubicBezTo>
                    <a:pt x="87213" y="74947"/>
                    <a:pt x="87048" y="74628"/>
                    <a:pt x="86886" y="74309"/>
                  </a:cubicBezTo>
                  <a:cubicBezTo>
                    <a:pt x="86571" y="74294"/>
                    <a:pt x="86260" y="74275"/>
                    <a:pt x="85948" y="74256"/>
                  </a:cubicBezTo>
                  <a:cubicBezTo>
                    <a:pt x="86114" y="74564"/>
                    <a:pt x="86282" y="74871"/>
                    <a:pt x="86459" y="75175"/>
                  </a:cubicBezTo>
                  <a:cubicBezTo>
                    <a:pt x="86766" y="75209"/>
                    <a:pt x="87074" y="75235"/>
                    <a:pt x="87385" y="75262"/>
                  </a:cubicBezTo>
                  <a:moveTo>
                    <a:pt x="87446" y="75378"/>
                  </a:moveTo>
                  <a:cubicBezTo>
                    <a:pt x="87138" y="75352"/>
                    <a:pt x="86830" y="75325"/>
                    <a:pt x="86526" y="75295"/>
                  </a:cubicBezTo>
                  <a:cubicBezTo>
                    <a:pt x="86695" y="75584"/>
                    <a:pt x="86868" y="75877"/>
                    <a:pt x="87048" y="76170"/>
                  </a:cubicBezTo>
                  <a:cubicBezTo>
                    <a:pt x="87348" y="76207"/>
                    <a:pt x="87652" y="76245"/>
                    <a:pt x="87956" y="76282"/>
                  </a:cubicBezTo>
                  <a:cubicBezTo>
                    <a:pt x="87783" y="75982"/>
                    <a:pt x="87611" y="75678"/>
                    <a:pt x="87446" y="75378"/>
                  </a:cubicBezTo>
                  <a:close/>
                  <a:moveTo>
                    <a:pt x="88950" y="76387"/>
                  </a:moveTo>
                  <a:cubicBezTo>
                    <a:pt x="88777" y="76076"/>
                    <a:pt x="88609" y="75761"/>
                    <a:pt x="88447" y="75449"/>
                  </a:cubicBezTo>
                  <a:cubicBezTo>
                    <a:pt x="88136" y="75431"/>
                    <a:pt x="87824" y="75408"/>
                    <a:pt x="87513" y="75382"/>
                  </a:cubicBezTo>
                  <a:cubicBezTo>
                    <a:pt x="87678" y="75686"/>
                    <a:pt x="87851" y="75986"/>
                    <a:pt x="88027" y="76290"/>
                  </a:cubicBezTo>
                  <a:cubicBezTo>
                    <a:pt x="88331" y="76324"/>
                    <a:pt x="88642" y="76357"/>
                    <a:pt x="88950" y="76387"/>
                  </a:cubicBezTo>
                  <a:close/>
                  <a:moveTo>
                    <a:pt x="89014" y="76500"/>
                  </a:moveTo>
                  <a:cubicBezTo>
                    <a:pt x="88706" y="76470"/>
                    <a:pt x="88399" y="76440"/>
                    <a:pt x="88095" y="76402"/>
                  </a:cubicBezTo>
                  <a:cubicBezTo>
                    <a:pt x="88263" y="76695"/>
                    <a:pt x="88436" y="76980"/>
                    <a:pt x="88616" y="77265"/>
                  </a:cubicBezTo>
                  <a:cubicBezTo>
                    <a:pt x="88920" y="77310"/>
                    <a:pt x="89224" y="77352"/>
                    <a:pt x="89528" y="77389"/>
                  </a:cubicBezTo>
                  <a:cubicBezTo>
                    <a:pt x="89352" y="77093"/>
                    <a:pt x="89179" y="76796"/>
                    <a:pt x="89014" y="76500"/>
                  </a:cubicBezTo>
                  <a:close/>
                  <a:moveTo>
                    <a:pt x="89078" y="76507"/>
                  </a:moveTo>
                  <a:cubicBezTo>
                    <a:pt x="89243" y="76804"/>
                    <a:pt x="89415" y="77100"/>
                    <a:pt x="89592" y="77400"/>
                  </a:cubicBezTo>
                  <a:cubicBezTo>
                    <a:pt x="89899" y="77438"/>
                    <a:pt x="90207" y="77475"/>
                    <a:pt x="90515" y="77509"/>
                  </a:cubicBezTo>
                  <a:cubicBezTo>
                    <a:pt x="90342" y="77201"/>
                    <a:pt x="90173" y="76894"/>
                    <a:pt x="90012" y="76586"/>
                  </a:cubicBezTo>
                  <a:cubicBezTo>
                    <a:pt x="89700" y="76564"/>
                    <a:pt x="89385" y="76534"/>
                    <a:pt x="89078" y="76507"/>
                  </a:cubicBezTo>
                  <a:close/>
                  <a:moveTo>
                    <a:pt x="89460" y="75506"/>
                  </a:moveTo>
                  <a:cubicBezTo>
                    <a:pt x="89141" y="75491"/>
                    <a:pt x="88826" y="75472"/>
                    <a:pt x="88507" y="75453"/>
                  </a:cubicBezTo>
                  <a:cubicBezTo>
                    <a:pt x="88672" y="75768"/>
                    <a:pt x="88841" y="76080"/>
                    <a:pt x="89014" y="76391"/>
                  </a:cubicBezTo>
                  <a:cubicBezTo>
                    <a:pt x="89325" y="76421"/>
                    <a:pt x="89637" y="76447"/>
                    <a:pt x="89952" y="76474"/>
                  </a:cubicBezTo>
                  <a:cubicBezTo>
                    <a:pt x="89783" y="76151"/>
                    <a:pt x="89618" y="75828"/>
                    <a:pt x="89460" y="75506"/>
                  </a:cubicBezTo>
                  <a:close/>
                  <a:moveTo>
                    <a:pt x="89588" y="74372"/>
                  </a:moveTo>
                  <a:cubicBezTo>
                    <a:pt x="89385" y="74372"/>
                    <a:pt x="89183" y="74372"/>
                    <a:pt x="88980" y="74369"/>
                  </a:cubicBezTo>
                  <a:cubicBezTo>
                    <a:pt x="89134" y="74714"/>
                    <a:pt x="89295" y="75055"/>
                    <a:pt x="89460" y="75393"/>
                  </a:cubicBezTo>
                  <a:cubicBezTo>
                    <a:pt x="89783" y="75408"/>
                    <a:pt x="90106" y="75423"/>
                    <a:pt x="90428" y="75431"/>
                  </a:cubicBezTo>
                  <a:cubicBezTo>
                    <a:pt x="90267" y="75078"/>
                    <a:pt x="90113" y="74725"/>
                    <a:pt x="89963" y="74372"/>
                  </a:cubicBezTo>
                  <a:cubicBezTo>
                    <a:pt x="89836" y="74372"/>
                    <a:pt x="89712" y="74372"/>
                    <a:pt x="89588" y="74372"/>
                  </a:cubicBezTo>
                  <a:close/>
                  <a:moveTo>
                    <a:pt x="89468" y="73138"/>
                  </a:moveTo>
                  <a:cubicBezTo>
                    <a:pt x="89134" y="73153"/>
                    <a:pt x="88800" y="73164"/>
                    <a:pt x="88466" y="73176"/>
                  </a:cubicBezTo>
                  <a:cubicBezTo>
                    <a:pt x="88616" y="73536"/>
                    <a:pt x="88770" y="73900"/>
                    <a:pt x="88931" y="74256"/>
                  </a:cubicBezTo>
                  <a:cubicBezTo>
                    <a:pt x="89149" y="74260"/>
                    <a:pt x="89367" y="74260"/>
                    <a:pt x="89588" y="74260"/>
                  </a:cubicBezTo>
                  <a:cubicBezTo>
                    <a:pt x="89697" y="74260"/>
                    <a:pt x="89806" y="74260"/>
                    <a:pt x="89914" y="74260"/>
                  </a:cubicBezTo>
                  <a:cubicBezTo>
                    <a:pt x="89761" y="73888"/>
                    <a:pt x="89610" y="73513"/>
                    <a:pt x="89468" y="73138"/>
                  </a:cubicBezTo>
                  <a:close/>
                  <a:moveTo>
                    <a:pt x="125836" y="13136"/>
                  </a:moveTo>
                  <a:cubicBezTo>
                    <a:pt x="131367" y="13136"/>
                    <a:pt x="136342" y="13560"/>
                    <a:pt x="140360" y="14476"/>
                  </a:cubicBezTo>
                  <a:cubicBezTo>
                    <a:pt x="144382" y="15391"/>
                    <a:pt x="147452" y="16791"/>
                    <a:pt x="149174" y="18753"/>
                  </a:cubicBezTo>
                  <a:cubicBezTo>
                    <a:pt x="150993" y="20828"/>
                    <a:pt x="151815" y="23210"/>
                    <a:pt x="151815" y="25777"/>
                  </a:cubicBezTo>
                  <a:cubicBezTo>
                    <a:pt x="151811" y="30714"/>
                    <a:pt x="148787" y="36342"/>
                    <a:pt x="144052" y="41906"/>
                  </a:cubicBezTo>
                  <a:cubicBezTo>
                    <a:pt x="139317" y="47471"/>
                    <a:pt x="132871" y="52971"/>
                    <a:pt x="126016" y="57642"/>
                  </a:cubicBezTo>
                  <a:cubicBezTo>
                    <a:pt x="114299" y="65679"/>
                    <a:pt x="101354" y="70801"/>
                    <a:pt x="89044" y="71829"/>
                  </a:cubicBezTo>
                  <a:cubicBezTo>
                    <a:pt x="89183" y="72230"/>
                    <a:pt x="89325" y="72628"/>
                    <a:pt x="89475" y="73026"/>
                  </a:cubicBezTo>
                  <a:cubicBezTo>
                    <a:pt x="102720" y="72448"/>
                    <a:pt x="116843" y="67221"/>
                    <a:pt x="129337" y="58734"/>
                  </a:cubicBezTo>
                  <a:cubicBezTo>
                    <a:pt x="136304" y="54025"/>
                    <a:pt x="142799" y="48450"/>
                    <a:pt x="147553" y="42788"/>
                  </a:cubicBezTo>
                  <a:cubicBezTo>
                    <a:pt x="152310" y="37126"/>
                    <a:pt x="155316" y="31378"/>
                    <a:pt x="155316" y="26332"/>
                  </a:cubicBezTo>
                  <a:cubicBezTo>
                    <a:pt x="155316" y="23623"/>
                    <a:pt x="154453" y="21117"/>
                    <a:pt x="152528" y="18925"/>
                  </a:cubicBezTo>
                  <a:cubicBezTo>
                    <a:pt x="150693" y="16828"/>
                    <a:pt x="147403" y="15312"/>
                    <a:pt x="143095" y="14326"/>
                  </a:cubicBezTo>
                  <a:cubicBezTo>
                    <a:pt x="138788" y="13339"/>
                    <a:pt x="133464" y="12874"/>
                    <a:pt x="127577" y="12874"/>
                  </a:cubicBezTo>
                  <a:cubicBezTo>
                    <a:pt x="124857" y="12874"/>
                    <a:pt x="122013" y="12975"/>
                    <a:pt x="119094" y="13166"/>
                  </a:cubicBezTo>
                  <a:cubicBezTo>
                    <a:pt x="118981" y="13226"/>
                    <a:pt x="118865" y="13286"/>
                    <a:pt x="118752" y="13346"/>
                  </a:cubicBezTo>
                  <a:cubicBezTo>
                    <a:pt x="121187" y="13207"/>
                    <a:pt x="123559" y="13136"/>
                    <a:pt x="125836" y="13136"/>
                  </a:cubicBezTo>
                  <a:close/>
                  <a:moveTo>
                    <a:pt x="124080" y="13500"/>
                  </a:moveTo>
                  <a:cubicBezTo>
                    <a:pt x="129247" y="13500"/>
                    <a:pt x="133869" y="13890"/>
                    <a:pt x="137595" y="14731"/>
                  </a:cubicBezTo>
                  <a:cubicBezTo>
                    <a:pt x="141325" y="15571"/>
                    <a:pt x="144157" y="16858"/>
                    <a:pt x="145737" y="18663"/>
                  </a:cubicBezTo>
                  <a:lnTo>
                    <a:pt x="145737" y="18663"/>
                  </a:lnTo>
                  <a:cubicBezTo>
                    <a:pt x="147440" y="20603"/>
                    <a:pt x="148209" y="22828"/>
                    <a:pt x="148209" y="25229"/>
                  </a:cubicBezTo>
                  <a:cubicBezTo>
                    <a:pt x="148206" y="30016"/>
                    <a:pt x="145178" y="35502"/>
                    <a:pt x="140469" y="40953"/>
                  </a:cubicBezTo>
                  <a:cubicBezTo>
                    <a:pt x="135764" y="46409"/>
                    <a:pt x="129374" y="51827"/>
                    <a:pt x="122643" y="56460"/>
                  </a:cubicBezTo>
                  <a:cubicBezTo>
                    <a:pt x="111721" y="64021"/>
                    <a:pt x="99932" y="69007"/>
                    <a:pt x="88605" y="70440"/>
                  </a:cubicBezTo>
                  <a:cubicBezTo>
                    <a:pt x="88729" y="70864"/>
                    <a:pt x="88864" y="71292"/>
                    <a:pt x="89006" y="71716"/>
                  </a:cubicBezTo>
                  <a:cubicBezTo>
                    <a:pt x="101298" y="70696"/>
                    <a:pt x="114235" y="65578"/>
                    <a:pt x="125953" y="57549"/>
                  </a:cubicBezTo>
                  <a:cubicBezTo>
                    <a:pt x="132800" y="52877"/>
                    <a:pt x="139238" y="47384"/>
                    <a:pt x="143962" y="41831"/>
                  </a:cubicBezTo>
                  <a:cubicBezTo>
                    <a:pt x="148690" y="36278"/>
                    <a:pt x="151699" y="30665"/>
                    <a:pt x="151699" y="25777"/>
                  </a:cubicBezTo>
                  <a:cubicBezTo>
                    <a:pt x="151695" y="23233"/>
                    <a:pt x="150888" y="20888"/>
                    <a:pt x="149084" y="18832"/>
                  </a:cubicBezTo>
                  <a:lnTo>
                    <a:pt x="149129" y="18790"/>
                  </a:lnTo>
                  <a:lnTo>
                    <a:pt x="149084" y="18832"/>
                  </a:lnTo>
                  <a:cubicBezTo>
                    <a:pt x="147335" y="16899"/>
                    <a:pt x="144345" y="15500"/>
                    <a:pt x="140334" y="14588"/>
                  </a:cubicBezTo>
                  <a:cubicBezTo>
                    <a:pt x="136327" y="13680"/>
                    <a:pt x="131363" y="13252"/>
                    <a:pt x="125836" y="13252"/>
                  </a:cubicBezTo>
                  <a:lnTo>
                    <a:pt x="125836" y="13252"/>
                  </a:lnTo>
                  <a:cubicBezTo>
                    <a:pt x="123484" y="13252"/>
                    <a:pt x="121030" y="13331"/>
                    <a:pt x="118508" y="13478"/>
                  </a:cubicBezTo>
                  <a:cubicBezTo>
                    <a:pt x="118400" y="13538"/>
                    <a:pt x="118295" y="13594"/>
                    <a:pt x="118190" y="13654"/>
                  </a:cubicBezTo>
                  <a:cubicBezTo>
                    <a:pt x="120212" y="13553"/>
                    <a:pt x="122185" y="13500"/>
                    <a:pt x="124080" y="13500"/>
                  </a:cubicBezTo>
                  <a:close/>
                  <a:moveTo>
                    <a:pt x="117649" y="13954"/>
                  </a:moveTo>
                  <a:cubicBezTo>
                    <a:pt x="119248" y="13887"/>
                    <a:pt x="120805" y="13849"/>
                    <a:pt x="122309" y="13849"/>
                  </a:cubicBezTo>
                  <a:cubicBezTo>
                    <a:pt x="127112" y="13849"/>
                    <a:pt x="131389" y="14205"/>
                    <a:pt x="134826" y="14975"/>
                  </a:cubicBezTo>
                  <a:cubicBezTo>
                    <a:pt x="138263" y="15744"/>
                    <a:pt x="140863" y="16922"/>
                    <a:pt x="142311" y="18573"/>
                  </a:cubicBezTo>
                  <a:lnTo>
                    <a:pt x="142311" y="18573"/>
                  </a:lnTo>
                  <a:cubicBezTo>
                    <a:pt x="143898" y="20381"/>
                    <a:pt x="144615" y="22456"/>
                    <a:pt x="144615" y="24700"/>
                  </a:cubicBezTo>
                  <a:cubicBezTo>
                    <a:pt x="144611" y="29326"/>
                    <a:pt x="141580" y="34669"/>
                    <a:pt x="136897" y="40012"/>
                  </a:cubicBezTo>
                  <a:cubicBezTo>
                    <a:pt x="132215" y="45351"/>
                    <a:pt x="125885" y="50686"/>
                    <a:pt x="119274" y="55286"/>
                  </a:cubicBezTo>
                  <a:cubicBezTo>
                    <a:pt x="109177" y="62344"/>
                    <a:pt x="98525" y="67165"/>
                    <a:pt x="88196" y="68947"/>
                  </a:cubicBezTo>
                  <a:cubicBezTo>
                    <a:pt x="88312" y="69409"/>
                    <a:pt x="88436" y="69866"/>
                    <a:pt x="88571" y="70324"/>
                  </a:cubicBezTo>
                  <a:cubicBezTo>
                    <a:pt x="99880" y="68898"/>
                    <a:pt x="111661" y="63919"/>
                    <a:pt x="122572" y="56363"/>
                  </a:cubicBezTo>
                  <a:cubicBezTo>
                    <a:pt x="129299" y="51733"/>
                    <a:pt x="135681" y="46319"/>
                    <a:pt x="140379" y="40878"/>
                  </a:cubicBezTo>
                  <a:cubicBezTo>
                    <a:pt x="145080" y="35434"/>
                    <a:pt x="148089" y="29964"/>
                    <a:pt x="148089" y="25229"/>
                  </a:cubicBezTo>
                  <a:cubicBezTo>
                    <a:pt x="148089" y="22854"/>
                    <a:pt x="147332" y="20663"/>
                    <a:pt x="145647" y="18742"/>
                  </a:cubicBezTo>
                  <a:lnTo>
                    <a:pt x="145692" y="18700"/>
                  </a:lnTo>
                  <a:lnTo>
                    <a:pt x="145647" y="18742"/>
                  </a:lnTo>
                  <a:cubicBezTo>
                    <a:pt x="144097" y="16967"/>
                    <a:pt x="141283" y="15684"/>
                    <a:pt x="137569" y="14847"/>
                  </a:cubicBezTo>
                  <a:cubicBezTo>
                    <a:pt x="133858" y="14010"/>
                    <a:pt x="129243" y="13620"/>
                    <a:pt x="124080" y="13620"/>
                  </a:cubicBezTo>
                  <a:cubicBezTo>
                    <a:pt x="122110" y="13620"/>
                    <a:pt x="120058" y="13676"/>
                    <a:pt x="117949" y="13785"/>
                  </a:cubicBezTo>
                  <a:cubicBezTo>
                    <a:pt x="117848" y="13842"/>
                    <a:pt x="117747" y="13898"/>
                    <a:pt x="117649" y="13954"/>
                  </a:cubicBezTo>
                  <a:close/>
                  <a:moveTo>
                    <a:pt x="117544" y="13958"/>
                  </a:moveTo>
                  <a:cubicBezTo>
                    <a:pt x="117642" y="13902"/>
                    <a:pt x="117743" y="13845"/>
                    <a:pt x="117841" y="13793"/>
                  </a:cubicBezTo>
                  <a:cubicBezTo>
                    <a:pt x="117439" y="13815"/>
                    <a:pt x="117041" y="13838"/>
                    <a:pt x="116636" y="13860"/>
                  </a:cubicBezTo>
                  <a:cubicBezTo>
                    <a:pt x="116542" y="13913"/>
                    <a:pt x="116445" y="13965"/>
                    <a:pt x="116351" y="14014"/>
                  </a:cubicBezTo>
                  <a:cubicBezTo>
                    <a:pt x="116753" y="13995"/>
                    <a:pt x="117150" y="13977"/>
                    <a:pt x="117544" y="13958"/>
                  </a:cubicBezTo>
                  <a:close/>
                  <a:moveTo>
                    <a:pt x="117026" y="14250"/>
                  </a:moveTo>
                  <a:cubicBezTo>
                    <a:pt x="117120" y="14198"/>
                    <a:pt x="117214" y="14142"/>
                    <a:pt x="117308" y="14089"/>
                  </a:cubicBezTo>
                  <a:cubicBezTo>
                    <a:pt x="116906" y="14108"/>
                    <a:pt x="116509" y="14130"/>
                    <a:pt x="116103" y="14153"/>
                  </a:cubicBezTo>
                  <a:cubicBezTo>
                    <a:pt x="116017" y="14202"/>
                    <a:pt x="115927" y="14250"/>
                    <a:pt x="115841" y="14299"/>
                  </a:cubicBezTo>
                  <a:cubicBezTo>
                    <a:pt x="116239" y="14281"/>
                    <a:pt x="116636" y="14262"/>
                    <a:pt x="117026" y="14250"/>
                  </a:cubicBezTo>
                  <a:close/>
                  <a:moveTo>
                    <a:pt x="115349" y="14573"/>
                  </a:moveTo>
                  <a:cubicBezTo>
                    <a:pt x="115747" y="14558"/>
                    <a:pt x="116137" y="14547"/>
                    <a:pt x="116527" y="14536"/>
                  </a:cubicBezTo>
                  <a:cubicBezTo>
                    <a:pt x="116617" y="14487"/>
                    <a:pt x="116708" y="14434"/>
                    <a:pt x="116794" y="14382"/>
                  </a:cubicBezTo>
                  <a:cubicBezTo>
                    <a:pt x="116400" y="14397"/>
                    <a:pt x="115998" y="14416"/>
                    <a:pt x="115597" y="14434"/>
                  </a:cubicBezTo>
                  <a:cubicBezTo>
                    <a:pt x="115514" y="14479"/>
                    <a:pt x="115432" y="14524"/>
                    <a:pt x="115349" y="14573"/>
                  </a:cubicBezTo>
                  <a:close/>
                  <a:moveTo>
                    <a:pt x="115240" y="14577"/>
                  </a:moveTo>
                  <a:cubicBezTo>
                    <a:pt x="115323" y="14532"/>
                    <a:pt x="115406" y="14483"/>
                    <a:pt x="115484" y="14438"/>
                  </a:cubicBezTo>
                  <a:cubicBezTo>
                    <a:pt x="115090" y="14457"/>
                    <a:pt x="114693" y="14479"/>
                    <a:pt x="114291" y="14502"/>
                  </a:cubicBezTo>
                  <a:cubicBezTo>
                    <a:pt x="114216" y="14543"/>
                    <a:pt x="114141" y="14584"/>
                    <a:pt x="114066" y="14626"/>
                  </a:cubicBezTo>
                  <a:cubicBezTo>
                    <a:pt x="114460" y="14607"/>
                    <a:pt x="114854" y="14592"/>
                    <a:pt x="115240" y="14577"/>
                  </a:cubicBezTo>
                  <a:close/>
                  <a:moveTo>
                    <a:pt x="114771" y="14843"/>
                  </a:moveTo>
                  <a:cubicBezTo>
                    <a:pt x="114847" y="14802"/>
                    <a:pt x="114925" y="14757"/>
                    <a:pt x="115004" y="14712"/>
                  </a:cubicBezTo>
                  <a:cubicBezTo>
                    <a:pt x="114610" y="14727"/>
                    <a:pt x="114212" y="14746"/>
                    <a:pt x="113815" y="14765"/>
                  </a:cubicBezTo>
                  <a:cubicBezTo>
                    <a:pt x="113743" y="14802"/>
                    <a:pt x="113676" y="14843"/>
                    <a:pt x="113608" y="14881"/>
                  </a:cubicBezTo>
                  <a:cubicBezTo>
                    <a:pt x="113999" y="14866"/>
                    <a:pt x="114389" y="14855"/>
                    <a:pt x="114771" y="14843"/>
                  </a:cubicBezTo>
                  <a:close/>
                  <a:moveTo>
                    <a:pt x="114306" y="15113"/>
                  </a:moveTo>
                  <a:cubicBezTo>
                    <a:pt x="114385" y="15068"/>
                    <a:pt x="114460" y="15023"/>
                    <a:pt x="114535" y="14982"/>
                  </a:cubicBezTo>
                  <a:cubicBezTo>
                    <a:pt x="114149" y="14990"/>
                    <a:pt x="113755" y="15005"/>
                    <a:pt x="113361" y="15020"/>
                  </a:cubicBezTo>
                  <a:cubicBezTo>
                    <a:pt x="113293" y="15057"/>
                    <a:pt x="113226" y="15095"/>
                    <a:pt x="113162" y="15132"/>
                  </a:cubicBezTo>
                  <a:cubicBezTo>
                    <a:pt x="113548" y="15125"/>
                    <a:pt x="113931" y="15117"/>
                    <a:pt x="114306" y="15113"/>
                  </a:cubicBezTo>
                  <a:close/>
                  <a:moveTo>
                    <a:pt x="113008" y="15387"/>
                  </a:moveTo>
                  <a:cubicBezTo>
                    <a:pt x="113286" y="15387"/>
                    <a:pt x="113563" y="15387"/>
                    <a:pt x="113837" y="15391"/>
                  </a:cubicBezTo>
                  <a:cubicBezTo>
                    <a:pt x="113916" y="15342"/>
                    <a:pt x="113999" y="15297"/>
                    <a:pt x="114077" y="15249"/>
                  </a:cubicBezTo>
                  <a:cubicBezTo>
                    <a:pt x="113698" y="15252"/>
                    <a:pt x="113308" y="15260"/>
                    <a:pt x="112918" y="15271"/>
                  </a:cubicBezTo>
                  <a:cubicBezTo>
                    <a:pt x="112850" y="15309"/>
                    <a:pt x="112783" y="15350"/>
                    <a:pt x="112715" y="15387"/>
                  </a:cubicBezTo>
                  <a:cubicBezTo>
                    <a:pt x="112813" y="15387"/>
                    <a:pt x="112910" y="15387"/>
                    <a:pt x="113008" y="15387"/>
                  </a:cubicBezTo>
                  <a:close/>
                  <a:moveTo>
                    <a:pt x="113334" y="15691"/>
                  </a:moveTo>
                  <a:cubicBezTo>
                    <a:pt x="113428" y="15635"/>
                    <a:pt x="113522" y="15579"/>
                    <a:pt x="113616" y="15522"/>
                  </a:cubicBezTo>
                  <a:cubicBezTo>
                    <a:pt x="113413" y="15522"/>
                    <a:pt x="113214" y="15522"/>
                    <a:pt x="113008" y="15522"/>
                  </a:cubicBezTo>
                  <a:lnTo>
                    <a:pt x="113008" y="15522"/>
                  </a:lnTo>
                  <a:cubicBezTo>
                    <a:pt x="112832" y="15522"/>
                    <a:pt x="112659" y="15522"/>
                    <a:pt x="112483" y="15522"/>
                  </a:cubicBezTo>
                  <a:cubicBezTo>
                    <a:pt x="112404" y="15567"/>
                    <a:pt x="112329" y="15612"/>
                    <a:pt x="112254" y="15657"/>
                  </a:cubicBezTo>
                  <a:cubicBezTo>
                    <a:pt x="112622" y="15665"/>
                    <a:pt x="112982" y="15676"/>
                    <a:pt x="113334" y="15691"/>
                  </a:cubicBezTo>
                  <a:close/>
                  <a:moveTo>
                    <a:pt x="112760" y="16044"/>
                  </a:moveTo>
                  <a:cubicBezTo>
                    <a:pt x="112880" y="15969"/>
                    <a:pt x="113001" y="15894"/>
                    <a:pt x="113124" y="15819"/>
                  </a:cubicBezTo>
                  <a:cubicBezTo>
                    <a:pt x="112768" y="15808"/>
                    <a:pt x="112400" y="15796"/>
                    <a:pt x="112029" y="15789"/>
                  </a:cubicBezTo>
                  <a:cubicBezTo>
                    <a:pt x="111931" y="15845"/>
                    <a:pt x="111834" y="15905"/>
                    <a:pt x="111736" y="15961"/>
                  </a:cubicBezTo>
                  <a:cubicBezTo>
                    <a:pt x="112089" y="15984"/>
                    <a:pt x="112430" y="16014"/>
                    <a:pt x="112760" y="16044"/>
                  </a:cubicBezTo>
                  <a:close/>
                  <a:moveTo>
                    <a:pt x="112025" y="16505"/>
                  </a:moveTo>
                  <a:cubicBezTo>
                    <a:pt x="112201" y="16393"/>
                    <a:pt x="112381" y="16277"/>
                    <a:pt x="112562" y="16168"/>
                  </a:cubicBezTo>
                  <a:cubicBezTo>
                    <a:pt x="112228" y="16134"/>
                    <a:pt x="111882" y="16108"/>
                    <a:pt x="111526" y="16089"/>
                  </a:cubicBezTo>
                  <a:cubicBezTo>
                    <a:pt x="111383" y="16175"/>
                    <a:pt x="111241" y="16262"/>
                    <a:pt x="111098" y="16348"/>
                  </a:cubicBezTo>
                  <a:cubicBezTo>
                    <a:pt x="111421" y="16393"/>
                    <a:pt x="111732" y="16445"/>
                    <a:pt x="112025" y="16505"/>
                  </a:cubicBezTo>
                  <a:close/>
                  <a:moveTo>
                    <a:pt x="110194" y="16911"/>
                  </a:moveTo>
                  <a:cubicBezTo>
                    <a:pt x="110464" y="17001"/>
                    <a:pt x="110712" y="17098"/>
                    <a:pt x="110933" y="17211"/>
                  </a:cubicBezTo>
                  <a:cubicBezTo>
                    <a:pt x="111237" y="17008"/>
                    <a:pt x="111541" y="16813"/>
                    <a:pt x="111849" y="16614"/>
                  </a:cubicBezTo>
                  <a:cubicBezTo>
                    <a:pt x="111552" y="16558"/>
                    <a:pt x="111237" y="16509"/>
                    <a:pt x="110907" y="16464"/>
                  </a:cubicBezTo>
                  <a:cubicBezTo>
                    <a:pt x="110667" y="16610"/>
                    <a:pt x="110430" y="16761"/>
                    <a:pt x="110194" y="16911"/>
                  </a:cubicBezTo>
                  <a:close/>
                  <a:moveTo>
                    <a:pt x="110130" y="16888"/>
                  </a:moveTo>
                  <a:cubicBezTo>
                    <a:pt x="110359" y="16742"/>
                    <a:pt x="110592" y="16599"/>
                    <a:pt x="110828" y="16453"/>
                  </a:cubicBezTo>
                  <a:cubicBezTo>
                    <a:pt x="110513" y="16412"/>
                    <a:pt x="110187" y="16378"/>
                    <a:pt x="109849" y="16348"/>
                  </a:cubicBezTo>
                  <a:cubicBezTo>
                    <a:pt x="109669" y="16457"/>
                    <a:pt x="109489" y="16565"/>
                    <a:pt x="109309" y="16674"/>
                  </a:cubicBezTo>
                  <a:cubicBezTo>
                    <a:pt x="109601" y="16738"/>
                    <a:pt x="109875" y="16809"/>
                    <a:pt x="110130" y="16888"/>
                  </a:cubicBezTo>
                  <a:close/>
                  <a:moveTo>
                    <a:pt x="109001" y="18539"/>
                  </a:moveTo>
                  <a:cubicBezTo>
                    <a:pt x="109586" y="18119"/>
                    <a:pt x="110187" y="17706"/>
                    <a:pt x="110794" y="17305"/>
                  </a:cubicBezTo>
                  <a:cubicBezTo>
                    <a:pt x="110569" y="17196"/>
                    <a:pt x="110314" y="17098"/>
                    <a:pt x="110033" y="17012"/>
                  </a:cubicBezTo>
                  <a:cubicBezTo>
                    <a:pt x="109556" y="17316"/>
                    <a:pt x="109083" y="17624"/>
                    <a:pt x="108614" y="17939"/>
                  </a:cubicBezTo>
                  <a:cubicBezTo>
                    <a:pt x="108768" y="18130"/>
                    <a:pt x="108896" y="18329"/>
                    <a:pt x="109001" y="18539"/>
                  </a:cubicBezTo>
                  <a:close/>
                  <a:moveTo>
                    <a:pt x="104450" y="23394"/>
                  </a:moveTo>
                  <a:cubicBezTo>
                    <a:pt x="105935" y="22017"/>
                    <a:pt x="107508" y="20696"/>
                    <a:pt x="109151" y="19439"/>
                  </a:cubicBezTo>
                  <a:cubicBezTo>
                    <a:pt x="109102" y="19173"/>
                    <a:pt x="109020" y="18918"/>
                    <a:pt x="108900" y="18670"/>
                  </a:cubicBezTo>
                  <a:cubicBezTo>
                    <a:pt x="108633" y="18862"/>
                    <a:pt x="108367" y="19053"/>
                    <a:pt x="108104" y="19248"/>
                  </a:cubicBezTo>
                  <a:cubicBezTo>
                    <a:pt x="107260" y="19871"/>
                    <a:pt x="106434" y="20513"/>
                    <a:pt x="105632" y="21169"/>
                  </a:cubicBezTo>
                  <a:cubicBezTo>
                    <a:pt x="105384" y="21871"/>
                    <a:pt x="104982" y="22614"/>
                    <a:pt x="104450" y="23394"/>
                  </a:cubicBezTo>
                  <a:close/>
                  <a:moveTo>
                    <a:pt x="99291" y="28786"/>
                  </a:moveTo>
                  <a:cubicBezTo>
                    <a:pt x="100713" y="27101"/>
                    <a:pt x="102247" y="25480"/>
                    <a:pt x="103883" y="23927"/>
                  </a:cubicBezTo>
                  <a:cubicBezTo>
                    <a:pt x="104566" y="23015"/>
                    <a:pt x="105084" y="22156"/>
                    <a:pt x="105399" y="21357"/>
                  </a:cubicBezTo>
                  <a:cubicBezTo>
                    <a:pt x="101305" y="24737"/>
                    <a:pt x="97752" y="28546"/>
                    <a:pt x="94837" y="32624"/>
                  </a:cubicBezTo>
                  <a:cubicBezTo>
                    <a:pt x="96432" y="31315"/>
                    <a:pt x="97936" y="30028"/>
                    <a:pt x="99291" y="28786"/>
                  </a:cubicBezTo>
                  <a:close/>
                  <a:moveTo>
                    <a:pt x="92927" y="37989"/>
                  </a:moveTo>
                  <a:cubicBezTo>
                    <a:pt x="94529" y="35082"/>
                    <a:pt x="96435" y="32271"/>
                    <a:pt x="98615" y="29600"/>
                  </a:cubicBezTo>
                  <a:cubicBezTo>
                    <a:pt x="98480" y="29716"/>
                    <a:pt x="98349" y="29836"/>
                    <a:pt x="98214" y="29953"/>
                  </a:cubicBezTo>
                  <a:cubicBezTo>
                    <a:pt x="97054" y="30977"/>
                    <a:pt x="95813" y="32024"/>
                    <a:pt x="94514" y="33086"/>
                  </a:cubicBezTo>
                  <a:cubicBezTo>
                    <a:pt x="92965" y="35303"/>
                    <a:pt x="91603" y="37595"/>
                    <a:pt x="90443" y="39948"/>
                  </a:cubicBezTo>
                  <a:cubicBezTo>
                    <a:pt x="91273" y="39295"/>
                    <a:pt x="92102" y="38642"/>
                    <a:pt x="92927" y="37989"/>
                  </a:cubicBezTo>
                  <a:close/>
                  <a:moveTo>
                    <a:pt x="89231" y="44660"/>
                  </a:moveTo>
                  <a:cubicBezTo>
                    <a:pt x="89524" y="44432"/>
                    <a:pt x="89817" y="44203"/>
                    <a:pt x="90113" y="43974"/>
                  </a:cubicBezTo>
                  <a:cubicBezTo>
                    <a:pt x="90864" y="42057"/>
                    <a:pt x="91742" y="40169"/>
                    <a:pt x="92747" y="38320"/>
                  </a:cubicBezTo>
                  <a:cubicBezTo>
                    <a:pt x="91933" y="38965"/>
                    <a:pt x="91115" y="39606"/>
                    <a:pt x="90293" y="40252"/>
                  </a:cubicBezTo>
                  <a:cubicBezTo>
                    <a:pt x="89453" y="41985"/>
                    <a:pt x="88721" y="43752"/>
                    <a:pt x="88106" y="45538"/>
                  </a:cubicBezTo>
                  <a:cubicBezTo>
                    <a:pt x="88477" y="45249"/>
                    <a:pt x="88853" y="44957"/>
                    <a:pt x="89231" y="44660"/>
                  </a:cubicBezTo>
                  <a:close/>
                  <a:moveTo>
                    <a:pt x="88496" y="48870"/>
                  </a:moveTo>
                  <a:cubicBezTo>
                    <a:pt x="88916" y="47313"/>
                    <a:pt x="89423" y="45767"/>
                    <a:pt x="90012" y="44236"/>
                  </a:cubicBezTo>
                  <a:cubicBezTo>
                    <a:pt x="89779" y="44417"/>
                    <a:pt x="89550" y="44593"/>
                    <a:pt x="89318" y="44773"/>
                  </a:cubicBezTo>
                  <a:cubicBezTo>
                    <a:pt x="88883" y="45114"/>
                    <a:pt x="88447" y="45452"/>
                    <a:pt x="88020" y="45786"/>
                  </a:cubicBezTo>
                  <a:cubicBezTo>
                    <a:pt x="87536" y="47216"/>
                    <a:pt x="87127" y="48656"/>
                    <a:pt x="86793" y="50105"/>
                  </a:cubicBezTo>
                  <a:cubicBezTo>
                    <a:pt x="87355" y="49703"/>
                    <a:pt x="87922" y="49290"/>
                    <a:pt x="88496" y="48870"/>
                  </a:cubicBezTo>
                  <a:close/>
                  <a:moveTo>
                    <a:pt x="86110" y="53827"/>
                  </a:moveTo>
                  <a:cubicBezTo>
                    <a:pt x="86609" y="53511"/>
                    <a:pt x="87112" y="53189"/>
                    <a:pt x="87618" y="52859"/>
                  </a:cubicBezTo>
                  <a:cubicBezTo>
                    <a:pt x="87832" y="51594"/>
                    <a:pt x="88106" y="50341"/>
                    <a:pt x="88436" y="49088"/>
                  </a:cubicBezTo>
                  <a:cubicBezTo>
                    <a:pt x="87866" y="49508"/>
                    <a:pt x="87303" y="49913"/>
                    <a:pt x="86744" y="50311"/>
                  </a:cubicBezTo>
                  <a:cubicBezTo>
                    <a:pt x="86481" y="51482"/>
                    <a:pt x="86271" y="52652"/>
                    <a:pt x="86110" y="53827"/>
                  </a:cubicBezTo>
                  <a:close/>
                  <a:moveTo>
                    <a:pt x="86054" y="53860"/>
                  </a:moveTo>
                  <a:cubicBezTo>
                    <a:pt x="86215" y="52690"/>
                    <a:pt x="86425" y="51519"/>
                    <a:pt x="86684" y="50356"/>
                  </a:cubicBezTo>
                  <a:cubicBezTo>
                    <a:pt x="86144" y="50739"/>
                    <a:pt x="85607" y="51114"/>
                    <a:pt x="85078" y="51482"/>
                  </a:cubicBezTo>
                  <a:cubicBezTo>
                    <a:pt x="84875" y="52570"/>
                    <a:pt x="84722" y="53661"/>
                    <a:pt x="84609" y="54753"/>
                  </a:cubicBezTo>
                  <a:cubicBezTo>
                    <a:pt x="85089" y="54464"/>
                    <a:pt x="85570" y="54168"/>
                    <a:pt x="86054" y="53860"/>
                  </a:cubicBezTo>
                  <a:close/>
                  <a:moveTo>
                    <a:pt x="84425" y="57665"/>
                  </a:moveTo>
                  <a:cubicBezTo>
                    <a:pt x="84868" y="57436"/>
                    <a:pt x="85311" y="57200"/>
                    <a:pt x="85757" y="56959"/>
                  </a:cubicBezTo>
                  <a:cubicBezTo>
                    <a:pt x="85813" y="55988"/>
                    <a:pt x="85903" y="55012"/>
                    <a:pt x="86031" y="54040"/>
                  </a:cubicBezTo>
                  <a:cubicBezTo>
                    <a:pt x="85551" y="54344"/>
                    <a:pt x="85071" y="54641"/>
                    <a:pt x="84594" y="54926"/>
                  </a:cubicBezTo>
                  <a:cubicBezTo>
                    <a:pt x="84504" y="55838"/>
                    <a:pt x="84448" y="56753"/>
                    <a:pt x="84425" y="57665"/>
                  </a:cubicBezTo>
                  <a:moveTo>
                    <a:pt x="83082" y="58340"/>
                  </a:moveTo>
                  <a:cubicBezTo>
                    <a:pt x="83510" y="58130"/>
                    <a:pt x="83941" y="57916"/>
                    <a:pt x="84373" y="57691"/>
                  </a:cubicBezTo>
                  <a:cubicBezTo>
                    <a:pt x="84395" y="56783"/>
                    <a:pt x="84451" y="55871"/>
                    <a:pt x="84538" y="54960"/>
                  </a:cubicBezTo>
                  <a:cubicBezTo>
                    <a:pt x="84072" y="55241"/>
                    <a:pt x="83611" y="55511"/>
                    <a:pt x="83153" y="55774"/>
                  </a:cubicBezTo>
                  <a:cubicBezTo>
                    <a:pt x="83104" y="56543"/>
                    <a:pt x="83082" y="57308"/>
                    <a:pt x="83082" y="58078"/>
                  </a:cubicBezTo>
                  <a:cubicBezTo>
                    <a:pt x="83082" y="58164"/>
                    <a:pt x="83082" y="58254"/>
                    <a:pt x="83082" y="58340"/>
                  </a:cubicBezTo>
                  <a:moveTo>
                    <a:pt x="81934" y="61184"/>
                  </a:moveTo>
                  <a:cubicBezTo>
                    <a:pt x="82332" y="61034"/>
                    <a:pt x="82725" y="60880"/>
                    <a:pt x="83123" y="60719"/>
                  </a:cubicBezTo>
                  <a:cubicBezTo>
                    <a:pt x="83071" y="59987"/>
                    <a:pt x="83037" y="59252"/>
                    <a:pt x="83029" y="58517"/>
                  </a:cubicBezTo>
                  <a:cubicBezTo>
                    <a:pt x="82613" y="58719"/>
                    <a:pt x="82196" y="58918"/>
                    <a:pt x="81784" y="59106"/>
                  </a:cubicBezTo>
                  <a:cubicBezTo>
                    <a:pt x="81814" y="59800"/>
                    <a:pt x="81863" y="60494"/>
                    <a:pt x="81934" y="61184"/>
                  </a:cubicBezTo>
                  <a:close/>
                  <a:moveTo>
                    <a:pt x="81037" y="63499"/>
                  </a:moveTo>
                  <a:cubicBezTo>
                    <a:pt x="81401" y="63394"/>
                    <a:pt x="81769" y="63285"/>
                    <a:pt x="82136" y="63173"/>
                  </a:cubicBezTo>
                  <a:cubicBezTo>
                    <a:pt x="82039" y="62565"/>
                    <a:pt x="81960" y="61957"/>
                    <a:pt x="81893" y="61346"/>
                  </a:cubicBezTo>
                  <a:cubicBezTo>
                    <a:pt x="81514" y="61488"/>
                    <a:pt x="81131" y="61627"/>
                    <a:pt x="80752" y="61762"/>
                  </a:cubicBezTo>
                  <a:cubicBezTo>
                    <a:pt x="80831" y="62340"/>
                    <a:pt x="80925" y="62921"/>
                    <a:pt x="81037" y="63499"/>
                  </a:cubicBezTo>
                  <a:moveTo>
                    <a:pt x="79566" y="62160"/>
                  </a:moveTo>
                  <a:cubicBezTo>
                    <a:pt x="79660" y="62711"/>
                    <a:pt x="79769" y="63259"/>
                    <a:pt x="79889" y="63807"/>
                  </a:cubicBezTo>
                  <a:cubicBezTo>
                    <a:pt x="80253" y="63713"/>
                    <a:pt x="80613" y="63615"/>
                    <a:pt x="80977" y="63514"/>
                  </a:cubicBezTo>
                  <a:cubicBezTo>
                    <a:pt x="80868" y="62936"/>
                    <a:pt x="80774" y="62359"/>
                    <a:pt x="80692" y="61781"/>
                  </a:cubicBezTo>
                  <a:cubicBezTo>
                    <a:pt x="80317" y="61912"/>
                    <a:pt x="79941" y="62040"/>
                    <a:pt x="79566" y="62160"/>
                  </a:cubicBezTo>
                  <a:moveTo>
                    <a:pt x="79544" y="62025"/>
                  </a:moveTo>
                  <a:cubicBezTo>
                    <a:pt x="79923" y="61905"/>
                    <a:pt x="80298" y="61777"/>
                    <a:pt x="80673" y="61646"/>
                  </a:cubicBezTo>
                  <a:cubicBezTo>
                    <a:pt x="80587" y="60993"/>
                    <a:pt x="80519" y="60340"/>
                    <a:pt x="80467" y="59687"/>
                  </a:cubicBezTo>
                  <a:cubicBezTo>
                    <a:pt x="80073" y="59856"/>
                    <a:pt x="79683" y="60017"/>
                    <a:pt x="79292" y="60175"/>
                  </a:cubicBezTo>
                  <a:cubicBezTo>
                    <a:pt x="79360" y="60794"/>
                    <a:pt x="79442" y="61409"/>
                    <a:pt x="79544" y="62025"/>
                  </a:cubicBezTo>
                  <a:moveTo>
                    <a:pt x="78763" y="64077"/>
                  </a:moveTo>
                  <a:cubicBezTo>
                    <a:pt x="79120" y="63998"/>
                    <a:pt x="79472" y="63912"/>
                    <a:pt x="79829" y="63822"/>
                  </a:cubicBezTo>
                  <a:cubicBezTo>
                    <a:pt x="79709" y="63274"/>
                    <a:pt x="79600" y="62726"/>
                    <a:pt x="79506" y="62178"/>
                  </a:cubicBezTo>
                  <a:cubicBezTo>
                    <a:pt x="79142" y="62299"/>
                    <a:pt x="78778" y="62411"/>
                    <a:pt x="78411" y="62516"/>
                  </a:cubicBezTo>
                  <a:cubicBezTo>
                    <a:pt x="78516" y="63041"/>
                    <a:pt x="78636" y="63559"/>
                    <a:pt x="78763" y="64077"/>
                  </a:cubicBezTo>
                  <a:close/>
                  <a:moveTo>
                    <a:pt x="77657" y="64317"/>
                  </a:moveTo>
                  <a:cubicBezTo>
                    <a:pt x="78005" y="64246"/>
                    <a:pt x="78351" y="64171"/>
                    <a:pt x="78703" y="64092"/>
                  </a:cubicBezTo>
                  <a:cubicBezTo>
                    <a:pt x="78572" y="63574"/>
                    <a:pt x="78456" y="63056"/>
                    <a:pt x="78351" y="62535"/>
                  </a:cubicBezTo>
                  <a:cubicBezTo>
                    <a:pt x="77990" y="62640"/>
                    <a:pt x="77630" y="62741"/>
                    <a:pt x="77274" y="62839"/>
                  </a:cubicBezTo>
                  <a:cubicBezTo>
                    <a:pt x="77390" y="63334"/>
                    <a:pt x="77518" y="63826"/>
                    <a:pt x="77657" y="64317"/>
                  </a:cubicBezTo>
                  <a:close/>
                  <a:moveTo>
                    <a:pt x="76565" y="64523"/>
                  </a:moveTo>
                  <a:cubicBezTo>
                    <a:pt x="76906" y="64463"/>
                    <a:pt x="77248" y="64400"/>
                    <a:pt x="77589" y="64332"/>
                  </a:cubicBezTo>
                  <a:cubicBezTo>
                    <a:pt x="77450" y="63841"/>
                    <a:pt x="77323" y="63349"/>
                    <a:pt x="77210" y="62854"/>
                  </a:cubicBezTo>
                  <a:cubicBezTo>
                    <a:pt x="76857" y="62948"/>
                    <a:pt x="76508" y="63038"/>
                    <a:pt x="76156" y="63120"/>
                  </a:cubicBezTo>
                  <a:cubicBezTo>
                    <a:pt x="76283" y="63589"/>
                    <a:pt x="76418" y="64058"/>
                    <a:pt x="76565" y="64523"/>
                  </a:cubicBezTo>
                  <a:moveTo>
                    <a:pt x="76535" y="64666"/>
                  </a:moveTo>
                  <a:cubicBezTo>
                    <a:pt x="76201" y="64722"/>
                    <a:pt x="75867" y="64779"/>
                    <a:pt x="75537" y="64827"/>
                  </a:cubicBezTo>
                  <a:cubicBezTo>
                    <a:pt x="75679" y="65236"/>
                    <a:pt x="75833" y="65642"/>
                    <a:pt x="75994" y="66043"/>
                  </a:cubicBezTo>
                  <a:cubicBezTo>
                    <a:pt x="76321" y="66013"/>
                    <a:pt x="76647" y="65979"/>
                    <a:pt x="76974" y="65938"/>
                  </a:cubicBezTo>
                  <a:cubicBezTo>
                    <a:pt x="76820" y="65514"/>
                    <a:pt x="76673" y="65090"/>
                    <a:pt x="76535" y="64666"/>
                  </a:cubicBezTo>
                  <a:close/>
                  <a:moveTo>
                    <a:pt x="78043" y="65799"/>
                  </a:moveTo>
                  <a:cubicBezTo>
                    <a:pt x="77893" y="65353"/>
                    <a:pt x="77754" y="64906"/>
                    <a:pt x="77626" y="64460"/>
                  </a:cubicBezTo>
                  <a:cubicBezTo>
                    <a:pt x="77285" y="64527"/>
                    <a:pt x="76944" y="64591"/>
                    <a:pt x="76606" y="64651"/>
                  </a:cubicBezTo>
                  <a:cubicBezTo>
                    <a:pt x="76745" y="65079"/>
                    <a:pt x="76891" y="65507"/>
                    <a:pt x="77045" y="65930"/>
                  </a:cubicBezTo>
                  <a:cubicBezTo>
                    <a:pt x="77379" y="65889"/>
                    <a:pt x="77709" y="65848"/>
                    <a:pt x="78043" y="65799"/>
                  </a:cubicBezTo>
                  <a:close/>
                  <a:moveTo>
                    <a:pt x="78084" y="65923"/>
                  </a:moveTo>
                  <a:cubicBezTo>
                    <a:pt x="77754" y="65972"/>
                    <a:pt x="77424" y="66017"/>
                    <a:pt x="77090" y="66054"/>
                  </a:cubicBezTo>
                  <a:cubicBezTo>
                    <a:pt x="77236" y="66448"/>
                    <a:pt x="77394" y="66842"/>
                    <a:pt x="77555" y="67232"/>
                  </a:cubicBezTo>
                  <a:cubicBezTo>
                    <a:pt x="77878" y="67210"/>
                    <a:pt x="78204" y="67184"/>
                    <a:pt x="78531" y="67154"/>
                  </a:cubicBezTo>
                  <a:cubicBezTo>
                    <a:pt x="78373" y="66745"/>
                    <a:pt x="78223" y="66336"/>
                    <a:pt x="78084" y="65923"/>
                  </a:cubicBezTo>
                  <a:moveTo>
                    <a:pt x="79593" y="67045"/>
                  </a:moveTo>
                  <a:cubicBezTo>
                    <a:pt x="79439" y="66613"/>
                    <a:pt x="79300" y="66186"/>
                    <a:pt x="79165" y="65754"/>
                  </a:cubicBezTo>
                  <a:cubicBezTo>
                    <a:pt x="78827" y="65810"/>
                    <a:pt x="78489" y="65867"/>
                    <a:pt x="78152" y="65915"/>
                  </a:cubicBezTo>
                  <a:cubicBezTo>
                    <a:pt x="78294" y="66328"/>
                    <a:pt x="78441" y="66737"/>
                    <a:pt x="78598" y="67146"/>
                  </a:cubicBezTo>
                  <a:cubicBezTo>
                    <a:pt x="78928" y="67116"/>
                    <a:pt x="79259" y="67082"/>
                    <a:pt x="79593" y="67045"/>
                  </a:cubicBezTo>
                  <a:moveTo>
                    <a:pt x="79634" y="67165"/>
                  </a:moveTo>
                  <a:cubicBezTo>
                    <a:pt x="79304" y="67206"/>
                    <a:pt x="78977" y="67240"/>
                    <a:pt x="78647" y="67270"/>
                  </a:cubicBezTo>
                  <a:cubicBezTo>
                    <a:pt x="78793" y="67653"/>
                    <a:pt x="78951" y="68032"/>
                    <a:pt x="79112" y="68411"/>
                  </a:cubicBezTo>
                  <a:cubicBezTo>
                    <a:pt x="79435" y="68396"/>
                    <a:pt x="79761" y="68377"/>
                    <a:pt x="80084" y="68354"/>
                  </a:cubicBezTo>
                  <a:cubicBezTo>
                    <a:pt x="79926" y="67960"/>
                    <a:pt x="79776" y="67563"/>
                    <a:pt x="79634" y="67165"/>
                  </a:cubicBezTo>
                  <a:moveTo>
                    <a:pt x="81138" y="68272"/>
                  </a:moveTo>
                  <a:cubicBezTo>
                    <a:pt x="80985" y="67859"/>
                    <a:pt x="80842" y="67446"/>
                    <a:pt x="80703" y="67030"/>
                  </a:cubicBezTo>
                  <a:cubicBezTo>
                    <a:pt x="80369" y="67075"/>
                    <a:pt x="80035" y="67120"/>
                    <a:pt x="79701" y="67157"/>
                  </a:cubicBezTo>
                  <a:cubicBezTo>
                    <a:pt x="79844" y="67559"/>
                    <a:pt x="79994" y="67953"/>
                    <a:pt x="80152" y="68351"/>
                  </a:cubicBezTo>
                  <a:cubicBezTo>
                    <a:pt x="80482" y="68328"/>
                    <a:pt x="80808" y="68302"/>
                    <a:pt x="81138" y="68272"/>
                  </a:cubicBezTo>
                  <a:moveTo>
                    <a:pt x="81183" y="68392"/>
                  </a:moveTo>
                  <a:cubicBezTo>
                    <a:pt x="80853" y="68422"/>
                    <a:pt x="80527" y="68448"/>
                    <a:pt x="80200" y="68471"/>
                  </a:cubicBezTo>
                  <a:cubicBezTo>
                    <a:pt x="80350" y="68842"/>
                    <a:pt x="80508" y="69213"/>
                    <a:pt x="80673" y="69581"/>
                  </a:cubicBezTo>
                  <a:cubicBezTo>
                    <a:pt x="80992" y="69574"/>
                    <a:pt x="81315" y="69562"/>
                    <a:pt x="81637" y="69547"/>
                  </a:cubicBezTo>
                  <a:cubicBezTo>
                    <a:pt x="81476" y="69165"/>
                    <a:pt x="81326" y="68778"/>
                    <a:pt x="81183" y="68392"/>
                  </a:cubicBezTo>
                  <a:close/>
                  <a:moveTo>
                    <a:pt x="82684" y="69487"/>
                  </a:moveTo>
                  <a:cubicBezTo>
                    <a:pt x="82530" y="69090"/>
                    <a:pt x="82384" y="68688"/>
                    <a:pt x="82245" y="68287"/>
                  </a:cubicBezTo>
                  <a:cubicBezTo>
                    <a:pt x="81911" y="68324"/>
                    <a:pt x="81577" y="68358"/>
                    <a:pt x="81247" y="68388"/>
                  </a:cubicBezTo>
                  <a:cubicBezTo>
                    <a:pt x="81390" y="68774"/>
                    <a:pt x="81544" y="69161"/>
                    <a:pt x="81701" y="69544"/>
                  </a:cubicBezTo>
                  <a:cubicBezTo>
                    <a:pt x="82031" y="69529"/>
                    <a:pt x="82358" y="69510"/>
                    <a:pt x="82684" y="69487"/>
                  </a:cubicBezTo>
                  <a:close/>
                  <a:moveTo>
                    <a:pt x="82729" y="69607"/>
                  </a:moveTo>
                  <a:cubicBezTo>
                    <a:pt x="82403" y="69630"/>
                    <a:pt x="82076" y="69649"/>
                    <a:pt x="81754" y="69664"/>
                  </a:cubicBezTo>
                  <a:cubicBezTo>
                    <a:pt x="81904" y="70024"/>
                    <a:pt x="82061" y="70384"/>
                    <a:pt x="82226" y="70744"/>
                  </a:cubicBezTo>
                  <a:cubicBezTo>
                    <a:pt x="82549" y="70741"/>
                    <a:pt x="82868" y="70737"/>
                    <a:pt x="83191" y="70729"/>
                  </a:cubicBezTo>
                  <a:cubicBezTo>
                    <a:pt x="83029" y="70358"/>
                    <a:pt x="82876" y="69983"/>
                    <a:pt x="82729" y="69607"/>
                  </a:cubicBezTo>
                  <a:close/>
                  <a:moveTo>
                    <a:pt x="84219" y="70696"/>
                  </a:moveTo>
                  <a:cubicBezTo>
                    <a:pt x="84065" y="70305"/>
                    <a:pt x="83915" y="69919"/>
                    <a:pt x="83776" y="69529"/>
                  </a:cubicBezTo>
                  <a:cubicBezTo>
                    <a:pt x="83450" y="69555"/>
                    <a:pt x="83119" y="69581"/>
                    <a:pt x="82793" y="69604"/>
                  </a:cubicBezTo>
                  <a:cubicBezTo>
                    <a:pt x="82939" y="69979"/>
                    <a:pt x="83093" y="70354"/>
                    <a:pt x="83255" y="70729"/>
                  </a:cubicBezTo>
                  <a:cubicBezTo>
                    <a:pt x="83577" y="70718"/>
                    <a:pt x="83896" y="70707"/>
                    <a:pt x="84219" y="70696"/>
                  </a:cubicBezTo>
                  <a:close/>
                  <a:moveTo>
                    <a:pt x="84268" y="70812"/>
                  </a:moveTo>
                  <a:cubicBezTo>
                    <a:pt x="83949" y="70827"/>
                    <a:pt x="83626" y="70838"/>
                    <a:pt x="83307" y="70846"/>
                  </a:cubicBezTo>
                  <a:cubicBezTo>
                    <a:pt x="83461" y="71198"/>
                    <a:pt x="83618" y="71551"/>
                    <a:pt x="83784" y="71900"/>
                  </a:cubicBezTo>
                  <a:cubicBezTo>
                    <a:pt x="84027" y="71904"/>
                    <a:pt x="84271" y="71904"/>
                    <a:pt x="84515" y="71904"/>
                  </a:cubicBezTo>
                  <a:cubicBezTo>
                    <a:pt x="84586" y="71904"/>
                    <a:pt x="84662" y="71904"/>
                    <a:pt x="84733" y="71904"/>
                  </a:cubicBezTo>
                  <a:cubicBezTo>
                    <a:pt x="84571" y="71543"/>
                    <a:pt x="84418" y="71176"/>
                    <a:pt x="84268" y="70812"/>
                  </a:cubicBezTo>
                  <a:close/>
                  <a:moveTo>
                    <a:pt x="85772" y="71889"/>
                  </a:moveTo>
                  <a:cubicBezTo>
                    <a:pt x="85615" y="71513"/>
                    <a:pt x="85464" y="71135"/>
                    <a:pt x="85322" y="70756"/>
                  </a:cubicBezTo>
                  <a:cubicBezTo>
                    <a:pt x="84992" y="70774"/>
                    <a:pt x="84658" y="70793"/>
                    <a:pt x="84328" y="70808"/>
                  </a:cubicBezTo>
                  <a:cubicBezTo>
                    <a:pt x="84478" y="71176"/>
                    <a:pt x="84632" y="71540"/>
                    <a:pt x="84793" y="71904"/>
                  </a:cubicBezTo>
                  <a:cubicBezTo>
                    <a:pt x="85119" y="71904"/>
                    <a:pt x="85446" y="71896"/>
                    <a:pt x="85772" y="71889"/>
                  </a:cubicBezTo>
                  <a:close/>
                  <a:moveTo>
                    <a:pt x="85821" y="72005"/>
                  </a:moveTo>
                  <a:cubicBezTo>
                    <a:pt x="85494" y="72012"/>
                    <a:pt x="85172" y="72020"/>
                    <a:pt x="84845" y="72020"/>
                  </a:cubicBezTo>
                  <a:cubicBezTo>
                    <a:pt x="85003" y="72365"/>
                    <a:pt x="85164" y="72707"/>
                    <a:pt x="85329" y="73052"/>
                  </a:cubicBezTo>
                  <a:cubicBezTo>
                    <a:pt x="85648" y="73059"/>
                    <a:pt x="85967" y="73067"/>
                    <a:pt x="86290" y="73071"/>
                  </a:cubicBezTo>
                  <a:cubicBezTo>
                    <a:pt x="86125" y="72718"/>
                    <a:pt x="85971" y="72361"/>
                    <a:pt x="85821" y="72005"/>
                  </a:cubicBezTo>
                  <a:moveTo>
                    <a:pt x="87044" y="73078"/>
                  </a:moveTo>
                  <a:cubicBezTo>
                    <a:pt x="87138" y="73078"/>
                    <a:pt x="87232" y="73078"/>
                    <a:pt x="87322" y="73078"/>
                  </a:cubicBezTo>
                  <a:cubicBezTo>
                    <a:pt x="87164" y="72710"/>
                    <a:pt x="87014" y="72339"/>
                    <a:pt x="86868" y="71971"/>
                  </a:cubicBezTo>
                  <a:cubicBezTo>
                    <a:pt x="86538" y="71982"/>
                    <a:pt x="86207" y="71997"/>
                    <a:pt x="85881" y="72005"/>
                  </a:cubicBezTo>
                  <a:cubicBezTo>
                    <a:pt x="86031" y="72361"/>
                    <a:pt x="86185" y="72718"/>
                    <a:pt x="86350" y="73074"/>
                  </a:cubicBezTo>
                  <a:cubicBezTo>
                    <a:pt x="86579" y="73074"/>
                    <a:pt x="86811" y="73078"/>
                    <a:pt x="87044" y="73078"/>
                  </a:cubicBezTo>
                  <a:moveTo>
                    <a:pt x="87847" y="74234"/>
                  </a:moveTo>
                  <a:cubicBezTo>
                    <a:pt x="87682" y="73888"/>
                    <a:pt x="87524" y="73540"/>
                    <a:pt x="87374" y="73191"/>
                  </a:cubicBezTo>
                  <a:cubicBezTo>
                    <a:pt x="87262" y="73191"/>
                    <a:pt x="87153" y="73191"/>
                    <a:pt x="87044" y="73191"/>
                  </a:cubicBezTo>
                  <a:cubicBezTo>
                    <a:pt x="86830" y="73191"/>
                    <a:pt x="86616" y="73191"/>
                    <a:pt x="86402" y="73187"/>
                  </a:cubicBezTo>
                  <a:cubicBezTo>
                    <a:pt x="86560" y="73525"/>
                    <a:pt x="86721" y="73862"/>
                    <a:pt x="86890" y="74196"/>
                  </a:cubicBezTo>
                  <a:cubicBezTo>
                    <a:pt x="87209" y="74211"/>
                    <a:pt x="87528" y="74226"/>
                    <a:pt x="87847" y="74234"/>
                  </a:cubicBezTo>
                  <a:close/>
                  <a:moveTo>
                    <a:pt x="87900" y="74350"/>
                  </a:moveTo>
                  <a:cubicBezTo>
                    <a:pt x="87584" y="74339"/>
                    <a:pt x="87265" y="74327"/>
                    <a:pt x="86947" y="74312"/>
                  </a:cubicBezTo>
                  <a:cubicBezTo>
                    <a:pt x="87108" y="74631"/>
                    <a:pt x="87277" y="74950"/>
                    <a:pt x="87449" y="75265"/>
                  </a:cubicBezTo>
                  <a:cubicBezTo>
                    <a:pt x="87761" y="75292"/>
                    <a:pt x="88076" y="75314"/>
                    <a:pt x="88391" y="75337"/>
                  </a:cubicBezTo>
                  <a:cubicBezTo>
                    <a:pt x="88222" y="75007"/>
                    <a:pt x="88057" y="74680"/>
                    <a:pt x="87900" y="74350"/>
                  </a:cubicBezTo>
                  <a:close/>
                  <a:moveTo>
                    <a:pt x="87960" y="74350"/>
                  </a:moveTo>
                  <a:cubicBezTo>
                    <a:pt x="88117" y="74680"/>
                    <a:pt x="88282" y="75010"/>
                    <a:pt x="88451" y="75340"/>
                  </a:cubicBezTo>
                  <a:cubicBezTo>
                    <a:pt x="88766" y="75359"/>
                    <a:pt x="89085" y="75378"/>
                    <a:pt x="89404" y="75393"/>
                  </a:cubicBezTo>
                  <a:cubicBezTo>
                    <a:pt x="89239" y="75052"/>
                    <a:pt x="89081" y="74710"/>
                    <a:pt x="88928" y="74369"/>
                  </a:cubicBezTo>
                  <a:cubicBezTo>
                    <a:pt x="88605" y="74365"/>
                    <a:pt x="88282" y="74361"/>
                    <a:pt x="87960" y="74350"/>
                  </a:cubicBezTo>
                  <a:close/>
                  <a:moveTo>
                    <a:pt x="88414" y="73176"/>
                  </a:moveTo>
                  <a:cubicBezTo>
                    <a:pt x="88087" y="73183"/>
                    <a:pt x="87757" y="73187"/>
                    <a:pt x="87431" y="73191"/>
                  </a:cubicBezTo>
                  <a:cubicBezTo>
                    <a:pt x="87581" y="73540"/>
                    <a:pt x="87742" y="73888"/>
                    <a:pt x="87907" y="74237"/>
                  </a:cubicBezTo>
                  <a:cubicBezTo>
                    <a:pt x="88230" y="74245"/>
                    <a:pt x="88552" y="74252"/>
                    <a:pt x="88875" y="74256"/>
                  </a:cubicBezTo>
                  <a:cubicBezTo>
                    <a:pt x="88717" y="73900"/>
                    <a:pt x="88564" y="73536"/>
                    <a:pt x="88414" y="73176"/>
                  </a:cubicBezTo>
                  <a:moveTo>
                    <a:pt x="87978" y="71907"/>
                  </a:moveTo>
                  <a:cubicBezTo>
                    <a:pt x="88121" y="72294"/>
                    <a:pt x="88267" y="72677"/>
                    <a:pt x="88421" y="73059"/>
                  </a:cubicBezTo>
                  <a:cubicBezTo>
                    <a:pt x="88755" y="73052"/>
                    <a:pt x="89089" y="73041"/>
                    <a:pt x="89423" y="73026"/>
                  </a:cubicBezTo>
                  <a:cubicBezTo>
                    <a:pt x="89277" y="72632"/>
                    <a:pt x="89130" y="72234"/>
                    <a:pt x="88995" y="71832"/>
                  </a:cubicBezTo>
                  <a:cubicBezTo>
                    <a:pt x="88657" y="71862"/>
                    <a:pt x="88316" y="71889"/>
                    <a:pt x="87978" y="71907"/>
                  </a:cubicBezTo>
                  <a:close/>
                  <a:moveTo>
                    <a:pt x="87517" y="70564"/>
                  </a:moveTo>
                  <a:cubicBezTo>
                    <a:pt x="87648" y="70977"/>
                    <a:pt x="87787" y="71386"/>
                    <a:pt x="87937" y="71795"/>
                  </a:cubicBezTo>
                  <a:cubicBezTo>
                    <a:pt x="88275" y="71772"/>
                    <a:pt x="88616" y="71746"/>
                    <a:pt x="88958" y="71720"/>
                  </a:cubicBezTo>
                  <a:cubicBezTo>
                    <a:pt x="88815" y="71296"/>
                    <a:pt x="88684" y="70872"/>
                    <a:pt x="88556" y="70444"/>
                  </a:cubicBezTo>
                  <a:cubicBezTo>
                    <a:pt x="88207" y="70489"/>
                    <a:pt x="87862" y="70527"/>
                    <a:pt x="87517" y="70564"/>
                  </a:cubicBezTo>
                  <a:close/>
                  <a:moveTo>
                    <a:pt x="88151" y="68958"/>
                  </a:moveTo>
                  <a:cubicBezTo>
                    <a:pt x="87794" y="69018"/>
                    <a:pt x="87438" y="69075"/>
                    <a:pt x="87085" y="69131"/>
                  </a:cubicBezTo>
                  <a:cubicBezTo>
                    <a:pt x="87205" y="69570"/>
                    <a:pt x="87337" y="70009"/>
                    <a:pt x="87479" y="70448"/>
                  </a:cubicBezTo>
                  <a:cubicBezTo>
                    <a:pt x="87824" y="70410"/>
                    <a:pt x="88173" y="70373"/>
                    <a:pt x="88522" y="70328"/>
                  </a:cubicBezTo>
                  <a:cubicBezTo>
                    <a:pt x="88387" y="69874"/>
                    <a:pt x="88263" y="69416"/>
                    <a:pt x="88151" y="68958"/>
                  </a:cubicBezTo>
                  <a:close/>
                  <a:moveTo>
                    <a:pt x="118696" y="14509"/>
                  </a:moveTo>
                  <a:cubicBezTo>
                    <a:pt x="122778" y="14509"/>
                    <a:pt x="126376" y="14806"/>
                    <a:pt x="129251" y="15440"/>
                  </a:cubicBezTo>
                  <a:cubicBezTo>
                    <a:pt x="132128" y="16074"/>
                    <a:pt x="134286" y="17042"/>
                    <a:pt x="135479" y="18408"/>
                  </a:cubicBezTo>
                  <a:lnTo>
                    <a:pt x="135479" y="18408"/>
                  </a:lnTo>
                  <a:cubicBezTo>
                    <a:pt x="136845" y="19961"/>
                    <a:pt x="137460" y="21743"/>
                    <a:pt x="137460" y="23672"/>
                  </a:cubicBezTo>
                  <a:cubicBezTo>
                    <a:pt x="137460" y="27979"/>
                    <a:pt x="134410" y="33029"/>
                    <a:pt x="129776" y="38139"/>
                  </a:cubicBezTo>
                  <a:cubicBezTo>
                    <a:pt x="125146" y="43250"/>
                    <a:pt x="118921" y="48420"/>
                    <a:pt x="112558" y="52937"/>
                  </a:cubicBezTo>
                  <a:cubicBezTo>
                    <a:pt x="104213" y="58899"/>
                    <a:pt x="95783" y="63278"/>
                    <a:pt x="87517" y="65593"/>
                  </a:cubicBezTo>
                  <a:cubicBezTo>
                    <a:pt x="87599" y="66137"/>
                    <a:pt x="87697" y="66677"/>
                    <a:pt x="87806" y="67217"/>
                  </a:cubicBezTo>
                  <a:cubicBezTo>
                    <a:pt x="97092" y="65139"/>
                    <a:pt x="106611" y="60528"/>
                    <a:pt x="115841" y="54007"/>
                  </a:cubicBezTo>
                  <a:cubicBezTo>
                    <a:pt x="122321" y="49455"/>
                    <a:pt x="128594" y="44206"/>
                    <a:pt x="133239" y="38991"/>
                  </a:cubicBezTo>
                  <a:cubicBezTo>
                    <a:pt x="137888" y="33772"/>
                    <a:pt x="140908" y="28587"/>
                    <a:pt x="140908" y="24178"/>
                  </a:cubicBezTo>
                  <a:cubicBezTo>
                    <a:pt x="140908" y="22122"/>
                    <a:pt x="140251" y="20231"/>
                    <a:pt x="138799" y="18573"/>
                  </a:cubicBezTo>
                  <a:cubicBezTo>
                    <a:pt x="137509" y="17098"/>
                    <a:pt x="135156" y="16029"/>
                    <a:pt x="132016" y="15335"/>
                  </a:cubicBezTo>
                  <a:cubicBezTo>
                    <a:pt x="128875" y="14637"/>
                    <a:pt x="124951" y="14311"/>
                    <a:pt x="120516" y="14311"/>
                  </a:cubicBezTo>
                  <a:cubicBezTo>
                    <a:pt x="119345" y="14311"/>
                    <a:pt x="118133" y="14333"/>
                    <a:pt x="116895" y="14378"/>
                  </a:cubicBezTo>
                  <a:cubicBezTo>
                    <a:pt x="116805" y="14431"/>
                    <a:pt x="116715" y="14483"/>
                    <a:pt x="116625" y="14536"/>
                  </a:cubicBezTo>
                  <a:cubicBezTo>
                    <a:pt x="117327" y="14521"/>
                    <a:pt x="118017" y="14509"/>
                    <a:pt x="118696" y="14509"/>
                  </a:cubicBezTo>
                  <a:close/>
                  <a:moveTo>
                    <a:pt x="116133" y="14821"/>
                  </a:moveTo>
                  <a:cubicBezTo>
                    <a:pt x="116370" y="14821"/>
                    <a:pt x="116606" y="14821"/>
                    <a:pt x="116839" y="14821"/>
                  </a:cubicBezTo>
                  <a:cubicBezTo>
                    <a:pt x="120568" y="14821"/>
                    <a:pt x="123840" y="15083"/>
                    <a:pt x="126448" y="15654"/>
                  </a:cubicBezTo>
                  <a:cubicBezTo>
                    <a:pt x="129052" y="16224"/>
                    <a:pt x="130999" y="17098"/>
                    <a:pt x="132076" y="18329"/>
                  </a:cubicBezTo>
                  <a:lnTo>
                    <a:pt x="132076" y="18329"/>
                  </a:lnTo>
                  <a:cubicBezTo>
                    <a:pt x="133333" y="19758"/>
                    <a:pt x="133903" y="21398"/>
                    <a:pt x="133903" y="23180"/>
                  </a:cubicBezTo>
                  <a:cubicBezTo>
                    <a:pt x="133899" y="27319"/>
                    <a:pt x="130841" y="32223"/>
                    <a:pt x="126230" y="37216"/>
                  </a:cubicBezTo>
                  <a:cubicBezTo>
                    <a:pt x="121619" y="42207"/>
                    <a:pt x="115451" y="47291"/>
                    <a:pt x="109215" y="51770"/>
                  </a:cubicBezTo>
                  <a:cubicBezTo>
                    <a:pt x="101808" y="57121"/>
                    <a:pt x="94469" y="61199"/>
                    <a:pt x="87269" y="63668"/>
                  </a:cubicBezTo>
                  <a:cubicBezTo>
                    <a:pt x="87329" y="64268"/>
                    <a:pt x="87404" y="64869"/>
                    <a:pt x="87498" y="65465"/>
                  </a:cubicBezTo>
                  <a:cubicBezTo>
                    <a:pt x="95737" y="63154"/>
                    <a:pt x="104153" y="58787"/>
                    <a:pt x="112483" y="52836"/>
                  </a:cubicBezTo>
                  <a:cubicBezTo>
                    <a:pt x="118842" y="48319"/>
                    <a:pt x="125060" y="43156"/>
                    <a:pt x="129682" y="38057"/>
                  </a:cubicBezTo>
                  <a:cubicBezTo>
                    <a:pt x="134308" y="32954"/>
                    <a:pt x="137336" y="27915"/>
                    <a:pt x="137332" y="23672"/>
                  </a:cubicBezTo>
                  <a:cubicBezTo>
                    <a:pt x="137332" y="21769"/>
                    <a:pt x="136728" y="20025"/>
                    <a:pt x="135385" y="18490"/>
                  </a:cubicBezTo>
                  <a:lnTo>
                    <a:pt x="135434" y="18449"/>
                  </a:lnTo>
                  <a:lnTo>
                    <a:pt x="135385" y="18490"/>
                  </a:lnTo>
                  <a:cubicBezTo>
                    <a:pt x="134222" y="17158"/>
                    <a:pt x="132087" y="16194"/>
                    <a:pt x="129224" y="15564"/>
                  </a:cubicBezTo>
                  <a:cubicBezTo>
                    <a:pt x="126361" y="14933"/>
                    <a:pt x="122771" y="14637"/>
                    <a:pt x="118696" y="14637"/>
                  </a:cubicBezTo>
                  <a:lnTo>
                    <a:pt x="118696" y="14637"/>
                  </a:lnTo>
                  <a:cubicBezTo>
                    <a:pt x="117946" y="14637"/>
                    <a:pt x="117180" y="14648"/>
                    <a:pt x="116396" y="14667"/>
                  </a:cubicBezTo>
                  <a:cubicBezTo>
                    <a:pt x="116310" y="14719"/>
                    <a:pt x="116224" y="14772"/>
                    <a:pt x="116133" y="14821"/>
                  </a:cubicBezTo>
                  <a:close/>
                  <a:moveTo>
                    <a:pt x="116040" y="14825"/>
                  </a:moveTo>
                  <a:cubicBezTo>
                    <a:pt x="116126" y="14772"/>
                    <a:pt x="116212" y="14719"/>
                    <a:pt x="116299" y="14671"/>
                  </a:cubicBezTo>
                  <a:cubicBezTo>
                    <a:pt x="115908" y="14682"/>
                    <a:pt x="115511" y="14693"/>
                    <a:pt x="115109" y="14708"/>
                  </a:cubicBezTo>
                  <a:cubicBezTo>
                    <a:pt x="115030" y="14753"/>
                    <a:pt x="114955" y="14798"/>
                    <a:pt x="114877" y="14843"/>
                  </a:cubicBezTo>
                  <a:cubicBezTo>
                    <a:pt x="115267" y="14832"/>
                    <a:pt x="115657" y="14828"/>
                    <a:pt x="116040" y="14825"/>
                  </a:cubicBezTo>
                  <a:close/>
                  <a:moveTo>
                    <a:pt x="114944" y="15110"/>
                  </a:moveTo>
                  <a:cubicBezTo>
                    <a:pt x="115150" y="15110"/>
                    <a:pt x="115349" y="15113"/>
                    <a:pt x="115552" y="15113"/>
                  </a:cubicBezTo>
                  <a:cubicBezTo>
                    <a:pt x="115638" y="15061"/>
                    <a:pt x="115728" y="15008"/>
                    <a:pt x="115815" y="14956"/>
                  </a:cubicBezTo>
                  <a:cubicBezTo>
                    <a:pt x="115428" y="14960"/>
                    <a:pt x="115038" y="14967"/>
                    <a:pt x="114640" y="14978"/>
                  </a:cubicBezTo>
                  <a:cubicBezTo>
                    <a:pt x="114561" y="15023"/>
                    <a:pt x="114486" y="15068"/>
                    <a:pt x="114408" y="15113"/>
                  </a:cubicBezTo>
                  <a:cubicBezTo>
                    <a:pt x="114588" y="15113"/>
                    <a:pt x="114768" y="15110"/>
                    <a:pt x="114944" y="15110"/>
                  </a:cubicBezTo>
                  <a:close/>
                  <a:moveTo>
                    <a:pt x="115045" y="15421"/>
                  </a:moveTo>
                  <a:cubicBezTo>
                    <a:pt x="115139" y="15361"/>
                    <a:pt x="115237" y="15301"/>
                    <a:pt x="115334" y="15245"/>
                  </a:cubicBezTo>
                  <a:cubicBezTo>
                    <a:pt x="115207" y="15245"/>
                    <a:pt x="115075" y="15245"/>
                    <a:pt x="114948" y="15245"/>
                  </a:cubicBezTo>
                  <a:lnTo>
                    <a:pt x="114944" y="15245"/>
                  </a:lnTo>
                  <a:cubicBezTo>
                    <a:pt x="114693" y="15245"/>
                    <a:pt x="114438" y="15245"/>
                    <a:pt x="114179" y="15249"/>
                  </a:cubicBezTo>
                  <a:cubicBezTo>
                    <a:pt x="114096" y="15297"/>
                    <a:pt x="114014" y="15346"/>
                    <a:pt x="113931" y="15391"/>
                  </a:cubicBezTo>
                  <a:cubicBezTo>
                    <a:pt x="114310" y="15399"/>
                    <a:pt x="114681" y="15406"/>
                    <a:pt x="115045" y="15421"/>
                  </a:cubicBezTo>
                  <a:close/>
                  <a:moveTo>
                    <a:pt x="114490" y="15763"/>
                  </a:moveTo>
                  <a:cubicBezTo>
                    <a:pt x="114606" y="15691"/>
                    <a:pt x="114719" y="15620"/>
                    <a:pt x="114835" y="15549"/>
                  </a:cubicBezTo>
                  <a:cubicBezTo>
                    <a:pt x="114468" y="15537"/>
                    <a:pt x="114092" y="15530"/>
                    <a:pt x="113710" y="15526"/>
                  </a:cubicBezTo>
                  <a:cubicBezTo>
                    <a:pt x="113616" y="15582"/>
                    <a:pt x="113518" y="15639"/>
                    <a:pt x="113425" y="15695"/>
                  </a:cubicBezTo>
                  <a:cubicBezTo>
                    <a:pt x="113788" y="15714"/>
                    <a:pt x="114145" y="15736"/>
                    <a:pt x="114490" y="15763"/>
                  </a:cubicBezTo>
                  <a:close/>
                  <a:moveTo>
                    <a:pt x="113837" y="16175"/>
                  </a:moveTo>
                  <a:cubicBezTo>
                    <a:pt x="113987" y="16078"/>
                    <a:pt x="114141" y="15980"/>
                    <a:pt x="114295" y="15886"/>
                  </a:cubicBezTo>
                  <a:cubicBezTo>
                    <a:pt x="113942" y="15860"/>
                    <a:pt x="113582" y="15841"/>
                    <a:pt x="113214" y="15823"/>
                  </a:cubicBezTo>
                  <a:cubicBezTo>
                    <a:pt x="113087" y="15901"/>
                    <a:pt x="112967" y="15976"/>
                    <a:pt x="112839" y="16051"/>
                  </a:cubicBezTo>
                  <a:cubicBezTo>
                    <a:pt x="113184" y="16089"/>
                    <a:pt x="113518" y="16126"/>
                    <a:pt x="113837" y="16175"/>
                  </a:cubicBezTo>
                  <a:close/>
                  <a:moveTo>
                    <a:pt x="112171" y="16535"/>
                  </a:moveTo>
                  <a:cubicBezTo>
                    <a:pt x="112453" y="16595"/>
                    <a:pt x="112719" y="16663"/>
                    <a:pt x="112971" y="16734"/>
                  </a:cubicBezTo>
                  <a:cubicBezTo>
                    <a:pt x="113199" y="16584"/>
                    <a:pt x="113425" y="16438"/>
                    <a:pt x="113657" y="16288"/>
                  </a:cubicBezTo>
                  <a:cubicBezTo>
                    <a:pt x="113331" y="16247"/>
                    <a:pt x="112993" y="16205"/>
                    <a:pt x="112644" y="16175"/>
                  </a:cubicBezTo>
                  <a:cubicBezTo>
                    <a:pt x="112460" y="16288"/>
                    <a:pt x="112276" y="16404"/>
                    <a:pt x="112093" y="16520"/>
                  </a:cubicBezTo>
                  <a:cubicBezTo>
                    <a:pt x="112119" y="16524"/>
                    <a:pt x="112145" y="16532"/>
                    <a:pt x="112171" y="16535"/>
                  </a:cubicBezTo>
                  <a:close/>
                  <a:moveTo>
                    <a:pt x="111612" y="17654"/>
                  </a:moveTo>
                  <a:cubicBezTo>
                    <a:pt x="112010" y="17376"/>
                    <a:pt x="112411" y="17106"/>
                    <a:pt x="112813" y="16839"/>
                  </a:cubicBezTo>
                  <a:cubicBezTo>
                    <a:pt x="112603" y="16779"/>
                    <a:pt x="112378" y="16723"/>
                    <a:pt x="112141" y="16674"/>
                  </a:cubicBezTo>
                  <a:cubicBezTo>
                    <a:pt x="112070" y="16659"/>
                    <a:pt x="111995" y="16644"/>
                    <a:pt x="111920" y="16629"/>
                  </a:cubicBezTo>
                  <a:cubicBezTo>
                    <a:pt x="111609" y="16828"/>
                    <a:pt x="111293" y="17031"/>
                    <a:pt x="110986" y="17237"/>
                  </a:cubicBezTo>
                  <a:cubicBezTo>
                    <a:pt x="111226" y="17361"/>
                    <a:pt x="111436" y="17500"/>
                    <a:pt x="111612" y="17654"/>
                  </a:cubicBezTo>
                  <a:close/>
                  <a:moveTo>
                    <a:pt x="109282" y="19342"/>
                  </a:moveTo>
                  <a:cubicBezTo>
                    <a:pt x="109556" y="19132"/>
                    <a:pt x="109838" y="18925"/>
                    <a:pt x="110119" y="18719"/>
                  </a:cubicBezTo>
                  <a:cubicBezTo>
                    <a:pt x="110569" y="18385"/>
                    <a:pt x="111027" y="18059"/>
                    <a:pt x="111488" y="17736"/>
                  </a:cubicBezTo>
                  <a:cubicBezTo>
                    <a:pt x="111312" y="17590"/>
                    <a:pt x="111098" y="17451"/>
                    <a:pt x="110847" y="17327"/>
                  </a:cubicBezTo>
                  <a:cubicBezTo>
                    <a:pt x="110228" y="17740"/>
                    <a:pt x="109620" y="18156"/>
                    <a:pt x="109023" y="18584"/>
                  </a:cubicBezTo>
                  <a:cubicBezTo>
                    <a:pt x="109140" y="18828"/>
                    <a:pt x="109226" y="19079"/>
                    <a:pt x="109282" y="19342"/>
                  </a:cubicBezTo>
                  <a:close/>
                  <a:moveTo>
                    <a:pt x="110558" y="25615"/>
                  </a:moveTo>
                  <a:cubicBezTo>
                    <a:pt x="111905" y="23728"/>
                    <a:pt x="112678" y="21995"/>
                    <a:pt x="112678" y="20498"/>
                  </a:cubicBezTo>
                  <a:cubicBezTo>
                    <a:pt x="112678" y="19560"/>
                    <a:pt x="112378" y="18715"/>
                    <a:pt x="111725" y="17965"/>
                  </a:cubicBezTo>
                  <a:lnTo>
                    <a:pt x="111777" y="17916"/>
                  </a:lnTo>
                  <a:lnTo>
                    <a:pt x="111725" y="17965"/>
                  </a:lnTo>
                  <a:cubicBezTo>
                    <a:pt x="111665" y="17897"/>
                    <a:pt x="111601" y="17834"/>
                    <a:pt x="111526" y="17770"/>
                  </a:cubicBezTo>
                  <a:cubicBezTo>
                    <a:pt x="111061" y="18093"/>
                    <a:pt x="110599" y="18423"/>
                    <a:pt x="110145" y="18757"/>
                  </a:cubicBezTo>
                  <a:cubicBezTo>
                    <a:pt x="109860" y="18967"/>
                    <a:pt x="109575" y="19181"/>
                    <a:pt x="109294" y="19394"/>
                  </a:cubicBezTo>
                  <a:cubicBezTo>
                    <a:pt x="109335" y="19620"/>
                    <a:pt x="109357" y="19852"/>
                    <a:pt x="109357" y="20089"/>
                  </a:cubicBezTo>
                  <a:cubicBezTo>
                    <a:pt x="109357" y="21548"/>
                    <a:pt x="108558" y="23210"/>
                    <a:pt x="107200" y="25026"/>
                  </a:cubicBezTo>
                  <a:cubicBezTo>
                    <a:pt x="105845" y="26842"/>
                    <a:pt x="103932" y="28808"/>
                    <a:pt x="101681" y="30857"/>
                  </a:cubicBezTo>
                  <a:cubicBezTo>
                    <a:pt x="99066" y="33243"/>
                    <a:pt x="95996" y="35742"/>
                    <a:pt x="92841" y="38245"/>
                  </a:cubicBezTo>
                  <a:cubicBezTo>
                    <a:pt x="91828" y="40102"/>
                    <a:pt x="90942" y="41993"/>
                    <a:pt x="90185" y="43918"/>
                  </a:cubicBezTo>
                  <a:cubicBezTo>
                    <a:pt x="98124" y="37749"/>
                    <a:pt x="106686" y="31059"/>
                    <a:pt x="110558" y="25615"/>
                  </a:cubicBezTo>
                  <a:moveTo>
                    <a:pt x="92526" y="45831"/>
                  </a:moveTo>
                  <a:cubicBezTo>
                    <a:pt x="100919" y="39404"/>
                    <a:pt x="110029" y="32204"/>
                    <a:pt x="114047" y="26298"/>
                  </a:cubicBezTo>
                  <a:cubicBezTo>
                    <a:pt x="115391" y="24328"/>
                    <a:pt x="116160" y="22505"/>
                    <a:pt x="116160" y="20914"/>
                  </a:cubicBezTo>
                  <a:cubicBezTo>
                    <a:pt x="116160" y="19852"/>
                    <a:pt x="115822" y="18892"/>
                    <a:pt x="115079" y="18044"/>
                  </a:cubicBezTo>
                  <a:lnTo>
                    <a:pt x="115132" y="17995"/>
                  </a:lnTo>
                  <a:lnTo>
                    <a:pt x="115079" y="18044"/>
                  </a:lnTo>
                  <a:cubicBezTo>
                    <a:pt x="114644" y="17541"/>
                    <a:pt x="113894" y="17147"/>
                    <a:pt x="112873" y="16854"/>
                  </a:cubicBezTo>
                  <a:cubicBezTo>
                    <a:pt x="112464" y="17128"/>
                    <a:pt x="112051" y="17406"/>
                    <a:pt x="111650" y="17684"/>
                  </a:cubicBezTo>
                  <a:cubicBezTo>
                    <a:pt x="111714" y="17744"/>
                    <a:pt x="111777" y="17807"/>
                    <a:pt x="111834" y="17871"/>
                  </a:cubicBezTo>
                  <a:cubicBezTo>
                    <a:pt x="112509" y="18644"/>
                    <a:pt x="112824" y="19530"/>
                    <a:pt x="112824" y="20498"/>
                  </a:cubicBezTo>
                  <a:cubicBezTo>
                    <a:pt x="112820" y="22043"/>
                    <a:pt x="112029" y="23799"/>
                    <a:pt x="110678" y="25698"/>
                  </a:cubicBezTo>
                  <a:cubicBezTo>
                    <a:pt x="109327" y="27596"/>
                    <a:pt x="107414" y="29641"/>
                    <a:pt x="105159" y="31757"/>
                  </a:cubicBezTo>
                  <a:cubicBezTo>
                    <a:pt x="100863" y="35798"/>
                    <a:pt x="95325" y="40105"/>
                    <a:pt x="90083" y="44180"/>
                  </a:cubicBezTo>
                  <a:cubicBezTo>
                    <a:pt x="89490" y="45715"/>
                    <a:pt x="88980" y="47264"/>
                    <a:pt x="88556" y="48825"/>
                  </a:cubicBezTo>
                  <a:cubicBezTo>
                    <a:pt x="89851" y="47876"/>
                    <a:pt x="91171" y="46878"/>
                    <a:pt x="92526" y="45831"/>
                  </a:cubicBezTo>
                  <a:close/>
                  <a:moveTo>
                    <a:pt x="95831" y="46998"/>
                  </a:moveTo>
                  <a:cubicBezTo>
                    <a:pt x="104420" y="40514"/>
                    <a:pt x="113541" y="33131"/>
                    <a:pt x="117552" y="26985"/>
                  </a:cubicBezTo>
                  <a:cubicBezTo>
                    <a:pt x="118887" y="24936"/>
                    <a:pt x="119657" y="23026"/>
                    <a:pt x="119657" y="21342"/>
                  </a:cubicBezTo>
                  <a:cubicBezTo>
                    <a:pt x="119653" y="20152"/>
                    <a:pt x="119274" y="19072"/>
                    <a:pt x="118441" y="18119"/>
                  </a:cubicBezTo>
                  <a:lnTo>
                    <a:pt x="118493" y="18074"/>
                  </a:lnTo>
                  <a:lnTo>
                    <a:pt x="118441" y="18119"/>
                  </a:lnTo>
                  <a:cubicBezTo>
                    <a:pt x="117818" y="17402"/>
                    <a:pt x="116647" y="16873"/>
                    <a:pt x="115034" y="16528"/>
                  </a:cubicBezTo>
                  <a:cubicBezTo>
                    <a:pt x="114629" y="16438"/>
                    <a:pt x="114190" y="16363"/>
                    <a:pt x="113728" y="16299"/>
                  </a:cubicBezTo>
                  <a:cubicBezTo>
                    <a:pt x="113492" y="16449"/>
                    <a:pt x="113263" y="16599"/>
                    <a:pt x="113031" y="16753"/>
                  </a:cubicBezTo>
                  <a:cubicBezTo>
                    <a:pt x="114006" y="17046"/>
                    <a:pt x="114738" y="17436"/>
                    <a:pt x="115184" y="17950"/>
                  </a:cubicBezTo>
                  <a:lnTo>
                    <a:pt x="115184" y="17950"/>
                  </a:lnTo>
                  <a:cubicBezTo>
                    <a:pt x="115950" y="18824"/>
                    <a:pt x="116302" y="19822"/>
                    <a:pt x="116302" y="20914"/>
                  </a:cubicBezTo>
                  <a:cubicBezTo>
                    <a:pt x="116302" y="22554"/>
                    <a:pt x="115514" y="24396"/>
                    <a:pt x="114167" y="26377"/>
                  </a:cubicBezTo>
                  <a:cubicBezTo>
                    <a:pt x="112817" y="28358"/>
                    <a:pt x="110907" y="30478"/>
                    <a:pt x="108648" y="32662"/>
                  </a:cubicBezTo>
                  <a:cubicBezTo>
                    <a:pt x="104127" y="37029"/>
                    <a:pt x="98210" y="41655"/>
                    <a:pt x="92612" y="45944"/>
                  </a:cubicBezTo>
                  <a:cubicBezTo>
                    <a:pt x="91205" y="47028"/>
                    <a:pt x="89836" y="48063"/>
                    <a:pt x="88496" y="49046"/>
                  </a:cubicBezTo>
                  <a:cubicBezTo>
                    <a:pt x="88166" y="50296"/>
                    <a:pt x="87888" y="51557"/>
                    <a:pt x="87671" y="52821"/>
                  </a:cubicBezTo>
                  <a:cubicBezTo>
                    <a:pt x="90297" y="51095"/>
                    <a:pt x="93006" y="49148"/>
                    <a:pt x="95831" y="46998"/>
                  </a:cubicBezTo>
                  <a:moveTo>
                    <a:pt x="87235" y="56134"/>
                  </a:moveTo>
                  <a:cubicBezTo>
                    <a:pt x="91070" y="53939"/>
                    <a:pt x="95017" y="51264"/>
                    <a:pt x="99144" y="48165"/>
                  </a:cubicBezTo>
                  <a:cubicBezTo>
                    <a:pt x="107928" y="41621"/>
                    <a:pt x="117060" y="34061"/>
                    <a:pt x="121064" y="27679"/>
                  </a:cubicBezTo>
                  <a:cubicBezTo>
                    <a:pt x="122399" y="25551"/>
                    <a:pt x="123165" y="23555"/>
                    <a:pt x="123165" y="21781"/>
                  </a:cubicBezTo>
                  <a:cubicBezTo>
                    <a:pt x="123165" y="20456"/>
                    <a:pt x="122741" y="19252"/>
                    <a:pt x="121814" y="18190"/>
                  </a:cubicBezTo>
                  <a:lnTo>
                    <a:pt x="121867" y="18145"/>
                  </a:lnTo>
                  <a:lnTo>
                    <a:pt x="121814" y="18190"/>
                  </a:lnTo>
                  <a:cubicBezTo>
                    <a:pt x="121094" y="17365"/>
                    <a:pt x="119750" y="16757"/>
                    <a:pt x="117908" y="16363"/>
                  </a:cubicBezTo>
                  <a:cubicBezTo>
                    <a:pt x="116880" y="16141"/>
                    <a:pt x="115694" y="15984"/>
                    <a:pt x="114374" y="15890"/>
                  </a:cubicBezTo>
                  <a:cubicBezTo>
                    <a:pt x="114220" y="15988"/>
                    <a:pt x="114062" y="16085"/>
                    <a:pt x="113909" y="16183"/>
                  </a:cubicBezTo>
                  <a:cubicBezTo>
                    <a:pt x="114314" y="16243"/>
                    <a:pt x="114700" y="16314"/>
                    <a:pt x="115064" y="16389"/>
                  </a:cubicBezTo>
                  <a:cubicBezTo>
                    <a:pt x="116693" y="16742"/>
                    <a:pt x="117886" y="17271"/>
                    <a:pt x="118546" y="18025"/>
                  </a:cubicBezTo>
                  <a:lnTo>
                    <a:pt x="118546" y="18025"/>
                  </a:lnTo>
                  <a:cubicBezTo>
                    <a:pt x="119401" y="19004"/>
                    <a:pt x="119795" y="20122"/>
                    <a:pt x="119795" y="21342"/>
                  </a:cubicBezTo>
                  <a:cubicBezTo>
                    <a:pt x="119795" y="23068"/>
                    <a:pt x="119011" y="25000"/>
                    <a:pt x="117668" y="27060"/>
                  </a:cubicBezTo>
                  <a:cubicBezTo>
                    <a:pt x="116321" y="29120"/>
                    <a:pt x="114411" y="31315"/>
                    <a:pt x="112145" y="33562"/>
                  </a:cubicBezTo>
                  <a:cubicBezTo>
                    <a:pt x="107609" y="38061"/>
                    <a:pt x="101643" y="42784"/>
                    <a:pt x="95918" y="47110"/>
                  </a:cubicBezTo>
                  <a:cubicBezTo>
                    <a:pt x="92995" y="49287"/>
                    <a:pt x="90305" y="51264"/>
                    <a:pt x="87637" y="53009"/>
                  </a:cubicBezTo>
                  <a:cubicBezTo>
                    <a:pt x="87464" y="54048"/>
                    <a:pt x="87329" y="55091"/>
                    <a:pt x="87235" y="56134"/>
                  </a:cubicBezTo>
                  <a:close/>
                  <a:moveTo>
                    <a:pt x="87183" y="56164"/>
                  </a:moveTo>
                  <a:cubicBezTo>
                    <a:pt x="87277" y="55121"/>
                    <a:pt x="87412" y="54082"/>
                    <a:pt x="87584" y="53046"/>
                  </a:cubicBezTo>
                  <a:cubicBezTo>
                    <a:pt x="87082" y="53373"/>
                    <a:pt x="86583" y="53695"/>
                    <a:pt x="86087" y="54007"/>
                  </a:cubicBezTo>
                  <a:cubicBezTo>
                    <a:pt x="85956" y="54982"/>
                    <a:pt x="85866" y="55958"/>
                    <a:pt x="85810" y="56929"/>
                  </a:cubicBezTo>
                  <a:cubicBezTo>
                    <a:pt x="86264" y="56682"/>
                    <a:pt x="86725" y="56427"/>
                    <a:pt x="87183" y="56164"/>
                  </a:cubicBezTo>
                  <a:close/>
                  <a:moveTo>
                    <a:pt x="85742" y="59192"/>
                  </a:moveTo>
                  <a:cubicBezTo>
                    <a:pt x="85742" y="59319"/>
                    <a:pt x="85742" y="59451"/>
                    <a:pt x="85746" y="59582"/>
                  </a:cubicBezTo>
                  <a:cubicBezTo>
                    <a:pt x="86174" y="59383"/>
                    <a:pt x="86598" y="59181"/>
                    <a:pt x="87029" y="58971"/>
                  </a:cubicBezTo>
                  <a:cubicBezTo>
                    <a:pt x="87048" y="58089"/>
                    <a:pt x="87093" y="57211"/>
                    <a:pt x="87168" y="56329"/>
                  </a:cubicBezTo>
                  <a:cubicBezTo>
                    <a:pt x="86710" y="56592"/>
                    <a:pt x="86256" y="56843"/>
                    <a:pt x="85798" y="57091"/>
                  </a:cubicBezTo>
                  <a:cubicBezTo>
                    <a:pt x="85761" y="57792"/>
                    <a:pt x="85742" y="58490"/>
                    <a:pt x="85742" y="59192"/>
                  </a:cubicBezTo>
                  <a:moveTo>
                    <a:pt x="84444" y="60164"/>
                  </a:moveTo>
                  <a:cubicBezTo>
                    <a:pt x="84860" y="59984"/>
                    <a:pt x="85277" y="59796"/>
                    <a:pt x="85693" y="59605"/>
                  </a:cubicBezTo>
                  <a:cubicBezTo>
                    <a:pt x="85693" y="59466"/>
                    <a:pt x="85693" y="59327"/>
                    <a:pt x="85693" y="59192"/>
                  </a:cubicBezTo>
                  <a:cubicBezTo>
                    <a:pt x="85693" y="58502"/>
                    <a:pt x="85712" y="57811"/>
                    <a:pt x="85746" y="57121"/>
                  </a:cubicBezTo>
                  <a:cubicBezTo>
                    <a:pt x="85303" y="57361"/>
                    <a:pt x="84864" y="57594"/>
                    <a:pt x="84421" y="57822"/>
                  </a:cubicBezTo>
                  <a:cubicBezTo>
                    <a:pt x="84418" y="58093"/>
                    <a:pt x="84414" y="58363"/>
                    <a:pt x="84414" y="58633"/>
                  </a:cubicBezTo>
                  <a:cubicBezTo>
                    <a:pt x="84414" y="59143"/>
                    <a:pt x="84425" y="59653"/>
                    <a:pt x="84444" y="60164"/>
                  </a:cubicBezTo>
                  <a:moveTo>
                    <a:pt x="83187" y="60839"/>
                  </a:moveTo>
                  <a:cubicBezTo>
                    <a:pt x="83236" y="61484"/>
                    <a:pt x="83300" y="62130"/>
                    <a:pt x="83386" y="62775"/>
                  </a:cubicBezTo>
                  <a:cubicBezTo>
                    <a:pt x="83772" y="62644"/>
                    <a:pt x="84159" y="62509"/>
                    <a:pt x="84549" y="62370"/>
                  </a:cubicBezTo>
                  <a:cubicBezTo>
                    <a:pt x="84478" y="61691"/>
                    <a:pt x="84429" y="61012"/>
                    <a:pt x="84399" y="60329"/>
                  </a:cubicBezTo>
                  <a:cubicBezTo>
                    <a:pt x="83994" y="60505"/>
                    <a:pt x="83588" y="60674"/>
                    <a:pt x="83187" y="60839"/>
                  </a:cubicBezTo>
                  <a:close/>
                  <a:moveTo>
                    <a:pt x="82193" y="63158"/>
                  </a:moveTo>
                  <a:cubicBezTo>
                    <a:pt x="82572" y="63038"/>
                    <a:pt x="82951" y="62918"/>
                    <a:pt x="83330" y="62790"/>
                  </a:cubicBezTo>
                  <a:cubicBezTo>
                    <a:pt x="83247" y="62148"/>
                    <a:pt x="83179" y="61507"/>
                    <a:pt x="83131" y="60862"/>
                  </a:cubicBezTo>
                  <a:cubicBezTo>
                    <a:pt x="82737" y="61019"/>
                    <a:pt x="82343" y="61177"/>
                    <a:pt x="81949" y="61323"/>
                  </a:cubicBezTo>
                  <a:cubicBezTo>
                    <a:pt x="82013" y="61935"/>
                    <a:pt x="82095" y="62546"/>
                    <a:pt x="82193" y="63158"/>
                  </a:cubicBezTo>
                  <a:close/>
                  <a:moveTo>
                    <a:pt x="81401" y="65188"/>
                  </a:moveTo>
                  <a:cubicBezTo>
                    <a:pt x="81757" y="65109"/>
                    <a:pt x="82110" y="65026"/>
                    <a:pt x="82467" y="64940"/>
                  </a:cubicBezTo>
                  <a:cubicBezTo>
                    <a:pt x="82350" y="64396"/>
                    <a:pt x="82249" y="63852"/>
                    <a:pt x="82159" y="63304"/>
                  </a:cubicBezTo>
                  <a:cubicBezTo>
                    <a:pt x="81791" y="63417"/>
                    <a:pt x="81427" y="63525"/>
                    <a:pt x="81060" y="63627"/>
                  </a:cubicBezTo>
                  <a:cubicBezTo>
                    <a:pt x="81161" y="64148"/>
                    <a:pt x="81277" y="64670"/>
                    <a:pt x="81401" y="65188"/>
                  </a:cubicBezTo>
                  <a:close/>
                  <a:moveTo>
                    <a:pt x="80287" y="65420"/>
                  </a:moveTo>
                  <a:cubicBezTo>
                    <a:pt x="80639" y="65349"/>
                    <a:pt x="80992" y="65278"/>
                    <a:pt x="81345" y="65199"/>
                  </a:cubicBezTo>
                  <a:cubicBezTo>
                    <a:pt x="81217" y="64685"/>
                    <a:pt x="81105" y="64163"/>
                    <a:pt x="81003" y="63646"/>
                  </a:cubicBezTo>
                  <a:cubicBezTo>
                    <a:pt x="80643" y="63747"/>
                    <a:pt x="80279" y="63841"/>
                    <a:pt x="79919" y="63934"/>
                  </a:cubicBezTo>
                  <a:cubicBezTo>
                    <a:pt x="80032" y="64430"/>
                    <a:pt x="80152" y="64925"/>
                    <a:pt x="80287" y="65420"/>
                  </a:cubicBezTo>
                  <a:close/>
                  <a:moveTo>
                    <a:pt x="80260" y="65555"/>
                  </a:moveTo>
                  <a:cubicBezTo>
                    <a:pt x="79915" y="65623"/>
                    <a:pt x="79574" y="65687"/>
                    <a:pt x="79232" y="65743"/>
                  </a:cubicBezTo>
                  <a:cubicBezTo>
                    <a:pt x="79364" y="66174"/>
                    <a:pt x="79506" y="66606"/>
                    <a:pt x="79656" y="67037"/>
                  </a:cubicBezTo>
                  <a:cubicBezTo>
                    <a:pt x="79994" y="66996"/>
                    <a:pt x="80328" y="66955"/>
                    <a:pt x="80666" y="66906"/>
                  </a:cubicBezTo>
                  <a:cubicBezTo>
                    <a:pt x="80519" y="66460"/>
                    <a:pt x="80384" y="66006"/>
                    <a:pt x="80260" y="65555"/>
                  </a:cubicBezTo>
                  <a:close/>
                  <a:moveTo>
                    <a:pt x="81754" y="66741"/>
                  </a:moveTo>
                  <a:cubicBezTo>
                    <a:pt x="81619" y="66272"/>
                    <a:pt x="81491" y="65799"/>
                    <a:pt x="81375" y="65326"/>
                  </a:cubicBezTo>
                  <a:cubicBezTo>
                    <a:pt x="81022" y="65401"/>
                    <a:pt x="80673" y="65476"/>
                    <a:pt x="80320" y="65544"/>
                  </a:cubicBezTo>
                  <a:cubicBezTo>
                    <a:pt x="80448" y="65998"/>
                    <a:pt x="80583" y="66448"/>
                    <a:pt x="80726" y="66898"/>
                  </a:cubicBezTo>
                  <a:cubicBezTo>
                    <a:pt x="81071" y="66850"/>
                    <a:pt x="81412" y="66797"/>
                    <a:pt x="81754" y="66741"/>
                  </a:cubicBezTo>
                  <a:close/>
                  <a:moveTo>
                    <a:pt x="81791" y="66865"/>
                  </a:moveTo>
                  <a:cubicBezTo>
                    <a:pt x="81450" y="66921"/>
                    <a:pt x="81108" y="66974"/>
                    <a:pt x="80767" y="67019"/>
                  </a:cubicBezTo>
                  <a:cubicBezTo>
                    <a:pt x="80902" y="67435"/>
                    <a:pt x="81048" y="67852"/>
                    <a:pt x="81202" y="68268"/>
                  </a:cubicBezTo>
                  <a:cubicBezTo>
                    <a:pt x="81536" y="68234"/>
                    <a:pt x="81870" y="68200"/>
                    <a:pt x="82204" y="68163"/>
                  </a:cubicBezTo>
                  <a:cubicBezTo>
                    <a:pt x="82058" y="67731"/>
                    <a:pt x="81919" y="67300"/>
                    <a:pt x="81791" y="66865"/>
                  </a:cubicBezTo>
                  <a:close/>
                  <a:moveTo>
                    <a:pt x="83273" y="68032"/>
                  </a:moveTo>
                  <a:cubicBezTo>
                    <a:pt x="83134" y="67581"/>
                    <a:pt x="83003" y="67127"/>
                    <a:pt x="82883" y="66673"/>
                  </a:cubicBezTo>
                  <a:cubicBezTo>
                    <a:pt x="82538" y="66737"/>
                    <a:pt x="82196" y="66797"/>
                    <a:pt x="81851" y="66853"/>
                  </a:cubicBezTo>
                  <a:cubicBezTo>
                    <a:pt x="81979" y="67292"/>
                    <a:pt x="82118" y="67724"/>
                    <a:pt x="82264" y="68159"/>
                  </a:cubicBezTo>
                  <a:cubicBezTo>
                    <a:pt x="82602" y="68118"/>
                    <a:pt x="82939" y="68077"/>
                    <a:pt x="83273" y="68032"/>
                  </a:cubicBezTo>
                  <a:close/>
                  <a:moveTo>
                    <a:pt x="83311" y="68152"/>
                  </a:moveTo>
                  <a:cubicBezTo>
                    <a:pt x="82977" y="68197"/>
                    <a:pt x="82639" y="68242"/>
                    <a:pt x="82305" y="68279"/>
                  </a:cubicBezTo>
                  <a:cubicBezTo>
                    <a:pt x="82444" y="68681"/>
                    <a:pt x="82590" y="69082"/>
                    <a:pt x="82748" y="69484"/>
                  </a:cubicBezTo>
                  <a:cubicBezTo>
                    <a:pt x="83074" y="69461"/>
                    <a:pt x="83405" y="69435"/>
                    <a:pt x="83735" y="69409"/>
                  </a:cubicBezTo>
                  <a:cubicBezTo>
                    <a:pt x="83585" y="68992"/>
                    <a:pt x="83446" y="68572"/>
                    <a:pt x="83311" y="68152"/>
                  </a:cubicBezTo>
                  <a:close/>
                  <a:moveTo>
                    <a:pt x="84808" y="69304"/>
                  </a:moveTo>
                  <a:cubicBezTo>
                    <a:pt x="84665" y="68868"/>
                    <a:pt x="84534" y="68433"/>
                    <a:pt x="84406" y="67994"/>
                  </a:cubicBezTo>
                  <a:cubicBezTo>
                    <a:pt x="84061" y="68047"/>
                    <a:pt x="83716" y="68099"/>
                    <a:pt x="83371" y="68144"/>
                  </a:cubicBezTo>
                  <a:cubicBezTo>
                    <a:pt x="83502" y="68564"/>
                    <a:pt x="83645" y="68985"/>
                    <a:pt x="83791" y="69401"/>
                  </a:cubicBezTo>
                  <a:cubicBezTo>
                    <a:pt x="84132" y="69371"/>
                    <a:pt x="84470" y="69341"/>
                    <a:pt x="84808" y="69304"/>
                  </a:cubicBezTo>
                  <a:close/>
                  <a:moveTo>
                    <a:pt x="84849" y="69420"/>
                  </a:moveTo>
                  <a:cubicBezTo>
                    <a:pt x="84511" y="69457"/>
                    <a:pt x="84170" y="69491"/>
                    <a:pt x="83836" y="69521"/>
                  </a:cubicBezTo>
                  <a:cubicBezTo>
                    <a:pt x="83975" y="69911"/>
                    <a:pt x="84125" y="70302"/>
                    <a:pt x="84283" y="70692"/>
                  </a:cubicBezTo>
                  <a:cubicBezTo>
                    <a:pt x="84613" y="70677"/>
                    <a:pt x="84943" y="70658"/>
                    <a:pt x="85277" y="70635"/>
                  </a:cubicBezTo>
                  <a:cubicBezTo>
                    <a:pt x="85127" y="70234"/>
                    <a:pt x="84984" y="69829"/>
                    <a:pt x="84849" y="69420"/>
                  </a:cubicBezTo>
                  <a:close/>
                  <a:moveTo>
                    <a:pt x="86346" y="70557"/>
                  </a:moveTo>
                  <a:cubicBezTo>
                    <a:pt x="86200" y="70136"/>
                    <a:pt x="86065" y="69716"/>
                    <a:pt x="85933" y="69292"/>
                  </a:cubicBezTo>
                  <a:cubicBezTo>
                    <a:pt x="85592" y="69337"/>
                    <a:pt x="85247" y="69379"/>
                    <a:pt x="84905" y="69416"/>
                  </a:cubicBezTo>
                  <a:cubicBezTo>
                    <a:pt x="85040" y="69821"/>
                    <a:pt x="85183" y="70227"/>
                    <a:pt x="85333" y="70632"/>
                  </a:cubicBezTo>
                  <a:cubicBezTo>
                    <a:pt x="85671" y="70609"/>
                    <a:pt x="86009" y="70587"/>
                    <a:pt x="86346" y="70557"/>
                  </a:cubicBezTo>
                  <a:close/>
                  <a:moveTo>
                    <a:pt x="86387" y="70673"/>
                  </a:moveTo>
                  <a:cubicBezTo>
                    <a:pt x="86050" y="70703"/>
                    <a:pt x="85712" y="70729"/>
                    <a:pt x="85378" y="70752"/>
                  </a:cubicBezTo>
                  <a:cubicBezTo>
                    <a:pt x="85521" y="71131"/>
                    <a:pt x="85675" y="71510"/>
                    <a:pt x="85832" y="71889"/>
                  </a:cubicBezTo>
                  <a:cubicBezTo>
                    <a:pt x="86162" y="71881"/>
                    <a:pt x="86493" y="71870"/>
                    <a:pt x="86823" y="71855"/>
                  </a:cubicBezTo>
                  <a:cubicBezTo>
                    <a:pt x="86669" y="71461"/>
                    <a:pt x="86526" y="71067"/>
                    <a:pt x="86387" y="70673"/>
                  </a:cubicBezTo>
                  <a:close/>
                  <a:moveTo>
                    <a:pt x="87037" y="69138"/>
                  </a:moveTo>
                  <a:cubicBezTo>
                    <a:pt x="86684" y="69191"/>
                    <a:pt x="86335" y="69240"/>
                    <a:pt x="85986" y="69285"/>
                  </a:cubicBezTo>
                  <a:cubicBezTo>
                    <a:pt x="86117" y="69709"/>
                    <a:pt x="86256" y="70129"/>
                    <a:pt x="86399" y="70553"/>
                  </a:cubicBezTo>
                  <a:cubicBezTo>
                    <a:pt x="86740" y="70523"/>
                    <a:pt x="87085" y="70489"/>
                    <a:pt x="87427" y="70455"/>
                  </a:cubicBezTo>
                  <a:cubicBezTo>
                    <a:pt x="87288" y="70016"/>
                    <a:pt x="87157" y="69577"/>
                    <a:pt x="87037" y="69138"/>
                  </a:cubicBezTo>
                  <a:close/>
                  <a:moveTo>
                    <a:pt x="86691" y="67585"/>
                  </a:moveTo>
                  <a:cubicBezTo>
                    <a:pt x="86800" y="68062"/>
                    <a:pt x="86920" y="68534"/>
                    <a:pt x="87052" y="69011"/>
                  </a:cubicBezTo>
                  <a:cubicBezTo>
                    <a:pt x="87408" y="68958"/>
                    <a:pt x="87764" y="68898"/>
                    <a:pt x="88121" y="68838"/>
                  </a:cubicBezTo>
                  <a:cubicBezTo>
                    <a:pt x="87997" y="68343"/>
                    <a:pt x="87885" y="67848"/>
                    <a:pt x="87783" y="67352"/>
                  </a:cubicBezTo>
                  <a:cubicBezTo>
                    <a:pt x="87419" y="67431"/>
                    <a:pt x="87055" y="67510"/>
                    <a:pt x="86691" y="67585"/>
                  </a:cubicBezTo>
                  <a:moveTo>
                    <a:pt x="86346" y="65908"/>
                  </a:moveTo>
                  <a:cubicBezTo>
                    <a:pt x="86440" y="66426"/>
                    <a:pt x="86545" y="66944"/>
                    <a:pt x="86665" y="67461"/>
                  </a:cubicBezTo>
                  <a:cubicBezTo>
                    <a:pt x="87029" y="67390"/>
                    <a:pt x="87393" y="67311"/>
                    <a:pt x="87761" y="67229"/>
                  </a:cubicBezTo>
                  <a:cubicBezTo>
                    <a:pt x="87652" y="66688"/>
                    <a:pt x="87554" y="66148"/>
                    <a:pt x="87468" y="65604"/>
                  </a:cubicBezTo>
                  <a:cubicBezTo>
                    <a:pt x="87097" y="65709"/>
                    <a:pt x="86718" y="65810"/>
                    <a:pt x="86346" y="65908"/>
                  </a:cubicBezTo>
                  <a:close/>
                  <a:moveTo>
                    <a:pt x="87220" y="63683"/>
                  </a:moveTo>
                  <a:cubicBezTo>
                    <a:pt x="86834" y="63814"/>
                    <a:pt x="86444" y="63946"/>
                    <a:pt x="86057" y="64066"/>
                  </a:cubicBezTo>
                  <a:cubicBezTo>
                    <a:pt x="86132" y="64640"/>
                    <a:pt x="86219" y="65210"/>
                    <a:pt x="86324" y="65780"/>
                  </a:cubicBezTo>
                  <a:cubicBezTo>
                    <a:pt x="86699" y="65683"/>
                    <a:pt x="87074" y="65585"/>
                    <a:pt x="87449" y="65476"/>
                  </a:cubicBezTo>
                  <a:cubicBezTo>
                    <a:pt x="87359" y="64880"/>
                    <a:pt x="87284" y="64283"/>
                    <a:pt x="87220" y="63683"/>
                  </a:cubicBezTo>
                  <a:close/>
                  <a:moveTo>
                    <a:pt x="123626" y="15860"/>
                  </a:moveTo>
                  <a:cubicBezTo>
                    <a:pt x="125975" y="16370"/>
                    <a:pt x="127716" y="17151"/>
                    <a:pt x="128680" y="18250"/>
                  </a:cubicBezTo>
                  <a:lnTo>
                    <a:pt x="128680" y="18250"/>
                  </a:lnTo>
                  <a:cubicBezTo>
                    <a:pt x="129832" y="19563"/>
                    <a:pt x="130354" y="21064"/>
                    <a:pt x="130354" y="22700"/>
                  </a:cubicBezTo>
                  <a:cubicBezTo>
                    <a:pt x="130354" y="26673"/>
                    <a:pt x="127284" y="31420"/>
                    <a:pt x="122696" y="36293"/>
                  </a:cubicBezTo>
                  <a:cubicBezTo>
                    <a:pt x="118103" y="41167"/>
                    <a:pt x="111991" y="46161"/>
                    <a:pt x="105875" y="50604"/>
                  </a:cubicBezTo>
                  <a:cubicBezTo>
                    <a:pt x="99471" y="55290"/>
                    <a:pt x="93227" y="59004"/>
                    <a:pt x="87108" y="61522"/>
                  </a:cubicBezTo>
                  <a:cubicBezTo>
                    <a:pt x="87142" y="62193"/>
                    <a:pt x="87187" y="62865"/>
                    <a:pt x="87254" y="63537"/>
                  </a:cubicBezTo>
                  <a:cubicBezTo>
                    <a:pt x="94432" y="61072"/>
                    <a:pt x="101748" y="57004"/>
                    <a:pt x="109136" y="51665"/>
                  </a:cubicBezTo>
                  <a:cubicBezTo>
                    <a:pt x="115372" y="47189"/>
                    <a:pt x="121536" y="42109"/>
                    <a:pt x="126136" y="37126"/>
                  </a:cubicBezTo>
                  <a:cubicBezTo>
                    <a:pt x="130740" y="32144"/>
                    <a:pt x="133775" y="27255"/>
                    <a:pt x="133772" y="23180"/>
                  </a:cubicBezTo>
                  <a:cubicBezTo>
                    <a:pt x="133772" y="21428"/>
                    <a:pt x="133213" y="19822"/>
                    <a:pt x="131978" y="18415"/>
                  </a:cubicBezTo>
                  <a:cubicBezTo>
                    <a:pt x="130935" y="17218"/>
                    <a:pt x="129014" y="16348"/>
                    <a:pt x="126418" y="15781"/>
                  </a:cubicBezTo>
                  <a:cubicBezTo>
                    <a:pt x="123825" y="15215"/>
                    <a:pt x="120565" y="14948"/>
                    <a:pt x="116843" y="14948"/>
                  </a:cubicBezTo>
                  <a:lnTo>
                    <a:pt x="116839" y="14948"/>
                  </a:lnTo>
                  <a:cubicBezTo>
                    <a:pt x="116535" y="14948"/>
                    <a:pt x="116224" y="14952"/>
                    <a:pt x="115912" y="14956"/>
                  </a:cubicBezTo>
                  <a:cubicBezTo>
                    <a:pt x="115822" y="15008"/>
                    <a:pt x="115732" y="15061"/>
                    <a:pt x="115642" y="15113"/>
                  </a:cubicBezTo>
                  <a:cubicBezTo>
                    <a:pt x="118734" y="15147"/>
                    <a:pt x="121443" y="15384"/>
                    <a:pt x="123626" y="15860"/>
                  </a:cubicBezTo>
                  <a:moveTo>
                    <a:pt x="85847" y="62028"/>
                  </a:moveTo>
                  <a:cubicBezTo>
                    <a:pt x="85896" y="62666"/>
                    <a:pt x="85960" y="63300"/>
                    <a:pt x="86039" y="63938"/>
                  </a:cubicBezTo>
                  <a:cubicBezTo>
                    <a:pt x="86429" y="63814"/>
                    <a:pt x="86819" y="63683"/>
                    <a:pt x="87209" y="63552"/>
                  </a:cubicBezTo>
                  <a:cubicBezTo>
                    <a:pt x="87142" y="62884"/>
                    <a:pt x="87093" y="62212"/>
                    <a:pt x="87063" y="61544"/>
                  </a:cubicBezTo>
                  <a:cubicBezTo>
                    <a:pt x="86658" y="61709"/>
                    <a:pt x="86252" y="61871"/>
                    <a:pt x="85847" y="62028"/>
                  </a:cubicBezTo>
                  <a:moveTo>
                    <a:pt x="84598" y="62351"/>
                  </a:moveTo>
                  <a:cubicBezTo>
                    <a:pt x="84995" y="62208"/>
                    <a:pt x="85389" y="62062"/>
                    <a:pt x="85787" y="61908"/>
                  </a:cubicBezTo>
                  <a:cubicBezTo>
                    <a:pt x="85738" y="61192"/>
                    <a:pt x="85708" y="60471"/>
                    <a:pt x="85697" y="59751"/>
                  </a:cubicBezTo>
                  <a:cubicBezTo>
                    <a:pt x="85281" y="59942"/>
                    <a:pt x="84864" y="60126"/>
                    <a:pt x="84451" y="60306"/>
                  </a:cubicBezTo>
                  <a:cubicBezTo>
                    <a:pt x="84481" y="60989"/>
                    <a:pt x="84530" y="61672"/>
                    <a:pt x="84598" y="62351"/>
                  </a:cubicBezTo>
                  <a:close/>
                  <a:moveTo>
                    <a:pt x="83675" y="64632"/>
                  </a:moveTo>
                  <a:cubicBezTo>
                    <a:pt x="84050" y="64531"/>
                    <a:pt x="84421" y="64426"/>
                    <a:pt x="84797" y="64317"/>
                  </a:cubicBezTo>
                  <a:cubicBezTo>
                    <a:pt x="84703" y="63713"/>
                    <a:pt x="84624" y="63109"/>
                    <a:pt x="84560" y="62505"/>
                  </a:cubicBezTo>
                  <a:cubicBezTo>
                    <a:pt x="84174" y="62644"/>
                    <a:pt x="83787" y="62779"/>
                    <a:pt x="83401" y="62906"/>
                  </a:cubicBezTo>
                  <a:cubicBezTo>
                    <a:pt x="83480" y="63484"/>
                    <a:pt x="83570" y="64058"/>
                    <a:pt x="83675" y="64632"/>
                  </a:cubicBezTo>
                  <a:close/>
                  <a:moveTo>
                    <a:pt x="82523" y="64929"/>
                  </a:moveTo>
                  <a:cubicBezTo>
                    <a:pt x="82887" y="64839"/>
                    <a:pt x="83255" y="64745"/>
                    <a:pt x="83622" y="64647"/>
                  </a:cubicBezTo>
                  <a:cubicBezTo>
                    <a:pt x="83517" y="64073"/>
                    <a:pt x="83427" y="63499"/>
                    <a:pt x="83348" y="62925"/>
                  </a:cubicBezTo>
                  <a:cubicBezTo>
                    <a:pt x="82969" y="63049"/>
                    <a:pt x="82590" y="63173"/>
                    <a:pt x="82215" y="63289"/>
                  </a:cubicBezTo>
                  <a:cubicBezTo>
                    <a:pt x="82305" y="63837"/>
                    <a:pt x="82407" y="64381"/>
                    <a:pt x="82523" y="64929"/>
                  </a:cubicBezTo>
                  <a:close/>
                  <a:moveTo>
                    <a:pt x="82493" y="65068"/>
                  </a:moveTo>
                  <a:cubicBezTo>
                    <a:pt x="82140" y="65154"/>
                    <a:pt x="81787" y="65236"/>
                    <a:pt x="81431" y="65315"/>
                  </a:cubicBezTo>
                  <a:cubicBezTo>
                    <a:pt x="81551" y="65788"/>
                    <a:pt x="81675" y="66261"/>
                    <a:pt x="81814" y="66733"/>
                  </a:cubicBezTo>
                  <a:cubicBezTo>
                    <a:pt x="82159" y="66677"/>
                    <a:pt x="82504" y="66613"/>
                    <a:pt x="82849" y="66550"/>
                  </a:cubicBezTo>
                  <a:cubicBezTo>
                    <a:pt x="82718" y="66058"/>
                    <a:pt x="82602" y="65563"/>
                    <a:pt x="82493" y="65068"/>
                  </a:cubicBezTo>
                  <a:close/>
                  <a:moveTo>
                    <a:pt x="83975" y="66328"/>
                  </a:moveTo>
                  <a:cubicBezTo>
                    <a:pt x="83851" y="65810"/>
                    <a:pt x="83742" y="65293"/>
                    <a:pt x="83645" y="64775"/>
                  </a:cubicBezTo>
                  <a:cubicBezTo>
                    <a:pt x="83281" y="64872"/>
                    <a:pt x="82913" y="64966"/>
                    <a:pt x="82549" y="65053"/>
                  </a:cubicBezTo>
                  <a:cubicBezTo>
                    <a:pt x="82658" y="65552"/>
                    <a:pt x="82774" y="66047"/>
                    <a:pt x="82906" y="66542"/>
                  </a:cubicBezTo>
                  <a:cubicBezTo>
                    <a:pt x="83262" y="66475"/>
                    <a:pt x="83618" y="66403"/>
                    <a:pt x="83975" y="66328"/>
                  </a:cubicBezTo>
                  <a:close/>
                  <a:moveTo>
                    <a:pt x="84005" y="66452"/>
                  </a:moveTo>
                  <a:cubicBezTo>
                    <a:pt x="83648" y="66527"/>
                    <a:pt x="83292" y="66598"/>
                    <a:pt x="82939" y="66662"/>
                  </a:cubicBezTo>
                  <a:cubicBezTo>
                    <a:pt x="83059" y="67120"/>
                    <a:pt x="83191" y="67574"/>
                    <a:pt x="83333" y="68024"/>
                  </a:cubicBezTo>
                  <a:cubicBezTo>
                    <a:pt x="83679" y="67979"/>
                    <a:pt x="84027" y="67927"/>
                    <a:pt x="84373" y="67874"/>
                  </a:cubicBezTo>
                  <a:cubicBezTo>
                    <a:pt x="84241" y="67401"/>
                    <a:pt x="84117" y="66929"/>
                    <a:pt x="84005" y="66452"/>
                  </a:cubicBezTo>
                  <a:moveTo>
                    <a:pt x="85487" y="67686"/>
                  </a:moveTo>
                  <a:cubicBezTo>
                    <a:pt x="85359" y="67191"/>
                    <a:pt x="85247" y="66696"/>
                    <a:pt x="85142" y="66201"/>
                  </a:cubicBezTo>
                  <a:cubicBezTo>
                    <a:pt x="84778" y="66287"/>
                    <a:pt x="84418" y="66366"/>
                    <a:pt x="84057" y="66441"/>
                  </a:cubicBezTo>
                  <a:cubicBezTo>
                    <a:pt x="84170" y="66917"/>
                    <a:pt x="84294" y="67390"/>
                    <a:pt x="84429" y="67863"/>
                  </a:cubicBezTo>
                  <a:cubicBezTo>
                    <a:pt x="84782" y="67810"/>
                    <a:pt x="85134" y="67750"/>
                    <a:pt x="85487" y="67686"/>
                  </a:cubicBezTo>
                  <a:close/>
                  <a:moveTo>
                    <a:pt x="85517" y="67806"/>
                  </a:moveTo>
                  <a:cubicBezTo>
                    <a:pt x="85164" y="67870"/>
                    <a:pt x="84815" y="67930"/>
                    <a:pt x="84463" y="67987"/>
                  </a:cubicBezTo>
                  <a:cubicBezTo>
                    <a:pt x="84586" y="68422"/>
                    <a:pt x="84722" y="68861"/>
                    <a:pt x="84864" y="69296"/>
                  </a:cubicBezTo>
                  <a:cubicBezTo>
                    <a:pt x="85209" y="69259"/>
                    <a:pt x="85555" y="69217"/>
                    <a:pt x="85900" y="69172"/>
                  </a:cubicBezTo>
                  <a:cubicBezTo>
                    <a:pt x="85761" y="68718"/>
                    <a:pt x="85637" y="68264"/>
                    <a:pt x="85517" y="67806"/>
                  </a:cubicBezTo>
                  <a:close/>
                  <a:moveTo>
                    <a:pt x="85570" y="67799"/>
                  </a:moveTo>
                  <a:cubicBezTo>
                    <a:pt x="85686" y="68257"/>
                    <a:pt x="85813" y="68711"/>
                    <a:pt x="85952" y="69165"/>
                  </a:cubicBezTo>
                  <a:cubicBezTo>
                    <a:pt x="86301" y="69120"/>
                    <a:pt x="86650" y="69071"/>
                    <a:pt x="87003" y="69018"/>
                  </a:cubicBezTo>
                  <a:cubicBezTo>
                    <a:pt x="86871" y="68546"/>
                    <a:pt x="86751" y="68069"/>
                    <a:pt x="86643" y="67593"/>
                  </a:cubicBezTo>
                  <a:cubicBezTo>
                    <a:pt x="86282" y="67664"/>
                    <a:pt x="85926" y="67735"/>
                    <a:pt x="85570" y="67799"/>
                  </a:cubicBezTo>
                  <a:close/>
                  <a:moveTo>
                    <a:pt x="85191" y="66189"/>
                  </a:moveTo>
                  <a:cubicBezTo>
                    <a:pt x="85296" y="66688"/>
                    <a:pt x="85412" y="67184"/>
                    <a:pt x="85540" y="67675"/>
                  </a:cubicBezTo>
                  <a:cubicBezTo>
                    <a:pt x="85896" y="67611"/>
                    <a:pt x="86256" y="67544"/>
                    <a:pt x="86616" y="67473"/>
                  </a:cubicBezTo>
                  <a:cubicBezTo>
                    <a:pt x="86496" y="66955"/>
                    <a:pt x="86391" y="66437"/>
                    <a:pt x="86297" y="65919"/>
                  </a:cubicBezTo>
                  <a:cubicBezTo>
                    <a:pt x="85926" y="66013"/>
                    <a:pt x="85558" y="66103"/>
                    <a:pt x="85191" y="66189"/>
                  </a:cubicBezTo>
                  <a:moveTo>
                    <a:pt x="84868" y="64430"/>
                  </a:moveTo>
                  <a:cubicBezTo>
                    <a:pt x="84954" y="64977"/>
                    <a:pt x="85055" y="65522"/>
                    <a:pt x="85164" y="66066"/>
                  </a:cubicBezTo>
                  <a:cubicBezTo>
                    <a:pt x="85536" y="65979"/>
                    <a:pt x="85903" y="65889"/>
                    <a:pt x="86275" y="65792"/>
                  </a:cubicBezTo>
                  <a:cubicBezTo>
                    <a:pt x="86174" y="65225"/>
                    <a:pt x="86084" y="64655"/>
                    <a:pt x="86009" y="64084"/>
                  </a:cubicBezTo>
                  <a:cubicBezTo>
                    <a:pt x="85630" y="64205"/>
                    <a:pt x="85247" y="64321"/>
                    <a:pt x="84868" y="64430"/>
                  </a:cubicBezTo>
                  <a:close/>
                  <a:moveTo>
                    <a:pt x="84815" y="64445"/>
                  </a:moveTo>
                  <a:cubicBezTo>
                    <a:pt x="84444" y="64553"/>
                    <a:pt x="84072" y="64659"/>
                    <a:pt x="83697" y="64760"/>
                  </a:cubicBezTo>
                  <a:cubicBezTo>
                    <a:pt x="83799" y="65281"/>
                    <a:pt x="83907" y="65799"/>
                    <a:pt x="84027" y="66317"/>
                  </a:cubicBezTo>
                  <a:cubicBezTo>
                    <a:pt x="84388" y="66242"/>
                    <a:pt x="84752" y="66159"/>
                    <a:pt x="85116" y="66077"/>
                  </a:cubicBezTo>
                  <a:cubicBezTo>
                    <a:pt x="85003" y="65533"/>
                    <a:pt x="84905" y="64992"/>
                    <a:pt x="84815" y="64445"/>
                  </a:cubicBezTo>
                  <a:close/>
                  <a:moveTo>
                    <a:pt x="84849" y="64302"/>
                  </a:moveTo>
                  <a:cubicBezTo>
                    <a:pt x="85228" y="64190"/>
                    <a:pt x="85611" y="64073"/>
                    <a:pt x="85993" y="63953"/>
                  </a:cubicBezTo>
                  <a:cubicBezTo>
                    <a:pt x="85911" y="63319"/>
                    <a:pt x="85847" y="62681"/>
                    <a:pt x="85798" y="62047"/>
                  </a:cubicBezTo>
                  <a:cubicBezTo>
                    <a:pt x="85401" y="62197"/>
                    <a:pt x="85007" y="62344"/>
                    <a:pt x="84613" y="62486"/>
                  </a:cubicBezTo>
                  <a:cubicBezTo>
                    <a:pt x="84677" y="63094"/>
                    <a:pt x="84755" y="63698"/>
                    <a:pt x="84849" y="64302"/>
                  </a:cubicBezTo>
                  <a:close/>
                  <a:moveTo>
                    <a:pt x="87025" y="59121"/>
                  </a:moveTo>
                  <a:cubicBezTo>
                    <a:pt x="86598" y="59331"/>
                    <a:pt x="86170" y="59533"/>
                    <a:pt x="85746" y="59728"/>
                  </a:cubicBezTo>
                  <a:cubicBezTo>
                    <a:pt x="85757" y="60449"/>
                    <a:pt x="85787" y="61169"/>
                    <a:pt x="85836" y="61890"/>
                  </a:cubicBezTo>
                  <a:cubicBezTo>
                    <a:pt x="86245" y="61732"/>
                    <a:pt x="86650" y="61571"/>
                    <a:pt x="87055" y="61402"/>
                  </a:cubicBezTo>
                  <a:cubicBezTo>
                    <a:pt x="87033" y="60850"/>
                    <a:pt x="87022" y="60299"/>
                    <a:pt x="87022" y="59747"/>
                  </a:cubicBezTo>
                  <a:cubicBezTo>
                    <a:pt x="87022" y="59537"/>
                    <a:pt x="87022" y="59331"/>
                    <a:pt x="87025" y="59121"/>
                  </a:cubicBezTo>
                  <a:close/>
                  <a:moveTo>
                    <a:pt x="120790" y="16051"/>
                  </a:moveTo>
                  <a:cubicBezTo>
                    <a:pt x="122887" y="16505"/>
                    <a:pt x="124437" y="17200"/>
                    <a:pt x="125296" y="18175"/>
                  </a:cubicBezTo>
                  <a:lnTo>
                    <a:pt x="125296" y="18175"/>
                  </a:lnTo>
                  <a:cubicBezTo>
                    <a:pt x="126343" y="19372"/>
                    <a:pt x="126823" y="20741"/>
                    <a:pt x="126823" y="22235"/>
                  </a:cubicBezTo>
                  <a:cubicBezTo>
                    <a:pt x="126819" y="26036"/>
                    <a:pt x="123735" y="30628"/>
                    <a:pt x="119169" y="35378"/>
                  </a:cubicBezTo>
                  <a:cubicBezTo>
                    <a:pt x="114599" y="40128"/>
                    <a:pt x="108536" y="45036"/>
                    <a:pt x="102547" y="49440"/>
                  </a:cubicBezTo>
                  <a:cubicBezTo>
                    <a:pt x="97216" y="53388"/>
                    <a:pt x="92083" y="56652"/>
                    <a:pt x="87074" y="59098"/>
                  </a:cubicBezTo>
                  <a:cubicBezTo>
                    <a:pt x="87070" y="59312"/>
                    <a:pt x="87070" y="59530"/>
                    <a:pt x="87070" y="59747"/>
                  </a:cubicBezTo>
                  <a:cubicBezTo>
                    <a:pt x="87070" y="60291"/>
                    <a:pt x="87082" y="60839"/>
                    <a:pt x="87104" y="61383"/>
                  </a:cubicBezTo>
                  <a:cubicBezTo>
                    <a:pt x="93194" y="58869"/>
                    <a:pt x="99414" y="55166"/>
                    <a:pt x="105797" y="50499"/>
                  </a:cubicBezTo>
                  <a:cubicBezTo>
                    <a:pt x="111909" y="46060"/>
                    <a:pt x="118017" y="41066"/>
                    <a:pt x="122598" y="36203"/>
                  </a:cubicBezTo>
                  <a:cubicBezTo>
                    <a:pt x="127179" y="31341"/>
                    <a:pt x="130226" y="26606"/>
                    <a:pt x="130222" y="22700"/>
                  </a:cubicBezTo>
                  <a:cubicBezTo>
                    <a:pt x="130222" y="21094"/>
                    <a:pt x="129712" y="19627"/>
                    <a:pt x="128583" y="18340"/>
                  </a:cubicBezTo>
                  <a:cubicBezTo>
                    <a:pt x="127652" y="17275"/>
                    <a:pt x="125934" y="16494"/>
                    <a:pt x="123600" y="15988"/>
                  </a:cubicBezTo>
                  <a:cubicBezTo>
                    <a:pt x="121379" y="15504"/>
                    <a:pt x="118602" y="15267"/>
                    <a:pt x="115424" y="15245"/>
                  </a:cubicBezTo>
                  <a:cubicBezTo>
                    <a:pt x="115327" y="15305"/>
                    <a:pt x="115229" y="15365"/>
                    <a:pt x="115132" y="15425"/>
                  </a:cubicBezTo>
                  <a:cubicBezTo>
                    <a:pt x="117289" y="15504"/>
                    <a:pt x="119199" y="15706"/>
                    <a:pt x="120790" y="16051"/>
                  </a:cubicBezTo>
                  <a:moveTo>
                    <a:pt x="125243" y="18220"/>
                  </a:moveTo>
                  <a:lnTo>
                    <a:pt x="125195" y="18265"/>
                  </a:lnTo>
                  <a:cubicBezTo>
                    <a:pt x="124373" y="17323"/>
                    <a:pt x="122846" y="16633"/>
                    <a:pt x="120763" y="16183"/>
                  </a:cubicBezTo>
                  <a:cubicBezTo>
                    <a:pt x="119131" y="15830"/>
                    <a:pt x="117162" y="15624"/>
                    <a:pt x="114922" y="15552"/>
                  </a:cubicBezTo>
                  <a:cubicBezTo>
                    <a:pt x="114805" y="15624"/>
                    <a:pt x="114685" y="15695"/>
                    <a:pt x="114573" y="15766"/>
                  </a:cubicBezTo>
                  <a:cubicBezTo>
                    <a:pt x="115822" y="15864"/>
                    <a:pt x="116948" y="16018"/>
                    <a:pt x="117938" y="16228"/>
                  </a:cubicBezTo>
                  <a:cubicBezTo>
                    <a:pt x="119795" y="16629"/>
                    <a:pt x="121161" y="17237"/>
                    <a:pt x="121915" y="18100"/>
                  </a:cubicBezTo>
                  <a:cubicBezTo>
                    <a:pt x="122868" y="19184"/>
                    <a:pt x="123300" y="20426"/>
                    <a:pt x="123300" y="21781"/>
                  </a:cubicBezTo>
                  <a:cubicBezTo>
                    <a:pt x="123300" y="23597"/>
                    <a:pt x="122523" y="25612"/>
                    <a:pt x="121180" y="27750"/>
                  </a:cubicBezTo>
                  <a:cubicBezTo>
                    <a:pt x="119837" y="29893"/>
                    <a:pt x="117927" y="32155"/>
                    <a:pt x="115649" y="34470"/>
                  </a:cubicBezTo>
                  <a:cubicBezTo>
                    <a:pt x="111098" y="39096"/>
                    <a:pt x="105088" y="43910"/>
                    <a:pt x="99227" y="48274"/>
                  </a:cubicBezTo>
                  <a:cubicBezTo>
                    <a:pt x="95066" y="51395"/>
                    <a:pt x="91085" y="54093"/>
                    <a:pt x="87220" y="56303"/>
                  </a:cubicBezTo>
                  <a:cubicBezTo>
                    <a:pt x="87142" y="57181"/>
                    <a:pt x="87097" y="58063"/>
                    <a:pt x="87078" y="58944"/>
                  </a:cubicBezTo>
                  <a:cubicBezTo>
                    <a:pt x="92057" y="56509"/>
                    <a:pt x="97163" y="53260"/>
                    <a:pt x="102469" y="49332"/>
                  </a:cubicBezTo>
                  <a:cubicBezTo>
                    <a:pt x="108449" y="44931"/>
                    <a:pt x="114509" y="40027"/>
                    <a:pt x="119071" y="35288"/>
                  </a:cubicBezTo>
                  <a:cubicBezTo>
                    <a:pt x="123634" y="30545"/>
                    <a:pt x="126692" y="25964"/>
                    <a:pt x="126688" y="22235"/>
                  </a:cubicBezTo>
                  <a:cubicBezTo>
                    <a:pt x="126688" y="20771"/>
                    <a:pt x="126223" y="19439"/>
                    <a:pt x="125195" y="18265"/>
                  </a:cubicBezTo>
                  <a:close/>
                  <a:moveTo>
                    <a:pt x="86924" y="71967"/>
                  </a:moveTo>
                  <a:cubicBezTo>
                    <a:pt x="87070" y="72339"/>
                    <a:pt x="87220" y="72707"/>
                    <a:pt x="87382" y="73078"/>
                  </a:cubicBezTo>
                  <a:cubicBezTo>
                    <a:pt x="87708" y="73074"/>
                    <a:pt x="88038" y="73071"/>
                    <a:pt x="88369" y="73063"/>
                  </a:cubicBezTo>
                  <a:cubicBezTo>
                    <a:pt x="88215" y="72680"/>
                    <a:pt x="88068" y="72298"/>
                    <a:pt x="87926" y="71911"/>
                  </a:cubicBezTo>
                  <a:cubicBezTo>
                    <a:pt x="87592" y="71934"/>
                    <a:pt x="87258" y="71952"/>
                    <a:pt x="86924" y="71967"/>
                  </a:cubicBezTo>
                  <a:moveTo>
                    <a:pt x="87885" y="71799"/>
                  </a:moveTo>
                  <a:cubicBezTo>
                    <a:pt x="87738" y="71390"/>
                    <a:pt x="87596" y="70981"/>
                    <a:pt x="87464" y="70572"/>
                  </a:cubicBezTo>
                  <a:cubicBezTo>
                    <a:pt x="87123" y="70605"/>
                    <a:pt x="86781" y="70639"/>
                    <a:pt x="86440" y="70669"/>
                  </a:cubicBezTo>
                  <a:cubicBezTo>
                    <a:pt x="86579" y="71063"/>
                    <a:pt x="86725" y="71457"/>
                    <a:pt x="86879" y="71851"/>
                  </a:cubicBezTo>
                  <a:cubicBezTo>
                    <a:pt x="87213" y="71836"/>
                    <a:pt x="87551" y="71817"/>
                    <a:pt x="87885" y="71799"/>
                  </a:cubicBezTo>
                  <a:moveTo>
                    <a:pt x="78733" y="64220"/>
                  </a:moveTo>
                  <a:cubicBezTo>
                    <a:pt x="78388" y="64298"/>
                    <a:pt x="78039" y="64373"/>
                    <a:pt x="77694" y="64445"/>
                  </a:cubicBezTo>
                  <a:cubicBezTo>
                    <a:pt x="77822" y="64895"/>
                    <a:pt x="77960" y="65345"/>
                    <a:pt x="78111" y="65788"/>
                  </a:cubicBezTo>
                  <a:cubicBezTo>
                    <a:pt x="78452" y="65739"/>
                    <a:pt x="78790" y="65687"/>
                    <a:pt x="79127" y="65630"/>
                  </a:cubicBezTo>
                  <a:cubicBezTo>
                    <a:pt x="78985" y="65161"/>
                    <a:pt x="78853" y="64692"/>
                    <a:pt x="78733" y="64220"/>
                  </a:cubicBezTo>
                  <a:close/>
                  <a:moveTo>
                    <a:pt x="79191" y="65619"/>
                  </a:moveTo>
                  <a:cubicBezTo>
                    <a:pt x="79536" y="65559"/>
                    <a:pt x="79881" y="65499"/>
                    <a:pt x="80227" y="65431"/>
                  </a:cubicBezTo>
                  <a:cubicBezTo>
                    <a:pt x="80092" y="64940"/>
                    <a:pt x="79968" y="64445"/>
                    <a:pt x="79859" y="63949"/>
                  </a:cubicBezTo>
                  <a:cubicBezTo>
                    <a:pt x="79503" y="64039"/>
                    <a:pt x="79150" y="64126"/>
                    <a:pt x="78797" y="64205"/>
                  </a:cubicBezTo>
                  <a:cubicBezTo>
                    <a:pt x="78917" y="64677"/>
                    <a:pt x="79049" y="65150"/>
                    <a:pt x="79191" y="65619"/>
                  </a:cubicBezTo>
                  <a:close/>
                  <a:moveTo>
                    <a:pt x="84369" y="57849"/>
                  </a:moveTo>
                  <a:cubicBezTo>
                    <a:pt x="83941" y="58070"/>
                    <a:pt x="83510" y="58284"/>
                    <a:pt x="83086" y="58490"/>
                  </a:cubicBezTo>
                  <a:cubicBezTo>
                    <a:pt x="83093" y="59229"/>
                    <a:pt x="83123" y="59961"/>
                    <a:pt x="83176" y="60696"/>
                  </a:cubicBezTo>
                  <a:cubicBezTo>
                    <a:pt x="83581" y="60531"/>
                    <a:pt x="83986" y="60363"/>
                    <a:pt x="84391" y="60186"/>
                  </a:cubicBezTo>
                  <a:cubicBezTo>
                    <a:pt x="84373" y="59668"/>
                    <a:pt x="84361" y="59151"/>
                    <a:pt x="84361" y="58633"/>
                  </a:cubicBezTo>
                  <a:cubicBezTo>
                    <a:pt x="84361" y="58370"/>
                    <a:pt x="84365" y="58111"/>
                    <a:pt x="84369" y="57849"/>
                  </a:cubicBezTo>
                  <a:moveTo>
                    <a:pt x="103696" y="24167"/>
                  </a:moveTo>
                  <a:cubicBezTo>
                    <a:pt x="102240" y="25567"/>
                    <a:pt x="100867" y="27019"/>
                    <a:pt x="99580" y="28519"/>
                  </a:cubicBezTo>
                  <a:cubicBezTo>
                    <a:pt x="101189" y="27022"/>
                    <a:pt x="102574" y="25597"/>
                    <a:pt x="103620" y="24265"/>
                  </a:cubicBezTo>
                  <a:cubicBezTo>
                    <a:pt x="103647" y="24235"/>
                    <a:pt x="103673" y="24201"/>
                    <a:pt x="103696" y="24167"/>
                  </a:cubicBezTo>
                  <a:close/>
                  <a:moveTo>
                    <a:pt x="98844" y="29390"/>
                  </a:moveTo>
                  <a:cubicBezTo>
                    <a:pt x="96612" y="32099"/>
                    <a:pt x="94661" y="34958"/>
                    <a:pt x="93025" y="37911"/>
                  </a:cubicBezTo>
                  <a:cubicBezTo>
                    <a:pt x="98792" y="33333"/>
                    <a:pt x="104213" y="28782"/>
                    <a:pt x="107084" y="24940"/>
                  </a:cubicBezTo>
                  <a:cubicBezTo>
                    <a:pt x="108431" y="23135"/>
                    <a:pt x="109211" y="21492"/>
                    <a:pt x="109211" y="20089"/>
                  </a:cubicBezTo>
                  <a:cubicBezTo>
                    <a:pt x="109211" y="19886"/>
                    <a:pt x="109196" y="19687"/>
                    <a:pt x="109162" y="19492"/>
                  </a:cubicBezTo>
                  <a:cubicBezTo>
                    <a:pt x="107463" y="20786"/>
                    <a:pt x="105849" y="22152"/>
                    <a:pt x="104322" y="23578"/>
                  </a:cubicBezTo>
                  <a:cubicBezTo>
                    <a:pt x="104142" y="23833"/>
                    <a:pt x="103947" y="24096"/>
                    <a:pt x="103737" y="24358"/>
                  </a:cubicBezTo>
                  <a:cubicBezTo>
                    <a:pt x="102506" y="25923"/>
                    <a:pt x="100818" y="27615"/>
                    <a:pt x="98844" y="29390"/>
                  </a:cubicBezTo>
                  <a:close/>
                  <a:moveTo>
                    <a:pt x="142266" y="18614"/>
                  </a:moveTo>
                  <a:lnTo>
                    <a:pt x="142218" y="18655"/>
                  </a:lnTo>
                  <a:cubicBezTo>
                    <a:pt x="140799" y="17034"/>
                    <a:pt x="138222" y="15860"/>
                    <a:pt x="134800" y="15095"/>
                  </a:cubicBezTo>
                  <a:cubicBezTo>
                    <a:pt x="131374" y="14329"/>
                    <a:pt x="127108" y="13973"/>
                    <a:pt x="122313" y="13973"/>
                  </a:cubicBezTo>
                  <a:lnTo>
                    <a:pt x="122309" y="13973"/>
                  </a:lnTo>
                  <a:cubicBezTo>
                    <a:pt x="120730" y="13973"/>
                    <a:pt x="119094" y="14010"/>
                    <a:pt x="117413" y="14085"/>
                  </a:cubicBezTo>
                  <a:cubicBezTo>
                    <a:pt x="117319" y="14138"/>
                    <a:pt x="117222" y="14194"/>
                    <a:pt x="117128" y="14247"/>
                  </a:cubicBezTo>
                  <a:cubicBezTo>
                    <a:pt x="118287" y="14205"/>
                    <a:pt x="119416" y="14187"/>
                    <a:pt x="120516" y="14187"/>
                  </a:cubicBezTo>
                  <a:cubicBezTo>
                    <a:pt x="124958" y="14187"/>
                    <a:pt x="128890" y="14513"/>
                    <a:pt x="132042" y="15211"/>
                  </a:cubicBezTo>
                  <a:cubicBezTo>
                    <a:pt x="135197" y="15913"/>
                    <a:pt x="137573" y="16982"/>
                    <a:pt x="138893" y="18490"/>
                  </a:cubicBezTo>
                  <a:lnTo>
                    <a:pt x="138893" y="18490"/>
                  </a:lnTo>
                  <a:cubicBezTo>
                    <a:pt x="140364" y="20167"/>
                    <a:pt x="141032" y="22096"/>
                    <a:pt x="141032" y="24178"/>
                  </a:cubicBezTo>
                  <a:cubicBezTo>
                    <a:pt x="141028" y="28647"/>
                    <a:pt x="137989" y="33843"/>
                    <a:pt x="133333" y="39074"/>
                  </a:cubicBezTo>
                  <a:cubicBezTo>
                    <a:pt x="128676" y="44300"/>
                    <a:pt x="122399" y="49553"/>
                    <a:pt x="115912" y="54112"/>
                  </a:cubicBezTo>
                  <a:cubicBezTo>
                    <a:pt x="106671" y="60636"/>
                    <a:pt x="97137" y="65259"/>
                    <a:pt x="87828" y="67341"/>
                  </a:cubicBezTo>
                  <a:cubicBezTo>
                    <a:pt x="87933" y="67840"/>
                    <a:pt x="88042" y="68336"/>
                    <a:pt x="88166" y="68831"/>
                  </a:cubicBezTo>
                  <a:cubicBezTo>
                    <a:pt x="98476" y="67049"/>
                    <a:pt x="109117" y="62235"/>
                    <a:pt x="119203" y="55185"/>
                  </a:cubicBezTo>
                  <a:cubicBezTo>
                    <a:pt x="125806" y="50592"/>
                    <a:pt x="132132" y="45261"/>
                    <a:pt x="136807" y="39929"/>
                  </a:cubicBezTo>
                  <a:cubicBezTo>
                    <a:pt x="141478" y="34601"/>
                    <a:pt x="144495" y="29270"/>
                    <a:pt x="144491" y="24700"/>
                  </a:cubicBezTo>
                  <a:cubicBezTo>
                    <a:pt x="144491" y="22482"/>
                    <a:pt x="143786" y="20441"/>
                    <a:pt x="142218" y="18655"/>
                  </a:cubicBezTo>
                  <a:close/>
                  <a:moveTo>
                    <a:pt x="74989" y="63383"/>
                  </a:moveTo>
                  <a:cubicBezTo>
                    <a:pt x="74651" y="63454"/>
                    <a:pt x="74313" y="63522"/>
                    <a:pt x="73980" y="63582"/>
                  </a:cubicBezTo>
                  <a:cubicBezTo>
                    <a:pt x="74118" y="64006"/>
                    <a:pt x="74272" y="64426"/>
                    <a:pt x="74434" y="64846"/>
                  </a:cubicBezTo>
                  <a:cubicBezTo>
                    <a:pt x="74760" y="64805"/>
                    <a:pt x="75090" y="64760"/>
                    <a:pt x="75417" y="64711"/>
                  </a:cubicBezTo>
                  <a:cubicBezTo>
                    <a:pt x="75263" y="64272"/>
                    <a:pt x="75120" y="63829"/>
                    <a:pt x="74989" y="63383"/>
                  </a:cubicBezTo>
                  <a:moveTo>
                    <a:pt x="75492" y="64700"/>
                  </a:moveTo>
                  <a:cubicBezTo>
                    <a:pt x="75826" y="64651"/>
                    <a:pt x="76159" y="64595"/>
                    <a:pt x="76497" y="64538"/>
                  </a:cubicBezTo>
                  <a:cubicBezTo>
                    <a:pt x="76351" y="64073"/>
                    <a:pt x="76212" y="63604"/>
                    <a:pt x="76088" y="63139"/>
                  </a:cubicBezTo>
                  <a:cubicBezTo>
                    <a:pt x="75747" y="63218"/>
                    <a:pt x="75402" y="63297"/>
                    <a:pt x="75056" y="63368"/>
                  </a:cubicBezTo>
                  <a:cubicBezTo>
                    <a:pt x="75191" y="63814"/>
                    <a:pt x="75338" y="64257"/>
                    <a:pt x="75492" y="64700"/>
                  </a:cubicBezTo>
                  <a:moveTo>
                    <a:pt x="108487" y="17785"/>
                  </a:moveTo>
                  <a:cubicBezTo>
                    <a:pt x="108521" y="17822"/>
                    <a:pt x="108551" y="17860"/>
                    <a:pt x="108584" y="17897"/>
                  </a:cubicBezTo>
                  <a:cubicBezTo>
                    <a:pt x="109038" y="17590"/>
                    <a:pt x="109500" y="17290"/>
                    <a:pt x="109969" y="16993"/>
                  </a:cubicBezTo>
                  <a:cubicBezTo>
                    <a:pt x="109736" y="16922"/>
                    <a:pt x="109489" y="16858"/>
                    <a:pt x="109222" y="16802"/>
                  </a:cubicBezTo>
                  <a:cubicBezTo>
                    <a:pt x="109192" y="16794"/>
                    <a:pt x="109162" y="16791"/>
                    <a:pt x="109128" y="16783"/>
                  </a:cubicBezTo>
                  <a:cubicBezTo>
                    <a:pt x="108780" y="16997"/>
                    <a:pt x="108431" y="17215"/>
                    <a:pt x="108085" y="17436"/>
                  </a:cubicBezTo>
                  <a:cubicBezTo>
                    <a:pt x="108243" y="17541"/>
                    <a:pt x="108378" y="17657"/>
                    <a:pt x="108487" y="17785"/>
                  </a:cubicBezTo>
                  <a:close/>
                  <a:moveTo>
                    <a:pt x="71815" y="63781"/>
                  </a:moveTo>
                  <a:cubicBezTo>
                    <a:pt x="72141" y="63739"/>
                    <a:pt x="72464" y="63694"/>
                    <a:pt x="72790" y="63646"/>
                  </a:cubicBezTo>
                  <a:cubicBezTo>
                    <a:pt x="72629" y="63210"/>
                    <a:pt x="72482" y="62771"/>
                    <a:pt x="72344" y="62332"/>
                  </a:cubicBezTo>
                  <a:cubicBezTo>
                    <a:pt x="72010" y="62404"/>
                    <a:pt x="71680" y="62471"/>
                    <a:pt x="71346" y="62535"/>
                  </a:cubicBezTo>
                  <a:cubicBezTo>
                    <a:pt x="71492" y="62951"/>
                    <a:pt x="71650" y="63368"/>
                    <a:pt x="71815" y="63781"/>
                  </a:cubicBezTo>
                  <a:moveTo>
                    <a:pt x="70291" y="62719"/>
                  </a:moveTo>
                  <a:cubicBezTo>
                    <a:pt x="70445" y="63113"/>
                    <a:pt x="70606" y="63507"/>
                    <a:pt x="70779" y="63897"/>
                  </a:cubicBezTo>
                  <a:cubicBezTo>
                    <a:pt x="71098" y="63867"/>
                    <a:pt x="71417" y="63829"/>
                    <a:pt x="71732" y="63792"/>
                  </a:cubicBezTo>
                  <a:cubicBezTo>
                    <a:pt x="71567" y="63379"/>
                    <a:pt x="71413" y="62966"/>
                    <a:pt x="71267" y="62550"/>
                  </a:cubicBezTo>
                  <a:cubicBezTo>
                    <a:pt x="70940" y="62610"/>
                    <a:pt x="70618" y="62666"/>
                    <a:pt x="70291" y="62719"/>
                  </a:cubicBezTo>
                  <a:close/>
                  <a:moveTo>
                    <a:pt x="69695" y="61308"/>
                  </a:moveTo>
                  <a:cubicBezTo>
                    <a:pt x="69368" y="61383"/>
                    <a:pt x="69038" y="61451"/>
                    <a:pt x="68712" y="61514"/>
                  </a:cubicBezTo>
                  <a:cubicBezTo>
                    <a:pt x="68866" y="61923"/>
                    <a:pt x="69027" y="62332"/>
                    <a:pt x="69196" y="62738"/>
                  </a:cubicBezTo>
                  <a:cubicBezTo>
                    <a:pt x="69518" y="62696"/>
                    <a:pt x="69837" y="62651"/>
                    <a:pt x="70156" y="62602"/>
                  </a:cubicBezTo>
                  <a:cubicBezTo>
                    <a:pt x="69995" y="62171"/>
                    <a:pt x="69837" y="61739"/>
                    <a:pt x="69695" y="61308"/>
                  </a:cubicBezTo>
                  <a:moveTo>
                    <a:pt x="70243" y="62587"/>
                  </a:moveTo>
                  <a:cubicBezTo>
                    <a:pt x="70569" y="62535"/>
                    <a:pt x="70895" y="62479"/>
                    <a:pt x="71222" y="62419"/>
                  </a:cubicBezTo>
                  <a:cubicBezTo>
                    <a:pt x="71064" y="61965"/>
                    <a:pt x="70918" y="61503"/>
                    <a:pt x="70783" y="61045"/>
                  </a:cubicBezTo>
                  <a:cubicBezTo>
                    <a:pt x="70445" y="61132"/>
                    <a:pt x="70111" y="61214"/>
                    <a:pt x="69774" y="61289"/>
                  </a:cubicBezTo>
                  <a:cubicBezTo>
                    <a:pt x="69920" y="61724"/>
                    <a:pt x="70074" y="62156"/>
                    <a:pt x="70243" y="62587"/>
                  </a:cubicBezTo>
                  <a:close/>
                  <a:moveTo>
                    <a:pt x="81701" y="56584"/>
                  </a:moveTo>
                  <a:cubicBezTo>
                    <a:pt x="81273" y="56817"/>
                    <a:pt x="80849" y="57042"/>
                    <a:pt x="80422" y="57263"/>
                  </a:cubicBezTo>
                  <a:cubicBezTo>
                    <a:pt x="80429" y="58014"/>
                    <a:pt x="80459" y="58768"/>
                    <a:pt x="80516" y="59518"/>
                  </a:cubicBezTo>
                  <a:cubicBezTo>
                    <a:pt x="80917" y="59346"/>
                    <a:pt x="81318" y="59169"/>
                    <a:pt x="81720" y="58982"/>
                  </a:cubicBezTo>
                  <a:cubicBezTo>
                    <a:pt x="81701" y="58498"/>
                    <a:pt x="81690" y="58010"/>
                    <a:pt x="81690" y="57522"/>
                  </a:cubicBezTo>
                  <a:cubicBezTo>
                    <a:pt x="81690" y="57211"/>
                    <a:pt x="81694" y="56896"/>
                    <a:pt x="81701" y="56584"/>
                  </a:cubicBezTo>
                  <a:close/>
                  <a:moveTo>
                    <a:pt x="66577" y="61721"/>
                  </a:moveTo>
                  <a:cubicBezTo>
                    <a:pt x="66892" y="61679"/>
                    <a:pt x="67207" y="61634"/>
                    <a:pt x="67522" y="61582"/>
                  </a:cubicBezTo>
                  <a:cubicBezTo>
                    <a:pt x="67353" y="61162"/>
                    <a:pt x="67192" y="60738"/>
                    <a:pt x="67042" y="60310"/>
                  </a:cubicBezTo>
                  <a:cubicBezTo>
                    <a:pt x="66719" y="60385"/>
                    <a:pt x="66397" y="60456"/>
                    <a:pt x="66074" y="60520"/>
                  </a:cubicBezTo>
                  <a:cubicBezTo>
                    <a:pt x="66232" y="60922"/>
                    <a:pt x="66400" y="61323"/>
                    <a:pt x="66577" y="61721"/>
                  </a:cubicBezTo>
                  <a:moveTo>
                    <a:pt x="65038" y="60711"/>
                  </a:moveTo>
                  <a:cubicBezTo>
                    <a:pt x="65200" y="61087"/>
                    <a:pt x="65376" y="61462"/>
                    <a:pt x="65556" y="61833"/>
                  </a:cubicBezTo>
                  <a:cubicBezTo>
                    <a:pt x="65868" y="61803"/>
                    <a:pt x="66175" y="61770"/>
                    <a:pt x="66483" y="61732"/>
                  </a:cubicBezTo>
                  <a:cubicBezTo>
                    <a:pt x="66307" y="61334"/>
                    <a:pt x="66142" y="60937"/>
                    <a:pt x="65984" y="60539"/>
                  </a:cubicBezTo>
                  <a:cubicBezTo>
                    <a:pt x="65669" y="60603"/>
                    <a:pt x="65354" y="60659"/>
                    <a:pt x="65038" y="60711"/>
                  </a:cubicBezTo>
                  <a:close/>
                  <a:moveTo>
                    <a:pt x="64386" y="59349"/>
                  </a:moveTo>
                  <a:cubicBezTo>
                    <a:pt x="64067" y="59425"/>
                    <a:pt x="63748" y="59496"/>
                    <a:pt x="63429" y="59560"/>
                  </a:cubicBezTo>
                  <a:cubicBezTo>
                    <a:pt x="63594" y="59950"/>
                    <a:pt x="63767" y="60340"/>
                    <a:pt x="63950" y="60726"/>
                  </a:cubicBezTo>
                  <a:cubicBezTo>
                    <a:pt x="64262" y="60685"/>
                    <a:pt x="64573" y="60640"/>
                    <a:pt x="64885" y="60591"/>
                  </a:cubicBezTo>
                  <a:cubicBezTo>
                    <a:pt x="64708" y="60179"/>
                    <a:pt x="64539" y="59766"/>
                    <a:pt x="64386" y="59349"/>
                  </a:cubicBezTo>
                  <a:close/>
                  <a:moveTo>
                    <a:pt x="64978" y="60576"/>
                  </a:moveTo>
                  <a:cubicBezTo>
                    <a:pt x="65297" y="60524"/>
                    <a:pt x="65613" y="60468"/>
                    <a:pt x="65931" y="60404"/>
                  </a:cubicBezTo>
                  <a:cubicBezTo>
                    <a:pt x="65759" y="59961"/>
                    <a:pt x="65601" y="59518"/>
                    <a:pt x="65451" y="59072"/>
                  </a:cubicBezTo>
                  <a:cubicBezTo>
                    <a:pt x="65129" y="59162"/>
                    <a:pt x="64802" y="59248"/>
                    <a:pt x="64476" y="59327"/>
                  </a:cubicBezTo>
                  <a:cubicBezTo>
                    <a:pt x="64633" y="59743"/>
                    <a:pt x="64798" y="60160"/>
                    <a:pt x="64978" y="60576"/>
                  </a:cubicBezTo>
                  <a:close/>
                  <a:moveTo>
                    <a:pt x="79037" y="55324"/>
                  </a:moveTo>
                  <a:cubicBezTo>
                    <a:pt x="78606" y="55571"/>
                    <a:pt x="78178" y="55815"/>
                    <a:pt x="77750" y="56048"/>
                  </a:cubicBezTo>
                  <a:cubicBezTo>
                    <a:pt x="77754" y="56817"/>
                    <a:pt x="77784" y="57590"/>
                    <a:pt x="77844" y="58359"/>
                  </a:cubicBezTo>
                  <a:cubicBezTo>
                    <a:pt x="78246" y="58175"/>
                    <a:pt x="78647" y="57988"/>
                    <a:pt x="79049" y="57792"/>
                  </a:cubicBezTo>
                  <a:cubicBezTo>
                    <a:pt x="79030" y="57323"/>
                    <a:pt x="79022" y="56854"/>
                    <a:pt x="79022" y="56385"/>
                  </a:cubicBezTo>
                  <a:cubicBezTo>
                    <a:pt x="79022" y="56033"/>
                    <a:pt x="79026" y="55676"/>
                    <a:pt x="79037" y="55324"/>
                  </a:cubicBezTo>
                  <a:close/>
                  <a:moveTo>
                    <a:pt x="100743" y="22873"/>
                  </a:moveTo>
                  <a:cubicBezTo>
                    <a:pt x="98582" y="24737"/>
                    <a:pt x="96589" y="26730"/>
                    <a:pt x="94788" y="28819"/>
                  </a:cubicBezTo>
                  <a:cubicBezTo>
                    <a:pt x="96968" y="26955"/>
                    <a:pt x="98840" y="25191"/>
                    <a:pt x="100172" y="23593"/>
                  </a:cubicBezTo>
                  <a:cubicBezTo>
                    <a:pt x="100375" y="23349"/>
                    <a:pt x="100566" y="23109"/>
                    <a:pt x="100743" y="22873"/>
                  </a:cubicBezTo>
                  <a:close/>
                  <a:moveTo>
                    <a:pt x="100289" y="23691"/>
                  </a:moveTo>
                  <a:cubicBezTo>
                    <a:pt x="98919" y="25330"/>
                    <a:pt x="96994" y="27139"/>
                    <a:pt x="94758" y="29045"/>
                  </a:cubicBezTo>
                  <a:cubicBezTo>
                    <a:pt x="94571" y="29206"/>
                    <a:pt x="94379" y="29367"/>
                    <a:pt x="94188" y="29529"/>
                  </a:cubicBezTo>
                  <a:cubicBezTo>
                    <a:pt x="92061" y="32080"/>
                    <a:pt x="90211" y="34770"/>
                    <a:pt x="88661" y="37558"/>
                  </a:cubicBezTo>
                  <a:cubicBezTo>
                    <a:pt x="89580" y="36838"/>
                    <a:pt x="90492" y="36121"/>
                    <a:pt x="91393" y="35404"/>
                  </a:cubicBezTo>
                  <a:cubicBezTo>
                    <a:pt x="94987" y="29641"/>
                    <a:pt x="99853" y="24343"/>
                    <a:pt x="105752" y="19912"/>
                  </a:cubicBezTo>
                  <a:cubicBezTo>
                    <a:pt x="105755" y="19837"/>
                    <a:pt x="105759" y="19766"/>
                    <a:pt x="105759" y="19695"/>
                  </a:cubicBezTo>
                  <a:cubicBezTo>
                    <a:pt x="105759" y="19466"/>
                    <a:pt x="105733" y="19248"/>
                    <a:pt x="105684" y="19034"/>
                  </a:cubicBezTo>
                  <a:cubicBezTo>
                    <a:pt x="105121" y="19428"/>
                    <a:pt x="104566" y="19830"/>
                    <a:pt x="104022" y="20239"/>
                  </a:cubicBezTo>
                  <a:cubicBezTo>
                    <a:pt x="103061" y="20955"/>
                    <a:pt x="102131" y="21698"/>
                    <a:pt x="101227" y="22460"/>
                  </a:cubicBezTo>
                  <a:cubicBezTo>
                    <a:pt x="100953" y="22858"/>
                    <a:pt x="100638" y="23270"/>
                    <a:pt x="100289" y="23691"/>
                  </a:cubicBezTo>
                  <a:close/>
                  <a:moveTo>
                    <a:pt x="92151" y="81171"/>
                  </a:moveTo>
                  <a:cubicBezTo>
                    <a:pt x="92331" y="81407"/>
                    <a:pt x="92518" y="81648"/>
                    <a:pt x="92706" y="81884"/>
                  </a:cubicBezTo>
                  <a:cubicBezTo>
                    <a:pt x="92991" y="81959"/>
                    <a:pt x="93272" y="82030"/>
                    <a:pt x="93558" y="82102"/>
                  </a:cubicBezTo>
                  <a:cubicBezTo>
                    <a:pt x="93370" y="81858"/>
                    <a:pt x="93186" y="81610"/>
                    <a:pt x="93010" y="81366"/>
                  </a:cubicBezTo>
                  <a:cubicBezTo>
                    <a:pt x="92721" y="81302"/>
                    <a:pt x="92436" y="81239"/>
                    <a:pt x="92151" y="81171"/>
                  </a:cubicBezTo>
                  <a:close/>
                  <a:moveTo>
                    <a:pt x="92923" y="81250"/>
                  </a:moveTo>
                  <a:cubicBezTo>
                    <a:pt x="92740" y="80995"/>
                    <a:pt x="92556" y="80740"/>
                    <a:pt x="92379" y="80481"/>
                  </a:cubicBezTo>
                  <a:cubicBezTo>
                    <a:pt x="92087" y="80424"/>
                    <a:pt x="91794" y="80364"/>
                    <a:pt x="91505" y="80304"/>
                  </a:cubicBezTo>
                  <a:cubicBezTo>
                    <a:pt x="91685" y="80556"/>
                    <a:pt x="91869" y="80803"/>
                    <a:pt x="92057" y="81051"/>
                  </a:cubicBezTo>
                  <a:cubicBezTo>
                    <a:pt x="92346" y="81119"/>
                    <a:pt x="92635" y="81186"/>
                    <a:pt x="92923" y="81250"/>
                  </a:cubicBezTo>
                  <a:close/>
                  <a:moveTo>
                    <a:pt x="61320" y="59762"/>
                  </a:moveTo>
                  <a:cubicBezTo>
                    <a:pt x="61628" y="59721"/>
                    <a:pt x="61936" y="59680"/>
                    <a:pt x="62239" y="59631"/>
                  </a:cubicBezTo>
                  <a:cubicBezTo>
                    <a:pt x="62056" y="59229"/>
                    <a:pt x="61883" y="58824"/>
                    <a:pt x="61722" y="58419"/>
                  </a:cubicBezTo>
                  <a:cubicBezTo>
                    <a:pt x="61410" y="58498"/>
                    <a:pt x="61095" y="58565"/>
                    <a:pt x="60780" y="58633"/>
                  </a:cubicBezTo>
                  <a:cubicBezTo>
                    <a:pt x="60953" y="59012"/>
                    <a:pt x="61133" y="59387"/>
                    <a:pt x="61320" y="59762"/>
                  </a:cubicBezTo>
                  <a:close/>
                  <a:moveTo>
                    <a:pt x="59763" y="58820"/>
                  </a:moveTo>
                  <a:cubicBezTo>
                    <a:pt x="59939" y="59173"/>
                    <a:pt x="60127" y="59522"/>
                    <a:pt x="60318" y="59871"/>
                  </a:cubicBezTo>
                  <a:cubicBezTo>
                    <a:pt x="60619" y="59841"/>
                    <a:pt x="60919" y="59811"/>
                    <a:pt x="61215" y="59773"/>
                  </a:cubicBezTo>
                  <a:cubicBezTo>
                    <a:pt x="61028" y="59402"/>
                    <a:pt x="60851" y="59027"/>
                    <a:pt x="60682" y="58652"/>
                  </a:cubicBezTo>
                  <a:cubicBezTo>
                    <a:pt x="60378" y="58712"/>
                    <a:pt x="60071" y="58768"/>
                    <a:pt x="59763" y="58820"/>
                  </a:cubicBezTo>
                  <a:close/>
                  <a:moveTo>
                    <a:pt x="59152" y="57507"/>
                  </a:moveTo>
                  <a:cubicBezTo>
                    <a:pt x="59324" y="57901"/>
                    <a:pt x="59504" y="58291"/>
                    <a:pt x="59696" y="58682"/>
                  </a:cubicBezTo>
                  <a:cubicBezTo>
                    <a:pt x="60007" y="58633"/>
                    <a:pt x="60315" y="58577"/>
                    <a:pt x="60619" y="58513"/>
                  </a:cubicBezTo>
                  <a:cubicBezTo>
                    <a:pt x="60435" y="58096"/>
                    <a:pt x="60262" y="57672"/>
                    <a:pt x="60097" y="57248"/>
                  </a:cubicBezTo>
                  <a:cubicBezTo>
                    <a:pt x="59786" y="57342"/>
                    <a:pt x="59470" y="57428"/>
                    <a:pt x="59152" y="57507"/>
                  </a:cubicBezTo>
                  <a:close/>
                  <a:moveTo>
                    <a:pt x="59092" y="57368"/>
                  </a:moveTo>
                  <a:cubicBezTo>
                    <a:pt x="59410" y="57290"/>
                    <a:pt x="59729" y="57203"/>
                    <a:pt x="60045" y="57110"/>
                  </a:cubicBezTo>
                  <a:cubicBezTo>
                    <a:pt x="59864" y="56626"/>
                    <a:pt x="59699" y="56142"/>
                    <a:pt x="59549" y="55654"/>
                  </a:cubicBezTo>
                  <a:cubicBezTo>
                    <a:pt x="59223" y="55785"/>
                    <a:pt x="58896" y="55913"/>
                    <a:pt x="58566" y="56029"/>
                  </a:cubicBezTo>
                  <a:cubicBezTo>
                    <a:pt x="58728" y="56475"/>
                    <a:pt x="58904" y="56926"/>
                    <a:pt x="59092" y="57368"/>
                  </a:cubicBezTo>
                  <a:moveTo>
                    <a:pt x="58127" y="57740"/>
                  </a:moveTo>
                  <a:cubicBezTo>
                    <a:pt x="58304" y="58104"/>
                    <a:pt x="58491" y="58464"/>
                    <a:pt x="58686" y="58824"/>
                  </a:cubicBezTo>
                  <a:cubicBezTo>
                    <a:pt x="58990" y="58787"/>
                    <a:pt x="59290" y="58745"/>
                    <a:pt x="59591" y="58700"/>
                  </a:cubicBezTo>
                  <a:cubicBezTo>
                    <a:pt x="59399" y="58310"/>
                    <a:pt x="59219" y="57924"/>
                    <a:pt x="59050" y="57534"/>
                  </a:cubicBezTo>
                  <a:cubicBezTo>
                    <a:pt x="58746" y="57609"/>
                    <a:pt x="58439" y="57676"/>
                    <a:pt x="58127" y="57740"/>
                  </a:cubicBezTo>
                  <a:close/>
                  <a:moveTo>
                    <a:pt x="57512" y="56374"/>
                  </a:moveTo>
                  <a:cubicBezTo>
                    <a:pt x="57685" y="56787"/>
                    <a:pt x="57868" y="57196"/>
                    <a:pt x="58060" y="57601"/>
                  </a:cubicBezTo>
                  <a:cubicBezTo>
                    <a:pt x="58375" y="57537"/>
                    <a:pt x="58683" y="57470"/>
                    <a:pt x="58990" y="57391"/>
                  </a:cubicBezTo>
                  <a:cubicBezTo>
                    <a:pt x="58803" y="56952"/>
                    <a:pt x="58630" y="56509"/>
                    <a:pt x="58469" y="56063"/>
                  </a:cubicBezTo>
                  <a:cubicBezTo>
                    <a:pt x="58154" y="56172"/>
                    <a:pt x="57835" y="56277"/>
                    <a:pt x="57512" y="56374"/>
                  </a:cubicBezTo>
                  <a:close/>
                  <a:moveTo>
                    <a:pt x="57456" y="56232"/>
                  </a:moveTo>
                  <a:cubicBezTo>
                    <a:pt x="57778" y="56134"/>
                    <a:pt x="58097" y="56033"/>
                    <a:pt x="58416" y="55920"/>
                  </a:cubicBezTo>
                  <a:cubicBezTo>
                    <a:pt x="58236" y="55402"/>
                    <a:pt x="58071" y="54885"/>
                    <a:pt x="57925" y="54363"/>
                  </a:cubicBezTo>
                  <a:cubicBezTo>
                    <a:pt x="57594" y="54521"/>
                    <a:pt x="57261" y="54674"/>
                    <a:pt x="56927" y="54817"/>
                  </a:cubicBezTo>
                  <a:cubicBezTo>
                    <a:pt x="57088" y="55290"/>
                    <a:pt x="57264" y="55763"/>
                    <a:pt x="57456" y="56232"/>
                  </a:cubicBezTo>
                  <a:close/>
                  <a:moveTo>
                    <a:pt x="56480" y="56659"/>
                  </a:moveTo>
                  <a:cubicBezTo>
                    <a:pt x="56660" y="57034"/>
                    <a:pt x="56848" y="57410"/>
                    <a:pt x="57047" y="57785"/>
                  </a:cubicBezTo>
                  <a:cubicBezTo>
                    <a:pt x="57351" y="57736"/>
                    <a:pt x="57654" y="57684"/>
                    <a:pt x="57955" y="57624"/>
                  </a:cubicBezTo>
                  <a:cubicBezTo>
                    <a:pt x="57763" y="57218"/>
                    <a:pt x="57583" y="56813"/>
                    <a:pt x="57411" y="56404"/>
                  </a:cubicBezTo>
                  <a:cubicBezTo>
                    <a:pt x="57103" y="56494"/>
                    <a:pt x="56795" y="56581"/>
                    <a:pt x="56480" y="56659"/>
                  </a:cubicBezTo>
                  <a:close/>
                  <a:moveTo>
                    <a:pt x="56416" y="56517"/>
                  </a:moveTo>
                  <a:cubicBezTo>
                    <a:pt x="56732" y="56442"/>
                    <a:pt x="57043" y="56355"/>
                    <a:pt x="57354" y="56262"/>
                  </a:cubicBezTo>
                  <a:cubicBezTo>
                    <a:pt x="57163" y="55796"/>
                    <a:pt x="56990" y="55327"/>
                    <a:pt x="56829" y="54855"/>
                  </a:cubicBezTo>
                  <a:cubicBezTo>
                    <a:pt x="56510" y="54990"/>
                    <a:pt x="56191" y="55113"/>
                    <a:pt x="55865" y="55234"/>
                  </a:cubicBezTo>
                  <a:cubicBezTo>
                    <a:pt x="56034" y="55665"/>
                    <a:pt x="56217" y="56093"/>
                    <a:pt x="56416" y="56517"/>
                  </a:cubicBezTo>
                  <a:close/>
                  <a:moveTo>
                    <a:pt x="54825" y="55575"/>
                  </a:moveTo>
                  <a:cubicBezTo>
                    <a:pt x="55002" y="55969"/>
                    <a:pt x="55193" y="56359"/>
                    <a:pt x="55392" y="56746"/>
                  </a:cubicBezTo>
                  <a:cubicBezTo>
                    <a:pt x="55700" y="56686"/>
                    <a:pt x="56007" y="56618"/>
                    <a:pt x="56311" y="56543"/>
                  </a:cubicBezTo>
                  <a:cubicBezTo>
                    <a:pt x="56112" y="56123"/>
                    <a:pt x="55932" y="55695"/>
                    <a:pt x="55763" y="55267"/>
                  </a:cubicBezTo>
                  <a:cubicBezTo>
                    <a:pt x="55452" y="55380"/>
                    <a:pt x="55141" y="55481"/>
                    <a:pt x="54825" y="55575"/>
                  </a:cubicBezTo>
                  <a:moveTo>
                    <a:pt x="54206" y="54078"/>
                  </a:moveTo>
                  <a:cubicBezTo>
                    <a:pt x="54375" y="54532"/>
                    <a:pt x="54559" y="54986"/>
                    <a:pt x="54758" y="55432"/>
                  </a:cubicBezTo>
                  <a:cubicBezTo>
                    <a:pt x="55081" y="55339"/>
                    <a:pt x="55396" y="55234"/>
                    <a:pt x="55707" y="55125"/>
                  </a:cubicBezTo>
                  <a:cubicBezTo>
                    <a:pt x="55516" y="54629"/>
                    <a:pt x="55340" y="54127"/>
                    <a:pt x="55182" y="53624"/>
                  </a:cubicBezTo>
                  <a:cubicBezTo>
                    <a:pt x="54863" y="53785"/>
                    <a:pt x="54537" y="53939"/>
                    <a:pt x="54206" y="54078"/>
                  </a:cubicBezTo>
                  <a:moveTo>
                    <a:pt x="54150" y="53932"/>
                  </a:moveTo>
                  <a:cubicBezTo>
                    <a:pt x="54484" y="53789"/>
                    <a:pt x="54810" y="53635"/>
                    <a:pt x="55137" y="53474"/>
                  </a:cubicBezTo>
                  <a:cubicBezTo>
                    <a:pt x="54949" y="52866"/>
                    <a:pt x="54792" y="52254"/>
                    <a:pt x="54660" y="51639"/>
                  </a:cubicBezTo>
                  <a:cubicBezTo>
                    <a:pt x="54319" y="51876"/>
                    <a:pt x="53978" y="52101"/>
                    <a:pt x="53629" y="52311"/>
                  </a:cubicBezTo>
                  <a:cubicBezTo>
                    <a:pt x="53779" y="52855"/>
                    <a:pt x="53955" y="53395"/>
                    <a:pt x="54150" y="53932"/>
                  </a:cubicBezTo>
                  <a:moveTo>
                    <a:pt x="53156" y="54494"/>
                  </a:moveTo>
                  <a:cubicBezTo>
                    <a:pt x="53332" y="54903"/>
                    <a:pt x="53524" y="55309"/>
                    <a:pt x="53730" y="55714"/>
                  </a:cubicBezTo>
                  <a:cubicBezTo>
                    <a:pt x="54041" y="55639"/>
                    <a:pt x="54349" y="55556"/>
                    <a:pt x="54653" y="55466"/>
                  </a:cubicBezTo>
                  <a:cubicBezTo>
                    <a:pt x="54454" y="55020"/>
                    <a:pt x="54274" y="54573"/>
                    <a:pt x="54105" y="54123"/>
                  </a:cubicBezTo>
                  <a:cubicBezTo>
                    <a:pt x="53794" y="54254"/>
                    <a:pt x="53479" y="54378"/>
                    <a:pt x="53156" y="54494"/>
                  </a:cubicBezTo>
                  <a:moveTo>
                    <a:pt x="52537" y="52919"/>
                  </a:moveTo>
                  <a:cubicBezTo>
                    <a:pt x="52706" y="53399"/>
                    <a:pt x="52889" y="53875"/>
                    <a:pt x="53092" y="54348"/>
                  </a:cubicBezTo>
                  <a:cubicBezTo>
                    <a:pt x="53418" y="54232"/>
                    <a:pt x="53737" y="54108"/>
                    <a:pt x="54049" y="53977"/>
                  </a:cubicBezTo>
                  <a:cubicBezTo>
                    <a:pt x="53854" y="53444"/>
                    <a:pt x="53681" y="52907"/>
                    <a:pt x="53531" y="52371"/>
                  </a:cubicBezTo>
                  <a:cubicBezTo>
                    <a:pt x="53205" y="52562"/>
                    <a:pt x="52874" y="52746"/>
                    <a:pt x="52537" y="52919"/>
                  </a:cubicBezTo>
                  <a:moveTo>
                    <a:pt x="52439" y="52971"/>
                  </a:moveTo>
                  <a:cubicBezTo>
                    <a:pt x="52124" y="53129"/>
                    <a:pt x="51805" y="53275"/>
                    <a:pt x="51479" y="53414"/>
                  </a:cubicBezTo>
                  <a:cubicBezTo>
                    <a:pt x="51655" y="53842"/>
                    <a:pt x="51846" y="54266"/>
                    <a:pt x="52053" y="54686"/>
                  </a:cubicBezTo>
                  <a:cubicBezTo>
                    <a:pt x="52372" y="54592"/>
                    <a:pt x="52679" y="54494"/>
                    <a:pt x="52987" y="54386"/>
                  </a:cubicBezTo>
                  <a:cubicBezTo>
                    <a:pt x="52788" y="53917"/>
                    <a:pt x="52604" y="53444"/>
                    <a:pt x="52439" y="52971"/>
                  </a:cubicBezTo>
                  <a:close/>
                  <a:moveTo>
                    <a:pt x="52484" y="52768"/>
                  </a:moveTo>
                  <a:cubicBezTo>
                    <a:pt x="52826" y="52592"/>
                    <a:pt x="53160" y="52408"/>
                    <a:pt x="53486" y="52209"/>
                  </a:cubicBezTo>
                  <a:cubicBezTo>
                    <a:pt x="53298" y="51534"/>
                    <a:pt x="53148" y="50855"/>
                    <a:pt x="53032" y="50172"/>
                  </a:cubicBezTo>
                  <a:cubicBezTo>
                    <a:pt x="52683" y="50465"/>
                    <a:pt x="52334" y="50746"/>
                    <a:pt x="51970" y="51013"/>
                  </a:cubicBezTo>
                  <a:cubicBezTo>
                    <a:pt x="52117" y="51602"/>
                    <a:pt x="52289" y="52187"/>
                    <a:pt x="52484" y="52768"/>
                  </a:cubicBezTo>
                  <a:close/>
                  <a:moveTo>
                    <a:pt x="76362" y="54074"/>
                  </a:moveTo>
                  <a:cubicBezTo>
                    <a:pt x="75927" y="54341"/>
                    <a:pt x="75492" y="54599"/>
                    <a:pt x="75060" y="54851"/>
                  </a:cubicBezTo>
                  <a:cubicBezTo>
                    <a:pt x="75064" y="55643"/>
                    <a:pt x="75094" y="56434"/>
                    <a:pt x="75154" y="57226"/>
                  </a:cubicBezTo>
                  <a:cubicBezTo>
                    <a:pt x="75559" y="57031"/>
                    <a:pt x="75961" y="56828"/>
                    <a:pt x="76366" y="56622"/>
                  </a:cubicBezTo>
                  <a:cubicBezTo>
                    <a:pt x="76347" y="56179"/>
                    <a:pt x="76340" y="55736"/>
                    <a:pt x="76340" y="55294"/>
                  </a:cubicBezTo>
                  <a:cubicBezTo>
                    <a:pt x="76340" y="54888"/>
                    <a:pt x="76347" y="54479"/>
                    <a:pt x="76362" y="54074"/>
                  </a:cubicBezTo>
                  <a:close/>
                  <a:moveTo>
                    <a:pt x="106348" y="15661"/>
                  </a:moveTo>
                  <a:cubicBezTo>
                    <a:pt x="106187" y="15676"/>
                    <a:pt x="106026" y="15691"/>
                    <a:pt x="105864" y="15706"/>
                  </a:cubicBezTo>
                  <a:cubicBezTo>
                    <a:pt x="106022" y="15691"/>
                    <a:pt x="106179" y="15680"/>
                    <a:pt x="106337" y="15669"/>
                  </a:cubicBezTo>
                  <a:cubicBezTo>
                    <a:pt x="106341" y="15665"/>
                    <a:pt x="106348" y="15661"/>
                    <a:pt x="106348" y="15661"/>
                  </a:cubicBezTo>
                  <a:close/>
                  <a:moveTo>
                    <a:pt x="105729" y="16104"/>
                  </a:moveTo>
                  <a:cubicBezTo>
                    <a:pt x="106029" y="16100"/>
                    <a:pt x="106326" y="16096"/>
                    <a:pt x="106618" y="16093"/>
                  </a:cubicBezTo>
                  <a:cubicBezTo>
                    <a:pt x="106637" y="16085"/>
                    <a:pt x="106656" y="16074"/>
                    <a:pt x="106671" y="16063"/>
                  </a:cubicBezTo>
                  <a:cubicBezTo>
                    <a:pt x="106363" y="16074"/>
                    <a:pt x="106048" y="16089"/>
                    <a:pt x="105729" y="16104"/>
                  </a:cubicBezTo>
                  <a:close/>
                  <a:moveTo>
                    <a:pt x="58457" y="48439"/>
                  </a:moveTo>
                  <a:cubicBezTo>
                    <a:pt x="58030" y="48848"/>
                    <a:pt x="57613" y="49238"/>
                    <a:pt x="57197" y="49609"/>
                  </a:cubicBezTo>
                  <a:cubicBezTo>
                    <a:pt x="57253" y="50435"/>
                    <a:pt x="57354" y="51264"/>
                    <a:pt x="57504" y="52086"/>
                  </a:cubicBezTo>
                  <a:cubicBezTo>
                    <a:pt x="57876" y="51838"/>
                    <a:pt x="58247" y="51575"/>
                    <a:pt x="58623" y="51298"/>
                  </a:cubicBezTo>
                  <a:cubicBezTo>
                    <a:pt x="58510" y="50375"/>
                    <a:pt x="58457" y="49448"/>
                    <a:pt x="58457" y="48521"/>
                  </a:cubicBezTo>
                  <a:lnTo>
                    <a:pt x="58457" y="48439"/>
                  </a:lnTo>
                  <a:moveTo>
                    <a:pt x="66817" y="51455"/>
                  </a:moveTo>
                  <a:cubicBezTo>
                    <a:pt x="66393" y="51763"/>
                    <a:pt x="65976" y="52056"/>
                    <a:pt x="65560" y="52341"/>
                  </a:cubicBezTo>
                  <a:cubicBezTo>
                    <a:pt x="65598" y="53125"/>
                    <a:pt x="65669" y="53913"/>
                    <a:pt x="65774" y="54697"/>
                  </a:cubicBezTo>
                  <a:cubicBezTo>
                    <a:pt x="66160" y="54491"/>
                    <a:pt x="66543" y="54273"/>
                    <a:pt x="66929" y="54048"/>
                  </a:cubicBezTo>
                  <a:cubicBezTo>
                    <a:pt x="66854" y="53204"/>
                    <a:pt x="66817" y="52360"/>
                    <a:pt x="66817" y="51515"/>
                  </a:cubicBezTo>
                  <a:cubicBezTo>
                    <a:pt x="66817" y="51497"/>
                    <a:pt x="66817" y="51478"/>
                    <a:pt x="66817" y="51455"/>
                  </a:cubicBezTo>
                  <a:moveTo>
                    <a:pt x="69560" y="52573"/>
                  </a:moveTo>
                  <a:cubicBezTo>
                    <a:pt x="69139" y="52855"/>
                    <a:pt x="68719" y="53125"/>
                    <a:pt x="68303" y="53388"/>
                  </a:cubicBezTo>
                  <a:cubicBezTo>
                    <a:pt x="68340" y="54157"/>
                    <a:pt x="68404" y="54926"/>
                    <a:pt x="68502" y="55691"/>
                  </a:cubicBezTo>
                  <a:cubicBezTo>
                    <a:pt x="68888" y="55496"/>
                    <a:pt x="69275" y="55294"/>
                    <a:pt x="69665" y="55080"/>
                  </a:cubicBezTo>
                  <a:cubicBezTo>
                    <a:pt x="69593" y="54247"/>
                    <a:pt x="69560" y="53410"/>
                    <a:pt x="69560" y="52573"/>
                  </a:cubicBezTo>
                  <a:close/>
                  <a:moveTo>
                    <a:pt x="105399" y="15609"/>
                  </a:moveTo>
                  <a:cubicBezTo>
                    <a:pt x="105166" y="15635"/>
                    <a:pt x="104934" y="15661"/>
                    <a:pt x="104697" y="15684"/>
                  </a:cubicBezTo>
                  <a:cubicBezTo>
                    <a:pt x="104926" y="15661"/>
                    <a:pt x="105155" y="15639"/>
                    <a:pt x="105384" y="15616"/>
                  </a:cubicBezTo>
                  <a:cubicBezTo>
                    <a:pt x="105388" y="15616"/>
                    <a:pt x="105395" y="15612"/>
                    <a:pt x="105399" y="15609"/>
                  </a:cubicBezTo>
                  <a:close/>
                  <a:moveTo>
                    <a:pt x="105324" y="16258"/>
                  </a:moveTo>
                  <a:cubicBezTo>
                    <a:pt x="105305" y="16269"/>
                    <a:pt x="105290" y="16277"/>
                    <a:pt x="105271" y="16288"/>
                  </a:cubicBezTo>
                  <a:cubicBezTo>
                    <a:pt x="105594" y="16292"/>
                    <a:pt x="105905" y="16299"/>
                    <a:pt x="106209" y="16314"/>
                  </a:cubicBezTo>
                  <a:cubicBezTo>
                    <a:pt x="106258" y="16288"/>
                    <a:pt x="106303" y="16262"/>
                    <a:pt x="106352" y="16239"/>
                  </a:cubicBezTo>
                  <a:cubicBezTo>
                    <a:pt x="106018" y="16239"/>
                    <a:pt x="105673" y="16247"/>
                    <a:pt x="105324" y="16258"/>
                  </a:cubicBezTo>
                  <a:close/>
                  <a:moveTo>
                    <a:pt x="46466" y="28538"/>
                  </a:moveTo>
                  <a:cubicBezTo>
                    <a:pt x="46571" y="28418"/>
                    <a:pt x="46680" y="28298"/>
                    <a:pt x="46792" y="28178"/>
                  </a:cubicBezTo>
                  <a:cubicBezTo>
                    <a:pt x="44939" y="28876"/>
                    <a:pt x="43119" y="29589"/>
                    <a:pt x="41348" y="30309"/>
                  </a:cubicBezTo>
                  <a:cubicBezTo>
                    <a:pt x="41299" y="30418"/>
                    <a:pt x="41251" y="30523"/>
                    <a:pt x="41202" y="30628"/>
                  </a:cubicBezTo>
                  <a:cubicBezTo>
                    <a:pt x="41566" y="30478"/>
                    <a:pt x="41934" y="30324"/>
                    <a:pt x="42305" y="30174"/>
                  </a:cubicBezTo>
                  <a:cubicBezTo>
                    <a:pt x="43663" y="29622"/>
                    <a:pt x="45051" y="29078"/>
                    <a:pt x="46466" y="28538"/>
                  </a:cubicBezTo>
                  <a:close/>
                  <a:moveTo>
                    <a:pt x="41108" y="30838"/>
                  </a:moveTo>
                  <a:cubicBezTo>
                    <a:pt x="41071" y="30936"/>
                    <a:pt x="41029" y="31029"/>
                    <a:pt x="40992" y="31123"/>
                  </a:cubicBezTo>
                  <a:cubicBezTo>
                    <a:pt x="42054" y="30669"/>
                    <a:pt x="43142" y="30223"/>
                    <a:pt x="44252" y="29776"/>
                  </a:cubicBezTo>
                  <a:cubicBezTo>
                    <a:pt x="44830" y="29547"/>
                    <a:pt x="45408" y="29319"/>
                    <a:pt x="45997" y="29090"/>
                  </a:cubicBezTo>
                  <a:cubicBezTo>
                    <a:pt x="46076" y="28992"/>
                    <a:pt x="46158" y="28895"/>
                    <a:pt x="46245" y="28793"/>
                  </a:cubicBezTo>
                  <a:cubicBezTo>
                    <a:pt x="44489" y="29465"/>
                    <a:pt x="42770" y="30148"/>
                    <a:pt x="41108" y="30838"/>
                  </a:cubicBezTo>
                  <a:close/>
                  <a:moveTo>
                    <a:pt x="52672" y="36695"/>
                  </a:moveTo>
                  <a:cubicBezTo>
                    <a:pt x="53726" y="35265"/>
                    <a:pt x="55021" y="33757"/>
                    <a:pt x="56668" y="32174"/>
                  </a:cubicBezTo>
                  <a:cubicBezTo>
                    <a:pt x="57456" y="31423"/>
                    <a:pt x="58296" y="30688"/>
                    <a:pt x="59174" y="29975"/>
                  </a:cubicBezTo>
                  <a:cubicBezTo>
                    <a:pt x="57898" y="30891"/>
                    <a:pt x="56769" y="31836"/>
                    <a:pt x="55801" y="32800"/>
                  </a:cubicBezTo>
                  <a:cubicBezTo>
                    <a:pt x="54548" y="34050"/>
                    <a:pt x="53509" y="35352"/>
                    <a:pt x="52672" y="36695"/>
                  </a:cubicBezTo>
                  <a:close/>
                  <a:moveTo>
                    <a:pt x="55718" y="32722"/>
                  </a:moveTo>
                  <a:cubicBezTo>
                    <a:pt x="57043" y="31401"/>
                    <a:pt x="58664" y="30125"/>
                    <a:pt x="60540" y="28898"/>
                  </a:cubicBezTo>
                  <a:cubicBezTo>
                    <a:pt x="61553" y="28125"/>
                    <a:pt x="62603" y="27375"/>
                    <a:pt x="63665" y="26651"/>
                  </a:cubicBezTo>
                  <a:cubicBezTo>
                    <a:pt x="59561" y="28729"/>
                    <a:pt x="56184" y="30984"/>
                    <a:pt x="53850" y="33363"/>
                  </a:cubicBezTo>
                  <a:cubicBezTo>
                    <a:pt x="50743" y="36526"/>
                    <a:pt x="49070" y="40034"/>
                    <a:pt x="48608" y="43610"/>
                  </a:cubicBezTo>
                  <a:cubicBezTo>
                    <a:pt x="49494" y="41869"/>
                    <a:pt x="50462" y="39895"/>
                    <a:pt x="51944" y="37719"/>
                  </a:cubicBezTo>
                  <a:cubicBezTo>
                    <a:pt x="52878" y="35986"/>
                    <a:pt x="54128" y="34305"/>
                    <a:pt x="55718" y="32722"/>
                  </a:cubicBezTo>
                  <a:moveTo>
                    <a:pt x="51392" y="44447"/>
                  </a:moveTo>
                  <a:cubicBezTo>
                    <a:pt x="50901" y="45216"/>
                    <a:pt x="50432" y="45940"/>
                    <a:pt x="49952" y="46619"/>
                  </a:cubicBezTo>
                  <a:cubicBezTo>
                    <a:pt x="49985" y="47572"/>
                    <a:pt x="50094" y="48529"/>
                    <a:pt x="50278" y="49478"/>
                  </a:cubicBezTo>
                  <a:cubicBezTo>
                    <a:pt x="50661" y="49129"/>
                    <a:pt x="51032" y="48758"/>
                    <a:pt x="51392" y="48367"/>
                  </a:cubicBezTo>
                  <a:cubicBezTo>
                    <a:pt x="51325" y="47707"/>
                    <a:pt x="51287" y="47050"/>
                    <a:pt x="51287" y="46390"/>
                  </a:cubicBezTo>
                  <a:cubicBezTo>
                    <a:pt x="51287" y="45741"/>
                    <a:pt x="51321" y="45096"/>
                    <a:pt x="51392" y="44447"/>
                  </a:cubicBezTo>
                  <a:close/>
                  <a:moveTo>
                    <a:pt x="61268" y="49365"/>
                  </a:moveTo>
                  <a:cubicBezTo>
                    <a:pt x="60844" y="49733"/>
                    <a:pt x="60423" y="50086"/>
                    <a:pt x="60007" y="50423"/>
                  </a:cubicBezTo>
                  <a:cubicBezTo>
                    <a:pt x="60056" y="51245"/>
                    <a:pt x="60142" y="52063"/>
                    <a:pt x="60277" y="52881"/>
                  </a:cubicBezTo>
                  <a:cubicBezTo>
                    <a:pt x="60652" y="52645"/>
                    <a:pt x="61031" y="52397"/>
                    <a:pt x="61410" y="52138"/>
                  </a:cubicBezTo>
                  <a:cubicBezTo>
                    <a:pt x="61316" y="51253"/>
                    <a:pt x="61268" y="50367"/>
                    <a:pt x="61268" y="49478"/>
                  </a:cubicBezTo>
                  <a:cubicBezTo>
                    <a:pt x="61268" y="49440"/>
                    <a:pt x="61268" y="49403"/>
                    <a:pt x="61268" y="49365"/>
                  </a:cubicBezTo>
                  <a:close/>
                  <a:moveTo>
                    <a:pt x="64055" y="50382"/>
                  </a:moveTo>
                  <a:cubicBezTo>
                    <a:pt x="63631" y="50716"/>
                    <a:pt x="63211" y="51039"/>
                    <a:pt x="62795" y="51346"/>
                  </a:cubicBezTo>
                  <a:cubicBezTo>
                    <a:pt x="62836" y="52149"/>
                    <a:pt x="62915" y="52952"/>
                    <a:pt x="63035" y="53755"/>
                  </a:cubicBezTo>
                  <a:cubicBezTo>
                    <a:pt x="63414" y="53534"/>
                    <a:pt x="63797" y="53301"/>
                    <a:pt x="64179" y="53061"/>
                  </a:cubicBezTo>
                  <a:cubicBezTo>
                    <a:pt x="64097" y="52202"/>
                    <a:pt x="64055" y="51343"/>
                    <a:pt x="64055" y="50480"/>
                  </a:cubicBezTo>
                  <a:cubicBezTo>
                    <a:pt x="64055" y="50446"/>
                    <a:pt x="64055" y="50416"/>
                    <a:pt x="64055" y="50382"/>
                  </a:cubicBezTo>
                  <a:moveTo>
                    <a:pt x="103737" y="16438"/>
                  </a:moveTo>
                  <a:cubicBezTo>
                    <a:pt x="103545" y="16442"/>
                    <a:pt x="103354" y="16445"/>
                    <a:pt x="103159" y="16453"/>
                  </a:cubicBezTo>
                  <a:cubicBezTo>
                    <a:pt x="103335" y="16457"/>
                    <a:pt x="103504" y="16464"/>
                    <a:pt x="103673" y="16468"/>
                  </a:cubicBezTo>
                  <a:cubicBezTo>
                    <a:pt x="103696" y="16460"/>
                    <a:pt x="103714" y="16449"/>
                    <a:pt x="103737" y="16438"/>
                  </a:cubicBezTo>
                  <a:close/>
                  <a:moveTo>
                    <a:pt x="103545" y="16610"/>
                  </a:moveTo>
                  <a:cubicBezTo>
                    <a:pt x="103418" y="16678"/>
                    <a:pt x="103290" y="16742"/>
                    <a:pt x="103166" y="16809"/>
                  </a:cubicBezTo>
                  <a:cubicBezTo>
                    <a:pt x="103227" y="16821"/>
                    <a:pt x="103287" y="16832"/>
                    <a:pt x="103347" y="16843"/>
                  </a:cubicBezTo>
                  <a:cubicBezTo>
                    <a:pt x="103527" y="16884"/>
                    <a:pt x="103696" y="16926"/>
                    <a:pt x="103853" y="16971"/>
                  </a:cubicBezTo>
                  <a:cubicBezTo>
                    <a:pt x="104044" y="16869"/>
                    <a:pt x="104236" y="16764"/>
                    <a:pt x="104427" y="16659"/>
                  </a:cubicBezTo>
                  <a:cubicBezTo>
                    <a:pt x="104146" y="16641"/>
                    <a:pt x="103849" y="16622"/>
                    <a:pt x="103545" y="16610"/>
                  </a:cubicBezTo>
                  <a:close/>
                  <a:moveTo>
                    <a:pt x="32452" y="34624"/>
                  </a:moveTo>
                  <a:cubicBezTo>
                    <a:pt x="32411" y="34523"/>
                    <a:pt x="32370" y="34421"/>
                    <a:pt x="32328" y="34320"/>
                  </a:cubicBezTo>
                  <a:cubicBezTo>
                    <a:pt x="28760" y="36072"/>
                    <a:pt x="25736" y="37813"/>
                    <a:pt x="23571" y="39468"/>
                  </a:cubicBezTo>
                  <a:cubicBezTo>
                    <a:pt x="21740" y="40867"/>
                    <a:pt x="20525" y="42207"/>
                    <a:pt x="20116" y="43411"/>
                  </a:cubicBezTo>
                  <a:cubicBezTo>
                    <a:pt x="19973" y="43831"/>
                    <a:pt x="19902" y="44244"/>
                    <a:pt x="19902" y="44645"/>
                  </a:cubicBezTo>
                  <a:cubicBezTo>
                    <a:pt x="19902" y="45779"/>
                    <a:pt x="20446" y="46859"/>
                    <a:pt x="21395" y="47853"/>
                  </a:cubicBezTo>
                  <a:cubicBezTo>
                    <a:pt x="21800" y="47760"/>
                    <a:pt x="22205" y="47662"/>
                    <a:pt x="22603" y="47557"/>
                  </a:cubicBezTo>
                  <a:cubicBezTo>
                    <a:pt x="21868" y="46604"/>
                    <a:pt x="21451" y="45583"/>
                    <a:pt x="21451" y="44510"/>
                  </a:cubicBezTo>
                  <a:cubicBezTo>
                    <a:pt x="21451" y="43978"/>
                    <a:pt x="21556" y="43434"/>
                    <a:pt x="21774" y="42882"/>
                  </a:cubicBezTo>
                  <a:cubicBezTo>
                    <a:pt x="22539" y="40965"/>
                    <a:pt x="25038" y="38871"/>
                    <a:pt x="28659" y="36706"/>
                  </a:cubicBezTo>
                  <a:cubicBezTo>
                    <a:pt x="29815" y="36020"/>
                    <a:pt x="31086" y="35322"/>
                    <a:pt x="32452" y="34624"/>
                  </a:cubicBezTo>
                  <a:close/>
                  <a:moveTo>
                    <a:pt x="25530" y="38972"/>
                  </a:moveTo>
                  <a:cubicBezTo>
                    <a:pt x="23672" y="40364"/>
                    <a:pt x="22412" y="41708"/>
                    <a:pt x="21924" y="42938"/>
                  </a:cubicBezTo>
                  <a:cubicBezTo>
                    <a:pt x="21710" y="43475"/>
                    <a:pt x="21609" y="43996"/>
                    <a:pt x="21609" y="44510"/>
                  </a:cubicBezTo>
                  <a:cubicBezTo>
                    <a:pt x="21609" y="45557"/>
                    <a:pt x="22025" y="46566"/>
                    <a:pt x="22772" y="47512"/>
                  </a:cubicBezTo>
                  <a:cubicBezTo>
                    <a:pt x="22772" y="47512"/>
                    <a:pt x="22772" y="47512"/>
                    <a:pt x="22772" y="47512"/>
                  </a:cubicBezTo>
                  <a:cubicBezTo>
                    <a:pt x="23192" y="47403"/>
                    <a:pt x="23601" y="47283"/>
                    <a:pt x="24006" y="47163"/>
                  </a:cubicBezTo>
                  <a:cubicBezTo>
                    <a:pt x="23455" y="46278"/>
                    <a:pt x="23143" y="45347"/>
                    <a:pt x="23143" y="44383"/>
                  </a:cubicBezTo>
                  <a:cubicBezTo>
                    <a:pt x="23143" y="43726"/>
                    <a:pt x="23290" y="43058"/>
                    <a:pt x="23594" y="42379"/>
                  </a:cubicBezTo>
                  <a:cubicBezTo>
                    <a:pt x="24468" y="40439"/>
                    <a:pt x="27012" y="38350"/>
                    <a:pt x="30644" y="36203"/>
                  </a:cubicBezTo>
                  <a:cubicBezTo>
                    <a:pt x="31278" y="35832"/>
                    <a:pt x="31942" y="35457"/>
                    <a:pt x="32636" y="35082"/>
                  </a:cubicBezTo>
                  <a:cubicBezTo>
                    <a:pt x="32595" y="34980"/>
                    <a:pt x="32553" y="34875"/>
                    <a:pt x="32512" y="34770"/>
                  </a:cubicBezTo>
                  <a:cubicBezTo>
                    <a:pt x="29732" y="36192"/>
                    <a:pt x="27346" y="37607"/>
                    <a:pt x="25530" y="38972"/>
                  </a:cubicBezTo>
                  <a:moveTo>
                    <a:pt x="47787" y="27169"/>
                  </a:moveTo>
                  <a:cubicBezTo>
                    <a:pt x="47993" y="26974"/>
                    <a:pt x="48203" y="26782"/>
                    <a:pt x="48421" y="26587"/>
                  </a:cubicBezTo>
                  <a:cubicBezTo>
                    <a:pt x="46278" y="27386"/>
                    <a:pt x="44140" y="28208"/>
                    <a:pt x="42042" y="29045"/>
                  </a:cubicBezTo>
                  <a:cubicBezTo>
                    <a:pt x="41952" y="29195"/>
                    <a:pt x="41862" y="29345"/>
                    <a:pt x="41780" y="29491"/>
                  </a:cubicBezTo>
                  <a:cubicBezTo>
                    <a:pt x="42466" y="29217"/>
                    <a:pt x="43157" y="28943"/>
                    <a:pt x="43855" y="28669"/>
                  </a:cubicBezTo>
                  <a:cubicBezTo>
                    <a:pt x="45153" y="28163"/>
                    <a:pt x="46466" y="27664"/>
                    <a:pt x="47787" y="27169"/>
                  </a:cubicBezTo>
                  <a:close/>
                  <a:moveTo>
                    <a:pt x="41652" y="29720"/>
                  </a:moveTo>
                  <a:cubicBezTo>
                    <a:pt x="41585" y="29844"/>
                    <a:pt x="41521" y="29968"/>
                    <a:pt x="41457" y="30091"/>
                  </a:cubicBezTo>
                  <a:cubicBezTo>
                    <a:pt x="43273" y="29352"/>
                    <a:pt x="45145" y="28624"/>
                    <a:pt x="47044" y="27912"/>
                  </a:cubicBezTo>
                  <a:cubicBezTo>
                    <a:pt x="47190" y="27758"/>
                    <a:pt x="47340" y="27608"/>
                    <a:pt x="47494" y="27458"/>
                  </a:cubicBezTo>
                  <a:cubicBezTo>
                    <a:pt x="45517" y="28193"/>
                    <a:pt x="43562" y="28951"/>
                    <a:pt x="41652" y="29720"/>
                  </a:cubicBezTo>
                  <a:close/>
                  <a:moveTo>
                    <a:pt x="101823" y="17586"/>
                  </a:moveTo>
                  <a:cubicBezTo>
                    <a:pt x="101928" y="17710"/>
                    <a:pt x="102022" y="17837"/>
                    <a:pt x="102105" y="17969"/>
                  </a:cubicBezTo>
                  <a:cubicBezTo>
                    <a:pt x="102619" y="17665"/>
                    <a:pt x="103140" y="17368"/>
                    <a:pt x="103669" y="17076"/>
                  </a:cubicBezTo>
                  <a:cubicBezTo>
                    <a:pt x="103557" y="17046"/>
                    <a:pt x="103440" y="17016"/>
                    <a:pt x="103317" y="16989"/>
                  </a:cubicBezTo>
                  <a:cubicBezTo>
                    <a:pt x="103200" y="16967"/>
                    <a:pt x="103076" y="16944"/>
                    <a:pt x="102953" y="16922"/>
                  </a:cubicBezTo>
                  <a:cubicBezTo>
                    <a:pt x="102559" y="17128"/>
                    <a:pt x="102172" y="17338"/>
                    <a:pt x="101789" y="17548"/>
                  </a:cubicBezTo>
                  <a:cubicBezTo>
                    <a:pt x="101801" y="17560"/>
                    <a:pt x="101812" y="17571"/>
                    <a:pt x="101823" y="17586"/>
                  </a:cubicBezTo>
                  <a:close/>
                  <a:moveTo>
                    <a:pt x="100836" y="89546"/>
                  </a:moveTo>
                  <a:cubicBezTo>
                    <a:pt x="101013" y="89692"/>
                    <a:pt x="101197" y="89838"/>
                    <a:pt x="101377" y="89985"/>
                  </a:cubicBezTo>
                  <a:cubicBezTo>
                    <a:pt x="101591" y="90097"/>
                    <a:pt x="101812" y="90206"/>
                    <a:pt x="102030" y="90315"/>
                  </a:cubicBezTo>
                  <a:cubicBezTo>
                    <a:pt x="101850" y="90161"/>
                    <a:pt x="101669" y="90011"/>
                    <a:pt x="101493" y="89857"/>
                  </a:cubicBezTo>
                  <a:cubicBezTo>
                    <a:pt x="101275" y="89752"/>
                    <a:pt x="101054" y="89651"/>
                    <a:pt x="100836" y="89546"/>
                  </a:cubicBezTo>
                  <a:close/>
                  <a:moveTo>
                    <a:pt x="101309" y="89696"/>
                  </a:moveTo>
                  <a:cubicBezTo>
                    <a:pt x="101125" y="89534"/>
                    <a:pt x="100942" y="89369"/>
                    <a:pt x="100758" y="89204"/>
                  </a:cubicBezTo>
                  <a:cubicBezTo>
                    <a:pt x="100529" y="89103"/>
                    <a:pt x="100300" y="89002"/>
                    <a:pt x="100071" y="88896"/>
                  </a:cubicBezTo>
                  <a:cubicBezTo>
                    <a:pt x="100251" y="89054"/>
                    <a:pt x="100439" y="89212"/>
                    <a:pt x="100623" y="89365"/>
                  </a:cubicBezTo>
                  <a:cubicBezTo>
                    <a:pt x="100851" y="89478"/>
                    <a:pt x="101080" y="89587"/>
                    <a:pt x="101309" y="89696"/>
                  </a:cubicBezTo>
                  <a:moveTo>
                    <a:pt x="31068" y="31067"/>
                  </a:moveTo>
                  <a:cubicBezTo>
                    <a:pt x="31139" y="31225"/>
                    <a:pt x="31210" y="31382"/>
                    <a:pt x="31282" y="31540"/>
                  </a:cubicBezTo>
                  <a:cubicBezTo>
                    <a:pt x="31709" y="31345"/>
                    <a:pt x="32137" y="31153"/>
                    <a:pt x="32568" y="30958"/>
                  </a:cubicBezTo>
                  <a:cubicBezTo>
                    <a:pt x="32523" y="30789"/>
                    <a:pt x="32482" y="30617"/>
                    <a:pt x="32441" y="30448"/>
                  </a:cubicBezTo>
                  <a:cubicBezTo>
                    <a:pt x="31979" y="30654"/>
                    <a:pt x="31522" y="30861"/>
                    <a:pt x="31068" y="31067"/>
                  </a:cubicBezTo>
                  <a:close/>
                  <a:moveTo>
                    <a:pt x="30764" y="30369"/>
                  </a:moveTo>
                  <a:cubicBezTo>
                    <a:pt x="30839" y="30549"/>
                    <a:pt x="30918" y="30726"/>
                    <a:pt x="30996" y="30906"/>
                  </a:cubicBezTo>
                  <a:cubicBezTo>
                    <a:pt x="31462" y="30695"/>
                    <a:pt x="31927" y="30482"/>
                    <a:pt x="32400" y="30272"/>
                  </a:cubicBezTo>
                  <a:cubicBezTo>
                    <a:pt x="32355" y="30073"/>
                    <a:pt x="32313" y="29878"/>
                    <a:pt x="32276" y="29679"/>
                  </a:cubicBezTo>
                  <a:cubicBezTo>
                    <a:pt x="31769" y="29908"/>
                    <a:pt x="31267" y="30140"/>
                    <a:pt x="30764" y="30369"/>
                  </a:cubicBezTo>
                  <a:moveTo>
                    <a:pt x="30452" y="29607"/>
                  </a:moveTo>
                  <a:cubicBezTo>
                    <a:pt x="30531" y="29806"/>
                    <a:pt x="30610" y="30005"/>
                    <a:pt x="30692" y="30204"/>
                  </a:cubicBezTo>
                  <a:cubicBezTo>
                    <a:pt x="31207" y="29968"/>
                    <a:pt x="31724" y="29731"/>
                    <a:pt x="32242" y="29499"/>
                  </a:cubicBezTo>
                  <a:cubicBezTo>
                    <a:pt x="32205" y="29273"/>
                    <a:pt x="32171" y="29048"/>
                    <a:pt x="32145" y="28823"/>
                  </a:cubicBezTo>
                  <a:cubicBezTo>
                    <a:pt x="31578" y="29082"/>
                    <a:pt x="31015" y="29345"/>
                    <a:pt x="30452" y="29607"/>
                  </a:cubicBezTo>
                  <a:close/>
                  <a:moveTo>
                    <a:pt x="32073" y="27889"/>
                  </a:moveTo>
                  <a:cubicBezTo>
                    <a:pt x="31435" y="28189"/>
                    <a:pt x="30790" y="28493"/>
                    <a:pt x="30152" y="28797"/>
                  </a:cubicBezTo>
                  <a:cubicBezTo>
                    <a:pt x="30223" y="29011"/>
                    <a:pt x="30302" y="29225"/>
                    <a:pt x="30385" y="29439"/>
                  </a:cubicBezTo>
                  <a:cubicBezTo>
                    <a:pt x="30963" y="29168"/>
                    <a:pt x="31544" y="28898"/>
                    <a:pt x="32122" y="28632"/>
                  </a:cubicBezTo>
                  <a:cubicBezTo>
                    <a:pt x="32099" y="28384"/>
                    <a:pt x="32081" y="28137"/>
                    <a:pt x="32073" y="27889"/>
                  </a:cubicBezTo>
                  <a:moveTo>
                    <a:pt x="32099" y="26842"/>
                  </a:moveTo>
                  <a:cubicBezTo>
                    <a:pt x="31360" y="27199"/>
                    <a:pt x="30617" y="27559"/>
                    <a:pt x="29875" y="27923"/>
                  </a:cubicBezTo>
                  <a:cubicBezTo>
                    <a:pt x="29942" y="28155"/>
                    <a:pt x="30013" y="28388"/>
                    <a:pt x="30092" y="28621"/>
                  </a:cubicBezTo>
                  <a:cubicBezTo>
                    <a:pt x="30753" y="28309"/>
                    <a:pt x="31409" y="27998"/>
                    <a:pt x="32069" y="27686"/>
                  </a:cubicBezTo>
                  <a:cubicBezTo>
                    <a:pt x="32069" y="27656"/>
                    <a:pt x="32069" y="27626"/>
                    <a:pt x="32069" y="27596"/>
                  </a:cubicBezTo>
                  <a:cubicBezTo>
                    <a:pt x="32069" y="27345"/>
                    <a:pt x="32081" y="27094"/>
                    <a:pt x="32099" y="26842"/>
                  </a:cubicBezTo>
                  <a:moveTo>
                    <a:pt x="73274" y="27079"/>
                  </a:moveTo>
                  <a:cubicBezTo>
                    <a:pt x="74790" y="26039"/>
                    <a:pt x="76268" y="25045"/>
                    <a:pt x="77638" y="24114"/>
                  </a:cubicBezTo>
                  <a:cubicBezTo>
                    <a:pt x="76066" y="25060"/>
                    <a:pt x="74606" y="26051"/>
                    <a:pt x="73274" y="27079"/>
                  </a:cubicBezTo>
                  <a:close/>
                  <a:moveTo>
                    <a:pt x="78767" y="23342"/>
                  </a:moveTo>
                  <a:cubicBezTo>
                    <a:pt x="79608" y="22764"/>
                    <a:pt x="80395" y="22212"/>
                    <a:pt x="81112" y="21691"/>
                  </a:cubicBezTo>
                  <a:cubicBezTo>
                    <a:pt x="76565" y="23859"/>
                    <a:pt x="72651" y="26294"/>
                    <a:pt x="69627" y="28970"/>
                  </a:cubicBezTo>
                  <a:cubicBezTo>
                    <a:pt x="68614" y="29863"/>
                    <a:pt x="67684" y="30793"/>
                    <a:pt x="66832" y="31750"/>
                  </a:cubicBezTo>
                  <a:cubicBezTo>
                    <a:pt x="68569" y="30395"/>
                    <a:pt x="70385" y="29086"/>
                    <a:pt x="72171" y="27844"/>
                  </a:cubicBezTo>
                  <a:cubicBezTo>
                    <a:pt x="74088" y="26249"/>
                    <a:pt x="76302" y="24749"/>
                    <a:pt x="78767" y="23342"/>
                  </a:cubicBezTo>
                  <a:close/>
                  <a:moveTo>
                    <a:pt x="84714" y="22355"/>
                  </a:moveTo>
                  <a:cubicBezTo>
                    <a:pt x="85213" y="21957"/>
                    <a:pt x="85678" y="21578"/>
                    <a:pt x="86099" y="21214"/>
                  </a:cubicBezTo>
                  <a:cubicBezTo>
                    <a:pt x="82909" y="22936"/>
                    <a:pt x="80058" y="24820"/>
                    <a:pt x="77642" y="26850"/>
                  </a:cubicBezTo>
                  <a:cubicBezTo>
                    <a:pt x="76572" y="27750"/>
                    <a:pt x="75574" y="28684"/>
                    <a:pt x="74644" y="29645"/>
                  </a:cubicBezTo>
                  <a:cubicBezTo>
                    <a:pt x="78399" y="26932"/>
                    <a:pt x="82065" y="24445"/>
                    <a:pt x="84714" y="22355"/>
                  </a:cubicBezTo>
                  <a:close/>
                  <a:moveTo>
                    <a:pt x="74047" y="30279"/>
                  </a:moveTo>
                  <a:cubicBezTo>
                    <a:pt x="71706" y="32827"/>
                    <a:pt x="69837" y="35573"/>
                    <a:pt x="68457" y="38436"/>
                  </a:cubicBezTo>
                  <a:cubicBezTo>
                    <a:pt x="68832" y="38098"/>
                    <a:pt x="69218" y="37757"/>
                    <a:pt x="69612" y="37412"/>
                  </a:cubicBezTo>
                  <a:cubicBezTo>
                    <a:pt x="70100" y="36991"/>
                    <a:pt x="70595" y="36571"/>
                    <a:pt x="71102" y="36151"/>
                  </a:cubicBezTo>
                  <a:cubicBezTo>
                    <a:pt x="73113" y="32710"/>
                    <a:pt x="75826" y="29476"/>
                    <a:pt x="79206" y="26595"/>
                  </a:cubicBezTo>
                  <a:cubicBezTo>
                    <a:pt x="77555" y="27765"/>
                    <a:pt x="75803" y="29000"/>
                    <a:pt x="74047" y="30279"/>
                  </a:cubicBezTo>
                  <a:close/>
                  <a:moveTo>
                    <a:pt x="83044" y="27101"/>
                  </a:moveTo>
                  <a:cubicBezTo>
                    <a:pt x="84947" y="25690"/>
                    <a:pt x="86688" y="24366"/>
                    <a:pt x="88125" y="23154"/>
                  </a:cubicBezTo>
                  <a:cubicBezTo>
                    <a:pt x="88489" y="22843"/>
                    <a:pt x="88834" y="22542"/>
                    <a:pt x="89160" y="22246"/>
                  </a:cubicBezTo>
                  <a:cubicBezTo>
                    <a:pt x="87948" y="23060"/>
                    <a:pt x="86796" y="23904"/>
                    <a:pt x="85712" y="24779"/>
                  </a:cubicBezTo>
                  <a:cubicBezTo>
                    <a:pt x="84782" y="25529"/>
                    <a:pt x="83892" y="26302"/>
                    <a:pt x="83044" y="27101"/>
                  </a:cubicBezTo>
                  <a:close/>
                  <a:moveTo>
                    <a:pt x="85663" y="24719"/>
                  </a:moveTo>
                  <a:cubicBezTo>
                    <a:pt x="86868" y="23747"/>
                    <a:pt x="88155" y="22813"/>
                    <a:pt x="89520" y="21916"/>
                  </a:cubicBezTo>
                  <a:cubicBezTo>
                    <a:pt x="90106" y="21364"/>
                    <a:pt x="90608" y="20843"/>
                    <a:pt x="91006" y="20355"/>
                  </a:cubicBezTo>
                  <a:cubicBezTo>
                    <a:pt x="88316" y="21882"/>
                    <a:pt x="85858" y="23529"/>
                    <a:pt x="83690" y="25293"/>
                  </a:cubicBezTo>
                  <a:cubicBezTo>
                    <a:pt x="81604" y="26992"/>
                    <a:pt x="79739" y="28816"/>
                    <a:pt x="78107" y="30737"/>
                  </a:cubicBezTo>
                  <a:cubicBezTo>
                    <a:pt x="79626" y="29611"/>
                    <a:pt x="81127" y="28519"/>
                    <a:pt x="82549" y="27469"/>
                  </a:cubicBezTo>
                  <a:cubicBezTo>
                    <a:pt x="83528" y="26520"/>
                    <a:pt x="84568" y="25604"/>
                    <a:pt x="85663" y="24719"/>
                  </a:cubicBezTo>
                  <a:close/>
                  <a:moveTo>
                    <a:pt x="37341" y="23477"/>
                  </a:moveTo>
                  <a:cubicBezTo>
                    <a:pt x="37544" y="23237"/>
                    <a:pt x="37754" y="23004"/>
                    <a:pt x="37975" y="22775"/>
                  </a:cubicBezTo>
                  <a:cubicBezTo>
                    <a:pt x="36493" y="23525"/>
                    <a:pt x="34947" y="24302"/>
                    <a:pt x="33368" y="25094"/>
                  </a:cubicBezTo>
                  <a:cubicBezTo>
                    <a:pt x="33083" y="25236"/>
                    <a:pt x="32794" y="25383"/>
                    <a:pt x="32508" y="25525"/>
                  </a:cubicBezTo>
                  <a:cubicBezTo>
                    <a:pt x="32422" y="25859"/>
                    <a:pt x="32362" y="26193"/>
                    <a:pt x="32321" y="26527"/>
                  </a:cubicBezTo>
                  <a:cubicBezTo>
                    <a:pt x="33758" y="25833"/>
                    <a:pt x="35180" y="25150"/>
                    <a:pt x="36576" y="24478"/>
                  </a:cubicBezTo>
                  <a:cubicBezTo>
                    <a:pt x="36805" y="24145"/>
                    <a:pt x="37060" y="23811"/>
                    <a:pt x="37341" y="23477"/>
                  </a:cubicBezTo>
                  <a:close/>
                  <a:moveTo>
                    <a:pt x="46897" y="18081"/>
                  </a:moveTo>
                  <a:cubicBezTo>
                    <a:pt x="44579" y="19387"/>
                    <a:pt x="41693" y="20888"/>
                    <a:pt x="38504" y="22505"/>
                  </a:cubicBezTo>
                  <a:cubicBezTo>
                    <a:pt x="38140" y="22858"/>
                    <a:pt x="37799" y="23222"/>
                    <a:pt x="37484" y="23593"/>
                  </a:cubicBezTo>
                  <a:cubicBezTo>
                    <a:pt x="37281" y="23837"/>
                    <a:pt x="37090" y="24077"/>
                    <a:pt x="36917" y="24313"/>
                  </a:cubicBezTo>
                  <a:cubicBezTo>
                    <a:pt x="38973" y="23327"/>
                    <a:pt x="40962" y="22374"/>
                    <a:pt x="42823" y="21466"/>
                  </a:cubicBezTo>
                  <a:cubicBezTo>
                    <a:pt x="48132" y="18884"/>
                    <a:pt x="52435" y="16697"/>
                    <a:pt x="54462" y="15264"/>
                  </a:cubicBezTo>
                  <a:cubicBezTo>
                    <a:pt x="54788" y="15035"/>
                    <a:pt x="55054" y="14825"/>
                    <a:pt x="55257" y="14637"/>
                  </a:cubicBezTo>
                  <a:cubicBezTo>
                    <a:pt x="55069" y="14678"/>
                    <a:pt x="54874" y="14719"/>
                    <a:pt x="54679" y="14768"/>
                  </a:cubicBezTo>
                  <a:cubicBezTo>
                    <a:pt x="53385" y="15068"/>
                    <a:pt x="51891" y="15481"/>
                    <a:pt x="50316" y="16014"/>
                  </a:cubicBezTo>
                  <a:cubicBezTo>
                    <a:pt x="49400" y="16629"/>
                    <a:pt x="48244" y="17323"/>
                    <a:pt x="46897" y="18081"/>
                  </a:cubicBezTo>
                  <a:moveTo>
                    <a:pt x="39018" y="22036"/>
                  </a:moveTo>
                  <a:cubicBezTo>
                    <a:pt x="42560" y="20231"/>
                    <a:pt x="45689" y="18588"/>
                    <a:pt x="48042" y="17203"/>
                  </a:cubicBezTo>
                  <a:cubicBezTo>
                    <a:pt x="48601" y="16877"/>
                    <a:pt x="49115" y="16565"/>
                    <a:pt x="49580" y="16269"/>
                  </a:cubicBezTo>
                  <a:cubicBezTo>
                    <a:pt x="49340" y="16352"/>
                    <a:pt x="49100" y="16442"/>
                    <a:pt x="48856" y="16532"/>
                  </a:cubicBezTo>
                  <a:cubicBezTo>
                    <a:pt x="45374" y="17826"/>
                    <a:pt x="41690" y="19665"/>
                    <a:pt x="39018" y="22036"/>
                  </a:cubicBezTo>
                  <a:moveTo>
                    <a:pt x="45599" y="17687"/>
                  </a:moveTo>
                  <a:cubicBezTo>
                    <a:pt x="47141" y="16971"/>
                    <a:pt x="48713" y="16359"/>
                    <a:pt x="50214" y="15853"/>
                  </a:cubicBezTo>
                  <a:cubicBezTo>
                    <a:pt x="50950" y="15357"/>
                    <a:pt x="51524" y="14918"/>
                    <a:pt x="51910" y="14539"/>
                  </a:cubicBezTo>
                  <a:cubicBezTo>
                    <a:pt x="52233" y="14228"/>
                    <a:pt x="52413" y="13958"/>
                    <a:pt x="52458" y="13759"/>
                  </a:cubicBezTo>
                  <a:cubicBezTo>
                    <a:pt x="50357" y="14025"/>
                    <a:pt x="47479" y="14667"/>
                    <a:pt x="44564" y="15699"/>
                  </a:cubicBezTo>
                  <a:cubicBezTo>
                    <a:pt x="40613" y="17102"/>
                    <a:pt x="36583" y="19226"/>
                    <a:pt x="34276" y="22092"/>
                  </a:cubicBezTo>
                  <a:cubicBezTo>
                    <a:pt x="33413" y="23165"/>
                    <a:pt x="32876" y="24227"/>
                    <a:pt x="32572" y="25281"/>
                  </a:cubicBezTo>
                  <a:cubicBezTo>
                    <a:pt x="34587" y="24268"/>
                    <a:pt x="36553" y="23285"/>
                    <a:pt x="38410" y="22344"/>
                  </a:cubicBezTo>
                  <a:cubicBezTo>
                    <a:pt x="40361" y="20475"/>
                    <a:pt x="42935" y="18925"/>
                    <a:pt x="45599" y="17687"/>
                  </a:cubicBezTo>
                  <a:close/>
                  <a:moveTo>
                    <a:pt x="95572" y="19083"/>
                  </a:moveTo>
                  <a:cubicBezTo>
                    <a:pt x="95512" y="19331"/>
                    <a:pt x="95419" y="19586"/>
                    <a:pt x="95291" y="19848"/>
                  </a:cubicBezTo>
                  <a:cubicBezTo>
                    <a:pt x="96372" y="19192"/>
                    <a:pt x="97493" y="18558"/>
                    <a:pt x="98649" y="17942"/>
                  </a:cubicBezTo>
                  <a:cubicBezTo>
                    <a:pt x="98582" y="17822"/>
                    <a:pt x="98503" y="17706"/>
                    <a:pt x="98409" y="17594"/>
                  </a:cubicBezTo>
                  <a:cubicBezTo>
                    <a:pt x="97437" y="18078"/>
                    <a:pt x="96495" y="18573"/>
                    <a:pt x="95572" y="19083"/>
                  </a:cubicBezTo>
                  <a:close/>
                  <a:moveTo>
                    <a:pt x="97921" y="17256"/>
                  </a:moveTo>
                  <a:cubicBezTo>
                    <a:pt x="97797" y="17203"/>
                    <a:pt x="97651" y="17155"/>
                    <a:pt x="97490" y="17113"/>
                  </a:cubicBezTo>
                  <a:cubicBezTo>
                    <a:pt x="96837" y="17402"/>
                    <a:pt x="96195" y="17695"/>
                    <a:pt x="95565" y="17995"/>
                  </a:cubicBezTo>
                  <a:cubicBezTo>
                    <a:pt x="95602" y="18119"/>
                    <a:pt x="95625" y="18246"/>
                    <a:pt x="95636" y="18374"/>
                  </a:cubicBezTo>
                  <a:cubicBezTo>
                    <a:pt x="96383" y="17995"/>
                    <a:pt x="97144" y="17620"/>
                    <a:pt x="97921" y="17256"/>
                  </a:cubicBezTo>
                  <a:close/>
                  <a:moveTo>
                    <a:pt x="95640" y="18460"/>
                  </a:moveTo>
                  <a:cubicBezTo>
                    <a:pt x="95640" y="18483"/>
                    <a:pt x="95640" y="18505"/>
                    <a:pt x="95640" y="18532"/>
                  </a:cubicBezTo>
                  <a:cubicBezTo>
                    <a:pt x="95640" y="18678"/>
                    <a:pt x="95625" y="18832"/>
                    <a:pt x="95595" y="18986"/>
                  </a:cubicBezTo>
                  <a:cubicBezTo>
                    <a:pt x="96492" y="18490"/>
                    <a:pt x="97411" y="18006"/>
                    <a:pt x="98356" y="17537"/>
                  </a:cubicBezTo>
                  <a:cubicBezTo>
                    <a:pt x="98274" y="17451"/>
                    <a:pt x="98158" y="17368"/>
                    <a:pt x="98015" y="17297"/>
                  </a:cubicBezTo>
                  <a:cubicBezTo>
                    <a:pt x="97208" y="17676"/>
                    <a:pt x="96417" y="18063"/>
                    <a:pt x="95640" y="18460"/>
                  </a:cubicBezTo>
                  <a:close/>
                  <a:moveTo>
                    <a:pt x="103703" y="91767"/>
                  </a:moveTo>
                  <a:cubicBezTo>
                    <a:pt x="103868" y="91864"/>
                    <a:pt x="104037" y="91958"/>
                    <a:pt x="104202" y="92056"/>
                  </a:cubicBezTo>
                  <a:cubicBezTo>
                    <a:pt x="104059" y="91947"/>
                    <a:pt x="103917" y="91838"/>
                    <a:pt x="103778" y="91725"/>
                  </a:cubicBezTo>
                  <a:cubicBezTo>
                    <a:pt x="103613" y="91639"/>
                    <a:pt x="103448" y="91549"/>
                    <a:pt x="103283" y="91463"/>
                  </a:cubicBezTo>
                  <a:cubicBezTo>
                    <a:pt x="103425" y="91564"/>
                    <a:pt x="103564" y="91665"/>
                    <a:pt x="103703" y="91767"/>
                  </a:cubicBezTo>
                  <a:close/>
                  <a:moveTo>
                    <a:pt x="103677" y="91823"/>
                  </a:moveTo>
                  <a:cubicBezTo>
                    <a:pt x="103729" y="91857"/>
                    <a:pt x="103782" y="91891"/>
                    <a:pt x="103838" y="91924"/>
                  </a:cubicBezTo>
                  <a:cubicBezTo>
                    <a:pt x="103804" y="91902"/>
                    <a:pt x="103771" y="91876"/>
                    <a:pt x="103737" y="91853"/>
                  </a:cubicBezTo>
                  <a:cubicBezTo>
                    <a:pt x="103692" y="91827"/>
                    <a:pt x="103647" y="91800"/>
                    <a:pt x="103598" y="91774"/>
                  </a:cubicBezTo>
                  <a:cubicBezTo>
                    <a:pt x="103624" y="91789"/>
                    <a:pt x="103650" y="91808"/>
                    <a:pt x="103677" y="91823"/>
                  </a:cubicBezTo>
                  <a:close/>
                  <a:moveTo>
                    <a:pt x="104476" y="92315"/>
                  </a:moveTo>
                  <a:cubicBezTo>
                    <a:pt x="104607" y="92393"/>
                    <a:pt x="104735" y="92472"/>
                    <a:pt x="104866" y="92551"/>
                  </a:cubicBezTo>
                  <a:cubicBezTo>
                    <a:pt x="104761" y="92472"/>
                    <a:pt x="104652" y="92393"/>
                    <a:pt x="104547" y="92315"/>
                  </a:cubicBezTo>
                  <a:cubicBezTo>
                    <a:pt x="104420" y="92243"/>
                    <a:pt x="104296" y="92172"/>
                    <a:pt x="104168" y="92101"/>
                  </a:cubicBezTo>
                  <a:cubicBezTo>
                    <a:pt x="104270" y="92172"/>
                    <a:pt x="104375" y="92243"/>
                    <a:pt x="104476" y="92315"/>
                  </a:cubicBezTo>
                  <a:moveTo>
                    <a:pt x="105253" y="92851"/>
                  </a:moveTo>
                  <a:cubicBezTo>
                    <a:pt x="105316" y="92889"/>
                    <a:pt x="105376" y="92926"/>
                    <a:pt x="105436" y="92964"/>
                  </a:cubicBezTo>
                  <a:cubicBezTo>
                    <a:pt x="105395" y="92937"/>
                    <a:pt x="105354" y="92907"/>
                    <a:pt x="105316" y="92877"/>
                  </a:cubicBezTo>
                  <a:cubicBezTo>
                    <a:pt x="105264" y="92847"/>
                    <a:pt x="105208" y="92817"/>
                    <a:pt x="105159" y="92784"/>
                  </a:cubicBezTo>
                  <a:cubicBezTo>
                    <a:pt x="105189" y="92806"/>
                    <a:pt x="105223" y="92829"/>
                    <a:pt x="105253" y="92851"/>
                  </a:cubicBezTo>
                  <a:close/>
                  <a:moveTo>
                    <a:pt x="61422" y="17061"/>
                  </a:moveTo>
                  <a:cubicBezTo>
                    <a:pt x="63309" y="16243"/>
                    <a:pt x="64637" y="15624"/>
                    <a:pt x="65192" y="15267"/>
                  </a:cubicBezTo>
                  <a:cubicBezTo>
                    <a:pt x="65234" y="15237"/>
                    <a:pt x="65275" y="15211"/>
                    <a:pt x="65305" y="15188"/>
                  </a:cubicBezTo>
                  <a:cubicBezTo>
                    <a:pt x="65204" y="15222"/>
                    <a:pt x="65068" y="15264"/>
                    <a:pt x="64907" y="15316"/>
                  </a:cubicBezTo>
                  <a:cubicBezTo>
                    <a:pt x="64483" y="15447"/>
                    <a:pt x="63875" y="15642"/>
                    <a:pt x="63121" y="15898"/>
                  </a:cubicBezTo>
                  <a:cubicBezTo>
                    <a:pt x="61617" y="16408"/>
                    <a:pt x="59542" y="17158"/>
                    <a:pt x="57253" y="18134"/>
                  </a:cubicBezTo>
                  <a:cubicBezTo>
                    <a:pt x="54863" y="19154"/>
                    <a:pt x="52240" y="20426"/>
                    <a:pt x="49805" y="21927"/>
                  </a:cubicBezTo>
                  <a:cubicBezTo>
                    <a:pt x="54492" y="19972"/>
                    <a:pt x="58589" y="18291"/>
                    <a:pt x="61422" y="17061"/>
                  </a:cubicBezTo>
                  <a:close/>
                  <a:moveTo>
                    <a:pt x="222443" y="91966"/>
                  </a:moveTo>
                  <a:cubicBezTo>
                    <a:pt x="205537" y="101713"/>
                    <a:pt x="181970" y="107431"/>
                    <a:pt x="159120" y="107431"/>
                  </a:cubicBezTo>
                  <a:cubicBezTo>
                    <a:pt x="139674" y="107431"/>
                    <a:pt x="120745" y="103289"/>
                    <a:pt x="106870" y="93962"/>
                  </a:cubicBezTo>
                  <a:cubicBezTo>
                    <a:pt x="106337" y="93624"/>
                    <a:pt x="105808" y="93283"/>
                    <a:pt x="105290" y="92934"/>
                  </a:cubicBezTo>
                  <a:cubicBezTo>
                    <a:pt x="104757" y="92600"/>
                    <a:pt x="104228" y="92258"/>
                    <a:pt x="103711" y="91909"/>
                  </a:cubicBezTo>
                  <a:cubicBezTo>
                    <a:pt x="103178" y="91579"/>
                    <a:pt x="102649" y="91238"/>
                    <a:pt x="102131" y="90889"/>
                  </a:cubicBezTo>
                  <a:cubicBezTo>
                    <a:pt x="101632" y="90577"/>
                    <a:pt x="101137" y="90258"/>
                    <a:pt x="100645" y="89932"/>
                  </a:cubicBezTo>
                  <a:cubicBezTo>
                    <a:pt x="100060" y="89568"/>
                    <a:pt x="99482" y="89197"/>
                    <a:pt x="98912" y="88818"/>
                  </a:cubicBezTo>
                  <a:cubicBezTo>
                    <a:pt x="98311" y="88446"/>
                    <a:pt x="97719" y="88064"/>
                    <a:pt x="97137" y="87670"/>
                  </a:cubicBezTo>
                  <a:cubicBezTo>
                    <a:pt x="96653" y="87369"/>
                    <a:pt x="96173" y="87062"/>
                    <a:pt x="95700" y="86747"/>
                  </a:cubicBezTo>
                  <a:cubicBezTo>
                    <a:pt x="95160" y="86413"/>
                    <a:pt x="94627" y="86071"/>
                    <a:pt x="94102" y="85722"/>
                  </a:cubicBezTo>
                  <a:cubicBezTo>
                    <a:pt x="93565" y="85392"/>
                    <a:pt x="93036" y="85054"/>
                    <a:pt x="92515" y="84705"/>
                  </a:cubicBezTo>
                  <a:cubicBezTo>
                    <a:pt x="91978" y="84375"/>
                    <a:pt x="91445" y="84038"/>
                    <a:pt x="90920" y="83689"/>
                  </a:cubicBezTo>
                  <a:cubicBezTo>
                    <a:pt x="90383" y="83362"/>
                    <a:pt x="89854" y="83025"/>
                    <a:pt x="89333" y="82679"/>
                  </a:cubicBezTo>
                  <a:cubicBezTo>
                    <a:pt x="88793" y="82353"/>
                    <a:pt x="88263" y="82015"/>
                    <a:pt x="87738" y="81670"/>
                  </a:cubicBezTo>
                  <a:cubicBezTo>
                    <a:pt x="87202" y="81344"/>
                    <a:pt x="86669" y="81010"/>
                    <a:pt x="86147" y="80665"/>
                  </a:cubicBezTo>
                  <a:cubicBezTo>
                    <a:pt x="85607" y="80338"/>
                    <a:pt x="85078" y="80004"/>
                    <a:pt x="84553" y="79659"/>
                  </a:cubicBezTo>
                  <a:cubicBezTo>
                    <a:pt x="84016" y="79336"/>
                    <a:pt x="83483" y="79002"/>
                    <a:pt x="82962" y="78661"/>
                  </a:cubicBezTo>
                  <a:cubicBezTo>
                    <a:pt x="82425" y="78338"/>
                    <a:pt x="81896" y="78008"/>
                    <a:pt x="81371" y="77667"/>
                  </a:cubicBezTo>
                  <a:cubicBezTo>
                    <a:pt x="80876" y="77370"/>
                    <a:pt x="80388" y="77070"/>
                    <a:pt x="79904" y="76755"/>
                  </a:cubicBezTo>
                  <a:cubicBezTo>
                    <a:pt x="79863" y="76729"/>
                    <a:pt x="79821" y="76702"/>
                    <a:pt x="79780" y="76672"/>
                  </a:cubicBezTo>
                  <a:cubicBezTo>
                    <a:pt x="79375" y="76436"/>
                    <a:pt x="78977" y="76192"/>
                    <a:pt x="78583" y="75945"/>
                  </a:cubicBezTo>
                  <a:cubicBezTo>
                    <a:pt x="78452" y="75858"/>
                    <a:pt x="78317" y="75772"/>
                    <a:pt x="78186" y="75686"/>
                  </a:cubicBezTo>
                  <a:cubicBezTo>
                    <a:pt x="77878" y="75506"/>
                    <a:pt x="77570" y="75322"/>
                    <a:pt x="77266" y="75134"/>
                  </a:cubicBezTo>
                  <a:cubicBezTo>
                    <a:pt x="77037" y="74992"/>
                    <a:pt x="76812" y="74845"/>
                    <a:pt x="76587" y="74703"/>
                  </a:cubicBezTo>
                  <a:cubicBezTo>
                    <a:pt x="76377" y="74579"/>
                    <a:pt x="76167" y="74451"/>
                    <a:pt x="75957" y="74327"/>
                  </a:cubicBezTo>
                  <a:cubicBezTo>
                    <a:pt x="75630" y="74129"/>
                    <a:pt x="75308" y="73926"/>
                    <a:pt x="74989" y="73723"/>
                  </a:cubicBezTo>
                  <a:cubicBezTo>
                    <a:pt x="74876" y="73656"/>
                    <a:pt x="74764" y="73588"/>
                    <a:pt x="74647" y="73521"/>
                  </a:cubicBezTo>
                  <a:cubicBezTo>
                    <a:pt x="74220" y="73269"/>
                    <a:pt x="73799" y="73010"/>
                    <a:pt x="73390" y="72748"/>
                  </a:cubicBezTo>
                  <a:cubicBezTo>
                    <a:pt x="73375" y="72737"/>
                    <a:pt x="73360" y="72729"/>
                    <a:pt x="73345" y="72722"/>
                  </a:cubicBezTo>
                  <a:cubicBezTo>
                    <a:pt x="72813" y="72414"/>
                    <a:pt x="72291" y="72099"/>
                    <a:pt x="71785" y="71776"/>
                  </a:cubicBezTo>
                  <a:cubicBezTo>
                    <a:pt x="71237" y="71461"/>
                    <a:pt x="70704" y="71142"/>
                    <a:pt x="70182" y="70812"/>
                  </a:cubicBezTo>
                  <a:cubicBezTo>
                    <a:pt x="69631" y="70500"/>
                    <a:pt x="69098" y="70181"/>
                    <a:pt x="68573" y="69855"/>
                  </a:cubicBezTo>
                  <a:cubicBezTo>
                    <a:pt x="68025" y="69547"/>
                    <a:pt x="67489" y="69228"/>
                    <a:pt x="66963" y="68902"/>
                  </a:cubicBezTo>
                  <a:cubicBezTo>
                    <a:pt x="66412" y="68598"/>
                    <a:pt x="65875" y="68283"/>
                    <a:pt x="65350" y="67960"/>
                  </a:cubicBezTo>
                  <a:cubicBezTo>
                    <a:pt x="64798" y="67656"/>
                    <a:pt x="64258" y="67345"/>
                    <a:pt x="63733" y="67026"/>
                  </a:cubicBezTo>
                  <a:cubicBezTo>
                    <a:pt x="63181" y="66726"/>
                    <a:pt x="62641" y="66418"/>
                    <a:pt x="62112" y="66103"/>
                  </a:cubicBezTo>
                  <a:cubicBezTo>
                    <a:pt x="61560" y="65807"/>
                    <a:pt x="61016" y="65503"/>
                    <a:pt x="60487" y="65188"/>
                  </a:cubicBezTo>
                  <a:cubicBezTo>
                    <a:pt x="59932" y="64899"/>
                    <a:pt x="59388" y="64599"/>
                    <a:pt x="58855" y="64287"/>
                  </a:cubicBezTo>
                  <a:cubicBezTo>
                    <a:pt x="58300" y="64002"/>
                    <a:pt x="57752" y="63706"/>
                    <a:pt x="57219" y="63398"/>
                  </a:cubicBezTo>
                  <a:cubicBezTo>
                    <a:pt x="56660" y="63120"/>
                    <a:pt x="56112" y="62828"/>
                    <a:pt x="55572" y="62524"/>
                  </a:cubicBezTo>
                  <a:cubicBezTo>
                    <a:pt x="55009" y="62250"/>
                    <a:pt x="54458" y="61965"/>
                    <a:pt x="53917" y="61664"/>
                  </a:cubicBezTo>
                  <a:cubicBezTo>
                    <a:pt x="53351" y="61398"/>
                    <a:pt x="52796" y="61117"/>
                    <a:pt x="52252" y="60824"/>
                  </a:cubicBezTo>
                  <a:cubicBezTo>
                    <a:pt x="51681" y="60565"/>
                    <a:pt x="51122" y="60291"/>
                    <a:pt x="50571" y="60002"/>
                  </a:cubicBezTo>
                  <a:cubicBezTo>
                    <a:pt x="49997" y="59751"/>
                    <a:pt x="49434" y="59481"/>
                    <a:pt x="48879" y="59203"/>
                  </a:cubicBezTo>
                  <a:cubicBezTo>
                    <a:pt x="48297" y="58956"/>
                    <a:pt x="47727" y="58697"/>
                    <a:pt x="47164" y="58426"/>
                  </a:cubicBezTo>
                  <a:cubicBezTo>
                    <a:pt x="46579" y="58186"/>
                    <a:pt x="46001" y="57935"/>
                    <a:pt x="45430" y="57672"/>
                  </a:cubicBezTo>
                  <a:cubicBezTo>
                    <a:pt x="44834" y="57440"/>
                    <a:pt x="44245" y="57196"/>
                    <a:pt x="43667" y="56941"/>
                  </a:cubicBezTo>
                  <a:cubicBezTo>
                    <a:pt x="43063" y="56719"/>
                    <a:pt x="42463" y="56483"/>
                    <a:pt x="41874" y="56235"/>
                  </a:cubicBezTo>
                  <a:cubicBezTo>
                    <a:pt x="41254" y="56025"/>
                    <a:pt x="40639" y="55796"/>
                    <a:pt x="40039" y="55556"/>
                  </a:cubicBezTo>
                  <a:cubicBezTo>
                    <a:pt x="39401" y="55354"/>
                    <a:pt x="38771" y="55136"/>
                    <a:pt x="38152" y="54900"/>
                  </a:cubicBezTo>
                  <a:cubicBezTo>
                    <a:pt x="37491" y="54705"/>
                    <a:pt x="36838" y="54491"/>
                    <a:pt x="36197" y="54262"/>
                  </a:cubicBezTo>
                  <a:cubicBezTo>
                    <a:pt x="35623" y="54104"/>
                    <a:pt x="35052" y="53935"/>
                    <a:pt x="34493" y="53752"/>
                  </a:cubicBezTo>
                  <a:cubicBezTo>
                    <a:pt x="34411" y="53725"/>
                    <a:pt x="34332" y="53699"/>
                    <a:pt x="34253" y="53673"/>
                  </a:cubicBezTo>
                  <a:cubicBezTo>
                    <a:pt x="33619" y="53515"/>
                    <a:pt x="32992" y="53339"/>
                    <a:pt x="32377" y="53151"/>
                  </a:cubicBezTo>
                  <a:cubicBezTo>
                    <a:pt x="32336" y="53140"/>
                    <a:pt x="32295" y="53125"/>
                    <a:pt x="32253" y="53114"/>
                  </a:cubicBezTo>
                  <a:cubicBezTo>
                    <a:pt x="31563" y="52952"/>
                    <a:pt x="30880" y="52776"/>
                    <a:pt x="30212" y="52585"/>
                  </a:cubicBezTo>
                  <a:cubicBezTo>
                    <a:pt x="29507" y="52438"/>
                    <a:pt x="28809" y="52273"/>
                    <a:pt x="28130" y="52093"/>
                  </a:cubicBezTo>
                  <a:cubicBezTo>
                    <a:pt x="27413" y="51954"/>
                    <a:pt x="26704" y="51804"/>
                    <a:pt x="26017" y="51632"/>
                  </a:cubicBezTo>
                  <a:cubicBezTo>
                    <a:pt x="25286" y="51508"/>
                    <a:pt x="24569" y="51369"/>
                    <a:pt x="23875" y="51208"/>
                  </a:cubicBezTo>
                  <a:cubicBezTo>
                    <a:pt x="23136" y="51099"/>
                    <a:pt x="22416" y="50968"/>
                    <a:pt x="21714" y="50821"/>
                  </a:cubicBezTo>
                  <a:cubicBezTo>
                    <a:pt x="20937" y="50720"/>
                    <a:pt x="20176" y="50596"/>
                    <a:pt x="19444" y="50453"/>
                  </a:cubicBezTo>
                  <a:cubicBezTo>
                    <a:pt x="18645" y="50356"/>
                    <a:pt x="17864" y="50243"/>
                    <a:pt x="17118" y="50105"/>
                  </a:cubicBezTo>
                  <a:cubicBezTo>
                    <a:pt x="16360" y="50026"/>
                    <a:pt x="15621" y="49924"/>
                    <a:pt x="14911" y="49808"/>
                  </a:cubicBezTo>
                  <a:cubicBezTo>
                    <a:pt x="14236" y="49748"/>
                    <a:pt x="13583" y="49673"/>
                    <a:pt x="12957" y="49583"/>
                  </a:cubicBezTo>
                  <a:cubicBezTo>
                    <a:pt x="12296" y="49538"/>
                    <a:pt x="11655" y="49478"/>
                    <a:pt x="11039" y="49403"/>
                  </a:cubicBezTo>
                  <a:cubicBezTo>
                    <a:pt x="10398" y="49373"/>
                    <a:pt x="9771" y="49328"/>
                    <a:pt x="9171" y="49272"/>
                  </a:cubicBezTo>
                  <a:cubicBezTo>
                    <a:pt x="5978" y="49189"/>
                    <a:pt x="3258" y="48761"/>
                    <a:pt x="1633" y="48003"/>
                  </a:cubicBezTo>
                  <a:cubicBezTo>
                    <a:pt x="1029" y="47718"/>
                    <a:pt x="571" y="47388"/>
                    <a:pt x="297" y="47002"/>
                  </a:cubicBezTo>
                  <a:cubicBezTo>
                    <a:pt x="99" y="46717"/>
                    <a:pt x="1" y="46401"/>
                    <a:pt x="1" y="46067"/>
                  </a:cubicBezTo>
                  <a:cubicBezTo>
                    <a:pt x="5" y="45242"/>
                    <a:pt x="575" y="44311"/>
                    <a:pt x="1569" y="43276"/>
                  </a:cubicBezTo>
                  <a:cubicBezTo>
                    <a:pt x="2567" y="42244"/>
                    <a:pt x="4001" y="41111"/>
                    <a:pt x="5757" y="39907"/>
                  </a:cubicBezTo>
                  <a:cubicBezTo>
                    <a:pt x="9272" y="37494"/>
                    <a:pt x="14082" y="34789"/>
                    <a:pt x="19290" y="32046"/>
                  </a:cubicBezTo>
                  <a:cubicBezTo>
                    <a:pt x="22588" y="30309"/>
                    <a:pt x="26044" y="28557"/>
                    <a:pt x="29428" y="26857"/>
                  </a:cubicBezTo>
                  <a:cubicBezTo>
                    <a:pt x="29327" y="26302"/>
                    <a:pt x="29267" y="25743"/>
                    <a:pt x="29267" y="25184"/>
                  </a:cubicBezTo>
                  <a:cubicBezTo>
                    <a:pt x="29267" y="23623"/>
                    <a:pt x="29721" y="22047"/>
                    <a:pt x="30921" y="20479"/>
                  </a:cubicBezTo>
                  <a:cubicBezTo>
                    <a:pt x="32951" y="17826"/>
                    <a:pt x="36534" y="15913"/>
                    <a:pt x="40208" y="14656"/>
                  </a:cubicBezTo>
                  <a:cubicBezTo>
                    <a:pt x="43881" y="13399"/>
                    <a:pt x="47644" y="12802"/>
                    <a:pt x="50045" y="12802"/>
                  </a:cubicBezTo>
                  <a:cubicBezTo>
                    <a:pt x="50676" y="12802"/>
                    <a:pt x="51209" y="12843"/>
                    <a:pt x="51629" y="12926"/>
                  </a:cubicBezTo>
                  <a:cubicBezTo>
                    <a:pt x="52049" y="13009"/>
                    <a:pt x="52353" y="13129"/>
                    <a:pt x="52525" y="13316"/>
                  </a:cubicBezTo>
                  <a:cubicBezTo>
                    <a:pt x="52586" y="13384"/>
                    <a:pt x="52627" y="13463"/>
                    <a:pt x="52646" y="13549"/>
                  </a:cubicBezTo>
                  <a:cubicBezTo>
                    <a:pt x="53310" y="13470"/>
                    <a:pt x="53895" y="13433"/>
                    <a:pt x="54371" y="13433"/>
                  </a:cubicBezTo>
                  <a:cubicBezTo>
                    <a:pt x="54732" y="13433"/>
                    <a:pt x="55036" y="13455"/>
                    <a:pt x="55272" y="13500"/>
                  </a:cubicBezTo>
                  <a:cubicBezTo>
                    <a:pt x="55508" y="13545"/>
                    <a:pt x="55681" y="13609"/>
                    <a:pt x="55786" y="13721"/>
                  </a:cubicBezTo>
                  <a:lnTo>
                    <a:pt x="55718" y="13785"/>
                  </a:lnTo>
                  <a:lnTo>
                    <a:pt x="55786" y="13721"/>
                  </a:lnTo>
                  <a:cubicBezTo>
                    <a:pt x="55854" y="13793"/>
                    <a:pt x="55891" y="13887"/>
                    <a:pt x="55887" y="13984"/>
                  </a:cubicBezTo>
                  <a:cubicBezTo>
                    <a:pt x="55887" y="14100"/>
                    <a:pt x="55842" y="14220"/>
                    <a:pt x="55763" y="14344"/>
                  </a:cubicBezTo>
                  <a:cubicBezTo>
                    <a:pt x="56923" y="14112"/>
                    <a:pt x="57846" y="13995"/>
                    <a:pt x="58412" y="13995"/>
                  </a:cubicBezTo>
                  <a:cubicBezTo>
                    <a:pt x="58570" y="13995"/>
                    <a:pt x="58701" y="14007"/>
                    <a:pt x="58806" y="14025"/>
                  </a:cubicBezTo>
                  <a:cubicBezTo>
                    <a:pt x="58911" y="14044"/>
                    <a:pt x="58994" y="14070"/>
                    <a:pt x="59054" y="14134"/>
                  </a:cubicBezTo>
                  <a:cubicBezTo>
                    <a:pt x="59103" y="14187"/>
                    <a:pt x="59129" y="14254"/>
                    <a:pt x="59129" y="14326"/>
                  </a:cubicBezTo>
                  <a:cubicBezTo>
                    <a:pt x="59129" y="14427"/>
                    <a:pt x="59080" y="14528"/>
                    <a:pt x="59001" y="14629"/>
                  </a:cubicBezTo>
                  <a:cubicBezTo>
                    <a:pt x="58926" y="14731"/>
                    <a:pt x="58818" y="14843"/>
                    <a:pt x="58675" y="14960"/>
                  </a:cubicBezTo>
                  <a:cubicBezTo>
                    <a:pt x="58502" y="15106"/>
                    <a:pt x="58285" y="15267"/>
                    <a:pt x="58018" y="15440"/>
                  </a:cubicBezTo>
                  <a:cubicBezTo>
                    <a:pt x="59242" y="15080"/>
                    <a:pt x="60273" y="14817"/>
                    <a:pt x="61013" y="14663"/>
                  </a:cubicBezTo>
                  <a:cubicBezTo>
                    <a:pt x="61553" y="14551"/>
                    <a:pt x="61932" y="14494"/>
                    <a:pt x="62134" y="14494"/>
                  </a:cubicBezTo>
                  <a:cubicBezTo>
                    <a:pt x="62172" y="14494"/>
                    <a:pt x="62202" y="14494"/>
                    <a:pt x="62232" y="14502"/>
                  </a:cubicBezTo>
                  <a:cubicBezTo>
                    <a:pt x="62262" y="14506"/>
                    <a:pt x="62288" y="14513"/>
                    <a:pt x="62322" y="14543"/>
                  </a:cubicBezTo>
                  <a:cubicBezTo>
                    <a:pt x="62360" y="14581"/>
                    <a:pt x="62378" y="14633"/>
                    <a:pt x="62378" y="14682"/>
                  </a:cubicBezTo>
                  <a:cubicBezTo>
                    <a:pt x="62375" y="14780"/>
                    <a:pt x="62322" y="14858"/>
                    <a:pt x="62243" y="14945"/>
                  </a:cubicBezTo>
                  <a:cubicBezTo>
                    <a:pt x="62164" y="15031"/>
                    <a:pt x="62052" y="15121"/>
                    <a:pt x="61909" y="15226"/>
                  </a:cubicBezTo>
                  <a:cubicBezTo>
                    <a:pt x="61620" y="15432"/>
                    <a:pt x="61200" y="15680"/>
                    <a:pt x="60664" y="15969"/>
                  </a:cubicBezTo>
                  <a:cubicBezTo>
                    <a:pt x="59594" y="16543"/>
                    <a:pt x="58048" y="17278"/>
                    <a:pt x="56154" y="18141"/>
                  </a:cubicBezTo>
                  <a:cubicBezTo>
                    <a:pt x="52364" y="19871"/>
                    <a:pt x="47171" y="22107"/>
                    <a:pt x="41551" y="24591"/>
                  </a:cubicBezTo>
                  <a:cubicBezTo>
                    <a:pt x="41329" y="24689"/>
                    <a:pt x="41108" y="24786"/>
                    <a:pt x="40887" y="24884"/>
                  </a:cubicBezTo>
                  <a:cubicBezTo>
                    <a:pt x="40823" y="24955"/>
                    <a:pt x="40759" y="25026"/>
                    <a:pt x="40695" y="25098"/>
                  </a:cubicBezTo>
                  <a:cubicBezTo>
                    <a:pt x="40391" y="25443"/>
                    <a:pt x="40114" y="25788"/>
                    <a:pt x="39862" y="26129"/>
                  </a:cubicBezTo>
                  <a:cubicBezTo>
                    <a:pt x="42950" y="24797"/>
                    <a:pt x="45986" y="23522"/>
                    <a:pt x="48826" y="22336"/>
                  </a:cubicBezTo>
                  <a:cubicBezTo>
                    <a:pt x="53501" y="19282"/>
                    <a:pt x="59058" y="17117"/>
                    <a:pt x="62431" y="15946"/>
                  </a:cubicBezTo>
                  <a:cubicBezTo>
                    <a:pt x="64014" y="15395"/>
                    <a:pt x="65117" y="15065"/>
                    <a:pt x="65421" y="14963"/>
                  </a:cubicBezTo>
                  <a:cubicBezTo>
                    <a:pt x="65429" y="14960"/>
                    <a:pt x="65436" y="14960"/>
                    <a:pt x="65444" y="14956"/>
                  </a:cubicBezTo>
                  <a:lnTo>
                    <a:pt x="65444" y="14787"/>
                  </a:lnTo>
                  <a:lnTo>
                    <a:pt x="65601" y="14956"/>
                  </a:lnTo>
                  <a:cubicBezTo>
                    <a:pt x="65624" y="14978"/>
                    <a:pt x="65639" y="15016"/>
                    <a:pt x="65639" y="15050"/>
                  </a:cubicBezTo>
                  <a:cubicBezTo>
                    <a:pt x="65639" y="15102"/>
                    <a:pt x="65616" y="15136"/>
                    <a:pt x="65590" y="15170"/>
                  </a:cubicBezTo>
                  <a:cubicBezTo>
                    <a:pt x="65568" y="15203"/>
                    <a:pt x="65534" y="15237"/>
                    <a:pt x="65492" y="15271"/>
                  </a:cubicBezTo>
                  <a:cubicBezTo>
                    <a:pt x="65414" y="15339"/>
                    <a:pt x="65297" y="15414"/>
                    <a:pt x="65151" y="15500"/>
                  </a:cubicBezTo>
                  <a:cubicBezTo>
                    <a:pt x="64858" y="15676"/>
                    <a:pt x="64431" y="15894"/>
                    <a:pt x="63879" y="16157"/>
                  </a:cubicBezTo>
                  <a:cubicBezTo>
                    <a:pt x="62780" y="16674"/>
                    <a:pt x="61200" y="17361"/>
                    <a:pt x="59257" y="18183"/>
                  </a:cubicBezTo>
                  <a:cubicBezTo>
                    <a:pt x="56439" y="19372"/>
                    <a:pt x="52859" y="20843"/>
                    <a:pt x="48909" y="22494"/>
                  </a:cubicBezTo>
                  <a:cubicBezTo>
                    <a:pt x="48019" y="23075"/>
                    <a:pt x="47160" y="23687"/>
                    <a:pt x="46357" y="24332"/>
                  </a:cubicBezTo>
                  <a:cubicBezTo>
                    <a:pt x="55992" y="20415"/>
                    <a:pt x="64528" y="17226"/>
                    <a:pt x="67586" y="15931"/>
                  </a:cubicBezTo>
                  <a:cubicBezTo>
                    <a:pt x="68145" y="15695"/>
                    <a:pt x="68524" y="15519"/>
                    <a:pt x="68678" y="15421"/>
                  </a:cubicBezTo>
                  <a:cubicBezTo>
                    <a:pt x="68715" y="15399"/>
                    <a:pt x="68738" y="15380"/>
                    <a:pt x="68742" y="15376"/>
                  </a:cubicBezTo>
                  <a:lnTo>
                    <a:pt x="68742" y="15376"/>
                  </a:lnTo>
                  <a:lnTo>
                    <a:pt x="68764" y="15395"/>
                  </a:lnTo>
                  <a:lnTo>
                    <a:pt x="68738" y="15380"/>
                  </a:lnTo>
                  <a:lnTo>
                    <a:pt x="68794" y="15410"/>
                  </a:lnTo>
                  <a:lnTo>
                    <a:pt x="68798" y="15410"/>
                  </a:lnTo>
                  <a:lnTo>
                    <a:pt x="68877" y="15339"/>
                  </a:lnTo>
                  <a:cubicBezTo>
                    <a:pt x="68884" y="15342"/>
                    <a:pt x="68888" y="15350"/>
                    <a:pt x="68892" y="15357"/>
                  </a:cubicBezTo>
                  <a:cubicBezTo>
                    <a:pt x="68903" y="15376"/>
                    <a:pt x="68911" y="15399"/>
                    <a:pt x="68911" y="15417"/>
                  </a:cubicBezTo>
                  <a:cubicBezTo>
                    <a:pt x="68911" y="15451"/>
                    <a:pt x="68896" y="15477"/>
                    <a:pt x="68884" y="15496"/>
                  </a:cubicBezTo>
                  <a:cubicBezTo>
                    <a:pt x="68873" y="15515"/>
                    <a:pt x="68858" y="15534"/>
                    <a:pt x="68839" y="15549"/>
                  </a:cubicBezTo>
                  <a:cubicBezTo>
                    <a:pt x="68802" y="15579"/>
                    <a:pt x="68757" y="15612"/>
                    <a:pt x="68700" y="15646"/>
                  </a:cubicBezTo>
                  <a:cubicBezTo>
                    <a:pt x="68588" y="15714"/>
                    <a:pt x="68423" y="15796"/>
                    <a:pt x="68216" y="15894"/>
                  </a:cubicBezTo>
                  <a:cubicBezTo>
                    <a:pt x="67796" y="16089"/>
                    <a:pt x="67196" y="16344"/>
                    <a:pt x="66453" y="16659"/>
                  </a:cubicBezTo>
                  <a:cubicBezTo>
                    <a:pt x="64967" y="17286"/>
                    <a:pt x="62911" y="18145"/>
                    <a:pt x="60637" y="19218"/>
                  </a:cubicBezTo>
                  <a:cubicBezTo>
                    <a:pt x="59377" y="19815"/>
                    <a:pt x="58048" y="20479"/>
                    <a:pt x="56709" y="21203"/>
                  </a:cubicBezTo>
                  <a:cubicBezTo>
                    <a:pt x="58382" y="20576"/>
                    <a:pt x="59973" y="19991"/>
                    <a:pt x="61452" y="19451"/>
                  </a:cubicBezTo>
                  <a:cubicBezTo>
                    <a:pt x="67278" y="17327"/>
                    <a:pt x="71391" y="15916"/>
                    <a:pt x="71983" y="15695"/>
                  </a:cubicBezTo>
                  <a:cubicBezTo>
                    <a:pt x="71991" y="15695"/>
                    <a:pt x="71998" y="15691"/>
                    <a:pt x="72002" y="15691"/>
                  </a:cubicBezTo>
                  <a:lnTo>
                    <a:pt x="72002" y="15511"/>
                  </a:lnTo>
                  <a:lnTo>
                    <a:pt x="72156" y="15691"/>
                  </a:lnTo>
                  <a:cubicBezTo>
                    <a:pt x="72186" y="15725"/>
                    <a:pt x="72205" y="15770"/>
                    <a:pt x="72201" y="15815"/>
                  </a:cubicBezTo>
                  <a:cubicBezTo>
                    <a:pt x="72201" y="15875"/>
                    <a:pt x="72179" y="15924"/>
                    <a:pt x="72145" y="15973"/>
                  </a:cubicBezTo>
                  <a:cubicBezTo>
                    <a:pt x="72111" y="16021"/>
                    <a:pt x="72066" y="16070"/>
                    <a:pt x="72010" y="16123"/>
                  </a:cubicBezTo>
                  <a:cubicBezTo>
                    <a:pt x="71897" y="16224"/>
                    <a:pt x="71732" y="16337"/>
                    <a:pt x="71526" y="16464"/>
                  </a:cubicBezTo>
                  <a:cubicBezTo>
                    <a:pt x="71113" y="16719"/>
                    <a:pt x="70520" y="17034"/>
                    <a:pt x="69785" y="17402"/>
                  </a:cubicBezTo>
                  <a:cubicBezTo>
                    <a:pt x="69477" y="17560"/>
                    <a:pt x="69147" y="17725"/>
                    <a:pt x="68790" y="17897"/>
                  </a:cubicBezTo>
                  <a:cubicBezTo>
                    <a:pt x="71908" y="16881"/>
                    <a:pt x="74122" y="16217"/>
                    <a:pt x="74974" y="16025"/>
                  </a:cubicBezTo>
                  <a:cubicBezTo>
                    <a:pt x="75143" y="15988"/>
                    <a:pt x="75255" y="15965"/>
                    <a:pt x="75330" y="15965"/>
                  </a:cubicBezTo>
                  <a:lnTo>
                    <a:pt x="75375" y="15969"/>
                  </a:lnTo>
                  <a:cubicBezTo>
                    <a:pt x="75390" y="15973"/>
                    <a:pt x="75413" y="15980"/>
                    <a:pt x="75435" y="16006"/>
                  </a:cubicBezTo>
                  <a:lnTo>
                    <a:pt x="75368" y="16059"/>
                  </a:lnTo>
                  <a:lnTo>
                    <a:pt x="75435" y="16006"/>
                  </a:lnTo>
                  <a:cubicBezTo>
                    <a:pt x="75480" y="16063"/>
                    <a:pt x="75507" y="16134"/>
                    <a:pt x="75507" y="16205"/>
                  </a:cubicBezTo>
                  <a:cubicBezTo>
                    <a:pt x="75507" y="16333"/>
                    <a:pt x="75435" y="16457"/>
                    <a:pt x="75327" y="16592"/>
                  </a:cubicBezTo>
                  <a:cubicBezTo>
                    <a:pt x="75218" y="16716"/>
                    <a:pt x="75071" y="16854"/>
                    <a:pt x="74884" y="17001"/>
                  </a:cubicBezTo>
                  <a:cubicBezTo>
                    <a:pt x="75773" y="16761"/>
                    <a:pt x="76527" y="16569"/>
                    <a:pt x="77120" y="16438"/>
                  </a:cubicBezTo>
                  <a:cubicBezTo>
                    <a:pt x="77762" y="16299"/>
                    <a:pt x="78212" y="16224"/>
                    <a:pt x="78467" y="16224"/>
                  </a:cubicBezTo>
                  <a:cubicBezTo>
                    <a:pt x="78519" y="16224"/>
                    <a:pt x="78565" y="16224"/>
                    <a:pt x="78602" y="16235"/>
                  </a:cubicBezTo>
                  <a:cubicBezTo>
                    <a:pt x="78643" y="16243"/>
                    <a:pt x="78681" y="16254"/>
                    <a:pt x="78715" y="16292"/>
                  </a:cubicBezTo>
                  <a:lnTo>
                    <a:pt x="78715" y="16292"/>
                  </a:lnTo>
                  <a:cubicBezTo>
                    <a:pt x="78790" y="16378"/>
                    <a:pt x="78827" y="16487"/>
                    <a:pt x="78827" y="16595"/>
                  </a:cubicBezTo>
                  <a:cubicBezTo>
                    <a:pt x="78827" y="16682"/>
                    <a:pt x="78805" y="16768"/>
                    <a:pt x="78767" y="16854"/>
                  </a:cubicBezTo>
                  <a:cubicBezTo>
                    <a:pt x="80043" y="16577"/>
                    <a:pt x="80977" y="16430"/>
                    <a:pt x="81502" y="16430"/>
                  </a:cubicBezTo>
                  <a:cubicBezTo>
                    <a:pt x="81622" y="16430"/>
                    <a:pt x="81720" y="16438"/>
                    <a:pt x="81802" y="16453"/>
                  </a:cubicBezTo>
                  <a:cubicBezTo>
                    <a:pt x="81881" y="16472"/>
                    <a:pt x="81949" y="16498"/>
                    <a:pt x="81998" y="16550"/>
                  </a:cubicBezTo>
                  <a:cubicBezTo>
                    <a:pt x="82073" y="16637"/>
                    <a:pt x="82121" y="16734"/>
                    <a:pt x="82144" y="16839"/>
                  </a:cubicBezTo>
                  <a:cubicBezTo>
                    <a:pt x="83127" y="16674"/>
                    <a:pt x="83904" y="16584"/>
                    <a:pt x="84440" y="16584"/>
                  </a:cubicBezTo>
                  <a:cubicBezTo>
                    <a:pt x="84654" y="16584"/>
                    <a:pt x="84830" y="16599"/>
                    <a:pt x="84969" y="16629"/>
                  </a:cubicBezTo>
                  <a:cubicBezTo>
                    <a:pt x="85108" y="16659"/>
                    <a:pt x="85217" y="16701"/>
                    <a:pt x="85284" y="16783"/>
                  </a:cubicBezTo>
                  <a:cubicBezTo>
                    <a:pt x="85303" y="16802"/>
                    <a:pt x="85322" y="16824"/>
                    <a:pt x="85337" y="16847"/>
                  </a:cubicBezTo>
                  <a:cubicBezTo>
                    <a:pt x="86114" y="16746"/>
                    <a:pt x="86770" y="16693"/>
                    <a:pt x="87284" y="16693"/>
                  </a:cubicBezTo>
                  <a:cubicBezTo>
                    <a:pt x="87614" y="16693"/>
                    <a:pt x="87888" y="16716"/>
                    <a:pt x="88106" y="16761"/>
                  </a:cubicBezTo>
                  <a:cubicBezTo>
                    <a:pt x="88211" y="16783"/>
                    <a:pt x="88301" y="16809"/>
                    <a:pt x="88380" y="16847"/>
                  </a:cubicBezTo>
                  <a:cubicBezTo>
                    <a:pt x="89006" y="16787"/>
                    <a:pt x="89562" y="16757"/>
                    <a:pt x="90034" y="16757"/>
                  </a:cubicBezTo>
                  <a:cubicBezTo>
                    <a:pt x="90473" y="16757"/>
                    <a:pt x="90841" y="16783"/>
                    <a:pt x="91138" y="16836"/>
                  </a:cubicBezTo>
                  <a:cubicBezTo>
                    <a:pt x="91708" y="16794"/>
                    <a:pt x="92226" y="16772"/>
                    <a:pt x="92691" y="16772"/>
                  </a:cubicBezTo>
                  <a:cubicBezTo>
                    <a:pt x="92740" y="16772"/>
                    <a:pt x="92785" y="16772"/>
                    <a:pt x="92833" y="16772"/>
                  </a:cubicBezTo>
                  <a:cubicBezTo>
                    <a:pt x="93100" y="16704"/>
                    <a:pt x="93366" y="16637"/>
                    <a:pt x="93636" y="16569"/>
                  </a:cubicBezTo>
                  <a:cubicBezTo>
                    <a:pt x="93839" y="16517"/>
                    <a:pt x="94045" y="16460"/>
                    <a:pt x="94248" y="16408"/>
                  </a:cubicBezTo>
                  <a:cubicBezTo>
                    <a:pt x="94664" y="16299"/>
                    <a:pt x="95085" y="16194"/>
                    <a:pt x="95505" y="16089"/>
                  </a:cubicBezTo>
                  <a:cubicBezTo>
                    <a:pt x="96154" y="15916"/>
                    <a:pt x="96807" y="15748"/>
                    <a:pt x="97463" y="15586"/>
                  </a:cubicBezTo>
                  <a:cubicBezTo>
                    <a:pt x="98116" y="15414"/>
                    <a:pt x="98773" y="15245"/>
                    <a:pt x="99433" y="15080"/>
                  </a:cubicBezTo>
                  <a:cubicBezTo>
                    <a:pt x="100094" y="14907"/>
                    <a:pt x="100761" y="14734"/>
                    <a:pt x="101433" y="14569"/>
                  </a:cubicBezTo>
                  <a:cubicBezTo>
                    <a:pt x="102105" y="14393"/>
                    <a:pt x="102780" y="14220"/>
                    <a:pt x="103459" y="14052"/>
                  </a:cubicBezTo>
                  <a:cubicBezTo>
                    <a:pt x="104138" y="13875"/>
                    <a:pt x="104821" y="13699"/>
                    <a:pt x="105508" y="13530"/>
                  </a:cubicBezTo>
                  <a:cubicBezTo>
                    <a:pt x="106194" y="13350"/>
                    <a:pt x="106881" y="13177"/>
                    <a:pt x="107575" y="13005"/>
                  </a:cubicBezTo>
                  <a:cubicBezTo>
                    <a:pt x="108269" y="12825"/>
                    <a:pt x="108963" y="12648"/>
                    <a:pt x="109665" y="12480"/>
                  </a:cubicBezTo>
                  <a:cubicBezTo>
                    <a:pt x="110359" y="12296"/>
                    <a:pt x="111061" y="12119"/>
                    <a:pt x="111762" y="11951"/>
                  </a:cubicBezTo>
                  <a:cubicBezTo>
                    <a:pt x="112464" y="11767"/>
                    <a:pt x="113169" y="11590"/>
                    <a:pt x="113879" y="11418"/>
                  </a:cubicBezTo>
                  <a:cubicBezTo>
                    <a:pt x="114580" y="11234"/>
                    <a:pt x="115289" y="11058"/>
                    <a:pt x="116002" y="10885"/>
                  </a:cubicBezTo>
                  <a:cubicBezTo>
                    <a:pt x="116711" y="10701"/>
                    <a:pt x="117424" y="10521"/>
                    <a:pt x="118145" y="10345"/>
                  </a:cubicBezTo>
                  <a:cubicBezTo>
                    <a:pt x="118857" y="10161"/>
                    <a:pt x="119570" y="9984"/>
                    <a:pt x="120294" y="9808"/>
                  </a:cubicBezTo>
                  <a:cubicBezTo>
                    <a:pt x="121007" y="9624"/>
                    <a:pt x="121728" y="9444"/>
                    <a:pt x="122452" y="9272"/>
                  </a:cubicBezTo>
                  <a:cubicBezTo>
                    <a:pt x="123172" y="9084"/>
                    <a:pt x="123889" y="8908"/>
                    <a:pt x="124617" y="8731"/>
                  </a:cubicBezTo>
                  <a:cubicBezTo>
                    <a:pt x="125337" y="8547"/>
                    <a:pt x="126061" y="8367"/>
                    <a:pt x="126789" y="8191"/>
                  </a:cubicBezTo>
                  <a:cubicBezTo>
                    <a:pt x="127176" y="8093"/>
                    <a:pt x="127562" y="7996"/>
                    <a:pt x="127949" y="7898"/>
                  </a:cubicBezTo>
                  <a:cubicBezTo>
                    <a:pt x="129078" y="7598"/>
                    <a:pt x="130219" y="7313"/>
                    <a:pt x="131367" y="7039"/>
                  </a:cubicBezTo>
                  <a:cubicBezTo>
                    <a:pt x="131933" y="6897"/>
                    <a:pt x="132500" y="6754"/>
                    <a:pt x="133070" y="6619"/>
                  </a:cubicBezTo>
                  <a:cubicBezTo>
                    <a:pt x="133997" y="6379"/>
                    <a:pt x="134935" y="6146"/>
                    <a:pt x="135873" y="5925"/>
                  </a:cubicBezTo>
                  <a:cubicBezTo>
                    <a:pt x="136604" y="5741"/>
                    <a:pt x="137336" y="5561"/>
                    <a:pt x="138075" y="5388"/>
                  </a:cubicBezTo>
                  <a:cubicBezTo>
                    <a:pt x="138803" y="5204"/>
                    <a:pt x="139535" y="5024"/>
                    <a:pt x="140266" y="4852"/>
                  </a:cubicBezTo>
                  <a:cubicBezTo>
                    <a:pt x="141002" y="4668"/>
                    <a:pt x="141737" y="4488"/>
                    <a:pt x="142476" y="4315"/>
                  </a:cubicBezTo>
                  <a:cubicBezTo>
                    <a:pt x="153916" y="1422"/>
                    <a:pt x="166249" y="0"/>
                    <a:pt x="178409" y="0"/>
                  </a:cubicBezTo>
                  <a:cubicBezTo>
                    <a:pt x="206752" y="0"/>
                    <a:pt x="234172" y="7722"/>
                    <a:pt x="247225" y="22569"/>
                  </a:cubicBezTo>
                  <a:cubicBezTo>
                    <a:pt x="252970" y="29108"/>
                    <a:pt x="255521" y="36631"/>
                    <a:pt x="255577" y="44398"/>
                  </a:cubicBezTo>
                  <a:cubicBezTo>
                    <a:pt x="255574" y="61788"/>
                    <a:pt x="242516" y="80394"/>
                    <a:pt x="222443" y="91966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rot="-4500010">
              <a:off x="-4317498" y="-2270827"/>
              <a:ext cx="7823372" cy="3288548"/>
            </a:xfrm>
            <a:custGeom>
              <a:avLst/>
              <a:gdLst/>
              <a:ahLst/>
              <a:cxnLst/>
              <a:rect l="l" t="t" r="r" b="b"/>
              <a:pathLst>
                <a:path w="255578" h="107432" extrusionOk="0">
                  <a:moveTo>
                    <a:pt x="121915" y="18100"/>
                  </a:moveTo>
                  <a:lnTo>
                    <a:pt x="121915" y="18100"/>
                  </a:lnTo>
                  <a:close/>
                  <a:moveTo>
                    <a:pt x="247188" y="22602"/>
                  </a:moveTo>
                  <a:cubicBezTo>
                    <a:pt x="234153" y="7771"/>
                    <a:pt x="206741" y="45"/>
                    <a:pt x="178409" y="49"/>
                  </a:cubicBezTo>
                  <a:cubicBezTo>
                    <a:pt x="167198" y="49"/>
                    <a:pt x="155841" y="1257"/>
                    <a:pt x="145174" y="3711"/>
                  </a:cubicBezTo>
                  <a:cubicBezTo>
                    <a:pt x="155226" y="1576"/>
                    <a:pt x="165833" y="522"/>
                    <a:pt x="176308" y="522"/>
                  </a:cubicBezTo>
                  <a:cubicBezTo>
                    <a:pt x="204148" y="522"/>
                    <a:pt x="231009" y="7973"/>
                    <a:pt x="243691" y="22404"/>
                  </a:cubicBezTo>
                  <a:cubicBezTo>
                    <a:pt x="249285" y="28771"/>
                    <a:pt x="251818" y="36095"/>
                    <a:pt x="251818" y="43662"/>
                  </a:cubicBezTo>
                  <a:cubicBezTo>
                    <a:pt x="251818" y="60809"/>
                    <a:pt x="238821" y="79220"/>
                    <a:pt x="218969" y="90709"/>
                  </a:cubicBezTo>
                  <a:cubicBezTo>
                    <a:pt x="202201" y="100415"/>
                    <a:pt x="178905" y="106114"/>
                    <a:pt x="156363" y="106114"/>
                  </a:cubicBezTo>
                  <a:cubicBezTo>
                    <a:pt x="138642" y="106114"/>
                    <a:pt x="121390" y="102595"/>
                    <a:pt x="108130" y="94727"/>
                  </a:cubicBezTo>
                  <a:cubicBezTo>
                    <a:pt x="121870" y="103484"/>
                    <a:pt x="140251" y="107386"/>
                    <a:pt x="159120" y="107386"/>
                  </a:cubicBezTo>
                  <a:cubicBezTo>
                    <a:pt x="181963" y="107386"/>
                    <a:pt x="205522" y="101664"/>
                    <a:pt x="222421" y="91924"/>
                  </a:cubicBezTo>
                  <a:cubicBezTo>
                    <a:pt x="242483" y="80361"/>
                    <a:pt x="255528" y="61762"/>
                    <a:pt x="255528" y="44398"/>
                  </a:cubicBezTo>
                  <a:cubicBezTo>
                    <a:pt x="255528" y="36642"/>
                    <a:pt x="252928" y="29135"/>
                    <a:pt x="247188" y="22602"/>
                  </a:cubicBezTo>
                  <a:moveTo>
                    <a:pt x="174218" y="1040"/>
                  </a:moveTo>
                  <a:cubicBezTo>
                    <a:pt x="201552" y="1043"/>
                    <a:pt x="227842" y="8229"/>
                    <a:pt x="240156" y="22242"/>
                  </a:cubicBezTo>
                  <a:cubicBezTo>
                    <a:pt x="245601" y="28433"/>
                    <a:pt x="248062" y="35558"/>
                    <a:pt x="248062" y="42931"/>
                  </a:cubicBezTo>
                  <a:cubicBezTo>
                    <a:pt x="248062" y="59833"/>
                    <a:pt x="235125" y="78049"/>
                    <a:pt x="215494" y="89455"/>
                  </a:cubicBezTo>
                  <a:cubicBezTo>
                    <a:pt x="198869" y="99121"/>
                    <a:pt x="175843" y="104801"/>
                    <a:pt x="153605" y="104801"/>
                  </a:cubicBezTo>
                  <a:cubicBezTo>
                    <a:pt x="136394" y="104801"/>
                    <a:pt x="119653" y="101398"/>
                    <a:pt x="106716" y="93800"/>
                  </a:cubicBezTo>
                  <a:cubicBezTo>
                    <a:pt x="106753" y="93827"/>
                    <a:pt x="106795" y="93853"/>
                    <a:pt x="106832" y="93879"/>
                  </a:cubicBezTo>
                  <a:cubicBezTo>
                    <a:pt x="120246" y="102306"/>
                    <a:pt x="138053" y="106066"/>
                    <a:pt x="156363" y="106066"/>
                  </a:cubicBezTo>
                  <a:cubicBezTo>
                    <a:pt x="178897" y="106066"/>
                    <a:pt x="202186" y="100366"/>
                    <a:pt x="218943" y="90667"/>
                  </a:cubicBezTo>
                  <a:cubicBezTo>
                    <a:pt x="238783" y="79186"/>
                    <a:pt x="251769" y="60783"/>
                    <a:pt x="251769" y="43662"/>
                  </a:cubicBezTo>
                  <a:cubicBezTo>
                    <a:pt x="251769" y="36106"/>
                    <a:pt x="249240" y="28797"/>
                    <a:pt x="243653" y="22437"/>
                  </a:cubicBezTo>
                  <a:cubicBezTo>
                    <a:pt x="230990" y="8026"/>
                    <a:pt x="204137" y="571"/>
                    <a:pt x="176308" y="571"/>
                  </a:cubicBezTo>
                  <a:cubicBezTo>
                    <a:pt x="165116" y="571"/>
                    <a:pt x="153774" y="1775"/>
                    <a:pt x="143125" y="4218"/>
                  </a:cubicBezTo>
                  <a:cubicBezTo>
                    <a:pt x="153158" y="2094"/>
                    <a:pt x="163765" y="1040"/>
                    <a:pt x="174218" y="1040"/>
                  </a:cubicBezTo>
                  <a:moveTo>
                    <a:pt x="141261" y="4679"/>
                  </a:moveTo>
                  <a:cubicBezTo>
                    <a:pt x="141242" y="4683"/>
                    <a:pt x="141223" y="4687"/>
                    <a:pt x="141204" y="4694"/>
                  </a:cubicBezTo>
                  <a:cubicBezTo>
                    <a:pt x="151196" y="2597"/>
                    <a:pt x="161754" y="1557"/>
                    <a:pt x="172147" y="1557"/>
                  </a:cubicBezTo>
                  <a:cubicBezTo>
                    <a:pt x="198967" y="1557"/>
                    <a:pt x="224679" y="8484"/>
                    <a:pt x="236626" y="22077"/>
                  </a:cubicBezTo>
                  <a:cubicBezTo>
                    <a:pt x="241920" y="28099"/>
                    <a:pt x="244310" y="35022"/>
                    <a:pt x="244310" y="42199"/>
                  </a:cubicBezTo>
                  <a:cubicBezTo>
                    <a:pt x="244310" y="58858"/>
                    <a:pt x="231433" y="76879"/>
                    <a:pt x="212024" y="88206"/>
                  </a:cubicBezTo>
                  <a:cubicBezTo>
                    <a:pt x="195541" y="97826"/>
                    <a:pt x="172785" y="103488"/>
                    <a:pt x="150855" y="103488"/>
                  </a:cubicBezTo>
                  <a:cubicBezTo>
                    <a:pt x="134335" y="103488"/>
                    <a:pt x="118283" y="100276"/>
                    <a:pt x="105733" y="93117"/>
                  </a:cubicBezTo>
                  <a:cubicBezTo>
                    <a:pt x="105838" y="93192"/>
                    <a:pt x="105947" y="93268"/>
                    <a:pt x="106052" y="93343"/>
                  </a:cubicBezTo>
                  <a:cubicBezTo>
                    <a:pt x="119068" y="101222"/>
                    <a:pt x="136094" y="104749"/>
                    <a:pt x="153605" y="104749"/>
                  </a:cubicBezTo>
                  <a:cubicBezTo>
                    <a:pt x="175836" y="104749"/>
                    <a:pt x="198854" y="99068"/>
                    <a:pt x="215468" y="89410"/>
                  </a:cubicBezTo>
                  <a:cubicBezTo>
                    <a:pt x="235087" y="78012"/>
                    <a:pt x="248013" y="59803"/>
                    <a:pt x="248009" y="42931"/>
                  </a:cubicBezTo>
                  <a:cubicBezTo>
                    <a:pt x="248009" y="35569"/>
                    <a:pt x="245552" y="28459"/>
                    <a:pt x="240119" y="22276"/>
                  </a:cubicBezTo>
                  <a:cubicBezTo>
                    <a:pt x="227824" y="8281"/>
                    <a:pt x="201544" y="1092"/>
                    <a:pt x="174218" y="1092"/>
                  </a:cubicBezTo>
                  <a:cubicBezTo>
                    <a:pt x="163116" y="1092"/>
                    <a:pt x="151841" y="2282"/>
                    <a:pt x="141261" y="4679"/>
                  </a:cubicBezTo>
                  <a:close/>
                  <a:moveTo>
                    <a:pt x="140184" y="4968"/>
                  </a:moveTo>
                  <a:cubicBezTo>
                    <a:pt x="140094" y="4991"/>
                    <a:pt x="140008" y="5017"/>
                    <a:pt x="139918" y="5039"/>
                  </a:cubicBezTo>
                  <a:cubicBezTo>
                    <a:pt x="149680" y="3058"/>
                    <a:pt x="159972" y="2072"/>
                    <a:pt x="170087" y="2072"/>
                  </a:cubicBezTo>
                  <a:cubicBezTo>
                    <a:pt x="196393" y="2072"/>
                    <a:pt x="221516" y="8735"/>
                    <a:pt x="233099" y="21916"/>
                  </a:cubicBezTo>
                  <a:cubicBezTo>
                    <a:pt x="238239" y="27765"/>
                    <a:pt x="240562" y="34493"/>
                    <a:pt x="240562" y="41475"/>
                  </a:cubicBezTo>
                  <a:cubicBezTo>
                    <a:pt x="240558" y="57886"/>
                    <a:pt x="227741" y="75708"/>
                    <a:pt x="208549" y="86953"/>
                  </a:cubicBezTo>
                  <a:cubicBezTo>
                    <a:pt x="192209" y="96536"/>
                    <a:pt x="169731" y="102179"/>
                    <a:pt x="148112" y="102179"/>
                  </a:cubicBezTo>
                  <a:cubicBezTo>
                    <a:pt x="132327" y="102179"/>
                    <a:pt x="117004" y="99169"/>
                    <a:pt x="104862" y="92487"/>
                  </a:cubicBezTo>
                  <a:cubicBezTo>
                    <a:pt x="105001" y="92588"/>
                    <a:pt x="105140" y="92693"/>
                    <a:pt x="105279" y="92795"/>
                  </a:cubicBezTo>
                  <a:cubicBezTo>
                    <a:pt x="117889" y="100137"/>
                    <a:pt x="134132" y="103432"/>
                    <a:pt x="150855" y="103432"/>
                  </a:cubicBezTo>
                  <a:cubicBezTo>
                    <a:pt x="172778" y="103432"/>
                    <a:pt x="195522" y="97774"/>
                    <a:pt x="211994" y="88157"/>
                  </a:cubicBezTo>
                  <a:cubicBezTo>
                    <a:pt x="231392" y="76838"/>
                    <a:pt x="244257" y="58828"/>
                    <a:pt x="244257" y="42199"/>
                  </a:cubicBezTo>
                  <a:cubicBezTo>
                    <a:pt x="244257" y="35037"/>
                    <a:pt x="241867" y="28125"/>
                    <a:pt x="236585" y="22115"/>
                  </a:cubicBezTo>
                  <a:cubicBezTo>
                    <a:pt x="224661" y="8540"/>
                    <a:pt x="198959" y="1614"/>
                    <a:pt x="172147" y="1614"/>
                  </a:cubicBezTo>
                  <a:cubicBezTo>
                    <a:pt x="161398" y="1614"/>
                    <a:pt x="150472" y="2724"/>
                    <a:pt x="140184" y="4968"/>
                  </a:cubicBezTo>
                  <a:close/>
                  <a:moveTo>
                    <a:pt x="139058" y="5216"/>
                  </a:moveTo>
                  <a:lnTo>
                    <a:pt x="139058" y="5216"/>
                  </a:lnTo>
                  <a:cubicBezTo>
                    <a:pt x="139118" y="5204"/>
                    <a:pt x="139182" y="5193"/>
                    <a:pt x="139242" y="5178"/>
                  </a:cubicBezTo>
                  <a:cubicBezTo>
                    <a:pt x="139261" y="5174"/>
                    <a:pt x="139280" y="5167"/>
                    <a:pt x="139302" y="5163"/>
                  </a:cubicBezTo>
                  <a:cubicBezTo>
                    <a:pt x="139220" y="5182"/>
                    <a:pt x="139141" y="5197"/>
                    <a:pt x="139058" y="5216"/>
                  </a:cubicBezTo>
                  <a:close/>
                  <a:moveTo>
                    <a:pt x="168039" y="2597"/>
                  </a:moveTo>
                  <a:cubicBezTo>
                    <a:pt x="193815" y="2597"/>
                    <a:pt x="218346" y="9005"/>
                    <a:pt x="229561" y="21769"/>
                  </a:cubicBezTo>
                  <a:cubicBezTo>
                    <a:pt x="234551" y="27450"/>
                    <a:pt x="236802" y="33978"/>
                    <a:pt x="236802" y="40766"/>
                  </a:cubicBezTo>
                  <a:cubicBezTo>
                    <a:pt x="236802" y="56926"/>
                    <a:pt x="224038" y="74553"/>
                    <a:pt x="205071" y="85719"/>
                  </a:cubicBezTo>
                  <a:cubicBezTo>
                    <a:pt x="188881" y="95252"/>
                    <a:pt x="166711" y="100858"/>
                    <a:pt x="145425" y="100858"/>
                  </a:cubicBezTo>
                  <a:cubicBezTo>
                    <a:pt x="130376" y="100858"/>
                    <a:pt x="115766" y="98055"/>
                    <a:pt x="104026" y="91861"/>
                  </a:cubicBezTo>
                  <a:cubicBezTo>
                    <a:pt x="104187" y="91984"/>
                    <a:pt x="104352" y="92108"/>
                    <a:pt x="104513" y="92228"/>
                  </a:cubicBezTo>
                  <a:cubicBezTo>
                    <a:pt x="116704" y="99053"/>
                    <a:pt x="132170" y="102122"/>
                    <a:pt x="148112" y="102122"/>
                  </a:cubicBezTo>
                  <a:cubicBezTo>
                    <a:pt x="169720" y="102122"/>
                    <a:pt x="192191" y="96479"/>
                    <a:pt x="208523" y="86904"/>
                  </a:cubicBezTo>
                  <a:cubicBezTo>
                    <a:pt x="227700" y="75667"/>
                    <a:pt x="240502" y="57852"/>
                    <a:pt x="240502" y="41475"/>
                  </a:cubicBezTo>
                  <a:cubicBezTo>
                    <a:pt x="240502" y="34504"/>
                    <a:pt x="238187" y="27795"/>
                    <a:pt x="233054" y="21953"/>
                  </a:cubicBezTo>
                  <a:cubicBezTo>
                    <a:pt x="221494" y="8795"/>
                    <a:pt x="196382" y="2128"/>
                    <a:pt x="170087" y="2128"/>
                  </a:cubicBezTo>
                  <a:cubicBezTo>
                    <a:pt x="159694" y="2128"/>
                    <a:pt x="149114" y="3171"/>
                    <a:pt x="139115" y="5264"/>
                  </a:cubicBezTo>
                  <a:cubicBezTo>
                    <a:pt x="138946" y="5313"/>
                    <a:pt x="138773" y="5362"/>
                    <a:pt x="138601" y="5411"/>
                  </a:cubicBezTo>
                  <a:cubicBezTo>
                    <a:pt x="148149" y="3535"/>
                    <a:pt x="158182" y="2597"/>
                    <a:pt x="168039" y="2597"/>
                  </a:cubicBezTo>
                  <a:close/>
                  <a:moveTo>
                    <a:pt x="137985" y="5505"/>
                  </a:moveTo>
                  <a:cubicBezTo>
                    <a:pt x="137858" y="5542"/>
                    <a:pt x="137726" y="5576"/>
                    <a:pt x="137599" y="5610"/>
                  </a:cubicBezTo>
                  <a:cubicBezTo>
                    <a:pt x="137753" y="5580"/>
                    <a:pt x="137910" y="5550"/>
                    <a:pt x="138064" y="5516"/>
                  </a:cubicBezTo>
                  <a:cubicBezTo>
                    <a:pt x="138192" y="5478"/>
                    <a:pt x="138323" y="5441"/>
                    <a:pt x="138450" y="5403"/>
                  </a:cubicBezTo>
                  <a:cubicBezTo>
                    <a:pt x="138297" y="5437"/>
                    <a:pt x="138139" y="5471"/>
                    <a:pt x="137985" y="5505"/>
                  </a:cubicBezTo>
                  <a:close/>
                  <a:moveTo>
                    <a:pt x="166009" y="3107"/>
                  </a:moveTo>
                  <a:cubicBezTo>
                    <a:pt x="191256" y="3107"/>
                    <a:pt x="215179" y="9264"/>
                    <a:pt x="226034" y="21616"/>
                  </a:cubicBezTo>
                  <a:cubicBezTo>
                    <a:pt x="230874" y="27124"/>
                    <a:pt x="233058" y="33457"/>
                    <a:pt x="233058" y="40049"/>
                  </a:cubicBezTo>
                  <a:cubicBezTo>
                    <a:pt x="233054" y="55961"/>
                    <a:pt x="220350" y="73389"/>
                    <a:pt x="201601" y="84473"/>
                  </a:cubicBezTo>
                  <a:cubicBezTo>
                    <a:pt x="185557" y="93969"/>
                    <a:pt x="163668" y="99552"/>
                    <a:pt x="142698" y="99552"/>
                  </a:cubicBezTo>
                  <a:cubicBezTo>
                    <a:pt x="128403" y="99552"/>
                    <a:pt x="114531" y="96956"/>
                    <a:pt x="103227" y="91234"/>
                  </a:cubicBezTo>
                  <a:cubicBezTo>
                    <a:pt x="103399" y="91369"/>
                    <a:pt x="103572" y="91508"/>
                    <a:pt x="103744" y="91643"/>
                  </a:cubicBezTo>
                  <a:cubicBezTo>
                    <a:pt x="115526" y="97950"/>
                    <a:pt x="130249" y="100798"/>
                    <a:pt x="145425" y="100798"/>
                  </a:cubicBezTo>
                  <a:cubicBezTo>
                    <a:pt x="166703" y="100798"/>
                    <a:pt x="188863" y="95196"/>
                    <a:pt x="205041" y="85666"/>
                  </a:cubicBezTo>
                  <a:cubicBezTo>
                    <a:pt x="223940" y="74511"/>
                    <a:pt x="236742" y="56896"/>
                    <a:pt x="236742" y="40766"/>
                  </a:cubicBezTo>
                  <a:cubicBezTo>
                    <a:pt x="236742" y="33990"/>
                    <a:pt x="234495" y="27476"/>
                    <a:pt x="229516" y="21811"/>
                  </a:cubicBezTo>
                  <a:cubicBezTo>
                    <a:pt x="218323" y="9069"/>
                    <a:pt x="193808" y="2657"/>
                    <a:pt x="168039" y="2657"/>
                  </a:cubicBezTo>
                  <a:cubicBezTo>
                    <a:pt x="157953" y="2657"/>
                    <a:pt x="147680" y="3636"/>
                    <a:pt x="137936" y="5602"/>
                  </a:cubicBezTo>
                  <a:cubicBezTo>
                    <a:pt x="137779" y="5651"/>
                    <a:pt x="137629" y="5696"/>
                    <a:pt x="137471" y="5741"/>
                  </a:cubicBezTo>
                  <a:cubicBezTo>
                    <a:pt x="146750" y="3985"/>
                    <a:pt x="156475" y="3107"/>
                    <a:pt x="166009" y="3107"/>
                  </a:cubicBezTo>
                  <a:moveTo>
                    <a:pt x="136766" y="5846"/>
                  </a:moveTo>
                  <a:cubicBezTo>
                    <a:pt x="136646" y="5880"/>
                    <a:pt x="136533" y="5914"/>
                    <a:pt x="136417" y="5944"/>
                  </a:cubicBezTo>
                  <a:cubicBezTo>
                    <a:pt x="136616" y="5906"/>
                    <a:pt x="136818" y="5865"/>
                    <a:pt x="137021" y="5827"/>
                  </a:cubicBezTo>
                  <a:cubicBezTo>
                    <a:pt x="137149" y="5790"/>
                    <a:pt x="137276" y="5752"/>
                    <a:pt x="137404" y="5711"/>
                  </a:cubicBezTo>
                  <a:cubicBezTo>
                    <a:pt x="137190" y="5756"/>
                    <a:pt x="136976" y="5801"/>
                    <a:pt x="136766" y="5846"/>
                  </a:cubicBezTo>
                  <a:close/>
                  <a:moveTo>
                    <a:pt x="136863" y="5756"/>
                  </a:moveTo>
                  <a:cubicBezTo>
                    <a:pt x="136807" y="5771"/>
                    <a:pt x="136755" y="5782"/>
                    <a:pt x="136702" y="5797"/>
                  </a:cubicBezTo>
                  <a:cubicBezTo>
                    <a:pt x="136766" y="5786"/>
                    <a:pt x="136830" y="5771"/>
                    <a:pt x="136890" y="5760"/>
                  </a:cubicBezTo>
                  <a:cubicBezTo>
                    <a:pt x="136946" y="5741"/>
                    <a:pt x="136998" y="5726"/>
                    <a:pt x="137051" y="5711"/>
                  </a:cubicBezTo>
                  <a:cubicBezTo>
                    <a:pt x="136987" y="5726"/>
                    <a:pt x="136923" y="5741"/>
                    <a:pt x="136863" y="5756"/>
                  </a:cubicBezTo>
                  <a:close/>
                  <a:moveTo>
                    <a:pt x="135584" y="6101"/>
                  </a:moveTo>
                  <a:cubicBezTo>
                    <a:pt x="135528" y="6116"/>
                    <a:pt x="135471" y="6131"/>
                    <a:pt x="135419" y="6146"/>
                  </a:cubicBezTo>
                  <a:cubicBezTo>
                    <a:pt x="135561" y="6116"/>
                    <a:pt x="135704" y="6086"/>
                    <a:pt x="135847" y="6060"/>
                  </a:cubicBezTo>
                  <a:cubicBezTo>
                    <a:pt x="135918" y="6037"/>
                    <a:pt x="135993" y="6015"/>
                    <a:pt x="136064" y="5996"/>
                  </a:cubicBezTo>
                  <a:cubicBezTo>
                    <a:pt x="135903" y="6030"/>
                    <a:pt x="135742" y="6064"/>
                    <a:pt x="135584" y="6101"/>
                  </a:cubicBezTo>
                  <a:moveTo>
                    <a:pt x="134545" y="6390"/>
                  </a:moveTo>
                  <a:cubicBezTo>
                    <a:pt x="134357" y="6446"/>
                    <a:pt x="134169" y="6499"/>
                    <a:pt x="133986" y="6551"/>
                  </a:cubicBezTo>
                  <a:cubicBezTo>
                    <a:pt x="134192" y="6510"/>
                    <a:pt x="134398" y="6469"/>
                    <a:pt x="134605" y="6431"/>
                  </a:cubicBezTo>
                  <a:cubicBezTo>
                    <a:pt x="134789" y="6375"/>
                    <a:pt x="134972" y="6319"/>
                    <a:pt x="135156" y="6262"/>
                  </a:cubicBezTo>
                  <a:cubicBezTo>
                    <a:pt x="134954" y="6308"/>
                    <a:pt x="134747" y="6349"/>
                    <a:pt x="134545" y="6390"/>
                  </a:cubicBezTo>
                  <a:close/>
                  <a:moveTo>
                    <a:pt x="133351" y="6649"/>
                  </a:moveTo>
                  <a:cubicBezTo>
                    <a:pt x="133209" y="6690"/>
                    <a:pt x="133066" y="6728"/>
                    <a:pt x="132924" y="6769"/>
                  </a:cubicBezTo>
                  <a:cubicBezTo>
                    <a:pt x="133078" y="6735"/>
                    <a:pt x="133231" y="6705"/>
                    <a:pt x="133385" y="6671"/>
                  </a:cubicBezTo>
                  <a:cubicBezTo>
                    <a:pt x="133524" y="6630"/>
                    <a:pt x="133667" y="6589"/>
                    <a:pt x="133805" y="6551"/>
                  </a:cubicBezTo>
                  <a:cubicBezTo>
                    <a:pt x="133655" y="6581"/>
                    <a:pt x="133502" y="6615"/>
                    <a:pt x="133351" y="6649"/>
                  </a:cubicBezTo>
                  <a:close/>
                  <a:moveTo>
                    <a:pt x="133588" y="6746"/>
                  </a:moveTo>
                  <a:cubicBezTo>
                    <a:pt x="133730" y="6701"/>
                    <a:pt x="133869" y="6656"/>
                    <a:pt x="134008" y="6615"/>
                  </a:cubicBezTo>
                  <a:cubicBezTo>
                    <a:pt x="133757" y="6664"/>
                    <a:pt x="133509" y="6713"/>
                    <a:pt x="133261" y="6765"/>
                  </a:cubicBezTo>
                  <a:cubicBezTo>
                    <a:pt x="133130" y="6803"/>
                    <a:pt x="133003" y="6844"/>
                    <a:pt x="132871" y="6882"/>
                  </a:cubicBezTo>
                  <a:cubicBezTo>
                    <a:pt x="133111" y="6837"/>
                    <a:pt x="133348" y="6792"/>
                    <a:pt x="133588" y="6746"/>
                  </a:cubicBezTo>
                  <a:close/>
                  <a:moveTo>
                    <a:pt x="132016" y="7028"/>
                  </a:moveTo>
                  <a:cubicBezTo>
                    <a:pt x="131933" y="7050"/>
                    <a:pt x="131851" y="7073"/>
                    <a:pt x="131768" y="7099"/>
                  </a:cubicBezTo>
                  <a:cubicBezTo>
                    <a:pt x="131967" y="7058"/>
                    <a:pt x="132170" y="7017"/>
                    <a:pt x="132372" y="6979"/>
                  </a:cubicBezTo>
                  <a:cubicBezTo>
                    <a:pt x="132470" y="6949"/>
                    <a:pt x="132571" y="6919"/>
                    <a:pt x="132669" y="6889"/>
                  </a:cubicBezTo>
                  <a:cubicBezTo>
                    <a:pt x="132451" y="6934"/>
                    <a:pt x="132233" y="6979"/>
                    <a:pt x="132016" y="7028"/>
                  </a:cubicBezTo>
                  <a:close/>
                  <a:moveTo>
                    <a:pt x="132110" y="6930"/>
                  </a:moveTo>
                  <a:cubicBezTo>
                    <a:pt x="132050" y="6945"/>
                    <a:pt x="131986" y="6964"/>
                    <a:pt x="131926" y="6979"/>
                  </a:cubicBezTo>
                  <a:cubicBezTo>
                    <a:pt x="131997" y="6964"/>
                    <a:pt x="132068" y="6949"/>
                    <a:pt x="132140" y="6934"/>
                  </a:cubicBezTo>
                  <a:cubicBezTo>
                    <a:pt x="132203" y="6915"/>
                    <a:pt x="132263" y="6897"/>
                    <a:pt x="132323" y="6882"/>
                  </a:cubicBezTo>
                  <a:cubicBezTo>
                    <a:pt x="132252" y="6897"/>
                    <a:pt x="132181" y="6915"/>
                    <a:pt x="132110" y="6930"/>
                  </a:cubicBezTo>
                  <a:close/>
                  <a:moveTo>
                    <a:pt x="131014" y="7321"/>
                  </a:moveTo>
                  <a:cubicBezTo>
                    <a:pt x="130898" y="7354"/>
                    <a:pt x="130781" y="7388"/>
                    <a:pt x="130669" y="7426"/>
                  </a:cubicBezTo>
                  <a:cubicBezTo>
                    <a:pt x="130901" y="7381"/>
                    <a:pt x="131134" y="7336"/>
                    <a:pt x="131367" y="7291"/>
                  </a:cubicBezTo>
                  <a:cubicBezTo>
                    <a:pt x="131494" y="7249"/>
                    <a:pt x="131622" y="7212"/>
                    <a:pt x="131749" y="7170"/>
                  </a:cubicBezTo>
                  <a:cubicBezTo>
                    <a:pt x="131502" y="7219"/>
                    <a:pt x="131258" y="7268"/>
                    <a:pt x="131014" y="7321"/>
                  </a:cubicBezTo>
                  <a:moveTo>
                    <a:pt x="130710" y="7313"/>
                  </a:moveTo>
                  <a:cubicBezTo>
                    <a:pt x="130706" y="7313"/>
                    <a:pt x="130703" y="7317"/>
                    <a:pt x="130699" y="7317"/>
                  </a:cubicBezTo>
                  <a:cubicBezTo>
                    <a:pt x="130845" y="7287"/>
                    <a:pt x="130991" y="7257"/>
                    <a:pt x="131138" y="7227"/>
                  </a:cubicBezTo>
                  <a:cubicBezTo>
                    <a:pt x="131175" y="7215"/>
                    <a:pt x="131209" y="7204"/>
                    <a:pt x="131243" y="7193"/>
                  </a:cubicBezTo>
                  <a:cubicBezTo>
                    <a:pt x="131067" y="7234"/>
                    <a:pt x="130886" y="7272"/>
                    <a:pt x="130710" y="7313"/>
                  </a:cubicBezTo>
                  <a:moveTo>
                    <a:pt x="129753" y="7587"/>
                  </a:moveTo>
                  <a:cubicBezTo>
                    <a:pt x="129686" y="7606"/>
                    <a:pt x="129626" y="7624"/>
                    <a:pt x="129558" y="7643"/>
                  </a:cubicBezTo>
                  <a:cubicBezTo>
                    <a:pt x="129753" y="7602"/>
                    <a:pt x="129945" y="7564"/>
                    <a:pt x="130140" y="7527"/>
                  </a:cubicBezTo>
                  <a:cubicBezTo>
                    <a:pt x="130222" y="7501"/>
                    <a:pt x="130309" y="7474"/>
                    <a:pt x="130391" y="7448"/>
                  </a:cubicBezTo>
                  <a:cubicBezTo>
                    <a:pt x="130177" y="7493"/>
                    <a:pt x="129963" y="7542"/>
                    <a:pt x="129753" y="7587"/>
                  </a:cubicBezTo>
                  <a:close/>
                  <a:moveTo>
                    <a:pt x="128770" y="7876"/>
                  </a:moveTo>
                  <a:cubicBezTo>
                    <a:pt x="128669" y="7906"/>
                    <a:pt x="128571" y="7936"/>
                    <a:pt x="128470" y="7966"/>
                  </a:cubicBezTo>
                  <a:cubicBezTo>
                    <a:pt x="128695" y="7921"/>
                    <a:pt x="128920" y="7880"/>
                    <a:pt x="129149" y="7835"/>
                  </a:cubicBezTo>
                  <a:cubicBezTo>
                    <a:pt x="129262" y="7801"/>
                    <a:pt x="129378" y="7763"/>
                    <a:pt x="129491" y="7726"/>
                  </a:cubicBezTo>
                  <a:cubicBezTo>
                    <a:pt x="129251" y="7775"/>
                    <a:pt x="129010" y="7823"/>
                    <a:pt x="128770" y="7876"/>
                  </a:cubicBezTo>
                  <a:close/>
                  <a:moveTo>
                    <a:pt x="128684" y="7820"/>
                  </a:moveTo>
                  <a:cubicBezTo>
                    <a:pt x="128755" y="7808"/>
                    <a:pt x="128827" y="7793"/>
                    <a:pt x="128898" y="7778"/>
                  </a:cubicBezTo>
                  <a:cubicBezTo>
                    <a:pt x="128913" y="7771"/>
                    <a:pt x="128928" y="7767"/>
                    <a:pt x="128943" y="7763"/>
                  </a:cubicBezTo>
                  <a:cubicBezTo>
                    <a:pt x="128857" y="7782"/>
                    <a:pt x="128770" y="7801"/>
                    <a:pt x="128684" y="7820"/>
                  </a:cubicBezTo>
                  <a:close/>
                  <a:moveTo>
                    <a:pt x="127641" y="8112"/>
                  </a:moveTo>
                  <a:cubicBezTo>
                    <a:pt x="127588" y="8131"/>
                    <a:pt x="127532" y="8146"/>
                    <a:pt x="127476" y="8161"/>
                  </a:cubicBezTo>
                  <a:cubicBezTo>
                    <a:pt x="127622" y="8131"/>
                    <a:pt x="127768" y="8105"/>
                    <a:pt x="127915" y="8075"/>
                  </a:cubicBezTo>
                  <a:cubicBezTo>
                    <a:pt x="127982" y="8052"/>
                    <a:pt x="128050" y="8033"/>
                    <a:pt x="128121" y="8011"/>
                  </a:cubicBezTo>
                  <a:cubicBezTo>
                    <a:pt x="127960" y="8045"/>
                    <a:pt x="127802" y="8078"/>
                    <a:pt x="127641" y="8112"/>
                  </a:cubicBezTo>
                  <a:moveTo>
                    <a:pt x="128170" y="8150"/>
                  </a:moveTo>
                  <a:cubicBezTo>
                    <a:pt x="128305" y="8105"/>
                    <a:pt x="128436" y="8063"/>
                    <a:pt x="128571" y="8018"/>
                  </a:cubicBezTo>
                  <a:cubicBezTo>
                    <a:pt x="128309" y="8071"/>
                    <a:pt x="128050" y="8120"/>
                    <a:pt x="127787" y="8172"/>
                  </a:cubicBezTo>
                  <a:cubicBezTo>
                    <a:pt x="127663" y="8210"/>
                    <a:pt x="127540" y="8251"/>
                    <a:pt x="127416" y="8289"/>
                  </a:cubicBezTo>
                  <a:cubicBezTo>
                    <a:pt x="127667" y="8240"/>
                    <a:pt x="127919" y="8195"/>
                    <a:pt x="128170" y="8150"/>
                  </a:cubicBezTo>
                  <a:close/>
                  <a:moveTo>
                    <a:pt x="126654" y="8405"/>
                  </a:moveTo>
                  <a:cubicBezTo>
                    <a:pt x="126560" y="8431"/>
                    <a:pt x="126470" y="8457"/>
                    <a:pt x="126376" y="8487"/>
                  </a:cubicBezTo>
                  <a:cubicBezTo>
                    <a:pt x="126564" y="8450"/>
                    <a:pt x="126752" y="8416"/>
                    <a:pt x="126939" y="8379"/>
                  </a:cubicBezTo>
                  <a:cubicBezTo>
                    <a:pt x="127041" y="8345"/>
                    <a:pt x="127138" y="8315"/>
                    <a:pt x="127239" y="8285"/>
                  </a:cubicBezTo>
                  <a:cubicBezTo>
                    <a:pt x="127044" y="8322"/>
                    <a:pt x="126849" y="8364"/>
                    <a:pt x="126654" y="8405"/>
                  </a:cubicBezTo>
                  <a:close/>
                  <a:moveTo>
                    <a:pt x="126722" y="8315"/>
                  </a:moveTo>
                  <a:cubicBezTo>
                    <a:pt x="126740" y="8311"/>
                    <a:pt x="126759" y="8307"/>
                    <a:pt x="126778" y="8304"/>
                  </a:cubicBezTo>
                  <a:cubicBezTo>
                    <a:pt x="126782" y="8304"/>
                    <a:pt x="126789" y="8300"/>
                    <a:pt x="126793" y="8300"/>
                  </a:cubicBezTo>
                  <a:cubicBezTo>
                    <a:pt x="126767" y="8307"/>
                    <a:pt x="126748" y="8311"/>
                    <a:pt x="126722" y="8315"/>
                  </a:cubicBezTo>
                  <a:close/>
                  <a:moveTo>
                    <a:pt x="125667" y="8701"/>
                  </a:moveTo>
                  <a:cubicBezTo>
                    <a:pt x="125551" y="8739"/>
                    <a:pt x="125435" y="8773"/>
                    <a:pt x="125322" y="8810"/>
                  </a:cubicBezTo>
                  <a:cubicBezTo>
                    <a:pt x="125540" y="8769"/>
                    <a:pt x="125754" y="8728"/>
                    <a:pt x="125971" y="8690"/>
                  </a:cubicBezTo>
                  <a:cubicBezTo>
                    <a:pt x="126095" y="8649"/>
                    <a:pt x="126215" y="8611"/>
                    <a:pt x="126339" y="8570"/>
                  </a:cubicBezTo>
                  <a:cubicBezTo>
                    <a:pt x="126114" y="8615"/>
                    <a:pt x="125889" y="8660"/>
                    <a:pt x="125667" y="8701"/>
                  </a:cubicBezTo>
                  <a:close/>
                  <a:moveTo>
                    <a:pt x="125420" y="8668"/>
                  </a:moveTo>
                  <a:cubicBezTo>
                    <a:pt x="125382" y="8679"/>
                    <a:pt x="125345" y="8690"/>
                    <a:pt x="125303" y="8701"/>
                  </a:cubicBezTo>
                  <a:cubicBezTo>
                    <a:pt x="125468" y="8668"/>
                    <a:pt x="125630" y="8634"/>
                    <a:pt x="125795" y="8600"/>
                  </a:cubicBezTo>
                  <a:cubicBezTo>
                    <a:pt x="125851" y="8585"/>
                    <a:pt x="125907" y="8566"/>
                    <a:pt x="125968" y="8547"/>
                  </a:cubicBezTo>
                  <a:cubicBezTo>
                    <a:pt x="125784" y="8589"/>
                    <a:pt x="125600" y="8626"/>
                    <a:pt x="125420" y="8668"/>
                  </a:cubicBezTo>
                  <a:close/>
                  <a:moveTo>
                    <a:pt x="124448" y="8953"/>
                  </a:moveTo>
                  <a:cubicBezTo>
                    <a:pt x="124369" y="8975"/>
                    <a:pt x="124290" y="8998"/>
                    <a:pt x="124215" y="9020"/>
                  </a:cubicBezTo>
                  <a:cubicBezTo>
                    <a:pt x="124414" y="8983"/>
                    <a:pt x="124617" y="8945"/>
                    <a:pt x="124816" y="8904"/>
                  </a:cubicBezTo>
                  <a:cubicBezTo>
                    <a:pt x="124909" y="8878"/>
                    <a:pt x="124996" y="8848"/>
                    <a:pt x="125090" y="8821"/>
                  </a:cubicBezTo>
                  <a:cubicBezTo>
                    <a:pt x="124872" y="8863"/>
                    <a:pt x="124662" y="8908"/>
                    <a:pt x="124448" y="8953"/>
                  </a:cubicBezTo>
                  <a:close/>
                  <a:moveTo>
                    <a:pt x="123472" y="9249"/>
                  </a:moveTo>
                  <a:cubicBezTo>
                    <a:pt x="123371" y="9279"/>
                    <a:pt x="123266" y="9313"/>
                    <a:pt x="123165" y="9343"/>
                  </a:cubicBezTo>
                  <a:cubicBezTo>
                    <a:pt x="123394" y="9302"/>
                    <a:pt x="123622" y="9257"/>
                    <a:pt x="123851" y="9215"/>
                  </a:cubicBezTo>
                  <a:cubicBezTo>
                    <a:pt x="123964" y="9178"/>
                    <a:pt x="124080" y="9140"/>
                    <a:pt x="124193" y="9107"/>
                  </a:cubicBezTo>
                  <a:cubicBezTo>
                    <a:pt x="123953" y="9152"/>
                    <a:pt x="123713" y="9200"/>
                    <a:pt x="123472" y="9249"/>
                  </a:cubicBezTo>
                  <a:close/>
                  <a:moveTo>
                    <a:pt x="123502" y="9152"/>
                  </a:moveTo>
                  <a:cubicBezTo>
                    <a:pt x="123465" y="9163"/>
                    <a:pt x="123427" y="9174"/>
                    <a:pt x="123386" y="9185"/>
                  </a:cubicBezTo>
                  <a:cubicBezTo>
                    <a:pt x="123461" y="9170"/>
                    <a:pt x="123529" y="9159"/>
                    <a:pt x="123600" y="9144"/>
                  </a:cubicBezTo>
                  <a:cubicBezTo>
                    <a:pt x="123641" y="9129"/>
                    <a:pt x="123683" y="9118"/>
                    <a:pt x="123728" y="9107"/>
                  </a:cubicBezTo>
                  <a:cubicBezTo>
                    <a:pt x="123653" y="9122"/>
                    <a:pt x="123577" y="9137"/>
                    <a:pt x="123502" y="9152"/>
                  </a:cubicBezTo>
                  <a:close/>
                  <a:moveTo>
                    <a:pt x="122486" y="9452"/>
                  </a:moveTo>
                  <a:cubicBezTo>
                    <a:pt x="122411" y="9474"/>
                    <a:pt x="122336" y="9493"/>
                    <a:pt x="122261" y="9515"/>
                  </a:cubicBezTo>
                  <a:cubicBezTo>
                    <a:pt x="122384" y="9493"/>
                    <a:pt x="122512" y="9467"/>
                    <a:pt x="122636" y="9444"/>
                  </a:cubicBezTo>
                  <a:cubicBezTo>
                    <a:pt x="122715" y="9418"/>
                    <a:pt x="122790" y="9395"/>
                    <a:pt x="122868" y="9369"/>
                  </a:cubicBezTo>
                  <a:cubicBezTo>
                    <a:pt x="122741" y="9395"/>
                    <a:pt x="122613" y="9425"/>
                    <a:pt x="122486" y="9452"/>
                  </a:cubicBezTo>
                  <a:close/>
                  <a:moveTo>
                    <a:pt x="122906" y="9530"/>
                  </a:moveTo>
                  <a:cubicBezTo>
                    <a:pt x="123033" y="9485"/>
                    <a:pt x="123161" y="9444"/>
                    <a:pt x="123285" y="9403"/>
                  </a:cubicBezTo>
                  <a:cubicBezTo>
                    <a:pt x="123026" y="9452"/>
                    <a:pt x="122767" y="9500"/>
                    <a:pt x="122508" y="9549"/>
                  </a:cubicBezTo>
                  <a:cubicBezTo>
                    <a:pt x="122388" y="9587"/>
                    <a:pt x="122272" y="9624"/>
                    <a:pt x="122152" y="9666"/>
                  </a:cubicBezTo>
                  <a:cubicBezTo>
                    <a:pt x="122403" y="9621"/>
                    <a:pt x="122654" y="9572"/>
                    <a:pt x="122906" y="9530"/>
                  </a:cubicBezTo>
                  <a:close/>
                  <a:moveTo>
                    <a:pt x="121484" y="9752"/>
                  </a:moveTo>
                  <a:cubicBezTo>
                    <a:pt x="121386" y="9782"/>
                    <a:pt x="121289" y="9812"/>
                    <a:pt x="121191" y="9842"/>
                  </a:cubicBezTo>
                  <a:cubicBezTo>
                    <a:pt x="121356" y="9812"/>
                    <a:pt x="121518" y="9782"/>
                    <a:pt x="121683" y="9748"/>
                  </a:cubicBezTo>
                  <a:cubicBezTo>
                    <a:pt x="121784" y="9718"/>
                    <a:pt x="121885" y="9684"/>
                    <a:pt x="121987" y="9651"/>
                  </a:cubicBezTo>
                  <a:cubicBezTo>
                    <a:pt x="121818" y="9684"/>
                    <a:pt x="121649" y="9718"/>
                    <a:pt x="121484" y="9752"/>
                  </a:cubicBezTo>
                  <a:close/>
                  <a:moveTo>
                    <a:pt x="121345" y="9692"/>
                  </a:moveTo>
                  <a:cubicBezTo>
                    <a:pt x="121323" y="9699"/>
                    <a:pt x="121296" y="9707"/>
                    <a:pt x="121274" y="9714"/>
                  </a:cubicBezTo>
                  <a:cubicBezTo>
                    <a:pt x="121386" y="9688"/>
                    <a:pt x="121499" y="9669"/>
                    <a:pt x="121611" y="9647"/>
                  </a:cubicBezTo>
                  <a:cubicBezTo>
                    <a:pt x="121649" y="9632"/>
                    <a:pt x="121686" y="9621"/>
                    <a:pt x="121724" y="9609"/>
                  </a:cubicBezTo>
                  <a:cubicBezTo>
                    <a:pt x="121596" y="9639"/>
                    <a:pt x="121473" y="9666"/>
                    <a:pt x="121345" y="9692"/>
                  </a:cubicBezTo>
                  <a:close/>
                  <a:moveTo>
                    <a:pt x="121975" y="9846"/>
                  </a:moveTo>
                  <a:cubicBezTo>
                    <a:pt x="122114" y="9801"/>
                    <a:pt x="122246" y="9752"/>
                    <a:pt x="122384" y="9707"/>
                  </a:cubicBezTo>
                  <a:cubicBezTo>
                    <a:pt x="122107" y="9756"/>
                    <a:pt x="121833" y="9804"/>
                    <a:pt x="121555" y="9857"/>
                  </a:cubicBezTo>
                  <a:cubicBezTo>
                    <a:pt x="121428" y="9898"/>
                    <a:pt x="121296" y="9943"/>
                    <a:pt x="121169" y="9984"/>
                  </a:cubicBezTo>
                  <a:cubicBezTo>
                    <a:pt x="121439" y="9939"/>
                    <a:pt x="121705" y="9891"/>
                    <a:pt x="121975" y="9846"/>
                  </a:cubicBezTo>
                  <a:close/>
                  <a:moveTo>
                    <a:pt x="120501" y="10060"/>
                  </a:moveTo>
                  <a:cubicBezTo>
                    <a:pt x="120388" y="10093"/>
                    <a:pt x="120276" y="10131"/>
                    <a:pt x="120163" y="10165"/>
                  </a:cubicBezTo>
                  <a:cubicBezTo>
                    <a:pt x="120358" y="10131"/>
                    <a:pt x="120553" y="10093"/>
                    <a:pt x="120748" y="10060"/>
                  </a:cubicBezTo>
                  <a:cubicBezTo>
                    <a:pt x="120865" y="10022"/>
                    <a:pt x="120981" y="9984"/>
                    <a:pt x="121094" y="9943"/>
                  </a:cubicBezTo>
                  <a:cubicBezTo>
                    <a:pt x="120899" y="9981"/>
                    <a:pt x="120700" y="10018"/>
                    <a:pt x="120501" y="10060"/>
                  </a:cubicBezTo>
                  <a:moveTo>
                    <a:pt x="120332" y="9988"/>
                  </a:moveTo>
                  <a:cubicBezTo>
                    <a:pt x="120272" y="10007"/>
                    <a:pt x="120212" y="10026"/>
                    <a:pt x="120152" y="10041"/>
                  </a:cubicBezTo>
                  <a:cubicBezTo>
                    <a:pt x="120309" y="10011"/>
                    <a:pt x="120471" y="9981"/>
                    <a:pt x="120632" y="9951"/>
                  </a:cubicBezTo>
                  <a:cubicBezTo>
                    <a:pt x="120703" y="9928"/>
                    <a:pt x="120771" y="9906"/>
                    <a:pt x="120846" y="9883"/>
                  </a:cubicBezTo>
                  <a:cubicBezTo>
                    <a:pt x="120673" y="9917"/>
                    <a:pt x="120501" y="9954"/>
                    <a:pt x="120332" y="9988"/>
                  </a:cubicBezTo>
                  <a:close/>
                  <a:moveTo>
                    <a:pt x="119338" y="10288"/>
                  </a:moveTo>
                  <a:cubicBezTo>
                    <a:pt x="119255" y="10315"/>
                    <a:pt x="119169" y="10341"/>
                    <a:pt x="119086" y="10367"/>
                  </a:cubicBezTo>
                  <a:cubicBezTo>
                    <a:pt x="119278" y="10330"/>
                    <a:pt x="119477" y="10292"/>
                    <a:pt x="119668" y="10255"/>
                  </a:cubicBezTo>
                  <a:cubicBezTo>
                    <a:pt x="119762" y="10225"/>
                    <a:pt x="119855" y="10195"/>
                    <a:pt x="119949" y="10165"/>
                  </a:cubicBezTo>
                  <a:cubicBezTo>
                    <a:pt x="119743" y="10206"/>
                    <a:pt x="119544" y="10247"/>
                    <a:pt x="119338" y="10288"/>
                  </a:cubicBezTo>
                  <a:close/>
                  <a:moveTo>
                    <a:pt x="119195" y="10232"/>
                  </a:moveTo>
                  <a:cubicBezTo>
                    <a:pt x="119188" y="10232"/>
                    <a:pt x="119180" y="10236"/>
                    <a:pt x="119173" y="10236"/>
                  </a:cubicBezTo>
                  <a:cubicBezTo>
                    <a:pt x="119270" y="10217"/>
                    <a:pt x="119371" y="10198"/>
                    <a:pt x="119469" y="10176"/>
                  </a:cubicBezTo>
                  <a:cubicBezTo>
                    <a:pt x="119492" y="10172"/>
                    <a:pt x="119514" y="10165"/>
                    <a:pt x="119537" y="10157"/>
                  </a:cubicBezTo>
                  <a:cubicBezTo>
                    <a:pt x="119424" y="10183"/>
                    <a:pt x="119308" y="10206"/>
                    <a:pt x="119195" y="10232"/>
                  </a:cubicBezTo>
                  <a:close/>
                  <a:moveTo>
                    <a:pt x="118366" y="10592"/>
                  </a:moveTo>
                  <a:cubicBezTo>
                    <a:pt x="118265" y="10622"/>
                    <a:pt x="118163" y="10656"/>
                    <a:pt x="118062" y="10686"/>
                  </a:cubicBezTo>
                  <a:cubicBezTo>
                    <a:pt x="118283" y="10645"/>
                    <a:pt x="118508" y="10607"/>
                    <a:pt x="118730" y="10566"/>
                  </a:cubicBezTo>
                  <a:cubicBezTo>
                    <a:pt x="118835" y="10529"/>
                    <a:pt x="118944" y="10495"/>
                    <a:pt x="119053" y="10457"/>
                  </a:cubicBezTo>
                  <a:cubicBezTo>
                    <a:pt x="118824" y="10502"/>
                    <a:pt x="118595" y="10547"/>
                    <a:pt x="118366" y="10592"/>
                  </a:cubicBezTo>
                  <a:close/>
                  <a:moveTo>
                    <a:pt x="118190" y="10525"/>
                  </a:moveTo>
                  <a:cubicBezTo>
                    <a:pt x="118141" y="10540"/>
                    <a:pt x="118100" y="10551"/>
                    <a:pt x="118051" y="10566"/>
                  </a:cubicBezTo>
                  <a:cubicBezTo>
                    <a:pt x="118197" y="10536"/>
                    <a:pt x="118347" y="10506"/>
                    <a:pt x="118497" y="10480"/>
                  </a:cubicBezTo>
                  <a:cubicBezTo>
                    <a:pt x="118554" y="10461"/>
                    <a:pt x="118610" y="10442"/>
                    <a:pt x="118670" y="10423"/>
                  </a:cubicBezTo>
                  <a:cubicBezTo>
                    <a:pt x="118508" y="10457"/>
                    <a:pt x="118351" y="10491"/>
                    <a:pt x="118190" y="10525"/>
                  </a:cubicBezTo>
                  <a:close/>
                  <a:moveTo>
                    <a:pt x="117203" y="10821"/>
                  </a:moveTo>
                  <a:cubicBezTo>
                    <a:pt x="117132" y="10844"/>
                    <a:pt x="117064" y="10866"/>
                    <a:pt x="116989" y="10889"/>
                  </a:cubicBezTo>
                  <a:cubicBezTo>
                    <a:pt x="117173" y="10851"/>
                    <a:pt x="117360" y="10817"/>
                    <a:pt x="117544" y="10784"/>
                  </a:cubicBezTo>
                  <a:cubicBezTo>
                    <a:pt x="117623" y="10757"/>
                    <a:pt x="117706" y="10731"/>
                    <a:pt x="117788" y="10705"/>
                  </a:cubicBezTo>
                  <a:cubicBezTo>
                    <a:pt x="117593" y="10742"/>
                    <a:pt x="117398" y="10784"/>
                    <a:pt x="117203" y="10821"/>
                  </a:cubicBezTo>
                  <a:close/>
                  <a:moveTo>
                    <a:pt x="117222" y="10731"/>
                  </a:moveTo>
                  <a:cubicBezTo>
                    <a:pt x="117259" y="10724"/>
                    <a:pt x="117297" y="10716"/>
                    <a:pt x="117334" y="10709"/>
                  </a:cubicBezTo>
                  <a:cubicBezTo>
                    <a:pt x="117342" y="10709"/>
                    <a:pt x="117349" y="10705"/>
                    <a:pt x="117353" y="10701"/>
                  </a:cubicBezTo>
                  <a:cubicBezTo>
                    <a:pt x="117312" y="10712"/>
                    <a:pt x="117263" y="10724"/>
                    <a:pt x="117222" y="10731"/>
                  </a:cubicBezTo>
                  <a:close/>
                  <a:moveTo>
                    <a:pt x="116242" y="11121"/>
                  </a:moveTo>
                  <a:cubicBezTo>
                    <a:pt x="116152" y="11151"/>
                    <a:pt x="116066" y="11178"/>
                    <a:pt x="115976" y="11208"/>
                  </a:cubicBezTo>
                  <a:cubicBezTo>
                    <a:pt x="116190" y="11166"/>
                    <a:pt x="116404" y="11129"/>
                    <a:pt x="116614" y="11088"/>
                  </a:cubicBezTo>
                  <a:cubicBezTo>
                    <a:pt x="116711" y="11058"/>
                    <a:pt x="116805" y="11024"/>
                    <a:pt x="116903" y="10994"/>
                  </a:cubicBezTo>
                  <a:cubicBezTo>
                    <a:pt x="116681" y="11035"/>
                    <a:pt x="116460" y="11080"/>
                    <a:pt x="116242" y="11121"/>
                  </a:cubicBezTo>
                  <a:close/>
                  <a:moveTo>
                    <a:pt x="116058" y="11061"/>
                  </a:moveTo>
                  <a:cubicBezTo>
                    <a:pt x="116028" y="11069"/>
                    <a:pt x="115995" y="11080"/>
                    <a:pt x="115965" y="11088"/>
                  </a:cubicBezTo>
                  <a:cubicBezTo>
                    <a:pt x="116100" y="11061"/>
                    <a:pt x="116239" y="11035"/>
                    <a:pt x="116374" y="11009"/>
                  </a:cubicBezTo>
                  <a:cubicBezTo>
                    <a:pt x="116415" y="10994"/>
                    <a:pt x="116460" y="10979"/>
                    <a:pt x="116501" y="10967"/>
                  </a:cubicBezTo>
                  <a:cubicBezTo>
                    <a:pt x="116355" y="10998"/>
                    <a:pt x="116205" y="11028"/>
                    <a:pt x="116058" y="11061"/>
                  </a:cubicBezTo>
                  <a:close/>
                  <a:moveTo>
                    <a:pt x="115083" y="11354"/>
                  </a:moveTo>
                  <a:cubicBezTo>
                    <a:pt x="115027" y="11373"/>
                    <a:pt x="114967" y="11388"/>
                    <a:pt x="114910" y="11406"/>
                  </a:cubicBezTo>
                  <a:cubicBezTo>
                    <a:pt x="115083" y="11373"/>
                    <a:pt x="115255" y="11339"/>
                    <a:pt x="115432" y="11309"/>
                  </a:cubicBezTo>
                  <a:cubicBezTo>
                    <a:pt x="115499" y="11286"/>
                    <a:pt x="115567" y="11264"/>
                    <a:pt x="115634" y="11241"/>
                  </a:cubicBezTo>
                  <a:cubicBezTo>
                    <a:pt x="115451" y="11279"/>
                    <a:pt x="115263" y="11316"/>
                    <a:pt x="115083" y="11354"/>
                  </a:cubicBezTo>
                  <a:close/>
                  <a:moveTo>
                    <a:pt x="114126" y="11650"/>
                  </a:moveTo>
                  <a:cubicBezTo>
                    <a:pt x="114051" y="11677"/>
                    <a:pt x="113980" y="11699"/>
                    <a:pt x="113905" y="11722"/>
                  </a:cubicBezTo>
                  <a:cubicBezTo>
                    <a:pt x="114107" y="11684"/>
                    <a:pt x="114310" y="11647"/>
                    <a:pt x="114513" y="11609"/>
                  </a:cubicBezTo>
                  <a:cubicBezTo>
                    <a:pt x="114595" y="11583"/>
                    <a:pt x="114678" y="11553"/>
                    <a:pt x="114764" y="11527"/>
                  </a:cubicBezTo>
                  <a:cubicBezTo>
                    <a:pt x="114550" y="11568"/>
                    <a:pt x="114340" y="11609"/>
                    <a:pt x="114126" y="11650"/>
                  </a:cubicBezTo>
                  <a:close/>
                  <a:moveTo>
                    <a:pt x="113939" y="11594"/>
                  </a:moveTo>
                  <a:cubicBezTo>
                    <a:pt x="113920" y="11598"/>
                    <a:pt x="113909" y="11602"/>
                    <a:pt x="113894" y="11605"/>
                  </a:cubicBezTo>
                  <a:cubicBezTo>
                    <a:pt x="114014" y="11583"/>
                    <a:pt x="114137" y="11557"/>
                    <a:pt x="114261" y="11534"/>
                  </a:cubicBezTo>
                  <a:cubicBezTo>
                    <a:pt x="114287" y="11523"/>
                    <a:pt x="114317" y="11515"/>
                    <a:pt x="114344" y="11508"/>
                  </a:cubicBezTo>
                  <a:cubicBezTo>
                    <a:pt x="114209" y="11534"/>
                    <a:pt x="114074" y="11564"/>
                    <a:pt x="113939" y="11594"/>
                  </a:cubicBezTo>
                  <a:close/>
                  <a:moveTo>
                    <a:pt x="113196" y="11951"/>
                  </a:moveTo>
                  <a:cubicBezTo>
                    <a:pt x="113109" y="11977"/>
                    <a:pt x="113027" y="12007"/>
                    <a:pt x="112941" y="12033"/>
                  </a:cubicBezTo>
                  <a:cubicBezTo>
                    <a:pt x="113166" y="11992"/>
                    <a:pt x="113394" y="11951"/>
                    <a:pt x="113620" y="11913"/>
                  </a:cubicBezTo>
                  <a:cubicBezTo>
                    <a:pt x="113713" y="11879"/>
                    <a:pt x="113807" y="11849"/>
                    <a:pt x="113901" y="11815"/>
                  </a:cubicBezTo>
                  <a:cubicBezTo>
                    <a:pt x="113665" y="11860"/>
                    <a:pt x="113432" y="11905"/>
                    <a:pt x="113196" y="11951"/>
                  </a:cubicBezTo>
                  <a:close/>
                  <a:moveTo>
                    <a:pt x="112971" y="11883"/>
                  </a:moveTo>
                  <a:cubicBezTo>
                    <a:pt x="112929" y="11898"/>
                    <a:pt x="112884" y="11909"/>
                    <a:pt x="112843" y="11924"/>
                  </a:cubicBezTo>
                  <a:cubicBezTo>
                    <a:pt x="113004" y="11890"/>
                    <a:pt x="113169" y="11860"/>
                    <a:pt x="113331" y="11830"/>
                  </a:cubicBezTo>
                  <a:cubicBezTo>
                    <a:pt x="113383" y="11812"/>
                    <a:pt x="113436" y="11797"/>
                    <a:pt x="113488" y="11778"/>
                  </a:cubicBezTo>
                  <a:cubicBezTo>
                    <a:pt x="113316" y="11812"/>
                    <a:pt x="113143" y="11849"/>
                    <a:pt x="112971" y="11883"/>
                  </a:cubicBezTo>
                  <a:close/>
                  <a:moveTo>
                    <a:pt x="112029" y="12176"/>
                  </a:moveTo>
                  <a:cubicBezTo>
                    <a:pt x="111969" y="12198"/>
                    <a:pt x="111909" y="12217"/>
                    <a:pt x="111845" y="12236"/>
                  </a:cubicBezTo>
                  <a:cubicBezTo>
                    <a:pt x="112040" y="12198"/>
                    <a:pt x="112231" y="12164"/>
                    <a:pt x="112426" y="12127"/>
                  </a:cubicBezTo>
                  <a:cubicBezTo>
                    <a:pt x="112494" y="12104"/>
                    <a:pt x="112565" y="12082"/>
                    <a:pt x="112633" y="12059"/>
                  </a:cubicBezTo>
                  <a:cubicBezTo>
                    <a:pt x="112430" y="12097"/>
                    <a:pt x="112231" y="12138"/>
                    <a:pt x="112029" y="12176"/>
                  </a:cubicBezTo>
                  <a:close/>
                  <a:moveTo>
                    <a:pt x="111882" y="12112"/>
                  </a:moveTo>
                  <a:cubicBezTo>
                    <a:pt x="111976" y="12093"/>
                    <a:pt x="112070" y="12074"/>
                    <a:pt x="112160" y="12056"/>
                  </a:cubicBezTo>
                  <a:cubicBezTo>
                    <a:pt x="112175" y="12052"/>
                    <a:pt x="112186" y="12048"/>
                    <a:pt x="112198" y="12044"/>
                  </a:cubicBezTo>
                  <a:cubicBezTo>
                    <a:pt x="112093" y="12067"/>
                    <a:pt x="111987" y="12089"/>
                    <a:pt x="111882" y="12112"/>
                  </a:cubicBezTo>
                  <a:close/>
                  <a:moveTo>
                    <a:pt x="111110" y="12472"/>
                  </a:moveTo>
                  <a:cubicBezTo>
                    <a:pt x="111038" y="12495"/>
                    <a:pt x="110967" y="12517"/>
                    <a:pt x="110892" y="12543"/>
                  </a:cubicBezTo>
                  <a:cubicBezTo>
                    <a:pt x="111110" y="12502"/>
                    <a:pt x="111327" y="12465"/>
                    <a:pt x="111545" y="12423"/>
                  </a:cubicBezTo>
                  <a:cubicBezTo>
                    <a:pt x="111627" y="12397"/>
                    <a:pt x="111706" y="12371"/>
                    <a:pt x="111785" y="12344"/>
                  </a:cubicBezTo>
                  <a:cubicBezTo>
                    <a:pt x="111560" y="12386"/>
                    <a:pt x="111335" y="12427"/>
                    <a:pt x="111110" y="12472"/>
                  </a:cubicBezTo>
                  <a:close/>
                  <a:moveTo>
                    <a:pt x="110873" y="12412"/>
                  </a:moveTo>
                  <a:cubicBezTo>
                    <a:pt x="110847" y="12420"/>
                    <a:pt x="110821" y="12427"/>
                    <a:pt x="110794" y="12435"/>
                  </a:cubicBezTo>
                  <a:cubicBezTo>
                    <a:pt x="110944" y="12408"/>
                    <a:pt x="111095" y="12378"/>
                    <a:pt x="111245" y="12348"/>
                  </a:cubicBezTo>
                  <a:cubicBezTo>
                    <a:pt x="111282" y="12337"/>
                    <a:pt x="111320" y="12326"/>
                    <a:pt x="111361" y="12311"/>
                  </a:cubicBezTo>
                  <a:cubicBezTo>
                    <a:pt x="111200" y="12344"/>
                    <a:pt x="111034" y="12378"/>
                    <a:pt x="110873" y="12412"/>
                  </a:cubicBezTo>
                  <a:close/>
                  <a:moveTo>
                    <a:pt x="109943" y="12701"/>
                  </a:moveTo>
                  <a:cubicBezTo>
                    <a:pt x="109898" y="12716"/>
                    <a:pt x="109853" y="12731"/>
                    <a:pt x="109808" y="12742"/>
                  </a:cubicBezTo>
                  <a:cubicBezTo>
                    <a:pt x="109991" y="12708"/>
                    <a:pt x="110172" y="12675"/>
                    <a:pt x="110352" y="12641"/>
                  </a:cubicBezTo>
                  <a:cubicBezTo>
                    <a:pt x="110408" y="12622"/>
                    <a:pt x="110464" y="12603"/>
                    <a:pt x="110517" y="12588"/>
                  </a:cubicBezTo>
                  <a:cubicBezTo>
                    <a:pt x="110325" y="12626"/>
                    <a:pt x="110134" y="12663"/>
                    <a:pt x="109943" y="12701"/>
                  </a:cubicBezTo>
                  <a:close/>
                  <a:moveTo>
                    <a:pt x="109038" y="12990"/>
                  </a:moveTo>
                  <a:cubicBezTo>
                    <a:pt x="108978" y="13009"/>
                    <a:pt x="108922" y="13027"/>
                    <a:pt x="108866" y="13046"/>
                  </a:cubicBezTo>
                  <a:cubicBezTo>
                    <a:pt x="109072" y="13009"/>
                    <a:pt x="109282" y="12971"/>
                    <a:pt x="109489" y="12934"/>
                  </a:cubicBezTo>
                  <a:cubicBezTo>
                    <a:pt x="109556" y="12911"/>
                    <a:pt x="109620" y="12889"/>
                    <a:pt x="109684" y="12866"/>
                  </a:cubicBezTo>
                  <a:cubicBezTo>
                    <a:pt x="109470" y="12907"/>
                    <a:pt x="109252" y="12949"/>
                    <a:pt x="109038" y="12990"/>
                  </a:cubicBezTo>
                  <a:close/>
                  <a:moveTo>
                    <a:pt x="108791" y="12937"/>
                  </a:moveTo>
                  <a:cubicBezTo>
                    <a:pt x="108783" y="12941"/>
                    <a:pt x="108772" y="12941"/>
                    <a:pt x="108764" y="12945"/>
                  </a:cubicBezTo>
                  <a:cubicBezTo>
                    <a:pt x="108900" y="12919"/>
                    <a:pt x="109038" y="12892"/>
                    <a:pt x="109173" y="12866"/>
                  </a:cubicBezTo>
                  <a:cubicBezTo>
                    <a:pt x="109196" y="12858"/>
                    <a:pt x="109218" y="12851"/>
                    <a:pt x="109241" y="12843"/>
                  </a:cubicBezTo>
                  <a:cubicBezTo>
                    <a:pt x="109091" y="12874"/>
                    <a:pt x="108941" y="12907"/>
                    <a:pt x="108791" y="12937"/>
                  </a:cubicBezTo>
                  <a:close/>
                  <a:moveTo>
                    <a:pt x="107872" y="13222"/>
                  </a:moveTo>
                  <a:cubicBezTo>
                    <a:pt x="107845" y="13230"/>
                    <a:pt x="107815" y="13241"/>
                    <a:pt x="107789" y="13249"/>
                  </a:cubicBezTo>
                  <a:cubicBezTo>
                    <a:pt x="107958" y="13215"/>
                    <a:pt x="108127" y="13185"/>
                    <a:pt x="108299" y="13151"/>
                  </a:cubicBezTo>
                  <a:cubicBezTo>
                    <a:pt x="108337" y="13140"/>
                    <a:pt x="108378" y="13125"/>
                    <a:pt x="108416" y="13114"/>
                  </a:cubicBezTo>
                  <a:cubicBezTo>
                    <a:pt x="108235" y="13147"/>
                    <a:pt x="108055" y="13185"/>
                    <a:pt x="107872" y="13222"/>
                  </a:cubicBezTo>
                  <a:close/>
                  <a:moveTo>
                    <a:pt x="106979" y="13508"/>
                  </a:moveTo>
                  <a:cubicBezTo>
                    <a:pt x="106937" y="13523"/>
                    <a:pt x="106900" y="13534"/>
                    <a:pt x="106862" y="13545"/>
                  </a:cubicBezTo>
                  <a:cubicBezTo>
                    <a:pt x="107057" y="13511"/>
                    <a:pt x="107252" y="13474"/>
                    <a:pt x="107451" y="13436"/>
                  </a:cubicBezTo>
                  <a:cubicBezTo>
                    <a:pt x="107500" y="13421"/>
                    <a:pt x="107549" y="13406"/>
                    <a:pt x="107598" y="13388"/>
                  </a:cubicBezTo>
                  <a:cubicBezTo>
                    <a:pt x="107391" y="13429"/>
                    <a:pt x="107181" y="13466"/>
                    <a:pt x="106979" y="13508"/>
                  </a:cubicBezTo>
                  <a:close/>
                  <a:moveTo>
                    <a:pt x="106986" y="13406"/>
                  </a:moveTo>
                  <a:cubicBezTo>
                    <a:pt x="107031" y="13395"/>
                    <a:pt x="107076" y="13388"/>
                    <a:pt x="107121" y="13376"/>
                  </a:cubicBezTo>
                  <a:cubicBezTo>
                    <a:pt x="107125" y="13376"/>
                    <a:pt x="107132" y="13373"/>
                    <a:pt x="107136" y="13373"/>
                  </a:cubicBezTo>
                  <a:cubicBezTo>
                    <a:pt x="107087" y="13384"/>
                    <a:pt x="107035" y="13395"/>
                    <a:pt x="106986" y="13406"/>
                  </a:cubicBezTo>
                  <a:close/>
                  <a:moveTo>
                    <a:pt x="106119" y="13789"/>
                  </a:moveTo>
                  <a:cubicBezTo>
                    <a:pt x="106074" y="13804"/>
                    <a:pt x="106026" y="13823"/>
                    <a:pt x="105977" y="13838"/>
                  </a:cubicBezTo>
                  <a:cubicBezTo>
                    <a:pt x="106198" y="13796"/>
                    <a:pt x="106416" y="13759"/>
                    <a:pt x="106633" y="13721"/>
                  </a:cubicBezTo>
                  <a:cubicBezTo>
                    <a:pt x="106690" y="13699"/>
                    <a:pt x="106746" y="13680"/>
                    <a:pt x="106802" y="13661"/>
                  </a:cubicBezTo>
                  <a:cubicBezTo>
                    <a:pt x="106577" y="13703"/>
                    <a:pt x="106348" y="13748"/>
                    <a:pt x="106119" y="13789"/>
                  </a:cubicBezTo>
                  <a:moveTo>
                    <a:pt x="105815" y="13740"/>
                  </a:moveTo>
                  <a:cubicBezTo>
                    <a:pt x="105808" y="13744"/>
                    <a:pt x="105797" y="13748"/>
                    <a:pt x="105789" y="13748"/>
                  </a:cubicBezTo>
                  <a:cubicBezTo>
                    <a:pt x="105947" y="13718"/>
                    <a:pt x="106104" y="13688"/>
                    <a:pt x="106262" y="13658"/>
                  </a:cubicBezTo>
                  <a:cubicBezTo>
                    <a:pt x="106284" y="13650"/>
                    <a:pt x="106303" y="13646"/>
                    <a:pt x="106326" y="13639"/>
                  </a:cubicBezTo>
                  <a:cubicBezTo>
                    <a:pt x="106153" y="13673"/>
                    <a:pt x="105984" y="13706"/>
                    <a:pt x="105815" y="13740"/>
                  </a:cubicBezTo>
                  <a:close/>
                  <a:moveTo>
                    <a:pt x="104945" y="14018"/>
                  </a:moveTo>
                  <a:cubicBezTo>
                    <a:pt x="104922" y="14025"/>
                    <a:pt x="104900" y="14033"/>
                    <a:pt x="104877" y="14040"/>
                  </a:cubicBezTo>
                  <a:cubicBezTo>
                    <a:pt x="105061" y="14007"/>
                    <a:pt x="105249" y="13973"/>
                    <a:pt x="105433" y="13935"/>
                  </a:cubicBezTo>
                  <a:cubicBezTo>
                    <a:pt x="105466" y="13924"/>
                    <a:pt x="105500" y="13913"/>
                    <a:pt x="105534" y="13902"/>
                  </a:cubicBezTo>
                  <a:cubicBezTo>
                    <a:pt x="105339" y="13943"/>
                    <a:pt x="105144" y="13980"/>
                    <a:pt x="104945" y="14018"/>
                  </a:cubicBezTo>
                  <a:moveTo>
                    <a:pt x="104104" y="14296"/>
                  </a:moveTo>
                  <a:cubicBezTo>
                    <a:pt x="104074" y="14303"/>
                    <a:pt x="104044" y="14314"/>
                    <a:pt x="104014" y="14326"/>
                  </a:cubicBezTo>
                  <a:cubicBezTo>
                    <a:pt x="104221" y="14288"/>
                    <a:pt x="104431" y="14250"/>
                    <a:pt x="104637" y="14213"/>
                  </a:cubicBezTo>
                  <a:cubicBezTo>
                    <a:pt x="104679" y="14198"/>
                    <a:pt x="104716" y="14183"/>
                    <a:pt x="104757" y="14172"/>
                  </a:cubicBezTo>
                  <a:cubicBezTo>
                    <a:pt x="104540" y="14209"/>
                    <a:pt x="104322" y="14250"/>
                    <a:pt x="104104" y="14296"/>
                  </a:cubicBezTo>
                  <a:close/>
                  <a:moveTo>
                    <a:pt x="104097" y="14190"/>
                  </a:moveTo>
                  <a:cubicBezTo>
                    <a:pt x="104146" y="14179"/>
                    <a:pt x="104198" y="14172"/>
                    <a:pt x="104247" y="14160"/>
                  </a:cubicBezTo>
                  <a:cubicBezTo>
                    <a:pt x="104251" y="14160"/>
                    <a:pt x="104258" y="14157"/>
                    <a:pt x="104262" y="14157"/>
                  </a:cubicBezTo>
                  <a:cubicBezTo>
                    <a:pt x="104206" y="14168"/>
                    <a:pt x="104150" y="14179"/>
                    <a:pt x="104097" y="14190"/>
                  </a:cubicBezTo>
                  <a:close/>
                  <a:moveTo>
                    <a:pt x="103298" y="14566"/>
                  </a:moveTo>
                  <a:cubicBezTo>
                    <a:pt x="103264" y="14577"/>
                    <a:pt x="103230" y="14588"/>
                    <a:pt x="103197" y="14599"/>
                  </a:cubicBezTo>
                  <a:cubicBezTo>
                    <a:pt x="103422" y="14562"/>
                    <a:pt x="103650" y="14521"/>
                    <a:pt x="103876" y="14479"/>
                  </a:cubicBezTo>
                  <a:cubicBezTo>
                    <a:pt x="103917" y="14464"/>
                    <a:pt x="103958" y="14449"/>
                    <a:pt x="104003" y="14434"/>
                  </a:cubicBezTo>
                  <a:cubicBezTo>
                    <a:pt x="103767" y="14479"/>
                    <a:pt x="103530" y="14524"/>
                    <a:pt x="103298" y="14566"/>
                  </a:cubicBezTo>
                  <a:close/>
                  <a:moveTo>
                    <a:pt x="102938" y="14524"/>
                  </a:moveTo>
                  <a:cubicBezTo>
                    <a:pt x="102934" y="14524"/>
                    <a:pt x="102930" y="14528"/>
                    <a:pt x="102923" y="14528"/>
                  </a:cubicBezTo>
                  <a:cubicBezTo>
                    <a:pt x="103095" y="14494"/>
                    <a:pt x="103268" y="14464"/>
                    <a:pt x="103440" y="14431"/>
                  </a:cubicBezTo>
                  <a:cubicBezTo>
                    <a:pt x="103455" y="14427"/>
                    <a:pt x="103470" y="14419"/>
                    <a:pt x="103489" y="14416"/>
                  </a:cubicBezTo>
                  <a:cubicBezTo>
                    <a:pt x="103305" y="14449"/>
                    <a:pt x="103121" y="14487"/>
                    <a:pt x="102938" y="14524"/>
                  </a:cubicBezTo>
                  <a:close/>
                  <a:moveTo>
                    <a:pt x="102116" y="14795"/>
                  </a:moveTo>
                  <a:cubicBezTo>
                    <a:pt x="102105" y="14798"/>
                    <a:pt x="102093" y="14802"/>
                    <a:pt x="102082" y="14806"/>
                  </a:cubicBezTo>
                  <a:cubicBezTo>
                    <a:pt x="102277" y="14768"/>
                    <a:pt x="102472" y="14731"/>
                    <a:pt x="102667" y="14697"/>
                  </a:cubicBezTo>
                  <a:cubicBezTo>
                    <a:pt x="102690" y="14689"/>
                    <a:pt x="102709" y="14682"/>
                    <a:pt x="102731" y="14674"/>
                  </a:cubicBezTo>
                  <a:cubicBezTo>
                    <a:pt x="102525" y="14712"/>
                    <a:pt x="102319" y="14753"/>
                    <a:pt x="102116" y="14795"/>
                  </a:cubicBezTo>
                  <a:close/>
                  <a:moveTo>
                    <a:pt x="101328" y="15057"/>
                  </a:moveTo>
                  <a:cubicBezTo>
                    <a:pt x="101313" y="15061"/>
                    <a:pt x="101302" y="15065"/>
                    <a:pt x="101287" y="15072"/>
                  </a:cubicBezTo>
                  <a:cubicBezTo>
                    <a:pt x="101501" y="15031"/>
                    <a:pt x="101718" y="14993"/>
                    <a:pt x="101932" y="14956"/>
                  </a:cubicBezTo>
                  <a:cubicBezTo>
                    <a:pt x="101955" y="14948"/>
                    <a:pt x="101977" y="14937"/>
                    <a:pt x="102000" y="14930"/>
                  </a:cubicBezTo>
                  <a:cubicBezTo>
                    <a:pt x="101778" y="14971"/>
                    <a:pt x="101549" y="15016"/>
                    <a:pt x="101328" y="15057"/>
                  </a:cubicBezTo>
                  <a:close/>
                  <a:moveTo>
                    <a:pt x="100638" y="15188"/>
                  </a:moveTo>
                  <a:cubicBezTo>
                    <a:pt x="100668" y="15185"/>
                    <a:pt x="100698" y="15177"/>
                    <a:pt x="100728" y="15173"/>
                  </a:cubicBezTo>
                  <a:cubicBezTo>
                    <a:pt x="100728" y="15173"/>
                    <a:pt x="100731" y="15173"/>
                    <a:pt x="100731" y="15170"/>
                  </a:cubicBezTo>
                  <a:cubicBezTo>
                    <a:pt x="100701" y="15177"/>
                    <a:pt x="100671" y="15185"/>
                    <a:pt x="100638" y="15188"/>
                  </a:cubicBezTo>
                  <a:close/>
                  <a:moveTo>
                    <a:pt x="100544" y="15327"/>
                  </a:moveTo>
                  <a:cubicBezTo>
                    <a:pt x="100773" y="15286"/>
                    <a:pt x="101005" y="15245"/>
                    <a:pt x="101234" y="15207"/>
                  </a:cubicBezTo>
                  <a:cubicBezTo>
                    <a:pt x="101257" y="15200"/>
                    <a:pt x="101279" y="15192"/>
                    <a:pt x="101298" y="15181"/>
                  </a:cubicBezTo>
                  <a:cubicBezTo>
                    <a:pt x="101058" y="15226"/>
                    <a:pt x="100818" y="15271"/>
                    <a:pt x="100578" y="15316"/>
                  </a:cubicBezTo>
                  <a:cubicBezTo>
                    <a:pt x="100566" y="15320"/>
                    <a:pt x="100551" y="15324"/>
                    <a:pt x="100544" y="15327"/>
                  </a:cubicBezTo>
                  <a:close/>
                  <a:moveTo>
                    <a:pt x="99865" y="15447"/>
                  </a:moveTo>
                  <a:cubicBezTo>
                    <a:pt x="99917" y="15440"/>
                    <a:pt x="99970" y="15429"/>
                    <a:pt x="100019" y="15421"/>
                  </a:cubicBezTo>
                  <a:cubicBezTo>
                    <a:pt x="100022" y="15421"/>
                    <a:pt x="100026" y="15417"/>
                    <a:pt x="100030" y="15417"/>
                  </a:cubicBezTo>
                  <a:cubicBezTo>
                    <a:pt x="99974" y="15429"/>
                    <a:pt x="99917" y="15440"/>
                    <a:pt x="99865" y="15447"/>
                  </a:cubicBezTo>
                  <a:close/>
                  <a:moveTo>
                    <a:pt x="100581" y="15447"/>
                  </a:moveTo>
                  <a:cubicBezTo>
                    <a:pt x="100596" y="15440"/>
                    <a:pt x="100615" y="15432"/>
                    <a:pt x="100630" y="15429"/>
                  </a:cubicBezTo>
                  <a:cubicBezTo>
                    <a:pt x="100379" y="15474"/>
                    <a:pt x="100124" y="15519"/>
                    <a:pt x="99868" y="15564"/>
                  </a:cubicBezTo>
                  <a:cubicBezTo>
                    <a:pt x="99861" y="15567"/>
                    <a:pt x="99853" y="15571"/>
                    <a:pt x="99846" y="15571"/>
                  </a:cubicBezTo>
                  <a:cubicBezTo>
                    <a:pt x="100090" y="15530"/>
                    <a:pt x="100337" y="15489"/>
                    <a:pt x="100581" y="15447"/>
                  </a:cubicBezTo>
                  <a:close/>
                  <a:moveTo>
                    <a:pt x="99208" y="15804"/>
                  </a:moveTo>
                  <a:cubicBezTo>
                    <a:pt x="99463" y="15759"/>
                    <a:pt x="99718" y="15718"/>
                    <a:pt x="99974" y="15676"/>
                  </a:cubicBezTo>
                  <a:cubicBezTo>
                    <a:pt x="99981" y="15672"/>
                    <a:pt x="99992" y="15669"/>
                    <a:pt x="100000" y="15665"/>
                  </a:cubicBezTo>
                  <a:cubicBezTo>
                    <a:pt x="99737" y="15710"/>
                    <a:pt x="99475" y="15755"/>
                    <a:pt x="99208" y="15804"/>
                  </a:cubicBezTo>
                  <a:close/>
                  <a:moveTo>
                    <a:pt x="98191" y="17218"/>
                  </a:moveTo>
                  <a:cubicBezTo>
                    <a:pt x="98315" y="17290"/>
                    <a:pt x="98420" y="17372"/>
                    <a:pt x="98499" y="17466"/>
                  </a:cubicBezTo>
                  <a:cubicBezTo>
                    <a:pt x="98863" y="17286"/>
                    <a:pt x="99231" y="17106"/>
                    <a:pt x="99602" y="16929"/>
                  </a:cubicBezTo>
                  <a:cubicBezTo>
                    <a:pt x="99396" y="16903"/>
                    <a:pt x="99178" y="16884"/>
                    <a:pt x="98945" y="16869"/>
                  </a:cubicBezTo>
                  <a:cubicBezTo>
                    <a:pt x="98690" y="16986"/>
                    <a:pt x="98439" y="17102"/>
                    <a:pt x="98191" y="17218"/>
                  </a:cubicBezTo>
                  <a:moveTo>
                    <a:pt x="98116" y="16836"/>
                  </a:moveTo>
                  <a:cubicBezTo>
                    <a:pt x="97981" y="16896"/>
                    <a:pt x="97846" y="16956"/>
                    <a:pt x="97711" y="17016"/>
                  </a:cubicBezTo>
                  <a:cubicBezTo>
                    <a:pt x="97857" y="17061"/>
                    <a:pt x="97989" y="17113"/>
                    <a:pt x="98105" y="17170"/>
                  </a:cubicBezTo>
                  <a:cubicBezTo>
                    <a:pt x="98330" y="17068"/>
                    <a:pt x="98552" y="16963"/>
                    <a:pt x="98780" y="16862"/>
                  </a:cubicBezTo>
                  <a:cubicBezTo>
                    <a:pt x="98567" y="16851"/>
                    <a:pt x="98345" y="16839"/>
                    <a:pt x="98116" y="16836"/>
                  </a:cubicBezTo>
                  <a:close/>
                  <a:moveTo>
                    <a:pt x="97328" y="16914"/>
                  </a:moveTo>
                  <a:lnTo>
                    <a:pt x="97336" y="16918"/>
                  </a:lnTo>
                  <a:cubicBezTo>
                    <a:pt x="97426" y="16937"/>
                    <a:pt x="97508" y="16956"/>
                    <a:pt x="97591" y="16978"/>
                  </a:cubicBezTo>
                  <a:cubicBezTo>
                    <a:pt x="97692" y="16937"/>
                    <a:pt x="97790" y="16892"/>
                    <a:pt x="97891" y="16847"/>
                  </a:cubicBezTo>
                  <a:cubicBezTo>
                    <a:pt x="97704" y="16869"/>
                    <a:pt x="97516" y="16892"/>
                    <a:pt x="97328" y="16914"/>
                  </a:cubicBezTo>
                  <a:close/>
                  <a:moveTo>
                    <a:pt x="96889" y="16997"/>
                  </a:moveTo>
                  <a:cubicBezTo>
                    <a:pt x="96390" y="17207"/>
                    <a:pt x="95895" y="17421"/>
                    <a:pt x="95407" y="17635"/>
                  </a:cubicBezTo>
                  <a:cubicBezTo>
                    <a:pt x="95460" y="17729"/>
                    <a:pt x="95505" y="17822"/>
                    <a:pt x="95539" y="17920"/>
                  </a:cubicBezTo>
                  <a:cubicBezTo>
                    <a:pt x="96139" y="17635"/>
                    <a:pt x="96747" y="17357"/>
                    <a:pt x="97362" y="17079"/>
                  </a:cubicBezTo>
                  <a:cubicBezTo>
                    <a:pt x="97343" y="17076"/>
                    <a:pt x="97321" y="17072"/>
                    <a:pt x="97302" y="17068"/>
                  </a:cubicBezTo>
                  <a:cubicBezTo>
                    <a:pt x="97175" y="17042"/>
                    <a:pt x="97036" y="17016"/>
                    <a:pt x="96889" y="16997"/>
                  </a:cubicBezTo>
                  <a:close/>
                  <a:moveTo>
                    <a:pt x="95884" y="17102"/>
                  </a:moveTo>
                  <a:cubicBezTo>
                    <a:pt x="95854" y="17106"/>
                    <a:pt x="95824" y="17113"/>
                    <a:pt x="95798" y="17117"/>
                  </a:cubicBezTo>
                  <a:cubicBezTo>
                    <a:pt x="95602" y="17196"/>
                    <a:pt x="95407" y="17275"/>
                    <a:pt x="95212" y="17357"/>
                  </a:cubicBezTo>
                  <a:cubicBezTo>
                    <a:pt x="95268" y="17425"/>
                    <a:pt x="95321" y="17492"/>
                    <a:pt x="95366" y="17563"/>
                  </a:cubicBezTo>
                  <a:cubicBezTo>
                    <a:pt x="95798" y="17376"/>
                    <a:pt x="96233" y="17185"/>
                    <a:pt x="96672" y="17001"/>
                  </a:cubicBezTo>
                  <a:cubicBezTo>
                    <a:pt x="96413" y="17034"/>
                    <a:pt x="96146" y="17068"/>
                    <a:pt x="95884" y="17102"/>
                  </a:cubicBezTo>
                  <a:close/>
                  <a:moveTo>
                    <a:pt x="95077" y="17222"/>
                  </a:moveTo>
                  <a:cubicBezTo>
                    <a:pt x="95103" y="17241"/>
                    <a:pt x="95130" y="17263"/>
                    <a:pt x="95152" y="17290"/>
                  </a:cubicBezTo>
                  <a:cubicBezTo>
                    <a:pt x="95250" y="17248"/>
                    <a:pt x="95351" y="17207"/>
                    <a:pt x="95452" y="17166"/>
                  </a:cubicBezTo>
                  <a:cubicBezTo>
                    <a:pt x="95325" y="17185"/>
                    <a:pt x="95201" y="17203"/>
                    <a:pt x="95077" y="17222"/>
                  </a:cubicBezTo>
                  <a:close/>
                  <a:moveTo>
                    <a:pt x="95058" y="17421"/>
                  </a:moveTo>
                  <a:cubicBezTo>
                    <a:pt x="94075" y="17830"/>
                    <a:pt x="93111" y="18254"/>
                    <a:pt x="92169" y="18689"/>
                  </a:cubicBezTo>
                  <a:cubicBezTo>
                    <a:pt x="92124" y="18839"/>
                    <a:pt x="92064" y="18997"/>
                    <a:pt x="91989" y="19158"/>
                  </a:cubicBezTo>
                  <a:cubicBezTo>
                    <a:pt x="93036" y="18633"/>
                    <a:pt x="94117" y="18123"/>
                    <a:pt x="95220" y="17631"/>
                  </a:cubicBezTo>
                  <a:cubicBezTo>
                    <a:pt x="95175" y="17560"/>
                    <a:pt x="95126" y="17496"/>
                    <a:pt x="95070" y="17428"/>
                  </a:cubicBezTo>
                  <a:cubicBezTo>
                    <a:pt x="95066" y="17425"/>
                    <a:pt x="95062" y="17421"/>
                    <a:pt x="95058" y="17421"/>
                  </a:cubicBezTo>
                  <a:close/>
                  <a:moveTo>
                    <a:pt x="94841" y="17256"/>
                  </a:moveTo>
                  <a:cubicBezTo>
                    <a:pt x="94762" y="17267"/>
                    <a:pt x="94683" y="17278"/>
                    <a:pt x="94601" y="17290"/>
                  </a:cubicBezTo>
                  <a:cubicBezTo>
                    <a:pt x="93805" y="17605"/>
                    <a:pt x="93017" y="17931"/>
                    <a:pt x="92244" y="18261"/>
                  </a:cubicBezTo>
                  <a:cubicBezTo>
                    <a:pt x="92237" y="18366"/>
                    <a:pt x="92222" y="18475"/>
                    <a:pt x="92196" y="18584"/>
                  </a:cubicBezTo>
                  <a:cubicBezTo>
                    <a:pt x="93107" y="18164"/>
                    <a:pt x="94042" y="17755"/>
                    <a:pt x="94995" y="17357"/>
                  </a:cubicBezTo>
                  <a:cubicBezTo>
                    <a:pt x="94950" y="17320"/>
                    <a:pt x="94901" y="17286"/>
                    <a:pt x="94841" y="17256"/>
                  </a:cubicBezTo>
                  <a:close/>
                  <a:moveTo>
                    <a:pt x="93426" y="17473"/>
                  </a:moveTo>
                  <a:cubicBezTo>
                    <a:pt x="93029" y="17627"/>
                    <a:pt x="92627" y="17781"/>
                    <a:pt x="92237" y="17939"/>
                  </a:cubicBezTo>
                  <a:cubicBezTo>
                    <a:pt x="92244" y="18006"/>
                    <a:pt x="92248" y="18074"/>
                    <a:pt x="92248" y="18145"/>
                  </a:cubicBezTo>
                  <a:cubicBezTo>
                    <a:pt x="92248" y="18153"/>
                    <a:pt x="92248" y="18156"/>
                    <a:pt x="92248" y="18164"/>
                  </a:cubicBezTo>
                  <a:cubicBezTo>
                    <a:pt x="92897" y="17886"/>
                    <a:pt x="93554" y="17616"/>
                    <a:pt x="94218" y="17350"/>
                  </a:cubicBezTo>
                  <a:cubicBezTo>
                    <a:pt x="93955" y="17391"/>
                    <a:pt x="93693" y="17432"/>
                    <a:pt x="93426" y="17473"/>
                  </a:cubicBezTo>
                  <a:close/>
                  <a:moveTo>
                    <a:pt x="92274" y="17661"/>
                  </a:moveTo>
                  <a:cubicBezTo>
                    <a:pt x="92241" y="17672"/>
                    <a:pt x="92211" y="17684"/>
                    <a:pt x="92181" y="17695"/>
                  </a:cubicBezTo>
                  <a:cubicBezTo>
                    <a:pt x="92196" y="17744"/>
                    <a:pt x="92211" y="17796"/>
                    <a:pt x="92222" y="17849"/>
                  </a:cubicBezTo>
                  <a:cubicBezTo>
                    <a:pt x="92481" y="17744"/>
                    <a:pt x="92740" y="17642"/>
                    <a:pt x="93002" y="17541"/>
                  </a:cubicBezTo>
                  <a:cubicBezTo>
                    <a:pt x="92758" y="17579"/>
                    <a:pt x="92518" y="17620"/>
                    <a:pt x="92274" y="17661"/>
                  </a:cubicBezTo>
                  <a:close/>
                  <a:moveTo>
                    <a:pt x="92083" y="17999"/>
                  </a:moveTo>
                  <a:cubicBezTo>
                    <a:pt x="90575" y="18603"/>
                    <a:pt x="89115" y="19237"/>
                    <a:pt x="87708" y="19893"/>
                  </a:cubicBezTo>
                  <a:cubicBezTo>
                    <a:pt x="87483" y="20141"/>
                    <a:pt x="87232" y="20396"/>
                    <a:pt x="86950" y="20663"/>
                  </a:cubicBezTo>
                  <a:cubicBezTo>
                    <a:pt x="88582" y="19815"/>
                    <a:pt x="90297" y="19004"/>
                    <a:pt x="92087" y="18235"/>
                  </a:cubicBezTo>
                  <a:cubicBezTo>
                    <a:pt x="92091" y="18205"/>
                    <a:pt x="92091" y="18175"/>
                    <a:pt x="92091" y="18145"/>
                  </a:cubicBezTo>
                  <a:cubicBezTo>
                    <a:pt x="92091" y="18096"/>
                    <a:pt x="92087" y="18048"/>
                    <a:pt x="92083" y="17999"/>
                  </a:cubicBezTo>
                  <a:close/>
                  <a:moveTo>
                    <a:pt x="92030" y="17751"/>
                  </a:moveTo>
                  <a:cubicBezTo>
                    <a:pt x="90729" y="18239"/>
                    <a:pt x="89460" y="18745"/>
                    <a:pt x="88226" y="19271"/>
                  </a:cubicBezTo>
                  <a:cubicBezTo>
                    <a:pt x="88117" y="19421"/>
                    <a:pt x="87993" y="19571"/>
                    <a:pt x="87858" y="19725"/>
                  </a:cubicBezTo>
                  <a:cubicBezTo>
                    <a:pt x="89216" y="19094"/>
                    <a:pt x="90623" y="18490"/>
                    <a:pt x="92068" y="17909"/>
                  </a:cubicBezTo>
                  <a:cubicBezTo>
                    <a:pt x="92061" y="17856"/>
                    <a:pt x="92049" y="17800"/>
                    <a:pt x="92030" y="17751"/>
                  </a:cubicBezTo>
                  <a:moveTo>
                    <a:pt x="91584" y="16963"/>
                  </a:moveTo>
                  <a:cubicBezTo>
                    <a:pt x="91599" y="16971"/>
                    <a:pt x="91610" y="16978"/>
                    <a:pt x="91625" y="16982"/>
                  </a:cubicBezTo>
                  <a:cubicBezTo>
                    <a:pt x="91745" y="16971"/>
                    <a:pt x="91862" y="16956"/>
                    <a:pt x="91978" y="16944"/>
                  </a:cubicBezTo>
                  <a:cubicBezTo>
                    <a:pt x="91850" y="16952"/>
                    <a:pt x="91719" y="16956"/>
                    <a:pt x="91584" y="16963"/>
                  </a:cubicBezTo>
                  <a:close/>
                  <a:moveTo>
                    <a:pt x="91179" y="17008"/>
                  </a:moveTo>
                  <a:cubicBezTo>
                    <a:pt x="91160" y="17004"/>
                    <a:pt x="91141" y="17001"/>
                    <a:pt x="91119" y="16997"/>
                  </a:cubicBezTo>
                  <a:cubicBezTo>
                    <a:pt x="90410" y="17049"/>
                    <a:pt x="89618" y="17136"/>
                    <a:pt x="88755" y="17252"/>
                  </a:cubicBezTo>
                  <a:cubicBezTo>
                    <a:pt x="88774" y="17286"/>
                    <a:pt x="88789" y="17323"/>
                    <a:pt x="88804" y="17361"/>
                  </a:cubicBezTo>
                  <a:cubicBezTo>
                    <a:pt x="89667" y="17230"/>
                    <a:pt x="90485" y="17117"/>
                    <a:pt x="91258" y="17023"/>
                  </a:cubicBezTo>
                  <a:cubicBezTo>
                    <a:pt x="91231" y="17019"/>
                    <a:pt x="91205" y="17012"/>
                    <a:pt x="91179" y="17008"/>
                  </a:cubicBezTo>
                  <a:close/>
                  <a:moveTo>
                    <a:pt x="90034" y="16914"/>
                  </a:moveTo>
                  <a:lnTo>
                    <a:pt x="90034" y="16914"/>
                  </a:lnTo>
                  <a:cubicBezTo>
                    <a:pt x="89614" y="16914"/>
                    <a:pt x="89126" y="16941"/>
                    <a:pt x="88579" y="16986"/>
                  </a:cubicBezTo>
                  <a:cubicBezTo>
                    <a:pt x="88612" y="17023"/>
                    <a:pt x="88642" y="17064"/>
                    <a:pt x="88669" y="17102"/>
                  </a:cubicBezTo>
                  <a:cubicBezTo>
                    <a:pt x="89220" y="17031"/>
                    <a:pt x="89742" y="16967"/>
                    <a:pt x="90233" y="16918"/>
                  </a:cubicBezTo>
                  <a:cubicBezTo>
                    <a:pt x="90169" y="16914"/>
                    <a:pt x="90102" y="16914"/>
                    <a:pt x="90034" y="16914"/>
                  </a:cubicBezTo>
                  <a:close/>
                  <a:moveTo>
                    <a:pt x="88459" y="17095"/>
                  </a:moveTo>
                  <a:cubicBezTo>
                    <a:pt x="88432" y="17064"/>
                    <a:pt x="88395" y="17034"/>
                    <a:pt x="88346" y="17008"/>
                  </a:cubicBezTo>
                  <a:cubicBezTo>
                    <a:pt x="87521" y="17087"/>
                    <a:pt x="86571" y="17218"/>
                    <a:pt x="85509" y="17391"/>
                  </a:cubicBezTo>
                  <a:cubicBezTo>
                    <a:pt x="85506" y="17462"/>
                    <a:pt x="85498" y="17537"/>
                    <a:pt x="85483" y="17609"/>
                  </a:cubicBezTo>
                  <a:cubicBezTo>
                    <a:pt x="86556" y="17417"/>
                    <a:pt x="87562" y="17256"/>
                    <a:pt x="88489" y="17128"/>
                  </a:cubicBezTo>
                  <a:cubicBezTo>
                    <a:pt x="88477" y="17117"/>
                    <a:pt x="88466" y="17106"/>
                    <a:pt x="88459" y="17095"/>
                  </a:cubicBezTo>
                  <a:close/>
                  <a:moveTo>
                    <a:pt x="87288" y="16854"/>
                  </a:moveTo>
                  <a:lnTo>
                    <a:pt x="87284" y="16854"/>
                  </a:lnTo>
                  <a:lnTo>
                    <a:pt x="87280" y="16854"/>
                  </a:lnTo>
                  <a:cubicBezTo>
                    <a:pt x="86793" y="16854"/>
                    <a:pt x="86166" y="16903"/>
                    <a:pt x="85427" y="16997"/>
                  </a:cubicBezTo>
                  <a:cubicBezTo>
                    <a:pt x="85461" y="17072"/>
                    <a:pt x="85487" y="17151"/>
                    <a:pt x="85498" y="17233"/>
                  </a:cubicBezTo>
                  <a:cubicBezTo>
                    <a:pt x="86384" y="17087"/>
                    <a:pt x="87194" y="16974"/>
                    <a:pt x="87918" y="16892"/>
                  </a:cubicBezTo>
                  <a:cubicBezTo>
                    <a:pt x="87746" y="16869"/>
                    <a:pt x="87532" y="16854"/>
                    <a:pt x="87288" y="16854"/>
                  </a:cubicBezTo>
                  <a:close/>
                  <a:moveTo>
                    <a:pt x="88639" y="17383"/>
                  </a:moveTo>
                  <a:cubicBezTo>
                    <a:pt x="88624" y="17346"/>
                    <a:pt x="88605" y="17308"/>
                    <a:pt x="88586" y="17275"/>
                  </a:cubicBezTo>
                  <a:cubicBezTo>
                    <a:pt x="87618" y="17406"/>
                    <a:pt x="86564" y="17575"/>
                    <a:pt x="85434" y="17777"/>
                  </a:cubicBezTo>
                  <a:cubicBezTo>
                    <a:pt x="85416" y="17834"/>
                    <a:pt x="85393" y="17890"/>
                    <a:pt x="85367" y="17946"/>
                  </a:cubicBezTo>
                  <a:cubicBezTo>
                    <a:pt x="86515" y="17732"/>
                    <a:pt x="87607" y="17545"/>
                    <a:pt x="88639" y="17383"/>
                  </a:cubicBezTo>
                  <a:close/>
                  <a:moveTo>
                    <a:pt x="81514" y="18153"/>
                  </a:moveTo>
                  <a:cubicBezTo>
                    <a:pt x="81420" y="18250"/>
                    <a:pt x="81318" y="18355"/>
                    <a:pt x="81206" y="18460"/>
                  </a:cubicBezTo>
                  <a:cubicBezTo>
                    <a:pt x="82654" y="18145"/>
                    <a:pt x="84027" y="17871"/>
                    <a:pt x="85307" y="17642"/>
                  </a:cubicBezTo>
                  <a:cubicBezTo>
                    <a:pt x="85326" y="17563"/>
                    <a:pt x="85341" y="17488"/>
                    <a:pt x="85344" y="17421"/>
                  </a:cubicBezTo>
                  <a:cubicBezTo>
                    <a:pt x="84185" y="17612"/>
                    <a:pt x="82902" y="17860"/>
                    <a:pt x="81514" y="18153"/>
                  </a:cubicBezTo>
                  <a:close/>
                  <a:moveTo>
                    <a:pt x="85254" y="17019"/>
                  </a:moveTo>
                  <a:cubicBezTo>
                    <a:pt x="84320" y="17143"/>
                    <a:pt x="83213" y="17335"/>
                    <a:pt x="81960" y="17582"/>
                  </a:cubicBezTo>
                  <a:cubicBezTo>
                    <a:pt x="81889" y="17702"/>
                    <a:pt x="81799" y="17826"/>
                    <a:pt x="81690" y="17954"/>
                  </a:cubicBezTo>
                  <a:cubicBezTo>
                    <a:pt x="83007" y="17676"/>
                    <a:pt x="84230" y="17443"/>
                    <a:pt x="85337" y="17260"/>
                  </a:cubicBezTo>
                  <a:cubicBezTo>
                    <a:pt x="85322" y="17173"/>
                    <a:pt x="85296" y="17095"/>
                    <a:pt x="85254" y="17019"/>
                  </a:cubicBezTo>
                  <a:close/>
                  <a:moveTo>
                    <a:pt x="84935" y="16791"/>
                  </a:moveTo>
                  <a:cubicBezTo>
                    <a:pt x="84812" y="16764"/>
                    <a:pt x="84647" y="16749"/>
                    <a:pt x="84444" y="16749"/>
                  </a:cubicBezTo>
                  <a:lnTo>
                    <a:pt x="84440" y="16749"/>
                  </a:lnTo>
                  <a:lnTo>
                    <a:pt x="84440" y="16749"/>
                  </a:lnTo>
                  <a:cubicBezTo>
                    <a:pt x="83915" y="16749"/>
                    <a:pt x="83142" y="16839"/>
                    <a:pt x="82159" y="17004"/>
                  </a:cubicBezTo>
                  <a:cubicBezTo>
                    <a:pt x="82155" y="17132"/>
                    <a:pt x="82121" y="17263"/>
                    <a:pt x="82061" y="17398"/>
                  </a:cubicBezTo>
                  <a:cubicBezTo>
                    <a:pt x="83221" y="17170"/>
                    <a:pt x="84256" y="16989"/>
                    <a:pt x="85142" y="16869"/>
                  </a:cubicBezTo>
                  <a:cubicBezTo>
                    <a:pt x="85108" y="16843"/>
                    <a:pt x="85037" y="16809"/>
                    <a:pt x="84935" y="16791"/>
                  </a:cubicBezTo>
                  <a:close/>
                  <a:moveTo>
                    <a:pt x="77773" y="17935"/>
                  </a:moveTo>
                  <a:cubicBezTo>
                    <a:pt x="77533" y="18126"/>
                    <a:pt x="77255" y="18329"/>
                    <a:pt x="76944" y="18547"/>
                  </a:cubicBezTo>
                  <a:cubicBezTo>
                    <a:pt x="78745" y="18104"/>
                    <a:pt x="80395" y="17732"/>
                    <a:pt x="81851" y="17440"/>
                  </a:cubicBezTo>
                  <a:cubicBezTo>
                    <a:pt x="81934" y="17290"/>
                    <a:pt x="81983" y="17151"/>
                    <a:pt x="81994" y="17034"/>
                  </a:cubicBezTo>
                  <a:cubicBezTo>
                    <a:pt x="80838" y="17233"/>
                    <a:pt x="79412" y="17537"/>
                    <a:pt x="77773" y="17935"/>
                  </a:cubicBezTo>
                  <a:close/>
                  <a:moveTo>
                    <a:pt x="81870" y="16659"/>
                  </a:moveTo>
                  <a:lnTo>
                    <a:pt x="81870" y="16659"/>
                  </a:lnTo>
                  <a:cubicBezTo>
                    <a:pt x="81866" y="16652"/>
                    <a:pt x="81833" y="16629"/>
                    <a:pt x="81769" y="16618"/>
                  </a:cubicBezTo>
                  <a:cubicBezTo>
                    <a:pt x="81705" y="16603"/>
                    <a:pt x="81615" y="16595"/>
                    <a:pt x="81506" y="16595"/>
                  </a:cubicBezTo>
                  <a:lnTo>
                    <a:pt x="81502" y="16595"/>
                  </a:lnTo>
                  <a:lnTo>
                    <a:pt x="81499" y="16595"/>
                  </a:lnTo>
                  <a:cubicBezTo>
                    <a:pt x="81045" y="16595"/>
                    <a:pt x="80234" y="16716"/>
                    <a:pt x="79135" y="16948"/>
                  </a:cubicBezTo>
                  <a:cubicBezTo>
                    <a:pt x="78985" y="16978"/>
                    <a:pt x="78823" y="17012"/>
                    <a:pt x="78662" y="17049"/>
                  </a:cubicBezTo>
                  <a:cubicBezTo>
                    <a:pt x="78658" y="17053"/>
                    <a:pt x="78655" y="17057"/>
                    <a:pt x="78655" y="17061"/>
                  </a:cubicBezTo>
                  <a:cubicBezTo>
                    <a:pt x="78542" y="17222"/>
                    <a:pt x="78384" y="17395"/>
                    <a:pt x="78186" y="17582"/>
                  </a:cubicBezTo>
                  <a:cubicBezTo>
                    <a:pt x="78144" y="17620"/>
                    <a:pt x="78099" y="17657"/>
                    <a:pt x="78054" y="17695"/>
                  </a:cubicBezTo>
                  <a:cubicBezTo>
                    <a:pt x="78576" y="17575"/>
                    <a:pt x="79071" y="17458"/>
                    <a:pt x="79544" y="17357"/>
                  </a:cubicBezTo>
                  <a:cubicBezTo>
                    <a:pt x="80452" y="17155"/>
                    <a:pt x="81266" y="16993"/>
                    <a:pt x="81979" y="16869"/>
                  </a:cubicBezTo>
                  <a:cubicBezTo>
                    <a:pt x="81964" y="16794"/>
                    <a:pt x="81926" y="16727"/>
                    <a:pt x="81870" y="16659"/>
                  </a:cubicBezTo>
                  <a:moveTo>
                    <a:pt x="78587" y="16404"/>
                  </a:moveTo>
                  <a:lnTo>
                    <a:pt x="78568" y="16400"/>
                  </a:lnTo>
                  <a:cubicBezTo>
                    <a:pt x="78546" y="16397"/>
                    <a:pt x="78512" y="16393"/>
                    <a:pt x="78467" y="16393"/>
                  </a:cubicBezTo>
                  <a:lnTo>
                    <a:pt x="78467" y="16393"/>
                  </a:lnTo>
                  <a:lnTo>
                    <a:pt x="78463" y="16393"/>
                  </a:lnTo>
                  <a:cubicBezTo>
                    <a:pt x="78167" y="16393"/>
                    <a:pt x="77488" y="16517"/>
                    <a:pt x="76505" y="16757"/>
                  </a:cubicBezTo>
                  <a:cubicBezTo>
                    <a:pt x="75938" y="16896"/>
                    <a:pt x="75266" y="17068"/>
                    <a:pt x="74501" y="17278"/>
                  </a:cubicBezTo>
                  <a:cubicBezTo>
                    <a:pt x="74133" y="17537"/>
                    <a:pt x="73668" y="17822"/>
                    <a:pt x="73128" y="18141"/>
                  </a:cubicBezTo>
                  <a:cubicBezTo>
                    <a:pt x="72970" y="18231"/>
                    <a:pt x="72805" y="18329"/>
                    <a:pt x="72636" y="18426"/>
                  </a:cubicBezTo>
                  <a:cubicBezTo>
                    <a:pt x="74328" y="17950"/>
                    <a:pt x="75844" y="17548"/>
                    <a:pt x="77139" y="17230"/>
                  </a:cubicBezTo>
                  <a:cubicBezTo>
                    <a:pt x="77645" y="17110"/>
                    <a:pt x="78118" y="16997"/>
                    <a:pt x="78553" y="16899"/>
                  </a:cubicBezTo>
                  <a:cubicBezTo>
                    <a:pt x="78625" y="16783"/>
                    <a:pt x="78658" y="16678"/>
                    <a:pt x="78658" y="16595"/>
                  </a:cubicBezTo>
                  <a:cubicBezTo>
                    <a:pt x="78658" y="16524"/>
                    <a:pt x="78636" y="16464"/>
                    <a:pt x="78587" y="16404"/>
                  </a:cubicBezTo>
                  <a:moveTo>
                    <a:pt x="75195" y="16479"/>
                  </a:moveTo>
                  <a:cubicBezTo>
                    <a:pt x="75293" y="16363"/>
                    <a:pt x="75334" y="16265"/>
                    <a:pt x="75334" y="16205"/>
                  </a:cubicBezTo>
                  <a:cubicBezTo>
                    <a:pt x="75334" y="16179"/>
                    <a:pt x="75330" y="16160"/>
                    <a:pt x="75319" y="16138"/>
                  </a:cubicBezTo>
                  <a:cubicBezTo>
                    <a:pt x="75255" y="16141"/>
                    <a:pt x="75083" y="16172"/>
                    <a:pt x="74842" y="16232"/>
                  </a:cubicBezTo>
                  <a:cubicBezTo>
                    <a:pt x="74584" y="16299"/>
                    <a:pt x="74231" y="16393"/>
                    <a:pt x="73799" y="16517"/>
                  </a:cubicBezTo>
                  <a:cubicBezTo>
                    <a:pt x="72933" y="16764"/>
                    <a:pt x="71743" y="17132"/>
                    <a:pt x="70288" y="17597"/>
                  </a:cubicBezTo>
                  <a:cubicBezTo>
                    <a:pt x="69496" y="17849"/>
                    <a:pt x="68625" y="18134"/>
                    <a:pt x="67687" y="18441"/>
                  </a:cubicBezTo>
                  <a:cubicBezTo>
                    <a:pt x="66588" y="18982"/>
                    <a:pt x="65342" y="19597"/>
                    <a:pt x="64018" y="20280"/>
                  </a:cubicBezTo>
                  <a:cubicBezTo>
                    <a:pt x="63954" y="20314"/>
                    <a:pt x="63887" y="20351"/>
                    <a:pt x="63819" y="20385"/>
                  </a:cubicBezTo>
                  <a:cubicBezTo>
                    <a:pt x="68096" y="18978"/>
                    <a:pt x="71788" y="17849"/>
                    <a:pt x="74422" y="17125"/>
                  </a:cubicBezTo>
                  <a:cubicBezTo>
                    <a:pt x="74782" y="16877"/>
                    <a:pt x="75045" y="16656"/>
                    <a:pt x="75195" y="16479"/>
                  </a:cubicBezTo>
                  <a:close/>
                  <a:moveTo>
                    <a:pt x="71717" y="16130"/>
                  </a:moveTo>
                  <a:cubicBezTo>
                    <a:pt x="71860" y="16029"/>
                    <a:pt x="71957" y="15939"/>
                    <a:pt x="72002" y="15875"/>
                  </a:cubicBezTo>
                  <a:cubicBezTo>
                    <a:pt x="71923" y="15905"/>
                    <a:pt x="71807" y="15946"/>
                    <a:pt x="71653" y="15999"/>
                  </a:cubicBezTo>
                  <a:cubicBezTo>
                    <a:pt x="71349" y="16108"/>
                    <a:pt x="70903" y="16265"/>
                    <a:pt x="70325" y="16468"/>
                  </a:cubicBezTo>
                  <a:cubicBezTo>
                    <a:pt x="69173" y="16869"/>
                    <a:pt x="67511" y="17455"/>
                    <a:pt x="65474" y="18186"/>
                  </a:cubicBezTo>
                  <a:cubicBezTo>
                    <a:pt x="62769" y="19154"/>
                    <a:pt x="59395" y="20377"/>
                    <a:pt x="55666" y="21781"/>
                  </a:cubicBezTo>
                  <a:cubicBezTo>
                    <a:pt x="54732" y="22310"/>
                    <a:pt x="53797" y="22869"/>
                    <a:pt x="52889" y="23454"/>
                  </a:cubicBezTo>
                  <a:cubicBezTo>
                    <a:pt x="56570" y="22092"/>
                    <a:pt x="60071" y="20850"/>
                    <a:pt x="63170" y="19785"/>
                  </a:cubicBezTo>
                  <a:cubicBezTo>
                    <a:pt x="64765" y="19237"/>
                    <a:pt x="66254" y="18734"/>
                    <a:pt x="67605" y="18288"/>
                  </a:cubicBezTo>
                  <a:cubicBezTo>
                    <a:pt x="67871" y="18156"/>
                    <a:pt x="68126" y="18032"/>
                    <a:pt x="68374" y="17909"/>
                  </a:cubicBezTo>
                  <a:cubicBezTo>
                    <a:pt x="69965" y="17125"/>
                    <a:pt x="71169" y="16524"/>
                    <a:pt x="71717" y="16130"/>
                  </a:cubicBezTo>
                  <a:moveTo>
                    <a:pt x="58240" y="20197"/>
                  </a:moveTo>
                  <a:cubicBezTo>
                    <a:pt x="59883" y="19361"/>
                    <a:pt x="61474" y="18622"/>
                    <a:pt x="62904" y="17987"/>
                  </a:cubicBezTo>
                  <a:cubicBezTo>
                    <a:pt x="62727" y="18059"/>
                    <a:pt x="62547" y="18126"/>
                    <a:pt x="62367" y="18198"/>
                  </a:cubicBezTo>
                  <a:cubicBezTo>
                    <a:pt x="58382" y="19751"/>
                    <a:pt x="52927" y="21860"/>
                    <a:pt x="47018" y="24257"/>
                  </a:cubicBezTo>
                  <a:cubicBezTo>
                    <a:pt x="46646" y="24407"/>
                    <a:pt x="46271" y="24561"/>
                    <a:pt x="45896" y="24711"/>
                  </a:cubicBezTo>
                  <a:cubicBezTo>
                    <a:pt x="45445" y="25090"/>
                    <a:pt x="45014" y="25480"/>
                    <a:pt x="44609" y="25882"/>
                  </a:cubicBezTo>
                  <a:cubicBezTo>
                    <a:pt x="48406" y="24355"/>
                    <a:pt x="52143" y="22918"/>
                    <a:pt x="55576" y="21627"/>
                  </a:cubicBezTo>
                  <a:cubicBezTo>
                    <a:pt x="56469" y="21124"/>
                    <a:pt x="57362" y="20648"/>
                    <a:pt x="58240" y="20197"/>
                  </a:cubicBezTo>
                  <a:close/>
                  <a:moveTo>
                    <a:pt x="48057" y="22850"/>
                  </a:moveTo>
                  <a:cubicBezTo>
                    <a:pt x="46826" y="23364"/>
                    <a:pt x="45565" y="23893"/>
                    <a:pt x="44282" y="24437"/>
                  </a:cubicBezTo>
                  <a:cubicBezTo>
                    <a:pt x="42766" y="25079"/>
                    <a:pt x="41221" y="25739"/>
                    <a:pt x="39660" y="26414"/>
                  </a:cubicBezTo>
                  <a:cubicBezTo>
                    <a:pt x="39438" y="26733"/>
                    <a:pt x="39240" y="27049"/>
                    <a:pt x="39059" y="27364"/>
                  </a:cubicBezTo>
                  <a:cubicBezTo>
                    <a:pt x="41322" y="26403"/>
                    <a:pt x="43588" y="25465"/>
                    <a:pt x="45798" y="24561"/>
                  </a:cubicBezTo>
                  <a:cubicBezTo>
                    <a:pt x="46507" y="23964"/>
                    <a:pt x="47265" y="23394"/>
                    <a:pt x="48057" y="22850"/>
                  </a:cubicBezTo>
                  <a:close/>
                  <a:moveTo>
                    <a:pt x="40485" y="25064"/>
                  </a:moveTo>
                  <a:cubicBezTo>
                    <a:pt x="38808" y="25807"/>
                    <a:pt x="37097" y="26568"/>
                    <a:pt x="35383" y="27345"/>
                  </a:cubicBezTo>
                  <a:cubicBezTo>
                    <a:pt x="35296" y="27626"/>
                    <a:pt x="35229" y="27904"/>
                    <a:pt x="35172" y="28182"/>
                  </a:cubicBezTo>
                  <a:cubicBezTo>
                    <a:pt x="36628" y="27536"/>
                    <a:pt x="38088" y="26898"/>
                    <a:pt x="39536" y="26272"/>
                  </a:cubicBezTo>
                  <a:cubicBezTo>
                    <a:pt x="39817" y="25870"/>
                    <a:pt x="40133" y="25469"/>
                    <a:pt x="40485" y="25064"/>
                  </a:cubicBezTo>
                  <a:close/>
                  <a:moveTo>
                    <a:pt x="40778" y="24734"/>
                  </a:moveTo>
                  <a:cubicBezTo>
                    <a:pt x="41329" y="24133"/>
                    <a:pt x="41941" y="23563"/>
                    <a:pt x="42594" y="23015"/>
                  </a:cubicBezTo>
                  <a:cubicBezTo>
                    <a:pt x="41367" y="23582"/>
                    <a:pt x="40106" y="24160"/>
                    <a:pt x="38819" y="24752"/>
                  </a:cubicBezTo>
                  <a:cubicBezTo>
                    <a:pt x="37840" y="25203"/>
                    <a:pt x="36846" y="25664"/>
                    <a:pt x="35844" y="26126"/>
                  </a:cubicBezTo>
                  <a:cubicBezTo>
                    <a:pt x="35694" y="26456"/>
                    <a:pt x="35566" y="26786"/>
                    <a:pt x="35458" y="27112"/>
                  </a:cubicBezTo>
                  <a:cubicBezTo>
                    <a:pt x="37247" y="26302"/>
                    <a:pt x="39033" y="25506"/>
                    <a:pt x="40778" y="24734"/>
                  </a:cubicBezTo>
                  <a:close/>
                  <a:moveTo>
                    <a:pt x="48646" y="21278"/>
                  </a:moveTo>
                  <a:cubicBezTo>
                    <a:pt x="54233" y="18828"/>
                    <a:pt x="58761" y="16824"/>
                    <a:pt x="60900" y="15635"/>
                  </a:cubicBezTo>
                  <a:cubicBezTo>
                    <a:pt x="61467" y="15316"/>
                    <a:pt x="61868" y="15053"/>
                    <a:pt x="62063" y="14870"/>
                  </a:cubicBezTo>
                  <a:cubicBezTo>
                    <a:pt x="62164" y="14776"/>
                    <a:pt x="62202" y="14697"/>
                    <a:pt x="62194" y="14682"/>
                  </a:cubicBezTo>
                  <a:lnTo>
                    <a:pt x="62194" y="14678"/>
                  </a:lnTo>
                  <a:cubicBezTo>
                    <a:pt x="62183" y="14678"/>
                    <a:pt x="62161" y="14674"/>
                    <a:pt x="62134" y="14674"/>
                  </a:cubicBezTo>
                  <a:lnTo>
                    <a:pt x="62134" y="14674"/>
                  </a:lnTo>
                  <a:lnTo>
                    <a:pt x="62131" y="14674"/>
                  </a:lnTo>
                  <a:cubicBezTo>
                    <a:pt x="61962" y="14674"/>
                    <a:pt x="61579" y="14731"/>
                    <a:pt x="61050" y="14843"/>
                  </a:cubicBezTo>
                  <a:cubicBezTo>
                    <a:pt x="60517" y="14952"/>
                    <a:pt x="59827" y="15121"/>
                    <a:pt x="59024" y="15342"/>
                  </a:cubicBezTo>
                  <a:cubicBezTo>
                    <a:pt x="58532" y="15477"/>
                    <a:pt x="58000" y="15631"/>
                    <a:pt x="57433" y="15808"/>
                  </a:cubicBezTo>
                  <a:cubicBezTo>
                    <a:pt x="56386" y="16438"/>
                    <a:pt x="54893" y="17215"/>
                    <a:pt x="53058" y="18115"/>
                  </a:cubicBezTo>
                  <a:cubicBezTo>
                    <a:pt x="50391" y="19424"/>
                    <a:pt x="47006" y="20989"/>
                    <a:pt x="43266" y="22707"/>
                  </a:cubicBezTo>
                  <a:cubicBezTo>
                    <a:pt x="42523" y="23289"/>
                    <a:pt x="41832" y="23901"/>
                    <a:pt x="41209" y="24542"/>
                  </a:cubicBezTo>
                  <a:cubicBezTo>
                    <a:pt x="43806" y="23394"/>
                    <a:pt x="46320" y="22295"/>
                    <a:pt x="48646" y="21278"/>
                  </a:cubicBezTo>
                  <a:close/>
                  <a:moveTo>
                    <a:pt x="43948" y="22190"/>
                  </a:moveTo>
                  <a:cubicBezTo>
                    <a:pt x="44552" y="21912"/>
                    <a:pt x="45149" y="21638"/>
                    <a:pt x="45731" y="21368"/>
                  </a:cubicBezTo>
                  <a:cubicBezTo>
                    <a:pt x="50379" y="19222"/>
                    <a:pt x="54281" y="17380"/>
                    <a:pt x="56615" y="16070"/>
                  </a:cubicBezTo>
                  <a:cubicBezTo>
                    <a:pt x="55535" y="16423"/>
                    <a:pt x="54353" y="16843"/>
                    <a:pt x="53130" y="17327"/>
                  </a:cubicBezTo>
                  <a:cubicBezTo>
                    <a:pt x="50057" y="18543"/>
                    <a:pt x="46714" y="20171"/>
                    <a:pt x="43948" y="22190"/>
                  </a:cubicBezTo>
                  <a:close/>
                  <a:moveTo>
                    <a:pt x="58806" y="14577"/>
                  </a:moveTo>
                  <a:cubicBezTo>
                    <a:pt x="58908" y="14464"/>
                    <a:pt x="58945" y="14374"/>
                    <a:pt x="58945" y="14326"/>
                  </a:cubicBezTo>
                  <a:cubicBezTo>
                    <a:pt x="58941" y="14299"/>
                    <a:pt x="58938" y="14281"/>
                    <a:pt x="58915" y="14202"/>
                  </a:cubicBezTo>
                  <a:lnTo>
                    <a:pt x="58915" y="14258"/>
                  </a:lnTo>
                  <a:cubicBezTo>
                    <a:pt x="58911" y="14250"/>
                    <a:pt x="58863" y="14220"/>
                    <a:pt x="58773" y="14205"/>
                  </a:cubicBezTo>
                  <a:cubicBezTo>
                    <a:pt x="58686" y="14190"/>
                    <a:pt x="58566" y="14179"/>
                    <a:pt x="58416" y="14179"/>
                  </a:cubicBezTo>
                  <a:lnTo>
                    <a:pt x="58412" y="14179"/>
                  </a:lnTo>
                  <a:lnTo>
                    <a:pt x="58409" y="14179"/>
                  </a:lnTo>
                  <a:cubicBezTo>
                    <a:pt x="57831" y="14179"/>
                    <a:pt x="56840" y="14311"/>
                    <a:pt x="55587" y="14566"/>
                  </a:cubicBezTo>
                  <a:cubicBezTo>
                    <a:pt x="55546" y="14614"/>
                    <a:pt x="55501" y="14659"/>
                    <a:pt x="55452" y="14708"/>
                  </a:cubicBezTo>
                  <a:cubicBezTo>
                    <a:pt x="55174" y="14978"/>
                    <a:pt x="54777" y="15282"/>
                    <a:pt x="54266" y="15627"/>
                  </a:cubicBezTo>
                  <a:cubicBezTo>
                    <a:pt x="53242" y="16314"/>
                    <a:pt x="51775" y="17143"/>
                    <a:pt x="49974" y="18093"/>
                  </a:cubicBezTo>
                  <a:cubicBezTo>
                    <a:pt x="46507" y="19916"/>
                    <a:pt x="41806" y="22171"/>
                    <a:pt x="36696" y="24629"/>
                  </a:cubicBezTo>
                  <a:cubicBezTo>
                    <a:pt x="36414" y="25041"/>
                    <a:pt x="36174" y="25454"/>
                    <a:pt x="35972" y="25867"/>
                  </a:cubicBezTo>
                  <a:cubicBezTo>
                    <a:pt x="38452" y="24715"/>
                    <a:pt x="40883" y="23600"/>
                    <a:pt x="43179" y="22546"/>
                  </a:cubicBezTo>
                  <a:cubicBezTo>
                    <a:pt x="45596" y="20655"/>
                    <a:pt x="48533" y="19091"/>
                    <a:pt x="51374" y="17856"/>
                  </a:cubicBezTo>
                  <a:cubicBezTo>
                    <a:pt x="53509" y="16929"/>
                    <a:pt x="55591" y="16190"/>
                    <a:pt x="57347" y="15646"/>
                  </a:cubicBezTo>
                  <a:cubicBezTo>
                    <a:pt x="57463" y="15575"/>
                    <a:pt x="57572" y="15507"/>
                    <a:pt x="57677" y="15444"/>
                  </a:cubicBezTo>
                  <a:cubicBezTo>
                    <a:pt x="58229" y="15095"/>
                    <a:pt x="58619" y="14798"/>
                    <a:pt x="58806" y="14577"/>
                  </a:cubicBezTo>
                  <a:close/>
                  <a:moveTo>
                    <a:pt x="55647" y="13845"/>
                  </a:moveTo>
                  <a:cubicBezTo>
                    <a:pt x="55598" y="13789"/>
                    <a:pt x="55456" y="13721"/>
                    <a:pt x="55238" y="13684"/>
                  </a:cubicBezTo>
                  <a:cubicBezTo>
                    <a:pt x="55017" y="13643"/>
                    <a:pt x="54728" y="13620"/>
                    <a:pt x="54375" y="13620"/>
                  </a:cubicBezTo>
                  <a:lnTo>
                    <a:pt x="54371" y="13620"/>
                  </a:lnTo>
                  <a:lnTo>
                    <a:pt x="54368" y="13620"/>
                  </a:lnTo>
                  <a:cubicBezTo>
                    <a:pt x="53895" y="13620"/>
                    <a:pt x="53317" y="13658"/>
                    <a:pt x="52653" y="13736"/>
                  </a:cubicBezTo>
                  <a:cubicBezTo>
                    <a:pt x="52627" y="13965"/>
                    <a:pt x="52477" y="14205"/>
                    <a:pt x="52237" y="14476"/>
                  </a:cubicBezTo>
                  <a:cubicBezTo>
                    <a:pt x="51966" y="14772"/>
                    <a:pt x="51576" y="15106"/>
                    <a:pt x="51077" y="15477"/>
                  </a:cubicBezTo>
                  <a:cubicBezTo>
                    <a:pt x="51006" y="15530"/>
                    <a:pt x="50931" y="15586"/>
                    <a:pt x="50852" y="15642"/>
                  </a:cubicBezTo>
                  <a:cubicBezTo>
                    <a:pt x="52214" y="15203"/>
                    <a:pt x="53501" y="14851"/>
                    <a:pt x="54634" y="14588"/>
                  </a:cubicBezTo>
                  <a:cubicBezTo>
                    <a:pt x="54931" y="14517"/>
                    <a:pt x="55212" y="14457"/>
                    <a:pt x="55486" y="14401"/>
                  </a:cubicBezTo>
                  <a:cubicBezTo>
                    <a:pt x="55516" y="14367"/>
                    <a:pt x="55542" y="14333"/>
                    <a:pt x="55565" y="14299"/>
                  </a:cubicBezTo>
                  <a:cubicBezTo>
                    <a:pt x="55662" y="14168"/>
                    <a:pt x="55703" y="14059"/>
                    <a:pt x="55703" y="13984"/>
                  </a:cubicBezTo>
                  <a:cubicBezTo>
                    <a:pt x="55700" y="13932"/>
                    <a:pt x="55685" y="13890"/>
                    <a:pt x="55647" y="13845"/>
                  </a:cubicBezTo>
                  <a:close/>
                  <a:moveTo>
                    <a:pt x="52383" y="13444"/>
                  </a:moveTo>
                  <a:cubicBezTo>
                    <a:pt x="52270" y="13312"/>
                    <a:pt x="51993" y="13189"/>
                    <a:pt x="51591" y="13114"/>
                  </a:cubicBezTo>
                  <a:cubicBezTo>
                    <a:pt x="51194" y="13031"/>
                    <a:pt x="50668" y="12994"/>
                    <a:pt x="50049" y="12994"/>
                  </a:cubicBezTo>
                  <a:lnTo>
                    <a:pt x="50045" y="12994"/>
                  </a:lnTo>
                  <a:cubicBezTo>
                    <a:pt x="47674" y="12994"/>
                    <a:pt x="43922" y="13586"/>
                    <a:pt x="40268" y="14836"/>
                  </a:cubicBezTo>
                  <a:cubicBezTo>
                    <a:pt x="36617" y="16085"/>
                    <a:pt x="33060" y="17991"/>
                    <a:pt x="31071" y="20595"/>
                  </a:cubicBezTo>
                  <a:cubicBezTo>
                    <a:pt x="29897" y="22133"/>
                    <a:pt x="29458" y="23660"/>
                    <a:pt x="29458" y="25184"/>
                  </a:cubicBezTo>
                  <a:cubicBezTo>
                    <a:pt x="29458" y="25713"/>
                    <a:pt x="29511" y="26242"/>
                    <a:pt x="29604" y="26771"/>
                  </a:cubicBezTo>
                  <a:cubicBezTo>
                    <a:pt x="30527" y="26306"/>
                    <a:pt x="31443" y="25848"/>
                    <a:pt x="32347" y="25394"/>
                  </a:cubicBezTo>
                  <a:cubicBezTo>
                    <a:pt x="32647" y="24261"/>
                    <a:pt x="33206" y="23120"/>
                    <a:pt x="34129" y="21972"/>
                  </a:cubicBezTo>
                  <a:cubicBezTo>
                    <a:pt x="36478" y="19061"/>
                    <a:pt x="40534" y="16933"/>
                    <a:pt x="44504" y="15526"/>
                  </a:cubicBezTo>
                  <a:cubicBezTo>
                    <a:pt x="47442" y="14483"/>
                    <a:pt x="50334" y="13838"/>
                    <a:pt x="52458" y="13571"/>
                  </a:cubicBezTo>
                  <a:cubicBezTo>
                    <a:pt x="52443" y="13526"/>
                    <a:pt x="52420" y="13485"/>
                    <a:pt x="52383" y="13444"/>
                  </a:cubicBezTo>
                  <a:moveTo>
                    <a:pt x="4627" y="40942"/>
                  </a:moveTo>
                  <a:cubicBezTo>
                    <a:pt x="2819" y="42270"/>
                    <a:pt x="1472" y="43494"/>
                    <a:pt x="763" y="44548"/>
                  </a:cubicBezTo>
                  <a:cubicBezTo>
                    <a:pt x="387" y="45107"/>
                    <a:pt x="189" y="45621"/>
                    <a:pt x="192" y="46067"/>
                  </a:cubicBezTo>
                  <a:cubicBezTo>
                    <a:pt x="192" y="46364"/>
                    <a:pt x="275" y="46638"/>
                    <a:pt x="455" y="46893"/>
                  </a:cubicBezTo>
                  <a:cubicBezTo>
                    <a:pt x="695" y="47238"/>
                    <a:pt x="1127" y="47557"/>
                    <a:pt x="1712" y="47831"/>
                  </a:cubicBezTo>
                  <a:cubicBezTo>
                    <a:pt x="2297" y="48105"/>
                    <a:pt x="3040" y="48337"/>
                    <a:pt x="3903" y="48525"/>
                  </a:cubicBezTo>
                  <a:cubicBezTo>
                    <a:pt x="4774" y="48716"/>
                    <a:pt x="5764" y="48859"/>
                    <a:pt x="6845" y="48953"/>
                  </a:cubicBezTo>
                  <a:cubicBezTo>
                    <a:pt x="5475" y="48701"/>
                    <a:pt x="4316" y="48356"/>
                    <a:pt x="3460" y="47921"/>
                  </a:cubicBezTo>
                  <a:cubicBezTo>
                    <a:pt x="2800" y="47587"/>
                    <a:pt x="2320" y="47197"/>
                    <a:pt x="2068" y="46743"/>
                  </a:cubicBezTo>
                  <a:cubicBezTo>
                    <a:pt x="1926" y="46491"/>
                    <a:pt x="1858" y="46217"/>
                    <a:pt x="1858" y="45932"/>
                  </a:cubicBezTo>
                  <a:cubicBezTo>
                    <a:pt x="1862" y="45231"/>
                    <a:pt x="2267" y="44454"/>
                    <a:pt x="2984" y="43610"/>
                  </a:cubicBezTo>
                  <a:cubicBezTo>
                    <a:pt x="3708" y="42769"/>
                    <a:pt x="4751" y="41858"/>
                    <a:pt x="6049" y="40890"/>
                  </a:cubicBezTo>
                  <a:cubicBezTo>
                    <a:pt x="8646" y="38954"/>
                    <a:pt x="12270" y="36796"/>
                    <a:pt x="16390" y="34564"/>
                  </a:cubicBezTo>
                  <a:cubicBezTo>
                    <a:pt x="20491" y="32343"/>
                    <a:pt x="25087" y="30046"/>
                    <a:pt x="29649" y="27825"/>
                  </a:cubicBezTo>
                  <a:cubicBezTo>
                    <a:pt x="29582" y="27566"/>
                    <a:pt x="29518" y="27307"/>
                    <a:pt x="29466" y="27052"/>
                  </a:cubicBezTo>
                  <a:cubicBezTo>
                    <a:pt x="20089" y="31765"/>
                    <a:pt x="10176" y="36860"/>
                    <a:pt x="4627" y="40942"/>
                  </a:cubicBezTo>
                  <a:moveTo>
                    <a:pt x="12345" y="49257"/>
                  </a:moveTo>
                  <a:cubicBezTo>
                    <a:pt x="12326" y="49253"/>
                    <a:pt x="12308" y="49245"/>
                    <a:pt x="12289" y="49242"/>
                  </a:cubicBezTo>
                  <a:cubicBezTo>
                    <a:pt x="12210" y="49245"/>
                    <a:pt x="12131" y="49249"/>
                    <a:pt x="12052" y="49249"/>
                  </a:cubicBezTo>
                  <a:cubicBezTo>
                    <a:pt x="12150" y="49253"/>
                    <a:pt x="12248" y="49257"/>
                    <a:pt x="12345" y="49257"/>
                  </a:cubicBezTo>
                  <a:close/>
                  <a:moveTo>
                    <a:pt x="13103" y="49264"/>
                  </a:moveTo>
                  <a:cubicBezTo>
                    <a:pt x="13103" y="49264"/>
                    <a:pt x="13107" y="49264"/>
                    <a:pt x="13111" y="49264"/>
                  </a:cubicBezTo>
                  <a:lnTo>
                    <a:pt x="13114" y="49264"/>
                  </a:lnTo>
                  <a:cubicBezTo>
                    <a:pt x="13309" y="49264"/>
                    <a:pt x="13508" y="49260"/>
                    <a:pt x="13707" y="49260"/>
                  </a:cubicBezTo>
                  <a:cubicBezTo>
                    <a:pt x="13625" y="49234"/>
                    <a:pt x="13546" y="49208"/>
                    <a:pt x="13467" y="49178"/>
                  </a:cubicBezTo>
                  <a:cubicBezTo>
                    <a:pt x="13276" y="49193"/>
                    <a:pt x="13084" y="49204"/>
                    <a:pt x="12893" y="49212"/>
                  </a:cubicBezTo>
                  <a:cubicBezTo>
                    <a:pt x="12964" y="49230"/>
                    <a:pt x="13032" y="49245"/>
                    <a:pt x="13103" y="49264"/>
                  </a:cubicBezTo>
                  <a:moveTo>
                    <a:pt x="13973" y="49452"/>
                  </a:moveTo>
                  <a:cubicBezTo>
                    <a:pt x="14112" y="49459"/>
                    <a:pt x="14247" y="49467"/>
                    <a:pt x="14386" y="49470"/>
                  </a:cubicBezTo>
                  <a:cubicBezTo>
                    <a:pt x="14349" y="49459"/>
                    <a:pt x="14311" y="49448"/>
                    <a:pt x="14270" y="49437"/>
                  </a:cubicBezTo>
                  <a:cubicBezTo>
                    <a:pt x="14154" y="49440"/>
                    <a:pt x="14037" y="49440"/>
                    <a:pt x="13921" y="49444"/>
                  </a:cubicBezTo>
                  <a:cubicBezTo>
                    <a:pt x="13940" y="49448"/>
                    <a:pt x="13958" y="49452"/>
                    <a:pt x="13973" y="49452"/>
                  </a:cubicBezTo>
                  <a:close/>
                  <a:moveTo>
                    <a:pt x="15125" y="49489"/>
                  </a:moveTo>
                  <a:cubicBezTo>
                    <a:pt x="15350" y="49493"/>
                    <a:pt x="15576" y="49497"/>
                    <a:pt x="15801" y="49497"/>
                  </a:cubicBezTo>
                  <a:cubicBezTo>
                    <a:pt x="15699" y="49463"/>
                    <a:pt x="15602" y="49425"/>
                    <a:pt x="15504" y="49392"/>
                  </a:cubicBezTo>
                  <a:cubicBezTo>
                    <a:pt x="15287" y="49403"/>
                    <a:pt x="15073" y="49410"/>
                    <a:pt x="14859" y="49418"/>
                  </a:cubicBezTo>
                  <a:cubicBezTo>
                    <a:pt x="14949" y="49444"/>
                    <a:pt x="15035" y="49467"/>
                    <a:pt x="15125" y="49489"/>
                  </a:cubicBezTo>
                  <a:close/>
                  <a:moveTo>
                    <a:pt x="16060" y="49711"/>
                  </a:moveTo>
                  <a:cubicBezTo>
                    <a:pt x="16221" y="49722"/>
                    <a:pt x="16382" y="49729"/>
                    <a:pt x="16547" y="49741"/>
                  </a:cubicBezTo>
                  <a:cubicBezTo>
                    <a:pt x="16484" y="49718"/>
                    <a:pt x="16420" y="49699"/>
                    <a:pt x="16356" y="49681"/>
                  </a:cubicBezTo>
                  <a:cubicBezTo>
                    <a:pt x="16236" y="49681"/>
                    <a:pt x="16112" y="49681"/>
                    <a:pt x="15992" y="49681"/>
                  </a:cubicBezTo>
                  <a:cubicBezTo>
                    <a:pt x="15970" y="49681"/>
                    <a:pt x="15947" y="49681"/>
                    <a:pt x="15925" y="49681"/>
                  </a:cubicBezTo>
                  <a:cubicBezTo>
                    <a:pt x="15970" y="49692"/>
                    <a:pt x="16015" y="49703"/>
                    <a:pt x="16060" y="49711"/>
                  </a:cubicBezTo>
                  <a:close/>
                  <a:moveTo>
                    <a:pt x="17279" y="49771"/>
                  </a:moveTo>
                  <a:cubicBezTo>
                    <a:pt x="17512" y="49778"/>
                    <a:pt x="17744" y="49786"/>
                    <a:pt x="17977" y="49789"/>
                  </a:cubicBezTo>
                  <a:cubicBezTo>
                    <a:pt x="17853" y="49744"/>
                    <a:pt x="17733" y="49699"/>
                    <a:pt x="17613" y="49654"/>
                  </a:cubicBezTo>
                  <a:cubicBezTo>
                    <a:pt x="17388" y="49662"/>
                    <a:pt x="17159" y="49669"/>
                    <a:pt x="16934" y="49673"/>
                  </a:cubicBezTo>
                  <a:cubicBezTo>
                    <a:pt x="17046" y="49707"/>
                    <a:pt x="17163" y="49737"/>
                    <a:pt x="17279" y="49771"/>
                  </a:cubicBezTo>
                  <a:close/>
                  <a:moveTo>
                    <a:pt x="18322" y="50033"/>
                  </a:moveTo>
                  <a:cubicBezTo>
                    <a:pt x="18483" y="50045"/>
                    <a:pt x="18645" y="50056"/>
                    <a:pt x="18806" y="50067"/>
                  </a:cubicBezTo>
                  <a:cubicBezTo>
                    <a:pt x="18712" y="50037"/>
                    <a:pt x="18618" y="50007"/>
                    <a:pt x="18528" y="49977"/>
                  </a:cubicBezTo>
                  <a:cubicBezTo>
                    <a:pt x="18375" y="49977"/>
                    <a:pt x="18217" y="49973"/>
                    <a:pt x="18063" y="49973"/>
                  </a:cubicBezTo>
                  <a:cubicBezTo>
                    <a:pt x="18149" y="49992"/>
                    <a:pt x="18236" y="50015"/>
                    <a:pt x="18322" y="50033"/>
                  </a:cubicBezTo>
                  <a:close/>
                  <a:moveTo>
                    <a:pt x="18889" y="49797"/>
                  </a:moveTo>
                  <a:cubicBezTo>
                    <a:pt x="19039" y="49797"/>
                    <a:pt x="19189" y="49797"/>
                    <a:pt x="19335" y="49797"/>
                  </a:cubicBezTo>
                  <a:cubicBezTo>
                    <a:pt x="19181" y="49729"/>
                    <a:pt x="19027" y="49666"/>
                    <a:pt x="18881" y="49598"/>
                  </a:cubicBezTo>
                  <a:cubicBezTo>
                    <a:pt x="18607" y="49613"/>
                    <a:pt x="18337" y="49628"/>
                    <a:pt x="18067" y="49639"/>
                  </a:cubicBezTo>
                  <a:cubicBezTo>
                    <a:pt x="18198" y="49684"/>
                    <a:pt x="18337" y="49733"/>
                    <a:pt x="18472" y="49778"/>
                  </a:cubicBezTo>
                  <a:cubicBezTo>
                    <a:pt x="18491" y="49786"/>
                    <a:pt x="18510" y="49789"/>
                    <a:pt x="18525" y="49797"/>
                  </a:cubicBezTo>
                  <a:cubicBezTo>
                    <a:pt x="18645" y="49797"/>
                    <a:pt x="18769" y="49797"/>
                    <a:pt x="18889" y="49797"/>
                  </a:cubicBezTo>
                  <a:close/>
                  <a:moveTo>
                    <a:pt x="19541" y="50108"/>
                  </a:moveTo>
                  <a:cubicBezTo>
                    <a:pt x="19759" y="50120"/>
                    <a:pt x="19980" y="50131"/>
                    <a:pt x="20202" y="50138"/>
                  </a:cubicBezTo>
                  <a:cubicBezTo>
                    <a:pt x="20056" y="50082"/>
                    <a:pt x="19913" y="50026"/>
                    <a:pt x="19770" y="49973"/>
                  </a:cubicBezTo>
                  <a:cubicBezTo>
                    <a:pt x="19545" y="49977"/>
                    <a:pt x="19324" y="49977"/>
                    <a:pt x="19099" y="49981"/>
                  </a:cubicBezTo>
                  <a:cubicBezTo>
                    <a:pt x="19245" y="50022"/>
                    <a:pt x="19391" y="50067"/>
                    <a:pt x="19541" y="50108"/>
                  </a:cubicBezTo>
                  <a:close/>
                  <a:moveTo>
                    <a:pt x="20641" y="50112"/>
                  </a:moveTo>
                  <a:cubicBezTo>
                    <a:pt x="20678" y="50127"/>
                    <a:pt x="20712" y="50138"/>
                    <a:pt x="20750" y="50153"/>
                  </a:cubicBezTo>
                  <a:cubicBezTo>
                    <a:pt x="21009" y="50157"/>
                    <a:pt x="21271" y="50161"/>
                    <a:pt x="21534" y="50161"/>
                  </a:cubicBezTo>
                  <a:cubicBezTo>
                    <a:pt x="21357" y="50086"/>
                    <a:pt x="21185" y="50011"/>
                    <a:pt x="21016" y="49932"/>
                  </a:cubicBezTo>
                  <a:cubicBezTo>
                    <a:pt x="20750" y="49943"/>
                    <a:pt x="20483" y="49954"/>
                    <a:pt x="20217" y="49962"/>
                  </a:cubicBezTo>
                  <a:cubicBezTo>
                    <a:pt x="20356" y="50015"/>
                    <a:pt x="20498" y="50063"/>
                    <a:pt x="20641" y="50112"/>
                  </a:cubicBezTo>
                  <a:close/>
                  <a:moveTo>
                    <a:pt x="20618" y="50397"/>
                  </a:moveTo>
                  <a:cubicBezTo>
                    <a:pt x="20761" y="50408"/>
                    <a:pt x="20907" y="50420"/>
                    <a:pt x="21054" y="50435"/>
                  </a:cubicBezTo>
                  <a:cubicBezTo>
                    <a:pt x="20952" y="50401"/>
                    <a:pt x="20851" y="50367"/>
                    <a:pt x="20750" y="50330"/>
                  </a:cubicBezTo>
                  <a:cubicBezTo>
                    <a:pt x="20603" y="50330"/>
                    <a:pt x="20461" y="50326"/>
                    <a:pt x="20314" y="50318"/>
                  </a:cubicBezTo>
                  <a:cubicBezTo>
                    <a:pt x="20416" y="50345"/>
                    <a:pt x="20517" y="50371"/>
                    <a:pt x="20618" y="50397"/>
                  </a:cubicBezTo>
                  <a:close/>
                  <a:moveTo>
                    <a:pt x="21785" y="50484"/>
                  </a:moveTo>
                  <a:cubicBezTo>
                    <a:pt x="21995" y="50499"/>
                    <a:pt x="22205" y="50510"/>
                    <a:pt x="22416" y="50521"/>
                  </a:cubicBezTo>
                  <a:cubicBezTo>
                    <a:pt x="22265" y="50461"/>
                    <a:pt x="22112" y="50401"/>
                    <a:pt x="21965" y="50341"/>
                  </a:cubicBezTo>
                  <a:cubicBezTo>
                    <a:pt x="21905" y="50341"/>
                    <a:pt x="21845" y="50341"/>
                    <a:pt x="21785" y="50341"/>
                  </a:cubicBezTo>
                  <a:cubicBezTo>
                    <a:pt x="21631" y="50341"/>
                    <a:pt x="21474" y="50341"/>
                    <a:pt x="21316" y="50341"/>
                  </a:cubicBezTo>
                  <a:cubicBezTo>
                    <a:pt x="21470" y="50390"/>
                    <a:pt x="21628" y="50438"/>
                    <a:pt x="21785" y="50484"/>
                  </a:cubicBezTo>
                  <a:close/>
                  <a:moveTo>
                    <a:pt x="22832" y="50780"/>
                  </a:moveTo>
                  <a:cubicBezTo>
                    <a:pt x="22967" y="50795"/>
                    <a:pt x="23106" y="50806"/>
                    <a:pt x="23245" y="50821"/>
                  </a:cubicBezTo>
                  <a:cubicBezTo>
                    <a:pt x="23151" y="50787"/>
                    <a:pt x="23053" y="50754"/>
                    <a:pt x="22960" y="50720"/>
                  </a:cubicBezTo>
                  <a:cubicBezTo>
                    <a:pt x="22825" y="50716"/>
                    <a:pt x="22686" y="50712"/>
                    <a:pt x="22551" y="50705"/>
                  </a:cubicBezTo>
                  <a:cubicBezTo>
                    <a:pt x="22644" y="50731"/>
                    <a:pt x="22738" y="50754"/>
                    <a:pt x="22832" y="50780"/>
                  </a:cubicBezTo>
                  <a:close/>
                  <a:moveTo>
                    <a:pt x="23969" y="50885"/>
                  </a:moveTo>
                  <a:cubicBezTo>
                    <a:pt x="24171" y="50900"/>
                    <a:pt x="24378" y="50915"/>
                    <a:pt x="24580" y="50930"/>
                  </a:cubicBezTo>
                  <a:cubicBezTo>
                    <a:pt x="24434" y="50870"/>
                    <a:pt x="24288" y="50810"/>
                    <a:pt x="24141" y="50750"/>
                  </a:cubicBezTo>
                  <a:cubicBezTo>
                    <a:pt x="23935" y="50746"/>
                    <a:pt x="23729" y="50742"/>
                    <a:pt x="23522" y="50739"/>
                  </a:cubicBezTo>
                  <a:cubicBezTo>
                    <a:pt x="23669" y="50787"/>
                    <a:pt x="23819" y="50836"/>
                    <a:pt x="23969" y="50885"/>
                  </a:cubicBezTo>
                  <a:moveTo>
                    <a:pt x="24899" y="50877"/>
                  </a:moveTo>
                  <a:cubicBezTo>
                    <a:pt x="24971" y="50904"/>
                    <a:pt x="25046" y="50934"/>
                    <a:pt x="25121" y="50960"/>
                  </a:cubicBezTo>
                  <a:cubicBezTo>
                    <a:pt x="25365" y="50975"/>
                    <a:pt x="25609" y="50986"/>
                    <a:pt x="25852" y="50994"/>
                  </a:cubicBezTo>
                  <a:cubicBezTo>
                    <a:pt x="25676" y="50915"/>
                    <a:pt x="25500" y="50832"/>
                    <a:pt x="25331" y="50746"/>
                  </a:cubicBezTo>
                  <a:cubicBezTo>
                    <a:pt x="25109" y="50750"/>
                    <a:pt x="24888" y="50754"/>
                    <a:pt x="24667" y="50754"/>
                  </a:cubicBezTo>
                  <a:cubicBezTo>
                    <a:pt x="24640" y="50754"/>
                    <a:pt x="24610" y="50754"/>
                    <a:pt x="24584" y="50754"/>
                  </a:cubicBezTo>
                  <a:cubicBezTo>
                    <a:pt x="24686" y="50795"/>
                    <a:pt x="24794" y="50836"/>
                    <a:pt x="24899" y="50877"/>
                  </a:cubicBezTo>
                  <a:moveTo>
                    <a:pt x="24982" y="51189"/>
                  </a:moveTo>
                  <a:cubicBezTo>
                    <a:pt x="25117" y="51204"/>
                    <a:pt x="25252" y="51219"/>
                    <a:pt x="25387" y="51234"/>
                  </a:cubicBezTo>
                  <a:cubicBezTo>
                    <a:pt x="25297" y="51204"/>
                    <a:pt x="25207" y="51170"/>
                    <a:pt x="25117" y="51136"/>
                  </a:cubicBezTo>
                  <a:cubicBezTo>
                    <a:pt x="24986" y="51129"/>
                    <a:pt x="24854" y="51121"/>
                    <a:pt x="24723" y="51114"/>
                  </a:cubicBezTo>
                  <a:cubicBezTo>
                    <a:pt x="24809" y="51136"/>
                    <a:pt x="24896" y="51163"/>
                    <a:pt x="24982" y="51189"/>
                  </a:cubicBezTo>
                  <a:close/>
                  <a:moveTo>
                    <a:pt x="26104" y="51313"/>
                  </a:moveTo>
                  <a:cubicBezTo>
                    <a:pt x="26303" y="51331"/>
                    <a:pt x="26501" y="51350"/>
                    <a:pt x="26700" y="51365"/>
                  </a:cubicBezTo>
                  <a:cubicBezTo>
                    <a:pt x="26554" y="51305"/>
                    <a:pt x="26411" y="51245"/>
                    <a:pt x="26273" y="51181"/>
                  </a:cubicBezTo>
                  <a:cubicBezTo>
                    <a:pt x="26070" y="51178"/>
                    <a:pt x="25871" y="51170"/>
                    <a:pt x="25672" y="51163"/>
                  </a:cubicBezTo>
                  <a:cubicBezTo>
                    <a:pt x="25815" y="51211"/>
                    <a:pt x="25957" y="51264"/>
                    <a:pt x="26104" y="51313"/>
                  </a:cubicBezTo>
                  <a:close/>
                  <a:moveTo>
                    <a:pt x="26978" y="51305"/>
                  </a:moveTo>
                  <a:cubicBezTo>
                    <a:pt x="27061" y="51339"/>
                    <a:pt x="27147" y="51373"/>
                    <a:pt x="27233" y="51407"/>
                  </a:cubicBezTo>
                  <a:cubicBezTo>
                    <a:pt x="27470" y="51422"/>
                    <a:pt x="27706" y="51437"/>
                    <a:pt x="27942" y="51452"/>
                  </a:cubicBezTo>
                  <a:cubicBezTo>
                    <a:pt x="27770" y="51369"/>
                    <a:pt x="27601" y="51286"/>
                    <a:pt x="27432" y="51200"/>
                  </a:cubicBezTo>
                  <a:cubicBezTo>
                    <a:pt x="27188" y="51200"/>
                    <a:pt x="26948" y="51196"/>
                    <a:pt x="26708" y="51193"/>
                  </a:cubicBezTo>
                  <a:cubicBezTo>
                    <a:pt x="26798" y="51230"/>
                    <a:pt x="26888" y="51268"/>
                    <a:pt x="26978" y="51305"/>
                  </a:cubicBezTo>
                  <a:close/>
                  <a:moveTo>
                    <a:pt x="27109" y="51632"/>
                  </a:moveTo>
                  <a:cubicBezTo>
                    <a:pt x="27241" y="51650"/>
                    <a:pt x="27372" y="51669"/>
                    <a:pt x="27503" y="51684"/>
                  </a:cubicBezTo>
                  <a:cubicBezTo>
                    <a:pt x="27413" y="51650"/>
                    <a:pt x="27319" y="51613"/>
                    <a:pt x="27229" y="51579"/>
                  </a:cubicBezTo>
                  <a:cubicBezTo>
                    <a:pt x="27098" y="51568"/>
                    <a:pt x="26970" y="51560"/>
                    <a:pt x="26843" y="51549"/>
                  </a:cubicBezTo>
                  <a:cubicBezTo>
                    <a:pt x="26929" y="51575"/>
                    <a:pt x="27019" y="51605"/>
                    <a:pt x="27109" y="51632"/>
                  </a:cubicBezTo>
                  <a:moveTo>
                    <a:pt x="28212" y="51774"/>
                  </a:moveTo>
                  <a:cubicBezTo>
                    <a:pt x="28404" y="51797"/>
                    <a:pt x="28599" y="51815"/>
                    <a:pt x="28790" y="51838"/>
                  </a:cubicBezTo>
                  <a:cubicBezTo>
                    <a:pt x="28644" y="51774"/>
                    <a:pt x="28501" y="51710"/>
                    <a:pt x="28359" y="51643"/>
                  </a:cubicBezTo>
                  <a:cubicBezTo>
                    <a:pt x="28164" y="51635"/>
                    <a:pt x="27969" y="51624"/>
                    <a:pt x="27773" y="51613"/>
                  </a:cubicBezTo>
                  <a:cubicBezTo>
                    <a:pt x="27920" y="51669"/>
                    <a:pt x="28066" y="51722"/>
                    <a:pt x="28212" y="51774"/>
                  </a:cubicBezTo>
                  <a:moveTo>
                    <a:pt x="29207" y="52112"/>
                  </a:moveTo>
                  <a:cubicBezTo>
                    <a:pt x="29334" y="52131"/>
                    <a:pt x="29462" y="52149"/>
                    <a:pt x="29589" y="52172"/>
                  </a:cubicBezTo>
                  <a:cubicBezTo>
                    <a:pt x="29496" y="52134"/>
                    <a:pt x="29402" y="52097"/>
                    <a:pt x="29308" y="52056"/>
                  </a:cubicBezTo>
                  <a:cubicBezTo>
                    <a:pt x="29184" y="52044"/>
                    <a:pt x="29060" y="52033"/>
                    <a:pt x="28937" y="52022"/>
                  </a:cubicBezTo>
                  <a:cubicBezTo>
                    <a:pt x="29027" y="52052"/>
                    <a:pt x="29117" y="52082"/>
                    <a:pt x="29207" y="52112"/>
                  </a:cubicBezTo>
                  <a:close/>
                  <a:moveTo>
                    <a:pt x="30287" y="52269"/>
                  </a:moveTo>
                  <a:cubicBezTo>
                    <a:pt x="30471" y="52296"/>
                    <a:pt x="30659" y="52322"/>
                    <a:pt x="30846" y="52345"/>
                  </a:cubicBezTo>
                  <a:cubicBezTo>
                    <a:pt x="30700" y="52277"/>
                    <a:pt x="30557" y="52209"/>
                    <a:pt x="30415" y="52142"/>
                  </a:cubicBezTo>
                  <a:cubicBezTo>
                    <a:pt x="30223" y="52131"/>
                    <a:pt x="30036" y="52116"/>
                    <a:pt x="29848" y="52101"/>
                  </a:cubicBezTo>
                  <a:cubicBezTo>
                    <a:pt x="29991" y="52161"/>
                    <a:pt x="30137" y="52217"/>
                    <a:pt x="30287" y="52269"/>
                  </a:cubicBezTo>
                  <a:close/>
                  <a:moveTo>
                    <a:pt x="31270" y="52626"/>
                  </a:moveTo>
                  <a:cubicBezTo>
                    <a:pt x="31390" y="52648"/>
                    <a:pt x="31510" y="52667"/>
                    <a:pt x="31630" y="52690"/>
                  </a:cubicBezTo>
                  <a:cubicBezTo>
                    <a:pt x="31540" y="52648"/>
                    <a:pt x="31447" y="52611"/>
                    <a:pt x="31357" y="52570"/>
                  </a:cubicBezTo>
                  <a:cubicBezTo>
                    <a:pt x="31237" y="52558"/>
                    <a:pt x="31116" y="52543"/>
                    <a:pt x="30996" y="52528"/>
                  </a:cubicBezTo>
                  <a:cubicBezTo>
                    <a:pt x="31086" y="52562"/>
                    <a:pt x="31177" y="52592"/>
                    <a:pt x="31270" y="52626"/>
                  </a:cubicBezTo>
                  <a:moveTo>
                    <a:pt x="32321" y="52802"/>
                  </a:moveTo>
                  <a:cubicBezTo>
                    <a:pt x="32501" y="52832"/>
                    <a:pt x="32677" y="52859"/>
                    <a:pt x="32857" y="52885"/>
                  </a:cubicBezTo>
                  <a:cubicBezTo>
                    <a:pt x="32715" y="52814"/>
                    <a:pt x="32572" y="52746"/>
                    <a:pt x="32430" y="52675"/>
                  </a:cubicBezTo>
                  <a:cubicBezTo>
                    <a:pt x="32250" y="52660"/>
                    <a:pt x="32066" y="52645"/>
                    <a:pt x="31886" y="52626"/>
                  </a:cubicBezTo>
                  <a:cubicBezTo>
                    <a:pt x="32032" y="52686"/>
                    <a:pt x="32175" y="52746"/>
                    <a:pt x="32321" y="52802"/>
                  </a:cubicBezTo>
                  <a:close/>
                  <a:moveTo>
                    <a:pt x="33289" y="53174"/>
                  </a:moveTo>
                  <a:cubicBezTo>
                    <a:pt x="33405" y="53196"/>
                    <a:pt x="33518" y="53219"/>
                    <a:pt x="33630" y="53241"/>
                  </a:cubicBezTo>
                  <a:cubicBezTo>
                    <a:pt x="33540" y="53200"/>
                    <a:pt x="33450" y="53159"/>
                    <a:pt x="33360" y="53117"/>
                  </a:cubicBezTo>
                  <a:cubicBezTo>
                    <a:pt x="33248" y="53102"/>
                    <a:pt x="33131" y="53087"/>
                    <a:pt x="33019" y="53072"/>
                  </a:cubicBezTo>
                  <a:cubicBezTo>
                    <a:pt x="33109" y="53106"/>
                    <a:pt x="33199" y="53140"/>
                    <a:pt x="33289" y="53174"/>
                  </a:cubicBezTo>
                  <a:close/>
                  <a:moveTo>
                    <a:pt x="34313" y="53369"/>
                  </a:moveTo>
                  <a:cubicBezTo>
                    <a:pt x="34490" y="53399"/>
                    <a:pt x="34666" y="53429"/>
                    <a:pt x="34838" y="53459"/>
                  </a:cubicBezTo>
                  <a:cubicBezTo>
                    <a:pt x="34696" y="53388"/>
                    <a:pt x="34557" y="53316"/>
                    <a:pt x="34418" y="53241"/>
                  </a:cubicBezTo>
                  <a:cubicBezTo>
                    <a:pt x="34238" y="53222"/>
                    <a:pt x="34062" y="53204"/>
                    <a:pt x="33885" y="53185"/>
                  </a:cubicBezTo>
                  <a:cubicBezTo>
                    <a:pt x="34028" y="53245"/>
                    <a:pt x="34171" y="53309"/>
                    <a:pt x="34313" y="53369"/>
                  </a:cubicBezTo>
                  <a:moveTo>
                    <a:pt x="35262" y="53752"/>
                  </a:moveTo>
                  <a:cubicBezTo>
                    <a:pt x="35375" y="53778"/>
                    <a:pt x="35488" y="53804"/>
                    <a:pt x="35600" y="53827"/>
                  </a:cubicBezTo>
                  <a:cubicBezTo>
                    <a:pt x="35514" y="53785"/>
                    <a:pt x="35424" y="53744"/>
                    <a:pt x="35334" y="53703"/>
                  </a:cubicBezTo>
                  <a:cubicBezTo>
                    <a:pt x="35225" y="53684"/>
                    <a:pt x="35112" y="53665"/>
                    <a:pt x="35000" y="53650"/>
                  </a:cubicBezTo>
                  <a:cubicBezTo>
                    <a:pt x="35090" y="53684"/>
                    <a:pt x="35176" y="53718"/>
                    <a:pt x="35262" y="53752"/>
                  </a:cubicBezTo>
                  <a:moveTo>
                    <a:pt x="36279" y="53969"/>
                  </a:moveTo>
                  <a:cubicBezTo>
                    <a:pt x="36448" y="54003"/>
                    <a:pt x="36613" y="54037"/>
                    <a:pt x="36782" y="54067"/>
                  </a:cubicBezTo>
                  <a:cubicBezTo>
                    <a:pt x="36643" y="53992"/>
                    <a:pt x="36504" y="53920"/>
                    <a:pt x="36366" y="53845"/>
                  </a:cubicBezTo>
                  <a:cubicBezTo>
                    <a:pt x="36197" y="53823"/>
                    <a:pt x="36024" y="53800"/>
                    <a:pt x="35855" y="53778"/>
                  </a:cubicBezTo>
                  <a:cubicBezTo>
                    <a:pt x="35994" y="53842"/>
                    <a:pt x="36137" y="53905"/>
                    <a:pt x="36279" y="53969"/>
                  </a:cubicBezTo>
                  <a:close/>
                  <a:moveTo>
                    <a:pt x="37213" y="54367"/>
                  </a:moveTo>
                  <a:cubicBezTo>
                    <a:pt x="37322" y="54393"/>
                    <a:pt x="37427" y="54419"/>
                    <a:pt x="37532" y="54446"/>
                  </a:cubicBezTo>
                  <a:cubicBezTo>
                    <a:pt x="37446" y="54404"/>
                    <a:pt x="37360" y="54359"/>
                    <a:pt x="37274" y="54318"/>
                  </a:cubicBezTo>
                  <a:cubicBezTo>
                    <a:pt x="37165" y="54299"/>
                    <a:pt x="37060" y="54281"/>
                    <a:pt x="36955" y="54262"/>
                  </a:cubicBezTo>
                  <a:cubicBezTo>
                    <a:pt x="37041" y="54296"/>
                    <a:pt x="37127" y="54333"/>
                    <a:pt x="37213" y="54367"/>
                  </a:cubicBezTo>
                  <a:close/>
                  <a:moveTo>
                    <a:pt x="38204" y="54603"/>
                  </a:moveTo>
                  <a:cubicBezTo>
                    <a:pt x="38365" y="54637"/>
                    <a:pt x="38527" y="54671"/>
                    <a:pt x="38684" y="54705"/>
                  </a:cubicBezTo>
                  <a:cubicBezTo>
                    <a:pt x="38549" y="54629"/>
                    <a:pt x="38410" y="54554"/>
                    <a:pt x="38275" y="54479"/>
                  </a:cubicBezTo>
                  <a:cubicBezTo>
                    <a:pt x="38114" y="54453"/>
                    <a:pt x="37949" y="54431"/>
                    <a:pt x="37788" y="54404"/>
                  </a:cubicBezTo>
                  <a:cubicBezTo>
                    <a:pt x="37926" y="54468"/>
                    <a:pt x="38065" y="54536"/>
                    <a:pt x="38204" y="54603"/>
                  </a:cubicBezTo>
                  <a:moveTo>
                    <a:pt x="39135" y="55020"/>
                  </a:moveTo>
                  <a:cubicBezTo>
                    <a:pt x="39232" y="55046"/>
                    <a:pt x="39330" y="55072"/>
                    <a:pt x="39427" y="55098"/>
                  </a:cubicBezTo>
                  <a:cubicBezTo>
                    <a:pt x="39341" y="55053"/>
                    <a:pt x="39255" y="55008"/>
                    <a:pt x="39172" y="54963"/>
                  </a:cubicBezTo>
                  <a:cubicBezTo>
                    <a:pt x="39071" y="54945"/>
                    <a:pt x="38973" y="54926"/>
                    <a:pt x="38872" y="54903"/>
                  </a:cubicBezTo>
                  <a:cubicBezTo>
                    <a:pt x="38958" y="54945"/>
                    <a:pt x="39048" y="54982"/>
                    <a:pt x="39135" y="55020"/>
                  </a:cubicBezTo>
                  <a:close/>
                  <a:moveTo>
                    <a:pt x="40095" y="55267"/>
                  </a:moveTo>
                  <a:cubicBezTo>
                    <a:pt x="40245" y="55305"/>
                    <a:pt x="40399" y="55339"/>
                    <a:pt x="40549" y="55376"/>
                  </a:cubicBezTo>
                  <a:cubicBezTo>
                    <a:pt x="40414" y="55297"/>
                    <a:pt x="40283" y="55222"/>
                    <a:pt x="40148" y="55143"/>
                  </a:cubicBezTo>
                  <a:cubicBezTo>
                    <a:pt x="39994" y="55117"/>
                    <a:pt x="39836" y="55091"/>
                    <a:pt x="39682" y="55061"/>
                  </a:cubicBezTo>
                  <a:cubicBezTo>
                    <a:pt x="39817" y="55128"/>
                    <a:pt x="39956" y="55200"/>
                    <a:pt x="40095" y="55267"/>
                  </a:cubicBezTo>
                  <a:moveTo>
                    <a:pt x="41052" y="55489"/>
                  </a:moveTo>
                  <a:cubicBezTo>
                    <a:pt x="41236" y="55530"/>
                    <a:pt x="41423" y="55567"/>
                    <a:pt x="41607" y="55605"/>
                  </a:cubicBezTo>
                  <a:cubicBezTo>
                    <a:pt x="41446" y="55504"/>
                    <a:pt x="41284" y="55402"/>
                    <a:pt x="41123" y="55297"/>
                  </a:cubicBezTo>
                  <a:cubicBezTo>
                    <a:pt x="40936" y="55271"/>
                    <a:pt x="40744" y="55241"/>
                    <a:pt x="40553" y="55211"/>
                  </a:cubicBezTo>
                  <a:cubicBezTo>
                    <a:pt x="40718" y="55305"/>
                    <a:pt x="40883" y="55395"/>
                    <a:pt x="41052" y="55489"/>
                  </a:cubicBezTo>
                  <a:close/>
                  <a:moveTo>
                    <a:pt x="40996" y="55691"/>
                  </a:moveTo>
                  <a:cubicBezTo>
                    <a:pt x="41086" y="55718"/>
                    <a:pt x="41176" y="55744"/>
                    <a:pt x="41266" y="55770"/>
                  </a:cubicBezTo>
                  <a:cubicBezTo>
                    <a:pt x="41187" y="55729"/>
                    <a:pt x="41108" y="55684"/>
                    <a:pt x="41029" y="55643"/>
                  </a:cubicBezTo>
                  <a:cubicBezTo>
                    <a:pt x="40939" y="55620"/>
                    <a:pt x="40845" y="55601"/>
                    <a:pt x="40755" y="55579"/>
                  </a:cubicBezTo>
                  <a:cubicBezTo>
                    <a:pt x="40834" y="55616"/>
                    <a:pt x="40913" y="55654"/>
                    <a:pt x="40996" y="55691"/>
                  </a:cubicBezTo>
                  <a:close/>
                  <a:moveTo>
                    <a:pt x="41930" y="55954"/>
                  </a:moveTo>
                  <a:cubicBezTo>
                    <a:pt x="42076" y="55991"/>
                    <a:pt x="42222" y="56029"/>
                    <a:pt x="42369" y="56066"/>
                  </a:cubicBezTo>
                  <a:cubicBezTo>
                    <a:pt x="42241" y="55991"/>
                    <a:pt x="42114" y="55916"/>
                    <a:pt x="41986" y="55838"/>
                  </a:cubicBezTo>
                  <a:cubicBezTo>
                    <a:pt x="41836" y="55808"/>
                    <a:pt x="41686" y="55778"/>
                    <a:pt x="41536" y="55748"/>
                  </a:cubicBezTo>
                  <a:cubicBezTo>
                    <a:pt x="41667" y="55819"/>
                    <a:pt x="41798" y="55886"/>
                    <a:pt x="41930" y="55954"/>
                  </a:cubicBezTo>
                  <a:moveTo>
                    <a:pt x="42868" y="56190"/>
                  </a:moveTo>
                  <a:cubicBezTo>
                    <a:pt x="43048" y="56235"/>
                    <a:pt x="43228" y="56277"/>
                    <a:pt x="43408" y="56318"/>
                  </a:cubicBezTo>
                  <a:cubicBezTo>
                    <a:pt x="43250" y="56217"/>
                    <a:pt x="43093" y="56112"/>
                    <a:pt x="42939" y="56010"/>
                  </a:cubicBezTo>
                  <a:cubicBezTo>
                    <a:pt x="42755" y="55980"/>
                    <a:pt x="42571" y="55946"/>
                    <a:pt x="42388" y="55913"/>
                  </a:cubicBezTo>
                  <a:cubicBezTo>
                    <a:pt x="42545" y="56006"/>
                    <a:pt x="42706" y="56100"/>
                    <a:pt x="42868" y="56190"/>
                  </a:cubicBezTo>
                  <a:moveTo>
                    <a:pt x="42812" y="56385"/>
                  </a:moveTo>
                  <a:cubicBezTo>
                    <a:pt x="42894" y="56415"/>
                    <a:pt x="42980" y="56442"/>
                    <a:pt x="43067" y="56468"/>
                  </a:cubicBezTo>
                  <a:cubicBezTo>
                    <a:pt x="42995" y="56427"/>
                    <a:pt x="42920" y="56385"/>
                    <a:pt x="42845" y="56340"/>
                  </a:cubicBezTo>
                  <a:cubicBezTo>
                    <a:pt x="42759" y="56322"/>
                    <a:pt x="42673" y="56299"/>
                    <a:pt x="42583" y="56277"/>
                  </a:cubicBezTo>
                  <a:cubicBezTo>
                    <a:pt x="42658" y="56314"/>
                    <a:pt x="42733" y="56352"/>
                    <a:pt x="42812" y="56385"/>
                  </a:cubicBezTo>
                  <a:close/>
                  <a:moveTo>
                    <a:pt x="43727" y="56663"/>
                  </a:moveTo>
                  <a:cubicBezTo>
                    <a:pt x="43870" y="56704"/>
                    <a:pt x="44008" y="56746"/>
                    <a:pt x="44151" y="56783"/>
                  </a:cubicBezTo>
                  <a:cubicBezTo>
                    <a:pt x="44027" y="56708"/>
                    <a:pt x="43903" y="56633"/>
                    <a:pt x="43780" y="56554"/>
                  </a:cubicBezTo>
                  <a:cubicBezTo>
                    <a:pt x="43637" y="56524"/>
                    <a:pt x="43491" y="56494"/>
                    <a:pt x="43348" y="56460"/>
                  </a:cubicBezTo>
                  <a:cubicBezTo>
                    <a:pt x="43472" y="56528"/>
                    <a:pt x="43599" y="56596"/>
                    <a:pt x="43727" y="56663"/>
                  </a:cubicBezTo>
                  <a:close/>
                  <a:moveTo>
                    <a:pt x="44646" y="56918"/>
                  </a:moveTo>
                  <a:cubicBezTo>
                    <a:pt x="44823" y="56963"/>
                    <a:pt x="44995" y="57008"/>
                    <a:pt x="45172" y="57053"/>
                  </a:cubicBezTo>
                  <a:cubicBezTo>
                    <a:pt x="45018" y="56952"/>
                    <a:pt x="44868" y="56847"/>
                    <a:pt x="44718" y="56746"/>
                  </a:cubicBezTo>
                  <a:cubicBezTo>
                    <a:pt x="44537" y="56712"/>
                    <a:pt x="44361" y="56674"/>
                    <a:pt x="44181" y="56641"/>
                  </a:cubicBezTo>
                  <a:cubicBezTo>
                    <a:pt x="44335" y="56734"/>
                    <a:pt x="44489" y="56828"/>
                    <a:pt x="44646" y="56918"/>
                  </a:cubicBezTo>
                  <a:moveTo>
                    <a:pt x="44590" y="57110"/>
                  </a:moveTo>
                  <a:cubicBezTo>
                    <a:pt x="44669" y="57136"/>
                    <a:pt x="44751" y="57162"/>
                    <a:pt x="44834" y="57188"/>
                  </a:cubicBezTo>
                  <a:cubicBezTo>
                    <a:pt x="44763" y="57151"/>
                    <a:pt x="44691" y="57110"/>
                    <a:pt x="44624" y="57068"/>
                  </a:cubicBezTo>
                  <a:cubicBezTo>
                    <a:pt x="44541" y="57046"/>
                    <a:pt x="44459" y="57023"/>
                    <a:pt x="44376" y="57001"/>
                  </a:cubicBezTo>
                  <a:cubicBezTo>
                    <a:pt x="44447" y="57038"/>
                    <a:pt x="44519" y="57072"/>
                    <a:pt x="44590" y="57110"/>
                  </a:cubicBezTo>
                  <a:close/>
                  <a:moveTo>
                    <a:pt x="45490" y="57402"/>
                  </a:moveTo>
                  <a:cubicBezTo>
                    <a:pt x="45626" y="57443"/>
                    <a:pt x="45764" y="57485"/>
                    <a:pt x="45903" y="57526"/>
                  </a:cubicBezTo>
                  <a:cubicBezTo>
                    <a:pt x="45783" y="57451"/>
                    <a:pt x="45663" y="57372"/>
                    <a:pt x="45543" y="57297"/>
                  </a:cubicBezTo>
                  <a:cubicBezTo>
                    <a:pt x="45404" y="57263"/>
                    <a:pt x="45262" y="57230"/>
                    <a:pt x="45123" y="57196"/>
                  </a:cubicBezTo>
                  <a:cubicBezTo>
                    <a:pt x="45247" y="57263"/>
                    <a:pt x="45367" y="57331"/>
                    <a:pt x="45490" y="57402"/>
                  </a:cubicBezTo>
                  <a:close/>
                  <a:moveTo>
                    <a:pt x="46395" y="57669"/>
                  </a:moveTo>
                  <a:cubicBezTo>
                    <a:pt x="46567" y="57717"/>
                    <a:pt x="46736" y="57766"/>
                    <a:pt x="46909" y="57811"/>
                  </a:cubicBezTo>
                  <a:cubicBezTo>
                    <a:pt x="46759" y="57710"/>
                    <a:pt x="46612" y="57609"/>
                    <a:pt x="46466" y="57503"/>
                  </a:cubicBezTo>
                  <a:cubicBezTo>
                    <a:pt x="46290" y="57466"/>
                    <a:pt x="46117" y="57428"/>
                    <a:pt x="45941" y="57391"/>
                  </a:cubicBezTo>
                  <a:cubicBezTo>
                    <a:pt x="46091" y="57485"/>
                    <a:pt x="46241" y="57579"/>
                    <a:pt x="46395" y="57669"/>
                  </a:cubicBezTo>
                  <a:close/>
                  <a:moveTo>
                    <a:pt x="46338" y="57852"/>
                  </a:moveTo>
                  <a:cubicBezTo>
                    <a:pt x="46417" y="57882"/>
                    <a:pt x="46496" y="57909"/>
                    <a:pt x="46575" y="57939"/>
                  </a:cubicBezTo>
                  <a:cubicBezTo>
                    <a:pt x="46503" y="57897"/>
                    <a:pt x="46440" y="57856"/>
                    <a:pt x="46372" y="57815"/>
                  </a:cubicBezTo>
                  <a:cubicBezTo>
                    <a:pt x="46293" y="57792"/>
                    <a:pt x="46211" y="57770"/>
                    <a:pt x="46136" y="57747"/>
                  </a:cubicBezTo>
                  <a:cubicBezTo>
                    <a:pt x="46203" y="57785"/>
                    <a:pt x="46271" y="57819"/>
                    <a:pt x="46338" y="57852"/>
                  </a:cubicBezTo>
                  <a:moveTo>
                    <a:pt x="47228" y="58160"/>
                  </a:moveTo>
                  <a:cubicBezTo>
                    <a:pt x="47359" y="58205"/>
                    <a:pt x="47494" y="58250"/>
                    <a:pt x="47629" y="58291"/>
                  </a:cubicBezTo>
                  <a:cubicBezTo>
                    <a:pt x="47509" y="58216"/>
                    <a:pt x="47393" y="58138"/>
                    <a:pt x="47276" y="58063"/>
                  </a:cubicBezTo>
                  <a:cubicBezTo>
                    <a:pt x="47141" y="58029"/>
                    <a:pt x="47006" y="57991"/>
                    <a:pt x="46871" y="57954"/>
                  </a:cubicBezTo>
                  <a:cubicBezTo>
                    <a:pt x="46988" y="58025"/>
                    <a:pt x="47108" y="58093"/>
                    <a:pt x="47228" y="58160"/>
                  </a:cubicBezTo>
                  <a:moveTo>
                    <a:pt x="48121" y="58445"/>
                  </a:moveTo>
                  <a:cubicBezTo>
                    <a:pt x="48286" y="58498"/>
                    <a:pt x="48455" y="58547"/>
                    <a:pt x="48623" y="58595"/>
                  </a:cubicBezTo>
                  <a:cubicBezTo>
                    <a:pt x="48477" y="58494"/>
                    <a:pt x="48334" y="58389"/>
                    <a:pt x="48188" y="58284"/>
                  </a:cubicBezTo>
                  <a:cubicBezTo>
                    <a:pt x="48019" y="58246"/>
                    <a:pt x="47847" y="58205"/>
                    <a:pt x="47674" y="58164"/>
                  </a:cubicBezTo>
                  <a:cubicBezTo>
                    <a:pt x="47824" y="58258"/>
                    <a:pt x="47971" y="58351"/>
                    <a:pt x="48121" y="58445"/>
                  </a:cubicBezTo>
                  <a:moveTo>
                    <a:pt x="48061" y="58625"/>
                  </a:moveTo>
                  <a:cubicBezTo>
                    <a:pt x="48139" y="58652"/>
                    <a:pt x="48214" y="58682"/>
                    <a:pt x="48289" y="58708"/>
                  </a:cubicBezTo>
                  <a:cubicBezTo>
                    <a:pt x="48226" y="58670"/>
                    <a:pt x="48158" y="58629"/>
                    <a:pt x="48094" y="58588"/>
                  </a:cubicBezTo>
                  <a:cubicBezTo>
                    <a:pt x="48019" y="58565"/>
                    <a:pt x="47944" y="58543"/>
                    <a:pt x="47865" y="58520"/>
                  </a:cubicBezTo>
                  <a:cubicBezTo>
                    <a:pt x="47933" y="58554"/>
                    <a:pt x="47997" y="58588"/>
                    <a:pt x="48061" y="58625"/>
                  </a:cubicBezTo>
                  <a:close/>
                  <a:moveTo>
                    <a:pt x="48939" y="58944"/>
                  </a:moveTo>
                  <a:cubicBezTo>
                    <a:pt x="49070" y="58989"/>
                    <a:pt x="49201" y="59038"/>
                    <a:pt x="49333" y="59079"/>
                  </a:cubicBezTo>
                  <a:cubicBezTo>
                    <a:pt x="49220" y="59004"/>
                    <a:pt x="49104" y="58929"/>
                    <a:pt x="48991" y="58850"/>
                  </a:cubicBezTo>
                  <a:cubicBezTo>
                    <a:pt x="48860" y="58813"/>
                    <a:pt x="48725" y="58775"/>
                    <a:pt x="48590" y="58738"/>
                  </a:cubicBezTo>
                  <a:cubicBezTo>
                    <a:pt x="48706" y="58805"/>
                    <a:pt x="48822" y="58877"/>
                    <a:pt x="48939" y="58944"/>
                  </a:cubicBezTo>
                  <a:moveTo>
                    <a:pt x="49824" y="59244"/>
                  </a:moveTo>
                  <a:cubicBezTo>
                    <a:pt x="49989" y="59297"/>
                    <a:pt x="50154" y="59349"/>
                    <a:pt x="50319" y="59402"/>
                  </a:cubicBezTo>
                  <a:cubicBezTo>
                    <a:pt x="50177" y="59297"/>
                    <a:pt x="50034" y="59196"/>
                    <a:pt x="49895" y="59091"/>
                  </a:cubicBezTo>
                  <a:cubicBezTo>
                    <a:pt x="49726" y="59046"/>
                    <a:pt x="49558" y="59004"/>
                    <a:pt x="49389" y="58959"/>
                  </a:cubicBezTo>
                  <a:cubicBezTo>
                    <a:pt x="49531" y="59053"/>
                    <a:pt x="49678" y="59151"/>
                    <a:pt x="49824" y="59244"/>
                  </a:cubicBezTo>
                  <a:moveTo>
                    <a:pt x="49764" y="59417"/>
                  </a:moveTo>
                  <a:cubicBezTo>
                    <a:pt x="49839" y="59447"/>
                    <a:pt x="49910" y="59477"/>
                    <a:pt x="49985" y="59503"/>
                  </a:cubicBezTo>
                  <a:cubicBezTo>
                    <a:pt x="49922" y="59466"/>
                    <a:pt x="49862" y="59425"/>
                    <a:pt x="49798" y="59383"/>
                  </a:cubicBezTo>
                  <a:cubicBezTo>
                    <a:pt x="49726" y="59361"/>
                    <a:pt x="49651" y="59338"/>
                    <a:pt x="49576" y="59312"/>
                  </a:cubicBezTo>
                  <a:cubicBezTo>
                    <a:pt x="49640" y="59349"/>
                    <a:pt x="49704" y="59383"/>
                    <a:pt x="49764" y="59417"/>
                  </a:cubicBezTo>
                  <a:moveTo>
                    <a:pt x="50634" y="59751"/>
                  </a:moveTo>
                  <a:cubicBezTo>
                    <a:pt x="50762" y="59800"/>
                    <a:pt x="50893" y="59845"/>
                    <a:pt x="51021" y="59894"/>
                  </a:cubicBezTo>
                  <a:cubicBezTo>
                    <a:pt x="50908" y="59815"/>
                    <a:pt x="50800" y="59740"/>
                    <a:pt x="50687" y="59661"/>
                  </a:cubicBezTo>
                  <a:cubicBezTo>
                    <a:pt x="50556" y="59623"/>
                    <a:pt x="50424" y="59582"/>
                    <a:pt x="50293" y="59541"/>
                  </a:cubicBezTo>
                  <a:cubicBezTo>
                    <a:pt x="50406" y="59612"/>
                    <a:pt x="50522" y="59683"/>
                    <a:pt x="50634" y="59751"/>
                  </a:cubicBezTo>
                  <a:close/>
                  <a:moveTo>
                    <a:pt x="51509" y="60062"/>
                  </a:moveTo>
                  <a:cubicBezTo>
                    <a:pt x="51674" y="60119"/>
                    <a:pt x="51839" y="60175"/>
                    <a:pt x="52000" y="60227"/>
                  </a:cubicBezTo>
                  <a:cubicBezTo>
                    <a:pt x="51861" y="60122"/>
                    <a:pt x="51719" y="60021"/>
                    <a:pt x="51580" y="59916"/>
                  </a:cubicBezTo>
                  <a:cubicBezTo>
                    <a:pt x="51415" y="59871"/>
                    <a:pt x="51250" y="59822"/>
                    <a:pt x="51081" y="59777"/>
                  </a:cubicBezTo>
                  <a:cubicBezTo>
                    <a:pt x="51224" y="59871"/>
                    <a:pt x="51366" y="59969"/>
                    <a:pt x="51509" y="60062"/>
                  </a:cubicBezTo>
                  <a:close/>
                  <a:moveTo>
                    <a:pt x="51452" y="60231"/>
                  </a:moveTo>
                  <a:cubicBezTo>
                    <a:pt x="51524" y="60261"/>
                    <a:pt x="51595" y="60291"/>
                    <a:pt x="51666" y="60321"/>
                  </a:cubicBezTo>
                  <a:cubicBezTo>
                    <a:pt x="51606" y="60280"/>
                    <a:pt x="51546" y="60242"/>
                    <a:pt x="51486" y="60201"/>
                  </a:cubicBezTo>
                  <a:cubicBezTo>
                    <a:pt x="51415" y="60179"/>
                    <a:pt x="51344" y="60152"/>
                    <a:pt x="51269" y="60126"/>
                  </a:cubicBezTo>
                  <a:cubicBezTo>
                    <a:pt x="51332" y="60164"/>
                    <a:pt x="51392" y="60197"/>
                    <a:pt x="51452" y="60231"/>
                  </a:cubicBezTo>
                  <a:close/>
                  <a:moveTo>
                    <a:pt x="52315" y="60576"/>
                  </a:moveTo>
                  <a:cubicBezTo>
                    <a:pt x="52439" y="60625"/>
                    <a:pt x="52567" y="60674"/>
                    <a:pt x="52698" y="60723"/>
                  </a:cubicBezTo>
                  <a:cubicBezTo>
                    <a:pt x="52586" y="60648"/>
                    <a:pt x="52477" y="60569"/>
                    <a:pt x="52368" y="60490"/>
                  </a:cubicBezTo>
                  <a:cubicBezTo>
                    <a:pt x="52237" y="60449"/>
                    <a:pt x="52109" y="60408"/>
                    <a:pt x="51978" y="60366"/>
                  </a:cubicBezTo>
                  <a:cubicBezTo>
                    <a:pt x="52090" y="60438"/>
                    <a:pt x="52203" y="60509"/>
                    <a:pt x="52315" y="60576"/>
                  </a:cubicBezTo>
                  <a:moveTo>
                    <a:pt x="53182" y="60903"/>
                  </a:moveTo>
                  <a:cubicBezTo>
                    <a:pt x="53343" y="60959"/>
                    <a:pt x="53505" y="61015"/>
                    <a:pt x="53670" y="61072"/>
                  </a:cubicBezTo>
                  <a:cubicBezTo>
                    <a:pt x="53531" y="60970"/>
                    <a:pt x="53392" y="60865"/>
                    <a:pt x="53253" y="60760"/>
                  </a:cubicBezTo>
                  <a:cubicBezTo>
                    <a:pt x="53088" y="60711"/>
                    <a:pt x="52927" y="60663"/>
                    <a:pt x="52762" y="60614"/>
                  </a:cubicBezTo>
                  <a:cubicBezTo>
                    <a:pt x="52901" y="60711"/>
                    <a:pt x="53040" y="60805"/>
                    <a:pt x="53182" y="60903"/>
                  </a:cubicBezTo>
                  <a:moveTo>
                    <a:pt x="53122" y="61068"/>
                  </a:moveTo>
                  <a:cubicBezTo>
                    <a:pt x="53193" y="61098"/>
                    <a:pt x="53265" y="61128"/>
                    <a:pt x="53336" y="61158"/>
                  </a:cubicBezTo>
                  <a:cubicBezTo>
                    <a:pt x="53276" y="61117"/>
                    <a:pt x="53216" y="61079"/>
                    <a:pt x="53160" y="61038"/>
                  </a:cubicBezTo>
                  <a:cubicBezTo>
                    <a:pt x="53088" y="61012"/>
                    <a:pt x="53017" y="60989"/>
                    <a:pt x="52946" y="60963"/>
                  </a:cubicBezTo>
                  <a:cubicBezTo>
                    <a:pt x="53006" y="60997"/>
                    <a:pt x="53066" y="61030"/>
                    <a:pt x="53122" y="61068"/>
                  </a:cubicBezTo>
                  <a:moveTo>
                    <a:pt x="53981" y="61424"/>
                  </a:moveTo>
                  <a:cubicBezTo>
                    <a:pt x="54105" y="61473"/>
                    <a:pt x="54233" y="61522"/>
                    <a:pt x="54356" y="61574"/>
                  </a:cubicBezTo>
                  <a:cubicBezTo>
                    <a:pt x="54248" y="61496"/>
                    <a:pt x="54143" y="61421"/>
                    <a:pt x="54034" y="61342"/>
                  </a:cubicBezTo>
                  <a:cubicBezTo>
                    <a:pt x="53906" y="61297"/>
                    <a:pt x="53779" y="61255"/>
                    <a:pt x="53651" y="61210"/>
                  </a:cubicBezTo>
                  <a:cubicBezTo>
                    <a:pt x="53760" y="61282"/>
                    <a:pt x="53869" y="61353"/>
                    <a:pt x="53981" y="61424"/>
                  </a:cubicBezTo>
                  <a:moveTo>
                    <a:pt x="54840" y="61758"/>
                  </a:moveTo>
                  <a:cubicBezTo>
                    <a:pt x="55002" y="61818"/>
                    <a:pt x="55163" y="61878"/>
                    <a:pt x="55324" y="61935"/>
                  </a:cubicBezTo>
                  <a:cubicBezTo>
                    <a:pt x="55189" y="61833"/>
                    <a:pt x="55051" y="61728"/>
                    <a:pt x="54916" y="61623"/>
                  </a:cubicBezTo>
                  <a:cubicBezTo>
                    <a:pt x="54754" y="61571"/>
                    <a:pt x="54589" y="61522"/>
                    <a:pt x="54428" y="61469"/>
                  </a:cubicBezTo>
                  <a:cubicBezTo>
                    <a:pt x="54563" y="61567"/>
                    <a:pt x="54702" y="61661"/>
                    <a:pt x="54840" y="61758"/>
                  </a:cubicBezTo>
                  <a:close/>
                  <a:moveTo>
                    <a:pt x="54784" y="61920"/>
                  </a:moveTo>
                  <a:cubicBezTo>
                    <a:pt x="54852" y="61950"/>
                    <a:pt x="54923" y="61980"/>
                    <a:pt x="54994" y="62010"/>
                  </a:cubicBezTo>
                  <a:cubicBezTo>
                    <a:pt x="54934" y="61972"/>
                    <a:pt x="54878" y="61935"/>
                    <a:pt x="54818" y="61893"/>
                  </a:cubicBezTo>
                  <a:cubicBezTo>
                    <a:pt x="54750" y="61867"/>
                    <a:pt x="54683" y="61841"/>
                    <a:pt x="54612" y="61815"/>
                  </a:cubicBezTo>
                  <a:cubicBezTo>
                    <a:pt x="54668" y="61848"/>
                    <a:pt x="54728" y="61886"/>
                    <a:pt x="54784" y="61920"/>
                  </a:cubicBezTo>
                  <a:moveTo>
                    <a:pt x="55632" y="62287"/>
                  </a:moveTo>
                  <a:cubicBezTo>
                    <a:pt x="55760" y="62336"/>
                    <a:pt x="55884" y="62389"/>
                    <a:pt x="56011" y="62441"/>
                  </a:cubicBezTo>
                  <a:cubicBezTo>
                    <a:pt x="55902" y="62362"/>
                    <a:pt x="55797" y="62284"/>
                    <a:pt x="55688" y="62208"/>
                  </a:cubicBezTo>
                  <a:cubicBezTo>
                    <a:pt x="55561" y="62163"/>
                    <a:pt x="55437" y="62118"/>
                    <a:pt x="55309" y="62073"/>
                  </a:cubicBezTo>
                  <a:cubicBezTo>
                    <a:pt x="55418" y="62145"/>
                    <a:pt x="55523" y="62216"/>
                    <a:pt x="55632" y="62287"/>
                  </a:cubicBezTo>
                  <a:close/>
                  <a:moveTo>
                    <a:pt x="56491" y="62632"/>
                  </a:moveTo>
                  <a:cubicBezTo>
                    <a:pt x="56653" y="62693"/>
                    <a:pt x="56810" y="62756"/>
                    <a:pt x="56972" y="62816"/>
                  </a:cubicBezTo>
                  <a:cubicBezTo>
                    <a:pt x="56837" y="62711"/>
                    <a:pt x="56701" y="62606"/>
                    <a:pt x="56566" y="62501"/>
                  </a:cubicBezTo>
                  <a:cubicBezTo>
                    <a:pt x="56405" y="62449"/>
                    <a:pt x="56244" y="62396"/>
                    <a:pt x="56082" y="62340"/>
                  </a:cubicBezTo>
                  <a:cubicBezTo>
                    <a:pt x="56217" y="62437"/>
                    <a:pt x="56353" y="62535"/>
                    <a:pt x="56491" y="62632"/>
                  </a:cubicBezTo>
                  <a:moveTo>
                    <a:pt x="56431" y="62786"/>
                  </a:moveTo>
                  <a:cubicBezTo>
                    <a:pt x="56503" y="62820"/>
                    <a:pt x="56570" y="62850"/>
                    <a:pt x="56641" y="62884"/>
                  </a:cubicBezTo>
                  <a:cubicBezTo>
                    <a:pt x="56585" y="62843"/>
                    <a:pt x="56525" y="62805"/>
                    <a:pt x="56469" y="62764"/>
                  </a:cubicBezTo>
                  <a:cubicBezTo>
                    <a:pt x="56401" y="62738"/>
                    <a:pt x="56334" y="62711"/>
                    <a:pt x="56263" y="62685"/>
                  </a:cubicBezTo>
                  <a:cubicBezTo>
                    <a:pt x="56319" y="62719"/>
                    <a:pt x="56375" y="62753"/>
                    <a:pt x="56431" y="62786"/>
                  </a:cubicBezTo>
                  <a:moveTo>
                    <a:pt x="57279" y="63165"/>
                  </a:moveTo>
                  <a:cubicBezTo>
                    <a:pt x="57403" y="63218"/>
                    <a:pt x="57527" y="63270"/>
                    <a:pt x="57654" y="63323"/>
                  </a:cubicBezTo>
                  <a:cubicBezTo>
                    <a:pt x="57546" y="63244"/>
                    <a:pt x="57441" y="63169"/>
                    <a:pt x="57336" y="63090"/>
                  </a:cubicBezTo>
                  <a:cubicBezTo>
                    <a:pt x="57208" y="63045"/>
                    <a:pt x="57084" y="62996"/>
                    <a:pt x="56957" y="62951"/>
                  </a:cubicBezTo>
                  <a:cubicBezTo>
                    <a:pt x="57065" y="63023"/>
                    <a:pt x="57170" y="63094"/>
                    <a:pt x="57279" y="63165"/>
                  </a:cubicBezTo>
                  <a:close/>
                  <a:moveTo>
                    <a:pt x="58135" y="63522"/>
                  </a:moveTo>
                  <a:cubicBezTo>
                    <a:pt x="58292" y="63585"/>
                    <a:pt x="58450" y="63646"/>
                    <a:pt x="58611" y="63709"/>
                  </a:cubicBezTo>
                  <a:cubicBezTo>
                    <a:pt x="58476" y="63604"/>
                    <a:pt x="58341" y="63499"/>
                    <a:pt x="58210" y="63394"/>
                  </a:cubicBezTo>
                  <a:cubicBezTo>
                    <a:pt x="58048" y="63338"/>
                    <a:pt x="57887" y="63285"/>
                    <a:pt x="57726" y="63229"/>
                  </a:cubicBezTo>
                  <a:cubicBezTo>
                    <a:pt x="57861" y="63327"/>
                    <a:pt x="57996" y="63424"/>
                    <a:pt x="58135" y="63522"/>
                  </a:cubicBezTo>
                  <a:moveTo>
                    <a:pt x="58075" y="63672"/>
                  </a:moveTo>
                  <a:cubicBezTo>
                    <a:pt x="58142" y="63706"/>
                    <a:pt x="58210" y="63736"/>
                    <a:pt x="58281" y="63769"/>
                  </a:cubicBezTo>
                  <a:cubicBezTo>
                    <a:pt x="58225" y="63728"/>
                    <a:pt x="58169" y="63691"/>
                    <a:pt x="58112" y="63653"/>
                  </a:cubicBezTo>
                  <a:cubicBezTo>
                    <a:pt x="58045" y="63623"/>
                    <a:pt x="57977" y="63597"/>
                    <a:pt x="57910" y="63570"/>
                  </a:cubicBezTo>
                  <a:cubicBezTo>
                    <a:pt x="57962" y="63604"/>
                    <a:pt x="58018" y="63638"/>
                    <a:pt x="58075" y="63672"/>
                  </a:cubicBezTo>
                  <a:close/>
                  <a:moveTo>
                    <a:pt x="58915" y="64058"/>
                  </a:moveTo>
                  <a:cubicBezTo>
                    <a:pt x="59039" y="64111"/>
                    <a:pt x="59163" y="64167"/>
                    <a:pt x="59287" y="64220"/>
                  </a:cubicBezTo>
                  <a:cubicBezTo>
                    <a:pt x="59182" y="64141"/>
                    <a:pt x="59077" y="64066"/>
                    <a:pt x="58975" y="63987"/>
                  </a:cubicBezTo>
                  <a:cubicBezTo>
                    <a:pt x="58848" y="63938"/>
                    <a:pt x="58724" y="63893"/>
                    <a:pt x="58600" y="63844"/>
                  </a:cubicBezTo>
                  <a:cubicBezTo>
                    <a:pt x="58705" y="63916"/>
                    <a:pt x="58810" y="63987"/>
                    <a:pt x="58915" y="64058"/>
                  </a:cubicBezTo>
                  <a:moveTo>
                    <a:pt x="59767" y="64422"/>
                  </a:moveTo>
                  <a:cubicBezTo>
                    <a:pt x="59924" y="64486"/>
                    <a:pt x="60082" y="64553"/>
                    <a:pt x="60243" y="64617"/>
                  </a:cubicBezTo>
                  <a:cubicBezTo>
                    <a:pt x="60108" y="64512"/>
                    <a:pt x="59977" y="64407"/>
                    <a:pt x="59842" y="64302"/>
                  </a:cubicBezTo>
                  <a:cubicBezTo>
                    <a:pt x="59711" y="64253"/>
                    <a:pt x="59579" y="64208"/>
                    <a:pt x="59444" y="64160"/>
                  </a:cubicBezTo>
                  <a:cubicBezTo>
                    <a:pt x="59418" y="64148"/>
                    <a:pt x="59392" y="64141"/>
                    <a:pt x="59362" y="64130"/>
                  </a:cubicBezTo>
                  <a:cubicBezTo>
                    <a:pt x="59497" y="64227"/>
                    <a:pt x="59632" y="64325"/>
                    <a:pt x="59767" y="64422"/>
                  </a:cubicBezTo>
                  <a:moveTo>
                    <a:pt x="59711" y="64572"/>
                  </a:moveTo>
                  <a:cubicBezTo>
                    <a:pt x="59778" y="64606"/>
                    <a:pt x="59846" y="64636"/>
                    <a:pt x="59913" y="64670"/>
                  </a:cubicBezTo>
                  <a:cubicBezTo>
                    <a:pt x="59857" y="64629"/>
                    <a:pt x="59801" y="64591"/>
                    <a:pt x="59744" y="64550"/>
                  </a:cubicBezTo>
                  <a:cubicBezTo>
                    <a:pt x="59677" y="64523"/>
                    <a:pt x="59609" y="64493"/>
                    <a:pt x="59546" y="64467"/>
                  </a:cubicBezTo>
                  <a:cubicBezTo>
                    <a:pt x="59598" y="64501"/>
                    <a:pt x="59654" y="64535"/>
                    <a:pt x="59711" y="64572"/>
                  </a:cubicBezTo>
                  <a:close/>
                  <a:moveTo>
                    <a:pt x="60547" y="64962"/>
                  </a:moveTo>
                  <a:cubicBezTo>
                    <a:pt x="60671" y="65019"/>
                    <a:pt x="60795" y="65075"/>
                    <a:pt x="60919" y="65131"/>
                  </a:cubicBezTo>
                  <a:cubicBezTo>
                    <a:pt x="60814" y="65053"/>
                    <a:pt x="60709" y="64974"/>
                    <a:pt x="60604" y="64895"/>
                  </a:cubicBezTo>
                  <a:cubicBezTo>
                    <a:pt x="60480" y="64846"/>
                    <a:pt x="60356" y="64797"/>
                    <a:pt x="60232" y="64749"/>
                  </a:cubicBezTo>
                  <a:cubicBezTo>
                    <a:pt x="60337" y="64820"/>
                    <a:pt x="60442" y="64891"/>
                    <a:pt x="60547" y="64962"/>
                  </a:cubicBezTo>
                  <a:close/>
                  <a:moveTo>
                    <a:pt x="61395" y="65338"/>
                  </a:moveTo>
                  <a:cubicBezTo>
                    <a:pt x="61553" y="65405"/>
                    <a:pt x="61710" y="65469"/>
                    <a:pt x="61868" y="65537"/>
                  </a:cubicBezTo>
                  <a:cubicBezTo>
                    <a:pt x="61737" y="65431"/>
                    <a:pt x="61602" y="65323"/>
                    <a:pt x="61470" y="65218"/>
                  </a:cubicBezTo>
                  <a:cubicBezTo>
                    <a:pt x="61313" y="65161"/>
                    <a:pt x="61151" y="65101"/>
                    <a:pt x="60994" y="65041"/>
                  </a:cubicBezTo>
                  <a:cubicBezTo>
                    <a:pt x="61125" y="65143"/>
                    <a:pt x="61260" y="65240"/>
                    <a:pt x="61395" y="65338"/>
                  </a:cubicBezTo>
                  <a:close/>
                  <a:moveTo>
                    <a:pt x="61335" y="65480"/>
                  </a:moveTo>
                  <a:cubicBezTo>
                    <a:pt x="61403" y="65514"/>
                    <a:pt x="61470" y="65548"/>
                    <a:pt x="61538" y="65582"/>
                  </a:cubicBezTo>
                  <a:cubicBezTo>
                    <a:pt x="61485" y="65540"/>
                    <a:pt x="61429" y="65503"/>
                    <a:pt x="61377" y="65465"/>
                  </a:cubicBezTo>
                  <a:cubicBezTo>
                    <a:pt x="61309" y="65435"/>
                    <a:pt x="61241" y="65405"/>
                    <a:pt x="61174" y="65379"/>
                  </a:cubicBezTo>
                  <a:cubicBezTo>
                    <a:pt x="61226" y="65413"/>
                    <a:pt x="61279" y="65446"/>
                    <a:pt x="61335" y="65480"/>
                  </a:cubicBezTo>
                  <a:close/>
                  <a:moveTo>
                    <a:pt x="62172" y="65882"/>
                  </a:moveTo>
                  <a:cubicBezTo>
                    <a:pt x="62296" y="65938"/>
                    <a:pt x="62416" y="65994"/>
                    <a:pt x="62540" y="66051"/>
                  </a:cubicBezTo>
                  <a:cubicBezTo>
                    <a:pt x="62438" y="65972"/>
                    <a:pt x="62333" y="65893"/>
                    <a:pt x="62232" y="65814"/>
                  </a:cubicBezTo>
                  <a:cubicBezTo>
                    <a:pt x="62123" y="65773"/>
                    <a:pt x="62014" y="65728"/>
                    <a:pt x="61906" y="65687"/>
                  </a:cubicBezTo>
                  <a:cubicBezTo>
                    <a:pt x="61891" y="65679"/>
                    <a:pt x="61876" y="65672"/>
                    <a:pt x="61857" y="65664"/>
                  </a:cubicBezTo>
                  <a:cubicBezTo>
                    <a:pt x="61962" y="65739"/>
                    <a:pt x="62067" y="65810"/>
                    <a:pt x="62172" y="65882"/>
                  </a:cubicBezTo>
                  <a:moveTo>
                    <a:pt x="63016" y="66261"/>
                  </a:moveTo>
                  <a:cubicBezTo>
                    <a:pt x="63076" y="66287"/>
                    <a:pt x="63136" y="66313"/>
                    <a:pt x="63196" y="66339"/>
                  </a:cubicBezTo>
                  <a:cubicBezTo>
                    <a:pt x="63294" y="66381"/>
                    <a:pt x="63391" y="66422"/>
                    <a:pt x="63489" y="66463"/>
                  </a:cubicBezTo>
                  <a:cubicBezTo>
                    <a:pt x="63354" y="66358"/>
                    <a:pt x="63222" y="66253"/>
                    <a:pt x="63091" y="66148"/>
                  </a:cubicBezTo>
                  <a:cubicBezTo>
                    <a:pt x="62934" y="66088"/>
                    <a:pt x="62776" y="66028"/>
                    <a:pt x="62615" y="65968"/>
                  </a:cubicBezTo>
                  <a:cubicBezTo>
                    <a:pt x="62750" y="66066"/>
                    <a:pt x="62881" y="66163"/>
                    <a:pt x="63016" y="66261"/>
                  </a:cubicBezTo>
                  <a:close/>
                  <a:moveTo>
                    <a:pt x="62956" y="66403"/>
                  </a:moveTo>
                  <a:cubicBezTo>
                    <a:pt x="63024" y="66437"/>
                    <a:pt x="63091" y="66471"/>
                    <a:pt x="63162" y="66505"/>
                  </a:cubicBezTo>
                  <a:cubicBezTo>
                    <a:pt x="63106" y="66467"/>
                    <a:pt x="63054" y="66426"/>
                    <a:pt x="62997" y="66388"/>
                  </a:cubicBezTo>
                  <a:cubicBezTo>
                    <a:pt x="62930" y="66358"/>
                    <a:pt x="62862" y="66328"/>
                    <a:pt x="62795" y="66298"/>
                  </a:cubicBezTo>
                  <a:cubicBezTo>
                    <a:pt x="62851" y="66332"/>
                    <a:pt x="62904" y="66369"/>
                    <a:pt x="62956" y="66403"/>
                  </a:cubicBezTo>
                  <a:moveTo>
                    <a:pt x="63789" y="66808"/>
                  </a:moveTo>
                  <a:cubicBezTo>
                    <a:pt x="63913" y="66868"/>
                    <a:pt x="64037" y="66925"/>
                    <a:pt x="64161" y="66981"/>
                  </a:cubicBezTo>
                  <a:cubicBezTo>
                    <a:pt x="64055" y="66906"/>
                    <a:pt x="63950" y="66823"/>
                    <a:pt x="63849" y="66745"/>
                  </a:cubicBezTo>
                  <a:cubicBezTo>
                    <a:pt x="63725" y="66696"/>
                    <a:pt x="63601" y="66643"/>
                    <a:pt x="63478" y="66595"/>
                  </a:cubicBezTo>
                  <a:cubicBezTo>
                    <a:pt x="63583" y="66666"/>
                    <a:pt x="63684" y="66737"/>
                    <a:pt x="63789" y="66808"/>
                  </a:cubicBezTo>
                  <a:close/>
                  <a:moveTo>
                    <a:pt x="64633" y="67195"/>
                  </a:moveTo>
                  <a:cubicBezTo>
                    <a:pt x="64791" y="67266"/>
                    <a:pt x="64948" y="67334"/>
                    <a:pt x="65106" y="67405"/>
                  </a:cubicBezTo>
                  <a:cubicBezTo>
                    <a:pt x="64971" y="67296"/>
                    <a:pt x="64840" y="67191"/>
                    <a:pt x="64708" y="67086"/>
                  </a:cubicBezTo>
                  <a:cubicBezTo>
                    <a:pt x="64551" y="67022"/>
                    <a:pt x="64389" y="66962"/>
                    <a:pt x="64232" y="66898"/>
                  </a:cubicBezTo>
                  <a:cubicBezTo>
                    <a:pt x="64363" y="67000"/>
                    <a:pt x="64498" y="67097"/>
                    <a:pt x="64633" y="67195"/>
                  </a:cubicBezTo>
                  <a:moveTo>
                    <a:pt x="64573" y="67334"/>
                  </a:moveTo>
                  <a:cubicBezTo>
                    <a:pt x="64641" y="67371"/>
                    <a:pt x="64708" y="67405"/>
                    <a:pt x="64780" y="67439"/>
                  </a:cubicBezTo>
                  <a:cubicBezTo>
                    <a:pt x="64723" y="67398"/>
                    <a:pt x="64671" y="67360"/>
                    <a:pt x="64614" y="67319"/>
                  </a:cubicBezTo>
                  <a:cubicBezTo>
                    <a:pt x="64547" y="67289"/>
                    <a:pt x="64479" y="67259"/>
                    <a:pt x="64416" y="67229"/>
                  </a:cubicBezTo>
                  <a:cubicBezTo>
                    <a:pt x="64468" y="67266"/>
                    <a:pt x="64521" y="67300"/>
                    <a:pt x="64573" y="67334"/>
                  </a:cubicBezTo>
                  <a:close/>
                  <a:moveTo>
                    <a:pt x="65406" y="67746"/>
                  </a:moveTo>
                  <a:cubicBezTo>
                    <a:pt x="65504" y="67795"/>
                    <a:pt x="65605" y="67844"/>
                    <a:pt x="65706" y="67893"/>
                  </a:cubicBezTo>
                  <a:cubicBezTo>
                    <a:pt x="65729" y="67900"/>
                    <a:pt x="65751" y="67912"/>
                    <a:pt x="65774" y="67923"/>
                  </a:cubicBezTo>
                  <a:cubicBezTo>
                    <a:pt x="65673" y="67844"/>
                    <a:pt x="65568" y="67765"/>
                    <a:pt x="65466" y="67686"/>
                  </a:cubicBezTo>
                  <a:cubicBezTo>
                    <a:pt x="65342" y="67634"/>
                    <a:pt x="65219" y="67581"/>
                    <a:pt x="65095" y="67529"/>
                  </a:cubicBezTo>
                  <a:cubicBezTo>
                    <a:pt x="65196" y="67604"/>
                    <a:pt x="65301" y="67675"/>
                    <a:pt x="65406" y="67746"/>
                  </a:cubicBezTo>
                  <a:close/>
                  <a:moveTo>
                    <a:pt x="66247" y="68140"/>
                  </a:moveTo>
                  <a:cubicBezTo>
                    <a:pt x="66400" y="68212"/>
                    <a:pt x="66558" y="68283"/>
                    <a:pt x="66716" y="68351"/>
                  </a:cubicBezTo>
                  <a:cubicBezTo>
                    <a:pt x="66584" y="68245"/>
                    <a:pt x="66453" y="68137"/>
                    <a:pt x="66322" y="68032"/>
                  </a:cubicBezTo>
                  <a:cubicBezTo>
                    <a:pt x="66160" y="67968"/>
                    <a:pt x="66003" y="67904"/>
                    <a:pt x="65845" y="67840"/>
                  </a:cubicBezTo>
                  <a:cubicBezTo>
                    <a:pt x="65976" y="67942"/>
                    <a:pt x="66112" y="68043"/>
                    <a:pt x="66247" y="68140"/>
                  </a:cubicBezTo>
                  <a:close/>
                  <a:moveTo>
                    <a:pt x="66187" y="68275"/>
                  </a:moveTo>
                  <a:cubicBezTo>
                    <a:pt x="66254" y="68309"/>
                    <a:pt x="66325" y="68347"/>
                    <a:pt x="66393" y="68381"/>
                  </a:cubicBezTo>
                  <a:cubicBezTo>
                    <a:pt x="66337" y="68343"/>
                    <a:pt x="66284" y="68302"/>
                    <a:pt x="66228" y="68260"/>
                  </a:cubicBezTo>
                  <a:cubicBezTo>
                    <a:pt x="66160" y="68230"/>
                    <a:pt x="66093" y="68200"/>
                    <a:pt x="66025" y="68170"/>
                  </a:cubicBezTo>
                  <a:cubicBezTo>
                    <a:pt x="66082" y="68204"/>
                    <a:pt x="66134" y="68238"/>
                    <a:pt x="66187" y="68275"/>
                  </a:cubicBezTo>
                  <a:close/>
                  <a:moveTo>
                    <a:pt x="67016" y="68692"/>
                  </a:moveTo>
                  <a:cubicBezTo>
                    <a:pt x="67140" y="68756"/>
                    <a:pt x="67263" y="68812"/>
                    <a:pt x="67387" y="68872"/>
                  </a:cubicBezTo>
                  <a:cubicBezTo>
                    <a:pt x="67282" y="68793"/>
                    <a:pt x="67177" y="68714"/>
                    <a:pt x="67076" y="68632"/>
                  </a:cubicBezTo>
                  <a:cubicBezTo>
                    <a:pt x="66952" y="68579"/>
                    <a:pt x="66828" y="68527"/>
                    <a:pt x="66704" y="68474"/>
                  </a:cubicBezTo>
                  <a:cubicBezTo>
                    <a:pt x="66806" y="68546"/>
                    <a:pt x="66911" y="68621"/>
                    <a:pt x="67016" y="68692"/>
                  </a:cubicBezTo>
                  <a:close/>
                  <a:moveTo>
                    <a:pt x="67852" y="69093"/>
                  </a:moveTo>
                  <a:cubicBezTo>
                    <a:pt x="68010" y="69165"/>
                    <a:pt x="68168" y="69236"/>
                    <a:pt x="68325" y="69307"/>
                  </a:cubicBezTo>
                  <a:cubicBezTo>
                    <a:pt x="68190" y="69198"/>
                    <a:pt x="68059" y="69093"/>
                    <a:pt x="67928" y="68985"/>
                  </a:cubicBezTo>
                  <a:cubicBezTo>
                    <a:pt x="67770" y="68921"/>
                    <a:pt x="67612" y="68857"/>
                    <a:pt x="67451" y="68793"/>
                  </a:cubicBezTo>
                  <a:cubicBezTo>
                    <a:pt x="67586" y="68891"/>
                    <a:pt x="67717" y="68992"/>
                    <a:pt x="67852" y="69093"/>
                  </a:cubicBezTo>
                  <a:close/>
                  <a:moveTo>
                    <a:pt x="67796" y="69225"/>
                  </a:moveTo>
                  <a:cubicBezTo>
                    <a:pt x="67867" y="69262"/>
                    <a:pt x="67935" y="69296"/>
                    <a:pt x="68006" y="69334"/>
                  </a:cubicBezTo>
                  <a:cubicBezTo>
                    <a:pt x="67950" y="69292"/>
                    <a:pt x="67894" y="69251"/>
                    <a:pt x="67837" y="69213"/>
                  </a:cubicBezTo>
                  <a:cubicBezTo>
                    <a:pt x="67770" y="69180"/>
                    <a:pt x="67702" y="69150"/>
                    <a:pt x="67635" y="69116"/>
                  </a:cubicBezTo>
                  <a:cubicBezTo>
                    <a:pt x="67687" y="69153"/>
                    <a:pt x="67744" y="69191"/>
                    <a:pt x="67796" y="69225"/>
                  </a:cubicBezTo>
                  <a:moveTo>
                    <a:pt x="68625" y="69649"/>
                  </a:moveTo>
                  <a:cubicBezTo>
                    <a:pt x="68749" y="69709"/>
                    <a:pt x="68873" y="69769"/>
                    <a:pt x="68997" y="69829"/>
                  </a:cubicBezTo>
                  <a:cubicBezTo>
                    <a:pt x="68892" y="69750"/>
                    <a:pt x="68787" y="69667"/>
                    <a:pt x="68682" y="69589"/>
                  </a:cubicBezTo>
                  <a:cubicBezTo>
                    <a:pt x="68558" y="69536"/>
                    <a:pt x="68434" y="69480"/>
                    <a:pt x="68310" y="69424"/>
                  </a:cubicBezTo>
                  <a:cubicBezTo>
                    <a:pt x="68415" y="69499"/>
                    <a:pt x="68520" y="69574"/>
                    <a:pt x="68625" y="69649"/>
                  </a:cubicBezTo>
                  <a:close/>
                  <a:moveTo>
                    <a:pt x="69458" y="70050"/>
                  </a:moveTo>
                  <a:cubicBezTo>
                    <a:pt x="69616" y="70125"/>
                    <a:pt x="69774" y="70197"/>
                    <a:pt x="69931" y="70268"/>
                  </a:cubicBezTo>
                  <a:cubicBezTo>
                    <a:pt x="69796" y="70163"/>
                    <a:pt x="69665" y="70054"/>
                    <a:pt x="69533" y="69945"/>
                  </a:cubicBezTo>
                  <a:cubicBezTo>
                    <a:pt x="69372" y="69881"/>
                    <a:pt x="69214" y="69814"/>
                    <a:pt x="69057" y="69750"/>
                  </a:cubicBezTo>
                  <a:cubicBezTo>
                    <a:pt x="69188" y="69851"/>
                    <a:pt x="69323" y="69949"/>
                    <a:pt x="69458" y="70050"/>
                  </a:cubicBezTo>
                  <a:close/>
                  <a:moveTo>
                    <a:pt x="69406" y="70181"/>
                  </a:moveTo>
                  <a:cubicBezTo>
                    <a:pt x="69443" y="70204"/>
                    <a:pt x="69485" y="70223"/>
                    <a:pt x="69522" y="70245"/>
                  </a:cubicBezTo>
                  <a:cubicBezTo>
                    <a:pt x="69552" y="70260"/>
                    <a:pt x="69586" y="70279"/>
                    <a:pt x="69616" y="70294"/>
                  </a:cubicBezTo>
                  <a:cubicBezTo>
                    <a:pt x="69560" y="70253"/>
                    <a:pt x="69503" y="70212"/>
                    <a:pt x="69447" y="70170"/>
                  </a:cubicBezTo>
                  <a:cubicBezTo>
                    <a:pt x="69376" y="70136"/>
                    <a:pt x="69308" y="70103"/>
                    <a:pt x="69241" y="70073"/>
                  </a:cubicBezTo>
                  <a:cubicBezTo>
                    <a:pt x="69293" y="70110"/>
                    <a:pt x="69350" y="70144"/>
                    <a:pt x="69406" y="70181"/>
                  </a:cubicBezTo>
                  <a:moveTo>
                    <a:pt x="70228" y="70609"/>
                  </a:moveTo>
                  <a:cubicBezTo>
                    <a:pt x="70351" y="70673"/>
                    <a:pt x="70475" y="70733"/>
                    <a:pt x="70603" y="70793"/>
                  </a:cubicBezTo>
                  <a:cubicBezTo>
                    <a:pt x="70494" y="70714"/>
                    <a:pt x="70389" y="70632"/>
                    <a:pt x="70288" y="70549"/>
                  </a:cubicBezTo>
                  <a:cubicBezTo>
                    <a:pt x="70160" y="70497"/>
                    <a:pt x="70036" y="70440"/>
                    <a:pt x="69912" y="70384"/>
                  </a:cubicBezTo>
                  <a:cubicBezTo>
                    <a:pt x="70017" y="70459"/>
                    <a:pt x="70122" y="70534"/>
                    <a:pt x="70228" y="70609"/>
                  </a:cubicBezTo>
                  <a:moveTo>
                    <a:pt x="71060" y="71014"/>
                  </a:moveTo>
                  <a:cubicBezTo>
                    <a:pt x="71218" y="71089"/>
                    <a:pt x="71376" y="71165"/>
                    <a:pt x="71533" y="71236"/>
                  </a:cubicBezTo>
                  <a:cubicBezTo>
                    <a:pt x="71398" y="71131"/>
                    <a:pt x="71267" y="71022"/>
                    <a:pt x="71136" y="70913"/>
                  </a:cubicBezTo>
                  <a:cubicBezTo>
                    <a:pt x="70974" y="70846"/>
                    <a:pt x="70817" y="70778"/>
                    <a:pt x="70659" y="70711"/>
                  </a:cubicBezTo>
                  <a:cubicBezTo>
                    <a:pt x="70790" y="70812"/>
                    <a:pt x="70925" y="70913"/>
                    <a:pt x="71060" y="71014"/>
                  </a:cubicBezTo>
                  <a:close/>
                  <a:moveTo>
                    <a:pt x="71008" y="71146"/>
                  </a:moveTo>
                  <a:cubicBezTo>
                    <a:pt x="71079" y="71183"/>
                    <a:pt x="71151" y="71221"/>
                    <a:pt x="71222" y="71258"/>
                  </a:cubicBezTo>
                  <a:cubicBezTo>
                    <a:pt x="71162" y="71217"/>
                    <a:pt x="71105" y="71176"/>
                    <a:pt x="71049" y="71131"/>
                  </a:cubicBezTo>
                  <a:cubicBezTo>
                    <a:pt x="70978" y="71097"/>
                    <a:pt x="70910" y="71067"/>
                    <a:pt x="70839" y="71033"/>
                  </a:cubicBezTo>
                  <a:cubicBezTo>
                    <a:pt x="70895" y="71071"/>
                    <a:pt x="70952" y="71108"/>
                    <a:pt x="71008" y="71146"/>
                  </a:cubicBezTo>
                  <a:moveTo>
                    <a:pt x="71830" y="71577"/>
                  </a:moveTo>
                  <a:cubicBezTo>
                    <a:pt x="71953" y="71641"/>
                    <a:pt x="72077" y="71701"/>
                    <a:pt x="72205" y="71765"/>
                  </a:cubicBezTo>
                  <a:cubicBezTo>
                    <a:pt x="72096" y="71682"/>
                    <a:pt x="71991" y="71600"/>
                    <a:pt x="71886" y="71517"/>
                  </a:cubicBezTo>
                  <a:cubicBezTo>
                    <a:pt x="71762" y="71461"/>
                    <a:pt x="71638" y="71405"/>
                    <a:pt x="71511" y="71348"/>
                  </a:cubicBezTo>
                  <a:cubicBezTo>
                    <a:pt x="71620" y="71423"/>
                    <a:pt x="71725" y="71502"/>
                    <a:pt x="71830" y="71577"/>
                  </a:cubicBezTo>
                  <a:moveTo>
                    <a:pt x="72659" y="71986"/>
                  </a:moveTo>
                  <a:cubicBezTo>
                    <a:pt x="72816" y="72061"/>
                    <a:pt x="72974" y="72136"/>
                    <a:pt x="73132" y="72211"/>
                  </a:cubicBezTo>
                  <a:cubicBezTo>
                    <a:pt x="73000" y="72103"/>
                    <a:pt x="72865" y="71994"/>
                    <a:pt x="72734" y="71885"/>
                  </a:cubicBezTo>
                  <a:cubicBezTo>
                    <a:pt x="72573" y="71817"/>
                    <a:pt x="72415" y="71750"/>
                    <a:pt x="72257" y="71682"/>
                  </a:cubicBezTo>
                  <a:cubicBezTo>
                    <a:pt x="72389" y="71784"/>
                    <a:pt x="72524" y="71885"/>
                    <a:pt x="72659" y="71986"/>
                  </a:cubicBezTo>
                  <a:close/>
                  <a:moveTo>
                    <a:pt x="72610" y="72114"/>
                  </a:moveTo>
                  <a:cubicBezTo>
                    <a:pt x="72681" y="72155"/>
                    <a:pt x="72753" y="72193"/>
                    <a:pt x="72824" y="72230"/>
                  </a:cubicBezTo>
                  <a:cubicBezTo>
                    <a:pt x="72768" y="72189"/>
                    <a:pt x="72708" y="72144"/>
                    <a:pt x="72648" y="72099"/>
                  </a:cubicBezTo>
                  <a:cubicBezTo>
                    <a:pt x="72580" y="72065"/>
                    <a:pt x="72509" y="72031"/>
                    <a:pt x="72437" y="71997"/>
                  </a:cubicBezTo>
                  <a:cubicBezTo>
                    <a:pt x="72494" y="72039"/>
                    <a:pt x="72554" y="72076"/>
                    <a:pt x="72610" y="72114"/>
                  </a:cubicBezTo>
                  <a:close/>
                  <a:moveTo>
                    <a:pt x="73428" y="72549"/>
                  </a:moveTo>
                  <a:cubicBezTo>
                    <a:pt x="73556" y="72613"/>
                    <a:pt x="73679" y="72677"/>
                    <a:pt x="73807" y="72740"/>
                  </a:cubicBezTo>
                  <a:cubicBezTo>
                    <a:pt x="73698" y="72658"/>
                    <a:pt x="73593" y="72575"/>
                    <a:pt x="73484" y="72493"/>
                  </a:cubicBezTo>
                  <a:cubicBezTo>
                    <a:pt x="73360" y="72433"/>
                    <a:pt x="73233" y="72376"/>
                    <a:pt x="73109" y="72316"/>
                  </a:cubicBezTo>
                  <a:cubicBezTo>
                    <a:pt x="73214" y="72395"/>
                    <a:pt x="73323" y="72470"/>
                    <a:pt x="73428" y="72549"/>
                  </a:cubicBezTo>
                  <a:close/>
                  <a:moveTo>
                    <a:pt x="74257" y="72962"/>
                  </a:moveTo>
                  <a:cubicBezTo>
                    <a:pt x="74415" y="73041"/>
                    <a:pt x="74572" y="73116"/>
                    <a:pt x="74734" y="73191"/>
                  </a:cubicBezTo>
                  <a:cubicBezTo>
                    <a:pt x="74599" y="73082"/>
                    <a:pt x="74464" y="72973"/>
                    <a:pt x="74332" y="72864"/>
                  </a:cubicBezTo>
                  <a:cubicBezTo>
                    <a:pt x="74171" y="72797"/>
                    <a:pt x="74010" y="72725"/>
                    <a:pt x="73852" y="72654"/>
                  </a:cubicBezTo>
                  <a:cubicBezTo>
                    <a:pt x="73983" y="72759"/>
                    <a:pt x="74118" y="72860"/>
                    <a:pt x="74257" y="72962"/>
                  </a:cubicBezTo>
                  <a:close/>
                  <a:moveTo>
                    <a:pt x="74208" y="73089"/>
                  </a:moveTo>
                  <a:cubicBezTo>
                    <a:pt x="74280" y="73131"/>
                    <a:pt x="74355" y="73168"/>
                    <a:pt x="74426" y="73209"/>
                  </a:cubicBezTo>
                  <a:cubicBezTo>
                    <a:pt x="74366" y="73164"/>
                    <a:pt x="74306" y="73119"/>
                    <a:pt x="74246" y="73074"/>
                  </a:cubicBezTo>
                  <a:cubicBezTo>
                    <a:pt x="74175" y="73041"/>
                    <a:pt x="74103" y="73007"/>
                    <a:pt x="74032" y="72969"/>
                  </a:cubicBezTo>
                  <a:cubicBezTo>
                    <a:pt x="74092" y="73010"/>
                    <a:pt x="74148" y="73048"/>
                    <a:pt x="74208" y="73089"/>
                  </a:cubicBezTo>
                  <a:close/>
                  <a:moveTo>
                    <a:pt x="75026" y="73525"/>
                  </a:moveTo>
                  <a:cubicBezTo>
                    <a:pt x="75154" y="73592"/>
                    <a:pt x="75278" y="73656"/>
                    <a:pt x="75405" y="73720"/>
                  </a:cubicBezTo>
                  <a:cubicBezTo>
                    <a:pt x="75296" y="73637"/>
                    <a:pt x="75191" y="73555"/>
                    <a:pt x="75083" y="73472"/>
                  </a:cubicBezTo>
                  <a:cubicBezTo>
                    <a:pt x="74955" y="73412"/>
                    <a:pt x="74831" y="73352"/>
                    <a:pt x="74704" y="73292"/>
                  </a:cubicBezTo>
                  <a:cubicBezTo>
                    <a:pt x="74809" y="73371"/>
                    <a:pt x="74918" y="73449"/>
                    <a:pt x="75026" y="73525"/>
                  </a:cubicBezTo>
                  <a:close/>
                  <a:moveTo>
                    <a:pt x="75852" y="73945"/>
                  </a:moveTo>
                  <a:cubicBezTo>
                    <a:pt x="76009" y="74024"/>
                    <a:pt x="76171" y="74099"/>
                    <a:pt x="76332" y="74177"/>
                  </a:cubicBezTo>
                  <a:cubicBezTo>
                    <a:pt x="76193" y="74069"/>
                    <a:pt x="76062" y="73960"/>
                    <a:pt x="75927" y="73847"/>
                  </a:cubicBezTo>
                  <a:cubicBezTo>
                    <a:pt x="75765" y="73776"/>
                    <a:pt x="75604" y="73708"/>
                    <a:pt x="75447" y="73633"/>
                  </a:cubicBezTo>
                  <a:cubicBezTo>
                    <a:pt x="75578" y="73738"/>
                    <a:pt x="75713" y="73840"/>
                    <a:pt x="75852" y="73945"/>
                  </a:cubicBezTo>
                  <a:close/>
                  <a:moveTo>
                    <a:pt x="75803" y="74069"/>
                  </a:moveTo>
                  <a:cubicBezTo>
                    <a:pt x="75878" y="74110"/>
                    <a:pt x="75957" y="74151"/>
                    <a:pt x="76028" y="74192"/>
                  </a:cubicBezTo>
                  <a:cubicBezTo>
                    <a:pt x="75968" y="74147"/>
                    <a:pt x="75908" y="74102"/>
                    <a:pt x="75844" y="74054"/>
                  </a:cubicBezTo>
                  <a:cubicBezTo>
                    <a:pt x="75773" y="74020"/>
                    <a:pt x="75698" y="73982"/>
                    <a:pt x="75627" y="73945"/>
                  </a:cubicBezTo>
                  <a:cubicBezTo>
                    <a:pt x="75683" y="73986"/>
                    <a:pt x="75743" y="74027"/>
                    <a:pt x="75803" y="74069"/>
                  </a:cubicBezTo>
                  <a:moveTo>
                    <a:pt x="76621" y="74508"/>
                  </a:moveTo>
                  <a:cubicBezTo>
                    <a:pt x="76749" y="74575"/>
                    <a:pt x="76876" y="74643"/>
                    <a:pt x="77004" y="74706"/>
                  </a:cubicBezTo>
                  <a:cubicBezTo>
                    <a:pt x="76895" y="74624"/>
                    <a:pt x="76786" y="74538"/>
                    <a:pt x="76681" y="74455"/>
                  </a:cubicBezTo>
                  <a:cubicBezTo>
                    <a:pt x="76550" y="74395"/>
                    <a:pt x="76422" y="74335"/>
                    <a:pt x="76295" y="74275"/>
                  </a:cubicBezTo>
                  <a:cubicBezTo>
                    <a:pt x="76403" y="74354"/>
                    <a:pt x="76512" y="74429"/>
                    <a:pt x="76621" y="74508"/>
                  </a:cubicBezTo>
                  <a:moveTo>
                    <a:pt x="77446" y="74932"/>
                  </a:moveTo>
                  <a:cubicBezTo>
                    <a:pt x="77604" y="75010"/>
                    <a:pt x="77765" y="75089"/>
                    <a:pt x="77927" y="75168"/>
                  </a:cubicBezTo>
                  <a:cubicBezTo>
                    <a:pt x="77792" y="75055"/>
                    <a:pt x="77657" y="74947"/>
                    <a:pt x="77521" y="74838"/>
                  </a:cubicBezTo>
                  <a:cubicBezTo>
                    <a:pt x="77360" y="74763"/>
                    <a:pt x="77199" y="74691"/>
                    <a:pt x="77037" y="74620"/>
                  </a:cubicBezTo>
                  <a:cubicBezTo>
                    <a:pt x="77173" y="74721"/>
                    <a:pt x="77308" y="74826"/>
                    <a:pt x="77446" y="74932"/>
                  </a:cubicBezTo>
                  <a:close/>
                  <a:moveTo>
                    <a:pt x="77401" y="75052"/>
                  </a:moveTo>
                  <a:cubicBezTo>
                    <a:pt x="77476" y="75097"/>
                    <a:pt x="77551" y="75138"/>
                    <a:pt x="77630" y="75179"/>
                  </a:cubicBezTo>
                  <a:cubicBezTo>
                    <a:pt x="77566" y="75134"/>
                    <a:pt x="77503" y="75085"/>
                    <a:pt x="77443" y="75040"/>
                  </a:cubicBezTo>
                  <a:cubicBezTo>
                    <a:pt x="77368" y="75003"/>
                    <a:pt x="77293" y="74965"/>
                    <a:pt x="77218" y="74928"/>
                  </a:cubicBezTo>
                  <a:cubicBezTo>
                    <a:pt x="77278" y="74969"/>
                    <a:pt x="77338" y="75010"/>
                    <a:pt x="77401" y="75052"/>
                  </a:cubicBezTo>
                  <a:close/>
                  <a:moveTo>
                    <a:pt x="78216" y="75494"/>
                  </a:moveTo>
                  <a:cubicBezTo>
                    <a:pt x="78343" y="75562"/>
                    <a:pt x="78474" y="75633"/>
                    <a:pt x="78602" y="75697"/>
                  </a:cubicBezTo>
                  <a:cubicBezTo>
                    <a:pt x="78493" y="75614"/>
                    <a:pt x="78384" y="75528"/>
                    <a:pt x="78276" y="75442"/>
                  </a:cubicBezTo>
                  <a:cubicBezTo>
                    <a:pt x="78144" y="75382"/>
                    <a:pt x="78017" y="75322"/>
                    <a:pt x="77885" y="75258"/>
                  </a:cubicBezTo>
                  <a:cubicBezTo>
                    <a:pt x="77994" y="75337"/>
                    <a:pt x="78107" y="75416"/>
                    <a:pt x="78216" y="75494"/>
                  </a:cubicBezTo>
                  <a:moveTo>
                    <a:pt x="79037" y="75922"/>
                  </a:moveTo>
                  <a:cubicBezTo>
                    <a:pt x="79199" y="76001"/>
                    <a:pt x="79360" y="76083"/>
                    <a:pt x="79525" y="76162"/>
                  </a:cubicBezTo>
                  <a:cubicBezTo>
                    <a:pt x="79386" y="76050"/>
                    <a:pt x="79251" y="75941"/>
                    <a:pt x="79116" y="75828"/>
                  </a:cubicBezTo>
                  <a:cubicBezTo>
                    <a:pt x="78955" y="75757"/>
                    <a:pt x="78790" y="75682"/>
                    <a:pt x="78628" y="75607"/>
                  </a:cubicBezTo>
                  <a:cubicBezTo>
                    <a:pt x="78763" y="75712"/>
                    <a:pt x="78902" y="75817"/>
                    <a:pt x="79037" y="75922"/>
                  </a:cubicBezTo>
                  <a:moveTo>
                    <a:pt x="78992" y="76042"/>
                  </a:moveTo>
                  <a:cubicBezTo>
                    <a:pt x="79071" y="76087"/>
                    <a:pt x="79150" y="76128"/>
                    <a:pt x="79229" y="76173"/>
                  </a:cubicBezTo>
                  <a:cubicBezTo>
                    <a:pt x="79165" y="76125"/>
                    <a:pt x="79101" y="76076"/>
                    <a:pt x="79037" y="76027"/>
                  </a:cubicBezTo>
                  <a:cubicBezTo>
                    <a:pt x="78958" y="75990"/>
                    <a:pt x="78883" y="75952"/>
                    <a:pt x="78805" y="75911"/>
                  </a:cubicBezTo>
                  <a:cubicBezTo>
                    <a:pt x="78868" y="75956"/>
                    <a:pt x="78932" y="75997"/>
                    <a:pt x="78992" y="76042"/>
                  </a:cubicBezTo>
                  <a:close/>
                  <a:moveTo>
                    <a:pt x="79806" y="76489"/>
                  </a:moveTo>
                  <a:cubicBezTo>
                    <a:pt x="79938" y="76556"/>
                    <a:pt x="80069" y="76627"/>
                    <a:pt x="80200" y="76695"/>
                  </a:cubicBezTo>
                  <a:cubicBezTo>
                    <a:pt x="80088" y="76609"/>
                    <a:pt x="79979" y="76522"/>
                    <a:pt x="79866" y="76436"/>
                  </a:cubicBezTo>
                  <a:cubicBezTo>
                    <a:pt x="79735" y="76372"/>
                    <a:pt x="79608" y="76312"/>
                    <a:pt x="79476" y="76248"/>
                  </a:cubicBezTo>
                  <a:cubicBezTo>
                    <a:pt x="79585" y="76327"/>
                    <a:pt x="79698" y="76406"/>
                    <a:pt x="79806" y="76489"/>
                  </a:cubicBezTo>
                  <a:close/>
                  <a:moveTo>
                    <a:pt x="80632" y="76916"/>
                  </a:moveTo>
                  <a:cubicBezTo>
                    <a:pt x="80793" y="76999"/>
                    <a:pt x="80955" y="77081"/>
                    <a:pt x="81120" y="77160"/>
                  </a:cubicBezTo>
                  <a:cubicBezTo>
                    <a:pt x="80981" y="77048"/>
                    <a:pt x="80846" y="76939"/>
                    <a:pt x="80707" y="76826"/>
                  </a:cubicBezTo>
                  <a:cubicBezTo>
                    <a:pt x="80546" y="76751"/>
                    <a:pt x="80380" y="76676"/>
                    <a:pt x="80215" y="76601"/>
                  </a:cubicBezTo>
                  <a:cubicBezTo>
                    <a:pt x="80354" y="76706"/>
                    <a:pt x="80489" y="76811"/>
                    <a:pt x="80632" y="76916"/>
                  </a:cubicBezTo>
                  <a:close/>
                  <a:moveTo>
                    <a:pt x="80587" y="77033"/>
                  </a:moveTo>
                  <a:cubicBezTo>
                    <a:pt x="80666" y="77081"/>
                    <a:pt x="80748" y="77126"/>
                    <a:pt x="80827" y="77171"/>
                  </a:cubicBezTo>
                  <a:cubicBezTo>
                    <a:pt x="80763" y="77119"/>
                    <a:pt x="80696" y="77070"/>
                    <a:pt x="80628" y="77021"/>
                  </a:cubicBezTo>
                  <a:cubicBezTo>
                    <a:pt x="80549" y="76980"/>
                    <a:pt x="80471" y="76943"/>
                    <a:pt x="80392" y="76901"/>
                  </a:cubicBezTo>
                  <a:cubicBezTo>
                    <a:pt x="80459" y="76946"/>
                    <a:pt x="80519" y="76991"/>
                    <a:pt x="80587" y="77033"/>
                  </a:cubicBezTo>
                  <a:close/>
                  <a:moveTo>
                    <a:pt x="81401" y="77483"/>
                  </a:moveTo>
                  <a:cubicBezTo>
                    <a:pt x="81532" y="77554"/>
                    <a:pt x="81664" y="77622"/>
                    <a:pt x="81795" y="77693"/>
                  </a:cubicBezTo>
                  <a:cubicBezTo>
                    <a:pt x="81682" y="77607"/>
                    <a:pt x="81570" y="77520"/>
                    <a:pt x="81461" y="77434"/>
                  </a:cubicBezTo>
                  <a:cubicBezTo>
                    <a:pt x="81330" y="77370"/>
                    <a:pt x="81195" y="77303"/>
                    <a:pt x="81063" y="77239"/>
                  </a:cubicBezTo>
                  <a:cubicBezTo>
                    <a:pt x="81176" y="77322"/>
                    <a:pt x="81288" y="77400"/>
                    <a:pt x="81401" y="77483"/>
                  </a:cubicBezTo>
                  <a:close/>
                  <a:moveTo>
                    <a:pt x="82219" y="77914"/>
                  </a:moveTo>
                  <a:cubicBezTo>
                    <a:pt x="82384" y="77997"/>
                    <a:pt x="82549" y="78079"/>
                    <a:pt x="82714" y="78162"/>
                  </a:cubicBezTo>
                  <a:cubicBezTo>
                    <a:pt x="82575" y="78053"/>
                    <a:pt x="82437" y="77941"/>
                    <a:pt x="82302" y="77828"/>
                  </a:cubicBezTo>
                  <a:cubicBezTo>
                    <a:pt x="82136" y="77749"/>
                    <a:pt x="81971" y="77674"/>
                    <a:pt x="81806" y="77595"/>
                  </a:cubicBezTo>
                  <a:cubicBezTo>
                    <a:pt x="81941" y="77704"/>
                    <a:pt x="82080" y="77809"/>
                    <a:pt x="82219" y="77914"/>
                  </a:cubicBezTo>
                  <a:close/>
                  <a:moveTo>
                    <a:pt x="82178" y="78031"/>
                  </a:moveTo>
                  <a:cubicBezTo>
                    <a:pt x="82260" y="78076"/>
                    <a:pt x="82343" y="78124"/>
                    <a:pt x="82425" y="78169"/>
                  </a:cubicBezTo>
                  <a:cubicBezTo>
                    <a:pt x="82358" y="78121"/>
                    <a:pt x="82290" y="78068"/>
                    <a:pt x="82223" y="78019"/>
                  </a:cubicBezTo>
                  <a:cubicBezTo>
                    <a:pt x="82140" y="77978"/>
                    <a:pt x="82061" y="77933"/>
                    <a:pt x="81979" y="77892"/>
                  </a:cubicBezTo>
                  <a:cubicBezTo>
                    <a:pt x="82046" y="77941"/>
                    <a:pt x="82110" y="77986"/>
                    <a:pt x="82178" y="78031"/>
                  </a:cubicBezTo>
                  <a:close/>
                  <a:moveTo>
                    <a:pt x="82988" y="78481"/>
                  </a:moveTo>
                  <a:cubicBezTo>
                    <a:pt x="83123" y="78552"/>
                    <a:pt x="83258" y="78627"/>
                    <a:pt x="83393" y="78699"/>
                  </a:cubicBezTo>
                  <a:cubicBezTo>
                    <a:pt x="83277" y="78608"/>
                    <a:pt x="83164" y="78522"/>
                    <a:pt x="83052" y="78432"/>
                  </a:cubicBezTo>
                  <a:cubicBezTo>
                    <a:pt x="82921" y="78368"/>
                    <a:pt x="82786" y="78301"/>
                    <a:pt x="82650" y="78237"/>
                  </a:cubicBezTo>
                  <a:cubicBezTo>
                    <a:pt x="82763" y="78320"/>
                    <a:pt x="82876" y="78398"/>
                    <a:pt x="82988" y="78481"/>
                  </a:cubicBezTo>
                  <a:moveTo>
                    <a:pt x="83810" y="78916"/>
                  </a:moveTo>
                  <a:cubicBezTo>
                    <a:pt x="83975" y="79002"/>
                    <a:pt x="84144" y="79085"/>
                    <a:pt x="84309" y="79171"/>
                  </a:cubicBezTo>
                  <a:cubicBezTo>
                    <a:pt x="84170" y="79059"/>
                    <a:pt x="84031" y="78946"/>
                    <a:pt x="83892" y="78830"/>
                  </a:cubicBezTo>
                  <a:cubicBezTo>
                    <a:pt x="83724" y="78755"/>
                    <a:pt x="83558" y="78676"/>
                    <a:pt x="83393" y="78597"/>
                  </a:cubicBezTo>
                  <a:cubicBezTo>
                    <a:pt x="83532" y="78702"/>
                    <a:pt x="83671" y="78811"/>
                    <a:pt x="83810" y="78916"/>
                  </a:cubicBezTo>
                  <a:close/>
                  <a:moveTo>
                    <a:pt x="83765" y="79029"/>
                  </a:moveTo>
                  <a:cubicBezTo>
                    <a:pt x="83851" y="79077"/>
                    <a:pt x="83937" y="79126"/>
                    <a:pt x="84024" y="79175"/>
                  </a:cubicBezTo>
                  <a:cubicBezTo>
                    <a:pt x="83956" y="79123"/>
                    <a:pt x="83885" y="79070"/>
                    <a:pt x="83814" y="79017"/>
                  </a:cubicBezTo>
                  <a:cubicBezTo>
                    <a:pt x="83731" y="78976"/>
                    <a:pt x="83648" y="78931"/>
                    <a:pt x="83562" y="78890"/>
                  </a:cubicBezTo>
                  <a:cubicBezTo>
                    <a:pt x="83630" y="78935"/>
                    <a:pt x="83697" y="78984"/>
                    <a:pt x="83765" y="79029"/>
                  </a:cubicBezTo>
                  <a:close/>
                  <a:moveTo>
                    <a:pt x="84579" y="79483"/>
                  </a:moveTo>
                  <a:cubicBezTo>
                    <a:pt x="84714" y="79558"/>
                    <a:pt x="84853" y="79633"/>
                    <a:pt x="84988" y="79704"/>
                  </a:cubicBezTo>
                  <a:cubicBezTo>
                    <a:pt x="84872" y="79614"/>
                    <a:pt x="84759" y="79528"/>
                    <a:pt x="84647" y="79438"/>
                  </a:cubicBezTo>
                  <a:cubicBezTo>
                    <a:pt x="84508" y="79370"/>
                    <a:pt x="84373" y="79303"/>
                    <a:pt x="84238" y="79235"/>
                  </a:cubicBezTo>
                  <a:cubicBezTo>
                    <a:pt x="84350" y="79318"/>
                    <a:pt x="84466" y="79400"/>
                    <a:pt x="84579" y="79483"/>
                  </a:cubicBezTo>
                  <a:close/>
                  <a:moveTo>
                    <a:pt x="85269" y="79974"/>
                  </a:moveTo>
                  <a:cubicBezTo>
                    <a:pt x="85299" y="79993"/>
                    <a:pt x="85326" y="80012"/>
                    <a:pt x="85356" y="80034"/>
                  </a:cubicBezTo>
                  <a:cubicBezTo>
                    <a:pt x="85446" y="80083"/>
                    <a:pt x="85536" y="80136"/>
                    <a:pt x="85622" y="80184"/>
                  </a:cubicBezTo>
                  <a:cubicBezTo>
                    <a:pt x="85551" y="80132"/>
                    <a:pt x="85479" y="80076"/>
                    <a:pt x="85408" y="80023"/>
                  </a:cubicBezTo>
                  <a:cubicBezTo>
                    <a:pt x="85322" y="79978"/>
                    <a:pt x="85236" y="79933"/>
                    <a:pt x="85146" y="79888"/>
                  </a:cubicBezTo>
                  <a:cubicBezTo>
                    <a:pt x="85187" y="79914"/>
                    <a:pt x="85228" y="79944"/>
                    <a:pt x="85269" y="79974"/>
                  </a:cubicBezTo>
                  <a:close/>
                  <a:moveTo>
                    <a:pt x="86170" y="80488"/>
                  </a:moveTo>
                  <a:cubicBezTo>
                    <a:pt x="86309" y="80567"/>
                    <a:pt x="86447" y="80642"/>
                    <a:pt x="86586" y="80717"/>
                  </a:cubicBezTo>
                  <a:cubicBezTo>
                    <a:pt x="86470" y="80627"/>
                    <a:pt x="86354" y="80537"/>
                    <a:pt x="86237" y="80443"/>
                  </a:cubicBezTo>
                  <a:cubicBezTo>
                    <a:pt x="86099" y="80376"/>
                    <a:pt x="85960" y="80308"/>
                    <a:pt x="85825" y="80237"/>
                  </a:cubicBezTo>
                  <a:cubicBezTo>
                    <a:pt x="85937" y="80323"/>
                    <a:pt x="86054" y="80406"/>
                    <a:pt x="86170" y="80488"/>
                  </a:cubicBezTo>
                  <a:moveTo>
                    <a:pt x="86947" y="81040"/>
                  </a:moveTo>
                  <a:cubicBezTo>
                    <a:pt x="87037" y="81092"/>
                    <a:pt x="87130" y="81145"/>
                    <a:pt x="87220" y="81197"/>
                  </a:cubicBezTo>
                  <a:cubicBezTo>
                    <a:pt x="87149" y="81141"/>
                    <a:pt x="87074" y="81089"/>
                    <a:pt x="86999" y="81032"/>
                  </a:cubicBezTo>
                  <a:cubicBezTo>
                    <a:pt x="86909" y="80983"/>
                    <a:pt x="86819" y="80938"/>
                    <a:pt x="86733" y="80890"/>
                  </a:cubicBezTo>
                  <a:cubicBezTo>
                    <a:pt x="86800" y="80938"/>
                    <a:pt x="86875" y="80991"/>
                    <a:pt x="86947" y="81040"/>
                  </a:cubicBezTo>
                  <a:close/>
                  <a:moveTo>
                    <a:pt x="87761" y="81501"/>
                  </a:moveTo>
                  <a:cubicBezTo>
                    <a:pt x="87900" y="81576"/>
                    <a:pt x="88038" y="81655"/>
                    <a:pt x="88181" y="81730"/>
                  </a:cubicBezTo>
                  <a:cubicBezTo>
                    <a:pt x="88061" y="81640"/>
                    <a:pt x="87945" y="81546"/>
                    <a:pt x="87828" y="81456"/>
                  </a:cubicBezTo>
                  <a:cubicBezTo>
                    <a:pt x="87689" y="81385"/>
                    <a:pt x="87551" y="81314"/>
                    <a:pt x="87408" y="81242"/>
                  </a:cubicBezTo>
                  <a:cubicBezTo>
                    <a:pt x="87524" y="81329"/>
                    <a:pt x="87641" y="81415"/>
                    <a:pt x="87761" y="81501"/>
                  </a:cubicBezTo>
                  <a:close/>
                  <a:moveTo>
                    <a:pt x="88537" y="82049"/>
                  </a:moveTo>
                  <a:cubicBezTo>
                    <a:pt x="88631" y="82105"/>
                    <a:pt x="88725" y="82158"/>
                    <a:pt x="88823" y="82214"/>
                  </a:cubicBezTo>
                  <a:cubicBezTo>
                    <a:pt x="88744" y="82158"/>
                    <a:pt x="88669" y="82098"/>
                    <a:pt x="88590" y="82042"/>
                  </a:cubicBezTo>
                  <a:cubicBezTo>
                    <a:pt x="88500" y="81993"/>
                    <a:pt x="88406" y="81944"/>
                    <a:pt x="88316" y="81895"/>
                  </a:cubicBezTo>
                  <a:cubicBezTo>
                    <a:pt x="88387" y="81948"/>
                    <a:pt x="88462" y="81997"/>
                    <a:pt x="88537" y="82049"/>
                  </a:cubicBezTo>
                  <a:close/>
                  <a:moveTo>
                    <a:pt x="89288" y="82466"/>
                  </a:moveTo>
                  <a:cubicBezTo>
                    <a:pt x="89307" y="82481"/>
                    <a:pt x="89329" y="82496"/>
                    <a:pt x="89348" y="82511"/>
                  </a:cubicBezTo>
                  <a:cubicBezTo>
                    <a:pt x="89490" y="82589"/>
                    <a:pt x="89637" y="82668"/>
                    <a:pt x="89779" y="82747"/>
                  </a:cubicBezTo>
                  <a:cubicBezTo>
                    <a:pt x="89659" y="82657"/>
                    <a:pt x="89539" y="82563"/>
                    <a:pt x="89419" y="82469"/>
                  </a:cubicBezTo>
                  <a:cubicBezTo>
                    <a:pt x="89277" y="82398"/>
                    <a:pt x="89134" y="82323"/>
                    <a:pt x="88995" y="82252"/>
                  </a:cubicBezTo>
                  <a:cubicBezTo>
                    <a:pt x="89093" y="82323"/>
                    <a:pt x="89190" y="82394"/>
                    <a:pt x="89288" y="82466"/>
                  </a:cubicBezTo>
                  <a:close/>
                  <a:moveTo>
                    <a:pt x="90124" y="83062"/>
                  </a:moveTo>
                  <a:cubicBezTo>
                    <a:pt x="90222" y="83118"/>
                    <a:pt x="90323" y="83175"/>
                    <a:pt x="90421" y="83231"/>
                  </a:cubicBezTo>
                  <a:cubicBezTo>
                    <a:pt x="90342" y="83175"/>
                    <a:pt x="90263" y="83115"/>
                    <a:pt x="90185" y="83055"/>
                  </a:cubicBezTo>
                  <a:cubicBezTo>
                    <a:pt x="90087" y="83006"/>
                    <a:pt x="89989" y="82953"/>
                    <a:pt x="89896" y="82901"/>
                  </a:cubicBezTo>
                  <a:cubicBezTo>
                    <a:pt x="89971" y="82953"/>
                    <a:pt x="90049" y="83010"/>
                    <a:pt x="90124" y="83062"/>
                  </a:cubicBezTo>
                  <a:close/>
                  <a:moveTo>
                    <a:pt x="90631" y="83302"/>
                  </a:moveTo>
                  <a:cubicBezTo>
                    <a:pt x="90732" y="83377"/>
                    <a:pt x="90837" y="83452"/>
                    <a:pt x="90939" y="83527"/>
                  </a:cubicBezTo>
                  <a:cubicBezTo>
                    <a:pt x="91085" y="83606"/>
                    <a:pt x="91228" y="83689"/>
                    <a:pt x="91374" y="83767"/>
                  </a:cubicBezTo>
                  <a:cubicBezTo>
                    <a:pt x="91254" y="83674"/>
                    <a:pt x="91130" y="83580"/>
                    <a:pt x="91010" y="83486"/>
                  </a:cubicBezTo>
                  <a:cubicBezTo>
                    <a:pt x="90867" y="83411"/>
                    <a:pt x="90721" y="83336"/>
                    <a:pt x="90578" y="83265"/>
                  </a:cubicBezTo>
                  <a:cubicBezTo>
                    <a:pt x="90597" y="83276"/>
                    <a:pt x="90612" y="83291"/>
                    <a:pt x="90631" y="83302"/>
                  </a:cubicBezTo>
                  <a:close/>
                  <a:moveTo>
                    <a:pt x="91715" y="84079"/>
                  </a:moveTo>
                  <a:cubicBezTo>
                    <a:pt x="91817" y="84135"/>
                    <a:pt x="91918" y="84195"/>
                    <a:pt x="92019" y="84255"/>
                  </a:cubicBezTo>
                  <a:cubicBezTo>
                    <a:pt x="91993" y="84233"/>
                    <a:pt x="91963" y="84214"/>
                    <a:pt x="91937" y="84195"/>
                  </a:cubicBezTo>
                  <a:cubicBezTo>
                    <a:pt x="91884" y="84154"/>
                    <a:pt x="91828" y="84113"/>
                    <a:pt x="91772" y="84071"/>
                  </a:cubicBezTo>
                  <a:cubicBezTo>
                    <a:pt x="91674" y="84019"/>
                    <a:pt x="91577" y="83966"/>
                    <a:pt x="91479" y="83914"/>
                  </a:cubicBezTo>
                  <a:cubicBezTo>
                    <a:pt x="91558" y="83966"/>
                    <a:pt x="91637" y="84023"/>
                    <a:pt x="91715" y="84079"/>
                  </a:cubicBezTo>
                  <a:close/>
                  <a:moveTo>
                    <a:pt x="92526" y="84544"/>
                  </a:moveTo>
                  <a:cubicBezTo>
                    <a:pt x="92676" y="84627"/>
                    <a:pt x="92822" y="84709"/>
                    <a:pt x="92972" y="84792"/>
                  </a:cubicBezTo>
                  <a:cubicBezTo>
                    <a:pt x="92848" y="84698"/>
                    <a:pt x="92725" y="84600"/>
                    <a:pt x="92601" y="84503"/>
                  </a:cubicBezTo>
                  <a:cubicBezTo>
                    <a:pt x="92454" y="84428"/>
                    <a:pt x="92308" y="84353"/>
                    <a:pt x="92162" y="84278"/>
                  </a:cubicBezTo>
                  <a:cubicBezTo>
                    <a:pt x="92282" y="84368"/>
                    <a:pt x="92406" y="84454"/>
                    <a:pt x="92526" y="84544"/>
                  </a:cubicBezTo>
                  <a:close/>
                  <a:moveTo>
                    <a:pt x="92545" y="84642"/>
                  </a:moveTo>
                  <a:cubicBezTo>
                    <a:pt x="92545" y="84638"/>
                    <a:pt x="92545" y="84638"/>
                    <a:pt x="92545" y="84638"/>
                  </a:cubicBezTo>
                  <a:cubicBezTo>
                    <a:pt x="92541" y="84638"/>
                    <a:pt x="92537" y="84638"/>
                    <a:pt x="92537" y="84634"/>
                  </a:cubicBezTo>
                  <a:cubicBezTo>
                    <a:pt x="92541" y="84638"/>
                    <a:pt x="92541" y="84638"/>
                    <a:pt x="92545" y="84642"/>
                  </a:cubicBezTo>
                  <a:close/>
                  <a:moveTo>
                    <a:pt x="93302" y="85096"/>
                  </a:moveTo>
                  <a:cubicBezTo>
                    <a:pt x="93407" y="85156"/>
                    <a:pt x="93513" y="85219"/>
                    <a:pt x="93618" y="85280"/>
                  </a:cubicBezTo>
                  <a:cubicBezTo>
                    <a:pt x="93535" y="85216"/>
                    <a:pt x="93449" y="85152"/>
                    <a:pt x="93366" y="85088"/>
                  </a:cubicBezTo>
                  <a:cubicBezTo>
                    <a:pt x="93261" y="85036"/>
                    <a:pt x="93160" y="84979"/>
                    <a:pt x="93059" y="84923"/>
                  </a:cubicBezTo>
                  <a:cubicBezTo>
                    <a:pt x="93141" y="84979"/>
                    <a:pt x="93224" y="85039"/>
                    <a:pt x="93302" y="85096"/>
                  </a:cubicBezTo>
                  <a:close/>
                  <a:moveTo>
                    <a:pt x="94117" y="85565"/>
                  </a:moveTo>
                  <a:cubicBezTo>
                    <a:pt x="94255" y="85643"/>
                    <a:pt x="94394" y="85722"/>
                    <a:pt x="94537" y="85797"/>
                  </a:cubicBezTo>
                  <a:cubicBezTo>
                    <a:pt x="94413" y="85704"/>
                    <a:pt x="94289" y="85606"/>
                    <a:pt x="94165" y="85512"/>
                  </a:cubicBezTo>
                  <a:cubicBezTo>
                    <a:pt x="94027" y="85441"/>
                    <a:pt x="93884" y="85366"/>
                    <a:pt x="93745" y="85291"/>
                  </a:cubicBezTo>
                  <a:cubicBezTo>
                    <a:pt x="93869" y="85385"/>
                    <a:pt x="93993" y="85475"/>
                    <a:pt x="94117" y="85565"/>
                  </a:cubicBezTo>
                  <a:close/>
                  <a:moveTo>
                    <a:pt x="94150" y="85670"/>
                  </a:moveTo>
                  <a:cubicBezTo>
                    <a:pt x="94147" y="85666"/>
                    <a:pt x="94139" y="85662"/>
                    <a:pt x="94135" y="85658"/>
                  </a:cubicBezTo>
                  <a:cubicBezTo>
                    <a:pt x="94124" y="85651"/>
                    <a:pt x="94113" y="85647"/>
                    <a:pt x="94102" y="85640"/>
                  </a:cubicBezTo>
                  <a:cubicBezTo>
                    <a:pt x="94117" y="85647"/>
                    <a:pt x="94135" y="85658"/>
                    <a:pt x="94150" y="85670"/>
                  </a:cubicBezTo>
                  <a:close/>
                  <a:moveTo>
                    <a:pt x="94893" y="86116"/>
                  </a:moveTo>
                  <a:cubicBezTo>
                    <a:pt x="94987" y="86173"/>
                    <a:pt x="95081" y="86225"/>
                    <a:pt x="95171" y="86281"/>
                  </a:cubicBezTo>
                  <a:cubicBezTo>
                    <a:pt x="95088" y="86218"/>
                    <a:pt x="95006" y="86154"/>
                    <a:pt x="94920" y="86094"/>
                  </a:cubicBezTo>
                  <a:cubicBezTo>
                    <a:pt x="94830" y="86041"/>
                    <a:pt x="94732" y="85989"/>
                    <a:pt x="94642" y="85940"/>
                  </a:cubicBezTo>
                  <a:cubicBezTo>
                    <a:pt x="94724" y="86000"/>
                    <a:pt x="94807" y="86056"/>
                    <a:pt x="94893" y="86116"/>
                  </a:cubicBezTo>
                  <a:close/>
                  <a:moveTo>
                    <a:pt x="95659" y="86559"/>
                  </a:moveTo>
                  <a:cubicBezTo>
                    <a:pt x="95816" y="86649"/>
                    <a:pt x="95978" y="86739"/>
                    <a:pt x="96139" y="86829"/>
                  </a:cubicBezTo>
                  <a:cubicBezTo>
                    <a:pt x="96090" y="86792"/>
                    <a:pt x="96045" y="86758"/>
                    <a:pt x="95996" y="86720"/>
                  </a:cubicBezTo>
                  <a:cubicBezTo>
                    <a:pt x="95918" y="86660"/>
                    <a:pt x="95839" y="86600"/>
                    <a:pt x="95760" y="86536"/>
                  </a:cubicBezTo>
                  <a:cubicBezTo>
                    <a:pt x="95602" y="86458"/>
                    <a:pt x="95449" y="86375"/>
                    <a:pt x="95291" y="86289"/>
                  </a:cubicBezTo>
                  <a:cubicBezTo>
                    <a:pt x="95411" y="86383"/>
                    <a:pt x="95535" y="86469"/>
                    <a:pt x="95659" y="86559"/>
                  </a:cubicBezTo>
                  <a:moveTo>
                    <a:pt x="95677" y="86653"/>
                  </a:moveTo>
                  <a:cubicBezTo>
                    <a:pt x="95681" y="86653"/>
                    <a:pt x="95685" y="86657"/>
                    <a:pt x="95685" y="86657"/>
                  </a:cubicBezTo>
                  <a:cubicBezTo>
                    <a:pt x="95685" y="86657"/>
                    <a:pt x="95681" y="86653"/>
                    <a:pt x="95677" y="86653"/>
                  </a:cubicBezTo>
                  <a:cubicBezTo>
                    <a:pt x="95674" y="86649"/>
                    <a:pt x="95674" y="86649"/>
                    <a:pt x="95670" y="86645"/>
                  </a:cubicBezTo>
                  <a:cubicBezTo>
                    <a:pt x="95674" y="86649"/>
                    <a:pt x="95677" y="86653"/>
                    <a:pt x="95677" y="86653"/>
                  </a:cubicBezTo>
                  <a:close/>
                  <a:moveTo>
                    <a:pt x="96409" y="87095"/>
                  </a:moveTo>
                  <a:cubicBezTo>
                    <a:pt x="96533" y="87167"/>
                    <a:pt x="96657" y="87242"/>
                    <a:pt x="96781" y="87313"/>
                  </a:cubicBezTo>
                  <a:cubicBezTo>
                    <a:pt x="96691" y="87249"/>
                    <a:pt x="96604" y="87182"/>
                    <a:pt x="96518" y="87118"/>
                  </a:cubicBezTo>
                  <a:cubicBezTo>
                    <a:pt x="96402" y="87054"/>
                    <a:pt x="96285" y="86990"/>
                    <a:pt x="96169" y="86927"/>
                  </a:cubicBezTo>
                  <a:cubicBezTo>
                    <a:pt x="96248" y="86983"/>
                    <a:pt x="96330" y="87039"/>
                    <a:pt x="96409" y="87095"/>
                  </a:cubicBezTo>
                  <a:close/>
                  <a:moveTo>
                    <a:pt x="97253" y="87587"/>
                  </a:moveTo>
                  <a:cubicBezTo>
                    <a:pt x="97441" y="87696"/>
                    <a:pt x="97629" y="87801"/>
                    <a:pt x="97816" y="87906"/>
                  </a:cubicBezTo>
                  <a:cubicBezTo>
                    <a:pt x="97681" y="87805"/>
                    <a:pt x="97550" y="87703"/>
                    <a:pt x="97418" y="87598"/>
                  </a:cubicBezTo>
                  <a:cubicBezTo>
                    <a:pt x="97238" y="87504"/>
                    <a:pt x="97058" y="87411"/>
                    <a:pt x="96878" y="87313"/>
                  </a:cubicBezTo>
                  <a:cubicBezTo>
                    <a:pt x="97002" y="87403"/>
                    <a:pt x="97129" y="87497"/>
                    <a:pt x="97253" y="87587"/>
                  </a:cubicBezTo>
                  <a:close/>
                  <a:moveTo>
                    <a:pt x="97302" y="87696"/>
                  </a:moveTo>
                  <a:cubicBezTo>
                    <a:pt x="97295" y="87692"/>
                    <a:pt x="97283" y="87685"/>
                    <a:pt x="97276" y="87681"/>
                  </a:cubicBezTo>
                  <a:cubicBezTo>
                    <a:pt x="97261" y="87670"/>
                    <a:pt x="97242" y="87658"/>
                    <a:pt x="97223" y="87647"/>
                  </a:cubicBezTo>
                  <a:cubicBezTo>
                    <a:pt x="97250" y="87666"/>
                    <a:pt x="97276" y="87681"/>
                    <a:pt x="97302" y="87696"/>
                  </a:cubicBezTo>
                  <a:close/>
                  <a:moveTo>
                    <a:pt x="98007" y="88127"/>
                  </a:moveTo>
                  <a:cubicBezTo>
                    <a:pt x="98161" y="88217"/>
                    <a:pt x="98315" y="88307"/>
                    <a:pt x="98473" y="88401"/>
                  </a:cubicBezTo>
                  <a:cubicBezTo>
                    <a:pt x="98375" y="88330"/>
                    <a:pt x="98278" y="88255"/>
                    <a:pt x="98184" y="88184"/>
                  </a:cubicBezTo>
                  <a:cubicBezTo>
                    <a:pt x="98041" y="88105"/>
                    <a:pt x="97899" y="88030"/>
                    <a:pt x="97756" y="87951"/>
                  </a:cubicBezTo>
                  <a:cubicBezTo>
                    <a:pt x="97839" y="88007"/>
                    <a:pt x="97925" y="88067"/>
                    <a:pt x="98007" y="88127"/>
                  </a:cubicBezTo>
                  <a:close/>
                  <a:moveTo>
                    <a:pt x="98927" y="88664"/>
                  </a:moveTo>
                  <a:cubicBezTo>
                    <a:pt x="99084" y="88754"/>
                    <a:pt x="99242" y="88844"/>
                    <a:pt x="99399" y="88930"/>
                  </a:cubicBezTo>
                  <a:cubicBezTo>
                    <a:pt x="99264" y="88829"/>
                    <a:pt x="99133" y="88724"/>
                    <a:pt x="98998" y="88623"/>
                  </a:cubicBezTo>
                  <a:cubicBezTo>
                    <a:pt x="98844" y="88540"/>
                    <a:pt x="98687" y="88457"/>
                    <a:pt x="98529" y="88371"/>
                  </a:cubicBezTo>
                  <a:cubicBezTo>
                    <a:pt x="98660" y="88469"/>
                    <a:pt x="98795" y="88566"/>
                    <a:pt x="98927" y="88664"/>
                  </a:cubicBezTo>
                  <a:close/>
                  <a:moveTo>
                    <a:pt x="98885" y="88728"/>
                  </a:moveTo>
                  <a:cubicBezTo>
                    <a:pt x="98960" y="88773"/>
                    <a:pt x="99036" y="88821"/>
                    <a:pt x="99107" y="88866"/>
                  </a:cubicBezTo>
                  <a:cubicBezTo>
                    <a:pt x="99054" y="88829"/>
                    <a:pt x="99005" y="88791"/>
                    <a:pt x="98953" y="88754"/>
                  </a:cubicBezTo>
                  <a:cubicBezTo>
                    <a:pt x="98885" y="88713"/>
                    <a:pt x="98818" y="88675"/>
                    <a:pt x="98750" y="88638"/>
                  </a:cubicBezTo>
                  <a:cubicBezTo>
                    <a:pt x="98795" y="88668"/>
                    <a:pt x="98840" y="88698"/>
                    <a:pt x="98885" y="88728"/>
                  </a:cubicBezTo>
                  <a:close/>
                  <a:moveTo>
                    <a:pt x="99786" y="89272"/>
                  </a:moveTo>
                  <a:cubicBezTo>
                    <a:pt x="99895" y="89339"/>
                    <a:pt x="100004" y="89403"/>
                    <a:pt x="100116" y="89467"/>
                  </a:cubicBezTo>
                  <a:cubicBezTo>
                    <a:pt x="99996" y="89380"/>
                    <a:pt x="99880" y="89294"/>
                    <a:pt x="99763" y="89204"/>
                  </a:cubicBezTo>
                  <a:cubicBezTo>
                    <a:pt x="99647" y="89140"/>
                    <a:pt x="99527" y="89077"/>
                    <a:pt x="99411" y="89013"/>
                  </a:cubicBezTo>
                  <a:cubicBezTo>
                    <a:pt x="99535" y="89099"/>
                    <a:pt x="99658" y="89185"/>
                    <a:pt x="99786" y="89272"/>
                  </a:cubicBezTo>
                  <a:moveTo>
                    <a:pt x="100619" y="89846"/>
                  </a:moveTo>
                  <a:cubicBezTo>
                    <a:pt x="100645" y="89861"/>
                    <a:pt x="100668" y="89872"/>
                    <a:pt x="100690" y="89887"/>
                  </a:cubicBezTo>
                  <a:cubicBezTo>
                    <a:pt x="100656" y="89864"/>
                    <a:pt x="100623" y="89838"/>
                    <a:pt x="100589" y="89816"/>
                  </a:cubicBezTo>
                  <a:cubicBezTo>
                    <a:pt x="100559" y="89797"/>
                    <a:pt x="100529" y="89782"/>
                    <a:pt x="100499" y="89763"/>
                  </a:cubicBezTo>
                  <a:cubicBezTo>
                    <a:pt x="100540" y="89789"/>
                    <a:pt x="100581" y="89819"/>
                    <a:pt x="100619" y="89846"/>
                  </a:cubicBezTo>
                  <a:close/>
                  <a:moveTo>
                    <a:pt x="100578" y="89647"/>
                  </a:moveTo>
                  <a:cubicBezTo>
                    <a:pt x="100420" y="89561"/>
                    <a:pt x="100259" y="89474"/>
                    <a:pt x="100101" y="89388"/>
                  </a:cubicBezTo>
                  <a:cubicBezTo>
                    <a:pt x="100251" y="89501"/>
                    <a:pt x="100409" y="89617"/>
                    <a:pt x="100559" y="89726"/>
                  </a:cubicBezTo>
                  <a:cubicBezTo>
                    <a:pt x="100716" y="89816"/>
                    <a:pt x="100870" y="89906"/>
                    <a:pt x="101032" y="89992"/>
                  </a:cubicBezTo>
                  <a:cubicBezTo>
                    <a:pt x="100878" y="89879"/>
                    <a:pt x="100728" y="89763"/>
                    <a:pt x="100578" y="89647"/>
                  </a:cubicBezTo>
                  <a:close/>
                  <a:moveTo>
                    <a:pt x="101351" y="90288"/>
                  </a:moveTo>
                  <a:cubicBezTo>
                    <a:pt x="101467" y="90356"/>
                    <a:pt x="101583" y="90427"/>
                    <a:pt x="101699" y="90495"/>
                  </a:cubicBezTo>
                  <a:cubicBezTo>
                    <a:pt x="101594" y="90416"/>
                    <a:pt x="101489" y="90341"/>
                    <a:pt x="101388" y="90262"/>
                  </a:cubicBezTo>
                  <a:cubicBezTo>
                    <a:pt x="101272" y="90198"/>
                    <a:pt x="101155" y="90135"/>
                    <a:pt x="101039" y="90071"/>
                  </a:cubicBezTo>
                  <a:cubicBezTo>
                    <a:pt x="101144" y="90142"/>
                    <a:pt x="101245" y="90217"/>
                    <a:pt x="101351" y="90288"/>
                  </a:cubicBezTo>
                  <a:moveTo>
                    <a:pt x="102131" y="90746"/>
                  </a:moveTo>
                  <a:cubicBezTo>
                    <a:pt x="102292" y="90840"/>
                    <a:pt x="102454" y="90930"/>
                    <a:pt x="102615" y="91020"/>
                  </a:cubicBezTo>
                  <a:cubicBezTo>
                    <a:pt x="102476" y="90915"/>
                    <a:pt x="102337" y="90810"/>
                    <a:pt x="102198" y="90701"/>
                  </a:cubicBezTo>
                  <a:cubicBezTo>
                    <a:pt x="102037" y="90615"/>
                    <a:pt x="101876" y="90529"/>
                    <a:pt x="101718" y="90442"/>
                  </a:cubicBezTo>
                  <a:cubicBezTo>
                    <a:pt x="101853" y="90544"/>
                    <a:pt x="101996" y="90645"/>
                    <a:pt x="102131" y="90746"/>
                  </a:cubicBezTo>
                  <a:close/>
                  <a:moveTo>
                    <a:pt x="102101" y="90802"/>
                  </a:moveTo>
                  <a:cubicBezTo>
                    <a:pt x="102146" y="90832"/>
                    <a:pt x="102195" y="90859"/>
                    <a:pt x="102240" y="90889"/>
                  </a:cubicBezTo>
                  <a:cubicBezTo>
                    <a:pt x="102213" y="90870"/>
                    <a:pt x="102187" y="90851"/>
                    <a:pt x="102161" y="90832"/>
                  </a:cubicBezTo>
                  <a:cubicBezTo>
                    <a:pt x="102127" y="90810"/>
                    <a:pt x="102090" y="90791"/>
                    <a:pt x="102052" y="90769"/>
                  </a:cubicBezTo>
                  <a:cubicBezTo>
                    <a:pt x="102067" y="90780"/>
                    <a:pt x="102086" y="90791"/>
                    <a:pt x="102101" y="90802"/>
                  </a:cubicBezTo>
                  <a:close/>
                  <a:moveTo>
                    <a:pt x="102900" y="91290"/>
                  </a:moveTo>
                  <a:cubicBezTo>
                    <a:pt x="103024" y="91365"/>
                    <a:pt x="103151" y="91440"/>
                    <a:pt x="103275" y="91515"/>
                  </a:cubicBezTo>
                  <a:cubicBezTo>
                    <a:pt x="103170" y="91440"/>
                    <a:pt x="103069" y="91362"/>
                    <a:pt x="102964" y="91286"/>
                  </a:cubicBezTo>
                  <a:cubicBezTo>
                    <a:pt x="102844" y="91219"/>
                    <a:pt x="102724" y="91151"/>
                    <a:pt x="102600" y="91084"/>
                  </a:cubicBezTo>
                  <a:cubicBezTo>
                    <a:pt x="102701" y="91151"/>
                    <a:pt x="102799" y="91223"/>
                    <a:pt x="102900" y="91290"/>
                  </a:cubicBezTo>
                  <a:moveTo>
                    <a:pt x="102454" y="90836"/>
                  </a:moveTo>
                  <a:cubicBezTo>
                    <a:pt x="102615" y="90960"/>
                    <a:pt x="102773" y="91080"/>
                    <a:pt x="102934" y="91200"/>
                  </a:cubicBezTo>
                  <a:cubicBezTo>
                    <a:pt x="103121" y="91305"/>
                    <a:pt x="103309" y="91407"/>
                    <a:pt x="103497" y="91508"/>
                  </a:cubicBezTo>
                  <a:cubicBezTo>
                    <a:pt x="103335" y="91384"/>
                    <a:pt x="103178" y="91256"/>
                    <a:pt x="103016" y="91129"/>
                  </a:cubicBezTo>
                  <a:cubicBezTo>
                    <a:pt x="102829" y="91031"/>
                    <a:pt x="102641" y="90934"/>
                    <a:pt x="102454" y="90836"/>
                  </a:cubicBezTo>
                  <a:close/>
                  <a:moveTo>
                    <a:pt x="136203" y="6127"/>
                  </a:moveTo>
                  <a:cubicBezTo>
                    <a:pt x="145287" y="4465"/>
                    <a:pt x="154779" y="3629"/>
                    <a:pt x="164073" y="3629"/>
                  </a:cubicBezTo>
                  <a:cubicBezTo>
                    <a:pt x="188750" y="3629"/>
                    <a:pt x="212020" y="9519"/>
                    <a:pt x="222499" y="21447"/>
                  </a:cubicBezTo>
                  <a:cubicBezTo>
                    <a:pt x="227189" y="26786"/>
                    <a:pt x="229306" y="32924"/>
                    <a:pt x="229306" y="39325"/>
                  </a:cubicBezTo>
                  <a:cubicBezTo>
                    <a:pt x="229306" y="54986"/>
                    <a:pt x="216650" y="72211"/>
                    <a:pt x="198126" y="83216"/>
                  </a:cubicBezTo>
                  <a:cubicBezTo>
                    <a:pt x="182222" y="92671"/>
                    <a:pt x="160621" y="98235"/>
                    <a:pt x="139970" y="98235"/>
                  </a:cubicBezTo>
                  <a:cubicBezTo>
                    <a:pt x="126418" y="98235"/>
                    <a:pt x="113274" y="95838"/>
                    <a:pt x="102416" y="90574"/>
                  </a:cubicBezTo>
                  <a:cubicBezTo>
                    <a:pt x="102547" y="90682"/>
                    <a:pt x="102679" y="90791"/>
                    <a:pt x="102810" y="90900"/>
                  </a:cubicBezTo>
                  <a:cubicBezTo>
                    <a:pt x="102870" y="90949"/>
                    <a:pt x="102926" y="90994"/>
                    <a:pt x="102986" y="91043"/>
                  </a:cubicBezTo>
                  <a:cubicBezTo>
                    <a:pt x="114329" y="96854"/>
                    <a:pt x="128294" y="99488"/>
                    <a:pt x="142698" y="99488"/>
                  </a:cubicBezTo>
                  <a:cubicBezTo>
                    <a:pt x="163657" y="99488"/>
                    <a:pt x="185535" y="93905"/>
                    <a:pt x="201571" y="84420"/>
                  </a:cubicBezTo>
                  <a:cubicBezTo>
                    <a:pt x="220305" y="73344"/>
                    <a:pt x="232994" y="55928"/>
                    <a:pt x="232994" y="40049"/>
                  </a:cubicBezTo>
                  <a:cubicBezTo>
                    <a:pt x="232994" y="33468"/>
                    <a:pt x="230818" y="27154"/>
                    <a:pt x="225985" y="21657"/>
                  </a:cubicBezTo>
                  <a:cubicBezTo>
                    <a:pt x="215161" y="9328"/>
                    <a:pt x="191249" y="3171"/>
                    <a:pt x="166013" y="3171"/>
                  </a:cubicBezTo>
                  <a:lnTo>
                    <a:pt x="166009" y="3171"/>
                  </a:lnTo>
                  <a:cubicBezTo>
                    <a:pt x="156276" y="3171"/>
                    <a:pt x="146348" y="4086"/>
                    <a:pt x="136893" y="5917"/>
                  </a:cubicBezTo>
                  <a:cubicBezTo>
                    <a:pt x="136665" y="5985"/>
                    <a:pt x="136432" y="6056"/>
                    <a:pt x="136203" y="6127"/>
                  </a:cubicBezTo>
                  <a:moveTo>
                    <a:pt x="135817" y="6199"/>
                  </a:moveTo>
                  <a:cubicBezTo>
                    <a:pt x="136027" y="6135"/>
                    <a:pt x="136237" y="6067"/>
                    <a:pt x="136447" y="6004"/>
                  </a:cubicBezTo>
                  <a:cubicBezTo>
                    <a:pt x="136203" y="6052"/>
                    <a:pt x="135963" y="6097"/>
                    <a:pt x="135719" y="6150"/>
                  </a:cubicBezTo>
                  <a:cubicBezTo>
                    <a:pt x="135505" y="6210"/>
                    <a:pt x="135295" y="6274"/>
                    <a:pt x="135081" y="6338"/>
                  </a:cubicBezTo>
                  <a:cubicBezTo>
                    <a:pt x="135325" y="6293"/>
                    <a:pt x="135569" y="6244"/>
                    <a:pt x="135817" y="6199"/>
                  </a:cubicBezTo>
                  <a:close/>
                  <a:moveTo>
                    <a:pt x="134800" y="6525"/>
                  </a:moveTo>
                  <a:cubicBezTo>
                    <a:pt x="134969" y="6469"/>
                    <a:pt x="135137" y="6416"/>
                    <a:pt x="135306" y="6360"/>
                  </a:cubicBezTo>
                  <a:cubicBezTo>
                    <a:pt x="135032" y="6413"/>
                    <a:pt x="134755" y="6465"/>
                    <a:pt x="134481" y="6521"/>
                  </a:cubicBezTo>
                  <a:cubicBezTo>
                    <a:pt x="134320" y="6570"/>
                    <a:pt x="134158" y="6619"/>
                    <a:pt x="133997" y="6668"/>
                  </a:cubicBezTo>
                  <a:cubicBezTo>
                    <a:pt x="134263" y="6619"/>
                    <a:pt x="134533" y="6570"/>
                    <a:pt x="134800" y="6525"/>
                  </a:cubicBezTo>
                  <a:close/>
                  <a:moveTo>
                    <a:pt x="132946" y="7002"/>
                  </a:moveTo>
                  <a:cubicBezTo>
                    <a:pt x="133228" y="6953"/>
                    <a:pt x="133517" y="6904"/>
                    <a:pt x="133802" y="6855"/>
                  </a:cubicBezTo>
                  <a:cubicBezTo>
                    <a:pt x="133978" y="6795"/>
                    <a:pt x="134158" y="6735"/>
                    <a:pt x="134335" y="6675"/>
                  </a:cubicBezTo>
                  <a:cubicBezTo>
                    <a:pt x="134046" y="6728"/>
                    <a:pt x="133753" y="6784"/>
                    <a:pt x="133460" y="6837"/>
                  </a:cubicBezTo>
                  <a:cubicBezTo>
                    <a:pt x="133288" y="6893"/>
                    <a:pt x="133115" y="6949"/>
                    <a:pt x="132946" y="7002"/>
                  </a:cubicBezTo>
                  <a:moveTo>
                    <a:pt x="132586" y="7065"/>
                  </a:moveTo>
                  <a:cubicBezTo>
                    <a:pt x="132744" y="7017"/>
                    <a:pt x="132897" y="6964"/>
                    <a:pt x="133055" y="6915"/>
                  </a:cubicBezTo>
                  <a:cubicBezTo>
                    <a:pt x="132785" y="6968"/>
                    <a:pt x="132515" y="7020"/>
                    <a:pt x="132245" y="7073"/>
                  </a:cubicBezTo>
                  <a:cubicBezTo>
                    <a:pt x="132095" y="7118"/>
                    <a:pt x="131948" y="7163"/>
                    <a:pt x="131798" y="7212"/>
                  </a:cubicBezTo>
                  <a:cubicBezTo>
                    <a:pt x="132057" y="7163"/>
                    <a:pt x="132323" y="7114"/>
                    <a:pt x="132586" y="7065"/>
                  </a:cubicBezTo>
                  <a:close/>
                  <a:moveTo>
                    <a:pt x="130755" y="7542"/>
                  </a:moveTo>
                  <a:cubicBezTo>
                    <a:pt x="131036" y="7489"/>
                    <a:pt x="131314" y="7441"/>
                    <a:pt x="131596" y="7392"/>
                  </a:cubicBezTo>
                  <a:cubicBezTo>
                    <a:pt x="131764" y="7336"/>
                    <a:pt x="131933" y="7279"/>
                    <a:pt x="132102" y="7227"/>
                  </a:cubicBezTo>
                  <a:cubicBezTo>
                    <a:pt x="131813" y="7279"/>
                    <a:pt x="131524" y="7332"/>
                    <a:pt x="131239" y="7384"/>
                  </a:cubicBezTo>
                  <a:cubicBezTo>
                    <a:pt x="131078" y="7437"/>
                    <a:pt x="130916" y="7489"/>
                    <a:pt x="130755" y="7542"/>
                  </a:cubicBezTo>
                  <a:close/>
                  <a:moveTo>
                    <a:pt x="130376" y="7609"/>
                  </a:moveTo>
                  <a:cubicBezTo>
                    <a:pt x="130519" y="7561"/>
                    <a:pt x="130665" y="7516"/>
                    <a:pt x="130811" y="7467"/>
                  </a:cubicBezTo>
                  <a:cubicBezTo>
                    <a:pt x="130545" y="7519"/>
                    <a:pt x="130279" y="7568"/>
                    <a:pt x="130012" y="7624"/>
                  </a:cubicBezTo>
                  <a:cubicBezTo>
                    <a:pt x="129877" y="7666"/>
                    <a:pt x="129742" y="7707"/>
                    <a:pt x="129603" y="7748"/>
                  </a:cubicBezTo>
                  <a:cubicBezTo>
                    <a:pt x="129862" y="7703"/>
                    <a:pt x="130117" y="7654"/>
                    <a:pt x="130376" y="7609"/>
                  </a:cubicBezTo>
                  <a:close/>
                  <a:moveTo>
                    <a:pt x="129397" y="7932"/>
                  </a:moveTo>
                  <a:cubicBezTo>
                    <a:pt x="129554" y="7880"/>
                    <a:pt x="129716" y="7827"/>
                    <a:pt x="129870" y="7775"/>
                  </a:cubicBezTo>
                  <a:cubicBezTo>
                    <a:pt x="129588" y="7827"/>
                    <a:pt x="129303" y="7823"/>
                    <a:pt x="129022" y="7932"/>
                  </a:cubicBezTo>
                  <a:cubicBezTo>
                    <a:pt x="128872" y="7981"/>
                    <a:pt x="128721" y="8030"/>
                    <a:pt x="128571" y="8078"/>
                  </a:cubicBezTo>
                  <a:cubicBezTo>
                    <a:pt x="128845" y="8030"/>
                    <a:pt x="129123" y="7981"/>
                    <a:pt x="129397" y="7932"/>
                  </a:cubicBezTo>
                  <a:close/>
                  <a:moveTo>
                    <a:pt x="127562" y="8409"/>
                  </a:moveTo>
                  <a:cubicBezTo>
                    <a:pt x="127855" y="8356"/>
                    <a:pt x="128144" y="8307"/>
                    <a:pt x="128436" y="8259"/>
                  </a:cubicBezTo>
                  <a:cubicBezTo>
                    <a:pt x="128601" y="8202"/>
                    <a:pt x="128767" y="8146"/>
                    <a:pt x="128935" y="8090"/>
                  </a:cubicBezTo>
                  <a:cubicBezTo>
                    <a:pt x="128635" y="8142"/>
                    <a:pt x="128339" y="8195"/>
                    <a:pt x="128042" y="8247"/>
                  </a:cubicBezTo>
                  <a:cubicBezTo>
                    <a:pt x="127881" y="8300"/>
                    <a:pt x="127723" y="8352"/>
                    <a:pt x="127562" y="8409"/>
                  </a:cubicBezTo>
                  <a:moveTo>
                    <a:pt x="127206" y="8469"/>
                  </a:moveTo>
                  <a:cubicBezTo>
                    <a:pt x="127352" y="8420"/>
                    <a:pt x="127498" y="8371"/>
                    <a:pt x="127645" y="8322"/>
                  </a:cubicBezTo>
                  <a:cubicBezTo>
                    <a:pt x="127367" y="8375"/>
                    <a:pt x="127089" y="8427"/>
                    <a:pt x="126812" y="8480"/>
                  </a:cubicBezTo>
                  <a:cubicBezTo>
                    <a:pt x="126669" y="8525"/>
                    <a:pt x="126534" y="8566"/>
                    <a:pt x="126395" y="8611"/>
                  </a:cubicBezTo>
                  <a:cubicBezTo>
                    <a:pt x="126662" y="8566"/>
                    <a:pt x="126936" y="8517"/>
                    <a:pt x="127206" y="8469"/>
                  </a:cubicBezTo>
                  <a:close/>
                  <a:moveTo>
                    <a:pt x="125397" y="8941"/>
                  </a:moveTo>
                  <a:cubicBezTo>
                    <a:pt x="125682" y="8889"/>
                    <a:pt x="125971" y="8840"/>
                    <a:pt x="126256" y="8795"/>
                  </a:cubicBezTo>
                  <a:cubicBezTo>
                    <a:pt x="126410" y="8739"/>
                    <a:pt x="126568" y="8686"/>
                    <a:pt x="126722" y="8634"/>
                  </a:cubicBezTo>
                  <a:cubicBezTo>
                    <a:pt x="126429" y="8686"/>
                    <a:pt x="126136" y="8739"/>
                    <a:pt x="125844" y="8791"/>
                  </a:cubicBezTo>
                  <a:cubicBezTo>
                    <a:pt x="125694" y="8840"/>
                    <a:pt x="125544" y="8889"/>
                    <a:pt x="125397" y="8941"/>
                  </a:cubicBezTo>
                  <a:close/>
                  <a:moveTo>
                    <a:pt x="125018" y="9005"/>
                  </a:moveTo>
                  <a:cubicBezTo>
                    <a:pt x="125153" y="8960"/>
                    <a:pt x="125292" y="8915"/>
                    <a:pt x="125427" y="8870"/>
                  </a:cubicBezTo>
                  <a:cubicBezTo>
                    <a:pt x="125180" y="8915"/>
                    <a:pt x="124936" y="8960"/>
                    <a:pt x="124688" y="9009"/>
                  </a:cubicBezTo>
                  <a:cubicBezTo>
                    <a:pt x="124557" y="9050"/>
                    <a:pt x="124429" y="9091"/>
                    <a:pt x="124298" y="9133"/>
                  </a:cubicBezTo>
                  <a:cubicBezTo>
                    <a:pt x="124538" y="9091"/>
                    <a:pt x="124778" y="9046"/>
                    <a:pt x="125018" y="9005"/>
                  </a:cubicBezTo>
                  <a:close/>
                  <a:moveTo>
                    <a:pt x="124084" y="9324"/>
                  </a:moveTo>
                  <a:cubicBezTo>
                    <a:pt x="124227" y="9275"/>
                    <a:pt x="124373" y="9227"/>
                    <a:pt x="124519" y="9174"/>
                  </a:cubicBezTo>
                  <a:cubicBezTo>
                    <a:pt x="124253" y="9223"/>
                    <a:pt x="123990" y="9272"/>
                    <a:pt x="123728" y="9320"/>
                  </a:cubicBezTo>
                  <a:cubicBezTo>
                    <a:pt x="123585" y="9365"/>
                    <a:pt x="123446" y="9414"/>
                    <a:pt x="123304" y="9459"/>
                  </a:cubicBezTo>
                  <a:cubicBezTo>
                    <a:pt x="123562" y="9414"/>
                    <a:pt x="123821" y="9369"/>
                    <a:pt x="124084" y="9324"/>
                  </a:cubicBezTo>
                  <a:close/>
                  <a:moveTo>
                    <a:pt x="123165" y="9647"/>
                  </a:moveTo>
                  <a:cubicBezTo>
                    <a:pt x="123315" y="9594"/>
                    <a:pt x="123465" y="9542"/>
                    <a:pt x="123615" y="9489"/>
                  </a:cubicBezTo>
                  <a:cubicBezTo>
                    <a:pt x="123337" y="9538"/>
                    <a:pt x="123060" y="9587"/>
                    <a:pt x="122778" y="9636"/>
                  </a:cubicBezTo>
                  <a:cubicBezTo>
                    <a:pt x="122628" y="9684"/>
                    <a:pt x="122486" y="9733"/>
                    <a:pt x="122336" y="9786"/>
                  </a:cubicBezTo>
                  <a:cubicBezTo>
                    <a:pt x="122613" y="9741"/>
                    <a:pt x="122891" y="9692"/>
                    <a:pt x="123165" y="9647"/>
                  </a:cubicBezTo>
                  <a:close/>
                  <a:moveTo>
                    <a:pt x="121398" y="10112"/>
                  </a:moveTo>
                  <a:cubicBezTo>
                    <a:pt x="121686" y="10067"/>
                    <a:pt x="121975" y="10018"/>
                    <a:pt x="122264" y="9973"/>
                  </a:cubicBezTo>
                  <a:cubicBezTo>
                    <a:pt x="122418" y="9917"/>
                    <a:pt x="122572" y="9861"/>
                    <a:pt x="122726" y="9808"/>
                  </a:cubicBezTo>
                  <a:cubicBezTo>
                    <a:pt x="122433" y="9853"/>
                    <a:pt x="122140" y="9902"/>
                    <a:pt x="121848" y="9954"/>
                  </a:cubicBezTo>
                  <a:cubicBezTo>
                    <a:pt x="121698" y="10007"/>
                    <a:pt x="121548" y="10060"/>
                    <a:pt x="121398" y="10112"/>
                  </a:cubicBezTo>
                  <a:close/>
                  <a:moveTo>
                    <a:pt x="121011" y="10165"/>
                  </a:moveTo>
                  <a:cubicBezTo>
                    <a:pt x="121206" y="10116"/>
                    <a:pt x="121349" y="10067"/>
                    <a:pt x="121491" y="10014"/>
                  </a:cubicBezTo>
                  <a:cubicBezTo>
                    <a:pt x="121202" y="10067"/>
                    <a:pt x="120910" y="10116"/>
                    <a:pt x="120621" y="10168"/>
                  </a:cubicBezTo>
                  <a:cubicBezTo>
                    <a:pt x="120486" y="10213"/>
                    <a:pt x="120351" y="10262"/>
                    <a:pt x="120212" y="10307"/>
                  </a:cubicBezTo>
                  <a:cubicBezTo>
                    <a:pt x="120497" y="10258"/>
                    <a:pt x="120782" y="10213"/>
                    <a:pt x="121011" y="10165"/>
                  </a:cubicBezTo>
                  <a:close/>
                  <a:moveTo>
                    <a:pt x="119705" y="10483"/>
                  </a:moveTo>
                  <a:cubicBezTo>
                    <a:pt x="119563" y="10532"/>
                    <a:pt x="119424" y="10581"/>
                    <a:pt x="119285" y="10574"/>
                  </a:cubicBezTo>
                  <a:cubicBezTo>
                    <a:pt x="119582" y="10581"/>
                    <a:pt x="119882" y="10536"/>
                    <a:pt x="120178" y="10487"/>
                  </a:cubicBezTo>
                  <a:cubicBezTo>
                    <a:pt x="120321" y="10435"/>
                    <a:pt x="120463" y="10382"/>
                    <a:pt x="120610" y="10330"/>
                  </a:cubicBezTo>
                  <a:cubicBezTo>
                    <a:pt x="120309" y="10378"/>
                    <a:pt x="120006" y="10431"/>
                    <a:pt x="119705" y="10483"/>
                  </a:cubicBezTo>
                  <a:close/>
                  <a:moveTo>
                    <a:pt x="119833" y="10371"/>
                  </a:moveTo>
                  <a:cubicBezTo>
                    <a:pt x="119961" y="10330"/>
                    <a:pt x="120081" y="10288"/>
                    <a:pt x="120208" y="10243"/>
                  </a:cubicBezTo>
                  <a:cubicBezTo>
                    <a:pt x="119983" y="10285"/>
                    <a:pt x="119762" y="10326"/>
                    <a:pt x="119540" y="10367"/>
                  </a:cubicBezTo>
                  <a:cubicBezTo>
                    <a:pt x="119416" y="10408"/>
                    <a:pt x="119293" y="10446"/>
                    <a:pt x="119173" y="10487"/>
                  </a:cubicBezTo>
                  <a:cubicBezTo>
                    <a:pt x="119394" y="10450"/>
                    <a:pt x="119612" y="10412"/>
                    <a:pt x="119833" y="10371"/>
                  </a:cubicBezTo>
                  <a:moveTo>
                    <a:pt x="118936" y="10686"/>
                  </a:moveTo>
                  <a:cubicBezTo>
                    <a:pt x="119068" y="10641"/>
                    <a:pt x="119199" y="10596"/>
                    <a:pt x="119330" y="10547"/>
                  </a:cubicBezTo>
                  <a:cubicBezTo>
                    <a:pt x="119086" y="10592"/>
                    <a:pt x="118842" y="10634"/>
                    <a:pt x="118599" y="10679"/>
                  </a:cubicBezTo>
                  <a:cubicBezTo>
                    <a:pt x="118471" y="10720"/>
                    <a:pt x="118340" y="10765"/>
                    <a:pt x="118212" y="10810"/>
                  </a:cubicBezTo>
                  <a:cubicBezTo>
                    <a:pt x="118452" y="10769"/>
                    <a:pt x="118696" y="10727"/>
                    <a:pt x="118936" y="10686"/>
                  </a:cubicBezTo>
                  <a:close/>
                  <a:moveTo>
                    <a:pt x="117679" y="10990"/>
                  </a:moveTo>
                  <a:cubicBezTo>
                    <a:pt x="117548" y="11039"/>
                    <a:pt x="117417" y="11084"/>
                    <a:pt x="117285" y="11129"/>
                  </a:cubicBezTo>
                  <a:cubicBezTo>
                    <a:pt x="117540" y="11088"/>
                    <a:pt x="117803" y="11046"/>
                    <a:pt x="118062" y="11005"/>
                  </a:cubicBezTo>
                  <a:cubicBezTo>
                    <a:pt x="118193" y="10956"/>
                    <a:pt x="118328" y="10907"/>
                    <a:pt x="118463" y="10859"/>
                  </a:cubicBezTo>
                  <a:cubicBezTo>
                    <a:pt x="118201" y="10900"/>
                    <a:pt x="117938" y="10945"/>
                    <a:pt x="117679" y="10990"/>
                  </a:cubicBezTo>
                  <a:close/>
                  <a:moveTo>
                    <a:pt x="117811" y="10877"/>
                  </a:moveTo>
                  <a:cubicBezTo>
                    <a:pt x="117927" y="10836"/>
                    <a:pt x="118043" y="10799"/>
                    <a:pt x="118163" y="10757"/>
                  </a:cubicBezTo>
                  <a:cubicBezTo>
                    <a:pt x="117912" y="10802"/>
                    <a:pt x="117664" y="10851"/>
                    <a:pt x="117413" y="10896"/>
                  </a:cubicBezTo>
                  <a:cubicBezTo>
                    <a:pt x="117304" y="10934"/>
                    <a:pt x="117192" y="10967"/>
                    <a:pt x="117079" y="11005"/>
                  </a:cubicBezTo>
                  <a:cubicBezTo>
                    <a:pt x="117323" y="10964"/>
                    <a:pt x="117567" y="10919"/>
                    <a:pt x="117811" y="10877"/>
                  </a:cubicBezTo>
                  <a:close/>
                  <a:moveTo>
                    <a:pt x="116918" y="11189"/>
                  </a:moveTo>
                  <a:cubicBezTo>
                    <a:pt x="117038" y="11148"/>
                    <a:pt x="117162" y="11103"/>
                    <a:pt x="117285" y="11061"/>
                  </a:cubicBezTo>
                  <a:cubicBezTo>
                    <a:pt x="117015" y="11106"/>
                    <a:pt x="116749" y="11155"/>
                    <a:pt x="116482" y="11204"/>
                  </a:cubicBezTo>
                  <a:cubicBezTo>
                    <a:pt x="116366" y="11245"/>
                    <a:pt x="116246" y="11283"/>
                    <a:pt x="116130" y="11324"/>
                  </a:cubicBezTo>
                  <a:cubicBezTo>
                    <a:pt x="116392" y="11279"/>
                    <a:pt x="116655" y="11234"/>
                    <a:pt x="116918" y="11189"/>
                  </a:cubicBezTo>
                  <a:close/>
                  <a:moveTo>
                    <a:pt x="115578" y="11512"/>
                  </a:moveTo>
                  <a:cubicBezTo>
                    <a:pt x="115454" y="11557"/>
                    <a:pt x="115334" y="11598"/>
                    <a:pt x="115214" y="11639"/>
                  </a:cubicBezTo>
                  <a:cubicBezTo>
                    <a:pt x="115488" y="11594"/>
                    <a:pt x="115770" y="11549"/>
                    <a:pt x="116043" y="11504"/>
                  </a:cubicBezTo>
                  <a:cubicBezTo>
                    <a:pt x="116171" y="11459"/>
                    <a:pt x="116295" y="11414"/>
                    <a:pt x="116422" y="11369"/>
                  </a:cubicBezTo>
                  <a:cubicBezTo>
                    <a:pt x="116137" y="11414"/>
                    <a:pt x="115860" y="11463"/>
                    <a:pt x="115578" y="11512"/>
                  </a:cubicBezTo>
                  <a:close/>
                  <a:moveTo>
                    <a:pt x="115709" y="11395"/>
                  </a:moveTo>
                  <a:cubicBezTo>
                    <a:pt x="115815" y="11361"/>
                    <a:pt x="115920" y="11324"/>
                    <a:pt x="116025" y="11286"/>
                  </a:cubicBezTo>
                  <a:cubicBezTo>
                    <a:pt x="115781" y="11331"/>
                    <a:pt x="115541" y="11376"/>
                    <a:pt x="115301" y="11425"/>
                  </a:cubicBezTo>
                  <a:cubicBezTo>
                    <a:pt x="115199" y="11455"/>
                    <a:pt x="115102" y="11489"/>
                    <a:pt x="115000" y="11523"/>
                  </a:cubicBezTo>
                  <a:cubicBezTo>
                    <a:pt x="115237" y="11478"/>
                    <a:pt x="115473" y="11436"/>
                    <a:pt x="115709" y="11395"/>
                  </a:cubicBezTo>
                  <a:close/>
                  <a:moveTo>
                    <a:pt x="114828" y="11703"/>
                  </a:moveTo>
                  <a:cubicBezTo>
                    <a:pt x="114940" y="11665"/>
                    <a:pt x="115049" y="11624"/>
                    <a:pt x="115162" y="11587"/>
                  </a:cubicBezTo>
                  <a:cubicBezTo>
                    <a:pt x="114899" y="11632"/>
                    <a:pt x="114640" y="11680"/>
                    <a:pt x="114381" y="11729"/>
                  </a:cubicBezTo>
                  <a:cubicBezTo>
                    <a:pt x="114276" y="11763"/>
                    <a:pt x="114171" y="11797"/>
                    <a:pt x="114062" y="11834"/>
                  </a:cubicBezTo>
                  <a:cubicBezTo>
                    <a:pt x="114317" y="11789"/>
                    <a:pt x="114573" y="11748"/>
                    <a:pt x="114828" y="11703"/>
                  </a:cubicBezTo>
                  <a:close/>
                  <a:moveTo>
                    <a:pt x="113972" y="12011"/>
                  </a:moveTo>
                  <a:cubicBezTo>
                    <a:pt x="114085" y="11969"/>
                    <a:pt x="114197" y="11928"/>
                    <a:pt x="114314" y="11887"/>
                  </a:cubicBezTo>
                  <a:cubicBezTo>
                    <a:pt x="114036" y="11936"/>
                    <a:pt x="113762" y="11984"/>
                    <a:pt x="113488" y="12033"/>
                  </a:cubicBezTo>
                  <a:cubicBezTo>
                    <a:pt x="113379" y="12071"/>
                    <a:pt x="113267" y="12108"/>
                    <a:pt x="113158" y="12146"/>
                  </a:cubicBezTo>
                  <a:cubicBezTo>
                    <a:pt x="113428" y="12101"/>
                    <a:pt x="113702" y="12056"/>
                    <a:pt x="113972" y="12011"/>
                  </a:cubicBezTo>
                  <a:close/>
                  <a:moveTo>
                    <a:pt x="112618" y="12337"/>
                  </a:moveTo>
                  <a:cubicBezTo>
                    <a:pt x="112509" y="12374"/>
                    <a:pt x="112400" y="12416"/>
                    <a:pt x="112288" y="12453"/>
                  </a:cubicBezTo>
                  <a:cubicBezTo>
                    <a:pt x="112573" y="12408"/>
                    <a:pt x="112858" y="12363"/>
                    <a:pt x="113139" y="12318"/>
                  </a:cubicBezTo>
                  <a:cubicBezTo>
                    <a:pt x="113256" y="12273"/>
                    <a:pt x="113368" y="12232"/>
                    <a:pt x="113485" y="12191"/>
                  </a:cubicBezTo>
                  <a:cubicBezTo>
                    <a:pt x="113196" y="12239"/>
                    <a:pt x="112907" y="12288"/>
                    <a:pt x="112618" y="12337"/>
                  </a:cubicBezTo>
                  <a:close/>
                  <a:moveTo>
                    <a:pt x="112753" y="12213"/>
                  </a:moveTo>
                  <a:cubicBezTo>
                    <a:pt x="112850" y="12179"/>
                    <a:pt x="112952" y="12146"/>
                    <a:pt x="113049" y="12112"/>
                  </a:cubicBezTo>
                  <a:cubicBezTo>
                    <a:pt x="112798" y="12157"/>
                    <a:pt x="112543" y="12202"/>
                    <a:pt x="112291" y="12247"/>
                  </a:cubicBezTo>
                  <a:cubicBezTo>
                    <a:pt x="112198" y="12281"/>
                    <a:pt x="112108" y="12311"/>
                    <a:pt x="112014" y="12341"/>
                  </a:cubicBezTo>
                  <a:cubicBezTo>
                    <a:pt x="112258" y="12299"/>
                    <a:pt x="112505" y="12254"/>
                    <a:pt x="112753" y="12213"/>
                  </a:cubicBezTo>
                  <a:close/>
                  <a:moveTo>
                    <a:pt x="111912" y="12517"/>
                  </a:moveTo>
                  <a:cubicBezTo>
                    <a:pt x="112014" y="12480"/>
                    <a:pt x="112115" y="12442"/>
                    <a:pt x="112216" y="12405"/>
                  </a:cubicBezTo>
                  <a:cubicBezTo>
                    <a:pt x="111950" y="12453"/>
                    <a:pt x="111680" y="12498"/>
                    <a:pt x="111410" y="12547"/>
                  </a:cubicBezTo>
                  <a:cubicBezTo>
                    <a:pt x="111316" y="12581"/>
                    <a:pt x="111218" y="12615"/>
                    <a:pt x="111125" y="12648"/>
                  </a:cubicBezTo>
                  <a:cubicBezTo>
                    <a:pt x="111387" y="12603"/>
                    <a:pt x="111646" y="12558"/>
                    <a:pt x="111912" y="12517"/>
                  </a:cubicBezTo>
                  <a:close/>
                  <a:moveTo>
                    <a:pt x="110554" y="12847"/>
                  </a:moveTo>
                  <a:cubicBezTo>
                    <a:pt x="110460" y="12881"/>
                    <a:pt x="110363" y="12915"/>
                    <a:pt x="110269" y="12949"/>
                  </a:cubicBezTo>
                  <a:cubicBezTo>
                    <a:pt x="110543" y="12904"/>
                    <a:pt x="110824" y="12858"/>
                    <a:pt x="111098" y="12813"/>
                  </a:cubicBezTo>
                  <a:cubicBezTo>
                    <a:pt x="111200" y="12776"/>
                    <a:pt x="111301" y="12738"/>
                    <a:pt x="111402" y="12701"/>
                  </a:cubicBezTo>
                  <a:cubicBezTo>
                    <a:pt x="111117" y="12750"/>
                    <a:pt x="110839" y="12798"/>
                    <a:pt x="110554" y="12847"/>
                  </a:cubicBezTo>
                  <a:close/>
                  <a:moveTo>
                    <a:pt x="110693" y="12720"/>
                  </a:moveTo>
                  <a:cubicBezTo>
                    <a:pt x="110779" y="12690"/>
                    <a:pt x="110866" y="12660"/>
                    <a:pt x="110952" y="12630"/>
                  </a:cubicBezTo>
                  <a:cubicBezTo>
                    <a:pt x="110708" y="12675"/>
                    <a:pt x="110460" y="12720"/>
                    <a:pt x="110217" y="12765"/>
                  </a:cubicBezTo>
                  <a:cubicBezTo>
                    <a:pt x="110138" y="12791"/>
                    <a:pt x="110059" y="12817"/>
                    <a:pt x="109980" y="12847"/>
                  </a:cubicBezTo>
                  <a:cubicBezTo>
                    <a:pt x="110217" y="12802"/>
                    <a:pt x="110457" y="12761"/>
                    <a:pt x="110693" y="12720"/>
                  </a:cubicBezTo>
                  <a:close/>
                  <a:moveTo>
                    <a:pt x="109871" y="13016"/>
                  </a:moveTo>
                  <a:cubicBezTo>
                    <a:pt x="109958" y="12982"/>
                    <a:pt x="110044" y="12952"/>
                    <a:pt x="110130" y="12922"/>
                  </a:cubicBezTo>
                  <a:cubicBezTo>
                    <a:pt x="109871" y="12967"/>
                    <a:pt x="109609" y="13012"/>
                    <a:pt x="109346" y="13061"/>
                  </a:cubicBezTo>
                  <a:cubicBezTo>
                    <a:pt x="109267" y="13087"/>
                    <a:pt x="109185" y="13117"/>
                    <a:pt x="109106" y="13144"/>
                  </a:cubicBezTo>
                  <a:cubicBezTo>
                    <a:pt x="109361" y="13102"/>
                    <a:pt x="109616" y="13057"/>
                    <a:pt x="109871" y="13016"/>
                  </a:cubicBezTo>
                  <a:close/>
                  <a:moveTo>
                    <a:pt x="108517" y="13350"/>
                  </a:moveTo>
                  <a:cubicBezTo>
                    <a:pt x="108431" y="13380"/>
                    <a:pt x="108352" y="13410"/>
                    <a:pt x="108269" y="13440"/>
                  </a:cubicBezTo>
                  <a:cubicBezTo>
                    <a:pt x="108539" y="13395"/>
                    <a:pt x="108806" y="13350"/>
                    <a:pt x="109076" y="13305"/>
                  </a:cubicBezTo>
                  <a:cubicBezTo>
                    <a:pt x="109166" y="13275"/>
                    <a:pt x="109252" y="13241"/>
                    <a:pt x="109342" y="13207"/>
                  </a:cubicBezTo>
                  <a:cubicBezTo>
                    <a:pt x="109065" y="13256"/>
                    <a:pt x="108791" y="13301"/>
                    <a:pt x="108517" y="13350"/>
                  </a:cubicBezTo>
                  <a:close/>
                  <a:moveTo>
                    <a:pt x="108656" y="13222"/>
                  </a:moveTo>
                  <a:cubicBezTo>
                    <a:pt x="108723" y="13200"/>
                    <a:pt x="108795" y="13174"/>
                    <a:pt x="108862" y="13151"/>
                  </a:cubicBezTo>
                  <a:cubicBezTo>
                    <a:pt x="108626" y="13192"/>
                    <a:pt x="108389" y="13237"/>
                    <a:pt x="108157" y="13282"/>
                  </a:cubicBezTo>
                  <a:cubicBezTo>
                    <a:pt x="108093" y="13301"/>
                    <a:pt x="108029" y="13324"/>
                    <a:pt x="107969" y="13343"/>
                  </a:cubicBezTo>
                  <a:cubicBezTo>
                    <a:pt x="108194" y="13305"/>
                    <a:pt x="108427" y="13264"/>
                    <a:pt x="108656" y="13222"/>
                  </a:cubicBezTo>
                  <a:close/>
                  <a:moveTo>
                    <a:pt x="107849" y="13511"/>
                  </a:moveTo>
                  <a:cubicBezTo>
                    <a:pt x="107924" y="13481"/>
                    <a:pt x="107995" y="13455"/>
                    <a:pt x="108070" y="13429"/>
                  </a:cubicBezTo>
                  <a:cubicBezTo>
                    <a:pt x="107815" y="13474"/>
                    <a:pt x="107564" y="13523"/>
                    <a:pt x="107312" y="13568"/>
                  </a:cubicBezTo>
                  <a:cubicBezTo>
                    <a:pt x="107245" y="13590"/>
                    <a:pt x="107177" y="13613"/>
                    <a:pt x="107110" y="13635"/>
                  </a:cubicBezTo>
                  <a:cubicBezTo>
                    <a:pt x="107357" y="13594"/>
                    <a:pt x="107601" y="13553"/>
                    <a:pt x="107849" y="13511"/>
                  </a:cubicBezTo>
                  <a:close/>
                  <a:moveTo>
                    <a:pt x="107076" y="13793"/>
                  </a:moveTo>
                  <a:cubicBezTo>
                    <a:pt x="107147" y="13766"/>
                    <a:pt x="107226" y="13736"/>
                    <a:pt x="107297" y="13710"/>
                  </a:cubicBezTo>
                  <a:cubicBezTo>
                    <a:pt x="107031" y="13755"/>
                    <a:pt x="106761" y="13804"/>
                    <a:pt x="106495" y="13853"/>
                  </a:cubicBezTo>
                  <a:cubicBezTo>
                    <a:pt x="106427" y="13875"/>
                    <a:pt x="106359" y="13898"/>
                    <a:pt x="106292" y="13924"/>
                  </a:cubicBezTo>
                  <a:cubicBezTo>
                    <a:pt x="106555" y="13879"/>
                    <a:pt x="106813" y="13834"/>
                    <a:pt x="107076" y="13793"/>
                  </a:cubicBezTo>
                  <a:close/>
                  <a:moveTo>
                    <a:pt x="105710" y="14130"/>
                  </a:moveTo>
                  <a:cubicBezTo>
                    <a:pt x="105643" y="14157"/>
                    <a:pt x="105579" y="14179"/>
                    <a:pt x="105511" y="14202"/>
                  </a:cubicBezTo>
                  <a:cubicBezTo>
                    <a:pt x="105789" y="14157"/>
                    <a:pt x="106063" y="14112"/>
                    <a:pt x="106337" y="14070"/>
                  </a:cubicBezTo>
                  <a:cubicBezTo>
                    <a:pt x="106408" y="14040"/>
                    <a:pt x="106480" y="14014"/>
                    <a:pt x="106551" y="13988"/>
                  </a:cubicBezTo>
                  <a:cubicBezTo>
                    <a:pt x="106269" y="14037"/>
                    <a:pt x="105988" y="14082"/>
                    <a:pt x="105710" y="14130"/>
                  </a:cubicBezTo>
                  <a:close/>
                  <a:moveTo>
                    <a:pt x="105849" y="13999"/>
                  </a:moveTo>
                  <a:cubicBezTo>
                    <a:pt x="105909" y="13977"/>
                    <a:pt x="105965" y="13958"/>
                    <a:pt x="106026" y="13935"/>
                  </a:cubicBezTo>
                  <a:cubicBezTo>
                    <a:pt x="105782" y="13980"/>
                    <a:pt x="105538" y="14025"/>
                    <a:pt x="105294" y="14070"/>
                  </a:cubicBezTo>
                  <a:cubicBezTo>
                    <a:pt x="105241" y="14085"/>
                    <a:pt x="105189" y="14104"/>
                    <a:pt x="105140" y="14123"/>
                  </a:cubicBezTo>
                  <a:cubicBezTo>
                    <a:pt x="105376" y="14082"/>
                    <a:pt x="105613" y="14040"/>
                    <a:pt x="105849" y="13999"/>
                  </a:cubicBezTo>
                  <a:close/>
                  <a:moveTo>
                    <a:pt x="105099" y="14273"/>
                  </a:moveTo>
                  <a:cubicBezTo>
                    <a:pt x="105155" y="14250"/>
                    <a:pt x="105215" y="14228"/>
                    <a:pt x="105275" y="14209"/>
                  </a:cubicBezTo>
                  <a:cubicBezTo>
                    <a:pt x="105012" y="14254"/>
                    <a:pt x="104754" y="14299"/>
                    <a:pt x="104495" y="14344"/>
                  </a:cubicBezTo>
                  <a:cubicBezTo>
                    <a:pt x="104446" y="14363"/>
                    <a:pt x="104393" y="14382"/>
                    <a:pt x="104341" y="14401"/>
                  </a:cubicBezTo>
                  <a:cubicBezTo>
                    <a:pt x="104596" y="14356"/>
                    <a:pt x="104847" y="14314"/>
                    <a:pt x="105099" y="14273"/>
                  </a:cubicBezTo>
                  <a:close/>
                  <a:moveTo>
                    <a:pt x="104386" y="14536"/>
                  </a:moveTo>
                  <a:cubicBezTo>
                    <a:pt x="104442" y="14517"/>
                    <a:pt x="104495" y="14498"/>
                    <a:pt x="104551" y="14476"/>
                  </a:cubicBezTo>
                  <a:cubicBezTo>
                    <a:pt x="104277" y="14521"/>
                    <a:pt x="104003" y="14569"/>
                    <a:pt x="103733" y="14618"/>
                  </a:cubicBezTo>
                  <a:cubicBezTo>
                    <a:pt x="103684" y="14633"/>
                    <a:pt x="103635" y="14652"/>
                    <a:pt x="103587" y="14671"/>
                  </a:cubicBezTo>
                  <a:cubicBezTo>
                    <a:pt x="103853" y="14626"/>
                    <a:pt x="104120" y="14581"/>
                    <a:pt x="104386" y="14536"/>
                  </a:cubicBezTo>
                  <a:close/>
                  <a:moveTo>
                    <a:pt x="103005" y="14881"/>
                  </a:moveTo>
                  <a:cubicBezTo>
                    <a:pt x="102964" y="14900"/>
                    <a:pt x="102919" y="14915"/>
                    <a:pt x="102878" y="14930"/>
                  </a:cubicBezTo>
                  <a:cubicBezTo>
                    <a:pt x="103155" y="14885"/>
                    <a:pt x="103433" y="14840"/>
                    <a:pt x="103711" y="14795"/>
                  </a:cubicBezTo>
                  <a:cubicBezTo>
                    <a:pt x="103759" y="14776"/>
                    <a:pt x="103808" y="14757"/>
                    <a:pt x="103857" y="14738"/>
                  </a:cubicBezTo>
                  <a:cubicBezTo>
                    <a:pt x="103575" y="14787"/>
                    <a:pt x="103290" y="14832"/>
                    <a:pt x="103005" y="14881"/>
                  </a:cubicBezTo>
                  <a:close/>
                  <a:moveTo>
                    <a:pt x="103151" y="14742"/>
                  </a:moveTo>
                  <a:cubicBezTo>
                    <a:pt x="103193" y="14727"/>
                    <a:pt x="103234" y="14712"/>
                    <a:pt x="103272" y="14697"/>
                  </a:cubicBezTo>
                  <a:cubicBezTo>
                    <a:pt x="103024" y="14742"/>
                    <a:pt x="102773" y="14787"/>
                    <a:pt x="102521" y="14836"/>
                  </a:cubicBezTo>
                  <a:cubicBezTo>
                    <a:pt x="102491" y="14847"/>
                    <a:pt x="102457" y="14858"/>
                    <a:pt x="102424" y="14870"/>
                  </a:cubicBezTo>
                  <a:cubicBezTo>
                    <a:pt x="102667" y="14825"/>
                    <a:pt x="102908" y="14783"/>
                    <a:pt x="103151" y="14742"/>
                  </a:cubicBezTo>
                  <a:close/>
                  <a:moveTo>
                    <a:pt x="102465" y="14997"/>
                  </a:moveTo>
                  <a:cubicBezTo>
                    <a:pt x="102502" y="14982"/>
                    <a:pt x="102540" y="14971"/>
                    <a:pt x="102577" y="14956"/>
                  </a:cubicBezTo>
                  <a:cubicBezTo>
                    <a:pt x="102311" y="15001"/>
                    <a:pt x="102048" y="15050"/>
                    <a:pt x="101782" y="15095"/>
                  </a:cubicBezTo>
                  <a:cubicBezTo>
                    <a:pt x="101756" y="15106"/>
                    <a:pt x="101726" y="15117"/>
                    <a:pt x="101696" y="15128"/>
                  </a:cubicBezTo>
                  <a:cubicBezTo>
                    <a:pt x="101955" y="15083"/>
                    <a:pt x="102210" y="15038"/>
                    <a:pt x="102465" y="14997"/>
                  </a:cubicBezTo>
                  <a:close/>
                  <a:moveTo>
                    <a:pt x="101820" y="15241"/>
                  </a:moveTo>
                  <a:cubicBezTo>
                    <a:pt x="101850" y="15230"/>
                    <a:pt x="101883" y="15219"/>
                    <a:pt x="101913" y="15207"/>
                  </a:cubicBezTo>
                  <a:cubicBezTo>
                    <a:pt x="101636" y="15252"/>
                    <a:pt x="101362" y="15301"/>
                    <a:pt x="101084" y="15350"/>
                  </a:cubicBezTo>
                  <a:cubicBezTo>
                    <a:pt x="101062" y="15357"/>
                    <a:pt x="101039" y="15365"/>
                    <a:pt x="101017" y="15372"/>
                  </a:cubicBezTo>
                  <a:cubicBezTo>
                    <a:pt x="101287" y="15327"/>
                    <a:pt x="101553" y="15286"/>
                    <a:pt x="101820" y="15241"/>
                  </a:cubicBezTo>
                  <a:close/>
                  <a:moveTo>
                    <a:pt x="101219" y="15474"/>
                  </a:moveTo>
                  <a:cubicBezTo>
                    <a:pt x="101242" y="15466"/>
                    <a:pt x="101264" y="15455"/>
                    <a:pt x="101287" y="15447"/>
                  </a:cubicBezTo>
                  <a:cubicBezTo>
                    <a:pt x="101002" y="15496"/>
                    <a:pt x="100716" y="15541"/>
                    <a:pt x="100431" y="15590"/>
                  </a:cubicBezTo>
                  <a:cubicBezTo>
                    <a:pt x="100416" y="15597"/>
                    <a:pt x="100401" y="15601"/>
                    <a:pt x="100386" y="15609"/>
                  </a:cubicBezTo>
                  <a:cubicBezTo>
                    <a:pt x="100664" y="15564"/>
                    <a:pt x="100942" y="15519"/>
                    <a:pt x="101219" y="15474"/>
                  </a:cubicBezTo>
                  <a:close/>
                  <a:moveTo>
                    <a:pt x="100668" y="15691"/>
                  </a:moveTo>
                  <a:cubicBezTo>
                    <a:pt x="100679" y="15688"/>
                    <a:pt x="100690" y="15684"/>
                    <a:pt x="100701" y="15676"/>
                  </a:cubicBezTo>
                  <a:cubicBezTo>
                    <a:pt x="100409" y="15725"/>
                    <a:pt x="100112" y="15774"/>
                    <a:pt x="99820" y="15823"/>
                  </a:cubicBezTo>
                  <a:cubicBezTo>
                    <a:pt x="99816" y="15823"/>
                    <a:pt x="99812" y="15826"/>
                    <a:pt x="99808" y="15826"/>
                  </a:cubicBezTo>
                  <a:cubicBezTo>
                    <a:pt x="100094" y="15781"/>
                    <a:pt x="100382" y="15736"/>
                    <a:pt x="100668" y="15691"/>
                  </a:cubicBezTo>
                  <a:close/>
                  <a:moveTo>
                    <a:pt x="99857" y="16809"/>
                  </a:moveTo>
                  <a:cubicBezTo>
                    <a:pt x="99913" y="16783"/>
                    <a:pt x="99970" y="16757"/>
                    <a:pt x="100026" y="16731"/>
                  </a:cubicBezTo>
                  <a:cubicBezTo>
                    <a:pt x="99778" y="16731"/>
                    <a:pt x="99523" y="16734"/>
                    <a:pt x="99264" y="16742"/>
                  </a:cubicBezTo>
                  <a:cubicBezTo>
                    <a:pt x="99471" y="16761"/>
                    <a:pt x="99670" y="16783"/>
                    <a:pt x="99857" y="16809"/>
                  </a:cubicBezTo>
                  <a:close/>
                  <a:moveTo>
                    <a:pt x="98784" y="17871"/>
                  </a:moveTo>
                  <a:cubicBezTo>
                    <a:pt x="99306" y="17594"/>
                    <a:pt x="99835" y="17323"/>
                    <a:pt x="100371" y="17057"/>
                  </a:cubicBezTo>
                  <a:cubicBezTo>
                    <a:pt x="100356" y="17053"/>
                    <a:pt x="100337" y="17049"/>
                    <a:pt x="100322" y="17046"/>
                  </a:cubicBezTo>
                  <a:cubicBezTo>
                    <a:pt x="100142" y="17008"/>
                    <a:pt x="99947" y="16974"/>
                    <a:pt x="99741" y="16948"/>
                  </a:cubicBezTo>
                  <a:cubicBezTo>
                    <a:pt x="99339" y="17136"/>
                    <a:pt x="98942" y="17331"/>
                    <a:pt x="98552" y="17522"/>
                  </a:cubicBezTo>
                  <a:cubicBezTo>
                    <a:pt x="98642" y="17635"/>
                    <a:pt x="98720" y="17751"/>
                    <a:pt x="98784" y="17871"/>
                  </a:cubicBezTo>
                  <a:close/>
                  <a:moveTo>
                    <a:pt x="89944" y="21728"/>
                  </a:moveTo>
                  <a:cubicBezTo>
                    <a:pt x="88560" y="23079"/>
                    <a:pt x="86639" y="24606"/>
                    <a:pt x="84436" y="26261"/>
                  </a:cubicBezTo>
                  <a:cubicBezTo>
                    <a:pt x="83712" y="26805"/>
                    <a:pt x="82958" y="27367"/>
                    <a:pt x="82181" y="27938"/>
                  </a:cubicBezTo>
                  <a:cubicBezTo>
                    <a:pt x="79551" y="30557"/>
                    <a:pt x="77360" y="33397"/>
                    <a:pt x="75638" y="36384"/>
                  </a:cubicBezTo>
                  <a:cubicBezTo>
                    <a:pt x="76561" y="35648"/>
                    <a:pt x="77495" y="34916"/>
                    <a:pt x="78437" y="34192"/>
                  </a:cubicBezTo>
                  <a:cubicBezTo>
                    <a:pt x="80853" y="30568"/>
                    <a:pt x="83952" y="27191"/>
                    <a:pt x="87689" y="24208"/>
                  </a:cubicBezTo>
                  <a:cubicBezTo>
                    <a:pt x="89997" y="22370"/>
                    <a:pt x="92586" y="20663"/>
                    <a:pt x="95411" y="19087"/>
                  </a:cubicBezTo>
                  <a:cubicBezTo>
                    <a:pt x="95460" y="18895"/>
                    <a:pt x="95486" y="18715"/>
                    <a:pt x="95486" y="18539"/>
                  </a:cubicBezTo>
                  <a:cubicBezTo>
                    <a:pt x="93531" y="19545"/>
                    <a:pt x="91678" y="20606"/>
                    <a:pt x="89944" y="21728"/>
                  </a:cubicBezTo>
                  <a:close/>
                  <a:moveTo>
                    <a:pt x="91374" y="20152"/>
                  </a:moveTo>
                  <a:cubicBezTo>
                    <a:pt x="91059" y="20569"/>
                    <a:pt x="90669" y="21008"/>
                    <a:pt x="90207" y="21469"/>
                  </a:cubicBezTo>
                  <a:cubicBezTo>
                    <a:pt x="91865" y="20411"/>
                    <a:pt x="93629" y="19406"/>
                    <a:pt x="95482" y="18453"/>
                  </a:cubicBezTo>
                  <a:cubicBezTo>
                    <a:pt x="95479" y="18318"/>
                    <a:pt x="95456" y="18190"/>
                    <a:pt x="95422" y="18063"/>
                  </a:cubicBezTo>
                  <a:cubicBezTo>
                    <a:pt x="94023" y="18730"/>
                    <a:pt x="92668" y="19428"/>
                    <a:pt x="91374" y="20152"/>
                  </a:cubicBezTo>
                  <a:close/>
                  <a:moveTo>
                    <a:pt x="91929" y="19278"/>
                  </a:moveTo>
                  <a:cubicBezTo>
                    <a:pt x="91850" y="19436"/>
                    <a:pt x="91757" y="19597"/>
                    <a:pt x="91648" y="19758"/>
                  </a:cubicBezTo>
                  <a:cubicBezTo>
                    <a:pt x="91599" y="19837"/>
                    <a:pt x="91543" y="19916"/>
                    <a:pt x="91486" y="19999"/>
                  </a:cubicBezTo>
                  <a:cubicBezTo>
                    <a:pt x="92743" y="19301"/>
                    <a:pt x="94045" y="18629"/>
                    <a:pt x="95396" y="17987"/>
                  </a:cubicBezTo>
                  <a:cubicBezTo>
                    <a:pt x="95362" y="17890"/>
                    <a:pt x="95317" y="17792"/>
                    <a:pt x="95265" y="17699"/>
                  </a:cubicBezTo>
                  <a:cubicBezTo>
                    <a:pt x="94124" y="18209"/>
                    <a:pt x="93010" y="18734"/>
                    <a:pt x="91929" y="19278"/>
                  </a:cubicBezTo>
                  <a:close/>
                  <a:moveTo>
                    <a:pt x="83660" y="23372"/>
                  </a:moveTo>
                  <a:cubicBezTo>
                    <a:pt x="82842" y="23987"/>
                    <a:pt x="81953" y="24632"/>
                    <a:pt x="81018" y="25304"/>
                  </a:cubicBezTo>
                  <a:cubicBezTo>
                    <a:pt x="80729" y="25514"/>
                    <a:pt x="80433" y="25720"/>
                    <a:pt x="80137" y="25934"/>
                  </a:cubicBezTo>
                  <a:cubicBezTo>
                    <a:pt x="79975" y="26066"/>
                    <a:pt x="79814" y="26197"/>
                    <a:pt x="79653" y="26328"/>
                  </a:cubicBezTo>
                  <a:cubicBezTo>
                    <a:pt x="76159" y="29232"/>
                    <a:pt x="73364" y="32508"/>
                    <a:pt x="71293" y="35993"/>
                  </a:cubicBezTo>
                  <a:cubicBezTo>
                    <a:pt x="72250" y="35209"/>
                    <a:pt x="73233" y="34429"/>
                    <a:pt x="74231" y="33660"/>
                  </a:cubicBezTo>
                  <a:cubicBezTo>
                    <a:pt x="76219" y="30823"/>
                    <a:pt x="78685" y="28155"/>
                    <a:pt x="81619" y="25747"/>
                  </a:cubicBezTo>
                  <a:cubicBezTo>
                    <a:pt x="84500" y="23375"/>
                    <a:pt x="87922" y="21218"/>
                    <a:pt x="91753" y="19278"/>
                  </a:cubicBezTo>
                  <a:cubicBezTo>
                    <a:pt x="91843" y="19106"/>
                    <a:pt x="91918" y="18940"/>
                    <a:pt x="91974" y="18779"/>
                  </a:cubicBezTo>
                  <a:cubicBezTo>
                    <a:pt x="88954" y="20186"/>
                    <a:pt x="86162" y="21717"/>
                    <a:pt x="83660" y="23372"/>
                  </a:cubicBezTo>
                  <a:close/>
                  <a:moveTo>
                    <a:pt x="86613" y="20978"/>
                  </a:moveTo>
                  <a:cubicBezTo>
                    <a:pt x="86005" y="21526"/>
                    <a:pt x="85296" y="22111"/>
                    <a:pt x="84500" y="22726"/>
                  </a:cubicBezTo>
                  <a:cubicBezTo>
                    <a:pt x="86796" y="21274"/>
                    <a:pt x="89310" y="19924"/>
                    <a:pt x="92008" y="18670"/>
                  </a:cubicBezTo>
                  <a:cubicBezTo>
                    <a:pt x="92042" y="18554"/>
                    <a:pt x="92064" y="18441"/>
                    <a:pt x="92079" y="18333"/>
                  </a:cubicBezTo>
                  <a:cubicBezTo>
                    <a:pt x="90203" y="19139"/>
                    <a:pt x="88410" y="19991"/>
                    <a:pt x="86706" y="20888"/>
                  </a:cubicBezTo>
                  <a:cubicBezTo>
                    <a:pt x="86676" y="20918"/>
                    <a:pt x="86643" y="20948"/>
                    <a:pt x="86613" y="20978"/>
                  </a:cubicBezTo>
                  <a:close/>
                  <a:moveTo>
                    <a:pt x="75630" y="27375"/>
                  </a:moveTo>
                  <a:cubicBezTo>
                    <a:pt x="73646" y="29067"/>
                    <a:pt x="71912" y="30879"/>
                    <a:pt x="70438" y="32785"/>
                  </a:cubicBezTo>
                  <a:cubicBezTo>
                    <a:pt x="71691" y="31814"/>
                    <a:pt x="72978" y="30857"/>
                    <a:pt x="74253" y="29930"/>
                  </a:cubicBezTo>
                  <a:cubicBezTo>
                    <a:pt x="75278" y="28842"/>
                    <a:pt x="76388" y="27791"/>
                    <a:pt x="77585" y="26786"/>
                  </a:cubicBezTo>
                  <a:cubicBezTo>
                    <a:pt x="80092" y="24677"/>
                    <a:pt x="83059" y="22734"/>
                    <a:pt x="86387" y="20959"/>
                  </a:cubicBezTo>
                  <a:cubicBezTo>
                    <a:pt x="86729" y="20655"/>
                    <a:pt x="87037" y="20362"/>
                    <a:pt x="87310" y="20085"/>
                  </a:cubicBezTo>
                  <a:cubicBezTo>
                    <a:pt x="82771" y="22238"/>
                    <a:pt x="78805" y="24677"/>
                    <a:pt x="75630" y="27375"/>
                  </a:cubicBezTo>
                  <a:close/>
                  <a:moveTo>
                    <a:pt x="73627" y="27904"/>
                  </a:moveTo>
                  <a:cubicBezTo>
                    <a:pt x="70877" y="30272"/>
                    <a:pt x="68648" y="32879"/>
                    <a:pt x="66941" y="35637"/>
                  </a:cubicBezTo>
                  <a:cubicBezTo>
                    <a:pt x="67973" y="34748"/>
                    <a:pt x="69053" y="33870"/>
                    <a:pt x="70160" y="33003"/>
                  </a:cubicBezTo>
                  <a:cubicBezTo>
                    <a:pt x="71680" y="30996"/>
                    <a:pt x="73488" y="29082"/>
                    <a:pt x="75574" y="27307"/>
                  </a:cubicBezTo>
                  <a:cubicBezTo>
                    <a:pt x="78801" y="24561"/>
                    <a:pt x="82849" y="22085"/>
                    <a:pt x="87483" y="19901"/>
                  </a:cubicBezTo>
                  <a:cubicBezTo>
                    <a:pt x="87641" y="19732"/>
                    <a:pt x="87787" y="19567"/>
                    <a:pt x="87918" y="19406"/>
                  </a:cubicBezTo>
                  <a:cubicBezTo>
                    <a:pt x="82245" y="21848"/>
                    <a:pt x="77349" y="24696"/>
                    <a:pt x="73627" y="27904"/>
                  </a:cubicBezTo>
                  <a:close/>
                  <a:moveTo>
                    <a:pt x="79484" y="23045"/>
                  </a:moveTo>
                  <a:cubicBezTo>
                    <a:pt x="78883" y="23462"/>
                    <a:pt x="78257" y="23893"/>
                    <a:pt x="77604" y="24336"/>
                  </a:cubicBezTo>
                  <a:cubicBezTo>
                    <a:pt x="75754" y="25593"/>
                    <a:pt x="73721" y="26955"/>
                    <a:pt x="71668" y="28396"/>
                  </a:cubicBezTo>
                  <a:cubicBezTo>
                    <a:pt x="71653" y="28411"/>
                    <a:pt x="71638" y="28422"/>
                    <a:pt x="71623" y="28433"/>
                  </a:cubicBezTo>
                  <a:cubicBezTo>
                    <a:pt x="68168" y="31453"/>
                    <a:pt x="65590" y="34856"/>
                    <a:pt x="63883" y="38455"/>
                  </a:cubicBezTo>
                  <a:cubicBezTo>
                    <a:pt x="64652" y="37704"/>
                    <a:pt x="65477" y="36935"/>
                    <a:pt x="66370" y="36140"/>
                  </a:cubicBezTo>
                  <a:cubicBezTo>
                    <a:pt x="66483" y="36038"/>
                    <a:pt x="66596" y="35937"/>
                    <a:pt x="66712" y="35839"/>
                  </a:cubicBezTo>
                  <a:cubicBezTo>
                    <a:pt x="68442" y="32980"/>
                    <a:pt x="70727" y="30279"/>
                    <a:pt x="73567" y="27833"/>
                  </a:cubicBezTo>
                  <a:cubicBezTo>
                    <a:pt x="77334" y="24591"/>
                    <a:pt x="82294" y="21717"/>
                    <a:pt x="88038" y="19252"/>
                  </a:cubicBezTo>
                  <a:cubicBezTo>
                    <a:pt x="88072" y="19211"/>
                    <a:pt x="88102" y="19169"/>
                    <a:pt x="88132" y="19128"/>
                  </a:cubicBezTo>
                  <a:cubicBezTo>
                    <a:pt x="88177" y="19064"/>
                    <a:pt x="88218" y="19004"/>
                    <a:pt x="88260" y="18944"/>
                  </a:cubicBezTo>
                  <a:cubicBezTo>
                    <a:pt x="85101" y="20197"/>
                    <a:pt x="82155" y="21567"/>
                    <a:pt x="79484" y="23045"/>
                  </a:cubicBezTo>
                  <a:close/>
                  <a:moveTo>
                    <a:pt x="88346" y="18805"/>
                  </a:moveTo>
                  <a:cubicBezTo>
                    <a:pt x="88387" y="18742"/>
                    <a:pt x="88425" y="18678"/>
                    <a:pt x="88455" y="18614"/>
                  </a:cubicBezTo>
                  <a:cubicBezTo>
                    <a:pt x="86155" y="19466"/>
                    <a:pt x="83952" y="20370"/>
                    <a:pt x="81878" y="21334"/>
                  </a:cubicBezTo>
                  <a:cubicBezTo>
                    <a:pt x="81356" y="21724"/>
                    <a:pt x="80786" y="22133"/>
                    <a:pt x="80182" y="22557"/>
                  </a:cubicBezTo>
                  <a:cubicBezTo>
                    <a:pt x="82692" y="21214"/>
                    <a:pt x="85431" y="19961"/>
                    <a:pt x="88346" y="18805"/>
                  </a:cubicBezTo>
                  <a:close/>
                  <a:moveTo>
                    <a:pt x="91145" y="17849"/>
                  </a:moveTo>
                  <a:cubicBezTo>
                    <a:pt x="90256" y="18171"/>
                    <a:pt x="89378" y="18501"/>
                    <a:pt x="88515" y="18843"/>
                  </a:cubicBezTo>
                  <a:cubicBezTo>
                    <a:pt x="88459" y="18937"/>
                    <a:pt x="88399" y="19031"/>
                    <a:pt x="88331" y="19128"/>
                  </a:cubicBezTo>
                  <a:cubicBezTo>
                    <a:pt x="89457" y="18648"/>
                    <a:pt x="90616" y="18186"/>
                    <a:pt x="91798" y="17740"/>
                  </a:cubicBezTo>
                  <a:cubicBezTo>
                    <a:pt x="91584" y="17774"/>
                    <a:pt x="91366" y="17811"/>
                    <a:pt x="91145" y="17849"/>
                  </a:cubicBezTo>
                  <a:close/>
                  <a:moveTo>
                    <a:pt x="88860" y="17586"/>
                  </a:moveTo>
                  <a:cubicBezTo>
                    <a:pt x="89558" y="17470"/>
                    <a:pt x="90241" y="17365"/>
                    <a:pt x="90897" y="17271"/>
                  </a:cubicBezTo>
                  <a:cubicBezTo>
                    <a:pt x="91017" y="17241"/>
                    <a:pt x="91138" y="17211"/>
                    <a:pt x="91258" y="17181"/>
                  </a:cubicBezTo>
                  <a:cubicBezTo>
                    <a:pt x="90500" y="17271"/>
                    <a:pt x="89693" y="17380"/>
                    <a:pt x="88845" y="17511"/>
                  </a:cubicBezTo>
                  <a:cubicBezTo>
                    <a:pt x="88853" y="17533"/>
                    <a:pt x="88856" y="17560"/>
                    <a:pt x="88860" y="17586"/>
                  </a:cubicBezTo>
                  <a:close/>
                  <a:moveTo>
                    <a:pt x="89419" y="18164"/>
                  </a:moveTo>
                  <a:cubicBezTo>
                    <a:pt x="89262" y="18190"/>
                    <a:pt x="89104" y="18220"/>
                    <a:pt x="88946" y="18250"/>
                  </a:cubicBezTo>
                  <a:cubicBezTo>
                    <a:pt x="88886" y="18273"/>
                    <a:pt x="88826" y="18291"/>
                    <a:pt x="88770" y="18310"/>
                  </a:cubicBezTo>
                  <a:cubicBezTo>
                    <a:pt x="88759" y="18344"/>
                    <a:pt x="88744" y="18378"/>
                    <a:pt x="88732" y="18411"/>
                  </a:cubicBezTo>
                  <a:cubicBezTo>
                    <a:pt x="88961" y="18329"/>
                    <a:pt x="89190" y="18243"/>
                    <a:pt x="89419" y="18164"/>
                  </a:cubicBezTo>
                  <a:close/>
                  <a:moveTo>
                    <a:pt x="88871" y="17770"/>
                  </a:moveTo>
                  <a:cubicBezTo>
                    <a:pt x="88976" y="17751"/>
                    <a:pt x="89078" y="17732"/>
                    <a:pt x="89183" y="17717"/>
                  </a:cubicBezTo>
                  <a:cubicBezTo>
                    <a:pt x="89284" y="17691"/>
                    <a:pt x="89385" y="17665"/>
                    <a:pt x="89487" y="17639"/>
                  </a:cubicBezTo>
                  <a:cubicBezTo>
                    <a:pt x="89284" y="17669"/>
                    <a:pt x="89078" y="17702"/>
                    <a:pt x="88871" y="17736"/>
                  </a:cubicBezTo>
                  <a:cubicBezTo>
                    <a:pt x="88871" y="17744"/>
                    <a:pt x="88871" y="17751"/>
                    <a:pt x="88871" y="17762"/>
                  </a:cubicBezTo>
                  <a:cubicBezTo>
                    <a:pt x="88871" y="17762"/>
                    <a:pt x="88871" y="17766"/>
                    <a:pt x="88871" y="17770"/>
                  </a:cubicBezTo>
                  <a:close/>
                  <a:moveTo>
                    <a:pt x="88680" y="18535"/>
                  </a:moveTo>
                  <a:cubicBezTo>
                    <a:pt x="88650" y="18592"/>
                    <a:pt x="88620" y="18652"/>
                    <a:pt x="88590" y="18712"/>
                  </a:cubicBezTo>
                  <a:cubicBezTo>
                    <a:pt x="89254" y="18449"/>
                    <a:pt x="89922" y="18198"/>
                    <a:pt x="90605" y="17946"/>
                  </a:cubicBezTo>
                  <a:cubicBezTo>
                    <a:pt x="90413" y="17980"/>
                    <a:pt x="90218" y="18014"/>
                    <a:pt x="90027" y="18051"/>
                  </a:cubicBezTo>
                  <a:cubicBezTo>
                    <a:pt x="89573" y="18209"/>
                    <a:pt x="89123" y="18370"/>
                    <a:pt x="88680" y="18535"/>
                  </a:cubicBezTo>
                  <a:close/>
                  <a:moveTo>
                    <a:pt x="85093" y="18411"/>
                  </a:moveTo>
                  <a:cubicBezTo>
                    <a:pt x="85082" y="18430"/>
                    <a:pt x="85067" y="18449"/>
                    <a:pt x="85055" y="18468"/>
                  </a:cubicBezTo>
                  <a:cubicBezTo>
                    <a:pt x="86309" y="18220"/>
                    <a:pt x="87528" y="17999"/>
                    <a:pt x="88710" y="17796"/>
                  </a:cubicBezTo>
                  <a:cubicBezTo>
                    <a:pt x="88710" y="17785"/>
                    <a:pt x="88710" y="17774"/>
                    <a:pt x="88710" y="17762"/>
                  </a:cubicBezTo>
                  <a:cubicBezTo>
                    <a:pt x="87554" y="17954"/>
                    <a:pt x="86346" y="18171"/>
                    <a:pt x="85093" y="18411"/>
                  </a:cubicBezTo>
                  <a:close/>
                  <a:moveTo>
                    <a:pt x="85213" y="18235"/>
                  </a:moveTo>
                  <a:cubicBezTo>
                    <a:pt x="86417" y="18002"/>
                    <a:pt x="87584" y="17792"/>
                    <a:pt x="88699" y="17612"/>
                  </a:cubicBezTo>
                  <a:cubicBezTo>
                    <a:pt x="88695" y="17586"/>
                    <a:pt x="88691" y="17560"/>
                    <a:pt x="88684" y="17533"/>
                  </a:cubicBezTo>
                  <a:cubicBezTo>
                    <a:pt x="87614" y="17699"/>
                    <a:pt x="86474" y="17897"/>
                    <a:pt x="85281" y="18123"/>
                  </a:cubicBezTo>
                  <a:cubicBezTo>
                    <a:pt x="85258" y="18160"/>
                    <a:pt x="85236" y="18198"/>
                    <a:pt x="85213" y="18235"/>
                  </a:cubicBezTo>
                  <a:close/>
                  <a:moveTo>
                    <a:pt x="80707" y="18899"/>
                  </a:moveTo>
                  <a:cubicBezTo>
                    <a:pt x="82260" y="18558"/>
                    <a:pt x="83754" y="18250"/>
                    <a:pt x="85164" y="17984"/>
                  </a:cubicBezTo>
                  <a:cubicBezTo>
                    <a:pt x="85198" y="17927"/>
                    <a:pt x="85224" y="17867"/>
                    <a:pt x="85247" y="17811"/>
                  </a:cubicBezTo>
                  <a:cubicBezTo>
                    <a:pt x="83919" y="18055"/>
                    <a:pt x="82485" y="18340"/>
                    <a:pt x="80973" y="18670"/>
                  </a:cubicBezTo>
                  <a:cubicBezTo>
                    <a:pt x="80891" y="18745"/>
                    <a:pt x="80801" y="18820"/>
                    <a:pt x="80707" y="18899"/>
                  </a:cubicBezTo>
                  <a:close/>
                  <a:moveTo>
                    <a:pt x="77825" y="18986"/>
                  </a:moveTo>
                  <a:cubicBezTo>
                    <a:pt x="77022" y="19177"/>
                    <a:pt x="76197" y="19379"/>
                    <a:pt x="75349" y="19593"/>
                  </a:cubicBezTo>
                  <a:cubicBezTo>
                    <a:pt x="75143" y="19721"/>
                    <a:pt x="74933" y="19852"/>
                    <a:pt x="74711" y="19987"/>
                  </a:cubicBezTo>
                  <a:cubicBezTo>
                    <a:pt x="75608" y="19762"/>
                    <a:pt x="76490" y="19545"/>
                    <a:pt x="77353" y="19338"/>
                  </a:cubicBezTo>
                  <a:cubicBezTo>
                    <a:pt x="78568" y="19046"/>
                    <a:pt x="79746" y="18775"/>
                    <a:pt x="80879" y="18528"/>
                  </a:cubicBezTo>
                  <a:cubicBezTo>
                    <a:pt x="81003" y="18423"/>
                    <a:pt x="81116" y="18318"/>
                    <a:pt x="81217" y="18216"/>
                  </a:cubicBezTo>
                  <a:cubicBezTo>
                    <a:pt x="80144" y="18445"/>
                    <a:pt x="79011" y="18700"/>
                    <a:pt x="77825" y="18986"/>
                  </a:cubicBezTo>
                  <a:close/>
                  <a:moveTo>
                    <a:pt x="76482" y="18862"/>
                  </a:moveTo>
                  <a:cubicBezTo>
                    <a:pt x="76261" y="19008"/>
                    <a:pt x="76024" y="19162"/>
                    <a:pt x="75781" y="19319"/>
                  </a:cubicBezTo>
                  <a:cubicBezTo>
                    <a:pt x="77792" y="18817"/>
                    <a:pt x="79686" y="18378"/>
                    <a:pt x="81416" y="18010"/>
                  </a:cubicBezTo>
                  <a:cubicBezTo>
                    <a:pt x="81540" y="17875"/>
                    <a:pt x="81645" y="17747"/>
                    <a:pt x="81731" y="17631"/>
                  </a:cubicBezTo>
                  <a:cubicBezTo>
                    <a:pt x="80200" y="17939"/>
                    <a:pt x="78463" y="18336"/>
                    <a:pt x="76565" y="18805"/>
                  </a:cubicBezTo>
                  <a:cubicBezTo>
                    <a:pt x="76535" y="18824"/>
                    <a:pt x="76508" y="18843"/>
                    <a:pt x="76482" y="18862"/>
                  </a:cubicBezTo>
                  <a:close/>
                  <a:moveTo>
                    <a:pt x="77311" y="18044"/>
                  </a:moveTo>
                  <a:cubicBezTo>
                    <a:pt x="75060" y="18595"/>
                    <a:pt x="72430" y="19304"/>
                    <a:pt x="69552" y="20137"/>
                  </a:cubicBezTo>
                  <a:cubicBezTo>
                    <a:pt x="69094" y="20389"/>
                    <a:pt x="68618" y="20651"/>
                    <a:pt x="68130" y="20922"/>
                  </a:cubicBezTo>
                  <a:cubicBezTo>
                    <a:pt x="69946" y="20396"/>
                    <a:pt x="71698" y="19908"/>
                    <a:pt x="73360" y="19466"/>
                  </a:cubicBezTo>
                  <a:cubicBezTo>
                    <a:pt x="74437" y="19177"/>
                    <a:pt x="75480" y="18910"/>
                    <a:pt x="76475" y="18663"/>
                  </a:cubicBezTo>
                  <a:cubicBezTo>
                    <a:pt x="76805" y="18438"/>
                    <a:pt x="77105" y="18228"/>
                    <a:pt x="77371" y="18032"/>
                  </a:cubicBezTo>
                  <a:cubicBezTo>
                    <a:pt x="77349" y="18036"/>
                    <a:pt x="77330" y="18040"/>
                    <a:pt x="77311" y="18044"/>
                  </a:cubicBezTo>
                  <a:moveTo>
                    <a:pt x="70209" y="19777"/>
                  </a:moveTo>
                  <a:cubicBezTo>
                    <a:pt x="72989" y="18978"/>
                    <a:pt x="75525" y="18306"/>
                    <a:pt x="77687" y="17785"/>
                  </a:cubicBezTo>
                  <a:cubicBezTo>
                    <a:pt x="77998" y="17533"/>
                    <a:pt x="78246" y="17305"/>
                    <a:pt x="78407" y="17106"/>
                  </a:cubicBezTo>
                  <a:cubicBezTo>
                    <a:pt x="77446" y="17320"/>
                    <a:pt x="76310" y="17605"/>
                    <a:pt x="75026" y="17942"/>
                  </a:cubicBezTo>
                  <a:cubicBezTo>
                    <a:pt x="74100" y="18190"/>
                    <a:pt x="73090" y="18468"/>
                    <a:pt x="72021" y="18772"/>
                  </a:cubicBezTo>
                  <a:cubicBezTo>
                    <a:pt x="71466" y="19087"/>
                    <a:pt x="70858" y="19421"/>
                    <a:pt x="70209" y="19777"/>
                  </a:cubicBezTo>
                  <a:close/>
                  <a:moveTo>
                    <a:pt x="60540" y="22156"/>
                  </a:moveTo>
                  <a:cubicBezTo>
                    <a:pt x="64731" y="20771"/>
                    <a:pt x="68637" y="19567"/>
                    <a:pt x="71935" y="18625"/>
                  </a:cubicBezTo>
                  <a:cubicBezTo>
                    <a:pt x="72734" y="18175"/>
                    <a:pt x="73420" y="17777"/>
                    <a:pt x="73968" y="17428"/>
                  </a:cubicBezTo>
                  <a:cubicBezTo>
                    <a:pt x="73563" y="17541"/>
                    <a:pt x="73135" y="17665"/>
                    <a:pt x="72689" y="17792"/>
                  </a:cubicBezTo>
                  <a:cubicBezTo>
                    <a:pt x="70044" y="18562"/>
                    <a:pt x="66674" y="19612"/>
                    <a:pt x="62896" y="20869"/>
                  </a:cubicBezTo>
                  <a:cubicBezTo>
                    <a:pt x="62123" y="21278"/>
                    <a:pt x="61335" y="21706"/>
                    <a:pt x="60540" y="22156"/>
                  </a:cubicBezTo>
                  <a:close/>
                  <a:moveTo>
                    <a:pt x="50717" y="24959"/>
                  </a:moveTo>
                  <a:cubicBezTo>
                    <a:pt x="54942" y="23398"/>
                    <a:pt x="59069" y="21961"/>
                    <a:pt x="62802" y="20723"/>
                  </a:cubicBezTo>
                  <a:cubicBezTo>
                    <a:pt x="64100" y="20032"/>
                    <a:pt x="65346" y="19406"/>
                    <a:pt x="66479" y="18843"/>
                  </a:cubicBezTo>
                  <a:cubicBezTo>
                    <a:pt x="64243" y="19590"/>
                    <a:pt x="61688" y="20468"/>
                    <a:pt x="58934" y="21447"/>
                  </a:cubicBezTo>
                  <a:cubicBezTo>
                    <a:pt x="56807" y="22201"/>
                    <a:pt x="54563" y="23015"/>
                    <a:pt x="52252" y="23874"/>
                  </a:cubicBezTo>
                  <a:cubicBezTo>
                    <a:pt x="51730" y="24227"/>
                    <a:pt x="51216" y="24587"/>
                    <a:pt x="50717" y="24959"/>
                  </a:cubicBezTo>
                  <a:close/>
                  <a:moveTo>
                    <a:pt x="43911" y="26598"/>
                  </a:moveTo>
                  <a:cubicBezTo>
                    <a:pt x="43772" y="26752"/>
                    <a:pt x="43637" y="26906"/>
                    <a:pt x="43506" y="27056"/>
                  </a:cubicBezTo>
                  <a:cubicBezTo>
                    <a:pt x="46417" y="25897"/>
                    <a:pt x="49333" y="24779"/>
                    <a:pt x="52154" y="23728"/>
                  </a:cubicBezTo>
                  <a:cubicBezTo>
                    <a:pt x="52968" y="23184"/>
                    <a:pt x="53801" y="22662"/>
                    <a:pt x="54645" y="22163"/>
                  </a:cubicBezTo>
                  <a:cubicBezTo>
                    <a:pt x="53062" y="22760"/>
                    <a:pt x="51422" y="23390"/>
                    <a:pt x="49745" y="24039"/>
                  </a:cubicBezTo>
                  <a:cubicBezTo>
                    <a:pt x="47959" y="24734"/>
                    <a:pt x="46132" y="25454"/>
                    <a:pt x="44294" y="26193"/>
                  </a:cubicBezTo>
                  <a:cubicBezTo>
                    <a:pt x="44162" y="26328"/>
                    <a:pt x="44035" y="26463"/>
                    <a:pt x="43911" y="26598"/>
                  </a:cubicBezTo>
                  <a:moveTo>
                    <a:pt x="38549" y="28369"/>
                  </a:moveTo>
                  <a:cubicBezTo>
                    <a:pt x="40421" y="27581"/>
                    <a:pt x="42309" y="26805"/>
                    <a:pt x="44185" y="26051"/>
                  </a:cubicBezTo>
                  <a:cubicBezTo>
                    <a:pt x="44560" y="25668"/>
                    <a:pt x="44958" y="25293"/>
                    <a:pt x="45374" y="24925"/>
                  </a:cubicBezTo>
                  <a:cubicBezTo>
                    <a:pt x="43250" y="25795"/>
                    <a:pt x="41086" y="26696"/>
                    <a:pt x="38921" y="27615"/>
                  </a:cubicBezTo>
                  <a:cubicBezTo>
                    <a:pt x="38786" y="27870"/>
                    <a:pt x="38662" y="28118"/>
                    <a:pt x="38549" y="28369"/>
                  </a:cubicBezTo>
                  <a:close/>
                  <a:moveTo>
                    <a:pt x="35131" y="28399"/>
                  </a:moveTo>
                  <a:cubicBezTo>
                    <a:pt x="35086" y="28636"/>
                    <a:pt x="35052" y="28868"/>
                    <a:pt x="35030" y="29105"/>
                  </a:cubicBezTo>
                  <a:cubicBezTo>
                    <a:pt x="35105" y="29071"/>
                    <a:pt x="35176" y="29037"/>
                    <a:pt x="35251" y="29007"/>
                  </a:cubicBezTo>
                  <a:cubicBezTo>
                    <a:pt x="36426" y="28493"/>
                    <a:pt x="37607" y="27983"/>
                    <a:pt x="38786" y="27480"/>
                  </a:cubicBezTo>
                  <a:cubicBezTo>
                    <a:pt x="38954" y="27172"/>
                    <a:pt x="39142" y="26861"/>
                    <a:pt x="39348" y="26550"/>
                  </a:cubicBezTo>
                  <a:cubicBezTo>
                    <a:pt x="37945" y="27157"/>
                    <a:pt x="36534" y="27773"/>
                    <a:pt x="35131" y="28399"/>
                  </a:cubicBezTo>
                  <a:close/>
                  <a:moveTo>
                    <a:pt x="32325" y="28741"/>
                  </a:moveTo>
                  <a:cubicBezTo>
                    <a:pt x="32347" y="28966"/>
                    <a:pt x="32381" y="29191"/>
                    <a:pt x="32418" y="29416"/>
                  </a:cubicBezTo>
                  <a:cubicBezTo>
                    <a:pt x="33263" y="29033"/>
                    <a:pt x="34114" y="28654"/>
                    <a:pt x="34966" y="28275"/>
                  </a:cubicBezTo>
                  <a:cubicBezTo>
                    <a:pt x="35019" y="27998"/>
                    <a:pt x="35082" y="27724"/>
                    <a:pt x="35161" y="27446"/>
                  </a:cubicBezTo>
                  <a:cubicBezTo>
                    <a:pt x="34216" y="27874"/>
                    <a:pt x="33266" y="28305"/>
                    <a:pt x="32325" y="28741"/>
                  </a:cubicBezTo>
                  <a:close/>
                  <a:moveTo>
                    <a:pt x="32261" y="27803"/>
                  </a:moveTo>
                  <a:cubicBezTo>
                    <a:pt x="32265" y="28050"/>
                    <a:pt x="32280" y="28302"/>
                    <a:pt x="32302" y="28549"/>
                  </a:cubicBezTo>
                  <a:cubicBezTo>
                    <a:pt x="33278" y="28099"/>
                    <a:pt x="34253" y="27656"/>
                    <a:pt x="35229" y="27214"/>
                  </a:cubicBezTo>
                  <a:cubicBezTo>
                    <a:pt x="35330" y="26891"/>
                    <a:pt x="35450" y="26568"/>
                    <a:pt x="35593" y="26246"/>
                  </a:cubicBezTo>
                  <a:cubicBezTo>
                    <a:pt x="34486" y="26760"/>
                    <a:pt x="33375" y="27277"/>
                    <a:pt x="32261" y="27803"/>
                  </a:cubicBezTo>
                  <a:moveTo>
                    <a:pt x="36092" y="24917"/>
                  </a:moveTo>
                  <a:cubicBezTo>
                    <a:pt x="34846" y="25518"/>
                    <a:pt x="33578" y="26129"/>
                    <a:pt x="32298" y="26748"/>
                  </a:cubicBezTo>
                  <a:cubicBezTo>
                    <a:pt x="32268" y="27030"/>
                    <a:pt x="32257" y="27311"/>
                    <a:pt x="32257" y="27596"/>
                  </a:cubicBezTo>
                  <a:lnTo>
                    <a:pt x="32257" y="27600"/>
                  </a:lnTo>
                  <a:cubicBezTo>
                    <a:pt x="33413" y="27056"/>
                    <a:pt x="34565" y="26520"/>
                    <a:pt x="35709" y="25987"/>
                  </a:cubicBezTo>
                  <a:cubicBezTo>
                    <a:pt x="35897" y="25589"/>
                    <a:pt x="36114" y="25188"/>
                    <a:pt x="36373" y="24782"/>
                  </a:cubicBezTo>
                  <a:cubicBezTo>
                    <a:pt x="36279" y="24827"/>
                    <a:pt x="36185" y="24872"/>
                    <a:pt x="36092" y="24917"/>
                  </a:cubicBezTo>
                  <a:close/>
                  <a:moveTo>
                    <a:pt x="29822" y="27739"/>
                  </a:moveTo>
                  <a:cubicBezTo>
                    <a:pt x="30591" y="27364"/>
                    <a:pt x="31357" y="26992"/>
                    <a:pt x="32122" y="26625"/>
                  </a:cubicBezTo>
                  <a:cubicBezTo>
                    <a:pt x="32156" y="26294"/>
                    <a:pt x="32212" y="25964"/>
                    <a:pt x="32287" y="25634"/>
                  </a:cubicBezTo>
                  <a:cubicBezTo>
                    <a:pt x="31413" y="26073"/>
                    <a:pt x="30531" y="26516"/>
                    <a:pt x="29642" y="26962"/>
                  </a:cubicBezTo>
                  <a:cubicBezTo>
                    <a:pt x="29694" y="27221"/>
                    <a:pt x="29754" y="27480"/>
                    <a:pt x="29822" y="27739"/>
                  </a:cubicBezTo>
                  <a:close/>
                  <a:moveTo>
                    <a:pt x="5280" y="47872"/>
                  </a:moveTo>
                  <a:cubicBezTo>
                    <a:pt x="4571" y="47478"/>
                    <a:pt x="4064" y="47020"/>
                    <a:pt x="3839" y="46488"/>
                  </a:cubicBezTo>
                  <a:cubicBezTo>
                    <a:pt x="3749" y="46274"/>
                    <a:pt x="3704" y="46049"/>
                    <a:pt x="3704" y="45816"/>
                  </a:cubicBezTo>
                  <a:cubicBezTo>
                    <a:pt x="3708" y="45096"/>
                    <a:pt x="4121" y="44304"/>
                    <a:pt x="4860" y="43445"/>
                  </a:cubicBezTo>
                  <a:cubicBezTo>
                    <a:pt x="5603" y="42586"/>
                    <a:pt x="6672" y="41663"/>
                    <a:pt x="8004" y="40683"/>
                  </a:cubicBezTo>
                  <a:cubicBezTo>
                    <a:pt x="10668" y="38725"/>
                    <a:pt x="14386" y="36560"/>
                    <a:pt x="18611" y="34327"/>
                  </a:cubicBezTo>
                  <a:cubicBezTo>
                    <a:pt x="22130" y="32466"/>
                    <a:pt x="26006" y="30564"/>
                    <a:pt x="29920" y="28703"/>
                  </a:cubicBezTo>
                  <a:cubicBezTo>
                    <a:pt x="29841" y="28471"/>
                    <a:pt x="29769" y="28238"/>
                    <a:pt x="29702" y="28005"/>
                  </a:cubicBezTo>
                  <a:cubicBezTo>
                    <a:pt x="20821" y="32335"/>
                    <a:pt x="11827" y="36935"/>
                    <a:pt x="6597" y="40717"/>
                  </a:cubicBezTo>
                  <a:cubicBezTo>
                    <a:pt x="4744" y="42060"/>
                    <a:pt x="3363" y="43298"/>
                    <a:pt x="2635" y="44375"/>
                  </a:cubicBezTo>
                  <a:cubicBezTo>
                    <a:pt x="2245" y="44949"/>
                    <a:pt x="2046" y="45471"/>
                    <a:pt x="2046" y="45932"/>
                  </a:cubicBezTo>
                  <a:cubicBezTo>
                    <a:pt x="2046" y="46187"/>
                    <a:pt x="2106" y="46428"/>
                    <a:pt x="2230" y="46649"/>
                  </a:cubicBezTo>
                  <a:cubicBezTo>
                    <a:pt x="2455" y="47058"/>
                    <a:pt x="2905" y="47429"/>
                    <a:pt x="3543" y="47756"/>
                  </a:cubicBezTo>
                  <a:cubicBezTo>
                    <a:pt x="4181" y="48082"/>
                    <a:pt x="5006" y="48360"/>
                    <a:pt x="5974" y="48581"/>
                  </a:cubicBezTo>
                  <a:cubicBezTo>
                    <a:pt x="6818" y="48776"/>
                    <a:pt x="7771" y="48934"/>
                    <a:pt x="8803" y="49046"/>
                  </a:cubicBezTo>
                  <a:cubicBezTo>
                    <a:pt x="7370" y="48750"/>
                    <a:pt x="6162" y="48360"/>
                    <a:pt x="5280" y="47872"/>
                  </a:cubicBezTo>
                  <a:close/>
                  <a:moveTo>
                    <a:pt x="7096" y="47846"/>
                  </a:moveTo>
                  <a:cubicBezTo>
                    <a:pt x="6331" y="47384"/>
                    <a:pt x="5809" y="46848"/>
                    <a:pt x="5618" y="46233"/>
                  </a:cubicBezTo>
                  <a:cubicBezTo>
                    <a:pt x="5569" y="46064"/>
                    <a:pt x="5543" y="45891"/>
                    <a:pt x="5543" y="45715"/>
                  </a:cubicBezTo>
                  <a:cubicBezTo>
                    <a:pt x="5543" y="44972"/>
                    <a:pt x="5970" y="44161"/>
                    <a:pt x="6728" y="43287"/>
                  </a:cubicBezTo>
                  <a:cubicBezTo>
                    <a:pt x="7486" y="42417"/>
                    <a:pt x="8582" y="41475"/>
                    <a:pt x="9948" y="40488"/>
                  </a:cubicBezTo>
                  <a:cubicBezTo>
                    <a:pt x="12683" y="38507"/>
                    <a:pt x="16495" y="36327"/>
                    <a:pt x="20828" y="34095"/>
                  </a:cubicBezTo>
                  <a:cubicBezTo>
                    <a:pt x="23774" y="32579"/>
                    <a:pt x="26959" y="31037"/>
                    <a:pt x="30212" y="29517"/>
                  </a:cubicBezTo>
                  <a:cubicBezTo>
                    <a:pt x="30130" y="29307"/>
                    <a:pt x="30055" y="29093"/>
                    <a:pt x="29980" y="28880"/>
                  </a:cubicBezTo>
                  <a:cubicBezTo>
                    <a:pt x="21635" y="32849"/>
                    <a:pt x="13474" y="37006"/>
                    <a:pt x="8559" y="40507"/>
                  </a:cubicBezTo>
                  <a:cubicBezTo>
                    <a:pt x="6657" y="41861"/>
                    <a:pt x="5243" y="43122"/>
                    <a:pt x="4496" y="44218"/>
                  </a:cubicBezTo>
                  <a:cubicBezTo>
                    <a:pt x="4094" y="44803"/>
                    <a:pt x="3888" y="45340"/>
                    <a:pt x="3892" y="45816"/>
                  </a:cubicBezTo>
                  <a:cubicBezTo>
                    <a:pt x="3892" y="46026"/>
                    <a:pt x="3929" y="46225"/>
                    <a:pt x="4008" y="46413"/>
                  </a:cubicBezTo>
                  <a:cubicBezTo>
                    <a:pt x="4211" y="46889"/>
                    <a:pt x="4680" y="47328"/>
                    <a:pt x="5370" y="47711"/>
                  </a:cubicBezTo>
                  <a:cubicBezTo>
                    <a:pt x="6064" y="48093"/>
                    <a:pt x="6976" y="48420"/>
                    <a:pt x="8049" y="48686"/>
                  </a:cubicBezTo>
                  <a:cubicBezTo>
                    <a:pt x="8694" y="48844"/>
                    <a:pt x="9396" y="48983"/>
                    <a:pt x="10143" y="49095"/>
                  </a:cubicBezTo>
                  <a:cubicBezTo>
                    <a:pt x="10184" y="49095"/>
                    <a:pt x="10229" y="49095"/>
                    <a:pt x="10270" y="49095"/>
                  </a:cubicBezTo>
                  <a:lnTo>
                    <a:pt x="10270" y="49095"/>
                  </a:lnTo>
                  <a:cubicBezTo>
                    <a:pt x="10315" y="49095"/>
                    <a:pt x="10360" y="49095"/>
                    <a:pt x="10405" y="49095"/>
                  </a:cubicBezTo>
                  <a:cubicBezTo>
                    <a:pt x="9066" y="48765"/>
                    <a:pt x="7933" y="48349"/>
                    <a:pt x="7096" y="47846"/>
                  </a:cubicBezTo>
                  <a:moveTo>
                    <a:pt x="8905" y="47842"/>
                  </a:moveTo>
                  <a:cubicBezTo>
                    <a:pt x="8083" y="47306"/>
                    <a:pt x="7543" y="46686"/>
                    <a:pt x="7404" y="45974"/>
                  </a:cubicBezTo>
                  <a:cubicBezTo>
                    <a:pt x="7381" y="45857"/>
                    <a:pt x="7370" y="45737"/>
                    <a:pt x="7370" y="45613"/>
                  </a:cubicBezTo>
                  <a:cubicBezTo>
                    <a:pt x="7370" y="44679"/>
                    <a:pt x="8027" y="43644"/>
                    <a:pt x="9175" y="42514"/>
                  </a:cubicBezTo>
                  <a:cubicBezTo>
                    <a:pt x="10323" y="41385"/>
                    <a:pt x="11970" y="40166"/>
                    <a:pt x="13989" y="38886"/>
                  </a:cubicBezTo>
                  <a:cubicBezTo>
                    <a:pt x="18022" y="36327"/>
                    <a:pt x="23534" y="33532"/>
                    <a:pt x="29458" y="30774"/>
                  </a:cubicBezTo>
                  <a:cubicBezTo>
                    <a:pt x="29811" y="30613"/>
                    <a:pt x="30167" y="30448"/>
                    <a:pt x="30520" y="30283"/>
                  </a:cubicBezTo>
                  <a:cubicBezTo>
                    <a:pt x="30437" y="30084"/>
                    <a:pt x="30359" y="29889"/>
                    <a:pt x="30280" y="29690"/>
                  </a:cubicBezTo>
                  <a:cubicBezTo>
                    <a:pt x="22509" y="33314"/>
                    <a:pt x="15122" y="37074"/>
                    <a:pt x="10514" y="40308"/>
                  </a:cubicBezTo>
                  <a:cubicBezTo>
                    <a:pt x="8563" y="41678"/>
                    <a:pt x="7111" y="42953"/>
                    <a:pt x="6346" y="44075"/>
                  </a:cubicBezTo>
                  <a:cubicBezTo>
                    <a:pt x="5937" y="44672"/>
                    <a:pt x="5723" y="45223"/>
                    <a:pt x="5723" y="45715"/>
                  </a:cubicBezTo>
                  <a:cubicBezTo>
                    <a:pt x="5723" y="45872"/>
                    <a:pt x="5745" y="46030"/>
                    <a:pt x="5794" y="46180"/>
                  </a:cubicBezTo>
                  <a:cubicBezTo>
                    <a:pt x="5959" y="46732"/>
                    <a:pt x="6443" y="47242"/>
                    <a:pt x="7190" y="47692"/>
                  </a:cubicBezTo>
                  <a:cubicBezTo>
                    <a:pt x="7936" y="48139"/>
                    <a:pt x="8942" y="48525"/>
                    <a:pt x="10128" y="48836"/>
                  </a:cubicBezTo>
                  <a:cubicBezTo>
                    <a:pt x="10465" y="48926"/>
                    <a:pt x="10818" y="49009"/>
                    <a:pt x="11186" y="49084"/>
                  </a:cubicBezTo>
                  <a:cubicBezTo>
                    <a:pt x="11358" y="49084"/>
                    <a:pt x="11531" y="49077"/>
                    <a:pt x="11707" y="49073"/>
                  </a:cubicBezTo>
                  <a:cubicBezTo>
                    <a:pt x="10585" y="48728"/>
                    <a:pt x="9632" y="48319"/>
                    <a:pt x="8905" y="47842"/>
                  </a:cubicBezTo>
                  <a:moveTo>
                    <a:pt x="10694" y="47842"/>
                  </a:moveTo>
                  <a:cubicBezTo>
                    <a:pt x="9820" y="47223"/>
                    <a:pt x="9272" y="46503"/>
                    <a:pt x="9193" y="45696"/>
                  </a:cubicBezTo>
                  <a:cubicBezTo>
                    <a:pt x="9186" y="45628"/>
                    <a:pt x="9182" y="45565"/>
                    <a:pt x="9182" y="45501"/>
                  </a:cubicBezTo>
                  <a:cubicBezTo>
                    <a:pt x="9186" y="44450"/>
                    <a:pt x="9985" y="43283"/>
                    <a:pt x="11373" y="42012"/>
                  </a:cubicBezTo>
                  <a:cubicBezTo>
                    <a:pt x="12762" y="40740"/>
                    <a:pt x="14750" y="39366"/>
                    <a:pt x="17159" y="37933"/>
                  </a:cubicBezTo>
                  <a:cubicBezTo>
                    <a:pt x="20915" y="35701"/>
                    <a:pt x="25695" y="33326"/>
                    <a:pt x="30824" y="30984"/>
                  </a:cubicBezTo>
                  <a:cubicBezTo>
                    <a:pt x="30745" y="30804"/>
                    <a:pt x="30666" y="30628"/>
                    <a:pt x="30591" y="30448"/>
                  </a:cubicBezTo>
                  <a:cubicBezTo>
                    <a:pt x="23425" y="33750"/>
                    <a:pt x="16761" y="37138"/>
                    <a:pt x="12461" y="40109"/>
                  </a:cubicBezTo>
                  <a:cubicBezTo>
                    <a:pt x="10462" y="41494"/>
                    <a:pt x="8972" y="42792"/>
                    <a:pt x="8184" y="43936"/>
                  </a:cubicBezTo>
                  <a:cubicBezTo>
                    <a:pt x="7764" y="44544"/>
                    <a:pt x="7546" y="45107"/>
                    <a:pt x="7550" y="45613"/>
                  </a:cubicBezTo>
                  <a:cubicBezTo>
                    <a:pt x="7550" y="45726"/>
                    <a:pt x="7558" y="45835"/>
                    <a:pt x="7580" y="45940"/>
                  </a:cubicBezTo>
                  <a:cubicBezTo>
                    <a:pt x="7704" y="46581"/>
                    <a:pt x="8203" y="47170"/>
                    <a:pt x="9002" y="47692"/>
                  </a:cubicBezTo>
                  <a:cubicBezTo>
                    <a:pt x="9801" y="48214"/>
                    <a:pt x="10901" y="48664"/>
                    <a:pt x="12206" y="49031"/>
                  </a:cubicBezTo>
                  <a:cubicBezTo>
                    <a:pt x="12229" y="49039"/>
                    <a:pt x="12255" y="49046"/>
                    <a:pt x="12278" y="49054"/>
                  </a:cubicBezTo>
                  <a:cubicBezTo>
                    <a:pt x="12525" y="49043"/>
                    <a:pt x="12769" y="49031"/>
                    <a:pt x="13017" y="49016"/>
                  </a:cubicBezTo>
                  <a:cubicBezTo>
                    <a:pt x="12101" y="48671"/>
                    <a:pt x="11317" y="48277"/>
                    <a:pt x="10694" y="47842"/>
                  </a:cubicBezTo>
                  <a:close/>
                  <a:moveTo>
                    <a:pt x="14352" y="48923"/>
                  </a:moveTo>
                  <a:cubicBezTo>
                    <a:pt x="13621" y="48593"/>
                    <a:pt x="12983" y="48225"/>
                    <a:pt x="12461" y="47827"/>
                  </a:cubicBezTo>
                  <a:cubicBezTo>
                    <a:pt x="11538" y="47114"/>
                    <a:pt x="10987" y="46293"/>
                    <a:pt x="10979" y="45377"/>
                  </a:cubicBezTo>
                  <a:lnTo>
                    <a:pt x="10979" y="45358"/>
                  </a:lnTo>
                  <a:cubicBezTo>
                    <a:pt x="10979" y="44492"/>
                    <a:pt x="11508" y="43550"/>
                    <a:pt x="12450" y="42548"/>
                  </a:cubicBezTo>
                  <a:cubicBezTo>
                    <a:pt x="13392" y="41543"/>
                    <a:pt x="14754" y="40469"/>
                    <a:pt x="16435" y="39351"/>
                  </a:cubicBezTo>
                  <a:cubicBezTo>
                    <a:pt x="19804" y="37111"/>
                    <a:pt x="24472" y="34688"/>
                    <a:pt x="29683" y="32271"/>
                  </a:cubicBezTo>
                  <a:cubicBezTo>
                    <a:pt x="30152" y="32054"/>
                    <a:pt x="30629" y="31836"/>
                    <a:pt x="31109" y="31618"/>
                  </a:cubicBezTo>
                  <a:cubicBezTo>
                    <a:pt x="31038" y="31461"/>
                    <a:pt x="30966" y="31303"/>
                    <a:pt x="30895" y="31146"/>
                  </a:cubicBezTo>
                  <a:cubicBezTo>
                    <a:pt x="24355" y="34132"/>
                    <a:pt x="18386" y="37171"/>
                    <a:pt x="14397" y="39892"/>
                  </a:cubicBezTo>
                  <a:cubicBezTo>
                    <a:pt x="12345" y="41291"/>
                    <a:pt x="10818" y="42608"/>
                    <a:pt x="10015" y="43779"/>
                  </a:cubicBezTo>
                  <a:cubicBezTo>
                    <a:pt x="9584" y="44402"/>
                    <a:pt x="9359" y="44979"/>
                    <a:pt x="9362" y="45501"/>
                  </a:cubicBezTo>
                  <a:cubicBezTo>
                    <a:pt x="9362" y="45561"/>
                    <a:pt x="9362" y="45617"/>
                    <a:pt x="9370" y="45677"/>
                  </a:cubicBezTo>
                  <a:cubicBezTo>
                    <a:pt x="9441" y="46413"/>
                    <a:pt x="9944" y="47092"/>
                    <a:pt x="10799" y="47696"/>
                  </a:cubicBezTo>
                  <a:cubicBezTo>
                    <a:pt x="11486" y="48184"/>
                    <a:pt x="12390" y="48615"/>
                    <a:pt x="13463" y="48990"/>
                  </a:cubicBezTo>
                  <a:cubicBezTo>
                    <a:pt x="13760" y="48971"/>
                    <a:pt x="14056" y="48949"/>
                    <a:pt x="14352" y="48923"/>
                  </a:cubicBezTo>
                  <a:moveTo>
                    <a:pt x="14716" y="49084"/>
                  </a:moveTo>
                  <a:cubicBezTo>
                    <a:pt x="14458" y="49107"/>
                    <a:pt x="14195" y="49129"/>
                    <a:pt x="13936" y="49148"/>
                  </a:cubicBezTo>
                  <a:cubicBezTo>
                    <a:pt x="14045" y="49182"/>
                    <a:pt x="14154" y="49215"/>
                    <a:pt x="14266" y="49249"/>
                  </a:cubicBezTo>
                  <a:cubicBezTo>
                    <a:pt x="14529" y="49242"/>
                    <a:pt x="14795" y="49234"/>
                    <a:pt x="15062" y="49223"/>
                  </a:cubicBezTo>
                  <a:cubicBezTo>
                    <a:pt x="14945" y="49178"/>
                    <a:pt x="14833" y="49133"/>
                    <a:pt x="14716" y="49084"/>
                  </a:cubicBezTo>
                  <a:moveTo>
                    <a:pt x="16420" y="49152"/>
                  </a:moveTo>
                  <a:cubicBezTo>
                    <a:pt x="16281" y="49088"/>
                    <a:pt x="16146" y="49020"/>
                    <a:pt x="16011" y="48953"/>
                  </a:cubicBezTo>
                  <a:cubicBezTo>
                    <a:pt x="15707" y="48986"/>
                    <a:pt x="15399" y="49020"/>
                    <a:pt x="15095" y="49050"/>
                  </a:cubicBezTo>
                  <a:cubicBezTo>
                    <a:pt x="15227" y="49103"/>
                    <a:pt x="15362" y="49155"/>
                    <a:pt x="15501" y="49204"/>
                  </a:cubicBezTo>
                  <a:cubicBezTo>
                    <a:pt x="15804" y="49189"/>
                    <a:pt x="16112" y="49170"/>
                    <a:pt x="16420" y="49152"/>
                  </a:cubicBezTo>
                  <a:moveTo>
                    <a:pt x="16776" y="49313"/>
                  </a:moveTo>
                  <a:cubicBezTo>
                    <a:pt x="16506" y="49335"/>
                    <a:pt x="16232" y="49350"/>
                    <a:pt x="15962" y="49365"/>
                  </a:cubicBezTo>
                  <a:cubicBezTo>
                    <a:pt x="16075" y="49407"/>
                    <a:pt x="16191" y="49444"/>
                    <a:pt x="16307" y="49482"/>
                  </a:cubicBezTo>
                  <a:cubicBezTo>
                    <a:pt x="16322" y="49485"/>
                    <a:pt x="16337" y="49489"/>
                    <a:pt x="16352" y="49497"/>
                  </a:cubicBezTo>
                  <a:cubicBezTo>
                    <a:pt x="16626" y="49493"/>
                    <a:pt x="16900" y="49489"/>
                    <a:pt x="17178" y="49482"/>
                  </a:cubicBezTo>
                  <a:cubicBezTo>
                    <a:pt x="17043" y="49429"/>
                    <a:pt x="16908" y="49373"/>
                    <a:pt x="16776" y="49313"/>
                  </a:cubicBezTo>
                  <a:close/>
                  <a:moveTo>
                    <a:pt x="18067" y="49204"/>
                  </a:moveTo>
                  <a:cubicBezTo>
                    <a:pt x="17759" y="49234"/>
                    <a:pt x="17455" y="49260"/>
                    <a:pt x="17151" y="49287"/>
                  </a:cubicBezTo>
                  <a:cubicBezTo>
                    <a:pt x="17302" y="49347"/>
                    <a:pt x="17455" y="49410"/>
                    <a:pt x="17613" y="49470"/>
                  </a:cubicBezTo>
                  <a:cubicBezTo>
                    <a:pt x="17917" y="49459"/>
                    <a:pt x="18221" y="49448"/>
                    <a:pt x="18525" y="49433"/>
                  </a:cubicBezTo>
                  <a:cubicBezTo>
                    <a:pt x="18367" y="49358"/>
                    <a:pt x="18217" y="49279"/>
                    <a:pt x="18067" y="49204"/>
                  </a:cubicBezTo>
                  <a:close/>
                  <a:moveTo>
                    <a:pt x="19860" y="49347"/>
                  </a:moveTo>
                  <a:cubicBezTo>
                    <a:pt x="19692" y="49249"/>
                    <a:pt x="19530" y="49155"/>
                    <a:pt x="19369" y="49058"/>
                  </a:cubicBezTo>
                  <a:cubicBezTo>
                    <a:pt x="19039" y="49099"/>
                    <a:pt x="18709" y="49137"/>
                    <a:pt x="18378" y="49170"/>
                  </a:cubicBezTo>
                  <a:cubicBezTo>
                    <a:pt x="18543" y="49253"/>
                    <a:pt x="18709" y="49332"/>
                    <a:pt x="18881" y="49410"/>
                  </a:cubicBezTo>
                  <a:cubicBezTo>
                    <a:pt x="19208" y="49392"/>
                    <a:pt x="19534" y="49369"/>
                    <a:pt x="19860" y="49347"/>
                  </a:cubicBezTo>
                  <a:close/>
                  <a:moveTo>
                    <a:pt x="20157" y="49504"/>
                  </a:moveTo>
                  <a:cubicBezTo>
                    <a:pt x="19853" y="49531"/>
                    <a:pt x="19549" y="49553"/>
                    <a:pt x="19249" y="49576"/>
                  </a:cubicBezTo>
                  <a:cubicBezTo>
                    <a:pt x="19418" y="49647"/>
                    <a:pt x="19594" y="49718"/>
                    <a:pt x="19770" y="49789"/>
                  </a:cubicBezTo>
                  <a:cubicBezTo>
                    <a:pt x="20067" y="49786"/>
                    <a:pt x="20367" y="49774"/>
                    <a:pt x="20663" y="49763"/>
                  </a:cubicBezTo>
                  <a:cubicBezTo>
                    <a:pt x="20491" y="49681"/>
                    <a:pt x="20322" y="49594"/>
                    <a:pt x="20157" y="49504"/>
                  </a:cubicBezTo>
                  <a:moveTo>
                    <a:pt x="21977" y="49699"/>
                  </a:moveTo>
                  <a:cubicBezTo>
                    <a:pt x="21793" y="49594"/>
                    <a:pt x="21616" y="49489"/>
                    <a:pt x="21440" y="49380"/>
                  </a:cubicBezTo>
                  <a:cubicBezTo>
                    <a:pt x="21117" y="49418"/>
                    <a:pt x="20791" y="49448"/>
                    <a:pt x="20464" y="49478"/>
                  </a:cubicBezTo>
                  <a:cubicBezTo>
                    <a:pt x="20648" y="49572"/>
                    <a:pt x="20832" y="49662"/>
                    <a:pt x="21024" y="49752"/>
                  </a:cubicBezTo>
                  <a:cubicBezTo>
                    <a:pt x="21339" y="49737"/>
                    <a:pt x="21658" y="49718"/>
                    <a:pt x="21977" y="49699"/>
                  </a:cubicBezTo>
                  <a:close/>
                  <a:moveTo>
                    <a:pt x="22832" y="50153"/>
                  </a:moveTo>
                  <a:cubicBezTo>
                    <a:pt x="22641" y="50056"/>
                    <a:pt x="22453" y="49958"/>
                    <a:pt x="22273" y="49861"/>
                  </a:cubicBezTo>
                  <a:cubicBezTo>
                    <a:pt x="21977" y="49883"/>
                    <a:pt x="21680" y="49898"/>
                    <a:pt x="21384" y="49917"/>
                  </a:cubicBezTo>
                  <a:cubicBezTo>
                    <a:pt x="21575" y="50000"/>
                    <a:pt x="21766" y="50082"/>
                    <a:pt x="21965" y="50165"/>
                  </a:cubicBezTo>
                  <a:cubicBezTo>
                    <a:pt x="22254" y="50161"/>
                    <a:pt x="22543" y="50157"/>
                    <a:pt x="22832" y="50153"/>
                  </a:cubicBezTo>
                  <a:close/>
                  <a:moveTo>
                    <a:pt x="23181" y="50322"/>
                  </a:moveTo>
                  <a:cubicBezTo>
                    <a:pt x="22926" y="50330"/>
                    <a:pt x="22667" y="50333"/>
                    <a:pt x="22408" y="50337"/>
                  </a:cubicBezTo>
                  <a:cubicBezTo>
                    <a:pt x="22532" y="50386"/>
                    <a:pt x="22659" y="50435"/>
                    <a:pt x="22783" y="50480"/>
                  </a:cubicBezTo>
                  <a:cubicBezTo>
                    <a:pt x="22843" y="50502"/>
                    <a:pt x="22903" y="50525"/>
                    <a:pt x="22960" y="50544"/>
                  </a:cubicBezTo>
                  <a:cubicBezTo>
                    <a:pt x="23211" y="50555"/>
                    <a:pt x="23462" y="50562"/>
                    <a:pt x="23714" y="50566"/>
                  </a:cubicBezTo>
                  <a:cubicBezTo>
                    <a:pt x="23534" y="50487"/>
                    <a:pt x="23357" y="50405"/>
                    <a:pt x="23181" y="50322"/>
                  </a:cubicBezTo>
                  <a:moveTo>
                    <a:pt x="24408" y="50270"/>
                  </a:moveTo>
                  <a:cubicBezTo>
                    <a:pt x="24119" y="50285"/>
                    <a:pt x="23834" y="50300"/>
                    <a:pt x="23545" y="50311"/>
                  </a:cubicBezTo>
                  <a:cubicBezTo>
                    <a:pt x="23744" y="50401"/>
                    <a:pt x="23943" y="50487"/>
                    <a:pt x="24145" y="50574"/>
                  </a:cubicBezTo>
                  <a:cubicBezTo>
                    <a:pt x="24318" y="50574"/>
                    <a:pt x="24494" y="50577"/>
                    <a:pt x="24667" y="50577"/>
                  </a:cubicBezTo>
                  <a:lnTo>
                    <a:pt x="24667" y="50577"/>
                  </a:lnTo>
                  <a:lnTo>
                    <a:pt x="24678" y="50577"/>
                  </a:lnTo>
                  <a:cubicBezTo>
                    <a:pt x="24779" y="50577"/>
                    <a:pt x="24881" y="50577"/>
                    <a:pt x="24982" y="50574"/>
                  </a:cubicBezTo>
                  <a:cubicBezTo>
                    <a:pt x="24787" y="50476"/>
                    <a:pt x="24595" y="50375"/>
                    <a:pt x="24408" y="50270"/>
                  </a:cubicBezTo>
                  <a:moveTo>
                    <a:pt x="26231" y="50547"/>
                  </a:moveTo>
                  <a:cubicBezTo>
                    <a:pt x="26025" y="50431"/>
                    <a:pt x="25826" y="50307"/>
                    <a:pt x="25631" y="50183"/>
                  </a:cubicBezTo>
                  <a:cubicBezTo>
                    <a:pt x="25327" y="50210"/>
                    <a:pt x="25019" y="50232"/>
                    <a:pt x="24712" y="50251"/>
                  </a:cubicBezTo>
                  <a:cubicBezTo>
                    <a:pt x="24914" y="50360"/>
                    <a:pt x="25124" y="50465"/>
                    <a:pt x="25338" y="50570"/>
                  </a:cubicBezTo>
                  <a:cubicBezTo>
                    <a:pt x="25635" y="50566"/>
                    <a:pt x="25935" y="50559"/>
                    <a:pt x="26231" y="50547"/>
                  </a:cubicBezTo>
                  <a:close/>
                  <a:moveTo>
                    <a:pt x="26520" y="50716"/>
                  </a:moveTo>
                  <a:cubicBezTo>
                    <a:pt x="26246" y="50727"/>
                    <a:pt x="25969" y="50735"/>
                    <a:pt x="25691" y="50742"/>
                  </a:cubicBezTo>
                  <a:cubicBezTo>
                    <a:pt x="25882" y="50832"/>
                    <a:pt x="26078" y="50922"/>
                    <a:pt x="26276" y="51009"/>
                  </a:cubicBezTo>
                  <a:cubicBezTo>
                    <a:pt x="26547" y="51016"/>
                    <a:pt x="26817" y="51020"/>
                    <a:pt x="27087" y="51024"/>
                  </a:cubicBezTo>
                  <a:cubicBezTo>
                    <a:pt x="26895" y="50922"/>
                    <a:pt x="26708" y="50821"/>
                    <a:pt x="26520" y="50716"/>
                  </a:cubicBezTo>
                  <a:moveTo>
                    <a:pt x="28306" y="51020"/>
                  </a:moveTo>
                  <a:cubicBezTo>
                    <a:pt x="28104" y="50896"/>
                    <a:pt x="27905" y="50776"/>
                    <a:pt x="27713" y="50649"/>
                  </a:cubicBezTo>
                  <a:cubicBezTo>
                    <a:pt x="27417" y="50671"/>
                    <a:pt x="27121" y="50686"/>
                    <a:pt x="26824" y="50701"/>
                  </a:cubicBezTo>
                  <a:cubicBezTo>
                    <a:pt x="27027" y="50810"/>
                    <a:pt x="27229" y="50919"/>
                    <a:pt x="27439" y="51024"/>
                  </a:cubicBezTo>
                  <a:cubicBezTo>
                    <a:pt x="27462" y="51024"/>
                    <a:pt x="27485" y="51024"/>
                    <a:pt x="27507" y="51024"/>
                  </a:cubicBezTo>
                  <a:lnTo>
                    <a:pt x="27511" y="51024"/>
                  </a:lnTo>
                  <a:cubicBezTo>
                    <a:pt x="27777" y="51024"/>
                    <a:pt x="28040" y="51024"/>
                    <a:pt x="28306" y="51020"/>
                  </a:cubicBezTo>
                  <a:moveTo>
                    <a:pt x="29154" y="51500"/>
                  </a:moveTo>
                  <a:cubicBezTo>
                    <a:pt x="28963" y="51399"/>
                    <a:pt x="28775" y="51294"/>
                    <a:pt x="28591" y="51185"/>
                  </a:cubicBezTo>
                  <a:cubicBezTo>
                    <a:pt x="28325" y="51193"/>
                    <a:pt x="28055" y="51196"/>
                    <a:pt x="27788" y="51200"/>
                  </a:cubicBezTo>
                  <a:cubicBezTo>
                    <a:pt x="27980" y="51290"/>
                    <a:pt x="28171" y="51384"/>
                    <a:pt x="28366" y="51474"/>
                  </a:cubicBezTo>
                  <a:cubicBezTo>
                    <a:pt x="28629" y="51485"/>
                    <a:pt x="28892" y="51493"/>
                    <a:pt x="29154" y="51500"/>
                  </a:cubicBezTo>
                  <a:moveTo>
                    <a:pt x="29492" y="51680"/>
                  </a:moveTo>
                  <a:cubicBezTo>
                    <a:pt x="29255" y="51677"/>
                    <a:pt x="29023" y="51669"/>
                    <a:pt x="28790" y="51662"/>
                  </a:cubicBezTo>
                  <a:cubicBezTo>
                    <a:pt x="28862" y="51695"/>
                    <a:pt x="28940" y="51729"/>
                    <a:pt x="29015" y="51759"/>
                  </a:cubicBezTo>
                  <a:cubicBezTo>
                    <a:pt x="29113" y="51804"/>
                    <a:pt x="29214" y="51845"/>
                    <a:pt x="29315" y="51887"/>
                  </a:cubicBezTo>
                  <a:cubicBezTo>
                    <a:pt x="29548" y="51909"/>
                    <a:pt x="29777" y="51928"/>
                    <a:pt x="30006" y="51943"/>
                  </a:cubicBezTo>
                  <a:cubicBezTo>
                    <a:pt x="29833" y="51857"/>
                    <a:pt x="29661" y="51770"/>
                    <a:pt x="29492" y="51680"/>
                  </a:cubicBezTo>
                  <a:moveTo>
                    <a:pt x="31184" y="52014"/>
                  </a:moveTo>
                  <a:cubicBezTo>
                    <a:pt x="30993" y="51909"/>
                    <a:pt x="30805" y="51800"/>
                    <a:pt x="30621" y="51688"/>
                  </a:cubicBezTo>
                  <a:cubicBezTo>
                    <a:pt x="30516" y="51688"/>
                    <a:pt x="30415" y="51688"/>
                    <a:pt x="30314" y="51688"/>
                  </a:cubicBezTo>
                  <a:cubicBezTo>
                    <a:pt x="30156" y="51688"/>
                    <a:pt x="29998" y="51688"/>
                    <a:pt x="29845" y="51688"/>
                  </a:cubicBezTo>
                  <a:cubicBezTo>
                    <a:pt x="30032" y="51785"/>
                    <a:pt x="30227" y="51879"/>
                    <a:pt x="30422" y="51973"/>
                  </a:cubicBezTo>
                  <a:cubicBezTo>
                    <a:pt x="30677" y="51988"/>
                    <a:pt x="30929" y="52003"/>
                    <a:pt x="31184" y="52014"/>
                  </a:cubicBezTo>
                  <a:moveTo>
                    <a:pt x="31514" y="52198"/>
                  </a:moveTo>
                  <a:cubicBezTo>
                    <a:pt x="31289" y="52191"/>
                    <a:pt x="31064" y="52179"/>
                    <a:pt x="30839" y="52168"/>
                  </a:cubicBezTo>
                  <a:cubicBezTo>
                    <a:pt x="30895" y="52194"/>
                    <a:pt x="30951" y="52221"/>
                    <a:pt x="31008" y="52243"/>
                  </a:cubicBezTo>
                  <a:cubicBezTo>
                    <a:pt x="31124" y="52299"/>
                    <a:pt x="31244" y="52352"/>
                    <a:pt x="31364" y="52405"/>
                  </a:cubicBezTo>
                  <a:cubicBezTo>
                    <a:pt x="31585" y="52427"/>
                    <a:pt x="31807" y="52450"/>
                    <a:pt x="32028" y="52472"/>
                  </a:cubicBezTo>
                  <a:cubicBezTo>
                    <a:pt x="31856" y="52382"/>
                    <a:pt x="31683" y="52292"/>
                    <a:pt x="31514" y="52198"/>
                  </a:cubicBezTo>
                  <a:close/>
                  <a:moveTo>
                    <a:pt x="33184" y="52566"/>
                  </a:moveTo>
                  <a:cubicBezTo>
                    <a:pt x="32992" y="52453"/>
                    <a:pt x="32805" y="52284"/>
                    <a:pt x="32621" y="52224"/>
                  </a:cubicBezTo>
                  <a:cubicBezTo>
                    <a:pt x="32370" y="52224"/>
                    <a:pt x="32118" y="52217"/>
                    <a:pt x="31863" y="52209"/>
                  </a:cubicBezTo>
                  <a:cubicBezTo>
                    <a:pt x="32054" y="52311"/>
                    <a:pt x="32246" y="52412"/>
                    <a:pt x="32445" y="52510"/>
                  </a:cubicBezTo>
                  <a:cubicBezTo>
                    <a:pt x="32689" y="52528"/>
                    <a:pt x="32936" y="52547"/>
                    <a:pt x="33184" y="52566"/>
                  </a:cubicBezTo>
                  <a:close/>
                  <a:moveTo>
                    <a:pt x="33510" y="52753"/>
                  </a:moveTo>
                  <a:cubicBezTo>
                    <a:pt x="33289" y="52738"/>
                    <a:pt x="33071" y="52723"/>
                    <a:pt x="32850" y="52708"/>
                  </a:cubicBezTo>
                  <a:cubicBezTo>
                    <a:pt x="33022" y="52791"/>
                    <a:pt x="33199" y="52874"/>
                    <a:pt x="33375" y="52956"/>
                  </a:cubicBezTo>
                  <a:cubicBezTo>
                    <a:pt x="33589" y="52982"/>
                    <a:pt x="33807" y="53009"/>
                    <a:pt x="34021" y="53035"/>
                  </a:cubicBezTo>
                  <a:cubicBezTo>
                    <a:pt x="33848" y="52941"/>
                    <a:pt x="33679" y="52847"/>
                    <a:pt x="33510" y="52753"/>
                  </a:cubicBezTo>
                  <a:close/>
                  <a:moveTo>
                    <a:pt x="35146" y="53147"/>
                  </a:moveTo>
                  <a:cubicBezTo>
                    <a:pt x="34959" y="53035"/>
                    <a:pt x="34771" y="52919"/>
                    <a:pt x="34587" y="52798"/>
                  </a:cubicBezTo>
                  <a:cubicBezTo>
                    <a:pt x="34343" y="52791"/>
                    <a:pt x="34099" y="52783"/>
                    <a:pt x="33855" y="52768"/>
                  </a:cubicBezTo>
                  <a:cubicBezTo>
                    <a:pt x="33919" y="52806"/>
                    <a:pt x="33983" y="52840"/>
                    <a:pt x="34043" y="52874"/>
                  </a:cubicBezTo>
                  <a:cubicBezTo>
                    <a:pt x="34174" y="52941"/>
                    <a:pt x="34302" y="53012"/>
                    <a:pt x="34433" y="53080"/>
                  </a:cubicBezTo>
                  <a:cubicBezTo>
                    <a:pt x="34670" y="53102"/>
                    <a:pt x="34910" y="53129"/>
                    <a:pt x="35146" y="53147"/>
                  </a:cubicBezTo>
                  <a:moveTo>
                    <a:pt x="35469" y="53339"/>
                  </a:moveTo>
                  <a:cubicBezTo>
                    <a:pt x="35259" y="53324"/>
                    <a:pt x="35045" y="53305"/>
                    <a:pt x="34831" y="53283"/>
                  </a:cubicBezTo>
                  <a:cubicBezTo>
                    <a:pt x="35004" y="53369"/>
                    <a:pt x="35176" y="53455"/>
                    <a:pt x="35352" y="53538"/>
                  </a:cubicBezTo>
                  <a:cubicBezTo>
                    <a:pt x="35559" y="53571"/>
                    <a:pt x="35769" y="53601"/>
                    <a:pt x="35975" y="53631"/>
                  </a:cubicBezTo>
                  <a:cubicBezTo>
                    <a:pt x="35806" y="53534"/>
                    <a:pt x="35638" y="53436"/>
                    <a:pt x="35469" y="53339"/>
                  </a:cubicBezTo>
                  <a:moveTo>
                    <a:pt x="37075" y="53763"/>
                  </a:moveTo>
                  <a:cubicBezTo>
                    <a:pt x="36887" y="53646"/>
                    <a:pt x="36699" y="53526"/>
                    <a:pt x="36519" y="53406"/>
                  </a:cubicBezTo>
                  <a:cubicBezTo>
                    <a:pt x="36283" y="53395"/>
                    <a:pt x="36050" y="53380"/>
                    <a:pt x="35814" y="53365"/>
                  </a:cubicBezTo>
                  <a:cubicBezTo>
                    <a:pt x="36002" y="53474"/>
                    <a:pt x="36189" y="53579"/>
                    <a:pt x="36384" y="53684"/>
                  </a:cubicBezTo>
                  <a:cubicBezTo>
                    <a:pt x="36613" y="53714"/>
                    <a:pt x="36846" y="53740"/>
                    <a:pt x="37075" y="53763"/>
                  </a:cubicBezTo>
                  <a:close/>
                  <a:moveTo>
                    <a:pt x="37394" y="53962"/>
                  </a:moveTo>
                  <a:cubicBezTo>
                    <a:pt x="37187" y="53939"/>
                    <a:pt x="36985" y="53917"/>
                    <a:pt x="36778" y="53894"/>
                  </a:cubicBezTo>
                  <a:cubicBezTo>
                    <a:pt x="36947" y="53984"/>
                    <a:pt x="37116" y="54070"/>
                    <a:pt x="37289" y="54157"/>
                  </a:cubicBezTo>
                  <a:cubicBezTo>
                    <a:pt x="37491" y="54194"/>
                    <a:pt x="37690" y="54228"/>
                    <a:pt x="37893" y="54258"/>
                  </a:cubicBezTo>
                  <a:cubicBezTo>
                    <a:pt x="37724" y="54160"/>
                    <a:pt x="37559" y="54059"/>
                    <a:pt x="37394" y="53962"/>
                  </a:cubicBezTo>
                  <a:close/>
                  <a:moveTo>
                    <a:pt x="38962" y="54412"/>
                  </a:moveTo>
                  <a:cubicBezTo>
                    <a:pt x="38778" y="54292"/>
                    <a:pt x="38594" y="54172"/>
                    <a:pt x="38414" y="54048"/>
                  </a:cubicBezTo>
                  <a:cubicBezTo>
                    <a:pt x="38185" y="54033"/>
                    <a:pt x="37960" y="54014"/>
                    <a:pt x="37731" y="53992"/>
                  </a:cubicBezTo>
                  <a:cubicBezTo>
                    <a:pt x="37919" y="54104"/>
                    <a:pt x="38106" y="54213"/>
                    <a:pt x="38294" y="54322"/>
                  </a:cubicBezTo>
                  <a:cubicBezTo>
                    <a:pt x="38519" y="54352"/>
                    <a:pt x="38741" y="54386"/>
                    <a:pt x="38962" y="54412"/>
                  </a:cubicBezTo>
                  <a:close/>
                  <a:moveTo>
                    <a:pt x="39277" y="54614"/>
                  </a:moveTo>
                  <a:cubicBezTo>
                    <a:pt x="39078" y="54588"/>
                    <a:pt x="38883" y="54566"/>
                    <a:pt x="38684" y="54536"/>
                  </a:cubicBezTo>
                  <a:cubicBezTo>
                    <a:pt x="38853" y="54629"/>
                    <a:pt x="39018" y="54720"/>
                    <a:pt x="39191" y="54806"/>
                  </a:cubicBezTo>
                  <a:cubicBezTo>
                    <a:pt x="39382" y="54847"/>
                    <a:pt x="39574" y="54881"/>
                    <a:pt x="39769" y="54918"/>
                  </a:cubicBezTo>
                  <a:cubicBezTo>
                    <a:pt x="39604" y="54817"/>
                    <a:pt x="39438" y="54716"/>
                    <a:pt x="39277" y="54614"/>
                  </a:cubicBezTo>
                  <a:close/>
                  <a:moveTo>
                    <a:pt x="40271" y="54723"/>
                  </a:moveTo>
                  <a:cubicBezTo>
                    <a:pt x="40054" y="54701"/>
                    <a:pt x="39832" y="54678"/>
                    <a:pt x="39615" y="54652"/>
                  </a:cubicBezTo>
                  <a:cubicBezTo>
                    <a:pt x="39799" y="54765"/>
                    <a:pt x="39982" y="54877"/>
                    <a:pt x="40170" y="54986"/>
                  </a:cubicBezTo>
                  <a:cubicBezTo>
                    <a:pt x="40384" y="55023"/>
                    <a:pt x="40598" y="55061"/>
                    <a:pt x="40815" y="55091"/>
                  </a:cubicBezTo>
                  <a:cubicBezTo>
                    <a:pt x="40632" y="54971"/>
                    <a:pt x="40451" y="54847"/>
                    <a:pt x="40271" y="54723"/>
                  </a:cubicBezTo>
                  <a:moveTo>
                    <a:pt x="41840" y="55234"/>
                  </a:moveTo>
                  <a:cubicBezTo>
                    <a:pt x="41645" y="55095"/>
                    <a:pt x="41453" y="54948"/>
                    <a:pt x="41266" y="54802"/>
                  </a:cubicBezTo>
                  <a:cubicBezTo>
                    <a:pt x="41033" y="54787"/>
                    <a:pt x="40797" y="54768"/>
                    <a:pt x="40560" y="54750"/>
                  </a:cubicBezTo>
                  <a:cubicBezTo>
                    <a:pt x="40752" y="54881"/>
                    <a:pt x="40947" y="55012"/>
                    <a:pt x="41146" y="55143"/>
                  </a:cubicBezTo>
                  <a:cubicBezTo>
                    <a:pt x="41378" y="55174"/>
                    <a:pt x="41607" y="55207"/>
                    <a:pt x="41840" y="55234"/>
                  </a:cubicBezTo>
                  <a:moveTo>
                    <a:pt x="42099" y="55425"/>
                  </a:moveTo>
                  <a:cubicBezTo>
                    <a:pt x="41885" y="55399"/>
                    <a:pt x="41675" y="55372"/>
                    <a:pt x="41461" y="55342"/>
                  </a:cubicBezTo>
                  <a:cubicBezTo>
                    <a:pt x="41641" y="55459"/>
                    <a:pt x="41821" y="55571"/>
                    <a:pt x="42009" y="55684"/>
                  </a:cubicBezTo>
                  <a:cubicBezTo>
                    <a:pt x="42215" y="55725"/>
                    <a:pt x="42421" y="55763"/>
                    <a:pt x="42631" y="55800"/>
                  </a:cubicBezTo>
                  <a:cubicBezTo>
                    <a:pt x="42451" y="55676"/>
                    <a:pt x="42275" y="55552"/>
                    <a:pt x="42099" y="55425"/>
                  </a:cubicBezTo>
                  <a:close/>
                  <a:moveTo>
                    <a:pt x="43637" y="55961"/>
                  </a:moveTo>
                  <a:cubicBezTo>
                    <a:pt x="43446" y="55819"/>
                    <a:pt x="43258" y="55673"/>
                    <a:pt x="43074" y="55526"/>
                  </a:cubicBezTo>
                  <a:cubicBezTo>
                    <a:pt x="42845" y="55507"/>
                    <a:pt x="42616" y="55481"/>
                    <a:pt x="42384" y="55459"/>
                  </a:cubicBezTo>
                  <a:cubicBezTo>
                    <a:pt x="42575" y="55594"/>
                    <a:pt x="42766" y="55725"/>
                    <a:pt x="42962" y="55856"/>
                  </a:cubicBezTo>
                  <a:cubicBezTo>
                    <a:pt x="43187" y="55894"/>
                    <a:pt x="43412" y="55931"/>
                    <a:pt x="43637" y="55961"/>
                  </a:cubicBezTo>
                  <a:moveTo>
                    <a:pt x="43892" y="56157"/>
                  </a:moveTo>
                  <a:cubicBezTo>
                    <a:pt x="43686" y="56127"/>
                    <a:pt x="43479" y="56096"/>
                    <a:pt x="43273" y="56063"/>
                  </a:cubicBezTo>
                  <a:cubicBezTo>
                    <a:pt x="43449" y="56179"/>
                    <a:pt x="43626" y="56292"/>
                    <a:pt x="43802" y="56404"/>
                  </a:cubicBezTo>
                  <a:cubicBezTo>
                    <a:pt x="44005" y="56449"/>
                    <a:pt x="44211" y="56490"/>
                    <a:pt x="44410" y="56532"/>
                  </a:cubicBezTo>
                  <a:cubicBezTo>
                    <a:pt x="44237" y="56408"/>
                    <a:pt x="44065" y="56280"/>
                    <a:pt x="43892" y="56157"/>
                  </a:cubicBezTo>
                  <a:moveTo>
                    <a:pt x="45400" y="56712"/>
                  </a:moveTo>
                  <a:cubicBezTo>
                    <a:pt x="45213" y="56569"/>
                    <a:pt x="45029" y="56423"/>
                    <a:pt x="44849" y="56277"/>
                  </a:cubicBezTo>
                  <a:cubicBezTo>
                    <a:pt x="44627" y="56250"/>
                    <a:pt x="44402" y="56224"/>
                    <a:pt x="44177" y="56194"/>
                  </a:cubicBezTo>
                  <a:cubicBezTo>
                    <a:pt x="44365" y="56329"/>
                    <a:pt x="44552" y="56464"/>
                    <a:pt x="44740" y="56596"/>
                  </a:cubicBezTo>
                  <a:cubicBezTo>
                    <a:pt x="44961" y="56637"/>
                    <a:pt x="45183" y="56678"/>
                    <a:pt x="45400" y="56712"/>
                  </a:cubicBezTo>
                  <a:moveTo>
                    <a:pt x="45656" y="56911"/>
                  </a:moveTo>
                  <a:cubicBezTo>
                    <a:pt x="45453" y="56877"/>
                    <a:pt x="45250" y="56843"/>
                    <a:pt x="45048" y="56806"/>
                  </a:cubicBezTo>
                  <a:cubicBezTo>
                    <a:pt x="45220" y="56922"/>
                    <a:pt x="45393" y="57034"/>
                    <a:pt x="45565" y="57151"/>
                  </a:cubicBezTo>
                  <a:cubicBezTo>
                    <a:pt x="45764" y="57196"/>
                    <a:pt x="45963" y="57241"/>
                    <a:pt x="46162" y="57286"/>
                  </a:cubicBezTo>
                  <a:cubicBezTo>
                    <a:pt x="45993" y="57162"/>
                    <a:pt x="45824" y="57034"/>
                    <a:pt x="45656" y="56911"/>
                  </a:cubicBezTo>
                  <a:moveTo>
                    <a:pt x="47138" y="57488"/>
                  </a:moveTo>
                  <a:cubicBezTo>
                    <a:pt x="46954" y="57342"/>
                    <a:pt x="46777" y="57196"/>
                    <a:pt x="46597" y="57050"/>
                  </a:cubicBezTo>
                  <a:cubicBezTo>
                    <a:pt x="46380" y="57019"/>
                    <a:pt x="46162" y="56989"/>
                    <a:pt x="45941" y="56956"/>
                  </a:cubicBezTo>
                  <a:cubicBezTo>
                    <a:pt x="46121" y="57091"/>
                    <a:pt x="46305" y="57226"/>
                    <a:pt x="46492" y="57357"/>
                  </a:cubicBezTo>
                  <a:cubicBezTo>
                    <a:pt x="46706" y="57402"/>
                    <a:pt x="46924" y="57447"/>
                    <a:pt x="47138" y="57488"/>
                  </a:cubicBezTo>
                  <a:close/>
                  <a:moveTo>
                    <a:pt x="47393" y="57687"/>
                  </a:moveTo>
                  <a:cubicBezTo>
                    <a:pt x="47194" y="57650"/>
                    <a:pt x="46995" y="57612"/>
                    <a:pt x="46796" y="57571"/>
                  </a:cubicBezTo>
                  <a:cubicBezTo>
                    <a:pt x="46965" y="57687"/>
                    <a:pt x="47134" y="57804"/>
                    <a:pt x="47303" y="57916"/>
                  </a:cubicBezTo>
                  <a:cubicBezTo>
                    <a:pt x="47498" y="57969"/>
                    <a:pt x="47693" y="58018"/>
                    <a:pt x="47888" y="58063"/>
                  </a:cubicBezTo>
                  <a:cubicBezTo>
                    <a:pt x="47719" y="57939"/>
                    <a:pt x="47554" y="57815"/>
                    <a:pt x="47393" y="57687"/>
                  </a:cubicBezTo>
                  <a:moveTo>
                    <a:pt x="48852" y="58284"/>
                  </a:moveTo>
                  <a:cubicBezTo>
                    <a:pt x="48672" y="58138"/>
                    <a:pt x="48496" y="57991"/>
                    <a:pt x="48323" y="57845"/>
                  </a:cubicBezTo>
                  <a:cubicBezTo>
                    <a:pt x="48109" y="57811"/>
                    <a:pt x="47892" y="57777"/>
                    <a:pt x="47674" y="57736"/>
                  </a:cubicBezTo>
                  <a:cubicBezTo>
                    <a:pt x="47854" y="57875"/>
                    <a:pt x="48034" y="58006"/>
                    <a:pt x="48214" y="58141"/>
                  </a:cubicBezTo>
                  <a:cubicBezTo>
                    <a:pt x="48428" y="58190"/>
                    <a:pt x="48638" y="58239"/>
                    <a:pt x="48852" y="58284"/>
                  </a:cubicBezTo>
                  <a:close/>
                  <a:moveTo>
                    <a:pt x="49107" y="58487"/>
                  </a:moveTo>
                  <a:cubicBezTo>
                    <a:pt x="48912" y="58445"/>
                    <a:pt x="48717" y="58404"/>
                    <a:pt x="48522" y="58359"/>
                  </a:cubicBezTo>
                  <a:cubicBezTo>
                    <a:pt x="48683" y="58479"/>
                    <a:pt x="48849" y="58592"/>
                    <a:pt x="49017" y="58708"/>
                  </a:cubicBezTo>
                  <a:cubicBezTo>
                    <a:pt x="49209" y="58760"/>
                    <a:pt x="49400" y="58813"/>
                    <a:pt x="49591" y="58862"/>
                  </a:cubicBezTo>
                  <a:cubicBezTo>
                    <a:pt x="49430" y="58738"/>
                    <a:pt x="49265" y="58614"/>
                    <a:pt x="49107" y="58487"/>
                  </a:cubicBezTo>
                  <a:close/>
                  <a:moveTo>
                    <a:pt x="50548" y="59102"/>
                  </a:moveTo>
                  <a:cubicBezTo>
                    <a:pt x="50372" y="58956"/>
                    <a:pt x="50199" y="58809"/>
                    <a:pt x="49970" y="58663"/>
                  </a:cubicBezTo>
                  <a:cubicBezTo>
                    <a:pt x="49817" y="58625"/>
                    <a:pt x="49603" y="58584"/>
                    <a:pt x="49389" y="58543"/>
                  </a:cubicBezTo>
                  <a:cubicBezTo>
                    <a:pt x="49565" y="58678"/>
                    <a:pt x="49741" y="58813"/>
                    <a:pt x="49922" y="58948"/>
                  </a:cubicBezTo>
                  <a:cubicBezTo>
                    <a:pt x="50128" y="59001"/>
                    <a:pt x="50338" y="59053"/>
                    <a:pt x="50548" y="59102"/>
                  </a:cubicBezTo>
                  <a:moveTo>
                    <a:pt x="50803" y="59308"/>
                  </a:moveTo>
                  <a:cubicBezTo>
                    <a:pt x="50608" y="59263"/>
                    <a:pt x="50417" y="59218"/>
                    <a:pt x="50226" y="59169"/>
                  </a:cubicBezTo>
                  <a:cubicBezTo>
                    <a:pt x="50383" y="59289"/>
                    <a:pt x="50548" y="59406"/>
                    <a:pt x="50713" y="59518"/>
                  </a:cubicBezTo>
                  <a:cubicBezTo>
                    <a:pt x="50901" y="59578"/>
                    <a:pt x="51092" y="59631"/>
                    <a:pt x="51280" y="59683"/>
                  </a:cubicBezTo>
                  <a:cubicBezTo>
                    <a:pt x="51118" y="59560"/>
                    <a:pt x="50961" y="59432"/>
                    <a:pt x="50803" y="59308"/>
                  </a:cubicBezTo>
                  <a:moveTo>
                    <a:pt x="52229" y="59939"/>
                  </a:moveTo>
                  <a:cubicBezTo>
                    <a:pt x="52056" y="59792"/>
                    <a:pt x="51884" y="59646"/>
                    <a:pt x="51715" y="59500"/>
                  </a:cubicBezTo>
                  <a:cubicBezTo>
                    <a:pt x="51505" y="59458"/>
                    <a:pt x="51295" y="59413"/>
                    <a:pt x="51085" y="59368"/>
                  </a:cubicBezTo>
                  <a:cubicBezTo>
                    <a:pt x="51257" y="59507"/>
                    <a:pt x="51430" y="59642"/>
                    <a:pt x="51606" y="59773"/>
                  </a:cubicBezTo>
                  <a:cubicBezTo>
                    <a:pt x="51816" y="59830"/>
                    <a:pt x="52023" y="59886"/>
                    <a:pt x="52229" y="59939"/>
                  </a:cubicBezTo>
                  <a:moveTo>
                    <a:pt x="52484" y="60149"/>
                  </a:moveTo>
                  <a:cubicBezTo>
                    <a:pt x="52293" y="60100"/>
                    <a:pt x="52102" y="60051"/>
                    <a:pt x="51910" y="60002"/>
                  </a:cubicBezTo>
                  <a:cubicBezTo>
                    <a:pt x="52071" y="60119"/>
                    <a:pt x="52229" y="60239"/>
                    <a:pt x="52390" y="60351"/>
                  </a:cubicBezTo>
                  <a:cubicBezTo>
                    <a:pt x="52578" y="60411"/>
                    <a:pt x="52766" y="60471"/>
                    <a:pt x="52953" y="60528"/>
                  </a:cubicBezTo>
                  <a:cubicBezTo>
                    <a:pt x="52796" y="60400"/>
                    <a:pt x="52638" y="60272"/>
                    <a:pt x="52484" y="60149"/>
                  </a:cubicBezTo>
                  <a:close/>
                  <a:moveTo>
                    <a:pt x="53895" y="60794"/>
                  </a:moveTo>
                  <a:cubicBezTo>
                    <a:pt x="53726" y="60648"/>
                    <a:pt x="53557" y="60505"/>
                    <a:pt x="53388" y="60355"/>
                  </a:cubicBezTo>
                  <a:cubicBezTo>
                    <a:pt x="53182" y="60310"/>
                    <a:pt x="52972" y="60265"/>
                    <a:pt x="52766" y="60216"/>
                  </a:cubicBezTo>
                  <a:cubicBezTo>
                    <a:pt x="52934" y="60351"/>
                    <a:pt x="53107" y="60486"/>
                    <a:pt x="53280" y="60621"/>
                  </a:cubicBezTo>
                  <a:cubicBezTo>
                    <a:pt x="53486" y="60681"/>
                    <a:pt x="53692" y="60738"/>
                    <a:pt x="53895" y="60794"/>
                  </a:cubicBezTo>
                  <a:moveTo>
                    <a:pt x="54150" y="61004"/>
                  </a:moveTo>
                  <a:cubicBezTo>
                    <a:pt x="53959" y="60955"/>
                    <a:pt x="53771" y="60907"/>
                    <a:pt x="53584" y="60854"/>
                  </a:cubicBezTo>
                  <a:cubicBezTo>
                    <a:pt x="53741" y="60970"/>
                    <a:pt x="53899" y="61087"/>
                    <a:pt x="54056" y="61203"/>
                  </a:cubicBezTo>
                  <a:cubicBezTo>
                    <a:pt x="54244" y="61267"/>
                    <a:pt x="54432" y="61327"/>
                    <a:pt x="54615" y="61387"/>
                  </a:cubicBezTo>
                  <a:cubicBezTo>
                    <a:pt x="54458" y="61259"/>
                    <a:pt x="54304" y="61132"/>
                    <a:pt x="54150" y="61004"/>
                  </a:cubicBezTo>
                  <a:close/>
                  <a:moveTo>
                    <a:pt x="55553" y="61668"/>
                  </a:moveTo>
                  <a:cubicBezTo>
                    <a:pt x="55385" y="61522"/>
                    <a:pt x="55216" y="61376"/>
                    <a:pt x="55051" y="61229"/>
                  </a:cubicBezTo>
                  <a:cubicBezTo>
                    <a:pt x="54908" y="61195"/>
                    <a:pt x="54769" y="61162"/>
                    <a:pt x="54627" y="61128"/>
                  </a:cubicBezTo>
                  <a:cubicBezTo>
                    <a:pt x="54559" y="61109"/>
                    <a:pt x="54495" y="61094"/>
                    <a:pt x="54432" y="61079"/>
                  </a:cubicBezTo>
                  <a:cubicBezTo>
                    <a:pt x="54597" y="61214"/>
                    <a:pt x="54769" y="61353"/>
                    <a:pt x="54942" y="61484"/>
                  </a:cubicBezTo>
                  <a:cubicBezTo>
                    <a:pt x="55144" y="61548"/>
                    <a:pt x="55347" y="61608"/>
                    <a:pt x="55553" y="61668"/>
                  </a:cubicBezTo>
                  <a:close/>
                  <a:moveTo>
                    <a:pt x="55805" y="61882"/>
                  </a:moveTo>
                  <a:cubicBezTo>
                    <a:pt x="55617" y="61830"/>
                    <a:pt x="55430" y="61777"/>
                    <a:pt x="55242" y="61721"/>
                  </a:cubicBezTo>
                  <a:cubicBezTo>
                    <a:pt x="55400" y="61837"/>
                    <a:pt x="55553" y="61957"/>
                    <a:pt x="55715" y="62073"/>
                  </a:cubicBezTo>
                  <a:cubicBezTo>
                    <a:pt x="55899" y="62137"/>
                    <a:pt x="56082" y="62201"/>
                    <a:pt x="56266" y="62261"/>
                  </a:cubicBezTo>
                  <a:cubicBezTo>
                    <a:pt x="56112" y="62137"/>
                    <a:pt x="55959" y="62010"/>
                    <a:pt x="55805" y="61882"/>
                  </a:cubicBezTo>
                  <a:moveTo>
                    <a:pt x="57058" y="62512"/>
                  </a:moveTo>
                  <a:cubicBezTo>
                    <a:pt x="57103" y="62527"/>
                    <a:pt x="57152" y="62542"/>
                    <a:pt x="57201" y="62557"/>
                  </a:cubicBezTo>
                  <a:cubicBezTo>
                    <a:pt x="57032" y="62411"/>
                    <a:pt x="56867" y="62265"/>
                    <a:pt x="56701" y="62118"/>
                  </a:cubicBezTo>
                  <a:cubicBezTo>
                    <a:pt x="56499" y="62066"/>
                    <a:pt x="56293" y="62013"/>
                    <a:pt x="56086" y="61957"/>
                  </a:cubicBezTo>
                  <a:cubicBezTo>
                    <a:pt x="56251" y="62096"/>
                    <a:pt x="56420" y="62231"/>
                    <a:pt x="56593" y="62366"/>
                  </a:cubicBezTo>
                  <a:cubicBezTo>
                    <a:pt x="56747" y="62415"/>
                    <a:pt x="56900" y="62464"/>
                    <a:pt x="57058" y="62512"/>
                  </a:cubicBezTo>
                  <a:moveTo>
                    <a:pt x="57452" y="62771"/>
                  </a:moveTo>
                  <a:cubicBezTo>
                    <a:pt x="57309" y="62730"/>
                    <a:pt x="57163" y="62685"/>
                    <a:pt x="57017" y="62644"/>
                  </a:cubicBezTo>
                  <a:cubicBezTo>
                    <a:pt x="56975" y="62629"/>
                    <a:pt x="56934" y="62617"/>
                    <a:pt x="56893" y="62602"/>
                  </a:cubicBezTo>
                  <a:cubicBezTo>
                    <a:pt x="57047" y="62723"/>
                    <a:pt x="57201" y="62839"/>
                    <a:pt x="57358" y="62959"/>
                  </a:cubicBezTo>
                  <a:cubicBezTo>
                    <a:pt x="57542" y="63023"/>
                    <a:pt x="57726" y="63090"/>
                    <a:pt x="57910" y="63154"/>
                  </a:cubicBezTo>
                  <a:cubicBezTo>
                    <a:pt x="57756" y="63026"/>
                    <a:pt x="57602" y="62899"/>
                    <a:pt x="57452" y="62771"/>
                  </a:cubicBezTo>
                  <a:moveTo>
                    <a:pt x="58836" y="63458"/>
                  </a:moveTo>
                  <a:cubicBezTo>
                    <a:pt x="58671" y="63315"/>
                    <a:pt x="58506" y="63169"/>
                    <a:pt x="58345" y="63023"/>
                  </a:cubicBezTo>
                  <a:cubicBezTo>
                    <a:pt x="58139" y="62966"/>
                    <a:pt x="57936" y="62910"/>
                    <a:pt x="57730" y="62854"/>
                  </a:cubicBezTo>
                  <a:cubicBezTo>
                    <a:pt x="57895" y="62989"/>
                    <a:pt x="58063" y="63128"/>
                    <a:pt x="58232" y="63263"/>
                  </a:cubicBezTo>
                  <a:cubicBezTo>
                    <a:pt x="58244" y="63267"/>
                    <a:pt x="58255" y="63270"/>
                    <a:pt x="58270" y="63274"/>
                  </a:cubicBezTo>
                  <a:cubicBezTo>
                    <a:pt x="58457" y="63338"/>
                    <a:pt x="58649" y="63398"/>
                    <a:pt x="58836" y="63458"/>
                  </a:cubicBezTo>
                  <a:moveTo>
                    <a:pt x="59092" y="63676"/>
                  </a:moveTo>
                  <a:cubicBezTo>
                    <a:pt x="58904" y="63619"/>
                    <a:pt x="58720" y="63563"/>
                    <a:pt x="58532" y="63499"/>
                  </a:cubicBezTo>
                  <a:cubicBezTo>
                    <a:pt x="58686" y="63619"/>
                    <a:pt x="58840" y="63739"/>
                    <a:pt x="58994" y="63856"/>
                  </a:cubicBezTo>
                  <a:cubicBezTo>
                    <a:pt x="59159" y="63916"/>
                    <a:pt x="59324" y="63976"/>
                    <a:pt x="59489" y="64036"/>
                  </a:cubicBezTo>
                  <a:cubicBezTo>
                    <a:pt x="59508" y="64043"/>
                    <a:pt x="59527" y="64051"/>
                    <a:pt x="59546" y="64058"/>
                  </a:cubicBezTo>
                  <a:cubicBezTo>
                    <a:pt x="59392" y="63931"/>
                    <a:pt x="59242" y="63803"/>
                    <a:pt x="59092" y="63676"/>
                  </a:cubicBezTo>
                  <a:close/>
                  <a:moveTo>
                    <a:pt x="60469" y="64373"/>
                  </a:moveTo>
                  <a:cubicBezTo>
                    <a:pt x="60303" y="64231"/>
                    <a:pt x="60138" y="64084"/>
                    <a:pt x="59977" y="63938"/>
                  </a:cubicBezTo>
                  <a:cubicBezTo>
                    <a:pt x="59774" y="63882"/>
                    <a:pt x="59572" y="63822"/>
                    <a:pt x="59365" y="63762"/>
                  </a:cubicBezTo>
                  <a:cubicBezTo>
                    <a:pt x="59531" y="63897"/>
                    <a:pt x="59696" y="64036"/>
                    <a:pt x="59864" y="64171"/>
                  </a:cubicBezTo>
                  <a:cubicBezTo>
                    <a:pt x="60067" y="64242"/>
                    <a:pt x="60266" y="64310"/>
                    <a:pt x="60469" y="64373"/>
                  </a:cubicBezTo>
                  <a:close/>
                  <a:moveTo>
                    <a:pt x="60720" y="64595"/>
                  </a:moveTo>
                  <a:cubicBezTo>
                    <a:pt x="60536" y="64535"/>
                    <a:pt x="60352" y="64475"/>
                    <a:pt x="60168" y="64411"/>
                  </a:cubicBezTo>
                  <a:cubicBezTo>
                    <a:pt x="60318" y="64531"/>
                    <a:pt x="60472" y="64647"/>
                    <a:pt x="60626" y="64767"/>
                  </a:cubicBezTo>
                  <a:cubicBezTo>
                    <a:pt x="60656" y="64779"/>
                    <a:pt x="60686" y="64790"/>
                    <a:pt x="60716" y="64801"/>
                  </a:cubicBezTo>
                  <a:cubicBezTo>
                    <a:pt x="60870" y="64861"/>
                    <a:pt x="61020" y="64917"/>
                    <a:pt x="61174" y="64974"/>
                  </a:cubicBezTo>
                  <a:cubicBezTo>
                    <a:pt x="61020" y="64846"/>
                    <a:pt x="60870" y="64722"/>
                    <a:pt x="60720" y="64595"/>
                  </a:cubicBezTo>
                  <a:moveTo>
                    <a:pt x="62093" y="65300"/>
                  </a:moveTo>
                  <a:cubicBezTo>
                    <a:pt x="61928" y="65158"/>
                    <a:pt x="61763" y="65011"/>
                    <a:pt x="61605" y="64865"/>
                  </a:cubicBezTo>
                  <a:cubicBezTo>
                    <a:pt x="61399" y="64805"/>
                    <a:pt x="61200" y="64745"/>
                    <a:pt x="60998" y="64681"/>
                  </a:cubicBezTo>
                  <a:cubicBezTo>
                    <a:pt x="61159" y="64816"/>
                    <a:pt x="61324" y="64955"/>
                    <a:pt x="61493" y="65090"/>
                  </a:cubicBezTo>
                  <a:cubicBezTo>
                    <a:pt x="61692" y="65161"/>
                    <a:pt x="61891" y="65233"/>
                    <a:pt x="62093" y="65300"/>
                  </a:cubicBezTo>
                  <a:moveTo>
                    <a:pt x="62345" y="65522"/>
                  </a:moveTo>
                  <a:cubicBezTo>
                    <a:pt x="62161" y="65458"/>
                    <a:pt x="61977" y="65398"/>
                    <a:pt x="61793" y="65330"/>
                  </a:cubicBezTo>
                  <a:cubicBezTo>
                    <a:pt x="61943" y="65450"/>
                    <a:pt x="62097" y="65570"/>
                    <a:pt x="62251" y="65690"/>
                  </a:cubicBezTo>
                  <a:cubicBezTo>
                    <a:pt x="62431" y="65762"/>
                    <a:pt x="62615" y="65833"/>
                    <a:pt x="62795" y="65900"/>
                  </a:cubicBezTo>
                  <a:cubicBezTo>
                    <a:pt x="62645" y="65777"/>
                    <a:pt x="62491" y="65649"/>
                    <a:pt x="62345" y="65522"/>
                  </a:cubicBezTo>
                  <a:close/>
                  <a:moveTo>
                    <a:pt x="63710" y="66238"/>
                  </a:moveTo>
                  <a:cubicBezTo>
                    <a:pt x="63545" y="66092"/>
                    <a:pt x="63384" y="65945"/>
                    <a:pt x="63222" y="65799"/>
                  </a:cubicBezTo>
                  <a:cubicBezTo>
                    <a:pt x="63020" y="65739"/>
                    <a:pt x="62821" y="65675"/>
                    <a:pt x="62618" y="65608"/>
                  </a:cubicBezTo>
                  <a:cubicBezTo>
                    <a:pt x="62780" y="65747"/>
                    <a:pt x="62945" y="65885"/>
                    <a:pt x="63114" y="66021"/>
                  </a:cubicBezTo>
                  <a:cubicBezTo>
                    <a:pt x="63313" y="66096"/>
                    <a:pt x="63511" y="66167"/>
                    <a:pt x="63710" y="66238"/>
                  </a:cubicBezTo>
                  <a:close/>
                  <a:moveTo>
                    <a:pt x="63962" y="66456"/>
                  </a:moveTo>
                  <a:cubicBezTo>
                    <a:pt x="63778" y="66392"/>
                    <a:pt x="63594" y="66328"/>
                    <a:pt x="63414" y="66264"/>
                  </a:cubicBezTo>
                  <a:cubicBezTo>
                    <a:pt x="63564" y="66384"/>
                    <a:pt x="63714" y="66505"/>
                    <a:pt x="63868" y="66621"/>
                  </a:cubicBezTo>
                  <a:cubicBezTo>
                    <a:pt x="64048" y="66696"/>
                    <a:pt x="64232" y="66767"/>
                    <a:pt x="64412" y="66838"/>
                  </a:cubicBezTo>
                  <a:cubicBezTo>
                    <a:pt x="64262" y="66711"/>
                    <a:pt x="64112" y="66583"/>
                    <a:pt x="63962" y="66456"/>
                  </a:cubicBezTo>
                  <a:close/>
                  <a:moveTo>
                    <a:pt x="65324" y="67184"/>
                  </a:moveTo>
                  <a:cubicBezTo>
                    <a:pt x="65162" y="67037"/>
                    <a:pt x="64997" y="66891"/>
                    <a:pt x="64840" y="66745"/>
                  </a:cubicBezTo>
                  <a:cubicBezTo>
                    <a:pt x="64637" y="66681"/>
                    <a:pt x="64434" y="66617"/>
                    <a:pt x="64236" y="66550"/>
                  </a:cubicBezTo>
                  <a:cubicBezTo>
                    <a:pt x="64397" y="66688"/>
                    <a:pt x="64562" y="66823"/>
                    <a:pt x="64727" y="66962"/>
                  </a:cubicBezTo>
                  <a:cubicBezTo>
                    <a:pt x="64926" y="67037"/>
                    <a:pt x="65125" y="67109"/>
                    <a:pt x="65324" y="67184"/>
                  </a:cubicBezTo>
                  <a:close/>
                  <a:moveTo>
                    <a:pt x="65575" y="67401"/>
                  </a:moveTo>
                  <a:cubicBezTo>
                    <a:pt x="65391" y="67337"/>
                    <a:pt x="65207" y="67270"/>
                    <a:pt x="65027" y="67202"/>
                  </a:cubicBezTo>
                  <a:cubicBezTo>
                    <a:pt x="65177" y="67322"/>
                    <a:pt x="65327" y="67443"/>
                    <a:pt x="65481" y="67563"/>
                  </a:cubicBezTo>
                  <a:cubicBezTo>
                    <a:pt x="65661" y="67638"/>
                    <a:pt x="65841" y="67713"/>
                    <a:pt x="66025" y="67784"/>
                  </a:cubicBezTo>
                  <a:cubicBezTo>
                    <a:pt x="65871" y="67656"/>
                    <a:pt x="65725" y="67529"/>
                    <a:pt x="65575" y="67401"/>
                  </a:cubicBezTo>
                  <a:moveTo>
                    <a:pt x="66933" y="68137"/>
                  </a:moveTo>
                  <a:cubicBezTo>
                    <a:pt x="66772" y="67990"/>
                    <a:pt x="66607" y="67844"/>
                    <a:pt x="66449" y="67698"/>
                  </a:cubicBezTo>
                  <a:cubicBezTo>
                    <a:pt x="66247" y="67634"/>
                    <a:pt x="66044" y="67566"/>
                    <a:pt x="65845" y="67495"/>
                  </a:cubicBezTo>
                  <a:cubicBezTo>
                    <a:pt x="66006" y="67634"/>
                    <a:pt x="66172" y="67773"/>
                    <a:pt x="66337" y="67908"/>
                  </a:cubicBezTo>
                  <a:cubicBezTo>
                    <a:pt x="66536" y="67987"/>
                    <a:pt x="66734" y="68062"/>
                    <a:pt x="66933" y="68137"/>
                  </a:cubicBezTo>
                  <a:close/>
                  <a:moveTo>
                    <a:pt x="67185" y="68354"/>
                  </a:moveTo>
                  <a:cubicBezTo>
                    <a:pt x="67001" y="68290"/>
                    <a:pt x="66817" y="68219"/>
                    <a:pt x="66637" y="68152"/>
                  </a:cubicBezTo>
                  <a:cubicBezTo>
                    <a:pt x="66787" y="68272"/>
                    <a:pt x="66937" y="68392"/>
                    <a:pt x="67091" y="68512"/>
                  </a:cubicBezTo>
                  <a:cubicBezTo>
                    <a:pt x="67271" y="68591"/>
                    <a:pt x="67451" y="68666"/>
                    <a:pt x="67635" y="68741"/>
                  </a:cubicBezTo>
                  <a:cubicBezTo>
                    <a:pt x="67481" y="68613"/>
                    <a:pt x="67331" y="68486"/>
                    <a:pt x="67185" y="68354"/>
                  </a:cubicBezTo>
                  <a:close/>
                  <a:moveTo>
                    <a:pt x="68539" y="69097"/>
                  </a:moveTo>
                  <a:cubicBezTo>
                    <a:pt x="68374" y="68951"/>
                    <a:pt x="68216" y="68808"/>
                    <a:pt x="68055" y="68658"/>
                  </a:cubicBezTo>
                  <a:cubicBezTo>
                    <a:pt x="67852" y="68591"/>
                    <a:pt x="67654" y="68523"/>
                    <a:pt x="67451" y="68452"/>
                  </a:cubicBezTo>
                  <a:cubicBezTo>
                    <a:pt x="67612" y="68591"/>
                    <a:pt x="67777" y="68729"/>
                    <a:pt x="67943" y="68865"/>
                  </a:cubicBezTo>
                  <a:cubicBezTo>
                    <a:pt x="68141" y="68943"/>
                    <a:pt x="68340" y="69022"/>
                    <a:pt x="68539" y="69097"/>
                  </a:cubicBezTo>
                  <a:moveTo>
                    <a:pt x="68790" y="69315"/>
                  </a:moveTo>
                  <a:cubicBezTo>
                    <a:pt x="68607" y="69247"/>
                    <a:pt x="68423" y="69180"/>
                    <a:pt x="68243" y="69108"/>
                  </a:cubicBezTo>
                  <a:cubicBezTo>
                    <a:pt x="68393" y="69228"/>
                    <a:pt x="68543" y="69349"/>
                    <a:pt x="68697" y="69469"/>
                  </a:cubicBezTo>
                  <a:cubicBezTo>
                    <a:pt x="68877" y="69547"/>
                    <a:pt x="69057" y="69626"/>
                    <a:pt x="69237" y="69701"/>
                  </a:cubicBezTo>
                  <a:cubicBezTo>
                    <a:pt x="69087" y="69574"/>
                    <a:pt x="68937" y="69446"/>
                    <a:pt x="68790" y="69315"/>
                  </a:cubicBezTo>
                  <a:close/>
                  <a:moveTo>
                    <a:pt x="70141" y="70065"/>
                  </a:moveTo>
                  <a:cubicBezTo>
                    <a:pt x="69980" y="69919"/>
                    <a:pt x="69819" y="69773"/>
                    <a:pt x="69657" y="69626"/>
                  </a:cubicBezTo>
                  <a:cubicBezTo>
                    <a:pt x="69455" y="69559"/>
                    <a:pt x="69256" y="69487"/>
                    <a:pt x="69057" y="69412"/>
                  </a:cubicBezTo>
                  <a:cubicBezTo>
                    <a:pt x="69218" y="69551"/>
                    <a:pt x="69380" y="69690"/>
                    <a:pt x="69545" y="69825"/>
                  </a:cubicBezTo>
                  <a:cubicBezTo>
                    <a:pt x="69744" y="69908"/>
                    <a:pt x="69942" y="69986"/>
                    <a:pt x="70141" y="70065"/>
                  </a:cubicBezTo>
                  <a:close/>
                  <a:moveTo>
                    <a:pt x="70393" y="70283"/>
                  </a:moveTo>
                  <a:cubicBezTo>
                    <a:pt x="70209" y="70212"/>
                    <a:pt x="70025" y="70140"/>
                    <a:pt x="69841" y="70069"/>
                  </a:cubicBezTo>
                  <a:cubicBezTo>
                    <a:pt x="69995" y="70193"/>
                    <a:pt x="70145" y="70313"/>
                    <a:pt x="70299" y="70433"/>
                  </a:cubicBezTo>
                  <a:cubicBezTo>
                    <a:pt x="70479" y="70512"/>
                    <a:pt x="70659" y="70590"/>
                    <a:pt x="70843" y="70669"/>
                  </a:cubicBezTo>
                  <a:cubicBezTo>
                    <a:pt x="70689" y="70542"/>
                    <a:pt x="70539" y="70410"/>
                    <a:pt x="70393" y="70283"/>
                  </a:cubicBezTo>
                  <a:moveTo>
                    <a:pt x="71743" y="71037"/>
                  </a:moveTo>
                  <a:cubicBezTo>
                    <a:pt x="71578" y="70894"/>
                    <a:pt x="71417" y="70748"/>
                    <a:pt x="71259" y="70602"/>
                  </a:cubicBezTo>
                  <a:cubicBezTo>
                    <a:pt x="71057" y="70530"/>
                    <a:pt x="70854" y="70455"/>
                    <a:pt x="70655" y="70380"/>
                  </a:cubicBezTo>
                  <a:cubicBezTo>
                    <a:pt x="70817" y="70519"/>
                    <a:pt x="70982" y="70658"/>
                    <a:pt x="71147" y="70797"/>
                  </a:cubicBezTo>
                  <a:cubicBezTo>
                    <a:pt x="71346" y="70879"/>
                    <a:pt x="71544" y="70958"/>
                    <a:pt x="71743" y="71037"/>
                  </a:cubicBezTo>
                  <a:moveTo>
                    <a:pt x="71991" y="71255"/>
                  </a:moveTo>
                  <a:cubicBezTo>
                    <a:pt x="71807" y="71183"/>
                    <a:pt x="71623" y="71112"/>
                    <a:pt x="71443" y="71037"/>
                  </a:cubicBezTo>
                  <a:cubicBezTo>
                    <a:pt x="71593" y="71161"/>
                    <a:pt x="71743" y="71281"/>
                    <a:pt x="71897" y="71401"/>
                  </a:cubicBezTo>
                  <a:cubicBezTo>
                    <a:pt x="72077" y="71483"/>
                    <a:pt x="72261" y="71562"/>
                    <a:pt x="72441" y="71641"/>
                  </a:cubicBezTo>
                  <a:cubicBezTo>
                    <a:pt x="72291" y="71513"/>
                    <a:pt x="72141" y="71386"/>
                    <a:pt x="71991" y="71255"/>
                  </a:cubicBezTo>
                  <a:close/>
                  <a:moveTo>
                    <a:pt x="73342" y="72016"/>
                  </a:moveTo>
                  <a:cubicBezTo>
                    <a:pt x="73177" y="71874"/>
                    <a:pt x="73015" y="71727"/>
                    <a:pt x="72858" y="71581"/>
                  </a:cubicBezTo>
                  <a:cubicBezTo>
                    <a:pt x="72655" y="71506"/>
                    <a:pt x="72452" y="71435"/>
                    <a:pt x="72254" y="71356"/>
                  </a:cubicBezTo>
                  <a:cubicBezTo>
                    <a:pt x="72415" y="71495"/>
                    <a:pt x="72580" y="71634"/>
                    <a:pt x="72745" y="71772"/>
                  </a:cubicBezTo>
                  <a:cubicBezTo>
                    <a:pt x="72944" y="71855"/>
                    <a:pt x="73143" y="71937"/>
                    <a:pt x="73342" y="72016"/>
                  </a:cubicBezTo>
                  <a:close/>
                  <a:moveTo>
                    <a:pt x="73589" y="72234"/>
                  </a:moveTo>
                  <a:cubicBezTo>
                    <a:pt x="73405" y="72163"/>
                    <a:pt x="73222" y="72088"/>
                    <a:pt x="73038" y="72012"/>
                  </a:cubicBezTo>
                  <a:cubicBezTo>
                    <a:pt x="73188" y="72136"/>
                    <a:pt x="73342" y="72256"/>
                    <a:pt x="73496" y="72376"/>
                  </a:cubicBezTo>
                  <a:cubicBezTo>
                    <a:pt x="73676" y="72459"/>
                    <a:pt x="73859" y="72541"/>
                    <a:pt x="74040" y="72620"/>
                  </a:cubicBezTo>
                  <a:cubicBezTo>
                    <a:pt x="73889" y="72493"/>
                    <a:pt x="73739" y="72365"/>
                    <a:pt x="73589" y="72234"/>
                  </a:cubicBezTo>
                  <a:close/>
                  <a:moveTo>
                    <a:pt x="74936" y="73003"/>
                  </a:moveTo>
                  <a:cubicBezTo>
                    <a:pt x="74775" y="72857"/>
                    <a:pt x="74614" y="72714"/>
                    <a:pt x="74452" y="72564"/>
                  </a:cubicBezTo>
                  <a:cubicBezTo>
                    <a:pt x="74250" y="72493"/>
                    <a:pt x="74047" y="72414"/>
                    <a:pt x="73848" y="72335"/>
                  </a:cubicBezTo>
                  <a:cubicBezTo>
                    <a:pt x="74010" y="72474"/>
                    <a:pt x="74175" y="72613"/>
                    <a:pt x="74340" y="72752"/>
                  </a:cubicBezTo>
                  <a:cubicBezTo>
                    <a:pt x="74539" y="72838"/>
                    <a:pt x="74737" y="72920"/>
                    <a:pt x="74936" y="73003"/>
                  </a:cubicBezTo>
                  <a:close/>
                  <a:moveTo>
                    <a:pt x="75184" y="73221"/>
                  </a:moveTo>
                  <a:cubicBezTo>
                    <a:pt x="75000" y="73146"/>
                    <a:pt x="74816" y="73071"/>
                    <a:pt x="74632" y="72992"/>
                  </a:cubicBezTo>
                  <a:cubicBezTo>
                    <a:pt x="74786" y="73116"/>
                    <a:pt x="74936" y="73236"/>
                    <a:pt x="75090" y="73359"/>
                  </a:cubicBezTo>
                  <a:cubicBezTo>
                    <a:pt x="75274" y="73442"/>
                    <a:pt x="75454" y="73525"/>
                    <a:pt x="75638" y="73607"/>
                  </a:cubicBezTo>
                  <a:cubicBezTo>
                    <a:pt x="75484" y="73476"/>
                    <a:pt x="75334" y="73348"/>
                    <a:pt x="75184" y="73221"/>
                  </a:cubicBezTo>
                  <a:moveTo>
                    <a:pt x="76535" y="73994"/>
                  </a:moveTo>
                  <a:cubicBezTo>
                    <a:pt x="76370" y="73847"/>
                    <a:pt x="76208" y="73701"/>
                    <a:pt x="76047" y="73555"/>
                  </a:cubicBezTo>
                  <a:cubicBezTo>
                    <a:pt x="75844" y="73479"/>
                    <a:pt x="75642" y="73401"/>
                    <a:pt x="75439" y="73322"/>
                  </a:cubicBezTo>
                  <a:cubicBezTo>
                    <a:pt x="75604" y="73461"/>
                    <a:pt x="75769" y="73600"/>
                    <a:pt x="75934" y="73735"/>
                  </a:cubicBezTo>
                  <a:cubicBezTo>
                    <a:pt x="76133" y="73825"/>
                    <a:pt x="76332" y="73907"/>
                    <a:pt x="76535" y="73994"/>
                  </a:cubicBezTo>
                  <a:close/>
                  <a:moveTo>
                    <a:pt x="76779" y="74207"/>
                  </a:moveTo>
                  <a:cubicBezTo>
                    <a:pt x="76595" y="74132"/>
                    <a:pt x="76411" y="74054"/>
                    <a:pt x="76227" y="73975"/>
                  </a:cubicBezTo>
                  <a:cubicBezTo>
                    <a:pt x="76377" y="74099"/>
                    <a:pt x="76531" y="74222"/>
                    <a:pt x="76685" y="74342"/>
                  </a:cubicBezTo>
                  <a:cubicBezTo>
                    <a:pt x="76869" y="74429"/>
                    <a:pt x="77049" y="74511"/>
                    <a:pt x="77233" y="74598"/>
                  </a:cubicBezTo>
                  <a:cubicBezTo>
                    <a:pt x="77079" y="74466"/>
                    <a:pt x="76929" y="74339"/>
                    <a:pt x="76779" y="74207"/>
                  </a:cubicBezTo>
                  <a:close/>
                  <a:moveTo>
                    <a:pt x="78129" y="74988"/>
                  </a:moveTo>
                  <a:cubicBezTo>
                    <a:pt x="77964" y="74841"/>
                    <a:pt x="77799" y="74695"/>
                    <a:pt x="77638" y="74549"/>
                  </a:cubicBezTo>
                  <a:cubicBezTo>
                    <a:pt x="77435" y="74470"/>
                    <a:pt x="77233" y="74391"/>
                    <a:pt x="77034" y="74312"/>
                  </a:cubicBezTo>
                  <a:cubicBezTo>
                    <a:pt x="77195" y="74451"/>
                    <a:pt x="77360" y="74590"/>
                    <a:pt x="77525" y="74725"/>
                  </a:cubicBezTo>
                  <a:cubicBezTo>
                    <a:pt x="77728" y="74815"/>
                    <a:pt x="77927" y="74902"/>
                    <a:pt x="78129" y="74988"/>
                  </a:cubicBezTo>
                  <a:close/>
                  <a:moveTo>
                    <a:pt x="78373" y="75202"/>
                  </a:moveTo>
                  <a:cubicBezTo>
                    <a:pt x="78186" y="75123"/>
                    <a:pt x="78002" y="75044"/>
                    <a:pt x="77818" y="74965"/>
                  </a:cubicBezTo>
                  <a:cubicBezTo>
                    <a:pt x="77968" y="75089"/>
                    <a:pt x="78122" y="75213"/>
                    <a:pt x="78279" y="75333"/>
                  </a:cubicBezTo>
                  <a:cubicBezTo>
                    <a:pt x="78459" y="75419"/>
                    <a:pt x="78643" y="75506"/>
                    <a:pt x="78827" y="75592"/>
                  </a:cubicBezTo>
                  <a:cubicBezTo>
                    <a:pt x="78677" y="75461"/>
                    <a:pt x="78523" y="75333"/>
                    <a:pt x="78373" y="75202"/>
                  </a:cubicBezTo>
                  <a:moveTo>
                    <a:pt x="79720" y="75986"/>
                  </a:moveTo>
                  <a:cubicBezTo>
                    <a:pt x="79555" y="75840"/>
                    <a:pt x="79394" y="75697"/>
                    <a:pt x="79176" y="75547"/>
                  </a:cubicBezTo>
                  <a:cubicBezTo>
                    <a:pt x="79030" y="75468"/>
                    <a:pt x="78823" y="75386"/>
                    <a:pt x="78625" y="75303"/>
                  </a:cubicBezTo>
                  <a:cubicBezTo>
                    <a:pt x="78786" y="75446"/>
                    <a:pt x="78951" y="75584"/>
                    <a:pt x="79120" y="75719"/>
                  </a:cubicBezTo>
                  <a:cubicBezTo>
                    <a:pt x="79319" y="75809"/>
                    <a:pt x="79521" y="75900"/>
                    <a:pt x="79720" y="75986"/>
                  </a:cubicBezTo>
                  <a:close/>
                  <a:moveTo>
                    <a:pt x="79964" y="76200"/>
                  </a:moveTo>
                  <a:cubicBezTo>
                    <a:pt x="79780" y="76121"/>
                    <a:pt x="79593" y="76038"/>
                    <a:pt x="79409" y="75960"/>
                  </a:cubicBezTo>
                  <a:cubicBezTo>
                    <a:pt x="79559" y="76083"/>
                    <a:pt x="79713" y="76207"/>
                    <a:pt x="79870" y="76327"/>
                  </a:cubicBezTo>
                  <a:cubicBezTo>
                    <a:pt x="80054" y="76417"/>
                    <a:pt x="80238" y="76504"/>
                    <a:pt x="80422" y="76590"/>
                  </a:cubicBezTo>
                  <a:cubicBezTo>
                    <a:pt x="80268" y="76459"/>
                    <a:pt x="80118" y="76331"/>
                    <a:pt x="79964" y="76200"/>
                  </a:cubicBezTo>
                  <a:close/>
                  <a:moveTo>
                    <a:pt x="81315" y="76988"/>
                  </a:moveTo>
                  <a:cubicBezTo>
                    <a:pt x="81150" y="76845"/>
                    <a:pt x="80985" y="76699"/>
                    <a:pt x="80823" y="76552"/>
                  </a:cubicBezTo>
                  <a:cubicBezTo>
                    <a:pt x="80617" y="76470"/>
                    <a:pt x="80414" y="76387"/>
                    <a:pt x="80212" y="76301"/>
                  </a:cubicBezTo>
                  <a:cubicBezTo>
                    <a:pt x="80377" y="76444"/>
                    <a:pt x="80542" y="76582"/>
                    <a:pt x="80711" y="76721"/>
                  </a:cubicBezTo>
                  <a:cubicBezTo>
                    <a:pt x="80910" y="76811"/>
                    <a:pt x="81112" y="76901"/>
                    <a:pt x="81315" y="76988"/>
                  </a:cubicBezTo>
                  <a:close/>
                  <a:moveTo>
                    <a:pt x="81559" y="77201"/>
                  </a:moveTo>
                  <a:cubicBezTo>
                    <a:pt x="81371" y="77119"/>
                    <a:pt x="81183" y="77036"/>
                    <a:pt x="80996" y="76954"/>
                  </a:cubicBezTo>
                  <a:cubicBezTo>
                    <a:pt x="81150" y="77078"/>
                    <a:pt x="81303" y="77205"/>
                    <a:pt x="81461" y="77325"/>
                  </a:cubicBezTo>
                  <a:cubicBezTo>
                    <a:pt x="81645" y="77415"/>
                    <a:pt x="81833" y="77505"/>
                    <a:pt x="82016" y="77592"/>
                  </a:cubicBezTo>
                  <a:cubicBezTo>
                    <a:pt x="81863" y="77460"/>
                    <a:pt x="81709" y="77333"/>
                    <a:pt x="81559" y="77201"/>
                  </a:cubicBezTo>
                  <a:moveTo>
                    <a:pt x="82909" y="77997"/>
                  </a:moveTo>
                  <a:cubicBezTo>
                    <a:pt x="82740" y="77851"/>
                    <a:pt x="82575" y="77704"/>
                    <a:pt x="82414" y="77558"/>
                  </a:cubicBezTo>
                  <a:cubicBezTo>
                    <a:pt x="82208" y="77475"/>
                    <a:pt x="82005" y="77389"/>
                    <a:pt x="81802" y="77303"/>
                  </a:cubicBezTo>
                  <a:cubicBezTo>
                    <a:pt x="81964" y="77445"/>
                    <a:pt x="82133" y="77584"/>
                    <a:pt x="82298" y="77723"/>
                  </a:cubicBezTo>
                  <a:cubicBezTo>
                    <a:pt x="82500" y="77813"/>
                    <a:pt x="82703" y="77907"/>
                    <a:pt x="82909" y="77997"/>
                  </a:cubicBezTo>
                  <a:moveTo>
                    <a:pt x="83149" y="78207"/>
                  </a:moveTo>
                  <a:cubicBezTo>
                    <a:pt x="82958" y="78124"/>
                    <a:pt x="82771" y="78042"/>
                    <a:pt x="82583" y="77956"/>
                  </a:cubicBezTo>
                  <a:cubicBezTo>
                    <a:pt x="82737" y="78079"/>
                    <a:pt x="82894" y="78207"/>
                    <a:pt x="83052" y="78331"/>
                  </a:cubicBezTo>
                  <a:cubicBezTo>
                    <a:pt x="83236" y="78421"/>
                    <a:pt x="83423" y="78511"/>
                    <a:pt x="83611" y="78597"/>
                  </a:cubicBezTo>
                  <a:cubicBezTo>
                    <a:pt x="83457" y="78470"/>
                    <a:pt x="83300" y="78338"/>
                    <a:pt x="83149" y="78207"/>
                  </a:cubicBezTo>
                  <a:close/>
                  <a:moveTo>
                    <a:pt x="84500" y="79006"/>
                  </a:moveTo>
                  <a:cubicBezTo>
                    <a:pt x="84331" y="78860"/>
                    <a:pt x="84170" y="78714"/>
                    <a:pt x="84005" y="78567"/>
                  </a:cubicBezTo>
                  <a:cubicBezTo>
                    <a:pt x="83799" y="78481"/>
                    <a:pt x="83592" y="78398"/>
                    <a:pt x="83390" y="78308"/>
                  </a:cubicBezTo>
                  <a:cubicBezTo>
                    <a:pt x="83555" y="78451"/>
                    <a:pt x="83720" y="78590"/>
                    <a:pt x="83889" y="78729"/>
                  </a:cubicBezTo>
                  <a:cubicBezTo>
                    <a:pt x="84091" y="78822"/>
                    <a:pt x="84294" y="78916"/>
                    <a:pt x="84500" y="79006"/>
                  </a:cubicBezTo>
                  <a:moveTo>
                    <a:pt x="85206" y="79610"/>
                  </a:moveTo>
                  <a:cubicBezTo>
                    <a:pt x="85048" y="79479"/>
                    <a:pt x="84894" y="79348"/>
                    <a:pt x="84740" y="79213"/>
                  </a:cubicBezTo>
                  <a:cubicBezTo>
                    <a:pt x="84549" y="79130"/>
                    <a:pt x="84361" y="79047"/>
                    <a:pt x="84170" y="78961"/>
                  </a:cubicBezTo>
                  <a:cubicBezTo>
                    <a:pt x="84328" y="79085"/>
                    <a:pt x="84481" y="79209"/>
                    <a:pt x="84639" y="79336"/>
                  </a:cubicBezTo>
                  <a:cubicBezTo>
                    <a:pt x="84827" y="79426"/>
                    <a:pt x="85018" y="79520"/>
                    <a:pt x="85206" y="79610"/>
                  </a:cubicBezTo>
                  <a:close/>
                  <a:moveTo>
                    <a:pt x="85483" y="79839"/>
                  </a:moveTo>
                  <a:cubicBezTo>
                    <a:pt x="85314" y="79760"/>
                    <a:pt x="85149" y="79682"/>
                    <a:pt x="84980" y="79599"/>
                  </a:cubicBezTo>
                  <a:cubicBezTo>
                    <a:pt x="85119" y="79708"/>
                    <a:pt x="85258" y="79817"/>
                    <a:pt x="85401" y="79922"/>
                  </a:cubicBezTo>
                  <a:cubicBezTo>
                    <a:pt x="85570" y="80008"/>
                    <a:pt x="85735" y="80094"/>
                    <a:pt x="85903" y="80181"/>
                  </a:cubicBezTo>
                  <a:cubicBezTo>
                    <a:pt x="85765" y="80068"/>
                    <a:pt x="85622" y="79955"/>
                    <a:pt x="85483" y="79839"/>
                  </a:cubicBezTo>
                  <a:close/>
                  <a:moveTo>
                    <a:pt x="86800" y="80623"/>
                  </a:moveTo>
                  <a:cubicBezTo>
                    <a:pt x="86643" y="80492"/>
                    <a:pt x="86485" y="80357"/>
                    <a:pt x="86331" y="80226"/>
                  </a:cubicBezTo>
                  <a:cubicBezTo>
                    <a:pt x="86140" y="80139"/>
                    <a:pt x="85948" y="80053"/>
                    <a:pt x="85761" y="79967"/>
                  </a:cubicBezTo>
                  <a:cubicBezTo>
                    <a:pt x="85915" y="80094"/>
                    <a:pt x="86072" y="80218"/>
                    <a:pt x="86230" y="80346"/>
                  </a:cubicBezTo>
                  <a:cubicBezTo>
                    <a:pt x="86417" y="80436"/>
                    <a:pt x="86609" y="80529"/>
                    <a:pt x="86800" y="80623"/>
                  </a:cubicBezTo>
                  <a:close/>
                  <a:moveTo>
                    <a:pt x="87074" y="80852"/>
                  </a:moveTo>
                  <a:cubicBezTo>
                    <a:pt x="86905" y="80770"/>
                    <a:pt x="86736" y="80687"/>
                    <a:pt x="86568" y="80608"/>
                  </a:cubicBezTo>
                  <a:cubicBezTo>
                    <a:pt x="86706" y="80717"/>
                    <a:pt x="86849" y="80822"/>
                    <a:pt x="86992" y="80931"/>
                  </a:cubicBezTo>
                  <a:cubicBezTo>
                    <a:pt x="87160" y="81021"/>
                    <a:pt x="87329" y="81107"/>
                    <a:pt x="87498" y="81194"/>
                  </a:cubicBezTo>
                  <a:cubicBezTo>
                    <a:pt x="87355" y="81081"/>
                    <a:pt x="87217" y="80965"/>
                    <a:pt x="87074" y="80852"/>
                  </a:cubicBezTo>
                  <a:close/>
                  <a:moveTo>
                    <a:pt x="88391" y="81640"/>
                  </a:moveTo>
                  <a:cubicBezTo>
                    <a:pt x="88233" y="81509"/>
                    <a:pt x="88076" y="81374"/>
                    <a:pt x="87922" y="81242"/>
                  </a:cubicBezTo>
                  <a:cubicBezTo>
                    <a:pt x="87727" y="81152"/>
                    <a:pt x="87536" y="81066"/>
                    <a:pt x="87344" y="80976"/>
                  </a:cubicBezTo>
                  <a:cubicBezTo>
                    <a:pt x="87502" y="81104"/>
                    <a:pt x="87659" y="81231"/>
                    <a:pt x="87821" y="81355"/>
                  </a:cubicBezTo>
                  <a:cubicBezTo>
                    <a:pt x="88008" y="81452"/>
                    <a:pt x="88200" y="81546"/>
                    <a:pt x="88391" y="81640"/>
                  </a:cubicBezTo>
                  <a:close/>
                  <a:moveTo>
                    <a:pt x="88665" y="81865"/>
                  </a:moveTo>
                  <a:cubicBezTo>
                    <a:pt x="88492" y="81783"/>
                    <a:pt x="88324" y="81700"/>
                    <a:pt x="88151" y="81614"/>
                  </a:cubicBezTo>
                  <a:cubicBezTo>
                    <a:pt x="88293" y="81726"/>
                    <a:pt x="88436" y="81835"/>
                    <a:pt x="88579" y="81944"/>
                  </a:cubicBezTo>
                  <a:cubicBezTo>
                    <a:pt x="88751" y="82034"/>
                    <a:pt x="88920" y="82124"/>
                    <a:pt x="89093" y="82210"/>
                  </a:cubicBezTo>
                  <a:cubicBezTo>
                    <a:pt x="88950" y="82094"/>
                    <a:pt x="88808" y="81982"/>
                    <a:pt x="88665" y="81865"/>
                  </a:cubicBezTo>
                  <a:close/>
                  <a:moveTo>
                    <a:pt x="89986" y="82657"/>
                  </a:moveTo>
                  <a:cubicBezTo>
                    <a:pt x="89824" y="82526"/>
                    <a:pt x="89667" y="82394"/>
                    <a:pt x="89509" y="82259"/>
                  </a:cubicBezTo>
                  <a:cubicBezTo>
                    <a:pt x="89318" y="82169"/>
                    <a:pt x="89123" y="82079"/>
                    <a:pt x="88931" y="81989"/>
                  </a:cubicBezTo>
                  <a:cubicBezTo>
                    <a:pt x="89089" y="82117"/>
                    <a:pt x="89246" y="82244"/>
                    <a:pt x="89408" y="82372"/>
                  </a:cubicBezTo>
                  <a:cubicBezTo>
                    <a:pt x="89599" y="82469"/>
                    <a:pt x="89791" y="82563"/>
                    <a:pt x="89986" y="82657"/>
                  </a:cubicBezTo>
                  <a:moveTo>
                    <a:pt x="90256" y="82882"/>
                  </a:moveTo>
                  <a:cubicBezTo>
                    <a:pt x="90083" y="82799"/>
                    <a:pt x="89911" y="82713"/>
                    <a:pt x="89738" y="82627"/>
                  </a:cubicBezTo>
                  <a:cubicBezTo>
                    <a:pt x="89881" y="82739"/>
                    <a:pt x="90027" y="82848"/>
                    <a:pt x="90169" y="82957"/>
                  </a:cubicBezTo>
                  <a:cubicBezTo>
                    <a:pt x="90342" y="83051"/>
                    <a:pt x="90515" y="83141"/>
                    <a:pt x="90687" y="83231"/>
                  </a:cubicBezTo>
                  <a:cubicBezTo>
                    <a:pt x="90545" y="83115"/>
                    <a:pt x="90398" y="82998"/>
                    <a:pt x="90256" y="82882"/>
                  </a:cubicBezTo>
                  <a:moveTo>
                    <a:pt x="91580" y="83681"/>
                  </a:moveTo>
                  <a:cubicBezTo>
                    <a:pt x="91419" y="83550"/>
                    <a:pt x="91261" y="83415"/>
                    <a:pt x="91100" y="83280"/>
                  </a:cubicBezTo>
                  <a:cubicBezTo>
                    <a:pt x="90905" y="83190"/>
                    <a:pt x="90710" y="83100"/>
                    <a:pt x="90518" y="83006"/>
                  </a:cubicBezTo>
                  <a:cubicBezTo>
                    <a:pt x="90676" y="83133"/>
                    <a:pt x="90837" y="83261"/>
                    <a:pt x="90999" y="83389"/>
                  </a:cubicBezTo>
                  <a:cubicBezTo>
                    <a:pt x="91190" y="83486"/>
                    <a:pt x="91385" y="83584"/>
                    <a:pt x="91580" y="83681"/>
                  </a:cubicBezTo>
                  <a:moveTo>
                    <a:pt x="91847" y="83903"/>
                  </a:moveTo>
                  <a:cubicBezTo>
                    <a:pt x="91670" y="83816"/>
                    <a:pt x="91498" y="83730"/>
                    <a:pt x="91321" y="83644"/>
                  </a:cubicBezTo>
                  <a:cubicBezTo>
                    <a:pt x="91468" y="83752"/>
                    <a:pt x="91610" y="83865"/>
                    <a:pt x="91760" y="83974"/>
                  </a:cubicBezTo>
                  <a:cubicBezTo>
                    <a:pt x="91933" y="84068"/>
                    <a:pt x="92109" y="84161"/>
                    <a:pt x="92286" y="84255"/>
                  </a:cubicBezTo>
                  <a:cubicBezTo>
                    <a:pt x="92139" y="84135"/>
                    <a:pt x="91993" y="84019"/>
                    <a:pt x="91847" y="83903"/>
                  </a:cubicBezTo>
                  <a:close/>
                  <a:moveTo>
                    <a:pt x="93152" y="84698"/>
                  </a:moveTo>
                  <a:cubicBezTo>
                    <a:pt x="92991" y="84563"/>
                    <a:pt x="92833" y="84428"/>
                    <a:pt x="92672" y="84293"/>
                  </a:cubicBezTo>
                  <a:cubicBezTo>
                    <a:pt x="92481" y="84206"/>
                    <a:pt x="92293" y="84116"/>
                    <a:pt x="92102" y="84023"/>
                  </a:cubicBezTo>
                  <a:cubicBezTo>
                    <a:pt x="92263" y="84154"/>
                    <a:pt x="92424" y="84281"/>
                    <a:pt x="92586" y="84409"/>
                  </a:cubicBezTo>
                  <a:cubicBezTo>
                    <a:pt x="92777" y="84507"/>
                    <a:pt x="92965" y="84600"/>
                    <a:pt x="93152" y="84698"/>
                  </a:cubicBezTo>
                  <a:moveTo>
                    <a:pt x="93415" y="84912"/>
                  </a:moveTo>
                  <a:cubicBezTo>
                    <a:pt x="93246" y="84829"/>
                    <a:pt x="93077" y="84743"/>
                    <a:pt x="92908" y="84660"/>
                  </a:cubicBezTo>
                  <a:cubicBezTo>
                    <a:pt x="93047" y="84766"/>
                    <a:pt x="93186" y="84874"/>
                    <a:pt x="93325" y="84979"/>
                  </a:cubicBezTo>
                  <a:cubicBezTo>
                    <a:pt x="93332" y="84987"/>
                    <a:pt x="93340" y="84991"/>
                    <a:pt x="93347" y="84994"/>
                  </a:cubicBezTo>
                  <a:cubicBezTo>
                    <a:pt x="93516" y="85088"/>
                    <a:pt x="93685" y="85174"/>
                    <a:pt x="93854" y="85265"/>
                  </a:cubicBezTo>
                  <a:cubicBezTo>
                    <a:pt x="93708" y="85148"/>
                    <a:pt x="93561" y="85032"/>
                    <a:pt x="93415" y="84912"/>
                  </a:cubicBezTo>
                  <a:moveTo>
                    <a:pt x="94751" y="85726"/>
                  </a:moveTo>
                  <a:cubicBezTo>
                    <a:pt x="94589" y="85591"/>
                    <a:pt x="94424" y="85456"/>
                    <a:pt x="94267" y="85321"/>
                  </a:cubicBezTo>
                  <a:cubicBezTo>
                    <a:pt x="94064" y="85227"/>
                    <a:pt x="93865" y="85129"/>
                    <a:pt x="93666" y="85032"/>
                  </a:cubicBezTo>
                  <a:cubicBezTo>
                    <a:pt x="93824" y="85163"/>
                    <a:pt x="93985" y="85291"/>
                    <a:pt x="94147" y="85418"/>
                  </a:cubicBezTo>
                  <a:cubicBezTo>
                    <a:pt x="94349" y="85523"/>
                    <a:pt x="94548" y="85625"/>
                    <a:pt x="94751" y="85726"/>
                  </a:cubicBezTo>
                  <a:moveTo>
                    <a:pt x="95010" y="85940"/>
                  </a:moveTo>
                  <a:cubicBezTo>
                    <a:pt x="94826" y="85846"/>
                    <a:pt x="94646" y="85756"/>
                    <a:pt x="94462" y="85662"/>
                  </a:cubicBezTo>
                  <a:cubicBezTo>
                    <a:pt x="94537" y="85722"/>
                    <a:pt x="94608" y="85775"/>
                    <a:pt x="94683" y="85831"/>
                  </a:cubicBezTo>
                  <a:cubicBezTo>
                    <a:pt x="94754" y="85887"/>
                    <a:pt x="94830" y="85944"/>
                    <a:pt x="94901" y="86000"/>
                  </a:cubicBezTo>
                  <a:cubicBezTo>
                    <a:pt x="95085" y="86097"/>
                    <a:pt x="95268" y="86199"/>
                    <a:pt x="95452" y="86296"/>
                  </a:cubicBezTo>
                  <a:cubicBezTo>
                    <a:pt x="95306" y="86176"/>
                    <a:pt x="95156" y="86056"/>
                    <a:pt x="95010" y="85940"/>
                  </a:cubicBezTo>
                  <a:close/>
                  <a:moveTo>
                    <a:pt x="96390" y="86780"/>
                  </a:moveTo>
                  <a:cubicBezTo>
                    <a:pt x="96225" y="86642"/>
                    <a:pt x="96056" y="86503"/>
                    <a:pt x="95891" y="86364"/>
                  </a:cubicBezTo>
                  <a:cubicBezTo>
                    <a:pt x="95677" y="86263"/>
                    <a:pt x="95464" y="86161"/>
                    <a:pt x="95253" y="86056"/>
                  </a:cubicBezTo>
                  <a:cubicBezTo>
                    <a:pt x="95415" y="86188"/>
                    <a:pt x="95576" y="86315"/>
                    <a:pt x="95741" y="86446"/>
                  </a:cubicBezTo>
                  <a:cubicBezTo>
                    <a:pt x="95959" y="86559"/>
                    <a:pt x="96173" y="86668"/>
                    <a:pt x="96390" y="86780"/>
                  </a:cubicBezTo>
                  <a:close/>
                  <a:moveTo>
                    <a:pt x="96649" y="86990"/>
                  </a:moveTo>
                  <a:cubicBezTo>
                    <a:pt x="96450" y="86889"/>
                    <a:pt x="96248" y="86788"/>
                    <a:pt x="96049" y="86687"/>
                  </a:cubicBezTo>
                  <a:cubicBezTo>
                    <a:pt x="96199" y="86803"/>
                    <a:pt x="96345" y="86915"/>
                    <a:pt x="96495" y="87028"/>
                  </a:cubicBezTo>
                  <a:cubicBezTo>
                    <a:pt x="96702" y="87137"/>
                    <a:pt x="96908" y="87249"/>
                    <a:pt x="97114" y="87358"/>
                  </a:cubicBezTo>
                  <a:cubicBezTo>
                    <a:pt x="96957" y="87238"/>
                    <a:pt x="96803" y="87114"/>
                    <a:pt x="96649" y="86990"/>
                  </a:cubicBezTo>
                  <a:close/>
                  <a:moveTo>
                    <a:pt x="97981" y="87808"/>
                  </a:moveTo>
                  <a:cubicBezTo>
                    <a:pt x="97812" y="87673"/>
                    <a:pt x="97647" y="87534"/>
                    <a:pt x="97478" y="87392"/>
                  </a:cubicBezTo>
                  <a:cubicBezTo>
                    <a:pt x="97283" y="87298"/>
                    <a:pt x="97084" y="87204"/>
                    <a:pt x="96889" y="87107"/>
                  </a:cubicBezTo>
                  <a:cubicBezTo>
                    <a:pt x="97054" y="87242"/>
                    <a:pt x="97223" y="87373"/>
                    <a:pt x="97392" y="87504"/>
                  </a:cubicBezTo>
                  <a:lnTo>
                    <a:pt x="97392" y="87504"/>
                  </a:lnTo>
                  <a:cubicBezTo>
                    <a:pt x="97396" y="87508"/>
                    <a:pt x="97396" y="87508"/>
                    <a:pt x="97396" y="87508"/>
                  </a:cubicBezTo>
                  <a:cubicBezTo>
                    <a:pt x="97591" y="87610"/>
                    <a:pt x="97786" y="87711"/>
                    <a:pt x="97981" y="87808"/>
                  </a:cubicBezTo>
                  <a:close/>
                  <a:moveTo>
                    <a:pt x="98236" y="88015"/>
                  </a:moveTo>
                  <a:cubicBezTo>
                    <a:pt x="98056" y="87925"/>
                    <a:pt x="97876" y="87835"/>
                    <a:pt x="97700" y="87745"/>
                  </a:cubicBezTo>
                  <a:cubicBezTo>
                    <a:pt x="97850" y="87861"/>
                    <a:pt x="98004" y="87977"/>
                    <a:pt x="98158" y="88094"/>
                  </a:cubicBezTo>
                  <a:cubicBezTo>
                    <a:pt x="98341" y="88195"/>
                    <a:pt x="98521" y="88292"/>
                    <a:pt x="98705" y="88390"/>
                  </a:cubicBezTo>
                  <a:cubicBezTo>
                    <a:pt x="98548" y="88266"/>
                    <a:pt x="98390" y="88142"/>
                    <a:pt x="98236" y="88015"/>
                  </a:cubicBezTo>
                  <a:moveTo>
                    <a:pt x="99572" y="88844"/>
                  </a:moveTo>
                  <a:cubicBezTo>
                    <a:pt x="99403" y="88701"/>
                    <a:pt x="99234" y="88563"/>
                    <a:pt x="99066" y="88424"/>
                  </a:cubicBezTo>
                  <a:cubicBezTo>
                    <a:pt x="98867" y="88326"/>
                    <a:pt x="98668" y="88229"/>
                    <a:pt x="98469" y="88131"/>
                  </a:cubicBezTo>
                  <a:cubicBezTo>
                    <a:pt x="98559" y="88206"/>
                    <a:pt x="98653" y="88277"/>
                    <a:pt x="98747" y="88352"/>
                  </a:cubicBezTo>
                  <a:lnTo>
                    <a:pt x="98747" y="88352"/>
                  </a:lnTo>
                  <a:cubicBezTo>
                    <a:pt x="98822" y="88412"/>
                    <a:pt x="98897" y="88472"/>
                    <a:pt x="98975" y="88533"/>
                  </a:cubicBezTo>
                  <a:cubicBezTo>
                    <a:pt x="99174" y="88638"/>
                    <a:pt x="99373" y="88739"/>
                    <a:pt x="99572" y="88844"/>
                  </a:cubicBezTo>
                  <a:close/>
                  <a:moveTo>
                    <a:pt x="100067" y="89242"/>
                  </a:moveTo>
                  <a:cubicBezTo>
                    <a:pt x="99985" y="89174"/>
                    <a:pt x="99902" y="89110"/>
                    <a:pt x="99820" y="89043"/>
                  </a:cubicBezTo>
                  <a:cubicBezTo>
                    <a:pt x="99636" y="88953"/>
                    <a:pt x="99452" y="88859"/>
                    <a:pt x="99272" y="88761"/>
                  </a:cubicBezTo>
                  <a:cubicBezTo>
                    <a:pt x="99426" y="88881"/>
                    <a:pt x="99580" y="89002"/>
                    <a:pt x="99737" y="89118"/>
                  </a:cubicBezTo>
                  <a:cubicBezTo>
                    <a:pt x="99921" y="89219"/>
                    <a:pt x="100105" y="89317"/>
                    <a:pt x="100289" y="89418"/>
                  </a:cubicBezTo>
                  <a:cubicBezTo>
                    <a:pt x="100214" y="89358"/>
                    <a:pt x="100142" y="89302"/>
                    <a:pt x="100067" y="89242"/>
                  </a:cubicBezTo>
                  <a:close/>
                  <a:moveTo>
                    <a:pt x="101163" y="89876"/>
                  </a:moveTo>
                  <a:cubicBezTo>
                    <a:pt x="100990" y="89737"/>
                    <a:pt x="100821" y="89594"/>
                    <a:pt x="100653" y="89455"/>
                  </a:cubicBezTo>
                  <a:cubicBezTo>
                    <a:pt x="100450" y="89358"/>
                    <a:pt x="100247" y="89257"/>
                    <a:pt x="100045" y="89155"/>
                  </a:cubicBezTo>
                  <a:cubicBezTo>
                    <a:pt x="100064" y="89170"/>
                    <a:pt x="100082" y="89185"/>
                    <a:pt x="100101" y="89200"/>
                  </a:cubicBezTo>
                  <a:lnTo>
                    <a:pt x="100101" y="89200"/>
                  </a:lnTo>
                  <a:cubicBezTo>
                    <a:pt x="100251" y="89320"/>
                    <a:pt x="100401" y="89440"/>
                    <a:pt x="100551" y="89557"/>
                  </a:cubicBezTo>
                  <a:cubicBezTo>
                    <a:pt x="100754" y="89666"/>
                    <a:pt x="100957" y="89771"/>
                    <a:pt x="101163" y="89876"/>
                  </a:cubicBezTo>
                  <a:moveTo>
                    <a:pt x="101422" y="90090"/>
                  </a:moveTo>
                  <a:lnTo>
                    <a:pt x="101422" y="90090"/>
                  </a:lnTo>
                  <a:cubicBezTo>
                    <a:pt x="101418" y="90082"/>
                    <a:pt x="101411" y="90078"/>
                    <a:pt x="101403" y="90075"/>
                  </a:cubicBezTo>
                  <a:cubicBezTo>
                    <a:pt x="101215" y="89977"/>
                    <a:pt x="101032" y="89883"/>
                    <a:pt x="100844" y="89786"/>
                  </a:cubicBezTo>
                  <a:cubicBezTo>
                    <a:pt x="101013" y="89917"/>
                    <a:pt x="101185" y="90045"/>
                    <a:pt x="101358" y="90176"/>
                  </a:cubicBezTo>
                  <a:cubicBezTo>
                    <a:pt x="101542" y="90277"/>
                    <a:pt x="101726" y="90378"/>
                    <a:pt x="101913" y="90476"/>
                  </a:cubicBezTo>
                  <a:cubicBezTo>
                    <a:pt x="101748" y="90348"/>
                    <a:pt x="101587" y="90217"/>
                    <a:pt x="101422" y="90090"/>
                  </a:cubicBezTo>
                  <a:close/>
                  <a:moveTo>
                    <a:pt x="101621" y="90183"/>
                  </a:moveTo>
                  <a:cubicBezTo>
                    <a:pt x="101801" y="90326"/>
                    <a:pt x="101985" y="90472"/>
                    <a:pt x="102168" y="90615"/>
                  </a:cubicBezTo>
                  <a:cubicBezTo>
                    <a:pt x="102371" y="90724"/>
                    <a:pt x="102574" y="90829"/>
                    <a:pt x="102780" y="90934"/>
                  </a:cubicBezTo>
                  <a:cubicBezTo>
                    <a:pt x="102596" y="90787"/>
                    <a:pt x="102416" y="90637"/>
                    <a:pt x="102236" y="90487"/>
                  </a:cubicBezTo>
                  <a:cubicBezTo>
                    <a:pt x="102030" y="90386"/>
                    <a:pt x="101823" y="90285"/>
                    <a:pt x="101621" y="90183"/>
                  </a:cubicBezTo>
                  <a:close/>
                  <a:moveTo>
                    <a:pt x="162092" y="4135"/>
                  </a:moveTo>
                  <a:cubicBezTo>
                    <a:pt x="186217" y="4135"/>
                    <a:pt x="208857" y="9778"/>
                    <a:pt x="218976" y="21293"/>
                  </a:cubicBezTo>
                  <a:cubicBezTo>
                    <a:pt x="223516" y="26463"/>
                    <a:pt x="225565" y="32406"/>
                    <a:pt x="225565" y="38612"/>
                  </a:cubicBezTo>
                  <a:cubicBezTo>
                    <a:pt x="225561" y="54022"/>
                    <a:pt x="212962" y="71048"/>
                    <a:pt x="194659" y="81970"/>
                  </a:cubicBezTo>
                  <a:cubicBezTo>
                    <a:pt x="178897" y="91388"/>
                    <a:pt x="157586" y="96933"/>
                    <a:pt x="137250" y="96933"/>
                  </a:cubicBezTo>
                  <a:cubicBezTo>
                    <a:pt x="124452" y="96933"/>
                    <a:pt x="112044" y="94738"/>
                    <a:pt x="101651" y="89928"/>
                  </a:cubicBezTo>
                  <a:cubicBezTo>
                    <a:pt x="101835" y="90086"/>
                    <a:pt x="102018" y="90243"/>
                    <a:pt x="102206" y="90401"/>
                  </a:cubicBezTo>
                  <a:cubicBezTo>
                    <a:pt x="113098" y="95740"/>
                    <a:pt x="126324" y="98171"/>
                    <a:pt x="139970" y="98171"/>
                  </a:cubicBezTo>
                  <a:cubicBezTo>
                    <a:pt x="160610" y="98171"/>
                    <a:pt x="182203" y="92607"/>
                    <a:pt x="198093" y="83160"/>
                  </a:cubicBezTo>
                  <a:cubicBezTo>
                    <a:pt x="216605" y="72166"/>
                    <a:pt x="229242" y="54948"/>
                    <a:pt x="229242" y="39325"/>
                  </a:cubicBezTo>
                  <a:cubicBezTo>
                    <a:pt x="229242" y="32939"/>
                    <a:pt x="227133" y="26816"/>
                    <a:pt x="222451" y="21488"/>
                  </a:cubicBezTo>
                  <a:cubicBezTo>
                    <a:pt x="211998" y="9587"/>
                    <a:pt x="188746" y="3692"/>
                    <a:pt x="164077" y="3692"/>
                  </a:cubicBezTo>
                  <a:lnTo>
                    <a:pt x="164073" y="3692"/>
                  </a:lnTo>
                  <a:cubicBezTo>
                    <a:pt x="154603" y="3692"/>
                    <a:pt x="144930" y="4563"/>
                    <a:pt x="135689" y="6289"/>
                  </a:cubicBezTo>
                  <a:cubicBezTo>
                    <a:pt x="135505" y="6349"/>
                    <a:pt x="135325" y="6405"/>
                    <a:pt x="135141" y="6465"/>
                  </a:cubicBezTo>
                  <a:cubicBezTo>
                    <a:pt x="143951" y="4916"/>
                    <a:pt x="153125" y="4135"/>
                    <a:pt x="162092" y="4135"/>
                  </a:cubicBezTo>
                  <a:close/>
                  <a:moveTo>
                    <a:pt x="160130" y="4638"/>
                  </a:moveTo>
                  <a:cubicBezTo>
                    <a:pt x="183692" y="4638"/>
                    <a:pt x="205698" y="10037"/>
                    <a:pt x="215453" y="21139"/>
                  </a:cubicBezTo>
                  <a:cubicBezTo>
                    <a:pt x="219847" y="26144"/>
                    <a:pt x="221828" y="31892"/>
                    <a:pt x="221828" y="37907"/>
                  </a:cubicBezTo>
                  <a:cubicBezTo>
                    <a:pt x="221824" y="53065"/>
                    <a:pt x="209274" y="69889"/>
                    <a:pt x="191193" y="80728"/>
                  </a:cubicBezTo>
                  <a:cubicBezTo>
                    <a:pt x="175573" y="90112"/>
                    <a:pt x="154550" y="95635"/>
                    <a:pt x="134537" y="95635"/>
                  </a:cubicBezTo>
                  <a:cubicBezTo>
                    <a:pt x="122493" y="95635"/>
                    <a:pt x="110813" y="93635"/>
                    <a:pt x="100900" y="89268"/>
                  </a:cubicBezTo>
                  <a:cubicBezTo>
                    <a:pt x="101084" y="89437"/>
                    <a:pt x="101275" y="89602"/>
                    <a:pt x="101467" y="89767"/>
                  </a:cubicBezTo>
                  <a:cubicBezTo>
                    <a:pt x="111890" y="94641"/>
                    <a:pt x="124373" y="96866"/>
                    <a:pt x="137250" y="96866"/>
                  </a:cubicBezTo>
                  <a:cubicBezTo>
                    <a:pt x="157571" y="96866"/>
                    <a:pt x="178875" y="91324"/>
                    <a:pt x="194626" y="81914"/>
                  </a:cubicBezTo>
                  <a:cubicBezTo>
                    <a:pt x="212913" y="71003"/>
                    <a:pt x="225497" y="53984"/>
                    <a:pt x="225497" y="38612"/>
                  </a:cubicBezTo>
                  <a:cubicBezTo>
                    <a:pt x="225497" y="32421"/>
                    <a:pt x="223456" y="26497"/>
                    <a:pt x="218924" y="21338"/>
                  </a:cubicBezTo>
                  <a:cubicBezTo>
                    <a:pt x="208835" y="9849"/>
                    <a:pt x="186214" y="4203"/>
                    <a:pt x="162099" y="4203"/>
                  </a:cubicBezTo>
                  <a:lnTo>
                    <a:pt x="162092" y="4203"/>
                  </a:lnTo>
                  <a:cubicBezTo>
                    <a:pt x="152967" y="4203"/>
                    <a:pt x="143628" y="5009"/>
                    <a:pt x="134676" y="6615"/>
                  </a:cubicBezTo>
                  <a:cubicBezTo>
                    <a:pt x="134485" y="6675"/>
                    <a:pt x="134293" y="6739"/>
                    <a:pt x="134106" y="6803"/>
                  </a:cubicBezTo>
                  <a:cubicBezTo>
                    <a:pt x="142638" y="5366"/>
                    <a:pt x="151489" y="4638"/>
                    <a:pt x="160130" y="4638"/>
                  </a:cubicBezTo>
                  <a:moveTo>
                    <a:pt x="133093" y="7144"/>
                  </a:moveTo>
                  <a:cubicBezTo>
                    <a:pt x="141343" y="5812"/>
                    <a:pt x="149872" y="5137"/>
                    <a:pt x="158182" y="5137"/>
                  </a:cubicBezTo>
                  <a:cubicBezTo>
                    <a:pt x="181178" y="5137"/>
                    <a:pt x="202535" y="10296"/>
                    <a:pt x="211930" y="20989"/>
                  </a:cubicBezTo>
                  <a:cubicBezTo>
                    <a:pt x="216181" y="25825"/>
                    <a:pt x="218091" y="31386"/>
                    <a:pt x="218091" y="37209"/>
                  </a:cubicBezTo>
                  <a:cubicBezTo>
                    <a:pt x="218091" y="52108"/>
                    <a:pt x="205585" y="68729"/>
                    <a:pt x="187729" y="79490"/>
                  </a:cubicBezTo>
                  <a:cubicBezTo>
                    <a:pt x="172249" y="88836"/>
                    <a:pt x="151519" y="94341"/>
                    <a:pt x="131828" y="94341"/>
                  </a:cubicBezTo>
                  <a:cubicBezTo>
                    <a:pt x="120535" y="94341"/>
                    <a:pt x="109582" y="92528"/>
                    <a:pt x="100161" y="88593"/>
                  </a:cubicBezTo>
                  <a:cubicBezTo>
                    <a:pt x="100349" y="88769"/>
                    <a:pt x="100540" y="88941"/>
                    <a:pt x="100731" y="89118"/>
                  </a:cubicBezTo>
                  <a:cubicBezTo>
                    <a:pt x="110678" y="93538"/>
                    <a:pt x="122422" y="95564"/>
                    <a:pt x="134537" y="95564"/>
                  </a:cubicBezTo>
                  <a:cubicBezTo>
                    <a:pt x="154535" y="95564"/>
                    <a:pt x="175550" y="90045"/>
                    <a:pt x="191159" y="80672"/>
                  </a:cubicBezTo>
                  <a:cubicBezTo>
                    <a:pt x="209225" y="69840"/>
                    <a:pt x="221757" y="53024"/>
                    <a:pt x="221757" y="37907"/>
                  </a:cubicBezTo>
                  <a:cubicBezTo>
                    <a:pt x="221757" y="31907"/>
                    <a:pt x="219783" y="26178"/>
                    <a:pt x="215401" y="21188"/>
                  </a:cubicBezTo>
                  <a:cubicBezTo>
                    <a:pt x="205675" y="10112"/>
                    <a:pt x="183689" y="4709"/>
                    <a:pt x="160137" y="4709"/>
                  </a:cubicBezTo>
                  <a:lnTo>
                    <a:pt x="160130" y="4709"/>
                  </a:lnTo>
                  <a:cubicBezTo>
                    <a:pt x="151342" y="4709"/>
                    <a:pt x="142341" y="5460"/>
                    <a:pt x="133674" y="6945"/>
                  </a:cubicBezTo>
                  <a:cubicBezTo>
                    <a:pt x="133479" y="7013"/>
                    <a:pt x="133288" y="7077"/>
                    <a:pt x="133093" y="7144"/>
                  </a:cubicBezTo>
                  <a:moveTo>
                    <a:pt x="132819" y="7189"/>
                  </a:moveTo>
                  <a:cubicBezTo>
                    <a:pt x="133003" y="7125"/>
                    <a:pt x="133186" y="7062"/>
                    <a:pt x="133370" y="6998"/>
                  </a:cubicBezTo>
                  <a:cubicBezTo>
                    <a:pt x="133066" y="7050"/>
                    <a:pt x="132762" y="7107"/>
                    <a:pt x="132459" y="7159"/>
                  </a:cubicBezTo>
                  <a:cubicBezTo>
                    <a:pt x="132278" y="7219"/>
                    <a:pt x="132098" y="7279"/>
                    <a:pt x="131918" y="7339"/>
                  </a:cubicBezTo>
                  <a:cubicBezTo>
                    <a:pt x="132218" y="7287"/>
                    <a:pt x="132519" y="7238"/>
                    <a:pt x="132819" y="7189"/>
                  </a:cubicBezTo>
                  <a:close/>
                  <a:moveTo>
                    <a:pt x="130916" y="7677"/>
                  </a:moveTo>
                  <a:cubicBezTo>
                    <a:pt x="131228" y="7628"/>
                    <a:pt x="131539" y="7576"/>
                    <a:pt x="131851" y="7527"/>
                  </a:cubicBezTo>
                  <a:cubicBezTo>
                    <a:pt x="132038" y="7459"/>
                    <a:pt x="132226" y="7396"/>
                    <a:pt x="132417" y="7328"/>
                  </a:cubicBezTo>
                  <a:cubicBezTo>
                    <a:pt x="132102" y="7381"/>
                    <a:pt x="131783" y="7433"/>
                    <a:pt x="131468" y="7489"/>
                  </a:cubicBezTo>
                  <a:cubicBezTo>
                    <a:pt x="131284" y="7549"/>
                    <a:pt x="131100" y="7613"/>
                    <a:pt x="130916" y="7677"/>
                  </a:cubicBezTo>
                  <a:moveTo>
                    <a:pt x="130624" y="7726"/>
                  </a:moveTo>
                  <a:cubicBezTo>
                    <a:pt x="130800" y="7666"/>
                    <a:pt x="130973" y="7606"/>
                    <a:pt x="131149" y="7546"/>
                  </a:cubicBezTo>
                  <a:cubicBezTo>
                    <a:pt x="130849" y="7598"/>
                    <a:pt x="130549" y="7651"/>
                    <a:pt x="130249" y="7703"/>
                  </a:cubicBezTo>
                  <a:cubicBezTo>
                    <a:pt x="130080" y="7760"/>
                    <a:pt x="129907" y="7816"/>
                    <a:pt x="129738" y="7872"/>
                  </a:cubicBezTo>
                  <a:cubicBezTo>
                    <a:pt x="130031" y="7823"/>
                    <a:pt x="130327" y="7775"/>
                    <a:pt x="130624" y="7726"/>
                  </a:cubicBezTo>
                  <a:moveTo>
                    <a:pt x="129667" y="8060"/>
                  </a:moveTo>
                  <a:cubicBezTo>
                    <a:pt x="129847" y="7996"/>
                    <a:pt x="130027" y="7932"/>
                    <a:pt x="130207" y="7868"/>
                  </a:cubicBezTo>
                  <a:cubicBezTo>
                    <a:pt x="129896" y="7921"/>
                    <a:pt x="129581" y="7977"/>
                    <a:pt x="129269" y="8030"/>
                  </a:cubicBezTo>
                  <a:cubicBezTo>
                    <a:pt x="129097" y="8090"/>
                    <a:pt x="128920" y="8150"/>
                    <a:pt x="128744" y="8210"/>
                  </a:cubicBezTo>
                  <a:cubicBezTo>
                    <a:pt x="129052" y="8157"/>
                    <a:pt x="129359" y="8108"/>
                    <a:pt x="129667" y="8060"/>
                  </a:cubicBezTo>
                  <a:close/>
                  <a:moveTo>
                    <a:pt x="127776" y="8547"/>
                  </a:moveTo>
                  <a:cubicBezTo>
                    <a:pt x="128091" y="8499"/>
                    <a:pt x="128414" y="8446"/>
                    <a:pt x="128729" y="8401"/>
                  </a:cubicBezTo>
                  <a:cubicBezTo>
                    <a:pt x="128913" y="8334"/>
                    <a:pt x="129093" y="8266"/>
                    <a:pt x="129277" y="8202"/>
                  </a:cubicBezTo>
                  <a:cubicBezTo>
                    <a:pt x="128954" y="8251"/>
                    <a:pt x="128631" y="8307"/>
                    <a:pt x="128309" y="8360"/>
                  </a:cubicBezTo>
                  <a:cubicBezTo>
                    <a:pt x="128132" y="8420"/>
                    <a:pt x="127952" y="8484"/>
                    <a:pt x="127776" y="8547"/>
                  </a:cubicBezTo>
                  <a:close/>
                  <a:moveTo>
                    <a:pt x="127491" y="8592"/>
                  </a:moveTo>
                  <a:cubicBezTo>
                    <a:pt x="127663" y="8529"/>
                    <a:pt x="127832" y="8472"/>
                    <a:pt x="128005" y="8409"/>
                  </a:cubicBezTo>
                  <a:cubicBezTo>
                    <a:pt x="127693" y="8461"/>
                    <a:pt x="127386" y="8517"/>
                    <a:pt x="127078" y="8570"/>
                  </a:cubicBezTo>
                  <a:cubicBezTo>
                    <a:pt x="126913" y="8626"/>
                    <a:pt x="126744" y="8683"/>
                    <a:pt x="126579" y="8739"/>
                  </a:cubicBezTo>
                  <a:cubicBezTo>
                    <a:pt x="126883" y="8690"/>
                    <a:pt x="127187" y="8641"/>
                    <a:pt x="127491" y="8592"/>
                  </a:cubicBezTo>
                  <a:close/>
                  <a:moveTo>
                    <a:pt x="125622" y="9073"/>
                  </a:moveTo>
                  <a:cubicBezTo>
                    <a:pt x="125937" y="9024"/>
                    <a:pt x="126253" y="8975"/>
                    <a:pt x="126568" y="8926"/>
                  </a:cubicBezTo>
                  <a:cubicBezTo>
                    <a:pt x="126740" y="8863"/>
                    <a:pt x="126913" y="8799"/>
                    <a:pt x="127086" y="8739"/>
                  </a:cubicBezTo>
                  <a:cubicBezTo>
                    <a:pt x="126767" y="8788"/>
                    <a:pt x="126448" y="8840"/>
                    <a:pt x="126129" y="8896"/>
                  </a:cubicBezTo>
                  <a:cubicBezTo>
                    <a:pt x="125960" y="8953"/>
                    <a:pt x="125791" y="9013"/>
                    <a:pt x="125622" y="9073"/>
                  </a:cubicBezTo>
                  <a:close/>
                  <a:moveTo>
                    <a:pt x="125326" y="9122"/>
                  </a:moveTo>
                  <a:cubicBezTo>
                    <a:pt x="125483" y="9065"/>
                    <a:pt x="125645" y="9005"/>
                    <a:pt x="125806" y="8949"/>
                  </a:cubicBezTo>
                  <a:cubicBezTo>
                    <a:pt x="125502" y="9001"/>
                    <a:pt x="125198" y="9054"/>
                    <a:pt x="124891" y="9110"/>
                  </a:cubicBezTo>
                  <a:cubicBezTo>
                    <a:pt x="124737" y="9163"/>
                    <a:pt x="124579" y="9215"/>
                    <a:pt x="124425" y="9268"/>
                  </a:cubicBezTo>
                  <a:cubicBezTo>
                    <a:pt x="124726" y="9219"/>
                    <a:pt x="125022" y="9170"/>
                    <a:pt x="125326" y="9122"/>
                  </a:cubicBezTo>
                  <a:close/>
                  <a:moveTo>
                    <a:pt x="124410" y="9452"/>
                  </a:moveTo>
                  <a:cubicBezTo>
                    <a:pt x="124576" y="9392"/>
                    <a:pt x="124737" y="9332"/>
                    <a:pt x="124902" y="9272"/>
                  </a:cubicBezTo>
                  <a:cubicBezTo>
                    <a:pt x="124587" y="9324"/>
                    <a:pt x="124272" y="9377"/>
                    <a:pt x="123956" y="9429"/>
                  </a:cubicBezTo>
                  <a:cubicBezTo>
                    <a:pt x="123795" y="9485"/>
                    <a:pt x="123638" y="9542"/>
                    <a:pt x="123476" y="9598"/>
                  </a:cubicBezTo>
                  <a:cubicBezTo>
                    <a:pt x="123788" y="9549"/>
                    <a:pt x="124099" y="9500"/>
                    <a:pt x="124410" y="9452"/>
                  </a:cubicBezTo>
                  <a:moveTo>
                    <a:pt x="123517" y="9786"/>
                  </a:moveTo>
                  <a:cubicBezTo>
                    <a:pt x="123683" y="9722"/>
                    <a:pt x="123848" y="9662"/>
                    <a:pt x="124013" y="9598"/>
                  </a:cubicBezTo>
                  <a:cubicBezTo>
                    <a:pt x="123686" y="9651"/>
                    <a:pt x="123364" y="9703"/>
                    <a:pt x="123037" y="9756"/>
                  </a:cubicBezTo>
                  <a:cubicBezTo>
                    <a:pt x="122876" y="9812"/>
                    <a:pt x="122715" y="9872"/>
                    <a:pt x="122557" y="9928"/>
                  </a:cubicBezTo>
                  <a:cubicBezTo>
                    <a:pt x="122876" y="9879"/>
                    <a:pt x="123199" y="9831"/>
                    <a:pt x="123517" y="9786"/>
                  </a:cubicBezTo>
                  <a:close/>
                  <a:moveTo>
                    <a:pt x="121656" y="10262"/>
                  </a:moveTo>
                  <a:cubicBezTo>
                    <a:pt x="121987" y="10213"/>
                    <a:pt x="122317" y="10165"/>
                    <a:pt x="122647" y="10120"/>
                  </a:cubicBezTo>
                  <a:cubicBezTo>
                    <a:pt x="122812" y="10056"/>
                    <a:pt x="122973" y="9992"/>
                    <a:pt x="123138" y="9928"/>
                  </a:cubicBezTo>
                  <a:cubicBezTo>
                    <a:pt x="122805" y="9981"/>
                    <a:pt x="122471" y="10029"/>
                    <a:pt x="122137" y="10082"/>
                  </a:cubicBezTo>
                  <a:cubicBezTo>
                    <a:pt x="121975" y="10142"/>
                    <a:pt x="121818" y="10202"/>
                    <a:pt x="121656" y="10262"/>
                  </a:cubicBezTo>
                  <a:moveTo>
                    <a:pt x="121386" y="10303"/>
                  </a:moveTo>
                  <a:cubicBezTo>
                    <a:pt x="121540" y="10243"/>
                    <a:pt x="121694" y="10187"/>
                    <a:pt x="121852" y="10127"/>
                  </a:cubicBezTo>
                  <a:cubicBezTo>
                    <a:pt x="121548" y="10176"/>
                    <a:pt x="121240" y="10225"/>
                    <a:pt x="120940" y="10277"/>
                  </a:cubicBezTo>
                  <a:cubicBezTo>
                    <a:pt x="120786" y="10330"/>
                    <a:pt x="120636" y="10386"/>
                    <a:pt x="120482" y="10438"/>
                  </a:cubicBezTo>
                  <a:cubicBezTo>
                    <a:pt x="120782" y="10393"/>
                    <a:pt x="121086" y="10348"/>
                    <a:pt x="121386" y="10303"/>
                  </a:cubicBezTo>
                  <a:close/>
                  <a:moveTo>
                    <a:pt x="119593" y="10769"/>
                  </a:moveTo>
                  <a:cubicBezTo>
                    <a:pt x="119904" y="10720"/>
                    <a:pt x="120219" y="10675"/>
                    <a:pt x="120531" y="10630"/>
                  </a:cubicBezTo>
                  <a:cubicBezTo>
                    <a:pt x="120685" y="10570"/>
                    <a:pt x="120839" y="10510"/>
                    <a:pt x="120992" y="10453"/>
                  </a:cubicBezTo>
                  <a:cubicBezTo>
                    <a:pt x="120677" y="10498"/>
                    <a:pt x="120362" y="10547"/>
                    <a:pt x="120047" y="10600"/>
                  </a:cubicBezTo>
                  <a:cubicBezTo>
                    <a:pt x="119897" y="10656"/>
                    <a:pt x="119743" y="10712"/>
                    <a:pt x="119593" y="10769"/>
                  </a:cubicBezTo>
                  <a:close/>
                  <a:moveTo>
                    <a:pt x="119308" y="10810"/>
                  </a:moveTo>
                  <a:cubicBezTo>
                    <a:pt x="119454" y="10757"/>
                    <a:pt x="119600" y="10701"/>
                    <a:pt x="119747" y="10649"/>
                  </a:cubicBezTo>
                  <a:cubicBezTo>
                    <a:pt x="119431" y="10697"/>
                    <a:pt x="119120" y="10750"/>
                    <a:pt x="118809" y="10799"/>
                  </a:cubicBezTo>
                  <a:cubicBezTo>
                    <a:pt x="118666" y="10851"/>
                    <a:pt x="118524" y="10900"/>
                    <a:pt x="118381" y="10952"/>
                  </a:cubicBezTo>
                  <a:cubicBezTo>
                    <a:pt x="118692" y="10904"/>
                    <a:pt x="119000" y="10859"/>
                    <a:pt x="119308" y="10810"/>
                  </a:cubicBezTo>
                  <a:close/>
                  <a:moveTo>
                    <a:pt x="117507" y="11275"/>
                  </a:moveTo>
                  <a:cubicBezTo>
                    <a:pt x="117826" y="11226"/>
                    <a:pt x="118145" y="11181"/>
                    <a:pt x="118463" y="11133"/>
                  </a:cubicBezTo>
                  <a:cubicBezTo>
                    <a:pt x="118610" y="11076"/>
                    <a:pt x="118752" y="11020"/>
                    <a:pt x="118899" y="10967"/>
                  </a:cubicBezTo>
                  <a:cubicBezTo>
                    <a:pt x="118576" y="11016"/>
                    <a:pt x="118253" y="11065"/>
                    <a:pt x="117931" y="11118"/>
                  </a:cubicBezTo>
                  <a:cubicBezTo>
                    <a:pt x="117792" y="11170"/>
                    <a:pt x="117649" y="11223"/>
                    <a:pt x="117507" y="11275"/>
                  </a:cubicBezTo>
                  <a:close/>
                  <a:moveTo>
                    <a:pt x="117207" y="11320"/>
                  </a:moveTo>
                  <a:cubicBezTo>
                    <a:pt x="117342" y="11271"/>
                    <a:pt x="117477" y="11219"/>
                    <a:pt x="117612" y="11170"/>
                  </a:cubicBezTo>
                  <a:cubicBezTo>
                    <a:pt x="117334" y="11215"/>
                    <a:pt x="117060" y="11260"/>
                    <a:pt x="116786" y="11305"/>
                  </a:cubicBezTo>
                  <a:cubicBezTo>
                    <a:pt x="116651" y="11354"/>
                    <a:pt x="116516" y="11403"/>
                    <a:pt x="116385" y="11448"/>
                  </a:cubicBezTo>
                  <a:cubicBezTo>
                    <a:pt x="116659" y="11406"/>
                    <a:pt x="116933" y="11361"/>
                    <a:pt x="117207" y="11320"/>
                  </a:cubicBezTo>
                  <a:close/>
                  <a:moveTo>
                    <a:pt x="115518" y="11767"/>
                  </a:moveTo>
                  <a:cubicBezTo>
                    <a:pt x="115803" y="11722"/>
                    <a:pt x="116092" y="11680"/>
                    <a:pt x="116381" y="11635"/>
                  </a:cubicBezTo>
                  <a:cubicBezTo>
                    <a:pt x="116512" y="11587"/>
                    <a:pt x="116647" y="11534"/>
                    <a:pt x="116783" y="11482"/>
                  </a:cubicBezTo>
                  <a:cubicBezTo>
                    <a:pt x="116490" y="11527"/>
                    <a:pt x="116205" y="11575"/>
                    <a:pt x="115912" y="11620"/>
                  </a:cubicBezTo>
                  <a:cubicBezTo>
                    <a:pt x="115781" y="11669"/>
                    <a:pt x="115649" y="11718"/>
                    <a:pt x="115518" y="11767"/>
                  </a:cubicBezTo>
                  <a:close/>
                  <a:moveTo>
                    <a:pt x="115199" y="11815"/>
                  </a:moveTo>
                  <a:cubicBezTo>
                    <a:pt x="115327" y="11770"/>
                    <a:pt x="115451" y="11722"/>
                    <a:pt x="115578" y="11677"/>
                  </a:cubicBezTo>
                  <a:cubicBezTo>
                    <a:pt x="115282" y="11725"/>
                    <a:pt x="114989" y="11774"/>
                    <a:pt x="114696" y="11823"/>
                  </a:cubicBezTo>
                  <a:cubicBezTo>
                    <a:pt x="114573" y="11864"/>
                    <a:pt x="114453" y="11909"/>
                    <a:pt x="114329" y="11954"/>
                  </a:cubicBezTo>
                  <a:cubicBezTo>
                    <a:pt x="114621" y="11905"/>
                    <a:pt x="114907" y="11860"/>
                    <a:pt x="115199" y="11815"/>
                  </a:cubicBezTo>
                  <a:moveTo>
                    <a:pt x="114381" y="12127"/>
                  </a:moveTo>
                  <a:cubicBezTo>
                    <a:pt x="114505" y="12078"/>
                    <a:pt x="114629" y="12033"/>
                    <a:pt x="114753" y="11984"/>
                  </a:cubicBezTo>
                  <a:cubicBezTo>
                    <a:pt x="114449" y="12033"/>
                    <a:pt x="114141" y="12082"/>
                    <a:pt x="113837" y="12131"/>
                  </a:cubicBezTo>
                  <a:cubicBezTo>
                    <a:pt x="113717" y="12176"/>
                    <a:pt x="113597" y="12221"/>
                    <a:pt x="113473" y="12266"/>
                  </a:cubicBezTo>
                  <a:cubicBezTo>
                    <a:pt x="113777" y="12217"/>
                    <a:pt x="114077" y="12172"/>
                    <a:pt x="114381" y="12127"/>
                  </a:cubicBezTo>
                  <a:close/>
                  <a:moveTo>
                    <a:pt x="112652" y="12573"/>
                  </a:moveTo>
                  <a:cubicBezTo>
                    <a:pt x="112963" y="12525"/>
                    <a:pt x="113274" y="12480"/>
                    <a:pt x="113590" y="12435"/>
                  </a:cubicBezTo>
                  <a:cubicBezTo>
                    <a:pt x="113710" y="12389"/>
                    <a:pt x="113830" y="12341"/>
                    <a:pt x="113950" y="12292"/>
                  </a:cubicBezTo>
                  <a:cubicBezTo>
                    <a:pt x="113635" y="12341"/>
                    <a:pt x="113319" y="12389"/>
                    <a:pt x="113004" y="12442"/>
                  </a:cubicBezTo>
                  <a:cubicBezTo>
                    <a:pt x="112888" y="12483"/>
                    <a:pt x="112768" y="12528"/>
                    <a:pt x="112652" y="12573"/>
                  </a:cubicBezTo>
                  <a:close/>
                  <a:moveTo>
                    <a:pt x="112340" y="12622"/>
                  </a:moveTo>
                  <a:cubicBezTo>
                    <a:pt x="112449" y="12577"/>
                    <a:pt x="112562" y="12536"/>
                    <a:pt x="112674" y="12495"/>
                  </a:cubicBezTo>
                  <a:cubicBezTo>
                    <a:pt x="112374" y="12540"/>
                    <a:pt x="112074" y="12588"/>
                    <a:pt x="111774" y="12641"/>
                  </a:cubicBezTo>
                  <a:cubicBezTo>
                    <a:pt x="111665" y="12678"/>
                    <a:pt x="111560" y="12720"/>
                    <a:pt x="111451" y="12757"/>
                  </a:cubicBezTo>
                  <a:cubicBezTo>
                    <a:pt x="111747" y="12712"/>
                    <a:pt x="112044" y="12667"/>
                    <a:pt x="112340" y="12622"/>
                  </a:cubicBezTo>
                  <a:close/>
                  <a:moveTo>
                    <a:pt x="111567" y="12919"/>
                  </a:moveTo>
                  <a:cubicBezTo>
                    <a:pt x="111676" y="12877"/>
                    <a:pt x="111785" y="12836"/>
                    <a:pt x="111894" y="12791"/>
                  </a:cubicBezTo>
                  <a:cubicBezTo>
                    <a:pt x="111582" y="12840"/>
                    <a:pt x="111275" y="12889"/>
                    <a:pt x="110963" y="12941"/>
                  </a:cubicBezTo>
                  <a:cubicBezTo>
                    <a:pt x="110858" y="12979"/>
                    <a:pt x="110753" y="13020"/>
                    <a:pt x="110648" y="13057"/>
                  </a:cubicBezTo>
                  <a:cubicBezTo>
                    <a:pt x="110952" y="13012"/>
                    <a:pt x="111260" y="12967"/>
                    <a:pt x="111567" y="12919"/>
                  </a:cubicBezTo>
                  <a:close/>
                  <a:moveTo>
                    <a:pt x="110179" y="13237"/>
                  </a:moveTo>
                  <a:cubicBezTo>
                    <a:pt x="110078" y="13275"/>
                    <a:pt x="109976" y="13316"/>
                    <a:pt x="109875" y="13354"/>
                  </a:cubicBezTo>
                  <a:cubicBezTo>
                    <a:pt x="110194" y="13305"/>
                    <a:pt x="110509" y="13260"/>
                    <a:pt x="110824" y="13215"/>
                  </a:cubicBezTo>
                  <a:cubicBezTo>
                    <a:pt x="110929" y="13174"/>
                    <a:pt x="111034" y="13132"/>
                    <a:pt x="111140" y="13091"/>
                  </a:cubicBezTo>
                  <a:cubicBezTo>
                    <a:pt x="110821" y="13136"/>
                    <a:pt x="110498" y="13185"/>
                    <a:pt x="110179" y="13237"/>
                  </a:cubicBezTo>
                  <a:close/>
                  <a:moveTo>
                    <a:pt x="110318" y="13110"/>
                  </a:moveTo>
                  <a:cubicBezTo>
                    <a:pt x="110415" y="13072"/>
                    <a:pt x="110517" y="13035"/>
                    <a:pt x="110614" y="12997"/>
                  </a:cubicBezTo>
                  <a:cubicBezTo>
                    <a:pt x="110322" y="13042"/>
                    <a:pt x="110029" y="13091"/>
                    <a:pt x="109733" y="13140"/>
                  </a:cubicBezTo>
                  <a:cubicBezTo>
                    <a:pt x="109639" y="13177"/>
                    <a:pt x="109541" y="13211"/>
                    <a:pt x="109447" y="13245"/>
                  </a:cubicBezTo>
                  <a:cubicBezTo>
                    <a:pt x="109736" y="13200"/>
                    <a:pt x="110029" y="13155"/>
                    <a:pt x="110318" y="13110"/>
                  </a:cubicBezTo>
                  <a:close/>
                  <a:moveTo>
                    <a:pt x="109564" y="13399"/>
                  </a:moveTo>
                  <a:cubicBezTo>
                    <a:pt x="109661" y="13361"/>
                    <a:pt x="109755" y="13324"/>
                    <a:pt x="109853" y="13286"/>
                  </a:cubicBezTo>
                  <a:cubicBezTo>
                    <a:pt x="109549" y="13335"/>
                    <a:pt x="109245" y="13384"/>
                    <a:pt x="108941" y="13433"/>
                  </a:cubicBezTo>
                  <a:cubicBezTo>
                    <a:pt x="108847" y="13470"/>
                    <a:pt x="108753" y="13504"/>
                    <a:pt x="108663" y="13538"/>
                  </a:cubicBezTo>
                  <a:cubicBezTo>
                    <a:pt x="108963" y="13493"/>
                    <a:pt x="109264" y="13444"/>
                    <a:pt x="109564" y="13399"/>
                  </a:cubicBezTo>
                  <a:close/>
                  <a:moveTo>
                    <a:pt x="108175" y="13721"/>
                  </a:moveTo>
                  <a:cubicBezTo>
                    <a:pt x="108089" y="13755"/>
                    <a:pt x="108003" y="13789"/>
                    <a:pt x="107913" y="13823"/>
                  </a:cubicBezTo>
                  <a:cubicBezTo>
                    <a:pt x="108224" y="13778"/>
                    <a:pt x="108536" y="13729"/>
                    <a:pt x="108847" y="13684"/>
                  </a:cubicBezTo>
                  <a:cubicBezTo>
                    <a:pt x="108937" y="13650"/>
                    <a:pt x="109027" y="13613"/>
                    <a:pt x="109117" y="13575"/>
                  </a:cubicBezTo>
                  <a:cubicBezTo>
                    <a:pt x="108806" y="13624"/>
                    <a:pt x="108491" y="13673"/>
                    <a:pt x="108175" y="13721"/>
                  </a:cubicBezTo>
                  <a:close/>
                  <a:moveTo>
                    <a:pt x="108314" y="13594"/>
                  </a:moveTo>
                  <a:cubicBezTo>
                    <a:pt x="108401" y="13560"/>
                    <a:pt x="108487" y="13526"/>
                    <a:pt x="108573" y="13493"/>
                  </a:cubicBezTo>
                  <a:cubicBezTo>
                    <a:pt x="108284" y="13541"/>
                    <a:pt x="107999" y="13590"/>
                    <a:pt x="107710" y="13639"/>
                  </a:cubicBezTo>
                  <a:cubicBezTo>
                    <a:pt x="107628" y="13669"/>
                    <a:pt x="107549" y="13699"/>
                    <a:pt x="107466" y="13729"/>
                  </a:cubicBezTo>
                  <a:cubicBezTo>
                    <a:pt x="107751" y="13680"/>
                    <a:pt x="108033" y="13635"/>
                    <a:pt x="108314" y="13594"/>
                  </a:cubicBezTo>
                  <a:close/>
                  <a:moveTo>
                    <a:pt x="107586" y="13872"/>
                  </a:moveTo>
                  <a:cubicBezTo>
                    <a:pt x="107669" y="13842"/>
                    <a:pt x="107751" y="13808"/>
                    <a:pt x="107830" y="13778"/>
                  </a:cubicBezTo>
                  <a:cubicBezTo>
                    <a:pt x="107534" y="13827"/>
                    <a:pt x="107234" y="13875"/>
                    <a:pt x="106937" y="13924"/>
                  </a:cubicBezTo>
                  <a:cubicBezTo>
                    <a:pt x="106858" y="13950"/>
                    <a:pt x="106780" y="13980"/>
                    <a:pt x="106705" y="14010"/>
                  </a:cubicBezTo>
                  <a:cubicBezTo>
                    <a:pt x="106997" y="13965"/>
                    <a:pt x="107294" y="13917"/>
                    <a:pt x="107586" y="13872"/>
                  </a:cubicBezTo>
                  <a:close/>
                  <a:moveTo>
                    <a:pt x="106892" y="14145"/>
                  </a:moveTo>
                  <a:cubicBezTo>
                    <a:pt x="106967" y="14115"/>
                    <a:pt x="107042" y="14085"/>
                    <a:pt x="107121" y="14055"/>
                  </a:cubicBezTo>
                  <a:cubicBezTo>
                    <a:pt x="106813" y="14104"/>
                    <a:pt x="106502" y="14153"/>
                    <a:pt x="106194" y="14202"/>
                  </a:cubicBezTo>
                  <a:cubicBezTo>
                    <a:pt x="106123" y="14232"/>
                    <a:pt x="106052" y="14258"/>
                    <a:pt x="105981" y="14284"/>
                  </a:cubicBezTo>
                  <a:cubicBezTo>
                    <a:pt x="106284" y="14239"/>
                    <a:pt x="106588" y="14190"/>
                    <a:pt x="106892" y="14145"/>
                  </a:cubicBezTo>
                  <a:close/>
                  <a:moveTo>
                    <a:pt x="105489" y="14476"/>
                  </a:moveTo>
                  <a:cubicBezTo>
                    <a:pt x="105425" y="14498"/>
                    <a:pt x="105361" y="14524"/>
                    <a:pt x="105298" y="14551"/>
                  </a:cubicBezTo>
                  <a:cubicBezTo>
                    <a:pt x="105609" y="14502"/>
                    <a:pt x="105920" y="14457"/>
                    <a:pt x="106232" y="14412"/>
                  </a:cubicBezTo>
                  <a:cubicBezTo>
                    <a:pt x="106303" y="14386"/>
                    <a:pt x="106371" y="14356"/>
                    <a:pt x="106442" y="14329"/>
                  </a:cubicBezTo>
                  <a:cubicBezTo>
                    <a:pt x="106123" y="14374"/>
                    <a:pt x="105804" y="14423"/>
                    <a:pt x="105489" y="14476"/>
                  </a:cubicBezTo>
                  <a:close/>
                  <a:moveTo>
                    <a:pt x="105632" y="14337"/>
                  </a:moveTo>
                  <a:cubicBezTo>
                    <a:pt x="105699" y="14314"/>
                    <a:pt x="105767" y="14288"/>
                    <a:pt x="105830" y="14262"/>
                  </a:cubicBezTo>
                  <a:cubicBezTo>
                    <a:pt x="105542" y="14311"/>
                    <a:pt x="105249" y="14359"/>
                    <a:pt x="104956" y="14408"/>
                  </a:cubicBezTo>
                  <a:cubicBezTo>
                    <a:pt x="104896" y="14431"/>
                    <a:pt x="104836" y="14453"/>
                    <a:pt x="104772" y="14476"/>
                  </a:cubicBezTo>
                  <a:cubicBezTo>
                    <a:pt x="105061" y="14427"/>
                    <a:pt x="105346" y="14382"/>
                    <a:pt x="105632" y="14337"/>
                  </a:cubicBezTo>
                  <a:close/>
                  <a:moveTo>
                    <a:pt x="104964" y="14599"/>
                  </a:moveTo>
                  <a:cubicBezTo>
                    <a:pt x="105027" y="14577"/>
                    <a:pt x="105084" y="14554"/>
                    <a:pt x="105148" y="14528"/>
                  </a:cubicBezTo>
                  <a:cubicBezTo>
                    <a:pt x="104844" y="14577"/>
                    <a:pt x="104543" y="14626"/>
                    <a:pt x="104240" y="14674"/>
                  </a:cubicBezTo>
                  <a:cubicBezTo>
                    <a:pt x="104187" y="14697"/>
                    <a:pt x="104131" y="14716"/>
                    <a:pt x="104078" y="14738"/>
                  </a:cubicBezTo>
                  <a:cubicBezTo>
                    <a:pt x="104375" y="14689"/>
                    <a:pt x="104671" y="14644"/>
                    <a:pt x="104964" y="14599"/>
                  </a:cubicBezTo>
                  <a:close/>
                  <a:moveTo>
                    <a:pt x="104337" y="14851"/>
                  </a:moveTo>
                  <a:cubicBezTo>
                    <a:pt x="104390" y="14828"/>
                    <a:pt x="104442" y="14810"/>
                    <a:pt x="104495" y="14787"/>
                  </a:cubicBezTo>
                  <a:cubicBezTo>
                    <a:pt x="104183" y="14836"/>
                    <a:pt x="103876" y="14885"/>
                    <a:pt x="103564" y="14933"/>
                  </a:cubicBezTo>
                  <a:cubicBezTo>
                    <a:pt x="103515" y="14952"/>
                    <a:pt x="103470" y="14971"/>
                    <a:pt x="103425" y="14990"/>
                  </a:cubicBezTo>
                  <a:cubicBezTo>
                    <a:pt x="103729" y="14941"/>
                    <a:pt x="104033" y="14896"/>
                    <a:pt x="104337" y="14851"/>
                  </a:cubicBezTo>
                  <a:moveTo>
                    <a:pt x="102926" y="15185"/>
                  </a:moveTo>
                  <a:cubicBezTo>
                    <a:pt x="102889" y="15200"/>
                    <a:pt x="102851" y="15215"/>
                    <a:pt x="102814" y="15230"/>
                  </a:cubicBezTo>
                  <a:cubicBezTo>
                    <a:pt x="103129" y="15181"/>
                    <a:pt x="103440" y="15136"/>
                    <a:pt x="103752" y="15091"/>
                  </a:cubicBezTo>
                  <a:cubicBezTo>
                    <a:pt x="103793" y="15072"/>
                    <a:pt x="103838" y="15057"/>
                    <a:pt x="103879" y="15038"/>
                  </a:cubicBezTo>
                  <a:cubicBezTo>
                    <a:pt x="103560" y="15087"/>
                    <a:pt x="103245" y="15136"/>
                    <a:pt x="102926" y="15185"/>
                  </a:cubicBezTo>
                  <a:close/>
                  <a:moveTo>
                    <a:pt x="103073" y="15042"/>
                  </a:moveTo>
                  <a:cubicBezTo>
                    <a:pt x="103118" y="15027"/>
                    <a:pt x="103159" y="15008"/>
                    <a:pt x="103200" y="14993"/>
                  </a:cubicBezTo>
                  <a:cubicBezTo>
                    <a:pt x="102904" y="15042"/>
                    <a:pt x="102611" y="15087"/>
                    <a:pt x="102319" y="15140"/>
                  </a:cubicBezTo>
                  <a:cubicBezTo>
                    <a:pt x="102281" y="15151"/>
                    <a:pt x="102247" y="15166"/>
                    <a:pt x="102210" y="15177"/>
                  </a:cubicBezTo>
                  <a:cubicBezTo>
                    <a:pt x="102499" y="15132"/>
                    <a:pt x="102788" y="15087"/>
                    <a:pt x="103073" y="15042"/>
                  </a:cubicBezTo>
                  <a:close/>
                  <a:moveTo>
                    <a:pt x="102480" y="15279"/>
                  </a:moveTo>
                  <a:cubicBezTo>
                    <a:pt x="102514" y="15264"/>
                    <a:pt x="102547" y="15252"/>
                    <a:pt x="102581" y="15237"/>
                  </a:cubicBezTo>
                  <a:cubicBezTo>
                    <a:pt x="102277" y="15286"/>
                    <a:pt x="101973" y="15335"/>
                    <a:pt x="101669" y="15384"/>
                  </a:cubicBezTo>
                  <a:cubicBezTo>
                    <a:pt x="101643" y="15395"/>
                    <a:pt x="101617" y="15406"/>
                    <a:pt x="101591" y="15414"/>
                  </a:cubicBezTo>
                  <a:cubicBezTo>
                    <a:pt x="101887" y="15369"/>
                    <a:pt x="102183" y="15324"/>
                    <a:pt x="102480" y="15279"/>
                  </a:cubicBezTo>
                  <a:close/>
                  <a:moveTo>
                    <a:pt x="101932" y="15500"/>
                  </a:moveTo>
                  <a:cubicBezTo>
                    <a:pt x="101955" y="15492"/>
                    <a:pt x="101977" y="15481"/>
                    <a:pt x="102000" y="15474"/>
                  </a:cubicBezTo>
                  <a:cubicBezTo>
                    <a:pt x="101688" y="15522"/>
                    <a:pt x="101381" y="15567"/>
                    <a:pt x="101069" y="15620"/>
                  </a:cubicBezTo>
                  <a:cubicBezTo>
                    <a:pt x="101054" y="15624"/>
                    <a:pt x="101039" y="15631"/>
                    <a:pt x="101024" y="15635"/>
                  </a:cubicBezTo>
                  <a:cubicBezTo>
                    <a:pt x="101324" y="15590"/>
                    <a:pt x="101632" y="15545"/>
                    <a:pt x="101932" y="15500"/>
                  </a:cubicBezTo>
                  <a:close/>
                  <a:moveTo>
                    <a:pt x="101433" y="15706"/>
                  </a:moveTo>
                  <a:cubicBezTo>
                    <a:pt x="101444" y="15703"/>
                    <a:pt x="101456" y="15699"/>
                    <a:pt x="101463" y="15695"/>
                  </a:cubicBezTo>
                  <a:cubicBezTo>
                    <a:pt x="101148" y="15740"/>
                    <a:pt x="100829" y="15789"/>
                    <a:pt x="100514" y="15838"/>
                  </a:cubicBezTo>
                  <a:cubicBezTo>
                    <a:pt x="100510" y="15841"/>
                    <a:pt x="100506" y="15841"/>
                    <a:pt x="100506" y="15841"/>
                  </a:cubicBezTo>
                  <a:cubicBezTo>
                    <a:pt x="100814" y="15796"/>
                    <a:pt x="101125" y="15751"/>
                    <a:pt x="101433" y="15706"/>
                  </a:cubicBezTo>
                  <a:close/>
                  <a:moveTo>
                    <a:pt x="100581" y="16948"/>
                  </a:moveTo>
                  <a:cubicBezTo>
                    <a:pt x="100720" y="16881"/>
                    <a:pt x="100863" y="16813"/>
                    <a:pt x="101002" y="16746"/>
                  </a:cubicBezTo>
                  <a:cubicBezTo>
                    <a:pt x="100746" y="16734"/>
                    <a:pt x="100476" y="16731"/>
                    <a:pt x="100202" y="16731"/>
                  </a:cubicBezTo>
                  <a:cubicBezTo>
                    <a:pt x="100131" y="16764"/>
                    <a:pt x="100060" y="16794"/>
                    <a:pt x="99989" y="16828"/>
                  </a:cubicBezTo>
                  <a:cubicBezTo>
                    <a:pt x="100116" y="16851"/>
                    <a:pt x="100240" y="16873"/>
                    <a:pt x="100356" y="16896"/>
                  </a:cubicBezTo>
                  <a:cubicBezTo>
                    <a:pt x="100435" y="16914"/>
                    <a:pt x="100510" y="16929"/>
                    <a:pt x="100581" y="16948"/>
                  </a:cubicBezTo>
                  <a:close/>
                  <a:moveTo>
                    <a:pt x="98987" y="18385"/>
                  </a:moveTo>
                  <a:cubicBezTo>
                    <a:pt x="99662" y="18002"/>
                    <a:pt x="100352" y="17627"/>
                    <a:pt x="101054" y="17260"/>
                  </a:cubicBezTo>
                  <a:cubicBezTo>
                    <a:pt x="100885" y="17192"/>
                    <a:pt x="100694" y="17132"/>
                    <a:pt x="100480" y="17079"/>
                  </a:cubicBezTo>
                  <a:cubicBezTo>
                    <a:pt x="99921" y="17361"/>
                    <a:pt x="99366" y="17646"/>
                    <a:pt x="98818" y="17935"/>
                  </a:cubicBezTo>
                  <a:cubicBezTo>
                    <a:pt x="98893" y="18078"/>
                    <a:pt x="98949" y="18231"/>
                    <a:pt x="98987" y="18385"/>
                  </a:cubicBezTo>
                  <a:close/>
                  <a:moveTo>
                    <a:pt x="94357" y="21282"/>
                  </a:moveTo>
                  <a:cubicBezTo>
                    <a:pt x="95779" y="20299"/>
                    <a:pt x="97276" y="19361"/>
                    <a:pt x="98848" y="18464"/>
                  </a:cubicBezTo>
                  <a:cubicBezTo>
                    <a:pt x="98814" y="18306"/>
                    <a:pt x="98758" y="18153"/>
                    <a:pt x="98683" y="18006"/>
                  </a:cubicBezTo>
                  <a:cubicBezTo>
                    <a:pt x="97493" y="18637"/>
                    <a:pt x="96342" y="19293"/>
                    <a:pt x="95231" y="19972"/>
                  </a:cubicBezTo>
                  <a:cubicBezTo>
                    <a:pt x="95013" y="20385"/>
                    <a:pt x="94721" y="20824"/>
                    <a:pt x="94357" y="21282"/>
                  </a:cubicBezTo>
                  <a:close/>
                  <a:moveTo>
                    <a:pt x="81810" y="31626"/>
                  </a:moveTo>
                  <a:cubicBezTo>
                    <a:pt x="84027" y="28778"/>
                    <a:pt x="86673" y="26111"/>
                    <a:pt x="89719" y="23702"/>
                  </a:cubicBezTo>
                  <a:cubicBezTo>
                    <a:pt x="91359" y="22404"/>
                    <a:pt x="93134" y="21173"/>
                    <a:pt x="95032" y="20010"/>
                  </a:cubicBezTo>
                  <a:cubicBezTo>
                    <a:pt x="95190" y="19721"/>
                    <a:pt x="95306" y="19447"/>
                    <a:pt x="95385" y="19188"/>
                  </a:cubicBezTo>
                  <a:cubicBezTo>
                    <a:pt x="92586" y="20749"/>
                    <a:pt x="90019" y="22445"/>
                    <a:pt x="87734" y="24268"/>
                  </a:cubicBezTo>
                  <a:cubicBezTo>
                    <a:pt x="84069" y="27195"/>
                    <a:pt x="81015" y="30504"/>
                    <a:pt x="78621" y="34050"/>
                  </a:cubicBezTo>
                  <a:cubicBezTo>
                    <a:pt x="79686" y="33232"/>
                    <a:pt x="80756" y="32425"/>
                    <a:pt x="81810" y="31626"/>
                  </a:cubicBezTo>
                  <a:close/>
                  <a:moveTo>
                    <a:pt x="74944" y="40886"/>
                  </a:moveTo>
                  <a:cubicBezTo>
                    <a:pt x="75327" y="40559"/>
                    <a:pt x="75720" y="40226"/>
                    <a:pt x="76122" y="39892"/>
                  </a:cubicBezTo>
                  <a:cubicBezTo>
                    <a:pt x="76486" y="39588"/>
                    <a:pt x="76854" y="39284"/>
                    <a:pt x="77225" y="38980"/>
                  </a:cubicBezTo>
                  <a:cubicBezTo>
                    <a:pt x="78373" y="36605"/>
                    <a:pt x="79784" y="34297"/>
                    <a:pt x="81450" y="32095"/>
                  </a:cubicBezTo>
                  <a:cubicBezTo>
                    <a:pt x="80426" y="32872"/>
                    <a:pt x="79382" y="33660"/>
                    <a:pt x="78351" y="34455"/>
                  </a:cubicBezTo>
                  <a:cubicBezTo>
                    <a:pt x="76989" y="36530"/>
                    <a:pt x="75848" y="38683"/>
                    <a:pt x="74944" y="40886"/>
                  </a:cubicBezTo>
                  <a:close/>
                  <a:moveTo>
                    <a:pt x="75428" y="36751"/>
                  </a:moveTo>
                  <a:cubicBezTo>
                    <a:pt x="74328" y="38710"/>
                    <a:pt x="73428" y="40728"/>
                    <a:pt x="72730" y="42784"/>
                  </a:cubicBezTo>
                  <a:cubicBezTo>
                    <a:pt x="73402" y="42203"/>
                    <a:pt x="74096" y="41603"/>
                    <a:pt x="74820" y="40991"/>
                  </a:cubicBezTo>
                  <a:cubicBezTo>
                    <a:pt x="75709" y="38800"/>
                    <a:pt x="76831" y="36661"/>
                    <a:pt x="78171" y="34598"/>
                  </a:cubicBezTo>
                  <a:cubicBezTo>
                    <a:pt x="77248" y="35310"/>
                    <a:pt x="76328" y="36027"/>
                    <a:pt x="75428" y="36751"/>
                  </a:cubicBezTo>
                  <a:close/>
                  <a:moveTo>
                    <a:pt x="77672" y="31258"/>
                  </a:moveTo>
                  <a:cubicBezTo>
                    <a:pt x="75758" y="33585"/>
                    <a:pt x="74178" y="36046"/>
                    <a:pt x="72940" y="38597"/>
                  </a:cubicBezTo>
                  <a:cubicBezTo>
                    <a:pt x="73762" y="37899"/>
                    <a:pt x="74610" y="37205"/>
                    <a:pt x="75473" y="36515"/>
                  </a:cubicBezTo>
                  <a:cubicBezTo>
                    <a:pt x="77139" y="33596"/>
                    <a:pt x="79244" y="30812"/>
                    <a:pt x="81776" y="28238"/>
                  </a:cubicBezTo>
                  <a:cubicBezTo>
                    <a:pt x="80448" y="29213"/>
                    <a:pt x="79064" y="30223"/>
                    <a:pt x="77672" y="31258"/>
                  </a:cubicBezTo>
                  <a:close/>
                  <a:moveTo>
                    <a:pt x="77829" y="30943"/>
                  </a:moveTo>
                  <a:cubicBezTo>
                    <a:pt x="79518" y="28921"/>
                    <a:pt x="81457" y="27007"/>
                    <a:pt x="83637" y="25233"/>
                  </a:cubicBezTo>
                  <a:cubicBezTo>
                    <a:pt x="85858" y="23424"/>
                    <a:pt x="88380" y="21743"/>
                    <a:pt x="91141" y="20190"/>
                  </a:cubicBezTo>
                  <a:cubicBezTo>
                    <a:pt x="91280" y="20014"/>
                    <a:pt x="91408" y="19841"/>
                    <a:pt x="91516" y="19672"/>
                  </a:cubicBezTo>
                  <a:cubicBezTo>
                    <a:pt x="91577" y="19582"/>
                    <a:pt x="91629" y="19492"/>
                    <a:pt x="91682" y="19406"/>
                  </a:cubicBezTo>
                  <a:cubicBezTo>
                    <a:pt x="87900" y="21327"/>
                    <a:pt x="84523" y="23465"/>
                    <a:pt x="81671" y="25810"/>
                  </a:cubicBezTo>
                  <a:cubicBezTo>
                    <a:pt x="78820" y="28155"/>
                    <a:pt x="76407" y="30741"/>
                    <a:pt x="74452" y="33487"/>
                  </a:cubicBezTo>
                  <a:cubicBezTo>
                    <a:pt x="75570" y="32624"/>
                    <a:pt x="76703" y="31776"/>
                    <a:pt x="77829" y="30943"/>
                  </a:cubicBezTo>
                  <a:close/>
                  <a:moveTo>
                    <a:pt x="70475" y="40743"/>
                  </a:moveTo>
                  <a:cubicBezTo>
                    <a:pt x="71211" y="40090"/>
                    <a:pt x="71980" y="39415"/>
                    <a:pt x="72790" y="38725"/>
                  </a:cubicBezTo>
                  <a:cubicBezTo>
                    <a:pt x="73998" y="36200"/>
                    <a:pt x="75544" y="33761"/>
                    <a:pt x="77409" y="31453"/>
                  </a:cubicBezTo>
                  <a:cubicBezTo>
                    <a:pt x="76317" y="32264"/>
                    <a:pt x="75221" y="33089"/>
                    <a:pt x="74141" y="33926"/>
                  </a:cubicBezTo>
                  <a:cubicBezTo>
                    <a:pt x="72633" y="36113"/>
                    <a:pt x="71409" y="38398"/>
                    <a:pt x="70475" y="40743"/>
                  </a:cubicBezTo>
                  <a:close/>
                  <a:moveTo>
                    <a:pt x="71060" y="36395"/>
                  </a:moveTo>
                  <a:cubicBezTo>
                    <a:pt x="69879" y="38451"/>
                    <a:pt x="68944" y="40578"/>
                    <a:pt x="68261" y="42747"/>
                  </a:cubicBezTo>
                  <a:cubicBezTo>
                    <a:pt x="68926" y="42139"/>
                    <a:pt x="69616" y="41512"/>
                    <a:pt x="70340" y="40867"/>
                  </a:cubicBezTo>
                  <a:cubicBezTo>
                    <a:pt x="71252" y="38537"/>
                    <a:pt x="72452" y="36267"/>
                    <a:pt x="73931" y="34095"/>
                  </a:cubicBezTo>
                  <a:cubicBezTo>
                    <a:pt x="72951" y="34853"/>
                    <a:pt x="71991" y="35622"/>
                    <a:pt x="71060" y="36395"/>
                  </a:cubicBezTo>
                  <a:close/>
                  <a:moveTo>
                    <a:pt x="65935" y="40770"/>
                  </a:moveTo>
                  <a:cubicBezTo>
                    <a:pt x="66674" y="40064"/>
                    <a:pt x="67455" y="39336"/>
                    <a:pt x="68288" y="38586"/>
                  </a:cubicBezTo>
                  <a:cubicBezTo>
                    <a:pt x="69627" y="35768"/>
                    <a:pt x="71432" y="33059"/>
                    <a:pt x="73694" y="30538"/>
                  </a:cubicBezTo>
                  <a:cubicBezTo>
                    <a:pt x="72471" y="31435"/>
                    <a:pt x="71248" y="32354"/>
                    <a:pt x="70055" y="33292"/>
                  </a:cubicBezTo>
                  <a:cubicBezTo>
                    <a:pt x="68288" y="35667"/>
                    <a:pt x="66914" y="38181"/>
                    <a:pt x="65935" y="40770"/>
                  </a:cubicBezTo>
                  <a:close/>
                  <a:moveTo>
                    <a:pt x="63725" y="42927"/>
                  </a:moveTo>
                  <a:cubicBezTo>
                    <a:pt x="64378" y="42278"/>
                    <a:pt x="65061" y="41606"/>
                    <a:pt x="65789" y="40912"/>
                  </a:cubicBezTo>
                  <a:cubicBezTo>
                    <a:pt x="66734" y="38350"/>
                    <a:pt x="68070" y="35858"/>
                    <a:pt x="69789" y="33498"/>
                  </a:cubicBezTo>
                  <a:cubicBezTo>
                    <a:pt x="68712" y="34354"/>
                    <a:pt x="67661" y="35220"/>
                    <a:pt x="66667" y="36095"/>
                  </a:cubicBezTo>
                  <a:cubicBezTo>
                    <a:pt x="65357" y="38297"/>
                    <a:pt x="64378" y="40589"/>
                    <a:pt x="63725" y="42927"/>
                  </a:cubicBezTo>
                  <a:moveTo>
                    <a:pt x="61789" y="44882"/>
                  </a:moveTo>
                  <a:cubicBezTo>
                    <a:pt x="62363" y="44296"/>
                    <a:pt x="62964" y="43689"/>
                    <a:pt x="63594" y="43058"/>
                  </a:cubicBezTo>
                  <a:cubicBezTo>
                    <a:pt x="64224" y="40743"/>
                    <a:pt x="65174" y="38473"/>
                    <a:pt x="66442" y="36290"/>
                  </a:cubicBezTo>
                  <a:cubicBezTo>
                    <a:pt x="65447" y="37179"/>
                    <a:pt x="64536" y="38038"/>
                    <a:pt x="63691" y="38867"/>
                  </a:cubicBezTo>
                  <a:cubicBezTo>
                    <a:pt x="62802" y="40826"/>
                    <a:pt x="62168" y="42841"/>
                    <a:pt x="61789" y="44882"/>
                  </a:cubicBezTo>
                  <a:moveTo>
                    <a:pt x="66265" y="32406"/>
                  </a:moveTo>
                  <a:cubicBezTo>
                    <a:pt x="63984" y="35123"/>
                    <a:pt x="62330" y="38057"/>
                    <a:pt x="61290" y="41089"/>
                  </a:cubicBezTo>
                  <a:cubicBezTo>
                    <a:pt x="62029" y="40304"/>
                    <a:pt x="62825" y="39486"/>
                    <a:pt x="63691" y="38642"/>
                  </a:cubicBezTo>
                  <a:cubicBezTo>
                    <a:pt x="65305" y="35153"/>
                    <a:pt x="67732" y="31844"/>
                    <a:pt x="70978" y="28883"/>
                  </a:cubicBezTo>
                  <a:cubicBezTo>
                    <a:pt x="69383" y="30016"/>
                    <a:pt x="67789" y="31195"/>
                    <a:pt x="66265" y="32406"/>
                  </a:cubicBezTo>
                  <a:close/>
                  <a:moveTo>
                    <a:pt x="82384" y="20738"/>
                  </a:moveTo>
                  <a:cubicBezTo>
                    <a:pt x="76396" y="23267"/>
                    <a:pt x="71308" y="26208"/>
                    <a:pt x="67635" y="29506"/>
                  </a:cubicBezTo>
                  <a:cubicBezTo>
                    <a:pt x="65594" y="31337"/>
                    <a:pt x="63905" y="33307"/>
                    <a:pt x="62562" y="35370"/>
                  </a:cubicBezTo>
                  <a:cubicBezTo>
                    <a:pt x="62750" y="35194"/>
                    <a:pt x="62937" y="35022"/>
                    <a:pt x="63129" y="34845"/>
                  </a:cubicBezTo>
                  <a:cubicBezTo>
                    <a:pt x="64168" y="33903"/>
                    <a:pt x="65275" y="32977"/>
                    <a:pt x="66419" y="32072"/>
                  </a:cubicBezTo>
                  <a:cubicBezTo>
                    <a:pt x="67365" y="30977"/>
                    <a:pt x="68412" y="29915"/>
                    <a:pt x="69563" y="28895"/>
                  </a:cubicBezTo>
                  <a:cubicBezTo>
                    <a:pt x="72696" y="26126"/>
                    <a:pt x="76779" y="23612"/>
                    <a:pt x="81525" y="21391"/>
                  </a:cubicBezTo>
                  <a:cubicBezTo>
                    <a:pt x="81825" y="21169"/>
                    <a:pt x="82114" y="20952"/>
                    <a:pt x="82384" y="20738"/>
                  </a:cubicBezTo>
                  <a:moveTo>
                    <a:pt x="82951" y="20505"/>
                  </a:moveTo>
                  <a:cubicBezTo>
                    <a:pt x="82725" y="20685"/>
                    <a:pt x="82485" y="20869"/>
                    <a:pt x="82238" y="21060"/>
                  </a:cubicBezTo>
                  <a:cubicBezTo>
                    <a:pt x="84230" y="20152"/>
                    <a:pt x="86327" y="19293"/>
                    <a:pt x="88522" y="18486"/>
                  </a:cubicBezTo>
                  <a:cubicBezTo>
                    <a:pt x="88537" y="18453"/>
                    <a:pt x="88552" y="18415"/>
                    <a:pt x="88567" y="18381"/>
                  </a:cubicBezTo>
                  <a:cubicBezTo>
                    <a:pt x="86628" y="19049"/>
                    <a:pt x="84748" y="19758"/>
                    <a:pt x="82951" y="20505"/>
                  </a:cubicBezTo>
                  <a:close/>
                  <a:moveTo>
                    <a:pt x="83573" y="19984"/>
                  </a:moveTo>
                  <a:cubicBezTo>
                    <a:pt x="83461" y="20081"/>
                    <a:pt x="83345" y="20179"/>
                    <a:pt x="83225" y="20280"/>
                  </a:cubicBezTo>
                  <a:cubicBezTo>
                    <a:pt x="83221" y="20284"/>
                    <a:pt x="83221" y="20284"/>
                    <a:pt x="83217" y="20284"/>
                  </a:cubicBezTo>
                  <a:cubicBezTo>
                    <a:pt x="84838" y="19620"/>
                    <a:pt x="86523" y="18986"/>
                    <a:pt x="88256" y="18381"/>
                  </a:cubicBezTo>
                  <a:cubicBezTo>
                    <a:pt x="88140" y="18404"/>
                    <a:pt x="88016" y="18426"/>
                    <a:pt x="87900" y="18449"/>
                  </a:cubicBezTo>
                  <a:cubicBezTo>
                    <a:pt x="86421" y="18940"/>
                    <a:pt x="84977" y="19451"/>
                    <a:pt x="83573" y="19984"/>
                  </a:cubicBezTo>
                  <a:close/>
                  <a:moveTo>
                    <a:pt x="83971" y="19635"/>
                  </a:moveTo>
                  <a:cubicBezTo>
                    <a:pt x="83911" y="19683"/>
                    <a:pt x="83855" y="19736"/>
                    <a:pt x="83795" y="19792"/>
                  </a:cubicBezTo>
                  <a:cubicBezTo>
                    <a:pt x="84879" y="19383"/>
                    <a:pt x="85990" y="18986"/>
                    <a:pt x="87119" y="18603"/>
                  </a:cubicBezTo>
                  <a:cubicBezTo>
                    <a:pt x="87044" y="18618"/>
                    <a:pt x="86973" y="18633"/>
                    <a:pt x="86898" y="18648"/>
                  </a:cubicBezTo>
                  <a:cubicBezTo>
                    <a:pt x="85907" y="18967"/>
                    <a:pt x="84928" y="19297"/>
                    <a:pt x="83971" y="19635"/>
                  </a:cubicBezTo>
                  <a:close/>
                  <a:moveTo>
                    <a:pt x="84226" y="19394"/>
                  </a:moveTo>
                  <a:cubicBezTo>
                    <a:pt x="84204" y="19413"/>
                    <a:pt x="84181" y="19436"/>
                    <a:pt x="84159" y="19455"/>
                  </a:cubicBezTo>
                  <a:cubicBezTo>
                    <a:pt x="84770" y="19241"/>
                    <a:pt x="85389" y="19031"/>
                    <a:pt x="86016" y="18824"/>
                  </a:cubicBezTo>
                  <a:cubicBezTo>
                    <a:pt x="85997" y="18828"/>
                    <a:pt x="85975" y="18835"/>
                    <a:pt x="85956" y="18839"/>
                  </a:cubicBezTo>
                  <a:cubicBezTo>
                    <a:pt x="85374" y="19019"/>
                    <a:pt x="84797" y="19207"/>
                    <a:pt x="84226" y="19394"/>
                  </a:cubicBezTo>
                  <a:close/>
                  <a:moveTo>
                    <a:pt x="84917" y="18648"/>
                  </a:moveTo>
                  <a:cubicBezTo>
                    <a:pt x="84917" y="18648"/>
                    <a:pt x="84917" y="18648"/>
                    <a:pt x="84917" y="18648"/>
                  </a:cubicBezTo>
                  <a:cubicBezTo>
                    <a:pt x="85236" y="18584"/>
                    <a:pt x="85555" y="18524"/>
                    <a:pt x="85870" y="18464"/>
                  </a:cubicBezTo>
                  <a:cubicBezTo>
                    <a:pt x="85555" y="18524"/>
                    <a:pt x="85236" y="18584"/>
                    <a:pt x="84917" y="18648"/>
                  </a:cubicBezTo>
                  <a:close/>
                  <a:moveTo>
                    <a:pt x="80444" y="19113"/>
                  </a:moveTo>
                  <a:cubicBezTo>
                    <a:pt x="80380" y="19166"/>
                    <a:pt x="80317" y="19214"/>
                    <a:pt x="80253" y="19263"/>
                  </a:cubicBezTo>
                  <a:cubicBezTo>
                    <a:pt x="81885" y="18903"/>
                    <a:pt x="83468" y="18573"/>
                    <a:pt x="84988" y="18276"/>
                  </a:cubicBezTo>
                  <a:cubicBezTo>
                    <a:pt x="85014" y="18239"/>
                    <a:pt x="85040" y="18201"/>
                    <a:pt x="85063" y="18160"/>
                  </a:cubicBezTo>
                  <a:cubicBezTo>
                    <a:pt x="83600" y="18438"/>
                    <a:pt x="82054" y="18757"/>
                    <a:pt x="80444" y="19113"/>
                  </a:cubicBezTo>
                  <a:moveTo>
                    <a:pt x="73796" y="20546"/>
                  </a:moveTo>
                  <a:cubicBezTo>
                    <a:pt x="75683" y="20062"/>
                    <a:pt x="77521" y="19620"/>
                    <a:pt x="79289" y="19214"/>
                  </a:cubicBezTo>
                  <a:cubicBezTo>
                    <a:pt x="79645" y="19136"/>
                    <a:pt x="79998" y="19057"/>
                    <a:pt x="80347" y="18978"/>
                  </a:cubicBezTo>
                  <a:cubicBezTo>
                    <a:pt x="80444" y="18899"/>
                    <a:pt x="80542" y="18820"/>
                    <a:pt x="80632" y="18745"/>
                  </a:cubicBezTo>
                  <a:cubicBezTo>
                    <a:pt x="80369" y="18802"/>
                    <a:pt x="80107" y="18862"/>
                    <a:pt x="79844" y="18922"/>
                  </a:cubicBezTo>
                  <a:cubicBezTo>
                    <a:pt x="78073" y="19319"/>
                    <a:pt x="76201" y="19770"/>
                    <a:pt x="74257" y="20265"/>
                  </a:cubicBezTo>
                  <a:cubicBezTo>
                    <a:pt x="74107" y="20359"/>
                    <a:pt x="73953" y="20449"/>
                    <a:pt x="73796" y="20546"/>
                  </a:cubicBezTo>
                  <a:moveTo>
                    <a:pt x="65853" y="22201"/>
                  </a:moveTo>
                  <a:cubicBezTo>
                    <a:pt x="65613" y="22340"/>
                    <a:pt x="65369" y="22479"/>
                    <a:pt x="65125" y="22621"/>
                  </a:cubicBezTo>
                  <a:cubicBezTo>
                    <a:pt x="68228" y="21706"/>
                    <a:pt x="71271" y="20869"/>
                    <a:pt x="74156" y="20130"/>
                  </a:cubicBezTo>
                  <a:cubicBezTo>
                    <a:pt x="74381" y="19995"/>
                    <a:pt x="74599" y="19860"/>
                    <a:pt x="74809" y="19728"/>
                  </a:cubicBezTo>
                  <a:cubicBezTo>
                    <a:pt x="71998" y="20449"/>
                    <a:pt x="68978" y="21278"/>
                    <a:pt x="65853" y="22201"/>
                  </a:cubicBezTo>
                  <a:close/>
                  <a:moveTo>
                    <a:pt x="67410" y="21323"/>
                  </a:moveTo>
                  <a:cubicBezTo>
                    <a:pt x="67095" y="21499"/>
                    <a:pt x="66779" y="21676"/>
                    <a:pt x="66457" y="21860"/>
                  </a:cubicBezTo>
                  <a:cubicBezTo>
                    <a:pt x="69533" y="20959"/>
                    <a:pt x="72497" y="20149"/>
                    <a:pt x="75255" y="19451"/>
                  </a:cubicBezTo>
                  <a:cubicBezTo>
                    <a:pt x="75540" y="19271"/>
                    <a:pt x="75814" y="19098"/>
                    <a:pt x="76069" y="18929"/>
                  </a:cubicBezTo>
                  <a:cubicBezTo>
                    <a:pt x="75968" y="18955"/>
                    <a:pt x="75867" y="18982"/>
                    <a:pt x="75762" y="19008"/>
                  </a:cubicBezTo>
                  <a:cubicBezTo>
                    <a:pt x="73233" y="19650"/>
                    <a:pt x="70438" y="20411"/>
                    <a:pt x="67492" y="21274"/>
                  </a:cubicBezTo>
                  <a:cubicBezTo>
                    <a:pt x="67466" y="21293"/>
                    <a:pt x="67436" y="21308"/>
                    <a:pt x="67410" y="21323"/>
                  </a:cubicBezTo>
                  <a:close/>
                  <a:moveTo>
                    <a:pt x="65027" y="21492"/>
                  </a:moveTo>
                  <a:cubicBezTo>
                    <a:pt x="62667" y="22220"/>
                    <a:pt x="60198" y="23011"/>
                    <a:pt x="57685" y="23852"/>
                  </a:cubicBezTo>
                  <a:cubicBezTo>
                    <a:pt x="57343" y="24066"/>
                    <a:pt x="57002" y="24283"/>
                    <a:pt x="56668" y="24501"/>
                  </a:cubicBezTo>
                  <a:cubicBezTo>
                    <a:pt x="60333" y="23278"/>
                    <a:pt x="63962" y="22141"/>
                    <a:pt x="67387" y="21139"/>
                  </a:cubicBezTo>
                  <a:cubicBezTo>
                    <a:pt x="67867" y="20869"/>
                    <a:pt x="68336" y="20610"/>
                    <a:pt x="68790" y="20359"/>
                  </a:cubicBezTo>
                  <a:cubicBezTo>
                    <a:pt x="67575" y="20715"/>
                    <a:pt x="66318" y="21094"/>
                    <a:pt x="65027" y="21492"/>
                  </a:cubicBezTo>
                  <a:close/>
                  <a:moveTo>
                    <a:pt x="58292" y="23477"/>
                  </a:moveTo>
                  <a:cubicBezTo>
                    <a:pt x="62213" y="22175"/>
                    <a:pt x="66010" y="20993"/>
                    <a:pt x="69455" y="19995"/>
                  </a:cubicBezTo>
                  <a:cubicBezTo>
                    <a:pt x="70107" y="19638"/>
                    <a:pt x="70723" y="19301"/>
                    <a:pt x="71293" y="18982"/>
                  </a:cubicBezTo>
                  <a:cubicBezTo>
                    <a:pt x="68813" y="19702"/>
                    <a:pt x="66014" y="20558"/>
                    <a:pt x="63031" y="21518"/>
                  </a:cubicBezTo>
                  <a:cubicBezTo>
                    <a:pt x="61977" y="21860"/>
                    <a:pt x="60900" y="22212"/>
                    <a:pt x="59804" y="22576"/>
                  </a:cubicBezTo>
                  <a:cubicBezTo>
                    <a:pt x="59302" y="22869"/>
                    <a:pt x="58795" y="23169"/>
                    <a:pt x="58292" y="23477"/>
                  </a:cubicBezTo>
                  <a:close/>
                  <a:moveTo>
                    <a:pt x="49261" y="26099"/>
                  </a:moveTo>
                  <a:cubicBezTo>
                    <a:pt x="52796" y="24794"/>
                    <a:pt x="56334" y="23559"/>
                    <a:pt x="59699" y="22437"/>
                  </a:cubicBezTo>
                  <a:cubicBezTo>
                    <a:pt x="60446" y="22006"/>
                    <a:pt x="61189" y="21589"/>
                    <a:pt x="61917" y="21195"/>
                  </a:cubicBezTo>
                  <a:cubicBezTo>
                    <a:pt x="61613" y="21297"/>
                    <a:pt x="61309" y="21398"/>
                    <a:pt x="61001" y="21503"/>
                  </a:cubicBezTo>
                  <a:cubicBezTo>
                    <a:pt x="57617" y="22647"/>
                    <a:pt x="53963" y="23934"/>
                    <a:pt x="50244" y="25315"/>
                  </a:cubicBezTo>
                  <a:cubicBezTo>
                    <a:pt x="49910" y="25570"/>
                    <a:pt x="49580" y="25833"/>
                    <a:pt x="49261" y="26099"/>
                  </a:cubicBezTo>
                  <a:close/>
                  <a:moveTo>
                    <a:pt x="42748" y="28005"/>
                  </a:moveTo>
                  <a:cubicBezTo>
                    <a:pt x="42751" y="28005"/>
                    <a:pt x="42751" y="28005"/>
                    <a:pt x="42755" y="28005"/>
                  </a:cubicBezTo>
                  <a:cubicBezTo>
                    <a:pt x="45205" y="27030"/>
                    <a:pt x="47685" y="26081"/>
                    <a:pt x="50139" y="25173"/>
                  </a:cubicBezTo>
                  <a:cubicBezTo>
                    <a:pt x="50601" y="24816"/>
                    <a:pt x="51077" y="24471"/>
                    <a:pt x="51561" y="24133"/>
                  </a:cubicBezTo>
                  <a:cubicBezTo>
                    <a:pt x="48849" y="25150"/>
                    <a:pt x="46057" y="26223"/>
                    <a:pt x="43273" y="27334"/>
                  </a:cubicBezTo>
                  <a:cubicBezTo>
                    <a:pt x="43089" y="27559"/>
                    <a:pt x="42913" y="27784"/>
                    <a:pt x="42748" y="28005"/>
                  </a:cubicBezTo>
                  <a:close/>
                  <a:moveTo>
                    <a:pt x="38212" y="29217"/>
                  </a:moveTo>
                  <a:cubicBezTo>
                    <a:pt x="39844" y="28534"/>
                    <a:pt x="41495" y="27859"/>
                    <a:pt x="43153" y="27199"/>
                  </a:cubicBezTo>
                  <a:cubicBezTo>
                    <a:pt x="43352" y="26958"/>
                    <a:pt x="43558" y="26718"/>
                    <a:pt x="43780" y="26478"/>
                  </a:cubicBezTo>
                  <a:cubicBezTo>
                    <a:pt x="43817" y="26437"/>
                    <a:pt x="43855" y="26396"/>
                    <a:pt x="43892" y="26358"/>
                  </a:cubicBezTo>
                  <a:cubicBezTo>
                    <a:pt x="42080" y="27090"/>
                    <a:pt x="40256" y="27840"/>
                    <a:pt x="38448" y="28602"/>
                  </a:cubicBezTo>
                  <a:cubicBezTo>
                    <a:pt x="38362" y="28808"/>
                    <a:pt x="38283" y="29015"/>
                    <a:pt x="38212" y="29217"/>
                  </a:cubicBezTo>
                  <a:close/>
                  <a:moveTo>
                    <a:pt x="38305" y="28471"/>
                  </a:moveTo>
                  <a:cubicBezTo>
                    <a:pt x="38410" y="28227"/>
                    <a:pt x="38527" y="27979"/>
                    <a:pt x="38654" y="27728"/>
                  </a:cubicBezTo>
                  <a:cubicBezTo>
                    <a:pt x="37435" y="28249"/>
                    <a:pt x="36219" y="28774"/>
                    <a:pt x="35011" y="29307"/>
                  </a:cubicBezTo>
                  <a:cubicBezTo>
                    <a:pt x="34992" y="29502"/>
                    <a:pt x="34981" y="29701"/>
                    <a:pt x="34977" y="29896"/>
                  </a:cubicBezTo>
                  <a:cubicBezTo>
                    <a:pt x="36077" y="29420"/>
                    <a:pt x="37187" y="28943"/>
                    <a:pt x="38305" y="28471"/>
                  </a:cubicBezTo>
                  <a:close/>
                  <a:moveTo>
                    <a:pt x="34977" y="30598"/>
                  </a:moveTo>
                  <a:cubicBezTo>
                    <a:pt x="35968" y="30166"/>
                    <a:pt x="36973" y="29739"/>
                    <a:pt x="37986" y="29311"/>
                  </a:cubicBezTo>
                  <a:cubicBezTo>
                    <a:pt x="38054" y="29108"/>
                    <a:pt x="38129" y="28906"/>
                    <a:pt x="38212" y="28699"/>
                  </a:cubicBezTo>
                  <a:cubicBezTo>
                    <a:pt x="37123" y="29161"/>
                    <a:pt x="36043" y="29622"/>
                    <a:pt x="34974" y="30091"/>
                  </a:cubicBezTo>
                  <a:cubicBezTo>
                    <a:pt x="34970" y="30136"/>
                    <a:pt x="34970" y="30185"/>
                    <a:pt x="34970" y="30230"/>
                  </a:cubicBezTo>
                  <a:cubicBezTo>
                    <a:pt x="34970" y="30354"/>
                    <a:pt x="34974" y="30474"/>
                    <a:pt x="34977" y="30598"/>
                  </a:cubicBezTo>
                  <a:moveTo>
                    <a:pt x="33484" y="33228"/>
                  </a:moveTo>
                  <a:cubicBezTo>
                    <a:pt x="33522" y="33329"/>
                    <a:pt x="33555" y="33431"/>
                    <a:pt x="33589" y="33532"/>
                  </a:cubicBezTo>
                  <a:cubicBezTo>
                    <a:pt x="34066" y="33307"/>
                    <a:pt x="34550" y="33082"/>
                    <a:pt x="35037" y="32857"/>
                  </a:cubicBezTo>
                  <a:cubicBezTo>
                    <a:pt x="35019" y="32752"/>
                    <a:pt x="35004" y="32650"/>
                    <a:pt x="34985" y="32545"/>
                  </a:cubicBezTo>
                  <a:cubicBezTo>
                    <a:pt x="34478" y="32774"/>
                    <a:pt x="33979" y="32999"/>
                    <a:pt x="33484" y="33228"/>
                  </a:cubicBezTo>
                  <a:close/>
                  <a:moveTo>
                    <a:pt x="34910" y="32035"/>
                  </a:moveTo>
                  <a:cubicBezTo>
                    <a:pt x="34553" y="32193"/>
                    <a:pt x="34201" y="32350"/>
                    <a:pt x="33848" y="32508"/>
                  </a:cubicBezTo>
                  <a:cubicBezTo>
                    <a:pt x="33672" y="32586"/>
                    <a:pt x="33495" y="32669"/>
                    <a:pt x="33319" y="32748"/>
                  </a:cubicBezTo>
                  <a:cubicBezTo>
                    <a:pt x="33356" y="32857"/>
                    <a:pt x="33394" y="32965"/>
                    <a:pt x="33431" y="33074"/>
                  </a:cubicBezTo>
                  <a:cubicBezTo>
                    <a:pt x="33934" y="32842"/>
                    <a:pt x="34445" y="32609"/>
                    <a:pt x="34959" y="32376"/>
                  </a:cubicBezTo>
                  <a:cubicBezTo>
                    <a:pt x="34944" y="32264"/>
                    <a:pt x="34925" y="32148"/>
                    <a:pt x="34910" y="32035"/>
                  </a:cubicBezTo>
                  <a:close/>
                  <a:moveTo>
                    <a:pt x="32572" y="30193"/>
                  </a:moveTo>
                  <a:cubicBezTo>
                    <a:pt x="33323" y="29859"/>
                    <a:pt x="34077" y="29521"/>
                    <a:pt x="34835" y="29191"/>
                  </a:cubicBezTo>
                  <a:cubicBezTo>
                    <a:pt x="34857" y="28958"/>
                    <a:pt x="34887" y="28722"/>
                    <a:pt x="34925" y="28489"/>
                  </a:cubicBezTo>
                  <a:cubicBezTo>
                    <a:pt x="34099" y="28857"/>
                    <a:pt x="33274" y="29228"/>
                    <a:pt x="32452" y="29600"/>
                  </a:cubicBezTo>
                  <a:cubicBezTo>
                    <a:pt x="32486" y="29799"/>
                    <a:pt x="32527" y="29994"/>
                    <a:pt x="32572" y="30193"/>
                  </a:cubicBezTo>
                  <a:moveTo>
                    <a:pt x="14349" y="47913"/>
                  </a:moveTo>
                  <a:cubicBezTo>
                    <a:pt x="13351" y="47122"/>
                    <a:pt x="12762" y="46217"/>
                    <a:pt x="12762" y="45212"/>
                  </a:cubicBezTo>
                  <a:cubicBezTo>
                    <a:pt x="12762" y="45152"/>
                    <a:pt x="12762" y="45088"/>
                    <a:pt x="12765" y="45028"/>
                  </a:cubicBezTo>
                  <a:cubicBezTo>
                    <a:pt x="12833" y="44158"/>
                    <a:pt x="13396" y="43220"/>
                    <a:pt x="14352" y="42225"/>
                  </a:cubicBezTo>
                  <a:cubicBezTo>
                    <a:pt x="15309" y="41227"/>
                    <a:pt x="16667" y="40173"/>
                    <a:pt x="18337" y="39077"/>
                  </a:cubicBezTo>
                  <a:cubicBezTo>
                    <a:pt x="21669" y="36886"/>
                    <a:pt x="26246" y="34538"/>
                    <a:pt x="31375" y="32200"/>
                  </a:cubicBezTo>
                  <a:cubicBezTo>
                    <a:pt x="31312" y="32057"/>
                    <a:pt x="31244" y="31919"/>
                    <a:pt x="31180" y="31776"/>
                  </a:cubicBezTo>
                  <a:cubicBezTo>
                    <a:pt x="25286" y="34459"/>
                    <a:pt x="19984" y="37171"/>
                    <a:pt x="16315" y="39640"/>
                  </a:cubicBezTo>
                  <a:cubicBezTo>
                    <a:pt x="14214" y="41058"/>
                    <a:pt x="12649" y="42394"/>
                    <a:pt x="11824" y="43587"/>
                  </a:cubicBezTo>
                  <a:cubicBezTo>
                    <a:pt x="11381" y="44225"/>
                    <a:pt x="11152" y="44818"/>
                    <a:pt x="11152" y="45358"/>
                  </a:cubicBezTo>
                  <a:lnTo>
                    <a:pt x="11152" y="45377"/>
                  </a:lnTo>
                  <a:cubicBezTo>
                    <a:pt x="11159" y="46217"/>
                    <a:pt x="11666" y="46994"/>
                    <a:pt x="12570" y="47688"/>
                  </a:cubicBezTo>
                  <a:cubicBezTo>
                    <a:pt x="13141" y="48127"/>
                    <a:pt x="13868" y="48532"/>
                    <a:pt x="14716" y="48893"/>
                  </a:cubicBezTo>
                  <a:cubicBezTo>
                    <a:pt x="15047" y="48863"/>
                    <a:pt x="15381" y="48833"/>
                    <a:pt x="15711" y="48795"/>
                  </a:cubicBezTo>
                  <a:cubicBezTo>
                    <a:pt x="15197" y="48517"/>
                    <a:pt x="14739" y="48225"/>
                    <a:pt x="14349" y="47913"/>
                  </a:cubicBezTo>
                  <a:moveTo>
                    <a:pt x="17073" y="48630"/>
                  </a:moveTo>
                  <a:cubicBezTo>
                    <a:pt x="16769" y="48435"/>
                    <a:pt x="16487" y="48236"/>
                    <a:pt x="16232" y="48026"/>
                  </a:cubicBezTo>
                  <a:cubicBezTo>
                    <a:pt x="15163" y="47155"/>
                    <a:pt x="14529" y="46161"/>
                    <a:pt x="14529" y="45069"/>
                  </a:cubicBezTo>
                  <a:cubicBezTo>
                    <a:pt x="14529" y="44931"/>
                    <a:pt x="14536" y="44792"/>
                    <a:pt x="14559" y="44649"/>
                  </a:cubicBezTo>
                  <a:cubicBezTo>
                    <a:pt x="14728" y="43512"/>
                    <a:pt x="15692" y="42270"/>
                    <a:pt x="17253" y="40946"/>
                  </a:cubicBezTo>
                  <a:cubicBezTo>
                    <a:pt x="18814" y="39621"/>
                    <a:pt x="20979" y="38218"/>
                    <a:pt x="23567" y="36774"/>
                  </a:cubicBezTo>
                  <a:cubicBezTo>
                    <a:pt x="25942" y="35449"/>
                    <a:pt x="28674" y="34091"/>
                    <a:pt x="31623" y="32737"/>
                  </a:cubicBezTo>
                  <a:cubicBezTo>
                    <a:pt x="31563" y="32609"/>
                    <a:pt x="31507" y="32481"/>
                    <a:pt x="31447" y="32354"/>
                  </a:cubicBezTo>
                  <a:cubicBezTo>
                    <a:pt x="30903" y="32601"/>
                    <a:pt x="30366" y="32849"/>
                    <a:pt x="29837" y="33097"/>
                  </a:cubicBezTo>
                  <a:cubicBezTo>
                    <a:pt x="23808" y="35915"/>
                    <a:pt x="18686" y="38729"/>
                    <a:pt x="15711" y="41209"/>
                  </a:cubicBezTo>
                  <a:cubicBezTo>
                    <a:pt x="14007" y="42623"/>
                    <a:pt x="13013" y="43933"/>
                    <a:pt x="12938" y="45039"/>
                  </a:cubicBezTo>
                  <a:cubicBezTo>
                    <a:pt x="12934" y="45099"/>
                    <a:pt x="12934" y="45156"/>
                    <a:pt x="12934" y="45212"/>
                  </a:cubicBezTo>
                  <a:cubicBezTo>
                    <a:pt x="12930" y="46142"/>
                    <a:pt x="13482" y="47005"/>
                    <a:pt x="14454" y="47778"/>
                  </a:cubicBezTo>
                  <a:cubicBezTo>
                    <a:pt x="14893" y="48127"/>
                    <a:pt x="15418" y="48454"/>
                    <a:pt x="16015" y="48761"/>
                  </a:cubicBezTo>
                  <a:cubicBezTo>
                    <a:pt x="16367" y="48724"/>
                    <a:pt x="16720" y="48679"/>
                    <a:pt x="17073" y="48630"/>
                  </a:cubicBezTo>
                  <a:moveTo>
                    <a:pt x="17324" y="48788"/>
                  </a:moveTo>
                  <a:cubicBezTo>
                    <a:pt x="16994" y="48836"/>
                    <a:pt x="16660" y="48878"/>
                    <a:pt x="16326" y="48919"/>
                  </a:cubicBezTo>
                  <a:cubicBezTo>
                    <a:pt x="16472" y="48986"/>
                    <a:pt x="16622" y="49058"/>
                    <a:pt x="16780" y="49125"/>
                  </a:cubicBezTo>
                  <a:cubicBezTo>
                    <a:pt x="17106" y="49103"/>
                    <a:pt x="17437" y="49077"/>
                    <a:pt x="17771" y="49043"/>
                  </a:cubicBezTo>
                  <a:cubicBezTo>
                    <a:pt x="17617" y="48960"/>
                    <a:pt x="17470" y="48874"/>
                    <a:pt x="17324" y="48788"/>
                  </a:cubicBezTo>
                  <a:close/>
                  <a:moveTo>
                    <a:pt x="18656" y="48585"/>
                  </a:moveTo>
                  <a:cubicBezTo>
                    <a:pt x="18303" y="48645"/>
                    <a:pt x="17951" y="48698"/>
                    <a:pt x="17594" y="48750"/>
                  </a:cubicBezTo>
                  <a:cubicBezTo>
                    <a:pt x="17748" y="48840"/>
                    <a:pt x="17909" y="48930"/>
                    <a:pt x="18071" y="49016"/>
                  </a:cubicBezTo>
                  <a:cubicBezTo>
                    <a:pt x="18420" y="48979"/>
                    <a:pt x="18772" y="48941"/>
                    <a:pt x="19118" y="48900"/>
                  </a:cubicBezTo>
                  <a:cubicBezTo>
                    <a:pt x="18960" y="48799"/>
                    <a:pt x="18806" y="48694"/>
                    <a:pt x="18656" y="48585"/>
                  </a:cubicBezTo>
                  <a:moveTo>
                    <a:pt x="20472" y="48720"/>
                  </a:moveTo>
                  <a:cubicBezTo>
                    <a:pt x="20311" y="48596"/>
                    <a:pt x="20153" y="48469"/>
                    <a:pt x="20003" y="48345"/>
                  </a:cubicBezTo>
                  <a:cubicBezTo>
                    <a:pt x="19635" y="48416"/>
                    <a:pt x="19264" y="48484"/>
                    <a:pt x="18892" y="48547"/>
                  </a:cubicBezTo>
                  <a:cubicBezTo>
                    <a:pt x="19046" y="48656"/>
                    <a:pt x="19211" y="48761"/>
                    <a:pt x="19380" y="48870"/>
                  </a:cubicBezTo>
                  <a:cubicBezTo>
                    <a:pt x="19744" y="48821"/>
                    <a:pt x="20108" y="48773"/>
                    <a:pt x="20472" y="48720"/>
                  </a:cubicBezTo>
                  <a:close/>
                  <a:moveTo>
                    <a:pt x="20686" y="48878"/>
                  </a:moveTo>
                  <a:cubicBezTo>
                    <a:pt x="20337" y="48930"/>
                    <a:pt x="19988" y="48979"/>
                    <a:pt x="19635" y="49024"/>
                  </a:cubicBezTo>
                  <a:cubicBezTo>
                    <a:pt x="19808" y="49125"/>
                    <a:pt x="19980" y="49223"/>
                    <a:pt x="20164" y="49320"/>
                  </a:cubicBezTo>
                  <a:cubicBezTo>
                    <a:pt x="20506" y="49290"/>
                    <a:pt x="20847" y="49257"/>
                    <a:pt x="21192" y="49223"/>
                  </a:cubicBezTo>
                  <a:cubicBezTo>
                    <a:pt x="21016" y="49110"/>
                    <a:pt x="20847" y="48994"/>
                    <a:pt x="20686" y="48878"/>
                  </a:cubicBezTo>
                  <a:close/>
                  <a:moveTo>
                    <a:pt x="22521" y="49062"/>
                  </a:moveTo>
                  <a:cubicBezTo>
                    <a:pt x="22340" y="48926"/>
                    <a:pt x="22172" y="48791"/>
                    <a:pt x="22010" y="48653"/>
                  </a:cubicBezTo>
                  <a:cubicBezTo>
                    <a:pt x="21646" y="48720"/>
                    <a:pt x="21282" y="48780"/>
                    <a:pt x="20918" y="48840"/>
                  </a:cubicBezTo>
                  <a:cubicBezTo>
                    <a:pt x="21091" y="48960"/>
                    <a:pt x="21267" y="49077"/>
                    <a:pt x="21451" y="49193"/>
                  </a:cubicBezTo>
                  <a:cubicBezTo>
                    <a:pt x="21808" y="49155"/>
                    <a:pt x="22164" y="49110"/>
                    <a:pt x="22521" y="49062"/>
                  </a:cubicBezTo>
                  <a:moveTo>
                    <a:pt x="23282" y="49598"/>
                  </a:moveTo>
                  <a:cubicBezTo>
                    <a:pt x="23091" y="49474"/>
                    <a:pt x="22911" y="49347"/>
                    <a:pt x="22731" y="49219"/>
                  </a:cubicBezTo>
                  <a:cubicBezTo>
                    <a:pt x="22393" y="49268"/>
                    <a:pt x="22048" y="49309"/>
                    <a:pt x="21706" y="49350"/>
                  </a:cubicBezTo>
                  <a:cubicBezTo>
                    <a:pt x="21890" y="49463"/>
                    <a:pt x="22082" y="49572"/>
                    <a:pt x="22280" y="49677"/>
                  </a:cubicBezTo>
                  <a:cubicBezTo>
                    <a:pt x="22614" y="49654"/>
                    <a:pt x="22948" y="49628"/>
                    <a:pt x="23282" y="49598"/>
                  </a:cubicBezTo>
                  <a:close/>
                  <a:moveTo>
                    <a:pt x="23530" y="49756"/>
                  </a:moveTo>
                  <a:cubicBezTo>
                    <a:pt x="23215" y="49786"/>
                    <a:pt x="22896" y="49816"/>
                    <a:pt x="22581" y="49838"/>
                  </a:cubicBezTo>
                  <a:cubicBezTo>
                    <a:pt x="22779" y="49943"/>
                    <a:pt x="22982" y="50045"/>
                    <a:pt x="23188" y="50142"/>
                  </a:cubicBezTo>
                  <a:cubicBezTo>
                    <a:pt x="23496" y="50135"/>
                    <a:pt x="23808" y="50120"/>
                    <a:pt x="24115" y="50105"/>
                  </a:cubicBezTo>
                  <a:cubicBezTo>
                    <a:pt x="23916" y="49992"/>
                    <a:pt x="23721" y="49876"/>
                    <a:pt x="23530" y="49756"/>
                  </a:cubicBezTo>
                  <a:moveTo>
                    <a:pt x="24794" y="49613"/>
                  </a:moveTo>
                  <a:cubicBezTo>
                    <a:pt x="24460" y="49658"/>
                    <a:pt x="24130" y="49696"/>
                    <a:pt x="23796" y="49729"/>
                  </a:cubicBezTo>
                  <a:cubicBezTo>
                    <a:pt x="23995" y="49853"/>
                    <a:pt x="24205" y="49973"/>
                    <a:pt x="24415" y="50090"/>
                  </a:cubicBezTo>
                  <a:cubicBezTo>
                    <a:pt x="24738" y="50071"/>
                    <a:pt x="25064" y="50048"/>
                    <a:pt x="25387" y="50026"/>
                  </a:cubicBezTo>
                  <a:cubicBezTo>
                    <a:pt x="25181" y="49891"/>
                    <a:pt x="24986" y="49752"/>
                    <a:pt x="24794" y="49613"/>
                  </a:cubicBezTo>
                  <a:moveTo>
                    <a:pt x="26648" y="49906"/>
                  </a:moveTo>
                  <a:cubicBezTo>
                    <a:pt x="26441" y="49752"/>
                    <a:pt x="26246" y="49594"/>
                    <a:pt x="26055" y="49437"/>
                  </a:cubicBezTo>
                  <a:cubicBezTo>
                    <a:pt x="25714" y="49489"/>
                    <a:pt x="25372" y="49538"/>
                    <a:pt x="25023" y="49583"/>
                  </a:cubicBezTo>
                  <a:cubicBezTo>
                    <a:pt x="25226" y="49726"/>
                    <a:pt x="25432" y="49864"/>
                    <a:pt x="25646" y="50003"/>
                  </a:cubicBezTo>
                  <a:cubicBezTo>
                    <a:pt x="25980" y="49973"/>
                    <a:pt x="26314" y="49943"/>
                    <a:pt x="26648" y="49906"/>
                  </a:cubicBezTo>
                  <a:moveTo>
                    <a:pt x="26858" y="50063"/>
                  </a:moveTo>
                  <a:cubicBezTo>
                    <a:pt x="26539" y="50101"/>
                    <a:pt x="26220" y="50131"/>
                    <a:pt x="25897" y="50161"/>
                  </a:cubicBezTo>
                  <a:cubicBezTo>
                    <a:pt x="26104" y="50288"/>
                    <a:pt x="26314" y="50416"/>
                    <a:pt x="26532" y="50536"/>
                  </a:cubicBezTo>
                  <a:cubicBezTo>
                    <a:pt x="26843" y="50525"/>
                    <a:pt x="27158" y="50510"/>
                    <a:pt x="27466" y="50487"/>
                  </a:cubicBezTo>
                  <a:cubicBezTo>
                    <a:pt x="27259" y="50348"/>
                    <a:pt x="27057" y="50206"/>
                    <a:pt x="26858" y="50063"/>
                  </a:cubicBezTo>
                  <a:close/>
                  <a:moveTo>
                    <a:pt x="28693" y="50393"/>
                  </a:moveTo>
                  <a:cubicBezTo>
                    <a:pt x="28483" y="50232"/>
                    <a:pt x="28280" y="50071"/>
                    <a:pt x="28085" y="49906"/>
                  </a:cubicBezTo>
                  <a:cubicBezTo>
                    <a:pt x="27755" y="49954"/>
                    <a:pt x="27424" y="49996"/>
                    <a:pt x="27091" y="50037"/>
                  </a:cubicBezTo>
                  <a:cubicBezTo>
                    <a:pt x="27297" y="50183"/>
                    <a:pt x="27507" y="50330"/>
                    <a:pt x="27725" y="50472"/>
                  </a:cubicBezTo>
                  <a:cubicBezTo>
                    <a:pt x="28051" y="50450"/>
                    <a:pt x="28374" y="50423"/>
                    <a:pt x="28693" y="50393"/>
                  </a:cubicBezTo>
                  <a:close/>
                  <a:moveTo>
                    <a:pt x="29507" y="50979"/>
                  </a:moveTo>
                  <a:cubicBezTo>
                    <a:pt x="29300" y="50836"/>
                    <a:pt x="29098" y="50694"/>
                    <a:pt x="28903" y="50551"/>
                  </a:cubicBezTo>
                  <a:cubicBezTo>
                    <a:pt x="28595" y="50581"/>
                    <a:pt x="28284" y="50607"/>
                    <a:pt x="27976" y="50630"/>
                  </a:cubicBezTo>
                  <a:cubicBezTo>
                    <a:pt x="28179" y="50761"/>
                    <a:pt x="28389" y="50885"/>
                    <a:pt x="28603" y="51013"/>
                  </a:cubicBezTo>
                  <a:cubicBezTo>
                    <a:pt x="28907" y="51005"/>
                    <a:pt x="29207" y="50994"/>
                    <a:pt x="29507" y="50979"/>
                  </a:cubicBezTo>
                  <a:close/>
                  <a:moveTo>
                    <a:pt x="29751" y="51140"/>
                  </a:moveTo>
                  <a:cubicBezTo>
                    <a:pt x="29466" y="51155"/>
                    <a:pt x="29180" y="51170"/>
                    <a:pt x="28892" y="51178"/>
                  </a:cubicBezTo>
                  <a:cubicBezTo>
                    <a:pt x="29090" y="51290"/>
                    <a:pt x="29293" y="51399"/>
                    <a:pt x="29499" y="51508"/>
                  </a:cubicBezTo>
                  <a:cubicBezTo>
                    <a:pt x="29769" y="51515"/>
                    <a:pt x="30040" y="51519"/>
                    <a:pt x="30310" y="51519"/>
                  </a:cubicBezTo>
                  <a:lnTo>
                    <a:pt x="30314" y="51519"/>
                  </a:lnTo>
                  <a:lnTo>
                    <a:pt x="30340" y="51519"/>
                  </a:lnTo>
                  <a:cubicBezTo>
                    <a:pt x="30137" y="51395"/>
                    <a:pt x="29942" y="51268"/>
                    <a:pt x="29751" y="51140"/>
                  </a:cubicBezTo>
                  <a:moveTo>
                    <a:pt x="31514" y="51500"/>
                  </a:moveTo>
                  <a:cubicBezTo>
                    <a:pt x="31308" y="51358"/>
                    <a:pt x="31105" y="51211"/>
                    <a:pt x="30910" y="51061"/>
                  </a:cubicBezTo>
                  <a:cubicBezTo>
                    <a:pt x="30610" y="51088"/>
                    <a:pt x="30310" y="51110"/>
                    <a:pt x="30010" y="51125"/>
                  </a:cubicBezTo>
                  <a:cubicBezTo>
                    <a:pt x="30212" y="51260"/>
                    <a:pt x="30419" y="51388"/>
                    <a:pt x="30632" y="51515"/>
                  </a:cubicBezTo>
                  <a:cubicBezTo>
                    <a:pt x="30929" y="51515"/>
                    <a:pt x="31222" y="51508"/>
                    <a:pt x="31514" y="51500"/>
                  </a:cubicBezTo>
                  <a:close/>
                  <a:moveTo>
                    <a:pt x="31751" y="51665"/>
                  </a:moveTo>
                  <a:cubicBezTo>
                    <a:pt x="31473" y="51673"/>
                    <a:pt x="31195" y="51680"/>
                    <a:pt x="30918" y="51684"/>
                  </a:cubicBezTo>
                  <a:cubicBezTo>
                    <a:pt x="31116" y="51800"/>
                    <a:pt x="31319" y="51917"/>
                    <a:pt x="31529" y="52029"/>
                  </a:cubicBezTo>
                  <a:cubicBezTo>
                    <a:pt x="31799" y="52041"/>
                    <a:pt x="32073" y="52048"/>
                    <a:pt x="32343" y="52052"/>
                  </a:cubicBezTo>
                  <a:cubicBezTo>
                    <a:pt x="32141" y="51924"/>
                    <a:pt x="31946" y="51797"/>
                    <a:pt x="31751" y="51665"/>
                  </a:cubicBezTo>
                  <a:close/>
                  <a:moveTo>
                    <a:pt x="33060" y="52059"/>
                  </a:moveTo>
                  <a:lnTo>
                    <a:pt x="33064" y="52059"/>
                  </a:lnTo>
                  <a:cubicBezTo>
                    <a:pt x="33203" y="52059"/>
                    <a:pt x="33345" y="52059"/>
                    <a:pt x="33488" y="52056"/>
                  </a:cubicBezTo>
                  <a:cubicBezTo>
                    <a:pt x="33281" y="51909"/>
                    <a:pt x="33079" y="51759"/>
                    <a:pt x="32880" y="51605"/>
                  </a:cubicBezTo>
                  <a:cubicBezTo>
                    <a:pt x="32591" y="51624"/>
                    <a:pt x="32302" y="51643"/>
                    <a:pt x="32009" y="51654"/>
                  </a:cubicBezTo>
                  <a:cubicBezTo>
                    <a:pt x="32212" y="51789"/>
                    <a:pt x="32422" y="51924"/>
                    <a:pt x="32636" y="52056"/>
                  </a:cubicBezTo>
                  <a:cubicBezTo>
                    <a:pt x="32779" y="52059"/>
                    <a:pt x="32917" y="52059"/>
                    <a:pt x="33060" y="52059"/>
                  </a:cubicBezTo>
                  <a:close/>
                  <a:moveTo>
                    <a:pt x="33720" y="52224"/>
                  </a:moveTo>
                  <a:cubicBezTo>
                    <a:pt x="33503" y="52228"/>
                    <a:pt x="33281" y="52228"/>
                    <a:pt x="33064" y="52228"/>
                  </a:cubicBezTo>
                  <a:cubicBezTo>
                    <a:pt x="33015" y="52228"/>
                    <a:pt x="32962" y="52228"/>
                    <a:pt x="32914" y="52228"/>
                  </a:cubicBezTo>
                  <a:cubicBezTo>
                    <a:pt x="33116" y="52348"/>
                    <a:pt x="33319" y="52468"/>
                    <a:pt x="33525" y="52585"/>
                  </a:cubicBezTo>
                  <a:cubicBezTo>
                    <a:pt x="33788" y="52600"/>
                    <a:pt x="34051" y="52615"/>
                    <a:pt x="34313" y="52622"/>
                  </a:cubicBezTo>
                  <a:cubicBezTo>
                    <a:pt x="34114" y="52491"/>
                    <a:pt x="33915" y="52360"/>
                    <a:pt x="33720" y="52224"/>
                  </a:cubicBezTo>
                  <a:close/>
                  <a:moveTo>
                    <a:pt x="35428" y="52648"/>
                  </a:moveTo>
                  <a:cubicBezTo>
                    <a:pt x="35221" y="52498"/>
                    <a:pt x="35019" y="52345"/>
                    <a:pt x="34820" y="52187"/>
                  </a:cubicBezTo>
                  <a:cubicBezTo>
                    <a:pt x="34542" y="52202"/>
                    <a:pt x="34261" y="52209"/>
                    <a:pt x="33976" y="52217"/>
                  </a:cubicBezTo>
                  <a:cubicBezTo>
                    <a:pt x="34182" y="52360"/>
                    <a:pt x="34392" y="52498"/>
                    <a:pt x="34606" y="52633"/>
                  </a:cubicBezTo>
                  <a:cubicBezTo>
                    <a:pt x="34880" y="52641"/>
                    <a:pt x="35154" y="52648"/>
                    <a:pt x="35428" y="52648"/>
                  </a:cubicBezTo>
                  <a:moveTo>
                    <a:pt x="35660" y="52817"/>
                  </a:moveTo>
                  <a:cubicBezTo>
                    <a:pt x="35401" y="52817"/>
                    <a:pt x="35142" y="52814"/>
                    <a:pt x="34880" y="52806"/>
                  </a:cubicBezTo>
                  <a:cubicBezTo>
                    <a:pt x="35052" y="52915"/>
                    <a:pt x="35229" y="53024"/>
                    <a:pt x="35405" y="53129"/>
                  </a:cubicBezTo>
                  <a:cubicBezTo>
                    <a:pt x="35431" y="53144"/>
                    <a:pt x="35461" y="53159"/>
                    <a:pt x="35488" y="53177"/>
                  </a:cubicBezTo>
                  <a:cubicBezTo>
                    <a:pt x="35743" y="53196"/>
                    <a:pt x="35994" y="53215"/>
                    <a:pt x="36249" y="53230"/>
                  </a:cubicBezTo>
                  <a:cubicBezTo>
                    <a:pt x="36050" y="53095"/>
                    <a:pt x="35852" y="52956"/>
                    <a:pt x="35660" y="52817"/>
                  </a:cubicBezTo>
                  <a:close/>
                  <a:moveTo>
                    <a:pt x="37334" y="53275"/>
                  </a:moveTo>
                  <a:cubicBezTo>
                    <a:pt x="37127" y="53121"/>
                    <a:pt x="36925" y="52964"/>
                    <a:pt x="36726" y="52806"/>
                  </a:cubicBezTo>
                  <a:cubicBezTo>
                    <a:pt x="36456" y="52814"/>
                    <a:pt x="36185" y="52817"/>
                    <a:pt x="35912" y="52817"/>
                  </a:cubicBezTo>
                  <a:cubicBezTo>
                    <a:pt x="36118" y="52960"/>
                    <a:pt x="36324" y="53102"/>
                    <a:pt x="36538" y="53245"/>
                  </a:cubicBezTo>
                  <a:cubicBezTo>
                    <a:pt x="36805" y="53256"/>
                    <a:pt x="37071" y="53267"/>
                    <a:pt x="37334" y="53275"/>
                  </a:cubicBezTo>
                  <a:close/>
                  <a:moveTo>
                    <a:pt x="37562" y="53448"/>
                  </a:moveTo>
                  <a:cubicBezTo>
                    <a:pt x="37311" y="53440"/>
                    <a:pt x="37060" y="53433"/>
                    <a:pt x="36808" y="53421"/>
                  </a:cubicBezTo>
                  <a:cubicBezTo>
                    <a:pt x="37007" y="53549"/>
                    <a:pt x="37206" y="53676"/>
                    <a:pt x="37412" y="53800"/>
                  </a:cubicBezTo>
                  <a:cubicBezTo>
                    <a:pt x="37656" y="53823"/>
                    <a:pt x="37904" y="53845"/>
                    <a:pt x="38148" y="53868"/>
                  </a:cubicBezTo>
                  <a:cubicBezTo>
                    <a:pt x="37949" y="53729"/>
                    <a:pt x="37754" y="53590"/>
                    <a:pt x="37562" y="53448"/>
                  </a:cubicBezTo>
                  <a:moveTo>
                    <a:pt x="39206" y="53935"/>
                  </a:moveTo>
                  <a:cubicBezTo>
                    <a:pt x="38999" y="53778"/>
                    <a:pt x="38801" y="53616"/>
                    <a:pt x="38602" y="53455"/>
                  </a:cubicBezTo>
                  <a:cubicBezTo>
                    <a:pt x="38527" y="53455"/>
                    <a:pt x="38452" y="53455"/>
                    <a:pt x="38377" y="53455"/>
                  </a:cubicBezTo>
                  <a:cubicBezTo>
                    <a:pt x="38189" y="53455"/>
                    <a:pt x="38001" y="53455"/>
                    <a:pt x="37814" y="53451"/>
                  </a:cubicBezTo>
                  <a:cubicBezTo>
                    <a:pt x="37919" y="53526"/>
                    <a:pt x="38024" y="53601"/>
                    <a:pt x="38129" y="53676"/>
                  </a:cubicBezTo>
                  <a:cubicBezTo>
                    <a:pt x="38230" y="53748"/>
                    <a:pt x="38332" y="53819"/>
                    <a:pt x="38433" y="53887"/>
                  </a:cubicBezTo>
                  <a:cubicBezTo>
                    <a:pt x="38692" y="53905"/>
                    <a:pt x="38951" y="53924"/>
                    <a:pt x="39206" y="53935"/>
                  </a:cubicBezTo>
                  <a:moveTo>
                    <a:pt x="39431" y="54108"/>
                  </a:moveTo>
                  <a:cubicBezTo>
                    <a:pt x="39191" y="54100"/>
                    <a:pt x="38947" y="54085"/>
                    <a:pt x="38703" y="54070"/>
                  </a:cubicBezTo>
                  <a:cubicBezTo>
                    <a:pt x="38898" y="54198"/>
                    <a:pt x="39097" y="54329"/>
                    <a:pt x="39296" y="54457"/>
                  </a:cubicBezTo>
                  <a:cubicBezTo>
                    <a:pt x="39536" y="54483"/>
                    <a:pt x="39772" y="54513"/>
                    <a:pt x="40009" y="54536"/>
                  </a:cubicBezTo>
                  <a:cubicBezTo>
                    <a:pt x="39814" y="54397"/>
                    <a:pt x="39622" y="54254"/>
                    <a:pt x="39431" y="54108"/>
                  </a:cubicBezTo>
                  <a:moveTo>
                    <a:pt x="40763" y="54404"/>
                  </a:moveTo>
                  <a:cubicBezTo>
                    <a:pt x="40658" y="54318"/>
                    <a:pt x="40553" y="54228"/>
                    <a:pt x="40448" y="54142"/>
                  </a:cubicBezTo>
                  <a:cubicBezTo>
                    <a:pt x="40193" y="54138"/>
                    <a:pt x="39937" y="54130"/>
                    <a:pt x="39682" y="54119"/>
                  </a:cubicBezTo>
                  <a:cubicBezTo>
                    <a:pt x="39881" y="54269"/>
                    <a:pt x="40088" y="54419"/>
                    <a:pt x="40294" y="54566"/>
                  </a:cubicBezTo>
                  <a:cubicBezTo>
                    <a:pt x="40545" y="54588"/>
                    <a:pt x="40797" y="54611"/>
                    <a:pt x="41044" y="54626"/>
                  </a:cubicBezTo>
                  <a:cubicBezTo>
                    <a:pt x="40951" y="54554"/>
                    <a:pt x="40857" y="54479"/>
                    <a:pt x="40763" y="54404"/>
                  </a:cubicBezTo>
                  <a:close/>
                  <a:moveTo>
                    <a:pt x="42069" y="54689"/>
                  </a:moveTo>
                  <a:cubicBezTo>
                    <a:pt x="41862" y="54506"/>
                    <a:pt x="41660" y="54326"/>
                    <a:pt x="41461" y="54138"/>
                  </a:cubicBezTo>
                  <a:cubicBezTo>
                    <a:pt x="41284" y="54142"/>
                    <a:pt x="41108" y="54145"/>
                    <a:pt x="40932" y="54145"/>
                  </a:cubicBezTo>
                  <a:cubicBezTo>
                    <a:pt x="40842" y="54145"/>
                    <a:pt x="40755" y="54145"/>
                    <a:pt x="40665" y="54142"/>
                  </a:cubicBezTo>
                  <a:cubicBezTo>
                    <a:pt x="40729" y="54194"/>
                    <a:pt x="40789" y="54243"/>
                    <a:pt x="40853" y="54296"/>
                  </a:cubicBezTo>
                  <a:cubicBezTo>
                    <a:pt x="40996" y="54412"/>
                    <a:pt x="41142" y="54528"/>
                    <a:pt x="41292" y="54644"/>
                  </a:cubicBezTo>
                  <a:cubicBezTo>
                    <a:pt x="41551" y="54663"/>
                    <a:pt x="41810" y="54678"/>
                    <a:pt x="42069" y="54689"/>
                  </a:cubicBezTo>
                  <a:close/>
                  <a:moveTo>
                    <a:pt x="42260" y="54855"/>
                  </a:moveTo>
                  <a:cubicBezTo>
                    <a:pt x="42016" y="54847"/>
                    <a:pt x="41765" y="54836"/>
                    <a:pt x="41517" y="54821"/>
                  </a:cubicBezTo>
                  <a:cubicBezTo>
                    <a:pt x="41716" y="54971"/>
                    <a:pt x="41919" y="55121"/>
                    <a:pt x="42121" y="55271"/>
                  </a:cubicBezTo>
                  <a:cubicBezTo>
                    <a:pt x="42365" y="55297"/>
                    <a:pt x="42609" y="55324"/>
                    <a:pt x="42849" y="55350"/>
                  </a:cubicBezTo>
                  <a:cubicBezTo>
                    <a:pt x="42650" y="55185"/>
                    <a:pt x="42455" y="55020"/>
                    <a:pt x="42260" y="54855"/>
                  </a:cubicBezTo>
                  <a:moveTo>
                    <a:pt x="43855" y="55432"/>
                  </a:moveTo>
                  <a:cubicBezTo>
                    <a:pt x="43731" y="55320"/>
                    <a:pt x="43611" y="55207"/>
                    <a:pt x="43487" y="55095"/>
                  </a:cubicBezTo>
                  <a:cubicBezTo>
                    <a:pt x="43408" y="55023"/>
                    <a:pt x="43333" y="54952"/>
                    <a:pt x="43254" y="54877"/>
                  </a:cubicBezTo>
                  <a:cubicBezTo>
                    <a:pt x="42999" y="54877"/>
                    <a:pt x="42740" y="54870"/>
                    <a:pt x="42481" y="54862"/>
                  </a:cubicBezTo>
                  <a:cubicBezTo>
                    <a:pt x="42684" y="55035"/>
                    <a:pt x="42887" y="55204"/>
                    <a:pt x="43097" y="55372"/>
                  </a:cubicBezTo>
                  <a:cubicBezTo>
                    <a:pt x="43352" y="55395"/>
                    <a:pt x="43603" y="55414"/>
                    <a:pt x="43855" y="55432"/>
                  </a:cubicBezTo>
                  <a:close/>
                  <a:moveTo>
                    <a:pt x="44046" y="55601"/>
                  </a:moveTo>
                  <a:cubicBezTo>
                    <a:pt x="43806" y="55586"/>
                    <a:pt x="43566" y="55567"/>
                    <a:pt x="43322" y="55549"/>
                  </a:cubicBezTo>
                  <a:cubicBezTo>
                    <a:pt x="43517" y="55703"/>
                    <a:pt x="43716" y="55853"/>
                    <a:pt x="43918" y="56003"/>
                  </a:cubicBezTo>
                  <a:cubicBezTo>
                    <a:pt x="44155" y="56036"/>
                    <a:pt x="44395" y="56066"/>
                    <a:pt x="44631" y="56096"/>
                  </a:cubicBezTo>
                  <a:cubicBezTo>
                    <a:pt x="44432" y="55931"/>
                    <a:pt x="44237" y="55766"/>
                    <a:pt x="44046" y="55601"/>
                  </a:cubicBezTo>
                  <a:moveTo>
                    <a:pt x="45618" y="56202"/>
                  </a:moveTo>
                  <a:cubicBezTo>
                    <a:pt x="45415" y="56018"/>
                    <a:pt x="45220" y="55830"/>
                    <a:pt x="45025" y="55643"/>
                  </a:cubicBezTo>
                  <a:cubicBezTo>
                    <a:pt x="44774" y="55635"/>
                    <a:pt x="44522" y="55627"/>
                    <a:pt x="44267" y="55612"/>
                  </a:cubicBezTo>
                  <a:cubicBezTo>
                    <a:pt x="44466" y="55785"/>
                    <a:pt x="44669" y="55958"/>
                    <a:pt x="44875" y="56127"/>
                  </a:cubicBezTo>
                  <a:cubicBezTo>
                    <a:pt x="45127" y="56153"/>
                    <a:pt x="45374" y="56179"/>
                    <a:pt x="45618" y="56202"/>
                  </a:cubicBezTo>
                  <a:moveTo>
                    <a:pt x="45809" y="56370"/>
                  </a:moveTo>
                  <a:cubicBezTo>
                    <a:pt x="45573" y="56352"/>
                    <a:pt x="45337" y="56329"/>
                    <a:pt x="45096" y="56303"/>
                  </a:cubicBezTo>
                  <a:cubicBezTo>
                    <a:pt x="45288" y="56457"/>
                    <a:pt x="45483" y="56611"/>
                    <a:pt x="45682" y="56761"/>
                  </a:cubicBezTo>
                  <a:cubicBezTo>
                    <a:pt x="45914" y="56798"/>
                    <a:pt x="46147" y="56836"/>
                    <a:pt x="46380" y="56866"/>
                  </a:cubicBezTo>
                  <a:cubicBezTo>
                    <a:pt x="46188" y="56704"/>
                    <a:pt x="45997" y="56539"/>
                    <a:pt x="45809" y="56370"/>
                  </a:cubicBezTo>
                  <a:moveTo>
                    <a:pt x="47355" y="56993"/>
                  </a:moveTo>
                  <a:cubicBezTo>
                    <a:pt x="47156" y="56809"/>
                    <a:pt x="46961" y="56622"/>
                    <a:pt x="46774" y="56438"/>
                  </a:cubicBezTo>
                  <a:cubicBezTo>
                    <a:pt x="46526" y="56423"/>
                    <a:pt x="46278" y="56408"/>
                    <a:pt x="46027" y="56389"/>
                  </a:cubicBezTo>
                  <a:cubicBezTo>
                    <a:pt x="46222" y="56562"/>
                    <a:pt x="46425" y="56731"/>
                    <a:pt x="46627" y="56899"/>
                  </a:cubicBezTo>
                  <a:cubicBezTo>
                    <a:pt x="46871" y="56933"/>
                    <a:pt x="47115" y="56963"/>
                    <a:pt x="47355" y="56993"/>
                  </a:cubicBezTo>
                  <a:close/>
                  <a:moveTo>
                    <a:pt x="47547" y="57166"/>
                  </a:moveTo>
                  <a:cubicBezTo>
                    <a:pt x="47314" y="57140"/>
                    <a:pt x="47081" y="57113"/>
                    <a:pt x="46845" y="57083"/>
                  </a:cubicBezTo>
                  <a:cubicBezTo>
                    <a:pt x="47033" y="57237"/>
                    <a:pt x="47224" y="57391"/>
                    <a:pt x="47419" y="57541"/>
                  </a:cubicBezTo>
                  <a:cubicBezTo>
                    <a:pt x="47648" y="57582"/>
                    <a:pt x="47877" y="57624"/>
                    <a:pt x="48106" y="57661"/>
                  </a:cubicBezTo>
                  <a:cubicBezTo>
                    <a:pt x="47914" y="57496"/>
                    <a:pt x="47730" y="57331"/>
                    <a:pt x="47547" y="57166"/>
                  </a:cubicBezTo>
                  <a:close/>
                  <a:moveTo>
                    <a:pt x="49070" y="57804"/>
                  </a:moveTo>
                  <a:cubicBezTo>
                    <a:pt x="48875" y="57620"/>
                    <a:pt x="48683" y="57436"/>
                    <a:pt x="48496" y="57252"/>
                  </a:cubicBezTo>
                  <a:cubicBezTo>
                    <a:pt x="48252" y="57233"/>
                    <a:pt x="48008" y="57211"/>
                    <a:pt x="47764" y="57188"/>
                  </a:cubicBezTo>
                  <a:cubicBezTo>
                    <a:pt x="47956" y="57361"/>
                    <a:pt x="48151" y="57530"/>
                    <a:pt x="48349" y="57699"/>
                  </a:cubicBezTo>
                  <a:cubicBezTo>
                    <a:pt x="48590" y="57736"/>
                    <a:pt x="48830" y="57774"/>
                    <a:pt x="49070" y="57804"/>
                  </a:cubicBezTo>
                  <a:moveTo>
                    <a:pt x="49261" y="57980"/>
                  </a:moveTo>
                  <a:cubicBezTo>
                    <a:pt x="49032" y="57950"/>
                    <a:pt x="48800" y="57920"/>
                    <a:pt x="48571" y="57882"/>
                  </a:cubicBezTo>
                  <a:cubicBezTo>
                    <a:pt x="48755" y="58036"/>
                    <a:pt x="48942" y="58190"/>
                    <a:pt x="49134" y="58340"/>
                  </a:cubicBezTo>
                  <a:cubicBezTo>
                    <a:pt x="49359" y="58389"/>
                    <a:pt x="49584" y="58434"/>
                    <a:pt x="49809" y="58475"/>
                  </a:cubicBezTo>
                  <a:cubicBezTo>
                    <a:pt x="49625" y="58310"/>
                    <a:pt x="49441" y="58145"/>
                    <a:pt x="49261" y="57980"/>
                  </a:cubicBezTo>
                  <a:close/>
                  <a:moveTo>
                    <a:pt x="50766" y="58637"/>
                  </a:moveTo>
                  <a:cubicBezTo>
                    <a:pt x="50574" y="58457"/>
                    <a:pt x="50387" y="58273"/>
                    <a:pt x="50199" y="58085"/>
                  </a:cubicBezTo>
                  <a:cubicBezTo>
                    <a:pt x="50117" y="58078"/>
                    <a:pt x="50030" y="58070"/>
                    <a:pt x="49944" y="58059"/>
                  </a:cubicBezTo>
                  <a:cubicBezTo>
                    <a:pt x="49787" y="58044"/>
                    <a:pt x="49633" y="58025"/>
                    <a:pt x="49479" y="58006"/>
                  </a:cubicBezTo>
                  <a:cubicBezTo>
                    <a:pt x="49666" y="58179"/>
                    <a:pt x="49858" y="58348"/>
                    <a:pt x="50057" y="58520"/>
                  </a:cubicBezTo>
                  <a:cubicBezTo>
                    <a:pt x="50293" y="58562"/>
                    <a:pt x="50529" y="58599"/>
                    <a:pt x="50766" y="58637"/>
                  </a:cubicBezTo>
                  <a:moveTo>
                    <a:pt x="50957" y="58817"/>
                  </a:moveTo>
                  <a:cubicBezTo>
                    <a:pt x="50728" y="58783"/>
                    <a:pt x="50503" y="58745"/>
                    <a:pt x="50274" y="58704"/>
                  </a:cubicBezTo>
                  <a:cubicBezTo>
                    <a:pt x="50458" y="58862"/>
                    <a:pt x="50642" y="59012"/>
                    <a:pt x="50830" y="59166"/>
                  </a:cubicBezTo>
                  <a:cubicBezTo>
                    <a:pt x="51051" y="59214"/>
                    <a:pt x="51276" y="59263"/>
                    <a:pt x="51497" y="59308"/>
                  </a:cubicBezTo>
                  <a:cubicBezTo>
                    <a:pt x="51314" y="59147"/>
                    <a:pt x="51133" y="58982"/>
                    <a:pt x="50957" y="58817"/>
                  </a:cubicBezTo>
                  <a:close/>
                  <a:moveTo>
                    <a:pt x="52293" y="59462"/>
                  </a:moveTo>
                  <a:cubicBezTo>
                    <a:pt x="52345" y="59473"/>
                    <a:pt x="52394" y="59481"/>
                    <a:pt x="52447" y="59492"/>
                  </a:cubicBezTo>
                  <a:cubicBezTo>
                    <a:pt x="52259" y="59308"/>
                    <a:pt x="52071" y="59128"/>
                    <a:pt x="51888" y="58941"/>
                  </a:cubicBezTo>
                  <a:cubicBezTo>
                    <a:pt x="51651" y="58914"/>
                    <a:pt x="51415" y="58880"/>
                    <a:pt x="51175" y="58847"/>
                  </a:cubicBezTo>
                  <a:cubicBezTo>
                    <a:pt x="51362" y="59019"/>
                    <a:pt x="51550" y="59188"/>
                    <a:pt x="51745" y="59357"/>
                  </a:cubicBezTo>
                  <a:cubicBezTo>
                    <a:pt x="51925" y="59395"/>
                    <a:pt x="52109" y="59428"/>
                    <a:pt x="52293" y="59462"/>
                  </a:cubicBezTo>
                  <a:moveTo>
                    <a:pt x="52638" y="59668"/>
                  </a:moveTo>
                  <a:cubicBezTo>
                    <a:pt x="52514" y="59650"/>
                    <a:pt x="52390" y="59627"/>
                    <a:pt x="52267" y="59605"/>
                  </a:cubicBezTo>
                  <a:cubicBezTo>
                    <a:pt x="52165" y="59586"/>
                    <a:pt x="52064" y="59567"/>
                    <a:pt x="51963" y="59548"/>
                  </a:cubicBezTo>
                  <a:cubicBezTo>
                    <a:pt x="52143" y="59702"/>
                    <a:pt x="52323" y="59856"/>
                    <a:pt x="52507" y="60006"/>
                  </a:cubicBezTo>
                  <a:cubicBezTo>
                    <a:pt x="52728" y="60062"/>
                    <a:pt x="52949" y="60115"/>
                    <a:pt x="53171" y="60164"/>
                  </a:cubicBezTo>
                  <a:cubicBezTo>
                    <a:pt x="52991" y="59999"/>
                    <a:pt x="52811" y="59837"/>
                    <a:pt x="52638" y="59668"/>
                  </a:cubicBezTo>
                  <a:moveTo>
                    <a:pt x="54116" y="60363"/>
                  </a:moveTo>
                  <a:cubicBezTo>
                    <a:pt x="53929" y="60182"/>
                    <a:pt x="53745" y="59999"/>
                    <a:pt x="53565" y="59815"/>
                  </a:cubicBezTo>
                  <a:cubicBezTo>
                    <a:pt x="53328" y="59781"/>
                    <a:pt x="53092" y="59743"/>
                    <a:pt x="52856" y="59706"/>
                  </a:cubicBezTo>
                  <a:cubicBezTo>
                    <a:pt x="53040" y="59879"/>
                    <a:pt x="53227" y="60047"/>
                    <a:pt x="53415" y="60216"/>
                  </a:cubicBezTo>
                  <a:cubicBezTo>
                    <a:pt x="53433" y="60220"/>
                    <a:pt x="53452" y="60224"/>
                    <a:pt x="53471" y="60227"/>
                  </a:cubicBezTo>
                  <a:cubicBezTo>
                    <a:pt x="53689" y="60276"/>
                    <a:pt x="53902" y="60321"/>
                    <a:pt x="54116" y="60363"/>
                  </a:cubicBezTo>
                  <a:moveTo>
                    <a:pt x="54304" y="60543"/>
                  </a:moveTo>
                  <a:cubicBezTo>
                    <a:pt x="54083" y="60501"/>
                    <a:pt x="53857" y="60456"/>
                    <a:pt x="53636" y="60408"/>
                  </a:cubicBezTo>
                  <a:cubicBezTo>
                    <a:pt x="53812" y="60561"/>
                    <a:pt x="53993" y="60715"/>
                    <a:pt x="54176" y="60869"/>
                  </a:cubicBezTo>
                  <a:cubicBezTo>
                    <a:pt x="54338" y="60910"/>
                    <a:pt x="54499" y="60952"/>
                    <a:pt x="54660" y="60993"/>
                  </a:cubicBezTo>
                  <a:cubicBezTo>
                    <a:pt x="54717" y="61008"/>
                    <a:pt x="54777" y="61019"/>
                    <a:pt x="54833" y="61034"/>
                  </a:cubicBezTo>
                  <a:cubicBezTo>
                    <a:pt x="54653" y="60873"/>
                    <a:pt x="54477" y="60708"/>
                    <a:pt x="54304" y="60543"/>
                  </a:cubicBezTo>
                  <a:moveTo>
                    <a:pt x="55771" y="61248"/>
                  </a:moveTo>
                  <a:cubicBezTo>
                    <a:pt x="55587" y="61068"/>
                    <a:pt x="55403" y="60888"/>
                    <a:pt x="55227" y="60704"/>
                  </a:cubicBezTo>
                  <a:cubicBezTo>
                    <a:pt x="54991" y="60666"/>
                    <a:pt x="54758" y="60625"/>
                    <a:pt x="54522" y="60584"/>
                  </a:cubicBezTo>
                  <a:cubicBezTo>
                    <a:pt x="54705" y="60753"/>
                    <a:pt x="54889" y="60925"/>
                    <a:pt x="55077" y="61094"/>
                  </a:cubicBezTo>
                  <a:cubicBezTo>
                    <a:pt x="55309" y="61147"/>
                    <a:pt x="55542" y="61199"/>
                    <a:pt x="55771" y="61248"/>
                  </a:cubicBezTo>
                  <a:close/>
                  <a:moveTo>
                    <a:pt x="55959" y="61432"/>
                  </a:moveTo>
                  <a:cubicBezTo>
                    <a:pt x="55741" y="61387"/>
                    <a:pt x="55520" y="61338"/>
                    <a:pt x="55294" y="61286"/>
                  </a:cubicBezTo>
                  <a:cubicBezTo>
                    <a:pt x="55471" y="61439"/>
                    <a:pt x="55651" y="61593"/>
                    <a:pt x="55831" y="61747"/>
                  </a:cubicBezTo>
                  <a:cubicBezTo>
                    <a:pt x="55839" y="61747"/>
                    <a:pt x="55846" y="61751"/>
                    <a:pt x="55854" y="61755"/>
                  </a:cubicBezTo>
                  <a:cubicBezTo>
                    <a:pt x="56064" y="61811"/>
                    <a:pt x="56274" y="61867"/>
                    <a:pt x="56484" y="61923"/>
                  </a:cubicBezTo>
                  <a:cubicBezTo>
                    <a:pt x="56308" y="61758"/>
                    <a:pt x="56131" y="61597"/>
                    <a:pt x="55959" y="61432"/>
                  </a:cubicBezTo>
                  <a:moveTo>
                    <a:pt x="57418" y="62148"/>
                  </a:moveTo>
                  <a:cubicBezTo>
                    <a:pt x="57234" y="61972"/>
                    <a:pt x="57054" y="61792"/>
                    <a:pt x="56878" y="61608"/>
                  </a:cubicBezTo>
                  <a:cubicBezTo>
                    <a:pt x="56645" y="61567"/>
                    <a:pt x="56409" y="61522"/>
                    <a:pt x="56176" y="61477"/>
                  </a:cubicBezTo>
                  <a:cubicBezTo>
                    <a:pt x="56356" y="61646"/>
                    <a:pt x="56540" y="61815"/>
                    <a:pt x="56728" y="61983"/>
                  </a:cubicBezTo>
                  <a:cubicBezTo>
                    <a:pt x="56957" y="62043"/>
                    <a:pt x="57189" y="62096"/>
                    <a:pt x="57418" y="62148"/>
                  </a:cubicBezTo>
                  <a:moveTo>
                    <a:pt x="57606" y="62332"/>
                  </a:moveTo>
                  <a:cubicBezTo>
                    <a:pt x="57388" y="62284"/>
                    <a:pt x="57167" y="62235"/>
                    <a:pt x="56945" y="62178"/>
                  </a:cubicBezTo>
                  <a:cubicBezTo>
                    <a:pt x="57122" y="62332"/>
                    <a:pt x="57298" y="62486"/>
                    <a:pt x="57474" y="62640"/>
                  </a:cubicBezTo>
                  <a:cubicBezTo>
                    <a:pt x="57692" y="62704"/>
                    <a:pt x="57910" y="62764"/>
                    <a:pt x="58127" y="62824"/>
                  </a:cubicBezTo>
                  <a:cubicBezTo>
                    <a:pt x="57951" y="62662"/>
                    <a:pt x="57778" y="62497"/>
                    <a:pt x="57606" y="62332"/>
                  </a:cubicBezTo>
                  <a:moveTo>
                    <a:pt x="59054" y="63064"/>
                  </a:moveTo>
                  <a:cubicBezTo>
                    <a:pt x="58870" y="62888"/>
                    <a:pt x="58694" y="62708"/>
                    <a:pt x="58517" y="62524"/>
                  </a:cubicBezTo>
                  <a:cubicBezTo>
                    <a:pt x="58285" y="62479"/>
                    <a:pt x="58052" y="62434"/>
                    <a:pt x="57823" y="62381"/>
                  </a:cubicBezTo>
                  <a:cubicBezTo>
                    <a:pt x="58000" y="62554"/>
                    <a:pt x="58184" y="62723"/>
                    <a:pt x="58367" y="62888"/>
                  </a:cubicBezTo>
                  <a:cubicBezTo>
                    <a:pt x="58596" y="62951"/>
                    <a:pt x="58825" y="63008"/>
                    <a:pt x="59054" y="63064"/>
                  </a:cubicBezTo>
                  <a:close/>
                  <a:moveTo>
                    <a:pt x="59242" y="63248"/>
                  </a:moveTo>
                  <a:cubicBezTo>
                    <a:pt x="59024" y="63195"/>
                    <a:pt x="58806" y="63143"/>
                    <a:pt x="58585" y="63086"/>
                  </a:cubicBezTo>
                  <a:cubicBezTo>
                    <a:pt x="58761" y="63240"/>
                    <a:pt x="58934" y="63394"/>
                    <a:pt x="59114" y="63544"/>
                  </a:cubicBezTo>
                  <a:cubicBezTo>
                    <a:pt x="59328" y="63612"/>
                    <a:pt x="59546" y="63676"/>
                    <a:pt x="59759" y="63739"/>
                  </a:cubicBezTo>
                  <a:cubicBezTo>
                    <a:pt x="59587" y="63578"/>
                    <a:pt x="59414" y="63413"/>
                    <a:pt x="59242" y="63248"/>
                  </a:cubicBezTo>
                  <a:moveTo>
                    <a:pt x="60682" y="63991"/>
                  </a:moveTo>
                  <a:cubicBezTo>
                    <a:pt x="60502" y="63814"/>
                    <a:pt x="60322" y="63634"/>
                    <a:pt x="60150" y="63454"/>
                  </a:cubicBezTo>
                  <a:cubicBezTo>
                    <a:pt x="59921" y="63405"/>
                    <a:pt x="59688" y="63353"/>
                    <a:pt x="59459" y="63300"/>
                  </a:cubicBezTo>
                  <a:cubicBezTo>
                    <a:pt x="59636" y="63469"/>
                    <a:pt x="59816" y="63638"/>
                    <a:pt x="60000" y="63807"/>
                  </a:cubicBezTo>
                  <a:cubicBezTo>
                    <a:pt x="60228" y="63871"/>
                    <a:pt x="60454" y="63931"/>
                    <a:pt x="60682" y="63991"/>
                  </a:cubicBezTo>
                  <a:moveTo>
                    <a:pt x="60874" y="64175"/>
                  </a:moveTo>
                  <a:cubicBezTo>
                    <a:pt x="60652" y="64122"/>
                    <a:pt x="60435" y="64062"/>
                    <a:pt x="60217" y="64006"/>
                  </a:cubicBezTo>
                  <a:cubicBezTo>
                    <a:pt x="60390" y="64160"/>
                    <a:pt x="60566" y="64313"/>
                    <a:pt x="60742" y="64463"/>
                  </a:cubicBezTo>
                  <a:cubicBezTo>
                    <a:pt x="60956" y="64531"/>
                    <a:pt x="61170" y="64599"/>
                    <a:pt x="61388" y="64666"/>
                  </a:cubicBezTo>
                  <a:cubicBezTo>
                    <a:pt x="61211" y="64505"/>
                    <a:pt x="61043" y="64340"/>
                    <a:pt x="60874" y="64175"/>
                  </a:cubicBezTo>
                  <a:close/>
                  <a:moveTo>
                    <a:pt x="62307" y="64929"/>
                  </a:moveTo>
                  <a:cubicBezTo>
                    <a:pt x="62127" y="64752"/>
                    <a:pt x="61947" y="64572"/>
                    <a:pt x="61774" y="64392"/>
                  </a:cubicBezTo>
                  <a:cubicBezTo>
                    <a:pt x="61545" y="64340"/>
                    <a:pt x="61316" y="64287"/>
                    <a:pt x="61084" y="64231"/>
                  </a:cubicBezTo>
                  <a:cubicBezTo>
                    <a:pt x="61264" y="64400"/>
                    <a:pt x="61444" y="64569"/>
                    <a:pt x="61624" y="64734"/>
                  </a:cubicBezTo>
                  <a:cubicBezTo>
                    <a:pt x="61853" y="64801"/>
                    <a:pt x="62078" y="64865"/>
                    <a:pt x="62307" y="64929"/>
                  </a:cubicBezTo>
                  <a:moveTo>
                    <a:pt x="62495" y="65113"/>
                  </a:moveTo>
                  <a:cubicBezTo>
                    <a:pt x="62277" y="65056"/>
                    <a:pt x="62059" y="64996"/>
                    <a:pt x="61842" y="64932"/>
                  </a:cubicBezTo>
                  <a:cubicBezTo>
                    <a:pt x="62014" y="65086"/>
                    <a:pt x="62187" y="65240"/>
                    <a:pt x="62363" y="65394"/>
                  </a:cubicBezTo>
                  <a:cubicBezTo>
                    <a:pt x="62577" y="65465"/>
                    <a:pt x="62791" y="65533"/>
                    <a:pt x="63009" y="65600"/>
                  </a:cubicBezTo>
                  <a:cubicBezTo>
                    <a:pt x="62832" y="65439"/>
                    <a:pt x="62663" y="65278"/>
                    <a:pt x="62495" y="65113"/>
                  </a:cubicBezTo>
                  <a:moveTo>
                    <a:pt x="63920" y="65874"/>
                  </a:moveTo>
                  <a:cubicBezTo>
                    <a:pt x="63744" y="65698"/>
                    <a:pt x="63568" y="65518"/>
                    <a:pt x="63395" y="65341"/>
                  </a:cubicBezTo>
                  <a:cubicBezTo>
                    <a:pt x="63162" y="65285"/>
                    <a:pt x="62934" y="65229"/>
                    <a:pt x="62708" y="65169"/>
                  </a:cubicBezTo>
                  <a:cubicBezTo>
                    <a:pt x="62881" y="65338"/>
                    <a:pt x="63061" y="65507"/>
                    <a:pt x="63245" y="65675"/>
                  </a:cubicBezTo>
                  <a:cubicBezTo>
                    <a:pt x="63470" y="65743"/>
                    <a:pt x="63695" y="65810"/>
                    <a:pt x="63920" y="65874"/>
                  </a:cubicBezTo>
                  <a:moveTo>
                    <a:pt x="64112" y="66058"/>
                  </a:moveTo>
                  <a:cubicBezTo>
                    <a:pt x="63894" y="65998"/>
                    <a:pt x="63676" y="65938"/>
                    <a:pt x="63463" y="65870"/>
                  </a:cubicBezTo>
                  <a:cubicBezTo>
                    <a:pt x="63631" y="66028"/>
                    <a:pt x="63804" y="66178"/>
                    <a:pt x="63980" y="66332"/>
                  </a:cubicBezTo>
                  <a:cubicBezTo>
                    <a:pt x="64194" y="66403"/>
                    <a:pt x="64408" y="66475"/>
                    <a:pt x="64622" y="66546"/>
                  </a:cubicBezTo>
                  <a:cubicBezTo>
                    <a:pt x="64449" y="66384"/>
                    <a:pt x="64281" y="66223"/>
                    <a:pt x="64112" y="66058"/>
                  </a:cubicBezTo>
                  <a:close/>
                  <a:moveTo>
                    <a:pt x="65534" y="66827"/>
                  </a:moveTo>
                  <a:cubicBezTo>
                    <a:pt x="65354" y="66651"/>
                    <a:pt x="65181" y="66475"/>
                    <a:pt x="65005" y="66298"/>
                  </a:cubicBezTo>
                  <a:cubicBezTo>
                    <a:pt x="64780" y="66238"/>
                    <a:pt x="64551" y="66178"/>
                    <a:pt x="64322" y="66118"/>
                  </a:cubicBezTo>
                  <a:cubicBezTo>
                    <a:pt x="64498" y="66287"/>
                    <a:pt x="64678" y="66456"/>
                    <a:pt x="64858" y="66621"/>
                  </a:cubicBezTo>
                  <a:cubicBezTo>
                    <a:pt x="65083" y="66692"/>
                    <a:pt x="65309" y="66760"/>
                    <a:pt x="65534" y="66827"/>
                  </a:cubicBezTo>
                  <a:close/>
                  <a:moveTo>
                    <a:pt x="65721" y="67015"/>
                  </a:moveTo>
                  <a:cubicBezTo>
                    <a:pt x="65507" y="66951"/>
                    <a:pt x="65290" y="66887"/>
                    <a:pt x="65076" y="66820"/>
                  </a:cubicBezTo>
                  <a:cubicBezTo>
                    <a:pt x="65245" y="66974"/>
                    <a:pt x="65417" y="67127"/>
                    <a:pt x="65594" y="67277"/>
                  </a:cubicBezTo>
                  <a:cubicBezTo>
                    <a:pt x="65804" y="67352"/>
                    <a:pt x="66018" y="67428"/>
                    <a:pt x="66232" y="67499"/>
                  </a:cubicBezTo>
                  <a:cubicBezTo>
                    <a:pt x="66059" y="67337"/>
                    <a:pt x="65890" y="67176"/>
                    <a:pt x="65721" y="67015"/>
                  </a:cubicBezTo>
                  <a:close/>
                  <a:moveTo>
                    <a:pt x="67140" y="67791"/>
                  </a:moveTo>
                  <a:cubicBezTo>
                    <a:pt x="66963" y="67615"/>
                    <a:pt x="66787" y="67439"/>
                    <a:pt x="66614" y="67262"/>
                  </a:cubicBezTo>
                  <a:cubicBezTo>
                    <a:pt x="66385" y="67202"/>
                    <a:pt x="66160" y="67139"/>
                    <a:pt x="65931" y="67075"/>
                  </a:cubicBezTo>
                  <a:cubicBezTo>
                    <a:pt x="66108" y="67244"/>
                    <a:pt x="66284" y="67409"/>
                    <a:pt x="66464" y="67578"/>
                  </a:cubicBezTo>
                  <a:cubicBezTo>
                    <a:pt x="66689" y="67649"/>
                    <a:pt x="66914" y="67720"/>
                    <a:pt x="67140" y="67791"/>
                  </a:cubicBezTo>
                  <a:close/>
                  <a:moveTo>
                    <a:pt x="67331" y="67975"/>
                  </a:moveTo>
                  <a:cubicBezTo>
                    <a:pt x="67113" y="67912"/>
                    <a:pt x="66899" y="67844"/>
                    <a:pt x="66682" y="67776"/>
                  </a:cubicBezTo>
                  <a:cubicBezTo>
                    <a:pt x="66854" y="67930"/>
                    <a:pt x="67027" y="68080"/>
                    <a:pt x="67200" y="68234"/>
                  </a:cubicBezTo>
                  <a:cubicBezTo>
                    <a:pt x="67414" y="68309"/>
                    <a:pt x="67624" y="68388"/>
                    <a:pt x="67837" y="68459"/>
                  </a:cubicBezTo>
                  <a:cubicBezTo>
                    <a:pt x="67665" y="68298"/>
                    <a:pt x="67496" y="68137"/>
                    <a:pt x="67331" y="67975"/>
                  </a:cubicBezTo>
                  <a:close/>
                  <a:moveTo>
                    <a:pt x="68745" y="68759"/>
                  </a:moveTo>
                  <a:cubicBezTo>
                    <a:pt x="68565" y="68583"/>
                    <a:pt x="68393" y="68411"/>
                    <a:pt x="68220" y="68230"/>
                  </a:cubicBezTo>
                  <a:cubicBezTo>
                    <a:pt x="67991" y="68170"/>
                    <a:pt x="67766" y="68103"/>
                    <a:pt x="67537" y="68039"/>
                  </a:cubicBezTo>
                  <a:cubicBezTo>
                    <a:pt x="67714" y="68208"/>
                    <a:pt x="67890" y="68373"/>
                    <a:pt x="68070" y="68538"/>
                  </a:cubicBezTo>
                  <a:cubicBezTo>
                    <a:pt x="68295" y="68613"/>
                    <a:pt x="68520" y="68688"/>
                    <a:pt x="68745" y="68759"/>
                  </a:cubicBezTo>
                  <a:moveTo>
                    <a:pt x="68933" y="68943"/>
                  </a:moveTo>
                  <a:cubicBezTo>
                    <a:pt x="68719" y="68876"/>
                    <a:pt x="68502" y="68808"/>
                    <a:pt x="68288" y="68737"/>
                  </a:cubicBezTo>
                  <a:cubicBezTo>
                    <a:pt x="68457" y="68891"/>
                    <a:pt x="68629" y="69045"/>
                    <a:pt x="68802" y="69195"/>
                  </a:cubicBezTo>
                  <a:cubicBezTo>
                    <a:pt x="69016" y="69274"/>
                    <a:pt x="69229" y="69352"/>
                    <a:pt x="69443" y="69427"/>
                  </a:cubicBezTo>
                  <a:cubicBezTo>
                    <a:pt x="69271" y="69266"/>
                    <a:pt x="69102" y="69108"/>
                    <a:pt x="68933" y="68943"/>
                  </a:cubicBezTo>
                  <a:close/>
                  <a:moveTo>
                    <a:pt x="70344" y="69735"/>
                  </a:moveTo>
                  <a:cubicBezTo>
                    <a:pt x="70167" y="69562"/>
                    <a:pt x="69995" y="69386"/>
                    <a:pt x="69822" y="69210"/>
                  </a:cubicBezTo>
                  <a:cubicBezTo>
                    <a:pt x="69593" y="69146"/>
                    <a:pt x="69365" y="69078"/>
                    <a:pt x="69139" y="69007"/>
                  </a:cubicBezTo>
                  <a:cubicBezTo>
                    <a:pt x="69316" y="69176"/>
                    <a:pt x="69492" y="69341"/>
                    <a:pt x="69672" y="69510"/>
                  </a:cubicBezTo>
                  <a:cubicBezTo>
                    <a:pt x="69897" y="69585"/>
                    <a:pt x="70119" y="69660"/>
                    <a:pt x="70344" y="69735"/>
                  </a:cubicBezTo>
                  <a:close/>
                  <a:moveTo>
                    <a:pt x="70535" y="69919"/>
                  </a:moveTo>
                  <a:cubicBezTo>
                    <a:pt x="70318" y="69851"/>
                    <a:pt x="70104" y="69780"/>
                    <a:pt x="69890" y="69705"/>
                  </a:cubicBezTo>
                  <a:cubicBezTo>
                    <a:pt x="70059" y="69859"/>
                    <a:pt x="70231" y="70013"/>
                    <a:pt x="70404" y="70166"/>
                  </a:cubicBezTo>
                  <a:cubicBezTo>
                    <a:pt x="70618" y="70245"/>
                    <a:pt x="70828" y="70324"/>
                    <a:pt x="71042" y="70403"/>
                  </a:cubicBezTo>
                  <a:cubicBezTo>
                    <a:pt x="70869" y="70242"/>
                    <a:pt x="70700" y="70080"/>
                    <a:pt x="70535" y="69919"/>
                  </a:cubicBezTo>
                  <a:close/>
                  <a:moveTo>
                    <a:pt x="71942" y="70718"/>
                  </a:moveTo>
                  <a:cubicBezTo>
                    <a:pt x="71766" y="70545"/>
                    <a:pt x="71593" y="70369"/>
                    <a:pt x="71421" y="70193"/>
                  </a:cubicBezTo>
                  <a:cubicBezTo>
                    <a:pt x="71192" y="70125"/>
                    <a:pt x="70963" y="70058"/>
                    <a:pt x="70738" y="69986"/>
                  </a:cubicBezTo>
                  <a:cubicBezTo>
                    <a:pt x="70914" y="70151"/>
                    <a:pt x="71090" y="70320"/>
                    <a:pt x="71271" y="70485"/>
                  </a:cubicBezTo>
                  <a:cubicBezTo>
                    <a:pt x="71496" y="70564"/>
                    <a:pt x="71717" y="70643"/>
                    <a:pt x="71942" y="70718"/>
                  </a:cubicBezTo>
                  <a:close/>
                  <a:moveTo>
                    <a:pt x="72134" y="70902"/>
                  </a:moveTo>
                  <a:cubicBezTo>
                    <a:pt x="71916" y="70831"/>
                    <a:pt x="71702" y="70756"/>
                    <a:pt x="71488" y="70681"/>
                  </a:cubicBezTo>
                  <a:cubicBezTo>
                    <a:pt x="71657" y="70834"/>
                    <a:pt x="71830" y="70988"/>
                    <a:pt x="72002" y="71138"/>
                  </a:cubicBezTo>
                  <a:cubicBezTo>
                    <a:pt x="72216" y="71221"/>
                    <a:pt x="72426" y="71303"/>
                    <a:pt x="72640" y="71382"/>
                  </a:cubicBezTo>
                  <a:cubicBezTo>
                    <a:pt x="72467" y="71225"/>
                    <a:pt x="72299" y="71063"/>
                    <a:pt x="72134" y="70902"/>
                  </a:cubicBezTo>
                  <a:close/>
                  <a:moveTo>
                    <a:pt x="73541" y="71705"/>
                  </a:moveTo>
                  <a:cubicBezTo>
                    <a:pt x="73364" y="71532"/>
                    <a:pt x="73188" y="71356"/>
                    <a:pt x="73015" y="71183"/>
                  </a:cubicBezTo>
                  <a:cubicBezTo>
                    <a:pt x="72786" y="71112"/>
                    <a:pt x="72561" y="71041"/>
                    <a:pt x="72336" y="70966"/>
                  </a:cubicBezTo>
                  <a:cubicBezTo>
                    <a:pt x="72509" y="71135"/>
                    <a:pt x="72689" y="71300"/>
                    <a:pt x="72865" y="71465"/>
                  </a:cubicBezTo>
                  <a:cubicBezTo>
                    <a:pt x="73090" y="71547"/>
                    <a:pt x="73315" y="71626"/>
                    <a:pt x="73541" y="71705"/>
                  </a:cubicBezTo>
                  <a:moveTo>
                    <a:pt x="73728" y="71889"/>
                  </a:moveTo>
                  <a:cubicBezTo>
                    <a:pt x="73511" y="71814"/>
                    <a:pt x="73297" y="71739"/>
                    <a:pt x="73083" y="71664"/>
                  </a:cubicBezTo>
                  <a:cubicBezTo>
                    <a:pt x="73252" y="71817"/>
                    <a:pt x="73424" y="71967"/>
                    <a:pt x="73597" y="72121"/>
                  </a:cubicBezTo>
                  <a:cubicBezTo>
                    <a:pt x="73811" y="72204"/>
                    <a:pt x="74025" y="72286"/>
                    <a:pt x="74238" y="72369"/>
                  </a:cubicBezTo>
                  <a:cubicBezTo>
                    <a:pt x="74066" y="72208"/>
                    <a:pt x="73897" y="72050"/>
                    <a:pt x="73728" y="71889"/>
                  </a:cubicBezTo>
                  <a:moveTo>
                    <a:pt x="75135" y="72695"/>
                  </a:moveTo>
                  <a:cubicBezTo>
                    <a:pt x="74959" y="72523"/>
                    <a:pt x="74782" y="72350"/>
                    <a:pt x="74610" y="72178"/>
                  </a:cubicBezTo>
                  <a:cubicBezTo>
                    <a:pt x="74381" y="72103"/>
                    <a:pt x="74156" y="72031"/>
                    <a:pt x="73927" y="71956"/>
                  </a:cubicBezTo>
                  <a:cubicBezTo>
                    <a:pt x="74103" y="72121"/>
                    <a:pt x="74280" y="72286"/>
                    <a:pt x="74460" y="72451"/>
                  </a:cubicBezTo>
                  <a:cubicBezTo>
                    <a:pt x="74685" y="72534"/>
                    <a:pt x="74910" y="72617"/>
                    <a:pt x="75135" y="72695"/>
                  </a:cubicBezTo>
                  <a:close/>
                  <a:moveTo>
                    <a:pt x="75323" y="72879"/>
                  </a:moveTo>
                  <a:cubicBezTo>
                    <a:pt x="75105" y="72804"/>
                    <a:pt x="74891" y="72725"/>
                    <a:pt x="74677" y="72650"/>
                  </a:cubicBezTo>
                  <a:cubicBezTo>
                    <a:pt x="74846" y="72804"/>
                    <a:pt x="75019" y="72954"/>
                    <a:pt x="75191" y="73108"/>
                  </a:cubicBezTo>
                  <a:cubicBezTo>
                    <a:pt x="75405" y="73191"/>
                    <a:pt x="75619" y="73277"/>
                    <a:pt x="75833" y="73359"/>
                  </a:cubicBezTo>
                  <a:cubicBezTo>
                    <a:pt x="75660" y="73198"/>
                    <a:pt x="75492" y="73041"/>
                    <a:pt x="75323" y="72879"/>
                  </a:cubicBezTo>
                  <a:close/>
                  <a:moveTo>
                    <a:pt x="76730" y="73693"/>
                  </a:moveTo>
                  <a:cubicBezTo>
                    <a:pt x="76550" y="73521"/>
                    <a:pt x="76377" y="73348"/>
                    <a:pt x="76204" y="73176"/>
                  </a:cubicBezTo>
                  <a:cubicBezTo>
                    <a:pt x="75976" y="73101"/>
                    <a:pt x="75747" y="73026"/>
                    <a:pt x="75522" y="72947"/>
                  </a:cubicBezTo>
                  <a:cubicBezTo>
                    <a:pt x="75694" y="73116"/>
                    <a:pt x="75874" y="73281"/>
                    <a:pt x="76054" y="73442"/>
                  </a:cubicBezTo>
                  <a:cubicBezTo>
                    <a:pt x="76276" y="73528"/>
                    <a:pt x="76501" y="73611"/>
                    <a:pt x="76730" y="73693"/>
                  </a:cubicBezTo>
                  <a:close/>
                  <a:moveTo>
                    <a:pt x="76917" y="73873"/>
                  </a:moveTo>
                  <a:cubicBezTo>
                    <a:pt x="76700" y="73798"/>
                    <a:pt x="76482" y="73720"/>
                    <a:pt x="76268" y="73641"/>
                  </a:cubicBezTo>
                  <a:cubicBezTo>
                    <a:pt x="76437" y="73795"/>
                    <a:pt x="76610" y="73945"/>
                    <a:pt x="76786" y="74099"/>
                  </a:cubicBezTo>
                  <a:cubicBezTo>
                    <a:pt x="76996" y="74185"/>
                    <a:pt x="77210" y="74271"/>
                    <a:pt x="77428" y="74354"/>
                  </a:cubicBezTo>
                  <a:cubicBezTo>
                    <a:pt x="77255" y="74196"/>
                    <a:pt x="77082" y="74035"/>
                    <a:pt x="76917" y="73873"/>
                  </a:cubicBezTo>
                  <a:close/>
                  <a:moveTo>
                    <a:pt x="78321" y="74695"/>
                  </a:moveTo>
                  <a:cubicBezTo>
                    <a:pt x="78141" y="74523"/>
                    <a:pt x="77968" y="74350"/>
                    <a:pt x="77795" y="74177"/>
                  </a:cubicBezTo>
                  <a:cubicBezTo>
                    <a:pt x="77566" y="74102"/>
                    <a:pt x="77338" y="74024"/>
                    <a:pt x="77112" y="73945"/>
                  </a:cubicBezTo>
                  <a:cubicBezTo>
                    <a:pt x="77285" y="74110"/>
                    <a:pt x="77465" y="74275"/>
                    <a:pt x="77645" y="74440"/>
                  </a:cubicBezTo>
                  <a:cubicBezTo>
                    <a:pt x="77870" y="74526"/>
                    <a:pt x="78095" y="74613"/>
                    <a:pt x="78321" y="74695"/>
                  </a:cubicBezTo>
                  <a:close/>
                  <a:moveTo>
                    <a:pt x="78508" y="74875"/>
                  </a:moveTo>
                  <a:cubicBezTo>
                    <a:pt x="78291" y="74796"/>
                    <a:pt x="78073" y="74718"/>
                    <a:pt x="77859" y="74635"/>
                  </a:cubicBezTo>
                  <a:cubicBezTo>
                    <a:pt x="78028" y="74789"/>
                    <a:pt x="78201" y="74939"/>
                    <a:pt x="78377" y="75093"/>
                  </a:cubicBezTo>
                  <a:cubicBezTo>
                    <a:pt x="78591" y="75179"/>
                    <a:pt x="78805" y="75269"/>
                    <a:pt x="79018" y="75355"/>
                  </a:cubicBezTo>
                  <a:cubicBezTo>
                    <a:pt x="78846" y="75194"/>
                    <a:pt x="78677" y="75037"/>
                    <a:pt x="78508" y="74875"/>
                  </a:cubicBezTo>
                  <a:close/>
                  <a:moveTo>
                    <a:pt x="79911" y="75701"/>
                  </a:moveTo>
                  <a:cubicBezTo>
                    <a:pt x="79735" y="75528"/>
                    <a:pt x="79559" y="75355"/>
                    <a:pt x="79386" y="75183"/>
                  </a:cubicBezTo>
                  <a:cubicBezTo>
                    <a:pt x="79157" y="75108"/>
                    <a:pt x="78928" y="75025"/>
                    <a:pt x="78700" y="74947"/>
                  </a:cubicBezTo>
                  <a:cubicBezTo>
                    <a:pt x="78876" y="75112"/>
                    <a:pt x="79056" y="75277"/>
                    <a:pt x="79236" y="75442"/>
                  </a:cubicBezTo>
                  <a:cubicBezTo>
                    <a:pt x="79461" y="75528"/>
                    <a:pt x="79686" y="75614"/>
                    <a:pt x="79911" y="75701"/>
                  </a:cubicBezTo>
                  <a:close/>
                  <a:moveTo>
                    <a:pt x="80099" y="75881"/>
                  </a:moveTo>
                  <a:cubicBezTo>
                    <a:pt x="79881" y="75798"/>
                    <a:pt x="79664" y="75716"/>
                    <a:pt x="79446" y="75633"/>
                  </a:cubicBezTo>
                  <a:cubicBezTo>
                    <a:pt x="79619" y="75787"/>
                    <a:pt x="79791" y="75941"/>
                    <a:pt x="79968" y="76091"/>
                  </a:cubicBezTo>
                  <a:cubicBezTo>
                    <a:pt x="80182" y="76181"/>
                    <a:pt x="80395" y="76271"/>
                    <a:pt x="80613" y="76357"/>
                  </a:cubicBezTo>
                  <a:cubicBezTo>
                    <a:pt x="80441" y="76200"/>
                    <a:pt x="80268" y="76038"/>
                    <a:pt x="80099" y="75881"/>
                  </a:cubicBezTo>
                  <a:close/>
                  <a:moveTo>
                    <a:pt x="81502" y="76710"/>
                  </a:moveTo>
                  <a:cubicBezTo>
                    <a:pt x="81326" y="76541"/>
                    <a:pt x="81150" y="76369"/>
                    <a:pt x="80973" y="76196"/>
                  </a:cubicBezTo>
                  <a:cubicBezTo>
                    <a:pt x="80744" y="76113"/>
                    <a:pt x="80516" y="76035"/>
                    <a:pt x="80290" y="75948"/>
                  </a:cubicBezTo>
                  <a:cubicBezTo>
                    <a:pt x="80467" y="76117"/>
                    <a:pt x="80643" y="76282"/>
                    <a:pt x="80823" y="76444"/>
                  </a:cubicBezTo>
                  <a:cubicBezTo>
                    <a:pt x="81048" y="76534"/>
                    <a:pt x="81277" y="76624"/>
                    <a:pt x="81502" y="76710"/>
                  </a:cubicBezTo>
                  <a:close/>
                  <a:moveTo>
                    <a:pt x="81690" y="76886"/>
                  </a:moveTo>
                  <a:cubicBezTo>
                    <a:pt x="81472" y="76804"/>
                    <a:pt x="81255" y="76721"/>
                    <a:pt x="81037" y="76635"/>
                  </a:cubicBezTo>
                  <a:cubicBezTo>
                    <a:pt x="81210" y="76789"/>
                    <a:pt x="81382" y="76943"/>
                    <a:pt x="81555" y="77093"/>
                  </a:cubicBezTo>
                  <a:cubicBezTo>
                    <a:pt x="81772" y="77186"/>
                    <a:pt x="81986" y="77277"/>
                    <a:pt x="82204" y="77367"/>
                  </a:cubicBezTo>
                  <a:cubicBezTo>
                    <a:pt x="82031" y="77209"/>
                    <a:pt x="81859" y="77048"/>
                    <a:pt x="81690" y="76886"/>
                  </a:cubicBezTo>
                  <a:close/>
                  <a:moveTo>
                    <a:pt x="83093" y="77723"/>
                  </a:moveTo>
                  <a:cubicBezTo>
                    <a:pt x="82917" y="77554"/>
                    <a:pt x="82737" y="77382"/>
                    <a:pt x="82564" y="77209"/>
                  </a:cubicBezTo>
                  <a:cubicBezTo>
                    <a:pt x="82335" y="77126"/>
                    <a:pt x="82106" y="77044"/>
                    <a:pt x="81878" y="76958"/>
                  </a:cubicBezTo>
                  <a:cubicBezTo>
                    <a:pt x="82054" y="77123"/>
                    <a:pt x="82234" y="77288"/>
                    <a:pt x="82414" y="77453"/>
                  </a:cubicBezTo>
                  <a:cubicBezTo>
                    <a:pt x="82639" y="77543"/>
                    <a:pt x="82864" y="77637"/>
                    <a:pt x="83093" y="77723"/>
                  </a:cubicBezTo>
                  <a:close/>
                  <a:moveTo>
                    <a:pt x="83281" y="77899"/>
                  </a:moveTo>
                  <a:cubicBezTo>
                    <a:pt x="83059" y="77817"/>
                    <a:pt x="82842" y="77731"/>
                    <a:pt x="82624" y="77644"/>
                  </a:cubicBezTo>
                  <a:cubicBezTo>
                    <a:pt x="82797" y="77794"/>
                    <a:pt x="82969" y="77948"/>
                    <a:pt x="83146" y="78102"/>
                  </a:cubicBezTo>
                  <a:cubicBezTo>
                    <a:pt x="83363" y="78196"/>
                    <a:pt x="83577" y="78286"/>
                    <a:pt x="83795" y="78380"/>
                  </a:cubicBezTo>
                  <a:cubicBezTo>
                    <a:pt x="83622" y="78218"/>
                    <a:pt x="83450" y="78061"/>
                    <a:pt x="83281" y="77899"/>
                  </a:cubicBezTo>
                  <a:close/>
                  <a:moveTo>
                    <a:pt x="84684" y="78740"/>
                  </a:moveTo>
                  <a:cubicBezTo>
                    <a:pt x="84504" y="78571"/>
                    <a:pt x="84328" y="78398"/>
                    <a:pt x="84151" y="78226"/>
                  </a:cubicBezTo>
                  <a:cubicBezTo>
                    <a:pt x="83922" y="78143"/>
                    <a:pt x="83694" y="78057"/>
                    <a:pt x="83465" y="77971"/>
                  </a:cubicBezTo>
                  <a:cubicBezTo>
                    <a:pt x="83641" y="78136"/>
                    <a:pt x="83821" y="78301"/>
                    <a:pt x="84001" y="78466"/>
                  </a:cubicBezTo>
                  <a:cubicBezTo>
                    <a:pt x="84226" y="78560"/>
                    <a:pt x="84455" y="78650"/>
                    <a:pt x="84684" y="78740"/>
                  </a:cubicBezTo>
                  <a:close/>
                  <a:moveTo>
                    <a:pt x="85386" y="79393"/>
                  </a:moveTo>
                  <a:cubicBezTo>
                    <a:pt x="85213" y="79235"/>
                    <a:pt x="85040" y="79074"/>
                    <a:pt x="84868" y="78916"/>
                  </a:cubicBezTo>
                  <a:cubicBezTo>
                    <a:pt x="84650" y="78830"/>
                    <a:pt x="84429" y="78740"/>
                    <a:pt x="84211" y="78654"/>
                  </a:cubicBezTo>
                  <a:cubicBezTo>
                    <a:pt x="84384" y="78807"/>
                    <a:pt x="84560" y="78957"/>
                    <a:pt x="84737" y="79111"/>
                  </a:cubicBezTo>
                  <a:cubicBezTo>
                    <a:pt x="84950" y="79205"/>
                    <a:pt x="85168" y="79303"/>
                    <a:pt x="85386" y="79393"/>
                  </a:cubicBezTo>
                  <a:close/>
                  <a:moveTo>
                    <a:pt x="85596" y="79580"/>
                  </a:moveTo>
                  <a:cubicBezTo>
                    <a:pt x="85386" y="79494"/>
                    <a:pt x="85183" y="79408"/>
                    <a:pt x="84977" y="79318"/>
                  </a:cubicBezTo>
                  <a:cubicBezTo>
                    <a:pt x="85142" y="79456"/>
                    <a:pt x="85311" y="79599"/>
                    <a:pt x="85479" y="79738"/>
                  </a:cubicBezTo>
                  <a:cubicBezTo>
                    <a:pt x="85682" y="79832"/>
                    <a:pt x="85888" y="79929"/>
                    <a:pt x="86091" y="80019"/>
                  </a:cubicBezTo>
                  <a:cubicBezTo>
                    <a:pt x="85926" y="79877"/>
                    <a:pt x="85757" y="79730"/>
                    <a:pt x="85596" y="79580"/>
                  </a:cubicBezTo>
                  <a:close/>
                  <a:moveTo>
                    <a:pt x="86977" y="80413"/>
                  </a:moveTo>
                  <a:cubicBezTo>
                    <a:pt x="86804" y="80252"/>
                    <a:pt x="86628" y="80094"/>
                    <a:pt x="86459" y="79933"/>
                  </a:cubicBezTo>
                  <a:cubicBezTo>
                    <a:pt x="86237" y="79847"/>
                    <a:pt x="86016" y="79757"/>
                    <a:pt x="85798" y="79667"/>
                  </a:cubicBezTo>
                  <a:cubicBezTo>
                    <a:pt x="85971" y="79820"/>
                    <a:pt x="86147" y="79970"/>
                    <a:pt x="86324" y="80124"/>
                  </a:cubicBezTo>
                  <a:cubicBezTo>
                    <a:pt x="86541" y="80222"/>
                    <a:pt x="86759" y="80316"/>
                    <a:pt x="86977" y="80413"/>
                  </a:cubicBezTo>
                  <a:close/>
                  <a:moveTo>
                    <a:pt x="87183" y="80597"/>
                  </a:moveTo>
                  <a:cubicBezTo>
                    <a:pt x="86977" y="80511"/>
                    <a:pt x="86770" y="80421"/>
                    <a:pt x="86564" y="80327"/>
                  </a:cubicBezTo>
                  <a:cubicBezTo>
                    <a:pt x="86729" y="80469"/>
                    <a:pt x="86898" y="80608"/>
                    <a:pt x="87067" y="80751"/>
                  </a:cubicBezTo>
                  <a:cubicBezTo>
                    <a:pt x="87273" y="80848"/>
                    <a:pt x="87479" y="80942"/>
                    <a:pt x="87686" y="81040"/>
                  </a:cubicBezTo>
                  <a:cubicBezTo>
                    <a:pt x="87517" y="80893"/>
                    <a:pt x="87348" y="80743"/>
                    <a:pt x="87183" y="80597"/>
                  </a:cubicBezTo>
                  <a:close/>
                  <a:moveTo>
                    <a:pt x="88567" y="81434"/>
                  </a:moveTo>
                  <a:cubicBezTo>
                    <a:pt x="88391" y="81272"/>
                    <a:pt x="88218" y="81115"/>
                    <a:pt x="88046" y="80953"/>
                  </a:cubicBezTo>
                  <a:cubicBezTo>
                    <a:pt x="87824" y="80863"/>
                    <a:pt x="87603" y="80773"/>
                    <a:pt x="87385" y="80683"/>
                  </a:cubicBezTo>
                  <a:cubicBezTo>
                    <a:pt x="87558" y="80837"/>
                    <a:pt x="87734" y="80987"/>
                    <a:pt x="87911" y="81141"/>
                  </a:cubicBezTo>
                  <a:cubicBezTo>
                    <a:pt x="88128" y="81239"/>
                    <a:pt x="88350" y="81336"/>
                    <a:pt x="88567" y="81434"/>
                  </a:cubicBezTo>
                  <a:moveTo>
                    <a:pt x="88774" y="81618"/>
                  </a:moveTo>
                  <a:cubicBezTo>
                    <a:pt x="88564" y="81528"/>
                    <a:pt x="88357" y="81434"/>
                    <a:pt x="88147" y="81344"/>
                  </a:cubicBezTo>
                  <a:cubicBezTo>
                    <a:pt x="88316" y="81486"/>
                    <a:pt x="88485" y="81625"/>
                    <a:pt x="88657" y="81768"/>
                  </a:cubicBezTo>
                  <a:cubicBezTo>
                    <a:pt x="88864" y="81865"/>
                    <a:pt x="89070" y="81963"/>
                    <a:pt x="89277" y="82057"/>
                  </a:cubicBezTo>
                  <a:cubicBezTo>
                    <a:pt x="89108" y="81910"/>
                    <a:pt x="88939" y="81764"/>
                    <a:pt x="88774" y="81618"/>
                  </a:cubicBezTo>
                  <a:close/>
                  <a:moveTo>
                    <a:pt x="90162" y="82458"/>
                  </a:moveTo>
                  <a:cubicBezTo>
                    <a:pt x="89982" y="82297"/>
                    <a:pt x="89809" y="82139"/>
                    <a:pt x="89637" y="81978"/>
                  </a:cubicBezTo>
                  <a:cubicBezTo>
                    <a:pt x="89412" y="81888"/>
                    <a:pt x="89190" y="81794"/>
                    <a:pt x="88969" y="81700"/>
                  </a:cubicBezTo>
                  <a:cubicBezTo>
                    <a:pt x="89145" y="81854"/>
                    <a:pt x="89322" y="82008"/>
                    <a:pt x="89498" y="82162"/>
                  </a:cubicBezTo>
                  <a:cubicBezTo>
                    <a:pt x="89719" y="82259"/>
                    <a:pt x="89941" y="82360"/>
                    <a:pt x="90162" y="82458"/>
                  </a:cubicBezTo>
                  <a:close/>
                  <a:moveTo>
                    <a:pt x="90365" y="82638"/>
                  </a:moveTo>
                  <a:cubicBezTo>
                    <a:pt x="90154" y="82548"/>
                    <a:pt x="89944" y="82454"/>
                    <a:pt x="89734" y="82360"/>
                  </a:cubicBezTo>
                  <a:cubicBezTo>
                    <a:pt x="89903" y="82503"/>
                    <a:pt x="90072" y="82642"/>
                    <a:pt x="90245" y="82784"/>
                  </a:cubicBezTo>
                  <a:cubicBezTo>
                    <a:pt x="90451" y="82886"/>
                    <a:pt x="90661" y="82983"/>
                    <a:pt x="90871" y="83081"/>
                  </a:cubicBezTo>
                  <a:cubicBezTo>
                    <a:pt x="90699" y="82935"/>
                    <a:pt x="90530" y="82788"/>
                    <a:pt x="90365" y="82638"/>
                  </a:cubicBezTo>
                  <a:moveTo>
                    <a:pt x="91738" y="83479"/>
                  </a:moveTo>
                  <a:cubicBezTo>
                    <a:pt x="91561" y="83317"/>
                    <a:pt x="91385" y="83160"/>
                    <a:pt x="91213" y="82998"/>
                  </a:cubicBezTo>
                  <a:cubicBezTo>
                    <a:pt x="90991" y="82908"/>
                    <a:pt x="90774" y="82814"/>
                    <a:pt x="90556" y="82721"/>
                  </a:cubicBezTo>
                  <a:cubicBezTo>
                    <a:pt x="90732" y="82874"/>
                    <a:pt x="90909" y="83028"/>
                    <a:pt x="91089" y="83182"/>
                  </a:cubicBezTo>
                  <a:cubicBezTo>
                    <a:pt x="91303" y="83283"/>
                    <a:pt x="91520" y="83381"/>
                    <a:pt x="91738" y="83479"/>
                  </a:cubicBezTo>
                  <a:close/>
                  <a:moveTo>
                    <a:pt x="91937" y="83655"/>
                  </a:moveTo>
                  <a:cubicBezTo>
                    <a:pt x="91730" y="83565"/>
                    <a:pt x="91524" y="83471"/>
                    <a:pt x="91321" y="83381"/>
                  </a:cubicBezTo>
                  <a:cubicBezTo>
                    <a:pt x="91490" y="83524"/>
                    <a:pt x="91659" y="83662"/>
                    <a:pt x="91832" y="83805"/>
                  </a:cubicBezTo>
                  <a:cubicBezTo>
                    <a:pt x="92034" y="83906"/>
                    <a:pt x="92241" y="84004"/>
                    <a:pt x="92447" y="84098"/>
                  </a:cubicBezTo>
                  <a:cubicBezTo>
                    <a:pt x="92274" y="83951"/>
                    <a:pt x="92106" y="83805"/>
                    <a:pt x="91937" y="83655"/>
                  </a:cubicBezTo>
                  <a:moveTo>
                    <a:pt x="93332" y="84507"/>
                  </a:moveTo>
                  <a:cubicBezTo>
                    <a:pt x="93152" y="84349"/>
                    <a:pt x="92976" y="84188"/>
                    <a:pt x="92803" y="84026"/>
                  </a:cubicBezTo>
                  <a:cubicBezTo>
                    <a:pt x="92575" y="83933"/>
                    <a:pt x="92349" y="83835"/>
                    <a:pt x="92124" y="83737"/>
                  </a:cubicBezTo>
                  <a:cubicBezTo>
                    <a:pt x="92301" y="83891"/>
                    <a:pt x="92477" y="84045"/>
                    <a:pt x="92657" y="84199"/>
                  </a:cubicBezTo>
                  <a:cubicBezTo>
                    <a:pt x="92882" y="84304"/>
                    <a:pt x="93107" y="84405"/>
                    <a:pt x="93332" y="84507"/>
                  </a:cubicBezTo>
                  <a:close/>
                  <a:moveTo>
                    <a:pt x="93531" y="84683"/>
                  </a:moveTo>
                  <a:cubicBezTo>
                    <a:pt x="93314" y="84589"/>
                    <a:pt x="93100" y="84492"/>
                    <a:pt x="92886" y="84394"/>
                  </a:cubicBezTo>
                  <a:cubicBezTo>
                    <a:pt x="93055" y="84533"/>
                    <a:pt x="93227" y="84679"/>
                    <a:pt x="93400" y="84818"/>
                  </a:cubicBezTo>
                  <a:cubicBezTo>
                    <a:pt x="93614" y="84923"/>
                    <a:pt x="93824" y="85024"/>
                    <a:pt x="94042" y="85129"/>
                  </a:cubicBezTo>
                  <a:cubicBezTo>
                    <a:pt x="93869" y="84979"/>
                    <a:pt x="93696" y="84833"/>
                    <a:pt x="93531" y="84683"/>
                  </a:cubicBezTo>
                  <a:close/>
                  <a:moveTo>
                    <a:pt x="94946" y="85550"/>
                  </a:moveTo>
                  <a:cubicBezTo>
                    <a:pt x="94766" y="85388"/>
                    <a:pt x="94586" y="85227"/>
                    <a:pt x="94409" y="85066"/>
                  </a:cubicBezTo>
                  <a:cubicBezTo>
                    <a:pt x="94177" y="84968"/>
                    <a:pt x="93944" y="84867"/>
                    <a:pt x="93711" y="84766"/>
                  </a:cubicBezTo>
                  <a:cubicBezTo>
                    <a:pt x="93888" y="84919"/>
                    <a:pt x="94068" y="85073"/>
                    <a:pt x="94248" y="85227"/>
                  </a:cubicBezTo>
                  <a:cubicBezTo>
                    <a:pt x="94481" y="85336"/>
                    <a:pt x="94713" y="85445"/>
                    <a:pt x="94946" y="85550"/>
                  </a:cubicBezTo>
                  <a:close/>
                  <a:moveTo>
                    <a:pt x="95145" y="85722"/>
                  </a:moveTo>
                  <a:cubicBezTo>
                    <a:pt x="94920" y="85625"/>
                    <a:pt x="94698" y="85520"/>
                    <a:pt x="94473" y="85418"/>
                  </a:cubicBezTo>
                  <a:cubicBezTo>
                    <a:pt x="94646" y="85561"/>
                    <a:pt x="94818" y="85704"/>
                    <a:pt x="94991" y="85846"/>
                  </a:cubicBezTo>
                  <a:cubicBezTo>
                    <a:pt x="95216" y="85959"/>
                    <a:pt x="95441" y="86067"/>
                    <a:pt x="95670" y="86176"/>
                  </a:cubicBezTo>
                  <a:cubicBezTo>
                    <a:pt x="95494" y="86026"/>
                    <a:pt x="95317" y="85876"/>
                    <a:pt x="95145" y="85722"/>
                  </a:cubicBezTo>
                  <a:moveTo>
                    <a:pt x="96540" y="86585"/>
                  </a:moveTo>
                  <a:cubicBezTo>
                    <a:pt x="96357" y="86424"/>
                    <a:pt x="96176" y="86263"/>
                    <a:pt x="95996" y="86097"/>
                  </a:cubicBezTo>
                  <a:cubicBezTo>
                    <a:pt x="95771" y="86000"/>
                    <a:pt x="95546" y="85902"/>
                    <a:pt x="95325" y="85805"/>
                  </a:cubicBezTo>
                  <a:cubicBezTo>
                    <a:pt x="95505" y="85962"/>
                    <a:pt x="95685" y="86116"/>
                    <a:pt x="95873" y="86274"/>
                  </a:cubicBezTo>
                  <a:cubicBezTo>
                    <a:pt x="96094" y="86379"/>
                    <a:pt x="96315" y="86480"/>
                    <a:pt x="96540" y="86585"/>
                  </a:cubicBezTo>
                  <a:close/>
                  <a:moveTo>
                    <a:pt x="96732" y="86754"/>
                  </a:moveTo>
                  <a:cubicBezTo>
                    <a:pt x="96522" y="86657"/>
                    <a:pt x="96308" y="86559"/>
                    <a:pt x="96098" y="86461"/>
                  </a:cubicBezTo>
                  <a:cubicBezTo>
                    <a:pt x="96270" y="86608"/>
                    <a:pt x="96450" y="86754"/>
                    <a:pt x="96627" y="86897"/>
                  </a:cubicBezTo>
                  <a:cubicBezTo>
                    <a:pt x="96837" y="87002"/>
                    <a:pt x="97047" y="87107"/>
                    <a:pt x="97261" y="87208"/>
                  </a:cubicBezTo>
                  <a:cubicBezTo>
                    <a:pt x="97081" y="87058"/>
                    <a:pt x="96908" y="86908"/>
                    <a:pt x="96732" y="86754"/>
                  </a:cubicBezTo>
                  <a:close/>
                  <a:moveTo>
                    <a:pt x="98128" y="87621"/>
                  </a:moveTo>
                  <a:cubicBezTo>
                    <a:pt x="97944" y="87456"/>
                    <a:pt x="97764" y="87294"/>
                    <a:pt x="97583" y="87133"/>
                  </a:cubicBezTo>
                  <a:cubicBezTo>
                    <a:pt x="97358" y="87035"/>
                    <a:pt x="97133" y="86934"/>
                    <a:pt x="96908" y="86833"/>
                  </a:cubicBezTo>
                  <a:cubicBezTo>
                    <a:pt x="97088" y="86990"/>
                    <a:pt x="97272" y="87148"/>
                    <a:pt x="97456" y="87302"/>
                  </a:cubicBezTo>
                  <a:cubicBezTo>
                    <a:pt x="97681" y="87411"/>
                    <a:pt x="97906" y="87516"/>
                    <a:pt x="98128" y="87621"/>
                  </a:cubicBezTo>
                  <a:close/>
                  <a:moveTo>
                    <a:pt x="98319" y="87786"/>
                  </a:moveTo>
                  <a:cubicBezTo>
                    <a:pt x="98105" y="87688"/>
                    <a:pt x="97891" y="87587"/>
                    <a:pt x="97677" y="87489"/>
                  </a:cubicBezTo>
                  <a:cubicBezTo>
                    <a:pt x="97854" y="87636"/>
                    <a:pt x="98034" y="87782"/>
                    <a:pt x="98210" y="87925"/>
                  </a:cubicBezTo>
                  <a:cubicBezTo>
                    <a:pt x="98424" y="88033"/>
                    <a:pt x="98638" y="88139"/>
                    <a:pt x="98848" y="88240"/>
                  </a:cubicBezTo>
                  <a:cubicBezTo>
                    <a:pt x="98672" y="88090"/>
                    <a:pt x="98495" y="87940"/>
                    <a:pt x="98319" y="87786"/>
                  </a:cubicBezTo>
                  <a:moveTo>
                    <a:pt x="99718" y="88656"/>
                  </a:moveTo>
                  <a:cubicBezTo>
                    <a:pt x="99535" y="88495"/>
                    <a:pt x="99354" y="88330"/>
                    <a:pt x="99171" y="88169"/>
                  </a:cubicBezTo>
                  <a:cubicBezTo>
                    <a:pt x="98942" y="88067"/>
                    <a:pt x="98717" y="87966"/>
                    <a:pt x="98488" y="87865"/>
                  </a:cubicBezTo>
                  <a:cubicBezTo>
                    <a:pt x="98672" y="88022"/>
                    <a:pt x="98855" y="88176"/>
                    <a:pt x="99039" y="88334"/>
                  </a:cubicBezTo>
                  <a:cubicBezTo>
                    <a:pt x="99264" y="88442"/>
                    <a:pt x="99493" y="88551"/>
                    <a:pt x="99718" y="88656"/>
                  </a:cubicBezTo>
                  <a:close/>
                  <a:moveTo>
                    <a:pt x="99906" y="88821"/>
                  </a:moveTo>
                  <a:cubicBezTo>
                    <a:pt x="99688" y="88720"/>
                    <a:pt x="99475" y="88619"/>
                    <a:pt x="99257" y="88514"/>
                  </a:cubicBezTo>
                  <a:cubicBezTo>
                    <a:pt x="99433" y="88664"/>
                    <a:pt x="99613" y="88810"/>
                    <a:pt x="99793" y="88956"/>
                  </a:cubicBezTo>
                  <a:cubicBezTo>
                    <a:pt x="100007" y="89062"/>
                    <a:pt x="100225" y="89170"/>
                    <a:pt x="100439" y="89275"/>
                  </a:cubicBezTo>
                  <a:cubicBezTo>
                    <a:pt x="100259" y="89125"/>
                    <a:pt x="100082" y="88975"/>
                    <a:pt x="99906" y="88821"/>
                  </a:cubicBezTo>
                  <a:moveTo>
                    <a:pt x="99317" y="88232"/>
                  </a:moveTo>
                  <a:cubicBezTo>
                    <a:pt x="99505" y="88397"/>
                    <a:pt x="99692" y="88566"/>
                    <a:pt x="99880" y="88731"/>
                  </a:cubicBezTo>
                  <a:cubicBezTo>
                    <a:pt x="100120" y="88840"/>
                    <a:pt x="100352" y="88949"/>
                    <a:pt x="100593" y="89054"/>
                  </a:cubicBezTo>
                  <a:cubicBezTo>
                    <a:pt x="100405" y="88885"/>
                    <a:pt x="100217" y="88713"/>
                    <a:pt x="100034" y="88540"/>
                  </a:cubicBezTo>
                  <a:cubicBezTo>
                    <a:pt x="99793" y="88439"/>
                    <a:pt x="99557" y="88337"/>
                    <a:pt x="99317" y="88232"/>
                  </a:cubicBezTo>
                  <a:close/>
                  <a:moveTo>
                    <a:pt x="156258" y="5632"/>
                  </a:moveTo>
                  <a:cubicBezTo>
                    <a:pt x="178676" y="5632"/>
                    <a:pt x="199376" y="10555"/>
                    <a:pt x="208411" y="20843"/>
                  </a:cubicBezTo>
                  <a:cubicBezTo>
                    <a:pt x="212515" y="25514"/>
                    <a:pt x="214361" y="30879"/>
                    <a:pt x="214361" y="36511"/>
                  </a:cubicBezTo>
                  <a:cubicBezTo>
                    <a:pt x="214358" y="51155"/>
                    <a:pt x="201901" y="67570"/>
                    <a:pt x="184270" y="78252"/>
                  </a:cubicBezTo>
                  <a:cubicBezTo>
                    <a:pt x="168928" y="87564"/>
                    <a:pt x="148495" y="93050"/>
                    <a:pt x="129127" y="93050"/>
                  </a:cubicBezTo>
                  <a:cubicBezTo>
                    <a:pt x="118580" y="93050"/>
                    <a:pt x="108348" y="91422"/>
                    <a:pt x="99433" y="87898"/>
                  </a:cubicBezTo>
                  <a:cubicBezTo>
                    <a:pt x="99621" y="88082"/>
                    <a:pt x="99812" y="88266"/>
                    <a:pt x="100007" y="88450"/>
                  </a:cubicBezTo>
                  <a:cubicBezTo>
                    <a:pt x="109459" y="92435"/>
                    <a:pt x="120471" y="94269"/>
                    <a:pt x="131828" y="94269"/>
                  </a:cubicBezTo>
                  <a:cubicBezTo>
                    <a:pt x="151508" y="94269"/>
                    <a:pt x="172226" y="88765"/>
                    <a:pt x="187696" y="79430"/>
                  </a:cubicBezTo>
                  <a:cubicBezTo>
                    <a:pt x="205537" y="68677"/>
                    <a:pt x="218020" y="52067"/>
                    <a:pt x="218020" y="37209"/>
                  </a:cubicBezTo>
                  <a:cubicBezTo>
                    <a:pt x="218020" y="31401"/>
                    <a:pt x="216114" y="25863"/>
                    <a:pt x="211877" y="21038"/>
                  </a:cubicBezTo>
                  <a:cubicBezTo>
                    <a:pt x="202512" y="10375"/>
                    <a:pt x="181175" y="5208"/>
                    <a:pt x="158190" y="5208"/>
                  </a:cubicBezTo>
                  <a:lnTo>
                    <a:pt x="158182" y="5208"/>
                  </a:lnTo>
                  <a:cubicBezTo>
                    <a:pt x="149737" y="5208"/>
                    <a:pt x="141069" y="5906"/>
                    <a:pt x="132691" y="7283"/>
                  </a:cubicBezTo>
                  <a:cubicBezTo>
                    <a:pt x="132492" y="7351"/>
                    <a:pt x="132297" y="7418"/>
                    <a:pt x="132102" y="7489"/>
                  </a:cubicBezTo>
                  <a:cubicBezTo>
                    <a:pt x="140071" y="6259"/>
                    <a:pt x="148273" y="5632"/>
                    <a:pt x="156258" y="5632"/>
                  </a:cubicBezTo>
                  <a:close/>
                  <a:moveTo>
                    <a:pt x="131134" y="7838"/>
                  </a:moveTo>
                  <a:cubicBezTo>
                    <a:pt x="138818" y="6701"/>
                    <a:pt x="146694" y="6124"/>
                    <a:pt x="154352" y="6124"/>
                  </a:cubicBezTo>
                  <a:cubicBezTo>
                    <a:pt x="176177" y="6124"/>
                    <a:pt x="196217" y="10817"/>
                    <a:pt x="204895" y="20696"/>
                  </a:cubicBezTo>
                  <a:cubicBezTo>
                    <a:pt x="208853" y="25203"/>
                    <a:pt x="210636" y="30380"/>
                    <a:pt x="210636" y="35821"/>
                  </a:cubicBezTo>
                  <a:cubicBezTo>
                    <a:pt x="210632" y="50202"/>
                    <a:pt x="198220" y="66414"/>
                    <a:pt x="180811" y="77018"/>
                  </a:cubicBezTo>
                  <a:cubicBezTo>
                    <a:pt x="165608" y="86293"/>
                    <a:pt x="145471" y="91763"/>
                    <a:pt x="126429" y="91763"/>
                  </a:cubicBezTo>
                  <a:cubicBezTo>
                    <a:pt x="116625" y="91763"/>
                    <a:pt x="107114" y="90315"/>
                    <a:pt x="98717" y="87186"/>
                  </a:cubicBezTo>
                  <a:cubicBezTo>
                    <a:pt x="98904" y="87381"/>
                    <a:pt x="99099" y="87572"/>
                    <a:pt x="99294" y="87763"/>
                  </a:cubicBezTo>
                  <a:cubicBezTo>
                    <a:pt x="108239" y="91328"/>
                    <a:pt x="118520" y="92975"/>
                    <a:pt x="129127" y="92975"/>
                  </a:cubicBezTo>
                  <a:cubicBezTo>
                    <a:pt x="148480" y="92975"/>
                    <a:pt x="168906" y="87489"/>
                    <a:pt x="184233" y="78188"/>
                  </a:cubicBezTo>
                  <a:cubicBezTo>
                    <a:pt x="201848" y="67518"/>
                    <a:pt x="214286" y="51110"/>
                    <a:pt x="214286" y="36511"/>
                  </a:cubicBezTo>
                  <a:cubicBezTo>
                    <a:pt x="214286" y="30898"/>
                    <a:pt x="212448" y="25548"/>
                    <a:pt x="208354" y="20892"/>
                  </a:cubicBezTo>
                  <a:cubicBezTo>
                    <a:pt x="199353" y="10637"/>
                    <a:pt x="178668" y="5707"/>
                    <a:pt x="156265" y="5707"/>
                  </a:cubicBezTo>
                  <a:lnTo>
                    <a:pt x="156258" y="5707"/>
                  </a:lnTo>
                  <a:cubicBezTo>
                    <a:pt x="148146" y="5707"/>
                    <a:pt x="139812" y="6353"/>
                    <a:pt x="131723" y="7624"/>
                  </a:cubicBezTo>
                  <a:cubicBezTo>
                    <a:pt x="131528" y="7696"/>
                    <a:pt x="131329" y="7767"/>
                    <a:pt x="131134" y="7838"/>
                  </a:cubicBezTo>
                  <a:moveTo>
                    <a:pt x="130901" y="7872"/>
                  </a:moveTo>
                  <a:cubicBezTo>
                    <a:pt x="131093" y="7801"/>
                    <a:pt x="131284" y="7733"/>
                    <a:pt x="131475" y="7662"/>
                  </a:cubicBezTo>
                  <a:cubicBezTo>
                    <a:pt x="131149" y="7715"/>
                    <a:pt x="130823" y="7767"/>
                    <a:pt x="130496" y="7823"/>
                  </a:cubicBezTo>
                  <a:cubicBezTo>
                    <a:pt x="130309" y="7887"/>
                    <a:pt x="130121" y="7951"/>
                    <a:pt x="129933" y="8018"/>
                  </a:cubicBezTo>
                  <a:cubicBezTo>
                    <a:pt x="130256" y="7970"/>
                    <a:pt x="130579" y="7921"/>
                    <a:pt x="130901" y="7872"/>
                  </a:cubicBezTo>
                  <a:close/>
                  <a:moveTo>
                    <a:pt x="129971" y="8217"/>
                  </a:moveTo>
                  <a:cubicBezTo>
                    <a:pt x="130162" y="8146"/>
                    <a:pt x="130350" y="8075"/>
                    <a:pt x="130545" y="8003"/>
                  </a:cubicBezTo>
                  <a:cubicBezTo>
                    <a:pt x="130211" y="8052"/>
                    <a:pt x="129873" y="8105"/>
                    <a:pt x="129543" y="8157"/>
                  </a:cubicBezTo>
                  <a:cubicBezTo>
                    <a:pt x="129352" y="8225"/>
                    <a:pt x="129164" y="8296"/>
                    <a:pt x="128977" y="8364"/>
                  </a:cubicBezTo>
                  <a:cubicBezTo>
                    <a:pt x="129307" y="8315"/>
                    <a:pt x="129641" y="8266"/>
                    <a:pt x="129971" y="8217"/>
                  </a:cubicBezTo>
                  <a:close/>
                  <a:moveTo>
                    <a:pt x="128039" y="8709"/>
                  </a:moveTo>
                  <a:cubicBezTo>
                    <a:pt x="128380" y="8660"/>
                    <a:pt x="128718" y="8615"/>
                    <a:pt x="129059" y="8566"/>
                  </a:cubicBezTo>
                  <a:cubicBezTo>
                    <a:pt x="129247" y="8495"/>
                    <a:pt x="129438" y="8420"/>
                    <a:pt x="129629" y="8349"/>
                  </a:cubicBezTo>
                  <a:cubicBezTo>
                    <a:pt x="129288" y="8397"/>
                    <a:pt x="128943" y="8446"/>
                    <a:pt x="128605" y="8499"/>
                  </a:cubicBezTo>
                  <a:cubicBezTo>
                    <a:pt x="128418" y="8570"/>
                    <a:pt x="128226" y="8638"/>
                    <a:pt x="128039" y="8709"/>
                  </a:cubicBezTo>
                  <a:close/>
                  <a:moveTo>
                    <a:pt x="127814" y="8743"/>
                  </a:moveTo>
                  <a:cubicBezTo>
                    <a:pt x="127994" y="8675"/>
                    <a:pt x="128177" y="8604"/>
                    <a:pt x="128358" y="8536"/>
                  </a:cubicBezTo>
                  <a:cubicBezTo>
                    <a:pt x="128027" y="8589"/>
                    <a:pt x="127697" y="8641"/>
                    <a:pt x="127367" y="8694"/>
                  </a:cubicBezTo>
                  <a:cubicBezTo>
                    <a:pt x="127187" y="8758"/>
                    <a:pt x="127007" y="8821"/>
                    <a:pt x="126827" y="8889"/>
                  </a:cubicBezTo>
                  <a:cubicBezTo>
                    <a:pt x="127153" y="8836"/>
                    <a:pt x="127483" y="8788"/>
                    <a:pt x="127814" y="8743"/>
                  </a:cubicBezTo>
                  <a:close/>
                  <a:moveTo>
                    <a:pt x="125904" y="9230"/>
                  </a:moveTo>
                  <a:cubicBezTo>
                    <a:pt x="126238" y="9182"/>
                    <a:pt x="126575" y="9133"/>
                    <a:pt x="126913" y="9088"/>
                  </a:cubicBezTo>
                  <a:cubicBezTo>
                    <a:pt x="127093" y="9016"/>
                    <a:pt x="127273" y="8945"/>
                    <a:pt x="127457" y="8878"/>
                  </a:cubicBezTo>
                  <a:cubicBezTo>
                    <a:pt x="127116" y="8926"/>
                    <a:pt x="126778" y="8979"/>
                    <a:pt x="126440" y="9028"/>
                  </a:cubicBezTo>
                  <a:cubicBezTo>
                    <a:pt x="126260" y="9095"/>
                    <a:pt x="126080" y="9163"/>
                    <a:pt x="125904" y="9230"/>
                  </a:cubicBezTo>
                  <a:close/>
                  <a:moveTo>
                    <a:pt x="125660" y="9264"/>
                  </a:moveTo>
                  <a:cubicBezTo>
                    <a:pt x="125832" y="9200"/>
                    <a:pt x="126009" y="9133"/>
                    <a:pt x="126181" y="9069"/>
                  </a:cubicBezTo>
                  <a:cubicBezTo>
                    <a:pt x="125851" y="9122"/>
                    <a:pt x="125525" y="9170"/>
                    <a:pt x="125198" y="9227"/>
                  </a:cubicBezTo>
                  <a:cubicBezTo>
                    <a:pt x="125026" y="9287"/>
                    <a:pt x="124857" y="9347"/>
                    <a:pt x="124688" y="9410"/>
                  </a:cubicBezTo>
                  <a:cubicBezTo>
                    <a:pt x="125011" y="9362"/>
                    <a:pt x="125333" y="9313"/>
                    <a:pt x="125660" y="9264"/>
                  </a:cubicBezTo>
                  <a:moveTo>
                    <a:pt x="124774" y="9602"/>
                  </a:moveTo>
                  <a:cubicBezTo>
                    <a:pt x="124947" y="9538"/>
                    <a:pt x="125120" y="9470"/>
                    <a:pt x="125292" y="9403"/>
                  </a:cubicBezTo>
                  <a:cubicBezTo>
                    <a:pt x="124958" y="9455"/>
                    <a:pt x="124621" y="9504"/>
                    <a:pt x="124283" y="9557"/>
                  </a:cubicBezTo>
                  <a:cubicBezTo>
                    <a:pt x="124114" y="9621"/>
                    <a:pt x="123941" y="9684"/>
                    <a:pt x="123776" y="9748"/>
                  </a:cubicBezTo>
                  <a:cubicBezTo>
                    <a:pt x="124107" y="9699"/>
                    <a:pt x="124440" y="9651"/>
                    <a:pt x="124774" y="9602"/>
                  </a:cubicBezTo>
                  <a:close/>
                  <a:moveTo>
                    <a:pt x="123911" y="9943"/>
                  </a:moveTo>
                  <a:cubicBezTo>
                    <a:pt x="124080" y="9876"/>
                    <a:pt x="124253" y="9808"/>
                    <a:pt x="124422" y="9741"/>
                  </a:cubicBezTo>
                  <a:cubicBezTo>
                    <a:pt x="124080" y="9789"/>
                    <a:pt x="123735" y="9842"/>
                    <a:pt x="123390" y="9891"/>
                  </a:cubicBezTo>
                  <a:cubicBezTo>
                    <a:pt x="123225" y="9954"/>
                    <a:pt x="123052" y="10018"/>
                    <a:pt x="122887" y="10086"/>
                  </a:cubicBezTo>
                  <a:cubicBezTo>
                    <a:pt x="123225" y="10037"/>
                    <a:pt x="123570" y="9988"/>
                    <a:pt x="123911" y="9943"/>
                  </a:cubicBezTo>
                  <a:moveTo>
                    <a:pt x="122020" y="10423"/>
                  </a:moveTo>
                  <a:cubicBezTo>
                    <a:pt x="122369" y="10375"/>
                    <a:pt x="122718" y="10330"/>
                    <a:pt x="123067" y="10285"/>
                  </a:cubicBezTo>
                  <a:cubicBezTo>
                    <a:pt x="123236" y="10217"/>
                    <a:pt x="123405" y="10150"/>
                    <a:pt x="123570" y="10082"/>
                  </a:cubicBezTo>
                  <a:cubicBezTo>
                    <a:pt x="123221" y="10127"/>
                    <a:pt x="122868" y="10176"/>
                    <a:pt x="122519" y="10228"/>
                  </a:cubicBezTo>
                  <a:cubicBezTo>
                    <a:pt x="122354" y="10292"/>
                    <a:pt x="122185" y="10356"/>
                    <a:pt x="122020" y="10423"/>
                  </a:cubicBezTo>
                  <a:close/>
                  <a:moveTo>
                    <a:pt x="121795" y="10453"/>
                  </a:moveTo>
                  <a:cubicBezTo>
                    <a:pt x="121960" y="10390"/>
                    <a:pt x="122118" y="10326"/>
                    <a:pt x="122283" y="10262"/>
                  </a:cubicBezTo>
                  <a:cubicBezTo>
                    <a:pt x="121942" y="10311"/>
                    <a:pt x="121600" y="10360"/>
                    <a:pt x="121259" y="10412"/>
                  </a:cubicBezTo>
                  <a:cubicBezTo>
                    <a:pt x="121101" y="10472"/>
                    <a:pt x="120940" y="10532"/>
                    <a:pt x="120782" y="10592"/>
                  </a:cubicBezTo>
                  <a:cubicBezTo>
                    <a:pt x="121120" y="10547"/>
                    <a:pt x="121458" y="10498"/>
                    <a:pt x="121795" y="10453"/>
                  </a:cubicBezTo>
                  <a:close/>
                  <a:moveTo>
                    <a:pt x="119934" y="10926"/>
                  </a:moveTo>
                  <a:cubicBezTo>
                    <a:pt x="120279" y="10877"/>
                    <a:pt x="120625" y="10832"/>
                    <a:pt x="120970" y="10787"/>
                  </a:cubicBezTo>
                  <a:cubicBezTo>
                    <a:pt x="121127" y="10724"/>
                    <a:pt x="121289" y="10656"/>
                    <a:pt x="121446" y="10592"/>
                  </a:cubicBezTo>
                  <a:cubicBezTo>
                    <a:pt x="121097" y="10641"/>
                    <a:pt x="120748" y="10690"/>
                    <a:pt x="120400" y="10742"/>
                  </a:cubicBezTo>
                  <a:cubicBezTo>
                    <a:pt x="120246" y="10802"/>
                    <a:pt x="120088" y="10862"/>
                    <a:pt x="119934" y="10926"/>
                  </a:cubicBezTo>
                  <a:close/>
                  <a:moveTo>
                    <a:pt x="119694" y="10960"/>
                  </a:moveTo>
                  <a:cubicBezTo>
                    <a:pt x="119848" y="10896"/>
                    <a:pt x="119998" y="10836"/>
                    <a:pt x="120152" y="10776"/>
                  </a:cubicBezTo>
                  <a:cubicBezTo>
                    <a:pt x="119829" y="10825"/>
                    <a:pt x="119503" y="10874"/>
                    <a:pt x="119180" y="10922"/>
                  </a:cubicBezTo>
                  <a:cubicBezTo>
                    <a:pt x="119030" y="10979"/>
                    <a:pt x="118880" y="11035"/>
                    <a:pt x="118730" y="11095"/>
                  </a:cubicBezTo>
                  <a:cubicBezTo>
                    <a:pt x="119053" y="11050"/>
                    <a:pt x="119375" y="11001"/>
                    <a:pt x="119694" y="10960"/>
                  </a:cubicBezTo>
                  <a:close/>
                  <a:moveTo>
                    <a:pt x="117893" y="11421"/>
                  </a:moveTo>
                  <a:cubicBezTo>
                    <a:pt x="118223" y="11373"/>
                    <a:pt x="118554" y="11331"/>
                    <a:pt x="118884" y="11286"/>
                  </a:cubicBezTo>
                  <a:cubicBezTo>
                    <a:pt x="119034" y="11226"/>
                    <a:pt x="119180" y="11166"/>
                    <a:pt x="119330" y="11106"/>
                  </a:cubicBezTo>
                  <a:cubicBezTo>
                    <a:pt x="119000" y="11151"/>
                    <a:pt x="118666" y="11200"/>
                    <a:pt x="118336" y="11249"/>
                  </a:cubicBezTo>
                  <a:cubicBezTo>
                    <a:pt x="118190" y="11305"/>
                    <a:pt x="118039" y="11361"/>
                    <a:pt x="117893" y="11421"/>
                  </a:cubicBezTo>
                  <a:close/>
                  <a:moveTo>
                    <a:pt x="117642" y="11455"/>
                  </a:moveTo>
                  <a:cubicBezTo>
                    <a:pt x="117784" y="11399"/>
                    <a:pt x="117927" y="11343"/>
                    <a:pt x="118070" y="11286"/>
                  </a:cubicBezTo>
                  <a:cubicBezTo>
                    <a:pt x="117739" y="11335"/>
                    <a:pt x="117409" y="11384"/>
                    <a:pt x="117079" y="11436"/>
                  </a:cubicBezTo>
                  <a:cubicBezTo>
                    <a:pt x="116940" y="11489"/>
                    <a:pt x="116798" y="11542"/>
                    <a:pt x="116659" y="11594"/>
                  </a:cubicBezTo>
                  <a:cubicBezTo>
                    <a:pt x="116989" y="11549"/>
                    <a:pt x="117315" y="11500"/>
                    <a:pt x="117642" y="11455"/>
                  </a:cubicBezTo>
                  <a:close/>
                  <a:moveTo>
                    <a:pt x="115841" y="11913"/>
                  </a:moveTo>
                  <a:cubicBezTo>
                    <a:pt x="116178" y="11868"/>
                    <a:pt x="116512" y="11819"/>
                    <a:pt x="116846" y="11774"/>
                  </a:cubicBezTo>
                  <a:cubicBezTo>
                    <a:pt x="116985" y="11718"/>
                    <a:pt x="117128" y="11662"/>
                    <a:pt x="117267" y="11605"/>
                  </a:cubicBezTo>
                  <a:cubicBezTo>
                    <a:pt x="116929" y="11654"/>
                    <a:pt x="116587" y="11703"/>
                    <a:pt x="116250" y="11755"/>
                  </a:cubicBezTo>
                  <a:cubicBezTo>
                    <a:pt x="116115" y="11808"/>
                    <a:pt x="115976" y="11860"/>
                    <a:pt x="115841" y="11913"/>
                  </a:cubicBezTo>
                  <a:close/>
                  <a:moveTo>
                    <a:pt x="115574" y="11951"/>
                  </a:moveTo>
                  <a:cubicBezTo>
                    <a:pt x="115706" y="11898"/>
                    <a:pt x="115837" y="11849"/>
                    <a:pt x="115972" y="11797"/>
                  </a:cubicBezTo>
                  <a:cubicBezTo>
                    <a:pt x="115668" y="11842"/>
                    <a:pt x="115368" y="11887"/>
                    <a:pt x="115068" y="11936"/>
                  </a:cubicBezTo>
                  <a:cubicBezTo>
                    <a:pt x="114937" y="11984"/>
                    <a:pt x="114809" y="12033"/>
                    <a:pt x="114678" y="12082"/>
                  </a:cubicBezTo>
                  <a:cubicBezTo>
                    <a:pt x="114978" y="12037"/>
                    <a:pt x="115274" y="11996"/>
                    <a:pt x="115574" y="11951"/>
                  </a:cubicBezTo>
                  <a:close/>
                  <a:moveTo>
                    <a:pt x="114798" y="12266"/>
                  </a:moveTo>
                  <a:cubicBezTo>
                    <a:pt x="114925" y="12213"/>
                    <a:pt x="115053" y="12161"/>
                    <a:pt x="115180" y="12112"/>
                  </a:cubicBezTo>
                  <a:cubicBezTo>
                    <a:pt x="114869" y="12157"/>
                    <a:pt x="114558" y="12202"/>
                    <a:pt x="114246" y="12247"/>
                  </a:cubicBezTo>
                  <a:cubicBezTo>
                    <a:pt x="114119" y="12296"/>
                    <a:pt x="113995" y="12344"/>
                    <a:pt x="113867" y="12393"/>
                  </a:cubicBezTo>
                  <a:cubicBezTo>
                    <a:pt x="114179" y="12352"/>
                    <a:pt x="114490" y="12307"/>
                    <a:pt x="114798" y="12266"/>
                  </a:cubicBezTo>
                  <a:moveTo>
                    <a:pt x="113091" y="12701"/>
                  </a:moveTo>
                  <a:cubicBezTo>
                    <a:pt x="113410" y="12660"/>
                    <a:pt x="113728" y="12615"/>
                    <a:pt x="114051" y="12573"/>
                  </a:cubicBezTo>
                  <a:cubicBezTo>
                    <a:pt x="114171" y="12521"/>
                    <a:pt x="114299" y="12472"/>
                    <a:pt x="114419" y="12420"/>
                  </a:cubicBezTo>
                  <a:cubicBezTo>
                    <a:pt x="114096" y="12465"/>
                    <a:pt x="113777" y="12510"/>
                    <a:pt x="113455" y="12558"/>
                  </a:cubicBezTo>
                  <a:cubicBezTo>
                    <a:pt x="113334" y="12607"/>
                    <a:pt x="113214" y="12652"/>
                    <a:pt x="113091" y="12701"/>
                  </a:cubicBezTo>
                  <a:close/>
                  <a:moveTo>
                    <a:pt x="112828" y="12738"/>
                  </a:moveTo>
                  <a:cubicBezTo>
                    <a:pt x="112944" y="12693"/>
                    <a:pt x="113061" y="12645"/>
                    <a:pt x="113177" y="12600"/>
                  </a:cubicBezTo>
                  <a:cubicBezTo>
                    <a:pt x="112854" y="12645"/>
                    <a:pt x="112528" y="12693"/>
                    <a:pt x="112205" y="12746"/>
                  </a:cubicBezTo>
                  <a:cubicBezTo>
                    <a:pt x="112089" y="12787"/>
                    <a:pt x="111976" y="12832"/>
                    <a:pt x="111864" y="12877"/>
                  </a:cubicBezTo>
                  <a:cubicBezTo>
                    <a:pt x="112183" y="12828"/>
                    <a:pt x="112505" y="12783"/>
                    <a:pt x="112828" y="12738"/>
                  </a:cubicBezTo>
                  <a:close/>
                  <a:moveTo>
                    <a:pt x="112093" y="13039"/>
                  </a:moveTo>
                  <a:cubicBezTo>
                    <a:pt x="112205" y="12994"/>
                    <a:pt x="112318" y="12949"/>
                    <a:pt x="112426" y="12900"/>
                  </a:cubicBezTo>
                  <a:cubicBezTo>
                    <a:pt x="112096" y="12949"/>
                    <a:pt x="111762" y="12997"/>
                    <a:pt x="111432" y="13046"/>
                  </a:cubicBezTo>
                  <a:cubicBezTo>
                    <a:pt x="111323" y="13091"/>
                    <a:pt x="111215" y="13132"/>
                    <a:pt x="111106" y="13177"/>
                  </a:cubicBezTo>
                  <a:cubicBezTo>
                    <a:pt x="111436" y="13129"/>
                    <a:pt x="111762" y="13084"/>
                    <a:pt x="112093" y="13039"/>
                  </a:cubicBezTo>
                  <a:close/>
                  <a:moveTo>
                    <a:pt x="110382" y="13470"/>
                  </a:moveTo>
                  <a:cubicBezTo>
                    <a:pt x="110716" y="13421"/>
                    <a:pt x="111053" y="13376"/>
                    <a:pt x="111391" y="13335"/>
                  </a:cubicBezTo>
                  <a:cubicBezTo>
                    <a:pt x="111496" y="13290"/>
                    <a:pt x="111601" y="13245"/>
                    <a:pt x="111706" y="13200"/>
                  </a:cubicBezTo>
                  <a:cubicBezTo>
                    <a:pt x="111368" y="13249"/>
                    <a:pt x="111027" y="13294"/>
                    <a:pt x="110689" y="13343"/>
                  </a:cubicBezTo>
                  <a:cubicBezTo>
                    <a:pt x="110584" y="13384"/>
                    <a:pt x="110483" y="13425"/>
                    <a:pt x="110382" y="13470"/>
                  </a:cubicBezTo>
                  <a:close/>
                  <a:moveTo>
                    <a:pt x="110115" y="13504"/>
                  </a:moveTo>
                  <a:cubicBezTo>
                    <a:pt x="110213" y="13466"/>
                    <a:pt x="110310" y="13425"/>
                    <a:pt x="110412" y="13384"/>
                  </a:cubicBezTo>
                  <a:cubicBezTo>
                    <a:pt x="110081" y="13433"/>
                    <a:pt x="109755" y="13481"/>
                    <a:pt x="109429" y="13530"/>
                  </a:cubicBezTo>
                  <a:cubicBezTo>
                    <a:pt x="109331" y="13568"/>
                    <a:pt x="109234" y="13605"/>
                    <a:pt x="109140" y="13643"/>
                  </a:cubicBezTo>
                  <a:cubicBezTo>
                    <a:pt x="109466" y="13594"/>
                    <a:pt x="109789" y="13549"/>
                    <a:pt x="110115" y="13504"/>
                  </a:cubicBezTo>
                  <a:close/>
                  <a:moveTo>
                    <a:pt x="109436" y="13789"/>
                  </a:moveTo>
                  <a:cubicBezTo>
                    <a:pt x="109526" y="13748"/>
                    <a:pt x="109620" y="13710"/>
                    <a:pt x="109714" y="13673"/>
                  </a:cubicBezTo>
                  <a:cubicBezTo>
                    <a:pt x="109376" y="13718"/>
                    <a:pt x="109042" y="13766"/>
                    <a:pt x="108704" y="13815"/>
                  </a:cubicBezTo>
                  <a:cubicBezTo>
                    <a:pt x="108618" y="13853"/>
                    <a:pt x="108528" y="13887"/>
                    <a:pt x="108442" y="13924"/>
                  </a:cubicBezTo>
                  <a:cubicBezTo>
                    <a:pt x="108772" y="13879"/>
                    <a:pt x="109106" y="13830"/>
                    <a:pt x="109436" y="13789"/>
                  </a:cubicBezTo>
                  <a:moveTo>
                    <a:pt x="108018" y="14097"/>
                  </a:moveTo>
                  <a:cubicBezTo>
                    <a:pt x="107939" y="14130"/>
                    <a:pt x="107857" y="14164"/>
                    <a:pt x="107778" y="14198"/>
                  </a:cubicBezTo>
                  <a:cubicBezTo>
                    <a:pt x="108115" y="14149"/>
                    <a:pt x="108457" y="14104"/>
                    <a:pt x="108795" y="14063"/>
                  </a:cubicBezTo>
                  <a:cubicBezTo>
                    <a:pt x="108877" y="14025"/>
                    <a:pt x="108960" y="13992"/>
                    <a:pt x="109046" y="13954"/>
                  </a:cubicBezTo>
                  <a:cubicBezTo>
                    <a:pt x="108704" y="13999"/>
                    <a:pt x="108363" y="14048"/>
                    <a:pt x="108018" y="14097"/>
                  </a:cubicBezTo>
                  <a:close/>
                  <a:moveTo>
                    <a:pt x="108160" y="13962"/>
                  </a:moveTo>
                  <a:cubicBezTo>
                    <a:pt x="108243" y="13928"/>
                    <a:pt x="108329" y="13894"/>
                    <a:pt x="108412" y="13860"/>
                  </a:cubicBezTo>
                  <a:cubicBezTo>
                    <a:pt x="108089" y="13909"/>
                    <a:pt x="107766" y="13954"/>
                    <a:pt x="107444" y="14007"/>
                  </a:cubicBezTo>
                  <a:cubicBezTo>
                    <a:pt x="107365" y="14037"/>
                    <a:pt x="107282" y="14070"/>
                    <a:pt x="107204" y="14100"/>
                  </a:cubicBezTo>
                  <a:cubicBezTo>
                    <a:pt x="107523" y="14055"/>
                    <a:pt x="107842" y="14007"/>
                    <a:pt x="108160" y="13962"/>
                  </a:cubicBezTo>
                  <a:close/>
                  <a:moveTo>
                    <a:pt x="107508" y="14232"/>
                  </a:moveTo>
                  <a:cubicBezTo>
                    <a:pt x="107586" y="14202"/>
                    <a:pt x="107661" y="14168"/>
                    <a:pt x="107740" y="14138"/>
                  </a:cubicBezTo>
                  <a:cubicBezTo>
                    <a:pt x="107410" y="14183"/>
                    <a:pt x="107080" y="14232"/>
                    <a:pt x="106750" y="14281"/>
                  </a:cubicBezTo>
                  <a:cubicBezTo>
                    <a:pt x="106675" y="14311"/>
                    <a:pt x="106603" y="14341"/>
                    <a:pt x="106528" y="14371"/>
                  </a:cubicBezTo>
                  <a:cubicBezTo>
                    <a:pt x="106855" y="14322"/>
                    <a:pt x="107181" y="14277"/>
                    <a:pt x="107508" y="14232"/>
                  </a:cubicBezTo>
                  <a:close/>
                  <a:moveTo>
                    <a:pt x="106896" y="14491"/>
                  </a:moveTo>
                  <a:cubicBezTo>
                    <a:pt x="106964" y="14464"/>
                    <a:pt x="107031" y="14434"/>
                    <a:pt x="107099" y="14404"/>
                  </a:cubicBezTo>
                  <a:cubicBezTo>
                    <a:pt x="106765" y="14453"/>
                    <a:pt x="106427" y="14498"/>
                    <a:pt x="106089" y="14551"/>
                  </a:cubicBezTo>
                  <a:cubicBezTo>
                    <a:pt x="106026" y="14577"/>
                    <a:pt x="105962" y="14603"/>
                    <a:pt x="105898" y="14629"/>
                  </a:cubicBezTo>
                  <a:cubicBezTo>
                    <a:pt x="106228" y="14581"/>
                    <a:pt x="106562" y="14536"/>
                    <a:pt x="106896" y="14491"/>
                  </a:cubicBezTo>
                  <a:close/>
                  <a:moveTo>
                    <a:pt x="105466" y="14806"/>
                  </a:moveTo>
                  <a:cubicBezTo>
                    <a:pt x="105414" y="14828"/>
                    <a:pt x="105361" y="14851"/>
                    <a:pt x="105305" y="14873"/>
                  </a:cubicBezTo>
                  <a:cubicBezTo>
                    <a:pt x="105647" y="14828"/>
                    <a:pt x="105984" y="14783"/>
                    <a:pt x="106322" y="14742"/>
                  </a:cubicBezTo>
                  <a:cubicBezTo>
                    <a:pt x="106378" y="14716"/>
                    <a:pt x="106438" y="14689"/>
                    <a:pt x="106498" y="14663"/>
                  </a:cubicBezTo>
                  <a:cubicBezTo>
                    <a:pt x="106153" y="14712"/>
                    <a:pt x="105812" y="14757"/>
                    <a:pt x="105466" y="14806"/>
                  </a:cubicBezTo>
                  <a:close/>
                  <a:moveTo>
                    <a:pt x="105613" y="14667"/>
                  </a:moveTo>
                  <a:cubicBezTo>
                    <a:pt x="105673" y="14644"/>
                    <a:pt x="105737" y="14618"/>
                    <a:pt x="105793" y="14592"/>
                  </a:cubicBezTo>
                  <a:cubicBezTo>
                    <a:pt x="105470" y="14641"/>
                    <a:pt x="105144" y="14689"/>
                    <a:pt x="104821" y="14738"/>
                  </a:cubicBezTo>
                  <a:cubicBezTo>
                    <a:pt x="104765" y="14761"/>
                    <a:pt x="104709" y="14783"/>
                    <a:pt x="104652" y="14806"/>
                  </a:cubicBezTo>
                  <a:cubicBezTo>
                    <a:pt x="104971" y="14757"/>
                    <a:pt x="105294" y="14712"/>
                    <a:pt x="105613" y="14667"/>
                  </a:cubicBezTo>
                  <a:close/>
                  <a:moveTo>
                    <a:pt x="105031" y="14911"/>
                  </a:moveTo>
                  <a:cubicBezTo>
                    <a:pt x="105084" y="14888"/>
                    <a:pt x="105136" y="14866"/>
                    <a:pt x="105185" y="14847"/>
                  </a:cubicBezTo>
                  <a:cubicBezTo>
                    <a:pt x="104855" y="14892"/>
                    <a:pt x="104525" y="14941"/>
                    <a:pt x="104191" y="14990"/>
                  </a:cubicBezTo>
                  <a:cubicBezTo>
                    <a:pt x="104146" y="15008"/>
                    <a:pt x="104101" y="15027"/>
                    <a:pt x="104056" y="15046"/>
                  </a:cubicBezTo>
                  <a:cubicBezTo>
                    <a:pt x="104382" y="15001"/>
                    <a:pt x="104709" y="14956"/>
                    <a:pt x="105031" y="14911"/>
                  </a:cubicBezTo>
                  <a:close/>
                  <a:moveTo>
                    <a:pt x="104495" y="15140"/>
                  </a:moveTo>
                  <a:cubicBezTo>
                    <a:pt x="104536" y="15125"/>
                    <a:pt x="104577" y="15106"/>
                    <a:pt x="104615" y="15091"/>
                  </a:cubicBezTo>
                  <a:cubicBezTo>
                    <a:pt x="104277" y="15136"/>
                    <a:pt x="103939" y="15185"/>
                    <a:pt x="103602" y="15234"/>
                  </a:cubicBezTo>
                  <a:cubicBezTo>
                    <a:pt x="103568" y="15249"/>
                    <a:pt x="103534" y="15260"/>
                    <a:pt x="103500" y="15275"/>
                  </a:cubicBezTo>
                  <a:cubicBezTo>
                    <a:pt x="103831" y="15230"/>
                    <a:pt x="104165" y="15185"/>
                    <a:pt x="104495" y="15140"/>
                  </a:cubicBezTo>
                  <a:close/>
                  <a:moveTo>
                    <a:pt x="103058" y="15462"/>
                  </a:moveTo>
                  <a:cubicBezTo>
                    <a:pt x="103039" y="15470"/>
                    <a:pt x="103016" y="15481"/>
                    <a:pt x="102994" y="15489"/>
                  </a:cubicBezTo>
                  <a:cubicBezTo>
                    <a:pt x="103332" y="15444"/>
                    <a:pt x="103666" y="15399"/>
                    <a:pt x="104003" y="15357"/>
                  </a:cubicBezTo>
                  <a:cubicBezTo>
                    <a:pt x="104029" y="15342"/>
                    <a:pt x="104059" y="15331"/>
                    <a:pt x="104086" y="15320"/>
                  </a:cubicBezTo>
                  <a:cubicBezTo>
                    <a:pt x="103744" y="15365"/>
                    <a:pt x="103403" y="15414"/>
                    <a:pt x="103058" y="15462"/>
                  </a:cubicBezTo>
                  <a:close/>
                  <a:moveTo>
                    <a:pt x="103208" y="15316"/>
                  </a:moveTo>
                  <a:cubicBezTo>
                    <a:pt x="103242" y="15305"/>
                    <a:pt x="103272" y="15290"/>
                    <a:pt x="103305" y="15275"/>
                  </a:cubicBezTo>
                  <a:cubicBezTo>
                    <a:pt x="102979" y="15324"/>
                    <a:pt x="102656" y="15372"/>
                    <a:pt x="102330" y="15421"/>
                  </a:cubicBezTo>
                  <a:cubicBezTo>
                    <a:pt x="102304" y="15432"/>
                    <a:pt x="102281" y="15444"/>
                    <a:pt x="102255" y="15455"/>
                  </a:cubicBezTo>
                  <a:cubicBezTo>
                    <a:pt x="102574" y="15406"/>
                    <a:pt x="102893" y="15361"/>
                    <a:pt x="103208" y="15316"/>
                  </a:cubicBezTo>
                  <a:close/>
                  <a:moveTo>
                    <a:pt x="102712" y="15526"/>
                  </a:moveTo>
                  <a:cubicBezTo>
                    <a:pt x="102731" y="15519"/>
                    <a:pt x="102754" y="15511"/>
                    <a:pt x="102773" y="15504"/>
                  </a:cubicBezTo>
                  <a:cubicBezTo>
                    <a:pt x="102442" y="15549"/>
                    <a:pt x="102112" y="15597"/>
                    <a:pt x="101782" y="15646"/>
                  </a:cubicBezTo>
                  <a:cubicBezTo>
                    <a:pt x="101767" y="15650"/>
                    <a:pt x="101756" y="15657"/>
                    <a:pt x="101741" y="15661"/>
                  </a:cubicBezTo>
                  <a:cubicBezTo>
                    <a:pt x="102067" y="15616"/>
                    <a:pt x="102390" y="15571"/>
                    <a:pt x="102712" y="15526"/>
                  </a:cubicBezTo>
                  <a:close/>
                  <a:moveTo>
                    <a:pt x="102266" y="15718"/>
                  </a:moveTo>
                  <a:cubicBezTo>
                    <a:pt x="102274" y="15718"/>
                    <a:pt x="102277" y="15714"/>
                    <a:pt x="102285" y="15710"/>
                  </a:cubicBezTo>
                  <a:cubicBezTo>
                    <a:pt x="102026" y="15748"/>
                    <a:pt x="101767" y="15785"/>
                    <a:pt x="101508" y="15823"/>
                  </a:cubicBezTo>
                  <a:cubicBezTo>
                    <a:pt x="101763" y="15785"/>
                    <a:pt x="102015" y="15751"/>
                    <a:pt x="102266" y="15718"/>
                  </a:cubicBezTo>
                  <a:close/>
                  <a:moveTo>
                    <a:pt x="102198" y="16671"/>
                  </a:moveTo>
                  <a:cubicBezTo>
                    <a:pt x="102247" y="16644"/>
                    <a:pt x="102300" y="16618"/>
                    <a:pt x="102352" y="16592"/>
                  </a:cubicBezTo>
                  <a:cubicBezTo>
                    <a:pt x="102060" y="16595"/>
                    <a:pt x="101759" y="16599"/>
                    <a:pt x="101452" y="16607"/>
                  </a:cubicBezTo>
                  <a:cubicBezTo>
                    <a:pt x="101448" y="16610"/>
                    <a:pt x="101441" y="16610"/>
                    <a:pt x="101437" y="16614"/>
                  </a:cubicBezTo>
                  <a:cubicBezTo>
                    <a:pt x="101703" y="16629"/>
                    <a:pt x="101955" y="16648"/>
                    <a:pt x="102198" y="16671"/>
                  </a:cubicBezTo>
                  <a:close/>
                  <a:moveTo>
                    <a:pt x="101227" y="17170"/>
                  </a:moveTo>
                  <a:cubicBezTo>
                    <a:pt x="101463" y="17046"/>
                    <a:pt x="101703" y="16922"/>
                    <a:pt x="101947" y="16798"/>
                  </a:cubicBezTo>
                  <a:cubicBezTo>
                    <a:pt x="101696" y="16776"/>
                    <a:pt x="101429" y="16761"/>
                    <a:pt x="101155" y="16749"/>
                  </a:cubicBezTo>
                  <a:cubicBezTo>
                    <a:pt x="100998" y="16824"/>
                    <a:pt x="100844" y="16903"/>
                    <a:pt x="100690" y="16978"/>
                  </a:cubicBezTo>
                  <a:cubicBezTo>
                    <a:pt x="100889" y="17034"/>
                    <a:pt x="101069" y="17098"/>
                    <a:pt x="101227" y="17170"/>
                  </a:cubicBezTo>
                  <a:close/>
                  <a:moveTo>
                    <a:pt x="99051" y="18918"/>
                  </a:moveTo>
                  <a:cubicBezTo>
                    <a:pt x="99051" y="18967"/>
                    <a:pt x="99047" y="19016"/>
                    <a:pt x="99043" y="19068"/>
                  </a:cubicBezTo>
                  <a:cubicBezTo>
                    <a:pt x="99876" y="18558"/>
                    <a:pt x="100728" y="18063"/>
                    <a:pt x="101598" y="17579"/>
                  </a:cubicBezTo>
                  <a:cubicBezTo>
                    <a:pt x="101478" y="17473"/>
                    <a:pt x="101324" y="17380"/>
                    <a:pt x="101137" y="17293"/>
                  </a:cubicBezTo>
                  <a:cubicBezTo>
                    <a:pt x="100413" y="17672"/>
                    <a:pt x="99700" y="18063"/>
                    <a:pt x="99002" y="18456"/>
                  </a:cubicBezTo>
                  <a:cubicBezTo>
                    <a:pt x="99036" y="18607"/>
                    <a:pt x="99051" y="18760"/>
                    <a:pt x="99051" y="18918"/>
                  </a:cubicBezTo>
                  <a:close/>
                  <a:moveTo>
                    <a:pt x="98837" y="20021"/>
                  </a:moveTo>
                  <a:cubicBezTo>
                    <a:pt x="99846" y="19342"/>
                    <a:pt x="100893" y="18682"/>
                    <a:pt x="101973" y="18044"/>
                  </a:cubicBezTo>
                  <a:cubicBezTo>
                    <a:pt x="101898" y="17920"/>
                    <a:pt x="101808" y="17800"/>
                    <a:pt x="101707" y="17684"/>
                  </a:cubicBezTo>
                  <a:lnTo>
                    <a:pt x="101763" y="17635"/>
                  </a:lnTo>
                  <a:lnTo>
                    <a:pt x="101707" y="17684"/>
                  </a:lnTo>
                  <a:cubicBezTo>
                    <a:pt x="101688" y="17665"/>
                    <a:pt x="101669" y="17646"/>
                    <a:pt x="101651" y="17624"/>
                  </a:cubicBezTo>
                  <a:cubicBezTo>
                    <a:pt x="100758" y="18119"/>
                    <a:pt x="99887" y="18629"/>
                    <a:pt x="99039" y="19151"/>
                  </a:cubicBezTo>
                  <a:cubicBezTo>
                    <a:pt x="99013" y="19428"/>
                    <a:pt x="98945" y="19721"/>
                    <a:pt x="98837" y="20021"/>
                  </a:cubicBezTo>
                  <a:close/>
                  <a:moveTo>
                    <a:pt x="93422" y="22344"/>
                  </a:moveTo>
                  <a:cubicBezTo>
                    <a:pt x="92042" y="23803"/>
                    <a:pt x="90106" y="25439"/>
                    <a:pt x="87870" y="27199"/>
                  </a:cubicBezTo>
                  <a:cubicBezTo>
                    <a:pt x="87198" y="27731"/>
                    <a:pt x="86496" y="28272"/>
                    <a:pt x="85776" y="28819"/>
                  </a:cubicBezTo>
                  <a:cubicBezTo>
                    <a:pt x="83498" y="31322"/>
                    <a:pt x="81559" y="33993"/>
                    <a:pt x="79983" y="36777"/>
                  </a:cubicBezTo>
                  <a:cubicBezTo>
                    <a:pt x="80887" y="36068"/>
                    <a:pt x="81802" y="35359"/>
                    <a:pt x="82714" y="34654"/>
                  </a:cubicBezTo>
                  <a:cubicBezTo>
                    <a:pt x="85543" y="30268"/>
                    <a:pt x="89265" y="26204"/>
                    <a:pt x="93783" y="22689"/>
                  </a:cubicBezTo>
                  <a:cubicBezTo>
                    <a:pt x="95374" y="21454"/>
                    <a:pt x="97077" y="20280"/>
                    <a:pt x="98882" y="19166"/>
                  </a:cubicBezTo>
                  <a:cubicBezTo>
                    <a:pt x="98889" y="19083"/>
                    <a:pt x="98897" y="19001"/>
                    <a:pt x="98897" y="18918"/>
                  </a:cubicBezTo>
                  <a:cubicBezTo>
                    <a:pt x="98897" y="18787"/>
                    <a:pt x="98885" y="18659"/>
                    <a:pt x="98863" y="18539"/>
                  </a:cubicBezTo>
                  <a:cubicBezTo>
                    <a:pt x="97227" y="19470"/>
                    <a:pt x="95670" y="20449"/>
                    <a:pt x="94199" y="21473"/>
                  </a:cubicBezTo>
                  <a:cubicBezTo>
                    <a:pt x="93967" y="21758"/>
                    <a:pt x="93708" y="22047"/>
                    <a:pt x="93422" y="22344"/>
                  </a:cubicBezTo>
                  <a:moveTo>
                    <a:pt x="86421" y="28129"/>
                  </a:moveTo>
                  <a:cubicBezTo>
                    <a:pt x="89220" y="25968"/>
                    <a:pt x="91667" y="23972"/>
                    <a:pt x="93310" y="22238"/>
                  </a:cubicBezTo>
                  <a:cubicBezTo>
                    <a:pt x="93438" y="22103"/>
                    <a:pt x="93558" y="21972"/>
                    <a:pt x="93674" y="21845"/>
                  </a:cubicBezTo>
                  <a:cubicBezTo>
                    <a:pt x="93029" y="22302"/>
                    <a:pt x="92402" y="22771"/>
                    <a:pt x="91794" y="23248"/>
                  </a:cubicBezTo>
                  <a:cubicBezTo>
                    <a:pt x="89843" y="24779"/>
                    <a:pt x="88050" y="26411"/>
                    <a:pt x="86421" y="28129"/>
                  </a:cubicBezTo>
                  <a:close/>
                  <a:moveTo>
                    <a:pt x="84230" y="29799"/>
                  </a:moveTo>
                  <a:cubicBezTo>
                    <a:pt x="84857" y="29326"/>
                    <a:pt x="85472" y="28857"/>
                    <a:pt x="86076" y="28396"/>
                  </a:cubicBezTo>
                  <a:cubicBezTo>
                    <a:pt x="87783" y="26561"/>
                    <a:pt x="89682" y="24816"/>
                    <a:pt x="91749" y="23195"/>
                  </a:cubicBezTo>
                  <a:cubicBezTo>
                    <a:pt x="92436" y="22659"/>
                    <a:pt x="93145" y="22130"/>
                    <a:pt x="93873" y="21616"/>
                  </a:cubicBezTo>
                  <a:cubicBezTo>
                    <a:pt x="94323" y="21094"/>
                    <a:pt x="94691" y="20599"/>
                    <a:pt x="94957" y="20137"/>
                  </a:cubicBezTo>
                  <a:cubicBezTo>
                    <a:pt x="93107" y="21282"/>
                    <a:pt x="91370" y="22486"/>
                    <a:pt x="89764" y="23758"/>
                  </a:cubicBezTo>
                  <a:cubicBezTo>
                    <a:pt x="86796" y="26103"/>
                    <a:pt x="84211" y="28692"/>
                    <a:pt x="82035" y="31457"/>
                  </a:cubicBezTo>
                  <a:cubicBezTo>
                    <a:pt x="82778" y="30898"/>
                    <a:pt x="83510" y="30347"/>
                    <a:pt x="84230" y="29799"/>
                  </a:cubicBezTo>
                  <a:close/>
                  <a:moveTo>
                    <a:pt x="79840" y="36894"/>
                  </a:moveTo>
                  <a:cubicBezTo>
                    <a:pt x="81375" y="34155"/>
                    <a:pt x="83258" y="31521"/>
                    <a:pt x="85472" y="29052"/>
                  </a:cubicBezTo>
                  <a:cubicBezTo>
                    <a:pt x="84245" y="29990"/>
                    <a:pt x="82966" y="30951"/>
                    <a:pt x="81664" y="31934"/>
                  </a:cubicBezTo>
                  <a:cubicBezTo>
                    <a:pt x="79968" y="34151"/>
                    <a:pt x="78527" y="36477"/>
                    <a:pt x="77360" y="38875"/>
                  </a:cubicBezTo>
                  <a:cubicBezTo>
                    <a:pt x="78174" y="38211"/>
                    <a:pt x="79003" y="37550"/>
                    <a:pt x="79840" y="36894"/>
                  </a:cubicBezTo>
                  <a:close/>
                  <a:moveTo>
                    <a:pt x="75113" y="44653"/>
                  </a:moveTo>
                  <a:cubicBezTo>
                    <a:pt x="75739" y="44128"/>
                    <a:pt x="76381" y="43591"/>
                    <a:pt x="77045" y="43043"/>
                  </a:cubicBezTo>
                  <a:cubicBezTo>
                    <a:pt x="77739" y="41070"/>
                    <a:pt x="78610" y="39130"/>
                    <a:pt x="79645" y="37243"/>
                  </a:cubicBezTo>
                  <a:cubicBezTo>
                    <a:pt x="78820" y="37896"/>
                    <a:pt x="78002" y="38548"/>
                    <a:pt x="77203" y="39201"/>
                  </a:cubicBezTo>
                  <a:cubicBezTo>
                    <a:pt x="76355" y="40983"/>
                    <a:pt x="75653" y="42807"/>
                    <a:pt x="75113" y="44653"/>
                  </a:cubicBezTo>
                  <a:close/>
                  <a:moveTo>
                    <a:pt x="73229" y="46217"/>
                  </a:moveTo>
                  <a:cubicBezTo>
                    <a:pt x="73807" y="45737"/>
                    <a:pt x="74404" y="45242"/>
                    <a:pt x="75011" y="44735"/>
                  </a:cubicBezTo>
                  <a:cubicBezTo>
                    <a:pt x="75548" y="42897"/>
                    <a:pt x="76234" y="41085"/>
                    <a:pt x="77071" y="39306"/>
                  </a:cubicBezTo>
                  <a:cubicBezTo>
                    <a:pt x="76786" y="39543"/>
                    <a:pt x="76501" y="39775"/>
                    <a:pt x="76219" y="40008"/>
                  </a:cubicBezTo>
                  <a:cubicBezTo>
                    <a:pt x="75743" y="40409"/>
                    <a:pt x="75274" y="40807"/>
                    <a:pt x="74816" y="41194"/>
                  </a:cubicBezTo>
                  <a:cubicBezTo>
                    <a:pt x="74156" y="42844"/>
                    <a:pt x="73627" y="44522"/>
                    <a:pt x="73229" y="46217"/>
                  </a:cubicBezTo>
                  <a:close/>
                  <a:moveTo>
                    <a:pt x="71481" y="47651"/>
                  </a:moveTo>
                  <a:cubicBezTo>
                    <a:pt x="72021" y="47212"/>
                    <a:pt x="72573" y="46762"/>
                    <a:pt x="73132" y="46296"/>
                  </a:cubicBezTo>
                  <a:cubicBezTo>
                    <a:pt x="73522" y="44612"/>
                    <a:pt x="74043" y="42942"/>
                    <a:pt x="74696" y="41299"/>
                  </a:cubicBezTo>
                  <a:cubicBezTo>
                    <a:pt x="73983" y="41906"/>
                    <a:pt x="73297" y="42496"/>
                    <a:pt x="72636" y="43070"/>
                  </a:cubicBezTo>
                  <a:cubicBezTo>
                    <a:pt x="72137" y="44582"/>
                    <a:pt x="71755" y="46112"/>
                    <a:pt x="71481" y="47651"/>
                  </a:cubicBezTo>
                  <a:close/>
                  <a:moveTo>
                    <a:pt x="70712" y="44540"/>
                  </a:moveTo>
                  <a:cubicBezTo>
                    <a:pt x="71327" y="44004"/>
                    <a:pt x="71961" y="43449"/>
                    <a:pt x="72618" y="42882"/>
                  </a:cubicBezTo>
                  <a:cubicBezTo>
                    <a:pt x="73300" y="40837"/>
                    <a:pt x="74186" y="38830"/>
                    <a:pt x="75266" y="36883"/>
                  </a:cubicBezTo>
                  <a:cubicBezTo>
                    <a:pt x="74482" y="37513"/>
                    <a:pt x="73713" y="38147"/>
                    <a:pt x="72966" y="38781"/>
                  </a:cubicBezTo>
                  <a:cubicBezTo>
                    <a:pt x="72903" y="38837"/>
                    <a:pt x="72835" y="38890"/>
                    <a:pt x="72771" y="38946"/>
                  </a:cubicBezTo>
                  <a:cubicBezTo>
                    <a:pt x="71908" y="40773"/>
                    <a:pt x="71222" y="42646"/>
                    <a:pt x="70712" y="44540"/>
                  </a:cubicBezTo>
                  <a:close/>
                  <a:moveTo>
                    <a:pt x="68866" y="46150"/>
                  </a:moveTo>
                  <a:cubicBezTo>
                    <a:pt x="69428" y="45658"/>
                    <a:pt x="70006" y="45152"/>
                    <a:pt x="70606" y="44634"/>
                  </a:cubicBezTo>
                  <a:cubicBezTo>
                    <a:pt x="71102" y="42751"/>
                    <a:pt x="71777" y="40890"/>
                    <a:pt x="72625" y="39074"/>
                  </a:cubicBezTo>
                  <a:cubicBezTo>
                    <a:pt x="71830" y="39757"/>
                    <a:pt x="71075" y="40421"/>
                    <a:pt x="70351" y="41066"/>
                  </a:cubicBezTo>
                  <a:cubicBezTo>
                    <a:pt x="69706" y="42736"/>
                    <a:pt x="69211" y="44435"/>
                    <a:pt x="68866" y="46150"/>
                  </a:cubicBezTo>
                  <a:close/>
                  <a:moveTo>
                    <a:pt x="67170" y="47613"/>
                  </a:moveTo>
                  <a:cubicBezTo>
                    <a:pt x="67687" y="47170"/>
                    <a:pt x="68220" y="46713"/>
                    <a:pt x="68764" y="46236"/>
                  </a:cubicBezTo>
                  <a:cubicBezTo>
                    <a:pt x="69102" y="44533"/>
                    <a:pt x="69586" y="42848"/>
                    <a:pt x="70216" y="41186"/>
                  </a:cubicBezTo>
                  <a:cubicBezTo>
                    <a:pt x="69503" y="41824"/>
                    <a:pt x="68824" y="42443"/>
                    <a:pt x="68171" y="43043"/>
                  </a:cubicBezTo>
                  <a:cubicBezTo>
                    <a:pt x="67714" y="44552"/>
                    <a:pt x="67380" y="46079"/>
                    <a:pt x="67170" y="47613"/>
                  </a:cubicBezTo>
                  <a:close/>
                  <a:moveTo>
                    <a:pt x="66273" y="44585"/>
                  </a:moveTo>
                  <a:cubicBezTo>
                    <a:pt x="66869" y="44030"/>
                    <a:pt x="67489" y="43456"/>
                    <a:pt x="68138" y="42859"/>
                  </a:cubicBezTo>
                  <a:cubicBezTo>
                    <a:pt x="68802" y="40706"/>
                    <a:pt x="69717" y="38593"/>
                    <a:pt x="70873" y="36549"/>
                  </a:cubicBezTo>
                  <a:cubicBezTo>
                    <a:pt x="70483" y="36875"/>
                    <a:pt x="70096" y="37205"/>
                    <a:pt x="69717" y="37532"/>
                  </a:cubicBezTo>
                  <a:cubicBezTo>
                    <a:pt x="69222" y="37963"/>
                    <a:pt x="68742" y="38391"/>
                    <a:pt x="68280" y="38811"/>
                  </a:cubicBezTo>
                  <a:cubicBezTo>
                    <a:pt x="67398" y="40695"/>
                    <a:pt x="66731" y="42627"/>
                    <a:pt x="66273" y="44585"/>
                  </a:cubicBezTo>
                  <a:close/>
                  <a:moveTo>
                    <a:pt x="64479" y="46259"/>
                  </a:moveTo>
                  <a:cubicBezTo>
                    <a:pt x="65020" y="45756"/>
                    <a:pt x="65579" y="45234"/>
                    <a:pt x="66157" y="44694"/>
                  </a:cubicBezTo>
                  <a:cubicBezTo>
                    <a:pt x="66603" y="42751"/>
                    <a:pt x="67256" y="40833"/>
                    <a:pt x="68115" y="38961"/>
                  </a:cubicBezTo>
                  <a:cubicBezTo>
                    <a:pt x="67301" y="39700"/>
                    <a:pt x="66536" y="40417"/>
                    <a:pt x="65811" y="41111"/>
                  </a:cubicBezTo>
                  <a:cubicBezTo>
                    <a:pt x="65196" y="42799"/>
                    <a:pt x="64753" y="44522"/>
                    <a:pt x="64479" y="46259"/>
                  </a:cubicBezTo>
                  <a:close/>
                  <a:moveTo>
                    <a:pt x="62851" y="47752"/>
                  </a:moveTo>
                  <a:cubicBezTo>
                    <a:pt x="63346" y="47306"/>
                    <a:pt x="63849" y="46840"/>
                    <a:pt x="64371" y="46356"/>
                  </a:cubicBezTo>
                  <a:cubicBezTo>
                    <a:pt x="64637" y="44634"/>
                    <a:pt x="65068" y="42927"/>
                    <a:pt x="65665" y="41250"/>
                  </a:cubicBezTo>
                  <a:cubicBezTo>
                    <a:pt x="64952" y="41936"/>
                    <a:pt x="64281" y="42597"/>
                    <a:pt x="63643" y="43238"/>
                  </a:cubicBezTo>
                  <a:cubicBezTo>
                    <a:pt x="63245" y="44728"/>
                    <a:pt x="62982" y="46236"/>
                    <a:pt x="62851" y="47752"/>
                  </a:cubicBezTo>
                  <a:close/>
                  <a:moveTo>
                    <a:pt x="61365" y="49077"/>
                  </a:moveTo>
                  <a:cubicBezTo>
                    <a:pt x="61819" y="48683"/>
                    <a:pt x="62281" y="48270"/>
                    <a:pt x="62753" y="47842"/>
                  </a:cubicBezTo>
                  <a:cubicBezTo>
                    <a:pt x="62874" y="46341"/>
                    <a:pt x="63129" y="44844"/>
                    <a:pt x="63511" y="43366"/>
                  </a:cubicBezTo>
                  <a:cubicBezTo>
                    <a:pt x="62892" y="43985"/>
                    <a:pt x="62303" y="44585"/>
                    <a:pt x="61737" y="45159"/>
                  </a:cubicBezTo>
                  <a:cubicBezTo>
                    <a:pt x="61512" y="46458"/>
                    <a:pt x="61388" y="47767"/>
                    <a:pt x="61365" y="49077"/>
                  </a:cubicBezTo>
                  <a:close/>
                  <a:moveTo>
                    <a:pt x="60082" y="46611"/>
                  </a:moveTo>
                  <a:cubicBezTo>
                    <a:pt x="60592" y="46097"/>
                    <a:pt x="61121" y="45561"/>
                    <a:pt x="61669" y="45002"/>
                  </a:cubicBezTo>
                  <a:cubicBezTo>
                    <a:pt x="62033" y="42983"/>
                    <a:pt x="62645" y="40991"/>
                    <a:pt x="63504" y="39051"/>
                  </a:cubicBezTo>
                  <a:cubicBezTo>
                    <a:pt x="62663" y="39880"/>
                    <a:pt x="61887" y="40683"/>
                    <a:pt x="61166" y="41456"/>
                  </a:cubicBezTo>
                  <a:cubicBezTo>
                    <a:pt x="60615" y="43152"/>
                    <a:pt x="60255" y="44874"/>
                    <a:pt x="60082" y="46611"/>
                  </a:cubicBezTo>
                  <a:close/>
                  <a:moveTo>
                    <a:pt x="62202" y="35933"/>
                  </a:moveTo>
                  <a:cubicBezTo>
                    <a:pt x="60716" y="38350"/>
                    <a:pt x="59688" y="40882"/>
                    <a:pt x="59114" y="43467"/>
                  </a:cubicBezTo>
                  <a:cubicBezTo>
                    <a:pt x="59741" y="42762"/>
                    <a:pt x="60408" y="42023"/>
                    <a:pt x="61129" y="41257"/>
                  </a:cubicBezTo>
                  <a:cubicBezTo>
                    <a:pt x="62123" y="38278"/>
                    <a:pt x="63707" y="35393"/>
                    <a:pt x="65890" y="32707"/>
                  </a:cubicBezTo>
                  <a:cubicBezTo>
                    <a:pt x="64971" y="33449"/>
                    <a:pt x="64082" y="34204"/>
                    <a:pt x="63241" y="34965"/>
                  </a:cubicBezTo>
                  <a:cubicBezTo>
                    <a:pt x="62885" y="35292"/>
                    <a:pt x="62536" y="35614"/>
                    <a:pt x="62202" y="35933"/>
                  </a:cubicBezTo>
                  <a:moveTo>
                    <a:pt x="65650" y="30046"/>
                  </a:moveTo>
                  <a:cubicBezTo>
                    <a:pt x="62693" y="32737"/>
                    <a:pt x="60536" y="35723"/>
                    <a:pt x="59129" y="38852"/>
                  </a:cubicBezTo>
                  <a:cubicBezTo>
                    <a:pt x="60056" y="37832"/>
                    <a:pt x="61091" y="36762"/>
                    <a:pt x="62262" y="35652"/>
                  </a:cubicBezTo>
                  <a:cubicBezTo>
                    <a:pt x="63646" y="33457"/>
                    <a:pt x="65410" y="31367"/>
                    <a:pt x="67567" y="29431"/>
                  </a:cubicBezTo>
                  <a:cubicBezTo>
                    <a:pt x="71319" y="26066"/>
                    <a:pt x="76542" y="23071"/>
                    <a:pt x="82684" y="20505"/>
                  </a:cubicBezTo>
                  <a:cubicBezTo>
                    <a:pt x="82831" y="20389"/>
                    <a:pt x="82973" y="20276"/>
                    <a:pt x="83108" y="20160"/>
                  </a:cubicBezTo>
                  <a:cubicBezTo>
                    <a:pt x="75893" y="22940"/>
                    <a:pt x="69792" y="26268"/>
                    <a:pt x="65650" y="30046"/>
                  </a:cubicBezTo>
                  <a:moveTo>
                    <a:pt x="71349" y="25184"/>
                  </a:moveTo>
                  <a:cubicBezTo>
                    <a:pt x="68892" y="26786"/>
                    <a:pt x="66288" y="28542"/>
                    <a:pt x="63857" y="30414"/>
                  </a:cubicBezTo>
                  <a:cubicBezTo>
                    <a:pt x="63793" y="30470"/>
                    <a:pt x="63729" y="30530"/>
                    <a:pt x="63665" y="30590"/>
                  </a:cubicBezTo>
                  <a:cubicBezTo>
                    <a:pt x="59966" y="34016"/>
                    <a:pt x="57606" y="37911"/>
                    <a:pt x="56484" y="41966"/>
                  </a:cubicBezTo>
                  <a:cubicBezTo>
                    <a:pt x="57212" y="41055"/>
                    <a:pt x="58011" y="40098"/>
                    <a:pt x="58911" y="39096"/>
                  </a:cubicBezTo>
                  <a:cubicBezTo>
                    <a:pt x="60318" y="35847"/>
                    <a:pt x="62528" y="32752"/>
                    <a:pt x="65579" y="29971"/>
                  </a:cubicBezTo>
                  <a:cubicBezTo>
                    <a:pt x="69792" y="26133"/>
                    <a:pt x="76006" y="22764"/>
                    <a:pt x="83352" y="19957"/>
                  </a:cubicBezTo>
                  <a:cubicBezTo>
                    <a:pt x="83423" y="19897"/>
                    <a:pt x="83491" y="19837"/>
                    <a:pt x="83562" y="19777"/>
                  </a:cubicBezTo>
                  <a:cubicBezTo>
                    <a:pt x="79045" y="21387"/>
                    <a:pt x="74910" y="23195"/>
                    <a:pt x="71349" y="25184"/>
                  </a:cubicBezTo>
                  <a:moveTo>
                    <a:pt x="74610" y="23086"/>
                  </a:moveTo>
                  <a:cubicBezTo>
                    <a:pt x="74471" y="23173"/>
                    <a:pt x="74336" y="23259"/>
                    <a:pt x="74197" y="23349"/>
                  </a:cubicBezTo>
                  <a:cubicBezTo>
                    <a:pt x="73642" y="23706"/>
                    <a:pt x="73072" y="24069"/>
                    <a:pt x="72490" y="24445"/>
                  </a:cubicBezTo>
                  <a:cubicBezTo>
                    <a:pt x="75841" y="22674"/>
                    <a:pt x="79649" y="21049"/>
                    <a:pt x="83769" y="19593"/>
                  </a:cubicBezTo>
                  <a:cubicBezTo>
                    <a:pt x="83799" y="19567"/>
                    <a:pt x="83825" y="19541"/>
                    <a:pt x="83855" y="19515"/>
                  </a:cubicBezTo>
                  <a:cubicBezTo>
                    <a:pt x="80572" y="20610"/>
                    <a:pt x="77465" y="21803"/>
                    <a:pt x="74610" y="23086"/>
                  </a:cubicBezTo>
                  <a:close/>
                  <a:moveTo>
                    <a:pt x="76032" y="22171"/>
                  </a:moveTo>
                  <a:cubicBezTo>
                    <a:pt x="75762" y="22344"/>
                    <a:pt x="75484" y="22524"/>
                    <a:pt x="75203" y="22704"/>
                  </a:cubicBezTo>
                  <a:cubicBezTo>
                    <a:pt x="77949" y="21496"/>
                    <a:pt x="80917" y="20374"/>
                    <a:pt x="84042" y="19342"/>
                  </a:cubicBezTo>
                  <a:cubicBezTo>
                    <a:pt x="84042" y="19338"/>
                    <a:pt x="84042" y="19338"/>
                    <a:pt x="84046" y="19338"/>
                  </a:cubicBezTo>
                  <a:cubicBezTo>
                    <a:pt x="81247" y="20216"/>
                    <a:pt x="78561" y="21162"/>
                    <a:pt x="76032" y="22171"/>
                  </a:cubicBezTo>
                  <a:close/>
                  <a:moveTo>
                    <a:pt x="79566" y="19781"/>
                  </a:moveTo>
                  <a:cubicBezTo>
                    <a:pt x="79563" y="19785"/>
                    <a:pt x="79555" y="19788"/>
                    <a:pt x="79551" y="19796"/>
                  </a:cubicBezTo>
                  <a:cubicBezTo>
                    <a:pt x="81285" y="19398"/>
                    <a:pt x="82996" y="19034"/>
                    <a:pt x="84658" y="18700"/>
                  </a:cubicBezTo>
                  <a:cubicBezTo>
                    <a:pt x="84658" y="18700"/>
                    <a:pt x="84662" y="18700"/>
                    <a:pt x="84662" y="18697"/>
                  </a:cubicBezTo>
                  <a:cubicBezTo>
                    <a:pt x="83014" y="19023"/>
                    <a:pt x="81311" y="19387"/>
                    <a:pt x="79566" y="19781"/>
                  </a:cubicBezTo>
                  <a:moveTo>
                    <a:pt x="79968" y="19485"/>
                  </a:moveTo>
                  <a:cubicBezTo>
                    <a:pt x="79934" y="19511"/>
                    <a:pt x="79900" y="19537"/>
                    <a:pt x="79866" y="19560"/>
                  </a:cubicBezTo>
                  <a:cubicBezTo>
                    <a:pt x="81559" y="19181"/>
                    <a:pt x="83209" y="18832"/>
                    <a:pt x="84812" y="18517"/>
                  </a:cubicBezTo>
                  <a:cubicBezTo>
                    <a:pt x="84827" y="18498"/>
                    <a:pt x="84842" y="18475"/>
                    <a:pt x="84857" y="18456"/>
                  </a:cubicBezTo>
                  <a:cubicBezTo>
                    <a:pt x="83288" y="18764"/>
                    <a:pt x="81652" y="19106"/>
                    <a:pt x="79968" y="19485"/>
                  </a:cubicBezTo>
                  <a:close/>
                  <a:moveTo>
                    <a:pt x="73338" y="20824"/>
                  </a:moveTo>
                  <a:cubicBezTo>
                    <a:pt x="73237" y="20884"/>
                    <a:pt x="73139" y="20944"/>
                    <a:pt x="73038" y="21004"/>
                  </a:cubicBezTo>
                  <a:cubicBezTo>
                    <a:pt x="75375" y="20400"/>
                    <a:pt x="77664" y="19845"/>
                    <a:pt x="79866" y="19349"/>
                  </a:cubicBezTo>
                  <a:cubicBezTo>
                    <a:pt x="79934" y="19301"/>
                    <a:pt x="80002" y="19248"/>
                    <a:pt x="80065" y="19199"/>
                  </a:cubicBezTo>
                  <a:cubicBezTo>
                    <a:pt x="77919" y="19680"/>
                    <a:pt x="75660" y="20224"/>
                    <a:pt x="73338" y="20824"/>
                  </a:cubicBezTo>
                  <a:close/>
                  <a:moveTo>
                    <a:pt x="64554" y="22955"/>
                  </a:moveTo>
                  <a:cubicBezTo>
                    <a:pt x="64393" y="23049"/>
                    <a:pt x="64232" y="23146"/>
                    <a:pt x="64067" y="23244"/>
                  </a:cubicBezTo>
                  <a:cubicBezTo>
                    <a:pt x="67170" y="22317"/>
                    <a:pt x="70254" y="21462"/>
                    <a:pt x="73225" y="20693"/>
                  </a:cubicBezTo>
                  <a:cubicBezTo>
                    <a:pt x="73383" y="20599"/>
                    <a:pt x="73541" y="20505"/>
                    <a:pt x="73691" y="20411"/>
                  </a:cubicBezTo>
                  <a:cubicBezTo>
                    <a:pt x="70768" y="21165"/>
                    <a:pt x="67687" y="22021"/>
                    <a:pt x="64554" y="22955"/>
                  </a:cubicBezTo>
                  <a:close/>
                  <a:moveTo>
                    <a:pt x="59140" y="24276"/>
                  </a:moveTo>
                  <a:cubicBezTo>
                    <a:pt x="57756" y="24722"/>
                    <a:pt x="56364" y="25180"/>
                    <a:pt x="54976" y="25653"/>
                  </a:cubicBezTo>
                  <a:cubicBezTo>
                    <a:pt x="54814" y="25769"/>
                    <a:pt x="54649" y="25885"/>
                    <a:pt x="54488" y="26005"/>
                  </a:cubicBezTo>
                  <a:cubicBezTo>
                    <a:pt x="57786" y="24880"/>
                    <a:pt x="61140" y="23811"/>
                    <a:pt x="64434" y="22828"/>
                  </a:cubicBezTo>
                  <a:cubicBezTo>
                    <a:pt x="64562" y="22753"/>
                    <a:pt x="64686" y="22677"/>
                    <a:pt x="64813" y="22606"/>
                  </a:cubicBezTo>
                  <a:cubicBezTo>
                    <a:pt x="64922" y="22542"/>
                    <a:pt x="65035" y="22475"/>
                    <a:pt x="65144" y="22411"/>
                  </a:cubicBezTo>
                  <a:cubicBezTo>
                    <a:pt x="63170" y="23000"/>
                    <a:pt x="61163" y="23623"/>
                    <a:pt x="59140" y="24276"/>
                  </a:cubicBezTo>
                  <a:close/>
                  <a:moveTo>
                    <a:pt x="55441" y="25326"/>
                  </a:moveTo>
                  <a:cubicBezTo>
                    <a:pt x="58904" y="24160"/>
                    <a:pt x="62378" y="23064"/>
                    <a:pt x="65740" y="22070"/>
                  </a:cubicBezTo>
                  <a:cubicBezTo>
                    <a:pt x="66082" y="21875"/>
                    <a:pt x="66419" y="21683"/>
                    <a:pt x="66753" y="21492"/>
                  </a:cubicBezTo>
                  <a:cubicBezTo>
                    <a:pt x="63695" y="22396"/>
                    <a:pt x="60487" y="23405"/>
                    <a:pt x="57238" y="24482"/>
                  </a:cubicBezTo>
                  <a:cubicBezTo>
                    <a:pt x="56874" y="24602"/>
                    <a:pt x="56506" y="24726"/>
                    <a:pt x="56142" y="24850"/>
                  </a:cubicBezTo>
                  <a:cubicBezTo>
                    <a:pt x="55906" y="25007"/>
                    <a:pt x="55673" y="25165"/>
                    <a:pt x="55441" y="25326"/>
                  </a:cubicBezTo>
                  <a:close/>
                  <a:moveTo>
                    <a:pt x="47907" y="27300"/>
                  </a:moveTo>
                  <a:cubicBezTo>
                    <a:pt x="47745" y="27454"/>
                    <a:pt x="47588" y="27608"/>
                    <a:pt x="47434" y="27765"/>
                  </a:cubicBezTo>
                  <a:cubicBezTo>
                    <a:pt x="50259" y="26707"/>
                    <a:pt x="53152" y="25687"/>
                    <a:pt x="56022" y="24719"/>
                  </a:cubicBezTo>
                  <a:cubicBezTo>
                    <a:pt x="56341" y="24505"/>
                    <a:pt x="56664" y="24295"/>
                    <a:pt x="56987" y="24084"/>
                  </a:cubicBezTo>
                  <a:cubicBezTo>
                    <a:pt x="53985" y="25098"/>
                    <a:pt x="50923" y="26178"/>
                    <a:pt x="47907" y="27300"/>
                  </a:cubicBezTo>
                  <a:close/>
                  <a:moveTo>
                    <a:pt x="48218" y="27011"/>
                  </a:moveTo>
                  <a:cubicBezTo>
                    <a:pt x="51332" y="25855"/>
                    <a:pt x="54484" y="24749"/>
                    <a:pt x="57572" y="23717"/>
                  </a:cubicBezTo>
                  <a:cubicBezTo>
                    <a:pt x="58045" y="23420"/>
                    <a:pt x="58525" y="23128"/>
                    <a:pt x="59001" y="22846"/>
                  </a:cubicBezTo>
                  <a:cubicBezTo>
                    <a:pt x="55722" y="23946"/>
                    <a:pt x="52304" y="25150"/>
                    <a:pt x="48886" y="26414"/>
                  </a:cubicBezTo>
                  <a:cubicBezTo>
                    <a:pt x="48657" y="26613"/>
                    <a:pt x="48436" y="26808"/>
                    <a:pt x="48218" y="27011"/>
                  </a:cubicBezTo>
                  <a:close/>
                  <a:moveTo>
                    <a:pt x="42196" y="28804"/>
                  </a:moveTo>
                  <a:cubicBezTo>
                    <a:pt x="44361" y="27945"/>
                    <a:pt x="46567" y="27097"/>
                    <a:pt x="48773" y="26279"/>
                  </a:cubicBezTo>
                  <a:cubicBezTo>
                    <a:pt x="49074" y="26020"/>
                    <a:pt x="49381" y="25765"/>
                    <a:pt x="49696" y="25518"/>
                  </a:cubicBezTo>
                  <a:cubicBezTo>
                    <a:pt x="47325" y="26399"/>
                    <a:pt x="44928" y="27322"/>
                    <a:pt x="42564" y="28264"/>
                  </a:cubicBezTo>
                  <a:cubicBezTo>
                    <a:pt x="42436" y="28444"/>
                    <a:pt x="42312" y="28624"/>
                    <a:pt x="42196" y="28804"/>
                  </a:cubicBezTo>
                  <a:moveTo>
                    <a:pt x="42436" y="28133"/>
                  </a:moveTo>
                  <a:cubicBezTo>
                    <a:pt x="42594" y="27912"/>
                    <a:pt x="42759" y="27694"/>
                    <a:pt x="42932" y="27473"/>
                  </a:cubicBezTo>
                  <a:cubicBezTo>
                    <a:pt x="41322" y="28114"/>
                    <a:pt x="39720" y="28771"/>
                    <a:pt x="38136" y="29435"/>
                  </a:cubicBezTo>
                  <a:cubicBezTo>
                    <a:pt x="38080" y="29607"/>
                    <a:pt x="38028" y="29780"/>
                    <a:pt x="37983" y="29953"/>
                  </a:cubicBezTo>
                  <a:cubicBezTo>
                    <a:pt x="39446" y="29337"/>
                    <a:pt x="40936" y="28729"/>
                    <a:pt x="42436" y="28133"/>
                  </a:cubicBezTo>
                  <a:close/>
                  <a:moveTo>
                    <a:pt x="37825" y="30594"/>
                  </a:moveTo>
                  <a:cubicBezTo>
                    <a:pt x="39157" y="30035"/>
                    <a:pt x="40515" y="29476"/>
                    <a:pt x="41896" y="28925"/>
                  </a:cubicBezTo>
                  <a:cubicBezTo>
                    <a:pt x="41900" y="28925"/>
                    <a:pt x="41907" y="28921"/>
                    <a:pt x="41911" y="28921"/>
                  </a:cubicBezTo>
                  <a:cubicBezTo>
                    <a:pt x="42020" y="28741"/>
                    <a:pt x="42136" y="28564"/>
                    <a:pt x="42260" y="28384"/>
                  </a:cubicBezTo>
                  <a:cubicBezTo>
                    <a:pt x="40800" y="28970"/>
                    <a:pt x="39352" y="29559"/>
                    <a:pt x="37926" y="30159"/>
                  </a:cubicBezTo>
                  <a:cubicBezTo>
                    <a:pt x="37893" y="30305"/>
                    <a:pt x="37859" y="30452"/>
                    <a:pt x="37825" y="30594"/>
                  </a:cubicBezTo>
                  <a:moveTo>
                    <a:pt x="37769" y="30039"/>
                  </a:moveTo>
                  <a:cubicBezTo>
                    <a:pt x="37814" y="29870"/>
                    <a:pt x="37863" y="29697"/>
                    <a:pt x="37915" y="29529"/>
                  </a:cubicBezTo>
                  <a:cubicBezTo>
                    <a:pt x="36928" y="29945"/>
                    <a:pt x="35949" y="30362"/>
                    <a:pt x="34985" y="30782"/>
                  </a:cubicBezTo>
                  <a:cubicBezTo>
                    <a:pt x="34989" y="30928"/>
                    <a:pt x="35000" y="31074"/>
                    <a:pt x="35011" y="31221"/>
                  </a:cubicBezTo>
                  <a:cubicBezTo>
                    <a:pt x="35919" y="30827"/>
                    <a:pt x="36838" y="30433"/>
                    <a:pt x="37769" y="30039"/>
                  </a:cubicBezTo>
                  <a:moveTo>
                    <a:pt x="37622" y="30680"/>
                  </a:moveTo>
                  <a:cubicBezTo>
                    <a:pt x="37652" y="30538"/>
                    <a:pt x="37683" y="30392"/>
                    <a:pt x="37720" y="30245"/>
                  </a:cubicBezTo>
                  <a:cubicBezTo>
                    <a:pt x="36808" y="30628"/>
                    <a:pt x="35912" y="31014"/>
                    <a:pt x="35026" y="31401"/>
                  </a:cubicBezTo>
                  <a:cubicBezTo>
                    <a:pt x="35037" y="31528"/>
                    <a:pt x="35052" y="31656"/>
                    <a:pt x="35067" y="31784"/>
                  </a:cubicBezTo>
                  <a:cubicBezTo>
                    <a:pt x="35904" y="31416"/>
                    <a:pt x="36760" y="31048"/>
                    <a:pt x="37622" y="30680"/>
                  </a:cubicBezTo>
                  <a:close/>
                  <a:moveTo>
                    <a:pt x="33657" y="33720"/>
                  </a:moveTo>
                  <a:cubicBezTo>
                    <a:pt x="33687" y="33806"/>
                    <a:pt x="33717" y="33888"/>
                    <a:pt x="33747" y="33975"/>
                  </a:cubicBezTo>
                  <a:cubicBezTo>
                    <a:pt x="34197" y="33753"/>
                    <a:pt x="34655" y="33532"/>
                    <a:pt x="35124" y="33311"/>
                  </a:cubicBezTo>
                  <a:cubicBezTo>
                    <a:pt x="35105" y="33217"/>
                    <a:pt x="35086" y="33119"/>
                    <a:pt x="35067" y="33022"/>
                  </a:cubicBezTo>
                  <a:cubicBezTo>
                    <a:pt x="34583" y="33243"/>
                    <a:pt x="34111" y="33464"/>
                    <a:pt x="33645" y="33686"/>
                  </a:cubicBezTo>
                  <a:cubicBezTo>
                    <a:pt x="33649" y="33697"/>
                    <a:pt x="33653" y="33708"/>
                    <a:pt x="33657" y="33720"/>
                  </a:cubicBezTo>
                  <a:moveTo>
                    <a:pt x="32681" y="34684"/>
                  </a:moveTo>
                  <a:cubicBezTo>
                    <a:pt x="32726" y="34789"/>
                    <a:pt x="32764" y="34890"/>
                    <a:pt x="32805" y="34992"/>
                  </a:cubicBezTo>
                  <a:cubicBezTo>
                    <a:pt x="33109" y="34830"/>
                    <a:pt x="33420" y="34665"/>
                    <a:pt x="33735" y="34504"/>
                  </a:cubicBezTo>
                  <a:cubicBezTo>
                    <a:pt x="33702" y="34406"/>
                    <a:pt x="33668" y="34309"/>
                    <a:pt x="33630" y="34211"/>
                  </a:cubicBezTo>
                  <a:cubicBezTo>
                    <a:pt x="33311" y="34369"/>
                    <a:pt x="32992" y="34526"/>
                    <a:pt x="32681" y="34684"/>
                  </a:cubicBezTo>
                  <a:close/>
                  <a:moveTo>
                    <a:pt x="32497" y="34237"/>
                  </a:moveTo>
                  <a:cubicBezTo>
                    <a:pt x="32538" y="34339"/>
                    <a:pt x="32580" y="34436"/>
                    <a:pt x="32621" y="34538"/>
                  </a:cubicBezTo>
                  <a:cubicBezTo>
                    <a:pt x="32936" y="34376"/>
                    <a:pt x="33255" y="34219"/>
                    <a:pt x="33578" y="34057"/>
                  </a:cubicBezTo>
                  <a:cubicBezTo>
                    <a:pt x="33548" y="33967"/>
                    <a:pt x="33514" y="33873"/>
                    <a:pt x="33480" y="33783"/>
                  </a:cubicBezTo>
                  <a:cubicBezTo>
                    <a:pt x="33480" y="33776"/>
                    <a:pt x="33476" y="33772"/>
                    <a:pt x="33476" y="33765"/>
                  </a:cubicBezTo>
                  <a:cubicBezTo>
                    <a:pt x="33146" y="33922"/>
                    <a:pt x="32820" y="34080"/>
                    <a:pt x="32497" y="34237"/>
                  </a:cubicBezTo>
                  <a:close/>
                  <a:moveTo>
                    <a:pt x="32302" y="33783"/>
                  </a:moveTo>
                  <a:cubicBezTo>
                    <a:pt x="32347" y="33885"/>
                    <a:pt x="32392" y="33986"/>
                    <a:pt x="32433" y="34087"/>
                  </a:cubicBezTo>
                  <a:cubicBezTo>
                    <a:pt x="32760" y="33930"/>
                    <a:pt x="33086" y="33772"/>
                    <a:pt x="33420" y="33611"/>
                  </a:cubicBezTo>
                  <a:cubicBezTo>
                    <a:pt x="33386" y="33509"/>
                    <a:pt x="33349" y="33408"/>
                    <a:pt x="33315" y="33307"/>
                  </a:cubicBezTo>
                  <a:cubicBezTo>
                    <a:pt x="32974" y="33464"/>
                    <a:pt x="32636" y="33626"/>
                    <a:pt x="32302" y="33783"/>
                  </a:cubicBezTo>
                  <a:close/>
                  <a:moveTo>
                    <a:pt x="33146" y="32230"/>
                  </a:moveTo>
                  <a:cubicBezTo>
                    <a:pt x="33184" y="32350"/>
                    <a:pt x="33225" y="32470"/>
                    <a:pt x="33266" y="32590"/>
                  </a:cubicBezTo>
                  <a:cubicBezTo>
                    <a:pt x="33799" y="32346"/>
                    <a:pt x="34339" y="32102"/>
                    <a:pt x="34891" y="31862"/>
                  </a:cubicBezTo>
                  <a:cubicBezTo>
                    <a:pt x="34876" y="31735"/>
                    <a:pt x="34861" y="31607"/>
                    <a:pt x="34850" y="31476"/>
                  </a:cubicBezTo>
                  <a:cubicBezTo>
                    <a:pt x="34276" y="31727"/>
                    <a:pt x="33705" y="31979"/>
                    <a:pt x="33146" y="32230"/>
                  </a:cubicBezTo>
                  <a:close/>
                  <a:moveTo>
                    <a:pt x="34801" y="30861"/>
                  </a:moveTo>
                  <a:cubicBezTo>
                    <a:pt x="34186" y="31131"/>
                    <a:pt x="33574" y="31397"/>
                    <a:pt x="32970" y="31667"/>
                  </a:cubicBezTo>
                  <a:cubicBezTo>
                    <a:pt x="33011" y="31802"/>
                    <a:pt x="33053" y="31934"/>
                    <a:pt x="33094" y="32069"/>
                  </a:cubicBezTo>
                  <a:cubicBezTo>
                    <a:pt x="33668" y="31810"/>
                    <a:pt x="34246" y="31555"/>
                    <a:pt x="34831" y="31300"/>
                  </a:cubicBezTo>
                  <a:cubicBezTo>
                    <a:pt x="34820" y="31153"/>
                    <a:pt x="34808" y="31007"/>
                    <a:pt x="34801" y="30861"/>
                  </a:cubicBezTo>
                  <a:close/>
                  <a:moveTo>
                    <a:pt x="32741" y="30883"/>
                  </a:moveTo>
                  <a:cubicBezTo>
                    <a:pt x="33420" y="30579"/>
                    <a:pt x="34103" y="30279"/>
                    <a:pt x="34790" y="29979"/>
                  </a:cubicBezTo>
                  <a:cubicBezTo>
                    <a:pt x="34793" y="29784"/>
                    <a:pt x="34801" y="29589"/>
                    <a:pt x="34816" y="29390"/>
                  </a:cubicBezTo>
                  <a:cubicBezTo>
                    <a:pt x="34077" y="29716"/>
                    <a:pt x="33341" y="30043"/>
                    <a:pt x="32614" y="30369"/>
                  </a:cubicBezTo>
                  <a:cubicBezTo>
                    <a:pt x="32655" y="30542"/>
                    <a:pt x="32696" y="30710"/>
                    <a:pt x="32741" y="30883"/>
                  </a:cubicBezTo>
                  <a:moveTo>
                    <a:pt x="32745" y="31581"/>
                  </a:moveTo>
                  <a:cubicBezTo>
                    <a:pt x="32704" y="31431"/>
                    <a:pt x="32659" y="31281"/>
                    <a:pt x="32617" y="31131"/>
                  </a:cubicBezTo>
                  <a:cubicBezTo>
                    <a:pt x="32193" y="31318"/>
                    <a:pt x="31773" y="31510"/>
                    <a:pt x="31353" y="31697"/>
                  </a:cubicBezTo>
                  <a:cubicBezTo>
                    <a:pt x="31417" y="31840"/>
                    <a:pt x="31484" y="31979"/>
                    <a:pt x="31548" y="32121"/>
                  </a:cubicBezTo>
                  <a:cubicBezTo>
                    <a:pt x="31946" y="31941"/>
                    <a:pt x="32343" y="31761"/>
                    <a:pt x="32745" y="31581"/>
                  </a:cubicBezTo>
                  <a:moveTo>
                    <a:pt x="34786" y="30170"/>
                  </a:moveTo>
                  <a:cubicBezTo>
                    <a:pt x="34114" y="30463"/>
                    <a:pt x="33450" y="30756"/>
                    <a:pt x="32790" y="31052"/>
                  </a:cubicBezTo>
                  <a:cubicBezTo>
                    <a:pt x="32831" y="31202"/>
                    <a:pt x="32872" y="31352"/>
                    <a:pt x="32917" y="31502"/>
                  </a:cubicBezTo>
                  <a:cubicBezTo>
                    <a:pt x="33537" y="31228"/>
                    <a:pt x="34163" y="30951"/>
                    <a:pt x="34793" y="30677"/>
                  </a:cubicBezTo>
                  <a:cubicBezTo>
                    <a:pt x="34790" y="30527"/>
                    <a:pt x="34786" y="30380"/>
                    <a:pt x="34786" y="30230"/>
                  </a:cubicBezTo>
                  <a:cubicBezTo>
                    <a:pt x="34786" y="30211"/>
                    <a:pt x="34786" y="30189"/>
                    <a:pt x="34786" y="30170"/>
                  </a:cubicBezTo>
                  <a:moveTo>
                    <a:pt x="31796" y="32658"/>
                  </a:moveTo>
                  <a:cubicBezTo>
                    <a:pt x="32167" y="32485"/>
                    <a:pt x="32542" y="32316"/>
                    <a:pt x="32921" y="32144"/>
                  </a:cubicBezTo>
                  <a:cubicBezTo>
                    <a:pt x="32880" y="32012"/>
                    <a:pt x="32839" y="31877"/>
                    <a:pt x="32797" y="31746"/>
                  </a:cubicBezTo>
                  <a:cubicBezTo>
                    <a:pt x="32400" y="31922"/>
                    <a:pt x="32009" y="32099"/>
                    <a:pt x="31619" y="32275"/>
                  </a:cubicBezTo>
                  <a:cubicBezTo>
                    <a:pt x="31679" y="32403"/>
                    <a:pt x="31736" y="32530"/>
                    <a:pt x="31796" y="32658"/>
                  </a:cubicBezTo>
                  <a:moveTo>
                    <a:pt x="18101" y="48154"/>
                  </a:moveTo>
                  <a:cubicBezTo>
                    <a:pt x="16960" y="47197"/>
                    <a:pt x="16281" y="46112"/>
                    <a:pt x="16281" y="44927"/>
                  </a:cubicBezTo>
                  <a:cubicBezTo>
                    <a:pt x="16281" y="44702"/>
                    <a:pt x="16303" y="44477"/>
                    <a:pt x="16352" y="44248"/>
                  </a:cubicBezTo>
                  <a:cubicBezTo>
                    <a:pt x="16589" y="43167"/>
                    <a:pt x="17489" y="42012"/>
                    <a:pt x="18904" y="40788"/>
                  </a:cubicBezTo>
                  <a:cubicBezTo>
                    <a:pt x="20318" y="39565"/>
                    <a:pt x="22250" y="38278"/>
                    <a:pt x="24565" y="36958"/>
                  </a:cubicBezTo>
                  <a:cubicBezTo>
                    <a:pt x="26704" y="35734"/>
                    <a:pt x="29169" y="34489"/>
                    <a:pt x="31852" y="33239"/>
                  </a:cubicBezTo>
                  <a:cubicBezTo>
                    <a:pt x="31799" y="33123"/>
                    <a:pt x="31747" y="33007"/>
                    <a:pt x="31694" y="32890"/>
                  </a:cubicBezTo>
                  <a:cubicBezTo>
                    <a:pt x="25747" y="35622"/>
                    <a:pt x="20693" y="38361"/>
                    <a:pt x="17680" y="40811"/>
                  </a:cubicBezTo>
                  <a:cubicBezTo>
                    <a:pt x="15940" y="42225"/>
                    <a:pt x="14889" y="43542"/>
                    <a:pt x="14724" y="44675"/>
                  </a:cubicBezTo>
                  <a:cubicBezTo>
                    <a:pt x="14705" y="44807"/>
                    <a:pt x="14698" y="44938"/>
                    <a:pt x="14698" y="45069"/>
                  </a:cubicBezTo>
                  <a:cubicBezTo>
                    <a:pt x="14698" y="46094"/>
                    <a:pt x="15290" y="47043"/>
                    <a:pt x="16337" y="47895"/>
                  </a:cubicBezTo>
                  <a:cubicBezTo>
                    <a:pt x="16637" y="48139"/>
                    <a:pt x="16971" y="48371"/>
                    <a:pt x="17335" y="48596"/>
                  </a:cubicBezTo>
                  <a:cubicBezTo>
                    <a:pt x="17707" y="48544"/>
                    <a:pt x="18074" y="48487"/>
                    <a:pt x="18446" y="48427"/>
                  </a:cubicBezTo>
                  <a:cubicBezTo>
                    <a:pt x="18326" y="48337"/>
                    <a:pt x="18210" y="48247"/>
                    <a:pt x="18101" y="48154"/>
                  </a:cubicBezTo>
                  <a:moveTo>
                    <a:pt x="18018" y="44784"/>
                  </a:moveTo>
                  <a:cubicBezTo>
                    <a:pt x="18018" y="44465"/>
                    <a:pt x="18063" y="44143"/>
                    <a:pt x="18153" y="43816"/>
                  </a:cubicBezTo>
                  <a:cubicBezTo>
                    <a:pt x="18465" y="42724"/>
                    <a:pt x="19410" y="41561"/>
                    <a:pt x="20858" y="40338"/>
                  </a:cubicBezTo>
                  <a:cubicBezTo>
                    <a:pt x="22303" y="39119"/>
                    <a:pt x="24250" y="37843"/>
                    <a:pt x="26569" y="36537"/>
                  </a:cubicBezTo>
                  <a:cubicBezTo>
                    <a:pt x="28227" y="35607"/>
                    <a:pt x="30077" y="34661"/>
                    <a:pt x="32066" y="33712"/>
                  </a:cubicBezTo>
                  <a:cubicBezTo>
                    <a:pt x="32017" y="33607"/>
                    <a:pt x="31968" y="33498"/>
                    <a:pt x="31919" y="33389"/>
                  </a:cubicBezTo>
                  <a:cubicBezTo>
                    <a:pt x="26764" y="35794"/>
                    <a:pt x="22404" y="38196"/>
                    <a:pt x="19647" y="40391"/>
                  </a:cubicBezTo>
                  <a:cubicBezTo>
                    <a:pt x="17876" y="41798"/>
                    <a:pt x="16765" y="43122"/>
                    <a:pt x="16517" y="44281"/>
                  </a:cubicBezTo>
                  <a:cubicBezTo>
                    <a:pt x="16469" y="44499"/>
                    <a:pt x="16446" y="44717"/>
                    <a:pt x="16446" y="44927"/>
                  </a:cubicBezTo>
                  <a:cubicBezTo>
                    <a:pt x="16446" y="46045"/>
                    <a:pt x="17088" y="47088"/>
                    <a:pt x="18210" y="48026"/>
                  </a:cubicBezTo>
                  <a:cubicBezTo>
                    <a:pt x="18356" y="48150"/>
                    <a:pt x="18510" y="48274"/>
                    <a:pt x="18675" y="48390"/>
                  </a:cubicBezTo>
                  <a:cubicBezTo>
                    <a:pt x="19057" y="48326"/>
                    <a:pt x="19440" y="48259"/>
                    <a:pt x="19823" y="48184"/>
                  </a:cubicBezTo>
                  <a:cubicBezTo>
                    <a:pt x="18690" y="47167"/>
                    <a:pt x="18018" y="46022"/>
                    <a:pt x="18018" y="44784"/>
                  </a:cubicBezTo>
                  <a:moveTo>
                    <a:pt x="33094" y="32665"/>
                  </a:moveTo>
                  <a:cubicBezTo>
                    <a:pt x="33053" y="32545"/>
                    <a:pt x="33015" y="32429"/>
                    <a:pt x="32974" y="32309"/>
                  </a:cubicBezTo>
                  <a:cubicBezTo>
                    <a:pt x="32602" y="32474"/>
                    <a:pt x="32231" y="32643"/>
                    <a:pt x="31863" y="32812"/>
                  </a:cubicBezTo>
                  <a:cubicBezTo>
                    <a:pt x="31919" y="32928"/>
                    <a:pt x="31972" y="33044"/>
                    <a:pt x="32024" y="33157"/>
                  </a:cubicBezTo>
                  <a:cubicBezTo>
                    <a:pt x="32377" y="32995"/>
                    <a:pt x="32734" y="32830"/>
                    <a:pt x="33094" y="32665"/>
                  </a:cubicBezTo>
                  <a:close/>
                  <a:moveTo>
                    <a:pt x="32092" y="33311"/>
                  </a:moveTo>
                  <a:cubicBezTo>
                    <a:pt x="32141" y="33419"/>
                    <a:pt x="32190" y="33524"/>
                    <a:pt x="32235" y="33633"/>
                  </a:cubicBezTo>
                  <a:cubicBezTo>
                    <a:pt x="32572" y="33472"/>
                    <a:pt x="32914" y="33311"/>
                    <a:pt x="33259" y="33153"/>
                  </a:cubicBezTo>
                  <a:cubicBezTo>
                    <a:pt x="33221" y="33044"/>
                    <a:pt x="33184" y="32935"/>
                    <a:pt x="33146" y="32827"/>
                  </a:cubicBezTo>
                  <a:cubicBezTo>
                    <a:pt x="32794" y="32988"/>
                    <a:pt x="32441" y="33149"/>
                    <a:pt x="32092" y="33311"/>
                  </a:cubicBezTo>
                  <a:close/>
                  <a:moveTo>
                    <a:pt x="21211" y="47898"/>
                  </a:moveTo>
                  <a:cubicBezTo>
                    <a:pt x="20281" y="46897"/>
                    <a:pt x="19740" y="45805"/>
                    <a:pt x="19740" y="44645"/>
                  </a:cubicBezTo>
                  <a:cubicBezTo>
                    <a:pt x="19740" y="44225"/>
                    <a:pt x="19812" y="43794"/>
                    <a:pt x="19962" y="43362"/>
                  </a:cubicBezTo>
                  <a:cubicBezTo>
                    <a:pt x="20284" y="42413"/>
                    <a:pt x="21061" y="41419"/>
                    <a:pt x="22205" y="40387"/>
                  </a:cubicBezTo>
                  <a:cubicBezTo>
                    <a:pt x="23350" y="39351"/>
                    <a:pt x="24866" y="38282"/>
                    <a:pt x="26670" y="37190"/>
                  </a:cubicBezTo>
                  <a:cubicBezTo>
                    <a:pt x="28314" y="36196"/>
                    <a:pt x="30197" y="35187"/>
                    <a:pt x="32265" y="34170"/>
                  </a:cubicBezTo>
                  <a:cubicBezTo>
                    <a:pt x="32220" y="34069"/>
                    <a:pt x="32175" y="33967"/>
                    <a:pt x="32130" y="33862"/>
                  </a:cubicBezTo>
                  <a:cubicBezTo>
                    <a:pt x="27770" y="35941"/>
                    <a:pt x="24085" y="38012"/>
                    <a:pt x="21609" y="39944"/>
                  </a:cubicBezTo>
                  <a:cubicBezTo>
                    <a:pt x="19808" y="41344"/>
                    <a:pt x="18645" y="42676"/>
                    <a:pt x="18315" y="43861"/>
                  </a:cubicBezTo>
                  <a:cubicBezTo>
                    <a:pt x="18225" y="44173"/>
                    <a:pt x="18183" y="44484"/>
                    <a:pt x="18183" y="44784"/>
                  </a:cubicBezTo>
                  <a:cubicBezTo>
                    <a:pt x="18183" y="45989"/>
                    <a:pt x="18859" y="47122"/>
                    <a:pt x="20026" y="48146"/>
                  </a:cubicBezTo>
                  <a:cubicBezTo>
                    <a:pt x="20423" y="48067"/>
                    <a:pt x="20817" y="47985"/>
                    <a:pt x="21211" y="47898"/>
                  </a:cubicBezTo>
                  <a:close/>
                  <a:moveTo>
                    <a:pt x="21781" y="48454"/>
                  </a:moveTo>
                  <a:cubicBezTo>
                    <a:pt x="21635" y="48322"/>
                    <a:pt x="21496" y="48191"/>
                    <a:pt x="21361" y="48056"/>
                  </a:cubicBezTo>
                  <a:cubicBezTo>
                    <a:pt x="20982" y="48142"/>
                    <a:pt x="20596" y="48225"/>
                    <a:pt x="20209" y="48304"/>
                  </a:cubicBezTo>
                  <a:cubicBezTo>
                    <a:pt x="20367" y="48431"/>
                    <a:pt x="20528" y="48559"/>
                    <a:pt x="20701" y="48683"/>
                  </a:cubicBezTo>
                  <a:cubicBezTo>
                    <a:pt x="21080" y="48626"/>
                    <a:pt x="21455" y="48562"/>
                    <a:pt x="21826" y="48495"/>
                  </a:cubicBezTo>
                  <a:cubicBezTo>
                    <a:pt x="21811" y="48484"/>
                    <a:pt x="21796" y="48469"/>
                    <a:pt x="21781" y="48454"/>
                  </a:cubicBezTo>
                  <a:close/>
                  <a:moveTo>
                    <a:pt x="23185" y="48232"/>
                  </a:moveTo>
                  <a:cubicBezTo>
                    <a:pt x="23023" y="48063"/>
                    <a:pt x="22873" y="47891"/>
                    <a:pt x="22731" y="47718"/>
                  </a:cubicBezTo>
                  <a:cubicBezTo>
                    <a:pt x="22340" y="47823"/>
                    <a:pt x="21947" y="47921"/>
                    <a:pt x="21549" y="48015"/>
                  </a:cubicBezTo>
                  <a:cubicBezTo>
                    <a:pt x="21658" y="48120"/>
                    <a:pt x="21770" y="48229"/>
                    <a:pt x="21887" y="48334"/>
                  </a:cubicBezTo>
                  <a:cubicBezTo>
                    <a:pt x="21935" y="48375"/>
                    <a:pt x="21984" y="48420"/>
                    <a:pt x="22029" y="48461"/>
                  </a:cubicBezTo>
                  <a:cubicBezTo>
                    <a:pt x="22419" y="48390"/>
                    <a:pt x="22802" y="48311"/>
                    <a:pt x="23185" y="48232"/>
                  </a:cubicBezTo>
                  <a:close/>
                  <a:moveTo>
                    <a:pt x="23845" y="48863"/>
                  </a:moveTo>
                  <a:cubicBezTo>
                    <a:pt x="23755" y="48784"/>
                    <a:pt x="23669" y="48705"/>
                    <a:pt x="23586" y="48626"/>
                  </a:cubicBezTo>
                  <a:cubicBezTo>
                    <a:pt x="23500" y="48547"/>
                    <a:pt x="23421" y="48469"/>
                    <a:pt x="23339" y="48390"/>
                  </a:cubicBezTo>
                  <a:cubicBezTo>
                    <a:pt x="22967" y="48469"/>
                    <a:pt x="22592" y="48544"/>
                    <a:pt x="22217" y="48615"/>
                  </a:cubicBezTo>
                  <a:cubicBezTo>
                    <a:pt x="22386" y="48758"/>
                    <a:pt x="22562" y="48893"/>
                    <a:pt x="22749" y="49031"/>
                  </a:cubicBezTo>
                  <a:cubicBezTo>
                    <a:pt x="23117" y="48979"/>
                    <a:pt x="23481" y="48923"/>
                    <a:pt x="23845" y="48863"/>
                  </a:cubicBezTo>
                  <a:close/>
                  <a:moveTo>
                    <a:pt x="24029" y="49016"/>
                  </a:moveTo>
                  <a:cubicBezTo>
                    <a:pt x="23676" y="49077"/>
                    <a:pt x="23320" y="49133"/>
                    <a:pt x="22963" y="49185"/>
                  </a:cubicBezTo>
                  <a:cubicBezTo>
                    <a:pt x="23151" y="49317"/>
                    <a:pt x="23342" y="49444"/>
                    <a:pt x="23541" y="49572"/>
                  </a:cubicBezTo>
                  <a:cubicBezTo>
                    <a:pt x="23890" y="49538"/>
                    <a:pt x="24235" y="49500"/>
                    <a:pt x="24580" y="49459"/>
                  </a:cubicBezTo>
                  <a:cubicBezTo>
                    <a:pt x="24389" y="49313"/>
                    <a:pt x="24205" y="49167"/>
                    <a:pt x="24029" y="49016"/>
                  </a:cubicBezTo>
                  <a:close/>
                  <a:moveTo>
                    <a:pt x="25368" y="48818"/>
                  </a:moveTo>
                  <a:cubicBezTo>
                    <a:pt x="25353" y="48803"/>
                    <a:pt x="25338" y="48788"/>
                    <a:pt x="25327" y="48776"/>
                  </a:cubicBezTo>
                  <a:cubicBezTo>
                    <a:pt x="24967" y="48848"/>
                    <a:pt x="24599" y="48919"/>
                    <a:pt x="24235" y="48983"/>
                  </a:cubicBezTo>
                  <a:cubicBezTo>
                    <a:pt x="24419" y="49133"/>
                    <a:pt x="24610" y="49283"/>
                    <a:pt x="24809" y="49429"/>
                  </a:cubicBezTo>
                  <a:cubicBezTo>
                    <a:pt x="25166" y="49384"/>
                    <a:pt x="25522" y="49335"/>
                    <a:pt x="25871" y="49279"/>
                  </a:cubicBezTo>
                  <a:cubicBezTo>
                    <a:pt x="25699" y="49125"/>
                    <a:pt x="25530" y="48971"/>
                    <a:pt x="25368" y="48818"/>
                  </a:cubicBezTo>
                  <a:moveTo>
                    <a:pt x="27158" y="49058"/>
                  </a:moveTo>
                  <a:cubicBezTo>
                    <a:pt x="27121" y="49020"/>
                    <a:pt x="27079" y="48979"/>
                    <a:pt x="27042" y="48938"/>
                  </a:cubicBezTo>
                  <a:cubicBezTo>
                    <a:pt x="26895" y="48788"/>
                    <a:pt x="26757" y="48638"/>
                    <a:pt x="26625" y="48484"/>
                  </a:cubicBezTo>
                  <a:cubicBezTo>
                    <a:pt x="26550" y="48502"/>
                    <a:pt x="26475" y="48521"/>
                    <a:pt x="26400" y="48536"/>
                  </a:cubicBezTo>
                  <a:cubicBezTo>
                    <a:pt x="26108" y="48608"/>
                    <a:pt x="25811" y="48675"/>
                    <a:pt x="25511" y="48735"/>
                  </a:cubicBezTo>
                  <a:cubicBezTo>
                    <a:pt x="25691" y="48908"/>
                    <a:pt x="25879" y="49080"/>
                    <a:pt x="26078" y="49249"/>
                  </a:cubicBezTo>
                  <a:cubicBezTo>
                    <a:pt x="26441" y="49189"/>
                    <a:pt x="26802" y="49125"/>
                    <a:pt x="27158" y="49058"/>
                  </a:cubicBezTo>
                  <a:moveTo>
                    <a:pt x="27316" y="49215"/>
                  </a:moveTo>
                  <a:cubicBezTo>
                    <a:pt x="26967" y="49283"/>
                    <a:pt x="26614" y="49343"/>
                    <a:pt x="26261" y="49403"/>
                  </a:cubicBezTo>
                  <a:cubicBezTo>
                    <a:pt x="26456" y="49564"/>
                    <a:pt x="26663" y="49726"/>
                    <a:pt x="26877" y="49879"/>
                  </a:cubicBezTo>
                  <a:cubicBezTo>
                    <a:pt x="27222" y="49842"/>
                    <a:pt x="27563" y="49797"/>
                    <a:pt x="27901" y="49752"/>
                  </a:cubicBezTo>
                  <a:cubicBezTo>
                    <a:pt x="27698" y="49576"/>
                    <a:pt x="27503" y="49395"/>
                    <a:pt x="27316" y="49215"/>
                  </a:cubicBezTo>
                  <a:close/>
                  <a:moveTo>
                    <a:pt x="29150" y="49553"/>
                  </a:moveTo>
                  <a:cubicBezTo>
                    <a:pt x="28959" y="49362"/>
                    <a:pt x="28779" y="49170"/>
                    <a:pt x="28603" y="48975"/>
                  </a:cubicBezTo>
                  <a:cubicBezTo>
                    <a:pt x="28595" y="48964"/>
                    <a:pt x="28588" y="48956"/>
                    <a:pt x="28580" y="48945"/>
                  </a:cubicBezTo>
                  <a:cubicBezTo>
                    <a:pt x="28456" y="48975"/>
                    <a:pt x="28332" y="49001"/>
                    <a:pt x="28209" y="49028"/>
                  </a:cubicBezTo>
                  <a:cubicBezTo>
                    <a:pt x="27976" y="49080"/>
                    <a:pt x="27740" y="49129"/>
                    <a:pt x="27500" y="49178"/>
                  </a:cubicBezTo>
                  <a:cubicBezTo>
                    <a:pt x="27691" y="49362"/>
                    <a:pt x="27893" y="49542"/>
                    <a:pt x="28104" y="49722"/>
                  </a:cubicBezTo>
                  <a:cubicBezTo>
                    <a:pt x="28456" y="49669"/>
                    <a:pt x="28805" y="49613"/>
                    <a:pt x="29150" y="49553"/>
                  </a:cubicBezTo>
                  <a:close/>
                  <a:moveTo>
                    <a:pt x="29912" y="50258"/>
                  </a:moveTo>
                  <a:cubicBezTo>
                    <a:pt x="29702" y="50078"/>
                    <a:pt x="29503" y="49891"/>
                    <a:pt x="29308" y="49707"/>
                  </a:cubicBezTo>
                  <a:cubicBezTo>
                    <a:pt x="28974" y="49767"/>
                    <a:pt x="28633" y="49823"/>
                    <a:pt x="28287" y="49876"/>
                  </a:cubicBezTo>
                  <a:cubicBezTo>
                    <a:pt x="28490" y="50045"/>
                    <a:pt x="28700" y="50210"/>
                    <a:pt x="28918" y="50371"/>
                  </a:cubicBezTo>
                  <a:cubicBezTo>
                    <a:pt x="29252" y="50337"/>
                    <a:pt x="29586" y="50300"/>
                    <a:pt x="29912" y="50258"/>
                  </a:cubicBezTo>
                  <a:moveTo>
                    <a:pt x="30092" y="50412"/>
                  </a:moveTo>
                  <a:cubicBezTo>
                    <a:pt x="29777" y="50453"/>
                    <a:pt x="29454" y="50491"/>
                    <a:pt x="29132" y="50525"/>
                  </a:cubicBezTo>
                  <a:cubicBezTo>
                    <a:pt x="29338" y="50675"/>
                    <a:pt x="29548" y="50821"/>
                    <a:pt x="29762" y="50968"/>
                  </a:cubicBezTo>
                  <a:cubicBezTo>
                    <a:pt x="30077" y="50949"/>
                    <a:pt x="30392" y="50930"/>
                    <a:pt x="30700" y="50904"/>
                  </a:cubicBezTo>
                  <a:cubicBezTo>
                    <a:pt x="30494" y="50742"/>
                    <a:pt x="30291" y="50581"/>
                    <a:pt x="30092" y="50412"/>
                  </a:cubicBezTo>
                  <a:close/>
                  <a:moveTo>
                    <a:pt x="31886" y="50791"/>
                  </a:moveTo>
                  <a:cubicBezTo>
                    <a:pt x="31679" y="50611"/>
                    <a:pt x="31477" y="50423"/>
                    <a:pt x="31282" y="50236"/>
                  </a:cubicBezTo>
                  <a:cubicBezTo>
                    <a:pt x="30959" y="50292"/>
                    <a:pt x="30629" y="50341"/>
                    <a:pt x="30299" y="50386"/>
                  </a:cubicBezTo>
                  <a:cubicBezTo>
                    <a:pt x="30501" y="50555"/>
                    <a:pt x="30711" y="50720"/>
                    <a:pt x="30925" y="50885"/>
                  </a:cubicBezTo>
                  <a:cubicBezTo>
                    <a:pt x="31248" y="50859"/>
                    <a:pt x="31570" y="50829"/>
                    <a:pt x="31886" y="50791"/>
                  </a:cubicBezTo>
                  <a:moveTo>
                    <a:pt x="32066" y="50949"/>
                  </a:moveTo>
                  <a:cubicBezTo>
                    <a:pt x="31758" y="50983"/>
                    <a:pt x="31450" y="51016"/>
                    <a:pt x="31135" y="51043"/>
                  </a:cubicBezTo>
                  <a:cubicBezTo>
                    <a:pt x="31342" y="51193"/>
                    <a:pt x="31552" y="51343"/>
                    <a:pt x="31766" y="51493"/>
                  </a:cubicBezTo>
                  <a:cubicBezTo>
                    <a:pt x="32073" y="51482"/>
                    <a:pt x="32373" y="51467"/>
                    <a:pt x="32674" y="51448"/>
                  </a:cubicBezTo>
                  <a:cubicBezTo>
                    <a:pt x="32467" y="51283"/>
                    <a:pt x="32261" y="51118"/>
                    <a:pt x="32066" y="50949"/>
                  </a:cubicBezTo>
                  <a:close/>
                  <a:moveTo>
                    <a:pt x="33825" y="51358"/>
                  </a:moveTo>
                  <a:cubicBezTo>
                    <a:pt x="33615" y="51174"/>
                    <a:pt x="33413" y="50983"/>
                    <a:pt x="33218" y="50795"/>
                  </a:cubicBezTo>
                  <a:cubicBezTo>
                    <a:pt x="32906" y="50840"/>
                    <a:pt x="32587" y="50885"/>
                    <a:pt x="32268" y="50922"/>
                  </a:cubicBezTo>
                  <a:cubicBezTo>
                    <a:pt x="32471" y="51095"/>
                    <a:pt x="32681" y="51264"/>
                    <a:pt x="32899" y="51433"/>
                  </a:cubicBezTo>
                  <a:cubicBezTo>
                    <a:pt x="33210" y="51414"/>
                    <a:pt x="33522" y="51388"/>
                    <a:pt x="33825" y="51358"/>
                  </a:cubicBezTo>
                  <a:moveTo>
                    <a:pt x="34002" y="51515"/>
                  </a:moveTo>
                  <a:cubicBezTo>
                    <a:pt x="33705" y="51545"/>
                    <a:pt x="33409" y="51568"/>
                    <a:pt x="33105" y="51590"/>
                  </a:cubicBezTo>
                  <a:cubicBezTo>
                    <a:pt x="33311" y="51748"/>
                    <a:pt x="33525" y="51902"/>
                    <a:pt x="33739" y="52052"/>
                  </a:cubicBezTo>
                  <a:cubicBezTo>
                    <a:pt x="34036" y="52048"/>
                    <a:pt x="34328" y="52041"/>
                    <a:pt x="34617" y="52026"/>
                  </a:cubicBezTo>
                  <a:cubicBezTo>
                    <a:pt x="34407" y="51857"/>
                    <a:pt x="34201" y="51688"/>
                    <a:pt x="34002" y="51515"/>
                  </a:cubicBezTo>
                  <a:moveTo>
                    <a:pt x="35735" y="51962"/>
                  </a:moveTo>
                  <a:cubicBezTo>
                    <a:pt x="35525" y="51770"/>
                    <a:pt x="35322" y="51579"/>
                    <a:pt x="35124" y="51384"/>
                  </a:cubicBezTo>
                  <a:cubicBezTo>
                    <a:pt x="34820" y="51425"/>
                    <a:pt x="34516" y="51463"/>
                    <a:pt x="34204" y="51493"/>
                  </a:cubicBezTo>
                  <a:cubicBezTo>
                    <a:pt x="34411" y="51669"/>
                    <a:pt x="34621" y="51845"/>
                    <a:pt x="34838" y="52018"/>
                  </a:cubicBezTo>
                  <a:cubicBezTo>
                    <a:pt x="35142" y="52003"/>
                    <a:pt x="35443" y="51984"/>
                    <a:pt x="35735" y="51962"/>
                  </a:cubicBezTo>
                  <a:close/>
                  <a:moveTo>
                    <a:pt x="35912" y="52119"/>
                  </a:moveTo>
                  <a:cubicBezTo>
                    <a:pt x="35626" y="52142"/>
                    <a:pt x="35337" y="52161"/>
                    <a:pt x="35045" y="52176"/>
                  </a:cubicBezTo>
                  <a:cubicBezTo>
                    <a:pt x="35251" y="52337"/>
                    <a:pt x="35461" y="52495"/>
                    <a:pt x="35679" y="52652"/>
                  </a:cubicBezTo>
                  <a:lnTo>
                    <a:pt x="35750" y="52652"/>
                  </a:lnTo>
                  <a:lnTo>
                    <a:pt x="35750" y="52652"/>
                  </a:lnTo>
                  <a:cubicBezTo>
                    <a:pt x="36013" y="52652"/>
                    <a:pt x="36272" y="52648"/>
                    <a:pt x="36527" y="52641"/>
                  </a:cubicBezTo>
                  <a:cubicBezTo>
                    <a:pt x="36317" y="52468"/>
                    <a:pt x="36110" y="52296"/>
                    <a:pt x="35912" y="52119"/>
                  </a:cubicBezTo>
                  <a:close/>
                  <a:moveTo>
                    <a:pt x="37619" y="52600"/>
                  </a:moveTo>
                  <a:cubicBezTo>
                    <a:pt x="37405" y="52405"/>
                    <a:pt x="37198" y="52209"/>
                    <a:pt x="37000" y="52011"/>
                  </a:cubicBezTo>
                  <a:cubicBezTo>
                    <a:pt x="36707" y="52044"/>
                    <a:pt x="36411" y="52074"/>
                    <a:pt x="36110" y="52101"/>
                  </a:cubicBezTo>
                  <a:cubicBezTo>
                    <a:pt x="36317" y="52281"/>
                    <a:pt x="36531" y="52461"/>
                    <a:pt x="36748" y="52637"/>
                  </a:cubicBezTo>
                  <a:cubicBezTo>
                    <a:pt x="37041" y="52630"/>
                    <a:pt x="37330" y="52615"/>
                    <a:pt x="37619" y="52600"/>
                  </a:cubicBezTo>
                  <a:moveTo>
                    <a:pt x="37791" y="52757"/>
                  </a:moveTo>
                  <a:cubicBezTo>
                    <a:pt x="37514" y="52776"/>
                    <a:pt x="37232" y="52787"/>
                    <a:pt x="36951" y="52798"/>
                  </a:cubicBezTo>
                  <a:cubicBezTo>
                    <a:pt x="37157" y="52960"/>
                    <a:pt x="37367" y="53125"/>
                    <a:pt x="37585" y="53283"/>
                  </a:cubicBezTo>
                  <a:cubicBezTo>
                    <a:pt x="37848" y="53290"/>
                    <a:pt x="38110" y="53294"/>
                    <a:pt x="38373" y="53294"/>
                  </a:cubicBezTo>
                  <a:lnTo>
                    <a:pt x="38377" y="53294"/>
                  </a:lnTo>
                  <a:lnTo>
                    <a:pt x="38407" y="53294"/>
                  </a:lnTo>
                  <a:cubicBezTo>
                    <a:pt x="38197" y="53117"/>
                    <a:pt x="37990" y="52937"/>
                    <a:pt x="37791" y="52757"/>
                  </a:cubicBezTo>
                  <a:moveTo>
                    <a:pt x="39468" y="53275"/>
                  </a:moveTo>
                  <a:cubicBezTo>
                    <a:pt x="39258" y="53076"/>
                    <a:pt x="39052" y="52877"/>
                    <a:pt x="38849" y="52675"/>
                  </a:cubicBezTo>
                  <a:cubicBezTo>
                    <a:pt x="38568" y="52701"/>
                    <a:pt x="38279" y="52727"/>
                    <a:pt x="37990" y="52746"/>
                  </a:cubicBezTo>
                  <a:cubicBezTo>
                    <a:pt x="38197" y="52930"/>
                    <a:pt x="38407" y="53110"/>
                    <a:pt x="38624" y="53290"/>
                  </a:cubicBezTo>
                  <a:cubicBezTo>
                    <a:pt x="38909" y="53290"/>
                    <a:pt x="39191" y="53283"/>
                    <a:pt x="39468" y="53275"/>
                  </a:cubicBezTo>
                  <a:close/>
                  <a:moveTo>
                    <a:pt x="39641" y="53433"/>
                  </a:moveTo>
                  <a:cubicBezTo>
                    <a:pt x="39371" y="53444"/>
                    <a:pt x="39097" y="53451"/>
                    <a:pt x="38823" y="53455"/>
                  </a:cubicBezTo>
                  <a:cubicBezTo>
                    <a:pt x="39029" y="53620"/>
                    <a:pt x="39240" y="53785"/>
                    <a:pt x="39453" y="53947"/>
                  </a:cubicBezTo>
                  <a:cubicBezTo>
                    <a:pt x="39720" y="53962"/>
                    <a:pt x="39986" y="53969"/>
                    <a:pt x="40253" y="53977"/>
                  </a:cubicBezTo>
                  <a:cubicBezTo>
                    <a:pt x="40043" y="53797"/>
                    <a:pt x="39840" y="53616"/>
                    <a:pt x="39641" y="53433"/>
                  </a:cubicBezTo>
                  <a:moveTo>
                    <a:pt x="40677" y="53373"/>
                  </a:moveTo>
                  <a:cubicBezTo>
                    <a:pt x="40399" y="53395"/>
                    <a:pt x="40121" y="53410"/>
                    <a:pt x="39836" y="53425"/>
                  </a:cubicBezTo>
                  <a:cubicBezTo>
                    <a:pt x="40043" y="53609"/>
                    <a:pt x="40256" y="53797"/>
                    <a:pt x="40470" y="53980"/>
                  </a:cubicBezTo>
                  <a:cubicBezTo>
                    <a:pt x="40624" y="53980"/>
                    <a:pt x="40778" y="53980"/>
                    <a:pt x="40928" y="53980"/>
                  </a:cubicBezTo>
                  <a:lnTo>
                    <a:pt x="40932" y="53980"/>
                  </a:lnTo>
                  <a:cubicBezTo>
                    <a:pt x="41052" y="53980"/>
                    <a:pt x="41172" y="53980"/>
                    <a:pt x="41292" y="53980"/>
                  </a:cubicBezTo>
                  <a:cubicBezTo>
                    <a:pt x="41082" y="53782"/>
                    <a:pt x="40875" y="53575"/>
                    <a:pt x="40677" y="53373"/>
                  </a:cubicBezTo>
                  <a:moveTo>
                    <a:pt x="42328" y="53950"/>
                  </a:moveTo>
                  <a:cubicBezTo>
                    <a:pt x="42114" y="53725"/>
                    <a:pt x="41907" y="53500"/>
                    <a:pt x="41708" y="53271"/>
                  </a:cubicBezTo>
                  <a:cubicBezTo>
                    <a:pt x="41427" y="53305"/>
                    <a:pt x="41142" y="53335"/>
                    <a:pt x="40853" y="53358"/>
                  </a:cubicBezTo>
                  <a:cubicBezTo>
                    <a:pt x="41059" y="53568"/>
                    <a:pt x="41269" y="53774"/>
                    <a:pt x="41487" y="53977"/>
                  </a:cubicBezTo>
                  <a:cubicBezTo>
                    <a:pt x="41768" y="53973"/>
                    <a:pt x="42050" y="53962"/>
                    <a:pt x="42328" y="53950"/>
                  </a:cubicBezTo>
                  <a:moveTo>
                    <a:pt x="42474" y="54104"/>
                  </a:moveTo>
                  <a:cubicBezTo>
                    <a:pt x="42204" y="54119"/>
                    <a:pt x="41934" y="54130"/>
                    <a:pt x="41656" y="54134"/>
                  </a:cubicBezTo>
                  <a:cubicBezTo>
                    <a:pt x="41840" y="54303"/>
                    <a:pt x="42027" y="54472"/>
                    <a:pt x="42215" y="54637"/>
                  </a:cubicBezTo>
                  <a:cubicBezTo>
                    <a:pt x="42237" y="54656"/>
                    <a:pt x="42264" y="54678"/>
                    <a:pt x="42286" y="54697"/>
                  </a:cubicBezTo>
                  <a:cubicBezTo>
                    <a:pt x="42556" y="54708"/>
                    <a:pt x="42823" y="54712"/>
                    <a:pt x="43085" y="54716"/>
                  </a:cubicBezTo>
                  <a:cubicBezTo>
                    <a:pt x="42879" y="54513"/>
                    <a:pt x="42673" y="54311"/>
                    <a:pt x="42474" y="54104"/>
                  </a:cubicBezTo>
                  <a:moveTo>
                    <a:pt x="44102" y="54712"/>
                  </a:moveTo>
                  <a:cubicBezTo>
                    <a:pt x="43892" y="54487"/>
                    <a:pt x="43686" y="54258"/>
                    <a:pt x="43487" y="54029"/>
                  </a:cubicBezTo>
                  <a:cubicBezTo>
                    <a:pt x="43213" y="54055"/>
                    <a:pt x="42935" y="54078"/>
                    <a:pt x="42650" y="54093"/>
                  </a:cubicBezTo>
                  <a:cubicBezTo>
                    <a:pt x="42857" y="54303"/>
                    <a:pt x="43067" y="54513"/>
                    <a:pt x="43284" y="54720"/>
                  </a:cubicBezTo>
                  <a:cubicBezTo>
                    <a:pt x="43329" y="54720"/>
                    <a:pt x="43374" y="54720"/>
                    <a:pt x="43416" y="54720"/>
                  </a:cubicBezTo>
                  <a:lnTo>
                    <a:pt x="43419" y="54720"/>
                  </a:lnTo>
                  <a:cubicBezTo>
                    <a:pt x="43648" y="54720"/>
                    <a:pt x="43877" y="54716"/>
                    <a:pt x="44102" y="54712"/>
                  </a:cubicBezTo>
                  <a:moveTo>
                    <a:pt x="44849" y="55474"/>
                  </a:moveTo>
                  <a:cubicBezTo>
                    <a:pt x="44646" y="55275"/>
                    <a:pt x="44444" y="55072"/>
                    <a:pt x="44249" y="54866"/>
                  </a:cubicBezTo>
                  <a:cubicBezTo>
                    <a:pt x="43986" y="54873"/>
                    <a:pt x="43720" y="54877"/>
                    <a:pt x="43453" y="54877"/>
                  </a:cubicBezTo>
                  <a:cubicBezTo>
                    <a:pt x="43494" y="54918"/>
                    <a:pt x="43536" y="54956"/>
                    <a:pt x="43581" y="54997"/>
                  </a:cubicBezTo>
                  <a:cubicBezTo>
                    <a:pt x="43742" y="55147"/>
                    <a:pt x="43907" y="55297"/>
                    <a:pt x="44076" y="55444"/>
                  </a:cubicBezTo>
                  <a:cubicBezTo>
                    <a:pt x="44339" y="55459"/>
                    <a:pt x="44597" y="55474"/>
                    <a:pt x="44856" y="55481"/>
                  </a:cubicBezTo>
                  <a:cubicBezTo>
                    <a:pt x="44856" y="55477"/>
                    <a:pt x="44853" y="55477"/>
                    <a:pt x="44849" y="55474"/>
                  </a:cubicBezTo>
                  <a:close/>
                  <a:moveTo>
                    <a:pt x="45847" y="55500"/>
                  </a:moveTo>
                  <a:lnTo>
                    <a:pt x="45847" y="55500"/>
                  </a:lnTo>
                  <a:lnTo>
                    <a:pt x="45858" y="55500"/>
                  </a:lnTo>
                  <a:cubicBezTo>
                    <a:pt x="45648" y="55275"/>
                    <a:pt x="45445" y="55046"/>
                    <a:pt x="45247" y="54817"/>
                  </a:cubicBezTo>
                  <a:cubicBezTo>
                    <a:pt x="44976" y="54836"/>
                    <a:pt x="44703" y="54851"/>
                    <a:pt x="44429" y="54858"/>
                  </a:cubicBezTo>
                  <a:cubicBezTo>
                    <a:pt x="44594" y="55035"/>
                    <a:pt x="44766" y="55207"/>
                    <a:pt x="44943" y="55380"/>
                  </a:cubicBezTo>
                  <a:cubicBezTo>
                    <a:pt x="44980" y="55417"/>
                    <a:pt x="45018" y="55451"/>
                    <a:pt x="45051" y="55489"/>
                  </a:cubicBezTo>
                  <a:cubicBezTo>
                    <a:pt x="45322" y="55496"/>
                    <a:pt x="45584" y="55500"/>
                    <a:pt x="45847" y="55500"/>
                  </a:cubicBezTo>
                  <a:moveTo>
                    <a:pt x="46215" y="55875"/>
                  </a:moveTo>
                  <a:cubicBezTo>
                    <a:pt x="46143" y="55804"/>
                    <a:pt x="46072" y="55729"/>
                    <a:pt x="46004" y="55658"/>
                  </a:cubicBezTo>
                  <a:cubicBezTo>
                    <a:pt x="45952" y="55658"/>
                    <a:pt x="45899" y="55658"/>
                    <a:pt x="45847" y="55658"/>
                  </a:cubicBezTo>
                  <a:cubicBezTo>
                    <a:pt x="45641" y="55658"/>
                    <a:pt x="45430" y="55654"/>
                    <a:pt x="45220" y="55650"/>
                  </a:cubicBezTo>
                  <a:cubicBezTo>
                    <a:pt x="45423" y="55841"/>
                    <a:pt x="45629" y="56033"/>
                    <a:pt x="45836" y="56220"/>
                  </a:cubicBezTo>
                  <a:cubicBezTo>
                    <a:pt x="46095" y="56239"/>
                    <a:pt x="46350" y="56258"/>
                    <a:pt x="46605" y="56273"/>
                  </a:cubicBezTo>
                  <a:cubicBezTo>
                    <a:pt x="46473" y="56142"/>
                    <a:pt x="46342" y="56010"/>
                    <a:pt x="46215" y="55875"/>
                  </a:cubicBezTo>
                  <a:moveTo>
                    <a:pt x="47592" y="56314"/>
                  </a:moveTo>
                  <a:cubicBezTo>
                    <a:pt x="47588" y="56310"/>
                    <a:pt x="47584" y="56303"/>
                    <a:pt x="47577" y="56299"/>
                  </a:cubicBezTo>
                  <a:cubicBezTo>
                    <a:pt x="47378" y="56078"/>
                    <a:pt x="47179" y="55856"/>
                    <a:pt x="46988" y="55631"/>
                  </a:cubicBezTo>
                  <a:cubicBezTo>
                    <a:pt x="46834" y="55639"/>
                    <a:pt x="46676" y="55643"/>
                    <a:pt x="46519" y="55646"/>
                  </a:cubicBezTo>
                  <a:cubicBezTo>
                    <a:pt x="46406" y="55650"/>
                    <a:pt x="46293" y="55654"/>
                    <a:pt x="46181" y="55654"/>
                  </a:cubicBezTo>
                  <a:cubicBezTo>
                    <a:pt x="46222" y="55699"/>
                    <a:pt x="46263" y="55740"/>
                    <a:pt x="46308" y="55785"/>
                  </a:cubicBezTo>
                  <a:cubicBezTo>
                    <a:pt x="46470" y="55954"/>
                    <a:pt x="46635" y="56119"/>
                    <a:pt x="46800" y="56284"/>
                  </a:cubicBezTo>
                  <a:cubicBezTo>
                    <a:pt x="47066" y="56299"/>
                    <a:pt x="47333" y="56307"/>
                    <a:pt x="47592" y="56314"/>
                  </a:cubicBezTo>
                  <a:close/>
                  <a:moveTo>
                    <a:pt x="47738" y="56472"/>
                  </a:moveTo>
                  <a:cubicBezTo>
                    <a:pt x="47708" y="56472"/>
                    <a:pt x="47682" y="56472"/>
                    <a:pt x="47652" y="56472"/>
                  </a:cubicBezTo>
                  <a:cubicBezTo>
                    <a:pt x="47426" y="56464"/>
                    <a:pt x="47198" y="56457"/>
                    <a:pt x="46969" y="56445"/>
                  </a:cubicBezTo>
                  <a:cubicBezTo>
                    <a:pt x="47164" y="56637"/>
                    <a:pt x="47366" y="56828"/>
                    <a:pt x="47573" y="57016"/>
                  </a:cubicBezTo>
                  <a:cubicBezTo>
                    <a:pt x="47828" y="57042"/>
                    <a:pt x="48079" y="57065"/>
                    <a:pt x="48331" y="57087"/>
                  </a:cubicBezTo>
                  <a:cubicBezTo>
                    <a:pt x="48128" y="56884"/>
                    <a:pt x="47933" y="56678"/>
                    <a:pt x="47738" y="56472"/>
                  </a:cubicBezTo>
                  <a:moveTo>
                    <a:pt x="48803" y="57121"/>
                  </a:moveTo>
                  <a:cubicBezTo>
                    <a:pt x="48972" y="57132"/>
                    <a:pt x="49141" y="57143"/>
                    <a:pt x="49306" y="57151"/>
                  </a:cubicBezTo>
                  <a:cubicBezTo>
                    <a:pt x="49104" y="56926"/>
                    <a:pt x="48905" y="56701"/>
                    <a:pt x="48710" y="56475"/>
                  </a:cubicBezTo>
                  <a:cubicBezTo>
                    <a:pt x="48575" y="56475"/>
                    <a:pt x="48436" y="56475"/>
                    <a:pt x="48297" y="56475"/>
                  </a:cubicBezTo>
                  <a:lnTo>
                    <a:pt x="48293" y="56475"/>
                  </a:lnTo>
                  <a:cubicBezTo>
                    <a:pt x="48169" y="56475"/>
                    <a:pt x="48042" y="56475"/>
                    <a:pt x="47914" y="56475"/>
                  </a:cubicBezTo>
                  <a:cubicBezTo>
                    <a:pt x="48113" y="56686"/>
                    <a:pt x="48316" y="56896"/>
                    <a:pt x="48526" y="57102"/>
                  </a:cubicBezTo>
                  <a:cubicBezTo>
                    <a:pt x="48620" y="57110"/>
                    <a:pt x="48710" y="57113"/>
                    <a:pt x="48803" y="57121"/>
                  </a:cubicBezTo>
                  <a:moveTo>
                    <a:pt x="49453" y="57308"/>
                  </a:moveTo>
                  <a:cubicBezTo>
                    <a:pt x="49235" y="57301"/>
                    <a:pt x="49014" y="57286"/>
                    <a:pt x="48792" y="57271"/>
                  </a:cubicBezTo>
                  <a:cubicBezTo>
                    <a:pt x="48758" y="57271"/>
                    <a:pt x="48725" y="57267"/>
                    <a:pt x="48691" y="57267"/>
                  </a:cubicBezTo>
                  <a:cubicBezTo>
                    <a:pt x="48886" y="57455"/>
                    <a:pt x="49085" y="57646"/>
                    <a:pt x="49287" y="57834"/>
                  </a:cubicBezTo>
                  <a:cubicBezTo>
                    <a:pt x="49513" y="57860"/>
                    <a:pt x="49734" y="57886"/>
                    <a:pt x="49959" y="57912"/>
                  </a:cubicBezTo>
                  <a:cubicBezTo>
                    <a:pt x="49985" y="57912"/>
                    <a:pt x="50008" y="57916"/>
                    <a:pt x="50034" y="57920"/>
                  </a:cubicBezTo>
                  <a:cubicBezTo>
                    <a:pt x="49835" y="57717"/>
                    <a:pt x="49644" y="57515"/>
                    <a:pt x="49453" y="57308"/>
                  </a:cubicBezTo>
                  <a:close/>
                  <a:moveTo>
                    <a:pt x="51002" y="58006"/>
                  </a:moveTo>
                  <a:cubicBezTo>
                    <a:pt x="50800" y="57785"/>
                    <a:pt x="50604" y="57560"/>
                    <a:pt x="50413" y="57335"/>
                  </a:cubicBezTo>
                  <a:cubicBezTo>
                    <a:pt x="50154" y="57335"/>
                    <a:pt x="49895" y="57327"/>
                    <a:pt x="49629" y="57316"/>
                  </a:cubicBezTo>
                  <a:cubicBezTo>
                    <a:pt x="49824" y="57526"/>
                    <a:pt x="50027" y="57732"/>
                    <a:pt x="50229" y="57939"/>
                  </a:cubicBezTo>
                  <a:cubicBezTo>
                    <a:pt x="50488" y="57965"/>
                    <a:pt x="50747" y="57988"/>
                    <a:pt x="51002" y="58006"/>
                  </a:cubicBezTo>
                  <a:moveTo>
                    <a:pt x="51148" y="58168"/>
                  </a:moveTo>
                  <a:cubicBezTo>
                    <a:pt x="50901" y="58149"/>
                    <a:pt x="50649" y="58130"/>
                    <a:pt x="50398" y="58104"/>
                  </a:cubicBezTo>
                  <a:cubicBezTo>
                    <a:pt x="50589" y="58295"/>
                    <a:pt x="50785" y="58483"/>
                    <a:pt x="50983" y="58670"/>
                  </a:cubicBezTo>
                  <a:cubicBezTo>
                    <a:pt x="51028" y="58678"/>
                    <a:pt x="51077" y="58685"/>
                    <a:pt x="51122" y="58689"/>
                  </a:cubicBezTo>
                  <a:cubicBezTo>
                    <a:pt x="51325" y="58719"/>
                    <a:pt x="51524" y="58749"/>
                    <a:pt x="51723" y="58772"/>
                  </a:cubicBezTo>
                  <a:cubicBezTo>
                    <a:pt x="51527" y="58573"/>
                    <a:pt x="51336" y="58370"/>
                    <a:pt x="51148" y="58168"/>
                  </a:cubicBezTo>
                  <a:moveTo>
                    <a:pt x="52683" y="58880"/>
                  </a:moveTo>
                  <a:cubicBezTo>
                    <a:pt x="52484" y="58659"/>
                    <a:pt x="52293" y="58438"/>
                    <a:pt x="52105" y="58216"/>
                  </a:cubicBezTo>
                  <a:cubicBezTo>
                    <a:pt x="51846" y="58209"/>
                    <a:pt x="51587" y="58194"/>
                    <a:pt x="51325" y="58179"/>
                  </a:cubicBezTo>
                  <a:cubicBezTo>
                    <a:pt x="51520" y="58385"/>
                    <a:pt x="51715" y="58592"/>
                    <a:pt x="51918" y="58798"/>
                  </a:cubicBezTo>
                  <a:cubicBezTo>
                    <a:pt x="52177" y="58828"/>
                    <a:pt x="52432" y="58854"/>
                    <a:pt x="52683" y="58880"/>
                  </a:cubicBezTo>
                  <a:close/>
                  <a:moveTo>
                    <a:pt x="52829" y="59042"/>
                  </a:moveTo>
                  <a:cubicBezTo>
                    <a:pt x="52582" y="59019"/>
                    <a:pt x="52334" y="58993"/>
                    <a:pt x="52087" y="58963"/>
                  </a:cubicBezTo>
                  <a:cubicBezTo>
                    <a:pt x="52274" y="59154"/>
                    <a:pt x="52469" y="59342"/>
                    <a:pt x="52664" y="59530"/>
                  </a:cubicBezTo>
                  <a:cubicBezTo>
                    <a:pt x="52908" y="59571"/>
                    <a:pt x="53156" y="59608"/>
                    <a:pt x="53396" y="59646"/>
                  </a:cubicBezTo>
                  <a:cubicBezTo>
                    <a:pt x="53205" y="59447"/>
                    <a:pt x="53017" y="59244"/>
                    <a:pt x="52829" y="59042"/>
                  </a:cubicBezTo>
                  <a:close/>
                  <a:moveTo>
                    <a:pt x="54353" y="59770"/>
                  </a:moveTo>
                  <a:cubicBezTo>
                    <a:pt x="54158" y="59552"/>
                    <a:pt x="53966" y="59334"/>
                    <a:pt x="53779" y="59113"/>
                  </a:cubicBezTo>
                  <a:cubicBezTo>
                    <a:pt x="53524" y="59098"/>
                    <a:pt x="53265" y="59079"/>
                    <a:pt x="53006" y="59057"/>
                  </a:cubicBezTo>
                  <a:cubicBezTo>
                    <a:pt x="53197" y="59263"/>
                    <a:pt x="53392" y="59470"/>
                    <a:pt x="53591" y="59672"/>
                  </a:cubicBezTo>
                  <a:cubicBezTo>
                    <a:pt x="53846" y="59710"/>
                    <a:pt x="54098" y="59743"/>
                    <a:pt x="54353" y="59770"/>
                  </a:cubicBezTo>
                  <a:close/>
                  <a:moveTo>
                    <a:pt x="54499" y="59935"/>
                  </a:moveTo>
                  <a:cubicBezTo>
                    <a:pt x="54251" y="59905"/>
                    <a:pt x="54008" y="59875"/>
                    <a:pt x="53760" y="59841"/>
                  </a:cubicBezTo>
                  <a:cubicBezTo>
                    <a:pt x="53948" y="60032"/>
                    <a:pt x="54135" y="60216"/>
                    <a:pt x="54330" y="60404"/>
                  </a:cubicBezTo>
                  <a:cubicBezTo>
                    <a:pt x="54574" y="60449"/>
                    <a:pt x="54818" y="60494"/>
                    <a:pt x="55058" y="60531"/>
                  </a:cubicBezTo>
                  <a:cubicBezTo>
                    <a:pt x="54867" y="60336"/>
                    <a:pt x="54679" y="60134"/>
                    <a:pt x="54499" y="59935"/>
                  </a:cubicBezTo>
                  <a:moveTo>
                    <a:pt x="56007" y="60678"/>
                  </a:moveTo>
                  <a:cubicBezTo>
                    <a:pt x="55812" y="60460"/>
                    <a:pt x="55625" y="60242"/>
                    <a:pt x="55441" y="60025"/>
                  </a:cubicBezTo>
                  <a:cubicBezTo>
                    <a:pt x="55186" y="60006"/>
                    <a:pt x="54931" y="59980"/>
                    <a:pt x="54675" y="59954"/>
                  </a:cubicBezTo>
                  <a:cubicBezTo>
                    <a:pt x="54863" y="60160"/>
                    <a:pt x="55054" y="60363"/>
                    <a:pt x="55253" y="60565"/>
                  </a:cubicBezTo>
                  <a:cubicBezTo>
                    <a:pt x="55505" y="60606"/>
                    <a:pt x="55756" y="60644"/>
                    <a:pt x="56007" y="60678"/>
                  </a:cubicBezTo>
                  <a:moveTo>
                    <a:pt x="56154" y="60839"/>
                  </a:moveTo>
                  <a:cubicBezTo>
                    <a:pt x="55910" y="60809"/>
                    <a:pt x="55666" y="60771"/>
                    <a:pt x="55418" y="60734"/>
                  </a:cubicBezTo>
                  <a:cubicBezTo>
                    <a:pt x="55606" y="60922"/>
                    <a:pt x="55793" y="61109"/>
                    <a:pt x="55985" y="61293"/>
                  </a:cubicBezTo>
                  <a:cubicBezTo>
                    <a:pt x="56229" y="61346"/>
                    <a:pt x="56469" y="61391"/>
                    <a:pt x="56709" y="61436"/>
                  </a:cubicBezTo>
                  <a:cubicBezTo>
                    <a:pt x="56521" y="61240"/>
                    <a:pt x="56334" y="61042"/>
                    <a:pt x="56154" y="60839"/>
                  </a:cubicBezTo>
                  <a:close/>
                  <a:moveTo>
                    <a:pt x="57651" y="61597"/>
                  </a:moveTo>
                  <a:cubicBezTo>
                    <a:pt x="57459" y="61383"/>
                    <a:pt x="57272" y="61165"/>
                    <a:pt x="57092" y="60952"/>
                  </a:cubicBezTo>
                  <a:cubicBezTo>
                    <a:pt x="56837" y="60925"/>
                    <a:pt x="56585" y="60895"/>
                    <a:pt x="56330" y="60862"/>
                  </a:cubicBezTo>
                  <a:cubicBezTo>
                    <a:pt x="56518" y="61068"/>
                    <a:pt x="56709" y="61270"/>
                    <a:pt x="56904" y="61469"/>
                  </a:cubicBezTo>
                  <a:cubicBezTo>
                    <a:pt x="57152" y="61514"/>
                    <a:pt x="57403" y="61559"/>
                    <a:pt x="57651" y="61597"/>
                  </a:cubicBezTo>
                  <a:moveTo>
                    <a:pt x="57801" y="61762"/>
                  </a:moveTo>
                  <a:cubicBezTo>
                    <a:pt x="57557" y="61724"/>
                    <a:pt x="57313" y="61683"/>
                    <a:pt x="57069" y="61642"/>
                  </a:cubicBezTo>
                  <a:cubicBezTo>
                    <a:pt x="57253" y="61830"/>
                    <a:pt x="57441" y="62017"/>
                    <a:pt x="57632" y="62197"/>
                  </a:cubicBezTo>
                  <a:cubicBezTo>
                    <a:pt x="57872" y="62254"/>
                    <a:pt x="58112" y="62302"/>
                    <a:pt x="58349" y="62351"/>
                  </a:cubicBezTo>
                  <a:cubicBezTo>
                    <a:pt x="58165" y="62156"/>
                    <a:pt x="57981" y="61961"/>
                    <a:pt x="57801" y="61762"/>
                  </a:cubicBezTo>
                  <a:close/>
                  <a:moveTo>
                    <a:pt x="59287" y="62527"/>
                  </a:moveTo>
                  <a:cubicBezTo>
                    <a:pt x="59099" y="62317"/>
                    <a:pt x="58911" y="62103"/>
                    <a:pt x="58731" y="61886"/>
                  </a:cubicBezTo>
                  <a:cubicBezTo>
                    <a:pt x="58480" y="61856"/>
                    <a:pt x="58229" y="61822"/>
                    <a:pt x="57973" y="61785"/>
                  </a:cubicBezTo>
                  <a:cubicBezTo>
                    <a:pt x="58161" y="61991"/>
                    <a:pt x="58349" y="62190"/>
                    <a:pt x="58544" y="62389"/>
                  </a:cubicBezTo>
                  <a:cubicBezTo>
                    <a:pt x="58791" y="62437"/>
                    <a:pt x="59039" y="62486"/>
                    <a:pt x="59287" y="62527"/>
                  </a:cubicBezTo>
                  <a:moveTo>
                    <a:pt x="59437" y="62693"/>
                  </a:moveTo>
                  <a:cubicBezTo>
                    <a:pt x="59193" y="62651"/>
                    <a:pt x="58953" y="62610"/>
                    <a:pt x="58709" y="62561"/>
                  </a:cubicBezTo>
                  <a:cubicBezTo>
                    <a:pt x="58893" y="62749"/>
                    <a:pt x="59080" y="62933"/>
                    <a:pt x="59268" y="63116"/>
                  </a:cubicBezTo>
                  <a:cubicBezTo>
                    <a:pt x="59504" y="63173"/>
                    <a:pt x="59744" y="63229"/>
                    <a:pt x="59981" y="63282"/>
                  </a:cubicBezTo>
                  <a:cubicBezTo>
                    <a:pt x="59797" y="63086"/>
                    <a:pt x="59613" y="62888"/>
                    <a:pt x="59437" y="62693"/>
                  </a:cubicBezTo>
                  <a:moveTo>
                    <a:pt x="60915" y="63469"/>
                  </a:moveTo>
                  <a:cubicBezTo>
                    <a:pt x="60727" y="63259"/>
                    <a:pt x="60544" y="63049"/>
                    <a:pt x="60363" y="62835"/>
                  </a:cubicBezTo>
                  <a:cubicBezTo>
                    <a:pt x="60112" y="62798"/>
                    <a:pt x="59861" y="62760"/>
                    <a:pt x="59609" y="62723"/>
                  </a:cubicBezTo>
                  <a:cubicBezTo>
                    <a:pt x="59793" y="62921"/>
                    <a:pt x="59981" y="63124"/>
                    <a:pt x="60172" y="63323"/>
                  </a:cubicBezTo>
                  <a:cubicBezTo>
                    <a:pt x="60420" y="63372"/>
                    <a:pt x="60667" y="63424"/>
                    <a:pt x="60915" y="63469"/>
                  </a:cubicBezTo>
                  <a:moveTo>
                    <a:pt x="61065" y="63634"/>
                  </a:moveTo>
                  <a:cubicBezTo>
                    <a:pt x="60821" y="63589"/>
                    <a:pt x="60581" y="63544"/>
                    <a:pt x="60341" y="63492"/>
                  </a:cubicBezTo>
                  <a:cubicBezTo>
                    <a:pt x="60521" y="63679"/>
                    <a:pt x="60709" y="63863"/>
                    <a:pt x="60896" y="64047"/>
                  </a:cubicBezTo>
                  <a:cubicBezTo>
                    <a:pt x="61133" y="64107"/>
                    <a:pt x="61369" y="64163"/>
                    <a:pt x="61609" y="64220"/>
                  </a:cubicBezTo>
                  <a:cubicBezTo>
                    <a:pt x="61422" y="64024"/>
                    <a:pt x="61241" y="63829"/>
                    <a:pt x="61065" y="63634"/>
                  </a:cubicBezTo>
                  <a:moveTo>
                    <a:pt x="62536" y="64422"/>
                  </a:moveTo>
                  <a:cubicBezTo>
                    <a:pt x="62348" y="64212"/>
                    <a:pt x="62164" y="64002"/>
                    <a:pt x="61988" y="63792"/>
                  </a:cubicBezTo>
                  <a:cubicBezTo>
                    <a:pt x="61737" y="63751"/>
                    <a:pt x="61489" y="63709"/>
                    <a:pt x="61238" y="63664"/>
                  </a:cubicBezTo>
                  <a:cubicBezTo>
                    <a:pt x="61422" y="63867"/>
                    <a:pt x="61609" y="64066"/>
                    <a:pt x="61797" y="64261"/>
                  </a:cubicBezTo>
                  <a:cubicBezTo>
                    <a:pt x="62044" y="64317"/>
                    <a:pt x="62292" y="64370"/>
                    <a:pt x="62536" y="64422"/>
                  </a:cubicBezTo>
                  <a:close/>
                  <a:moveTo>
                    <a:pt x="62686" y="64587"/>
                  </a:moveTo>
                  <a:cubicBezTo>
                    <a:pt x="62446" y="64538"/>
                    <a:pt x="62206" y="64486"/>
                    <a:pt x="61966" y="64433"/>
                  </a:cubicBezTo>
                  <a:cubicBezTo>
                    <a:pt x="62146" y="64621"/>
                    <a:pt x="62330" y="64801"/>
                    <a:pt x="62517" y="64985"/>
                  </a:cubicBezTo>
                  <a:cubicBezTo>
                    <a:pt x="62753" y="65049"/>
                    <a:pt x="62990" y="65109"/>
                    <a:pt x="63226" y="65165"/>
                  </a:cubicBezTo>
                  <a:cubicBezTo>
                    <a:pt x="63042" y="64974"/>
                    <a:pt x="62862" y="64782"/>
                    <a:pt x="62686" y="64587"/>
                  </a:cubicBezTo>
                  <a:moveTo>
                    <a:pt x="64153" y="65379"/>
                  </a:moveTo>
                  <a:cubicBezTo>
                    <a:pt x="63965" y="65173"/>
                    <a:pt x="63782" y="64966"/>
                    <a:pt x="63605" y="64756"/>
                  </a:cubicBezTo>
                  <a:cubicBezTo>
                    <a:pt x="63354" y="64711"/>
                    <a:pt x="63106" y="64666"/>
                    <a:pt x="62859" y="64621"/>
                  </a:cubicBezTo>
                  <a:cubicBezTo>
                    <a:pt x="63039" y="64820"/>
                    <a:pt x="63226" y="65015"/>
                    <a:pt x="63414" y="65214"/>
                  </a:cubicBezTo>
                  <a:cubicBezTo>
                    <a:pt x="63661" y="65270"/>
                    <a:pt x="63905" y="65326"/>
                    <a:pt x="64153" y="65379"/>
                  </a:cubicBezTo>
                  <a:close/>
                  <a:moveTo>
                    <a:pt x="64299" y="65544"/>
                  </a:moveTo>
                  <a:cubicBezTo>
                    <a:pt x="64063" y="65495"/>
                    <a:pt x="63823" y="65443"/>
                    <a:pt x="63583" y="65386"/>
                  </a:cubicBezTo>
                  <a:cubicBezTo>
                    <a:pt x="63763" y="65570"/>
                    <a:pt x="63947" y="65750"/>
                    <a:pt x="64130" y="65934"/>
                  </a:cubicBezTo>
                  <a:cubicBezTo>
                    <a:pt x="64367" y="65998"/>
                    <a:pt x="64603" y="66062"/>
                    <a:pt x="64840" y="66122"/>
                  </a:cubicBezTo>
                  <a:cubicBezTo>
                    <a:pt x="64656" y="65930"/>
                    <a:pt x="64476" y="65739"/>
                    <a:pt x="64299" y="65544"/>
                  </a:cubicBezTo>
                  <a:moveTo>
                    <a:pt x="65763" y="66347"/>
                  </a:moveTo>
                  <a:cubicBezTo>
                    <a:pt x="65575" y="66144"/>
                    <a:pt x="65395" y="65938"/>
                    <a:pt x="65215" y="65728"/>
                  </a:cubicBezTo>
                  <a:cubicBezTo>
                    <a:pt x="64967" y="65683"/>
                    <a:pt x="64720" y="65634"/>
                    <a:pt x="64472" y="65582"/>
                  </a:cubicBezTo>
                  <a:cubicBezTo>
                    <a:pt x="64656" y="65780"/>
                    <a:pt x="64840" y="65976"/>
                    <a:pt x="65027" y="66171"/>
                  </a:cubicBezTo>
                  <a:cubicBezTo>
                    <a:pt x="65271" y="66234"/>
                    <a:pt x="65515" y="66291"/>
                    <a:pt x="65763" y="66347"/>
                  </a:cubicBezTo>
                  <a:close/>
                  <a:moveTo>
                    <a:pt x="65909" y="66512"/>
                  </a:moveTo>
                  <a:cubicBezTo>
                    <a:pt x="65673" y="66460"/>
                    <a:pt x="65432" y="66403"/>
                    <a:pt x="65196" y="66343"/>
                  </a:cubicBezTo>
                  <a:cubicBezTo>
                    <a:pt x="65376" y="66527"/>
                    <a:pt x="65556" y="66707"/>
                    <a:pt x="65740" y="66891"/>
                  </a:cubicBezTo>
                  <a:cubicBezTo>
                    <a:pt x="65976" y="66959"/>
                    <a:pt x="66213" y="67022"/>
                    <a:pt x="66449" y="67086"/>
                  </a:cubicBezTo>
                  <a:cubicBezTo>
                    <a:pt x="66265" y="66898"/>
                    <a:pt x="66085" y="66707"/>
                    <a:pt x="65909" y="66512"/>
                  </a:cubicBezTo>
                  <a:close/>
                  <a:moveTo>
                    <a:pt x="67368" y="67322"/>
                  </a:moveTo>
                  <a:cubicBezTo>
                    <a:pt x="67181" y="67120"/>
                    <a:pt x="67001" y="66914"/>
                    <a:pt x="66824" y="66707"/>
                  </a:cubicBezTo>
                  <a:cubicBezTo>
                    <a:pt x="66577" y="66658"/>
                    <a:pt x="66329" y="66606"/>
                    <a:pt x="66082" y="66550"/>
                  </a:cubicBezTo>
                  <a:cubicBezTo>
                    <a:pt x="66262" y="66748"/>
                    <a:pt x="66445" y="66944"/>
                    <a:pt x="66633" y="67139"/>
                  </a:cubicBezTo>
                  <a:cubicBezTo>
                    <a:pt x="66877" y="67202"/>
                    <a:pt x="67121" y="67262"/>
                    <a:pt x="67368" y="67322"/>
                  </a:cubicBezTo>
                  <a:moveTo>
                    <a:pt x="67515" y="67488"/>
                  </a:moveTo>
                  <a:cubicBezTo>
                    <a:pt x="67278" y="67431"/>
                    <a:pt x="67038" y="67371"/>
                    <a:pt x="66802" y="67311"/>
                  </a:cubicBezTo>
                  <a:cubicBezTo>
                    <a:pt x="66982" y="67491"/>
                    <a:pt x="67162" y="67675"/>
                    <a:pt x="67346" y="67852"/>
                  </a:cubicBezTo>
                  <a:cubicBezTo>
                    <a:pt x="67582" y="67923"/>
                    <a:pt x="67815" y="67994"/>
                    <a:pt x="68051" y="68058"/>
                  </a:cubicBezTo>
                  <a:cubicBezTo>
                    <a:pt x="67871" y="67870"/>
                    <a:pt x="67691" y="67679"/>
                    <a:pt x="67515" y="67488"/>
                  </a:cubicBezTo>
                  <a:close/>
                  <a:moveTo>
                    <a:pt x="68967" y="68305"/>
                  </a:moveTo>
                  <a:cubicBezTo>
                    <a:pt x="68783" y="68103"/>
                    <a:pt x="68603" y="67897"/>
                    <a:pt x="68427" y="67694"/>
                  </a:cubicBezTo>
                  <a:cubicBezTo>
                    <a:pt x="68179" y="67641"/>
                    <a:pt x="67931" y="67585"/>
                    <a:pt x="67684" y="67529"/>
                  </a:cubicBezTo>
                  <a:cubicBezTo>
                    <a:pt x="67867" y="67724"/>
                    <a:pt x="68051" y="67915"/>
                    <a:pt x="68235" y="68110"/>
                  </a:cubicBezTo>
                  <a:cubicBezTo>
                    <a:pt x="68479" y="68178"/>
                    <a:pt x="68723" y="68242"/>
                    <a:pt x="68967" y="68305"/>
                  </a:cubicBezTo>
                  <a:close/>
                  <a:moveTo>
                    <a:pt x="69117" y="68467"/>
                  </a:moveTo>
                  <a:cubicBezTo>
                    <a:pt x="68881" y="68411"/>
                    <a:pt x="68644" y="68347"/>
                    <a:pt x="68404" y="68283"/>
                  </a:cubicBezTo>
                  <a:cubicBezTo>
                    <a:pt x="68584" y="68463"/>
                    <a:pt x="68764" y="68643"/>
                    <a:pt x="68948" y="68823"/>
                  </a:cubicBezTo>
                  <a:cubicBezTo>
                    <a:pt x="69184" y="68898"/>
                    <a:pt x="69417" y="68970"/>
                    <a:pt x="69653" y="69037"/>
                  </a:cubicBezTo>
                  <a:cubicBezTo>
                    <a:pt x="69473" y="68850"/>
                    <a:pt x="69293" y="68658"/>
                    <a:pt x="69117" y="68467"/>
                  </a:cubicBezTo>
                  <a:close/>
                  <a:moveTo>
                    <a:pt x="70569" y="69292"/>
                  </a:moveTo>
                  <a:cubicBezTo>
                    <a:pt x="70385" y="69090"/>
                    <a:pt x="70205" y="68887"/>
                    <a:pt x="70025" y="68684"/>
                  </a:cubicBezTo>
                  <a:cubicBezTo>
                    <a:pt x="69777" y="68628"/>
                    <a:pt x="69533" y="68572"/>
                    <a:pt x="69286" y="68512"/>
                  </a:cubicBezTo>
                  <a:cubicBezTo>
                    <a:pt x="69466" y="68703"/>
                    <a:pt x="69650" y="68898"/>
                    <a:pt x="69837" y="69090"/>
                  </a:cubicBezTo>
                  <a:cubicBezTo>
                    <a:pt x="70081" y="69161"/>
                    <a:pt x="70325" y="69228"/>
                    <a:pt x="70569" y="69292"/>
                  </a:cubicBezTo>
                  <a:close/>
                  <a:moveTo>
                    <a:pt x="70719" y="69457"/>
                  </a:moveTo>
                  <a:cubicBezTo>
                    <a:pt x="70479" y="69394"/>
                    <a:pt x="70243" y="69330"/>
                    <a:pt x="70006" y="69262"/>
                  </a:cubicBezTo>
                  <a:cubicBezTo>
                    <a:pt x="70182" y="69442"/>
                    <a:pt x="70363" y="69622"/>
                    <a:pt x="70546" y="69803"/>
                  </a:cubicBezTo>
                  <a:cubicBezTo>
                    <a:pt x="70783" y="69878"/>
                    <a:pt x="71015" y="69949"/>
                    <a:pt x="71252" y="70020"/>
                  </a:cubicBezTo>
                  <a:cubicBezTo>
                    <a:pt x="71072" y="69833"/>
                    <a:pt x="70892" y="69645"/>
                    <a:pt x="70719" y="69457"/>
                  </a:cubicBezTo>
                  <a:moveTo>
                    <a:pt x="72164" y="70287"/>
                  </a:moveTo>
                  <a:cubicBezTo>
                    <a:pt x="71980" y="70084"/>
                    <a:pt x="71800" y="69885"/>
                    <a:pt x="71623" y="69682"/>
                  </a:cubicBezTo>
                  <a:cubicBezTo>
                    <a:pt x="71376" y="69622"/>
                    <a:pt x="71128" y="69562"/>
                    <a:pt x="70884" y="69499"/>
                  </a:cubicBezTo>
                  <a:cubicBezTo>
                    <a:pt x="71064" y="69694"/>
                    <a:pt x="71248" y="69885"/>
                    <a:pt x="71432" y="70076"/>
                  </a:cubicBezTo>
                  <a:cubicBezTo>
                    <a:pt x="71676" y="70148"/>
                    <a:pt x="71920" y="70215"/>
                    <a:pt x="72164" y="70287"/>
                  </a:cubicBezTo>
                  <a:close/>
                  <a:moveTo>
                    <a:pt x="72314" y="70448"/>
                  </a:moveTo>
                  <a:cubicBezTo>
                    <a:pt x="72077" y="70384"/>
                    <a:pt x="71837" y="70317"/>
                    <a:pt x="71544" y="70245"/>
                  </a:cubicBezTo>
                  <a:cubicBezTo>
                    <a:pt x="71781" y="70425"/>
                    <a:pt x="71961" y="70605"/>
                    <a:pt x="72145" y="70786"/>
                  </a:cubicBezTo>
                  <a:cubicBezTo>
                    <a:pt x="72377" y="70861"/>
                    <a:pt x="72614" y="70936"/>
                    <a:pt x="72846" y="71011"/>
                  </a:cubicBezTo>
                  <a:cubicBezTo>
                    <a:pt x="72666" y="70823"/>
                    <a:pt x="72490" y="70635"/>
                    <a:pt x="72314" y="70448"/>
                  </a:cubicBezTo>
                  <a:moveTo>
                    <a:pt x="73758" y="71281"/>
                  </a:moveTo>
                  <a:cubicBezTo>
                    <a:pt x="73574" y="71082"/>
                    <a:pt x="73394" y="70883"/>
                    <a:pt x="73218" y="70684"/>
                  </a:cubicBezTo>
                  <a:cubicBezTo>
                    <a:pt x="72970" y="70620"/>
                    <a:pt x="72723" y="70557"/>
                    <a:pt x="72479" y="70493"/>
                  </a:cubicBezTo>
                  <a:cubicBezTo>
                    <a:pt x="72659" y="70684"/>
                    <a:pt x="72843" y="70876"/>
                    <a:pt x="73027" y="71067"/>
                  </a:cubicBezTo>
                  <a:cubicBezTo>
                    <a:pt x="73270" y="71142"/>
                    <a:pt x="73514" y="71213"/>
                    <a:pt x="73758" y="71281"/>
                  </a:cubicBezTo>
                  <a:close/>
                  <a:moveTo>
                    <a:pt x="73908" y="71446"/>
                  </a:moveTo>
                  <a:cubicBezTo>
                    <a:pt x="73672" y="71378"/>
                    <a:pt x="73432" y="71307"/>
                    <a:pt x="73195" y="71236"/>
                  </a:cubicBezTo>
                  <a:cubicBezTo>
                    <a:pt x="73375" y="71416"/>
                    <a:pt x="73556" y="71596"/>
                    <a:pt x="73739" y="71772"/>
                  </a:cubicBezTo>
                  <a:cubicBezTo>
                    <a:pt x="73972" y="71851"/>
                    <a:pt x="74208" y="71930"/>
                    <a:pt x="74441" y="72005"/>
                  </a:cubicBezTo>
                  <a:cubicBezTo>
                    <a:pt x="74261" y="71821"/>
                    <a:pt x="74085" y="71634"/>
                    <a:pt x="73908" y="71446"/>
                  </a:cubicBezTo>
                  <a:close/>
                  <a:moveTo>
                    <a:pt x="75349" y="72286"/>
                  </a:moveTo>
                  <a:cubicBezTo>
                    <a:pt x="75165" y="72088"/>
                    <a:pt x="74985" y="71889"/>
                    <a:pt x="74809" y="71690"/>
                  </a:cubicBezTo>
                  <a:cubicBezTo>
                    <a:pt x="74561" y="71626"/>
                    <a:pt x="74317" y="71558"/>
                    <a:pt x="74070" y="71491"/>
                  </a:cubicBezTo>
                  <a:cubicBezTo>
                    <a:pt x="74250" y="71682"/>
                    <a:pt x="74434" y="71874"/>
                    <a:pt x="74621" y="72061"/>
                  </a:cubicBezTo>
                  <a:cubicBezTo>
                    <a:pt x="74861" y="72140"/>
                    <a:pt x="75105" y="72211"/>
                    <a:pt x="75349" y="72286"/>
                  </a:cubicBezTo>
                  <a:close/>
                  <a:moveTo>
                    <a:pt x="75499" y="72448"/>
                  </a:moveTo>
                  <a:cubicBezTo>
                    <a:pt x="75263" y="72376"/>
                    <a:pt x="75026" y="72305"/>
                    <a:pt x="74790" y="72230"/>
                  </a:cubicBezTo>
                  <a:cubicBezTo>
                    <a:pt x="74966" y="72410"/>
                    <a:pt x="75146" y="72590"/>
                    <a:pt x="75330" y="72767"/>
                  </a:cubicBezTo>
                  <a:cubicBezTo>
                    <a:pt x="75567" y="72845"/>
                    <a:pt x="75799" y="72928"/>
                    <a:pt x="76036" y="73003"/>
                  </a:cubicBezTo>
                  <a:cubicBezTo>
                    <a:pt x="75856" y="72819"/>
                    <a:pt x="75675" y="72632"/>
                    <a:pt x="75499" y="72448"/>
                  </a:cubicBezTo>
                  <a:close/>
                  <a:moveTo>
                    <a:pt x="76940" y="73292"/>
                  </a:moveTo>
                  <a:cubicBezTo>
                    <a:pt x="76760" y="73097"/>
                    <a:pt x="76576" y="72898"/>
                    <a:pt x="76400" y="72699"/>
                  </a:cubicBezTo>
                  <a:cubicBezTo>
                    <a:pt x="76152" y="72632"/>
                    <a:pt x="75908" y="72564"/>
                    <a:pt x="75660" y="72493"/>
                  </a:cubicBezTo>
                  <a:cubicBezTo>
                    <a:pt x="75841" y="72684"/>
                    <a:pt x="76024" y="72872"/>
                    <a:pt x="76212" y="73063"/>
                  </a:cubicBezTo>
                  <a:cubicBezTo>
                    <a:pt x="76452" y="73142"/>
                    <a:pt x="76696" y="73217"/>
                    <a:pt x="76940" y="73292"/>
                  </a:cubicBezTo>
                  <a:close/>
                  <a:moveTo>
                    <a:pt x="77090" y="73453"/>
                  </a:moveTo>
                  <a:cubicBezTo>
                    <a:pt x="76854" y="73382"/>
                    <a:pt x="76617" y="73307"/>
                    <a:pt x="76381" y="73232"/>
                  </a:cubicBezTo>
                  <a:cubicBezTo>
                    <a:pt x="76557" y="73408"/>
                    <a:pt x="76737" y="73588"/>
                    <a:pt x="76921" y="73765"/>
                  </a:cubicBezTo>
                  <a:cubicBezTo>
                    <a:pt x="77157" y="73847"/>
                    <a:pt x="77390" y="73930"/>
                    <a:pt x="77626" y="74009"/>
                  </a:cubicBezTo>
                  <a:cubicBezTo>
                    <a:pt x="77446" y="73825"/>
                    <a:pt x="77266" y="73641"/>
                    <a:pt x="77090" y="73453"/>
                  </a:cubicBezTo>
                  <a:close/>
                  <a:moveTo>
                    <a:pt x="78531" y="74305"/>
                  </a:moveTo>
                  <a:cubicBezTo>
                    <a:pt x="78347" y="74106"/>
                    <a:pt x="78167" y="73911"/>
                    <a:pt x="77990" y="73712"/>
                  </a:cubicBezTo>
                  <a:cubicBezTo>
                    <a:pt x="77743" y="73645"/>
                    <a:pt x="77495" y="73573"/>
                    <a:pt x="77251" y="73498"/>
                  </a:cubicBezTo>
                  <a:cubicBezTo>
                    <a:pt x="77431" y="73690"/>
                    <a:pt x="77615" y="73877"/>
                    <a:pt x="77799" y="74065"/>
                  </a:cubicBezTo>
                  <a:cubicBezTo>
                    <a:pt x="78043" y="74147"/>
                    <a:pt x="78287" y="74226"/>
                    <a:pt x="78531" y="74305"/>
                  </a:cubicBezTo>
                  <a:moveTo>
                    <a:pt x="78681" y="74463"/>
                  </a:moveTo>
                  <a:cubicBezTo>
                    <a:pt x="78444" y="74387"/>
                    <a:pt x="78204" y="74312"/>
                    <a:pt x="77968" y="74234"/>
                  </a:cubicBezTo>
                  <a:cubicBezTo>
                    <a:pt x="78148" y="74414"/>
                    <a:pt x="78328" y="74590"/>
                    <a:pt x="78512" y="74766"/>
                  </a:cubicBezTo>
                  <a:cubicBezTo>
                    <a:pt x="78748" y="74853"/>
                    <a:pt x="78981" y="74935"/>
                    <a:pt x="79217" y="75018"/>
                  </a:cubicBezTo>
                  <a:cubicBezTo>
                    <a:pt x="79037" y="74834"/>
                    <a:pt x="78857" y="74650"/>
                    <a:pt x="78681" y="74463"/>
                  </a:cubicBezTo>
                  <a:moveTo>
                    <a:pt x="80122" y="75318"/>
                  </a:moveTo>
                  <a:cubicBezTo>
                    <a:pt x="79938" y="75123"/>
                    <a:pt x="79754" y="74928"/>
                    <a:pt x="79578" y="74729"/>
                  </a:cubicBezTo>
                  <a:cubicBezTo>
                    <a:pt x="79330" y="74658"/>
                    <a:pt x="79082" y="74586"/>
                    <a:pt x="78838" y="74511"/>
                  </a:cubicBezTo>
                  <a:cubicBezTo>
                    <a:pt x="79018" y="74699"/>
                    <a:pt x="79202" y="74886"/>
                    <a:pt x="79390" y="75074"/>
                  </a:cubicBezTo>
                  <a:cubicBezTo>
                    <a:pt x="79630" y="75157"/>
                    <a:pt x="79874" y="75239"/>
                    <a:pt x="80122" y="75318"/>
                  </a:cubicBezTo>
                  <a:close/>
                  <a:moveTo>
                    <a:pt x="80272" y="75476"/>
                  </a:moveTo>
                  <a:cubicBezTo>
                    <a:pt x="80032" y="75401"/>
                    <a:pt x="79795" y="75322"/>
                    <a:pt x="79555" y="75243"/>
                  </a:cubicBezTo>
                  <a:cubicBezTo>
                    <a:pt x="79735" y="75419"/>
                    <a:pt x="79915" y="75596"/>
                    <a:pt x="80103" y="75772"/>
                  </a:cubicBezTo>
                  <a:cubicBezTo>
                    <a:pt x="80335" y="75858"/>
                    <a:pt x="80572" y="75945"/>
                    <a:pt x="80808" y="76027"/>
                  </a:cubicBezTo>
                  <a:cubicBezTo>
                    <a:pt x="80628" y="75843"/>
                    <a:pt x="80448" y="75659"/>
                    <a:pt x="80272" y="75476"/>
                  </a:cubicBezTo>
                  <a:close/>
                  <a:moveTo>
                    <a:pt x="81709" y="76335"/>
                  </a:moveTo>
                  <a:cubicBezTo>
                    <a:pt x="81525" y="76143"/>
                    <a:pt x="81345" y="75948"/>
                    <a:pt x="81165" y="75753"/>
                  </a:cubicBezTo>
                  <a:cubicBezTo>
                    <a:pt x="80917" y="75678"/>
                    <a:pt x="80669" y="75603"/>
                    <a:pt x="80426" y="75524"/>
                  </a:cubicBezTo>
                  <a:cubicBezTo>
                    <a:pt x="80606" y="75712"/>
                    <a:pt x="80789" y="75900"/>
                    <a:pt x="80977" y="76087"/>
                  </a:cubicBezTo>
                  <a:cubicBezTo>
                    <a:pt x="81221" y="76173"/>
                    <a:pt x="81465" y="76256"/>
                    <a:pt x="81709" y="76335"/>
                  </a:cubicBezTo>
                  <a:moveTo>
                    <a:pt x="81859" y="76492"/>
                  </a:moveTo>
                  <a:cubicBezTo>
                    <a:pt x="81619" y="76414"/>
                    <a:pt x="81382" y="76335"/>
                    <a:pt x="81142" y="76252"/>
                  </a:cubicBezTo>
                  <a:cubicBezTo>
                    <a:pt x="81322" y="76429"/>
                    <a:pt x="81506" y="76605"/>
                    <a:pt x="81690" y="76781"/>
                  </a:cubicBezTo>
                  <a:cubicBezTo>
                    <a:pt x="81926" y="76871"/>
                    <a:pt x="82159" y="76958"/>
                    <a:pt x="82399" y="77044"/>
                  </a:cubicBezTo>
                  <a:cubicBezTo>
                    <a:pt x="82215" y="76860"/>
                    <a:pt x="82035" y="76676"/>
                    <a:pt x="81859" y="76492"/>
                  </a:cubicBezTo>
                  <a:moveTo>
                    <a:pt x="83296" y="77359"/>
                  </a:moveTo>
                  <a:cubicBezTo>
                    <a:pt x="83112" y="77164"/>
                    <a:pt x="82932" y="76969"/>
                    <a:pt x="82752" y="76774"/>
                  </a:cubicBezTo>
                  <a:cubicBezTo>
                    <a:pt x="82504" y="76699"/>
                    <a:pt x="82256" y="76624"/>
                    <a:pt x="82009" y="76541"/>
                  </a:cubicBezTo>
                  <a:cubicBezTo>
                    <a:pt x="82193" y="76729"/>
                    <a:pt x="82377" y="76916"/>
                    <a:pt x="82564" y="77104"/>
                  </a:cubicBezTo>
                  <a:cubicBezTo>
                    <a:pt x="82808" y="77190"/>
                    <a:pt x="83052" y="77273"/>
                    <a:pt x="83296" y="77359"/>
                  </a:cubicBezTo>
                  <a:moveTo>
                    <a:pt x="83446" y="77513"/>
                  </a:moveTo>
                  <a:cubicBezTo>
                    <a:pt x="83206" y="77434"/>
                    <a:pt x="82969" y="77352"/>
                    <a:pt x="82729" y="77269"/>
                  </a:cubicBezTo>
                  <a:cubicBezTo>
                    <a:pt x="82909" y="77445"/>
                    <a:pt x="83093" y="77622"/>
                    <a:pt x="83277" y="77794"/>
                  </a:cubicBezTo>
                  <a:cubicBezTo>
                    <a:pt x="83513" y="77884"/>
                    <a:pt x="83750" y="77974"/>
                    <a:pt x="83986" y="78061"/>
                  </a:cubicBezTo>
                  <a:cubicBezTo>
                    <a:pt x="83802" y="77881"/>
                    <a:pt x="83626" y="77697"/>
                    <a:pt x="83446" y="77513"/>
                  </a:cubicBezTo>
                  <a:close/>
                  <a:moveTo>
                    <a:pt x="84887" y="78383"/>
                  </a:moveTo>
                  <a:cubicBezTo>
                    <a:pt x="84699" y="78188"/>
                    <a:pt x="84519" y="77997"/>
                    <a:pt x="84339" y="77802"/>
                  </a:cubicBezTo>
                  <a:cubicBezTo>
                    <a:pt x="84087" y="77723"/>
                    <a:pt x="83844" y="77644"/>
                    <a:pt x="83596" y="77562"/>
                  </a:cubicBezTo>
                  <a:cubicBezTo>
                    <a:pt x="83776" y="77749"/>
                    <a:pt x="83964" y="77937"/>
                    <a:pt x="84151" y="78121"/>
                  </a:cubicBezTo>
                  <a:cubicBezTo>
                    <a:pt x="84395" y="78211"/>
                    <a:pt x="84639" y="78297"/>
                    <a:pt x="84887" y="78383"/>
                  </a:cubicBezTo>
                  <a:close/>
                  <a:moveTo>
                    <a:pt x="85577" y="79085"/>
                  </a:moveTo>
                  <a:cubicBezTo>
                    <a:pt x="85393" y="78901"/>
                    <a:pt x="85213" y="78721"/>
                    <a:pt x="85033" y="78537"/>
                  </a:cubicBezTo>
                  <a:cubicBezTo>
                    <a:pt x="84793" y="78455"/>
                    <a:pt x="84553" y="78372"/>
                    <a:pt x="84316" y="78286"/>
                  </a:cubicBezTo>
                  <a:cubicBezTo>
                    <a:pt x="84496" y="78462"/>
                    <a:pt x="84680" y="78638"/>
                    <a:pt x="84864" y="78811"/>
                  </a:cubicBezTo>
                  <a:cubicBezTo>
                    <a:pt x="85101" y="78905"/>
                    <a:pt x="85337" y="78995"/>
                    <a:pt x="85577" y="79085"/>
                  </a:cubicBezTo>
                  <a:moveTo>
                    <a:pt x="85742" y="79246"/>
                  </a:moveTo>
                  <a:cubicBezTo>
                    <a:pt x="85509" y="79160"/>
                    <a:pt x="85281" y="79074"/>
                    <a:pt x="85048" y="78984"/>
                  </a:cubicBezTo>
                  <a:cubicBezTo>
                    <a:pt x="85228" y="79149"/>
                    <a:pt x="85408" y="79314"/>
                    <a:pt x="85588" y="79479"/>
                  </a:cubicBezTo>
                  <a:cubicBezTo>
                    <a:pt x="85817" y="79573"/>
                    <a:pt x="86046" y="79667"/>
                    <a:pt x="86275" y="79760"/>
                  </a:cubicBezTo>
                  <a:cubicBezTo>
                    <a:pt x="86095" y="79591"/>
                    <a:pt x="85915" y="79419"/>
                    <a:pt x="85742" y="79246"/>
                  </a:cubicBezTo>
                  <a:close/>
                  <a:moveTo>
                    <a:pt x="87164" y="80109"/>
                  </a:moveTo>
                  <a:cubicBezTo>
                    <a:pt x="86980" y="79929"/>
                    <a:pt x="86800" y="79745"/>
                    <a:pt x="86620" y="79561"/>
                  </a:cubicBezTo>
                  <a:cubicBezTo>
                    <a:pt x="86380" y="79479"/>
                    <a:pt x="86140" y="79393"/>
                    <a:pt x="85900" y="79306"/>
                  </a:cubicBezTo>
                  <a:cubicBezTo>
                    <a:pt x="86084" y="79483"/>
                    <a:pt x="86264" y="79655"/>
                    <a:pt x="86451" y="79832"/>
                  </a:cubicBezTo>
                  <a:cubicBezTo>
                    <a:pt x="86688" y="79925"/>
                    <a:pt x="86924" y="80019"/>
                    <a:pt x="87164" y="80109"/>
                  </a:cubicBezTo>
                  <a:close/>
                  <a:moveTo>
                    <a:pt x="87329" y="80271"/>
                  </a:moveTo>
                  <a:cubicBezTo>
                    <a:pt x="87097" y="80181"/>
                    <a:pt x="86864" y="80094"/>
                    <a:pt x="86635" y="80004"/>
                  </a:cubicBezTo>
                  <a:cubicBezTo>
                    <a:pt x="86815" y="80169"/>
                    <a:pt x="86995" y="80334"/>
                    <a:pt x="87175" y="80496"/>
                  </a:cubicBezTo>
                  <a:cubicBezTo>
                    <a:pt x="87404" y="80593"/>
                    <a:pt x="87633" y="80687"/>
                    <a:pt x="87866" y="80785"/>
                  </a:cubicBezTo>
                  <a:cubicBezTo>
                    <a:pt x="87686" y="80612"/>
                    <a:pt x="87506" y="80439"/>
                    <a:pt x="87329" y="80271"/>
                  </a:cubicBezTo>
                  <a:close/>
                  <a:moveTo>
                    <a:pt x="88755" y="81137"/>
                  </a:moveTo>
                  <a:cubicBezTo>
                    <a:pt x="88567" y="80953"/>
                    <a:pt x="88387" y="80773"/>
                    <a:pt x="88207" y="80590"/>
                  </a:cubicBezTo>
                  <a:cubicBezTo>
                    <a:pt x="87967" y="80507"/>
                    <a:pt x="87727" y="80417"/>
                    <a:pt x="87431" y="80327"/>
                  </a:cubicBezTo>
                  <a:cubicBezTo>
                    <a:pt x="87667" y="80503"/>
                    <a:pt x="87851" y="80680"/>
                    <a:pt x="88038" y="80852"/>
                  </a:cubicBezTo>
                  <a:cubicBezTo>
                    <a:pt x="88275" y="80950"/>
                    <a:pt x="88515" y="81044"/>
                    <a:pt x="88755" y="81137"/>
                  </a:cubicBezTo>
                  <a:close/>
                  <a:moveTo>
                    <a:pt x="88916" y="81295"/>
                  </a:moveTo>
                  <a:cubicBezTo>
                    <a:pt x="88684" y="81205"/>
                    <a:pt x="88451" y="81115"/>
                    <a:pt x="88222" y="81025"/>
                  </a:cubicBezTo>
                  <a:cubicBezTo>
                    <a:pt x="88399" y="81190"/>
                    <a:pt x="88582" y="81355"/>
                    <a:pt x="88762" y="81516"/>
                  </a:cubicBezTo>
                  <a:cubicBezTo>
                    <a:pt x="88991" y="81618"/>
                    <a:pt x="89224" y="81711"/>
                    <a:pt x="89453" y="81809"/>
                  </a:cubicBezTo>
                  <a:cubicBezTo>
                    <a:pt x="89273" y="81640"/>
                    <a:pt x="89093" y="81467"/>
                    <a:pt x="88916" y="81295"/>
                  </a:cubicBezTo>
                  <a:close/>
                  <a:moveTo>
                    <a:pt x="90331" y="82162"/>
                  </a:moveTo>
                  <a:cubicBezTo>
                    <a:pt x="90147" y="81982"/>
                    <a:pt x="89967" y="81801"/>
                    <a:pt x="89787" y="81618"/>
                  </a:cubicBezTo>
                  <a:cubicBezTo>
                    <a:pt x="89547" y="81531"/>
                    <a:pt x="89307" y="81445"/>
                    <a:pt x="89070" y="81355"/>
                  </a:cubicBezTo>
                  <a:cubicBezTo>
                    <a:pt x="89254" y="81528"/>
                    <a:pt x="89438" y="81704"/>
                    <a:pt x="89625" y="81880"/>
                  </a:cubicBezTo>
                  <a:cubicBezTo>
                    <a:pt x="89858" y="81974"/>
                    <a:pt x="90094" y="82068"/>
                    <a:pt x="90331" y="82162"/>
                  </a:cubicBezTo>
                  <a:close/>
                  <a:moveTo>
                    <a:pt x="90492" y="82319"/>
                  </a:moveTo>
                  <a:cubicBezTo>
                    <a:pt x="90263" y="82229"/>
                    <a:pt x="90034" y="82139"/>
                    <a:pt x="89806" y="82045"/>
                  </a:cubicBezTo>
                  <a:cubicBezTo>
                    <a:pt x="89986" y="82214"/>
                    <a:pt x="90166" y="82375"/>
                    <a:pt x="90353" y="82541"/>
                  </a:cubicBezTo>
                  <a:cubicBezTo>
                    <a:pt x="90578" y="82638"/>
                    <a:pt x="90804" y="82736"/>
                    <a:pt x="91032" y="82833"/>
                  </a:cubicBezTo>
                  <a:cubicBezTo>
                    <a:pt x="90852" y="82661"/>
                    <a:pt x="90672" y="82492"/>
                    <a:pt x="90492" y="82319"/>
                  </a:cubicBezTo>
                  <a:close/>
                  <a:moveTo>
                    <a:pt x="91922" y="83197"/>
                  </a:moveTo>
                  <a:cubicBezTo>
                    <a:pt x="91738" y="83017"/>
                    <a:pt x="91554" y="82833"/>
                    <a:pt x="91374" y="82653"/>
                  </a:cubicBezTo>
                  <a:cubicBezTo>
                    <a:pt x="91130" y="82563"/>
                    <a:pt x="90886" y="82469"/>
                    <a:pt x="90642" y="82379"/>
                  </a:cubicBezTo>
                  <a:cubicBezTo>
                    <a:pt x="90826" y="82552"/>
                    <a:pt x="91010" y="82728"/>
                    <a:pt x="91198" y="82901"/>
                  </a:cubicBezTo>
                  <a:cubicBezTo>
                    <a:pt x="91438" y="83002"/>
                    <a:pt x="91682" y="83100"/>
                    <a:pt x="91922" y="83197"/>
                  </a:cubicBezTo>
                  <a:close/>
                  <a:moveTo>
                    <a:pt x="92083" y="83351"/>
                  </a:moveTo>
                  <a:cubicBezTo>
                    <a:pt x="91847" y="83257"/>
                    <a:pt x="91610" y="83163"/>
                    <a:pt x="91378" y="83066"/>
                  </a:cubicBezTo>
                  <a:cubicBezTo>
                    <a:pt x="91558" y="83231"/>
                    <a:pt x="91742" y="83396"/>
                    <a:pt x="91925" y="83561"/>
                  </a:cubicBezTo>
                  <a:cubicBezTo>
                    <a:pt x="92154" y="83662"/>
                    <a:pt x="92391" y="83764"/>
                    <a:pt x="92623" y="83861"/>
                  </a:cubicBezTo>
                  <a:cubicBezTo>
                    <a:pt x="92443" y="83692"/>
                    <a:pt x="92259" y="83524"/>
                    <a:pt x="92083" y="83351"/>
                  </a:cubicBezTo>
                  <a:moveTo>
                    <a:pt x="93524" y="84236"/>
                  </a:moveTo>
                  <a:cubicBezTo>
                    <a:pt x="93336" y="84053"/>
                    <a:pt x="93149" y="83873"/>
                    <a:pt x="92969" y="83692"/>
                  </a:cubicBezTo>
                  <a:cubicBezTo>
                    <a:pt x="92721" y="83599"/>
                    <a:pt x="92473" y="83505"/>
                    <a:pt x="92229" y="83407"/>
                  </a:cubicBezTo>
                  <a:cubicBezTo>
                    <a:pt x="92413" y="83584"/>
                    <a:pt x="92597" y="83756"/>
                    <a:pt x="92785" y="83933"/>
                  </a:cubicBezTo>
                  <a:cubicBezTo>
                    <a:pt x="93029" y="84034"/>
                    <a:pt x="93276" y="84135"/>
                    <a:pt x="93524" y="84236"/>
                  </a:cubicBezTo>
                  <a:close/>
                  <a:moveTo>
                    <a:pt x="93681" y="84387"/>
                  </a:moveTo>
                  <a:cubicBezTo>
                    <a:pt x="93441" y="84293"/>
                    <a:pt x="93201" y="84195"/>
                    <a:pt x="92965" y="84094"/>
                  </a:cubicBezTo>
                  <a:cubicBezTo>
                    <a:pt x="93145" y="84259"/>
                    <a:pt x="93329" y="84424"/>
                    <a:pt x="93513" y="84589"/>
                  </a:cubicBezTo>
                  <a:cubicBezTo>
                    <a:pt x="93753" y="84694"/>
                    <a:pt x="93993" y="84799"/>
                    <a:pt x="94233" y="84904"/>
                  </a:cubicBezTo>
                  <a:cubicBezTo>
                    <a:pt x="94045" y="84732"/>
                    <a:pt x="93861" y="84559"/>
                    <a:pt x="93681" y="84387"/>
                  </a:cubicBezTo>
                  <a:close/>
                  <a:moveTo>
                    <a:pt x="95115" y="85272"/>
                  </a:moveTo>
                  <a:cubicBezTo>
                    <a:pt x="94923" y="85092"/>
                    <a:pt x="94739" y="84912"/>
                    <a:pt x="94556" y="84728"/>
                  </a:cubicBezTo>
                  <a:cubicBezTo>
                    <a:pt x="94312" y="84634"/>
                    <a:pt x="94068" y="84540"/>
                    <a:pt x="93828" y="84447"/>
                  </a:cubicBezTo>
                  <a:cubicBezTo>
                    <a:pt x="94012" y="84623"/>
                    <a:pt x="94199" y="84796"/>
                    <a:pt x="94391" y="84972"/>
                  </a:cubicBezTo>
                  <a:cubicBezTo>
                    <a:pt x="94631" y="85073"/>
                    <a:pt x="94871" y="85174"/>
                    <a:pt x="95115" y="85272"/>
                  </a:cubicBezTo>
                  <a:close/>
                  <a:moveTo>
                    <a:pt x="95272" y="85422"/>
                  </a:moveTo>
                  <a:cubicBezTo>
                    <a:pt x="95036" y="85328"/>
                    <a:pt x="94799" y="85231"/>
                    <a:pt x="94567" y="85133"/>
                  </a:cubicBezTo>
                  <a:cubicBezTo>
                    <a:pt x="94751" y="85298"/>
                    <a:pt x="94938" y="85463"/>
                    <a:pt x="95126" y="85632"/>
                  </a:cubicBezTo>
                  <a:cubicBezTo>
                    <a:pt x="95359" y="85734"/>
                    <a:pt x="95587" y="85839"/>
                    <a:pt x="95824" y="85940"/>
                  </a:cubicBezTo>
                  <a:cubicBezTo>
                    <a:pt x="95636" y="85767"/>
                    <a:pt x="95452" y="85595"/>
                    <a:pt x="95272" y="85422"/>
                  </a:cubicBezTo>
                  <a:close/>
                  <a:moveTo>
                    <a:pt x="96702" y="86311"/>
                  </a:moveTo>
                  <a:cubicBezTo>
                    <a:pt x="96514" y="86131"/>
                    <a:pt x="96327" y="85951"/>
                    <a:pt x="96143" y="85767"/>
                  </a:cubicBezTo>
                  <a:cubicBezTo>
                    <a:pt x="95899" y="85673"/>
                    <a:pt x="95655" y="85576"/>
                    <a:pt x="95411" y="85478"/>
                  </a:cubicBezTo>
                  <a:cubicBezTo>
                    <a:pt x="95599" y="85655"/>
                    <a:pt x="95786" y="85831"/>
                    <a:pt x="95978" y="86004"/>
                  </a:cubicBezTo>
                  <a:cubicBezTo>
                    <a:pt x="96218" y="86109"/>
                    <a:pt x="96462" y="86210"/>
                    <a:pt x="96702" y="86311"/>
                  </a:cubicBezTo>
                  <a:close/>
                  <a:moveTo>
                    <a:pt x="96859" y="86461"/>
                  </a:moveTo>
                  <a:cubicBezTo>
                    <a:pt x="96623" y="86364"/>
                    <a:pt x="96387" y="86266"/>
                    <a:pt x="96150" y="86165"/>
                  </a:cubicBezTo>
                  <a:cubicBezTo>
                    <a:pt x="96338" y="86330"/>
                    <a:pt x="96522" y="86499"/>
                    <a:pt x="96713" y="86664"/>
                  </a:cubicBezTo>
                  <a:cubicBezTo>
                    <a:pt x="96946" y="86769"/>
                    <a:pt x="97178" y="86874"/>
                    <a:pt x="97415" y="86975"/>
                  </a:cubicBezTo>
                  <a:cubicBezTo>
                    <a:pt x="97227" y="86807"/>
                    <a:pt x="97043" y="86634"/>
                    <a:pt x="96859" y="86461"/>
                  </a:cubicBezTo>
                  <a:close/>
                  <a:moveTo>
                    <a:pt x="98293" y="87354"/>
                  </a:moveTo>
                  <a:cubicBezTo>
                    <a:pt x="98105" y="87174"/>
                    <a:pt x="97917" y="86990"/>
                    <a:pt x="97730" y="86810"/>
                  </a:cubicBezTo>
                  <a:cubicBezTo>
                    <a:pt x="97482" y="86713"/>
                    <a:pt x="97238" y="86615"/>
                    <a:pt x="96994" y="86514"/>
                  </a:cubicBezTo>
                  <a:cubicBezTo>
                    <a:pt x="97182" y="86690"/>
                    <a:pt x="97370" y="86867"/>
                    <a:pt x="97561" y="87043"/>
                  </a:cubicBezTo>
                  <a:cubicBezTo>
                    <a:pt x="97805" y="87148"/>
                    <a:pt x="98049" y="87249"/>
                    <a:pt x="98293" y="87354"/>
                  </a:cubicBezTo>
                  <a:moveTo>
                    <a:pt x="98446" y="87497"/>
                  </a:moveTo>
                  <a:cubicBezTo>
                    <a:pt x="98206" y="87399"/>
                    <a:pt x="97970" y="87298"/>
                    <a:pt x="97734" y="87197"/>
                  </a:cubicBezTo>
                  <a:cubicBezTo>
                    <a:pt x="97921" y="87366"/>
                    <a:pt x="98109" y="87531"/>
                    <a:pt x="98296" y="87696"/>
                  </a:cubicBezTo>
                  <a:cubicBezTo>
                    <a:pt x="98529" y="87805"/>
                    <a:pt x="98769" y="87910"/>
                    <a:pt x="99002" y="88015"/>
                  </a:cubicBezTo>
                  <a:cubicBezTo>
                    <a:pt x="98814" y="87842"/>
                    <a:pt x="98630" y="87670"/>
                    <a:pt x="98446" y="87497"/>
                  </a:cubicBezTo>
                  <a:close/>
                  <a:moveTo>
                    <a:pt x="98578" y="87553"/>
                  </a:moveTo>
                  <a:cubicBezTo>
                    <a:pt x="98765" y="87730"/>
                    <a:pt x="98957" y="87906"/>
                    <a:pt x="99148" y="88079"/>
                  </a:cubicBezTo>
                  <a:cubicBezTo>
                    <a:pt x="99392" y="88187"/>
                    <a:pt x="99636" y="88292"/>
                    <a:pt x="99883" y="88397"/>
                  </a:cubicBezTo>
                  <a:cubicBezTo>
                    <a:pt x="99692" y="88217"/>
                    <a:pt x="99505" y="88033"/>
                    <a:pt x="99317" y="87853"/>
                  </a:cubicBezTo>
                  <a:cubicBezTo>
                    <a:pt x="99069" y="87752"/>
                    <a:pt x="98822" y="87655"/>
                    <a:pt x="98578" y="87553"/>
                  </a:cubicBezTo>
                  <a:moveTo>
                    <a:pt x="97850" y="86855"/>
                  </a:moveTo>
                  <a:cubicBezTo>
                    <a:pt x="98037" y="87043"/>
                    <a:pt x="98229" y="87223"/>
                    <a:pt x="98424" y="87407"/>
                  </a:cubicBezTo>
                  <a:cubicBezTo>
                    <a:pt x="98675" y="87512"/>
                    <a:pt x="98927" y="87617"/>
                    <a:pt x="99178" y="87718"/>
                  </a:cubicBezTo>
                  <a:cubicBezTo>
                    <a:pt x="98987" y="87527"/>
                    <a:pt x="98795" y="87339"/>
                    <a:pt x="98612" y="87148"/>
                  </a:cubicBezTo>
                  <a:cubicBezTo>
                    <a:pt x="98356" y="87050"/>
                    <a:pt x="98101" y="86953"/>
                    <a:pt x="97850" y="86855"/>
                  </a:cubicBezTo>
                  <a:close/>
                  <a:moveTo>
                    <a:pt x="152461" y="6608"/>
                  </a:moveTo>
                  <a:cubicBezTo>
                    <a:pt x="173689" y="6611"/>
                    <a:pt x="193061" y="11076"/>
                    <a:pt x="201383" y="20550"/>
                  </a:cubicBezTo>
                  <a:cubicBezTo>
                    <a:pt x="205199" y="24895"/>
                    <a:pt x="206910" y="29885"/>
                    <a:pt x="206910" y="35138"/>
                  </a:cubicBezTo>
                  <a:cubicBezTo>
                    <a:pt x="206910" y="49257"/>
                    <a:pt x="194539" y="65263"/>
                    <a:pt x="177355" y="75783"/>
                  </a:cubicBezTo>
                  <a:cubicBezTo>
                    <a:pt x="162291" y="85028"/>
                    <a:pt x="142454" y="90480"/>
                    <a:pt x="123739" y="90480"/>
                  </a:cubicBezTo>
                  <a:cubicBezTo>
                    <a:pt x="114678" y="90480"/>
                    <a:pt x="105875" y="89204"/>
                    <a:pt x="98011" y="86454"/>
                  </a:cubicBezTo>
                  <a:cubicBezTo>
                    <a:pt x="98199" y="86657"/>
                    <a:pt x="98394" y="86855"/>
                    <a:pt x="98589" y="87054"/>
                  </a:cubicBezTo>
                  <a:cubicBezTo>
                    <a:pt x="107012" y="90217"/>
                    <a:pt x="116572" y="91684"/>
                    <a:pt x="126429" y="91684"/>
                  </a:cubicBezTo>
                  <a:cubicBezTo>
                    <a:pt x="145455" y="91684"/>
                    <a:pt x="165585" y="86221"/>
                    <a:pt x="180773" y="76950"/>
                  </a:cubicBezTo>
                  <a:cubicBezTo>
                    <a:pt x="198164" y="66358"/>
                    <a:pt x="210557" y="50157"/>
                    <a:pt x="210557" y="35821"/>
                  </a:cubicBezTo>
                  <a:cubicBezTo>
                    <a:pt x="210557" y="30399"/>
                    <a:pt x="208786" y="25240"/>
                    <a:pt x="204839" y="20745"/>
                  </a:cubicBezTo>
                  <a:cubicBezTo>
                    <a:pt x="196194" y="10900"/>
                    <a:pt x="176173" y="6199"/>
                    <a:pt x="154359" y="6199"/>
                  </a:cubicBezTo>
                  <a:lnTo>
                    <a:pt x="154352" y="6199"/>
                  </a:lnTo>
                  <a:cubicBezTo>
                    <a:pt x="146574" y="6199"/>
                    <a:pt x="138571" y="6795"/>
                    <a:pt x="130774" y="7970"/>
                  </a:cubicBezTo>
                  <a:cubicBezTo>
                    <a:pt x="130579" y="8041"/>
                    <a:pt x="130384" y="8112"/>
                    <a:pt x="130189" y="8187"/>
                  </a:cubicBezTo>
                  <a:cubicBezTo>
                    <a:pt x="137580" y="7144"/>
                    <a:pt x="145133" y="6611"/>
                    <a:pt x="152461" y="6608"/>
                  </a:cubicBezTo>
                  <a:moveTo>
                    <a:pt x="150592" y="7092"/>
                  </a:moveTo>
                  <a:cubicBezTo>
                    <a:pt x="171213" y="7092"/>
                    <a:pt x="189902" y="11339"/>
                    <a:pt x="197871" y="20411"/>
                  </a:cubicBezTo>
                  <a:cubicBezTo>
                    <a:pt x="201544" y="24591"/>
                    <a:pt x="203195" y="29394"/>
                    <a:pt x="203195" y="34459"/>
                  </a:cubicBezTo>
                  <a:cubicBezTo>
                    <a:pt x="203192" y="48315"/>
                    <a:pt x="190859" y="64111"/>
                    <a:pt x="173903" y="74553"/>
                  </a:cubicBezTo>
                  <a:cubicBezTo>
                    <a:pt x="158978" y="83767"/>
                    <a:pt x="139441" y="89204"/>
                    <a:pt x="121056" y="89204"/>
                  </a:cubicBezTo>
                  <a:cubicBezTo>
                    <a:pt x="112730" y="89204"/>
                    <a:pt x="104637" y="88090"/>
                    <a:pt x="97317" y="85704"/>
                  </a:cubicBezTo>
                  <a:cubicBezTo>
                    <a:pt x="97505" y="85914"/>
                    <a:pt x="97696" y="86120"/>
                    <a:pt x="97891" y="86330"/>
                  </a:cubicBezTo>
                  <a:cubicBezTo>
                    <a:pt x="105785" y="89107"/>
                    <a:pt x="114629" y="90401"/>
                    <a:pt x="123739" y="90401"/>
                  </a:cubicBezTo>
                  <a:cubicBezTo>
                    <a:pt x="142439" y="90401"/>
                    <a:pt x="162265" y="84953"/>
                    <a:pt x="177314" y="75716"/>
                  </a:cubicBezTo>
                  <a:cubicBezTo>
                    <a:pt x="194483" y="65206"/>
                    <a:pt x="206835" y="49208"/>
                    <a:pt x="206831" y="35138"/>
                  </a:cubicBezTo>
                  <a:cubicBezTo>
                    <a:pt x="206831" y="29904"/>
                    <a:pt x="205124" y="24932"/>
                    <a:pt x="201323" y="20603"/>
                  </a:cubicBezTo>
                  <a:cubicBezTo>
                    <a:pt x="193035" y="11163"/>
                    <a:pt x="173686" y="6690"/>
                    <a:pt x="152472" y="6690"/>
                  </a:cubicBezTo>
                  <a:lnTo>
                    <a:pt x="152461" y="6690"/>
                  </a:lnTo>
                  <a:cubicBezTo>
                    <a:pt x="145020" y="6690"/>
                    <a:pt x="137347" y="7238"/>
                    <a:pt x="129843" y="8315"/>
                  </a:cubicBezTo>
                  <a:cubicBezTo>
                    <a:pt x="129648" y="8390"/>
                    <a:pt x="129457" y="8465"/>
                    <a:pt x="129262" y="8540"/>
                  </a:cubicBezTo>
                  <a:cubicBezTo>
                    <a:pt x="136364" y="7579"/>
                    <a:pt x="143587" y="7092"/>
                    <a:pt x="150592" y="7092"/>
                  </a:cubicBezTo>
                  <a:moveTo>
                    <a:pt x="128358" y="8893"/>
                  </a:moveTo>
                  <a:cubicBezTo>
                    <a:pt x="135164" y="8018"/>
                    <a:pt x="142064" y="7568"/>
                    <a:pt x="148739" y="7568"/>
                  </a:cubicBezTo>
                  <a:cubicBezTo>
                    <a:pt x="168741" y="7568"/>
                    <a:pt x="186746" y="11598"/>
                    <a:pt x="194363" y="20272"/>
                  </a:cubicBezTo>
                  <a:cubicBezTo>
                    <a:pt x="197894" y="24291"/>
                    <a:pt x="199481" y="28910"/>
                    <a:pt x="199481" y="33783"/>
                  </a:cubicBezTo>
                  <a:cubicBezTo>
                    <a:pt x="199477" y="47377"/>
                    <a:pt x="187185" y="62963"/>
                    <a:pt x="170455" y="73326"/>
                  </a:cubicBezTo>
                  <a:cubicBezTo>
                    <a:pt x="155661" y="82511"/>
                    <a:pt x="136436" y="87932"/>
                    <a:pt x="118381" y="87932"/>
                  </a:cubicBezTo>
                  <a:cubicBezTo>
                    <a:pt x="110787" y="87932"/>
                    <a:pt x="103395" y="86972"/>
                    <a:pt x="96634" y="84931"/>
                  </a:cubicBezTo>
                  <a:cubicBezTo>
                    <a:pt x="96822" y="85148"/>
                    <a:pt x="97013" y="85366"/>
                    <a:pt x="97205" y="85580"/>
                  </a:cubicBezTo>
                  <a:cubicBezTo>
                    <a:pt x="104555" y="87992"/>
                    <a:pt x="112685" y="89122"/>
                    <a:pt x="121056" y="89122"/>
                  </a:cubicBezTo>
                  <a:cubicBezTo>
                    <a:pt x="139426" y="89122"/>
                    <a:pt x="158948" y="83689"/>
                    <a:pt x="173862" y="74481"/>
                  </a:cubicBezTo>
                  <a:cubicBezTo>
                    <a:pt x="190802" y="64051"/>
                    <a:pt x="203113" y="48266"/>
                    <a:pt x="203113" y="34459"/>
                  </a:cubicBezTo>
                  <a:cubicBezTo>
                    <a:pt x="203109" y="29412"/>
                    <a:pt x="201469" y="24632"/>
                    <a:pt x="197811" y="20464"/>
                  </a:cubicBezTo>
                  <a:cubicBezTo>
                    <a:pt x="189879" y="11425"/>
                    <a:pt x="171209" y="7174"/>
                    <a:pt x="150603" y="7174"/>
                  </a:cubicBezTo>
                  <a:lnTo>
                    <a:pt x="150592" y="7174"/>
                  </a:lnTo>
                  <a:cubicBezTo>
                    <a:pt x="143482" y="7174"/>
                    <a:pt x="136139" y="7677"/>
                    <a:pt x="128932" y="8668"/>
                  </a:cubicBezTo>
                  <a:cubicBezTo>
                    <a:pt x="128740" y="8743"/>
                    <a:pt x="128549" y="8818"/>
                    <a:pt x="128358" y="8893"/>
                  </a:cubicBezTo>
                  <a:close/>
                  <a:moveTo>
                    <a:pt x="128166" y="8919"/>
                  </a:moveTo>
                  <a:cubicBezTo>
                    <a:pt x="128354" y="8844"/>
                    <a:pt x="128541" y="8769"/>
                    <a:pt x="128733" y="8694"/>
                  </a:cubicBezTo>
                  <a:cubicBezTo>
                    <a:pt x="128384" y="8743"/>
                    <a:pt x="128031" y="8791"/>
                    <a:pt x="127686" y="8844"/>
                  </a:cubicBezTo>
                  <a:cubicBezTo>
                    <a:pt x="127498" y="8915"/>
                    <a:pt x="127311" y="8986"/>
                    <a:pt x="127127" y="9058"/>
                  </a:cubicBezTo>
                  <a:cubicBezTo>
                    <a:pt x="127472" y="9009"/>
                    <a:pt x="127821" y="8964"/>
                    <a:pt x="128166" y="8919"/>
                  </a:cubicBezTo>
                  <a:close/>
                  <a:moveTo>
                    <a:pt x="126234" y="9407"/>
                  </a:moveTo>
                  <a:cubicBezTo>
                    <a:pt x="126587" y="9362"/>
                    <a:pt x="126943" y="9317"/>
                    <a:pt x="127296" y="9272"/>
                  </a:cubicBezTo>
                  <a:cubicBezTo>
                    <a:pt x="127480" y="9197"/>
                    <a:pt x="127667" y="9122"/>
                    <a:pt x="127851" y="9046"/>
                  </a:cubicBezTo>
                  <a:cubicBezTo>
                    <a:pt x="127495" y="9091"/>
                    <a:pt x="127142" y="9140"/>
                    <a:pt x="126785" y="9189"/>
                  </a:cubicBezTo>
                  <a:cubicBezTo>
                    <a:pt x="126602" y="9260"/>
                    <a:pt x="126418" y="9332"/>
                    <a:pt x="126234" y="9407"/>
                  </a:cubicBezTo>
                  <a:close/>
                  <a:moveTo>
                    <a:pt x="126035" y="9433"/>
                  </a:moveTo>
                  <a:cubicBezTo>
                    <a:pt x="126215" y="9362"/>
                    <a:pt x="126391" y="9290"/>
                    <a:pt x="126572" y="9219"/>
                  </a:cubicBezTo>
                  <a:cubicBezTo>
                    <a:pt x="126226" y="9268"/>
                    <a:pt x="125881" y="9317"/>
                    <a:pt x="125532" y="9369"/>
                  </a:cubicBezTo>
                  <a:cubicBezTo>
                    <a:pt x="125356" y="9437"/>
                    <a:pt x="125180" y="9504"/>
                    <a:pt x="125003" y="9572"/>
                  </a:cubicBezTo>
                  <a:cubicBezTo>
                    <a:pt x="125345" y="9523"/>
                    <a:pt x="125690" y="9478"/>
                    <a:pt x="126035" y="9433"/>
                  </a:cubicBezTo>
                  <a:close/>
                  <a:moveTo>
                    <a:pt x="125176" y="9778"/>
                  </a:moveTo>
                  <a:cubicBezTo>
                    <a:pt x="125352" y="9707"/>
                    <a:pt x="125529" y="9636"/>
                    <a:pt x="125709" y="9564"/>
                  </a:cubicBezTo>
                  <a:cubicBezTo>
                    <a:pt x="125352" y="9613"/>
                    <a:pt x="125003" y="9658"/>
                    <a:pt x="124647" y="9711"/>
                  </a:cubicBezTo>
                  <a:cubicBezTo>
                    <a:pt x="124474" y="9778"/>
                    <a:pt x="124298" y="9846"/>
                    <a:pt x="124122" y="9917"/>
                  </a:cubicBezTo>
                  <a:cubicBezTo>
                    <a:pt x="124474" y="9868"/>
                    <a:pt x="124823" y="9823"/>
                    <a:pt x="125176" y="9778"/>
                  </a:cubicBezTo>
                  <a:close/>
                  <a:moveTo>
                    <a:pt x="124339" y="10127"/>
                  </a:moveTo>
                  <a:cubicBezTo>
                    <a:pt x="124512" y="10056"/>
                    <a:pt x="124684" y="9981"/>
                    <a:pt x="124861" y="9909"/>
                  </a:cubicBezTo>
                  <a:cubicBezTo>
                    <a:pt x="124500" y="9954"/>
                    <a:pt x="124140" y="10003"/>
                    <a:pt x="123784" y="10052"/>
                  </a:cubicBezTo>
                  <a:cubicBezTo>
                    <a:pt x="123611" y="10120"/>
                    <a:pt x="123439" y="10191"/>
                    <a:pt x="123270" y="10258"/>
                  </a:cubicBezTo>
                  <a:cubicBezTo>
                    <a:pt x="123626" y="10213"/>
                    <a:pt x="123983" y="10172"/>
                    <a:pt x="124339" y="10127"/>
                  </a:cubicBezTo>
                  <a:close/>
                  <a:moveTo>
                    <a:pt x="122437" y="10604"/>
                  </a:moveTo>
                  <a:cubicBezTo>
                    <a:pt x="122801" y="10559"/>
                    <a:pt x="123165" y="10517"/>
                    <a:pt x="123525" y="10476"/>
                  </a:cubicBezTo>
                  <a:cubicBezTo>
                    <a:pt x="123694" y="10401"/>
                    <a:pt x="123863" y="10330"/>
                    <a:pt x="124035" y="10258"/>
                  </a:cubicBezTo>
                  <a:cubicBezTo>
                    <a:pt x="123668" y="10303"/>
                    <a:pt x="123304" y="10348"/>
                    <a:pt x="122940" y="10393"/>
                  </a:cubicBezTo>
                  <a:cubicBezTo>
                    <a:pt x="122771" y="10465"/>
                    <a:pt x="122606" y="10532"/>
                    <a:pt x="122437" y="10604"/>
                  </a:cubicBezTo>
                  <a:moveTo>
                    <a:pt x="122246" y="10626"/>
                  </a:moveTo>
                  <a:cubicBezTo>
                    <a:pt x="122411" y="10555"/>
                    <a:pt x="122576" y="10487"/>
                    <a:pt x="122741" y="10420"/>
                  </a:cubicBezTo>
                  <a:cubicBezTo>
                    <a:pt x="122384" y="10468"/>
                    <a:pt x="122024" y="10513"/>
                    <a:pt x="121668" y="10562"/>
                  </a:cubicBezTo>
                  <a:cubicBezTo>
                    <a:pt x="121506" y="10630"/>
                    <a:pt x="121341" y="10694"/>
                    <a:pt x="121184" y="10761"/>
                  </a:cubicBezTo>
                  <a:cubicBezTo>
                    <a:pt x="121540" y="10712"/>
                    <a:pt x="121889" y="10671"/>
                    <a:pt x="122246" y="10626"/>
                  </a:cubicBezTo>
                  <a:close/>
                  <a:moveTo>
                    <a:pt x="120369" y="11095"/>
                  </a:moveTo>
                  <a:cubicBezTo>
                    <a:pt x="120726" y="11050"/>
                    <a:pt x="121090" y="11009"/>
                    <a:pt x="121450" y="10964"/>
                  </a:cubicBezTo>
                  <a:cubicBezTo>
                    <a:pt x="121611" y="10896"/>
                    <a:pt x="121769" y="10829"/>
                    <a:pt x="121930" y="10761"/>
                  </a:cubicBezTo>
                  <a:cubicBezTo>
                    <a:pt x="121566" y="10806"/>
                    <a:pt x="121202" y="10851"/>
                    <a:pt x="120842" y="10900"/>
                  </a:cubicBezTo>
                  <a:cubicBezTo>
                    <a:pt x="120685" y="10964"/>
                    <a:pt x="120523" y="11031"/>
                    <a:pt x="120369" y="11095"/>
                  </a:cubicBezTo>
                  <a:close/>
                  <a:moveTo>
                    <a:pt x="120167" y="11121"/>
                  </a:moveTo>
                  <a:cubicBezTo>
                    <a:pt x="120321" y="11058"/>
                    <a:pt x="120475" y="10990"/>
                    <a:pt x="120632" y="10926"/>
                  </a:cubicBezTo>
                  <a:cubicBezTo>
                    <a:pt x="120276" y="10975"/>
                    <a:pt x="119919" y="11024"/>
                    <a:pt x="119567" y="11073"/>
                  </a:cubicBezTo>
                  <a:cubicBezTo>
                    <a:pt x="119413" y="11133"/>
                    <a:pt x="119263" y="11193"/>
                    <a:pt x="119109" y="11256"/>
                  </a:cubicBezTo>
                  <a:cubicBezTo>
                    <a:pt x="119462" y="11211"/>
                    <a:pt x="119814" y="11166"/>
                    <a:pt x="120167" y="11121"/>
                  </a:cubicBezTo>
                  <a:close/>
                  <a:moveTo>
                    <a:pt x="118313" y="11583"/>
                  </a:moveTo>
                  <a:cubicBezTo>
                    <a:pt x="118670" y="11538"/>
                    <a:pt x="119030" y="11497"/>
                    <a:pt x="119386" y="11451"/>
                  </a:cubicBezTo>
                  <a:cubicBezTo>
                    <a:pt x="119537" y="11388"/>
                    <a:pt x="119687" y="11324"/>
                    <a:pt x="119837" y="11260"/>
                  </a:cubicBezTo>
                  <a:cubicBezTo>
                    <a:pt x="119477" y="11305"/>
                    <a:pt x="119116" y="11354"/>
                    <a:pt x="118756" y="11399"/>
                  </a:cubicBezTo>
                  <a:cubicBezTo>
                    <a:pt x="118606" y="11463"/>
                    <a:pt x="118460" y="11523"/>
                    <a:pt x="118313" y="11583"/>
                  </a:cubicBezTo>
                  <a:close/>
                  <a:moveTo>
                    <a:pt x="118100" y="11613"/>
                  </a:moveTo>
                  <a:cubicBezTo>
                    <a:pt x="118242" y="11553"/>
                    <a:pt x="118388" y="11489"/>
                    <a:pt x="118531" y="11429"/>
                  </a:cubicBezTo>
                  <a:cubicBezTo>
                    <a:pt x="118193" y="11478"/>
                    <a:pt x="117852" y="11523"/>
                    <a:pt x="117514" y="11572"/>
                  </a:cubicBezTo>
                  <a:cubicBezTo>
                    <a:pt x="117372" y="11628"/>
                    <a:pt x="117229" y="11688"/>
                    <a:pt x="117086" y="11744"/>
                  </a:cubicBezTo>
                  <a:cubicBezTo>
                    <a:pt x="117424" y="11699"/>
                    <a:pt x="117762" y="11654"/>
                    <a:pt x="118100" y="11613"/>
                  </a:cubicBezTo>
                  <a:close/>
                  <a:moveTo>
                    <a:pt x="116302" y="12063"/>
                  </a:moveTo>
                  <a:cubicBezTo>
                    <a:pt x="116647" y="12022"/>
                    <a:pt x="116993" y="11977"/>
                    <a:pt x="117338" y="11936"/>
                  </a:cubicBezTo>
                  <a:cubicBezTo>
                    <a:pt x="117477" y="11875"/>
                    <a:pt x="117616" y="11815"/>
                    <a:pt x="117754" y="11755"/>
                  </a:cubicBezTo>
                  <a:cubicBezTo>
                    <a:pt x="117409" y="11800"/>
                    <a:pt x="117060" y="11849"/>
                    <a:pt x="116715" y="11894"/>
                  </a:cubicBezTo>
                  <a:cubicBezTo>
                    <a:pt x="116580" y="11951"/>
                    <a:pt x="116441" y="12007"/>
                    <a:pt x="116302" y="12063"/>
                  </a:cubicBezTo>
                  <a:close/>
                  <a:moveTo>
                    <a:pt x="116077" y="12093"/>
                  </a:moveTo>
                  <a:cubicBezTo>
                    <a:pt x="116212" y="12037"/>
                    <a:pt x="116347" y="11981"/>
                    <a:pt x="116479" y="11928"/>
                  </a:cubicBezTo>
                  <a:cubicBezTo>
                    <a:pt x="116133" y="11973"/>
                    <a:pt x="115788" y="12022"/>
                    <a:pt x="115443" y="12071"/>
                  </a:cubicBezTo>
                  <a:cubicBezTo>
                    <a:pt x="115312" y="12123"/>
                    <a:pt x="115180" y="12176"/>
                    <a:pt x="115049" y="12232"/>
                  </a:cubicBezTo>
                  <a:cubicBezTo>
                    <a:pt x="115394" y="12183"/>
                    <a:pt x="115736" y="12138"/>
                    <a:pt x="116077" y="12093"/>
                  </a:cubicBezTo>
                  <a:close/>
                  <a:moveTo>
                    <a:pt x="115338" y="12408"/>
                  </a:moveTo>
                  <a:cubicBezTo>
                    <a:pt x="115466" y="12352"/>
                    <a:pt x="115597" y="12296"/>
                    <a:pt x="115724" y="12243"/>
                  </a:cubicBezTo>
                  <a:cubicBezTo>
                    <a:pt x="115372" y="12288"/>
                    <a:pt x="115019" y="12337"/>
                    <a:pt x="114666" y="12386"/>
                  </a:cubicBezTo>
                  <a:cubicBezTo>
                    <a:pt x="114543" y="12438"/>
                    <a:pt x="114415" y="12491"/>
                    <a:pt x="114287" y="12540"/>
                  </a:cubicBezTo>
                  <a:cubicBezTo>
                    <a:pt x="114636" y="12495"/>
                    <a:pt x="114989" y="12450"/>
                    <a:pt x="115338" y="12408"/>
                  </a:cubicBezTo>
                  <a:close/>
                  <a:moveTo>
                    <a:pt x="113556" y="12847"/>
                  </a:moveTo>
                  <a:cubicBezTo>
                    <a:pt x="113912" y="12802"/>
                    <a:pt x="114269" y="12757"/>
                    <a:pt x="114625" y="12716"/>
                  </a:cubicBezTo>
                  <a:cubicBezTo>
                    <a:pt x="114745" y="12663"/>
                    <a:pt x="114869" y="12611"/>
                    <a:pt x="114993" y="12555"/>
                  </a:cubicBezTo>
                  <a:cubicBezTo>
                    <a:pt x="114633" y="12603"/>
                    <a:pt x="114276" y="12648"/>
                    <a:pt x="113916" y="12697"/>
                  </a:cubicBezTo>
                  <a:cubicBezTo>
                    <a:pt x="113796" y="12746"/>
                    <a:pt x="113676" y="12798"/>
                    <a:pt x="113556" y="12847"/>
                  </a:cubicBezTo>
                  <a:close/>
                  <a:moveTo>
                    <a:pt x="113331" y="12877"/>
                  </a:moveTo>
                  <a:cubicBezTo>
                    <a:pt x="113447" y="12828"/>
                    <a:pt x="113563" y="12776"/>
                    <a:pt x="113680" y="12727"/>
                  </a:cubicBezTo>
                  <a:cubicBezTo>
                    <a:pt x="113349" y="12772"/>
                    <a:pt x="113019" y="12817"/>
                    <a:pt x="112689" y="12866"/>
                  </a:cubicBezTo>
                  <a:cubicBezTo>
                    <a:pt x="112577" y="12911"/>
                    <a:pt x="112460" y="12960"/>
                    <a:pt x="112344" y="13005"/>
                  </a:cubicBezTo>
                  <a:cubicBezTo>
                    <a:pt x="112674" y="12964"/>
                    <a:pt x="113001" y="12919"/>
                    <a:pt x="113331" y="12877"/>
                  </a:cubicBezTo>
                  <a:moveTo>
                    <a:pt x="112640" y="13174"/>
                  </a:moveTo>
                  <a:cubicBezTo>
                    <a:pt x="112749" y="13125"/>
                    <a:pt x="112858" y="13080"/>
                    <a:pt x="112971" y="13031"/>
                  </a:cubicBezTo>
                  <a:cubicBezTo>
                    <a:pt x="112633" y="13076"/>
                    <a:pt x="112295" y="13121"/>
                    <a:pt x="111957" y="13166"/>
                  </a:cubicBezTo>
                  <a:cubicBezTo>
                    <a:pt x="111849" y="13211"/>
                    <a:pt x="111740" y="13256"/>
                    <a:pt x="111631" y="13301"/>
                  </a:cubicBezTo>
                  <a:cubicBezTo>
                    <a:pt x="111969" y="13260"/>
                    <a:pt x="112303" y="13215"/>
                    <a:pt x="112640" y="13174"/>
                  </a:cubicBezTo>
                  <a:close/>
                  <a:moveTo>
                    <a:pt x="110952" y="13590"/>
                  </a:moveTo>
                  <a:cubicBezTo>
                    <a:pt x="111293" y="13549"/>
                    <a:pt x="111639" y="13508"/>
                    <a:pt x="111980" y="13466"/>
                  </a:cubicBezTo>
                  <a:cubicBezTo>
                    <a:pt x="112081" y="13421"/>
                    <a:pt x="112186" y="13376"/>
                    <a:pt x="112288" y="13327"/>
                  </a:cubicBezTo>
                  <a:cubicBezTo>
                    <a:pt x="111942" y="13373"/>
                    <a:pt x="111597" y="13418"/>
                    <a:pt x="111252" y="13463"/>
                  </a:cubicBezTo>
                  <a:cubicBezTo>
                    <a:pt x="111151" y="13504"/>
                    <a:pt x="111053" y="13549"/>
                    <a:pt x="110952" y="13590"/>
                  </a:cubicBezTo>
                  <a:close/>
                  <a:moveTo>
                    <a:pt x="110719" y="13620"/>
                  </a:moveTo>
                  <a:cubicBezTo>
                    <a:pt x="110817" y="13579"/>
                    <a:pt x="110918" y="13534"/>
                    <a:pt x="111016" y="13493"/>
                  </a:cubicBezTo>
                  <a:cubicBezTo>
                    <a:pt x="110671" y="13541"/>
                    <a:pt x="110322" y="13586"/>
                    <a:pt x="109976" y="13635"/>
                  </a:cubicBezTo>
                  <a:cubicBezTo>
                    <a:pt x="109879" y="13676"/>
                    <a:pt x="109785" y="13714"/>
                    <a:pt x="109691" y="13755"/>
                  </a:cubicBezTo>
                  <a:cubicBezTo>
                    <a:pt x="110036" y="13706"/>
                    <a:pt x="110378" y="13665"/>
                    <a:pt x="110719" y="13620"/>
                  </a:cubicBezTo>
                  <a:close/>
                  <a:moveTo>
                    <a:pt x="110085" y="13898"/>
                  </a:moveTo>
                  <a:cubicBezTo>
                    <a:pt x="110175" y="13860"/>
                    <a:pt x="110265" y="13819"/>
                    <a:pt x="110355" y="13781"/>
                  </a:cubicBezTo>
                  <a:cubicBezTo>
                    <a:pt x="110003" y="13827"/>
                    <a:pt x="109650" y="13872"/>
                    <a:pt x="109297" y="13920"/>
                  </a:cubicBezTo>
                  <a:cubicBezTo>
                    <a:pt x="109211" y="13958"/>
                    <a:pt x="109125" y="13995"/>
                    <a:pt x="109038" y="14029"/>
                  </a:cubicBezTo>
                  <a:cubicBezTo>
                    <a:pt x="109387" y="13984"/>
                    <a:pt x="109736" y="13943"/>
                    <a:pt x="110085" y="13898"/>
                  </a:cubicBezTo>
                  <a:close/>
                  <a:moveTo>
                    <a:pt x="109485" y="14168"/>
                  </a:moveTo>
                  <a:cubicBezTo>
                    <a:pt x="109564" y="14130"/>
                    <a:pt x="109646" y="14097"/>
                    <a:pt x="109725" y="14059"/>
                  </a:cubicBezTo>
                  <a:cubicBezTo>
                    <a:pt x="109369" y="14104"/>
                    <a:pt x="109012" y="14149"/>
                    <a:pt x="108652" y="14194"/>
                  </a:cubicBezTo>
                  <a:cubicBezTo>
                    <a:pt x="108577" y="14228"/>
                    <a:pt x="108498" y="14262"/>
                    <a:pt x="108419" y="14296"/>
                  </a:cubicBezTo>
                  <a:cubicBezTo>
                    <a:pt x="108776" y="14250"/>
                    <a:pt x="109128" y="14209"/>
                    <a:pt x="109485" y="14168"/>
                  </a:cubicBezTo>
                  <a:close/>
                  <a:moveTo>
                    <a:pt x="108044" y="14461"/>
                  </a:moveTo>
                  <a:cubicBezTo>
                    <a:pt x="107977" y="14491"/>
                    <a:pt x="107909" y="14521"/>
                    <a:pt x="107842" y="14551"/>
                  </a:cubicBezTo>
                  <a:cubicBezTo>
                    <a:pt x="108202" y="14509"/>
                    <a:pt x="108562" y="14464"/>
                    <a:pt x="108918" y="14427"/>
                  </a:cubicBezTo>
                  <a:cubicBezTo>
                    <a:pt x="108990" y="14393"/>
                    <a:pt x="109061" y="14359"/>
                    <a:pt x="109132" y="14329"/>
                  </a:cubicBezTo>
                  <a:cubicBezTo>
                    <a:pt x="108768" y="14371"/>
                    <a:pt x="108408" y="14416"/>
                    <a:pt x="108044" y="14461"/>
                  </a:cubicBezTo>
                  <a:moveTo>
                    <a:pt x="108187" y="14326"/>
                  </a:moveTo>
                  <a:cubicBezTo>
                    <a:pt x="108262" y="14292"/>
                    <a:pt x="108337" y="14262"/>
                    <a:pt x="108412" y="14228"/>
                  </a:cubicBezTo>
                  <a:cubicBezTo>
                    <a:pt x="108063" y="14273"/>
                    <a:pt x="107714" y="14322"/>
                    <a:pt x="107365" y="14367"/>
                  </a:cubicBezTo>
                  <a:cubicBezTo>
                    <a:pt x="107297" y="14397"/>
                    <a:pt x="107226" y="14427"/>
                    <a:pt x="107155" y="14457"/>
                  </a:cubicBezTo>
                  <a:cubicBezTo>
                    <a:pt x="107500" y="14412"/>
                    <a:pt x="107842" y="14367"/>
                    <a:pt x="108187" y="14326"/>
                  </a:cubicBezTo>
                  <a:close/>
                  <a:moveTo>
                    <a:pt x="107616" y="14577"/>
                  </a:moveTo>
                  <a:cubicBezTo>
                    <a:pt x="107684" y="14547"/>
                    <a:pt x="107748" y="14521"/>
                    <a:pt x="107811" y="14491"/>
                  </a:cubicBezTo>
                  <a:cubicBezTo>
                    <a:pt x="107459" y="14536"/>
                    <a:pt x="107106" y="14581"/>
                    <a:pt x="106753" y="14629"/>
                  </a:cubicBezTo>
                  <a:cubicBezTo>
                    <a:pt x="106693" y="14656"/>
                    <a:pt x="106630" y="14682"/>
                    <a:pt x="106570" y="14708"/>
                  </a:cubicBezTo>
                  <a:cubicBezTo>
                    <a:pt x="106919" y="14663"/>
                    <a:pt x="107267" y="14622"/>
                    <a:pt x="107616" y="14577"/>
                  </a:cubicBezTo>
                  <a:close/>
                  <a:moveTo>
                    <a:pt x="107087" y="14817"/>
                  </a:moveTo>
                  <a:cubicBezTo>
                    <a:pt x="107140" y="14795"/>
                    <a:pt x="107196" y="14768"/>
                    <a:pt x="107249" y="14742"/>
                  </a:cubicBezTo>
                  <a:cubicBezTo>
                    <a:pt x="106892" y="14787"/>
                    <a:pt x="106536" y="14832"/>
                    <a:pt x="106176" y="14881"/>
                  </a:cubicBezTo>
                  <a:cubicBezTo>
                    <a:pt x="106127" y="14900"/>
                    <a:pt x="106078" y="14922"/>
                    <a:pt x="106029" y="14945"/>
                  </a:cubicBezTo>
                  <a:cubicBezTo>
                    <a:pt x="106382" y="14900"/>
                    <a:pt x="106735" y="14858"/>
                    <a:pt x="107087" y="14817"/>
                  </a:cubicBezTo>
                  <a:close/>
                  <a:moveTo>
                    <a:pt x="105643" y="15117"/>
                  </a:moveTo>
                  <a:cubicBezTo>
                    <a:pt x="105605" y="15132"/>
                    <a:pt x="105568" y="15151"/>
                    <a:pt x="105530" y="15166"/>
                  </a:cubicBezTo>
                  <a:cubicBezTo>
                    <a:pt x="105887" y="15125"/>
                    <a:pt x="106243" y="15083"/>
                    <a:pt x="106596" y="15042"/>
                  </a:cubicBezTo>
                  <a:cubicBezTo>
                    <a:pt x="106641" y="15023"/>
                    <a:pt x="106682" y="15005"/>
                    <a:pt x="106727" y="14982"/>
                  </a:cubicBezTo>
                  <a:cubicBezTo>
                    <a:pt x="106363" y="15027"/>
                    <a:pt x="106003" y="15072"/>
                    <a:pt x="105643" y="15117"/>
                  </a:cubicBezTo>
                  <a:close/>
                  <a:moveTo>
                    <a:pt x="105789" y="14975"/>
                  </a:moveTo>
                  <a:cubicBezTo>
                    <a:pt x="105834" y="14956"/>
                    <a:pt x="105883" y="14933"/>
                    <a:pt x="105932" y="14911"/>
                  </a:cubicBezTo>
                  <a:cubicBezTo>
                    <a:pt x="105583" y="14956"/>
                    <a:pt x="105234" y="15005"/>
                    <a:pt x="104885" y="15053"/>
                  </a:cubicBezTo>
                  <a:cubicBezTo>
                    <a:pt x="104844" y="15068"/>
                    <a:pt x="104802" y="15087"/>
                    <a:pt x="104757" y="15106"/>
                  </a:cubicBezTo>
                  <a:cubicBezTo>
                    <a:pt x="105103" y="15061"/>
                    <a:pt x="105444" y="15016"/>
                    <a:pt x="105789" y="14975"/>
                  </a:cubicBezTo>
                  <a:close/>
                  <a:moveTo>
                    <a:pt x="105298" y="15196"/>
                  </a:moveTo>
                  <a:cubicBezTo>
                    <a:pt x="105331" y="15177"/>
                    <a:pt x="105369" y="15162"/>
                    <a:pt x="105403" y="15147"/>
                  </a:cubicBezTo>
                  <a:cubicBezTo>
                    <a:pt x="105050" y="15192"/>
                    <a:pt x="104701" y="15237"/>
                    <a:pt x="104345" y="15286"/>
                  </a:cubicBezTo>
                  <a:cubicBezTo>
                    <a:pt x="104318" y="15297"/>
                    <a:pt x="104285" y="15312"/>
                    <a:pt x="104258" y="15324"/>
                  </a:cubicBezTo>
                  <a:cubicBezTo>
                    <a:pt x="104604" y="15279"/>
                    <a:pt x="104952" y="15237"/>
                    <a:pt x="105298" y="15196"/>
                  </a:cubicBezTo>
                  <a:close/>
                  <a:moveTo>
                    <a:pt x="104851" y="15399"/>
                  </a:moveTo>
                  <a:cubicBezTo>
                    <a:pt x="104874" y="15387"/>
                    <a:pt x="104896" y="15376"/>
                    <a:pt x="104919" y="15365"/>
                  </a:cubicBezTo>
                  <a:cubicBezTo>
                    <a:pt x="104566" y="15410"/>
                    <a:pt x="104210" y="15455"/>
                    <a:pt x="103853" y="15500"/>
                  </a:cubicBezTo>
                  <a:cubicBezTo>
                    <a:pt x="103834" y="15507"/>
                    <a:pt x="103819" y="15515"/>
                    <a:pt x="103801" y="15522"/>
                  </a:cubicBezTo>
                  <a:cubicBezTo>
                    <a:pt x="104153" y="15481"/>
                    <a:pt x="104502" y="15436"/>
                    <a:pt x="104851" y="15399"/>
                  </a:cubicBezTo>
                  <a:close/>
                  <a:moveTo>
                    <a:pt x="103403" y="15699"/>
                  </a:moveTo>
                  <a:cubicBezTo>
                    <a:pt x="103399" y="15703"/>
                    <a:pt x="103399" y="15703"/>
                    <a:pt x="103399" y="15703"/>
                  </a:cubicBezTo>
                  <a:cubicBezTo>
                    <a:pt x="103752" y="15661"/>
                    <a:pt x="104101" y="15620"/>
                    <a:pt x="104450" y="15582"/>
                  </a:cubicBezTo>
                  <a:cubicBezTo>
                    <a:pt x="104457" y="15579"/>
                    <a:pt x="104468" y="15575"/>
                    <a:pt x="104480" y="15571"/>
                  </a:cubicBezTo>
                  <a:cubicBezTo>
                    <a:pt x="104120" y="15612"/>
                    <a:pt x="103763" y="15654"/>
                    <a:pt x="103403" y="15699"/>
                  </a:cubicBezTo>
                  <a:close/>
                  <a:moveTo>
                    <a:pt x="103557" y="15552"/>
                  </a:moveTo>
                  <a:cubicBezTo>
                    <a:pt x="103572" y="15545"/>
                    <a:pt x="103583" y="15541"/>
                    <a:pt x="103598" y="15534"/>
                  </a:cubicBezTo>
                  <a:cubicBezTo>
                    <a:pt x="103253" y="15579"/>
                    <a:pt x="102908" y="15627"/>
                    <a:pt x="102562" y="15672"/>
                  </a:cubicBezTo>
                  <a:cubicBezTo>
                    <a:pt x="102555" y="15676"/>
                    <a:pt x="102544" y="15680"/>
                    <a:pt x="102536" y="15684"/>
                  </a:cubicBezTo>
                  <a:cubicBezTo>
                    <a:pt x="102878" y="15639"/>
                    <a:pt x="103215" y="15594"/>
                    <a:pt x="103557" y="15552"/>
                  </a:cubicBezTo>
                  <a:close/>
                  <a:moveTo>
                    <a:pt x="103159" y="15733"/>
                  </a:moveTo>
                  <a:cubicBezTo>
                    <a:pt x="103148" y="15733"/>
                    <a:pt x="103133" y="15736"/>
                    <a:pt x="103121" y="15736"/>
                  </a:cubicBezTo>
                  <a:cubicBezTo>
                    <a:pt x="103133" y="15736"/>
                    <a:pt x="103144" y="15733"/>
                    <a:pt x="103159" y="15733"/>
                  </a:cubicBezTo>
                  <a:close/>
                  <a:moveTo>
                    <a:pt x="103058" y="16791"/>
                  </a:moveTo>
                  <a:cubicBezTo>
                    <a:pt x="103174" y="16727"/>
                    <a:pt x="103290" y="16667"/>
                    <a:pt x="103407" y="16607"/>
                  </a:cubicBezTo>
                  <a:cubicBezTo>
                    <a:pt x="103118" y="16599"/>
                    <a:pt x="102818" y="16592"/>
                    <a:pt x="102510" y="16592"/>
                  </a:cubicBezTo>
                  <a:cubicBezTo>
                    <a:pt x="102450" y="16626"/>
                    <a:pt x="102386" y="16656"/>
                    <a:pt x="102326" y="16686"/>
                  </a:cubicBezTo>
                  <a:cubicBezTo>
                    <a:pt x="102585" y="16716"/>
                    <a:pt x="102829" y="16749"/>
                    <a:pt x="103058" y="16791"/>
                  </a:cubicBezTo>
                  <a:close/>
                  <a:moveTo>
                    <a:pt x="102840" y="16903"/>
                  </a:moveTo>
                  <a:cubicBezTo>
                    <a:pt x="102604" y="16866"/>
                    <a:pt x="102349" y="16836"/>
                    <a:pt x="102075" y="16809"/>
                  </a:cubicBezTo>
                  <a:cubicBezTo>
                    <a:pt x="101820" y="16941"/>
                    <a:pt x="101561" y="17072"/>
                    <a:pt x="101305" y="17207"/>
                  </a:cubicBezTo>
                  <a:cubicBezTo>
                    <a:pt x="101478" y="17293"/>
                    <a:pt x="101624" y="17391"/>
                    <a:pt x="101741" y="17500"/>
                  </a:cubicBezTo>
                  <a:cubicBezTo>
                    <a:pt x="102105" y="17297"/>
                    <a:pt x="102469" y="17102"/>
                    <a:pt x="102840" y="16903"/>
                  </a:cubicBezTo>
                  <a:close/>
                  <a:moveTo>
                    <a:pt x="97962" y="21623"/>
                  </a:moveTo>
                  <a:cubicBezTo>
                    <a:pt x="99317" y="20588"/>
                    <a:pt x="100743" y="19597"/>
                    <a:pt x="102236" y="18652"/>
                  </a:cubicBezTo>
                  <a:cubicBezTo>
                    <a:pt x="102183" y="18460"/>
                    <a:pt x="102108" y="18276"/>
                    <a:pt x="102007" y="18100"/>
                  </a:cubicBezTo>
                  <a:cubicBezTo>
                    <a:pt x="100900" y="18753"/>
                    <a:pt x="99831" y="19428"/>
                    <a:pt x="98795" y="20126"/>
                  </a:cubicBezTo>
                  <a:cubicBezTo>
                    <a:pt x="98612" y="20599"/>
                    <a:pt x="98330" y="21098"/>
                    <a:pt x="97962" y="21623"/>
                  </a:cubicBezTo>
                  <a:close/>
                  <a:moveTo>
                    <a:pt x="85990" y="32132"/>
                  </a:moveTo>
                  <a:cubicBezTo>
                    <a:pt x="88676" y="28512"/>
                    <a:pt x="91974" y="25154"/>
                    <a:pt x="95820" y="22190"/>
                  </a:cubicBezTo>
                  <a:cubicBezTo>
                    <a:pt x="96717" y="21496"/>
                    <a:pt x="97647" y="20824"/>
                    <a:pt x="98612" y="20171"/>
                  </a:cubicBezTo>
                  <a:cubicBezTo>
                    <a:pt x="98743" y="19848"/>
                    <a:pt x="98833" y="19541"/>
                    <a:pt x="98874" y="19252"/>
                  </a:cubicBezTo>
                  <a:cubicBezTo>
                    <a:pt x="97084" y="20355"/>
                    <a:pt x="95400" y="21518"/>
                    <a:pt x="93824" y="22745"/>
                  </a:cubicBezTo>
                  <a:cubicBezTo>
                    <a:pt x="89367" y="26208"/>
                    <a:pt x="85686" y="30211"/>
                    <a:pt x="82876" y="34530"/>
                  </a:cubicBezTo>
                  <a:cubicBezTo>
                    <a:pt x="83922" y="33723"/>
                    <a:pt x="84965" y="32920"/>
                    <a:pt x="85990" y="32132"/>
                  </a:cubicBezTo>
                  <a:close/>
                  <a:moveTo>
                    <a:pt x="79360" y="41122"/>
                  </a:moveTo>
                  <a:cubicBezTo>
                    <a:pt x="79367" y="41115"/>
                    <a:pt x="79379" y="41107"/>
                    <a:pt x="79386" y="41100"/>
                  </a:cubicBezTo>
                  <a:cubicBezTo>
                    <a:pt x="80122" y="40503"/>
                    <a:pt x="80868" y="39903"/>
                    <a:pt x="81626" y="39299"/>
                  </a:cubicBezTo>
                  <a:cubicBezTo>
                    <a:pt x="82744" y="36988"/>
                    <a:pt x="84095" y="34740"/>
                    <a:pt x="85660" y="32579"/>
                  </a:cubicBezTo>
                  <a:cubicBezTo>
                    <a:pt x="84662" y="33352"/>
                    <a:pt x="83645" y="34132"/>
                    <a:pt x="82624" y="34920"/>
                  </a:cubicBezTo>
                  <a:cubicBezTo>
                    <a:pt x="81345" y="36928"/>
                    <a:pt x="80257" y="39002"/>
                    <a:pt x="79360" y="41122"/>
                  </a:cubicBezTo>
                  <a:close/>
                  <a:moveTo>
                    <a:pt x="79247" y="41216"/>
                  </a:moveTo>
                  <a:cubicBezTo>
                    <a:pt x="80129" y="39107"/>
                    <a:pt x="81206" y="37040"/>
                    <a:pt x="82470" y="35040"/>
                  </a:cubicBezTo>
                  <a:cubicBezTo>
                    <a:pt x="81570" y="35731"/>
                    <a:pt x="80673" y="36429"/>
                    <a:pt x="79788" y="37130"/>
                  </a:cubicBezTo>
                  <a:cubicBezTo>
                    <a:pt x="78737" y="39029"/>
                    <a:pt x="77855" y="40976"/>
                    <a:pt x="77150" y="42953"/>
                  </a:cubicBezTo>
                  <a:cubicBezTo>
                    <a:pt x="77829" y="42390"/>
                    <a:pt x="78527" y="41809"/>
                    <a:pt x="79247" y="41216"/>
                  </a:cubicBezTo>
                  <a:close/>
                  <a:moveTo>
                    <a:pt x="75781" y="47816"/>
                  </a:moveTo>
                  <a:cubicBezTo>
                    <a:pt x="76336" y="47384"/>
                    <a:pt x="76899" y="46934"/>
                    <a:pt x="77476" y="46476"/>
                  </a:cubicBezTo>
                  <a:cubicBezTo>
                    <a:pt x="77908" y="44803"/>
                    <a:pt x="78456" y="43148"/>
                    <a:pt x="79124" y="41516"/>
                  </a:cubicBezTo>
                  <a:cubicBezTo>
                    <a:pt x="78411" y="42102"/>
                    <a:pt x="77724" y="42676"/>
                    <a:pt x="77049" y="43235"/>
                  </a:cubicBezTo>
                  <a:cubicBezTo>
                    <a:pt x="76523" y="44747"/>
                    <a:pt x="76099" y="46278"/>
                    <a:pt x="75781" y="47816"/>
                  </a:cubicBezTo>
                  <a:close/>
                  <a:moveTo>
                    <a:pt x="74111" y="49110"/>
                  </a:moveTo>
                  <a:cubicBezTo>
                    <a:pt x="74629" y="48713"/>
                    <a:pt x="75158" y="48304"/>
                    <a:pt x="75694" y="47883"/>
                  </a:cubicBezTo>
                  <a:cubicBezTo>
                    <a:pt x="76009" y="46349"/>
                    <a:pt x="76430" y="44826"/>
                    <a:pt x="76947" y="43321"/>
                  </a:cubicBezTo>
                  <a:cubicBezTo>
                    <a:pt x="76291" y="43865"/>
                    <a:pt x="75657" y="44394"/>
                    <a:pt x="75034" y="44912"/>
                  </a:cubicBezTo>
                  <a:cubicBezTo>
                    <a:pt x="74640" y="46300"/>
                    <a:pt x="74328" y="47703"/>
                    <a:pt x="74111" y="49110"/>
                  </a:cubicBezTo>
                  <a:close/>
                  <a:moveTo>
                    <a:pt x="72535" y="50292"/>
                  </a:moveTo>
                  <a:cubicBezTo>
                    <a:pt x="73027" y="49932"/>
                    <a:pt x="73522" y="49557"/>
                    <a:pt x="74025" y="49174"/>
                  </a:cubicBezTo>
                  <a:cubicBezTo>
                    <a:pt x="74242" y="47771"/>
                    <a:pt x="74546" y="46379"/>
                    <a:pt x="74936" y="44994"/>
                  </a:cubicBezTo>
                  <a:cubicBezTo>
                    <a:pt x="74332" y="45497"/>
                    <a:pt x="73747" y="45985"/>
                    <a:pt x="73173" y="46461"/>
                  </a:cubicBezTo>
                  <a:cubicBezTo>
                    <a:pt x="72884" y="47730"/>
                    <a:pt x="72674" y="49009"/>
                    <a:pt x="72535" y="50292"/>
                  </a:cubicBezTo>
                  <a:close/>
                  <a:moveTo>
                    <a:pt x="71049" y="51365"/>
                  </a:moveTo>
                  <a:cubicBezTo>
                    <a:pt x="71514" y="51039"/>
                    <a:pt x="71980" y="50701"/>
                    <a:pt x="72456" y="50352"/>
                  </a:cubicBezTo>
                  <a:cubicBezTo>
                    <a:pt x="72588" y="49077"/>
                    <a:pt x="72794" y="47801"/>
                    <a:pt x="73079" y="46536"/>
                  </a:cubicBezTo>
                  <a:cubicBezTo>
                    <a:pt x="72520" y="46998"/>
                    <a:pt x="71976" y="47444"/>
                    <a:pt x="71443" y="47880"/>
                  </a:cubicBezTo>
                  <a:cubicBezTo>
                    <a:pt x="71248" y="49035"/>
                    <a:pt x="71117" y="50202"/>
                    <a:pt x="71049" y="51365"/>
                  </a:cubicBezTo>
                  <a:close/>
                  <a:moveTo>
                    <a:pt x="69856" y="48956"/>
                  </a:moveTo>
                  <a:cubicBezTo>
                    <a:pt x="70359" y="48559"/>
                    <a:pt x="70869" y="48150"/>
                    <a:pt x="71391" y="47726"/>
                  </a:cubicBezTo>
                  <a:cubicBezTo>
                    <a:pt x="71657" y="46195"/>
                    <a:pt x="72036" y="44672"/>
                    <a:pt x="72524" y="43167"/>
                  </a:cubicBezTo>
                  <a:cubicBezTo>
                    <a:pt x="71875" y="43730"/>
                    <a:pt x="71248" y="44274"/>
                    <a:pt x="70640" y="44807"/>
                  </a:cubicBezTo>
                  <a:cubicBezTo>
                    <a:pt x="70284" y="46180"/>
                    <a:pt x="70025" y="47564"/>
                    <a:pt x="69856" y="48956"/>
                  </a:cubicBezTo>
                  <a:moveTo>
                    <a:pt x="68336" y="50142"/>
                  </a:moveTo>
                  <a:cubicBezTo>
                    <a:pt x="68805" y="49782"/>
                    <a:pt x="69282" y="49410"/>
                    <a:pt x="69766" y="49028"/>
                  </a:cubicBezTo>
                  <a:cubicBezTo>
                    <a:pt x="69931" y="47643"/>
                    <a:pt x="70186" y="46266"/>
                    <a:pt x="70535" y="44897"/>
                  </a:cubicBezTo>
                  <a:cubicBezTo>
                    <a:pt x="69946" y="45415"/>
                    <a:pt x="69372" y="45914"/>
                    <a:pt x="68817" y="46398"/>
                  </a:cubicBezTo>
                  <a:cubicBezTo>
                    <a:pt x="68577" y="47639"/>
                    <a:pt x="68415" y="48889"/>
                    <a:pt x="68336" y="50142"/>
                  </a:cubicBezTo>
                  <a:close/>
                  <a:moveTo>
                    <a:pt x="66903" y="51208"/>
                  </a:moveTo>
                  <a:cubicBezTo>
                    <a:pt x="67346" y="50885"/>
                    <a:pt x="67796" y="50551"/>
                    <a:pt x="68250" y="50206"/>
                  </a:cubicBezTo>
                  <a:cubicBezTo>
                    <a:pt x="68325" y="48960"/>
                    <a:pt x="68483" y="47718"/>
                    <a:pt x="68715" y="46484"/>
                  </a:cubicBezTo>
                  <a:cubicBezTo>
                    <a:pt x="68179" y="46953"/>
                    <a:pt x="67654" y="47407"/>
                    <a:pt x="67140" y="47842"/>
                  </a:cubicBezTo>
                  <a:cubicBezTo>
                    <a:pt x="66993" y="48960"/>
                    <a:pt x="66918" y="50086"/>
                    <a:pt x="66903" y="51208"/>
                  </a:cubicBezTo>
                  <a:close/>
                  <a:moveTo>
                    <a:pt x="65601" y="48934"/>
                  </a:moveTo>
                  <a:cubicBezTo>
                    <a:pt x="66082" y="48536"/>
                    <a:pt x="66573" y="48124"/>
                    <a:pt x="67072" y="47696"/>
                  </a:cubicBezTo>
                  <a:cubicBezTo>
                    <a:pt x="67275" y="46172"/>
                    <a:pt x="67601" y="44653"/>
                    <a:pt x="68048" y="43156"/>
                  </a:cubicBezTo>
                  <a:cubicBezTo>
                    <a:pt x="67410" y="43741"/>
                    <a:pt x="66798" y="44311"/>
                    <a:pt x="66209" y="44859"/>
                  </a:cubicBezTo>
                  <a:cubicBezTo>
                    <a:pt x="65905" y="46210"/>
                    <a:pt x="65706" y="47568"/>
                    <a:pt x="65601" y="48934"/>
                  </a:cubicBezTo>
                  <a:close/>
                  <a:moveTo>
                    <a:pt x="64145" y="50116"/>
                  </a:moveTo>
                  <a:cubicBezTo>
                    <a:pt x="64596" y="49759"/>
                    <a:pt x="65050" y="49392"/>
                    <a:pt x="65511" y="49013"/>
                  </a:cubicBezTo>
                  <a:cubicBezTo>
                    <a:pt x="65605" y="47655"/>
                    <a:pt x="65804" y="46304"/>
                    <a:pt x="66097" y="44964"/>
                  </a:cubicBezTo>
                  <a:cubicBezTo>
                    <a:pt x="65526" y="45497"/>
                    <a:pt x="64975" y="46011"/>
                    <a:pt x="64438" y="46506"/>
                  </a:cubicBezTo>
                  <a:cubicBezTo>
                    <a:pt x="64262" y="47703"/>
                    <a:pt x="64164" y="48908"/>
                    <a:pt x="64145" y="50116"/>
                  </a:cubicBezTo>
                  <a:moveTo>
                    <a:pt x="62784" y="51159"/>
                  </a:moveTo>
                  <a:cubicBezTo>
                    <a:pt x="63204" y="50847"/>
                    <a:pt x="63628" y="50525"/>
                    <a:pt x="64055" y="50187"/>
                  </a:cubicBezTo>
                  <a:cubicBezTo>
                    <a:pt x="64070" y="48990"/>
                    <a:pt x="64164" y="47793"/>
                    <a:pt x="64333" y="46604"/>
                  </a:cubicBezTo>
                  <a:cubicBezTo>
                    <a:pt x="63823" y="47080"/>
                    <a:pt x="63320" y="47542"/>
                    <a:pt x="62832" y="47981"/>
                  </a:cubicBezTo>
                  <a:cubicBezTo>
                    <a:pt x="62784" y="48645"/>
                    <a:pt x="62757" y="49305"/>
                    <a:pt x="62757" y="49969"/>
                  </a:cubicBezTo>
                  <a:cubicBezTo>
                    <a:pt x="62757" y="50367"/>
                    <a:pt x="62765" y="50765"/>
                    <a:pt x="62784" y="51159"/>
                  </a:cubicBezTo>
                  <a:close/>
                  <a:moveTo>
                    <a:pt x="62705" y="51410"/>
                  </a:moveTo>
                  <a:cubicBezTo>
                    <a:pt x="62382" y="51650"/>
                    <a:pt x="62059" y="51879"/>
                    <a:pt x="61737" y="52101"/>
                  </a:cubicBezTo>
                  <a:cubicBezTo>
                    <a:pt x="61665" y="52153"/>
                    <a:pt x="61590" y="52202"/>
                    <a:pt x="61515" y="52254"/>
                  </a:cubicBezTo>
                  <a:cubicBezTo>
                    <a:pt x="61598" y="52975"/>
                    <a:pt x="61707" y="53695"/>
                    <a:pt x="61849" y="54412"/>
                  </a:cubicBezTo>
                  <a:cubicBezTo>
                    <a:pt x="62217" y="54220"/>
                    <a:pt x="62581" y="54018"/>
                    <a:pt x="62949" y="53804"/>
                  </a:cubicBezTo>
                  <a:cubicBezTo>
                    <a:pt x="62829" y="53009"/>
                    <a:pt x="62750" y="52209"/>
                    <a:pt x="62705" y="51410"/>
                  </a:cubicBezTo>
                  <a:close/>
                  <a:moveTo>
                    <a:pt x="61365" y="49478"/>
                  </a:moveTo>
                  <a:cubicBezTo>
                    <a:pt x="61365" y="50345"/>
                    <a:pt x="61410" y="51211"/>
                    <a:pt x="61497" y="52078"/>
                  </a:cubicBezTo>
                  <a:cubicBezTo>
                    <a:pt x="61549" y="52044"/>
                    <a:pt x="61598" y="52011"/>
                    <a:pt x="61650" y="51973"/>
                  </a:cubicBezTo>
                  <a:cubicBezTo>
                    <a:pt x="61996" y="51733"/>
                    <a:pt x="62345" y="51485"/>
                    <a:pt x="62693" y="51226"/>
                  </a:cubicBezTo>
                  <a:cubicBezTo>
                    <a:pt x="62675" y="50806"/>
                    <a:pt x="62663" y="50390"/>
                    <a:pt x="62663" y="49969"/>
                  </a:cubicBezTo>
                  <a:cubicBezTo>
                    <a:pt x="62663" y="49339"/>
                    <a:pt x="62690" y="48705"/>
                    <a:pt x="62735" y="48071"/>
                  </a:cubicBezTo>
                  <a:cubicBezTo>
                    <a:pt x="62269" y="48491"/>
                    <a:pt x="61812" y="48896"/>
                    <a:pt x="61365" y="49287"/>
                  </a:cubicBezTo>
                  <a:cubicBezTo>
                    <a:pt x="61365" y="49350"/>
                    <a:pt x="61365" y="49414"/>
                    <a:pt x="61365" y="49478"/>
                  </a:cubicBezTo>
                  <a:close/>
                  <a:moveTo>
                    <a:pt x="59962" y="48994"/>
                  </a:moveTo>
                  <a:cubicBezTo>
                    <a:pt x="59962" y="49407"/>
                    <a:pt x="59973" y="49819"/>
                    <a:pt x="59996" y="50232"/>
                  </a:cubicBezTo>
                  <a:cubicBezTo>
                    <a:pt x="60416" y="49891"/>
                    <a:pt x="60840" y="49531"/>
                    <a:pt x="61271" y="49159"/>
                  </a:cubicBezTo>
                  <a:cubicBezTo>
                    <a:pt x="61286" y="47861"/>
                    <a:pt x="61403" y="46563"/>
                    <a:pt x="61620" y="45276"/>
                  </a:cubicBezTo>
                  <a:cubicBezTo>
                    <a:pt x="61080" y="45827"/>
                    <a:pt x="60562" y="46356"/>
                    <a:pt x="60056" y="46863"/>
                  </a:cubicBezTo>
                  <a:cubicBezTo>
                    <a:pt x="59996" y="47572"/>
                    <a:pt x="59962" y="48281"/>
                    <a:pt x="59962" y="48994"/>
                  </a:cubicBezTo>
                  <a:close/>
                  <a:moveTo>
                    <a:pt x="58559" y="48120"/>
                  </a:moveTo>
                  <a:cubicBezTo>
                    <a:pt x="59020" y="47673"/>
                    <a:pt x="59489" y="47208"/>
                    <a:pt x="59973" y="46720"/>
                  </a:cubicBezTo>
                  <a:cubicBezTo>
                    <a:pt x="60135" y="45006"/>
                    <a:pt x="60480" y="43298"/>
                    <a:pt x="61009" y="41621"/>
                  </a:cubicBezTo>
                  <a:cubicBezTo>
                    <a:pt x="60311" y="42372"/>
                    <a:pt x="59658" y="43096"/>
                    <a:pt x="59043" y="43786"/>
                  </a:cubicBezTo>
                  <a:cubicBezTo>
                    <a:pt x="58746" y="45219"/>
                    <a:pt x="58585" y="46668"/>
                    <a:pt x="58559" y="48120"/>
                  </a:cubicBezTo>
                  <a:close/>
                  <a:moveTo>
                    <a:pt x="57287" y="45538"/>
                  </a:moveTo>
                  <a:cubicBezTo>
                    <a:pt x="57823" y="44927"/>
                    <a:pt x="58382" y="44285"/>
                    <a:pt x="58979" y="43617"/>
                  </a:cubicBezTo>
                  <a:cubicBezTo>
                    <a:pt x="59523" y="41077"/>
                    <a:pt x="60502" y="38586"/>
                    <a:pt x="61924" y="36203"/>
                  </a:cubicBezTo>
                  <a:cubicBezTo>
                    <a:pt x="60802" y="37291"/>
                    <a:pt x="59812" y="38331"/>
                    <a:pt x="58923" y="39329"/>
                  </a:cubicBezTo>
                  <a:cubicBezTo>
                    <a:pt x="58067" y="41355"/>
                    <a:pt x="57527" y="43437"/>
                    <a:pt x="57287" y="45538"/>
                  </a:cubicBezTo>
                  <a:close/>
                  <a:moveTo>
                    <a:pt x="55722" y="47287"/>
                  </a:moveTo>
                  <a:cubicBezTo>
                    <a:pt x="56191" y="46773"/>
                    <a:pt x="56671" y="46236"/>
                    <a:pt x="57167" y="45670"/>
                  </a:cubicBezTo>
                  <a:cubicBezTo>
                    <a:pt x="57388" y="43606"/>
                    <a:pt x="57902" y="41558"/>
                    <a:pt x="58716" y="39565"/>
                  </a:cubicBezTo>
                  <a:cubicBezTo>
                    <a:pt x="57853" y="40541"/>
                    <a:pt x="57084" y="41475"/>
                    <a:pt x="56379" y="42360"/>
                  </a:cubicBezTo>
                  <a:cubicBezTo>
                    <a:pt x="55966" y="43985"/>
                    <a:pt x="55748" y="45636"/>
                    <a:pt x="55722" y="47287"/>
                  </a:cubicBezTo>
                  <a:close/>
                  <a:moveTo>
                    <a:pt x="60011" y="33645"/>
                  </a:moveTo>
                  <a:cubicBezTo>
                    <a:pt x="59103" y="34496"/>
                    <a:pt x="58285" y="35325"/>
                    <a:pt x="57542" y="36128"/>
                  </a:cubicBezTo>
                  <a:cubicBezTo>
                    <a:pt x="55850" y="38826"/>
                    <a:pt x="54833" y="41681"/>
                    <a:pt x="54458" y="44578"/>
                  </a:cubicBezTo>
                  <a:cubicBezTo>
                    <a:pt x="55036" y="43820"/>
                    <a:pt x="55651" y="43017"/>
                    <a:pt x="56323" y="42169"/>
                  </a:cubicBezTo>
                  <a:cubicBezTo>
                    <a:pt x="57358" y="38248"/>
                    <a:pt x="59542" y="34470"/>
                    <a:pt x="62964" y="31112"/>
                  </a:cubicBezTo>
                  <a:cubicBezTo>
                    <a:pt x="61932" y="31937"/>
                    <a:pt x="60938" y="32782"/>
                    <a:pt x="60011" y="33645"/>
                  </a:cubicBezTo>
                  <a:moveTo>
                    <a:pt x="61692" y="31138"/>
                  </a:moveTo>
                  <a:cubicBezTo>
                    <a:pt x="60277" y="32466"/>
                    <a:pt x="59077" y="33866"/>
                    <a:pt x="58078" y="35314"/>
                  </a:cubicBezTo>
                  <a:cubicBezTo>
                    <a:pt x="58641" y="34729"/>
                    <a:pt x="59245" y="34132"/>
                    <a:pt x="59898" y="33521"/>
                  </a:cubicBezTo>
                  <a:cubicBezTo>
                    <a:pt x="61294" y="32223"/>
                    <a:pt x="62840" y="30966"/>
                    <a:pt x="64446" y="29757"/>
                  </a:cubicBezTo>
                  <a:cubicBezTo>
                    <a:pt x="66149" y="28298"/>
                    <a:pt x="68156" y="26910"/>
                    <a:pt x="70411" y="25597"/>
                  </a:cubicBezTo>
                  <a:cubicBezTo>
                    <a:pt x="71477" y="24895"/>
                    <a:pt x="72524" y="24223"/>
                    <a:pt x="73522" y="23582"/>
                  </a:cubicBezTo>
                  <a:cubicBezTo>
                    <a:pt x="68682" y="25848"/>
                    <a:pt x="64614" y="28384"/>
                    <a:pt x="61692" y="31138"/>
                  </a:cubicBezTo>
                  <a:moveTo>
                    <a:pt x="59722" y="31690"/>
                  </a:moveTo>
                  <a:cubicBezTo>
                    <a:pt x="56983" y="34312"/>
                    <a:pt x="55103" y="37201"/>
                    <a:pt x="54011" y="40203"/>
                  </a:cubicBezTo>
                  <a:cubicBezTo>
                    <a:pt x="55002" y="38826"/>
                    <a:pt x="56176" y="37348"/>
                    <a:pt x="57639" y="35779"/>
                  </a:cubicBezTo>
                  <a:cubicBezTo>
                    <a:pt x="58709" y="34136"/>
                    <a:pt x="60030" y="32553"/>
                    <a:pt x="61617" y="31059"/>
                  </a:cubicBezTo>
                  <a:cubicBezTo>
                    <a:pt x="64693" y="28159"/>
                    <a:pt x="69023" y="25510"/>
                    <a:pt x="74182" y="23161"/>
                  </a:cubicBezTo>
                  <a:cubicBezTo>
                    <a:pt x="74527" y="22936"/>
                    <a:pt x="74869" y="22719"/>
                    <a:pt x="75203" y="22505"/>
                  </a:cubicBezTo>
                  <a:cubicBezTo>
                    <a:pt x="68697" y="25173"/>
                    <a:pt x="63286" y="28268"/>
                    <a:pt x="59722" y="31690"/>
                  </a:cubicBezTo>
                  <a:close/>
                  <a:moveTo>
                    <a:pt x="57756" y="32241"/>
                  </a:moveTo>
                  <a:cubicBezTo>
                    <a:pt x="54146" y="35772"/>
                    <a:pt x="52158" y="39760"/>
                    <a:pt x="51580" y="43842"/>
                  </a:cubicBezTo>
                  <a:cubicBezTo>
                    <a:pt x="52237" y="42814"/>
                    <a:pt x="52946" y="41708"/>
                    <a:pt x="53779" y="40526"/>
                  </a:cubicBezTo>
                  <a:cubicBezTo>
                    <a:pt x="54855" y="37378"/>
                    <a:pt x="56788" y="34350"/>
                    <a:pt x="59643" y="31607"/>
                  </a:cubicBezTo>
                  <a:cubicBezTo>
                    <a:pt x="63324" y="28080"/>
                    <a:pt x="68948" y="24902"/>
                    <a:pt x="75702" y="22182"/>
                  </a:cubicBezTo>
                  <a:cubicBezTo>
                    <a:pt x="75859" y="22081"/>
                    <a:pt x="76017" y="21980"/>
                    <a:pt x="76171" y="21882"/>
                  </a:cubicBezTo>
                  <a:cubicBezTo>
                    <a:pt x="68295" y="24820"/>
                    <a:pt x="61755" y="28332"/>
                    <a:pt x="57756" y="32241"/>
                  </a:cubicBezTo>
                  <a:close/>
                  <a:moveTo>
                    <a:pt x="76595" y="21604"/>
                  </a:moveTo>
                  <a:cubicBezTo>
                    <a:pt x="76658" y="21563"/>
                    <a:pt x="76722" y="21522"/>
                    <a:pt x="76786" y="21481"/>
                  </a:cubicBezTo>
                  <a:cubicBezTo>
                    <a:pt x="70764" y="23563"/>
                    <a:pt x="65406" y="25964"/>
                    <a:pt x="61219" y="28598"/>
                  </a:cubicBezTo>
                  <a:cubicBezTo>
                    <a:pt x="59639" y="29776"/>
                    <a:pt x="58131" y="31011"/>
                    <a:pt x="56788" y="32294"/>
                  </a:cubicBezTo>
                  <a:cubicBezTo>
                    <a:pt x="54589" y="34406"/>
                    <a:pt x="53025" y="36384"/>
                    <a:pt x="51816" y="38214"/>
                  </a:cubicBezTo>
                  <a:cubicBezTo>
                    <a:pt x="50544" y="40740"/>
                    <a:pt x="49944" y="43377"/>
                    <a:pt x="49944" y="46026"/>
                  </a:cubicBezTo>
                  <a:cubicBezTo>
                    <a:pt x="49944" y="46131"/>
                    <a:pt x="49944" y="46233"/>
                    <a:pt x="49944" y="46338"/>
                  </a:cubicBezTo>
                  <a:cubicBezTo>
                    <a:pt x="50139" y="46060"/>
                    <a:pt x="50331" y="45775"/>
                    <a:pt x="50522" y="45482"/>
                  </a:cubicBezTo>
                  <a:cubicBezTo>
                    <a:pt x="50822" y="45028"/>
                    <a:pt x="51122" y="44559"/>
                    <a:pt x="51437" y="44068"/>
                  </a:cubicBezTo>
                  <a:cubicBezTo>
                    <a:pt x="51970" y="39873"/>
                    <a:pt x="53981" y="35776"/>
                    <a:pt x="57677" y="32163"/>
                  </a:cubicBezTo>
                  <a:cubicBezTo>
                    <a:pt x="61778" y="28159"/>
                    <a:pt x="68505" y="24580"/>
                    <a:pt x="76595" y="21604"/>
                  </a:cubicBezTo>
                  <a:moveTo>
                    <a:pt x="76876" y="21619"/>
                  </a:moveTo>
                  <a:cubicBezTo>
                    <a:pt x="76752" y="21702"/>
                    <a:pt x="76625" y="21784"/>
                    <a:pt x="76497" y="21867"/>
                  </a:cubicBezTo>
                  <a:cubicBezTo>
                    <a:pt x="78249" y="21180"/>
                    <a:pt x="80077" y="20520"/>
                    <a:pt x="81960" y="19893"/>
                  </a:cubicBezTo>
                  <a:cubicBezTo>
                    <a:pt x="80215" y="20445"/>
                    <a:pt x="78519" y="21019"/>
                    <a:pt x="76876" y="21619"/>
                  </a:cubicBezTo>
                  <a:close/>
                  <a:moveTo>
                    <a:pt x="77420" y="21263"/>
                  </a:moveTo>
                  <a:cubicBezTo>
                    <a:pt x="77375" y="21293"/>
                    <a:pt x="77326" y="21323"/>
                    <a:pt x="77281" y="21353"/>
                  </a:cubicBezTo>
                  <a:cubicBezTo>
                    <a:pt x="78103" y="21057"/>
                    <a:pt x="78943" y="20768"/>
                    <a:pt x="79791" y="20483"/>
                  </a:cubicBezTo>
                  <a:cubicBezTo>
                    <a:pt x="78992" y="20738"/>
                    <a:pt x="78201" y="20997"/>
                    <a:pt x="77420" y="21263"/>
                  </a:cubicBezTo>
                  <a:close/>
                  <a:moveTo>
                    <a:pt x="72576" y="21278"/>
                  </a:moveTo>
                  <a:cubicBezTo>
                    <a:pt x="72524" y="21312"/>
                    <a:pt x="72475" y="21342"/>
                    <a:pt x="72422" y="21372"/>
                  </a:cubicBezTo>
                  <a:cubicBezTo>
                    <a:pt x="74809" y="20749"/>
                    <a:pt x="77169" y="20171"/>
                    <a:pt x="79461" y="19653"/>
                  </a:cubicBezTo>
                  <a:cubicBezTo>
                    <a:pt x="79495" y="19627"/>
                    <a:pt x="79533" y="19601"/>
                    <a:pt x="79566" y="19575"/>
                  </a:cubicBezTo>
                  <a:cubicBezTo>
                    <a:pt x="77311" y="20085"/>
                    <a:pt x="74966" y="20655"/>
                    <a:pt x="72576" y="21278"/>
                  </a:cubicBezTo>
                  <a:close/>
                  <a:moveTo>
                    <a:pt x="63526" y="23567"/>
                  </a:moveTo>
                  <a:cubicBezTo>
                    <a:pt x="63425" y="23630"/>
                    <a:pt x="63320" y="23694"/>
                    <a:pt x="63215" y="23754"/>
                  </a:cubicBezTo>
                  <a:cubicBezTo>
                    <a:pt x="66314" y="22816"/>
                    <a:pt x="69421" y="21946"/>
                    <a:pt x="72456" y="21154"/>
                  </a:cubicBezTo>
                  <a:cubicBezTo>
                    <a:pt x="72558" y="21094"/>
                    <a:pt x="72659" y="21034"/>
                    <a:pt x="72756" y="20974"/>
                  </a:cubicBezTo>
                  <a:cubicBezTo>
                    <a:pt x="69759" y="21754"/>
                    <a:pt x="66648" y="22629"/>
                    <a:pt x="63526" y="23567"/>
                  </a:cubicBezTo>
                  <a:moveTo>
                    <a:pt x="54068" y="26313"/>
                  </a:moveTo>
                  <a:cubicBezTo>
                    <a:pt x="53951" y="26399"/>
                    <a:pt x="53835" y="26489"/>
                    <a:pt x="53719" y="26576"/>
                  </a:cubicBezTo>
                  <a:cubicBezTo>
                    <a:pt x="56897" y="25473"/>
                    <a:pt x="60153" y="24422"/>
                    <a:pt x="63395" y="23447"/>
                  </a:cubicBezTo>
                  <a:cubicBezTo>
                    <a:pt x="63556" y="23349"/>
                    <a:pt x="63714" y="23255"/>
                    <a:pt x="63875" y="23158"/>
                  </a:cubicBezTo>
                  <a:cubicBezTo>
                    <a:pt x="62926" y="23443"/>
                    <a:pt x="61977" y="23736"/>
                    <a:pt x="61024" y="24032"/>
                  </a:cubicBezTo>
                  <a:cubicBezTo>
                    <a:pt x="58701" y="24760"/>
                    <a:pt x="56371" y="25521"/>
                    <a:pt x="54068" y="26313"/>
                  </a:cubicBezTo>
                  <a:close/>
                  <a:moveTo>
                    <a:pt x="46597" y="28658"/>
                  </a:moveTo>
                  <a:cubicBezTo>
                    <a:pt x="46507" y="28759"/>
                    <a:pt x="46421" y="28861"/>
                    <a:pt x="46338" y="28958"/>
                  </a:cubicBezTo>
                  <a:cubicBezTo>
                    <a:pt x="48796" y="28009"/>
                    <a:pt x="51351" y="27082"/>
                    <a:pt x="53940" y="26193"/>
                  </a:cubicBezTo>
                  <a:cubicBezTo>
                    <a:pt x="54094" y="26077"/>
                    <a:pt x="54251" y="25960"/>
                    <a:pt x="54409" y="25844"/>
                  </a:cubicBezTo>
                  <a:cubicBezTo>
                    <a:pt x="51768" y="26748"/>
                    <a:pt x="49141" y="27690"/>
                    <a:pt x="46597" y="28658"/>
                  </a:cubicBezTo>
                  <a:close/>
                  <a:moveTo>
                    <a:pt x="47134" y="28073"/>
                  </a:moveTo>
                  <a:cubicBezTo>
                    <a:pt x="47029" y="28182"/>
                    <a:pt x="46927" y="28294"/>
                    <a:pt x="46826" y="28403"/>
                  </a:cubicBezTo>
                  <a:cubicBezTo>
                    <a:pt x="49445" y="27409"/>
                    <a:pt x="52143" y="26448"/>
                    <a:pt x="54855" y="25525"/>
                  </a:cubicBezTo>
                  <a:cubicBezTo>
                    <a:pt x="55073" y="25368"/>
                    <a:pt x="55298" y="25214"/>
                    <a:pt x="55523" y="25060"/>
                  </a:cubicBezTo>
                  <a:cubicBezTo>
                    <a:pt x="52724" y="26005"/>
                    <a:pt x="49914" y="27007"/>
                    <a:pt x="47168" y="28035"/>
                  </a:cubicBezTo>
                  <a:cubicBezTo>
                    <a:pt x="47156" y="28050"/>
                    <a:pt x="47145" y="28062"/>
                    <a:pt x="47134" y="28073"/>
                  </a:cubicBezTo>
                  <a:close/>
                  <a:moveTo>
                    <a:pt x="41513" y="29600"/>
                  </a:moveTo>
                  <a:cubicBezTo>
                    <a:pt x="41596" y="29454"/>
                    <a:pt x="41678" y="29303"/>
                    <a:pt x="41765" y="29157"/>
                  </a:cubicBezTo>
                  <a:cubicBezTo>
                    <a:pt x="40418" y="29697"/>
                    <a:pt x="39090" y="30245"/>
                    <a:pt x="37788" y="30793"/>
                  </a:cubicBezTo>
                  <a:cubicBezTo>
                    <a:pt x="37761" y="30921"/>
                    <a:pt x="37743" y="31044"/>
                    <a:pt x="37720" y="31172"/>
                  </a:cubicBezTo>
                  <a:cubicBezTo>
                    <a:pt x="38958" y="30643"/>
                    <a:pt x="40226" y="30118"/>
                    <a:pt x="41513" y="29600"/>
                  </a:cubicBezTo>
                  <a:moveTo>
                    <a:pt x="40350" y="30545"/>
                  </a:moveTo>
                  <a:cubicBezTo>
                    <a:pt x="40635" y="30429"/>
                    <a:pt x="40920" y="30313"/>
                    <a:pt x="41206" y="30193"/>
                  </a:cubicBezTo>
                  <a:cubicBezTo>
                    <a:pt x="41266" y="30073"/>
                    <a:pt x="41329" y="29949"/>
                    <a:pt x="41393" y="29825"/>
                  </a:cubicBezTo>
                  <a:cubicBezTo>
                    <a:pt x="40136" y="30332"/>
                    <a:pt x="38898" y="30846"/>
                    <a:pt x="37694" y="31360"/>
                  </a:cubicBezTo>
                  <a:cubicBezTo>
                    <a:pt x="37679" y="31472"/>
                    <a:pt x="37664" y="31581"/>
                    <a:pt x="37652" y="31690"/>
                  </a:cubicBezTo>
                  <a:cubicBezTo>
                    <a:pt x="38534" y="31307"/>
                    <a:pt x="39435" y="30928"/>
                    <a:pt x="40350" y="30545"/>
                  </a:cubicBezTo>
                  <a:moveTo>
                    <a:pt x="40962" y="30729"/>
                  </a:moveTo>
                  <a:cubicBezTo>
                    <a:pt x="41007" y="30624"/>
                    <a:pt x="41056" y="30515"/>
                    <a:pt x="41104" y="30410"/>
                  </a:cubicBezTo>
                  <a:cubicBezTo>
                    <a:pt x="39919" y="30898"/>
                    <a:pt x="38759" y="31386"/>
                    <a:pt x="37630" y="31877"/>
                  </a:cubicBezTo>
                  <a:cubicBezTo>
                    <a:pt x="37622" y="31975"/>
                    <a:pt x="37615" y="32076"/>
                    <a:pt x="37607" y="32174"/>
                  </a:cubicBezTo>
                  <a:cubicBezTo>
                    <a:pt x="38692" y="31690"/>
                    <a:pt x="39814" y="31206"/>
                    <a:pt x="40962" y="30729"/>
                  </a:cubicBezTo>
                  <a:moveTo>
                    <a:pt x="37577" y="32632"/>
                  </a:moveTo>
                  <a:cubicBezTo>
                    <a:pt x="38605" y="32159"/>
                    <a:pt x="39667" y="31690"/>
                    <a:pt x="40763" y="31221"/>
                  </a:cubicBezTo>
                  <a:cubicBezTo>
                    <a:pt x="40797" y="31127"/>
                    <a:pt x="40834" y="31033"/>
                    <a:pt x="40875" y="30939"/>
                  </a:cubicBezTo>
                  <a:cubicBezTo>
                    <a:pt x="39750" y="31408"/>
                    <a:pt x="38654" y="31881"/>
                    <a:pt x="37592" y="32354"/>
                  </a:cubicBezTo>
                  <a:cubicBezTo>
                    <a:pt x="37589" y="32448"/>
                    <a:pt x="37585" y="32538"/>
                    <a:pt x="37577" y="32632"/>
                  </a:cubicBezTo>
                  <a:moveTo>
                    <a:pt x="37525" y="31255"/>
                  </a:moveTo>
                  <a:cubicBezTo>
                    <a:pt x="37544" y="31131"/>
                    <a:pt x="37562" y="31003"/>
                    <a:pt x="37585" y="30879"/>
                  </a:cubicBezTo>
                  <a:cubicBezTo>
                    <a:pt x="36741" y="31236"/>
                    <a:pt x="35908" y="31596"/>
                    <a:pt x="35086" y="31956"/>
                  </a:cubicBezTo>
                  <a:cubicBezTo>
                    <a:pt x="35101" y="32072"/>
                    <a:pt x="35116" y="32185"/>
                    <a:pt x="35135" y="32298"/>
                  </a:cubicBezTo>
                  <a:cubicBezTo>
                    <a:pt x="35915" y="31949"/>
                    <a:pt x="36714" y="31603"/>
                    <a:pt x="37525" y="31255"/>
                  </a:cubicBezTo>
                  <a:moveTo>
                    <a:pt x="33904" y="34417"/>
                  </a:moveTo>
                  <a:cubicBezTo>
                    <a:pt x="34332" y="34196"/>
                    <a:pt x="34767" y="33978"/>
                    <a:pt x="35214" y="33757"/>
                  </a:cubicBezTo>
                  <a:cubicBezTo>
                    <a:pt x="35195" y="33663"/>
                    <a:pt x="35172" y="33570"/>
                    <a:pt x="35154" y="33472"/>
                  </a:cubicBezTo>
                  <a:cubicBezTo>
                    <a:pt x="34696" y="33690"/>
                    <a:pt x="34242" y="33907"/>
                    <a:pt x="33799" y="34125"/>
                  </a:cubicBezTo>
                  <a:cubicBezTo>
                    <a:pt x="33837" y="34222"/>
                    <a:pt x="33870" y="34320"/>
                    <a:pt x="33904" y="34417"/>
                  </a:cubicBezTo>
                  <a:close/>
                  <a:moveTo>
                    <a:pt x="32985" y="35476"/>
                  </a:moveTo>
                  <a:cubicBezTo>
                    <a:pt x="33281" y="35307"/>
                    <a:pt x="33585" y="35134"/>
                    <a:pt x="33897" y="34965"/>
                  </a:cubicBezTo>
                  <a:cubicBezTo>
                    <a:pt x="33859" y="34860"/>
                    <a:pt x="33825" y="34755"/>
                    <a:pt x="33788" y="34654"/>
                  </a:cubicBezTo>
                  <a:cubicBezTo>
                    <a:pt x="33473" y="34815"/>
                    <a:pt x="33165" y="34977"/>
                    <a:pt x="32861" y="35142"/>
                  </a:cubicBezTo>
                  <a:cubicBezTo>
                    <a:pt x="32902" y="35250"/>
                    <a:pt x="32944" y="35363"/>
                    <a:pt x="32985" y="35476"/>
                  </a:cubicBezTo>
                  <a:moveTo>
                    <a:pt x="27488" y="38455"/>
                  </a:moveTo>
                  <a:cubicBezTo>
                    <a:pt x="25605" y="39843"/>
                    <a:pt x="24299" y="41194"/>
                    <a:pt x="23736" y="42443"/>
                  </a:cubicBezTo>
                  <a:cubicBezTo>
                    <a:pt x="23440" y="43103"/>
                    <a:pt x="23301" y="43749"/>
                    <a:pt x="23301" y="44383"/>
                  </a:cubicBezTo>
                  <a:cubicBezTo>
                    <a:pt x="23301" y="45325"/>
                    <a:pt x="23609" y="46240"/>
                    <a:pt x="24160" y="47114"/>
                  </a:cubicBezTo>
                  <a:cubicBezTo>
                    <a:pt x="24588" y="46979"/>
                    <a:pt x="25008" y="46840"/>
                    <a:pt x="25417" y="46694"/>
                  </a:cubicBezTo>
                  <a:cubicBezTo>
                    <a:pt x="25034" y="45914"/>
                    <a:pt x="24824" y="45099"/>
                    <a:pt x="24824" y="44270"/>
                  </a:cubicBezTo>
                  <a:cubicBezTo>
                    <a:pt x="24824" y="43479"/>
                    <a:pt x="25012" y="42672"/>
                    <a:pt x="25417" y="41858"/>
                  </a:cubicBezTo>
                  <a:cubicBezTo>
                    <a:pt x="26400" y="39895"/>
                    <a:pt x="28985" y="37806"/>
                    <a:pt x="32629" y="35682"/>
                  </a:cubicBezTo>
                  <a:cubicBezTo>
                    <a:pt x="32689" y="35644"/>
                    <a:pt x="32752" y="35607"/>
                    <a:pt x="32816" y="35569"/>
                  </a:cubicBezTo>
                  <a:cubicBezTo>
                    <a:pt x="32779" y="35457"/>
                    <a:pt x="32734" y="35344"/>
                    <a:pt x="32692" y="35232"/>
                  </a:cubicBezTo>
                  <a:cubicBezTo>
                    <a:pt x="30677" y="36316"/>
                    <a:pt x="28918" y="37397"/>
                    <a:pt x="27488" y="38455"/>
                  </a:cubicBezTo>
                  <a:close/>
                  <a:moveTo>
                    <a:pt x="24543" y="47917"/>
                  </a:moveTo>
                  <a:cubicBezTo>
                    <a:pt x="24389" y="47722"/>
                    <a:pt x="24243" y="47527"/>
                    <a:pt x="24111" y="47328"/>
                  </a:cubicBezTo>
                  <a:cubicBezTo>
                    <a:pt x="23714" y="47448"/>
                    <a:pt x="23312" y="47564"/>
                    <a:pt x="22903" y="47673"/>
                  </a:cubicBezTo>
                  <a:cubicBezTo>
                    <a:pt x="23046" y="47850"/>
                    <a:pt x="23203" y="48022"/>
                    <a:pt x="23369" y="48191"/>
                  </a:cubicBezTo>
                  <a:cubicBezTo>
                    <a:pt x="23766" y="48105"/>
                    <a:pt x="24156" y="48011"/>
                    <a:pt x="24543" y="47917"/>
                  </a:cubicBezTo>
                  <a:moveTo>
                    <a:pt x="24674" y="48075"/>
                  </a:moveTo>
                  <a:cubicBezTo>
                    <a:pt x="24652" y="48082"/>
                    <a:pt x="24629" y="48086"/>
                    <a:pt x="24603" y="48093"/>
                  </a:cubicBezTo>
                  <a:cubicBezTo>
                    <a:pt x="24247" y="48184"/>
                    <a:pt x="23890" y="48266"/>
                    <a:pt x="23526" y="48349"/>
                  </a:cubicBezTo>
                  <a:cubicBezTo>
                    <a:pt x="23582" y="48401"/>
                    <a:pt x="23639" y="48457"/>
                    <a:pt x="23695" y="48510"/>
                  </a:cubicBezTo>
                  <a:cubicBezTo>
                    <a:pt x="23808" y="48619"/>
                    <a:pt x="23928" y="48724"/>
                    <a:pt x="24048" y="48829"/>
                  </a:cubicBezTo>
                  <a:cubicBezTo>
                    <a:pt x="24427" y="48761"/>
                    <a:pt x="24798" y="48694"/>
                    <a:pt x="25170" y="48619"/>
                  </a:cubicBezTo>
                  <a:cubicBezTo>
                    <a:pt x="24993" y="48439"/>
                    <a:pt x="24832" y="48259"/>
                    <a:pt x="24674" y="48075"/>
                  </a:cubicBezTo>
                  <a:close/>
                  <a:moveTo>
                    <a:pt x="26017" y="47707"/>
                  </a:moveTo>
                  <a:cubicBezTo>
                    <a:pt x="25631" y="47820"/>
                    <a:pt x="25241" y="47928"/>
                    <a:pt x="24843" y="48033"/>
                  </a:cubicBezTo>
                  <a:cubicBezTo>
                    <a:pt x="25004" y="48217"/>
                    <a:pt x="25173" y="48401"/>
                    <a:pt x="25353" y="48581"/>
                  </a:cubicBezTo>
                  <a:cubicBezTo>
                    <a:pt x="25691" y="48510"/>
                    <a:pt x="26029" y="48435"/>
                    <a:pt x="26359" y="48356"/>
                  </a:cubicBezTo>
                  <a:cubicBezTo>
                    <a:pt x="26404" y="48349"/>
                    <a:pt x="26445" y="48337"/>
                    <a:pt x="26490" y="48326"/>
                  </a:cubicBezTo>
                  <a:cubicBezTo>
                    <a:pt x="26321" y="48124"/>
                    <a:pt x="26164" y="47913"/>
                    <a:pt x="26017" y="47707"/>
                  </a:cubicBezTo>
                  <a:moveTo>
                    <a:pt x="27815" y="47977"/>
                  </a:moveTo>
                  <a:cubicBezTo>
                    <a:pt x="27650" y="47745"/>
                    <a:pt x="27503" y="47508"/>
                    <a:pt x="27364" y="47268"/>
                  </a:cubicBezTo>
                  <a:cubicBezTo>
                    <a:pt x="26978" y="47407"/>
                    <a:pt x="26580" y="47534"/>
                    <a:pt x="26171" y="47658"/>
                  </a:cubicBezTo>
                  <a:cubicBezTo>
                    <a:pt x="26321" y="47868"/>
                    <a:pt x="26483" y="48078"/>
                    <a:pt x="26659" y="48285"/>
                  </a:cubicBezTo>
                  <a:cubicBezTo>
                    <a:pt x="27049" y="48191"/>
                    <a:pt x="27436" y="48086"/>
                    <a:pt x="27815" y="47977"/>
                  </a:cubicBezTo>
                  <a:close/>
                  <a:moveTo>
                    <a:pt x="27927" y="48139"/>
                  </a:moveTo>
                  <a:cubicBezTo>
                    <a:pt x="27556" y="48244"/>
                    <a:pt x="27177" y="48345"/>
                    <a:pt x="26794" y="48442"/>
                  </a:cubicBezTo>
                  <a:cubicBezTo>
                    <a:pt x="26907" y="48574"/>
                    <a:pt x="27027" y="48701"/>
                    <a:pt x="27151" y="48829"/>
                  </a:cubicBezTo>
                  <a:cubicBezTo>
                    <a:pt x="27214" y="48896"/>
                    <a:pt x="27278" y="48960"/>
                    <a:pt x="27342" y="49024"/>
                  </a:cubicBezTo>
                  <a:cubicBezTo>
                    <a:pt x="27620" y="48968"/>
                    <a:pt x="27897" y="48911"/>
                    <a:pt x="28171" y="48851"/>
                  </a:cubicBezTo>
                  <a:cubicBezTo>
                    <a:pt x="28261" y="48833"/>
                    <a:pt x="28355" y="48810"/>
                    <a:pt x="28445" y="48791"/>
                  </a:cubicBezTo>
                  <a:cubicBezTo>
                    <a:pt x="28261" y="48574"/>
                    <a:pt x="28089" y="48356"/>
                    <a:pt x="27927" y="48139"/>
                  </a:cubicBezTo>
                  <a:moveTo>
                    <a:pt x="29728" y="48465"/>
                  </a:moveTo>
                  <a:cubicBezTo>
                    <a:pt x="29548" y="48221"/>
                    <a:pt x="29387" y="47973"/>
                    <a:pt x="29237" y="47726"/>
                  </a:cubicBezTo>
                  <a:cubicBezTo>
                    <a:pt x="28862" y="47853"/>
                    <a:pt x="28475" y="47977"/>
                    <a:pt x="28085" y="48093"/>
                  </a:cubicBezTo>
                  <a:cubicBezTo>
                    <a:pt x="28246" y="48315"/>
                    <a:pt x="28423" y="48532"/>
                    <a:pt x="28610" y="48750"/>
                  </a:cubicBezTo>
                  <a:cubicBezTo>
                    <a:pt x="28989" y="48664"/>
                    <a:pt x="29361" y="48566"/>
                    <a:pt x="29728" y="48465"/>
                  </a:cubicBezTo>
                  <a:moveTo>
                    <a:pt x="30396" y="49305"/>
                  </a:moveTo>
                  <a:cubicBezTo>
                    <a:pt x="30314" y="49215"/>
                    <a:pt x="30235" y="49122"/>
                    <a:pt x="30160" y="49028"/>
                  </a:cubicBezTo>
                  <a:cubicBezTo>
                    <a:pt x="30051" y="48893"/>
                    <a:pt x="29942" y="48758"/>
                    <a:pt x="29841" y="48623"/>
                  </a:cubicBezTo>
                  <a:cubicBezTo>
                    <a:pt x="29484" y="48724"/>
                    <a:pt x="29120" y="48818"/>
                    <a:pt x="28749" y="48908"/>
                  </a:cubicBezTo>
                  <a:cubicBezTo>
                    <a:pt x="28933" y="49114"/>
                    <a:pt x="29128" y="49317"/>
                    <a:pt x="29334" y="49519"/>
                  </a:cubicBezTo>
                  <a:cubicBezTo>
                    <a:pt x="29694" y="49455"/>
                    <a:pt x="30047" y="49384"/>
                    <a:pt x="30396" y="49305"/>
                  </a:cubicBezTo>
                  <a:moveTo>
                    <a:pt x="30531" y="49459"/>
                  </a:moveTo>
                  <a:cubicBezTo>
                    <a:pt x="30190" y="49538"/>
                    <a:pt x="29845" y="49606"/>
                    <a:pt x="29492" y="49673"/>
                  </a:cubicBezTo>
                  <a:cubicBezTo>
                    <a:pt x="29691" y="49861"/>
                    <a:pt x="29897" y="50048"/>
                    <a:pt x="30115" y="50232"/>
                  </a:cubicBezTo>
                  <a:cubicBezTo>
                    <a:pt x="30456" y="50187"/>
                    <a:pt x="30790" y="50138"/>
                    <a:pt x="31124" y="50082"/>
                  </a:cubicBezTo>
                  <a:cubicBezTo>
                    <a:pt x="30918" y="49879"/>
                    <a:pt x="30723" y="49669"/>
                    <a:pt x="30531" y="49459"/>
                  </a:cubicBezTo>
                  <a:moveTo>
                    <a:pt x="32328" y="49861"/>
                  </a:moveTo>
                  <a:cubicBezTo>
                    <a:pt x="32126" y="49632"/>
                    <a:pt x="31934" y="49395"/>
                    <a:pt x="31754" y="49163"/>
                  </a:cubicBezTo>
                  <a:cubicBezTo>
                    <a:pt x="31409" y="49253"/>
                    <a:pt x="31056" y="49343"/>
                    <a:pt x="30700" y="49422"/>
                  </a:cubicBezTo>
                  <a:cubicBezTo>
                    <a:pt x="30891" y="49636"/>
                    <a:pt x="31094" y="49846"/>
                    <a:pt x="31308" y="50052"/>
                  </a:cubicBezTo>
                  <a:cubicBezTo>
                    <a:pt x="31653" y="49992"/>
                    <a:pt x="31994" y="49928"/>
                    <a:pt x="32328" y="49861"/>
                  </a:cubicBezTo>
                  <a:moveTo>
                    <a:pt x="32467" y="50015"/>
                  </a:moveTo>
                  <a:cubicBezTo>
                    <a:pt x="32137" y="50082"/>
                    <a:pt x="31803" y="50146"/>
                    <a:pt x="31465" y="50206"/>
                  </a:cubicBezTo>
                  <a:cubicBezTo>
                    <a:pt x="31664" y="50397"/>
                    <a:pt x="31871" y="50585"/>
                    <a:pt x="32088" y="50769"/>
                  </a:cubicBezTo>
                  <a:cubicBezTo>
                    <a:pt x="32415" y="50731"/>
                    <a:pt x="32741" y="50690"/>
                    <a:pt x="33064" y="50641"/>
                  </a:cubicBezTo>
                  <a:cubicBezTo>
                    <a:pt x="32854" y="50435"/>
                    <a:pt x="32655" y="50225"/>
                    <a:pt x="32467" y="50015"/>
                  </a:cubicBezTo>
                  <a:close/>
                  <a:moveTo>
                    <a:pt x="34231" y="50442"/>
                  </a:moveTo>
                  <a:cubicBezTo>
                    <a:pt x="34028" y="50210"/>
                    <a:pt x="33833" y="49977"/>
                    <a:pt x="33645" y="49741"/>
                  </a:cubicBezTo>
                  <a:cubicBezTo>
                    <a:pt x="33315" y="49823"/>
                    <a:pt x="32977" y="49906"/>
                    <a:pt x="32632" y="49977"/>
                  </a:cubicBezTo>
                  <a:cubicBezTo>
                    <a:pt x="32827" y="50191"/>
                    <a:pt x="33030" y="50405"/>
                    <a:pt x="33244" y="50615"/>
                  </a:cubicBezTo>
                  <a:cubicBezTo>
                    <a:pt x="33578" y="50562"/>
                    <a:pt x="33908" y="50506"/>
                    <a:pt x="34231" y="50442"/>
                  </a:cubicBezTo>
                  <a:moveTo>
                    <a:pt x="34366" y="50596"/>
                  </a:moveTo>
                  <a:cubicBezTo>
                    <a:pt x="34051" y="50656"/>
                    <a:pt x="33728" y="50712"/>
                    <a:pt x="33401" y="50765"/>
                  </a:cubicBezTo>
                  <a:cubicBezTo>
                    <a:pt x="33600" y="50960"/>
                    <a:pt x="33810" y="51151"/>
                    <a:pt x="34024" y="51339"/>
                  </a:cubicBezTo>
                  <a:cubicBezTo>
                    <a:pt x="34343" y="51309"/>
                    <a:pt x="34658" y="51271"/>
                    <a:pt x="34970" y="51230"/>
                  </a:cubicBezTo>
                  <a:cubicBezTo>
                    <a:pt x="34760" y="51020"/>
                    <a:pt x="34561" y="50810"/>
                    <a:pt x="34366" y="50596"/>
                  </a:cubicBezTo>
                  <a:close/>
                  <a:moveTo>
                    <a:pt x="36103" y="51058"/>
                  </a:moveTo>
                  <a:cubicBezTo>
                    <a:pt x="35897" y="50821"/>
                    <a:pt x="35698" y="50585"/>
                    <a:pt x="35510" y="50345"/>
                  </a:cubicBezTo>
                  <a:cubicBezTo>
                    <a:pt x="35191" y="50423"/>
                    <a:pt x="34865" y="50495"/>
                    <a:pt x="34531" y="50562"/>
                  </a:cubicBezTo>
                  <a:cubicBezTo>
                    <a:pt x="34730" y="50780"/>
                    <a:pt x="34936" y="50994"/>
                    <a:pt x="35150" y="51208"/>
                  </a:cubicBezTo>
                  <a:cubicBezTo>
                    <a:pt x="35473" y="51163"/>
                    <a:pt x="35791" y="51114"/>
                    <a:pt x="36103" y="51058"/>
                  </a:cubicBezTo>
                  <a:close/>
                  <a:moveTo>
                    <a:pt x="36238" y="51208"/>
                  </a:moveTo>
                  <a:cubicBezTo>
                    <a:pt x="35930" y="51264"/>
                    <a:pt x="35619" y="51313"/>
                    <a:pt x="35304" y="51358"/>
                  </a:cubicBezTo>
                  <a:cubicBezTo>
                    <a:pt x="35506" y="51557"/>
                    <a:pt x="35716" y="51752"/>
                    <a:pt x="35934" y="51947"/>
                  </a:cubicBezTo>
                  <a:cubicBezTo>
                    <a:pt x="36242" y="51921"/>
                    <a:pt x="36549" y="51891"/>
                    <a:pt x="36846" y="51857"/>
                  </a:cubicBezTo>
                  <a:cubicBezTo>
                    <a:pt x="36636" y="51643"/>
                    <a:pt x="36433" y="51429"/>
                    <a:pt x="36238" y="51208"/>
                  </a:cubicBezTo>
                  <a:close/>
                  <a:moveTo>
                    <a:pt x="37953" y="51710"/>
                  </a:moveTo>
                  <a:cubicBezTo>
                    <a:pt x="37743" y="51470"/>
                    <a:pt x="37544" y="51226"/>
                    <a:pt x="37349" y="50983"/>
                  </a:cubicBezTo>
                  <a:cubicBezTo>
                    <a:pt x="37041" y="51054"/>
                    <a:pt x="36726" y="51118"/>
                    <a:pt x="36403" y="51178"/>
                  </a:cubicBezTo>
                  <a:cubicBezTo>
                    <a:pt x="36602" y="51399"/>
                    <a:pt x="36812" y="51620"/>
                    <a:pt x="37026" y="51838"/>
                  </a:cubicBezTo>
                  <a:cubicBezTo>
                    <a:pt x="37341" y="51800"/>
                    <a:pt x="37649" y="51755"/>
                    <a:pt x="37953" y="51710"/>
                  </a:cubicBezTo>
                  <a:moveTo>
                    <a:pt x="38084" y="51860"/>
                  </a:moveTo>
                  <a:cubicBezTo>
                    <a:pt x="37788" y="51909"/>
                    <a:pt x="37487" y="51951"/>
                    <a:pt x="37180" y="51988"/>
                  </a:cubicBezTo>
                  <a:cubicBezTo>
                    <a:pt x="37386" y="52191"/>
                    <a:pt x="37596" y="52390"/>
                    <a:pt x="37814" y="52588"/>
                  </a:cubicBezTo>
                  <a:cubicBezTo>
                    <a:pt x="38114" y="52570"/>
                    <a:pt x="38410" y="52547"/>
                    <a:pt x="38699" y="52521"/>
                  </a:cubicBezTo>
                  <a:cubicBezTo>
                    <a:pt x="38489" y="52303"/>
                    <a:pt x="38283" y="52082"/>
                    <a:pt x="38084" y="51860"/>
                  </a:cubicBezTo>
                  <a:moveTo>
                    <a:pt x="39776" y="52397"/>
                  </a:moveTo>
                  <a:cubicBezTo>
                    <a:pt x="39566" y="52157"/>
                    <a:pt x="39363" y="51909"/>
                    <a:pt x="39168" y="51662"/>
                  </a:cubicBezTo>
                  <a:cubicBezTo>
                    <a:pt x="38868" y="51725"/>
                    <a:pt x="38560" y="51782"/>
                    <a:pt x="38249" y="51834"/>
                  </a:cubicBezTo>
                  <a:cubicBezTo>
                    <a:pt x="38452" y="52059"/>
                    <a:pt x="38662" y="52284"/>
                    <a:pt x="38879" y="52502"/>
                  </a:cubicBezTo>
                  <a:cubicBezTo>
                    <a:pt x="39183" y="52472"/>
                    <a:pt x="39483" y="52438"/>
                    <a:pt x="39776" y="52397"/>
                  </a:cubicBezTo>
                  <a:close/>
                  <a:moveTo>
                    <a:pt x="39907" y="52551"/>
                  </a:moveTo>
                  <a:cubicBezTo>
                    <a:pt x="39622" y="52588"/>
                    <a:pt x="39326" y="52626"/>
                    <a:pt x="39029" y="52656"/>
                  </a:cubicBezTo>
                  <a:cubicBezTo>
                    <a:pt x="39236" y="52862"/>
                    <a:pt x="39446" y="53065"/>
                    <a:pt x="39664" y="53267"/>
                  </a:cubicBezTo>
                  <a:cubicBezTo>
                    <a:pt x="39956" y="53256"/>
                    <a:pt x="40241" y="53237"/>
                    <a:pt x="40527" y="53219"/>
                  </a:cubicBezTo>
                  <a:cubicBezTo>
                    <a:pt x="40313" y="52997"/>
                    <a:pt x="40106" y="52776"/>
                    <a:pt x="39907" y="52551"/>
                  </a:cubicBezTo>
                  <a:moveTo>
                    <a:pt x="40966" y="52375"/>
                  </a:moveTo>
                  <a:cubicBezTo>
                    <a:pt x="40673" y="52431"/>
                    <a:pt x="40376" y="52480"/>
                    <a:pt x="40073" y="52525"/>
                  </a:cubicBezTo>
                  <a:cubicBezTo>
                    <a:pt x="40275" y="52753"/>
                    <a:pt x="40485" y="52982"/>
                    <a:pt x="40703" y="53204"/>
                  </a:cubicBezTo>
                  <a:cubicBezTo>
                    <a:pt x="40999" y="53181"/>
                    <a:pt x="41292" y="53155"/>
                    <a:pt x="41581" y="53121"/>
                  </a:cubicBezTo>
                  <a:cubicBezTo>
                    <a:pt x="41367" y="52877"/>
                    <a:pt x="41164" y="52626"/>
                    <a:pt x="40966" y="52375"/>
                  </a:cubicBezTo>
                  <a:moveTo>
                    <a:pt x="42631" y="52979"/>
                  </a:moveTo>
                  <a:cubicBezTo>
                    <a:pt x="42418" y="52705"/>
                    <a:pt x="42215" y="52427"/>
                    <a:pt x="42024" y="52146"/>
                  </a:cubicBezTo>
                  <a:cubicBezTo>
                    <a:pt x="41727" y="52217"/>
                    <a:pt x="41427" y="52284"/>
                    <a:pt x="41116" y="52348"/>
                  </a:cubicBezTo>
                  <a:cubicBezTo>
                    <a:pt x="41314" y="52603"/>
                    <a:pt x="41525" y="52855"/>
                    <a:pt x="41742" y="53102"/>
                  </a:cubicBezTo>
                  <a:cubicBezTo>
                    <a:pt x="42042" y="53069"/>
                    <a:pt x="42339" y="53027"/>
                    <a:pt x="42631" y="52979"/>
                  </a:cubicBezTo>
                  <a:moveTo>
                    <a:pt x="42744" y="53125"/>
                  </a:moveTo>
                  <a:cubicBezTo>
                    <a:pt x="42459" y="53174"/>
                    <a:pt x="42170" y="53215"/>
                    <a:pt x="41874" y="53252"/>
                  </a:cubicBezTo>
                  <a:cubicBezTo>
                    <a:pt x="42076" y="53485"/>
                    <a:pt x="42286" y="53714"/>
                    <a:pt x="42504" y="53939"/>
                  </a:cubicBezTo>
                  <a:cubicBezTo>
                    <a:pt x="42793" y="53924"/>
                    <a:pt x="43078" y="53905"/>
                    <a:pt x="43359" y="53879"/>
                  </a:cubicBezTo>
                  <a:cubicBezTo>
                    <a:pt x="43145" y="53631"/>
                    <a:pt x="42943" y="53380"/>
                    <a:pt x="42744" y="53125"/>
                  </a:cubicBezTo>
                  <a:close/>
                  <a:moveTo>
                    <a:pt x="44252" y="53782"/>
                  </a:moveTo>
                  <a:cubicBezTo>
                    <a:pt x="44297" y="53774"/>
                    <a:pt x="44342" y="53770"/>
                    <a:pt x="44391" y="53763"/>
                  </a:cubicBezTo>
                  <a:cubicBezTo>
                    <a:pt x="44177" y="53485"/>
                    <a:pt x="43975" y="53207"/>
                    <a:pt x="43780" y="52926"/>
                  </a:cubicBezTo>
                  <a:cubicBezTo>
                    <a:pt x="43577" y="52971"/>
                    <a:pt x="43371" y="53012"/>
                    <a:pt x="43157" y="53054"/>
                  </a:cubicBezTo>
                  <a:cubicBezTo>
                    <a:pt x="43070" y="53069"/>
                    <a:pt x="42980" y="53087"/>
                    <a:pt x="42894" y="53102"/>
                  </a:cubicBezTo>
                  <a:cubicBezTo>
                    <a:pt x="43093" y="53358"/>
                    <a:pt x="43303" y="53613"/>
                    <a:pt x="43521" y="53864"/>
                  </a:cubicBezTo>
                  <a:cubicBezTo>
                    <a:pt x="43768" y="53842"/>
                    <a:pt x="44012" y="53812"/>
                    <a:pt x="44252" y="53782"/>
                  </a:cubicBezTo>
                  <a:close/>
                  <a:moveTo>
                    <a:pt x="44504" y="53909"/>
                  </a:moveTo>
                  <a:cubicBezTo>
                    <a:pt x="44429" y="53920"/>
                    <a:pt x="44350" y="53932"/>
                    <a:pt x="44271" y="53943"/>
                  </a:cubicBezTo>
                  <a:cubicBezTo>
                    <a:pt x="44068" y="53969"/>
                    <a:pt x="43858" y="53992"/>
                    <a:pt x="43652" y="54014"/>
                  </a:cubicBezTo>
                  <a:cubicBezTo>
                    <a:pt x="43855" y="54247"/>
                    <a:pt x="44065" y="54476"/>
                    <a:pt x="44279" y="54705"/>
                  </a:cubicBezTo>
                  <a:cubicBezTo>
                    <a:pt x="44564" y="54697"/>
                    <a:pt x="44841" y="54682"/>
                    <a:pt x="45119" y="54667"/>
                  </a:cubicBezTo>
                  <a:cubicBezTo>
                    <a:pt x="44905" y="54416"/>
                    <a:pt x="44703" y="54164"/>
                    <a:pt x="44504" y="53909"/>
                  </a:cubicBezTo>
                  <a:moveTo>
                    <a:pt x="46132" y="54577"/>
                  </a:moveTo>
                  <a:cubicBezTo>
                    <a:pt x="45922" y="54303"/>
                    <a:pt x="45719" y="54025"/>
                    <a:pt x="45524" y="53744"/>
                  </a:cubicBezTo>
                  <a:cubicBezTo>
                    <a:pt x="45243" y="53797"/>
                    <a:pt x="44950" y="53845"/>
                    <a:pt x="44654" y="53890"/>
                  </a:cubicBezTo>
                  <a:cubicBezTo>
                    <a:pt x="44853" y="54145"/>
                    <a:pt x="45063" y="54401"/>
                    <a:pt x="45280" y="54656"/>
                  </a:cubicBezTo>
                  <a:cubicBezTo>
                    <a:pt x="45314" y="54652"/>
                    <a:pt x="45344" y="54648"/>
                    <a:pt x="45378" y="54648"/>
                  </a:cubicBezTo>
                  <a:cubicBezTo>
                    <a:pt x="45637" y="54626"/>
                    <a:pt x="45888" y="54603"/>
                    <a:pt x="46132" y="54577"/>
                  </a:cubicBezTo>
                  <a:moveTo>
                    <a:pt x="46248" y="54727"/>
                  </a:moveTo>
                  <a:cubicBezTo>
                    <a:pt x="45974" y="54757"/>
                    <a:pt x="45693" y="54783"/>
                    <a:pt x="45408" y="54806"/>
                  </a:cubicBezTo>
                  <a:cubicBezTo>
                    <a:pt x="45611" y="55038"/>
                    <a:pt x="45821" y="55271"/>
                    <a:pt x="46034" y="55500"/>
                  </a:cubicBezTo>
                  <a:cubicBezTo>
                    <a:pt x="46196" y="55496"/>
                    <a:pt x="46357" y="55496"/>
                    <a:pt x="46515" y="55492"/>
                  </a:cubicBezTo>
                  <a:cubicBezTo>
                    <a:pt x="46631" y="55489"/>
                    <a:pt x="46744" y="55485"/>
                    <a:pt x="46856" y="55481"/>
                  </a:cubicBezTo>
                  <a:cubicBezTo>
                    <a:pt x="46650" y="55230"/>
                    <a:pt x="46443" y="54978"/>
                    <a:pt x="46248" y="54727"/>
                  </a:cubicBezTo>
                  <a:close/>
                  <a:moveTo>
                    <a:pt x="47862" y="55421"/>
                  </a:moveTo>
                  <a:cubicBezTo>
                    <a:pt x="47652" y="55147"/>
                    <a:pt x="47449" y="54873"/>
                    <a:pt x="47254" y="54592"/>
                  </a:cubicBezTo>
                  <a:cubicBezTo>
                    <a:pt x="46976" y="54637"/>
                    <a:pt x="46687" y="54674"/>
                    <a:pt x="46395" y="54708"/>
                  </a:cubicBezTo>
                  <a:cubicBezTo>
                    <a:pt x="46597" y="54967"/>
                    <a:pt x="46804" y="55222"/>
                    <a:pt x="47018" y="55474"/>
                  </a:cubicBezTo>
                  <a:cubicBezTo>
                    <a:pt x="47306" y="55462"/>
                    <a:pt x="47584" y="55444"/>
                    <a:pt x="47862" y="55421"/>
                  </a:cubicBezTo>
                  <a:close/>
                  <a:moveTo>
                    <a:pt x="47974" y="55571"/>
                  </a:moveTo>
                  <a:cubicBezTo>
                    <a:pt x="47704" y="55594"/>
                    <a:pt x="47430" y="55612"/>
                    <a:pt x="47149" y="55624"/>
                  </a:cubicBezTo>
                  <a:cubicBezTo>
                    <a:pt x="47318" y="55823"/>
                    <a:pt x="47494" y="56018"/>
                    <a:pt x="47670" y="56213"/>
                  </a:cubicBezTo>
                  <a:cubicBezTo>
                    <a:pt x="47704" y="56247"/>
                    <a:pt x="47738" y="56284"/>
                    <a:pt x="47768" y="56318"/>
                  </a:cubicBezTo>
                  <a:cubicBezTo>
                    <a:pt x="47944" y="56322"/>
                    <a:pt x="48121" y="56322"/>
                    <a:pt x="48293" y="56322"/>
                  </a:cubicBezTo>
                  <a:cubicBezTo>
                    <a:pt x="48391" y="56322"/>
                    <a:pt x="48485" y="56322"/>
                    <a:pt x="48582" y="56322"/>
                  </a:cubicBezTo>
                  <a:cubicBezTo>
                    <a:pt x="48372" y="56074"/>
                    <a:pt x="48169" y="55823"/>
                    <a:pt x="47974" y="55571"/>
                  </a:cubicBezTo>
                  <a:close/>
                  <a:moveTo>
                    <a:pt x="49573" y="56292"/>
                  </a:moveTo>
                  <a:cubicBezTo>
                    <a:pt x="49366" y="56021"/>
                    <a:pt x="49167" y="55748"/>
                    <a:pt x="48972" y="55470"/>
                  </a:cubicBezTo>
                  <a:cubicBezTo>
                    <a:pt x="48695" y="55504"/>
                    <a:pt x="48413" y="55534"/>
                    <a:pt x="48124" y="55560"/>
                  </a:cubicBezTo>
                  <a:cubicBezTo>
                    <a:pt x="48323" y="55815"/>
                    <a:pt x="48530" y="56066"/>
                    <a:pt x="48743" y="56318"/>
                  </a:cubicBezTo>
                  <a:cubicBezTo>
                    <a:pt x="49025" y="56314"/>
                    <a:pt x="49299" y="56307"/>
                    <a:pt x="49573" y="56292"/>
                  </a:cubicBezTo>
                  <a:close/>
                  <a:moveTo>
                    <a:pt x="49689" y="56442"/>
                  </a:moveTo>
                  <a:cubicBezTo>
                    <a:pt x="49419" y="56457"/>
                    <a:pt x="49149" y="56464"/>
                    <a:pt x="48871" y="56472"/>
                  </a:cubicBezTo>
                  <a:cubicBezTo>
                    <a:pt x="49070" y="56701"/>
                    <a:pt x="49272" y="56929"/>
                    <a:pt x="49483" y="57158"/>
                  </a:cubicBezTo>
                  <a:cubicBezTo>
                    <a:pt x="49753" y="57170"/>
                    <a:pt x="50019" y="57177"/>
                    <a:pt x="50286" y="57181"/>
                  </a:cubicBezTo>
                  <a:cubicBezTo>
                    <a:pt x="50083" y="56937"/>
                    <a:pt x="49880" y="56689"/>
                    <a:pt x="49689" y="56442"/>
                  </a:cubicBezTo>
                  <a:close/>
                  <a:moveTo>
                    <a:pt x="50736" y="57185"/>
                  </a:moveTo>
                  <a:cubicBezTo>
                    <a:pt x="50916" y="57185"/>
                    <a:pt x="51092" y="57185"/>
                    <a:pt x="51269" y="57181"/>
                  </a:cubicBezTo>
                  <a:cubicBezTo>
                    <a:pt x="51066" y="56914"/>
                    <a:pt x="50867" y="56644"/>
                    <a:pt x="50676" y="56370"/>
                  </a:cubicBezTo>
                  <a:cubicBezTo>
                    <a:pt x="50402" y="56397"/>
                    <a:pt x="50120" y="56419"/>
                    <a:pt x="49839" y="56434"/>
                  </a:cubicBezTo>
                  <a:cubicBezTo>
                    <a:pt x="50034" y="56686"/>
                    <a:pt x="50237" y="56937"/>
                    <a:pt x="50447" y="57185"/>
                  </a:cubicBezTo>
                  <a:cubicBezTo>
                    <a:pt x="50544" y="57185"/>
                    <a:pt x="50642" y="57185"/>
                    <a:pt x="50736" y="57185"/>
                  </a:cubicBezTo>
                  <a:moveTo>
                    <a:pt x="51385" y="57331"/>
                  </a:moveTo>
                  <a:cubicBezTo>
                    <a:pt x="51171" y="57335"/>
                    <a:pt x="50953" y="57338"/>
                    <a:pt x="50736" y="57338"/>
                  </a:cubicBezTo>
                  <a:cubicBezTo>
                    <a:pt x="50683" y="57338"/>
                    <a:pt x="50631" y="57338"/>
                    <a:pt x="50578" y="57338"/>
                  </a:cubicBezTo>
                  <a:cubicBezTo>
                    <a:pt x="50773" y="57567"/>
                    <a:pt x="50972" y="57792"/>
                    <a:pt x="51179" y="58018"/>
                  </a:cubicBezTo>
                  <a:cubicBezTo>
                    <a:pt x="51445" y="58036"/>
                    <a:pt x="51711" y="58051"/>
                    <a:pt x="51974" y="58063"/>
                  </a:cubicBezTo>
                  <a:cubicBezTo>
                    <a:pt x="51771" y="57819"/>
                    <a:pt x="51576" y="57575"/>
                    <a:pt x="51385" y="57331"/>
                  </a:cubicBezTo>
                  <a:close/>
                  <a:moveTo>
                    <a:pt x="52949" y="58085"/>
                  </a:moveTo>
                  <a:cubicBezTo>
                    <a:pt x="52747" y="57822"/>
                    <a:pt x="52552" y="57556"/>
                    <a:pt x="52364" y="57290"/>
                  </a:cubicBezTo>
                  <a:cubicBezTo>
                    <a:pt x="52090" y="57305"/>
                    <a:pt x="51813" y="57320"/>
                    <a:pt x="51535" y="57327"/>
                  </a:cubicBezTo>
                  <a:cubicBezTo>
                    <a:pt x="51730" y="57575"/>
                    <a:pt x="51929" y="57822"/>
                    <a:pt x="52135" y="58066"/>
                  </a:cubicBezTo>
                  <a:cubicBezTo>
                    <a:pt x="52409" y="58078"/>
                    <a:pt x="52683" y="58085"/>
                    <a:pt x="52949" y="58085"/>
                  </a:cubicBezTo>
                  <a:moveTo>
                    <a:pt x="53066" y="58235"/>
                  </a:moveTo>
                  <a:cubicBezTo>
                    <a:pt x="52803" y="58235"/>
                    <a:pt x="52533" y="58231"/>
                    <a:pt x="52267" y="58220"/>
                  </a:cubicBezTo>
                  <a:cubicBezTo>
                    <a:pt x="52458" y="58449"/>
                    <a:pt x="52657" y="58674"/>
                    <a:pt x="52859" y="58895"/>
                  </a:cubicBezTo>
                  <a:cubicBezTo>
                    <a:pt x="53126" y="58922"/>
                    <a:pt x="53388" y="58941"/>
                    <a:pt x="53647" y="58959"/>
                  </a:cubicBezTo>
                  <a:cubicBezTo>
                    <a:pt x="53448" y="58719"/>
                    <a:pt x="53253" y="58479"/>
                    <a:pt x="53066" y="58235"/>
                  </a:cubicBezTo>
                  <a:moveTo>
                    <a:pt x="54619" y="59004"/>
                  </a:moveTo>
                  <a:cubicBezTo>
                    <a:pt x="54417" y="58745"/>
                    <a:pt x="54225" y="58483"/>
                    <a:pt x="54038" y="58220"/>
                  </a:cubicBezTo>
                  <a:cubicBezTo>
                    <a:pt x="53764" y="58228"/>
                    <a:pt x="53490" y="58235"/>
                    <a:pt x="53216" y="58235"/>
                  </a:cubicBezTo>
                  <a:cubicBezTo>
                    <a:pt x="53407" y="58479"/>
                    <a:pt x="53606" y="58727"/>
                    <a:pt x="53809" y="58967"/>
                  </a:cubicBezTo>
                  <a:cubicBezTo>
                    <a:pt x="54079" y="58986"/>
                    <a:pt x="54349" y="58997"/>
                    <a:pt x="54619" y="59004"/>
                  </a:cubicBezTo>
                  <a:close/>
                  <a:moveTo>
                    <a:pt x="54735" y="59154"/>
                  </a:moveTo>
                  <a:cubicBezTo>
                    <a:pt x="54469" y="59147"/>
                    <a:pt x="54206" y="59136"/>
                    <a:pt x="53940" y="59124"/>
                  </a:cubicBezTo>
                  <a:cubicBezTo>
                    <a:pt x="54131" y="59346"/>
                    <a:pt x="54326" y="59571"/>
                    <a:pt x="54529" y="59792"/>
                  </a:cubicBezTo>
                  <a:cubicBezTo>
                    <a:pt x="54788" y="59822"/>
                    <a:pt x="55051" y="59848"/>
                    <a:pt x="55309" y="59871"/>
                  </a:cubicBezTo>
                  <a:cubicBezTo>
                    <a:pt x="55114" y="59635"/>
                    <a:pt x="54919" y="59395"/>
                    <a:pt x="54735" y="59154"/>
                  </a:cubicBezTo>
                  <a:close/>
                  <a:moveTo>
                    <a:pt x="56274" y="59939"/>
                  </a:moveTo>
                  <a:cubicBezTo>
                    <a:pt x="56075" y="59680"/>
                    <a:pt x="55884" y="59425"/>
                    <a:pt x="55700" y="59166"/>
                  </a:cubicBezTo>
                  <a:cubicBezTo>
                    <a:pt x="55628" y="59166"/>
                    <a:pt x="55557" y="59166"/>
                    <a:pt x="55486" y="59166"/>
                  </a:cubicBezTo>
                  <a:cubicBezTo>
                    <a:pt x="55287" y="59166"/>
                    <a:pt x="55084" y="59162"/>
                    <a:pt x="54882" y="59158"/>
                  </a:cubicBezTo>
                  <a:cubicBezTo>
                    <a:pt x="55073" y="59402"/>
                    <a:pt x="55268" y="59642"/>
                    <a:pt x="55471" y="59882"/>
                  </a:cubicBezTo>
                  <a:cubicBezTo>
                    <a:pt x="55737" y="59905"/>
                    <a:pt x="56007" y="59924"/>
                    <a:pt x="56274" y="59939"/>
                  </a:cubicBezTo>
                  <a:close/>
                  <a:moveTo>
                    <a:pt x="56390" y="60089"/>
                  </a:moveTo>
                  <a:cubicBezTo>
                    <a:pt x="56127" y="60074"/>
                    <a:pt x="55865" y="60059"/>
                    <a:pt x="55602" y="60040"/>
                  </a:cubicBezTo>
                  <a:cubicBezTo>
                    <a:pt x="55790" y="60261"/>
                    <a:pt x="55985" y="60483"/>
                    <a:pt x="56184" y="60700"/>
                  </a:cubicBezTo>
                  <a:cubicBezTo>
                    <a:pt x="56443" y="60734"/>
                    <a:pt x="56701" y="60768"/>
                    <a:pt x="56960" y="60794"/>
                  </a:cubicBezTo>
                  <a:cubicBezTo>
                    <a:pt x="56765" y="60561"/>
                    <a:pt x="56574" y="60325"/>
                    <a:pt x="56390" y="60089"/>
                  </a:cubicBezTo>
                  <a:close/>
                  <a:moveTo>
                    <a:pt x="57917" y="60880"/>
                  </a:moveTo>
                  <a:cubicBezTo>
                    <a:pt x="57722" y="60629"/>
                    <a:pt x="57531" y="60374"/>
                    <a:pt x="57347" y="60119"/>
                  </a:cubicBezTo>
                  <a:cubicBezTo>
                    <a:pt x="57080" y="60115"/>
                    <a:pt x="56810" y="60107"/>
                    <a:pt x="56536" y="60096"/>
                  </a:cubicBezTo>
                  <a:cubicBezTo>
                    <a:pt x="56728" y="60336"/>
                    <a:pt x="56919" y="60573"/>
                    <a:pt x="57118" y="60809"/>
                  </a:cubicBezTo>
                  <a:cubicBezTo>
                    <a:pt x="57384" y="60839"/>
                    <a:pt x="57651" y="60862"/>
                    <a:pt x="57917" y="60880"/>
                  </a:cubicBezTo>
                  <a:moveTo>
                    <a:pt x="58033" y="61034"/>
                  </a:moveTo>
                  <a:cubicBezTo>
                    <a:pt x="57775" y="61015"/>
                    <a:pt x="57512" y="60993"/>
                    <a:pt x="57249" y="60967"/>
                  </a:cubicBezTo>
                  <a:cubicBezTo>
                    <a:pt x="57437" y="61188"/>
                    <a:pt x="57632" y="61406"/>
                    <a:pt x="57827" y="61623"/>
                  </a:cubicBezTo>
                  <a:cubicBezTo>
                    <a:pt x="58086" y="61661"/>
                    <a:pt x="58341" y="61698"/>
                    <a:pt x="58600" y="61728"/>
                  </a:cubicBezTo>
                  <a:cubicBezTo>
                    <a:pt x="58405" y="61499"/>
                    <a:pt x="58217" y="61267"/>
                    <a:pt x="58033" y="61034"/>
                  </a:cubicBezTo>
                  <a:moveTo>
                    <a:pt x="59553" y="61837"/>
                  </a:moveTo>
                  <a:cubicBezTo>
                    <a:pt x="59358" y="61586"/>
                    <a:pt x="59170" y="61338"/>
                    <a:pt x="58986" y="61087"/>
                  </a:cubicBezTo>
                  <a:cubicBezTo>
                    <a:pt x="58720" y="61075"/>
                    <a:pt x="58450" y="61060"/>
                    <a:pt x="58184" y="61042"/>
                  </a:cubicBezTo>
                  <a:cubicBezTo>
                    <a:pt x="58371" y="61282"/>
                    <a:pt x="58562" y="61514"/>
                    <a:pt x="58758" y="61751"/>
                  </a:cubicBezTo>
                  <a:cubicBezTo>
                    <a:pt x="59024" y="61781"/>
                    <a:pt x="59287" y="61811"/>
                    <a:pt x="59553" y="61837"/>
                  </a:cubicBezTo>
                  <a:close/>
                  <a:moveTo>
                    <a:pt x="59669" y="61987"/>
                  </a:moveTo>
                  <a:cubicBezTo>
                    <a:pt x="59410" y="61965"/>
                    <a:pt x="59152" y="61935"/>
                    <a:pt x="58889" y="61905"/>
                  </a:cubicBezTo>
                  <a:cubicBezTo>
                    <a:pt x="59077" y="62126"/>
                    <a:pt x="59268" y="62344"/>
                    <a:pt x="59463" y="62557"/>
                  </a:cubicBezTo>
                  <a:cubicBezTo>
                    <a:pt x="59718" y="62599"/>
                    <a:pt x="59973" y="62640"/>
                    <a:pt x="60228" y="62677"/>
                  </a:cubicBezTo>
                  <a:cubicBezTo>
                    <a:pt x="60041" y="62449"/>
                    <a:pt x="59853" y="62220"/>
                    <a:pt x="59669" y="61987"/>
                  </a:cubicBezTo>
                  <a:close/>
                  <a:moveTo>
                    <a:pt x="61178" y="62801"/>
                  </a:moveTo>
                  <a:cubicBezTo>
                    <a:pt x="60986" y="62554"/>
                    <a:pt x="60802" y="62310"/>
                    <a:pt x="60619" y="62058"/>
                  </a:cubicBezTo>
                  <a:cubicBezTo>
                    <a:pt x="60352" y="62043"/>
                    <a:pt x="60086" y="62025"/>
                    <a:pt x="59816" y="61998"/>
                  </a:cubicBezTo>
                  <a:cubicBezTo>
                    <a:pt x="60003" y="62235"/>
                    <a:pt x="60195" y="62467"/>
                    <a:pt x="60390" y="62700"/>
                  </a:cubicBezTo>
                  <a:cubicBezTo>
                    <a:pt x="60652" y="62738"/>
                    <a:pt x="60915" y="62771"/>
                    <a:pt x="61178" y="62801"/>
                  </a:cubicBezTo>
                  <a:close/>
                  <a:moveTo>
                    <a:pt x="61298" y="62951"/>
                  </a:moveTo>
                  <a:cubicBezTo>
                    <a:pt x="61039" y="62921"/>
                    <a:pt x="60780" y="62891"/>
                    <a:pt x="60521" y="62858"/>
                  </a:cubicBezTo>
                  <a:cubicBezTo>
                    <a:pt x="60705" y="63071"/>
                    <a:pt x="60896" y="63289"/>
                    <a:pt x="61088" y="63503"/>
                  </a:cubicBezTo>
                  <a:cubicBezTo>
                    <a:pt x="61343" y="63548"/>
                    <a:pt x="61598" y="63593"/>
                    <a:pt x="61853" y="63634"/>
                  </a:cubicBezTo>
                  <a:cubicBezTo>
                    <a:pt x="61665" y="63405"/>
                    <a:pt x="61478" y="63180"/>
                    <a:pt x="61298" y="62951"/>
                  </a:cubicBezTo>
                  <a:close/>
                  <a:moveTo>
                    <a:pt x="62799" y="63773"/>
                  </a:moveTo>
                  <a:cubicBezTo>
                    <a:pt x="62607" y="63529"/>
                    <a:pt x="62423" y="63285"/>
                    <a:pt x="62243" y="63041"/>
                  </a:cubicBezTo>
                  <a:cubicBezTo>
                    <a:pt x="61977" y="63019"/>
                    <a:pt x="61710" y="62996"/>
                    <a:pt x="61444" y="62966"/>
                  </a:cubicBezTo>
                  <a:cubicBezTo>
                    <a:pt x="61628" y="63199"/>
                    <a:pt x="61819" y="63428"/>
                    <a:pt x="62011" y="63657"/>
                  </a:cubicBezTo>
                  <a:cubicBezTo>
                    <a:pt x="62273" y="63698"/>
                    <a:pt x="62536" y="63736"/>
                    <a:pt x="62799" y="63773"/>
                  </a:cubicBezTo>
                  <a:close/>
                  <a:moveTo>
                    <a:pt x="62919" y="63923"/>
                  </a:moveTo>
                  <a:cubicBezTo>
                    <a:pt x="62660" y="63889"/>
                    <a:pt x="62401" y="63856"/>
                    <a:pt x="62146" y="63814"/>
                  </a:cubicBezTo>
                  <a:cubicBezTo>
                    <a:pt x="62330" y="64032"/>
                    <a:pt x="62517" y="64242"/>
                    <a:pt x="62708" y="64456"/>
                  </a:cubicBezTo>
                  <a:cubicBezTo>
                    <a:pt x="62964" y="64505"/>
                    <a:pt x="63215" y="64553"/>
                    <a:pt x="63470" y="64599"/>
                  </a:cubicBezTo>
                  <a:cubicBezTo>
                    <a:pt x="63283" y="64373"/>
                    <a:pt x="63099" y="64148"/>
                    <a:pt x="62919" y="63923"/>
                  </a:cubicBezTo>
                  <a:close/>
                  <a:moveTo>
                    <a:pt x="64412" y="64752"/>
                  </a:moveTo>
                  <a:cubicBezTo>
                    <a:pt x="64224" y="64512"/>
                    <a:pt x="64040" y="64272"/>
                    <a:pt x="63860" y="64032"/>
                  </a:cubicBezTo>
                  <a:cubicBezTo>
                    <a:pt x="63594" y="64006"/>
                    <a:pt x="63328" y="63976"/>
                    <a:pt x="63065" y="63942"/>
                  </a:cubicBezTo>
                  <a:cubicBezTo>
                    <a:pt x="63249" y="64171"/>
                    <a:pt x="63436" y="64400"/>
                    <a:pt x="63628" y="64625"/>
                  </a:cubicBezTo>
                  <a:cubicBezTo>
                    <a:pt x="63890" y="64670"/>
                    <a:pt x="64149" y="64711"/>
                    <a:pt x="64412" y="64752"/>
                  </a:cubicBezTo>
                  <a:moveTo>
                    <a:pt x="64532" y="64902"/>
                  </a:moveTo>
                  <a:cubicBezTo>
                    <a:pt x="64273" y="64865"/>
                    <a:pt x="64018" y="64824"/>
                    <a:pt x="63763" y="64782"/>
                  </a:cubicBezTo>
                  <a:cubicBezTo>
                    <a:pt x="63943" y="64996"/>
                    <a:pt x="64130" y="65206"/>
                    <a:pt x="64322" y="65416"/>
                  </a:cubicBezTo>
                  <a:cubicBezTo>
                    <a:pt x="64577" y="65473"/>
                    <a:pt x="64828" y="65522"/>
                    <a:pt x="65083" y="65570"/>
                  </a:cubicBezTo>
                  <a:cubicBezTo>
                    <a:pt x="64896" y="65349"/>
                    <a:pt x="64712" y="65128"/>
                    <a:pt x="64532" y="64902"/>
                  </a:cubicBezTo>
                  <a:close/>
                  <a:moveTo>
                    <a:pt x="66022" y="65739"/>
                  </a:moveTo>
                  <a:cubicBezTo>
                    <a:pt x="65830" y="65503"/>
                    <a:pt x="65650" y="65263"/>
                    <a:pt x="65470" y="65026"/>
                  </a:cubicBezTo>
                  <a:cubicBezTo>
                    <a:pt x="65204" y="64992"/>
                    <a:pt x="64941" y="64959"/>
                    <a:pt x="64675" y="64921"/>
                  </a:cubicBezTo>
                  <a:cubicBezTo>
                    <a:pt x="64858" y="65150"/>
                    <a:pt x="65046" y="65375"/>
                    <a:pt x="65237" y="65600"/>
                  </a:cubicBezTo>
                  <a:cubicBezTo>
                    <a:pt x="65500" y="65649"/>
                    <a:pt x="65759" y="65694"/>
                    <a:pt x="66022" y="65739"/>
                  </a:cubicBezTo>
                  <a:close/>
                  <a:moveTo>
                    <a:pt x="66142" y="65889"/>
                  </a:moveTo>
                  <a:cubicBezTo>
                    <a:pt x="65883" y="65848"/>
                    <a:pt x="65628" y="65803"/>
                    <a:pt x="65372" y="65758"/>
                  </a:cubicBezTo>
                  <a:cubicBezTo>
                    <a:pt x="65556" y="65968"/>
                    <a:pt x="65740" y="66178"/>
                    <a:pt x="65931" y="66388"/>
                  </a:cubicBezTo>
                  <a:cubicBezTo>
                    <a:pt x="66183" y="66445"/>
                    <a:pt x="66434" y="66497"/>
                    <a:pt x="66689" y="66550"/>
                  </a:cubicBezTo>
                  <a:cubicBezTo>
                    <a:pt x="66502" y="66332"/>
                    <a:pt x="66318" y="66111"/>
                    <a:pt x="66142" y="65889"/>
                  </a:cubicBezTo>
                  <a:close/>
                  <a:moveTo>
                    <a:pt x="67624" y="66730"/>
                  </a:moveTo>
                  <a:cubicBezTo>
                    <a:pt x="67436" y="66497"/>
                    <a:pt x="67252" y="66261"/>
                    <a:pt x="67076" y="66024"/>
                  </a:cubicBezTo>
                  <a:cubicBezTo>
                    <a:pt x="66809" y="65991"/>
                    <a:pt x="66547" y="65953"/>
                    <a:pt x="66284" y="65912"/>
                  </a:cubicBezTo>
                  <a:cubicBezTo>
                    <a:pt x="66468" y="66137"/>
                    <a:pt x="66652" y="66358"/>
                    <a:pt x="66843" y="66583"/>
                  </a:cubicBezTo>
                  <a:cubicBezTo>
                    <a:pt x="67102" y="66636"/>
                    <a:pt x="67365" y="66685"/>
                    <a:pt x="67624" y="66730"/>
                  </a:cubicBezTo>
                  <a:close/>
                  <a:moveTo>
                    <a:pt x="67744" y="66880"/>
                  </a:moveTo>
                  <a:cubicBezTo>
                    <a:pt x="67489" y="66835"/>
                    <a:pt x="67233" y="66790"/>
                    <a:pt x="66978" y="66737"/>
                  </a:cubicBezTo>
                  <a:cubicBezTo>
                    <a:pt x="67158" y="66947"/>
                    <a:pt x="67346" y="67157"/>
                    <a:pt x="67534" y="67364"/>
                  </a:cubicBezTo>
                  <a:cubicBezTo>
                    <a:pt x="67785" y="67424"/>
                    <a:pt x="68040" y="67480"/>
                    <a:pt x="68291" y="67536"/>
                  </a:cubicBezTo>
                  <a:cubicBezTo>
                    <a:pt x="68104" y="67319"/>
                    <a:pt x="67924" y="67101"/>
                    <a:pt x="67744" y="66880"/>
                  </a:cubicBezTo>
                  <a:moveTo>
                    <a:pt x="69222" y="67728"/>
                  </a:moveTo>
                  <a:cubicBezTo>
                    <a:pt x="69038" y="67499"/>
                    <a:pt x="68854" y="67266"/>
                    <a:pt x="68678" y="67030"/>
                  </a:cubicBezTo>
                  <a:cubicBezTo>
                    <a:pt x="68355" y="66992"/>
                    <a:pt x="68149" y="66951"/>
                    <a:pt x="67886" y="66906"/>
                  </a:cubicBezTo>
                  <a:cubicBezTo>
                    <a:pt x="68070" y="67127"/>
                    <a:pt x="68254" y="67349"/>
                    <a:pt x="68445" y="67570"/>
                  </a:cubicBezTo>
                  <a:cubicBezTo>
                    <a:pt x="68704" y="67626"/>
                    <a:pt x="68963" y="67679"/>
                    <a:pt x="69222" y="67728"/>
                  </a:cubicBezTo>
                  <a:close/>
                  <a:moveTo>
                    <a:pt x="69346" y="67878"/>
                  </a:moveTo>
                  <a:cubicBezTo>
                    <a:pt x="69091" y="67829"/>
                    <a:pt x="68836" y="67780"/>
                    <a:pt x="68580" y="67728"/>
                  </a:cubicBezTo>
                  <a:cubicBezTo>
                    <a:pt x="68760" y="67934"/>
                    <a:pt x="68948" y="68140"/>
                    <a:pt x="69136" y="68347"/>
                  </a:cubicBezTo>
                  <a:cubicBezTo>
                    <a:pt x="69387" y="68411"/>
                    <a:pt x="69638" y="68471"/>
                    <a:pt x="69890" y="68531"/>
                  </a:cubicBezTo>
                  <a:cubicBezTo>
                    <a:pt x="69706" y="68313"/>
                    <a:pt x="69522" y="68095"/>
                    <a:pt x="69346" y="67878"/>
                  </a:cubicBezTo>
                  <a:close/>
                  <a:moveTo>
                    <a:pt x="70820" y="68729"/>
                  </a:moveTo>
                  <a:cubicBezTo>
                    <a:pt x="70633" y="68504"/>
                    <a:pt x="70453" y="68272"/>
                    <a:pt x="70273" y="68043"/>
                  </a:cubicBezTo>
                  <a:cubicBezTo>
                    <a:pt x="70010" y="67998"/>
                    <a:pt x="69747" y="67953"/>
                    <a:pt x="69485" y="67904"/>
                  </a:cubicBezTo>
                  <a:cubicBezTo>
                    <a:pt x="69668" y="68125"/>
                    <a:pt x="69852" y="68347"/>
                    <a:pt x="70044" y="68564"/>
                  </a:cubicBezTo>
                  <a:cubicBezTo>
                    <a:pt x="70303" y="68621"/>
                    <a:pt x="70561" y="68677"/>
                    <a:pt x="70820" y="68729"/>
                  </a:cubicBezTo>
                  <a:close/>
                  <a:moveTo>
                    <a:pt x="70940" y="68880"/>
                  </a:moveTo>
                  <a:cubicBezTo>
                    <a:pt x="70689" y="68831"/>
                    <a:pt x="70434" y="68774"/>
                    <a:pt x="70179" y="68718"/>
                  </a:cubicBezTo>
                  <a:cubicBezTo>
                    <a:pt x="70359" y="68925"/>
                    <a:pt x="70546" y="69131"/>
                    <a:pt x="70734" y="69337"/>
                  </a:cubicBezTo>
                  <a:cubicBezTo>
                    <a:pt x="70985" y="69401"/>
                    <a:pt x="71233" y="69465"/>
                    <a:pt x="71488" y="69525"/>
                  </a:cubicBezTo>
                  <a:cubicBezTo>
                    <a:pt x="71301" y="69311"/>
                    <a:pt x="71120" y="69097"/>
                    <a:pt x="70940" y="68880"/>
                  </a:cubicBezTo>
                  <a:close/>
                  <a:moveTo>
                    <a:pt x="72415" y="69739"/>
                  </a:moveTo>
                  <a:cubicBezTo>
                    <a:pt x="72227" y="69514"/>
                    <a:pt x="72047" y="69285"/>
                    <a:pt x="71867" y="69056"/>
                  </a:cubicBezTo>
                  <a:cubicBezTo>
                    <a:pt x="71605" y="69011"/>
                    <a:pt x="71342" y="68962"/>
                    <a:pt x="71083" y="68910"/>
                  </a:cubicBezTo>
                  <a:cubicBezTo>
                    <a:pt x="71263" y="69127"/>
                    <a:pt x="71447" y="69345"/>
                    <a:pt x="71638" y="69562"/>
                  </a:cubicBezTo>
                  <a:cubicBezTo>
                    <a:pt x="71897" y="69622"/>
                    <a:pt x="72152" y="69682"/>
                    <a:pt x="72415" y="69739"/>
                  </a:cubicBezTo>
                  <a:close/>
                  <a:moveTo>
                    <a:pt x="72535" y="69889"/>
                  </a:moveTo>
                  <a:cubicBezTo>
                    <a:pt x="72280" y="69833"/>
                    <a:pt x="72028" y="69776"/>
                    <a:pt x="71773" y="69716"/>
                  </a:cubicBezTo>
                  <a:cubicBezTo>
                    <a:pt x="71953" y="69923"/>
                    <a:pt x="72137" y="70125"/>
                    <a:pt x="72329" y="70332"/>
                  </a:cubicBezTo>
                  <a:cubicBezTo>
                    <a:pt x="72576" y="70399"/>
                    <a:pt x="72828" y="70463"/>
                    <a:pt x="73083" y="70527"/>
                  </a:cubicBezTo>
                  <a:cubicBezTo>
                    <a:pt x="72895" y="70317"/>
                    <a:pt x="72715" y="70103"/>
                    <a:pt x="72535" y="69889"/>
                  </a:cubicBezTo>
                  <a:close/>
                  <a:moveTo>
                    <a:pt x="74006" y="70752"/>
                  </a:moveTo>
                  <a:cubicBezTo>
                    <a:pt x="73822" y="70527"/>
                    <a:pt x="73638" y="70302"/>
                    <a:pt x="73462" y="70076"/>
                  </a:cubicBezTo>
                  <a:cubicBezTo>
                    <a:pt x="73199" y="70024"/>
                    <a:pt x="72936" y="69971"/>
                    <a:pt x="72674" y="69919"/>
                  </a:cubicBezTo>
                  <a:cubicBezTo>
                    <a:pt x="72858" y="70133"/>
                    <a:pt x="73042" y="70350"/>
                    <a:pt x="73229" y="70564"/>
                  </a:cubicBezTo>
                  <a:cubicBezTo>
                    <a:pt x="73488" y="70628"/>
                    <a:pt x="73747" y="70692"/>
                    <a:pt x="74006" y="70752"/>
                  </a:cubicBezTo>
                  <a:close/>
                  <a:moveTo>
                    <a:pt x="74130" y="70898"/>
                  </a:moveTo>
                  <a:cubicBezTo>
                    <a:pt x="73874" y="70842"/>
                    <a:pt x="73619" y="70782"/>
                    <a:pt x="73364" y="70718"/>
                  </a:cubicBezTo>
                  <a:cubicBezTo>
                    <a:pt x="73548" y="70924"/>
                    <a:pt x="73732" y="71127"/>
                    <a:pt x="73920" y="71330"/>
                  </a:cubicBezTo>
                  <a:cubicBezTo>
                    <a:pt x="74171" y="71401"/>
                    <a:pt x="74422" y="71468"/>
                    <a:pt x="74674" y="71536"/>
                  </a:cubicBezTo>
                  <a:cubicBezTo>
                    <a:pt x="74490" y="71326"/>
                    <a:pt x="74306" y="71112"/>
                    <a:pt x="74130" y="70898"/>
                  </a:cubicBezTo>
                  <a:close/>
                  <a:moveTo>
                    <a:pt x="75597" y="71769"/>
                  </a:moveTo>
                  <a:cubicBezTo>
                    <a:pt x="75409" y="71543"/>
                    <a:pt x="75229" y="71322"/>
                    <a:pt x="75049" y="71097"/>
                  </a:cubicBezTo>
                  <a:cubicBezTo>
                    <a:pt x="74786" y="71044"/>
                    <a:pt x="74527" y="70988"/>
                    <a:pt x="74265" y="70928"/>
                  </a:cubicBezTo>
                  <a:cubicBezTo>
                    <a:pt x="74445" y="71146"/>
                    <a:pt x="74632" y="71360"/>
                    <a:pt x="74820" y="71573"/>
                  </a:cubicBezTo>
                  <a:cubicBezTo>
                    <a:pt x="75079" y="71641"/>
                    <a:pt x="75334" y="71705"/>
                    <a:pt x="75597" y="71769"/>
                  </a:cubicBezTo>
                  <a:moveTo>
                    <a:pt x="75720" y="71915"/>
                  </a:moveTo>
                  <a:cubicBezTo>
                    <a:pt x="75465" y="71855"/>
                    <a:pt x="75210" y="71791"/>
                    <a:pt x="74955" y="71727"/>
                  </a:cubicBezTo>
                  <a:cubicBezTo>
                    <a:pt x="75139" y="71930"/>
                    <a:pt x="75323" y="72133"/>
                    <a:pt x="75510" y="72331"/>
                  </a:cubicBezTo>
                  <a:cubicBezTo>
                    <a:pt x="75762" y="72406"/>
                    <a:pt x="76013" y="72478"/>
                    <a:pt x="76265" y="72545"/>
                  </a:cubicBezTo>
                  <a:cubicBezTo>
                    <a:pt x="76077" y="72335"/>
                    <a:pt x="75897" y="72125"/>
                    <a:pt x="75720" y="71915"/>
                  </a:cubicBezTo>
                  <a:close/>
                  <a:moveTo>
                    <a:pt x="77184" y="72789"/>
                  </a:moveTo>
                  <a:cubicBezTo>
                    <a:pt x="77000" y="72568"/>
                    <a:pt x="76816" y="72346"/>
                    <a:pt x="76636" y="72121"/>
                  </a:cubicBezTo>
                  <a:cubicBezTo>
                    <a:pt x="76377" y="72065"/>
                    <a:pt x="76114" y="72009"/>
                    <a:pt x="75852" y="71945"/>
                  </a:cubicBezTo>
                  <a:cubicBezTo>
                    <a:pt x="76036" y="72159"/>
                    <a:pt x="76219" y="72373"/>
                    <a:pt x="76407" y="72587"/>
                  </a:cubicBezTo>
                  <a:cubicBezTo>
                    <a:pt x="76666" y="72654"/>
                    <a:pt x="76925" y="72722"/>
                    <a:pt x="77184" y="72789"/>
                  </a:cubicBezTo>
                  <a:close/>
                  <a:moveTo>
                    <a:pt x="77308" y="72935"/>
                  </a:moveTo>
                  <a:cubicBezTo>
                    <a:pt x="77052" y="72872"/>
                    <a:pt x="76797" y="72804"/>
                    <a:pt x="76546" y="72737"/>
                  </a:cubicBezTo>
                  <a:cubicBezTo>
                    <a:pt x="76726" y="72939"/>
                    <a:pt x="76910" y="73142"/>
                    <a:pt x="77097" y="73341"/>
                  </a:cubicBezTo>
                  <a:cubicBezTo>
                    <a:pt x="77349" y="73416"/>
                    <a:pt x="77600" y="73491"/>
                    <a:pt x="77852" y="73562"/>
                  </a:cubicBezTo>
                  <a:cubicBezTo>
                    <a:pt x="77668" y="73352"/>
                    <a:pt x="77488" y="73146"/>
                    <a:pt x="77308" y="72935"/>
                  </a:cubicBezTo>
                  <a:close/>
                  <a:moveTo>
                    <a:pt x="78771" y="73810"/>
                  </a:moveTo>
                  <a:cubicBezTo>
                    <a:pt x="78587" y="73592"/>
                    <a:pt x="78403" y="73371"/>
                    <a:pt x="78223" y="73149"/>
                  </a:cubicBezTo>
                  <a:cubicBezTo>
                    <a:pt x="77960" y="73093"/>
                    <a:pt x="77702" y="73029"/>
                    <a:pt x="77439" y="72965"/>
                  </a:cubicBezTo>
                  <a:cubicBezTo>
                    <a:pt x="77623" y="73179"/>
                    <a:pt x="77807" y="73389"/>
                    <a:pt x="77994" y="73600"/>
                  </a:cubicBezTo>
                  <a:cubicBezTo>
                    <a:pt x="78253" y="73675"/>
                    <a:pt x="78512" y="73742"/>
                    <a:pt x="78771" y="73810"/>
                  </a:cubicBezTo>
                  <a:close/>
                  <a:moveTo>
                    <a:pt x="78895" y="73956"/>
                  </a:moveTo>
                  <a:cubicBezTo>
                    <a:pt x="78640" y="73892"/>
                    <a:pt x="78384" y="73825"/>
                    <a:pt x="78133" y="73753"/>
                  </a:cubicBezTo>
                  <a:cubicBezTo>
                    <a:pt x="78313" y="73952"/>
                    <a:pt x="78501" y="74155"/>
                    <a:pt x="78688" y="74350"/>
                  </a:cubicBezTo>
                  <a:cubicBezTo>
                    <a:pt x="78936" y="74429"/>
                    <a:pt x="79187" y="74508"/>
                    <a:pt x="79442" y="74579"/>
                  </a:cubicBezTo>
                  <a:cubicBezTo>
                    <a:pt x="79255" y="74372"/>
                    <a:pt x="79075" y="74166"/>
                    <a:pt x="78895" y="73956"/>
                  </a:cubicBezTo>
                  <a:close/>
                  <a:moveTo>
                    <a:pt x="80358" y="74838"/>
                  </a:moveTo>
                  <a:cubicBezTo>
                    <a:pt x="80170" y="74620"/>
                    <a:pt x="79990" y="74402"/>
                    <a:pt x="79810" y="74181"/>
                  </a:cubicBezTo>
                  <a:cubicBezTo>
                    <a:pt x="79548" y="74121"/>
                    <a:pt x="79285" y="74057"/>
                    <a:pt x="79026" y="73990"/>
                  </a:cubicBezTo>
                  <a:cubicBezTo>
                    <a:pt x="79206" y="74200"/>
                    <a:pt x="79394" y="74414"/>
                    <a:pt x="79581" y="74620"/>
                  </a:cubicBezTo>
                  <a:cubicBezTo>
                    <a:pt x="79840" y="74695"/>
                    <a:pt x="80099" y="74766"/>
                    <a:pt x="80358" y="74838"/>
                  </a:cubicBezTo>
                  <a:close/>
                  <a:moveTo>
                    <a:pt x="80482" y="74980"/>
                  </a:moveTo>
                  <a:cubicBezTo>
                    <a:pt x="80227" y="74913"/>
                    <a:pt x="79972" y="74845"/>
                    <a:pt x="79720" y="74770"/>
                  </a:cubicBezTo>
                  <a:cubicBezTo>
                    <a:pt x="79900" y="74969"/>
                    <a:pt x="80084" y="75168"/>
                    <a:pt x="80272" y="75367"/>
                  </a:cubicBezTo>
                  <a:cubicBezTo>
                    <a:pt x="80523" y="75446"/>
                    <a:pt x="80774" y="75524"/>
                    <a:pt x="81030" y="75603"/>
                  </a:cubicBezTo>
                  <a:cubicBezTo>
                    <a:pt x="80842" y="75397"/>
                    <a:pt x="80662" y="75190"/>
                    <a:pt x="80482" y="74980"/>
                  </a:cubicBezTo>
                  <a:close/>
                  <a:moveTo>
                    <a:pt x="81941" y="75866"/>
                  </a:moveTo>
                  <a:cubicBezTo>
                    <a:pt x="81757" y="75652"/>
                    <a:pt x="81574" y="75434"/>
                    <a:pt x="81394" y="75217"/>
                  </a:cubicBezTo>
                  <a:cubicBezTo>
                    <a:pt x="81131" y="75153"/>
                    <a:pt x="80872" y="75085"/>
                    <a:pt x="80609" y="75018"/>
                  </a:cubicBezTo>
                  <a:cubicBezTo>
                    <a:pt x="80793" y="75228"/>
                    <a:pt x="80977" y="75434"/>
                    <a:pt x="81168" y="75644"/>
                  </a:cubicBezTo>
                  <a:cubicBezTo>
                    <a:pt x="81424" y="75719"/>
                    <a:pt x="81682" y="75794"/>
                    <a:pt x="81941" y="75866"/>
                  </a:cubicBezTo>
                  <a:moveTo>
                    <a:pt x="82069" y="76012"/>
                  </a:moveTo>
                  <a:cubicBezTo>
                    <a:pt x="81814" y="75941"/>
                    <a:pt x="81559" y="75866"/>
                    <a:pt x="81303" y="75794"/>
                  </a:cubicBezTo>
                  <a:cubicBezTo>
                    <a:pt x="81487" y="75990"/>
                    <a:pt x="81671" y="76188"/>
                    <a:pt x="81859" y="76387"/>
                  </a:cubicBezTo>
                  <a:cubicBezTo>
                    <a:pt x="82110" y="76470"/>
                    <a:pt x="82362" y="76549"/>
                    <a:pt x="82617" y="76627"/>
                  </a:cubicBezTo>
                  <a:cubicBezTo>
                    <a:pt x="82429" y="76421"/>
                    <a:pt x="82245" y="76218"/>
                    <a:pt x="82069" y="76012"/>
                  </a:cubicBezTo>
                  <a:moveTo>
                    <a:pt x="83528" y="76901"/>
                  </a:moveTo>
                  <a:cubicBezTo>
                    <a:pt x="83341" y="76687"/>
                    <a:pt x="83157" y="76470"/>
                    <a:pt x="82977" y="76252"/>
                  </a:cubicBezTo>
                  <a:cubicBezTo>
                    <a:pt x="82714" y="76185"/>
                    <a:pt x="82455" y="76117"/>
                    <a:pt x="82193" y="76046"/>
                  </a:cubicBezTo>
                  <a:cubicBezTo>
                    <a:pt x="82377" y="76256"/>
                    <a:pt x="82564" y="76462"/>
                    <a:pt x="82752" y="76669"/>
                  </a:cubicBezTo>
                  <a:cubicBezTo>
                    <a:pt x="83011" y="76747"/>
                    <a:pt x="83270" y="76826"/>
                    <a:pt x="83528" y="76901"/>
                  </a:cubicBezTo>
                  <a:close/>
                  <a:moveTo>
                    <a:pt x="83652" y="77040"/>
                  </a:moveTo>
                  <a:cubicBezTo>
                    <a:pt x="83397" y="76969"/>
                    <a:pt x="83142" y="76894"/>
                    <a:pt x="82887" y="76819"/>
                  </a:cubicBezTo>
                  <a:cubicBezTo>
                    <a:pt x="83071" y="77014"/>
                    <a:pt x="83255" y="77213"/>
                    <a:pt x="83446" y="77408"/>
                  </a:cubicBezTo>
                  <a:cubicBezTo>
                    <a:pt x="83697" y="77490"/>
                    <a:pt x="83949" y="77573"/>
                    <a:pt x="84204" y="77655"/>
                  </a:cubicBezTo>
                  <a:cubicBezTo>
                    <a:pt x="84016" y="77453"/>
                    <a:pt x="83832" y="77247"/>
                    <a:pt x="83652" y="77040"/>
                  </a:cubicBezTo>
                  <a:close/>
                  <a:moveTo>
                    <a:pt x="85112" y="77937"/>
                  </a:moveTo>
                  <a:cubicBezTo>
                    <a:pt x="84928" y="77723"/>
                    <a:pt x="84744" y="77509"/>
                    <a:pt x="84560" y="77292"/>
                  </a:cubicBezTo>
                  <a:cubicBezTo>
                    <a:pt x="84298" y="77224"/>
                    <a:pt x="84039" y="77153"/>
                    <a:pt x="83776" y="77078"/>
                  </a:cubicBezTo>
                  <a:cubicBezTo>
                    <a:pt x="83960" y="77284"/>
                    <a:pt x="84148" y="77490"/>
                    <a:pt x="84335" y="77697"/>
                  </a:cubicBezTo>
                  <a:cubicBezTo>
                    <a:pt x="84594" y="77779"/>
                    <a:pt x="84853" y="77858"/>
                    <a:pt x="85112" y="77937"/>
                  </a:cubicBezTo>
                  <a:close/>
                  <a:moveTo>
                    <a:pt x="85787" y="78687"/>
                  </a:moveTo>
                  <a:cubicBezTo>
                    <a:pt x="85603" y="78485"/>
                    <a:pt x="85419" y="78278"/>
                    <a:pt x="85236" y="78076"/>
                  </a:cubicBezTo>
                  <a:cubicBezTo>
                    <a:pt x="84980" y="78001"/>
                    <a:pt x="84725" y="77922"/>
                    <a:pt x="84470" y="77843"/>
                  </a:cubicBezTo>
                  <a:cubicBezTo>
                    <a:pt x="84654" y="78042"/>
                    <a:pt x="84842" y="78237"/>
                    <a:pt x="85029" y="78432"/>
                  </a:cubicBezTo>
                  <a:cubicBezTo>
                    <a:pt x="85281" y="78518"/>
                    <a:pt x="85536" y="78605"/>
                    <a:pt x="85787" y="78687"/>
                  </a:cubicBezTo>
                  <a:close/>
                  <a:moveTo>
                    <a:pt x="85922" y="78834"/>
                  </a:moveTo>
                  <a:cubicBezTo>
                    <a:pt x="85675" y="78751"/>
                    <a:pt x="85427" y="78669"/>
                    <a:pt x="85179" y="78586"/>
                  </a:cubicBezTo>
                  <a:cubicBezTo>
                    <a:pt x="85363" y="78774"/>
                    <a:pt x="85547" y="78957"/>
                    <a:pt x="85735" y="79145"/>
                  </a:cubicBezTo>
                  <a:cubicBezTo>
                    <a:pt x="85982" y="79235"/>
                    <a:pt x="86226" y="79321"/>
                    <a:pt x="86474" y="79411"/>
                  </a:cubicBezTo>
                  <a:cubicBezTo>
                    <a:pt x="86286" y="79220"/>
                    <a:pt x="86102" y="79025"/>
                    <a:pt x="85922" y="78834"/>
                  </a:cubicBezTo>
                  <a:close/>
                  <a:moveTo>
                    <a:pt x="87374" y="79719"/>
                  </a:moveTo>
                  <a:cubicBezTo>
                    <a:pt x="87187" y="79516"/>
                    <a:pt x="87003" y="79314"/>
                    <a:pt x="86823" y="79111"/>
                  </a:cubicBezTo>
                  <a:cubicBezTo>
                    <a:pt x="86564" y="79036"/>
                    <a:pt x="86309" y="78954"/>
                    <a:pt x="86054" y="78875"/>
                  </a:cubicBezTo>
                  <a:cubicBezTo>
                    <a:pt x="86237" y="79070"/>
                    <a:pt x="86425" y="79265"/>
                    <a:pt x="86616" y="79460"/>
                  </a:cubicBezTo>
                  <a:cubicBezTo>
                    <a:pt x="86868" y="79550"/>
                    <a:pt x="87119" y="79637"/>
                    <a:pt x="87374" y="79719"/>
                  </a:cubicBezTo>
                  <a:close/>
                  <a:moveTo>
                    <a:pt x="87509" y="79865"/>
                  </a:moveTo>
                  <a:cubicBezTo>
                    <a:pt x="87262" y="79783"/>
                    <a:pt x="87010" y="79697"/>
                    <a:pt x="86763" y="79614"/>
                  </a:cubicBezTo>
                  <a:cubicBezTo>
                    <a:pt x="86947" y="79798"/>
                    <a:pt x="87134" y="79985"/>
                    <a:pt x="87322" y="80169"/>
                  </a:cubicBezTo>
                  <a:cubicBezTo>
                    <a:pt x="87566" y="80259"/>
                    <a:pt x="87813" y="80353"/>
                    <a:pt x="88061" y="80439"/>
                  </a:cubicBezTo>
                  <a:cubicBezTo>
                    <a:pt x="87873" y="80248"/>
                    <a:pt x="87689" y="80057"/>
                    <a:pt x="87509" y="79865"/>
                  </a:cubicBezTo>
                  <a:close/>
                  <a:moveTo>
                    <a:pt x="88954" y="80755"/>
                  </a:moveTo>
                  <a:cubicBezTo>
                    <a:pt x="88766" y="80552"/>
                    <a:pt x="88582" y="80349"/>
                    <a:pt x="88399" y="80147"/>
                  </a:cubicBezTo>
                  <a:cubicBezTo>
                    <a:pt x="88143" y="80068"/>
                    <a:pt x="87892" y="79989"/>
                    <a:pt x="87637" y="79907"/>
                  </a:cubicBezTo>
                  <a:cubicBezTo>
                    <a:pt x="87824" y="80102"/>
                    <a:pt x="88008" y="80297"/>
                    <a:pt x="88200" y="80492"/>
                  </a:cubicBezTo>
                  <a:cubicBezTo>
                    <a:pt x="88451" y="80578"/>
                    <a:pt x="88702" y="80668"/>
                    <a:pt x="88954" y="80755"/>
                  </a:cubicBezTo>
                  <a:close/>
                  <a:moveTo>
                    <a:pt x="89089" y="80897"/>
                  </a:moveTo>
                  <a:cubicBezTo>
                    <a:pt x="88841" y="80811"/>
                    <a:pt x="88594" y="80728"/>
                    <a:pt x="88350" y="80642"/>
                  </a:cubicBezTo>
                  <a:cubicBezTo>
                    <a:pt x="88534" y="80826"/>
                    <a:pt x="88717" y="81010"/>
                    <a:pt x="88909" y="81197"/>
                  </a:cubicBezTo>
                  <a:cubicBezTo>
                    <a:pt x="89149" y="81287"/>
                    <a:pt x="89393" y="81381"/>
                    <a:pt x="89640" y="81471"/>
                  </a:cubicBezTo>
                  <a:cubicBezTo>
                    <a:pt x="89453" y="81280"/>
                    <a:pt x="89269" y="81089"/>
                    <a:pt x="89089" y="80897"/>
                  </a:cubicBezTo>
                  <a:close/>
                  <a:moveTo>
                    <a:pt x="90541" y="81790"/>
                  </a:moveTo>
                  <a:cubicBezTo>
                    <a:pt x="90353" y="81591"/>
                    <a:pt x="90166" y="81392"/>
                    <a:pt x="89986" y="81190"/>
                  </a:cubicBezTo>
                  <a:cubicBezTo>
                    <a:pt x="89727" y="81107"/>
                    <a:pt x="89468" y="81025"/>
                    <a:pt x="89213" y="80938"/>
                  </a:cubicBezTo>
                  <a:cubicBezTo>
                    <a:pt x="89397" y="81134"/>
                    <a:pt x="89584" y="81329"/>
                    <a:pt x="89776" y="81520"/>
                  </a:cubicBezTo>
                  <a:cubicBezTo>
                    <a:pt x="90031" y="81614"/>
                    <a:pt x="90286" y="81704"/>
                    <a:pt x="90541" y="81790"/>
                  </a:cubicBezTo>
                  <a:close/>
                  <a:moveTo>
                    <a:pt x="90672" y="81933"/>
                  </a:moveTo>
                  <a:cubicBezTo>
                    <a:pt x="90421" y="81846"/>
                    <a:pt x="90173" y="81756"/>
                    <a:pt x="89922" y="81670"/>
                  </a:cubicBezTo>
                  <a:cubicBezTo>
                    <a:pt x="90106" y="81854"/>
                    <a:pt x="90293" y="82038"/>
                    <a:pt x="90481" y="82222"/>
                  </a:cubicBezTo>
                  <a:cubicBezTo>
                    <a:pt x="90729" y="82319"/>
                    <a:pt x="90980" y="82413"/>
                    <a:pt x="91228" y="82507"/>
                  </a:cubicBezTo>
                  <a:cubicBezTo>
                    <a:pt x="91040" y="82315"/>
                    <a:pt x="90856" y="82124"/>
                    <a:pt x="90672" y="81933"/>
                  </a:cubicBezTo>
                  <a:close/>
                  <a:moveTo>
                    <a:pt x="92128" y="82833"/>
                  </a:moveTo>
                  <a:cubicBezTo>
                    <a:pt x="91940" y="82634"/>
                    <a:pt x="91753" y="82432"/>
                    <a:pt x="91569" y="82233"/>
                  </a:cubicBezTo>
                  <a:cubicBezTo>
                    <a:pt x="91310" y="82147"/>
                    <a:pt x="91051" y="82060"/>
                    <a:pt x="90796" y="81974"/>
                  </a:cubicBezTo>
                  <a:cubicBezTo>
                    <a:pt x="90980" y="82169"/>
                    <a:pt x="91171" y="82364"/>
                    <a:pt x="91359" y="82556"/>
                  </a:cubicBezTo>
                  <a:cubicBezTo>
                    <a:pt x="91618" y="82649"/>
                    <a:pt x="91873" y="82743"/>
                    <a:pt x="92128" y="82833"/>
                  </a:cubicBezTo>
                  <a:close/>
                  <a:moveTo>
                    <a:pt x="92263" y="82972"/>
                  </a:moveTo>
                  <a:cubicBezTo>
                    <a:pt x="92012" y="82886"/>
                    <a:pt x="91757" y="82792"/>
                    <a:pt x="91505" y="82702"/>
                  </a:cubicBezTo>
                  <a:cubicBezTo>
                    <a:pt x="91693" y="82886"/>
                    <a:pt x="91880" y="83070"/>
                    <a:pt x="92068" y="83253"/>
                  </a:cubicBezTo>
                  <a:cubicBezTo>
                    <a:pt x="92319" y="83351"/>
                    <a:pt x="92571" y="83449"/>
                    <a:pt x="92822" y="83546"/>
                  </a:cubicBezTo>
                  <a:cubicBezTo>
                    <a:pt x="92635" y="83355"/>
                    <a:pt x="92447" y="83163"/>
                    <a:pt x="92263" y="82972"/>
                  </a:cubicBezTo>
                  <a:close/>
                  <a:moveTo>
                    <a:pt x="93719" y="83876"/>
                  </a:moveTo>
                  <a:cubicBezTo>
                    <a:pt x="93528" y="83677"/>
                    <a:pt x="93340" y="83479"/>
                    <a:pt x="93156" y="83276"/>
                  </a:cubicBezTo>
                  <a:cubicBezTo>
                    <a:pt x="92897" y="83190"/>
                    <a:pt x="92638" y="83103"/>
                    <a:pt x="92383" y="83013"/>
                  </a:cubicBezTo>
                  <a:cubicBezTo>
                    <a:pt x="92571" y="83208"/>
                    <a:pt x="92758" y="83404"/>
                    <a:pt x="92953" y="83595"/>
                  </a:cubicBezTo>
                  <a:cubicBezTo>
                    <a:pt x="93205" y="83689"/>
                    <a:pt x="93460" y="83782"/>
                    <a:pt x="93719" y="83876"/>
                  </a:cubicBezTo>
                  <a:close/>
                  <a:moveTo>
                    <a:pt x="93850" y="84015"/>
                  </a:moveTo>
                  <a:cubicBezTo>
                    <a:pt x="93599" y="83925"/>
                    <a:pt x="93347" y="83831"/>
                    <a:pt x="93096" y="83741"/>
                  </a:cubicBezTo>
                  <a:cubicBezTo>
                    <a:pt x="93284" y="83925"/>
                    <a:pt x="93475" y="84109"/>
                    <a:pt x="93666" y="84293"/>
                  </a:cubicBezTo>
                  <a:cubicBezTo>
                    <a:pt x="93914" y="84390"/>
                    <a:pt x="94162" y="84488"/>
                    <a:pt x="94413" y="84585"/>
                  </a:cubicBezTo>
                  <a:cubicBezTo>
                    <a:pt x="94222" y="84398"/>
                    <a:pt x="94034" y="84206"/>
                    <a:pt x="93850" y="84015"/>
                  </a:cubicBezTo>
                  <a:close/>
                  <a:moveTo>
                    <a:pt x="95306" y="84923"/>
                  </a:moveTo>
                  <a:cubicBezTo>
                    <a:pt x="95115" y="84724"/>
                    <a:pt x="94927" y="84525"/>
                    <a:pt x="94739" y="84323"/>
                  </a:cubicBezTo>
                  <a:cubicBezTo>
                    <a:pt x="94481" y="84236"/>
                    <a:pt x="94222" y="84146"/>
                    <a:pt x="93967" y="84056"/>
                  </a:cubicBezTo>
                  <a:cubicBezTo>
                    <a:pt x="94154" y="84248"/>
                    <a:pt x="94345" y="84443"/>
                    <a:pt x="94537" y="84634"/>
                  </a:cubicBezTo>
                  <a:cubicBezTo>
                    <a:pt x="94792" y="84732"/>
                    <a:pt x="95051" y="84826"/>
                    <a:pt x="95306" y="84923"/>
                  </a:cubicBezTo>
                  <a:close/>
                  <a:moveTo>
                    <a:pt x="95437" y="85058"/>
                  </a:moveTo>
                  <a:cubicBezTo>
                    <a:pt x="95186" y="84964"/>
                    <a:pt x="94931" y="84871"/>
                    <a:pt x="94683" y="84777"/>
                  </a:cubicBezTo>
                  <a:cubicBezTo>
                    <a:pt x="94871" y="84961"/>
                    <a:pt x="95058" y="85148"/>
                    <a:pt x="95253" y="85328"/>
                  </a:cubicBezTo>
                  <a:cubicBezTo>
                    <a:pt x="95501" y="85430"/>
                    <a:pt x="95749" y="85531"/>
                    <a:pt x="96000" y="85628"/>
                  </a:cubicBezTo>
                  <a:cubicBezTo>
                    <a:pt x="95809" y="85437"/>
                    <a:pt x="95621" y="85246"/>
                    <a:pt x="95437" y="85058"/>
                  </a:cubicBezTo>
                  <a:close/>
                  <a:moveTo>
                    <a:pt x="96893" y="85970"/>
                  </a:moveTo>
                  <a:cubicBezTo>
                    <a:pt x="96702" y="85771"/>
                    <a:pt x="96514" y="85572"/>
                    <a:pt x="96327" y="85373"/>
                  </a:cubicBezTo>
                  <a:cubicBezTo>
                    <a:pt x="96068" y="85283"/>
                    <a:pt x="95809" y="85189"/>
                    <a:pt x="95550" y="85096"/>
                  </a:cubicBezTo>
                  <a:cubicBezTo>
                    <a:pt x="95737" y="85291"/>
                    <a:pt x="95929" y="85482"/>
                    <a:pt x="96124" y="85677"/>
                  </a:cubicBezTo>
                  <a:cubicBezTo>
                    <a:pt x="96379" y="85775"/>
                    <a:pt x="96638" y="85872"/>
                    <a:pt x="96893" y="85970"/>
                  </a:cubicBezTo>
                  <a:close/>
                  <a:moveTo>
                    <a:pt x="97024" y="86101"/>
                  </a:moveTo>
                  <a:cubicBezTo>
                    <a:pt x="96769" y="86007"/>
                    <a:pt x="96518" y="85914"/>
                    <a:pt x="96267" y="85816"/>
                  </a:cubicBezTo>
                  <a:cubicBezTo>
                    <a:pt x="96454" y="86000"/>
                    <a:pt x="96645" y="86184"/>
                    <a:pt x="96837" y="86368"/>
                  </a:cubicBezTo>
                  <a:cubicBezTo>
                    <a:pt x="97088" y="86469"/>
                    <a:pt x="97340" y="86570"/>
                    <a:pt x="97591" y="86672"/>
                  </a:cubicBezTo>
                  <a:cubicBezTo>
                    <a:pt x="97400" y="86484"/>
                    <a:pt x="97208" y="86293"/>
                    <a:pt x="97024" y="86101"/>
                  </a:cubicBezTo>
                  <a:close/>
                  <a:moveTo>
                    <a:pt x="97133" y="86142"/>
                  </a:moveTo>
                  <a:cubicBezTo>
                    <a:pt x="97321" y="86334"/>
                    <a:pt x="97512" y="86525"/>
                    <a:pt x="97707" y="86717"/>
                  </a:cubicBezTo>
                  <a:cubicBezTo>
                    <a:pt x="97966" y="86818"/>
                    <a:pt x="98225" y="86919"/>
                    <a:pt x="98484" y="87017"/>
                  </a:cubicBezTo>
                  <a:cubicBezTo>
                    <a:pt x="98289" y="86818"/>
                    <a:pt x="98101" y="86619"/>
                    <a:pt x="97914" y="86420"/>
                  </a:cubicBezTo>
                  <a:cubicBezTo>
                    <a:pt x="97651" y="86330"/>
                    <a:pt x="97392" y="86236"/>
                    <a:pt x="97133" y="86142"/>
                  </a:cubicBezTo>
                  <a:close/>
                  <a:moveTo>
                    <a:pt x="96428" y="85407"/>
                  </a:moveTo>
                  <a:cubicBezTo>
                    <a:pt x="96615" y="85610"/>
                    <a:pt x="96807" y="85809"/>
                    <a:pt x="97002" y="86007"/>
                  </a:cubicBezTo>
                  <a:cubicBezTo>
                    <a:pt x="97265" y="86105"/>
                    <a:pt x="97531" y="86203"/>
                    <a:pt x="97794" y="86296"/>
                  </a:cubicBezTo>
                  <a:cubicBezTo>
                    <a:pt x="97602" y="86090"/>
                    <a:pt x="97411" y="85880"/>
                    <a:pt x="97227" y="85673"/>
                  </a:cubicBezTo>
                  <a:cubicBezTo>
                    <a:pt x="96957" y="85587"/>
                    <a:pt x="96694" y="85497"/>
                    <a:pt x="96428" y="85407"/>
                  </a:cubicBezTo>
                  <a:close/>
                  <a:moveTo>
                    <a:pt x="95734" y="84649"/>
                  </a:moveTo>
                  <a:cubicBezTo>
                    <a:pt x="95921" y="84859"/>
                    <a:pt x="96113" y="85069"/>
                    <a:pt x="96308" y="85280"/>
                  </a:cubicBezTo>
                  <a:cubicBezTo>
                    <a:pt x="96574" y="85370"/>
                    <a:pt x="96844" y="85463"/>
                    <a:pt x="97114" y="85550"/>
                  </a:cubicBezTo>
                  <a:cubicBezTo>
                    <a:pt x="96923" y="85336"/>
                    <a:pt x="96736" y="85118"/>
                    <a:pt x="96548" y="84904"/>
                  </a:cubicBezTo>
                  <a:cubicBezTo>
                    <a:pt x="96274" y="84822"/>
                    <a:pt x="96004" y="84735"/>
                    <a:pt x="95734" y="84649"/>
                  </a:cubicBezTo>
                  <a:moveTo>
                    <a:pt x="146908" y="8037"/>
                  </a:moveTo>
                  <a:cubicBezTo>
                    <a:pt x="166279" y="8041"/>
                    <a:pt x="183591" y="11857"/>
                    <a:pt x="190859" y="20134"/>
                  </a:cubicBezTo>
                  <a:cubicBezTo>
                    <a:pt x="194250" y="23994"/>
                    <a:pt x="195774" y="28429"/>
                    <a:pt x="195774" y="33119"/>
                  </a:cubicBezTo>
                  <a:cubicBezTo>
                    <a:pt x="195770" y="46439"/>
                    <a:pt x="183512" y="61815"/>
                    <a:pt x="167011" y="72099"/>
                  </a:cubicBezTo>
                  <a:cubicBezTo>
                    <a:pt x="152352" y="81257"/>
                    <a:pt x="133438" y="86664"/>
                    <a:pt x="115713" y="86664"/>
                  </a:cubicBezTo>
                  <a:cubicBezTo>
                    <a:pt x="108843" y="86664"/>
                    <a:pt x="102157" y="85854"/>
                    <a:pt x="95963" y="84131"/>
                  </a:cubicBezTo>
                  <a:cubicBezTo>
                    <a:pt x="96150" y="84357"/>
                    <a:pt x="96338" y="84585"/>
                    <a:pt x="96529" y="84811"/>
                  </a:cubicBezTo>
                  <a:cubicBezTo>
                    <a:pt x="103320" y="86878"/>
                    <a:pt x="110746" y="87846"/>
                    <a:pt x="118381" y="87846"/>
                  </a:cubicBezTo>
                  <a:cubicBezTo>
                    <a:pt x="136421" y="87846"/>
                    <a:pt x="155635" y="82428"/>
                    <a:pt x="170410" y="73254"/>
                  </a:cubicBezTo>
                  <a:cubicBezTo>
                    <a:pt x="187125" y="62899"/>
                    <a:pt x="199398" y="47324"/>
                    <a:pt x="199395" y="33783"/>
                  </a:cubicBezTo>
                  <a:cubicBezTo>
                    <a:pt x="199395" y="28928"/>
                    <a:pt x="197819" y="24332"/>
                    <a:pt x="194299" y="20329"/>
                  </a:cubicBezTo>
                  <a:cubicBezTo>
                    <a:pt x="186720" y="11692"/>
                    <a:pt x="168737" y="7651"/>
                    <a:pt x="148750" y="7651"/>
                  </a:cubicBezTo>
                  <a:lnTo>
                    <a:pt x="148739" y="7651"/>
                  </a:lnTo>
                  <a:cubicBezTo>
                    <a:pt x="141959" y="7651"/>
                    <a:pt x="134954" y="8116"/>
                    <a:pt x="128039" y="9020"/>
                  </a:cubicBezTo>
                  <a:cubicBezTo>
                    <a:pt x="127851" y="9095"/>
                    <a:pt x="127663" y="9174"/>
                    <a:pt x="127476" y="9249"/>
                  </a:cubicBezTo>
                  <a:cubicBezTo>
                    <a:pt x="133986" y="8450"/>
                    <a:pt x="140555" y="8037"/>
                    <a:pt x="146908" y="8037"/>
                  </a:cubicBezTo>
                  <a:moveTo>
                    <a:pt x="126613" y="9606"/>
                  </a:moveTo>
                  <a:cubicBezTo>
                    <a:pt x="132822" y="8878"/>
                    <a:pt x="139066" y="8506"/>
                    <a:pt x="145092" y="8450"/>
                  </a:cubicBezTo>
                  <a:cubicBezTo>
                    <a:pt x="163822" y="8506"/>
                    <a:pt x="180436" y="12116"/>
                    <a:pt x="187362" y="20002"/>
                  </a:cubicBezTo>
                  <a:cubicBezTo>
                    <a:pt x="190611" y="23706"/>
                    <a:pt x="192071" y="27957"/>
                    <a:pt x="192071" y="32459"/>
                  </a:cubicBezTo>
                  <a:cubicBezTo>
                    <a:pt x="192067" y="45512"/>
                    <a:pt x="179843" y="60670"/>
                    <a:pt x="163566" y="70876"/>
                  </a:cubicBezTo>
                  <a:cubicBezTo>
                    <a:pt x="149042" y="80008"/>
                    <a:pt x="130444" y="85403"/>
                    <a:pt x="113053" y="85403"/>
                  </a:cubicBezTo>
                  <a:cubicBezTo>
                    <a:pt x="106907" y="85403"/>
                    <a:pt x="100915" y="84732"/>
                    <a:pt x="95302" y="83310"/>
                  </a:cubicBezTo>
                  <a:cubicBezTo>
                    <a:pt x="95486" y="83546"/>
                    <a:pt x="95674" y="83779"/>
                    <a:pt x="95865" y="84015"/>
                  </a:cubicBezTo>
                  <a:cubicBezTo>
                    <a:pt x="102082" y="85756"/>
                    <a:pt x="108810" y="86578"/>
                    <a:pt x="115713" y="86578"/>
                  </a:cubicBezTo>
                  <a:cubicBezTo>
                    <a:pt x="133419" y="86578"/>
                    <a:pt x="152322" y="81175"/>
                    <a:pt x="166962" y="72024"/>
                  </a:cubicBezTo>
                  <a:cubicBezTo>
                    <a:pt x="183452" y="61751"/>
                    <a:pt x="195688" y="46386"/>
                    <a:pt x="195684" y="33119"/>
                  </a:cubicBezTo>
                  <a:cubicBezTo>
                    <a:pt x="195684" y="28448"/>
                    <a:pt x="194172" y="24039"/>
                    <a:pt x="190795" y="20194"/>
                  </a:cubicBezTo>
                  <a:cubicBezTo>
                    <a:pt x="183565" y="11954"/>
                    <a:pt x="166275" y="8127"/>
                    <a:pt x="146919" y="8127"/>
                  </a:cubicBezTo>
                  <a:lnTo>
                    <a:pt x="146908" y="8127"/>
                  </a:lnTo>
                  <a:cubicBezTo>
                    <a:pt x="140458" y="8127"/>
                    <a:pt x="133779" y="8551"/>
                    <a:pt x="127168" y="9377"/>
                  </a:cubicBezTo>
                  <a:cubicBezTo>
                    <a:pt x="126984" y="9452"/>
                    <a:pt x="126797" y="9527"/>
                    <a:pt x="126613" y="9606"/>
                  </a:cubicBezTo>
                  <a:close/>
                  <a:moveTo>
                    <a:pt x="126444" y="9624"/>
                  </a:moveTo>
                  <a:cubicBezTo>
                    <a:pt x="126628" y="9549"/>
                    <a:pt x="126808" y="9474"/>
                    <a:pt x="126992" y="9395"/>
                  </a:cubicBezTo>
                  <a:cubicBezTo>
                    <a:pt x="126628" y="9444"/>
                    <a:pt x="126268" y="9489"/>
                    <a:pt x="125907" y="9538"/>
                  </a:cubicBezTo>
                  <a:cubicBezTo>
                    <a:pt x="125727" y="9609"/>
                    <a:pt x="125544" y="9684"/>
                    <a:pt x="125367" y="9756"/>
                  </a:cubicBezTo>
                  <a:cubicBezTo>
                    <a:pt x="125724" y="9711"/>
                    <a:pt x="126084" y="9669"/>
                    <a:pt x="126444" y="9624"/>
                  </a:cubicBezTo>
                  <a:close/>
                  <a:moveTo>
                    <a:pt x="125615" y="9981"/>
                  </a:moveTo>
                  <a:cubicBezTo>
                    <a:pt x="125795" y="9902"/>
                    <a:pt x="125968" y="9827"/>
                    <a:pt x="126148" y="9752"/>
                  </a:cubicBezTo>
                  <a:cubicBezTo>
                    <a:pt x="125780" y="9793"/>
                    <a:pt x="125416" y="9838"/>
                    <a:pt x="125048" y="9887"/>
                  </a:cubicBezTo>
                  <a:cubicBezTo>
                    <a:pt x="124872" y="9958"/>
                    <a:pt x="124696" y="10033"/>
                    <a:pt x="124519" y="10105"/>
                  </a:cubicBezTo>
                  <a:cubicBezTo>
                    <a:pt x="124883" y="10063"/>
                    <a:pt x="125251" y="10018"/>
                    <a:pt x="125615" y="9981"/>
                  </a:cubicBezTo>
                  <a:close/>
                  <a:moveTo>
                    <a:pt x="124808" y="10333"/>
                  </a:moveTo>
                  <a:cubicBezTo>
                    <a:pt x="124981" y="10255"/>
                    <a:pt x="125153" y="10180"/>
                    <a:pt x="125326" y="10105"/>
                  </a:cubicBezTo>
                  <a:cubicBezTo>
                    <a:pt x="124954" y="10146"/>
                    <a:pt x="124583" y="10191"/>
                    <a:pt x="124212" y="10236"/>
                  </a:cubicBezTo>
                  <a:cubicBezTo>
                    <a:pt x="124039" y="10307"/>
                    <a:pt x="123870" y="10382"/>
                    <a:pt x="123698" y="10453"/>
                  </a:cubicBezTo>
                  <a:cubicBezTo>
                    <a:pt x="124069" y="10412"/>
                    <a:pt x="124437" y="10371"/>
                    <a:pt x="124808" y="10333"/>
                  </a:cubicBezTo>
                  <a:close/>
                  <a:moveTo>
                    <a:pt x="122898" y="10802"/>
                  </a:moveTo>
                  <a:cubicBezTo>
                    <a:pt x="123274" y="10761"/>
                    <a:pt x="123649" y="10724"/>
                    <a:pt x="124024" y="10686"/>
                  </a:cubicBezTo>
                  <a:cubicBezTo>
                    <a:pt x="124193" y="10607"/>
                    <a:pt x="124358" y="10532"/>
                    <a:pt x="124527" y="10457"/>
                  </a:cubicBezTo>
                  <a:cubicBezTo>
                    <a:pt x="124152" y="10498"/>
                    <a:pt x="123776" y="10540"/>
                    <a:pt x="123397" y="10585"/>
                  </a:cubicBezTo>
                  <a:cubicBezTo>
                    <a:pt x="123232" y="10656"/>
                    <a:pt x="123067" y="10727"/>
                    <a:pt x="122898" y="10802"/>
                  </a:cubicBezTo>
                  <a:close/>
                  <a:moveTo>
                    <a:pt x="122737" y="10821"/>
                  </a:moveTo>
                  <a:cubicBezTo>
                    <a:pt x="122898" y="10746"/>
                    <a:pt x="123063" y="10675"/>
                    <a:pt x="123229" y="10604"/>
                  </a:cubicBezTo>
                  <a:cubicBezTo>
                    <a:pt x="122861" y="10649"/>
                    <a:pt x="122489" y="10690"/>
                    <a:pt x="122118" y="10739"/>
                  </a:cubicBezTo>
                  <a:cubicBezTo>
                    <a:pt x="121957" y="10806"/>
                    <a:pt x="121795" y="10874"/>
                    <a:pt x="121630" y="10945"/>
                  </a:cubicBezTo>
                  <a:cubicBezTo>
                    <a:pt x="122002" y="10900"/>
                    <a:pt x="122369" y="10859"/>
                    <a:pt x="122737" y="10821"/>
                  </a:cubicBezTo>
                  <a:close/>
                  <a:moveTo>
                    <a:pt x="120850" y="11283"/>
                  </a:moveTo>
                  <a:cubicBezTo>
                    <a:pt x="121225" y="11241"/>
                    <a:pt x="121596" y="11204"/>
                    <a:pt x="121972" y="11163"/>
                  </a:cubicBezTo>
                  <a:cubicBezTo>
                    <a:pt x="122129" y="11091"/>
                    <a:pt x="122287" y="11020"/>
                    <a:pt x="122444" y="10949"/>
                  </a:cubicBezTo>
                  <a:cubicBezTo>
                    <a:pt x="122069" y="10990"/>
                    <a:pt x="121698" y="11035"/>
                    <a:pt x="121323" y="11076"/>
                  </a:cubicBezTo>
                  <a:cubicBezTo>
                    <a:pt x="121165" y="11148"/>
                    <a:pt x="121007" y="11215"/>
                    <a:pt x="120850" y="11283"/>
                  </a:cubicBezTo>
                  <a:moveTo>
                    <a:pt x="120677" y="11301"/>
                  </a:moveTo>
                  <a:cubicBezTo>
                    <a:pt x="120831" y="11234"/>
                    <a:pt x="120985" y="11166"/>
                    <a:pt x="121142" y="11099"/>
                  </a:cubicBezTo>
                  <a:cubicBezTo>
                    <a:pt x="120775" y="11144"/>
                    <a:pt x="120407" y="11189"/>
                    <a:pt x="120036" y="11234"/>
                  </a:cubicBezTo>
                  <a:cubicBezTo>
                    <a:pt x="119885" y="11298"/>
                    <a:pt x="119732" y="11365"/>
                    <a:pt x="119578" y="11429"/>
                  </a:cubicBezTo>
                  <a:cubicBezTo>
                    <a:pt x="119946" y="11388"/>
                    <a:pt x="120309" y="11343"/>
                    <a:pt x="120677" y="11301"/>
                  </a:cubicBezTo>
                  <a:close/>
                  <a:moveTo>
                    <a:pt x="118816" y="11759"/>
                  </a:moveTo>
                  <a:cubicBezTo>
                    <a:pt x="119188" y="11718"/>
                    <a:pt x="119559" y="11677"/>
                    <a:pt x="119931" y="11639"/>
                  </a:cubicBezTo>
                  <a:cubicBezTo>
                    <a:pt x="120077" y="11572"/>
                    <a:pt x="120227" y="11504"/>
                    <a:pt x="120373" y="11436"/>
                  </a:cubicBezTo>
                  <a:cubicBezTo>
                    <a:pt x="120002" y="11482"/>
                    <a:pt x="119630" y="11523"/>
                    <a:pt x="119255" y="11568"/>
                  </a:cubicBezTo>
                  <a:cubicBezTo>
                    <a:pt x="119109" y="11632"/>
                    <a:pt x="118962" y="11695"/>
                    <a:pt x="118816" y="11759"/>
                  </a:cubicBezTo>
                  <a:close/>
                  <a:moveTo>
                    <a:pt x="118632" y="11782"/>
                  </a:moveTo>
                  <a:cubicBezTo>
                    <a:pt x="118779" y="11718"/>
                    <a:pt x="118921" y="11654"/>
                    <a:pt x="119064" y="11590"/>
                  </a:cubicBezTo>
                  <a:cubicBezTo>
                    <a:pt x="118700" y="11635"/>
                    <a:pt x="118332" y="11684"/>
                    <a:pt x="117968" y="11729"/>
                  </a:cubicBezTo>
                  <a:cubicBezTo>
                    <a:pt x="117826" y="11789"/>
                    <a:pt x="117683" y="11849"/>
                    <a:pt x="117540" y="11909"/>
                  </a:cubicBezTo>
                  <a:cubicBezTo>
                    <a:pt x="117904" y="11864"/>
                    <a:pt x="118268" y="11823"/>
                    <a:pt x="118632" y="11782"/>
                  </a:cubicBezTo>
                  <a:close/>
                  <a:moveTo>
                    <a:pt x="116801" y="12232"/>
                  </a:moveTo>
                  <a:cubicBezTo>
                    <a:pt x="117169" y="12187"/>
                    <a:pt x="117537" y="12146"/>
                    <a:pt x="117908" y="12104"/>
                  </a:cubicBezTo>
                  <a:cubicBezTo>
                    <a:pt x="118043" y="12044"/>
                    <a:pt x="118182" y="11981"/>
                    <a:pt x="118321" y="11920"/>
                  </a:cubicBezTo>
                  <a:cubicBezTo>
                    <a:pt x="117949" y="11962"/>
                    <a:pt x="117578" y="12007"/>
                    <a:pt x="117207" y="12052"/>
                  </a:cubicBezTo>
                  <a:cubicBezTo>
                    <a:pt x="117071" y="12112"/>
                    <a:pt x="116936" y="12172"/>
                    <a:pt x="116801" y="12232"/>
                  </a:cubicBezTo>
                  <a:close/>
                  <a:moveTo>
                    <a:pt x="116606" y="12254"/>
                  </a:moveTo>
                  <a:cubicBezTo>
                    <a:pt x="116738" y="12194"/>
                    <a:pt x="116873" y="12138"/>
                    <a:pt x="117008" y="12078"/>
                  </a:cubicBezTo>
                  <a:cubicBezTo>
                    <a:pt x="116651" y="12123"/>
                    <a:pt x="116302" y="12168"/>
                    <a:pt x="115950" y="12213"/>
                  </a:cubicBezTo>
                  <a:cubicBezTo>
                    <a:pt x="115815" y="12269"/>
                    <a:pt x="115683" y="12326"/>
                    <a:pt x="115552" y="12382"/>
                  </a:cubicBezTo>
                  <a:cubicBezTo>
                    <a:pt x="115905" y="12337"/>
                    <a:pt x="116254" y="12296"/>
                    <a:pt x="116606" y="12254"/>
                  </a:cubicBezTo>
                  <a:close/>
                  <a:moveTo>
                    <a:pt x="115901" y="12570"/>
                  </a:moveTo>
                  <a:cubicBezTo>
                    <a:pt x="116025" y="12510"/>
                    <a:pt x="116152" y="12453"/>
                    <a:pt x="116280" y="12397"/>
                  </a:cubicBezTo>
                  <a:cubicBezTo>
                    <a:pt x="115923" y="12438"/>
                    <a:pt x="115563" y="12483"/>
                    <a:pt x="115203" y="12528"/>
                  </a:cubicBezTo>
                  <a:cubicBezTo>
                    <a:pt x="115079" y="12585"/>
                    <a:pt x="114952" y="12637"/>
                    <a:pt x="114828" y="12693"/>
                  </a:cubicBezTo>
                  <a:cubicBezTo>
                    <a:pt x="115188" y="12648"/>
                    <a:pt x="115544" y="12607"/>
                    <a:pt x="115901" y="12570"/>
                  </a:cubicBezTo>
                  <a:close/>
                  <a:moveTo>
                    <a:pt x="114137" y="12997"/>
                  </a:moveTo>
                  <a:cubicBezTo>
                    <a:pt x="114498" y="12956"/>
                    <a:pt x="114862" y="12915"/>
                    <a:pt x="115222" y="12877"/>
                  </a:cubicBezTo>
                  <a:cubicBezTo>
                    <a:pt x="115342" y="12821"/>
                    <a:pt x="115462" y="12765"/>
                    <a:pt x="115582" y="12712"/>
                  </a:cubicBezTo>
                  <a:cubicBezTo>
                    <a:pt x="115218" y="12753"/>
                    <a:pt x="114854" y="12795"/>
                    <a:pt x="114490" y="12840"/>
                  </a:cubicBezTo>
                  <a:cubicBezTo>
                    <a:pt x="114374" y="12892"/>
                    <a:pt x="114254" y="12945"/>
                    <a:pt x="114137" y="12997"/>
                  </a:cubicBezTo>
                  <a:close/>
                  <a:moveTo>
                    <a:pt x="113939" y="13020"/>
                  </a:moveTo>
                  <a:cubicBezTo>
                    <a:pt x="114055" y="12967"/>
                    <a:pt x="114171" y="12915"/>
                    <a:pt x="114287" y="12866"/>
                  </a:cubicBezTo>
                  <a:cubicBezTo>
                    <a:pt x="113924" y="12911"/>
                    <a:pt x="113560" y="12956"/>
                    <a:pt x="113196" y="13001"/>
                  </a:cubicBezTo>
                  <a:cubicBezTo>
                    <a:pt x="113083" y="13050"/>
                    <a:pt x="112971" y="13099"/>
                    <a:pt x="112858" y="13147"/>
                  </a:cubicBezTo>
                  <a:cubicBezTo>
                    <a:pt x="113218" y="13106"/>
                    <a:pt x="113578" y="13061"/>
                    <a:pt x="113939" y="13020"/>
                  </a:cubicBezTo>
                  <a:close/>
                  <a:moveTo>
                    <a:pt x="113286" y="13316"/>
                  </a:moveTo>
                  <a:cubicBezTo>
                    <a:pt x="113394" y="13267"/>
                    <a:pt x="113500" y="13219"/>
                    <a:pt x="113608" y="13170"/>
                  </a:cubicBezTo>
                  <a:cubicBezTo>
                    <a:pt x="113241" y="13211"/>
                    <a:pt x="112873" y="13256"/>
                    <a:pt x="112505" y="13301"/>
                  </a:cubicBezTo>
                  <a:cubicBezTo>
                    <a:pt x="112400" y="13350"/>
                    <a:pt x="112295" y="13395"/>
                    <a:pt x="112190" y="13440"/>
                  </a:cubicBezTo>
                  <a:cubicBezTo>
                    <a:pt x="112554" y="13399"/>
                    <a:pt x="112922" y="13358"/>
                    <a:pt x="113286" y="13316"/>
                  </a:cubicBezTo>
                  <a:close/>
                  <a:moveTo>
                    <a:pt x="111552" y="13725"/>
                  </a:moveTo>
                  <a:cubicBezTo>
                    <a:pt x="111924" y="13684"/>
                    <a:pt x="112295" y="13643"/>
                    <a:pt x="112663" y="13605"/>
                  </a:cubicBezTo>
                  <a:cubicBezTo>
                    <a:pt x="112764" y="13556"/>
                    <a:pt x="112862" y="13511"/>
                    <a:pt x="112963" y="13466"/>
                  </a:cubicBezTo>
                  <a:cubicBezTo>
                    <a:pt x="112588" y="13508"/>
                    <a:pt x="112216" y="13553"/>
                    <a:pt x="111845" y="13594"/>
                  </a:cubicBezTo>
                  <a:cubicBezTo>
                    <a:pt x="111747" y="13639"/>
                    <a:pt x="111650" y="13684"/>
                    <a:pt x="111552" y="13725"/>
                  </a:cubicBezTo>
                  <a:close/>
                  <a:moveTo>
                    <a:pt x="111353" y="13748"/>
                  </a:moveTo>
                  <a:cubicBezTo>
                    <a:pt x="111447" y="13706"/>
                    <a:pt x="111541" y="13661"/>
                    <a:pt x="111635" y="13620"/>
                  </a:cubicBezTo>
                  <a:cubicBezTo>
                    <a:pt x="111286" y="13661"/>
                    <a:pt x="110933" y="13706"/>
                    <a:pt x="110584" y="13751"/>
                  </a:cubicBezTo>
                  <a:cubicBezTo>
                    <a:pt x="110490" y="13793"/>
                    <a:pt x="110397" y="13830"/>
                    <a:pt x="110307" y="13872"/>
                  </a:cubicBezTo>
                  <a:cubicBezTo>
                    <a:pt x="110656" y="13830"/>
                    <a:pt x="111004" y="13789"/>
                    <a:pt x="111353" y="13748"/>
                  </a:cubicBezTo>
                  <a:close/>
                  <a:moveTo>
                    <a:pt x="110761" y="14022"/>
                  </a:moveTo>
                  <a:cubicBezTo>
                    <a:pt x="110847" y="13984"/>
                    <a:pt x="110929" y="13943"/>
                    <a:pt x="111016" y="13905"/>
                  </a:cubicBezTo>
                  <a:cubicBezTo>
                    <a:pt x="110659" y="13947"/>
                    <a:pt x="110303" y="13988"/>
                    <a:pt x="109946" y="14033"/>
                  </a:cubicBezTo>
                  <a:cubicBezTo>
                    <a:pt x="109864" y="14067"/>
                    <a:pt x="109778" y="14108"/>
                    <a:pt x="109695" y="14142"/>
                  </a:cubicBezTo>
                  <a:cubicBezTo>
                    <a:pt x="110051" y="14100"/>
                    <a:pt x="110404" y="14063"/>
                    <a:pt x="110761" y="14022"/>
                  </a:cubicBezTo>
                  <a:close/>
                  <a:moveTo>
                    <a:pt x="110202" y="14284"/>
                  </a:moveTo>
                  <a:cubicBezTo>
                    <a:pt x="110277" y="14250"/>
                    <a:pt x="110352" y="14213"/>
                    <a:pt x="110430" y="14175"/>
                  </a:cubicBezTo>
                  <a:cubicBezTo>
                    <a:pt x="110066" y="14217"/>
                    <a:pt x="109706" y="14258"/>
                    <a:pt x="109342" y="14303"/>
                  </a:cubicBezTo>
                  <a:cubicBezTo>
                    <a:pt x="109271" y="14337"/>
                    <a:pt x="109196" y="14371"/>
                    <a:pt x="109125" y="14401"/>
                  </a:cubicBezTo>
                  <a:cubicBezTo>
                    <a:pt x="109481" y="14363"/>
                    <a:pt x="109841" y="14322"/>
                    <a:pt x="110202" y="14284"/>
                  </a:cubicBezTo>
                  <a:close/>
                  <a:moveTo>
                    <a:pt x="109676" y="14536"/>
                  </a:moveTo>
                  <a:cubicBezTo>
                    <a:pt x="109744" y="14502"/>
                    <a:pt x="109808" y="14472"/>
                    <a:pt x="109875" y="14442"/>
                  </a:cubicBezTo>
                  <a:cubicBezTo>
                    <a:pt x="109511" y="14479"/>
                    <a:pt x="109143" y="14521"/>
                    <a:pt x="108776" y="14562"/>
                  </a:cubicBezTo>
                  <a:cubicBezTo>
                    <a:pt x="108716" y="14592"/>
                    <a:pt x="108652" y="14618"/>
                    <a:pt x="108588" y="14648"/>
                  </a:cubicBezTo>
                  <a:cubicBezTo>
                    <a:pt x="108952" y="14611"/>
                    <a:pt x="109316" y="14573"/>
                    <a:pt x="109676" y="14536"/>
                  </a:cubicBezTo>
                  <a:close/>
                  <a:moveTo>
                    <a:pt x="108247" y="14810"/>
                  </a:moveTo>
                  <a:cubicBezTo>
                    <a:pt x="108198" y="14832"/>
                    <a:pt x="108145" y="14858"/>
                    <a:pt x="108093" y="14881"/>
                  </a:cubicBezTo>
                  <a:cubicBezTo>
                    <a:pt x="108461" y="14843"/>
                    <a:pt x="108825" y="14806"/>
                    <a:pt x="109188" y="14772"/>
                  </a:cubicBezTo>
                  <a:cubicBezTo>
                    <a:pt x="109245" y="14746"/>
                    <a:pt x="109301" y="14719"/>
                    <a:pt x="109357" y="14689"/>
                  </a:cubicBezTo>
                  <a:cubicBezTo>
                    <a:pt x="108990" y="14727"/>
                    <a:pt x="108618" y="14768"/>
                    <a:pt x="108247" y="14810"/>
                  </a:cubicBezTo>
                  <a:close/>
                  <a:moveTo>
                    <a:pt x="108389" y="14671"/>
                  </a:moveTo>
                  <a:cubicBezTo>
                    <a:pt x="108453" y="14641"/>
                    <a:pt x="108509" y="14614"/>
                    <a:pt x="108573" y="14584"/>
                  </a:cubicBezTo>
                  <a:cubicBezTo>
                    <a:pt x="108209" y="14629"/>
                    <a:pt x="107842" y="14671"/>
                    <a:pt x="107474" y="14716"/>
                  </a:cubicBezTo>
                  <a:cubicBezTo>
                    <a:pt x="107418" y="14742"/>
                    <a:pt x="107361" y="14768"/>
                    <a:pt x="107305" y="14791"/>
                  </a:cubicBezTo>
                  <a:cubicBezTo>
                    <a:pt x="107669" y="14750"/>
                    <a:pt x="108029" y="14708"/>
                    <a:pt x="108389" y="14671"/>
                  </a:cubicBezTo>
                  <a:close/>
                  <a:moveTo>
                    <a:pt x="107902" y="14900"/>
                  </a:moveTo>
                  <a:cubicBezTo>
                    <a:pt x="107950" y="14877"/>
                    <a:pt x="107999" y="14855"/>
                    <a:pt x="108052" y="14832"/>
                  </a:cubicBezTo>
                  <a:cubicBezTo>
                    <a:pt x="107680" y="14873"/>
                    <a:pt x="107312" y="14915"/>
                    <a:pt x="106941" y="14956"/>
                  </a:cubicBezTo>
                  <a:cubicBezTo>
                    <a:pt x="106896" y="14978"/>
                    <a:pt x="106855" y="14997"/>
                    <a:pt x="106810" y="15020"/>
                  </a:cubicBezTo>
                  <a:cubicBezTo>
                    <a:pt x="107174" y="14978"/>
                    <a:pt x="107538" y="14941"/>
                    <a:pt x="107902" y="14900"/>
                  </a:cubicBezTo>
                  <a:close/>
                  <a:moveTo>
                    <a:pt x="107451" y="15117"/>
                  </a:moveTo>
                  <a:cubicBezTo>
                    <a:pt x="107489" y="15098"/>
                    <a:pt x="107526" y="15080"/>
                    <a:pt x="107568" y="15061"/>
                  </a:cubicBezTo>
                  <a:cubicBezTo>
                    <a:pt x="107196" y="15102"/>
                    <a:pt x="106825" y="15143"/>
                    <a:pt x="106453" y="15185"/>
                  </a:cubicBezTo>
                  <a:cubicBezTo>
                    <a:pt x="106419" y="15200"/>
                    <a:pt x="106386" y="15215"/>
                    <a:pt x="106356" y="15230"/>
                  </a:cubicBezTo>
                  <a:cubicBezTo>
                    <a:pt x="106723" y="15192"/>
                    <a:pt x="107087" y="15155"/>
                    <a:pt x="107451" y="15117"/>
                  </a:cubicBezTo>
                  <a:close/>
                  <a:moveTo>
                    <a:pt x="106003" y="15395"/>
                  </a:moveTo>
                  <a:cubicBezTo>
                    <a:pt x="105984" y="15406"/>
                    <a:pt x="105965" y="15414"/>
                    <a:pt x="105943" y="15425"/>
                  </a:cubicBezTo>
                  <a:cubicBezTo>
                    <a:pt x="106311" y="15387"/>
                    <a:pt x="106678" y="15350"/>
                    <a:pt x="107042" y="15316"/>
                  </a:cubicBezTo>
                  <a:cubicBezTo>
                    <a:pt x="107069" y="15305"/>
                    <a:pt x="107095" y="15290"/>
                    <a:pt x="107121" y="15279"/>
                  </a:cubicBezTo>
                  <a:cubicBezTo>
                    <a:pt x="106750" y="15316"/>
                    <a:pt x="106378" y="15354"/>
                    <a:pt x="106003" y="15395"/>
                  </a:cubicBezTo>
                  <a:close/>
                  <a:moveTo>
                    <a:pt x="106149" y="15252"/>
                  </a:moveTo>
                  <a:cubicBezTo>
                    <a:pt x="106179" y="15237"/>
                    <a:pt x="106213" y="15222"/>
                    <a:pt x="106243" y="15207"/>
                  </a:cubicBezTo>
                  <a:cubicBezTo>
                    <a:pt x="105879" y="15252"/>
                    <a:pt x="105515" y="15294"/>
                    <a:pt x="105148" y="15339"/>
                  </a:cubicBezTo>
                  <a:cubicBezTo>
                    <a:pt x="105125" y="15350"/>
                    <a:pt x="105099" y="15361"/>
                    <a:pt x="105076" y="15372"/>
                  </a:cubicBezTo>
                  <a:cubicBezTo>
                    <a:pt x="105436" y="15331"/>
                    <a:pt x="105793" y="15290"/>
                    <a:pt x="106149" y="15252"/>
                  </a:cubicBezTo>
                  <a:close/>
                  <a:moveTo>
                    <a:pt x="105744" y="15444"/>
                  </a:moveTo>
                  <a:cubicBezTo>
                    <a:pt x="105763" y="15436"/>
                    <a:pt x="105782" y="15429"/>
                    <a:pt x="105800" y="15417"/>
                  </a:cubicBezTo>
                  <a:cubicBezTo>
                    <a:pt x="105436" y="15459"/>
                    <a:pt x="105069" y="15500"/>
                    <a:pt x="104701" y="15541"/>
                  </a:cubicBezTo>
                  <a:cubicBezTo>
                    <a:pt x="104690" y="15549"/>
                    <a:pt x="104679" y="15552"/>
                    <a:pt x="104667" y="15560"/>
                  </a:cubicBezTo>
                  <a:cubicBezTo>
                    <a:pt x="105027" y="15519"/>
                    <a:pt x="105388" y="15481"/>
                    <a:pt x="105744" y="15444"/>
                  </a:cubicBezTo>
                  <a:close/>
                  <a:moveTo>
                    <a:pt x="104694" y="16284"/>
                  </a:moveTo>
                  <a:cubicBezTo>
                    <a:pt x="104844" y="16284"/>
                    <a:pt x="104990" y="16284"/>
                    <a:pt x="105136" y="16284"/>
                  </a:cubicBezTo>
                  <a:cubicBezTo>
                    <a:pt x="105148" y="16277"/>
                    <a:pt x="105163" y="16269"/>
                    <a:pt x="105178" y="16262"/>
                  </a:cubicBezTo>
                  <a:cubicBezTo>
                    <a:pt x="105001" y="16269"/>
                    <a:pt x="104817" y="16277"/>
                    <a:pt x="104637" y="16284"/>
                  </a:cubicBezTo>
                  <a:cubicBezTo>
                    <a:pt x="104656" y="16284"/>
                    <a:pt x="104675" y="16284"/>
                    <a:pt x="104694" y="16284"/>
                  </a:cubicBezTo>
                  <a:close/>
                  <a:moveTo>
                    <a:pt x="104667" y="16532"/>
                  </a:moveTo>
                  <a:cubicBezTo>
                    <a:pt x="104731" y="16498"/>
                    <a:pt x="104799" y="16460"/>
                    <a:pt x="104866" y="16427"/>
                  </a:cubicBezTo>
                  <a:cubicBezTo>
                    <a:pt x="104810" y="16427"/>
                    <a:pt x="104754" y="16427"/>
                    <a:pt x="104697" y="16427"/>
                  </a:cubicBezTo>
                  <a:lnTo>
                    <a:pt x="104694" y="16427"/>
                  </a:lnTo>
                  <a:cubicBezTo>
                    <a:pt x="104431" y="16427"/>
                    <a:pt x="104165" y="16430"/>
                    <a:pt x="103891" y="16434"/>
                  </a:cubicBezTo>
                  <a:cubicBezTo>
                    <a:pt x="103864" y="16449"/>
                    <a:pt x="103834" y="16460"/>
                    <a:pt x="103808" y="16475"/>
                  </a:cubicBezTo>
                  <a:cubicBezTo>
                    <a:pt x="104108" y="16490"/>
                    <a:pt x="104393" y="16509"/>
                    <a:pt x="104667" y="16532"/>
                  </a:cubicBezTo>
                  <a:close/>
                  <a:moveTo>
                    <a:pt x="102367" y="18565"/>
                  </a:moveTo>
                  <a:cubicBezTo>
                    <a:pt x="103031" y="18149"/>
                    <a:pt x="103711" y="17736"/>
                    <a:pt x="104397" y="17335"/>
                  </a:cubicBezTo>
                  <a:cubicBezTo>
                    <a:pt x="104213" y="17248"/>
                    <a:pt x="103999" y="17170"/>
                    <a:pt x="103759" y="17098"/>
                  </a:cubicBezTo>
                  <a:cubicBezTo>
                    <a:pt x="103212" y="17402"/>
                    <a:pt x="102667" y="17710"/>
                    <a:pt x="102138" y="18025"/>
                  </a:cubicBezTo>
                  <a:cubicBezTo>
                    <a:pt x="102236" y="18198"/>
                    <a:pt x="102315" y="18378"/>
                    <a:pt x="102367" y="18565"/>
                  </a:cubicBezTo>
                  <a:close/>
                  <a:moveTo>
                    <a:pt x="97842" y="21796"/>
                  </a:moveTo>
                  <a:cubicBezTo>
                    <a:pt x="97553" y="22190"/>
                    <a:pt x="97223" y="22599"/>
                    <a:pt x="96852" y="23019"/>
                  </a:cubicBezTo>
                  <a:cubicBezTo>
                    <a:pt x="95475" y="24572"/>
                    <a:pt x="93546" y="26294"/>
                    <a:pt x="91306" y="28129"/>
                  </a:cubicBezTo>
                  <a:cubicBezTo>
                    <a:pt x="90826" y="28523"/>
                    <a:pt x="90331" y="28925"/>
                    <a:pt x="89824" y="29326"/>
                  </a:cubicBezTo>
                  <a:cubicBezTo>
                    <a:pt x="87682" y="31817"/>
                    <a:pt x="85836" y="34451"/>
                    <a:pt x="84305" y="37186"/>
                  </a:cubicBezTo>
                  <a:cubicBezTo>
                    <a:pt x="85213" y="36477"/>
                    <a:pt x="86121" y="35772"/>
                    <a:pt x="87022" y="35070"/>
                  </a:cubicBezTo>
                  <a:cubicBezTo>
                    <a:pt x="90263" y="29934"/>
                    <a:pt x="94612" y="25203"/>
                    <a:pt x="99902" y="21199"/>
                  </a:cubicBezTo>
                  <a:cubicBezTo>
                    <a:pt x="100683" y="20603"/>
                    <a:pt x="101489" y="20025"/>
                    <a:pt x="102315" y="19458"/>
                  </a:cubicBezTo>
                  <a:cubicBezTo>
                    <a:pt x="102319" y="19406"/>
                    <a:pt x="102319" y="19353"/>
                    <a:pt x="102319" y="19304"/>
                  </a:cubicBezTo>
                  <a:cubicBezTo>
                    <a:pt x="102319" y="19102"/>
                    <a:pt x="102296" y="18903"/>
                    <a:pt x="102251" y="18715"/>
                  </a:cubicBezTo>
                  <a:cubicBezTo>
                    <a:pt x="100728" y="19680"/>
                    <a:pt x="99276" y="20693"/>
                    <a:pt x="97902" y="21751"/>
                  </a:cubicBezTo>
                  <a:cubicBezTo>
                    <a:pt x="97880" y="21766"/>
                    <a:pt x="97861" y="21781"/>
                    <a:pt x="97842" y="21796"/>
                  </a:cubicBezTo>
                  <a:close/>
                  <a:moveTo>
                    <a:pt x="90410" y="28658"/>
                  </a:moveTo>
                  <a:cubicBezTo>
                    <a:pt x="92984" y="26583"/>
                    <a:pt x="95208" y="24640"/>
                    <a:pt x="96736" y="22918"/>
                  </a:cubicBezTo>
                  <a:cubicBezTo>
                    <a:pt x="96964" y="22659"/>
                    <a:pt x="97178" y="22404"/>
                    <a:pt x="97373" y="22156"/>
                  </a:cubicBezTo>
                  <a:cubicBezTo>
                    <a:pt x="94807" y="24160"/>
                    <a:pt x="92477" y="26343"/>
                    <a:pt x="90410" y="28658"/>
                  </a:cubicBezTo>
                  <a:close/>
                  <a:moveTo>
                    <a:pt x="87659" y="30838"/>
                  </a:moveTo>
                  <a:cubicBezTo>
                    <a:pt x="88504" y="30178"/>
                    <a:pt x="89329" y="29529"/>
                    <a:pt x="90121" y="28895"/>
                  </a:cubicBezTo>
                  <a:cubicBezTo>
                    <a:pt x="92304" y="26411"/>
                    <a:pt x="94781" y="24084"/>
                    <a:pt x="97531" y="21957"/>
                  </a:cubicBezTo>
                  <a:cubicBezTo>
                    <a:pt x="97981" y="21364"/>
                    <a:pt x="98330" y="20805"/>
                    <a:pt x="98563" y="20284"/>
                  </a:cubicBezTo>
                  <a:cubicBezTo>
                    <a:pt x="97629" y="20918"/>
                    <a:pt x="96728" y="21571"/>
                    <a:pt x="95861" y="22238"/>
                  </a:cubicBezTo>
                  <a:cubicBezTo>
                    <a:pt x="92083" y="25150"/>
                    <a:pt x="88838" y="28441"/>
                    <a:pt x="86181" y="31982"/>
                  </a:cubicBezTo>
                  <a:cubicBezTo>
                    <a:pt x="86680" y="31600"/>
                    <a:pt x="87172" y="31217"/>
                    <a:pt x="87659" y="30838"/>
                  </a:cubicBezTo>
                  <a:moveTo>
                    <a:pt x="84178" y="37288"/>
                  </a:moveTo>
                  <a:cubicBezTo>
                    <a:pt x="85675" y="34590"/>
                    <a:pt x="87479" y="31990"/>
                    <a:pt x="89565" y="29532"/>
                  </a:cubicBezTo>
                  <a:cubicBezTo>
                    <a:pt x="88376" y="30478"/>
                    <a:pt x="87123" y="31450"/>
                    <a:pt x="85843" y="32440"/>
                  </a:cubicBezTo>
                  <a:cubicBezTo>
                    <a:pt x="84253" y="34613"/>
                    <a:pt x="82879" y="36879"/>
                    <a:pt x="81742" y="39205"/>
                  </a:cubicBezTo>
                  <a:cubicBezTo>
                    <a:pt x="82549" y="38567"/>
                    <a:pt x="83363" y="37926"/>
                    <a:pt x="84178" y="37288"/>
                  </a:cubicBezTo>
                  <a:close/>
                  <a:moveTo>
                    <a:pt x="79472" y="44874"/>
                  </a:moveTo>
                  <a:cubicBezTo>
                    <a:pt x="80107" y="44364"/>
                    <a:pt x="80752" y="43842"/>
                    <a:pt x="81416" y="43306"/>
                  </a:cubicBezTo>
                  <a:cubicBezTo>
                    <a:pt x="82125" y="41377"/>
                    <a:pt x="82984" y="39479"/>
                    <a:pt x="83994" y="37625"/>
                  </a:cubicBezTo>
                  <a:cubicBezTo>
                    <a:pt x="83187" y="38256"/>
                    <a:pt x="82384" y="38890"/>
                    <a:pt x="81589" y="39520"/>
                  </a:cubicBezTo>
                  <a:cubicBezTo>
                    <a:pt x="80752" y="41276"/>
                    <a:pt x="80043" y="43062"/>
                    <a:pt x="79472" y="44874"/>
                  </a:cubicBezTo>
                  <a:moveTo>
                    <a:pt x="79382" y="44946"/>
                  </a:moveTo>
                  <a:cubicBezTo>
                    <a:pt x="79945" y="43145"/>
                    <a:pt x="80647" y="41362"/>
                    <a:pt x="81476" y="39614"/>
                  </a:cubicBezTo>
                  <a:cubicBezTo>
                    <a:pt x="80801" y="40151"/>
                    <a:pt x="80137" y="40687"/>
                    <a:pt x="79484" y="41220"/>
                  </a:cubicBezTo>
                  <a:cubicBezTo>
                    <a:pt x="79401" y="41287"/>
                    <a:pt x="79319" y="41355"/>
                    <a:pt x="79236" y="41422"/>
                  </a:cubicBezTo>
                  <a:cubicBezTo>
                    <a:pt x="78561" y="43062"/>
                    <a:pt x="78002" y="44728"/>
                    <a:pt x="77563" y="46405"/>
                  </a:cubicBezTo>
                  <a:cubicBezTo>
                    <a:pt x="78156" y="45932"/>
                    <a:pt x="78763" y="45445"/>
                    <a:pt x="79382" y="44946"/>
                  </a:cubicBezTo>
                  <a:moveTo>
                    <a:pt x="76737" y="50544"/>
                  </a:moveTo>
                  <a:cubicBezTo>
                    <a:pt x="77244" y="50180"/>
                    <a:pt x="77758" y="49808"/>
                    <a:pt x="78276" y="49422"/>
                  </a:cubicBezTo>
                  <a:cubicBezTo>
                    <a:pt x="78534" y="48007"/>
                    <a:pt x="78880" y="46600"/>
                    <a:pt x="79304" y="45204"/>
                  </a:cubicBezTo>
                  <a:cubicBezTo>
                    <a:pt x="78692" y="45696"/>
                    <a:pt x="78092" y="46180"/>
                    <a:pt x="77503" y="46649"/>
                  </a:cubicBezTo>
                  <a:cubicBezTo>
                    <a:pt x="77176" y="47940"/>
                    <a:pt x="76921" y="49238"/>
                    <a:pt x="76737" y="50544"/>
                  </a:cubicBezTo>
                  <a:close/>
                  <a:moveTo>
                    <a:pt x="75206" y="51620"/>
                  </a:moveTo>
                  <a:cubicBezTo>
                    <a:pt x="75687" y="51290"/>
                    <a:pt x="76174" y="50949"/>
                    <a:pt x="76662" y="50600"/>
                  </a:cubicBezTo>
                  <a:cubicBezTo>
                    <a:pt x="76842" y="49298"/>
                    <a:pt x="77094" y="48003"/>
                    <a:pt x="77416" y="46717"/>
                  </a:cubicBezTo>
                  <a:cubicBezTo>
                    <a:pt x="76842" y="47170"/>
                    <a:pt x="76283" y="47613"/>
                    <a:pt x="75735" y="48045"/>
                  </a:cubicBezTo>
                  <a:cubicBezTo>
                    <a:pt x="75495" y="49230"/>
                    <a:pt x="75319" y="50427"/>
                    <a:pt x="75206" y="51620"/>
                  </a:cubicBezTo>
                  <a:close/>
                  <a:moveTo>
                    <a:pt x="73751" y="52607"/>
                  </a:moveTo>
                  <a:cubicBezTo>
                    <a:pt x="74208" y="52303"/>
                    <a:pt x="74670" y="51996"/>
                    <a:pt x="75135" y="51673"/>
                  </a:cubicBezTo>
                  <a:cubicBezTo>
                    <a:pt x="75244" y="50484"/>
                    <a:pt x="75417" y="49294"/>
                    <a:pt x="75649" y="48108"/>
                  </a:cubicBezTo>
                  <a:cubicBezTo>
                    <a:pt x="75116" y="48525"/>
                    <a:pt x="74591" y="48930"/>
                    <a:pt x="74077" y="49324"/>
                  </a:cubicBezTo>
                  <a:cubicBezTo>
                    <a:pt x="73912" y="50416"/>
                    <a:pt x="73803" y="51508"/>
                    <a:pt x="73751" y="52607"/>
                  </a:cubicBezTo>
                  <a:moveTo>
                    <a:pt x="72359" y="53500"/>
                  </a:moveTo>
                  <a:cubicBezTo>
                    <a:pt x="72794" y="53226"/>
                    <a:pt x="73233" y="52945"/>
                    <a:pt x="73676" y="52656"/>
                  </a:cubicBezTo>
                  <a:cubicBezTo>
                    <a:pt x="73728" y="51564"/>
                    <a:pt x="73833" y="50472"/>
                    <a:pt x="73995" y="49388"/>
                  </a:cubicBezTo>
                  <a:cubicBezTo>
                    <a:pt x="73496" y="49767"/>
                    <a:pt x="73000" y="50135"/>
                    <a:pt x="72516" y="50495"/>
                  </a:cubicBezTo>
                  <a:cubicBezTo>
                    <a:pt x="72415" y="51493"/>
                    <a:pt x="72362" y="52498"/>
                    <a:pt x="72359" y="53500"/>
                  </a:cubicBezTo>
                  <a:close/>
                  <a:moveTo>
                    <a:pt x="71000" y="53114"/>
                  </a:moveTo>
                  <a:cubicBezTo>
                    <a:pt x="71000" y="53511"/>
                    <a:pt x="71008" y="53909"/>
                    <a:pt x="71023" y="54307"/>
                  </a:cubicBezTo>
                  <a:cubicBezTo>
                    <a:pt x="71443" y="54063"/>
                    <a:pt x="71863" y="53808"/>
                    <a:pt x="72284" y="53545"/>
                  </a:cubicBezTo>
                  <a:cubicBezTo>
                    <a:pt x="72287" y="52547"/>
                    <a:pt x="72340" y="51549"/>
                    <a:pt x="72434" y="50551"/>
                  </a:cubicBezTo>
                  <a:cubicBezTo>
                    <a:pt x="71965" y="50896"/>
                    <a:pt x="71499" y="51234"/>
                    <a:pt x="71042" y="51557"/>
                  </a:cubicBezTo>
                  <a:cubicBezTo>
                    <a:pt x="71015" y="52074"/>
                    <a:pt x="71000" y="52592"/>
                    <a:pt x="71000" y="53114"/>
                  </a:cubicBezTo>
                  <a:moveTo>
                    <a:pt x="69642" y="52337"/>
                  </a:moveTo>
                  <a:cubicBezTo>
                    <a:pt x="70081" y="52044"/>
                    <a:pt x="70524" y="51740"/>
                    <a:pt x="70970" y="51422"/>
                  </a:cubicBezTo>
                  <a:cubicBezTo>
                    <a:pt x="71034" y="50262"/>
                    <a:pt x="71162" y="49107"/>
                    <a:pt x="71353" y="47951"/>
                  </a:cubicBezTo>
                  <a:cubicBezTo>
                    <a:pt x="70835" y="48371"/>
                    <a:pt x="70329" y="48776"/>
                    <a:pt x="69834" y="49170"/>
                  </a:cubicBezTo>
                  <a:cubicBezTo>
                    <a:pt x="69713" y="50225"/>
                    <a:pt x="69650" y="51283"/>
                    <a:pt x="69642" y="52337"/>
                  </a:cubicBezTo>
                  <a:moveTo>
                    <a:pt x="68299" y="53215"/>
                  </a:moveTo>
                  <a:cubicBezTo>
                    <a:pt x="68715" y="52949"/>
                    <a:pt x="69136" y="52675"/>
                    <a:pt x="69560" y="52393"/>
                  </a:cubicBezTo>
                  <a:cubicBezTo>
                    <a:pt x="69567" y="51339"/>
                    <a:pt x="69627" y="50288"/>
                    <a:pt x="69744" y="49242"/>
                  </a:cubicBezTo>
                  <a:cubicBezTo>
                    <a:pt x="69263" y="49621"/>
                    <a:pt x="68790" y="49988"/>
                    <a:pt x="68321" y="50341"/>
                  </a:cubicBezTo>
                  <a:cubicBezTo>
                    <a:pt x="68291" y="50907"/>
                    <a:pt x="68273" y="51474"/>
                    <a:pt x="68273" y="52041"/>
                  </a:cubicBezTo>
                  <a:cubicBezTo>
                    <a:pt x="68273" y="52435"/>
                    <a:pt x="68280" y="52825"/>
                    <a:pt x="68299" y="53215"/>
                  </a:cubicBezTo>
                  <a:moveTo>
                    <a:pt x="68224" y="53436"/>
                  </a:moveTo>
                  <a:cubicBezTo>
                    <a:pt x="67894" y="53643"/>
                    <a:pt x="67564" y="53845"/>
                    <a:pt x="67237" y="54040"/>
                  </a:cubicBezTo>
                  <a:cubicBezTo>
                    <a:pt x="67166" y="54082"/>
                    <a:pt x="67095" y="54123"/>
                    <a:pt x="67027" y="54164"/>
                  </a:cubicBezTo>
                  <a:cubicBezTo>
                    <a:pt x="67091" y="54870"/>
                    <a:pt x="67185" y="55575"/>
                    <a:pt x="67305" y="56277"/>
                  </a:cubicBezTo>
                  <a:cubicBezTo>
                    <a:pt x="67676" y="56100"/>
                    <a:pt x="68051" y="55920"/>
                    <a:pt x="68423" y="55733"/>
                  </a:cubicBezTo>
                  <a:cubicBezTo>
                    <a:pt x="68329" y="54967"/>
                    <a:pt x="68261" y="54202"/>
                    <a:pt x="68224" y="53436"/>
                  </a:cubicBezTo>
                  <a:moveTo>
                    <a:pt x="66903" y="51515"/>
                  </a:moveTo>
                  <a:cubicBezTo>
                    <a:pt x="66903" y="52345"/>
                    <a:pt x="66937" y="53174"/>
                    <a:pt x="67012" y="53999"/>
                  </a:cubicBezTo>
                  <a:cubicBezTo>
                    <a:pt x="67061" y="53969"/>
                    <a:pt x="67110" y="53939"/>
                    <a:pt x="67158" y="53913"/>
                  </a:cubicBezTo>
                  <a:cubicBezTo>
                    <a:pt x="67511" y="53703"/>
                    <a:pt x="67864" y="53489"/>
                    <a:pt x="68216" y="53264"/>
                  </a:cubicBezTo>
                  <a:cubicBezTo>
                    <a:pt x="68201" y="52859"/>
                    <a:pt x="68190" y="52450"/>
                    <a:pt x="68190" y="52041"/>
                  </a:cubicBezTo>
                  <a:cubicBezTo>
                    <a:pt x="68190" y="51497"/>
                    <a:pt x="68205" y="50953"/>
                    <a:pt x="68235" y="50408"/>
                  </a:cubicBezTo>
                  <a:cubicBezTo>
                    <a:pt x="67785" y="50750"/>
                    <a:pt x="67342" y="51076"/>
                    <a:pt x="66903" y="51395"/>
                  </a:cubicBezTo>
                  <a:cubicBezTo>
                    <a:pt x="66903" y="51437"/>
                    <a:pt x="66903" y="51474"/>
                    <a:pt x="66903" y="51515"/>
                  </a:cubicBezTo>
                  <a:moveTo>
                    <a:pt x="65552" y="52161"/>
                  </a:moveTo>
                  <a:cubicBezTo>
                    <a:pt x="65969" y="51876"/>
                    <a:pt x="66393" y="51579"/>
                    <a:pt x="66821" y="51268"/>
                  </a:cubicBezTo>
                  <a:cubicBezTo>
                    <a:pt x="66828" y="50153"/>
                    <a:pt x="66903" y="49039"/>
                    <a:pt x="67042" y="47925"/>
                  </a:cubicBezTo>
                  <a:cubicBezTo>
                    <a:pt x="66547" y="48349"/>
                    <a:pt x="66063" y="48754"/>
                    <a:pt x="65586" y="49148"/>
                  </a:cubicBezTo>
                  <a:cubicBezTo>
                    <a:pt x="65549" y="49763"/>
                    <a:pt x="65526" y="50378"/>
                    <a:pt x="65526" y="50994"/>
                  </a:cubicBezTo>
                  <a:cubicBezTo>
                    <a:pt x="65526" y="51384"/>
                    <a:pt x="65534" y="51770"/>
                    <a:pt x="65552" y="52161"/>
                  </a:cubicBezTo>
                  <a:moveTo>
                    <a:pt x="65474" y="52397"/>
                  </a:moveTo>
                  <a:cubicBezTo>
                    <a:pt x="65136" y="52626"/>
                    <a:pt x="64802" y="52847"/>
                    <a:pt x="64464" y="53061"/>
                  </a:cubicBezTo>
                  <a:cubicBezTo>
                    <a:pt x="64404" y="53099"/>
                    <a:pt x="64341" y="53140"/>
                    <a:pt x="64281" y="53177"/>
                  </a:cubicBezTo>
                  <a:cubicBezTo>
                    <a:pt x="64352" y="53894"/>
                    <a:pt x="64453" y="54603"/>
                    <a:pt x="64584" y="55316"/>
                  </a:cubicBezTo>
                  <a:cubicBezTo>
                    <a:pt x="64952" y="55132"/>
                    <a:pt x="65324" y="54941"/>
                    <a:pt x="65695" y="54742"/>
                  </a:cubicBezTo>
                  <a:cubicBezTo>
                    <a:pt x="65586" y="53962"/>
                    <a:pt x="65515" y="53177"/>
                    <a:pt x="65474" y="52397"/>
                  </a:cubicBezTo>
                  <a:close/>
                  <a:moveTo>
                    <a:pt x="64266" y="53009"/>
                  </a:moveTo>
                  <a:cubicBezTo>
                    <a:pt x="64303" y="52982"/>
                    <a:pt x="64344" y="52956"/>
                    <a:pt x="64386" y="52934"/>
                  </a:cubicBezTo>
                  <a:cubicBezTo>
                    <a:pt x="64742" y="52701"/>
                    <a:pt x="65102" y="52465"/>
                    <a:pt x="65466" y="52217"/>
                  </a:cubicBezTo>
                  <a:cubicBezTo>
                    <a:pt x="65447" y="51812"/>
                    <a:pt x="65440" y="51403"/>
                    <a:pt x="65440" y="50994"/>
                  </a:cubicBezTo>
                  <a:cubicBezTo>
                    <a:pt x="65440" y="50405"/>
                    <a:pt x="65459" y="49812"/>
                    <a:pt x="65496" y="49223"/>
                  </a:cubicBezTo>
                  <a:cubicBezTo>
                    <a:pt x="65038" y="49602"/>
                    <a:pt x="64588" y="49962"/>
                    <a:pt x="64145" y="50311"/>
                  </a:cubicBezTo>
                  <a:cubicBezTo>
                    <a:pt x="64145" y="50367"/>
                    <a:pt x="64145" y="50423"/>
                    <a:pt x="64145" y="50480"/>
                  </a:cubicBezTo>
                  <a:cubicBezTo>
                    <a:pt x="64145" y="51324"/>
                    <a:pt x="64183" y="52168"/>
                    <a:pt x="64266" y="53009"/>
                  </a:cubicBezTo>
                  <a:close/>
                  <a:moveTo>
                    <a:pt x="62307" y="56329"/>
                  </a:moveTo>
                  <a:cubicBezTo>
                    <a:pt x="62652" y="56194"/>
                    <a:pt x="62997" y="56048"/>
                    <a:pt x="63343" y="55898"/>
                  </a:cubicBezTo>
                  <a:cubicBezTo>
                    <a:pt x="63196" y="55256"/>
                    <a:pt x="63072" y="54611"/>
                    <a:pt x="62971" y="53965"/>
                  </a:cubicBezTo>
                  <a:cubicBezTo>
                    <a:pt x="62607" y="54175"/>
                    <a:pt x="62243" y="54378"/>
                    <a:pt x="61879" y="54566"/>
                  </a:cubicBezTo>
                  <a:cubicBezTo>
                    <a:pt x="62003" y="55158"/>
                    <a:pt x="62142" y="55744"/>
                    <a:pt x="62307" y="56329"/>
                  </a:cubicBezTo>
                  <a:moveTo>
                    <a:pt x="60742" y="55132"/>
                  </a:moveTo>
                  <a:cubicBezTo>
                    <a:pt x="60881" y="55669"/>
                    <a:pt x="61039" y="56205"/>
                    <a:pt x="61211" y="56738"/>
                  </a:cubicBezTo>
                  <a:cubicBezTo>
                    <a:pt x="61549" y="56622"/>
                    <a:pt x="61883" y="56498"/>
                    <a:pt x="62217" y="56367"/>
                  </a:cubicBezTo>
                  <a:cubicBezTo>
                    <a:pt x="62056" y="55785"/>
                    <a:pt x="61913" y="55200"/>
                    <a:pt x="61793" y="54611"/>
                  </a:cubicBezTo>
                  <a:cubicBezTo>
                    <a:pt x="61444" y="54795"/>
                    <a:pt x="61095" y="54967"/>
                    <a:pt x="60742" y="55132"/>
                  </a:cubicBezTo>
                  <a:close/>
                  <a:moveTo>
                    <a:pt x="60303" y="53046"/>
                  </a:moveTo>
                  <a:cubicBezTo>
                    <a:pt x="60412" y="53691"/>
                    <a:pt x="60547" y="54337"/>
                    <a:pt x="60705" y="54982"/>
                  </a:cubicBezTo>
                  <a:cubicBezTo>
                    <a:pt x="61058" y="54813"/>
                    <a:pt x="61410" y="54641"/>
                    <a:pt x="61763" y="54457"/>
                  </a:cubicBezTo>
                  <a:cubicBezTo>
                    <a:pt x="61620" y="53744"/>
                    <a:pt x="61508" y="53031"/>
                    <a:pt x="61429" y="52314"/>
                  </a:cubicBezTo>
                  <a:cubicBezTo>
                    <a:pt x="61054" y="52570"/>
                    <a:pt x="60679" y="52814"/>
                    <a:pt x="60303" y="53046"/>
                  </a:cubicBezTo>
                  <a:close/>
                  <a:moveTo>
                    <a:pt x="59913" y="50499"/>
                  </a:moveTo>
                  <a:cubicBezTo>
                    <a:pt x="59714" y="50660"/>
                    <a:pt x="59516" y="50817"/>
                    <a:pt x="59320" y="50968"/>
                  </a:cubicBezTo>
                  <a:cubicBezTo>
                    <a:pt x="59125" y="51118"/>
                    <a:pt x="58930" y="51268"/>
                    <a:pt x="58735" y="51410"/>
                  </a:cubicBezTo>
                  <a:cubicBezTo>
                    <a:pt x="58825" y="52134"/>
                    <a:pt x="58949" y="52855"/>
                    <a:pt x="59103" y="53571"/>
                  </a:cubicBezTo>
                  <a:cubicBezTo>
                    <a:pt x="59467" y="53373"/>
                    <a:pt x="59827" y="53159"/>
                    <a:pt x="60187" y="52937"/>
                  </a:cubicBezTo>
                  <a:cubicBezTo>
                    <a:pt x="60056" y="52127"/>
                    <a:pt x="59962" y="51313"/>
                    <a:pt x="59913" y="50499"/>
                  </a:cubicBezTo>
                  <a:close/>
                  <a:moveTo>
                    <a:pt x="58555" y="48521"/>
                  </a:moveTo>
                  <a:cubicBezTo>
                    <a:pt x="58555" y="49425"/>
                    <a:pt x="58608" y="50330"/>
                    <a:pt x="58713" y="51230"/>
                  </a:cubicBezTo>
                  <a:cubicBezTo>
                    <a:pt x="58881" y="51106"/>
                    <a:pt x="59054" y="50975"/>
                    <a:pt x="59223" y="50844"/>
                  </a:cubicBezTo>
                  <a:cubicBezTo>
                    <a:pt x="59448" y="50671"/>
                    <a:pt x="59673" y="50491"/>
                    <a:pt x="59902" y="50307"/>
                  </a:cubicBezTo>
                  <a:cubicBezTo>
                    <a:pt x="59879" y="49868"/>
                    <a:pt x="59864" y="49429"/>
                    <a:pt x="59864" y="48994"/>
                  </a:cubicBezTo>
                  <a:cubicBezTo>
                    <a:pt x="59864" y="48319"/>
                    <a:pt x="59894" y="47643"/>
                    <a:pt x="59951" y="46968"/>
                  </a:cubicBezTo>
                  <a:cubicBezTo>
                    <a:pt x="59474" y="47448"/>
                    <a:pt x="59013" y="47906"/>
                    <a:pt x="58559" y="48341"/>
                  </a:cubicBezTo>
                  <a:cubicBezTo>
                    <a:pt x="58555" y="48401"/>
                    <a:pt x="58555" y="48461"/>
                    <a:pt x="58555" y="48521"/>
                  </a:cubicBezTo>
                  <a:moveTo>
                    <a:pt x="57182" y="49407"/>
                  </a:moveTo>
                  <a:cubicBezTo>
                    <a:pt x="57602" y="49028"/>
                    <a:pt x="58026" y="48630"/>
                    <a:pt x="58457" y="48217"/>
                  </a:cubicBezTo>
                  <a:cubicBezTo>
                    <a:pt x="58476" y="46784"/>
                    <a:pt x="58626" y="45355"/>
                    <a:pt x="58911" y="43936"/>
                  </a:cubicBezTo>
                  <a:cubicBezTo>
                    <a:pt x="58330" y="44593"/>
                    <a:pt x="57782" y="45219"/>
                    <a:pt x="57257" y="45816"/>
                  </a:cubicBezTo>
                  <a:cubicBezTo>
                    <a:pt x="57178" y="46563"/>
                    <a:pt x="57140" y="47309"/>
                    <a:pt x="57140" y="48060"/>
                  </a:cubicBezTo>
                  <a:cubicBezTo>
                    <a:pt x="57140" y="48510"/>
                    <a:pt x="57155" y="48956"/>
                    <a:pt x="57182" y="49407"/>
                  </a:cubicBezTo>
                  <a:close/>
                  <a:moveTo>
                    <a:pt x="57099" y="49696"/>
                  </a:moveTo>
                  <a:cubicBezTo>
                    <a:pt x="56713" y="50037"/>
                    <a:pt x="56326" y="50367"/>
                    <a:pt x="55936" y="50679"/>
                  </a:cubicBezTo>
                  <a:cubicBezTo>
                    <a:pt x="56037" y="51391"/>
                    <a:pt x="56176" y="52104"/>
                    <a:pt x="56349" y="52814"/>
                  </a:cubicBezTo>
                  <a:cubicBezTo>
                    <a:pt x="56705" y="52603"/>
                    <a:pt x="57058" y="52382"/>
                    <a:pt x="57411" y="52149"/>
                  </a:cubicBezTo>
                  <a:cubicBezTo>
                    <a:pt x="57261" y="51331"/>
                    <a:pt x="57159" y="50514"/>
                    <a:pt x="57099" y="49696"/>
                  </a:cubicBezTo>
                  <a:moveTo>
                    <a:pt x="55718" y="47613"/>
                  </a:moveTo>
                  <a:cubicBezTo>
                    <a:pt x="55718" y="48574"/>
                    <a:pt x="55782" y="49534"/>
                    <a:pt x="55914" y="50491"/>
                  </a:cubicBezTo>
                  <a:cubicBezTo>
                    <a:pt x="56289" y="50187"/>
                    <a:pt x="56660" y="49868"/>
                    <a:pt x="57039" y="49534"/>
                  </a:cubicBezTo>
                  <a:cubicBezTo>
                    <a:pt x="57054" y="49519"/>
                    <a:pt x="57069" y="49508"/>
                    <a:pt x="57084" y="49493"/>
                  </a:cubicBezTo>
                  <a:cubicBezTo>
                    <a:pt x="57054" y="49016"/>
                    <a:pt x="57039" y="48536"/>
                    <a:pt x="57039" y="48060"/>
                  </a:cubicBezTo>
                  <a:cubicBezTo>
                    <a:pt x="57039" y="47354"/>
                    <a:pt x="57073" y="46649"/>
                    <a:pt x="57140" y="45947"/>
                  </a:cubicBezTo>
                  <a:cubicBezTo>
                    <a:pt x="56653" y="46499"/>
                    <a:pt x="56180" y="47028"/>
                    <a:pt x="55718" y="47527"/>
                  </a:cubicBezTo>
                  <a:lnTo>
                    <a:pt x="55718" y="47613"/>
                  </a:lnTo>
                  <a:moveTo>
                    <a:pt x="54289" y="47189"/>
                  </a:moveTo>
                  <a:cubicBezTo>
                    <a:pt x="54289" y="47700"/>
                    <a:pt x="54308" y="48214"/>
                    <a:pt x="54345" y="48728"/>
                  </a:cubicBezTo>
                  <a:cubicBezTo>
                    <a:pt x="54518" y="48559"/>
                    <a:pt x="54690" y="48382"/>
                    <a:pt x="54859" y="48206"/>
                  </a:cubicBezTo>
                  <a:cubicBezTo>
                    <a:pt x="55111" y="47947"/>
                    <a:pt x="55362" y="47677"/>
                    <a:pt x="55617" y="47403"/>
                  </a:cubicBezTo>
                  <a:cubicBezTo>
                    <a:pt x="55632" y="45779"/>
                    <a:pt x="55831" y="44158"/>
                    <a:pt x="56221" y="42559"/>
                  </a:cubicBezTo>
                  <a:cubicBezTo>
                    <a:pt x="55576" y="43381"/>
                    <a:pt x="54983" y="44161"/>
                    <a:pt x="54417" y="44901"/>
                  </a:cubicBezTo>
                  <a:cubicBezTo>
                    <a:pt x="54330" y="45662"/>
                    <a:pt x="54289" y="46424"/>
                    <a:pt x="54289" y="47189"/>
                  </a:cubicBezTo>
                  <a:moveTo>
                    <a:pt x="52852" y="46656"/>
                  </a:moveTo>
                  <a:cubicBezTo>
                    <a:pt x="53328" y="46056"/>
                    <a:pt x="53816" y="45418"/>
                    <a:pt x="54326" y="44747"/>
                  </a:cubicBezTo>
                  <a:cubicBezTo>
                    <a:pt x="54668" y="41944"/>
                    <a:pt x="55598" y="39175"/>
                    <a:pt x="57159" y="36552"/>
                  </a:cubicBezTo>
                  <a:cubicBezTo>
                    <a:pt x="55820" y="38046"/>
                    <a:pt x="54739" y="39453"/>
                    <a:pt x="53816" y="40766"/>
                  </a:cubicBezTo>
                  <a:cubicBezTo>
                    <a:pt x="53178" y="42698"/>
                    <a:pt x="52863" y="44675"/>
                    <a:pt x="52852" y="46656"/>
                  </a:cubicBezTo>
                  <a:close/>
                  <a:moveTo>
                    <a:pt x="51494" y="48255"/>
                  </a:moveTo>
                  <a:cubicBezTo>
                    <a:pt x="51895" y="47816"/>
                    <a:pt x="52289" y="47347"/>
                    <a:pt x="52687" y="46855"/>
                  </a:cubicBezTo>
                  <a:cubicBezTo>
                    <a:pt x="52706" y="46833"/>
                    <a:pt x="52724" y="46814"/>
                    <a:pt x="52739" y="46792"/>
                  </a:cubicBezTo>
                  <a:cubicBezTo>
                    <a:pt x="52739" y="46788"/>
                    <a:pt x="52739" y="46784"/>
                    <a:pt x="52739" y="46780"/>
                  </a:cubicBezTo>
                  <a:cubicBezTo>
                    <a:pt x="52739" y="44859"/>
                    <a:pt x="53021" y="42946"/>
                    <a:pt x="53602" y="41070"/>
                  </a:cubicBezTo>
                  <a:cubicBezTo>
                    <a:pt x="53126" y="41756"/>
                    <a:pt x="52694" y="42420"/>
                    <a:pt x="52282" y="43055"/>
                  </a:cubicBezTo>
                  <a:cubicBezTo>
                    <a:pt x="52023" y="43456"/>
                    <a:pt x="51771" y="43850"/>
                    <a:pt x="51527" y="44233"/>
                  </a:cubicBezTo>
                  <a:cubicBezTo>
                    <a:pt x="51445" y="44949"/>
                    <a:pt x="51400" y="45670"/>
                    <a:pt x="51400" y="46390"/>
                  </a:cubicBezTo>
                  <a:cubicBezTo>
                    <a:pt x="51400" y="47013"/>
                    <a:pt x="51434" y="47636"/>
                    <a:pt x="51494" y="48255"/>
                  </a:cubicBezTo>
                  <a:close/>
                  <a:moveTo>
                    <a:pt x="50316" y="49666"/>
                  </a:moveTo>
                  <a:cubicBezTo>
                    <a:pt x="50451" y="50311"/>
                    <a:pt x="50616" y="50956"/>
                    <a:pt x="50815" y="51594"/>
                  </a:cubicBezTo>
                  <a:cubicBezTo>
                    <a:pt x="51164" y="51380"/>
                    <a:pt x="51501" y="51155"/>
                    <a:pt x="51831" y="50911"/>
                  </a:cubicBezTo>
                  <a:cubicBezTo>
                    <a:pt x="51648" y="50138"/>
                    <a:pt x="51509" y="49362"/>
                    <a:pt x="51419" y="48581"/>
                  </a:cubicBezTo>
                  <a:cubicBezTo>
                    <a:pt x="51058" y="48964"/>
                    <a:pt x="50695" y="49328"/>
                    <a:pt x="50316" y="49666"/>
                  </a:cubicBezTo>
                  <a:close/>
                  <a:moveTo>
                    <a:pt x="48672" y="48255"/>
                  </a:moveTo>
                  <a:cubicBezTo>
                    <a:pt x="48785" y="48979"/>
                    <a:pt x="48939" y="49699"/>
                    <a:pt x="49141" y="50416"/>
                  </a:cubicBezTo>
                  <a:cubicBezTo>
                    <a:pt x="49501" y="50150"/>
                    <a:pt x="49847" y="49868"/>
                    <a:pt x="50180" y="49568"/>
                  </a:cubicBezTo>
                  <a:cubicBezTo>
                    <a:pt x="49997" y="48638"/>
                    <a:pt x="49884" y="47703"/>
                    <a:pt x="49843" y="46769"/>
                  </a:cubicBezTo>
                  <a:cubicBezTo>
                    <a:pt x="49468" y="47294"/>
                    <a:pt x="49081" y="47790"/>
                    <a:pt x="48672" y="48255"/>
                  </a:cubicBezTo>
                  <a:close/>
                  <a:moveTo>
                    <a:pt x="49824" y="41610"/>
                  </a:moveTo>
                  <a:cubicBezTo>
                    <a:pt x="49366" y="42484"/>
                    <a:pt x="48954" y="43310"/>
                    <a:pt x="48552" y="44090"/>
                  </a:cubicBezTo>
                  <a:cubicBezTo>
                    <a:pt x="48500" y="44619"/>
                    <a:pt x="48477" y="45152"/>
                    <a:pt x="48477" y="45685"/>
                  </a:cubicBezTo>
                  <a:cubicBezTo>
                    <a:pt x="48477" y="46469"/>
                    <a:pt x="48530" y="47253"/>
                    <a:pt x="48642" y="48037"/>
                  </a:cubicBezTo>
                  <a:cubicBezTo>
                    <a:pt x="49055" y="47557"/>
                    <a:pt x="49449" y="47043"/>
                    <a:pt x="49835" y="46495"/>
                  </a:cubicBezTo>
                  <a:cubicBezTo>
                    <a:pt x="49832" y="46338"/>
                    <a:pt x="49828" y="46184"/>
                    <a:pt x="49828" y="46026"/>
                  </a:cubicBezTo>
                  <a:cubicBezTo>
                    <a:pt x="49828" y="43640"/>
                    <a:pt x="50316" y="41265"/>
                    <a:pt x="51332" y="38969"/>
                  </a:cubicBezTo>
                  <a:cubicBezTo>
                    <a:pt x="50758" y="39888"/>
                    <a:pt x="50267" y="40770"/>
                    <a:pt x="49824" y="41610"/>
                  </a:cubicBezTo>
                  <a:close/>
                  <a:moveTo>
                    <a:pt x="64813" y="26084"/>
                  </a:moveTo>
                  <a:cubicBezTo>
                    <a:pt x="63984" y="26636"/>
                    <a:pt x="63159" y="27199"/>
                    <a:pt x="62345" y="27780"/>
                  </a:cubicBezTo>
                  <a:cubicBezTo>
                    <a:pt x="66449" y="25360"/>
                    <a:pt x="71529" y="23154"/>
                    <a:pt x="77173" y="21225"/>
                  </a:cubicBezTo>
                  <a:cubicBezTo>
                    <a:pt x="77180" y="21222"/>
                    <a:pt x="77188" y="21214"/>
                    <a:pt x="77195" y="21210"/>
                  </a:cubicBezTo>
                  <a:cubicBezTo>
                    <a:pt x="72678" y="22677"/>
                    <a:pt x="68483" y="24313"/>
                    <a:pt x="64813" y="26084"/>
                  </a:cubicBezTo>
                  <a:close/>
                  <a:moveTo>
                    <a:pt x="71961" y="21646"/>
                  </a:moveTo>
                  <a:cubicBezTo>
                    <a:pt x="71950" y="21653"/>
                    <a:pt x="71938" y="21661"/>
                    <a:pt x="71923" y="21668"/>
                  </a:cubicBezTo>
                  <a:cubicBezTo>
                    <a:pt x="74351" y="21027"/>
                    <a:pt x="76767" y="20434"/>
                    <a:pt x="79131" y="19890"/>
                  </a:cubicBezTo>
                  <a:cubicBezTo>
                    <a:pt x="79139" y="19886"/>
                    <a:pt x="79146" y="19882"/>
                    <a:pt x="79150" y="19878"/>
                  </a:cubicBezTo>
                  <a:cubicBezTo>
                    <a:pt x="76891" y="20393"/>
                    <a:pt x="74565" y="20963"/>
                    <a:pt x="72216" y="21582"/>
                  </a:cubicBezTo>
                  <a:cubicBezTo>
                    <a:pt x="72134" y="21601"/>
                    <a:pt x="72047" y="21623"/>
                    <a:pt x="71961" y="21646"/>
                  </a:cubicBezTo>
                  <a:moveTo>
                    <a:pt x="62701" y="24069"/>
                  </a:moveTo>
                  <a:cubicBezTo>
                    <a:pt x="62641" y="24107"/>
                    <a:pt x="62581" y="24145"/>
                    <a:pt x="62521" y="24182"/>
                  </a:cubicBezTo>
                  <a:cubicBezTo>
                    <a:pt x="65616" y="23233"/>
                    <a:pt x="68745" y="22340"/>
                    <a:pt x="71833" y="21526"/>
                  </a:cubicBezTo>
                  <a:cubicBezTo>
                    <a:pt x="71886" y="21496"/>
                    <a:pt x="71938" y="21462"/>
                    <a:pt x="71991" y="21432"/>
                  </a:cubicBezTo>
                  <a:cubicBezTo>
                    <a:pt x="71458" y="21571"/>
                    <a:pt x="70925" y="21713"/>
                    <a:pt x="70393" y="21860"/>
                  </a:cubicBezTo>
                  <a:cubicBezTo>
                    <a:pt x="67849" y="22546"/>
                    <a:pt x="65271" y="23285"/>
                    <a:pt x="62701" y="24069"/>
                  </a:cubicBezTo>
                  <a:close/>
                  <a:moveTo>
                    <a:pt x="53336" y="26872"/>
                  </a:moveTo>
                  <a:cubicBezTo>
                    <a:pt x="53250" y="26940"/>
                    <a:pt x="53167" y="27007"/>
                    <a:pt x="53085" y="27071"/>
                  </a:cubicBezTo>
                  <a:cubicBezTo>
                    <a:pt x="55028" y="26384"/>
                    <a:pt x="57013" y="25713"/>
                    <a:pt x="59020" y="25067"/>
                  </a:cubicBezTo>
                  <a:cubicBezTo>
                    <a:pt x="60195" y="24689"/>
                    <a:pt x="61377" y="24317"/>
                    <a:pt x="62562" y="23953"/>
                  </a:cubicBezTo>
                  <a:cubicBezTo>
                    <a:pt x="62663" y="23893"/>
                    <a:pt x="62765" y="23829"/>
                    <a:pt x="62866" y="23766"/>
                  </a:cubicBezTo>
                  <a:cubicBezTo>
                    <a:pt x="59669" y="24741"/>
                    <a:pt x="56458" y="25784"/>
                    <a:pt x="53336" y="26872"/>
                  </a:cubicBezTo>
                  <a:close/>
                  <a:moveTo>
                    <a:pt x="46128" y="29206"/>
                  </a:moveTo>
                  <a:cubicBezTo>
                    <a:pt x="46061" y="29292"/>
                    <a:pt x="45993" y="29375"/>
                    <a:pt x="45926" y="29461"/>
                  </a:cubicBezTo>
                  <a:cubicBezTo>
                    <a:pt x="46012" y="29424"/>
                    <a:pt x="46102" y="29390"/>
                    <a:pt x="46188" y="29356"/>
                  </a:cubicBezTo>
                  <a:cubicBezTo>
                    <a:pt x="48447" y="28467"/>
                    <a:pt x="50800" y="27596"/>
                    <a:pt x="53201" y="26756"/>
                  </a:cubicBezTo>
                  <a:cubicBezTo>
                    <a:pt x="53313" y="26670"/>
                    <a:pt x="53426" y="26583"/>
                    <a:pt x="53539" y="26497"/>
                  </a:cubicBezTo>
                  <a:cubicBezTo>
                    <a:pt x="51010" y="27371"/>
                    <a:pt x="48526" y="28279"/>
                    <a:pt x="46128" y="29206"/>
                  </a:cubicBezTo>
                  <a:close/>
                  <a:moveTo>
                    <a:pt x="45599" y="29589"/>
                  </a:moveTo>
                  <a:cubicBezTo>
                    <a:pt x="45663" y="29506"/>
                    <a:pt x="45731" y="29420"/>
                    <a:pt x="45798" y="29337"/>
                  </a:cubicBezTo>
                  <a:cubicBezTo>
                    <a:pt x="44117" y="29990"/>
                    <a:pt x="42481" y="30654"/>
                    <a:pt x="40913" y="31326"/>
                  </a:cubicBezTo>
                  <a:cubicBezTo>
                    <a:pt x="40879" y="31416"/>
                    <a:pt x="40845" y="31502"/>
                    <a:pt x="40815" y="31588"/>
                  </a:cubicBezTo>
                  <a:cubicBezTo>
                    <a:pt x="42343" y="30917"/>
                    <a:pt x="43945" y="30249"/>
                    <a:pt x="45599" y="29589"/>
                  </a:cubicBezTo>
                  <a:close/>
                  <a:moveTo>
                    <a:pt x="40662" y="32050"/>
                  </a:moveTo>
                  <a:cubicBezTo>
                    <a:pt x="42117" y="31378"/>
                    <a:pt x="43652" y="30714"/>
                    <a:pt x="45250" y="30054"/>
                  </a:cubicBezTo>
                  <a:cubicBezTo>
                    <a:pt x="45307" y="29979"/>
                    <a:pt x="45363" y="29904"/>
                    <a:pt x="45419" y="29829"/>
                  </a:cubicBezTo>
                  <a:cubicBezTo>
                    <a:pt x="43802" y="30474"/>
                    <a:pt x="42237" y="31131"/>
                    <a:pt x="40748" y="31787"/>
                  </a:cubicBezTo>
                  <a:cubicBezTo>
                    <a:pt x="40718" y="31877"/>
                    <a:pt x="40688" y="31964"/>
                    <a:pt x="40662" y="32050"/>
                  </a:cubicBezTo>
                  <a:moveTo>
                    <a:pt x="40590" y="31690"/>
                  </a:moveTo>
                  <a:cubicBezTo>
                    <a:pt x="40620" y="31600"/>
                    <a:pt x="40654" y="31513"/>
                    <a:pt x="40684" y="31423"/>
                  </a:cubicBezTo>
                  <a:cubicBezTo>
                    <a:pt x="39615" y="31885"/>
                    <a:pt x="38575" y="32346"/>
                    <a:pt x="37574" y="32808"/>
                  </a:cubicBezTo>
                  <a:cubicBezTo>
                    <a:pt x="37570" y="32898"/>
                    <a:pt x="37570" y="32992"/>
                    <a:pt x="37566" y="33082"/>
                  </a:cubicBezTo>
                  <a:cubicBezTo>
                    <a:pt x="38538" y="32617"/>
                    <a:pt x="39547" y="32151"/>
                    <a:pt x="40590" y="31690"/>
                  </a:cubicBezTo>
                  <a:close/>
                  <a:moveTo>
                    <a:pt x="37570" y="33543"/>
                  </a:moveTo>
                  <a:cubicBezTo>
                    <a:pt x="37900" y="33374"/>
                    <a:pt x="38238" y="33206"/>
                    <a:pt x="38583" y="33037"/>
                  </a:cubicBezTo>
                  <a:cubicBezTo>
                    <a:pt x="39187" y="32740"/>
                    <a:pt x="39806" y="32444"/>
                    <a:pt x="40444" y="32148"/>
                  </a:cubicBezTo>
                  <a:cubicBezTo>
                    <a:pt x="40470" y="32061"/>
                    <a:pt x="40497" y="31975"/>
                    <a:pt x="40527" y="31885"/>
                  </a:cubicBezTo>
                  <a:cubicBezTo>
                    <a:pt x="39502" y="32343"/>
                    <a:pt x="38515" y="32797"/>
                    <a:pt x="37566" y="33254"/>
                  </a:cubicBezTo>
                  <a:cubicBezTo>
                    <a:pt x="37566" y="33352"/>
                    <a:pt x="37566" y="33446"/>
                    <a:pt x="37570" y="33543"/>
                  </a:cubicBezTo>
                  <a:moveTo>
                    <a:pt x="36054" y="36537"/>
                  </a:moveTo>
                  <a:cubicBezTo>
                    <a:pt x="36114" y="36785"/>
                    <a:pt x="36167" y="37033"/>
                    <a:pt x="36219" y="37280"/>
                  </a:cubicBezTo>
                  <a:cubicBezTo>
                    <a:pt x="36632" y="36886"/>
                    <a:pt x="37086" y="36492"/>
                    <a:pt x="37581" y="36098"/>
                  </a:cubicBezTo>
                  <a:cubicBezTo>
                    <a:pt x="37559" y="35896"/>
                    <a:pt x="37536" y="35689"/>
                    <a:pt x="37514" y="35483"/>
                  </a:cubicBezTo>
                  <a:cubicBezTo>
                    <a:pt x="36996" y="35832"/>
                    <a:pt x="36508" y="36185"/>
                    <a:pt x="36054" y="36537"/>
                  </a:cubicBezTo>
                  <a:close/>
                  <a:moveTo>
                    <a:pt x="37457" y="31776"/>
                  </a:moveTo>
                  <a:cubicBezTo>
                    <a:pt x="37469" y="31664"/>
                    <a:pt x="37484" y="31555"/>
                    <a:pt x="37499" y="31446"/>
                  </a:cubicBezTo>
                  <a:cubicBezTo>
                    <a:pt x="36936" y="31686"/>
                    <a:pt x="36381" y="31926"/>
                    <a:pt x="35837" y="32170"/>
                  </a:cubicBezTo>
                  <a:cubicBezTo>
                    <a:pt x="35608" y="32268"/>
                    <a:pt x="35383" y="32369"/>
                    <a:pt x="35161" y="32466"/>
                  </a:cubicBezTo>
                  <a:cubicBezTo>
                    <a:pt x="35176" y="32571"/>
                    <a:pt x="35195" y="32673"/>
                    <a:pt x="35210" y="32778"/>
                  </a:cubicBezTo>
                  <a:cubicBezTo>
                    <a:pt x="35945" y="32444"/>
                    <a:pt x="36696" y="32110"/>
                    <a:pt x="37457" y="31776"/>
                  </a:cubicBezTo>
                  <a:close/>
                  <a:moveTo>
                    <a:pt x="35296" y="33232"/>
                  </a:moveTo>
                  <a:cubicBezTo>
                    <a:pt x="35987" y="32905"/>
                    <a:pt x="36692" y="32583"/>
                    <a:pt x="37416" y="32256"/>
                  </a:cubicBezTo>
                  <a:cubicBezTo>
                    <a:pt x="37424" y="32159"/>
                    <a:pt x="37431" y="32057"/>
                    <a:pt x="37442" y="31960"/>
                  </a:cubicBezTo>
                  <a:cubicBezTo>
                    <a:pt x="36692" y="32286"/>
                    <a:pt x="35960" y="32613"/>
                    <a:pt x="35240" y="32943"/>
                  </a:cubicBezTo>
                  <a:cubicBezTo>
                    <a:pt x="35259" y="33040"/>
                    <a:pt x="35277" y="33134"/>
                    <a:pt x="35296" y="33232"/>
                  </a:cubicBezTo>
                  <a:close/>
                  <a:moveTo>
                    <a:pt x="34062" y="34871"/>
                  </a:moveTo>
                  <a:cubicBezTo>
                    <a:pt x="34467" y="34650"/>
                    <a:pt x="34883" y="34429"/>
                    <a:pt x="35311" y="34207"/>
                  </a:cubicBezTo>
                  <a:cubicBezTo>
                    <a:pt x="35289" y="34110"/>
                    <a:pt x="35270" y="34012"/>
                    <a:pt x="35247" y="33915"/>
                  </a:cubicBezTo>
                  <a:cubicBezTo>
                    <a:pt x="34808" y="34132"/>
                    <a:pt x="34377" y="34350"/>
                    <a:pt x="33957" y="34568"/>
                  </a:cubicBezTo>
                  <a:cubicBezTo>
                    <a:pt x="33991" y="34669"/>
                    <a:pt x="34028" y="34770"/>
                    <a:pt x="34062" y="34871"/>
                  </a:cubicBezTo>
                  <a:close/>
                  <a:moveTo>
                    <a:pt x="33165" y="36005"/>
                  </a:moveTo>
                  <a:cubicBezTo>
                    <a:pt x="33454" y="35824"/>
                    <a:pt x="33754" y="35641"/>
                    <a:pt x="34062" y="35461"/>
                  </a:cubicBezTo>
                  <a:cubicBezTo>
                    <a:pt x="34024" y="35344"/>
                    <a:pt x="33987" y="35228"/>
                    <a:pt x="33945" y="35112"/>
                  </a:cubicBezTo>
                  <a:cubicBezTo>
                    <a:pt x="33638" y="35284"/>
                    <a:pt x="33334" y="35453"/>
                    <a:pt x="33038" y="35622"/>
                  </a:cubicBezTo>
                  <a:cubicBezTo>
                    <a:pt x="33083" y="35749"/>
                    <a:pt x="33124" y="35881"/>
                    <a:pt x="33165" y="36005"/>
                  </a:cubicBezTo>
                  <a:close/>
                  <a:moveTo>
                    <a:pt x="26843" y="46139"/>
                  </a:moveTo>
                  <a:cubicBezTo>
                    <a:pt x="26614" y="45493"/>
                    <a:pt x="26490" y="44837"/>
                    <a:pt x="26490" y="44165"/>
                  </a:cubicBezTo>
                  <a:cubicBezTo>
                    <a:pt x="26490" y="43231"/>
                    <a:pt x="26730" y="42278"/>
                    <a:pt x="27252" y="41321"/>
                  </a:cubicBezTo>
                  <a:cubicBezTo>
                    <a:pt x="28167" y="39644"/>
                    <a:pt x="30186" y="37884"/>
                    <a:pt x="33000" y="36110"/>
                  </a:cubicBezTo>
                  <a:cubicBezTo>
                    <a:pt x="32959" y="35982"/>
                    <a:pt x="32914" y="35851"/>
                    <a:pt x="32869" y="35719"/>
                  </a:cubicBezTo>
                  <a:cubicBezTo>
                    <a:pt x="31593" y="36459"/>
                    <a:pt x="30445" y="37190"/>
                    <a:pt x="29447" y="37918"/>
                  </a:cubicBezTo>
                  <a:cubicBezTo>
                    <a:pt x="27541" y="39303"/>
                    <a:pt x="26190" y="40657"/>
                    <a:pt x="25556" y="41929"/>
                  </a:cubicBezTo>
                  <a:cubicBezTo>
                    <a:pt x="25162" y="42721"/>
                    <a:pt x="24978" y="43505"/>
                    <a:pt x="24978" y="44270"/>
                  </a:cubicBezTo>
                  <a:cubicBezTo>
                    <a:pt x="24978" y="45077"/>
                    <a:pt x="25185" y="45872"/>
                    <a:pt x="25563" y="46641"/>
                  </a:cubicBezTo>
                  <a:cubicBezTo>
                    <a:pt x="26002" y="46484"/>
                    <a:pt x="26430" y="46315"/>
                    <a:pt x="26843" y="46139"/>
                  </a:cubicBezTo>
                  <a:moveTo>
                    <a:pt x="25503" y="46867"/>
                  </a:moveTo>
                  <a:cubicBezTo>
                    <a:pt x="25102" y="47009"/>
                    <a:pt x="24689" y="47148"/>
                    <a:pt x="24269" y="47279"/>
                  </a:cubicBezTo>
                  <a:cubicBezTo>
                    <a:pt x="24404" y="47478"/>
                    <a:pt x="24550" y="47677"/>
                    <a:pt x="24712" y="47872"/>
                  </a:cubicBezTo>
                  <a:cubicBezTo>
                    <a:pt x="25117" y="47771"/>
                    <a:pt x="25515" y="47658"/>
                    <a:pt x="25905" y="47542"/>
                  </a:cubicBezTo>
                  <a:cubicBezTo>
                    <a:pt x="25759" y="47321"/>
                    <a:pt x="25624" y="47095"/>
                    <a:pt x="25503" y="46867"/>
                  </a:cubicBezTo>
                  <a:moveTo>
                    <a:pt x="26910" y="46315"/>
                  </a:moveTo>
                  <a:cubicBezTo>
                    <a:pt x="26501" y="46491"/>
                    <a:pt x="26081" y="46656"/>
                    <a:pt x="25650" y="46814"/>
                  </a:cubicBezTo>
                  <a:cubicBezTo>
                    <a:pt x="25770" y="47043"/>
                    <a:pt x="25909" y="47272"/>
                    <a:pt x="26062" y="47497"/>
                  </a:cubicBezTo>
                  <a:cubicBezTo>
                    <a:pt x="26475" y="47373"/>
                    <a:pt x="26880" y="47242"/>
                    <a:pt x="27274" y="47103"/>
                  </a:cubicBezTo>
                  <a:cubicBezTo>
                    <a:pt x="27136" y="46844"/>
                    <a:pt x="27016" y="46581"/>
                    <a:pt x="26910" y="46315"/>
                  </a:cubicBezTo>
                  <a:close/>
                  <a:moveTo>
                    <a:pt x="28655" y="46574"/>
                  </a:moveTo>
                  <a:cubicBezTo>
                    <a:pt x="28528" y="46270"/>
                    <a:pt x="28426" y="45959"/>
                    <a:pt x="28344" y="45651"/>
                  </a:cubicBezTo>
                  <a:cubicBezTo>
                    <a:pt x="27931" y="45861"/>
                    <a:pt x="27500" y="46064"/>
                    <a:pt x="27049" y="46259"/>
                  </a:cubicBezTo>
                  <a:cubicBezTo>
                    <a:pt x="27154" y="46525"/>
                    <a:pt x="27278" y="46788"/>
                    <a:pt x="27421" y="47050"/>
                  </a:cubicBezTo>
                  <a:cubicBezTo>
                    <a:pt x="27845" y="46844"/>
                    <a:pt x="28254" y="46739"/>
                    <a:pt x="28655" y="46574"/>
                  </a:cubicBezTo>
                  <a:close/>
                  <a:moveTo>
                    <a:pt x="28726" y="46747"/>
                  </a:moveTo>
                  <a:cubicBezTo>
                    <a:pt x="28332" y="46912"/>
                    <a:pt x="27927" y="47069"/>
                    <a:pt x="27511" y="47216"/>
                  </a:cubicBezTo>
                  <a:cubicBezTo>
                    <a:pt x="27650" y="47459"/>
                    <a:pt x="27803" y="47696"/>
                    <a:pt x="27969" y="47932"/>
                  </a:cubicBezTo>
                  <a:cubicBezTo>
                    <a:pt x="28370" y="47816"/>
                    <a:pt x="28760" y="47692"/>
                    <a:pt x="29139" y="47561"/>
                  </a:cubicBezTo>
                  <a:cubicBezTo>
                    <a:pt x="28985" y="47294"/>
                    <a:pt x="28846" y="47020"/>
                    <a:pt x="28726" y="46747"/>
                  </a:cubicBezTo>
                  <a:close/>
                  <a:moveTo>
                    <a:pt x="30471" y="47058"/>
                  </a:moveTo>
                  <a:cubicBezTo>
                    <a:pt x="30329" y="46743"/>
                    <a:pt x="30205" y="46428"/>
                    <a:pt x="30103" y="46105"/>
                  </a:cubicBezTo>
                  <a:cubicBezTo>
                    <a:pt x="29709" y="46311"/>
                    <a:pt x="29293" y="46503"/>
                    <a:pt x="28865" y="46686"/>
                  </a:cubicBezTo>
                  <a:cubicBezTo>
                    <a:pt x="28985" y="46964"/>
                    <a:pt x="29128" y="47238"/>
                    <a:pt x="29285" y="47512"/>
                  </a:cubicBezTo>
                  <a:cubicBezTo>
                    <a:pt x="29691" y="47369"/>
                    <a:pt x="30088" y="47219"/>
                    <a:pt x="30471" y="47058"/>
                  </a:cubicBezTo>
                  <a:moveTo>
                    <a:pt x="31008" y="48075"/>
                  </a:moveTo>
                  <a:cubicBezTo>
                    <a:pt x="30839" y="47793"/>
                    <a:pt x="30685" y="47512"/>
                    <a:pt x="30550" y="47227"/>
                  </a:cubicBezTo>
                  <a:cubicBezTo>
                    <a:pt x="30171" y="47384"/>
                    <a:pt x="29781" y="47534"/>
                    <a:pt x="29379" y="47673"/>
                  </a:cubicBezTo>
                  <a:cubicBezTo>
                    <a:pt x="29533" y="47925"/>
                    <a:pt x="29698" y="48176"/>
                    <a:pt x="29882" y="48424"/>
                  </a:cubicBezTo>
                  <a:cubicBezTo>
                    <a:pt x="30265" y="48315"/>
                    <a:pt x="30640" y="48199"/>
                    <a:pt x="31008" y="48075"/>
                  </a:cubicBezTo>
                  <a:moveTo>
                    <a:pt x="31105" y="48232"/>
                  </a:moveTo>
                  <a:cubicBezTo>
                    <a:pt x="30745" y="48356"/>
                    <a:pt x="30374" y="48469"/>
                    <a:pt x="29995" y="48577"/>
                  </a:cubicBezTo>
                  <a:cubicBezTo>
                    <a:pt x="30085" y="48698"/>
                    <a:pt x="30178" y="48814"/>
                    <a:pt x="30276" y="48930"/>
                  </a:cubicBezTo>
                  <a:cubicBezTo>
                    <a:pt x="30370" y="49046"/>
                    <a:pt x="30464" y="49159"/>
                    <a:pt x="30561" y="49272"/>
                  </a:cubicBezTo>
                  <a:cubicBezTo>
                    <a:pt x="30929" y="49189"/>
                    <a:pt x="31285" y="49099"/>
                    <a:pt x="31638" y="49005"/>
                  </a:cubicBezTo>
                  <a:cubicBezTo>
                    <a:pt x="31447" y="48750"/>
                    <a:pt x="31270" y="48495"/>
                    <a:pt x="31105" y="48232"/>
                  </a:cubicBezTo>
                  <a:moveTo>
                    <a:pt x="32872" y="48641"/>
                  </a:moveTo>
                  <a:cubicBezTo>
                    <a:pt x="32689" y="48352"/>
                    <a:pt x="32523" y="48056"/>
                    <a:pt x="32370" y="47763"/>
                  </a:cubicBezTo>
                  <a:cubicBezTo>
                    <a:pt x="32009" y="47910"/>
                    <a:pt x="31634" y="48052"/>
                    <a:pt x="31248" y="48184"/>
                  </a:cubicBezTo>
                  <a:cubicBezTo>
                    <a:pt x="31417" y="48446"/>
                    <a:pt x="31597" y="48709"/>
                    <a:pt x="31788" y="48964"/>
                  </a:cubicBezTo>
                  <a:cubicBezTo>
                    <a:pt x="32160" y="48863"/>
                    <a:pt x="32520" y="48758"/>
                    <a:pt x="32872" y="48641"/>
                  </a:cubicBezTo>
                  <a:moveTo>
                    <a:pt x="33240" y="49193"/>
                  </a:moveTo>
                  <a:cubicBezTo>
                    <a:pt x="33150" y="49062"/>
                    <a:pt x="33060" y="48930"/>
                    <a:pt x="32974" y="48799"/>
                  </a:cubicBezTo>
                  <a:cubicBezTo>
                    <a:pt x="32629" y="48911"/>
                    <a:pt x="32272" y="49020"/>
                    <a:pt x="31908" y="49122"/>
                  </a:cubicBezTo>
                  <a:cubicBezTo>
                    <a:pt x="32092" y="49358"/>
                    <a:pt x="32287" y="49594"/>
                    <a:pt x="32493" y="49827"/>
                  </a:cubicBezTo>
                  <a:cubicBezTo>
                    <a:pt x="32846" y="49752"/>
                    <a:pt x="33191" y="49673"/>
                    <a:pt x="33529" y="49587"/>
                  </a:cubicBezTo>
                  <a:cubicBezTo>
                    <a:pt x="33431" y="49455"/>
                    <a:pt x="33334" y="49324"/>
                    <a:pt x="33240" y="49193"/>
                  </a:cubicBezTo>
                  <a:moveTo>
                    <a:pt x="34726" y="49245"/>
                  </a:moveTo>
                  <a:cubicBezTo>
                    <a:pt x="34535" y="48949"/>
                    <a:pt x="34354" y="48653"/>
                    <a:pt x="34193" y="48352"/>
                  </a:cubicBezTo>
                  <a:cubicBezTo>
                    <a:pt x="33848" y="48491"/>
                    <a:pt x="33488" y="48626"/>
                    <a:pt x="33116" y="48750"/>
                  </a:cubicBezTo>
                  <a:cubicBezTo>
                    <a:pt x="33195" y="48870"/>
                    <a:pt x="33274" y="48990"/>
                    <a:pt x="33360" y="49110"/>
                  </a:cubicBezTo>
                  <a:cubicBezTo>
                    <a:pt x="33461" y="49257"/>
                    <a:pt x="33570" y="49403"/>
                    <a:pt x="33679" y="49546"/>
                  </a:cubicBezTo>
                  <a:cubicBezTo>
                    <a:pt x="34039" y="49452"/>
                    <a:pt x="34384" y="49354"/>
                    <a:pt x="34726" y="49245"/>
                  </a:cubicBezTo>
                  <a:close/>
                  <a:moveTo>
                    <a:pt x="34827" y="49399"/>
                  </a:moveTo>
                  <a:cubicBezTo>
                    <a:pt x="34493" y="49508"/>
                    <a:pt x="34148" y="49606"/>
                    <a:pt x="33799" y="49699"/>
                  </a:cubicBezTo>
                  <a:cubicBezTo>
                    <a:pt x="33987" y="49939"/>
                    <a:pt x="34186" y="50176"/>
                    <a:pt x="34396" y="50412"/>
                  </a:cubicBezTo>
                  <a:cubicBezTo>
                    <a:pt x="34733" y="50345"/>
                    <a:pt x="35067" y="50273"/>
                    <a:pt x="35394" y="50195"/>
                  </a:cubicBezTo>
                  <a:cubicBezTo>
                    <a:pt x="35191" y="49932"/>
                    <a:pt x="35004" y="49666"/>
                    <a:pt x="34827" y="49399"/>
                  </a:cubicBezTo>
                  <a:moveTo>
                    <a:pt x="36553" y="49879"/>
                  </a:moveTo>
                  <a:cubicBezTo>
                    <a:pt x="36354" y="49583"/>
                    <a:pt x="36174" y="49283"/>
                    <a:pt x="36005" y="48979"/>
                  </a:cubicBezTo>
                  <a:cubicBezTo>
                    <a:pt x="35671" y="49114"/>
                    <a:pt x="35322" y="49238"/>
                    <a:pt x="34966" y="49354"/>
                  </a:cubicBezTo>
                  <a:cubicBezTo>
                    <a:pt x="35146" y="49624"/>
                    <a:pt x="35341" y="49891"/>
                    <a:pt x="35544" y="50157"/>
                  </a:cubicBezTo>
                  <a:cubicBezTo>
                    <a:pt x="35889" y="50071"/>
                    <a:pt x="36227" y="49977"/>
                    <a:pt x="36553" y="49879"/>
                  </a:cubicBezTo>
                  <a:close/>
                  <a:moveTo>
                    <a:pt x="36654" y="50030"/>
                  </a:moveTo>
                  <a:cubicBezTo>
                    <a:pt x="36332" y="50131"/>
                    <a:pt x="36002" y="50221"/>
                    <a:pt x="35664" y="50307"/>
                  </a:cubicBezTo>
                  <a:cubicBezTo>
                    <a:pt x="35855" y="50551"/>
                    <a:pt x="36058" y="50791"/>
                    <a:pt x="36268" y="51028"/>
                  </a:cubicBezTo>
                  <a:cubicBezTo>
                    <a:pt x="36598" y="50968"/>
                    <a:pt x="36917" y="50904"/>
                    <a:pt x="37232" y="50832"/>
                  </a:cubicBezTo>
                  <a:cubicBezTo>
                    <a:pt x="37030" y="50570"/>
                    <a:pt x="36835" y="50300"/>
                    <a:pt x="36654" y="50030"/>
                  </a:cubicBezTo>
                  <a:moveTo>
                    <a:pt x="38358" y="50547"/>
                  </a:moveTo>
                  <a:cubicBezTo>
                    <a:pt x="38159" y="50247"/>
                    <a:pt x="37971" y="49943"/>
                    <a:pt x="37795" y="49636"/>
                  </a:cubicBezTo>
                  <a:cubicBezTo>
                    <a:pt x="37472" y="49763"/>
                    <a:pt x="37138" y="49879"/>
                    <a:pt x="36793" y="49988"/>
                  </a:cubicBezTo>
                  <a:cubicBezTo>
                    <a:pt x="36977" y="50262"/>
                    <a:pt x="37176" y="50532"/>
                    <a:pt x="37382" y="50799"/>
                  </a:cubicBezTo>
                  <a:cubicBezTo>
                    <a:pt x="37716" y="50724"/>
                    <a:pt x="38043" y="50637"/>
                    <a:pt x="38358" y="50547"/>
                  </a:cubicBezTo>
                  <a:moveTo>
                    <a:pt x="38459" y="50697"/>
                  </a:moveTo>
                  <a:cubicBezTo>
                    <a:pt x="38148" y="50787"/>
                    <a:pt x="37829" y="50870"/>
                    <a:pt x="37502" y="50949"/>
                  </a:cubicBezTo>
                  <a:cubicBezTo>
                    <a:pt x="37698" y="51196"/>
                    <a:pt x="37900" y="51440"/>
                    <a:pt x="38114" y="51684"/>
                  </a:cubicBezTo>
                  <a:cubicBezTo>
                    <a:pt x="38433" y="51632"/>
                    <a:pt x="38748" y="51575"/>
                    <a:pt x="39052" y="51512"/>
                  </a:cubicBezTo>
                  <a:cubicBezTo>
                    <a:pt x="38846" y="51241"/>
                    <a:pt x="38647" y="50971"/>
                    <a:pt x="38459" y="50697"/>
                  </a:cubicBezTo>
                  <a:moveTo>
                    <a:pt x="40148" y="51253"/>
                  </a:moveTo>
                  <a:cubicBezTo>
                    <a:pt x="39945" y="50949"/>
                    <a:pt x="39750" y="50641"/>
                    <a:pt x="39570" y="50330"/>
                  </a:cubicBezTo>
                  <a:cubicBezTo>
                    <a:pt x="39258" y="50446"/>
                    <a:pt x="38936" y="50555"/>
                    <a:pt x="38598" y="50656"/>
                  </a:cubicBezTo>
                  <a:cubicBezTo>
                    <a:pt x="38789" y="50934"/>
                    <a:pt x="38992" y="51208"/>
                    <a:pt x="39202" y="51482"/>
                  </a:cubicBezTo>
                  <a:cubicBezTo>
                    <a:pt x="39525" y="51410"/>
                    <a:pt x="39844" y="51335"/>
                    <a:pt x="40148" y="51253"/>
                  </a:cubicBezTo>
                  <a:moveTo>
                    <a:pt x="40249" y="51403"/>
                  </a:moveTo>
                  <a:cubicBezTo>
                    <a:pt x="39949" y="51485"/>
                    <a:pt x="39637" y="51560"/>
                    <a:pt x="39318" y="51628"/>
                  </a:cubicBezTo>
                  <a:cubicBezTo>
                    <a:pt x="39517" y="51879"/>
                    <a:pt x="39724" y="52131"/>
                    <a:pt x="39941" y="52375"/>
                  </a:cubicBezTo>
                  <a:cubicBezTo>
                    <a:pt x="40249" y="52333"/>
                    <a:pt x="40553" y="52284"/>
                    <a:pt x="40853" y="52228"/>
                  </a:cubicBezTo>
                  <a:cubicBezTo>
                    <a:pt x="40643" y="51954"/>
                    <a:pt x="40440" y="51680"/>
                    <a:pt x="40249" y="51403"/>
                  </a:cubicBezTo>
                  <a:close/>
                  <a:moveTo>
                    <a:pt x="41329" y="51065"/>
                  </a:moveTo>
                  <a:cubicBezTo>
                    <a:pt x="41206" y="51110"/>
                    <a:pt x="41078" y="51151"/>
                    <a:pt x="40951" y="51193"/>
                  </a:cubicBezTo>
                  <a:cubicBezTo>
                    <a:pt x="40767" y="51253"/>
                    <a:pt x="40579" y="51309"/>
                    <a:pt x="40388" y="51365"/>
                  </a:cubicBezTo>
                  <a:cubicBezTo>
                    <a:pt x="40583" y="51643"/>
                    <a:pt x="40785" y="51924"/>
                    <a:pt x="40999" y="52198"/>
                  </a:cubicBezTo>
                  <a:cubicBezTo>
                    <a:pt x="41314" y="52138"/>
                    <a:pt x="41622" y="52071"/>
                    <a:pt x="41922" y="51999"/>
                  </a:cubicBezTo>
                  <a:cubicBezTo>
                    <a:pt x="41712" y="51692"/>
                    <a:pt x="41517" y="51380"/>
                    <a:pt x="41329" y="51065"/>
                  </a:cubicBezTo>
                  <a:close/>
                  <a:moveTo>
                    <a:pt x="42995" y="51699"/>
                  </a:moveTo>
                  <a:cubicBezTo>
                    <a:pt x="42789" y="51346"/>
                    <a:pt x="42594" y="50994"/>
                    <a:pt x="42418" y="50641"/>
                  </a:cubicBezTo>
                  <a:cubicBezTo>
                    <a:pt x="42114" y="50772"/>
                    <a:pt x="41795" y="50900"/>
                    <a:pt x="41457" y="51020"/>
                  </a:cubicBezTo>
                  <a:cubicBezTo>
                    <a:pt x="41645" y="51339"/>
                    <a:pt x="41847" y="51650"/>
                    <a:pt x="42057" y="51962"/>
                  </a:cubicBezTo>
                  <a:cubicBezTo>
                    <a:pt x="42384" y="51879"/>
                    <a:pt x="42695" y="51793"/>
                    <a:pt x="42995" y="51699"/>
                  </a:cubicBezTo>
                  <a:close/>
                  <a:moveTo>
                    <a:pt x="43082" y="51845"/>
                  </a:moveTo>
                  <a:cubicBezTo>
                    <a:pt x="42785" y="51939"/>
                    <a:pt x="42478" y="52026"/>
                    <a:pt x="42159" y="52108"/>
                  </a:cubicBezTo>
                  <a:cubicBezTo>
                    <a:pt x="42358" y="52393"/>
                    <a:pt x="42564" y="52675"/>
                    <a:pt x="42778" y="52956"/>
                  </a:cubicBezTo>
                  <a:cubicBezTo>
                    <a:pt x="42894" y="52934"/>
                    <a:pt x="43014" y="52915"/>
                    <a:pt x="43127" y="52892"/>
                  </a:cubicBezTo>
                  <a:cubicBezTo>
                    <a:pt x="43314" y="52855"/>
                    <a:pt x="43498" y="52817"/>
                    <a:pt x="43678" y="52780"/>
                  </a:cubicBezTo>
                  <a:cubicBezTo>
                    <a:pt x="43468" y="52472"/>
                    <a:pt x="43269" y="52161"/>
                    <a:pt x="43082" y="51845"/>
                  </a:cubicBezTo>
                  <a:close/>
                  <a:moveTo>
                    <a:pt x="44733" y="52517"/>
                  </a:moveTo>
                  <a:cubicBezTo>
                    <a:pt x="44526" y="52168"/>
                    <a:pt x="44327" y="51819"/>
                    <a:pt x="44147" y="51463"/>
                  </a:cubicBezTo>
                  <a:cubicBezTo>
                    <a:pt x="43847" y="51583"/>
                    <a:pt x="43536" y="51699"/>
                    <a:pt x="43209" y="51804"/>
                  </a:cubicBezTo>
                  <a:cubicBezTo>
                    <a:pt x="43401" y="52123"/>
                    <a:pt x="43603" y="52438"/>
                    <a:pt x="43817" y="52750"/>
                  </a:cubicBezTo>
                  <a:cubicBezTo>
                    <a:pt x="44132" y="52678"/>
                    <a:pt x="44440" y="52600"/>
                    <a:pt x="44733" y="52517"/>
                  </a:cubicBezTo>
                  <a:moveTo>
                    <a:pt x="44823" y="52667"/>
                  </a:moveTo>
                  <a:cubicBezTo>
                    <a:pt x="44530" y="52746"/>
                    <a:pt x="44230" y="52825"/>
                    <a:pt x="43918" y="52896"/>
                  </a:cubicBezTo>
                  <a:cubicBezTo>
                    <a:pt x="44113" y="53181"/>
                    <a:pt x="44324" y="53463"/>
                    <a:pt x="44537" y="53740"/>
                  </a:cubicBezTo>
                  <a:cubicBezTo>
                    <a:pt x="44841" y="53699"/>
                    <a:pt x="45138" y="53650"/>
                    <a:pt x="45423" y="53598"/>
                  </a:cubicBezTo>
                  <a:cubicBezTo>
                    <a:pt x="45213" y="53290"/>
                    <a:pt x="45014" y="52979"/>
                    <a:pt x="44823" y="52667"/>
                  </a:cubicBezTo>
                  <a:close/>
                  <a:moveTo>
                    <a:pt x="46462" y="53376"/>
                  </a:moveTo>
                  <a:cubicBezTo>
                    <a:pt x="46252" y="53031"/>
                    <a:pt x="46057" y="52682"/>
                    <a:pt x="45869" y="52329"/>
                  </a:cubicBezTo>
                  <a:cubicBezTo>
                    <a:pt x="45573" y="52438"/>
                    <a:pt x="45265" y="52536"/>
                    <a:pt x="44950" y="52630"/>
                  </a:cubicBezTo>
                  <a:cubicBezTo>
                    <a:pt x="45142" y="52945"/>
                    <a:pt x="45348" y="53260"/>
                    <a:pt x="45562" y="53571"/>
                  </a:cubicBezTo>
                  <a:cubicBezTo>
                    <a:pt x="45869" y="53511"/>
                    <a:pt x="46170" y="53448"/>
                    <a:pt x="46462" y="53376"/>
                  </a:cubicBezTo>
                  <a:moveTo>
                    <a:pt x="46552" y="53523"/>
                  </a:moveTo>
                  <a:cubicBezTo>
                    <a:pt x="46263" y="53594"/>
                    <a:pt x="45967" y="53658"/>
                    <a:pt x="45663" y="53718"/>
                  </a:cubicBezTo>
                  <a:cubicBezTo>
                    <a:pt x="45858" y="54003"/>
                    <a:pt x="46068" y="54284"/>
                    <a:pt x="46282" y="54562"/>
                  </a:cubicBezTo>
                  <a:cubicBezTo>
                    <a:pt x="46579" y="54528"/>
                    <a:pt x="46871" y="54491"/>
                    <a:pt x="47153" y="54446"/>
                  </a:cubicBezTo>
                  <a:cubicBezTo>
                    <a:pt x="46942" y="54142"/>
                    <a:pt x="46744" y="53834"/>
                    <a:pt x="46552" y="53523"/>
                  </a:cubicBezTo>
                  <a:close/>
                  <a:moveTo>
                    <a:pt x="48181" y="54266"/>
                  </a:moveTo>
                  <a:cubicBezTo>
                    <a:pt x="47971" y="53924"/>
                    <a:pt x="47772" y="53579"/>
                    <a:pt x="47584" y="53234"/>
                  </a:cubicBezTo>
                  <a:cubicBezTo>
                    <a:pt x="47291" y="53324"/>
                    <a:pt x="46991" y="53410"/>
                    <a:pt x="46680" y="53489"/>
                  </a:cubicBezTo>
                  <a:cubicBezTo>
                    <a:pt x="46871" y="53804"/>
                    <a:pt x="47078" y="54115"/>
                    <a:pt x="47291" y="54427"/>
                  </a:cubicBezTo>
                  <a:cubicBezTo>
                    <a:pt x="47595" y="54378"/>
                    <a:pt x="47892" y="54326"/>
                    <a:pt x="48181" y="54266"/>
                  </a:cubicBezTo>
                  <a:moveTo>
                    <a:pt x="48271" y="54408"/>
                  </a:moveTo>
                  <a:cubicBezTo>
                    <a:pt x="47986" y="54468"/>
                    <a:pt x="47693" y="54524"/>
                    <a:pt x="47393" y="54573"/>
                  </a:cubicBezTo>
                  <a:cubicBezTo>
                    <a:pt x="47592" y="54855"/>
                    <a:pt x="47798" y="55132"/>
                    <a:pt x="48012" y="55410"/>
                  </a:cubicBezTo>
                  <a:cubicBezTo>
                    <a:pt x="48301" y="55387"/>
                    <a:pt x="48590" y="55357"/>
                    <a:pt x="48871" y="55324"/>
                  </a:cubicBezTo>
                  <a:cubicBezTo>
                    <a:pt x="48661" y="55023"/>
                    <a:pt x="48462" y="54716"/>
                    <a:pt x="48271" y="54408"/>
                  </a:cubicBezTo>
                  <a:moveTo>
                    <a:pt x="49884" y="55177"/>
                  </a:moveTo>
                  <a:cubicBezTo>
                    <a:pt x="49678" y="54843"/>
                    <a:pt x="49479" y="54506"/>
                    <a:pt x="49291" y="54164"/>
                  </a:cubicBezTo>
                  <a:cubicBezTo>
                    <a:pt x="49002" y="54243"/>
                    <a:pt x="48702" y="54318"/>
                    <a:pt x="48398" y="54382"/>
                  </a:cubicBezTo>
                  <a:cubicBezTo>
                    <a:pt x="48593" y="54693"/>
                    <a:pt x="48796" y="55001"/>
                    <a:pt x="49006" y="55309"/>
                  </a:cubicBezTo>
                  <a:cubicBezTo>
                    <a:pt x="49306" y="55271"/>
                    <a:pt x="49599" y="55226"/>
                    <a:pt x="49884" y="55177"/>
                  </a:cubicBezTo>
                  <a:moveTo>
                    <a:pt x="49974" y="55324"/>
                  </a:moveTo>
                  <a:cubicBezTo>
                    <a:pt x="49693" y="55372"/>
                    <a:pt x="49404" y="55414"/>
                    <a:pt x="49111" y="55455"/>
                  </a:cubicBezTo>
                  <a:cubicBezTo>
                    <a:pt x="49306" y="55733"/>
                    <a:pt x="49513" y="56010"/>
                    <a:pt x="49723" y="56284"/>
                  </a:cubicBezTo>
                  <a:cubicBezTo>
                    <a:pt x="50012" y="56269"/>
                    <a:pt x="50293" y="56250"/>
                    <a:pt x="50574" y="56224"/>
                  </a:cubicBezTo>
                  <a:cubicBezTo>
                    <a:pt x="50364" y="55928"/>
                    <a:pt x="50165" y="55627"/>
                    <a:pt x="49974" y="55324"/>
                  </a:cubicBezTo>
                  <a:moveTo>
                    <a:pt x="51580" y="56115"/>
                  </a:moveTo>
                  <a:cubicBezTo>
                    <a:pt x="51374" y="55785"/>
                    <a:pt x="51175" y="55455"/>
                    <a:pt x="50987" y="55121"/>
                  </a:cubicBezTo>
                  <a:cubicBezTo>
                    <a:pt x="50698" y="55189"/>
                    <a:pt x="50406" y="55249"/>
                    <a:pt x="50102" y="55301"/>
                  </a:cubicBezTo>
                  <a:cubicBezTo>
                    <a:pt x="50297" y="55605"/>
                    <a:pt x="50499" y="55913"/>
                    <a:pt x="50710" y="56213"/>
                  </a:cubicBezTo>
                  <a:cubicBezTo>
                    <a:pt x="51006" y="56187"/>
                    <a:pt x="51295" y="56153"/>
                    <a:pt x="51580" y="56115"/>
                  </a:cubicBezTo>
                  <a:close/>
                  <a:moveTo>
                    <a:pt x="51670" y="56258"/>
                  </a:moveTo>
                  <a:cubicBezTo>
                    <a:pt x="51389" y="56295"/>
                    <a:pt x="51103" y="56329"/>
                    <a:pt x="50815" y="56359"/>
                  </a:cubicBezTo>
                  <a:cubicBezTo>
                    <a:pt x="51010" y="56633"/>
                    <a:pt x="51209" y="56907"/>
                    <a:pt x="51419" y="57177"/>
                  </a:cubicBezTo>
                  <a:cubicBezTo>
                    <a:pt x="51704" y="57170"/>
                    <a:pt x="51981" y="57158"/>
                    <a:pt x="52259" y="57143"/>
                  </a:cubicBezTo>
                  <a:cubicBezTo>
                    <a:pt x="52056" y="56851"/>
                    <a:pt x="51858" y="56554"/>
                    <a:pt x="51670" y="56258"/>
                  </a:cubicBezTo>
                  <a:close/>
                  <a:moveTo>
                    <a:pt x="53257" y="57065"/>
                  </a:moveTo>
                  <a:cubicBezTo>
                    <a:pt x="53055" y="56742"/>
                    <a:pt x="52859" y="56419"/>
                    <a:pt x="52676" y="56096"/>
                  </a:cubicBezTo>
                  <a:cubicBezTo>
                    <a:pt x="52387" y="56149"/>
                    <a:pt x="52094" y="56198"/>
                    <a:pt x="51798" y="56239"/>
                  </a:cubicBezTo>
                  <a:cubicBezTo>
                    <a:pt x="51989" y="56539"/>
                    <a:pt x="52192" y="56836"/>
                    <a:pt x="52398" y="57132"/>
                  </a:cubicBezTo>
                  <a:cubicBezTo>
                    <a:pt x="52687" y="57113"/>
                    <a:pt x="52976" y="57091"/>
                    <a:pt x="53257" y="57065"/>
                  </a:cubicBezTo>
                  <a:moveTo>
                    <a:pt x="53351" y="57207"/>
                  </a:moveTo>
                  <a:cubicBezTo>
                    <a:pt x="53070" y="57237"/>
                    <a:pt x="52788" y="57260"/>
                    <a:pt x="52499" y="57278"/>
                  </a:cubicBezTo>
                  <a:cubicBezTo>
                    <a:pt x="52694" y="57549"/>
                    <a:pt x="52893" y="57819"/>
                    <a:pt x="53100" y="58085"/>
                  </a:cubicBezTo>
                  <a:lnTo>
                    <a:pt x="53126" y="58085"/>
                  </a:lnTo>
                  <a:cubicBezTo>
                    <a:pt x="53396" y="58085"/>
                    <a:pt x="53666" y="58081"/>
                    <a:pt x="53932" y="58074"/>
                  </a:cubicBezTo>
                  <a:cubicBezTo>
                    <a:pt x="53734" y="57785"/>
                    <a:pt x="53539" y="57496"/>
                    <a:pt x="53351" y="57207"/>
                  </a:cubicBezTo>
                  <a:close/>
                  <a:moveTo>
                    <a:pt x="54923" y="58025"/>
                  </a:moveTo>
                  <a:cubicBezTo>
                    <a:pt x="54724" y="57714"/>
                    <a:pt x="54529" y="57398"/>
                    <a:pt x="54345" y="57083"/>
                  </a:cubicBezTo>
                  <a:cubicBezTo>
                    <a:pt x="54060" y="57125"/>
                    <a:pt x="53771" y="57162"/>
                    <a:pt x="53479" y="57192"/>
                  </a:cubicBezTo>
                  <a:cubicBezTo>
                    <a:pt x="53670" y="57488"/>
                    <a:pt x="53865" y="57777"/>
                    <a:pt x="54071" y="58070"/>
                  </a:cubicBezTo>
                  <a:cubicBezTo>
                    <a:pt x="54356" y="58059"/>
                    <a:pt x="54642" y="58044"/>
                    <a:pt x="54923" y="58025"/>
                  </a:cubicBezTo>
                  <a:close/>
                  <a:moveTo>
                    <a:pt x="55017" y="58168"/>
                  </a:moveTo>
                  <a:cubicBezTo>
                    <a:pt x="54739" y="58186"/>
                    <a:pt x="54458" y="58205"/>
                    <a:pt x="54176" y="58216"/>
                  </a:cubicBezTo>
                  <a:cubicBezTo>
                    <a:pt x="54368" y="58483"/>
                    <a:pt x="54563" y="58745"/>
                    <a:pt x="54765" y="59008"/>
                  </a:cubicBezTo>
                  <a:cubicBezTo>
                    <a:pt x="55006" y="59016"/>
                    <a:pt x="55246" y="59019"/>
                    <a:pt x="55486" y="59019"/>
                  </a:cubicBezTo>
                  <a:cubicBezTo>
                    <a:pt x="55523" y="59019"/>
                    <a:pt x="55557" y="59019"/>
                    <a:pt x="55595" y="59019"/>
                  </a:cubicBezTo>
                  <a:cubicBezTo>
                    <a:pt x="55396" y="58734"/>
                    <a:pt x="55204" y="58453"/>
                    <a:pt x="55017" y="58168"/>
                  </a:cubicBezTo>
                  <a:moveTo>
                    <a:pt x="56578" y="58997"/>
                  </a:moveTo>
                  <a:cubicBezTo>
                    <a:pt x="56379" y="58693"/>
                    <a:pt x="56191" y="58385"/>
                    <a:pt x="56007" y="58078"/>
                  </a:cubicBezTo>
                  <a:cubicBezTo>
                    <a:pt x="55722" y="58108"/>
                    <a:pt x="55433" y="58134"/>
                    <a:pt x="55144" y="58156"/>
                  </a:cubicBezTo>
                  <a:cubicBezTo>
                    <a:pt x="55332" y="58445"/>
                    <a:pt x="55527" y="58734"/>
                    <a:pt x="55730" y="59016"/>
                  </a:cubicBezTo>
                  <a:cubicBezTo>
                    <a:pt x="56015" y="59016"/>
                    <a:pt x="56296" y="59008"/>
                    <a:pt x="56578" y="58997"/>
                  </a:cubicBezTo>
                  <a:close/>
                  <a:moveTo>
                    <a:pt x="56671" y="59139"/>
                  </a:moveTo>
                  <a:cubicBezTo>
                    <a:pt x="56394" y="59151"/>
                    <a:pt x="56116" y="59158"/>
                    <a:pt x="55835" y="59162"/>
                  </a:cubicBezTo>
                  <a:cubicBezTo>
                    <a:pt x="56026" y="59425"/>
                    <a:pt x="56221" y="59687"/>
                    <a:pt x="56420" y="59946"/>
                  </a:cubicBezTo>
                  <a:cubicBezTo>
                    <a:pt x="56698" y="59957"/>
                    <a:pt x="56972" y="59969"/>
                    <a:pt x="57242" y="59972"/>
                  </a:cubicBezTo>
                  <a:cubicBezTo>
                    <a:pt x="57047" y="59698"/>
                    <a:pt x="56855" y="59421"/>
                    <a:pt x="56671" y="59139"/>
                  </a:cubicBezTo>
                  <a:close/>
                  <a:moveTo>
                    <a:pt x="57835" y="59980"/>
                  </a:moveTo>
                  <a:cubicBezTo>
                    <a:pt x="57966" y="59980"/>
                    <a:pt x="58093" y="59980"/>
                    <a:pt x="58221" y="59976"/>
                  </a:cubicBezTo>
                  <a:cubicBezTo>
                    <a:pt x="58026" y="59680"/>
                    <a:pt x="57838" y="59379"/>
                    <a:pt x="57654" y="59079"/>
                  </a:cubicBezTo>
                  <a:cubicBezTo>
                    <a:pt x="57373" y="59102"/>
                    <a:pt x="57088" y="59121"/>
                    <a:pt x="56799" y="59132"/>
                  </a:cubicBezTo>
                  <a:cubicBezTo>
                    <a:pt x="56987" y="59417"/>
                    <a:pt x="57182" y="59698"/>
                    <a:pt x="57381" y="59976"/>
                  </a:cubicBezTo>
                  <a:cubicBezTo>
                    <a:pt x="57531" y="59980"/>
                    <a:pt x="57685" y="59980"/>
                    <a:pt x="57835" y="59980"/>
                  </a:cubicBezTo>
                  <a:moveTo>
                    <a:pt x="58315" y="60119"/>
                  </a:moveTo>
                  <a:cubicBezTo>
                    <a:pt x="58157" y="60122"/>
                    <a:pt x="57996" y="60122"/>
                    <a:pt x="57835" y="60122"/>
                  </a:cubicBezTo>
                  <a:cubicBezTo>
                    <a:pt x="57718" y="60122"/>
                    <a:pt x="57602" y="60122"/>
                    <a:pt x="57486" y="60122"/>
                  </a:cubicBezTo>
                  <a:cubicBezTo>
                    <a:pt x="57673" y="60381"/>
                    <a:pt x="57865" y="60636"/>
                    <a:pt x="58063" y="60892"/>
                  </a:cubicBezTo>
                  <a:cubicBezTo>
                    <a:pt x="58337" y="60910"/>
                    <a:pt x="58611" y="60925"/>
                    <a:pt x="58881" y="60940"/>
                  </a:cubicBezTo>
                  <a:cubicBezTo>
                    <a:pt x="58686" y="60666"/>
                    <a:pt x="58499" y="60396"/>
                    <a:pt x="58315" y="60119"/>
                  </a:cubicBezTo>
                  <a:moveTo>
                    <a:pt x="59857" y="60967"/>
                  </a:moveTo>
                  <a:cubicBezTo>
                    <a:pt x="59662" y="60674"/>
                    <a:pt x="59474" y="60381"/>
                    <a:pt x="59294" y="60085"/>
                  </a:cubicBezTo>
                  <a:cubicBezTo>
                    <a:pt x="59013" y="60100"/>
                    <a:pt x="58728" y="60111"/>
                    <a:pt x="58442" y="60119"/>
                  </a:cubicBezTo>
                  <a:cubicBezTo>
                    <a:pt x="58630" y="60396"/>
                    <a:pt x="58821" y="60670"/>
                    <a:pt x="59020" y="60944"/>
                  </a:cubicBezTo>
                  <a:cubicBezTo>
                    <a:pt x="59298" y="60955"/>
                    <a:pt x="59579" y="60963"/>
                    <a:pt x="59857" y="60967"/>
                  </a:cubicBezTo>
                  <a:close/>
                  <a:moveTo>
                    <a:pt x="59951" y="61109"/>
                  </a:moveTo>
                  <a:cubicBezTo>
                    <a:pt x="59677" y="61105"/>
                    <a:pt x="59403" y="61102"/>
                    <a:pt x="59125" y="61090"/>
                  </a:cubicBezTo>
                  <a:cubicBezTo>
                    <a:pt x="59309" y="61346"/>
                    <a:pt x="59504" y="61597"/>
                    <a:pt x="59699" y="61848"/>
                  </a:cubicBezTo>
                  <a:cubicBezTo>
                    <a:pt x="59969" y="61875"/>
                    <a:pt x="60243" y="61897"/>
                    <a:pt x="60514" y="61912"/>
                  </a:cubicBezTo>
                  <a:cubicBezTo>
                    <a:pt x="60318" y="61646"/>
                    <a:pt x="60135" y="61379"/>
                    <a:pt x="59951" y="61109"/>
                  </a:cubicBezTo>
                  <a:close/>
                  <a:moveTo>
                    <a:pt x="61482" y="61961"/>
                  </a:moveTo>
                  <a:cubicBezTo>
                    <a:pt x="61290" y="61676"/>
                    <a:pt x="61103" y="61391"/>
                    <a:pt x="60926" y="61102"/>
                  </a:cubicBezTo>
                  <a:cubicBezTo>
                    <a:pt x="60679" y="61105"/>
                    <a:pt x="60435" y="61109"/>
                    <a:pt x="60187" y="61109"/>
                  </a:cubicBezTo>
                  <a:cubicBezTo>
                    <a:pt x="60150" y="61109"/>
                    <a:pt x="60116" y="61109"/>
                    <a:pt x="60078" y="61109"/>
                  </a:cubicBezTo>
                  <a:cubicBezTo>
                    <a:pt x="60262" y="61383"/>
                    <a:pt x="60454" y="61653"/>
                    <a:pt x="60649" y="61923"/>
                  </a:cubicBezTo>
                  <a:cubicBezTo>
                    <a:pt x="60926" y="61938"/>
                    <a:pt x="61204" y="61953"/>
                    <a:pt x="61482" y="61961"/>
                  </a:cubicBezTo>
                  <a:close/>
                  <a:moveTo>
                    <a:pt x="61579" y="62103"/>
                  </a:moveTo>
                  <a:cubicBezTo>
                    <a:pt x="61305" y="62096"/>
                    <a:pt x="61031" y="62085"/>
                    <a:pt x="60754" y="62070"/>
                  </a:cubicBezTo>
                  <a:cubicBezTo>
                    <a:pt x="60941" y="62317"/>
                    <a:pt x="61129" y="62569"/>
                    <a:pt x="61324" y="62816"/>
                  </a:cubicBezTo>
                  <a:cubicBezTo>
                    <a:pt x="61594" y="62846"/>
                    <a:pt x="61864" y="62873"/>
                    <a:pt x="62134" y="62895"/>
                  </a:cubicBezTo>
                  <a:cubicBezTo>
                    <a:pt x="61943" y="62632"/>
                    <a:pt x="61759" y="62370"/>
                    <a:pt x="61579" y="62103"/>
                  </a:cubicBezTo>
                  <a:close/>
                  <a:moveTo>
                    <a:pt x="63099" y="62963"/>
                  </a:moveTo>
                  <a:cubicBezTo>
                    <a:pt x="62911" y="62685"/>
                    <a:pt x="62723" y="62404"/>
                    <a:pt x="62547" y="62118"/>
                  </a:cubicBezTo>
                  <a:cubicBezTo>
                    <a:pt x="62266" y="62118"/>
                    <a:pt x="61984" y="62115"/>
                    <a:pt x="61703" y="62107"/>
                  </a:cubicBezTo>
                  <a:cubicBezTo>
                    <a:pt x="61887" y="62374"/>
                    <a:pt x="62074" y="62644"/>
                    <a:pt x="62269" y="62906"/>
                  </a:cubicBezTo>
                  <a:cubicBezTo>
                    <a:pt x="62547" y="62929"/>
                    <a:pt x="62825" y="62948"/>
                    <a:pt x="63099" y="62963"/>
                  </a:cubicBezTo>
                  <a:close/>
                  <a:moveTo>
                    <a:pt x="63196" y="63105"/>
                  </a:moveTo>
                  <a:cubicBezTo>
                    <a:pt x="62922" y="63090"/>
                    <a:pt x="62652" y="63075"/>
                    <a:pt x="62378" y="63053"/>
                  </a:cubicBezTo>
                  <a:cubicBezTo>
                    <a:pt x="62562" y="63300"/>
                    <a:pt x="62750" y="63548"/>
                    <a:pt x="62945" y="63792"/>
                  </a:cubicBezTo>
                  <a:cubicBezTo>
                    <a:pt x="63211" y="63826"/>
                    <a:pt x="63481" y="63856"/>
                    <a:pt x="63752" y="63886"/>
                  </a:cubicBezTo>
                  <a:cubicBezTo>
                    <a:pt x="63560" y="63627"/>
                    <a:pt x="63376" y="63368"/>
                    <a:pt x="63196" y="63105"/>
                  </a:cubicBezTo>
                  <a:moveTo>
                    <a:pt x="64712" y="63972"/>
                  </a:moveTo>
                  <a:cubicBezTo>
                    <a:pt x="64524" y="63694"/>
                    <a:pt x="64341" y="63420"/>
                    <a:pt x="64161" y="63143"/>
                  </a:cubicBezTo>
                  <a:cubicBezTo>
                    <a:pt x="63883" y="63135"/>
                    <a:pt x="63601" y="63124"/>
                    <a:pt x="63324" y="63113"/>
                  </a:cubicBezTo>
                  <a:cubicBezTo>
                    <a:pt x="63504" y="63375"/>
                    <a:pt x="63691" y="63638"/>
                    <a:pt x="63883" y="63897"/>
                  </a:cubicBezTo>
                  <a:cubicBezTo>
                    <a:pt x="64161" y="63927"/>
                    <a:pt x="64434" y="63949"/>
                    <a:pt x="64712" y="63972"/>
                  </a:cubicBezTo>
                  <a:moveTo>
                    <a:pt x="64810" y="64111"/>
                  </a:moveTo>
                  <a:cubicBezTo>
                    <a:pt x="64536" y="64092"/>
                    <a:pt x="64266" y="64069"/>
                    <a:pt x="63992" y="64043"/>
                  </a:cubicBezTo>
                  <a:cubicBezTo>
                    <a:pt x="64176" y="64287"/>
                    <a:pt x="64363" y="64531"/>
                    <a:pt x="64554" y="64771"/>
                  </a:cubicBezTo>
                  <a:cubicBezTo>
                    <a:pt x="64825" y="64812"/>
                    <a:pt x="65091" y="64846"/>
                    <a:pt x="65361" y="64880"/>
                  </a:cubicBezTo>
                  <a:cubicBezTo>
                    <a:pt x="65174" y="64625"/>
                    <a:pt x="64990" y="64370"/>
                    <a:pt x="64810" y="64111"/>
                  </a:cubicBezTo>
                  <a:close/>
                  <a:moveTo>
                    <a:pt x="66318" y="64981"/>
                  </a:moveTo>
                  <a:cubicBezTo>
                    <a:pt x="66130" y="64711"/>
                    <a:pt x="65946" y="64441"/>
                    <a:pt x="65770" y="64167"/>
                  </a:cubicBezTo>
                  <a:cubicBezTo>
                    <a:pt x="65492" y="64156"/>
                    <a:pt x="65215" y="64141"/>
                    <a:pt x="64933" y="64122"/>
                  </a:cubicBezTo>
                  <a:cubicBezTo>
                    <a:pt x="65117" y="64381"/>
                    <a:pt x="65301" y="64640"/>
                    <a:pt x="65492" y="64895"/>
                  </a:cubicBezTo>
                  <a:cubicBezTo>
                    <a:pt x="65766" y="64929"/>
                    <a:pt x="66044" y="64955"/>
                    <a:pt x="66318" y="64981"/>
                  </a:cubicBezTo>
                  <a:close/>
                  <a:moveTo>
                    <a:pt x="66415" y="65124"/>
                  </a:moveTo>
                  <a:cubicBezTo>
                    <a:pt x="66145" y="65101"/>
                    <a:pt x="65875" y="65071"/>
                    <a:pt x="65601" y="65041"/>
                  </a:cubicBezTo>
                  <a:cubicBezTo>
                    <a:pt x="65785" y="65281"/>
                    <a:pt x="65973" y="65522"/>
                    <a:pt x="66164" y="65762"/>
                  </a:cubicBezTo>
                  <a:cubicBezTo>
                    <a:pt x="66430" y="65803"/>
                    <a:pt x="66697" y="65844"/>
                    <a:pt x="66967" y="65882"/>
                  </a:cubicBezTo>
                  <a:cubicBezTo>
                    <a:pt x="66779" y="65630"/>
                    <a:pt x="66596" y="65379"/>
                    <a:pt x="66415" y="65124"/>
                  </a:cubicBezTo>
                  <a:close/>
                  <a:moveTo>
                    <a:pt x="67920" y="65998"/>
                  </a:moveTo>
                  <a:cubicBezTo>
                    <a:pt x="67732" y="65735"/>
                    <a:pt x="67552" y="65465"/>
                    <a:pt x="67376" y="65199"/>
                  </a:cubicBezTo>
                  <a:cubicBezTo>
                    <a:pt x="67095" y="65180"/>
                    <a:pt x="66817" y="65105"/>
                    <a:pt x="66539" y="65135"/>
                  </a:cubicBezTo>
                  <a:cubicBezTo>
                    <a:pt x="66719" y="65390"/>
                    <a:pt x="66907" y="65645"/>
                    <a:pt x="67098" y="65897"/>
                  </a:cubicBezTo>
                  <a:cubicBezTo>
                    <a:pt x="67372" y="65934"/>
                    <a:pt x="67646" y="65968"/>
                    <a:pt x="67920" y="65998"/>
                  </a:cubicBezTo>
                  <a:moveTo>
                    <a:pt x="68018" y="66141"/>
                  </a:moveTo>
                  <a:cubicBezTo>
                    <a:pt x="67747" y="66111"/>
                    <a:pt x="67477" y="66081"/>
                    <a:pt x="67207" y="66043"/>
                  </a:cubicBezTo>
                  <a:cubicBezTo>
                    <a:pt x="67387" y="66283"/>
                    <a:pt x="67575" y="66520"/>
                    <a:pt x="67766" y="66756"/>
                  </a:cubicBezTo>
                  <a:cubicBezTo>
                    <a:pt x="68033" y="66801"/>
                    <a:pt x="68299" y="66846"/>
                    <a:pt x="68565" y="66887"/>
                  </a:cubicBezTo>
                  <a:cubicBezTo>
                    <a:pt x="68378" y="66640"/>
                    <a:pt x="68198" y="66392"/>
                    <a:pt x="68018" y="66141"/>
                  </a:cubicBezTo>
                  <a:moveTo>
                    <a:pt x="69515" y="67019"/>
                  </a:moveTo>
                  <a:cubicBezTo>
                    <a:pt x="69331" y="66760"/>
                    <a:pt x="69151" y="66497"/>
                    <a:pt x="68974" y="66231"/>
                  </a:cubicBezTo>
                  <a:cubicBezTo>
                    <a:pt x="68697" y="66208"/>
                    <a:pt x="68419" y="66182"/>
                    <a:pt x="68141" y="66152"/>
                  </a:cubicBezTo>
                  <a:cubicBezTo>
                    <a:pt x="68321" y="66407"/>
                    <a:pt x="68509" y="66658"/>
                    <a:pt x="68697" y="66906"/>
                  </a:cubicBezTo>
                  <a:cubicBezTo>
                    <a:pt x="68971" y="66947"/>
                    <a:pt x="69241" y="66985"/>
                    <a:pt x="69515" y="67019"/>
                  </a:cubicBezTo>
                  <a:moveTo>
                    <a:pt x="69616" y="67105"/>
                  </a:moveTo>
                  <a:cubicBezTo>
                    <a:pt x="69346" y="67127"/>
                    <a:pt x="69076" y="67090"/>
                    <a:pt x="68809" y="67052"/>
                  </a:cubicBezTo>
                  <a:cubicBezTo>
                    <a:pt x="68989" y="67289"/>
                    <a:pt x="69173" y="67521"/>
                    <a:pt x="69365" y="67754"/>
                  </a:cubicBezTo>
                  <a:cubicBezTo>
                    <a:pt x="69631" y="67806"/>
                    <a:pt x="69897" y="67852"/>
                    <a:pt x="70164" y="67897"/>
                  </a:cubicBezTo>
                  <a:cubicBezTo>
                    <a:pt x="69976" y="67653"/>
                    <a:pt x="69796" y="67409"/>
                    <a:pt x="69616" y="67105"/>
                  </a:cubicBezTo>
                  <a:close/>
                  <a:moveTo>
                    <a:pt x="71109" y="68043"/>
                  </a:moveTo>
                  <a:cubicBezTo>
                    <a:pt x="70925" y="67788"/>
                    <a:pt x="70745" y="67529"/>
                    <a:pt x="70569" y="67266"/>
                  </a:cubicBezTo>
                  <a:cubicBezTo>
                    <a:pt x="70291" y="67240"/>
                    <a:pt x="70014" y="67210"/>
                    <a:pt x="69740" y="67176"/>
                  </a:cubicBezTo>
                  <a:cubicBezTo>
                    <a:pt x="69920" y="67424"/>
                    <a:pt x="70104" y="67671"/>
                    <a:pt x="70291" y="67919"/>
                  </a:cubicBezTo>
                  <a:cubicBezTo>
                    <a:pt x="70565" y="67964"/>
                    <a:pt x="70835" y="68005"/>
                    <a:pt x="71109" y="68043"/>
                  </a:cubicBezTo>
                  <a:close/>
                  <a:moveTo>
                    <a:pt x="71211" y="68185"/>
                  </a:moveTo>
                  <a:cubicBezTo>
                    <a:pt x="70940" y="68148"/>
                    <a:pt x="70670" y="68107"/>
                    <a:pt x="70404" y="68062"/>
                  </a:cubicBezTo>
                  <a:cubicBezTo>
                    <a:pt x="70584" y="68298"/>
                    <a:pt x="70772" y="68527"/>
                    <a:pt x="70959" y="68759"/>
                  </a:cubicBezTo>
                  <a:cubicBezTo>
                    <a:pt x="71226" y="68812"/>
                    <a:pt x="71492" y="68865"/>
                    <a:pt x="71758" y="68913"/>
                  </a:cubicBezTo>
                  <a:cubicBezTo>
                    <a:pt x="71571" y="68669"/>
                    <a:pt x="71391" y="68429"/>
                    <a:pt x="71211" y="68185"/>
                  </a:cubicBezTo>
                  <a:close/>
                  <a:moveTo>
                    <a:pt x="72700" y="69071"/>
                  </a:moveTo>
                  <a:cubicBezTo>
                    <a:pt x="72516" y="68820"/>
                    <a:pt x="72336" y="68564"/>
                    <a:pt x="72160" y="68305"/>
                  </a:cubicBezTo>
                  <a:cubicBezTo>
                    <a:pt x="71882" y="68275"/>
                    <a:pt x="71608" y="68238"/>
                    <a:pt x="71331" y="68200"/>
                  </a:cubicBezTo>
                  <a:cubicBezTo>
                    <a:pt x="71511" y="68448"/>
                    <a:pt x="71695" y="68692"/>
                    <a:pt x="71886" y="68936"/>
                  </a:cubicBezTo>
                  <a:cubicBezTo>
                    <a:pt x="72156" y="68985"/>
                    <a:pt x="72430" y="69030"/>
                    <a:pt x="72700" y="69071"/>
                  </a:cubicBezTo>
                  <a:moveTo>
                    <a:pt x="72805" y="69213"/>
                  </a:moveTo>
                  <a:cubicBezTo>
                    <a:pt x="72535" y="69168"/>
                    <a:pt x="72265" y="69127"/>
                    <a:pt x="71995" y="69078"/>
                  </a:cubicBezTo>
                  <a:cubicBezTo>
                    <a:pt x="72179" y="69311"/>
                    <a:pt x="72362" y="69540"/>
                    <a:pt x="72550" y="69769"/>
                  </a:cubicBezTo>
                  <a:cubicBezTo>
                    <a:pt x="72816" y="69825"/>
                    <a:pt x="73083" y="69881"/>
                    <a:pt x="73349" y="69930"/>
                  </a:cubicBezTo>
                  <a:cubicBezTo>
                    <a:pt x="73162" y="69694"/>
                    <a:pt x="72981" y="69454"/>
                    <a:pt x="72805" y="69213"/>
                  </a:cubicBezTo>
                  <a:moveTo>
                    <a:pt x="74291" y="70103"/>
                  </a:moveTo>
                  <a:cubicBezTo>
                    <a:pt x="74107" y="69851"/>
                    <a:pt x="73923" y="69600"/>
                    <a:pt x="73747" y="69349"/>
                  </a:cubicBezTo>
                  <a:cubicBezTo>
                    <a:pt x="73473" y="69311"/>
                    <a:pt x="73195" y="69270"/>
                    <a:pt x="72921" y="69228"/>
                  </a:cubicBezTo>
                  <a:cubicBezTo>
                    <a:pt x="73102" y="69472"/>
                    <a:pt x="73285" y="69716"/>
                    <a:pt x="73473" y="69956"/>
                  </a:cubicBezTo>
                  <a:cubicBezTo>
                    <a:pt x="73747" y="70009"/>
                    <a:pt x="74017" y="70058"/>
                    <a:pt x="74291" y="70103"/>
                  </a:cubicBezTo>
                  <a:close/>
                  <a:moveTo>
                    <a:pt x="74392" y="70242"/>
                  </a:moveTo>
                  <a:cubicBezTo>
                    <a:pt x="74122" y="70197"/>
                    <a:pt x="73856" y="70148"/>
                    <a:pt x="73586" y="70099"/>
                  </a:cubicBezTo>
                  <a:cubicBezTo>
                    <a:pt x="73769" y="70328"/>
                    <a:pt x="73953" y="70557"/>
                    <a:pt x="74141" y="70782"/>
                  </a:cubicBezTo>
                  <a:cubicBezTo>
                    <a:pt x="74407" y="70842"/>
                    <a:pt x="74670" y="70898"/>
                    <a:pt x="74936" y="70954"/>
                  </a:cubicBezTo>
                  <a:cubicBezTo>
                    <a:pt x="74752" y="70718"/>
                    <a:pt x="74572" y="70482"/>
                    <a:pt x="74392" y="70242"/>
                  </a:cubicBezTo>
                  <a:close/>
                  <a:moveTo>
                    <a:pt x="75878" y="71138"/>
                  </a:moveTo>
                  <a:cubicBezTo>
                    <a:pt x="75690" y="70891"/>
                    <a:pt x="75510" y="70639"/>
                    <a:pt x="75334" y="70392"/>
                  </a:cubicBezTo>
                  <a:cubicBezTo>
                    <a:pt x="75060" y="70350"/>
                    <a:pt x="74782" y="70305"/>
                    <a:pt x="74509" y="70260"/>
                  </a:cubicBezTo>
                  <a:cubicBezTo>
                    <a:pt x="74689" y="70504"/>
                    <a:pt x="74873" y="70741"/>
                    <a:pt x="75064" y="70981"/>
                  </a:cubicBezTo>
                  <a:cubicBezTo>
                    <a:pt x="75334" y="71037"/>
                    <a:pt x="75604" y="71089"/>
                    <a:pt x="75878" y="71138"/>
                  </a:cubicBezTo>
                  <a:close/>
                  <a:moveTo>
                    <a:pt x="75979" y="71277"/>
                  </a:moveTo>
                  <a:cubicBezTo>
                    <a:pt x="75709" y="71228"/>
                    <a:pt x="75443" y="71176"/>
                    <a:pt x="75176" y="71123"/>
                  </a:cubicBezTo>
                  <a:cubicBezTo>
                    <a:pt x="75357" y="71348"/>
                    <a:pt x="75540" y="71573"/>
                    <a:pt x="75728" y="71799"/>
                  </a:cubicBezTo>
                  <a:cubicBezTo>
                    <a:pt x="75994" y="71862"/>
                    <a:pt x="76257" y="71922"/>
                    <a:pt x="76523" y="71982"/>
                  </a:cubicBezTo>
                  <a:cubicBezTo>
                    <a:pt x="76340" y="71746"/>
                    <a:pt x="76159" y="71513"/>
                    <a:pt x="75979" y="71277"/>
                  </a:cubicBezTo>
                  <a:close/>
                  <a:moveTo>
                    <a:pt x="77461" y="72174"/>
                  </a:moveTo>
                  <a:cubicBezTo>
                    <a:pt x="77278" y="71930"/>
                    <a:pt x="77097" y="71682"/>
                    <a:pt x="76921" y="71435"/>
                  </a:cubicBezTo>
                  <a:cubicBezTo>
                    <a:pt x="76643" y="71393"/>
                    <a:pt x="76370" y="71345"/>
                    <a:pt x="76096" y="71296"/>
                  </a:cubicBezTo>
                  <a:cubicBezTo>
                    <a:pt x="76276" y="71536"/>
                    <a:pt x="76460" y="71772"/>
                    <a:pt x="76647" y="72009"/>
                  </a:cubicBezTo>
                  <a:cubicBezTo>
                    <a:pt x="76917" y="72065"/>
                    <a:pt x="77191" y="72121"/>
                    <a:pt x="77461" y="72174"/>
                  </a:cubicBezTo>
                  <a:moveTo>
                    <a:pt x="77566" y="72313"/>
                  </a:moveTo>
                  <a:cubicBezTo>
                    <a:pt x="77296" y="72260"/>
                    <a:pt x="77030" y="72204"/>
                    <a:pt x="76760" y="72148"/>
                  </a:cubicBezTo>
                  <a:cubicBezTo>
                    <a:pt x="76944" y="72373"/>
                    <a:pt x="77127" y="72598"/>
                    <a:pt x="77315" y="72819"/>
                  </a:cubicBezTo>
                  <a:cubicBezTo>
                    <a:pt x="77581" y="72887"/>
                    <a:pt x="77844" y="72950"/>
                    <a:pt x="78111" y="73010"/>
                  </a:cubicBezTo>
                  <a:cubicBezTo>
                    <a:pt x="77927" y="72778"/>
                    <a:pt x="77743" y="72545"/>
                    <a:pt x="77566" y="72313"/>
                  </a:cubicBezTo>
                  <a:close/>
                  <a:moveTo>
                    <a:pt x="79045" y="73213"/>
                  </a:moveTo>
                  <a:cubicBezTo>
                    <a:pt x="78861" y="72973"/>
                    <a:pt x="78681" y="72729"/>
                    <a:pt x="78504" y="72481"/>
                  </a:cubicBezTo>
                  <a:cubicBezTo>
                    <a:pt x="78227" y="72436"/>
                    <a:pt x="77953" y="72388"/>
                    <a:pt x="77679" y="72335"/>
                  </a:cubicBezTo>
                  <a:cubicBezTo>
                    <a:pt x="77859" y="72568"/>
                    <a:pt x="78043" y="72804"/>
                    <a:pt x="78234" y="73037"/>
                  </a:cubicBezTo>
                  <a:cubicBezTo>
                    <a:pt x="78504" y="73101"/>
                    <a:pt x="78775" y="73157"/>
                    <a:pt x="79045" y="73213"/>
                  </a:cubicBezTo>
                  <a:moveTo>
                    <a:pt x="79150" y="73352"/>
                  </a:moveTo>
                  <a:cubicBezTo>
                    <a:pt x="78883" y="73296"/>
                    <a:pt x="78613" y="73239"/>
                    <a:pt x="78347" y="73179"/>
                  </a:cubicBezTo>
                  <a:cubicBezTo>
                    <a:pt x="78527" y="73401"/>
                    <a:pt x="78715" y="73626"/>
                    <a:pt x="78902" y="73843"/>
                  </a:cubicBezTo>
                  <a:cubicBezTo>
                    <a:pt x="79165" y="73915"/>
                    <a:pt x="79431" y="73979"/>
                    <a:pt x="79698" y="74042"/>
                  </a:cubicBezTo>
                  <a:cubicBezTo>
                    <a:pt x="79510" y="73813"/>
                    <a:pt x="79330" y="73581"/>
                    <a:pt x="79150" y="73352"/>
                  </a:cubicBezTo>
                  <a:moveTo>
                    <a:pt x="80628" y="74256"/>
                  </a:moveTo>
                  <a:cubicBezTo>
                    <a:pt x="80444" y="74016"/>
                    <a:pt x="80264" y="73776"/>
                    <a:pt x="80084" y="73532"/>
                  </a:cubicBezTo>
                  <a:cubicBezTo>
                    <a:pt x="79810" y="73483"/>
                    <a:pt x="79536" y="73427"/>
                    <a:pt x="79262" y="73374"/>
                  </a:cubicBezTo>
                  <a:cubicBezTo>
                    <a:pt x="79442" y="73607"/>
                    <a:pt x="79626" y="73840"/>
                    <a:pt x="79818" y="74072"/>
                  </a:cubicBezTo>
                  <a:cubicBezTo>
                    <a:pt x="80088" y="74136"/>
                    <a:pt x="80358" y="74196"/>
                    <a:pt x="80628" y="74256"/>
                  </a:cubicBezTo>
                  <a:moveTo>
                    <a:pt x="80733" y="74391"/>
                  </a:moveTo>
                  <a:cubicBezTo>
                    <a:pt x="80467" y="74335"/>
                    <a:pt x="80197" y="74275"/>
                    <a:pt x="79930" y="74211"/>
                  </a:cubicBezTo>
                  <a:cubicBezTo>
                    <a:pt x="80110" y="74433"/>
                    <a:pt x="80298" y="74654"/>
                    <a:pt x="80486" y="74871"/>
                  </a:cubicBezTo>
                  <a:cubicBezTo>
                    <a:pt x="80752" y="74943"/>
                    <a:pt x="81015" y="75010"/>
                    <a:pt x="81281" y="75078"/>
                  </a:cubicBezTo>
                  <a:cubicBezTo>
                    <a:pt x="81093" y="74849"/>
                    <a:pt x="80913" y="74620"/>
                    <a:pt x="80733" y="74391"/>
                  </a:cubicBezTo>
                  <a:close/>
                  <a:moveTo>
                    <a:pt x="82211" y="75303"/>
                  </a:moveTo>
                  <a:cubicBezTo>
                    <a:pt x="82028" y="75063"/>
                    <a:pt x="81844" y="74823"/>
                    <a:pt x="81667" y="74583"/>
                  </a:cubicBezTo>
                  <a:cubicBezTo>
                    <a:pt x="81390" y="74530"/>
                    <a:pt x="81120" y="74474"/>
                    <a:pt x="80846" y="74414"/>
                  </a:cubicBezTo>
                  <a:cubicBezTo>
                    <a:pt x="81026" y="74646"/>
                    <a:pt x="81210" y="74879"/>
                    <a:pt x="81397" y="75108"/>
                  </a:cubicBezTo>
                  <a:cubicBezTo>
                    <a:pt x="81667" y="75175"/>
                    <a:pt x="81941" y="75239"/>
                    <a:pt x="82211" y="75303"/>
                  </a:cubicBezTo>
                  <a:close/>
                  <a:moveTo>
                    <a:pt x="82317" y="75434"/>
                  </a:moveTo>
                  <a:cubicBezTo>
                    <a:pt x="82046" y="75374"/>
                    <a:pt x="81780" y="75310"/>
                    <a:pt x="81514" y="75247"/>
                  </a:cubicBezTo>
                  <a:cubicBezTo>
                    <a:pt x="81694" y="75464"/>
                    <a:pt x="81881" y="75686"/>
                    <a:pt x="82069" y="75903"/>
                  </a:cubicBezTo>
                  <a:cubicBezTo>
                    <a:pt x="82335" y="75975"/>
                    <a:pt x="82598" y="76046"/>
                    <a:pt x="82864" y="76117"/>
                  </a:cubicBezTo>
                  <a:cubicBezTo>
                    <a:pt x="82680" y="75892"/>
                    <a:pt x="82497" y="75663"/>
                    <a:pt x="82317" y="75434"/>
                  </a:cubicBezTo>
                  <a:close/>
                  <a:moveTo>
                    <a:pt x="83795" y="76346"/>
                  </a:moveTo>
                  <a:cubicBezTo>
                    <a:pt x="83607" y="76113"/>
                    <a:pt x="83427" y="75873"/>
                    <a:pt x="83247" y="75637"/>
                  </a:cubicBezTo>
                  <a:cubicBezTo>
                    <a:pt x="82973" y="75581"/>
                    <a:pt x="82699" y="75521"/>
                    <a:pt x="82425" y="75461"/>
                  </a:cubicBezTo>
                  <a:cubicBezTo>
                    <a:pt x="82605" y="75689"/>
                    <a:pt x="82793" y="75918"/>
                    <a:pt x="82981" y="76147"/>
                  </a:cubicBezTo>
                  <a:cubicBezTo>
                    <a:pt x="83251" y="76215"/>
                    <a:pt x="83521" y="76282"/>
                    <a:pt x="83795" y="76346"/>
                  </a:cubicBezTo>
                  <a:close/>
                  <a:moveTo>
                    <a:pt x="83900" y="76481"/>
                  </a:moveTo>
                  <a:cubicBezTo>
                    <a:pt x="83630" y="76417"/>
                    <a:pt x="83360" y="76350"/>
                    <a:pt x="83093" y="76282"/>
                  </a:cubicBezTo>
                  <a:cubicBezTo>
                    <a:pt x="83277" y="76500"/>
                    <a:pt x="83465" y="76717"/>
                    <a:pt x="83652" y="76935"/>
                  </a:cubicBezTo>
                  <a:cubicBezTo>
                    <a:pt x="83915" y="77010"/>
                    <a:pt x="84181" y="77085"/>
                    <a:pt x="84448" y="77156"/>
                  </a:cubicBezTo>
                  <a:cubicBezTo>
                    <a:pt x="84260" y="76931"/>
                    <a:pt x="84080" y="76706"/>
                    <a:pt x="83900" y="76481"/>
                  </a:cubicBezTo>
                  <a:moveTo>
                    <a:pt x="85374" y="77397"/>
                  </a:moveTo>
                  <a:cubicBezTo>
                    <a:pt x="85191" y="77164"/>
                    <a:pt x="85007" y="76928"/>
                    <a:pt x="84827" y="76691"/>
                  </a:cubicBezTo>
                  <a:cubicBezTo>
                    <a:pt x="84553" y="76631"/>
                    <a:pt x="84279" y="76567"/>
                    <a:pt x="84005" y="76504"/>
                  </a:cubicBezTo>
                  <a:cubicBezTo>
                    <a:pt x="84185" y="76732"/>
                    <a:pt x="84373" y="76961"/>
                    <a:pt x="84560" y="77186"/>
                  </a:cubicBezTo>
                  <a:cubicBezTo>
                    <a:pt x="84830" y="77258"/>
                    <a:pt x="85104" y="77329"/>
                    <a:pt x="85374" y="77397"/>
                  </a:cubicBezTo>
                  <a:close/>
                  <a:moveTo>
                    <a:pt x="86031" y="78200"/>
                  </a:moveTo>
                  <a:cubicBezTo>
                    <a:pt x="85843" y="77978"/>
                    <a:pt x="85660" y="77753"/>
                    <a:pt x="85479" y="77528"/>
                  </a:cubicBezTo>
                  <a:cubicBezTo>
                    <a:pt x="85209" y="77460"/>
                    <a:pt x="84943" y="77393"/>
                    <a:pt x="84677" y="77322"/>
                  </a:cubicBezTo>
                  <a:cubicBezTo>
                    <a:pt x="84857" y="77539"/>
                    <a:pt x="85044" y="77757"/>
                    <a:pt x="85236" y="77971"/>
                  </a:cubicBezTo>
                  <a:cubicBezTo>
                    <a:pt x="85498" y="78049"/>
                    <a:pt x="85765" y="78124"/>
                    <a:pt x="86031" y="78200"/>
                  </a:cubicBezTo>
                  <a:close/>
                  <a:moveTo>
                    <a:pt x="86144" y="78335"/>
                  </a:moveTo>
                  <a:cubicBezTo>
                    <a:pt x="85881" y="78263"/>
                    <a:pt x="85618" y="78188"/>
                    <a:pt x="85359" y="78113"/>
                  </a:cubicBezTo>
                  <a:cubicBezTo>
                    <a:pt x="85543" y="78320"/>
                    <a:pt x="85731" y="78522"/>
                    <a:pt x="85918" y="78729"/>
                  </a:cubicBezTo>
                  <a:cubicBezTo>
                    <a:pt x="86177" y="78811"/>
                    <a:pt x="86440" y="78894"/>
                    <a:pt x="86699" y="78972"/>
                  </a:cubicBezTo>
                  <a:cubicBezTo>
                    <a:pt x="86511" y="78762"/>
                    <a:pt x="86327" y="78548"/>
                    <a:pt x="86144" y="78335"/>
                  </a:cubicBezTo>
                  <a:close/>
                  <a:moveTo>
                    <a:pt x="87611" y="79243"/>
                  </a:moveTo>
                  <a:cubicBezTo>
                    <a:pt x="87423" y="79021"/>
                    <a:pt x="87235" y="78800"/>
                    <a:pt x="87055" y="78575"/>
                  </a:cubicBezTo>
                  <a:cubicBezTo>
                    <a:pt x="86789" y="78507"/>
                    <a:pt x="86523" y="78436"/>
                    <a:pt x="86256" y="78365"/>
                  </a:cubicBezTo>
                  <a:cubicBezTo>
                    <a:pt x="86440" y="78578"/>
                    <a:pt x="86628" y="78796"/>
                    <a:pt x="86819" y="79010"/>
                  </a:cubicBezTo>
                  <a:cubicBezTo>
                    <a:pt x="87082" y="79089"/>
                    <a:pt x="87344" y="79168"/>
                    <a:pt x="87611" y="79243"/>
                  </a:cubicBezTo>
                  <a:close/>
                  <a:moveTo>
                    <a:pt x="87723" y="79374"/>
                  </a:moveTo>
                  <a:cubicBezTo>
                    <a:pt x="87461" y="79303"/>
                    <a:pt x="87202" y="79224"/>
                    <a:pt x="86943" y="79149"/>
                  </a:cubicBezTo>
                  <a:cubicBezTo>
                    <a:pt x="87127" y="79355"/>
                    <a:pt x="87314" y="79558"/>
                    <a:pt x="87502" y="79764"/>
                  </a:cubicBezTo>
                  <a:cubicBezTo>
                    <a:pt x="87761" y="79847"/>
                    <a:pt x="88020" y="79929"/>
                    <a:pt x="88275" y="80012"/>
                  </a:cubicBezTo>
                  <a:cubicBezTo>
                    <a:pt x="88087" y="79802"/>
                    <a:pt x="87903" y="79588"/>
                    <a:pt x="87723" y="79374"/>
                  </a:cubicBezTo>
                  <a:close/>
                  <a:moveTo>
                    <a:pt x="89194" y="80289"/>
                  </a:moveTo>
                  <a:cubicBezTo>
                    <a:pt x="89006" y="80068"/>
                    <a:pt x="88819" y="79847"/>
                    <a:pt x="88639" y="79625"/>
                  </a:cubicBezTo>
                  <a:cubicBezTo>
                    <a:pt x="88369" y="79554"/>
                    <a:pt x="88098" y="79483"/>
                    <a:pt x="87832" y="79408"/>
                  </a:cubicBezTo>
                  <a:cubicBezTo>
                    <a:pt x="88016" y="79622"/>
                    <a:pt x="88203" y="79835"/>
                    <a:pt x="88391" y="80045"/>
                  </a:cubicBezTo>
                  <a:cubicBezTo>
                    <a:pt x="88657" y="80128"/>
                    <a:pt x="88924" y="80211"/>
                    <a:pt x="89194" y="80289"/>
                  </a:cubicBezTo>
                  <a:close/>
                  <a:moveTo>
                    <a:pt x="89307" y="80421"/>
                  </a:moveTo>
                  <a:cubicBezTo>
                    <a:pt x="89040" y="80346"/>
                    <a:pt x="88777" y="80267"/>
                    <a:pt x="88515" y="80184"/>
                  </a:cubicBezTo>
                  <a:cubicBezTo>
                    <a:pt x="88702" y="80391"/>
                    <a:pt x="88890" y="80593"/>
                    <a:pt x="89078" y="80796"/>
                  </a:cubicBezTo>
                  <a:cubicBezTo>
                    <a:pt x="89340" y="80882"/>
                    <a:pt x="89599" y="80968"/>
                    <a:pt x="89862" y="81055"/>
                  </a:cubicBezTo>
                  <a:cubicBezTo>
                    <a:pt x="89674" y="80845"/>
                    <a:pt x="89487" y="80635"/>
                    <a:pt x="89307" y="80421"/>
                  </a:cubicBezTo>
                  <a:close/>
                  <a:moveTo>
                    <a:pt x="90774" y="81336"/>
                  </a:moveTo>
                  <a:cubicBezTo>
                    <a:pt x="90582" y="81119"/>
                    <a:pt x="90398" y="80897"/>
                    <a:pt x="90215" y="80676"/>
                  </a:cubicBezTo>
                  <a:cubicBezTo>
                    <a:pt x="89944" y="80605"/>
                    <a:pt x="89678" y="80529"/>
                    <a:pt x="89412" y="80451"/>
                  </a:cubicBezTo>
                  <a:cubicBezTo>
                    <a:pt x="89595" y="80665"/>
                    <a:pt x="89783" y="80878"/>
                    <a:pt x="89974" y="81089"/>
                  </a:cubicBezTo>
                  <a:cubicBezTo>
                    <a:pt x="90241" y="81175"/>
                    <a:pt x="90507" y="81257"/>
                    <a:pt x="90774" y="81336"/>
                  </a:cubicBezTo>
                  <a:close/>
                  <a:moveTo>
                    <a:pt x="90886" y="81467"/>
                  </a:moveTo>
                  <a:cubicBezTo>
                    <a:pt x="90620" y="81389"/>
                    <a:pt x="90361" y="81306"/>
                    <a:pt x="90098" y="81224"/>
                  </a:cubicBezTo>
                  <a:cubicBezTo>
                    <a:pt x="90282" y="81430"/>
                    <a:pt x="90473" y="81633"/>
                    <a:pt x="90661" y="81835"/>
                  </a:cubicBezTo>
                  <a:cubicBezTo>
                    <a:pt x="90924" y="81925"/>
                    <a:pt x="91186" y="82012"/>
                    <a:pt x="91445" y="82098"/>
                  </a:cubicBezTo>
                  <a:cubicBezTo>
                    <a:pt x="91258" y="81888"/>
                    <a:pt x="91070" y="81678"/>
                    <a:pt x="90886" y="81467"/>
                  </a:cubicBezTo>
                  <a:close/>
                  <a:moveTo>
                    <a:pt x="92357" y="82387"/>
                  </a:moveTo>
                  <a:cubicBezTo>
                    <a:pt x="92169" y="82169"/>
                    <a:pt x="91982" y="81952"/>
                    <a:pt x="91798" y="81730"/>
                  </a:cubicBezTo>
                  <a:cubicBezTo>
                    <a:pt x="91528" y="81655"/>
                    <a:pt x="91258" y="81576"/>
                    <a:pt x="90987" y="81498"/>
                  </a:cubicBezTo>
                  <a:cubicBezTo>
                    <a:pt x="91175" y="81711"/>
                    <a:pt x="91363" y="81921"/>
                    <a:pt x="91558" y="82135"/>
                  </a:cubicBezTo>
                  <a:cubicBezTo>
                    <a:pt x="91824" y="82222"/>
                    <a:pt x="92091" y="82304"/>
                    <a:pt x="92357" y="82387"/>
                  </a:cubicBezTo>
                  <a:moveTo>
                    <a:pt x="92469" y="82518"/>
                  </a:moveTo>
                  <a:cubicBezTo>
                    <a:pt x="92207" y="82436"/>
                    <a:pt x="91940" y="82353"/>
                    <a:pt x="91678" y="82267"/>
                  </a:cubicBezTo>
                  <a:cubicBezTo>
                    <a:pt x="91865" y="82469"/>
                    <a:pt x="92057" y="82672"/>
                    <a:pt x="92248" y="82874"/>
                  </a:cubicBezTo>
                  <a:cubicBezTo>
                    <a:pt x="92507" y="82968"/>
                    <a:pt x="92770" y="83058"/>
                    <a:pt x="93032" y="83145"/>
                  </a:cubicBezTo>
                  <a:cubicBezTo>
                    <a:pt x="92845" y="82935"/>
                    <a:pt x="92657" y="82728"/>
                    <a:pt x="92469" y="82518"/>
                  </a:cubicBezTo>
                  <a:close/>
                  <a:moveTo>
                    <a:pt x="93944" y="83441"/>
                  </a:moveTo>
                  <a:cubicBezTo>
                    <a:pt x="93753" y="83223"/>
                    <a:pt x="93565" y="83006"/>
                    <a:pt x="93381" y="82788"/>
                  </a:cubicBezTo>
                  <a:cubicBezTo>
                    <a:pt x="93111" y="82709"/>
                    <a:pt x="92841" y="82631"/>
                    <a:pt x="92571" y="82548"/>
                  </a:cubicBezTo>
                  <a:cubicBezTo>
                    <a:pt x="92758" y="82758"/>
                    <a:pt x="92946" y="82968"/>
                    <a:pt x="93141" y="83178"/>
                  </a:cubicBezTo>
                  <a:cubicBezTo>
                    <a:pt x="93407" y="83268"/>
                    <a:pt x="93674" y="83355"/>
                    <a:pt x="93944" y="83441"/>
                  </a:cubicBezTo>
                  <a:close/>
                  <a:moveTo>
                    <a:pt x="94057" y="83569"/>
                  </a:moveTo>
                  <a:cubicBezTo>
                    <a:pt x="93790" y="83486"/>
                    <a:pt x="93528" y="83400"/>
                    <a:pt x="93261" y="83313"/>
                  </a:cubicBezTo>
                  <a:cubicBezTo>
                    <a:pt x="93453" y="83516"/>
                    <a:pt x="93640" y="83715"/>
                    <a:pt x="93835" y="83918"/>
                  </a:cubicBezTo>
                  <a:cubicBezTo>
                    <a:pt x="94094" y="84011"/>
                    <a:pt x="94357" y="84101"/>
                    <a:pt x="94619" y="84191"/>
                  </a:cubicBezTo>
                  <a:cubicBezTo>
                    <a:pt x="94428" y="83985"/>
                    <a:pt x="94240" y="83779"/>
                    <a:pt x="94057" y="83569"/>
                  </a:cubicBezTo>
                  <a:moveTo>
                    <a:pt x="95531" y="84495"/>
                  </a:moveTo>
                  <a:cubicBezTo>
                    <a:pt x="95340" y="84278"/>
                    <a:pt x="95152" y="84064"/>
                    <a:pt x="94965" y="83846"/>
                  </a:cubicBezTo>
                  <a:cubicBezTo>
                    <a:pt x="94694" y="83764"/>
                    <a:pt x="94424" y="83681"/>
                    <a:pt x="94154" y="83599"/>
                  </a:cubicBezTo>
                  <a:cubicBezTo>
                    <a:pt x="94342" y="83809"/>
                    <a:pt x="94533" y="84019"/>
                    <a:pt x="94724" y="84229"/>
                  </a:cubicBezTo>
                  <a:cubicBezTo>
                    <a:pt x="94991" y="84319"/>
                    <a:pt x="95261" y="84409"/>
                    <a:pt x="95531" y="84495"/>
                  </a:cubicBezTo>
                  <a:close/>
                  <a:moveTo>
                    <a:pt x="94845" y="84360"/>
                  </a:moveTo>
                  <a:cubicBezTo>
                    <a:pt x="95032" y="84559"/>
                    <a:pt x="95223" y="84762"/>
                    <a:pt x="95419" y="84961"/>
                  </a:cubicBezTo>
                  <a:cubicBezTo>
                    <a:pt x="95681" y="85058"/>
                    <a:pt x="95944" y="85152"/>
                    <a:pt x="96206" y="85242"/>
                  </a:cubicBezTo>
                  <a:cubicBezTo>
                    <a:pt x="96015" y="85036"/>
                    <a:pt x="95828" y="84829"/>
                    <a:pt x="95640" y="84619"/>
                  </a:cubicBezTo>
                  <a:cubicBezTo>
                    <a:pt x="95374" y="84533"/>
                    <a:pt x="95111" y="84447"/>
                    <a:pt x="94845" y="84360"/>
                  </a:cubicBezTo>
                  <a:close/>
                  <a:moveTo>
                    <a:pt x="95055" y="83873"/>
                  </a:moveTo>
                  <a:cubicBezTo>
                    <a:pt x="95238" y="84090"/>
                    <a:pt x="95430" y="84308"/>
                    <a:pt x="95625" y="84525"/>
                  </a:cubicBezTo>
                  <a:cubicBezTo>
                    <a:pt x="95895" y="84612"/>
                    <a:pt x="96173" y="84698"/>
                    <a:pt x="96447" y="84784"/>
                  </a:cubicBezTo>
                  <a:cubicBezTo>
                    <a:pt x="96255" y="84559"/>
                    <a:pt x="96068" y="84334"/>
                    <a:pt x="95884" y="84109"/>
                  </a:cubicBezTo>
                  <a:cubicBezTo>
                    <a:pt x="95606" y="84030"/>
                    <a:pt x="95329" y="83951"/>
                    <a:pt x="95055" y="83873"/>
                  </a:cubicBezTo>
                  <a:close/>
                  <a:moveTo>
                    <a:pt x="94383" y="83070"/>
                  </a:moveTo>
                  <a:cubicBezTo>
                    <a:pt x="94571" y="83295"/>
                    <a:pt x="94758" y="83524"/>
                    <a:pt x="94950" y="83749"/>
                  </a:cubicBezTo>
                  <a:cubicBezTo>
                    <a:pt x="95227" y="83831"/>
                    <a:pt x="95509" y="83914"/>
                    <a:pt x="95786" y="83993"/>
                  </a:cubicBezTo>
                  <a:cubicBezTo>
                    <a:pt x="95599" y="83760"/>
                    <a:pt x="95411" y="83524"/>
                    <a:pt x="95227" y="83291"/>
                  </a:cubicBezTo>
                  <a:cubicBezTo>
                    <a:pt x="94946" y="83216"/>
                    <a:pt x="94664" y="83145"/>
                    <a:pt x="94383" y="83070"/>
                  </a:cubicBezTo>
                  <a:close/>
                  <a:moveTo>
                    <a:pt x="143291" y="8964"/>
                  </a:moveTo>
                  <a:cubicBezTo>
                    <a:pt x="161372" y="8964"/>
                    <a:pt x="177280" y="12374"/>
                    <a:pt x="183865" y="19871"/>
                  </a:cubicBezTo>
                  <a:cubicBezTo>
                    <a:pt x="186975" y="23417"/>
                    <a:pt x="188375" y="27488"/>
                    <a:pt x="188375" y="31806"/>
                  </a:cubicBezTo>
                  <a:cubicBezTo>
                    <a:pt x="188371" y="44585"/>
                    <a:pt x="176173" y="59530"/>
                    <a:pt x="160130" y="69656"/>
                  </a:cubicBezTo>
                  <a:cubicBezTo>
                    <a:pt x="145737" y="78766"/>
                    <a:pt x="127457" y="84150"/>
                    <a:pt x="110404" y="84150"/>
                  </a:cubicBezTo>
                  <a:cubicBezTo>
                    <a:pt x="104975" y="84150"/>
                    <a:pt x="99673" y="83602"/>
                    <a:pt x="94657" y="82458"/>
                  </a:cubicBezTo>
                  <a:cubicBezTo>
                    <a:pt x="94841" y="82706"/>
                    <a:pt x="95025" y="82950"/>
                    <a:pt x="95212" y="83193"/>
                  </a:cubicBezTo>
                  <a:cubicBezTo>
                    <a:pt x="100848" y="84630"/>
                    <a:pt x="106873" y="85313"/>
                    <a:pt x="113053" y="85313"/>
                  </a:cubicBezTo>
                  <a:cubicBezTo>
                    <a:pt x="130425" y="85313"/>
                    <a:pt x="149009" y="79925"/>
                    <a:pt x="163518" y="70801"/>
                  </a:cubicBezTo>
                  <a:cubicBezTo>
                    <a:pt x="179779" y="60606"/>
                    <a:pt x="191984" y="45456"/>
                    <a:pt x="191981" y="32459"/>
                  </a:cubicBezTo>
                  <a:cubicBezTo>
                    <a:pt x="191981" y="27975"/>
                    <a:pt x="190528" y="23747"/>
                    <a:pt x="187294" y="20062"/>
                  </a:cubicBezTo>
                  <a:cubicBezTo>
                    <a:pt x="180409" y="12213"/>
                    <a:pt x="163818" y="8592"/>
                    <a:pt x="145103" y="8592"/>
                  </a:cubicBezTo>
                  <a:lnTo>
                    <a:pt x="145092" y="8592"/>
                  </a:lnTo>
                  <a:cubicBezTo>
                    <a:pt x="138972" y="8592"/>
                    <a:pt x="132624" y="8979"/>
                    <a:pt x="126316" y="9729"/>
                  </a:cubicBezTo>
                  <a:cubicBezTo>
                    <a:pt x="126136" y="9808"/>
                    <a:pt x="125956" y="9883"/>
                    <a:pt x="125776" y="9962"/>
                  </a:cubicBezTo>
                  <a:cubicBezTo>
                    <a:pt x="131682" y="9302"/>
                    <a:pt x="137591" y="8964"/>
                    <a:pt x="143291" y="8964"/>
                  </a:cubicBezTo>
                  <a:close/>
                  <a:moveTo>
                    <a:pt x="141508" y="9418"/>
                  </a:moveTo>
                  <a:cubicBezTo>
                    <a:pt x="158925" y="9418"/>
                    <a:pt x="174125" y="12630"/>
                    <a:pt x="180372" y="19743"/>
                  </a:cubicBezTo>
                  <a:cubicBezTo>
                    <a:pt x="183347" y="23135"/>
                    <a:pt x="184683" y="27026"/>
                    <a:pt x="184683" y="31164"/>
                  </a:cubicBezTo>
                  <a:cubicBezTo>
                    <a:pt x="184679" y="43666"/>
                    <a:pt x="172511" y="58389"/>
                    <a:pt x="156693" y="68441"/>
                  </a:cubicBezTo>
                  <a:cubicBezTo>
                    <a:pt x="142431" y="77528"/>
                    <a:pt x="124478" y="82901"/>
                    <a:pt x="107763" y="82901"/>
                  </a:cubicBezTo>
                  <a:cubicBezTo>
                    <a:pt x="103046" y="82901"/>
                    <a:pt x="98431" y="82473"/>
                    <a:pt x="94023" y="81580"/>
                  </a:cubicBezTo>
                  <a:cubicBezTo>
                    <a:pt x="94203" y="81835"/>
                    <a:pt x="94387" y="82090"/>
                    <a:pt x="94574" y="82345"/>
                  </a:cubicBezTo>
                  <a:cubicBezTo>
                    <a:pt x="99610" y="83505"/>
                    <a:pt x="104945" y="84056"/>
                    <a:pt x="110404" y="84056"/>
                  </a:cubicBezTo>
                  <a:cubicBezTo>
                    <a:pt x="127438" y="84056"/>
                    <a:pt x="145703" y="78680"/>
                    <a:pt x="160077" y="69577"/>
                  </a:cubicBezTo>
                  <a:cubicBezTo>
                    <a:pt x="176109" y="59462"/>
                    <a:pt x="188285" y="44525"/>
                    <a:pt x="188281" y="31806"/>
                  </a:cubicBezTo>
                  <a:cubicBezTo>
                    <a:pt x="188281" y="27506"/>
                    <a:pt x="186893" y="23462"/>
                    <a:pt x="183794" y="19931"/>
                  </a:cubicBezTo>
                  <a:cubicBezTo>
                    <a:pt x="177254" y="12476"/>
                    <a:pt x="161368" y="9058"/>
                    <a:pt x="143306" y="9058"/>
                  </a:cubicBezTo>
                  <a:lnTo>
                    <a:pt x="143291" y="9058"/>
                  </a:lnTo>
                  <a:cubicBezTo>
                    <a:pt x="137501" y="9054"/>
                    <a:pt x="131487" y="9407"/>
                    <a:pt x="125487" y="10086"/>
                  </a:cubicBezTo>
                  <a:cubicBezTo>
                    <a:pt x="125311" y="10161"/>
                    <a:pt x="125138" y="10240"/>
                    <a:pt x="124962" y="10315"/>
                  </a:cubicBezTo>
                  <a:cubicBezTo>
                    <a:pt x="130556" y="9722"/>
                    <a:pt x="136135" y="9418"/>
                    <a:pt x="141508" y="9418"/>
                  </a:cubicBezTo>
                  <a:moveTo>
                    <a:pt x="139737" y="9864"/>
                  </a:moveTo>
                  <a:cubicBezTo>
                    <a:pt x="156483" y="9864"/>
                    <a:pt x="170969" y="12885"/>
                    <a:pt x="176882" y="19620"/>
                  </a:cubicBezTo>
                  <a:cubicBezTo>
                    <a:pt x="179726" y="22858"/>
                    <a:pt x="180998" y="26572"/>
                    <a:pt x="180998" y="30527"/>
                  </a:cubicBezTo>
                  <a:cubicBezTo>
                    <a:pt x="180995" y="42751"/>
                    <a:pt x="168849" y="57256"/>
                    <a:pt x="153263" y="67225"/>
                  </a:cubicBezTo>
                  <a:cubicBezTo>
                    <a:pt x="139133" y="76293"/>
                    <a:pt x="121506" y="81659"/>
                    <a:pt x="105129" y="81659"/>
                  </a:cubicBezTo>
                  <a:cubicBezTo>
                    <a:pt x="101122" y="81659"/>
                    <a:pt x="97190" y="81336"/>
                    <a:pt x="93404" y="80672"/>
                  </a:cubicBezTo>
                  <a:cubicBezTo>
                    <a:pt x="93580" y="80938"/>
                    <a:pt x="93760" y="81205"/>
                    <a:pt x="93944" y="81467"/>
                  </a:cubicBezTo>
                  <a:cubicBezTo>
                    <a:pt x="98375" y="82372"/>
                    <a:pt x="103016" y="82807"/>
                    <a:pt x="107763" y="82807"/>
                  </a:cubicBezTo>
                  <a:cubicBezTo>
                    <a:pt x="124455" y="82807"/>
                    <a:pt x="142398" y="77438"/>
                    <a:pt x="156644" y="68358"/>
                  </a:cubicBezTo>
                  <a:cubicBezTo>
                    <a:pt x="172448" y="58321"/>
                    <a:pt x="184593" y="43602"/>
                    <a:pt x="184589" y="31164"/>
                  </a:cubicBezTo>
                  <a:cubicBezTo>
                    <a:pt x="184589" y="27049"/>
                    <a:pt x="183261" y="23180"/>
                    <a:pt x="180300" y="19807"/>
                  </a:cubicBezTo>
                  <a:lnTo>
                    <a:pt x="180334" y="19773"/>
                  </a:lnTo>
                  <a:lnTo>
                    <a:pt x="180300" y="19807"/>
                  </a:lnTo>
                  <a:cubicBezTo>
                    <a:pt x="174098" y="12735"/>
                    <a:pt x="158921" y="9512"/>
                    <a:pt x="141523" y="9512"/>
                  </a:cubicBezTo>
                  <a:lnTo>
                    <a:pt x="141508" y="9512"/>
                  </a:lnTo>
                  <a:cubicBezTo>
                    <a:pt x="136049" y="9512"/>
                    <a:pt x="130369" y="9827"/>
                    <a:pt x="124681" y="10442"/>
                  </a:cubicBezTo>
                  <a:cubicBezTo>
                    <a:pt x="124512" y="10517"/>
                    <a:pt x="124343" y="10592"/>
                    <a:pt x="124170" y="10671"/>
                  </a:cubicBezTo>
                  <a:cubicBezTo>
                    <a:pt x="129449" y="10138"/>
                    <a:pt x="134695" y="9864"/>
                    <a:pt x="139737" y="9864"/>
                  </a:cubicBezTo>
                  <a:close/>
                  <a:moveTo>
                    <a:pt x="123405" y="11020"/>
                  </a:moveTo>
                  <a:cubicBezTo>
                    <a:pt x="128361" y="10547"/>
                    <a:pt x="133269" y="10303"/>
                    <a:pt x="137981" y="10303"/>
                  </a:cubicBezTo>
                  <a:cubicBezTo>
                    <a:pt x="146011" y="10303"/>
                    <a:pt x="153470" y="11013"/>
                    <a:pt x="159619" y="12517"/>
                  </a:cubicBezTo>
                  <a:cubicBezTo>
                    <a:pt x="165769" y="14022"/>
                    <a:pt x="170609" y="16318"/>
                    <a:pt x="173401" y="19500"/>
                  </a:cubicBezTo>
                  <a:cubicBezTo>
                    <a:pt x="176106" y="22584"/>
                    <a:pt x="177321" y="26122"/>
                    <a:pt x="177321" y="29896"/>
                  </a:cubicBezTo>
                  <a:cubicBezTo>
                    <a:pt x="177321" y="35869"/>
                    <a:pt x="174286" y="42424"/>
                    <a:pt x="169337" y="48724"/>
                  </a:cubicBezTo>
                  <a:cubicBezTo>
                    <a:pt x="164384" y="55023"/>
                    <a:pt x="157518" y="61072"/>
                    <a:pt x="149838" y="66017"/>
                  </a:cubicBezTo>
                  <a:cubicBezTo>
                    <a:pt x="135835" y="75067"/>
                    <a:pt x="118546" y="80424"/>
                    <a:pt x="102510" y="80424"/>
                  </a:cubicBezTo>
                  <a:cubicBezTo>
                    <a:pt x="99204" y="80424"/>
                    <a:pt x="95955" y="80196"/>
                    <a:pt x="92796" y="79727"/>
                  </a:cubicBezTo>
                  <a:cubicBezTo>
                    <a:pt x="92969" y="80004"/>
                    <a:pt x="93149" y="80282"/>
                    <a:pt x="93329" y="80560"/>
                  </a:cubicBezTo>
                  <a:cubicBezTo>
                    <a:pt x="97141" y="81235"/>
                    <a:pt x="101095" y="81561"/>
                    <a:pt x="105129" y="81561"/>
                  </a:cubicBezTo>
                  <a:cubicBezTo>
                    <a:pt x="121484" y="81561"/>
                    <a:pt x="139096" y="76203"/>
                    <a:pt x="153211" y="67142"/>
                  </a:cubicBezTo>
                  <a:cubicBezTo>
                    <a:pt x="168786" y="57185"/>
                    <a:pt x="180905" y="42687"/>
                    <a:pt x="180901" y="30527"/>
                  </a:cubicBezTo>
                  <a:cubicBezTo>
                    <a:pt x="180901" y="26591"/>
                    <a:pt x="179636" y="22903"/>
                    <a:pt x="176811" y="19683"/>
                  </a:cubicBezTo>
                  <a:cubicBezTo>
                    <a:pt x="170947" y="12994"/>
                    <a:pt x="156479" y="9962"/>
                    <a:pt x="139752" y="9962"/>
                  </a:cubicBezTo>
                  <a:lnTo>
                    <a:pt x="139737" y="9962"/>
                  </a:lnTo>
                  <a:cubicBezTo>
                    <a:pt x="134608" y="9962"/>
                    <a:pt x="129269" y="10243"/>
                    <a:pt x="123896" y="10795"/>
                  </a:cubicBezTo>
                  <a:cubicBezTo>
                    <a:pt x="123731" y="10870"/>
                    <a:pt x="123570" y="10945"/>
                    <a:pt x="123405" y="11020"/>
                  </a:cubicBezTo>
                  <a:close/>
                  <a:moveTo>
                    <a:pt x="123262" y="11035"/>
                  </a:moveTo>
                  <a:cubicBezTo>
                    <a:pt x="123424" y="10960"/>
                    <a:pt x="123589" y="10885"/>
                    <a:pt x="123750" y="10810"/>
                  </a:cubicBezTo>
                  <a:cubicBezTo>
                    <a:pt x="123367" y="10847"/>
                    <a:pt x="122988" y="10889"/>
                    <a:pt x="122609" y="10930"/>
                  </a:cubicBezTo>
                  <a:cubicBezTo>
                    <a:pt x="122448" y="11001"/>
                    <a:pt x="122287" y="11076"/>
                    <a:pt x="122125" y="11148"/>
                  </a:cubicBezTo>
                  <a:cubicBezTo>
                    <a:pt x="122448" y="11110"/>
                    <a:pt x="122887" y="11069"/>
                    <a:pt x="123262" y="11035"/>
                  </a:cubicBezTo>
                  <a:close/>
                  <a:moveTo>
                    <a:pt x="121379" y="11489"/>
                  </a:moveTo>
                  <a:cubicBezTo>
                    <a:pt x="121761" y="11451"/>
                    <a:pt x="122144" y="11414"/>
                    <a:pt x="122527" y="11380"/>
                  </a:cubicBezTo>
                  <a:cubicBezTo>
                    <a:pt x="122681" y="11309"/>
                    <a:pt x="122838" y="11234"/>
                    <a:pt x="122992" y="11159"/>
                  </a:cubicBezTo>
                  <a:cubicBezTo>
                    <a:pt x="122609" y="11200"/>
                    <a:pt x="122227" y="11238"/>
                    <a:pt x="121840" y="11279"/>
                  </a:cubicBezTo>
                  <a:cubicBezTo>
                    <a:pt x="121686" y="11346"/>
                    <a:pt x="121533" y="11418"/>
                    <a:pt x="121379" y="11489"/>
                  </a:cubicBezTo>
                  <a:close/>
                  <a:moveTo>
                    <a:pt x="121229" y="11504"/>
                  </a:moveTo>
                  <a:cubicBezTo>
                    <a:pt x="121383" y="11433"/>
                    <a:pt x="121529" y="11365"/>
                    <a:pt x="121683" y="11294"/>
                  </a:cubicBezTo>
                  <a:cubicBezTo>
                    <a:pt x="121304" y="11335"/>
                    <a:pt x="120925" y="11376"/>
                    <a:pt x="120546" y="11418"/>
                  </a:cubicBezTo>
                  <a:cubicBezTo>
                    <a:pt x="120396" y="11485"/>
                    <a:pt x="120246" y="11553"/>
                    <a:pt x="120096" y="11620"/>
                  </a:cubicBezTo>
                  <a:cubicBezTo>
                    <a:pt x="120475" y="11579"/>
                    <a:pt x="120850" y="11542"/>
                    <a:pt x="121229" y="11504"/>
                  </a:cubicBezTo>
                  <a:close/>
                  <a:moveTo>
                    <a:pt x="119368" y="11951"/>
                  </a:moveTo>
                  <a:cubicBezTo>
                    <a:pt x="119750" y="11913"/>
                    <a:pt x="120133" y="11875"/>
                    <a:pt x="120512" y="11842"/>
                  </a:cubicBezTo>
                  <a:cubicBezTo>
                    <a:pt x="120658" y="11770"/>
                    <a:pt x="120805" y="11703"/>
                    <a:pt x="120951" y="11635"/>
                  </a:cubicBezTo>
                  <a:cubicBezTo>
                    <a:pt x="120568" y="11673"/>
                    <a:pt x="120186" y="11714"/>
                    <a:pt x="119799" y="11755"/>
                  </a:cubicBezTo>
                  <a:cubicBezTo>
                    <a:pt x="119657" y="11819"/>
                    <a:pt x="119514" y="11887"/>
                    <a:pt x="119368" y="11951"/>
                  </a:cubicBezTo>
                  <a:close/>
                  <a:moveTo>
                    <a:pt x="119210" y="11969"/>
                  </a:moveTo>
                  <a:cubicBezTo>
                    <a:pt x="119353" y="11902"/>
                    <a:pt x="119492" y="11838"/>
                    <a:pt x="119634" y="11770"/>
                  </a:cubicBezTo>
                  <a:cubicBezTo>
                    <a:pt x="119259" y="11812"/>
                    <a:pt x="118884" y="11853"/>
                    <a:pt x="118505" y="11898"/>
                  </a:cubicBezTo>
                  <a:cubicBezTo>
                    <a:pt x="118362" y="11962"/>
                    <a:pt x="118223" y="12022"/>
                    <a:pt x="118081" y="12086"/>
                  </a:cubicBezTo>
                  <a:cubicBezTo>
                    <a:pt x="118460" y="12044"/>
                    <a:pt x="118835" y="12007"/>
                    <a:pt x="119210" y="11969"/>
                  </a:cubicBezTo>
                  <a:close/>
                  <a:moveTo>
                    <a:pt x="117375" y="12408"/>
                  </a:moveTo>
                  <a:cubicBezTo>
                    <a:pt x="117754" y="12367"/>
                    <a:pt x="118133" y="12329"/>
                    <a:pt x="118516" y="12296"/>
                  </a:cubicBezTo>
                  <a:cubicBezTo>
                    <a:pt x="118651" y="12228"/>
                    <a:pt x="118782" y="12168"/>
                    <a:pt x="118921" y="12104"/>
                  </a:cubicBezTo>
                  <a:cubicBezTo>
                    <a:pt x="118539" y="12142"/>
                    <a:pt x="118156" y="12183"/>
                    <a:pt x="117773" y="12224"/>
                  </a:cubicBezTo>
                  <a:cubicBezTo>
                    <a:pt x="117642" y="12288"/>
                    <a:pt x="117510" y="12348"/>
                    <a:pt x="117375" y="12408"/>
                  </a:cubicBezTo>
                  <a:close/>
                  <a:moveTo>
                    <a:pt x="117207" y="12427"/>
                  </a:moveTo>
                  <a:cubicBezTo>
                    <a:pt x="117338" y="12367"/>
                    <a:pt x="117469" y="12303"/>
                    <a:pt x="117601" y="12243"/>
                  </a:cubicBezTo>
                  <a:cubicBezTo>
                    <a:pt x="117225" y="12288"/>
                    <a:pt x="116850" y="12329"/>
                    <a:pt x="116475" y="12374"/>
                  </a:cubicBezTo>
                  <a:cubicBezTo>
                    <a:pt x="116344" y="12431"/>
                    <a:pt x="116216" y="12491"/>
                    <a:pt x="116085" y="12547"/>
                  </a:cubicBezTo>
                  <a:cubicBezTo>
                    <a:pt x="116460" y="12506"/>
                    <a:pt x="116835" y="12465"/>
                    <a:pt x="117207" y="12427"/>
                  </a:cubicBezTo>
                  <a:close/>
                  <a:moveTo>
                    <a:pt x="116535" y="12738"/>
                  </a:moveTo>
                  <a:cubicBezTo>
                    <a:pt x="116659" y="12682"/>
                    <a:pt x="116783" y="12622"/>
                    <a:pt x="116906" y="12566"/>
                  </a:cubicBezTo>
                  <a:cubicBezTo>
                    <a:pt x="116527" y="12607"/>
                    <a:pt x="116148" y="12648"/>
                    <a:pt x="115766" y="12690"/>
                  </a:cubicBezTo>
                  <a:cubicBezTo>
                    <a:pt x="115646" y="12746"/>
                    <a:pt x="115522" y="12802"/>
                    <a:pt x="115402" y="12858"/>
                  </a:cubicBezTo>
                  <a:cubicBezTo>
                    <a:pt x="115781" y="12817"/>
                    <a:pt x="116156" y="12776"/>
                    <a:pt x="116535" y="12738"/>
                  </a:cubicBezTo>
                  <a:close/>
                  <a:moveTo>
                    <a:pt x="114745" y="13162"/>
                  </a:moveTo>
                  <a:cubicBezTo>
                    <a:pt x="115128" y="13121"/>
                    <a:pt x="115511" y="13084"/>
                    <a:pt x="115890" y="13046"/>
                  </a:cubicBezTo>
                  <a:cubicBezTo>
                    <a:pt x="116006" y="12990"/>
                    <a:pt x="116122" y="12937"/>
                    <a:pt x="116239" y="12881"/>
                  </a:cubicBezTo>
                  <a:cubicBezTo>
                    <a:pt x="115856" y="12919"/>
                    <a:pt x="115473" y="12960"/>
                    <a:pt x="115090" y="13001"/>
                  </a:cubicBezTo>
                  <a:cubicBezTo>
                    <a:pt x="114974" y="13054"/>
                    <a:pt x="114862" y="13106"/>
                    <a:pt x="114745" y="13162"/>
                  </a:cubicBezTo>
                  <a:close/>
                  <a:moveTo>
                    <a:pt x="114573" y="13177"/>
                  </a:moveTo>
                  <a:cubicBezTo>
                    <a:pt x="114685" y="13125"/>
                    <a:pt x="114798" y="13072"/>
                    <a:pt x="114910" y="13020"/>
                  </a:cubicBezTo>
                  <a:cubicBezTo>
                    <a:pt x="114543" y="13061"/>
                    <a:pt x="114175" y="13102"/>
                    <a:pt x="113803" y="13147"/>
                  </a:cubicBezTo>
                  <a:cubicBezTo>
                    <a:pt x="113695" y="13196"/>
                    <a:pt x="113586" y="13245"/>
                    <a:pt x="113477" y="13294"/>
                  </a:cubicBezTo>
                  <a:cubicBezTo>
                    <a:pt x="113841" y="13256"/>
                    <a:pt x="114209" y="13215"/>
                    <a:pt x="114573" y="13177"/>
                  </a:cubicBezTo>
                  <a:close/>
                  <a:moveTo>
                    <a:pt x="113957" y="13474"/>
                  </a:moveTo>
                  <a:cubicBezTo>
                    <a:pt x="114062" y="13421"/>
                    <a:pt x="114164" y="13373"/>
                    <a:pt x="114269" y="13324"/>
                  </a:cubicBezTo>
                  <a:cubicBezTo>
                    <a:pt x="113897" y="13361"/>
                    <a:pt x="113522" y="13403"/>
                    <a:pt x="113151" y="13444"/>
                  </a:cubicBezTo>
                  <a:cubicBezTo>
                    <a:pt x="113049" y="13493"/>
                    <a:pt x="112948" y="13538"/>
                    <a:pt x="112847" y="13586"/>
                  </a:cubicBezTo>
                  <a:cubicBezTo>
                    <a:pt x="113218" y="13545"/>
                    <a:pt x="113586" y="13508"/>
                    <a:pt x="113957" y="13474"/>
                  </a:cubicBezTo>
                  <a:close/>
                  <a:moveTo>
                    <a:pt x="112250" y="13864"/>
                  </a:moveTo>
                  <a:cubicBezTo>
                    <a:pt x="112625" y="13827"/>
                    <a:pt x="112997" y="13793"/>
                    <a:pt x="113372" y="13755"/>
                  </a:cubicBezTo>
                  <a:cubicBezTo>
                    <a:pt x="113466" y="13710"/>
                    <a:pt x="113560" y="13665"/>
                    <a:pt x="113657" y="13616"/>
                  </a:cubicBezTo>
                  <a:cubicBezTo>
                    <a:pt x="113282" y="13654"/>
                    <a:pt x="112903" y="13695"/>
                    <a:pt x="112528" y="13733"/>
                  </a:cubicBezTo>
                  <a:cubicBezTo>
                    <a:pt x="112434" y="13778"/>
                    <a:pt x="112344" y="13823"/>
                    <a:pt x="112250" y="13864"/>
                  </a:cubicBezTo>
                  <a:close/>
                  <a:moveTo>
                    <a:pt x="112074" y="13883"/>
                  </a:moveTo>
                  <a:cubicBezTo>
                    <a:pt x="112164" y="13842"/>
                    <a:pt x="112254" y="13796"/>
                    <a:pt x="112344" y="13755"/>
                  </a:cubicBezTo>
                  <a:cubicBezTo>
                    <a:pt x="111969" y="13796"/>
                    <a:pt x="111594" y="13838"/>
                    <a:pt x="111215" y="13879"/>
                  </a:cubicBezTo>
                  <a:cubicBezTo>
                    <a:pt x="111128" y="13920"/>
                    <a:pt x="111042" y="13962"/>
                    <a:pt x="110952" y="14003"/>
                  </a:cubicBezTo>
                  <a:cubicBezTo>
                    <a:pt x="111327" y="13962"/>
                    <a:pt x="111702" y="13920"/>
                    <a:pt x="112074" y="13883"/>
                  </a:cubicBezTo>
                  <a:close/>
                  <a:moveTo>
                    <a:pt x="111515" y="14153"/>
                  </a:moveTo>
                  <a:cubicBezTo>
                    <a:pt x="111597" y="14112"/>
                    <a:pt x="111680" y="14074"/>
                    <a:pt x="111762" y="14033"/>
                  </a:cubicBezTo>
                  <a:cubicBezTo>
                    <a:pt x="111380" y="14074"/>
                    <a:pt x="111001" y="14115"/>
                    <a:pt x="110622" y="14157"/>
                  </a:cubicBezTo>
                  <a:cubicBezTo>
                    <a:pt x="110543" y="14194"/>
                    <a:pt x="110464" y="14228"/>
                    <a:pt x="110389" y="14265"/>
                  </a:cubicBezTo>
                  <a:cubicBezTo>
                    <a:pt x="110764" y="14228"/>
                    <a:pt x="111140" y="14187"/>
                    <a:pt x="111515" y="14153"/>
                  </a:cubicBezTo>
                  <a:close/>
                  <a:moveTo>
                    <a:pt x="110993" y="14408"/>
                  </a:moveTo>
                  <a:cubicBezTo>
                    <a:pt x="111064" y="14374"/>
                    <a:pt x="111136" y="14337"/>
                    <a:pt x="111207" y="14303"/>
                  </a:cubicBezTo>
                  <a:cubicBezTo>
                    <a:pt x="110828" y="14341"/>
                    <a:pt x="110445" y="14378"/>
                    <a:pt x="110063" y="14419"/>
                  </a:cubicBezTo>
                  <a:cubicBezTo>
                    <a:pt x="109991" y="14453"/>
                    <a:pt x="109924" y="14483"/>
                    <a:pt x="109856" y="14517"/>
                  </a:cubicBezTo>
                  <a:cubicBezTo>
                    <a:pt x="110239" y="14479"/>
                    <a:pt x="110614" y="14442"/>
                    <a:pt x="110993" y="14408"/>
                  </a:cubicBezTo>
                  <a:close/>
                  <a:moveTo>
                    <a:pt x="110505" y="14652"/>
                  </a:moveTo>
                  <a:cubicBezTo>
                    <a:pt x="110565" y="14622"/>
                    <a:pt x="110626" y="14592"/>
                    <a:pt x="110689" y="14558"/>
                  </a:cubicBezTo>
                  <a:cubicBezTo>
                    <a:pt x="110307" y="14596"/>
                    <a:pt x="109924" y="14633"/>
                    <a:pt x="109537" y="14671"/>
                  </a:cubicBezTo>
                  <a:cubicBezTo>
                    <a:pt x="109477" y="14701"/>
                    <a:pt x="109421" y="14727"/>
                    <a:pt x="109365" y="14757"/>
                  </a:cubicBezTo>
                  <a:cubicBezTo>
                    <a:pt x="109748" y="14719"/>
                    <a:pt x="110126" y="14686"/>
                    <a:pt x="110505" y="14652"/>
                  </a:cubicBezTo>
                  <a:close/>
                  <a:moveTo>
                    <a:pt x="110048" y="14885"/>
                  </a:moveTo>
                  <a:cubicBezTo>
                    <a:pt x="110100" y="14858"/>
                    <a:pt x="110153" y="14832"/>
                    <a:pt x="110205" y="14806"/>
                  </a:cubicBezTo>
                  <a:cubicBezTo>
                    <a:pt x="109823" y="14840"/>
                    <a:pt x="109436" y="14873"/>
                    <a:pt x="109050" y="14911"/>
                  </a:cubicBezTo>
                  <a:cubicBezTo>
                    <a:pt x="109001" y="14933"/>
                    <a:pt x="108956" y="14956"/>
                    <a:pt x="108911" y="14982"/>
                  </a:cubicBezTo>
                  <a:cubicBezTo>
                    <a:pt x="109290" y="14945"/>
                    <a:pt x="109672" y="14915"/>
                    <a:pt x="110048" y="14885"/>
                  </a:cubicBezTo>
                  <a:close/>
                  <a:moveTo>
                    <a:pt x="108596" y="15136"/>
                  </a:moveTo>
                  <a:cubicBezTo>
                    <a:pt x="108562" y="15155"/>
                    <a:pt x="108524" y="15173"/>
                    <a:pt x="108491" y="15188"/>
                  </a:cubicBezTo>
                  <a:cubicBezTo>
                    <a:pt x="108870" y="15158"/>
                    <a:pt x="109249" y="15128"/>
                    <a:pt x="109627" y="15102"/>
                  </a:cubicBezTo>
                  <a:cubicBezTo>
                    <a:pt x="109669" y="15080"/>
                    <a:pt x="109710" y="15057"/>
                    <a:pt x="109755" y="15035"/>
                  </a:cubicBezTo>
                  <a:cubicBezTo>
                    <a:pt x="109372" y="15068"/>
                    <a:pt x="108986" y="15102"/>
                    <a:pt x="108596" y="15136"/>
                  </a:cubicBezTo>
                  <a:close/>
                  <a:moveTo>
                    <a:pt x="108738" y="14997"/>
                  </a:moveTo>
                  <a:cubicBezTo>
                    <a:pt x="108783" y="14975"/>
                    <a:pt x="108828" y="14952"/>
                    <a:pt x="108873" y="14930"/>
                  </a:cubicBezTo>
                  <a:cubicBezTo>
                    <a:pt x="108502" y="14963"/>
                    <a:pt x="108130" y="15001"/>
                    <a:pt x="107759" y="15042"/>
                  </a:cubicBezTo>
                  <a:cubicBezTo>
                    <a:pt x="107718" y="15061"/>
                    <a:pt x="107680" y="15080"/>
                    <a:pt x="107639" y="15098"/>
                  </a:cubicBezTo>
                  <a:cubicBezTo>
                    <a:pt x="108007" y="15061"/>
                    <a:pt x="108374" y="15027"/>
                    <a:pt x="108738" y="14997"/>
                  </a:cubicBezTo>
                  <a:close/>
                  <a:moveTo>
                    <a:pt x="108326" y="15203"/>
                  </a:moveTo>
                  <a:cubicBezTo>
                    <a:pt x="108359" y="15185"/>
                    <a:pt x="108393" y="15170"/>
                    <a:pt x="108427" y="15151"/>
                  </a:cubicBezTo>
                  <a:cubicBezTo>
                    <a:pt x="108055" y="15185"/>
                    <a:pt x="107684" y="15222"/>
                    <a:pt x="107309" y="15260"/>
                  </a:cubicBezTo>
                  <a:cubicBezTo>
                    <a:pt x="107279" y="15275"/>
                    <a:pt x="107252" y="15286"/>
                    <a:pt x="107222" y="15301"/>
                  </a:cubicBezTo>
                  <a:cubicBezTo>
                    <a:pt x="107594" y="15267"/>
                    <a:pt x="107962" y="15234"/>
                    <a:pt x="108326" y="15203"/>
                  </a:cubicBezTo>
                  <a:close/>
                  <a:moveTo>
                    <a:pt x="107943" y="15399"/>
                  </a:moveTo>
                  <a:cubicBezTo>
                    <a:pt x="107969" y="15384"/>
                    <a:pt x="107995" y="15372"/>
                    <a:pt x="108018" y="15361"/>
                  </a:cubicBezTo>
                  <a:cubicBezTo>
                    <a:pt x="107646" y="15391"/>
                    <a:pt x="107271" y="15425"/>
                    <a:pt x="106896" y="15462"/>
                  </a:cubicBezTo>
                  <a:cubicBezTo>
                    <a:pt x="106881" y="15470"/>
                    <a:pt x="106866" y="15477"/>
                    <a:pt x="106847" y="15485"/>
                  </a:cubicBezTo>
                  <a:cubicBezTo>
                    <a:pt x="107215" y="15455"/>
                    <a:pt x="107583" y="15425"/>
                    <a:pt x="107943" y="15399"/>
                  </a:cubicBezTo>
                  <a:close/>
                  <a:moveTo>
                    <a:pt x="106525" y="15646"/>
                  </a:moveTo>
                  <a:cubicBezTo>
                    <a:pt x="106521" y="15646"/>
                    <a:pt x="106513" y="15650"/>
                    <a:pt x="106506" y="15654"/>
                  </a:cubicBezTo>
                  <a:cubicBezTo>
                    <a:pt x="106873" y="15627"/>
                    <a:pt x="107237" y="15601"/>
                    <a:pt x="107594" y="15575"/>
                  </a:cubicBezTo>
                  <a:cubicBezTo>
                    <a:pt x="107613" y="15567"/>
                    <a:pt x="107628" y="15560"/>
                    <a:pt x="107643" y="15552"/>
                  </a:cubicBezTo>
                  <a:cubicBezTo>
                    <a:pt x="107271" y="15582"/>
                    <a:pt x="106900" y="15612"/>
                    <a:pt x="106525" y="15646"/>
                  </a:cubicBezTo>
                  <a:close/>
                  <a:moveTo>
                    <a:pt x="106671" y="15500"/>
                  </a:moveTo>
                  <a:cubicBezTo>
                    <a:pt x="106686" y="15492"/>
                    <a:pt x="106701" y="15485"/>
                    <a:pt x="106716" y="15477"/>
                  </a:cubicBezTo>
                  <a:cubicBezTo>
                    <a:pt x="106344" y="15515"/>
                    <a:pt x="105973" y="15549"/>
                    <a:pt x="105598" y="15590"/>
                  </a:cubicBezTo>
                  <a:cubicBezTo>
                    <a:pt x="105590" y="15594"/>
                    <a:pt x="105583" y="15594"/>
                    <a:pt x="105575" y="15597"/>
                  </a:cubicBezTo>
                  <a:cubicBezTo>
                    <a:pt x="105943" y="15564"/>
                    <a:pt x="106311" y="15530"/>
                    <a:pt x="106671" y="15500"/>
                  </a:cubicBezTo>
                  <a:close/>
                  <a:moveTo>
                    <a:pt x="105617" y="16641"/>
                  </a:moveTo>
                  <a:cubicBezTo>
                    <a:pt x="105729" y="16577"/>
                    <a:pt x="105849" y="16513"/>
                    <a:pt x="105962" y="16449"/>
                  </a:cubicBezTo>
                  <a:cubicBezTo>
                    <a:pt x="105654" y="16438"/>
                    <a:pt x="105331" y="16430"/>
                    <a:pt x="105001" y="16427"/>
                  </a:cubicBezTo>
                  <a:cubicBezTo>
                    <a:pt x="104930" y="16468"/>
                    <a:pt x="104859" y="16505"/>
                    <a:pt x="104787" y="16543"/>
                  </a:cubicBezTo>
                  <a:cubicBezTo>
                    <a:pt x="105076" y="16569"/>
                    <a:pt x="105354" y="16603"/>
                    <a:pt x="105617" y="16641"/>
                  </a:cubicBezTo>
                  <a:close/>
                  <a:moveTo>
                    <a:pt x="104555" y="17245"/>
                  </a:moveTo>
                  <a:cubicBezTo>
                    <a:pt x="104836" y="17083"/>
                    <a:pt x="105118" y="16918"/>
                    <a:pt x="105403" y="16761"/>
                  </a:cubicBezTo>
                  <a:cubicBezTo>
                    <a:pt x="105133" y="16723"/>
                    <a:pt x="104847" y="16693"/>
                    <a:pt x="104547" y="16671"/>
                  </a:cubicBezTo>
                  <a:cubicBezTo>
                    <a:pt x="104345" y="16779"/>
                    <a:pt x="104142" y="16888"/>
                    <a:pt x="103939" y="16997"/>
                  </a:cubicBezTo>
                  <a:cubicBezTo>
                    <a:pt x="104168" y="17072"/>
                    <a:pt x="104375" y="17151"/>
                    <a:pt x="104555" y="17245"/>
                  </a:cubicBezTo>
                  <a:close/>
                  <a:moveTo>
                    <a:pt x="102472" y="19304"/>
                  </a:moveTo>
                  <a:cubicBezTo>
                    <a:pt x="102472" y="19319"/>
                    <a:pt x="102472" y="19334"/>
                    <a:pt x="102472" y="19349"/>
                  </a:cubicBezTo>
                  <a:cubicBezTo>
                    <a:pt x="103287" y="18794"/>
                    <a:pt x="104123" y="18254"/>
                    <a:pt x="104982" y="17725"/>
                  </a:cubicBezTo>
                  <a:cubicBezTo>
                    <a:pt x="104851" y="17594"/>
                    <a:pt x="104679" y="17473"/>
                    <a:pt x="104465" y="17368"/>
                  </a:cubicBezTo>
                  <a:cubicBezTo>
                    <a:pt x="103759" y="17777"/>
                    <a:pt x="103065" y="18201"/>
                    <a:pt x="102386" y="18629"/>
                  </a:cubicBezTo>
                  <a:cubicBezTo>
                    <a:pt x="102442" y="18847"/>
                    <a:pt x="102472" y="19072"/>
                    <a:pt x="102472" y="19304"/>
                  </a:cubicBezTo>
                  <a:close/>
                  <a:moveTo>
                    <a:pt x="102274" y="20445"/>
                  </a:moveTo>
                  <a:cubicBezTo>
                    <a:pt x="103279" y="19698"/>
                    <a:pt x="104315" y="18974"/>
                    <a:pt x="105388" y="18273"/>
                  </a:cubicBezTo>
                  <a:cubicBezTo>
                    <a:pt x="105290" y="18108"/>
                    <a:pt x="105174" y="17946"/>
                    <a:pt x="105039" y="17789"/>
                  </a:cubicBezTo>
                  <a:lnTo>
                    <a:pt x="105095" y="17740"/>
                  </a:lnTo>
                  <a:lnTo>
                    <a:pt x="105039" y="17789"/>
                  </a:lnTo>
                  <a:cubicBezTo>
                    <a:pt x="105031" y="17781"/>
                    <a:pt x="105027" y="17777"/>
                    <a:pt x="105024" y="17770"/>
                  </a:cubicBezTo>
                  <a:cubicBezTo>
                    <a:pt x="104150" y="18306"/>
                    <a:pt x="103298" y="18858"/>
                    <a:pt x="102469" y="19424"/>
                  </a:cubicBezTo>
                  <a:cubicBezTo>
                    <a:pt x="102454" y="19751"/>
                    <a:pt x="102390" y="20092"/>
                    <a:pt x="102274" y="20445"/>
                  </a:cubicBezTo>
                  <a:close/>
                  <a:moveTo>
                    <a:pt x="90278" y="32511"/>
                  </a:moveTo>
                  <a:cubicBezTo>
                    <a:pt x="93415" y="28163"/>
                    <a:pt x="97340" y="24156"/>
                    <a:pt x="101951" y="20689"/>
                  </a:cubicBezTo>
                  <a:cubicBezTo>
                    <a:pt x="101985" y="20663"/>
                    <a:pt x="102022" y="20636"/>
                    <a:pt x="102056" y="20610"/>
                  </a:cubicBezTo>
                  <a:cubicBezTo>
                    <a:pt x="102198" y="20231"/>
                    <a:pt x="102285" y="19871"/>
                    <a:pt x="102311" y="19533"/>
                  </a:cubicBezTo>
                  <a:cubicBezTo>
                    <a:pt x="101497" y="20089"/>
                    <a:pt x="100705" y="20663"/>
                    <a:pt x="99940" y="21248"/>
                  </a:cubicBezTo>
                  <a:cubicBezTo>
                    <a:pt x="94702" y="25210"/>
                    <a:pt x="90387" y="29885"/>
                    <a:pt x="87160" y="34958"/>
                  </a:cubicBezTo>
                  <a:cubicBezTo>
                    <a:pt x="88218" y="34136"/>
                    <a:pt x="89262" y="33318"/>
                    <a:pt x="90278" y="32511"/>
                  </a:cubicBezTo>
                  <a:close/>
                  <a:moveTo>
                    <a:pt x="83720" y="41452"/>
                  </a:moveTo>
                  <a:cubicBezTo>
                    <a:pt x="84466" y="40856"/>
                    <a:pt x="85224" y="40259"/>
                    <a:pt x="85986" y="39659"/>
                  </a:cubicBezTo>
                  <a:cubicBezTo>
                    <a:pt x="87108" y="37359"/>
                    <a:pt x="88436" y="35119"/>
                    <a:pt x="89959" y="32958"/>
                  </a:cubicBezTo>
                  <a:cubicBezTo>
                    <a:pt x="88965" y="33742"/>
                    <a:pt x="87948" y="34538"/>
                    <a:pt x="86924" y="35337"/>
                  </a:cubicBezTo>
                  <a:cubicBezTo>
                    <a:pt x="85686" y="37322"/>
                    <a:pt x="84617" y="39366"/>
                    <a:pt x="83720" y="41452"/>
                  </a:cubicBezTo>
                  <a:moveTo>
                    <a:pt x="82662" y="42297"/>
                  </a:moveTo>
                  <a:cubicBezTo>
                    <a:pt x="82977" y="42042"/>
                    <a:pt x="83300" y="41786"/>
                    <a:pt x="83622" y="41531"/>
                  </a:cubicBezTo>
                  <a:cubicBezTo>
                    <a:pt x="84504" y="39456"/>
                    <a:pt x="85566" y="37419"/>
                    <a:pt x="86785" y="35446"/>
                  </a:cubicBezTo>
                  <a:cubicBezTo>
                    <a:pt x="85900" y="36136"/>
                    <a:pt x="85007" y="36830"/>
                    <a:pt x="84117" y="37528"/>
                  </a:cubicBezTo>
                  <a:cubicBezTo>
                    <a:pt x="83101" y="39389"/>
                    <a:pt x="82226" y="41295"/>
                    <a:pt x="81510" y="43227"/>
                  </a:cubicBezTo>
                  <a:cubicBezTo>
                    <a:pt x="81889" y="42923"/>
                    <a:pt x="82271" y="42612"/>
                    <a:pt x="82662" y="42297"/>
                  </a:cubicBezTo>
                  <a:close/>
                  <a:moveTo>
                    <a:pt x="80047" y="48093"/>
                  </a:moveTo>
                  <a:cubicBezTo>
                    <a:pt x="80617" y="47658"/>
                    <a:pt x="81195" y="47216"/>
                    <a:pt x="81780" y="46758"/>
                  </a:cubicBezTo>
                  <a:cubicBezTo>
                    <a:pt x="82245" y="45092"/>
                    <a:pt x="82819" y="43445"/>
                    <a:pt x="83498" y="41816"/>
                  </a:cubicBezTo>
                  <a:cubicBezTo>
                    <a:pt x="83251" y="42015"/>
                    <a:pt x="82999" y="42214"/>
                    <a:pt x="82756" y="42413"/>
                  </a:cubicBezTo>
                  <a:cubicBezTo>
                    <a:pt x="82298" y="42781"/>
                    <a:pt x="81851" y="43145"/>
                    <a:pt x="81409" y="43501"/>
                  </a:cubicBezTo>
                  <a:cubicBezTo>
                    <a:pt x="80861" y="45017"/>
                    <a:pt x="80403" y="46548"/>
                    <a:pt x="80047" y="48093"/>
                  </a:cubicBezTo>
                  <a:close/>
                  <a:moveTo>
                    <a:pt x="79968" y="48150"/>
                  </a:moveTo>
                  <a:cubicBezTo>
                    <a:pt x="80324" y="46611"/>
                    <a:pt x="80771" y="45088"/>
                    <a:pt x="81315" y="43576"/>
                  </a:cubicBezTo>
                  <a:cubicBezTo>
                    <a:pt x="80662" y="44109"/>
                    <a:pt x="80020" y="44627"/>
                    <a:pt x="79394" y="45129"/>
                  </a:cubicBezTo>
                  <a:cubicBezTo>
                    <a:pt x="78962" y="46533"/>
                    <a:pt x="78613" y="47947"/>
                    <a:pt x="78351" y="49365"/>
                  </a:cubicBezTo>
                  <a:cubicBezTo>
                    <a:pt x="78883" y="48971"/>
                    <a:pt x="79424" y="48566"/>
                    <a:pt x="79968" y="48150"/>
                  </a:cubicBezTo>
                  <a:moveTo>
                    <a:pt x="77870" y="52949"/>
                  </a:moveTo>
                  <a:cubicBezTo>
                    <a:pt x="78339" y="52645"/>
                    <a:pt x="78812" y="52333"/>
                    <a:pt x="79289" y="52011"/>
                  </a:cubicBezTo>
                  <a:cubicBezTo>
                    <a:pt x="79439" y="50795"/>
                    <a:pt x="79649" y="49583"/>
                    <a:pt x="79919" y="48375"/>
                  </a:cubicBezTo>
                  <a:cubicBezTo>
                    <a:pt x="79375" y="48788"/>
                    <a:pt x="78842" y="49189"/>
                    <a:pt x="78313" y="49579"/>
                  </a:cubicBezTo>
                  <a:cubicBezTo>
                    <a:pt x="78114" y="50697"/>
                    <a:pt x="77964" y="51823"/>
                    <a:pt x="77870" y="52949"/>
                  </a:cubicBezTo>
                  <a:close/>
                  <a:moveTo>
                    <a:pt x="76437" y="53857"/>
                  </a:moveTo>
                  <a:cubicBezTo>
                    <a:pt x="76891" y="53579"/>
                    <a:pt x="77345" y="53290"/>
                    <a:pt x="77803" y="52994"/>
                  </a:cubicBezTo>
                  <a:cubicBezTo>
                    <a:pt x="77893" y="51872"/>
                    <a:pt x="78039" y="50750"/>
                    <a:pt x="78238" y="49636"/>
                  </a:cubicBezTo>
                  <a:cubicBezTo>
                    <a:pt x="77724" y="50015"/>
                    <a:pt x="77214" y="50386"/>
                    <a:pt x="76711" y="50746"/>
                  </a:cubicBezTo>
                  <a:cubicBezTo>
                    <a:pt x="76572" y="51778"/>
                    <a:pt x="76482" y="52817"/>
                    <a:pt x="76437" y="53857"/>
                  </a:cubicBezTo>
                  <a:close/>
                  <a:moveTo>
                    <a:pt x="75060" y="54682"/>
                  </a:moveTo>
                  <a:cubicBezTo>
                    <a:pt x="75495" y="54431"/>
                    <a:pt x="75931" y="54168"/>
                    <a:pt x="76370" y="53898"/>
                  </a:cubicBezTo>
                  <a:cubicBezTo>
                    <a:pt x="76411" y="52862"/>
                    <a:pt x="76501" y="51830"/>
                    <a:pt x="76636" y="50799"/>
                  </a:cubicBezTo>
                  <a:cubicBezTo>
                    <a:pt x="76148" y="51148"/>
                    <a:pt x="75668" y="51485"/>
                    <a:pt x="75191" y="51812"/>
                  </a:cubicBezTo>
                  <a:cubicBezTo>
                    <a:pt x="75105" y="52768"/>
                    <a:pt x="75064" y="53725"/>
                    <a:pt x="75060" y="54682"/>
                  </a:cubicBezTo>
                  <a:close/>
                  <a:moveTo>
                    <a:pt x="73736" y="55436"/>
                  </a:moveTo>
                  <a:cubicBezTo>
                    <a:pt x="74152" y="55207"/>
                    <a:pt x="74572" y="54967"/>
                    <a:pt x="74993" y="54723"/>
                  </a:cubicBezTo>
                  <a:cubicBezTo>
                    <a:pt x="74993" y="53770"/>
                    <a:pt x="75034" y="52817"/>
                    <a:pt x="75116" y="51864"/>
                  </a:cubicBezTo>
                  <a:cubicBezTo>
                    <a:pt x="74655" y="52179"/>
                    <a:pt x="74197" y="52487"/>
                    <a:pt x="73743" y="52787"/>
                  </a:cubicBezTo>
                  <a:cubicBezTo>
                    <a:pt x="73721" y="53256"/>
                    <a:pt x="73713" y="53729"/>
                    <a:pt x="73713" y="54198"/>
                  </a:cubicBezTo>
                  <a:cubicBezTo>
                    <a:pt x="73713" y="54611"/>
                    <a:pt x="73721" y="55023"/>
                    <a:pt x="73736" y="55436"/>
                  </a:cubicBezTo>
                  <a:close/>
                  <a:moveTo>
                    <a:pt x="72880" y="56055"/>
                  </a:moveTo>
                  <a:cubicBezTo>
                    <a:pt x="72745" y="56130"/>
                    <a:pt x="72606" y="56202"/>
                    <a:pt x="72467" y="56273"/>
                  </a:cubicBezTo>
                  <a:cubicBezTo>
                    <a:pt x="72524" y="56956"/>
                    <a:pt x="72606" y="57639"/>
                    <a:pt x="72708" y="58321"/>
                  </a:cubicBezTo>
                  <a:cubicBezTo>
                    <a:pt x="73087" y="58164"/>
                    <a:pt x="73466" y="58003"/>
                    <a:pt x="73844" y="57834"/>
                  </a:cubicBezTo>
                  <a:cubicBezTo>
                    <a:pt x="73762" y="57102"/>
                    <a:pt x="73706" y="56370"/>
                    <a:pt x="73672" y="55635"/>
                  </a:cubicBezTo>
                  <a:cubicBezTo>
                    <a:pt x="73409" y="55778"/>
                    <a:pt x="73143" y="55920"/>
                    <a:pt x="72880" y="56055"/>
                  </a:cubicBezTo>
                  <a:close/>
                  <a:moveTo>
                    <a:pt x="72456" y="56115"/>
                  </a:moveTo>
                  <a:cubicBezTo>
                    <a:pt x="72576" y="56055"/>
                    <a:pt x="72696" y="55991"/>
                    <a:pt x="72816" y="55928"/>
                  </a:cubicBezTo>
                  <a:cubicBezTo>
                    <a:pt x="73098" y="55781"/>
                    <a:pt x="73379" y="55627"/>
                    <a:pt x="73664" y="55474"/>
                  </a:cubicBezTo>
                  <a:cubicBezTo>
                    <a:pt x="73649" y="55050"/>
                    <a:pt x="73638" y="54622"/>
                    <a:pt x="73638" y="54198"/>
                  </a:cubicBezTo>
                  <a:cubicBezTo>
                    <a:pt x="73638" y="53744"/>
                    <a:pt x="73649" y="53290"/>
                    <a:pt x="73668" y="52836"/>
                  </a:cubicBezTo>
                  <a:cubicBezTo>
                    <a:pt x="73229" y="53125"/>
                    <a:pt x="72794" y="53403"/>
                    <a:pt x="72359" y="53673"/>
                  </a:cubicBezTo>
                  <a:cubicBezTo>
                    <a:pt x="72359" y="54487"/>
                    <a:pt x="72392" y="55301"/>
                    <a:pt x="72456" y="56115"/>
                  </a:cubicBezTo>
                  <a:close/>
                  <a:moveTo>
                    <a:pt x="71214" y="56731"/>
                  </a:moveTo>
                  <a:cubicBezTo>
                    <a:pt x="71605" y="56543"/>
                    <a:pt x="71991" y="56352"/>
                    <a:pt x="72385" y="56153"/>
                  </a:cubicBezTo>
                  <a:cubicBezTo>
                    <a:pt x="72317" y="55342"/>
                    <a:pt x="72287" y="54532"/>
                    <a:pt x="72284" y="53718"/>
                  </a:cubicBezTo>
                  <a:cubicBezTo>
                    <a:pt x="71863" y="53980"/>
                    <a:pt x="71447" y="54232"/>
                    <a:pt x="71030" y="54476"/>
                  </a:cubicBezTo>
                  <a:cubicBezTo>
                    <a:pt x="71064" y="55226"/>
                    <a:pt x="71128" y="55980"/>
                    <a:pt x="71214" y="56731"/>
                  </a:cubicBezTo>
                  <a:close/>
                  <a:moveTo>
                    <a:pt x="70955" y="54521"/>
                  </a:moveTo>
                  <a:cubicBezTo>
                    <a:pt x="70651" y="54697"/>
                    <a:pt x="70348" y="54870"/>
                    <a:pt x="70044" y="55038"/>
                  </a:cubicBezTo>
                  <a:cubicBezTo>
                    <a:pt x="69946" y="55091"/>
                    <a:pt x="69852" y="55147"/>
                    <a:pt x="69755" y="55200"/>
                  </a:cubicBezTo>
                  <a:cubicBezTo>
                    <a:pt x="69815" y="55894"/>
                    <a:pt x="69901" y="56588"/>
                    <a:pt x="70014" y="57278"/>
                  </a:cubicBezTo>
                  <a:cubicBezTo>
                    <a:pt x="70389" y="57113"/>
                    <a:pt x="70764" y="56944"/>
                    <a:pt x="71143" y="56764"/>
                  </a:cubicBezTo>
                  <a:cubicBezTo>
                    <a:pt x="71053" y="56018"/>
                    <a:pt x="70989" y="55267"/>
                    <a:pt x="70955" y="54521"/>
                  </a:cubicBezTo>
                  <a:close/>
                  <a:moveTo>
                    <a:pt x="69740" y="55038"/>
                  </a:moveTo>
                  <a:cubicBezTo>
                    <a:pt x="69819" y="54997"/>
                    <a:pt x="69894" y="54952"/>
                    <a:pt x="69972" y="54911"/>
                  </a:cubicBezTo>
                  <a:cubicBezTo>
                    <a:pt x="70295" y="54731"/>
                    <a:pt x="70621" y="54543"/>
                    <a:pt x="70948" y="54352"/>
                  </a:cubicBezTo>
                  <a:cubicBezTo>
                    <a:pt x="70933" y="53939"/>
                    <a:pt x="70925" y="53526"/>
                    <a:pt x="70925" y="53114"/>
                  </a:cubicBezTo>
                  <a:cubicBezTo>
                    <a:pt x="70925" y="52611"/>
                    <a:pt x="70937" y="52112"/>
                    <a:pt x="70959" y="51613"/>
                  </a:cubicBezTo>
                  <a:cubicBezTo>
                    <a:pt x="70516" y="51924"/>
                    <a:pt x="70077" y="52228"/>
                    <a:pt x="69638" y="52521"/>
                  </a:cubicBezTo>
                  <a:cubicBezTo>
                    <a:pt x="69638" y="52540"/>
                    <a:pt x="69638" y="52555"/>
                    <a:pt x="69638" y="52573"/>
                  </a:cubicBezTo>
                  <a:cubicBezTo>
                    <a:pt x="69638" y="53395"/>
                    <a:pt x="69672" y="54217"/>
                    <a:pt x="69740" y="55038"/>
                  </a:cubicBezTo>
                  <a:close/>
                  <a:moveTo>
                    <a:pt x="67699" y="58205"/>
                  </a:moveTo>
                  <a:cubicBezTo>
                    <a:pt x="68055" y="58078"/>
                    <a:pt x="68408" y="57942"/>
                    <a:pt x="68764" y="57800"/>
                  </a:cubicBezTo>
                  <a:cubicBezTo>
                    <a:pt x="68637" y="57166"/>
                    <a:pt x="68528" y="56528"/>
                    <a:pt x="68445" y="55886"/>
                  </a:cubicBezTo>
                  <a:cubicBezTo>
                    <a:pt x="68074" y="56074"/>
                    <a:pt x="67702" y="56254"/>
                    <a:pt x="67331" y="56427"/>
                  </a:cubicBezTo>
                  <a:cubicBezTo>
                    <a:pt x="67432" y="57019"/>
                    <a:pt x="67556" y="57612"/>
                    <a:pt x="67699" y="58205"/>
                  </a:cubicBezTo>
                  <a:moveTo>
                    <a:pt x="66172" y="56937"/>
                  </a:moveTo>
                  <a:cubicBezTo>
                    <a:pt x="66292" y="57488"/>
                    <a:pt x="66430" y="58036"/>
                    <a:pt x="66584" y="58584"/>
                  </a:cubicBezTo>
                  <a:cubicBezTo>
                    <a:pt x="66929" y="58472"/>
                    <a:pt x="67275" y="58355"/>
                    <a:pt x="67620" y="58231"/>
                  </a:cubicBezTo>
                  <a:cubicBezTo>
                    <a:pt x="67477" y="57642"/>
                    <a:pt x="67353" y="57053"/>
                    <a:pt x="67248" y="56460"/>
                  </a:cubicBezTo>
                  <a:cubicBezTo>
                    <a:pt x="66892" y="56629"/>
                    <a:pt x="66532" y="56787"/>
                    <a:pt x="66172" y="56937"/>
                  </a:cubicBezTo>
                  <a:close/>
                  <a:moveTo>
                    <a:pt x="65796" y="54855"/>
                  </a:moveTo>
                  <a:cubicBezTo>
                    <a:pt x="65890" y="55504"/>
                    <a:pt x="66003" y="56149"/>
                    <a:pt x="66142" y="56791"/>
                  </a:cubicBezTo>
                  <a:cubicBezTo>
                    <a:pt x="66502" y="56641"/>
                    <a:pt x="66862" y="56479"/>
                    <a:pt x="67222" y="56310"/>
                  </a:cubicBezTo>
                  <a:cubicBezTo>
                    <a:pt x="67106" y="55612"/>
                    <a:pt x="67012" y="54915"/>
                    <a:pt x="66944" y="54209"/>
                  </a:cubicBezTo>
                  <a:cubicBezTo>
                    <a:pt x="66562" y="54434"/>
                    <a:pt x="66179" y="54648"/>
                    <a:pt x="65796" y="54855"/>
                  </a:cubicBezTo>
                  <a:moveTo>
                    <a:pt x="65008" y="57245"/>
                  </a:moveTo>
                  <a:cubicBezTo>
                    <a:pt x="65357" y="57113"/>
                    <a:pt x="65706" y="56971"/>
                    <a:pt x="66059" y="56824"/>
                  </a:cubicBezTo>
                  <a:cubicBezTo>
                    <a:pt x="65920" y="56187"/>
                    <a:pt x="65808" y="55545"/>
                    <a:pt x="65714" y="54900"/>
                  </a:cubicBezTo>
                  <a:cubicBezTo>
                    <a:pt x="65346" y="55098"/>
                    <a:pt x="64978" y="55286"/>
                    <a:pt x="64611" y="55470"/>
                  </a:cubicBezTo>
                  <a:cubicBezTo>
                    <a:pt x="64723" y="56063"/>
                    <a:pt x="64855" y="56656"/>
                    <a:pt x="65008" y="57245"/>
                  </a:cubicBezTo>
                  <a:close/>
                  <a:moveTo>
                    <a:pt x="63463" y="56006"/>
                  </a:moveTo>
                  <a:cubicBezTo>
                    <a:pt x="63594" y="56554"/>
                    <a:pt x="63740" y="57095"/>
                    <a:pt x="63902" y="57639"/>
                  </a:cubicBezTo>
                  <a:cubicBezTo>
                    <a:pt x="64243" y="57522"/>
                    <a:pt x="64584" y="57402"/>
                    <a:pt x="64922" y="57275"/>
                  </a:cubicBezTo>
                  <a:cubicBezTo>
                    <a:pt x="64772" y="56689"/>
                    <a:pt x="64641" y="56100"/>
                    <a:pt x="64528" y="55511"/>
                  </a:cubicBezTo>
                  <a:cubicBezTo>
                    <a:pt x="64172" y="55684"/>
                    <a:pt x="63819" y="55849"/>
                    <a:pt x="63463" y="56006"/>
                  </a:cubicBezTo>
                  <a:moveTo>
                    <a:pt x="63429" y="55860"/>
                  </a:moveTo>
                  <a:cubicBezTo>
                    <a:pt x="63785" y="55699"/>
                    <a:pt x="64142" y="55534"/>
                    <a:pt x="64498" y="55357"/>
                  </a:cubicBezTo>
                  <a:cubicBezTo>
                    <a:pt x="64371" y="54652"/>
                    <a:pt x="64269" y="53943"/>
                    <a:pt x="64194" y="53230"/>
                  </a:cubicBezTo>
                  <a:cubicBezTo>
                    <a:pt x="63815" y="53470"/>
                    <a:pt x="63436" y="53699"/>
                    <a:pt x="63057" y="53917"/>
                  </a:cubicBezTo>
                  <a:cubicBezTo>
                    <a:pt x="63159" y="54566"/>
                    <a:pt x="63283" y="55215"/>
                    <a:pt x="63429" y="55860"/>
                  </a:cubicBezTo>
                  <a:close/>
                  <a:moveTo>
                    <a:pt x="62821" y="57976"/>
                  </a:moveTo>
                  <a:cubicBezTo>
                    <a:pt x="63155" y="57879"/>
                    <a:pt x="63485" y="57777"/>
                    <a:pt x="63815" y="57665"/>
                  </a:cubicBezTo>
                  <a:cubicBezTo>
                    <a:pt x="63650" y="57128"/>
                    <a:pt x="63508" y="56588"/>
                    <a:pt x="63376" y="56044"/>
                  </a:cubicBezTo>
                  <a:cubicBezTo>
                    <a:pt x="63035" y="56198"/>
                    <a:pt x="62690" y="56340"/>
                    <a:pt x="62348" y="56475"/>
                  </a:cubicBezTo>
                  <a:cubicBezTo>
                    <a:pt x="62491" y="56978"/>
                    <a:pt x="62648" y="57477"/>
                    <a:pt x="62821" y="57976"/>
                  </a:cubicBezTo>
                  <a:moveTo>
                    <a:pt x="61763" y="58258"/>
                  </a:moveTo>
                  <a:cubicBezTo>
                    <a:pt x="62086" y="58179"/>
                    <a:pt x="62408" y="58093"/>
                    <a:pt x="62731" y="58003"/>
                  </a:cubicBezTo>
                  <a:cubicBezTo>
                    <a:pt x="62558" y="57507"/>
                    <a:pt x="62401" y="57008"/>
                    <a:pt x="62258" y="56509"/>
                  </a:cubicBezTo>
                  <a:cubicBezTo>
                    <a:pt x="61924" y="56641"/>
                    <a:pt x="61594" y="56764"/>
                    <a:pt x="61260" y="56881"/>
                  </a:cubicBezTo>
                  <a:cubicBezTo>
                    <a:pt x="61414" y="57342"/>
                    <a:pt x="61579" y="57800"/>
                    <a:pt x="61763" y="58258"/>
                  </a:cubicBezTo>
                  <a:close/>
                  <a:moveTo>
                    <a:pt x="60195" y="57222"/>
                  </a:moveTo>
                  <a:cubicBezTo>
                    <a:pt x="60360" y="57646"/>
                    <a:pt x="60532" y="58070"/>
                    <a:pt x="60720" y="58494"/>
                  </a:cubicBezTo>
                  <a:cubicBezTo>
                    <a:pt x="61035" y="58430"/>
                    <a:pt x="61350" y="58359"/>
                    <a:pt x="61665" y="58284"/>
                  </a:cubicBezTo>
                  <a:cubicBezTo>
                    <a:pt x="61485" y="57826"/>
                    <a:pt x="61320" y="57368"/>
                    <a:pt x="61166" y="56911"/>
                  </a:cubicBezTo>
                  <a:cubicBezTo>
                    <a:pt x="60844" y="57019"/>
                    <a:pt x="60521" y="57125"/>
                    <a:pt x="60195" y="57222"/>
                  </a:cubicBezTo>
                  <a:close/>
                  <a:moveTo>
                    <a:pt x="59639" y="55616"/>
                  </a:moveTo>
                  <a:cubicBezTo>
                    <a:pt x="59793" y="56108"/>
                    <a:pt x="59958" y="56596"/>
                    <a:pt x="60142" y="57080"/>
                  </a:cubicBezTo>
                  <a:cubicBezTo>
                    <a:pt x="60469" y="56982"/>
                    <a:pt x="60795" y="56881"/>
                    <a:pt x="61121" y="56768"/>
                  </a:cubicBezTo>
                  <a:cubicBezTo>
                    <a:pt x="60945" y="56239"/>
                    <a:pt x="60791" y="55706"/>
                    <a:pt x="60656" y="55174"/>
                  </a:cubicBezTo>
                  <a:cubicBezTo>
                    <a:pt x="60318" y="55327"/>
                    <a:pt x="59981" y="55477"/>
                    <a:pt x="59639" y="55616"/>
                  </a:cubicBezTo>
                  <a:close/>
                  <a:moveTo>
                    <a:pt x="59594" y="55470"/>
                  </a:moveTo>
                  <a:cubicBezTo>
                    <a:pt x="59939" y="55327"/>
                    <a:pt x="60277" y="55181"/>
                    <a:pt x="60615" y="55023"/>
                  </a:cubicBezTo>
                  <a:cubicBezTo>
                    <a:pt x="60457" y="54386"/>
                    <a:pt x="60322" y="53744"/>
                    <a:pt x="60213" y="53102"/>
                  </a:cubicBezTo>
                  <a:cubicBezTo>
                    <a:pt x="59857" y="53320"/>
                    <a:pt x="59497" y="53530"/>
                    <a:pt x="59140" y="53729"/>
                  </a:cubicBezTo>
                  <a:cubicBezTo>
                    <a:pt x="59268" y="54314"/>
                    <a:pt x="59422" y="54892"/>
                    <a:pt x="59594" y="55470"/>
                  </a:cubicBezTo>
                  <a:close/>
                  <a:moveTo>
                    <a:pt x="58015" y="54318"/>
                  </a:moveTo>
                  <a:cubicBezTo>
                    <a:pt x="58165" y="54843"/>
                    <a:pt x="58330" y="55365"/>
                    <a:pt x="58514" y="55886"/>
                  </a:cubicBezTo>
                  <a:cubicBezTo>
                    <a:pt x="58844" y="55766"/>
                    <a:pt x="59174" y="55643"/>
                    <a:pt x="59504" y="55507"/>
                  </a:cubicBezTo>
                  <a:cubicBezTo>
                    <a:pt x="59332" y="54933"/>
                    <a:pt x="59178" y="54359"/>
                    <a:pt x="59046" y="53782"/>
                  </a:cubicBezTo>
                  <a:cubicBezTo>
                    <a:pt x="58705" y="53969"/>
                    <a:pt x="58364" y="54149"/>
                    <a:pt x="58015" y="54318"/>
                  </a:cubicBezTo>
                  <a:close/>
                  <a:moveTo>
                    <a:pt x="57534" y="52254"/>
                  </a:moveTo>
                  <a:cubicBezTo>
                    <a:pt x="57654" y="52896"/>
                    <a:pt x="57801" y="53534"/>
                    <a:pt x="57973" y="54164"/>
                  </a:cubicBezTo>
                  <a:cubicBezTo>
                    <a:pt x="58322" y="53995"/>
                    <a:pt x="58668" y="53815"/>
                    <a:pt x="59013" y="53624"/>
                  </a:cubicBezTo>
                  <a:cubicBezTo>
                    <a:pt x="58859" y="52911"/>
                    <a:pt x="58735" y="52194"/>
                    <a:pt x="58645" y="51478"/>
                  </a:cubicBezTo>
                  <a:cubicBezTo>
                    <a:pt x="58274" y="51752"/>
                    <a:pt x="57906" y="52011"/>
                    <a:pt x="57534" y="52254"/>
                  </a:cubicBezTo>
                  <a:moveTo>
                    <a:pt x="56878" y="54667"/>
                  </a:moveTo>
                  <a:cubicBezTo>
                    <a:pt x="57216" y="54524"/>
                    <a:pt x="57549" y="54374"/>
                    <a:pt x="57880" y="54213"/>
                  </a:cubicBezTo>
                  <a:cubicBezTo>
                    <a:pt x="57707" y="53583"/>
                    <a:pt x="57561" y="52952"/>
                    <a:pt x="57441" y="52318"/>
                  </a:cubicBezTo>
                  <a:cubicBezTo>
                    <a:pt x="57092" y="52547"/>
                    <a:pt x="56743" y="52765"/>
                    <a:pt x="56386" y="52975"/>
                  </a:cubicBezTo>
                  <a:cubicBezTo>
                    <a:pt x="56529" y="53541"/>
                    <a:pt x="56690" y="54108"/>
                    <a:pt x="56878" y="54667"/>
                  </a:cubicBezTo>
                  <a:close/>
                  <a:moveTo>
                    <a:pt x="55279" y="53575"/>
                  </a:moveTo>
                  <a:cubicBezTo>
                    <a:pt x="55437" y="54082"/>
                    <a:pt x="55613" y="54588"/>
                    <a:pt x="55809" y="55087"/>
                  </a:cubicBezTo>
                  <a:cubicBezTo>
                    <a:pt x="56135" y="54971"/>
                    <a:pt x="56461" y="54843"/>
                    <a:pt x="56780" y="54708"/>
                  </a:cubicBezTo>
                  <a:cubicBezTo>
                    <a:pt x="56596" y="54153"/>
                    <a:pt x="56435" y="53590"/>
                    <a:pt x="56293" y="53027"/>
                  </a:cubicBezTo>
                  <a:cubicBezTo>
                    <a:pt x="55959" y="53222"/>
                    <a:pt x="55621" y="53403"/>
                    <a:pt x="55279" y="53575"/>
                  </a:cubicBezTo>
                  <a:close/>
                  <a:moveTo>
                    <a:pt x="54754" y="51572"/>
                  </a:moveTo>
                  <a:cubicBezTo>
                    <a:pt x="54886" y="52191"/>
                    <a:pt x="55047" y="52810"/>
                    <a:pt x="55234" y="53425"/>
                  </a:cubicBezTo>
                  <a:cubicBezTo>
                    <a:pt x="55576" y="53249"/>
                    <a:pt x="55917" y="53065"/>
                    <a:pt x="56251" y="52870"/>
                  </a:cubicBezTo>
                  <a:cubicBezTo>
                    <a:pt x="56082" y="52168"/>
                    <a:pt x="55944" y="51463"/>
                    <a:pt x="55842" y="50754"/>
                  </a:cubicBezTo>
                  <a:cubicBezTo>
                    <a:pt x="55482" y="51039"/>
                    <a:pt x="55122" y="51313"/>
                    <a:pt x="54754" y="51572"/>
                  </a:cubicBezTo>
                  <a:moveTo>
                    <a:pt x="54720" y="51399"/>
                  </a:moveTo>
                  <a:cubicBezTo>
                    <a:pt x="55088" y="51136"/>
                    <a:pt x="55452" y="50862"/>
                    <a:pt x="55816" y="50570"/>
                  </a:cubicBezTo>
                  <a:cubicBezTo>
                    <a:pt x="55685" y="49594"/>
                    <a:pt x="55617" y="48619"/>
                    <a:pt x="55613" y="47643"/>
                  </a:cubicBezTo>
                  <a:cubicBezTo>
                    <a:pt x="55400" y="47872"/>
                    <a:pt x="55189" y="48097"/>
                    <a:pt x="54976" y="48319"/>
                  </a:cubicBezTo>
                  <a:cubicBezTo>
                    <a:pt x="54773" y="48532"/>
                    <a:pt x="54567" y="48739"/>
                    <a:pt x="54364" y="48941"/>
                  </a:cubicBezTo>
                  <a:cubicBezTo>
                    <a:pt x="54435" y="49763"/>
                    <a:pt x="54552" y="50585"/>
                    <a:pt x="54720" y="51399"/>
                  </a:cubicBezTo>
                  <a:moveTo>
                    <a:pt x="53130" y="50086"/>
                  </a:moveTo>
                  <a:cubicBezTo>
                    <a:pt x="53246" y="50776"/>
                    <a:pt x="53396" y="51467"/>
                    <a:pt x="53584" y="52153"/>
                  </a:cubicBezTo>
                  <a:cubicBezTo>
                    <a:pt x="53936" y="51936"/>
                    <a:pt x="54281" y="51710"/>
                    <a:pt x="54623" y="51467"/>
                  </a:cubicBezTo>
                  <a:cubicBezTo>
                    <a:pt x="54458" y="50660"/>
                    <a:pt x="54338" y="49849"/>
                    <a:pt x="54266" y="49039"/>
                  </a:cubicBezTo>
                  <a:cubicBezTo>
                    <a:pt x="53887" y="49407"/>
                    <a:pt x="53512" y="49756"/>
                    <a:pt x="53130" y="50086"/>
                  </a:cubicBezTo>
                  <a:moveTo>
                    <a:pt x="53096" y="49898"/>
                  </a:moveTo>
                  <a:cubicBezTo>
                    <a:pt x="53486" y="49561"/>
                    <a:pt x="53865" y="49204"/>
                    <a:pt x="54248" y="48829"/>
                  </a:cubicBezTo>
                  <a:cubicBezTo>
                    <a:pt x="54203" y="48281"/>
                    <a:pt x="54180" y="47733"/>
                    <a:pt x="54180" y="47189"/>
                  </a:cubicBezTo>
                  <a:cubicBezTo>
                    <a:pt x="54180" y="46480"/>
                    <a:pt x="54218" y="45771"/>
                    <a:pt x="54293" y="45066"/>
                  </a:cubicBezTo>
                  <a:cubicBezTo>
                    <a:pt x="53794" y="45718"/>
                    <a:pt x="53321" y="46334"/>
                    <a:pt x="52852" y="46919"/>
                  </a:cubicBezTo>
                  <a:cubicBezTo>
                    <a:pt x="52856" y="47913"/>
                    <a:pt x="52942" y="48908"/>
                    <a:pt x="53096" y="49898"/>
                  </a:cubicBezTo>
                  <a:moveTo>
                    <a:pt x="51929" y="50840"/>
                  </a:moveTo>
                  <a:cubicBezTo>
                    <a:pt x="52293" y="50570"/>
                    <a:pt x="52649" y="50285"/>
                    <a:pt x="52998" y="49984"/>
                  </a:cubicBezTo>
                  <a:cubicBezTo>
                    <a:pt x="52841" y="49009"/>
                    <a:pt x="52754" y="48030"/>
                    <a:pt x="52743" y="47050"/>
                  </a:cubicBezTo>
                  <a:cubicBezTo>
                    <a:pt x="52334" y="47553"/>
                    <a:pt x="51933" y="48026"/>
                    <a:pt x="51516" y="48476"/>
                  </a:cubicBezTo>
                  <a:cubicBezTo>
                    <a:pt x="51606" y="49264"/>
                    <a:pt x="51745" y="50056"/>
                    <a:pt x="51929" y="50840"/>
                  </a:cubicBezTo>
                  <a:close/>
                  <a:moveTo>
                    <a:pt x="51415" y="53267"/>
                  </a:moveTo>
                  <a:cubicBezTo>
                    <a:pt x="51745" y="53129"/>
                    <a:pt x="52068" y="52979"/>
                    <a:pt x="52387" y="52817"/>
                  </a:cubicBezTo>
                  <a:cubicBezTo>
                    <a:pt x="52188" y="52243"/>
                    <a:pt x="52019" y="51665"/>
                    <a:pt x="51873" y="51084"/>
                  </a:cubicBezTo>
                  <a:cubicBezTo>
                    <a:pt x="51546" y="51320"/>
                    <a:pt x="51212" y="51542"/>
                    <a:pt x="50863" y="51755"/>
                  </a:cubicBezTo>
                  <a:cubicBezTo>
                    <a:pt x="51028" y="52262"/>
                    <a:pt x="51212" y="52765"/>
                    <a:pt x="51415" y="53267"/>
                  </a:cubicBezTo>
                  <a:close/>
                  <a:moveTo>
                    <a:pt x="49790" y="52348"/>
                  </a:moveTo>
                  <a:cubicBezTo>
                    <a:pt x="49967" y="52791"/>
                    <a:pt x="50158" y="53234"/>
                    <a:pt x="50368" y="53669"/>
                  </a:cubicBezTo>
                  <a:cubicBezTo>
                    <a:pt x="50691" y="53560"/>
                    <a:pt x="51002" y="53440"/>
                    <a:pt x="51310" y="53313"/>
                  </a:cubicBezTo>
                  <a:cubicBezTo>
                    <a:pt x="51107" y="52817"/>
                    <a:pt x="50927" y="52318"/>
                    <a:pt x="50766" y="51815"/>
                  </a:cubicBezTo>
                  <a:cubicBezTo>
                    <a:pt x="50451" y="52003"/>
                    <a:pt x="50128" y="52179"/>
                    <a:pt x="49790" y="52348"/>
                  </a:cubicBezTo>
                  <a:close/>
                  <a:moveTo>
                    <a:pt x="49734" y="52198"/>
                  </a:moveTo>
                  <a:cubicBezTo>
                    <a:pt x="50072" y="52029"/>
                    <a:pt x="50398" y="51849"/>
                    <a:pt x="50713" y="51658"/>
                  </a:cubicBezTo>
                  <a:cubicBezTo>
                    <a:pt x="50518" y="51028"/>
                    <a:pt x="50349" y="50393"/>
                    <a:pt x="50218" y="49756"/>
                  </a:cubicBezTo>
                  <a:cubicBezTo>
                    <a:pt x="49888" y="50048"/>
                    <a:pt x="49546" y="50326"/>
                    <a:pt x="49190" y="50585"/>
                  </a:cubicBezTo>
                  <a:cubicBezTo>
                    <a:pt x="49344" y="51125"/>
                    <a:pt x="49528" y="51662"/>
                    <a:pt x="49734" y="52198"/>
                  </a:cubicBezTo>
                  <a:close/>
                  <a:moveTo>
                    <a:pt x="48102" y="51298"/>
                  </a:moveTo>
                  <a:cubicBezTo>
                    <a:pt x="48274" y="51759"/>
                    <a:pt x="48462" y="52217"/>
                    <a:pt x="48672" y="52675"/>
                  </a:cubicBezTo>
                  <a:cubicBezTo>
                    <a:pt x="49002" y="52540"/>
                    <a:pt x="49318" y="52401"/>
                    <a:pt x="49629" y="52247"/>
                  </a:cubicBezTo>
                  <a:cubicBezTo>
                    <a:pt x="49423" y="51722"/>
                    <a:pt x="49242" y="51189"/>
                    <a:pt x="49089" y="50656"/>
                  </a:cubicBezTo>
                  <a:cubicBezTo>
                    <a:pt x="48773" y="50881"/>
                    <a:pt x="48443" y="51095"/>
                    <a:pt x="48102" y="51298"/>
                  </a:cubicBezTo>
                  <a:close/>
                  <a:moveTo>
                    <a:pt x="47513" y="49418"/>
                  </a:moveTo>
                  <a:cubicBezTo>
                    <a:pt x="47659" y="49996"/>
                    <a:pt x="47839" y="50570"/>
                    <a:pt x="48046" y="51140"/>
                  </a:cubicBezTo>
                  <a:cubicBezTo>
                    <a:pt x="48391" y="50938"/>
                    <a:pt x="48721" y="50720"/>
                    <a:pt x="49040" y="50491"/>
                  </a:cubicBezTo>
                  <a:cubicBezTo>
                    <a:pt x="48841" y="49786"/>
                    <a:pt x="48683" y="49077"/>
                    <a:pt x="48571" y="48367"/>
                  </a:cubicBezTo>
                  <a:cubicBezTo>
                    <a:pt x="48237" y="48739"/>
                    <a:pt x="47888" y="49088"/>
                    <a:pt x="47513" y="49418"/>
                  </a:cubicBezTo>
                  <a:close/>
                  <a:moveTo>
                    <a:pt x="48410" y="44364"/>
                  </a:moveTo>
                  <a:cubicBezTo>
                    <a:pt x="47974" y="45208"/>
                    <a:pt x="47539" y="45992"/>
                    <a:pt x="47055" y="46717"/>
                  </a:cubicBezTo>
                  <a:cubicBezTo>
                    <a:pt x="47126" y="47561"/>
                    <a:pt x="47265" y="48397"/>
                    <a:pt x="47468" y="49234"/>
                  </a:cubicBezTo>
                  <a:cubicBezTo>
                    <a:pt x="47847" y="48896"/>
                    <a:pt x="48203" y="48536"/>
                    <a:pt x="48541" y="48154"/>
                  </a:cubicBezTo>
                  <a:cubicBezTo>
                    <a:pt x="48421" y="47332"/>
                    <a:pt x="48357" y="46506"/>
                    <a:pt x="48357" y="45685"/>
                  </a:cubicBezTo>
                  <a:cubicBezTo>
                    <a:pt x="48357" y="45246"/>
                    <a:pt x="48376" y="44803"/>
                    <a:pt x="48410" y="44364"/>
                  </a:cubicBezTo>
                  <a:close/>
                  <a:moveTo>
                    <a:pt x="65628" y="25349"/>
                  </a:moveTo>
                  <a:cubicBezTo>
                    <a:pt x="59692" y="27934"/>
                    <a:pt x="54874" y="30834"/>
                    <a:pt x="51906" y="33930"/>
                  </a:cubicBezTo>
                  <a:cubicBezTo>
                    <a:pt x="48518" y="37464"/>
                    <a:pt x="46995" y="41407"/>
                    <a:pt x="46995" y="45373"/>
                  </a:cubicBezTo>
                  <a:cubicBezTo>
                    <a:pt x="46995" y="45730"/>
                    <a:pt x="47010" y="46086"/>
                    <a:pt x="47033" y="46443"/>
                  </a:cubicBezTo>
                  <a:cubicBezTo>
                    <a:pt x="47502" y="45718"/>
                    <a:pt x="47929" y="44931"/>
                    <a:pt x="48365" y="44086"/>
                  </a:cubicBezTo>
                  <a:cubicBezTo>
                    <a:pt x="48395" y="44030"/>
                    <a:pt x="48425" y="43970"/>
                    <a:pt x="48455" y="43914"/>
                  </a:cubicBezTo>
                  <a:cubicBezTo>
                    <a:pt x="48860" y="40199"/>
                    <a:pt x="50556" y="36552"/>
                    <a:pt x="53764" y="33281"/>
                  </a:cubicBezTo>
                  <a:cubicBezTo>
                    <a:pt x="56263" y="30737"/>
                    <a:pt x="59936" y="28343"/>
                    <a:pt x="64408" y="26152"/>
                  </a:cubicBezTo>
                  <a:cubicBezTo>
                    <a:pt x="64813" y="25882"/>
                    <a:pt x="65222" y="25612"/>
                    <a:pt x="65628" y="25349"/>
                  </a:cubicBezTo>
                  <a:close/>
                  <a:moveTo>
                    <a:pt x="66569" y="24944"/>
                  </a:moveTo>
                  <a:cubicBezTo>
                    <a:pt x="66224" y="25165"/>
                    <a:pt x="65879" y="25386"/>
                    <a:pt x="65534" y="25612"/>
                  </a:cubicBezTo>
                  <a:cubicBezTo>
                    <a:pt x="68569" y="24190"/>
                    <a:pt x="71942" y="22861"/>
                    <a:pt x="75540" y="21638"/>
                  </a:cubicBezTo>
                  <a:cubicBezTo>
                    <a:pt x="72370" y="22662"/>
                    <a:pt x="69357" y="23769"/>
                    <a:pt x="66569" y="24944"/>
                  </a:cubicBezTo>
                  <a:close/>
                  <a:moveTo>
                    <a:pt x="67672" y="24253"/>
                  </a:moveTo>
                  <a:cubicBezTo>
                    <a:pt x="67507" y="24355"/>
                    <a:pt x="67342" y="24460"/>
                    <a:pt x="67173" y="24565"/>
                  </a:cubicBezTo>
                  <a:cubicBezTo>
                    <a:pt x="69169" y="23739"/>
                    <a:pt x="71278" y="22951"/>
                    <a:pt x="73469" y="22201"/>
                  </a:cubicBezTo>
                  <a:cubicBezTo>
                    <a:pt x="71466" y="22854"/>
                    <a:pt x="69530" y="23540"/>
                    <a:pt x="67672" y="24253"/>
                  </a:cubicBezTo>
                  <a:close/>
                  <a:moveTo>
                    <a:pt x="68423" y="23788"/>
                  </a:moveTo>
                  <a:cubicBezTo>
                    <a:pt x="68355" y="23829"/>
                    <a:pt x="68284" y="23871"/>
                    <a:pt x="68216" y="23916"/>
                  </a:cubicBezTo>
                  <a:cubicBezTo>
                    <a:pt x="69275" y="23514"/>
                    <a:pt x="70359" y="23124"/>
                    <a:pt x="71466" y="22745"/>
                  </a:cubicBezTo>
                  <a:cubicBezTo>
                    <a:pt x="70434" y="23083"/>
                    <a:pt x="69417" y="23432"/>
                    <a:pt x="68423" y="23788"/>
                  </a:cubicBezTo>
                  <a:close/>
                  <a:moveTo>
                    <a:pt x="68933" y="23473"/>
                  </a:moveTo>
                  <a:cubicBezTo>
                    <a:pt x="69128" y="23405"/>
                    <a:pt x="69323" y="23338"/>
                    <a:pt x="69522" y="23270"/>
                  </a:cubicBezTo>
                  <a:cubicBezTo>
                    <a:pt x="69335" y="23330"/>
                    <a:pt x="69147" y="23394"/>
                    <a:pt x="68963" y="23454"/>
                  </a:cubicBezTo>
                  <a:cubicBezTo>
                    <a:pt x="68952" y="23462"/>
                    <a:pt x="68941" y="23469"/>
                    <a:pt x="68933" y="23473"/>
                  </a:cubicBezTo>
                  <a:close/>
                  <a:moveTo>
                    <a:pt x="62026" y="24493"/>
                  </a:moveTo>
                  <a:cubicBezTo>
                    <a:pt x="61996" y="24512"/>
                    <a:pt x="61966" y="24531"/>
                    <a:pt x="61932" y="24550"/>
                  </a:cubicBezTo>
                  <a:cubicBezTo>
                    <a:pt x="62198" y="24467"/>
                    <a:pt x="62465" y="24381"/>
                    <a:pt x="62731" y="24302"/>
                  </a:cubicBezTo>
                  <a:cubicBezTo>
                    <a:pt x="65571" y="23424"/>
                    <a:pt x="68457" y="22595"/>
                    <a:pt x="71331" y="21826"/>
                  </a:cubicBezTo>
                  <a:cubicBezTo>
                    <a:pt x="71346" y="21818"/>
                    <a:pt x="71357" y="21811"/>
                    <a:pt x="71372" y="21803"/>
                  </a:cubicBezTo>
                  <a:cubicBezTo>
                    <a:pt x="68265" y="22629"/>
                    <a:pt x="65125" y="23529"/>
                    <a:pt x="62026" y="24493"/>
                  </a:cubicBezTo>
                  <a:close/>
                  <a:moveTo>
                    <a:pt x="52724" y="27360"/>
                  </a:moveTo>
                  <a:cubicBezTo>
                    <a:pt x="52661" y="27412"/>
                    <a:pt x="52597" y="27469"/>
                    <a:pt x="52533" y="27521"/>
                  </a:cubicBezTo>
                  <a:cubicBezTo>
                    <a:pt x="55227" y="26538"/>
                    <a:pt x="58030" y="25593"/>
                    <a:pt x="60881" y="24692"/>
                  </a:cubicBezTo>
                  <a:cubicBezTo>
                    <a:pt x="61211" y="24587"/>
                    <a:pt x="61545" y="24482"/>
                    <a:pt x="61879" y="24381"/>
                  </a:cubicBezTo>
                  <a:cubicBezTo>
                    <a:pt x="61939" y="24343"/>
                    <a:pt x="61996" y="24306"/>
                    <a:pt x="62056" y="24268"/>
                  </a:cubicBezTo>
                  <a:cubicBezTo>
                    <a:pt x="58893" y="25244"/>
                    <a:pt x="55752" y="26279"/>
                    <a:pt x="52724" y="27360"/>
                  </a:cubicBezTo>
                  <a:close/>
                  <a:moveTo>
                    <a:pt x="52586" y="27247"/>
                  </a:moveTo>
                  <a:cubicBezTo>
                    <a:pt x="52668" y="27184"/>
                    <a:pt x="52751" y="27116"/>
                    <a:pt x="52833" y="27049"/>
                  </a:cubicBezTo>
                  <a:cubicBezTo>
                    <a:pt x="50394" y="27908"/>
                    <a:pt x="48016" y="28797"/>
                    <a:pt x="45738" y="29701"/>
                  </a:cubicBezTo>
                  <a:cubicBezTo>
                    <a:pt x="45678" y="29776"/>
                    <a:pt x="45622" y="29851"/>
                    <a:pt x="45565" y="29926"/>
                  </a:cubicBezTo>
                  <a:cubicBezTo>
                    <a:pt x="47802" y="29015"/>
                    <a:pt x="50158" y="28118"/>
                    <a:pt x="52586" y="27247"/>
                  </a:cubicBezTo>
                  <a:close/>
                  <a:moveTo>
                    <a:pt x="52053" y="27698"/>
                  </a:moveTo>
                  <a:cubicBezTo>
                    <a:pt x="52117" y="27641"/>
                    <a:pt x="52180" y="27589"/>
                    <a:pt x="52244" y="27533"/>
                  </a:cubicBezTo>
                  <a:cubicBezTo>
                    <a:pt x="49873" y="28388"/>
                    <a:pt x="47577" y="29266"/>
                    <a:pt x="45393" y="30163"/>
                  </a:cubicBezTo>
                  <a:cubicBezTo>
                    <a:pt x="45340" y="30234"/>
                    <a:pt x="45288" y="30309"/>
                    <a:pt x="45235" y="30384"/>
                  </a:cubicBezTo>
                  <a:cubicBezTo>
                    <a:pt x="47389" y="29469"/>
                    <a:pt x="49678" y="28568"/>
                    <a:pt x="52053" y="27698"/>
                  </a:cubicBezTo>
                  <a:close/>
                  <a:moveTo>
                    <a:pt x="45078" y="30613"/>
                  </a:moveTo>
                  <a:cubicBezTo>
                    <a:pt x="45021" y="30692"/>
                    <a:pt x="44969" y="30774"/>
                    <a:pt x="44916" y="30853"/>
                  </a:cubicBezTo>
                  <a:cubicBezTo>
                    <a:pt x="46995" y="29926"/>
                    <a:pt x="49224" y="29011"/>
                    <a:pt x="51561" y="28122"/>
                  </a:cubicBezTo>
                  <a:cubicBezTo>
                    <a:pt x="51618" y="28073"/>
                    <a:pt x="51674" y="28024"/>
                    <a:pt x="51730" y="27975"/>
                  </a:cubicBezTo>
                  <a:cubicBezTo>
                    <a:pt x="49411" y="28831"/>
                    <a:pt x="47179" y="29716"/>
                    <a:pt x="45078" y="30613"/>
                  </a:cubicBezTo>
                  <a:moveTo>
                    <a:pt x="40560" y="32504"/>
                  </a:moveTo>
                  <a:cubicBezTo>
                    <a:pt x="41937" y="31832"/>
                    <a:pt x="43401" y="31168"/>
                    <a:pt x="44931" y="30512"/>
                  </a:cubicBezTo>
                  <a:cubicBezTo>
                    <a:pt x="44980" y="30437"/>
                    <a:pt x="45033" y="30362"/>
                    <a:pt x="45085" y="30287"/>
                  </a:cubicBezTo>
                  <a:cubicBezTo>
                    <a:pt x="43524" y="30932"/>
                    <a:pt x="42024" y="31585"/>
                    <a:pt x="40602" y="32245"/>
                  </a:cubicBezTo>
                  <a:cubicBezTo>
                    <a:pt x="40575" y="32335"/>
                    <a:pt x="40549" y="32429"/>
                    <a:pt x="40523" y="32519"/>
                  </a:cubicBezTo>
                  <a:cubicBezTo>
                    <a:pt x="40534" y="32515"/>
                    <a:pt x="40549" y="32508"/>
                    <a:pt x="40560" y="32504"/>
                  </a:cubicBezTo>
                  <a:close/>
                  <a:moveTo>
                    <a:pt x="42538" y="31956"/>
                  </a:moveTo>
                  <a:cubicBezTo>
                    <a:pt x="43213" y="31633"/>
                    <a:pt x="43907" y="31307"/>
                    <a:pt x="44624" y="30984"/>
                  </a:cubicBezTo>
                  <a:cubicBezTo>
                    <a:pt x="44673" y="30906"/>
                    <a:pt x="44725" y="30823"/>
                    <a:pt x="44781" y="30741"/>
                  </a:cubicBezTo>
                  <a:cubicBezTo>
                    <a:pt x="43326" y="31367"/>
                    <a:pt x="41937" y="32001"/>
                    <a:pt x="40624" y="32635"/>
                  </a:cubicBezTo>
                  <a:cubicBezTo>
                    <a:pt x="40575" y="32662"/>
                    <a:pt x="40523" y="32688"/>
                    <a:pt x="40470" y="32710"/>
                  </a:cubicBezTo>
                  <a:cubicBezTo>
                    <a:pt x="40444" y="32819"/>
                    <a:pt x="40418" y="32924"/>
                    <a:pt x="40391" y="33029"/>
                  </a:cubicBezTo>
                  <a:cubicBezTo>
                    <a:pt x="41082" y="32673"/>
                    <a:pt x="41798" y="32313"/>
                    <a:pt x="42538" y="31956"/>
                  </a:cubicBezTo>
                  <a:moveTo>
                    <a:pt x="40350" y="33217"/>
                  </a:moveTo>
                  <a:cubicBezTo>
                    <a:pt x="40324" y="33348"/>
                    <a:pt x="40298" y="33476"/>
                    <a:pt x="40271" y="33603"/>
                  </a:cubicBezTo>
                  <a:cubicBezTo>
                    <a:pt x="41513" y="32898"/>
                    <a:pt x="42864" y="32196"/>
                    <a:pt x="44312" y="31498"/>
                  </a:cubicBezTo>
                  <a:cubicBezTo>
                    <a:pt x="44369" y="31405"/>
                    <a:pt x="44425" y="31307"/>
                    <a:pt x="44485" y="31210"/>
                  </a:cubicBezTo>
                  <a:cubicBezTo>
                    <a:pt x="43840" y="31502"/>
                    <a:pt x="43213" y="31795"/>
                    <a:pt x="42601" y="32091"/>
                  </a:cubicBezTo>
                  <a:cubicBezTo>
                    <a:pt x="41821" y="32463"/>
                    <a:pt x="41071" y="32842"/>
                    <a:pt x="40350" y="33217"/>
                  </a:cubicBezTo>
                  <a:close/>
                  <a:moveTo>
                    <a:pt x="40309" y="32624"/>
                  </a:moveTo>
                  <a:cubicBezTo>
                    <a:pt x="40335" y="32530"/>
                    <a:pt x="40358" y="32436"/>
                    <a:pt x="40388" y="32343"/>
                  </a:cubicBezTo>
                  <a:cubicBezTo>
                    <a:pt x="39795" y="32620"/>
                    <a:pt x="39213" y="32894"/>
                    <a:pt x="38651" y="33172"/>
                  </a:cubicBezTo>
                  <a:cubicBezTo>
                    <a:pt x="38283" y="33352"/>
                    <a:pt x="37926" y="33532"/>
                    <a:pt x="37574" y="33708"/>
                  </a:cubicBezTo>
                  <a:cubicBezTo>
                    <a:pt x="37577" y="33817"/>
                    <a:pt x="37581" y="33922"/>
                    <a:pt x="37585" y="34031"/>
                  </a:cubicBezTo>
                  <a:cubicBezTo>
                    <a:pt x="38448" y="33562"/>
                    <a:pt x="39356" y="33093"/>
                    <a:pt x="40309" y="32624"/>
                  </a:cubicBezTo>
                  <a:moveTo>
                    <a:pt x="36452" y="38590"/>
                  </a:moveTo>
                  <a:cubicBezTo>
                    <a:pt x="36478" y="38548"/>
                    <a:pt x="36508" y="38511"/>
                    <a:pt x="36538" y="38470"/>
                  </a:cubicBezTo>
                  <a:cubicBezTo>
                    <a:pt x="36868" y="38019"/>
                    <a:pt x="37262" y="37569"/>
                    <a:pt x="37709" y="37119"/>
                  </a:cubicBezTo>
                  <a:cubicBezTo>
                    <a:pt x="37671" y="36838"/>
                    <a:pt x="37637" y="36552"/>
                    <a:pt x="37600" y="36267"/>
                  </a:cubicBezTo>
                  <a:cubicBezTo>
                    <a:pt x="37108" y="36657"/>
                    <a:pt x="36658" y="37051"/>
                    <a:pt x="36253" y="37445"/>
                  </a:cubicBezTo>
                  <a:cubicBezTo>
                    <a:pt x="36332" y="37828"/>
                    <a:pt x="36399" y="38211"/>
                    <a:pt x="36452" y="38590"/>
                  </a:cubicBezTo>
                  <a:close/>
                  <a:moveTo>
                    <a:pt x="35037" y="38785"/>
                  </a:moveTo>
                  <a:cubicBezTo>
                    <a:pt x="35056" y="39025"/>
                    <a:pt x="35067" y="39265"/>
                    <a:pt x="35067" y="39501"/>
                  </a:cubicBezTo>
                  <a:cubicBezTo>
                    <a:pt x="35071" y="41002"/>
                    <a:pt x="34602" y="42454"/>
                    <a:pt x="33300" y="43820"/>
                  </a:cubicBezTo>
                  <a:cubicBezTo>
                    <a:pt x="33251" y="43872"/>
                    <a:pt x="33199" y="43925"/>
                    <a:pt x="33146" y="43978"/>
                  </a:cubicBezTo>
                  <a:cubicBezTo>
                    <a:pt x="33146" y="44503"/>
                    <a:pt x="33203" y="45024"/>
                    <a:pt x="33304" y="45542"/>
                  </a:cubicBezTo>
                  <a:cubicBezTo>
                    <a:pt x="33649" y="45302"/>
                    <a:pt x="33972" y="45047"/>
                    <a:pt x="34261" y="44784"/>
                  </a:cubicBezTo>
                  <a:cubicBezTo>
                    <a:pt x="34384" y="44672"/>
                    <a:pt x="34501" y="44559"/>
                    <a:pt x="34610" y="44447"/>
                  </a:cubicBezTo>
                  <a:cubicBezTo>
                    <a:pt x="34602" y="44296"/>
                    <a:pt x="34598" y="44146"/>
                    <a:pt x="34598" y="43993"/>
                  </a:cubicBezTo>
                  <a:cubicBezTo>
                    <a:pt x="34598" y="42263"/>
                    <a:pt x="35127" y="40514"/>
                    <a:pt x="36294" y="38811"/>
                  </a:cubicBezTo>
                  <a:cubicBezTo>
                    <a:pt x="36245" y="38413"/>
                    <a:pt x="36178" y="38008"/>
                    <a:pt x="36095" y="37599"/>
                  </a:cubicBezTo>
                  <a:cubicBezTo>
                    <a:pt x="35694" y="37997"/>
                    <a:pt x="35341" y="38391"/>
                    <a:pt x="35037" y="38785"/>
                  </a:cubicBezTo>
                  <a:moveTo>
                    <a:pt x="35893" y="36665"/>
                  </a:moveTo>
                  <a:cubicBezTo>
                    <a:pt x="35521" y="36958"/>
                    <a:pt x="35169" y="37254"/>
                    <a:pt x="34842" y="37550"/>
                  </a:cubicBezTo>
                  <a:cubicBezTo>
                    <a:pt x="34917" y="37896"/>
                    <a:pt x="34977" y="38241"/>
                    <a:pt x="35015" y="38582"/>
                  </a:cubicBezTo>
                  <a:cubicBezTo>
                    <a:pt x="35319" y="38199"/>
                    <a:pt x="35671" y="37817"/>
                    <a:pt x="36062" y="37430"/>
                  </a:cubicBezTo>
                  <a:cubicBezTo>
                    <a:pt x="36009" y="37179"/>
                    <a:pt x="35953" y="36920"/>
                    <a:pt x="35893" y="36665"/>
                  </a:cubicBezTo>
                  <a:close/>
                  <a:moveTo>
                    <a:pt x="35889" y="35836"/>
                  </a:moveTo>
                  <a:cubicBezTo>
                    <a:pt x="35930" y="36020"/>
                    <a:pt x="35975" y="36200"/>
                    <a:pt x="36017" y="36384"/>
                  </a:cubicBezTo>
                  <a:cubicBezTo>
                    <a:pt x="36478" y="36027"/>
                    <a:pt x="36973" y="35671"/>
                    <a:pt x="37499" y="35318"/>
                  </a:cubicBezTo>
                  <a:cubicBezTo>
                    <a:pt x="37480" y="35160"/>
                    <a:pt x="37469" y="34999"/>
                    <a:pt x="37454" y="34841"/>
                  </a:cubicBezTo>
                  <a:cubicBezTo>
                    <a:pt x="36906" y="35172"/>
                    <a:pt x="36381" y="35506"/>
                    <a:pt x="35889" y="35836"/>
                  </a:cubicBezTo>
                  <a:moveTo>
                    <a:pt x="35746" y="35250"/>
                  </a:moveTo>
                  <a:cubicBezTo>
                    <a:pt x="35750" y="35273"/>
                    <a:pt x="35758" y="35295"/>
                    <a:pt x="35761" y="35318"/>
                  </a:cubicBezTo>
                  <a:cubicBezTo>
                    <a:pt x="35791" y="35442"/>
                    <a:pt x="35822" y="35562"/>
                    <a:pt x="35852" y="35682"/>
                  </a:cubicBezTo>
                  <a:cubicBezTo>
                    <a:pt x="36354" y="35348"/>
                    <a:pt x="36883" y="35010"/>
                    <a:pt x="37442" y="34676"/>
                  </a:cubicBezTo>
                  <a:cubicBezTo>
                    <a:pt x="37431" y="34549"/>
                    <a:pt x="37424" y="34421"/>
                    <a:pt x="37416" y="34294"/>
                  </a:cubicBezTo>
                  <a:cubicBezTo>
                    <a:pt x="36835" y="34613"/>
                    <a:pt x="36279" y="34931"/>
                    <a:pt x="35746" y="35250"/>
                  </a:cubicBezTo>
                  <a:moveTo>
                    <a:pt x="37394" y="33802"/>
                  </a:moveTo>
                  <a:cubicBezTo>
                    <a:pt x="36782" y="34114"/>
                    <a:pt x="36193" y="34429"/>
                    <a:pt x="35623" y="34740"/>
                  </a:cubicBezTo>
                  <a:cubicBezTo>
                    <a:pt x="35653" y="34860"/>
                    <a:pt x="35683" y="34980"/>
                    <a:pt x="35709" y="35100"/>
                  </a:cubicBezTo>
                  <a:cubicBezTo>
                    <a:pt x="36249" y="34774"/>
                    <a:pt x="36820" y="34451"/>
                    <a:pt x="37409" y="34129"/>
                  </a:cubicBezTo>
                  <a:cubicBezTo>
                    <a:pt x="37401" y="34020"/>
                    <a:pt x="37397" y="33911"/>
                    <a:pt x="37394" y="33802"/>
                  </a:cubicBezTo>
                  <a:close/>
                  <a:moveTo>
                    <a:pt x="35383" y="33675"/>
                  </a:moveTo>
                  <a:cubicBezTo>
                    <a:pt x="36035" y="33356"/>
                    <a:pt x="36707" y="33037"/>
                    <a:pt x="37394" y="32718"/>
                  </a:cubicBezTo>
                  <a:cubicBezTo>
                    <a:pt x="37397" y="32624"/>
                    <a:pt x="37401" y="32530"/>
                    <a:pt x="37405" y="32436"/>
                  </a:cubicBezTo>
                  <a:cubicBezTo>
                    <a:pt x="36696" y="32755"/>
                    <a:pt x="36002" y="33074"/>
                    <a:pt x="35326" y="33393"/>
                  </a:cubicBezTo>
                  <a:cubicBezTo>
                    <a:pt x="35345" y="33487"/>
                    <a:pt x="35364" y="33581"/>
                    <a:pt x="35383" y="33675"/>
                  </a:cubicBezTo>
                  <a:close/>
                  <a:moveTo>
                    <a:pt x="34227" y="35363"/>
                  </a:moveTo>
                  <a:cubicBezTo>
                    <a:pt x="34613" y="35134"/>
                    <a:pt x="35011" y="34909"/>
                    <a:pt x="35420" y="34680"/>
                  </a:cubicBezTo>
                  <a:cubicBezTo>
                    <a:pt x="35398" y="34575"/>
                    <a:pt x="35371" y="34470"/>
                    <a:pt x="35349" y="34365"/>
                  </a:cubicBezTo>
                  <a:cubicBezTo>
                    <a:pt x="34925" y="34583"/>
                    <a:pt x="34512" y="34804"/>
                    <a:pt x="34114" y="35022"/>
                  </a:cubicBezTo>
                  <a:cubicBezTo>
                    <a:pt x="34152" y="35134"/>
                    <a:pt x="34189" y="35250"/>
                    <a:pt x="34227" y="35363"/>
                  </a:cubicBezTo>
                  <a:close/>
                  <a:moveTo>
                    <a:pt x="33345" y="36627"/>
                  </a:moveTo>
                  <a:cubicBezTo>
                    <a:pt x="33634" y="36425"/>
                    <a:pt x="33934" y="36218"/>
                    <a:pt x="34242" y="36016"/>
                  </a:cubicBezTo>
                  <a:cubicBezTo>
                    <a:pt x="34201" y="35881"/>
                    <a:pt x="34156" y="35746"/>
                    <a:pt x="34111" y="35607"/>
                  </a:cubicBezTo>
                  <a:cubicBezTo>
                    <a:pt x="33803" y="35791"/>
                    <a:pt x="33503" y="35975"/>
                    <a:pt x="33210" y="36158"/>
                  </a:cubicBezTo>
                  <a:cubicBezTo>
                    <a:pt x="33259" y="36312"/>
                    <a:pt x="33304" y="36470"/>
                    <a:pt x="33345" y="36627"/>
                  </a:cubicBezTo>
                  <a:moveTo>
                    <a:pt x="28137" y="44083"/>
                  </a:moveTo>
                  <a:cubicBezTo>
                    <a:pt x="28137" y="42987"/>
                    <a:pt x="28441" y="41876"/>
                    <a:pt x="29094" y="40766"/>
                  </a:cubicBezTo>
                  <a:cubicBezTo>
                    <a:pt x="29867" y="39453"/>
                    <a:pt x="31274" y="38106"/>
                    <a:pt x="33180" y="36744"/>
                  </a:cubicBezTo>
                  <a:cubicBezTo>
                    <a:pt x="33139" y="36582"/>
                    <a:pt x="33094" y="36421"/>
                    <a:pt x="33045" y="36260"/>
                  </a:cubicBezTo>
                  <a:cubicBezTo>
                    <a:pt x="30265" y="38023"/>
                    <a:pt x="28272" y="39760"/>
                    <a:pt x="27387" y="41392"/>
                  </a:cubicBezTo>
                  <a:cubicBezTo>
                    <a:pt x="26877" y="42330"/>
                    <a:pt x="26640" y="43257"/>
                    <a:pt x="26640" y="44165"/>
                  </a:cubicBezTo>
                  <a:cubicBezTo>
                    <a:pt x="26640" y="44814"/>
                    <a:pt x="26760" y="45452"/>
                    <a:pt x="26985" y="46079"/>
                  </a:cubicBezTo>
                  <a:cubicBezTo>
                    <a:pt x="27439" y="45884"/>
                    <a:pt x="27878" y="45677"/>
                    <a:pt x="28299" y="45460"/>
                  </a:cubicBezTo>
                  <a:cubicBezTo>
                    <a:pt x="28194" y="45006"/>
                    <a:pt x="28137" y="44544"/>
                    <a:pt x="28137" y="44083"/>
                  </a:cubicBezTo>
                  <a:close/>
                  <a:moveTo>
                    <a:pt x="29800" y="44585"/>
                  </a:moveTo>
                  <a:cubicBezTo>
                    <a:pt x="29785" y="44398"/>
                    <a:pt x="29777" y="44206"/>
                    <a:pt x="29777" y="44019"/>
                  </a:cubicBezTo>
                  <a:cubicBezTo>
                    <a:pt x="29777" y="42754"/>
                    <a:pt x="30141" y="41475"/>
                    <a:pt x="30944" y="40199"/>
                  </a:cubicBezTo>
                  <a:cubicBezTo>
                    <a:pt x="31492" y="39325"/>
                    <a:pt x="32310" y="38440"/>
                    <a:pt x="33356" y="37547"/>
                  </a:cubicBezTo>
                  <a:cubicBezTo>
                    <a:pt x="33319" y="37333"/>
                    <a:pt x="33274" y="37115"/>
                    <a:pt x="33221" y="36901"/>
                  </a:cubicBezTo>
                  <a:cubicBezTo>
                    <a:pt x="31349" y="38241"/>
                    <a:pt x="29968" y="39569"/>
                    <a:pt x="29222" y="40841"/>
                  </a:cubicBezTo>
                  <a:cubicBezTo>
                    <a:pt x="28580" y="41933"/>
                    <a:pt x="28287" y="43017"/>
                    <a:pt x="28287" y="44083"/>
                  </a:cubicBezTo>
                  <a:cubicBezTo>
                    <a:pt x="28287" y="44522"/>
                    <a:pt x="28340" y="44957"/>
                    <a:pt x="28434" y="45388"/>
                  </a:cubicBezTo>
                  <a:cubicBezTo>
                    <a:pt x="28918" y="45133"/>
                    <a:pt x="29376" y="44867"/>
                    <a:pt x="29800" y="44585"/>
                  </a:cubicBezTo>
                  <a:close/>
                  <a:moveTo>
                    <a:pt x="29822" y="44799"/>
                  </a:moveTo>
                  <a:cubicBezTo>
                    <a:pt x="29402" y="45073"/>
                    <a:pt x="28952" y="45332"/>
                    <a:pt x="28479" y="45580"/>
                  </a:cubicBezTo>
                  <a:cubicBezTo>
                    <a:pt x="28561" y="45895"/>
                    <a:pt x="28663" y="46206"/>
                    <a:pt x="28790" y="46514"/>
                  </a:cubicBezTo>
                  <a:cubicBezTo>
                    <a:pt x="29229" y="46326"/>
                    <a:pt x="29649" y="46131"/>
                    <a:pt x="30051" y="45925"/>
                  </a:cubicBezTo>
                  <a:cubicBezTo>
                    <a:pt x="29942" y="45553"/>
                    <a:pt x="29867" y="45174"/>
                    <a:pt x="29822" y="44799"/>
                  </a:cubicBezTo>
                  <a:close/>
                  <a:moveTo>
                    <a:pt x="31480" y="45084"/>
                  </a:moveTo>
                  <a:cubicBezTo>
                    <a:pt x="31424" y="44720"/>
                    <a:pt x="31398" y="44349"/>
                    <a:pt x="31398" y="43981"/>
                  </a:cubicBezTo>
                  <a:cubicBezTo>
                    <a:pt x="31398" y="43846"/>
                    <a:pt x="31402" y="43711"/>
                    <a:pt x="31409" y="43580"/>
                  </a:cubicBezTo>
                  <a:cubicBezTo>
                    <a:pt x="30978" y="43978"/>
                    <a:pt x="30490" y="44353"/>
                    <a:pt x="29961" y="44709"/>
                  </a:cubicBezTo>
                  <a:cubicBezTo>
                    <a:pt x="30002" y="45092"/>
                    <a:pt x="30077" y="45475"/>
                    <a:pt x="30182" y="45854"/>
                  </a:cubicBezTo>
                  <a:cubicBezTo>
                    <a:pt x="30644" y="45610"/>
                    <a:pt x="31079" y="45355"/>
                    <a:pt x="31480" y="45084"/>
                  </a:cubicBezTo>
                  <a:moveTo>
                    <a:pt x="31811" y="46439"/>
                  </a:moveTo>
                  <a:cubicBezTo>
                    <a:pt x="31683" y="46056"/>
                    <a:pt x="31585" y="45673"/>
                    <a:pt x="31514" y="45287"/>
                  </a:cubicBezTo>
                  <a:cubicBezTo>
                    <a:pt x="31116" y="45550"/>
                    <a:pt x="30689" y="45801"/>
                    <a:pt x="30238" y="46037"/>
                  </a:cubicBezTo>
                  <a:cubicBezTo>
                    <a:pt x="30336" y="46360"/>
                    <a:pt x="30460" y="46683"/>
                    <a:pt x="30606" y="47002"/>
                  </a:cubicBezTo>
                  <a:cubicBezTo>
                    <a:pt x="31026" y="46825"/>
                    <a:pt x="31428" y="46638"/>
                    <a:pt x="31811" y="46439"/>
                  </a:cubicBezTo>
                  <a:moveTo>
                    <a:pt x="31871" y="46615"/>
                  </a:moveTo>
                  <a:cubicBezTo>
                    <a:pt x="31492" y="46810"/>
                    <a:pt x="31098" y="46994"/>
                    <a:pt x="30685" y="47170"/>
                  </a:cubicBezTo>
                  <a:cubicBezTo>
                    <a:pt x="30820" y="47459"/>
                    <a:pt x="30978" y="47745"/>
                    <a:pt x="31150" y="48026"/>
                  </a:cubicBezTo>
                  <a:cubicBezTo>
                    <a:pt x="31540" y="47891"/>
                    <a:pt x="31923" y="47748"/>
                    <a:pt x="32291" y="47598"/>
                  </a:cubicBezTo>
                  <a:cubicBezTo>
                    <a:pt x="32130" y="47272"/>
                    <a:pt x="31991" y="46945"/>
                    <a:pt x="31871" y="46615"/>
                  </a:cubicBezTo>
                  <a:moveTo>
                    <a:pt x="31646" y="45201"/>
                  </a:moveTo>
                  <a:cubicBezTo>
                    <a:pt x="31713" y="45591"/>
                    <a:pt x="31811" y="45981"/>
                    <a:pt x="31942" y="46371"/>
                  </a:cubicBezTo>
                  <a:cubicBezTo>
                    <a:pt x="32381" y="46139"/>
                    <a:pt x="32794" y="45891"/>
                    <a:pt x="33180" y="45632"/>
                  </a:cubicBezTo>
                  <a:cubicBezTo>
                    <a:pt x="33075" y="45129"/>
                    <a:pt x="33015" y="44623"/>
                    <a:pt x="33007" y="44116"/>
                  </a:cubicBezTo>
                  <a:cubicBezTo>
                    <a:pt x="32602" y="44499"/>
                    <a:pt x="32148" y="44859"/>
                    <a:pt x="31646" y="45201"/>
                  </a:cubicBezTo>
                  <a:moveTo>
                    <a:pt x="34640" y="36714"/>
                  </a:moveTo>
                  <a:cubicBezTo>
                    <a:pt x="34703" y="36939"/>
                    <a:pt x="34760" y="37164"/>
                    <a:pt x="34808" y="37385"/>
                  </a:cubicBezTo>
                  <a:cubicBezTo>
                    <a:pt x="35135" y="37093"/>
                    <a:pt x="35484" y="36800"/>
                    <a:pt x="35859" y="36507"/>
                  </a:cubicBezTo>
                  <a:cubicBezTo>
                    <a:pt x="35814" y="36320"/>
                    <a:pt x="35769" y="36132"/>
                    <a:pt x="35724" y="35945"/>
                  </a:cubicBezTo>
                  <a:cubicBezTo>
                    <a:pt x="35345" y="36200"/>
                    <a:pt x="34985" y="36459"/>
                    <a:pt x="34640" y="36714"/>
                  </a:cubicBezTo>
                  <a:close/>
                  <a:moveTo>
                    <a:pt x="35585" y="35363"/>
                  </a:moveTo>
                  <a:cubicBezTo>
                    <a:pt x="35581" y="35359"/>
                    <a:pt x="35581" y="35355"/>
                    <a:pt x="35581" y="35352"/>
                  </a:cubicBezTo>
                  <a:cubicBezTo>
                    <a:pt x="35191" y="35588"/>
                    <a:pt x="34812" y="35824"/>
                    <a:pt x="34452" y="36061"/>
                  </a:cubicBezTo>
                  <a:cubicBezTo>
                    <a:pt x="34501" y="36226"/>
                    <a:pt x="34553" y="36395"/>
                    <a:pt x="34598" y="36560"/>
                  </a:cubicBezTo>
                  <a:cubicBezTo>
                    <a:pt x="34944" y="36305"/>
                    <a:pt x="35307" y="36050"/>
                    <a:pt x="35686" y="35791"/>
                  </a:cubicBezTo>
                  <a:cubicBezTo>
                    <a:pt x="35653" y="35648"/>
                    <a:pt x="35619" y="35506"/>
                    <a:pt x="35585" y="35363"/>
                  </a:cubicBezTo>
                  <a:moveTo>
                    <a:pt x="37386" y="33344"/>
                  </a:moveTo>
                  <a:cubicBezTo>
                    <a:pt x="36744" y="33656"/>
                    <a:pt x="36122" y="33963"/>
                    <a:pt x="35518" y="34279"/>
                  </a:cubicBezTo>
                  <a:cubicBezTo>
                    <a:pt x="35540" y="34380"/>
                    <a:pt x="35563" y="34485"/>
                    <a:pt x="35589" y="34590"/>
                  </a:cubicBezTo>
                  <a:cubicBezTo>
                    <a:pt x="36167" y="34271"/>
                    <a:pt x="36767" y="33952"/>
                    <a:pt x="37390" y="33633"/>
                  </a:cubicBezTo>
                  <a:cubicBezTo>
                    <a:pt x="37386" y="33536"/>
                    <a:pt x="37386" y="33438"/>
                    <a:pt x="37386" y="33344"/>
                  </a:cubicBezTo>
                  <a:close/>
                  <a:moveTo>
                    <a:pt x="35480" y="34121"/>
                  </a:moveTo>
                  <a:cubicBezTo>
                    <a:pt x="36095" y="33806"/>
                    <a:pt x="36729" y="33487"/>
                    <a:pt x="37386" y="33172"/>
                  </a:cubicBezTo>
                  <a:cubicBezTo>
                    <a:pt x="37386" y="33078"/>
                    <a:pt x="37386" y="32984"/>
                    <a:pt x="37390" y="32894"/>
                  </a:cubicBezTo>
                  <a:cubicBezTo>
                    <a:pt x="36714" y="33206"/>
                    <a:pt x="36058" y="33521"/>
                    <a:pt x="35416" y="33832"/>
                  </a:cubicBezTo>
                  <a:cubicBezTo>
                    <a:pt x="35439" y="33930"/>
                    <a:pt x="35461" y="34024"/>
                    <a:pt x="35480" y="34121"/>
                  </a:cubicBezTo>
                  <a:moveTo>
                    <a:pt x="34403" y="35911"/>
                  </a:moveTo>
                  <a:cubicBezTo>
                    <a:pt x="34771" y="35674"/>
                    <a:pt x="35150" y="35434"/>
                    <a:pt x="35544" y="35198"/>
                  </a:cubicBezTo>
                  <a:cubicBezTo>
                    <a:pt x="35514" y="35078"/>
                    <a:pt x="35484" y="34958"/>
                    <a:pt x="35458" y="34834"/>
                  </a:cubicBezTo>
                  <a:cubicBezTo>
                    <a:pt x="35052" y="35059"/>
                    <a:pt x="34658" y="35284"/>
                    <a:pt x="34276" y="35509"/>
                  </a:cubicBezTo>
                  <a:cubicBezTo>
                    <a:pt x="34321" y="35644"/>
                    <a:pt x="34362" y="35776"/>
                    <a:pt x="34403" y="35911"/>
                  </a:cubicBezTo>
                  <a:close/>
                  <a:moveTo>
                    <a:pt x="33552" y="37573"/>
                  </a:moveTo>
                  <a:cubicBezTo>
                    <a:pt x="33604" y="37896"/>
                    <a:pt x="33642" y="38214"/>
                    <a:pt x="33653" y="38533"/>
                  </a:cubicBezTo>
                  <a:cubicBezTo>
                    <a:pt x="33953" y="38199"/>
                    <a:pt x="34283" y="37866"/>
                    <a:pt x="34647" y="37532"/>
                  </a:cubicBezTo>
                  <a:cubicBezTo>
                    <a:pt x="34598" y="37299"/>
                    <a:pt x="34542" y="37066"/>
                    <a:pt x="34478" y="36834"/>
                  </a:cubicBezTo>
                  <a:cubicBezTo>
                    <a:pt x="34152" y="37081"/>
                    <a:pt x="33844" y="37329"/>
                    <a:pt x="33552" y="37573"/>
                  </a:cubicBezTo>
                  <a:moveTo>
                    <a:pt x="33522" y="37404"/>
                  </a:moveTo>
                  <a:cubicBezTo>
                    <a:pt x="33810" y="37164"/>
                    <a:pt x="34118" y="36924"/>
                    <a:pt x="34437" y="36680"/>
                  </a:cubicBezTo>
                  <a:cubicBezTo>
                    <a:pt x="34392" y="36511"/>
                    <a:pt x="34339" y="36338"/>
                    <a:pt x="34287" y="36166"/>
                  </a:cubicBezTo>
                  <a:cubicBezTo>
                    <a:pt x="33976" y="36372"/>
                    <a:pt x="33675" y="36575"/>
                    <a:pt x="33386" y="36781"/>
                  </a:cubicBezTo>
                  <a:cubicBezTo>
                    <a:pt x="33439" y="36991"/>
                    <a:pt x="33484" y="37198"/>
                    <a:pt x="33522" y="37404"/>
                  </a:cubicBezTo>
                  <a:moveTo>
                    <a:pt x="31593" y="43137"/>
                  </a:moveTo>
                  <a:cubicBezTo>
                    <a:pt x="31766" y="42965"/>
                    <a:pt x="31923" y="42788"/>
                    <a:pt x="32073" y="42604"/>
                  </a:cubicBezTo>
                  <a:cubicBezTo>
                    <a:pt x="33049" y="41422"/>
                    <a:pt x="33439" y="40214"/>
                    <a:pt x="33469" y="38972"/>
                  </a:cubicBezTo>
                  <a:cubicBezTo>
                    <a:pt x="33266" y="39216"/>
                    <a:pt x="33083" y="39464"/>
                    <a:pt x="32917" y="39708"/>
                  </a:cubicBezTo>
                  <a:cubicBezTo>
                    <a:pt x="32156" y="40852"/>
                    <a:pt x="31732" y="42000"/>
                    <a:pt x="31593" y="43137"/>
                  </a:cubicBezTo>
                  <a:close/>
                  <a:moveTo>
                    <a:pt x="29938" y="44492"/>
                  </a:moveTo>
                  <a:cubicBezTo>
                    <a:pt x="30494" y="44116"/>
                    <a:pt x="30993" y="43719"/>
                    <a:pt x="31432" y="43298"/>
                  </a:cubicBezTo>
                  <a:cubicBezTo>
                    <a:pt x="31548" y="42079"/>
                    <a:pt x="31987" y="40845"/>
                    <a:pt x="32797" y="39629"/>
                  </a:cubicBezTo>
                  <a:cubicBezTo>
                    <a:pt x="32996" y="39336"/>
                    <a:pt x="33218" y="39040"/>
                    <a:pt x="33469" y="38744"/>
                  </a:cubicBezTo>
                  <a:cubicBezTo>
                    <a:pt x="33465" y="38406"/>
                    <a:pt x="33435" y="38061"/>
                    <a:pt x="33383" y="37715"/>
                  </a:cubicBezTo>
                  <a:cubicBezTo>
                    <a:pt x="32377" y="38582"/>
                    <a:pt x="31593" y="39438"/>
                    <a:pt x="31068" y="40278"/>
                  </a:cubicBezTo>
                  <a:cubicBezTo>
                    <a:pt x="30280" y="41531"/>
                    <a:pt x="29923" y="42784"/>
                    <a:pt x="29923" y="44019"/>
                  </a:cubicBezTo>
                  <a:cubicBezTo>
                    <a:pt x="29923" y="44176"/>
                    <a:pt x="29927" y="44334"/>
                    <a:pt x="29938" y="44492"/>
                  </a:cubicBezTo>
                  <a:close/>
                  <a:moveTo>
                    <a:pt x="33150" y="43707"/>
                  </a:moveTo>
                  <a:cubicBezTo>
                    <a:pt x="33158" y="43700"/>
                    <a:pt x="33161" y="43696"/>
                    <a:pt x="33165" y="43692"/>
                  </a:cubicBezTo>
                  <a:cubicBezTo>
                    <a:pt x="34433" y="42353"/>
                    <a:pt x="34880" y="40961"/>
                    <a:pt x="34883" y="39501"/>
                  </a:cubicBezTo>
                  <a:cubicBezTo>
                    <a:pt x="34883" y="39340"/>
                    <a:pt x="34876" y="39175"/>
                    <a:pt x="34865" y="39014"/>
                  </a:cubicBezTo>
                  <a:cubicBezTo>
                    <a:pt x="34838" y="39051"/>
                    <a:pt x="34808" y="39092"/>
                    <a:pt x="34778" y="39134"/>
                  </a:cubicBezTo>
                  <a:cubicBezTo>
                    <a:pt x="33713" y="40650"/>
                    <a:pt x="33206" y="42184"/>
                    <a:pt x="33150" y="43707"/>
                  </a:cubicBezTo>
                  <a:close/>
                  <a:moveTo>
                    <a:pt x="34662" y="39051"/>
                  </a:moveTo>
                  <a:cubicBezTo>
                    <a:pt x="34722" y="38965"/>
                    <a:pt x="34786" y="38882"/>
                    <a:pt x="34850" y="38796"/>
                  </a:cubicBezTo>
                  <a:cubicBezTo>
                    <a:pt x="34816" y="38432"/>
                    <a:pt x="34760" y="38068"/>
                    <a:pt x="34685" y="37697"/>
                  </a:cubicBezTo>
                  <a:cubicBezTo>
                    <a:pt x="34306" y="38046"/>
                    <a:pt x="33964" y="38398"/>
                    <a:pt x="33660" y="38747"/>
                  </a:cubicBezTo>
                  <a:cubicBezTo>
                    <a:pt x="33660" y="38774"/>
                    <a:pt x="33660" y="38800"/>
                    <a:pt x="33660" y="38826"/>
                  </a:cubicBezTo>
                  <a:cubicBezTo>
                    <a:pt x="33660" y="40158"/>
                    <a:pt x="33259" y="41467"/>
                    <a:pt x="32220" y="42724"/>
                  </a:cubicBezTo>
                  <a:cubicBezTo>
                    <a:pt x="32021" y="42968"/>
                    <a:pt x="31799" y="43205"/>
                    <a:pt x="31563" y="43434"/>
                  </a:cubicBezTo>
                  <a:cubicBezTo>
                    <a:pt x="31548" y="43617"/>
                    <a:pt x="31540" y="43797"/>
                    <a:pt x="31540" y="43981"/>
                  </a:cubicBezTo>
                  <a:cubicBezTo>
                    <a:pt x="31540" y="44319"/>
                    <a:pt x="31567" y="44657"/>
                    <a:pt x="31615" y="44994"/>
                  </a:cubicBezTo>
                  <a:cubicBezTo>
                    <a:pt x="32133" y="44638"/>
                    <a:pt x="32599" y="44259"/>
                    <a:pt x="33007" y="43854"/>
                  </a:cubicBezTo>
                  <a:cubicBezTo>
                    <a:pt x="33030" y="42255"/>
                    <a:pt x="33548" y="40635"/>
                    <a:pt x="34662" y="39051"/>
                  </a:cubicBezTo>
                  <a:moveTo>
                    <a:pt x="33578" y="47005"/>
                  </a:moveTo>
                  <a:cubicBezTo>
                    <a:pt x="33431" y="46615"/>
                    <a:pt x="33311" y="46221"/>
                    <a:pt x="33221" y="45824"/>
                  </a:cubicBezTo>
                  <a:cubicBezTo>
                    <a:pt x="32842" y="46079"/>
                    <a:pt x="32433" y="46319"/>
                    <a:pt x="32002" y="46548"/>
                  </a:cubicBezTo>
                  <a:cubicBezTo>
                    <a:pt x="32122" y="46882"/>
                    <a:pt x="32261" y="47212"/>
                    <a:pt x="32422" y="47542"/>
                  </a:cubicBezTo>
                  <a:cubicBezTo>
                    <a:pt x="32827" y="47373"/>
                    <a:pt x="33214" y="47193"/>
                    <a:pt x="33578" y="47005"/>
                  </a:cubicBezTo>
                  <a:moveTo>
                    <a:pt x="33645" y="47174"/>
                  </a:moveTo>
                  <a:cubicBezTo>
                    <a:pt x="33281" y="47362"/>
                    <a:pt x="32902" y="47538"/>
                    <a:pt x="32505" y="47707"/>
                  </a:cubicBezTo>
                  <a:cubicBezTo>
                    <a:pt x="32659" y="48003"/>
                    <a:pt x="32827" y="48300"/>
                    <a:pt x="33015" y="48596"/>
                  </a:cubicBezTo>
                  <a:cubicBezTo>
                    <a:pt x="33390" y="48469"/>
                    <a:pt x="33758" y="48334"/>
                    <a:pt x="34111" y="48191"/>
                  </a:cubicBezTo>
                  <a:cubicBezTo>
                    <a:pt x="33934" y="47857"/>
                    <a:pt x="33780" y="47516"/>
                    <a:pt x="33645" y="47174"/>
                  </a:cubicBezTo>
                  <a:close/>
                  <a:moveTo>
                    <a:pt x="35349" y="47624"/>
                  </a:moveTo>
                  <a:cubicBezTo>
                    <a:pt x="35184" y="47227"/>
                    <a:pt x="35045" y="46822"/>
                    <a:pt x="34936" y="46413"/>
                  </a:cubicBezTo>
                  <a:cubicBezTo>
                    <a:pt x="34572" y="46660"/>
                    <a:pt x="34186" y="46893"/>
                    <a:pt x="33773" y="47110"/>
                  </a:cubicBezTo>
                  <a:cubicBezTo>
                    <a:pt x="33908" y="47456"/>
                    <a:pt x="34066" y="47797"/>
                    <a:pt x="34242" y="48139"/>
                  </a:cubicBezTo>
                  <a:cubicBezTo>
                    <a:pt x="34628" y="47977"/>
                    <a:pt x="35000" y="47808"/>
                    <a:pt x="35349" y="47624"/>
                  </a:cubicBezTo>
                  <a:moveTo>
                    <a:pt x="35420" y="47790"/>
                  </a:moveTo>
                  <a:cubicBezTo>
                    <a:pt x="35071" y="47970"/>
                    <a:pt x="34707" y="48139"/>
                    <a:pt x="34324" y="48296"/>
                  </a:cubicBezTo>
                  <a:cubicBezTo>
                    <a:pt x="34490" y="48600"/>
                    <a:pt x="34670" y="48904"/>
                    <a:pt x="34865" y="49200"/>
                  </a:cubicBezTo>
                  <a:cubicBezTo>
                    <a:pt x="35229" y="49084"/>
                    <a:pt x="35581" y="48956"/>
                    <a:pt x="35919" y="48825"/>
                  </a:cubicBezTo>
                  <a:cubicBezTo>
                    <a:pt x="35735" y="48484"/>
                    <a:pt x="35566" y="48139"/>
                    <a:pt x="35420" y="47790"/>
                  </a:cubicBezTo>
                  <a:moveTo>
                    <a:pt x="37112" y="48285"/>
                  </a:moveTo>
                  <a:cubicBezTo>
                    <a:pt x="36936" y="47880"/>
                    <a:pt x="36782" y="47471"/>
                    <a:pt x="36654" y="47058"/>
                  </a:cubicBezTo>
                  <a:cubicBezTo>
                    <a:pt x="36624" y="47077"/>
                    <a:pt x="36598" y="47099"/>
                    <a:pt x="36568" y="47118"/>
                  </a:cubicBezTo>
                  <a:cubicBezTo>
                    <a:pt x="36249" y="47332"/>
                    <a:pt x="35904" y="47534"/>
                    <a:pt x="35544" y="47726"/>
                  </a:cubicBezTo>
                  <a:cubicBezTo>
                    <a:pt x="35694" y="48078"/>
                    <a:pt x="35863" y="48427"/>
                    <a:pt x="36050" y="48773"/>
                  </a:cubicBezTo>
                  <a:cubicBezTo>
                    <a:pt x="36422" y="48619"/>
                    <a:pt x="36778" y="48457"/>
                    <a:pt x="37112" y="48285"/>
                  </a:cubicBezTo>
                  <a:moveTo>
                    <a:pt x="37183" y="48446"/>
                  </a:moveTo>
                  <a:cubicBezTo>
                    <a:pt x="36853" y="48619"/>
                    <a:pt x="36501" y="48776"/>
                    <a:pt x="36137" y="48926"/>
                  </a:cubicBezTo>
                  <a:cubicBezTo>
                    <a:pt x="36306" y="49234"/>
                    <a:pt x="36493" y="49534"/>
                    <a:pt x="36692" y="49838"/>
                  </a:cubicBezTo>
                  <a:cubicBezTo>
                    <a:pt x="37045" y="49726"/>
                    <a:pt x="37382" y="49609"/>
                    <a:pt x="37709" y="49485"/>
                  </a:cubicBezTo>
                  <a:cubicBezTo>
                    <a:pt x="37517" y="49140"/>
                    <a:pt x="37341" y="48795"/>
                    <a:pt x="37183" y="48446"/>
                  </a:cubicBezTo>
                  <a:moveTo>
                    <a:pt x="38681" y="49065"/>
                  </a:moveTo>
                  <a:cubicBezTo>
                    <a:pt x="38744" y="49035"/>
                    <a:pt x="38804" y="49005"/>
                    <a:pt x="38864" y="48975"/>
                  </a:cubicBezTo>
                  <a:cubicBezTo>
                    <a:pt x="38677" y="48570"/>
                    <a:pt x="38515" y="48161"/>
                    <a:pt x="38373" y="47748"/>
                  </a:cubicBezTo>
                  <a:cubicBezTo>
                    <a:pt x="38152" y="47898"/>
                    <a:pt x="37915" y="48045"/>
                    <a:pt x="37664" y="48187"/>
                  </a:cubicBezTo>
                  <a:cubicBezTo>
                    <a:pt x="37547" y="48255"/>
                    <a:pt x="37427" y="48322"/>
                    <a:pt x="37307" y="48386"/>
                  </a:cubicBezTo>
                  <a:cubicBezTo>
                    <a:pt x="37465" y="48735"/>
                    <a:pt x="37645" y="49088"/>
                    <a:pt x="37836" y="49433"/>
                  </a:cubicBezTo>
                  <a:cubicBezTo>
                    <a:pt x="38129" y="49317"/>
                    <a:pt x="38410" y="49197"/>
                    <a:pt x="38681" y="49065"/>
                  </a:cubicBezTo>
                  <a:moveTo>
                    <a:pt x="38936" y="49133"/>
                  </a:moveTo>
                  <a:cubicBezTo>
                    <a:pt x="38879" y="49163"/>
                    <a:pt x="38819" y="49193"/>
                    <a:pt x="38756" y="49223"/>
                  </a:cubicBezTo>
                  <a:cubicBezTo>
                    <a:pt x="38489" y="49350"/>
                    <a:pt x="38212" y="49470"/>
                    <a:pt x="37923" y="49587"/>
                  </a:cubicBezTo>
                  <a:cubicBezTo>
                    <a:pt x="38103" y="49894"/>
                    <a:pt x="38294" y="50202"/>
                    <a:pt x="38497" y="50506"/>
                  </a:cubicBezTo>
                  <a:cubicBezTo>
                    <a:pt x="38838" y="50405"/>
                    <a:pt x="39168" y="50296"/>
                    <a:pt x="39483" y="50180"/>
                  </a:cubicBezTo>
                  <a:cubicBezTo>
                    <a:pt x="39285" y="49834"/>
                    <a:pt x="39105" y="49485"/>
                    <a:pt x="38936" y="49133"/>
                  </a:cubicBezTo>
                  <a:close/>
                  <a:moveTo>
                    <a:pt x="39787" y="50063"/>
                  </a:moveTo>
                  <a:cubicBezTo>
                    <a:pt x="40076" y="49947"/>
                    <a:pt x="40346" y="49831"/>
                    <a:pt x="40605" y="49707"/>
                  </a:cubicBezTo>
                  <a:cubicBezTo>
                    <a:pt x="40410" y="49302"/>
                    <a:pt x="40238" y="48889"/>
                    <a:pt x="40084" y="48476"/>
                  </a:cubicBezTo>
                  <a:cubicBezTo>
                    <a:pt x="39772" y="48683"/>
                    <a:pt x="39431" y="48881"/>
                    <a:pt x="39056" y="49073"/>
                  </a:cubicBezTo>
                  <a:cubicBezTo>
                    <a:pt x="39225" y="49429"/>
                    <a:pt x="39408" y="49782"/>
                    <a:pt x="39611" y="50131"/>
                  </a:cubicBezTo>
                  <a:cubicBezTo>
                    <a:pt x="39671" y="50108"/>
                    <a:pt x="39731" y="50086"/>
                    <a:pt x="39787" y="50063"/>
                  </a:cubicBezTo>
                  <a:moveTo>
                    <a:pt x="40680" y="49864"/>
                  </a:moveTo>
                  <a:cubicBezTo>
                    <a:pt x="40418" y="49988"/>
                    <a:pt x="40144" y="50108"/>
                    <a:pt x="39851" y="50221"/>
                  </a:cubicBezTo>
                  <a:cubicBezTo>
                    <a:pt x="39802" y="50243"/>
                    <a:pt x="39750" y="50262"/>
                    <a:pt x="39697" y="50285"/>
                  </a:cubicBezTo>
                  <a:cubicBezTo>
                    <a:pt x="39881" y="50596"/>
                    <a:pt x="40076" y="50907"/>
                    <a:pt x="40286" y="51215"/>
                  </a:cubicBezTo>
                  <a:cubicBezTo>
                    <a:pt x="40497" y="51159"/>
                    <a:pt x="40699" y="51099"/>
                    <a:pt x="40898" y="51031"/>
                  </a:cubicBezTo>
                  <a:cubicBezTo>
                    <a:pt x="41014" y="50994"/>
                    <a:pt x="41131" y="50956"/>
                    <a:pt x="41243" y="50919"/>
                  </a:cubicBezTo>
                  <a:cubicBezTo>
                    <a:pt x="41041" y="50570"/>
                    <a:pt x="40853" y="50217"/>
                    <a:pt x="40680" y="49864"/>
                  </a:cubicBezTo>
                  <a:moveTo>
                    <a:pt x="41798" y="49257"/>
                  </a:moveTo>
                  <a:cubicBezTo>
                    <a:pt x="41487" y="49448"/>
                    <a:pt x="41157" y="49632"/>
                    <a:pt x="40800" y="49804"/>
                  </a:cubicBezTo>
                  <a:cubicBezTo>
                    <a:pt x="40973" y="50165"/>
                    <a:pt x="41164" y="50521"/>
                    <a:pt x="41371" y="50874"/>
                  </a:cubicBezTo>
                  <a:cubicBezTo>
                    <a:pt x="41712" y="50750"/>
                    <a:pt x="42035" y="50622"/>
                    <a:pt x="42339" y="50487"/>
                  </a:cubicBezTo>
                  <a:cubicBezTo>
                    <a:pt x="42140" y="50082"/>
                    <a:pt x="41960" y="49669"/>
                    <a:pt x="41798" y="49257"/>
                  </a:cubicBezTo>
                  <a:moveTo>
                    <a:pt x="43446" y="49932"/>
                  </a:moveTo>
                  <a:cubicBezTo>
                    <a:pt x="43247" y="49437"/>
                    <a:pt x="43074" y="48938"/>
                    <a:pt x="42928" y="48439"/>
                  </a:cubicBezTo>
                  <a:cubicBezTo>
                    <a:pt x="42620" y="48701"/>
                    <a:pt x="42282" y="48949"/>
                    <a:pt x="41907" y="49189"/>
                  </a:cubicBezTo>
                  <a:cubicBezTo>
                    <a:pt x="42072" y="49606"/>
                    <a:pt x="42256" y="50022"/>
                    <a:pt x="42459" y="50435"/>
                  </a:cubicBezTo>
                  <a:cubicBezTo>
                    <a:pt x="42808" y="50221"/>
                    <a:pt x="43138" y="50108"/>
                    <a:pt x="43446" y="49932"/>
                  </a:cubicBezTo>
                  <a:moveTo>
                    <a:pt x="43509" y="50090"/>
                  </a:moveTo>
                  <a:cubicBezTo>
                    <a:pt x="43202" y="50266"/>
                    <a:pt x="42879" y="50431"/>
                    <a:pt x="42534" y="50589"/>
                  </a:cubicBezTo>
                  <a:cubicBezTo>
                    <a:pt x="42714" y="50945"/>
                    <a:pt x="42909" y="51305"/>
                    <a:pt x="43119" y="51658"/>
                  </a:cubicBezTo>
                  <a:cubicBezTo>
                    <a:pt x="43453" y="51549"/>
                    <a:pt x="43768" y="51437"/>
                    <a:pt x="44068" y="51316"/>
                  </a:cubicBezTo>
                  <a:cubicBezTo>
                    <a:pt x="43866" y="50911"/>
                    <a:pt x="43678" y="50502"/>
                    <a:pt x="43509" y="50090"/>
                  </a:cubicBezTo>
                  <a:moveTo>
                    <a:pt x="45153" y="50821"/>
                  </a:moveTo>
                  <a:cubicBezTo>
                    <a:pt x="44950" y="50341"/>
                    <a:pt x="44770" y="49853"/>
                    <a:pt x="44612" y="49365"/>
                  </a:cubicBezTo>
                  <a:cubicBezTo>
                    <a:pt x="44305" y="49598"/>
                    <a:pt x="43975" y="49819"/>
                    <a:pt x="43618" y="50026"/>
                  </a:cubicBezTo>
                  <a:cubicBezTo>
                    <a:pt x="43791" y="50442"/>
                    <a:pt x="43982" y="50855"/>
                    <a:pt x="44189" y="51268"/>
                  </a:cubicBezTo>
                  <a:cubicBezTo>
                    <a:pt x="44526" y="51129"/>
                    <a:pt x="44849" y="50979"/>
                    <a:pt x="45153" y="50821"/>
                  </a:cubicBezTo>
                  <a:close/>
                  <a:moveTo>
                    <a:pt x="45220" y="50975"/>
                  </a:moveTo>
                  <a:cubicBezTo>
                    <a:pt x="44916" y="51133"/>
                    <a:pt x="44597" y="51279"/>
                    <a:pt x="44264" y="51418"/>
                  </a:cubicBezTo>
                  <a:cubicBezTo>
                    <a:pt x="44451" y="51774"/>
                    <a:pt x="44650" y="52131"/>
                    <a:pt x="44860" y="52483"/>
                  </a:cubicBezTo>
                  <a:cubicBezTo>
                    <a:pt x="45183" y="52390"/>
                    <a:pt x="45494" y="52288"/>
                    <a:pt x="45791" y="52183"/>
                  </a:cubicBezTo>
                  <a:cubicBezTo>
                    <a:pt x="45584" y="51785"/>
                    <a:pt x="45393" y="51380"/>
                    <a:pt x="45220" y="50975"/>
                  </a:cubicBezTo>
                  <a:moveTo>
                    <a:pt x="46860" y="51752"/>
                  </a:moveTo>
                  <a:cubicBezTo>
                    <a:pt x="46654" y="51286"/>
                    <a:pt x="46470" y="50814"/>
                    <a:pt x="46305" y="50341"/>
                  </a:cubicBezTo>
                  <a:cubicBezTo>
                    <a:pt x="45997" y="50544"/>
                    <a:pt x="45674" y="50739"/>
                    <a:pt x="45329" y="50919"/>
                  </a:cubicBezTo>
                  <a:cubicBezTo>
                    <a:pt x="45505" y="51328"/>
                    <a:pt x="45701" y="51737"/>
                    <a:pt x="45911" y="52142"/>
                  </a:cubicBezTo>
                  <a:cubicBezTo>
                    <a:pt x="46241" y="52018"/>
                    <a:pt x="46556" y="51891"/>
                    <a:pt x="46860" y="51752"/>
                  </a:cubicBezTo>
                  <a:close/>
                  <a:moveTo>
                    <a:pt x="46927" y="51902"/>
                  </a:moveTo>
                  <a:cubicBezTo>
                    <a:pt x="46627" y="52041"/>
                    <a:pt x="46312" y="52168"/>
                    <a:pt x="45989" y="52288"/>
                  </a:cubicBezTo>
                  <a:cubicBezTo>
                    <a:pt x="46177" y="52641"/>
                    <a:pt x="46376" y="52994"/>
                    <a:pt x="46590" y="53346"/>
                  </a:cubicBezTo>
                  <a:cubicBezTo>
                    <a:pt x="46905" y="53267"/>
                    <a:pt x="47209" y="53181"/>
                    <a:pt x="47509" y="53087"/>
                  </a:cubicBezTo>
                  <a:cubicBezTo>
                    <a:pt x="47299" y="52697"/>
                    <a:pt x="47104" y="52299"/>
                    <a:pt x="46927" y="51902"/>
                  </a:cubicBezTo>
                  <a:close/>
                  <a:moveTo>
                    <a:pt x="47299" y="49602"/>
                  </a:moveTo>
                  <a:cubicBezTo>
                    <a:pt x="47018" y="49838"/>
                    <a:pt x="46721" y="50060"/>
                    <a:pt x="46410" y="50273"/>
                  </a:cubicBezTo>
                  <a:cubicBezTo>
                    <a:pt x="46575" y="50754"/>
                    <a:pt x="46762" y="51226"/>
                    <a:pt x="46969" y="51703"/>
                  </a:cubicBezTo>
                  <a:cubicBezTo>
                    <a:pt x="47306" y="51545"/>
                    <a:pt x="47629" y="51380"/>
                    <a:pt x="47941" y="51200"/>
                  </a:cubicBezTo>
                  <a:cubicBezTo>
                    <a:pt x="47734" y="50637"/>
                    <a:pt x="47558" y="50075"/>
                    <a:pt x="47411" y="49504"/>
                  </a:cubicBezTo>
                  <a:cubicBezTo>
                    <a:pt x="47374" y="49538"/>
                    <a:pt x="47336" y="49572"/>
                    <a:pt x="47299" y="49602"/>
                  </a:cubicBezTo>
                  <a:close/>
                  <a:moveTo>
                    <a:pt x="45847" y="48255"/>
                  </a:moveTo>
                  <a:cubicBezTo>
                    <a:pt x="45978" y="48874"/>
                    <a:pt x="46147" y="49493"/>
                    <a:pt x="46353" y="50108"/>
                  </a:cubicBezTo>
                  <a:cubicBezTo>
                    <a:pt x="46646" y="49906"/>
                    <a:pt x="46924" y="49696"/>
                    <a:pt x="47190" y="49474"/>
                  </a:cubicBezTo>
                  <a:cubicBezTo>
                    <a:pt x="47250" y="49425"/>
                    <a:pt x="47310" y="49373"/>
                    <a:pt x="47366" y="49324"/>
                  </a:cubicBezTo>
                  <a:cubicBezTo>
                    <a:pt x="47168" y="48510"/>
                    <a:pt x="47025" y="47692"/>
                    <a:pt x="46950" y="46874"/>
                  </a:cubicBezTo>
                  <a:cubicBezTo>
                    <a:pt x="46612" y="47362"/>
                    <a:pt x="46252" y="47823"/>
                    <a:pt x="45847" y="48255"/>
                  </a:cubicBezTo>
                  <a:moveTo>
                    <a:pt x="51914" y="32684"/>
                  </a:moveTo>
                  <a:cubicBezTo>
                    <a:pt x="49558" y="35408"/>
                    <a:pt x="48293" y="37903"/>
                    <a:pt x="47370" y="40143"/>
                  </a:cubicBezTo>
                  <a:cubicBezTo>
                    <a:pt x="46661" y="41869"/>
                    <a:pt x="46155" y="43445"/>
                    <a:pt x="45509" y="44852"/>
                  </a:cubicBezTo>
                  <a:cubicBezTo>
                    <a:pt x="45509" y="44931"/>
                    <a:pt x="45505" y="45009"/>
                    <a:pt x="45505" y="45088"/>
                  </a:cubicBezTo>
                  <a:cubicBezTo>
                    <a:pt x="45505" y="46075"/>
                    <a:pt x="45607" y="47065"/>
                    <a:pt x="45806" y="48052"/>
                  </a:cubicBezTo>
                  <a:cubicBezTo>
                    <a:pt x="46215" y="47602"/>
                    <a:pt x="46582" y="47118"/>
                    <a:pt x="46924" y="46604"/>
                  </a:cubicBezTo>
                  <a:cubicBezTo>
                    <a:pt x="46894" y="46195"/>
                    <a:pt x="46879" y="45782"/>
                    <a:pt x="46879" y="45373"/>
                  </a:cubicBezTo>
                  <a:cubicBezTo>
                    <a:pt x="46879" y="41377"/>
                    <a:pt x="48413" y="37400"/>
                    <a:pt x="51820" y="33847"/>
                  </a:cubicBezTo>
                  <a:cubicBezTo>
                    <a:pt x="54916" y="30620"/>
                    <a:pt x="59996" y="27615"/>
                    <a:pt x="66239" y="24955"/>
                  </a:cubicBezTo>
                  <a:cubicBezTo>
                    <a:pt x="66438" y="24827"/>
                    <a:pt x="66637" y="24704"/>
                    <a:pt x="66836" y="24576"/>
                  </a:cubicBezTo>
                  <a:cubicBezTo>
                    <a:pt x="60652" y="27011"/>
                    <a:pt x="55441" y="29754"/>
                    <a:pt x="51914" y="32684"/>
                  </a:cubicBezTo>
                  <a:moveTo>
                    <a:pt x="54371" y="30155"/>
                  </a:moveTo>
                  <a:cubicBezTo>
                    <a:pt x="54094" y="30407"/>
                    <a:pt x="53827" y="30662"/>
                    <a:pt x="53565" y="30917"/>
                  </a:cubicBezTo>
                  <a:cubicBezTo>
                    <a:pt x="53152" y="31326"/>
                    <a:pt x="52766" y="31731"/>
                    <a:pt x="52402" y="32132"/>
                  </a:cubicBezTo>
                  <a:cubicBezTo>
                    <a:pt x="56041" y="29266"/>
                    <a:pt x="61260" y="26598"/>
                    <a:pt x="67383" y="24231"/>
                  </a:cubicBezTo>
                  <a:cubicBezTo>
                    <a:pt x="67474" y="24175"/>
                    <a:pt x="67564" y="24118"/>
                    <a:pt x="67654" y="24066"/>
                  </a:cubicBezTo>
                  <a:cubicBezTo>
                    <a:pt x="62558" y="25919"/>
                    <a:pt x="58011" y="27972"/>
                    <a:pt x="54371" y="30155"/>
                  </a:cubicBezTo>
                  <a:close/>
                  <a:moveTo>
                    <a:pt x="56034" y="28722"/>
                  </a:moveTo>
                  <a:cubicBezTo>
                    <a:pt x="55625" y="29056"/>
                    <a:pt x="55227" y="29390"/>
                    <a:pt x="54840" y="29731"/>
                  </a:cubicBezTo>
                  <a:cubicBezTo>
                    <a:pt x="58532" y="27581"/>
                    <a:pt x="63091" y="25567"/>
                    <a:pt x="68164" y="23747"/>
                  </a:cubicBezTo>
                  <a:cubicBezTo>
                    <a:pt x="68179" y="23739"/>
                    <a:pt x="68190" y="23732"/>
                    <a:pt x="68205" y="23724"/>
                  </a:cubicBezTo>
                  <a:cubicBezTo>
                    <a:pt x="68216" y="23717"/>
                    <a:pt x="68228" y="23709"/>
                    <a:pt x="68239" y="23702"/>
                  </a:cubicBezTo>
                  <a:cubicBezTo>
                    <a:pt x="63737" y="25244"/>
                    <a:pt x="59587" y="26932"/>
                    <a:pt x="56034" y="28722"/>
                  </a:cubicBezTo>
                  <a:close/>
                  <a:moveTo>
                    <a:pt x="57242" y="27773"/>
                  </a:moveTo>
                  <a:cubicBezTo>
                    <a:pt x="56990" y="27964"/>
                    <a:pt x="56747" y="28155"/>
                    <a:pt x="56503" y="28347"/>
                  </a:cubicBezTo>
                  <a:cubicBezTo>
                    <a:pt x="59797" y="26722"/>
                    <a:pt x="63575" y="25184"/>
                    <a:pt x="67654" y="23769"/>
                  </a:cubicBezTo>
                  <a:cubicBezTo>
                    <a:pt x="63913" y="25015"/>
                    <a:pt x="60401" y="26358"/>
                    <a:pt x="57242" y="27773"/>
                  </a:cubicBezTo>
                  <a:close/>
                  <a:moveTo>
                    <a:pt x="58154" y="27094"/>
                  </a:moveTo>
                  <a:cubicBezTo>
                    <a:pt x="58003" y="27206"/>
                    <a:pt x="57853" y="27315"/>
                    <a:pt x="57703" y="27427"/>
                  </a:cubicBezTo>
                  <a:cubicBezTo>
                    <a:pt x="60236" y="26309"/>
                    <a:pt x="62990" y="25240"/>
                    <a:pt x="65898" y="24231"/>
                  </a:cubicBezTo>
                  <a:cubicBezTo>
                    <a:pt x="63185" y="25139"/>
                    <a:pt x="60585" y="26099"/>
                    <a:pt x="58154" y="27094"/>
                  </a:cubicBezTo>
                  <a:moveTo>
                    <a:pt x="64374" y="23953"/>
                  </a:moveTo>
                  <a:cubicBezTo>
                    <a:pt x="63395" y="24246"/>
                    <a:pt x="62420" y="24550"/>
                    <a:pt x="61452" y="24854"/>
                  </a:cubicBezTo>
                  <a:cubicBezTo>
                    <a:pt x="61440" y="24861"/>
                    <a:pt x="61425" y="24869"/>
                    <a:pt x="61414" y="24880"/>
                  </a:cubicBezTo>
                  <a:cubicBezTo>
                    <a:pt x="62393" y="24565"/>
                    <a:pt x="63380" y="24253"/>
                    <a:pt x="64374" y="23953"/>
                  </a:cubicBezTo>
                  <a:close/>
                  <a:moveTo>
                    <a:pt x="60945" y="25184"/>
                  </a:moveTo>
                  <a:cubicBezTo>
                    <a:pt x="60938" y="25184"/>
                    <a:pt x="60934" y="25188"/>
                    <a:pt x="60930" y="25191"/>
                  </a:cubicBezTo>
                  <a:cubicBezTo>
                    <a:pt x="61181" y="25109"/>
                    <a:pt x="61437" y="25026"/>
                    <a:pt x="61692" y="24940"/>
                  </a:cubicBezTo>
                  <a:cubicBezTo>
                    <a:pt x="61444" y="25022"/>
                    <a:pt x="61193" y="25101"/>
                    <a:pt x="60945" y="25184"/>
                  </a:cubicBezTo>
                  <a:moveTo>
                    <a:pt x="61298" y="24749"/>
                  </a:moveTo>
                  <a:cubicBezTo>
                    <a:pt x="61328" y="24730"/>
                    <a:pt x="61361" y="24707"/>
                    <a:pt x="61392" y="24689"/>
                  </a:cubicBezTo>
                  <a:cubicBezTo>
                    <a:pt x="58247" y="25675"/>
                    <a:pt x="55152" y="26718"/>
                    <a:pt x="52195" y="27803"/>
                  </a:cubicBezTo>
                  <a:cubicBezTo>
                    <a:pt x="52139" y="27851"/>
                    <a:pt x="52083" y="27896"/>
                    <a:pt x="52030" y="27945"/>
                  </a:cubicBezTo>
                  <a:cubicBezTo>
                    <a:pt x="54983" y="26835"/>
                    <a:pt x="58101" y="25762"/>
                    <a:pt x="61298" y="24749"/>
                  </a:cubicBezTo>
                  <a:moveTo>
                    <a:pt x="60780" y="25082"/>
                  </a:moveTo>
                  <a:cubicBezTo>
                    <a:pt x="60795" y="25075"/>
                    <a:pt x="60810" y="25064"/>
                    <a:pt x="60825" y="25052"/>
                  </a:cubicBezTo>
                  <a:cubicBezTo>
                    <a:pt x="57681" y="26058"/>
                    <a:pt x="54615" y="27124"/>
                    <a:pt x="51711" y="28223"/>
                  </a:cubicBezTo>
                  <a:cubicBezTo>
                    <a:pt x="51655" y="28275"/>
                    <a:pt x="51599" y="28324"/>
                    <a:pt x="51542" y="28377"/>
                  </a:cubicBezTo>
                  <a:cubicBezTo>
                    <a:pt x="54454" y="27232"/>
                    <a:pt x="57564" y="26129"/>
                    <a:pt x="60780" y="25082"/>
                  </a:cubicBezTo>
                  <a:close/>
                  <a:moveTo>
                    <a:pt x="51242" y="28647"/>
                  </a:moveTo>
                  <a:cubicBezTo>
                    <a:pt x="51175" y="28711"/>
                    <a:pt x="51107" y="28771"/>
                    <a:pt x="51043" y="28834"/>
                  </a:cubicBezTo>
                  <a:cubicBezTo>
                    <a:pt x="53925" y="27641"/>
                    <a:pt x="57039" y="26493"/>
                    <a:pt x="60292" y="25405"/>
                  </a:cubicBezTo>
                  <a:cubicBezTo>
                    <a:pt x="60303" y="25398"/>
                    <a:pt x="60311" y="25390"/>
                    <a:pt x="60322" y="25386"/>
                  </a:cubicBezTo>
                  <a:cubicBezTo>
                    <a:pt x="57155" y="26422"/>
                    <a:pt x="54101" y="27518"/>
                    <a:pt x="51242" y="28647"/>
                  </a:cubicBezTo>
                  <a:close/>
                  <a:moveTo>
                    <a:pt x="51085" y="28553"/>
                  </a:moveTo>
                  <a:cubicBezTo>
                    <a:pt x="51145" y="28501"/>
                    <a:pt x="51201" y="28448"/>
                    <a:pt x="51257" y="28396"/>
                  </a:cubicBezTo>
                  <a:cubicBezTo>
                    <a:pt x="48976" y="29270"/>
                    <a:pt x="46800" y="30166"/>
                    <a:pt x="44774" y="31078"/>
                  </a:cubicBezTo>
                  <a:cubicBezTo>
                    <a:pt x="44714" y="31172"/>
                    <a:pt x="44654" y="31270"/>
                    <a:pt x="44597" y="31363"/>
                  </a:cubicBezTo>
                  <a:cubicBezTo>
                    <a:pt x="46601" y="30407"/>
                    <a:pt x="48781" y="29469"/>
                    <a:pt x="51085" y="28553"/>
                  </a:cubicBezTo>
                  <a:close/>
                  <a:moveTo>
                    <a:pt x="46485" y="30846"/>
                  </a:moveTo>
                  <a:cubicBezTo>
                    <a:pt x="47787" y="30226"/>
                    <a:pt x="49164" y="29619"/>
                    <a:pt x="50597" y="29018"/>
                  </a:cubicBezTo>
                  <a:cubicBezTo>
                    <a:pt x="50664" y="28955"/>
                    <a:pt x="50732" y="28887"/>
                    <a:pt x="50800" y="28823"/>
                  </a:cubicBezTo>
                  <a:cubicBezTo>
                    <a:pt x="48590" y="29709"/>
                    <a:pt x="46500" y="30613"/>
                    <a:pt x="44575" y="31536"/>
                  </a:cubicBezTo>
                  <a:cubicBezTo>
                    <a:pt x="44537" y="31551"/>
                    <a:pt x="44504" y="31570"/>
                    <a:pt x="44466" y="31585"/>
                  </a:cubicBezTo>
                  <a:cubicBezTo>
                    <a:pt x="44399" y="31705"/>
                    <a:pt x="44331" y="31825"/>
                    <a:pt x="44264" y="31941"/>
                  </a:cubicBezTo>
                  <a:cubicBezTo>
                    <a:pt x="44980" y="31573"/>
                    <a:pt x="45719" y="31210"/>
                    <a:pt x="46485" y="30846"/>
                  </a:cubicBezTo>
                  <a:close/>
                  <a:moveTo>
                    <a:pt x="44147" y="32163"/>
                  </a:moveTo>
                  <a:cubicBezTo>
                    <a:pt x="44065" y="32320"/>
                    <a:pt x="43986" y="32474"/>
                    <a:pt x="43911" y="32628"/>
                  </a:cubicBezTo>
                  <a:cubicBezTo>
                    <a:pt x="45299" y="31836"/>
                    <a:pt x="46826" y="31052"/>
                    <a:pt x="48462" y="30283"/>
                  </a:cubicBezTo>
                  <a:cubicBezTo>
                    <a:pt x="48987" y="30035"/>
                    <a:pt x="49524" y="29788"/>
                    <a:pt x="50075" y="29544"/>
                  </a:cubicBezTo>
                  <a:cubicBezTo>
                    <a:pt x="50124" y="29491"/>
                    <a:pt x="50173" y="29442"/>
                    <a:pt x="50222" y="29390"/>
                  </a:cubicBezTo>
                  <a:cubicBezTo>
                    <a:pt x="50256" y="29356"/>
                    <a:pt x="50293" y="29322"/>
                    <a:pt x="50327" y="29285"/>
                  </a:cubicBezTo>
                  <a:cubicBezTo>
                    <a:pt x="49010" y="29840"/>
                    <a:pt x="47749" y="30403"/>
                    <a:pt x="46549" y="30973"/>
                  </a:cubicBezTo>
                  <a:cubicBezTo>
                    <a:pt x="45716" y="31367"/>
                    <a:pt x="44916" y="31765"/>
                    <a:pt x="44147" y="32163"/>
                  </a:cubicBezTo>
                  <a:close/>
                  <a:moveTo>
                    <a:pt x="40238" y="33791"/>
                  </a:moveTo>
                  <a:cubicBezTo>
                    <a:pt x="40208" y="33952"/>
                    <a:pt x="40185" y="34117"/>
                    <a:pt x="40159" y="34279"/>
                  </a:cubicBezTo>
                  <a:cubicBezTo>
                    <a:pt x="41314" y="33543"/>
                    <a:pt x="42598" y="32812"/>
                    <a:pt x="43986" y="32087"/>
                  </a:cubicBezTo>
                  <a:cubicBezTo>
                    <a:pt x="44050" y="31964"/>
                    <a:pt x="44117" y="31844"/>
                    <a:pt x="44185" y="31720"/>
                  </a:cubicBezTo>
                  <a:cubicBezTo>
                    <a:pt x="42774" y="32403"/>
                    <a:pt x="41450" y="33097"/>
                    <a:pt x="40238" y="33791"/>
                  </a:cubicBezTo>
                  <a:close/>
                  <a:moveTo>
                    <a:pt x="40185" y="33138"/>
                  </a:moveTo>
                  <a:cubicBezTo>
                    <a:pt x="40208" y="33033"/>
                    <a:pt x="40234" y="32924"/>
                    <a:pt x="40260" y="32815"/>
                  </a:cubicBezTo>
                  <a:cubicBezTo>
                    <a:pt x="39330" y="33273"/>
                    <a:pt x="38437" y="33735"/>
                    <a:pt x="37592" y="34196"/>
                  </a:cubicBezTo>
                  <a:cubicBezTo>
                    <a:pt x="37600" y="34320"/>
                    <a:pt x="37607" y="34447"/>
                    <a:pt x="37615" y="34571"/>
                  </a:cubicBezTo>
                  <a:cubicBezTo>
                    <a:pt x="38422" y="34095"/>
                    <a:pt x="39281" y="33615"/>
                    <a:pt x="40185" y="33138"/>
                  </a:cubicBezTo>
                  <a:close/>
                  <a:moveTo>
                    <a:pt x="40069" y="33720"/>
                  </a:moveTo>
                  <a:cubicBezTo>
                    <a:pt x="40091" y="33588"/>
                    <a:pt x="40118" y="33457"/>
                    <a:pt x="40144" y="33326"/>
                  </a:cubicBezTo>
                  <a:cubicBezTo>
                    <a:pt x="39258" y="33795"/>
                    <a:pt x="38418" y="34264"/>
                    <a:pt x="37630" y="34736"/>
                  </a:cubicBezTo>
                  <a:cubicBezTo>
                    <a:pt x="37641" y="34894"/>
                    <a:pt x="37652" y="35048"/>
                    <a:pt x="37667" y="35202"/>
                  </a:cubicBezTo>
                  <a:cubicBezTo>
                    <a:pt x="38410" y="34706"/>
                    <a:pt x="39213" y="34211"/>
                    <a:pt x="40069" y="33720"/>
                  </a:cubicBezTo>
                  <a:close/>
                  <a:moveTo>
                    <a:pt x="37750" y="35967"/>
                  </a:moveTo>
                  <a:cubicBezTo>
                    <a:pt x="38418" y="35446"/>
                    <a:pt x="39157" y="34924"/>
                    <a:pt x="39960" y="34406"/>
                  </a:cubicBezTo>
                  <a:cubicBezTo>
                    <a:pt x="39982" y="34241"/>
                    <a:pt x="40009" y="34072"/>
                    <a:pt x="40035" y="33907"/>
                  </a:cubicBezTo>
                  <a:cubicBezTo>
                    <a:pt x="39198" y="34391"/>
                    <a:pt x="38410" y="34879"/>
                    <a:pt x="37686" y="35367"/>
                  </a:cubicBezTo>
                  <a:cubicBezTo>
                    <a:pt x="37705" y="35569"/>
                    <a:pt x="37728" y="35768"/>
                    <a:pt x="37750" y="35967"/>
                  </a:cubicBezTo>
                  <a:close/>
                  <a:moveTo>
                    <a:pt x="36264" y="45321"/>
                  </a:moveTo>
                  <a:cubicBezTo>
                    <a:pt x="36028" y="45557"/>
                    <a:pt x="35765" y="45790"/>
                    <a:pt x="35473" y="46019"/>
                  </a:cubicBezTo>
                  <a:cubicBezTo>
                    <a:pt x="35337" y="46127"/>
                    <a:pt x="35199" y="46229"/>
                    <a:pt x="35056" y="46330"/>
                  </a:cubicBezTo>
                  <a:cubicBezTo>
                    <a:pt x="35169" y="46743"/>
                    <a:pt x="35307" y="47152"/>
                    <a:pt x="35473" y="47561"/>
                  </a:cubicBezTo>
                  <a:cubicBezTo>
                    <a:pt x="35825" y="47373"/>
                    <a:pt x="36159" y="47178"/>
                    <a:pt x="36467" y="46968"/>
                  </a:cubicBezTo>
                  <a:cubicBezTo>
                    <a:pt x="36512" y="46938"/>
                    <a:pt x="36557" y="46908"/>
                    <a:pt x="36598" y="46878"/>
                  </a:cubicBezTo>
                  <a:cubicBezTo>
                    <a:pt x="36448" y="46364"/>
                    <a:pt x="36336" y="45842"/>
                    <a:pt x="36264" y="45321"/>
                  </a:cubicBezTo>
                  <a:moveTo>
                    <a:pt x="37878" y="45794"/>
                  </a:moveTo>
                  <a:cubicBezTo>
                    <a:pt x="37791" y="45246"/>
                    <a:pt x="37746" y="44690"/>
                    <a:pt x="37746" y="44139"/>
                  </a:cubicBezTo>
                  <a:cubicBezTo>
                    <a:pt x="37746" y="43666"/>
                    <a:pt x="37776" y="43197"/>
                    <a:pt x="37844" y="42728"/>
                  </a:cubicBezTo>
                  <a:cubicBezTo>
                    <a:pt x="37784" y="42931"/>
                    <a:pt x="37652" y="43133"/>
                    <a:pt x="37622" y="43332"/>
                  </a:cubicBezTo>
                  <a:cubicBezTo>
                    <a:pt x="37349" y="43978"/>
                    <a:pt x="36947" y="44600"/>
                    <a:pt x="36384" y="45193"/>
                  </a:cubicBezTo>
                  <a:cubicBezTo>
                    <a:pt x="36452" y="45730"/>
                    <a:pt x="36564" y="46263"/>
                    <a:pt x="36718" y="46795"/>
                  </a:cubicBezTo>
                  <a:cubicBezTo>
                    <a:pt x="37168" y="46473"/>
                    <a:pt x="37551" y="46139"/>
                    <a:pt x="37878" y="45794"/>
                  </a:cubicBezTo>
                  <a:moveTo>
                    <a:pt x="37915" y="46015"/>
                  </a:moveTo>
                  <a:cubicBezTo>
                    <a:pt x="37589" y="46345"/>
                    <a:pt x="37210" y="46668"/>
                    <a:pt x="36771" y="46975"/>
                  </a:cubicBezTo>
                  <a:cubicBezTo>
                    <a:pt x="36902" y="47396"/>
                    <a:pt x="37056" y="47812"/>
                    <a:pt x="37236" y="48221"/>
                  </a:cubicBezTo>
                  <a:cubicBezTo>
                    <a:pt x="37352" y="48161"/>
                    <a:pt x="37465" y="48097"/>
                    <a:pt x="37577" y="48033"/>
                  </a:cubicBezTo>
                  <a:cubicBezTo>
                    <a:pt x="37840" y="47883"/>
                    <a:pt x="38084" y="47730"/>
                    <a:pt x="38313" y="47576"/>
                  </a:cubicBezTo>
                  <a:cubicBezTo>
                    <a:pt x="38144" y="47058"/>
                    <a:pt x="38013" y="46536"/>
                    <a:pt x="37915" y="46015"/>
                  </a:cubicBezTo>
                  <a:moveTo>
                    <a:pt x="39536" y="46559"/>
                  </a:moveTo>
                  <a:cubicBezTo>
                    <a:pt x="39378" y="45797"/>
                    <a:pt x="39300" y="45028"/>
                    <a:pt x="39300" y="44263"/>
                  </a:cubicBezTo>
                  <a:cubicBezTo>
                    <a:pt x="39300" y="44161"/>
                    <a:pt x="39300" y="44060"/>
                    <a:pt x="39303" y="43959"/>
                  </a:cubicBezTo>
                  <a:cubicBezTo>
                    <a:pt x="39014" y="44638"/>
                    <a:pt x="38609" y="45283"/>
                    <a:pt x="38031" y="45895"/>
                  </a:cubicBezTo>
                  <a:cubicBezTo>
                    <a:pt x="38125" y="46431"/>
                    <a:pt x="38257" y="46964"/>
                    <a:pt x="38429" y="47493"/>
                  </a:cubicBezTo>
                  <a:cubicBezTo>
                    <a:pt x="38853" y="47193"/>
                    <a:pt x="39217" y="46882"/>
                    <a:pt x="39536" y="46559"/>
                  </a:cubicBezTo>
                  <a:close/>
                  <a:moveTo>
                    <a:pt x="39577" y="46765"/>
                  </a:moveTo>
                  <a:cubicBezTo>
                    <a:pt x="39262" y="47080"/>
                    <a:pt x="38902" y="47381"/>
                    <a:pt x="38485" y="47670"/>
                  </a:cubicBezTo>
                  <a:cubicBezTo>
                    <a:pt x="38628" y="48086"/>
                    <a:pt x="38797" y="48502"/>
                    <a:pt x="38984" y="48915"/>
                  </a:cubicBezTo>
                  <a:cubicBezTo>
                    <a:pt x="39363" y="48720"/>
                    <a:pt x="39709" y="48517"/>
                    <a:pt x="40024" y="48307"/>
                  </a:cubicBezTo>
                  <a:cubicBezTo>
                    <a:pt x="39844" y="47797"/>
                    <a:pt x="39694" y="47283"/>
                    <a:pt x="39577" y="46765"/>
                  </a:cubicBezTo>
                  <a:moveTo>
                    <a:pt x="41202" y="47377"/>
                  </a:moveTo>
                  <a:cubicBezTo>
                    <a:pt x="41014" y="46608"/>
                    <a:pt x="40898" y="45831"/>
                    <a:pt x="40857" y="45054"/>
                  </a:cubicBezTo>
                  <a:cubicBezTo>
                    <a:pt x="40557" y="45613"/>
                    <a:pt x="40181" y="46150"/>
                    <a:pt x="39690" y="46653"/>
                  </a:cubicBezTo>
                  <a:cubicBezTo>
                    <a:pt x="39802" y="47182"/>
                    <a:pt x="39952" y="47711"/>
                    <a:pt x="40136" y="48232"/>
                  </a:cubicBezTo>
                  <a:cubicBezTo>
                    <a:pt x="40538" y="47958"/>
                    <a:pt x="40887" y="47673"/>
                    <a:pt x="41202" y="47377"/>
                  </a:cubicBezTo>
                  <a:close/>
                  <a:moveTo>
                    <a:pt x="41247" y="47572"/>
                  </a:moveTo>
                  <a:cubicBezTo>
                    <a:pt x="40939" y="47861"/>
                    <a:pt x="40590" y="48139"/>
                    <a:pt x="40200" y="48401"/>
                  </a:cubicBezTo>
                  <a:cubicBezTo>
                    <a:pt x="40354" y="48821"/>
                    <a:pt x="40527" y="49238"/>
                    <a:pt x="40725" y="49651"/>
                  </a:cubicBezTo>
                  <a:cubicBezTo>
                    <a:pt x="41089" y="49474"/>
                    <a:pt x="41423" y="49287"/>
                    <a:pt x="41735" y="49095"/>
                  </a:cubicBezTo>
                  <a:cubicBezTo>
                    <a:pt x="41543" y="48589"/>
                    <a:pt x="41382" y="48082"/>
                    <a:pt x="41247" y="47572"/>
                  </a:cubicBezTo>
                  <a:moveTo>
                    <a:pt x="42455" y="46135"/>
                  </a:moveTo>
                  <a:cubicBezTo>
                    <a:pt x="42151" y="46604"/>
                    <a:pt x="41791" y="47047"/>
                    <a:pt x="41356" y="47467"/>
                  </a:cubicBezTo>
                  <a:cubicBezTo>
                    <a:pt x="41487" y="47988"/>
                    <a:pt x="41652" y="48510"/>
                    <a:pt x="41847" y="49024"/>
                  </a:cubicBezTo>
                  <a:cubicBezTo>
                    <a:pt x="42222" y="48780"/>
                    <a:pt x="42564" y="48525"/>
                    <a:pt x="42875" y="48255"/>
                  </a:cubicBezTo>
                  <a:cubicBezTo>
                    <a:pt x="42680" y="47553"/>
                    <a:pt x="42541" y="46844"/>
                    <a:pt x="42455" y="46135"/>
                  </a:cubicBezTo>
                  <a:close/>
                  <a:moveTo>
                    <a:pt x="56435" y="28140"/>
                  </a:moveTo>
                  <a:cubicBezTo>
                    <a:pt x="52766" y="29829"/>
                    <a:pt x="49618" y="31618"/>
                    <a:pt x="47209" y="33461"/>
                  </a:cubicBezTo>
                  <a:cubicBezTo>
                    <a:pt x="46785" y="34144"/>
                    <a:pt x="46428" y="34808"/>
                    <a:pt x="46121" y="35461"/>
                  </a:cubicBezTo>
                  <a:cubicBezTo>
                    <a:pt x="48244" y="33108"/>
                    <a:pt x="51591" y="30834"/>
                    <a:pt x="55778" y="28707"/>
                  </a:cubicBezTo>
                  <a:cubicBezTo>
                    <a:pt x="56034" y="28497"/>
                    <a:pt x="56296" y="28290"/>
                    <a:pt x="56559" y="28084"/>
                  </a:cubicBezTo>
                  <a:cubicBezTo>
                    <a:pt x="56518" y="28103"/>
                    <a:pt x="56476" y="28122"/>
                    <a:pt x="56435" y="28140"/>
                  </a:cubicBezTo>
                  <a:close/>
                  <a:moveTo>
                    <a:pt x="54454" y="28707"/>
                  </a:moveTo>
                  <a:cubicBezTo>
                    <a:pt x="52135" y="29780"/>
                    <a:pt x="50027" y="30891"/>
                    <a:pt x="48188" y="32024"/>
                  </a:cubicBezTo>
                  <a:cubicBezTo>
                    <a:pt x="47907" y="32403"/>
                    <a:pt x="47648" y="32778"/>
                    <a:pt x="47408" y="33149"/>
                  </a:cubicBezTo>
                  <a:cubicBezTo>
                    <a:pt x="49787" y="31371"/>
                    <a:pt x="52844" y="29652"/>
                    <a:pt x="56383" y="28020"/>
                  </a:cubicBezTo>
                  <a:cubicBezTo>
                    <a:pt x="56589" y="27927"/>
                    <a:pt x="56795" y="27833"/>
                    <a:pt x="57002" y="27739"/>
                  </a:cubicBezTo>
                  <a:cubicBezTo>
                    <a:pt x="57167" y="27615"/>
                    <a:pt x="57328" y="27491"/>
                    <a:pt x="57489" y="27371"/>
                  </a:cubicBezTo>
                  <a:cubicBezTo>
                    <a:pt x="56443" y="27806"/>
                    <a:pt x="55430" y="28253"/>
                    <a:pt x="54454" y="28707"/>
                  </a:cubicBezTo>
                  <a:moveTo>
                    <a:pt x="52473" y="29273"/>
                  </a:moveTo>
                  <a:cubicBezTo>
                    <a:pt x="51250" y="29844"/>
                    <a:pt x="50087" y="30422"/>
                    <a:pt x="48991" y="31007"/>
                  </a:cubicBezTo>
                  <a:cubicBezTo>
                    <a:pt x="48788" y="31251"/>
                    <a:pt x="48593" y="31495"/>
                    <a:pt x="48406" y="31735"/>
                  </a:cubicBezTo>
                  <a:cubicBezTo>
                    <a:pt x="50180" y="30658"/>
                    <a:pt x="52195" y="29607"/>
                    <a:pt x="54398" y="28587"/>
                  </a:cubicBezTo>
                  <a:cubicBezTo>
                    <a:pt x="55527" y="28062"/>
                    <a:pt x="56709" y="27548"/>
                    <a:pt x="57932" y="27045"/>
                  </a:cubicBezTo>
                  <a:cubicBezTo>
                    <a:pt x="58030" y="26974"/>
                    <a:pt x="58127" y="26902"/>
                    <a:pt x="58225" y="26831"/>
                  </a:cubicBezTo>
                  <a:cubicBezTo>
                    <a:pt x="56199" y="27623"/>
                    <a:pt x="54270" y="28437"/>
                    <a:pt x="52473" y="29273"/>
                  </a:cubicBezTo>
                  <a:moveTo>
                    <a:pt x="43802" y="32849"/>
                  </a:moveTo>
                  <a:cubicBezTo>
                    <a:pt x="43704" y="33063"/>
                    <a:pt x="43611" y="33273"/>
                    <a:pt x="43524" y="33483"/>
                  </a:cubicBezTo>
                  <a:cubicBezTo>
                    <a:pt x="45247" y="32358"/>
                    <a:pt x="47258" y="31251"/>
                    <a:pt x="49490" y="30170"/>
                  </a:cubicBezTo>
                  <a:cubicBezTo>
                    <a:pt x="49599" y="30050"/>
                    <a:pt x="49708" y="29930"/>
                    <a:pt x="49820" y="29810"/>
                  </a:cubicBezTo>
                  <a:cubicBezTo>
                    <a:pt x="49378" y="30009"/>
                    <a:pt x="48946" y="30208"/>
                    <a:pt x="48522" y="30407"/>
                  </a:cubicBezTo>
                  <a:cubicBezTo>
                    <a:pt x="46819" y="31210"/>
                    <a:pt x="45235" y="32027"/>
                    <a:pt x="43802" y="32849"/>
                  </a:cubicBezTo>
                  <a:moveTo>
                    <a:pt x="43641" y="32785"/>
                  </a:moveTo>
                  <a:cubicBezTo>
                    <a:pt x="43712" y="32624"/>
                    <a:pt x="43791" y="32466"/>
                    <a:pt x="43873" y="32305"/>
                  </a:cubicBezTo>
                  <a:cubicBezTo>
                    <a:pt x="42515" y="33018"/>
                    <a:pt x="41262" y="33738"/>
                    <a:pt x="40136" y="34462"/>
                  </a:cubicBezTo>
                  <a:cubicBezTo>
                    <a:pt x="40106" y="34680"/>
                    <a:pt x="40084" y="34894"/>
                    <a:pt x="40061" y="35108"/>
                  </a:cubicBezTo>
                  <a:cubicBezTo>
                    <a:pt x="41112" y="34327"/>
                    <a:pt x="42312" y="33551"/>
                    <a:pt x="43641" y="32785"/>
                  </a:cubicBezTo>
                  <a:close/>
                  <a:moveTo>
                    <a:pt x="43262" y="33656"/>
                  </a:moveTo>
                  <a:cubicBezTo>
                    <a:pt x="43348" y="33438"/>
                    <a:pt x="43442" y="33224"/>
                    <a:pt x="43539" y="33003"/>
                  </a:cubicBezTo>
                  <a:cubicBezTo>
                    <a:pt x="42241" y="33761"/>
                    <a:pt x="41071" y="34526"/>
                    <a:pt x="40046" y="35295"/>
                  </a:cubicBezTo>
                  <a:cubicBezTo>
                    <a:pt x="40020" y="35596"/>
                    <a:pt x="40005" y="35892"/>
                    <a:pt x="39990" y="36188"/>
                  </a:cubicBezTo>
                  <a:cubicBezTo>
                    <a:pt x="40905" y="35337"/>
                    <a:pt x="42005" y="34493"/>
                    <a:pt x="43262" y="33656"/>
                  </a:cubicBezTo>
                  <a:moveTo>
                    <a:pt x="39964" y="37753"/>
                  </a:moveTo>
                  <a:cubicBezTo>
                    <a:pt x="40073" y="37603"/>
                    <a:pt x="40189" y="37453"/>
                    <a:pt x="40309" y="37303"/>
                  </a:cubicBezTo>
                  <a:cubicBezTo>
                    <a:pt x="40981" y="36466"/>
                    <a:pt x="41840" y="35629"/>
                    <a:pt x="42857" y="34800"/>
                  </a:cubicBezTo>
                  <a:cubicBezTo>
                    <a:pt x="42954" y="34496"/>
                    <a:pt x="43059" y="34189"/>
                    <a:pt x="43175" y="33877"/>
                  </a:cubicBezTo>
                  <a:cubicBezTo>
                    <a:pt x="41945" y="34706"/>
                    <a:pt x="40872" y="35543"/>
                    <a:pt x="39982" y="36384"/>
                  </a:cubicBezTo>
                  <a:cubicBezTo>
                    <a:pt x="39967" y="36815"/>
                    <a:pt x="39964" y="37239"/>
                    <a:pt x="39964" y="37659"/>
                  </a:cubicBezTo>
                  <a:cubicBezTo>
                    <a:pt x="39964" y="37689"/>
                    <a:pt x="39964" y="37719"/>
                    <a:pt x="39964" y="37753"/>
                  </a:cubicBezTo>
                  <a:moveTo>
                    <a:pt x="42207" y="36721"/>
                  </a:moveTo>
                  <a:cubicBezTo>
                    <a:pt x="42275" y="36639"/>
                    <a:pt x="42350" y="36552"/>
                    <a:pt x="42425" y="36470"/>
                  </a:cubicBezTo>
                  <a:cubicBezTo>
                    <a:pt x="42523" y="35997"/>
                    <a:pt x="42643" y="35521"/>
                    <a:pt x="42785" y="35033"/>
                  </a:cubicBezTo>
                  <a:cubicBezTo>
                    <a:pt x="41840" y="35817"/>
                    <a:pt x="41044" y="36601"/>
                    <a:pt x="40414" y="37389"/>
                  </a:cubicBezTo>
                  <a:cubicBezTo>
                    <a:pt x="40256" y="37584"/>
                    <a:pt x="40106" y="37783"/>
                    <a:pt x="39964" y="37982"/>
                  </a:cubicBezTo>
                  <a:cubicBezTo>
                    <a:pt x="39967" y="38443"/>
                    <a:pt x="39971" y="38901"/>
                    <a:pt x="39971" y="39348"/>
                  </a:cubicBezTo>
                  <a:cubicBezTo>
                    <a:pt x="39971" y="39760"/>
                    <a:pt x="39967" y="40169"/>
                    <a:pt x="39952" y="40567"/>
                  </a:cubicBezTo>
                  <a:cubicBezTo>
                    <a:pt x="40425" y="39261"/>
                    <a:pt x="41168" y="37971"/>
                    <a:pt x="42207" y="36721"/>
                  </a:cubicBezTo>
                  <a:moveTo>
                    <a:pt x="40977" y="44379"/>
                  </a:moveTo>
                  <a:cubicBezTo>
                    <a:pt x="41543" y="43025"/>
                    <a:pt x="41720" y="41509"/>
                    <a:pt x="41915" y="39847"/>
                  </a:cubicBezTo>
                  <a:cubicBezTo>
                    <a:pt x="41273" y="41347"/>
                    <a:pt x="40969" y="42874"/>
                    <a:pt x="40969" y="44402"/>
                  </a:cubicBezTo>
                  <a:cubicBezTo>
                    <a:pt x="40969" y="44394"/>
                    <a:pt x="40973" y="44387"/>
                    <a:pt x="40977" y="44379"/>
                  </a:cubicBezTo>
                  <a:close/>
                  <a:moveTo>
                    <a:pt x="42605" y="36462"/>
                  </a:moveTo>
                  <a:cubicBezTo>
                    <a:pt x="42560" y="36680"/>
                    <a:pt x="42515" y="36898"/>
                    <a:pt x="42474" y="37115"/>
                  </a:cubicBezTo>
                  <a:cubicBezTo>
                    <a:pt x="42361" y="37738"/>
                    <a:pt x="42275" y="38346"/>
                    <a:pt x="42200" y="38939"/>
                  </a:cubicBezTo>
                  <a:cubicBezTo>
                    <a:pt x="42695" y="37989"/>
                    <a:pt x="43329" y="37055"/>
                    <a:pt x="44113" y="36143"/>
                  </a:cubicBezTo>
                  <a:cubicBezTo>
                    <a:pt x="44894" y="35235"/>
                    <a:pt x="45866" y="34335"/>
                    <a:pt x="47010" y="33449"/>
                  </a:cubicBezTo>
                  <a:cubicBezTo>
                    <a:pt x="47250" y="33063"/>
                    <a:pt x="47509" y="32669"/>
                    <a:pt x="47790" y="32271"/>
                  </a:cubicBezTo>
                  <a:cubicBezTo>
                    <a:pt x="45629" y="33641"/>
                    <a:pt x="43866" y="35044"/>
                    <a:pt x="42605" y="36462"/>
                  </a:cubicBezTo>
                  <a:moveTo>
                    <a:pt x="48811" y="30951"/>
                  </a:moveTo>
                  <a:cubicBezTo>
                    <a:pt x="48950" y="30782"/>
                    <a:pt x="49096" y="30609"/>
                    <a:pt x="49250" y="30437"/>
                  </a:cubicBezTo>
                  <a:cubicBezTo>
                    <a:pt x="47070" y="31506"/>
                    <a:pt x="45112" y="32601"/>
                    <a:pt x="43434" y="33708"/>
                  </a:cubicBezTo>
                  <a:cubicBezTo>
                    <a:pt x="43314" y="34008"/>
                    <a:pt x="43205" y="34305"/>
                    <a:pt x="43108" y="34601"/>
                  </a:cubicBezTo>
                  <a:cubicBezTo>
                    <a:pt x="44673" y="33363"/>
                    <a:pt x="46601" y="32144"/>
                    <a:pt x="48811" y="30951"/>
                  </a:cubicBezTo>
                  <a:close/>
                  <a:moveTo>
                    <a:pt x="43033" y="34834"/>
                  </a:moveTo>
                  <a:cubicBezTo>
                    <a:pt x="42887" y="35295"/>
                    <a:pt x="42766" y="35753"/>
                    <a:pt x="42665" y="36200"/>
                  </a:cubicBezTo>
                  <a:cubicBezTo>
                    <a:pt x="43978" y="34770"/>
                    <a:pt x="45791" y="33359"/>
                    <a:pt x="48001" y="31986"/>
                  </a:cubicBezTo>
                  <a:cubicBezTo>
                    <a:pt x="48184" y="31735"/>
                    <a:pt x="48380" y="31483"/>
                    <a:pt x="48586" y="31228"/>
                  </a:cubicBezTo>
                  <a:cubicBezTo>
                    <a:pt x="46425" y="32406"/>
                    <a:pt x="44552" y="33611"/>
                    <a:pt x="43033" y="34834"/>
                  </a:cubicBezTo>
                  <a:close/>
                  <a:moveTo>
                    <a:pt x="42493" y="44608"/>
                  </a:moveTo>
                  <a:cubicBezTo>
                    <a:pt x="42493" y="44961"/>
                    <a:pt x="42508" y="45313"/>
                    <a:pt x="42538" y="45666"/>
                  </a:cubicBezTo>
                  <a:cubicBezTo>
                    <a:pt x="43284" y="44364"/>
                    <a:pt x="43659" y="42874"/>
                    <a:pt x="44065" y="41220"/>
                  </a:cubicBezTo>
                  <a:cubicBezTo>
                    <a:pt x="44432" y="39723"/>
                    <a:pt x="44826" y="38087"/>
                    <a:pt x="45543" y="36335"/>
                  </a:cubicBezTo>
                  <a:cubicBezTo>
                    <a:pt x="43438" y="38976"/>
                    <a:pt x="42493" y="41790"/>
                    <a:pt x="42493" y="44608"/>
                  </a:cubicBezTo>
                  <a:moveTo>
                    <a:pt x="45719" y="35922"/>
                  </a:moveTo>
                  <a:cubicBezTo>
                    <a:pt x="46027" y="35220"/>
                    <a:pt x="46387" y="34500"/>
                    <a:pt x="46822" y="33765"/>
                  </a:cubicBezTo>
                  <a:cubicBezTo>
                    <a:pt x="45798" y="34575"/>
                    <a:pt x="44924" y="35397"/>
                    <a:pt x="44211" y="36226"/>
                  </a:cubicBezTo>
                  <a:cubicBezTo>
                    <a:pt x="43344" y="37235"/>
                    <a:pt x="42665" y="38271"/>
                    <a:pt x="42155" y="39321"/>
                  </a:cubicBezTo>
                  <a:cubicBezTo>
                    <a:pt x="41930" y="41194"/>
                    <a:pt x="41783" y="42908"/>
                    <a:pt x="41142" y="44447"/>
                  </a:cubicBezTo>
                  <a:cubicBezTo>
                    <a:pt x="41089" y="44570"/>
                    <a:pt x="41033" y="44694"/>
                    <a:pt x="40973" y="44818"/>
                  </a:cubicBezTo>
                  <a:cubicBezTo>
                    <a:pt x="41003" y="45636"/>
                    <a:pt x="41116" y="46458"/>
                    <a:pt x="41307" y="47272"/>
                  </a:cubicBezTo>
                  <a:cubicBezTo>
                    <a:pt x="41757" y="46825"/>
                    <a:pt x="42121" y="46353"/>
                    <a:pt x="42425" y="45854"/>
                  </a:cubicBezTo>
                  <a:cubicBezTo>
                    <a:pt x="42388" y="45437"/>
                    <a:pt x="42365" y="45024"/>
                    <a:pt x="42365" y="44608"/>
                  </a:cubicBezTo>
                  <a:cubicBezTo>
                    <a:pt x="42365" y="41644"/>
                    <a:pt x="43404" y="38676"/>
                    <a:pt x="45719" y="35922"/>
                  </a:cubicBezTo>
                  <a:close/>
                  <a:moveTo>
                    <a:pt x="39926" y="41055"/>
                  </a:moveTo>
                  <a:cubicBezTo>
                    <a:pt x="39866" y="41925"/>
                    <a:pt x="39735" y="42762"/>
                    <a:pt x="39457" y="43561"/>
                  </a:cubicBezTo>
                  <a:cubicBezTo>
                    <a:pt x="39453" y="43565"/>
                    <a:pt x="39453" y="43565"/>
                    <a:pt x="39453" y="43569"/>
                  </a:cubicBezTo>
                  <a:cubicBezTo>
                    <a:pt x="39438" y="43801"/>
                    <a:pt x="39431" y="44030"/>
                    <a:pt x="39431" y="44263"/>
                  </a:cubicBezTo>
                  <a:cubicBezTo>
                    <a:pt x="39431" y="44991"/>
                    <a:pt x="39502" y="45718"/>
                    <a:pt x="39645" y="46443"/>
                  </a:cubicBezTo>
                  <a:cubicBezTo>
                    <a:pt x="40163" y="45891"/>
                    <a:pt x="40549" y="45306"/>
                    <a:pt x="40842" y="44683"/>
                  </a:cubicBezTo>
                  <a:cubicBezTo>
                    <a:pt x="40838" y="44597"/>
                    <a:pt x="40838" y="44507"/>
                    <a:pt x="40838" y="44417"/>
                  </a:cubicBezTo>
                  <a:cubicBezTo>
                    <a:pt x="40838" y="42739"/>
                    <a:pt x="41194" y="41058"/>
                    <a:pt x="41964" y="39419"/>
                  </a:cubicBezTo>
                  <a:cubicBezTo>
                    <a:pt x="42065" y="38560"/>
                    <a:pt x="42181" y="37663"/>
                    <a:pt x="42369" y="36736"/>
                  </a:cubicBezTo>
                  <a:cubicBezTo>
                    <a:pt x="42346" y="36759"/>
                    <a:pt x="42328" y="36781"/>
                    <a:pt x="42309" y="36807"/>
                  </a:cubicBezTo>
                  <a:cubicBezTo>
                    <a:pt x="41161" y="38188"/>
                    <a:pt x="40380" y="39614"/>
                    <a:pt x="39926" y="41055"/>
                  </a:cubicBezTo>
                  <a:moveTo>
                    <a:pt x="39870" y="35254"/>
                  </a:moveTo>
                  <a:cubicBezTo>
                    <a:pt x="39889" y="35033"/>
                    <a:pt x="39911" y="34815"/>
                    <a:pt x="39937" y="34590"/>
                  </a:cubicBezTo>
                  <a:cubicBezTo>
                    <a:pt x="39150" y="35104"/>
                    <a:pt x="38425" y="35618"/>
                    <a:pt x="37769" y="36132"/>
                  </a:cubicBezTo>
                  <a:cubicBezTo>
                    <a:pt x="37803" y="36410"/>
                    <a:pt x="37836" y="36684"/>
                    <a:pt x="37870" y="36958"/>
                  </a:cubicBezTo>
                  <a:cubicBezTo>
                    <a:pt x="38452" y="36387"/>
                    <a:pt x="39120" y="35821"/>
                    <a:pt x="39870" y="35254"/>
                  </a:cubicBezTo>
                  <a:close/>
                  <a:moveTo>
                    <a:pt x="38046" y="38395"/>
                  </a:moveTo>
                  <a:cubicBezTo>
                    <a:pt x="38163" y="38226"/>
                    <a:pt x="38287" y="38057"/>
                    <a:pt x="38418" y="37888"/>
                  </a:cubicBezTo>
                  <a:cubicBezTo>
                    <a:pt x="38812" y="37378"/>
                    <a:pt x="39273" y="36871"/>
                    <a:pt x="39802" y="36365"/>
                  </a:cubicBezTo>
                  <a:cubicBezTo>
                    <a:pt x="39814" y="36061"/>
                    <a:pt x="39829" y="35753"/>
                    <a:pt x="39855" y="35442"/>
                  </a:cubicBezTo>
                  <a:cubicBezTo>
                    <a:pt x="39120" y="36005"/>
                    <a:pt x="38463" y="36567"/>
                    <a:pt x="37893" y="37130"/>
                  </a:cubicBezTo>
                  <a:cubicBezTo>
                    <a:pt x="37949" y="37558"/>
                    <a:pt x="38001" y="37982"/>
                    <a:pt x="38046" y="38395"/>
                  </a:cubicBezTo>
                  <a:moveTo>
                    <a:pt x="37986" y="40338"/>
                  </a:moveTo>
                  <a:cubicBezTo>
                    <a:pt x="37986" y="39854"/>
                    <a:pt x="37956" y="39355"/>
                    <a:pt x="37908" y="38849"/>
                  </a:cubicBezTo>
                  <a:cubicBezTo>
                    <a:pt x="36812" y="40559"/>
                    <a:pt x="36317" y="42308"/>
                    <a:pt x="36317" y="44049"/>
                  </a:cubicBezTo>
                  <a:cubicBezTo>
                    <a:pt x="36317" y="44353"/>
                    <a:pt x="36332" y="44653"/>
                    <a:pt x="36358" y="44953"/>
                  </a:cubicBezTo>
                  <a:cubicBezTo>
                    <a:pt x="36853" y="44409"/>
                    <a:pt x="37206" y="43846"/>
                    <a:pt x="37457" y="43261"/>
                  </a:cubicBezTo>
                  <a:cubicBezTo>
                    <a:pt x="37851" y="42338"/>
                    <a:pt x="37986" y="41362"/>
                    <a:pt x="37986" y="40338"/>
                  </a:cubicBezTo>
                  <a:close/>
                  <a:moveTo>
                    <a:pt x="39787" y="38233"/>
                  </a:moveTo>
                  <a:cubicBezTo>
                    <a:pt x="38470" y="40166"/>
                    <a:pt x="37881" y="42154"/>
                    <a:pt x="37878" y="44139"/>
                  </a:cubicBezTo>
                  <a:cubicBezTo>
                    <a:pt x="37878" y="44649"/>
                    <a:pt x="37919" y="45159"/>
                    <a:pt x="37994" y="45670"/>
                  </a:cubicBezTo>
                  <a:cubicBezTo>
                    <a:pt x="38613" y="44987"/>
                    <a:pt x="39018" y="44266"/>
                    <a:pt x="39285" y="43501"/>
                  </a:cubicBezTo>
                  <a:cubicBezTo>
                    <a:pt x="39303" y="43452"/>
                    <a:pt x="39318" y="43403"/>
                    <a:pt x="39337" y="43355"/>
                  </a:cubicBezTo>
                  <a:cubicBezTo>
                    <a:pt x="39393" y="42646"/>
                    <a:pt x="39525" y="41940"/>
                    <a:pt x="39731" y="41239"/>
                  </a:cubicBezTo>
                  <a:cubicBezTo>
                    <a:pt x="39780" y="40627"/>
                    <a:pt x="39791" y="39997"/>
                    <a:pt x="39791" y="39348"/>
                  </a:cubicBezTo>
                  <a:cubicBezTo>
                    <a:pt x="39791" y="38984"/>
                    <a:pt x="39787" y="38612"/>
                    <a:pt x="39787" y="38233"/>
                  </a:cubicBezTo>
                  <a:close/>
                  <a:moveTo>
                    <a:pt x="38103" y="41497"/>
                  </a:moveTo>
                  <a:cubicBezTo>
                    <a:pt x="38425" y="40316"/>
                    <a:pt x="38981" y="39145"/>
                    <a:pt x="39784" y="38001"/>
                  </a:cubicBezTo>
                  <a:cubicBezTo>
                    <a:pt x="39784" y="37888"/>
                    <a:pt x="39784" y="37772"/>
                    <a:pt x="39784" y="37659"/>
                  </a:cubicBezTo>
                  <a:cubicBezTo>
                    <a:pt x="39784" y="37299"/>
                    <a:pt x="39787" y="36931"/>
                    <a:pt x="39799" y="36560"/>
                  </a:cubicBezTo>
                  <a:cubicBezTo>
                    <a:pt x="39315" y="37029"/>
                    <a:pt x="38891" y="37502"/>
                    <a:pt x="38527" y="37971"/>
                  </a:cubicBezTo>
                  <a:cubicBezTo>
                    <a:pt x="38365" y="38181"/>
                    <a:pt x="38212" y="38395"/>
                    <a:pt x="38069" y="38608"/>
                  </a:cubicBezTo>
                  <a:cubicBezTo>
                    <a:pt x="38125" y="39194"/>
                    <a:pt x="38167" y="39772"/>
                    <a:pt x="38167" y="40338"/>
                  </a:cubicBezTo>
                  <a:cubicBezTo>
                    <a:pt x="38167" y="40728"/>
                    <a:pt x="38148" y="41115"/>
                    <a:pt x="38103" y="41497"/>
                  </a:cubicBezTo>
                  <a:moveTo>
                    <a:pt x="58668" y="26516"/>
                  </a:moveTo>
                  <a:cubicBezTo>
                    <a:pt x="58724" y="26478"/>
                    <a:pt x="58776" y="26437"/>
                    <a:pt x="58833" y="26399"/>
                  </a:cubicBezTo>
                  <a:cubicBezTo>
                    <a:pt x="55842" y="27499"/>
                    <a:pt x="53036" y="28654"/>
                    <a:pt x="50496" y="29840"/>
                  </a:cubicBezTo>
                  <a:cubicBezTo>
                    <a:pt x="50214" y="29971"/>
                    <a:pt x="49937" y="30103"/>
                    <a:pt x="49663" y="30238"/>
                  </a:cubicBezTo>
                  <a:cubicBezTo>
                    <a:pt x="49513" y="30403"/>
                    <a:pt x="49366" y="30564"/>
                    <a:pt x="49227" y="30729"/>
                  </a:cubicBezTo>
                  <a:cubicBezTo>
                    <a:pt x="50237" y="30196"/>
                    <a:pt x="51302" y="29671"/>
                    <a:pt x="52417" y="29150"/>
                  </a:cubicBezTo>
                  <a:cubicBezTo>
                    <a:pt x="54360" y="28245"/>
                    <a:pt x="56458" y="27367"/>
                    <a:pt x="58668" y="26516"/>
                  </a:cubicBezTo>
                  <a:moveTo>
                    <a:pt x="58874" y="26580"/>
                  </a:moveTo>
                  <a:cubicBezTo>
                    <a:pt x="58788" y="26643"/>
                    <a:pt x="58698" y="26703"/>
                    <a:pt x="58611" y="26767"/>
                  </a:cubicBezTo>
                  <a:cubicBezTo>
                    <a:pt x="60427" y="26032"/>
                    <a:pt x="62333" y="25319"/>
                    <a:pt x="64311" y="24632"/>
                  </a:cubicBezTo>
                  <a:cubicBezTo>
                    <a:pt x="62438" y="25259"/>
                    <a:pt x="60622" y="25912"/>
                    <a:pt x="58874" y="26580"/>
                  </a:cubicBezTo>
                  <a:close/>
                  <a:moveTo>
                    <a:pt x="50241" y="29622"/>
                  </a:moveTo>
                  <a:cubicBezTo>
                    <a:pt x="50132" y="29735"/>
                    <a:pt x="50019" y="29851"/>
                    <a:pt x="49914" y="29964"/>
                  </a:cubicBezTo>
                  <a:cubicBezTo>
                    <a:pt x="50087" y="29881"/>
                    <a:pt x="50263" y="29799"/>
                    <a:pt x="50439" y="29716"/>
                  </a:cubicBezTo>
                  <a:cubicBezTo>
                    <a:pt x="53122" y="28463"/>
                    <a:pt x="56101" y="27247"/>
                    <a:pt x="59275" y="26092"/>
                  </a:cubicBezTo>
                  <a:cubicBezTo>
                    <a:pt x="59302" y="26073"/>
                    <a:pt x="59328" y="26054"/>
                    <a:pt x="59358" y="26036"/>
                  </a:cubicBezTo>
                  <a:cubicBezTo>
                    <a:pt x="56109" y="27176"/>
                    <a:pt x="53036" y="28381"/>
                    <a:pt x="50241" y="29622"/>
                  </a:cubicBezTo>
                  <a:moveTo>
                    <a:pt x="59804" y="25732"/>
                  </a:moveTo>
                  <a:cubicBezTo>
                    <a:pt x="59816" y="25724"/>
                    <a:pt x="59831" y="25713"/>
                    <a:pt x="59842" y="25705"/>
                  </a:cubicBezTo>
                  <a:cubicBezTo>
                    <a:pt x="56641" y="26786"/>
                    <a:pt x="53584" y="27927"/>
                    <a:pt x="50758" y="29105"/>
                  </a:cubicBezTo>
                  <a:cubicBezTo>
                    <a:pt x="50676" y="29187"/>
                    <a:pt x="50589" y="29270"/>
                    <a:pt x="50507" y="29352"/>
                  </a:cubicBezTo>
                  <a:cubicBezTo>
                    <a:pt x="53362" y="28095"/>
                    <a:pt x="56495" y="26883"/>
                    <a:pt x="59804" y="25732"/>
                  </a:cubicBezTo>
                  <a:moveTo>
                    <a:pt x="59470" y="26167"/>
                  </a:moveTo>
                  <a:cubicBezTo>
                    <a:pt x="59422" y="26201"/>
                    <a:pt x="59377" y="26231"/>
                    <a:pt x="59328" y="26264"/>
                  </a:cubicBezTo>
                  <a:cubicBezTo>
                    <a:pt x="60499" y="25822"/>
                    <a:pt x="61703" y="25386"/>
                    <a:pt x="62930" y="24962"/>
                  </a:cubicBezTo>
                  <a:cubicBezTo>
                    <a:pt x="61755" y="25356"/>
                    <a:pt x="60600" y="25758"/>
                    <a:pt x="59470" y="26167"/>
                  </a:cubicBezTo>
                  <a:close/>
                  <a:moveTo>
                    <a:pt x="61331" y="25210"/>
                  </a:moveTo>
                  <a:cubicBezTo>
                    <a:pt x="61043" y="25304"/>
                    <a:pt x="60754" y="25398"/>
                    <a:pt x="60465" y="25495"/>
                  </a:cubicBezTo>
                  <a:cubicBezTo>
                    <a:pt x="60457" y="25499"/>
                    <a:pt x="60450" y="25506"/>
                    <a:pt x="60442" y="25510"/>
                  </a:cubicBezTo>
                  <a:cubicBezTo>
                    <a:pt x="60739" y="25409"/>
                    <a:pt x="61035" y="25308"/>
                    <a:pt x="61331" y="25210"/>
                  </a:cubicBezTo>
                  <a:close/>
                  <a:moveTo>
                    <a:pt x="59985" y="25814"/>
                  </a:moveTo>
                  <a:cubicBezTo>
                    <a:pt x="59966" y="25829"/>
                    <a:pt x="59943" y="25844"/>
                    <a:pt x="59924" y="25859"/>
                  </a:cubicBezTo>
                  <a:cubicBezTo>
                    <a:pt x="60566" y="25627"/>
                    <a:pt x="61219" y="25398"/>
                    <a:pt x="61876" y="25173"/>
                  </a:cubicBezTo>
                  <a:cubicBezTo>
                    <a:pt x="61241" y="25386"/>
                    <a:pt x="60611" y="25600"/>
                    <a:pt x="59985" y="25814"/>
                  </a:cubicBezTo>
                  <a:close/>
                  <a:moveTo>
                    <a:pt x="44053" y="47005"/>
                  </a:moveTo>
                  <a:cubicBezTo>
                    <a:pt x="43941" y="46281"/>
                    <a:pt x="43881" y="45557"/>
                    <a:pt x="43881" y="44833"/>
                  </a:cubicBezTo>
                  <a:cubicBezTo>
                    <a:pt x="43881" y="41449"/>
                    <a:pt x="45138" y="38072"/>
                    <a:pt x="47952" y="34988"/>
                  </a:cubicBezTo>
                  <a:cubicBezTo>
                    <a:pt x="49460" y="33333"/>
                    <a:pt x="51550" y="31720"/>
                    <a:pt x="54094" y="30178"/>
                  </a:cubicBezTo>
                  <a:cubicBezTo>
                    <a:pt x="54492" y="29806"/>
                    <a:pt x="54904" y="29442"/>
                    <a:pt x="55328" y="29082"/>
                  </a:cubicBezTo>
                  <a:cubicBezTo>
                    <a:pt x="51329" y="31161"/>
                    <a:pt x="48139" y="33371"/>
                    <a:pt x="46125" y="35648"/>
                  </a:cubicBezTo>
                  <a:cubicBezTo>
                    <a:pt x="46061" y="35719"/>
                    <a:pt x="45997" y="35791"/>
                    <a:pt x="45937" y="35862"/>
                  </a:cubicBezTo>
                  <a:cubicBezTo>
                    <a:pt x="45509" y="36826"/>
                    <a:pt x="45187" y="37753"/>
                    <a:pt x="44920" y="38646"/>
                  </a:cubicBezTo>
                  <a:cubicBezTo>
                    <a:pt x="44110" y="41374"/>
                    <a:pt x="43832" y="43775"/>
                    <a:pt x="42673" y="45782"/>
                  </a:cubicBezTo>
                  <a:cubicBezTo>
                    <a:pt x="42635" y="45842"/>
                    <a:pt x="42601" y="45902"/>
                    <a:pt x="42564" y="45962"/>
                  </a:cubicBezTo>
                  <a:cubicBezTo>
                    <a:pt x="42643" y="46698"/>
                    <a:pt x="42781" y="47433"/>
                    <a:pt x="42980" y="48161"/>
                  </a:cubicBezTo>
                  <a:cubicBezTo>
                    <a:pt x="43386" y="47801"/>
                    <a:pt x="43738" y="47414"/>
                    <a:pt x="44053" y="47005"/>
                  </a:cubicBezTo>
                  <a:close/>
                  <a:moveTo>
                    <a:pt x="44091" y="47234"/>
                  </a:moveTo>
                  <a:cubicBezTo>
                    <a:pt x="43780" y="47628"/>
                    <a:pt x="43431" y="47996"/>
                    <a:pt x="43033" y="48345"/>
                  </a:cubicBezTo>
                  <a:cubicBezTo>
                    <a:pt x="43179" y="48855"/>
                    <a:pt x="43352" y="49365"/>
                    <a:pt x="43554" y="49868"/>
                  </a:cubicBezTo>
                  <a:cubicBezTo>
                    <a:pt x="43915" y="49654"/>
                    <a:pt x="44249" y="49429"/>
                    <a:pt x="44560" y="49193"/>
                  </a:cubicBezTo>
                  <a:cubicBezTo>
                    <a:pt x="44361" y="48544"/>
                    <a:pt x="44204" y="47891"/>
                    <a:pt x="44091" y="47234"/>
                  </a:cubicBezTo>
                  <a:moveTo>
                    <a:pt x="45524" y="44394"/>
                  </a:moveTo>
                  <a:cubicBezTo>
                    <a:pt x="45761" y="43846"/>
                    <a:pt x="45986" y="43268"/>
                    <a:pt x="46211" y="42664"/>
                  </a:cubicBezTo>
                  <a:cubicBezTo>
                    <a:pt x="47209" y="40030"/>
                    <a:pt x="48293" y="36901"/>
                    <a:pt x="51107" y="33382"/>
                  </a:cubicBezTo>
                  <a:cubicBezTo>
                    <a:pt x="50702" y="33753"/>
                    <a:pt x="50319" y="34125"/>
                    <a:pt x="49970" y="34500"/>
                  </a:cubicBezTo>
                  <a:cubicBezTo>
                    <a:pt x="47081" y="37588"/>
                    <a:pt x="45689" y="40976"/>
                    <a:pt x="45524" y="44394"/>
                  </a:cubicBezTo>
                  <a:moveTo>
                    <a:pt x="49880" y="34417"/>
                  </a:moveTo>
                  <a:cubicBezTo>
                    <a:pt x="50394" y="33870"/>
                    <a:pt x="50965" y="33329"/>
                    <a:pt x="51591" y="32797"/>
                  </a:cubicBezTo>
                  <a:cubicBezTo>
                    <a:pt x="52143" y="32140"/>
                    <a:pt x="52758" y="31476"/>
                    <a:pt x="53445" y="30797"/>
                  </a:cubicBezTo>
                  <a:cubicBezTo>
                    <a:pt x="53512" y="30729"/>
                    <a:pt x="53580" y="30662"/>
                    <a:pt x="53647" y="30598"/>
                  </a:cubicBezTo>
                  <a:cubicBezTo>
                    <a:pt x="51344" y="32042"/>
                    <a:pt x="49441" y="33539"/>
                    <a:pt x="48042" y="35074"/>
                  </a:cubicBezTo>
                  <a:cubicBezTo>
                    <a:pt x="45250" y="38139"/>
                    <a:pt x="44005" y="41479"/>
                    <a:pt x="44005" y="44833"/>
                  </a:cubicBezTo>
                  <a:cubicBezTo>
                    <a:pt x="44005" y="45508"/>
                    <a:pt x="44057" y="46187"/>
                    <a:pt x="44155" y="46867"/>
                  </a:cubicBezTo>
                  <a:cubicBezTo>
                    <a:pt x="44646" y="46202"/>
                    <a:pt x="45036" y="45478"/>
                    <a:pt x="45389" y="44698"/>
                  </a:cubicBezTo>
                  <a:cubicBezTo>
                    <a:pt x="45483" y="41145"/>
                    <a:pt x="46886" y="37614"/>
                    <a:pt x="49880" y="34417"/>
                  </a:cubicBezTo>
                  <a:moveTo>
                    <a:pt x="44718" y="49283"/>
                  </a:moveTo>
                  <a:cubicBezTo>
                    <a:pt x="44875" y="49782"/>
                    <a:pt x="45055" y="50273"/>
                    <a:pt x="45265" y="50765"/>
                  </a:cubicBezTo>
                  <a:cubicBezTo>
                    <a:pt x="45611" y="50581"/>
                    <a:pt x="45937" y="50386"/>
                    <a:pt x="46248" y="50180"/>
                  </a:cubicBezTo>
                  <a:cubicBezTo>
                    <a:pt x="46046" y="49576"/>
                    <a:pt x="45877" y="48971"/>
                    <a:pt x="45746" y="48360"/>
                  </a:cubicBezTo>
                  <a:cubicBezTo>
                    <a:pt x="45430" y="48686"/>
                    <a:pt x="45089" y="48994"/>
                    <a:pt x="44718" y="49283"/>
                  </a:cubicBezTo>
                  <a:close/>
                  <a:moveTo>
                    <a:pt x="45629" y="48240"/>
                  </a:moveTo>
                  <a:cubicBezTo>
                    <a:pt x="45652" y="48214"/>
                    <a:pt x="45678" y="48187"/>
                    <a:pt x="45701" y="48161"/>
                  </a:cubicBezTo>
                  <a:cubicBezTo>
                    <a:pt x="45494" y="47148"/>
                    <a:pt x="45385" y="46131"/>
                    <a:pt x="45385" y="45114"/>
                  </a:cubicBezTo>
                  <a:cubicBezTo>
                    <a:pt x="45048" y="45816"/>
                    <a:pt x="44673" y="46473"/>
                    <a:pt x="44207" y="47084"/>
                  </a:cubicBezTo>
                  <a:cubicBezTo>
                    <a:pt x="44204" y="47088"/>
                    <a:pt x="44200" y="47095"/>
                    <a:pt x="44192" y="47103"/>
                  </a:cubicBezTo>
                  <a:cubicBezTo>
                    <a:pt x="44301" y="47775"/>
                    <a:pt x="44462" y="48446"/>
                    <a:pt x="44665" y="49110"/>
                  </a:cubicBezTo>
                  <a:cubicBezTo>
                    <a:pt x="45014" y="48836"/>
                    <a:pt x="45333" y="48544"/>
                    <a:pt x="45629" y="48240"/>
                  </a:cubicBezTo>
                  <a:close/>
                  <a:moveTo>
                    <a:pt x="34628" y="44690"/>
                  </a:moveTo>
                  <a:cubicBezTo>
                    <a:pt x="34550" y="44769"/>
                    <a:pt x="34467" y="44844"/>
                    <a:pt x="34384" y="44919"/>
                  </a:cubicBezTo>
                  <a:cubicBezTo>
                    <a:pt x="34069" y="45208"/>
                    <a:pt x="33724" y="45478"/>
                    <a:pt x="33345" y="45737"/>
                  </a:cubicBezTo>
                  <a:cubicBezTo>
                    <a:pt x="33435" y="46142"/>
                    <a:pt x="33559" y="46540"/>
                    <a:pt x="33705" y="46938"/>
                  </a:cubicBezTo>
                  <a:cubicBezTo>
                    <a:pt x="34126" y="46717"/>
                    <a:pt x="34520" y="46476"/>
                    <a:pt x="34883" y="46229"/>
                  </a:cubicBezTo>
                  <a:cubicBezTo>
                    <a:pt x="34756" y="45718"/>
                    <a:pt x="34670" y="45204"/>
                    <a:pt x="34628" y="44690"/>
                  </a:cubicBezTo>
                  <a:moveTo>
                    <a:pt x="34745" y="44304"/>
                  </a:moveTo>
                  <a:cubicBezTo>
                    <a:pt x="35972" y="42976"/>
                    <a:pt x="36373" y="41565"/>
                    <a:pt x="36377" y="40057"/>
                  </a:cubicBezTo>
                  <a:cubicBezTo>
                    <a:pt x="36377" y="39715"/>
                    <a:pt x="36354" y="39374"/>
                    <a:pt x="36317" y="39025"/>
                  </a:cubicBezTo>
                  <a:cubicBezTo>
                    <a:pt x="35229" y="40665"/>
                    <a:pt x="34737" y="42338"/>
                    <a:pt x="34737" y="43993"/>
                  </a:cubicBezTo>
                  <a:cubicBezTo>
                    <a:pt x="34737" y="44098"/>
                    <a:pt x="34741" y="44203"/>
                    <a:pt x="34745" y="44304"/>
                  </a:cubicBezTo>
                  <a:moveTo>
                    <a:pt x="34756" y="44559"/>
                  </a:moveTo>
                  <a:cubicBezTo>
                    <a:pt x="34793" y="45088"/>
                    <a:pt x="34876" y="45617"/>
                    <a:pt x="35007" y="46142"/>
                  </a:cubicBezTo>
                  <a:cubicBezTo>
                    <a:pt x="35127" y="46056"/>
                    <a:pt x="35247" y="45966"/>
                    <a:pt x="35360" y="45876"/>
                  </a:cubicBezTo>
                  <a:cubicBezTo>
                    <a:pt x="35690" y="45617"/>
                    <a:pt x="35979" y="45355"/>
                    <a:pt x="36234" y="45088"/>
                  </a:cubicBezTo>
                  <a:cubicBezTo>
                    <a:pt x="36197" y="44743"/>
                    <a:pt x="36178" y="44398"/>
                    <a:pt x="36178" y="44049"/>
                  </a:cubicBezTo>
                  <a:cubicBezTo>
                    <a:pt x="36178" y="42233"/>
                    <a:pt x="36711" y="40406"/>
                    <a:pt x="37885" y="38631"/>
                  </a:cubicBezTo>
                  <a:cubicBezTo>
                    <a:pt x="37844" y="38192"/>
                    <a:pt x="37788" y="37745"/>
                    <a:pt x="37731" y="37295"/>
                  </a:cubicBezTo>
                  <a:cubicBezTo>
                    <a:pt x="37319" y="37715"/>
                    <a:pt x="36958" y="38136"/>
                    <a:pt x="36651" y="38552"/>
                  </a:cubicBezTo>
                  <a:cubicBezTo>
                    <a:pt x="36591" y="38631"/>
                    <a:pt x="36534" y="38714"/>
                    <a:pt x="36478" y="38792"/>
                  </a:cubicBezTo>
                  <a:cubicBezTo>
                    <a:pt x="36531" y="39220"/>
                    <a:pt x="36561" y="39640"/>
                    <a:pt x="36561" y="40057"/>
                  </a:cubicBezTo>
                  <a:cubicBezTo>
                    <a:pt x="36561" y="41644"/>
                    <a:pt x="36110" y="43163"/>
                    <a:pt x="34756" y="44559"/>
                  </a:cubicBezTo>
                  <a:moveTo>
                    <a:pt x="48560" y="52720"/>
                  </a:moveTo>
                  <a:cubicBezTo>
                    <a:pt x="48353" y="52266"/>
                    <a:pt x="48166" y="51815"/>
                    <a:pt x="47997" y="51358"/>
                  </a:cubicBezTo>
                  <a:cubicBezTo>
                    <a:pt x="47689" y="51534"/>
                    <a:pt x="47370" y="51695"/>
                    <a:pt x="47036" y="51853"/>
                  </a:cubicBezTo>
                  <a:cubicBezTo>
                    <a:pt x="47220" y="52254"/>
                    <a:pt x="47415" y="52652"/>
                    <a:pt x="47625" y="53050"/>
                  </a:cubicBezTo>
                  <a:cubicBezTo>
                    <a:pt x="47948" y="52949"/>
                    <a:pt x="48259" y="52836"/>
                    <a:pt x="48560" y="52720"/>
                  </a:cubicBezTo>
                  <a:close/>
                  <a:moveTo>
                    <a:pt x="48631" y="52866"/>
                  </a:moveTo>
                  <a:cubicBezTo>
                    <a:pt x="48331" y="52982"/>
                    <a:pt x="48023" y="53095"/>
                    <a:pt x="47704" y="53196"/>
                  </a:cubicBezTo>
                  <a:cubicBezTo>
                    <a:pt x="47892" y="53545"/>
                    <a:pt x="48094" y="53894"/>
                    <a:pt x="48308" y="54239"/>
                  </a:cubicBezTo>
                  <a:cubicBezTo>
                    <a:pt x="48616" y="54172"/>
                    <a:pt x="48920" y="54100"/>
                    <a:pt x="49212" y="54022"/>
                  </a:cubicBezTo>
                  <a:cubicBezTo>
                    <a:pt x="49006" y="53639"/>
                    <a:pt x="48811" y="53252"/>
                    <a:pt x="48631" y="52866"/>
                  </a:cubicBezTo>
                  <a:close/>
                  <a:moveTo>
                    <a:pt x="50256" y="53710"/>
                  </a:moveTo>
                  <a:cubicBezTo>
                    <a:pt x="50049" y="53275"/>
                    <a:pt x="49862" y="52840"/>
                    <a:pt x="49685" y="52401"/>
                  </a:cubicBezTo>
                  <a:cubicBezTo>
                    <a:pt x="49381" y="52551"/>
                    <a:pt x="49066" y="52690"/>
                    <a:pt x="48740" y="52821"/>
                  </a:cubicBezTo>
                  <a:cubicBezTo>
                    <a:pt x="48924" y="53211"/>
                    <a:pt x="49122" y="53601"/>
                    <a:pt x="49333" y="53988"/>
                  </a:cubicBezTo>
                  <a:cubicBezTo>
                    <a:pt x="49648" y="53902"/>
                    <a:pt x="49955" y="53812"/>
                    <a:pt x="50256" y="53710"/>
                  </a:cubicBezTo>
                  <a:close/>
                  <a:moveTo>
                    <a:pt x="50323" y="53853"/>
                  </a:moveTo>
                  <a:cubicBezTo>
                    <a:pt x="50027" y="53954"/>
                    <a:pt x="49723" y="54048"/>
                    <a:pt x="49411" y="54134"/>
                  </a:cubicBezTo>
                  <a:cubicBezTo>
                    <a:pt x="49603" y="54476"/>
                    <a:pt x="49802" y="54817"/>
                    <a:pt x="50012" y="55158"/>
                  </a:cubicBezTo>
                  <a:cubicBezTo>
                    <a:pt x="50316" y="55102"/>
                    <a:pt x="50616" y="55046"/>
                    <a:pt x="50908" y="54978"/>
                  </a:cubicBezTo>
                  <a:cubicBezTo>
                    <a:pt x="50702" y="54607"/>
                    <a:pt x="50507" y="54232"/>
                    <a:pt x="50323" y="53853"/>
                  </a:cubicBezTo>
                  <a:moveTo>
                    <a:pt x="51940" y="54720"/>
                  </a:moveTo>
                  <a:cubicBezTo>
                    <a:pt x="51738" y="54299"/>
                    <a:pt x="51546" y="53883"/>
                    <a:pt x="51370" y="53459"/>
                  </a:cubicBezTo>
                  <a:cubicBezTo>
                    <a:pt x="51066" y="53586"/>
                    <a:pt x="50755" y="53706"/>
                    <a:pt x="50436" y="53815"/>
                  </a:cubicBezTo>
                  <a:cubicBezTo>
                    <a:pt x="50619" y="54198"/>
                    <a:pt x="50818" y="54577"/>
                    <a:pt x="51028" y="54952"/>
                  </a:cubicBezTo>
                  <a:cubicBezTo>
                    <a:pt x="51336" y="54881"/>
                    <a:pt x="51644" y="54802"/>
                    <a:pt x="51940" y="54720"/>
                  </a:cubicBezTo>
                  <a:close/>
                  <a:moveTo>
                    <a:pt x="52011" y="54862"/>
                  </a:moveTo>
                  <a:cubicBezTo>
                    <a:pt x="51715" y="54945"/>
                    <a:pt x="51415" y="55023"/>
                    <a:pt x="51107" y="55095"/>
                  </a:cubicBezTo>
                  <a:cubicBezTo>
                    <a:pt x="51299" y="55432"/>
                    <a:pt x="51497" y="55766"/>
                    <a:pt x="51708" y="56096"/>
                  </a:cubicBezTo>
                  <a:cubicBezTo>
                    <a:pt x="52008" y="56055"/>
                    <a:pt x="52300" y="56006"/>
                    <a:pt x="52593" y="55954"/>
                  </a:cubicBezTo>
                  <a:cubicBezTo>
                    <a:pt x="52387" y="55590"/>
                    <a:pt x="52195" y="55226"/>
                    <a:pt x="52011" y="54862"/>
                  </a:cubicBezTo>
                  <a:close/>
                  <a:moveTo>
                    <a:pt x="53617" y="55740"/>
                  </a:moveTo>
                  <a:cubicBezTo>
                    <a:pt x="53415" y="55339"/>
                    <a:pt x="53227" y="54937"/>
                    <a:pt x="53051" y="54532"/>
                  </a:cubicBezTo>
                  <a:cubicBezTo>
                    <a:pt x="52747" y="54637"/>
                    <a:pt x="52439" y="54738"/>
                    <a:pt x="52124" y="54828"/>
                  </a:cubicBezTo>
                  <a:cubicBezTo>
                    <a:pt x="52308" y="55200"/>
                    <a:pt x="52507" y="55567"/>
                    <a:pt x="52713" y="55931"/>
                  </a:cubicBezTo>
                  <a:cubicBezTo>
                    <a:pt x="53017" y="55875"/>
                    <a:pt x="53321" y="55811"/>
                    <a:pt x="53617" y="55740"/>
                  </a:cubicBezTo>
                  <a:close/>
                  <a:moveTo>
                    <a:pt x="53689" y="55883"/>
                  </a:moveTo>
                  <a:cubicBezTo>
                    <a:pt x="53396" y="55950"/>
                    <a:pt x="53096" y="56014"/>
                    <a:pt x="52792" y="56074"/>
                  </a:cubicBezTo>
                  <a:cubicBezTo>
                    <a:pt x="52983" y="56400"/>
                    <a:pt x="53178" y="56727"/>
                    <a:pt x="53385" y="57050"/>
                  </a:cubicBezTo>
                  <a:cubicBezTo>
                    <a:pt x="53681" y="57019"/>
                    <a:pt x="53974" y="56982"/>
                    <a:pt x="54263" y="56941"/>
                  </a:cubicBezTo>
                  <a:cubicBezTo>
                    <a:pt x="54064" y="56588"/>
                    <a:pt x="53872" y="56235"/>
                    <a:pt x="53689" y="55883"/>
                  </a:cubicBezTo>
                  <a:close/>
                  <a:moveTo>
                    <a:pt x="55279" y="56768"/>
                  </a:moveTo>
                  <a:cubicBezTo>
                    <a:pt x="55081" y="56385"/>
                    <a:pt x="54893" y="55995"/>
                    <a:pt x="54717" y="55609"/>
                  </a:cubicBezTo>
                  <a:cubicBezTo>
                    <a:pt x="54417" y="55695"/>
                    <a:pt x="54109" y="55778"/>
                    <a:pt x="53801" y="55853"/>
                  </a:cubicBezTo>
                  <a:cubicBezTo>
                    <a:pt x="53985" y="56213"/>
                    <a:pt x="54180" y="56569"/>
                    <a:pt x="54383" y="56922"/>
                  </a:cubicBezTo>
                  <a:cubicBezTo>
                    <a:pt x="54687" y="56877"/>
                    <a:pt x="54983" y="56824"/>
                    <a:pt x="55279" y="56768"/>
                  </a:cubicBezTo>
                  <a:close/>
                  <a:moveTo>
                    <a:pt x="55355" y="56911"/>
                  </a:moveTo>
                  <a:cubicBezTo>
                    <a:pt x="55062" y="56967"/>
                    <a:pt x="54765" y="57016"/>
                    <a:pt x="54465" y="57065"/>
                  </a:cubicBezTo>
                  <a:cubicBezTo>
                    <a:pt x="54653" y="57383"/>
                    <a:pt x="54848" y="57699"/>
                    <a:pt x="55051" y="58014"/>
                  </a:cubicBezTo>
                  <a:cubicBezTo>
                    <a:pt x="55343" y="57995"/>
                    <a:pt x="55636" y="57965"/>
                    <a:pt x="55925" y="57935"/>
                  </a:cubicBezTo>
                  <a:cubicBezTo>
                    <a:pt x="55726" y="57594"/>
                    <a:pt x="55535" y="57252"/>
                    <a:pt x="55355" y="56911"/>
                  </a:cubicBezTo>
                  <a:moveTo>
                    <a:pt x="56934" y="57800"/>
                  </a:moveTo>
                  <a:cubicBezTo>
                    <a:pt x="56735" y="57432"/>
                    <a:pt x="56551" y="57061"/>
                    <a:pt x="56375" y="56686"/>
                  </a:cubicBezTo>
                  <a:cubicBezTo>
                    <a:pt x="56075" y="56757"/>
                    <a:pt x="55771" y="56824"/>
                    <a:pt x="55467" y="56888"/>
                  </a:cubicBezTo>
                  <a:cubicBezTo>
                    <a:pt x="55647" y="57233"/>
                    <a:pt x="55842" y="57579"/>
                    <a:pt x="56041" y="57920"/>
                  </a:cubicBezTo>
                  <a:cubicBezTo>
                    <a:pt x="56341" y="57886"/>
                    <a:pt x="56638" y="57849"/>
                    <a:pt x="56934" y="57800"/>
                  </a:cubicBezTo>
                  <a:moveTo>
                    <a:pt x="57009" y="57942"/>
                  </a:moveTo>
                  <a:cubicBezTo>
                    <a:pt x="56716" y="57988"/>
                    <a:pt x="56420" y="58029"/>
                    <a:pt x="56127" y="58063"/>
                  </a:cubicBezTo>
                  <a:cubicBezTo>
                    <a:pt x="56311" y="58374"/>
                    <a:pt x="56506" y="58682"/>
                    <a:pt x="56705" y="58989"/>
                  </a:cubicBezTo>
                  <a:cubicBezTo>
                    <a:pt x="56994" y="58978"/>
                    <a:pt x="57283" y="58959"/>
                    <a:pt x="57572" y="58937"/>
                  </a:cubicBezTo>
                  <a:cubicBezTo>
                    <a:pt x="57373" y="58607"/>
                    <a:pt x="57185" y="58276"/>
                    <a:pt x="57009" y="57942"/>
                  </a:cubicBezTo>
                  <a:moveTo>
                    <a:pt x="58574" y="58839"/>
                  </a:moveTo>
                  <a:cubicBezTo>
                    <a:pt x="58382" y="58483"/>
                    <a:pt x="58199" y="58123"/>
                    <a:pt x="58022" y="57762"/>
                  </a:cubicBezTo>
                  <a:cubicBezTo>
                    <a:pt x="57722" y="57822"/>
                    <a:pt x="57422" y="57875"/>
                    <a:pt x="57118" y="57924"/>
                  </a:cubicBezTo>
                  <a:cubicBezTo>
                    <a:pt x="57302" y="58261"/>
                    <a:pt x="57493" y="58595"/>
                    <a:pt x="57692" y="58929"/>
                  </a:cubicBezTo>
                  <a:cubicBezTo>
                    <a:pt x="57985" y="58903"/>
                    <a:pt x="58281" y="58873"/>
                    <a:pt x="58574" y="58839"/>
                  </a:cubicBezTo>
                  <a:moveTo>
                    <a:pt x="58653" y="58978"/>
                  </a:moveTo>
                  <a:cubicBezTo>
                    <a:pt x="58360" y="59012"/>
                    <a:pt x="58067" y="59042"/>
                    <a:pt x="57775" y="59068"/>
                  </a:cubicBezTo>
                  <a:cubicBezTo>
                    <a:pt x="57958" y="59372"/>
                    <a:pt x="58150" y="59676"/>
                    <a:pt x="58349" y="59976"/>
                  </a:cubicBezTo>
                  <a:cubicBezTo>
                    <a:pt x="58638" y="59969"/>
                    <a:pt x="58923" y="59961"/>
                    <a:pt x="59208" y="59946"/>
                  </a:cubicBezTo>
                  <a:cubicBezTo>
                    <a:pt x="59016" y="59623"/>
                    <a:pt x="58829" y="59304"/>
                    <a:pt x="58653" y="58978"/>
                  </a:cubicBezTo>
                  <a:moveTo>
                    <a:pt x="60206" y="59879"/>
                  </a:moveTo>
                  <a:cubicBezTo>
                    <a:pt x="60015" y="59533"/>
                    <a:pt x="59834" y="59184"/>
                    <a:pt x="59658" y="58835"/>
                  </a:cubicBezTo>
                  <a:cubicBezTo>
                    <a:pt x="59362" y="58884"/>
                    <a:pt x="59062" y="58926"/>
                    <a:pt x="58761" y="58963"/>
                  </a:cubicBezTo>
                  <a:cubicBezTo>
                    <a:pt x="58945" y="59293"/>
                    <a:pt x="59133" y="59616"/>
                    <a:pt x="59328" y="59939"/>
                  </a:cubicBezTo>
                  <a:cubicBezTo>
                    <a:pt x="59621" y="59924"/>
                    <a:pt x="59913" y="59905"/>
                    <a:pt x="60206" y="59879"/>
                  </a:cubicBezTo>
                  <a:moveTo>
                    <a:pt x="60285" y="60017"/>
                  </a:moveTo>
                  <a:cubicBezTo>
                    <a:pt x="59996" y="60044"/>
                    <a:pt x="59703" y="60062"/>
                    <a:pt x="59414" y="60081"/>
                  </a:cubicBezTo>
                  <a:cubicBezTo>
                    <a:pt x="59598" y="60378"/>
                    <a:pt x="59786" y="60674"/>
                    <a:pt x="59981" y="60967"/>
                  </a:cubicBezTo>
                  <a:cubicBezTo>
                    <a:pt x="60052" y="60967"/>
                    <a:pt x="60120" y="60967"/>
                    <a:pt x="60187" y="60967"/>
                  </a:cubicBezTo>
                  <a:cubicBezTo>
                    <a:pt x="60405" y="60967"/>
                    <a:pt x="60622" y="60967"/>
                    <a:pt x="60836" y="60959"/>
                  </a:cubicBezTo>
                  <a:cubicBezTo>
                    <a:pt x="60645" y="60648"/>
                    <a:pt x="60461" y="60333"/>
                    <a:pt x="60285" y="60017"/>
                  </a:cubicBezTo>
                  <a:moveTo>
                    <a:pt x="61830" y="60922"/>
                  </a:moveTo>
                  <a:cubicBezTo>
                    <a:pt x="61643" y="60588"/>
                    <a:pt x="61459" y="60250"/>
                    <a:pt x="61286" y="59912"/>
                  </a:cubicBezTo>
                  <a:cubicBezTo>
                    <a:pt x="60990" y="59950"/>
                    <a:pt x="60694" y="59980"/>
                    <a:pt x="60397" y="60006"/>
                  </a:cubicBezTo>
                  <a:cubicBezTo>
                    <a:pt x="60577" y="60325"/>
                    <a:pt x="60761" y="60644"/>
                    <a:pt x="60956" y="60959"/>
                  </a:cubicBezTo>
                  <a:cubicBezTo>
                    <a:pt x="61249" y="60952"/>
                    <a:pt x="61542" y="60937"/>
                    <a:pt x="61830" y="60922"/>
                  </a:cubicBezTo>
                  <a:close/>
                  <a:moveTo>
                    <a:pt x="61909" y="61060"/>
                  </a:moveTo>
                  <a:cubicBezTo>
                    <a:pt x="61620" y="61075"/>
                    <a:pt x="61331" y="61090"/>
                    <a:pt x="61043" y="61098"/>
                  </a:cubicBezTo>
                  <a:cubicBezTo>
                    <a:pt x="61226" y="61387"/>
                    <a:pt x="61414" y="61679"/>
                    <a:pt x="61605" y="61965"/>
                  </a:cubicBezTo>
                  <a:cubicBezTo>
                    <a:pt x="61891" y="61972"/>
                    <a:pt x="62176" y="61980"/>
                    <a:pt x="62461" y="61980"/>
                  </a:cubicBezTo>
                  <a:cubicBezTo>
                    <a:pt x="62269" y="61676"/>
                    <a:pt x="62086" y="61368"/>
                    <a:pt x="61909" y="61060"/>
                  </a:cubicBezTo>
                  <a:moveTo>
                    <a:pt x="63448" y="61965"/>
                  </a:moveTo>
                  <a:cubicBezTo>
                    <a:pt x="63260" y="61642"/>
                    <a:pt x="63080" y="61316"/>
                    <a:pt x="62907" y="60985"/>
                  </a:cubicBezTo>
                  <a:cubicBezTo>
                    <a:pt x="62611" y="61012"/>
                    <a:pt x="62315" y="61034"/>
                    <a:pt x="62022" y="61053"/>
                  </a:cubicBezTo>
                  <a:cubicBezTo>
                    <a:pt x="62198" y="61364"/>
                    <a:pt x="62386" y="61672"/>
                    <a:pt x="62577" y="61980"/>
                  </a:cubicBezTo>
                  <a:cubicBezTo>
                    <a:pt x="62866" y="61980"/>
                    <a:pt x="63159" y="61976"/>
                    <a:pt x="63448" y="61965"/>
                  </a:cubicBezTo>
                  <a:close/>
                  <a:moveTo>
                    <a:pt x="63526" y="62103"/>
                  </a:moveTo>
                  <a:cubicBezTo>
                    <a:pt x="63241" y="62111"/>
                    <a:pt x="62952" y="62118"/>
                    <a:pt x="62663" y="62118"/>
                  </a:cubicBezTo>
                  <a:cubicBezTo>
                    <a:pt x="62844" y="62404"/>
                    <a:pt x="63031" y="62689"/>
                    <a:pt x="63226" y="62970"/>
                  </a:cubicBezTo>
                  <a:cubicBezTo>
                    <a:pt x="63508" y="62985"/>
                    <a:pt x="63789" y="62996"/>
                    <a:pt x="64074" y="63004"/>
                  </a:cubicBezTo>
                  <a:cubicBezTo>
                    <a:pt x="63883" y="62704"/>
                    <a:pt x="63703" y="62404"/>
                    <a:pt x="63526" y="62103"/>
                  </a:cubicBezTo>
                  <a:close/>
                  <a:moveTo>
                    <a:pt x="64918" y="63015"/>
                  </a:moveTo>
                  <a:cubicBezTo>
                    <a:pt x="64963" y="63015"/>
                    <a:pt x="65008" y="63015"/>
                    <a:pt x="65057" y="63011"/>
                  </a:cubicBezTo>
                  <a:cubicBezTo>
                    <a:pt x="64870" y="62696"/>
                    <a:pt x="64690" y="62377"/>
                    <a:pt x="64517" y="62058"/>
                  </a:cubicBezTo>
                  <a:cubicBezTo>
                    <a:pt x="64224" y="62077"/>
                    <a:pt x="63932" y="62088"/>
                    <a:pt x="63635" y="62100"/>
                  </a:cubicBezTo>
                  <a:cubicBezTo>
                    <a:pt x="63815" y="62404"/>
                    <a:pt x="63999" y="62704"/>
                    <a:pt x="64191" y="63004"/>
                  </a:cubicBezTo>
                  <a:cubicBezTo>
                    <a:pt x="64434" y="63011"/>
                    <a:pt x="64675" y="63015"/>
                    <a:pt x="64918" y="63015"/>
                  </a:cubicBezTo>
                  <a:moveTo>
                    <a:pt x="65136" y="63150"/>
                  </a:moveTo>
                  <a:cubicBezTo>
                    <a:pt x="65065" y="63150"/>
                    <a:pt x="64990" y="63150"/>
                    <a:pt x="64918" y="63150"/>
                  </a:cubicBezTo>
                  <a:cubicBezTo>
                    <a:pt x="64705" y="63150"/>
                    <a:pt x="64491" y="63150"/>
                    <a:pt x="64277" y="63143"/>
                  </a:cubicBezTo>
                  <a:cubicBezTo>
                    <a:pt x="64457" y="63424"/>
                    <a:pt x="64645" y="63702"/>
                    <a:pt x="64836" y="63979"/>
                  </a:cubicBezTo>
                  <a:cubicBezTo>
                    <a:pt x="65117" y="63998"/>
                    <a:pt x="65399" y="64017"/>
                    <a:pt x="65680" y="64028"/>
                  </a:cubicBezTo>
                  <a:cubicBezTo>
                    <a:pt x="65492" y="63739"/>
                    <a:pt x="65312" y="63447"/>
                    <a:pt x="65136" y="63150"/>
                  </a:cubicBezTo>
                  <a:moveTo>
                    <a:pt x="66659" y="64062"/>
                  </a:moveTo>
                  <a:cubicBezTo>
                    <a:pt x="66475" y="63754"/>
                    <a:pt x="66299" y="63439"/>
                    <a:pt x="66127" y="63128"/>
                  </a:cubicBezTo>
                  <a:cubicBezTo>
                    <a:pt x="65834" y="63139"/>
                    <a:pt x="65541" y="63146"/>
                    <a:pt x="65249" y="63150"/>
                  </a:cubicBezTo>
                  <a:cubicBezTo>
                    <a:pt x="65425" y="63447"/>
                    <a:pt x="65609" y="63743"/>
                    <a:pt x="65796" y="64036"/>
                  </a:cubicBezTo>
                  <a:cubicBezTo>
                    <a:pt x="66085" y="64047"/>
                    <a:pt x="66374" y="64058"/>
                    <a:pt x="66659" y="64062"/>
                  </a:cubicBezTo>
                  <a:close/>
                  <a:moveTo>
                    <a:pt x="66742" y="64197"/>
                  </a:moveTo>
                  <a:cubicBezTo>
                    <a:pt x="66457" y="64193"/>
                    <a:pt x="66172" y="64186"/>
                    <a:pt x="65886" y="64175"/>
                  </a:cubicBezTo>
                  <a:cubicBezTo>
                    <a:pt x="66067" y="64448"/>
                    <a:pt x="66250" y="64722"/>
                    <a:pt x="66442" y="64992"/>
                  </a:cubicBezTo>
                  <a:cubicBezTo>
                    <a:pt x="66719" y="65019"/>
                    <a:pt x="67001" y="65041"/>
                    <a:pt x="67282" y="65060"/>
                  </a:cubicBezTo>
                  <a:cubicBezTo>
                    <a:pt x="67098" y="64775"/>
                    <a:pt x="66918" y="64486"/>
                    <a:pt x="66742" y="64197"/>
                  </a:cubicBezTo>
                  <a:moveTo>
                    <a:pt x="68258" y="65113"/>
                  </a:moveTo>
                  <a:cubicBezTo>
                    <a:pt x="68074" y="64809"/>
                    <a:pt x="67898" y="64505"/>
                    <a:pt x="67725" y="64201"/>
                  </a:cubicBezTo>
                  <a:cubicBezTo>
                    <a:pt x="67586" y="64201"/>
                    <a:pt x="67444" y="64201"/>
                    <a:pt x="67305" y="64201"/>
                  </a:cubicBezTo>
                  <a:cubicBezTo>
                    <a:pt x="67155" y="64201"/>
                    <a:pt x="67001" y="64201"/>
                    <a:pt x="66851" y="64201"/>
                  </a:cubicBezTo>
                  <a:cubicBezTo>
                    <a:pt x="67027" y="64490"/>
                    <a:pt x="67211" y="64779"/>
                    <a:pt x="67398" y="65068"/>
                  </a:cubicBezTo>
                  <a:cubicBezTo>
                    <a:pt x="67684" y="65086"/>
                    <a:pt x="67973" y="65101"/>
                    <a:pt x="68258" y="65113"/>
                  </a:cubicBezTo>
                  <a:moveTo>
                    <a:pt x="68340" y="65248"/>
                  </a:moveTo>
                  <a:cubicBezTo>
                    <a:pt x="68059" y="65236"/>
                    <a:pt x="67774" y="65221"/>
                    <a:pt x="67489" y="65206"/>
                  </a:cubicBezTo>
                  <a:cubicBezTo>
                    <a:pt x="67669" y="65476"/>
                    <a:pt x="67852" y="65747"/>
                    <a:pt x="68040" y="66013"/>
                  </a:cubicBezTo>
                  <a:cubicBezTo>
                    <a:pt x="68321" y="66043"/>
                    <a:pt x="68599" y="66069"/>
                    <a:pt x="68881" y="66092"/>
                  </a:cubicBezTo>
                  <a:cubicBezTo>
                    <a:pt x="68697" y="65814"/>
                    <a:pt x="68517" y="65533"/>
                    <a:pt x="68340" y="65248"/>
                  </a:cubicBezTo>
                  <a:close/>
                  <a:moveTo>
                    <a:pt x="69852" y="66163"/>
                  </a:moveTo>
                  <a:cubicBezTo>
                    <a:pt x="69668" y="65867"/>
                    <a:pt x="69492" y="65570"/>
                    <a:pt x="69320" y="65270"/>
                  </a:cubicBezTo>
                  <a:cubicBezTo>
                    <a:pt x="69031" y="65266"/>
                    <a:pt x="68738" y="65263"/>
                    <a:pt x="68449" y="65251"/>
                  </a:cubicBezTo>
                  <a:cubicBezTo>
                    <a:pt x="68625" y="65537"/>
                    <a:pt x="68805" y="65822"/>
                    <a:pt x="68993" y="66103"/>
                  </a:cubicBezTo>
                  <a:cubicBezTo>
                    <a:pt x="69282" y="66126"/>
                    <a:pt x="69567" y="66148"/>
                    <a:pt x="69852" y="66163"/>
                  </a:cubicBezTo>
                  <a:close/>
                  <a:moveTo>
                    <a:pt x="69939" y="66298"/>
                  </a:moveTo>
                  <a:cubicBezTo>
                    <a:pt x="69653" y="66283"/>
                    <a:pt x="69368" y="66264"/>
                    <a:pt x="69087" y="66242"/>
                  </a:cubicBezTo>
                  <a:cubicBezTo>
                    <a:pt x="69263" y="66508"/>
                    <a:pt x="69447" y="66771"/>
                    <a:pt x="69638" y="67034"/>
                  </a:cubicBezTo>
                  <a:cubicBezTo>
                    <a:pt x="69916" y="67071"/>
                    <a:pt x="70194" y="67101"/>
                    <a:pt x="70475" y="67131"/>
                  </a:cubicBezTo>
                  <a:cubicBezTo>
                    <a:pt x="70291" y="66853"/>
                    <a:pt x="70111" y="66576"/>
                    <a:pt x="69939" y="66298"/>
                  </a:cubicBezTo>
                  <a:moveTo>
                    <a:pt x="71443" y="67217"/>
                  </a:moveTo>
                  <a:cubicBezTo>
                    <a:pt x="71259" y="66925"/>
                    <a:pt x="71083" y="66636"/>
                    <a:pt x="70914" y="66343"/>
                  </a:cubicBezTo>
                  <a:cubicBezTo>
                    <a:pt x="70621" y="66332"/>
                    <a:pt x="70333" y="66321"/>
                    <a:pt x="70044" y="66306"/>
                  </a:cubicBezTo>
                  <a:cubicBezTo>
                    <a:pt x="70220" y="66583"/>
                    <a:pt x="70400" y="66865"/>
                    <a:pt x="70588" y="67142"/>
                  </a:cubicBezTo>
                  <a:cubicBezTo>
                    <a:pt x="70873" y="67169"/>
                    <a:pt x="71158" y="67195"/>
                    <a:pt x="71443" y="67217"/>
                  </a:cubicBezTo>
                  <a:close/>
                  <a:moveTo>
                    <a:pt x="71529" y="67352"/>
                  </a:moveTo>
                  <a:cubicBezTo>
                    <a:pt x="71244" y="67330"/>
                    <a:pt x="70963" y="67307"/>
                    <a:pt x="70682" y="67277"/>
                  </a:cubicBezTo>
                  <a:cubicBezTo>
                    <a:pt x="70858" y="67540"/>
                    <a:pt x="71042" y="67803"/>
                    <a:pt x="71229" y="68062"/>
                  </a:cubicBezTo>
                  <a:cubicBezTo>
                    <a:pt x="71507" y="68099"/>
                    <a:pt x="71788" y="68137"/>
                    <a:pt x="72066" y="68170"/>
                  </a:cubicBezTo>
                  <a:cubicBezTo>
                    <a:pt x="71882" y="67897"/>
                    <a:pt x="71702" y="67626"/>
                    <a:pt x="71529" y="67352"/>
                  </a:cubicBezTo>
                  <a:moveTo>
                    <a:pt x="73030" y="68272"/>
                  </a:moveTo>
                  <a:cubicBezTo>
                    <a:pt x="72850" y="67987"/>
                    <a:pt x="72674" y="67701"/>
                    <a:pt x="72501" y="67413"/>
                  </a:cubicBezTo>
                  <a:cubicBezTo>
                    <a:pt x="72212" y="67398"/>
                    <a:pt x="71923" y="67379"/>
                    <a:pt x="71635" y="67360"/>
                  </a:cubicBezTo>
                  <a:cubicBezTo>
                    <a:pt x="71811" y="67634"/>
                    <a:pt x="71991" y="67912"/>
                    <a:pt x="72179" y="68182"/>
                  </a:cubicBezTo>
                  <a:cubicBezTo>
                    <a:pt x="72460" y="68215"/>
                    <a:pt x="72745" y="68245"/>
                    <a:pt x="73030" y="68272"/>
                  </a:cubicBezTo>
                  <a:moveTo>
                    <a:pt x="73117" y="68407"/>
                  </a:moveTo>
                  <a:cubicBezTo>
                    <a:pt x="72835" y="68381"/>
                    <a:pt x="72554" y="68351"/>
                    <a:pt x="72272" y="68317"/>
                  </a:cubicBezTo>
                  <a:cubicBezTo>
                    <a:pt x="72449" y="68576"/>
                    <a:pt x="72633" y="68835"/>
                    <a:pt x="72820" y="69090"/>
                  </a:cubicBezTo>
                  <a:cubicBezTo>
                    <a:pt x="73098" y="69135"/>
                    <a:pt x="73375" y="69172"/>
                    <a:pt x="73653" y="69210"/>
                  </a:cubicBezTo>
                  <a:cubicBezTo>
                    <a:pt x="73469" y="68943"/>
                    <a:pt x="73293" y="68677"/>
                    <a:pt x="73117" y="68407"/>
                  </a:cubicBezTo>
                  <a:moveTo>
                    <a:pt x="74617" y="69330"/>
                  </a:moveTo>
                  <a:cubicBezTo>
                    <a:pt x="74434" y="69048"/>
                    <a:pt x="74257" y="68767"/>
                    <a:pt x="74085" y="68482"/>
                  </a:cubicBezTo>
                  <a:cubicBezTo>
                    <a:pt x="73796" y="68463"/>
                    <a:pt x="73511" y="68441"/>
                    <a:pt x="73222" y="68414"/>
                  </a:cubicBezTo>
                  <a:cubicBezTo>
                    <a:pt x="73398" y="68688"/>
                    <a:pt x="73578" y="68958"/>
                    <a:pt x="73766" y="69225"/>
                  </a:cubicBezTo>
                  <a:cubicBezTo>
                    <a:pt x="74047" y="69262"/>
                    <a:pt x="74332" y="69296"/>
                    <a:pt x="74617" y="69330"/>
                  </a:cubicBezTo>
                  <a:close/>
                  <a:moveTo>
                    <a:pt x="74704" y="69461"/>
                  </a:moveTo>
                  <a:cubicBezTo>
                    <a:pt x="74422" y="69431"/>
                    <a:pt x="74141" y="69397"/>
                    <a:pt x="73859" y="69360"/>
                  </a:cubicBezTo>
                  <a:cubicBezTo>
                    <a:pt x="74036" y="69615"/>
                    <a:pt x="74220" y="69870"/>
                    <a:pt x="74407" y="70125"/>
                  </a:cubicBezTo>
                  <a:cubicBezTo>
                    <a:pt x="74685" y="70170"/>
                    <a:pt x="74963" y="70215"/>
                    <a:pt x="75240" y="70257"/>
                  </a:cubicBezTo>
                  <a:cubicBezTo>
                    <a:pt x="75056" y="69994"/>
                    <a:pt x="74876" y="69728"/>
                    <a:pt x="74704" y="69461"/>
                  </a:cubicBezTo>
                  <a:close/>
                  <a:moveTo>
                    <a:pt x="76201" y="70388"/>
                  </a:moveTo>
                  <a:cubicBezTo>
                    <a:pt x="76017" y="70110"/>
                    <a:pt x="75841" y="69833"/>
                    <a:pt x="75668" y="69555"/>
                  </a:cubicBezTo>
                  <a:cubicBezTo>
                    <a:pt x="75379" y="69529"/>
                    <a:pt x="75094" y="69502"/>
                    <a:pt x="74805" y="69472"/>
                  </a:cubicBezTo>
                  <a:cubicBezTo>
                    <a:pt x="74981" y="69739"/>
                    <a:pt x="75165" y="70005"/>
                    <a:pt x="75349" y="70272"/>
                  </a:cubicBezTo>
                  <a:cubicBezTo>
                    <a:pt x="75630" y="70313"/>
                    <a:pt x="75916" y="70350"/>
                    <a:pt x="76201" y="70388"/>
                  </a:cubicBezTo>
                  <a:close/>
                  <a:moveTo>
                    <a:pt x="76287" y="70519"/>
                  </a:moveTo>
                  <a:cubicBezTo>
                    <a:pt x="76006" y="70482"/>
                    <a:pt x="75724" y="70444"/>
                    <a:pt x="75443" y="70407"/>
                  </a:cubicBezTo>
                  <a:cubicBezTo>
                    <a:pt x="75623" y="70658"/>
                    <a:pt x="75803" y="70909"/>
                    <a:pt x="75991" y="71157"/>
                  </a:cubicBezTo>
                  <a:cubicBezTo>
                    <a:pt x="76268" y="71210"/>
                    <a:pt x="76546" y="71258"/>
                    <a:pt x="76824" y="71303"/>
                  </a:cubicBezTo>
                  <a:cubicBezTo>
                    <a:pt x="76640" y="71041"/>
                    <a:pt x="76463" y="70782"/>
                    <a:pt x="76287" y="70519"/>
                  </a:cubicBezTo>
                  <a:close/>
                  <a:moveTo>
                    <a:pt x="77780" y="71446"/>
                  </a:moveTo>
                  <a:cubicBezTo>
                    <a:pt x="77600" y="71176"/>
                    <a:pt x="77420" y="70902"/>
                    <a:pt x="77248" y="70628"/>
                  </a:cubicBezTo>
                  <a:cubicBezTo>
                    <a:pt x="76962" y="70598"/>
                    <a:pt x="76673" y="70564"/>
                    <a:pt x="76388" y="70530"/>
                  </a:cubicBezTo>
                  <a:cubicBezTo>
                    <a:pt x="76565" y="70793"/>
                    <a:pt x="76745" y="71056"/>
                    <a:pt x="76932" y="71318"/>
                  </a:cubicBezTo>
                  <a:cubicBezTo>
                    <a:pt x="77214" y="71363"/>
                    <a:pt x="77499" y="71405"/>
                    <a:pt x="77780" y="71446"/>
                  </a:cubicBezTo>
                  <a:close/>
                  <a:moveTo>
                    <a:pt x="77870" y="71577"/>
                  </a:moveTo>
                  <a:cubicBezTo>
                    <a:pt x="77589" y="71536"/>
                    <a:pt x="77308" y="71495"/>
                    <a:pt x="77026" y="71453"/>
                  </a:cubicBezTo>
                  <a:cubicBezTo>
                    <a:pt x="77206" y="71701"/>
                    <a:pt x="77390" y="71949"/>
                    <a:pt x="77574" y="72196"/>
                  </a:cubicBezTo>
                  <a:cubicBezTo>
                    <a:pt x="77852" y="72249"/>
                    <a:pt x="78129" y="72301"/>
                    <a:pt x="78407" y="72350"/>
                  </a:cubicBezTo>
                  <a:cubicBezTo>
                    <a:pt x="78223" y="72095"/>
                    <a:pt x="78043" y="71836"/>
                    <a:pt x="77870" y="71577"/>
                  </a:cubicBezTo>
                  <a:close/>
                  <a:moveTo>
                    <a:pt x="79360" y="72508"/>
                  </a:moveTo>
                  <a:cubicBezTo>
                    <a:pt x="79180" y="72238"/>
                    <a:pt x="79000" y="71967"/>
                    <a:pt x="78827" y="71697"/>
                  </a:cubicBezTo>
                  <a:cubicBezTo>
                    <a:pt x="78542" y="71664"/>
                    <a:pt x="78253" y="71630"/>
                    <a:pt x="77968" y="71588"/>
                  </a:cubicBezTo>
                  <a:cubicBezTo>
                    <a:pt x="78144" y="71851"/>
                    <a:pt x="78328" y="72110"/>
                    <a:pt x="78512" y="72369"/>
                  </a:cubicBezTo>
                  <a:cubicBezTo>
                    <a:pt x="78793" y="72418"/>
                    <a:pt x="79079" y="72463"/>
                    <a:pt x="79360" y="72508"/>
                  </a:cubicBezTo>
                  <a:moveTo>
                    <a:pt x="79450" y="72635"/>
                  </a:moveTo>
                  <a:cubicBezTo>
                    <a:pt x="79169" y="72594"/>
                    <a:pt x="78887" y="72549"/>
                    <a:pt x="78610" y="72500"/>
                  </a:cubicBezTo>
                  <a:cubicBezTo>
                    <a:pt x="78786" y="72748"/>
                    <a:pt x="78970" y="72995"/>
                    <a:pt x="79157" y="73239"/>
                  </a:cubicBezTo>
                  <a:cubicBezTo>
                    <a:pt x="79435" y="73296"/>
                    <a:pt x="79713" y="73348"/>
                    <a:pt x="79990" y="73401"/>
                  </a:cubicBezTo>
                  <a:cubicBezTo>
                    <a:pt x="79806" y="73146"/>
                    <a:pt x="79626" y="72890"/>
                    <a:pt x="79450" y="72635"/>
                  </a:cubicBezTo>
                  <a:moveTo>
                    <a:pt x="80940" y="73570"/>
                  </a:moveTo>
                  <a:cubicBezTo>
                    <a:pt x="80759" y="73303"/>
                    <a:pt x="80579" y="73037"/>
                    <a:pt x="80407" y="72770"/>
                  </a:cubicBezTo>
                  <a:cubicBezTo>
                    <a:pt x="80118" y="72733"/>
                    <a:pt x="79833" y="72692"/>
                    <a:pt x="79548" y="72650"/>
                  </a:cubicBezTo>
                  <a:cubicBezTo>
                    <a:pt x="79724" y="72909"/>
                    <a:pt x="79908" y="73164"/>
                    <a:pt x="80092" y="73419"/>
                  </a:cubicBezTo>
                  <a:cubicBezTo>
                    <a:pt x="80373" y="73472"/>
                    <a:pt x="80658" y="73521"/>
                    <a:pt x="80940" y="73570"/>
                  </a:cubicBezTo>
                  <a:close/>
                  <a:moveTo>
                    <a:pt x="81030" y="73697"/>
                  </a:moveTo>
                  <a:cubicBezTo>
                    <a:pt x="80748" y="73652"/>
                    <a:pt x="80467" y="73603"/>
                    <a:pt x="80189" y="73551"/>
                  </a:cubicBezTo>
                  <a:cubicBezTo>
                    <a:pt x="80369" y="73795"/>
                    <a:pt x="80553" y="74039"/>
                    <a:pt x="80741" y="74282"/>
                  </a:cubicBezTo>
                  <a:cubicBezTo>
                    <a:pt x="81015" y="74339"/>
                    <a:pt x="81292" y="74399"/>
                    <a:pt x="81570" y="74451"/>
                  </a:cubicBezTo>
                  <a:cubicBezTo>
                    <a:pt x="81386" y="74204"/>
                    <a:pt x="81206" y="73948"/>
                    <a:pt x="81030" y="73697"/>
                  </a:cubicBezTo>
                  <a:close/>
                  <a:moveTo>
                    <a:pt x="82519" y="74631"/>
                  </a:moveTo>
                  <a:cubicBezTo>
                    <a:pt x="82335" y="74369"/>
                    <a:pt x="82159" y="74106"/>
                    <a:pt x="81983" y="73843"/>
                  </a:cubicBezTo>
                  <a:cubicBezTo>
                    <a:pt x="81697" y="73802"/>
                    <a:pt x="81412" y="73757"/>
                    <a:pt x="81127" y="73712"/>
                  </a:cubicBezTo>
                  <a:cubicBezTo>
                    <a:pt x="81303" y="73967"/>
                    <a:pt x="81484" y="74219"/>
                    <a:pt x="81671" y="74474"/>
                  </a:cubicBezTo>
                  <a:cubicBezTo>
                    <a:pt x="81953" y="74526"/>
                    <a:pt x="82234" y="74583"/>
                    <a:pt x="82519" y="74631"/>
                  </a:cubicBezTo>
                  <a:moveTo>
                    <a:pt x="82609" y="74759"/>
                  </a:moveTo>
                  <a:cubicBezTo>
                    <a:pt x="82328" y="74710"/>
                    <a:pt x="82046" y="74658"/>
                    <a:pt x="81769" y="74605"/>
                  </a:cubicBezTo>
                  <a:cubicBezTo>
                    <a:pt x="81949" y="74845"/>
                    <a:pt x="82133" y="75085"/>
                    <a:pt x="82320" y="75325"/>
                  </a:cubicBezTo>
                  <a:cubicBezTo>
                    <a:pt x="82594" y="75389"/>
                    <a:pt x="82872" y="75449"/>
                    <a:pt x="83149" y="75506"/>
                  </a:cubicBezTo>
                  <a:cubicBezTo>
                    <a:pt x="82966" y="75258"/>
                    <a:pt x="82786" y="75010"/>
                    <a:pt x="82609" y="74759"/>
                  </a:cubicBezTo>
                  <a:moveTo>
                    <a:pt x="84099" y="75697"/>
                  </a:moveTo>
                  <a:cubicBezTo>
                    <a:pt x="83915" y="75438"/>
                    <a:pt x="83735" y="75179"/>
                    <a:pt x="83558" y="74917"/>
                  </a:cubicBezTo>
                  <a:cubicBezTo>
                    <a:pt x="83273" y="74871"/>
                    <a:pt x="82988" y="74823"/>
                    <a:pt x="82703" y="74774"/>
                  </a:cubicBezTo>
                  <a:cubicBezTo>
                    <a:pt x="82879" y="75025"/>
                    <a:pt x="83063" y="75277"/>
                    <a:pt x="83251" y="75528"/>
                  </a:cubicBezTo>
                  <a:cubicBezTo>
                    <a:pt x="83532" y="75584"/>
                    <a:pt x="83814" y="75641"/>
                    <a:pt x="84099" y="75697"/>
                  </a:cubicBezTo>
                  <a:close/>
                  <a:moveTo>
                    <a:pt x="84185" y="75821"/>
                  </a:moveTo>
                  <a:cubicBezTo>
                    <a:pt x="83907" y="75768"/>
                    <a:pt x="83626" y="75716"/>
                    <a:pt x="83348" y="75656"/>
                  </a:cubicBezTo>
                  <a:cubicBezTo>
                    <a:pt x="83528" y="75896"/>
                    <a:pt x="83712" y="76136"/>
                    <a:pt x="83900" y="76372"/>
                  </a:cubicBezTo>
                  <a:cubicBezTo>
                    <a:pt x="84174" y="76440"/>
                    <a:pt x="84451" y="76500"/>
                    <a:pt x="84729" y="76564"/>
                  </a:cubicBezTo>
                  <a:cubicBezTo>
                    <a:pt x="84545" y="76316"/>
                    <a:pt x="84365" y="76068"/>
                    <a:pt x="84185" y="75821"/>
                  </a:cubicBezTo>
                  <a:close/>
                  <a:moveTo>
                    <a:pt x="85671" y="76759"/>
                  </a:moveTo>
                  <a:cubicBezTo>
                    <a:pt x="85487" y="76504"/>
                    <a:pt x="85307" y="76248"/>
                    <a:pt x="85131" y="75990"/>
                  </a:cubicBezTo>
                  <a:cubicBezTo>
                    <a:pt x="84845" y="75941"/>
                    <a:pt x="84560" y="75892"/>
                    <a:pt x="84279" y="75840"/>
                  </a:cubicBezTo>
                  <a:cubicBezTo>
                    <a:pt x="84459" y="76087"/>
                    <a:pt x="84639" y="76335"/>
                    <a:pt x="84827" y="76582"/>
                  </a:cubicBezTo>
                  <a:cubicBezTo>
                    <a:pt x="85108" y="76646"/>
                    <a:pt x="85389" y="76702"/>
                    <a:pt x="85671" y="76759"/>
                  </a:cubicBezTo>
                  <a:close/>
                  <a:moveTo>
                    <a:pt x="86305" y="77618"/>
                  </a:moveTo>
                  <a:cubicBezTo>
                    <a:pt x="86121" y="77374"/>
                    <a:pt x="85937" y="77130"/>
                    <a:pt x="85761" y="76886"/>
                  </a:cubicBezTo>
                  <a:cubicBezTo>
                    <a:pt x="85479" y="76830"/>
                    <a:pt x="85202" y="76774"/>
                    <a:pt x="84924" y="76714"/>
                  </a:cubicBezTo>
                  <a:cubicBezTo>
                    <a:pt x="85104" y="76950"/>
                    <a:pt x="85292" y="77186"/>
                    <a:pt x="85479" y="77423"/>
                  </a:cubicBezTo>
                  <a:cubicBezTo>
                    <a:pt x="85753" y="77490"/>
                    <a:pt x="86027" y="77554"/>
                    <a:pt x="86305" y="77618"/>
                  </a:cubicBezTo>
                  <a:close/>
                  <a:moveTo>
                    <a:pt x="86402" y="77746"/>
                  </a:moveTo>
                  <a:cubicBezTo>
                    <a:pt x="86129" y="77685"/>
                    <a:pt x="85855" y="77618"/>
                    <a:pt x="85585" y="77554"/>
                  </a:cubicBezTo>
                  <a:cubicBezTo>
                    <a:pt x="85768" y="77779"/>
                    <a:pt x="85952" y="78004"/>
                    <a:pt x="86144" y="78230"/>
                  </a:cubicBezTo>
                  <a:cubicBezTo>
                    <a:pt x="86410" y="78305"/>
                    <a:pt x="86680" y="78376"/>
                    <a:pt x="86950" y="78447"/>
                  </a:cubicBezTo>
                  <a:cubicBezTo>
                    <a:pt x="86766" y="78215"/>
                    <a:pt x="86583" y="77978"/>
                    <a:pt x="86402" y="77746"/>
                  </a:cubicBezTo>
                  <a:close/>
                  <a:moveTo>
                    <a:pt x="87885" y="78676"/>
                  </a:moveTo>
                  <a:cubicBezTo>
                    <a:pt x="87701" y="78436"/>
                    <a:pt x="87517" y="78192"/>
                    <a:pt x="87337" y="77952"/>
                  </a:cubicBezTo>
                  <a:cubicBezTo>
                    <a:pt x="87055" y="77892"/>
                    <a:pt x="86778" y="77832"/>
                    <a:pt x="86496" y="77768"/>
                  </a:cubicBezTo>
                  <a:cubicBezTo>
                    <a:pt x="86680" y="78004"/>
                    <a:pt x="86864" y="78237"/>
                    <a:pt x="87052" y="78473"/>
                  </a:cubicBezTo>
                  <a:cubicBezTo>
                    <a:pt x="87329" y="78541"/>
                    <a:pt x="87607" y="78612"/>
                    <a:pt x="87885" y="78676"/>
                  </a:cubicBezTo>
                  <a:close/>
                  <a:moveTo>
                    <a:pt x="87982" y="78804"/>
                  </a:moveTo>
                  <a:cubicBezTo>
                    <a:pt x="87704" y="78740"/>
                    <a:pt x="87431" y="78672"/>
                    <a:pt x="87157" y="78601"/>
                  </a:cubicBezTo>
                  <a:cubicBezTo>
                    <a:pt x="87340" y="78826"/>
                    <a:pt x="87528" y="79051"/>
                    <a:pt x="87716" y="79273"/>
                  </a:cubicBezTo>
                  <a:cubicBezTo>
                    <a:pt x="87990" y="79351"/>
                    <a:pt x="88260" y="79426"/>
                    <a:pt x="88534" y="79498"/>
                  </a:cubicBezTo>
                  <a:cubicBezTo>
                    <a:pt x="88346" y="79269"/>
                    <a:pt x="88162" y="79036"/>
                    <a:pt x="87982" y="78804"/>
                  </a:cubicBezTo>
                  <a:close/>
                  <a:moveTo>
                    <a:pt x="89457" y="79738"/>
                  </a:moveTo>
                  <a:cubicBezTo>
                    <a:pt x="89269" y="79498"/>
                    <a:pt x="89089" y="79258"/>
                    <a:pt x="88909" y="79014"/>
                  </a:cubicBezTo>
                  <a:cubicBezTo>
                    <a:pt x="88631" y="78954"/>
                    <a:pt x="88350" y="78890"/>
                    <a:pt x="88076" y="78826"/>
                  </a:cubicBezTo>
                  <a:cubicBezTo>
                    <a:pt x="88256" y="79059"/>
                    <a:pt x="88444" y="79291"/>
                    <a:pt x="88631" y="79524"/>
                  </a:cubicBezTo>
                  <a:cubicBezTo>
                    <a:pt x="88905" y="79595"/>
                    <a:pt x="89183" y="79667"/>
                    <a:pt x="89457" y="79738"/>
                  </a:cubicBezTo>
                  <a:close/>
                  <a:moveTo>
                    <a:pt x="89554" y="79862"/>
                  </a:moveTo>
                  <a:cubicBezTo>
                    <a:pt x="89280" y="79794"/>
                    <a:pt x="89010" y="79723"/>
                    <a:pt x="88736" y="79652"/>
                  </a:cubicBezTo>
                  <a:cubicBezTo>
                    <a:pt x="88920" y="79877"/>
                    <a:pt x="89108" y="80098"/>
                    <a:pt x="89299" y="80319"/>
                  </a:cubicBezTo>
                  <a:cubicBezTo>
                    <a:pt x="89569" y="80398"/>
                    <a:pt x="89839" y="80477"/>
                    <a:pt x="90109" y="80552"/>
                  </a:cubicBezTo>
                  <a:cubicBezTo>
                    <a:pt x="89922" y="80323"/>
                    <a:pt x="89738" y="80091"/>
                    <a:pt x="89554" y="79862"/>
                  </a:cubicBezTo>
                  <a:close/>
                  <a:moveTo>
                    <a:pt x="91040" y="80800"/>
                  </a:moveTo>
                  <a:cubicBezTo>
                    <a:pt x="90852" y="80560"/>
                    <a:pt x="90669" y="80323"/>
                    <a:pt x="90488" y="80083"/>
                  </a:cubicBezTo>
                  <a:cubicBezTo>
                    <a:pt x="90207" y="80019"/>
                    <a:pt x="89926" y="79952"/>
                    <a:pt x="89644" y="79884"/>
                  </a:cubicBezTo>
                  <a:cubicBezTo>
                    <a:pt x="89828" y="80117"/>
                    <a:pt x="90016" y="80346"/>
                    <a:pt x="90207" y="80578"/>
                  </a:cubicBezTo>
                  <a:cubicBezTo>
                    <a:pt x="90481" y="80653"/>
                    <a:pt x="90762" y="80728"/>
                    <a:pt x="91040" y="80800"/>
                  </a:cubicBezTo>
                  <a:close/>
                  <a:moveTo>
                    <a:pt x="91138" y="80920"/>
                  </a:moveTo>
                  <a:cubicBezTo>
                    <a:pt x="90860" y="80852"/>
                    <a:pt x="90586" y="80777"/>
                    <a:pt x="90312" y="80702"/>
                  </a:cubicBezTo>
                  <a:cubicBezTo>
                    <a:pt x="90496" y="80927"/>
                    <a:pt x="90684" y="81149"/>
                    <a:pt x="90875" y="81366"/>
                  </a:cubicBezTo>
                  <a:cubicBezTo>
                    <a:pt x="91149" y="81449"/>
                    <a:pt x="91419" y="81528"/>
                    <a:pt x="91693" y="81606"/>
                  </a:cubicBezTo>
                  <a:cubicBezTo>
                    <a:pt x="91505" y="81377"/>
                    <a:pt x="91318" y="81152"/>
                    <a:pt x="91138" y="80920"/>
                  </a:cubicBezTo>
                  <a:close/>
                  <a:moveTo>
                    <a:pt x="92623" y="81861"/>
                  </a:moveTo>
                  <a:cubicBezTo>
                    <a:pt x="92436" y="81625"/>
                    <a:pt x="92248" y="81389"/>
                    <a:pt x="92068" y="81152"/>
                  </a:cubicBezTo>
                  <a:cubicBezTo>
                    <a:pt x="91787" y="81085"/>
                    <a:pt x="91505" y="81014"/>
                    <a:pt x="91224" y="80942"/>
                  </a:cubicBezTo>
                  <a:cubicBezTo>
                    <a:pt x="91408" y="81175"/>
                    <a:pt x="91595" y="81404"/>
                    <a:pt x="91787" y="81633"/>
                  </a:cubicBezTo>
                  <a:cubicBezTo>
                    <a:pt x="92064" y="81711"/>
                    <a:pt x="92342" y="81786"/>
                    <a:pt x="92623" y="81861"/>
                  </a:cubicBezTo>
                  <a:close/>
                  <a:moveTo>
                    <a:pt x="92721" y="81982"/>
                  </a:moveTo>
                  <a:cubicBezTo>
                    <a:pt x="92443" y="81910"/>
                    <a:pt x="92166" y="81835"/>
                    <a:pt x="91892" y="81756"/>
                  </a:cubicBezTo>
                  <a:cubicBezTo>
                    <a:pt x="92079" y="81978"/>
                    <a:pt x="92267" y="82199"/>
                    <a:pt x="92458" y="82421"/>
                  </a:cubicBezTo>
                  <a:cubicBezTo>
                    <a:pt x="92732" y="82503"/>
                    <a:pt x="93002" y="82586"/>
                    <a:pt x="93276" y="82664"/>
                  </a:cubicBezTo>
                  <a:cubicBezTo>
                    <a:pt x="93089" y="82439"/>
                    <a:pt x="92901" y="82210"/>
                    <a:pt x="92721" y="81982"/>
                  </a:cubicBezTo>
                  <a:close/>
                  <a:moveTo>
                    <a:pt x="94203" y="82927"/>
                  </a:moveTo>
                  <a:cubicBezTo>
                    <a:pt x="94015" y="82691"/>
                    <a:pt x="93831" y="82458"/>
                    <a:pt x="93648" y="82218"/>
                  </a:cubicBezTo>
                  <a:cubicBezTo>
                    <a:pt x="93366" y="82150"/>
                    <a:pt x="93085" y="82079"/>
                    <a:pt x="92803" y="82004"/>
                  </a:cubicBezTo>
                  <a:cubicBezTo>
                    <a:pt x="92987" y="82233"/>
                    <a:pt x="93179" y="82462"/>
                    <a:pt x="93370" y="82691"/>
                  </a:cubicBezTo>
                  <a:cubicBezTo>
                    <a:pt x="93644" y="82769"/>
                    <a:pt x="93925" y="82848"/>
                    <a:pt x="94203" y="82927"/>
                  </a:cubicBezTo>
                  <a:close/>
                  <a:moveTo>
                    <a:pt x="93471" y="82814"/>
                  </a:moveTo>
                  <a:cubicBezTo>
                    <a:pt x="93659" y="83036"/>
                    <a:pt x="93850" y="83253"/>
                    <a:pt x="94042" y="83471"/>
                  </a:cubicBezTo>
                  <a:cubicBezTo>
                    <a:pt x="94312" y="83557"/>
                    <a:pt x="94589" y="83640"/>
                    <a:pt x="94863" y="83722"/>
                  </a:cubicBezTo>
                  <a:cubicBezTo>
                    <a:pt x="94672" y="83497"/>
                    <a:pt x="94484" y="83272"/>
                    <a:pt x="94300" y="83047"/>
                  </a:cubicBezTo>
                  <a:cubicBezTo>
                    <a:pt x="94023" y="82972"/>
                    <a:pt x="93749" y="82893"/>
                    <a:pt x="93471" y="82814"/>
                  </a:cubicBezTo>
                  <a:close/>
                  <a:moveTo>
                    <a:pt x="93726" y="82240"/>
                  </a:moveTo>
                  <a:cubicBezTo>
                    <a:pt x="93910" y="82477"/>
                    <a:pt x="94098" y="82713"/>
                    <a:pt x="94285" y="82950"/>
                  </a:cubicBezTo>
                  <a:cubicBezTo>
                    <a:pt x="94571" y="83025"/>
                    <a:pt x="94856" y="83100"/>
                    <a:pt x="95137" y="83175"/>
                  </a:cubicBezTo>
                  <a:cubicBezTo>
                    <a:pt x="94950" y="82931"/>
                    <a:pt x="94766" y="82687"/>
                    <a:pt x="94586" y="82443"/>
                  </a:cubicBezTo>
                  <a:cubicBezTo>
                    <a:pt x="94297" y="82375"/>
                    <a:pt x="94012" y="82308"/>
                    <a:pt x="93726" y="82240"/>
                  </a:cubicBezTo>
                  <a:moveTo>
                    <a:pt x="93081" y="81381"/>
                  </a:moveTo>
                  <a:cubicBezTo>
                    <a:pt x="93261" y="81629"/>
                    <a:pt x="93449" y="81876"/>
                    <a:pt x="93636" y="82120"/>
                  </a:cubicBezTo>
                  <a:cubicBezTo>
                    <a:pt x="93925" y="82192"/>
                    <a:pt x="94210" y="82263"/>
                    <a:pt x="94503" y="82330"/>
                  </a:cubicBezTo>
                  <a:cubicBezTo>
                    <a:pt x="94315" y="82075"/>
                    <a:pt x="94135" y="81820"/>
                    <a:pt x="93955" y="81565"/>
                  </a:cubicBezTo>
                  <a:cubicBezTo>
                    <a:pt x="93663" y="81509"/>
                    <a:pt x="93374" y="81445"/>
                    <a:pt x="93081" y="81381"/>
                  </a:cubicBezTo>
                  <a:close/>
                  <a:moveTo>
                    <a:pt x="92451" y="80496"/>
                  </a:moveTo>
                  <a:cubicBezTo>
                    <a:pt x="92627" y="80755"/>
                    <a:pt x="92811" y="81010"/>
                    <a:pt x="92999" y="81265"/>
                  </a:cubicBezTo>
                  <a:cubicBezTo>
                    <a:pt x="93291" y="81332"/>
                    <a:pt x="93584" y="81392"/>
                    <a:pt x="93876" y="81452"/>
                  </a:cubicBezTo>
                  <a:cubicBezTo>
                    <a:pt x="93693" y="81190"/>
                    <a:pt x="93513" y="80923"/>
                    <a:pt x="93340" y="80661"/>
                  </a:cubicBezTo>
                  <a:cubicBezTo>
                    <a:pt x="93040" y="80605"/>
                    <a:pt x="92747" y="80552"/>
                    <a:pt x="92451" y="80496"/>
                  </a:cubicBezTo>
                  <a:close/>
                  <a:moveTo>
                    <a:pt x="91832" y="79576"/>
                  </a:moveTo>
                  <a:cubicBezTo>
                    <a:pt x="92008" y="79843"/>
                    <a:pt x="92188" y="80113"/>
                    <a:pt x="92372" y="80379"/>
                  </a:cubicBezTo>
                  <a:cubicBezTo>
                    <a:pt x="92668" y="80439"/>
                    <a:pt x="92965" y="80496"/>
                    <a:pt x="93265" y="80548"/>
                  </a:cubicBezTo>
                  <a:cubicBezTo>
                    <a:pt x="93085" y="80271"/>
                    <a:pt x="92908" y="79997"/>
                    <a:pt x="92736" y="79719"/>
                  </a:cubicBezTo>
                  <a:cubicBezTo>
                    <a:pt x="92432" y="79674"/>
                    <a:pt x="92132" y="79625"/>
                    <a:pt x="91832" y="79576"/>
                  </a:cubicBezTo>
                  <a:close/>
                  <a:moveTo>
                    <a:pt x="136233" y="10735"/>
                  </a:moveTo>
                  <a:cubicBezTo>
                    <a:pt x="143921" y="10735"/>
                    <a:pt x="151027" y="11399"/>
                    <a:pt x="156869" y="12813"/>
                  </a:cubicBezTo>
                  <a:cubicBezTo>
                    <a:pt x="162711" y="14228"/>
                    <a:pt x="167292" y="16385"/>
                    <a:pt x="169922" y="19383"/>
                  </a:cubicBezTo>
                  <a:cubicBezTo>
                    <a:pt x="172496" y="22317"/>
                    <a:pt x="173652" y="25683"/>
                    <a:pt x="173652" y="29277"/>
                  </a:cubicBezTo>
                  <a:cubicBezTo>
                    <a:pt x="173652" y="35108"/>
                    <a:pt x="170620" y="41535"/>
                    <a:pt x="165705" y="47733"/>
                  </a:cubicBezTo>
                  <a:cubicBezTo>
                    <a:pt x="160786" y="53932"/>
                    <a:pt x="153980" y="59901"/>
                    <a:pt x="146416" y="64809"/>
                  </a:cubicBezTo>
                  <a:cubicBezTo>
                    <a:pt x="132541" y="73847"/>
                    <a:pt x="115593" y="79198"/>
                    <a:pt x="99898" y="79198"/>
                  </a:cubicBezTo>
                  <a:cubicBezTo>
                    <a:pt x="97295" y="79198"/>
                    <a:pt x="94724" y="79047"/>
                    <a:pt x="92207" y="78747"/>
                  </a:cubicBezTo>
                  <a:cubicBezTo>
                    <a:pt x="92376" y="79036"/>
                    <a:pt x="92548" y="79325"/>
                    <a:pt x="92728" y="79614"/>
                  </a:cubicBezTo>
                  <a:cubicBezTo>
                    <a:pt x="95906" y="80094"/>
                    <a:pt x="99182" y="80323"/>
                    <a:pt x="102510" y="80323"/>
                  </a:cubicBezTo>
                  <a:cubicBezTo>
                    <a:pt x="118524" y="80323"/>
                    <a:pt x="135798" y="74973"/>
                    <a:pt x="149785" y="65930"/>
                  </a:cubicBezTo>
                  <a:cubicBezTo>
                    <a:pt x="157454" y="60993"/>
                    <a:pt x="164317" y="54952"/>
                    <a:pt x="169258" y="48664"/>
                  </a:cubicBezTo>
                  <a:cubicBezTo>
                    <a:pt x="174200" y="42375"/>
                    <a:pt x="177224" y="35836"/>
                    <a:pt x="177224" y="29896"/>
                  </a:cubicBezTo>
                  <a:cubicBezTo>
                    <a:pt x="177224" y="26144"/>
                    <a:pt x="176016" y="22632"/>
                    <a:pt x="173325" y="19563"/>
                  </a:cubicBezTo>
                  <a:cubicBezTo>
                    <a:pt x="170557" y="16408"/>
                    <a:pt x="165735" y="14115"/>
                    <a:pt x="159597" y="12615"/>
                  </a:cubicBezTo>
                  <a:cubicBezTo>
                    <a:pt x="153459" y="11114"/>
                    <a:pt x="146007" y="10401"/>
                    <a:pt x="137981" y="10401"/>
                  </a:cubicBezTo>
                  <a:cubicBezTo>
                    <a:pt x="133183" y="10401"/>
                    <a:pt x="128181" y="10656"/>
                    <a:pt x="123135" y="11148"/>
                  </a:cubicBezTo>
                  <a:cubicBezTo>
                    <a:pt x="122977" y="11219"/>
                    <a:pt x="122820" y="11294"/>
                    <a:pt x="122666" y="11369"/>
                  </a:cubicBezTo>
                  <a:cubicBezTo>
                    <a:pt x="127292" y="10952"/>
                    <a:pt x="131858" y="10735"/>
                    <a:pt x="136233" y="10735"/>
                  </a:cubicBezTo>
                  <a:moveTo>
                    <a:pt x="121949" y="11710"/>
                  </a:moveTo>
                  <a:cubicBezTo>
                    <a:pt x="126238" y="11346"/>
                    <a:pt x="130455" y="11159"/>
                    <a:pt x="134496" y="11159"/>
                  </a:cubicBezTo>
                  <a:cubicBezTo>
                    <a:pt x="141831" y="11159"/>
                    <a:pt x="148585" y="11782"/>
                    <a:pt x="154119" y="13102"/>
                  </a:cubicBezTo>
                  <a:cubicBezTo>
                    <a:pt x="159657" y="14427"/>
                    <a:pt x="163979" y="16453"/>
                    <a:pt x="166448" y="19267"/>
                  </a:cubicBezTo>
                  <a:cubicBezTo>
                    <a:pt x="168894" y="22055"/>
                    <a:pt x="169990" y="25251"/>
                    <a:pt x="169990" y="28669"/>
                  </a:cubicBezTo>
                  <a:cubicBezTo>
                    <a:pt x="169990" y="34354"/>
                    <a:pt x="166962" y="40653"/>
                    <a:pt x="162077" y="46750"/>
                  </a:cubicBezTo>
                  <a:cubicBezTo>
                    <a:pt x="157192" y="52844"/>
                    <a:pt x="150449" y="58738"/>
                    <a:pt x="143002" y="63604"/>
                  </a:cubicBezTo>
                  <a:cubicBezTo>
                    <a:pt x="129251" y="72632"/>
                    <a:pt x="112652" y="77978"/>
                    <a:pt x="97302" y="77978"/>
                  </a:cubicBezTo>
                  <a:cubicBezTo>
                    <a:pt x="95389" y="77978"/>
                    <a:pt x="93498" y="77896"/>
                    <a:pt x="91629" y="77727"/>
                  </a:cubicBezTo>
                  <a:cubicBezTo>
                    <a:pt x="91798" y="78031"/>
                    <a:pt x="91967" y="78335"/>
                    <a:pt x="92143" y="78635"/>
                  </a:cubicBezTo>
                  <a:cubicBezTo>
                    <a:pt x="94679" y="78942"/>
                    <a:pt x="97272" y="79092"/>
                    <a:pt x="99898" y="79092"/>
                  </a:cubicBezTo>
                  <a:cubicBezTo>
                    <a:pt x="115571" y="79092"/>
                    <a:pt x="132500" y="73750"/>
                    <a:pt x="146363" y="64722"/>
                  </a:cubicBezTo>
                  <a:cubicBezTo>
                    <a:pt x="153916" y="59822"/>
                    <a:pt x="160715" y="53857"/>
                    <a:pt x="165623" y="47670"/>
                  </a:cubicBezTo>
                  <a:cubicBezTo>
                    <a:pt x="170534" y="41482"/>
                    <a:pt x="173551" y="35070"/>
                    <a:pt x="173551" y="29277"/>
                  </a:cubicBezTo>
                  <a:cubicBezTo>
                    <a:pt x="173551" y="25705"/>
                    <a:pt x="172402" y="22366"/>
                    <a:pt x="169844" y="19447"/>
                  </a:cubicBezTo>
                  <a:lnTo>
                    <a:pt x="169881" y="19417"/>
                  </a:lnTo>
                  <a:lnTo>
                    <a:pt x="169844" y="19447"/>
                  </a:lnTo>
                  <a:cubicBezTo>
                    <a:pt x="167240" y="16479"/>
                    <a:pt x="162677" y="14322"/>
                    <a:pt x="156847" y="12911"/>
                  </a:cubicBezTo>
                  <a:cubicBezTo>
                    <a:pt x="151012" y="11500"/>
                    <a:pt x="143913" y="10836"/>
                    <a:pt x="136233" y="10836"/>
                  </a:cubicBezTo>
                  <a:lnTo>
                    <a:pt x="136226" y="10836"/>
                  </a:lnTo>
                  <a:cubicBezTo>
                    <a:pt x="131768" y="10836"/>
                    <a:pt x="127112" y="11061"/>
                    <a:pt x="122399" y="11493"/>
                  </a:cubicBezTo>
                  <a:cubicBezTo>
                    <a:pt x="122249" y="11568"/>
                    <a:pt x="122099" y="11639"/>
                    <a:pt x="121949" y="11710"/>
                  </a:cubicBezTo>
                  <a:close/>
                  <a:moveTo>
                    <a:pt x="121818" y="11722"/>
                  </a:moveTo>
                  <a:cubicBezTo>
                    <a:pt x="121964" y="11650"/>
                    <a:pt x="122114" y="11579"/>
                    <a:pt x="122264" y="11508"/>
                  </a:cubicBezTo>
                  <a:cubicBezTo>
                    <a:pt x="121874" y="11542"/>
                    <a:pt x="121488" y="11579"/>
                    <a:pt x="121101" y="11620"/>
                  </a:cubicBezTo>
                  <a:cubicBezTo>
                    <a:pt x="120951" y="11688"/>
                    <a:pt x="120805" y="11755"/>
                    <a:pt x="120658" y="11827"/>
                  </a:cubicBezTo>
                  <a:cubicBezTo>
                    <a:pt x="121045" y="11789"/>
                    <a:pt x="121431" y="11755"/>
                    <a:pt x="121818" y="11722"/>
                  </a:cubicBezTo>
                  <a:close/>
                  <a:moveTo>
                    <a:pt x="119961" y="12161"/>
                  </a:moveTo>
                  <a:cubicBezTo>
                    <a:pt x="120351" y="12127"/>
                    <a:pt x="120741" y="12093"/>
                    <a:pt x="121131" y="12063"/>
                  </a:cubicBezTo>
                  <a:cubicBezTo>
                    <a:pt x="121270" y="11992"/>
                    <a:pt x="121416" y="11920"/>
                    <a:pt x="121555" y="11849"/>
                  </a:cubicBezTo>
                  <a:cubicBezTo>
                    <a:pt x="121165" y="11887"/>
                    <a:pt x="120775" y="11920"/>
                    <a:pt x="120381" y="11958"/>
                  </a:cubicBezTo>
                  <a:cubicBezTo>
                    <a:pt x="120242" y="12026"/>
                    <a:pt x="120099" y="12093"/>
                    <a:pt x="119961" y="12161"/>
                  </a:cubicBezTo>
                  <a:close/>
                  <a:moveTo>
                    <a:pt x="119822" y="12172"/>
                  </a:moveTo>
                  <a:cubicBezTo>
                    <a:pt x="119961" y="12104"/>
                    <a:pt x="120099" y="12037"/>
                    <a:pt x="120238" y="11973"/>
                  </a:cubicBezTo>
                  <a:cubicBezTo>
                    <a:pt x="119852" y="12007"/>
                    <a:pt x="119465" y="12048"/>
                    <a:pt x="119079" y="12086"/>
                  </a:cubicBezTo>
                  <a:cubicBezTo>
                    <a:pt x="118940" y="12149"/>
                    <a:pt x="118805" y="12213"/>
                    <a:pt x="118666" y="12281"/>
                  </a:cubicBezTo>
                  <a:cubicBezTo>
                    <a:pt x="119053" y="12243"/>
                    <a:pt x="119439" y="12206"/>
                    <a:pt x="119822" y="12172"/>
                  </a:cubicBezTo>
                  <a:close/>
                  <a:moveTo>
                    <a:pt x="117994" y="12600"/>
                  </a:moveTo>
                  <a:cubicBezTo>
                    <a:pt x="118385" y="12566"/>
                    <a:pt x="118771" y="12532"/>
                    <a:pt x="119158" y="12498"/>
                  </a:cubicBezTo>
                  <a:cubicBezTo>
                    <a:pt x="119289" y="12435"/>
                    <a:pt x="119420" y="12367"/>
                    <a:pt x="119552" y="12303"/>
                  </a:cubicBezTo>
                  <a:cubicBezTo>
                    <a:pt x="119161" y="12341"/>
                    <a:pt x="118775" y="12374"/>
                    <a:pt x="118381" y="12416"/>
                  </a:cubicBezTo>
                  <a:cubicBezTo>
                    <a:pt x="118253" y="12476"/>
                    <a:pt x="118122" y="12540"/>
                    <a:pt x="117994" y="12600"/>
                  </a:cubicBezTo>
                  <a:close/>
                  <a:moveTo>
                    <a:pt x="117844" y="12615"/>
                  </a:moveTo>
                  <a:cubicBezTo>
                    <a:pt x="117976" y="12551"/>
                    <a:pt x="118103" y="12491"/>
                    <a:pt x="118231" y="12431"/>
                  </a:cubicBezTo>
                  <a:cubicBezTo>
                    <a:pt x="117844" y="12468"/>
                    <a:pt x="117458" y="12506"/>
                    <a:pt x="117075" y="12547"/>
                  </a:cubicBezTo>
                  <a:cubicBezTo>
                    <a:pt x="116948" y="12607"/>
                    <a:pt x="116820" y="12663"/>
                    <a:pt x="116696" y="12723"/>
                  </a:cubicBezTo>
                  <a:cubicBezTo>
                    <a:pt x="117079" y="12686"/>
                    <a:pt x="117462" y="12648"/>
                    <a:pt x="117844" y="12615"/>
                  </a:cubicBezTo>
                  <a:moveTo>
                    <a:pt x="117207" y="12926"/>
                  </a:moveTo>
                  <a:cubicBezTo>
                    <a:pt x="117327" y="12870"/>
                    <a:pt x="117447" y="12810"/>
                    <a:pt x="117567" y="12750"/>
                  </a:cubicBezTo>
                  <a:cubicBezTo>
                    <a:pt x="117180" y="12787"/>
                    <a:pt x="116790" y="12825"/>
                    <a:pt x="116400" y="12862"/>
                  </a:cubicBezTo>
                  <a:cubicBezTo>
                    <a:pt x="116284" y="12919"/>
                    <a:pt x="116163" y="12975"/>
                    <a:pt x="116047" y="13031"/>
                  </a:cubicBezTo>
                  <a:cubicBezTo>
                    <a:pt x="116434" y="12997"/>
                    <a:pt x="116820" y="12960"/>
                    <a:pt x="117207" y="12926"/>
                  </a:cubicBezTo>
                  <a:close/>
                  <a:moveTo>
                    <a:pt x="115428" y="13335"/>
                  </a:moveTo>
                  <a:cubicBezTo>
                    <a:pt x="115818" y="13297"/>
                    <a:pt x="116205" y="13267"/>
                    <a:pt x="116595" y="13234"/>
                  </a:cubicBezTo>
                  <a:cubicBezTo>
                    <a:pt x="116708" y="13177"/>
                    <a:pt x="116816" y="13121"/>
                    <a:pt x="116929" y="13065"/>
                  </a:cubicBezTo>
                  <a:cubicBezTo>
                    <a:pt x="116539" y="13099"/>
                    <a:pt x="116148" y="13136"/>
                    <a:pt x="115758" y="13174"/>
                  </a:cubicBezTo>
                  <a:cubicBezTo>
                    <a:pt x="115646" y="13226"/>
                    <a:pt x="115537" y="13279"/>
                    <a:pt x="115428" y="13335"/>
                  </a:cubicBezTo>
                  <a:close/>
                  <a:moveTo>
                    <a:pt x="115274" y="13346"/>
                  </a:moveTo>
                  <a:cubicBezTo>
                    <a:pt x="115383" y="13294"/>
                    <a:pt x="115492" y="13241"/>
                    <a:pt x="115601" y="13189"/>
                  </a:cubicBezTo>
                  <a:cubicBezTo>
                    <a:pt x="115214" y="13226"/>
                    <a:pt x="114828" y="13264"/>
                    <a:pt x="114441" y="13305"/>
                  </a:cubicBezTo>
                  <a:cubicBezTo>
                    <a:pt x="114332" y="13354"/>
                    <a:pt x="114231" y="13406"/>
                    <a:pt x="114122" y="13455"/>
                  </a:cubicBezTo>
                  <a:cubicBezTo>
                    <a:pt x="114509" y="13418"/>
                    <a:pt x="114892" y="13384"/>
                    <a:pt x="115274" y="13346"/>
                  </a:cubicBezTo>
                  <a:close/>
                  <a:moveTo>
                    <a:pt x="114689" y="13639"/>
                  </a:moveTo>
                  <a:cubicBezTo>
                    <a:pt x="114790" y="13586"/>
                    <a:pt x="114892" y="13538"/>
                    <a:pt x="114989" y="13489"/>
                  </a:cubicBezTo>
                  <a:cubicBezTo>
                    <a:pt x="114603" y="13526"/>
                    <a:pt x="114212" y="13560"/>
                    <a:pt x="113822" y="13601"/>
                  </a:cubicBezTo>
                  <a:cubicBezTo>
                    <a:pt x="113725" y="13646"/>
                    <a:pt x="113627" y="13695"/>
                    <a:pt x="113530" y="13740"/>
                  </a:cubicBezTo>
                  <a:cubicBezTo>
                    <a:pt x="113920" y="13706"/>
                    <a:pt x="114306" y="13673"/>
                    <a:pt x="114689" y="13639"/>
                  </a:cubicBezTo>
                  <a:close/>
                  <a:moveTo>
                    <a:pt x="112971" y="14018"/>
                  </a:moveTo>
                  <a:cubicBezTo>
                    <a:pt x="113361" y="13984"/>
                    <a:pt x="113751" y="13950"/>
                    <a:pt x="114137" y="13920"/>
                  </a:cubicBezTo>
                  <a:cubicBezTo>
                    <a:pt x="114227" y="13872"/>
                    <a:pt x="114317" y="13827"/>
                    <a:pt x="114411" y="13781"/>
                  </a:cubicBezTo>
                  <a:cubicBezTo>
                    <a:pt x="114017" y="13815"/>
                    <a:pt x="113627" y="13849"/>
                    <a:pt x="113233" y="13887"/>
                  </a:cubicBezTo>
                  <a:cubicBezTo>
                    <a:pt x="113147" y="13932"/>
                    <a:pt x="113061" y="13973"/>
                    <a:pt x="112971" y="14018"/>
                  </a:cubicBezTo>
                  <a:close/>
                  <a:moveTo>
                    <a:pt x="112817" y="14033"/>
                  </a:moveTo>
                  <a:cubicBezTo>
                    <a:pt x="112903" y="13988"/>
                    <a:pt x="112989" y="13947"/>
                    <a:pt x="113076" y="13902"/>
                  </a:cubicBezTo>
                  <a:cubicBezTo>
                    <a:pt x="112697" y="13939"/>
                    <a:pt x="112318" y="13977"/>
                    <a:pt x="111935" y="14014"/>
                  </a:cubicBezTo>
                  <a:cubicBezTo>
                    <a:pt x="111852" y="14055"/>
                    <a:pt x="111770" y="14097"/>
                    <a:pt x="111687" y="14134"/>
                  </a:cubicBezTo>
                  <a:cubicBezTo>
                    <a:pt x="112063" y="14100"/>
                    <a:pt x="112441" y="14063"/>
                    <a:pt x="112817" y="14033"/>
                  </a:cubicBezTo>
                  <a:close/>
                  <a:moveTo>
                    <a:pt x="112291" y="14296"/>
                  </a:moveTo>
                  <a:cubicBezTo>
                    <a:pt x="112366" y="14254"/>
                    <a:pt x="112445" y="14217"/>
                    <a:pt x="112524" y="14179"/>
                  </a:cubicBezTo>
                  <a:cubicBezTo>
                    <a:pt x="112141" y="14213"/>
                    <a:pt x="111762" y="14247"/>
                    <a:pt x="111380" y="14284"/>
                  </a:cubicBezTo>
                  <a:cubicBezTo>
                    <a:pt x="111305" y="14322"/>
                    <a:pt x="111233" y="14356"/>
                    <a:pt x="111158" y="14393"/>
                  </a:cubicBezTo>
                  <a:cubicBezTo>
                    <a:pt x="111537" y="14359"/>
                    <a:pt x="111916" y="14326"/>
                    <a:pt x="112291" y="14296"/>
                  </a:cubicBezTo>
                  <a:close/>
                  <a:moveTo>
                    <a:pt x="111800" y="14547"/>
                  </a:moveTo>
                  <a:cubicBezTo>
                    <a:pt x="111867" y="14513"/>
                    <a:pt x="111939" y="14476"/>
                    <a:pt x="112006" y="14442"/>
                  </a:cubicBezTo>
                  <a:cubicBezTo>
                    <a:pt x="111624" y="14476"/>
                    <a:pt x="111241" y="14509"/>
                    <a:pt x="110854" y="14543"/>
                  </a:cubicBezTo>
                  <a:cubicBezTo>
                    <a:pt x="110791" y="14577"/>
                    <a:pt x="110727" y="14607"/>
                    <a:pt x="110663" y="14641"/>
                  </a:cubicBezTo>
                  <a:cubicBezTo>
                    <a:pt x="111046" y="14607"/>
                    <a:pt x="111425" y="14577"/>
                    <a:pt x="111800" y="14547"/>
                  </a:cubicBezTo>
                  <a:moveTo>
                    <a:pt x="111338" y="14787"/>
                  </a:moveTo>
                  <a:cubicBezTo>
                    <a:pt x="111398" y="14757"/>
                    <a:pt x="111458" y="14723"/>
                    <a:pt x="111518" y="14693"/>
                  </a:cubicBezTo>
                  <a:cubicBezTo>
                    <a:pt x="111136" y="14723"/>
                    <a:pt x="110749" y="14757"/>
                    <a:pt x="110363" y="14791"/>
                  </a:cubicBezTo>
                  <a:cubicBezTo>
                    <a:pt x="110310" y="14817"/>
                    <a:pt x="110258" y="14843"/>
                    <a:pt x="110205" y="14873"/>
                  </a:cubicBezTo>
                  <a:cubicBezTo>
                    <a:pt x="110584" y="14840"/>
                    <a:pt x="110963" y="14813"/>
                    <a:pt x="111338" y="14787"/>
                  </a:cubicBezTo>
                  <a:close/>
                  <a:moveTo>
                    <a:pt x="110907" y="15016"/>
                  </a:moveTo>
                  <a:cubicBezTo>
                    <a:pt x="110959" y="14986"/>
                    <a:pt x="111008" y="14960"/>
                    <a:pt x="111061" y="14933"/>
                  </a:cubicBezTo>
                  <a:cubicBezTo>
                    <a:pt x="110678" y="14963"/>
                    <a:pt x="110295" y="14990"/>
                    <a:pt x="109909" y="15023"/>
                  </a:cubicBezTo>
                  <a:cubicBezTo>
                    <a:pt x="109864" y="15046"/>
                    <a:pt x="109823" y="15068"/>
                    <a:pt x="109778" y="15091"/>
                  </a:cubicBezTo>
                  <a:cubicBezTo>
                    <a:pt x="110157" y="15065"/>
                    <a:pt x="110535" y="15038"/>
                    <a:pt x="110907" y="15016"/>
                  </a:cubicBezTo>
                  <a:close/>
                  <a:moveTo>
                    <a:pt x="110502" y="15234"/>
                  </a:moveTo>
                  <a:cubicBezTo>
                    <a:pt x="110547" y="15211"/>
                    <a:pt x="110592" y="15185"/>
                    <a:pt x="110633" y="15162"/>
                  </a:cubicBezTo>
                  <a:cubicBezTo>
                    <a:pt x="110254" y="15188"/>
                    <a:pt x="109871" y="15215"/>
                    <a:pt x="109485" y="15241"/>
                  </a:cubicBezTo>
                  <a:cubicBezTo>
                    <a:pt x="109451" y="15260"/>
                    <a:pt x="109414" y="15279"/>
                    <a:pt x="109380" y="15297"/>
                  </a:cubicBezTo>
                  <a:cubicBezTo>
                    <a:pt x="109759" y="15275"/>
                    <a:pt x="110130" y="15252"/>
                    <a:pt x="110502" y="15234"/>
                  </a:cubicBezTo>
                  <a:moveTo>
                    <a:pt x="109095" y="15447"/>
                  </a:moveTo>
                  <a:cubicBezTo>
                    <a:pt x="109065" y="15462"/>
                    <a:pt x="109035" y="15477"/>
                    <a:pt x="109005" y="15492"/>
                  </a:cubicBezTo>
                  <a:cubicBezTo>
                    <a:pt x="109380" y="15474"/>
                    <a:pt x="109751" y="15459"/>
                    <a:pt x="110115" y="15444"/>
                  </a:cubicBezTo>
                  <a:cubicBezTo>
                    <a:pt x="110153" y="15421"/>
                    <a:pt x="110194" y="15402"/>
                    <a:pt x="110232" y="15380"/>
                  </a:cubicBezTo>
                  <a:cubicBezTo>
                    <a:pt x="109856" y="15399"/>
                    <a:pt x="109477" y="15425"/>
                    <a:pt x="109095" y="15447"/>
                  </a:cubicBezTo>
                  <a:close/>
                  <a:moveTo>
                    <a:pt x="109234" y="15309"/>
                  </a:moveTo>
                  <a:cubicBezTo>
                    <a:pt x="109267" y="15290"/>
                    <a:pt x="109301" y="15271"/>
                    <a:pt x="109335" y="15252"/>
                  </a:cubicBezTo>
                  <a:cubicBezTo>
                    <a:pt x="108956" y="15282"/>
                    <a:pt x="108569" y="15312"/>
                    <a:pt x="108183" y="15346"/>
                  </a:cubicBezTo>
                  <a:cubicBezTo>
                    <a:pt x="108157" y="15357"/>
                    <a:pt x="108130" y="15372"/>
                    <a:pt x="108104" y="15384"/>
                  </a:cubicBezTo>
                  <a:cubicBezTo>
                    <a:pt x="108483" y="15357"/>
                    <a:pt x="108862" y="15331"/>
                    <a:pt x="109234" y="15309"/>
                  </a:cubicBezTo>
                  <a:close/>
                  <a:moveTo>
                    <a:pt x="108866" y="15500"/>
                  </a:moveTo>
                  <a:cubicBezTo>
                    <a:pt x="108892" y="15489"/>
                    <a:pt x="108922" y="15474"/>
                    <a:pt x="108948" y="15459"/>
                  </a:cubicBezTo>
                  <a:cubicBezTo>
                    <a:pt x="108569" y="15481"/>
                    <a:pt x="108187" y="15511"/>
                    <a:pt x="107804" y="15541"/>
                  </a:cubicBezTo>
                  <a:cubicBezTo>
                    <a:pt x="107785" y="15549"/>
                    <a:pt x="107766" y="15560"/>
                    <a:pt x="107751" y="15567"/>
                  </a:cubicBezTo>
                  <a:cubicBezTo>
                    <a:pt x="108127" y="15541"/>
                    <a:pt x="108498" y="15522"/>
                    <a:pt x="108866" y="15500"/>
                  </a:cubicBezTo>
                  <a:close/>
                  <a:moveTo>
                    <a:pt x="108513" y="15691"/>
                  </a:moveTo>
                  <a:cubicBezTo>
                    <a:pt x="108536" y="15676"/>
                    <a:pt x="108562" y="15665"/>
                    <a:pt x="108584" y="15650"/>
                  </a:cubicBezTo>
                  <a:cubicBezTo>
                    <a:pt x="108213" y="15672"/>
                    <a:pt x="107834" y="15695"/>
                    <a:pt x="107455" y="15721"/>
                  </a:cubicBezTo>
                  <a:cubicBezTo>
                    <a:pt x="107440" y="15729"/>
                    <a:pt x="107429" y="15733"/>
                    <a:pt x="107418" y="15740"/>
                  </a:cubicBezTo>
                  <a:cubicBezTo>
                    <a:pt x="107789" y="15721"/>
                    <a:pt x="108153" y="15703"/>
                    <a:pt x="108513" y="15691"/>
                  </a:cubicBezTo>
                  <a:close/>
                  <a:moveTo>
                    <a:pt x="107129" y="15890"/>
                  </a:moveTo>
                  <a:cubicBezTo>
                    <a:pt x="107117" y="15898"/>
                    <a:pt x="107106" y="15901"/>
                    <a:pt x="107095" y="15909"/>
                  </a:cubicBezTo>
                  <a:cubicBezTo>
                    <a:pt x="107455" y="15898"/>
                    <a:pt x="107808" y="15890"/>
                    <a:pt x="108157" y="15886"/>
                  </a:cubicBezTo>
                  <a:cubicBezTo>
                    <a:pt x="108183" y="15868"/>
                    <a:pt x="108213" y="15853"/>
                    <a:pt x="108239" y="15838"/>
                  </a:cubicBezTo>
                  <a:cubicBezTo>
                    <a:pt x="107875" y="15853"/>
                    <a:pt x="107504" y="15871"/>
                    <a:pt x="107129" y="15890"/>
                  </a:cubicBezTo>
                  <a:close/>
                  <a:moveTo>
                    <a:pt x="107271" y="15748"/>
                  </a:moveTo>
                  <a:cubicBezTo>
                    <a:pt x="107279" y="15740"/>
                    <a:pt x="107290" y="15736"/>
                    <a:pt x="107297" y="15733"/>
                  </a:cubicBezTo>
                  <a:cubicBezTo>
                    <a:pt x="107005" y="15751"/>
                    <a:pt x="106712" y="15774"/>
                    <a:pt x="106416" y="15796"/>
                  </a:cubicBezTo>
                  <a:cubicBezTo>
                    <a:pt x="106701" y="15778"/>
                    <a:pt x="106986" y="15763"/>
                    <a:pt x="107271" y="15748"/>
                  </a:cubicBezTo>
                  <a:close/>
                  <a:moveTo>
                    <a:pt x="106952" y="15913"/>
                  </a:moveTo>
                  <a:cubicBezTo>
                    <a:pt x="106964" y="15909"/>
                    <a:pt x="106971" y="15905"/>
                    <a:pt x="106979" y="15901"/>
                  </a:cubicBezTo>
                  <a:cubicBezTo>
                    <a:pt x="106776" y="15913"/>
                    <a:pt x="106570" y="15924"/>
                    <a:pt x="106359" y="15935"/>
                  </a:cubicBezTo>
                  <a:cubicBezTo>
                    <a:pt x="106558" y="15928"/>
                    <a:pt x="106757" y="15920"/>
                    <a:pt x="106952" y="15913"/>
                  </a:cubicBezTo>
                  <a:close/>
                  <a:moveTo>
                    <a:pt x="107264" y="16382"/>
                  </a:moveTo>
                  <a:cubicBezTo>
                    <a:pt x="107346" y="16333"/>
                    <a:pt x="107429" y="16288"/>
                    <a:pt x="107515" y="16239"/>
                  </a:cubicBezTo>
                  <a:cubicBezTo>
                    <a:pt x="107301" y="16235"/>
                    <a:pt x="107087" y="16235"/>
                    <a:pt x="106870" y="16235"/>
                  </a:cubicBezTo>
                  <a:lnTo>
                    <a:pt x="106866" y="16235"/>
                  </a:lnTo>
                  <a:cubicBezTo>
                    <a:pt x="106738" y="16235"/>
                    <a:pt x="106615" y="16235"/>
                    <a:pt x="106483" y="16235"/>
                  </a:cubicBezTo>
                  <a:cubicBezTo>
                    <a:pt x="106431" y="16265"/>
                    <a:pt x="106382" y="16292"/>
                    <a:pt x="106329" y="16318"/>
                  </a:cubicBezTo>
                  <a:cubicBezTo>
                    <a:pt x="106652" y="16337"/>
                    <a:pt x="106964" y="16355"/>
                    <a:pt x="107264" y="16382"/>
                  </a:cubicBezTo>
                  <a:close/>
                  <a:moveTo>
                    <a:pt x="106314" y="16764"/>
                  </a:moveTo>
                  <a:cubicBezTo>
                    <a:pt x="106382" y="16779"/>
                    <a:pt x="106450" y="16794"/>
                    <a:pt x="106513" y="16809"/>
                  </a:cubicBezTo>
                  <a:cubicBezTo>
                    <a:pt x="106690" y="16708"/>
                    <a:pt x="106862" y="16607"/>
                    <a:pt x="107039" y="16509"/>
                  </a:cubicBezTo>
                  <a:cubicBezTo>
                    <a:pt x="106735" y="16483"/>
                    <a:pt x="106416" y="16468"/>
                    <a:pt x="106086" y="16453"/>
                  </a:cubicBezTo>
                  <a:cubicBezTo>
                    <a:pt x="105962" y="16520"/>
                    <a:pt x="105838" y="16588"/>
                    <a:pt x="105718" y="16656"/>
                  </a:cubicBezTo>
                  <a:cubicBezTo>
                    <a:pt x="105924" y="16689"/>
                    <a:pt x="106123" y="16723"/>
                    <a:pt x="106314" y="16764"/>
                  </a:cubicBezTo>
                  <a:close/>
                  <a:moveTo>
                    <a:pt x="106326" y="16918"/>
                  </a:moveTo>
                  <a:cubicBezTo>
                    <a:pt x="106311" y="16914"/>
                    <a:pt x="106296" y="16911"/>
                    <a:pt x="106281" y="16911"/>
                  </a:cubicBezTo>
                  <a:cubicBezTo>
                    <a:pt x="106041" y="16858"/>
                    <a:pt x="105782" y="16813"/>
                    <a:pt x="105508" y="16772"/>
                  </a:cubicBezTo>
                  <a:cubicBezTo>
                    <a:pt x="105208" y="16941"/>
                    <a:pt x="104911" y="17110"/>
                    <a:pt x="104619" y="17278"/>
                  </a:cubicBezTo>
                  <a:cubicBezTo>
                    <a:pt x="104817" y="17387"/>
                    <a:pt x="104982" y="17507"/>
                    <a:pt x="105110" y="17646"/>
                  </a:cubicBezTo>
                  <a:cubicBezTo>
                    <a:pt x="105511" y="17402"/>
                    <a:pt x="105917" y="17158"/>
                    <a:pt x="106326" y="16918"/>
                  </a:cubicBezTo>
                  <a:close/>
                  <a:moveTo>
                    <a:pt x="105511" y="18194"/>
                  </a:moveTo>
                  <a:cubicBezTo>
                    <a:pt x="106056" y="17837"/>
                    <a:pt x="106607" y="17492"/>
                    <a:pt x="107166" y="17151"/>
                  </a:cubicBezTo>
                  <a:cubicBezTo>
                    <a:pt x="106937" y="17072"/>
                    <a:pt x="106686" y="17001"/>
                    <a:pt x="106412" y="16937"/>
                  </a:cubicBezTo>
                  <a:cubicBezTo>
                    <a:pt x="105988" y="17185"/>
                    <a:pt x="105568" y="17436"/>
                    <a:pt x="105151" y="17691"/>
                  </a:cubicBezTo>
                  <a:cubicBezTo>
                    <a:pt x="105294" y="17852"/>
                    <a:pt x="105414" y="18017"/>
                    <a:pt x="105511" y="18194"/>
                  </a:cubicBezTo>
                  <a:moveTo>
                    <a:pt x="101339" y="22295"/>
                  </a:moveTo>
                  <a:cubicBezTo>
                    <a:pt x="102195" y="21574"/>
                    <a:pt x="103080" y="20873"/>
                    <a:pt x="103988" y="20194"/>
                  </a:cubicBezTo>
                  <a:cubicBezTo>
                    <a:pt x="104540" y="19781"/>
                    <a:pt x="105103" y="19376"/>
                    <a:pt x="105673" y="18978"/>
                  </a:cubicBezTo>
                  <a:cubicBezTo>
                    <a:pt x="105617" y="18749"/>
                    <a:pt x="105530" y="18532"/>
                    <a:pt x="105414" y="18325"/>
                  </a:cubicBezTo>
                  <a:cubicBezTo>
                    <a:pt x="104322" y="19038"/>
                    <a:pt x="103264" y="19777"/>
                    <a:pt x="102243" y="20543"/>
                  </a:cubicBezTo>
                  <a:cubicBezTo>
                    <a:pt x="102052" y="21094"/>
                    <a:pt x="101744" y="21679"/>
                    <a:pt x="101339" y="22295"/>
                  </a:cubicBezTo>
                  <a:close/>
                  <a:moveTo>
                    <a:pt x="94522" y="29048"/>
                  </a:moveTo>
                  <a:cubicBezTo>
                    <a:pt x="96432" y="26801"/>
                    <a:pt x="98563" y="24666"/>
                    <a:pt x="100889" y="22674"/>
                  </a:cubicBezTo>
                  <a:cubicBezTo>
                    <a:pt x="101392" y="21980"/>
                    <a:pt x="101774" y="21323"/>
                    <a:pt x="102018" y="20708"/>
                  </a:cubicBezTo>
                  <a:cubicBezTo>
                    <a:pt x="102007" y="20719"/>
                    <a:pt x="101996" y="20726"/>
                    <a:pt x="101985" y="20734"/>
                  </a:cubicBezTo>
                  <a:cubicBezTo>
                    <a:pt x="97441" y="24152"/>
                    <a:pt x="93558" y="28099"/>
                    <a:pt x="90443" y="32376"/>
                  </a:cubicBezTo>
                  <a:cubicBezTo>
                    <a:pt x="91873" y="31243"/>
                    <a:pt x="93246" y="30129"/>
                    <a:pt x="94522" y="29048"/>
                  </a:cubicBezTo>
                  <a:close/>
                  <a:moveTo>
                    <a:pt x="88552" y="37644"/>
                  </a:moveTo>
                  <a:cubicBezTo>
                    <a:pt x="90068" y="34898"/>
                    <a:pt x="91877" y="32241"/>
                    <a:pt x="93955" y="29724"/>
                  </a:cubicBezTo>
                  <a:cubicBezTo>
                    <a:pt x="92743" y="30737"/>
                    <a:pt x="91453" y="31776"/>
                    <a:pt x="90121" y="32830"/>
                  </a:cubicBezTo>
                  <a:cubicBezTo>
                    <a:pt x="88575" y="35003"/>
                    <a:pt x="87224" y="37261"/>
                    <a:pt x="86091" y="39576"/>
                  </a:cubicBezTo>
                  <a:cubicBezTo>
                    <a:pt x="86909" y="38935"/>
                    <a:pt x="87731" y="38290"/>
                    <a:pt x="88552" y="37644"/>
                  </a:cubicBezTo>
                  <a:close/>
                  <a:moveTo>
                    <a:pt x="83791" y="45186"/>
                  </a:moveTo>
                  <a:cubicBezTo>
                    <a:pt x="84440" y="44672"/>
                    <a:pt x="85104" y="44150"/>
                    <a:pt x="85776" y="43614"/>
                  </a:cubicBezTo>
                  <a:cubicBezTo>
                    <a:pt x="86508" y="41700"/>
                    <a:pt x="87370" y="39820"/>
                    <a:pt x="88369" y="37978"/>
                  </a:cubicBezTo>
                  <a:cubicBezTo>
                    <a:pt x="87558" y="38612"/>
                    <a:pt x="86748" y="39250"/>
                    <a:pt x="85941" y="39888"/>
                  </a:cubicBezTo>
                  <a:cubicBezTo>
                    <a:pt x="85104" y="41625"/>
                    <a:pt x="84384" y="43392"/>
                    <a:pt x="83791" y="45186"/>
                  </a:cubicBezTo>
                  <a:close/>
                  <a:moveTo>
                    <a:pt x="83709" y="45249"/>
                  </a:moveTo>
                  <a:cubicBezTo>
                    <a:pt x="84298" y="43464"/>
                    <a:pt x="85007" y="41700"/>
                    <a:pt x="85836" y="39967"/>
                  </a:cubicBezTo>
                  <a:cubicBezTo>
                    <a:pt x="85086" y="40559"/>
                    <a:pt x="84335" y="41152"/>
                    <a:pt x="83596" y="41741"/>
                  </a:cubicBezTo>
                  <a:cubicBezTo>
                    <a:pt x="82909" y="43370"/>
                    <a:pt x="82328" y="45024"/>
                    <a:pt x="81859" y="46698"/>
                  </a:cubicBezTo>
                  <a:cubicBezTo>
                    <a:pt x="82467" y="46225"/>
                    <a:pt x="83082" y="45745"/>
                    <a:pt x="83709" y="45249"/>
                  </a:cubicBezTo>
                  <a:close/>
                  <a:moveTo>
                    <a:pt x="80925" y="50885"/>
                  </a:moveTo>
                  <a:cubicBezTo>
                    <a:pt x="81446" y="50521"/>
                    <a:pt x="81971" y="50146"/>
                    <a:pt x="82500" y="49759"/>
                  </a:cubicBezTo>
                  <a:cubicBezTo>
                    <a:pt x="82797" y="48334"/>
                    <a:pt x="83176" y="46908"/>
                    <a:pt x="83630" y="45501"/>
                  </a:cubicBezTo>
                  <a:cubicBezTo>
                    <a:pt x="83007" y="45989"/>
                    <a:pt x="82395" y="46469"/>
                    <a:pt x="81795" y="46934"/>
                  </a:cubicBezTo>
                  <a:cubicBezTo>
                    <a:pt x="81435" y="48244"/>
                    <a:pt x="81146" y="49561"/>
                    <a:pt x="80925" y="50885"/>
                  </a:cubicBezTo>
                  <a:close/>
                  <a:moveTo>
                    <a:pt x="80857" y="50930"/>
                  </a:moveTo>
                  <a:cubicBezTo>
                    <a:pt x="81075" y="49613"/>
                    <a:pt x="81364" y="48300"/>
                    <a:pt x="81716" y="46994"/>
                  </a:cubicBezTo>
                  <a:cubicBezTo>
                    <a:pt x="81135" y="47448"/>
                    <a:pt x="80561" y="47887"/>
                    <a:pt x="79998" y="48315"/>
                  </a:cubicBezTo>
                  <a:cubicBezTo>
                    <a:pt x="79724" y="49527"/>
                    <a:pt x="79510" y="50746"/>
                    <a:pt x="79360" y="51966"/>
                  </a:cubicBezTo>
                  <a:cubicBezTo>
                    <a:pt x="79855" y="51632"/>
                    <a:pt x="80354" y="51286"/>
                    <a:pt x="80857" y="50930"/>
                  </a:cubicBezTo>
                  <a:close/>
                  <a:moveTo>
                    <a:pt x="79109" y="55121"/>
                  </a:moveTo>
                  <a:cubicBezTo>
                    <a:pt x="79555" y="54858"/>
                    <a:pt x="80005" y="54592"/>
                    <a:pt x="80456" y="54318"/>
                  </a:cubicBezTo>
                  <a:cubicBezTo>
                    <a:pt x="80534" y="53252"/>
                    <a:pt x="80658" y="52191"/>
                    <a:pt x="80827" y="51133"/>
                  </a:cubicBezTo>
                  <a:cubicBezTo>
                    <a:pt x="80324" y="51482"/>
                    <a:pt x="79829" y="51823"/>
                    <a:pt x="79337" y="52153"/>
                  </a:cubicBezTo>
                  <a:cubicBezTo>
                    <a:pt x="79217" y="53140"/>
                    <a:pt x="79142" y="54130"/>
                    <a:pt x="79109" y="55121"/>
                  </a:cubicBezTo>
                  <a:close/>
                  <a:moveTo>
                    <a:pt x="77750" y="55849"/>
                  </a:moveTo>
                  <a:lnTo>
                    <a:pt x="77750" y="55886"/>
                  </a:lnTo>
                  <a:cubicBezTo>
                    <a:pt x="78178" y="55650"/>
                    <a:pt x="78610" y="55406"/>
                    <a:pt x="79045" y="55155"/>
                  </a:cubicBezTo>
                  <a:cubicBezTo>
                    <a:pt x="79079" y="54172"/>
                    <a:pt x="79154" y="53185"/>
                    <a:pt x="79266" y="52202"/>
                  </a:cubicBezTo>
                  <a:cubicBezTo>
                    <a:pt x="78793" y="52521"/>
                    <a:pt x="78324" y="52829"/>
                    <a:pt x="77855" y="53132"/>
                  </a:cubicBezTo>
                  <a:cubicBezTo>
                    <a:pt x="77784" y="54037"/>
                    <a:pt x="77750" y="54941"/>
                    <a:pt x="77750" y="55849"/>
                  </a:cubicBezTo>
                  <a:close/>
                  <a:moveTo>
                    <a:pt x="76433" y="56588"/>
                  </a:moveTo>
                  <a:cubicBezTo>
                    <a:pt x="76850" y="56370"/>
                    <a:pt x="77266" y="56149"/>
                    <a:pt x="77687" y="55920"/>
                  </a:cubicBezTo>
                  <a:cubicBezTo>
                    <a:pt x="77687" y="55898"/>
                    <a:pt x="77687" y="55871"/>
                    <a:pt x="77687" y="55849"/>
                  </a:cubicBezTo>
                  <a:cubicBezTo>
                    <a:pt x="77687" y="54956"/>
                    <a:pt x="77720" y="54067"/>
                    <a:pt x="77788" y="53174"/>
                  </a:cubicBezTo>
                  <a:cubicBezTo>
                    <a:pt x="77334" y="53470"/>
                    <a:pt x="76880" y="53755"/>
                    <a:pt x="76430" y="54029"/>
                  </a:cubicBezTo>
                  <a:cubicBezTo>
                    <a:pt x="76415" y="54453"/>
                    <a:pt x="76407" y="54873"/>
                    <a:pt x="76407" y="55294"/>
                  </a:cubicBezTo>
                  <a:cubicBezTo>
                    <a:pt x="76407" y="55725"/>
                    <a:pt x="76415" y="56157"/>
                    <a:pt x="76433" y="56588"/>
                  </a:cubicBezTo>
                  <a:close/>
                  <a:moveTo>
                    <a:pt x="75169" y="57376"/>
                  </a:moveTo>
                  <a:cubicBezTo>
                    <a:pt x="75221" y="58051"/>
                    <a:pt x="75296" y="58723"/>
                    <a:pt x="75394" y="59395"/>
                  </a:cubicBezTo>
                  <a:cubicBezTo>
                    <a:pt x="75773" y="59248"/>
                    <a:pt x="76156" y="59091"/>
                    <a:pt x="76538" y="58933"/>
                  </a:cubicBezTo>
                  <a:cubicBezTo>
                    <a:pt x="76460" y="58216"/>
                    <a:pt x="76403" y="57496"/>
                    <a:pt x="76373" y="56776"/>
                  </a:cubicBezTo>
                  <a:cubicBezTo>
                    <a:pt x="75968" y="56986"/>
                    <a:pt x="75567" y="57185"/>
                    <a:pt x="75169" y="57376"/>
                  </a:cubicBezTo>
                  <a:close/>
                  <a:moveTo>
                    <a:pt x="73916" y="57800"/>
                  </a:moveTo>
                  <a:cubicBezTo>
                    <a:pt x="74306" y="57627"/>
                    <a:pt x="74696" y="57443"/>
                    <a:pt x="75086" y="57256"/>
                  </a:cubicBezTo>
                  <a:cubicBezTo>
                    <a:pt x="75026" y="56468"/>
                    <a:pt x="74996" y="55680"/>
                    <a:pt x="74993" y="54892"/>
                  </a:cubicBezTo>
                  <a:cubicBezTo>
                    <a:pt x="74572" y="55132"/>
                    <a:pt x="74156" y="55369"/>
                    <a:pt x="73743" y="55597"/>
                  </a:cubicBezTo>
                  <a:cubicBezTo>
                    <a:pt x="73773" y="56333"/>
                    <a:pt x="73833" y="57068"/>
                    <a:pt x="73916" y="57800"/>
                  </a:cubicBezTo>
                  <a:close/>
                  <a:moveTo>
                    <a:pt x="73057" y="60235"/>
                  </a:moveTo>
                  <a:cubicBezTo>
                    <a:pt x="73420" y="60115"/>
                    <a:pt x="73781" y="59995"/>
                    <a:pt x="74145" y="59864"/>
                  </a:cubicBezTo>
                  <a:cubicBezTo>
                    <a:pt x="74032" y="59237"/>
                    <a:pt x="73938" y="58610"/>
                    <a:pt x="73863" y="57980"/>
                  </a:cubicBezTo>
                  <a:cubicBezTo>
                    <a:pt x="73484" y="58149"/>
                    <a:pt x="73105" y="58310"/>
                    <a:pt x="72730" y="58468"/>
                  </a:cubicBezTo>
                  <a:cubicBezTo>
                    <a:pt x="72824" y="59057"/>
                    <a:pt x="72933" y="59646"/>
                    <a:pt x="73057" y="60235"/>
                  </a:cubicBezTo>
                  <a:moveTo>
                    <a:pt x="71559" y="58929"/>
                  </a:moveTo>
                  <a:cubicBezTo>
                    <a:pt x="71665" y="59481"/>
                    <a:pt x="71788" y="60036"/>
                    <a:pt x="71927" y="60584"/>
                  </a:cubicBezTo>
                  <a:cubicBezTo>
                    <a:pt x="72280" y="60483"/>
                    <a:pt x="72633" y="60370"/>
                    <a:pt x="72985" y="60257"/>
                  </a:cubicBezTo>
                  <a:cubicBezTo>
                    <a:pt x="72861" y="59672"/>
                    <a:pt x="72753" y="59083"/>
                    <a:pt x="72659" y="58498"/>
                  </a:cubicBezTo>
                  <a:cubicBezTo>
                    <a:pt x="72291" y="58648"/>
                    <a:pt x="71923" y="58790"/>
                    <a:pt x="71559" y="58929"/>
                  </a:cubicBezTo>
                  <a:close/>
                  <a:moveTo>
                    <a:pt x="71533" y="58787"/>
                  </a:moveTo>
                  <a:cubicBezTo>
                    <a:pt x="71901" y="58648"/>
                    <a:pt x="72269" y="58502"/>
                    <a:pt x="72636" y="58351"/>
                  </a:cubicBezTo>
                  <a:cubicBezTo>
                    <a:pt x="72535" y="57672"/>
                    <a:pt x="72452" y="56989"/>
                    <a:pt x="72396" y="56307"/>
                  </a:cubicBezTo>
                  <a:cubicBezTo>
                    <a:pt x="72006" y="56505"/>
                    <a:pt x="71620" y="56697"/>
                    <a:pt x="71233" y="56881"/>
                  </a:cubicBezTo>
                  <a:cubicBezTo>
                    <a:pt x="71312" y="57519"/>
                    <a:pt x="71413" y="58153"/>
                    <a:pt x="71533" y="58787"/>
                  </a:cubicBezTo>
                  <a:close/>
                  <a:moveTo>
                    <a:pt x="70381" y="59203"/>
                  </a:moveTo>
                  <a:cubicBezTo>
                    <a:pt x="70742" y="59079"/>
                    <a:pt x="71098" y="58952"/>
                    <a:pt x="71458" y="58817"/>
                  </a:cubicBezTo>
                  <a:cubicBezTo>
                    <a:pt x="71338" y="58183"/>
                    <a:pt x="71241" y="57549"/>
                    <a:pt x="71162" y="56914"/>
                  </a:cubicBezTo>
                  <a:cubicBezTo>
                    <a:pt x="70787" y="57095"/>
                    <a:pt x="70411" y="57263"/>
                    <a:pt x="70036" y="57428"/>
                  </a:cubicBezTo>
                  <a:cubicBezTo>
                    <a:pt x="70134" y="58021"/>
                    <a:pt x="70250" y="58610"/>
                    <a:pt x="70381" y="59203"/>
                  </a:cubicBezTo>
                  <a:moveTo>
                    <a:pt x="68869" y="57912"/>
                  </a:moveTo>
                  <a:cubicBezTo>
                    <a:pt x="68986" y="58468"/>
                    <a:pt x="69113" y="59019"/>
                    <a:pt x="69259" y="59567"/>
                  </a:cubicBezTo>
                  <a:cubicBezTo>
                    <a:pt x="69608" y="59458"/>
                    <a:pt x="69957" y="59346"/>
                    <a:pt x="70306" y="59226"/>
                  </a:cubicBezTo>
                  <a:cubicBezTo>
                    <a:pt x="70175" y="58640"/>
                    <a:pt x="70059" y="58051"/>
                    <a:pt x="69961" y="57458"/>
                  </a:cubicBezTo>
                  <a:cubicBezTo>
                    <a:pt x="69597" y="57620"/>
                    <a:pt x="69233" y="57770"/>
                    <a:pt x="68869" y="57912"/>
                  </a:cubicBezTo>
                  <a:moveTo>
                    <a:pt x="68839" y="57770"/>
                  </a:moveTo>
                  <a:cubicBezTo>
                    <a:pt x="69207" y="57624"/>
                    <a:pt x="69571" y="57473"/>
                    <a:pt x="69935" y="57312"/>
                  </a:cubicBezTo>
                  <a:cubicBezTo>
                    <a:pt x="69826" y="56626"/>
                    <a:pt x="69740" y="55931"/>
                    <a:pt x="69680" y="55241"/>
                  </a:cubicBezTo>
                  <a:cubicBezTo>
                    <a:pt x="69293" y="55451"/>
                    <a:pt x="68907" y="55654"/>
                    <a:pt x="68524" y="55845"/>
                  </a:cubicBezTo>
                  <a:cubicBezTo>
                    <a:pt x="68607" y="56490"/>
                    <a:pt x="68712" y="57132"/>
                    <a:pt x="68839" y="57770"/>
                  </a:cubicBezTo>
                  <a:close/>
                  <a:moveTo>
                    <a:pt x="68160" y="59882"/>
                  </a:moveTo>
                  <a:cubicBezTo>
                    <a:pt x="68502" y="59792"/>
                    <a:pt x="68839" y="59695"/>
                    <a:pt x="69181" y="59590"/>
                  </a:cubicBezTo>
                  <a:cubicBezTo>
                    <a:pt x="69034" y="59046"/>
                    <a:pt x="68907" y="58494"/>
                    <a:pt x="68794" y="57946"/>
                  </a:cubicBezTo>
                  <a:cubicBezTo>
                    <a:pt x="68438" y="58085"/>
                    <a:pt x="68085" y="58216"/>
                    <a:pt x="67732" y="58344"/>
                  </a:cubicBezTo>
                  <a:cubicBezTo>
                    <a:pt x="67860" y="58862"/>
                    <a:pt x="68003" y="59372"/>
                    <a:pt x="68160" y="59882"/>
                  </a:cubicBezTo>
                  <a:moveTo>
                    <a:pt x="67080" y="60156"/>
                  </a:moveTo>
                  <a:cubicBezTo>
                    <a:pt x="67414" y="60077"/>
                    <a:pt x="67744" y="59995"/>
                    <a:pt x="68078" y="59905"/>
                  </a:cubicBezTo>
                  <a:cubicBezTo>
                    <a:pt x="67924" y="59398"/>
                    <a:pt x="67781" y="58884"/>
                    <a:pt x="67654" y="58374"/>
                  </a:cubicBezTo>
                  <a:cubicBezTo>
                    <a:pt x="67312" y="58494"/>
                    <a:pt x="66967" y="58610"/>
                    <a:pt x="66626" y="58723"/>
                  </a:cubicBezTo>
                  <a:cubicBezTo>
                    <a:pt x="66764" y="59203"/>
                    <a:pt x="66914" y="59680"/>
                    <a:pt x="67080" y="60156"/>
                  </a:cubicBezTo>
                  <a:moveTo>
                    <a:pt x="65537" y="59049"/>
                  </a:moveTo>
                  <a:cubicBezTo>
                    <a:pt x="65688" y="59496"/>
                    <a:pt x="65849" y="59942"/>
                    <a:pt x="66022" y="60389"/>
                  </a:cubicBezTo>
                  <a:cubicBezTo>
                    <a:pt x="66344" y="60321"/>
                    <a:pt x="66671" y="60254"/>
                    <a:pt x="66993" y="60179"/>
                  </a:cubicBezTo>
                  <a:cubicBezTo>
                    <a:pt x="66832" y="59702"/>
                    <a:pt x="66678" y="59226"/>
                    <a:pt x="66543" y="58749"/>
                  </a:cubicBezTo>
                  <a:cubicBezTo>
                    <a:pt x="66209" y="58854"/>
                    <a:pt x="65871" y="58956"/>
                    <a:pt x="65537" y="59049"/>
                  </a:cubicBezTo>
                  <a:close/>
                  <a:moveTo>
                    <a:pt x="65492" y="58910"/>
                  </a:moveTo>
                  <a:cubicBezTo>
                    <a:pt x="65830" y="58817"/>
                    <a:pt x="66164" y="58715"/>
                    <a:pt x="66502" y="58610"/>
                  </a:cubicBezTo>
                  <a:cubicBezTo>
                    <a:pt x="66348" y="58066"/>
                    <a:pt x="66209" y="57519"/>
                    <a:pt x="66089" y="56971"/>
                  </a:cubicBezTo>
                  <a:cubicBezTo>
                    <a:pt x="65740" y="57117"/>
                    <a:pt x="65395" y="57256"/>
                    <a:pt x="65046" y="57387"/>
                  </a:cubicBezTo>
                  <a:cubicBezTo>
                    <a:pt x="65181" y="57897"/>
                    <a:pt x="65327" y="58404"/>
                    <a:pt x="65492" y="58910"/>
                  </a:cubicBezTo>
                  <a:moveTo>
                    <a:pt x="64423" y="59192"/>
                  </a:moveTo>
                  <a:cubicBezTo>
                    <a:pt x="64753" y="59109"/>
                    <a:pt x="65080" y="59027"/>
                    <a:pt x="65406" y="58937"/>
                  </a:cubicBezTo>
                  <a:cubicBezTo>
                    <a:pt x="65245" y="58430"/>
                    <a:pt x="65095" y="57927"/>
                    <a:pt x="64960" y="57421"/>
                  </a:cubicBezTo>
                  <a:cubicBezTo>
                    <a:pt x="64622" y="57545"/>
                    <a:pt x="64284" y="57665"/>
                    <a:pt x="63947" y="57777"/>
                  </a:cubicBezTo>
                  <a:cubicBezTo>
                    <a:pt x="64093" y="58250"/>
                    <a:pt x="64251" y="58723"/>
                    <a:pt x="64423" y="59192"/>
                  </a:cubicBezTo>
                  <a:close/>
                  <a:moveTo>
                    <a:pt x="63373" y="59425"/>
                  </a:moveTo>
                  <a:cubicBezTo>
                    <a:pt x="63695" y="59357"/>
                    <a:pt x="64014" y="59289"/>
                    <a:pt x="64333" y="59211"/>
                  </a:cubicBezTo>
                  <a:cubicBezTo>
                    <a:pt x="64161" y="58745"/>
                    <a:pt x="64003" y="58276"/>
                    <a:pt x="63857" y="57807"/>
                  </a:cubicBezTo>
                  <a:cubicBezTo>
                    <a:pt x="63530" y="57916"/>
                    <a:pt x="63200" y="58018"/>
                    <a:pt x="62870" y="58115"/>
                  </a:cubicBezTo>
                  <a:cubicBezTo>
                    <a:pt x="63024" y="58554"/>
                    <a:pt x="63192" y="58989"/>
                    <a:pt x="63373" y="59425"/>
                  </a:cubicBezTo>
                  <a:moveTo>
                    <a:pt x="62341" y="59612"/>
                  </a:moveTo>
                  <a:cubicBezTo>
                    <a:pt x="62652" y="59563"/>
                    <a:pt x="62967" y="59503"/>
                    <a:pt x="63279" y="59443"/>
                  </a:cubicBezTo>
                  <a:cubicBezTo>
                    <a:pt x="63099" y="59012"/>
                    <a:pt x="62934" y="58577"/>
                    <a:pt x="62780" y="58141"/>
                  </a:cubicBezTo>
                  <a:cubicBezTo>
                    <a:pt x="62457" y="58231"/>
                    <a:pt x="62138" y="58318"/>
                    <a:pt x="61815" y="58396"/>
                  </a:cubicBezTo>
                  <a:cubicBezTo>
                    <a:pt x="61981" y="58805"/>
                    <a:pt x="62153" y="59211"/>
                    <a:pt x="62341" y="59612"/>
                  </a:cubicBezTo>
                  <a:moveTo>
                    <a:pt x="62303" y="59766"/>
                  </a:moveTo>
                  <a:cubicBezTo>
                    <a:pt x="61999" y="59815"/>
                    <a:pt x="61695" y="59860"/>
                    <a:pt x="61392" y="59897"/>
                  </a:cubicBezTo>
                  <a:cubicBezTo>
                    <a:pt x="61568" y="60239"/>
                    <a:pt x="61752" y="60576"/>
                    <a:pt x="61943" y="60914"/>
                  </a:cubicBezTo>
                  <a:cubicBezTo>
                    <a:pt x="62239" y="60899"/>
                    <a:pt x="62540" y="60877"/>
                    <a:pt x="62836" y="60847"/>
                  </a:cubicBezTo>
                  <a:cubicBezTo>
                    <a:pt x="62648" y="60490"/>
                    <a:pt x="62472" y="60130"/>
                    <a:pt x="62303" y="59766"/>
                  </a:cubicBezTo>
                  <a:close/>
                  <a:moveTo>
                    <a:pt x="63853" y="60738"/>
                  </a:moveTo>
                  <a:cubicBezTo>
                    <a:pt x="63669" y="60355"/>
                    <a:pt x="63496" y="59969"/>
                    <a:pt x="63335" y="59578"/>
                  </a:cubicBezTo>
                  <a:cubicBezTo>
                    <a:pt x="63024" y="59642"/>
                    <a:pt x="62712" y="59698"/>
                    <a:pt x="62405" y="59751"/>
                  </a:cubicBezTo>
                  <a:cubicBezTo>
                    <a:pt x="62573" y="60115"/>
                    <a:pt x="62753" y="60479"/>
                    <a:pt x="62941" y="60839"/>
                  </a:cubicBezTo>
                  <a:cubicBezTo>
                    <a:pt x="63245" y="60809"/>
                    <a:pt x="63549" y="60775"/>
                    <a:pt x="63853" y="60738"/>
                  </a:cubicBezTo>
                  <a:moveTo>
                    <a:pt x="63917" y="60873"/>
                  </a:moveTo>
                  <a:cubicBezTo>
                    <a:pt x="63616" y="60910"/>
                    <a:pt x="63313" y="60944"/>
                    <a:pt x="63012" y="60974"/>
                  </a:cubicBezTo>
                  <a:cubicBezTo>
                    <a:pt x="63185" y="61304"/>
                    <a:pt x="63369" y="61634"/>
                    <a:pt x="63556" y="61965"/>
                  </a:cubicBezTo>
                  <a:cubicBezTo>
                    <a:pt x="63853" y="61953"/>
                    <a:pt x="64149" y="61938"/>
                    <a:pt x="64446" y="61923"/>
                  </a:cubicBezTo>
                  <a:cubicBezTo>
                    <a:pt x="64262" y="61574"/>
                    <a:pt x="64085" y="61225"/>
                    <a:pt x="63917" y="60873"/>
                  </a:cubicBezTo>
                  <a:moveTo>
                    <a:pt x="65459" y="61845"/>
                  </a:moveTo>
                  <a:cubicBezTo>
                    <a:pt x="65279" y="61473"/>
                    <a:pt x="65106" y="61102"/>
                    <a:pt x="64941" y="60726"/>
                  </a:cubicBezTo>
                  <a:cubicBezTo>
                    <a:pt x="64633" y="60775"/>
                    <a:pt x="64326" y="60820"/>
                    <a:pt x="64014" y="60862"/>
                  </a:cubicBezTo>
                  <a:cubicBezTo>
                    <a:pt x="64187" y="61214"/>
                    <a:pt x="64363" y="61567"/>
                    <a:pt x="64551" y="61916"/>
                  </a:cubicBezTo>
                  <a:cubicBezTo>
                    <a:pt x="64855" y="61897"/>
                    <a:pt x="65155" y="61871"/>
                    <a:pt x="65459" y="61845"/>
                  </a:cubicBezTo>
                  <a:close/>
                  <a:moveTo>
                    <a:pt x="65526" y="61976"/>
                  </a:moveTo>
                  <a:cubicBezTo>
                    <a:pt x="65166" y="62006"/>
                    <a:pt x="64922" y="62028"/>
                    <a:pt x="64622" y="62051"/>
                  </a:cubicBezTo>
                  <a:cubicBezTo>
                    <a:pt x="64798" y="62374"/>
                    <a:pt x="64978" y="62693"/>
                    <a:pt x="65166" y="63011"/>
                  </a:cubicBezTo>
                  <a:cubicBezTo>
                    <a:pt x="65462" y="63011"/>
                    <a:pt x="65755" y="63004"/>
                    <a:pt x="66052" y="62993"/>
                  </a:cubicBezTo>
                  <a:cubicBezTo>
                    <a:pt x="65868" y="62659"/>
                    <a:pt x="65691" y="62317"/>
                    <a:pt x="65526" y="61976"/>
                  </a:cubicBezTo>
                  <a:close/>
                  <a:moveTo>
                    <a:pt x="67057" y="62944"/>
                  </a:moveTo>
                  <a:cubicBezTo>
                    <a:pt x="66877" y="62587"/>
                    <a:pt x="66708" y="62227"/>
                    <a:pt x="66543" y="61863"/>
                  </a:cubicBezTo>
                  <a:cubicBezTo>
                    <a:pt x="66235" y="61905"/>
                    <a:pt x="65931" y="61938"/>
                    <a:pt x="65624" y="61968"/>
                  </a:cubicBezTo>
                  <a:cubicBezTo>
                    <a:pt x="65793" y="62310"/>
                    <a:pt x="65969" y="62651"/>
                    <a:pt x="66157" y="62989"/>
                  </a:cubicBezTo>
                  <a:cubicBezTo>
                    <a:pt x="66457" y="62978"/>
                    <a:pt x="66757" y="62963"/>
                    <a:pt x="67057" y="62944"/>
                  </a:cubicBezTo>
                  <a:moveTo>
                    <a:pt x="67125" y="63079"/>
                  </a:moveTo>
                  <a:cubicBezTo>
                    <a:pt x="66824" y="63098"/>
                    <a:pt x="66528" y="63113"/>
                    <a:pt x="66228" y="63124"/>
                  </a:cubicBezTo>
                  <a:cubicBezTo>
                    <a:pt x="66404" y="63439"/>
                    <a:pt x="66581" y="63751"/>
                    <a:pt x="66768" y="64062"/>
                  </a:cubicBezTo>
                  <a:cubicBezTo>
                    <a:pt x="66948" y="64066"/>
                    <a:pt x="67128" y="64069"/>
                    <a:pt x="67305" y="64069"/>
                  </a:cubicBezTo>
                  <a:cubicBezTo>
                    <a:pt x="67421" y="64069"/>
                    <a:pt x="67537" y="64066"/>
                    <a:pt x="67650" y="64066"/>
                  </a:cubicBezTo>
                  <a:cubicBezTo>
                    <a:pt x="67470" y="63739"/>
                    <a:pt x="67293" y="63409"/>
                    <a:pt x="67125" y="63079"/>
                  </a:cubicBezTo>
                  <a:close/>
                  <a:moveTo>
                    <a:pt x="68652" y="64043"/>
                  </a:moveTo>
                  <a:cubicBezTo>
                    <a:pt x="68472" y="63694"/>
                    <a:pt x="68303" y="63345"/>
                    <a:pt x="68138" y="62996"/>
                  </a:cubicBezTo>
                  <a:cubicBezTo>
                    <a:pt x="67834" y="63023"/>
                    <a:pt x="67526" y="63049"/>
                    <a:pt x="67222" y="63071"/>
                  </a:cubicBezTo>
                  <a:cubicBezTo>
                    <a:pt x="67391" y="63405"/>
                    <a:pt x="67567" y="63736"/>
                    <a:pt x="67751" y="64066"/>
                  </a:cubicBezTo>
                  <a:cubicBezTo>
                    <a:pt x="68051" y="64062"/>
                    <a:pt x="68352" y="64054"/>
                    <a:pt x="68652" y="64043"/>
                  </a:cubicBezTo>
                  <a:close/>
                  <a:moveTo>
                    <a:pt x="68719" y="64175"/>
                  </a:moveTo>
                  <a:cubicBezTo>
                    <a:pt x="68423" y="64186"/>
                    <a:pt x="68126" y="64193"/>
                    <a:pt x="67826" y="64197"/>
                  </a:cubicBezTo>
                  <a:cubicBezTo>
                    <a:pt x="68003" y="64505"/>
                    <a:pt x="68179" y="64812"/>
                    <a:pt x="68367" y="65116"/>
                  </a:cubicBezTo>
                  <a:cubicBezTo>
                    <a:pt x="68659" y="65128"/>
                    <a:pt x="68952" y="65135"/>
                    <a:pt x="69244" y="65139"/>
                  </a:cubicBezTo>
                  <a:cubicBezTo>
                    <a:pt x="69064" y="64820"/>
                    <a:pt x="68888" y="64497"/>
                    <a:pt x="68719" y="64175"/>
                  </a:cubicBezTo>
                  <a:close/>
                  <a:moveTo>
                    <a:pt x="69710" y="65143"/>
                  </a:moveTo>
                  <a:cubicBezTo>
                    <a:pt x="69886" y="65143"/>
                    <a:pt x="70066" y="65139"/>
                    <a:pt x="70243" y="65135"/>
                  </a:cubicBezTo>
                  <a:cubicBezTo>
                    <a:pt x="70062" y="64797"/>
                    <a:pt x="69894" y="64460"/>
                    <a:pt x="69728" y="64118"/>
                  </a:cubicBezTo>
                  <a:cubicBezTo>
                    <a:pt x="69425" y="64141"/>
                    <a:pt x="69121" y="64156"/>
                    <a:pt x="68817" y="64171"/>
                  </a:cubicBezTo>
                  <a:cubicBezTo>
                    <a:pt x="68986" y="64493"/>
                    <a:pt x="69162" y="64816"/>
                    <a:pt x="69346" y="65139"/>
                  </a:cubicBezTo>
                  <a:cubicBezTo>
                    <a:pt x="69466" y="65139"/>
                    <a:pt x="69590" y="65143"/>
                    <a:pt x="69710" y="65143"/>
                  </a:cubicBezTo>
                  <a:close/>
                  <a:moveTo>
                    <a:pt x="70310" y="65266"/>
                  </a:moveTo>
                  <a:cubicBezTo>
                    <a:pt x="70111" y="65270"/>
                    <a:pt x="69912" y="65274"/>
                    <a:pt x="69710" y="65274"/>
                  </a:cubicBezTo>
                  <a:cubicBezTo>
                    <a:pt x="69612" y="65274"/>
                    <a:pt x="69518" y="65274"/>
                    <a:pt x="69421" y="65270"/>
                  </a:cubicBezTo>
                  <a:cubicBezTo>
                    <a:pt x="69597" y="65574"/>
                    <a:pt x="69774" y="65870"/>
                    <a:pt x="69961" y="66171"/>
                  </a:cubicBezTo>
                  <a:cubicBezTo>
                    <a:pt x="70250" y="66186"/>
                    <a:pt x="70543" y="66201"/>
                    <a:pt x="70835" y="66208"/>
                  </a:cubicBezTo>
                  <a:cubicBezTo>
                    <a:pt x="70655" y="65897"/>
                    <a:pt x="70479" y="65582"/>
                    <a:pt x="70310" y="65266"/>
                  </a:cubicBezTo>
                  <a:moveTo>
                    <a:pt x="71830" y="66231"/>
                  </a:moveTo>
                  <a:cubicBezTo>
                    <a:pt x="71650" y="65900"/>
                    <a:pt x="71481" y="65570"/>
                    <a:pt x="71316" y="65240"/>
                  </a:cubicBezTo>
                  <a:cubicBezTo>
                    <a:pt x="71012" y="65251"/>
                    <a:pt x="70708" y="65259"/>
                    <a:pt x="70408" y="65266"/>
                  </a:cubicBezTo>
                  <a:cubicBezTo>
                    <a:pt x="70576" y="65585"/>
                    <a:pt x="70753" y="65897"/>
                    <a:pt x="70937" y="66212"/>
                  </a:cubicBezTo>
                  <a:cubicBezTo>
                    <a:pt x="71233" y="66223"/>
                    <a:pt x="71529" y="66227"/>
                    <a:pt x="71830" y="66231"/>
                  </a:cubicBezTo>
                  <a:close/>
                  <a:moveTo>
                    <a:pt x="71901" y="66358"/>
                  </a:moveTo>
                  <a:cubicBezTo>
                    <a:pt x="71605" y="66358"/>
                    <a:pt x="71308" y="66354"/>
                    <a:pt x="71012" y="66343"/>
                  </a:cubicBezTo>
                  <a:cubicBezTo>
                    <a:pt x="71184" y="66640"/>
                    <a:pt x="71364" y="66932"/>
                    <a:pt x="71548" y="67225"/>
                  </a:cubicBezTo>
                  <a:cubicBezTo>
                    <a:pt x="71841" y="67247"/>
                    <a:pt x="72130" y="67266"/>
                    <a:pt x="72422" y="67281"/>
                  </a:cubicBezTo>
                  <a:cubicBezTo>
                    <a:pt x="72242" y="66977"/>
                    <a:pt x="72066" y="66670"/>
                    <a:pt x="71901" y="66358"/>
                  </a:cubicBezTo>
                  <a:moveTo>
                    <a:pt x="73413" y="67322"/>
                  </a:moveTo>
                  <a:cubicBezTo>
                    <a:pt x="73233" y="67000"/>
                    <a:pt x="73064" y="66677"/>
                    <a:pt x="72899" y="66354"/>
                  </a:cubicBezTo>
                  <a:cubicBezTo>
                    <a:pt x="72644" y="66358"/>
                    <a:pt x="72389" y="66362"/>
                    <a:pt x="72134" y="66362"/>
                  </a:cubicBezTo>
                  <a:lnTo>
                    <a:pt x="72134" y="66362"/>
                  </a:lnTo>
                  <a:cubicBezTo>
                    <a:pt x="72085" y="66362"/>
                    <a:pt x="72040" y="66362"/>
                    <a:pt x="71995" y="66362"/>
                  </a:cubicBezTo>
                  <a:cubicBezTo>
                    <a:pt x="72164" y="66670"/>
                    <a:pt x="72340" y="66977"/>
                    <a:pt x="72520" y="67285"/>
                  </a:cubicBezTo>
                  <a:cubicBezTo>
                    <a:pt x="72816" y="67300"/>
                    <a:pt x="73113" y="67311"/>
                    <a:pt x="73413" y="67322"/>
                  </a:cubicBezTo>
                  <a:close/>
                  <a:moveTo>
                    <a:pt x="73484" y="67450"/>
                  </a:moveTo>
                  <a:cubicBezTo>
                    <a:pt x="73188" y="67443"/>
                    <a:pt x="72895" y="67431"/>
                    <a:pt x="72599" y="67416"/>
                  </a:cubicBezTo>
                  <a:cubicBezTo>
                    <a:pt x="72771" y="67705"/>
                    <a:pt x="72951" y="67994"/>
                    <a:pt x="73135" y="68283"/>
                  </a:cubicBezTo>
                  <a:cubicBezTo>
                    <a:pt x="73424" y="68309"/>
                    <a:pt x="73717" y="68332"/>
                    <a:pt x="74006" y="68354"/>
                  </a:cubicBezTo>
                  <a:cubicBezTo>
                    <a:pt x="73826" y="68054"/>
                    <a:pt x="73653" y="67754"/>
                    <a:pt x="73484" y="67450"/>
                  </a:cubicBezTo>
                  <a:close/>
                  <a:moveTo>
                    <a:pt x="74993" y="68411"/>
                  </a:moveTo>
                  <a:cubicBezTo>
                    <a:pt x="74816" y="68095"/>
                    <a:pt x="74644" y="67780"/>
                    <a:pt x="74479" y="67465"/>
                  </a:cubicBezTo>
                  <a:cubicBezTo>
                    <a:pt x="74178" y="67465"/>
                    <a:pt x="73874" y="67461"/>
                    <a:pt x="73574" y="67454"/>
                  </a:cubicBezTo>
                  <a:cubicBezTo>
                    <a:pt x="73747" y="67758"/>
                    <a:pt x="73923" y="68058"/>
                    <a:pt x="74103" y="68358"/>
                  </a:cubicBezTo>
                  <a:cubicBezTo>
                    <a:pt x="74400" y="68381"/>
                    <a:pt x="74696" y="68396"/>
                    <a:pt x="74993" y="68411"/>
                  </a:cubicBezTo>
                  <a:close/>
                  <a:moveTo>
                    <a:pt x="75064" y="68538"/>
                  </a:moveTo>
                  <a:cubicBezTo>
                    <a:pt x="74771" y="68527"/>
                    <a:pt x="74475" y="68508"/>
                    <a:pt x="74182" y="68489"/>
                  </a:cubicBezTo>
                  <a:cubicBezTo>
                    <a:pt x="74358" y="68774"/>
                    <a:pt x="74535" y="69056"/>
                    <a:pt x="74719" y="69341"/>
                  </a:cubicBezTo>
                  <a:cubicBezTo>
                    <a:pt x="75008" y="69371"/>
                    <a:pt x="75296" y="69401"/>
                    <a:pt x="75589" y="69424"/>
                  </a:cubicBezTo>
                  <a:cubicBezTo>
                    <a:pt x="75409" y="69131"/>
                    <a:pt x="75233" y="68835"/>
                    <a:pt x="75064" y="68538"/>
                  </a:cubicBezTo>
                  <a:close/>
                  <a:moveTo>
                    <a:pt x="76572" y="69499"/>
                  </a:moveTo>
                  <a:cubicBezTo>
                    <a:pt x="76392" y="69191"/>
                    <a:pt x="76219" y="68883"/>
                    <a:pt x="76054" y="68572"/>
                  </a:cubicBezTo>
                  <a:cubicBezTo>
                    <a:pt x="75754" y="68564"/>
                    <a:pt x="75454" y="68557"/>
                    <a:pt x="75158" y="68542"/>
                  </a:cubicBezTo>
                  <a:cubicBezTo>
                    <a:pt x="75327" y="68842"/>
                    <a:pt x="75503" y="69138"/>
                    <a:pt x="75683" y="69435"/>
                  </a:cubicBezTo>
                  <a:cubicBezTo>
                    <a:pt x="75979" y="69457"/>
                    <a:pt x="76276" y="69480"/>
                    <a:pt x="76572" y="69499"/>
                  </a:cubicBezTo>
                  <a:close/>
                  <a:moveTo>
                    <a:pt x="76643" y="69626"/>
                  </a:moveTo>
                  <a:cubicBezTo>
                    <a:pt x="76351" y="69607"/>
                    <a:pt x="76058" y="69589"/>
                    <a:pt x="75765" y="69562"/>
                  </a:cubicBezTo>
                  <a:cubicBezTo>
                    <a:pt x="75938" y="69844"/>
                    <a:pt x="76118" y="70121"/>
                    <a:pt x="76302" y="70399"/>
                  </a:cubicBezTo>
                  <a:cubicBezTo>
                    <a:pt x="76591" y="70437"/>
                    <a:pt x="76880" y="70467"/>
                    <a:pt x="77169" y="70497"/>
                  </a:cubicBezTo>
                  <a:cubicBezTo>
                    <a:pt x="76989" y="70208"/>
                    <a:pt x="76812" y="69919"/>
                    <a:pt x="76643" y="69626"/>
                  </a:cubicBezTo>
                  <a:close/>
                  <a:moveTo>
                    <a:pt x="78148" y="70587"/>
                  </a:moveTo>
                  <a:cubicBezTo>
                    <a:pt x="77968" y="70287"/>
                    <a:pt x="77795" y="69983"/>
                    <a:pt x="77630" y="69679"/>
                  </a:cubicBezTo>
                  <a:cubicBezTo>
                    <a:pt x="77330" y="69667"/>
                    <a:pt x="77034" y="69652"/>
                    <a:pt x="76734" y="69634"/>
                  </a:cubicBezTo>
                  <a:cubicBezTo>
                    <a:pt x="76906" y="69926"/>
                    <a:pt x="77082" y="70219"/>
                    <a:pt x="77263" y="70508"/>
                  </a:cubicBezTo>
                  <a:cubicBezTo>
                    <a:pt x="77555" y="70538"/>
                    <a:pt x="77852" y="70564"/>
                    <a:pt x="78148" y="70587"/>
                  </a:cubicBezTo>
                  <a:close/>
                  <a:moveTo>
                    <a:pt x="78223" y="70714"/>
                  </a:moveTo>
                  <a:cubicBezTo>
                    <a:pt x="77927" y="70692"/>
                    <a:pt x="77634" y="70666"/>
                    <a:pt x="77345" y="70635"/>
                  </a:cubicBezTo>
                  <a:cubicBezTo>
                    <a:pt x="77518" y="70913"/>
                    <a:pt x="77698" y="71187"/>
                    <a:pt x="77882" y="71461"/>
                  </a:cubicBezTo>
                  <a:cubicBezTo>
                    <a:pt x="78171" y="71498"/>
                    <a:pt x="78459" y="71536"/>
                    <a:pt x="78748" y="71570"/>
                  </a:cubicBezTo>
                  <a:cubicBezTo>
                    <a:pt x="78568" y="71285"/>
                    <a:pt x="78392" y="70999"/>
                    <a:pt x="78223" y="70714"/>
                  </a:cubicBezTo>
                  <a:close/>
                  <a:moveTo>
                    <a:pt x="79724" y="71675"/>
                  </a:moveTo>
                  <a:cubicBezTo>
                    <a:pt x="79544" y="71378"/>
                    <a:pt x="79371" y="71082"/>
                    <a:pt x="79202" y="70782"/>
                  </a:cubicBezTo>
                  <a:cubicBezTo>
                    <a:pt x="78906" y="70763"/>
                    <a:pt x="78606" y="70744"/>
                    <a:pt x="78309" y="70722"/>
                  </a:cubicBezTo>
                  <a:cubicBezTo>
                    <a:pt x="78482" y="71011"/>
                    <a:pt x="78658" y="71296"/>
                    <a:pt x="78838" y="71581"/>
                  </a:cubicBezTo>
                  <a:cubicBezTo>
                    <a:pt x="79131" y="71615"/>
                    <a:pt x="79427" y="71649"/>
                    <a:pt x="79724" y="71675"/>
                  </a:cubicBezTo>
                  <a:close/>
                  <a:moveTo>
                    <a:pt x="79799" y="71802"/>
                  </a:moveTo>
                  <a:cubicBezTo>
                    <a:pt x="79506" y="71772"/>
                    <a:pt x="79214" y="71742"/>
                    <a:pt x="78921" y="71709"/>
                  </a:cubicBezTo>
                  <a:cubicBezTo>
                    <a:pt x="79097" y="71979"/>
                    <a:pt x="79274" y="72253"/>
                    <a:pt x="79457" y="72523"/>
                  </a:cubicBezTo>
                  <a:cubicBezTo>
                    <a:pt x="79746" y="72564"/>
                    <a:pt x="80035" y="72605"/>
                    <a:pt x="80324" y="72643"/>
                  </a:cubicBezTo>
                  <a:cubicBezTo>
                    <a:pt x="80144" y="72365"/>
                    <a:pt x="79968" y="72084"/>
                    <a:pt x="79799" y="71802"/>
                  </a:cubicBezTo>
                  <a:close/>
                  <a:moveTo>
                    <a:pt x="81296" y="72763"/>
                  </a:moveTo>
                  <a:cubicBezTo>
                    <a:pt x="81120" y="72470"/>
                    <a:pt x="80943" y="72178"/>
                    <a:pt x="80778" y="71885"/>
                  </a:cubicBezTo>
                  <a:cubicBezTo>
                    <a:pt x="80478" y="71862"/>
                    <a:pt x="80182" y="71836"/>
                    <a:pt x="79885" y="71810"/>
                  </a:cubicBezTo>
                  <a:cubicBezTo>
                    <a:pt x="80058" y="72091"/>
                    <a:pt x="80234" y="72376"/>
                    <a:pt x="80414" y="72654"/>
                  </a:cubicBezTo>
                  <a:cubicBezTo>
                    <a:pt x="80707" y="72695"/>
                    <a:pt x="81003" y="72729"/>
                    <a:pt x="81296" y="72763"/>
                  </a:cubicBezTo>
                  <a:close/>
                  <a:moveTo>
                    <a:pt x="81371" y="72887"/>
                  </a:moveTo>
                  <a:cubicBezTo>
                    <a:pt x="81078" y="72853"/>
                    <a:pt x="80789" y="72819"/>
                    <a:pt x="80497" y="72782"/>
                  </a:cubicBezTo>
                  <a:cubicBezTo>
                    <a:pt x="80673" y="73052"/>
                    <a:pt x="80853" y="73318"/>
                    <a:pt x="81037" y="73585"/>
                  </a:cubicBezTo>
                  <a:cubicBezTo>
                    <a:pt x="81322" y="73630"/>
                    <a:pt x="81611" y="73675"/>
                    <a:pt x="81900" y="73720"/>
                  </a:cubicBezTo>
                  <a:cubicBezTo>
                    <a:pt x="81720" y="73442"/>
                    <a:pt x="81544" y="73164"/>
                    <a:pt x="81371" y="72887"/>
                  </a:cubicBezTo>
                  <a:moveTo>
                    <a:pt x="82868" y="73851"/>
                  </a:moveTo>
                  <a:cubicBezTo>
                    <a:pt x="82692" y="73562"/>
                    <a:pt x="82515" y="73273"/>
                    <a:pt x="82347" y="72984"/>
                  </a:cubicBezTo>
                  <a:cubicBezTo>
                    <a:pt x="82050" y="72958"/>
                    <a:pt x="81754" y="72928"/>
                    <a:pt x="81457" y="72894"/>
                  </a:cubicBezTo>
                  <a:cubicBezTo>
                    <a:pt x="81630" y="73176"/>
                    <a:pt x="81806" y="73453"/>
                    <a:pt x="81990" y="73731"/>
                  </a:cubicBezTo>
                  <a:cubicBezTo>
                    <a:pt x="82283" y="73772"/>
                    <a:pt x="82575" y="73813"/>
                    <a:pt x="82868" y="73851"/>
                  </a:cubicBezTo>
                  <a:close/>
                  <a:moveTo>
                    <a:pt x="82947" y="73971"/>
                  </a:moveTo>
                  <a:cubicBezTo>
                    <a:pt x="82654" y="73937"/>
                    <a:pt x="82362" y="73896"/>
                    <a:pt x="82073" y="73855"/>
                  </a:cubicBezTo>
                  <a:cubicBezTo>
                    <a:pt x="82249" y="74121"/>
                    <a:pt x="82429" y="74384"/>
                    <a:pt x="82613" y="74646"/>
                  </a:cubicBezTo>
                  <a:cubicBezTo>
                    <a:pt x="82898" y="74699"/>
                    <a:pt x="83187" y="74748"/>
                    <a:pt x="83476" y="74793"/>
                  </a:cubicBezTo>
                  <a:cubicBezTo>
                    <a:pt x="83296" y="74519"/>
                    <a:pt x="83119" y="74249"/>
                    <a:pt x="82947" y="73971"/>
                  </a:cubicBezTo>
                  <a:close/>
                  <a:moveTo>
                    <a:pt x="84440" y="74935"/>
                  </a:moveTo>
                  <a:cubicBezTo>
                    <a:pt x="84260" y="74654"/>
                    <a:pt x="84087" y="74369"/>
                    <a:pt x="83915" y="74084"/>
                  </a:cubicBezTo>
                  <a:cubicBezTo>
                    <a:pt x="83618" y="74054"/>
                    <a:pt x="83326" y="74020"/>
                    <a:pt x="83029" y="73982"/>
                  </a:cubicBezTo>
                  <a:cubicBezTo>
                    <a:pt x="83202" y="74260"/>
                    <a:pt x="83382" y="74534"/>
                    <a:pt x="83562" y="74808"/>
                  </a:cubicBezTo>
                  <a:cubicBezTo>
                    <a:pt x="83855" y="74853"/>
                    <a:pt x="84148" y="74894"/>
                    <a:pt x="84440" y="74935"/>
                  </a:cubicBezTo>
                  <a:close/>
                  <a:moveTo>
                    <a:pt x="84515" y="75055"/>
                  </a:moveTo>
                  <a:cubicBezTo>
                    <a:pt x="84226" y="75018"/>
                    <a:pt x="83937" y="74977"/>
                    <a:pt x="83645" y="74932"/>
                  </a:cubicBezTo>
                  <a:cubicBezTo>
                    <a:pt x="83825" y="75190"/>
                    <a:pt x="84005" y="75453"/>
                    <a:pt x="84189" y="75712"/>
                  </a:cubicBezTo>
                  <a:cubicBezTo>
                    <a:pt x="84474" y="75768"/>
                    <a:pt x="84763" y="75817"/>
                    <a:pt x="85048" y="75866"/>
                  </a:cubicBezTo>
                  <a:cubicBezTo>
                    <a:pt x="84868" y="75599"/>
                    <a:pt x="84692" y="75329"/>
                    <a:pt x="84515" y="75055"/>
                  </a:cubicBezTo>
                  <a:close/>
                  <a:moveTo>
                    <a:pt x="86012" y="76023"/>
                  </a:moveTo>
                  <a:cubicBezTo>
                    <a:pt x="85832" y="75742"/>
                    <a:pt x="85656" y="75461"/>
                    <a:pt x="85487" y="75179"/>
                  </a:cubicBezTo>
                  <a:cubicBezTo>
                    <a:pt x="85191" y="75145"/>
                    <a:pt x="84894" y="75108"/>
                    <a:pt x="84598" y="75067"/>
                  </a:cubicBezTo>
                  <a:cubicBezTo>
                    <a:pt x="84774" y="75340"/>
                    <a:pt x="84950" y="75611"/>
                    <a:pt x="85134" y="75881"/>
                  </a:cubicBezTo>
                  <a:cubicBezTo>
                    <a:pt x="85427" y="75930"/>
                    <a:pt x="85720" y="75978"/>
                    <a:pt x="86012" y="76023"/>
                  </a:cubicBezTo>
                  <a:close/>
                  <a:moveTo>
                    <a:pt x="86624" y="76943"/>
                  </a:moveTo>
                  <a:cubicBezTo>
                    <a:pt x="86440" y="76676"/>
                    <a:pt x="86264" y="76410"/>
                    <a:pt x="86091" y="76143"/>
                  </a:cubicBezTo>
                  <a:cubicBezTo>
                    <a:pt x="85798" y="76098"/>
                    <a:pt x="85506" y="76053"/>
                    <a:pt x="85217" y="76005"/>
                  </a:cubicBezTo>
                  <a:cubicBezTo>
                    <a:pt x="85393" y="76263"/>
                    <a:pt x="85573" y="76522"/>
                    <a:pt x="85761" y="76778"/>
                  </a:cubicBezTo>
                  <a:cubicBezTo>
                    <a:pt x="86046" y="76834"/>
                    <a:pt x="86335" y="76890"/>
                    <a:pt x="86624" y="76943"/>
                  </a:cubicBezTo>
                  <a:close/>
                  <a:moveTo>
                    <a:pt x="86706" y="77063"/>
                  </a:moveTo>
                  <a:cubicBezTo>
                    <a:pt x="86421" y="77014"/>
                    <a:pt x="86136" y="76958"/>
                    <a:pt x="85851" y="76901"/>
                  </a:cubicBezTo>
                  <a:cubicBezTo>
                    <a:pt x="86031" y="77149"/>
                    <a:pt x="86211" y="77397"/>
                    <a:pt x="86399" y="77640"/>
                  </a:cubicBezTo>
                  <a:cubicBezTo>
                    <a:pt x="86680" y="77704"/>
                    <a:pt x="86965" y="77768"/>
                    <a:pt x="87247" y="77828"/>
                  </a:cubicBezTo>
                  <a:cubicBezTo>
                    <a:pt x="87063" y="77573"/>
                    <a:pt x="86883" y="77318"/>
                    <a:pt x="86706" y="77063"/>
                  </a:cubicBezTo>
                  <a:moveTo>
                    <a:pt x="88188" y="78016"/>
                  </a:moveTo>
                  <a:cubicBezTo>
                    <a:pt x="88005" y="77753"/>
                    <a:pt x="87828" y="77490"/>
                    <a:pt x="87652" y="77224"/>
                  </a:cubicBezTo>
                  <a:cubicBezTo>
                    <a:pt x="87363" y="77179"/>
                    <a:pt x="87078" y="77130"/>
                    <a:pt x="86789" y="77078"/>
                  </a:cubicBezTo>
                  <a:cubicBezTo>
                    <a:pt x="86969" y="77337"/>
                    <a:pt x="87149" y="77592"/>
                    <a:pt x="87337" y="77847"/>
                  </a:cubicBezTo>
                  <a:cubicBezTo>
                    <a:pt x="87618" y="77903"/>
                    <a:pt x="87903" y="77963"/>
                    <a:pt x="88188" y="78016"/>
                  </a:cubicBezTo>
                  <a:moveTo>
                    <a:pt x="88275" y="78136"/>
                  </a:moveTo>
                  <a:cubicBezTo>
                    <a:pt x="87990" y="78083"/>
                    <a:pt x="87708" y="78027"/>
                    <a:pt x="87427" y="77967"/>
                  </a:cubicBezTo>
                  <a:cubicBezTo>
                    <a:pt x="87607" y="78215"/>
                    <a:pt x="87791" y="78458"/>
                    <a:pt x="87978" y="78699"/>
                  </a:cubicBezTo>
                  <a:cubicBezTo>
                    <a:pt x="88256" y="78766"/>
                    <a:pt x="88537" y="78830"/>
                    <a:pt x="88819" y="78894"/>
                  </a:cubicBezTo>
                  <a:cubicBezTo>
                    <a:pt x="88631" y="78642"/>
                    <a:pt x="88451" y="78391"/>
                    <a:pt x="88275" y="78136"/>
                  </a:cubicBezTo>
                  <a:moveTo>
                    <a:pt x="89768" y="79092"/>
                  </a:moveTo>
                  <a:cubicBezTo>
                    <a:pt x="89584" y="78834"/>
                    <a:pt x="89404" y="78571"/>
                    <a:pt x="89228" y="78312"/>
                  </a:cubicBezTo>
                  <a:cubicBezTo>
                    <a:pt x="88935" y="78260"/>
                    <a:pt x="88646" y="78207"/>
                    <a:pt x="88354" y="78151"/>
                  </a:cubicBezTo>
                  <a:cubicBezTo>
                    <a:pt x="88534" y="78406"/>
                    <a:pt x="88717" y="78661"/>
                    <a:pt x="88901" y="78912"/>
                  </a:cubicBezTo>
                  <a:cubicBezTo>
                    <a:pt x="89190" y="78976"/>
                    <a:pt x="89479" y="79036"/>
                    <a:pt x="89768" y="79092"/>
                  </a:cubicBezTo>
                  <a:close/>
                  <a:moveTo>
                    <a:pt x="89851" y="79213"/>
                  </a:moveTo>
                  <a:cubicBezTo>
                    <a:pt x="89565" y="79156"/>
                    <a:pt x="89277" y="79096"/>
                    <a:pt x="88991" y="79032"/>
                  </a:cubicBezTo>
                  <a:cubicBezTo>
                    <a:pt x="89175" y="79276"/>
                    <a:pt x="89359" y="79516"/>
                    <a:pt x="89547" y="79760"/>
                  </a:cubicBezTo>
                  <a:cubicBezTo>
                    <a:pt x="89832" y="79828"/>
                    <a:pt x="90113" y="79895"/>
                    <a:pt x="90398" y="79963"/>
                  </a:cubicBezTo>
                  <a:cubicBezTo>
                    <a:pt x="90211" y="79712"/>
                    <a:pt x="90031" y="79464"/>
                    <a:pt x="89851" y="79213"/>
                  </a:cubicBezTo>
                  <a:moveTo>
                    <a:pt x="91344" y="80173"/>
                  </a:moveTo>
                  <a:cubicBezTo>
                    <a:pt x="91160" y="79914"/>
                    <a:pt x="90980" y="79655"/>
                    <a:pt x="90804" y="79396"/>
                  </a:cubicBezTo>
                  <a:cubicBezTo>
                    <a:pt x="90511" y="79344"/>
                    <a:pt x="90222" y="79288"/>
                    <a:pt x="89929" y="79228"/>
                  </a:cubicBezTo>
                  <a:cubicBezTo>
                    <a:pt x="90109" y="79479"/>
                    <a:pt x="90293" y="79730"/>
                    <a:pt x="90481" y="79982"/>
                  </a:cubicBezTo>
                  <a:cubicBezTo>
                    <a:pt x="90770" y="80045"/>
                    <a:pt x="91055" y="80109"/>
                    <a:pt x="91344" y="80173"/>
                  </a:cubicBezTo>
                  <a:close/>
                  <a:moveTo>
                    <a:pt x="91430" y="80289"/>
                  </a:moveTo>
                  <a:cubicBezTo>
                    <a:pt x="91141" y="80229"/>
                    <a:pt x="90856" y="80166"/>
                    <a:pt x="90571" y="80102"/>
                  </a:cubicBezTo>
                  <a:cubicBezTo>
                    <a:pt x="90755" y="80342"/>
                    <a:pt x="90939" y="80582"/>
                    <a:pt x="91126" y="80822"/>
                  </a:cubicBezTo>
                  <a:cubicBezTo>
                    <a:pt x="91411" y="80893"/>
                    <a:pt x="91693" y="80965"/>
                    <a:pt x="91978" y="81032"/>
                  </a:cubicBezTo>
                  <a:cubicBezTo>
                    <a:pt x="91790" y="80785"/>
                    <a:pt x="91610" y="80537"/>
                    <a:pt x="91430" y="80289"/>
                  </a:cubicBezTo>
                  <a:moveTo>
                    <a:pt x="90875" y="79408"/>
                  </a:moveTo>
                  <a:cubicBezTo>
                    <a:pt x="91055" y="79670"/>
                    <a:pt x="91235" y="79929"/>
                    <a:pt x="91423" y="80188"/>
                  </a:cubicBezTo>
                  <a:cubicBezTo>
                    <a:pt x="91715" y="80248"/>
                    <a:pt x="92008" y="80308"/>
                    <a:pt x="92301" y="80368"/>
                  </a:cubicBezTo>
                  <a:cubicBezTo>
                    <a:pt x="92117" y="80102"/>
                    <a:pt x="91940" y="79832"/>
                    <a:pt x="91764" y="79565"/>
                  </a:cubicBezTo>
                  <a:cubicBezTo>
                    <a:pt x="91468" y="79516"/>
                    <a:pt x="91171" y="79464"/>
                    <a:pt x="90875" y="79408"/>
                  </a:cubicBezTo>
                  <a:moveTo>
                    <a:pt x="91228" y="78620"/>
                  </a:moveTo>
                  <a:cubicBezTo>
                    <a:pt x="91400" y="78901"/>
                    <a:pt x="91577" y="79183"/>
                    <a:pt x="91760" y="79460"/>
                  </a:cubicBezTo>
                  <a:cubicBezTo>
                    <a:pt x="92061" y="79513"/>
                    <a:pt x="92364" y="79561"/>
                    <a:pt x="92668" y="79607"/>
                  </a:cubicBezTo>
                  <a:cubicBezTo>
                    <a:pt x="92488" y="79318"/>
                    <a:pt x="92316" y="79029"/>
                    <a:pt x="92147" y="78740"/>
                  </a:cubicBezTo>
                  <a:cubicBezTo>
                    <a:pt x="91839" y="78702"/>
                    <a:pt x="91535" y="78661"/>
                    <a:pt x="91228" y="78620"/>
                  </a:cubicBezTo>
                  <a:close/>
                  <a:moveTo>
                    <a:pt x="90642" y="77625"/>
                  </a:moveTo>
                  <a:cubicBezTo>
                    <a:pt x="90811" y="77922"/>
                    <a:pt x="90984" y="78215"/>
                    <a:pt x="91160" y="78507"/>
                  </a:cubicBezTo>
                  <a:cubicBezTo>
                    <a:pt x="91468" y="78552"/>
                    <a:pt x="91775" y="78590"/>
                    <a:pt x="92083" y="78627"/>
                  </a:cubicBezTo>
                  <a:cubicBezTo>
                    <a:pt x="91907" y="78327"/>
                    <a:pt x="91738" y="78023"/>
                    <a:pt x="91573" y="77719"/>
                  </a:cubicBezTo>
                  <a:cubicBezTo>
                    <a:pt x="91261" y="77693"/>
                    <a:pt x="90950" y="77659"/>
                    <a:pt x="90642" y="77625"/>
                  </a:cubicBezTo>
                  <a:close/>
                  <a:moveTo>
                    <a:pt x="132766" y="11572"/>
                  </a:moveTo>
                  <a:cubicBezTo>
                    <a:pt x="139745" y="11572"/>
                    <a:pt x="146142" y="12153"/>
                    <a:pt x="151372" y="13391"/>
                  </a:cubicBezTo>
                  <a:cubicBezTo>
                    <a:pt x="156603" y="14629"/>
                    <a:pt x="160666" y="16520"/>
                    <a:pt x="162981" y="19158"/>
                  </a:cubicBezTo>
                  <a:cubicBezTo>
                    <a:pt x="165296" y="21796"/>
                    <a:pt x="166335" y="24824"/>
                    <a:pt x="166335" y="28069"/>
                  </a:cubicBezTo>
                  <a:cubicBezTo>
                    <a:pt x="166335" y="33607"/>
                    <a:pt x="163311" y="39775"/>
                    <a:pt x="158460" y="45767"/>
                  </a:cubicBezTo>
                  <a:cubicBezTo>
                    <a:pt x="153605" y="51759"/>
                    <a:pt x="146923" y="57575"/>
                    <a:pt x="139595" y="62404"/>
                  </a:cubicBezTo>
                  <a:cubicBezTo>
                    <a:pt x="125964" y="71423"/>
                    <a:pt x="109721" y="76766"/>
                    <a:pt x="94717" y="76766"/>
                  </a:cubicBezTo>
                  <a:cubicBezTo>
                    <a:pt x="93494" y="76766"/>
                    <a:pt x="92278" y="76732"/>
                    <a:pt x="91074" y="76657"/>
                  </a:cubicBezTo>
                  <a:cubicBezTo>
                    <a:pt x="91235" y="76980"/>
                    <a:pt x="91400" y="77299"/>
                    <a:pt x="91569" y="77614"/>
                  </a:cubicBezTo>
                  <a:cubicBezTo>
                    <a:pt x="93456" y="77787"/>
                    <a:pt x="95370" y="77873"/>
                    <a:pt x="97302" y="77873"/>
                  </a:cubicBezTo>
                  <a:cubicBezTo>
                    <a:pt x="112629" y="77873"/>
                    <a:pt x="129209" y="72534"/>
                    <a:pt x="142945" y="63518"/>
                  </a:cubicBezTo>
                  <a:cubicBezTo>
                    <a:pt x="150382" y="58655"/>
                    <a:pt x="157121" y="52768"/>
                    <a:pt x="161998" y="46683"/>
                  </a:cubicBezTo>
                  <a:cubicBezTo>
                    <a:pt x="166872" y="40597"/>
                    <a:pt x="169885" y="34316"/>
                    <a:pt x="169885" y="28669"/>
                  </a:cubicBezTo>
                  <a:cubicBezTo>
                    <a:pt x="169885" y="25274"/>
                    <a:pt x="168797" y="22103"/>
                    <a:pt x="166369" y="19338"/>
                  </a:cubicBezTo>
                  <a:cubicBezTo>
                    <a:pt x="163923" y="16547"/>
                    <a:pt x="159619" y="14528"/>
                    <a:pt x="154096" y="13207"/>
                  </a:cubicBezTo>
                  <a:cubicBezTo>
                    <a:pt x="148570" y="11883"/>
                    <a:pt x="141827" y="11264"/>
                    <a:pt x="134500" y="11264"/>
                  </a:cubicBezTo>
                  <a:lnTo>
                    <a:pt x="134496" y="11264"/>
                  </a:lnTo>
                  <a:cubicBezTo>
                    <a:pt x="130372" y="11264"/>
                    <a:pt x="126065" y="11459"/>
                    <a:pt x="121686" y="11838"/>
                  </a:cubicBezTo>
                  <a:cubicBezTo>
                    <a:pt x="121544" y="11909"/>
                    <a:pt x="121401" y="11981"/>
                    <a:pt x="121259" y="12052"/>
                  </a:cubicBezTo>
                  <a:cubicBezTo>
                    <a:pt x="125198" y="11737"/>
                    <a:pt x="129063" y="11572"/>
                    <a:pt x="132766" y="11572"/>
                  </a:cubicBezTo>
                  <a:moveTo>
                    <a:pt x="120591" y="12386"/>
                  </a:moveTo>
                  <a:cubicBezTo>
                    <a:pt x="124178" y="12116"/>
                    <a:pt x="127682" y="11981"/>
                    <a:pt x="131036" y="11981"/>
                  </a:cubicBezTo>
                  <a:cubicBezTo>
                    <a:pt x="137659" y="11981"/>
                    <a:pt x="143700" y="12517"/>
                    <a:pt x="148622" y="13669"/>
                  </a:cubicBezTo>
                  <a:cubicBezTo>
                    <a:pt x="153549" y="14825"/>
                    <a:pt x="157361" y="16588"/>
                    <a:pt x="159518" y="19049"/>
                  </a:cubicBezTo>
                  <a:lnTo>
                    <a:pt x="159518" y="19049"/>
                  </a:lnTo>
                  <a:cubicBezTo>
                    <a:pt x="161709" y="21544"/>
                    <a:pt x="162692" y="24407"/>
                    <a:pt x="162692" y="27480"/>
                  </a:cubicBezTo>
                  <a:cubicBezTo>
                    <a:pt x="162692" y="32872"/>
                    <a:pt x="159668" y="38909"/>
                    <a:pt x="154847" y="44795"/>
                  </a:cubicBezTo>
                  <a:cubicBezTo>
                    <a:pt x="150025" y="50682"/>
                    <a:pt x="143399" y="56419"/>
                    <a:pt x="136188" y="61210"/>
                  </a:cubicBezTo>
                  <a:cubicBezTo>
                    <a:pt x="122677" y="70227"/>
                    <a:pt x="106802" y="75566"/>
                    <a:pt x="92143" y="75566"/>
                  </a:cubicBezTo>
                  <a:cubicBezTo>
                    <a:pt x="91607" y="75566"/>
                    <a:pt x="91070" y="75558"/>
                    <a:pt x="90533" y="75543"/>
                  </a:cubicBezTo>
                  <a:cubicBezTo>
                    <a:pt x="90687" y="75881"/>
                    <a:pt x="90849" y="76215"/>
                    <a:pt x="91017" y="76549"/>
                  </a:cubicBezTo>
                  <a:cubicBezTo>
                    <a:pt x="92241" y="76624"/>
                    <a:pt x="93475" y="76661"/>
                    <a:pt x="94717" y="76661"/>
                  </a:cubicBezTo>
                  <a:cubicBezTo>
                    <a:pt x="109695" y="76661"/>
                    <a:pt x="125919" y="71326"/>
                    <a:pt x="139535" y="62317"/>
                  </a:cubicBezTo>
                  <a:cubicBezTo>
                    <a:pt x="146855" y="57492"/>
                    <a:pt x="153530" y="51680"/>
                    <a:pt x="158374" y="45700"/>
                  </a:cubicBezTo>
                  <a:cubicBezTo>
                    <a:pt x="163221" y="39719"/>
                    <a:pt x="166230" y="33570"/>
                    <a:pt x="166230" y="28069"/>
                  </a:cubicBezTo>
                  <a:cubicBezTo>
                    <a:pt x="166230" y="24846"/>
                    <a:pt x="165199" y="21848"/>
                    <a:pt x="162899" y="19229"/>
                  </a:cubicBezTo>
                  <a:cubicBezTo>
                    <a:pt x="160614" y="16618"/>
                    <a:pt x="156565" y="14727"/>
                    <a:pt x="151346" y="13493"/>
                  </a:cubicBezTo>
                  <a:cubicBezTo>
                    <a:pt x="146131" y="12258"/>
                    <a:pt x="139741" y="11680"/>
                    <a:pt x="132766" y="11680"/>
                  </a:cubicBezTo>
                  <a:lnTo>
                    <a:pt x="132766" y="11680"/>
                  </a:lnTo>
                  <a:cubicBezTo>
                    <a:pt x="128984" y="11680"/>
                    <a:pt x="125030" y="11849"/>
                    <a:pt x="121000" y="12179"/>
                  </a:cubicBezTo>
                  <a:cubicBezTo>
                    <a:pt x="120865" y="12247"/>
                    <a:pt x="120730" y="12314"/>
                    <a:pt x="120591" y="12386"/>
                  </a:cubicBezTo>
                  <a:moveTo>
                    <a:pt x="120471" y="12393"/>
                  </a:moveTo>
                  <a:cubicBezTo>
                    <a:pt x="120602" y="12326"/>
                    <a:pt x="120741" y="12258"/>
                    <a:pt x="120872" y="12191"/>
                  </a:cubicBezTo>
                  <a:cubicBezTo>
                    <a:pt x="120482" y="12221"/>
                    <a:pt x="120084" y="12258"/>
                    <a:pt x="119690" y="12292"/>
                  </a:cubicBezTo>
                  <a:cubicBezTo>
                    <a:pt x="119559" y="12356"/>
                    <a:pt x="119428" y="12423"/>
                    <a:pt x="119293" y="12487"/>
                  </a:cubicBezTo>
                  <a:cubicBezTo>
                    <a:pt x="119687" y="12453"/>
                    <a:pt x="120077" y="12423"/>
                    <a:pt x="120471" y="12393"/>
                  </a:cubicBezTo>
                  <a:close/>
                  <a:moveTo>
                    <a:pt x="118651" y="12810"/>
                  </a:moveTo>
                  <a:cubicBezTo>
                    <a:pt x="119045" y="12780"/>
                    <a:pt x="119443" y="12750"/>
                    <a:pt x="119833" y="12720"/>
                  </a:cubicBezTo>
                  <a:cubicBezTo>
                    <a:pt x="119961" y="12656"/>
                    <a:pt x="120088" y="12588"/>
                    <a:pt x="120216" y="12525"/>
                  </a:cubicBezTo>
                  <a:cubicBezTo>
                    <a:pt x="119822" y="12555"/>
                    <a:pt x="119424" y="12585"/>
                    <a:pt x="119026" y="12618"/>
                  </a:cubicBezTo>
                  <a:cubicBezTo>
                    <a:pt x="118902" y="12682"/>
                    <a:pt x="118775" y="12746"/>
                    <a:pt x="118651" y="12810"/>
                  </a:cubicBezTo>
                  <a:moveTo>
                    <a:pt x="118520" y="12817"/>
                  </a:moveTo>
                  <a:cubicBezTo>
                    <a:pt x="118644" y="12757"/>
                    <a:pt x="118767" y="12693"/>
                    <a:pt x="118891" y="12630"/>
                  </a:cubicBezTo>
                  <a:cubicBezTo>
                    <a:pt x="118501" y="12663"/>
                    <a:pt x="118107" y="12701"/>
                    <a:pt x="117713" y="12738"/>
                  </a:cubicBezTo>
                  <a:cubicBezTo>
                    <a:pt x="117593" y="12795"/>
                    <a:pt x="117469" y="12855"/>
                    <a:pt x="117349" y="12915"/>
                  </a:cubicBezTo>
                  <a:cubicBezTo>
                    <a:pt x="117739" y="12881"/>
                    <a:pt x="118130" y="12851"/>
                    <a:pt x="118520" y="12817"/>
                  </a:cubicBezTo>
                  <a:close/>
                  <a:moveTo>
                    <a:pt x="117908" y="13132"/>
                  </a:moveTo>
                  <a:cubicBezTo>
                    <a:pt x="118024" y="13072"/>
                    <a:pt x="118145" y="13012"/>
                    <a:pt x="118257" y="12952"/>
                  </a:cubicBezTo>
                  <a:cubicBezTo>
                    <a:pt x="117863" y="12982"/>
                    <a:pt x="117469" y="13016"/>
                    <a:pt x="117071" y="13054"/>
                  </a:cubicBezTo>
                  <a:cubicBezTo>
                    <a:pt x="116959" y="13110"/>
                    <a:pt x="116846" y="13166"/>
                    <a:pt x="116730" y="13222"/>
                  </a:cubicBezTo>
                  <a:cubicBezTo>
                    <a:pt x="117124" y="13192"/>
                    <a:pt x="117518" y="13162"/>
                    <a:pt x="117908" y="13132"/>
                  </a:cubicBezTo>
                  <a:close/>
                  <a:moveTo>
                    <a:pt x="116145" y="13523"/>
                  </a:moveTo>
                  <a:cubicBezTo>
                    <a:pt x="116539" y="13493"/>
                    <a:pt x="116933" y="13463"/>
                    <a:pt x="117327" y="13436"/>
                  </a:cubicBezTo>
                  <a:cubicBezTo>
                    <a:pt x="117435" y="13380"/>
                    <a:pt x="117544" y="13324"/>
                    <a:pt x="117653" y="13267"/>
                  </a:cubicBezTo>
                  <a:cubicBezTo>
                    <a:pt x="117255" y="13297"/>
                    <a:pt x="116858" y="13327"/>
                    <a:pt x="116460" y="13361"/>
                  </a:cubicBezTo>
                  <a:cubicBezTo>
                    <a:pt x="116355" y="13414"/>
                    <a:pt x="116250" y="13466"/>
                    <a:pt x="116145" y="13523"/>
                  </a:cubicBezTo>
                  <a:close/>
                  <a:moveTo>
                    <a:pt x="116010" y="13530"/>
                  </a:moveTo>
                  <a:cubicBezTo>
                    <a:pt x="116115" y="13478"/>
                    <a:pt x="116216" y="13425"/>
                    <a:pt x="116321" y="13373"/>
                  </a:cubicBezTo>
                  <a:cubicBezTo>
                    <a:pt x="115931" y="13406"/>
                    <a:pt x="115537" y="13440"/>
                    <a:pt x="115143" y="13474"/>
                  </a:cubicBezTo>
                  <a:cubicBezTo>
                    <a:pt x="115038" y="13526"/>
                    <a:pt x="114940" y="13575"/>
                    <a:pt x="114839" y="13628"/>
                  </a:cubicBezTo>
                  <a:cubicBezTo>
                    <a:pt x="115229" y="13594"/>
                    <a:pt x="115619" y="13560"/>
                    <a:pt x="116010" y="13530"/>
                  </a:cubicBezTo>
                  <a:moveTo>
                    <a:pt x="115454" y="13819"/>
                  </a:moveTo>
                  <a:cubicBezTo>
                    <a:pt x="115548" y="13770"/>
                    <a:pt x="115646" y="13721"/>
                    <a:pt x="115743" y="13669"/>
                  </a:cubicBezTo>
                  <a:cubicBezTo>
                    <a:pt x="115349" y="13703"/>
                    <a:pt x="114952" y="13733"/>
                    <a:pt x="114558" y="13766"/>
                  </a:cubicBezTo>
                  <a:cubicBezTo>
                    <a:pt x="114464" y="13815"/>
                    <a:pt x="114370" y="13860"/>
                    <a:pt x="114276" y="13909"/>
                  </a:cubicBezTo>
                  <a:cubicBezTo>
                    <a:pt x="114670" y="13879"/>
                    <a:pt x="115064" y="13849"/>
                    <a:pt x="115454" y="13819"/>
                  </a:cubicBezTo>
                  <a:close/>
                  <a:moveTo>
                    <a:pt x="113747" y="14179"/>
                  </a:moveTo>
                  <a:cubicBezTo>
                    <a:pt x="114145" y="14153"/>
                    <a:pt x="114535" y="14127"/>
                    <a:pt x="114925" y="14100"/>
                  </a:cubicBezTo>
                  <a:cubicBezTo>
                    <a:pt x="115015" y="14052"/>
                    <a:pt x="115102" y="14007"/>
                    <a:pt x="115192" y="13958"/>
                  </a:cubicBezTo>
                  <a:cubicBezTo>
                    <a:pt x="114798" y="13988"/>
                    <a:pt x="114400" y="14018"/>
                    <a:pt x="114002" y="14052"/>
                  </a:cubicBezTo>
                  <a:cubicBezTo>
                    <a:pt x="113916" y="14093"/>
                    <a:pt x="113833" y="14138"/>
                    <a:pt x="113747" y="14179"/>
                  </a:cubicBezTo>
                  <a:close/>
                  <a:moveTo>
                    <a:pt x="113612" y="14190"/>
                  </a:moveTo>
                  <a:cubicBezTo>
                    <a:pt x="113695" y="14149"/>
                    <a:pt x="113777" y="14104"/>
                    <a:pt x="113860" y="14063"/>
                  </a:cubicBezTo>
                  <a:cubicBezTo>
                    <a:pt x="113466" y="14093"/>
                    <a:pt x="113072" y="14127"/>
                    <a:pt x="112678" y="14164"/>
                  </a:cubicBezTo>
                  <a:cubicBezTo>
                    <a:pt x="112599" y="14202"/>
                    <a:pt x="112520" y="14243"/>
                    <a:pt x="112441" y="14281"/>
                  </a:cubicBezTo>
                  <a:cubicBezTo>
                    <a:pt x="112835" y="14250"/>
                    <a:pt x="113222" y="14220"/>
                    <a:pt x="113612" y="14190"/>
                  </a:cubicBezTo>
                  <a:moveTo>
                    <a:pt x="113117" y="14453"/>
                  </a:moveTo>
                  <a:cubicBezTo>
                    <a:pt x="113188" y="14412"/>
                    <a:pt x="113263" y="14374"/>
                    <a:pt x="113338" y="14333"/>
                  </a:cubicBezTo>
                  <a:cubicBezTo>
                    <a:pt x="112944" y="14363"/>
                    <a:pt x="112550" y="14397"/>
                    <a:pt x="112156" y="14431"/>
                  </a:cubicBezTo>
                  <a:cubicBezTo>
                    <a:pt x="112085" y="14464"/>
                    <a:pt x="112018" y="14498"/>
                    <a:pt x="111946" y="14536"/>
                  </a:cubicBezTo>
                  <a:cubicBezTo>
                    <a:pt x="112340" y="14506"/>
                    <a:pt x="112727" y="14479"/>
                    <a:pt x="113117" y="14453"/>
                  </a:cubicBezTo>
                  <a:close/>
                  <a:moveTo>
                    <a:pt x="112648" y="14701"/>
                  </a:moveTo>
                  <a:cubicBezTo>
                    <a:pt x="112712" y="14667"/>
                    <a:pt x="112779" y="14629"/>
                    <a:pt x="112847" y="14596"/>
                  </a:cubicBezTo>
                  <a:cubicBezTo>
                    <a:pt x="112453" y="14622"/>
                    <a:pt x="112059" y="14652"/>
                    <a:pt x="111665" y="14682"/>
                  </a:cubicBezTo>
                  <a:cubicBezTo>
                    <a:pt x="111605" y="14712"/>
                    <a:pt x="111541" y="14746"/>
                    <a:pt x="111481" y="14776"/>
                  </a:cubicBezTo>
                  <a:cubicBezTo>
                    <a:pt x="111875" y="14750"/>
                    <a:pt x="112261" y="14723"/>
                    <a:pt x="112648" y="14701"/>
                  </a:cubicBezTo>
                  <a:close/>
                  <a:moveTo>
                    <a:pt x="112205" y="14941"/>
                  </a:moveTo>
                  <a:cubicBezTo>
                    <a:pt x="112265" y="14911"/>
                    <a:pt x="112321" y="14877"/>
                    <a:pt x="112381" y="14843"/>
                  </a:cubicBezTo>
                  <a:cubicBezTo>
                    <a:pt x="111991" y="14870"/>
                    <a:pt x="111597" y="14896"/>
                    <a:pt x="111203" y="14922"/>
                  </a:cubicBezTo>
                  <a:cubicBezTo>
                    <a:pt x="111151" y="14952"/>
                    <a:pt x="111098" y="14978"/>
                    <a:pt x="111046" y="15005"/>
                  </a:cubicBezTo>
                  <a:cubicBezTo>
                    <a:pt x="111436" y="14982"/>
                    <a:pt x="111822" y="14960"/>
                    <a:pt x="112205" y="14941"/>
                  </a:cubicBezTo>
                  <a:close/>
                  <a:moveTo>
                    <a:pt x="111781" y="15173"/>
                  </a:moveTo>
                  <a:cubicBezTo>
                    <a:pt x="111834" y="15143"/>
                    <a:pt x="111890" y="15113"/>
                    <a:pt x="111942" y="15083"/>
                  </a:cubicBezTo>
                  <a:cubicBezTo>
                    <a:pt x="111556" y="15106"/>
                    <a:pt x="111166" y="15128"/>
                    <a:pt x="110772" y="15155"/>
                  </a:cubicBezTo>
                  <a:cubicBezTo>
                    <a:pt x="110727" y="15177"/>
                    <a:pt x="110682" y="15203"/>
                    <a:pt x="110637" y="15226"/>
                  </a:cubicBezTo>
                  <a:cubicBezTo>
                    <a:pt x="111019" y="15207"/>
                    <a:pt x="111402" y="15188"/>
                    <a:pt x="111781" y="15173"/>
                  </a:cubicBezTo>
                  <a:close/>
                  <a:moveTo>
                    <a:pt x="111368" y="15406"/>
                  </a:moveTo>
                  <a:cubicBezTo>
                    <a:pt x="111421" y="15376"/>
                    <a:pt x="111473" y="15346"/>
                    <a:pt x="111526" y="15316"/>
                  </a:cubicBezTo>
                  <a:cubicBezTo>
                    <a:pt x="111143" y="15335"/>
                    <a:pt x="110757" y="15350"/>
                    <a:pt x="110367" y="15372"/>
                  </a:cubicBezTo>
                  <a:cubicBezTo>
                    <a:pt x="110325" y="15395"/>
                    <a:pt x="110284" y="15417"/>
                    <a:pt x="110243" y="15440"/>
                  </a:cubicBezTo>
                  <a:cubicBezTo>
                    <a:pt x="110622" y="15425"/>
                    <a:pt x="110997" y="15414"/>
                    <a:pt x="111368" y="15406"/>
                  </a:cubicBezTo>
                  <a:close/>
                  <a:moveTo>
                    <a:pt x="110952" y="15642"/>
                  </a:moveTo>
                  <a:cubicBezTo>
                    <a:pt x="111008" y="15612"/>
                    <a:pt x="111064" y="15579"/>
                    <a:pt x="111121" y="15545"/>
                  </a:cubicBezTo>
                  <a:cubicBezTo>
                    <a:pt x="110746" y="15556"/>
                    <a:pt x="110363" y="15567"/>
                    <a:pt x="109980" y="15586"/>
                  </a:cubicBezTo>
                  <a:cubicBezTo>
                    <a:pt x="109939" y="15609"/>
                    <a:pt x="109894" y="15631"/>
                    <a:pt x="109853" y="15654"/>
                  </a:cubicBezTo>
                  <a:cubicBezTo>
                    <a:pt x="110224" y="15646"/>
                    <a:pt x="110592" y="15642"/>
                    <a:pt x="110952" y="15642"/>
                  </a:cubicBezTo>
                  <a:close/>
                  <a:moveTo>
                    <a:pt x="109597" y="15796"/>
                  </a:moveTo>
                  <a:cubicBezTo>
                    <a:pt x="109545" y="15823"/>
                    <a:pt x="109496" y="15853"/>
                    <a:pt x="109447" y="15879"/>
                  </a:cubicBezTo>
                  <a:cubicBezTo>
                    <a:pt x="109808" y="15883"/>
                    <a:pt x="110157" y="15890"/>
                    <a:pt x="110502" y="15901"/>
                  </a:cubicBezTo>
                  <a:cubicBezTo>
                    <a:pt x="110569" y="15860"/>
                    <a:pt x="110641" y="15823"/>
                    <a:pt x="110712" y="15781"/>
                  </a:cubicBezTo>
                  <a:cubicBezTo>
                    <a:pt x="110348" y="15781"/>
                    <a:pt x="109976" y="15789"/>
                    <a:pt x="109597" y="15796"/>
                  </a:cubicBezTo>
                  <a:close/>
                  <a:moveTo>
                    <a:pt x="109733" y="15657"/>
                  </a:moveTo>
                  <a:cubicBezTo>
                    <a:pt x="109770" y="15635"/>
                    <a:pt x="109811" y="15612"/>
                    <a:pt x="109849" y="15590"/>
                  </a:cubicBezTo>
                  <a:cubicBezTo>
                    <a:pt x="109481" y="15605"/>
                    <a:pt x="109106" y="15624"/>
                    <a:pt x="108727" y="15642"/>
                  </a:cubicBezTo>
                  <a:cubicBezTo>
                    <a:pt x="108701" y="15657"/>
                    <a:pt x="108674" y="15672"/>
                    <a:pt x="108648" y="15688"/>
                  </a:cubicBezTo>
                  <a:cubicBezTo>
                    <a:pt x="109016" y="15672"/>
                    <a:pt x="109376" y="15661"/>
                    <a:pt x="109733" y="15657"/>
                  </a:cubicBezTo>
                  <a:close/>
                  <a:moveTo>
                    <a:pt x="108975" y="15879"/>
                  </a:moveTo>
                  <a:cubicBezTo>
                    <a:pt x="109095" y="15879"/>
                    <a:pt x="109211" y="15879"/>
                    <a:pt x="109331" y="15879"/>
                  </a:cubicBezTo>
                  <a:cubicBezTo>
                    <a:pt x="109380" y="15853"/>
                    <a:pt x="109425" y="15826"/>
                    <a:pt x="109474" y="15800"/>
                  </a:cubicBezTo>
                  <a:cubicBezTo>
                    <a:pt x="109113" y="15808"/>
                    <a:pt x="108746" y="15819"/>
                    <a:pt x="108374" y="15834"/>
                  </a:cubicBezTo>
                  <a:cubicBezTo>
                    <a:pt x="108344" y="15849"/>
                    <a:pt x="108314" y="15868"/>
                    <a:pt x="108284" y="15883"/>
                  </a:cubicBezTo>
                  <a:cubicBezTo>
                    <a:pt x="108517" y="15879"/>
                    <a:pt x="108746" y="15879"/>
                    <a:pt x="108975" y="15879"/>
                  </a:cubicBezTo>
                  <a:close/>
                  <a:moveTo>
                    <a:pt x="107879" y="16104"/>
                  </a:moveTo>
                  <a:cubicBezTo>
                    <a:pt x="108220" y="16111"/>
                    <a:pt x="108551" y="16123"/>
                    <a:pt x="108873" y="16141"/>
                  </a:cubicBezTo>
                  <a:cubicBezTo>
                    <a:pt x="108945" y="16100"/>
                    <a:pt x="109016" y="16059"/>
                    <a:pt x="109087" y="16018"/>
                  </a:cubicBezTo>
                  <a:cubicBezTo>
                    <a:pt x="109050" y="16018"/>
                    <a:pt x="109012" y="16018"/>
                    <a:pt x="108975" y="16018"/>
                  </a:cubicBezTo>
                  <a:lnTo>
                    <a:pt x="108975" y="16018"/>
                  </a:lnTo>
                  <a:cubicBezTo>
                    <a:pt x="108659" y="16018"/>
                    <a:pt x="108344" y="16021"/>
                    <a:pt x="108022" y="16025"/>
                  </a:cubicBezTo>
                  <a:cubicBezTo>
                    <a:pt x="107977" y="16051"/>
                    <a:pt x="107928" y="16078"/>
                    <a:pt x="107879" y="16104"/>
                  </a:cubicBezTo>
                  <a:close/>
                  <a:moveTo>
                    <a:pt x="107763" y="16100"/>
                  </a:moveTo>
                  <a:cubicBezTo>
                    <a:pt x="107808" y="16078"/>
                    <a:pt x="107849" y="16051"/>
                    <a:pt x="107894" y="16029"/>
                  </a:cubicBezTo>
                  <a:cubicBezTo>
                    <a:pt x="107541" y="16036"/>
                    <a:pt x="107181" y="16044"/>
                    <a:pt x="106813" y="16059"/>
                  </a:cubicBezTo>
                  <a:cubicBezTo>
                    <a:pt x="106795" y="16070"/>
                    <a:pt x="106772" y="16081"/>
                    <a:pt x="106750" y="16093"/>
                  </a:cubicBezTo>
                  <a:cubicBezTo>
                    <a:pt x="106791" y="16093"/>
                    <a:pt x="106828" y="16093"/>
                    <a:pt x="106866" y="16093"/>
                  </a:cubicBezTo>
                  <a:cubicBezTo>
                    <a:pt x="107174" y="16093"/>
                    <a:pt x="107470" y="16096"/>
                    <a:pt x="107763" y="16100"/>
                  </a:cubicBezTo>
                  <a:close/>
                  <a:moveTo>
                    <a:pt x="108269" y="16490"/>
                  </a:moveTo>
                  <a:cubicBezTo>
                    <a:pt x="108393" y="16419"/>
                    <a:pt x="108517" y="16344"/>
                    <a:pt x="108644" y="16273"/>
                  </a:cubicBezTo>
                  <a:cubicBezTo>
                    <a:pt x="108318" y="16258"/>
                    <a:pt x="107980" y="16247"/>
                    <a:pt x="107635" y="16243"/>
                  </a:cubicBezTo>
                  <a:cubicBezTo>
                    <a:pt x="107545" y="16292"/>
                    <a:pt x="107455" y="16340"/>
                    <a:pt x="107369" y="16389"/>
                  </a:cubicBezTo>
                  <a:cubicBezTo>
                    <a:pt x="107680" y="16419"/>
                    <a:pt x="107980" y="16453"/>
                    <a:pt x="108269" y="16490"/>
                  </a:cubicBezTo>
                  <a:close/>
                  <a:moveTo>
                    <a:pt x="107327" y="17053"/>
                  </a:moveTo>
                  <a:cubicBezTo>
                    <a:pt x="107571" y="16903"/>
                    <a:pt x="107819" y="16757"/>
                    <a:pt x="108067" y="16610"/>
                  </a:cubicBezTo>
                  <a:cubicBezTo>
                    <a:pt x="107774" y="16573"/>
                    <a:pt x="107466" y="16543"/>
                    <a:pt x="107147" y="16517"/>
                  </a:cubicBezTo>
                  <a:cubicBezTo>
                    <a:pt x="106960" y="16622"/>
                    <a:pt x="106780" y="16723"/>
                    <a:pt x="106596" y="16832"/>
                  </a:cubicBezTo>
                  <a:cubicBezTo>
                    <a:pt x="106862" y="16896"/>
                    <a:pt x="107106" y="16971"/>
                    <a:pt x="107327" y="17053"/>
                  </a:cubicBezTo>
                  <a:close/>
                  <a:moveTo>
                    <a:pt x="105804" y="18884"/>
                  </a:moveTo>
                  <a:cubicBezTo>
                    <a:pt x="106487" y="18411"/>
                    <a:pt x="107185" y="17946"/>
                    <a:pt x="107898" y="17488"/>
                  </a:cubicBezTo>
                  <a:cubicBezTo>
                    <a:pt x="107710" y="17372"/>
                    <a:pt x="107489" y="17267"/>
                    <a:pt x="107234" y="17177"/>
                  </a:cubicBezTo>
                  <a:cubicBezTo>
                    <a:pt x="106660" y="17526"/>
                    <a:pt x="106097" y="17879"/>
                    <a:pt x="105542" y="18243"/>
                  </a:cubicBezTo>
                  <a:cubicBezTo>
                    <a:pt x="105654" y="18449"/>
                    <a:pt x="105744" y="18663"/>
                    <a:pt x="105804" y="18884"/>
                  </a:cubicBezTo>
                  <a:close/>
                  <a:moveTo>
                    <a:pt x="85941" y="43482"/>
                  </a:moveTo>
                  <a:cubicBezTo>
                    <a:pt x="86616" y="42950"/>
                    <a:pt x="87299" y="42413"/>
                    <a:pt x="87986" y="41876"/>
                  </a:cubicBezTo>
                  <a:cubicBezTo>
                    <a:pt x="88886" y="39798"/>
                    <a:pt x="89948" y="37760"/>
                    <a:pt x="91164" y="35779"/>
                  </a:cubicBezTo>
                  <a:cubicBezTo>
                    <a:pt x="90278" y="36481"/>
                    <a:pt x="89378" y="37186"/>
                    <a:pt x="88477" y="37892"/>
                  </a:cubicBezTo>
                  <a:cubicBezTo>
                    <a:pt x="87472" y="39742"/>
                    <a:pt x="86598" y="41629"/>
                    <a:pt x="85862" y="43546"/>
                  </a:cubicBezTo>
                  <a:cubicBezTo>
                    <a:pt x="85888" y="43524"/>
                    <a:pt x="85915" y="43505"/>
                    <a:pt x="85941" y="43482"/>
                  </a:cubicBezTo>
                  <a:close/>
                  <a:moveTo>
                    <a:pt x="84309" y="48431"/>
                  </a:moveTo>
                  <a:cubicBezTo>
                    <a:pt x="84890" y="47996"/>
                    <a:pt x="85479" y="47553"/>
                    <a:pt x="86080" y="47095"/>
                  </a:cubicBezTo>
                  <a:cubicBezTo>
                    <a:pt x="86571" y="45433"/>
                    <a:pt x="87168" y="43782"/>
                    <a:pt x="87862" y="42158"/>
                  </a:cubicBezTo>
                  <a:cubicBezTo>
                    <a:pt x="87247" y="42638"/>
                    <a:pt x="86639" y="43118"/>
                    <a:pt x="86031" y="43599"/>
                  </a:cubicBezTo>
                  <a:cubicBezTo>
                    <a:pt x="85941" y="43670"/>
                    <a:pt x="85851" y="43741"/>
                    <a:pt x="85761" y="43812"/>
                  </a:cubicBezTo>
                  <a:cubicBezTo>
                    <a:pt x="85187" y="45340"/>
                    <a:pt x="84703" y="46878"/>
                    <a:pt x="84309" y="48431"/>
                  </a:cubicBezTo>
                  <a:close/>
                  <a:moveTo>
                    <a:pt x="84238" y="48484"/>
                  </a:moveTo>
                  <a:cubicBezTo>
                    <a:pt x="84628" y="46934"/>
                    <a:pt x="85108" y="45400"/>
                    <a:pt x="85675" y="43880"/>
                  </a:cubicBezTo>
                  <a:cubicBezTo>
                    <a:pt x="85007" y="44413"/>
                    <a:pt x="84354" y="44931"/>
                    <a:pt x="83709" y="45437"/>
                  </a:cubicBezTo>
                  <a:cubicBezTo>
                    <a:pt x="83251" y="46852"/>
                    <a:pt x="82868" y="48277"/>
                    <a:pt x="82568" y="49711"/>
                  </a:cubicBezTo>
                  <a:cubicBezTo>
                    <a:pt x="83119" y="49313"/>
                    <a:pt x="83675" y="48904"/>
                    <a:pt x="84238" y="48484"/>
                  </a:cubicBezTo>
                  <a:close/>
                  <a:moveTo>
                    <a:pt x="81983" y="53365"/>
                  </a:moveTo>
                  <a:cubicBezTo>
                    <a:pt x="82470" y="53057"/>
                    <a:pt x="82958" y="52735"/>
                    <a:pt x="83453" y="52408"/>
                  </a:cubicBezTo>
                  <a:cubicBezTo>
                    <a:pt x="83637" y="51170"/>
                    <a:pt x="83881" y="49936"/>
                    <a:pt x="84185" y="48705"/>
                  </a:cubicBezTo>
                  <a:cubicBezTo>
                    <a:pt x="83626" y="49122"/>
                    <a:pt x="83071" y="49527"/>
                    <a:pt x="82527" y="49921"/>
                  </a:cubicBezTo>
                  <a:cubicBezTo>
                    <a:pt x="82294" y="51065"/>
                    <a:pt x="82110" y="52213"/>
                    <a:pt x="81983" y="53365"/>
                  </a:cubicBezTo>
                  <a:close/>
                  <a:moveTo>
                    <a:pt x="81919" y="53406"/>
                  </a:moveTo>
                  <a:cubicBezTo>
                    <a:pt x="82046" y="52258"/>
                    <a:pt x="82226" y="51110"/>
                    <a:pt x="82459" y="49969"/>
                  </a:cubicBezTo>
                  <a:cubicBezTo>
                    <a:pt x="81930" y="50352"/>
                    <a:pt x="81409" y="50724"/>
                    <a:pt x="80895" y="51084"/>
                  </a:cubicBezTo>
                  <a:cubicBezTo>
                    <a:pt x="80722" y="52146"/>
                    <a:pt x="80598" y="53211"/>
                    <a:pt x="80519" y="54281"/>
                  </a:cubicBezTo>
                  <a:cubicBezTo>
                    <a:pt x="80985" y="53995"/>
                    <a:pt x="81450" y="53706"/>
                    <a:pt x="81919" y="53406"/>
                  </a:cubicBezTo>
                  <a:close/>
                  <a:moveTo>
                    <a:pt x="80422" y="56941"/>
                  </a:moveTo>
                  <a:cubicBezTo>
                    <a:pt x="80422" y="56997"/>
                    <a:pt x="80422" y="57050"/>
                    <a:pt x="80422" y="57106"/>
                  </a:cubicBezTo>
                  <a:cubicBezTo>
                    <a:pt x="80849" y="56884"/>
                    <a:pt x="81277" y="56659"/>
                    <a:pt x="81709" y="56423"/>
                  </a:cubicBezTo>
                  <a:cubicBezTo>
                    <a:pt x="81735" y="55477"/>
                    <a:pt x="81799" y="54532"/>
                    <a:pt x="81900" y="53586"/>
                  </a:cubicBezTo>
                  <a:cubicBezTo>
                    <a:pt x="81435" y="53883"/>
                    <a:pt x="80970" y="54172"/>
                    <a:pt x="80508" y="54453"/>
                  </a:cubicBezTo>
                  <a:cubicBezTo>
                    <a:pt x="80452" y="55282"/>
                    <a:pt x="80422" y="56112"/>
                    <a:pt x="80422" y="56941"/>
                  </a:cubicBezTo>
                  <a:close/>
                  <a:moveTo>
                    <a:pt x="79112" y="57762"/>
                  </a:moveTo>
                  <a:cubicBezTo>
                    <a:pt x="79529" y="57560"/>
                    <a:pt x="79945" y="57353"/>
                    <a:pt x="80362" y="57136"/>
                  </a:cubicBezTo>
                  <a:cubicBezTo>
                    <a:pt x="80362" y="57072"/>
                    <a:pt x="80362" y="57008"/>
                    <a:pt x="80362" y="56941"/>
                  </a:cubicBezTo>
                  <a:cubicBezTo>
                    <a:pt x="80362" y="56127"/>
                    <a:pt x="80388" y="55309"/>
                    <a:pt x="80444" y="54491"/>
                  </a:cubicBezTo>
                  <a:cubicBezTo>
                    <a:pt x="79994" y="54765"/>
                    <a:pt x="79548" y="55031"/>
                    <a:pt x="79101" y="55286"/>
                  </a:cubicBezTo>
                  <a:cubicBezTo>
                    <a:pt x="79090" y="55654"/>
                    <a:pt x="79082" y="56018"/>
                    <a:pt x="79082" y="56385"/>
                  </a:cubicBezTo>
                  <a:cubicBezTo>
                    <a:pt x="79082" y="56843"/>
                    <a:pt x="79094" y="57305"/>
                    <a:pt x="79112" y="57762"/>
                  </a:cubicBezTo>
                  <a:close/>
                  <a:moveTo>
                    <a:pt x="77855" y="58509"/>
                  </a:moveTo>
                  <a:cubicBezTo>
                    <a:pt x="77904" y="59173"/>
                    <a:pt x="77975" y="59837"/>
                    <a:pt x="78069" y="60498"/>
                  </a:cubicBezTo>
                  <a:cubicBezTo>
                    <a:pt x="78452" y="60355"/>
                    <a:pt x="78831" y="60209"/>
                    <a:pt x="79214" y="60059"/>
                  </a:cubicBezTo>
                  <a:cubicBezTo>
                    <a:pt x="79142" y="59353"/>
                    <a:pt x="79086" y="58652"/>
                    <a:pt x="79056" y="57946"/>
                  </a:cubicBezTo>
                  <a:cubicBezTo>
                    <a:pt x="78655" y="58138"/>
                    <a:pt x="78253" y="58325"/>
                    <a:pt x="77855" y="58509"/>
                  </a:cubicBezTo>
                  <a:close/>
                  <a:moveTo>
                    <a:pt x="76602" y="58903"/>
                  </a:moveTo>
                  <a:cubicBezTo>
                    <a:pt x="76992" y="58738"/>
                    <a:pt x="77386" y="58565"/>
                    <a:pt x="77780" y="58389"/>
                  </a:cubicBezTo>
                  <a:cubicBezTo>
                    <a:pt x="77724" y="57620"/>
                    <a:pt x="77690" y="56851"/>
                    <a:pt x="77687" y="56081"/>
                  </a:cubicBezTo>
                  <a:cubicBezTo>
                    <a:pt x="77270" y="56310"/>
                    <a:pt x="76854" y="56532"/>
                    <a:pt x="76437" y="56742"/>
                  </a:cubicBezTo>
                  <a:cubicBezTo>
                    <a:pt x="76471" y="57466"/>
                    <a:pt x="76523" y="58186"/>
                    <a:pt x="76602" y="58903"/>
                  </a:cubicBezTo>
                  <a:moveTo>
                    <a:pt x="75724" y="61297"/>
                  </a:moveTo>
                  <a:cubicBezTo>
                    <a:pt x="76088" y="61184"/>
                    <a:pt x="76456" y="61064"/>
                    <a:pt x="76820" y="60940"/>
                  </a:cubicBezTo>
                  <a:cubicBezTo>
                    <a:pt x="76715" y="60321"/>
                    <a:pt x="76625" y="59698"/>
                    <a:pt x="76553" y="59076"/>
                  </a:cubicBezTo>
                  <a:cubicBezTo>
                    <a:pt x="76174" y="59237"/>
                    <a:pt x="75792" y="59391"/>
                    <a:pt x="75413" y="59537"/>
                  </a:cubicBezTo>
                  <a:cubicBezTo>
                    <a:pt x="75503" y="60126"/>
                    <a:pt x="75604" y="60711"/>
                    <a:pt x="75724" y="61297"/>
                  </a:cubicBezTo>
                  <a:moveTo>
                    <a:pt x="74238" y="59980"/>
                  </a:moveTo>
                  <a:cubicBezTo>
                    <a:pt x="74340" y="60531"/>
                    <a:pt x="74456" y="61083"/>
                    <a:pt x="74587" y="61631"/>
                  </a:cubicBezTo>
                  <a:cubicBezTo>
                    <a:pt x="74944" y="61533"/>
                    <a:pt x="75300" y="61428"/>
                    <a:pt x="75657" y="61316"/>
                  </a:cubicBezTo>
                  <a:cubicBezTo>
                    <a:pt x="75537" y="60734"/>
                    <a:pt x="75435" y="60149"/>
                    <a:pt x="75349" y="59563"/>
                  </a:cubicBezTo>
                  <a:cubicBezTo>
                    <a:pt x="74978" y="59710"/>
                    <a:pt x="74606" y="59845"/>
                    <a:pt x="74238" y="59980"/>
                  </a:cubicBezTo>
                  <a:close/>
                  <a:moveTo>
                    <a:pt x="74212" y="59837"/>
                  </a:moveTo>
                  <a:cubicBezTo>
                    <a:pt x="74584" y="59706"/>
                    <a:pt x="74955" y="59567"/>
                    <a:pt x="75327" y="59421"/>
                  </a:cubicBezTo>
                  <a:cubicBezTo>
                    <a:pt x="75229" y="58753"/>
                    <a:pt x="75154" y="58081"/>
                    <a:pt x="75101" y="57410"/>
                  </a:cubicBezTo>
                  <a:cubicBezTo>
                    <a:pt x="74711" y="57597"/>
                    <a:pt x="74321" y="57777"/>
                    <a:pt x="73931" y="57950"/>
                  </a:cubicBezTo>
                  <a:cubicBezTo>
                    <a:pt x="74006" y="58580"/>
                    <a:pt x="74100" y="59211"/>
                    <a:pt x="74212" y="59837"/>
                  </a:cubicBezTo>
                  <a:close/>
                  <a:moveTo>
                    <a:pt x="73473" y="61927"/>
                  </a:moveTo>
                  <a:cubicBezTo>
                    <a:pt x="73822" y="61841"/>
                    <a:pt x="74171" y="61747"/>
                    <a:pt x="74520" y="61653"/>
                  </a:cubicBezTo>
                  <a:cubicBezTo>
                    <a:pt x="74389" y="61105"/>
                    <a:pt x="74272" y="60554"/>
                    <a:pt x="74171" y="60002"/>
                  </a:cubicBezTo>
                  <a:cubicBezTo>
                    <a:pt x="73807" y="60130"/>
                    <a:pt x="73447" y="60254"/>
                    <a:pt x="73087" y="60370"/>
                  </a:cubicBezTo>
                  <a:cubicBezTo>
                    <a:pt x="73203" y="60892"/>
                    <a:pt x="73330" y="61409"/>
                    <a:pt x="73473" y="61927"/>
                  </a:cubicBezTo>
                  <a:close/>
                  <a:moveTo>
                    <a:pt x="72377" y="62186"/>
                  </a:moveTo>
                  <a:cubicBezTo>
                    <a:pt x="72719" y="62111"/>
                    <a:pt x="73060" y="62028"/>
                    <a:pt x="73402" y="61946"/>
                  </a:cubicBezTo>
                  <a:cubicBezTo>
                    <a:pt x="73259" y="61432"/>
                    <a:pt x="73132" y="60914"/>
                    <a:pt x="73015" y="60396"/>
                  </a:cubicBezTo>
                  <a:cubicBezTo>
                    <a:pt x="72666" y="60509"/>
                    <a:pt x="72314" y="60618"/>
                    <a:pt x="71961" y="60719"/>
                  </a:cubicBezTo>
                  <a:cubicBezTo>
                    <a:pt x="72089" y="61210"/>
                    <a:pt x="72227" y="61698"/>
                    <a:pt x="72377" y="62186"/>
                  </a:cubicBezTo>
                  <a:close/>
                  <a:moveTo>
                    <a:pt x="70858" y="61027"/>
                  </a:moveTo>
                  <a:cubicBezTo>
                    <a:pt x="70993" y="61488"/>
                    <a:pt x="71143" y="61946"/>
                    <a:pt x="71301" y="62404"/>
                  </a:cubicBezTo>
                  <a:cubicBezTo>
                    <a:pt x="71635" y="62340"/>
                    <a:pt x="71968" y="62272"/>
                    <a:pt x="72302" y="62201"/>
                  </a:cubicBezTo>
                  <a:cubicBezTo>
                    <a:pt x="72152" y="61717"/>
                    <a:pt x="72013" y="61229"/>
                    <a:pt x="71890" y="60741"/>
                  </a:cubicBezTo>
                  <a:cubicBezTo>
                    <a:pt x="71544" y="60843"/>
                    <a:pt x="71199" y="60937"/>
                    <a:pt x="70858" y="61027"/>
                  </a:cubicBezTo>
                  <a:close/>
                  <a:moveTo>
                    <a:pt x="70820" y="60892"/>
                  </a:moveTo>
                  <a:cubicBezTo>
                    <a:pt x="71166" y="60802"/>
                    <a:pt x="71507" y="60708"/>
                    <a:pt x="71852" y="60606"/>
                  </a:cubicBezTo>
                  <a:cubicBezTo>
                    <a:pt x="71717" y="60059"/>
                    <a:pt x="71593" y="59507"/>
                    <a:pt x="71484" y="58956"/>
                  </a:cubicBezTo>
                  <a:cubicBezTo>
                    <a:pt x="71128" y="59091"/>
                    <a:pt x="70772" y="59218"/>
                    <a:pt x="70415" y="59342"/>
                  </a:cubicBezTo>
                  <a:cubicBezTo>
                    <a:pt x="70535" y="59860"/>
                    <a:pt x="70670" y="60378"/>
                    <a:pt x="70820" y="60892"/>
                  </a:cubicBezTo>
                  <a:close/>
                  <a:moveTo>
                    <a:pt x="69732" y="61158"/>
                  </a:moveTo>
                  <a:cubicBezTo>
                    <a:pt x="70066" y="61079"/>
                    <a:pt x="70404" y="60997"/>
                    <a:pt x="70742" y="60910"/>
                  </a:cubicBezTo>
                  <a:cubicBezTo>
                    <a:pt x="70595" y="60396"/>
                    <a:pt x="70460" y="59882"/>
                    <a:pt x="70340" y="59368"/>
                  </a:cubicBezTo>
                  <a:cubicBezTo>
                    <a:pt x="69991" y="59485"/>
                    <a:pt x="69642" y="59597"/>
                    <a:pt x="69297" y="59702"/>
                  </a:cubicBezTo>
                  <a:cubicBezTo>
                    <a:pt x="69428" y="60190"/>
                    <a:pt x="69575" y="60674"/>
                    <a:pt x="69732" y="61158"/>
                  </a:cubicBezTo>
                  <a:moveTo>
                    <a:pt x="68663" y="61383"/>
                  </a:moveTo>
                  <a:cubicBezTo>
                    <a:pt x="68993" y="61319"/>
                    <a:pt x="69323" y="61248"/>
                    <a:pt x="69650" y="61173"/>
                  </a:cubicBezTo>
                  <a:cubicBezTo>
                    <a:pt x="69492" y="60693"/>
                    <a:pt x="69350" y="60212"/>
                    <a:pt x="69218" y="59728"/>
                  </a:cubicBezTo>
                  <a:cubicBezTo>
                    <a:pt x="68881" y="59830"/>
                    <a:pt x="68539" y="59927"/>
                    <a:pt x="68201" y="60021"/>
                  </a:cubicBezTo>
                  <a:cubicBezTo>
                    <a:pt x="68344" y="60475"/>
                    <a:pt x="68498" y="60929"/>
                    <a:pt x="68663" y="61383"/>
                  </a:cubicBezTo>
                  <a:moveTo>
                    <a:pt x="67612" y="61567"/>
                  </a:moveTo>
                  <a:cubicBezTo>
                    <a:pt x="67935" y="61518"/>
                    <a:pt x="68258" y="61458"/>
                    <a:pt x="68577" y="61398"/>
                  </a:cubicBezTo>
                  <a:cubicBezTo>
                    <a:pt x="68415" y="60948"/>
                    <a:pt x="68261" y="60498"/>
                    <a:pt x="68119" y="60044"/>
                  </a:cubicBezTo>
                  <a:cubicBezTo>
                    <a:pt x="67789" y="60130"/>
                    <a:pt x="67459" y="60212"/>
                    <a:pt x="67128" y="60291"/>
                  </a:cubicBezTo>
                  <a:cubicBezTo>
                    <a:pt x="67278" y="60719"/>
                    <a:pt x="67440" y="61143"/>
                    <a:pt x="67612" y="61567"/>
                  </a:cubicBezTo>
                  <a:close/>
                  <a:moveTo>
                    <a:pt x="67579" y="61717"/>
                  </a:moveTo>
                  <a:cubicBezTo>
                    <a:pt x="67263" y="61766"/>
                    <a:pt x="66948" y="61811"/>
                    <a:pt x="66637" y="61852"/>
                  </a:cubicBezTo>
                  <a:cubicBezTo>
                    <a:pt x="66802" y="62216"/>
                    <a:pt x="66975" y="62576"/>
                    <a:pt x="67155" y="62936"/>
                  </a:cubicBezTo>
                  <a:cubicBezTo>
                    <a:pt x="67462" y="62918"/>
                    <a:pt x="67770" y="62891"/>
                    <a:pt x="68078" y="62861"/>
                  </a:cubicBezTo>
                  <a:cubicBezTo>
                    <a:pt x="67901" y="62482"/>
                    <a:pt x="67736" y="62100"/>
                    <a:pt x="67579" y="61717"/>
                  </a:cubicBezTo>
                  <a:close/>
                  <a:moveTo>
                    <a:pt x="69109" y="62749"/>
                  </a:moveTo>
                  <a:cubicBezTo>
                    <a:pt x="68941" y="62344"/>
                    <a:pt x="68779" y="61938"/>
                    <a:pt x="68625" y="61529"/>
                  </a:cubicBezTo>
                  <a:cubicBezTo>
                    <a:pt x="68306" y="61593"/>
                    <a:pt x="67988" y="61649"/>
                    <a:pt x="67665" y="61702"/>
                  </a:cubicBezTo>
                  <a:cubicBezTo>
                    <a:pt x="67822" y="62088"/>
                    <a:pt x="67991" y="62471"/>
                    <a:pt x="68168" y="62854"/>
                  </a:cubicBezTo>
                  <a:cubicBezTo>
                    <a:pt x="68483" y="62824"/>
                    <a:pt x="68798" y="62790"/>
                    <a:pt x="69109" y="62749"/>
                  </a:cubicBezTo>
                  <a:moveTo>
                    <a:pt x="69166" y="62880"/>
                  </a:moveTo>
                  <a:cubicBezTo>
                    <a:pt x="68854" y="62918"/>
                    <a:pt x="68543" y="62955"/>
                    <a:pt x="68231" y="62985"/>
                  </a:cubicBezTo>
                  <a:cubicBezTo>
                    <a:pt x="68397" y="63338"/>
                    <a:pt x="68569" y="63691"/>
                    <a:pt x="68749" y="64039"/>
                  </a:cubicBezTo>
                  <a:cubicBezTo>
                    <a:pt x="69053" y="64024"/>
                    <a:pt x="69361" y="64009"/>
                    <a:pt x="69665" y="63987"/>
                  </a:cubicBezTo>
                  <a:cubicBezTo>
                    <a:pt x="69492" y="63619"/>
                    <a:pt x="69323" y="63252"/>
                    <a:pt x="69166" y="62880"/>
                  </a:cubicBezTo>
                  <a:moveTo>
                    <a:pt x="70693" y="63904"/>
                  </a:moveTo>
                  <a:cubicBezTo>
                    <a:pt x="70524" y="63514"/>
                    <a:pt x="70363" y="63124"/>
                    <a:pt x="70209" y="62734"/>
                  </a:cubicBezTo>
                  <a:cubicBezTo>
                    <a:pt x="69890" y="62783"/>
                    <a:pt x="69571" y="62828"/>
                    <a:pt x="69252" y="62869"/>
                  </a:cubicBezTo>
                  <a:cubicBezTo>
                    <a:pt x="69413" y="63240"/>
                    <a:pt x="69582" y="63612"/>
                    <a:pt x="69759" y="63983"/>
                  </a:cubicBezTo>
                  <a:cubicBezTo>
                    <a:pt x="70070" y="63961"/>
                    <a:pt x="70381" y="63934"/>
                    <a:pt x="70693" y="63904"/>
                  </a:cubicBezTo>
                  <a:close/>
                  <a:moveTo>
                    <a:pt x="70749" y="64036"/>
                  </a:moveTo>
                  <a:cubicBezTo>
                    <a:pt x="70441" y="64066"/>
                    <a:pt x="70130" y="64092"/>
                    <a:pt x="69819" y="64115"/>
                  </a:cubicBezTo>
                  <a:cubicBezTo>
                    <a:pt x="69984" y="64456"/>
                    <a:pt x="70156" y="64797"/>
                    <a:pt x="70336" y="65135"/>
                  </a:cubicBezTo>
                  <a:cubicBezTo>
                    <a:pt x="70640" y="65131"/>
                    <a:pt x="70948" y="65120"/>
                    <a:pt x="71252" y="65109"/>
                  </a:cubicBezTo>
                  <a:cubicBezTo>
                    <a:pt x="71075" y="64752"/>
                    <a:pt x="70910" y="64396"/>
                    <a:pt x="70749" y="64036"/>
                  </a:cubicBezTo>
                  <a:close/>
                  <a:moveTo>
                    <a:pt x="72272" y="65053"/>
                  </a:moveTo>
                  <a:cubicBezTo>
                    <a:pt x="72104" y="64677"/>
                    <a:pt x="71938" y="64298"/>
                    <a:pt x="71785" y="63919"/>
                  </a:cubicBezTo>
                  <a:cubicBezTo>
                    <a:pt x="71469" y="63961"/>
                    <a:pt x="71154" y="63994"/>
                    <a:pt x="70835" y="64028"/>
                  </a:cubicBezTo>
                  <a:cubicBezTo>
                    <a:pt x="70997" y="64388"/>
                    <a:pt x="71166" y="64749"/>
                    <a:pt x="71342" y="65105"/>
                  </a:cubicBezTo>
                  <a:cubicBezTo>
                    <a:pt x="71650" y="65090"/>
                    <a:pt x="71961" y="65075"/>
                    <a:pt x="72272" y="65053"/>
                  </a:cubicBezTo>
                  <a:moveTo>
                    <a:pt x="72332" y="65180"/>
                  </a:moveTo>
                  <a:cubicBezTo>
                    <a:pt x="72021" y="65203"/>
                    <a:pt x="71713" y="65221"/>
                    <a:pt x="71406" y="65233"/>
                  </a:cubicBezTo>
                  <a:cubicBezTo>
                    <a:pt x="71571" y="65567"/>
                    <a:pt x="71743" y="65900"/>
                    <a:pt x="71923" y="66231"/>
                  </a:cubicBezTo>
                  <a:cubicBezTo>
                    <a:pt x="71991" y="66231"/>
                    <a:pt x="72062" y="66231"/>
                    <a:pt x="72134" y="66231"/>
                  </a:cubicBezTo>
                  <a:cubicBezTo>
                    <a:pt x="72366" y="66231"/>
                    <a:pt x="72599" y="66231"/>
                    <a:pt x="72831" y="66223"/>
                  </a:cubicBezTo>
                  <a:cubicBezTo>
                    <a:pt x="72659" y="65878"/>
                    <a:pt x="72490" y="65529"/>
                    <a:pt x="72332" y="65180"/>
                  </a:cubicBezTo>
                  <a:close/>
                  <a:moveTo>
                    <a:pt x="73848" y="66193"/>
                  </a:moveTo>
                  <a:cubicBezTo>
                    <a:pt x="73679" y="65829"/>
                    <a:pt x="73514" y="65465"/>
                    <a:pt x="73360" y="65098"/>
                  </a:cubicBezTo>
                  <a:cubicBezTo>
                    <a:pt x="73045" y="65128"/>
                    <a:pt x="72730" y="65154"/>
                    <a:pt x="72415" y="65176"/>
                  </a:cubicBezTo>
                  <a:cubicBezTo>
                    <a:pt x="72576" y="65525"/>
                    <a:pt x="72745" y="65874"/>
                    <a:pt x="72921" y="66223"/>
                  </a:cubicBezTo>
                  <a:cubicBezTo>
                    <a:pt x="73229" y="66216"/>
                    <a:pt x="73541" y="66208"/>
                    <a:pt x="73848" y="66193"/>
                  </a:cubicBezTo>
                  <a:close/>
                  <a:moveTo>
                    <a:pt x="73908" y="66321"/>
                  </a:moveTo>
                  <a:cubicBezTo>
                    <a:pt x="73601" y="66336"/>
                    <a:pt x="73293" y="66343"/>
                    <a:pt x="72985" y="66351"/>
                  </a:cubicBezTo>
                  <a:cubicBezTo>
                    <a:pt x="73154" y="66677"/>
                    <a:pt x="73327" y="67000"/>
                    <a:pt x="73503" y="67322"/>
                  </a:cubicBezTo>
                  <a:cubicBezTo>
                    <a:pt x="73807" y="67330"/>
                    <a:pt x="74107" y="67337"/>
                    <a:pt x="74411" y="67337"/>
                  </a:cubicBezTo>
                  <a:cubicBezTo>
                    <a:pt x="74238" y="67000"/>
                    <a:pt x="74070" y="66662"/>
                    <a:pt x="73908" y="66321"/>
                  </a:cubicBezTo>
                  <a:close/>
                  <a:moveTo>
                    <a:pt x="74572" y="67337"/>
                  </a:moveTo>
                  <a:cubicBezTo>
                    <a:pt x="74858" y="67337"/>
                    <a:pt x="75139" y="67334"/>
                    <a:pt x="75424" y="67330"/>
                  </a:cubicBezTo>
                  <a:cubicBezTo>
                    <a:pt x="75251" y="66974"/>
                    <a:pt x="75090" y="66621"/>
                    <a:pt x="74933" y="66261"/>
                  </a:cubicBezTo>
                  <a:cubicBezTo>
                    <a:pt x="74617" y="66283"/>
                    <a:pt x="74306" y="66302"/>
                    <a:pt x="73991" y="66317"/>
                  </a:cubicBezTo>
                  <a:cubicBezTo>
                    <a:pt x="74156" y="66658"/>
                    <a:pt x="74325" y="67000"/>
                    <a:pt x="74497" y="67337"/>
                  </a:cubicBezTo>
                  <a:cubicBezTo>
                    <a:pt x="74524" y="67337"/>
                    <a:pt x="74550" y="67337"/>
                    <a:pt x="74572" y="67337"/>
                  </a:cubicBezTo>
                  <a:moveTo>
                    <a:pt x="75484" y="67454"/>
                  </a:moveTo>
                  <a:cubicBezTo>
                    <a:pt x="75180" y="67461"/>
                    <a:pt x="74876" y="67465"/>
                    <a:pt x="74572" y="67465"/>
                  </a:cubicBezTo>
                  <a:lnTo>
                    <a:pt x="74572" y="67465"/>
                  </a:lnTo>
                  <a:lnTo>
                    <a:pt x="74565" y="67465"/>
                  </a:lnTo>
                  <a:cubicBezTo>
                    <a:pt x="74734" y="67784"/>
                    <a:pt x="74903" y="68099"/>
                    <a:pt x="75083" y="68414"/>
                  </a:cubicBezTo>
                  <a:cubicBezTo>
                    <a:pt x="75383" y="68429"/>
                    <a:pt x="75687" y="68441"/>
                    <a:pt x="75987" y="68448"/>
                  </a:cubicBezTo>
                  <a:cubicBezTo>
                    <a:pt x="75814" y="68118"/>
                    <a:pt x="75645" y="67788"/>
                    <a:pt x="75484" y="67454"/>
                  </a:cubicBezTo>
                  <a:close/>
                  <a:moveTo>
                    <a:pt x="76996" y="68459"/>
                  </a:moveTo>
                  <a:cubicBezTo>
                    <a:pt x="76824" y="68114"/>
                    <a:pt x="76658" y="67769"/>
                    <a:pt x="76501" y="67420"/>
                  </a:cubicBezTo>
                  <a:cubicBezTo>
                    <a:pt x="76189" y="67435"/>
                    <a:pt x="75878" y="67446"/>
                    <a:pt x="75567" y="67454"/>
                  </a:cubicBezTo>
                  <a:cubicBezTo>
                    <a:pt x="75728" y="67788"/>
                    <a:pt x="75897" y="68118"/>
                    <a:pt x="76073" y="68448"/>
                  </a:cubicBezTo>
                  <a:cubicBezTo>
                    <a:pt x="76381" y="68456"/>
                    <a:pt x="76688" y="68459"/>
                    <a:pt x="76996" y="68459"/>
                  </a:cubicBezTo>
                  <a:moveTo>
                    <a:pt x="77056" y="68583"/>
                  </a:moveTo>
                  <a:lnTo>
                    <a:pt x="77034" y="68583"/>
                  </a:lnTo>
                  <a:lnTo>
                    <a:pt x="77034" y="68583"/>
                  </a:lnTo>
                  <a:cubicBezTo>
                    <a:pt x="76734" y="68583"/>
                    <a:pt x="76437" y="68579"/>
                    <a:pt x="76141" y="68576"/>
                  </a:cubicBezTo>
                  <a:cubicBezTo>
                    <a:pt x="76310" y="68887"/>
                    <a:pt x="76482" y="69198"/>
                    <a:pt x="76658" y="69506"/>
                  </a:cubicBezTo>
                  <a:cubicBezTo>
                    <a:pt x="76959" y="69525"/>
                    <a:pt x="77263" y="69540"/>
                    <a:pt x="77563" y="69555"/>
                  </a:cubicBezTo>
                  <a:cubicBezTo>
                    <a:pt x="77386" y="69232"/>
                    <a:pt x="77218" y="68910"/>
                    <a:pt x="77056" y="68583"/>
                  </a:cubicBezTo>
                  <a:close/>
                  <a:moveTo>
                    <a:pt x="78565" y="69585"/>
                  </a:moveTo>
                  <a:cubicBezTo>
                    <a:pt x="78392" y="69247"/>
                    <a:pt x="78227" y="68910"/>
                    <a:pt x="78069" y="68572"/>
                  </a:cubicBezTo>
                  <a:cubicBezTo>
                    <a:pt x="77758" y="68579"/>
                    <a:pt x="77446" y="68583"/>
                    <a:pt x="77139" y="68583"/>
                  </a:cubicBezTo>
                  <a:cubicBezTo>
                    <a:pt x="77300" y="68910"/>
                    <a:pt x="77469" y="69232"/>
                    <a:pt x="77645" y="69559"/>
                  </a:cubicBezTo>
                  <a:cubicBezTo>
                    <a:pt x="77953" y="69570"/>
                    <a:pt x="78257" y="69577"/>
                    <a:pt x="78565" y="69585"/>
                  </a:cubicBezTo>
                  <a:close/>
                  <a:moveTo>
                    <a:pt x="78628" y="69709"/>
                  </a:moveTo>
                  <a:cubicBezTo>
                    <a:pt x="78321" y="69701"/>
                    <a:pt x="78020" y="69694"/>
                    <a:pt x="77713" y="69682"/>
                  </a:cubicBezTo>
                  <a:cubicBezTo>
                    <a:pt x="77882" y="69986"/>
                    <a:pt x="78058" y="70294"/>
                    <a:pt x="78234" y="70594"/>
                  </a:cubicBezTo>
                  <a:cubicBezTo>
                    <a:pt x="78534" y="70620"/>
                    <a:pt x="78835" y="70639"/>
                    <a:pt x="79135" y="70658"/>
                  </a:cubicBezTo>
                  <a:cubicBezTo>
                    <a:pt x="78958" y="70343"/>
                    <a:pt x="78790" y="70028"/>
                    <a:pt x="78628" y="69709"/>
                  </a:cubicBezTo>
                  <a:close/>
                  <a:moveTo>
                    <a:pt x="80133" y="70707"/>
                  </a:moveTo>
                  <a:cubicBezTo>
                    <a:pt x="79960" y="70377"/>
                    <a:pt x="79795" y="70050"/>
                    <a:pt x="79638" y="69716"/>
                  </a:cubicBezTo>
                  <a:cubicBezTo>
                    <a:pt x="79593" y="69716"/>
                    <a:pt x="79551" y="69716"/>
                    <a:pt x="79510" y="69716"/>
                  </a:cubicBezTo>
                  <a:lnTo>
                    <a:pt x="79510" y="69716"/>
                  </a:lnTo>
                  <a:cubicBezTo>
                    <a:pt x="79240" y="69716"/>
                    <a:pt x="78973" y="69716"/>
                    <a:pt x="78707" y="69709"/>
                  </a:cubicBezTo>
                  <a:cubicBezTo>
                    <a:pt x="78872" y="70028"/>
                    <a:pt x="79041" y="70347"/>
                    <a:pt x="79217" y="70662"/>
                  </a:cubicBezTo>
                  <a:cubicBezTo>
                    <a:pt x="79521" y="70681"/>
                    <a:pt x="79829" y="70696"/>
                    <a:pt x="80133" y="70707"/>
                  </a:cubicBezTo>
                  <a:moveTo>
                    <a:pt x="80197" y="70831"/>
                  </a:moveTo>
                  <a:cubicBezTo>
                    <a:pt x="79893" y="70819"/>
                    <a:pt x="79589" y="70804"/>
                    <a:pt x="79285" y="70786"/>
                  </a:cubicBezTo>
                  <a:cubicBezTo>
                    <a:pt x="79454" y="71086"/>
                    <a:pt x="79630" y="71386"/>
                    <a:pt x="79810" y="71682"/>
                  </a:cubicBezTo>
                  <a:cubicBezTo>
                    <a:pt x="80107" y="71712"/>
                    <a:pt x="80407" y="71739"/>
                    <a:pt x="80707" y="71761"/>
                  </a:cubicBezTo>
                  <a:cubicBezTo>
                    <a:pt x="80531" y="71453"/>
                    <a:pt x="80362" y="71142"/>
                    <a:pt x="80197" y="70831"/>
                  </a:cubicBezTo>
                  <a:close/>
                  <a:moveTo>
                    <a:pt x="81701" y="71829"/>
                  </a:moveTo>
                  <a:cubicBezTo>
                    <a:pt x="81529" y="71506"/>
                    <a:pt x="81364" y="71180"/>
                    <a:pt x="81202" y="70857"/>
                  </a:cubicBezTo>
                  <a:cubicBezTo>
                    <a:pt x="80891" y="70853"/>
                    <a:pt x="80583" y="70842"/>
                    <a:pt x="80275" y="70831"/>
                  </a:cubicBezTo>
                  <a:cubicBezTo>
                    <a:pt x="80441" y="71146"/>
                    <a:pt x="80609" y="71457"/>
                    <a:pt x="80786" y="71769"/>
                  </a:cubicBezTo>
                  <a:cubicBezTo>
                    <a:pt x="81090" y="71791"/>
                    <a:pt x="81397" y="71810"/>
                    <a:pt x="81701" y="71829"/>
                  </a:cubicBezTo>
                  <a:close/>
                  <a:moveTo>
                    <a:pt x="81765" y="71949"/>
                  </a:moveTo>
                  <a:cubicBezTo>
                    <a:pt x="81461" y="71930"/>
                    <a:pt x="81161" y="71911"/>
                    <a:pt x="80857" y="71889"/>
                  </a:cubicBezTo>
                  <a:cubicBezTo>
                    <a:pt x="81026" y="72185"/>
                    <a:pt x="81202" y="72478"/>
                    <a:pt x="81382" y="72770"/>
                  </a:cubicBezTo>
                  <a:cubicBezTo>
                    <a:pt x="81679" y="72804"/>
                    <a:pt x="81979" y="72834"/>
                    <a:pt x="82279" y="72864"/>
                  </a:cubicBezTo>
                  <a:cubicBezTo>
                    <a:pt x="82103" y="72560"/>
                    <a:pt x="81930" y="72253"/>
                    <a:pt x="81765" y="71949"/>
                  </a:cubicBezTo>
                  <a:close/>
                  <a:moveTo>
                    <a:pt x="83266" y="72943"/>
                  </a:moveTo>
                  <a:cubicBezTo>
                    <a:pt x="83093" y="72628"/>
                    <a:pt x="82924" y="72309"/>
                    <a:pt x="82763" y="71994"/>
                  </a:cubicBezTo>
                  <a:cubicBezTo>
                    <a:pt x="82455" y="71982"/>
                    <a:pt x="82148" y="71967"/>
                    <a:pt x="81840" y="71952"/>
                  </a:cubicBezTo>
                  <a:cubicBezTo>
                    <a:pt x="82009" y="72260"/>
                    <a:pt x="82181" y="72564"/>
                    <a:pt x="82358" y="72872"/>
                  </a:cubicBezTo>
                  <a:cubicBezTo>
                    <a:pt x="82658" y="72898"/>
                    <a:pt x="82962" y="72920"/>
                    <a:pt x="83266" y="72943"/>
                  </a:cubicBezTo>
                  <a:close/>
                  <a:moveTo>
                    <a:pt x="83333" y="73063"/>
                  </a:moveTo>
                  <a:cubicBezTo>
                    <a:pt x="83029" y="73041"/>
                    <a:pt x="82729" y="73018"/>
                    <a:pt x="82425" y="72992"/>
                  </a:cubicBezTo>
                  <a:cubicBezTo>
                    <a:pt x="82598" y="73281"/>
                    <a:pt x="82774" y="73573"/>
                    <a:pt x="82951" y="73858"/>
                  </a:cubicBezTo>
                  <a:cubicBezTo>
                    <a:pt x="83251" y="73896"/>
                    <a:pt x="83547" y="73930"/>
                    <a:pt x="83844" y="73964"/>
                  </a:cubicBezTo>
                  <a:cubicBezTo>
                    <a:pt x="83671" y="73663"/>
                    <a:pt x="83498" y="73363"/>
                    <a:pt x="83333" y="73063"/>
                  </a:cubicBezTo>
                  <a:close/>
                  <a:moveTo>
                    <a:pt x="84834" y="74057"/>
                  </a:moveTo>
                  <a:cubicBezTo>
                    <a:pt x="84658" y="73750"/>
                    <a:pt x="84493" y="73434"/>
                    <a:pt x="84328" y="73123"/>
                  </a:cubicBezTo>
                  <a:cubicBezTo>
                    <a:pt x="84020" y="73108"/>
                    <a:pt x="83712" y="73089"/>
                    <a:pt x="83405" y="73067"/>
                  </a:cubicBezTo>
                  <a:cubicBezTo>
                    <a:pt x="83573" y="73371"/>
                    <a:pt x="83746" y="73671"/>
                    <a:pt x="83922" y="73971"/>
                  </a:cubicBezTo>
                  <a:cubicBezTo>
                    <a:pt x="84226" y="74001"/>
                    <a:pt x="84530" y="74031"/>
                    <a:pt x="84834" y="74057"/>
                  </a:cubicBezTo>
                  <a:close/>
                  <a:moveTo>
                    <a:pt x="84898" y="74177"/>
                  </a:moveTo>
                  <a:cubicBezTo>
                    <a:pt x="84598" y="74151"/>
                    <a:pt x="84294" y="74121"/>
                    <a:pt x="83994" y="74091"/>
                  </a:cubicBezTo>
                  <a:cubicBezTo>
                    <a:pt x="84166" y="74376"/>
                    <a:pt x="84339" y="74661"/>
                    <a:pt x="84519" y="74947"/>
                  </a:cubicBezTo>
                  <a:cubicBezTo>
                    <a:pt x="84819" y="74988"/>
                    <a:pt x="85116" y="75025"/>
                    <a:pt x="85416" y="75063"/>
                  </a:cubicBezTo>
                  <a:cubicBezTo>
                    <a:pt x="85239" y="74766"/>
                    <a:pt x="85067" y="74474"/>
                    <a:pt x="84898" y="74177"/>
                  </a:cubicBezTo>
                  <a:moveTo>
                    <a:pt x="86387" y="75168"/>
                  </a:moveTo>
                  <a:cubicBezTo>
                    <a:pt x="86215" y="74864"/>
                    <a:pt x="86046" y="74560"/>
                    <a:pt x="85881" y="74252"/>
                  </a:cubicBezTo>
                  <a:cubicBezTo>
                    <a:pt x="85577" y="74230"/>
                    <a:pt x="85273" y="74207"/>
                    <a:pt x="84973" y="74181"/>
                  </a:cubicBezTo>
                  <a:cubicBezTo>
                    <a:pt x="85138" y="74481"/>
                    <a:pt x="85311" y="74774"/>
                    <a:pt x="85491" y="75070"/>
                  </a:cubicBezTo>
                  <a:cubicBezTo>
                    <a:pt x="85787" y="75108"/>
                    <a:pt x="86087" y="75138"/>
                    <a:pt x="86387" y="75168"/>
                  </a:cubicBezTo>
                  <a:close/>
                  <a:moveTo>
                    <a:pt x="86973" y="76158"/>
                  </a:moveTo>
                  <a:cubicBezTo>
                    <a:pt x="86796" y="75870"/>
                    <a:pt x="86624" y="75581"/>
                    <a:pt x="86455" y="75288"/>
                  </a:cubicBezTo>
                  <a:cubicBezTo>
                    <a:pt x="86155" y="75258"/>
                    <a:pt x="85858" y="75224"/>
                    <a:pt x="85562" y="75190"/>
                  </a:cubicBezTo>
                  <a:cubicBezTo>
                    <a:pt x="85735" y="75472"/>
                    <a:pt x="85911" y="75753"/>
                    <a:pt x="86091" y="76035"/>
                  </a:cubicBezTo>
                  <a:cubicBezTo>
                    <a:pt x="86384" y="76080"/>
                    <a:pt x="86680" y="76121"/>
                    <a:pt x="86973" y="76158"/>
                  </a:cubicBezTo>
                  <a:close/>
                  <a:moveTo>
                    <a:pt x="87048" y="76275"/>
                  </a:moveTo>
                  <a:cubicBezTo>
                    <a:pt x="86751" y="76237"/>
                    <a:pt x="86462" y="76196"/>
                    <a:pt x="86170" y="76155"/>
                  </a:cubicBezTo>
                  <a:cubicBezTo>
                    <a:pt x="86342" y="76421"/>
                    <a:pt x="86523" y="76691"/>
                    <a:pt x="86706" y="76958"/>
                  </a:cubicBezTo>
                  <a:cubicBezTo>
                    <a:pt x="86995" y="77010"/>
                    <a:pt x="87284" y="77059"/>
                    <a:pt x="87573" y="77108"/>
                  </a:cubicBezTo>
                  <a:cubicBezTo>
                    <a:pt x="87393" y="76830"/>
                    <a:pt x="87217" y="76556"/>
                    <a:pt x="87048" y="76275"/>
                  </a:cubicBezTo>
                  <a:close/>
                  <a:moveTo>
                    <a:pt x="88545" y="77258"/>
                  </a:moveTo>
                  <a:cubicBezTo>
                    <a:pt x="88369" y="76973"/>
                    <a:pt x="88196" y="76684"/>
                    <a:pt x="88023" y="76395"/>
                  </a:cubicBezTo>
                  <a:cubicBezTo>
                    <a:pt x="87723" y="76361"/>
                    <a:pt x="87419" y="76324"/>
                    <a:pt x="87119" y="76286"/>
                  </a:cubicBezTo>
                  <a:cubicBezTo>
                    <a:pt x="87292" y="76564"/>
                    <a:pt x="87468" y="76841"/>
                    <a:pt x="87652" y="77119"/>
                  </a:cubicBezTo>
                  <a:cubicBezTo>
                    <a:pt x="87948" y="77168"/>
                    <a:pt x="88248" y="77213"/>
                    <a:pt x="88545" y="77258"/>
                  </a:cubicBezTo>
                  <a:moveTo>
                    <a:pt x="88620" y="77374"/>
                  </a:moveTo>
                  <a:cubicBezTo>
                    <a:pt x="88324" y="77329"/>
                    <a:pt x="88023" y="77284"/>
                    <a:pt x="87731" y="77239"/>
                  </a:cubicBezTo>
                  <a:cubicBezTo>
                    <a:pt x="87907" y="77505"/>
                    <a:pt x="88087" y="77768"/>
                    <a:pt x="88271" y="78031"/>
                  </a:cubicBezTo>
                  <a:cubicBezTo>
                    <a:pt x="88564" y="78087"/>
                    <a:pt x="88856" y="78143"/>
                    <a:pt x="89149" y="78192"/>
                  </a:cubicBezTo>
                  <a:cubicBezTo>
                    <a:pt x="88969" y="77922"/>
                    <a:pt x="88793" y="77648"/>
                    <a:pt x="88620" y="77374"/>
                  </a:cubicBezTo>
                  <a:close/>
                  <a:moveTo>
                    <a:pt x="90121" y="78297"/>
                  </a:moveTo>
                  <a:cubicBezTo>
                    <a:pt x="89941" y="78072"/>
                    <a:pt x="89764" y="77787"/>
                    <a:pt x="89595" y="77505"/>
                  </a:cubicBezTo>
                  <a:cubicBezTo>
                    <a:pt x="89292" y="77468"/>
                    <a:pt x="88991" y="77427"/>
                    <a:pt x="88691" y="77382"/>
                  </a:cubicBezTo>
                  <a:cubicBezTo>
                    <a:pt x="88864" y="77659"/>
                    <a:pt x="89044" y="77933"/>
                    <a:pt x="89224" y="78207"/>
                  </a:cubicBezTo>
                  <a:cubicBezTo>
                    <a:pt x="89520" y="78260"/>
                    <a:pt x="89821" y="78308"/>
                    <a:pt x="90121" y="78297"/>
                  </a:cubicBezTo>
                  <a:close/>
                  <a:moveTo>
                    <a:pt x="90192" y="78470"/>
                  </a:moveTo>
                  <a:cubicBezTo>
                    <a:pt x="89896" y="78421"/>
                    <a:pt x="89599" y="78376"/>
                    <a:pt x="89303" y="78323"/>
                  </a:cubicBezTo>
                  <a:cubicBezTo>
                    <a:pt x="89479" y="78586"/>
                    <a:pt x="89659" y="78849"/>
                    <a:pt x="89847" y="79111"/>
                  </a:cubicBezTo>
                  <a:cubicBezTo>
                    <a:pt x="90139" y="79168"/>
                    <a:pt x="90432" y="79224"/>
                    <a:pt x="90725" y="79280"/>
                  </a:cubicBezTo>
                  <a:cubicBezTo>
                    <a:pt x="90545" y="79010"/>
                    <a:pt x="90365" y="78740"/>
                    <a:pt x="90192" y="78470"/>
                  </a:cubicBezTo>
                  <a:close/>
                  <a:moveTo>
                    <a:pt x="90263" y="78481"/>
                  </a:moveTo>
                  <a:cubicBezTo>
                    <a:pt x="90436" y="78751"/>
                    <a:pt x="90616" y="79025"/>
                    <a:pt x="90800" y="79295"/>
                  </a:cubicBezTo>
                  <a:cubicBezTo>
                    <a:pt x="91096" y="79348"/>
                    <a:pt x="91393" y="79400"/>
                    <a:pt x="91693" y="79453"/>
                  </a:cubicBezTo>
                  <a:cubicBezTo>
                    <a:pt x="91513" y="79171"/>
                    <a:pt x="91336" y="78894"/>
                    <a:pt x="91164" y="78612"/>
                  </a:cubicBezTo>
                  <a:cubicBezTo>
                    <a:pt x="90864" y="78571"/>
                    <a:pt x="90560" y="78526"/>
                    <a:pt x="90263" y="78481"/>
                  </a:cubicBezTo>
                  <a:close/>
                  <a:moveTo>
                    <a:pt x="89663" y="77513"/>
                  </a:moveTo>
                  <a:cubicBezTo>
                    <a:pt x="89832" y="77798"/>
                    <a:pt x="90008" y="78083"/>
                    <a:pt x="90188" y="78365"/>
                  </a:cubicBezTo>
                  <a:cubicBezTo>
                    <a:pt x="90492" y="78413"/>
                    <a:pt x="90792" y="78458"/>
                    <a:pt x="91096" y="78500"/>
                  </a:cubicBezTo>
                  <a:cubicBezTo>
                    <a:pt x="90920" y="78207"/>
                    <a:pt x="90747" y="77914"/>
                    <a:pt x="90578" y="77622"/>
                  </a:cubicBezTo>
                  <a:cubicBezTo>
                    <a:pt x="90275" y="77588"/>
                    <a:pt x="89967" y="77550"/>
                    <a:pt x="89663" y="77513"/>
                  </a:cubicBezTo>
                  <a:close/>
                  <a:moveTo>
                    <a:pt x="90068" y="76590"/>
                  </a:moveTo>
                  <a:cubicBezTo>
                    <a:pt x="90233" y="76901"/>
                    <a:pt x="90402" y="77209"/>
                    <a:pt x="90578" y="77513"/>
                  </a:cubicBezTo>
                  <a:cubicBezTo>
                    <a:pt x="90890" y="77550"/>
                    <a:pt x="91201" y="77580"/>
                    <a:pt x="91513" y="77610"/>
                  </a:cubicBezTo>
                  <a:cubicBezTo>
                    <a:pt x="91344" y="77292"/>
                    <a:pt x="91179" y="76976"/>
                    <a:pt x="91017" y="76657"/>
                  </a:cubicBezTo>
                  <a:cubicBezTo>
                    <a:pt x="90702" y="76635"/>
                    <a:pt x="90383" y="76616"/>
                    <a:pt x="90068" y="76590"/>
                  </a:cubicBezTo>
                  <a:close/>
                  <a:moveTo>
                    <a:pt x="90481" y="75543"/>
                  </a:moveTo>
                  <a:cubicBezTo>
                    <a:pt x="90158" y="75532"/>
                    <a:pt x="89836" y="75521"/>
                    <a:pt x="89517" y="75506"/>
                  </a:cubicBezTo>
                  <a:cubicBezTo>
                    <a:pt x="89674" y="75832"/>
                    <a:pt x="89839" y="76155"/>
                    <a:pt x="90012" y="76477"/>
                  </a:cubicBezTo>
                  <a:cubicBezTo>
                    <a:pt x="90327" y="76504"/>
                    <a:pt x="90646" y="76526"/>
                    <a:pt x="90961" y="76545"/>
                  </a:cubicBezTo>
                  <a:cubicBezTo>
                    <a:pt x="90796" y="76211"/>
                    <a:pt x="90635" y="75877"/>
                    <a:pt x="90481" y="75543"/>
                  </a:cubicBezTo>
                  <a:moveTo>
                    <a:pt x="129311" y="12374"/>
                  </a:moveTo>
                  <a:cubicBezTo>
                    <a:pt x="135569" y="12374"/>
                    <a:pt x="141253" y="12874"/>
                    <a:pt x="145872" y="13947"/>
                  </a:cubicBezTo>
                  <a:cubicBezTo>
                    <a:pt x="150494" y="15016"/>
                    <a:pt x="154055" y="16656"/>
                    <a:pt x="156062" y="18948"/>
                  </a:cubicBezTo>
                  <a:cubicBezTo>
                    <a:pt x="158130" y="21300"/>
                    <a:pt x="159057" y="23998"/>
                    <a:pt x="159057" y="26898"/>
                  </a:cubicBezTo>
                  <a:cubicBezTo>
                    <a:pt x="159057" y="32144"/>
                    <a:pt x="156032" y="38046"/>
                    <a:pt x="151241" y="43824"/>
                  </a:cubicBezTo>
                  <a:cubicBezTo>
                    <a:pt x="146450" y="49606"/>
                    <a:pt x="139884" y="55267"/>
                    <a:pt x="132792" y="60017"/>
                  </a:cubicBezTo>
                  <a:cubicBezTo>
                    <a:pt x="119533" y="68943"/>
                    <a:pt x="104206" y="74267"/>
                    <a:pt x="90012" y="74372"/>
                  </a:cubicBezTo>
                  <a:cubicBezTo>
                    <a:pt x="90162" y="74725"/>
                    <a:pt x="90320" y="75082"/>
                    <a:pt x="90481" y="75434"/>
                  </a:cubicBezTo>
                  <a:cubicBezTo>
                    <a:pt x="91032" y="75449"/>
                    <a:pt x="91588" y="75457"/>
                    <a:pt x="92143" y="75457"/>
                  </a:cubicBezTo>
                  <a:cubicBezTo>
                    <a:pt x="106776" y="75457"/>
                    <a:pt x="122636" y="70121"/>
                    <a:pt x="136128" y="61117"/>
                  </a:cubicBezTo>
                  <a:cubicBezTo>
                    <a:pt x="143332" y="56333"/>
                    <a:pt x="149947" y="50600"/>
                    <a:pt x="154761" y="44724"/>
                  </a:cubicBezTo>
                  <a:cubicBezTo>
                    <a:pt x="159574" y="38849"/>
                    <a:pt x="162583" y="32830"/>
                    <a:pt x="162583" y="27480"/>
                  </a:cubicBezTo>
                  <a:cubicBezTo>
                    <a:pt x="162583" y="24430"/>
                    <a:pt x="161608" y="21601"/>
                    <a:pt x="159436" y="19124"/>
                  </a:cubicBezTo>
                  <a:cubicBezTo>
                    <a:pt x="157304" y="16689"/>
                    <a:pt x="153511" y="14926"/>
                    <a:pt x="148600" y="13778"/>
                  </a:cubicBezTo>
                  <a:cubicBezTo>
                    <a:pt x="143685" y="12626"/>
                    <a:pt x="137651" y="12089"/>
                    <a:pt x="131036" y="12089"/>
                  </a:cubicBezTo>
                  <a:cubicBezTo>
                    <a:pt x="127603" y="12089"/>
                    <a:pt x="124013" y="12232"/>
                    <a:pt x="120339" y="12513"/>
                  </a:cubicBezTo>
                  <a:cubicBezTo>
                    <a:pt x="120212" y="12581"/>
                    <a:pt x="120081" y="12648"/>
                    <a:pt x="119953" y="12712"/>
                  </a:cubicBezTo>
                  <a:cubicBezTo>
                    <a:pt x="123169" y="12491"/>
                    <a:pt x="126305" y="12374"/>
                    <a:pt x="129311" y="12374"/>
                  </a:cubicBezTo>
                  <a:close/>
                  <a:moveTo>
                    <a:pt x="119338" y="13035"/>
                  </a:moveTo>
                  <a:cubicBezTo>
                    <a:pt x="122174" y="12855"/>
                    <a:pt x="124932" y="12761"/>
                    <a:pt x="127577" y="12761"/>
                  </a:cubicBezTo>
                  <a:cubicBezTo>
                    <a:pt x="133472" y="12761"/>
                    <a:pt x="138799" y="13222"/>
                    <a:pt x="143118" y="14213"/>
                  </a:cubicBezTo>
                  <a:cubicBezTo>
                    <a:pt x="147440" y="15207"/>
                    <a:pt x="150750" y="16723"/>
                    <a:pt x="152614" y="18850"/>
                  </a:cubicBezTo>
                  <a:lnTo>
                    <a:pt x="152614" y="18850"/>
                  </a:lnTo>
                  <a:cubicBezTo>
                    <a:pt x="154558" y="21060"/>
                    <a:pt x="155432" y="23600"/>
                    <a:pt x="155432" y="26332"/>
                  </a:cubicBezTo>
                  <a:cubicBezTo>
                    <a:pt x="155428" y="31423"/>
                    <a:pt x="152404" y="37190"/>
                    <a:pt x="147643" y="42863"/>
                  </a:cubicBezTo>
                  <a:cubicBezTo>
                    <a:pt x="142878" y="48536"/>
                    <a:pt x="136376" y="54115"/>
                    <a:pt x="129401" y="58828"/>
                  </a:cubicBezTo>
                  <a:cubicBezTo>
                    <a:pt x="116903" y="67315"/>
                    <a:pt x="102780" y="72553"/>
                    <a:pt x="89517" y="73138"/>
                  </a:cubicBezTo>
                  <a:cubicBezTo>
                    <a:pt x="89659" y="73513"/>
                    <a:pt x="89809" y="73888"/>
                    <a:pt x="89967" y="74260"/>
                  </a:cubicBezTo>
                  <a:cubicBezTo>
                    <a:pt x="104146" y="74166"/>
                    <a:pt x="119469" y="68850"/>
                    <a:pt x="132729" y="59924"/>
                  </a:cubicBezTo>
                  <a:cubicBezTo>
                    <a:pt x="139816" y="55177"/>
                    <a:pt x="146371" y="49523"/>
                    <a:pt x="151155" y="43752"/>
                  </a:cubicBezTo>
                  <a:cubicBezTo>
                    <a:pt x="155939" y="37986"/>
                    <a:pt x="158944" y="32099"/>
                    <a:pt x="158944" y="26898"/>
                  </a:cubicBezTo>
                  <a:cubicBezTo>
                    <a:pt x="158944" y="24024"/>
                    <a:pt x="158025" y="21357"/>
                    <a:pt x="155980" y="19023"/>
                  </a:cubicBezTo>
                  <a:cubicBezTo>
                    <a:pt x="153995" y="16761"/>
                    <a:pt x="150457" y="15121"/>
                    <a:pt x="145846" y="14055"/>
                  </a:cubicBezTo>
                  <a:cubicBezTo>
                    <a:pt x="141238" y="12986"/>
                    <a:pt x="135561" y="12487"/>
                    <a:pt x="129311" y="12487"/>
                  </a:cubicBezTo>
                  <a:cubicBezTo>
                    <a:pt x="126226" y="12487"/>
                    <a:pt x="123007" y="12607"/>
                    <a:pt x="119702" y="12843"/>
                  </a:cubicBezTo>
                  <a:cubicBezTo>
                    <a:pt x="119582" y="12907"/>
                    <a:pt x="119462" y="12971"/>
                    <a:pt x="119338" y="13035"/>
                  </a:cubicBezTo>
                  <a:close/>
                  <a:moveTo>
                    <a:pt x="119225" y="13042"/>
                  </a:moveTo>
                  <a:cubicBezTo>
                    <a:pt x="119345" y="12979"/>
                    <a:pt x="119465" y="12915"/>
                    <a:pt x="119585" y="12851"/>
                  </a:cubicBezTo>
                  <a:cubicBezTo>
                    <a:pt x="119188" y="12881"/>
                    <a:pt x="118790" y="12911"/>
                    <a:pt x="118388" y="12941"/>
                  </a:cubicBezTo>
                  <a:cubicBezTo>
                    <a:pt x="118268" y="13001"/>
                    <a:pt x="118152" y="13061"/>
                    <a:pt x="118036" y="13121"/>
                  </a:cubicBezTo>
                  <a:cubicBezTo>
                    <a:pt x="118433" y="13095"/>
                    <a:pt x="118831" y="13069"/>
                    <a:pt x="119225" y="13042"/>
                  </a:cubicBezTo>
                  <a:close/>
                  <a:moveTo>
                    <a:pt x="118640" y="13354"/>
                  </a:moveTo>
                  <a:cubicBezTo>
                    <a:pt x="118752" y="13294"/>
                    <a:pt x="118865" y="13234"/>
                    <a:pt x="118977" y="13174"/>
                  </a:cubicBezTo>
                  <a:cubicBezTo>
                    <a:pt x="118580" y="13200"/>
                    <a:pt x="118178" y="13226"/>
                    <a:pt x="117777" y="13256"/>
                  </a:cubicBezTo>
                  <a:cubicBezTo>
                    <a:pt x="117668" y="13312"/>
                    <a:pt x="117555" y="13373"/>
                    <a:pt x="117447" y="13429"/>
                  </a:cubicBezTo>
                  <a:cubicBezTo>
                    <a:pt x="117848" y="13403"/>
                    <a:pt x="118242" y="13376"/>
                    <a:pt x="118640" y="13354"/>
                  </a:cubicBezTo>
                  <a:moveTo>
                    <a:pt x="116888" y="13725"/>
                  </a:moveTo>
                  <a:cubicBezTo>
                    <a:pt x="117285" y="13703"/>
                    <a:pt x="117683" y="13680"/>
                    <a:pt x="118081" y="13661"/>
                  </a:cubicBezTo>
                  <a:cubicBezTo>
                    <a:pt x="118186" y="13601"/>
                    <a:pt x="118291" y="13545"/>
                    <a:pt x="118396" y="13485"/>
                  </a:cubicBezTo>
                  <a:cubicBezTo>
                    <a:pt x="117998" y="13511"/>
                    <a:pt x="117597" y="13538"/>
                    <a:pt x="117195" y="13564"/>
                  </a:cubicBezTo>
                  <a:cubicBezTo>
                    <a:pt x="117090" y="13616"/>
                    <a:pt x="116989" y="13673"/>
                    <a:pt x="116888" y="13725"/>
                  </a:cubicBezTo>
                  <a:close/>
                  <a:moveTo>
                    <a:pt x="116768" y="13733"/>
                  </a:moveTo>
                  <a:cubicBezTo>
                    <a:pt x="116869" y="13680"/>
                    <a:pt x="116970" y="13628"/>
                    <a:pt x="117071" y="13571"/>
                  </a:cubicBezTo>
                  <a:cubicBezTo>
                    <a:pt x="116674" y="13598"/>
                    <a:pt x="116276" y="13628"/>
                    <a:pt x="115875" y="13661"/>
                  </a:cubicBezTo>
                  <a:cubicBezTo>
                    <a:pt x="115777" y="13710"/>
                    <a:pt x="115683" y="13759"/>
                    <a:pt x="115586" y="13812"/>
                  </a:cubicBezTo>
                  <a:cubicBezTo>
                    <a:pt x="115980" y="13785"/>
                    <a:pt x="116377" y="13759"/>
                    <a:pt x="116768" y="13733"/>
                  </a:cubicBezTo>
                  <a:close/>
                  <a:moveTo>
                    <a:pt x="116239" y="14022"/>
                  </a:moveTo>
                  <a:cubicBezTo>
                    <a:pt x="116329" y="13973"/>
                    <a:pt x="116426" y="13920"/>
                    <a:pt x="116516" y="13868"/>
                  </a:cubicBezTo>
                  <a:cubicBezTo>
                    <a:pt x="116118" y="13894"/>
                    <a:pt x="115721" y="13920"/>
                    <a:pt x="115319" y="13950"/>
                  </a:cubicBezTo>
                  <a:cubicBezTo>
                    <a:pt x="115229" y="13999"/>
                    <a:pt x="115143" y="14044"/>
                    <a:pt x="115053" y="14093"/>
                  </a:cubicBezTo>
                  <a:cubicBezTo>
                    <a:pt x="115451" y="14067"/>
                    <a:pt x="115845" y="14044"/>
                    <a:pt x="116239" y="14022"/>
                  </a:cubicBezTo>
                  <a:close/>
                  <a:moveTo>
                    <a:pt x="114546" y="14363"/>
                  </a:moveTo>
                  <a:cubicBezTo>
                    <a:pt x="114944" y="14341"/>
                    <a:pt x="115338" y="14322"/>
                    <a:pt x="115728" y="14303"/>
                  </a:cubicBezTo>
                  <a:cubicBezTo>
                    <a:pt x="115815" y="14254"/>
                    <a:pt x="115905" y="14205"/>
                    <a:pt x="115991" y="14157"/>
                  </a:cubicBezTo>
                  <a:cubicBezTo>
                    <a:pt x="115593" y="14179"/>
                    <a:pt x="115192" y="14205"/>
                    <a:pt x="114790" y="14232"/>
                  </a:cubicBezTo>
                  <a:cubicBezTo>
                    <a:pt x="114711" y="14277"/>
                    <a:pt x="114629" y="14318"/>
                    <a:pt x="114546" y="14363"/>
                  </a:cubicBezTo>
                  <a:close/>
                  <a:moveTo>
                    <a:pt x="114426" y="14371"/>
                  </a:moveTo>
                  <a:cubicBezTo>
                    <a:pt x="114505" y="14326"/>
                    <a:pt x="114584" y="14284"/>
                    <a:pt x="114666" y="14239"/>
                  </a:cubicBezTo>
                  <a:cubicBezTo>
                    <a:pt x="114272" y="14265"/>
                    <a:pt x="113875" y="14292"/>
                    <a:pt x="113473" y="14322"/>
                  </a:cubicBezTo>
                  <a:cubicBezTo>
                    <a:pt x="113398" y="14363"/>
                    <a:pt x="113323" y="14404"/>
                    <a:pt x="113248" y="14442"/>
                  </a:cubicBezTo>
                  <a:cubicBezTo>
                    <a:pt x="113642" y="14416"/>
                    <a:pt x="114036" y="14393"/>
                    <a:pt x="114426" y="14371"/>
                  </a:cubicBezTo>
                  <a:close/>
                  <a:moveTo>
                    <a:pt x="113950" y="14629"/>
                  </a:moveTo>
                  <a:cubicBezTo>
                    <a:pt x="114021" y="14592"/>
                    <a:pt x="114096" y="14551"/>
                    <a:pt x="114167" y="14509"/>
                  </a:cubicBezTo>
                  <a:cubicBezTo>
                    <a:pt x="113773" y="14532"/>
                    <a:pt x="113379" y="14558"/>
                    <a:pt x="112978" y="14584"/>
                  </a:cubicBezTo>
                  <a:cubicBezTo>
                    <a:pt x="112914" y="14622"/>
                    <a:pt x="112843" y="14659"/>
                    <a:pt x="112775" y="14693"/>
                  </a:cubicBezTo>
                  <a:cubicBezTo>
                    <a:pt x="113169" y="14671"/>
                    <a:pt x="113560" y="14648"/>
                    <a:pt x="113950" y="14629"/>
                  </a:cubicBezTo>
                  <a:close/>
                  <a:moveTo>
                    <a:pt x="113492" y="14885"/>
                  </a:moveTo>
                  <a:cubicBezTo>
                    <a:pt x="113560" y="14847"/>
                    <a:pt x="113627" y="14810"/>
                    <a:pt x="113695" y="14772"/>
                  </a:cubicBezTo>
                  <a:cubicBezTo>
                    <a:pt x="113304" y="14791"/>
                    <a:pt x="112910" y="14813"/>
                    <a:pt x="112513" y="14836"/>
                  </a:cubicBezTo>
                  <a:cubicBezTo>
                    <a:pt x="112453" y="14870"/>
                    <a:pt x="112389" y="14903"/>
                    <a:pt x="112329" y="14937"/>
                  </a:cubicBezTo>
                  <a:cubicBezTo>
                    <a:pt x="112723" y="14915"/>
                    <a:pt x="113109" y="14900"/>
                    <a:pt x="113492" y="14885"/>
                  </a:cubicBezTo>
                  <a:close/>
                  <a:moveTo>
                    <a:pt x="113049" y="15136"/>
                  </a:moveTo>
                  <a:cubicBezTo>
                    <a:pt x="113117" y="15098"/>
                    <a:pt x="113181" y="15061"/>
                    <a:pt x="113244" y="15023"/>
                  </a:cubicBezTo>
                  <a:cubicBezTo>
                    <a:pt x="112858" y="15038"/>
                    <a:pt x="112464" y="15057"/>
                    <a:pt x="112070" y="15080"/>
                  </a:cubicBezTo>
                  <a:cubicBezTo>
                    <a:pt x="112014" y="15110"/>
                    <a:pt x="111957" y="15140"/>
                    <a:pt x="111901" y="15170"/>
                  </a:cubicBezTo>
                  <a:cubicBezTo>
                    <a:pt x="112288" y="15155"/>
                    <a:pt x="112674" y="15143"/>
                    <a:pt x="113049" y="15136"/>
                  </a:cubicBezTo>
                  <a:close/>
                  <a:moveTo>
                    <a:pt x="112610" y="15387"/>
                  </a:moveTo>
                  <a:cubicBezTo>
                    <a:pt x="112678" y="15350"/>
                    <a:pt x="112742" y="15312"/>
                    <a:pt x="112809" y="15275"/>
                  </a:cubicBezTo>
                  <a:cubicBezTo>
                    <a:pt x="112426" y="15282"/>
                    <a:pt x="112036" y="15297"/>
                    <a:pt x="111646" y="15312"/>
                  </a:cubicBezTo>
                  <a:cubicBezTo>
                    <a:pt x="111594" y="15342"/>
                    <a:pt x="111537" y="15372"/>
                    <a:pt x="111485" y="15402"/>
                  </a:cubicBezTo>
                  <a:cubicBezTo>
                    <a:pt x="111864" y="15395"/>
                    <a:pt x="112243" y="15391"/>
                    <a:pt x="112610" y="15387"/>
                  </a:cubicBezTo>
                  <a:close/>
                  <a:moveTo>
                    <a:pt x="112153" y="15654"/>
                  </a:moveTo>
                  <a:cubicBezTo>
                    <a:pt x="112228" y="15612"/>
                    <a:pt x="112303" y="15567"/>
                    <a:pt x="112378" y="15522"/>
                  </a:cubicBezTo>
                  <a:cubicBezTo>
                    <a:pt x="112002" y="15526"/>
                    <a:pt x="111624" y="15534"/>
                    <a:pt x="111237" y="15545"/>
                  </a:cubicBezTo>
                  <a:cubicBezTo>
                    <a:pt x="111177" y="15575"/>
                    <a:pt x="111121" y="15609"/>
                    <a:pt x="111061" y="15642"/>
                  </a:cubicBezTo>
                  <a:cubicBezTo>
                    <a:pt x="111432" y="15642"/>
                    <a:pt x="111796" y="15646"/>
                    <a:pt x="112153" y="15654"/>
                  </a:cubicBezTo>
                  <a:close/>
                  <a:moveTo>
                    <a:pt x="111646" y="15958"/>
                  </a:moveTo>
                  <a:cubicBezTo>
                    <a:pt x="111740" y="15898"/>
                    <a:pt x="111834" y="15841"/>
                    <a:pt x="111927" y="15785"/>
                  </a:cubicBezTo>
                  <a:cubicBezTo>
                    <a:pt x="111631" y="15781"/>
                    <a:pt x="111327" y="15781"/>
                    <a:pt x="111019" y="15781"/>
                  </a:cubicBezTo>
                  <a:cubicBezTo>
                    <a:pt x="110952" y="15781"/>
                    <a:pt x="110888" y="15781"/>
                    <a:pt x="110821" y="15781"/>
                  </a:cubicBezTo>
                  <a:cubicBezTo>
                    <a:pt x="110749" y="15823"/>
                    <a:pt x="110678" y="15864"/>
                    <a:pt x="110603" y="15905"/>
                  </a:cubicBezTo>
                  <a:cubicBezTo>
                    <a:pt x="110959" y="15916"/>
                    <a:pt x="111308" y="15935"/>
                    <a:pt x="111646" y="15958"/>
                  </a:cubicBezTo>
                  <a:close/>
                  <a:moveTo>
                    <a:pt x="110059" y="16224"/>
                  </a:moveTo>
                  <a:cubicBezTo>
                    <a:pt x="110389" y="16258"/>
                    <a:pt x="110712" y="16292"/>
                    <a:pt x="111019" y="16337"/>
                  </a:cubicBezTo>
                  <a:cubicBezTo>
                    <a:pt x="111155" y="16250"/>
                    <a:pt x="111293" y="16168"/>
                    <a:pt x="111432" y="16081"/>
                  </a:cubicBezTo>
                  <a:cubicBezTo>
                    <a:pt x="111091" y="16063"/>
                    <a:pt x="110738" y="16048"/>
                    <a:pt x="110378" y="16036"/>
                  </a:cubicBezTo>
                  <a:cubicBezTo>
                    <a:pt x="110269" y="16100"/>
                    <a:pt x="110164" y="16164"/>
                    <a:pt x="110059" y="16224"/>
                  </a:cubicBezTo>
                  <a:close/>
                  <a:moveTo>
                    <a:pt x="109965" y="16217"/>
                  </a:moveTo>
                  <a:cubicBezTo>
                    <a:pt x="110066" y="16157"/>
                    <a:pt x="110172" y="16096"/>
                    <a:pt x="110273" y="16036"/>
                  </a:cubicBezTo>
                  <a:cubicBezTo>
                    <a:pt x="109924" y="16025"/>
                    <a:pt x="109567" y="16021"/>
                    <a:pt x="109203" y="16018"/>
                  </a:cubicBezTo>
                  <a:cubicBezTo>
                    <a:pt x="109128" y="16063"/>
                    <a:pt x="109053" y="16104"/>
                    <a:pt x="108978" y="16145"/>
                  </a:cubicBezTo>
                  <a:cubicBezTo>
                    <a:pt x="109316" y="16164"/>
                    <a:pt x="109646" y="16190"/>
                    <a:pt x="109965" y="16217"/>
                  </a:cubicBezTo>
                  <a:close/>
                  <a:moveTo>
                    <a:pt x="109234" y="16656"/>
                  </a:moveTo>
                  <a:cubicBezTo>
                    <a:pt x="109406" y="16550"/>
                    <a:pt x="109579" y="16445"/>
                    <a:pt x="109755" y="16340"/>
                  </a:cubicBezTo>
                  <a:cubicBezTo>
                    <a:pt x="109432" y="16314"/>
                    <a:pt x="109095" y="16295"/>
                    <a:pt x="108749" y="16277"/>
                  </a:cubicBezTo>
                  <a:cubicBezTo>
                    <a:pt x="108618" y="16352"/>
                    <a:pt x="108487" y="16427"/>
                    <a:pt x="108359" y="16505"/>
                  </a:cubicBezTo>
                  <a:cubicBezTo>
                    <a:pt x="108667" y="16547"/>
                    <a:pt x="108960" y="16599"/>
                    <a:pt x="109234" y="16656"/>
                  </a:cubicBezTo>
                  <a:close/>
                  <a:moveTo>
                    <a:pt x="108037" y="17402"/>
                  </a:moveTo>
                  <a:cubicBezTo>
                    <a:pt x="108371" y="17188"/>
                    <a:pt x="108712" y="16974"/>
                    <a:pt x="109050" y="16768"/>
                  </a:cubicBezTo>
                  <a:cubicBezTo>
                    <a:pt x="108772" y="16712"/>
                    <a:pt x="108472" y="16663"/>
                    <a:pt x="108157" y="16622"/>
                  </a:cubicBezTo>
                  <a:cubicBezTo>
                    <a:pt x="107902" y="16772"/>
                    <a:pt x="107646" y="16926"/>
                    <a:pt x="107395" y="17079"/>
                  </a:cubicBezTo>
                  <a:cubicBezTo>
                    <a:pt x="107635" y="17173"/>
                    <a:pt x="107849" y="17282"/>
                    <a:pt x="108037" y="17402"/>
                  </a:cubicBezTo>
                  <a:moveTo>
                    <a:pt x="105905" y="19695"/>
                  </a:moveTo>
                  <a:cubicBezTo>
                    <a:pt x="105905" y="19728"/>
                    <a:pt x="105905" y="19762"/>
                    <a:pt x="105905" y="19796"/>
                  </a:cubicBezTo>
                  <a:cubicBezTo>
                    <a:pt x="105947" y="19762"/>
                    <a:pt x="105988" y="19732"/>
                    <a:pt x="106033" y="19702"/>
                  </a:cubicBezTo>
                  <a:cubicBezTo>
                    <a:pt x="106821" y="19113"/>
                    <a:pt x="107631" y="18539"/>
                    <a:pt x="108461" y="17980"/>
                  </a:cubicBezTo>
                  <a:cubicBezTo>
                    <a:pt x="108434" y="17946"/>
                    <a:pt x="108404" y="17912"/>
                    <a:pt x="108378" y="17879"/>
                  </a:cubicBezTo>
                  <a:lnTo>
                    <a:pt x="108431" y="17834"/>
                  </a:lnTo>
                  <a:lnTo>
                    <a:pt x="108378" y="17879"/>
                  </a:lnTo>
                  <a:cubicBezTo>
                    <a:pt x="108265" y="17751"/>
                    <a:pt x="108123" y="17631"/>
                    <a:pt x="107950" y="17522"/>
                  </a:cubicBezTo>
                  <a:cubicBezTo>
                    <a:pt x="107226" y="17984"/>
                    <a:pt x="106513" y="18456"/>
                    <a:pt x="105819" y="18944"/>
                  </a:cubicBezTo>
                  <a:cubicBezTo>
                    <a:pt x="105879" y="19184"/>
                    <a:pt x="105909" y="19436"/>
                    <a:pt x="105905" y="19695"/>
                  </a:cubicBezTo>
                  <a:close/>
                  <a:moveTo>
                    <a:pt x="105662" y="21079"/>
                  </a:moveTo>
                  <a:cubicBezTo>
                    <a:pt x="106446" y="20441"/>
                    <a:pt x="107252" y="19815"/>
                    <a:pt x="108074" y="19207"/>
                  </a:cubicBezTo>
                  <a:cubicBezTo>
                    <a:pt x="108341" y="19012"/>
                    <a:pt x="108607" y="18817"/>
                    <a:pt x="108877" y="18625"/>
                  </a:cubicBezTo>
                  <a:cubicBezTo>
                    <a:pt x="108776" y="18415"/>
                    <a:pt x="108648" y="18216"/>
                    <a:pt x="108494" y="18021"/>
                  </a:cubicBezTo>
                  <a:cubicBezTo>
                    <a:pt x="107665" y="18580"/>
                    <a:pt x="106851" y="19154"/>
                    <a:pt x="106063" y="19743"/>
                  </a:cubicBezTo>
                  <a:cubicBezTo>
                    <a:pt x="106011" y="19781"/>
                    <a:pt x="105958" y="19822"/>
                    <a:pt x="105902" y="19863"/>
                  </a:cubicBezTo>
                  <a:cubicBezTo>
                    <a:pt x="105883" y="20254"/>
                    <a:pt x="105800" y="20659"/>
                    <a:pt x="105662" y="21079"/>
                  </a:cubicBezTo>
                  <a:close/>
                  <a:moveTo>
                    <a:pt x="94691" y="32748"/>
                  </a:moveTo>
                  <a:cubicBezTo>
                    <a:pt x="97644" y="28583"/>
                    <a:pt x="101260" y="24704"/>
                    <a:pt x="105436" y="21263"/>
                  </a:cubicBezTo>
                  <a:cubicBezTo>
                    <a:pt x="105609" y="20816"/>
                    <a:pt x="105710" y="20385"/>
                    <a:pt x="105744" y="19980"/>
                  </a:cubicBezTo>
                  <a:cubicBezTo>
                    <a:pt x="99910" y="24370"/>
                    <a:pt x="95088" y="29607"/>
                    <a:pt x="91516" y="35307"/>
                  </a:cubicBezTo>
                  <a:cubicBezTo>
                    <a:pt x="92601" y="34447"/>
                    <a:pt x="93663" y="33592"/>
                    <a:pt x="94691" y="32748"/>
                  </a:cubicBezTo>
                  <a:close/>
                  <a:moveTo>
                    <a:pt x="90353" y="40019"/>
                  </a:moveTo>
                  <a:cubicBezTo>
                    <a:pt x="91498" y="37685"/>
                    <a:pt x="92845" y="35404"/>
                    <a:pt x="94372" y="33202"/>
                  </a:cubicBezTo>
                  <a:cubicBezTo>
                    <a:pt x="93370" y="34020"/>
                    <a:pt x="92334" y="34849"/>
                    <a:pt x="91284" y="35682"/>
                  </a:cubicBezTo>
                  <a:cubicBezTo>
                    <a:pt x="90057" y="37674"/>
                    <a:pt x="88984" y="39723"/>
                    <a:pt x="88072" y="41805"/>
                  </a:cubicBezTo>
                  <a:cubicBezTo>
                    <a:pt x="88830" y="41212"/>
                    <a:pt x="89592" y="40616"/>
                    <a:pt x="90353" y="40019"/>
                  </a:cubicBezTo>
                  <a:close/>
                  <a:moveTo>
                    <a:pt x="88031" y="45595"/>
                  </a:moveTo>
                  <a:cubicBezTo>
                    <a:pt x="88642" y="43812"/>
                    <a:pt x="89370" y="42053"/>
                    <a:pt x="90207" y="40319"/>
                  </a:cubicBezTo>
                  <a:cubicBezTo>
                    <a:pt x="89453" y="40912"/>
                    <a:pt x="88699" y="41501"/>
                    <a:pt x="87948" y="42090"/>
                  </a:cubicBezTo>
                  <a:cubicBezTo>
                    <a:pt x="87247" y="43719"/>
                    <a:pt x="86646" y="45373"/>
                    <a:pt x="86147" y="47043"/>
                  </a:cubicBezTo>
                  <a:cubicBezTo>
                    <a:pt x="86766" y="46570"/>
                    <a:pt x="87397" y="46086"/>
                    <a:pt x="88031" y="45595"/>
                  </a:cubicBezTo>
                  <a:moveTo>
                    <a:pt x="85116" y="51283"/>
                  </a:moveTo>
                  <a:cubicBezTo>
                    <a:pt x="85648" y="50915"/>
                    <a:pt x="86189" y="50536"/>
                    <a:pt x="86733" y="50146"/>
                  </a:cubicBezTo>
                  <a:cubicBezTo>
                    <a:pt x="87063" y="48701"/>
                    <a:pt x="87468" y="47264"/>
                    <a:pt x="87948" y="45842"/>
                  </a:cubicBezTo>
                  <a:cubicBezTo>
                    <a:pt x="87314" y="46330"/>
                    <a:pt x="86695" y="46810"/>
                    <a:pt x="86080" y="47276"/>
                  </a:cubicBezTo>
                  <a:cubicBezTo>
                    <a:pt x="85693" y="48604"/>
                    <a:pt x="85371" y="49939"/>
                    <a:pt x="85116" y="51283"/>
                  </a:cubicBezTo>
                  <a:moveTo>
                    <a:pt x="85052" y="51324"/>
                  </a:moveTo>
                  <a:cubicBezTo>
                    <a:pt x="85307" y="49988"/>
                    <a:pt x="85626" y="48653"/>
                    <a:pt x="86009" y="47332"/>
                  </a:cubicBezTo>
                  <a:cubicBezTo>
                    <a:pt x="85416" y="47782"/>
                    <a:pt x="84830" y="48221"/>
                    <a:pt x="84253" y="48653"/>
                  </a:cubicBezTo>
                  <a:cubicBezTo>
                    <a:pt x="83949" y="49883"/>
                    <a:pt x="83701" y="51125"/>
                    <a:pt x="83513" y="52367"/>
                  </a:cubicBezTo>
                  <a:cubicBezTo>
                    <a:pt x="84024" y="52029"/>
                    <a:pt x="84538" y="51680"/>
                    <a:pt x="85052" y="51324"/>
                  </a:cubicBezTo>
                  <a:close/>
                  <a:moveTo>
                    <a:pt x="83164" y="55609"/>
                  </a:moveTo>
                  <a:cubicBezTo>
                    <a:pt x="83626" y="55342"/>
                    <a:pt x="84087" y="55068"/>
                    <a:pt x="84553" y="54787"/>
                  </a:cubicBezTo>
                  <a:cubicBezTo>
                    <a:pt x="84662" y="53699"/>
                    <a:pt x="84819" y="52607"/>
                    <a:pt x="85018" y="51523"/>
                  </a:cubicBezTo>
                  <a:cubicBezTo>
                    <a:pt x="84504" y="51876"/>
                    <a:pt x="83990" y="52221"/>
                    <a:pt x="83487" y="52558"/>
                  </a:cubicBezTo>
                  <a:cubicBezTo>
                    <a:pt x="83337" y="53571"/>
                    <a:pt x="83232" y="54588"/>
                    <a:pt x="83164" y="55609"/>
                  </a:cubicBezTo>
                  <a:close/>
                  <a:moveTo>
                    <a:pt x="83104" y="55639"/>
                  </a:moveTo>
                  <a:cubicBezTo>
                    <a:pt x="83172" y="54626"/>
                    <a:pt x="83277" y="53609"/>
                    <a:pt x="83423" y="52596"/>
                  </a:cubicBezTo>
                  <a:cubicBezTo>
                    <a:pt x="82932" y="52922"/>
                    <a:pt x="82448" y="53237"/>
                    <a:pt x="81964" y="53549"/>
                  </a:cubicBezTo>
                  <a:cubicBezTo>
                    <a:pt x="81863" y="54494"/>
                    <a:pt x="81795" y="55444"/>
                    <a:pt x="81765" y="56393"/>
                  </a:cubicBezTo>
                  <a:cubicBezTo>
                    <a:pt x="82211" y="56149"/>
                    <a:pt x="82658" y="55898"/>
                    <a:pt x="83104" y="55639"/>
                  </a:cubicBezTo>
                  <a:close/>
                  <a:moveTo>
                    <a:pt x="81776" y="58959"/>
                  </a:moveTo>
                  <a:cubicBezTo>
                    <a:pt x="82193" y="58768"/>
                    <a:pt x="82609" y="58569"/>
                    <a:pt x="83029" y="58366"/>
                  </a:cubicBezTo>
                  <a:cubicBezTo>
                    <a:pt x="83026" y="58269"/>
                    <a:pt x="83026" y="58171"/>
                    <a:pt x="83026" y="58078"/>
                  </a:cubicBezTo>
                  <a:cubicBezTo>
                    <a:pt x="83026" y="57320"/>
                    <a:pt x="83052" y="56565"/>
                    <a:pt x="83097" y="55808"/>
                  </a:cubicBezTo>
                  <a:cubicBezTo>
                    <a:pt x="82650" y="56063"/>
                    <a:pt x="82204" y="56310"/>
                    <a:pt x="81761" y="56554"/>
                  </a:cubicBezTo>
                  <a:cubicBezTo>
                    <a:pt x="81754" y="56877"/>
                    <a:pt x="81750" y="57200"/>
                    <a:pt x="81750" y="57522"/>
                  </a:cubicBezTo>
                  <a:cubicBezTo>
                    <a:pt x="81750" y="57999"/>
                    <a:pt x="81757" y="58479"/>
                    <a:pt x="81776" y="58959"/>
                  </a:cubicBezTo>
                  <a:close/>
                  <a:moveTo>
                    <a:pt x="80527" y="59665"/>
                  </a:moveTo>
                  <a:cubicBezTo>
                    <a:pt x="80576" y="60317"/>
                    <a:pt x="80643" y="60974"/>
                    <a:pt x="80733" y="61623"/>
                  </a:cubicBezTo>
                  <a:cubicBezTo>
                    <a:pt x="81112" y="61492"/>
                    <a:pt x="81495" y="61349"/>
                    <a:pt x="81878" y="61207"/>
                  </a:cubicBezTo>
                  <a:cubicBezTo>
                    <a:pt x="81806" y="60516"/>
                    <a:pt x="81757" y="59822"/>
                    <a:pt x="81727" y="59132"/>
                  </a:cubicBezTo>
                  <a:cubicBezTo>
                    <a:pt x="81326" y="59316"/>
                    <a:pt x="80925" y="59492"/>
                    <a:pt x="80527" y="59665"/>
                  </a:cubicBezTo>
                  <a:moveTo>
                    <a:pt x="79277" y="60032"/>
                  </a:moveTo>
                  <a:cubicBezTo>
                    <a:pt x="79668" y="59875"/>
                    <a:pt x="80062" y="59713"/>
                    <a:pt x="80456" y="59545"/>
                  </a:cubicBezTo>
                  <a:cubicBezTo>
                    <a:pt x="80403" y="58794"/>
                    <a:pt x="80369" y="58044"/>
                    <a:pt x="80362" y="57293"/>
                  </a:cubicBezTo>
                  <a:cubicBezTo>
                    <a:pt x="79945" y="57507"/>
                    <a:pt x="79533" y="57714"/>
                    <a:pt x="79116" y="57916"/>
                  </a:cubicBezTo>
                  <a:cubicBezTo>
                    <a:pt x="79150" y="58622"/>
                    <a:pt x="79202" y="59327"/>
                    <a:pt x="79277" y="60032"/>
                  </a:cubicBezTo>
                  <a:close/>
                  <a:moveTo>
                    <a:pt x="78384" y="62385"/>
                  </a:moveTo>
                  <a:cubicBezTo>
                    <a:pt x="78752" y="62276"/>
                    <a:pt x="79120" y="62163"/>
                    <a:pt x="79484" y="62043"/>
                  </a:cubicBezTo>
                  <a:cubicBezTo>
                    <a:pt x="79382" y="61432"/>
                    <a:pt x="79300" y="60817"/>
                    <a:pt x="79232" y="60197"/>
                  </a:cubicBezTo>
                  <a:cubicBezTo>
                    <a:pt x="78850" y="60351"/>
                    <a:pt x="78467" y="60498"/>
                    <a:pt x="78088" y="60636"/>
                  </a:cubicBezTo>
                  <a:cubicBezTo>
                    <a:pt x="78171" y="61222"/>
                    <a:pt x="78272" y="61803"/>
                    <a:pt x="78384" y="62385"/>
                  </a:cubicBezTo>
                  <a:moveTo>
                    <a:pt x="76910" y="61057"/>
                  </a:moveTo>
                  <a:cubicBezTo>
                    <a:pt x="77007" y="61608"/>
                    <a:pt x="77116" y="62160"/>
                    <a:pt x="77244" y="62708"/>
                  </a:cubicBezTo>
                  <a:cubicBezTo>
                    <a:pt x="77604" y="62610"/>
                    <a:pt x="77964" y="62509"/>
                    <a:pt x="78324" y="62404"/>
                  </a:cubicBezTo>
                  <a:cubicBezTo>
                    <a:pt x="78208" y="61826"/>
                    <a:pt x="78111" y="61244"/>
                    <a:pt x="78028" y="60659"/>
                  </a:cubicBezTo>
                  <a:cubicBezTo>
                    <a:pt x="77653" y="60798"/>
                    <a:pt x="77281" y="60929"/>
                    <a:pt x="76910" y="61057"/>
                  </a:cubicBezTo>
                  <a:close/>
                  <a:moveTo>
                    <a:pt x="76884" y="60918"/>
                  </a:moveTo>
                  <a:cubicBezTo>
                    <a:pt x="77259" y="60790"/>
                    <a:pt x="77630" y="60659"/>
                    <a:pt x="78005" y="60520"/>
                  </a:cubicBezTo>
                  <a:cubicBezTo>
                    <a:pt x="77915" y="59860"/>
                    <a:pt x="77844" y="59199"/>
                    <a:pt x="77792" y="58535"/>
                  </a:cubicBezTo>
                  <a:cubicBezTo>
                    <a:pt x="77398" y="58712"/>
                    <a:pt x="77007" y="58884"/>
                    <a:pt x="76617" y="59049"/>
                  </a:cubicBezTo>
                  <a:cubicBezTo>
                    <a:pt x="76688" y="59672"/>
                    <a:pt x="76779" y="60299"/>
                    <a:pt x="76884" y="60918"/>
                  </a:cubicBezTo>
                  <a:moveTo>
                    <a:pt x="76122" y="62993"/>
                  </a:moveTo>
                  <a:cubicBezTo>
                    <a:pt x="76475" y="62906"/>
                    <a:pt x="76824" y="62816"/>
                    <a:pt x="77176" y="62723"/>
                  </a:cubicBezTo>
                  <a:cubicBezTo>
                    <a:pt x="77052" y="62178"/>
                    <a:pt x="76940" y="61627"/>
                    <a:pt x="76842" y="61079"/>
                  </a:cubicBezTo>
                  <a:cubicBezTo>
                    <a:pt x="76478" y="61203"/>
                    <a:pt x="76118" y="61319"/>
                    <a:pt x="75754" y="61432"/>
                  </a:cubicBezTo>
                  <a:cubicBezTo>
                    <a:pt x="75863" y="61953"/>
                    <a:pt x="75987" y="62471"/>
                    <a:pt x="76122" y="62993"/>
                  </a:cubicBezTo>
                  <a:close/>
                  <a:moveTo>
                    <a:pt x="75019" y="63240"/>
                  </a:moveTo>
                  <a:cubicBezTo>
                    <a:pt x="75364" y="63165"/>
                    <a:pt x="75709" y="63090"/>
                    <a:pt x="76054" y="63008"/>
                  </a:cubicBezTo>
                  <a:cubicBezTo>
                    <a:pt x="75919" y="62490"/>
                    <a:pt x="75796" y="61972"/>
                    <a:pt x="75687" y="61451"/>
                  </a:cubicBezTo>
                  <a:cubicBezTo>
                    <a:pt x="75330" y="61563"/>
                    <a:pt x="74974" y="61668"/>
                    <a:pt x="74621" y="61766"/>
                  </a:cubicBezTo>
                  <a:cubicBezTo>
                    <a:pt x="74741" y="62257"/>
                    <a:pt x="74873" y="62749"/>
                    <a:pt x="75019" y="63240"/>
                  </a:cubicBezTo>
                  <a:close/>
                  <a:moveTo>
                    <a:pt x="73935" y="63454"/>
                  </a:moveTo>
                  <a:cubicBezTo>
                    <a:pt x="74272" y="63390"/>
                    <a:pt x="74610" y="63327"/>
                    <a:pt x="74948" y="63255"/>
                  </a:cubicBezTo>
                  <a:cubicBezTo>
                    <a:pt x="74805" y="62768"/>
                    <a:pt x="74670" y="62276"/>
                    <a:pt x="74550" y="61785"/>
                  </a:cubicBezTo>
                  <a:cubicBezTo>
                    <a:pt x="74205" y="61882"/>
                    <a:pt x="73856" y="61972"/>
                    <a:pt x="73511" y="62058"/>
                  </a:cubicBezTo>
                  <a:cubicBezTo>
                    <a:pt x="73642" y="62527"/>
                    <a:pt x="73781" y="62989"/>
                    <a:pt x="73935" y="63454"/>
                  </a:cubicBezTo>
                  <a:close/>
                  <a:moveTo>
                    <a:pt x="72869" y="63634"/>
                  </a:moveTo>
                  <a:cubicBezTo>
                    <a:pt x="73199" y="63582"/>
                    <a:pt x="73529" y="63525"/>
                    <a:pt x="73859" y="63465"/>
                  </a:cubicBezTo>
                  <a:cubicBezTo>
                    <a:pt x="73709" y="63004"/>
                    <a:pt x="73567" y="62542"/>
                    <a:pt x="73439" y="62077"/>
                  </a:cubicBezTo>
                  <a:cubicBezTo>
                    <a:pt x="73098" y="62163"/>
                    <a:pt x="72756" y="62242"/>
                    <a:pt x="72419" y="62317"/>
                  </a:cubicBezTo>
                  <a:cubicBezTo>
                    <a:pt x="72558" y="62756"/>
                    <a:pt x="72708" y="63195"/>
                    <a:pt x="72869" y="63634"/>
                  </a:cubicBezTo>
                  <a:moveTo>
                    <a:pt x="72835" y="63773"/>
                  </a:moveTo>
                  <a:cubicBezTo>
                    <a:pt x="72512" y="63822"/>
                    <a:pt x="72190" y="63867"/>
                    <a:pt x="71867" y="63908"/>
                  </a:cubicBezTo>
                  <a:cubicBezTo>
                    <a:pt x="72021" y="64291"/>
                    <a:pt x="72186" y="64670"/>
                    <a:pt x="72359" y="65049"/>
                  </a:cubicBezTo>
                  <a:cubicBezTo>
                    <a:pt x="72674" y="65026"/>
                    <a:pt x="72989" y="65000"/>
                    <a:pt x="73308" y="64970"/>
                  </a:cubicBezTo>
                  <a:cubicBezTo>
                    <a:pt x="73143" y="64572"/>
                    <a:pt x="72985" y="64175"/>
                    <a:pt x="72835" y="63773"/>
                  </a:cubicBezTo>
                  <a:moveTo>
                    <a:pt x="74355" y="64854"/>
                  </a:moveTo>
                  <a:cubicBezTo>
                    <a:pt x="74197" y="64437"/>
                    <a:pt x="74043" y="64017"/>
                    <a:pt x="73904" y="63597"/>
                  </a:cubicBezTo>
                  <a:cubicBezTo>
                    <a:pt x="73574" y="63657"/>
                    <a:pt x="73244" y="63709"/>
                    <a:pt x="72914" y="63762"/>
                  </a:cubicBezTo>
                  <a:cubicBezTo>
                    <a:pt x="73064" y="64163"/>
                    <a:pt x="73222" y="64565"/>
                    <a:pt x="73387" y="64962"/>
                  </a:cubicBezTo>
                  <a:cubicBezTo>
                    <a:pt x="73709" y="64929"/>
                    <a:pt x="74032" y="64895"/>
                    <a:pt x="74355" y="64854"/>
                  </a:cubicBezTo>
                  <a:close/>
                  <a:moveTo>
                    <a:pt x="74404" y="64981"/>
                  </a:moveTo>
                  <a:cubicBezTo>
                    <a:pt x="74085" y="65022"/>
                    <a:pt x="73762" y="65056"/>
                    <a:pt x="73439" y="65090"/>
                  </a:cubicBezTo>
                  <a:cubicBezTo>
                    <a:pt x="73597" y="65458"/>
                    <a:pt x="73762" y="65825"/>
                    <a:pt x="73931" y="66189"/>
                  </a:cubicBezTo>
                  <a:cubicBezTo>
                    <a:pt x="74246" y="66174"/>
                    <a:pt x="74561" y="66159"/>
                    <a:pt x="74876" y="66137"/>
                  </a:cubicBezTo>
                  <a:cubicBezTo>
                    <a:pt x="74711" y="65754"/>
                    <a:pt x="74554" y="65368"/>
                    <a:pt x="74404" y="64981"/>
                  </a:cubicBezTo>
                  <a:close/>
                  <a:moveTo>
                    <a:pt x="75919" y="66051"/>
                  </a:moveTo>
                  <a:cubicBezTo>
                    <a:pt x="75758" y="65649"/>
                    <a:pt x="75604" y="65244"/>
                    <a:pt x="75462" y="64839"/>
                  </a:cubicBezTo>
                  <a:cubicBezTo>
                    <a:pt x="75135" y="64887"/>
                    <a:pt x="74809" y="64932"/>
                    <a:pt x="74482" y="64974"/>
                  </a:cubicBezTo>
                  <a:cubicBezTo>
                    <a:pt x="74632" y="65360"/>
                    <a:pt x="74790" y="65747"/>
                    <a:pt x="74955" y="66129"/>
                  </a:cubicBezTo>
                  <a:cubicBezTo>
                    <a:pt x="75278" y="66107"/>
                    <a:pt x="75597" y="66081"/>
                    <a:pt x="75919" y="66051"/>
                  </a:cubicBezTo>
                  <a:close/>
                  <a:moveTo>
                    <a:pt x="75968" y="66178"/>
                  </a:moveTo>
                  <a:cubicBezTo>
                    <a:pt x="75649" y="66208"/>
                    <a:pt x="75330" y="66234"/>
                    <a:pt x="75011" y="66257"/>
                  </a:cubicBezTo>
                  <a:cubicBezTo>
                    <a:pt x="75169" y="66613"/>
                    <a:pt x="75334" y="66974"/>
                    <a:pt x="75507" y="67326"/>
                  </a:cubicBezTo>
                  <a:cubicBezTo>
                    <a:pt x="75818" y="67319"/>
                    <a:pt x="76133" y="67311"/>
                    <a:pt x="76445" y="67296"/>
                  </a:cubicBezTo>
                  <a:cubicBezTo>
                    <a:pt x="76280" y="66925"/>
                    <a:pt x="76122" y="66550"/>
                    <a:pt x="75968" y="66178"/>
                  </a:cubicBezTo>
                  <a:close/>
                  <a:moveTo>
                    <a:pt x="77480" y="67236"/>
                  </a:moveTo>
                  <a:cubicBezTo>
                    <a:pt x="77319" y="66850"/>
                    <a:pt x="77165" y="66456"/>
                    <a:pt x="77019" y="66066"/>
                  </a:cubicBezTo>
                  <a:cubicBezTo>
                    <a:pt x="76696" y="66103"/>
                    <a:pt x="76370" y="66137"/>
                    <a:pt x="76043" y="66171"/>
                  </a:cubicBezTo>
                  <a:cubicBezTo>
                    <a:pt x="76197" y="66546"/>
                    <a:pt x="76355" y="66921"/>
                    <a:pt x="76523" y="67292"/>
                  </a:cubicBezTo>
                  <a:cubicBezTo>
                    <a:pt x="76842" y="67277"/>
                    <a:pt x="77161" y="67259"/>
                    <a:pt x="77480" y="67236"/>
                  </a:cubicBezTo>
                  <a:close/>
                  <a:moveTo>
                    <a:pt x="77533" y="67360"/>
                  </a:moveTo>
                  <a:cubicBezTo>
                    <a:pt x="77214" y="67383"/>
                    <a:pt x="76895" y="67401"/>
                    <a:pt x="76580" y="67416"/>
                  </a:cubicBezTo>
                  <a:cubicBezTo>
                    <a:pt x="76737" y="67765"/>
                    <a:pt x="76902" y="68114"/>
                    <a:pt x="77075" y="68459"/>
                  </a:cubicBezTo>
                  <a:cubicBezTo>
                    <a:pt x="77386" y="68459"/>
                    <a:pt x="77698" y="68456"/>
                    <a:pt x="78013" y="68448"/>
                  </a:cubicBezTo>
                  <a:cubicBezTo>
                    <a:pt x="77844" y="68088"/>
                    <a:pt x="77687" y="67724"/>
                    <a:pt x="77533" y="67360"/>
                  </a:cubicBezTo>
                  <a:moveTo>
                    <a:pt x="79041" y="68414"/>
                  </a:moveTo>
                  <a:cubicBezTo>
                    <a:pt x="78880" y="68035"/>
                    <a:pt x="78726" y="67656"/>
                    <a:pt x="78576" y="67277"/>
                  </a:cubicBezTo>
                  <a:cubicBezTo>
                    <a:pt x="78253" y="67307"/>
                    <a:pt x="77930" y="67334"/>
                    <a:pt x="77608" y="67356"/>
                  </a:cubicBezTo>
                  <a:cubicBezTo>
                    <a:pt x="77762" y="67720"/>
                    <a:pt x="77919" y="68084"/>
                    <a:pt x="78088" y="68448"/>
                  </a:cubicBezTo>
                  <a:cubicBezTo>
                    <a:pt x="78407" y="68441"/>
                    <a:pt x="78722" y="68429"/>
                    <a:pt x="79041" y="68414"/>
                  </a:cubicBezTo>
                  <a:close/>
                  <a:moveTo>
                    <a:pt x="79094" y="68534"/>
                  </a:moveTo>
                  <a:cubicBezTo>
                    <a:pt x="78778" y="68549"/>
                    <a:pt x="78463" y="68561"/>
                    <a:pt x="78144" y="68568"/>
                  </a:cubicBezTo>
                  <a:cubicBezTo>
                    <a:pt x="78306" y="68910"/>
                    <a:pt x="78471" y="69247"/>
                    <a:pt x="78643" y="69585"/>
                  </a:cubicBezTo>
                  <a:cubicBezTo>
                    <a:pt x="78932" y="69592"/>
                    <a:pt x="79221" y="69596"/>
                    <a:pt x="79510" y="69596"/>
                  </a:cubicBezTo>
                  <a:cubicBezTo>
                    <a:pt x="79533" y="69596"/>
                    <a:pt x="79555" y="69596"/>
                    <a:pt x="79578" y="69596"/>
                  </a:cubicBezTo>
                  <a:cubicBezTo>
                    <a:pt x="79409" y="69243"/>
                    <a:pt x="79251" y="68891"/>
                    <a:pt x="79094" y="68534"/>
                  </a:cubicBezTo>
                  <a:moveTo>
                    <a:pt x="80602" y="69581"/>
                  </a:moveTo>
                  <a:cubicBezTo>
                    <a:pt x="80437" y="69213"/>
                    <a:pt x="80283" y="68846"/>
                    <a:pt x="80133" y="68478"/>
                  </a:cubicBezTo>
                  <a:cubicBezTo>
                    <a:pt x="79810" y="68501"/>
                    <a:pt x="79487" y="68516"/>
                    <a:pt x="79169" y="68534"/>
                  </a:cubicBezTo>
                  <a:cubicBezTo>
                    <a:pt x="79322" y="68887"/>
                    <a:pt x="79484" y="69243"/>
                    <a:pt x="79653" y="69596"/>
                  </a:cubicBezTo>
                  <a:cubicBezTo>
                    <a:pt x="79968" y="69592"/>
                    <a:pt x="80283" y="69589"/>
                    <a:pt x="80602" y="69581"/>
                  </a:cubicBezTo>
                  <a:close/>
                  <a:moveTo>
                    <a:pt x="80654" y="69701"/>
                  </a:moveTo>
                  <a:cubicBezTo>
                    <a:pt x="80339" y="69709"/>
                    <a:pt x="80024" y="69716"/>
                    <a:pt x="79709" y="69716"/>
                  </a:cubicBezTo>
                  <a:cubicBezTo>
                    <a:pt x="79870" y="70050"/>
                    <a:pt x="80039" y="70380"/>
                    <a:pt x="80212" y="70711"/>
                  </a:cubicBezTo>
                  <a:cubicBezTo>
                    <a:pt x="80519" y="70722"/>
                    <a:pt x="80831" y="70729"/>
                    <a:pt x="81142" y="70737"/>
                  </a:cubicBezTo>
                  <a:cubicBezTo>
                    <a:pt x="80973" y="70392"/>
                    <a:pt x="80812" y="70046"/>
                    <a:pt x="80654" y="69701"/>
                  </a:cubicBezTo>
                  <a:close/>
                  <a:moveTo>
                    <a:pt x="82005" y="70744"/>
                  </a:moveTo>
                  <a:cubicBezTo>
                    <a:pt x="82058" y="70744"/>
                    <a:pt x="82106" y="70744"/>
                    <a:pt x="82159" y="70744"/>
                  </a:cubicBezTo>
                  <a:cubicBezTo>
                    <a:pt x="81994" y="70384"/>
                    <a:pt x="81836" y="70028"/>
                    <a:pt x="81686" y="69667"/>
                  </a:cubicBezTo>
                  <a:cubicBezTo>
                    <a:pt x="81367" y="69682"/>
                    <a:pt x="81045" y="69694"/>
                    <a:pt x="80726" y="69701"/>
                  </a:cubicBezTo>
                  <a:cubicBezTo>
                    <a:pt x="80883" y="70046"/>
                    <a:pt x="81045" y="70392"/>
                    <a:pt x="81213" y="70737"/>
                  </a:cubicBezTo>
                  <a:cubicBezTo>
                    <a:pt x="81476" y="70741"/>
                    <a:pt x="81742" y="70744"/>
                    <a:pt x="82005" y="70744"/>
                  </a:cubicBezTo>
                  <a:close/>
                  <a:moveTo>
                    <a:pt x="82215" y="70864"/>
                  </a:moveTo>
                  <a:cubicBezTo>
                    <a:pt x="82144" y="70864"/>
                    <a:pt x="82076" y="70864"/>
                    <a:pt x="82005" y="70864"/>
                  </a:cubicBezTo>
                  <a:lnTo>
                    <a:pt x="82005" y="70864"/>
                  </a:lnTo>
                  <a:cubicBezTo>
                    <a:pt x="81761" y="70864"/>
                    <a:pt x="81517" y="70861"/>
                    <a:pt x="81273" y="70857"/>
                  </a:cubicBezTo>
                  <a:cubicBezTo>
                    <a:pt x="81435" y="71183"/>
                    <a:pt x="81604" y="71510"/>
                    <a:pt x="81776" y="71832"/>
                  </a:cubicBezTo>
                  <a:cubicBezTo>
                    <a:pt x="82084" y="71847"/>
                    <a:pt x="82395" y="71862"/>
                    <a:pt x="82703" y="71874"/>
                  </a:cubicBezTo>
                  <a:cubicBezTo>
                    <a:pt x="82534" y="71536"/>
                    <a:pt x="82373" y="71202"/>
                    <a:pt x="82215" y="70864"/>
                  </a:cubicBezTo>
                  <a:close/>
                  <a:moveTo>
                    <a:pt x="83720" y="71900"/>
                  </a:moveTo>
                  <a:cubicBezTo>
                    <a:pt x="83555" y="71551"/>
                    <a:pt x="83393" y="71198"/>
                    <a:pt x="83243" y="70849"/>
                  </a:cubicBezTo>
                  <a:cubicBezTo>
                    <a:pt x="82921" y="70857"/>
                    <a:pt x="82602" y="70861"/>
                    <a:pt x="82283" y="70861"/>
                  </a:cubicBezTo>
                  <a:cubicBezTo>
                    <a:pt x="82440" y="71202"/>
                    <a:pt x="82605" y="71540"/>
                    <a:pt x="82774" y="71874"/>
                  </a:cubicBezTo>
                  <a:cubicBezTo>
                    <a:pt x="83089" y="71885"/>
                    <a:pt x="83405" y="71892"/>
                    <a:pt x="83720" y="71900"/>
                  </a:cubicBezTo>
                  <a:close/>
                  <a:moveTo>
                    <a:pt x="83776" y="72016"/>
                  </a:moveTo>
                  <a:cubicBezTo>
                    <a:pt x="83461" y="72012"/>
                    <a:pt x="83146" y="72005"/>
                    <a:pt x="82834" y="71994"/>
                  </a:cubicBezTo>
                  <a:cubicBezTo>
                    <a:pt x="82999" y="72313"/>
                    <a:pt x="83164" y="72632"/>
                    <a:pt x="83341" y="72950"/>
                  </a:cubicBezTo>
                  <a:cubicBezTo>
                    <a:pt x="83648" y="72969"/>
                    <a:pt x="83956" y="72988"/>
                    <a:pt x="84268" y="73007"/>
                  </a:cubicBezTo>
                  <a:cubicBezTo>
                    <a:pt x="84099" y="72677"/>
                    <a:pt x="83934" y="72346"/>
                    <a:pt x="83776" y="72016"/>
                  </a:cubicBezTo>
                  <a:close/>
                  <a:moveTo>
                    <a:pt x="85266" y="73048"/>
                  </a:moveTo>
                  <a:cubicBezTo>
                    <a:pt x="85101" y="72707"/>
                    <a:pt x="84939" y="72365"/>
                    <a:pt x="84785" y="72020"/>
                  </a:cubicBezTo>
                  <a:cubicBezTo>
                    <a:pt x="84695" y="72020"/>
                    <a:pt x="84605" y="72020"/>
                    <a:pt x="84515" y="72020"/>
                  </a:cubicBezTo>
                  <a:lnTo>
                    <a:pt x="84515" y="72020"/>
                  </a:lnTo>
                  <a:cubicBezTo>
                    <a:pt x="84290" y="72020"/>
                    <a:pt x="84065" y="72020"/>
                    <a:pt x="83840" y="72016"/>
                  </a:cubicBezTo>
                  <a:cubicBezTo>
                    <a:pt x="84001" y="72350"/>
                    <a:pt x="84166" y="72680"/>
                    <a:pt x="84335" y="73010"/>
                  </a:cubicBezTo>
                  <a:cubicBezTo>
                    <a:pt x="84647" y="73026"/>
                    <a:pt x="84954" y="73037"/>
                    <a:pt x="85266" y="73048"/>
                  </a:cubicBezTo>
                  <a:moveTo>
                    <a:pt x="85322" y="73164"/>
                  </a:moveTo>
                  <a:cubicBezTo>
                    <a:pt x="85014" y="73157"/>
                    <a:pt x="84707" y="73142"/>
                    <a:pt x="84399" y="73127"/>
                  </a:cubicBezTo>
                  <a:cubicBezTo>
                    <a:pt x="84560" y="73442"/>
                    <a:pt x="84729" y="73753"/>
                    <a:pt x="84905" y="74065"/>
                  </a:cubicBezTo>
                  <a:cubicBezTo>
                    <a:pt x="85209" y="74091"/>
                    <a:pt x="85513" y="74114"/>
                    <a:pt x="85817" y="74136"/>
                  </a:cubicBezTo>
                  <a:cubicBezTo>
                    <a:pt x="85648" y="73813"/>
                    <a:pt x="85483" y="73491"/>
                    <a:pt x="85322" y="73164"/>
                  </a:cubicBezTo>
                  <a:close/>
                  <a:moveTo>
                    <a:pt x="86826" y="74192"/>
                  </a:moveTo>
                  <a:cubicBezTo>
                    <a:pt x="86661" y="73858"/>
                    <a:pt x="86500" y="73525"/>
                    <a:pt x="86342" y="73187"/>
                  </a:cubicBezTo>
                  <a:cubicBezTo>
                    <a:pt x="86024" y="73183"/>
                    <a:pt x="85705" y="73176"/>
                    <a:pt x="85386" y="73168"/>
                  </a:cubicBezTo>
                  <a:cubicBezTo>
                    <a:pt x="85547" y="73491"/>
                    <a:pt x="85712" y="73817"/>
                    <a:pt x="85885" y="74140"/>
                  </a:cubicBezTo>
                  <a:cubicBezTo>
                    <a:pt x="86200" y="74159"/>
                    <a:pt x="86511" y="74177"/>
                    <a:pt x="86826" y="74192"/>
                  </a:cubicBezTo>
                  <a:close/>
                  <a:moveTo>
                    <a:pt x="87385" y="75262"/>
                  </a:moveTo>
                  <a:cubicBezTo>
                    <a:pt x="87213" y="74947"/>
                    <a:pt x="87048" y="74628"/>
                    <a:pt x="86886" y="74309"/>
                  </a:cubicBezTo>
                  <a:cubicBezTo>
                    <a:pt x="86571" y="74294"/>
                    <a:pt x="86260" y="74275"/>
                    <a:pt x="85948" y="74256"/>
                  </a:cubicBezTo>
                  <a:cubicBezTo>
                    <a:pt x="86114" y="74564"/>
                    <a:pt x="86282" y="74871"/>
                    <a:pt x="86459" y="75175"/>
                  </a:cubicBezTo>
                  <a:cubicBezTo>
                    <a:pt x="86766" y="75209"/>
                    <a:pt x="87074" y="75235"/>
                    <a:pt x="87385" y="75262"/>
                  </a:cubicBezTo>
                  <a:moveTo>
                    <a:pt x="87446" y="75378"/>
                  </a:moveTo>
                  <a:cubicBezTo>
                    <a:pt x="87138" y="75352"/>
                    <a:pt x="86830" y="75325"/>
                    <a:pt x="86526" y="75295"/>
                  </a:cubicBezTo>
                  <a:cubicBezTo>
                    <a:pt x="86695" y="75584"/>
                    <a:pt x="86868" y="75877"/>
                    <a:pt x="87048" y="76170"/>
                  </a:cubicBezTo>
                  <a:cubicBezTo>
                    <a:pt x="87348" y="76207"/>
                    <a:pt x="87652" y="76245"/>
                    <a:pt x="87956" y="76282"/>
                  </a:cubicBezTo>
                  <a:cubicBezTo>
                    <a:pt x="87783" y="75982"/>
                    <a:pt x="87611" y="75678"/>
                    <a:pt x="87446" y="75378"/>
                  </a:cubicBezTo>
                  <a:close/>
                  <a:moveTo>
                    <a:pt x="88950" y="76387"/>
                  </a:moveTo>
                  <a:cubicBezTo>
                    <a:pt x="88777" y="76076"/>
                    <a:pt x="88609" y="75761"/>
                    <a:pt x="88447" y="75449"/>
                  </a:cubicBezTo>
                  <a:cubicBezTo>
                    <a:pt x="88136" y="75431"/>
                    <a:pt x="87824" y="75408"/>
                    <a:pt x="87513" y="75382"/>
                  </a:cubicBezTo>
                  <a:cubicBezTo>
                    <a:pt x="87678" y="75686"/>
                    <a:pt x="87851" y="75986"/>
                    <a:pt x="88027" y="76290"/>
                  </a:cubicBezTo>
                  <a:cubicBezTo>
                    <a:pt x="88331" y="76324"/>
                    <a:pt x="88642" y="76357"/>
                    <a:pt x="88950" y="76387"/>
                  </a:cubicBezTo>
                  <a:close/>
                  <a:moveTo>
                    <a:pt x="89014" y="76500"/>
                  </a:moveTo>
                  <a:cubicBezTo>
                    <a:pt x="88706" y="76470"/>
                    <a:pt x="88399" y="76440"/>
                    <a:pt x="88095" y="76402"/>
                  </a:cubicBezTo>
                  <a:cubicBezTo>
                    <a:pt x="88263" y="76695"/>
                    <a:pt x="88436" y="76980"/>
                    <a:pt x="88616" y="77265"/>
                  </a:cubicBezTo>
                  <a:cubicBezTo>
                    <a:pt x="88920" y="77310"/>
                    <a:pt x="89224" y="77352"/>
                    <a:pt x="89528" y="77389"/>
                  </a:cubicBezTo>
                  <a:cubicBezTo>
                    <a:pt x="89352" y="77093"/>
                    <a:pt x="89179" y="76796"/>
                    <a:pt x="89014" y="76500"/>
                  </a:cubicBezTo>
                  <a:close/>
                  <a:moveTo>
                    <a:pt x="89078" y="76507"/>
                  </a:moveTo>
                  <a:cubicBezTo>
                    <a:pt x="89243" y="76804"/>
                    <a:pt x="89415" y="77100"/>
                    <a:pt x="89592" y="77400"/>
                  </a:cubicBezTo>
                  <a:cubicBezTo>
                    <a:pt x="89899" y="77438"/>
                    <a:pt x="90207" y="77475"/>
                    <a:pt x="90515" y="77509"/>
                  </a:cubicBezTo>
                  <a:cubicBezTo>
                    <a:pt x="90342" y="77201"/>
                    <a:pt x="90173" y="76894"/>
                    <a:pt x="90012" y="76586"/>
                  </a:cubicBezTo>
                  <a:cubicBezTo>
                    <a:pt x="89700" y="76564"/>
                    <a:pt x="89385" y="76534"/>
                    <a:pt x="89078" y="76507"/>
                  </a:cubicBezTo>
                  <a:close/>
                  <a:moveTo>
                    <a:pt x="89460" y="75506"/>
                  </a:moveTo>
                  <a:cubicBezTo>
                    <a:pt x="89141" y="75491"/>
                    <a:pt x="88826" y="75472"/>
                    <a:pt x="88507" y="75453"/>
                  </a:cubicBezTo>
                  <a:cubicBezTo>
                    <a:pt x="88672" y="75768"/>
                    <a:pt x="88841" y="76080"/>
                    <a:pt x="89014" y="76391"/>
                  </a:cubicBezTo>
                  <a:cubicBezTo>
                    <a:pt x="89325" y="76421"/>
                    <a:pt x="89637" y="76447"/>
                    <a:pt x="89952" y="76474"/>
                  </a:cubicBezTo>
                  <a:cubicBezTo>
                    <a:pt x="89783" y="76151"/>
                    <a:pt x="89618" y="75828"/>
                    <a:pt x="89460" y="75506"/>
                  </a:cubicBezTo>
                  <a:close/>
                  <a:moveTo>
                    <a:pt x="89588" y="74372"/>
                  </a:moveTo>
                  <a:cubicBezTo>
                    <a:pt x="89385" y="74372"/>
                    <a:pt x="89183" y="74372"/>
                    <a:pt x="88980" y="74369"/>
                  </a:cubicBezTo>
                  <a:cubicBezTo>
                    <a:pt x="89134" y="74714"/>
                    <a:pt x="89295" y="75055"/>
                    <a:pt x="89460" y="75393"/>
                  </a:cubicBezTo>
                  <a:cubicBezTo>
                    <a:pt x="89783" y="75408"/>
                    <a:pt x="90106" y="75423"/>
                    <a:pt x="90428" y="75431"/>
                  </a:cubicBezTo>
                  <a:cubicBezTo>
                    <a:pt x="90267" y="75078"/>
                    <a:pt x="90113" y="74725"/>
                    <a:pt x="89963" y="74372"/>
                  </a:cubicBezTo>
                  <a:cubicBezTo>
                    <a:pt x="89836" y="74372"/>
                    <a:pt x="89712" y="74372"/>
                    <a:pt x="89588" y="74372"/>
                  </a:cubicBezTo>
                  <a:close/>
                  <a:moveTo>
                    <a:pt x="89468" y="73138"/>
                  </a:moveTo>
                  <a:cubicBezTo>
                    <a:pt x="89134" y="73153"/>
                    <a:pt x="88800" y="73164"/>
                    <a:pt x="88466" y="73176"/>
                  </a:cubicBezTo>
                  <a:cubicBezTo>
                    <a:pt x="88616" y="73536"/>
                    <a:pt x="88770" y="73900"/>
                    <a:pt x="88931" y="74256"/>
                  </a:cubicBezTo>
                  <a:cubicBezTo>
                    <a:pt x="89149" y="74260"/>
                    <a:pt x="89367" y="74260"/>
                    <a:pt x="89588" y="74260"/>
                  </a:cubicBezTo>
                  <a:cubicBezTo>
                    <a:pt x="89697" y="74260"/>
                    <a:pt x="89806" y="74260"/>
                    <a:pt x="89914" y="74260"/>
                  </a:cubicBezTo>
                  <a:cubicBezTo>
                    <a:pt x="89761" y="73888"/>
                    <a:pt x="89610" y="73513"/>
                    <a:pt x="89468" y="73138"/>
                  </a:cubicBezTo>
                  <a:close/>
                  <a:moveTo>
                    <a:pt x="125836" y="13136"/>
                  </a:moveTo>
                  <a:cubicBezTo>
                    <a:pt x="131367" y="13136"/>
                    <a:pt x="136342" y="13560"/>
                    <a:pt x="140360" y="14476"/>
                  </a:cubicBezTo>
                  <a:cubicBezTo>
                    <a:pt x="144382" y="15391"/>
                    <a:pt x="147452" y="16791"/>
                    <a:pt x="149174" y="18753"/>
                  </a:cubicBezTo>
                  <a:cubicBezTo>
                    <a:pt x="150993" y="20828"/>
                    <a:pt x="151815" y="23210"/>
                    <a:pt x="151815" y="25777"/>
                  </a:cubicBezTo>
                  <a:cubicBezTo>
                    <a:pt x="151811" y="30714"/>
                    <a:pt x="148787" y="36342"/>
                    <a:pt x="144052" y="41906"/>
                  </a:cubicBezTo>
                  <a:cubicBezTo>
                    <a:pt x="139317" y="47471"/>
                    <a:pt x="132871" y="52971"/>
                    <a:pt x="126016" y="57642"/>
                  </a:cubicBezTo>
                  <a:cubicBezTo>
                    <a:pt x="114299" y="65679"/>
                    <a:pt x="101354" y="70801"/>
                    <a:pt x="89044" y="71829"/>
                  </a:cubicBezTo>
                  <a:cubicBezTo>
                    <a:pt x="89183" y="72230"/>
                    <a:pt x="89325" y="72628"/>
                    <a:pt x="89475" y="73026"/>
                  </a:cubicBezTo>
                  <a:cubicBezTo>
                    <a:pt x="102720" y="72448"/>
                    <a:pt x="116843" y="67221"/>
                    <a:pt x="129337" y="58734"/>
                  </a:cubicBezTo>
                  <a:cubicBezTo>
                    <a:pt x="136304" y="54025"/>
                    <a:pt x="142799" y="48450"/>
                    <a:pt x="147553" y="42788"/>
                  </a:cubicBezTo>
                  <a:cubicBezTo>
                    <a:pt x="152310" y="37126"/>
                    <a:pt x="155316" y="31378"/>
                    <a:pt x="155316" y="26332"/>
                  </a:cubicBezTo>
                  <a:cubicBezTo>
                    <a:pt x="155316" y="23623"/>
                    <a:pt x="154453" y="21117"/>
                    <a:pt x="152528" y="18925"/>
                  </a:cubicBezTo>
                  <a:cubicBezTo>
                    <a:pt x="150693" y="16828"/>
                    <a:pt x="147403" y="15312"/>
                    <a:pt x="143095" y="14326"/>
                  </a:cubicBezTo>
                  <a:cubicBezTo>
                    <a:pt x="138788" y="13339"/>
                    <a:pt x="133464" y="12874"/>
                    <a:pt x="127577" y="12874"/>
                  </a:cubicBezTo>
                  <a:cubicBezTo>
                    <a:pt x="124857" y="12874"/>
                    <a:pt x="122013" y="12975"/>
                    <a:pt x="119094" y="13166"/>
                  </a:cubicBezTo>
                  <a:cubicBezTo>
                    <a:pt x="118981" y="13226"/>
                    <a:pt x="118865" y="13286"/>
                    <a:pt x="118752" y="13346"/>
                  </a:cubicBezTo>
                  <a:cubicBezTo>
                    <a:pt x="121187" y="13207"/>
                    <a:pt x="123559" y="13136"/>
                    <a:pt x="125836" y="13136"/>
                  </a:cubicBezTo>
                  <a:close/>
                  <a:moveTo>
                    <a:pt x="124080" y="13500"/>
                  </a:moveTo>
                  <a:cubicBezTo>
                    <a:pt x="129247" y="13500"/>
                    <a:pt x="133869" y="13890"/>
                    <a:pt x="137595" y="14731"/>
                  </a:cubicBezTo>
                  <a:cubicBezTo>
                    <a:pt x="141325" y="15571"/>
                    <a:pt x="144157" y="16858"/>
                    <a:pt x="145737" y="18663"/>
                  </a:cubicBezTo>
                  <a:lnTo>
                    <a:pt x="145737" y="18663"/>
                  </a:lnTo>
                  <a:cubicBezTo>
                    <a:pt x="147440" y="20603"/>
                    <a:pt x="148209" y="22828"/>
                    <a:pt x="148209" y="25229"/>
                  </a:cubicBezTo>
                  <a:cubicBezTo>
                    <a:pt x="148206" y="30016"/>
                    <a:pt x="145178" y="35502"/>
                    <a:pt x="140469" y="40953"/>
                  </a:cubicBezTo>
                  <a:cubicBezTo>
                    <a:pt x="135764" y="46409"/>
                    <a:pt x="129374" y="51827"/>
                    <a:pt x="122643" y="56460"/>
                  </a:cubicBezTo>
                  <a:cubicBezTo>
                    <a:pt x="111721" y="64021"/>
                    <a:pt x="99932" y="69007"/>
                    <a:pt x="88605" y="70440"/>
                  </a:cubicBezTo>
                  <a:cubicBezTo>
                    <a:pt x="88729" y="70864"/>
                    <a:pt x="88864" y="71292"/>
                    <a:pt x="89006" y="71716"/>
                  </a:cubicBezTo>
                  <a:cubicBezTo>
                    <a:pt x="101298" y="70696"/>
                    <a:pt x="114235" y="65578"/>
                    <a:pt x="125953" y="57549"/>
                  </a:cubicBezTo>
                  <a:cubicBezTo>
                    <a:pt x="132800" y="52877"/>
                    <a:pt x="139238" y="47384"/>
                    <a:pt x="143962" y="41831"/>
                  </a:cubicBezTo>
                  <a:cubicBezTo>
                    <a:pt x="148690" y="36278"/>
                    <a:pt x="151699" y="30665"/>
                    <a:pt x="151699" y="25777"/>
                  </a:cubicBezTo>
                  <a:cubicBezTo>
                    <a:pt x="151695" y="23233"/>
                    <a:pt x="150888" y="20888"/>
                    <a:pt x="149084" y="18832"/>
                  </a:cubicBezTo>
                  <a:lnTo>
                    <a:pt x="149129" y="18790"/>
                  </a:lnTo>
                  <a:lnTo>
                    <a:pt x="149084" y="18832"/>
                  </a:lnTo>
                  <a:cubicBezTo>
                    <a:pt x="147335" y="16899"/>
                    <a:pt x="144345" y="15500"/>
                    <a:pt x="140334" y="14588"/>
                  </a:cubicBezTo>
                  <a:cubicBezTo>
                    <a:pt x="136327" y="13680"/>
                    <a:pt x="131363" y="13252"/>
                    <a:pt x="125836" y="13252"/>
                  </a:cubicBezTo>
                  <a:lnTo>
                    <a:pt x="125836" y="13252"/>
                  </a:lnTo>
                  <a:cubicBezTo>
                    <a:pt x="123484" y="13252"/>
                    <a:pt x="121030" y="13331"/>
                    <a:pt x="118508" y="13478"/>
                  </a:cubicBezTo>
                  <a:cubicBezTo>
                    <a:pt x="118400" y="13538"/>
                    <a:pt x="118295" y="13594"/>
                    <a:pt x="118190" y="13654"/>
                  </a:cubicBezTo>
                  <a:cubicBezTo>
                    <a:pt x="120212" y="13553"/>
                    <a:pt x="122185" y="13500"/>
                    <a:pt x="124080" y="13500"/>
                  </a:cubicBezTo>
                  <a:close/>
                  <a:moveTo>
                    <a:pt x="117649" y="13954"/>
                  </a:moveTo>
                  <a:cubicBezTo>
                    <a:pt x="119248" y="13887"/>
                    <a:pt x="120805" y="13849"/>
                    <a:pt x="122309" y="13849"/>
                  </a:cubicBezTo>
                  <a:cubicBezTo>
                    <a:pt x="127112" y="13849"/>
                    <a:pt x="131389" y="14205"/>
                    <a:pt x="134826" y="14975"/>
                  </a:cubicBezTo>
                  <a:cubicBezTo>
                    <a:pt x="138263" y="15744"/>
                    <a:pt x="140863" y="16922"/>
                    <a:pt x="142311" y="18573"/>
                  </a:cubicBezTo>
                  <a:lnTo>
                    <a:pt x="142311" y="18573"/>
                  </a:lnTo>
                  <a:cubicBezTo>
                    <a:pt x="143898" y="20381"/>
                    <a:pt x="144615" y="22456"/>
                    <a:pt x="144615" y="24700"/>
                  </a:cubicBezTo>
                  <a:cubicBezTo>
                    <a:pt x="144611" y="29326"/>
                    <a:pt x="141580" y="34669"/>
                    <a:pt x="136897" y="40012"/>
                  </a:cubicBezTo>
                  <a:cubicBezTo>
                    <a:pt x="132215" y="45351"/>
                    <a:pt x="125885" y="50686"/>
                    <a:pt x="119274" y="55286"/>
                  </a:cubicBezTo>
                  <a:cubicBezTo>
                    <a:pt x="109177" y="62344"/>
                    <a:pt x="98525" y="67165"/>
                    <a:pt x="88196" y="68947"/>
                  </a:cubicBezTo>
                  <a:cubicBezTo>
                    <a:pt x="88312" y="69409"/>
                    <a:pt x="88436" y="69866"/>
                    <a:pt x="88571" y="70324"/>
                  </a:cubicBezTo>
                  <a:cubicBezTo>
                    <a:pt x="99880" y="68898"/>
                    <a:pt x="111661" y="63919"/>
                    <a:pt x="122572" y="56363"/>
                  </a:cubicBezTo>
                  <a:cubicBezTo>
                    <a:pt x="129299" y="51733"/>
                    <a:pt x="135681" y="46319"/>
                    <a:pt x="140379" y="40878"/>
                  </a:cubicBezTo>
                  <a:cubicBezTo>
                    <a:pt x="145080" y="35434"/>
                    <a:pt x="148089" y="29964"/>
                    <a:pt x="148089" y="25229"/>
                  </a:cubicBezTo>
                  <a:cubicBezTo>
                    <a:pt x="148089" y="22854"/>
                    <a:pt x="147332" y="20663"/>
                    <a:pt x="145647" y="18742"/>
                  </a:cubicBezTo>
                  <a:lnTo>
                    <a:pt x="145692" y="18700"/>
                  </a:lnTo>
                  <a:lnTo>
                    <a:pt x="145647" y="18742"/>
                  </a:lnTo>
                  <a:cubicBezTo>
                    <a:pt x="144097" y="16967"/>
                    <a:pt x="141283" y="15684"/>
                    <a:pt x="137569" y="14847"/>
                  </a:cubicBezTo>
                  <a:cubicBezTo>
                    <a:pt x="133858" y="14010"/>
                    <a:pt x="129243" y="13620"/>
                    <a:pt x="124080" y="13620"/>
                  </a:cubicBezTo>
                  <a:cubicBezTo>
                    <a:pt x="122110" y="13620"/>
                    <a:pt x="120058" y="13676"/>
                    <a:pt x="117949" y="13785"/>
                  </a:cubicBezTo>
                  <a:cubicBezTo>
                    <a:pt x="117848" y="13842"/>
                    <a:pt x="117747" y="13898"/>
                    <a:pt x="117649" y="13954"/>
                  </a:cubicBezTo>
                  <a:close/>
                  <a:moveTo>
                    <a:pt x="117544" y="13958"/>
                  </a:moveTo>
                  <a:cubicBezTo>
                    <a:pt x="117642" y="13902"/>
                    <a:pt x="117743" y="13845"/>
                    <a:pt x="117841" y="13793"/>
                  </a:cubicBezTo>
                  <a:cubicBezTo>
                    <a:pt x="117439" y="13815"/>
                    <a:pt x="117041" y="13838"/>
                    <a:pt x="116636" y="13860"/>
                  </a:cubicBezTo>
                  <a:cubicBezTo>
                    <a:pt x="116542" y="13913"/>
                    <a:pt x="116445" y="13965"/>
                    <a:pt x="116351" y="14014"/>
                  </a:cubicBezTo>
                  <a:cubicBezTo>
                    <a:pt x="116753" y="13995"/>
                    <a:pt x="117150" y="13977"/>
                    <a:pt x="117544" y="13958"/>
                  </a:cubicBezTo>
                  <a:close/>
                  <a:moveTo>
                    <a:pt x="117026" y="14250"/>
                  </a:moveTo>
                  <a:cubicBezTo>
                    <a:pt x="117120" y="14198"/>
                    <a:pt x="117214" y="14142"/>
                    <a:pt x="117308" y="14089"/>
                  </a:cubicBezTo>
                  <a:cubicBezTo>
                    <a:pt x="116906" y="14108"/>
                    <a:pt x="116509" y="14130"/>
                    <a:pt x="116103" y="14153"/>
                  </a:cubicBezTo>
                  <a:cubicBezTo>
                    <a:pt x="116017" y="14202"/>
                    <a:pt x="115927" y="14250"/>
                    <a:pt x="115841" y="14299"/>
                  </a:cubicBezTo>
                  <a:cubicBezTo>
                    <a:pt x="116239" y="14281"/>
                    <a:pt x="116636" y="14262"/>
                    <a:pt x="117026" y="14250"/>
                  </a:cubicBezTo>
                  <a:close/>
                  <a:moveTo>
                    <a:pt x="115349" y="14573"/>
                  </a:moveTo>
                  <a:cubicBezTo>
                    <a:pt x="115747" y="14558"/>
                    <a:pt x="116137" y="14547"/>
                    <a:pt x="116527" y="14536"/>
                  </a:cubicBezTo>
                  <a:cubicBezTo>
                    <a:pt x="116617" y="14487"/>
                    <a:pt x="116708" y="14434"/>
                    <a:pt x="116794" y="14382"/>
                  </a:cubicBezTo>
                  <a:cubicBezTo>
                    <a:pt x="116400" y="14397"/>
                    <a:pt x="115998" y="14416"/>
                    <a:pt x="115597" y="14434"/>
                  </a:cubicBezTo>
                  <a:cubicBezTo>
                    <a:pt x="115514" y="14479"/>
                    <a:pt x="115432" y="14524"/>
                    <a:pt x="115349" y="14573"/>
                  </a:cubicBezTo>
                  <a:close/>
                  <a:moveTo>
                    <a:pt x="115240" y="14577"/>
                  </a:moveTo>
                  <a:cubicBezTo>
                    <a:pt x="115323" y="14532"/>
                    <a:pt x="115406" y="14483"/>
                    <a:pt x="115484" y="14438"/>
                  </a:cubicBezTo>
                  <a:cubicBezTo>
                    <a:pt x="115090" y="14457"/>
                    <a:pt x="114693" y="14479"/>
                    <a:pt x="114291" y="14502"/>
                  </a:cubicBezTo>
                  <a:cubicBezTo>
                    <a:pt x="114216" y="14543"/>
                    <a:pt x="114141" y="14584"/>
                    <a:pt x="114066" y="14626"/>
                  </a:cubicBezTo>
                  <a:cubicBezTo>
                    <a:pt x="114460" y="14607"/>
                    <a:pt x="114854" y="14592"/>
                    <a:pt x="115240" y="14577"/>
                  </a:cubicBezTo>
                  <a:close/>
                  <a:moveTo>
                    <a:pt x="114771" y="14843"/>
                  </a:moveTo>
                  <a:cubicBezTo>
                    <a:pt x="114847" y="14802"/>
                    <a:pt x="114925" y="14757"/>
                    <a:pt x="115004" y="14712"/>
                  </a:cubicBezTo>
                  <a:cubicBezTo>
                    <a:pt x="114610" y="14727"/>
                    <a:pt x="114212" y="14746"/>
                    <a:pt x="113815" y="14765"/>
                  </a:cubicBezTo>
                  <a:cubicBezTo>
                    <a:pt x="113743" y="14802"/>
                    <a:pt x="113676" y="14843"/>
                    <a:pt x="113608" y="14881"/>
                  </a:cubicBezTo>
                  <a:cubicBezTo>
                    <a:pt x="113999" y="14866"/>
                    <a:pt x="114389" y="14855"/>
                    <a:pt x="114771" y="14843"/>
                  </a:cubicBezTo>
                  <a:close/>
                  <a:moveTo>
                    <a:pt x="114306" y="15113"/>
                  </a:moveTo>
                  <a:cubicBezTo>
                    <a:pt x="114385" y="15068"/>
                    <a:pt x="114460" y="15023"/>
                    <a:pt x="114535" y="14982"/>
                  </a:cubicBezTo>
                  <a:cubicBezTo>
                    <a:pt x="114149" y="14990"/>
                    <a:pt x="113755" y="15005"/>
                    <a:pt x="113361" y="15020"/>
                  </a:cubicBezTo>
                  <a:cubicBezTo>
                    <a:pt x="113293" y="15057"/>
                    <a:pt x="113226" y="15095"/>
                    <a:pt x="113162" y="15132"/>
                  </a:cubicBezTo>
                  <a:cubicBezTo>
                    <a:pt x="113548" y="15125"/>
                    <a:pt x="113931" y="15117"/>
                    <a:pt x="114306" y="15113"/>
                  </a:cubicBezTo>
                  <a:close/>
                  <a:moveTo>
                    <a:pt x="113008" y="15387"/>
                  </a:moveTo>
                  <a:cubicBezTo>
                    <a:pt x="113286" y="15387"/>
                    <a:pt x="113563" y="15387"/>
                    <a:pt x="113837" y="15391"/>
                  </a:cubicBezTo>
                  <a:cubicBezTo>
                    <a:pt x="113916" y="15342"/>
                    <a:pt x="113999" y="15297"/>
                    <a:pt x="114077" y="15249"/>
                  </a:cubicBezTo>
                  <a:cubicBezTo>
                    <a:pt x="113698" y="15252"/>
                    <a:pt x="113308" y="15260"/>
                    <a:pt x="112918" y="15271"/>
                  </a:cubicBezTo>
                  <a:cubicBezTo>
                    <a:pt x="112850" y="15309"/>
                    <a:pt x="112783" y="15350"/>
                    <a:pt x="112715" y="15387"/>
                  </a:cubicBezTo>
                  <a:cubicBezTo>
                    <a:pt x="112813" y="15387"/>
                    <a:pt x="112910" y="15387"/>
                    <a:pt x="113008" y="15387"/>
                  </a:cubicBezTo>
                  <a:close/>
                  <a:moveTo>
                    <a:pt x="113334" y="15691"/>
                  </a:moveTo>
                  <a:cubicBezTo>
                    <a:pt x="113428" y="15635"/>
                    <a:pt x="113522" y="15579"/>
                    <a:pt x="113616" y="15522"/>
                  </a:cubicBezTo>
                  <a:cubicBezTo>
                    <a:pt x="113413" y="15522"/>
                    <a:pt x="113214" y="15522"/>
                    <a:pt x="113008" y="15522"/>
                  </a:cubicBezTo>
                  <a:lnTo>
                    <a:pt x="113008" y="15522"/>
                  </a:lnTo>
                  <a:cubicBezTo>
                    <a:pt x="112832" y="15522"/>
                    <a:pt x="112659" y="15522"/>
                    <a:pt x="112483" y="15522"/>
                  </a:cubicBezTo>
                  <a:cubicBezTo>
                    <a:pt x="112404" y="15567"/>
                    <a:pt x="112329" y="15612"/>
                    <a:pt x="112254" y="15657"/>
                  </a:cubicBezTo>
                  <a:cubicBezTo>
                    <a:pt x="112622" y="15665"/>
                    <a:pt x="112982" y="15676"/>
                    <a:pt x="113334" y="15691"/>
                  </a:cubicBezTo>
                  <a:close/>
                  <a:moveTo>
                    <a:pt x="112760" y="16044"/>
                  </a:moveTo>
                  <a:cubicBezTo>
                    <a:pt x="112880" y="15969"/>
                    <a:pt x="113001" y="15894"/>
                    <a:pt x="113124" y="15819"/>
                  </a:cubicBezTo>
                  <a:cubicBezTo>
                    <a:pt x="112768" y="15808"/>
                    <a:pt x="112400" y="15796"/>
                    <a:pt x="112029" y="15789"/>
                  </a:cubicBezTo>
                  <a:cubicBezTo>
                    <a:pt x="111931" y="15845"/>
                    <a:pt x="111834" y="15905"/>
                    <a:pt x="111736" y="15961"/>
                  </a:cubicBezTo>
                  <a:cubicBezTo>
                    <a:pt x="112089" y="15984"/>
                    <a:pt x="112430" y="16014"/>
                    <a:pt x="112760" y="16044"/>
                  </a:cubicBezTo>
                  <a:close/>
                  <a:moveTo>
                    <a:pt x="112025" y="16505"/>
                  </a:moveTo>
                  <a:cubicBezTo>
                    <a:pt x="112201" y="16393"/>
                    <a:pt x="112381" y="16277"/>
                    <a:pt x="112562" y="16168"/>
                  </a:cubicBezTo>
                  <a:cubicBezTo>
                    <a:pt x="112228" y="16134"/>
                    <a:pt x="111882" y="16108"/>
                    <a:pt x="111526" y="16089"/>
                  </a:cubicBezTo>
                  <a:cubicBezTo>
                    <a:pt x="111383" y="16175"/>
                    <a:pt x="111241" y="16262"/>
                    <a:pt x="111098" y="16348"/>
                  </a:cubicBezTo>
                  <a:cubicBezTo>
                    <a:pt x="111421" y="16393"/>
                    <a:pt x="111732" y="16445"/>
                    <a:pt x="112025" y="16505"/>
                  </a:cubicBezTo>
                  <a:close/>
                  <a:moveTo>
                    <a:pt x="110194" y="16911"/>
                  </a:moveTo>
                  <a:cubicBezTo>
                    <a:pt x="110464" y="17001"/>
                    <a:pt x="110712" y="17098"/>
                    <a:pt x="110933" y="17211"/>
                  </a:cubicBezTo>
                  <a:cubicBezTo>
                    <a:pt x="111237" y="17008"/>
                    <a:pt x="111541" y="16813"/>
                    <a:pt x="111849" y="16614"/>
                  </a:cubicBezTo>
                  <a:cubicBezTo>
                    <a:pt x="111552" y="16558"/>
                    <a:pt x="111237" y="16509"/>
                    <a:pt x="110907" y="16464"/>
                  </a:cubicBezTo>
                  <a:cubicBezTo>
                    <a:pt x="110667" y="16610"/>
                    <a:pt x="110430" y="16761"/>
                    <a:pt x="110194" y="16911"/>
                  </a:cubicBezTo>
                  <a:close/>
                  <a:moveTo>
                    <a:pt x="110130" y="16888"/>
                  </a:moveTo>
                  <a:cubicBezTo>
                    <a:pt x="110359" y="16742"/>
                    <a:pt x="110592" y="16599"/>
                    <a:pt x="110828" y="16453"/>
                  </a:cubicBezTo>
                  <a:cubicBezTo>
                    <a:pt x="110513" y="16412"/>
                    <a:pt x="110187" y="16378"/>
                    <a:pt x="109849" y="16348"/>
                  </a:cubicBezTo>
                  <a:cubicBezTo>
                    <a:pt x="109669" y="16457"/>
                    <a:pt x="109489" y="16565"/>
                    <a:pt x="109309" y="16674"/>
                  </a:cubicBezTo>
                  <a:cubicBezTo>
                    <a:pt x="109601" y="16738"/>
                    <a:pt x="109875" y="16809"/>
                    <a:pt x="110130" y="16888"/>
                  </a:cubicBezTo>
                  <a:close/>
                  <a:moveTo>
                    <a:pt x="109001" y="18539"/>
                  </a:moveTo>
                  <a:cubicBezTo>
                    <a:pt x="109586" y="18119"/>
                    <a:pt x="110187" y="17706"/>
                    <a:pt x="110794" y="17305"/>
                  </a:cubicBezTo>
                  <a:cubicBezTo>
                    <a:pt x="110569" y="17196"/>
                    <a:pt x="110314" y="17098"/>
                    <a:pt x="110033" y="17012"/>
                  </a:cubicBezTo>
                  <a:cubicBezTo>
                    <a:pt x="109556" y="17316"/>
                    <a:pt x="109083" y="17624"/>
                    <a:pt x="108614" y="17939"/>
                  </a:cubicBezTo>
                  <a:cubicBezTo>
                    <a:pt x="108768" y="18130"/>
                    <a:pt x="108896" y="18329"/>
                    <a:pt x="109001" y="18539"/>
                  </a:cubicBezTo>
                  <a:close/>
                  <a:moveTo>
                    <a:pt x="104450" y="23394"/>
                  </a:moveTo>
                  <a:cubicBezTo>
                    <a:pt x="105935" y="22017"/>
                    <a:pt x="107508" y="20696"/>
                    <a:pt x="109151" y="19439"/>
                  </a:cubicBezTo>
                  <a:cubicBezTo>
                    <a:pt x="109102" y="19173"/>
                    <a:pt x="109020" y="18918"/>
                    <a:pt x="108900" y="18670"/>
                  </a:cubicBezTo>
                  <a:cubicBezTo>
                    <a:pt x="108633" y="18862"/>
                    <a:pt x="108367" y="19053"/>
                    <a:pt x="108104" y="19248"/>
                  </a:cubicBezTo>
                  <a:cubicBezTo>
                    <a:pt x="107260" y="19871"/>
                    <a:pt x="106434" y="20513"/>
                    <a:pt x="105632" y="21169"/>
                  </a:cubicBezTo>
                  <a:cubicBezTo>
                    <a:pt x="105384" y="21871"/>
                    <a:pt x="104982" y="22614"/>
                    <a:pt x="104450" y="23394"/>
                  </a:cubicBezTo>
                  <a:close/>
                  <a:moveTo>
                    <a:pt x="99291" y="28786"/>
                  </a:moveTo>
                  <a:cubicBezTo>
                    <a:pt x="100713" y="27101"/>
                    <a:pt x="102247" y="25480"/>
                    <a:pt x="103883" y="23927"/>
                  </a:cubicBezTo>
                  <a:cubicBezTo>
                    <a:pt x="104566" y="23015"/>
                    <a:pt x="105084" y="22156"/>
                    <a:pt x="105399" y="21357"/>
                  </a:cubicBezTo>
                  <a:cubicBezTo>
                    <a:pt x="101305" y="24737"/>
                    <a:pt x="97752" y="28546"/>
                    <a:pt x="94837" y="32624"/>
                  </a:cubicBezTo>
                  <a:cubicBezTo>
                    <a:pt x="96432" y="31315"/>
                    <a:pt x="97936" y="30028"/>
                    <a:pt x="99291" y="28786"/>
                  </a:cubicBezTo>
                  <a:close/>
                  <a:moveTo>
                    <a:pt x="92927" y="37989"/>
                  </a:moveTo>
                  <a:cubicBezTo>
                    <a:pt x="94529" y="35082"/>
                    <a:pt x="96435" y="32271"/>
                    <a:pt x="98615" y="29600"/>
                  </a:cubicBezTo>
                  <a:cubicBezTo>
                    <a:pt x="98480" y="29716"/>
                    <a:pt x="98349" y="29836"/>
                    <a:pt x="98214" y="29953"/>
                  </a:cubicBezTo>
                  <a:cubicBezTo>
                    <a:pt x="97054" y="30977"/>
                    <a:pt x="95813" y="32024"/>
                    <a:pt x="94514" y="33086"/>
                  </a:cubicBezTo>
                  <a:cubicBezTo>
                    <a:pt x="92965" y="35303"/>
                    <a:pt x="91603" y="37595"/>
                    <a:pt x="90443" y="39948"/>
                  </a:cubicBezTo>
                  <a:cubicBezTo>
                    <a:pt x="91273" y="39295"/>
                    <a:pt x="92102" y="38642"/>
                    <a:pt x="92927" y="37989"/>
                  </a:cubicBezTo>
                  <a:close/>
                  <a:moveTo>
                    <a:pt x="89231" y="44660"/>
                  </a:moveTo>
                  <a:cubicBezTo>
                    <a:pt x="89524" y="44432"/>
                    <a:pt x="89817" y="44203"/>
                    <a:pt x="90113" y="43974"/>
                  </a:cubicBezTo>
                  <a:cubicBezTo>
                    <a:pt x="90864" y="42057"/>
                    <a:pt x="91742" y="40169"/>
                    <a:pt x="92747" y="38320"/>
                  </a:cubicBezTo>
                  <a:cubicBezTo>
                    <a:pt x="91933" y="38965"/>
                    <a:pt x="91115" y="39606"/>
                    <a:pt x="90293" y="40252"/>
                  </a:cubicBezTo>
                  <a:cubicBezTo>
                    <a:pt x="89453" y="41985"/>
                    <a:pt x="88721" y="43752"/>
                    <a:pt x="88106" y="45538"/>
                  </a:cubicBezTo>
                  <a:cubicBezTo>
                    <a:pt x="88477" y="45249"/>
                    <a:pt x="88853" y="44957"/>
                    <a:pt x="89231" y="44660"/>
                  </a:cubicBezTo>
                  <a:close/>
                  <a:moveTo>
                    <a:pt x="88496" y="48870"/>
                  </a:moveTo>
                  <a:cubicBezTo>
                    <a:pt x="88916" y="47313"/>
                    <a:pt x="89423" y="45767"/>
                    <a:pt x="90012" y="44236"/>
                  </a:cubicBezTo>
                  <a:cubicBezTo>
                    <a:pt x="89779" y="44417"/>
                    <a:pt x="89550" y="44593"/>
                    <a:pt x="89318" y="44773"/>
                  </a:cubicBezTo>
                  <a:cubicBezTo>
                    <a:pt x="88883" y="45114"/>
                    <a:pt x="88447" y="45452"/>
                    <a:pt x="88020" y="45786"/>
                  </a:cubicBezTo>
                  <a:cubicBezTo>
                    <a:pt x="87536" y="47216"/>
                    <a:pt x="87127" y="48656"/>
                    <a:pt x="86793" y="50105"/>
                  </a:cubicBezTo>
                  <a:cubicBezTo>
                    <a:pt x="87355" y="49703"/>
                    <a:pt x="87922" y="49290"/>
                    <a:pt x="88496" y="48870"/>
                  </a:cubicBezTo>
                  <a:close/>
                  <a:moveTo>
                    <a:pt x="86110" y="53827"/>
                  </a:moveTo>
                  <a:cubicBezTo>
                    <a:pt x="86609" y="53511"/>
                    <a:pt x="87112" y="53189"/>
                    <a:pt x="87618" y="52859"/>
                  </a:cubicBezTo>
                  <a:cubicBezTo>
                    <a:pt x="87832" y="51594"/>
                    <a:pt x="88106" y="50341"/>
                    <a:pt x="88436" y="49088"/>
                  </a:cubicBezTo>
                  <a:cubicBezTo>
                    <a:pt x="87866" y="49508"/>
                    <a:pt x="87303" y="49913"/>
                    <a:pt x="86744" y="50311"/>
                  </a:cubicBezTo>
                  <a:cubicBezTo>
                    <a:pt x="86481" y="51482"/>
                    <a:pt x="86271" y="52652"/>
                    <a:pt x="86110" y="53827"/>
                  </a:cubicBezTo>
                  <a:close/>
                  <a:moveTo>
                    <a:pt x="86054" y="53860"/>
                  </a:moveTo>
                  <a:cubicBezTo>
                    <a:pt x="86215" y="52690"/>
                    <a:pt x="86425" y="51519"/>
                    <a:pt x="86684" y="50356"/>
                  </a:cubicBezTo>
                  <a:cubicBezTo>
                    <a:pt x="86144" y="50739"/>
                    <a:pt x="85607" y="51114"/>
                    <a:pt x="85078" y="51482"/>
                  </a:cubicBezTo>
                  <a:cubicBezTo>
                    <a:pt x="84875" y="52570"/>
                    <a:pt x="84722" y="53661"/>
                    <a:pt x="84609" y="54753"/>
                  </a:cubicBezTo>
                  <a:cubicBezTo>
                    <a:pt x="85089" y="54464"/>
                    <a:pt x="85570" y="54168"/>
                    <a:pt x="86054" y="53860"/>
                  </a:cubicBezTo>
                  <a:close/>
                  <a:moveTo>
                    <a:pt x="84425" y="57665"/>
                  </a:moveTo>
                  <a:cubicBezTo>
                    <a:pt x="84868" y="57436"/>
                    <a:pt x="85311" y="57200"/>
                    <a:pt x="85757" y="56959"/>
                  </a:cubicBezTo>
                  <a:cubicBezTo>
                    <a:pt x="85813" y="55988"/>
                    <a:pt x="85903" y="55012"/>
                    <a:pt x="86031" y="54040"/>
                  </a:cubicBezTo>
                  <a:cubicBezTo>
                    <a:pt x="85551" y="54344"/>
                    <a:pt x="85071" y="54641"/>
                    <a:pt x="84594" y="54926"/>
                  </a:cubicBezTo>
                  <a:cubicBezTo>
                    <a:pt x="84504" y="55838"/>
                    <a:pt x="84448" y="56753"/>
                    <a:pt x="84425" y="57665"/>
                  </a:cubicBezTo>
                  <a:moveTo>
                    <a:pt x="83082" y="58340"/>
                  </a:moveTo>
                  <a:cubicBezTo>
                    <a:pt x="83510" y="58130"/>
                    <a:pt x="83941" y="57916"/>
                    <a:pt x="84373" y="57691"/>
                  </a:cubicBezTo>
                  <a:cubicBezTo>
                    <a:pt x="84395" y="56783"/>
                    <a:pt x="84451" y="55871"/>
                    <a:pt x="84538" y="54960"/>
                  </a:cubicBezTo>
                  <a:cubicBezTo>
                    <a:pt x="84072" y="55241"/>
                    <a:pt x="83611" y="55511"/>
                    <a:pt x="83153" y="55774"/>
                  </a:cubicBezTo>
                  <a:cubicBezTo>
                    <a:pt x="83104" y="56543"/>
                    <a:pt x="83082" y="57308"/>
                    <a:pt x="83082" y="58078"/>
                  </a:cubicBezTo>
                  <a:cubicBezTo>
                    <a:pt x="83082" y="58164"/>
                    <a:pt x="83082" y="58254"/>
                    <a:pt x="83082" y="58340"/>
                  </a:cubicBezTo>
                  <a:moveTo>
                    <a:pt x="81934" y="61184"/>
                  </a:moveTo>
                  <a:cubicBezTo>
                    <a:pt x="82332" y="61034"/>
                    <a:pt x="82725" y="60880"/>
                    <a:pt x="83123" y="60719"/>
                  </a:cubicBezTo>
                  <a:cubicBezTo>
                    <a:pt x="83071" y="59987"/>
                    <a:pt x="83037" y="59252"/>
                    <a:pt x="83029" y="58517"/>
                  </a:cubicBezTo>
                  <a:cubicBezTo>
                    <a:pt x="82613" y="58719"/>
                    <a:pt x="82196" y="58918"/>
                    <a:pt x="81784" y="59106"/>
                  </a:cubicBezTo>
                  <a:cubicBezTo>
                    <a:pt x="81814" y="59800"/>
                    <a:pt x="81863" y="60494"/>
                    <a:pt x="81934" y="61184"/>
                  </a:cubicBezTo>
                  <a:close/>
                  <a:moveTo>
                    <a:pt x="81037" y="63499"/>
                  </a:moveTo>
                  <a:cubicBezTo>
                    <a:pt x="81401" y="63394"/>
                    <a:pt x="81769" y="63285"/>
                    <a:pt x="82136" y="63173"/>
                  </a:cubicBezTo>
                  <a:cubicBezTo>
                    <a:pt x="82039" y="62565"/>
                    <a:pt x="81960" y="61957"/>
                    <a:pt x="81893" y="61346"/>
                  </a:cubicBezTo>
                  <a:cubicBezTo>
                    <a:pt x="81514" y="61488"/>
                    <a:pt x="81131" y="61627"/>
                    <a:pt x="80752" y="61762"/>
                  </a:cubicBezTo>
                  <a:cubicBezTo>
                    <a:pt x="80831" y="62340"/>
                    <a:pt x="80925" y="62921"/>
                    <a:pt x="81037" y="63499"/>
                  </a:cubicBezTo>
                  <a:moveTo>
                    <a:pt x="79566" y="62160"/>
                  </a:moveTo>
                  <a:cubicBezTo>
                    <a:pt x="79660" y="62711"/>
                    <a:pt x="79769" y="63259"/>
                    <a:pt x="79889" y="63807"/>
                  </a:cubicBezTo>
                  <a:cubicBezTo>
                    <a:pt x="80253" y="63713"/>
                    <a:pt x="80613" y="63615"/>
                    <a:pt x="80977" y="63514"/>
                  </a:cubicBezTo>
                  <a:cubicBezTo>
                    <a:pt x="80868" y="62936"/>
                    <a:pt x="80774" y="62359"/>
                    <a:pt x="80692" y="61781"/>
                  </a:cubicBezTo>
                  <a:cubicBezTo>
                    <a:pt x="80317" y="61912"/>
                    <a:pt x="79941" y="62040"/>
                    <a:pt x="79566" y="62160"/>
                  </a:cubicBezTo>
                  <a:moveTo>
                    <a:pt x="79544" y="62025"/>
                  </a:moveTo>
                  <a:cubicBezTo>
                    <a:pt x="79923" y="61905"/>
                    <a:pt x="80298" y="61777"/>
                    <a:pt x="80673" y="61646"/>
                  </a:cubicBezTo>
                  <a:cubicBezTo>
                    <a:pt x="80587" y="60993"/>
                    <a:pt x="80519" y="60340"/>
                    <a:pt x="80467" y="59687"/>
                  </a:cubicBezTo>
                  <a:cubicBezTo>
                    <a:pt x="80073" y="59856"/>
                    <a:pt x="79683" y="60017"/>
                    <a:pt x="79292" y="60175"/>
                  </a:cubicBezTo>
                  <a:cubicBezTo>
                    <a:pt x="79360" y="60794"/>
                    <a:pt x="79442" y="61409"/>
                    <a:pt x="79544" y="62025"/>
                  </a:cubicBezTo>
                  <a:moveTo>
                    <a:pt x="78763" y="64077"/>
                  </a:moveTo>
                  <a:cubicBezTo>
                    <a:pt x="79120" y="63998"/>
                    <a:pt x="79472" y="63912"/>
                    <a:pt x="79829" y="63822"/>
                  </a:cubicBezTo>
                  <a:cubicBezTo>
                    <a:pt x="79709" y="63274"/>
                    <a:pt x="79600" y="62726"/>
                    <a:pt x="79506" y="62178"/>
                  </a:cubicBezTo>
                  <a:cubicBezTo>
                    <a:pt x="79142" y="62299"/>
                    <a:pt x="78778" y="62411"/>
                    <a:pt x="78411" y="62516"/>
                  </a:cubicBezTo>
                  <a:cubicBezTo>
                    <a:pt x="78516" y="63041"/>
                    <a:pt x="78636" y="63559"/>
                    <a:pt x="78763" y="64077"/>
                  </a:cubicBezTo>
                  <a:close/>
                  <a:moveTo>
                    <a:pt x="77657" y="64317"/>
                  </a:moveTo>
                  <a:cubicBezTo>
                    <a:pt x="78005" y="64246"/>
                    <a:pt x="78351" y="64171"/>
                    <a:pt x="78703" y="64092"/>
                  </a:cubicBezTo>
                  <a:cubicBezTo>
                    <a:pt x="78572" y="63574"/>
                    <a:pt x="78456" y="63056"/>
                    <a:pt x="78351" y="62535"/>
                  </a:cubicBezTo>
                  <a:cubicBezTo>
                    <a:pt x="77990" y="62640"/>
                    <a:pt x="77630" y="62741"/>
                    <a:pt x="77274" y="62839"/>
                  </a:cubicBezTo>
                  <a:cubicBezTo>
                    <a:pt x="77390" y="63334"/>
                    <a:pt x="77518" y="63826"/>
                    <a:pt x="77657" y="64317"/>
                  </a:cubicBezTo>
                  <a:close/>
                  <a:moveTo>
                    <a:pt x="76565" y="64523"/>
                  </a:moveTo>
                  <a:cubicBezTo>
                    <a:pt x="76906" y="64463"/>
                    <a:pt x="77248" y="64400"/>
                    <a:pt x="77589" y="64332"/>
                  </a:cubicBezTo>
                  <a:cubicBezTo>
                    <a:pt x="77450" y="63841"/>
                    <a:pt x="77323" y="63349"/>
                    <a:pt x="77210" y="62854"/>
                  </a:cubicBezTo>
                  <a:cubicBezTo>
                    <a:pt x="76857" y="62948"/>
                    <a:pt x="76508" y="63038"/>
                    <a:pt x="76156" y="63120"/>
                  </a:cubicBezTo>
                  <a:cubicBezTo>
                    <a:pt x="76283" y="63589"/>
                    <a:pt x="76418" y="64058"/>
                    <a:pt x="76565" y="64523"/>
                  </a:cubicBezTo>
                  <a:moveTo>
                    <a:pt x="76535" y="64666"/>
                  </a:moveTo>
                  <a:cubicBezTo>
                    <a:pt x="76201" y="64722"/>
                    <a:pt x="75867" y="64779"/>
                    <a:pt x="75537" y="64827"/>
                  </a:cubicBezTo>
                  <a:cubicBezTo>
                    <a:pt x="75679" y="65236"/>
                    <a:pt x="75833" y="65642"/>
                    <a:pt x="75994" y="66043"/>
                  </a:cubicBezTo>
                  <a:cubicBezTo>
                    <a:pt x="76321" y="66013"/>
                    <a:pt x="76647" y="65979"/>
                    <a:pt x="76974" y="65938"/>
                  </a:cubicBezTo>
                  <a:cubicBezTo>
                    <a:pt x="76820" y="65514"/>
                    <a:pt x="76673" y="65090"/>
                    <a:pt x="76535" y="64666"/>
                  </a:cubicBezTo>
                  <a:close/>
                  <a:moveTo>
                    <a:pt x="78043" y="65799"/>
                  </a:moveTo>
                  <a:cubicBezTo>
                    <a:pt x="77893" y="65353"/>
                    <a:pt x="77754" y="64906"/>
                    <a:pt x="77626" y="64460"/>
                  </a:cubicBezTo>
                  <a:cubicBezTo>
                    <a:pt x="77285" y="64527"/>
                    <a:pt x="76944" y="64591"/>
                    <a:pt x="76606" y="64651"/>
                  </a:cubicBezTo>
                  <a:cubicBezTo>
                    <a:pt x="76745" y="65079"/>
                    <a:pt x="76891" y="65507"/>
                    <a:pt x="77045" y="65930"/>
                  </a:cubicBezTo>
                  <a:cubicBezTo>
                    <a:pt x="77379" y="65889"/>
                    <a:pt x="77709" y="65848"/>
                    <a:pt x="78043" y="65799"/>
                  </a:cubicBezTo>
                  <a:close/>
                  <a:moveTo>
                    <a:pt x="78084" y="65923"/>
                  </a:moveTo>
                  <a:cubicBezTo>
                    <a:pt x="77754" y="65972"/>
                    <a:pt x="77424" y="66017"/>
                    <a:pt x="77090" y="66054"/>
                  </a:cubicBezTo>
                  <a:cubicBezTo>
                    <a:pt x="77236" y="66448"/>
                    <a:pt x="77394" y="66842"/>
                    <a:pt x="77555" y="67232"/>
                  </a:cubicBezTo>
                  <a:cubicBezTo>
                    <a:pt x="77878" y="67210"/>
                    <a:pt x="78204" y="67184"/>
                    <a:pt x="78531" y="67154"/>
                  </a:cubicBezTo>
                  <a:cubicBezTo>
                    <a:pt x="78373" y="66745"/>
                    <a:pt x="78223" y="66336"/>
                    <a:pt x="78084" y="65923"/>
                  </a:cubicBezTo>
                  <a:moveTo>
                    <a:pt x="79593" y="67045"/>
                  </a:moveTo>
                  <a:cubicBezTo>
                    <a:pt x="79439" y="66613"/>
                    <a:pt x="79300" y="66186"/>
                    <a:pt x="79165" y="65754"/>
                  </a:cubicBezTo>
                  <a:cubicBezTo>
                    <a:pt x="78827" y="65810"/>
                    <a:pt x="78489" y="65867"/>
                    <a:pt x="78152" y="65915"/>
                  </a:cubicBezTo>
                  <a:cubicBezTo>
                    <a:pt x="78294" y="66328"/>
                    <a:pt x="78441" y="66737"/>
                    <a:pt x="78598" y="67146"/>
                  </a:cubicBezTo>
                  <a:cubicBezTo>
                    <a:pt x="78928" y="67116"/>
                    <a:pt x="79259" y="67082"/>
                    <a:pt x="79593" y="67045"/>
                  </a:cubicBezTo>
                  <a:moveTo>
                    <a:pt x="79634" y="67165"/>
                  </a:moveTo>
                  <a:cubicBezTo>
                    <a:pt x="79304" y="67206"/>
                    <a:pt x="78977" y="67240"/>
                    <a:pt x="78647" y="67270"/>
                  </a:cubicBezTo>
                  <a:cubicBezTo>
                    <a:pt x="78793" y="67653"/>
                    <a:pt x="78951" y="68032"/>
                    <a:pt x="79112" y="68411"/>
                  </a:cubicBezTo>
                  <a:cubicBezTo>
                    <a:pt x="79435" y="68396"/>
                    <a:pt x="79761" y="68377"/>
                    <a:pt x="80084" y="68354"/>
                  </a:cubicBezTo>
                  <a:cubicBezTo>
                    <a:pt x="79926" y="67960"/>
                    <a:pt x="79776" y="67563"/>
                    <a:pt x="79634" y="67165"/>
                  </a:cubicBezTo>
                  <a:moveTo>
                    <a:pt x="81138" y="68272"/>
                  </a:moveTo>
                  <a:cubicBezTo>
                    <a:pt x="80985" y="67859"/>
                    <a:pt x="80842" y="67446"/>
                    <a:pt x="80703" y="67030"/>
                  </a:cubicBezTo>
                  <a:cubicBezTo>
                    <a:pt x="80369" y="67075"/>
                    <a:pt x="80035" y="67120"/>
                    <a:pt x="79701" y="67157"/>
                  </a:cubicBezTo>
                  <a:cubicBezTo>
                    <a:pt x="79844" y="67559"/>
                    <a:pt x="79994" y="67953"/>
                    <a:pt x="80152" y="68351"/>
                  </a:cubicBezTo>
                  <a:cubicBezTo>
                    <a:pt x="80482" y="68328"/>
                    <a:pt x="80808" y="68302"/>
                    <a:pt x="81138" y="68272"/>
                  </a:cubicBezTo>
                  <a:moveTo>
                    <a:pt x="81183" y="68392"/>
                  </a:moveTo>
                  <a:cubicBezTo>
                    <a:pt x="80853" y="68422"/>
                    <a:pt x="80527" y="68448"/>
                    <a:pt x="80200" y="68471"/>
                  </a:cubicBezTo>
                  <a:cubicBezTo>
                    <a:pt x="80350" y="68842"/>
                    <a:pt x="80508" y="69213"/>
                    <a:pt x="80673" y="69581"/>
                  </a:cubicBezTo>
                  <a:cubicBezTo>
                    <a:pt x="80992" y="69574"/>
                    <a:pt x="81315" y="69562"/>
                    <a:pt x="81637" y="69547"/>
                  </a:cubicBezTo>
                  <a:cubicBezTo>
                    <a:pt x="81476" y="69165"/>
                    <a:pt x="81326" y="68778"/>
                    <a:pt x="81183" y="68392"/>
                  </a:cubicBezTo>
                  <a:close/>
                  <a:moveTo>
                    <a:pt x="82684" y="69487"/>
                  </a:moveTo>
                  <a:cubicBezTo>
                    <a:pt x="82530" y="69090"/>
                    <a:pt x="82384" y="68688"/>
                    <a:pt x="82245" y="68287"/>
                  </a:cubicBezTo>
                  <a:cubicBezTo>
                    <a:pt x="81911" y="68324"/>
                    <a:pt x="81577" y="68358"/>
                    <a:pt x="81247" y="68388"/>
                  </a:cubicBezTo>
                  <a:cubicBezTo>
                    <a:pt x="81390" y="68774"/>
                    <a:pt x="81544" y="69161"/>
                    <a:pt x="81701" y="69544"/>
                  </a:cubicBezTo>
                  <a:cubicBezTo>
                    <a:pt x="82031" y="69529"/>
                    <a:pt x="82358" y="69510"/>
                    <a:pt x="82684" y="69487"/>
                  </a:cubicBezTo>
                  <a:close/>
                  <a:moveTo>
                    <a:pt x="82729" y="69607"/>
                  </a:moveTo>
                  <a:cubicBezTo>
                    <a:pt x="82403" y="69630"/>
                    <a:pt x="82076" y="69649"/>
                    <a:pt x="81754" y="69664"/>
                  </a:cubicBezTo>
                  <a:cubicBezTo>
                    <a:pt x="81904" y="70024"/>
                    <a:pt x="82061" y="70384"/>
                    <a:pt x="82226" y="70744"/>
                  </a:cubicBezTo>
                  <a:cubicBezTo>
                    <a:pt x="82549" y="70741"/>
                    <a:pt x="82868" y="70737"/>
                    <a:pt x="83191" y="70729"/>
                  </a:cubicBezTo>
                  <a:cubicBezTo>
                    <a:pt x="83029" y="70358"/>
                    <a:pt x="82876" y="69983"/>
                    <a:pt x="82729" y="69607"/>
                  </a:cubicBezTo>
                  <a:close/>
                  <a:moveTo>
                    <a:pt x="84219" y="70696"/>
                  </a:moveTo>
                  <a:cubicBezTo>
                    <a:pt x="84065" y="70305"/>
                    <a:pt x="83915" y="69919"/>
                    <a:pt x="83776" y="69529"/>
                  </a:cubicBezTo>
                  <a:cubicBezTo>
                    <a:pt x="83450" y="69555"/>
                    <a:pt x="83119" y="69581"/>
                    <a:pt x="82793" y="69604"/>
                  </a:cubicBezTo>
                  <a:cubicBezTo>
                    <a:pt x="82939" y="69979"/>
                    <a:pt x="83093" y="70354"/>
                    <a:pt x="83255" y="70729"/>
                  </a:cubicBezTo>
                  <a:cubicBezTo>
                    <a:pt x="83577" y="70718"/>
                    <a:pt x="83896" y="70707"/>
                    <a:pt x="84219" y="70696"/>
                  </a:cubicBezTo>
                  <a:close/>
                  <a:moveTo>
                    <a:pt x="84268" y="70812"/>
                  </a:moveTo>
                  <a:cubicBezTo>
                    <a:pt x="83949" y="70827"/>
                    <a:pt x="83626" y="70838"/>
                    <a:pt x="83307" y="70846"/>
                  </a:cubicBezTo>
                  <a:cubicBezTo>
                    <a:pt x="83461" y="71198"/>
                    <a:pt x="83618" y="71551"/>
                    <a:pt x="83784" y="71900"/>
                  </a:cubicBezTo>
                  <a:cubicBezTo>
                    <a:pt x="84027" y="71904"/>
                    <a:pt x="84271" y="71904"/>
                    <a:pt x="84515" y="71904"/>
                  </a:cubicBezTo>
                  <a:cubicBezTo>
                    <a:pt x="84586" y="71904"/>
                    <a:pt x="84662" y="71904"/>
                    <a:pt x="84733" y="71904"/>
                  </a:cubicBezTo>
                  <a:cubicBezTo>
                    <a:pt x="84571" y="71543"/>
                    <a:pt x="84418" y="71176"/>
                    <a:pt x="84268" y="70812"/>
                  </a:cubicBezTo>
                  <a:close/>
                  <a:moveTo>
                    <a:pt x="85772" y="71889"/>
                  </a:moveTo>
                  <a:cubicBezTo>
                    <a:pt x="85615" y="71513"/>
                    <a:pt x="85464" y="71135"/>
                    <a:pt x="85322" y="70756"/>
                  </a:cubicBezTo>
                  <a:cubicBezTo>
                    <a:pt x="84992" y="70774"/>
                    <a:pt x="84658" y="70793"/>
                    <a:pt x="84328" y="70808"/>
                  </a:cubicBezTo>
                  <a:cubicBezTo>
                    <a:pt x="84478" y="71176"/>
                    <a:pt x="84632" y="71540"/>
                    <a:pt x="84793" y="71904"/>
                  </a:cubicBezTo>
                  <a:cubicBezTo>
                    <a:pt x="85119" y="71904"/>
                    <a:pt x="85446" y="71896"/>
                    <a:pt x="85772" y="71889"/>
                  </a:cubicBezTo>
                  <a:close/>
                  <a:moveTo>
                    <a:pt x="85821" y="72005"/>
                  </a:moveTo>
                  <a:cubicBezTo>
                    <a:pt x="85494" y="72012"/>
                    <a:pt x="85172" y="72020"/>
                    <a:pt x="84845" y="72020"/>
                  </a:cubicBezTo>
                  <a:cubicBezTo>
                    <a:pt x="85003" y="72365"/>
                    <a:pt x="85164" y="72707"/>
                    <a:pt x="85329" y="73052"/>
                  </a:cubicBezTo>
                  <a:cubicBezTo>
                    <a:pt x="85648" y="73059"/>
                    <a:pt x="85967" y="73067"/>
                    <a:pt x="86290" y="73071"/>
                  </a:cubicBezTo>
                  <a:cubicBezTo>
                    <a:pt x="86125" y="72718"/>
                    <a:pt x="85971" y="72361"/>
                    <a:pt x="85821" y="72005"/>
                  </a:cubicBezTo>
                  <a:moveTo>
                    <a:pt x="87044" y="73078"/>
                  </a:moveTo>
                  <a:cubicBezTo>
                    <a:pt x="87138" y="73078"/>
                    <a:pt x="87232" y="73078"/>
                    <a:pt x="87322" y="73078"/>
                  </a:cubicBezTo>
                  <a:cubicBezTo>
                    <a:pt x="87164" y="72710"/>
                    <a:pt x="87014" y="72339"/>
                    <a:pt x="86868" y="71971"/>
                  </a:cubicBezTo>
                  <a:cubicBezTo>
                    <a:pt x="86538" y="71982"/>
                    <a:pt x="86207" y="71997"/>
                    <a:pt x="85881" y="72005"/>
                  </a:cubicBezTo>
                  <a:cubicBezTo>
                    <a:pt x="86031" y="72361"/>
                    <a:pt x="86185" y="72718"/>
                    <a:pt x="86350" y="73074"/>
                  </a:cubicBezTo>
                  <a:cubicBezTo>
                    <a:pt x="86579" y="73074"/>
                    <a:pt x="86811" y="73078"/>
                    <a:pt x="87044" y="73078"/>
                  </a:cubicBezTo>
                  <a:moveTo>
                    <a:pt x="87847" y="74234"/>
                  </a:moveTo>
                  <a:cubicBezTo>
                    <a:pt x="87682" y="73888"/>
                    <a:pt x="87524" y="73540"/>
                    <a:pt x="87374" y="73191"/>
                  </a:cubicBezTo>
                  <a:cubicBezTo>
                    <a:pt x="87262" y="73191"/>
                    <a:pt x="87153" y="73191"/>
                    <a:pt x="87044" y="73191"/>
                  </a:cubicBezTo>
                  <a:cubicBezTo>
                    <a:pt x="86830" y="73191"/>
                    <a:pt x="86616" y="73191"/>
                    <a:pt x="86402" y="73187"/>
                  </a:cubicBezTo>
                  <a:cubicBezTo>
                    <a:pt x="86560" y="73525"/>
                    <a:pt x="86721" y="73862"/>
                    <a:pt x="86890" y="74196"/>
                  </a:cubicBezTo>
                  <a:cubicBezTo>
                    <a:pt x="87209" y="74211"/>
                    <a:pt x="87528" y="74226"/>
                    <a:pt x="87847" y="74234"/>
                  </a:cubicBezTo>
                  <a:close/>
                  <a:moveTo>
                    <a:pt x="87900" y="74350"/>
                  </a:moveTo>
                  <a:cubicBezTo>
                    <a:pt x="87584" y="74339"/>
                    <a:pt x="87265" y="74327"/>
                    <a:pt x="86947" y="74312"/>
                  </a:cubicBezTo>
                  <a:cubicBezTo>
                    <a:pt x="87108" y="74631"/>
                    <a:pt x="87277" y="74950"/>
                    <a:pt x="87449" y="75265"/>
                  </a:cubicBezTo>
                  <a:cubicBezTo>
                    <a:pt x="87761" y="75292"/>
                    <a:pt x="88076" y="75314"/>
                    <a:pt x="88391" y="75337"/>
                  </a:cubicBezTo>
                  <a:cubicBezTo>
                    <a:pt x="88222" y="75007"/>
                    <a:pt x="88057" y="74680"/>
                    <a:pt x="87900" y="74350"/>
                  </a:cubicBezTo>
                  <a:close/>
                  <a:moveTo>
                    <a:pt x="87960" y="74350"/>
                  </a:moveTo>
                  <a:cubicBezTo>
                    <a:pt x="88117" y="74680"/>
                    <a:pt x="88282" y="75010"/>
                    <a:pt x="88451" y="75340"/>
                  </a:cubicBezTo>
                  <a:cubicBezTo>
                    <a:pt x="88766" y="75359"/>
                    <a:pt x="89085" y="75378"/>
                    <a:pt x="89404" y="75393"/>
                  </a:cubicBezTo>
                  <a:cubicBezTo>
                    <a:pt x="89239" y="75052"/>
                    <a:pt x="89081" y="74710"/>
                    <a:pt x="88928" y="74369"/>
                  </a:cubicBezTo>
                  <a:cubicBezTo>
                    <a:pt x="88605" y="74365"/>
                    <a:pt x="88282" y="74361"/>
                    <a:pt x="87960" y="74350"/>
                  </a:cubicBezTo>
                  <a:close/>
                  <a:moveTo>
                    <a:pt x="88414" y="73176"/>
                  </a:moveTo>
                  <a:cubicBezTo>
                    <a:pt x="88087" y="73183"/>
                    <a:pt x="87757" y="73187"/>
                    <a:pt x="87431" y="73191"/>
                  </a:cubicBezTo>
                  <a:cubicBezTo>
                    <a:pt x="87581" y="73540"/>
                    <a:pt x="87742" y="73888"/>
                    <a:pt x="87907" y="74237"/>
                  </a:cubicBezTo>
                  <a:cubicBezTo>
                    <a:pt x="88230" y="74245"/>
                    <a:pt x="88552" y="74252"/>
                    <a:pt x="88875" y="74256"/>
                  </a:cubicBezTo>
                  <a:cubicBezTo>
                    <a:pt x="88717" y="73900"/>
                    <a:pt x="88564" y="73536"/>
                    <a:pt x="88414" y="73176"/>
                  </a:cubicBezTo>
                  <a:moveTo>
                    <a:pt x="87978" y="71907"/>
                  </a:moveTo>
                  <a:cubicBezTo>
                    <a:pt x="88121" y="72294"/>
                    <a:pt x="88267" y="72677"/>
                    <a:pt x="88421" y="73059"/>
                  </a:cubicBezTo>
                  <a:cubicBezTo>
                    <a:pt x="88755" y="73052"/>
                    <a:pt x="89089" y="73041"/>
                    <a:pt x="89423" y="73026"/>
                  </a:cubicBezTo>
                  <a:cubicBezTo>
                    <a:pt x="89277" y="72632"/>
                    <a:pt x="89130" y="72234"/>
                    <a:pt x="88995" y="71832"/>
                  </a:cubicBezTo>
                  <a:cubicBezTo>
                    <a:pt x="88657" y="71862"/>
                    <a:pt x="88316" y="71889"/>
                    <a:pt x="87978" y="71907"/>
                  </a:cubicBezTo>
                  <a:close/>
                  <a:moveTo>
                    <a:pt x="87517" y="70564"/>
                  </a:moveTo>
                  <a:cubicBezTo>
                    <a:pt x="87648" y="70977"/>
                    <a:pt x="87787" y="71386"/>
                    <a:pt x="87937" y="71795"/>
                  </a:cubicBezTo>
                  <a:cubicBezTo>
                    <a:pt x="88275" y="71772"/>
                    <a:pt x="88616" y="71746"/>
                    <a:pt x="88958" y="71720"/>
                  </a:cubicBezTo>
                  <a:cubicBezTo>
                    <a:pt x="88815" y="71296"/>
                    <a:pt x="88684" y="70872"/>
                    <a:pt x="88556" y="70444"/>
                  </a:cubicBezTo>
                  <a:cubicBezTo>
                    <a:pt x="88207" y="70489"/>
                    <a:pt x="87862" y="70527"/>
                    <a:pt x="87517" y="70564"/>
                  </a:cubicBezTo>
                  <a:close/>
                  <a:moveTo>
                    <a:pt x="88151" y="68958"/>
                  </a:moveTo>
                  <a:cubicBezTo>
                    <a:pt x="87794" y="69018"/>
                    <a:pt x="87438" y="69075"/>
                    <a:pt x="87085" y="69131"/>
                  </a:cubicBezTo>
                  <a:cubicBezTo>
                    <a:pt x="87205" y="69570"/>
                    <a:pt x="87337" y="70009"/>
                    <a:pt x="87479" y="70448"/>
                  </a:cubicBezTo>
                  <a:cubicBezTo>
                    <a:pt x="87824" y="70410"/>
                    <a:pt x="88173" y="70373"/>
                    <a:pt x="88522" y="70328"/>
                  </a:cubicBezTo>
                  <a:cubicBezTo>
                    <a:pt x="88387" y="69874"/>
                    <a:pt x="88263" y="69416"/>
                    <a:pt x="88151" y="68958"/>
                  </a:cubicBezTo>
                  <a:close/>
                  <a:moveTo>
                    <a:pt x="118696" y="14509"/>
                  </a:moveTo>
                  <a:cubicBezTo>
                    <a:pt x="122778" y="14509"/>
                    <a:pt x="126376" y="14806"/>
                    <a:pt x="129251" y="15440"/>
                  </a:cubicBezTo>
                  <a:cubicBezTo>
                    <a:pt x="132128" y="16074"/>
                    <a:pt x="134286" y="17042"/>
                    <a:pt x="135479" y="18408"/>
                  </a:cubicBezTo>
                  <a:lnTo>
                    <a:pt x="135479" y="18408"/>
                  </a:lnTo>
                  <a:cubicBezTo>
                    <a:pt x="136845" y="19961"/>
                    <a:pt x="137460" y="21743"/>
                    <a:pt x="137460" y="23672"/>
                  </a:cubicBezTo>
                  <a:cubicBezTo>
                    <a:pt x="137460" y="27979"/>
                    <a:pt x="134410" y="33029"/>
                    <a:pt x="129776" y="38139"/>
                  </a:cubicBezTo>
                  <a:cubicBezTo>
                    <a:pt x="125146" y="43250"/>
                    <a:pt x="118921" y="48420"/>
                    <a:pt x="112558" y="52937"/>
                  </a:cubicBezTo>
                  <a:cubicBezTo>
                    <a:pt x="104213" y="58899"/>
                    <a:pt x="95783" y="63278"/>
                    <a:pt x="87517" y="65593"/>
                  </a:cubicBezTo>
                  <a:cubicBezTo>
                    <a:pt x="87599" y="66137"/>
                    <a:pt x="87697" y="66677"/>
                    <a:pt x="87806" y="67217"/>
                  </a:cubicBezTo>
                  <a:cubicBezTo>
                    <a:pt x="97092" y="65139"/>
                    <a:pt x="106611" y="60528"/>
                    <a:pt x="115841" y="54007"/>
                  </a:cubicBezTo>
                  <a:cubicBezTo>
                    <a:pt x="122321" y="49455"/>
                    <a:pt x="128594" y="44206"/>
                    <a:pt x="133239" y="38991"/>
                  </a:cubicBezTo>
                  <a:cubicBezTo>
                    <a:pt x="137888" y="33772"/>
                    <a:pt x="140908" y="28587"/>
                    <a:pt x="140908" y="24178"/>
                  </a:cubicBezTo>
                  <a:cubicBezTo>
                    <a:pt x="140908" y="22122"/>
                    <a:pt x="140251" y="20231"/>
                    <a:pt x="138799" y="18573"/>
                  </a:cubicBezTo>
                  <a:cubicBezTo>
                    <a:pt x="137509" y="17098"/>
                    <a:pt x="135156" y="16029"/>
                    <a:pt x="132016" y="15335"/>
                  </a:cubicBezTo>
                  <a:cubicBezTo>
                    <a:pt x="128875" y="14637"/>
                    <a:pt x="124951" y="14311"/>
                    <a:pt x="120516" y="14311"/>
                  </a:cubicBezTo>
                  <a:cubicBezTo>
                    <a:pt x="119345" y="14311"/>
                    <a:pt x="118133" y="14333"/>
                    <a:pt x="116895" y="14378"/>
                  </a:cubicBezTo>
                  <a:cubicBezTo>
                    <a:pt x="116805" y="14431"/>
                    <a:pt x="116715" y="14483"/>
                    <a:pt x="116625" y="14536"/>
                  </a:cubicBezTo>
                  <a:cubicBezTo>
                    <a:pt x="117327" y="14521"/>
                    <a:pt x="118017" y="14509"/>
                    <a:pt x="118696" y="14509"/>
                  </a:cubicBezTo>
                  <a:close/>
                  <a:moveTo>
                    <a:pt x="116133" y="14821"/>
                  </a:moveTo>
                  <a:cubicBezTo>
                    <a:pt x="116370" y="14821"/>
                    <a:pt x="116606" y="14821"/>
                    <a:pt x="116839" y="14821"/>
                  </a:cubicBezTo>
                  <a:cubicBezTo>
                    <a:pt x="120568" y="14821"/>
                    <a:pt x="123840" y="15083"/>
                    <a:pt x="126448" y="15654"/>
                  </a:cubicBezTo>
                  <a:cubicBezTo>
                    <a:pt x="129052" y="16224"/>
                    <a:pt x="130999" y="17098"/>
                    <a:pt x="132076" y="18329"/>
                  </a:cubicBezTo>
                  <a:lnTo>
                    <a:pt x="132076" y="18329"/>
                  </a:lnTo>
                  <a:cubicBezTo>
                    <a:pt x="133333" y="19758"/>
                    <a:pt x="133903" y="21398"/>
                    <a:pt x="133903" y="23180"/>
                  </a:cubicBezTo>
                  <a:cubicBezTo>
                    <a:pt x="133899" y="27319"/>
                    <a:pt x="130841" y="32223"/>
                    <a:pt x="126230" y="37216"/>
                  </a:cubicBezTo>
                  <a:cubicBezTo>
                    <a:pt x="121619" y="42207"/>
                    <a:pt x="115451" y="47291"/>
                    <a:pt x="109215" y="51770"/>
                  </a:cubicBezTo>
                  <a:cubicBezTo>
                    <a:pt x="101808" y="57121"/>
                    <a:pt x="94469" y="61199"/>
                    <a:pt x="87269" y="63668"/>
                  </a:cubicBezTo>
                  <a:cubicBezTo>
                    <a:pt x="87329" y="64268"/>
                    <a:pt x="87404" y="64869"/>
                    <a:pt x="87498" y="65465"/>
                  </a:cubicBezTo>
                  <a:cubicBezTo>
                    <a:pt x="95737" y="63154"/>
                    <a:pt x="104153" y="58787"/>
                    <a:pt x="112483" y="52836"/>
                  </a:cubicBezTo>
                  <a:cubicBezTo>
                    <a:pt x="118842" y="48319"/>
                    <a:pt x="125060" y="43156"/>
                    <a:pt x="129682" y="38057"/>
                  </a:cubicBezTo>
                  <a:cubicBezTo>
                    <a:pt x="134308" y="32954"/>
                    <a:pt x="137336" y="27915"/>
                    <a:pt x="137332" y="23672"/>
                  </a:cubicBezTo>
                  <a:cubicBezTo>
                    <a:pt x="137332" y="21769"/>
                    <a:pt x="136728" y="20025"/>
                    <a:pt x="135385" y="18490"/>
                  </a:cubicBezTo>
                  <a:lnTo>
                    <a:pt x="135434" y="18449"/>
                  </a:lnTo>
                  <a:lnTo>
                    <a:pt x="135385" y="18490"/>
                  </a:lnTo>
                  <a:cubicBezTo>
                    <a:pt x="134222" y="17158"/>
                    <a:pt x="132087" y="16194"/>
                    <a:pt x="129224" y="15564"/>
                  </a:cubicBezTo>
                  <a:cubicBezTo>
                    <a:pt x="126361" y="14933"/>
                    <a:pt x="122771" y="14637"/>
                    <a:pt x="118696" y="14637"/>
                  </a:cubicBezTo>
                  <a:lnTo>
                    <a:pt x="118696" y="14637"/>
                  </a:lnTo>
                  <a:cubicBezTo>
                    <a:pt x="117946" y="14637"/>
                    <a:pt x="117180" y="14648"/>
                    <a:pt x="116396" y="14667"/>
                  </a:cubicBezTo>
                  <a:cubicBezTo>
                    <a:pt x="116310" y="14719"/>
                    <a:pt x="116224" y="14772"/>
                    <a:pt x="116133" y="14821"/>
                  </a:cubicBezTo>
                  <a:close/>
                  <a:moveTo>
                    <a:pt x="116040" y="14825"/>
                  </a:moveTo>
                  <a:cubicBezTo>
                    <a:pt x="116126" y="14772"/>
                    <a:pt x="116212" y="14719"/>
                    <a:pt x="116299" y="14671"/>
                  </a:cubicBezTo>
                  <a:cubicBezTo>
                    <a:pt x="115908" y="14682"/>
                    <a:pt x="115511" y="14693"/>
                    <a:pt x="115109" y="14708"/>
                  </a:cubicBezTo>
                  <a:cubicBezTo>
                    <a:pt x="115030" y="14753"/>
                    <a:pt x="114955" y="14798"/>
                    <a:pt x="114877" y="14843"/>
                  </a:cubicBezTo>
                  <a:cubicBezTo>
                    <a:pt x="115267" y="14832"/>
                    <a:pt x="115657" y="14828"/>
                    <a:pt x="116040" y="14825"/>
                  </a:cubicBezTo>
                  <a:close/>
                  <a:moveTo>
                    <a:pt x="114944" y="15110"/>
                  </a:moveTo>
                  <a:cubicBezTo>
                    <a:pt x="115150" y="15110"/>
                    <a:pt x="115349" y="15113"/>
                    <a:pt x="115552" y="15113"/>
                  </a:cubicBezTo>
                  <a:cubicBezTo>
                    <a:pt x="115638" y="15061"/>
                    <a:pt x="115728" y="15008"/>
                    <a:pt x="115815" y="14956"/>
                  </a:cubicBezTo>
                  <a:cubicBezTo>
                    <a:pt x="115428" y="14960"/>
                    <a:pt x="115038" y="14967"/>
                    <a:pt x="114640" y="14978"/>
                  </a:cubicBezTo>
                  <a:cubicBezTo>
                    <a:pt x="114561" y="15023"/>
                    <a:pt x="114486" y="15068"/>
                    <a:pt x="114408" y="15113"/>
                  </a:cubicBezTo>
                  <a:cubicBezTo>
                    <a:pt x="114588" y="15113"/>
                    <a:pt x="114768" y="15110"/>
                    <a:pt x="114944" y="15110"/>
                  </a:cubicBezTo>
                  <a:close/>
                  <a:moveTo>
                    <a:pt x="115045" y="15421"/>
                  </a:moveTo>
                  <a:cubicBezTo>
                    <a:pt x="115139" y="15361"/>
                    <a:pt x="115237" y="15301"/>
                    <a:pt x="115334" y="15245"/>
                  </a:cubicBezTo>
                  <a:cubicBezTo>
                    <a:pt x="115207" y="15245"/>
                    <a:pt x="115075" y="15245"/>
                    <a:pt x="114948" y="15245"/>
                  </a:cubicBezTo>
                  <a:lnTo>
                    <a:pt x="114944" y="15245"/>
                  </a:lnTo>
                  <a:cubicBezTo>
                    <a:pt x="114693" y="15245"/>
                    <a:pt x="114438" y="15245"/>
                    <a:pt x="114179" y="15249"/>
                  </a:cubicBezTo>
                  <a:cubicBezTo>
                    <a:pt x="114096" y="15297"/>
                    <a:pt x="114014" y="15346"/>
                    <a:pt x="113931" y="15391"/>
                  </a:cubicBezTo>
                  <a:cubicBezTo>
                    <a:pt x="114310" y="15399"/>
                    <a:pt x="114681" y="15406"/>
                    <a:pt x="115045" y="15421"/>
                  </a:cubicBezTo>
                  <a:close/>
                  <a:moveTo>
                    <a:pt x="114490" y="15763"/>
                  </a:moveTo>
                  <a:cubicBezTo>
                    <a:pt x="114606" y="15691"/>
                    <a:pt x="114719" y="15620"/>
                    <a:pt x="114835" y="15549"/>
                  </a:cubicBezTo>
                  <a:cubicBezTo>
                    <a:pt x="114468" y="15537"/>
                    <a:pt x="114092" y="15530"/>
                    <a:pt x="113710" y="15526"/>
                  </a:cubicBezTo>
                  <a:cubicBezTo>
                    <a:pt x="113616" y="15582"/>
                    <a:pt x="113518" y="15639"/>
                    <a:pt x="113425" y="15695"/>
                  </a:cubicBezTo>
                  <a:cubicBezTo>
                    <a:pt x="113788" y="15714"/>
                    <a:pt x="114145" y="15736"/>
                    <a:pt x="114490" y="15763"/>
                  </a:cubicBezTo>
                  <a:close/>
                  <a:moveTo>
                    <a:pt x="113837" y="16175"/>
                  </a:moveTo>
                  <a:cubicBezTo>
                    <a:pt x="113987" y="16078"/>
                    <a:pt x="114141" y="15980"/>
                    <a:pt x="114295" y="15886"/>
                  </a:cubicBezTo>
                  <a:cubicBezTo>
                    <a:pt x="113942" y="15860"/>
                    <a:pt x="113582" y="15841"/>
                    <a:pt x="113214" y="15823"/>
                  </a:cubicBezTo>
                  <a:cubicBezTo>
                    <a:pt x="113087" y="15901"/>
                    <a:pt x="112967" y="15976"/>
                    <a:pt x="112839" y="16051"/>
                  </a:cubicBezTo>
                  <a:cubicBezTo>
                    <a:pt x="113184" y="16089"/>
                    <a:pt x="113518" y="16126"/>
                    <a:pt x="113837" y="16175"/>
                  </a:cubicBezTo>
                  <a:close/>
                  <a:moveTo>
                    <a:pt x="112171" y="16535"/>
                  </a:moveTo>
                  <a:cubicBezTo>
                    <a:pt x="112453" y="16595"/>
                    <a:pt x="112719" y="16663"/>
                    <a:pt x="112971" y="16734"/>
                  </a:cubicBezTo>
                  <a:cubicBezTo>
                    <a:pt x="113199" y="16584"/>
                    <a:pt x="113425" y="16438"/>
                    <a:pt x="113657" y="16288"/>
                  </a:cubicBezTo>
                  <a:cubicBezTo>
                    <a:pt x="113331" y="16247"/>
                    <a:pt x="112993" y="16205"/>
                    <a:pt x="112644" y="16175"/>
                  </a:cubicBezTo>
                  <a:cubicBezTo>
                    <a:pt x="112460" y="16288"/>
                    <a:pt x="112276" y="16404"/>
                    <a:pt x="112093" y="16520"/>
                  </a:cubicBezTo>
                  <a:cubicBezTo>
                    <a:pt x="112119" y="16524"/>
                    <a:pt x="112145" y="16532"/>
                    <a:pt x="112171" y="16535"/>
                  </a:cubicBezTo>
                  <a:close/>
                  <a:moveTo>
                    <a:pt x="111612" y="17654"/>
                  </a:moveTo>
                  <a:cubicBezTo>
                    <a:pt x="112010" y="17376"/>
                    <a:pt x="112411" y="17106"/>
                    <a:pt x="112813" y="16839"/>
                  </a:cubicBezTo>
                  <a:cubicBezTo>
                    <a:pt x="112603" y="16779"/>
                    <a:pt x="112378" y="16723"/>
                    <a:pt x="112141" y="16674"/>
                  </a:cubicBezTo>
                  <a:cubicBezTo>
                    <a:pt x="112070" y="16659"/>
                    <a:pt x="111995" y="16644"/>
                    <a:pt x="111920" y="16629"/>
                  </a:cubicBezTo>
                  <a:cubicBezTo>
                    <a:pt x="111609" y="16828"/>
                    <a:pt x="111293" y="17031"/>
                    <a:pt x="110986" y="17237"/>
                  </a:cubicBezTo>
                  <a:cubicBezTo>
                    <a:pt x="111226" y="17361"/>
                    <a:pt x="111436" y="17500"/>
                    <a:pt x="111612" y="17654"/>
                  </a:cubicBezTo>
                  <a:close/>
                  <a:moveTo>
                    <a:pt x="109282" y="19342"/>
                  </a:moveTo>
                  <a:cubicBezTo>
                    <a:pt x="109556" y="19132"/>
                    <a:pt x="109838" y="18925"/>
                    <a:pt x="110119" y="18719"/>
                  </a:cubicBezTo>
                  <a:cubicBezTo>
                    <a:pt x="110569" y="18385"/>
                    <a:pt x="111027" y="18059"/>
                    <a:pt x="111488" y="17736"/>
                  </a:cubicBezTo>
                  <a:cubicBezTo>
                    <a:pt x="111312" y="17590"/>
                    <a:pt x="111098" y="17451"/>
                    <a:pt x="110847" y="17327"/>
                  </a:cubicBezTo>
                  <a:cubicBezTo>
                    <a:pt x="110228" y="17740"/>
                    <a:pt x="109620" y="18156"/>
                    <a:pt x="109023" y="18584"/>
                  </a:cubicBezTo>
                  <a:cubicBezTo>
                    <a:pt x="109140" y="18828"/>
                    <a:pt x="109226" y="19079"/>
                    <a:pt x="109282" y="19342"/>
                  </a:cubicBezTo>
                  <a:close/>
                  <a:moveTo>
                    <a:pt x="110558" y="25615"/>
                  </a:moveTo>
                  <a:cubicBezTo>
                    <a:pt x="111905" y="23728"/>
                    <a:pt x="112678" y="21995"/>
                    <a:pt x="112678" y="20498"/>
                  </a:cubicBezTo>
                  <a:cubicBezTo>
                    <a:pt x="112678" y="19560"/>
                    <a:pt x="112378" y="18715"/>
                    <a:pt x="111725" y="17965"/>
                  </a:cubicBezTo>
                  <a:lnTo>
                    <a:pt x="111777" y="17916"/>
                  </a:lnTo>
                  <a:lnTo>
                    <a:pt x="111725" y="17965"/>
                  </a:lnTo>
                  <a:cubicBezTo>
                    <a:pt x="111665" y="17897"/>
                    <a:pt x="111601" y="17834"/>
                    <a:pt x="111526" y="17770"/>
                  </a:cubicBezTo>
                  <a:cubicBezTo>
                    <a:pt x="111061" y="18093"/>
                    <a:pt x="110599" y="18423"/>
                    <a:pt x="110145" y="18757"/>
                  </a:cubicBezTo>
                  <a:cubicBezTo>
                    <a:pt x="109860" y="18967"/>
                    <a:pt x="109575" y="19181"/>
                    <a:pt x="109294" y="19394"/>
                  </a:cubicBezTo>
                  <a:cubicBezTo>
                    <a:pt x="109335" y="19620"/>
                    <a:pt x="109357" y="19852"/>
                    <a:pt x="109357" y="20089"/>
                  </a:cubicBezTo>
                  <a:cubicBezTo>
                    <a:pt x="109357" y="21548"/>
                    <a:pt x="108558" y="23210"/>
                    <a:pt x="107200" y="25026"/>
                  </a:cubicBezTo>
                  <a:cubicBezTo>
                    <a:pt x="105845" y="26842"/>
                    <a:pt x="103932" y="28808"/>
                    <a:pt x="101681" y="30857"/>
                  </a:cubicBezTo>
                  <a:cubicBezTo>
                    <a:pt x="99066" y="33243"/>
                    <a:pt x="95996" y="35742"/>
                    <a:pt x="92841" y="38245"/>
                  </a:cubicBezTo>
                  <a:cubicBezTo>
                    <a:pt x="91828" y="40102"/>
                    <a:pt x="90942" y="41993"/>
                    <a:pt x="90185" y="43918"/>
                  </a:cubicBezTo>
                  <a:cubicBezTo>
                    <a:pt x="98124" y="37749"/>
                    <a:pt x="106686" y="31059"/>
                    <a:pt x="110558" y="25615"/>
                  </a:cubicBezTo>
                  <a:moveTo>
                    <a:pt x="92526" y="45831"/>
                  </a:moveTo>
                  <a:cubicBezTo>
                    <a:pt x="100919" y="39404"/>
                    <a:pt x="110029" y="32204"/>
                    <a:pt x="114047" y="26298"/>
                  </a:cubicBezTo>
                  <a:cubicBezTo>
                    <a:pt x="115391" y="24328"/>
                    <a:pt x="116160" y="22505"/>
                    <a:pt x="116160" y="20914"/>
                  </a:cubicBezTo>
                  <a:cubicBezTo>
                    <a:pt x="116160" y="19852"/>
                    <a:pt x="115822" y="18892"/>
                    <a:pt x="115079" y="18044"/>
                  </a:cubicBezTo>
                  <a:lnTo>
                    <a:pt x="115132" y="17995"/>
                  </a:lnTo>
                  <a:lnTo>
                    <a:pt x="115079" y="18044"/>
                  </a:lnTo>
                  <a:cubicBezTo>
                    <a:pt x="114644" y="17541"/>
                    <a:pt x="113894" y="17147"/>
                    <a:pt x="112873" y="16854"/>
                  </a:cubicBezTo>
                  <a:cubicBezTo>
                    <a:pt x="112464" y="17128"/>
                    <a:pt x="112051" y="17406"/>
                    <a:pt x="111650" y="17684"/>
                  </a:cubicBezTo>
                  <a:cubicBezTo>
                    <a:pt x="111714" y="17744"/>
                    <a:pt x="111777" y="17807"/>
                    <a:pt x="111834" y="17871"/>
                  </a:cubicBezTo>
                  <a:cubicBezTo>
                    <a:pt x="112509" y="18644"/>
                    <a:pt x="112824" y="19530"/>
                    <a:pt x="112824" y="20498"/>
                  </a:cubicBezTo>
                  <a:cubicBezTo>
                    <a:pt x="112820" y="22043"/>
                    <a:pt x="112029" y="23799"/>
                    <a:pt x="110678" y="25698"/>
                  </a:cubicBezTo>
                  <a:cubicBezTo>
                    <a:pt x="109327" y="27596"/>
                    <a:pt x="107414" y="29641"/>
                    <a:pt x="105159" y="31757"/>
                  </a:cubicBezTo>
                  <a:cubicBezTo>
                    <a:pt x="100863" y="35798"/>
                    <a:pt x="95325" y="40105"/>
                    <a:pt x="90083" y="44180"/>
                  </a:cubicBezTo>
                  <a:cubicBezTo>
                    <a:pt x="89490" y="45715"/>
                    <a:pt x="88980" y="47264"/>
                    <a:pt x="88556" y="48825"/>
                  </a:cubicBezTo>
                  <a:cubicBezTo>
                    <a:pt x="89851" y="47876"/>
                    <a:pt x="91171" y="46878"/>
                    <a:pt x="92526" y="45831"/>
                  </a:cubicBezTo>
                  <a:close/>
                  <a:moveTo>
                    <a:pt x="95831" y="46998"/>
                  </a:moveTo>
                  <a:cubicBezTo>
                    <a:pt x="104420" y="40514"/>
                    <a:pt x="113541" y="33131"/>
                    <a:pt x="117552" y="26985"/>
                  </a:cubicBezTo>
                  <a:cubicBezTo>
                    <a:pt x="118887" y="24936"/>
                    <a:pt x="119657" y="23026"/>
                    <a:pt x="119657" y="21342"/>
                  </a:cubicBezTo>
                  <a:cubicBezTo>
                    <a:pt x="119653" y="20152"/>
                    <a:pt x="119274" y="19072"/>
                    <a:pt x="118441" y="18119"/>
                  </a:cubicBezTo>
                  <a:lnTo>
                    <a:pt x="118493" y="18074"/>
                  </a:lnTo>
                  <a:lnTo>
                    <a:pt x="118441" y="18119"/>
                  </a:lnTo>
                  <a:cubicBezTo>
                    <a:pt x="117818" y="17402"/>
                    <a:pt x="116647" y="16873"/>
                    <a:pt x="115034" y="16528"/>
                  </a:cubicBezTo>
                  <a:cubicBezTo>
                    <a:pt x="114629" y="16438"/>
                    <a:pt x="114190" y="16363"/>
                    <a:pt x="113728" y="16299"/>
                  </a:cubicBezTo>
                  <a:cubicBezTo>
                    <a:pt x="113492" y="16449"/>
                    <a:pt x="113263" y="16599"/>
                    <a:pt x="113031" y="16753"/>
                  </a:cubicBezTo>
                  <a:cubicBezTo>
                    <a:pt x="114006" y="17046"/>
                    <a:pt x="114738" y="17436"/>
                    <a:pt x="115184" y="17950"/>
                  </a:cubicBezTo>
                  <a:lnTo>
                    <a:pt x="115184" y="17950"/>
                  </a:lnTo>
                  <a:cubicBezTo>
                    <a:pt x="115950" y="18824"/>
                    <a:pt x="116302" y="19822"/>
                    <a:pt x="116302" y="20914"/>
                  </a:cubicBezTo>
                  <a:cubicBezTo>
                    <a:pt x="116302" y="22554"/>
                    <a:pt x="115514" y="24396"/>
                    <a:pt x="114167" y="26377"/>
                  </a:cubicBezTo>
                  <a:cubicBezTo>
                    <a:pt x="112817" y="28358"/>
                    <a:pt x="110907" y="30478"/>
                    <a:pt x="108648" y="32662"/>
                  </a:cubicBezTo>
                  <a:cubicBezTo>
                    <a:pt x="104127" y="37029"/>
                    <a:pt x="98210" y="41655"/>
                    <a:pt x="92612" y="45944"/>
                  </a:cubicBezTo>
                  <a:cubicBezTo>
                    <a:pt x="91205" y="47028"/>
                    <a:pt x="89836" y="48063"/>
                    <a:pt x="88496" y="49046"/>
                  </a:cubicBezTo>
                  <a:cubicBezTo>
                    <a:pt x="88166" y="50296"/>
                    <a:pt x="87888" y="51557"/>
                    <a:pt x="87671" y="52821"/>
                  </a:cubicBezTo>
                  <a:cubicBezTo>
                    <a:pt x="90297" y="51095"/>
                    <a:pt x="93006" y="49148"/>
                    <a:pt x="95831" y="46998"/>
                  </a:cubicBezTo>
                  <a:moveTo>
                    <a:pt x="87235" y="56134"/>
                  </a:moveTo>
                  <a:cubicBezTo>
                    <a:pt x="91070" y="53939"/>
                    <a:pt x="95017" y="51264"/>
                    <a:pt x="99144" y="48165"/>
                  </a:cubicBezTo>
                  <a:cubicBezTo>
                    <a:pt x="107928" y="41621"/>
                    <a:pt x="117060" y="34061"/>
                    <a:pt x="121064" y="27679"/>
                  </a:cubicBezTo>
                  <a:cubicBezTo>
                    <a:pt x="122399" y="25551"/>
                    <a:pt x="123165" y="23555"/>
                    <a:pt x="123165" y="21781"/>
                  </a:cubicBezTo>
                  <a:cubicBezTo>
                    <a:pt x="123165" y="20456"/>
                    <a:pt x="122741" y="19252"/>
                    <a:pt x="121814" y="18190"/>
                  </a:cubicBezTo>
                  <a:lnTo>
                    <a:pt x="121867" y="18145"/>
                  </a:lnTo>
                  <a:lnTo>
                    <a:pt x="121814" y="18190"/>
                  </a:lnTo>
                  <a:cubicBezTo>
                    <a:pt x="121094" y="17365"/>
                    <a:pt x="119750" y="16757"/>
                    <a:pt x="117908" y="16363"/>
                  </a:cubicBezTo>
                  <a:cubicBezTo>
                    <a:pt x="116880" y="16141"/>
                    <a:pt x="115694" y="15984"/>
                    <a:pt x="114374" y="15890"/>
                  </a:cubicBezTo>
                  <a:cubicBezTo>
                    <a:pt x="114220" y="15988"/>
                    <a:pt x="114062" y="16085"/>
                    <a:pt x="113909" y="16183"/>
                  </a:cubicBezTo>
                  <a:cubicBezTo>
                    <a:pt x="114314" y="16243"/>
                    <a:pt x="114700" y="16314"/>
                    <a:pt x="115064" y="16389"/>
                  </a:cubicBezTo>
                  <a:cubicBezTo>
                    <a:pt x="116693" y="16742"/>
                    <a:pt x="117886" y="17271"/>
                    <a:pt x="118546" y="18025"/>
                  </a:cubicBezTo>
                  <a:lnTo>
                    <a:pt x="118546" y="18025"/>
                  </a:lnTo>
                  <a:cubicBezTo>
                    <a:pt x="119401" y="19004"/>
                    <a:pt x="119795" y="20122"/>
                    <a:pt x="119795" y="21342"/>
                  </a:cubicBezTo>
                  <a:cubicBezTo>
                    <a:pt x="119795" y="23068"/>
                    <a:pt x="119011" y="25000"/>
                    <a:pt x="117668" y="27060"/>
                  </a:cubicBezTo>
                  <a:cubicBezTo>
                    <a:pt x="116321" y="29120"/>
                    <a:pt x="114411" y="31315"/>
                    <a:pt x="112145" y="33562"/>
                  </a:cubicBezTo>
                  <a:cubicBezTo>
                    <a:pt x="107609" y="38061"/>
                    <a:pt x="101643" y="42784"/>
                    <a:pt x="95918" y="47110"/>
                  </a:cubicBezTo>
                  <a:cubicBezTo>
                    <a:pt x="92995" y="49287"/>
                    <a:pt x="90305" y="51264"/>
                    <a:pt x="87637" y="53009"/>
                  </a:cubicBezTo>
                  <a:cubicBezTo>
                    <a:pt x="87464" y="54048"/>
                    <a:pt x="87329" y="55091"/>
                    <a:pt x="87235" y="56134"/>
                  </a:cubicBezTo>
                  <a:close/>
                  <a:moveTo>
                    <a:pt x="87183" y="56164"/>
                  </a:moveTo>
                  <a:cubicBezTo>
                    <a:pt x="87277" y="55121"/>
                    <a:pt x="87412" y="54082"/>
                    <a:pt x="87584" y="53046"/>
                  </a:cubicBezTo>
                  <a:cubicBezTo>
                    <a:pt x="87082" y="53373"/>
                    <a:pt x="86583" y="53695"/>
                    <a:pt x="86087" y="54007"/>
                  </a:cubicBezTo>
                  <a:cubicBezTo>
                    <a:pt x="85956" y="54982"/>
                    <a:pt x="85866" y="55958"/>
                    <a:pt x="85810" y="56929"/>
                  </a:cubicBezTo>
                  <a:cubicBezTo>
                    <a:pt x="86264" y="56682"/>
                    <a:pt x="86725" y="56427"/>
                    <a:pt x="87183" y="56164"/>
                  </a:cubicBezTo>
                  <a:close/>
                  <a:moveTo>
                    <a:pt x="85742" y="59192"/>
                  </a:moveTo>
                  <a:cubicBezTo>
                    <a:pt x="85742" y="59319"/>
                    <a:pt x="85742" y="59451"/>
                    <a:pt x="85746" y="59582"/>
                  </a:cubicBezTo>
                  <a:cubicBezTo>
                    <a:pt x="86174" y="59383"/>
                    <a:pt x="86598" y="59181"/>
                    <a:pt x="87029" y="58971"/>
                  </a:cubicBezTo>
                  <a:cubicBezTo>
                    <a:pt x="87048" y="58089"/>
                    <a:pt x="87093" y="57211"/>
                    <a:pt x="87168" y="56329"/>
                  </a:cubicBezTo>
                  <a:cubicBezTo>
                    <a:pt x="86710" y="56592"/>
                    <a:pt x="86256" y="56843"/>
                    <a:pt x="85798" y="57091"/>
                  </a:cubicBezTo>
                  <a:cubicBezTo>
                    <a:pt x="85761" y="57792"/>
                    <a:pt x="85742" y="58490"/>
                    <a:pt x="85742" y="59192"/>
                  </a:cubicBezTo>
                  <a:moveTo>
                    <a:pt x="84444" y="60164"/>
                  </a:moveTo>
                  <a:cubicBezTo>
                    <a:pt x="84860" y="59984"/>
                    <a:pt x="85277" y="59796"/>
                    <a:pt x="85693" y="59605"/>
                  </a:cubicBezTo>
                  <a:cubicBezTo>
                    <a:pt x="85693" y="59466"/>
                    <a:pt x="85693" y="59327"/>
                    <a:pt x="85693" y="59192"/>
                  </a:cubicBezTo>
                  <a:cubicBezTo>
                    <a:pt x="85693" y="58502"/>
                    <a:pt x="85712" y="57811"/>
                    <a:pt x="85746" y="57121"/>
                  </a:cubicBezTo>
                  <a:cubicBezTo>
                    <a:pt x="85303" y="57361"/>
                    <a:pt x="84864" y="57594"/>
                    <a:pt x="84421" y="57822"/>
                  </a:cubicBezTo>
                  <a:cubicBezTo>
                    <a:pt x="84418" y="58093"/>
                    <a:pt x="84414" y="58363"/>
                    <a:pt x="84414" y="58633"/>
                  </a:cubicBezTo>
                  <a:cubicBezTo>
                    <a:pt x="84414" y="59143"/>
                    <a:pt x="84425" y="59653"/>
                    <a:pt x="84444" y="60164"/>
                  </a:cubicBezTo>
                  <a:moveTo>
                    <a:pt x="83187" y="60839"/>
                  </a:moveTo>
                  <a:cubicBezTo>
                    <a:pt x="83236" y="61484"/>
                    <a:pt x="83300" y="62130"/>
                    <a:pt x="83386" y="62775"/>
                  </a:cubicBezTo>
                  <a:cubicBezTo>
                    <a:pt x="83772" y="62644"/>
                    <a:pt x="84159" y="62509"/>
                    <a:pt x="84549" y="62370"/>
                  </a:cubicBezTo>
                  <a:cubicBezTo>
                    <a:pt x="84478" y="61691"/>
                    <a:pt x="84429" y="61012"/>
                    <a:pt x="84399" y="60329"/>
                  </a:cubicBezTo>
                  <a:cubicBezTo>
                    <a:pt x="83994" y="60505"/>
                    <a:pt x="83588" y="60674"/>
                    <a:pt x="83187" y="60839"/>
                  </a:cubicBezTo>
                  <a:close/>
                  <a:moveTo>
                    <a:pt x="82193" y="63158"/>
                  </a:moveTo>
                  <a:cubicBezTo>
                    <a:pt x="82572" y="63038"/>
                    <a:pt x="82951" y="62918"/>
                    <a:pt x="83330" y="62790"/>
                  </a:cubicBezTo>
                  <a:cubicBezTo>
                    <a:pt x="83247" y="62148"/>
                    <a:pt x="83179" y="61507"/>
                    <a:pt x="83131" y="60862"/>
                  </a:cubicBezTo>
                  <a:cubicBezTo>
                    <a:pt x="82737" y="61019"/>
                    <a:pt x="82343" y="61177"/>
                    <a:pt x="81949" y="61323"/>
                  </a:cubicBezTo>
                  <a:cubicBezTo>
                    <a:pt x="82013" y="61935"/>
                    <a:pt x="82095" y="62546"/>
                    <a:pt x="82193" y="63158"/>
                  </a:cubicBezTo>
                  <a:close/>
                  <a:moveTo>
                    <a:pt x="81401" y="65188"/>
                  </a:moveTo>
                  <a:cubicBezTo>
                    <a:pt x="81757" y="65109"/>
                    <a:pt x="82110" y="65026"/>
                    <a:pt x="82467" y="64940"/>
                  </a:cubicBezTo>
                  <a:cubicBezTo>
                    <a:pt x="82350" y="64396"/>
                    <a:pt x="82249" y="63852"/>
                    <a:pt x="82159" y="63304"/>
                  </a:cubicBezTo>
                  <a:cubicBezTo>
                    <a:pt x="81791" y="63417"/>
                    <a:pt x="81427" y="63525"/>
                    <a:pt x="81060" y="63627"/>
                  </a:cubicBezTo>
                  <a:cubicBezTo>
                    <a:pt x="81161" y="64148"/>
                    <a:pt x="81277" y="64670"/>
                    <a:pt x="81401" y="65188"/>
                  </a:cubicBezTo>
                  <a:close/>
                  <a:moveTo>
                    <a:pt x="80287" y="65420"/>
                  </a:moveTo>
                  <a:cubicBezTo>
                    <a:pt x="80639" y="65349"/>
                    <a:pt x="80992" y="65278"/>
                    <a:pt x="81345" y="65199"/>
                  </a:cubicBezTo>
                  <a:cubicBezTo>
                    <a:pt x="81217" y="64685"/>
                    <a:pt x="81105" y="64163"/>
                    <a:pt x="81003" y="63646"/>
                  </a:cubicBezTo>
                  <a:cubicBezTo>
                    <a:pt x="80643" y="63747"/>
                    <a:pt x="80279" y="63841"/>
                    <a:pt x="79919" y="63934"/>
                  </a:cubicBezTo>
                  <a:cubicBezTo>
                    <a:pt x="80032" y="64430"/>
                    <a:pt x="80152" y="64925"/>
                    <a:pt x="80287" y="65420"/>
                  </a:cubicBezTo>
                  <a:close/>
                  <a:moveTo>
                    <a:pt x="80260" y="65555"/>
                  </a:moveTo>
                  <a:cubicBezTo>
                    <a:pt x="79915" y="65623"/>
                    <a:pt x="79574" y="65687"/>
                    <a:pt x="79232" y="65743"/>
                  </a:cubicBezTo>
                  <a:cubicBezTo>
                    <a:pt x="79364" y="66174"/>
                    <a:pt x="79506" y="66606"/>
                    <a:pt x="79656" y="67037"/>
                  </a:cubicBezTo>
                  <a:cubicBezTo>
                    <a:pt x="79994" y="66996"/>
                    <a:pt x="80328" y="66955"/>
                    <a:pt x="80666" y="66906"/>
                  </a:cubicBezTo>
                  <a:cubicBezTo>
                    <a:pt x="80519" y="66460"/>
                    <a:pt x="80384" y="66006"/>
                    <a:pt x="80260" y="65555"/>
                  </a:cubicBezTo>
                  <a:close/>
                  <a:moveTo>
                    <a:pt x="81754" y="66741"/>
                  </a:moveTo>
                  <a:cubicBezTo>
                    <a:pt x="81619" y="66272"/>
                    <a:pt x="81491" y="65799"/>
                    <a:pt x="81375" y="65326"/>
                  </a:cubicBezTo>
                  <a:cubicBezTo>
                    <a:pt x="81022" y="65401"/>
                    <a:pt x="80673" y="65476"/>
                    <a:pt x="80320" y="65544"/>
                  </a:cubicBezTo>
                  <a:cubicBezTo>
                    <a:pt x="80448" y="65998"/>
                    <a:pt x="80583" y="66448"/>
                    <a:pt x="80726" y="66898"/>
                  </a:cubicBezTo>
                  <a:cubicBezTo>
                    <a:pt x="81071" y="66850"/>
                    <a:pt x="81412" y="66797"/>
                    <a:pt x="81754" y="66741"/>
                  </a:cubicBezTo>
                  <a:close/>
                  <a:moveTo>
                    <a:pt x="81791" y="66865"/>
                  </a:moveTo>
                  <a:cubicBezTo>
                    <a:pt x="81450" y="66921"/>
                    <a:pt x="81108" y="66974"/>
                    <a:pt x="80767" y="67019"/>
                  </a:cubicBezTo>
                  <a:cubicBezTo>
                    <a:pt x="80902" y="67435"/>
                    <a:pt x="81048" y="67852"/>
                    <a:pt x="81202" y="68268"/>
                  </a:cubicBezTo>
                  <a:cubicBezTo>
                    <a:pt x="81536" y="68234"/>
                    <a:pt x="81870" y="68200"/>
                    <a:pt x="82204" y="68163"/>
                  </a:cubicBezTo>
                  <a:cubicBezTo>
                    <a:pt x="82058" y="67731"/>
                    <a:pt x="81919" y="67300"/>
                    <a:pt x="81791" y="66865"/>
                  </a:cubicBezTo>
                  <a:close/>
                  <a:moveTo>
                    <a:pt x="83273" y="68032"/>
                  </a:moveTo>
                  <a:cubicBezTo>
                    <a:pt x="83134" y="67581"/>
                    <a:pt x="83003" y="67127"/>
                    <a:pt x="82883" y="66673"/>
                  </a:cubicBezTo>
                  <a:cubicBezTo>
                    <a:pt x="82538" y="66737"/>
                    <a:pt x="82196" y="66797"/>
                    <a:pt x="81851" y="66853"/>
                  </a:cubicBezTo>
                  <a:cubicBezTo>
                    <a:pt x="81979" y="67292"/>
                    <a:pt x="82118" y="67724"/>
                    <a:pt x="82264" y="68159"/>
                  </a:cubicBezTo>
                  <a:cubicBezTo>
                    <a:pt x="82602" y="68118"/>
                    <a:pt x="82939" y="68077"/>
                    <a:pt x="83273" y="68032"/>
                  </a:cubicBezTo>
                  <a:close/>
                  <a:moveTo>
                    <a:pt x="83311" y="68152"/>
                  </a:moveTo>
                  <a:cubicBezTo>
                    <a:pt x="82977" y="68197"/>
                    <a:pt x="82639" y="68242"/>
                    <a:pt x="82305" y="68279"/>
                  </a:cubicBezTo>
                  <a:cubicBezTo>
                    <a:pt x="82444" y="68681"/>
                    <a:pt x="82590" y="69082"/>
                    <a:pt x="82748" y="69484"/>
                  </a:cubicBezTo>
                  <a:cubicBezTo>
                    <a:pt x="83074" y="69461"/>
                    <a:pt x="83405" y="69435"/>
                    <a:pt x="83735" y="69409"/>
                  </a:cubicBezTo>
                  <a:cubicBezTo>
                    <a:pt x="83585" y="68992"/>
                    <a:pt x="83446" y="68572"/>
                    <a:pt x="83311" y="68152"/>
                  </a:cubicBezTo>
                  <a:close/>
                  <a:moveTo>
                    <a:pt x="84808" y="69304"/>
                  </a:moveTo>
                  <a:cubicBezTo>
                    <a:pt x="84665" y="68868"/>
                    <a:pt x="84534" y="68433"/>
                    <a:pt x="84406" y="67994"/>
                  </a:cubicBezTo>
                  <a:cubicBezTo>
                    <a:pt x="84061" y="68047"/>
                    <a:pt x="83716" y="68099"/>
                    <a:pt x="83371" y="68144"/>
                  </a:cubicBezTo>
                  <a:cubicBezTo>
                    <a:pt x="83502" y="68564"/>
                    <a:pt x="83645" y="68985"/>
                    <a:pt x="83791" y="69401"/>
                  </a:cubicBezTo>
                  <a:cubicBezTo>
                    <a:pt x="84132" y="69371"/>
                    <a:pt x="84470" y="69341"/>
                    <a:pt x="84808" y="69304"/>
                  </a:cubicBezTo>
                  <a:close/>
                  <a:moveTo>
                    <a:pt x="84849" y="69420"/>
                  </a:moveTo>
                  <a:cubicBezTo>
                    <a:pt x="84511" y="69457"/>
                    <a:pt x="84170" y="69491"/>
                    <a:pt x="83836" y="69521"/>
                  </a:cubicBezTo>
                  <a:cubicBezTo>
                    <a:pt x="83975" y="69911"/>
                    <a:pt x="84125" y="70302"/>
                    <a:pt x="84283" y="70692"/>
                  </a:cubicBezTo>
                  <a:cubicBezTo>
                    <a:pt x="84613" y="70677"/>
                    <a:pt x="84943" y="70658"/>
                    <a:pt x="85277" y="70635"/>
                  </a:cubicBezTo>
                  <a:cubicBezTo>
                    <a:pt x="85127" y="70234"/>
                    <a:pt x="84984" y="69829"/>
                    <a:pt x="84849" y="69420"/>
                  </a:cubicBezTo>
                  <a:close/>
                  <a:moveTo>
                    <a:pt x="86346" y="70557"/>
                  </a:moveTo>
                  <a:cubicBezTo>
                    <a:pt x="86200" y="70136"/>
                    <a:pt x="86065" y="69716"/>
                    <a:pt x="85933" y="69292"/>
                  </a:cubicBezTo>
                  <a:cubicBezTo>
                    <a:pt x="85592" y="69337"/>
                    <a:pt x="85247" y="69379"/>
                    <a:pt x="84905" y="69416"/>
                  </a:cubicBezTo>
                  <a:cubicBezTo>
                    <a:pt x="85040" y="69821"/>
                    <a:pt x="85183" y="70227"/>
                    <a:pt x="85333" y="70632"/>
                  </a:cubicBezTo>
                  <a:cubicBezTo>
                    <a:pt x="85671" y="70609"/>
                    <a:pt x="86009" y="70587"/>
                    <a:pt x="86346" y="70557"/>
                  </a:cubicBezTo>
                  <a:close/>
                  <a:moveTo>
                    <a:pt x="86387" y="70673"/>
                  </a:moveTo>
                  <a:cubicBezTo>
                    <a:pt x="86050" y="70703"/>
                    <a:pt x="85712" y="70729"/>
                    <a:pt x="85378" y="70752"/>
                  </a:cubicBezTo>
                  <a:cubicBezTo>
                    <a:pt x="85521" y="71131"/>
                    <a:pt x="85675" y="71510"/>
                    <a:pt x="85832" y="71889"/>
                  </a:cubicBezTo>
                  <a:cubicBezTo>
                    <a:pt x="86162" y="71881"/>
                    <a:pt x="86493" y="71870"/>
                    <a:pt x="86823" y="71855"/>
                  </a:cubicBezTo>
                  <a:cubicBezTo>
                    <a:pt x="86669" y="71461"/>
                    <a:pt x="86526" y="71067"/>
                    <a:pt x="86387" y="70673"/>
                  </a:cubicBezTo>
                  <a:close/>
                  <a:moveTo>
                    <a:pt x="87037" y="69138"/>
                  </a:moveTo>
                  <a:cubicBezTo>
                    <a:pt x="86684" y="69191"/>
                    <a:pt x="86335" y="69240"/>
                    <a:pt x="85986" y="69285"/>
                  </a:cubicBezTo>
                  <a:cubicBezTo>
                    <a:pt x="86117" y="69709"/>
                    <a:pt x="86256" y="70129"/>
                    <a:pt x="86399" y="70553"/>
                  </a:cubicBezTo>
                  <a:cubicBezTo>
                    <a:pt x="86740" y="70523"/>
                    <a:pt x="87085" y="70489"/>
                    <a:pt x="87427" y="70455"/>
                  </a:cubicBezTo>
                  <a:cubicBezTo>
                    <a:pt x="87288" y="70016"/>
                    <a:pt x="87157" y="69577"/>
                    <a:pt x="87037" y="69138"/>
                  </a:cubicBezTo>
                  <a:close/>
                  <a:moveTo>
                    <a:pt x="86691" y="67585"/>
                  </a:moveTo>
                  <a:cubicBezTo>
                    <a:pt x="86800" y="68062"/>
                    <a:pt x="86920" y="68534"/>
                    <a:pt x="87052" y="69011"/>
                  </a:cubicBezTo>
                  <a:cubicBezTo>
                    <a:pt x="87408" y="68958"/>
                    <a:pt x="87764" y="68898"/>
                    <a:pt x="88121" y="68838"/>
                  </a:cubicBezTo>
                  <a:cubicBezTo>
                    <a:pt x="87997" y="68343"/>
                    <a:pt x="87885" y="67848"/>
                    <a:pt x="87783" y="67352"/>
                  </a:cubicBezTo>
                  <a:cubicBezTo>
                    <a:pt x="87419" y="67431"/>
                    <a:pt x="87055" y="67510"/>
                    <a:pt x="86691" y="67585"/>
                  </a:cubicBezTo>
                  <a:moveTo>
                    <a:pt x="86346" y="65908"/>
                  </a:moveTo>
                  <a:cubicBezTo>
                    <a:pt x="86440" y="66426"/>
                    <a:pt x="86545" y="66944"/>
                    <a:pt x="86665" y="67461"/>
                  </a:cubicBezTo>
                  <a:cubicBezTo>
                    <a:pt x="87029" y="67390"/>
                    <a:pt x="87393" y="67311"/>
                    <a:pt x="87761" y="67229"/>
                  </a:cubicBezTo>
                  <a:cubicBezTo>
                    <a:pt x="87652" y="66688"/>
                    <a:pt x="87554" y="66148"/>
                    <a:pt x="87468" y="65604"/>
                  </a:cubicBezTo>
                  <a:cubicBezTo>
                    <a:pt x="87097" y="65709"/>
                    <a:pt x="86718" y="65810"/>
                    <a:pt x="86346" y="65908"/>
                  </a:cubicBezTo>
                  <a:close/>
                  <a:moveTo>
                    <a:pt x="87220" y="63683"/>
                  </a:moveTo>
                  <a:cubicBezTo>
                    <a:pt x="86834" y="63814"/>
                    <a:pt x="86444" y="63946"/>
                    <a:pt x="86057" y="64066"/>
                  </a:cubicBezTo>
                  <a:cubicBezTo>
                    <a:pt x="86132" y="64640"/>
                    <a:pt x="86219" y="65210"/>
                    <a:pt x="86324" y="65780"/>
                  </a:cubicBezTo>
                  <a:cubicBezTo>
                    <a:pt x="86699" y="65683"/>
                    <a:pt x="87074" y="65585"/>
                    <a:pt x="87449" y="65476"/>
                  </a:cubicBezTo>
                  <a:cubicBezTo>
                    <a:pt x="87359" y="64880"/>
                    <a:pt x="87284" y="64283"/>
                    <a:pt x="87220" y="63683"/>
                  </a:cubicBezTo>
                  <a:close/>
                  <a:moveTo>
                    <a:pt x="123626" y="15860"/>
                  </a:moveTo>
                  <a:cubicBezTo>
                    <a:pt x="125975" y="16370"/>
                    <a:pt x="127716" y="17151"/>
                    <a:pt x="128680" y="18250"/>
                  </a:cubicBezTo>
                  <a:lnTo>
                    <a:pt x="128680" y="18250"/>
                  </a:lnTo>
                  <a:cubicBezTo>
                    <a:pt x="129832" y="19563"/>
                    <a:pt x="130354" y="21064"/>
                    <a:pt x="130354" y="22700"/>
                  </a:cubicBezTo>
                  <a:cubicBezTo>
                    <a:pt x="130354" y="26673"/>
                    <a:pt x="127284" y="31420"/>
                    <a:pt x="122696" y="36293"/>
                  </a:cubicBezTo>
                  <a:cubicBezTo>
                    <a:pt x="118103" y="41167"/>
                    <a:pt x="111991" y="46161"/>
                    <a:pt x="105875" y="50604"/>
                  </a:cubicBezTo>
                  <a:cubicBezTo>
                    <a:pt x="99471" y="55290"/>
                    <a:pt x="93227" y="59004"/>
                    <a:pt x="87108" y="61522"/>
                  </a:cubicBezTo>
                  <a:cubicBezTo>
                    <a:pt x="87142" y="62193"/>
                    <a:pt x="87187" y="62865"/>
                    <a:pt x="87254" y="63537"/>
                  </a:cubicBezTo>
                  <a:cubicBezTo>
                    <a:pt x="94432" y="61072"/>
                    <a:pt x="101748" y="57004"/>
                    <a:pt x="109136" y="51665"/>
                  </a:cubicBezTo>
                  <a:cubicBezTo>
                    <a:pt x="115372" y="47189"/>
                    <a:pt x="121536" y="42109"/>
                    <a:pt x="126136" y="37126"/>
                  </a:cubicBezTo>
                  <a:cubicBezTo>
                    <a:pt x="130740" y="32144"/>
                    <a:pt x="133775" y="27255"/>
                    <a:pt x="133772" y="23180"/>
                  </a:cubicBezTo>
                  <a:cubicBezTo>
                    <a:pt x="133772" y="21428"/>
                    <a:pt x="133213" y="19822"/>
                    <a:pt x="131978" y="18415"/>
                  </a:cubicBezTo>
                  <a:cubicBezTo>
                    <a:pt x="130935" y="17218"/>
                    <a:pt x="129014" y="16348"/>
                    <a:pt x="126418" y="15781"/>
                  </a:cubicBezTo>
                  <a:cubicBezTo>
                    <a:pt x="123825" y="15215"/>
                    <a:pt x="120565" y="14948"/>
                    <a:pt x="116843" y="14948"/>
                  </a:cubicBezTo>
                  <a:lnTo>
                    <a:pt x="116839" y="14948"/>
                  </a:lnTo>
                  <a:cubicBezTo>
                    <a:pt x="116535" y="14948"/>
                    <a:pt x="116224" y="14952"/>
                    <a:pt x="115912" y="14956"/>
                  </a:cubicBezTo>
                  <a:cubicBezTo>
                    <a:pt x="115822" y="15008"/>
                    <a:pt x="115732" y="15061"/>
                    <a:pt x="115642" y="15113"/>
                  </a:cubicBezTo>
                  <a:cubicBezTo>
                    <a:pt x="118734" y="15147"/>
                    <a:pt x="121443" y="15384"/>
                    <a:pt x="123626" y="15860"/>
                  </a:cubicBezTo>
                  <a:moveTo>
                    <a:pt x="85847" y="62028"/>
                  </a:moveTo>
                  <a:cubicBezTo>
                    <a:pt x="85896" y="62666"/>
                    <a:pt x="85960" y="63300"/>
                    <a:pt x="86039" y="63938"/>
                  </a:cubicBezTo>
                  <a:cubicBezTo>
                    <a:pt x="86429" y="63814"/>
                    <a:pt x="86819" y="63683"/>
                    <a:pt x="87209" y="63552"/>
                  </a:cubicBezTo>
                  <a:cubicBezTo>
                    <a:pt x="87142" y="62884"/>
                    <a:pt x="87093" y="62212"/>
                    <a:pt x="87063" y="61544"/>
                  </a:cubicBezTo>
                  <a:cubicBezTo>
                    <a:pt x="86658" y="61709"/>
                    <a:pt x="86252" y="61871"/>
                    <a:pt x="85847" y="62028"/>
                  </a:cubicBezTo>
                  <a:moveTo>
                    <a:pt x="84598" y="62351"/>
                  </a:moveTo>
                  <a:cubicBezTo>
                    <a:pt x="84995" y="62208"/>
                    <a:pt x="85389" y="62062"/>
                    <a:pt x="85787" y="61908"/>
                  </a:cubicBezTo>
                  <a:cubicBezTo>
                    <a:pt x="85738" y="61192"/>
                    <a:pt x="85708" y="60471"/>
                    <a:pt x="85697" y="59751"/>
                  </a:cubicBezTo>
                  <a:cubicBezTo>
                    <a:pt x="85281" y="59942"/>
                    <a:pt x="84864" y="60126"/>
                    <a:pt x="84451" y="60306"/>
                  </a:cubicBezTo>
                  <a:cubicBezTo>
                    <a:pt x="84481" y="60989"/>
                    <a:pt x="84530" y="61672"/>
                    <a:pt x="84598" y="62351"/>
                  </a:cubicBezTo>
                  <a:close/>
                  <a:moveTo>
                    <a:pt x="83675" y="64632"/>
                  </a:moveTo>
                  <a:cubicBezTo>
                    <a:pt x="84050" y="64531"/>
                    <a:pt x="84421" y="64426"/>
                    <a:pt x="84797" y="64317"/>
                  </a:cubicBezTo>
                  <a:cubicBezTo>
                    <a:pt x="84703" y="63713"/>
                    <a:pt x="84624" y="63109"/>
                    <a:pt x="84560" y="62505"/>
                  </a:cubicBezTo>
                  <a:cubicBezTo>
                    <a:pt x="84174" y="62644"/>
                    <a:pt x="83787" y="62779"/>
                    <a:pt x="83401" y="62906"/>
                  </a:cubicBezTo>
                  <a:cubicBezTo>
                    <a:pt x="83480" y="63484"/>
                    <a:pt x="83570" y="64058"/>
                    <a:pt x="83675" y="64632"/>
                  </a:cubicBezTo>
                  <a:close/>
                  <a:moveTo>
                    <a:pt x="82523" y="64929"/>
                  </a:moveTo>
                  <a:cubicBezTo>
                    <a:pt x="82887" y="64839"/>
                    <a:pt x="83255" y="64745"/>
                    <a:pt x="83622" y="64647"/>
                  </a:cubicBezTo>
                  <a:cubicBezTo>
                    <a:pt x="83517" y="64073"/>
                    <a:pt x="83427" y="63499"/>
                    <a:pt x="83348" y="62925"/>
                  </a:cubicBezTo>
                  <a:cubicBezTo>
                    <a:pt x="82969" y="63049"/>
                    <a:pt x="82590" y="63173"/>
                    <a:pt x="82215" y="63289"/>
                  </a:cubicBezTo>
                  <a:cubicBezTo>
                    <a:pt x="82305" y="63837"/>
                    <a:pt x="82407" y="64381"/>
                    <a:pt x="82523" y="64929"/>
                  </a:cubicBezTo>
                  <a:close/>
                  <a:moveTo>
                    <a:pt x="82493" y="65068"/>
                  </a:moveTo>
                  <a:cubicBezTo>
                    <a:pt x="82140" y="65154"/>
                    <a:pt x="81787" y="65236"/>
                    <a:pt x="81431" y="65315"/>
                  </a:cubicBezTo>
                  <a:cubicBezTo>
                    <a:pt x="81551" y="65788"/>
                    <a:pt x="81675" y="66261"/>
                    <a:pt x="81814" y="66733"/>
                  </a:cubicBezTo>
                  <a:cubicBezTo>
                    <a:pt x="82159" y="66677"/>
                    <a:pt x="82504" y="66613"/>
                    <a:pt x="82849" y="66550"/>
                  </a:cubicBezTo>
                  <a:cubicBezTo>
                    <a:pt x="82718" y="66058"/>
                    <a:pt x="82602" y="65563"/>
                    <a:pt x="82493" y="65068"/>
                  </a:cubicBezTo>
                  <a:close/>
                  <a:moveTo>
                    <a:pt x="83975" y="66328"/>
                  </a:moveTo>
                  <a:cubicBezTo>
                    <a:pt x="83851" y="65810"/>
                    <a:pt x="83742" y="65293"/>
                    <a:pt x="83645" y="64775"/>
                  </a:cubicBezTo>
                  <a:cubicBezTo>
                    <a:pt x="83281" y="64872"/>
                    <a:pt x="82913" y="64966"/>
                    <a:pt x="82549" y="65053"/>
                  </a:cubicBezTo>
                  <a:cubicBezTo>
                    <a:pt x="82658" y="65552"/>
                    <a:pt x="82774" y="66047"/>
                    <a:pt x="82906" y="66542"/>
                  </a:cubicBezTo>
                  <a:cubicBezTo>
                    <a:pt x="83262" y="66475"/>
                    <a:pt x="83618" y="66403"/>
                    <a:pt x="83975" y="66328"/>
                  </a:cubicBezTo>
                  <a:close/>
                  <a:moveTo>
                    <a:pt x="84005" y="66452"/>
                  </a:moveTo>
                  <a:cubicBezTo>
                    <a:pt x="83648" y="66527"/>
                    <a:pt x="83292" y="66598"/>
                    <a:pt x="82939" y="66662"/>
                  </a:cubicBezTo>
                  <a:cubicBezTo>
                    <a:pt x="83059" y="67120"/>
                    <a:pt x="83191" y="67574"/>
                    <a:pt x="83333" y="68024"/>
                  </a:cubicBezTo>
                  <a:cubicBezTo>
                    <a:pt x="83679" y="67979"/>
                    <a:pt x="84027" y="67927"/>
                    <a:pt x="84373" y="67874"/>
                  </a:cubicBezTo>
                  <a:cubicBezTo>
                    <a:pt x="84241" y="67401"/>
                    <a:pt x="84117" y="66929"/>
                    <a:pt x="84005" y="66452"/>
                  </a:cubicBezTo>
                  <a:moveTo>
                    <a:pt x="85487" y="67686"/>
                  </a:moveTo>
                  <a:cubicBezTo>
                    <a:pt x="85359" y="67191"/>
                    <a:pt x="85247" y="66696"/>
                    <a:pt x="85142" y="66201"/>
                  </a:cubicBezTo>
                  <a:cubicBezTo>
                    <a:pt x="84778" y="66287"/>
                    <a:pt x="84418" y="66366"/>
                    <a:pt x="84057" y="66441"/>
                  </a:cubicBezTo>
                  <a:cubicBezTo>
                    <a:pt x="84170" y="66917"/>
                    <a:pt x="84294" y="67390"/>
                    <a:pt x="84429" y="67863"/>
                  </a:cubicBezTo>
                  <a:cubicBezTo>
                    <a:pt x="84782" y="67810"/>
                    <a:pt x="85134" y="67750"/>
                    <a:pt x="85487" y="67686"/>
                  </a:cubicBezTo>
                  <a:close/>
                  <a:moveTo>
                    <a:pt x="85517" y="67806"/>
                  </a:moveTo>
                  <a:cubicBezTo>
                    <a:pt x="85164" y="67870"/>
                    <a:pt x="84815" y="67930"/>
                    <a:pt x="84463" y="67987"/>
                  </a:cubicBezTo>
                  <a:cubicBezTo>
                    <a:pt x="84586" y="68422"/>
                    <a:pt x="84722" y="68861"/>
                    <a:pt x="84864" y="69296"/>
                  </a:cubicBezTo>
                  <a:cubicBezTo>
                    <a:pt x="85209" y="69259"/>
                    <a:pt x="85555" y="69217"/>
                    <a:pt x="85900" y="69172"/>
                  </a:cubicBezTo>
                  <a:cubicBezTo>
                    <a:pt x="85761" y="68718"/>
                    <a:pt x="85637" y="68264"/>
                    <a:pt x="85517" y="67806"/>
                  </a:cubicBezTo>
                  <a:close/>
                  <a:moveTo>
                    <a:pt x="85570" y="67799"/>
                  </a:moveTo>
                  <a:cubicBezTo>
                    <a:pt x="85686" y="68257"/>
                    <a:pt x="85813" y="68711"/>
                    <a:pt x="85952" y="69165"/>
                  </a:cubicBezTo>
                  <a:cubicBezTo>
                    <a:pt x="86301" y="69120"/>
                    <a:pt x="86650" y="69071"/>
                    <a:pt x="87003" y="69018"/>
                  </a:cubicBezTo>
                  <a:cubicBezTo>
                    <a:pt x="86871" y="68546"/>
                    <a:pt x="86751" y="68069"/>
                    <a:pt x="86643" y="67593"/>
                  </a:cubicBezTo>
                  <a:cubicBezTo>
                    <a:pt x="86282" y="67664"/>
                    <a:pt x="85926" y="67735"/>
                    <a:pt x="85570" y="67799"/>
                  </a:cubicBezTo>
                  <a:close/>
                  <a:moveTo>
                    <a:pt x="85191" y="66189"/>
                  </a:moveTo>
                  <a:cubicBezTo>
                    <a:pt x="85296" y="66688"/>
                    <a:pt x="85412" y="67184"/>
                    <a:pt x="85540" y="67675"/>
                  </a:cubicBezTo>
                  <a:cubicBezTo>
                    <a:pt x="85896" y="67611"/>
                    <a:pt x="86256" y="67544"/>
                    <a:pt x="86616" y="67473"/>
                  </a:cubicBezTo>
                  <a:cubicBezTo>
                    <a:pt x="86496" y="66955"/>
                    <a:pt x="86391" y="66437"/>
                    <a:pt x="86297" y="65919"/>
                  </a:cubicBezTo>
                  <a:cubicBezTo>
                    <a:pt x="85926" y="66013"/>
                    <a:pt x="85558" y="66103"/>
                    <a:pt x="85191" y="66189"/>
                  </a:cubicBezTo>
                  <a:moveTo>
                    <a:pt x="84868" y="64430"/>
                  </a:moveTo>
                  <a:cubicBezTo>
                    <a:pt x="84954" y="64977"/>
                    <a:pt x="85055" y="65522"/>
                    <a:pt x="85164" y="66066"/>
                  </a:cubicBezTo>
                  <a:cubicBezTo>
                    <a:pt x="85536" y="65979"/>
                    <a:pt x="85903" y="65889"/>
                    <a:pt x="86275" y="65792"/>
                  </a:cubicBezTo>
                  <a:cubicBezTo>
                    <a:pt x="86174" y="65225"/>
                    <a:pt x="86084" y="64655"/>
                    <a:pt x="86009" y="64084"/>
                  </a:cubicBezTo>
                  <a:cubicBezTo>
                    <a:pt x="85630" y="64205"/>
                    <a:pt x="85247" y="64321"/>
                    <a:pt x="84868" y="64430"/>
                  </a:cubicBezTo>
                  <a:close/>
                  <a:moveTo>
                    <a:pt x="84815" y="64445"/>
                  </a:moveTo>
                  <a:cubicBezTo>
                    <a:pt x="84444" y="64553"/>
                    <a:pt x="84072" y="64659"/>
                    <a:pt x="83697" y="64760"/>
                  </a:cubicBezTo>
                  <a:cubicBezTo>
                    <a:pt x="83799" y="65281"/>
                    <a:pt x="83907" y="65799"/>
                    <a:pt x="84027" y="66317"/>
                  </a:cubicBezTo>
                  <a:cubicBezTo>
                    <a:pt x="84388" y="66242"/>
                    <a:pt x="84752" y="66159"/>
                    <a:pt x="85116" y="66077"/>
                  </a:cubicBezTo>
                  <a:cubicBezTo>
                    <a:pt x="85003" y="65533"/>
                    <a:pt x="84905" y="64992"/>
                    <a:pt x="84815" y="64445"/>
                  </a:cubicBezTo>
                  <a:close/>
                  <a:moveTo>
                    <a:pt x="84849" y="64302"/>
                  </a:moveTo>
                  <a:cubicBezTo>
                    <a:pt x="85228" y="64190"/>
                    <a:pt x="85611" y="64073"/>
                    <a:pt x="85993" y="63953"/>
                  </a:cubicBezTo>
                  <a:cubicBezTo>
                    <a:pt x="85911" y="63319"/>
                    <a:pt x="85847" y="62681"/>
                    <a:pt x="85798" y="62047"/>
                  </a:cubicBezTo>
                  <a:cubicBezTo>
                    <a:pt x="85401" y="62197"/>
                    <a:pt x="85007" y="62344"/>
                    <a:pt x="84613" y="62486"/>
                  </a:cubicBezTo>
                  <a:cubicBezTo>
                    <a:pt x="84677" y="63094"/>
                    <a:pt x="84755" y="63698"/>
                    <a:pt x="84849" y="64302"/>
                  </a:cubicBezTo>
                  <a:close/>
                  <a:moveTo>
                    <a:pt x="87025" y="59121"/>
                  </a:moveTo>
                  <a:cubicBezTo>
                    <a:pt x="86598" y="59331"/>
                    <a:pt x="86170" y="59533"/>
                    <a:pt x="85746" y="59728"/>
                  </a:cubicBezTo>
                  <a:cubicBezTo>
                    <a:pt x="85757" y="60449"/>
                    <a:pt x="85787" y="61169"/>
                    <a:pt x="85836" y="61890"/>
                  </a:cubicBezTo>
                  <a:cubicBezTo>
                    <a:pt x="86245" y="61732"/>
                    <a:pt x="86650" y="61571"/>
                    <a:pt x="87055" y="61402"/>
                  </a:cubicBezTo>
                  <a:cubicBezTo>
                    <a:pt x="87033" y="60850"/>
                    <a:pt x="87022" y="60299"/>
                    <a:pt x="87022" y="59747"/>
                  </a:cubicBezTo>
                  <a:cubicBezTo>
                    <a:pt x="87022" y="59537"/>
                    <a:pt x="87022" y="59331"/>
                    <a:pt x="87025" y="59121"/>
                  </a:cubicBezTo>
                  <a:close/>
                  <a:moveTo>
                    <a:pt x="120790" y="16051"/>
                  </a:moveTo>
                  <a:cubicBezTo>
                    <a:pt x="122887" y="16505"/>
                    <a:pt x="124437" y="17200"/>
                    <a:pt x="125296" y="18175"/>
                  </a:cubicBezTo>
                  <a:lnTo>
                    <a:pt x="125296" y="18175"/>
                  </a:lnTo>
                  <a:cubicBezTo>
                    <a:pt x="126343" y="19372"/>
                    <a:pt x="126823" y="20741"/>
                    <a:pt x="126823" y="22235"/>
                  </a:cubicBezTo>
                  <a:cubicBezTo>
                    <a:pt x="126819" y="26036"/>
                    <a:pt x="123735" y="30628"/>
                    <a:pt x="119169" y="35378"/>
                  </a:cubicBezTo>
                  <a:cubicBezTo>
                    <a:pt x="114599" y="40128"/>
                    <a:pt x="108536" y="45036"/>
                    <a:pt x="102547" y="49440"/>
                  </a:cubicBezTo>
                  <a:cubicBezTo>
                    <a:pt x="97216" y="53388"/>
                    <a:pt x="92083" y="56652"/>
                    <a:pt x="87074" y="59098"/>
                  </a:cubicBezTo>
                  <a:cubicBezTo>
                    <a:pt x="87070" y="59312"/>
                    <a:pt x="87070" y="59530"/>
                    <a:pt x="87070" y="59747"/>
                  </a:cubicBezTo>
                  <a:cubicBezTo>
                    <a:pt x="87070" y="60291"/>
                    <a:pt x="87082" y="60839"/>
                    <a:pt x="87104" y="61383"/>
                  </a:cubicBezTo>
                  <a:cubicBezTo>
                    <a:pt x="93194" y="58869"/>
                    <a:pt x="99414" y="55166"/>
                    <a:pt x="105797" y="50499"/>
                  </a:cubicBezTo>
                  <a:cubicBezTo>
                    <a:pt x="111909" y="46060"/>
                    <a:pt x="118017" y="41066"/>
                    <a:pt x="122598" y="36203"/>
                  </a:cubicBezTo>
                  <a:cubicBezTo>
                    <a:pt x="127179" y="31341"/>
                    <a:pt x="130226" y="26606"/>
                    <a:pt x="130222" y="22700"/>
                  </a:cubicBezTo>
                  <a:cubicBezTo>
                    <a:pt x="130222" y="21094"/>
                    <a:pt x="129712" y="19627"/>
                    <a:pt x="128583" y="18340"/>
                  </a:cubicBezTo>
                  <a:cubicBezTo>
                    <a:pt x="127652" y="17275"/>
                    <a:pt x="125934" y="16494"/>
                    <a:pt x="123600" y="15988"/>
                  </a:cubicBezTo>
                  <a:cubicBezTo>
                    <a:pt x="121379" y="15504"/>
                    <a:pt x="118602" y="15267"/>
                    <a:pt x="115424" y="15245"/>
                  </a:cubicBezTo>
                  <a:cubicBezTo>
                    <a:pt x="115327" y="15305"/>
                    <a:pt x="115229" y="15365"/>
                    <a:pt x="115132" y="15425"/>
                  </a:cubicBezTo>
                  <a:cubicBezTo>
                    <a:pt x="117289" y="15504"/>
                    <a:pt x="119199" y="15706"/>
                    <a:pt x="120790" y="16051"/>
                  </a:cubicBezTo>
                  <a:moveTo>
                    <a:pt x="125243" y="18220"/>
                  </a:moveTo>
                  <a:lnTo>
                    <a:pt x="125195" y="18265"/>
                  </a:lnTo>
                  <a:cubicBezTo>
                    <a:pt x="124373" y="17323"/>
                    <a:pt x="122846" y="16633"/>
                    <a:pt x="120763" y="16183"/>
                  </a:cubicBezTo>
                  <a:cubicBezTo>
                    <a:pt x="119131" y="15830"/>
                    <a:pt x="117162" y="15624"/>
                    <a:pt x="114922" y="15552"/>
                  </a:cubicBezTo>
                  <a:cubicBezTo>
                    <a:pt x="114805" y="15624"/>
                    <a:pt x="114685" y="15695"/>
                    <a:pt x="114573" y="15766"/>
                  </a:cubicBezTo>
                  <a:cubicBezTo>
                    <a:pt x="115822" y="15864"/>
                    <a:pt x="116948" y="16018"/>
                    <a:pt x="117938" y="16228"/>
                  </a:cubicBezTo>
                  <a:cubicBezTo>
                    <a:pt x="119795" y="16629"/>
                    <a:pt x="121161" y="17237"/>
                    <a:pt x="121915" y="18100"/>
                  </a:cubicBezTo>
                  <a:cubicBezTo>
                    <a:pt x="122868" y="19184"/>
                    <a:pt x="123300" y="20426"/>
                    <a:pt x="123300" y="21781"/>
                  </a:cubicBezTo>
                  <a:cubicBezTo>
                    <a:pt x="123300" y="23597"/>
                    <a:pt x="122523" y="25612"/>
                    <a:pt x="121180" y="27750"/>
                  </a:cubicBezTo>
                  <a:cubicBezTo>
                    <a:pt x="119837" y="29893"/>
                    <a:pt x="117927" y="32155"/>
                    <a:pt x="115649" y="34470"/>
                  </a:cubicBezTo>
                  <a:cubicBezTo>
                    <a:pt x="111098" y="39096"/>
                    <a:pt x="105088" y="43910"/>
                    <a:pt x="99227" y="48274"/>
                  </a:cubicBezTo>
                  <a:cubicBezTo>
                    <a:pt x="95066" y="51395"/>
                    <a:pt x="91085" y="54093"/>
                    <a:pt x="87220" y="56303"/>
                  </a:cubicBezTo>
                  <a:cubicBezTo>
                    <a:pt x="87142" y="57181"/>
                    <a:pt x="87097" y="58063"/>
                    <a:pt x="87078" y="58944"/>
                  </a:cubicBezTo>
                  <a:cubicBezTo>
                    <a:pt x="92057" y="56509"/>
                    <a:pt x="97163" y="53260"/>
                    <a:pt x="102469" y="49332"/>
                  </a:cubicBezTo>
                  <a:cubicBezTo>
                    <a:pt x="108449" y="44931"/>
                    <a:pt x="114509" y="40027"/>
                    <a:pt x="119071" y="35288"/>
                  </a:cubicBezTo>
                  <a:cubicBezTo>
                    <a:pt x="123634" y="30545"/>
                    <a:pt x="126692" y="25964"/>
                    <a:pt x="126688" y="22235"/>
                  </a:cubicBezTo>
                  <a:cubicBezTo>
                    <a:pt x="126688" y="20771"/>
                    <a:pt x="126223" y="19439"/>
                    <a:pt x="125195" y="18265"/>
                  </a:cubicBezTo>
                  <a:close/>
                  <a:moveTo>
                    <a:pt x="86924" y="71967"/>
                  </a:moveTo>
                  <a:cubicBezTo>
                    <a:pt x="87070" y="72339"/>
                    <a:pt x="87220" y="72707"/>
                    <a:pt x="87382" y="73078"/>
                  </a:cubicBezTo>
                  <a:cubicBezTo>
                    <a:pt x="87708" y="73074"/>
                    <a:pt x="88038" y="73071"/>
                    <a:pt x="88369" y="73063"/>
                  </a:cubicBezTo>
                  <a:cubicBezTo>
                    <a:pt x="88215" y="72680"/>
                    <a:pt x="88068" y="72298"/>
                    <a:pt x="87926" y="71911"/>
                  </a:cubicBezTo>
                  <a:cubicBezTo>
                    <a:pt x="87592" y="71934"/>
                    <a:pt x="87258" y="71952"/>
                    <a:pt x="86924" y="71967"/>
                  </a:cubicBezTo>
                  <a:moveTo>
                    <a:pt x="87885" y="71799"/>
                  </a:moveTo>
                  <a:cubicBezTo>
                    <a:pt x="87738" y="71390"/>
                    <a:pt x="87596" y="70981"/>
                    <a:pt x="87464" y="70572"/>
                  </a:cubicBezTo>
                  <a:cubicBezTo>
                    <a:pt x="87123" y="70605"/>
                    <a:pt x="86781" y="70639"/>
                    <a:pt x="86440" y="70669"/>
                  </a:cubicBezTo>
                  <a:cubicBezTo>
                    <a:pt x="86579" y="71063"/>
                    <a:pt x="86725" y="71457"/>
                    <a:pt x="86879" y="71851"/>
                  </a:cubicBezTo>
                  <a:cubicBezTo>
                    <a:pt x="87213" y="71836"/>
                    <a:pt x="87551" y="71817"/>
                    <a:pt x="87885" y="71799"/>
                  </a:cubicBezTo>
                  <a:moveTo>
                    <a:pt x="78733" y="64220"/>
                  </a:moveTo>
                  <a:cubicBezTo>
                    <a:pt x="78388" y="64298"/>
                    <a:pt x="78039" y="64373"/>
                    <a:pt x="77694" y="64445"/>
                  </a:cubicBezTo>
                  <a:cubicBezTo>
                    <a:pt x="77822" y="64895"/>
                    <a:pt x="77960" y="65345"/>
                    <a:pt x="78111" y="65788"/>
                  </a:cubicBezTo>
                  <a:cubicBezTo>
                    <a:pt x="78452" y="65739"/>
                    <a:pt x="78790" y="65687"/>
                    <a:pt x="79127" y="65630"/>
                  </a:cubicBezTo>
                  <a:cubicBezTo>
                    <a:pt x="78985" y="65161"/>
                    <a:pt x="78853" y="64692"/>
                    <a:pt x="78733" y="64220"/>
                  </a:cubicBezTo>
                  <a:close/>
                  <a:moveTo>
                    <a:pt x="79191" y="65619"/>
                  </a:moveTo>
                  <a:cubicBezTo>
                    <a:pt x="79536" y="65559"/>
                    <a:pt x="79881" y="65499"/>
                    <a:pt x="80227" y="65431"/>
                  </a:cubicBezTo>
                  <a:cubicBezTo>
                    <a:pt x="80092" y="64940"/>
                    <a:pt x="79968" y="64445"/>
                    <a:pt x="79859" y="63949"/>
                  </a:cubicBezTo>
                  <a:cubicBezTo>
                    <a:pt x="79503" y="64039"/>
                    <a:pt x="79150" y="64126"/>
                    <a:pt x="78797" y="64205"/>
                  </a:cubicBezTo>
                  <a:cubicBezTo>
                    <a:pt x="78917" y="64677"/>
                    <a:pt x="79049" y="65150"/>
                    <a:pt x="79191" y="65619"/>
                  </a:cubicBezTo>
                  <a:close/>
                  <a:moveTo>
                    <a:pt x="84369" y="57849"/>
                  </a:moveTo>
                  <a:cubicBezTo>
                    <a:pt x="83941" y="58070"/>
                    <a:pt x="83510" y="58284"/>
                    <a:pt x="83086" y="58490"/>
                  </a:cubicBezTo>
                  <a:cubicBezTo>
                    <a:pt x="83093" y="59229"/>
                    <a:pt x="83123" y="59961"/>
                    <a:pt x="83176" y="60696"/>
                  </a:cubicBezTo>
                  <a:cubicBezTo>
                    <a:pt x="83581" y="60531"/>
                    <a:pt x="83986" y="60363"/>
                    <a:pt x="84391" y="60186"/>
                  </a:cubicBezTo>
                  <a:cubicBezTo>
                    <a:pt x="84373" y="59668"/>
                    <a:pt x="84361" y="59151"/>
                    <a:pt x="84361" y="58633"/>
                  </a:cubicBezTo>
                  <a:cubicBezTo>
                    <a:pt x="84361" y="58370"/>
                    <a:pt x="84365" y="58111"/>
                    <a:pt x="84369" y="57849"/>
                  </a:cubicBezTo>
                  <a:moveTo>
                    <a:pt x="103696" y="24167"/>
                  </a:moveTo>
                  <a:cubicBezTo>
                    <a:pt x="102240" y="25567"/>
                    <a:pt x="100867" y="27019"/>
                    <a:pt x="99580" y="28519"/>
                  </a:cubicBezTo>
                  <a:cubicBezTo>
                    <a:pt x="101189" y="27022"/>
                    <a:pt x="102574" y="25597"/>
                    <a:pt x="103620" y="24265"/>
                  </a:cubicBezTo>
                  <a:cubicBezTo>
                    <a:pt x="103647" y="24235"/>
                    <a:pt x="103673" y="24201"/>
                    <a:pt x="103696" y="24167"/>
                  </a:cubicBezTo>
                  <a:close/>
                  <a:moveTo>
                    <a:pt x="98844" y="29390"/>
                  </a:moveTo>
                  <a:cubicBezTo>
                    <a:pt x="96612" y="32099"/>
                    <a:pt x="94661" y="34958"/>
                    <a:pt x="93025" y="37911"/>
                  </a:cubicBezTo>
                  <a:cubicBezTo>
                    <a:pt x="98792" y="33333"/>
                    <a:pt x="104213" y="28782"/>
                    <a:pt x="107084" y="24940"/>
                  </a:cubicBezTo>
                  <a:cubicBezTo>
                    <a:pt x="108431" y="23135"/>
                    <a:pt x="109211" y="21492"/>
                    <a:pt x="109211" y="20089"/>
                  </a:cubicBezTo>
                  <a:cubicBezTo>
                    <a:pt x="109211" y="19886"/>
                    <a:pt x="109196" y="19687"/>
                    <a:pt x="109162" y="19492"/>
                  </a:cubicBezTo>
                  <a:cubicBezTo>
                    <a:pt x="107463" y="20786"/>
                    <a:pt x="105849" y="22152"/>
                    <a:pt x="104322" y="23578"/>
                  </a:cubicBezTo>
                  <a:cubicBezTo>
                    <a:pt x="104142" y="23833"/>
                    <a:pt x="103947" y="24096"/>
                    <a:pt x="103737" y="24358"/>
                  </a:cubicBezTo>
                  <a:cubicBezTo>
                    <a:pt x="102506" y="25923"/>
                    <a:pt x="100818" y="27615"/>
                    <a:pt x="98844" y="29390"/>
                  </a:cubicBezTo>
                  <a:close/>
                  <a:moveTo>
                    <a:pt x="142266" y="18614"/>
                  </a:moveTo>
                  <a:lnTo>
                    <a:pt x="142218" y="18655"/>
                  </a:lnTo>
                  <a:cubicBezTo>
                    <a:pt x="140799" y="17034"/>
                    <a:pt x="138222" y="15860"/>
                    <a:pt x="134800" y="15095"/>
                  </a:cubicBezTo>
                  <a:cubicBezTo>
                    <a:pt x="131374" y="14329"/>
                    <a:pt x="127108" y="13973"/>
                    <a:pt x="122313" y="13973"/>
                  </a:cubicBezTo>
                  <a:lnTo>
                    <a:pt x="122309" y="13973"/>
                  </a:lnTo>
                  <a:cubicBezTo>
                    <a:pt x="120730" y="13973"/>
                    <a:pt x="119094" y="14010"/>
                    <a:pt x="117413" y="14085"/>
                  </a:cubicBezTo>
                  <a:cubicBezTo>
                    <a:pt x="117319" y="14138"/>
                    <a:pt x="117222" y="14194"/>
                    <a:pt x="117128" y="14247"/>
                  </a:cubicBezTo>
                  <a:cubicBezTo>
                    <a:pt x="118287" y="14205"/>
                    <a:pt x="119416" y="14187"/>
                    <a:pt x="120516" y="14187"/>
                  </a:cubicBezTo>
                  <a:cubicBezTo>
                    <a:pt x="124958" y="14187"/>
                    <a:pt x="128890" y="14513"/>
                    <a:pt x="132042" y="15211"/>
                  </a:cubicBezTo>
                  <a:cubicBezTo>
                    <a:pt x="135197" y="15913"/>
                    <a:pt x="137573" y="16982"/>
                    <a:pt x="138893" y="18490"/>
                  </a:cubicBezTo>
                  <a:lnTo>
                    <a:pt x="138893" y="18490"/>
                  </a:lnTo>
                  <a:cubicBezTo>
                    <a:pt x="140364" y="20167"/>
                    <a:pt x="141032" y="22096"/>
                    <a:pt x="141032" y="24178"/>
                  </a:cubicBezTo>
                  <a:cubicBezTo>
                    <a:pt x="141028" y="28647"/>
                    <a:pt x="137989" y="33843"/>
                    <a:pt x="133333" y="39074"/>
                  </a:cubicBezTo>
                  <a:cubicBezTo>
                    <a:pt x="128676" y="44300"/>
                    <a:pt x="122399" y="49553"/>
                    <a:pt x="115912" y="54112"/>
                  </a:cubicBezTo>
                  <a:cubicBezTo>
                    <a:pt x="106671" y="60636"/>
                    <a:pt x="97137" y="65259"/>
                    <a:pt x="87828" y="67341"/>
                  </a:cubicBezTo>
                  <a:cubicBezTo>
                    <a:pt x="87933" y="67840"/>
                    <a:pt x="88042" y="68336"/>
                    <a:pt x="88166" y="68831"/>
                  </a:cubicBezTo>
                  <a:cubicBezTo>
                    <a:pt x="98476" y="67049"/>
                    <a:pt x="109117" y="62235"/>
                    <a:pt x="119203" y="55185"/>
                  </a:cubicBezTo>
                  <a:cubicBezTo>
                    <a:pt x="125806" y="50592"/>
                    <a:pt x="132132" y="45261"/>
                    <a:pt x="136807" y="39929"/>
                  </a:cubicBezTo>
                  <a:cubicBezTo>
                    <a:pt x="141478" y="34601"/>
                    <a:pt x="144495" y="29270"/>
                    <a:pt x="144491" y="24700"/>
                  </a:cubicBezTo>
                  <a:cubicBezTo>
                    <a:pt x="144491" y="22482"/>
                    <a:pt x="143786" y="20441"/>
                    <a:pt x="142218" y="18655"/>
                  </a:cubicBezTo>
                  <a:close/>
                  <a:moveTo>
                    <a:pt x="74989" y="63383"/>
                  </a:moveTo>
                  <a:cubicBezTo>
                    <a:pt x="74651" y="63454"/>
                    <a:pt x="74313" y="63522"/>
                    <a:pt x="73980" y="63582"/>
                  </a:cubicBezTo>
                  <a:cubicBezTo>
                    <a:pt x="74118" y="64006"/>
                    <a:pt x="74272" y="64426"/>
                    <a:pt x="74434" y="64846"/>
                  </a:cubicBezTo>
                  <a:cubicBezTo>
                    <a:pt x="74760" y="64805"/>
                    <a:pt x="75090" y="64760"/>
                    <a:pt x="75417" y="64711"/>
                  </a:cubicBezTo>
                  <a:cubicBezTo>
                    <a:pt x="75263" y="64272"/>
                    <a:pt x="75120" y="63829"/>
                    <a:pt x="74989" y="63383"/>
                  </a:cubicBezTo>
                  <a:moveTo>
                    <a:pt x="75492" y="64700"/>
                  </a:moveTo>
                  <a:cubicBezTo>
                    <a:pt x="75826" y="64651"/>
                    <a:pt x="76159" y="64595"/>
                    <a:pt x="76497" y="64538"/>
                  </a:cubicBezTo>
                  <a:cubicBezTo>
                    <a:pt x="76351" y="64073"/>
                    <a:pt x="76212" y="63604"/>
                    <a:pt x="76088" y="63139"/>
                  </a:cubicBezTo>
                  <a:cubicBezTo>
                    <a:pt x="75747" y="63218"/>
                    <a:pt x="75402" y="63297"/>
                    <a:pt x="75056" y="63368"/>
                  </a:cubicBezTo>
                  <a:cubicBezTo>
                    <a:pt x="75191" y="63814"/>
                    <a:pt x="75338" y="64257"/>
                    <a:pt x="75492" y="64700"/>
                  </a:cubicBezTo>
                  <a:moveTo>
                    <a:pt x="108487" y="17785"/>
                  </a:moveTo>
                  <a:cubicBezTo>
                    <a:pt x="108521" y="17822"/>
                    <a:pt x="108551" y="17860"/>
                    <a:pt x="108584" y="17897"/>
                  </a:cubicBezTo>
                  <a:cubicBezTo>
                    <a:pt x="109038" y="17590"/>
                    <a:pt x="109500" y="17290"/>
                    <a:pt x="109969" y="16993"/>
                  </a:cubicBezTo>
                  <a:cubicBezTo>
                    <a:pt x="109736" y="16922"/>
                    <a:pt x="109489" y="16858"/>
                    <a:pt x="109222" y="16802"/>
                  </a:cubicBezTo>
                  <a:cubicBezTo>
                    <a:pt x="109192" y="16794"/>
                    <a:pt x="109162" y="16791"/>
                    <a:pt x="109128" y="16783"/>
                  </a:cubicBezTo>
                  <a:cubicBezTo>
                    <a:pt x="108780" y="16997"/>
                    <a:pt x="108431" y="17215"/>
                    <a:pt x="108085" y="17436"/>
                  </a:cubicBezTo>
                  <a:cubicBezTo>
                    <a:pt x="108243" y="17541"/>
                    <a:pt x="108378" y="17657"/>
                    <a:pt x="108487" y="17785"/>
                  </a:cubicBezTo>
                  <a:close/>
                  <a:moveTo>
                    <a:pt x="71815" y="63781"/>
                  </a:moveTo>
                  <a:cubicBezTo>
                    <a:pt x="72141" y="63739"/>
                    <a:pt x="72464" y="63694"/>
                    <a:pt x="72790" y="63646"/>
                  </a:cubicBezTo>
                  <a:cubicBezTo>
                    <a:pt x="72629" y="63210"/>
                    <a:pt x="72482" y="62771"/>
                    <a:pt x="72344" y="62332"/>
                  </a:cubicBezTo>
                  <a:cubicBezTo>
                    <a:pt x="72010" y="62404"/>
                    <a:pt x="71680" y="62471"/>
                    <a:pt x="71346" y="62535"/>
                  </a:cubicBezTo>
                  <a:cubicBezTo>
                    <a:pt x="71492" y="62951"/>
                    <a:pt x="71650" y="63368"/>
                    <a:pt x="71815" y="63781"/>
                  </a:cubicBezTo>
                  <a:moveTo>
                    <a:pt x="70291" y="62719"/>
                  </a:moveTo>
                  <a:cubicBezTo>
                    <a:pt x="70445" y="63113"/>
                    <a:pt x="70606" y="63507"/>
                    <a:pt x="70779" y="63897"/>
                  </a:cubicBezTo>
                  <a:cubicBezTo>
                    <a:pt x="71098" y="63867"/>
                    <a:pt x="71417" y="63829"/>
                    <a:pt x="71732" y="63792"/>
                  </a:cubicBezTo>
                  <a:cubicBezTo>
                    <a:pt x="71567" y="63379"/>
                    <a:pt x="71413" y="62966"/>
                    <a:pt x="71267" y="62550"/>
                  </a:cubicBezTo>
                  <a:cubicBezTo>
                    <a:pt x="70940" y="62610"/>
                    <a:pt x="70618" y="62666"/>
                    <a:pt x="70291" y="62719"/>
                  </a:cubicBezTo>
                  <a:close/>
                  <a:moveTo>
                    <a:pt x="69695" y="61308"/>
                  </a:moveTo>
                  <a:cubicBezTo>
                    <a:pt x="69368" y="61383"/>
                    <a:pt x="69038" y="61451"/>
                    <a:pt x="68712" y="61514"/>
                  </a:cubicBezTo>
                  <a:cubicBezTo>
                    <a:pt x="68866" y="61923"/>
                    <a:pt x="69027" y="62332"/>
                    <a:pt x="69196" y="62738"/>
                  </a:cubicBezTo>
                  <a:cubicBezTo>
                    <a:pt x="69518" y="62696"/>
                    <a:pt x="69837" y="62651"/>
                    <a:pt x="70156" y="62602"/>
                  </a:cubicBezTo>
                  <a:cubicBezTo>
                    <a:pt x="69995" y="62171"/>
                    <a:pt x="69837" y="61739"/>
                    <a:pt x="69695" y="61308"/>
                  </a:cubicBezTo>
                  <a:moveTo>
                    <a:pt x="70243" y="62587"/>
                  </a:moveTo>
                  <a:cubicBezTo>
                    <a:pt x="70569" y="62535"/>
                    <a:pt x="70895" y="62479"/>
                    <a:pt x="71222" y="62419"/>
                  </a:cubicBezTo>
                  <a:cubicBezTo>
                    <a:pt x="71064" y="61965"/>
                    <a:pt x="70918" y="61503"/>
                    <a:pt x="70783" y="61045"/>
                  </a:cubicBezTo>
                  <a:cubicBezTo>
                    <a:pt x="70445" y="61132"/>
                    <a:pt x="70111" y="61214"/>
                    <a:pt x="69774" y="61289"/>
                  </a:cubicBezTo>
                  <a:cubicBezTo>
                    <a:pt x="69920" y="61724"/>
                    <a:pt x="70074" y="62156"/>
                    <a:pt x="70243" y="62587"/>
                  </a:cubicBezTo>
                  <a:close/>
                  <a:moveTo>
                    <a:pt x="81701" y="56584"/>
                  </a:moveTo>
                  <a:cubicBezTo>
                    <a:pt x="81273" y="56817"/>
                    <a:pt x="80849" y="57042"/>
                    <a:pt x="80422" y="57263"/>
                  </a:cubicBezTo>
                  <a:cubicBezTo>
                    <a:pt x="80429" y="58014"/>
                    <a:pt x="80459" y="58768"/>
                    <a:pt x="80516" y="59518"/>
                  </a:cubicBezTo>
                  <a:cubicBezTo>
                    <a:pt x="80917" y="59346"/>
                    <a:pt x="81318" y="59169"/>
                    <a:pt x="81720" y="58982"/>
                  </a:cubicBezTo>
                  <a:cubicBezTo>
                    <a:pt x="81701" y="58498"/>
                    <a:pt x="81690" y="58010"/>
                    <a:pt x="81690" y="57522"/>
                  </a:cubicBezTo>
                  <a:cubicBezTo>
                    <a:pt x="81690" y="57211"/>
                    <a:pt x="81694" y="56896"/>
                    <a:pt x="81701" y="56584"/>
                  </a:cubicBezTo>
                  <a:close/>
                  <a:moveTo>
                    <a:pt x="66577" y="61721"/>
                  </a:moveTo>
                  <a:cubicBezTo>
                    <a:pt x="66892" y="61679"/>
                    <a:pt x="67207" y="61634"/>
                    <a:pt x="67522" y="61582"/>
                  </a:cubicBezTo>
                  <a:cubicBezTo>
                    <a:pt x="67353" y="61162"/>
                    <a:pt x="67192" y="60738"/>
                    <a:pt x="67042" y="60310"/>
                  </a:cubicBezTo>
                  <a:cubicBezTo>
                    <a:pt x="66719" y="60385"/>
                    <a:pt x="66397" y="60456"/>
                    <a:pt x="66074" y="60520"/>
                  </a:cubicBezTo>
                  <a:cubicBezTo>
                    <a:pt x="66232" y="60922"/>
                    <a:pt x="66400" y="61323"/>
                    <a:pt x="66577" y="61721"/>
                  </a:cubicBezTo>
                  <a:moveTo>
                    <a:pt x="65038" y="60711"/>
                  </a:moveTo>
                  <a:cubicBezTo>
                    <a:pt x="65200" y="61087"/>
                    <a:pt x="65376" y="61462"/>
                    <a:pt x="65556" y="61833"/>
                  </a:cubicBezTo>
                  <a:cubicBezTo>
                    <a:pt x="65868" y="61803"/>
                    <a:pt x="66175" y="61770"/>
                    <a:pt x="66483" y="61732"/>
                  </a:cubicBezTo>
                  <a:cubicBezTo>
                    <a:pt x="66307" y="61334"/>
                    <a:pt x="66142" y="60937"/>
                    <a:pt x="65984" y="60539"/>
                  </a:cubicBezTo>
                  <a:cubicBezTo>
                    <a:pt x="65669" y="60603"/>
                    <a:pt x="65354" y="60659"/>
                    <a:pt x="65038" y="60711"/>
                  </a:cubicBezTo>
                  <a:close/>
                  <a:moveTo>
                    <a:pt x="64386" y="59349"/>
                  </a:moveTo>
                  <a:cubicBezTo>
                    <a:pt x="64067" y="59425"/>
                    <a:pt x="63748" y="59496"/>
                    <a:pt x="63429" y="59560"/>
                  </a:cubicBezTo>
                  <a:cubicBezTo>
                    <a:pt x="63594" y="59950"/>
                    <a:pt x="63767" y="60340"/>
                    <a:pt x="63950" y="60726"/>
                  </a:cubicBezTo>
                  <a:cubicBezTo>
                    <a:pt x="64262" y="60685"/>
                    <a:pt x="64573" y="60640"/>
                    <a:pt x="64885" y="60591"/>
                  </a:cubicBezTo>
                  <a:cubicBezTo>
                    <a:pt x="64708" y="60179"/>
                    <a:pt x="64539" y="59766"/>
                    <a:pt x="64386" y="59349"/>
                  </a:cubicBezTo>
                  <a:close/>
                  <a:moveTo>
                    <a:pt x="64978" y="60576"/>
                  </a:moveTo>
                  <a:cubicBezTo>
                    <a:pt x="65297" y="60524"/>
                    <a:pt x="65613" y="60468"/>
                    <a:pt x="65931" y="60404"/>
                  </a:cubicBezTo>
                  <a:cubicBezTo>
                    <a:pt x="65759" y="59961"/>
                    <a:pt x="65601" y="59518"/>
                    <a:pt x="65451" y="59072"/>
                  </a:cubicBezTo>
                  <a:cubicBezTo>
                    <a:pt x="65129" y="59162"/>
                    <a:pt x="64802" y="59248"/>
                    <a:pt x="64476" y="59327"/>
                  </a:cubicBezTo>
                  <a:cubicBezTo>
                    <a:pt x="64633" y="59743"/>
                    <a:pt x="64798" y="60160"/>
                    <a:pt x="64978" y="60576"/>
                  </a:cubicBezTo>
                  <a:close/>
                  <a:moveTo>
                    <a:pt x="79037" y="55324"/>
                  </a:moveTo>
                  <a:cubicBezTo>
                    <a:pt x="78606" y="55571"/>
                    <a:pt x="78178" y="55815"/>
                    <a:pt x="77750" y="56048"/>
                  </a:cubicBezTo>
                  <a:cubicBezTo>
                    <a:pt x="77754" y="56817"/>
                    <a:pt x="77784" y="57590"/>
                    <a:pt x="77844" y="58359"/>
                  </a:cubicBezTo>
                  <a:cubicBezTo>
                    <a:pt x="78246" y="58175"/>
                    <a:pt x="78647" y="57988"/>
                    <a:pt x="79049" y="57792"/>
                  </a:cubicBezTo>
                  <a:cubicBezTo>
                    <a:pt x="79030" y="57323"/>
                    <a:pt x="79022" y="56854"/>
                    <a:pt x="79022" y="56385"/>
                  </a:cubicBezTo>
                  <a:cubicBezTo>
                    <a:pt x="79022" y="56033"/>
                    <a:pt x="79026" y="55676"/>
                    <a:pt x="79037" y="55324"/>
                  </a:cubicBezTo>
                  <a:close/>
                  <a:moveTo>
                    <a:pt x="100743" y="22873"/>
                  </a:moveTo>
                  <a:cubicBezTo>
                    <a:pt x="98582" y="24737"/>
                    <a:pt x="96589" y="26730"/>
                    <a:pt x="94788" y="28819"/>
                  </a:cubicBezTo>
                  <a:cubicBezTo>
                    <a:pt x="96968" y="26955"/>
                    <a:pt x="98840" y="25191"/>
                    <a:pt x="100172" y="23593"/>
                  </a:cubicBezTo>
                  <a:cubicBezTo>
                    <a:pt x="100375" y="23349"/>
                    <a:pt x="100566" y="23109"/>
                    <a:pt x="100743" y="22873"/>
                  </a:cubicBezTo>
                  <a:close/>
                  <a:moveTo>
                    <a:pt x="100289" y="23691"/>
                  </a:moveTo>
                  <a:cubicBezTo>
                    <a:pt x="98919" y="25330"/>
                    <a:pt x="96994" y="27139"/>
                    <a:pt x="94758" y="29045"/>
                  </a:cubicBezTo>
                  <a:cubicBezTo>
                    <a:pt x="94571" y="29206"/>
                    <a:pt x="94379" y="29367"/>
                    <a:pt x="94188" y="29529"/>
                  </a:cubicBezTo>
                  <a:cubicBezTo>
                    <a:pt x="92061" y="32080"/>
                    <a:pt x="90211" y="34770"/>
                    <a:pt x="88661" y="37558"/>
                  </a:cubicBezTo>
                  <a:cubicBezTo>
                    <a:pt x="89580" y="36838"/>
                    <a:pt x="90492" y="36121"/>
                    <a:pt x="91393" y="35404"/>
                  </a:cubicBezTo>
                  <a:cubicBezTo>
                    <a:pt x="94987" y="29641"/>
                    <a:pt x="99853" y="24343"/>
                    <a:pt x="105752" y="19912"/>
                  </a:cubicBezTo>
                  <a:cubicBezTo>
                    <a:pt x="105755" y="19837"/>
                    <a:pt x="105759" y="19766"/>
                    <a:pt x="105759" y="19695"/>
                  </a:cubicBezTo>
                  <a:cubicBezTo>
                    <a:pt x="105759" y="19466"/>
                    <a:pt x="105733" y="19248"/>
                    <a:pt x="105684" y="19034"/>
                  </a:cubicBezTo>
                  <a:cubicBezTo>
                    <a:pt x="105121" y="19428"/>
                    <a:pt x="104566" y="19830"/>
                    <a:pt x="104022" y="20239"/>
                  </a:cubicBezTo>
                  <a:cubicBezTo>
                    <a:pt x="103061" y="20955"/>
                    <a:pt x="102131" y="21698"/>
                    <a:pt x="101227" y="22460"/>
                  </a:cubicBezTo>
                  <a:cubicBezTo>
                    <a:pt x="100953" y="22858"/>
                    <a:pt x="100638" y="23270"/>
                    <a:pt x="100289" y="23691"/>
                  </a:cubicBezTo>
                  <a:close/>
                  <a:moveTo>
                    <a:pt x="92151" y="81171"/>
                  </a:moveTo>
                  <a:cubicBezTo>
                    <a:pt x="92331" y="81407"/>
                    <a:pt x="92518" y="81648"/>
                    <a:pt x="92706" y="81884"/>
                  </a:cubicBezTo>
                  <a:cubicBezTo>
                    <a:pt x="92991" y="81959"/>
                    <a:pt x="93272" y="82030"/>
                    <a:pt x="93558" y="82102"/>
                  </a:cubicBezTo>
                  <a:cubicBezTo>
                    <a:pt x="93370" y="81858"/>
                    <a:pt x="93186" y="81610"/>
                    <a:pt x="93010" y="81366"/>
                  </a:cubicBezTo>
                  <a:cubicBezTo>
                    <a:pt x="92721" y="81302"/>
                    <a:pt x="92436" y="81239"/>
                    <a:pt x="92151" y="81171"/>
                  </a:cubicBezTo>
                  <a:close/>
                  <a:moveTo>
                    <a:pt x="92923" y="81250"/>
                  </a:moveTo>
                  <a:cubicBezTo>
                    <a:pt x="92740" y="80995"/>
                    <a:pt x="92556" y="80740"/>
                    <a:pt x="92379" y="80481"/>
                  </a:cubicBezTo>
                  <a:cubicBezTo>
                    <a:pt x="92087" y="80424"/>
                    <a:pt x="91794" y="80364"/>
                    <a:pt x="91505" y="80304"/>
                  </a:cubicBezTo>
                  <a:cubicBezTo>
                    <a:pt x="91685" y="80556"/>
                    <a:pt x="91869" y="80803"/>
                    <a:pt x="92057" y="81051"/>
                  </a:cubicBezTo>
                  <a:cubicBezTo>
                    <a:pt x="92346" y="81119"/>
                    <a:pt x="92635" y="81186"/>
                    <a:pt x="92923" y="81250"/>
                  </a:cubicBezTo>
                  <a:close/>
                  <a:moveTo>
                    <a:pt x="61320" y="59762"/>
                  </a:moveTo>
                  <a:cubicBezTo>
                    <a:pt x="61628" y="59721"/>
                    <a:pt x="61936" y="59680"/>
                    <a:pt x="62239" y="59631"/>
                  </a:cubicBezTo>
                  <a:cubicBezTo>
                    <a:pt x="62056" y="59229"/>
                    <a:pt x="61883" y="58824"/>
                    <a:pt x="61722" y="58419"/>
                  </a:cubicBezTo>
                  <a:cubicBezTo>
                    <a:pt x="61410" y="58498"/>
                    <a:pt x="61095" y="58565"/>
                    <a:pt x="60780" y="58633"/>
                  </a:cubicBezTo>
                  <a:cubicBezTo>
                    <a:pt x="60953" y="59012"/>
                    <a:pt x="61133" y="59387"/>
                    <a:pt x="61320" y="59762"/>
                  </a:cubicBezTo>
                  <a:close/>
                  <a:moveTo>
                    <a:pt x="59763" y="58820"/>
                  </a:moveTo>
                  <a:cubicBezTo>
                    <a:pt x="59939" y="59173"/>
                    <a:pt x="60127" y="59522"/>
                    <a:pt x="60318" y="59871"/>
                  </a:cubicBezTo>
                  <a:cubicBezTo>
                    <a:pt x="60619" y="59841"/>
                    <a:pt x="60919" y="59811"/>
                    <a:pt x="61215" y="59773"/>
                  </a:cubicBezTo>
                  <a:cubicBezTo>
                    <a:pt x="61028" y="59402"/>
                    <a:pt x="60851" y="59027"/>
                    <a:pt x="60682" y="58652"/>
                  </a:cubicBezTo>
                  <a:cubicBezTo>
                    <a:pt x="60378" y="58712"/>
                    <a:pt x="60071" y="58768"/>
                    <a:pt x="59763" y="58820"/>
                  </a:cubicBezTo>
                  <a:close/>
                  <a:moveTo>
                    <a:pt x="59152" y="57507"/>
                  </a:moveTo>
                  <a:cubicBezTo>
                    <a:pt x="59324" y="57901"/>
                    <a:pt x="59504" y="58291"/>
                    <a:pt x="59696" y="58682"/>
                  </a:cubicBezTo>
                  <a:cubicBezTo>
                    <a:pt x="60007" y="58633"/>
                    <a:pt x="60315" y="58577"/>
                    <a:pt x="60619" y="58513"/>
                  </a:cubicBezTo>
                  <a:cubicBezTo>
                    <a:pt x="60435" y="58096"/>
                    <a:pt x="60262" y="57672"/>
                    <a:pt x="60097" y="57248"/>
                  </a:cubicBezTo>
                  <a:cubicBezTo>
                    <a:pt x="59786" y="57342"/>
                    <a:pt x="59470" y="57428"/>
                    <a:pt x="59152" y="57507"/>
                  </a:cubicBezTo>
                  <a:close/>
                  <a:moveTo>
                    <a:pt x="59092" y="57368"/>
                  </a:moveTo>
                  <a:cubicBezTo>
                    <a:pt x="59410" y="57290"/>
                    <a:pt x="59729" y="57203"/>
                    <a:pt x="60045" y="57110"/>
                  </a:cubicBezTo>
                  <a:cubicBezTo>
                    <a:pt x="59864" y="56626"/>
                    <a:pt x="59699" y="56142"/>
                    <a:pt x="59549" y="55654"/>
                  </a:cubicBezTo>
                  <a:cubicBezTo>
                    <a:pt x="59223" y="55785"/>
                    <a:pt x="58896" y="55913"/>
                    <a:pt x="58566" y="56029"/>
                  </a:cubicBezTo>
                  <a:cubicBezTo>
                    <a:pt x="58728" y="56475"/>
                    <a:pt x="58904" y="56926"/>
                    <a:pt x="59092" y="57368"/>
                  </a:cubicBezTo>
                  <a:moveTo>
                    <a:pt x="58127" y="57740"/>
                  </a:moveTo>
                  <a:cubicBezTo>
                    <a:pt x="58304" y="58104"/>
                    <a:pt x="58491" y="58464"/>
                    <a:pt x="58686" y="58824"/>
                  </a:cubicBezTo>
                  <a:cubicBezTo>
                    <a:pt x="58990" y="58787"/>
                    <a:pt x="59290" y="58745"/>
                    <a:pt x="59591" y="58700"/>
                  </a:cubicBezTo>
                  <a:cubicBezTo>
                    <a:pt x="59399" y="58310"/>
                    <a:pt x="59219" y="57924"/>
                    <a:pt x="59050" y="57534"/>
                  </a:cubicBezTo>
                  <a:cubicBezTo>
                    <a:pt x="58746" y="57609"/>
                    <a:pt x="58439" y="57676"/>
                    <a:pt x="58127" y="57740"/>
                  </a:cubicBezTo>
                  <a:close/>
                  <a:moveTo>
                    <a:pt x="57512" y="56374"/>
                  </a:moveTo>
                  <a:cubicBezTo>
                    <a:pt x="57685" y="56787"/>
                    <a:pt x="57868" y="57196"/>
                    <a:pt x="58060" y="57601"/>
                  </a:cubicBezTo>
                  <a:cubicBezTo>
                    <a:pt x="58375" y="57537"/>
                    <a:pt x="58683" y="57470"/>
                    <a:pt x="58990" y="57391"/>
                  </a:cubicBezTo>
                  <a:cubicBezTo>
                    <a:pt x="58803" y="56952"/>
                    <a:pt x="58630" y="56509"/>
                    <a:pt x="58469" y="56063"/>
                  </a:cubicBezTo>
                  <a:cubicBezTo>
                    <a:pt x="58154" y="56172"/>
                    <a:pt x="57835" y="56277"/>
                    <a:pt x="57512" y="56374"/>
                  </a:cubicBezTo>
                  <a:close/>
                  <a:moveTo>
                    <a:pt x="57456" y="56232"/>
                  </a:moveTo>
                  <a:cubicBezTo>
                    <a:pt x="57778" y="56134"/>
                    <a:pt x="58097" y="56033"/>
                    <a:pt x="58416" y="55920"/>
                  </a:cubicBezTo>
                  <a:cubicBezTo>
                    <a:pt x="58236" y="55402"/>
                    <a:pt x="58071" y="54885"/>
                    <a:pt x="57925" y="54363"/>
                  </a:cubicBezTo>
                  <a:cubicBezTo>
                    <a:pt x="57594" y="54521"/>
                    <a:pt x="57261" y="54674"/>
                    <a:pt x="56927" y="54817"/>
                  </a:cubicBezTo>
                  <a:cubicBezTo>
                    <a:pt x="57088" y="55290"/>
                    <a:pt x="57264" y="55763"/>
                    <a:pt x="57456" y="56232"/>
                  </a:cubicBezTo>
                  <a:close/>
                  <a:moveTo>
                    <a:pt x="56480" y="56659"/>
                  </a:moveTo>
                  <a:cubicBezTo>
                    <a:pt x="56660" y="57034"/>
                    <a:pt x="56848" y="57410"/>
                    <a:pt x="57047" y="57785"/>
                  </a:cubicBezTo>
                  <a:cubicBezTo>
                    <a:pt x="57351" y="57736"/>
                    <a:pt x="57654" y="57684"/>
                    <a:pt x="57955" y="57624"/>
                  </a:cubicBezTo>
                  <a:cubicBezTo>
                    <a:pt x="57763" y="57218"/>
                    <a:pt x="57583" y="56813"/>
                    <a:pt x="57411" y="56404"/>
                  </a:cubicBezTo>
                  <a:cubicBezTo>
                    <a:pt x="57103" y="56494"/>
                    <a:pt x="56795" y="56581"/>
                    <a:pt x="56480" y="56659"/>
                  </a:cubicBezTo>
                  <a:close/>
                  <a:moveTo>
                    <a:pt x="56416" y="56517"/>
                  </a:moveTo>
                  <a:cubicBezTo>
                    <a:pt x="56732" y="56442"/>
                    <a:pt x="57043" y="56355"/>
                    <a:pt x="57354" y="56262"/>
                  </a:cubicBezTo>
                  <a:cubicBezTo>
                    <a:pt x="57163" y="55796"/>
                    <a:pt x="56990" y="55327"/>
                    <a:pt x="56829" y="54855"/>
                  </a:cubicBezTo>
                  <a:cubicBezTo>
                    <a:pt x="56510" y="54990"/>
                    <a:pt x="56191" y="55113"/>
                    <a:pt x="55865" y="55234"/>
                  </a:cubicBezTo>
                  <a:cubicBezTo>
                    <a:pt x="56034" y="55665"/>
                    <a:pt x="56217" y="56093"/>
                    <a:pt x="56416" y="56517"/>
                  </a:cubicBezTo>
                  <a:close/>
                  <a:moveTo>
                    <a:pt x="54825" y="55575"/>
                  </a:moveTo>
                  <a:cubicBezTo>
                    <a:pt x="55002" y="55969"/>
                    <a:pt x="55193" y="56359"/>
                    <a:pt x="55392" y="56746"/>
                  </a:cubicBezTo>
                  <a:cubicBezTo>
                    <a:pt x="55700" y="56686"/>
                    <a:pt x="56007" y="56618"/>
                    <a:pt x="56311" y="56543"/>
                  </a:cubicBezTo>
                  <a:cubicBezTo>
                    <a:pt x="56112" y="56123"/>
                    <a:pt x="55932" y="55695"/>
                    <a:pt x="55763" y="55267"/>
                  </a:cubicBezTo>
                  <a:cubicBezTo>
                    <a:pt x="55452" y="55380"/>
                    <a:pt x="55141" y="55481"/>
                    <a:pt x="54825" y="55575"/>
                  </a:cubicBezTo>
                  <a:moveTo>
                    <a:pt x="54206" y="54078"/>
                  </a:moveTo>
                  <a:cubicBezTo>
                    <a:pt x="54375" y="54532"/>
                    <a:pt x="54559" y="54986"/>
                    <a:pt x="54758" y="55432"/>
                  </a:cubicBezTo>
                  <a:cubicBezTo>
                    <a:pt x="55081" y="55339"/>
                    <a:pt x="55396" y="55234"/>
                    <a:pt x="55707" y="55125"/>
                  </a:cubicBezTo>
                  <a:cubicBezTo>
                    <a:pt x="55516" y="54629"/>
                    <a:pt x="55340" y="54127"/>
                    <a:pt x="55182" y="53624"/>
                  </a:cubicBezTo>
                  <a:cubicBezTo>
                    <a:pt x="54863" y="53785"/>
                    <a:pt x="54537" y="53939"/>
                    <a:pt x="54206" y="54078"/>
                  </a:cubicBezTo>
                  <a:moveTo>
                    <a:pt x="54150" y="53932"/>
                  </a:moveTo>
                  <a:cubicBezTo>
                    <a:pt x="54484" y="53789"/>
                    <a:pt x="54810" y="53635"/>
                    <a:pt x="55137" y="53474"/>
                  </a:cubicBezTo>
                  <a:cubicBezTo>
                    <a:pt x="54949" y="52866"/>
                    <a:pt x="54792" y="52254"/>
                    <a:pt x="54660" y="51639"/>
                  </a:cubicBezTo>
                  <a:cubicBezTo>
                    <a:pt x="54319" y="51876"/>
                    <a:pt x="53978" y="52101"/>
                    <a:pt x="53629" y="52311"/>
                  </a:cubicBezTo>
                  <a:cubicBezTo>
                    <a:pt x="53779" y="52855"/>
                    <a:pt x="53955" y="53395"/>
                    <a:pt x="54150" y="53932"/>
                  </a:cubicBezTo>
                  <a:moveTo>
                    <a:pt x="53156" y="54494"/>
                  </a:moveTo>
                  <a:cubicBezTo>
                    <a:pt x="53332" y="54903"/>
                    <a:pt x="53524" y="55309"/>
                    <a:pt x="53730" y="55714"/>
                  </a:cubicBezTo>
                  <a:cubicBezTo>
                    <a:pt x="54041" y="55639"/>
                    <a:pt x="54349" y="55556"/>
                    <a:pt x="54653" y="55466"/>
                  </a:cubicBezTo>
                  <a:cubicBezTo>
                    <a:pt x="54454" y="55020"/>
                    <a:pt x="54274" y="54573"/>
                    <a:pt x="54105" y="54123"/>
                  </a:cubicBezTo>
                  <a:cubicBezTo>
                    <a:pt x="53794" y="54254"/>
                    <a:pt x="53479" y="54378"/>
                    <a:pt x="53156" y="54494"/>
                  </a:cubicBezTo>
                  <a:moveTo>
                    <a:pt x="52537" y="52919"/>
                  </a:moveTo>
                  <a:cubicBezTo>
                    <a:pt x="52706" y="53399"/>
                    <a:pt x="52889" y="53875"/>
                    <a:pt x="53092" y="54348"/>
                  </a:cubicBezTo>
                  <a:cubicBezTo>
                    <a:pt x="53418" y="54232"/>
                    <a:pt x="53737" y="54108"/>
                    <a:pt x="54049" y="53977"/>
                  </a:cubicBezTo>
                  <a:cubicBezTo>
                    <a:pt x="53854" y="53444"/>
                    <a:pt x="53681" y="52907"/>
                    <a:pt x="53531" y="52371"/>
                  </a:cubicBezTo>
                  <a:cubicBezTo>
                    <a:pt x="53205" y="52562"/>
                    <a:pt x="52874" y="52746"/>
                    <a:pt x="52537" y="52919"/>
                  </a:cubicBezTo>
                  <a:moveTo>
                    <a:pt x="52439" y="52971"/>
                  </a:moveTo>
                  <a:cubicBezTo>
                    <a:pt x="52124" y="53129"/>
                    <a:pt x="51805" y="53275"/>
                    <a:pt x="51479" y="53414"/>
                  </a:cubicBezTo>
                  <a:cubicBezTo>
                    <a:pt x="51655" y="53842"/>
                    <a:pt x="51846" y="54266"/>
                    <a:pt x="52053" y="54686"/>
                  </a:cubicBezTo>
                  <a:cubicBezTo>
                    <a:pt x="52372" y="54592"/>
                    <a:pt x="52679" y="54494"/>
                    <a:pt x="52987" y="54386"/>
                  </a:cubicBezTo>
                  <a:cubicBezTo>
                    <a:pt x="52788" y="53917"/>
                    <a:pt x="52604" y="53444"/>
                    <a:pt x="52439" y="52971"/>
                  </a:cubicBezTo>
                  <a:close/>
                  <a:moveTo>
                    <a:pt x="52484" y="52768"/>
                  </a:moveTo>
                  <a:cubicBezTo>
                    <a:pt x="52826" y="52592"/>
                    <a:pt x="53160" y="52408"/>
                    <a:pt x="53486" y="52209"/>
                  </a:cubicBezTo>
                  <a:cubicBezTo>
                    <a:pt x="53298" y="51534"/>
                    <a:pt x="53148" y="50855"/>
                    <a:pt x="53032" y="50172"/>
                  </a:cubicBezTo>
                  <a:cubicBezTo>
                    <a:pt x="52683" y="50465"/>
                    <a:pt x="52334" y="50746"/>
                    <a:pt x="51970" y="51013"/>
                  </a:cubicBezTo>
                  <a:cubicBezTo>
                    <a:pt x="52117" y="51602"/>
                    <a:pt x="52289" y="52187"/>
                    <a:pt x="52484" y="52768"/>
                  </a:cubicBezTo>
                  <a:close/>
                  <a:moveTo>
                    <a:pt x="76362" y="54074"/>
                  </a:moveTo>
                  <a:cubicBezTo>
                    <a:pt x="75927" y="54341"/>
                    <a:pt x="75492" y="54599"/>
                    <a:pt x="75060" y="54851"/>
                  </a:cubicBezTo>
                  <a:cubicBezTo>
                    <a:pt x="75064" y="55643"/>
                    <a:pt x="75094" y="56434"/>
                    <a:pt x="75154" y="57226"/>
                  </a:cubicBezTo>
                  <a:cubicBezTo>
                    <a:pt x="75559" y="57031"/>
                    <a:pt x="75961" y="56828"/>
                    <a:pt x="76366" y="56622"/>
                  </a:cubicBezTo>
                  <a:cubicBezTo>
                    <a:pt x="76347" y="56179"/>
                    <a:pt x="76340" y="55736"/>
                    <a:pt x="76340" y="55294"/>
                  </a:cubicBezTo>
                  <a:cubicBezTo>
                    <a:pt x="76340" y="54888"/>
                    <a:pt x="76347" y="54479"/>
                    <a:pt x="76362" y="54074"/>
                  </a:cubicBezTo>
                  <a:close/>
                  <a:moveTo>
                    <a:pt x="106348" y="15661"/>
                  </a:moveTo>
                  <a:cubicBezTo>
                    <a:pt x="106187" y="15676"/>
                    <a:pt x="106026" y="15691"/>
                    <a:pt x="105864" y="15706"/>
                  </a:cubicBezTo>
                  <a:cubicBezTo>
                    <a:pt x="106022" y="15691"/>
                    <a:pt x="106179" y="15680"/>
                    <a:pt x="106337" y="15669"/>
                  </a:cubicBezTo>
                  <a:cubicBezTo>
                    <a:pt x="106341" y="15665"/>
                    <a:pt x="106348" y="15661"/>
                    <a:pt x="106348" y="15661"/>
                  </a:cubicBezTo>
                  <a:close/>
                  <a:moveTo>
                    <a:pt x="105729" y="16104"/>
                  </a:moveTo>
                  <a:cubicBezTo>
                    <a:pt x="106029" y="16100"/>
                    <a:pt x="106326" y="16096"/>
                    <a:pt x="106618" y="16093"/>
                  </a:cubicBezTo>
                  <a:cubicBezTo>
                    <a:pt x="106637" y="16085"/>
                    <a:pt x="106656" y="16074"/>
                    <a:pt x="106671" y="16063"/>
                  </a:cubicBezTo>
                  <a:cubicBezTo>
                    <a:pt x="106363" y="16074"/>
                    <a:pt x="106048" y="16089"/>
                    <a:pt x="105729" y="16104"/>
                  </a:cubicBezTo>
                  <a:close/>
                  <a:moveTo>
                    <a:pt x="58457" y="48439"/>
                  </a:moveTo>
                  <a:cubicBezTo>
                    <a:pt x="58030" y="48848"/>
                    <a:pt x="57613" y="49238"/>
                    <a:pt x="57197" y="49609"/>
                  </a:cubicBezTo>
                  <a:cubicBezTo>
                    <a:pt x="57253" y="50435"/>
                    <a:pt x="57354" y="51264"/>
                    <a:pt x="57504" y="52086"/>
                  </a:cubicBezTo>
                  <a:cubicBezTo>
                    <a:pt x="57876" y="51838"/>
                    <a:pt x="58247" y="51575"/>
                    <a:pt x="58623" y="51298"/>
                  </a:cubicBezTo>
                  <a:cubicBezTo>
                    <a:pt x="58510" y="50375"/>
                    <a:pt x="58457" y="49448"/>
                    <a:pt x="58457" y="48521"/>
                  </a:cubicBezTo>
                  <a:lnTo>
                    <a:pt x="58457" y="48439"/>
                  </a:lnTo>
                  <a:moveTo>
                    <a:pt x="66817" y="51455"/>
                  </a:moveTo>
                  <a:cubicBezTo>
                    <a:pt x="66393" y="51763"/>
                    <a:pt x="65976" y="52056"/>
                    <a:pt x="65560" y="52341"/>
                  </a:cubicBezTo>
                  <a:cubicBezTo>
                    <a:pt x="65598" y="53125"/>
                    <a:pt x="65669" y="53913"/>
                    <a:pt x="65774" y="54697"/>
                  </a:cubicBezTo>
                  <a:cubicBezTo>
                    <a:pt x="66160" y="54491"/>
                    <a:pt x="66543" y="54273"/>
                    <a:pt x="66929" y="54048"/>
                  </a:cubicBezTo>
                  <a:cubicBezTo>
                    <a:pt x="66854" y="53204"/>
                    <a:pt x="66817" y="52360"/>
                    <a:pt x="66817" y="51515"/>
                  </a:cubicBezTo>
                  <a:cubicBezTo>
                    <a:pt x="66817" y="51497"/>
                    <a:pt x="66817" y="51478"/>
                    <a:pt x="66817" y="51455"/>
                  </a:cubicBezTo>
                  <a:moveTo>
                    <a:pt x="69560" y="52573"/>
                  </a:moveTo>
                  <a:cubicBezTo>
                    <a:pt x="69139" y="52855"/>
                    <a:pt x="68719" y="53125"/>
                    <a:pt x="68303" y="53388"/>
                  </a:cubicBezTo>
                  <a:cubicBezTo>
                    <a:pt x="68340" y="54157"/>
                    <a:pt x="68404" y="54926"/>
                    <a:pt x="68502" y="55691"/>
                  </a:cubicBezTo>
                  <a:cubicBezTo>
                    <a:pt x="68888" y="55496"/>
                    <a:pt x="69275" y="55294"/>
                    <a:pt x="69665" y="55080"/>
                  </a:cubicBezTo>
                  <a:cubicBezTo>
                    <a:pt x="69593" y="54247"/>
                    <a:pt x="69560" y="53410"/>
                    <a:pt x="69560" y="52573"/>
                  </a:cubicBezTo>
                  <a:close/>
                  <a:moveTo>
                    <a:pt x="105399" y="15609"/>
                  </a:moveTo>
                  <a:cubicBezTo>
                    <a:pt x="105166" y="15635"/>
                    <a:pt x="104934" y="15661"/>
                    <a:pt x="104697" y="15684"/>
                  </a:cubicBezTo>
                  <a:cubicBezTo>
                    <a:pt x="104926" y="15661"/>
                    <a:pt x="105155" y="15639"/>
                    <a:pt x="105384" y="15616"/>
                  </a:cubicBezTo>
                  <a:cubicBezTo>
                    <a:pt x="105388" y="15616"/>
                    <a:pt x="105395" y="15612"/>
                    <a:pt x="105399" y="15609"/>
                  </a:cubicBezTo>
                  <a:close/>
                  <a:moveTo>
                    <a:pt x="105324" y="16258"/>
                  </a:moveTo>
                  <a:cubicBezTo>
                    <a:pt x="105305" y="16269"/>
                    <a:pt x="105290" y="16277"/>
                    <a:pt x="105271" y="16288"/>
                  </a:cubicBezTo>
                  <a:cubicBezTo>
                    <a:pt x="105594" y="16292"/>
                    <a:pt x="105905" y="16299"/>
                    <a:pt x="106209" y="16314"/>
                  </a:cubicBezTo>
                  <a:cubicBezTo>
                    <a:pt x="106258" y="16288"/>
                    <a:pt x="106303" y="16262"/>
                    <a:pt x="106352" y="16239"/>
                  </a:cubicBezTo>
                  <a:cubicBezTo>
                    <a:pt x="106018" y="16239"/>
                    <a:pt x="105673" y="16247"/>
                    <a:pt x="105324" y="16258"/>
                  </a:cubicBezTo>
                  <a:close/>
                  <a:moveTo>
                    <a:pt x="46466" y="28538"/>
                  </a:moveTo>
                  <a:cubicBezTo>
                    <a:pt x="46571" y="28418"/>
                    <a:pt x="46680" y="28298"/>
                    <a:pt x="46792" y="28178"/>
                  </a:cubicBezTo>
                  <a:cubicBezTo>
                    <a:pt x="44939" y="28876"/>
                    <a:pt x="43119" y="29589"/>
                    <a:pt x="41348" y="30309"/>
                  </a:cubicBezTo>
                  <a:cubicBezTo>
                    <a:pt x="41299" y="30418"/>
                    <a:pt x="41251" y="30523"/>
                    <a:pt x="41202" y="30628"/>
                  </a:cubicBezTo>
                  <a:cubicBezTo>
                    <a:pt x="41566" y="30478"/>
                    <a:pt x="41934" y="30324"/>
                    <a:pt x="42305" y="30174"/>
                  </a:cubicBezTo>
                  <a:cubicBezTo>
                    <a:pt x="43663" y="29622"/>
                    <a:pt x="45051" y="29078"/>
                    <a:pt x="46466" y="28538"/>
                  </a:cubicBezTo>
                  <a:close/>
                  <a:moveTo>
                    <a:pt x="41108" y="30838"/>
                  </a:moveTo>
                  <a:cubicBezTo>
                    <a:pt x="41071" y="30936"/>
                    <a:pt x="41029" y="31029"/>
                    <a:pt x="40992" y="31123"/>
                  </a:cubicBezTo>
                  <a:cubicBezTo>
                    <a:pt x="42054" y="30669"/>
                    <a:pt x="43142" y="30223"/>
                    <a:pt x="44252" y="29776"/>
                  </a:cubicBezTo>
                  <a:cubicBezTo>
                    <a:pt x="44830" y="29547"/>
                    <a:pt x="45408" y="29319"/>
                    <a:pt x="45997" y="29090"/>
                  </a:cubicBezTo>
                  <a:cubicBezTo>
                    <a:pt x="46076" y="28992"/>
                    <a:pt x="46158" y="28895"/>
                    <a:pt x="46245" y="28793"/>
                  </a:cubicBezTo>
                  <a:cubicBezTo>
                    <a:pt x="44489" y="29465"/>
                    <a:pt x="42770" y="30148"/>
                    <a:pt x="41108" y="30838"/>
                  </a:cubicBezTo>
                  <a:close/>
                  <a:moveTo>
                    <a:pt x="52672" y="36695"/>
                  </a:moveTo>
                  <a:cubicBezTo>
                    <a:pt x="53726" y="35265"/>
                    <a:pt x="55021" y="33757"/>
                    <a:pt x="56668" y="32174"/>
                  </a:cubicBezTo>
                  <a:cubicBezTo>
                    <a:pt x="57456" y="31423"/>
                    <a:pt x="58296" y="30688"/>
                    <a:pt x="59174" y="29975"/>
                  </a:cubicBezTo>
                  <a:cubicBezTo>
                    <a:pt x="57898" y="30891"/>
                    <a:pt x="56769" y="31836"/>
                    <a:pt x="55801" y="32800"/>
                  </a:cubicBezTo>
                  <a:cubicBezTo>
                    <a:pt x="54548" y="34050"/>
                    <a:pt x="53509" y="35352"/>
                    <a:pt x="52672" y="36695"/>
                  </a:cubicBezTo>
                  <a:close/>
                  <a:moveTo>
                    <a:pt x="55718" y="32722"/>
                  </a:moveTo>
                  <a:cubicBezTo>
                    <a:pt x="57043" y="31401"/>
                    <a:pt x="58664" y="30125"/>
                    <a:pt x="60540" y="28898"/>
                  </a:cubicBezTo>
                  <a:cubicBezTo>
                    <a:pt x="61553" y="28125"/>
                    <a:pt x="62603" y="27375"/>
                    <a:pt x="63665" y="26651"/>
                  </a:cubicBezTo>
                  <a:cubicBezTo>
                    <a:pt x="59561" y="28729"/>
                    <a:pt x="56184" y="30984"/>
                    <a:pt x="53850" y="33363"/>
                  </a:cubicBezTo>
                  <a:cubicBezTo>
                    <a:pt x="50743" y="36526"/>
                    <a:pt x="49070" y="40034"/>
                    <a:pt x="48608" y="43610"/>
                  </a:cubicBezTo>
                  <a:cubicBezTo>
                    <a:pt x="49494" y="41869"/>
                    <a:pt x="50462" y="39895"/>
                    <a:pt x="51944" y="37719"/>
                  </a:cubicBezTo>
                  <a:cubicBezTo>
                    <a:pt x="52878" y="35986"/>
                    <a:pt x="54128" y="34305"/>
                    <a:pt x="55718" y="32722"/>
                  </a:cubicBezTo>
                  <a:moveTo>
                    <a:pt x="51392" y="44447"/>
                  </a:moveTo>
                  <a:cubicBezTo>
                    <a:pt x="50901" y="45216"/>
                    <a:pt x="50432" y="45940"/>
                    <a:pt x="49952" y="46619"/>
                  </a:cubicBezTo>
                  <a:cubicBezTo>
                    <a:pt x="49985" y="47572"/>
                    <a:pt x="50094" y="48529"/>
                    <a:pt x="50278" y="49478"/>
                  </a:cubicBezTo>
                  <a:cubicBezTo>
                    <a:pt x="50661" y="49129"/>
                    <a:pt x="51032" y="48758"/>
                    <a:pt x="51392" y="48367"/>
                  </a:cubicBezTo>
                  <a:cubicBezTo>
                    <a:pt x="51325" y="47707"/>
                    <a:pt x="51287" y="47050"/>
                    <a:pt x="51287" y="46390"/>
                  </a:cubicBezTo>
                  <a:cubicBezTo>
                    <a:pt x="51287" y="45741"/>
                    <a:pt x="51321" y="45096"/>
                    <a:pt x="51392" y="44447"/>
                  </a:cubicBezTo>
                  <a:close/>
                  <a:moveTo>
                    <a:pt x="61268" y="49365"/>
                  </a:moveTo>
                  <a:cubicBezTo>
                    <a:pt x="60844" y="49733"/>
                    <a:pt x="60423" y="50086"/>
                    <a:pt x="60007" y="50423"/>
                  </a:cubicBezTo>
                  <a:cubicBezTo>
                    <a:pt x="60056" y="51245"/>
                    <a:pt x="60142" y="52063"/>
                    <a:pt x="60277" y="52881"/>
                  </a:cubicBezTo>
                  <a:cubicBezTo>
                    <a:pt x="60652" y="52645"/>
                    <a:pt x="61031" y="52397"/>
                    <a:pt x="61410" y="52138"/>
                  </a:cubicBezTo>
                  <a:cubicBezTo>
                    <a:pt x="61316" y="51253"/>
                    <a:pt x="61268" y="50367"/>
                    <a:pt x="61268" y="49478"/>
                  </a:cubicBezTo>
                  <a:cubicBezTo>
                    <a:pt x="61268" y="49440"/>
                    <a:pt x="61268" y="49403"/>
                    <a:pt x="61268" y="49365"/>
                  </a:cubicBezTo>
                  <a:close/>
                  <a:moveTo>
                    <a:pt x="64055" y="50382"/>
                  </a:moveTo>
                  <a:cubicBezTo>
                    <a:pt x="63631" y="50716"/>
                    <a:pt x="63211" y="51039"/>
                    <a:pt x="62795" y="51346"/>
                  </a:cubicBezTo>
                  <a:cubicBezTo>
                    <a:pt x="62836" y="52149"/>
                    <a:pt x="62915" y="52952"/>
                    <a:pt x="63035" y="53755"/>
                  </a:cubicBezTo>
                  <a:cubicBezTo>
                    <a:pt x="63414" y="53534"/>
                    <a:pt x="63797" y="53301"/>
                    <a:pt x="64179" y="53061"/>
                  </a:cubicBezTo>
                  <a:cubicBezTo>
                    <a:pt x="64097" y="52202"/>
                    <a:pt x="64055" y="51343"/>
                    <a:pt x="64055" y="50480"/>
                  </a:cubicBezTo>
                  <a:cubicBezTo>
                    <a:pt x="64055" y="50446"/>
                    <a:pt x="64055" y="50416"/>
                    <a:pt x="64055" y="50382"/>
                  </a:cubicBezTo>
                  <a:moveTo>
                    <a:pt x="103737" y="16438"/>
                  </a:moveTo>
                  <a:cubicBezTo>
                    <a:pt x="103545" y="16442"/>
                    <a:pt x="103354" y="16445"/>
                    <a:pt x="103159" y="16453"/>
                  </a:cubicBezTo>
                  <a:cubicBezTo>
                    <a:pt x="103335" y="16457"/>
                    <a:pt x="103504" y="16464"/>
                    <a:pt x="103673" y="16468"/>
                  </a:cubicBezTo>
                  <a:cubicBezTo>
                    <a:pt x="103696" y="16460"/>
                    <a:pt x="103714" y="16449"/>
                    <a:pt x="103737" y="16438"/>
                  </a:cubicBezTo>
                  <a:close/>
                  <a:moveTo>
                    <a:pt x="103545" y="16610"/>
                  </a:moveTo>
                  <a:cubicBezTo>
                    <a:pt x="103418" y="16678"/>
                    <a:pt x="103290" y="16742"/>
                    <a:pt x="103166" y="16809"/>
                  </a:cubicBezTo>
                  <a:cubicBezTo>
                    <a:pt x="103227" y="16821"/>
                    <a:pt x="103287" y="16832"/>
                    <a:pt x="103347" y="16843"/>
                  </a:cubicBezTo>
                  <a:cubicBezTo>
                    <a:pt x="103527" y="16884"/>
                    <a:pt x="103696" y="16926"/>
                    <a:pt x="103853" y="16971"/>
                  </a:cubicBezTo>
                  <a:cubicBezTo>
                    <a:pt x="104044" y="16869"/>
                    <a:pt x="104236" y="16764"/>
                    <a:pt x="104427" y="16659"/>
                  </a:cubicBezTo>
                  <a:cubicBezTo>
                    <a:pt x="104146" y="16641"/>
                    <a:pt x="103849" y="16622"/>
                    <a:pt x="103545" y="16610"/>
                  </a:cubicBezTo>
                  <a:close/>
                  <a:moveTo>
                    <a:pt x="32452" y="34624"/>
                  </a:moveTo>
                  <a:cubicBezTo>
                    <a:pt x="32411" y="34523"/>
                    <a:pt x="32370" y="34421"/>
                    <a:pt x="32328" y="34320"/>
                  </a:cubicBezTo>
                  <a:cubicBezTo>
                    <a:pt x="28760" y="36072"/>
                    <a:pt x="25736" y="37813"/>
                    <a:pt x="23571" y="39468"/>
                  </a:cubicBezTo>
                  <a:cubicBezTo>
                    <a:pt x="21740" y="40867"/>
                    <a:pt x="20525" y="42207"/>
                    <a:pt x="20116" y="43411"/>
                  </a:cubicBezTo>
                  <a:cubicBezTo>
                    <a:pt x="19973" y="43831"/>
                    <a:pt x="19902" y="44244"/>
                    <a:pt x="19902" y="44645"/>
                  </a:cubicBezTo>
                  <a:cubicBezTo>
                    <a:pt x="19902" y="45779"/>
                    <a:pt x="20446" y="46859"/>
                    <a:pt x="21395" y="47853"/>
                  </a:cubicBezTo>
                  <a:cubicBezTo>
                    <a:pt x="21800" y="47760"/>
                    <a:pt x="22205" y="47662"/>
                    <a:pt x="22603" y="47557"/>
                  </a:cubicBezTo>
                  <a:cubicBezTo>
                    <a:pt x="21868" y="46604"/>
                    <a:pt x="21451" y="45583"/>
                    <a:pt x="21451" y="44510"/>
                  </a:cubicBezTo>
                  <a:cubicBezTo>
                    <a:pt x="21451" y="43978"/>
                    <a:pt x="21556" y="43434"/>
                    <a:pt x="21774" y="42882"/>
                  </a:cubicBezTo>
                  <a:cubicBezTo>
                    <a:pt x="22539" y="40965"/>
                    <a:pt x="25038" y="38871"/>
                    <a:pt x="28659" y="36706"/>
                  </a:cubicBezTo>
                  <a:cubicBezTo>
                    <a:pt x="29815" y="36020"/>
                    <a:pt x="31086" y="35322"/>
                    <a:pt x="32452" y="34624"/>
                  </a:cubicBezTo>
                  <a:close/>
                  <a:moveTo>
                    <a:pt x="25530" y="38972"/>
                  </a:moveTo>
                  <a:cubicBezTo>
                    <a:pt x="23672" y="40364"/>
                    <a:pt x="22412" y="41708"/>
                    <a:pt x="21924" y="42938"/>
                  </a:cubicBezTo>
                  <a:cubicBezTo>
                    <a:pt x="21710" y="43475"/>
                    <a:pt x="21609" y="43996"/>
                    <a:pt x="21609" y="44510"/>
                  </a:cubicBezTo>
                  <a:cubicBezTo>
                    <a:pt x="21609" y="45557"/>
                    <a:pt x="22025" y="46566"/>
                    <a:pt x="22772" y="47512"/>
                  </a:cubicBezTo>
                  <a:cubicBezTo>
                    <a:pt x="22772" y="47512"/>
                    <a:pt x="22772" y="47512"/>
                    <a:pt x="22772" y="47512"/>
                  </a:cubicBezTo>
                  <a:cubicBezTo>
                    <a:pt x="23192" y="47403"/>
                    <a:pt x="23601" y="47283"/>
                    <a:pt x="24006" y="47163"/>
                  </a:cubicBezTo>
                  <a:cubicBezTo>
                    <a:pt x="23455" y="46278"/>
                    <a:pt x="23143" y="45347"/>
                    <a:pt x="23143" y="44383"/>
                  </a:cubicBezTo>
                  <a:cubicBezTo>
                    <a:pt x="23143" y="43726"/>
                    <a:pt x="23290" y="43058"/>
                    <a:pt x="23594" y="42379"/>
                  </a:cubicBezTo>
                  <a:cubicBezTo>
                    <a:pt x="24468" y="40439"/>
                    <a:pt x="27012" y="38350"/>
                    <a:pt x="30644" y="36203"/>
                  </a:cubicBezTo>
                  <a:cubicBezTo>
                    <a:pt x="31278" y="35832"/>
                    <a:pt x="31942" y="35457"/>
                    <a:pt x="32636" y="35082"/>
                  </a:cubicBezTo>
                  <a:cubicBezTo>
                    <a:pt x="32595" y="34980"/>
                    <a:pt x="32553" y="34875"/>
                    <a:pt x="32512" y="34770"/>
                  </a:cubicBezTo>
                  <a:cubicBezTo>
                    <a:pt x="29732" y="36192"/>
                    <a:pt x="27346" y="37607"/>
                    <a:pt x="25530" y="38972"/>
                  </a:cubicBezTo>
                  <a:moveTo>
                    <a:pt x="47787" y="27169"/>
                  </a:moveTo>
                  <a:cubicBezTo>
                    <a:pt x="47993" y="26974"/>
                    <a:pt x="48203" y="26782"/>
                    <a:pt x="48421" y="26587"/>
                  </a:cubicBezTo>
                  <a:cubicBezTo>
                    <a:pt x="46278" y="27386"/>
                    <a:pt x="44140" y="28208"/>
                    <a:pt x="42042" y="29045"/>
                  </a:cubicBezTo>
                  <a:cubicBezTo>
                    <a:pt x="41952" y="29195"/>
                    <a:pt x="41862" y="29345"/>
                    <a:pt x="41780" y="29491"/>
                  </a:cubicBezTo>
                  <a:cubicBezTo>
                    <a:pt x="42466" y="29217"/>
                    <a:pt x="43157" y="28943"/>
                    <a:pt x="43855" y="28669"/>
                  </a:cubicBezTo>
                  <a:cubicBezTo>
                    <a:pt x="45153" y="28163"/>
                    <a:pt x="46466" y="27664"/>
                    <a:pt x="47787" y="27169"/>
                  </a:cubicBezTo>
                  <a:close/>
                  <a:moveTo>
                    <a:pt x="41652" y="29720"/>
                  </a:moveTo>
                  <a:cubicBezTo>
                    <a:pt x="41585" y="29844"/>
                    <a:pt x="41521" y="29968"/>
                    <a:pt x="41457" y="30091"/>
                  </a:cubicBezTo>
                  <a:cubicBezTo>
                    <a:pt x="43273" y="29352"/>
                    <a:pt x="45145" y="28624"/>
                    <a:pt x="47044" y="27912"/>
                  </a:cubicBezTo>
                  <a:cubicBezTo>
                    <a:pt x="47190" y="27758"/>
                    <a:pt x="47340" y="27608"/>
                    <a:pt x="47494" y="27458"/>
                  </a:cubicBezTo>
                  <a:cubicBezTo>
                    <a:pt x="45517" y="28193"/>
                    <a:pt x="43562" y="28951"/>
                    <a:pt x="41652" y="29720"/>
                  </a:cubicBezTo>
                  <a:close/>
                  <a:moveTo>
                    <a:pt x="101823" y="17586"/>
                  </a:moveTo>
                  <a:cubicBezTo>
                    <a:pt x="101928" y="17710"/>
                    <a:pt x="102022" y="17837"/>
                    <a:pt x="102105" y="17969"/>
                  </a:cubicBezTo>
                  <a:cubicBezTo>
                    <a:pt x="102619" y="17665"/>
                    <a:pt x="103140" y="17368"/>
                    <a:pt x="103669" y="17076"/>
                  </a:cubicBezTo>
                  <a:cubicBezTo>
                    <a:pt x="103557" y="17046"/>
                    <a:pt x="103440" y="17016"/>
                    <a:pt x="103317" y="16989"/>
                  </a:cubicBezTo>
                  <a:cubicBezTo>
                    <a:pt x="103200" y="16967"/>
                    <a:pt x="103076" y="16944"/>
                    <a:pt x="102953" y="16922"/>
                  </a:cubicBezTo>
                  <a:cubicBezTo>
                    <a:pt x="102559" y="17128"/>
                    <a:pt x="102172" y="17338"/>
                    <a:pt x="101789" y="17548"/>
                  </a:cubicBezTo>
                  <a:cubicBezTo>
                    <a:pt x="101801" y="17560"/>
                    <a:pt x="101812" y="17571"/>
                    <a:pt x="101823" y="17586"/>
                  </a:cubicBezTo>
                  <a:close/>
                  <a:moveTo>
                    <a:pt x="100836" y="89546"/>
                  </a:moveTo>
                  <a:cubicBezTo>
                    <a:pt x="101013" y="89692"/>
                    <a:pt x="101197" y="89838"/>
                    <a:pt x="101377" y="89985"/>
                  </a:cubicBezTo>
                  <a:cubicBezTo>
                    <a:pt x="101591" y="90097"/>
                    <a:pt x="101812" y="90206"/>
                    <a:pt x="102030" y="90315"/>
                  </a:cubicBezTo>
                  <a:cubicBezTo>
                    <a:pt x="101850" y="90161"/>
                    <a:pt x="101669" y="90011"/>
                    <a:pt x="101493" y="89857"/>
                  </a:cubicBezTo>
                  <a:cubicBezTo>
                    <a:pt x="101275" y="89752"/>
                    <a:pt x="101054" y="89651"/>
                    <a:pt x="100836" y="89546"/>
                  </a:cubicBezTo>
                  <a:close/>
                  <a:moveTo>
                    <a:pt x="101309" y="89696"/>
                  </a:moveTo>
                  <a:cubicBezTo>
                    <a:pt x="101125" y="89534"/>
                    <a:pt x="100942" y="89369"/>
                    <a:pt x="100758" y="89204"/>
                  </a:cubicBezTo>
                  <a:cubicBezTo>
                    <a:pt x="100529" y="89103"/>
                    <a:pt x="100300" y="89002"/>
                    <a:pt x="100071" y="88896"/>
                  </a:cubicBezTo>
                  <a:cubicBezTo>
                    <a:pt x="100251" y="89054"/>
                    <a:pt x="100439" y="89212"/>
                    <a:pt x="100623" y="89365"/>
                  </a:cubicBezTo>
                  <a:cubicBezTo>
                    <a:pt x="100851" y="89478"/>
                    <a:pt x="101080" y="89587"/>
                    <a:pt x="101309" y="89696"/>
                  </a:cubicBezTo>
                  <a:moveTo>
                    <a:pt x="31068" y="31067"/>
                  </a:moveTo>
                  <a:cubicBezTo>
                    <a:pt x="31139" y="31225"/>
                    <a:pt x="31210" y="31382"/>
                    <a:pt x="31282" y="31540"/>
                  </a:cubicBezTo>
                  <a:cubicBezTo>
                    <a:pt x="31709" y="31345"/>
                    <a:pt x="32137" y="31153"/>
                    <a:pt x="32568" y="30958"/>
                  </a:cubicBezTo>
                  <a:cubicBezTo>
                    <a:pt x="32523" y="30789"/>
                    <a:pt x="32482" y="30617"/>
                    <a:pt x="32441" y="30448"/>
                  </a:cubicBezTo>
                  <a:cubicBezTo>
                    <a:pt x="31979" y="30654"/>
                    <a:pt x="31522" y="30861"/>
                    <a:pt x="31068" y="31067"/>
                  </a:cubicBezTo>
                  <a:close/>
                  <a:moveTo>
                    <a:pt x="30764" y="30369"/>
                  </a:moveTo>
                  <a:cubicBezTo>
                    <a:pt x="30839" y="30549"/>
                    <a:pt x="30918" y="30726"/>
                    <a:pt x="30996" y="30906"/>
                  </a:cubicBezTo>
                  <a:cubicBezTo>
                    <a:pt x="31462" y="30695"/>
                    <a:pt x="31927" y="30482"/>
                    <a:pt x="32400" y="30272"/>
                  </a:cubicBezTo>
                  <a:cubicBezTo>
                    <a:pt x="32355" y="30073"/>
                    <a:pt x="32313" y="29878"/>
                    <a:pt x="32276" y="29679"/>
                  </a:cubicBezTo>
                  <a:cubicBezTo>
                    <a:pt x="31769" y="29908"/>
                    <a:pt x="31267" y="30140"/>
                    <a:pt x="30764" y="30369"/>
                  </a:cubicBezTo>
                  <a:moveTo>
                    <a:pt x="30452" y="29607"/>
                  </a:moveTo>
                  <a:cubicBezTo>
                    <a:pt x="30531" y="29806"/>
                    <a:pt x="30610" y="30005"/>
                    <a:pt x="30692" y="30204"/>
                  </a:cubicBezTo>
                  <a:cubicBezTo>
                    <a:pt x="31207" y="29968"/>
                    <a:pt x="31724" y="29731"/>
                    <a:pt x="32242" y="29499"/>
                  </a:cubicBezTo>
                  <a:cubicBezTo>
                    <a:pt x="32205" y="29273"/>
                    <a:pt x="32171" y="29048"/>
                    <a:pt x="32145" y="28823"/>
                  </a:cubicBezTo>
                  <a:cubicBezTo>
                    <a:pt x="31578" y="29082"/>
                    <a:pt x="31015" y="29345"/>
                    <a:pt x="30452" y="29607"/>
                  </a:cubicBezTo>
                  <a:close/>
                  <a:moveTo>
                    <a:pt x="32073" y="27889"/>
                  </a:moveTo>
                  <a:cubicBezTo>
                    <a:pt x="31435" y="28189"/>
                    <a:pt x="30790" y="28493"/>
                    <a:pt x="30152" y="28797"/>
                  </a:cubicBezTo>
                  <a:cubicBezTo>
                    <a:pt x="30223" y="29011"/>
                    <a:pt x="30302" y="29225"/>
                    <a:pt x="30385" y="29439"/>
                  </a:cubicBezTo>
                  <a:cubicBezTo>
                    <a:pt x="30963" y="29168"/>
                    <a:pt x="31544" y="28898"/>
                    <a:pt x="32122" y="28632"/>
                  </a:cubicBezTo>
                  <a:cubicBezTo>
                    <a:pt x="32099" y="28384"/>
                    <a:pt x="32081" y="28137"/>
                    <a:pt x="32073" y="27889"/>
                  </a:cubicBezTo>
                  <a:moveTo>
                    <a:pt x="32099" y="26842"/>
                  </a:moveTo>
                  <a:cubicBezTo>
                    <a:pt x="31360" y="27199"/>
                    <a:pt x="30617" y="27559"/>
                    <a:pt x="29875" y="27923"/>
                  </a:cubicBezTo>
                  <a:cubicBezTo>
                    <a:pt x="29942" y="28155"/>
                    <a:pt x="30013" y="28388"/>
                    <a:pt x="30092" y="28621"/>
                  </a:cubicBezTo>
                  <a:cubicBezTo>
                    <a:pt x="30753" y="28309"/>
                    <a:pt x="31409" y="27998"/>
                    <a:pt x="32069" y="27686"/>
                  </a:cubicBezTo>
                  <a:cubicBezTo>
                    <a:pt x="32069" y="27656"/>
                    <a:pt x="32069" y="27626"/>
                    <a:pt x="32069" y="27596"/>
                  </a:cubicBezTo>
                  <a:cubicBezTo>
                    <a:pt x="32069" y="27345"/>
                    <a:pt x="32081" y="27094"/>
                    <a:pt x="32099" y="26842"/>
                  </a:cubicBezTo>
                  <a:moveTo>
                    <a:pt x="73274" y="27079"/>
                  </a:moveTo>
                  <a:cubicBezTo>
                    <a:pt x="74790" y="26039"/>
                    <a:pt x="76268" y="25045"/>
                    <a:pt x="77638" y="24114"/>
                  </a:cubicBezTo>
                  <a:cubicBezTo>
                    <a:pt x="76066" y="25060"/>
                    <a:pt x="74606" y="26051"/>
                    <a:pt x="73274" y="27079"/>
                  </a:cubicBezTo>
                  <a:close/>
                  <a:moveTo>
                    <a:pt x="78767" y="23342"/>
                  </a:moveTo>
                  <a:cubicBezTo>
                    <a:pt x="79608" y="22764"/>
                    <a:pt x="80395" y="22212"/>
                    <a:pt x="81112" y="21691"/>
                  </a:cubicBezTo>
                  <a:cubicBezTo>
                    <a:pt x="76565" y="23859"/>
                    <a:pt x="72651" y="26294"/>
                    <a:pt x="69627" y="28970"/>
                  </a:cubicBezTo>
                  <a:cubicBezTo>
                    <a:pt x="68614" y="29863"/>
                    <a:pt x="67684" y="30793"/>
                    <a:pt x="66832" y="31750"/>
                  </a:cubicBezTo>
                  <a:cubicBezTo>
                    <a:pt x="68569" y="30395"/>
                    <a:pt x="70385" y="29086"/>
                    <a:pt x="72171" y="27844"/>
                  </a:cubicBezTo>
                  <a:cubicBezTo>
                    <a:pt x="74088" y="26249"/>
                    <a:pt x="76302" y="24749"/>
                    <a:pt x="78767" y="23342"/>
                  </a:cubicBezTo>
                  <a:close/>
                  <a:moveTo>
                    <a:pt x="84714" y="22355"/>
                  </a:moveTo>
                  <a:cubicBezTo>
                    <a:pt x="85213" y="21957"/>
                    <a:pt x="85678" y="21578"/>
                    <a:pt x="86099" y="21214"/>
                  </a:cubicBezTo>
                  <a:cubicBezTo>
                    <a:pt x="82909" y="22936"/>
                    <a:pt x="80058" y="24820"/>
                    <a:pt x="77642" y="26850"/>
                  </a:cubicBezTo>
                  <a:cubicBezTo>
                    <a:pt x="76572" y="27750"/>
                    <a:pt x="75574" y="28684"/>
                    <a:pt x="74644" y="29645"/>
                  </a:cubicBezTo>
                  <a:cubicBezTo>
                    <a:pt x="78399" y="26932"/>
                    <a:pt x="82065" y="24445"/>
                    <a:pt x="84714" y="22355"/>
                  </a:cubicBezTo>
                  <a:close/>
                  <a:moveTo>
                    <a:pt x="74047" y="30279"/>
                  </a:moveTo>
                  <a:cubicBezTo>
                    <a:pt x="71706" y="32827"/>
                    <a:pt x="69837" y="35573"/>
                    <a:pt x="68457" y="38436"/>
                  </a:cubicBezTo>
                  <a:cubicBezTo>
                    <a:pt x="68832" y="38098"/>
                    <a:pt x="69218" y="37757"/>
                    <a:pt x="69612" y="37412"/>
                  </a:cubicBezTo>
                  <a:cubicBezTo>
                    <a:pt x="70100" y="36991"/>
                    <a:pt x="70595" y="36571"/>
                    <a:pt x="71102" y="36151"/>
                  </a:cubicBezTo>
                  <a:cubicBezTo>
                    <a:pt x="73113" y="32710"/>
                    <a:pt x="75826" y="29476"/>
                    <a:pt x="79206" y="26595"/>
                  </a:cubicBezTo>
                  <a:cubicBezTo>
                    <a:pt x="77555" y="27765"/>
                    <a:pt x="75803" y="29000"/>
                    <a:pt x="74047" y="30279"/>
                  </a:cubicBezTo>
                  <a:close/>
                  <a:moveTo>
                    <a:pt x="83044" y="27101"/>
                  </a:moveTo>
                  <a:cubicBezTo>
                    <a:pt x="84947" y="25690"/>
                    <a:pt x="86688" y="24366"/>
                    <a:pt x="88125" y="23154"/>
                  </a:cubicBezTo>
                  <a:cubicBezTo>
                    <a:pt x="88489" y="22843"/>
                    <a:pt x="88834" y="22542"/>
                    <a:pt x="89160" y="22246"/>
                  </a:cubicBezTo>
                  <a:cubicBezTo>
                    <a:pt x="87948" y="23060"/>
                    <a:pt x="86796" y="23904"/>
                    <a:pt x="85712" y="24779"/>
                  </a:cubicBezTo>
                  <a:cubicBezTo>
                    <a:pt x="84782" y="25529"/>
                    <a:pt x="83892" y="26302"/>
                    <a:pt x="83044" y="27101"/>
                  </a:cubicBezTo>
                  <a:close/>
                  <a:moveTo>
                    <a:pt x="85663" y="24719"/>
                  </a:moveTo>
                  <a:cubicBezTo>
                    <a:pt x="86868" y="23747"/>
                    <a:pt x="88155" y="22813"/>
                    <a:pt x="89520" y="21916"/>
                  </a:cubicBezTo>
                  <a:cubicBezTo>
                    <a:pt x="90106" y="21364"/>
                    <a:pt x="90608" y="20843"/>
                    <a:pt x="91006" y="20355"/>
                  </a:cubicBezTo>
                  <a:cubicBezTo>
                    <a:pt x="88316" y="21882"/>
                    <a:pt x="85858" y="23529"/>
                    <a:pt x="83690" y="25293"/>
                  </a:cubicBezTo>
                  <a:cubicBezTo>
                    <a:pt x="81604" y="26992"/>
                    <a:pt x="79739" y="28816"/>
                    <a:pt x="78107" y="30737"/>
                  </a:cubicBezTo>
                  <a:cubicBezTo>
                    <a:pt x="79626" y="29611"/>
                    <a:pt x="81127" y="28519"/>
                    <a:pt x="82549" y="27469"/>
                  </a:cubicBezTo>
                  <a:cubicBezTo>
                    <a:pt x="83528" y="26520"/>
                    <a:pt x="84568" y="25604"/>
                    <a:pt x="85663" y="24719"/>
                  </a:cubicBezTo>
                  <a:close/>
                  <a:moveTo>
                    <a:pt x="37341" y="23477"/>
                  </a:moveTo>
                  <a:cubicBezTo>
                    <a:pt x="37544" y="23237"/>
                    <a:pt x="37754" y="23004"/>
                    <a:pt x="37975" y="22775"/>
                  </a:cubicBezTo>
                  <a:cubicBezTo>
                    <a:pt x="36493" y="23525"/>
                    <a:pt x="34947" y="24302"/>
                    <a:pt x="33368" y="25094"/>
                  </a:cubicBezTo>
                  <a:cubicBezTo>
                    <a:pt x="33083" y="25236"/>
                    <a:pt x="32794" y="25383"/>
                    <a:pt x="32508" y="25525"/>
                  </a:cubicBezTo>
                  <a:cubicBezTo>
                    <a:pt x="32422" y="25859"/>
                    <a:pt x="32362" y="26193"/>
                    <a:pt x="32321" y="26527"/>
                  </a:cubicBezTo>
                  <a:cubicBezTo>
                    <a:pt x="33758" y="25833"/>
                    <a:pt x="35180" y="25150"/>
                    <a:pt x="36576" y="24478"/>
                  </a:cubicBezTo>
                  <a:cubicBezTo>
                    <a:pt x="36805" y="24145"/>
                    <a:pt x="37060" y="23811"/>
                    <a:pt x="37341" y="23477"/>
                  </a:cubicBezTo>
                  <a:close/>
                  <a:moveTo>
                    <a:pt x="46897" y="18081"/>
                  </a:moveTo>
                  <a:cubicBezTo>
                    <a:pt x="44579" y="19387"/>
                    <a:pt x="41693" y="20888"/>
                    <a:pt x="38504" y="22505"/>
                  </a:cubicBezTo>
                  <a:cubicBezTo>
                    <a:pt x="38140" y="22858"/>
                    <a:pt x="37799" y="23222"/>
                    <a:pt x="37484" y="23593"/>
                  </a:cubicBezTo>
                  <a:cubicBezTo>
                    <a:pt x="37281" y="23837"/>
                    <a:pt x="37090" y="24077"/>
                    <a:pt x="36917" y="24313"/>
                  </a:cubicBezTo>
                  <a:cubicBezTo>
                    <a:pt x="38973" y="23327"/>
                    <a:pt x="40962" y="22374"/>
                    <a:pt x="42823" y="21466"/>
                  </a:cubicBezTo>
                  <a:cubicBezTo>
                    <a:pt x="48132" y="18884"/>
                    <a:pt x="52435" y="16697"/>
                    <a:pt x="54462" y="15264"/>
                  </a:cubicBezTo>
                  <a:cubicBezTo>
                    <a:pt x="54788" y="15035"/>
                    <a:pt x="55054" y="14825"/>
                    <a:pt x="55257" y="14637"/>
                  </a:cubicBezTo>
                  <a:cubicBezTo>
                    <a:pt x="55069" y="14678"/>
                    <a:pt x="54874" y="14719"/>
                    <a:pt x="54679" y="14768"/>
                  </a:cubicBezTo>
                  <a:cubicBezTo>
                    <a:pt x="53385" y="15068"/>
                    <a:pt x="51891" y="15481"/>
                    <a:pt x="50316" y="16014"/>
                  </a:cubicBezTo>
                  <a:cubicBezTo>
                    <a:pt x="49400" y="16629"/>
                    <a:pt x="48244" y="17323"/>
                    <a:pt x="46897" y="18081"/>
                  </a:cubicBezTo>
                  <a:moveTo>
                    <a:pt x="39018" y="22036"/>
                  </a:moveTo>
                  <a:cubicBezTo>
                    <a:pt x="42560" y="20231"/>
                    <a:pt x="45689" y="18588"/>
                    <a:pt x="48042" y="17203"/>
                  </a:cubicBezTo>
                  <a:cubicBezTo>
                    <a:pt x="48601" y="16877"/>
                    <a:pt x="49115" y="16565"/>
                    <a:pt x="49580" y="16269"/>
                  </a:cubicBezTo>
                  <a:cubicBezTo>
                    <a:pt x="49340" y="16352"/>
                    <a:pt x="49100" y="16442"/>
                    <a:pt x="48856" y="16532"/>
                  </a:cubicBezTo>
                  <a:cubicBezTo>
                    <a:pt x="45374" y="17826"/>
                    <a:pt x="41690" y="19665"/>
                    <a:pt x="39018" y="22036"/>
                  </a:cubicBezTo>
                  <a:moveTo>
                    <a:pt x="45599" y="17687"/>
                  </a:moveTo>
                  <a:cubicBezTo>
                    <a:pt x="47141" y="16971"/>
                    <a:pt x="48713" y="16359"/>
                    <a:pt x="50214" y="15853"/>
                  </a:cubicBezTo>
                  <a:cubicBezTo>
                    <a:pt x="50950" y="15357"/>
                    <a:pt x="51524" y="14918"/>
                    <a:pt x="51910" y="14539"/>
                  </a:cubicBezTo>
                  <a:cubicBezTo>
                    <a:pt x="52233" y="14228"/>
                    <a:pt x="52413" y="13958"/>
                    <a:pt x="52458" y="13759"/>
                  </a:cubicBezTo>
                  <a:cubicBezTo>
                    <a:pt x="50357" y="14025"/>
                    <a:pt x="47479" y="14667"/>
                    <a:pt x="44564" y="15699"/>
                  </a:cubicBezTo>
                  <a:cubicBezTo>
                    <a:pt x="40613" y="17102"/>
                    <a:pt x="36583" y="19226"/>
                    <a:pt x="34276" y="22092"/>
                  </a:cubicBezTo>
                  <a:cubicBezTo>
                    <a:pt x="33413" y="23165"/>
                    <a:pt x="32876" y="24227"/>
                    <a:pt x="32572" y="25281"/>
                  </a:cubicBezTo>
                  <a:cubicBezTo>
                    <a:pt x="34587" y="24268"/>
                    <a:pt x="36553" y="23285"/>
                    <a:pt x="38410" y="22344"/>
                  </a:cubicBezTo>
                  <a:cubicBezTo>
                    <a:pt x="40361" y="20475"/>
                    <a:pt x="42935" y="18925"/>
                    <a:pt x="45599" y="17687"/>
                  </a:cubicBezTo>
                  <a:close/>
                  <a:moveTo>
                    <a:pt x="95572" y="19083"/>
                  </a:moveTo>
                  <a:cubicBezTo>
                    <a:pt x="95512" y="19331"/>
                    <a:pt x="95419" y="19586"/>
                    <a:pt x="95291" y="19848"/>
                  </a:cubicBezTo>
                  <a:cubicBezTo>
                    <a:pt x="96372" y="19192"/>
                    <a:pt x="97493" y="18558"/>
                    <a:pt x="98649" y="17942"/>
                  </a:cubicBezTo>
                  <a:cubicBezTo>
                    <a:pt x="98582" y="17822"/>
                    <a:pt x="98503" y="17706"/>
                    <a:pt x="98409" y="17594"/>
                  </a:cubicBezTo>
                  <a:cubicBezTo>
                    <a:pt x="97437" y="18078"/>
                    <a:pt x="96495" y="18573"/>
                    <a:pt x="95572" y="19083"/>
                  </a:cubicBezTo>
                  <a:close/>
                  <a:moveTo>
                    <a:pt x="97921" y="17256"/>
                  </a:moveTo>
                  <a:cubicBezTo>
                    <a:pt x="97797" y="17203"/>
                    <a:pt x="97651" y="17155"/>
                    <a:pt x="97490" y="17113"/>
                  </a:cubicBezTo>
                  <a:cubicBezTo>
                    <a:pt x="96837" y="17402"/>
                    <a:pt x="96195" y="17695"/>
                    <a:pt x="95565" y="17995"/>
                  </a:cubicBezTo>
                  <a:cubicBezTo>
                    <a:pt x="95602" y="18119"/>
                    <a:pt x="95625" y="18246"/>
                    <a:pt x="95636" y="18374"/>
                  </a:cubicBezTo>
                  <a:cubicBezTo>
                    <a:pt x="96383" y="17995"/>
                    <a:pt x="97144" y="17620"/>
                    <a:pt x="97921" y="17256"/>
                  </a:cubicBezTo>
                  <a:close/>
                  <a:moveTo>
                    <a:pt x="95640" y="18460"/>
                  </a:moveTo>
                  <a:cubicBezTo>
                    <a:pt x="95640" y="18483"/>
                    <a:pt x="95640" y="18505"/>
                    <a:pt x="95640" y="18532"/>
                  </a:cubicBezTo>
                  <a:cubicBezTo>
                    <a:pt x="95640" y="18678"/>
                    <a:pt x="95625" y="18832"/>
                    <a:pt x="95595" y="18986"/>
                  </a:cubicBezTo>
                  <a:cubicBezTo>
                    <a:pt x="96492" y="18490"/>
                    <a:pt x="97411" y="18006"/>
                    <a:pt x="98356" y="17537"/>
                  </a:cubicBezTo>
                  <a:cubicBezTo>
                    <a:pt x="98274" y="17451"/>
                    <a:pt x="98158" y="17368"/>
                    <a:pt x="98015" y="17297"/>
                  </a:cubicBezTo>
                  <a:cubicBezTo>
                    <a:pt x="97208" y="17676"/>
                    <a:pt x="96417" y="18063"/>
                    <a:pt x="95640" y="18460"/>
                  </a:cubicBezTo>
                  <a:close/>
                  <a:moveTo>
                    <a:pt x="103703" y="91767"/>
                  </a:moveTo>
                  <a:cubicBezTo>
                    <a:pt x="103868" y="91864"/>
                    <a:pt x="104037" y="91958"/>
                    <a:pt x="104202" y="92056"/>
                  </a:cubicBezTo>
                  <a:cubicBezTo>
                    <a:pt x="104059" y="91947"/>
                    <a:pt x="103917" y="91838"/>
                    <a:pt x="103778" y="91725"/>
                  </a:cubicBezTo>
                  <a:cubicBezTo>
                    <a:pt x="103613" y="91639"/>
                    <a:pt x="103448" y="91549"/>
                    <a:pt x="103283" y="91463"/>
                  </a:cubicBezTo>
                  <a:cubicBezTo>
                    <a:pt x="103425" y="91564"/>
                    <a:pt x="103564" y="91665"/>
                    <a:pt x="103703" y="91767"/>
                  </a:cubicBezTo>
                  <a:close/>
                  <a:moveTo>
                    <a:pt x="103677" y="91823"/>
                  </a:moveTo>
                  <a:cubicBezTo>
                    <a:pt x="103729" y="91857"/>
                    <a:pt x="103782" y="91891"/>
                    <a:pt x="103838" y="91924"/>
                  </a:cubicBezTo>
                  <a:cubicBezTo>
                    <a:pt x="103804" y="91902"/>
                    <a:pt x="103771" y="91876"/>
                    <a:pt x="103737" y="91853"/>
                  </a:cubicBezTo>
                  <a:cubicBezTo>
                    <a:pt x="103692" y="91827"/>
                    <a:pt x="103647" y="91800"/>
                    <a:pt x="103598" y="91774"/>
                  </a:cubicBezTo>
                  <a:cubicBezTo>
                    <a:pt x="103624" y="91789"/>
                    <a:pt x="103650" y="91808"/>
                    <a:pt x="103677" y="91823"/>
                  </a:cubicBezTo>
                  <a:close/>
                  <a:moveTo>
                    <a:pt x="104476" y="92315"/>
                  </a:moveTo>
                  <a:cubicBezTo>
                    <a:pt x="104607" y="92393"/>
                    <a:pt x="104735" y="92472"/>
                    <a:pt x="104866" y="92551"/>
                  </a:cubicBezTo>
                  <a:cubicBezTo>
                    <a:pt x="104761" y="92472"/>
                    <a:pt x="104652" y="92393"/>
                    <a:pt x="104547" y="92315"/>
                  </a:cubicBezTo>
                  <a:cubicBezTo>
                    <a:pt x="104420" y="92243"/>
                    <a:pt x="104296" y="92172"/>
                    <a:pt x="104168" y="92101"/>
                  </a:cubicBezTo>
                  <a:cubicBezTo>
                    <a:pt x="104270" y="92172"/>
                    <a:pt x="104375" y="92243"/>
                    <a:pt x="104476" y="92315"/>
                  </a:cubicBezTo>
                  <a:moveTo>
                    <a:pt x="105253" y="92851"/>
                  </a:moveTo>
                  <a:cubicBezTo>
                    <a:pt x="105316" y="92889"/>
                    <a:pt x="105376" y="92926"/>
                    <a:pt x="105436" y="92964"/>
                  </a:cubicBezTo>
                  <a:cubicBezTo>
                    <a:pt x="105395" y="92937"/>
                    <a:pt x="105354" y="92907"/>
                    <a:pt x="105316" y="92877"/>
                  </a:cubicBezTo>
                  <a:cubicBezTo>
                    <a:pt x="105264" y="92847"/>
                    <a:pt x="105208" y="92817"/>
                    <a:pt x="105159" y="92784"/>
                  </a:cubicBezTo>
                  <a:cubicBezTo>
                    <a:pt x="105189" y="92806"/>
                    <a:pt x="105223" y="92829"/>
                    <a:pt x="105253" y="92851"/>
                  </a:cubicBezTo>
                  <a:close/>
                  <a:moveTo>
                    <a:pt x="61422" y="17061"/>
                  </a:moveTo>
                  <a:cubicBezTo>
                    <a:pt x="63309" y="16243"/>
                    <a:pt x="64637" y="15624"/>
                    <a:pt x="65192" y="15267"/>
                  </a:cubicBezTo>
                  <a:cubicBezTo>
                    <a:pt x="65234" y="15237"/>
                    <a:pt x="65275" y="15211"/>
                    <a:pt x="65305" y="15188"/>
                  </a:cubicBezTo>
                  <a:cubicBezTo>
                    <a:pt x="65204" y="15222"/>
                    <a:pt x="65068" y="15264"/>
                    <a:pt x="64907" y="15316"/>
                  </a:cubicBezTo>
                  <a:cubicBezTo>
                    <a:pt x="64483" y="15447"/>
                    <a:pt x="63875" y="15642"/>
                    <a:pt x="63121" y="15898"/>
                  </a:cubicBezTo>
                  <a:cubicBezTo>
                    <a:pt x="61617" y="16408"/>
                    <a:pt x="59542" y="17158"/>
                    <a:pt x="57253" y="18134"/>
                  </a:cubicBezTo>
                  <a:cubicBezTo>
                    <a:pt x="54863" y="19154"/>
                    <a:pt x="52240" y="20426"/>
                    <a:pt x="49805" y="21927"/>
                  </a:cubicBezTo>
                  <a:cubicBezTo>
                    <a:pt x="54492" y="19972"/>
                    <a:pt x="58589" y="18291"/>
                    <a:pt x="61422" y="17061"/>
                  </a:cubicBezTo>
                  <a:close/>
                  <a:moveTo>
                    <a:pt x="222443" y="91966"/>
                  </a:moveTo>
                  <a:cubicBezTo>
                    <a:pt x="205537" y="101713"/>
                    <a:pt x="181970" y="107431"/>
                    <a:pt x="159120" y="107431"/>
                  </a:cubicBezTo>
                  <a:cubicBezTo>
                    <a:pt x="139674" y="107431"/>
                    <a:pt x="120745" y="103289"/>
                    <a:pt x="106870" y="93962"/>
                  </a:cubicBezTo>
                  <a:cubicBezTo>
                    <a:pt x="106337" y="93624"/>
                    <a:pt x="105808" y="93283"/>
                    <a:pt x="105290" y="92934"/>
                  </a:cubicBezTo>
                  <a:cubicBezTo>
                    <a:pt x="104757" y="92600"/>
                    <a:pt x="104228" y="92258"/>
                    <a:pt x="103711" y="91909"/>
                  </a:cubicBezTo>
                  <a:cubicBezTo>
                    <a:pt x="103178" y="91579"/>
                    <a:pt x="102649" y="91238"/>
                    <a:pt x="102131" y="90889"/>
                  </a:cubicBezTo>
                  <a:cubicBezTo>
                    <a:pt x="101632" y="90577"/>
                    <a:pt x="101137" y="90258"/>
                    <a:pt x="100645" y="89932"/>
                  </a:cubicBezTo>
                  <a:cubicBezTo>
                    <a:pt x="100060" y="89568"/>
                    <a:pt x="99482" y="89197"/>
                    <a:pt x="98912" y="88818"/>
                  </a:cubicBezTo>
                  <a:cubicBezTo>
                    <a:pt x="98311" y="88446"/>
                    <a:pt x="97719" y="88064"/>
                    <a:pt x="97137" y="87670"/>
                  </a:cubicBezTo>
                  <a:cubicBezTo>
                    <a:pt x="96653" y="87369"/>
                    <a:pt x="96173" y="87062"/>
                    <a:pt x="95700" y="86747"/>
                  </a:cubicBezTo>
                  <a:cubicBezTo>
                    <a:pt x="95160" y="86413"/>
                    <a:pt x="94627" y="86071"/>
                    <a:pt x="94102" y="85722"/>
                  </a:cubicBezTo>
                  <a:cubicBezTo>
                    <a:pt x="93565" y="85392"/>
                    <a:pt x="93036" y="85054"/>
                    <a:pt x="92515" y="84705"/>
                  </a:cubicBezTo>
                  <a:cubicBezTo>
                    <a:pt x="91978" y="84375"/>
                    <a:pt x="91445" y="84038"/>
                    <a:pt x="90920" y="83689"/>
                  </a:cubicBezTo>
                  <a:cubicBezTo>
                    <a:pt x="90383" y="83362"/>
                    <a:pt x="89854" y="83025"/>
                    <a:pt x="89333" y="82679"/>
                  </a:cubicBezTo>
                  <a:cubicBezTo>
                    <a:pt x="88793" y="82353"/>
                    <a:pt x="88263" y="82015"/>
                    <a:pt x="87738" y="81670"/>
                  </a:cubicBezTo>
                  <a:cubicBezTo>
                    <a:pt x="87202" y="81344"/>
                    <a:pt x="86669" y="81010"/>
                    <a:pt x="86147" y="80665"/>
                  </a:cubicBezTo>
                  <a:cubicBezTo>
                    <a:pt x="85607" y="80338"/>
                    <a:pt x="85078" y="80004"/>
                    <a:pt x="84553" y="79659"/>
                  </a:cubicBezTo>
                  <a:cubicBezTo>
                    <a:pt x="84016" y="79336"/>
                    <a:pt x="83483" y="79002"/>
                    <a:pt x="82962" y="78661"/>
                  </a:cubicBezTo>
                  <a:cubicBezTo>
                    <a:pt x="82425" y="78338"/>
                    <a:pt x="81896" y="78008"/>
                    <a:pt x="81371" y="77667"/>
                  </a:cubicBezTo>
                  <a:cubicBezTo>
                    <a:pt x="80876" y="77370"/>
                    <a:pt x="80388" y="77070"/>
                    <a:pt x="79904" y="76755"/>
                  </a:cubicBezTo>
                  <a:cubicBezTo>
                    <a:pt x="79863" y="76729"/>
                    <a:pt x="79821" y="76702"/>
                    <a:pt x="79780" y="76672"/>
                  </a:cubicBezTo>
                  <a:cubicBezTo>
                    <a:pt x="79375" y="76436"/>
                    <a:pt x="78977" y="76192"/>
                    <a:pt x="78583" y="75945"/>
                  </a:cubicBezTo>
                  <a:cubicBezTo>
                    <a:pt x="78452" y="75858"/>
                    <a:pt x="78317" y="75772"/>
                    <a:pt x="78186" y="75686"/>
                  </a:cubicBezTo>
                  <a:cubicBezTo>
                    <a:pt x="77878" y="75506"/>
                    <a:pt x="77570" y="75322"/>
                    <a:pt x="77266" y="75134"/>
                  </a:cubicBezTo>
                  <a:cubicBezTo>
                    <a:pt x="77037" y="74992"/>
                    <a:pt x="76812" y="74845"/>
                    <a:pt x="76587" y="74703"/>
                  </a:cubicBezTo>
                  <a:cubicBezTo>
                    <a:pt x="76377" y="74579"/>
                    <a:pt x="76167" y="74451"/>
                    <a:pt x="75957" y="74327"/>
                  </a:cubicBezTo>
                  <a:cubicBezTo>
                    <a:pt x="75630" y="74129"/>
                    <a:pt x="75308" y="73926"/>
                    <a:pt x="74989" y="73723"/>
                  </a:cubicBezTo>
                  <a:cubicBezTo>
                    <a:pt x="74876" y="73656"/>
                    <a:pt x="74764" y="73588"/>
                    <a:pt x="74647" y="73521"/>
                  </a:cubicBezTo>
                  <a:cubicBezTo>
                    <a:pt x="74220" y="73269"/>
                    <a:pt x="73799" y="73010"/>
                    <a:pt x="73390" y="72748"/>
                  </a:cubicBezTo>
                  <a:cubicBezTo>
                    <a:pt x="73375" y="72737"/>
                    <a:pt x="73360" y="72729"/>
                    <a:pt x="73345" y="72722"/>
                  </a:cubicBezTo>
                  <a:cubicBezTo>
                    <a:pt x="72813" y="72414"/>
                    <a:pt x="72291" y="72099"/>
                    <a:pt x="71785" y="71776"/>
                  </a:cubicBezTo>
                  <a:cubicBezTo>
                    <a:pt x="71237" y="71461"/>
                    <a:pt x="70704" y="71142"/>
                    <a:pt x="70182" y="70812"/>
                  </a:cubicBezTo>
                  <a:cubicBezTo>
                    <a:pt x="69631" y="70500"/>
                    <a:pt x="69098" y="70181"/>
                    <a:pt x="68573" y="69855"/>
                  </a:cubicBezTo>
                  <a:cubicBezTo>
                    <a:pt x="68025" y="69547"/>
                    <a:pt x="67489" y="69228"/>
                    <a:pt x="66963" y="68902"/>
                  </a:cubicBezTo>
                  <a:cubicBezTo>
                    <a:pt x="66412" y="68598"/>
                    <a:pt x="65875" y="68283"/>
                    <a:pt x="65350" y="67960"/>
                  </a:cubicBezTo>
                  <a:cubicBezTo>
                    <a:pt x="64798" y="67656"/>
                    <a:pt x="64258" y="67345"/>
                    <a:pt x="63733" y="67026"/>
                  </a:cubicBezTo>
                  <a:cubicBezTo>
                    <a:pt x="63181" y="66726"/>
                    <a:pt x="62641" y="66418"/>
                    <a:pt x="62112" y="66103"/>
                  </a:cubicBezTo>
                  <a:cubicBezTo>
                    <a:pt x="61560" y="65807"/>
                    <a:pt x="61016" y="65503"/>
                    <a:pt x="60487" y="65188"/>
                  </a:cubicBezTo>
                  <a:cubicBezTo>
                    <a:pt x="59932" y="64899"/>
                    <a:pt x="59388" y="64599"/>
                    <a:pt x="58855" y="64287"/>
                  </a:cubicBezTo>
                  <a:cubicBezTo>
                    <a:pt x="58300" y="64002"/>
                    <a:pt x="57752" y="63706"/>
                    <a:pt x="57219" y="63398"/>
                  </a:cubicBezTo>
                  <a:cubicBezTo>
                    <a:pt x="56660" y="63120"/>
                    <a:pt x="56112" y="62828"/>
                    <a:pt x="55572" y="62524"/>
                  </a:cubicBezTo>
                  <a:cubicBezTo>
                    <a:pt x="55009" y="62250"/>
                    <a:pt x="54458" y="61965"/>
                    <a:pt x="53917" y="61664"/>
                  </a:cubicBezTo>
                  <a:cubicBezTo>
                    <a:pt x="53351" y="61398"/>
                    <a:pt x="52796" y="61117"/>
                    <a:pt x="52252" y="60824"/>
                  </a:cubicBezTo>
                  <a:cubicBezTo>
                    <a:pt x="51681" y="60565"/>
                    <a:pt x="51122" y="60291"/>
                    <a:pt x="50571" y="60002"/>
                  </a:cubicBezTo>
                  <a:cubicBezTo>
                    <a:pt x="49997" y="59751"/>
                    <a:pt x="49434" y="59481"/>
                    <a:pt x="48879" y="59203"/>
                  </a:cubicBezTo>
                  <a:cubicBezTo>
                    <a:pt x="48297" y="58956"/>
                    <a:pt x="47727" y="58697"/>
                    <a:pt x="47164" y="58426"/>
                  </a:cubicBezTo>
                  <a:cubicBezTo>
                    <a:pt x="46579" y="58186"/>
                    <a:pt x="46001" y="57935"/>
                    <a:pt x="45430" y="57672"/>
                  </a:cubicBezTo>
                  <a:cubicBezTo>
                    <a:pt x="44834" y="57440"/>
                    <a:pt x="44245" y="57196"/>
                    <a:pt x="43667" y="56941"/>
                  </a:cubicBezTo>
                  <a:cubicBezTo>
                    <a:pt x="43063" y="56719"/>
                    <a:pt x="42463" y="56483"/>
                    <a:pt x="41874" y="56235"/>
                  </a:cubicBezTo>
                  <a:cubicBezTo>
                    <a:pt x="41254" y="56025"/>
                    <a:pt x="40639" y="55796"/>
                    <a:pt x="40039" y="55556"/>
                  </a:cubicBezTo>
                  <a:cubicBezTo>
                    <a:pt x="39401" y="55354"/>
                    <a:pt x="38771" y="55136"/>
                    <a:pt x="38152" y="54900"/>
                  </a:cubicBezTo>
                  <a:cubicBezTo>
                    <a:pt x="37491" y="54705"/>
                    <a:pt x="36838" y="54491"/>
                    <a:pt x="36197" y="54262"/>
                  </a:cubicBezTo>
                  <a:cubicBezTo>
                    <a:pt x="35623" y="54104"/>
                    <a:pt x="35052" y="53935"/>
                    <a:pt x="34493" y="53752"/>
                  </a:cubicBezTo>
                  <a:cubicBezTo>
                    <a:pt x="34411" y="53725"/>
                    <a:pt x="34332" y="53699"/>
                    <a:pt x="34253" y="53673"/>
                  </a:cubicBezTo>
                  <a:cubicBezTo>
                    <a:pt x="33619" y="53515"/>
                    <a:pt x="32992" y="53339"/>
                    <a:pt x="32377" y="53151"/>
                  </a:cubicBezTo>
                  <a:cubicBezTo>
                    <a:pt x="32336" y="53140"/>
                    <a:pt x="32295" y="53125"/>
                    <a:pt x="32253" y="53114"/>
                  </a:cubicBezTo>
                  <a:cubicBezTo>
                    <a:pt x="31563" y="52952"/>
                    <a:pt x="30880" y="52776"/>
                    <a:pt x="30212" y="52585"/>
                  </a:cubicBezTo>
                  <a:cubicBezTo>
                    <a:pt x="29507" y="52438"/>
                    <a:pt x="28809" y="52273"/>
                    <a:pt x="28130" y="52093"/>
                  </a:cubicBezTo>
                  <a:cubicBezTo>
                    <a:pt x="27413" y="51954"/>
                    <a:pt x="26704" y="51804"/>
                    <a:pt x="26017" y="51632"/>
                  </a:cubicBezTo>
                  <a:cubicBezTo>
                    <a:pt x="25286" y="51508"/>
                    <a:pt x="24569" y="51369"/>
                    <a:pt x="23875" y="51208"/>
                  </a:cubicBezTo>
                  <a:cubicBezTo>
                    <a:pt x="23136" y="51099"/>
                    <a:pt x="22416" y="50968"/>
                    <a:pt x="21714" y="50821"/>
                  </a:cubicBezTo>
                  <a:cubicBezTo>
                    <a:pt x="20937" y="50720"/>
                    <a:pt x="20176" y="50596"/>
                    <a:pt x="19444" y="50453"/>
                  </a:cubicBezTo>
                  <a:cubicBezTo>
                    <a:pt x="18645" y="50356"/>
                    <a:pt x="17864" y="50243"/>
                    <a:pt x="17118" y="50105"/>
                  </a:cubicBezTo>
                  <a:cubicBezTo>
                    <a:pt x="16360" y="50026"/>
                    <a:pt x="15621" y="49924"/>
                    <a:pt x="14911" y="49808"/>
                  </a:cubicBezTo>
                  <a:cubicBezTo>
                    <a:pt x="14236" y="49748"/>
                    <a:pt x="13583" y="49673"/>
                    <a:pt x="12957" y="49583"/>
                  </a:cubicBezTo>
                  <a:cubicBezTo>
                    <a:pt x="12296" y="49538"/>
                    <a:pt x="11655" y="49478"/>
                    <a:pt x="11039" y="49403"/>
                  </a:cubicBezTo>
                  <a:cubicBezTo>
                    <a:pt x="10398" y="49373"/>
                    <a:pt x="9771" y="49328"/>
                    <a:pt x="9171" y="49272"/>
                  </a:cubicBezTo>
                  <a:cubicBezTo>
                    <a:pt x="5978" y="49189"/>
                    <a:pt x="3258" y="48761"/>
                    <a:pt x="1633" y="48003"/>
                  </a:cubicBezTo>
                  <a:cubicBezTo>
                    <a:pt x="1029" y="47718"/>
                    <a:pt x="571" y="47388"/>
                    <a:pt x="297" y="47002"/>
                  </a:cubicBezTo>
                  <a:cubicBezTo>
                    <a:pt x="99" y="46717"/>
                    <a:pt x="1" y="46401"/>
                    <a:pt x="1" y="46067"/>
                  </a:cubicBezTo>
                  <a:cubicBezTo>
                    <a:pt x="5" y="45242"/>
                    <a:pt x="575" y="44311"/>
                    <a:pt x="1569" y="43276"/>
                  </a:cubicBezTo>
                  <a:cubicBezTo>
                    <a:pt x="2567" y="42244"/>
                    <a:pt x="4001" y="41111"/>
                    <a:pt x="5757" y="39907"/>
                  </a:cubicBezTo>
                  <a:cubicBezTo>
                    <a:pt x="9272" y="37494"/>
                    <a:pt x="14082" y="34789"/>
                    <a:pt x="19290" y="32046"/>
                  </a:cubicBezTo>
                  <a:cubicBezTo>
                    <a:pt x="22588" y="30309"/>
                    <a:pt x="26044" y="28557"/>
                    <a:pt x="29428" y="26857"/>
                  </a:cubicBezTo>
                  <a:cubicBezTo>
                    <a:pt x="29327" y="26302"/>
                    <a:pt x="29267" y="25743"/>
                    <a:pt x="29267" y="25184"/>
                  </a:cubicBezTo>
                  <a:cubicBezTo>
                    <a:pt x="29267" y="23623"/>
                    <a:pt x="29721" y="22047"/>
                    <a:pt x="30921" y="20479"/>
                  </a:cubicBezTo>
                  <a:cubicBezTo>
                    <a:pt x="32951" y="17826"/>
                    <a:pt x="36534" y="15913"/>
                    <a:pt x="40208" y="14656"/>
                  </a:cubicBezTo>
                  <a:cubicBezTo>
                    <a:pt x="43881" y="13399"/>
                    <a:pt x="47644" y="12802"/>
                    <a:pt x="50045" y="12802"/>
                  </a:cubicBezTo>
                  <a:cubicBezTo>
                    <a:pt x="50676" y="12802"/>
                    <a:pt x="51209" y="12843"/>
                    <a:pt x="51629" y="12926"/>
                  </a:cubicBezTo>
                  <a:cubicBezTo>
                    <a:pt x="52049" y="13009"/>
                    <a:pt x="52353" y="13129"/>
                    <a:pt x="52525" y="13316"/>
                  </a:cubicBezTo>
                  <a:cubicBezTo>
                    <a:pt x="52586" y="13384"/>
                    <a:pt x="52627" y="13463"/>
                    <a:pt x="52646" y="13549"/>
                  </a:cubicBezTo>
                  <a:cubicBezTo>
                    <a:pt x="53310" y="13470"/>
                    <a:pt x="53895" y="13433"/>
                    <a:pt x="54371" y="13433"/>
                  </a:cubicBezTo>
                  <a:cubicBezTo>
                    <a:pt x="54732" y="13433"/>
                    <a:pt x="55036" y="13455"/>
                    <a:pt x="55272" y="13500"/>
                  </a:cubicBezTo>
                  <a:cubicBezTo>
                    <a:pt x="55508" y="13545"/>
                    <a:pt x="55681" y="13609"/>
                    <a:pt x="55786" y="13721"/>
                  </a:cubicBezTo>
                  <a:lnTo>
                    <a:pt x="55718" y="13785"/>
                  </a:lnTo>
                  <a:lnTo>
                    <a:pt x="55786" y="13721"/>
                  </a:lnTo>
                  <a:cubicBezTo>
                    <a:pt x="55854" y="13793"/>
                    <a:pt x="55891" y="13887"/>
                    <a:pt x="55887" y="13984"/>
                  </a:cubicBezTo>
                  <a:cubicBezTo>
                    <a:pt x="55887" y="14100"/>
                    <a:pt x="55842" y="14220"/>
                    <a:pt x="55763" y="14344"/>
                  </a:cubicBezTo>
                  <a:cubicBezTo>
                    <a:pt x="56923" y="14112"/>
                    <a:pt x="57846" y="13995"/>
                    <a:pt x="58412" y="13995"/>
                  </a:cubicBezTo>
                  <a:cubicBezTo>
                    <a:pt x="58570" y="13995"/>
                    <a:pt x="58701" y="14007"/>
                    <a:pt x="58806" y="14025"/>
                  </a:cubicBezTo>
                  <a:cubicBezTo>
                    <a:pt x="58911" y="14044"/>
                    <a:pt x="58994" y="14070"/>
                    <a:pt x="59054" y="14134"/>
                  </a:cubicBezTo>
                  <a:cubicBezTo>
                    <a:pt x="59103" y="14187"/>
                    <a:pt x="59129" y="14254"/>
                    <a:pt x="59129" y="14326"/>
                  </a:cubicBezTo>
                  <a:cubicBezTo>
                    <a:pt x="59129" y="14427"/>
                    <a:pt x="59080" y="14528"/>
                    <a:pt x="59001" y="14629"/>
                  </a:cubicBezTo>
                  <a:cubicBezTo>
                    <a:pt x="58926" y="14731"/>
                    <a:pt x="58818" y="14843"/>
                    <a:pt x="58675" y="14960"/>
                  </a:cubicBezTo>
                  <a:cubicBezTo>
                    <a:pt x="58502" y="15106"/>
                    <a:pt x="58285" y="15267"/>
                    <a:pt x="58018" y="15440"/>
                  </a:cubicBezTo>
                  <a:cubicBezTo>
                    <a:pt x="59242" y="15080"/>
                    <a:pt x="60273" y="14817"/>
                    <a:pt x="61013" y="14663"/>
                  </a:cubicBezTo>
                  <a:cubicBezTo>
                    <a:pt x="61553" y="14551"/>
                    <a:pt x="61932" y="14494"/>
                    <a:pt x="62134" y="14494"/>
                  </a:cubicBezTo>
                  <a:cubicBezTo>
                    <a:pt x="62172" y="14494"/>
                    <a:pt x="62202" y="14494"/>
                    <a:pt x="62232" y="14502"/>
                  </a:cubicBezTo>
                  <a:cubicBezTo>
                    <a:pt x="62262" y="14506"/>
                    <a:pt x="62288" y="14513"/>
                    <a:pt x="62322" y="14543"/>
                  </a:cubicBezTo>
                  <a:cubicBezTo>
                    <a:pt x="62360" y="14581"/>
                    <a:pt x="62378" y="14633"/>
                    <a:pt x="62378" y="14682"/>
                  </a:cubicBezTo>
                  <a:cubicBezTo>
                    <a:pt x="62375" y="14780"/>
                    <a:pt x="62322" y="14858"/>
                    <a:pt x="62243" y="14945"/>
                  </a:cubicBezTo>
                  <a:cubicBezTo>
                    <a:pt x="62164" y="15031"/>
                    <a:pt x="62052" y="15121"/>
                    <a:pt x="61909" y="15226"/>
                  </a:cubicBezTo>
                  <a:cubicBezTo>
                    <a:pt x="61620" y="15432"/>
                    <a:pt x="61200" y="15680"/>
                    <a:pt x="60664" y="15969"/>
                  </a:cubicBezTo>
                  <a:cubicBezTo>
                    <a:pt x="59594" y="16543"/>
                    <a:pt x="58048" y="17278"/>
                    <a:pt x="56154" y="18141"/>
                  </a:cubicBezTo>
                  <a:cubicBezTo>
                    <a:pt x="52364" y="19871"/>
                    <a:pt x="47171" y="22107"/>
                    <a:pt x="41551" y="24591"/>
                  </a:cubicBezTo>
                  <a:cubicBezTo>
                    <a:pt x="41329" y="24689"/>
                    <a:pt x="41108" y="24786"/>
                    <a:pt x="40887" y="24884"/>
                  </a:cubicBezTo>
                  <a:cubicBezTo>
                    <a:pt x="40823" y="24955"/>
                    <a:pt x="40759" y="25026"/>
                    <a:pt x="40695" y="25098"/>
                  </a:cubicBezTo>
                  <a:cubicBezTo>
                    <a:pt x="40391" y="25443"/>
                    <a:pt x="40114" y="25788"/>
                    <a:pt x="39862" y="26129"/>
                  </a:cubicBezTo>
                  <a:cubicBezTo>
                    <a:pt x="42950" y="24797"/>
                    <a:pt x="45986" y="23522"/>
                    <a:pt x="48826" y="22336"/>
                  </a:cubicBezTo>
                  <a:cubicBezTo>
                    <a:pt x="53501" y="19282"/>
                    <a:pt x="59058" y="17117"/>
                    <a:pt x="62431" y="15946"/>
                  </a:cubicBezTo>
                  <a:cubicBezTo>
                    <a:pt x="64014" y="15395"/>
                    <a:pt x="65117" y="15065"/>
                    <a:pt x="65421" y="14963"/>
                  </a:cubicBezTo>
                  <a:cubicBezTo>
                    <a:pt x="65429" y="14960"/>
                    <a:pt x="65436" y="14960"/>
                    <a:pt x="65444" y="14956"/>
                  </a:cubicBezTo>
                  <a:lnTo>
                    <a:pt x="65444" y="14787"/>
                  </a:lnTo>
                  <a:lnTo>
                    <a:pt x="65601" y="14956"/>
                  </a:lnTo>
                  <a:cubicBezTo>
                    <a:pt x="65624" y="14978"/>
                    <a:pt x="65639" y="15016"/>
                    <a:pt x="65639" y="15050"/>
                  </a:cubicBezTo>
                  <a:cubicBezTo>
                    <a:pt x="65639" y="15102"/>
                    <a:pt x="65616" y="15136"/>
                    <a:pt x="65590" y="15170"/>
                  </a:cubicBezTo>
                  <a:cubicBezTo>
                    <a:pt x="65568" y="15203"/>
                    <a:pt x="65534" y="15237"/>
                    <a:pt x="65492" y="15271"/>
                  </a:cubicBezTo>
                  <a:cubicBezTo>
                    <a:pt x="65414" y="15339"/>
                    <a:pt x="65297" y="15414"/>
                    <a:pt x="65151" y="15500"/>
                  </a:cubicBezTo>
                  <a:cubicBezTo>
                    <a:pt x="64858" y="15676"/>
                    <a:pt x="64431" y="15894"/>
                    <a:pt x="63879" y="16157"/>
                  </a:cubicBezTo>
                  <a:cubicBezTo>
                    <a:pt x="62780" y="16674"/>
                    <a:pt x="61200" y="17361"/>
                    <a:pt x="59257" y="18183"/>
                  </a:cubicBezTo>
                  <a:cubicBezTo>
                    <a:pt x="56439" y="19372"/>
                    <a:pt x="52859" y="20843"/>
                    <a:pt x="48909" y="22494"/>
                  </a:cubicBezTo>
                  <a:cubicBezTo>
                    <a:pt x="48019" y="23075"/>
                    <a:pt x="47160" y="23687"/>
                    <a:pt x="46357" y="24332"/>
                  </a:cubicBezTo>
                  <a:cubicBezTo>
                    <a:pt x="55992" y="20415"/>
                    <a:pt x="64528" y="17226"/>
                    <a:pt x="67586" y="15931"/>
                  </a:cubicBezTo>
                  <a:cubicBezTo>
                    <a:pt x="68145" y="15695"/>
                    <a:pt x="68524" y="15519"/>
                    <a:pt x="68678" y="15421"/>
                  </a:cubicBezTo>
                  <a:cubicBezTo>
                    <a:pt x="68715" y="15399"/>
                    <a:pt x="68738" y="15380"/>
                    <a:pt x="68742" y="15376"/>
                  </a:cubicBezTo>
                  <a:lnTo>
                    <a:pt x="68742" y="15376"/>
                  </a:lnTo>
                  <a:lnTo>
                    <a:pt x="68764" y="15395"/>
                  </a:lnTo>
                  <a:lnTo>
                    <a:pt x="68738" y="15380"/>
                  </a:lnTo>
                  <a:lnTo>
                    <a:pt x="68794" y="15410"/>
                  </a:lnTo>
                  <a:lnTo>
                    <a:pt x="68798" y="15410"/>
                  </a:lnTo>
                  <a:lnTo>
                    <a:pt x="68877" y="15339"/>
                  </a:lnTo>
                  <a:cubicBezTo>
                    <a:pt x="68884" y="15342"/>
                    <a:pt x="68888" y="15350"/>
                    <a:pt x="68892" y="15357"/>
                  </a:cubicBezTo>
                  <a:cubicBezTo>
                    <a:pt x="68903" y="15376"/>
                    <a:pt x="68911" y="15399"/>
                    <a:pt x="68911" y="15417"/>
                  </a:cubicBezTo>
                  <a:cubicBezTo>
                    <a:pt x="68911" y="15451"/>
                    <a:pt x="68896" y="15477"/>
                    <a:pt x="68884" y="15496"/>
                  </a:cubicBezTo>
                  <a:cubicBezTo>
                    <a:pt x="68873" y="15515"/>
                    <a:pt x="68858" y="15534"/>
                    <a:pt x="68839" y="15549"/>
                  </a:cubicBezTo>
                  <a:cubicBezTo>
                    <a:pt x="68802" y="15579"/>
                    <a:pt x="68757" y="15612"/>
                    <a:pt x="68700" y="15646"/>
                  </a:cubicBezTo>
                  <a:cubicBezTo>
                    <a:pt x="68588" y="15714"/>
                    <a:pt x="68423" y="15796"/>
                    <a:pt x="68216" y="15894"/>
                  </a:cubicBezTo>
                  <a:cubicBezTo>
                    <a:pt x="67796" y="16089"/>
                    <a:pt x="67196" y="16344"/>
                    <a:pt x="66453" y="16659"/>
                  </a:cubicBezTo>
                  <a:cubicBezTo>
                    <a:pt x="64967" y="17286"/>
                    <a:pt x="62911" y="18145"/>
                    <a:pt x="60637" y="19218"/>
                  </a:cubicBezTo>
                  <a:cubicBezTo>
                    <a:pt x="59377" y="19815"/>
                    <a:pt x="58048" y="20479"/>
                    <a:pt x="56709" y="21203"/>
                  </a:cubicBezTo>
                  <a:cubicBezTo>
                    <a:pt x="58382" y="20576"/>
                    <a:pt x="59973" y="19991"/>
                    <a:pt x="61452" y="19451"/>
                  </a:cubicBezTo>
                  <a:cubicBezTo>
                    <a:pt x="67278" y="17327"/>
                    <a:pt x="71391" y="15916"/>
                    <a:pt x="71983" y="15695"/>
                  </a:cubicBezTo>
                  <a:cubicBezTo>
                    <a:pt x="71991" y="15695"/>
                    <a:pt x="71998" y="15691"/>
                    <a:pt x="72002" y="15691"/>
                  </a:cubicBezTo>
                  <a:lnTo>
                    <a:pt x="72002" y="15511"/>
                  </a:lnTo>
                  <a:lnTo>
                    <a:pt x="72156" y="15691"/>
                  </a:lnTo>
                  <a:cubicBezTo>
                    <a:pt x="72186" y="15725"/>
                    <a:pt x="72205" y="15770"/>
                    <a:pt x="72201" y="15815"/>
                  </a:cubicBezTo>
                  <a:cubicBezTo>
                    <a:pt x="72201" y="15875"/>
                    <a:pt x="72179" y="15924"/>
                    <a:pt x="72145" y="15973"/>
                  </a:cubicBezTo>
                  <a:cubicBezTo>
                    <a:pt x="72111" y="16021"/>
                    <a:pt x="72066" y="16070"/>
                    <a:pt x="72010" y="16123"/>
                  </a:cubicBezTo>
                  <a:cubicBezTo>
                    <a:pt x="71897" y="16224"/>
                    <a:pt x="71732" y="16337"/>
                    <a:pt x="71526" y="16464"/>
                  </a:cubicBezTo>
                  <a:cubicBezTo>
                    <a:pt x="71113" y="16719"/>
                    <a:pt x="70520" y="17034"/>
                    <a:pt x="69785" y="17402"/>
                  </a:cubicBezTo>
                  <a:cubicBezTo>
                    <a:pt x="69477" y="17560"/>
                    <a:pt x="69147" y="17725"/>
                    <a:pt x="68790" y="17897"/>
                  </a:cubicBezTo>
                  <a:cubicBezTo>
                    <a:pt x="71908" y="16881"/>
                    <a:pt x="74122" y="16217"/>
                    <a:pt x="74974" y="16025"/>
                  </a:cubicBezTo>
                  <a:cubicBezTo>
                    <a:pt x="75143" y="15988"/>
                    <a:pt x="75255" y="15965"/>
                    <a:pt x="75330" y="15965"/>
                  </a:cubicBezTo>
                  <a:lnTo>
                    <a:pt x="75375" y="15969"/>
                  </a:lnTo>
                  <a:cubicBezTo>
                    <a:pt x="75390" y="15973"/>
                    <a:pt x="75413" y="15980"/>
                    <a:pt x="75435" y="16006"/>
                  </a:cubicBezTo>
                  <a:lnTo>
                    <a:pt x="75368" y="16059"/>
                  </a:lnTo>
                  <a:lnTo>
                    <a:pt x="75435" y="16006"/>
                  </a:lnTo>
                  <a:cubicBezTo>
                    <a:pt x="75480" y="16063"/>
                    <a:pt x="75507" y="16134"/>
                    <a:pt x="75507" y="16205"/>
                  </a:cubicBezTo>
                  <a:cubicBezTo>
                    <a:pt x="75507" y="16333"/>
                    <a:pt x="75435" y="16457"/>
                    <a:pt x="75327" y="16592"/>
                  </a:cubicBezTo>
                  <a:cubicBezTo>
                    <a:pt x="75218" y="16716"/>
                    <a:pt x="75071" y="16854"/>
                    <a:pt x="74884" y="17001"/>
                  </a:cubicBezTo>
                  <a:cubicBezTo>
                    <a:pt x="75773" y="16761"/>
                    <a:pt x="76527" y="16569"/>
                    <a:pt x="77120" y="16438"/>
                  </a:cubicBezTo>
                  <a:cubicBezTo>
                    <a:pt x="77762" y="16299"/>
                    <a:pt x="78212" y="16224"/>
                    <a:pt x="78467" y="16224"/>
                  </a:cubicBezTo>
                  <a:cubicBezTo>
                    <a:pt x="78519" y="16224"/>
                    <a:pt x="78565" y="16224"/>
                    <a:pt x="78602" y="16235"/>
                  </a:cubicBezTo>
                  <a:cubicBezTo>
                    <a:pt x="78643" y="16243"/>
                    <a:pt x="78681" y="16254"/>
                    <a:pt x="78715" y="16292"/>
                  </a:cubicBezTo>
                  <a:lnTo>
                    <a:pt x="78715" y="16292"/>
                  </a:lnTo>
                  <a:cubicBezTo>
                    <a:pt x="78790" y="16378"/>
                    <a:pt x="78827" y="16487"/>
                    <a:pt x="78827" y="16595"/>
                  </a:cubicBezTo>
                  <a:cubicBezTo>
                    <a:pt x="78827" y="16682"/>
                    <a:pt x="78805" y="16768"/>
                    <a:pt x="78767" y="16854"/>
                  </a:cubicBezTo>
                  <a:cubicBezTo>
                    <a:pt x="80043" y="16577"/>
                    <a:pt x="80977" y="16430"/>
                    <a:pt x="81502" y="16430"/>
                  </a:cubicBezTo>
                  <a:cubicBezTo>
                    <a:pt x="81622" y="16430"/>
                    <a:pt x="81720" y="16438"/>
                    <a:pt x="81802" y="16453"/>
                  </a:cubicBezTo>
                  <a:cubicBezTo>
                    <a:pt x="81881" y="16472"/>
                    <a:pt x="81949" y="16498"/>
                    <a:pt x="81998" y="16550"/>
                  </a:cubicBezTo>
                  <a:cubicBezTo>
                    <a:pt x="82073" y="16637"/>
                    <a:pt x="82121" y="16734"/>
                    <a:pt x="82144" y="16839"/>
                  </a:cubicBezTo>
                  <a:cubicBezTo>
                    <a:pt x="83127" y="16674"/>
                    <a:pt x="83904" y="16584"/>
                    <a:pt x="84440" y="16584"/>
                  </a:cubicBezTo>
                  <a:cubicBezTo>
                    <a:pt x="84654" y="16584"/>
                    <a:pt x="84830" y="16599"/>
                    <a:pt x="84969" y="16629"/>
                  </a:cubicBezTo>
                  <a:cubicBezTo>
                    <a:pt x="85108" y="16659"/>
                    <a:pt x="85217" y="16701"/>
                    <a:pt x="85284" y="16783"/>
                  </a:cubicBezTo>
                  <a:cubicBezTo>
                    <a:pt x="85303" y="16802"/>
                    <a:pt x="85322" y="16824"/>
                    <a:pt x="85337" y="16847"/>
                  </a:cubicBezTo>
                  <a:cubicBezTo>
                    <a:pt x="86114" y="16746"/>
                    <a:pt x="86770" y="16693"/>
                    <a:pt x="87284" y="16693"/>
                  </a:cubicBezTo>
                  <a:cubicBezTo>
                    <a:pt x="87614" y="16693"/>
                    <a:pt x="87888" y="16716"/>
                    <a:pt x="88106" y="16761"/>
                  </a:cubicBezTo>
                  <a:cubicBezTo>
                    <a:pt x="88211" y="16783"/>
                    <a:pt x="88301" y="16809"/>
                    <a:pt x="88380" y="16847"/>
                  </a:cubicBezTo>
                  <a:cubicBezTo>
                    <a:pt x="89006" y="16787"/>
                    <a:pt x="89562" y="16757"/>
                    <a:pt x="90034" y="16757"/>
                  </a:cubicBezTo>
                  <a:cubicBezTo>
                    <a:pt x="90473" y="16757"/>
                    <a:pt x="90841" y="16783"/>
                    <a:pt x="91138" y="16836"/>
                  </a:cubicBezTo>
                  <a:cubicBezTo>
                    <a:pt x="91708" y="16794"/>
                    <a:pt x="92226" y="16772"/>
                    <a:pt x="92691" y="16772"/>
                  </a:cubicBezTo>
                  <a:cubicBezTo>
                    <a:pt x="92740" y="16772"/>
                    <a:pt x="92785" y="16772"/>
                    <a:pt x="92833" y="16772"/>
                  </a:cubicBezTo>
                  <a:cubicBezTo>
                    <a:pt x="93100" y="16704"/>
                    <a:pt x="93366" y="16637"/>
                    <a:pt x="93636" y="16569"/>
                  </a:cubicBezTo>
                  <a:cubicBezTo>
                    <a:pt x="93839" y="16517"/>
                    <a:pt x="94045" y="16460"/>
                    <a:pt x="94248" y="16408"/>
                  </a:cubicBezTo>
                  <a:cubicBezTo>
                    <a:pt x="94664" y="16299"/>
                    <a:pt x="95085" y="16194"/>
                    <a:pt x="95505" y="16089"/>
                  </a:cubicBezTo>
                  <a:cubicBezTo>
                    <a:pt x="96154" y="15916"/>
                    <a:pt x="96807" y="15748"/>
                    <a:pt x="97463" y="15586"/>
                  </a:cubicBezTo>
                  <a:cubicBezTo>
                    <a:pt x="98116" y="15414"/>
                    <a:pt x="98773" y="15245"/>
                    <a:pt x="99433" y="15080"/>
                  </a:cubicBezTo>
                  <a:cubicBezTo>
                    <a:pt x="100094" y="14907"/>
                    <a:pt x="100761" y="14734"/>
                    <a:pt x="101433" y="14569"/>
                  </a:cubicBezTo>
                  <a:cubicBezTo>
                    <a:pt x="102105" y="14393"/>
                    <a:pt x="102780" y="14220"/>
                    <a:pt x="103459" y="14052"/>
                  </a:cubicBezTo>
                  <a:cubicBezTo>
                    <a:pt x="104138" y="13875"/>
                    <a:pt x="104821" y="13699"/>
                    <a:pt x="105508" y="13530"/>
                  </a:cubicBezTo>
                  <a:cubicBezTo>
                    <a:pt x="106194" y="13350"/>
                    <a:pt x="106881" y="13177"/>
                    <a:pt x="107575" y="13005"/>
                  </a:cubicBezTo>
                  <a:cubicBezTo>
                    <a:pt x="108269" y="12825"/>
                    <a:pt x="108963" y="12648"/>
                    <a:pt x="109665" y="12480"/>
                  </a:cubicBezTo>
                  <a:cubicBezTo>
                    <a:pt x="110359" y="12296"/>
                    <a:pt x="111061" y="12119"/>
                    <a:pt x="111762" y="11951"/>
                  </a:cubicBezTo>
                  <a:cubicBezTo>
                    <a:pt x="112464" y="11767"/>
                    <a:pt x="113169" y="11590"/>
                    <a:pt x="113879" y="11418"/>
                  </a:cubicBezTo>
                  <a:cubicBezTo>
                    <a:pt x="114580" y="11234"/>
                    <a:pt x="115289" y="11058"/>
                    <a:pt x="116002" y="10885"/>
                  </a:cubicBezTo>
                  <a:cubicBezTo>
                    <a:pt x="116711" y="10701"/>
                    <a:pt x="117424" y="10521"/>
                    <a:pt x="118145" y="10345"/>
                  </a:cubicBezTo>
                  <a:cubicBezTo>
                    <a:pt x="118857" y="10161"/>
                    <a:pt x="119570" y="9984"/>
                    <a:pt x="120294" y="9808"/>
                  </a:cubicBezTo>
                  <a:cubicBezTo>
                    <a:pt x="121007" y="9624"/>
                    <a:pt x="121728" y="9444"/>
                    <a:pt x="122452" y="9272"/>
                  </a:cubicBezTo>
                  <a:cubicBezTo>
                    <a:pt x="123172" y="9084"/>
                    <a:pt x="123889" y="8908"/>
                    <a:pt x="124617" y="8731"/>
                  </a:cubicBezTo>
                  <a:cubicBezTo>
                    <a:pt x="125337" y="8547"/>
                    <a:pt x="126061" y="8367"/>
                    <a:pt x="126789" y="8191"/>
                  </a:cubicBezTo>
                  <a:cubicBezTo>
                    <a:pt x="127176" y="8093"/>
                    <a:pt x="127562" y="7996"/>
                    <a:pt x="127949" y="7898"/>
                  </a:cubicBezTo>
                  <a:cubicBezTo>
                    <a:pt x="129078" y="7598"/>
                    <a:pt x="130219" y="7313"/>
                    <a:pt x="131367" y="7039"/>
                  </a:cubicBezTo>
                  <a:cubicBezTo>
                    <a:pt x="131933" y="6897"/>
                    <a:pt x="132500" y="6754"/>
                    <a:pt x="133070" y="6619"/>
                  </a:cubicBezTo>
                  <a:cubicBezTo>
                    <a:pt x="133997" y="6379"/>
                    <a:pt x="134935" y="6146"/>
                    <a:pt x="135873" y="5925"/>
                  </a:cubicBezTo>
                  <a:cubicBezTo>
                    <a:pt x="136604" y="5741"/>
                    <a:pt x="137336" y="5561"/>
                    <a:pt x="138075" y="5388"/>
                  </a:cubicBezTo>
                  <a:cubicBezTo>
                    <a:pt x="138803" y="5204"/>
                    <a:pt x="139535" y="5024"/>
                    <a:pt x="140266" y="4852"/>
                  </a:cubicBezTo>
                  <a:cubicBezTo>
                    <a:pt x="141002" y="4668"/>
                    <a:pt x="141737" y="4488"/>
                    <a:pt x="142476" y="4315"/>
                  </a:cubicBezTo>
                  <a:cubicBezTo>
                    <a:pt x="153916" y="1422"/>
                    <a:pt x="166249" y="0"/>
                    <a:pt x="178409" y="0"/>
                  </a:cubicBezTo>
                  <a:cubicBezTo>
                    <a:pt x="206752" y="0"/>
                    <a:pt x="234172" y="7722"/>
                    <a:pt x="247225" y="22569"/>
                  </a:cubicBezTo>
                  <a:cubicBezTo>
                    <a:pt x="252970" y="29108"/>
                    <a:pt x="255521" y="36631"/>
                    <a:pt x="255577" y="44398"/>
                  </a:cubicBezTo>
                  <a:cubicBezTo>
                    <a:pt x="255574" y="61788"/>
                    <a:pt x="242516" y="80394"/>
                    <a:pt x="222443" y="91966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7"/>
          <p:cNvSpPr txBox="1">
            <a:spLocks noGrp="1"/>
          </p:cNvSpPr>
          <p:nvPr>
            <p:ph type="title"/>
          </p:nvPr>
        </p:nvSpPr>
        <p:spPr>
          <a:xfrm>
            <a:off x="1159950" y="1548415"/>
            <a:ext cx="6824100" cy="70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6" name="Google Shape;66;p7"/>
          <p:cNvSpPr txBox="1">
            <a:spLocks noGrp="1"/>
          </p:cNvSpPr>
          <p:nvPr>
            <p:ph type="subTitle" idx="1"/>
          </p:nvPr>
        </p:nvSpPr>
        <p:spPr>
          <a:xfrm>
            <a:off x="1159950" y="2665371"/>
            <a:ext cx="6824100" cy="92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67" name="Google Shape;67;p7"/>
          <p:cNvGrpSpPr/>
          <p:nvPr/>
        </p:nvGrpSpPr>
        <p:grpSpPr>
          <a:xfrm>
            <a:off x="3449700" y="-696650"/>
            <a:ext cx="2244600" cy="7540675"/>
            <a:chOff x="3449700" y="-696650"/>
            <a:chExt cx="2244600" cy="7540675"/>
          </a:xfrm>
        </p:grpSpPr>
        <p:sp>
          <p:nvSpPr>
            <p:cNvPr id="68" name="Google Shape;68;p7"/>
            <p:cNvSpPr/>
            <p:nvPr/>
          </p:nvSpPr>
          <p:spPr>
            <a:xfrm>
              <a:off x="3988375" y="-696650"/>
              <a:ext cx="1204200" cy="1204200"/>
            </a:xfrm>
            <a:prstGeom prst="donut">
              <a:avLst>
                <a:gd name="adj" fmla="val 1630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/>
            </a:p>
          </p:txBody>
        </p:sp>
        <p:sp>
          <p:nvSpPr>
            <p:cNvPr id="69" name="Google Shape;69;p7"/>
            <p:cNvSpPr/>
            <p:nvPr/>
          </p:nvSpPr>
          <p:spPr>
            <a:xfrm>
              <a:off x="3449700" y="4599425"/>
              <a:ext cx="2244600" cy="2244600"/>
            </a:xfrm>
            <a:prstGeom prst="frame">
              <a:avLst>
                <a:gd name="adj1" fmla="val 125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8"/>
          <p:cNvSpPr/>
          <p:nvPr/>
        </p:nvSpPr>
        <p:spPr>
          <a:xfrm>
            <a:off x="0" y="1969650"/>
            <a:ext cx="1204200" cy="1204200"/>
          </a:xfrm>
          <a:prstGeom prst="donut">
            <a:avLst>
              <a:gd name="adj" fmla="val 16301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8"/>
          <p:cNvSpPr txBox="1">
            <a:spLocks noGrp="1"/>
          </p:cNvSpPr>
          <p:nvPr>
            <p:ph type="title"/>
          </p:nvPr>
        </p:nvSpPr>
        <p:spPr>
          <a:xfrm>
            <a:off x="4572000" y="1999025"/>
            <a:ext cx="3849600" cy="144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4" name="Google Shape;74;p8"/>
          <p:cNvSpPr>
            <a:spLocks noGrp="1"/>
          </p:cNvSpPr>
          <p:nvPr>
            <p:ph type="pic" idx="2"/>
          </p:nvPr>
        </p:nvSpPr>
        <p:spPr>
          <a:xfrm>
            <a:off x="713225" y="539500"/>
            <a:ext cx="3150000" cy="4059900"/>
          </a:xfrm>
          <a:prstGeom prst="rect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>
            <a:outerShdw blurRad="142875" dist="95250" dir="9120000" algn="bl" rotWithShape="0">
              <a:srgbClr val="000000">
                <a:alpha val="60000"/>
              </a:srgbClr>
            </a:outerShdw>
          </a:effectLst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9"/>
          <p:cNvSpPr txBox="1">
            <a:spLocks noGrp="1"/>
          </p:cNvSpPr>
          <p:nvPr>
            <p:ph type="body" idx="1"/>
          </p:nvPr>
        </p:nvSpPr>
        <p:spPr>
          <a:xfrm>
            <a:off x="720000" y="1570575"/>
            <a:ext cx="4047000" cy="21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-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■"/>
              <a:defRPr/>
            </a:lvl6pPr>
            <a:lvl7pPr marL="3200400" lvl="6" indent="-27305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●"/>
              <a:defRPr/>
            </a:lvl7pPr>
            <a:lvl8pPr marL="3657600" lvl="7" indent="-27305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○"/>
              <a:defRPr/>
            </a:lvl8pPr>
            <a:lvl9pPr marL="4114800" lvl="8" indent="-2667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600"/>
              <a:buFont typeface="Open Sans"/>
              <a:buChar char="■"/>
              <a:defRPr/>
            </a:lvl9pPr>
          </a:lstStyle>
          <a:p>
            <a:endParaRPr/>
          </a:p>
        </p:txBody>
      </p:sp>
      <p:sp>
        <p:nvSpPr>
          <p:cNvPr id="78" name="Google Shape;78;p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9"/>
          <p:cNvSpPr/>
          <p:nvPr/>
        </p:nvSpPr>
        <p:spPr>
          <a:xfrm rot="-4500010">
            <a:off x="-5200573" y="4244273"/>
            <a:ext cx="7823372" cy="3288548"/>
          </a:xfrm>
          <a:custGeom>
            <a:avLst/>
            <a:gdLst/>
            <a:ahLst/>
            <a:cxnLst/>
            <a:rect l="l" t="t" r="r" b="b"/>
            <a:pathLst>
              <a:path w="255578" h="107432" extrusionOk="0">
                <a:moveTo>
                  <a:pt x="121915" y="18100"/>
                </a:moveTo>
                <a:lnTo>
                  <a:pt x="121915" y="18100"/>
                </a:lnTo>
                <a:close/>
                <a:moveTo>
                  <a:pt x="247188" y="22602"/>
                </a:moveTo>
                <a:cubicBezTo>
                  <a:pt x="234153" y="7771"/>
                  <a:pt x="206741" y="45"/>
                  <a:pt x="178409" y="49"/>
                </a:cubicBezTo>
                <a:cubicBezTo>
                  <a:pt x="167198" y="49"/>
                  <a:pt x="155841" y="1257"/>
                  <a:pt x="145174" y="3711"/>
                </a:cubicBezTo>
                <a:cubicBezTo>
                  <a:pt x="155226" y="1576"/>
                  <a:pt x="165833" y="522"/>
                  <a:pt x="176308" y="522"/>
                </a:cubicBezTo>
                <a:cubicBezTo>
                  <a:pt x="204148" y="522"/>
                  <a:pt x="231009" y="7973"/>
                  <a:pt x="243691" y="22404"/>
                </a:cubicBezTo>
                <a:cubicBezTo>
                  <a:pt x="249285" y="28771"/>
                  <a:pt x="251818" y="36095"/>
                  <a:pt x="251818" y="43662"/>
                </a:cubicBezTo>
                <a:cubicBezTo>
                  <a:pt x="251818" y="60809"/>
                  <a:pt x="238821" y="79220"/>
                  <a:pt x="218969" y="90709"/>
                </a:cubicBezTo>
                <a:cubicBezTo>
                  <a:pt x="202201" y="100415"/>
                  <a:pt x="178905" y="106114"/>
                  <a:pt x="156363" y="106114"/>
                </a:cubicBezTo>
                <a:cubicBezTo>
                  <a:pt x="138642" y="106114"/>
                  <a:pt x="121390" y="102595"/>
                  <a:pt x="108130" y="94727"/>
                </a:cubicBezTo>
                <a:cubicBezTo>
                  <a:pt x="121870" y="103484"/>
                  <a:pt x="140251" y="107386"/>
                  <a:pt x="159120" y="107386"/>
                </a:cubicBezTo>
                <a:cubicBezTo>
                  <a:pt x="181963" y="107386"/>
                  <a:pt x="205522" y="101664"/>
                  <a:pt x="222421" y="91924"/>
                </a:cubicBezTo>
                <a:cubicBezTo>
                  <a:pt x="242483" y="80361"/>
                  <a:pt x="255528" y="61762"/>
                  <a:pt x="255528" y="44398"/>
                </a:cubicBezTo>
                <a:cubicBezTo>
                  <a:pt x="255528" y="36642"/>
                  <a:pt x="252928" y="29135"/>
                  <a:pt x="247188" y="22602"/>
                </a:cubicBezTo>
                <a:moveTo>
                  <a:pt x="174218" y="1040"/>
                </a:moveTo>
                <a:cubicBezTo>
                  <a:pt x="201552" y="1043"/>
                  <a:pt x="227842" y="8229"/>
                  <a:pt x="240156" y="22242"/>
                </a:cubicBezTo>
                <a:cubicBezTo>
                  <a:pt x="245601" y="28433"/>
                  <a:pt x="248062" y="35558"/>
                  <a:pt x="248062" y="42931"/>
                </a:cubicBezTo>
                <a:cubicBezTo>
                  <a:pt x="248062" y="59833"/>
                  <a:pt x="235125" y="78049"/>
                  <a:pt x="215494" y="89455"/>
                </a:cubicBezTo>
                <a:cubicBezTo>
                  <a:pt x="198869" y="99121"/>
                  <a:pt x="175843" y="104801"/>
                  <a:pt x="153605" y="104801"/>
                </a:cubicBezTo>
                <a:cubicBezTo>
                  <a:pt x="136394" y="104801"/>
                  <a:pt x="119653" y="101398"/>
                  <a:pt x="106716" y="93800"/>
                </a:cubicBezTo>
                <a:cubicBezTo>
                  <a:pt x="106753" y="93827"/>
                  <a:pt x="106795" y="93853"/>
                  <a:pt x="106832" y="93879"/>
                </a:cubicBezTo>
                <a:cubicBezTo>
                  <a:pt x="120246" y="102306"/>
                  <a:pt x="138053" y="106066"/>
                  <a:pt x="156363" y="106066"/>
                </a:cubicBezTo>
                <a:cubicBezTo>
                  <a:pt x="178897" y="106066"/>
                  <a:pt x="202186" y="100366"/>
                  <a:pt x="218943" y="90667"/>
                </a:cubicBezTo>
                <a:cubicBezTo>
                  <a:pt x="238783" y="79186"/>
                  <a:pt x="251769" y="60783"/>
                  <a:pt x="251769" y="43662"/>
                </a:cubicBezTo>
                <a:cubicBezTo>
                  <a:pt x="251769" y="36106"/>
                  <a:pt x="249240" y="28797"/>
                  <a:pt x="243653" y="22437"/>
                </a:cubicBezTo>
                <a:cubicBezTo>
                  <a:pt x="230990" y="8026"/>
                  <a:pt x="204137" y="571"/>
                  <a:pt x="176308" y="571"/>
                </a:cubicBezTo>
                <a:cubicBezTo>
                  <a:pt x="165116" y="571"/>
                  <a:pt x="153774" y="1775"/>
                  <a:pt x="143125" y="4218"/>
                </a:cubicBezTo>
                <a:cubicBezTo>
                  <a:pt x="153158" y="2094"/>
                  <a:pt x="163765" y="1040"/>
                  <a:pt x="174218" y="1040"/>
                </a:cubicBezTo>
                <a:moveTo>
                  <a:pt x="141261" y="4679"/>
                </a:moveTo>
                <a:cubicBezTo>
                  <a:pt x="141242" y="4683"/>
                  <a:pt x="141223" y="4687"/>
                  <a:pt x="141204" y="4694"/>
                </a:cubicBezTo>
                <a:cubicBezTo>
                  <a:pt x="151196" y="2597"/>
                  <a:pt x="161754" y="1557"/>
                  <a:pt x="172147" y="1557"/>
                </a:cubicBezTo>
                <a:cubicBezTo>
                  <a:pt x="198967" y="1557"/>
                  <a:pt x="224679" y="8484"/>
                  <a:pt x="236626" y="22077"/>
                </a:cubicBezTo>
                <a:cubicBezTo>
                  <a:pt x="241920" y="28099"/>
                  <a:pt x="244310" y="35022"/>
                  <a:pt x="244310" y="42199"/>
                </a:cubicBezTo>
                <a:cubicBezTo>
                  <a:pt x="244310" y="58858"/>
                  <a:pt x="231433" y="76879"/>
                  <a:pt x="212024" y="88206"/>
                </a:cubicBezTo>
                <a:cubicBezTo>
                  <a:pt x="195541" y="97826"/>
                  <a:pt x="172785" y="103488"/>
                  <a:pt x="150855" y="103488"/>
                </a:cubicBezTo>
                <a:cubicBezTo>
                  <a:pt x="134335" y="103488"/>
                  <a:pt x="118283" y="100276"/>
                  <a:pt x="105733" y="93117"/>
                </a:cubicBezTo>
                <a:cubicBezTo>
                  <a:pt x="105838" y="93192"/>
                  <a:pt x="105947" y="93268"/>
                  <a:pt x="106052" y="93343"/>
                </a:cubicBezTo>
                <a:cubicBezTo>
                  <a:pt x="119068" y="101222"/>
                  <a:pt x="136094" y="104749"/>
                  <a:pt x="153605" y="104749"/>
                </a:cubicBezTo>
                <a:cubicBezTo>
                  <a:pt x="175836" y="104749"/>
                  <a:pt x="198854" y="99068"/>
                  <a:pt x="215468" y="89410"/>
                </a:cubicBezTo>
                <a:cubicBezTo>
                  <a:pt x="235087" y="78012"/>
                  <a:pt x="248013" y="59803"/>
                  <a:pt x="248009" y="42931"/>
                </a:cubicBezTo>
                <a:cubicBezTo>
                  <a:pt x="248009" y="35569"/>
                  <a:pt x="245552" y="28459"/>
                  <a:pt x="240119" y="22276"/>
                </a:cubicBezTo>
                <a:cubicBezTo>
                  <a:pt x="227824" y="8281"/>
                  <a:pt x="201544" y="1092"/>
                  <a:pt x="174218" y="1092"/>
                </a:cubicBezTo>
                <a:cubicBezTo>
                  <a:pt x="163116" y="1092"/>
                  <a:pt x="151841" y="2282"/>
                  <a:pt x="141261" y="4679"/>
                </a:cubicBezTo>
                <a:close/>
                <a:moveTo>
                  <a:pt x="140184" y="4968"/>
                </a:moveTo>
                <a:cubicBezTo>
                  <a:pt x="140094" y="4991"/>
                  <a:pt x="140008" y="5017"/>
                  <a:pt x="139918" y="5039"/>
                </a:cubicBezTo>
                <a:cubicBezTo>
                  <a:pt x="149680" y="3058"/>
                  <a:pt x="159972" y="2072"/>
                  <a:pt x="170087" y="2072"/>
                </a:cubicBezTo>
                <a:cubicBezTo>
                  <a:pt x="196393" y="2072"/>
                  <a:pt x="221516" y="8735"/>
                  <a:pt x="233099" y="21916"/>
                </a:cubicBezTo>
                <a:cubicBezTo>
                  <a:pt x="238239" y="27765"/>
                  <a:pt x="240562" y="34493"/>
                  <a:pt x="240562" y="41475"/>
                </a:cubicBezTo>
                <a:cubicBezTo>
                  <a:pt x="240558" y="57886"/>
                  <a:pt x="227741" y="75708"/>
                  <a:pt x="208549" y="86953"/>
                </a:cubicBezTo>
                <a:cubicBezTo>
                  <a:pt x="192209" y="96536"/>
                  <a:pt x="169731" y="102179"/>
                  <a:pt x="148112" y="102179"/>
                </a:cubicBezTo>
                <a:cubicBezTo>
                  <a:pt x="132327" y="102179"/>
                  <a:pt x="117004" y="99169"/>
                  <a:pt x="104862" y="92487"/>
                </a:cubicBezTo>
                <a:cubicBezTo>
                  <a:pt x="105001" y="92588"/>
                  <a:pt x="105140" y="92693"/>
                  <a:pt x="105279" y="92795"/>
                </a:cubicBezTo>
                <a:cubicBezTo>
                  <a:pt x="117889" y="100137"/>
                  <a:pt x="134132" y="103432"/>
                  <a:pt x="150855" y="103432"/>
                </a:cubicBezTo>
                <a:cubicBezTo>
                  <a:pt x="172778" y="103432"/>
                  <a:pt x="195522" y="97774"/>
                  <a:pt x="211994" y="88157"/>
                </a:cubicBezTo>
                <a:cubicBezTo>
                  <a:pt x="231392" y="76838"/>
                  <a:pt x="244257" y="58828"/>
                  <a:pt x="244257" y="42199"/>
                </a:cubicBezTo>
                <a:cubicBezTo>
                  <a:pt x="244257" y="35037"/>
                  <a:pt x="241867" y="28125"/>
                  <a:pt x="236585" y="22115"/>
                </a:cubicBezTo>
                <a:cubicBezTo>
                  <a:pt x="224661" y="8540"/>
                  <a:pt x="198959" y="1614"/>
                  <a:pt x="172147" y="1614"/>
                </a:cubicBezTo>
                <a:cubicBezTo>
                  <a:pt x="161398" y="1614"/>
                  <a:pt x="150472" y="2724"/>
                  <a:pt x="140184" y="4968"/>
                </a:cubicBezTo>
                <a:close/>
                <a:moveTo>
                  <a:pt x="139058" y="5216"/>
                </a:moveTo>
                <a:lnTo>
                  <a:pt x="139058" y="5216"/>
                </a:lnTo>
                <a:cubicBezTo>
                  <a:pt x="139118" y="5204"/>
                  <a:pt x="139182" y="5193"/>
                  <a:pt x="139242" y="5178"/>
                </a:cubicBezTo>
                <a:cubicBezTo>
                  <a:pt x="139261" y="5174"/>
                  <a:pt x="139280" y="5167"/>
                  <a:pt x="139302" y="5163"/>
                </a:cubicBezTo>
                <a:cubicBezTo>
                  <a:pt x="139220" y="5182"/>
                  <a:pt x="139141" y="5197"/>
                  <a:pt x="139058" y="5216"/>
                </a:cubicBezTo>
                <a:close/>
                <a:moveTo>
                  <a:pt x="168039" y="2597"/>
                </a:moveTo>
                <a:cubicBezTo>
                  <a:pt x="193815" y="2597"/>
                  <a:pt x="218346" y="9005"/>
                  <a:pt x="229561" y="21769"/>
                </a:cubicBezTo>
                <a:cubicBezTo>
                  <a:pt x="234551" y="27450"/>
                  <a:pt x="236802" y="33978"/>
                  <a:pt x="236802" y="40766"/>
                </a:cubicBezTo>
                <a:cubicBezTo>
                  <a:pt x="236802" y="56926"/>
                  <a:pt x="224038" y="74553"/>
                  <a:pt x="205071" y="85719"/>
                </a:cubicBezTo>
                <a:cubicBezTo>
                  <a:pt x="188881" y="95252"/>
                  <a:pt x="166711" y="100858"/>
                  <a:pt x="145425" y="100858"/>
                </a:cubicBezTo>
                <a:cubicBezTo>
                  <a:pt x="130376" y="100858"/>
                  <a:pt x="115766" y="98055"/>
                  <a:pt x="104026" y="91861"/>
                </a:cubicBezTo>
                <a:cubicBezTo>
                  <a:pt x="104187" y="91984"/>
                  <a:pt x="104352" y="92108"/>
                  <a:pt x="104513" y="92228"/>
                </a:cubicBezTo>
                <a:cubicBezTo>
                  <a:pt x="116704" y="99053"/>
                  <a:pt x="132170" y="102122"/>
                  <a:pt x="148112" y="102122"/>
                </a:cubicBezTo>
                <a:cubicBezTo>
                  <a:pt x="169720" y="102122"/>
                  <a:pt x="192191" y="96479"/>
                  <a:pt x="208523" y="86904"/>
                </a:cubicBezTo>
                <a:cubicBezTo>
                  <a:pt x="227700" y="75667"/>
                  <a:pt x="240502" y="57852"/>
                  <a:pt x="240502" y="41475"/>
                </a:cubicBezTo>
                <a:cubicBezTo>
                  <a:pt x="240502" y="34504"/>
                  <a:pt x="238187" y="27795"/>
                  <a:pt x="233054" y="21953"/>
                </a:cubicBezTo>
                <a:cubicBezTo>
                  <a:pt x="221494" y="8795"/>
                  <a:pt x="196382" y="2128"/>
                  <a:pt x="170087" y="2128"/>
                </a:cubicBezTo>
                <a:cubicBezTo>
                  <a:pt x="159694" y="2128"/>
                  <a:pt x="149114" y="3171"/>
                  <a:pt x="139115" y="5264"/>
                </a:cubicBezTo>
                <a:cubicBezTo>
                  <a:pt x="138946" y="5313"/>
                  <a:pt x="138773" y="5362"/>
                  <a:pt x="138601" y="5411"/>
                </a:cubicBezTo>
                <a:cubicBezTo>
                  <a:pt x="148149" y="3535"/>
                  <a:pt x="158182" y="2597"/>
                  <a:pt x="168039" y="2597"/>
                </a:cubicBezTo>
                <a:close/>
                <a:moveTo>
                  <a:pt x="137985" y="5505"/>
                </a:moveTo>
                <a:cubicBezTo>
                  <a:pt x="137858" y="5542"/>
                  <a:pt x="137726" y="5576"/>
                  <a:pt x="137599" y="5610"/>
                </a:cubicBezTo>
                <a:cubicBezTo>
                  <a:pt x="137753" y="5580"/>
                  <a:pt x="137910" y="5550"/>
                  <a:pt x="138064" y="5516"/>
                </a:cubicBezTo>
                <a:cubicBezTo>
                  <a:pt x="138192" y="5478"/>
                  <a:pt x="138323" y="5441"/>
                  <a:pt x="138450" y="5403"/>
                </a:cubicBezTo>
                <a:cubicBezTo>
                  <a:pt x="138297" y="5437"/>
                  <a:pt x="138139" y="5471"/>
                  <a:pt x="137985" y="5505"/>
                </a:cubicBezTo>
                <a:close/>
                <a:moveTo>
                  <a:pt x="166009" y="3107"/>
                </a:moveTo>
                <a:cubicBezTo>
                  <a:pt x="191256" y="3107"/>
                  <a:pt x="215179" y="9264"/>
                  <a:pt x="226034" y="21616"/>
                </a:cubicBezTo>
                <a:cubicBezTo>
                  <a:pt x="230874" y="27124"/>
                  <a:pt x="233058" y="33457"/>
                  <a:pt x="233058" y="40049"/>
                </a:cubicBezTo>
                <a:cubicBezTo>
                  <a:pt x="233054" y="55961"/>
                  <a:pt x="220350" y="73389"/>
                  <a:pt x="201601" y="84473"/>
                </a:cubicBezTo>
                <a:cubicBezTo>
                  <a:pt x="185557" y="93969"/>
                  <a:pt x="163668" y="99552"/>
                  <a:pt x="142698" y="99552"/>
                </a:cubicBezTo>
                <a:cubicBezTo>
                  <a:pt x="128403" y="99552"/>
                  <a:pt x="114531" y="96956"/>
                  <a:pt x="103227" y="91234"/>
                </a:cubicBezTo>
                <a:cubicBezTo>
                  <a:pt x="103399" y="91369"/>
                  <a:pt x="103572" y="91508"/>
                  <a:pt x="103744" y="91643"/>
                </a:cubicBezTo>
                <a:cubicBezTo>
                  <a:pt x="115526" y="97950"/>
                  <a:pt x="130249" y="100798"/>
                  <a:pt x="145425" y="100798"/>
                </a:cubicBezTo>
                <a:cubicBezTo>
                  <a:pt x="166703" y="100798"/>
                  <a:pt x="188863" y="95196"/>
                  <a:pt x="205041" y="85666"/>
                </a:cubicBezTo>
                <a:cubicBezTo>
                  <a:pt x="223940" y="74511"/>
                  <a:pt x="236742" y="56896"/>
                  <a:pt x="236742" y="40766"/>
                </a:cubicBezTo>
                <a:cubicBezTo>
                  <a:pt x="236742" y="33990"/>
                  <a:pt x="234495" y="27476"/>
                  <a:pt x="229516" y="21811"/>
                </a:cubicBezTo>
                <a:cubicBezTo>
                  <a:pt x="218323" y="9069"/>
                  <a:pt x="193808" y="2657"/>
                  <a:pt x="168039" y="2657"/>
                </a:cubicBezTo>
                <a:cubicBezTo>
                  <a:pt x="157953" y="2657"/>
                  <a:pt x="147680" y="3636"/>
                  <a:pt x="137936" y="5602"/>
                </a:cubicBezTo>
                <a:cubicBezTo>
                  <a:pt x="137779" y="5651"/>
                  <a:pt x="137629" y="5696"/>
                  <a:pt x="137471" y="5741"/>
                </a:cubicBezTo>
                <a:cubicBezTo>
                  <a:pt x="146750" y="3985"/>
                  <a:pt x="156475" y="3107"/>
                  <a:pt x="166009" y="3107"/>
                </a:cubicBezTo>
                <a:moveTo>
                  <a:pt x="136766" y="5846"/>
                </a:moveTo>
                <a:cubicBezTo>
                  <a:pt x="136646" y="5880"/>
                  <a:pt x="136533" y="5914"/>
                  <a:pt x="136417" y="5944"/>
                </a:cubicBezTo>
                <a:cubicBezTo>
                  <a:pt x="136616" y="5906"/>
                  <a:pt x="136818" y="5865"/>
                  <a:pt x="137021" y="5827"/>
                </a:cubicBezTo>
                <a:cubicBezTo>
                  <a:pt x="137149" y="5790"/>
                  <a:pt x="137276" y="5752"/>
                  <a:pt x="137404" y="5711"/>
                </a:cubicBezTo>
                <a:cubicBezTo>
                  <a:pt x="137190" y="5756"/>
                  <a:pt x="136976" y="5801"/>
                  <a:pt x="136766" y="5846"/>
                </a:cubicBezTo>
                <a:close/>
                <a:moveTo>
                  <a:pt x="136863" y="5756"/>
                </a:moveTo>
                <a:cubicBezTo>
                  <a:pt x="136807" y="5771"/>
                  <a:pt x="136755" y="5782"/>
                  <a:pt x="136702" y="5797"/>
                </a:cubicBezTo>
                <a:cubicBezTo>
                  <a:pt x="136766" y="5786"/>
                  <a:pt x="136830" y="5771"/>
                  <a:pt x="136890" y="5760"/>
                </a:cubicBezTo>
                <a:cubicBezTo>
                  <a:pt x="136946" y="5741"/>
                  <a:pt x="136998" y="5726"/>
                  <a:pt x="137051" y="5711"/>
                </a:cubicBezTo>
                <a:cubicBezTo>
                  <a:pt x="136987" y="5726"/>
                  <a:pt x="136923" y="5741"/>
                  <a:pt x="136863" y="5756"/>
                </a:cubicBezTo>
                <a:close/>
                <a:moveTo>
                  <a:pt x="135584" y="6101"/>
                </a:moveTo>
                <a:cubicBezTo>
                  <a:pt x="135528" y="6116"/>
                  <a:pt x="135471" y="6131"/>
                  <a:pt x="135419" y="6146"/>
                </a:cubicBezTo>
                <a:cubicBezTo>
                  <a:pt x="135561" y="6116"/>
                  <a:pt x="135704" y="6086"/>
                  <a:pt x="135847" y="6060"/>
                </a:cubicBezTo>
                <a:cubicBezTo>
                  <a:pt x="135918" y="6037"/>
                  <a:pt x="135993" y="6015"/>
                  <a:pt x="136064" y="5996"/>
                </a:cubicBezTo>
                <a:cubicBezTo>
                  <a:pt x="135903" y="6030"/>
                  <a:pt x="135742" y="6064"/>
                  <a:pt x="135584" y="6101"/>
                </a:cubicBezTo>
                <a:moveTo>
                  <a:pt x="134545" y="6390"/>
                </a:moveTo>
                <a:cubicBezTo>
                  <a:pt x="134357" y="6446"/>
                  <a:pt x="134169" y="6499"/>
                  <a:pt x="133986" y="6551"/>
                </a:cubicBezTo>
                <a:cubicBezTo>
                  <a:pt x="134192" y="6510"/>
                  <a:pt x="134398" y="6469"/>
                  <a:pt x="134605" y="6431"/>
                </a:cubicBezTo>
                <a:cubicBezTo>
                  <a:pt x="134789" y="6375"/>
                  <a:pt x="134972" y="6319"/>
                  <a:pt x="135156" y="6262"/>
                </a:cubicBezTo>
                <a:cubicBezTo>
                  <a:pt x="134954" y="6308"/>
                  <a:pt x="134747" y="6349"/>
                  <a:pt x="134545" y="6390"/>
                </a:cubicBezTo>
                <a:close/>
                <a:moveTo>
                  <a:pt x="133351" y="6649"/>
                </a:moveTo>
                <a:cubicBezTo>
                  <a:pt x="133209" y="6690"/>
                  <a:pt x="133066" y="6728"/>
                  <a:pt x="132924" y="6769"/>
                </a:cubicBezTo>
                <a:cubicBezTo>
                  <a:pt x="133078" y="6735"/>
                  <a:pt x="133231" y="6705"/>
                  <a:pt x="133385" y="6671"/>
                </a:cubicBezTo>
                <a:cubicBezTo>
                  <a:pt x="133524" y="6630"/>
                  <a:pt x="133667" y="6589"/>
                  <a:pt x="133805" y="6551"/>
                </a:cubicBezTo>
                <a:cubicBezTo>
                  <a:pt x="133655" y="6581"/>
                  <a:pt x="133502" y="6615"/>
                  <a:pt x="133351" y="6649"/>
                </a:cubicBezTo>
                <a:close/>
                <a:moveTo>
                  <a:pt x="133588" y="6746"/>
                </a:moveTo>
                <a:cubicBezTo>
                  <a:pt x="133730" y="6701"/>
                  <a:pt x="133869" y="6656"/>
                  <a:pt x="134008" y="6615"/>
                </a:cubicBezTo>
                <a:cubicBezTo>
                  <a:pt x="133757" y="6664"/>
                  <a:pt x="133509" y="6713"/>
                  <a:pt x="133261" y="6765"/>
                </a:cubicBezTo>
                <a:cubicBezTo>
                  <a:pt x="133130" y="6803"/>
                  <a:pt x="133003" y="6844"/>
                  <a:pt x="132871" y="6882"/>
                </a:cubicBezTo>
                <a:cubicBezTo>
                  <a:pt x="133111" y="6837"/>
                  <a:pt x="133348" y="6792"/>
                  <a:pt x="133588" y="6746"/>
                </a:cubicBezTo>
                <a:close/>
                <a:moveTo>
                  <a:pt x="132016" y="7028"/>
                </a:moveTo>
                <a:cubicBezTo>
                  <a:pt x="131933" y="7050"/>
                  <a:pt x="131851" y="7073"/>
                  <a:pt x="131768" y="7099"/>
                </a:cubicBezTo>
                <a:cubicBezTo>
                  <a:pt x="131967" y="7058"/>
                  <a:pt x="132170" y="7017"/>
                  <a:pt x="132372" y="6979"/>
                </a:cubicBezTo>
                <a:cubicBezTo>
                  <a:pt x="132470" y="6949"/>
                  <a:pt x="132571" y="6919"/>
                  <a:pt x="132669" y="6889"/>
                </a:cubicBezTo>
                <a:cubicBezTo>
                  <a:pt x="132451" y="6934"/>
                  <a:pt x="132233" y="6979"/>
                  <a:pt x="132016" y="7028"/>
                </a:cubicBezTo>
                <a:close/>
                <a:moveTo>
                  <a:pt x="132110" y="6930"/>
                </a:moveTo>
                <a:cubicBezTo>
                  <a:pt x="132050" y="6945"/>
                  <a:pt x="131986" y="6964"/>
                  <a:pt x="131926" y="6979"/>
                </a:cubicBezTo>
                <a:cubicBezTo>
                  <a:pt x="131997" y="6964"/>
                  <a:pt x="132068" y="6949"/>
                  <a:pt x="132140" y="6934"/>
                </a:cubicBezTo>
                <a:cubicBezTo>
                  <a:pt x="132203" y="6915"/>
                  <a:pt x="132263" y="6897"/>
                  <a:pt x="132323" y="6882"/>
                </a:cubicBezTo>
                <a:cubicBezTo>
                  <a:pt x="132252" y="6897"/>
                  <a:pt x="132181" y="6915"/>
                  <a:pt x="132110" y="6930"/>
                </a:cubicBezTo>
                <a:close/>
                <a:moveTo>
                  <a:pt x="131014" y="7321"/>
                </a:moveTo>
                <a:cubicBezTo>
                  <a:pt x="130898" y="7354"/>
                  <a:pt x="130781" y="7388"/>
                  <a:pt x="130669" y="7426"/>
                </a:cubicBezTo>
                <a:cubicBezTo>
                  <a:pt x="130901" y="7381"/>
                  <a:pt x="131134" y="7336"/>
                  <a:pt x="131367" y="7291"/>
                </a:cubicBezTo>
                <a:cubicBezTo>
                  <a:pt x="131494" y="7249"/>
                  <a:pt x="131622" y="7212"/>
                  <a:pt x="131749" y="7170"/>
                </a:cubicBezTo>
                <a:cubicBezTo>
                  <a:pt x="131502" y="7219"/>
                  <a:pt x="131258" y="7268"/>
                  <a:pt x="131014" y="7321"/>
                </a:cubicBezTo>
                <a:moveTo>
                  <a:pt x="130710" y="7313"/>
                </a:moveTo>
                <a:cubicBezTo>
                  <a:pt x="130706" y="7313"/>
                  <a:pt x="130703" y="7317"/>
                  <a:pt x="130699" y="7317"/>
                </a:cubicBezTo>
                <a:cubicBezTo>
                  <a:pt x="130845" y="7287"/>
                  <a:pt x="130991" y="7257"/>
                  <a:pt x="131138" y="7227"/>
                </a:cubicBezTo>
                <a:cubicBezTo>
                  <a:pt x="131175" y="7215"/>
                  <a:pt x="131209" y="7204"/>
                  <a:pt x="131243" y="7193"/>
                </a:cubicBezTo>
                <a:cubicBezTo>
                  <a:pt x="131067" y="7234"/>
                  <a:pt x="130886" y="7272"/>
                  <a:pt x="130710" y="7313"/>
                </a:cubicBezTo>
                <a:moveTo>
                  <a:pt x="129753" y="7587"/>
                </a:moveTo>
                <a:cubicBezTo>
                  <a:pt x="129686" y="7606"/>
                  <a:pt x="129626" y="7624"/>
                  <a:pt x="129558" y="7643"/>
                </a:cubicBezTo>
                <a:cubicBezTo>
                  <a:pt x="129753" y="7602"/>
                  <a:pt x="129945" y="7564"/>
                  <a:pt x="130140" y="7527"/>
                </a:cubicBezTo>
                <a:cubicBezTo>
                  <a:pt x="130222" y="7501"/>
                  <a:pt x="130309" y="7474"/>
                  <a:pt x="130391" y="7448"/>
                </a:cubicBezTo>
                <a:cubicBezTo>
                  <a:pt x="130177" y="7493"/>
                  <a:pt x="129963" y="7542"/>
                  <a:pt x="129753" y="7587"/>
                </a:cubicBezTo>
                <a:close/>
                <a:moveTo>
                  <a:pt x="128770" y="7876"/>
                </a:moveTo>
                <a:cubicBezTo>
                  <a:pt x="128669" y="7906"/>
                  <a:pt x="128571" y="7936"/>
                  <a:pt x="128470" y="7966"/>
                </a:cubicBezTo>
                <a:cubicBezTo>
                  <a:pt x="128695" y="7921"/>
                  <a:pt x="128920" y="7880"/>
                  <a:pt x="129149" y="7835"/>
                </a:cubicBezTo>
                <a:cubicBezTo>
                  <a:pt x="129262" y="7801"/>
                  <a:pt x="129378" y="7763"/>
                  <a:pt x="129491" y="7726"/>
                </a:cubicBezTo>
                <a:cubicBezTo>
                  <a:pt x="129251" y="7775"/>
                  <a:pt x="129010" y="7823"/>
                  <a:pt x="128770" y="7876"/>
                </a:cubicBezTo>
                <a:close/>
                <a:moveTo>
                  <a:pt x="128684" y="7820"/>
                </a:moveTo>
                <a:cubicBezTo>
                  <a:pt x="128755" y="7808"/>
                  <a:pt x="128827" y="7793"/>
                  <a:pt x="128898" y="7778"/>
                </a:cubicBezTo>
                <a:cubicBezTo>
                  <a:pt x="128913" y="7771"/>
                  <a:pt x="128928" y="7767"/>
                  <a:pt x="128943" y="7763"/>
                </a:cubicBezTo>
                <a:cubicBezTo>
                  <a:pt x="128857" y="7782"/>
                  <a:pt x="128770" y="7801"/>
                  <a:pt x="128684" y="7820"/>
                </a:cubicBezTo>
                <a:close/>
                <a:moveTo>
                  <a:pt x="127641" y="8112"/>
                </a:moveTo>
                <a:cubicBezTo>
                  <a:pt x="127588" y="8131"/>
                  <a:pt x="127532" y="8146"/>
                  <a:pt x="127476" y="8161"/>
                </a:cubicBezTo>
                <a:cubicBezTo>
                  <a:pt x="127622" y="8131"/>
                  <a:pt x="127768" y="8105"/>
                  <a:pt x="127915" y="8075"/>
                </a:cubicBezTo>
                <a:cubicBezTo>
                  <a:pt x="127982" y="8052"/>
                  <a:pt x="128050" y="8033"/>
                  <a:pt x="128121" y="8011"/>
                </a:cubicBezTo>
                <a:cubicBezTo>
                  <a:pt x="127960" y="8045"/>
                  <a:pt x="127802" y="8078"/>
                  <a:pt x="127641" y="8112"/>
                </a:cubicBezTo>
                <a:moveTo>
                  <a:pt x="128170" y="8150"/>
                </a:moveTo>
                <a:cubicBezTo>
                  <a:pt x="128305" y="8105"/>
                  <a:pt x="128436" y="8063"/>
                  <a:pt x="128571" y="8018"/>
                </a:cubicBezTo>
                <a:cubicBezTo>
                  <a:pt x="128309" y="8071"/>
                  <a:pt x="128050" y="8120"/>
                  <a:pt x="127787" y="8172"/>
                </a:cubicBezTo>
                <a:cubicBezTo>
                  <a:pt x="127663" y="8210"/>
                  <a:pt x="127540" y="8251"/>
                  <a:pt x="127416" y="8289"/>
                </a:cubicBezTo>
                <a:cubicBezTo>
                  <a:pt x="127667" y="8240"/>
                  <a:pt x="127919" y="8195"/>
                  <a:pt x="128170" y="8150"/>
                </a:cubicBezTo>
                <a:close/>
                <a:moveTo>
                  <a:pt x="126654" y="8405"/>
                </a:moveTo>
                <a:cubicBezTo>
                  <a:pt x="126560" y="8431"/>
                  <a:pt x="126470" y="8457"/>
                  <a:pt x="126376" y="8487"/>
                </a:cubicBezTo>
                <a:cubicBezTo>
                  <a:pt x="126564" y="8450"/>
                  <a:pt x="126752" y="8416"/>
                  <a:pt x="126939" y="8379"/>
                </a:cubicBezTo>
                <a:cubicBezTo>
                  <a:pt x="127041" y="8345"/>
                  <a:pt x="127138" y="8315"/>
                  <a:pt x="127239" y="8285"/>
                </a:cubicBezTo>
                <a:cubicBezTo>
                  <a:pt x="127044" y="8322"/>
                  <a:pt x="126849" y="8364"/>
                  <a:pt x="126654" y="8405"/>
                </a:cubicBezTo>
                <a:close/>
                <a:moveTo>
                  <a:pt x="126722" y="8315"/>
                </a:moveTo>
                <a:cubicBezTo>
                  <a:pt x="126740" y="8311"/>
                  <a:pt x="126759" y="8307"/>
                  <a:pt x="126778" y="8304"/>
                </a:cubicBezTo>
                <a:cubicBezTo>
                  <a:pt x="126782" y="8304"/>
                  <a:pt x="126789" y="8300"/>
                  <a:pt x="126793" y="8300"/>
                </a:cubicBezTo>
                <a:cubicBezTo>
                  <a:pt x="126767" y="8307"/>
                  <a:pt x="126748" y="8311"/>
                  <a:pt x="126722" y="8315"/>
                </a:cubicBezTo>
                <a:close/>
                <a:moveTo>
                  <a:pt x="125667" y="8701"/>
                </a:moveTo>
                <a:cubicBezTo>
                  <a:pt x="125551" y="8739"/>
                  <a:pt x="125435" y="8773"/>
                  <a:pt x="125322" y="8810"/>
                </a:cubicBezTo>
                <a:cubicBezTo>
                  <a:pt x="125540" y="8769"/>
                  <a:pt x="125754" y="8728"/>
                  <a:pt x="125971" y="8690"/>
                </a:cubicBezTo>
                <a:cubicBezTo>
                  <a:pt x="126095" y="8649"/>
                  <a:pt x="126215" y="8611"/>
                  <a:pt x="126339" y="8570"/>
                </a:cubicBezTo>
                <a:cubicBezTo>
                  <a:pt x="126114" y="8615"/>
                  <a:pt x="125889" y="8660"/>
                  <a:pt x="125667" y="8701"/>
                </a:cubicBezTo>
                <a:close/>
                <a:moveTo>
                  <a:pt x="125420" y="8668"/>
                </a:moveTo>
                <a:cubicBezTo>
                  <a:pt x="125382" y="8679"/>
                  <a:pt x="125345" y="8690"/>
                  <a:pt x="125303" y="8701"/>
                </a:cubicBezTo>
                <a:cubicBezTo>
                  <a:pt x="125468" y="8668"/>
                  <a:pt x="125630" y="8634"/>
                  <a:pt x="125795" y="8600"/>
                </a:cubicBezTo>
                <a:cubicBezTo>
                  <a:pt x="125851" y="8585"/>
                  <a:pt x="125907" y="8566"/>
                  <a:pt x="125968" y="8547"/>
                </a:cubicBezTo>
                <a:cubicBezTo>
                  <a:pt x="125784" y="8589"/>
                  <a:pt x="125600" y="8626"/>
                  <a:pt x="125420" y="8668"/>
                </a:cubicBezTo>
                <a:close/>
                <a:moveTo>
                  <a:pt x="124448" y="8953"/>
                </a:moveTo>
                <a:cubicBezTo>
                  <a:pt x="124369" y="8975"/>
                  <a:pt x="124290" y="8998"/>
                  <a:pt x="124215" y="9020"/>
                </a:cubicBezTo>
                <a:cubicBezTo>
                  <a:pt x="124414" y="8983"/>
                  <a:pt x="124617" y="8945"/>
                  <a:pt x="124816" y="8904"/>
                </a:cubicBezTo>
                <a:cubicBezTo>
                  <a:pt x="124909" y="8878"/>
                  <a:pt x="124996" y="8848"/>
                  <a:pt x="125090" y="8821"/>
                </a:cubicBezTo>
                <a:cubicBezTo>
                  <a:pt x="124872" y="8863"/>
                  <a:pt x="124662" y="8908"/>
                  <a:pt x="124448" y="8953"/>
                </a:cubicBezTo>
                <a:close/>
                <a:moveTo>
                  <a:pt x="123472" y="9249"/>
                </a:moveTo>
                <a:cubicBezTo>
                  <a:pt x="123371" y="9279"/>
                  <a:pt x="123266" y="9313"/>
                  <a:pt x="123165" y="9343"/>
                </a:cubicBezTo>
                <a:cubicBezTo>
                  <a:pt x="123394" y="9302"/>
                  <a:pt x="123622" y="9257"/>
                  <a:pt x="123851" y="9215"/>
                </a:cubicBezTo>
                <a:cubicBezTo>
                  <a:pt x="123964" y="9178"/>
                  <a:pt x="124080" y="9140"/>
                  <a:pt x="124193" y="9107"/>
                </a:cubicBezTo>
                <a:cubicBezTo>
                  <a:pt x="123953" y="9152"/>
                  <a:pt x="123713" y="9200"/>
                  <a:pt x="123472" y="9249"/>
                </a:cubicBezTo>
                <a:close/>
                <a:moveTo>
                  <a:pt x="123502" y="9152"/>
                </a:moveTo>
                <a:cubicBezTo>
                  <a:pt x="123465" y="9163"/>
                  <a:pt x="123427" y="9174"/>
                  <a:pt x="123386" y="9185"/>
                </a:cubicBezTo>
                <a:cubicBezTo>
                  <a:pt x="123461" y="9170"/>
                  <a:pt x="123529" y="9159"/>
                  <a:pt x="123600" y="9144"/>
                </a:cubicBezTo>
                <a:cubicBezTo>
                  <a:pt x="123641" y="9129"/>
                  <a:pt x="123683" y="9118"/>
                  <a:pt x="123728" y="9107"/>
                </a:cubicBezTo>
                <a:cubicBezTo>
                  <a:pt x="123653" y="9122"/>
                  <a:pt x="123577" y="9137"/>
                  <a:pt x="123502" y="9152"/>
                </a:cubicBezTo>
                <a:close/>
                <a:moveTo>
                  <a:pt x="122486" y="9452"/>
                </a:moveTo>
                <a:cubicBezTo>
                  <a:pt x="122411" y="9474"/>
                  <a:pt x="122336" y="9493"/>
                  <a:pt x="122261" y="9515"/>
                </a:cubicBezTo>
                <a:cubicBezTo>
                  <a:pt x="122384" y="9493"/>
                  <a:pt x="122512" y="9467"/>
                  <a:pt x="122636" y="9444"/>
                </a:cubicBezTo>
                <a:cubicBezTo>
                  <a:pt x="122715" y="9418"/>
                  <a:pt x="122790" y="9395"/>
                  <a:pt x="122868" y="9369"/>
                </a:cubicBezTo>
                <a:cubicBezTo>
                  <a:pt x="122741" y="9395"/>
                  <a:pt x="122613" y="9425"/>
                  <a:pt x="122486" y="9452"/>
                </a:cubicBezTo>
                <a:close/>
                <a:moveTo>
                  <a:pt x="122906" y="9530"/>
                </a:moveTo>
                <a:cubicBezTo>
                  <a:pt x="123033" y="9485"/>
                  <a:pt x="123161" y="9444"/>
                  <a:pt x="123285" y="9403"/>
                </a:cubicBezTo>
                <a:cubicBezTo>
                  <a:pt x="123026" y="9452"/>
                  <a:pt x="122767" y="9500"/>
                  <a:pt x="122508" y="9549"/>
                </a:cubicBezTo>
                <a:cubicBezTo>
                  <a:pt x="122388" y="9587"/>
                  <a:pt x="122272" y="9624"/>
                  <a:pt x="122152" y="9666"/>
                </a:cubicBezTo>
                <a:cubicBezTo>
                  <a:pt x="122403" y="9621"/>
                  <a:pt x="122654" y="9572"/>
                  <a:pt x="122906" y="9530"/>
                </a:cubicBezTo>
                <a:close/>
                <a:moveTo>
                  <a:pt x="121484" y="9752"/>
                </a:moveTo>
                <a:cubicBezTo>
                  <a:pt x="121386" y="9782"/>
                  <a:pt x="121289" y="9812"/>
                  <a:pt x="121191" y="9842"/>
                </a:cubicBezTo>
                <a:cubicBezTo>
                  <a:pt x="121356" y="9812"/>
                  <a:pt x="121518" y="9782"/>
                  <a:pt x="121683" y="9748"/>
                </a:cubicBezTo>
                <a:cubicBezTo>
                  <a:pt x="121784" y="9718"/>
                  <a:pt x="121885" y="9684"/>
                  <a:pt x="121987" y="9651"/>
                </a:cubicBezTo>
                <a:cubicBezTo>
                  <a:pt x="121818" y="9684"/>
                  <a:pt x="121649" y="9718"/>
                  <a:pt x="121484" y="9752"/>
                </a:cubicBezTo>
                <a:close/>
                <a:moveTo>
                  <a:pt x="121345" y="9692"/>
                </a:moveTo>
                <a:cubicBezTo>
                  <a:pt x="121323" y="9699"/>
                  <a:pt x="121296" y="9707"/>
                  <a:pt x="121274" y="9714"/>
                </a:cubicBezTo>
                <a:cubicBezTo>
                  <a:pt x="121386" y="9688"/>
                  <a:pt x="121499" y="9669"/>
                  <a:pt x="121611" y="9647"/>
                </a:cubicBezTo>
                <a:cubicBezTo>
                  <a:pt x="121649" y="9632"/>
                  <a:pt x="121686" y="9621"/>
                  <a:pt x="121724" y="9609"/>
                </a:cubicBezTo>
                <a:cubicBezTo>
                  <a:pt x="121596" y="9639"/>
                  <a:pt x="121473" y="9666"/>
                  <a:pt x="121345" y="9692"/>
                </a:cubicBezTo>
                <a:close/>
                <a:moveTo>
                  <a:pt x="121975" y="9846"/>
                </a:moveTo>
                <a:cubicBezTo>
                  <a:pt x="122114" y="9801"/>
                  <a:pt x="122246" y="9752"/>
                  <a:pt x="122384" y="9707"/>
                </a:cubicBezTo>
                <a:cubicBezTo>
                  <a:pt x="122107" y="9756"/>
                  <a:pt x="121833" y="9804"/>
                  <a:pt x="121555" y="9857"/>
                </a:cubicBezTo>
                <a:cubicBezTo>
                  <a:pt x="121428" y="9898"/>
                  <a:pt x="121296" y="9943"/>
                  <a:pt x="121169" y="9984"/>
                </a:cubicBezTo>
                <a:cubicBezTo>
                  <a:pt x="121439" y="9939"/>
                  <a:pt x="121705" y="9891"/>
                  <a:pt x="121975" y="9846"/>
                </a:cubicBezTo>
                <a:close/>
                <a:moveTo>
                  <a:pt x="120501" y="10060"/>
                </a:moveTo>
                <a:cubicBezTo>
                  <a:pt x="120388" y="10093"/>
                  <a:pt x="120276" y="10131"/>
                  <a:pt x="120163" y="10165"/>
                </a:cubicBezTo>
                <a:cubicBezTo>
                  <a:pt x="120358" y="10131"/>
                  <a:pt x="120553" y="10093"/>
                  <a:pt x="120748" y="10060"/>
                </a:cubicBezTo>
                <a:cubicBezTo>
                  <a:pt x="120865" y="10022"/>
                  <a:pt x="120981" y="9984"/>
                  <a:pt x="121094" y="9943"/>
                </a:cubicBezTo>
                <a:cubicBezTo>
                  <a:pt x="120899" y="9981"/>
                  <a:pt x="120700" y="10018"/>
                  <a:pt x="120501" y="10060"/>
                </a:cubicBezTo>
                <a:moveTo>
                  <a:pt x="120332" y="9988"/>
                </a:moveTo>
                <a:cubicBezTo>
                  <a:pt x="120272" y="10007"/>
                  <a:pt x="120212" y="10026"/>
                  <a:pt x="120152" y="10041"/>
                </a:cubicBezTo>
                <a:cubicBezTo>
                  <a:pt x="120309" y="10011"/>
                  <a:pt x="120471" y="9981"/>
                  <a:pt x="120632" y="9951"/>
                </a:cubicBezTo>
                <a:cubicBezTo>
                  <a:pt x="120703" y="9928"/>
                  <a:pt x="120771" y="9906"/>
                  <a:pt x="120846" y="9883"/>
                </a:cubicBezTo>
                <a:cubicBezTo>
                  <a:pt x="120673" y="9917"/>
                  <a:pt x="120501" y="9954"/>
                  <a:pt x="120332" y="9988"/>
                </a:cubicBezTo>
                <a:close/>
                <a:moveTo>
                  <a:pt x="119338" y="10288"/>
                </a:moveTo>
                <a:cubicBezTo>
                  <a:pt x="119255" y="10315"/>
                  <a:pt x="119169" y="10341"/>
                  <a:pt x="119086" y="10367"/>
                </a:cubicBezTo>
                <a:cubicBezTo>
                  <a:pt x="119278" y="10330"/>
                  <a:pt x="119477" y="10292"/>
                  <a:pt x="119668" y="10255"/>
                </a:cubicBezTo>
                <a:cubicBezTo>
                  <a:pt x="119762" y="10225"/>
                  <a:pt x="119855" y="10195"/>
                  <a:pt x="119949" y="10165"/>
                </a:cubicBezTo>
                <a:cubicBezTo>
                  <a:pt x="119743" y="10206"/>
                  <a:pt x="119544" y="10247"/>
                  <a:pt x="119338" y="10288"/>
                </a:cubicBezTo>
                <a:close/>
                <a:moveTo>
                  <a:pt x="119195" y="10232"/>
                </a:moveTo>
                <a:cubicBezTo>
                  <a:pt x="119188" y="10232"/>
                  <a:pt x="119180" y="10236"/>
                  <a:pt x="119173" y="10236"/>
                </a:cubicBezTo>
                <a:cubicBezTo>
                  <a:pt x="119270" y="10217"/>
                  <a:pt x="119371" y="10198"/>
                  <a:pt x="119469" y="10176"/>
                </a:cubicBezTo>
                <a:cubicBezTo>
                  <a:pt x="119492" y="10172"/>
                  <a:pt x="119514" y="10165"/>
                  <a:pt x="119537" y="10157"/>
                </a:cubicBezTo>
                <a:cubicBezTo>
                  <a:pt x="119424" y="10183"/>
                  <a:pt x="119308" y="10206"/>
                  <a:pt x="119195" y="10232"/>
                </a:cubicBezTo>
                <a:close/>
                <a:moveTo>
                  <a:pt x="118366" y="10592"/>
                </a:moveTo>
                <a:cubicBezTo>
                  <a:pt x="118265" y="10622"/>
                  <a:pt x="118163" y="10656"/>
                  <a:pt x="118062" y="10686"/>
                </a:cubicBezTo>
                <a:cubicBezTo>
                  <a:pt x="118283" y="10645"/>
                  <a:pt x="118508" y="10607"/>
                  <a:pt x="118730" y="10566"/>
                </a:cubicBezTo>
                <a:cubicBezTo>
                  <a:pt x="118835" y="10529"/>
                  <a:pt x="118944" y="10495"/>
                  <a:pt x="119053" y="10457"/>
                </a:cubicBezTo>
                <a:cubicBezTo>
                  <a:pt x="118824" y="10502"/>
                  <a:pt x="118595" y="10547"/>
                  <a:pt x="118366" y="10592"/>
                </a:cubicBezTo>
                <a:close/>
                <a:moveTo>
                  <a:pt x="118190" y="10525"/>
                </a:moveTo>
                <a:cubicBezTo>
                  <a:pt x="118141" y="10540"/>
                  <a:pt x="118100" y="10551"/>
                  <a:pt x="118051" y="10566"/>
                </a:cubicBezTo>
                <a:cubicBezTo>
                  <a:pt x="118197" y="10536"/>
                  <a:pt x="118347" y="10506"/>
                  <a:pt x="118497" y="10480"/>
                </a:cubicBezTo>
                <a:cubicBezTo>
                  <a:pt x="118554" y="10461"/>
                  <a:pt x="118610" y="10442"/>
                  <a:pt x="118670" y="10423"/>
                </a:cubicBezTo>
                <a:cubicBezTo>
                  <a:pt x="118508" y="10457"/>
                  <a:pt x="118351" y="10491"/>
                  <a:pt x="118190" y="10525"/>
                </a:cubicBezTo>
                <a:close/>
                <a:moveTo>
                  <a:pt x="117203" y="10821"/>
                </a:moveTo>
                <a:cubicBezTo>
                  <a:pt x="117132" y="10844"/>
                  <a:pt x="117064" y="10866"/>
                  <a:pt x="116989" y="10889"/>
                </a:cubicBezTo>
                <a:cubicBezTo>
                  <a:pt x="117173" y="10851"/>
                  <a:pt x="117360" y="10817"/>
                  <a:pt x="117544" y="10784"/>
                </a:cubicBezTo>
                <a:cubicBezTo>
                  <a:pt x="117623" y="10757"/>
                  <a:pt x="117706" y="10731"/>
                  <a:pt x="117788" y="10705"/>
                </a:cubicBezTo>
                <a:cubicBezTo>
                  <a:pt x="117593" y="10742"/>
                  <a:pt x="117398" y="10784"/>
                  <a:pt x="117203" y="10821"/>
                </a:cubicBezTo>
                <a:close/>
                <a:moveTo>
                  <a:pt x="117222" y="10731"/>
                </a:moveTo>
                <a:cubicBezTo>
                  <a:pt x="117259" y="10724"/>
                  <a:pt x="117297" y="10716"/>
                  <a:pt x="117334" y="10709"/>
                </a:cubicBezTo>
                <a:cubicBezTo>
                  <a:pt x="117342" y="10709"/>
                  <a:pt x="117349" y="10705"/>
                  <a:pt x="117353" y="10701"/>
                </a:cubicBezTo>
                <a:cubicBezTo>
                  <a:pt x="117312" y="10712"/>
                  <a:pt x="117263" y="10724"/>
                  <a:pt x="117222" y="10731"/>
                </a:cubicBezTo>
                <a:close/>
                <a:moveTo>
                  <a:pt x="116242" y="11121"/>
                </a:moveTo>
                <a:cubicBezTo>
                  <a:pt x="116152" y="11151"/>
                  <a:pt x="116066" y="11178"/>
                  <a:pt x="115976" y="11208"/>
                </a:cubicBezTo>
                <a:cubicBezTo>
                  <a:pt x="116190" y="11166"/>
                  <a:pt x="116404" y="11129"/>
                  <a:pt x="116614" y="11088"/>
                </a:cubicBezTo>
                <a:cubicBezTo>
                  <a:pt x="116711" y="11058"/>
                  <a:pt x="116805" y="11024"/>
                  <a:pt x="116903" y="10994"/>
                </a:cubicBezTo>
                <a:cubicBezTo>
                  <a:pt x="116681" y="11035"/>
                  <a:pt x="116460" y="11080"/>
                  <a:pt x="116242" y="11121"/>
                </a:cubicBezTo>
                <a:close/>
                <a:moveTo>
                  <a:pt x="116058" y="11061"/>
                </a:moveTo>
                <a:cubicBezTo>
                  <a:pt x="116028" y="11069"/>
                  <a:pt x="115995" y="11080"/>
                  <a:pt x="115965" y="11088"/>
                </a:cubicBezTo>
                <a:cubicBezTo>
                  <a:pt x="116100" y="11061"/>
                  <a:pt x="116239" y="11035"/>
                  <a:pt x="116374" y="11009"/>
                </a:cubicBezTo>
                <a:cubicBezTo>
                  <a:pt x="116415" y="10994"/>
                  <a:pt x="116460" y="10979"/>
                  <a:pt x="116501" y="10967"/>
                </a:cubicBezTo>
                <a:cubicBezTo>
                  <a:pt x="116355" y="10998"/>
                  <a:pt x="116205" y="11028"/>
                  <a:pt x="116058" y="11061"/>
                </a:cubicBezTo>
                <a:close/>
                <a:moveTo>
                  <a:pt x="115083" y="11354"/>
                </a:moveTo>
                <a:cubicBezTo>
                  <a:pt x="115027" y="11373"/>
                  <a:pt x="114967" y="11388"/>
                  <a:pt x="114910" y="11406"/>
                </a:cubicBezTo>
                <a:cubicBezTo>
                  <a:pt x="115083" y="11373"/>
                  <a:pt x="115255" y="11339"/>
                  <a:pt x="115432" y="11309"/>
                </a:cubicBezTo>
                <a:cubicBezTo>
                  <a:pt x="115499" y="11286"/>
                  <a:pt x="115567" y="11264"/>
                  <a:pt x="115634" y="11241"/>
                </a:cubicBezTo>
                <a:cubicBezTo>
                  <a:pt x="115451" y="11279"/>
                  <a:pt x="115263" y="11316"/>
                  <a:pt x="115083" y="11354"/>
                </a:cubicBezTo>
                <a:close/>
                <a:moveTo>
                  <a:pt x="114126" y="11650"/>
                </a:moveTo>
                <a:cubicBezTo>
                  <a:pt x="114051" y="11677"/>
                  <a:pt x="113980" y="11699"/>
                  <a:pt x="113905" y="11722"/>
                </a:cubicBezTo>
                <a:cubicBezTo>
                  <a:pt x="114107" y="11684"/>
                  <a:pt x="114310" y="11647"/>
                  <a:pt x="114513" y="11609"/>
                </a:cubicBezTo>
                <a:cubicBezTo>
                  <a:pt x="114595" y="11583"/>
                  <a:pt x="114678" y="11553"/>
                  <a:pt x="114764" y="11527"/>
                </a:cubicBezTo>
                <a:cubicBezTo>
                  <a:pt x="114550" y="11568"/>
                  <a:pt x="114340" y="11609"/>
                  <a:pt x="114126" y="11650"/>
                </a:cubicBezTo>
                <a:close/>
                <a:moveTo>
                  <a:pt x="113939" y="11594"/>
                </a:moveTo>
                <a:cubicBezTo>
                  <a:pt x="113920" y="11598"/>
                  <a:pt x="113909" y="11602"/>
                  <a:pt x="113894" y="11605"/>
                </a:cubicBezTo>
                <a:cubicBezTo>
                  <a:pt x="114014" y="11583"/>
                  <a:pt x="114137" y="11557"/>
                  <a:pt x="114261" y="11534"/>
                </a:cubicBezTo>
                <a:cubicBezTo>
                  <a:pt x="114287" y="11523"/>
                  <a:pt x="114317" y="11515"/>
                  <a:pt x="114344" y="11508"/>
                </a:cubicBezTo>
                <a:cubicBezTo>
                  <a:pt x="114209" y="11534"/>
                  <a:pt x="114074" y="11564"/>
                  <a:pt x="113939" y="11594"/>
                </a:cubicBezTo>
                <a:close/>
                <a:moveTo>
                  <a:pt x="113196" y="11951"/>
                </a:moveTo>
                <a:cubicBezTo>
                  <a:pt x="113109" y="11977"/>
                  <a:pt x="113027" y="12007"/>
                  <a:pt x="112941" y="12033"/>
                </a:cubicBezTo>
                <a:cubicBezTo>
                  <a:pt x="113166" y="11992"/>
                  <a:pt x="113394" y="11951"/>
                  <a:pt x="113620" y="11913"/>
                </a:cubicBezTo>
                <a:cubicBezTo>
                  <a:pt x="113713" y="11879"/>
                  <a:pt x="113807" y="11849"/>
                  <a:pt x="113901" y="11815"/>
                </a:cubicBezTo>
                <a:cubicBezTo>
                  <a:pt x="113665" y="11860"/>
                  <a:pt x="113432" y="11905"/>
                  <a:pt x="113196" y="11951"/>
                </a:cubicBezTo>
                <a:close/>
                <a:moveTo>
                  <a:pt x="112971" y="11883"/>
                </a:moveTo>
                <a:cubicBezTo>
                  <a:pt x="112929" y="11898"/>
                  <a:pt x="112884" y="11909"/>
                  <a:pt x="112843" y="11924"/>
                </a:cubicBezTo>
                <a:cubicBezTo>
                  <a:pt x="113004" y="11890"/>
                  <a:pt x="113169" y="11860"/>
                  <a:pt x="113331" y="11830"/>
                </a:cubicBezTo>
                <a:cubicBezTo>
                  <a:pt x="113383" y="11812"/>
                  <a:pt x="113436" y="11797"/>
                  <a:pt x="113488" y="11778"/>
                </a:cubicBezTo>
                <a:cubicBezTo>
                  <a:pt x="113316" y="11812"/>
                  <a:pt x="113143" y="11849"/>
                  <a:pt x="112971" y="11883"/>
                </a:cubicBezTo>
                <a:close/>
                <a:moveTo>
                  <a:pt x="112029" y="12176"/>
                </a:moveTo>
                <a:cubicBezTo>
                  <a:pt x="111969" y="12198"/>
                  <a:pt x="111909" y="12217"/>
                  <a:pt x="111845" y="12236"/>
                </a:cubicBezTo>
                <a:cubicBezTo>
                  <a:pt x="112040" y="12198"/>
                  <a:pt x="112231" y="12164"/>
                  <a:pt x="112426" y="12127"/>
                </a:cubicBezTo>
                <a:cubicBezTo>
                  <a:pt x="112494" y="12104"/>
                  <a:pt x="112565" y="12082"/>
                  <a:pt x="112633" y="12059"/>
                </a:cubicBezTo>
                <a:cubicBezTo>
                  <a:pt x="112430" y="12097"/>
                  <a:pt x="112231" y="12138"/>
                  <a:pt x="112029" y="12176"/>
                </a:cubicBezTo>
                <a:close/>
                <a:moveTo>
                  <a:pt x="111882" y="12112"/>
                </a:moveTo>
                <a:cubicBezTo>
                  <a:pt x="111976" y="12093"/>
                  <a:pt x="112070" y="12074"/>
                  <a:pt x="112160" y="12056"/>
                </a:cubicBezTo>
                <a:cubicBezTo>
                  <a:pt x="112175" y="12052"/>
                  <a:pt x="112186" y="12048"/>
                  <a:pt x="112198" y="12044"/>
                </a:cubicBezTo>
                <a:cubicBezTo>
                  <a:pt x="112093" y="12067"/>
                  <a:pt x="111987" y="12089"/>
                  <a:pt x="111882" y="12112"/>
                </a:cubicBezTo>
                <a:close/>
                <a:moveTo>
                  <a:pt x="111110" y="12472"/>
                </a:moveTo>
                <a:cubicBezTo>
                  <a:pt x="111038" y="12495"/>
                  <a:pt x="110967" y="12517"/>
                  <a:pt x="110892" y="12543"/>
                </a:cubicBezTo>
                <a:cubicBezTo>
                  <a:pt x="111110" y="12502"/>
                  <a:pt x="111327" y="12465"/>
                  <a:pt x="111545" y="12423"/>
                </a:cubicBezTo>
                <a:cubicBezTo>
                  <a:pt x="111627" y="12397"/>
                  <a:pt x="111706" y="12371"/>
                  <a:pt x="111785" y="12344"/>
                </a:cubicBezTo>
                <a:cubicBezTo>
                  <a:pt x="111560" y="12386"/>
                  <a:pt x="111335" y="12427"/>
                  <a:pt x="111110" y="12472"/>
                </a:cubicBezTo>
                <a:close/>
                <a:moveTo>
                  <a:pt x="110873" y="12412"/>
                </a:moveTo>
                <a:cubicBezTo>
                  <a:pt x="110847" y="12420"/>
                  <a:pt x="110821" y="12427"/>
                  <a:pt x="110794" y="12435"/>
                </a:cubicBezTo>
                <a:cubicBezTo>
                  <a:pt x="110944" y="12408"/>
                  <a:pt x="111095" y="12378"/>
                  <a:pt x="111245" y="12348"/>
                </a:cubicBezTo>
                <a:cubicBezTo>
                  <a:pt x="111282" y="12337"/>
                  <a:pt x="111320" y="12326"/>
                  <a:pt x="111361" y="12311"/>
                </a:cubicBezTo>
                <a:cubicBezTo>
                  <a:pt x="111200" y="12344"/>
                  <a:pt x="111034" y="12378"/>
                  <a:pt x="110873" y="12412"/>
                </a:cubicBezTo>
                <a:close/>
                <a:moveTo>
                  <a:pt x="109943" y="12701"/>
                </a:moveTo>
                <a:cubicBezTo>
                  <a:pt x="109898" y="12716"/>
                  <a:pt x="109853" y="12731"/>
                  <a:pt x="109808" y="12742"/>
                </a:cubicBezTo>
                <a:cubicBezTo>
                  <a:pt x="109991" y="12708"/>
                  <a:pt x="110172" y="12675"/>
                  <a:pt x="110352" y="12641"/>
                </a:cubicBezTo>
                <a:cubicBezTo>
                  <a:pt x="110408" y="12622"/>
                  <a:pt x="110464" y="12603"/>
                  <a:pt x="110517" y="12588"/>
                </a:cubicBezTo>
                <a:cubicBezTo>
                  <a:pt x="110325" y="12626"/>
                  <a:pt x="110134" y="12663"/>
                  <a:pt x="109943" y="12701"/>
                </a:cubicBezTo>
                <a:close/>
                <a:moveTo>
                  <a:pt x="109038" y="12990"/>
                </a:moveTo>
                <a:cubicBezTo>
                  <a:pt x="108978" y="13009"/>
                  <a:pt x="108922" y="13027"/>
                  <a:pt x="108866" y="13046"/>
                </a:cubicBezTo>
                <a:cubicBezTo>
                  <a:pt x="109072" y="13009"/>
                  <a:pt x="109282" y="12971"/>
                  <a:pt x="109489" y="12934"/>
                </a:cubicBezTo>
                <a:cubicBezTo>
                  <a:pt x="109556" y="12911"/>
                  <a:pt x="109620" y="12889"/>
                  <a:pt x="109684" y="12866"/>
                </a:cubicBezTo>
                <a:cubicBezTo>
                  <a:pt x="109470" y="12907"/>
                  <a:pt x="109252" y="12949"/>
                  <a:pt x="109038" y="12990"/>
                </a:cubicBezTo>
                <a:close/>
                <a:moveTo>
                  <a:pt x="108791" y="12937"/>
                </a:moveTo>
                <a:cubicBezTo>
                  <a:pt x="108783" y="12941"/>
                  <a:pt x="108772" y="12941"/>
                  <a:pt x="108764" y="12945"/>
                </a:cubicBezTo>
                <a:cubicBezTo>
                  <a:pt x="108900" y="12919"/>
                  <a:pt x="109038" y="12892"/>
                  <a:pt x="109173" y="12866"/>
                </a:cubicBezTo>
                <a:cubicBezTo>
                  <a:pt x="109196" y="12858"/>
                  <a:pt x="109218" y="12851"/>
                  <a:pt x="109241" y="12843"/>
                </a:cubicBezTo>
                <a:cubicBezTo>
                  <a:pt x="109091" y="12874"/>
                  <a:pt x="108941" y="12907"/>
                  <a:pt x="108791" y="12937"/>
                </a:cubicBezTo>
                <a:close/>
                <a:moveTo>
                  <a:pt x="107872" y="13222"/>
                </a:moveTo>
                <a:cubicBezTo>
                  <a:pt x="107845" y="13230"/>
                  <a:pt x="107815" y="13241"/>
                  <a:pt x="107789" y="13249"/>
                </a:cubicBezTo>
                <a:cubicBezTo>
                  <a:pt x="107958" y="13215"/>
                  <a:pt x="108127" y="13185"/>
                  <a:pt x="108299" y="13151"/>
                </a:cubicBezTo>
                <a:cubicBezTo>
                  <a:pt x="108337" y="13140"/>
                  <a:pt x="108378" y="13125"/>
                  <a:pt x="108416" y="13114"/>
                </a:cubicBezTo>
                <a:cubicBezTo>
                  <a:pt x="108235" y="13147"/>
                  <a:pt x="108055" y="13185"/>
                  <a:pt x="107872" y="13222"/>
                </a:cubicBezTo>
                <a:close/>
                <a:moveTo>
                  <a:pt x="106979" y="13508"/>
                </a:moveTo>
                <a:cubicBezTo>
                  <a:pt x="106937" y="13523"/>
                  <a:pt x="106900" y="13534"/>
                  <a:pt x="106862" y="13545"/>
                </a:cubicBezTo>
                <a:cubicBezTo>
                  <a:pt x="107057" y="13511"/>
                  <a:pt x="107252" y="13474"/>
                  <a:pt x="107451" y="13436"/>
                </a:cubicBezTo>
                <a:cubicBezTo>
                  <a:pt x="107500" y="13421"/>
                  <a:pt x="107549" y="13406"/>
                  <a:pt x="107598" y="13388"/>
                </a:cubicBezTo>
                <a:cubicBezTo>
                  <a:pt x="107391" y="13429"/>
                  <a:pt x="107181" y="13466"/>
                  <a:pt x="106979" y="13508"/>
                </a:cubicBezTo>
                <a:close/>
                <a:moveTo>
                  <a:pt x="106986" y="13406"/>
                </a:moveTo>
                <a:cubicBezTo>
                  <a:pt x="107031" y="13395"/>
                  <a:pt x="107076" y="13388"/>
                  <a:pt x="107121" y="13376"/>
                </a:cubicBezTo>
                <a:cubicBezTo>
                  <a:pt x="107125" y="13376"/>
                  <a:pt x="107132" y="13373"/>
                  <a:pt x="107136" y="13373"/>
                </a:cubicBezTo>
                <a:cubicBezTo>
                  <a:pt x="107087" y="13384"/>
                  <a:pt x="107035" y="13395"/>
                  <a:pt x="106986" y="13406"/>
                </a:cubicBezTo>
                <a:close/>
                <a:moveTo>
                  <a:pt x="106119" y="13789"/>
                </a:moveTo>
                <a:cubicBezTo>
                  <a:pt x="106074" y="13804"/>
                  <a:pt x="106026" y="13823"/>
                  <a:pt x="105977" y="13838"/>
                </a:cubicBezTo>
                <a:cubicBezTo>
                  <a:pt x="106198" y="13796"/>
                  <a:pt x="106416" y="13759"/>
                  <a:pt x="106633" y="13721"/>
                </a:cubicBezTo>
                <a:cubicBezTo>
                  <a:pt x="106690" y="13699"/>
                  <a:pt x="106746" y="13680"/>
                  <a:pt x="106802" y="13661"/>
                </a:cubicBezTo>
                <a:cubicBezTo>
                  <a:pt x="106577" y="13703"/>
                  <a:pt x="106348" y="13748"/>
                  <a:pt x="106119" y="13789"/>
                </a:cubicBezTo>
                <a:moveTo>
                  <a:pt x="105815" y="13740"/>
                </a:moveTo>
                <a:cubicBezTo>
                  <a:pt x="105808" y="13744"/>
                  <a:pt x="105797" y="13748"/>
                  <a:pt x="105789" y="13748"/>
                </a:cubicBezTo>
                <a:cubicBezTo>
                  <a:pt x="105947" y="13718"/>
                  <a:pt x="106104" y="13688"/>
                  <a:pt x="106262" y="13658"/>
                </a:cubicBezTo>
                <a:cubicBezTo>
                  <a:pt x="106284" y="13650"/>
                  <a:pt x="106303" y="13646"/>
                  <a:pt x="106326" y="13639"/>
                </a:cubicBezTo>
                <a:cubicBezTo>
                  <a:pt x="106153" y="13673"/>
                  <a:pt x="105984" y="13706"/>
                  <a:pt x="105815" y="13740"/>
                </a:cubicBezTo>
                <a:close/>
                <a:moveTo>
                  <a:pt x="104945" y="14018"/>
                </a:moveTo>
                <a:cubicBezTo>
                  <a:pt x="104922" y="14025"/>
                  <a:pt x="104900" y="14033"/>
                  <a:pt x="104877" y="14040"/>
                </a:cubicBezTo>
                <a:cubicBezTo>
                  <a:pt x="105061" y="14007"/>
                  <a:pt x="105249" y="13973"/>
                  <a:pt x="105433" y="13935"/>
                </a:cubicBezTo>
                <a:cubicBezTo>
                  <a:pt x="105466" y="13924"/>
                  <a:pt x="105500" y="13913"/>
                  <a:pt x="105534" y="13902"/>
                </a:cubicBezTo>
                <a:cubicBezTo>
                  <a:pt x="105339" y="13943"/>
                  <a:pt x="105144" y="13980"/>
                  <a:pt x="104945" y="14018"/>
                </a:cubicBezTo>
                <a:moveTo>
                  <a:pt x="104104" y="14296"/>
                </a:moveTo>
                <a:cubicBezTo>
                  <a:pt x="104074" y="14303"/>
                  <a:pt x="104044" y="14314"/>
                  <a:pt x="104014" y="14326"/>
                </a:cubicBezTo>
                <a:cubicBezTo>
                  <a:pt x="104221" y="14288"/>
                  <a:pt x="104431" y="14250"/>
                  <a:pt x="104637" y="14213"/>
                </a:cubicBezTo>
                <a:cubicBezTo>
                  <a:pt x="104679" y="14198"/>
                  <a:pt x="104716" y="14183"/>
                  <a:pt x="104757" y="14172"/>
                </a:cubicBezTo>
                <a:cubicBezTo>
                  <a:pt x="104540" y="14209"/>
                  <a:pt x="104322" y="14250"/>
                  <a:pt x="104104" y="14296"/>
                </a:cubicBezTo>
                <a:close/>
                <a:moveTo>
                  <a:pt x="104097" y="14190"/>
                </a:moveTo>
                <a:cubicBezTo>
                  <a:pt x="104146" y="14179"/>
                  <a:pt x="104198" y="14172"/>
                  <a:pt x="104247" y="14160"/>
                </a:cubicBezTo>
                <a:cubicBezTo>
                  <a:pt x="104251" y="14160"/>
                  <a:pt x="104258" y="14157"/>
                  <a:pt x="104262" y="14157"/>
                </a:cubicBezTo>
                <a:cubicBezTo>
                  <a:pt x="104206" y="14168"/>
                  <a:pt x="104150" y="14179"/>
                  <a:pt x="104097" y="14190"/>
                </a:cubicBezTo>
                <a:close/>
                <a:moveTo>
                  <a:pt x="103298" y="14566"/>
                </a:moveTo>
                <a:cubicBezTo>
                  <a:pt x="103264" y="14577"/>
                  <a:pt x="103230" y="14588"/>
                  <a:pt x="103197" y="14599"/>
                </a:cubicBezTo>
                <a:cubicBezTo>
                  <a:pt x="103422" y="14562"/>
                  <a:pt x="103650" y="14521"/>
                  <a:pt x="103876" y="14479"/>
                </a:cubicBezTo>
                <a:cubicBezTo>
                  <a:pt x="103917" y="14464"/>
                  <a:pt x="103958" y="14449"/>
                  <a:pt x="104003" y="14434"/>
                </a:cubicBezTo>
                <a:cubicBezTo>
                  <a:pt x="103767" y="14479"/>
                  <a:pt x="103530" y="14524"/>
                  <a:pt x="103298" y="14566"/>
                </a:cubicBezTo>
                <a:close/>
                <a:moveTo>
                  <a:pt x="102938" y="14524"/>
                </a:moveTo>
                <a:cubicBezTo>
                  <a:pt x="102934" y="14524"/>
                  <a:pt x="102930" y="14528"/>
                  <a:pt x="102923" y="14528"/>
                </a:cubicBezTo>
                <a:cubicBezTo>
                  <a:pt x="103095" y="14494"/>
                  <a:pt x="103268" y="14464"/>
                  <a:pt x="103440" y="14431"/>
                </a:cubicBezTo>
                <a:cubicBezTo>
                  <a:pt x="103455" y="14427"/>
                  <a:pt x="103470" y="14419"/>
                  <a:pt x="103489" y="14416"/>
                </a:cubicBezTo>
                <a:cubicBezTo>
                  <a:pt x="103305" y="14449"/>
                  <a:pt x="103121" y="14487"/>
                  <a:pt x="102938" y="14524"/>
                </a:cubicBezTo>
                <a:close/>
                <a:moveTo>
                  <a:pt x="102116" y="14795"/>
                </a:moveTo>
                <a:cubicBezTo>
                  <a:pt x="102105" y="14798"/>
                  <a:pt x="102093" y="14802"/>
                  <a:pt x="102082" y="14806"/>
                </a:cubicBezTo>
                <a:cubicBezTo>
                  <a:pt x="102277" y="14768"/>
                  <a:pt x="102472" y="14731"/>
                  <a:pt x="102667" y="14697"/>
                </a:cubicBezTo>
                <a:cubicBezTo>
                  <a:pt x="102690" y="14689"/>
                  <a:pt x="102709" y="14682"/>
                  <a:pt x="102731" y="14674"/>
                </a:cubicBezTo>
                <a:cubicBezTo>
                  <a:pt x="102525" y="14712"/>
                  <a:pt x="102319" y="14753"/>
                  <a:pt x="102116" y="14795"/>
                </a:cubicBezTo>
                <a:close/>
                <a:moveTo>
                  <a:pt x="101328" y="15057"/>
                </a:moveTo>
                <a:cubicBezTo>
                  <a:pt x="101313" y="15061"/>
                  <a:pt x="101302" y="15065"/>
                  <a:pt x="101287" y="15072"/>
                </a:cubicBezTo>
                <a:cubicBezTo>
                  <a:pt x="101501" y="15031"/>
                  <a:pt x="101718" y="14993"/>
                  <a:pt x="101932" y="14956"/>
                </a:cubicBezTo>
                <a:cubicBezTo>
                  <a:pt x="101955" y="14948"/>
                  <a:pt x="101977" y="14937"/>
                  <a:pt x="102000" y="14930"/>
                </a:cubicBezTo>
                <a:cubicBezTo>
                  <a:pt x="101778" y="14971"/>
                  <a:pt x="101549" y="15016"/>
                  <a:pt x="101328" y="15057"/>
                </a:cubicBezTo>
                <a:close/>
                <a:moveTo>
                  <a:pt x="100638" y="15188"/>
                </a:moveTo>
                <a:cubicBezTo>
                  <a:pt x="100668" y="15185"/>
                  <a:pt x="100698" y="15177"/>
                  <a:pt x="100728" y="15173"/>
                </a:cubicBezTo>
                <a:cubicBezTo>
                  <a:pt x="100728" y="15173"/>
                  <a:pt x="100731" y="15173"/>
                  <a:pt x="100731" y="15170"/>
                </a:cubicBezTo>
                <a:cubicBezTo>
                  <a:pt x="100701" y="15177"/>
                  <a:pt x="100671" y="15185"/>
                  <a:pt x="100638" y="15188"/>
                </a:cubicBezTo>
                <a:close/>
                <a:moveTo>
                  <a:pt x="100544" y="15327"/>
                </a:moveTo>
                <a:cubicBezTo>
                  <a:pt x="100773" y="15286"/>
                  <a:pt x="101005" y="15245"/>
                  <a:pt x="101234" y="15207"/>
                </a:cubicBezTo>
                <a:cubicBezTo>
                  <a:pt x="101257" y="15200"/>
                  <a:pt x="101279" y="15192"/>
                  <a:pt x="101298" y="15181"/>
                </a:cubicBezTo>
                <a:cubicBezTo>
                  <a:pt x="101058" y="15226"/>
                  <a:pt x="100818" y="15271"/>
                  <a:pt x="100578" y="15316"/>
                </a:cubicBezTo>
                <a:cubicBezTo>
                  <a:pt x="100566" y="15320"/>
                  <a:pt x="100551" y="15324"/>
                  <a:pt x="100544" y="15327"/>
                </a:cubicBezTo>
                <a:close/>
                <a:moveTo>
                  <a:pt x="99865" y="15447"/>
                </a:moveTo>
                <a:cubicBezTo>
                  <a:pt x="99917" y="15440"/>
                  <a:pt x="99970" y="15429"/>
                  <a:pt x="100019" y="15421"/>
                </a:cubicBezTo>
                <a:cubicBezTo>
                  <a:pt x="100022" y="15421"/>
                  <a:pt x="100026" y="15417"/>
                  <a:pt x="100030" y="15417"/>
                </a:cubicBezTo>
                <a:cubicBezTo>
                  <a:pt x="99974" y="15429"/>
                  <a:pt x="99917" y="15440"/>
                  <a:pt x="99865" y="15447"/>
                </a:cubicBezTo>
                <a:close/>
                <a:moveTo>
                  <a:pt x="100581" y="15447"/>
                </a:moveTo>
                <a:cubicBezTo>
                  <a:pt x="100596" y="15440"/>
                  <a:pt x="100615" y="15432"/>
                  <a:pt x="100630" y="15429"/>
                </a:cubicBezTo>
                <a:cubicBezTo>
                  <a:pt x="100379" y="15474"/>
                  <a:pt x="100124" y="15519"/>
                  <a:pt x="99868" y="15564"/>
                </a:cubicBezTo>
                <a:cubicBezTo>
                  <a:pt x="99861" y="15567"/>
                  <a:pt x="99853" y="15571"/>
                  <a:pt x="99846" y="15571"/>
                </a:cubicBezTo>
                <a:cubicBezTo>
                  <a:pt x="100090" y="15530"/>
                  <a:pt x="100337" y="15489"/>
                  <a:pt x="100581" y="15447"/>
                </a:cubicBezTo>
                <a:close/>
                <a:moveTo>
                  <a:pt x="99208" y="15804"/>
                </a:moveTo>
                <a:cubicBezTo>
                  <a:pt x="99463" y="15759"/>
                  <a:pt x="99718" y="15718"/>
                  <a:pt x="99974" y="15676"/>
                </a:cubicBezTo>
                <a:cubicBezTo>
                  <a:pt x="99981" y="15672"/>
                  <a:pt x="99992" y="15669"/>
                  <a:pt x="100000" y="15665"/>
                </a:cubicBezTo>
                <a:cubicBezTo>
                  <a:pt x="99737" y="15710"/>
                  <a:pt x="99475" y="15755"/>
                  <a:pt x="99208" y="15804"/>
                </a:cubicBezTo>
                <a:close/>
                <a:moveTo>
                  <a:pt x="98191" y="17218"/>
                </a:moveTo>
                <a:cubicBezTo>
                  <a:pt x="98315" y="17290"/>
                  <a:pt x="98420" y="17372"/>
                  <a:pt x="98499" y="17466"/>
                </a:cubicBezTo>
                <a:cubicBezTo>
                  <a:pt x="98863" y="17286"/>
                  <a:pt x="99231" y="17106"/>
                  <a:pt x="99602" y="16929"/>
                </a:cubicBezTo>
                <a:cubicBezTo>
                  <a:pt x="99396" y="16903"/>
                  <a:pt x="99178" y="16884"/>
                  <a:pt x="98945" y="16869"/>
                </a:cubicBezTo>
                <a:cubicBezTo>
                  <a:pt x="98690" y="16986"/>
                  <a:pt x="98439" y="17102"/>
                  <a:pt x="98191" y="17218"/>
                </a:cubicBezTo>
                <a:moveTo>
                  <a:pt x="98116" y="16836"/>
                </a:moveTo>
                <a:cubicBezTo>
                  <a:pt x="97981" y="16896"/>
                  <a:pt x="97846" y="16956"/>
                  <a:pt x="97711" y="17016"/>
                </a:cubicBezTo>
                <a:cubicBezTo>
                  <a:pt x="97857" y="17061"/>
                  <a:pt x="97989" y="17113"/>
                  <a:pt x="98105" y="17170"/>
                </a:cubicBezTo>
                <a:cubicBezTo>
                  <a:pt x="98330" y="17068"/>
                  <a:pt x="98552" y="16963"/>
                  <a:pt x="98780" y="16862"/>
                </a:cubicBezTo>
                <a:cubicBezTo>
                  <a:pt x="98567" y="16851"/>
                  <a:pt x="98345" y="16839"/>
                  <a:pt x="98116" y="16836"/>
                </a:cubicBezTo>
                <a:close/>
                <a:moveTo>
                  <a:pt x="97328" y="16914"/>
                </a:moveTo>
                <a:lnTo>
                  <a:pt x="97336" y="16918"/>
                </a:lnTo>
                <a:cubicBezTo>
                  <a:pt x="97426" y="16937"/>
                  <a:pt x="97508" y="16956"/>
                  <a:pt x="97591" y="16978"/>
                </a:cubicBezTo>
                <a:cubicBezTo>
                  <a:pt x="97692" y="16937"/>
                  <a:pt x="97790" y="16892"/>
                  <a:pt x="97891" y="16847"/>
                </a:cubicBezTo>
                <a:cubicBezTo>
                  <a:pt x="97704" y="16869"/>
                  <a:pt x="97516" y="16892"/>
                  <a:pt x="97328" y="16914"/>
                </a:cubicBezTo>
                <a:close/>
                <a:moveTo>
                  <a:pt x="96889" y="16997"/>
                </a:moveTo>
                <a:cubicBezTo>
                  <a:pt x="96390" y="17207"/>
                  <a:pt x="95895" y="17421"/>
                  <a:pt x="95407" y="17635"/>
                </a:cubicBezTo>
                <a:cubicBezTo>
                  <a:pt x="95460" y="17729"/>
                  <a:pt x="95505" y="17822"/>
                  <a:pt x="95539" y="17920"/>
                </a:cubicBezTo>
                <a:cubicBezTo>
                  <a:pt x="96139" y="17635"/>
                  <a:pt x="96747" y="17357"/>
                  <a:pt x="97362" y="17079"/>
                </a:cubicBezTo>
                <a:cubicBezTo>
                  <a:pt x="97343" y="17076"/>
                  <a:pt x="97321" y="17072"/>
                  <a:pt x="97302" y="17068"/>
                </a:cubicBezTo>
                <a:cubicBezTo>
                  <a:pt x="97175" y="17042"/>
                  <a:pt x="97036" y="17016"/>
                  <a:pt x="96889" y="16997"/>
                </a:cubicBezTo>
                <a:close/>
                <a:moveTo>
                  <a:pt x="95884" y="17102"/>
                </a:moveTo>
                <a:cubicBezTo>
                  <a:pt x="95854" y="17106"/>
                  <a:pt x="95824" y="17113"/>
                  <a:pt x="95798" y="17117"/>
                </a:cubicBezTo>
                <a:cubicBezTo>
                  <a:pt x="95602" y="17196"/>
                  <a:pt x="95407" y="17275"/>
                  <a:pt x="95212" y="17357"/>
                </a:cubicBezTo>
                <a:cubicBezTo>
                  <a:pt x="95268" y="17425"/>
                  <a:pt x="95321" y="17492"/>
                  <a:pt x="95366" y="17563"/>
                </a:cubicBezTo>
                <a:cubicBezTo>
                  <a:pt x="95798" y="17376"/>
                  <a:pt x="96233" y="17185"/>
                  <a:pt x="96672" y="17001"/>
                </a:cubicBezTo>
                <a:cubicBezTo>
                  <a:pt x="96413" y="17034"/>
                  <a:pt x="96146" y="17068"/>
                  <a:pt x="95884" y="17102"/>
                </a:cubicBezTo>
                <a:close/>
                <a:moveTo>
                  <a:pt x="95077" y="17222"/>
                </a:moveTo>
                <a:cubicBezTo>
                  <a:pt x="95103" y="17241"/>
                  <a:pt x="95130" y="17263"/>
                  <a:pt x="95152" y="17290"/>
                </a:cubicBezTo>
                <a:cubicBezTo>
                  <a:pt x="95250" y="17248"/>
                  <a:pt x="95351" y="17207"/>
                  <a:pt x="95452" y="17166"/>
                </a:cubicBezTo>
                <a:cubicBezTo>
                  <a:pt x="95325" y="17185"/>
                  <a:pt x="95201" y="17203"/>
                  <a:pt x="95077" y="17222"/>
                </a:cubicBezTo>
                <a:close/>
                <a:moveTo>
                  <a:pt x="95058" y="17421"/>
                </a:moveTo>
                <a:cubicBezTo>
                  <a:pt x="94075" y="17830"/>
                  <a:pt x="93111" y="18254"/>
                  <a:pt x="92169" y="18689"/>
                </a:cubicBezTo>
                <a:cubicBezTo>
                  <a:pt x="92124" y="18839"/>
                  <a:pt x="92064" y="18997"/>
                  <a:pt x="91989" y="19158"/>
                </a:cubicBezTo>
                <a:cubicBezTo>
                  <a:pt x="93036" y="18633"/>
                  <a:pt x="94117" y="18123"/>
                  <a:pt x="95220" y="17631"/>
                </a:cubicBezTo>
                <a:cubicBezTo>
                  <a:pt x="95175" y="17560"/>
                  <a:pt x="95126" y="17496"/>
                  <a:pt x="95070" y="17428"/>
                </a:cubicBezTo>
                <a:cubicBezTo>
                  <a:pt x="95066" y="17425"/>
                  <a:pt x="95062" y="17421"/>
                  <a:pt x="95058" y="17421"/>
                </a:cubicBezTo>
                <a:close/>
                <a:moveTo>
                  <a:pt x="94841" y="17256"/>
                </a:moveTo>
                <a:cubicBezTo>
                  <a:pt x="94762" y="17267"/>
                  <a:pt x="94683" y="17278"/>
                  <a:pt x="94601" y="17290"/>
                </a:cubicBezTo>
                <a:cubicBezTo>
                  <a:pt x="93805" y="17605"/>
                  <a:pt x="93017" y="17931"/>
                  <a:pt x="92244" y="18261"/>
                </a:cubicBezTo>
                <a:cubicBezTo>
                  <a:pt x="92237" y="18366"/>
                  <a:pt x="92222" y="18475"/>
                  <a:pt x="92196" y="18584"/>
                </a:cubicBezTo>
                <a:cubicBezTo>
                  <a:pt x="93107" y="18164"/>
                  <a:pt x="94042" y="17755"/>
                  <a:pt x="94995" y="17357"/>
                </a:cubicBezTo>
                <a:cubicBezTo>
                  <a:pt x="94950" y="17320"/>
                  <a:pt x="94901" y="17286"/>
                  <a:pt x="94841" y="17256"/>
                </a:cubicBezTo>
                <a:close/>
                <a:moveTo>
                  <a:pt x="93426" y="17473"/>
                </a:moveTo>
                <a:cubicBezTo>
                  <a:pt x="93029" y="17627"/>
                  <a:pt x="92627" y="17781"/>
                  <a:pt x="92237" y="17939"/>
                </a:cubicBezTo>
                <a:cubicBezTo>
                  <a:pt x="92244" y="18006"/>
                  <a:pt x="92248" y="18074"/>
                  <a:pt x="92248" y="18145"/>
                </a:cubicBezTo>
                <a:cubicBezTo>
                  <a:pt x="92248" y="18153"/>
                  <a:pt x="92248" y="18156"/>
                  <a:pt x="92248" y="18164"/>
                </a:cubicBezTo>
                <a:cubicBezTo>
                  <a:pt x="92897" y="17886"/>
                  <a:pt x="93554" y="17616"/>
                  <a:pt x="94218" y="17350"/>
                </a:cubicBezTo>
                <a:cubicBezTo>
                  <a:pt x="93955" y="17391"/>
                  <a:pt x="93693" y="17432"/>
                  <a:pt x="93426" y="17473"/>
                </a:cubicBezTo>
                <a:close/>
                <a:moveTo>
                  <a:pt x="92274" y="17661"/>
                </a:moveTo>
                <a:cubicBezTo>
                  <a:pt x="92241" y="17672"/>
                  <a:pt x="92211" y="17684"/>
                  <a:pt x="92181" y="17695"/>
                </a:cubicBezTo>
                <a:cubicBezTo>
                  <a:pt x="92196" y="17744"/>
                  <a:pt x="92211" y="17796"/>
                  <a:pt x="92222" y="17849"/>
                </a:cubicBezTo>
                <a:cubicBezTo>
                  <a:pt x="92481" y="17744"/>
                  <a:pt x="92740" y="17642"/>
                  <a:pt x="93002" y="17541"/>
                </a:cubicBezTo>
                <a:cubicBezTo>
                  <a:pt x="92758" y="17579"/>
                  <a:pt x="92518" y="17620"/>
                  <a:pt x="92274" y="17661"/>
                </a:cubicBezTo>
                <a:close/>
                <a:moveTo>
                  <a:pt x="92083" y="17999"/>
                </a:moveTo>
                <a:cubicBezTo>
                  <a:pt x="90575" y="18603"/>
                  <a:pt x="89115" y="19237"/>
                  <a:pt x="87708" y="19893"/>
                </a:cubicBezTo>
                <a:cubicBezTo>
                  <a:pt x="87483" y="20141"/>
                  <a:pt x="87232" y="20396"/>
                  <a:pt x="86950" y="20663"/>
                </a:cubicBezTo>
                <a:cubicBezTo>
                  <a:pt x="88582" y="19815"/>
                  <a:pt x="90297" y="19004"/>
                  <a:pt x="92087" y="18235"/>
                </a:cubicBezTo>
                <a:cubicBezTo>
                  <a:pt x="92091" y="18205"/>
                  <a:pt x="92091" y="18175"/>
                  <a:pt x="92091" y="18145"/>
                </a:cubicBezTo>
                <a:cubicBezTo>
                  <a:pt x="92091" y="18096"/>
                  <a:pt x="92087" y="18048"/>
                  <a:pt x="92083" y="17999"/>
                </a:cubicBezTo>
                <a:close/>
                <a:moveTo>
                  <a:pt x="92030" y="17751"/>
                </a:moveTo>
                <a:cubicBezTo>
                  <a:pt x="90729" y="18239"/>
                  <a:pt x="89460" y="18745"/>
                  <a:pt x="88226" y="19271"/>
                </a:cubicBezTo>
                <a:cubicBezTo>
                  <a:pt x="88117" y="19421"/>
                  <a:pt x="87993" y="19571"/>
                  <a:pt x="87858" y="19725"/>
                </a:cubicBezTo>
                <a:cubicBezTo>
                  <a:pt x="89216" y="19094"/>
                  <a:pt x="90623" y="18490"/>
                  <a:pt x="92068" y="17909"/>
                </a:cubicBezTo>
                <a:cubicBezTo>
                  <a:pt x="92061" y="17856"/>
                  <a:pt x="92049" y="17800"/>
                  <a:pt x="92030" y="17751"/>
                </a:cubicBezTo>
                <a:moveTo>
                  <a:pt x="91584" y="16963"/>
                </a:moveTo>
                <a:cubicBezTo>
                  <a:pt x="91599" y="16971"/>
                  <a:pt x="91610" y="16978"/>
                  <a:pt x="91625" y="16982"/>
                </a:cubicBezTo>
                <a:cubicBezTo>
                  <a:pt x="91745" y="16971"/>
                  <a:pt x="91862" y="16956"/>
                  <a:pt x="91978" y="16944"/>
                </a:cubicBezTo>
                <a:cubicBezTo>
                  <a:pt x="91850" y="16952"/>
                  <a:pt x="91719" y="16956"/>
                  <a:pt x="91584" y="16963"/>
                </a:cubicBezTo>
                <a:close/>
                <a:moveTo>
                  <a:pt x="91179" y="17008"/>
                </a:moveTo>
                <a:cubicBezTo>
                  <a:pt x="91160" y="17004"/>
                  <a:pt x="91141" y="17001"/>
                  <a:pt x="91119" y="16997"/>
                </a:cubicBezTo>
                <a:cubicBezTo>
                  <a:pt x="90410" y="17049"/>
                  <a:pt x="89618" y="17136"/>
                  <a:pt x="88755" y="17252"/>
                </a:cubicBezTo>
                <a:cubicBezTo>
                  <a:pt x="88774" y="17286"/>
                  <a:pt x="88789" y="17323"/>
                  <a:pt x="88804" y="17361"/>
                </a:cubicBezTo>
                <a:cubicBezTo>
                  <a:pt x="89667" y="17230"/>
                  <a:pt x="90485" y="17117"/>
                  <a:pt x="91258" y="17023"/>
                </a:cubicBezTo>
                <a:cubicBezTo>
                  <a:pt x="91231" y="17019"/>
                  <a:pt x="91205" y="17012"/>
                  <a:pt x="91179" y="17008"/>
                </a:cubicBezTo>
                <a:close/>
                <a:moveTo>
                  <a:pt x="90034" y="16914"/>
                </a:moveTo>
                <a:lnTo>
                  <a:pt x="90034" y="16914"/>
                </a:lnTo>
                <a:cubicBezTo>
                  <a:pt x="89614" y="16914"/>
                  <a:pt x="89126" y="16941"/>
                  <a:pt x="88579" y="16986"/>
                </a:cubicBezTo>
                <a:cubicBezTo>
                  <a:pt x="88612" y="17023"/>
                  <a:pt x="88642" y="17064"/>
                  <a:pt x="88669" y="17102"/>
                </a:cubicBezTo>
                <a:cubicBezTo>
                  <a:pt x="89220" y="17031"/>
                  <a:pt x="89742" y="16967"/>
                  <a:pt x="90233" y="16918"/>
                </a:cubicBezTo>
                <a:cubicBezTo>
                  <a:pt x="90169" y="16914"/>
                  <a:pt x="90102" y="16914"/>
                  <a:pt x="90034" y="16914"/>
                </a:cubicBezTo>
                <a:close/>
                <a:moveTo>
                  <a:pt x="88459" y="17095"/>
                </a:moveTo>
                <a:cubicBezTo>
                  <a:pt x="88432" y="17064"/>
                  <a:pt x="88395" y="17034"/>
                  <a:pt x="88346" y="17008"/>
                </a:cubicBezTo>
                <a:cubicBezTo>
                  <a:pt x="87521" y="17087"/>
                  <a:pt x="86571" y="17218"/>
                  <a:pt x="85509" y="17391"/>
                </a:cubicBezTo>
                <a:cubicBezTo>
                  <a:pt x="85506" y="17462"/>
                  <a:pt x="85498" y="17537"/>
                  <a:pt x="85483" y="17609"/>
                </a:cubicBezTo>
                <a:cubicBezTo>
                  <a:pt x="86556" y="17417"/>
                  <a:pt x="87562" y="17256"/>
                  <a:pt x="88489" y="17128"/>
                </a:cubicBezTo>
                <a:cubicBezTo>
                  <a:pt x="88477" y="17117"/>
                  <a:pt x="88466" y="17106"/>
                  <a:pt x="88459" y="17095"/>
                </a:cubicBezTo>
                <a:close/>
                <a:moveTo>
                  <a:pt x="87288" y="16854"/>
                </a:moveTo>
                <a:lnTo>
                  <a:pt x="87284" y="16854"/>
                </a:lnTo>
                <a:lnTo>
                  <a:pt x="87280" y="16854"/>
                </a:lnTo>
                <a:cubicBezTo>
                  <a:pt x="86793" y="16854"/>
                  <a:pt x="86166" y="16903"/>
                  <a:pt x="85427" y="16997"/>
                </a:cubicBezTo>
                <a:cubicBezTo>
                  <a:pt x="85461" y="17072"/>
                  <a:pt x="85487" y="17151"/>
                  <a:pt x="85498" y="17233"/>
                </a:cubicBezTo>
                <a:cubicBezTo>
                  <a:pt x="86384" y="17087"/>
                  <a:pt x="87194" y="16974"/>
                  <a:pt x="87918" y="16892"/>
                </a:cubicBezTo>
                <a:cubicBezTo>
                  <a:pt x="87746" y="16869"/>
                  <a:pt x="87532" y="16854"/>
                  <a:pt x="87288" y="16854"/>
                </a:cubicBezTo>
                <a:close/>
                <a:moveTo>
                  <a:pt x="88639" y="17383"/>
                </a:moveTo>
                <a:cubicBezTo>
                  <a:pt x="88624" y="17346"/>
                  <a:pt x="88605" y="17308"/>
                  <a:pt x="88586" y="17275"/>
                </a:cubicBezTo>
                <a:cubicBezTo>
                  <a:pt x="87618" y="17406"/>
                  <a:pt x="86564" y="17575"/>
                  <a:pt x="85434" y="17777"/>
                </a:cubicBezTo>
                <a:cubicBezTo>
                  <a:pt x="85416" y="17834"/>
                  <a:pt x="85393" y="17890"/>
                  <a:pt x="85367" y="17946"/>
                </a:cubicBezTo>
                <a:cubicBezTo>
                  <a:pt x="86515" y="17732"/>
                  <a:pt x="87607" y="17545"/>
                  <a:pt x="88639" y="17383"/>
                </a:cubicBezTo>
                <a:close/>
                <a:moveTo>
                  <a:pt x="81514" y="18153"/>
                </a:moveTo>
                <a:cubicBezTo>
                  <a:pt x="81420" y="18250"/>
                  <a:pt x="81318" y="18355"/>
                  <a:pt x="81206" y="18460"/>
                </a:cubicBezTo>
                <a:cubicBezTo>
                  <a:pt x="82654" y="18145"/>
                  <a:pt x="84027" y="17871"/>
                  <a:pt x="85307" y="17642"/>
                </a:cubicBezTo>
                <a:cubicBezTo>
                  <a:pt x="85326" y="17563"/>
                  <a:pt x="85341" y="17488"/>
                  <a:pt x="85344" y="17421"/>
                </a:cubicBezTo>
                <a:cubicBezTo>
                  <a:pt x="84185" y="17612"/>
                  <a:pt x="82902" y="17860"/>
                  <a:pt x="81514" y="18153"/>
                </a:cubicBezTo>
                <a:close/>
                <a:moveTo>
                  <a:pt x="85254" y="17019"/>
                </a:moveTo>
                <a:cubicBezTo>
                  <a:pt x="84320" y="17143"/>
                  <a:pt x="83213" y="17335"/>
                  <a:pt x="81960" y="17582"/>
                </a:cubicBezTo>
                <a:cubicBezTo>
                  <a:pt x="81889" y="17702"/>
                  <a:pt x="81799" y="17826"/>
                  <a:pt x="81690" y="17954"/>
                </a:cubicBezTo>
                <a:cubicBezTo>
                  <a:pt x="83007" y="17676"/>
                  <a:pt x="84230" y="17443"/>
                  <a:pt x="85337" y="17260"/>
                </a:cubicBezTo>
                <a:cubicBezTo>
                  <a:pt x="85322" y="17173"/>
                  <a:pt x="85296" y="17095"/>
                  <a:pt x="85254" y="17019"/>
                </a:cubicBezTo>
                <a:close/>
                <a:moveTo>
                  <a:pt x="84935" y="16791"/>
                </a:moveTo>
                <a:cubicBezTo>
                  <a:pt x="84812" y="16764"/>
                  <a:pt x="84647" y="16749"/>
                  <a:pt x="84444" y="16749"/>
                </a:cubicBezTo>
                <a:lnTo>
                  <a:pt x="84440" y="16749"/>
                </a:lnTo>
                <a:lnTo>
                  <a:pt x="84440" y="16749"/>
                </a:lnTo>
                <a:cubicBezTo>
                  <a:pt x="83915" y="16749"/>
                  <a:pt x="83142" y="16839"/>
                  <a:pt x="82159" y="17004"/>
                </a:cubicBezTo>
                <a:cubicBezTo>
                  <a:pt x="82155" y="17132"/>
                  <a:pt x="82121" y="17263"/>
                  <a:pt x="82061" y="17398"/>
                </a:cubicBezTo>
                <a:cubicBezTo>
                  <a:pt x="83221" y="17170"/>
                  <a:pt x="84256" y="16989"/>
                  <a:pt x="85142" y="16869"/>
                </a:cubicBezTo>
                <a:cubicBezTo>
                  <a:pt x="85108" y="16843"/>
                  <a:pt x="85037" y="16809"/>
                  <a:pt x="84935" y="16791"/>
                </a:cubicBezTo>
                <a:close/>
                <a:moveTo>
                  <a:pt x="77773" y="17935"/>
                </a:moveTo>
                <a:cubicBezTo>
                  <a:pt x="77533" y="18126"/>
                  <a:pt x="77255" y="18329"/>
                  <a:pt x="76944" y="18547"/>
                </a:cubicBezTo>
                <a:cubicBezTo>
                  <a:pt x="78745" y="18104"/>
                  <a:pt x="80395" y="17732"/>
                  <a:pt x="81851" y="17440"/>
                </a:cubicBezTo>
                <a:cubicBezTo>
                  <a:pt x="81934" y="17290"/>
                  <a:pt x="81983" y="17151"/>
                  <a:pt x="81994" y="17034"/>
                </a:cubicBezTo>
                <a:cubicBezTo>
                  <a:pt x="80838" y="17233"/>
                  <a:pt x="79412" y="17537"/>
                  <a:pt x="77773" y="17935"/>
                </a:cubicBezTo>
                <a:close/>
                <a:moveTo>
                  <a:pt x="81870" y="16659"/>
                </a:moveTo>
                <a:lnTo>
                  <a:pt x="81870" y="16659"/>
                </a:lnTo>
                <a:cubicBezTo>
                  <a:pt x="81866" y="16652"/>
                  <a:pt x="81833" y="16629"/>
                  <a:pt x="81769" y="16618"/>
                </a:cubicBezTo>
                <a:cubicBezTo>
                  <a:pt x="81705" y="16603"/>
                  <a:pt x="81615" y="16595"/>
                  <a:pt x="81506" y="16595"/>
                </a:cubicBezTo>
                <a:lnTo>
                  <a:pt x="81502" y="16595"/>
                </a:lnTo>
                <a:lnTo>
                  <a:pt x="81499" y="16595"/>
                </a:lnTo>
                <a:cubicBezTo>
                  <a:pt x="81045" y="16595"/>
                  <a:pt x="80234" y="16716"/>
                  <a:pt x="79135" y="16948"/>
                </a:cubicBezTo>
                <a:cubicBezTo>
                  <a:pt x="78985" y="16978"/>
                  <a:pt x="78823" y="17012"/>
                  <a:pt x="78662" y="17049"/>
                </a:cubicBezTo>
                <a:cubicBezTo>
                  <a:pt x="78658" y="17053"/>
                  <a:pt x="78655" y="17057"/>
                  <a:pt x="78655" y="17061"/>
                </a:cubicBezTo>
                <a:cubicBezTo>
                  <a:pt x="78542" y="17222"/>
                  <a:pt x="78384" y="17395"/>
                  <a:pt x="78186" y="17582"/>
                </a:cubicBezTo>
                <a:cubicBezTo>
                  <a:pt x="78144" y="17620"/>
                  <a:pt x="78099" y="17657"/>
                  <a:pt x="78054" y="17695"/>
                </a:cubicBezTo>
                <a:cubicBezTo>
                  <a:pt x="78576" y="17575"/>
                  <a:pt x="79071" y="17458"/>
                  <a:pt x="79544" y="17357"/>
                </a:cubicBezTo>
                <a:cubicBezTo>
                  <a:pt x="80452" y="17155"/>
                  <a:pt x="81266" y="16993"/>
                  <a:pt x="81979" y="16869"/>
                </a:cubicBezTo>
                <a:cubicBezTo>
                  <a:pt x="81964" y="16794"/>
                  <a:pt x="81926" y="16727"/>
                  <a:pt x="81870" y="16659"/>
                </a:cubicBezTo>
                <a:moveTo>
                  <a:pt x="78587" y="16404"/>
                </a:moveTo>
                <a:lnTo>
                  <a:pt x="78568" y="16400"/>
                </a:lnTo>
                <a:cubicBezTo>
                  <a:pt x="78546" y="16397"/>
                  <a:pt x="78512" y="16393"/>
                  <a:pt x="78467" y="16393"/>
                </a:cubicBezTo>
                <a:lnTo>
                  <a:pt x="78467" y="16393"/>
                </a:lnTo>
                <a:lnTo>
                  <a:pt x="78463" y="16393"/>
                </a:lnTo>
                <a:cubicBezTo>
                  <a:pt x="78167" y="16393"/>
                  <a:pt x="77488" y="16517"/>
                  <a:pt x="76505" y="16757"/>
                </a:cubicBezTo>
                <a:cubicBezTo>
                  <a:pt x="75938" y="16896"/>
                  <a:pt x="75266" y="17068"/>
                  <a:pt x="74501" y="17278"/>
                </a:cubicBezTo>
                <a:cubicBezTo>
                  <a:pt x="74133" y="17537"/>
                  <a:pt x="73668" y="17822"/>
                  <a:pt x="73128" y="18141"/>
                </a:cubicBezTo>
                <a:cubicBezTo>
                  <a:pt x="72970" y="18231"/>
                  <a:pt x="72805" y="18329"/>
                  <a:pt x="72636" y="18426"/>
                </a:cubicBezTo>
                <a:cubicBezTo>
                  <a:pt x="74328" y="17950"/>
                  <a:pt x="75844" y="17548"/>
                  <a:pt x="77139" y="17230"/>
                </a:cubicBezTo>
                <a:cubicBezTo>
                  <a:pt x="77645" y="17110"/>
                  <a:pt x="78118" y="16997"/>
                  <a:pt x="78553" y="16899"/>
                </a:cubicBezTo>
                <a:cubicBezTo>
                  <a:pt x="78625" y="16783"/>
                  <a:pt x="78658" y="16678"/>
                  <a:pt x="78658" y="16595"/>
                </a:cubicBezTo>
                <a:cubicBezTo>
                  <a:pt x="78658" y="16524"/>
                  <a:pt x="78636" y="16464"/>
                  <a:pt x="78587" y="16404"/>
                </a:cubicBezTo>
                <a:moveTo>
                  <a:pt x="75195" y="16479"/>
                </a:moveTo>
                <a:cubicBezTo>
                  <a:pt x="75293" y="16363"/>
                  <a:pt x="75334" y="16265"/>
                  <a:pt x="75334" y="16205"/>
                </a:cubicBezTo>
                <a:cubicBezTo>
                  <a:pt x="75334" y="16179"/>
                  <a:pt x="75330" y="16160"/>
                  <a:pt x="75319" y="16138"/>
                </a:cubicBezTo>
                <a:cubicBezTo>
                  <a:pt x="75255" y="16141"/>
                  <a:pt x="75083" y="16172"/>
                  <a:pt x="74842" y="16232"/>
                </a:cubicBezTo>
                <a:cubicBezTo>
                  <a:pt x="74584" y="16299"/>
                  <a:pt x="74231" y="16393"/>
                  <a:pt x="73799" y="16517"/>
                </a:cubicBezTo>
                <a:cubicBezTo>
                  <a:pt x="72933" y="16764"/>
                  <a:pt x="71743" y="17132"/>
                  <a:pt x="70288" y="17597"/>
                </a:cubicBezTo>
                <a:cubicBezTo>
                  <a:pt x="69496" y="17849"/>
                  <a:pt x="68625" y="18134"/>
                  <a:pt x="67687" y="18441"/>
                </a:cubicBezTo>
                <a:cubicBezTo>
                  <a:pt x="66588" y="18982"/>
                  <a:pt x="65342" y="19597"/>
                  <a:pt x="64018" y="20280"/>
                </a:cubicBezTo>
                <a:cubicBezTo>
                  <a:pt x="63954" y="20314"/>
                  <a:pt x="63887" y="20351"/>
                  <a:pt x="63819" y="20385"/>
                </a:cubicBezTo>
                <a:cubicBezTo>
                  <a:pt x="68096" y="18978"/>
                  <a:pt x="71788" y="17849"/>
                  <a:pt x="74422" y="17125"/>
                </a:cubicBezTo>
                <a:cubicBezTo>
                  <a:pt x="74782" y="16877"/>
                  <a:pt x="75045" y="16656"/>
                  <a:pt x="75195" y="16479"/>
                </a:cubicBezTo>
                <a:close/>
                <a:moveTo>
                  <a:pt x="71717" y="16130"/>
                </a:moveTo>
                <a:cubicBezTo>
                  <a:pt x="71860" y="16029"/>
                  <a:pt x="71957" y="15939"/>
                  <a:pt x="72002" y="15875"/>
                </a:cubicBezTo>
                <a:cubicBezTo>
                  <a:pt x="71923" y="15905"/>
                  <a:pt x="71807" y="15946"/>
                  <a:pt x="71653" y="15999"/>
                </a:cubicBezTo>
                <a:cubicBezTo>
                  <a:pt x="71349" y="16108"/>
                  <a:pt x="70903" y="16265"/>
                  <a:pt x="70325" y="16468"/>
                </a:cubicBezTo>
                <a:cubicBezTo>
                  <a:pt x="69173" y="16869"/>
                  <a:pt x="67511" y="17455"/>
                  <a:pt x="65474" y="18186"/>
                </a:cubicBezTo>
                <a:cubicBezTo>
                  <a:pt x="62769" y="19154"/>
                  <a:pt x="59395" y="20377"/>
                  <a:pt x="55666" y="21781"/>
                </a:cubicBezTo>
                <a:cubicBezTo>
                  <a:pt x="54732" y="22310"/>
                  <a:pt x="53797" y="22869"/>
                  <a:pt x="52889" y="23454"/>
                </a:cubicBezTo>
                <a:cubicBezTo>
                  <a:pt x="56570" y="22092"/>
                  <a:pt x="60071" y="20850"/>
                  <a:pt x="63170" y="19785"/>
                </a:cubicBezTo>
                <a:cubicBezTo>
                  <a:pt x="64765" y="19237"/>
                  <a:pt x="66254" y="18734"/>
                  <a:pt x="67605" y="18288"/>
                </a:cubicBezTo>
                <a:cubicBezTo>
                  <a:pt x="67871" y="18156"/>
                  <a:pt x="68126" y="18032"/>
                  <a:pt x="68374" y="17909"/>
                </a:cubicBezTo>
                <a:cubicBezTo>
                  <a:pt x="69965" y="17125"/>
                  <a:pt x="71169" y="16524"/>
                  <a:pt x="71717" y="16130"/>
                </a:cubicBezTo>
                <a:moveTo>
                  <a:pt x="58240" y="20197"/>
                </a:moveTo>
                <a:cubicBezTo>
                  <a:pt x="59883" y="19361"/>
                  <a:pt x="61474" y="18622"/>
                  <a:pt x="62904" y="17987"/>
                </a:cubicBezTo>
                <a:cubicBezTo>
                  <a:pt x="62727" y="18059"/>
                  <a:pt x="62547" y="18126"/>
                  <a:pt x="62367" y="18198"/>
                </a:cubicBezTo>
                <a:cubicBezTo>
                  <a:pt x="58382" y="19751"/>
                  <a:pt x="52927" y="21860"/>
                  <a:pt x="47018" y="24257"/>
                </a:cubicBezTo>
                <a:cubicBezTo>
                  <a:pt x="46646" y="24407"/>
                  <a:pt x="46271" y="24561"/>
                  <a:pt x="45896" y="24711"/>
                </a:cubicBezTo>
                <a:cubicBezTo>
                  <a:pt x="45445" y="25090"/>
                  <a:pt x="45014" y="25480"/>
                  <a:pt x="44609" y="25882"/>
                </a:cubicBezTo>
                <a:cubicBezTo>
                  <a:pt x="48406" y="24355"/>
                  <a:pt x="52143" y="22918"/>
                  <a:pt x="55576" y="21627"/>
                </a:cubicBezTo>
                <a:cubicBezTo>
                  <a:pt x="56469" y="21124"/>
                  <a:pt x="57362" y="20648"/>
                  <a:pt x="58240" y="20197"/>
                </a:cubicBezTo>
                <a:close/>
                <a:moveTo>
                  <a:pt x="48057" y="22850"/>
                </a:moveTo>
                <a:cubicBezTo>
                  <a:pt x="46826" y="23364"/>
                  <a:pt x="45565" y="23893"/>
                  <a:pt x="44282" y="24437"/>
                </a:cubicBezTo>
                <a:cubicBezTo>
                  <a:pt x="42766" y="25079"/>
                  <a:pt x="41221" y="25739"/>
                  <a:pt x="39660" y="26414"/>
                </a:cubicBezTo>
                <a:cubicBezTo>
                  <a:pt x="39438" y="26733"/>
                  <a:pt x="39240" y="27049"/>
                  <a:pt x="39059" y="27364"/>
                </a:cubicBezTo>
                <a:cubicBezTo>
                  <a:pt x="41322" y="26403"/>
                  <a:pt x="43588" y="25465"/>
                  <a:pt x="45798" y="24561"/>
                </a:cubicBezTo>
                <a:cubicBezTo>
                  <a:pt x="46507" y="23964"/>
                  <a:pt x="47265" y="23394"/>
                  <a:pt x="48057" y="22850"/>
                </a:cubicBezTo>
                <a:close/>
                <a:moveTo>
                  <a:pt x="40485" y="25064"/>
                </a:moveTo>
                <a:cubicBezTo>
                  <a:pt x="38808" y="25807"/>
                  <a:pt x="37097" y="26568"/>
                  <a:pt x="35383" y="27345"/>
                </a:cubicBezTo>
                <a:cubicBezTo>
                  <a:pt x="35296" y="27626"/>
                  <a:pt x="35229" y="27904"/>
                  <a:pt x="35172" y="28182"/>
                </a:cubicBezTo>
                <a:cubicBezTo>
                  <a:pt x="36628" y="27536"/>
                  <a:pt x="38088" y="26898"/>
                  <a:pt x="39536" y="26272"/>
                </a:cubicBezTo>
                <a:cubicBezTo>
                  <a:pt x="39817" y="25870"/>
                  <a:pt x="40133" y="25469"/>
                  <a:pt x="40485" y="25064"/>
                </a:cubicBezTo>
                <a:close/>
                <a:moveTo>
                  <a:pt x="40778" y="24734"/>
                </a:moveTo>
                <a:cubicBezTo>
                  <a:pt x="41329" y="24133"/>
                  <a:pt x="41941" y="23563"/>
                  <a:pt x="42594" y="23015"/>
                </a:cubicBezTo>
                <a:cubicBezTo>
                  <a:pt x="41367" y="23582"/>
                  <a:pt x="40106" y="24160"/>
                  <a:pt x="38819" y="24752"/>
                </a:cubicBezTo>
                <a:cubicBezTo>
                  <a:pt x="37840" y="25203"/>
                  <a:pt x="36846" y="25664"/>
                  <a:pt x="35844" y="26126"/>
                </a:cubicBezTo>
                <a:cubicBezTo>
                  <a:pt x="35694" y="26456"/>
                  <a:pt x="35566" y="26786"/>
                  <a:pt x="35458" y="27112"/>
                </a:cubicBezTo>
                <a:cubicBezTo>
                  <a:pt x="37247" y="26302"/>
                  <a:pt x="39033" y="25506"/>
                  <a:pt x="40778" y="24734"/>
                </a:cubicBezTo>
                <a:close/>
                <a:moveTo>
                  <a:pt x="48646" y="21278"/>
                </a:moveTo>
                <a:cubicBezTo>
                  <a:pt x="54233" y="18828"/>
                  <a:pt x="58761" y="16824"/>
                  <a:pt x="60900" y="15635"/>
                </a:cubicBezTo>
                <a:cubicBezTo>
                  <a:pt x="61467" y="15316"/>
                  <a:pt x="61868" y="15053"/>
                  <a:pt x="62063" y="14870"/>
                </a:cubicBezTo>
                <a:cubicBezTo>
                  <a:pt x="62164" y="14776"/>
                  <a:pt x="62202" y="14697"/>
                  <a:pt x="62194" y="14682"/>
                </a:cubicBezTo>
                <a:lnTo>
                  <a:pt x="62194" y="14678"/>
                </a:lnTo>
                <a:cubicBezTo>
                  <a:pt x="62183" y="14678"/>
                  <a:pt x="62161" y="14674"/>
                  <a:pt x="62134" y="14674"/>
                </a:cubicBezTo>
                <a:lnTo>
                  <a:pt x="62134" y="14674"/>
                </a:lnTo>
                <a:lnTo>
                  <a:pt x="62131" y="14674"/>
                </a:lnTo>
                <a:cubicBezTo>
                  <a:pt x="61962" y="14674"/>
                  <a:pt x="61579" y="14731"/>
                  <a:pt x="61050" y="14843"/>
                </a:cubicBezTo>
                <a:cubicBezTo>
                  <a:pt x="60517" y="14952"/>
                  <a:pt x="59827" y="15121"/>
                  <a:pt x="59024" y="15342"/>
                </a:cubicBezTo>
                <a:cubicBezTo>
                  <a:pt x="58532" y="15477"/>
                  <a:pt x="58000" y="15631"/>
                  <a:pt x="57433" y="15808"/>
                </a:cubicBezTo>
                <a:cubicBezTo>
                  <a:pt x="56386" y="16438"/>
                  <a:pt x="54893" y="17215"/>
                  <a:pt x="53058" y="18115"/>
                </a:cubicBezTo>
                <a:cubicBezTo>
                  <a:pt x="50391" y="19424"/>
                  <a:pt x="47006" y="20989"/>
                  <a:pt x="43266" y="22707"/>
                </a:cubicBezTo>
                <a:cubicBezTo>
                  <a:pt x="42523" y="23289"/>
                  <a:pt x="41832" y="23901"/>
                  <a:pt x="41209" y="24542"/>
                </a:cubicBezTo>
                <a:cubicBezTo>
                  <a:pt x="43806" y="23394"/>
                  <a:pt x="46320" y="22295"/>
                  <a:pt x="48646" y="21278"/>
                </a:cubicBezTo>
                <a:close/>
                <a:moveTo>
                  <a:pt x="43948" y="22190"/>
                </a:moveTo>
                <a:cubicBezTo>
                  <a:pt x="44552" y="21912"/>
                  <a:pt x="45149" y="21638"/>
                  <a:pt x="45731" y="21368"/>
                </a:cubicBezTo>
                <a:cubicBezTo>
                  <a:pt x="50379" y="19222"/>
                  <a:pt x="54281" y="17380"/>
                  <a:pt x="56615" y="16070"/>
                </a:cubicBezTo>
                <a:cubicBezTo>
                  <a:pt x="55535" y="16423"/>
                  <a:pt x="54353" y="16843"/>
                  <a:pt x="53130" y="17327"/>
                </a:cubicBezTo>
                <a:cubicBezTo>
                  <a:pt x="50057" y="18543"/>
                  <a:pt x="46714" y="20171"/>
                  <a:pt x="43948" y="22190"/>
                </a:cubicBezTo>
                <a:close/>
                <a:moveTo>
                  <a:pt x="58806" y="14577"/>
                </a:moveTo>
                <a:cubicBezTo>
                  <a:pt x="58908" y="14464"/>
                  <a:pt x="58945" y="14374"/>
                  <a:pt x="58945" y="14326"/>
                </a:cubicBezTo>
                <a:cubicBezTo>
                  <a:pt x="58941" y="14299"/>
                  <a:pt x="58938" y="14281"/>
                  <a:pt x="58915" y="14202"/>
                </a:cubicBezTo>
                <a:lnTo>
                  <a:pt x="58915" y="14258"/>
                </a:lnTo>
                <a:cubicBezTo>
                  <a:pt x="58911" y="14250"/>
                  <a:pt x="58863" y="14220"/>
                  <a:pt x="58773" y="14205"/>
                </a:cubicBezTo>
                <a:cubicBezTo>
                  <a:pt x="58686" y="14190"/>
                  <a:pt x="58566" y="14179"/>
                  <a:pt x="58416" y="14179"/>
                </a:cubicBezTo>
                <a:lnTo>
                  <a:pt x="58412" y="14179"/>
                </a:lnTo>
                <a:lnTo>
                  <a:pt x="58409" y="14179"/>
                </a:lnTo>
                <a:cubicBezTo>
                  <a:pt x="57831" y="14179"/>
                  <a:pt x="56840" y="14311"/>
                  <a:pt x="55587" y="14566"/>
                </a:cubicBezTo>
                <a:cubicBezTo>
                  <a:pt x="55546" y="14614"/>
                  <a:pt x="55501" y="14659"/>
                  <a:pt x="55452" y="14708"/>
                </a:cubicBezTo>
                <a:cubicBezTo>
                  <a:pt x="55174" y="14978"/>
                  <a:pt x="54777" y="15282"/>
                  <a:pt x="54266" y="15627"/>
                </a:cubicBezTo>
                <a:cubicBezTo>
                  <a:pt x="53242" y="16314"/>
                  <a:pt x="51775" y="17143"/>
                  <a:pt x="49974" y="18093"/>
                </a:cubicBezTo>
                <a:cubicBezTo>
                  <a:pt x="46507" y="19916"/>
                  <a:pt x="41806" y="22171"/>
                  <a:pt x="36696" y="24629"/>
                </a:cubicBezTo>
                <a:cubicBezTo>
                  <a:pt x="36414" y="25041"/>
                  <a:pt x="36174" y="25454"/>
                  <a:pt x="35972" y="25867"/>
                </a:cubicBezTo>
                <a:cubicBezTo>
                  <a:pt x="38452" y="24715"/>
                  <a:pt x="40883" y="23600"/>
                  <a:pt x="43179" y="22546"/>
                </a:cubicBezTo>
                <a:cubicBezTo>
                  <a:pt x="45596" y="20655"/>
                  <a:pt x="48533" y="19091"/>
                  <a:pt x="51374" y="17856"/>
                </a:cubicBezTo>
                <a:cubicBezTo>
                  <a:pt x="53509" y="16929"/>
                  <a:pt x="55591" y="16190"/>
                  <a:pt x="57347" y="15646"/>
                </a:cubicBezTo>
                <a:cubicBezTo>
                  <a:pt x="57463" y="15575"/>
                  <a:pt x="57572" y="15507"/>
                  <a:pt x="57677" y="15444"/>
                </a:cubicBezTo>
                <a:cubicBezTo>
                  <a:pt x="58229" y="15095"/>
                  <a:pt x="58619" y="14798"/>
                  <a:pt x="58806" y="14577"/>
                </a:cubicBezTo>
                <a:close/>
                <a:moveTo>
                  <a:pt x="55647" y="13845"/>
                </a:moveTo>
                <a:cubicBezTo>
                  <a:pt x="55598" y="13789"/>
                  <a:pt x="55456" y="13721"/>
                  <a:pt x="55238" y="13684"/>
                </a:cubicBezTo>
                <a:cubicBezTo>
                  <a:pt x="55017" y="13643"/>
                  <a:pt x="54728" y="13620"/>
                  <a:pt x="54375" y="13620"/>
                </a:cubicBezTo>
                <a:lnTo>
                  <a:pt x="54371" y="13620"/>
                </a:lnTo>
                <a:lnTo>
                  <a:pt x="54368" y="13620"/>
                </a:lnTo>
                <a:cubicBezTo>
                  <a:pt x="53895" y="13620"/>
                  <a:pt x="53317" y="13658"/>
                  <a:pt x="52653" y="13736"/>
                </a:cubicBezTo>
                <a:cubicBezTo>
                  <a:pt x="52627" y="13965"/>
                  <a:pt x="52477" y="14205"/>
                  <a:pt x="52237" y="14476"/>
                </a:cubicBezTo>
                <a:cubicBezTo>
                  <a:pt x="51966" y="14772"/>
                  <a:pt x="51576" y="15106"/>
                  <a:pt x="51077" y="15477"/>
                </a:cubicBezTo>
                <a:cubicBezTo>
                  <a:pt x="51006" y="15530"/>
                  <a:pt x="50931" y="15586"/>
                  <a:pt x="50852" y="15642"/>
                </a:cubicBezTo>
                <a:cubicBezTo>
                  <a:pt x="52214" y="15203"/>
                  <a:pt x="53501" y="14851"/>
                  <a:pt x="54634" y="14588"/>
                </a:cubicBezTo>
                <a:cubicBezTo>
                  <a:pt x="54931" y="14517"/>
                  <a:pt x="55212" y="14457"/>
                  <a:pt x="55486" y="14401"/>
                </a:cubicBezTo>
                <a:cubicBezTo>
                  <a:pt x="55516" y="14367"/>
                  <a:pt x="55542" y="14333"/>
                  <a:pt x="55565" y="14299"/>
                </a:cubicBezTo>
                <a:cubicBezTo>
                  <a:pt x="55662" y="14168"/>
                  <a:pt x="55703" y="14059"/>
                  <a:pt x="55703" y="13984"/>
                </a:cubicBezTo>
                <a:cubicBezTo>
                  <a:pt x="55700" y="13932"/>
                  <a:pt x="55685" y="13890"/>
                  <a:pt x="55647" y="13845"/>
                </a:cubicBezTo>
                <a:close/>
                <a:moveTo>
                  <a:pt x="52383" y="13444"/>
                </a:moveTo>
                <a:cubicBezTo>
                  <a:pt x="52270" y="13312"/>
                  <a:pt x="51993" y="13189"/>
                  <a:pt x="51591" y="13114"/>
                </a:cubicBezTo>
                <a:cubicBezTo>
                  <a:pt x="51194" y="13031"/>
                  <a:pt x="50668" y="12994"/>
                  <a:pt x="50049" y="12994"/>
                </a:cubicBezTo>
                <a:lnTo>
                  <a:pt x="50045" y="12994"/>
                </a:lnTo>
                <a:cubicBezTo>
                  <a:pt x="47674" y="12994"/>
                  <a:pt x="43922" y="13586"/>
                  <a:pt x="40268" y="14836"/>
                </a:cubicBezTo>
                <a:cubicBezTo>
                  <a:pt x="36617" y="16085"/>
                  <a:pt x="33060" y="17991"/>
                  <a:pt x="31071" y="20595"/>
                </a:cubicBezTo>
                <a:cubicBezTo>
                  <a:pt x="29897" y="22133"/>
                  <a:pt x="29458" y="23660"/>
                  <a:pt x="29458" y="25184"/>
                </a:cubicBezTo>
                <a:cubicBezTo>
                  <a:pt x="29458" y="25713"/>
                  <a:pt x="29511" y="26242"/>
                  <a:pt x="29604" y="26771"/>
                </a:cubicBezTo>
                <a:cubicBezTo>
                  <a:pt x="30527" y="26306"/>
                  <a:pt x="31443" y="25848"/>
                  <a:pt x="32347" y="25394"/>
                </a:cubicBezTo>
                <a:cubicBezTo>
                  <a:pt x="32647" y="24261"/>
                  <a:pt x="33206" y="23120"/>
                  <a:pt x="34129" y="21972"/>
                </a:cubicBezTo>
                <a:cubicBezTo>
                  <a:pt x="36478" y="19061"/>
                  <a:pt x="40534" y="16933"/>
                  <a:pt x="44504" y="15526"/>
                </a:cubicBezTo>
                <a:cubicBezTo>
                  <a:pt x="47442" y="14483"/>
                  <a:pt x="50334" y="13838"/>
                  <a:pt x="52458" y="13571"/>
                </a:cubicBezTo>
                <a:cubicBezTo>
                  <a:pt x="52443" y="13526"/>
                  <a:pt x="52420" y="13485"/>
                  <a:pt x="52383" y="13444"/>
                </a:cubicBezTo>
                <a:moveTo>
                  <a:pt x="4627" y="40942"/>
                </a:moveTo>
                <a:cubicBezTo>
                  <a:pt x="2819" y="42270"/>
                  <a:pt x="1472" y="43494"/>
                  <a:pt x="763" y="44548"/>
                </a:cubicBezTo>
                <a:cubicBezTo>
                  <a:pt x="387" y="45107"/>
                  <a:pt x="189" y="45621"/>
                  <a:pt x="192" y="46067"/>
                </a:cubicBezTo>
                <a:cubicBezTo>
                  <a:pt x="192" y="46364"/>
                  <a:pt x="275" y="46638"/>
                  <a:pt x="455" y="46893"/>
                </a:cubicBezTo>
                <a:cubicBezTo>
                  <a:pt x="695" y="47238"/>
                  <a:pt x="1127" y="47557"/>
                  <a:pt x="1712" y="47831"/>
                </a:cubicBezTo>
                <a:cubicBezTo>
                  <a:pt x="2297" y="48105"/>
                  <a:pt x="3040" y="48337"/>
                  <a:pt x="3903" y="48525"/>
                </a:cubicBezTo>
                <a:cubicBezTo>
                  <a:pt x="4774" y="48716"/>
                  <a:pt x="5764" y="48859"/>
                  <a:pt x="6845" y="48953"/>
                </a:cubicBezTo>
                <a:cubicBezTo>
                  <a:pt x="5475" y="48701"/>
                  <a:pt x="4316" y="48356"/>
                  <a:pt x="3460" y="47921"/>
                </a:cubicBezTo>
                <a:cubicBezTo>
                  <a:pt x="2800" y="47587"/>
                  <a:pt x="2320" y="47197"/>
                  <a:pt x="2068" y="46743"/>
                </a:cubicBezTo>
                <a:cubicBezTo>
                  <a:pt x="1926" y="46491"/>
                  <a:pt x="1858" y="46217"/>
                  <a:pt x="1858" y="45932"/>
                </a:cubicBezTo>
                <a:cubicBezTo>
                  <a:pt x="1862" y="45231"/>
                  <a:pt x="2267" y="44454"/>
                  <a:pt x="2984" y="43610"/>
                </a:cubicBezTo>
                <a:cubicBezTo>
                  <a:pt x="3708" y="42769"/>
                  <a:pt x="4751" y="41858"/>
                  <a:pt x="6049" y="40890"/>
                </a:cubicBezTo>
                <a:cubicBezTo>
                  <a:pt x="8646" y="38954"/>
                  <a:pt x="12270" y="36796"/>
                  <a:pt x="16390" y="34564"/>
                </a:cubicBezTo>
                <a:cubicBezTo>
                  <a:pt x="20491" y="32343"/>
                  <a:pt x="25087" y="30046"/>
                  <a:pt x="29649" y="27825"/>
                </a:cubicBezTo>
                <a:cubicBezTo>
                  <a:pt x="29582" y="27566"/>
                  <a:pt x="29518" y="27307"/>
                  <a:pt x="29466" y="27052"/>
                </a:cubicBezTo>
                <a:cubicBezTo>
                  <a:pt x="20089" y="31765"/>
                  <a:pt x="10176" y="36860"/>
                  <a:pt x="4627" y="40942"/>
                </a:cubicBezTo>
                <a:moveTo>
                  <a:pt x="12345" y="49257"/>
                </a:moveTo>
                <a:cubicBezTo>
                  <a:pt x="12326" y="49253"/>
                  <a:pt x="12308" y="49245"/>
                  <a:pt x="12289" y="49242"/>
                </a:cubicBezTo>
                <a:cubicBezTo>
                  <a:pt x="12210" y="49245"/>
                  <a:pt x="12131" y="49249"/>
                  <a:pt x="12052" y="49249"/>
                </a:cubicBezTo>
                <a:cubicBezTo>
                  <a:pt x="12150" y="49253"/>
                  <a:pt x="12248" y="49257"/>
                  <a:pt x="12345" y="49257"/>
                </a:cubicBezTo>
                <a:close/>
                <a:moveTo>
                  <a:pt x="13103" y="49264"/>
                </a:moveTo>
                <a:cubicBezTo>
                  <a:pt x="13103" y="49264"/>
                  <a:pt x="13107" y="49264"/>
                  <a:pt x="13111" y="49264"/>
                </a:cubicBezTo>
                <a:lnTo>
                  <a:pt x="13114" y="49264"/>
                </a:lnTo>
                <a:cubicBezTo>
                  <a:pt x="13309" y="49264"/>
                  <a:pt x="13508" y="49260"/>
                  <a:pt x="13707" y="49260"/>
                </a:cubicBezTo>
                <a:cubicBezTo>
                  <a:pt x="13625" y="49234"/>
                  <a:pt x="13546" y="49208"/>
                  <a:pt x="13467" y="49178"/>
                </a:cubicBezTo>
                <a:cubicBezTo>
                  <a:pt x="13276" y="49193"/>
                  <a:pt x="13084" y="49204"/>
                  <a:pt x="12893" y="49212"/>
                </a:cubicBezTo>
                <a:cubicBezTo>
                  <a:pt x="12964" y="49230"/>
                  <a:pt x="13032" y="49245"/>
                  <a:pt x="13103" y="49264"/>
                </a:cubicBezTo>
                <a:moveTo>
                  <a:pt x="13973" y="49452"/>
                </a:moveTo>
                <a:cubicBezTo>
                  <a:pt x="14112" y="49459"/>
                  <a:pt x="14247" y="49467"/>
                  <a:pt x="14386" y="49470"/>
                </a:cubicBezTo>
                <a:cubicBezTo>
                  <a:pt x="14349" y="49459"/>
                  <a:pt x="14311" y="49448"/>
                  <a:pt x="14270" y="49437"/>
                </a:cubicBezTo>
                <a:cubicBezTo>
                  <a:pt x="14154" y="49440"/>
                  <a:pt x="14037" y="49440"/>
                  <a:pt x="13921" y="49444"/>
                </a:cubicBezTo>
                <a:cubicBezTo>
                  <a:pt x="13940" y="49448"/>
                  <a:pt x="13958" y="49452"/>
                  <a:pt x="13973" y="49452"/>
                </a:cubicBezTo>
                <a:close/>
                <a:moveTo>
                  <a:pt x="15125" y="49489"/>
                </a:moveTo>
                <a:cubicBezTo>
                  <a:pt x="15350" y="49493"/>
                  <a:pt x="15576" y="49497"/>
                  <a:pt x="15801" y="49497"/>
                </a:cubicBezTo>
                <a:cubicBezTo>
                  <a:pt x="15699" y="49463"/>
                  <a:pt x="15602" y="49425"/>
                  <a:pt x="15504" y="49392"/>
                </a:cubicBezTo>
                <a:cubicBezTo>
                  <a:pt x="15287" y="49403"/>
                  <a:pt x="15073" y="49410"/>
                  <a:pt x="14859" y="49418"/>
                </a:cubicBezTo>
                <a:cubicBezTo>
                  <a:pt x="14949" y="49444"/>
                  <a:pt x="15035" y="49467"/>
                  <a:pt x="15125" y="49489"/>
                </a:cubicBezTo>
                <a:close/>
                <a:moveTo>
                  <a:pt x="16060" y="49711"/>
                </a:moveTo>
                <a:cubicBezTo>
                  <a:pt x="16221" y="49722"/>
                  <a:pt x="16382" y="49729"/>
                  <a:pt x="16547" y="49741"/>
                </a:cubicBezTo>
                <a:cubicBezTo>
                  <a:pt x="16484" y="49718"/>
                  <a:pt x="16420" y="49699"/>
                  <a:pt x="16356" y="49681"/>
                </a:cubicBezTo>
                <a:cubicBezTo>
                  <a:pt x="16236" y="49681"/>
                  <a:pt x="16112" y="49681"/>
                  <a:pt x="15992" y="49681"/>
                </a:cubicBezTo>
                <a:cubicBezTo>
                  <a:pt x="15970" y="49681"/>
                  <a:pt x="15947" y="49681"/>
                  <a:pt x="15925" y="49681"/>
                </a:cubicBezTo>
                <a:cubicBezTo>
                  <a:pt x="15970" y="49692"/>
                  <a:pt x="16015" y="49703"/>
                  <a:pt x="16060" y="49711"/>
                </a:cubicBezTo>
                <a:close/>
                <a:moveTo>
                  <a:pt x="17279" y="49771"/>
                </a:moveTo>
                <a:cubicBezTo>
                  <a:pt x="17512" y="49778"/>
                  <a:pt x="17744" y="49786"/>
                  <a:pt x="17977" y="49789"/>
                </a:cubicBezTo>
                <a:cubicBezTo>
                  <a:pt x="17853" y="49744"/>
                  <a:pt x="17733" y="49699"/>
                  <a:pt x="17613" y="49654"/>
                </a:cubicBezTo>
                <a:cubicBezTo>
                  <a:pt x="17388" y="49662"/>
                  <a:pt x="17159" y="49669"/>
                  <a:pt x="16934" y="49673"/>
                </a:cubicBezTo>
                <a:cubicBezTo>
                  <a:pt x="17046" y="49707"/>
                  <a:pt x="17163" y="49737"/>
                  <a:pt x="17279" y="49771"/>
                </a:cubicBezTo>
                <a:close/>
                <a:moveTo>
                  <a:pt x="18322" y="50033"/>
                </a:moveTo>
                <a:cubicBezTo>
                  <a:pt x="18483" y="50045"/>
                  <a:pt x="18645" y="50056"/>
                  <a:pt x="18806" y="50067"/>
                </a:cubicBezTo>
                <a:cubicBezTo>
                  <a:pt x="18712" y="50037"/>
                  <a:pt x="18618" y="50007"/>
                  <a:pt x="18528" y="49977"/>
                </a:cubicBezTo>
                <a:cubicBezTo>
                  <a:pt x="18375" y="49977"/>
                  <a:pt x="18217" y="49973"/>
                  <a:pt x="18063" y="49973"/>
                </a:cubicBezTo>
                <a:cubicBezTo>
                  <a:pt x="18149" y="49992"/>
                  <a:pt x="18236" y="50015"/>
                  <a:pt x="18322" y="50033"/>
                </a:cubicBezTo>
                <a:close/>
                <a:moveTo>
                  <a:pt x="18889" y="49797"/>
                </a:moveTo>
                <a:cubicBezTo>
                  <a:pt x="19039" y="49797"/>
                  <a:pt x="19189" y="49797"/>
                  <a:pt x="19335" y="49797"/>
                </a:cubicBezTo>
                <a:cubicBezTo>
                  <a:pt x="19181" y="49729"/>
                  <a:pt x="19027" y="49666"/>
                  <a:pt x="18881" y="49598"/>
                </a:cubicBezTo>
                <a:cubicBezTo>
                  <a:pt x="18607" y="49613"/>
                  <a:pt x="18337" y="49628"/>
                  <a:pt x="18067" y="49639"/>
                </a:cubicBezTo>
                <a:cubicBezTo>
                  <a:pt x="18198" y="49684"/>
                  <a:pt x="18337" y="49733"/>
                  <a:pt x="18472" y="49778"/>
                </a:cubicBezTo>
                <a:cubicBezTo>
                  <a:pt x="18491" y="49786"/>
                  <a:pt x="18510" y="49789"/>
                  <a:pt x="18525" y="49797"/>
                </a:cubicBezTo>
                <a:cubicBezTo>
                  <a:pt x="18645" y="49797"/>
                  <a:pt x="18769" y="49797"/>
                  <a:pt x="18889" y="49797"/>
                </a:cubicBezTo>
                <a:close/>
                <a:moveTo>
                  <a:pt x="19541" y="50108"/>
                </a:moveTo>
                <a:cubicBezTo>
                  <a:pt x="19759" y="50120"/>
                  <a:pt x="19980" y="50131"/>
                  <a:pt x="20202" y="50138"/>
                </a:cubicBezTo>
                <a:cubicBezTo>
                  <a:pt x="20056" y="50082"/>
                  <a:pt x="19913" y="50026"/>
                  <a:pt x="19770" y="49973"/>
                </a:cubicBezTo>
                <a:cubicBezTo>
                  <a:pt x="19545" y="49977"/>
                  <a:pt x="19324" y="49977"/>
                  <a:pt x="19099" y="49981"/>
                </a:cubicBezTo>
                <a:cubicBezTo>
                  <a:pt x="19245" y="50022"/>
                  <a:pt x="19391" y="50067"/>
                  <a:pt x="19541" y="50108"/>
                </a:cubicBezTo>
                <a:close/>
                <a:moveTo>
                  <a:pt x="20641" y="50112"/>
                </a:moveTo>
                <a:cubicBezTo>
                  <a:pt x="20678" y="50127"/>
                  <a:pt x="20712" y="50138"/>
                  <a:pt x="20750" y="50153"/>
                </a:cubicBezTo>
                <a:cubicBezTo>
                  <a:pt x="21009" y="50157"/>
                  <a:pt x="21271" y="50161"/>
                  <a:pt x="21534" y="50161"/>
                </a:cubicBezTo>
                <a:cubicBezTo>
                  <a:pt x="21357" y="50086"/>
                  <a:pt x="21185" y="50011"/>
                  <a:pt x="21016" y="49932"/>
                </a:cubicBezTo>
                <a:cubicBezTo>
                  <a:pt x="20750" y="49943"/>
                  <a:pt x="20483" y="49954"/>
                  <a:pt x="20217" y="49962"/>
                </a:cubicBezTo>
                <a:cubicBezTo>
                  <a:pt x="20356" y="50015"/>
                  <a:pt x="20498" y="50063"/>
                  <a:pt x="20641" y="50112"/>
                </a:cubicBezTo>
                <a:close/>
                <a:moveTo>
                  <a:pt x="20618" y="50397"/>
                </a:moveTo>
                <a:cubicBezTo>
                  <a:pt x="20761" y="50408"/>
                  <a:pt x="20907" y="50420"/>
                  <a:pt x="21054" y="50435"/>
                </a:cubicBezTo>
                <a:cubicBezTo>
                  <a:pt x="20952" y="50401"/>
                  <a:pt x="20851" y="50367"/>
                  <a:pt x="20750" y="50330"/>
                </a:cubicBezTo>
                <a:cubicBezTo>
                  <a:pt x="20603" y="50330"/>
                  <a:pt x="20461" y="50326"/>
                  <a:pt x="20314" y="50318"/>
                </a:cubicBezTo>
                <a:cubicBezTo>
                  <a:pt x="20416" y="50345"/>
                  <a:pt x="20517" y="50371"/>
                  <a:pt x="20618" y="50397"/>
                </a:cubicBezTo>
                <a:close/>
                <a:moveTo>
                  <a:pt x="21785" y="50484"/>
                </a:moveTo>
                <a:cubicBezTo>
                  <a:pt x="21995" y="50499"/>
                  <a:pt x="22205" y="50510"/>
                  <a:pt x="22416" y="50521"/>
                </a:cubicBezTo>
                <a:cubicBezTo>
                  <a:pt x="22265" y="50461"/>
                  <a:pt x="22112" y="50401"/>
                  <a:pt x="21965" y="50341"/>
                </a:cubicBezTo>
                <a:cubicBezTo>
                  <a:pt x="21905" y="50341"/>
                  <a:pt x="21845" y="50341"/>
                  <a:pt x="21785" y="50341"/>
                </a:cubicBezTo>
                <a:cubicBezTo>
                  <a:pt x="21631" y="50341"/>
                  <a:pt x="21474" y="50341"/>
                  <a:pt x="21316" y="50341"/>
                </a:cubicBezTo>
                <a:cubicBezTo>
                  <a:pt x="21470" y="50390"/>
                  <a:pt x="21628" y="50438"/>
                  <a:pt x="21785" y="50484"/>
                </a:cubicBezTo>
                <a:close/>
                <a:moveTo>
                  <a:pt x="22832" y="50780"/>
                </a:moveTo>
                <a:cubicBezTo>
                  <a:pt x="22967" y="50795"/>
                  <a:pt x="23106" y="50806"/>
                  <a:pt x="23245" y="50821"/>
                </a:cubicBezTo>
                <a:cubicBezTo>
                  <a:pt x="23151" y="50787"/>
                  <a:pt x="23053" y="50754"/>
                  <a:pt x="22960" y="50720"/>
                </a:cubicBezTo>
                <a:cubicBezTo>
                  <a:pt x="22825" y="50716"/>
                  <a:pt x="22686" y="50712"/>
                  <a:pt x="22551" y="50705"/>
                </a:cubicBezTo>
                <a:cubicBezTo>
                  <a:pt x="22644" y="50731"/>
                  <a:pt x="22738" y="50754"/>
                  <a:pt x="22832" y="50780"/>
                </a:cubicBezTo>
                <a:close/>
                <a:moveTo>
                  <a:pt x="23969" y="50885"/>
                </a:moveTo>
                <a:cubicBezTo>
                  <a:pt x="24171" y="50900"/>
                  <a:pt x="24378" y="50915"/>
                  <a:pt x="24580" y="50930"/>
                </a:cubicBezTo>
                <a:cubicBezTo>
                  <a:pt x="24434" y="50870"/>
                  <a:pt x="24288" y="50810"/>
                  <a:pt x="24141" y="50750"/>
                </a:cubicBezTo>
                <a:cubicBezTo>
                  <a:pt x="23935" y="50746"/>
                  <a:pt x="23729" y="50742"/>
                  <a:pt x="23522" y="50739"/>
                </a:cubicBezTo>
                <a:cubicBezTo>
                  <a:pt x="23669" y="50787"/>
                  <a:pt x="23819" y="50836"/>
                  <a:pt x="23969" y="50885"/>
                </a:cubicBezTo>
                <a:moveTo>
                  <a:pt x="24899" y="50877"/>
                </a:moveTo>
                <a:cubicBezTo>
                  <a:pt x="24971" y="50904"/>
                  <a:pt x="25046" y="50934"/>
                  <a:pt x="25121" y="50960"/>
                </a:cubicBezTo>
                <a:cubicBezTo>
                  <a:pt x="25365" y="50975"/>
                  <a:pt x="25609" y="50986"/>
                  <a:pt x="25852" y="50994"/>
                </a:cubicBezTo>
                <a:cubicBezTo>
                  <a:pt x="25676" y="50915"/>
                  <a:pt x="25500" y="50832"/>
                  <a:pt x="25331" y="50746"/>
                </a:cubicBezTo>
                <a:cubicBezTo>
                  <a:pt x="25109" y="50750"/>
                  <a:pt x="24888" y="50754"/>
                  <a:pt x="24667" y="50754"/>
                </a:cubicBezTo>
                <a:cubicBezTo>
                  <a:pt x="24640" y="50754"/>
                  <a:pt x="24610" y="50754"/>
                  <a:pt x="24584" y="50754"/>
                </a:cubicBezTo>
                <a:cubicBezTo>
                  <a:pt x="24686" y="50795"/>
                  <a:pt x="24794" y="50836"/>
                  <a:pt x="24899" y="50877"/>
                </a:cubicBezTo>
                <a:moveTo>
                  <a:pt x="24982" y="51189"/>
                </a:moveTo>
                <a:cubicBezTo>
                  <a:pt x="25117" y="51204"/>
                  <a:pt x="25252" y="51219"/>
                  <a:pt x="25387" y="51234"/>
                </a:cubicBezTo>
                <a:cubicBezTo>
                  <a:pt x="25297" y="51204"/>
                  <a:pt x="25207" y="51170"/>
                  <a:pt x="25117" y="51136"/>
                </a:cubicBezTo>
                <a:cubicBezTo>
                  <a:pt x="24986" y="51129"/>
                  <a:pt x="24854" y="51121"/>
                  <a:pt x="24723" y="51114"/>
                </a:cubicBezTo>
                <a:cubicBezTo>
                  <a:pt x="24809" y="51136"/>
                  <a:pt x="24896" y="51163"/>
                  <a:pt x="24982" y="51189"/>
                </a:cubicBezTo>
                <a:close/>
                <a:moveTo>
                  <a:pt x="26104" y="51313"/>
                </a:moveTo>
                <a:cubicBezTo>
                  <a:pt x="26303" y="51331"/>
                  <a:pt x="26501" y="51350"/>
                  <a:pt x="26700" y="51365"/>
                </a:cubicBezTo>
                <a:cubicBezTo>
                  <a:pt x="26554" y="51305"/>
                  <a:pt x="26411" y="51245"/>
                  <a:pt x="26273" y="51181"/>
                </a:cubicBezTo>
                <a:cubicBezTo>
                  <a:pt x="26070" y="51178"/>
                  <a:pt x="25871" y="51170"/>
                  <a:pt x="25672" y="51163"/>
                </a:cubicBezTo>
                <a:cubicBezTo>
                  <a:pt x="25815" y="51211"/>
                  <a:pt x="25957" y="51264"/>
                  <a:pt x="26104" y="51313"/>
                </a:cubicBezTo>
                <a:close/>
                <a:moveTo>
                  <a:pt x="26978" y="51305"/>
                </a:moveTo>
                <a:cubicBezTo>
                  <a:pt x="27061" y="51339"/>
                  <a:pt x="27147" y="51373"/>
                  <a:pt x="27233" y="51407"/>
                </a:cubicBezTo>
                <a:cubicBezTo>
                  <a:pt x="27470" y="51422"/>
                  <a:pt x="27706" y="51437"/>
                  <a:pt x="27942" y="51452"/>
                </a:cubicBezTo>
                <a:cubicBezTo>
                  <a:pt x="27770" y="51369"/>
                  <a:pt x="27601" y="51286"/>
                  <a:pt x="27432" y="51200"/>
                </a:cubicBezTo>
                <a:cubicBezTo>
                  <a:pt x="27188" y="51200"/>
                  <a:pt x="26948" y="51196"/>
                  <a:pt x="26708" y="51193"/>
                </a:cubicBezTo>
                <a:cubicBezTo>
                  <a:pt x="26798" y="51230"/>
                  <a:pt x="26888" y="51268"/>
                  <a:pt x="26978" y="51305"/>
                </a:cubicBezTo>
                <a:close/>
                <a:moveTo>
                  <a:pt x="27109" y="51632"/>
                </a:moveTo>
                <a:cubicBezTo>
                  <a:pt x="27241" y="51650"/>
                  <a:pt x="27372" y="51669"/>
                  <a:pt x="27503" y="51684"/>
                </a:cubicBezTo>
                <a:cubicBezTo>
                  <a:pt x="27413" y="51650"/>
                  <a:pt x="27319" y="51613"/>
                  <a:pt x="27229" y="51579"/>
                </a:cubicBezTo>
                <a:cubicBezTo>
                  <a:pt x="27098" y="51568"/>
                  <a:pt x="26970" y="51560"/>
                  <a:pt x="26843" y="51549"/>
                </a:cubicBezTo>
                <a:cubicBezTo>
                  <a:pt x="26929" y="51575"/>
                  <a:pt x="27019" y="51605"/>
                  <a:pt x="27109" y="51632"/>
                </a:cubicBezTo>
                <a:moveTo>
                  <a:pt x="28212" y="51774"/>
                </a:moveTo>
                <a:cubicBezTo>
                  <a:pt x="28404" y="51797"/>
                  <a:pt x="28599" y="51815"/>
                  <a:pt x="28790" y="51838"/>
                </a:cubicBezTo>
                <a:cubicBezTo>
                  <a:pt x="28644" y="51774"/>
                  <a:pt x="28501" y="51710"/>
                  <a:pt x="28359" y="51643"/>
                </a:cubicBezTo>
                <a:cubicBezTo>
                  <a:pt x="28164" y="51635"/>
                  <a:pt x="27969" y="51624"/>
                  <a:pt x="27773" y="51613"/>
                </a:cubicBezTo>
                <a:cubicBezTo>
                  <a:pt x="27920" y="51669"/>
                  <a:pt x="28066" y="51722"/>
                  <a:pt x="28212" y="51774"/>
                </a:cubicBezTo>
                <a:moveTo>
                  <a:pt x="29207" y="52112"/>
                </a:moveTo>
                <a:cubicBezTo>
                  <a:pt x="29334" y="52131"/>
                  <a:pt x="29462" y="52149"/>
                  <a:pt x="29589" y="52172"/>
                </a:cubicBezTo>
                <a:cubicBezTo>
                  <a:pt x="29496" y="52134"/>
                  <a:pt x="29402" y="52097"/>
                  <a:pt x="29308" y="52056"/>
                </a:cubicBezTo>
                <a:cubicBezTo>
                  <a:pt x="29184" y="52044"/>
                  <a:pt x="29060" y="52033"/>
                  <a:pt x="28937" y="52022"/>
                </a:cubicBezTo>
                <a:cubicBezTo>
                  <a:pt x="29027" y="52052"/>
                  <a:pt x="29117" y="52082"/>
                  <a:pt x="29207" y="52112"/>
                </a:cubicBezTo>
                <a:close/>
                <a:moveTo>
                  <a:pt x="30287" y="52269"/>
                </a:moveTo>
                <a:cubicBezTo>
                  <a:pt x="30471" y="52296"/>
                  <a:pt x="30659" y="52322"/>
                  <a:pt x="30846" y="52345"/>
                </a:cubicBezTo>
                <a:cubicBezTo>
                  <a:pt x="30700" y="52277"/>
                  <a:pt x="30557" y="52209"/>
                  <a:pt x="30415" y="52142"/>
                </a:cubicBezTo>
                <a:cubicBezTo>
                  <a:pt x="30223" y="52131"/>
                  <a:pt x="30036" y="52116"/>
                  <a:pt x="29848" y="52101"/>
                </a:cubicBezTo>
                <a:cubicBezTo>
                  <a:pt x="29991" y="52161"/>
                  <a:pt x="30137" y="52217"/>
                  <a:pt x="30287" y="52269"/>
                </a:cubicBezTo>
                <a:close/>
                <a:moveTo>
                  <a:pt x="31270" y="52626"/>
                </a:moveTo>
                <a:cubicBezTo>
                  <a:pt x="31390" y="52648"/>
                  <a:pt x="31510" y="52667"/>
                  <a:pt x="31630" y="52690"/>
                </a:cubicBezTo>
                <a:cubicBezTo>
                  <a:pt x="31540" y="52648"/>
                  <a:pt x="31447" y="52611"/>
                  <a:pt x="31357" y="52570"/>
                </a:cubicBezTo>
                <a:cubicBezTo>
                  <a:pt x="31237" y="52558"/>
                  <a:pt x="31116" y="52543"/>
                  <a:pt x="30996" y="52528"/>
                </a:cubicBezTo>
                <a:cubicBezTo>
                  <a:pt x="31086" y="52562"/>
                  <a:pt x="31177" y="52592"/>
                  <a:pt x="31270" y="52626"/>
                </a:cubicBezTo>
                <a:moveTo>
                  <a:pt x="32321" y="52802"/>
                </a:moveTo>
                <a:cubicBezTo>
                  <a:pt x="32501" y="52832"/>
                  <a:pt x="32677" y="52859"/>
                  <a:pt x="32857" y="52885"/>
                </a:cubicBezTo>
                <a:cubicBezTo>
                  <a:pt x="32715" y="52814"/>
                  <a:pt x="32572" y="52746"/>
                  <a:pt x="32430" y="52675"/>
                </a:cubicBezTo>
                <a:cubicBezTo>
                  <a:pt x="32250" y="52660"/>
                  <a:pt x="32066" y="52645"/>
                  <a:pt x="31886" y="52626"/>
                </a:cubicBezTo>
                <a:cubicBezTo>
                  <a:pt x="32032" y="52686"/>
                  <a:pt x="32175" y="52746"/>
                  <a:pt x="32321" y="52802"/>
                </a:cubicBezTo>
                <a:close/>
                <a:moveTo>
                  <a:pt x="33289" y="53174"/>
                </a:moveTo>
                <a:cubicBezTo>
                  <a:pt x="33405" y="53196"/>
                  <a:pt x="33518" y="53219"/>
                  <a:pt x="33630" y="53241"/>
                </a:cubicBezTo>
                <a:cubicBezTo>
                  <a:pt x="33540" y="53200"/>
                  <a:pt x="33450" y="53159"/>
                  <a:pt x="33360" y="53117"/>
                </a:cubicBezTo>
                <a:cubicBezTo>
                  <a:pt x="33248" y="53102"/>
                  <a:pt x="33131" y="53087"/>
                  <a:pt x="33019" y="53072"/>
                </a:cubicBezTo>
                <a:cubicBezTo>
                  <a:pt x="33109" y="53106"/>
                  <a:pt x="33199" y="53140"/>
                  <a:pt x="33289" y="53174"/>
                </a:cubicBezTo>
                <a:close/>
                <a:moveTo>
                  <a:pt x="34313" y="53369"/>
                </a:moveTo>
                <a:cubicBezTo>
                  <a:pt x="34490" y="53399"/>
                  <a:pt x="34666" y="53429"/>
                  <a:pt x="34838" y="53459"/>
                </a:cubicBezTo>
                <a:cubicBezTo>
                  <a:pt x="34696" y="53388"/>
                  <a:pt x="34557" y="53316"/>
                  <a:pt x="34418" y="53241"/>
                </a:cubicBezTo>
                <a:cubicBezTo>
                  <a:pt x="34238" y="53222"/>
                  <a:pt x="34062" y="53204"/>
                  <a:pt x="33885" y="53185"/>
                </a:cubicBezTo>
                <a:cubicBezTo>
                  <a:pt x="34028" y="53245"/>
                  <a:pt x="34171" y="53309"/>
                  <a:pt x="34313" y="53369"/>
                </a:cubicBezTo>
                <a:moveTo>
                  <a:pt x="35262" y="53752"/>
                </a:moveTo>
                <a:cubicBezTo>
                  <a:pt x="35375" y="53778"/>
                  <a:pt x="35488" y="53804"/>
                  <a:pt x="35600" y="53827"/>
                </a:cubicBezTo>
                <a:cubicBezTo>
                  <a:pt x="35514" y="53785"/>
                  <a:pt x="35424" y="53744"/>
                  <a:pt x="35334" y="53703"/>
                </a:cubicBezTo>
                <a:cubicBezTo>
                  <a:pt x="35225" y="53684"/>
                  <a:pt x="35112" y="53665"/>
                  <a:pt x="35000" y="53650"/>
                </a:cubicBezTo>
                <a:cubicBezTo>
                  <a:pt x="35090" y="53684"/>
                  <a:pt x="35176" y="53718"/>
                  <a:pt x="35262" y="53752"/>
                </a:cubicBezTo>
                <a:moveTo>
                  <a:pt x="36279" y="53969"/>
                </a:moveTo>
                <a:cubicBezTo>
                  <a:pt x="36448" y="54003"/>
                  <a:pt x="36613" y="54037"/>
                  <a:pt x="36782" y="54067"/>
                </a:cubicBezTo>
                <a:cubicBezTo>
                  <a:pt x="36643" y="53992"/>
                  <a:pt x="36504" y="53920"/>
                  <a:pt x="36366" y="53845"/>
                </a:cubicBezTo>
                <a:cubicBezTo>
                  <a:pt x="36197" y="53823"/>
                  <a:pt x="36024" y="53800"/>
                  <a:pt x="35855" y="53778"/>
                </a:cubicBezTo>
                <a:cubicBezTo>
                  <a:pt x="35994" y="53842"/>
                  <a:pt x="36137" y="53905"/>
                  <a:pt x="36279" y="53969"/>
                </a:cubicBezTo>
                <a:close/>
                <a:moveTo>
                  <a:pt x="37213" y="54367"/>
                </a:moveTo>
                <a:cubicBezTo>
                  <a:pt x="37322" y="54393"/>
                  <a:pt x="37427" y="54419"/>
                  <a:pt x="37532" y="54446"/>
                </a:cubicBezTo>
                <a:cubicBezTo>
                  <a:pt x="37446" y="54404"/>
                  <a:pt x="37360" y="54359"/>
                  <a:pt x="37274" y="54318"/>
                </a:cubicBezTo>
                <a:cubicBezTo>
                  <a:pt x="37165" y="54299"/>
                  <a:pt x="37060" y="54281"/>
                  <a:pt x="36955" y="54262"/>
                </a:cubicBezTo>
                <a:cubicBezTo>
                  <a:pt x="37041" y="54296"/>
                  <a:pt x="37127" y="54333"/>
                  <a:pt x="37213" y="54367"/>
                </a:cubicBezTo>
                <a:close/>
                <a:moveTo>
                  <a:pt x="38204" y="54603"/>
                </a:moveTo>
                <a:cubicBezTo>
                  <a:pt x="38365" y="54637"/>
                  <a:pt x="38527" y="54671"/>
                  <a:pt x="38684" y="54705"/>
                </a:cubicBezTo>
                <a:cubicBezTo>
                  <a:pt x="38549" y="54629"/>
                  <a:pt x="38410" y="54554"/>
                  <a:pt x="38275" y="54479"/>
                </a:cubicBezTo>
                <a:cubicBezTo>
                  <a:pt x="38114" y="54453"/>
                  <a:pt x="37949" y="54431"/>
                  <a:pt x="37788" y="54404"/>
                </a:cubicBezTo>
                <a:cubicBezTo>
                  <a:pt x="37926" y="54468"/>
                  <a:pt x="38065" y="54536"/>
                  <a:pt x="38204" y="54603"/>
                </a:cubicBezTo>
                <a:moveTo>
                  <a:pt x="39135" y="55020"/>
                </a:moveTo>
                <a:cubicBezTo>
                  <a:pt x="39232" y="55046"/>
                  <a:pt x="39330" y="55072"/>
                  <a:pt x="39427" y="55098"/>
                </a:cubicBezTo>
                <a:cubicBezTo>
                  <a:pt x="39341" y="55053"/>
                  <a:pt x="39255" y="55008"/>
                  <a:pt x="39172" y="54963"/>
                </a:cubicBezTo>
                <a:cubicBezTo>
                  <a:pt x="39071" y="54945"/>
                  <a:pt x="38973" y="54926"/>
                  <a:pt x="38872" y="54903"/>
                </a:cubicBezTo>
                <a:cubicBezTo>
                  <a:pt x="38958" y="54945"/>
                  <a:pt x="39048" y="54982"/>
                  <a:pt x="39135" y="55020"/>
                </a:cubicBezTo>
                <a:close/>
                <a:moveTo>
                  <a:pt x="40095" y="55267"/>
                </a:moveTo>
                <a:cubicBezTo>
                  <a:pt x="40245" y="55305"/>
                  <a:pt x="40399" y="55339"/>
                  <a:pt x="40549" y="55376"/>
                </a:cubicBezTo>
                <a:cubicBezTo>
                  <a:pt x="40414" y="55297"/>
                  <a:pt x="40283" y="55222"/>
                  <a:pt x="40148" y="55143"/>
                </a:cubicBezTo>
                <a:cubicBezTo>
                  <a:pt x="39994" y="55117"/>
                  <a:pt x="39836" y="55091"/>
                  <a:pt x="39682" y="55061"/>
                </a:cubicBezTo>
                <a:cubicBezTo>
                  <a:pt x="39817" y="55128"/>
                  <a:pt x="39956" y="55200"/>
                  <a:pt x="40095" y="55267"/>
                </a:cubicBezTo>
                <a:moveTo>
                  <a:pt x="41052" y="55489"/>
                </a:moveTo>
                <a:cubicBezTo>
                  <a:pt x="41236" y="55530"/>
                  <a:pt x="41423" y="55567"/>
                  <a:pt x="41607" y="55605"/>
                </a:cubicBezTo>
                <a:cubicBezTo>
                  <a:pt x="41446" y="55504"/>
                  <a:pt x="41284" y="55402"/>
                  <a:pt x="41123" y="55297"/>
                </a:cubicBezTo>
                <a:cubicBezTo>
                  <a:pt x="40936" y="55271"/>
                  <a:pt x="40744" y="55241"/>
                  <a:pt x="40553" y="55211"/>
                </a:cubicBezTo>
                <a:cubicBezTo>
                  <a:pt x="40718" y="55305"/>
                  <a:pt x="40883" y="55395"/>
                  <a:pt x="41052" y="55489"/>
                </a:cubicBezTo>
                <a:close/>
                <a:moveTo>
                  <a:pt x="40996" y="55691"/>
                </a:moveTo>
                <a:cubicBezTo>
                  <a:pt x="41086" y="55718"/>
                  <a:pt x="41176" y="55744"/>
                  <a:pt x="41266" y="55770"/>
                </a:cubicBezTo>
                <a:cubicBezTo>
                  <a:pt x="41187" y="55729"/>
                  <a:pt x="41108" y="55684"/>
                  <a:pt x="41029" y="55643"/>
                </a:cubicBezTo>
                <a:cubicBezTo>
                  <a:pt x="40939" y="55620"/>
                  <a:pt x="40845" y="55601"/>
                  <a:pt x="40755" y="55579"/>
                </a:cubicBezTo>
                <a:cubicBezTo>
                  <a:pt x="40834" y="55616"/>
                  <a:pt x="40913" y="55654"/>
                  <a:pt x="40996" y="55691"/>
                </a:cubicBezTo>
                <a:close/>
                <a:moveTo>
                  <a:pt x="41930" y="55954"/>
                </a:moveTo>
                <a:cubicBezTo>
                  <a:pt x="42076" y="55991"/>
                  <a:pt x="42222" y="56029"/>
                  <a:pt x="42369" y="56066"/>
                </a:cubicBezTo>
                <a:cubicBezTo>
                  <a:pt x="42241" y="55991"/>
                  <a:pt x="42114" y="55916"/>
                  <a:pt x="41986" y="55838"/>
                </a:cubicBezTo>
                <a:cubicBezTo>
                  <a:pt x="41836" y="55808"/>
                  <a:pt x="41686" y="55778"/>
                  <a:pt x="41536" y="55748"/>
                </a:cubicBezTo>
                <a:cubicBezTo>
                  <a:pt x="41667" y="55819"/>
                  <a:pt x="41798" y="55886"/>
                  <a:pt x="41930" y="55954"/>
                </a:cubicBezTo>
                <a:moveTo>
                  <a:pt x="42868" y="56190"/>
                </a:moveTo>
                <a:cubicBezTo>
                  <a:pt x="43048" y="56235"/>
                  <a:pt x="43228" y="56277"/>
                  <a:pt x="43408" y="56318"/>
                </a:cubicBezTo>
                <a:cubicBezTo>
                  <a:pt x="43250" y="56217"/>
                  <a:pt x="43093" y="56112"/>
                  <a:pt x="42939" y="56010"/>
                </a:cubicBezTo>
                <a:cubicBezTo>
                  <a:pt x="42755" y="55980"/>
                  <a:pt x="42571" y="55946"/>
                  <a:pt x="42388" y="55913"/>
                </a:cubicBezTo>
                <a:cubicBezTo>
                  <a:pt x="42545" y="56006"/>
                  <a:pt x="42706" y="56100"/>
                  <a:pt x="42868" y="56190"/>
                </a:cubicBezTo>
                <a:moveTo>
                  <a:pt x="42812" y="56385"/>
                </a:moveTo>
                <a:cubicBezTo>
                  <a:pt x="42894" y="56415"/>
                  <a:pt x="42980" y="56442"/>
                  <a:pt x="43067" y="56468"/>
                </a:cubicBezTo>
                <a:cubicBezTo>
                  <a:pt x="42995" y="56427"/>
                  <a:pt x="42920" y="56385"/>
                  <a:pt x="42845" y="56340"/>
                </a:cubicBezTo>
                <a:cubicBezTo>
                  <a:pt x="42759" y="56322"/>
                  <a:pt x="42673" y="56299"/>
                  <a:pt x="42583" y="56277"/>
                </a:cubicBezTo>
                <a:cubicBezTo>
                  <a:pt x="42658" y="56314"/>
                  <a:pt x="42733" y="56352"/>
                  <a:pt x="42812" y="56385"/>
                </a:cubicBezTo>
                <a:close/>
                <a:moveTo>
                  <a:pt x="43727" y="56663"/>
                </a:moveTo>
                <a:cubicBezTo>
                  <a:pt x="43870" y="56704"/>
                  <a:pt x="44008" y="56746"/>
                  <a:pt x="44151" y="56783"/>
                </a:cubicBezTo>
                <a:cubicBezTo>
                  <a:pt x="44027" y="56708"/>
                  <a:pt x="43903" y="56633"/>
                  <a:pt x="43780" y="56554"/>
                </a:cubicBezTo>
                <a:cubicBezTo>
                  <a:pt x="43637" y="56524"/>
                  <a:pt x="43491" y="56494"/>
                  <a:pt x="43348" y="56460"/>
                </a:cubicBezTo>
                <a:cubicBezTo>
                  <a:pt x="43472" y="56528"/>
                  <a:pt x="43599" y="56596"/>
                  <a:pt x="43727" y="56663"/>
                </a:cubicBezTo>
                <a:close/>
                <a:moveTo>
                  <a:pt x="44646" y="56918"/>
                </a:moveTo>
                <a:cubicBezTo>
                  <a:pt x="44823" y="56963"/>
                  <a:pt x="44995" y="57008"/>
                  <a:pt x="45172" y="57053"/>
                </a:cubicBezTo>
                <a:cubicBezTo>
                  <a:pt x="45018" y="56952"/>
                  <a:pt x="44868" y="56847"/>
                  <a:pt x="44718" y="56746"/>
                </a:cubicBezTo>
                <a:cubicBezTo>
                  <a:pt x="44537" y="56712"/>
                  <a:pt x="44361" y="56674"/>
                  <a:pt x="44181" y="56641"/>
                </a:cubicBezTo>
                <a:cubicBezTo>
                  <a:pt x="44335" y="56734"/>
                  <a:pt x="44489" y="56828"/>
                  <a:pt x="44646" y="56918"/>
                </a:cubicBezTo>
                <a:moveTo>
                  <a:pt x="44590" y="57110"/>
                </a:moveTo>
                <a:cubicBezTo>
                  <a:pt x="44669" y="57136"/>
                  <a:pt x="44751" y="57162"/>
                  <a:pt x="44834" y="57188"/>
                </a:cubicBezTo>
                <a:cubicBezTo>
                  <a:pt x="44763" y="57151"/>
                  <a:pt x="44691" y="57110"/>
                  <a:pt x="44624" y="57068"/>
                </a:cubicBezTo>
                <a:cubicBezTo>
                  <a:pt x="44541" y="57046"/>
                  <a:pt x="44459" y="57023"/>
                  <a:pt x="44376" y="57001"/>
                </a:cubicBezTo>
                <a:cubicBezTo>
                  <a:pt x="44447" y="57038"/>
                  <a:pt x="44519" y="57072"/>
                  <a:pt x="44590" y="57110"/>
                </a:cubicBezTo>
                <a:close/>
                <a:moveTo>
                  <a:pt x="45490" y="57402"/>
                </a:moveTo>
                <a:cubicBezTo>
                  <a:pt x="45626" y="57443"/>
                  <a:pt x="45764" y="57485"/>
                  <a:pt x="45903" y="57526"/>
                </a:cubicBezTo>
                <a:cubicBezTo>
                  <a:pt x="45783" y="57451"/>
                  <a:pt x="45663" y="57372"/>
                  <a:pt x="45543" y="57297"/>
                </a:cubicBezTo>
                <a:cubicBezTo>
                  <a:pt x="45404" y="57263"/>
                  <a:pt x="45262" y="57230"/>
                  <a:pt x="45123" y="57196"/>
                </a:cubicBezTo>
                <a:cubicBezTo>
                  <a:pt x="45247" y="57263"/>
                  <a:pt x="45367" y="57331"/>
                  <a:pt x="45490" y="57402"/>
                </a:cubicBezTo>
                <a:close/>
                <a:moveTo>
                  <a:pt x="46395" y="57669"/>
                </a:moveTo>
                <a:cubicBezTo>
                  <a:pt x="46567" y="57717"/>
                  <a:pt x="46736" y="57766"/>
                  <a:pt x="46909" y="57811"/>
                </a:cubicBezTo>
                <a:cubicBezTo>
                  <a:pt x="46759" y="57710"/>
                  <a:pt x="46612" y="57609"/>
                  <a:pt x="46466" y="57503"/>
                </a:cubicBezTo>
                <a:cubicBezTo>
                  <a:pt x="46290" y="57466"/>
                  <a:pt x="46117" y="57428"/>
                  <a:pt x="45941" y="57391"/>
                </a:cubicBezTo>
                <a:cubicBezTo>
                  <a:pt x="46091" y="57485"/>
                  <a:pt x="46241" y="57579"/>
                  <a:pt x="46395" y="57669"/>
                </a:cubicBezTo>
                <a:close/>
                <a:moveTo>
                  <a:pt x="46338" y="57852"/>
                </a:moveTo>
                <a:cubicBezTo>
                  <a:pt x="46417" y="57882"/>
                  <a:pt x="46496" y="57909"/>
                  <a:pt x="46575" y="57939"/>
                </a:cubicBezTo>
                <a:cubicBezTo>
                  <a:pt x="46503" y="57897"/>
                  <a:pt x="46440" y="57856"/>
                  <a:pt x="46372" y="57815"/>
                </a:cubicBezTo>
                <a:cubicBezTo>
                  <a:pt x="46293" y="57792"/>
                  <a:pt x="46211" y="57770"/>
                  <a:pt x="46136" y="57747"/>
                </a:cubicBezTo>
                <a:cubicBezTo>
                  <a:pt x="46203" y="57785"/>
                  <a:pt x="46271" y="57819"/>
                  <a:pt x="46338" y="57852"/>
                </a:cubicBezTo>
                <a:moveTo>
                  <a:pt x="47228" y="58160"/>
                </a:moveTo>
                <a:cubicBezTo>
                  <a:pt x="47359" y="58205"/>
                  <a:pt x="47494" y="58250"/>
                  <a:pt x="47629" y="58291"/>
                </a:cubicBezTo>
                <a:cubicBezTo>
                  <a:pt x="47509" y="58216"/>
                  <a:pt x="47393" y="58138"/>
                  <a:pt x="47276" y="58063"/>
                </a:cubicBezTo>
                <a:cubicBezTo>
                  <a:pt x="47141" y="58029"/>
                  <a:pt x="47006" y="57991"/>
                  <a:pt x="46871" y="57954"/>
                </a:cubicBezTo>
                <a:cubicBezTo>
                  <a:pt x="46988" y="58025"/>
                  <a:pt x="47108" y="58093"/>
                  <a:pt x="47228" y="58160"/>
                </a:cubicBezTo>
                <a:moveTo>
                  <a:pt x="48121" y="58445"/>
                </a:moveTo>
                <a:cubicBezTo>
                  <a:pt x="48286" y="58498"/>
                  <a:pt x="48455" y="58547"/>
                  <a:pt x="48623" y="58595"/>
                </a:cubicBezTo>
                <a:cubicBezTo>
                  <a:pt x="48477" y="58494"/>
                  <a:pt x="48334" y="58389"/>
                  <a:pt x="48188" y="58284"/>
                </a:cubicBezTo>
                <a:cubicBezTo>
                  <a:pt x="48019" y="58246"/>
                  <a:pt x="47847" y="58205"/>
                  <a:pt x="47674" y="58164"/>
                </a:cubicBezTo>
                <a:cubicBezTo>
                  <a:pt x="47824" y="58258"/>
                  <a:pt x="47971" y="58351"/>
                  <a:pt x="48121" y="58445"/>
                </a:cubicBezTo>
                <a:moveTo>
                  <a:pt x="48061" y="58625"/>
                </a:moveTo>
                <a:cubicBezTo>
                  <a:pt x="48139" y="58652"/>
                  <a:pt x="48214" y="58682"/>
                  <a:pt x="48289" y="58708"/>
                </a:cubicBezTo>
                <a:cubicBezTo>
                  <a:pt x="48226" y="58670"/>
                  <a:pt x="48158" y="58629"/>
                  <a:pt x="48094" y="58588"/>
                </a:cubicBezTo>
                <a:cubicBezTo>
                  <a:pt x="48019" y="58565"/>
                  <a:pt x="47944" y="58543"/>
                  <a:pt x="47865" y="58520"/>
                </a:cubicBezTo>
                <a:cubicBezTo>
                  <a:pt x="47933" y="58554"/>
                  <a:pt x="47997" y="58588"/>
                  <a:pt x="48061" y="58625"/>
                </a:cubicBezTo>
                <a:close/>
                <a:moveTo>
                  <a:pt x="48939" y="58944"/>
                </a:moveTo>
                <a:cubicBezTo>
                  <a:pt x="49070" y="58989"/>
                  <a:pt x="49201" y="59038"/>
                  <a:pt x="49333" y="59079"/>
                </a:cubicBezTo>
                <a:cubicBezTo>
                  <a:pt x="49220" y="59004"/>
                  <a:pt x="49104" y="58929"/>
                  <a:pt x="48991" y="58850"/>
                </a:cubicBezTo>
                <a:cubicBezTo>
                  <a:pt x="48860" y="58813"/>
                  <a:pt x="48725" y="58775"/>
                  <a:pt x="48590" y="58738"/>
                </a:cubicBezTo>
                <a:cubicBezTo>
                  <a:pt x="48706" y="58805"/>
                  <a:pt x="48822" y="58877"/>
                  <a:pt x="48939" y="58944"/>
                </a:cubicBezTo>
                <a:moveTo>
                  <a:pt x="49824" y="59244"/>
                </a:moveTo>
                <a:cubicBezTo>
                  <a:pt x="49989" y="59297"/>
                  <a:pt x="50154" y="59349"/>
                  <a:pt x="50319" y="59402"/>
                </a:cubicBezTo>
                <a:cubicBezTo>
                  <a:pt x="50177" y="59297"/>
                  <a:pt x="50034" y="59196"/>
                  <a:pt x="49895" y="59091"/>
                </a:cubicBezTo>
                <a:cubicBezTo>
                  <a:pt x="49726" y="59046"/>
                  <a:pt x="49558" y="59004"/>
                  <a:pt x="49389" y="58959"/>
                </a:cubicBezTo>
                <a:cubicBezTo>
                  <a:pt x="49531" y="59053"/>
                  <a:pt x="49678" y="59151"/>
                  <a:pt x="49824" y="59244"/>
                </a:cubicBezTo>
                <a:moveTo>
                  <a:pt x="49764" y="59417"/>
                </a:moveTo>
                <a:cubicBezTo>
                  <a:pt x="49839" y="59447"/>
                  <a:pt x="49910" y="59477"/>
                  <a:pt x="49985" y="59503"/>
                </a:cubicBezTo>
                <a:cubicBezTo>
                  <a:pt x="49922" y="59466"/>
                  <a:pt x="49862" y="59425"/>
                  <a:pt x="49798" y="59383"/>
                </a:cubicBezTo>
                <a:cubicBezTo>
                  <a:pt x="49726" y="59361"/>
                  <a:pt x="49651" y="59338"/>
                  <a:pt x="49576" y="59312"/>
                </a:cubicBezTo>
                <a:cubicBezTo>
                  <a:pt x="49640" y="59349"/>
                  <a:pt x="49704" y="59383"/>
                  <a:pt x="49764" y="59417"/>
                </a:cubicBezTo>
                <a:moveTo>
                  <a:pt x="50634" y="59751"/>
                </a:moveTo>
                <a:cubicBezTo>
                  <a:pt x="50762" y="59800"/>
                  <a:pt x="50893" y="59845"/>
                  <a:pt x="51021" y="59894"/>
                </a:cubicBezTo>
                <a:cubicBezTo>
                  <a:pt x="50908" y="59815"/>
                  <a:pt x="50800" y="59740"/>
                  <a:pt x="50687" y="59661"/>
                </a:cubicBezTo>
                <a:cubicBezTo>
                  <a:pt x="50556" y="59623"/>
                  <a:pt x="50424" y="59582"/>
                  <a:pt x="50293" y="59541"/>
                </a:cubicBezTo>
                <a:cubicBezTo>
                  <a:pt x="50406" y="59612"/>
                  <a:pt x="50522" y="59683"/>
                  <a:pt x="50634" y="59751"/>
                </a:cubicBezTo>
                <a:close/>
                <a:moveTo>
                  <a:pt x="51509" y="60062"/>
                </a:moveTo>
                <a:cubicBezTo>
                  <a:pt x="51674" y="60119"/>
                  <a:pt x="51839" y="60175"/>
                  <a:pt x="52000" y="60227"/>
                </a:cubicBezTo>
                <a:cubicBezTo>
                  <a:pt x="51861" y="60122"/>
                  <a:pt x="51719" y="60021"/>
                  <a:pt x="51580" y="59916"/>
                </a:cubicBezTo>
                <a:cubicBezTo>
                  <a:pt x="51415" y="59871"/>
                  <a:pt x="51250" y="59822"/>
                  <a:pt x="51081" y="59777"/>
                </a:cubicBezTo>
                <a:cubicBezTo>
                  <a:pt x="51224" y="59871"/>
                  <a:pt x="51366" y="59969"/>
                  <a:pt x="51509" y="60062"/>
                </a:cubicBezTo>
                <a:close/>
                <a:moveTo>
                  <a:pt x="51452" y="60231"/>
                </a:moveTo>
                <a:cubicBezTo>
                  <a:pt x="51524" y="60261"/>
                  <a:pt x="51595" y="60291"/>
                  <a:pt x="51666" y="60321"/>
                </a:cubicBezTo>
                <a:cubicBezTo>
                  <a:pt x="51606" y="60280"/>
                  <a:pt x="51546" y="60242"/>
                  <a:pt x="51486" y="60201"/>
                </a:cubicBezTo>
                <a:cubicBezTo>
                  <a:pt x="51415" y="60179"/>
                  <a:pt x="51344" y="60152"/>
                  <a:pt x="51269" y="60126"/>
                </a:cubicBezTo>
                <a:cubicBezTo>
                  <a:pt x="51332" y="60164"/>
                  <a:pt x="51392" y="60197"/>
                  <a:pt x="51452" y="60231"/>
                </a:cubicBezTo>
                <a:close/>
                <a:moveTo>
                  <a:pt x="52315" y="60576"/>
                </a:moveTo>
                <a:cubicBezTo>
                  <a:pt x="52439" y="60625"/>
                  <a:pt x="52567" y="60674"/>
                  <a:pt x="52698" y="60723"/>
                </a:cubicBezTo>
                <a:cubicBezTo>
                  <a:pt x="52586" y="60648"/>
                  <a:pt x="52477" y="60569"/>
                  <a:pt x="52368" y="60490"/>
                </a:cubicBezTo>
                <a:cubicBezTo>
                  <a:pt x="52237" y="60449"/>
                  <a:pt x="52109" y="60408"/>
                  <a:pt x="51978" y="60366"/>
                </a:cubicBezTo>
                <a:cubicBezTo>
                  <a:pt x="52090" y="60438"/>
                  <a:pt x="52203" y="60509"/>
                  <a:pt x="52315" y="60576"/>
                </a:cubicBezTo>
                <a:moveTo>
                  <a:pt x="53182" y="60903"/>
                </a:moveTo>
                <a:cubicBezTo>
                  <a:pt x="53343" y="60959"/>
                  <a:pt x="53505" y="61015"/>
                  <a:pt x="53670" y="61072"/>
                </a:cubicBezTo>
                <a:cubicBezTo>
                  <a:pt x="53531" y="60970"/>
                  <a:pt x="53392" y="60865"/>
                  <a:pt x="53253" y="60760"/>
                </a:cubicBezTo>
                <a:cubicBezTo>
                  <a:pt x="53088" y="60711"/>
                  <a:pt x="52927" y="60663"/>
                  <a:pt x="52762" y="60614"/>
                </a:cubicBezTo>
                <a:cubicBezTo>
                  <a:pt x="52901" y="60711"/>
                  <a:pt x="53040" y="60805"/>
                  <a:pt x="53182" y="60903"/>
                </a:cubicBezTo>
                <a:moveTo>
                  <a:pt x="53122" y="61068"/>
                </a:moveTo>
                <a:cubicBezTo>
                  <a:pt x="53193" y="61098"/>
                  <a:pt x="53265" y="61128"/>
                  <a:pt x="53336" y="61158"/>
                </a:cubicBezTo>
                <a:cubicBezTo>
                  <a:pt x="53276" y="61117"/>
                  <a:pt x="53216" y="61079"/>
                  <a:pt x="53160" y="61038"/>
                </a:cubicBezTo>
                <a:cubicBezTo>
                  <a:pt x="53088" y="61012"/>
                  <a:pt x="53017" y="60989"/>
                  <a:pt x="52946" y="60963"/>
                </a:cubicBezTo>
                <a:cubicBezTo>
                  <a:pt x="53006" y="60997"/>
                  <a:pt x="53066" y="61030"/>
                  <a:pt x="53122" y="61068"/>
                </a:cubicBezTo>
                <a:moveTo>
                  <a:pt x="53981" y="61424"/>
                </a:moveTo>
                <a:cubicBezTo>
                  <a:pt x="54105" y="61473"/>
                  <a:pt x="54233" y="61522"/>
                  <a:pt x="54356" y="61574"/>
                </a:cubicBezTo>
                <a:cubicBezTo>
                  <a:pt x="54248" y="61496"/>
                  <a:pt x="54143" y="61421"/>
                  <a:pt x="54034" y="61342"/>
                </a:cubicBezTo>
                <a:cubicBezTo>
                  <a:pt x="53906" y="61297"/>
                  <a:pt x="53779" y="61255"/>
                  <a:pt x="53651" y="61210"/>
                </a:cubicBezTo>
                <a:cubicBezTo>
                  <a:pt x="53760" y="61282"/>
                  <a:pt x="53869" y="61353"/>
                  <a:pt x="53981" y="61424"/>
                </a:cubicBezTo>
                <a:moveTo>
                  <a:pt x="54840" y="61758"/>
                </a:moveTo>
                <a:cubicBezTo>
                  <a:pt x="55002" y="61818"/>
                  <a:pt x="55163" y="61878"/>
                  <a:pt x="55324" y="61935"/>
                </a:cubicBezTo>
                <a:cubicBezTo>
                  <a:pt x="55189" y="61833"/>
                  <a:pt x="55051" y="61728"/>
                  <a:pt x="54916" y="61623"/>
                </a:cubicBezTo>
                <a:cubicBezTo>
                  <a:pt x="54754" y="61571"/>
                  <a:pt x="54589" y="61522"/>
                  <a:pt x="54428" y="61469"/>
                </a:cubicBezTo>
                <a:cubicBezTo>
                  <a:pt x="54563" y="61567"/>
                  <a:pt x="54702" y="61661"/>
                  <a:pt x="54840" y="61758"/>
                </a:cubicBezTo>
                <a:close/>
                <a:moveTo>
                  <a:pt x="54784" y="61920"/>
                </a:moveTo>
                <a:cubicBezTo>
                  <a:pt x="54852" y="61950"/>
                  <a:pt x="54923" y="61980"/>
                  <a:pt x="54994" y="62010"/>
                </a:cubicBezTo>
                <a:cubicBezTo>
                  <a:pt x="54934" y="61972"/>
                  <a:pt x="54878" y="61935"/>
                  <a:pt x="54818" y="61893"/>
                </a:cubicBezTo>
                <a:cubicBezTo>
                  <a:pt x="54750" y="61867"/>
                  <a:pt x="54683" y="61841"/>
                  <a:pt x="54612" y="61815"/>
                </a:cubicBezTo>
                <a:cubicBezTo>
                  <a:pt x="54668" y="61848"/>
                  <a:pt x="54728" y="61886"/>
                  <a:pt x="54784" y="61920"/>
                </a:cubicBezTo>
                <a:moveTo>
                  <a:pt x="55632" y="62287"/>
                </a:moveTo>
                <a:cubicBezTo>
                  <a:pt x="55760" y="62336"/>
                  <a:pt x="55884" y="62389"/>
                  <a:pt x="56011" y="62441"/>
                </a:cubicBezTo>
                <a:cubicBezTo>
                  <a:pt x="55902" y="62362"/>
                  <a:pt x="55797" y="62284"/>
                  <a:pt x="55688" y="62208"/>
                </a:cubicBezTo>
                <a:cubicBezTo>
                  <a:pt x="55561" y="62163"/>
                  <a:pt x="55437" y="62118"/>
                  <a:pt x="55309" y="62073"/>
                </a:cubicBezTo>
                <a:cubicBezTo>
                  <a:pt x="55418" y="62145"/>
                  <a:pt x="55523" y="62216"/>
                  <a:pt x="55632" y="62287"/>
                </a:cubicBezTo>
                <a:close/>
                <a:moveTo>
                  <a:pt x="56491" y="62632"/>
                </a:moveTo>
                <a:cubicBezTo>
                  <a:pt x="56653" y="62693"/>
                  <a:pt x="56810" y="62756"/>
                  <a:pt x="56972" y="62816"/>
                </a:cubicBezTo>
                <a:cubicBezTo>
                  <a:pt x="56837" y="62711"/>
                  <a:pt x="56701" y="62606"/>
                  <a:pt x="56566" y="62501"/>
                </a:cubicBezTo>
                <a:cubicBezTo>
                  <a:pt x="56405" y="62449"/>
                  <a:pt x="56244" y="62396"/>
                  <a:pt x="56082" y="62340"/>
                </a:cubicBezTo>
                <a:cubicBezTo>
                  <a:pt x="56217" y="62437"/>
                  <a:pt x="56353" y="62535"/>
                  <a:pt x="56491" y="62632"/>
                </a:cubicBezTo>
                <a:moveTo>
                  <a:pt x="56431" y="62786"/>
                </a:moveTo>
                <a:cubicBezTo>
                  <a:pt x="56503" y="62820"/>
                  <a:pt x="56570" y="62850"/>
                  <a:pt x="56641" y="62884"/>
                </a:cubicBezTo>
                <a:cubicBezTo>
                  <a:pt x="56585" y="62843"/>
                  <a:pt x="56525" y="62805"/>
                  <a:pt x="56469" y="62764"/>
                </a:cubicBezTo>
                <a:cubicBezTo>
                  <a:pt x="56401" y="62738"/>
                  <a:pt x="56334" y="62711"/>
                  <a:pt x="56263" y="62685"/>
                </a:cubicBezTo>
                <a:cubicBezTo>
                  <a:pt x="56319" y="62719"/>
                  <a:pt x="56375" y="62753"/>
                  <a:pt x="56431" y="62786"/>
                </a:cubicBezTo>
                <a:moveTo>
                  <a:pt x="57279" y="63165"/>
                </a:moveTo>
                <a:cubicBezTo>
                  <a:pt x="57403" y="63218"/>
                  <a:pt x="57527" y="63270"/>
                  <a:pt x="57654" y="63323"/>
                </a:cubicBezTo>
                <a:cubicBezTo>
                  <a:pt x="57546" y="63244"/>
                  <a:pt x="57441" y="63169"/>
                  <a:pt x="57336" y="63090"/>
                </a:cubicBezTo>
                <a:cubicBezTo>
                  <a:pt x="57208" y="63045"/>
                  <a:pt x="57084" y="62996"/>
                  <a:pt x="56957" y="62951"/>
                </a:cubicBezTo>
                <a:cubicBezTo>
                  <a:pt x="57065" y="63023"/>
                  <a:pt x="57170" y="63094"/>
                  <a:pt x="57279" y="63165"/>
                </a:cubicBezTo>
                <a:close/>
                <a:moveTo>
                  <a:pt x="58135" y="63522"/>
                </a:moveTo>
                <a:cubicBezTo>
                  <a:pt x="58292" y="63585"/>
                  <a:pt x="58450" y="63646"/>
                  <a:pt x="58611" y="63709"/>
                </a:cubicBezTo>
                <a:cubicBezTo>
                  <a:pt x="58476" y="63604"/>
                  <a:pt x="58341" y="63499"/>
                  <a:pt x="58210" y="63394"/>
                </a:cubicBezTo>
                <a:cubicBezTo>
                  <a:pt x="58048" y="63338"/>
                  <a:pt x="57887" y="63285"/>
                  <a:pt x="57726" y="63229"/>
                </a:cubicBezTo>
                <a:cubicBezTo>
                  <a:pt x="57861" y="63327"/>
                  <a:pt x="57996" y="63424"/>
                  <a:pt x="58135" y="63522"/>
                </a:cubicBezTo>
                <a:moveTo>
                  <a:pt x="58075" y="63672"/>
                </a:moveTo>
                <a:cubicBezTo>
                  <a:pt x="58142" y="63706"/>
                  <a:pt x="58210" y="63736"/>
                  <a:pt x="58281" y="63769"/>
                </a:cubicBezTo>
                <a:cubicBezTo>
                  <a:pt x="58225" y="63728"/>
                  <a:pt x="58169" y="63691"/>
                  <a:pt x="58112" y="63653"/>
                </a:cubicBezTo>
                <a:cubicBezTo>
                  <a:pt x="58045" y="63623"/>
                  <a:pt x="57977" y="63597"/>
                  <a:pt x="57910" y="63570"/>
                </a:cubicBezTo>
                <a:cubicBezTo>
                  <a:pt x="57962" y="63604"/>
                  <a:pt x="58018" y="63638"/>
                  <a:pt x="58075" y="63672"/>
                </a:cubicBezTo>
                <a:close/>
                <a:moveTo>
                  <a:pt x="58915" y="64058"/>
                </a:moveTo>
                <a:cubicBezTo>
                  <a:pt x="59039" y="64111"/>
                  <a:pt x="59163" y="64167"/>
                  <a:pt x="59287" y="64220"/>
                </a:cubicBezTo>
                <a:cubicBezTo>
                  <a:pt x="59182" y="64141"/>
                  <a:pt x="59077" y="64066"/>
                  <a:pt x="58975" y="63987"/>
                </a:cubicBezTo>
                <a:cubicBezTo>
                  <a:pt x="58848" y="63938"/>
                  <a:pt x="58724" y="63893"/>
                  <a:pt x="58600" y="63844"/>
                </a:cubicBezTo>
                <a:cubicBezTo>
                  <a:pt x="58705" y="63916"/>
                  <a:pt x="58810" y="63987"/>
                  <a:pt x="58915" y="64058"/>
                </a:cubicBezTo>
                <a:moveTo>
                  <a:pt x="59767" y="64422"/>
                </a:moveTo>
                <a:cubicBezTo>
                  <a:pt x="59924" y="64486"/>
                  <a:pt x="60082" y="64553"/>
                  <a:pt x="60243" y="64617"/>
                </a:cubicBezTo>
                <a:cubicBezTo>
                  <a:pt x="60108" y="64512"/>
                  <a:pt x="59977" y="64407"/>
                  <a:pt x="59842" y="64302"/>
                </a:cubicBezTo>
                <a:cubicBezTo>
                  <a:pt x="59711" y="64253"/>
                  <a:pt x="59579" y="64208"/>
                  <a:pt x="59444" y="64160"/>
                </a:cubicBezTo>
                <a:cubicBezTo>
                  <a:pt x="59418" y="64148"/>
                  <a:pt x="59392" y="64141"/>
                  <a:pt x="59362" y="64130"/>
                </a:cubicBezTo>
                <a:cubicBezTo>
                  <a:pt x="59497" y="64227"/>
                  <a:pt x="59632" y="64325"/>
                  <a:pt x="59767" y="64422"/>
                </a:cubicBezTo>
                <a:moveTo>
                  <a:pt x="59711" y="64572"/>
                </a:moveTo>
                <a:cubicBezTo>
                  <a:pt x="59778" y="64606"/>
                  <a:pt x="59846" y="64636"/>
                  <a:pt x="59913" y="64670"/>
                </a:cubicBezTo>
                <a:cubicBezTo>
                  <a:pt x="59857" y="64629"/>
                  <a:pt x="59801" y="64591"/>
                  <a:pt x="59744" y="64550"/>
                </a:cubicBezTo>
                <a:cubicBezTo>
                  <a:pt x="59677" y="64523"/>
                  <a:pt x="59609" y="64493"/>
                  <a:pt x="59546" y="64467"/>
                </a:cubicBezTo>
                <a:cubicBezTo>
                  <a:pt x="59598" y="64501"/>
                  <a:pt x="59654" y="64535"/>
                  <a:pt x="59711" y="64572"/>
                </a:cubicBezTo>
                <a:close/>
                <a:moveTo>
                  <a:pt x="60547" y="64962"/>
                </a:moveTo>
                <a:cubicBezTo>
                  <a:pt x="60671" y="65019"/>
                  <a:pt x="60795" y="65075"/>
                  <a:pt x="60919" y="65131"/>
                </a:cubicBezTo>
                <a:cubicBezTo>
                  <a:pt x="60814" y="65053"/>
                  <a:pt x="60709" y="64974"/>
                  <a:pt x="60604" y="64895"/>
                </a:cubicBezTo>
                <a:cubicBezTo>
                  <a:pt x="60480" y="64846"/>
                  <a:pt x="60356" y="64797"/>
                  <a:pt x="60232" y="64749"/>
                </a:cubicBezTo>
                <a:cubicBezTo>
                  <a:pt x="60337" y="64820"/>
                  <a:pt x="60442" y="64891"/>
                  <a:pt x="60547" y="64962"/>
                </a:cubicBezTo>
                <a:close/>
                <a:moveTo>
                  <a:pt x="61395" y="65338"/>
                </a:moveTo>
                <a:cubicBezTo>
                  <a:pt x="61553" y="65405"/>
                  <a:pt x="61710" y="65469"/>
                  <a:pt x="61868" y="65537"/>
                </a:cubicBezTo>
                <a:cubicBezTo>
                  <a:pt x="61737" y="65431"/>
                  <a:pt x="61602" y="65323"/>
                  <a:pt x="61470" y="65218"/>
                </a:cubicBezTo>
                <a:cubicBezTo>
                  <a:pt x="61313" y="65161"/>
                  <a:pt x="61151" y="65101"/>
                  <a:pt x="60994" y="65041"/>
                </a:cubicBezTo>
                <a:cubicBezTo>
                  <a:pt x="61125" y="65143"/>
                  <a:pt x="61260" y="65240"/>
                  <a:pt x="61395" y="65338"/>
                </a:cubicBezTo>
                <a:close/>
                <a:moveTo>
                  <a:pt x="61335" y="65480"/>
                </a:moveTo>
                <a:cubicBezTo>
                  <a:pt x="61403" y="65514"/>
                  <a:pt x="61470" y="65548"/>
                  <a:pt x="61538" y="65582"/>
                </a:cubicBezTo>
                <a:cubicBezTo>
                  <a:pt x="61485" y="65540"/>
                  <a:pt x="61429" y="65503"/>
                  <a:pt x="61377" y="65465"/>
                </a:cubicBezTo>
                <a:cubicBezTo>
                  <a:pt x="61309" y="65435"/>
                  <a:pt x="61241" y="65405"/>
                  <a:pt x="61174" y="65379"/>
                </a:cubicBezTo>
                <a:cubicBezTo>
                  <a:pt x="61226" y="65413"/>
                  <a:pt x="61279" y="65446"/>
                  <a:pt x="61335" y="65480"/>
                </a:cubicBezTo>
                <a:close/>
                <a:moveTo>
                  <a:pt x="62172" y="65882"/>
                </a:moveTo>
                <a:cubicBezTo>
                  <a:pt x="62296" y="65938"/>
                  <a:pt x="62416" y="65994"/>
                  <a:pt x="62540" y="66051"/>
                </a:cubicBezTo>
                <a:cubicBezTo>
                  <a:pt x="62438" y="65972"/>
                  <a:pt x="62333" y="65893"/>
                  <a:pt x="62232" y="65814"/>
                </a:cubicBezTo>
                <a:cubicBezTo>
                  <a:pt x="62123" y="65773"/>
                  <a:pt x="62014" y="65728"/>
                  <a:pt x="61906" y="65687"/>
                </a:cubicBezTo>
                <a:cubicBezTo>
                  <a:pt x="61891" y="65679"/>
                  <a:pt x="61876" y="65672"/>
                  <a:pt x="61857" y="65664"/>
                </a:cubicBezTo>
                <a:cubicBezTo>
                  <a:pt x="61962" y="65739"/>
                  <a:pt x="62067" y="65810"/>
                  <a:pt x="62172" y="65882"/>
                </a:cubicBezTo>
                <a:moveTo>
                  <a:pt x="63016" y="66261"/>
                </a:moveTo>
                <a:cubicBezTo>
                  <a:pt x="63076" y="66287"/>
                  <a:pt x="63136" y="66313"/>
                  <a:pt x="63196" y="66339"/>
                </a:cubicBezTo>
                <a:cubicBezTo>
                  <a:pt x="63294" y="66381"/>
                  <a:pt x="63391" y="66422"/>
                  <a:pt x="63489" y="66463"/>
                </a:cubicBezTo>
                <a:cubicBezTo>
                  <a:pt x="63354" y="66358"/>
                  <a:pt x="63222" y="66253"/>
                  <a:pt x="63091" y="66148"/>
                </a:cubicBezTo>
                <a:cubicBezTo>
                  <a:pt x="62934" y="66088"/>
                  <a:pt x="62776" y="66028"/>
                  <a:pt x="62615" y="65968"/>
                </a:cubicBezTo>
                <a:cubicBezTo>
                  <a:pt x="62750" y="66066"/>
                  <a:pt x="62881" y="66163"/>
                  <a:pt x="63016" y="66261"/>
                </a:cubicBezTo>
                <a:close/>
                <a:moveTo>
                  <a:pt x="62956" y="66403"/>
                </a:moveTo>
                <a:cubicBezTo>
                  <a:pt x="63024" y="66437"/>
                  <a:pt x="63091" y="66471"/>
                  <a:pt x="63162" y="66505"/>
                </a:cubicBezTo>
                <a:cubicBezTo>
                  <a:pt x="63106" y="66467"/>
                  <a:pt x="63054" y="66426"/>
                  <a:pt x="62997" y="66388"/>
                </a:cubicBezTo>
                <a:cubicBezTo>
                  <a:pt x="62930" y="66358"/>
                  <a:pt x="62862" y="66328"/>
                  <a:pt x="62795" y="66298"/>
                </a:cubicBezTo>
                <a:cubicBezTo>
                  <a:pt x="62851" y="66332"/>
                  <a:pt x="62904" y="66369"/>
                  <a:pt x="62956" y="66403"/>
                </a:cubicBezTo>
                <a:moveTo>
                  <a:pt x="63789" y="66808"/>
                </a:moveTo>
                <a:cubicBezTo>
                  <a:pt x="63913" y="66868"/>
                  <a:pt x="64037" y="66925"/>
                  <a:pt x="64161" y="66981"/>
                </a:cubicBezTo>
                <a:cubicBezTo>
                  <a:pt x="64055" y="66906"/>
                  <a:pt x="63950" y="66823"/>
                  <a:pt x="63849" y="66745"/>
                </a:cubicBezTo>
                <a:cubicBezTo>
                  <a:pt x="63725" y="66696"/>
                  <a:pt x="63601" y="66643"/>
                  <a:pt x="63478" y="66595"/>
                </a:cubicBezTo>
                <a:cubicBezTo>
                  <a:pt x="63583" y="66666"/>
                  <a:pt x="63684" y="66737"/>
                  <a:pt x="63789" y="66808"/>
                </a:cubicBezTo>
                <a:close/>
                <a:moveTo>
                  <a:pt x="64633" y="67195"/>
                </a:moveTo>
                <a:cubicBezTo>
                  <a:pt x="64791" y="67266"/>
                  <a:pt x="64948" y="67334"/>
                  <a:pt x="65106" y="67405"/>
                </a:cubicBezTo>
                <a:cubicBezTo>
                  <a:pt x="64971" y="67296"/>
                  <a:pt x="64840" y="67191"/>
                  <a:pt x="64708" y="67086"/>
                </a:cubicBezTo>
                <a:cubicBezTo>
                  <a:pt x="64551" y="67022"/>
                  <a:pt x="64389" y="66962"/>
                  <a:pt x="64232" y="66898"/>
                </a:cubicBezTo>
                <a:cubicBezTo>
                  <a:pt x="64363" y="67000"/>
                  <a:pt x="64498" y="67097"/>
                  <a:pt x="64633" y="67195"/>
                </a:cubicBezTo>
                <a:moveTo>
                  <a:pt x="64573" y="67334"/>
                </a:moveTo>
                <a:cubicBezTo>
                  <a:pt x="64641" y="67371"/>
                  <a:pt x="64708" y="67405"/>
                  <a:pt x="64780" y="67439"/>
                </a:cubicBezTo>
                <a:cubicBezTo>
                  <a:pt x="64723" y="67398"/>
                  <a:pt x="64671" y="67360"/>
                  <a:pt x="64614" y="67319"/>
                </a:cubicBezTo>
                <a:cubicBezTo>
                  <a:pt x="64547" y="67289"/>
                  <a:pt x="64479" y="67259"/>
                  <a:pt x="64416" y="67229"/>
                </a:cubicBezTo>
                <a:cubicBezTo>
                  <a:pt x="64468" y="67266"/>
                  <a:pt x="64521" y="67300"/>
                  <a:pt x="64573" y="67334"/>
                </a:cubicBezTo>
                <a:close/>
                <a:moveTo>
                  <a:pt x="65406" y="67746"/>
                </a:moveTo>
                <a:cubicBezTo>
                  <a:pt x="65504" y="67795"/>
                  <a:pt x="65605" y="67844"/>
                  <a:pt x="65706" y="67893"/>
                </a:cubicBezTo>
                <a:cubicBezTo>
                  <a:pt x="65729" y="67900"/>
                  <a:pt x="65751" y="67912"/>
                  <a:pt x="65774" y="67923"/>
                </a:cubicBezTo>
                <a:cubicBezTo>
                  <a:pt x="65673" y="67844"/>
                  <a:pt x="65568" y="67765"/>
                  <a:pt x="65466" y="67686"/>
                </a:cubicBezTo>
                <a:cubicBezTo>
                  <a:pt x="65342" y="67634"/>
                  <a:pt x="65219" y="67581"/>
                  <a:pt x="65095" y="67529"/>
                </a:cubicBezTo>
                <a:cubicBezTo>
                  <a:pt x="65196" y="67604"/>
                  <a:pt x="65301" y="67675"/>
                  <a:pt x="65406" y="67746"/>
                </a:cubicBezTo>
                <a:close/>
                <a:moveTo>
                  <a:pt x="66247" y="68140"/>
                </a:moveTo>
                <a:cubicBezTo>
                  <a:pt x="66400" y="68212"/>
                  <a:pt x="66558" y="68283"/>
                  <a:pt x="66716" y="68351"/>
                </a:cubicBezTo>
                <a:cubicBezTo>
                  <a:pt x="66584" y="68245"/>
                  <a:pt x="66453" y="68137"/>
                  <a:pt x="66322" y="68032"/>
                </a:cubicBezTo>
                <a:cubicBezTo>
                  <a:pt x="66160" y="67968"/>
                  <a:pt x="66003" y="67904"/>
                  <a:pt x="65845" y="67840"/>
                </a:cubicBezTo>
                <a:cubicBezTo>
                  <a:pt x="65976" y="67942"/>
                  <a:pt x="66112" y="68043"/>
                  <a:pt x="66247" y="68140"/>
                </a:cubicBezTo>
                <a:close/>
                <a:moveTo>
                  <a:pt x="66187" y="68275"/>
                </a:moveTo>
                <a:cubicBezTo>
                  <a:pt x="66254" y="68309"/>
                  <a:pt x="66325" y="68347"/>
                  <a:pt x="66393" y="68381"/>
                </a:cubicBezTo>
                <a:cubicBezTo>
                  <a:pt x="66337" y="68343"/>
                  <a:pt x="66284" y="68302"/>
                  <a:pt x="66228" y="68260"/>
                </a:cubicBezTo>
                <a:cubicBezTo>
                  <a:pt x="66160" y="68230"/>
                  <a:pt x="66093" y="68200"/>
                  <a:pt x="66025" y="68170"/>
                </a:cubicBezTo>
                <a:cubicBezTo>
                  <a:pt x="66082" y="68204"/>
                  <a:pt x="66134" y="68238"/>
                  <a:pt x="66187" y="68275"/>
                </a:cubicBezTo>
                <a:close/>
                <a:moveTo>
                  <a:pt x="67016" y="68692"/>
                </a:moveTo>
                <a:cubicBezTo>
                  <a:pt x="67140" y="68756"/>
                  <a:pt x="67263" y="68812"/>
                  <a:pt x="67387" y="68872"/>
                </a:cubicBezTo>
                <a:cubicBezTo>
                  <a:pt x="67282" y="68793"/>
                  <a:pt x="67177" y="68714"/>
                  <a:pt x="67076" y="68632"/>
                </a:cubicBezTo>
                <a:cubicBezTo>
                  <a:pt x="66952" y="68579"/>
                  <a:pt x="66828" y="68527"/>
                  <a:pt x="66704" y="68474"/>
                </a:cubicBezTo>
                <a:cubicBezTo>
                  <a:pt x="66806" y="68546"/>
                  <a:pt x="66911" y="68621"/>
                  <a:pt x="67016" y="68692"/>
                </a:cubicBezTo>
                <a:close/>
                <a:moveTo>
                  <a:pt x="67852" y="69093"/>
                </a:moveTo>
                <a:cubicBezTo>
                  <a:pt x="68010" y="69165"/>
                  <a:pt x="68168" y="69236"/>
                  <a:pt x="68325" y="69307"/>
                </a:cubicBezTo>
                <a:cubicBezTo>
                  <a:pt x="68190" y="69198"/>
                  <a:pt x="68059" y="69093"/>
                  <a:pt x="67928" y="68985"/>
                </a:cubicBezTo>
                <a:cubicBezTo>
                  <a:pt x="67770" y="68921"/>
                  <a:pt x="67612" y="68857"/>
                  <a:pt x="67451" y="68793"/>
                </a:cubicBezTo>
                <a:cubicBezTo>
                  <a:pt x="67586" y="68891"/>
                  <a:pt x="67717" y="68992"/>
                  <a:pt x="67852" y="69093"/>
                </a:cubicBezTo>
                <a:close/>
                <a:moveTo>
                  <a:pt x="67796" y="69225"/>
                </a:moveTo>
                <a:cubicBezTo>
                  <a:pt x="67867" y="69262"/>
                  <a:pt x="67935" y="69296"/>
                  <a:pt x="68006" y="69334"/>
                </a:cubicBezTo>
                <a:cubicBezTo>
                  <a:pt x="67950" y="69292"/>
                  <a:pt x="67894" y="69251"/>
                  <a:pt x="67837" y="69213"/>
                </a:cubicBezTo>
                <a:cubicBezTo>
                  <a:pt x="67770" y="69180"/>
                  <a:pt x="67702" y="69150"/>
                  <a:pt x="67635" y="69116"/>
                </a:cubicBezTo>
                <a:cubicBezTo>
                  <a:pt x="67687" y="69153"/>
                  <a:pt x="67744" y="69191"/>
                  <a:pt x="67796" y="69225"/>
                </a:cubicBezTo>
                <a:moveTo>
                  <a:pt x="68625" y="69649"/>
                </a:moveTo>
                <a:cubicBezTo>
                  <a:pt x="68749" y="69709"/>
                  <a:pt x="68873" y="69769"/>
                  <a:pt x="68997" y="69829"/>
                </a:cubicBezTo>
                <a:cubicBezTo>
                  <a:pt x="68892" y="69750"/>
                  <a:pt x="68787" y="69667"/>
                  <a:pt x="68682" y="69589"/>
                </a:cubicBezTo>
                <a:cubicBezTo>
                  <a:pt x="68558" y="69536"/>
                  <a:pt x="68434" y="69480"/>
                  <a:pt x="68310" y="69424"/>
                </a:cubicBezTo>
                <a:cubicBezTo>
                  <a:pt x="68415" y="69499"/>
                  <a:pt x="68520" y="69574"/>
                  <a:pt x="68625" y="69649"/>
                </a:cubicBezTo>
                <a:close/>
                <a:moveTo>
                  <a:pt x="69458" y="70050"/>
                </a:moveTo>
                <a:cubicBezTo>
                  <a:pt x="69616" y="70125"/>
                  <a:pt x="69774" y="70197"/>
                  <a:pt x="69931" y="70268"/>
                </a:cubicBezTo>
                <a:cubicBezTo>
                  <a:pt x="69796" y="70163"/>
                  <a:pt x="69665" y="70054"/>
                  <a:pt x="69533" y="69945"/>
                </a:cubicBezTo>
                <a:cubicBezTo>
                  <a:pt x="69372" y="69881"/>
                  <a:pt x="69214" y="69814"/>
                  <a:pt x="69057" y="69750"/>
                </a:cubicBezTo>
                <a:cubicBezTo>
                  <a:pt x="69188" y="69851"/>
                  <a:pt x="69323" y="69949"/>
                  <a:pt x="69458" y="70050"/>
                </a:cubicBezTo>
                <a:close/>
                <a:moveTo>
                  <a:pt x="69406" y="70181"/>
                </a:moveTo>
                <a:cubicBezTo>
                  <a:pt x="69443" y="70204"/>
                  <a:pt x="69485" y="70223"/>
                  <a:pt x="69522" y="70245"/>
                </a:cubicBezTo>
                <a:cubicBezTo>
                  <a:pt x="69552" y="70260"/>
                  <a:pt x="69586" y="70279"/>
                  <a:pt x="69616" y="70294"/>
                </a:cubicBezTo>
                <a:cubicBezTo>
                  <a:pt x="69560" y="70253"/>
                  <a:pt x="69503" y="70212"/>
                  <a:pt x="69447" y="70170"/>
                </a:cubicBezTo>
                <a:cubicBezTo>
                  <a:pt x="69376" y="70136"/>
                  <a:pt x="69308" y="70103"/>
                  <a:pt x="69241" y="70073"/>
                </a:cubicBezTo>
                <a:cubicBezTo>
                  <a:pt x="69293" y="70110"/>
                  <a:pt x="69350" y="70144"/>
                  <a:pt x="69406" y="70181"/>
                </a:cubicBezTo>
                <a:moveTo>
                  <a:pt x="70228" y="70609"/>
                </a:moveTo>
                <a:cubicBezTo>
                  <a:pt x="70351" y="70673"/>
                  <a:pt x="70475" y="70733"/>
                  <a:pt x="70603" y="70793"/>
                </a:cubicBezTo>
                <a:cubicBezTo>
                  <a:pt x="70494" y="70714"/>
                  <a:pt x="70389" y="70632"/>
                  <a:pt x="70288" y="70549"/>
                </a:cubicBezTo>
                <a:cubicBezTo>
                  <a:pt x="70160" y="70497"/>
                  <a:pt x="70036" y="70440"/>
                  <a:pt x="69912" y="70384"/>
                </a:cubicBezTo>
                <a:cubicBezTo>
                  <a:pt x="70017" y="70459"/>
                  <a:pt x="70122" y="70534"/>
                  <a:pt x="70228" y="70609"/>
                </a:cubicBezTo>
                <a:moveTo>
                  <a:pt x="71060" y="71014"/>
                </a:moveTo>
                <a:cubicBezTo>
                  <a:pt x="71218" y="71089"/>
                  <a:pt x="71376" y="71165"/>
                  <a:pt x="71533" y="71236"/>
                </a:cubicBezTo>
                <a:cubicBezTo>
                  <a:pt x="71398" y="71131"/>
                  <a:pt x="71267" y="71022"/>
                  <a:pt x="71136" y="70913"/>
                </a:cubicBezTo>
                <a:cubicBezTo>
                  <a:pt x="70974" y="70846"/>
                  <a:pt x="70817" y="70778"/>
                  <a:pt x="70659" y="70711"/>
                </a:cubicBezTo>
                <a:cubicBezTo>
                  <a:pt x="70790" y="70812"/>
                  <a:pt x="70925" y="70913"/>
                  <a:pt x="71060" y="71014"/>
                </a:cubicBezTo>
                <a:close/>
                <a:moveTo>
                  <a:pt x="71008" y="71146"/>
                </a:moveTo>
                <a:cubicBezTo>
                  <a:pt x="71079" y="71183"/>
                  <a:pt x="71151" y="71221"/>
                  <a:pt x="71222" y="71258"/>
                </a:cubicBezTo>
                <a:cubicBezTo>
                  <a:pt x="71162" y="71217"/>
                  <a:pt x="71105" y="71176"/>
                  <a:pt x="71049" y="71131"/>
                </a:cubicBezTo>
                <a:cubicBezTo>
                  <a:pt x="70978" y="71097"/>
                  <a:pt x="70910" y="71067"/>
                  <a:pt x="70839" y="71033"/>
                </a:cubicBezTo>
                <a:cubicBezTo>
                  <a:pt x="70895" y="71071"/>
                  <a:pt x="70952" y="71108"/>
                  <a:pt x="71008" y="71146"/>
                </a:cubicBezTo>
                <a:moveTo>
                  <a:pt x="71830" y="71577"/>
                </a:moveTo>
                <a:cubicBezTo>
                  <a:pt x="71953" y="71641"/>
                  <a:pt x="72077" y="71701"/>
                  <a:pt x="72205" y="71765"/>
                </a:cubicBezTo>
                <a:cubicBezTo>
                  <a:pt x="72096" y="71682"/>
                  <a:pt x="71991" y="71600"/>
                  <a:pt x="71886" y="71517"/>
                </a:cubicBezTo>
                <a:cubicBezTo>
                  <a:pt x="71762" y="71461"/>
                  <a:pt x="71638" y="71405"/>
                  <a:pt x="71511" y="71348"/>
                </a:cubicBezTo>
                <a:cubicBezTo>
                  <a:pt x="71620" y="71423"/>
                  <a:pt x="71725" y="71502"/>
                  <a:pt x="71830" y="71577"/>
                </a:cubicBezTo>
                <a:moveTo>
                  <a:pt x="72659" y="71986"/>
                </a:moveTo>
                <a:cubicBezTo>
                  <a:pt x="72816" y="72061"/>
                  <a:pt x="72974" y="72136"/>
                  <a:pt x="73132" y="72211"/>
                </a:cubicBezTo>
                <a:cubicBezTo>
                  <a:pt x="73000" y="72103"/>
                  <a:pt x="72865" y="71994"/>
                  <a:pt x="72734" y="71885"/>
                </a:cubicBezTo>
                <a:cubicBezTo>
                  <a:pt x="72573" y="71817"/>
                  <a:pt x="72415" y="71750"/>
                  <a:pt x="72257" y="71682"/>
                </a:cubicBezTo>
                <a:cubicBezTo>
                  <a:pt x="72389" y="71784"/>
                  <a:pt x="72524" y="71885"/>
                  <a:pt x="72659" y="71986"/>
                </a:cubicBezTo>
                <a:close/>
                <a:moveTo>
                  <a:pt x="72610" y="72114"/>
                </a:moveTo>
                <a:cubicBezTo>
                  <a:pt x="72681" y="72155"/>
                  <a:pt x="72753" y="72193"/>
                  <a:pt x="72824" y="72230"/>
                </a:cubicBezTo>
                <a:cubicBezTo>
                  <a:pt x="72768" y="72189"/>
                  <a:pt x="72708" y="72144"/>
                  <a:pt x="72648" y="72099"/>
                </a:cubicBezTo>
                <a:cubicBezTo>
                  <a:pt x="72580" y="72065"/>
                  <a:pt x="72509" y="72031"/>
                  <a:pt x="72437" y="71997"/>
                </a:cubicBezTo>
                <a:cubicBezTo>
                  <a:pt x="72494" y="72039"/>
                  <a:pt x="72554" y="72076"/>
                  <a:pt x="72610" y="72114"/>
                </a:cubicBezTo>
                <a:close/>
                <a:moveTo>
                  <a:pt x="73428" y="72549"/>
                </a:moveTo>
                <a:cubicBezTo>
                  <a:pt x="73556" y="72613"/>
                  <a:pt x="73679" y="72677"/>
                  <a:pt x="73807" y="72740"/>
                </a:cubicBezTo>
                <a:cubicBezTo>
                  <a:pt x="73698" y="72658"/>
                  <a:pt x="73593" y="72575"/>
                  <a:pt x="73484" y="72493"/>
                </a:cubicBezTo>
                <a:cubicBezTo>
                  <a:pt x="73360" y="72433"/>
                  <a:pt x="73233" y="72376"/>
                  <a:pt x="73109" y="72316"/>
                </a:cubicBezTo>
                <a:cubicBezTo>
                  <a:pt x="73214" y="72395"/>
                  <a:pt x="73323" y="72470"/>
                  <a:pt x="73428" y="72549"/>
                </a:cubicBezTo>
                <a:close/>
                <a:moveTo>
                  <a:pt x="74257" y="72962"/>
                </a:moveTo>
                <a:cubicBezTo>
                  <a:pt x="74415" y="73041"/>
                  <a:pt x="74572" y="73116"/>
                  <a:pt x="74734" y="73191"/>
                </a:cubicBezTo>
                <a:cubicBezTo>
                  <a:pt x="74599" y="73082"/>
                  <a:pt x="74464" y="72973"/>
                  <a:pt x="74332" y="72864"/>
                </a:cubicBezTo>
                <a:cubicBezTo>
                  <a:pt x="74171" y="72797"/>
                  <a:pt x="74010" y="72725"/>
                  <a:pt x="73852" y="72654"/>
                </a:cubicBezTo>
                <a:cubicBezTo>
                  <a:pt x="73983" y="72759"/>
                  <a:pt x="74118" y="72860"/>
                  <a:pt x="74257" y="72962"/>
                </a:cubicBezTo>
                <a:close/>
                <a:moveTo>
                  <a:pt x="74208" y="73089"/>
                </a:moveTo>
                <a:cubicBezTo>
                  <a:pt x="74280" y="73131"/>
                  <a:pt x="74355" y="73168"/>
                  <a:pt x="74426" y="73209"/>
                </a:cubicBezTo>
                <a:cubicBezTo>
                  <a:pt x="74366" y="73164"/>
                  <a:pt x="74306" y="73119"/>
                  <a:pt x="74246" y="73074"/>
                </a:cubicBezTo>
                <a:cubicBezTo>
                  <a:pt x="74175" y="73041"/>
                  <a:pt x="74103" y="73007"/>
                  <a:pt x="74032" y="72969"/>
                </a:cubicBezTo>
                <a:cubicBezTo>
                  <a:pt x="74092" y="73010"/>
                  <a:pt x="74148" y="73048"/>
                  <a:pt x="74208" y="73089"/>
                </a:cubicBezTo>
                <a:close/>
                <a:moveTo>
                  <a:pt x="75026" y="73525"/>
                </a:moveTo>
                <a:cubicBezTo>
                  <a:pt x="75154" y="73592"/>
                  <a:pt x="75278" y="73656"/>
                  <a:pt x="75405" y="73720"/>
                </a:cubicBezTo>
                <a:cubicBezTo>
                  <a:pt x="75296" y="73637"/>
                  <a:pt x="75191" y="73555"/>
                  <a:pt x="75083" y="73472"/>
                </a:cubicBezTo>
                <a:cubicBezTo>
                  <a:pt x="74955" y="73412"/>
                  <a:pt x="74831" y="73352"/>
                  <a:pt x="74704" y="73292"/>
                </a:cubicBezTo>
                <a:cubicBezTo>
                  <a:pt x="74809" y="73371"/>
                  <a:pt x="74918" y="73449"/>
                  <a:pt x="75026" y="73525"/>
                </a:cubicBezTo>
                <a:close/>
                <a:moveTo>
                  <a:pt x="75852" y="73945"/>
                </a:moveTo>
                <a:cubicBezTo>
                  <a:pt x="76009" y="74024"/>
                  <a:pt x="76171" y="74099"/>
                  <a:pt x="76332" y="74177"/>
                </a:cubicBezTo>
                <a:cubicBezTo>
                  <a:pt x="76193" y="74069"/>
                  <a:pt x="76062" y="73960"/>
                  <a:pt x="75927" y="73847"/>
                </a:cubicBezTo>
                <a:cubicBezTo>
                  <a:pt x="75765" y="73776"/>
                  <a:pt x="75604" y="73708"/>
                  <a:pt x="75447" y="73633"/>
                </a:cubicBezTo>
                <a:cubicBezTo>
                  <a:pt x="75578" y="73738"/>
                  <a:pt x="75713" y="73840"/>
                  <a:pt x="75852" y="73945"/>
                </a:cubicBezTo>
                <a:close/>
                <a:moveTo>
                  <a:pt x="75803" y="74069"/>
                </a:moveTo>
                <a:cubicBezTo>
                  <a:pt x="75878" y="74110"/>
                  <a:pt x="75957" y="74151"/>
                  <a:pt x="76028" y="74192"/>
                </a:cubicBezTo>
                <a:cubicBezTo>
                  <a:pt x="75968" y="74147"/>
                  <a:pt x="75908" y="74102"/>
                  <a:pt x="75844" y="74054"/>
                </a:cubicBezTo>
                <a:cubicBezTo>
                  <a:pt x="75773" y="74020"/>
                  <a:pt x="75698" y="73982"/>
                  <a:pt x="75627" y="73945"/>
                </a:cubicBezTo>
                <a:cubicBezTo>
                  <a:pt x="75683" y="73986"/>
                  <a:pt x="75743" y="74027"/>
                  <a:pt x="75803" y="74069"/>
                </a:cubicBezTo>
                <a:moveTo>
                  <a:pt x="76621" y="74508"/>
                </a:moveTo>
                <a:cubicBezTo>
                  <a:pt x="76749" y="74575"/>
                  <a:pt x="76876" y="74643"/>
                  <a:pt x="77004" y="74706"/>
                </a:cubicBezTo>
                <a:cubicBezTo>
                  <a:pt x="76895" y="74624"/>
                  <a:pt x="76786" y="74538"/>
                  <a:pt x="76681" y="74455"/>
                </a:cubicBezTo>
                <a:cubicBezTo>
                  <a:pt x="76550" y="74395"/>
                  <a:pt x="76422" y="74335"/>
                  <a:pt x="76295" y="74275"/>
                </a:cubicBezTo>
                <a:cubicBezTo>
                  <a:pt x="76403" y="74354"/>
                  <a:pt x="76512" y="74429"/>
                  <a:pt x="76621" y="74508"/>
                </a:cubicBezTo>
                <a:moveTo>
                  <a:pt x="77446" y="74932"/>
                </a:moveTo>
                <a:cubicBezTo>
                  <a:pt x="77604" y="75010"/>
                  <a:pt x="77765" y="75089"/>
                  <a:pt x="77927" y="75168"/>
                </a:cubicBezTo>
                <a:cubicBezTo>
                  <a:pt x="77792" y="75055"/>
                  <a:pt x="77657" y="74947"/>
                  <a:pt x="77521" y="74838"/>
                </a:cubicBezTo>
                <a:cubicBezTo>
                  <a:pt x="77360" y="74763"/>
                  <a:pt x="77199" y="74691"/>
                  <a:pt x="77037" y="74620"/>
                </a:cubicBezTo>
                <a:cubicBezTo>
                  <a:pt x="77173" y="74721"/>
                  <a:pt x="77308" y="74826"/>
                  <a:pt x="77446" y="74932"/>
                </a:cubicBezTo>
                <a:close/>
                <a:moveTo>
                  <a:pt x="77401" y="75052"/>
                </a:moveTo>
                <a:cubicBezTo>
                  <a:pt x="77476" y="75097"/>
                  <a:pt x="77551" y="75138"/>
                  <a:pt x="77630" y="75179"/>
                </a:cubicBezTo>
                <a:cubicBezTo>
                  <a:pt x="77566" y="75134"/>
                  <a:pt x="77503" y="75085"/>
                  <a:pt x="77443" y="75040"/>
                </a:cubicBezTo>
                <a:cubicBezTo>
                  <a:pt x="77368" y="75003"/>
                  <a:pt x="77293" y="74965"/>
                  <a:pt x="77218" y="74928"/>
                </a:cubicBezTo>
                <a:cubicBezTo>
                  <a:pt x="77278" y="74969"/>
                  <a:pt x="77338" y="75010"/>
                  <a:pt x="77401" y="75052"/>
                </a:cubicBezTo>
                <a:close/>
                <a:moveTo>
                  <a:pt x="78216" y="75494"/>
                </a:moveTo>
                <a:cubicBezTo>
                  <a:pt x="78343" y="75562"/>
                  <a:pt x="78474" y="75633"/>
                  <a:pt x="78602" y="75697"/>
                </a:cubicBezTo>
                <a:cubicBezTo>
                  <a:pt x="78493" y="75614"/>
                  <a:pt x="78384" y="75528"/>
                  <a:pt x="78276" y="75442"/>
                </a:cubicBezTo>
                <a:cubicBezTo>
                  <a:pt x="78144" y="75382"/>
                  <a:pt x="78017" y="75322"/>
                  <a:pt x="77885" y="75258"/>
                </a:cubicBezTo>
                <a:cubicBezTo>
                  <a:pt x="77994" y="75337"/>
                  <a:pt x="78107" y="75416"/>
                  <a:pt x="78216" y="75494"/>
                </a:cubicBezTo>
                <a:moveTo>
                  <a:pt x="79037" y="75922"/>
                </a:moveTo>
                <a:cubicBezTo>
                  <a:pt x="79199" y="76001"/>
                  <a:pt x="79360" y="76083"/>
                  <a:pt x="79525" y="76162"/>
                </a:cubicBezTo>
                <a:cubicBezTo>
                  <a:pt x="79386" y="76050"/>
                  <a:pt x="79251" y="75941"/>
                  <a:pt x="79116" y="75828"/>
                </a:cubicBezTo>
                <a:cubicBezTo>
                  <a:pt x="78955" y="75757"/>
                  <a:pt x="78790" y="75682"/>
                  <a:pt x="78628" y="75607"/>
                </a:cubicBezTo>
                <a:cubicBezTo>
                  <a:pt x="78763" y="75712"/>
                  <a:pt x="78902" y="75817"/>
                  <a:pt x="79037" y="75922"/>
                </a:cubicBezTo>
                <a:moveTo>
                  <a:pt x="78992" y="76042"/>
                </a:moveTo>
                <a:cubicBezTo>
                  <a:pt x="79071" y="76087"/>
                  <a:pt x="79150" y="76128"/>
                  <a:pt x="79229" y="76173"/>
                </a:cubicBezTo>
                <a:cubicBezTo>
                  <a:pt x="79165" y="76125"/>
                  <a:pt x="79101" y="76076"/>
                  <a:pt x="79037" y="76027"/>
                </a:cubicBezTo>
                <a:cubicBezTo>
                  <a:pt x="78958" y="75990"/>
                  <a:pt x="78883" y="75952"/>
                  <a:pt x="78805" y="75911"/>
                </a:cubicBezTo>
                <a:cubicBezTo>
                  <a:pt x="78868" y="75956"/>
                  <a:pt x="78932" y="75997"/>
                  <a:pt x="78992" y="76042"/>
                </a:cubicBezTo>
                <a:close/>
                <a:moveTo>
                  <a:pt x="79806" y="76489"/>
                </a:moveTo>
                <a:cubicBezTo>
                  <a:pt x="79938" y="76556"/>
                  <a:pt x="80069" y="76627"/>
                  <a:pt x="80200" y="76695"/>
                </a:cubicBezTo>
                <a:cubicBezTo>
                  <a:pt x="80088" y="76609"/>
                  <a:pt x="79979" y="76522"/>
                  <a:pt x="79866" y="76436"/>
                </a:cubicBezTo>
                <a:cubicBezTo>
                  <a:pt x="79735" y="76372"/>
                  <a:pt x="79608" y="76312"/>
                  <a:pt x="79476" y="76248"/>
                </a:cubicBezTo>
                <a:cubicBezTo>
                  <a:pt x="79585" y="76327"/>
                  <a:pt x="79698" y="76406"/>
                  <a:pt x="79806" y="76489"/>
                </a:cubicBezTo>
                <a:close/>
                <a:moveTo>
                  <a:pt x="80632" y="76916"/>
                </a:moveTo>
                <a:cubicBezTo>
                  <a:pt x="80793" y="76999"/>
                  <a:pt x="80955" y="77081"/>
                  <a:pt x="81120" y="77160"/>
                </a:cubicBezTo>
                <a:cubicBezTo>
                  <a:pt x="80981" y="77048"/>
                  <a:pt x="80846" y="76939"/>
                  <a:pt x="80707" y="76826"/>
                </a:cubicBezTo>
                <a:cubicBezTo>
                  <a:pt x="80546" y="76751"/>
                  <a:pt x="80380" y="76676"/>
                  <a:pt x="80215" y="76601"/>
                </a:cubicBezTo>
                <a:cubicBezTo>
                  <a:pt x="80354" y="76706"/>
                  <a:pt x="80489" y="76811"/>
                  <a:pt x="80632" y="76916"/>
                </a:cubicBezTo>
                <a:close/>
                <a:moveTo>
                  <a:pt x="80587" y="77033"/>
                </a:moveTo>
                <a:cubicBezTo>
                  <a:pt x="80666" y="77081"/>
                  <a:pt x="80748" y="77126"/>
                  <a:pt x="80827" y="77171"/>
                </a:cubicBezTo>
                <a:cubicBezTo>
                  <a:pt x="80763" y="77119"/>
                  <a:pt x="80696" y="77070"/>
                  <a:pt x="80628" y="77021"/>
                </a:cubicBezTo>
                <a:cubicBezTo>
                  <a:pt x="80549" y="76980"/>
                  <a:pt x="80471" y="76943"/>
                  <a:pt x="80392" y="76901"/>
                </a:cubicBezTo>
                <a:cubicBezTo>
                  <a:pt x="80459" y="76946"/>
                  <a:pt x="80519" y="76991"/>
                  <a:pt x="80587" y="77033"/>
                </a:cubicBezTo>
                <a:close/>
                <a:moveTo>
                  <a:pt x="81401" y="77483"/>
                </a:moveTo>
                <a:cubicBezTo>
                  <a:pt x="81532" y="77554"/>
                  <a:pt x="81664" y="77622"/>
                  <a:pt x="81795" y="77693"/>
                </a:cubicBezTo>
                <a:cubicBezTo>
                  <a:pt x="81682" y="77607"/>
                  <a:pt x="81570" y="77520"/>
                  <a:pt x="81461" y="77434"/>
                </a:cubicBezTo>
                <a:cubicBezTo>
                  <a:pt x="81330" y="77370"/>
                  <a:pt x="81195" y="77303"/>
                  <a:pt x="81063" y="77239"/>
                </a:cubicBezTo>
                <a:cubicBezTo>
                  <a:pt x="81176" y="77322"/>
                  <a:pt x="81288" y="77400"/>
                  <a:pt x="81401" y="77483"/>
                </a:cubicBezTo>
                <a:close/>
                <a:moveTo>
                  <a:pt x="82219" y="77914"/>
                </a:moveTo>
                <a:cubicBezTo>
                  <a:pt x="82384" y="77997"/>
                  <a:pt x="82549" y="78079"/>
                  <a:pt x="82714" y="78162"/>
                </a:cubicBezTo>
                <a:cubicBezTo>
                  <a:pt x="82575" y="78053"/>
                  <a:pt x="82437" y="77941"/>
                  <a:pt x="82302" y="77828"/>
                </a:cubicBezTo>
                <a:cubicBezTo>
                  <a:pt x="82136" y="77749"/>
                  <a:pt x="81971" y="77674"/>
                  <a:pt x="81806" y="77595"/>
                </a:cubicBezTo>
                <a:cubicBezTo>
                  <a:pt x="81941" y="77704"/>
                  <a:pt x="82080" y="77809"/>
                  <a:pt x="82219" y="77914"/>
                </a:cubicBezTo>
                <a:close/>
                <a:moveTo>
                  <a:pt x="82178" y="78031"/>
                </a:moveTo>
                <a:cubicBezTo>
                  <a:pt x="82260" y="78076"/>
                  <a:pt x="82343" y="78124"/>
                  <a:pt x="82425" y="78169"/>
                </a:cubicBezTo>
                <a:cubicBezTo>
                  <a:pt x="82358" y="78121"/>
                  <a:pt x="82290" y="78068"/>
                  <a:pt x="82223" y="78019"/>
                </a:cubicBezTo>
                <a:cubicBezTo>
                  <a:pt x="82140" y="77978"/>
                  <a:pt x="82061" y="77933"/>
                  <a:pt x="81979" y="77892"/>
                </a:cubicBezTo>
                <a:cubicBezTo>
                  <a:pt x="82046" y="77941"/>
                  <a:pt x="82110" y="77986"/>
                  <a:pt x="82178" y="78031"/>
                </a:cubicBezTo>
                <a:close/>
                <a:moveTo>
                  <a:pt x="82988" y="78481"/>
                </a:moveTo>
                <a:cubicBezTo>
                  <a:pt x="83123" y="78552"/>
                  <a:pt x="83258" y="78627"/>
                  <a:pt x="83393" y="78699"/>
                </a:cubicBezTo>
                <a:cubicBezTo>
                  <a:pt x="83277" y="78608"/>
                  <a:pt x="83164" y="78522"/>
                  <a:pt x="83052" y="78432"/>
                </a:cubicBezTo>
                <a:cubicBezTo>
                  <a:pt x="82921" y="78368"/>
                  <a:pt x="82786" y="78301"/>
                  <a:pt x="82650" y="78237"/>
                </a:cubicBezTo>
                <a:cubicBezTo>
                  <a:pt x="82763" y="78320"/>
                  <a:pt x="82876" y="78398"/>
                  <a:pt x="82988" y="78481"/>
                </a:cubicBezTo>
                <a:moveTo>
                  <a:pt x="83810" y="78916"/>
                </a:moveTo>
                <a:cubicBezTo>
                  <a:pt x="83975" y="79002"/>
                  <a:pt x="84144" y="79085"/>
                  <a:pt x="84309" y="79171"/>
                </a:cubicBezTo>
                <a:cubicBezTo>
                  <a:pt x="84170" y="79059"/>
                  <a:pt x="84031" y="78946"/>
                  <a:pt x="83892" y="78830"/>
                </a:cubicBezTo>
                <a:cubicBezTo>
                  <a:pt x="83724" y="78755"/>
                  <a:pt x="83558" y="78676"/>
                  <a:pt x="83393" y="78597"/>
                </a:cubicBezTo>
                <a:cubicBezTo>
                  <a:pt x="83532" y="78702"/>
                  <a:pt x="83671" y="78811"/>
                  <a:pt x="83810" y="78916"/>
                </a:cubicBezTo>
                <a:close/>
                <a:moveTo>
                  <a:pt x="83765" y="79029"/>
                </a:moveTo>
                <a:cubicBezTo>
                  <a:pt x="83851" y="79077"/>
                  <a:pt x="83937" y="79126"/>
                  <a:pt x="84024" y="79175"/>
                </a:cubicBezTo>
                <a:cubicBezTo>
                  <a:pt x="83956" y="79123"/>
                  <a:pt x="83885" y="79070"/>
                  <a:pt x="83814" y="79017"/>
                </a:cubicBezTo>
                <a:cubicBezTo>
                  <a:pt x="83731" y="78976"/>
                  <a:pt x="83648" y="78931"/>
                  <a:pt x="83562" y="78890"/>
                </a:cubicBezTo>
                <a:cubicBezTo>
                  <a:pt x="83630" y="78935"/>
                  <a:pt x="83697" y="78984"/>
                  <a:pt x="83765" y="79029"/>
                </a:cubicBezTo>
                <a:close/>
                <a:moveTo>
                  <a:pt x="84579" y="79483"/>
                </a:moveTo>
                <a:cubicBezTo>
                  <a:pt x="84714" y="79558"/>
                  <a:pt x="84853" y="79633"/>
                  <a:pt x="84988" y="79704"/>
                </a:cubicBezTo>
                <a:cubicBezTo>
                  <a:pt x="84872" y="79614"/>
                  <a:pt x="84759" y="79528"/>
                  <a:pt x="84647" y="79438"/>
                </a:cubicBezTo>
                <a:cubicBezTo>
                  <a:pt x="84508" y="79370"/>
                  <a:pt x="84373" y="79303"/>
                  <a:pt x="84238" y="79235"/>
                </a:cubicBezTo>
                <a:cubicBezTo>
                  <a:pt x="84350" y="79318"/>
                  <a:pt x="84466" y="79400"/>
                  <a:pt x="84579" y="79483"/>
                </a:cubicBezTo>
                <a:close/>
                <a:moveTo>
                  <a:pt x="85269" y="79974"/>
                </a:moveTo>
                <a:cubicBezTo>
                  <a:pt x="85299" y="79993"/>
                  <a:pt x="85326" y="80012"/>
                  <a:pt x="85356" y="80034"/>
                </a:cubicBezTo>
                <a:cubicBezTo>
                  <a:pt x="85446" y="80083"/>
                  <a:pt x="85536" y="80136"/>
                  <a:pt x="85622" y="80184"/>
                </a:cubicBezTo>
                <a:cubicBezTo>
                  <a:pt x="85551" y="80132"/>
                  <a:pt x="85479" y="80076"/>
                  <a:pt x="85408" y="80023"/>
                </a:cubicBezTo>
                <a:cubicBezTo>
                  <a:pt x="85322" y="79978"/>
                  <a:pt x="85236" y="79933"/>
                  <a:pt x="85146" y="79888"/>
                </a:cubicBezTo>
                <a:cubicBezTo>
                  <a:pt x="85187" y="79914"/>
                  <a:pt x="85228" y="79944"/>
                  <a:pt x="85269" y="79974"/>
                </a:cubicBezTo>
                <a:close/>
                <a:moveTo>
                  <a:pt x="86170" y="80488"/>
                </a:moveTo>
                <a:cubicBezTo>
                  <a:pt x="86309" y="80567"/>
                  <a:pt x="86447" y="80642"/>
                  <a:pt x="86586" y="80717"/>
                </a:cubicBezTo>
                <a:cubicBezTo>
                  <a:pt x="86470" y="80627"/>
                  <a:pt x="86354" y="80537"/>
                  <a:pt x="86237" y="80443"/>
                </a:cubicBezTo>
                <a:cubicBezTo>
                  <a:pt x="86099" y="80376"/>
                  <a:pt x="85960" y="80308"/>
                  <a:pt x="85825" y="80237"/>
                </a:cubicBezTo>
                <a:cubicBezTo>
                  <a:pt x="85937" y="80323"/>
                  <a:pt x="86054" y="80406"/>
                  <a:pt x="86170" y="80488"/>
                </a:cubicBezTo>
                <a:moveTo>
                  <a:pt x="86947" y="81040"/>
                </a:moveTo>
                <a:cubicBezTo>
                  <a:pt x="87037" y="81092"/>
                  <a:pt x="87130" y="81145"/>
                  <a:pt x="87220" y="81197"/>
                </a:cubicBezTo>
                <a:cubicBezTo>
                  <a:pt x="87149" y="81141"/>
                  <a:pt x="87074" y="81089"/>
                  <a:pt x="86999" y="81032"/>
                </a:cubicBezTo>
                <a:cubicBezTo>
                  <a:pt x="86909" y="80983"/>
                  <a:pt x="86819" y="80938"/>
                  <a:pt x="86733" y="80890"/>
                </a:cubicBezTo>
                <a:cubicBezTo>
                  <a:pt x="86800" y="80938"/>
                  <a:pt x="86875" y="80991"/>
                  <a:pt x="86947" y="81040"/>
                </a:cubicBezTo>
                <a:close/>
                <a:moveTo>
                  <a:pt x="87761" y="81501"/>
                </a:moveTo>
                <a:cubicBezTo>
                  <a:pt x="87900" y="81576"/>
                  <a:pt x="88038" y="81655"/>
                  <a:pt x="88181" y="81730"/>
                </a:cubicBezTo>
                <a:cubicBezTo>
                  <a:pt x="88061" y="81640"/>
                  <a:pt x="87945" y="81546"/>
                  <a:pt x="87828" y="81456"/>
                </a:cubicBezTo>
                <a:cubicBezTo>
                  <a:pt x="87689" y="81385"/>
                  <a:pt x="87551" y="81314"/>
                  <a:pt x="87408" y="81242"/>
                </a:cubicBezTo>
                <a:cubicBezTo>
                  <a:pt x="87524" y="81329"/>
                  <a:pt x="87641" y="81415"/>
                  <a:pt x="87761" y="81501"/>
                </a:cubicBezTo>
                <a:close/>
                <a:moveTo>
                  <a:pt x="88537" y="82049"/>
                </a:moveTo>
                <a:cubicBezTo>
                  <a:pt x="88631" y="82105"/>
                  <a:pt x="88725" y="82158"/>
                  <a:pt x="88823" y="82214"/>
                </a:cubicBezTo>
                <a:cubicBezTo>
                  <a:pt x="88744" y="82158"/>
                  <a:pt x="88669" y="82098"/>
                  <a:pt x="88590" y="82042"/>
                </a:cubicBezTo>
                <a:cubicBezTo>
                  <a:pt x="88500" y="81993"/>
                  <a:pt x="88406" y="81944"/>
                  <a:pt x="88316" y="81895"/>
                </a:cubicBezTo>
                <a:cubicBezTo>
                  <a:pt x="88387" y="81948"/>
                  <a:pt x="88462" y="81997"/>
                  <a:pt x="88537" y="82049"/>
                </a:cubicBezTo>
                <a:close/>
                <a:moveTo>
                  <a:pt x="89288" y="82466"/>
                </a:moveTo>
                <a:cubicBezTo>
                  <a:pt x="89307" y="82481"/>
                  <a:pt x="89329" y="82496"/>
                  <a:pt x="89348" y="82511"/>
                </a:cubicBezTo>
                <a:cubicBezTo>
                  <a:pt x="89490" y="82589"/>
                  <a:pt x="89637" y="82668"/>
                  <a:pt x="89779" y="82747"/>
                </a:cubicBezTo>
                <a:cubicBezTo>
                  <a:pt x="89659" y="82657"/>
                  <a:pt x="89539" y="82563"/>
                  <a:pt x="89419" y="82469"/>
                </a:cubicBezTo>
                <a:cubicBezTo>
                  <a:pt x="89277" y="82398"/>
                  <a:pt x="89134" y="82323"/>
                  <a:pt x="88995" y="82252"/>
                </a:cubicBezTo>
                <a:cubicBezTo>
                  <a:pt x="89093" y="82323"/>
                  <a:pt x="89190" y="82394"/>
                  <a:pt x="89288" y="82466"/>
                </a:cubicBezTo>
                <a:close/>
                <a:moveTo>
                  <a:pt x="90124" y="83062"/>
                </a:moveTo>
                <a:cubicBezTo>
                  <a:pt x="90222" y="83118"/>
                  <a:pt x="90323" y="83175"/>
                  <a:pt x="90421" y="83231"/>
                </a:cubicBezTo>
                <a:cubicBezTo>
                  <a:pt x="90342" y="83175"/>
                  <a:pt x="90263" y="83115"/>
                  <a:pt x="90185" y="83055"/>
                </a:cubicBezTo>
                <a:cubicBezTo>
                  <a:pt x="90087" y="83006"/>
                  <a:pt x="89989" y="82953"/>
                  <a:pt x="89896" y="82901"/>
                </a:cubicBezTo>
                <a:cubicBezTo>
                  <a:pt x="89971" y="82953"/>
                  <a:pt x="90049" y="83010"/>
                  <a:pt x="90124" y="83062"/>
                </a:cubicBezTo>
                <a:close/>
                <a:moveTo>
                  <a:pt x="90631" y="83302"/>
                </a:moveTo>
                <a:cubicBezTo>
                  <a:pt x="90732" y="83377"/>
                  <a:pt x="90837" y="83452"/>
                  <a:pt x="90939" y="83527"/>
                </a:cubicBezTo>
                <a:cubicBezTo>
                  <a:pt x="91085" y="83606"/>
                  <a:pt x="91228" y="83689"/>
                  <a:pt x="91374" y="83767"/>
                </a:cubicBezTo>
                <a:cubicBezTo>
                  <a:pt x="91254" y="83674"/>
                  <a:pt x="91130" y="83580"/>
                  <a:pt x="91010" y="83486"/>
                </a:cubicBezTo>
                <a:cubicBezTo>
                  <a:pt x="90867" y="83411"/>
                  <a:pt x="90721" y="83336"/>
                  <a:pt x="90578" y="83265"/>
                </a:cubicBezTo>
                <a:cubicBezTo>
                  <a:pt x="90597" y="83276"/>
                  <a:pt x="90612" y="83291"/>
                  <a:pt x="90631" y="83302"/>
                </a:cubicBezTo>
                <a:close/>
                <a:moveTo>
                  <a:pt x="91715" y="84079"/>
                </a:moveTo>
                <a:cubicBezTo>
                  <a:pt x="91817" y="84135"/>
                  <a:pt x="91918" y="84195"/>
                  <a:pt x="92019" y="84255"/>
                </a:cubicBezTo>
                <a:cubicBezTo>
                  <a:pt x="91993" y="84233"/>
                  <a:pt x="91963" y="84214"/>
                  <a:pt x="91937" y="84195"/>
                </a:cubicBezTo>
                <a:cubicBezTo>
                  <a:pt x="91884" y="84154"/>
                  <a:pt x="91828" y="84113"/>
                  <a:pt x="91772" y="84071"/>
                </a:cubicBezTo>
                <a:cubicBezTo>
                  <a:pt x="91674" y="84019"/>
                  <a:pt x="91577" y="83966"/>
                  <a:pt x="91479" y="83914"/>
                </a:cubicBezTo>
                <a:cubicBezTo>
                  <a:pt x="91558" y="83966"/>
                  <a:pt x="91637" y="84023"/>
                  <a:pt x="91715" y="84079"/>
                </a:cubicBezTo>
                <a:close/>
                <a:moveTo>
                  <a:pt x="92526" y="84544"/>
                </a:moveTo>
                <a:cubicBezTo>
                  <a:pt x="92676" y="84627"/>
                  <a:pt x="92822" y="84709"/>
                  <a:pt x="92972" y="84792"/>
                </a:cubicBezTo>
                <a:cubicBezTo>
                  <a:pt x="92848" y="84698"/>
                  <a:pt x="92725" y="84600"/>
                  <a:pt x="92601" y="84503"/>
                </a:cubicBezTo>
                <a:cubicBezTo>
                  <a:pt x="92454" y="84428"/>
                  <a:pt x="92308" y="84353"/>
                  <a:pt x="92162" y="84278"/>
                </a:cubicBezTo>
                <a:cubicBezTo>
                  <a:pt x="92282" y="84368"/>
                  <a:pt x="92406" y="84454"/>
                  <a:pt x="92526" y="84544"/>
                </a:cubicBezTo>
                <a:close/>
                <a:moveTo>
                  <a:pt x="92545" y="84642"/>
                </a:moveTo>
                <a:cubicBezTo>
                  <a:pt x="92545" y="84638"/>
                  <a:pt x="92545" y="84638"/>
                  <a:pt x="92545" y="84638"/>
                </a:cubicBezTo>
                <a:cubicBezTo>
                  <a:pt x="92541" y="84638"/>
                  <a:pt x="92537" y="84638"/>
                  <a:pt x="92537" y="84634"/>
                </a:cubicBezTo>
                <a:cubicBezTo>
                  <a:pt x="92541" y="84638"/>
                  <a:pt x="92541" y="84638"/>
                  <a:pt x="92545" y="84642"/>
                </a:cubicBezTo>
                <a:close/>
                <a:moveTo>
                  <a:pt x="93302" y="85096"/>
                </a:moveTo>
                <a:cubicBezTo>
                  <a:pt x="93407" y="85156"/>
                  <a:pt x="93513" y="85219"/>
                  <a:pt x="93618" y="85280"/>
                </a:cubicBezTo>
                <a:cubicBezTo>
                  <a:pt x="93535" y="85216"/>
                  <a:pt x="93449" y="85152"/>
                  <a:pt x="93366" y="85088"/>
                </a:cubicBezTo>
                <a:cubicBezTo>
                  <a:pt x="93261" y="85036"/>
                  <a:pt x="93160" y="84979"/>
                  <a:pt x="93059" y="84923"/>
                </a:cubicBezTo>
                <a:cubicBezTo>
                  <a:pt x="93141" y="84979"/>
                  <a:pt x="93224" y="85039"/>
                  <a:pt x="93302" y="85096"/>
                </a:cubicBezTo>
                <a:close/>
                <a:moveTo>
                  <a:pt x="94117" y="85565"/>
                </a:moveTo>
                <a:cubicBezTo>
                  <a:pt x="94255" y="85643"/>
                  <a:pt x="94394" y="85722"/>
                  <a:pt x="94537" y="85797"/>
                </a:cubicBezTo>
                <a:cubicBezTo>
                  <a:pt x="94413" y="85704"/>
                  <a:pt x="94289" y="85606"/>
                  <a:pt x="94165" y="85512"/>
                </a:cubicBezTo>
                <a:cubicBezTo>
                  <a:pt x="94027" y="85441"/>
                  <a:pt x="93884" y="85366"/>
                  <a:pt x="93745" y="85291"/>
                </a:cubicBezTo>
                <a:cubicBezTo>
                  <a:pt x="93869" y="85385"/>
                  <a:pt x="93993" y="85475"/>
                  <a:pt x="94117" y="85565"/>
                </a:cubicBezTo>
                <a:close/>
                <a:moveTo>
                  <a:pt x="94150" y="85670"/>
                </a:moveTo>
                <a:cubicBezTo>
                  <a:pt x="94147" y="85666"/>
                  <a:pt x="94139" y="85662"/>
                  <a:pt x="94135" y="85658"/>
                </a:cubicBezTo>
                <a:cubicBezTo>
                  <a:pt x="94124" y="85651"/>
                  <a:pt x="94113" y="85647"/>
                  <a:pt x="94102" y="85640"/>
                </a:cubicBezTo>
                <a:cubicBezTo>
                  <a:pt x="94117" y="85647"/>
                  <a:pt x="94135" y="85658"/>
                  <a:pt x="94150" y="85670"/>
                </a:cubicBezTo>
                <a:close/>
                <a:moveTo>
                  <a:pt x="94893" y="86116"/>
                </a:moveTo>
                <a:cubicBezTo>
                  <a:pt x="94987" y="86173"/>
                  <a:pt x="95081" y="86225"/>
                  <a:pt x="95171" y="86281"/>
                </a:cubicBezTo>
                <a:cubicBezTo>
                  <a:pt x="95088" y="86218"/>
                  <a:pt x="95006" y="86154"/>
                  <a:pt x="94920" y="86094"/>
                </a:cubicBezTo>
                <a:cubicBezTo>
                  <a:pt x="94830" y="86041"/>
                  <a:pt x="94732" y="85989"/>
                  <a:pt x="94642" y="85940"/>
                </a:cubicBezTo>
                <a:cubicBezTo>
                  <a:pt x="94724" y="86000"/>
                  <a:pt x="94807" y="86056"/>
                  <a:pt x="94893" y="86116"/>
                </a:cubicBezTo>
                <a:close/>
                <a:moveTo>
                  <a:pt x="95659" y="86559"/>
                </a:moveTo>
                <a:cubicBezTo>
                  <a:pt x="95816" y="86649"/>
                  <a:pt x="95978" y="86739"/>
                  <a:pt x="96139" y="86829"/>
                </a:cubicBezTo>
                <a:cubicBezTo>
                  <a:pt x="96090" y="86792"/>
                  <a:pt x="96045" y="86758"/>
                  <a:pt x="95996" y="86720"/>
                </a:cubicBezTo>
                <a:cubicBezTo>
                  <a:pt x="95918" y="86660"/>
                  <a:pt x="95839" y="86600"/>
                  <a:pt x="95760" y="86536"/>
                </a:cubicBezTo>
                <a:cubicBezTo>
                  <a:pt x="95602" y="86458"/>
                  <a:pt x="95449" y="86375"/>
                  <a:pt x="95291" y="86289"/>
                </a:cubicBezTo>
                <a:cubicBezTo>
                  <a:pt x="95411" y="86383"/>
                  <a:pt x="95535" y="86469"/>
                  <a:pt x="95659" y="86559"/>
                </a:cubicBezTo>
                <a:moveTo>
                  <a:pt x="95677" y="86653"/>
                </a:moveTo>
                <a:cubicBezTo>
                  <a:pt x="95681" y="86653"/>
                  <a:pt x="95685" y="86657"/>
                  <a:pt x="95685" y="86657"/>
                </a:cubicBezTo>
                <a:cubicBezTo>
                  <a:pt x="95685" y="86657"/>
                  <a:pt x="95681" y="86653"/>
                  <a:pt x="95677" y="86653"/>
                </a:cubicBezTo>
                <a:cubicBezTo>
                  <a:pt x="95674" y="86649"/>
                  <a:pt x="95674" y="86649"/>
                  <a:pt x="95670" y="86645"/>
                </a:cubicBezTo>
                <a:cubicBezTo>
                  <a:pt x="95674" y="86649"/>
                  <a:pt x="95677" y="86653"/>
                  <a:pt x="95677" y="86653"/>
                </a:cubicBezTo>
                <a:close/>
                <a:moveTo>
                  <a:pt x="96409" y="87095"/>
                </a:moveTo>
                <a:cubicBezTo>
                  <a:pt x="96533" y="87167"/>
                  <a:pt x="96657" y="87242"/>
                  <a:pt x="96781" y="87313"/>
                </a:cubicBezTo>
                <a:cubicBezTo>
                  <a:pt x="96691" y="87249"/>
                  <a:pt x="96604" y="87182"/>
                  <a:pt x="96518" y="87118"/>
                </a:cubicBezTo>
                <a:cubicBezTo>
                  <a:pt x="96402" y="87054"/>
                  <a:pt x="96285" y="86990"/>
                  <a:pt x="96169" y="86927"/>
                </a:cubicBezTo>
                <a:cubicBezTo>
                  <a:pt x="96248" y="86983"/>
                  <a:pt x="96330" y="87039"/>
                  <a:pt x="96409" y="87095"/>
                </a:cubicBezTo>
                <a:close/>
                <a:moveTo>
                  <a:pt x="97253" y="87587"/>
                </a:moveTo>
                <a:cubicBezTo>
                  <a:pt x="97441" y="87696"/>
                  <a:pt x="97629" y="87801"/>
                  <a:pt x="97816" y="87906"/>
                </a:cubicBezTo>
                <a:cubicBezTo>
                  <a:pt x="97681" y="87805"/>
                  <a:pt x="97550" y="87703"/>
                  <a:pt x="97418" y="87598"/>
                </a:cubicBezTo>
                <a:cubicBezTo>
                  <a:pt x="97238" y="87504"/>
                  <a:pt x="97058" y="87411"/>
                  <a:pt x="96878" y="87313"/>
                </a:cubicBezTo>
                <a:cubicBezTo>
                  <a:pt x="97002" y="87403"/>
                  <a:pt x="97129" y="87497"/>
                  <a:pt x="97253" y="87587"/>
                </a:cubicBezTo>
                <a:close/>
                <a:moveTo>
                  <a:pt x="97302" y="87696"/>
                </a:moveTo>
                <a:cubicBezTo>
                  <a:pt x="97295" y="87692"/>
                  <a:pt x="97283" y="87685"/>
                  <a:pt x="97276" y="87681"/>
                </a:cubicBezTo>
                <a:cubicBezTo>
                  <a:pt x="97261" y="87670"/>
                  <a:pt x="97242" y="87658"/>
                  <a:pt x="97223" y="87647"/>
                </a:cubicBezTo>
                <a:cubicBezTo>
                  <a:pt x="97250" y="87666"/>
                  <a:pt x="97276" y="87681"/>
                  <a:pt x="97302" y="87696"/>
                </a:cubicBezTo>
                <a:close/>
                <a:moveTo>
                  <a:pt x="98007" y="88127"/>
                </a:moveTo>
                <a:cubicBezTo>
                  <a:pt x="98161" y="88217"/>
                  <a:pt x="98315" y="88307"/>
                  <a:pt x="98473" y="88401"/>
                </a:cubicBezTo>
                <a:cubicBezTo>
                  <a:pt x="98375" y="88330"/>
                  <a:pt x="98278" y="88255"/>
                  <a:pt x="98184" y="88184"/>
                </a:cubicBezTo>
                <a:cubicBezTo>
                  <a:pt x="98041" y="88105"/>
                  <a:pt x="97899" y="88030"/>
                  <a:pt x="97756" y="87951"/>
                </a:cubicBezTo>
                <a:cubicBezTo>
                  <a:pt x="97839" y="88007"/>
                  <a:pt x="97925" y="88067"/>
                  <a:pt x="98007" y="88127"/>
                </a:cubicBezTo>
                <a:close/>
                <a:moveTo>
                  <a:pt x="98927" y="88664"/>
                </a:moveTo>
                <a:cubicBezTo>
                  <a:pt x="99084" y="88754"/>
                  <a:pt x="99242" y="88844"/>
                  <a:pt x="99399" y="88930"/>
                </a:cubicBezTo>
                <a:cubicBezTo>
                  <a:pt x="99264" y="88829"/>
                  <a:pt x="99133" y="88724"/>
                  <a:pt x="98998" y="88623"/>
                </a:cubicBezTo>
                <a:cubicBezTo>
                  <a:pt x="98844" y="88540"/>
                  <a:pt x="98687" y="88457"/>
                  <a:pt x="98529" y="88371"/>
                </a:cubicBezTo>
                <a:cubicBezTo>
                  <a:pt x="98660" y="88469"/>
                  <a:pt x="98795" y="88566"/>
                  <a:pt x="98927" y="88664"/>
                </a:cubicBezTo>
                <a:close/>
                <a:moveTo>
                  <a:pt x="98885" y="88728"/>
                </a:moveTo>
                <a:cubicBezTo>
                  <a:pt x="98960" y="88773"/>
                  <a:pt x="99036" y="88821"/>
                  <a:pt x="99107" y="88866"/>
                </a:cubicBezTo>
                <a:cubicBezTo>
                  <a:pt x="99054" y="88829"/>
                  <a:pt x="99005" y="88791"/>
                  <a:pt x="98953" y="88754"/>
                </a:cubicBezTo>
                <a:cubicBezTo>
                  <a:pt x="98885" y="88713"/>
                  <a:pt x="98818" y="88675"/>
                  <a:pt x="98750" y="88638"/>
                </a:cubicBezTo>
                <a:cubicBezTo>
                  <a:pt x="98795" y="88668"/>
                  <a:pt x="98840" y="88698"/>
                  <a:pt x="98885" y="88728"/>
                </a:cubicBezTo>
                <a:close/>
                <a:moveTo>
                  <a:pt x="99786" y="89272"/>
                </a:moveTo>
                <a:cubicBezTo>
                  <a:pt x="99895" y="89339"/>
                  <a:pt x="100004" y="89403"/>
                  <a:pt x="100116" y="89467"/>
                </a:cubicBezTo>
                <a:cubicBezTo>
                  <a:pt x="99996" y="89380"/>
                  <a:pt x="99880" y="89294"/>
                  <a:pt x="99763" y="89204"/>
                </a:cubicBezTo>
                <a:cubicBezTo>
                  <a:pt x="99647" y="89140"/>
                  <a:pt x="99527" y="89077"/>
                  <a:pt x="99411" y="89013"/>
                </a:cubicBezTo>
                <a:cubicBezTo>
                  <a:pt x="99535" y="89099"/>
                  <a:pt x="99658" y="89185"/>
                  <a:pt x="99786" y="89272"/>
                </a:cubicBezTo>
                <a:moveTo>
                  <a:pt x="100619" y="89846"/>
                </a:moveTo>
                <a:cubicBezTo>
                  <a:pt x="100645" y="89861"/>
                  <a:pt x="100668" y="89872"/>
                  <a:pt x="100690" y="89887"/>
                </a:cubicBezTo>
                <a:cubicBezTo>
                  <a:pt x="100656" y="89864"/>
                  <a:pt x="100623" y="89838"/>
                  <a:pt x="100589" y="89816"/>
                </a:cubicBezTo>
                <a:cubicBezTo>
                  <a:pt x="100559" y="89797"/>
                  <a:pt x="100529" y="89782"/>
                  <a:pt x="100499" y="89763"/>
                </a:cubicBezTo>
                <a:cubicBezTo>
                  <a:pt x="100540" y="89789"/>
                  <a:pt x="100581" y="89819"/>
                  <a:pt x="100619" y="89846"/>
                </a:cubicBezTo>
                <a:close/>
                <a:moveTo>
                  <a:pt x="100578" y="89647"/>
                </a:moveTo>
                <a:cubicBezTo>
                  <a:pt x="100420" y="89561"/>
                  <a:pt x="100259" y="89474"/>
                  <a:pt x="100101" y="89388"/>
                </a:cubicBezTo>
                <a:cubicBezTo>
                  <a:pt x="100251" y="89501"/>
                  <a:pt x="100409" y="89617"/>
                  <a:pt x="100559" y="89726"/>
                </a:cubicBezTo>
                <a:cubicBezTo>
                  <a:pt x="100716" y="89816"/>
                  <a:pt x="100870" y="89906"/>
                  <a:pt x="101032" y="89992"/>
                </a:cubicBezTo>
                <a:cubicBezTo>
                  <a:pt x="100878" y="89879"/>
                  <a:pt x="100728" y="89763"/>
                  <a:pt x="100578" y="89647"/>
                </a:cubicBezTo>
                <a:close/>
                <a:moveTo>
                  <a:pt x="101351" y="90288"/>
                </a:moveTo>
                <a:cubicBezTo>
                  <a:pt x="101467" y="90356"/>
                  <a:pt x="101583" y="90427"/>
                  <a:pt x="101699" y="90495"/>
                </a:cubicBezTo>
                <a:cubicBezTo>
                  <a:pt x="101594" y="90416"/>
                  <a:pt x="101489" y="90341"/>
                  <a:pt x="101388" y="90262"/>
                </a:cubicBezTo>
                <a:cubicBezTo>
                  <a:pt x="101272" y="90198"/>
                  <a:pt x="101155" y="90135"/>
                  <a:pt x="101039" y="90071"/>
                </a:cubicBezTo>
                <a:cubicBezTo>
                  <a:pt x="101144" y="90142"/>
                  <a:pt x="101245" y="90217"/>
                  <a:pt x="101351" y="90288"/>
                </a:cubicBezTo>
                <a:moveTo>
                  <a:pt x="102131" y="90746"/>
                </a:moveTo>
                <a:cubicBezTo>
                  <a:pt x="102292" y="90840"/>
                  <a:pt x="102454" y="90930"/>
                  <a:pt x="102615" y="91020"/>
                </a:cubicBezTo>
                <a:cubicBezTo>
                  <a:pt x="102476" y="90915"/>
                  <a:pt x="102337" y="90810"/>
                  <a:pt x="102198" y="90701"/>
                </a:cubicBezTo>
                <a:cubicBezTo>
                  <a:pt x="102037" y="90615"/>
                  <a:pt x="101876" y="90529"/>
                  <a:pt x="101718" y="90442"/>
                </a:cubicBezTo>
                <a:cubicBezTo>
                  <a:pt x="101853" y="90544"/>
                  <a:pt x="101996" y="90645"/>
                  <a:pt x="102131" y="90746"/>
                </a:cubicBezTo>
                <a:close/>
                <a:moveTo>
                  <a:pt x="102101" y="90802"/>
                </a:moveTo>
                <a:cubicBezTo>
                  <a:pt x="102146" y="90832"/>
                  <a:pt x="102195" y="90859"/>
                  <a:pt x="102240" y="90889"/>
                </a:cubicBezTo>
                <a:cubicBezTo>
                  <a:pt x="102213" y="90870"/>
                  <a:pt x="102187" y="90851"/>
                  <a:pt x="102161" y="90832"/>
                </a:cubicBezTo>
                <a:cubicBezTo>
                  <a:pt x="102127" y="90810"/>
                  <a:pt x="102090" y="90791"/>
                  <a:pt x="102052" y="90769"/>
                </a:cubicBezTo>
                <a:cubicBezTo>
                  <a:pt x="102067" y="90780"/>
                  <a:pt x="102086" y="90791"/>
                  <a:pt x="102101" y="90802"/>
                </a:cubicBezTo>
                <a:close/>
                <a:moveTo>
                  <a:pt x="102900" y="91290"/>
                </a:moveTo>
                <a:cubicBezTo>
                  <a:pt x="103024" y="91365"/>
                  <a:pt x="103151" y="91440"/>
                  <a:pt x="103275" y="91515"/>
                </a:cubicBezTo>
                <a:cubicBezTo>
                  <a:pt x="103170" y="91440"/>
                  <a:pt x="103069" y="91362"/>
                  <a:pt x="102964" y="91286"/>
                </a:cubicBezTo>
                <a:cubicBezTo>
                  <a:pt x="102844" y="91219"/>
                  <a:pt x="102724" y="91151"/>
                  <a:pt x="102600" y="91084"/>
                </a:cubicBezTo>
                <a:cubicBezTo>
                  <a:pt x="102701" y="91151"/>
                  <a:pt x="102799" y="91223"/>
                  <a:pt x="102900" y="91290"/>
                </a:cubicBezTo>
                <a:moveTo>
                  <a:pt x="102454" y="90836"/>
                </a:moveTo>
                <a:cubicBezTo>
                  <a:pt x="102615" y="90960"/>
                  <a:pt x="102773" y="91080"/>
                  <a:pt x="102934" y="91200"/>
                </a:cubicBezTo>
                <a:cubicBezTo>
                  <a:pt x="103121" y="91305"/>
                  <a:pt x="103309" y="91407"/>
                  <a:pt x="103497" y="91508"/>
                </a:cubicBezTo>
                <a:cubicBezTo>
                  <a:pt x="103335" y="91384"/>
                  <a:pt x="103178" y="91256"/>
                  <a:pt x="103016" y="91129"/>
                </a:cubicBezTo>
                <a:cubicBezTo>
                  <a:pt x="102829" y="91031"/>
                  <a:pt x="102641" y="90934"/>
                  <a:pt x="102454" y="90836"/>
                </a:cubicBezTo>
                <a:close/>
                <a:moveTo>
                  <a:pt x="136203" y="6127"/>
                </a:moveTo>
                <a:cubicBezTo>
                  <a:pt x="145287" y="4465"/>
                  <a:pt x="154779" y="3629"/>
                  <a:pt x="164073" y="3629"/>
                </a:cubicBezTo>
                <a:cubicBezTo>
                  <a:pt x="188750" y="3629"/>
                  <a:pt x="212020" y="9519"/>
                  <a:pt x="222499" y="21447"/>
                </a:cubicBezTo>
                <a:cubicBezTo>
                  <a:pt x="227189" y="26786"/>
                  <a:pt x="229306" y="32924"/>
                  <a:pt x="229306" y="39325"/>
                </a:cubicBezTo>
                <a:cubicBezTo>
                  <a:pt x="229306" y="54986"/>
                  <a:pt x="216650" y="72211"/>
                  <a:pt x="198126" y="83216"/>
                </a:cubicBezTo>
                <a:cubicBezTo>
                  <a:pt x="182222" y="92671"/>
                  <a:pt x="160621" y="98235"/>
                  <a:pt x="139970" y="98235"/>
                </a:cubicBezTo>
                <a:cubicBezTo>
                  <a:pt x="126418" y="98235"/>
                  <a:pt x="113274" y="95838"/>
                  <a:pt x="102416" y="90574"/>
                </a:cubicBezTo>
                <a:cubicBezTo>
                  <a:pt x="102547" y="90682"/>
                  <a:pt x="102679" y="90791"/>
                  <a:pt x="102810" y="90900"/>
                </a:cubicBezTo>
                <a:cubicBezTo>
                  <a:pt x="102870" y="90949"/>
                  <a:pt x="102926" y="90994"/>
                  <a:pt x="102986" y="91043"/>
                </a:cubicBezTo>
                <a:cubicBezTo>
                  <a:pt x="114329" y="96854"/>
                  <a:pt x="128294" y="99488"/>
                  <a:pt x="142698" y="99488"/>
                </a:cubicBezTo>
                <a:cubicBezTo>
                  <a:pt x="163657" y="99488"/>
                  <a:pt x="185535" y="93905"/>
                  <a:pt x="201571" y="84420"/>
                </a:cubicBezTo>
                <a:cubicBezTo>
                  <a:pt x="220305" y="73344"/>
                  <a:pt x="232994" y="55928"/>
                  <a:pt x="232994" y="40049"/>
                </a:cubicBezTo>
                <a:cubicBezTo>
                  <a:pt x="232994" y="33468"/>
                  <a:pt x="230818" y="27154"/>
                  <a:pt x="225985" y="21657"/>
                </a:cubicBezTo>
                <a:cubicBezTo>
                  <a:pt x="215161" y="9328"/>
                  <a:pt x="191249" y="3171"/>
                  <a:pt x="166013" y="3171"/>
                </a:cubicBezTo>
                <a:lnTo>
                  <a:pt x="166009" y="3171"/>
                </a:lnTo>
                <a:cubicBezTo>
                  <a:pt x="156276" y="3171"/>
                  <a:pt x="146348" y="4086"/>
                  <a:pt x="136893" y="5917"/>
                </a:cubicBezTo>
                <a:cubicBezTo>
                  <a:pt x="136665" y="5985"/>
                  <a:pt x="136432" y="6056"/>
                  <a:pt x="136203" y="6127"/>
                </a:cubicBezTo>
                <a:moveTo>
                  <a:pt x="135817" y="6199"/>
                </a:moveTo>
                <a:cubicBezTo>
                  <a:pt x="136027" y="6135"/>
                  <a:pt x="136237" y="6067"/>
                  <a:pt x="136447" y="6004"/>
                </a:cubicBezTo>
                <a:cubicBezTo>
                  <a:pt x="136203" y="6052"/>
                  <a:pt x="135963" y="6097"/>
                  <a:pt x="135719" y="6150"/>
                </a:cubicBezTo>
                <a:cubicBezTo>
                  <a:pt x="135505" y="6210"/>
                  <a:pt x="135295" y="6274"/>
                  <a:pt x="135081" y="6338"/>
                </a:cubicBezTo>
                <a:cubicBezTo>
                  <a:pt x="135325" y="6293"/>
                  <a:pt x="135569" y="6244"/>
                  <a:pt x="135817" y="6199"/>
                </a:cubicBezTo>
                <a:close/>
                <a:moveTo>
                  <a:pt x="134800" y="6525"/>
                </a:moveTo>
                <a:cubicBezTo>
                  <a:pt x="134969" y="6469"/>
                  <a:pt x="135137" y="6416"/>
                  <a:pt x="135306" y="6360"/>
                </a:cubicBezTo>
                <a:cubicBezTo>
                  <a:pt x="135032" y="6413"/>
                  <a:pt x="134755" y="6465"/>
                  <a:pt x="134481" y="6521"/>
                </a:cubicBezTo>
                <a:cubicBezTo>
                  <a:pt x="134320" y="6570"/>
                  <a:pt x="134158" y="6619"/>
                  <a:pt x="133997" y="6668"/>
                </a:cubicBezTo>
                <a:cubicBezTo>
                  <a:pt x="134263" y="6619"/>
                  <a:pt x="134533" y="6570"/>
                  <a:pt x="134800" y="6525"/>
                </a:cubicBezTo>
                <a:close/>
                <a:moveTo>
                  <a:pt x="132946" y="7002"/>
                </a:moveTo>
                <a:cubicBezTo>
                  <a:pt x="133228" y="6953"/>
                  <a:pt x="133517" y="6904"/>
                  <a:pt x="133802" y="6855"/>
                </a:cubicBezTo>
                <a:cubicBezTo>
                  <a:pt x="133978" y="6795"/>
                  <a:pt x="134158" y="6735"/>
                  <a:pt x="134335" y="6675"/>
                </a:cubicBezTo>
                <a:cubicBezTo>
                  <a:pt x="134046" y="6728"/>
                  <a:pt x="133753" y="6784"/>
                  <a:pt x="133460" y="6837"/>
                </a:cubicBezTo>
                <a:cubicBezTo>
                  <a:pt x="133288" y="6893"/>
                  <a:pt x="133115" y="6949"/>
                  <a:pt x="132946" y="7002"/>
                </a:cubicBezTo>
                <a:moveTo>
                  <a:pt x="132586" y="7065"/>
                </a:moveTo>
                <a:cubicBezTo>
                  <a:pt x="132744" y="7017"/>
                  <a:pt x="132897" y="6964"/>
                  <a:pt x="133055" y="6915"/>
                </a:cubicBezTo>
                <a:cubicBezTo>
                  <a:pt x="132785" y="6968"/>
                  <a:pt x="132515" y="7020"/>
                  <a:pt x="132245" y="7073"/>
                </a:cubicBezTo>
                <a:cubicBezTo>
                  <a:pt x="132095" y="7118"/>
                  <a:pt x="131948" y="7163"/>
                  <a:pt x="131798" y="7212"/>
                </a:cubicBezTo>
                <a:cubicBezTo>
                  <a:pt x="132057" y="7163"/>
                  <a:pt x="132323" y="7114"/>
                  <a:pt x="132586" y="7065"/>
                </a:cubicBezTo>
                <a:close/>
                <a:moveTo>
                  <a:pt x="130755" y="7542"/>
                </a:moveTo>
                <a:cubicBezTo>
                  <a:pt x="131036" y="7489"/>
                  <a:pt x="131314" y="7441"/>
                  <a:pt x="131596" y="7392"/>
                </a:cubicBezTo>
                <a:cubicBezTo>
                  <a:pt x="131764" y="7336"/>
                  <a:pt x="131933" y="7279"/>
                  <a:pt x="132102" y="7227"/>
                </a:cubicBezTo>
                <a:cubicBezTo>
                  <a:pt x="131813" y="7279"/>
                  <a:pt x="131524" y="7332"/>
                  <a:pt x="131239" y="7384"/>
                </a:cubicBezTo>
                <a:cubicBezTo>
                  <a:pt x="131078" y="7437"/>
                  <a:pt x="130916" y="7489"/>
                  <a:pt x="130755" y="7542"/>
                </a:cubicBezTo>
                <a:close/>
                <a:moveTo>
                  <a:pt x="130376" y="7609"/>
                </a:moveTo>
                <a:cubicBezTo>
                  <a:pt x="130519" y="7561"/>
                  <a:pt x="130665" y="7516"/>
                  <a:pt x="130811" y="7467"/>
                </a:cubicBezTo>
                <a:cubicBezTo>
                  <a:pt x="130545" y="7519"/>
                  <a:pt x="130279" y="7568"/>
                  <a:pt x="130012" y="7624"/>
                </a:cubicBezTo>
                <a:cubicBezTo>
                  <a:pt x="129877" y="7666"/>
                  <a:pt x="129742" y="7707"/>
                  <a:pt x="129603" y="7748"/>
                </a:cubicBezTo>
                <a:cubicBezTo>
                  <a:pt x="129862" y="7703"/>
                  <a:pt x="130117" y="7654"/>
                  <a:pt x="130376" y="7609"/>
                </a:cubicBezTo>
                <a:close/>
                <a:moveTo>
                  <a:pt x="129397" y="7932"/>
                </a:moveTo>
                <a:cubicBezTo>
                  <a:pt x="129554" y="7880"/>
                  <a:pt x="129716" y="7827"/>
                  <a:pt x="129870" y="7775"/>
                </a:cubicBezTo>
                <a:cubicBezTo>
                  <a:pt x="129588" y="7827"/>
                  <a:pt x="129303" y="7823"/>
                  <a:pt x="129022" y="7932"/>
                </a:cubicBezTo>
                <a:cubicBezTo>
                  <a:pt x="128872" y="7981"/>
                  <a:pt x="128721" y="8030"/>
                  <a:pt x="128571" y="8078"/>
                </a:cubicBezTo>
                <a:cubicBezTo>
                  <a:pt x="128845" y="8030"/>
                  <a:pt x="129123" y="7981"/>
                  <a:pt x="129397" y="7932"/>
                </a:cubicBezTo>
                <a:close/>
                <a:moveTo>
                  <a:pt x="127562" y="8409"/>
                </a:moveTo>
                <a:cubicBezTo>
                  <a:pt x="127855" y="8356"/>
                  <a:pt x="128144" y="8307"/>
                  <a:pt x="128436" y="8259"/>
                </a:cubicBezTo>
                <a:cubicBezTo>
                  <a:pt x="128601" y="8202"/>
                  <a:pt x="128767" y="8146"/>
                  <a:pt x="128935" y="8090"/>
                </a:cubicBezTo>
                <a:cubicBezTo>
                  <a:pt x="128635" y="8142"/>
                  <a:pt x="128339" y="8195"/>
                  <a:pt x="128042" y="8247"/>
                </a:cubicBezTo>
                <a:cubicBezTo>
                  <a:pt x="127881" y="8300"/>
                  <a:pt x="127723" y="8352"/>
                  <a:pt x="127562" y="8409"/>
                </a:cubicBezTo>
                <a:moveTo>
                  <a:pt x="127206" y="8469"/>
                </a:moveTo>
                <a:cubicBezTo>
                  <a:pt x="127352" y="8420"/>
                  <a:pt x="127498" y="8371"/>
                  <a:pt x="127645" y="8322"/>
                </a:cubicBezTo>
                <a:cubicBezTo>
                  <a:pt x="127367" y="8375"/>
                  <a:pt x="127089" y="8427"/>
                  <a:pt x="126812" y="8480"/>
                </a:cubicBezTo>
                <a:cubicBezTo>
                  <a:pt x="126669" y="8525"/>
                  <a:pt x="126534" y="8566"/>
                  <a:pt x="126395" y="8611"/>
                </a:cubicBezTo>
                <a:cubicBezTo>
                  <a:pt x="126662" y="8566"/>
                  <a:pt x="126936" y="8517"/>
                  <a:pt x="127206" y="8469"/>
                </a:cubicBezTo>
                <a:close/>
                <a:moveTo>
                  <a:pt x="125397" y="8941"/>
                </a:moveTo>
                <a:cubicBezTo>
                  <a:pt x="125682" y="8889"/>
                  <a:pt x="125971" y="8840"/>
                  <a:pt x="126256" y="8795"/>
                </a:cubicBezTo>
                <a:cubicBezTo>
                  <a:pt x="126410" y="8739"/>
                  <a:pt x="126568" y="8686"/>
                  <a:pt x="126722" y="8634"/>
                </a:cubicBezTo>
                <a:cubicBezTo>
                  <a:pt x="126429" y="8686"/>
                  <a:pt x="126136" y="8739"/>
                  <a:pt x="125844" y="8791"/>
                </a:cubicBezTo>
                <a:cubicBezTo>
                  <a:pt x="125694" y="8840"/>
                  <a:pt x="125544" y="8889"/>
                  <a:pt x="125397" y="8941"/>
                </a:cubicBezTo>
                <a:close/>
                <a:moveTo>
                  <a:pt x="125018" y="9005"/>
                </a:moveTo>
                <a:cubicBezTo>
                  <a:pt x="125153" y="8960"/>
                  <a:pt x="125292" y="8915"/>
                  <a:pt x="125427" y="8870"/>
                </a:cubicBezTo>
                <a:cubicBezTo>
                  <a:pt x="125180" y="8915"/>
                  <a:pt x="124936" y="8960"/>
                  <a:pt x="124688" y="9009"/>
                </a:cubicBezTo>
                <a:cubicBezTo>
                  <a:pt x="124557" y="9050"/>
                  <a:pt x="124429" y="9091"/>
                  <a:pt x="124298" y="9133"/>
                </a:cubicBezTo>
                <a:cubicBezTo>
                  <a:pt x="124538" y="9091"/>
                  <a:pt x="124778" y="9046"/>
                  <a:pt x="125018" y="9005"/>
                </a:cubicBezTo>
                <a:close/>
                <a:moveTo>
                  <a:pt x="124084" y="9324"/>
                </a:moveTo>
                <a:cubicBezTo>
                  <a:pt x="124227" y="9275"/>
                  <a:pt x="124373" y="9227"/>
                  <a:pt x="124519" y="9174"/>
                </a:cubicBezTo>
                <a:cubicBezTo>
                  <a:pt x="124253" y="9223"/>
                  <a:pt x="123990" y="9272"/>
                  <a:pt x="123728" y="9320"/>
                </a:cubicBezTo>
                <a:cubicBezTo>
                  <a:pt x="123585" y="9365"/>
                  <a:pt x="123446" y="9414"/>
                  <a:pt x="123304" y="9459"/>
                </a:cubicBezTo>
                <a:cubicBezTo>
                  <a:pt x="123562" y="9414"/>
                  <a:pt x="123821" y="9369"/>
                  <a:pt x="124084" y="9324"/>
                </a:cubicBezTo>
                <a:close/>
                <a:moveTo>
                  <a:pt x="123165" y="9647"/>
                </a:moveTo>
                <a:cubicBezTo>
                  <a:pt x="123315" y="9594"/>
                  <a:pt x="123465" y="9542"/>
                  <a:pt x="123615" y="9489"/>
                </a:cubicBezTo>
                <a:cubicBezTo>
                  <a:pt x="123337" y="9538"/>
                  <a:pt x="123060" y="9587"/>
                  <a:pt x="122778" y="9636"/>
                </a:cubicBezTo>
                <a:cubicBezTo>
                  <a:pt x="122628" y="9684"/>
                  <a:pt x="122486" y="9733"/>
                  <a:pt x="122336" y="9786"/>
                </a:cubicBezTo>
                <a:cubicBezTo>
                  <a:pt x="122613" y="9741"/>
                  <a:pt x="122891" y="9692"/>
                  <a:pt x="123165" y="9647"/>
                </a:cubicBezTo>
                <a:close/>
                <a:moveTo>
                  <a:pt x="121398" y="10112"/>
                </a:moveTo>
                <a:cubicBezTo>
                  <a:pt x="121686" y="10067"/>
                  <a:pt x="121975" y="10018"/>
                  <a:pt x="122264" y="9973"/>
                </a:cubicBezTo>
                <a:cubicBezTo>
                  <a:pt x="122418" y="9917"/>
                  <a:pt x="122572" y="9861"/>
                  <a:pt x="122726" y="9808"/>
                </a:cubicBezTo>
                <a:cubicBezTo>
                  <a:pt x="122433" y="9853"/>
                  <a:pt x="122140" y="9902"/>
                  <a:pt x="121848" y="9954"/>
                </a:cubicBezTo>
                <a:cubicBezTo>
                  <a:pt x="121698" y="10007"/>
                  <a:pt x="121548" y="10060"/>
                  <a:pt x="121398" y="10112"/>
                </a:cubicBezTo>
                <a:close/>
                <a:moveTo>
                  <a:pt x="121011" y="10165"/>
                </a:moveTo>
                <a:cubicBezTo>
                  <a:pt x="121206" y="10116"/>
                  <a:pt x="121349" y="10067"/>
                  <a:pt x="121491" y="10014"/>
                </a:cubicBezTo>
                <a:cubicBezTo>
                  <a:pt x="121202" y="10067"/>
                  <a:pt x="120910" y="10116"/>
                  <a:pt x="120621" y="10168"/>
                </a:cubicBezTo>
                <a:cubicBezTo>
                  <a:pt x="120486" y="10213"/>
                  <a:pt x="120351" y="10262"/>
                  <a:pt x="120212" y="10307"/>
                </a:cubicBezTo>
                <a:cubicBezTo>
                  <a:pt x="120497" y="10258"/>
                  <a:pt x="120782" y="10213"/>
                  <a:pt x="121011" y="10165"/>
                </a:cubicBezTo>
                <a:close/>
                <a:moveTo>
                  <a:pt x="119705" y="10483"/>
                </a:moveTo>
                <a:cubicBezTo>
                  <a:pt x="119563" y="10532"/>
                  <a:pt x="119424" y="10581"/>
                  <a:pt x="119285" y="10574"/>
                </a:cubicBezTo>
                <a:cubicBezTo>
                  <a:pt x="119582" y="10581"/>
                  <a:pt x="119882" y="10536"/>
                  <a:pt x="120178" y="10487"/>
                </a:cubicBezTo>
                <a:cubicBezTo>
                  <a:pt x="120321" y="10435"/>
                  <a:pt x="120463" y="10382"/>
                  <a:pt x="120610" y="10330"/>
                </a:cubicBezTo>
                <a:cubicBezTo>
                  <a:pt x="120309" y="10378"/>
                  <a:pt x="120006" y="10431"/>
                  <a:pt x="119705" y="10483"/>
                </a:cubicBezTo>
                <a:close/>
                <a:moveTo>
                  <a:pt x="119833" y="10371"/>
                </a:moveTo>
                <a:cubicBezTo>
                  <a:pt x="119961" y="10330"/>
                  <a:pt x="120081" y="10288"/>
                  <a:pt x="120208" y="10243"/>
                </a:cubicBezTo>
                <a:cubicBezTo>
                  <a:pt x="119983" y="10285"/>
                  <a:pt x="119762" y="10326"/>
                  <a:pt x="119540" y="10367"/>
                </a:cubicBezTo>
                <a:cubicBezTo>
                  <a:pt x="119416" y="10408"/>
                  <a:pt x="119293" y="10446"/>
                  <a:pt x="119173" y="10487"/>
                </a:cubicBezTo>
                <a:cubicBezTo>
                  <a:pt x="119394" y="10450"/>
                  <a:pt x="119612" y="10412"/>
                  <a:pt x="119833" y="10371"/>
                </a:cubicBezTo>
                <a:moveTo>
                  <a:pt x="118936" y="10686"/>
                </a:moveTo>
                <a:cubicBezTo>
                  <a:pt x="119068" y="10641"/>
                  <a:pt x="119199" y="10596"/>
                  <a:pt x="119330" y="10547"/>
                </a:cubicBezTo>
                <a:cubicBezTo>
                  <a:pt x="119086" y="10592"/>
                  <a:pt x="118842" y="10634"/>
                  <a:pt x="118599" y="10679"/>
                </a:cubicBezTo>
                <a:cubicBezTo>
                  <a:pt x="118471" y="10720"/>
                  <a:pt x="118340" y="10765"/>
                  <a:pt x="118212" y="10810"/>
                </a:cubicBezTo>
                <a:cubicBezTo>
                  <a:pt x="118452" y="10769"/>
                  <a:pt x="118696" y="10727"/>
                  <a:pt x="118936" y="10686"/>
                </a:cubicBezTo>
                <a:close/>
                <a:moveTo>
                  <a:pt x="117679" y="10990"/>
                </a:moveTo>
                <a:cubicBezTo>
                  <a:pt x="117548" y="11039"/>
                  <a:pt x="117417" y="11084"/>
                  <a:pt x="117285" y="11129"/>
                </a:cubicBezTo>
                <a:cubicBezTo>
                  <a:pt x="117540" y="11088"/>
                  <a:pt x="117803" y="11046"/>
                  <a:pt x="118062" y="11005"/>
                </a:cubicBezTo>
                <a:cubicBezTo>
                  <a:pt x="118193" y="10956"/>
                  <a:pt x="118328" y="10907"/>
                  <a:pt x="118463" y="10859"/>
                </a:cubicBezTo>
                <a:cubicBezTo>
                  <a:pt x="118201" y="10900"/>
                  <a:pt x="117938" y="10945"/>
                  <a:pt x="117679" y="10990"/>
                </a:cubicBezTo>
                <a:close/>
                <a:moveTo>
                  <a:pt x="117811" y="10877"/>
                </a:moveTo>
                <a:cubicBezTo>
                  <a:pt x="117927" y="10836"/>
                  <a:pt x="118043" y="10799"/>
                  <a:pt x="118163" y="10757"/>
                </a:cubicBezTo>
                <a:cubicBezTo>
                  <a:pt x="117912" y="10802"/>
                  <a:pt x="117664" y="10851"/>
                  <a:pt x="117413" y="10896"/>
                </a:cubicBezTo>
                <a:cubicBezTo>
                  <a:pt x="117304" y="10934"/>
                  <a:pt x="117192" y="10967"/>
                  <a:pt x="117079" y="11005"/>
                </a:cubicBezTo>
                <a:cubicBezTo>
                  <a:pt x="117323" y="10964"/>
                  <a:pt x="117567" y="10919"/>
                  <a:pt x="117811" y="10877"/>
                </a:cubicBezTo>
                <a:close/>
                <a:moveTo>
                  <a:pt x="116918" y="11189"/>
                </a:moveTo>
                <a:cubicBezTo>
                  <a:pt x="117038" y="11148"/>
                  <a:pt x="117162" y="11103"/>
                  <a:pt x="117285" y="11061"/>
                </a:cubicBezTo>
                <a:cubicBezTo>
                  <a:pt x="117015" y="11106"/>
                  <a:pt x="116749" y="11155"/>
                  <a:pt x="116482" y="11204"/>
                </a:cubicBezTo>
                <a:cubicBezTo>
                  <a:pt x="116366" y="11245"/>
                  <a:pt x="116246" y="11283"/>
                  <a:pt x="116130" y="11324"/>
                </a:cubicBezTo>
                <a:cubicBezTo>
                  <a:pt x="116392" y="11279"/>
                  <a:pt x="116655" y="11234"/>
                  <a:pt x="116918" y="11189"/>
                </a:cubicBezTo>
                <a:close/>
                <a:moveTo>
                  <a:pt x="115578" y="11512"/>
                </a:moveTo>
                <a:cubicBezTo>
                  <a:pt x="115454" y="11557"/>
                  <a:pt x="115334" y="11598"/>
                  <a:pt x="115214" y="11639"/>
                </a:cubicBezTo>
                <a:cubicBezTo>
                  <a:pt x="115488" y="11594"/>
                  <a:pt x="115770" y="11549"/>
                  <a:pt x="116043" y="11504"/>
                </a:cubicBezTo>
                <a:cubicBezTo>
                  <a:pt x="116171" y="11459"/>
                  <a:pt x="116295" y="11414"/>
                  <a:pt x="116422" y="11369"/>
                </a:cubicBezTo>
                <a:cubicBezTo>
                  <a:pt x="116137" y="11414"/>
                  <a:pt x="115860" y="11463"/>
                  <a:pt x="115578" y="11512"/>
                </a:cubicBezTo>
                <a:close/>
                <a:moveTo>
                  <a:pt x="115709" y="11395"/>
                </a:moveTo>
                <a:cubicBezTo>
                  <a:pt x="115815" y="11361"/>
                  <a:pt x="115920" y="11324"/>
                  <a:pt x="116025" y="11286"/>
                </a:cubicBezTo>
                <a:cubicBezTo>
                  <a:pt x="115781" y="11331"/>
                  <a:pt x="115541" y="11376"/>
                  <a:pt x="115301" y="11425"/>
                </a:cubicBezTo>
                <a:cubicBezTo>
                  <a:pt x="115199" y="11455"/>
                  <a:pt x="115102" y="11489"/>
                  <a:pt x="115000" y="11523"/>
                </a:cubicBezTo>
                <a:cubicBezTo>
                  <a:pt x="115237" y="11478"/>
                  <a:pt x="115473" y="11436"/>
                  <a:pt x="115709" y="11395"/>
                </a:cubicBezTo>
                <a:close/>
                <a:moveTo>
                  <a:pt x="114828" y="11703"/>
                </a:moveTo>
                <a:cubicBezTo>
                  <a:pt x="114940" y="11665"/>
                  <a:pt x="115049" y="11624"/>
                  <a:pt x="115162" y="11587"/>
                </a:cubicBezTo>
                <a:cubicBezTo>
                  <a:pt x="114899" y="11632"/>
                  <a:pt x="114640" y="11680"/>
                  <a:pt x="114381" y="11729"/>
                </a:cubicBezTo>
                <a:cubicBezTo>
                  <a:pt x="114276" y="11763"/>
                  <a:pt x="114171" y="11797"/>
                  <a:pt x="114062" y="11834"/>
                </a:cubicBezTo>
                <a:cubicBezTo>
                  <a:pt x="114317" y="11789"/>
                  <a:pt x="114573" y="11748"/>
                  <a:pt x="114828" y="11703"/>
                </a:cubicBezTo>
                <a:close/>
                <a:moveTo>
                  <a:pt x="113972" y="12011"/>
                </a:moveTo>
                <a:cubicBezTo>
                  <a:pt x="114085" y="11969"/>
                  <a:pt x="114197" y="11928"/>
                  <a:pt x="114314" y="11887"/>
                </a:cubicBezTo>
                <a:cubicBezTo>
                  <a:pt x="114036" y="11936"/>
                  <a:pt x="113762" y="11984"/>
                  <a:pt x="113488" y="12033"/>
                </a:cubicBezTo>
                <a:cubicBezTo>
                  <a:pt x="113379" y="12071"/>
                  <a:pt x="113267" y="12108"/>
                  <a:pt x="113158" y="12146"/>
                </a:cubicBezTo>
                <a:cubicBezTo>
                  <a:pt x="113428" y="12101"/>
                  <a:pt x="113702" y="12056"/>
                  <a:pt x="113972" y="12011"/>
                </a:cubicBezTo>
                <a:close/>
                <a:moveTo>
                  <a:pt x="112618" y="12337"/>
                </a:moveTo>
                <a:cubicBezTo>
                  <a:pt x="112509" y="12374"/>
                  <a:pt x="112400" y="12416"/>
                  <a:pt x="112288" y="12453"/>
                </a:cubicBezTo>
                <a:cubicBezTo>
                  <a:pt x="112573" y="12408"/>
                  <a:pt x="112858" y="12363"/>
                  <a:pt x="113139" y="12318"/>
                </a:cubicBezTo>
                <a:cubicBezTo>
                  <a:pt x="113256" y="12273"/>
                  <a:pt x="113368" y="12232"/>
                  <a:pt x="113485" y="12191"/>
                </a:cubicBezTo>
                <a:cubicBezTo>
                  <a:pt x="113196" y="12239"/>
                  <a:pt x="112907" y="12288"/>
                  <a:pt x="112618" y="12337"/>
                </a:cubicBezTo>
                <a:close/>
                <a:moveTo>
                  <a:pt x="112753" y="12213"/>
                </a:moveTo>
                <a:cubicBezTo>
                  <a:pt x="112850" y="12179"/>
                  <a:pt x="112952" y="12146"/>
                  <a:pt x="113049" y="12112"/>
                </a:cubicBezTo>
                <a:cubicBezTo>
                  <a:pt x="112798" y="12157"/>
                  <a:pt x="112543" y="12202"/>
                  <a:pt x="112291" y="12247"/>
                </a:cubicBezTo>
                <a:cubicBezTo>
                  <a:pt x="112198" y="12281"/>
                  <a:pt x="112108" y="12311"/>
                  <a:pt x="112014" y="12341"/>
                </a:cubicBezTo>
                <a:cubicBezTo>
                  <a:pt x="112258" y="12299"/>
                  <a:pt x="112505" y="12254"/>
                  <a:pt x="112753" y="12213"/>
                </a:cubicBezTo>
                <a:close/>
                <a:moveTo>
                  <a:pt x="111912" y="12517"/>
                </a:moveTo>
                <a:cubicBezTo>
                  <a:pt x="112014" y="12480"/>
                  <a:pt x="112115" y="12442"/>
                  <a:pt x="112216" y="12405"/>
                </a:cubicBezTo>
                <a:cubicBezTo>
                  <a:pt x="111950" y="12453"/>
                  <a:pt x="111680" y="12498"/>
                  <a:pt x="111410" y="12547"/>
                </a:cubicBezTo>
                <a:cubicBezTo>
                  <a:pt x="111316" y="12581"/>
                  <a:pt x="111218" y="12615"/>
                  <a:pt x="111125" y="12648"/>
                </a:cubicBezTo>
                <a:cubicBezTo>
                  <a:pt x="111387" y="12603"/>
                  <a:pt x="111646" y="12558"/>
                  <a:pt x="111912" y="12517"/>
                </a:cubicBezTo>
                <a:close/>
                <a:moveTo>
                  <a:pt x="110554" y="12847"/>
                </a:moveTo>
                <a:cubicBezTo>
                  <a:pt x="110460" y="12881"/>
                  <a:pt x="110363" y="12915"/>
                  <a:pt x="110269" y="12949"/>
                </a:cubicBezTo>
                <a:cubicBezTo>
                  <a:pt x="110543" y="12904"/>
                  <a:pt x="110824" y="12858"/>
                  <a:pt x="111098" y="12813"/>
                </a:cubicBezTo>
                <a:cubicBezTo>
                  <a:pt x="111200" y="12776"/>
                  <a:pt x="111301" y="12738"/>
                  <a:pt x="111402" y="12701"/>
                </a:cubicBezTo>
                <a:cubicBezTo>
                  <a:pt x="111117" y="12750"/>
                  <a:pt x="110839" y="12798"/>
                  <a:pt x="110554" y="12847"/>
                </a:cubicBezTo>
                <a:close/>
                <a:moveTo>
                  <a:pt x="110693" y="12720"/>
                </a:moveTo>
                <a:cubicBezTo>
                  <a:pt x="110779" y="12690"/>
                  <a:pt x="110866" y="12660"/>
                  <a:pt x="110952" y="12630"/>
                </a:cubicBezTo>
                <a:cubicBezTo>
                  <a:pt x="110708" y="12675"/>
                  <a:pt x="110460" y="12720"/>
                  <a:pt x="110217" y="12765"/>
                </a:cubicBezTo>
                <a:cubicBezTo>
                  <a:pt x="110138" y="12791"/>
                  <a:pt x="110059" y="12817"/>
                  <a:pt x="109980" y="12847"/>
                </a:cubicBezTo>
                <a:cubicBezTo>
                  <a:pt x="110217" y="12802"/>
                  <a:pt x="110457" y="12761"/>
                  <a:pt x="110693" y="12720"/>
                </a:cubicBezTo>
                <a:close/>
                <a:moveTo>
                  <a:pt x="109871" y="13016"/>
                </a:moveTo>
                <a:cubicBezTo>
                  <a:pt x="109958" y="12982"/>
                  <a:pt x="110044" y="12952"/>
                  <a:pt x="110130" y="12922"/>
                </a:cubicBezTo>
                <a:cubicBezTo>
                  <a:pt x="109871" y="12967"/>
                  <a:pt x="109609" y="13012"/>
                  <a:pt x="109346" y="13061"/>
                </a:cubicBezTo>
                <a:cubicBezTo>
                  <a:pt x="109267" y="13087"/>
                  <a:pt x="109185" y="13117"/>
                  <a:pt x="109106" y="13144"/>
                </a:cubicBezTo>
                <a:cubicBezTo>
                  <a:pt x="109361" y="13102"/>
                  <a:pt x="109616" y="13057"/>
                  <a:pt x="109871" y="13016"/>
                </a:cubicBezTo>
                <a:close/>
                <a:moveTo>
                  <a:pt x="108517" y="13350"/>
                </a:moveTo>
                <a:cubicBezTo>
                  <a:pt x="108431" y="13380"/>
                  <a:pt x="108352" y="13410"/>
                  <a:pt x="108269" y="13440"/>
                </a:cubicBezTo>
                <a:cubicBezTo>
                  <a:pt x="108539" y="13395"/>
                  <a:pt x="108806" y="13350"/>
                  <a:pt x="109076" y="13305"/>
                </a:cubicBezTo>
                <a:cubicBezTo>
                  <a:pt x="109166" y="13275"/>
                  <a:pt x="109252" y="13241"/>
                  <a:pt x="109342" y="13207"/>
                </a:cubicBezTo>
                <a:cubicBezTo>
                  <a:pt x="109065" y="13256"/>
                  <a:pt x="108791" y="13301"/>
                  <a:pt x="108517" y="13350"/>
                </a:cubicBezTo>
                <a:close/>
                <a:moveTo>
                  <a:pt x="108656" y="13222"/>
                </a:moveTo>
                <a:cubicBezTo>
                  <a:pt x="108723" y="13200"/>
                  <a:pt x="108795" y="13174"/>
                  <a:pt x="108862" y="13151"/>
                </a:cubicBezTo>
                <a:cubicBezTo>
                  <a:pt x="108626" y="13192"/>
                  <a:pt x="108389" y="13237"/>
                  <a:pt x="108157" y="13282"/>
                </a:cubicBezTo>
                <a:cubicBezTo>
                  <a:pt x="108093" y="13301"/>
                  <a:pt x="108029" y="13324"/>
                  <a:pt x="107969" y="13343"/>
                </a:cubicBezTo>
                <a:cubicBezTo>
                  <a:pt x="108194" y="13305"/>
                  <a:pt x="108427" y="13264"/>
                  <a:pt x="108656" y="13222"/>
                </a:cubicBezTo>
                <a:close/>
                <a:moveTo>
                  <a:pt x="107849" y="13511"/>
                </a:moveTo>
                <a:cubicBezTo>
                  <a:pt x="107924" y="13481"/>
                  <a:pt x="107995" y="13455"/>
                  <a:pt x="108070" y="13429"/>
                </a:cubicBezTo>
                <a:cubicBezTo>
                  <a:pt x="107815" y="13474"/>
                  <a:pt x="107564" y="13523"/>
                  <a:pt x="107312" y="13568"/>
                </a:cubicBezTo>
                <a:cubicBezTo>
                  <a:pt x="107245" y="13590"/>
                  <a:pt x="107177" y="13613"/>
                  <a:pt x="107110" y="13635"/>
                </a:cubicBezTo>
                <a:cubicBezTo>
                  <a:pt x="107357" y="13594"/>
                  <a:pt x="107601" y="13553"/>
                  <a:pt x="107849" y="13511"/>
                </a:cubicBezTo>
                <a:close/>
                <a:moveTo>
                  <a:pt x="107076" y="13793"/>
                </a:moveTo>
                <a:cubicBezTo>
                  <a:pt x="107147" y="13766"/>
                  <a:pt x="107226" y="13736"/>
                  <a:pt x="107297" y="13710"/>
                </a:cubicBezTo>
                <a:cubicBezTo>
                  <a:pt x="107031" y="13755"/>
                  <a:pt x="106761" y="13804"/>
                  <a:pt x="106495" y="13853"/>
                </a:cubicBezTo>
                <a:cubicBezTo>
                  <a:pt x="106427" y="13875"/>
                  <a:pt x="106359" y="13898"/>
                  <a:pt x="106292" y="13924"/>
                </a:cubicBezTo>
                <a:cubicBezTo>
                  <a:pt x="106555" y="13879"/>
                  <a:pt x="106813" y="13834"/>
                  <a:pt x="107076" y="13793"/>
                </a:cubicBezTo>
                <a:close/>
                <a:moveTo>
                  <a:pt x="105710" y="14130"/>
                </a:moveTo>
                <a:cubicBezTo>
                  <a:pt x="105643" y="14157"/>
                  <a:pt x="105579" y="14179"/>
                  <a:pt x="105511" y="14202"/>
                </a:cubicBezTo>
                <a:cubicBezTo>
                  <a:pt x="105789" y="14157"/>
                  <a:pt x="106063" y="14112"/>
                  <a:pt x="106337" y="14070"/>
                </a:cubicBezTo>
                <a:cubicBezTo>
                  <a:pt x="106408" y="14040"/>
                  <a:pt x="106480" y="14014"/>
                  <a:pt x="106551" y="13988"/>
                </a:cubicBezTo>
                <a:cubicBezTo>
                  <a:pt x="106269" y="14037"/>
                  <a:pt x="105988" y="14082"/>
                  <a:pt x="105710" y="14130"/>
                </a:cubicBezTo>
                <a:close/>
                <a:moveTo>
                  <a:pt x="105849" y="13999"/>
                </a:moveTo>
                <a:cubicBezTo>
                  <a:pt x="105909" y="13977"/>
                  <a:pt x="105965" y="13958"/>
                  <a:pt x="106026" y="13935"/>
                </a:cubicBezTo>
                <a:cubicBezTo>
                  <a:pt x="105782" y="13980"/>
                  <a:pt x="105538" y="14025"/>
                  <a:pt x="105294" y="14070"/>
                </a:cubicBezTo>
                <a:cubicBezTo>
                  <a:pt x="105241" y="14085"/>
                  <a:pt x="105189" y="14104"/>
                  <a:pt x="105140" y="14123"/>
                </a:cubicBezTo>
                <a:cubicBezTo>
                  <a:pt x="105376" y="14082"/>
                  <a:pt x="105613" y="14040"/>
                  <a:pt x="105849" y="13999"/>
                </a:cubicBezTo>
                <a:close/>
                <a:moveTo>
                  <a:pt x="105099" y="14273"/>
                </a:moveTo>
                <a:cubicBezTo>
                  <a:pt x="105155" y="14250"/>
                  <a:pt x="105215" y="14228"/>
                  <a:pt x="105275" y="14209"/>
                </a:cubicBezTo>
                <a:cubicBezTo>
                  <a:pt x="105012" y="14254"/>
                  <a:pt x="104754" y="14299"/>
                  <a:pt x="104495" y="14344"/>
                </a:cubicBezTo>
                <a:cubicBezTo>
                  <a:pt x="104446" y="14363"/>
                  <a:pt x="104393" y="14382"/>
                  <a:pt x="104341" y="14401"/>
                </a:cubicBezTo>
                <a:cubicBezTo>
                  <a:pt x="104596" y="14356"/>
                  <a:pt x="104847" y="14314"/>
                  <a:pt x="105099" y="14273"/>
                </a:cubicBezTo>
                <a:close/>
                <a:moveTo>
                  <a:pt x="104386" y="14536"/>
                </a:moveTo>
                <a:cubicBezTo>
                  <a:pt x="104442" y="14517"/>
                  <a:pt x="104495" y="14498"/>
                  <a:pt x="104551" y="14476"/>
                </a:cubicBezTo>
                <a:cubicBezTo>
                  <a:pt x="104277" y="14521"/>
                  <a:pt x="104003" y="14569"/>
                  <a:pt x="103733" y="14618"/>
                </a:cubicBezTo>
                <a:cubicBezTo>
                  <a:pt x="103684" y="14633"/>
                  <a:pt x="103635" y="14652"/>
                  <a:pt x="103587" y="14671"/>
                </a:cubicBezTo>
                <a:cubicBezTo>
                  <a:pt x="103853" y="14626"/>
                  <a:pt x="104120" y="14581"/>
                  <a:pt x="104386" y="14536"/>
                </a:cubicBezTo>
                <a:close/>
                <a:moveTo>
                  <a:pt x="103005" y="14881"/>
                </a:moveTo>
                <a:cubicBezTo>
                  <a:pt x="102964" y="14900"/>
                  <a:pt x="102919" y="14915"/>
                  <a:pt x="102878" y="14930"/>
                </a:cubicBezTo>
                <a:cubicBezTo>
                  <a:pt x="103155" y="14885"/>
                  <a:pt x="103433" y="14840"/>
                  <a:pt x="103711" y="14795"/>
                </a:cubicBezTo>
                <a:cubicBezTo>
                  <a:pt x="103759" y="14776"/>
                  <a:pt x="103808" y="14757"/>
                  <a:pt x="103857" y="14738"/>
                </a:cubicBezTo>
                <a:cubicBezTo>
                  <a:pt x="103575" y="14787"/>
                  <a:pt x="103290" y="14832"/>
                  <a:pt x="103005" y="14881"/>
                </a:cubicBezTo>
                <a:close/>
                <a:moveTo>
                  <a:pt x="103151" y="14742"/>
                </a:moveTo>
                <a:cubicBezTo>
                  <a:pt x="103193" y="14727"/>
                  <a:pt x="103234" y="14712"/>
                  <a:pt x="103272" y="14697"/>
                </a:cubicBezTo>
                <a:cubicBezTo>
                  <a:pt x="103024" y="14742"/>
                  <a:pt x="102773" y="14787"/>
                  <a:pt x="102521" y="14836"/>
                </a:cubicBezTo>
                <a:cubicBezTo>
                  <a:pt x="102491" y="14847"/>
                  <a:pt x="102457" y="14858"/>
                  <a:pt x="102424" y="14870"/>
                </a:cubicBezTo>
                <a:cubicBezTo>
                  <a:pt x="102667" y="14825"/>
                  <a:pt x="102908" y="14783"/>
                  <a:pt x="103151" y="14742"/>
                </a:cubicBezTo>
                <a:close/>
                <a:moveTo>
                  <a:pt x="102465" y="14997"/>
                </a:moveTo>
                <a:cubicBezTo>
                  <a:pt x="102502" y="14982"/>
                  <a:pt x="102540" y="14971"/>
                  <a:pt x="102577" y="14956"/>
                </a:cubicBezTo>
                <a:cubicBezTo>
                  <a:pt x="102311" y="15001"/>
                  <a:pt x="102048" y="15050"/>
                  <a:pt x="101782" y="15095"/>
                </a:cubicBezTo>
                <a:cubicBezTo>
                  <a:pt x="101756" y="15106"/>
                  <a:pt x="101726" y="15117"/>
                  <a:pt x="101696" y="15128"/>
                </a:cubicBezTo>
                <a:cubicBezTo>
                  <a:pt x="101955" y="15083"/>
                  <a:pt x="102210" y="15038"/>
                  <a:pt x="102465" y="14997"/>
                </a:cubicBezTo>
                <a:close/>
                <a:moveTo>
                  <a:pt x="101820" y="15241"/>
                </a:moveTo>
                <a:cubicBezTo>
                  <a:pt x="101850" y="15230"/>
                  <a:pt x="101883" y="15219"/>
                  <a:pt x="101913" y="15207"/>
                </a:cubicBezTo>
                <a:cubicBezTo>
                  <a:pt x="101636" y="15252"/>
                  <a:pt x="101362" y="15301"/>
                  <a:pt x="101084" y="15350"/>
                </a:cubicBezTo>
                <a:cubicBezTo>
                  <a:pt x="101062" y="15357"/>
                  <a:pt x="101039" y="15365"/>
                  <a:pt x="101017" y="15372"/>
                </a:cubicBezTo>
                <a:cubicBezTo>
                  <a:pt x="101287" y="15327"/>
                  <a:pt x="101553" y="15286"/>
                  <a:pt x="101820" y="15241"/>
                </a:cubicBezTo>
                <a:close/>
                <a:moveTo>
                  <a:pt x="101219" y="15474"/>
                </a:moveTo>
                <a:cubicBezTo>
                  <a:pt x="101242" y="15466"/>
                  <a:pt x="101264" y="15455"/>
                  <a:pt x="101287" y="15447"/>
                </a:cubicBezTo>
                <a:cubicBezTo>
                  <a:pt x="101002" y="15496"/>
                  <a:pt x="100716" y="15541"/>
                  <a:pt x="100431" y="15590"/>
                </a:cubicBezTo>
                <a:cubicBezTo>
                  <a:pt x="100416" y="15597"/>
                  <a:pt x="100401" y="15601"/>
                  <a:pt x="100386" y="15609"/>
                </a:cubicBezTo>
                <a:cubicBezTo>
                  <a:pt x="100664" y="15564"/>
                  <a:pt x="100942" y="15519"/>
                  <a:pt x="101219" y="15474"/>
                </a:cubicBezTo>
                <a:close/>
                <a:moveTo>
                  <a:pt x="100668" y="15691"/>
                </a:moveTo>
                <a:cubicBezTo>
                  <a:pt x="100679" y="15688"/>
                  <a:pt x="100690" y="15684"/>
                  <a:pt x="100701" y="15676"/>
                </a:cubicBezTo>
                <a:cubicBezTo>
                  <a:pt x="100409" y="15725"/>
                  <a:pt x="100112" y="15774"/>
                  <a:pt x="99820" y="15823"/>
                </a:cubicBezTo>
                <a:cubicBezTo>
                  <a:pt x="99816" y="15823"/>
                  <a:pt x="99812" y="15826"/>
                  <a:pt x="99808" y="15826"/>
                </a:cubicBezTo>
                <a:cubicBezTo>
                  <a:pt x="100094" y="15781"/>
                  <a:pt x="100382" y="15736"/>
                  <a:pt x="100668" y="15691"/>
                </a:cubicBezTo>
                <a:close/>
                <a:moveTo>
                  <a:pt x="99857" y="16809"/>
                </a:moveTo>
                <a:cubicBezTo>
                  <a:pt x="99913" y="16783"/>
                  <a:pt x="99970" y="16757"/>
                  <a:pt x="100026" y="16731"/>
                </a:cubicBezTo>
                <a:cubicBezTo>
                  <a:pt x="99778" y="16731"/>
                  <a:pt x="99523" y="16734"/>
                  <a:pt x="99264" y="16742"/>
                </a:cubicBezTo>
                <a:cubicBezTo>
                  <a:pt x="99471" y="16761"/>
                  <a:pt x="99670" y="16783"/>
                  <a:pt x="99857" y="16809"/>
                </a:cubicBezTo>
                <a:close/>
                <a:moveTo>
                  <a:pt x="98784" y="17871"/>
                </a:moveTo>
                <a:cubicBezTo>
                  <a:pt x="99306" y="17594"/>
                  <a:pt x="99835" y="17323"/>
                  <a:pt x="100371" y="17057"/>
                </a:cubicBezTo>
                <a:cubicBezTo>
                  <a:pt x="100356" y="17053"/>
                  <a:pt x="100337" y="17049"/>
                  <a:pt x="100322" y="17046"/>
                </a:cubicBezTo>
                <a:cubicBezTo>
                  <a:pt x="100142" y="17008"/>
                  <a:pt x="99947" y="16974"/>
                  <a:pt x="99741" y="16948"/>
                </a:cubicBezTo>
                <a:cubicBezTo>
                  <a:pt x="99339" y="17136"/>
                  <a:pt x="98942" y="17331"/>
                  <a:pt x="98552" y="17522"/>
                </a:cubicBezTo>
                <a:cubicBezTo>
                  <a:pt x="98642" y="17635"/>
                  <a:pt x="98720" y="17751"/>
                  <a:pt x="98784" y="17871"/>
                </a:cubicBezTo>
                <a:close/>
                <a:moveTo>
                  <a:pt x="89944" y="21728"/>
                </a:moveTo>
                <a:cubicBezTo>
                  <a:pt x="88560" y="23079"/>
                  <a:pt x="86639" y="24606"/>
                  <a:pt x="84436" y="26261"/>
                </a:cubicBezTo>
                <a:cubicBezTo>
                  <a:pt x="83712" y="26805"/>
                  <a:pt x="82958" y="27367"/>
                  <a:pt x="82181" y="27938"/>
                </a:cubicBezTo>
                <a:cubicBezTo>
                  <a:pt x="79551" y="30557"/>
                  <a:pt x="77360" y="33397"/>
                  <a:pt x="75638" y="36384"/>
                </a:cubicBezTo>
                <a:cubicBezTo>
                  <a:pt x="76561" y="35648"/>
                  <a:pt x="77495" y="34916"/>
                  <a:pt x="78437" y="34192"/>
                </a:cubicBezTo>
                <a:cubicBezTo>
                  <a:pt x="80853" y="30568"/>
                  <a:pt x="83952" y="27191"/>
                  <a:pt x="87689" y="24208"/>
                </a:cubicBezTo>
                <a:cubicBezTo>
                  <a:pt x="89997" y="22370"/>
                  <a:pt x="92586" y="20663"/>
                  <a:pt x="95411" y="19087"/>
                </a:cubicBezTo>
                <a:cubicBezTo>
                  <a:pt x="95460" y="18895"/>
                  <a:pt x="95486" y="18715"/>
                  <a:pt x="95486" y="18539"/>
                </a:cubicBezTo>
                <a:cubicBezTo>
                  <a:pt x="93531" y="19545"/>
                  <a:pt x="91678" y="20606"/>
                  <a:pt x="89944" y="21728"/>
                </a:cubicBezTo>
                <a:close/>
                <a:moveTo>
                  <a:pt x="91374" y="20152"/>
                </a:moveTo>
                <a:cubicBezTo>
                  <a:pt x="91059" y="20569"/>
                  <a:pt x="90669" y="21008"/>
                  <a:pt x="90207" y="21469"/>
                </a:cubicBezTo>
                <a:cubicBezTo>
                  <a:pt x="91865" y="20411"/>
                  <a:pt x="93629" y="19406"/>
                  <a:pt x="95482" y="18453"/>
                </a:cubicBezTo>
                <a:cubicBezTo>
                  <a:pt x="95479" y="18318"/>
                  <a:pt x="95456" y="18190"/>
                  <a:pt x="95422" y="18063"/>
                </a:cubicBezTo>
                <a:cubicBezTo>
                  <a:pt x="94023" y="18730"/>
                  <a:pt x="92668" y="19428"/>
                  <a:pt x="91374" y="20152"/>
                </a:cubicBezTo>
                <a:close/>
                <a:moveTo>
                  <a:pt x="91929" y="19278"/>
                </a:moveTo>
                <a:cubicBezTo>
                  <a:pt x="91850" y="19436"/>
                  <a:pt x="91757" y="19597"/>
                  <a:pt x="91648" y="19758"/>
                </a:cubicBezTo>
                <a:cubicBezTo>
                  <a:pt x="91599" y="19837"/>
                  <a:pt x="91543" y="19916"/>
                  <a:pt x="91486" y="19999"/>
                </a:cubicBezTo>
                <a:cubicBezTo>
                  <a:pt x="92743" y="19301"/>
                  <a:pt x="94045" y="18629"/>
                  <a:pt x="95396" y="17987"/>
                </a:cubicBezTo>
                <a:cubicBezTo>
                  <a:pt x="95362" y="17890"/>
                  <a:pt x="95317" y="17792"/>
                  <a:pt x="95265" y="17699"/>
                </a:cubicBezTo>
                <a:cubicBezTo>
                  <a:pt x="94124" y="18209"/>
                  <a:pt x="93010" y="18734"/>
                  <a:pt x="91929" y="19278"/>
                </a:cubicBezTo>
                <a:close/>
                <a:moveTo>
                  <a:pt x="83660" y="23372"/>
                </a:moveTo>
                <a:cubicBezTo>
                  <a:pt x="82842" y="23987"/>
                  <a:pt x="81953" y="24632"/>
                  <a:pt x="81018" y="25304"/>
                </a:cubicBezTo>
                <a:cubicBezTo>
                  <a:pt x="80729" y="25514"/>
                  <a:pt x="80433" y="25720"/>
                  <a:pt x="80137" y="25934"/>
                </a:cubicBezTo>
                <a:cubicBezTo>
                  <a:pt x="79975" y="26066"/>
                  <a:pt x="79814" y="26197"/>
                  <a:pt x="79653" y="26328"/>
                </a:cubicBezTo>
                <a:cubicBezTo>
                  <a:pt x="76159" y="29232"/>
                  <a:pt x="73364" y="32508"/>
                  <a:pt x="71293" y="35993"/>
                </a:cubicBezTo>
                <a:cubicBezTo>
                  <a:pt x="72250" y="35209"/>
                  <a:pt x="73233" y="34429"/>
                  <a:pt x="74231" y="33660"/>
                </a:cubicBezTo>
                <a:cubicBezTo>
                  <a:pt x="76219" y="30823"/>
                  <a:pt x="78685" y="28155"/>
                  <a:pt x="81619" y="25747"/>
                </a:cubicBezTo>
                <a:cubicBezTo>
                  <a:pt x="84500" y="23375"/>
                  <a:pt x="87922" y="21218"/>
                  <a:pt x="91753" y="19278"/>
                </a:cubicBezTo>
                <a:cubicBezTo>
                  <a:pt x="91843" y="19106"/>
                  <a:pt x="91918" y="18940"/>
                  <a:pt x="91974" y="18779"/>
                </a:cubicBezTo>
                <a:cubicBezTo>
                  <a:pt x="88954" y="20186"/>
                  <a:pt x="86162" y="21717"/>
                  <a:pt x="83660" y="23372"/>
                </a:cubicBezTo>
                <a:close/>
                <a:moveTo>
                  <a:pt x="86613" y="20978"/>
                </a:moveTo>
                <a:cubicBezTo>
                  <a:pt x="86005" y="21526"/>
                  <a:pt x="85296" y="22111"/>
                  <a:pt x="84500" y="22726"/>
                </a:cubicBezTo>
                <a:cubicBezTo>
                  <a:pt x="86796" y="21274"/>
                  <a:pt x="89310" y="19924"/>
                  <a:pt x="92008" y="18670"/>
                </a:cubicBezTo>
                <a:cubicBezTo>
                  <a:pt x="92042" y="18554"/>
                  <a:pt x="92064" y="18441"/>
                  <a:pt x="92079" y="18333"/>
                </a:cubicBezTo>
                <a:cubicBezTo>
                  <a:pt x="90203" y="19139"/>
                  <a:pt x="88410" y="19991"/>
                  <a:pt x="86706" y="20888"/>
                </a:cubicBezTo>
                <a:cubicBezTo>
                  <a:pt x="86676" y="20918"/>
                  <a:pt x="86643" y="20948"/>
                  <a:pt x="86613" y="20978"/>
                </a:cubicBezTo>
                <a:close/>
                <a:moveTo>
                  <a:pt x="75630" y="27375"/>
                </a:moveTo>
                <a:cubicBezTo>
                  <a:pt x="73646" y="29067"/>
                  <a:pt x="71912" y="30879"/>
                  <a:pt x="70438" y="32785"/>
                </a:cubicBezTo>
                <a:cubicBezTo>
                  <a:pt x="71691" y="31814"/>
                  <a:pt x="72978" y="30857"/>
                  <a:pt x="74253" y="29930"/>
                </a:cubicBezTo>
                <a:cubicBezTo>
                  <a:pt x="75278" y="28842"/>
                  <a:pt x="76388" y="27791"/>
                  <a:pt x="77585" y="26786"/>
                </a:cubicBezTo>
                <a:cubicBezTo>
                  <a:pt x="80092" y="24677"/>
                  <a:pt x="83059" y="22734"/>
                  <a:pt x="86387" y="20959"/>
                </a:cubicBezTo>
                <a:cubicBezTo>
                  <a:pt x="86729" y="20655"/>
                  <a:pt x="87037" y="20362"/>
                  <a:pt x="87310" y="20085"/>
                </a:cubicBezTo>
                <a:cubicBezTo>
                  <a:pt x="82771" y="22238"/>
                  <a:pt x="78805" y="24677"/>
                  <a:pt x="75630" y="27375"/>
                </a:cubicBezTo>
                <a:close/>
                <a:moveTo>
                  <a:pt x="73627" y="27904"/>
                </a:moveTo>
                <a:cubicBezTo>
                  <a:pt x="70877" y="30272"/>
                  <a:pt x="68648" y="32879"/>
                  <a:pt x="66941" y="35637"/>
                </a:cubicBezTo>
                <a:cubicBezTo>
                  <a:pt x="67973" y="34748"/>
                  <a:pt x="69053" y="33870"/>
                  <a:pt x="70160" y="33003"/>
                </a:cubicBezTo>
                <a:cubicBezTo>
                  <a:pt x="71680" y="30996"/>
                  <a:pt x="73488" y="29082"/>
                  <a:pt x="75574" y="27307"/>
                </a:cubicBezTo>
                <a:cubicBezTo>
                  <a:pt x="78801" y="24561"/>
                  <a:pt x="82849" y="22085"/>
                  <a:pt x="87483" y="19901"/>
                </a:cubicBezTo>
                <a:cubicBezTo>
                  <a:pt x="87641" y="19732"/>
                  <a:pt x="87787" y="19567"/>
                  <a:pt x="87918" y="19406"/>
                </a:cubicBezTo>
                <a:cubicBezTo>
                  <a:pt x="82245" y="21848"/>
                  <a:pt x="77349" y="24696"/>
                  <a:pt x="73627" y="27904"/>
                </a:cubicBezTo>
                <a:close/>
                <a:moveTo>
                  <a:pt x="79484" y="23045"/>
                </a:moveTo>
                <a:cubicBezTo>
                  <a:pt x="78883" y="23462"/>
                  <a:pt x="78257" y="23893"/>
                  <a:pt x="77604" y="24336"/>
                </a:cubicBezTo>
                <a:cubicBezTo>
                  <a:pt x="75754" y="25593"/>
                  <a:pt x="73721" y="26955"/>
                  <a:pt x="71668" y="28396"/>
                </a:cubicBezTo>
                <a:cubicBezTo>
                  <a:pt x="71653" y="28411"/>
                  <a:pt x="71638" y="28422"/>
                  <a:pt x="71623" y="28433"/>
                </a:cubicBezTo>
                <a:cubicBezTo>
                  <a:pt x="68168" y="31453"/>
                  <a:pt x="65590" y="34856"/>
                  <a:pt x="63883" y="38455"/>
                </a:cubicBezTo>
                <a:cubicBezTo>
                  <a:pt x="64652" y="37704"/>
                  <a:pt x="65477" y="36935"/>
                  <a:pt x="66370" y="36140"/>
                </a:cubicBezTo>
                <a:cubicBezTo>
                  <a:pt x="66483" y="36038"/>
                  <a:pt x="66596" y="35937"/>
                  <a:pt x="66712" y="35839"/>
                </a:cubicBezTo>
                <a:cubicBezTo>
                  <a:pt x="68442" y="32980"/>
                  <a:pt x="70727" y="30279"/>
                  <a:pt x="73567" y="27833"/>
                </a:cubicBezTo>
                <a:cubicBezTo>
                  <a:pt x="77334" y="24591"/>
                  <a:pt x="82294" y="21717"/>
                  <a:pt x="88038" y="19252"/>
                </a:cubicBezTo>
                <a:cubicBezTo>
                  <a:pt x="88072" y="19211"/>
                  <a:pt x="88102" y="19169"/>
                  <a:pt x="88132" y="19128"/>
                </a:cubicBezTo>
                <a:cubicBezTo>
                  <a:pt x="88177" y="19064"/>
                  <a:pt x="88218" y="19004"/>
                  <a:pt x="88260" y="18944"/>
                </a:cubicBezTo>
                <a:cubicBezTo>
                  <a:pt x="85101" y="20197"/>
                  <a:pt x="82155" y="21567"/>
                  <a:pt x="79484" y="23045"/>
                </a:cubicBezTo>
                <a:close/>
                <a:moveTo>
                  <a:pt x="88346" y="18805"/>
                </a:moveTo>
                <a:cubicBezTo>
                  <a:pt x="88387" y="18742"/>
                  <a:pt x="88425" y="18678"/>
                  <a:pt x="88455" y="18614"/>
                </a:cubicBezTo>
                <a:cubicBezTo>
                  <a:pt x="86155" y="19466"/>
                  <a:pt x="83952" y="20370"/>
                  <a:pt x="81878" y="21334"/>
                </a:cubicBezTo>
                <a:cubicBezTo>
                  <a:pt x="81356" y="21724"/>
                  <a:pt x="80786" y="22133"/>
                  <a:pt x="80182" y="22557"/>
                </a:cubicBezTo>
                <a:cubicBezTo>
                  <a:pt x="82692" y="21214"/>
                  <a:pt x="85431" y="19961"/>
                  <a:pt x="88346" y="18805"/>
                </a:cubicBezTo>
                <a:close/>
                <a:moveTo>
                  <a:pt x="91145" y="17849"/>
                </a:moveTo>
                <a:cubicBezTo>
                  <a:pt x="90256" y="18171"/>
                  <a:pt x="89378" y="18501"/>
                  <a:pt x="88515" y="18843"/>
                </a:cubicBezTo>
                <a:cubicBezTo>
                  <a:pt x="88459" y="18937"/>
                  <a:pt x="88399" y="19031"/>
                  <a:pt x="88331" y="19128"/>
                </a:cubicBezTo>
                <a:cubicBezTo>
                  <a:pt x="89457" y="18648"/>
                  <a:pt x="90616" y="18186"/>
                  <a:pt x="91798" y="17740"/>
                </a:cubicBezTo>
                <a:cubicBezTo>
                  <a:pt x="91584" y="17774"/>
                  <a:pt x="91366" y="17811"/>
                  <a:pt x="91145" y="17849"/>
                </a:cubicBezTo>
                <a:close/>
                <a:moveTo>
                  <a:pt x="88860" y="17586"/>
                </a:moveTo>
                <a:cubicBezTo>
                  <a:pt x="89558" y="17470"/>
                  <a:pt x="90241" y="17365"/>
                  <a:pt x="90897" y="17271"/>
                </a:cubicBezTo>
                <a:cubicBezTo>
                  <a:pt x="91017" y="17241"/>
                  <a:pt x="91138" y="17211"/>
                  <a:pt x="91258" y="17181"/>
                </a:cubicBezTo>
                <a:cubicBezTo>
                  <a:pt x="90500" y="17271"/>
                  <a:pt x="89693" y="17380"/>
                  <a:pt x="88845" y="17511"/>
                </a:cubicBezTo>
                <a:cubicBezTo>
                  <a:pt x="88853" y="17533"/>
                  <a:pt x="88856" y="17560"/>
                  <a:pt x="88860" y="17586"/>
                </a:cubicBezTo>
                <a:close/>
                <a:moveTo>
                  <a:pt x="89419" y="18164"/>
                </a:moveTo>
                <a:cubicBezTo>
                  <a:pt x="89262" y="18190"/>
                  <a:pt x="89104" y="18220"/>
                  <a:pt x="88946" y="18250"/>
                </a:cubicBezTo>
                <a:cubicBezTo>
                  <a:pt x="88886" y="18273"/>
                  <a:pt x="88826" y="18291"/>
                  <a:pt x="88770" y="18310"/>
                </a:cubicBezTo>
                <a:cubicBezTo>
                  <a:pt x="88759" y="18344"/>
                  <a:pt x="88744" y="18378"/>
                  <a:pt x="88732" y="18411"/>
                </a:cubicBezTo>
                <a:cubicBezTo>
                  <a:pt x="88961" y="18329"/>
                  <a:pt x="89190" y="18243"/>
                  <a:pt x="89419" y="18164"/>
                </a:cubicBezTo>
                <a:close/>
                <a:moveTo>
                  <a:pt x="88871" y="17770"/>
                </a:moveTo>
                <a:cubicBezTo>
                  <a:pt x="88976" y="17751"/>
                  <a:pt x="89078" y="17732"/>
                  <a:pt x="89183" y="17717"/>
                </a:cubicBezTo>
                <a:cubicBezTo>
                  <a:pt x="89284" y="17691"/>
                  <a:pt x="89385" y="17665"/>
                  <a:pt x="89487" y="17639"/>
                </a:cubicBezTo>
                <a:cubicBezTo>
                  <a:pt x="89284" y="17669"/>
                  <a:pt x="89078" y="17702"/>
                  <a:pt x="88871" y="17736"/>
                </a:cubicBezTo>
                <a:cubicBezTo>
                  <a:pt x="88871" y="17744"/>
                  <a:pt x="88871" y="17751"/>
                  <a:pt x="88871" y="17762"/>
                </a:cubicBezTo>
                <a:cubicBezTo>
                  <a:pt x="88871" y="17762"/>
                  <a:pt x="88871" y="17766"/>
                  <a:pt x="88871" y="17770"/>
                </a:cubicBezTo>
                <a:close/>
                <a:moveTo>
                  <a:pt x="88680" y="18535"/>
                </a:moveTo>
                <a:cubicBezTo>
                  <a:pt x="88650" y="18592"/>
                  <a:pt x="88620" y="18652"/>
                  <a:pt x="88590" y="18712"/>
                </a:cubicBezTo>
                <a:cubicBezTo>
                  <a:pt x="89254" y="18449"/>
                  <a:pt x="89922" y="18198"/>
                  <a:pt x="90605" y="17946"/>
                </a:cubicBezTo>
                <a:cubicBezTo>
                  <a:pt x="90413" y="17980"/>
                  <a:pt x="90218" y="18014"/>
                  <a:pt x="90027" y="18051"/>
                </a:cubicBezTo>
                <a:cubicBezTo>
                  <a:pt x="89573" y="18209"/>
                  <a:pt x="89123" y="18370"/>
                  <a:pt x="88680" y="18535"/>
                </a:cubicBezTo>
                <a:close/>
                <a:moveTo>
                  <a:pt x="85093" y="18411"/>
                </a:moveTo>
                <a:cubicBezTo>
                  <a:pt x="85082" y="18430"/>
                  <a:pt x="85067" y="18449"/>
                  <a:pt x="85055" y="18468"/>
                </a:cubicBezTo>
                <a:cubicBezTo>
                  <a:pt x="86309" y="18220"/>
                  <a:pt x="87528" y="17999"/>
                  <a:pt x="88710" y="17796"/>
                </a:cubicBezTo>
                <a:cubicBezTo>
                  <a:pt x="88710" y="17785"/>
                  <a:pt x="88710" y="17774"/>
                  <a:pt x="88710" y="17762"/>
                </a:cubicBezTo>
                <a:cubicBezTo>
                  <a:pt x="87554" y="17954"/>
                  <a:pt x="86346" y="18171"/>
                  <a:pt x="85093" y="18411"/>
                </a:cubicBezTo>
                <a:close/>
                <a:moveTo>
                  <a:pt x="85213" y="18235"/>
                </a:moveTo>
                <a:cubicBezTo>
                  <a:pt x="86417" y="18002"/>
                  <a:pt x="87584" y="17792"/>
                  <a:pt x="88699" y="17612"/>
                </a:cubicBezTo>
                <a:cubicBezTo>
                  <a:pt x="88695" y="17586"/>
                  <a:pt x="88691" y="17560"/>
                  <a:pt x="88684" y="17533"/>
                </a:cubicBezTo>
                <a:cubicBezTo>
                  <a:pt x="87614" y="17699"/>
                  <a:pt x="86474" y="17897"/>
                  <a:pt x="85281" y="18123"/>
                </a:cubicBezTo>
                <a:cubicBezTo>
                  <a:pt x="85258" y="18160"/>
                  <a:pt x="85236" y="18198"/>
                  <a:pt x="85213" y="18235"/>
                </a:cubicBezTo>
                <a:close/>
                <a:moveTo>
                  <a:pt x="80707" y="18899"/>
                </a:moveTo>
                <a:cubicBezTo>
                  <a:pt x="82260" y="18558"/>
                  <a:pt x="83754" y="18250"/>
                  <a:pt x="85164" y="17984"/>
                </a:cubicBezTo>
                <a:cubicBezTo>
                  <a:pt x="85198" y="17927"/>
                  <a:pt x="85224" y="17867"/>
                  <a:pt x="85247" y="17811"/>
                </a:cubicBezTo>
                <a:cubicBezTo>
                  <a:pt x="83919" y="18055"/>
                  <a:pt x="82485" y="18340"/>
                  <a:pt x="80973" y="18670"/>
                </a:cubicBezTo>
                <a:cubicBezTo>
                  <a:pt x="80891" y="18745"/>
                  <a:pt x="80801" y="18820"/>
                  <a:pt x="80707" y="18899"/>
                </a:cubicBezTo>
                <a:close/>
                <a:moveTo>
                  <a:pt x="77825" y="18986"/>
                </a:moveTo>
                <a:cubicBezTo>
                  <a:pt x="77022" y="19177"/>
                  <a:pt x="76197" y="19379"/>
                  <a:pt x="75349" y="19593"/>
                </a:cubicBezTo>
                <a:cubicBezTo>
                  <a:pt x="75143" y="19721"/>
                  <a:pt x="74933" y="19852"/>
                  <a:pt x="74711" y="19987"/>
                </a:cubicBezTo>
                <a:cubicBezTo>
                  <a:pt x="75608" y="19762"/>
                  <a:pt x="76490" y="19545"/>
                  <a:pt x="77353" y="19338"/>
                </a:cubicBezTo>
                <a:cubicBezTo>
                  <a:pt x="78568" y="19046"/>
                  <a:pt x="79746" y="18775"/>
                  <a:pt x="80879" y="18528"/>
                </a:cubicBezTo>
                <a:cubicBezTo>
                  <a:pt x="81003" y="18423"/>
                  <a:pt x="81116" y="18318"/>
                  <a:pt x="81217" y="18216"/>
                </a:cubicBezTo>
                <a:cubicBezTo>
                  <a:pt x="80144" y="18445"/>
                  <a:pt x="79011" y="18700"/>
                  <a:pt x="77825" y="18986"/>
                </a:cubicBezTo>
                <a:close/>
                <a:moveTo>
                  <a:pt x="76482" y="18862"/>
                </a:moveTo>
                <a:cubicBezTo>
                  <a:pt x="76261" y="19008"/>
                  <a:pt x="76024" y="19162"/>
                  <a:pt x="75781" y="19319"/>
                </a:cubicBezTo>
                <a:cubicBezTo>
                  <a:pt x="77792" y="18817"/>
                  <a:pt x="79686" y="18378"/>
                  <a:pt x="81416" y="18010"/>
                </a:cubicBezTo>
                <a:cubicBezTo>
                  <a:pt x="81540" y="17875"/>
                  <a:pt x="81645" y="17747"/>
                  <a:pt x="81731" y="17631"/>
                </a:cubicBezTo>
                <a:cubicBezTo>
                  <a:pt x="80200" y="17939"/>
                  <a:pt x="78463" y="18336"/>
                  <a:pt x="76565" y="18805"/>
                </a:cubicBezTo>
                <a:cubicBezTo>
                  <a:pt x="76535" y="18824"/>
                  <a:pt x="76508" y="18843"/>
                  <a:pt x="76482" y="18862"/>
                </a:cubicBezTo>
                <a:close/>
                <a:moveTo>
                  <a:pt x="77311" y="18044"/>
                </a:moveTo>
                <a:cubicBezTo>
                  <a:pt x="75060" y="18595"/>
                  <a:pt x="72430" y="19304"/>
                  <a:pt x="69552" y="20137"/>
                </a:cubicBezTo>
                <a:cubicBezTo>
                  <a:pt x="69094" y="20389"/>
                  <a:pt x="68618" y="20651"/>
                  <a:pt x="68130" y="20922"/>
                </a:cubicBezTo>
                <a:cubicBezTo>
                  <a:pt x="69946" y="20396"/>
                  <a:pt x="71698" y="19908"/>
                  <a:pt x="73360" y="19466"/>
                </a:cubicBezTo>
                <a:cubicBezTo>
                  <a:pt x="74437" y="19177"/>
                  <a:pt x="75480" y="18910"/>
                  <a:pt x="76475" y="18663"/>
                </a:cubicBezTo>
                <a:cubicBezTo>
                  <a:pt x="76805" y="18438"/>
                  <a:pt x="77105" y="18228"/>
                  <a:pt x="77371" y="18032"/>
                </a:cubicBezTo>
                <a:cubicBezTo>
                  <a:pt x="77349" y="18036"/>
                  <a:pt x="77330" y="18040"/>
                  <a:pt x="77311" y="18044"/>
                </a:cubicBezTo>
                <a:moveTo>
                  <a:pt x="70209" y="19777"/>
                </a:moveTo>
                <a:cubicBezTo>
                  <a:pt x="72989" y="18978"/>
                  <a:pt x="75525" y="18306"/>
                  <a:pt x="77687" y="17785"/>
                </a:cubicBezTo>
                <a:cubicBezTo>
                  <a:pt x="77998" y="17533"/>
                  <a:pt x="78246" y="17305"/>
                  <a:pt x="78407" y="17106"/>
                </a:cubicBezTo>
                <a:cubicBezTo>
                  <a:pt x="77446" y="17320"/>
                  <a:pt x="76310" y="17605"/>
                  <a:pt x="75026" y="17942"/>
                </a:cubicBezTo>
                <a:cubicBezTo>
                  <a:pt x="74100" y="18190"/>
                  <a:pt x="73090" y="18468"/>
                  <a:pt x="72021" y="18772"/>
                </a:cubicBezTo>
                <a:cubicBezTo>
                  <a:pt x="71466" y="19087"/>
                  <a:pt x="70858" y="19421"/>
                  <a:pt x="70209" y="19777"/>
                </a:cubicBezTo>
                <a:close/>
                <a:moveTo>
                  <a:pt x="60540" y="22156"/>
                </a:moveTo>
                <a:cubicBezTo>
                  <a:pt x="64731" y="20771"/>
                  <a:pt x="68637" y="19567"/>
                  <a:pt x="71935" y="18625"/>
                </a:cubicBezTo>
                <a:cubicBezTo>
                  <a:pt x="72734" y="18175"/>
                  <a:pt x="73420" y="17777"/>
                  <a:pt x="73968" y="17428"/>
                </a:cubicBezTo>
                <a:cubicBezTo>
                  <a:pt x="73563" y="17541"/>
                  <a:pt x="73135" y="17665"/>
                  <a:pt x="72689" y="17792"/>
                </a:cubicBezTo>
                <a:cubicBezTo>
                  <a:pt x="70044" y="18562"/>
                  <a:pt x="66674" y="19612"/>
                  <a:pt x="62896" y="20869"/>
                </a:cubicBezTo>
                <a:cubicBezTo>
                  <a:pt x="62123" y="21278"/>
                  <a:pt x="61335" y="21706"/>
                  <a:pt x="60540" y="22156"/>
                </a:cubicBezTo>
                <a:close/>
                <a:moveTo>
                  <a:pt x="50717" y="24959"/>
                </a:moveTo>
                <a:cubicBezTo>
                  <a:pt x="54942" y="23398"/>
                  <a:pt x="59069" y="21961"/>
                  <a:pt x="62802" y="20723"/>
                </a:cubicBezTo>
                <a:cubicBezTo>
                  <a:pt x="64100" y="20032"/>
                  <a:pt x="65346" y="19406"/>
                  <a:pt x="66479" y="18843"/>
                </a:cubicBezTo>
                <a:cubicBezTo>
                  <a:pt x="64243" y="19590"/>
                  <a:pt x="61688" y="20468"/>
                  <a:pt x="58934" y="21447"/>
                </a:cubicBezTo>
                <a:cubicBezTo>
                  <a:pt x="56807" y="22201"/>
                  <a:pt x="54563" y="23015"/>
                  <a:pt x="52252" y="23874"/>
                </a:cubicBezTo>
                <a:cubicBezTo>
                  <a:pt x="51730" y="24227"/>
                  <a:pt x="51216" y="24587"/>
                  <a:pt x="50717" y="24959"/>
                </a:cubicBezTo>
                <a:close/>
                <a:moveTo>
                  <a:pt x="43911" y="26598"/>
                </a:moveTo>
                <a:cubicBezTo>
                  <a:pt x="43772" y="26752"/>
                  <a:pt x="43637" y="26906"/>
                  <a:pt x="43506" y="27056"/>
                </a:cubicBezTo>
                <a:cubicBezTo>
                  <a:pt x="46417" y="25897"/>
                  <a:pt x="49333" y="24779"/>
                  <a:pt x="52154" y="23728"/>
                </a:cubicBezTo>
                <a:cubicBezTo>
                  <a:pt x="52968" y="23184"/>
                  <a:pt x="53801" y="22662"/>
                  <a:pt x="54645" y="22163"/>
                </a:cubicBezTo>
                <a:cubicBezTo>
                  <a:pt x="53062" y="22760"/>
                  <a:pt x="51422" y="23390"/>
                  <a:pt x="49745" y="24039"/>
                </a:cubicBezTo>
                <a:cubicBezTo>
                  <a:pt x="47959" y="24734"/>
                  <a:pt x="46132" y="25454"/>
                  <a:pt x="44294" y="26193"/>
                </a:cubicBezTo>
                <a:cubicBezTo>
                  <a:pt x="44162" y="26328"/>
                  <a:pt x="44035" y="26463"/>
                  <a:pt x="43911" y="26598"/>
                </a:cubicBezTo>
                <a:moveTo>
                  <a:pt x="38549" y="28369"/>
                </a:moveTo>
                <a:cubicBezTo>
                  <a:pt x="40421" y="27581"/>
                  <a:pt x="42309" y="26805"/>
                  <a:pt x="44185" y="26051"/>
                </a:cubicBezTo>
                <a:cubicBezTo>
                  <a:pt x="44560" y="25668"/>
                  <a:pt x="44958" y="25293"/>
                  <a:pt x="45374" y="24925"/>
                </a:cubicBezTo>
                <a:cubicBezTo>
                  <a:pt x="43250" y="25795"/>
                  <a:pt x="41086" y="26696"/>
                  <a:pt x="38921" y="27615"/>
                </a:cubicBezTo>
                <a:cubicBezTo>
                  <a:pt x="38786" y="27870"/>
                  <a:pt x="38662" y="28118"/>
                  <a:pt x="38549" y="28369"/>
                </a:cubicBezTo>
                <a:close/>
                <a:moveTo>
                  <a:pt x="35131" y="28399"/>
                </a:moveTo>
                <a:cubicBezTo>
                  <a:pt x="35086" y="28636"/>
                  <a:pt x="35052" y="28868"/>
                  <a:pt x="35030" y="29105"/>
                </a:cubicBezTo>
                <a:cubicBezTo>
                  <a:pt x="35105" y="29071"/>
                  <a:pt x="35176" y="29037"/>
                  <a:pt x="35251" y="29007"/>
                </a:cubicBezTo>
                <a:cubicBezTo>
                  <a:pt x="36426" y="28493"/>
                  <a:pt x="37607" y="27983"/>
                  <a:pt x="38786" y="27480"/>
                </a:cubicBezTo>
                <a:cubicBezTo>
                  <a:pt x="38954" y="27172"/>
                  <a:pt x="39142" y="26861"/>
                  <a:pt x="39348" y="26550"/>
                </a:cubicBezTo>
                <a:cubicBezTo>
                  <a:pt x="37945" y="27157"/>
                  <a:pt x="36534" y="27773"/>
                  <a:pt x="35131" y="28399"/>
                </a:cubicBezTo>
                <a:close/>
                <a:moveTo>
                  <a:pt x="32325" y="28741"/>
                </a:moveTo>
                <a:cubicBezTo>
                  <a:pt x="32347" y="28966"/>
                  <a:pt x="32381" y="29191"/>
                  <a:pt x="32418" y="29416"/>
                </a:cubicBezTo>
                <a:cubicBezTo>
                  <a:pt x="33263" y="29033"/>
                  <a:pt x="34114" y="28654"/>
                  <a:pt x="34966" y="28275"/>
                </a:cubicBezTo>
                <a:cubicBezTo>
                  <a:pt x="35019" y="27998"/>
                  <a:pt x="35082" y="27724"/>
                  <a:pt x="35161" y="27446"/>
                </a:cubicBezTo>
                <a:cubicBezTo>
                  <a:pt x="34216" y="27874"/>
                  <a:pt x="33266" y="28305"/>
                  <a:pt x="32325" y="28741"/>
                </a:cubicBezTo>
                <a:close/>
                <a:moveTo>
                  <a:pt x="32261" y="27803"/>
                </a:moveTo>
                <a:cubicBezTo>
                  <a:pt x="32265" y="28050"/>
                  <a:pt x="32280" y="28302"/>
                  <a:pt x="32302" y="28549"/>
                </a:cubicBezTo>
                <a:cubicBezTo>
                  <a:pt x="33278" y="28099"/>
                  <a:pt x="34253" y="27656"/>
                  <a:pt x="35229" y="27214"/>
                </a:cubicBezTo>
                <a:cubicBezTo>
                  <a:pt x="35330" y="26891"/>
                  <a:pt x="35450" y="26568"/>
                  <a:pt x="35593" y="26246"/>
                </a:cubicBezTo>
                <a:cubicBezTo>
                  <a:pt x="34486" y="26760"/>
                  <a:pt x="33375" y="27277"/>
                  <a:pt x="32261" y="27803"/>
                </a:cubicBezTo>
                <a:moveTo>
                  <a:pt x="36092" y="24917"/>
                </a:moveTo>
                <a:cubicBezTo>
                  <a:pt x="34846" y="25518"/>
                  <a:pt x="33578" y="26129"/>
                  <a:pt x="32298" y="26748"/>
                </a:cubicBezTo>
                <a:cubicBezTo>
                  <a:pt x="32268" y="27030"/>
                  <a:pt x="32257" y="27311"/>
                  <a:pt x="32257" y="27596"/>
                </a:cubicBezTo>
                <a:lnTo>
                  <a:pt x="32257" y="27600"/>
                </a:lnTo>
                <a:cubicBezTo>
                  <a:pt x="33413" y="27056"/>
                  <a:pt x="34565" y="26520"/>
                  <a:pt x="35709" y="25987"/>
                </a:cubicBezTo>
                <a:cubicBezTo>
                  <a:pt x="35897" y="25589"/>
                  <a:pt x="36114" y="25188"/>
                  <a:pt x="36373" y="24782"/>
                </a:cubicBezTo>
                <a:cubicBezTo>
                  <a:pt x="36279" y="24827"/>
                  <a:pt x="36185" y="24872"/>
                  <a:pt x="36092" y="24917"/>
                </a:cubicBezTo>
                <a:close/>
                <a:moveTo>
                  <a:pt x="29822" y="27739"/>
                </a:moveTo>
                <a:cubicBezTo>
                  <a:pt x="30591" y="27364"/>
                  <a:pt x="31357" y="26992"/>
                  <a:pt x="32122" y="26625"/>
                </a:cubicBezTo>
                <a:cubicBezTo>
                  <a:pt x="32156" y="26294"/>
                  <a:pt x="32212" y="25964"/>
                  <a:pt x="32287" y="25634"/>
                </a:cubicBezTo>
                <a:cubicBezTo>
                  <a:pt x="31413" y="26073"/>
                  <a:pt x="30531" y="26516"/>
                  <a:pt x="29642" y="26962"/>
                </a:cubicBezTo>
                <a:cubicBezTo>
                  <a:pt x="29694" y="27221"/>
                  <a:pt x="29754" y="27480"/>
                  <a:pt x="29822" y="27739"/>
                </a:cubicBezTo>
                <a:close/>
                <a:moveTo>
                  <a:pt x="5280" y="47872"/>
                </a:moveTo>
                <a:cubicBezTo>
                  <a:pt x="4571" y="47478"/>
                  <a:pt x="4064" y="47020"/>
                  <a:pt x="3839" y="46488"/>
                </a:cubicBezTo>
                <a:cubicBezTo>
                  <a:pt x="3749" y="46274"/>
                  <a:pt x="3704" y="46049"/>
                  <a:pt x="3704" y="45816"/>
                </a:cubicBezTo>
                <a:cubicBezTo>
                  <a:pt x="3708" y="45096"/>
                  <a:pt x="4121" y="44304"/>
                  <a:pt x="4860" y="43445"/>
                </a:cubicBezTo>
                <a:cubicBezTo>
                  <a:pt x="5603" y="42586"/>
                  <a:pt x="6672" y="41663"/>
                  <a:pt x="8004" y="40683"/>
                </a:cubicBezTo>
                <a:cubicBezTo>
                  <a:pt x="10668" y="38725"/>
                  <a:pt x="14386" y="36560"/>
                  <a:pt x="18611" y="34327"/>
                </a:cubicBezTo>
                <a:cubicBezTo>
                  <a:pt x="22130" y="32466"/>
                  <a:pt x="26006" y="30564"/>
                  <a:pt x="29920" y="28703"/>
                </a:cubicBezTo>
                <a:cubicBezTo>
                  <a:pt x="29841" y="28471"/>
                  <a:pt x="29769" y="28238"/>
                  <a:pt x="29702" y="28005"/>
                </a:cubicBezTo>
                <a:cubicBezTo>
                  <a:pt x="20821" y="32335"/>
                  <a:pt x="11827" y="36935"/>
                  <a:pt x="6597" y="40717"/>
                </a:cubicBezTo>
                <a:cubicBezTo>
                  <a:pt x="4744" y="42060"/>
                  <a:pt x="3363" y="43298"/>
                  <a:pt x="2635" y="44375"/>
                </a:cubicBezTo>
                <a:cubicBezTo>
                  <a:pt x="2245" y="44949"/>
                  <a:pt x="2046" y="45471"/>
                  <a:pt x="2046" y="45932"/>
                </a:cubicBezTo>
                <a:cubicBezTo>
                  <a:pt x="2046" y="46187"/>
                  <a:pt x="2106" y="46428"/>
                  <a:pt x="2230" y="46649"/>
                </a:cubicBezTo>
                <a:cubicBezTo>
                  <a:pt x="2455" y="47058"/>
                  <a:pt x="2905" y="47429"/>
                  <a:pt x="3543" y="47756"/>
                </a:cubicBezTo>
                <a:cubicBezTo>
                  <a:pt x="4181" y="48082"/>
                  <a:pt x="5006" y="48360"/>
                  <a:pt x="5974" y="48581"/>
                </a:cubicBezTo>
                <a:cubicBezTo>
                  <a:pt x="6818" y="48776"/>
                  <a:pt x="7771" y="48934"/>
                  <a:pt x="8803" y="49046"/>
                </a:cubicBezTo>
                <a:cubicBezTo>
                  <a:pt x="7370" y="48750"/>
                  <a:pt x="6162" y="48360"/>
                  <a:pt x="5280" y="47872"/>
                </a:cubicBezTo>
                <a:close/>
                <a:moveTo>
                  <a:pt x="7096" y="47846"/>
                </a:moveTo>
                <a:cubicBezTo>
                  <a:pt x="6331" y="47384"/>
                  <a:pt x="5809" y="46848"/>
                  <a:pt x="5618" y="46233"/>
                </a:cubicBezTo>
                <a:cubicBezTo>
                  <a:pt x="5569" y="46064"/>
                  <a:pt x="5543" y="45891"/>
                  <a:pt x="5543" y="45715"/>
                </a:cubicBezTo>
                <a:cubicBezTo>
                  <a:pt x="5543" y="44972"/>
                  <a:pt x="5970" y="44161"/>
                  <a:pt x="6728" y="43287"/>
                </a:cubicBezTo>
                <a:cubicBezTo>
                  <a:pt x="7486" y="42417"/>
                  <a:pt x="8582" y="41475"/>
                  <a:pt x="9948" y="40488"/>
                </a:cubicBezTo>
                <a:cubicBezTo>
                  <a:pt x="12683" y="38507"/>
                  <a:pt x="16495" y="36327"/>
                  <a:pt x="20828" y="34095"/>
                </a:cubicBezTo>
                <a:cubicBezTo>
                  <a:pt x="23774" y="32579"/>
                  <a:pt x="26959" y="31037"/>
                  <a:pt x="30212" y="29517"/>
                </a:cubicBezTo>
                <a:cubicBezTo>
                  <a:pt x="30130" y="29307"/>
                  <a:pt x="30055" y="29093"/>
                  <a:pt x="29980" y="28880"/>
                </a:cubicBezTo>
                <a:cubicBezTo>
                  <a:pt x="21635" y="32849"/>
                  <a:pt x="13474" y="37006"/>
                  <a:pt x="8559" y="40507"/>
                </a:cubicBezTo>
                <a:cubicBezTo>
                  <a:pt x="6657" y="41861"/>
                  <a:pt x="5243" y="43122"/>
                  <a:pt x="4496" y="44218"/>
                </a:cubicBezTo>
                <a:cubicBezTo>
                  <a:pt x="4094" y="44803"/>
                  <a:pt x="3888" y="45340"/>
                  <a:pt x="3892" y="45816"/>
                </a:cubicBezTo>
                <a:cubicBezTo>
                  <a:pt x="3892" y="46026"/>
                  <a:pt x="3929" y="46225"/>
                  <a:pt x="4008" y="46413"/>
                </a:cubicBezTo>
                <a:cubicBezTo>
                  <a:pt x="4211" y="46889"/>
                  <a:pt x="4680" y="47328"/>
                  <a:pt x="5370" y="47711"/>
                </a:cubicBezTo>
                <a:cubicBezTo>
                  <a:pt x="6064" y="48093"/>
                  <a:pt x="6976" y="48420"/>
                  <a:pt x="8049" y="48686"/>
                </a:cubicBezTo>
                <a:cubicBezTo>
                  <a:pt x="8694" y="48844"/>
                  <a:pt x="9396" y="48983"/>
                  <a:pt x="10143" y="49095"/>
                </a:cubicBezTo>
                <a:cubicBezTo>
                  <a:pt x="10184" y="49095"/>
                  <a:pt x="10229" y="49095"/>
                  <a:pt x="10270" y="49095"/>
                </a:cubicBezTo>
                <a:lnTo>
                  <a:pt x="10270" y="49095"/>
                </a:lnTo>
                <a:cubicBezTo>
                  <a:pt x="10315" y="49095"/>
                  <a:pt x="10360" y="49095"/>
                  <a:pt x="10405" y="49095"/>
                </a:cubicBezTo>
                <a:cubicBezTo>
                  <a:pt x="9066" y="48765"/>
                  <a:pt x="7933" y="48349"/>
                  <a:pt x="7096" y="47846"/>
                </a:cubicBezTo>
                <a:moveTo>
                  <a:pt x="8905" y="47842"/>
                </a:moveTo>
                <a:cubicBezTo>
                  <a:pt x="8083" y="47306"/>
                  <a:pt x="7543" y="46686"/>
                  <a:pt x="7404" y="45974"/>
                </a:cubicBezTo>
                <a:cubicBezTo>
                  <a:pt x="7381" y="45857"/>
                  <a:pt x="7370" y="45737"/>
                  <a:pt x="7370" y="45613"/>
                </a:cubicBezTo>
                <a:cubicBezTo>
                  <a:pt x="7370" y="44679"/>
                  <a:pt x="8027" y="43644"/>
                  <a:pt x="9175" y="42514"/>
                </a:cubicBezTo>
                <a:cubicBezTo>
                  <a:pt x="10323" y="41385"/>
                  <a:pt x="11970" y="40166"/>
                  <a:pt x="13989" y="38886"/>
                </a:cubicBezTo>
                <a:cubicBezTo>
                  <a:pt x="18022" y="36327"/>
                  <a:pt x="23534" y="33532"/>
                  <a:pt x="29458" y="30774"/>
                </a:cubicBezTo>
                <a:cubicBezTo>
                  <a:pt x="29811" y="30613"/>
                  <a:pt x="30167" y="30448"/>
                  <a:pt x="30520" y="30283"/>
                </a:cubicBezTo>
                <a:cubicBezTo>
                  <a:pt x="30437" y="30084"/>
                  <a:pt x="30359" y="29889"/>
                  <a:pt x="30280" y="29690"/>
                </a:cubicBezTo>
                <a:cubicBezTo>
                  <a:pt x="22509" y="33314"/>
                  <a:pt x="15122" y="37074"/>
                  <a:pt x="10514" y="40308"/>
                </a:cubicBezTo>
                <a:cubicBezTo>
                  <a:pt x="8563" y="41678"/>
                  <a:pt x="7111" y="42953"/>
                  <a:pt x="6346" y="44075"/>
                </a:cubicBezTo>
                <a:cubicBezTo>
                  <a:pt x="5937" y="44672"/>
                  <a:pt x="5723" y="45223"/>
                  <a:pt x="5723" y="45715"/>
                </a:cubicBezTo>
                <a:cubicBezTo>
                  <a:pt x="5723" y="45872"/>
                  <a:pt x="5745" y="46030"/>
                  <a:pt x="5794" y="46180"/>
                </a:cubicBezTo>
                <a:cubicBezTo>
                  <a:pt x="5959" y="46732"/>
                  <a:pt x="6443" y="47242"/>
                  <a:pt x="7190" y="47692"/>
                </a:cubicBezTo>
                <a:cubicBezTo>
                  <a:pt x="7936" y="48139"/>
                  <a:pt x="8942" y="48525"/>
                  <a:pt x="10128" y="48836"/>
                </a:cubicBezTo>
                <a:cubicBezTo>
                  <a:pt x="10465" y="48926"/>
                  <a:pt x="10818" y="49009"/>
                  <a:pt x="11186" y="49084"/>
                </a:cubicBezTo>
                <a:cubicBezTo>
                  <a:pt x="11358" y="49084"/>
                  <a:pt x="11531" y="49077"/>
                  <a:pt x="11707" y="49073"/>
                </a:cubicBezTo>
                <a:cubicBezTo>
                  <a:pt x="10585" y="48728"/>
                  <a:pt x="9632" y="48319"/>
                  <a:pt x="8905" y="47842"/>
                </a:cubicBezTo>
                <a:moveTo>
                  <a:pt x="10694" y="47842"/>
                </a:moveTo>
                <a:cubicBezTo>
                  <a:pt x="9820" y="47223"/>
                  <a:pt x="9272" y="46503"/>
                  <a:pt x="9193" y="45696"/>
                </a:cubicBezTo>
                <a:cubicBezTo>
                  <a:pt x="9186" y="45628"/>
                  <a:pt x="9182" y="45565"/>
                  <a:pt x="9182" y="45501"/>
                </a:cubicBezTo>
                <a:cubicBezTo>
                  <a:pt x="9186" y="44450"/>
                  <a:pt x="9985" y="43283"/>
                  <a:pt x="11373" y="42012"/>
                </a:cubicBezTo>
                <a:cubicBezTo>
                  <a:pt x="12762" y="40740"/>
                  <a:pt x="14750" y="39366"/>
                  <a:pt x="17159" y="37933"/>
                </a:cubicBezTo>
                <a:cubicBezTo>
                  <a:pt x="20915" y="35701"/>
                  <a:pt x="25695" y="33326"/>
                  <a:pt x="30824" y="30984"/>
                </a:cubicBezTo>
                <a:cubicBezTo>
                  <a:pt x="30745" y="30804"/>
                  <a:pt x="30666" y="30628"/>
                  <a:pt x="30591" y="30448"/>
                </a:cubicBezTo>
                <a:cubicBezTo>
                  <a:pt x="23425" y="33750"/>
                  <a:pt x="16761" y="37138"/>
                  <a:pt x="12461" y="40109"/>
                </a:cubicBezTo>
                <a:cubicBezTo>
                  <a:pt x="10462" y="41494"/>
                  <a:pt x="8972" y="42792"/>
                  <a:pt x="8184" y="43936"/>
                </a:cubicBezTo>
                <a:cubicBezTo>
                  <a:pt x="7764" y="44544"/>
                  <a:pt x="7546" y="45107"/>
                  <a:pt x="7550" y="45613"/>
                </a:cubicBezTo>
                <a:cubicBezTo>
                  <a:pt x="7550" y="45726"/>
                  <a:pt x="7558" y="45835"/>
                  <a:pt x="7580" y="45940"/>
                </a:cubicBezTo>
                <a:cubicBezTo>
                  <a:pt x="7704" y="46581"/>
                  <a:pt x="8203" y="47170"/>
                  <a:pt x="9002" y="47692"/>
                </a:cubicBezTo>
                <a:cubicBezTo>
                  <a:pt x="9801" y="48214"/>
                  <a:pt x="10901" y="48664"/>
                  <a:pt x="12206" y="49031"/>
                </a:cubicBezTo>
                <a:cubicBezTo>
                  <a:pt x="12229" y="49039"/>
                  <a:pt x="12255" y="49046"/>
                  <a:pt x="12278" y="49054"/>
                </a:cubicBezTo>
                <a:cubicBezTo>
                  <a:pt x="12525" y="49043"/>
                  <a:pt x="12769" y="49031"/>
                  <a:pt x="13017" y="49016"/>
                </a:cubicBezTo>
                <a:cubicBezTo>
                  <a:pt x="12101" y="48671"/>
                  <a:pt x="11317" y="48277"/>
                  <a:pt x="10694" y="47842"/>
                </a:cubicBezTo>
                <a:close/>
                <a:moveTo>
                  <a:pt x="14352" y="48923"/>
                </a:moveTo>
                <a:cubicBezTo>
                  <a:pt x="13621" y="48593"/>
                  <a:pt x="12983" y="48225"/>
                  <a:pt x="12461" y="47827"/>
                </a:cubicBezTo>
                <a:cubicBezTo>
                  <a:pt x="11538" y="47114"/>
                  <a:pt x="10987" y="46293"/>
                  <a:pt x="10979" y="45377"/>
                </a:cubicBezTo>
                <a:lnTo>
                  <a:pt x="10979" y="45358"/>
                </a:lnTo>
                <a:cubicBezTo>
                  <a:pt x="10979" y="44492"/>
                  <a:pt x="11508" y="43550"/>
                  <a:pt x="12450" y="42548"/>
                </a:cubicBezTo>
                <a:cubicBezTo>
                  <a:pt x="13392" y="41543"/>
                  <a:pt x="14754" y="40469"/>
                  <a:pt x="16435" y="39351"/>
                </a:cubicBezTo>
                <a:cubicBezTo>
                  <a:pt x="19804" y="37111"/>
                  <a:pt x="24472" y="34688"/>
                  <a:pt x="29683" y="32271"/>
                </a:cubicBezTo>
                <a:cubicBezTo>
                  <a:pt x="30152" y="32054"/>
                  <a:pt x="30629" y="31836"/>
                  <a:pt x="31109" y="31618"/>
                </a:cubicBezTo>
                <a:cubicBezTo>
                  <a:pt x="31038" y="31461"/>
                  <a:pt x="30966" y="31303"/>
                  <a:pt x="30895" y="31146"/>
                </a:cubicBezTo>
                <a:cubicBezTo>
                  <a:pt x="24355" y="34132"/>
                  <a:pt x="18386" y="37171"/>
                  <a:pt x="14397" y="39892"/>
                </a:cubicBezTo>
                <a:cubicBezTo>
                  <a:pt x="12345" y="41291"/>
                  <a:pt x="10818" y="42608"/>
                  <a:pt x="10015" y="43779"/>
                </a:cubicBezTo>
                <a:cubicBezTo>
                  <a:pt x="9584" y="44402"/>
                  <a:pt x="9359" y="44979"/>
                  <a:pt x="9362" y="45501"/>
                </a:cubicBezTo>
                <a:cubicBezTo>
                  <a:pt x="9362" y="45561"/>
                  <a:pt x="9362" y="45617"/>
                  <a:pt x="9370" y="45677"/>
                </a:cubicBezTo>
                <a:cubicBezTo>
                  <a:pt x="9441" y="46413"/>
                  <a:pt x="9944" y="47092"/>
                  <a:pt x="10799" y="47696"/>
                </a:cubicBezTo>
                <a:cubicBezTo>
                  <a:pt x="11486" y="48184"/>
                  <a:pt x="12390" y="48615"/>
                  <a:pt x="13463" y="48990"/>
                </a:cubicBezTo>
                <a:cubicBezTo>
                  <a:pt x="13760" y="48971"/>
                  <a:pt x="14056" y="48949"/>
                  <a:pt x="14352" y="48923"/>
                </a:cubicBezTo>
                <a:moveTo>
                  <a:pt x="14716" y="49084"/>
                </a:moveTo>
                <a:cubicBezTo>
                  <a:pt x="14458" y="49107"/>
                  <a:pt x="14195" y="49129"/>
                  <a:pt x="13936" y="49148"/>
                </a:cubicBezTo>
                <a:cubicBezTo>
                  <a:pt x="14045" y="49182"/>
                  <a:pt x="14154" y="49215"/>
                  <a:pt x="14266" y="49249"/>
                </a:cubicBezTo>
                <a:cubicBezTo>
                  <a:pt x="14529" y="49242"/>
                  <a:pt x="14795" y="49234"/>
                  <a:pt x="15062" y="49223"/>
                </a:cubicBezTo>
                <a:cubicBezTo>
                  <a:pt x="14945" y="49178"/>
                  <a:pt x="14833" y="49133"/>
                  <a:pt x="14716" y="49084"/>
                </a:cubicBezTo>
                <a:moveTo>
                  <a:pt x="16420" y="49152"/>
                </a:moveTo>
                <a:cubicBezTo>
                  <a:pt x="16281" y="49088"/>
                  <a:pt x="16146" y="49020"/>
                  <a:pt x="16011" y="48953"/>
                </a:cubicBezTo>
                <a:cubicBezTo>
                  <a:pt x="15707" y="48986"/>
                  <a:pt x="15399" y="49020"/>
                  <a:pt x="15095" y="49050"/>
                </a:cubicBezTo>
                <a:cubicBezTo>
                  <a:pt x="15227" y="49103"/>
                  <a:pt x="15362" y="49155"/>
                  <a:pt x="15501" y="49204"/>
                </a:cubicBezTo>
                <a:cubicBezTo>
                  <a:pt x="15804" y="49189"/>
                  <a:pt x="16112" y="49170"/>
                  <a:pt x="16420" y="49152"/>
                </a:cubicBezTo>
                <a:moveTo>
                  <a:pt x="16776" y="49313"/>
                </a:moveTo>
                <a:cubicBezTo>
                  <a:pt x="16506" y="49335"/>
                  <a:pt x="16232" y="49350"/>
                  <a:pt x="15962" y="49365"/>
                </a:cubicBezTo>
                <a:cubicBezTo>
                  <a:pt x="16075" y="49407"/>
                  <a:pt x="16191" y="49444"/>
                  <a:pt x="16307" y="49482"/>
                </a:cubicBezTo>
                <a:cubicBezTo>
                  <a:pt x="16322" y="49485"/>
                  <a:pt x="16337" y="49489"/>
                  <a:pt x="16352" y="49497"/>
                </a:cubicBezTo>
                <a:cubicBezTo>
                  <a:pt x="16626" y="49493"/>
                  <a:pt x="16900" y="49489"/>
                  <a:pt x="17178" y="49482"/>
                </a:cubicBezTo>
                <a:cubicBezTo>
                  <a:pt x="17043" y="49429"/>
                  <a:pt x="16908" y="49373"/>
                  <a:pt x="16776" y="49313"/>
                </a:cubicBezTo>
                <a:close/>
                <a:moveTo>
                  <a:pt x="18067" y="49204"/>
                </a:moveTo>
                <a:cubicBezTo>
                  <a:pt x="17759" y="49234"/>
                  <a:pt x="17455" y="49260"/>
                  <a:pt x="17151" y="49287"/>
                </a:cubicBezTo>
                <a:cubicBezTo>
                  <a:pt x="17302" y="49347"/>
                  <a:pt x="17455" y="49410"/>
                  <a:pt x="17613" y="49470"/>
                </a:cubicBezTo>
                <a:cubicBezTo>
                  <a:pt x="17917" y="49459"/>
                  <a:pt x="18221" y="49448"/>
                  <a:pt x="18525" y="49433"/>
                </a:cubicBezTo>
                <a:cubicBezTo>
                  <a:pt x="18367" y="49358"/>
                  <a:pt x="18217" y="49279"/>
                  <a:pt x="18067" y="49204"/>
                </a:cubicBezTo>
                <a:close/>
                <a:moveTo>
                  <a:pt x="19860" y="49347"/>
                </a:moveTo>
                <a:cubicBezTo>
                  <a:pt x="19692" y="49249"/>
                  <a:pt x="19530" y="49155"/>
                  <a:pt x="19369" y="49058"/>
                </a:cubicBezTo>
                <a:cubicBezTo>
                  <a:pt x="19039" y="49099"/>
                  <a:pt x="18709" y="49137"/>
                  <a:pt x="18378" y="49170"/>
                </a:cubicBezTo>
                <a:cubicBezTo>
                  <a:pt x="18543" y="49253"/>
                  <a:pt x="18709" y="49332"/>
                  <a:pt x="18881" y="49410"/>
                </a:cubicBezTo>
                <a:cubicBezTo>
                  <a:pt x="19208" y="49392"/>
                  <a:pt x="19534" y="49369"/>
                  <a:pt x="19860" y="49347"/>
                </a:cubicBezTo>
                <a:close/>
                <a:moveTo>
                  <a:pt x="20157" y="49504"/>
                </a:moveTo>
                <a:cubicBezTo>
                  <a:pt x="19853" y="49531"/>
                  <a:pt x="19549" y="49553"/>
                  <a:pt x="19249" y="49576"/>
                </a:cubicBezTo>
                <a:cubicBezTo>
                  <a:pt x="19418" y="49647"/>
                  <a:pt x="19594" y="49718"/>
                  <a:pt x="19770" y="49789"/>
                </a:cubicBezTo>
                <a:cubicBezTo>
                  <a:pt x="20067" y="49786"/>
                  <a:pt x="20367" y="49774"/>
                  <a:pt x="20663" y="49763"/>
                </a:cubicBezTo>
                <a:cubicBezTo>
                  <a:pt x="20491" y="49681"/>
                  <a:pt x="20322" y="49594"/>
                  <a:pt x="20157" y="49504"/>
                </a:cubicBezTo>
                <a:moveTo>
                  <a:pt x="21977" y="49699"/>
                </a:moveTo>
                <a:cubicBezTo>
                  <a:pt x="21793" y="49594"/>
                  <a:pt x="21616" y="49489"/>
                  <a:pt x="21440" y="49380"/>
                </a:cubicBezTo>
                <a:cubicBezTo>
                  <a:pt x="21117" y="49418"/>
                  <a:pt x="20791" y="49448"/>
                  <a:pt x="20464" y="49478"/>
                </a:cubicBezTo>
                <a:cubicBezTo>
                  <a:pt x="20648" y="49572"/>
                  <a:pt x="20832" y="49662"/>
                  <a:pt x="21024" y="49752"/>
                </a:cubicBezTo>
                <a:cubicBezTo>
                  <a:pt x="21339" y="49737"/>
                  <a:pt x="21658" y="49718"/>
                  <a:pt x="21977" y="49699"/>
                </a:cubicBezTo>
                <a:close/>
                <a:moveTo>
                  <a:pt x="22832" y="50153"/>
                </a:moveTo>
                <a:cubicBezTo>
                  <a:pt x="22641" y="50056"/>
                  <a:pt x="22453" y="49958"/>
                  <a:pt x="22273" y="49861"/>
                </a:cubicBezTo>
                <a:cubicBezTo>
                  <a:pt x="21977" y="49883"/>
                  <a:pt x="21680" y="49898"/>
                  <a:pt x="21384" y="49917"/>
                </a:cubicBezTo>
                <a:cubicBezTo>
                  <a:pt x="21575" y="50000"/>
                  <a:pt x="21766" y="50082"/>
                  <a:pt x="21965" y="50165"/>
                </a:cubicBezTo>
                <a:cubicBezTo>
                  <a:pt x="22254" y="50161"/>
                  <a:pt x="22543" y="50157"/>
                  <a:pt x="22832" y="50153"/>
                </a:cubicBezTo>
                <a:close/>
                <a:moveTo>
                  <a:pt x="23181" y="50322"/>
                </a:moveTo>
                <a:cubicBezTo>
                  <a:pt x="22926" y="50330"/>
                  <a:pt x="22667" y="50333"/>
                  <a:pt x="22408" y="50337"/>
                </a:cubicBezTo>
                <a:cubicBezTo>
                  <a:pt x="22532" y="50386"/>
                  <a:pt x="22659" y="50435"/>
                  <a:pt x="22783" y="50480"/>
                </a:cubicBezTo>
                <a:cubicBezTo>
                  <a:pt x="22843" y="50502"/>
                  <a:pt x="22903" y="50525"/>
                  <a:pt x="22960" y="50544"/>
                </a:cubicBezTo>
                <a:cubicBezTo>
                  <a:pt x="23211" y="50555"/>
                  <a:pt x="23462" y="50562"/>
                  <a:pt x="23714" y="50566"/>
                </a:cubicBezTo>
                <a:cubicBezTo>
                  <a:pt x="23534" y="50487"/>
                  <a:pt x="23357" y="50405"/>
                  <a:pt x="23181" y="50322"/>
                </a:cubicBezTo>
                <a:moveTo>
                  <a:pt x="24408" y="50270"/>
                </a:moveTo>
                <a:cubicBezTo>
                  <a:pt x="24119" y="50285"/>
                  <a:pt x="23834" y="50300"/>
                  <a:pt x="23545" y="50311"/>
                </a:cubicBezTo>
                <a:cubicBezTo>
                  <a:pt x="23744" y="50401"/>
                  <a:pt x="23943" y="50487"/>
                  <a:pt x="24145" y="50574"/>
                </a:cubicBezTo>
                <a:cubicBezTo>
                  <a:pt x="24318" y="50574"/>
                  <a:pt x="24494" y="50577"/>
                  <a:pt x="24667" y="50577"/>
                </a:cubicBezTo>
                <a:lnTo>
                  <a:pt x="24667" y="50577"/>
                </a:lnTo>
                <a:lnTo>
                  <a:pt x="24678" y="50577"/>
                </a:lnTo>
                <a:cubicBezTo>
                  <a:pt x="24779" y="50577"/>
                  <a:pt x="24881" y="50577"/>
                  <a:pt x="24982" y="50574"/>
                </a:cubicBezTo>
                <a:cubicBezTo>
                  <a:pt x="24787" y="50476"/>
                  <a:pt x="24595" y="50375"/>
                  <a:pt x="24408" y="50270"/>
                </a:cubicBezTo>
                <a:moveTo>
                  <a:pt x="26231" y="50547"/>
                </a:moveTo>
                <a:cubicBezTo>
                  <a:pt x="26025" y="50431"/>
                  <a:pt x="25826" y="50307"/>
                  <a:pt x="25631" y="50183"/>
                </a:cubicBezTo>
                <a:cubicBezTo>
                  <a:pt x="25327" y="50210"/>
                  <a:pt x="25019" y="50232"/>
                  <a:pt x="24712" y="50251"/>
                </a:cubicBezTo>
                <a:cubicBezTo>
                  <a:pt x="24914" y="50360"/>
                  <a:pt x="25124" y="50465"/>
                  <a:pt x="25338" y="50570"/>
                </a:cubicBezTo>
                <a:cubicBezTo>
                  <a:pt x="25635" y="50566"/>
                  <a:pt x="25935" y="50559"/>
                  <a:pt x="26231" y="50547"/>
                </a:cubicBezTo>
                <a:close/>
                <a:moveTo>
                  <a:pt x="26520" y="50716"/>
                </a:moveTo>
                <a:cubicBezTo>
                  <a:pt x="26246" y="50727"/>
                  <a:pt x="25969" y="50735"/>
                  <a:pt x="25691" y="50742"/>
                </a:cubicBezTo>
                <a:cubicBezTo>
                  <a:pt x="25882" y="50832"/>
                  <a:pt x="26078" y="50922"/>
                  <a:pt x="26276" y="51009"/>
                </a:cubicBezTo>
                <a:cubicBezTo>
                  <a:pt x="26547" y="51016"/>
                  <a:pt x="26817" y="51020"/>
                  <a:pt x="27087" y="51024"/>
                </a:cubicBezTo>
                <a:cubicBezTo>
                  <a:pt x="26895" y="50922"/>
                  <a:pt x="26708" y="50821"/>
                  <a:pt x="26520" y="50716"/>
                </a:cubicBezTo>
                <a:moveTo>
                  <a:pt x="28306" y="51020"/>
                </a:moveTo>
                <a:cubicBezTo>
                  <a:pt x="28104" y="50896"/>
                  <a:pt x="27905" y="50776"/>
                  <a:pt x="27713" y="50649"/>
                </a:cubicBezTo>
                <a:cubicBezTo>
                  <a:pt x="27417" y="50671"/>
                  <a:pt x="27121" y="50686"/>
                  <a:pt x="26824" y="50701"/>
                </a:cubicBezTo>
                <a:cubicBezTo>
                  <a:pt x="27027" y="50810"/>
                  <a:pt x="27229" y="50919"/>
                  <a:pt x="27439" y="51024"/>
                </a:cubicBezTo>
                <a:cubicBezTo>
                  <a:pt x="27462" y="51024"/>
                  <a:pt x="27485" y="51024"/>
                  <a:pt x="27507" y="51024"/>
                </a:cubicBezTo>
                <a:lnTo>
                  <a:pt x="27511" y="51024"/>
                </a:lnTo>
                <a:cubicBezTo>
                  <a:pt x="27777" y="51024"/>
                  <a:pt x="28040" y="51024"/>
                  <a:pt x="28306" y="51020"/>
                </a:cubicBezTo>
                <a:moveTo>
                  <a:pt x="29154" y="51500"/>
                </a:moveTo>
                <a:cubicBezTo>
                  <a:pt x="28963" y="51399"/>
                  <a:pt x="28775" y="51294"/>
                  <a:pt x="28591" y="51185"/>
                </a:cubicBezTo>
                <a:cubicBezTo>
                  <a:pt x="28325" y="51193"/>
                  <a:pt x="28055" y="51196"/>
                  <a:pt x="27788" y="51200"/>
                </a:cubicBezTo>
                <a:cubicBezTo>
                  <a:pt x="27980" y="51290"/>
                  <a:pt x="28171" y="51384"/>
                  <a:pt x="28366" y="51474"/>
                </a:cubicBezTo>
                <a:cubicBezTo>
                  <a:pt x="28629" y="51485"/>
                  <a:pt x="28892" y="51493"/>
                  <a:pt x="29154" y="51500"/>
                </a:cubicBezTo>
                <a:moveTo>
                  <a:pt x="29492" y="51680"/>
                </a:moveTo>
                <a:cubicBezTo>
                  <a:pt x="29255" y="51677"/>
                  <a:pt x="29023" y="51669"/>
                  <a:pt x="28790" y="51662"/>
                </a:cubicBezTo>
                <a:cubicBezTo>
                  <a:pt x="28862" y="51695"/>
                  <a:pt x="28940" y="51729"/>
                  <a:pt x="29015" y="51759"/>
                </a:cubicBezTo>
                <a:cubicBezTo>
                  <a:pt x="29113" y="51804"/>
                  <a:pt x="29214" y="51845"/>
                  <a:pt x="29315" y="51887"/>
                </a:cubicBezTo>
                <a:cubicBezTo>
                  <a:pt x="29548" y="51909"/>
                  <a:pt x="29777" y="51928"/>
                  <a:pt x="30006" y="51943"/>
                </a:cubicBezTo>
                <a:cubicBezTo>
                  <a:pt x="29833" y="51857"/>
                  <a:pt x="29661" y="51770"/>
                  <a:pt x="29492" y="51680"/>
                </a:cubicBezTo>
                <a:moveTo>
                  <a:pt x="31184" y="52014"/>
                </a:moveTo>
                <a:cubicBezTo>
                  <a:pt x="30993" y="51909"/>
                  <a:pt x="30805" y="51800"/>
                  <a:pt x="30621" y="51688"/>
                </a:cubicBezTo>
                <a:cubicBezTo>
                  <a:pt x="30516" y="51688"/>
                  <a:pt x="30415" y="51688"/>
                  <a:pt x="30314" y="51688"/>
                </a:cubicBezTo>
                <a:cubicBezTo>
                  <a:pt x="30156" y="51688"/>
                  <a:pt x="29998" y="51688"/>
                  <a:pt x="29845" y="51688"/>
                </a:cubicBezTo>
                <a:cubicBezTo>
                  <a:pt x="30032" y="51785"/>
                  <a:pt x="30227" y="51879"/>
                  <a:pt x="30422" y="51973"/>
                </a:cubicBezTo>
                <a:cubicBezTo>
                  <a:pt x="30677" y="51988"/>
                  <a:pt x="30929" y="52003"/>
                  <a:pt x="31184" y="52014"/>
                </a:cubicBezTo>
                <a:moveTo>
                  <a:pt x="31514" y="52198"/>
                </a:moveTo>
                <a:cubicBezTo>
                  <a:pt x="31289" y="52191"/>
                  <a:pt x="31064" y="52179"/>
                  <a:pt x="30839" y="52168"/>
                </a:cubicBezTo>
                <a:cubicBezTo>
                  <a:pt x="30895" y="52194"/>
                  <a:pt x="30951" y="52221"/>
                  <a:pt x="31008" y="52243"/>
                </a:cubicBezTo>
                <a:cubicBezTo>
                  <a:pt x="31124" y="52299"/>
                  <a:pt x="31244" y="52352"/>
                  <a:pt x="31364" y="52405"/>
                </a:cubicBezTo>
                <a:cubicBezTo>
                  <a:pt x="31585" y="52427"/>
                  <a:pt x="31807" y="52450"/>
                  <a:pt x="32028" y="52472"/>
                </a:cubicBezTo>
                <a:cubicBezTo>
                  <a:pt x="31856" y="52382"/>
                  <a:pt x="31683" y="52292"/>
                  <a:pt x="31514" y="52198"/>
                </a:cubicBezTo>
                <a:close/>
                <a:moveTo>
                  <a:pt x="33184" y="52566"/>
                </a:moveTo>
                <a:cubicBezTo>
                  <a:pt x="32992" y="52453"/>
                  <a:pt x="32805" y="52284"/>
                  <a:pt x="32621" y="52224"/>
                </a:cubicBezTo>
                <a:cubicBezTo>
                  <a:pt x="32370" y="52224"/>
                  <a:pt x="32118" y="52217"/>
                  <a:pt x="31863" y="52209"/>
                </a:cubicBezTo>
                <a:cubicBezTo>
                  <a:pt x="32054" y="52311"/>
                  <a:pt x="32246" y="52412"/>
                  <a:pt x="32445" y="52510"/>
                </a:cubicBezTo>
                <a:cubicBezTo>
                  <a:pt x="32689" y="52528"/>
                  <a:pt x="32936" y="52547"/>
                  <a:pt x="33184" y="52566"/>
                </a:cubicBezTo>
                <a:close/>
                <a:moveTo>
                  <a:pt x="33510" y="52753"/>
                </a:moveTo>
                <a:cubicBezTo>
                  <a:pt x="33289" y="52738"/>
                  <a:pt x="33071" y="52723"/>
                  <a:pt x="32850" y="52708"/>
                </a:cubicBezTo>
                <a:cubicBezTo>
                  <a:pt x="33022" y="52791"/>
                  <a:pt x="33199" y="52874"/>
                  <a:pt x="33375" y="52956"/>
                </a:cubicBezTo>
                <a:cubicBezTo>
                  <a:pt x="33589" y="52982"/>
                  <a:pt x="33807" y="53009"/>
                  <a:pt x="34021" y="53035"/>
                </a:cubicBezTo>
                <a:cubicBezTo>
                  <a:pt x="33848" y="52941"/>
                  <a:pt x="33679" y="52847"/>
                  <a:pt x="33510" y="52753"/>
                </a:cubicBezTo>
                <a:close/>
                <a:moveTo>
                  <a:pt x="35146" y="53147"/>
                </a:moveTo>
                <a:cubicBezTo>
                  <a:pt x="34959" y="53035"/>
                  <a:pt x="34771" y="52919"/>
                  <a:pt x="34587" y="52798"/>
                </a:cubicBezTo>
                <a:cubicBezTo>
                  <a:pt x="34343" y="52791"/>
                  <a:pt x="34099" y="52783"/>
                  <a:pt x="33855" y="52768"/>
                </a:cubicBezTo>
                <a:cubicBezTo>
                  <a:pt x="33919" y="52806"/>
                  <a:pt x="33983" y="52840"/>
                  <a:pt x="34043" y="52874"/>
                </a:cubicBezTo>
                <a:cubicBezTo>
                  <a:pt x="34174" y="52941"/>
                  <a:pt x="34302" y="53012"/>
                  <a:pt x="34433" y="53080"/>
                </a:cubicBezTo>
                <a:cubicBezTo>
                  <a:pt x="34670" y="53102"/>
                  <a:pt x="34910" y="53129"/>
                  <a:pt x="35146" y="53147"/>
                </a:cubicBezTo>
                <a:moveTo>
                  <a:pt x="35469" y="53339"/>
                </a:moveTo>
                <a:cubicBezTo>
                  <a:pt x="35259" y="53324"/>
                  <a:pt x="35045" y="53305"/>
                  <a:pt x="34831" y="53283"/>
                </a:cubicBezTo>
                <a:cubicBezTo>
                  <a:pt x="35004" y="53369"/>
                  <a:pt x="35176" y="53455"/>
                  <a:pt x="35352" y="53538"/>
                </a:cubicBezTo>
                <a:cubicBezTo>
                  <a:pt x="35559" y="53571"/>
                  <a:pt x="35769" y="53601"/>
                  <a:pt x="35975" y="53631"/>
                </a:cubicBezTo>
                <a:cubicBezTo>
                  <a:pt x="35806" y="53534"/>
                  <a:pt x="35638" y="53436"/>
                  <a:pt x="35469" y="53339"/>
                </a:cubicBezTo>
                <a:moveTo>
                  <a:pt x="37075" y="53763"/>
                </a:moveTo>
                <a:cubicBezTo>
                  <a:pt x="36887" y="53646"/>
                  <a:pt x="36699" y="53526"/>
                  <a:pt x="36519" y="53406"/>
                </a:cubicBezTo>
                <a:cubicBezTo>
                  <a:pt x="36283" y="53395"/>
                  <a:pt x="36050" y="53380"/>
                  <a:pt x="35814" y="53365"/>
                </a:cubicBezTo>
                <a:cubicBezTo>
                  <a:pt x="36002" y="53474"/>
                  <a:pt x="36189" y="53579"/>
                  <a:pt x="36384" y="53684"/>
                </a:cubicBezTo>
                <a:cubicBezTo>
                  <a:pt x="36613" y="53714"/>
                  <a:pt x="36846" y="53740"/>
                  <a:pt x="37075" y="53763"/>
                </a:cubicBezTo>
                <a:close/>
                <a:moveTo>
                  <a:pt x="37394" y="53962"/>
                </a:moveTo>
                <a:cubicBezTo>
                  <a:pt x="37187" y="53939"/>
                  <a:pt x="36985" y="53917"/>
                  <a:pt x="36778" y="53894"/>
                </a:cubicBezTo>
                <a:cubicBezTo>
                  <a:pt x="36947" y="53984"/>
                  <a:pt x="37116" y="54070"/>
                  <a:pt x="37289" y="54157"/>
                </a:cubicBezTo>
                <a:cubicBezTo>
                  <a:pt x="37491" y="54194"/>
                  <a:pt x="37690" y="54228"/>
                  <a:pt x="37893" y="54258"/>
                </a:cubicBezTo>
                <a:cubicBezTo>
                  <a:pt x="37724" y="54160"/>
                  <a:pt x="37559" y="54059"/>
                  <a:pt x="37394" y="53962"/>
                </a:cubicBezTo>
                <a:close/>
                <a:moveTo>
                  <a:pt x="38962" y="54412"/>
                </a:moveTo>
                <a:cubicBezTo>
                  <a:pt x="38778" y="54292"/>
                  <a:pt x="38594" y="54172"/>
                  <a:pt x="38414" y="54048"/>
                </a:cubicBezTo>
                <a:cubicBezTo>
                  <a:pt x="38185" y="54033"/>
                  <a:pt x="37960" y="54014"/>
                  <a:pt x="37731" y="53992"/>
                </a:cubicBezTo>
                <a:cubicBezTo>
                  <a:pt x="37919" y="54104"/>
                  <a:pt x="38106" y="54213"/>
                  <a:pt x="38294" y="54322"/>
                </a:cubicBezTo>
                <a:cubicBezTo>
                  <a:pt x="38519" y="54352"/>
                  <a:pt x="38741" y="54386"/>
                  <a:pt x="38962" y="54412"/>
                </a:cubicBezTo>
                <a:close/>
                <a:moveTo>
                  <a:pt x="39277" y="54614"/>
                </a:moveTo>
                <a:cubicBezTo>
                  <a:pt x="39078" y="54588"/>
                  <a:pt x="38883" y="54566"/>
                  <a:pt x="38684" y="54536"/>
                </a:cubicBezTo>
                <a:cubicBezTo>
                  <a:pt x="38853" y="54629"/>
                  <a:pt x="39018" y="54720"/>
                  <a:pt x="39191" y="54806"/>
                </a:cubicBezTo>
                <a:cubicBezTo>
                  <a:pt x="39382" y="54847"/>
                  <a:pt x="39574" y="54881"/>
                  <a:pt x="39769" y="54918"/>
                </a:cubicBezTo>
                <a:cubicBezTo>
                  <a:pt x="39604" y="54817"/>
                  <a:pt x="39438" y="54716"/>
                  <a:pt x="39277" y="54614"/>
                </a:cubicBezTo>
                <a:close/>
                <a:moveTo>
                  <a:pt x="40271" y="54723"/>
                </a:moveTo>
                <a:cubicBezTo>
                  <a:pt x="40054" y="54701"/>
                  <a:pt x="39832" y="54678"/>
                  <a:pt x="39615" y="54652"/>
                </a:cubicBezTo>
                <a:cubicBezTo>
                  <a:pt x="39799" y="54765"/>
                  <a:pt x="39982" y="54877"/>
                  <a:pt x="40170" y="54986"/>
                </a:cubicBezTo>
                <a:cubicBezTo>
                  <a:pt x="40384" y="55023"/>
                  <a:pt x="40598" y="55061"/>
                  <a:pt x="40815" y="55091"/>
                </a:cubicBezTo>
                <a:cubicBezTo>
                  <a:pt x="40632" y="54971"/>
                  <a:pt x="40451" y="54847"/>
                  <a:pt x="40271" y="54723"/>
                </a:cubicBezTo>
                <a:moveTo>
                  <a:pt x="41840" y="55234"/>
                </a:moveTo>
                <a:cubicBezTo>
                  <a:pt x="41645" y="55095"/>
                  <a:pt x="41453" y="54948"/>
                  <a:pt x="41266" y="54802"/>
                </a:cubicBezTo>
                <a:cubicBezTo>
                  <a:pt x="41033" y="54787"/>
                  <a:pt x="40797" y="54768"/>
                  <a:pt x="40560" y="54750"/>
                </a:cubicBezTo>
                <a:cubicBezTo>
                  <a:pt x="40752" y="54881"/>
                  <a:pt x="40947" y="55012"/>
                  <a:pt x="41146" y="55143"/>
                </a:cubicBezTo>
                <a:cubicBezTo>
                  <a:pt x="41378" y="55174"/>
                  <a:pt x="41607" y="55207"/>
                  <a:pt x="41840" y="55234"/>
                </a:cubicBezTo>
                <a:moveTo>
                  <a:pt x="42099" y="55425"/>
                </a:moveTo>
                <a:cubicBezTo>
                  <a:pt x="41885" y="55399"/>
                  <a:pt x="41675" y="55372"/>
                  <a:pt x="41461" y="55342"/>
                </a:cubicBezTo>
                <a:cubicBezTo>
                  <a:pt x="41641" y="55459"/>
                  <a:pt x="41821" y="55571"/>
                  <a:pt x="42009" y="55684"/>
                </a:cubicBezTo>
                <a:cubicBezTo>
                  <a:pt x="42215" y="55725"/>
                  <a:pt x="42421" y="55763"/>
                  <a:pt x="42631" y="55800"/>
                </a:cubicBezTo>
                <a:cubicBezTo>
                  <a:pt x="42451" y="55676"/>
                  <a:pt x="42275" y="55552"/>
                  <a:pt x="42099" y="55425"/>
                </a:cubicBezTo>
                <a:close/>
                <a:moveTo>
                  <a:pt x="43637" y="55961"/>
                </a:moveTo>
                <a:cubicBezTo>
                  <a:pt x="43446" y="55819"/>
                  <a:pt x="43258" y="55673"/>
                  <a:pt x="43074" y="55526"/>
                </a:cubicBezTo>
                <a:cubicBezTo>
                  <a:pt x="42845" y="55507"/>
                  <a:pt x="42616" y="55481"/>
                  <a:pt x="42384" y="55459"/>
                </a:cubicBezTo>
                <a:cubicBezTo>
                  <a:pt x="42575" y="55594"/>
                  <a:pt x="42766" y="55725"/>
                  <a:pt x="42962" y="55856"/>
                </a:cubicBezTo>
                <a:cubicBezTo>
                  <a:pt x="43187" y="55894"/>
                  <a:pt x="43412" y="55931"/>
                  <a:pt x="43637" y="55961"/>
                </a:cubicBezTo>
                <a:moveTo>
                  <a:pt x="43892" y="56157"/>
                </a:moveTo>
                <a:cubicBezTo>
                  <a:pt x="43686" y="56127"/>
                  <a:pt x="43479" y="56096"/>
                  <a:pt x="43273" y="56063"/>
                </a:cubicBezTo>
                <a:cubicBezTo>
                  <a:pt x="43449" y="56179"/>
                  <a:pt x="43626" y="56292"/>
                  <a:pt x="43802" y="56404"/>
                </a:cubicBezTo>
                <a:cubicBezTo>
                  <a:pt x="44005" y="56449"/>
                  <a:pt x="44211" y="56490"/>
                  <a:pt x="44410" y="56532"/>
                </a:cubicBezTo>
                <a:cubicBezTo>
                  <a:pt x="44237" y="56408"/>
                  <a:pt x="44065" y="56280"/>
                  <a:pt x="43892" y="56157"/>
                </a:cubicBezTo>
                <a:moveTo>
                  <a:pt x="45400" y="56712"/>
                </a:moveTo>
                <a:cubicBezTo>
                  <a:pt x="45213" y="56569"/>
                  <a:pt x="45029" y="56423"/>
                  <a:pt x="44849" y="56277"/>
                </a:cubicBezTo>
                <a:cubicBezTo>
                  <a:pt x="44627" y="56250"/>
                  <a:pt x="44402" y="56224"/>
                  <a:pt x="44177" y="56194"/>
                </a:cubicBezTo>
                <a:cubicBezTo>
                  <a:pt x="44365" y="56329"/>
                  <a:pt x="44552" y="56464"/>
                  <a:pt x="44740" y="56596"/>
                </a:cubicBezTo>
                <a:cubicBezTo>
                  <a:pt x="44961" y="56637"/>
                  <a:pt x="45183" y="56678"/>
                  <a:pt x="45400" y="56712"/>
                </a:cubicBezTo>
                <a:moveTo>
                  <a:pt x="45656" y="56911"/>
                </a:moveTo>
                <a:cubicBezTo>
                  <a:pt x="45453" y="56877"/>
                  <a:pt x="45250" y="56843"/>
                  <a:pt x="45048" y="56806"/>
                </a:cubicBezTo>
                <a:cubicBezTo>
                  <a:pt x="45220" y="56922"/>
                  <a:pt x="45393" y="57034"/>
                  <a:pt x="45565" y="57151"/>
                </a:cubicBezTo>
                <a:cubicBezTo>
                  <a:pt x="45764" y="57196"/>
                  <a:pt x="45963" y="57241"/>
                  <a:pt x="46162" y="57286"/>
                </a:cubicBezTo>
                <a:cubicBezTo>
                  <a:pt x="45993" y="57162"/>
                  <a:pt x="45824" y="57034"/>
                  <a:pt x="45656" y="56911"/>
                </a:cubicBezTo>
                <a:moveTo>
                  <a:pt x="47138" y="57488"/>
                </a:moveTo>
                <a:cubicBezTo>
                  <a:pt x="46954" y="57342"/>
                  <a:pt x="46777" y="57196"/>
                  <a:pt x="46597" y="57050"/>
                </a:cubicBezTo>
                <a:cubicBezTo>
                  <a:pt x="46380" y="57019"/>
                  <a:pt x="46162" y="56989"/>
                  <a:pt x="45941" y="56956"/>
                </a:cubicBezTo>
                <a:cubicBezTo>
                  <a:pt x="46121" y="57091"/>
                  <a:pt x="46305" y="57226"/>
                  <a:pt x="46492" y="57357"/>
                </a:cubicBezTo>
                <a:cubicBezTo>
                  <a:pt x="46706" y="57402"/>
                  <a:pt x="46924" y="57447"/>
                  <a:pt x="47138" y="57488"/>
                </a:cubicBezTo>
                <a:close/>
                <a:moveTo>
                  <a:pt x="47393" y="57687"/>
                </a:moveTo>
                <a:cubicBezTo>
                  <a:pt x="47194" y="57650"/>
                  <a:pt x="46995" y="57612"/>
                  <a:pt x="46796" y="57571"/>
                </a:cubicBezTo>
                <a:cubicBezTo>
                  <a:pt x="46965" y="57687"/>
                  <a:pt x="47134" y="57804"/>
                  <a:pt x="47303" y="57916"/>
                </a:cubicBezTo>
                <a:cubicBezTo>
                  <a:pt x="47498" y="57969"/>
                  <a:pt x="47693" y="58018"/>
                  <a:pt x="47888" y="58063"/>
                </a:cubicBezTo>
                <a:cubicBezTo>
                  <a:pt x="47719" y="57939"/>
                  <a:pt x="47554" y="57815"/>
                  <a:pt x="47393" y="57687"/>
                </a:cubicBezTo>
                <a:moveTo>
                  <a:pt x="48852" y="58284"/>
                </a:moveTo>
                <a:cubicBezTo>
                  <a:pt x="48672" y="58138"/>
                  <a:pt x="48496" y="57991"/>
                  <a:pt x="48323" y="57845"/>
                </a:cubicBezTo>
                <a:cubicBezTo>
                  <a:pt x="48109" y="57811"/>
                  <a:pt x="47892" y="57777"/>
                  <a:pt x="47674" y="57736"/>
                </a:cubicBezTo>
                <a:cubicBezTo>
                  <a:pt x="47854" y="57875"/>
                  <a:pt x="48034" y="58006"/>
                  <a:pt x="48214" y="58141"/>
                </a:cubicBezTo>
                <a:cubicBezTo>
                  <a:pt x="48428" y="58190"/>
                  <a:pt x="48638" y="58239"/>
                  <a:pt x="48852" y="58284"/>
                </a:cubicBezTo>
                <a:close/>
                <a:moveTo>
                  <a:pt x="49107" y="58487"/>
                </a:moveTo>
                <a:cubicBezTo>
                  <a:pt x="48912" y="58445"/>
                  <a:pt x="48717" y="58404"/>
                  <a:pt x="48522" y="58359"/>
                </a:cubicBezTo>
                <a:cubicBezTo>
                  <a:pt x="48683" y="58479"/>
                  <a:pt x="48849" y="58592"/>
                  <a:pt x="49017" y="58708"/>
                </a:cubicBezTo>
                <a:cubicBezTo>
                  <a:pt x="49209" y="58760"/>
                  <a:pt x="49400" y="58813"/>
                  <a:pt x="49591" y="58862"/>
                </a:cubicBezTo>
                <a:cubicBezTo>
                  <a:pt x="49430" y="58738"/>
                  <a:pt x="49265" y="58614"/>
                  <a:pt x="49107" y="58487"/>
                </a:cubicBezTo>
                <a:close/>
                <a:moveTo>
                  <a:pt x="50548" y="59102"/>
                </a:moveTo>
                <a:cubicBezTo>
                  <a:pt x="50372" y="58956"/>
                  <a:pt x="50199" y="58809"/>
                  <a:pt x="49970" y="58663"/>
                </a:cubicBezTo>
                <a:cubicBezTo>
                  <a:pt x="49817" y="58625"/>
                  <a:pt x="49603" y="58584"/>
                  <a:pt x="49389" y="58543"/>
                </a:cubicBezTo>
                <a:cubicBezTo>
                  <a:pt x="49565" y="58678"/>
                  <a:pt x="49741" y="58813"/>
                  <a:pt x="49922" y="58948"/>
                </a:cubicBezTo>
                <a:cubicBezTo>
                  <a:pt x="50128" y="59001"/>
                  <a:pt x="50338" y="59053"/>
                  <a:pt x="50548" y="59102"/>
                </a:cubicBezTo>
                <a:moveTo>
                  <a:pt x="50803" y="59308"/>
                </a:moveTo>
                <a:cubicBezTo>
                  <a:pt x="50608" y="59263"/>
                  <a:pt x="50417" y="59218"/>
                  <a:pt x="50226" y="59169"/>
                </a:cubicBezTo>
                <a:cubicBezTo>
                  <a:pt x="50383" y="59289"/>
                  <a:pt x="50548" y="59406"/>
                  <a:pt x="50713" y="59518"/>
                </a:cubicBezTo>
                <a:cubicBezTo>
                  <a:pt x="50901" y="59578"/>
                  <a:pt x="51092" y="59631"/>
                  <a:pt x="51280" y="59683"/>
                </a:cubicBezTo>
                <a:cubicBezTo>
                  <a:pt x="51118" y="59560"/>
                  <a:pt x="50961" y="59432"/>
                  <a:pt x="50803" y="59308"/>
                </a:cubicBezTo>
                <a:moveTo>
                  <a:pt x="52229" y="59939"/>
                </a:moveTo>
                <a:cubicBezTo>
                  <a:pt x="52056" y="59792"/>
                  <a:pt x="51884" y="59646"/>
                  <a:pt x="51715" y="59500"/>
                </a:cubicBezTo>
                <a:cubicBezTo>
                  <a:pt x="51505" y="59458"/>
                  <a:pt x="51295" y="59413"/>
                  <a:pt x="51085" y="59368"/>
                </a:cubicBezTo>
                <a:cubicBezTo>
                  <a:pt x="51257" y="59507"/>
                  <a:pt x="51430" y="59642"/>
                  <a:pt x="51606" y="59773"/>
                </a:cubicBezTo>
                <a:cubicBezTo>
                  <a:pt x="51816" y="59830"/>
                  <a:pt x="52023" y="59886"/>
                  <a:pt x="52229" y="59939"/>
                </a:cubicBezTo>
                <a:moveTo>
                  <a:pt x="52484" y="60149"/>
                </a:moveTo>
                <a:cubicBezTo>
                  <a:pt x="52293" y="60100"/>
                  <a:pt x="52102" y="60051"/>
                  <a:pt x="51910" y="60002"/>
                </a:cubicBezTo>
                <a:cubicBezTo>
                  <a:pt x="52071" y="60119"/>
                  <a:pt x="52229" y="60239"/>
                  <a:pt x="52390" y="60351"/>
                </a:cubicBezTo>
                <a:cubicBezTo>
                  <a:pt x="52578" y="60411"/>
                  <a:pt x="52766" y="60471"/>
                  <a:pt x="52953" y="60528"/>
                </a:cubicBezTo>
                <a:cubicBezTo>
                  <a:pt x="52796" y="60400"/>
                  <a:pt x="52638" y="60272"/>
                  <a:pt x="52484" y="60149"/>
                </a:cubicBezTo>
                <a:close/>
                <a:moveTo>
                  <a:pt x="53895" y="60794"/>
                </a:moveTo>
                <a:cubicBezTo>
                  <a:pt x="53726" y="60648"/>
                  <a:pt x="53557" y="60505"/>
                  <a:pt x="53388" y="60355"/>
                </a:cubicBezTo>
                <a:cubicBezTo>
                  <a:pt x="53182" y="60310"/>
                  <a:pt x="52972" y="60265"/>
                  <a:pt x="52766" y="60216"/>
                </a:cubicBezTo>
                <a:cubicBezTo>
                  <a:pt x="52934" y="60351"/>
                  <a:pt x="53107" y="60486"/>
                  <a:pt x="53280" y="60621"/>
                </a:cubicBezTo>
                <a:cubicBezTo>
                  <a:pt x="53486" y="60681"/>
                  <a:pt x="53692" y="60738"/>
                  <a:pt x="53895" y="60794"/>
                </a:cubicBezTo>
                <a:moveTo>
                  <a:pt x="54150" y="61004"/>
                </a:moveTo>
                <a:cubicBezTo>
                  <a:pt x="53959" y="60955"/>
                  <a:pt x="53771" y="60907"/>
                  <a:pt x="53584" y="60854"/>
                </a:cubicBezTo>
                <a:cubicBezTo>
                  <a:pt x="53741" y="60970"/>
                  <a:pt x="53899" y="61087"/>
                  <a:pt x="54056" y="61203"/>
                </a:cubicBezTo>
                <a:cubicBezTo>
                  <a:pt x="54244" y="61267"/>
                  <a:pt x="54432" y="61327"/>
                  <a:pt x="54615" y="61387"/>
                </a:cubicBezTo>
                <a:cubicBezTo>
                  <a:pt x="54458" y="61259"/>
                  <a:pt x="54304" y="61132"/>
                  <a:pt x="54150" y="61004"/>
                </a:cubicBezTo>
                <a:close/>
                <a:moveTo>
                  <a:pt x="55553" y="61668"/>
                </a:moveTo>
                <a:cubicBezTo>
                  <a:pt x="55385" y="61522"/>
                  <a:pt x="55216" y="61376"/>
                  <a:pt x="55051" y="61229"/>
                </a:cubicBezTo>
                <a:cubicBezTo>
                  <a:pt x="54908" y="61195"/>
                  <a:pt x="54769" y="61162"/>
                  <a:pt x="54627" y="61128"/>
                </a:cubicBezTo>
                <a:cubicBezTo>
                  <a:pt x="54559" y="61109"/>
                  <a:pt x="54495" y="61094"/>
                  <a:pt x="54432" y="61079"/>
                </a:cubicBezTo>
                <a:cubicBezTo>
                  <a:pt x="54597" y="61214"/>
                  <a:pt x="54769" y="61353"/>
                  <a:pt x="54942" y="61484"/>
                </a:cubicBezTo>
                <a:cubicBezTo>
                  <a:pt x="55144" y="61548"/>
                  <a:pt x="55347" y="61608"/>
                  <a:pt x="55553" y="61668"/>
                </a:cubicBezTo>
                <a:close/>
                <a:moveTo>
                  <a:pt x="55805" y="61882"/>
                </a:moveTo>
                <a:cubicBezTo>
                  <a:pt x="55617" y="61830"/>
                  <a:pt x="55430" y="61777"/>
                  <a:pt x="55242" y="61721"/>
                </a:cubicBezTo>
                <a:cubicBezTo>
                  <a:pt x="55400" y="61837"/>
                  <a:pt x="55553" y="61957"/>
                  <a:pt x="55715" y="62073"/>
                </a:cubicBezTo>
                <a:cubicBezTo>
                  <a:pt x="55899" y="62137"/>
                  <a:pt x="56082" y="62201"/>
                  <a:pt x="56266" y="62261"/>
                </a:cubicBezTo>
                <a:cubicBezTo>
                  <a:pt x="56112" y="62137"/>
                  <a:pt x="55959" y="62010"/>
                  <a:pt x="55805" y="61882"/>
                </a:cubicBezTo>
                <a:moveTo>
                  <a:pt x="57058" y="62512"/>
                </a:moveTo>
                <a:cubicBezTo>
                  <a:pt x="57103" y="62527"/>
                  <a:pt x="57152" y="62542"/>
                  <a:pt x="57201" y="62557"/>
                </a:cubicBezTo>
                <a:cubicBezTo>
                  <a:pt x="57032" y="62411"/>
                  <a:pt x="56867" y="62265"/>
                  <a:pt x="56701" y="62118"/>
                </a:cubicBezTo>
                <a:cubicBezTo>
                  <a:pt x="56499" y="62066"/>
                  <a:pt x="56293" y="62013"/>
                  <a:pt x="56086" y="61957"/>
                </a:cubicBezTo>
                <a:cubicBezTo>
                  <a:pt x="56251" y="62096"/>
                  <a:pt x="56420" y="62231"/>
                  <a:pt x="56593" y="62366"/>
                </a:cubicBezTo>
                <a:cubicBezTo>
                  <a:pt x="56747" y="62415"/>
                  <a:pt x="56900" y="62464"/>
                  <a:pt x="57058" y="62512"/>
                </a:cubicBezTo>
                <a:moveTo>
                  <a:pt x="57452" y="62771"/>
                </a:moveTo>
                <a:cubicBezTo>
                  <a:pt x="57309" y="62730"/>
                  <a:pt x="57163" y="62685"/>
                  <a:pt x="57017" y="62644"/>
                </a:cubicBezTo>
                <a:cubicBezTo>
                  <a:pt x="56975" y="62629"/>
                  <a:pt x="56934" y="62617"/>
                  <a:pt x="56893" y="62602"/>
                </a:cubicBezTo>
                <a:cubicBezTo>
                  <a:pt x="57047" y="62723"/>
                  <a:pt x="57201" y="62839"/>
                  <a:pt x="57358" y="62959"/>
                </a:cubicBezTo>
                <a:cubicBezTo>
                  <a:pt x="57542" y="63023"/>
                  <a:pt x="57726" y="63090"/>
                  <a:pt x="57910" y="63154"/>
                </a:cubicBezTo>
                <a:cubicBezTo>
                  <a:pt x="57756" y="63026"/>
                  <a:pt x="57602" y="62899"/>
                  <a:pt x="57452" y="62771"/>
                </a:cubicBezTo>
                <a:moveTo>
                  <a:pt x="58836" y="63458"/>
                </a:moveTo>
                <a:cubicBezTo>
                  <a:pt x="58671" y="63315"/>
                  <a:pt x="58506" y="63169"/>
                  <a:pt x="58345" y="63023"/>
                </a:cubicBezTo>
                <a:cubicBezTo>
                  <a:pt x="58139" y="62966"/>
                  <a:pt x="57936" y="62910"/>
                  <a:pt x="57730" y="62854"/>
                </a:cubicBezTo>
                <a:cubicBezTo>
                  <a:pt x="57895" y="62989"/>
                  <a:pt x="58063" y="63128"/>
                  <a:pt x="58232" y="63263"/>
                </a:cubicBezTo>
                <a:cubicBezTo>
                  <a:pt x="58244" y="63267"/>
                  <a:pt x="58255" y="63270"/>
                  <a:pt x="58270" y="63274"/>
                </a:cubicBezTo>
                <a:cubicBezTo>
                  <a:pt x="58457" y="63338"/>
                  <a:pt x="58649" y="63398"/>
                  <a:pt x="58836" y="63458"/>
                </a:cubicBezTo>
                <a:moveTo>
                  <a:pt x="59092" y="63676"/>
                </a:moveTo>
                <a:cubicBezTo>
                  <a:pt x="58904" y="63619"/>
                  <a:pt x="58720" y="63563"/>
                  <a:pt x="58532" y="63499"/>
                </a:cubicBezTo>
                <a:cubicBezTo>
                  <a:pt x="58686" y="63619"/>
                  <a:pt x="58840" y="63739"/>
                  <a:pt x="58994" y="63856"/>
                </a:cubicBezTo>
                <a:cubicBezTo>
                  <a:pt x="59159" y="63916"/>
                  <a:pt x="59324" y="63976"/>
                  <a:pt x="59489" y="64036"/>
                </a:cubicBezTo>
                <a:cubicBezTo>
                  <a:pt x="59508" y="64043"/>
                  <a:pt x="59527" y="64051"/>
                  <a:pt x="59546" y="64058"/>
                </a:cubicBezTo>
                <a:cubicBezTo>
                  <a:pt x="59392" y="63931"/>
                  <a:pt x="59242" y="63803"/>
                  <a:pt x="59092" y="63676"/>
                </a:cubicBezTo>
                <a:close/>
                <a:moveTo>
                  <a:pt x="60469" y="64373"/>
                </a:moveTo>
                <a:cubicBezTo>
                  <a:pt x="60303" y="64231"/>
                  <a:pt x="60138" y="64084"/>
                  <a:pt x="59977" y="63938"/>
                </a:cubicBezTo>
                <a:cubicBezTo>
                  <a:pt x="59774" y="63882"/>
                  <a:pt x="59572" y="63822"/>
                  <a:pt x="59365" y="63762"/>
                </a:cubicBezTo>
                <a:cubicBezTo>
                  <a:pt x="59531" y="63897"/>
                  <a:pt x="59696" y="64036"/>
                  <a:pt x="59864" y="64171"/>
                </a:cubicBezTo>
                <a:cubicBezTo>
                  <a:pt x="60067" y="64242"/>
                  <a:pt x="60266" y="64310"/>
                  <a:pt x="60469" y="64373"/>
                </a:cubicBezTo>
                <a:close/>
                <a:moveTo>
                  <a:pt x="60720" y="64595"/>
                </a:moveTo>
                <a:cubicBezTo>
                  <a:pt x="60536" y="64535"/>
                  <a:pt x="60352" y="64475"/>
                  <a:pt x="60168" y="64411"/>
                </a:cubicBezTo>
                <a:cubicBezTo>
                  <a:pt x="60318" y="64531"/>
                  <a:pt x="60472" y="64647"/>
                  <a:pt x="60626" y="64767"/>
                </a:cubicBezTo>
                <a:cubicBezTo>
                  <a:pt x="60656" y="64779"/>
                  <a:pt x="60686" y="64790"/>
                  <a:pt x="60716" y="64801"/>
                </a:cubicBezTo>
                <a:cubicBezTo>
                  <a:pt x="60870" y="64861"/>
                  <a:pt x="61020" y="64917"/>
                  <a:pt x="61174" y="64974"/>
                </a:cubicBezTo>
                <a:cubicBezTo>
                  <a:pt x="61020" y="64846"/>
                  <a:pt x="60870" y="64722"/>
                  <a:pt x="60720" y="64595"/>
                </a:cubicBezTo>
                <a:moveTo>
                  <a:pt x="62093" y="65300"/>
                </a:moveTo>
                <a:cubicBezTo>
                  <a:pt x="61928" y="65158"/>
                  <a:pt x="61763" y="65011"/>
                  <a:pt x="61605" y="64865"/>
                </a:cubicBezTo>
                <a:cubicBezTo>
                  <a:pt x="61399" y="64805"/>
                  <a:pt x="61200" y="64745"/>
                  <a:pt x="60998" y="64681"/>
                </a:cubicBezTo>
                <a:cubicBezTo>
                  <a:pt x="61159" y="64816"/>
                  <a:pt x="61324" y="64955"/>
                  <a:pt x="61493" y="65090"/>
                </a:cubicBezTo>
                <a:cubicBezTo>
                  <a:pt x="61692" y="65161"/>
                  <a:pt x="61891" y="65233"/>
                  <a:pt x="62093" y="65300"/>
                </a:cubicBezTo>
                <a:moveTo>
                  <a:pt x="62345" y="65522"/>
                </a:moveTo>
                <a:cubicBezTo>
                  <a:pt x="62161" y="65458"/>
                  <a:pt x="61977" y="65398"/>
                  <a:pt x="61793" y="65330"/>
                </a:cubicBezTo>
                <a:cubicBezTo>
                  <a:pt x="61943" y="65450"/>
                  <a:pt x="62097" y="65570"/>
                  <a:pt x="62251" y="65690"/>
                </a:cubicBezTo>
                <a:cubicBezTo>
                  <a:pt x="62431" y="65762"/>
                  <a:pt x="62615" y="65833"/>
                  <a:pt x="62795" y="65900"/>
                </a:cubicBezTo>
                <a:cubicBezTo>
                  <a:pt x="62645" y="65777"/>
                  <a:pt x="62491" y="65649"/>
                  <a:pt x="62345" y="65522"/>
                </a:cubicBezTo>
                <a:close/>
                <a:moveTo>
                  <a:pt x="63710" y="66238"/>
                </a:moveTo>
                <a:cubicBezTo>
                  <a:pt x="63545" y="66092"/>
                  <a:pt x="63384" y="65945"/>
                  <a:pt x="63222" y="65799"/>
                </a:cubicBezTo>
                <a:cubicBezTo>
                  <a:pt x="63020" y="65739"/>
                  <a:pt x="62821" y="65675"/>
                  <a:pt x="62618" y="65608"/>
                </a:cubicBezTo>
                <a:cubicBezTo>
                  <a:pt x="62780" y="65747"/>
                  <a:pt x="62945" y="65885"/>
                  <a:pt x="63114" y="66021"/>
                </a:cubicBezTo>
                <a:cubicBezTo>
                  <a:pt x="63313" y="66096"/>
                  <a:pt x="63511" y="66167"/>
                  <a:pt x="63710" y="66238"/>
                </a:cubicBezTo>
                <a:close/>
                <a:moveTo>
                  <a:pt x="63962" y="66456"/>
                </a:moveTo>
                <a:cubicBezTo>
                  <a:pt x="63778" y="66392"/>
                  <a:pt x="63594" y="66328"/>
                  <a:pt x="63414" y="66264"/>
                </a:cubicBezTo>
                <a:cubicBezTo>
                  <a:pt x="63564" y="66384"/>
                  <a:pt x="63714" y="66505"/>
                  <a:pt x="63868" y="66621"/>
                </a:cubicBezTo>
                <a:cubicBezTo>
                  <a:pt x="64048" y="66696"/>
                  <a:pt x="64232" y="66767"/>
                  <a:pt x="64412" y="66838"/>
                </a:cubicBezTo>
                <a:cubicBezTo>
                  <a:pt x="64262" y="66711"/>
                  <a:pt x="64112" y="66583"/>
                  <a:pt x="63962" y="66456"/>
                </a:cubicBezTo>
                <a:close/>
                <a:moveTo>
                  <a:pt x="65324" y="67184"/>
                </a:moveTo>
                <a:cubicBezTo>
                  <a:pt x="65162" y="67037"/>
                  <a:pt x="64997" y="66891"/>
                  <a:pt x="64840" y="66745"/>
                </a:cubicBezTo>
                <a:cubicBezTo>
                  <a:pt x="64637" y="66681"/>
                  <a:pt x="64434" y="66617"/>
                  <a:pt x="64236" y="66550"/>
                </a:cubicBezTo>
                <a:cubicBezTo>
                  <a:pt x="64397" y="66688"/>
                  <a:pt x="64562" y="66823"/>
                  <a:pt x="64727" y="66962"/>
                </a:cubicBezTo>
                <a:cubicBezTo>
                  <a:pt x="64926" y="67037"/>
                  <a:pt x="65125" y="67109"/>
                  <a:pt x="65324" y="67184"/>
                </a:cubicBezTo>
                <a:close/>
                <a:moveTo>
                  <a:pt x="65575" y="67401"/>
                </a:moveTo>
                <a:cubicBezTo>
                  <a:pt x="65391" y="67337"/>
                  <a:pt x="65207" y="67270"/>
                  <a:pt x="65027" y="67202"/>
                </a:cubicBezTo>
                <a:cubicBezTo>
                  <a:pt x="65177" y="67322"/>
                  <a:pt x="65327" y="67443"/>
                  <a:pt x="65481" y="67563"/>
                </a:cubicBezTo>
                <a:cubicBezTo>
                  <a:pt x="65661" y="67638"/>
                  <a:pt x="65841" y="67713"/>
                  <a:pt x="66025" y="67784"/>
                </a:cubicBezTo>
                <a:cubicBezTo>
                  <a:pt x="65871" y="67656"/>
                  <a:pt x="65725" y="67529"/>
                  <a:pt x="65575" y="67401"/>
                </a:cubicBezTo>
                <a:moveTo>
                  <a:pt x="66933" y="68137"/>
                </a:moveTo>
                <a:cubicBezTo>
                  <a:pt x="66772" y="67990"/>
                  <a:pt x="66607" y="67844"/>
                  <a:pt x="66449" y="67698"/>
                </a:cubicBezTo>
                <a:cubicBezTo>
                  <a:pt x="66247" y="67634"/>
                  <a:pt x="66044" y="67566"/>
                  <a:pt x="65845" y="67495"/>
                </a:cubicBezTo>
                <a:cubicBezTo>
                  <a:pt x="66006" y="67634"/>
                  <a:pt x="66172" y="67773"/>
                  <a:pt x="66337" y="67908"/>
                </a:cubicBezTo>
                <a:cubicBezTo>
                  <a:pt x="66536" y="67987"/>
                  <a:pt x="66734" y="68062"/>
                  <a:pt x="66933" y="68137"/>
                </a:cubicBezTo>
                <a:close/>
                <a:moveTo>
                  <a:pt x="67185" y="68354"/>
                </a:moveTo>
                <a:cubicBezTo>
                  <a:pt x="67001" y="68290"/>
                  <a:pt x="66817" y="68219"/>
                  <a:pt x="66637" y="68152"/>
                </a:cubicBezTo>
                <a:cubicBezTo>
                  <a:pt x="66787" y="68272"/>
                  <a:pt x="66937" y="68392"/>
                  <a:pt x="67091" y="68512"/>
                </a:cubicBezTo>
                <a:cubicBezTo>
                  <a:pt x="67271" y="68591"/>
                  <a:pt x="67451" y="68666"/>
                  <a:pt x="67635" y="68741"/>
                </a:cubicBezTo>
                <a:cubicBezTo>
                  <a:pt x="67481" y="68613"/>
                  <a:pt x="67331" y="68486"/>
                  <a:pt x="67185" y="68354"/>
                </a:cubicBezTo>
                <a:close/>
                <a:moveTo>
                  <a:pt x="68539" y="69097"/>
                </a:moveTo>
                <a:cubicBezTo>
                  <a:pt x="68374" y="68951"/>
                  <a:pt x="68216" y="68808"/>
                  <a:pt x="68055" y="68658"/>
                </a:cubicBezTo>
                <a:cubicBezTo>
                  <a:pt x="67852" y="68591"/>
                  <a:pt x="67654" y="68523"/>
                  <a:pt x="67451" y="68452"/>
                </a:cubicBezTo>
                <a:cubicBezTo>
                  <a:pt x="67612" y="68591"/>
                  <a:pt x="67777" y="68729"/>
                  <a:pt x="67943" y="68865"/>
                </a:cubicBezTo>
                <a:cubicBezTo>
                  <a:pt x="68141" y="68943"/>
                  <a:pt x="68340" y="69022"/>
                  <a:pt x="68539" y="69097"/>
                </a:cubicBezTo>
                <a:moveTo>
                  <a:pt x="68790" y="69315"/>
                </a:moveTo>
                <a:cubicBezTo>
                  <a:pt x="68607" y="69247"/>
                  <a:pt x="68423" y="69180"/>
                  <a:pt x="68243" y="69108"/>
                </a:cubicBezTo>
                <a:cubicBezTo>
                  <a:pt x="68393" y="69228"/>
                  <a:pt x="68543" y="69349"/>
                  <a:pt x="68697" y="69469"/>
                </a:cubicBezTo>
                <a:cubicBezTo>
                  <a:pt x="68877" y="69547"/>
                  <a:pt x="69057" y="69626"/>
                  <a:pt x="69237" y="69701"/>
                </a:cubicBezTo>
                <a:cubicBezTo>
                  <a:pt x="69087" y="69574"/>
                  <a:pt x="68937" y="69446"/>
                  <a:pt x="68790" y="69315"/>
                </a:cubicBezTo>
                <a:close/>
                <a:moveTo>
                  <a:pt x="70141" y="70065"/>
                </a:moveTo>
                <a:cubicBezTo>
                  <a:pt x="69980" y="69919"/>
                  <a:pt x="69819" y="69773"/>
                  <a:pt x="69657" y="69626"/>
                </a:cubicBezTo>
                <a:cubicBezTo>
                  <a:pt x="69455" y="69559"/>
                  <a:pt x="69256" y="69487"/>
                  <a:pt x="69057" y="69412"/>
                </a:cubicBezTo>
                <a:cubicBezTo>
                  <a:pt x="69218" y="69551"/>
                  <a:pt x="69380" y="69690"/>
                  <a:pt x="69545" y="69825"/>
                </a:cubicBezTo>
                <a:cubicBezTo>
                  <a:pt x="69744" y="69908"/>
                  <a:pt x="69942" y="69986"/>
                  <a:pt x="70141" y="70065"/>
                </a:cubicBezTo>
                <a:close/>
                <a:moveTo>
                  <a:pt x="70393" y="70283"/>
                </a:moveTo>
                <a:cubicBezTo>
                  <a:pt x="70209" y="70212"/>
                  <a:pt x="70025" y="70140"/>
                  <a:pt x="69841" y="70069"/>
                </a:cubicBezTo>
                <a:cubicBezTo>
                  <a:pt x="69995" y="70193"/>
                  <a:pt x="70145" y="70313"/>
                  <a:pt x="70299" y="70433"/>
                </a:cubicBezTo>
                <a:cubicBezTo>
                  <a:pt x="70479" y="70512"/>
                  <a:pt x="70659" y="70590"/>
                  <a:pt x="70843" y="70669"/>
                </a:cubicBezTo>
                <a:cubicBezTo>
                  <a:pt x="70689" y="70542"/>
                  <a:pt x="70539" y="70410"/>
                  <a:pt x="70393" y="70283"/>
                </a:cubicBezTo>
                <a:moveTo>
                  <a:pt x="71743" y="71037"/>
                </a:moveTo>
                <a:cubicBezTo>
                  <a:pt x="71578" y="70894"/>
                  <a:pt x="71417" y="70748"/>
                  <a:pt x="71259" y="70602"/>
                </a:cubicBezTo>
                <a:cubicBezTo>
                  <a:pt x="71057" y="70530"/>
                  <a:pt x="70854" y="70455"/>
                  <a:pt x="70655" y="70380"/>
                </a:cubicBezTo>
                <a:cubicBezTo>
                  <a:pt x="70817" y="70519"/>
                  <a:pt x="70982" y="70658"/>
                  <a:pt x="71147" y="70797"/>
                </a:cubicBezTo>
                <a:cubicBezTo>
                  <a:pt x="71346" y="70879"/>
                  <a:pt x="71544" y="70958"/>
                  <a:pt x="71743" y="71037"/>
                </a:cubicBezTo>
                <a:moveTo>
                  <a:pt x="71991" y="71255"/>
                </a:moveTo>
                <a:cubicBezTo>
                  <a:pt x="71807" y="71183"/>
                  <a:pt x="71623" y="71112"/>
                  <a:pt x="71443" y="71037"/>
                </a:cubicBezTo>
                <a:cubicBezTo>
                  <a:pt x="71593" y="71161"/>
                  <a:pt x="71743" y="71281"/>
                  <a:pt x="71897" y="71401"/>
                </a:cubicBezTo>
                <a:cubicBezTo>
                  <a:pt x="72077" y="71483"/>
                  <a:pt x="72261" y="71562"/>
                  <a:pt x="72441" y="71641"/>
                </a:cubicBezTo>
                <a:cubicBezTo>
                  <a:pt x="72291" y="71513"/>
                  <a:pt x="72141" y="71386"/>
                  <a:pt x="71991" y="71255"/>
                </a:cubicBezTo>
                <a:close/>
                <a:moveTo>
                  <a:pt x="73342" y="72016"/>
                </a:moveTo>
                <a:cubicBezTo>
                  <a:pt x="73177" y="71874"/>
                  <a:pt x="73015" y="71727"/>
                  <a:pt x="72858" y="71581"/>
                </a:cubicBezTo>
                <a:cubicBezTo>
                  <a:pt x="72655" y="71506"/>
                  <a:pt x="72452" y="71435"/>
                  <a:pt x="72254" y="71356"/>
                </a:cubicBezTo>
                <a:cubicBezTo>
                  <a:pt x="72415" y="71495"/>
                  <a:pt x="72580" y="71634"/>
                  <a:pt x="72745" y="71772"/>
                </a:cubicBezTo>
                <a:cubicBezTo>
                  <a:pt x="72944" y="71855"/>
                  <a:pt x="73143" y="71937"/>
                  <a:pt x="73342" y="72016"/>
                </a:cubicBezTo>
                <a:close/>
                <a:moveTo>
                  <a:pt x="73589" y="72234"/>
                </a:moveTo>
                <a:cubicBezTo>
                  <a:pt x="73405" y="72163"/>
                  <a:pt x="73222" y="72088"/>
                  <a:pt x="73038" y="72012"/>
                </a:cubicBezTo>
                <a:cubicBezTo>
                  <a:pt x="73188" y="72136"/>
                  <a:pt x="73342" y="72256"/>
                  <a:pt x="73496" y="72376"/>
                </a:cubicBezTo>
                <a:cubicBezTo>
                  <a:pt x="73676" y="72459"/>
                  <a:pt x="73859" y="72541"/>
                  <a:pt x="74040" y="72620"/>
                </a:cubicBezTo>
                <a:cubicBezTo>
                  <a:pt x="73889" y="72493"/>
                  <a:pt x="73739" y="72365"/>
                  <a:pt x="73589" y="72234"/>
                </a:cubicBezTo>
                <a:close/>
                <a:moveTo>
                  <a:pt x="74936" y="73003"/>
                </a:moveTo>
                <a:cubicBezTo>
                  <a:pt x="74775" y="72857"/>
                  <a:pt x="74614" y="72714"/>
                  <a:pt x="74452" y="72564"/>
                </a:cubicBezTo>
                <a:cubicBezTo>
                  <a:pt x="74250" y="72493"/>
                  <a:pt x="74047" y="72414"/>
                  <a:pt x="73848" y="72335"/>
                </a:cubicBezTo>
                <a:cubicBezTo>
                  <a:pt x="74010" y="72474"/>
                  <a:pt x="74175" y="72613"/>
                  <a:pt x="74340" y="72752"/>
                </a:cubicBezTo>
                <a:cubicBezTo>
                  <a:pt x="74539" y="72838"/>
                  <a:pt x="74737" y="72920"/>
                  <a:pt x="74936" y="73003"/>
                </a:cubicBezTo>
                <a:close/>
                <a:moveTo>
                  <a:pt x="75184" y="73221"/>
                </a:moveTo>
                <a:cubicBezTo>
                  <a:pt x="75000" y="73146"/>
                  <a:pt x="74816" y="73071"/>
                  <a:pt x="74632" y="72992"/>
                </a:cubicBezTo>
                <a:cubicBezTo>
                  <a:pt x="74786" y="73116"/>
                  <a:pt x="74936" y="73236"/>
                  <a:pt x="75090" y="73359"/>
                </a:cubicBezTo>
                <a:cubicBezTo>
                  <a:pt x="75274" y="73442"/>
                  <a:pt x="75454" y="73525"/>
                  <a:pt x="75638" y="73607"/>
                </a:cubicBezTo>
                <a:cubicBezTo>
                  <a:pt x="75484" y="73476"/>
                  <a:pt x="75334" y="73348"/>
                  <a:pt x="75184" y="73221"/>
                </a:cubicBezTo>
                <a:moveTo>
                  <a:pt x="76535" y="73994"/>
                </a:moveTo>
                <a:cubicBezTo>
                  <a:pt x="76370" y="73847"/>
                  <a:pt x="76208" y="73701"/>
                  <a:pt x="76047" y="73555"/>
                </a:cubicBezTo>
                <a:cubicBezTo>
                  <a:pt x="75844" y="73479"/>
                  <a:pt x="75642" y="73401"/>
                  <a:pt x="75439" y="73322"/>
                </a:cubicBezTo>
                <a:cubicBezTo>
                  <a:pt x="75604" y="73461"/>
                  <a:pt x="75769" y="73600"/>
                  <a:pt x="75934" y="73735"/>
                </a:cubicBezTo>
                <a:cubicBezTo>
                  <a:pt x="76133" y="73825"/>
                  <a:pt x="76332" y="73907"/>
                  <a:pt x="76535" y="73994"/>
                </a:cubicBezTo>
                <a:close/>
                <a:moveTo>
                  <a:pt x="76779" y="74207"/>
                </a:moveTo>
                <a:cubicBezTo>
                  <a:pt x="76595" y="74132"/>
                  <a:pt x="76411" y="74054"/>
                  <a:pt x="76227" y="73975"/>
                </a:cubicBezTo>
                <a:cubicBezTo>
                  <a:pt x="76377" y="74099"/>
                  <a:pt x="76531" y="74222"/>
                  <a:pt x="76685" y="74342"/>
                </a:cubicBezTo>
                <a:cubicBezTo>
                  <a:pt x="76869" y="74429"/>
                  <a:pt x="77049" y="74511"/>
                  <a:pt x="77233" y="74598"/>
                </a:cubicBezTo>
                <a:cubicBezTo>
                  <a:pt x="77079" y="74466"/>
                  <a:pt x="76929" y="74339"/>
                  <a:pt x="76779" y="74207"/>
                </a:cubicBezTo>
                <a:close/>
                <a:moveTo>
                  <a:pt x="78129" y="74988"/>
                </a:moveTo>
                <a:cubicBezTo>
                  <a:pt x="77964" y="74841"/>
                  <a:pt x="77799" y="74695"/>
                  <a:pt x="77638" y="74549"/>
                </a:cubicBezTo>
                <a:cubicBezTo>
                  <a:pt x="77435" y="74470"/>
                  <a:pt x="77233" y="74391"/>
                  <a:pt x="77034" y="74312"/>
                </a:cubicBezTo>
                <a:cubicBezTo>
                  <a:pt x="77195" y="74451"/>
                  <a:pt x="77360" y="74590"/>
                  <a:pt x="77525" y="74725"/>
                </a:cubicBezTo>
                <a:cubicBezTo>
                  <a:pt x="77728" y="74815"/>
                  <a:pt x="77927" y="74902"/>
                  <a:pt x="78129" y="74988"/>
                </a:cubicBezTo>
                <a:close/>
                <a:moveTo>
                  <a:pt x="78373" y="75202"/>
                </a:moveTo>
                <a:cubicBezTo>
                  <a:pt x="78186" y="75123"/>
                  <a:pt x="78002" y="75044"/>
                  <a:pt x="77818" y="74965"/>
                </a:cubicBezTo>
                <a:cubicBezTo>
                  <a:pt x="77968" y="75089"/>
                  <a:pt x="78122" y="75213"/>
                  <a:pt x="78279" y="75333"/>
                </a:cubicBezTo>
                <a:cubicBezTo>
                  <a:pt x="78459" y="75419"/>
                  <a:pt x="78643" y="75506"/>
                  <a:pt x="78827" y="75592"/>
                </a:cubicBezTo>
                <a:cubicBezTo>
                  <a:pt x="78677" y="75461"/>
                  <a:pt x="78523" y="75333"/>
                  <a:pt x="78373" y="75202"/>
                </a:cubicBezTo>
                <a:moveTo>
                  <a:pt x="79720" y="75986"/>
                </a:moveTo>
                <a:cubicBezTo>
                  <a:pt x="79555" y="75840"/>
                  <a:pt x="79394" y="75697"/>
                  <a:pt x="79176" y="75547"/>
                </a:cubicBezTo>
                <a:cubicBezTo>
                  <a:pt x="79030" y="75468"/>
                  <a:pt x="78823" y="75386"/>
                  <a:pt x="78625" y="75303"/>
                </a:cubicBezTo>
                <a:cubicBezTo>
                  <a:pt x="78786" y="75446"/>
                  <a:pt x="78951" y="75584"/>
                  <a:pt x="79120" y="75719"/>
                </a:cubicBezTo>
                <a:cubicBezTo>
                  <a:pt x="79319" y="75809"/>
                  <a:pt x="79521" y="75900"/>
                  <a:pt x="79720" y="75986"/>
                </a:cubicBezTo>
                <a:close/>
                <a:moveTo>
                  <a:pt x="79964" y="76200"/>
                </a:moveTo>
                <a:cubicBezTo>
                  <a:pt x="79780" y="76121"/>
                  <a:pt x="79593" y="76038"/>
                  <a:pt x="79409" y="75960"/>
                </a:cubicBezTo>
                <a:cubicBezTo>
                  <a:pt x="79559" y="76083"/>
                  <a:pt x="79713" y="76207"/>
                  <a:pt x="79870" y="76327"/>
                </a:cubicBezTo>
                <a:cubicBezTo>
                  <a:pt x="80054" y="76417"/>
                  <a:pt x="80238" y="76504"/>
                  <a:pt x="80422" y="76590"/>
                </a:cubicBezTo>
                <a:cubicBezTo>
                  <a:pt x="80268" y="76459"/>
                  <a:pt x="80118" y="76331"/>
                  <a:pt x="79964" y="76200"/>
                </a:cubicBezTo>
                <a:close/>
                <a:moveTo>
                  <a:pt x="81315" y="76988"/>
                </a:moveTo>
                <a:cubicBezTo>
                  <a:pt x="81150" y="76845"/>
                  <a:pt x="80985" y="76699"/>
                  <a:pt x="80823" y="76552"/>
                </a:cubicBezTo>
                <a:cubicBezTo>
                  <a:pt x="80617" y="76470"/>
                  <a:pt x="80414" y="76387"/>
                  <a:pt x="80212" y="76301"/>
                </a:cubicBezTo>
                <a:cubicBezTo>
                  <a:pt x="80377" y="76444"/>
                  <a:pt x="80542" y="76582"/>
                  <a:pt x="80711" y="76721"/>
                </a:cubicBezTo>
                <a:cubicBezTo>
                  <a:pt x="80910" y="76811"/>
                  <a:pt x="81112" y="76901"/>
                  <a:pt x="81315" y="76988"/>
                </a:cubicBezTo>
                <a:close/>
                <a:moveTo>
                  <a:pt x="81559" y="77201"/>
                </a:moveTo>
                <a:cubicBezTo>
                  <a:pt x="81371" y="77119"/>
                  <a:pt x="81183" y="77036"/>
                  <a:pt x="80996" y="76954"/>
                </a:cubicBezTo>
                <a:cubicBezTo>
                  <a:pt x="81150" y="77078"/>
                  <a:pt x="81303" y="77205"/>
                  <a:pt x="81461" y="77325"/>
                </a:cubicBezTo>
                <a:cubicBezTo>
                  <a:pt x="81645" y="77415"/>
                  <a:pt x="81833" y="77505"/>
                  <a:pt x="82016" y="77592"/>
                </a:cubicBezTo>
                <a:cubicBezTo>
                  <a:pt x="81863" y="77460"/>
                  <a:pt x="81709" y="77333"/>
                  <a:pt x="81559" y="77201"/>
                </a:cubicBezTo>
                <a:moveTo>
                  <a:pt x="82909" y="77997"/>
                </a:moveTo>
                <a:cubicBezTo>
                  <a:pt x="82740" y="77851"/>
                  <a:pt x="82575" y="77704"/>
                  <a:pt x="82414" y="77558"/>
                </a:cubicBezTo>
                <a:cubicBezTo>
                  <a:pt x="82208" y="77475"/>
                  <a:pt x="82005" y="77389"/>
                  <a:pt x="81802" y="77303"/>
                </a:cubicBezTo>
                <a:cubicBezTo>
                  <a:pt x="81964" y="77445"/>
                  <a:pt x="82133" y="77584"/>
                  <a:pt x="82298" y="77723"/>
                </a:cubicBezTo>
                <a:cubicBezTo>
                  <a:pt x="82500" y="77813"/>
                  <a:pt x="82703" y="77907"/>
                  <a:pt x="82909" y="77997"/>
                </a:cubicBezTo>
                <a:moveTo>
                  <a:pt x="83149" y="78207"/>
                </a:moveTo>
                <a:cubicBezTo>
                  <a:pt x="82958" y="78124"/>
                  <a:pt x="82771" y="78042"/>
                  <a:pt x="82583" y="77956"/>
                </a:cubicBezTo>
                <a:cubicBezTo>
                  <a:pt x="82737" y="78079"/>
                  <a:pt x="82894" y="78207"/>
                  <a:pt x="83052" y="78331"/>
                </a:cubicBezTo>
                <a:cubicBezTo>
                  <a:pt x="83236" y="78421"/>
                  <a:pt x="83423" y="78511"/>
                  <a:pt x="83611" y="78597"/>
                </a:cubicBezTo>
                <a:cubicBezTo>
                  <a:pt x="83457" y="78470"/>
                  <a:pt x="83300" y="78338"/>
                  <a:pt x="83149" y="78207"/>
                </a:cubicBezTo>
                <a:close/>
                <a:moveTo>
                  <a:pt x="84500" y="79006"/>
                </a:moveTo>
                <a:cubicBezTo>
                  <a:pt x="84331" y="78860"/>
                  <a:pt x="84170" y="78714"/>
                  <a:pt x="84005" y="78567"/>
                </a:cubicBezTo>
                <a:cubicBezTo>
                  <a:pt x="83799" y="78481"/>
                  <a:pt x="83592" y="78398"/>
                  <a:pt x="83390" y="78308"/>
                </a:cubicBezTo>
                <a:cubicBezTo>
                  <a:pt x="83555" y="78451"/>
                  <a:pt x="83720" y="78590"/>
                  <a:pt x="83889" y="78729"/>
                </a:cubicBezTo>
                <a:cubicBezTo>
                  <a:pt x="84091" y="78822"/>
                  <a:pt x="84294" y="78916"/>
                  <a:pt x="84500" y="79006"/>
                </a:cubicBezTo>
                <a:moveTo>
                  <a:pt x="85206" y="79610"/>
                </a:moveTo>
                <a:cubicBezTo>
                  <a:pt x="85048" y="79479"/>
                  <a:pt x="84894" y="79348"/>
                  <a:pt x="84740" y="79213"/>
                </a:cubicBezTo>
                <a:cubicBezTo>
                  <a:pt x="84549" y="79130"/>
                  <a:pt x="84361" y="79047"/>
                  <a:pt x="84170" y="78961"/>
                </a:cubicBezTo>
                <a:cubicBezTo>
                  <a:pt x="84328" y="79085"/>
                  <a:pt x="84481" y="79209"/>
                  <a:pt x="84639" y="79336"/>
                </a:cubicBezTo>
                <a:cubicBezTo>
                  <a:pt x="84827" y="79426"/>
                  <a:pt x="85018" y="79520"/>
                  <a:pt x="85206" y="79610"/>
                </a:cubicBezTo>
                <a:close/>
                <a:moveTo>
                  <a:pt x="85483" y="79839"/>
                </a:moveTo>
                <a:cubicBezTo>
                  <a:pt x="85314" y="79760"/>
                  <a:pt x="85149" y="79682"/>
                  <a:pt x="84980" y="79599"/>
                </a:cubicBezTo>
                <a:cubicBezTo>
                  <a:pt x="85119" y="79708"/>
                  <a:pt x="85258" y="79817"/>
                  <a:pt x="85401" y="79922"/>
                </a:cubicBezTo>
                <a:cubicBezTo>
                  <a:pt x="85570" y="80008"/>
                  <a:pt x="85735" y="80094"/>
                  <a:pt x="85903" y="80181"/>
                </a:cubicBezTo>
                <a:cubicBezTo>
                  <a:pt x="85765" y="80068"/>
                  <a:pt x="85622" y="79955"/>
                  <a:pt x="85483" y="79839"/>
                </a:cubicBezTo>
                <a:close/>
                <a:moveTo>
                  <a:pt x="86800" y="80623"/>
                </a:moveTo>
                <a:cubicBezTo>
                  <a:pt x="86643" y="80492"/>
                  <a:pt x="86485" y="80357"/>
                  <a:pt x="86331" y="80226"/>
                </a:cubicBezTo>
                <a:cubicBezTo>
                  <a:pt x="86140" y="80139"/>
                  <a:pt x="85948" y="80053"/>
                  <a:pt x="85761" y="79967"/>
                </a:cubicBezTo>
                <a:cubicBezTo>
                  <a:pt x="85915" y="80094"/>
                  <a:pt x="86072" y="80218"/>
                  <a:pt x="86230" y="80346"/>
                </a:cubicBezTo>
                <a:cubicBezTo>
                  <a:pt x="86417" y="80436"/>
                  <a:pt x="86609" y="80529"/>
                  <a:pt x="86800" y="80623"/>
                </a:cubicBezTo>
                <a:close/>
                <a:moveTo>
                  <a:pt x="87074" y="80852"/>
                </a:moveTo>
                <a:cubicBezTo>
                  <a:pt x="86905" y="80770"/>
                  <a:pt x="86736" y="80687"/>
                  <a:pt x="86568" y="80608"/>
                </a:cubicBezTo>
                <a:cubicBezTo>
                  <a:pt x="86706" y="80717"/>
                  <a:pt x="86849" y="80822"/>
                  <a:pt x="86992" y="80931"/>
                </a:cubicBezTo>
                <a:cubicBezTo>
                  <a:pt x="87160" y="81021"/>
                  <a:pt x="87329" y="81107"/>
                  <a:pt x="87498" y="81194"/>
                </a:cubicBezTo>
                <a:cubicBezTo>
                  <a:pt x="87355" y="81081"/>
                  <a:pt x="87217" y="80965"/>
                  <a:pt x="87074" y="80852"/>
                </a:cubicBezTo>
                <a:close/>
                <a:moveTo>
                  <a:pt x="88391" y="81640"/>
                </a:moveTo>
                <a:cubicBezTo>
                  <a:pt x="88233" y="81509"/>
                  <a:pt x="88076" y="81374"/>
                  <a:pt x="87922" y="81242"/>
                </a:cubicBezTo>
                <a:cubicBezTo>
                  <a:pt x="87727" y="81152"/>
                  <a:pt x="87536" y="81066"/>
                  <a:pt x="87344" y="80976"/>
                </a:cubicBezTo>
                <a:cubicBezTo>
                  <a:pt x="87502" y="81104"/>
                  <a:pt x="87659" y="81231"/>
                  <a:pt x="87821" y="81355"/>
                </a:cubicBezTo>
                <a:cubicBezTo>
                  <a:pt x="88008" y="81452"/>
                  <a:pt x="88200" y="81546"/>
                  <a:pt x="88391" y="81640"/>
                </a:cubicBezTo>
                <a:close/>
                <a:moveTo>
                  <a:pt x="88665" y="81865"/>
                </a:moveTo>
                <a:cubicBezTo>
                  <a:pt x="88492" y="81783"/>
                  <a:pt x="88324" y="81700"/>
                  <a:pt x="88151" y="81614"/>
                </a:cubicBezTo>
                <a:cubicBezTo>
                  <a:pt x="88293" y="81726"/>
                  <a:pt x="88436" y="81835"/>
                  <a:pt x="88579" y="81944"/>
                </a:cubicBezTo>
                <a:cubicBezTo>
                  <a:pt x="88751" y="82034"/>
                  <a:pt x="88920" y="82124"/>
                  <a:pt x="89093" y="82210"/>
                </a:cubicBezTo>
                <a:cubicBezTo>
                  <a:pt x="88950" y="82094"/>
                  <a:pt x="88808" y="81982"/>
                  <a:pt x="88665" y="81865"/>
                </a:cubicBezTo>
                <a:close/>
                <a:moveTo>
                  <a:pt x="89986" y="82657"/>
                </a:moveTo>
                <a:cubicBezTo>
                  <a:pt x="89824" y="82526"/>
                  <a:pt x="89667" y="82394"/>
                  <a:pt x="89509" y="82259"/>
                </a:cubicBezTo>
                <a:cubicBezTo>
                  <a:pt x="89318" y="82169"/>
                  <a:pt x="89123" y="82079"/>
                  <a:pt x="88931" y="81989"/>
                </a:cubicBezTo>
                <a:cubicBezTo>
                  <a:pt x="89089" y="82117"/>
                  <a:pt x="89246" y="82244"/>
                  <a:pt x="89408" y="82372"/>
                </a:cubicBezTo>
                <a:cubicBezTo>
                  <a:pt x="89599" y="82469"/>
                  <a:pt x="89791" y="82563"/>
                  <a:pt x="89986" y="82657"/>
                </a:cubicBezTo>
                <a:moveTo>
                  <a:pt x="90256" y="82882"/>
                </a:moveTo>
                <a:cubicBezTo>
                  <a:pt x="90083" y="82799"/>
                  <a:pt x="89911" y="82713"/>
                  <a:pt x="89738" y="82627"/>
                </a:cubicBezTo>
                <a:cubicBezTo>
                  <a:pt x="89881" y="82739"/>
                  <a:pt x="90027" y="82848"/>
                  <a:pt x="90169" y="82957"/>
                </a:cubicBezTo>
                <a:cubicBezTo>
                  <a:pt x="90342" y="83051"/>
                  <a:pt x="90515" y="83141"/>
                  <a:pt x="90687" y="83231"/>
                </a:cubicBezTo>
                <a:cubicBezTo>
                  <a:pt x="90545" y="83115"/>
                  <a:pt x="90398" y="82998"/>
                  <a:pt x="90256" y="82882"/>
                </a:cubicBezTo>
                <a:moveTo>
                  <a:pt x="91580" y="83681"/>
                </a:moveTo>
                <a:cubicBezTo>
                  <a:pt x="91419" y="83550"/>
                  <a:pt x="91261" y="83415"/>
                  <a:pt x="91100" y="83280"/>
                </a:cubicBezTo>
                <a:cubicBezTo>
                  <a:pt x="90905" y="83190"/>
                  <a:pt x="90710" y="83100"/>
                  <a:pt x="90518" y="83006"/>
                </a:cubicBezTo>
                <a:cubicBezTo>
                  <a:pt x="90676" y="83133"/>
                  <a:pt x="90837" y="83261"/>
                  <a:pt x="90999" y="83389"/>
                </a:cubicBezTo>
                <a:cubicBezTo>
                  <a:pt x="91190" y="83486"/>
                  <a:pt x="91385" y="83584"/>
                  <a:pt x="91580" y="83681"/>
                </a:cubicBezTo>
                <a:moveTo>
                  <a:pt x="91847" y="83903"/>
                </a:moveTo>
                <a:cubicBezTo>
                  <a:pt x="91670" y="83816"/>
                  <a:pt x="91498" y="83730"/>
                  <a:pt x="91321" y="83644"/>
                </a:cubicBezTo>
                <a:cubicBezTo>
                  <a:pt x="91468" y="83752"/>
                  <a:pt x="91610" y="83865"/>
                  <a:pt x="91760" y="83974"/>
                </a:cubicBezTo>
                <a:cubicBezTo>
                  <a:pt x="91933" y="84068"/>
                  <a:pt x="92109" y="84161"/>
                  <a:pt x="92286" y="84255"/>
                </a:cubicBezTo>
                <a:cubicBezTo>
                  <a:pt x="92139" y="84135"/>
                  <a:pt x="91993" y="84019"/>
                  <a:pt x="91847" y="83903"/>
                </a:cubicBezTo>
                <a:close/>
                <a:moveTo>
                  <a:pt x="93152" y="84698"/>
                </a:moveTo>
                <a:cubicBezTo>
                  <a:pt x="92991" y="84563"/>
                  <a:pt x="92833" y="84428"/>
                  <a:pt x="92672" y="84293"/>
                </a:cubicBezTo>
                <a:cubicBezTo>
                  <a:pt x="92481" y="84206"/>
                  <a:pt x="92293" y="84116"/>
                  <a:pt x="92102" y="84023"/>
                </a:cubicBezTo>
                <a:cubicBezTo>
                  <a:pt x="92263" y="84154"/>
                  <a:pt x="92424" y="84281"/>
                  <a:pt x="92586" y="84409"/>
                </a:cubicBezTo>
                <a:cubicBezTo>
                  <a:pt x="92777" y="84507"/>
                  <a:pt x="92965" y="84600"/>
                  <a:pt x="93152" y="84698"/>
                </a:cubicBezTo>
                <a:moveTo>
                  <a:pt x="93415" y="84912"/>
                </a:moveTo>
                <a:cubicBezTo>
                  <a:pt x="93246" y="84829"/>
                  <a:pt x="93077" y="84743"/>
                  <a:pt x="92908" y="84660"/>
                </a:cubicBezTo>
                <a:cubicBezTo>
                  <a:pt x="93047" y="84766"/>
                  <a:pt x="93186" y="84874"/>
                  <a:pt x="93325" y="84979"/>
                </a:cubicBezTo>
                <a:cubicBezTo>
                  <a:pt x="93332" y="84987"/>
                  <a:pt x="93340" y="84991"/>
                  <a:pt x="93347" y="84994"/>
                </a:cubicBezTo>
                <a:cubicBezTo>
                  <a:pt x="93516" y="85088"/>
                  <a:pt x="93685" y="85174"/>
                  <a:pt x="93854" y="85265"/>
                </a:cubicBezTo>
                <a:cubicBezTo>
                  <a:pt x="93708" y="85148"/>
                  <a:pt x="93561" y="85032"/>
                  <a:pt x="93415" y="84912"/>
                </a:cubicBezTo>
                <a:moveTo>
                  <a:pt x="94751" y="85726"/>
                </a:moveTo>
                <a:cubicBezTo>
                  <a:pt x="94589" y="85591"/>
                  <a:pt x="94424" y="85456"/>
                  <a:pt x="94267" y="85321"/>
                </a:cubicBezTo>
                <a:cubicBezTo>
                  <a:pt x="94064" y="85227"/>
                  <a:pt x="93865" y="85129"/>
                  <a:pt x="93666" y="85032"/>
                </a:cubicBezTo>
                <a:cubicBezTo>
                  <a:pt x="93824" y="85163"/>
                  <a:pt x="93985" y="85291"/>
                  <a:pt x="94147" y="85418"/>
                </a:cubicBezTo>
                <a:cubicBezTo>
                  <a:pt x="94349" y="85523"/>
                  <a:pt x="94548" y="85625"/>
                  <a:pt x="94751" y="85726"/>
                </a:cubicBezTo>
                <a:moveTo>
                  <a:pt x="95010" y="85940"/>
                </a:moveTo>
                <a:cubicBezTo>
                  <a:pt x="94826" y="85846"/>
                  <a:pt x="94646" y="85756"/>
                  <a:pt x="94462" y="85662"/>
                </a:cubicBezTo>
                <a:cubicBezTo>
                  <a:pt x="94537" y="85722"/>
                  <a:pt x="94608" y="85775"/>
                  <a:pt x="94683" y="85831"/>
                </a:cubicBezTo>
                <a:cubicBezTo>
                  <a:pt x="94754" y="85887"/>
                  <a:pt x="94830" y="85944"/>
                  <a:pt x="94901" y="86000"/>
                </a:cubicBezTo>
                <a:cubicBezTo>
                  <a:pt x="95085" y="86097"/>
                  <a:pt x="95268" y="86199"/>
                  <a:pt x="95452" y="86296"/>
                </a:cubicBezTo>
                <a:cubicBezTo>
                  <a:pt x="95306" y="86176"/>
                  <a:pt x="95156" y="86056"/>
                  <a:pt x="95010" y="85940"/>
                </a:cubicBezTo>
                <a:close/>
                <a:moveTo>
                  <a:pt x="96390" y="86780"/>
                </a:moveTo>
                <a:cubicBezTo>
                  <a:pt x="96225" y="86642"/>
                  <a:pt x="96056" y="86503"/>
                  <a:pt x="95891" y="86364"/>
                </a:cubicBezTo>
                <a:cubicBezTo>
                  <a:pt x="95677" y="86263"/>
                  <a:pt x="95464" y="86161"/>
                  <a:pt x="95253" y="86056"/>
                </a:cubicBezTo>
                <a:cubicBezTo>
                  <a:pt x="95415" y="86188"/>
                  <a:pt x="95576" y="86315"/>
                  <a:pt x="95741" y="86446"/>
                </a:cubicBezTo>
                <a:cubicBezTo>
                  <a:pt x="95959" y="86559"/>
                  <a:pt x="96173" y="86668"/>
                  <a:pt x="96390" y="86780"/>
                </a:cubicBezTo>
                <a:close/>
                <a:moveTo>
                  <a:pt x="96649" y="86990"/>
                </a:moveTo>
                <a:cubicBezTo>
                  <a:pt x="96450" y="86889"/>
                  <a:pt x="96248" y="86788"/>
                  <a:pt x="96049" y="86687"/>
                </a:cubicBezTo>
                <a:cubicBezTo>
                  <a:pt x="96199" y="86803"/>
                  <a:pt x="96345" y="86915"/>
                  <a:pt x="96495" y="87028"/>
                </a:cubicBezTo>
                <a:cubicBezTo>
                  <a:pt x="96702" y="87137"/>
                  <a:pt x="96908" y="87249"/>
                  <a:pt x="97114" y="87358"/>
                </a:cubicBezTo>
                <a:cubicBezTo>
                  <a:pt x="96957" y="87238"/>
                  <a:pt x="96803" y="87114"/>
                  <a:pt x="96649" y="86990"/>
                </a:cubicBezTo>
                <a:close/>
                <a:moveTo>
                  <a:pt x="97981" y="87808"/>
                </a:moveTo>
                <a:cubicBezTo>
                  <a:pt x="97812" y="87673"/>
                  <a:pt x="97647" y="87534"/>
                  <a:pt x="97478" y="87392"/>
                </a:cubicBezTo>
                <a:cubicBezTo>
                  <a:pt x="97283" y="87298"/>
                  <a:pt x="97084" y="87204"/>
                  <a:pt x="96889" y="87107"/>
                </a:cubicBezTo>
                <a:cubicBezTo>
                  <a:pt x="97054" y="87242"/>
                  <a:pt x="97223" y="87373"/>
                  <a:pt x="97392" y="87504"/>
                </a:cubicBezTo>
                <a:lnTo>
                  <a:pt x="97392" y="87504"/>
                </a:lnTo>
                <a:cubicBezTo>
                  <a:pt x="97396" y="87508"/>
                  <a:pt x="97396" y="87508"/>
                  <a:pt x="97396" y="87508"/>
                </a:cubicBezTo>
                <a:cubicBezTo>
                  <a:pt x="97591" y="87610"/>
                  <a:pt x="97786" y="87711"/>
                  <a:pt x="97981" y="87808"/>
                </a:cubicBezTo>
                <a:close/>
                <a:moveTo>
                  <a:pt x="98236" y="88015"/>
                </a:moveTo>
                <a:cubicBezTo>
                  <a:pt x="98056" y="87925"/>
                  <a:pt x="97876" y="87835"/>
                  <a:pt x="97700" y="87745"/>
                </a:cubicBezTo>
                <a:cubicBezTo>
                  <a:pt x="97850" y="87861"/>
                  <a:pt x="98004" y="87977"/>
                  <a:pt x="98158" y="88094"/>
                </a:cubicBezTo>
                <a:cubicBezTo>
                  <a:pt x="98341" y="88195"/>
                  <a:pt x="98521" y="88292"/>
                  <a:pt x="98705" y="88390"/>
                </a:cubicBezTo>
                <a:cubicBezTo>
                  <a:pt x="98548" y="88266"/>
                  <a:pt x="98390" y="88142"/>
                  <a:pt x="98236" y="88015"/>
                </a:cubicBezTo>
                <a:moveTo>
                  <a:pt x="99572" y="88844"/>
                </a:moveTo>
                <a:cubicBezTo>
                  <a:pt x="99403" y="88701"/>
                  <a:pt x="99234" y="88563"/>
                  <a:pt x="99066" y="88424"/>
                </a:cubicBezTo>
                <a:cubicBezTo>
                  <a:pt x="98867" y="88326"/>
                  <a:pt x="98668" y="88229"/>
                  <a:pt x="98469" y="88131"/>
                </a:cubicBezTo>
                <a:cubicBezTo>
                  <a:pt x="98559" y="88206"/>
                  <a:pt x="98653" y="88277"/>
                  <a:pt x="98747" y="88352"/>
                </a:cubicBezTo>
                <a:lnTo>
                  <a:pt x="98747" y="88352"/>
                </a:lnTo>
                <a:cubicBezTo>
                  <a:pt x="98822" y="88412"/>
                  <a:pt x="98897" y="88472"/>
                  <a:pt x="98975" y="88533"/>
                </a:cubicBezTo>
                <a:cubicBezTo>
                  <a:pt x="99174" y="88638"/>
                  <a:pt x="99373" y="88739"/>
                  <a:pt x="99572" y="88844"/>
                </a:cubicBezTo>
                <a:close/>
                <a:moveTo>
                  <a:pt x="100067" y="89242"/>
                </a:moveTo>
                <a:cubicBezTo>
                  <a:pt x="99985" y="89174"/>
                  <a:pt x="99902" y="89110"/>
                  <a:pt x="99820" y="89043"/>
                </a:cubicBezTo>
                <a:cubicBezTo>
                  <a:pt x="99636" y="88953"/>
                  <a:pt x="99452" y="88859"/>
                  <a:pt x="99272" y="88761"/>
                </a:cubicBezTo>
                <a:cubicBezTo>
                  <a:pt x="99426" y="88881"/>
                  <a:pt x="99580" y="89002"/>
                  <a:pt x="99737" y="89118"/>
                </a:cubicBezTo>
                <a:cubicBezTo>
                  <a:pt x="99921" y="89219"/>
                  <a:pt x="100105" y="89317"/>
                  <a:pt x="100289" y="89418"/>
                </a:cubicBezTo>
                <a:cubicBezTo>
                  <a:pt x="100214" y="89358"/>
                  <a:pt x="100142" y="89302"/>
                  <a:pt x="100067" y="89242"/>
                </a:cubicBezTo>
                <a:close/>
                <a:moveTo>
                  <a:pt x="101163" y="89876"/>
                </a:moveTo>
                <a:cubicBezTo>
                  <a:pt x="100990" y="89737"/>
                  <a:pt x="100821" y="89594"/>
                  <a:pt x="100653" y="89455"/>
                </a:cubicBezTo>
                <a:cubicBezTo>
                  <a:pt x="100450" y="89358"/>
                  <a:pt x="100247" y="89257"/>
                  <a:pt x="100045" y="89155"/>
                </a:cubicBezTo>
                <a:cubicBezTo>
                  <a:pt x="100064" y="89170"/>
                  <a:pt x="100082" y="89185"/>
                  <a:pt x="100101" y="89200"/>
                </a:cubicBezTo>
                <a:lnTo>
                  <a:pt x="100101" y="89200"/>
                </a:lnTo>
                <a:cubicBezTo>
                  <a:pt x="100251" y="89320"/>
                  <a:pt x="100401" y="89440"/>
                  <a:pt x="100551" y="89557"/>
                </a:cubicBezTo>
                <a:cubicBezTo>
                  <a:pt x="100754" y="89666"/>
                  <a:pt x="100957" y="89771"/>
                  <a:pt x="101163" y="89876"/>
                </a:cubicBezTo>
                <a:moveTo>
                  <a:pt x="101422" y="90090"/>
                </a:moveTo>
                <a:lnTo>
                  <a:pt x="101422" y="90090"/>
                </a:lnTo>
                <a:cubicBezTo>
                  <a:pt x="101418" y="90082"/>
                  <a:pt x="101411" y="90078"/>
                  <a:pt x="101403" y="90075"/>
                </a:cubicBezTo>
                <a:cubicBezTo>
                  <a:pt x="101215" y="89977"/>
                  <a:pt x="101032" y="89883"/>
                  <a:pt x="100844" y="89786"/>
                </a:cubicBezTo>
                <a:cubicBezTo>
                  <a:pt x="101013" y="89917"/>
                  <a:pt x="101185" y="90045"/>
                  <a:pt x="101358" y="90176"/>
                </a:cubicBezTo>
                <a:cubicBezTo>
                  <a:pt x="101542" y="90277"/>
                  <a:pt x="101726" y="90378"/>
                  <a:pt x="101913" y="90476"/>
                </a:cubicBezTo>
                <a:cubicBezTo>
                  <a:pt x="101748" y="90348"/>
                  <a:pt x="101587" y="90217"/>
                  <a:pt x="101422" y="90090"/>
                </a:cubicBezTo>
                <a:close/>
                <a:moveTo>
                  <a:pt x="101621" y="90183"/>
                </a:moveTo>
                <a:cubicBezTo>
                  <a:pt x="101801" y="90326"/>
                  <a:pt x="101985" y="90472"/>
                  <a:pt x="102168" y="90615"/>
                </a:cubicBezTo>
                <a:cubicBezTo>
                  <a:pt x="102371" y="90724"/>
                  <a:pt x="102574" y="90829"/>
                  <a:pt x="102780" y="90934"/>
                </a:cubicBezTo>
                <a:cubicBezTo>
                  <a:pt x="102596" y="90787"/>
                  <a:pt x="102416" y="90637"/>
                  <a:pt x="102236" y="90487"/>
                </a:cubicBezTo>
                <a:cubicBezTo>
                  <a:pt x="102030" y="90386"/>
                  <a:pt x="101823" y="90285"/>
                  <a:pt x="101621" y="90183"/>
                </a:cubicBezTo>
                <a:close/>
                <a:moveTo>
                  <a:pt x="162092" y="4135"/>
                </a:moveTo>
                <a:cubicBezTo>
                  <a:pt x="186217" y="4135"/>
                  <a:pt x="208857" y="9778"/>
                  <a:pt x="218976" y="21293"/>
                </a:cubicBezTo>
                <a:cubicBezTo>
                  <a:pt x="223516" y="26463"/>
                  <a:pt x="225565" y="32406"/>
                  <a:pt x="225565" y="38612"/>
                </a:cubicBezTo>
                <a:cubicBezTo>
                  <a:pt x="225561" y="54022"/>
                  <a:pt x="212962" y="71048"/>
                  <a:pt x="194659" y="81970"/>
                </a:cubicBezTo>
                <a:cubicBezTo>
                  <a:pt x="178897" y="91388"/>
                  <a:pt x="157586" y="96933"/>
                  <a:pt x="137250" y="96933"/>
                </a:cubicBezTo>
                <a:cubicBezTo>
                  <a:pt x="124452" y="96933"/>
                  <a:pt x="112044" y="94738"/>
                  <a:pt x="101651" y="89928"/>
                </a:cubicBezTo>
                <a:cubicBezTo>
                  <a:pt x="101835" y="90086"/>
                  <a:pt x="102018" y="90243"/>
                  <a:pt x="102206" y="90401"/>
                </a:cubicBezTo>
                <a:cubicBezTo>
                  <a:pt x="113098" y="95740"/>
                  <a:pt x="126324" y="98171"/>
                  <a:pt x="139970" y="98171"/>
                </a:cubicBezTo>
                <a:cubicBezTo>
                  <a:pt x="160610" y="98171"/>
                  <a:pt x="182203" y="92607"/>
                  <a:pt x="198093" y="83160"/>
                </a:cubicBezTo>
                <a:cubicBezTo>
                  <a:pt x="216605" y="72166"/>
                  <a:pt x="229242" y="54948"/>
                  <a:pt x="229242" y="39325"/>
                </a:cubicBezTo>
                <a:cubicBezTo>
                  <a:pt x="229242" y="32939"/>
                  <a:pt x="227133" y="26816"/>
                  <a:pt x="222451" y="21488"/>
                </a:cubicBezTo>
                <a:cubicBezTo>
                  <a:pt x="211998" y="9587"/>
                  <a:pt x="188746" y="3692"/>
                  <a:pt x="164077" y="3692"/>
                </a:cubicBezTo>
                <a:lnTo>
                  <a:pt x="164073" y="3692"/>
                </a:lnTo>
                <a:cubicBezTo>
                  <a:pt x="154603" y="3692"/>
                  <a:pt x="144930" y="4563"/>
                  <a:pt x="135689" y="6289"/>
                </a:cubicBezTo>
                <a:cubicBezTo>
                  <a:pt x="135505" y="6349"/>
                  <a:pt x="135325" y="6405"/>
                  <a:pt x="135141" y="6465"/>
                </a:cubicBezTo>
                <a:cubicBezTo>
                  <a:pt x="143951" y="4916"/>
                  <a:pt x="153125" y="4135"/>
                  <a:pt x="162092" y="4135"/>
                </a:cubicBezTo>
                <a:close/>
                <a:moveTo>
                  <a:pt x="160130" y="4638"/>
                </a:moveTo>
                <a:cubicBezTo>
                  <a:pt x="183692" y="4638"/>
                  <a:pt x="205698" y="10037"/>
                  <a:pt x="215453" y="21139"/>
                </a:cubicBezTo>
                <a:cubicBezTo>
                  <a:pt x="219847" y="26144"/>
                  <a:pt x="221828" y="31892"/>
                  <a:pt x="221828" y="37907"/>
                </a:cubicBezTo>
                <a:cubicBezTo>
                  <a:pt x="221824" y="53065"/>
                  <a:pt x="209274" y="69889"/>
                  <a:pt x="191193" y="80728"/>
                </a:cubicBezTo>
                <a:cubicBezTo>
                  <a:pt x="175573" y="90112"/>
                  <a:pt x="154550" y="95635"/>
                  <a:pt x="134537" y="95635"/>
                </a:cubicBezTo>
                <a:cubicBezTo>
                  <a:pt x="122493" y="95635"/>
                  <a:pt x="110813" y="93635"/>
                  <a:pt x="100900" y="89268"/>
                </a:cubicBezTo>
                <a:cubicBezTo>
                  <a:pt x="101084" y="89437"/>
                  <a:pt x="101275" y="89602"/>
                  <a:pt x="101467" y="89767"/>
                </a:cubicBezTo>
                <a:cubicBezTo>
                  <a:pt x="111890" y="94641"/>
                  <a:pt x="124373" y="96866"/>
                  <a:pt x="137250" y="96866"/>
                </a:cubicBezTo>
                <a:cubicBezTo>
                  <a:pt x="157571" y="96866"/>
                  <a:pt x="178875" y="91324"/>
                  <a:pt x="194626" y="81914"/>
                </a:cubicBezTo>
                <a:cubicBezTo>
                  <a:pt x="212913" y="71003"/>
                  <a:pt x="225497" y="53984"/>
                  <a:pt x="225497" y="38612"/>
                </a:cubicBezTo>
                <a:cubicBezTo>
                  <a:pt x="225497" y="32421"/>
                  <a:pt x="223456" y="26497"/>
                  <a:pt x="218924" y="21338"/>
                </a:cubicBezTo>
                <a:cubicBezTo>
                  <a:pt x="208835" y="9849"/>
                  <a:pt x="186214" y="4203"/>
                  <a:pt x="162099" y="4203"/>
                </a:cubicBezTo>
                <a:lnTo>
                  <a:pt x="162092" y="4203"/>
                </a:lnTo>
                <a:cubicBezTo>
                  <a:pt x="152967" y="4203"/>
                  <a:pt x="143628" y="5009"/>
                  <a:pt x="134676" y="6615"/>
                </a:cubicBezTo>
                <a:cubicBezTo>
                  <a:pt x="134485" y="6675"/>
                  <a:pt x="134293" y="6739"/>
                  <a:pt x="134106" y="6803"/>
                </a:cubicBezTo>
                <a:cubicBezTo>
                  <a:pt x="142638" y="5366"/>
                  <a:pt x="151489" y="4638"/>
                  <a:pt x="160130" y="4638"/>
                </a:cubicBezTo>
                <a:moveTo>
                  <a:pt x="133093" y="7144"/>
                </a:moveTo>
                <a:cubicBezTo>
                  <a:pt x="141343" y="5812"/>
                  <a:pt x="149872" y="5137"/>
                  <a:pt x="158182" y="5137"/>
                </a:cubicBezTo>
                <a:cubicBezTo>
                  <a:pt x="181178" y="5137"/>
                  <a:pt x="202535" y="10296"/>
                  <a:pt x="211930" y="20989"/>
                </a:cubicBezTo>
                <a:cubicBezTo>
                  <a:pt x="216181" y="25825"/>
                  <a:pt x="218091" y="31386"/>
                  <a:pt x="218091" y="37209"/>
                </a:cubicBezTo>
                <a:cubicBezTo>
                  <a:pt x="218091" y="52108"/>
                  <a:pt x="205585" y="68729"/>
                  <a:pt x="187729" y="79490"/>
                </a:cubicBezTo>
                <a:cubicBezTo>
                  <a:pt x="172249" y="88836"/>
                  <a:pt x="151519" y="94341"/>
                  <a:pt x="131828" y="94341"/>
                </a:cubicBezTo>
                <a:cubicBezTo>
                  <a:pt x="120535" y="94341"/>
                  <a:pt x="109582" y="92528"/>
                  <a:pt x="100161" y="88593"/>
                </a:cubicBezTo>
                <a:cubicBezTo>
                  <a:pt x="100349" y="88769"/>
                  <a:pt x="100540" y="88941"/>
                  <a:pt x="100731" y="89118"/>
                </a:cubicBezTo>
                <a:cubicBezTo>
                  <a:pt x="110678" y="93538"/>
                  <a:pt x="122422" y="95564"/>
                  <a:pt x="134537" y="95564"/>
                </a:cubicBezTo>
                <a:cubicBezTo>
                  <a:pt x="154535" y="95564"/>
                  <a:pt x="175550" y="90045"/>
                  <a:pt x="191159" y="80672"/>
                </a:cubicBezTo>
                <a:cubicBezTo>
                  <a:pt x="209225" y="69840"/>
                  <a:pt x="221757" y="53024"/>
                  <a:pt x="221757" y="37907"/>
                </a:cubicBezTo>
                <a:cubicBezTo>
                  <a:pt x="221757" y="31907"/>
                  <a:pt x="219783" y="26178"/>
                  <a:pt x="215401" y="21188"/>
                </a:cubicBezTo>
                <a:cubicBezTo>
                  <a:pt x="205675" y="10112"/>
                  <a:pt x="183689" y="4709"/>
                  <a:pt x="160137" y="4709"/>
                </a:cubicBezTo>
                <a:lnTo>
                  <a:pt x="160130" y="4709"/>
                </a:lnTo>
                <a:cubicBezTo>
                  <a:pt x="151342" y="4709"/>
                  <a:pt x="142341" y="5460"/>
                  <a:pt x="133674" y="6945"/>
                </a:cubicBezTo>
                <a:cubicBezTo>
                  <a:pt x="133479" y="7013"/>
                  <a:pt x="133288" y="7077"/>
                  <a:pt x="133093" y="7144"/>
                </a:cubicBezTo>
                <a:moveTo>
                  <a:pt x="132819" y="7189"/>
                </a:moveTo>
                <a:cubicBezTo>
                  <a:pt x="133003" y="7125"/>
                  <a:pt x="133186" y="7062"/>
                  <a:pt x="133370" y="6998"/>
                </a:cubicBezTo>
                <a:cubicBezTo>
                  <a:pt x="133066" y="7050"/>
                  <a:pt x="132762" y="7107"/>
                  <a:pt x="132459" y="7159"/>
                </a:cubicBezTo>
                <a:cubicBezTo>
                  <a:pt x="132278" y="7219"/>
                  <a:pt x="132098" y="7279"/>
                  <a:pt x="131918" y="7339"/>
                </a:cubicBezTo>
                <a:cubicBezTo>
                  <a:pt x="132218" y="7287"/>
                  <a:pt x="132519" y="7238"/>
                  <a:pt x="132819" y="7189"/>
                </a:cubicBezTo>
                <a:close/>
                <a:moveTo>
                  <a:pt x="130916" y="7677"/>
                </a:moveTo>
                <a:cubicBezTo>
                  <a:pt x="131228" y="7628"/>
                  <a:pt x="131539" y="7576"/>
                  <a:pt x="131851" y="7527"/>
                </a:cubicBezTo>
                <a:cubicBezTo>
                  <a:pt x="132038" y="7459"/>
                  <a:pt x="132226" y="7396"/>
                  <a:pt x="132417" y="7328"/>
                </a:cubicBezTo>
                <a:cubicBezTo>
                  <a:pt x="132102" y="7381"/>
                  <a:pt x="131783" y="7433"/>
                  <a:pt x="131468" y="7489"/>
                </a:cubicBezTo>
                <a:cubicBezTo>
                  <a:pt x="131284" y="7549"/>
                  <a:pt x="131100" y="7613"/>
                  <a:pt x="130916" y="7677"/>
                </a:cubicBezTo>
                <a:moveTo>
                  <a:pt x="130624" y="7726"/>
                </a:moveTo>
                <a:cubicBezTo>
                  <a:pt x="130800" y="7666"/>
                  <a:pt x="130973" y="7606"/>
                  <a:pt x="131149" y="7546"/>
                </a:cubicBezTo>
                <a:cubicBezTo>
                  <a:pt x="130849" y="7598"/>
                  <a:pt x="130549" y="7651"/>
                  <a:pt x="130249" y="7703"/>
                </a:cubicBezTo>
                <a:cubicBezTo>
                  <a:pt x="130080" y="7760"/>
                  <a:pt x="129907" y="7816"/>
                  <a:pt x="129738" y="7872"/>
                </a:cubicBezTo>
                <a:cubicBezTo>
                  <a:pt x="130031" y="7823"/>
                  <a:pt x="130327" y="7775"/>
                  <a:pt x="130624" y="7726"/>
                </a:cubicBezTo>
                <a:moveTo>
                  <a:pt x="129667" y="8060"/>
                </a:moveTo>
                <a:cubicBezTo>
                  <a:pt x="129847" y="7996"/>
                  <a:pt x="130027" y="7932"/>
                  <a:pt x="130207" y="7868"/>
                </a:cubicBezTo>
                <a:cubicBezTo>
                  <a:pt x="129896" y="7921"/>
                  <a:pt x="129581" y="7977"/>
                  <a:pt x="129269" y="8030"/>
                </a:cubicBezTo>
                <a:cubicBezTo>
                  <a:pt x="129097" y="8090"/>
                  <a:pt x="128920" y="8150"/>
                  <a:pt x="128744" y="8210"/>
                </a:cubicBezTo>
                <a:cubicBezTo>
                  <a:pt x="129052" y="8157"/>
                  <a:pt x="129359" y="8108"/>
                  <a:pt x="129667" y="8060"/>
                </a:cubicBezTo>
                <a:close/>
                <a:moveTo>
                  <a:pt x="127776" y="8547"/>
                </a:moveTo>
                <a:cubicBezTo>
                  <a:pt x="128091" y="8499"/>
                  <a:pt x="128414" y="8446"/>
                  <a:pt x="128729" y="8401"/>
                </a:cubicBezTo>
                <a:cubicBezTo>
                  <a:pt x="128913" y="8334"/>
                  <a:pt x="129093" y="8266"/>
                  <a:pt x="129277" y="8202"/>
                </a:cubicBezTo>
                <a:cubicBezTo>
                  <a:pt x="128954" y="8251"/>
                  <a:pt x="128631" y="8307"/>
                  <a:pt x="128309" y="8360"/>
                </a:cubicBezTo>
                <a:cubicBezTo>
                  <a:pt x="128132" y="8420"/>
                  <a:pt x="127952" y="8484"/>
                  <a:pt x="127776" y="8547"/>
                </a:cubicBezTo>
                <a:close/>
                <a:moveTo>
                  <a:pt x="127491" y="8592"/>
                </a:moveTo>
                <a:cubicBezTo>
                  <a:pt x="127663" y="8529"/>
                  <a:pt x="127832" y="8472"/>
                  <a:pt x="128005" y="8409"/>
                </a:cubicBezTo>
                <a:cubicBezTo>
                  <a:pt x="127693" y="8461"/>
                  <a:pt x="127386" y="8517"/>
                  <a:pt x="127078" y="8570"/>
                </a:cubicBezTo>
                <a:cubicBezTo>
                  <a:pt x="126913" y="8626"/>
                  <a:pt x="126744" y="8683"/>
                  <a:pt x="126579" y="8739"/>
                </a:cubicBezTo>
                <a:cubicBezTo>
                  <a:pt x="126883" y="8690"/>
                  <a:pt x="127187" y="8641"/>
                  <a:pt x="127491" y="8592"/>
                </a:cubicBezTo>
                <a:close/>
                <a:moveTo>
                  <a:pt x="125622" y="9073"/>
                </a:moveTo>
                <a:cubicBezTo>
                  <a:pt x="125937" y="9024"/>
                  <a:pt x="126253" y="8975"/>
                  <a:pt x="126568" y="8926"/>
                </a:cubicBezTo>
                <a:cubicBezTo>
                  <a:pt x="126740" y="8863"/>
                  <a:pt x="126913" y="8799"/>
                  <a:pt x="127086" y="8739"/>
                </a:cubicBezTo>
                <a:cubicBezTo>
                  <a:pt x="126767" y="8788"/>
                  <a:pt x="126448" y="8840"/>
                  <a:pt x="126129" y="8896"/>
                </a:cubicBezTo>
                <a:cubicBezTo>
                  <a:pt x="125960" y="8953"/>
                  <a:pt x="125791" y="9013"/>
                  <a:pt x="125622" y="9073"/>
                </a:cubicBezTo>
                <a:close/>
                <a:moveTo>
                  <a:pt x="125326" y="9122"/>
                </a:moveTo>
                <a:cubicBezTo>
                  <a:pt x="125483" y="9065"/>
                  <a:pt x="125645" y="9005"/>
                  <a:pt x="125806" y="8949"/>
                </a:cubicBezTo>
                <a:cubicBezTo>
                  <a:pt x="125502" y="9001"/>
                  <a:pt x="125198" y="9054"/>
                  <a:pt x="124891" y="9110"/>
                </a:cubicBezTo>
                <a:cubicBezTo>
                  <a:pt x="124737" y="9163"/>
                  <a:pt x="124579" y="9215"/>
                  <a:pt x="124425" y="9268"/>
                </a:cubicBezTo>
                <a:cubicBezTo>
                  <a:pt x="124726" y="9219"/>
                  <a:pt x="125022" y="9170"/>
                  <a:pt x="125326" y="9122"/>
                </a:cubicBezTo>
                <a:close/>
                <a:moveTo>
                  <a:pt x="124410" y="9452"/>
                </a:moveTo>
                <a:cubicBezTo>
                  <a:pt x="124576" y="9392"/>
                  <a:pt x="124737" y="9332"/>
                  <a:pt x="124902" y="9272"/>
                </a:cubicBezTo>
                <a:cubicBezTo>
                  <a:pt x="124587" y="9324"/>
                  <a:pt x="124272" y="9377"/>
                  <a:pt x="123956" y="9429"/>
                </a:cubicBezTo>
                <a:cubicBezTo>
                  <a:pt x="123795" y="9485"/>
                  <a:pt x="123638" y="9542"/>
                  <a:pt x="123476" y="9598"/>
                </a:cubicBezTo>
                <a:cubicBezTo>
                  <a:pt x="123788" y="9549"/>
                  <a:pt x="124099" y="9500"/>
                  <a:pt x="124410" y="9452"/>
                </a:cubicBezTo>
                <a:moveTo>
                  <a:pt x="123517" y="9786"/>
                </a:moveTo>
                <a:cubicBezTo>
                  <a:pt x="123683" y="9722"/>
                  <a:pt x="123848" y="9662"/>
                  <a:pt x="124013" y="9598"/>
                </a:cubicBezTo>
                <a:cubicBezTo>
                  <a:pt x="123686" y="9651"/>
                  <a:pt x="123364" y="9703"/>
                  <a:pt x="123037" y="9756"/>
                </a:cubicBezTo>
                <a:cubicBezTo>
                  <a:pt x="122876" y="9812"/>
                  <a:pt x="122715" y="9872"/>
                  <a:pt x="122557" y="9928"/>
                </a:cubicBezTo>
                <a:cubicBezTo>
                  <a:pt x="122876" y="9879"/>
                  <a:pt x="123199" y="9831"/>
                  <a:pt x="123517" y="9786"/>
                </a:cubicBezTo>
                <a:close/>
                <a:moveTo>
                  <a:pt x="121656" y="10262"/>
                </a:moveTo>
                <a:cubicBezTo>
                  <a:pt x="121987" y="10213"/>
                  <a:pt x="122317" y="10165"/>
                  <a:pt x="122647" y="10120"/>
                </a:cubicBezTo>
                <a:cubicBezTo>
                  <a:pt x="122812" y="10056"/>
                  <a:pt x="122973" y="9992"/>
                  <a:pt x="123138" y="9928"/>
                </a:cubicBezTo>
                <a:cubicBezTo>
                  <a:pt x="122805" y="9981"/>
                  <a:pt x="122471" y="10029"/>
                  <a:pt x="122137" y="10082"/>
                </a:cubicBezTo>
                <a:cubicBezTo>
                  <a:pt x="121975" y="10142"/>
                  <a:pt x="121818" y="10202"/>
                  <a:pt x="121656" y="10262"/>
                </a:cubicBezTo>
                <a:moveTo>
                  <a:pt x="121386" y="10303"/>
                </a:moveTo>
                <a:cubicBezTo>
                  <a:pt x="121540" y="10243"/>
                  <a:pt x="121694" y="10187"/>
                  <a:pt x="121852" y="10127"/>
                </a:cubicBezTo>
                <a:cubicBezTo>
                  <a:pt x="121548" y="10176"/>
                  <a:pt x="121240" y="10225"/>
                  <a:pt x="120940" y="10277"/>
                </a:cubicBezTo>
                <a:cubicBezTo>
                  <a:pt x="120786" y="10330"/>
                  <a:pt x="120636" y="10386"/>
                  <a:pt x="120482" y="10438"/>
                </a:cubicBezTo>
                <a:cubicBezTo>
                  <a:pt x="120782" y="10393"/>
                  <a:pt x="121086" y="10348"/>
                  <a:pt x="121386" y="10303"/>
                </a:cubicBezTo>
                <a:close/>
                <a:moveTo>
                  <a:pt x="119593" y="10769"/>
                </a:moveTo>
                <a:cubicBezTo>
                  <a:pt x="119904" y="10720"/>
                  <a:pt x="120219" y="10675"/>
                  <a:pt x="120531" y="10630"/>
                </a:cubicBezTo>
                <a:cubicBezTo>
                  <a:pt x="120685" y="10570"/>
                  <a:pt x="120839" y="10510"/>
                  <a:pt x="120992" y="10453"/>
                </a:cubicBezTo>
                <a:cubicBezTo>
                  <a:pt x="120677" y="10498"/>
                  <a:pt x="120362" y="10547"/>
                  <a:pt x="120047" y="10600"/>
                </a:cubicBezTo>
                <a:cubicBezTo>
                  <a:pt x="119897" y="10656"/>
                  <a:pt x="119743" y="10712"/>
                  <a:pt x="119593" y="10769"/>
                </a:cubicBezTo>
                <a:close/>
                <a:moveTo>
                  <a:pt x="119308" y="10810"/>
                </a:moveTo>
                <a:cubicBezTo>
                  <a:pt x="119454" y="10757"/>
                  <a:pt x="119600" y="10701"/>
                  <a:pt x="119747" y="10649"/>
                </a:cubicBezTo>
                <a:cubicBezTo>
                  <a:pt x="119431" y="10697"/>
                  <a:pt x="119120" y="10750"/>
                  <a:pt x="118809" y="10799"/>
                </a:cubicBezTo>
                <a:cubicBezTo>
                  <a:pt x="118666" y="10851"/>
                  <a:pt x="118524" y="10900"/>
                  <a:pt x="118381" y="10952"/>
                </a:cubicBezTo>
                <a:cubicBezTo>
                  <a:pt x="118692" y="10904"/>
                  <a:pt x="119000" y="10859"/>
                  <a:pt x="119308" y="10810"/>
                </a:cubicBezTo>
                <a:close/>
                <a:moveTo>
                  <a:pt x="117507" y="11275"/>
                </a:moveTo>
                <a:cubicBezTo>
                  <a:pt x="117826" y="11226"/>
                  <a:pt x="118145" y="11181"/>
                  <a:pt x="118463" y="11133"/>
                </a:cubicBezTo>
                <a:cubicBezTo>
                  <a:pt x="118610" y="11076"/>
                  <a:pt x="118752" y="11020"/>
                  <a:pt x="118899" y="10967"/>
                </a:cubicBezTo>
                <a:cubicBezTo>
                  <a:pt x="118576" y="11016"/>
                  <a:pt x="118253" y="11065"/>
                  <a:pt x="117931" y="11118"/>
                </a:cubicBezTo>
                <a:cubicBezTo>
                  <a:pt x="117792" y="11170"/>
                  <a:pt x="117649" y="11223"/>
                  <a:pt x="117507" y="11275"/>
                </a:cubicBezTo>
                <a:close/>
                <a:moveTo>
                  <a:pt x="117207" y="11320"/>
                </a:moveTo>
                <a:cubicBezTo>
                  <a:pt x="117342" y="11271"/>
                  <a:pt x="117477" y="11219"/>
                  <a:pt x="117612" y="11170"/>
                </a:cubicBezTo>
                <a:cubicBezTo>
                  <a:pt x="117334" y="11215"/>
                  <a:pt x="117060" y="11260"/>
                  <a:pt x="116786" y="11305"/>
                </a:cubicBezTo>
                <a:cubicBezTo>
                  <a:pt x="116651" y="11354"/>
                  <a:pt x="116516" y="11403"/>
                  <a:pt x="116385" y="11448"/>
                </a:cubicBezTo>
                <a:cubicBezTo>
                  <a:pt x="116659" y="11406"/>
                  <a:pt x="116933" y="11361"/>
                  <a:pt x="117207" y="11320"/>
                </a:cubicBezTo>
                <a:close/>
                <a:moveTo>
                  <a:pt x="115518" y="11767"/>
                </a:moveTo>
                <a:cubicBezTo>
                  <a:pt x="115803" y="11722"/>
                  <a:pt x="116092" y="11680"/>
                  <a:pt x="116381" y="11635"/>
                </a:cubicBezTo>
                <a:cubicBezTo>
                  <a:pt x="116512" y="11587"/>
                  <a:pt x="116647" y="11534"/>
                  <a:pt x="116783" y="11482"/>
                </a:cubicBezTo>
                <a:cubicBezTo>
                  <a:pt x="116490" y="11527"/>
                  <a:pt x="116205" y="11575"/>
                  <a:pt x="115912" y="11620"/>
                </a:cubicBezTo>
                <a:cubicBezTo>
                  <a:pt x="115781" y="11669"/>
                  <a:pt x="115649" y="11718"/>
                  <a:pt x="115518" y="11767"/>
                </a:cubicBezTo>
                <a:close/>
                <a:moveTo>
                  <a:pt x="115199" y="11815"/>
                </a:moveTo>
                <a:cubicBezTo>
                  <a:pt x="115327" y="11770"/>
                  <a:pt x="115451" y="11722"/>
                  <a:pt x="115578" y="11677"/>
                </a:cubicBezTo>
                <a:cubicBezTo>
                  <a:pt x="115282" y="11725"/>
                  <a:pt x="114989" y="11774"/>
                  <a:pt x="114696" y="11823"/>
                </a:cubicBezTo>
                <a:cubicBezTo>
                  <a:pt x="114573" y="11864"/>
                  <a:pt x="114453" y="11909"/>
                  <a:pt x="114329" y="11954"/>
                </a:cubicBezTo>
                <a:cubicBezTo>
                  <a:pt x="114621" y="11905"/>
                  <a:pt x="114907" y="11860"/>
                  <a:pt x="115199" y="11815"/>
                </a:cubicBezTo>
                <a:moveTo>
                  <a:pt x="114381" y="12127"/>
                </a:moveTo>
                <a:cubicBezTo>
                  <a:pt x="114505" y="12078"/>
                  <a:pt x="114629" y="12033"/>
                  <a:pt x="114753" y="11984"/>
                </a:cubicBezTo>
                <a:cubicBezTo>
                  <a:pt x="114449" y="12033"/>
                  <a:pt x="114141" y="12082"/>
                  <a:pt x="113837" y="12131"/>
                </a:cubicBezTo>
                <a:cubicBezTo>
                  <a:pt x="113717" y="12176"/>
                  <a:pt x="113597" y="12221"/>
                  <a:pt x="113473" y="12266"/>
                </a:cubicBezTo>
                <a:cubicBezTo>
                  <a:pt x="113777" y="12217"/>
                  <a:pt x="114077" y="12172"/>
                  <a:pt x="114381" y="12127"/>
                </a:cubicBezTo>
                <a:close/>
                <a:moveTo>
                  <a:pt x="112652" y="12573"/>
                </a:moveTo>
                <a:cubicBezTo>
                  <a:pt x="112963" y="12525"/>
                  <a:pt x="113274" y="12480"/>
                  <a:pt x="113590" y="12435"/>
                </a:cubicBezTo>
                <a:cubicBezTo>
                  <a:pt x="113710" y="12389"/>
                  <a:pt x="113830" y="12341"/>
                  <a:pt x="113950" y="12292"/>
                </a:cubicBezTo>
                <a:cubicBezTo>
                  <a:pt x="113635" y="12341"/>
                  <a:pt x="113319" y="12389"/>
                  <a:pt x="113004" y="12442"/>
                </a:cubicBezTo>
                <a:cubicBezTo>
                  <a:pt x="112888" y="12483"/>
                  <a:pt x="112768" y="12528"/>
                  <a:pt x="112652" y="12573"/>
                </a:cubicBezTo>
                <a:close/>
                <a:moveTo>
                  <a:pt x="112340" y="12622"/>
                </a:moveTo>
                <a:cubicBezTo>
                  <a:pt x="112449" y="12577"/>
                  <a:pt x="112562" y="12536"/>
                  <a:pt x="112674" y="12495"/>
                </a:cubicBezTo>
                <a:cubicBezTo>
                  <a:pt x="112374" y="12540"/>
                  <a:pt x="112074" y="12588"/>
                  <a:pt x="111774" y="12641"/>
                </a:cubicBezTo>
                <a:cubicBezTo>
                  <a:pt x="111665" y="12678"/>
                  <a:pt x="111560" y="12720"/>
                  <a:pt x="111451" y="12757"/>
                </a:cubicBezTo>
                <a:cubicBezTo>
                  <a:pt x="111747" y="12712"/>
                  <a:pt x="112044" y="12667"/>
                  <a:pt x="112340" y="12622"/>
                </a:cubicBezTo>
                <a:close/>
                <a:moveTo>
                  <a:pt x="111567" y="12919"/>
                </a:moveTo>
                <a:cubicBezTo>
                  <a:pt x="111676" y="12877"/>
                  <a:pt x="111785" y="12836"/>
                  <a:pt x="111894" y="12791"/>
                </a:cubicBezTo>
                <a:cubicBezTo>
                  <a:pt x="111582" y="12840"/>
                  <a:pt x="111275" y="12889"/>
                  <a:pt x="110963" y="12941"/>
                </a:cubicBezTo>
                <a:cubicBezTo>
                  <a:pt x="110858" y="12979"/>
                  <a:pt x="110753" y="13020"/>
                  <a:pt x="110648" y="13057"/>
                </a:cubicBezTo>
                <a:cubicBezTo>
                  <a:pt x="110952" y="13012"/>
                  <a:pt x="111260" y="12967"/>
                  <a:pt x="111567" y="12919"/>
                </a:cubicBezTo>
                <a:close/>
                <a:moveTo>
                  <a:pt x="110179" y="13237"/>
                </a:moveTo>
                <a:cubicBezTo>
                  <a:pt x="110078" y="13275"/>
                  <a:pt x="109976" y="13316"/>
                  <a:pt x="109875" y="13354"/>
                </a:cubicBezTo>
                <a:cubicBezTo>
                  <a:pt x="110194" y="13305"/>
                  <a:pt x="110509" y="13260"/>
                  <a:pt x="110824" y="13215"/>
                </a:cubicBezTo>
                <a:cubicBezTo>
                  <a:pt x="110929" y="13174"/>
                  <a:pt x="111034" y="13132"/>
                  <a:pt x="111140" y="13091"/>
                </a:cubicBezTo>
                <a:cubicBezTo>
                  <a:pt x="110821" y="13136"/>
                  <a:pt x="110498" y="13185"/>
                  <a:pt x="110179" y="13237"/>
                </a:cubicBezTo>
                <a:close/>
                <a:moveTo>
                  <a:pt x="110318" y="13110"/>
                </a:moveTo>
                <a:cubicBezTo>
                  <a:pt x="110415" y="13072"/>
                  <a:pt x="110517" y="13035"/>
                  <a:pt x="110614" y="12997"/>
                </a:cubicBezTo>
                <a:cubicBezTo>
                  <a:pt x="110322" y="13042"/>
                  <a:pt x="110029" y="13091"/>
                  <a:pt x="109733" y="13140"/>
                </a:cubicBezTo>
                <a:cubicBezTo>
                  <a:pt x="109639" y="13177"/>
                  <a:pt x="109541" y="13211"/>
                  <a:pt x="109447" y="13245"/>
                </a:cubicBezTo>
                <a:cubicBezTo>
                  <a:pt x="109736" y="13200"/>
                  <a:pt x="110029" y="13155"/>
                  <a:pt x="110318" y="13110"/>
                </a:cubicBezTo>
                <a:close/>
                <a:moveTo>
                  <a:pt x="109564" y="13399"/>
                </a:moveTo>
                <a:cubicBezTo>
                  <a:pt x="109661" y="13361"/>
                  <a:pt x="109755" y="13324"/>
                  <a:pt x="109853" y="13286"/>
                </a:cubicBezTo>
                <a:cubicBezTo>
                  <a:pt x="109549" y="13335"/>
                  <a:pt x="109245" y="13384"/>
                  <a:pt x="108941" y="13433"/>
                </a:cubicBezTo>
                <a:cubicBezTo>
                  <a:pt x="108847" y="13470"/>
                  <a:pt x="108753" y="13504"/>
                  <a:pt x="108663" y="13538"/>
                </a:cubicBezTo>
                <a:cubicBezTo>
                  <a:pt x="108963" y="13493"/>
                  <a:pt x="109264" y="13444"/>
                  <a:pt x="109564" y="13399"/>
                </a:cubicBezTo>
                <a:close/>
                <a:moveTo>
                  <a:pt x="108175" y="13721"/>
                </a:moveTo>
                <a:cubicBezTo>
                  <a:pt x="108089" y="13755"/>
                  <a:pt x="108003" y="13789"/>
                  <a:pt x="107913" y="13823"/>
                </a:cubicBezTo>
                <a:cubicBezTo>
                  <a:pt x="108224" y="13778"/>
                  <a:pt x="108536" y="13729"/>
                  <a:pt x="108847" y="13684"/>
                </a:cubicBezTo>
                <a:cubicBezTo>
                  <a:pt x="108937" y="13650"/>
                  <a:pt x="109027" y="13613"/>
                  <a:pt x="109117" y="13575"/>
                </a:cubicBezTo>
                <a:cubicBezTo>
                  <a:pt x="108806" y="13624"/>
                  <a:pt x="108491" y="13673"/>
                  <a:pt x="108175" y="13721"/>
                </a:cubicBezTo>
                <a:close/>
                <a:moveTo>
                  <a:pt x="108314" y="13594"/>
                </a:moveTo>
                <a:cubicBezTo>
                  <a:pt x="108401" y="13560"/>
                  <a:pt x="108487" y="13526"/>
                  <a:pt x="108573" y="13493"/>
                </a:cubicBezTo>
                <a:cubicBezTo>
                  <a:pt x="108284" y="13541"/>
                  <a:pt x="107999" y="13590"/>
                  <a:pt x="107710" y="13639"/>
                </a:cubicBezTo>
                <a:cubicBezTo>
                  <a:pt x="107628" y="13669"/>
                  <a:pt x="107549" y="13699"/>
                  <a:pt x="107466" y="13729"/>
                </a:cubicBezTo>
                <a:cubicBezTo>
                  <a:pt x="107751" y="13680"/>
                  <a:pt x="108033" y="13635"/>
                  <a:pt x="108314" y="13594"/>
                </a:cubicBezTo>
                <a:close/>
                <a:moveTo>
                  <a:pt x="107586" y="13872"/>
                </a:moveTo>
                <a:cubicBezTo>
                  <a:pt x="107669" y="13842"/>
                  <a:pt x="107751" y="13808"/>
                  <a:pt x="107830" y="13778"/>
                </a:cubicBezTo>
                <a:cubicBezTo>
                  <a:pt x="107534" y="13827"/>
                  <a:pt x="107234" y="13875"/>
                  <a:pt x="106937" y="13924"/>
                </a:cubicBezTo>
                <a:cubicBezTo>
                  <a:pt x="106858" y="13950"/>
                  <a:pt x="106780" y="13980"/>
                  <a:pt x="106705" y="14010"/>
                </a:cubicBezTo>
                <a:cubicBezTo>
                  <a:pt x="106997" y="13965"/>
                  <a:pt x="107294" y="13917"/>
                  <a:pt x="107586" y="13872"/>
                </a:cubicBezTo>
                <a:close/>
                <a:moveTo>
                  <a:pt x="106892" y="14145"/>
                </a:moveTo>
                <a:cubicBezTo>
                  <a:pt x="106967" y="14115"/>
                  <a:pt x="107042" y="14085"/>
                  <a:pt x="107121" y="14055"/>
                </a:cubicBezTo>
                <a:cubicBezTo>
                  <a:pt x="106813" y="14104"/>
                  <a:pt x="106502" y="14153"/>
                  <a:pt x="106194" y="14202"/>
                </a:cubicBezTo>
                <a:cubicBezTo>
                  <a:pt x="106123" y="14232"/>
                  <a:pt x="106052" y="14258"/>
                  <a:pt x="105981" y="14284"/>
                </a:cubicBezTo>
                <a:cubicBezTo>
                  <a:pt x="106284" y="14239"/>
                  <a:pt x="106588" y="14190"/>
                  <a:pt x="106892" y="14145"/>
                </a:cubicBezTo>
                <a:close/>
                <a:moveTo>
                  <a:pt x="105489" y="14476"/>
                </a:moveTo>
                <a:cubicBezTo>
                  <a:pt x="105425" y="14498"/>
                  <a:pt x="105361" y="14524"/>
                  <a:pt x="105298" y="14551"/>
                </a:cubicBezTo>
                <a:cubicBezTo>
                  <a:pt x="105609" y="14502"/>
                  <a:pt x="105920" y="14457"/>
                  <a:pt x="106232" y="14412"/>
                </a:cubicBezTo>
                <a:cubicBezTo>
                  <a:pt x="106303" y="14386"/>
                  <a:pt x="106371" y="14356"/>
                  <a:pt x="106442" y="14329"/>
                </a:cubicBezTo>
                <a:cubicBezTo>
                  <a:pt x="106123" y="14374"/>
                  <a:pt x="105804" y="14423"/>
                  <a:pt x="105489" y="14476"/>
                </a:cubicBezTo>
                <a:close/>
                <a:moveTo>
                  <a:pt x="105632" y="14337"/>
                </a:moveTo>
                <a:cubicBezTo>
                  <a:pt x="105699" y="14314"/>
                  <a:pt x="105767" y="14288"/>
                  <a:pt x="105830" y="14262"/>
                </a:cubicBezTo>
                <a:cubicBezTo>
                  <a:pt x="105542" y="14311"/>
                  <a:pt x="105249" y="14359"/>
                  <a:pt x="104956" y="14408"/>
                </a:cubicBezTo>
                <a:cubicBezTo>
                  <a:pt x="104896" y="14431"/>
                  <a:pt x="104836" y="14453"/>
                  <a:pt x="104772" y="14476"/>
                </a:cubicBezTo>
                <a:cubicBezTo>
                  <a:pt x="105061" y="14427"/>
                  <a:pt x="105346" y="14382"/>
                  <a:pt x="105632" y="14337"/>
                </a:cubicBezTo>
                <a:close/>
                <a:moveTo>
                  <a:pt x="104964" y="14599"/>
                </a:moveTo>
                <a:cubicBezTo>
                  <a:pt x="105027" y="14577"/>
                  <a:pt x="105084" y="14554"/>
                  <a:pt x="105148" y="14528"/>
                </a:cubicBezTo>
                <a:cubicBezTo>
                  <a:pt x="104844" y="14577"/>
                  <a:pt x="104543" y="14626"/>
                  <a:pt x="104240" y="14674"/>
                </a:cubicBezTo>
                <a:cubicBezTo>
                  <a:pt x="104187" y="14697"/>
                  <a:pt x="104131" y="14716"/>
                  <a:pt x="104078" y="14738"/>
                </a:cubicBezTo>
                <a:cubicBezTo>
                  <a:pt x="104375" y="14689"/>
                  <a:pt x="104671" y="14644"/>
                  <a:pt x="104964" y="14599"/>
                </a:cubicBezTo>
                <a:close/>
                <a:moveTo>
                  <a:pt x="104337" y="14851"/>
                </a:moveTo>
                <a:cubicBezTo>
                  <a:pt x="104390" y="14828"/>
                  <a:pt x="104442" y="14810"/>
                  <a:pt x="104495" y="14787"/>
                </a:cubicBezTo>
                <a:cubicBezTo>
                  <a:pt x="104183" y="14836"/>
                  <a:pt x="103876" y="14885"/>
                  <a:pt x="103564" y="14933"/>
                </a:cubicBezTo>
                <a:cubicBezTo>
                  <a:pt x="103515" y="14952"/>
                  <a:pt x="103470" y="14971"/>
                  <a:pt x="103425" y="14990"/>
                </a:cubicBezTo>
                <a:cubicBezTo>
                  <a:pt x="103729" y="14941"/>
                  <a:pt x="104033" y="14896"/>
                  <a:pt x="104337" y="14851"/>
                </a:cubicBezTo>
                <a:moveTo>
                  <a:pt x="102926" y="15185"/>
                </a:moveTo>
                <a:cubicBezTo>
                  <a:pt x="102889" y="15200"/>
                  <a:pt x="102851" y="15215"/>
                  <a:pt x="102814" y="15230"/>
                </a:cubicBezTo>
                <a:cubicBezTo>
                  <a:pt x="103129" y="15181"/>
                  <a:pt x="103440" y="15136"/>
                  <a:pt x="103752" y="15091"/>
                </a:cubicBezTo>
                <a:cubicBezTo>
                  <a:pt x="103793" y="15072"/>
                  <a:pt x="103838" y="15057"/>
                  <a:pt x="103879" y="15038"/>
                </a:cubicBezTo>
                <a:cubicBezTo>
                  <a:pt x="103560" y="15087"/>
                  <a:pt x="103245" y="15136"/>
                  <a:pt x="102926" y="15185"/>
                </a:cubicBezTo>
                <a:close/>
                <a:moveTo>
                  <a:pt x="103073" y="15042"/>
                </a:moveTo>
                <a:cubicBezTo>
                  <a:pt x="103118" y="15027"/>
                  <a:pt x="103159" y="15008"/>
                  <a:pt x="103200" y="14993"/>
                </a:cubicBezTo>
                <a:cubicBezTo>
                  <a:pt x="102904" y="15042"/>
                  <a:pt x="102611" y="15087"/>
                  <a:pt x="102319" y="15140"/>
                </a:cubicBezTo>
                <a:cubicBezTo>
                  <a:pt x="102281" y="15151"/>
                  <a:pt x="102247" y="15166"/>
                  <a:pt x="102210" y="15177"/>
                </a:cubicBezTo>
                <a:cubicBezTo>
                  <a:pt x="102499" y="15132"/>
                  <a:pt x="102788" y="15087"/>
                  <a:pt x="103073" y="15042"/>
                </a:cubicBezTo>
                <a:close/>
                <a:moveTo>
                  <a:pt x="102480" y="15279"/>
                </a:moveTo>
                <a:cubicBezTo>
                  <a:pt x="102514" y="15264"/>
                  <a:pt x="102547" y="15252"/>
                  <a:pt x="102581" y="15237"/>
                </a:cubicBezTo>
                <a:cubicBezTo>
                  <a:pt x="102277" y="15286"/>
                  <a:pt x="101973" y="15335"/>
                  <a:pt x="101669" y="15384"/>
                </a:cubicBezTo>
                <a:cubicBezTo>
                  <a:pt x="101643" y="15395"/>
                  <a:pt x="101617" y="15406"/>
                  <a:pt x="101591" y="15414"/>
                </a:cubicBezTo>
                <a:cubicBezTo>
                  <a:pt x="101887" y="15369"/>
                  <a:pt x="102183" y="15324"/>
                  <a:pt x="102480" y="15279"/>
                </a:cubicBezTo>
                <a:close/>
                <a:moveTo>
                  <a:pt x="101932" y="15500"/>
                </a:moveTo>
                <a:cubicBezTo>
                  <a:pt x="101955" y="15492"/>
                  <a:pt x="101977" y="15481"/>
                  <a:pt x="102000" y="15474"/>
                </a:cubicBezTo>
                <a:cubicBezTo>
                  <a:pt x="101688" y="15522"/>
                  <a:pt x="101381" y="15567"/>
                  <a:pt x="101069" y="15620"/>
                </a:cubicBezTo>
                <a:cubicBezTo>
                  <a:pt x="101054" y="15624"/>
                  <a:pt x="101039" y="15631"/>
                  <a:pt x="101024" y="15635"/>
                </a:cubicBezTo>
                <a:cubicBezTo>
                  <a:pt x="101324" y="15590"/>
                  <a:pt x="101632" y="15545"/>
                  <a:pt x="101932" y="15500"/>
                </a:cubicBezTo>
                <a:close/>
                <a:moveTo>
                  <a:pt x="101433" y="15706"/>
                </a:moveTo>
                <a:cubicBezTo>
                  <a:pt x="101444" y="15703"/>
                  <a:pt x="101456" y="15699"/>
                  <a:pt x="101463" y="15695"/>
                </a:cubicBezTo>
                <a:cubicBezTo>
                  <a:pt x="101148" y="15740"/>
                  <a:pt x="100829" y="15789"/>
                  <a:pt x="100514" y="15838"/>
                </a:cubicBezTo>
                <a:cubicBezTo>
                  <a:pt x="100510" y="15841"/>
                  <a:pt x="100506" y="15841"/>
                  <a:pt x="100506" y="15841"/>
                </a:cubicBezTo>
                <a:cubicBezTo>
                  <a:pt x="100814" y="15796"/>
                  <a:pt x="101125" y="15751"/>
                  <a:pt x="101433" y="15706"/>
                </a:cubicBezTo>
                <a:close/>
                <a:moveTo>
                  <a:pt x="100581" y="16948"/>
                </a:moveTo>
                <a:cubicBezTo>
                  <a:pt x="100720" y="16881"/>
                  <a:pt x="100863" y="16813"/>
                  <a:pt x="101002" y="16746"/>
                </a:cubicBezTo>
                <a:cubicBezTo>
                  <a:pt x="100746" y="16734"/>
                  <a:pt x="100476" y="16731"/>
                  <a:pt x="100202" y="16731"/>
                </a:cubicBezTo>
                <a:cubicBezTo>
                  <a:pt x="100131" y="16764"/>
                  <a:pt x="100060" y="16794"/>
                  <a:pt x="99989" y="16828"/>
                </a:cubicBezTo>
                <a:cubicBezTo>
                  <a:pt x="100116" y="16851"/>
                  <a:pt x="100240" y="16873"/>
                  <a:pt x="100356" y="16896"/>
                </a:cubicBezTo>
                <a:cubicBezTo>
                  <a:pt x="100435" y="16914"/>
                  <a:pt x="100510" y="16929"/>
                  <a:pt x="100581" y="16948"/>
                </a:cubicBezTo>
                <a:close/>
                <a:moveTo>
                  <a:pt x="98987" y="18385"/>
                </a:moveTo>
                <a:cubicBezTo>
                  <a:pt x="99662" y="18002"/>
                  <a:pt x="100352" y="17627"/>
                  <a:pt x="101054" y="17260"/>
                </a:cubicBezTo>
                <a:cubicBezTo>
                  <a:pt x="100885" y="17192"/>
                  <a:pt x="100694" y="17132"/>
                  <a:pt x="100480" y="17079"/>
                </a:cubicBezTo>
                <a:cubicBezTo>
                  <a:pt x="99921" y="17361"/>
                  <a:pt x="99366" y="17646"/>
                  <a:pt x="98818" y="17935"/>
                </a:cubicBezTo>
                <a:cubicBezTo>
                  <a:pt x="98893" y="18078"/>
                  <a:pt x="98949" y="18231"/>
                  <a:pt x="98987" y="18385"/>
                </a:cubicBezTo>
                <a:close/>
                <a:moveTo>
                  <a:pt x="94357" y="21282"/>
                </a:moveTo>
                <a:cubicBezTo>
                  <a:pt x="95779" y="20299"/>
                  <a:pt x="97276" y="19361"/>
                  <a:pt x="98848" y="18464"/>
                </a:cubicBezTo>
                <a:cubicBezTo>
                  <a:pt x="98814" y="18306"/>
                  <a:pt x="98758" y="18153"/>
                  <a:pt x="98683" y="18006"/>
                </a:cubicBezTo>
                <a:cubicBezTo>
                  <a:pt x="97493" y="18637"/>
                  <a:pt x="96342" y="19293"/>
                  <a:pt x="95231" y="19972"/>
                </a:cubicBezTo>
                <a:cubicBezTo>
                  <a:pt x="95013" y="20385"/>
                  <a:pt x="94721" y="20824"/>
                  <a:pt x="94357" y="21282"/>
                </a:cubicBezTo>
                <a:close/>
                <a:moveTo>
                  <a:pt x="81810" y="31626"/>
                </a:moveTo>
                <a:cubicBezTo>
                  <a:pt x="84027" y="28778"/>
                  <a:pt x="86673" y="26111"/>
                  <a:pt x="89719" y="23702"/>
                </a:cubicBezTo>
                <a:cubicBezTo>
                  <a:pt x="91359" y="22404"/>
                  <a:pt x="93134" y="21173"/>
                  <a:pt x="95032" y="20010"/>
                </a:cubicBezTo>
                <a:cubicBezTo>
                  <a:pt x="95190" y="19721"/>
                  <a:pt x="95306" y="19447"/>
                  <a:pt x="95385" y="19188"/>
                </a:cubicBezTo>
                <a:cubicBezTo>
                  <a:pt x="92586" y="20749"/>
                  <a:pt x="90019" y="22445"/>
                  <a:pt x="87734" y="24268"/>
                </a:cubicBezTo>
                <a:cubicBezTo>
                  <a:pt x="84069" y="27195"/>
                  <a:pt x="81015" y="30504"/>
                  <a:pt x="78621" y="34050"/>
                </a:cubicBezTo>
                <a:cubicBezTo>
                  <a:pt x="79686" y="33232"/>
                  <a:pt x="80756" y="32425"/>
                  <a:pt x="81810" y="31626"/>
                </a:cubicBezTo>
                <a:close/>
                <a:moveTo>
                  <a:pt x="74944" y="40886"/>
                </a:moveTo>
                <a:cubicBezTo>
                  <a:pt x="75327" y="40559"/>
                  <a:pt x="75720" y="40226"/>
                  <a:pt x="76122" y="39892"/>
                </a:cubicBezTo>
                <a:cubicBezTo>
                  <a:pt x="76486" y="39588"/>
                  <a:pt x="76854" y="39284"/>
                  <a:pt x="77225" y="38980"/>
                </a:cubicBezTo>
                <a:cubicBezTo>
                  <a:pt x="78373" y="36605"/>
                  <a:pt x="79784" y="34297"/>
                  <a:pt x="81450" y="32095"/>
                </a:cubicBezTo>
                <a:cubicBezTo>
                  <a:pt x="80426" y="32872"/>
                  <a:pt x="79382" y="33660"/>
                  <a:pt x="78351" y="34455"/>
                </a:cubicBezTo>
                <a:cubicBezTo>
                  <a:pt x="76989" y="36530"/>
                  <a:pt x="75848" y="38683"/>
                  <a:pt x="74944" y="40886"/>
                </a:cubicBezTo>
                <a:close/>
                <a:moveTo>
                  <a:pt x="75428" y="36751"/>
                </a:moveTo>
                <a:cubicBezTo>
                  <a:pt x="74328" y="38710"/>
                  <a:pt x="73428" y="40728"/>
                  <a:pt x="72730" y="42784"/>
                </a:cubicBezTo>
                <a:cubicBezTo>
                  <a:pt x="73402" y="42203"/>
                  <a:pt x="74096" y="41603"/>
                  <a:pt x="74820" y="40991"/>
                </a:cubicBezTo>
                <a:cubicBezTo>
                  <a:pt x="75709" y="38800"/>
                  <a:pt x="76831" y="36661"/>
                  <a:pt x="78171" y="34598"/>
                </a:cubicBezTo>
                <a:cubicBezTo>
                  <a:pt x="77248" y="35310"/>
                  <a:pt x="76328" y="36027"/>
                  <a:pt x="75428" y="36751"/>
                </a:cubicBezTo>
                <a:close/>
                <a:moveTo>
                  <a:pt x="77672" y="31258"/>
                </a:moveTo>
                <a:cubicBezTo>
                  <a:pt x="75758" y="33585"/>
                  <a:pt x="74178" y="36046"/>
                  <a:pt x="72940" y="38597"/>
                </a:cubicBezTo>
                <a:cubicBezTo>
                  <a:pt x="73762" y="37899"/>
                  <a:pt x="74610" y="37205"/>
                  <a:pt x="75473" y="36515"/>
                </a:cubicBezTo>
                <a:cubicBezTo>
                  <a:pt x="77139" y="33596"/>
                  <a:pt x="79244" y="30812"/>
                  <a:pt x="81776" y="28238"/>
                </a:cubicBezTo>
                <a:cubicBezTo>
                  <a:pt x="80448" y="29213"/>
                  <a:pt x="79064" y="30223"/>
                  <a:pt x="77672" y="31258"/>
                </a:cubicBezTo>
                <a:close/>
                <a:moveTo>
                  <a:pt x="77829" y="30943"/>
                </a:moveTo>
                <a:cubicBezTo>
                  <a:pt x="79518" y="28921"/>
                  <a:pt x="81457" y="27007"/>
                  <a:pt x="83637" y="25233"/>
                </a:cubicBezTo>
                <a:cubicBezTo>
                  <a:pt x="85858" y="23424"/>
                  <a:pt x="88380" y="21743"/>
                  <a:pt x="91141" y="20190"/>
                </a:cubicBezTo>
                <a:cubicBezTo>
                  <a:pt x="91280" y="20014"/>
                  <a:pt x="91408" y="19841"/>
                  <a:pt x="91516" y="19672"/>
                </a:cubicBezTo>
                <a:cubicBezTo>
                  <a:pt x="91577" y="19582"/>
                  <a:pt x="91629" y="19492"/>
                  <a:pt x="91682" y="19406"/>
                </a:cubicBezTo>
                <a:cubicBezTo>
                  <a:pt x="87900" y="21327"/>
                  <a:pt x="84523" y="23465"/>
                  <a:pt x="81671" y="25810"/>
                </a:cubicBezTo>
                <a:cubicBezTo>
                  <a:pt x="78820" y="28155"/>
                  <a:pt x="76407" y="30741"/>
                  <a:pt x="74452" y="33487"/>
                </a:cubicBezTo>
                <a:cubicBezTo>
                  <a:pt x="75570" y="32624"/>
                  <a:pt x="76703" y="31776"/>
                  <a:pt x="77829" y="30943"/>
                </a:cubicBezTo>
                <a:close/>
                <a:moveTo>
                  <a:pt x="70475" y="40743"/>
                </a:moveTo>
                <a:cubicBezTo>
                  <a:pt x="71211" y="40090"/>
                  <a:pt x="71980" y="39415"/>
                  <a:pt x="72790" y="38725"/>
                </a:cubicBezTo>
                <a:cubicBezTo>
                  <a:pt x="73998" y="36200"/>
                  <a:pt x="75544" y="33761"/>
                  <a:pt x="77409" y="31453"/>
                </a:cubicBezTo>
                <a:cubicBezTo>
                  <a:pt x="76317" y="32264"/>
                  <a:pt x="75221" y="33089"/>
                  <a:pt x="74141" y="33926"/>
                </a:cubicBezTo>
                <a:cubicBezTo>
                  <a:pt x="72633" y="36113"/>
                  <a:pt x="71409" y="38398"/>
                  <a:pt x="70475" y="40743"/>
                </a:cubicBezTo>
                <a:close/>
                <a:moveTo>
                  <a:pt x="71060" y="36395"/>
                </a:moveTo>
                <a:cubicBezTo>
                  <a:pt x="69879" y="38451"/>
                  <a:pt x="68944" y="40578"/>
                  <a:pt x="68261" y="42747"/>
                </a:cubicBezTo>
                <a:cubicBezTo>
                  <a:pt x="68926" y="42139"/>
                  <a:pt x="69616" y="41512"/>
                  <a:pt x="70340" y="40867"/>
                </a:cubicBezTo>
                <a:cubicBezTo>
                  <a:pt x="71252" y="38537"/>
                  <a:pt x="72452" y="36267"/>
                  <a:pt x="73931" y="34095"/>
                </a:cubicBezTo>
                <a:cubicBezTo>
                  <a:pt x="72951" y="34853"/>
                  <a:pt x="71991" y="35622"/>
                  <a:pt x="71060" y="36395"/>
                </a:cubicBezTo>
                <a:close/>
                <a:moveTo>
                  <a:pt x="65935" y="40770"/>
                </a:moveTo>
                <a:cubicBezTo>
                  <a:pt x="66674" y="40064"/>
                  <a:pt x="67455" y="39336"/>
                  <a:pt x="68288" y="38586"/>
                </a:cubicBezTo>
                <a:cubicBezTo>
                  <a:pt x="69627" y="35768"/>
                  <a:pt x="71432" y="33059"/>
                  <a:pt x="73694" y="30538"/>
                </a:cubicBezTo>
                <a:cubicBezTo>
                  <a:pt x="72471" y="31435"/>
                  <a:pt x="71248" y="32354"/>
                  <a:pt x="70055" y="33292"/>
                </a:cubicBezTo>
                <a:cubicBezTo>
                  <a:pt x="68288" y="35667"/>
                  <a:pt x="66914" y="38181"/>
                  <a:pt x="65935" y="40770"/>
                </a:cubicBezTo>
                <a:close/>
                <a:moveTo>
                  <a:pt x="63725" y="42927"/>
                </a:moveTo>
                <a:cubicBezTo>
                  <a:pt x="64378" y="42278"/>
                  <a:pt x="65061" y="41606"/>
                  <a:pt x="65789" y="40912"/>
                </a:cubicBezTo>
                <a:cubicBezTo>
                  <a:pt x="66734" y="38350"/>
                  <a:pt x="68070" y="35858"/>
                  <a:pt x="69789" y="33498"/>
                </a:cubicBezTo>
                <a:cubicBezTo>
                  <a:pt x="68712" y="34354"/>
                  <a:pt x="67661" y="35220"/>
                  <a:pt x="66667" y="36095"/>
                </a:cubicBezTo>
                <a:cubicBezTo>
                  <a:pt x="65357" y="38297"/>
                  <a:pt x="64378" y="40589"/>
                  <a:pt x="63725" y="42927"/>
                </a:cubicBezTo>
                <a:moveTo>
                  <a:pt x="61789" y="44882"/>
                </a:moveTo>
                <a:cubicBezTo>
                  <a:pt x="62363" y="44296"/>
                  <a:pt x="62964" y="43689"/>
                  <a:pt x="63594" y="43058"/>
                </a:cubicBezTo>
                <a:cubicBezTo>
                  <a:pt x="64224" y="40743"/>
                  <a:pt x="65174" y="38473"/>
                  <a:pt x="66442" y="36290"/>
                </a:cubicBezTo>
                <a:cubicBezTo>
                  <a:pt x="65447" y="37179"/>
                  <a:pt x="64536" y="38038"/>
                  <a:pt x="63691" y="38867"/>
                </a:cubicBezTo>
                <a:cubicBezTo>
                  <a:pt x="62802" y="40826"/>
                  <a:pt x="62168" y="42841"/>
                  <a:pt x="61789" y="44882"/>
                </a:cubicBezTo>
                <a:moveTo>
                  <a:pt x="66265" y="32406"/>
                </a:moveTo>
                <a:cubicBezTo>
                  <a:pt x="63984" y="35123"/>
                  <a:pt x="62330" y="38057"/>
                  <a:pt x="61290" y="41089"/>
                </a:cubicBezTo>
                <a:cubicBezTo>
                  <a:pt x="62029" y="40304"/>
                  <a:pt x="62825" y="39486"/>
                  <a:pt x="63691" y="38642"/>
                </a:cubicBezTo>
                <a:cubicBezTo>
                  <a:pt x="65305" y="35153"/>
                  <a:pt x="67732" y="31844"/>
                  <a:pt x="70978" y="28883"/>
                </a:cubicBezTo>
                <a:cubicBezTo>
                  <a:pt x="69383" y="30016"/>
                  <a:pt x="67789" y="31195"/>
                  <a:pt x="66265" y="32406"/>
                </a:cubicBezTo>
                <a:close/>
                <a:moveTo>
                  <a:pt x="82384" y="20738"/>
                </a:moveTo>
                <a:cubicBezTo>
                  <a:pt x="76396" y="23267"/>
                  <a:pt x="71308" y="26208"/>
                  <a:pt x="67635" y="29506"/>
                </a:cubicBezTo>
                <a:cubicBezTo>
                  <a:pt x="65594" y="31337"/>
                  <a:pt x="63905" y="33307"/>
                  <a:pt x="62562" y="35370"/>
                </a:cubicBezTo>
                <a:cubicBezTo>
                  <a:pt x="62750" y="35194"/>
                  <a:pt x="62937" y="35022"/>
                  <a:pt x="63129" y="34845"/>
                </a:cubicBezTo>
                <a:cubicBezTo>
                  <a:pt x="64168" y="33903"/>
                  <a:pt x="65275" y="32977"/>
                  <a:pt x="66419" y="32072"/>
                </a:cubicBezTo>
                <a:cubicBezTo>
                  <a:pt x="67365" y="30977"/>
                  <a:pt x="68412" y="29915"/>
                  <a:pt x="69563" y="28895"/>
                </a:cubicBezTo>
                <a:cubicBezTo>
                  <a:pt x="72696" y="26126"/>
                  <a:pt x="76779" y="23612"/>
                  <a:pt x="81525" y="21391"/>
                </a:cubicBezTo>
                <a:cubicBezTo>
                  <a:pt x="81825" y="21169"/>
                  <a:pt x="82114" y="20952"/>
                  <a:pt x="82384" y="20738"/>
                </a:cubicBezTo>
                <a:moveTo>
                  <a:pt x="82951" y="20505"/>
                </a:moveTo>
                <a:cubicBezTo>
                  <a:pt x="82725" y="20685"/>
                  <a:pt x="82485" y="20869"/>
                  <a:pt x="82238" y="21060"/>
                </a:cubicBezTo>
                <a:cubicBezTo>
                  <a:pt x="84230" y="20152"/>
                  <a:pt x="86327" y="19293"/>
                  <a:pt x="88522" y="18486"/>
                </a:cubicBezTo>
                <a:cubicBezTo>
                  <a:pt x="88537" y="18453"/>
                  <a:pt x="88552" y="18415"/>
                  <a:pt x="88567" y="18381"/>
                </a:cubicBezTo>
                <a:cubicBezTo>
                  <a:pt x="86628" y="19049"/>
                  <a:pt x="84748" y="19758"/>
                  <a:pt x="82951" y="20505"/>
                </a:cubicBezTo>
                <a:close/>
                <a:moveTo>
                  <a:pt x="83573" y="19984"/>
                </a:moveTo>
                <a:cubicBezTo>
                  <a:pt x="83461" y="20081"/>
                  <a:pt x="83345" y="20179"/>
                  <a:pt x="83225" y="20280"/>
                </a:cubicBezTo>
                <a:cubicBezTo>
                  <a:pt x="83221" y="20284"/>
                  <a:pt x="83221" y="20284"/>
                  <a:pt x="83217" y="20284"/>
                </a:cubicBezTo>
                <a:cubicBezTo>
                  <a:pt x="84838" y="19620"/>
                  <a:pt x="86523" y="18986"/>
                  <a:pt x="88256" y="18381"/>
                </a:cubicBezTo>
                <a:cubicBezTo>
                  <a:pt x="88140" y="18404"/>
                  <a:pt x="88016" y="18426"/>
                  <a:pt x="87900" y="18449"/>
                </a:cubicBezTo>
                <a:cubicBezTo>
                  <a:pt x="86421" y="18940"/>
                  <a:pt x="84977" y="19451"/>
                  <a:pt x="83573" y="19984"/>
                </a:cubicBezTo>
                <a:close/>
                <a:moveTo>
                  <a:pt x="83971" y="19635"/>
                </a:moveTo>
                <a:cubicBezTo>
                  <a:pt x="83911" y="19683"/>
                  <a:pt x="83855" y="19736"/>
                  <a:pt x="83795" y="19792"/>
                </a:cubicBezTo>
                <a:cubicBezTo>
                  <a:pt x="84879" y="19383"/>
                  <a:pt x="85990" y="18986"/>
                  <a:pt x="87119" y="18603"/>
                </a:cubicBezTo>
                <a:cubicBezTo>
                  <a:pt x="87044" y="18618"/>
                  <a:pt x="86973" y="18633"/>
                  <a:pt x="86898" y="18648"/>
                </a:cubicBezTo>
                <a:cubicBezTo>
                  <a:pt x="85907" y="18967"/>
                  <a:pt x="84928" y="19297"/>
                  <a:pt x="83971" y="19635"/>
                </a:cubicBezTo>
                <a:close/>
                <a:moveTo>
                  <a:pt x="84226" y="19394"/>
                </a:moveTo>
                <a:cubicBezTo>
                  <a:pt x="84204" y="19413"/>
                  <a:pt x="84181" y="19436"/>
                  <a:pt x="84159" y="19455"/>
                </a:cubicBezTo>
                <a:cubicBezTo>
                  <a:pt x="84770" y="19241"/>
                  <a:pt x="85389" y="19031"/>
                  <a:pt x="86016" y="18824"/>
                </a:cubicBezTo>
                <a:cubicBezTo>
                  <a:pt x="85997" y="18828"/>
                  <a:pt x="85975" y="18835"/>
                  <a:pt x="85956" y="18839"/>
                </a:cubicBezTo>
                <a:cubicBezTo>
                  <a:pt x="85374" y="19019"/>
                  <a:pt x="84797" y="19207"/>
                  <a:pt x="84226" y="19394"/>
                </a:cubicBezTo>
                <a:close/>
                <a:moveTo>
                  <a:pt x="84917" y="18648"/>
                </a:moveTo>
                <a:cubicBezTo>
                  <a:pt x="84917" y="18648"/>
                  <a:pt x="84917" y="18648"/>
                  <a:pt x="84917" y="18648"/>
                </a:cubicBezTo>
                <a:cubicBezTo>
                  <a:pt x="85236" y="18584"/>
                  <a:pt x="85555" y="18524"/>
                  <a:pt x="85870" y="18464"/>
                </a:cubicBezTo>
                <a:cubicBezTo>
                  <a:pt x="85555" y="18524"/>
                  <a:pt x="85236" y="18584"/>
                  <a:pt x="84917" y="18648"/>
                </a:cubicBezTo>
                <a:close/>
                <a:moveTo>
                  <a:pt x="80444" y="19113"/>
                </a:moveTo>
                <a:cubicBezTo>
                  <a:pt x="80380" y="19166"/>
                  <a:pt x="80317" y="19214"/>
                  <a:pt x="80253" y="19263"/>
                </a:cubicBezTo>
                <a:cubicBezTo>
                  <a:pt x="81885" y="18903"/>
                  <a:pt x="83468" y="18573"/>
                  <a:pt x="84988" y="18276"/>
                </a:cubicBezTo>
                <a:cubicBezTo>
                  <a:pt x="85014" y="18239"/>
                  <a:pt x="85040" y="18201"/>
                  <a:pt x="85063" y="18160"/>
                </a:cubicBezTo>
                <a:cubicBezTo>
                  <a:pt x="83600" y="18438"/>
                  <a:pt x="82054" y="18757"/>
                  <a:pt x="80444" y="19113"/>
                </a:cubicBezTo>
                <a:moveTo>
                  <a:pt x="73796" y="20546"/>
                </a:moveTo>
                <a:cubicBezTo>
                  <a:pt x="75683" y="20062"/>
                  <a:pt x="77521" y="19620"/>
                  <a:pt x="79289" y="19214"/>
                </a:cubicBezTo>
                <a:cubicBezTo>
                  <a:pt x="79645" y="19136"/>
                  <a:pt x="79998" y="19057"/>
                  <a:pt x="80347" y="18978"/>
                </a:cubicBezTo>
                <a:cubicBezTo>
                  <a:pt x="80444" y="18899"/>
                  <a:pt x="80542" y="18820"/>
                  <a:pt x="80632" y="18745"/>
                </a:cubicBezTo>
                <a:cubicBezTo>
                  <a:pt x="80369" y="18802"/>
                  <a:pt x="80107" y="18862"/>
                  <a:pt x="79844" y="18922"/>
                </a:cubicBezTo>
                <a:cubicBezTo>
                  <a:pt x="78073" y="19319"/>
                  <a:pt x="76201" y="19770"/>
                  <a:pt x="74257" y="20265"/>
                </a:cubicBezTo>
                <a:cubicBezTo>
                  <a:pt x="74107" y="20359"/>
                  <a:pt x="73953" y="20449"/>
                  <a:pt x="73796" y="20546"/>
                </a:cubicBezTo>
                <a:moveTo>
                  <a:pt x="65853" y="22201"/>
                </a:moveTo>
                <a:cubicBezTo>
                  <a:pt x="65613" y="22340"/>
                  <a:pt x="65369" y="22479"/>
                  <a:pt x="65125" y="22621"/>
                </a:cubicBezTo>
                <a:cubicBezTo>
                  <a:pt x="68228" y="21706"/>
                  <a:pt x="71271" y="20869"/>
                  <a:pt x="74156" y="20130"/>
                </a:cubicBezTo>
                <a:cubicBezTo>
                  <a:pt x="74381" y="19995"/>
                  <a:pt x="74599" y="19860"/>
                  <a:pt x="74809" y="19728"/>
                </a:cubicBezTo>
                <a:cubicBezTo>
                  <a:pt x="71998" y="20449"/>
                  <a:pt x="68978" y="21278"/>
                  <a:pt x="65853" y="22201"/>
                </a:cubicBezTo>
                <a:close/>
                <a:moveTo>
                  <a:pt x="67410" y="21323"/>
                </a:moveTo>
                <a:cubicBezTo>
                  <a:pt x="67095" y="21499"/>
                  <a:pt x="66779" y="21676"/>
                  <a:pt x="66457" y="21860"/>
                </a:cubicBezTo>
                <a:cubicBezTo>
                  <a:pt x="69533" y="20959"/>
                  <a:pt x="72497" y="20149"/>
                  <a:pt x="75255" y="19451"/>
                </a:cubicBezTo>
                <a:cubicBezTo>
                  <a:pt x="75540" y="19271"/>
                  <a:pt x="75814" y="19098"/>
                  <a:pt x="76069" y="18929"/>
                </a:cubicBezTo>
                <a:cubicBezTo>
                  <a:pt x="75968" y="18955"/>
                  <a:pt x="75867" y="18982"/>
                  <a:pt x="75762" y="19008"/>
                </a:cubicBezTo>
                <a:cubicBezTo>
                  <a:pt x="73233" y="19650"/>
                  <a:pt x="70438" y="20411"/>
                  <a:pt x="67492" y="21274"/>
                </a:cubicBezTo>
                <a:cubicBezTo>
                  <a:pt x="67466" y="21293"/>
                  <a:pt x="67436" y="21308"/>
                  <a:pt x="67410" y="21323"/>
                </a:cubicBezTo>
                <a:close/>
                <a:moveTo>
                  <a:pt x="65027" y="21492"/>
                </a:moveTo>
                <a:cubicBezTo>
                  <a:pt x="62667" y="22220"/>
                  <a:pt x="60198" y="23011"/>
                  <a:pt x="57685" y="23852"/>
                </a:cubicBezTo>
                <a:cubicBezTo>
                  <a:pt x="57343" y="24066"/>
                  <a:pt x="57002" y="24283"/>
                  <a:pt x="56668" y="24501"/>
                </a:cubicBezTo>
                <a:cubicBezTo>
                  <a:pt x="60333" y="23278"/>
                  <a:pt x="63962" y="22141"/>
                  <a:pt x="67387" y="21139"/>
                </a:cubicBezTo>
                <a:cubicBezTo>
                  <a:pt x="67867" y="20869"/>
                  <a:pt x="68336" y="20610"/>
                  <a:pt x="68790" y="20359"/>
                </a:cubicBezTo>
                <a:cubicBezTo>
                  <a:pt x="67575" y="20715"/>
                  <a:pt x="66318" y="21094"/>
                  <a:pt x="65027" y="21492"/>
                </a:cubicBezTo>
                <a:close/>
                <a:moveTo>
                  <a:pt x="58292" y="23477"/>
                </a:moveTo>
                <a:cubicBezTo>
                  <a:pt x="62213" y="22175"/>
                  <a:pt x="66010" y="20993"/>
                  <a:pt x="69455" y="19995"/>
                </a:cubicBezTo>
                <a:cubicBezTo>
                  <a:pt x="70107" y="19638"/>
                  <a:pt x="70723" y="19301"/>
                  <a:pt x="71293" y="18982"/>
                </a:cubicBezTo>
                <a:cubicBezTo>
                  <a:pt x="68813" y="19702"/>
                  <a:pt x="66014" y="20558"/>
                  <a:pt x="63031" y="21518"/>
                </a:cubicBezTo>
                <a:cubicBezTo>
                  <a:pt x="61977" y="21860"/>
                  <a:pt x="60900" y="22212"/>
                  <a:pt x="59804" y="22576"/>
                </a:cubicBezTo>
                <a:cubicBezTo>
                  <a:pt x="59302" y="22869"/>
                  <a:pt x="58795" y="23169"/>
                  <a:pt x="58292" y="23477"/>
                </a:cubicBezTo>
                <a:close/>
                <a:moveTo>
                  <a:pt x="49261" y="26099"/>
                </a:moveTo>
                <a:cubicBezTo>
                  <a:pt x="52796" y="24794"/>
                  <a:pt x="56334" y="23559"/>
                  <a:pt x="59699" y="22437"/>
                </a:cubicBezTo>
                <a:cubicBezTo>
                  <a:pt x="60446" y="22006"/>
                  <a:pt x="61189" y="21589"/>
                  <a:pt x="61917" y="21195"/>
                </a:cubicBezTo>
                <a:cubicBezTo>
                  <a:pt x="61613" y="21297"/>
                  <a:pt x="61309" y="21398"/>
                  <a:pt x="61001" y="21503"/>
                </a:cubicBezTo>
                <a:cubicBezTo>
                  <a:pt x="57617" y="22647"/>
                  <a:pt x="53963" y="23934"/>
                  <a:pt x="50244" y="25315"/>
                </a:cubicBezTo>
                <a:cubicBezTo>
                  <a:pt x="49910" y="25570"/>
                  <a:pt x="49580" y="25833"/>
                  <a:pt x="49261" y="26099"/>
                </a:cubicBezTo>
                <a:close/>
                <a:moveTo>
                  <a:pt x="42748" y="28005"/>
                </a:moveTo>
                <a:cubicBezTo>
                  <a:pt x="42751" y="28005"/>
                  <a:pt x="42751" y="28005"/>
                  <a:pt x="42755" y="28005"/>
                </a:cubicBezTo>
                <a:cubicBezTo>
                  <a:pt x="45205" y="27030"/>
                  <a:pt x="47685" y="26081"/>
                  <a:pt x="50139" y="25173"/>
                </a:cubicBezTo>
                <a:cubicBezTo>
                  <a:pt x="50601" y="24816"/>
                  <a:pt x="51077" y="24471"/>
                  <a:pt x="51561" y="24133"/>
                </a:cubicBezTo>
                <a:cubicBezTo>
                  <a:pt x="48849" y="25150"/>
                  <a:pt x="46057" y="26223"/>
                  <a:pt x="43273" y="27334"/>
                </a:cubicBezTo>
                <a:cubicBezTo>
                  <a:pt x="43089" y="27559"/>
                  <a:pt x="42913" y="27784"/>
                  <a:pt x="42748" y="28005"/>
                </a:cubicBezTo>
                <a:close/>
                <a:moveTo>
                  <a:pt x="38212" y="29217"/>
                </a:moveTo>
                <a:cubicBezTo>
                  <a:pt x="39844" y="28534"/>
                  <a:pt x="41495" y="27859"/>
                  <a:pt x="43153" y="27199"/>
                </a:cubicBezTo>
                <a:cubicBezTo>
                  <a:pt x="43352" y="26958"/>
                  <a:pt x="43558" y="26718"/>
                  <a:pt x="43780" y="26478"/>
                </a:cubicBezTo>
                <a:cubicBezTo>
                  <a:pt x="43817" y="26437"/>
                  <a:pt x="43855" y="26396"/>
                  <a:pt x="43892" y="26358"/>
                </a:cubicBezTo>
                <a:cubicBezTo>
                  <a:pt x="42080" y="27090"/>
                  <a:pt x="40256" y="27840"/>
                  <a:pt x="38448" y="28602"/>
                </a:cubicBezTo>
                <a:cubicBezTo>
                  <a:pt x="38362" y="28808"/>
                  <a:pt x="38283" y="29015"/>
                  <a:pt x="38212" y="29217"/>
                </a:cubicBezTo>
                <a:close/>
                <a:moveTo>
                  <a:pt x="38305" y="28471"/>
                </a:moveTo>
                <a:cubicBezTo>
                  <a:pt x="38410" y="28227"/>
                  <a:pt x="38527" y="27979"/>
                  <a:pt x="38654" y="27728"/>
                </a:cubicBezTo>
                <a:cubicBezTo>
                  <a:pt x="37435" y="28249"/>
                  <a:pt x="36219" y="28774"/>
                  <a:pt x="35011" y="29307"/>
                </a:cubicBezTo>
                <a:cubicBezTo>
                  <a:pt x="34992" y="29502"/>
                  <a:pt x="34981" y="29701"/>
                  <a:pt x="34977" y="29896"/>
                </a:cubicBezTo>
                <a:cubicBezTo>
                  <a:pt x="36077" y="29420"/>
                  <a:pt x="37187" y="28943"/>
                  <a:pt x="38305" y="28471"/>
                </a:cubicBezTo>
                <a:close/>
                <a:moveTo>
                  <a:pt x="34977" y="30598"/>
                </a:moveTo>
                <a:cubicBezTo>
                  <a:pt x="35968" y="30166"/>
                  <a:pt x="36973" y="29739"/>
                  <a:pt x="37986" y="29311"/>
                </a:cubicBezTo>
                <a:cubicBezTo>
                  <a:pt x="38054" y="29108"/>
                  <a:pt x="38129" y="28906"/>
                  <a:pt x="38212" y="28699"/>
                </a:cubicBezTo>
                <a:cubicBezTo>
                  <a:pt x="37123" y="29161"/>
                  <a:pt x="36043" y="29622"/>
                  <a:pt x="34974" y="30091"/>
                </a:cubicBezTo>
                <a:cubicBezTo>
                  <a:pt x="34970" y="30136"/>
                  <a:pt x="34970" y="30185"/>
                  <a:pt x="34970" y="30230"/>
                </a:cubicBezTo>
                <a:cubicBezTo>
                  <a:pt x="34970" y="30354"/>
                  <a:pt x="34974" y="30474"/>
                  <a:pt x="34977" y="30598"/>
                </a:cubicBezTo>
                <a:moveTo>
                  <a:pt x="33484" y="33228"/>
                </a:moveTo>
                <a:cubicBezTo>
                  <a:pt x="33522" y="33329"/>
                  <a:pt x="33555" y="33431"/>
                  <a:pt x="33589" y="33532"/>
                </a:cubicBezTo>
                <a:cubicBezTo>
                  <a:pt x="34066" y="33307"/>
                  <a:pt x="34550" y="33082"/>
                  <a:pt x="35037" y="32857"/>
                </a:cubicBezTo>
                <a:cubicBezTo>
                  <a:pt x="35019" y="32752"/>
                  <a:pt x="35004" y="32650"/>
                  <a:pt x="34985" y="32545"/>
                </a:cubicBezTo>
                <a:cubicBezTo>
                  <a:pt x="34478" y="32774"/>
                  <a:pt x="33979" y="32999"/>
                  <a:pt x="33484" y="33228"/>
                </a:cubicBezTo>
                <a:close/>
                <a:moveTo>
                  <a:pt x="34910" y="32035"/>
                </a:moveTo>
                <a:cubicBezTo>
                  <a:pt x="34553" y="32193"/>
                  <a:pt x="34201" y="32350"/>
                  <a:pt x="33848" y="32508"/>
                </a:cubicBezTo>
                <a:cubicBezTo>
                  <a:pt x="33672" y="32586"/>
                  <a:pt x="33495" y="32669"/>
                  <a:pt x="33319" y="32748"/>
                </a:cubicBezTo>
                <a:cubicBezTo>
                  <a:pt x="33356" y="32857"/>
                  <a:pt x="33394" y="32965"/>
                  <a:pt x="33431" y="33074"/>
                </a:cubicBezTo>
                <a:cubicBezTo>
                  <a:pt x="33934" y="32842"/>
                  <a:pt x="34445" y="32609"/>
                  <a:pt x="34959" y="32376"/>
                </a:cubicBezTo>
                <a:cubicBezTo>
                  <a:pt x="34944" y="32264"/>
                  <a:pt x="34925" y="32148"/>
                  <a:pt x="34910" y="32035"/>
                </a:cubicBezTo>
                <a:close/>
                <a:moveTo>
                  <a:pt x="32572" y="30193"/>
                </a:moveTo>
                <a:cubicBezTo>
                  <a:pt x="33323" y="29859"/>
                  <a:pt x="34077" y="29521"/>
                  <a:pt x="34835" y="29191"/>
                </a:cubicBezTo>
                <a:cubicBezTo>
                  <a:pt x="34857" y="28958"/>
                  <a:pt x="34887" y="28722"/>
                  <a:pt x="34925" y="28489"/>
                </a:cubicBezTo>
                <a:cubicBezTo>
                  <a:pt x="34099" y="28857"/>
                  <a:pt x="33274" y="29228"/>
                  <a:pt x="32452" y="29600"/>
                </a:cubicBezTo>
                <a:cubicBezTo>
                  <a:pt x="32486" y="29799"/>
                  <a:pt x="32527" y="29994"/>
                  <a:pt x="32572" y="30193"/>
                </a:cubicBezTo>
                <a:moveTo>
                  <a:pt x="14349" y="47913"/>
                </a:moveTo>
                <a:cubicBezTo>
                  <a:pt x="13351" y="47122"/>
                  <a:pt x="12762" y="46217"/>
                  <a:pt x="12762" y="45212"/>
                </a:cubicBezTo>
                <a:cubicBezTo>
                  <a:pt x="12762" y="45152"/>
                  <a:pt x="12762" y="45088"/>
                  <a:pt x="12765" y="45028"/>
                </a:cubicBezTo>
                <a:cubicBezTo>
                  <a:pt x="12833" y="44158"/>
                  <a:pt x="13396" y="43220"/>
                  <a:pt x="14352" y="42225"/>
                </a:cubicBezTo>
                <a:cubicBezTo>
                  <a:pt x="15309" y="41227"/>
                  <a:pt x="16667" y="40173"/>
                  <a:pt x="18337" y="39077"/>
                </a:cubicBezTo>
                <a:cubicBezTo>
                  <a:pt x="21669" y="36886"/>
                  <a:pt x="26246" y="34538"/>
                  <a:pt x="31375" y="32200"/>
                </a:cubicBezTo>
                <a:cubicBezTo>
                  <a:pt x="31312" y="32057"/>
                  <a:pt x="31244" y="31919"/>
                  <a:pt x="31180" y="31776"/>
                </a:cubicBezTo>
                <a:cubicBezTo>
                  <a:pt x="25286" y="34459"/>
                  <a:pt x="19984" y="37171"/>
                  <a:pt x="16315" y="39640"/>
                </a:cubicBezTo>
                <a:cubicBezTo>
                  <a:pt x="14214" y="41058"/>
                  <a:pt x="12649" y="42394"/>
                  <a:pt x="11824" y="43587"/>
                </a:cubicBezTo>
                <a:cubicBezTo>
                  <a:pt x="11381" y="44225"/>
                  <a:pt x="11152" y="44818"/>
                  <a:pt x="11152" y="45358"/>
                </a:cubicBezTo>
                <a:lnTo>
                  <a:pt x="11152" y="45377"/>
                </a:lnTo>
                <a:cubicBezTo>
                  <a:pt x="11159" y="46217"/>
                  <a:pt x="11666" y="46994"/>
                  <a:pt x="12570" y="47688"/>
                </a:cubicBezTo>
                <a:cubicBezTo>
                  <a:pt x="13141" y="48127"/>
                  <a:pt x="13868" y="48532"/>
                  <a:pt x="14716" y="48893"/>
                </a:cubicBezTo>
                <a:cubicBezTo>
                  <a:pt x="15047" y="48863"/>
                  <a:pt x="15381" y="48833"/>
                  <a:pt x="15711" y="48795"/>
                </a:cubicBezTo>
                <a:cubicBezTo>
                  <a:pt x="15197" y="48517"/>
                  <a:pt x="14739" y="48225"/>
                  <a:pt x="14349" y="47913"/>
                </a:cubicBezTo>
                <a:moveTo>
                  <a:pt x="17073" y="48630"/>
                </a:moveTo>
                <a:cubicBezTo>
                  <a:pt x="16769" y="48435"/>
                  <a:pt x="16487" y="48236"/>
                  <a:pt x="16232" y="48026"/>
                </a:cubicBezTo>
                <a:cubicBezTo>
                  <a:pt x="15163" y="47155"/>
                  <a:pt x="14529" y="46161"/>
                  <a:pt x="14529" y="45069"/>
                </a:cubicBezTo>
                <a:cubicBezTo>
                  <a:pt x="14529" y="44931"/>
                  <a:pt x="14536" y="44792"/>
                  <a:pt x="14559" y="44649"/>
                </a:cubicBezTo>
                <a:cubicBezTo>
                  <a:pt x="14728" y="43512"/>
                  <a:pt x="15692" y="42270"/>
                  <a:pt x="17253" y="40946"/>
                </a:cubicBezTo>
                <a:cubicBezTo>
                  <a:pt x="18814" y="39621"/>
                  <a:pt x="20979" y="38218"/>
                  <a:pt x="23567" y="36774"/>
                </a:cubicBezTo>
                <a:cubicBezTo>
                  <a:pt x="25942" y="35449"/>
                  <a:pt x="28674" y="34091"/>
                  <a:pt x="31623" y="32737"/>
                </a:cubicBezTo>
                <a:cubicBezTo>
                  <a:pt x="31563" y="32609"/>
                  <a:pt x="31507" y="32481"/>
                  <a:pt x="31447" y="32354"/>
                </a:cubicBezTo>
                <a:cubicBezTo>
                  <a:pt x="30903" y="32601"/>
                  <a:pt x="30366" y="32849"/>
                  <a:pt x="29837" y="33097"/>
                </a:cubicBezTo>
                <a:cubicBezTo>
                  <a:pt x="23808" y="35915"/>
                  <a:pt x="18686" y="38729"/>
                  <a:pt x="15711" y="41209"/>
                </a:cubicBezTo>
                <a:cubicBezTo>
                  <a:pt x="14007" y="42623"/>
                  <a:pt x="13013" y="43933"/>
                  <a:pt x="12938" y="45039"/>
                </a:cubicBezTo>
                <a:cubicBezTo>
                  <a:pt x="12934" y="45099"/>
                  <a:pt x="12934" y="45156"/>
                  <a:pt x="12934" y="45212"/>
                </a:cubicBezTo>
                <a:cubicBezTo>
                  <a:pt x="12930" y="46142"/>
                  <a:pt x="13482" y="47005"/>
                  <a:pt x="14454" y="47778"/>
                </a:cubicBezTo>
                <a:cubicBezTo>
                  <a:pt x="14893" y="48127"/>
                  <a:pt x="15418" y="48454"/>
                  <a:pt x="16015" y="48761"/>
                </a:cubicBezTo>
                <a:cubicBezTo>
                  <a:pt x="16367" y="48724"/>
                  <a:pt x="16720" y="48679"/>
                  <a:pt x="17073" y="48630"/>
                </a:cubicBezTo>
                <a:moveTo>
                  <a:pt x="17324" y="48788"/>
                </a:moveTo>
                <a:cubicBezTo>
                  <a:pt x="16994" y="48836"/>
                  <a:pt x="16660" y="48878"/>
                  <a:pt x="16326" y="48919"/>
                </a:cubicBezTo>
                <a:cubicBezTo>
                  <a:pt x="16472" y="48986"/>
                  <a:pt x="16622" y="49058"/>
                  <a:pt x="16780" y="49125"/>
                </a:cubicBezTo>
                <a:cubicBezTo>
                  <a:pt x="17106" y="49103"/>
                  <a:pt x="17437" y="49077"/>
                  <a:pt x="17771" y="49043"/>
                </a:cubicBezTo>
                <a:cubicBezTo>
                  <a:pt x="17617" y="48960"/>
                  <a:pt x="17470" y="48874"/>
                  <a:pt x="17324" y="48788"/>
                </a:cubicBezTo>
                <a:close/>
                <a:moveTo>
                  <a:pt x="18656" y="48585"/>
                </a:moveTo>
                <a:cubicBezTo>
                  <a:pt x="18303" y="48645"/>
                  <a:pt x="17951" y="48698"/>
                  <a:pt x="17594" y="48750"/>
                </a:cubicBezTo>
                <a:cubicBezTo>
                  <a:pt x="17748" y="48840"/>
                  <a:pt x="17909" y="48930"/>
                  <a:pt x="18071" y="49016"/>
                </a:cubicBezTo>
                <a:cubicBezTo>
                  <a:pt x="18420" y="48979"/>
                  <a:pt x="18772" y="48941"/>
                  <a:pt x="19118" y="48900"/>
                </a:cubicBezTo>
                <a:cubicBezTo>
                  <a:pt x="18960" y="48799"/>
                  <a:pt x="18806" y="48694"/>
                  <a:pt x="18656" y="48585"/>
                </a:cubicBezTo>
                <a:moveTo>
                  <a:pt x="20472" y="48720"/>
                </a:moveTo>
                <a:cubicBezTo>
                  <a:pt x="20311" y="48596"/>
                  <a:pt x="20153" y="48469"/>
                  <a:pt x="20003" y="48345"/>
                </a:cubicBezTo>
                <a:cubicBezTo>
                  <a:pt x="19635" y="48416"/>
                  <a:pt x="19264" y="48484"/>
                  <a:pt x="18892" y="48547"/>
                </a:cubicBezTo>
                <a:cubicBezTo>
                  <a:pt x="19046" y="48656"/>
                  <a:pt x="19211" y="48761"/>
                  <a:pt x="19380" y="48870"/>
                </a:cubicBezTo>
                <a:cubicBezTo>
                  <a:pt x="19744" y="48821"/>
                  <a:pt x="20108" y="48773"/>
                  <a:pt x="20472" y="48720"/>
                </a:cubicBezTo>
                <a:close/>
                <a:moveTo>
                  <a:pt x="20686" y="48878"/>
                </a:moveTo>
                <a:cubicBezTo>
                  <a:pt x="20337" y="48930"/>
                  <a:pt x="19988" y="48979"/>
                  <a:pt x="19635" y="49024"/>
                </a:cubicBezTo>
                <a:cubicBezTo>
                  <a:pt x="19808" y="49125"/>
                  <a:pt x="19980" y="49223"/>
                  <a:pt x="20164" y="49320"/>
                </a:cubicBezTo>
                <a:cubicBezTo>
                  <a:pt x="20506" y="49290"/>
                  <a:pt x="20847" y="49257"/>
                  <a:pt x="21192" y="49223"/>
                </a:cubicBezTo>
                <a:cubicBezTo>
                  <a:pt x="21016" y="49110"/>
                  <a:pt x="20847" y="48994"/>
                  <a:pt x="20686" y="48878"/>
                </a:cubicBezTo>
                <a:close/>
                <a:moveTo>
                  <a:pt x="22521" y="49062"/>
                </a:moveTo>
                <a:cubicBezTo>
                  <a:pt x="22340" y="48926"/>
                  <a:pt x="22172" y="48791"/>
                  <a:pt x="22010" y="48653"/>
                </a:cubicBezTo>
                <a:cubicBezTo>
                  <a:pt x="21646" y="48720"/>
                  <a:pt x="21282" y="48780"/>
                  <a:pt x="20918" y="48840"/>
                </a:cubicBezTo>
                <a:cubicBezTo>
                  <a:pt x="21091" y="48960"/>
                  <a:pt x="21267" y="49077"/>
                  <a:pt x="21451" y="49193"/>
                </a:cubicBezTo>
                <a:cubicBezTo>
                  <a:pt x="21808" y="49155"/>
                  <a:pt x="22164" y="49110"/>
                  <a:pt x="22521" y="49062"/>
                </a:cubicBezTo>
                <a:moveTo>
                  <a:pt x="23282" y="49598"/>
                </a:moveTo>
                <a:cubicBezTo>
                  <a:pt x="23091" y="49474"/>
                  <a:pt x="22911" y="49347"/>
                  <a:pt x="22731" y="49219"/>
                </a:cubicBezTo>
                <a:cubicBezTo>
                  <a:pt x="22393" y="49268"/>
                  <a:pt x="22048" y="49309"/>
                  <a:pt x="21706" y="49350"/>
                </a:cubicBezTo>
                <a:cubicBezTo>
                  <a:pt x="21890" y="49463"/>
                  <a:pt x="22082" y="49572"/>
                  <a:pt x="22280" y="49677"/>
                </a:cubicBezTo>
                <a:cubicBezTo>
                  <a:pt x="22614" y="49654"/>
                  <a:pt x="22948" y="49628"/>
                  <a:pt x="23282" y="49598"/>
                </a:cubicBezTo>
                <a:close/>
                <a:moveTo>
                  <a:pt x="23530" y="49756"/>
                </a:moveTo>
                <a:cubicBezTo>
                  <a:pt x="23215" y="49786"/>
                  <a:pt x="22896" y="49816"/>
                  <a:pt x="22581" y="49838"/>
                </a:cubicBezTo>
                <a:cubicBezTo>
                  <a:pt x="22779" y="49943"/>
                  <a:pt x="22982" y="50045"/>
                  <a:pt x="23188" y="50142"/>
                </a:cubicBezTo>
                <a:cubicBezTo>
                  <a:pt x="23496" y="50135"/>
                  <a:pt x="23808" y="50120"/>
                  <a:pt x="24115" y="50105"/>
                </a:cubicBezTo>
                <a:cubicBezTo>
                  <a:pt x="23916" y="49992"/>
                  <a:pt x="23721" y="49876"/>
                  <a:pt x="23530" y="49756"/>
                </a:cubicBezTo>
                <a:moveTo>
                  <a:pt x="24794" y="49613"/>
                </a:moveTo>
                <a:cubicBezTo>
                  <a:pt x="24460" y="49658"/>
                  <a:pt x="24130" y="49696"/>
                  <a:pt x="23796" y="49729"/>
                </a:cubicBezTo>
                <a:cubicBezTo>
                  <a:pt x="23995" y="49853"/>
                  <a:pt x="24205" y="49973"/>
                  <a:pt x="24415" y="50090"/>
                </a:cubicBezTo>
                <a:cubicBezTo>
                  <a:pt x="24738" y="50071"/>
                  <a:pt x="25064" y="50048"/>
                  <a:pt x="25387" y="50026"/>
                </a:cubicBezTo>
                <a:cubicBezTo>
                  <a:pt x="25181" y="49891"/>
                  <a:pt x="24986" y="49752"/>
                  <a:pt x="24794" y="49613"/>
                </a:cubicBezTo>
                <a:moveTo>
                  <a:pt x="26648" y="49906"/>
                </a:moveTo>
                <a:cubicBezTo>
                  <a:pt x="26441" y="49752"/>
                  <a:pt x="26246" y="49594"/>
                  <a:pt x="26055" y="49437"/>
                </a:cubicBezTo>
                <a:cubicBezTo>
                  <a:pt x="25714" y="49489"/>
                  <a:pt x="25372" y="49538"/>
                  <a:pt x="25023" y="49583"/>
                </a:cubicBezTo>
                <a:cubicBezTo>
                  <a:pt x="25226" y="49726"/>
                  <a:pt x="25432" y="49864"/>
                  <a:pt x="25646" y="50003"/>
                </a:cubicBezTo>
                <a:cubicBezTo>
                  <a:pt x="25980" y="49973"/>
                  <a:pt x="26314" y="49943"/>
                  <a:pt x="26648" y="49906"/>
                </a:cubicBezTo>
                <a:moveTo>
                  <a:pt x="26858" y="50063"/>
                </a:moveTo>
                <a:cubicBezTo>
                  <a:pt x="26539" y="50101"/>
                  <a:pt x="26220" y="50131"/>
                  <a:pt x="25897" y="50161"/>
                </a:cubicBezTo>
                <a:cubicBezTo>
                  <a:pt x="26104" y="50288"/>
                  <a:pt x="26314" y="50416"/>
                  <a:pt x="26532" y="50536"/>
                </a:cubicBezTo>
                <a:cubicBezTo>
                  <a:pt x="26843" y="50525"/>
                  <a:pt x="27158" y="50510"/>
                  <a:pt x="27466" y="50487"/>
                </a:cubicBezTo>
                <a:cubicBezTo>
                  <a:pt x="27259" y="50348"/>
                  <a:pt x="27057" y="50206"/>
                  <a:pt x="26858" y="50063"/>
                </a:cubicBezTo>
                <a:close/>
                <a:moveTo>
                  <a:pt x="28693" y="50393"/>
                </a:moveTo>
                <a:cubicBezTo>
                  <a:pt x="28483" y="50232"/>
                  <a:pt x="28280" y="50071"/>
                  <a:pt x="28085" y="49906"/>
                </a:cubicBezTo>
                <a:cubicBezTo>
                  <a:pt x="27755" y="49954"/>
                  <a:pt x="27424" y="49996"/>
                  <a:pt x="27091" y="50037"/>
                </a:cubicBezTo>
                <a:cubicBezTo>
                  <a:pt x="27297" y="50183"/>
                  <a:pt x="27507" y="50330"/>
                  <a:pt x="27725" y="50472"/>
                </a:cubicBezTo>
                <a:cubicBezTo>
                  <a:pt x="28051" y="50450"/>
                  <a:pt x="28374" y="50423"/>
                  <a:pt x="28693" y="50393"/>
                </a:cubicBezTo>
                <a:close/>
                <a:moveTo>
                  <a:pt x="29507" y="50979"/>
                </a:moveTo>
                <a:cubicBezTo>
                  <a:pt x="29300" y="50836"/>
                  <a:pt x="29098" y="50694"/>
                  <a:pt x="28903" y="50551"/>
                </a:cubicBezTo>
                <a:cubicBezTo>
                  <a:pt x="28595" y="50581"/>
                  <a:pt x="28284" y="50607"/>
                  <a:pt x="27976" y="50630"/>
                </a:cubicBezTo>
                <a:cubicBezTo>
                  <a:pt x="28179" y="50761"/>
                  <a:pt x="28389" y="50885"/>
                  <a:pt x="28603" y="51013"/>
                </a:cubicBezTo>
                <a:cubicBezTo>
                  <a:pt x="28907" y="51005"/>
                  <a:pt x="29207" y="50994"/>
                  <a:pt x="29507" y="50979"/>
                </a:cubicBezTo>
                <a:close/>
                <a:moveTo>
                  <a:pt x="29751" y="51140"/>
                </a:moveTo>
                <a:cubicBezTo>
                  <a:pt x="29466" y="51155"/>
                  <a:pt x="29180" y="51170"/>
                  <a:pt x="28892" y="51178"/>
                </a:cubicBezTo>
                <a:cubicBezTo>
                  <a:pt x="29090" y="51290"/>
                  <a:pt x="29293" y="51399"/>
                  <a:pt x="29499" y="51508"/>
                </a:cubicBezTo>
                <a:cubicBezTo>
                  <a:pt x="29769" y="51515"/>
                  <a:pt x="30040" y="51519"/>
                  <a:pt x="30310" y="51519"/>
                </a:cubicBezTo>
                <a:lnTo>
                  <a:pt x="30314" y="51519"/>
                </a:lnTo>
                <a:lnTo>
                  <a:pt x="30340" y="51519"/>
                </a:lnTo>
                <a:cubicBezTo>
                  <a:pt x="30137" y="51395"/>
                  <a:pt x="29942" y="51268"/>
                  <a:pt x="29751" y="51140"/>
                </a:cubicBezTo>
                <a:moveTo>
                  <a:pt x="31514" y="51500"/>
                </a:moveTo>
                <a:cubicBezTo>
                  <a:pt x="31308" y="51358"/>
                  <a:pt x="31105" y="51211"/>
                  <a:pt x="30910" y="51061"/>
                </a:cubicBezTo>
                <a:cubicBezTo>
                  <a:pt x="30610" y="51088"/>
                  <a:pt x="30310" y="51110"/>
                  <a:pt x="30010" y="51125"/>
                </a:cubicBezTo>
                <a:cubicBezTo>
                  <a:pt x="30212" y="51260"/>
                  <a:pt x="30419" y="51388"/>
                  <a:pt x="30632" y="51515"/>
                </a:cubicBezTo>
                <a:cubicBezTo>
                  <a:pt x="30929" y="51515"/>
                  <a:pt x="31222" y="51508"/>
                  <a:pt x="31514" y="51500"/>
                </a:cubicBezTo>
                <a:close/>
                <a:moveTo>
                  <a:pt x="31751" y="51665"/>
                </a:moveTo>
                <a:cubicBezTo>
                  <a:pt x="31473" y="51673"/>
                  <a:pt x="31195" y="51680"/>
                  <a:pt x="30918" y="51684"/>
                </a:cubicBezTo>
                <a:cubicBezTo>
                  <a:pt x="31116" y="51800"/>
                  <a:pt x="31319" y="51917"/>
                  <a:pt x="31529" y="52029"/>
                </a:cubicBezTo>
                <a:cubicBezTo>
                  <a:pt x="31799" y="52041"/>
                  <a:pt x="32073" y="52048"/>
                  <a:pt x="32343" y="52052"/>
                </a:cubicBezTo>
                <a:cubicBezTo>
                  <a:pt x="32141" y="51924"/>
                  <a:pt x="31946" y="51797"/>
                  <a:pt x="31751" y="51665"/>
                </a:cubicBezTo>
                <a:close/>
                <a:moveTo>
                  <a:pt x="33060" y="52059"/>
                </a:moveTo>
                <a:lnTo>
                  <a:pt x="33064" y="52059"/>
                </a:lnTo>
                <a:cubicBezTo>
                  <a:pt x="33203" y="52059"/>
                  <a:pt x="33345" y="52059"/>
                  <a:pt x="33488" y="52056"/>
                </a:cubicBezTo>
                <a:cubicBezTo>
                  <a:pt x="33281" y="51909"/>
                  <a:pt x="33079" y="51759"/>
                  <a:pt x="32880" y="51605"/>
                </a:cubicBezTo>
                <a:cubicBezTo>
                  <a:pt x="32591" y="51624"/>
                  <a:pt x="32302" y="51643"/>
                  <a:pt x="32009" y="51654"/>
                </a:cubicBezTo>
                <a:cubicBezTo>
                  <a:pt x="32212" y="51789"/>
                  <a:pt x="32422" y="51924"/>
                  <a:pt x="32636" y="52056"/>
                </a:cubicBezTo>
                <a:cubicBezTo>
                  <a:pt x="32779" y="52059"/>
                  <a:pt x="32917" y="52059"/>
                  <a:pt x="33060" y="52059"/>
                </a:cubicBezTo>
                <a:close/>
                <a:moveTo>
                  <a:pt x="33720" y="52224"/>
                </a:moveTo>
                <a:cubicBezTo>
                  <a:pt x="33503" y="52228"/>
                  <a:pt x="33281" y="52228"/>
                  <a:pt x="33064" y="52228"/>
                </a:cubicBezTo>
                <a:cubicBezTo>
                  <a:pt x="33015" y="52228"/>
                  <a:pt x="32962" y="52228"/>
                  <a:pt x="32914" y="52228"/>
                </a:cubicBezTo>
                <a:cubicBezTo>
                  <a:pt x="33116" y="52348"/>
                  <a:pt x="33319" y="52468"/>
                  <a:pt x="33525" y="52585"/>
                </a:cubicBezTo>
                <a:cubicBezTo>
                  <a:pt x="33788" y="52600"/>
                  <a:pt x="34051" y="52615"/>
                  <a:pt x="34313" y="52622"/>
                </a:cubicBezTo>
                <a:cubicBezTo>
                  <a:pt x="34114" y="52491"/>
                  <a:pt x="33915" y="52360"/>
                  <a:pt x="33720" y="52224"/>
                </a:cubicBezTo>
                <a:close/>
                <a:moveTo>
                  <a:pt x="35428" y="52648"/>
                </a:moveTo>
                <a:cubicBezTo>
                  <a:pt x="35221" y="52498"/>
                  <a:pt x="35019" y="52345"/>
                  <a:pt x="34820" y="52187"/>
                </a:cubicBezTo>
                <a:cubicBezTo>
                  <a:pt x="34542" y="52202"/>
                  <a:pt x="34261" y="52209"/>
                  <a:pt x="33976" y="52217"/>
                </a:cubicBezTo>
                <a:cubicBezTo>
                  <a:pt x="34182" y="52360"/>
                  <a:pt x="34392" y="52498"/>
                  <a:pt x="34606" y="52633"/>
                </a:cubicBezTo>
                <a:cubicBezTo>
                  <a:pt x="34880" y="52641"/>
                  <a:pt x="35154" y="52648"/>
                  <a:pt x="35428" y="52648"/>
                </a:cubicBezTo>
                <a:moveTo>
                  <a:pt x="35660" y="52817"/>
                </a:moveTo>
                <a:cubicBezTo>
                  <a:pt x="35401" y="52817"/>
                  <a:pt x="35142" y="52814"/>
                  <a:pt x="34880" y="52806"/>
                </a:cubicBezTo>
                <a:cubicBezTo>
                  <a:pt x="35052" y="52915"/>
                  <a:pt x="35229" y="53024"/>
                  <a:pt x="35405" y="53129"/>
                </a:cubicBezTo>
                <a:cubicBezTo>
                  <a:pt x="35431" y="53144"/>
                  <a:pt x="35461" y="53159"/>
                  <a:pt x="35488" y="53177"/>
                </a:cubicBezTo>
                <a:cubicBezTo>
                  <a:pt x="35743" y="53196"/>
                  <a:pt x="35994" y="53215"/>
                  <a:pt x="36249" y="53230"/>
                </a:cubicBezTo>
                <a:cubicBezTo>
                  <a:pt x="36050" y="53095"/>
                  <a:pt x="35852" y="52956"/>
                  <a:pt x="35660" y="52817"/>
                </a:cubicBezTo>
                <a:close/>
                <a:moveTo>
                  <a:pt x="37334" y="53275"/>
                </a:moveTo>
                <a:cubicBezTo>
                  <a:pt x="37127" y="53121"/>
                  <a:pt x="36925" y="52964"/>
                  <a:pt x="36726" y="52806"/>
                </a:cubicBezTo>
                <a:cubicBezTo>
                  <a:pt x="36456" y="52814"/>
                  <a:pt x="36185" y="52817"/>
                  <a:pt x="35912" y="52817"/>
                </a:cubicBezTo>
                <a:cubicBezTo>
                  <a:pt x="36118" y="52960"/>
                  <a:pt x="36324" y="53102"/>
                  <a:pt x="36538" y="53245"/>
                </a:cubicBezTo>
                <a:cubicBezTo>
                  <a:pt x="36805" y="53256"/>
                  <a:pt x="37071" y="53267"/>
                  <a:pt x="37334" y="53275"/>
                </a:cubicBezTo>
                <a:close/>
                <a:moveTo>
                  <a:pt x="37562" y="53448"/>
                </a:moveTo>
                <a:cubicBezTo>
                  <a:pt x="37311" y="53440"/>
                  <a:pt x="37060" y="53433"/>
                  <a:pt x="36808" y="53421"/>
                </a:cubicBezTo>
                <a:cubicBezTo>
                  <a:pt x="37007" y="53549"/>
                  <a:pt x="37206" y="53676"/>
                  <a:pt x="37412" y="53800"/>
                </a:cubicBezTo>
                <a:cubicBezTo>
                  <a:pt x="37656" y="53823"/>
                  <a:pt x="37904" y="53845"/>
                  <a:pt x="38148" y="53868"/>
                </a:cubicBezTo>
                <a:cubicBezTo>
                  <a:pt x="37949" y="53729"/>
                  <a:pt x="37754" y="53590"/>
                  <a:pt x="37562" y="53448"/>
                </a:cubicBezTo>
                <a:moveTo>
                  <a:pt x="39206" y="53935"/>
                </a:moveTo>
                <a:cubicBezTo>
                  <a:pt x="38999" y="53778"/>
                  <a:pt x="38801" y="53616"/>
                  <a:pt x="38602" y="53455"/>
                </a:cubicBezTo>
                <a:cubicBezTo>
                  <a:pt x="38527" y="53455"/>
                  <a:pt x="38452" y="53455"/>
                  <a:pt x="38377" y="53455"/>
                </a:cubicBezTo>
                <a:cubicBezTo>
                  <a:pt x="38189" y="53455"/>
                  <a:pt x="38001" y="53455"/>
                  <a:pt x="37814" y="53451"/>
                </a:cubicBezTo>
                <a:cubicBezTo>
                  <a:pt x="37919" y="53526"/>
                  <a:pt x="38024" y="53601"/>
                  <a:pt x="38129" y="53676"/>
                </a:cubicBezTo>
                <a:cubicBezTo>
                  <a:pt x="38230" y="53748"/>
                  <a:pt x="38332" y="53819"/>
                  <a:pt x="38433" y="53887"/>
                </a:cubicBezTo>
                <a:cubicBezTo>
                  <a:pt x="38692" y="53905"/>
                  <a:pt x="38951" y="53924"/>
                  <a:pt x="39206" y="53935"/>
                </a:cubicBezTo>
                <a:moveTo>
                  <a:pt x="39431" y="54108"/>
                </a:moveTo>
                <a:cubicBezTo>
                  <a:pt x="39191" y="54100"/>
                  <a:pt x="38947" y="54085"/>
                  <a:pt x="38703" y="54070"/>
                </a:cubicBezTo>
                <a:cubicBezTo>
                  <a:pt x="38898" y="54198"/>
                  <a:pt x="39097" y="54329"/>
                  <a:pt x="39296" y="54457"/>
                </a:cubicBezTo>
                <a:cubicBezTo>
                  <a:pt x="39536" y="54483"/>
                  <a:pt x="39772" y="54513"/>
                  <a:pt x="40009" y="54536"/>
                </a:cubicBezTo>
                <a:cubicBezTo>
                  <a:pt x="39814" y="54397"/>
                  <a:pt x="39622" y="54254"/>
                  <a:pt x="39431" y="54108"/>
                </a:cubicBezTo>
                <a:moveTo>
                  <a:pt x="40763" y="54404"/>
                </a:moveTo>
                <a:cubicBezTo>
                  <a:pt x="40658" y="54318"/>
                  <a:pt x="40553" y="54228"/>
                  <a:pt x="40448" y="54142"/>
                </a:cubicBezTo>
                <a:cubicBezTo>
                  <a:pt x="40193" y="54138"/>
                  <a:pt x="39937" y="54130"/>
                  <a:pt x="39682" y="54119"/>
                </a:cubicBezTo>
                <a:cubicBezTo>
                  <a:pt x="39881" y="54269"/>
                  <a:pt x="40088" y="54419"/>
                  <a:pt x="40294" y="54566"/>
                </a:cubicBezTo>
                <a:cubicBezTo>
                  <a:pt x="40545" y="54588"/>
                  <a:pt x="40797" y="54611"/>
                  <a:pt x="41044" y="54626"/>
                </a:cubicBezTo>
                <a:cubicBezTo>
                  <a:pt x="40951" y="54554"/>
                  <a:pt x="40857" y="54479"/>
                  <a:pt x="40763" y="54404"/>
                </a:cubicBezTo>
                <a:close/>
                <a:moveTo>
                  <a:pt x="42069" y="54689"/>
                </a:moveTo>
                <a:cubicBezTo>
                  <a:pt x="41862" y="54506"/>
                  <a:pt x="41660" y="54326"/>
                  <a:pt x="41461" y="54138"/>
                </a:cubicBezTo>
                <a:cubicBezTo>
                  <a:pt x="41284" y="54142"/>
                  <a:pt x="41108" y="54145"/>
                  <a:pt x="40932" y="54145"/>
                </a:cubicBezTo>
                <a:cubicBezTo>
                  <a:pt x="40842" y="54145"/>
                  <a:pt x="40755" y="54145"/>
                  <a:pt x="40665" y="54142"/>
                </a:cubicBezTo>
                <a:cubicBezTo>
                  <a:pt x="40729" y="54194"/>
                  <a:pt x="40789" y="54243"/>
                  <a:pt x="40853" y="54296"/>
                </a:cubicBezTo>
                <a:cubicBezTo>
                  <a:pt x="40996" y="54412"/>
                  <a:pt x="41142" y="54528"/>
                  <a:pt x="41292" y="54644"/>
                </a:cubicBezTo>
                <a:cubicBezTo>
                  <a:pt x="41551" y="54663"/>
                  <a:pt x="41810" y="54678"/>
                  <a:pt x="42069" y="54689"/>
                </a:cubicBezTo>
                <a:close/>
                <a:moveTo>
                  <a:pt x="42260" y="54855"/>
                </a:moveTo>
                <a:cubicBezTo>
                  <a:pt x="42016" y="54847"/>
                  <a:pt x="41765" y="54836"/>
                  <a:pt x="41517" y="54821"/>
                </a:cubicBezTo>
                <a:cubicBezTo>
                  <a:pt x="41716" y="54971"/>
                  <a:pt x="41919" y="55121"/>
                  <a:pt x="42121" y="55271"/>
                </a:cubicBezTo>
                <a:cubicBezTo>
                  <a:pt x="42365" y="55297"/>
                  <a:pt x="42609" y="55324"/>
                  <a:pt x="42849" y="55350"/>
                </a:cubicBezTo>
                <a:cubicBezTo>
                  <a:pt x="42650" y="55185"/>
                  <a:pt x="42455" y="55020"/>
                  <a:pt x="42260" y="54855"/>
                </a:cubicBezTo>
                <a:moveTo>
                  <a:pt x="43855" y="55432"/>
                </a:moveTo>
                <a:cubicBezTo>
                  <a:pt x="43731" y="55320"/>
                  <a:pt x="43611" y="55207"/>
                  <a:pt x="43487" y="55095"/>
                </a:cubicBezTo>
                <a:cubicBezTo>
                  <a:pt x="43408" y="55023"/>
                  <a:pt x="43333" y="54952"/>
                  <a:pt x="43254" y="54877"/>
                </a:cubicBezTo>
                <a:cubicBezTo>
                  <a:pt x="42999" y="54877"/>
                  <a:pt x="42740" y="54870"/>
                  <a:pt x="42481" y="54862"/>
                </a:cubicBezTo>
                <a:cubicBezTo>
                  <a:pt x="42684" y="55035"/>
                  <a:pt x="42887" y="55204"/>
                  <a:pt x="43097" y="55372"/>
                </a:cubicBezTo>
                <a:cubicBezTo>
                  <a:pt x="43352" y="55395"/>
                  <a:pt x="43603" y="55414"/>
                  <a:pt x="43855" y="55432"/>
                </a:cubicBezTo>
                <a:close/>
                <a:moveTo>
                  <a:pt x="44046" y="55601"/>
                </a:moveTo>
                <a:cubicBezTo>
                  <a:pt x="43806" y="55586"/>
                  <a:pt x="43566" y="55567"/>
                  <a:pt x="43322" y="55549"/>
                </a:cubicBezTo>
                <a:cubicBezTo>
                  <a:pt x="43517" y="55703"/>
                  <a:pt x="43716" y="55853"/>
                  <a:pt x="43918" y="56003"/>
                </a:cubicBezTo>
                <a:cubicBezTo>
                  <a:pt x="44155" y="56036"/>
                  <a:pt x="44395" y="56066"/>
                  <a:pt x="44631" y="56096"/>
                </a:cubicBezTo>
                <a:cubicBezTo>
                  <a:pt x="44432" y="55931"/>
                  <a:pt x="44237" y="55766"/>
                  <a:pt x="44046" y="55601"/>
                </a:cubicBezTo>
                <a:moveTo>
                  <a:pt x="45618" y="56202"/>
                </a:moveTo>
                <a:cubicBezTo>
                  <a:pt x="45415" y="56018"/>
                  <a:pt x="45220" y="55830"/>
                  <a:pt x="45025" y="55643"/>
                </a:cubicBezTo>
                <a:cubicBezTo>
                  <a:pt x="44774" y="55635"/>
                  <a:pt x="44522" y="55627"/>
                  <a:pt x="44267" y="55612"/>
                </a:cubicBezTo>
                <a:cubicBezTo>
                  <a:pt x="44466" y="55785"/>
                  <a:pt x="44669" y="55958"/>
                  <a:pt x="44875" y="56127"/>
                </a:cubicBezTo>
                <a:cubicBezTo>
                  <a:pt x="45127" y="56153"/>
                  <a:pt x="45374" y="56179"/>
                  <a:pt x="45618" y="56202"/>
                </a:cubicBezTo>
                <a:moveTo>
                  <a:pt x="45809" y="56370"/>
                </a:moveTo>
                <a:cubicBezTo>
                  <a:pt x="45573" y="56352"/>
                  <a:pt x="45337" y="56329"/>
                  <a:pt x="45096" y="56303"/>
                </a:cubicBezTo>
                <a:cubicBezTo>
                  <a:pt x="45288" y="56457"/>
                  <a:pt x="45483" y="56611"/>
                  <a:pt x="45682" y="56761"/>
                </a:cubicBezTo>
                <a:cubicBezTo>
                  <a:pt x="45914" y="56798"/>
                  <a:pt x="46147" y="56836"/>
                  <a:pt x="46380" y="56866"/>
                </a:cubicBezTo>
                <a:cubicBezTo>
                  <a:pt x="46188" y="56704"/>
                  <a:pt x="45997" y="56539"/>
                  <a:pt x="45809" y="56370"/>
                </a:cubicBezTo>
                <a:moveTo>
                  <a:pt x="47355" y="56993"/>
                </a:moveTo>
                <a:cubicBezTo>
                  <a:pt x="47156" y="56809"/>
                  <a:pt x="46961" y="56622"/>
                  <a:pt x="46774" y="56438"/>
                </a:cubicBezTo>
                <a:cubicBezTo>
                  <a:pt x="46526" y="56423"/>
                  <a:pt x="46278" y="56408"/>
                  <a:pt x="46027" y="56389"/>
                </a:cubicBezTo>
                <a:cubicBezTo>
                  <a:pt x="46222" y="56562"/>
                  <a:pt x="46425" y="56731"/>
                  <a:pt x="46627" y="56899"/>
                </a:cubicBezTo>
                <a:cubicBezTo>
                  <a:pt x="46871" y="56933"/>
                  <a:pt x="47115" y="56963"/>
                  <a:pt x="47355" y="56993"/>
                </a:cubicBezTo>
                <a:close/>
                <a:moveTo>
                  <a:pt x="47547" y="57166"/>
                </a:moveTo>
                <a:cubicBezTo>
                  <a:pt x="47314" y="57140"/>
                  <a:pt x="47081" y="57113"/>
                  <a:pt x="46845" y="57083"/>
                </a:cubicBezTo>
                <a:cubicBezTo>
                  <a:pt x="47033" y="57237"/>
                  <a:pt x="47224" y="57391"/>
                  <a:pt x="47419" y="57541"/>
                </a:cubicBezTo>
                <a:cubicBezTo>
                  <a:pt x="47648" y="57582"/>
                  <a:pt x="47877" y="57624"/>
                  <a:pt x="48106" y="57661"/>
                </a:cubicBezTo>
                <a:cubicBezTo>
                  <a:pt x="47914" y="57496"/>
                  <a:pt x="47730" y="57331"/>
                  <a:pt x="47547" y="57166"/>
                </a:cubicBezTo>
                <a:close/>
                <a:moveTo>
                  <a:pt x="49070" y="57804"/>
                </a:moveTo>
                <a:cubicBezTo>
                  <a:pt x="48875" y="57620"/>
                  <a:pt x="48683" y="57436"/>
                  <a:pt x="48496" y="57252"/>
                </a:cubicBezTo>
                <a:cubicBezTo>
                  <a:pt x="48252" y="57233"/>
                  <a:pt x="48008" y="57211"/>
                  <a:pt x="47764" y="57188"/>
                </a:cubicBezTo>
                <a:cubicBezTo>
                  <a:pt x="47956" y="57361"/>
                  <a:pt x="48151" y="57530"/>
                  <a:pt x="48349" y="57699"/>
                </a:cubicBezTo>
                <a:cubicBezTo>
                  <a:pt x="48590" y="57736"/>
                  <a:pt x="48830" y="57774"/>
                  <a:pt x="49070" y="57804"/>
                </a:cubicBezTo>
                <a:moveTo>
                  <a:pt x="49261" y="57980"/>
                </a:moveTo>
                <a:cubicBezTo>
                  <a:pt x="49032" y="57950"/>
                  <a:pt x="48800" y="57920"/>
                  <a:pt x="48571" y="57882"/>
                </a:cubicBezTo>
                <a:cubicBezTo>
                  <a:pt x="48755" y="58036"/>
                  <a:pt x="48942" y="58190"/>
                  <a:pt x="49134" y="58340"/>
                </a:cubicBezTo>
                <a:cubicBezTo>
                  <a:pt x="49359" y="58389"/>
                  <a:pt x="49584" y="58434"/>
                  <a:pt x="49809" y="58475"/>
                </a:cubicBezTo>
                <a:cubicBezTo>
                  <a:pt x="49625" y="58310"/>
                  <a:pt x="49441" y="58145"/>
                  <a:pt x="49261" y="57980"/>
                </a:cubicBezTo>
                <a:close/>
                <a:moveTo>
                  <a:pt x="50766" y="58637"/>
                </a:moveTo>
                <a:cubicBezTo>
                  <a:pt x="50574" y="58457"/>
                  <a:pt x="50387" y="58273"/>
                  <a:pt x="50199" y="58085"/>
                </a:cubicBezTo>
                <a:cubicBezTo>
                  <a:pt x="50117" y="58078"/>
                  <a:pt x="50030" y="58070"/>
                  <a:pt x="49944" y="58059"/>
                </a:cubicBezTo>
                <a:cubicBezTo>
                  <a:pt x="49787" y="58044"/>
                  <a:pt x="49633" y="58025"/>
                  <a:pt x="49479" y="58006"/>
                </a:cubicBezTo>
                <a:cubicBezTo>
                  <a:pt x="49666" y="58179"/>
                  <a:pt x="49858" y="58348"/>
                  <a:pt x="50057" y="58520"/>
                </a:cubicBezTo>
                <a:cubicBezTo>
                  <a:pt x="50293" y="58562"/>
                  <a:pt x="50529" y="58599"/>
                  <a:pt x="50766" y="58637"/>
                </a:cubicBezTo>
                <a:moveTo>
                  <a:pt x="50957" y="58817"/>
                </a:moveTo>
                <a:cubicBezTo>
                  <a:pt x="50728" y="58783"/>
                  <a:pt x="50503" y="58745"/>
                  <a:pt x="50274" y="58704"/>
                </a:cubicBezTo>
                <a:cubicBezTo>
                  <a:pt x="50458" y="58862"/>
                  <a:pt x="50642" y="59012"/>
                  <a:pt x="50830" y="59166"/>
                </a:cubicBezTo>
                <a:cubicBezTo>
                  <a:pt x="51051" y="59214"/>
                  <a:pt x="51276" y="59263"/>
                  <a:pt x="51497" y="59308"/>
                </a:cubicBezTo>
                <a:cubicBezTo>
                  <a:pt x="51314" y="59147"/>
                  <a:pt x="51133" y="58982"/>
                  <a:pt x="50957" y="58817"/>
                </a:cubicBezTo>
                <a:close/>
                <a:moveTo>
                  <a:pt x="52293" y="59462"/>
                </a:moveTo>
                <a:cubicBezTo>
                  <a:pt x="52345" y="59473"/>
                  <a:pt x="52394" y="59481"/>
                  <a:pt x="52447" y="59492"/>
                </a:cubicBezTo>
                <a:cubicBezTo>
                  <a:pt x="52259" y="59308"/>
                  <a:pt x="52071" y="59128"/>
                  <a:pt x="51888" y="58941"/>
                </a:cubicBezTo>
                <a:cubicBezTo>
                  <a:pt x="51651" y="58914"/>
                  <a:pt x="51415" y="58880"/>
                  <a:pt x="51175" y="58847"/>
                </a:cubicBezTo>
                <a:cubicBezTo>
                  <a:pt x="51362" y="59019"/>
                  <a:pt x="51550" y="59188"/>
                  <a:pt x="51745" y="59357"/>
                </a:cubicBezTo>
                <a:cubicBezTo>
                  <a:pt x="51925" y="59395"/>
                  <a:pt x="52109" y="59428"/>
                  <a:pt x="52293" y="59462"/>
                </a:cubicBezTo>
                <a:moveTo>
                  <a:pt x="52638" y="59668"/>
                </a:moveTo>
                <a:cubicBezTo>
                  <a:pt x="52514" y="59650"/>
                  <a:pt x="52390" y="59627"/>
                  <a:pt x="52267" y="59605"/>
                </a:cubicBezTo>
                <a:cubicBezTo>
                  <a:pt x="52165" y="59586"/>
                  <a:pt x="52064" y="59567"/>
                  <a:pt x="51963" y="59548"/>
                </a:cubicBezTo>
                <a:cubicBezTo>
                  <a:pt x="52143" y="59702"/>
                  <a:pt x="52323" y="59856"/>
                  <a:pt x="52507" y="60006"/>
                </a:cubicBezTo>
                <a:cubicBezTo>
                  <a:pt x="52728" y="60062"/>
                  <a:pt x="52949" y="60115"/>
                  <a:pt x="53171" y="60164"/>
                </a:cubicBezTo>
                <a:cubicBezTo>
                  <a:pt x="52991" y="59999"/>
                  <a:pt x="52811" y="59837"/>
                  <a:pt x="52638" y="59668"/>
                </a:cubicBezTo>
                <a:moveTo>
                  <a:pt x="54116" y="60363"/>
                </a:moveTo>
                <a:cubicBezTo>
                  <a:pt x="53929" y="60182"/>
                  <a:pt x="53745" y="59999"/>
                  <a:pt x="53565" y="59815"/>
                </a:cubicBezTo>
                <a:cubicBezTo>
                  <a:pt x="53328" y="59781"/>
                  <a:pt x="53092" y="59743"/>
                  <a:pt x="52856" y="59706"/>
                </a:cubicBezTo>
                <a:cubicBezTo>
                  <a:pt x="53040" y="59879"/>
                  <a:pt x="53227" y="60047"/>
                  <a:pt x="53415" y="60216"/>
                </a:cubicBezTo>
                <a:cubicBezTo>
                  <a:pt x="53433" y="60220"/>
                  <a:pt x="53452" y="60224"/>
                  <a:pt x="53471" y="60227"/>
                </a:cubicBezTo>
                <a:cubicBezTo>
                  <a:pt x="53689" y="60276"/>
                  <a:pt x="53902" y="60321"/>
                  <a:pt x="54116" y="60363"/>
                </a:cubicBezTo>
                <a:moveTo>
                  <a:pt x="54304" y="60543"/>
                </a:moveTo>
                <a:cubicBezTo>
                  <a:pt x="54083" y="60501"/>
                  <a:pt x="53857" y="60456"/>
                  <a:pt x="53636" y="60408"/>
                </a:cubicBezTo>
                <a:cubicBezTo>
                  <a:pt x="53812" y="60561"/>
                  <a:pt x="53993" y="60715"/>
                  <a:pt x="54176" y="60869"/>
                </a:cubicBezTo>
                <a:cubicBezTo>
                  <a:pt x="54338" y="60910"/>
                  <a:pt x="54499" y="60952"/>
                  <a:pt x="54660" y="60993"/>
                </a:cubicBezTo>
                <a:cubicBezTo>
                  <a:pt x="54717" y="61008"/>
                  <a:pt x="54777" y="61019"/>
                  <a:pt x="54833" y="61034"/>
                </a:cubicBezTo>
                <a:cubicBezTo>
                  <a:pt x="54653" y="60873"/>
                  <a:pt x="54477" y="60708"/>
                  <a:pt x="54304" y="60543"/>
                </a:cubicBezTo>
                <a:moveTo>
                  <a:pt x="55771" y="61248"/>
                </a:moveTo>
                <a:cubicBezTo>
                  <a:pt x="55587" y="61068"/>
                  <a:pt x="55403" y="60888"/>
                  <a:pt x="55227" y="60704"/>
                </a:cubicBezTo>
                <a:cubicBezTo>
                  <a:pt x="54991" y="60666"/>
                  <a:pt x="54758" y="60625"/>
                  <a:pt x="54522" y="60584"/>
                </a:cubicBezTo>
                <a:cubicBezTo>
                  <a:pt x="54705" y="60753"/>
                  <a:pt x="54889" y="60925"/>
                  <a:pt x="55077" y="61094"/>
                </a:cubicBezTo>
                <a:cubicBezTo>
                  <a:pt x="55309" y="61147"/>
                  <a:pt x="55542" y="61199"/>
                  <a:pt x="55771" y="61248"/>
                </a:cubicBezTo>
                <a:close/>
                <a:moveTo>
                  <a:pt x="55959" y="61432"/>
                </a:moveTo>
                <a:cubicBezTo>
                  <a:pt x="55741" y="61387"/>
                  <a:pt x="55520" y="61338"/>
                  <a:pt x="55294" y="61286"/>
                </a:cubicBezTo>
                <a:cubicBezTo>
                  <a:pt x="55471" y="61439"/>
                  <a:pt x="55651" y="61593"/>
                  <a:pt x="55831" y="61747"/>
                </a:cubicBezTo>
                <a:cubicBezTo>
                  <a:pt x="55839" y="61747"/>
                  <a:pt x="55846" y="61751"/>
                  <a:pt x="55854" y="61755"/>
                </a:cubicBezTo>
                <a:cubicBezTo>
                  <a:pt x="56064" y="61811"/>
                  <a:pt x="56274" y="61867"/>
                  <a:pt x="56484" y="61923"/>
                </a:cubicBezTo>
                <a:cubicBezTo>
                  <a:pt x="56308" y="61758"/>
                  <a:pt x="56131" y="61597"/>
                  <a:pt x="55959" y="61432"/>
                </a:cubicBezTo>
                <a:moveTo>
                  <a:pt x="57418" y="62148"/>
                </a:moveTo>
                <a:cubicBezTo>
                  <a:pt x="57234" y="61972"/>
                  <a:pt x="57054" y="61792"/>
                  <a:pt x="56878" y="61608"/>
                </a:cubicBezTo>
                <a:cubicBezTo>
                  <a:pt x="56645" y="61567"/>
                  <a:pt x="56409" y="61522"/>
                  <a:pt x="56176" y="61477"/>
                </a:cubicBezTo>
                <a:cubicBezTo>
                  <a:pt x="56356" y="61646"/>
                  <a:pt x="56540" y="61815"/>
                  <a:pt x="56728" y="61983"/>
                </a:cubicBezTo>
                <a:cubicBezTo>
                  <a:pt x="56957" y="62043"/>
                  <a:pt x="57189" y="62096"/>
                  <a:pt x="57418" y="62148"/>
                </a:cubicBezTo>
                <a:moveTo>
                  <a:pt x="57606" y="62332"/>
                </a:moveTo>
                <a:cubicBezTo>
                  <a:pt x="57388" y="62284"/>
                  <a:pt x="57167" y="62235"/>
                  <a:pt x="56945" y="62178"/>
                </a:cubicBezTo>
                <a:cubicBezTo>
                  <a:pt x="57122" y="62332"/>
                  <a:pt x="57298" y="62486"/>
                  <a:pt x="57474" y="62640"/>
                </a:cubicBezTo>
                <a:cubicBezTo>
                  <a:pt x="57692" y="62704"/>
                  <a:pt x="57910" y="62764"/>
                  <a:pt x="58127" y="62824"/>
                </a:cubicBezTo>
                <a:cubicBezTo>
                  <a:pt x="57951" y="62662"/>
                  <a:pt x="57778" y="62497"/>
                  <a:pt x="57606" y="62332"/>
                </a:cubicBezTo>
                <a:moveTo>
                  <a:pt x="59054" y="63064"/>
                </a:moveTo>
                <a:cubicBezTo>
                  <a:pt x="58870" y="62888"/>
                  <a:pt x="58694" y="62708"/>
                  <a:pt x="58517" y="62524"/>
                </a:cubicBezTo>
                <a:cubicBezTo>
                  <a:pt x="58285" y="62479"/>
                  <a:pt x="58052" y="62434"/>
                  <a:pt x="57823" y="62381"/>
                </a:cubicBezTo>
                <a:cubicBezTo>
                  <a:pt x="58000" y="62554"/>
                  <a:pt x="58184" y="62723"/>
                  <a:pt x="58367" y="62888"/>
                </a:cubicBezTo>
                <a:cubicBezTo>
                  <a:pt x="58596" y="62951"/>
                  <a:pt x="58825" y="63008"/>
                  <a:pt x="59054" y="63064"/>
                </a:cubicBezTo>
                <a:close/>
                <a:moveTo>
                  <a:pt x="59242" y="63248"/>
                </a:moveTo>
                <a:cubicBezTo>
                  <a:pt x="59024" y="63195"/>
                  <a:pt x="58806" y="63143"/>
                  <a:pt x="58585" y="63086"/>
                </a:cubicBezTo>
                <a:cubicBezTo>
                  <a:pt x="58761" y="63240"/>
                  <a:pt x="58934" y="63394"/>
                  <a:pt x="59114" y="63544"/>
                </a:cubicBezTo>
                <a:cubicBezTo>
                  <a:pt x="59328" y="63612"/>
                  <a:pt x="59546" y="63676"/>
                  <a:pt x="59759" y="63739"/>
                </a:cubicBezTo>
                <a:cubicBezTo>
                  <a:pt x="59587" y="63578"/>
                  <a:pt x="59414" y="63413"/>
                  <a:pt x="59242" y="63248"/>
                </a:cubicBezTo>
                <a:moveTo>
                  <a:pt x="60682" y="63991"/>
                </a:moveTo>
                <a:cubicBezTo>
                  <a:pt x="60502" y="63814"/>
                  <a:pt x="60322" y="63634"/>
                  <a:pt x="60150" y="63454"/>
                </a:cubicBezTo>
                <a:cubicBezTo>
                  <a:pt x="59921" y="63405"/>
                  <a:pt x="59688" y="63353"/>
                  <a:pt x="59459" y="63300"/>
                </a:cubicBezTo>
                <a:cubicBezTo>
                  <a:pt x="59636" y="63469"/>
                  <a:pt x="59816" y="63638"/>
                  <a:pt x="60000" y="63807"/>
                </a:cubicBezTo>
                <a:cubicBezTo>
                  <a:pt x="60228" y="63871"/>
                  <a:pt x="60454" y="63931"/>
                  <a:pt x="60682" y="63991"/>
                </a:cubicBezTo>
                <a:moveTo>
                  <a:pt x="60874" y="64175"/>
                </a:moveTo>
                <a:cubicBezTo>
                  <a:pt x="60652" y="64122"/>
                  <a:pt x="60435" y="64062"/>
                  <a:pt x="60217" y="64006"/>
                </a:cubicBezTo>
                <a:cubicBezTo>
                  <a:pt x="60390" y="64160"/>
                  <a:pt x="60566" y="64313"/>
                  <a:pt x="60742" y="64463"/>
                </a:cubicBezTo>
                <a:cubicBezTo>
                  <a:pt x="60956" y="64531"/>
                  <a:pt x="61170" y="64599"/>
                  <a:pt x="61388" y="64666"/>
                </a:cubicBezTo>
                <a:cubicBezTo>
                  <a:pt x="61211" y="64505"/>
                  <a:pt x="61043" y="64340"/>
                  <a:pt x="60874" y="64175"/>
                </a:cubicBezTo>
                <a:close/>
                <a:moveTo>
                  <a:pt x="62307" y="64929"/>
                </a:moveTo>
                <a:cubicBezTo>
                  <a:pt x="62127" y="64752"/>
                  <a:pt x="61947" y="64572"/>
                  <a:pt x="61774" y="64392"/>
                </a:cubicBezTo>
                <a:cubicBezTo>
                  <a:pt x="61545" y="64340"/>
                  <a:pt x="61316" y="64287"/>
                  <a:pt x="61084" y="64231"/>
                </a:cubicBezTo>
                <a:cubicBezTo>
                  <a:pt x="61264" y="64400"/>
                  <a:pt x="61444" y="64569"/>
                  <a:pt x="61624" y="64734"/>
                </a:cubicBezTo>
                <a:cubicBezTo>
                  <a:pt x="61853" y="64801"/>
                  <a:pt x="62078" y="64865"/>
                  <a:pt x="62307" y="64929"/>
                </a:cubicBezTo>
                <a:moveTo>
                  <a:pt x="62495" y="65113"/>
                </a:moveTo>
                <a:cubicBezTo>
                  <a:pt x="62277" y="65056"/>
                  <a:pt x="62059" y="64996"/>
                  <a:pt x="61842" y="64932"/>
                </a:cubicBezTo>
                <a:cubicBezTo>
                  <a:pt x="62014" y="65086"/>
                  <a:pt x="62187" y="65240"/>
                  <a:pt x="62363" y="65394"/>
                </a:cubicBezTo>
                <a:cubicBezTo>
                  <a:pt x="62577" y="65465"/>
                  <a:pt x="62791" y="65533"/>
                  <a:pt x="63009" y="65600"/>
                </a:cubicBezTo>
                <a:cubicBezTo>
                  <a:pt x="62832" y="65439"/>
                  <a:pt x="62663" y="65278"/>
                  <a:pt x="62495" y="65113"/>
                </a:cubicBezTo>
                <a:moveTo>
                  <a:pt x="63920" y="65874"/>
                </a:moveTo>
                <a:cubicBezTo>
                  <a:pt x="63744" y="65698"/>
                  <a:pt x="63568" y="65518"/>
                  <a:pt x="63395" y="65341"/>
                </a:cubicBezTo>
                <a:cubicBezTo>
                  <a:pt x="63162" y="65285"/>
                  <a:pt x="62934" y="65229"/>
                  <a:pt x="62708" y="65169"/>
                </a:cubicBezTo>
                <a:cubicBezTo>
                  <a:pt x="62881" y="65338"/>
                  <a:pt x="63061" y="65507"/>
                  <a:pt x="63245" y="65675"/>
                </a:cubicBezTo>
                <a:cubicBezTo>
                  <a:pt x="63470" y="65743"/>
                  <a:pt x="63695" y="65810"/>
                  <a:pt x="63920" y="65874"/>
                </a:cubicBezTo>
                <a:moveTo>
                  <a:pt x="64112" y="66058"/>
                </a:moveTo>
                <a:cubicBezTo>
                  <a:pt x="63894" y="65998"/>
                  <a:pt x="63676" y="65938"/>
                  <a:pt x="63463" y="65870"/>
                </a:cubicBezTo>
                <a:cubicBezTo>
                  <a:pt x="63631" y="66028"/>
                  <a:pt x="63804" y="66178"/>
                  <a:pt x="63980" y="66332"/>
                </a:cubicBezTo>
                <a:cubicBezTo>
                  <a:pt x="64194" y="66403"/>
                  <a:pt x="64408" y="66475"/>
                  <a:pt x="64622" y="66546"/>
                </a:cubicBezTo>
                <a:cubicBezTo>
                  <a:pt x="64449" y="66384"/>
                  <a:pt x="64281" y="66223"/>
                  <a:pt x="64112" y="66058"/>
                </a:cubicBezTo>
                <a:close/>
                <a:moveTo>
                  <a:pt x="65534" y="66827"/>
                </a:moveTo>
                <a:cubicBezTo>
                  <a:pt x="65354" y="66651"/>
                  <a:pt x="65181" y="66475"/>
                  <a:pt x="65005" y="66298"/>
                </a:cubicBezTo>
                <a:cubicBezTo>
                  <a:pt x="64780" y="66238"/>
                  <a:pt x="64551" y="66178"/>
                  <a:pt x="64322" y="66118"/>
                </a:cubicBezTo>
                <a:cubicBezTo>
                  <a:pt x="64498" y="66287"/>
                  <a:pt x="64678" y="66456"/>
                  <a:pt x="64858" y="66621"/>
                </a:cubicBezTo>
                <a:cubicBezTo>
                  <a:pt x="65083" y="66692"/>
                  <a:pt x="65309" y="66760"/>
                  <a:pt x="65534" y="66827"/>
                </a:cubicBezTo>
                <a:close/>
                <a:moveTo>
                  <a:pt x="65721" y="67015"/>
                </a:moveTo>
                <a:cubicBezTo>
                  <a:pt x="65507" y="66951"/>
                  <a:pt x="65290" y="66887"/>
                  <a:pt x="65076" y="66820"/>
                </a:cubicBezTo>
                <a:cubicBezTo>
                  <a:pt x="65245" y="66974"/>
                  <a:pt x="65417" y="67127"/>
                  <a:pt x="65594" y="67277"/>
                </a:cubicBezTo>
                <a:cubicBezTo>
                  <a:pt x="65804" y="67352"/>
                  <a:pt x="66018" y="67428"/>
                  <a:pt x="66232" y="67499"/>
                </a:cubicBezTo>
                <a:cubicBezTo>
                  <a:pt x="66059" y="67337"/>
                  <a:pt x="65890" y="67176"/>
                  <a:pt x="65721" y="67015"/>
                </a:cubicBezTo>
                <a:close/>
                <a:moveTo>
                  <a:pt x="67140" y="67791"/>
                </a:moveTo>
                <a:cubicBezTo>
                  <a:pt x="66963" y="67615"/>
                  <a:pt x="66787" y="67439"/>
                  <a:pt x="66614" y="67262"/>
                </a:cubicBezTo>
                <a:cubicBezTo>
                  <a:pt x="66385" y="67202"/>
                  <a:pt x="66160" y="67139"/>
                  <a:pt x="65931" y="67075"/>
                </a:cubicBezTo>
                <a:cubicBezTo>
                  <a:pt x="66108" y="67244"/>
                  <a:pt x="66284" y="67409"/>
                  <a:pt x="66464" y="67578"/>
                </a:cubicBezTo>
                <a:cubicBezTo>
                  <a:pt x="66689" y="67649"/>
                  <a:pt x="66914" y="67720"/>
                  <a:pt x="67140" y="67791"/>
                </a:cubicBezTo>
                <a:close/>
                <a:moveTo>
                  <a:pt x="67331" y="67975"/>
                </a:moveTo>
                <a:cubicBezTo>
                  <a:pt x="67113" y="67912"/>
                  <a:pt x="66899" y="67844"/>
                  <a:pt x="66682" y="67776"/>
                </a:cubicBezTo>
                <a:cubicBezTo>
                  <a:pt x="66854" y="67930"/>
                  <a:pt x="67027" y="68080"/>
                  <a:pt x="67200" y="68234"/>
                </a:cubicBezTo>
                <a:cubicBezTo>
                  <a:pt x="67414" y="68309"/>
                  <a:pt x="67624" y="68388"/>
                  <a:pt x="67837" y="68459"/>
                </a:cubicBezTo>
                <a:cubicBezTo>
                  <a:pt x="67665" y="68298"/>
                  <a:pt x="67496" y="68137"/>
                  <a:pt x="67331" y="67975"/>
                </a:cubicBezTo>
                <a:close/>
                <a:moveTo>
                  <a:pt x="68745" y="68759"/>
                </a:moveTo>
                <a:cubicBezTo>
                  <a:pt x="68565" y="68583"/>
                  <a:pt x="68393" y="68411"/>
                  <a:pt x="68220" y="68230"/>
                </a:cubicBezTo>
                <a:cubicBezTo>
                  <a:pt x="67991" y="68170"/>
                  <a:pt x="67766" y="68103"/>
                  <a:pt x="67537" y="68039"/>
                </a:cubicBezTo>
                <a:cubicBezTo>
                  <a:pt x="67714" y="68208"/>
                  <a:pt x="67890" y="68373"/>
                  <a:pt x="68070" y="68538"/>
                </a:cubicBezTo>
                <a:cubicBezTo>
                  <a:pt x="68295" y="68613"/>
                  <a:pt x="68520" y="68688"/>
                  <a:pt x="68745" y="68759"/>
                </a:cubicBezTo>
                <a:moveTo>
                  <a:pt x="68933" y="68943"/>
                </a:moveTo>
                <a:cubicBezTo>
                  <a:pt x="68719" y="68876"/>
                  <a:pt x="68502" y="68808"/>
                  <a:pt x="68288" y="68737"/>
                </a:cubicBezTo>
                <a:cubicBezTo>
                  <a:pt x="68457" y="68891"/>
                  <a:pt x="68629" y="69045"/>
                  <a:pt x="68802" y="69195"/>
                </a:cubicBezTo>
                <a:cubicBezTo>
                  <a:pt x="69016" y="69274"/>
                  <a:pt x="69229" y="69352"/>
                  <a:pt x="69443" y="69427"/>
                </a:cubicBezTo>
                <a:cubicBezTo>
                  <a:pt x="69271" y="69266"/>
                  <a:pt x="69102" y="69108"/>
                  <a:pt x="68933" y="68943"/>
                </a:cubicBezTo>
                <a:close/>
                <a:moveTo>
                  <a:pt x="70344" y="69735"/>
                </a:moveTo>
                <a:cubicBezTo>
                  <a:pt x="70167" y="69562"/>
                  <a:pt x="69995" y="69386"/>
                  <a:pt x="69822" y="69210"/>
                </a:cubicBezTo>
                <a:cubicBezTo>
                  <a:pt x="69593" y="69146"/>
                  <a:pt x="69365" y="69078"/>
                  <a:pt x="69139" y="69007"/>
                </a:cubicBezTo>
                <a:cubicBezTo>
                  <a:pt x="69316" y="69176"/>
                  <a:pt x="69492" y="69341"/>
                  <a:pt x="69672" y="69510"/>
                </a:cubicBezTo>
                <a:cubicBezTo>
                  <a:pt x="69897" y="69585"/>
                  <a:pt x="70119" y="69660"/>
                  <a:pt x="70344" y="69735"/>
                </a:cubicBezTo>
                <a:close/>
                <a:moveTo>
                  <a:pt x="70535" y="69919"/>
                </a:moveTo>
                <a:cubicBezTo>
                  <a:pt x="70318" y="69851"/>
                  <a:pt x="70104" y="69780"/>
                  <a:pt x="69890" y="69705"/>
                </a:cubicBezTo>
                <a:cubicBezTo>
                  <a:pt x="70059" y="69859"/>
                  <a:pt x="70231" y="70013"/>
                  <a:pt x="70404" y="70166"/>
                </a:cubicBezTo>
                <a:cubicBezTo>
                  <a:pt x="70618" y="70245"/>
                  <a:pt x="70828" y="70324"/>
                  <a:pt x="71042" y="70403"/>
                </a:cubicBezTo>
                <a:cubicBezTo>
                  <a:pt x="70869" y="70242"/>
                  <a:pt x="70700" y="70080"/>
                  <a:pt x="70535" y="69919"/>
                </a:cubicBezTo>
                <a:close/>
                <a:moveTo>
                  <a:pt x="71942" y="70718"/>
                </a:moveTo>
                <a:cubicBezTo>
                  <a:pt x="71766" y="70545"/>
                  <a:pt x="71593" y="70369"/>
                  <a:pt x="71421" y="70193"/>
                </a:cubicBezTo>
                <a:cubicBezTo>
                  <a:pt x="71192" y="70125"/>
                  <a:pt x="70963" y="70058"/>
                  <a:pt x="70738" y="69986"/>
                </a:cubicBezTo>
                <a:cubicBezTo>
                  <a:pt x="70914" y="70151"/>
                  <a:pt x="71090" y="70320"/>
                  <a:pt x="71271" y="70485"/>
                </a:cubicBezTo>
                <a:cubicBezTo>
                  <a:pt x="71496" y="70564"/>
                  <a:pt x="71717" y="70643"/>
                  <a:pt x="71942" y="70718"/>
                </a:cubicBezTo>
                <a:close/>
                <a:moveTo>
                  <a:pt x="72134" y="70902"/>
                </a:moveTo>
                <a:cubicBezTo>
                  <a:pt x="71916" y="70831"/>
                  <a:pt x="71702" y="70756"/>
                  <a:pt x="71488" y="70681"/>
                </a:cubicBezTo>
                <a:cubicBezTo>
                  <a:pt x="71657" y="70834"/>
                  <a:pt x="71830" y="70988"/>
                  <a:pt x="72002" y="71138"/>
                </a:cubicBezTo>
                <a:cubicBezTo>
                  <a:pt x="72216" y="71221"/>
                  <a:pt x="72426" y="71303"/>
                  <a:pt x="72640" y="71382"/>
                </a:cubicBezTo>
                <a:cubicBezTo>
                  <a:pt x="72467" y="71225"/>
                  <a:pt x="72299" y="71063"/>
                  <a:pt x="72134" y="70902"/>
                </a:cubicBezTo>
                <a:close/>
                <a:moveTo>
                  <a:pt x="73541" y="71705"/>
                </a:moveTo>
                <a:cubicBezTo>
                  <a:pt x="73364" y="71532"/>
                  <a:pt x="73188" y="71356"/>
                  <a:pt x="73015" y="71183"/>
                </a:cubicBezTo>
                <a:cubicBezTo>
                  <a:pt x="72786" y="71112"/>
                  <a:pt x="72561" y="71041"/>
                  <a:pt x="72336" y="70966"/>
                </a:cubicBezTo>
                <a:cubicBezTo>
                  <a:pt x="72509" y="71135"/>
                  <a:pt x="72689" y="71300"/>
                  <a:pt x="72865" y="71465"/>
                </a:cubicBezTo>
                <a:cubicBezTo>
                  <a:pt x="73090" y="71547"/>
                  <a:pt x="73315" y="71626"/>
                  <a:pt x="73541" y="71705"/>
                </a:cubicBezTo>
                <a:moveTo>
                  <a:pt x="73728" y="71889"/>
                </a:moveTo>
                <a:cubicBezTo>
                  <a:pt x="73511" y="71814"/>
                  <a:pt x="73297" y="71739"/>
                  <a:pt x="73083" y="71664"/>
                </a:cubicBezTo>
                <a:cubicBezTo>
                  <a:pt x="73252" y="71817"/>
                  <a:pt x="73424" y="71967"/>
                  <a:pt x="73597" y="72121"/>
                </a:cubicBezTo>
                <a:cubicBezTo>
                  <a:pt x="73811" y="72204"/>
                  <a:pt x="74025" y="72286"/>
                  <a:pt x="74238" y="72369"/>
                </a:cubicBezTo>
                <a:cubicBezTo>
                  <a:pt x="74066" y="72208"/>
                  <a:pt x="73897" y="72050"/>
                  <a:pt x="73728" y="71889"/>
                </a:cubicBezTo>
                <a:moveTo>
                  <a:pt x="75135" y="72695"/>
                </a:moveTo>
                <a:cubicBezTo>
                  <a:pt x="74959" y="72523"/>
                  <a:pt x="74782" y="72350"/>
                  <a:pt x="74610" y="72178"/>
                </a:cubicBezTo>
                <a:cubicBezTo>
                  <a:pt x="74381" y="72103"/>
                  <a:pt x="74156" y="72031"/>
                  <a:pt x="73927" y="71956"/>
                </a:cubicBezTo>
                <a:cubicBezTo>
                  <a:pt x="74103" y="72121"/>
                  <a:pt x="74280" y="72286"/>
                  <a:pt x="74460" y="72451"/>
                </a:cubicBezTo>
                <a:cubicBezTo>
                  <a:pt x="74685" y="72534"/>
                  <a:pt x="74910" y="72617"/>
                  <a:pt x="75135" y="72695"/>
                </a:cubicBezTo>
                <a:close/>
                <a:moveTo>
                  <a:pt x="75323" y="72879"/>
                </a:moveTo>
                <a:cubicBezTo>
                  <a:pt x="75105" y="72804"/>
                  <a:pt x="74891" y="72725"/>
                  <a:pt x="74677" y="72650"/>
                </a:cubicBezTo>
                <a:cubicBezTo>
                  <a:pt x="74846" y="72804"/>
                  <a:pt x="75019" y="72954"/>
                  <a:pt x="75191" y="73108"/>
                </a:cubicBezTo>
                <a:cubicBezTo>
                  <a:pt x="75405" y="73191"/>
                  <a:pt x="75619" y="73277"/>
                  <a:pt x="75833" y="73359"/>
                </a:cubicBezTo>
                <a:cubicBezTo>
                  <a:pt x="75660" y="73198"/>
                  <a:pt x="75492" y="73041"/>
                  <a:pt x="75323" y="72879"/>
                </a:cubicBezTo>
                <a:close/>
                <a:moveTo>
                  <a:pt x="76730" y="73693"/>
                </a:moveTo>
                <a:cubicBezTo>
                  <a:pt x="76550" y="73521"/>
                  <a:pt x="76377" y="73348"/>
                  <a:pt x="76204" y="73176"/>
                </a:cubicBezTo>
                <a:cubicBezTo>
                  <a:pt x="75976" y="73101"/>
                  <a:pt x="75747" y="73026"/>
                  <a:pt x="75522" y="72947"/>
                </a:cubicBezTo>
                <a:cubicBezTo>
                  <a:pt x="75694" y="73116"/>
                  <a:pt x="75874" y="73281"/>
                  <a:pt x="76054" y="73442"/>
                </a:cubicBezTo>
                <a:cubicBezTo>
                  <a:pt x="76276" y="73528"/>
                  <a:pt x="76501" y="73611"/>
                  <a:pt x="76730" y="73693"/>
                </a:cubicBezTo>
                <a:close/>
                <a:moveTo>
                  <a:pt x="76917" y="73873"/>
                </a:moveTo>
                <a:cubicBezTo>
                  <a:pt x="76700" y="73798"/>
                  <a:pt x="76482" y="73720"/>
                  <a:pt x="76268" y="73641"/>
                </a:cubicBezTo>
                <a:cubicBezTo>
                  <a:pt x="76437" y="73795"/>
                  <a:pt x="76610" y="73945"/>
                  <a:pt x="76786" y="74099"/>
                </a:cubicBezTo>
                <a:cubicBezTo>
                  <a:pt x="76996" y="74185"/>
                  <a:pt x="77210" y="74271"/>
                  <a:pt x="77428" y="74354"/>
                </a:cubicBezTo>
                <a:cubicBezTo>
                  <a:pt x="77255" y="74196"/>
                  <a:pt x="77082" y="74035"/>
                  <a:pt x="76917" y="73873"/>
                </a:cubicBezTo>
                <a:close/>
                <a:moveTo>
                  <a:pt x="78321" y="74695"/>
                </a:moveTo>
                <a:cubicBezTo>
                  <a:pt x="78141" y="74523"/>
                  <a:pt x="77968" y="74350"/>
                  <a:pt x="77795" y="74177"/>
                </a:cubicBezTo>
                <a:cubicBezTo>
                  <a:pt x="77566" y="74102"/>
                  <a:pt x="77338" y="74024"/>
                  <a:pt x="77112" y="73945"/>
                </a:cubicBezTo>
                <a:cubicBezTo>
                  <a:pt x="77285" y="74110"/>
                  <a:pt x="77465" y="74275"/>
                  <a:pt x="77645" y="74440"/>
                </a:cubicBezTo>
                <a:cubicBezTo>
                  <a:pt x="77870" y="74526"/>
                  <a:pt x="78095" y="74613"/>
                  <a:pt x="78321" y="74695"/>
                </a:cubicBezTo>
                <a:close/>
                <a:moveTo>
                  <a:pt x="78508" y="74875"/>
                </a:moveTo>
                <a:cubicBezTo>
                  <a:pt x="78291" y="74796"/>
                  <a:pt x="78073" y="74718"/>
                  <a:pt x="77859" y="74635"/>
                </a:cubicBezTo>
                <a:cubicBezTo>
                  <a:pt x="78028" y="74789"/>
                  <a:pt x="78201" y="74939"/>
                  <a:pt x="78377" y="75093"/>
                </a:cubicBezTo>
                <a:cubicBezTo>
                  <a:pt x="78591" y="75179"/>
                  <a:pt x="78805" y="75269"/>
                  <a:pt x="79018" y="75355"/>
                </a:cubicBezTo>
                <a:cubicBezTo>
                  <a:pt x="78846" y="75194"/>
                  <a:pt x="78677" y="75037"/>
                  <a:pt x="78508" y="74875"/>
                </a:cubicBezTo>
                <a:close/>
                <a:moveTo>
                  <a:pt x="79911" y="75701"/>
                </a:moveTo>
                <a:cubicBezTo>
                  <a:pt x="79735" y="75528"/>
                  <a:pt x="79559" y="75355"/>
                  <a:pt x="79386" y="75183"/>
                </a:cubicBezTo>
                <a:cubicBezTo>
                  <a:pt x="79157" y="75108"/>
                  <a:pt x="78928" y="75025"/>
                  <a:pt x="78700" y="74947"/>
                </a:cubicBezTo>
                <a:cubicBezTo>
                  <a:pt x="78876" y="75112"/>
                  <a:pt x="79056" y="75277"/>
                  <a:pt x="79236" y="75442"/>
                </a:cubicBezTo>
                <a:cubicBezTo>
                  <a:pt x="79461" y="75528"/>
                  <a:pt x="79686" y="75614"/>
                  <a:pt x="79911" y="75701"/>
                </a:cubicBezTo>
                <a:close/>
                <a:moveTo>
                  <a:pt x="80099" y="75881"/>
                </a:moveTo>
                <a:cubicBezTo>
                  <a:pt x="79881" y="75798"/>
                  <a:pt x="79664" y="75716"/>
                  <a:pt x="79446" y="75633"/>
                </a:cubicBezTo>
                <a:cubicBezTo>
                  <a:pt x="79619" y="75787"/>
                  <a:pt x="79791" y="75941"/>
                  <a:pt x="79968" y="76091"/>
                </a:cubicBezTo>
                <a:cubicBezTo>
                  <a:pt x="80182" y="76181"/>
                  <a:pt x="80395" y="76271"/>
                  <a:pt x="80613" y="76357"/>
                </a:cubicBezTo>
                <a:cubicBezTo>
                  <a:pt x="80441" y="76200"/>
                  <a:pt x="80268" y="76038"/>
                  <a:pt x="80099" y="75881"/>
                </a:cubicBezTo>
                <a:close/>
                <a:moveTo>
                  <a:pt x="81502" y="76710"/>
                </a:moveTo>
                <a:cubicBezTo>
                  <a:pt x="81326" y="76541"/>
                  <a:pt x="81150" y="76369"/>
                  <a:pt x="80973" y="76196"/>
                </a:cubicBezTo>
                <a:cubicBezTo>
                  <a:pt x="80744" y="76113"/>
                  <a:pt x="80516" y="76035"/>
                  <a:pt x="80290" y="75948"/>
                </a:cubicBezTo>
                <a:cubicBezTo>
                  <a:pt x="80467" y="76117"/>
                  <a:pt x="80643" y="76282"/>
                  <a:pt x="80823" y="76444"/>
                </a:cubicBezTo>
                <a:cubicBezTo>
                  <a:pt x="81048" y="76534"/>
                  <a:pt x="81277" y="76624"/>
                  <a:pt x="81502" y="76710"/>
                </a:cubicBezTo>
                <a:close/>
                <a:moveTo>
                  <a:pt x="81690" y="76886"/>
                </a:moveTo>
                <a:cubicBezTo>
                  <a:pt x="81472" y="76804"/>
                  <a:pt x="81255" y="76721"/>
                  <a:pt x="81037" y="76635"/>
                </a:cubicBezTo>
                <a:cubicBezTo>
                  <a:pt x="81210" y="76789"/>
                  <a:pt x="81382" y="76943"/>
                  <a:pt x="81555" y="77093"/>
                </a:cubicBezTo>
                <a:cubicBezTo>
                  <a:pt x="81772" y="77186"/>
                  <a:pt x="81986" y="77277"/>
                  <a:pt x="82204" y="77367"/>
                </a:cubicBezTo>
                <a:cubicBezTo>
                  <a:pt x="82031" y="77209"/>
                  <a:pt x="81859" y="77048"/>
                  <a:pt x="81690" y="76886"/>
                </a:cubicBezTo>
                <a:close/>
                <a:moveTo>
                  <a:pt x="83093" y="77723"/>
                </a:moveTo>
                <a:cubicBezTo>
                  <a:pt x="82917" y="77554"/>
                  <a:pt x="82737" y="77382"/>
                  <a:pt x="82564" y="77209"/>
                </a:cubicBezTo>
                <a:cubicBezTo>
                  <a:pt x="82335" y="77126"/>
                  <a:pt x="82106" y="77044"/>
                  <a:pt x="81878" y="76958"/>
                </a:cubicBezTo>
                <a:cubicBezTo>
                  <a:pt x="82054" y="77123"/>
                  <a:pt x="82234" y="77288"/>
                  <a:pt x="82414" y="77453"/>
                </a:cubicBezTo>
                <a:cubicBezTo>
                  <a:pt x="82639" y="77543"/>
                  <a:pt x="82864" y="77637"/>
                  <a:pt x="83093" y="77723"/>
                </a:cubicBezTo>
                <a:close/>
                <a:moveTo>
                  <a:pt x="83281" y="77899"/>
                </a:moveTo>
                <a:cubicBezTo>
                  <a:pt x="83059" y="77817"/>
                  <a:pt x="82842" y="77731"/>
                  <a:pt x="82624" y="77644"/>
                </a:cubicBezTo>
                <a:cubicBezTo>
                  <a:pt x="82797" y="77794"/>
                  <a:pt x="82969" y="77948"/>
                  <a:pt x="83146" y="78102"/>
                </a:cubicBezTo>
                <a:cubicBezTo>
                  <a:pt x="83363" y="78196"/>
                  <a:pt x="83577" y="78286"/>
                  <a:pt x="83795" y="78380"/>
                </a:cubicBezTo>
                <a:cubicBezTo>
                  <a:pt x="83622" y="78218"/>
                  <a:pt x="83450" y="78061"/>
                  <a:pt x="83281" y="77899"/>
                </a:cubicBezTo>
                <a:close/>
                <a:moveTo>
                  <a:pt x="84684" y="78740"/>
                </a:moveTo>
                <a:cubicBezTo>
                  <a:pt x="84504" y="78571"/>
                  <a:pt x="84328" y="78398"/>
                  <a:pt x="84151" y="78226"/>
                </a:cubicBezTo>
                <a:cubicBezTo>
                  <a:pt x="83922" y="78143"/>
                  <a:pt x="83694" y="78057"/>
                  <a:pt x="83465" y="77971"/>
                </a:cubicBezTo>
                <a:cubicBezTo>
                  <a:pt x="83641" y="78136"/>
                  <a:pt x="83821" y="78301"/>
                  <a:pt x="84001" y="78466"/>
                </a:cubicBezTo>
                <a:cubicBezTo>
                  <a:pt x="84226" y="78560"/>
                  <a:pt x="84455" y="78650"/>
                  <a:pt x="84684" y="78740"/>
                </a:cubicBezTo>
                <a:close/>
                <a:moveTo>
                  <a:pt x="85386" y="79393"/>
                </a:moveTo>
                <a:cubicBezTo>
                  <a:pt x="85213" y="79235"/>
                  <a:pt x="85040" y="79074"/>
                  <a:pt x="84868" y="78916"/>
                </a:cubicBezTo>
                <a:cubicBezTo>
                  <a:pt x="84650" y="78830"/>
                  <a:pt x="84429" y="78740"/>
                  <a:pt x="84211" y="78654"/>
                </a:cubicBezTo>
                <a:cubicBezTo>
                  <a:pt x="84384" y="78807"/>
                  <a:pt x="84560" y="78957"/>
                  <a:pt x="84737" y="79111"/>
                </a:cubicBezTo>
                <a:cubicBezTo>
                  <a:pt x="84950" y="79205"/>
                  <a:pt x="85168" y="79303"/>
                  <a:pt x="85386" y="79393"/>
                </a:cubicBezTo>
                <a:close/>
                <a:moveTo>
                  <a:pt x="85596" y="79580"/>
                </a:moveTo>
                <a:cubicBezTo>
                  <a:pt x="85386" y="79494"/>
                  <a:pt x="85183" y="79408"/>
                  <a:pt x="84977" y="79318"/>
                </a:cubicBezTo>
                <a:cubicBezTo>
                  <a:pt x="85142" y="79456"/>
                  <a:pt x="85311" y="79599"/>
                  <a:pt x="85479" y="79738"/>
                </a:cubicBezTo>
                <a:cubicBezTo>
                  <a:pt x="85682" y="79832"/>
                  <a:pt x="85888" y="79929"/>
                  <a:pt x="86091" y="80019"/>
                </a:cubicBezTo>
                <a:cubicBezTo>
                  <a:pt x="85926" y="79877"/>
                  <a:pt x="85757" y="79730"/>
                  <a:pt x="85596" y="79580"/>
                </a:cubicBezTo>
                <a:close/>
                <a:moveTo>
                  <a:pt x="86977" y="80413"/>
                </a:moveTo>
                <a:cubicBezTo>
                  <a:pt x="86804" y="80252"/>
                  <a:pt x="86628" y="80094"/>
                  <a:pt x="86459" y="79933"/>
                </a:cubicBezTo>
                <a:cubicBezTo>
                  <a:pt x="86237" y="79847"/>
                  <a:pt x="86016" y="79757"/>
                  <a:pt x="85798" y="79667"/>
                </a:cubicBezTo>
                <a:cubicBezTo>
                  <a:pt x="85971" y="79820"/>
                  <a:pt x="86147" y="79970"/>
                  <a:pt x="86324" y="80124"/>
                </a:cubicBezTo>
                <a:cubicBezTo>
                  <a:pt x="86541" y="80222"/>
                  <a:pt x="86759" y="80316"/>
                  <a:pt x="86977" y="80413"/>
                </a:cubicBezTo>
                <a:close/>
                <a:moveTo>
                  <a:pt x="87183" y="80597"/>
                </a:moveTo>
                <a:cubicBezTo>
                  <a:pt x="86977" y="80511"/>
                  <a:pt x="86770" y="80421"/>
                  <a:pt x="86564" y="80327"/>
                </a:cubicBezTo>
                <a:cubicBezTo>
                  <a:pt x="86729" y="80469"/>
                  <a:pt x="86898" y="80608"/>
                  <a:pt x="87067" y="80751"/>
                </a:cubicBezTo>
                <a:cubicBezTo>
                  <a:pt x="87273" y="80848"/>
                  <a:pt x="87479" y="80942"/>
                  <a:pt x="87686" y="81040"/>
                </a:cubicBezTo>
                <a:cubicBezTo>
                  <a:pt x="87517" y="80893"/>
                  <a:pt x="87348" y="80743"/>
                  <a:pt x="87183" y="80597"/>
                </a:cubicBezTo>
                <a:close/>
                <a:moveTo>
                  <a:pt x="88567" y="81434"/>
                </a:moveTo>
                <a:cubicBezTo>
                  <a:pt x="88391" y="81272"/>
                  <a:pt x="88218" y="81115"/>
                  <a:pt x="88046" y="80953"/>
                </a:cubicBezTo>
                <a:cubicBezTo>
                  <a:pt x="87824" y="80863"/>
                  <a:pt x="87603" y="80773"/>
                  <a:pt x="87385" y="80683"/>
                </a:cubicBezTo>
                <a:cubicBezTo>
                  <a:pt x="87558" y="80837"/>
                  <a:pt x="87734" y="80987"/>
                  <a:pt x="87911" y="81141"/>
                </a:cubicBezTo>
                <a:cubicBezTo>
                  <a:pt x="88128" y="81239"/>
                  <a:pt x="88350" y="81336"/>
                  <a:pt x="88567" y="81434"/>
                </a:cubicBezTo>
                <a:moveTo>
                  <a:pt x="88774" y="81618"/>
                </a:moveTo>
                <a:cubicBezTo>
                  <a:pt x="88564" y="81528"/>
                  <a:pt x="88357" y="81434"/>
                  <a:pt x="88147" y="81344"/>
                </a:cubicBezTo>
                <a:cubicBezTo>
                  <a:pt x="88316" y="81486"/>
                  <a:pt x="88485" y="81625"/>
                  <a:pt x="88657" y="81768"/>
                </a:cubicBezTo>
                <a:cubicBezTo>
                  <a:pt x="88864" y="81865"/>
                  <a:pt x="89070" y="81963"/>
                  <a:pt x="89277" y="82057"/>
                </a:cubicBezTo>
                <a:cubicBezTo>
                  <a:pt x="89108" y="81910"/>
                  <a:pt x="88939" y="81764"/>
                  <a:pt x="88774" y="81618"/>
                </a:cubicBezTo>
                <a:close/>
                <a:moveTo>
                  <a:pt x="90162" y="82458"/>
                </a:moveTo>
                <a:cubicBezTo>
                  <a:pt x="89982" y="82297"/>
                  <a:pt x="89809" y="82139"/>
                  <a:pt x="89637" y="81978"/>
                </a:cubicBezTo>
                <a:cubicBezTo>
                  <a:pt x="89412" y="81888"/>
                  <a:pt x="89190" y="81794"/>
                  <a:pt x="88969" y="81700"/>
                </a:cubicBezTo>
                <a:cubicBezTo>
                  <a:pt x="89145" y="81854"/>
                  <a:pt x="89322" y="82008"/>
                  <a:pt x="89498" y="82162"/>
                </a:cubicBezTo>
                <a:cubicBezTo>
                  <a:pt x="89719" y="82259"/>
                  <a:pt x="89941" y="82360"/>
                  <a:pt x="90162" y="82458"/>
                </a:cubicBezTo>
                <a:close/>
                <a:moveTo>
                  <a:pt x="90365" y="82638"/>
                </a:moveTo>
                <a:cubicBezTo>
                  <a:pt x="90154" y="82548"/>
                  <a:pt x="89944" y="82454"/>
                  <a:pt x="89734" y="82360"/>
                </a:cubicBezTo>
                <a:cubicBezTo>
                  <a:pt x="89903" y="82503"/>
                  <a:pt x="90072" y="82642"/>
                  <a:pt x="90245" y="82784"/>
                </a:cubicBezTo>
                <a:cubicBezTo>
                  <a:pt x="90451" y="82886"/>
                  <a:pt x="90661" y="82983"/>
                  <a:pt x="90871" y="83081"/>
                </a:cubicBezTo>
                <a:cubicBezTo>
                  <a:pt x="90699" y="82935"/>
                  <a:pt x="90530" y="82788"/>
                  <a:pt x="90365" y="82638"/>
                </a:cubicBezTo>
                <a:moveTo>
                  <a:pt x="91738" y="83479"/>
                </a:moveTo>
                <a:cubicBezTo>
                  <a:pt x="91561" y="83317"/>
                  <a:pt x="91385" y="83160"/>
                  <a:pt x="91213" y="82998"/>
                </a:cubicBezTo>
                <a:cubicBezTo>
                  <a:pt x="90991" y="82908"/>
                  <a:pt x="90774" y="82814"/>
                  <a:pt x="90556" y="82721"/>
                </a:cubicBezTo>
                <a:cubicBezTo>
                  <a:pt x="90732" y="82874"/>
                  <a:pt x="90909" y="83028"/>
                  <a:pt x="91089" y="83182"/>
                </a:cubicBezTo>
                <a:cubicBezTo>
                  <a:pt x="91303" y="83283"/>
                  <a:pt x="91520" y="83381"/>
                  <a:pt x="91738" y="83479"/>
                </a:cubicBezTo>
                <a:close/>
                <a:moveTo>
                  <a:pt x="91937" y="83655"/>
                </a:moveTo>
                <a:cubicBezTo>
                  <a:pt x="91730" y="83565"/>
                  <a:pt x="91524" y="83471"/>
                  <a:pt x="91321" y="83381"/>
                </a:cubicBezTo>
                <a:cubicBezTo>
                  <a:pt x="91490" y="83524"/>
                  <a:pt x="91659" y="83662"/>
                  <a:pt x="91832" y="83805"/>
                </a:cubicBezTo>
                <a:cubicBezTo>
                  <a:pt x="92034" y="83906"/>
                  <a:pt x="92241" y="84004"/>
                  <a:pt x="92447" y="84098"/>
                </a:cubicBezTo>
                <a:cubicBezTo>
                  <a:pt x="92274" y="83951"/>
                  <a:pt x="92106" y="83805"/>
                  <a:pt x="91937" y="83655"/>
                </a:cubicBezTo>
                <a:moveTo>
                  <a:pt x="93332" y="84507"/>
                </a:moveTo>
                <a:cubicBezTo>
                  <a:pt x="93152" y="84349"/>
                  <a:pt x="92976" y="84188"/>
                  <a:pt x="92803" y="84026"/>
                </a:cubicBezTo>
                <a:cubicBezTo>
                  <a:pt x="92575" y="83933"/>
                  <a:pt x="92349" y="83835"/>
                  <a:pt x="92124" y="83737"/>
                </a:cubicBezTo>
                <a:cubicBezTo>
                  <a:pt x="92301" y="83891"/>
                  <a:pt x="92477" y="84045"/>
                  <a:pt x="92657" y="84199"/>
                </a:cubicBezTo>
                <a:cubicBezTo>
                  <a:pt x="92882" y="84304"/>
                  <a:pt x="93107" y="84405"/>
                  <a:pt x="93332" y="84507"/>
                </a:cubicBezTo>
                <a:close/>
                <a:moveTo>
                  <a:pt x="93531" y="84683"/>
                </a:moveTo>
                <a:cubicBezTo>
                  <a:pt x="93314" y="84589"/>
                  <a:pt x="93100" y="84492"/>
                  <a:pt x="92886" y="84394"/>
                </a:cubicBezTo>
                <a:cubicBezTo>
                  <a:pt x="93055" y="84533"/>
                  <a:pt x="93227" y="84679"/>
                  <a:pt x="93400" y="84818"/>
                </a:cubicBezTo>
                <a:cubicBezTo>
                  <a:pt x="93614" y="84923"/>
                  <a:pt x="93824" y="85024"/>
                  <a:pt x="94042" y="85129"/>
                </a:cubicBezTo>
                <a:cubicBezTo>
                  <a:pt x="93869" y="84979"/>
                  <a:pt x="93696" y="84833"/>
                  <a:pt x="93531" y="84683"/>
                </a:cubicBezTo>
                <a:close/>
                <a:moveTo>
                  <a:pt x="94946" y="85550"/>
                </a:moveTo>
                <a:cubicBezTo>
                  <a:pt x="94766" y="85388"/>
                  <a:pt x="94586" y="85227"/>
                  <a:pt x="94409" y="85066"/>
                </a:cubicBezTo>
                <a:cubicBezTo>
                  <a:pt x="94177" y="84968"/>
                  <a:pt x="93944" y="84867"/>
                  <a:pt x="93711" y="84766"/>
                </a:cubicBezTo>
                <a:cubicBezTo>
                  <a:pt x="93888" y="84919"/>
                  <a:pt x="94068" y="85073"/>
                  <a:pt x="94248" y="85227"/>
                </a:cubicBezTo>
                <a:cubicBezTo>
                  <a:pt x="94481" y="85336"/>
                  <a:pt x="94713" y="85445"/>
                  <a:pt x="94946" y="85550"/>
                </a:cubicBezTo>
                <a:close/>
                <a:moveTo>
                  <a:pt x="95145" y="85722"/>
                </a:moveTo>
                <a:cubicBezTo>
                  <a:pt x="94920" y="85625"/>
                  <a:pt x="94698" y="85520"/>
                  <a:pt x="94473" y="85418"/>
                </a:cubicBezTo>
                <a:cubicBezTo>
                  <a:pt x="94646" y="85561"/>
                  <a:pt x="94818" y="85704"/>
                  <a:pt x="94991" y="85846"/>
                </a:cubicBezTo>
                <a:cubicBezTo>
                  <a:pt x="95216" y="85959"/>
                  <a:pt x="95441" y="86067"/>
                  <a:pt x="95670" y="86176"/>
                </a:cubicBezTo>
                <a:cubicBezTo>
                  <a:pt x="95494" y="86026"/>
                  <a:pt x="95317" y="85876"/>
                  <a:pt x="95145" y="85722"/>
                </a:cubicBezTo>
                <a:moveTo>
                  <a:pt x="96540" y="86585"/>
                </a:moveTo>
                <a:cubicBezTo>
                  <a:pt x="96357" y="86424"/>
                  <a:pt x="96176" y="86263"/>
                  <a:pt x="95996" y="86097"/>
                </a:cubicBezTo>
                <a:cubicBezTo>
                  <a:pt x="95771" y="86000"/>
                  <a:pt x="95546" y="85902"/>
                  <a:pt x="95325" y="85805"/>
                </a:cubicBezTo>
                <a:cubicBezTo>
                  <a:pt x="95505" y="85962"/>
                  <a:pt x="95685" y="86116"/>
                  <a:pt x="95873" y="86274"/>
                </a:cubicBezTo>
                <a:cubicBezTo>
                  <a:pt x="96094" y="86379"/>
                  <a:pt x="96315" y="86480"/>
                  <a:pt x="96540" y="86585"/>
                </a:cubicBezTo>
                <a:close/>
                <a:moveTo>
                  <a:pt x="96732" y="86754"/>
                </a:moveTo>
                <a:cubicBezTo>
                  <a:pt x="96522" y="86657"/>
                  <a:pt x="96308" y="86559"/>
                  <a:pt x="96098" y="86461"/>
                </a:cubicBezTo>
                <a:cubicBezTo>
                  <a:pt x="96270" y="86608"/>
                  <a:pt x="96450" y="86754"/>
                  <a:pt x="96627" y="86897"/>
                </a:cubicBezTo>
                <a:cubicBezTo>
                  <a:pt x="96837" y="87002"/>
                  <a:pt x="97047" y="87107"/>
                  <a:pt x="97261" y="87208"/>
                </a:cubicBezTo>
                <a:cubicBezTo>
                  <a:pt x="97081" y="87058"/>
                  <a:pt x="96908" y="86908"/>
                  <a:pt x="96732" y="86754"/>
                </a:cubicBezTo>
                <a:close/>
                <a:moveTo>
                  <a:pt x="98128" y="87621"/>
                </a:moveTo>
                <a:cubicBezTo>
                  <a:pt x="97944" y="87456"/>
                  <a:pt x="97764" y="87294"/>
                  <a:pt x="97583" y="87133"/>
                </a:cubicBezTo>
                <a:cubicBezTo>
                  <a:pt x="97358" y="87035"/>
                  <a:pt x="97133" y="86934"/>
                  <a:pt x="96908" y="86833"/>
                </a:cubicBezTo>
                <a:cubicBezTo>
                  <a:pt x="97088" y="86990"/>
                  <a:pt x="97272" y="87148"/>
                  <a:pt x="97456" y="87302"/>
                </a:cubicBezTo>
                <a:cubicBezTo>
                  <a:pt x="97681" y="87411"/>
                  <a:pt x="97906" y="87516"/>
                  <a:pt x="98128" y="87621"/>
                </a:cubicBezTo>
                <a:close/>
                <a:moveTo>
                  <a:pt x="98319" y="87786"/>
                </a:moveTo>
                <a:cubicBezTo>
                  <a:pt x="98105" y="87688"/>
                  <a:pt x="97891" y="87587"/>
                  <a:pt x="97677" y="87489"/>
                </a:cubicBezTo>
                <a:cubicBezTo>
                  <a:pt x="97854" y="87636"/>
                  <a:pt x="98034" y="87782"/>
                  <a:pt x="98210" y="87925"/>
                </a:cubicBezTo>
                <a:cubicBezTo>
                  <a:pt x="98424" y="88033"/>
                  <a:pt x="98638" y="88139"/>
                  <a:pt x="98848" y="88240"/>
                </a:cubicBezTo>
                <a:cubicBezTo>
                  <a:pt x="98672" y="88090"/>
                  <a:pt x="98495" y="87940"/>
                  <a:pt x="98319" y="87786"/>
                </a:cubicBezTo>
                <a:moveTo>
                  <a:pt x="99718" y="88656"/>
                </a:moveTo>
                <a:cubicBezTo>
                  <a:pt x="99535" y="88495"/>
                  <a:pt x="99354" y="88330"/>
                  <a:pt x="99171" y="88169"/>
                </a:cubicBezTo>
                <a:cubicBezTo>
                  <a:pt x="98942" y="88067"/>
                  <a:pt x="98717" y="87966"/>
                  <a:pt x="98488" y="87865"/>
                </a:cubicBezTo>
                <a:cubicBezTo>
                  <a:pt x="98672" y="88022"/>
                  <a:pt x="98855" y="88176"/>
                  <a:pt x="99039" y="88334"/>
                </a:cubicBezTo>
                <a:cubicBezTo>
                  <a:pt x="99264" y="88442"/>
                  <a:pt x="99493" y="88551"/>
                  <a:pt x="99718" y="88656"/>
                </a:cubicBezTo>
                <a:close/>
                <a:moveTo>
                  <a:pt x="99906" y="88821"/>
                </a:moveTo>
                <a:cubicBezTo>
                  <a:pt x="99688" y="88720"/>
                  <a:pt x="99475" y="88619"/>
                  <a:pt x="99257" y="88514"/>
                </a:cubicBezTo>
                <a:cubicBezTo>
                  <a:pt x="99433" y="88664"/>
                  <a:pt x="99613" y="88810"/>
                  <a:pt x="99793" y="88956"/>
                </a:cubicBezTo>
                <a:cubicBezTo>
                  <a:pt x="100007" y="89062"/>
                  <a:pt x="100225" y="89170"/>
                  <a:pt x="100439" y="89275"/>
                </a:cubicBezTo>
                <a:cubicBezTo>
                  <a:pt x="100259" y="89125"/>
                  <a:pt x="100082" y="88975"/>
                  <a:pt x="99906" y="88821"/>
                </a:cubicBezTo>
                <a:moveTo>
                  <a:pt x="99317" y="88232"/>
                </a:moveTo>
                <a:cubicBezTo>
                  <a:pt x="99505" y="88397"/>
                  <a:pt x="99692" y="88566"/>
                  <a:pt x="99880" y="88731"/>
                </a:cubicBezTo>
                <a:cubicBezTo>
                  <a:pt x="100120" y="88840"/>
                  <a:pt x="100352" y="88949"/>
                  <a:pt x="100593" y="89054"/>
                </a:cubicBezTo>
                <a:cubicBezTo>
                  <a:pt x="100405" y="88885"/>
                  <a:pt x="100217" y="88713"/>
                  <a:pt x="100034" y="88540"/>
                </a:cubicBezTo>
                <a:cubicBezTo>
                  <a:pt x="99793" y="88439"/>
                  <a:pt x="99557" y="88337"/>
                  <a:pt x="99317" y="88232"/>
                </a:cubicBezTo>
                <a:close/>
                <a:moveTo>
                  <a:pt x="156258" y="5632"/>
                </a:moveTo>
                <a:cubicBezTo>
                  <a:pt x="178676" y="5632"/>
                  <a:pt x="199376" y="10555"/>
                  <a:pt x="208411" y="20843"/>
                </a:cubicBezTo>
                <a:cubicBezTo>
                  <a:pt x="212515" y="25514"/>
                  <a:pt x="214361" y="30879"/>
                  <a:pt x="214361" y="36511"/>
                </a:cubicBezTo>
                <a:cubicBezTo>
                  <a:pt x="214358" y="51155"/>
                  <a:pt x="201901" y="67570"/>
                  <a:pt x="184270" y="78252"/>
                </a:cubicBezTo>
                <a:cubicBezTo>
                  <a:pt x="168928" y="87564"/>
                  <a:pt x="148495" y="93050"/>
                  <a:pt x="129127" y="93050"/>
                </a:cubicBezTo>
                <a:cubicBezTo>
                  <a:pt x="118580" y="93050"/>
                  <a:pt x="108348" y="91422"/>
                  <a:pt x="99433" y="87898"/>
                </a:cubicBezTo>
                <a:cubicBezTo>
                  <a:pt x="99621" y="88082"/>
                  <a:pt x="99812" y="88266"/>
                  <a:pt x="100007" y="88450"/>
                </a:cubicBezTo>
                <a:cubicBezTo>
                  <a:pt x="109459" y="92435"/>
                  <a:pt x="120471" y="94269"/>
                  <a:pt x="131828" y="94269"/>
                </a:cubicBezTo>
                <a:cubicBezTo>
                  <a:pt x="151508" y="94269"/>
                  <a:pt x="172226" y="88765"/>
                  <a:pt x="187696" y="79430"/>
                </a:cubicBezTo>
                <a:cubicBezTo>
                  <a:pt x="205537" y="68677"/>
                  <a:pt x="218020" y="52067"/>
                  <a:pt x="218020" y="37209"/>
                </a:cubicBezTo>
                <a:cubicBezTo>
                  <a:pt x="218020" y="31401"/>
                  <a:pt x="216114" y="25863"/>
                  <a:pt x="211877" y="21038"/>
                </a:cubicBezTo>
                <a:cubicBezTo>
                  <a:pt x="202512" y="10375"/>
                  <a:pt x="181175" y="5208"/>
                  <a:pt x="158190" y="5208"/>
                </a:cubicBezTo>
                <a:lnTo>
                  <a:pt x="158182" y="5208"/>
                </a:lnTo>
                <a:cubicBezTo>
                  <a:pt x="149737" y="5208"/>
                  <a:pt x="141069" y="5906"/>
                  <a:pt x="132691" y="7283"/>
                </a:cubicBezTo>
                <a:cubicBezTo>
                  <a:pt x="132492" y="7351"/>
                  <a:pt x="132297" y="7418"/>
                  <a:pt x="132102" y="7489"/>
                </a:cubicBezTo>
                <a:cubicBezTo>
                  <a:pt x="140071" y="6259"/>
                  <a:pt x="148273" y="5632"/>
                  <a:pt x="156258" y="5632"/>
                </a:cubicBezTo>
                <a:close/>
                <a:moveTo>
                  <a:pt x="131134" y="7838"/>
                </a:moveTo>
                <a:cubicBezTo>
                  <a:pt x="138818" y="6701"/>
                  <a:pt x="146694" y="6124"/>
                  <a:pt x="154352" y="6124"/>
                </a:cubicBezTo>
                <a:cubicBezTo>
                  <a:pt x="176177" y="6124"/>
                  <a:pt x="196217" y="10817"/>
                  <a:pt x="204895" y="20696"/>
                </a:cubicBezTo>
                <a:cubicBezTo>
                  <a:pt x="208853" y="25203"/>
                  <a:pt x="210636" y="30380"/>
                  <a:pt x="210636" y="35821"/>
                </a:cubicBezTo>
                <a:cubicBezTo>
                  <a:pt x="210632" y="50202"/>
                  <a:pt x="198220" y="66414"/>
                  <a:pt x="180811" y="77018"/>
                </a:cubicBezTo>
                <a:cubicBezTo>
                  <a:pt x="165608" y="86293"/>
                  <a:pt x="145471" y="91763"/>
                  <a:pt x="126429" y="91763"/>
                </a:cubicBezTo>
                <a:cubicBezTo>
                  <a:pt x="116625" y="91763"/>
                  <a:pt x="107114" y="90315"/>
                  <a:pt x="98717" y="87186"/>
                </a:cubicBezTo>
                <a:cubicBezTo>
                  <a:pt x="98904" y="87381"/>
                  <a:pt x="99099" y="87572"/>
                  <a:pt x="99294" y="87763"/>
                </a:cubicBezTo>
                <a:cubicBezTo>
                  <a:pt x="108239" y="91328"/>
                  <a:pt x="118520" y="92975"/>
                  <a:pt x="129127" y="92975"/>
                </a:cubicBezTo>
                <a:cubicBezTo>
                  <a:pt x="148480" y="92975"/>
                  <a:pt x="168906" y="87489"/>
                  <a:pt x="184233" y="78188"/>
                </a:cubicBezTo>
                <a:cubicBezTo>
                  <a:pt x="201848" y="67518"/>
                  <a:pt x="214286" y="51110"/>
                  <a:pt x="214286" y="36511"/>
                </a:cubicBezTo>
                <a:cubicBezTo>
                  <a:pt x="214286" y="30898"/>
                  <a:pt x="212448" y="25548"/>
                  <a:pt x="208354" y="20892"/>
                </a:cubicBezTo>
                <a:cubicBezTo>
                  <a:pt x="199353" y="10637"/>
                  <a:pt x="178668" y="5707"/>
                  <a:pt x="156265" y="5707"/>
                </a:cubicBezTo>
                <a:lnTo>
                  <a:pt x="156258" y="5707"/>
                </a:lnTo>
                <a:cubicBezTo>
                  <a:pt x="148146" y="5707"/>
                  <a:pt x="139812" y="6353"/>
                  <a:pt x="131723" y="7624"/>
                </a:cubicBezTo>
                <a:cubicBezTo>
                  <a:pt x="131528" y="7696"/>
                  <a:pt x="131329" y="7767"/>
                  <a:pt x="131134" y="7838"/>
                </a:cubicBezTo>
                <a:moveTo>
                  <a:pt x="130901" y="7872"/>
                </a:moveTo>
                <a:cubicBezTo>
                  <a:pt x="131093" y="7801"/>
                  <a:pt x="131284" y="7733"/>
                  <a:pt x="131475" y="7662"/>
                </a:cubicBezTo>
                <a:cubicBezTo>
                  <a:pt x="131149" y="7715"/>
                  <a:pt x="130823" y="7767"/>
                  <a:pt x="130496" y="7823"/>
                </a:cubicBezTo>
                <a:cubicBezTo>
                  <a:pt x="130309" y="7887"/>
                  <a:pt x="130121" y="7951"/>
                  <a:pt x="129933" y="8018"/>
                </a:cubicBezTo>
                <a:cubicBezTo>
                  <a:pt x="130256" y="7970"/>
                  <a:pt x="130579" y="7921"/>
                  <a:pt x="130901" y="7872"/>
                </a:cubicBezTo>
                <a:close/>
                <a:moveTo>
                  <a:pt x="129971" y="8217"/>
                </a:moveTo>
                <a:cubicBezTo>
                  <a:pt x="130162" y="8146"/>
                  <a:pt x="130350" y="8075"/>
                  <a:pt x="130545" y="8003"/>
                </a:cubicBezTo>
                <a:cubicBezTo>
                  <a:pt x="130211" y="8052"/>
                  <a:pt x="129873" y="8105"/>
                  <a:pt x="129543" y="8157"/>
                </a:cubicBezTo>
                <a:cubicBezTo>
                  <a:pt x="129352" y="8225"/>
                  <a:pt x="129164" y="8296"/>
                  <a:pt x="128977" y="8364"/>
                </a:cubicBezTo>
                <a:cubicBezTo>
                  <a:pt x="129307" y="8315"/>
                  <a:pt x="129641" y="8266"/>
                  <a:pt x="129971" y="8217"/>
                </a:cubicBezTo>
                <a:close/>
                <a:moveTo>
                  <a:pt x="128039" y="8709"/>
                </a:moveTo>
                <a:cubicBezTo>
                  <a:pt x="128380" y="8660"/>
                  <a:pt x="128718" y="8615"/>
                  <a:pt x="129059" y="8566"/>
                </a:cubicBezTo>
                <a:cubicBezTo>
                  <a:pt x="129247" y="8495"/>
                  <a:pt x="129438" y="8420"/>
                  <a:pt x="129629" y="8349"/>
                </a:cubicBezTo>
                <a:cubicBezTo>
                  <a:pt x="129288" y="8397"/>
                  <a:pt x="128943" y="8446"/>
                  <a:pt x="128605" y="8499"/>
                </a:cubicBezTo>
                <a:cubicBezTo>
                  <a:pt x="128418" y="8570"/>
                  <a:pt x="128226" y="8638"/>
                  <a:pt x="128039" y="8709"/>
                </a:cubicBezTo>
                <a:close/>
                <a:moveTo>
                  <a:pt x="127814" y="8743"/>
                </a:moveTo>
                <a:cubicBezTo>
                  <a:pt x="127994" y="8675"/>
                  <a:pt x="128177" y="8604"/>
                  <a:pt x="128358" y="8536"/>
                </a:cubicBezTo>
                <a:cubicBezTo>
                  <a:pt x="128027" y="8589"/>
                  <a:pt x="127697" y="8641"/>
                  <a:pt x="127367" y="8694"/>
                </a:cubicBezTo>
                <a:cubicBezTo>
                  <a:pt x="127187" y="8758"/>
                  <a:pt x="127007" y="8821"/>
                  <a:pt x="126827" y="8889"/>
                </a:cubicBezTo>
                <a:cubicBezTo>
                  <a:pt x="127153" y="8836"/>
                  <a:pt x="127483" y="8788"/>
                  <a:pt x="127814" y="8743"/>
                </a:cubicBezTo>
                <a:close/>
                <a:moveTo>
                  <a:pt x="125904" y="9230"/>
                </a:moveTo>
                <a:cubicBezTo>
                  <a:pt x="126238" y="9182"/>
                  <a:pt x="126575" y="9133"/>
                  <a:pt x="126913" y="9088"/>
                </a:cubicBezTo>
                <a:cubicBezTo>
                  <a:pt x="127093" y="9016"/>
                  <a:pt x="127273" y="8945"/>
                  <a:pt x="127457" y="8878"/>
                </a:cubicBezTo>
                <a:cubicBezTo>
                  <a:pt x="127116" y="8926"/>
                  <a:pt x="126778" y="8979"/>
                  <a:pt x="126440" y="9028"/>
                </a:cubicBezTo>
                <a:cubicBezTo>
                  <a:pt x="126260" y="9095"/>
                  <a:pt x="126080" y="9163"/>
                  <a:pt x="125904" y="9230"/>
                </a:cubicBezTo>
                <a:close/>
                <a:moveTo>
                  <a:pt x="125660" y="9264"/>
                </a:moveTo>
                <a:cubicBezTo>
                  <a:pt x="125832" y="9200"/>
                  <a:pt x="126009" y="9133"/>
                  <a:pt x="126181" y="9069"/>
                </a:cubicBezTo>
                <a:cubicBezTo>
                  <a:pt x="125851" y="9122"/>
                  <a:pt x="125525" y="9170"/>
                  <a:pt x="125198" y="9227"/>
                </a:cubicBezTo>
                <a:cubicBezTo>
                  <a:pt x="125026" y="9287"/>
                  <a:pt x="124857" y="9347"/>
                  <a:pt x="124688" y="9410"/>
                </a:cubicBezTo>
                <a:cubicBezTo>
                  <a:pt x="125011" y="9362"/>
                  <a:pt x="125333" y="9313"/>
                  <a:pt x="125660" y="9264"/>
                </a:cubicBezTo>
                <a:moveTo>
                  <a:pt x="124774" y="9602"/>
                </a:moveTo>
                <a:cubicBezTo>
                  <a:pt x="124947" y="9538"/>
                  <a:pt x="125120" y="9470"/>
                  <a:pt x="125292" y="9403"/>
                </a:cubicBezTo>
                <a:cubicBezTo>
                  <a:pt x="124958" y="9455"/>
                  <a:pt x="124621" y="9504"/>
                  <a:pt x="124283" y="9557"/>
                </a:cubicBezTo>
                <a:cubicBezTo>
                  <a:pt x="124114" y="9621"/>
                  <a:pt x="123941" y="9684"/>
                  <a:pt x="123776" y="9748"/>
                </a:cubicBezTo>
                <a:cubicBezTo>
                  <a:pt x="124107" y="9699"/>
                  <a:pt x="124440" y="9651"/>
                  <a:pt x="124774" y="9602"/>
                </a:cubicBezTo>
                <a:close/>
                <a:moveTo>
                  <a:pt x="123911" y="9943"/>
                </a:moveTo>
                <a:cubicBezTo>
                  <a:pt x="124080" y="9876"/>
                  <a:pt x="124253" y="9808"/>
                  <a:pt x="124422" y="9741"/>
                </a:cubicBezTo>
                <a:cubicBezTo>
                  <a:pt x="124080" y="9789"/>
                  <a:pt x="123735" y="9842"/>
                  <a:pt x="123390" y="9891"/>
                </a:cubicBezTo>
                <a:cubicBezTo>
                  <a:pt x="123225" y="9954"/>
                  <a:pt x="123052" y="10018"/>
                  <a:pt x="122887" y="10086"/>
                </a:cubicBezTo>
                <a:cubicBezTo>
                  <a:pt x="123225" y="10037"/>
                  <a:pt x="123570" y="9988"/>
                  <a:pt x="123911" y="9943"/>
                </a:cubicBezTo>
                <a:moveTo>
                  <a:pt x="122020" y="10423"/>
                </a:moveTo>
                <a:cubicBezTo>
                  <a:pt x="122369" y="10375"/>
                  <a:pt x="122718" y="10330"/>
                  <a:pt x="123067" y="10285"/>
                </a:cubicBezTo>
                <a:cubicBezTo>
                  <a:pt x="123236" y="10217"/>
                  <a:pt x="123405" y="10150"/>
                  <a:pt x="123570" y="10082"/>
                </a:cubicBezTo>
                <a:cubicBezTo>
                  <a:pt x="123221" y="10127"/>
                  <a:pt x="122868" y="10176"/>
                  <a:pt x="122519" y="10228"/>
                </a:cubicBezTo>
                <a:cubicBezTo>
                  <a:pt x="122354" y="10292"/>
                  <a:pt x="122185" y="10356"/>
                  <a:pt x="122020" y="10423"/>
                </a:cubicBezTo>
                <a:close/>
                <a:moveTo>
                  <a:pt x="121795" y="10453"/>
                </a:moveTo>
                <a:cubicBezTo>
                  <a:pt x="121960" y="10390"/>
                  <a:pt x="122118" y="10326"/>
                  <a:pt x="122283" y="10262"/>
                </a:cubicBezTo>
                <a:cubicBezTo>
                  <a:pt x="121942" y="10311"/>
                  <a:pt x="121600" y="10360"/>
                  <a:pt x="121259" y="10412"/>
                </a:cubicBezTo>
                <a:cubicBezTo>
                  <a:pt x="121101" y="10472"/>
                  <a:pt x="120940" y="10532"/>
                  <a:pt x="120782" y="10592"/>
                </a:cubicBezTo>
                <a:cubicBezTo>
                  <a:pt x="121120" y="10547"/>
                  <a:pt x="121458" y="10498"/>
                  <a:pt x="121795" y="10453"/>
                </a:cubicBezTo>
                <a:close/>
                <a:moveTo>
                  <a:pt x="119934" y="10926"/>
                </a:moveTo>
                <a:cubicBezTo>
                  <a:pt x="120279" y="10877"/>
                  <a:pt x="120625" y="10832"/>
                  <a:pt x="120970" y="10787"/>
                </a:cubicBezTo>
                <a:cubicBezTo>
                  <a:pt x="121127" y="10724"/>
                  <a:pt x="121289" y="10656"/>
                  <a:pt x="121446" y="10592"/>
                </a:cubicBezTo>
                <a:cubicBezTo>
                  <a:pt x="121097" y="10641"/>
                  <a:pt x="120748" y="10690"/>
                  <a:pt x="120400" y="10742"/>
                </a:cubicBezTo>
                <a:cubicBezTo>
                  <a:pt x="120246" y="10802"/>
                  <a:pt x="120088" y="10862"/>
                  <a:pt x="119934" y="10926"/>
                </a:cubicBezTo>
                <a:close/>
                <a:moveTo>
                  <a:pt x="119694" y="10960"/>
                </a:moveTo>
                <a:cubicBezTo>
                  <a:pt x="119848" y="10896"/>
                  <a:pt x="119998" y="10836"/>
                  <a:pt x="120152" y="10776"/>
                </a:cubicBezTo>
                <a:cubicBezTo>
                  <a:pt x="119829" y="10825"/>
                  <a:pt x="119503" y="10874"/>
                  <a:pt x="119180" y="10922"/>
                </a:cubicBezTo>
                <a:cubicBezTo>
                  <a:pt x="119030" y="10979"/>
                  <a:pt x="118880" y="11035"/>
                  <a:pt x="118730" y="11095"/>
                </a:cubicBezTo>
                <a:cubicBezTo>
                  <a:pt x="119053" y="11050"/>
                  <a:pt x="119375" y="11001"/>
                  <a:pt x="119694" y="10960"/>
                </a:cubicBezTo>
                <a:close/>
                <a:moveTo>
                  <a:pt x="117893" y="11421"/>
                </a:moveTo>
                <a:cubicBezTo>
                  <a:pt x="118223" y="11373"/>
                  <a:pt x="118554" y="11331"/>
                  <a:pt x="118884" y="11286"/>
                </a:cubicBezTo>
                <a:cubicBezTo>
                  <a:pt x="119034" y="11226"/>
                  <a:pt x="119180" y="11166"/>
                  <a:pt x="119330" y="11106"/>
                </a:cubicBezTo>
                <a:cubicBezTo>
                  <a:pt x="119000" y="11151"/>
                  <a:pt x="118666" y="11200"/>
                  <a:pt x="118336" y="11249"/>
                </a:cubicBezTo>
                <a:cubicBezTo>
                  <a:pt x="118190" y="11305"/>
                  <a:pt x="118039" y="11361"/>
                  <a:pt x="117893" y="11421"/>
                </a:cubicBezTo>
                <a:close/>
                <a:moveTo>
                  <a:pt x="117642" y="11455"/>
                </a:moveTo>
                <a:cubicBezTo>
                  <a:pt x="117784" y="11399"/>
                  <a:pt x="117927" y="11343"/>
                  <a:pt x="118070" y="11286"/>
                </a:cubicBezTo>
                <a:cubicBezTo>
                  <a:pt x="117739" y="11335"/>
                  <a:pt x="117409" y="11384"/>
                  <a:pt x="117079" y="11436"/>
                </a:cubicBezTo>
                <a:cubicBezTo>
                  <a:pt x="116940" y="11489"/>
                  <a:pt x="116798" y="11542"/>
                  <a:pt x="116659" y="11594"/>
                </a:cubicBezTo>
                <a:cubicBezTo>
                  <a:pt x="116989" y="11549"/>
                  <a:pt x="117315" y="11500"/>
                  <a:pt x="117642" y="11455"/>
                </a:cubicBezTo>
                <a:close/>
                <a:moveTo>
                  <a:pt x="115841" y="11913"/>
                </a:moveTo>
                <a:cubicBezTo>
                  <a:pt x="116178" y="11868"/>
                  <a:pt x="116512" y="11819"/>
                  <a:pt x="116846" y="11774"/>
                </a:cubicBezTo>
                <a:cubicBezTo>
                  <a:pt x="116985" y="11718"/>
                  <a:pt x="117128" y="11662"/>
                  <a:pt x="117267" y="11605"/>
                </a:cubicBezTo>
                <a:cubicBezTo>
                  <a:pt x="116929" y="11654"/>
                  <a:pt x="116587" y="11703"/>
                  <a:pt x="116250" y="11755"/>
                </a:cubicBezTo>
                <a:cubicBezTo>
                  <a:pt x="116115" y="11808"/>
                  <a:pt x="115976" y="11860"/>
                  <a:pt x="115841" y="11913"/>
                </a:cubicBezTo>
                <a:close/>
                <a:moveTo>
                  <a:pt x="115574" y="11951"/>
                </a:moveTo>
                <a:cubicBezTo>
                  <a:pt x="115706" y="11898"/>
                  <a:pt x="115837" y="11849"/>
                  <a:pt x="115972" y="11797"/>
                </a:cubicBezTo>
                <a:cubicBezTo>
                  <a:pt x="115668" y="11842"/>
                  <a:pt x="115368" y="11887"/>
                  <a:pt x="115068" y="11936"/>
                </a:cubicBezTo>
                <a:cubicBezTo>
                  <a:pt x="114937" y="11984"/>
                  <a:pt x="114809" y="12033"/>
                  <a:pt x="114678" y="12082"/>
                </a:cubicBezTo>
                <a:cubicBezTo>
                  <a:pt x="114978" y="12037"/>
                  <a:pt x="115274" y="11996"/>
                  <a:pt x="115574" y="11951"/>
                </a:cubicBezTo>
                <a:close/>
                <a:moveTo>
                  <a:pt x="114798" y="12266"/>
                </a:moveTo>
                <a:cubicBezTo>
                  <a:pt x="114925" y="12213"/>
                  <a:pt x="115053" y="12161"/>
                  <a:pt x="115180" y="12112"/>
                </a:cubicBezTo>
                <a:cubicBezTo>
                  <a:pt x="114869" y="12157"/>
                  <a:pt x="114558" y="12202"/>
                  <a:pt x="114246" y="12247"/>
                </a:cubicBezTo>
                <a:cubicBezTo>
                  <a:pt x="114119" y="12296"/>
                  <a:pt x="113995" y="12344"/>
                  <a:pt x="113867" y="12393"/>
                </a:cubicBezTo>
                <a:cubicBezTo>
                  <a:pt x="114179" y="12352"/>
                  <a:pt x="114490" y="12307"/>
                  <a:pt x="114798" y="12266"/>
                </a:cubicBezTo>
                <a:moveTo>
                  <a:pt x="113091" y="12701"/>
                </a:moveTo>
                <a:cubicBezTo>
                  <a:pt x="113410" y="12660"/>
                  <a:pt x="113728" y="12615"/>
                  <a:pt x="114051" y="12573"/>
                </a:cubicBezTo>
                <a:cubicBezTo>
                  <a:pt x="114171" y="12521"/>
                  <a:pt x="114299" y="12472"/>
                  <a:pt x="114419" y="12420"/>
                </a:cubicBezTo>
                <a:cubicBezTo>
                  <a:pt x="114096" y="12465"/>
                  <a:pt x="113777" y="12510"/>
                  <a:pt x="113455" y="12558"/>
                </a:cubicBezTo>
                <a:cubicBezTo>
                  <a:pt x="113334" y="12607"/>
                  <a:pt x="113214" y="12652"/>
                  <a:pt x="113091" y="12701"/>
                </a:cubicBezTo>
                <a:close/>
                <a:moveTo>
                  <a:pt x="112828" y="12738"/>
                </a:moveTo>
                <a:cubicBezTo>
                  <a:pt x="112944" y="12693"/>
                  <a:pt x="113061" y="12645"/>
                  <a:pt x="113177" y="12600"/>
                </a:cubicBezTo>
                <a:cubicBezTo>
                  <a:pt x="112854" y="12645"/>
                  <a:pt x="112528" y="12693"/>
                  <a:pt x="112205" y="12746"/>
                </a:cubicBezTo>
                <a:cubicBezTo>
                  <a:pt x="112089" y="12787"/>
                  <a:pt x="111976" y="12832"/>
                  <a:pt x="111864" y="12877"/>
                </a:cubicBezTo>
                <a:cubicBezTo>
                  <a:pt x="112183" y="12828"/>
                  <a:pt x="112505" y="12783"/>
                  <a:pt x="112828" y="12738"/>
                </a:cubicBezTo>
                <a:close/>
                <a:moveTo>
                  <a:pt x="112093" y="13039"/>
                </a:moveTo>
                <a:cubicBezTo>
                  <a:pt x="112205" y="12994"/>
                  <a:pt x="112318" y="12949"/>
                  <a:pt x="112426" y="12900"/>
                </a:cubicBezTo>
                <a:cubicBezTo>
                  <a:pt x="112096" y="12949"/>
                  <a:pt x="111762" y="12997"/>
                  <a:pt x="111432" y="13046"/>
                </a:cubicBezTo>
                <a:cubicBezTo>
                  <a:pt x="111323" y="13091"/>
                  <a:pt x="111215" y="13132"/>
                  <a:pt x="111106" y="13177"/>
                </a:cubicBezTo>
                <a:cubicBezTo>
                  <a:pt x="111436" y="13129"/>
                  <a:pt x="111762" y="13084"/>
                  <a:pt x="112093" y="13039"/>
                </a:cubicBezTo>
                <a:close/>
                <a:moveTo>
                  <a:pt x="110382" y="13470"/>
                </a:moveTo>
                <a:cubicBezTo>
                  <a:pt x="110716" y="13421"/>
                  <a:pt x="111053" y="13376"/>
                  <a:pt x="111391" y="13335"/>
                </a:cubicBezTo>
                <a:cubicBezTo>
                  <a:pt x="111496" y="13290"/>
                  <a:pt x="111601" y="13245"/>
                  <a:pt x="111706" y="13200"/>
                </a:cubicBezTo>
                <a:cubicBezTo>
                  <a:pt x="111368" y="13249"/>
                  <a:pt x="111027" y="13294"/>
                  <a:pt x="110689" y="13343"/>
                </a:cubicBezTo>
                <a:cubicBezTo>
                  <a:pt x="110584" y="13384"/>
                  <a:pt x="110483" y="13425"/>
                  <a:pt x="110382" y="13470"/>
                </a:cubicBezTo>
                <a:close/>
                <a:moveTo>
                  <a:pt x="110115" y="13504"/>
                </a:moveTo>
                <a:cubicBezTo>
                  <a:pt x="110213" y="13466"/>
                  <a:pt x="110310" y="13425"/>
                  <a:pt x="110412" y="13384"/>
                </a:cubicBezTo>
                <a:cubicBezTo>
                  <a:pt x="110081" y="13433"/>
                  <a:pt x="109755" y="13481"/>
                  <a:pt x="109429" y="13530"/>
                </a:cubicBezTo>
                <a:cubicBezTo>
                  <a:pt x="109331" y="13568"/>
                  <a:pt x="109234" y="13605"/>
                  <a:pt x="109140" y="13643"/>
                </a:cubicBezTo>
                <a:cubicBezTo>
                  <a:pt x="109466" y="13594"/>
                  <a:pt x="109789" y="13549"/>
                  <a:pt x="110115" y="13504"/>
                </a:cubicBezTo>
                <a:close/>
                <a:moveTo>
                  <a:pt x="109436" y="13789"/>
                </a:moveTo>
                <a:cubicBezTo>
                  <a:pt x="109526" y="13748"/>
                  <a:pt x="109620" y="13710"/>
                  <a:pt x="109714" y="13673"/>
                </a:cubicBezTo>
                <a:cubicBezTo>
                  <a:pt x="109376" y="13718"/>
                  <a:pt x="109042" y="13766"/>
                  <a:pt x="108704" y="13815"/>
                </a:cubicBezTo>
                <a:cubicBezTo>
                  <a:pt x="108618" y="13853"/>
                  <a:pt x="108528" y="13887"/>
                  <a:pt x="108442" y="13924"/>
                </a:cubicBezTo>
                <a:cubicBezTo>
                  <a:pt x="108772" y="13879"/>
                  <a:pt x="109106" y="13830"/>
                  <a:pt x="109436" y="13789"/>
                </a:cubicBezTo>
                <a:moveTo>
                  <a:pt x="108018" y="14097"/>
                </a:moveTo>
                <a:cubicBezTo>
                  <a:pt x="107939" y="14130"/>
                  <a:pt x="107857" y="14164"/>
                  <a:pt x="107778" y="14198"/>
                </a:cubicBezTo>
                <a:cubicBezTo>
                  <a:pt x="108115" y="14149"/>
                  <a:pt x="108457" y="14104"/>
                  <a:pt x="108795" y="14063"/>
                </a:cubicBezTo>
                <a:cubicBezTo>
                  <a:pt x="108877" y="14025"/>
                  <a:pt x="108960" y="13992"/>
                  <a:pt x="109046" y="13954"/>
                </a:cubicBezTo>
                <a:cubicBezTo>
                  <a:pt x="108704" y="13999"/>
                  <a:pt x="108363" y="14048"/>
                  <a:pt x="108018" y="14097"/>
                </a:cubicBezTo>
                <a:close/>
                <a:moveTo>
                  <a:pt x="108160" y="13962"/>
                </a:moveTo>
                <a:cubicBezTo>
                  <a:pt x="108243" y="13928"/>
                  <a:pt x="108329" y="13894"/>
                  <a:pt x="108412" y="13860"/>
                </a:cubicBezTo>
                <a:cubicBezTo>
                  <a:pt x="108089" y="13909"/>
                  <a:pt x="107766" y="13954"/>
                  <a:pt x="107444" y="14007"/>
                </a:cubicBezTo>
                <a:cubicBezTo>
                  <a:pt x="107365" y="14037"/>
                  <a:pt x="107282" y="14070"/>
                  <a:pt x="107204" y="14100"/>
                </a:cubicBezTo>
                <a:cubicBezTo>
                  <a:pt x="107523" y="14055"/>
                  <a:pt x="107842" y="14007"/>
                  <a:pt x="108160" y="13962"/>
                </a:cubicBezTo>
                <a:close/>
                <a:moveTo>
                  <a:pt x="107508" y="14232"/>
                </a:moveTo>
                <a:cubicBezTo>
                  <a:pt x="107586" y="14202"/>
                  <a:pt x="107661" y="14168"/>
                  <a:pt x="107740" y="14138"/>
                </a:cubicBezTo>
                <a:cubicBezTo>
                  <a:pt x="107410" y="14183"/>
                  <a:pt x="107080" y="14232"/>
                  <a:pt x="106750" y="14281"/>
                </a:cubicBezTo>
                <a:cubicBezTo>
                  <a:pt x="106675" y="14311"/>
                  <a:pt x="106603" y="14341"/>
                  <a:pt x="106528" y="14371"/>
                </a:cubicBezTo>
                <a:cubicBezTo>
                  <a:pt x="106855" y="14322"/>
                  <a:pt x="107181" y="14277"/>
                  <a:pt x="107508" y="14232"/>
                </a:cubicBezTo>
                <a:close/>
                <a:moveTo>
                  <a:pt x="106896" y="14491"/>
                </a:moveTo>
                <a:cubicBezTo>
                  <a:pt x="106964" y="14464"/>
                  <a:pt x="107031" y="14434"/>
                  <a:pt x="107099" y="14404"/>
                </a:cubicBezTo>
                <a:cubicBezTo>
                  <a:pt x="106765" y="14453"/>
                  <a:pt x="106427" y="14498"/>
                  <a:pt x="106089" y="14551"/>
                </a:cubicBezTo>
                <a:cubicBezTo>
                  <a:pt x="106026" y="14577"/>
                  <a:pt x="105962" y="14603"/>
                  <a:pt x="105898" y="14629"/>
                </a:cubicBezTo>
                <a:cubicBezTo>
                  <a:pt x="106228" y="14581"/>
                  <a:pt x="106562" y="14536"/>
                  <a:pt x="106896" y="14491"/>
                </a:cubicBezTo>
                <a:close/>
                <a:moveTo>
                  <a:pt x="105466" y="14806"/>
                </a:moveTo>
                <a:cubicBezTo>
                  <a:pt x="105414" y="14828"/>
                  <a:pt x="105361" y="14851"/>
                  <a:pt x="105305" y="14873"/>
                </a:cubicBezTo>
                <a:cubicBezTo>
                  <a:pt x="105647" y="14828"/>
                  <a:pt x="105984" y="14783"/>
                  <a:pt x="106322" y="14742"/>
                </a:cubicBezTo>
                <a:cubicBezTo>
                  <a:pt x="106378" y="14716"/>
                  <a:pt x="106438" y="14689"/>
                  <a:pt x="106498" y="14663"/>
                </a:cubicBezTo>
                <a:cubicBezTo>
                  <a:pt x="106153" y="14712"/>
                  <a:pt x="105812" y="14757"/>
                  <a:pt x="105466" y="14806"/>
                </a:cubicBezTo>
                <a:close/>
                <a:moveTo>
                  <a:pt x="105613" y="14667"/>
                </a:moveTo>
                <a:cubicBezTo>
                  <a:pt x="105673" y="14644"/>
                  <a:pt x="105737" y="14618"/>
                  <a:pt x="105793" y="14592"/>
                </a:cubicBezTo>
                <a:cubicBezTo>
                  <a:pt x="105470" y="14641"/>
                  <a:pt x="105144" y="14689"/>
                  <a:pt x="104821" y="14738"/>
                </a:cubicBezTo>
                <a:cubicBezTo>
                  <a:pt x="104765" y="14761"/>
                  <a:pt x="104709" y="14783"/>
                  <a:pt x="104652" y="14806"/>
                </a:cubicBezTo>
                <a:cubicBezTo>
                  <a:pt x="104971" y="14757"/>
                  <a:pt x="105294" y="14712"/>
                  <a:pt x="105613" y="14667"/>
                </a:cubicBezTo>
                <a:close/>
                <a:moveTo>
                  <a:pt x="105031" y="14911"/>
                </a:moveTo>
                <a:cubicBezTo>
                  <a:pt x="105084" y="14888"/>
                  <a:pt x="105136" y="14866"/>
                  <a:pt x="105185" y="14847"/>
                </a:cubicBezTo>
                <a:cubicBezTo>
                  <a:pt x="104855" y="14892"/>
                  <a:pt x="104525" y="14941"/>
                  <a:pt x="104191" y="14990"/>
                </a:cubicBezTo>
                <a:cubicBezTo>
                  <a:pt x="104146" y="15008"/>
                  <a:pt x="104101" y="15027"/>
                  <a:pt x="104056" y="15046"/>
                </a:cubicBezTo>
                <a:cubicBezTo>
                  <a:pt x="104382" y="15001"/>
                  <a:pt x="104709" y="14956"/>
                  <a:pt x="105031" y="14911"/>
                </a:cubicBezTo>
                <a:close/>
                <a:moveTo>
                  <a:pt x="104495" y="15140"/>
                </a:moveTo>
                <a:cubicBezTo>
                  <a:pt x="104536" y="15125"/>
                  <a:pt x="104577" y="15106"/>
                  <a:pt x="104615" y="15091"/>
                </a:cubicBezTo>
                <a:cubicBezTo>
                  <a:pt x="104277" y="15136"/>
                  <a:pt x="103939" y="15185"/>
                  <a:pt x="103602" y="15234"/>
                </a:cubicBezTo>
                <a:cubicBezTo>
                  <a:pt x="103568" y="15249"/>
                  <a:pt x="103534" y="15260"/>
                  <a:pt x="103500" y="15275"/>
                </a:cubicBezTo>
                <a:cubicBezTo>
                  <a:pt x="103831" y="15230"/>
                  <a:pt x="104165" y="15185"/>
                  <a:pt x="104495" y="15140"/>
                </a:cubicBezTo>
                <a:close/>
                <a:moveTo>
                  <a:pt x="103058" y="15462"/>
                </a:moveTo>
                <a:cubicBezTo>
                  <a:pt x="103039" y="15470"/>
                  <a:pt x="103016" y="15481"/>
                  <a:pt x="102994" y="15489"/>
                </a:cubicBezTo>
                <a:cubicBezTo>
                  <a:pt x="103332" y="15444"/>
                  <a:pt x="103666" y="15399"/>
                  <a:pt x="104003" y="15357"/>
                </a:cubicBezTo>
                <a:cubicBezTo>
                  <a:pt x="104029" y="15342"/>
                  <a:pt x="104059" y="15331"/>
                  <a:pt x="104086" y="15320"/>
                </a:cubicBezTo>
                <a:cubicBezTo>
                  <a:pt x="103744" y="15365"/>
                  <a:pt x="103403" y="15414"/>
                  <a:pt x="103058" y="15462"/>
                </a:cubicBezTo>
                <a:close/>
                <a:moveTo>
                  <a:pt x="103208" y="15316"/>
                </a:moveTo>
                <a:cubicBezTo>
                  <a:pt x="103242" y="15305"/>
                  <a:pt x="103272" y="15290"/>
                  <a:pt x="103305" y="15275"/>
                </a:cubicBezTo>
                <a:cubicBezTo>
                  <a:pt x="102979" y="15324"/>
                  <a:pt x="102656" y="15372"/>
                  <a:pt x="102330" y="15421"/>
                </a:cubicBezTo>
                <a:cubicBezTo>
                  <a:pt x="102304" y="15432"/>
                  <a:pt x="102281" y="15444"/>
                  <a:pt x="102255" y="15455"/>
                </a:cubicBezTo>
                <a:cubicBezTo>
                  <a:pt x="102574" y="15406"/>
                  <a:pt x="102893" y="15361"/>
                  <a:pt x="103208" y="15316"/>
                </a:cubicBezTo>
                <a:close/>
                <a:moveTo>
                  <a:pt x="102712" y="15526"/>
                </a:moveTo>
                <a:cubicBezTo>
                  <a:pt x="102731" y="15519"/>
                  <a:pt x="102754" y="15511"/>
                  <a:pt x="102773" y="15504"/>
                </a:cubicBezTo>
                <a:cubicBezTo>
                  <a:pt x="102442" y="15549"/>
                  <a:pt x="102112" y="15597"/>
                  <a:pt x="101782" y="15646"/>
                </a:cubicBezTo>
                <a:cubicBezTo>
                  <a:pt x="101767" y="15650"/>
                  <a:pt x="101756" y="15657"/>
                  <a:pt x="101741" y="15661"/>
                </a:cubicBezTo>
                <a:cubicBezTo>
                  <a:pt x="102067" y="15616"/>
                  <a:pt x="102390" y="15571"/>
                  <a:pt x="102712" y="15526"/>
                </a:cubicBezTo>
                <a:close/>
                <a:moveTo>
                  <a:pt x="102266" y="15718"/>
                </a:moveTo>
                <a:cubicBezTo>
                  <a:pt x="102274" y="15718"/>
                  <a:pt x="102277" y="15714"/>
                  <a:pt x="102285" y="15710"/>
                </a:cubicBezTo>
                <a:cubicBezTo>
                  <a:pt x="102026" y="15748"/>
                  <a:pt x="101767" y="15785"/>
                  <a:pt x="101508" y="15823"/>
                </a:cubicBezTo>
                <a:cubicBezTo>
                  <a:pt x="101763" y="15785"/>
                  <a:pt x="102015" y="15751"/>
                  <a:pt x="102266" y="15718"/>
                </a:cubicBezTo>
                <a:close/>
                <a:moveTo>
                  <a:pt x="102198" y="16671"/>
                </a:moveTo>
                <a:cubicBezTo>
                  <a:pt x="102247" y="16644"/>
                  <a:pt x="102300" y="16618"/>
                  <a:pt x="102352" y="16592"/>
                </a:cubicBezTo>
                <a:cubicBezTo>
                  <a:pt x="102060" y="16595"/>
                  <a:pt x="101759" y="16599"/>
                  <a:pt x="101452" y="16607"/>
                </a:cubicBezTo>
                <a:cubicBezTo>
                  <a:pt x="101448" y="16610"/>
                  <a:pt x="101441" y="16610"/>
                  <a:pt x="101437" y="16614"/>
                </a:cubicBezTo>
                <a:cubicBezTo>
                  <a:pt x="101703" y="16629"/>
                  <a:pt x="101955" y="16648"/>
                  <a:pt x="102198" y="16671"/>
                </a:cubicBezTo>
                <a:close/>
                <a:moveTo>
                  <a:pt x="101227" y="17170"/>
                </a:moveTo>
                <a:cubicBezTo>
                  <a:pt x="101463" y="17046"/>
                  <a:pt x="101703" y="16922"/>
                  <a:pt x="101947" y="16798"/>
                </a:cubicBezTo>
                <a:cubicBezTo>
                  <a:pt x="101696" y="16776"/>
                  <a:pt x="101429" y="16761"/>
                  <a:pt x="101155" y="16749"/>
                </a:cubicBezTo>
                <a:cubicBezTo>
                  <a:pt x="100998" y="16824"/>
                  <a:pt x="100844" y="16903"/>
                  <a:pt x="100690" y="16978"/>
                </a:cubicBezTo>
                <a:cubicBezTo>
                  <a:pt x="100889" y="17034"/>
                  <a:pt x="101069" y="17098"/>
                  <a:pt x="101227" y="17170"/>
                </a:cubicBezTo>
                <a:close/>
                <a:moveTo>
                  <a:pt x="99051" y="18918"/>
                </a:moveTo>
                <a:cubicBezTo>
                  <a:pt x="99051" y="18967"/>
                  <a:pt x="99047" y="19016"/>
                  <a:pt x="99043" y="19068"/>
                </a:cubicBezTo>
                <a:cubicBezTo>
                  <a:pt x="99876" y="18558"/>
                  <a:pt x="100728" y="18063"/>
                  <a:pt x="101598" y="17579"/>
                </a:cubicBezTo>
                <a:cubicBezTo>
                  <a:pt x="101478" y="17473"/>
                  <a:pt x="101324" y="17380"/>
                  <a:pt x="101137" y="17293"/>
                </a:cubicBezTo>
                <a:cubicBezTo>
                  <a:pt x="100413" y="17672"/>
                  <a:pt x="99700" y="18063"/>
                  <a:pt x="99002" y="18456"/>
                </a:cubicBezTo>
                <a:cubicBezTo>
                  <a:pt x="99036" y="18607"/>
                  <a:pt x="99051" y="18760"/>
                  <a:pt x="99051" y="18918"/>
                </a:cubicBezTo>
                <a:close/>
                <a:moveTo>
                  <a:pt x="98837" y="20021"/>
                </a:moveTo>
                <a:cubicBezTo>
                  <a:pt x="99846" y="19342"/>
                  <a:pt x="100893" y="18682"/>
                  <a:pt x="101973" y="18044"/>
                </a:cubicBezTo>
                <a:cubicBezTo>
                  <a:pt x="101898" y="17920"/>
                  <a:pt x="101808" y="17800"/>
                  <a:pt x="101707" y="17684"/>
                </a:cubicBezTo>
                <a:lnTo>
                  <a:pt x="101763" y="17635"/>
                </a:lnTo>
                <a:lnTo>
                  <a:pt x="101707" y="17684"/>
                </a:lnTo>
                <a:cubicBezTo>
                  <a:pt x="101688" y="17665"/>
                  <a:pt x="101669" y="17646"/>
                  <a:pt x="101651" y="17624"/>
                </a:cubicBezTo>
                <a:cubicBezTo>
                  <a:pt x="100758" y="18119"/>
                  <a:pt x="99887" y="18629"/>
                  <a:pt x="99039" y="19151"/>
                </a:cubicBezTo>
                <a:cubicBezTo>
                  <a:pt x="99013" y="19428"/>
                  <a:pt x="98945" y="19721"/>
                  <a:pt x="98837" y="20021"/>
                </a:cubicBezTo>
                <a:close/>
                <a:moveTo>
                  <a:pt x="93422" y="22344"/>
                </a:moveTo>
                <a:cubicBezTo>
                  <a:pt x="92042" y="23803"/>
                  <a:pt x="90106" y="25439"/>
                  <a:pt x="87870" y="27199"/>
                </a:cubicBezTo>
                <a:cubicBezTo>
                  <a:pt x="87198" y="27731"/>
                  <a:pt x="86496" y="28272"/>
                  <a:pt x="85776" y="28819"/>
                </a:cubicBezTo>
                <a:cubicBezTo>
                  <a:pt x="83498" y="31322"/>
                  <a:pt x="81559" y="33993"/>
                  <a:pt x="79983" y="36777"/>
                </a:cubicBezTo>
                <a:cubicBezTo>
                  <a:pt x="80887" y="36068"/>
                  <a:pt x="81802" y="35359"/>
                  <a:pt x="82714" y="34654"/>
                </a:cubicBezTo>
                <a:cubicBezTo>
                  <a:pt x="85543" y="30268"/>
                  <a:pt x="89265" y="26204"/>
                  <a:pt x="93783" y="22689"/>
                </a:cubicBezTo>
                <a:cubicBezTo>
                  <a:pt x="95374" y="21454"/>
                  <a:pt x="97077" y="20280"/>
                  <a:pt x="98882" y="19166"/>
                </a:cubicBezTo>
                <a:cubicBezTo>
                  <a:pt x="98889" y="19083"/>
                  <a:pt x="98897" y="19001"/>
                  <a:pt x="98897" y="18918"/>
                </a:cubicBezTo>
                <a:cubicBezTo>
                  <a:pt x="98897" y="18787"/>
                  <a:pt x="98885" y="18659"/>
                  <a:pt x="98863" y="18539"/>
                </a:cubicBezTo>
                <a:cubicBezTo>
                  <a:pt x="97227" y="19470"/>
                  <a:pt x="95670" y="20449"/>
                  <a:pt x="94199" y="21473"/>
                </a:cubicBezTo>
                <a:cubicBezTo>
                  <a:pt x="93967" y="21758"/>
                  <a:pt x="93708" y="22047"/>
                  <a:pt x="93422" y="22344"/>
                </a:cubicBezTo>
                <a:moveTo>
                  <a:pt x="86421" y="28129"/>
                </a:moveTo>
                <a:cubicBezTo>
                  <a:pt x="89220" y="25968"/>
                  <a:pt x="91667" y="23972"/>
                  <a:pt x="93310" y="22238"/>
                </a:cubicBezTo>
                <a:cubicBezTo>
                  <a:pt x="93438" y="22103"/>
                  <a:pt x="93558" y="21972"/>
                  <a:pt x="93674" y="21845"/>
                </a:cubicBezTo>
                <a:cubicBezTo>
                  <a:pt x="93029" y="22302"/>
                  <a:pt x="92402" y="22771"/>
                  <a:pt x="91794" y="23248"/>
                </a:cubicBezTo>
                <a:cubicBezTo>
                  <a:pt x="89843" y="24779"/>
                  <a:pt x="88050" y="26411"/>
                  <a:pt x="86421" y="28129"/>
                </a:cubicBezTo>
                <a:close/>
                <a:moveTo>
                  <a:pt x="84230" y="29799"/>
                </a:moveTo>
                <a:cubicBezTo>
                  <a:pt x="84857" y="29326"/>
                  <a:pt x="85472" y="28857"/>
                  <a:pt x="86076" y="28396"/>
                </a:cubicBezTo>
                <a:cubicBezTo>
                  <a:pt x="87783" y="26561"/>
                  <a:pt x="89682" y="24816"/>
                  <a:pt x="91749" y="23195"/>
                </a:cubicBezTo>
                <a:cubicBezTo>
                  <a:pt x="92436" y="22659"/>
                  <a:pt x="93145" y="22130"/>
                  <a:pt x="93873" y="21616"/>
                </a:cubicBezTo>
                <a:cubicBezTo>
                  <a:pt x="94323" y="21094"/>
                  <a:pt x="94691" y="20599"/>
                  <a:pt x="94957" y="20137"/>
                </a:cubicBezTo>
                <a:cubicBezTo>
                  <a:pt x="93107" y="21282"/>
                  <a:pt x="91370" y="22486"/>
                  <a:pt x="89764" y="23758"/>
                </a:cubicBezTo>
                <a:cubicBezTo>
                  <a:pt x="86796" y="26103"/>
                  <a:pt x="84211" y="28692"/>
                  <a:pt x="82035" y="31457"/>
                </a:cubicBezTo>
                <a:cubicBezTo>
                  <a:pt x="82778" y="30898"/>
                  <a:pt x="83510" y="30347"/>
                  <a:pt x="84230" y="29799"/>
                </a:cubicBezTo>
                <a:close/>
                <a:moveTo>
                  <a:pt x="79840" y="36894"/>
                </a:moveTo>
                <a:cubicBezTo>
                  <a:pt x="81375" y="34155"/>
                  <a:pt x="83258" y="31521"/>
                  <a:pt x="85472" y="29052"/>
                </a:cubicBezTo>
                <a:cubicBezTo>
                  <a:pt x="84245" y="29990"/>
                  <a:pt x="82966" y="30951"/>
                  <a:pt x="81664" y="31934"/>
                </a:cubicBezTo>
                <a:cubicBezTo>
                  <a:pt x="79968" y="34151"/>
                  <a:pt x="78527" y="36477"/>
                  <a:pt x="77360" y="38875"/>
                </a:cubicBezTo>
                <a:cubicBezTo>
                  <a:pt x="78174" y="38211"/>
                  <a:pt x="79003" y="37550"/>
                  <a:pt x="79840" y="36894"/>
                </a:cubicBezTo>
                <a:close/>
                <a:moveTo>
                  <a:pt x="75113" y="44653"/>
                </a:moveTo>
                <a:cubicBezTo>
                  <a:pt x="75739" y="44128"/>
                  <a:pt x="76381" y="43591"/>
                  <a:pt x="77045" y="43043"/>
                </a:cubicBezTo>
                <a:cubicBezTo>
                  <a:pt x="77739" y="41070"/>
                  <a:pt x="78610" y="39130"/>
                  <a:pt x="79645" y="37243"/>
                </a:cubicBezTo>
                <a:cubicBezTo>
                  <a:pt x="78820" y="37896"/>
                  <a:pt x="78002" y="38548"/>
                  <a:pt x="77203" y="39201"/>
                </a:cubicBezTo>
                <a:cubicBezTo>
                  <a:pt x="76355" y="40983"/>
                  <a:pt x="75653" y="42807"/>
                  <a:pt x="75113" y="44653"/>
                </a:cubicBezTo>
                <a:close/>
                <a:moveTo>
                  <a:pt x="73229" y="46217"/>
                </a:moveTo>
                <a:cubicBezTo>
                  <a:pt x="73807" y="45737"/>
                  <a:pt x="74404" y="45242"/>
                  <a:pt x="75011" y="44735"/>
                </a:cubicBezTo>
                <a:cubicBezTo>
                  <a:pt x="75548" y="42897"/>
                  <a:pt x="76234" y="41085"/>
                  <a:pt x="77071" y="39306"/>
                </a:cubicBezTo>
                <a:cubicBezTo>
                  <a:pt x="76786" y="39543"/>
                  <a:pt x="76501" y="39775"/>
                  <a:pt x="76219" y="40008"/>
                </a:cubicBezTo>
                <a:cubicBezTo>
                  <a:pt x="75743" y="40409"/>
                  <a:pt x="75274" y="40807"/>
                  <a:pt x="74816" y="41194"/>
                </a:cubicBezTo>
                <a:cubicBezTo>
                  <a:pt x="74156" y="42844"/>
                  <a:pt x="73627" y="44522"/>
                  <a:pt x="73229" y="46217"/>
                </a:cubicBezTo>
                <a:close/>
                <a:moveTo>
                  <a:pt x="71481" y="47651"/>
                </a:moveTo>
                <a:cubicBezTo>
                  <a:pt x="72021" y="47212"/>
                  <a:pt x="72573" y="46762"/>
                  <a:pt x="73132" y="46296"/>
                </a:cubicBezTo>
                <a:cubicBezTo>
                  <a:pt x="73522" y="44612"/>
                  <a:pt x="74043" y="42942"/>
                  <a:pt x="74696" y="41299"/>
                </a:cubicBezTo>
                <a:cubicBezTo>
                  <a:pt x="73983" y="41906"/>
                  <a:pt x="73297" y="42496"/>
                  <a:pt x="72636" y="43070"/>
                </a:cubicBezTo>
                <a:cubicBezTo>
                  <a:pt x="72137" y="44582"/>
                  <a:pt x="71755" y="46112"/>
                  <a:pt x="71481" y="47651"/>
                </a:cubicBezTo>
                <a:close/>
                <a:moveTo>
                  <a:pt x="70712" y="44540"/>
                </a:moveTo>
                <a:cubicBezTo>
                  <a:pt x="71327" y="44004"/>
                  <a:pt x="71961" y="43449"/>
                  <a:pt x="72618" y="42882"/>
                </a:cubicBezTo>
                <a:cubicBezTo>
                  <a:pt x="73300" y="40837"/>
                  <a:pt x="74186" y="38830"/>
                  <a:pt x="75266" y="36883"/>
                </a:cubicBezTo>
                <a:cubicBezTo>
                  <a:pt x="74482" y="37513"/>
                  <a:pt x="73713" y="38147"/>
                  <a:pt x="72966" y="38781"/>
                </a:cubicBezTo>
                <a:cubicBezTo>
                  <a:pt x="72903" y="38837"/>
                  <a:pt x="72835" y="38890"/>
                  <a:pt x="72771" y="38946"/>
                </a:cubicBezTo>
                <a:cubicBezTo>
                  <a:pt x="71908" y="40773"/>
                  <a:pt x="71222" y="42646"/>
                  <a:pt x="70712" y="44540"/>
                </a:cubicBezTo>
                <a:close/>
                <a:moveTo>
                  <a:pt x="68866" y="46150"/>
                </a:moveTo>
                <a:cubicBezTo>
                  <a:pt x="69428" y="45658"/>
                  <a:pt x="70006" y="45152"/>
                  <a:pt x="70606" y="44634"/>
                </a:cubicBezTo>
                <a:cubicBezTo>
                  <a:pt x="71102" y="42751"/>
                  <a:pt x="71777" y="40890"/>
                  <a:pt x="72625" y="39074"/>
                </a:cubicBezTo>
                <a:cubicBezTo>
                  <a:pt x="71830" y="39757"/>
                  <a:pt x="71075" y="40421"/>
                  <a:pt x="70351" y="41066"/>
                </a:cubicBezTo>
                <a:cubicBezTo>
                  <a:pt x="69706" y="42736"/>
                  <a:pt x="69211" y="44435"/>
                  <a:pt x="68866" y="46150"/>
                </a:cubicBezTo>
                <a:close/>
                <a:moveTo>
                  <a:pt x="67170" y="47613"/>
                </a:moveTo>
                <a:cubicBezTo>
                  <a:pt x="67687" y="47170"/>
                  <a:pt x="68220" y="46713"/>
                  <a:pt x="68764" y="46236"/>
                </a:cubicBezTo>
                <a:cubicBezTo>
                  <a:pt x="69102" y="44533"/>
                  <a:pt x="69586" y="42848"/>
                  <a:pt x="70216" y="41186"/>
                </a:cubicBezTo>
                <a:cubicBezTo>
                  <a:pt x="69503" y="41824"/>
                  <a:pt x="68824" y="42443"/>
                  <a:pt x="68171" y="43043"/>
                </a:cubicBezTo>
                <a:cubicBezTo>
                  <a:pt x="67714" y="44552"/>
                  <a:pt x="67380" y="46079"/>
                  <a:pt x="67170" y="47613"/>
                </a:cubicBezTo>
                <a:close/>
                <a:moveTo>
                  <a:pt x="66273" y="44585"/>
                </a:moveTo>
                <a:cubicBezTo>
                  <a:pt x="66869" y="44030"/>
                  <a:pt x="67489" y="43456"/>
                  <a:pt x="68138" y="42859"/>
                </a:cubicBezTo>
                <a:cubicBezTo>
                  <a:pt x="68802" y="40706"/>
                  <a:pt x="69717" y="38593"/>
                  <a:pt x="70873" y="36549"/>
                </a:cubicBezTo>
                <a:cubicBezTo>
                  <a:pt x="70483" y="36875"/>
                  <a:pt x="70096" y="37205"/>
                  <a:pt x="69717" y="37532"/>
                </a:cubicBezTo>
                <a:cubicBezTo>
                  <a:pt x="69222" y="37963"/>
                  <a:pt x="68742" y="38391"/>
                  <a:pt x="68280" y="38811"/>
                </a:cubicBezTo>
                <a:cubicBezTo>
                  <a:pt x="67398" y="40695"/>
                  <a:pt x="66731" y="42627"/>
                  <a:pt x="66273" y="44585"/>
                </a:cubicBezTo>
                <a:close/>
                <a:moveTo>
                  <a:pt x="64479" y="46259"/>
                </a:moveTo>
                <a:cubicBezTo>
                  <a:pt x="65020" y="45756"/>
                  <a:pt x="65579" y="45234"/>
                  <a:pt x="66157" y="44694"/>
                </a:cubicBezTo>
                <a:cubicBezTo>
                  <a:pt x="66603" y="42751"/>
                  <a:pt x="67256" y="40833"/>
                  <a:pt x="68115" y="38961"/>
                </a:cubicBezTo>
                <a:cubicBezTo>
                  <a:pt x="67301" y="39700"/>
                  <a:pt x="66536" y="40417"/>
                  <a:pt x="65811" y="41111"/>
                </a:cubicBezTo>
                <a:cubicBezTo>
                  <a:pt x="65196" y="42799"/>
                  <a:pt x="64753" y="44522"/>
                  <a:pt x="64479" y="46259"/>
                </a:cubicBezTo>
                <a:close/>
                <a:moveTo>
                  <a:pt x="62851" y="47752"/>
                </a:moveTo>
                <a:cubicBezTo>
                  <a:pt x="63346" y="47306"/>
                  <a:pt x="63849" y="46840"/>
                  <a:pt x="64371" y="46356"/>
                </a:cubicBezTo>
                <a:cubicBezTo>
                  <a:pt x="64637" y="44634"/>
                  <a:pt x="65068" y="42927"/>
                  <a:pt x="65665" y="41250"/>
                </a:cubicBezTo>
                <a:cubicBezTo>
                  <a:pt x="64952" y="41936"/>
                  <a:pt x="64281" y="42597"/>
                  <a:pt x="63643" y="43238"/>
                </a:cubicBezTo>
                <a:cubicBezTo>
                  <a:pt x="63245" y="44728"/>
                  <a:pt x="62982" y="46236"/>
                  <a:pt x="62851" y="47752"/>
                </a:cubicBezTo>
                <a:close/>
                <a:moveTo>
                  <a:pt x="61365" y="49077"/>
                </a:moveTo>
                <a:cubicBezTo>
                  <a:pt x="61819" y="48683"/>
                  <a:pt x="62281" y="48270"/>
                  <a:pt x="62753" y="47842"/>
                </a:cubicBezTo>
                <a:cubicBezTo>
                  <a:pt x="62874" y="46341"/>
                  <a:pt x="63129" y="44844"/>
                  <a:pt x="63511" y="43366"/>
                </a:cubicBezTo>
                <a:cubicBezTo>
                  <a:pt x="62892" y="43985"/>
                  <a:pt x="62303" y="44585"/>
                  <a:pt x="61737" y="45159"/>
                </a:cubicBezTo>
                <a:cubicBezTo>
                  <a:pt x="61512" y="46458"/>
                  <a:pt x="61388" y="47767"/>
                  <a:pt x="61365" y="49077"/>
                </a:cubicBezTo>
                <a:close/>
                <a:moveTo>
                  <a:pt x="60082" y="46611"/>
                </a:moveTo>
                <a:cubicBezTo>
                  <a:pt x="60592" y="46097"/>
                  <a:pt x="61121" y="45561"/>
                  <a:pt x="61669" y="45002"/>
                </a:cubicBezTo>
                <a:cubicBezTo>
                  <a:pt x="62033" y="42983"/>
                  <a:pt x="62645" y="40991"/>
                  <a:pt x="63504" y="39051"/>
                </a:cubicBezTo>
                <a:cubicBezTo>
                  <a:pt x="62663" y="39880"/>
                  <a:pt x="61887" y="40683"/>
                  <a:pt x="61166" y="41456"/>
                </a:cubicBezTo>
                <a:cubicBezTo>
                  <a:pt x="60615" y="43152"/>
                  <a:pt x="60255" y="44874"/>
                  <a:pt x="60082" y="46611"/>
                </a:cubicBezTo>
                <a:close/>
                <a:moveTo>
                  <a:pt x="62202" y="35933"/>
                </a:moveTo>
                <a:cubicBezTo>
                  <a:pt x="60716" y="38350"/>
                  <a:pt x="59688" y="40882"/>
                  <a:pt x="59114" y="43467"/>
                </a:cubicBezTo>
                <a:cubicBezTo>
                  <a:pt x="59741" y="42762"/>
                  <a:pt x="60408" y="42023"/>
                  <a:pt x="61129" y="41257"/>
                </a:cubicBezTo>
                <a:cubicBezTo>
                  <a:pt x="62123" y="38278"/>
                  <a:pt x="63707" y="35393"/>
                  <a:pt x="65890" y="32707"/>
                </a:cubicBezTo>
                <a:cubicBezTo>
                  <a:pt x="64971" y="33449"/>
                  <a:pt x="64082" y="34204"/>
                  <a:pt x="63241" y="34965"/>
                </a:cubicBezTo>
                <a:cubicBezTo>
                  <a:pt x="62885" y="35292"/>
                  <a:pt x="62536" y="35614"/>
                  <a:pt x="62202" y="35933"/>
                </a:cubicBezTo>
                <a:moveTo>
                  <a:pt x="65650" y="30046"/>
                </a:moveTo>
                <a:cubicBezTo>
                  <a:pt x="62693" y="32737"/>
                  <a:pt x="60536" y="35723"/>
                  <a:pt x="59129" y="38852"/>
                </a:cubicBezTo>
                <a:cubicBezTo>
                  <a:pt x="60056" y="37832"/>
                  <a:pt x="61091" y="36762"/>
                  <a:pt x="62262" y="35652"/>
                </a:cubicBezTo>
                <a:cubicBezTo>
                  <a:pt x="63646" y="33457"/>
                  <a:pt x="65410" y="31367"/>
                  <a:pt x="67567" y="29431"/>
                </a:cubicBezTo>
                <a:cubicBezTo>
                  <a:pt x="71319" y="26066"/>
                  <a:pt x="76542" y="23071"/>
                  <a:pt x="82684" y="20505"/>
                </a:cubicBezTo>
                <a:cubicBezTo>
                  <a:pt x="82831" y="20389"/>
                  <a:pt x="82973" y="20276"/>
                  <a:pt x="83108" y="20160"/>
                </a:cubicBezTo>
                <a:cubicBezTo>
                  <a:pt x="75893" y="22940"/>
                  <a:pt x="69792" y="26268"/>
                  <a:pt x="65650" y="30046"/>
                </a:cubicBezTo>
                <a:moveTo>
                  <a:pt x="71349" y="25184"/>
                </a:moveTo>
                <a:cubicBezTo>
                  <a:pt x="68892" y="26786"/>
                  <a:pt x="66288" y="28542"/>
                  <a:pt x="63857" y="30414"/>
                </a:cubicBezTo>
                <a:cubicBezTo>
                  <a:pt x="63793" y="30470"/>
                  <a:pt x="63729" y="30530"/>
                  <a:pt x="63665" y="30590"/>
                </a:cubicBezTo>
                <a:cubicBezTo>
                  <a:pt x="59966" y="34016"/>
                  <a:pt x="57606" y="37911"/>
                  <a:pt x="56484" y="41966"/>
                </a:cubicBezTo>
                <a:cubicBezTo>
                  <a:pt x="57212" y="41055"/>
                  <a:pt x="58011" y="40098"/>
                  <a:pt x="58911" y="39096"/>
                </a:cubicBezTo>
                <a:cubicBezTo>
                  <a:pt x="60318" y="35847"/>
                  <a:pt x="62528" y="32752"/>
                  <a:pt x="65579" y="29971"/>
                </a:cubicBezTo>
                <a:cubicBezTo>
                  <a:pt x="69792" y="26133"/>
                  <a:pt x="76006" y="22764"/>
                  <a:pt x="83352" y="19957"/>
                </a:cubicBezTo>
                <a:cubicBezTo>
                  <a:pt x="83423" y="19897"/>
                  <a:pt x="83491" y="19837"/>
                  <a:pt x="83562" y="19777"/>
                </a:cubicBezTo>
                <a:cubicBezTo>
                  <a:pt x="79045" y="21387"/>
                  <a:pt x="74910" y="23195"/>
                  <a:pt x="71349" y="25184"/>
                </a:cubicBezTo>
                <a:moveTo>
                  <a:pt x="74610" y="23086"/>
                </a:moveTo>
                <a:cubicBezTo>
                  <a:pt x="74471" y="23173"/>
                  <a:pt x="74336" y="23259"/>
                  <a:pt x="74197" y="23349"/>
                </a:cubicBezTo>
                <a:cubicBezTo>
                  <a:pt x="73642" y="23706"/>
                  <a:pt x="73072" y="24069"/>
                  <a:pt x="72490" y="24445"/>
                </a:cubicBezTo>
                <a:cubicBezTo>
                  <a:pt x="75841" y="22674"/>
                  <a:pt x="79649" y="21049"/>
                  <a:pt x="83769" y="19593"/>
                </a:cubicBezTo>
                <a:cubicBezTo>
                  <a:pt x="83799" y="19567"/>
                  <a:pt x="83825" y="19541"/>
                  <a:pt x="83855" y="19515"/>
                </a:cubicBezTo>
                <a:cubicBezTo>
                  <a:pt x="80572" y="20610"/>
                  <a:pt x="77465" y="21803"/>
                  <a:pt x="74610" y="23086"/>
                </a:cubicBezTo>
                <a:close/>
                <a:moveTo>
                  <a:pt x="76032" y="22171"/>
                </a:moveTo>
                <a:cubicBezTo>
                  <a:pt x="75762" y="22344"/>
                  <a:pt x="75484" y="22524"/>
                  <a:pt x="75203" y="22704"/>
                </a:cubicBezTo>
                <a:cubicBezTo>
                  <a:pt x="77949" y="21496"/>
                  <a:pt x="80917" y="20374"/>
                  <a:pt x="84042" y="19342"/>
                </a:cubicBezTo>
                <a:cubicBezTo>
                  <a:pt x="84042" y="19338"/>
                  <a:pt x="84042" y="19338"/>
                  <a:pt x="84046" y="19338"/>
                </a:cubicBezTo>
                <a:cubicBezTo>
                  <a:pt x="81247" y="20216"/>
                  <a:pt x="78561" y="21162"/>
                  <a:pt x="76032" y="22171"/>
                </a:cubicBezTo>
                <a:close/>
                <a:moveTo>
                  <a:pt x="79566" y="19781"/>
                </a:moveTo>
                <a:cubicBezTo>
                  <a:pt x="79563" y="19785"/>
                  <a:pt x="79555" y="19788"/>
                  <a:pt x="79551" y="19796"/>
                </a:cubicBezTo>
                <a:cubicBezTo>
                  <a:pt x="81285" y="19398"/>
                  <a:pt x="82996" y="19034"/>
                  <a:pt x="84658" y="18700"/>
                </a:cubicBezTo>
                <a:cubicBezTo>
                  <a:pt x="84658" y="18700"/>
                  <a:pt x="84662" y="18700"/>
                  <a:pt x="84662" y="18697"/>
                </a:cubicBezTo>
                <a:cubicBezTo>
                  <a:pt x="83014" y="19023"/>
                  <a:pt x="81311" y="19387"/>
                  <a:pt x="79566" y="19781"/>
                </a:cubicBezTo>
                <a:moveTo>
                  <a:pt x="79968" y="19485"/>
                </a:moveTo>
                <a:cubicBezTo>
                  <a:pt x="79934" y="19511"/>
                  <a:pt x="79900" y="19537"/>
                  <a:pt x="79866" y="19560"/>
                </a:cubicBezTo>
                <a:cubicBezTo>
                  <a:pt x="81559" y="19181"/>
                  <a:pt x="83209" y="18832"/>
                  <a:pt x="84812" y="18517"/>
                </a:cubicBezTo>
                <a:cubicBezTo>
                  <a:pt x="84827" y="18498"/>
                  <a:pt x="84842" y="18475"/>
                  <a:pt x="84857" y="18456"/>
                </a:cubicBezTo>
                <a:cubicBezTo>
                  <a:pt x="83288" y="18764"/>
                  <a:pt x="81652" y="19106"/>
                  <a:pt x="79968" y="19485"/>
                </a:cubicBezTo>
                <a:close/>
                <a:moveTo>
                  <a:pt x="73338" y="20824"/>
                </a:moveTo>
                <a:cubicBezTo>
                  <a:pt x="73237" y="20884"/>
                  <a:pt x="73139" y="20944"/>
                  <a:pt x="73038" y="21004"/>
                </a:cubicBezTo>
                <a:cubicBezTo>
                  <a:pt x="75375" y="20400"/>
                  <a:pt x="77664" y="19845"/>
                  <a:pt x="79866" y="19349"/>
                </a:cubicBezTo>
                <a:cubicBezTo>
                  <a:pt x="79934" y="19301"/>
                  <a:pt x="80002" y="19248"/>
                  <a:pt x="80065" y="19199"/>
                </a:cubicBezTo>
                <a:cubicBezTo>
                  <a:pt x="77919" y="19680"/>
                  <a:pt x="75660" y="20224"/>
                  <a:pt x="73338" y="20824"/>
                </a:cubicBezTo>
                <a:close/>
                <a:moveTo>
                  <a:pt x="64554" y="22955"/>
                </a:moveTo>
                <a:cubicBezTo>
                  <a:pt x="64393" y="23049"/>
                  <a:pt x="64232" y="23146"/>
                  <a:pt x="64067" y="23244"/>
                </a:cubicBezTo>
                <a:cubicBezTo>
                  <a:pt x="67170" y="22317"/>
                  <a:pt x="70254" y="21462"/>
                  <a:pt x="73225" y="20693"/>
                </a:cubicBezTo>
                <a:cubicBezTo>
                  <a:pt x="73383" y="20599"/>
                  <a:pt x="73541" y="20505"/>
                  <a:pt x="73691" y="20411"/>
                </a:cubicBezTo>
                <a:cubicBezTo>
                  <a:pt x="70768" y="21165"/>
                  <a:pt x="67687" y="22021"/>
                  <a:pt x="64554" y="22955"/>
                </a:cubicBezTo>
                <a:close/>
                <a:moveTo>
                  <a:pt x="59140" y="24276"/>
                </a:moveTo>
                <a:cubicBezTo>
                  <a:pt x="57756" y="24722"/>
                  <a:pt x="56364" y="25180"/>
                  <a:pt x="54976" y="25653"/>
                </a:cubicBezTo>
                <a:cubicBezTo>
                  <a:pt x="54814" y="25769"/>
                  <a:pt x="54649" y="25885"/>
                  <a:pt x="54488" y="26005"/>
                </a:cubicBezTo>
                <a:cubicBezTo>
                  <a:pt x="57786" y="24880"/>
                  <a:pt x="61140" y="23811"/>
                  <a:pt x="64434" y="22828"/>
                </a:cubicBezTo>
                <a:cubicBezTo>
                  <a:pt x="64562" y="22753"/>
                  <a:pt x="64686" y="22677"/>
                  <a:pt x="64813" y="22606"/>
                </a:cubicBezTo>
                <a:cubicBezTo>
                  <a:pt x="64922" y="22542"/>
                  <a:pt x="65035" y="22475"/>
                  <a:pt x="65144" y="22411"/>
                </a:cubicBezTo>
                <a:cubicBezTo>
                  <a:pt x="63170" y="23000"/>
                  <a:pt x="61163" y="23623"/>
                  <a:pt x="59140" y="24276"/>
                </a:cubicBezTo>
                <a:close/>
                <a:moveTo>
                  <a:pt x="55441" y="25326"/>
                </a:moveTo>
                <a:cubicBezTo>
                  <a:pt x="58904" y="24160"/>
                  <a:pt x="62378" y="23064"/>
                  <a:pt x="65740" y="22070"/>
                </a:cubicBezTo>
                <a:cubicBezTo>
                  <a:pt x="66082" y="21875"/>
                  <a:pt x="66419" y="21683"/>
                  <a:pt x="66753" y="21492"/>
                </a:cubicBezTo>
                <a:cubicBezTo>
                  <a:pt x="63695" y="22396"/>
                  <a:pt x="60487" y="23405"/>
                  <a:pt x="57238" y="24482"/>
                </a:cubicBezTo>
                <a:cubicBezTo>
                  <a:pt x="56874" y="24602"/>
                  <a:pt x="56506" y="24726"/>
                  <a:pt x="56142" y="24850"/>
                </a:cubicBezTo>
                <a:cubicBezTo>
                  <a:pt x="55906" y="25007"/>
                  <a:pt x="55673" y="25165"/>
                  <a:pt x="55441" y="25326"/>
                </a:cubicBezTo>
                <a:close/>
                <a:moveTo>
                  <a:pt x="47907" y="27300"/>
                </a:moveTo>
                <a:cubicBezTo>
                  <a:pt x="47745" y="27454"/>
                  <a:pt x="47588" y="27608"/>
                  <a:pt x="47434" y="27765"/>
                </a:cubicBezTo>
                <a:cubicBezTo>
                  <a:pt x="50259" y="26707"/>
                  <a:pt x="53152" y="25687"/>
                  <a:pt x="56022" y="24719"/>
                </a:cubicBezTo>
                <a:cubicBezTo>
                  <a:pt x="56341" y="24505"/>
                  <a:pt x="56664" y="24295"/>
                  <a:pt x="56987" y="24084"/>
                </a:cubicBezTo>
                <a:cubicBezTo>
                  <a:pt x="53985" y="25098"/>
                  <a:pt x="50923" y="26178"/>
                  <a:pt x="47907" y="27300"/>
                </a:cubicBezTo>
                <a:close/>
                <a:moveTo>
                  <a:pt x="48218" y="27011"/>
                </a:moveTo>
                <a:cubicBezTo>
                  <a:pt x="51332" y="25855"/>
                  <a:pt x="54484" y="24749"/>
                  <a:pt x="57572" y="23717"/>
                </a:cubicBezTo>
                <a:cubicBezTo>
                  <a:pt x="58045" y="23420"/>
                  <a:pt x="58525" y="23128"/>
                  <a:pt x="59001" y="22846"/>
                </a:cubicBezTo>
                <a:cubicBezTo>
                  <a:pt x="55722" y="23946"/>
                  <a:pt x="52304" y="25150"/>
                  <a:pt x="48886" y="26414"/>
                </a:cubicBezTo>
                <a:cubicBezTo>
                  <a:pt x="48657" y="26613"/>
                  <a:pt x="48436" y="26808"/>
                  <a:pt x="48218" y="27011"/>
                </a:cubicBezTo>
                <a:close/>
                <a:moveTo>
                  <a:pt x="42196" y="28804"/>
                </a:moveTo>
                <a:cubicBezTo>
                  <a:pt x="44361" y="27945"/>
                  <a:pt x="46567" y="27097"/>
                  <a:pt x="48773" y="26279"/>
                </a:cubicBezTo>
                <a:cubicBezTo>
                  <a:pt x="49074" y="26020"/>
                  <a:pt x="49381" y="25765"/>
                  <a:pt x="49696" y="25518"/>
                </a:cubicBezTo>
                <a:cubicBezTo>
                  <a:pt x="47325" y="26399"/>
                  <a:pt x="44928" y="27322"/>
                  <a:pt x="42564" y="28264"/>
                </a:cubicBezTo>
                <a:cubicBezTo>
                  <a:pt x="42436" y="28444"/>
                  <a:pt x="42312" y="28624"/>
                  <a:pt x="42196" y="28804"/>
                </a:cubicBezTo>
                <a:moveTo>
                  <a:pt x="42436" y="28133"/>
                </a:moveTo>
                <a:cubicBezTo>
                  <a:pt x="42594" y="27912"/>
                  <a:pt x="42759" y="27694"/>
                  <a:pt x="42932" y="27473"/>
                </a:cubicBezTo>
                <a:cubicBezTo>
                  <a:pt x="41322" y="28114"/>
                  <a:pt x="39720" y="28771"/>
                  <a:pt x="38136" y="29435"/>
                </a:cubicBezTo>
                <a:cubicBezTo>
                  <a:pt x="38080" y="29607"/>
                  <a:pt x="38028" y="29780"/>
                  <a:pt x="37983" y="29953"/>
                </a:cubicBezTo>
                <a:cubicBezTo>
                  <a:pt x="39446" y="29337"/>
                  <a:pt x="40936" y="28729"/>
                  <a:pt x="42436" y="28133"/>
                </a:cubicBezTo>
                <a:close/>
                <a:moveTo>
                  <a:pt x="37825" y="30594"/>
                </a:moveTo>
                <a:cubicBezTo>
                  <a:pt x="39157" y="30035"/>
                  <a:pt x="40515" y="29476"/>
                  <a:pt x="41896" y="28925"/>
                </a:cubicBezTo>
                <a:cubicBezTo>
                  <a:pt x="41900" y="28925"/>
                  <a:pt x="41907" y="28921"/>
                  <a:pt x="41911" y="28921"/>
                </a:cubicBezTo>
                <a:cubicBezTo>
                  <a:pt x="42020" y="28741"/>
                  <a:pt x="42136" y="28564"/>
                  <a:pt x="42260" y="28384"/>
                </a:cubicBezTo>
                <a:cubicBezTo>
                  <a:pt x="40800" y="28970"/>
                  <a:pt x="39352" y="29559"/>
                  <a:pt x="37926" y="30159"/>
                </a:cubicBezTo>
                <a:cubicBezTo>
                  <a:pt x="37893" y="30305"/>
                  <a:pt x="37859" y="30452"/>
                  <a:pt x="37825" y="30594"/>
                </a:cubicBezTo>
                <a:moveTo>
                  <a:pt x="37769" y="30039"/>
                </a:moveTo>
                <a:cubicBezTo>
                  <a:pt x="37814" y="29870"/>
                  <a:pt x="37863" y="29697"/>
                  <a:pt x="37915" y="29529"/>
                </a:cubicBezTo>
                <a:cubicBezTo>
                  <a:pt x="36928" y="29945"/>
                  <a:pt x="35949" y="30362"/>
                  <a:pt x="34985" y="30782"/>
                </a:cubicBezTo>
                <a:cubicBezTo>
                  <a:pt x="34989" y="30928"/>
                  <a:pt x="35000" y="31074"/>
                  <a:pt x="35011" y="31221"/>
                </a:cubicBezTo>
                <a:cubicBezTo>
                  <a:pt x="35919" y="30827"/>
                  <a:pt x="36838" y="30433"/>
                  <a:pt x="37769" y="30039"/>
                </a:cubicBezTo>
                <a:moveTo>
                  <a:pt x="37622" y="30680"/>
                </a:moveTo>
                <a:cubicBezTo>
                  <a:pt x="37652" y="30538"/>
                  <a:pt x="37683" y="30392"/>
                  <a:pt x="37720" y="30245"/>
                </a:cubicBezTo>
                <a:cubicBezTo>
                  <a:pt x="36808" y="30628"/>
                  <a:pt x="35912" y="31014"/>
                  <a:pt x="35026" y="31401"/>
                </a:cubicBezTo>
                <a:cubicBezTo>
                  <a:pt x="35037" y="31528"/>
                  <a:pt x="35052" y="31656"/>
                  <a:pt x="35067" y="31784"/>
                </a:cubicBezTo>
                <a:cubicBezTo>
                  <a:pt x="35904" y="31416"/>
                  <a:pt x="36760" y="31048"/>
                  <a:pt x="37622" y="30680"/>
                </a:cubicBezTo>
                <a:close/>
                <a:moveTo>
                  <a:pt x="33657" y="33720"/>
                </a:moveTo>
                <a:cubicBezTo>
                  <a:pt x="33687" y="33806"/>
                  <a:pt x="33717" y="33888"/>
                  <a:pt x="33747" y="33975"/>
                </a:cubicBezTo>
                <a:cubicBezTo>
                  <a:pt x="34197" y="33753"/>
                  <a:pt x="34655" y="33532"/>
                  <a:pt x="35124" y="33311"/>
                </a:cubicBezTo>
                <a:cubicBezTo>
                  <a:pt x="35105" y="33217"/>
                  <a:pt x="35086" y="33119"/>
                  <a:pt x="35067" y="33022"/>
                </a:cubicBezTo>
                <a:cubicBezTo>
                  <a:pt x="34583" y="33243"/>
                  <a:pt x="34111" y="33464"/>
                  <a:pt x="33645" y="33686"/>
                </a:cubicBezTo>
                <a:cubicBezTo>
                  <a:pt x="33649" y="33697"/>
                  <a:pt x="33653" y="33708"/>
                  <a:pt x="33657" y="33720"/>
                </a:cubicBezTo>
                <a:moveTo>
                  <a:pt x="32681" y="34684"/>
                </a:moveTo>
                <a:cubicBezTo>
                  <a:pt x="32726" y="34789"/>
                  <a:pt x="32764" y="34890"/>
                  <a:pt x="32805" y="34992"/>
                </a:cubicBezTo>
                <a:cubicBezTo>
                  <a:pt x="33109" y="34830"/>
                  <a:pt x="33420" y="34665"/>
                  <a:pt x="33735" y="34504"/>
                </a:cubicBezTo>
                <a:cubicBezTo>
                  <a:pt x="33702" y="34406"/>
                  <a:pt x="33668" y="34309"/>
                  <a:pt x="33630" y="34211"/>
                </a:cubicBezTo>
                <a:cubicBezTo>
                  <a:pt x="33311" y="34369"/>
                  <a:pt x="32992" y="34526"/>
                  <a:pt x="32681" y="34684"/>
                </a:cubicBezTo>
                <a:close/>
                <a:moveTo>
                  <a:pt x="32497" y="34237"/>
                </a:moveTo>
                <a:cubicBezTo>
                  <a:pt x="32538" y="34339"/>
                  <a:pt x="32580" y="34436"/>
                  <a:pt x="32621" y="34538"/>
                </a:cubicBezTo>
                <a:cubicBezTo>
                  <a:pt x="32936" y="34376"/>
                  <a:pt x="33255" y="34219"/>
                  <a:pt x="33578" y="34057"/>
                </a:cubicBezTo>
                <a:cubicBezTo>
                  <a:pt x="33548" y="33967"/>
                  <a:pt x="33514" y="33873"/>
                  <a:pt x="33480" y="33783"/>
                </a:cubicBezTo>
                <a:cubicBezTo>
                  <a:pt x="33480" y="33776"/>
                  <a:pt x="33476" y="33772"/>
                  <a:pt x="33476" y="33765"/>
                </a:cubicBezTo>
                <a:cubicBezTo>
                  <a:pt x="33146" y="33922"/>
                  <a:pt x="32820" y="34080"/>
                  <a:pt x="32497" y="34237"/>
                </a:cubicBezTo>
                <a:close/>
                <a:moveTo>
                  <a:pt x="32302" y="33783"/>
                </a:moveTo>
                <a:cubicBezTo>
                  <a:pt x="32347" y="33885"/>
                  <a:pt x="32392" y="33986"/>
                  <a:pt x="32433" y="34087"/>
                </a:cubicBezTo>
                <a:cubicBezTo>
                  <a:pt x="32760" y="33930"/>
                  <a:pt x="33086" y="33772"/>
                  <a:pt x="33420" y="33611"/>
                </a:cubicBezTo>
                <a:cubicBezTo>
                  <a:pt x="33386" y="33509"/>
                  <a:pt x="33349" y="33408"/>
                  <a:pt x="33315" y="33307"/>
                </a:cubicBezTo>
                <a:cubicBezTo>
                  <a:pt x="32974" y="33464"/>
                  <a:pt x="32636" y="33626"/>
                  <a:pt x="32302" y="33783"/>
                </a:cubicBezTo>
                <a:close/>
                <a:moveTo>
                  <a:pt x="33146" y="32230"/>
                </a:moveTo>
                <a:cubicBezTo>
                  <a:pt x="33184" y="32350"/>
                  <a:pt x="33225" y="32470"/>
                  <a:pt x="33266" y="32590"/>
                </a:cubicBezTo>
                <a:cubicBezTo>
                  <a:pt x="33799" y="32346"/>
                  <a:pt x="34339" y="32102"/>
                  <a:pt x="34891" y="31862"/>
                </a:cubicBezTo>
                <a:cubicBezTo>
                  <a:pt x="34876" y="31735"/>
                  <a:pt x="34861" y="31607"/>
                  <a:pt x="34850" y="31476"/>
                </a:cubicBezTo>
                <a:cubicBezTo>
                  <a:pt x="34276" y="31727"/>
                  <a:pt x="33705" y="31979"/>
                  <a:pt x="33146" y="32230"/>
                </a:cubicBezTo>
                <a:close/>
                <a:moveTo>
                  <a:pt x="34801" y="30861"/>
                </a:moveTo>
                <a:cubicBezTo>
                  <a:pt x="34186" y="31131"/>
                  <a:pt x="33574" y="31397"/>
                  <a:pt x="32970" y="31667"/>
                </a:cubicBezTo>
                <a:cubicBezTo>
                  <a:pt x="33011" y="31802"/>
                  <a:pt x="33053" y="31934"/>
                  <a:pt x="33094" y="32069"/>
                </a:cubicBezTo>
                <a:cubicBezTo>
                  <a:pt x="33668" y="31810"/>
                  <a:pt x="34246" y="31555"/>
                  <a:pt x="34831" y="31300"/>
                </a:cubicBezTo>
                <a:cubicBezTo>
                  <a:pt x="34820" y="31153"/>
                  <a:pt x="34808" y="31007"/>
                  <a:pt x="34801" y="30861"/>
                </a:cubicBezTo>
                <a:close/>
                <a:moveTo>
                  <a:pt x="32741" y="30883"/>
                </a:moveTo>
                <a:cubicBezTo>
                  <a:pt x="33420" y="30579"/>
                  <a:pt x="34103" y="30279"/>
                  <a:pt x="34790" y="29979"/>
                </a:cubicBezTo>
                <a:cubicBezTo>
                  <a:pt x="34793" y="29784"/>
                  <a:pt x="34801" y="29589"/>
                  <a:pt x="34816" y="29390"/>
                </a:cubicBezTo>
                <a:cubicBezTo>
                  <a:pt x="34077" y="29716"/>
                  <a:pt x="33341" y="30043"/>
                  <a:pt x="32614" y="30369"/>
                </a:cubicBezTo>
                <a:cubicBezTo>
                  <a:pt x="32655" y="30542"/>
                  <a:pt x="32696" y="30710"/>
                  <a:pt x="32741" y="30883"/>
                </a:cubicBezTo>
                <a:moveTo>
                  <a:pt x="32745" y="31581"/>
                </a:moveTo>
                <a:cubicBezTo>
                  <a:pt x="32704" y="31431"/>
                  <a:pt x="32659" y="31281"/>
                  <a:pt x="32617" y="31131"/>
                </a:cubicBezTo>
                <a:cubicBezTo>
                  <a:pt x="32193" y="31318"/>
                  <a:pt x="31773" y="31510"/>
                  <a:pt x="31353" y="31697"/>
                </a:cubicBezTo>
                <a:cubicBezTo>
                  <a:pt x="31417" y="31840"/>
                  <a:pt x="31484" y="31979"/>
                  <a:pt x="31548" y="32121"/>
                </a:cubicBezTo>
                <a:cubicBezTo>
                  <a:pt x="31946" y="31941"/>
                  <a:pt x="32343" y="31761"/>
                  <a:pt x="32745" y="31581"/>
                </a:cubicBezTo>
                <a:moveTo>
                  <a:pt x="34786" y="30170"/>
                </a:moveTo>
                <a:cubicBezTo>
                  <a:pt x="34114" y="30463"/>
                  <a:pt x="33450" y="30756"/>
                  <a:pt x="32790" y="31052"/>
                </a:cubicBezTo>
                <a:cubicBezTo>
                  <a:pt x="32831" y="31202"/>
                  <a:pt x="32872" y="31352"/>
                  <a:pt x="32917" y="31502"/>
                </a:cubicBezTo>
                <a:cubicBezTo>
                  <a:pt x="33537" y="31228"/>
                  <a:pt x="34163" y="30951"/>
                  <a:pt x="34793" y="30677"/>
                </a:cubicBezTo>
                <a:cubicBezTo>
                  <a:pt x="34790" y="30527"/>
                  <a:pt x="34786" y="30380"/>
                  <a:pt x="34786" y="30230"/>
                </a:cubicBezTo>
                <a:cubicBezTo>
                  <a:pt x="34786" y="30211"/>
                  <a:pt x="34786" y="30189"/>
                  <a:pt x="34786" y="30170"/>
                </a:cubicBezTo>
                <a:moveTo>
                  <a:pt x="31796" y="32658"/>
                </a:moveTo>
                <a:cubicBezTo>
                  <a:pt x="32167" y="32485"/>
                  <a:pt x="32542" y="32316"/>
                  <a:pt x="32921" y="32144"/>
                </a:cubicBezTo>
                <a:cubicBezTo>
                  <a:pt x="32880" y="32012"/>
                  <a:pt x="32839" y="31877"/>
                  <a:pt x="32797" y="31746"/>
                </a:cubicBezTo>
                <a:cubicBezTo>
                  <a:pt x="32400" y="31922"/>
                  <a:pt x="32009" y="32099"/>
                  <a:pt x="31619" y="32275"/>
                </a:cubicBezTo>
                <a:cubicBezTo>
                  <a:pt x="31679" y="32403"/>
                  <a:pt x="31736" y="32530"/>
                  <a:pt x="31796" y="32658"/>
                </a:cubicBezTo>
                <a:moveTo>
                  <a:pt x="18101" y="48154"/>
                </a:moveTo>
                <a:cubicBezTo>
                  <a:pt x="16960" y="47197"/>
                  <a:pt x="16281" y="46112"/>
                  <a:pt x="16281" y="44927"/>
                </a:cubicBezTo>
                <a:cubicBezTo>
                  <a:pt x="16281" y="44702"/>
                  <a:pt x="16303" y="44477"/>
                  <a:pt x="16352" y="44248"/>
                </a:cubicBezTo>
                <a:cubicBezTo>
                  <a:pt x="16589" y="43167"/>
                  <a:pt x="17489" y="42012"/>
                  <a:pt x="18904" y="40788"/>
                </a:cubicBezTo>
                <a:cubicBezTo>
                  <a:pt x="20318" y="39565"/>
                  <a:pt x="22250" y="38278"/>
                  <a:pt x="24565" y="36958"/>
                </a:cubicBezTo>
                <a:cubicBezTo>
                  <a:pt x="26704" y="35734"/>
                  <a:pt x="29169" y="34489"/>
                  <a:pt x="31852" y="33239"/>
                </a:cubicBezTo>
                <a:cubicBezTo>
                  <a:pt x="31799" y="33123"/>
                  <a:pt x="31747" y="33007"/>
                  <a:pt x="31694" y="32890"/>
                </a:cubicBezTo>
                <a:cubicBezTo>
                  <a:pt x="25747" y="35622"/>
                  <a:pt x="20693" y="38361"/>
                  <a:pt x="17680" y="40811"/>
                </a:cubicBezTo>
                <a:cubicBezTo>
                  <a:pt x="15940" y="42225"/>
                  <a:pt x="14889" y="43542"/>
                  <a:pt x="14724" y="44675"/>
                </a:cubicBezTo>
                <a:cubicBezTo>
                  <a:pt x="14705" y="44807"/>
                  <a:pt x="14698" y="44938"/>
                  <a:pt x="14698" y="45069"/>
                </a:cubicBezTo>
                <a:cubicBezTo>
                  <a:pt x="14698" y="46094"/>
                  <a:pt x="15290" y="47043"/>
                  <a:pt x="16337" y="47895"/>
                </a:cubicBezTo>
                <a:cubicBezTo>
                  <a:pt x="16637" y="48139"/>
                  <a:pt x="16971" y="48371"/>
                  <a:pt x="17335" y="48596"/>
                </a:cubicBezTo>
                <a:cubicBezTo>
                  <a:pt x="17707" y="48544"/>
                  <a:pt x="18074" y="48487"/>
                  <a:pt x="18446" y="48427"/>
                </a:cubicBezTo>
                <a:cubicBezTo>
                  <a:pt x="18326" y="48337"/>
                  <a:pt x="18210" y="48247"/>
                  <a:pt x="18101" y="48154"/>
                </a:cubicBezTo>
                <a:moveTo>
                  <a:pt x="18018" y="44784"/>
                </a:moveTo>
                <a:cubicBezTo>
                  <a:pt x="18018" y="44465"/>
                  <a:pt x="18063" y="44143"/>
                  <a:pt x="18153" y="43816"/>
                </a:cubicBezTo>
                <a:cubicBezTo>
                  <a:pt x="18465" y="42724"/>
                  <a:pt x="19410" y="41561"/>
                  <a:pt x="20858" y="40338"/>
                </a:cubicBezTo>
                <a:cubicBezTo>
                  <a:pt x="22303" y="39119"/>
                  <a:pt x="24250" y="37843"/>
                  <a:pt x="26569" y="36537"/>
                </a:cubicBezTo>
                <a:cubicBezTo>
                  <a:pt x="28227" y="35607"/>
                  <a:pt x="30077" y="34661"/>
                  <a:pt x="32066" y="33712"/>
                </a:cubicBezTo>
                <a:cubicBezTo>
                  <a:pt x="32017" y="33607"/>
                  <a:pt x="31968" y="33498"/>
                  <a:pt x="31919" y="33389"/>
                </a:cubicBezTo>
                <a:cubicBezTo>
                  <a:pt x="26764" y="35794"/>
                  <a:pt x="22404" y="38196"/>
                  <a:pt x="19647" y="40391"/>
                </a:cubicBezTo>
                <a:cubicBezTo>
                  <a:pt x="17876" y="41798"/>
                  <a:pt x="16765" y="43122"/>
                  <a:pt x="16517" y="44281"/>
                </a:cubicBezTo>
                <a:cubicBezTo>
                  <a:pt x="16469" y="44499"/>
                  <a:pt x="16446" y="44717"/>
                  <a:pt x="16446" y="44927"/>
                </a:cubicBezTo>
                <a:cubicBezTo>
                  <a:pt x="16446" y="46045"/>
                  <a:pt x="17088" y="47088"/>
                  <a:pt x="18210" y="48026"/>
                </a:cubicBezTo>
                <a:cubicBezTo>
                  <a:pt x="18356" y="48150"/>
                  <a:pt x="18510" y="48274"/>
                  <a:pt x="18675" y="48390"/>
                </a:cubicBezTo>
                <a:cubicBezTo>
                  <a:pt x="19057" y="48326"/>
                  <a:pt x="19440" y="48259"/>
                  <a:pt x="19823" y="48184"/>
                </a:cubicBezTo>
                <a:cubicBezTo>
                  <a:pt x="18690" y="47167"/>
                  <a:pt x="18018" y="46022"/>
                  <a:pt x="18018" y="44784"/>
                </a:cubicBezTo>
                <a:moveTo>
                  <a:pt x="33094" y="32665"/>
                </a:moveTo>
                <a:cubicBezTo>
                  <a:pt x="33053" y="32545"/>
                  <a:pt x="33015" y="32429"/>
                  <a:pt x="32974" y="32309"/>
                </a:cubicBezTo>
                <a:cubicBezTo>
                  <a:pt x="32602" y="32474"/>
                  <a:pt x="32231" y="32643"/>
                  <a:pt x="31863" y="32812"/>
                </a:cubicBezTo>
                <a:cubicBezTo>
                  <a:pt x="31919" y="32928"/>
                  <a:pt x="31972" y="33044"/>
                  <a:pt x="32024" y="33157"/>
                </a:cubicBezTo>
                <a:cubicBezTo>
                  <a:pt x="32377" y="32995"/>
                  <a:pt x="32734" y="32830"/>
                  <a:pt x="33094" y="32665"/>
                </a:cubicBezTo>
                <a:close/>
                <a:moveTo>
                  <a:pt x="32092" y="33311"/>
                </a:moveTo>
                <a:cubicBezTo>
                  <a:pt x="32141" y="33419"/>
                  <a:pt x="32190" y="33524"/>
                  <a:pt x="32235" y="33633"/>
                </a:cubicBezTo>
                <a:cubicBezTo>
                  <a:pt x="32572" y="33472"/>
                  <a:pt x="32914" y="33311"/>
                  <a:pt x="33259" y="33153"/>
                </a:cubicBezTo>
                <a:cubicBezTo>
                  <a:pt x="33221" y="33044"/>
                  <a:pt x="33184" y="32935"/>
                  <a:pt x="33146" y="32827"/>
                </a:cubicBezTo>
                <a:cubicBezTo>
                  <a:pt x="32794" y="32988"/>
                  <a:pt x="32441" y="33149"/>
                  <a:pt x="32092" y="33311"/>
                </a:cubicBezTo>
                <a:close/>
                <a:moveTo>
                  <a:pt x="21211" y="47898"/>
                </a:moveTo>
                <a:cubicBezTo>
                  <a:pt x="20281" y="46897"/>
                  <a:pt x="19740" y="45805"/>
                  <a:pt x="19740" y="44645"/>
                </a:cubicBezTo>
                <a:cubicBezTo>
                  <a:pt x="19740" y="44225"/>
                  <a:pt x="19812" y="43794"/>
                  <a:pt x="19962" y="43362"/>
                </a:cubicBezTo>
                <a:cubicBezTo>
                  <a:pt x="20284" y="42413"/>
                  <a:pt x="21061" y="41419"/>
                  <a:pt x="22205" y="40387"/>
                </a:cubicBezTo>
                <a:cubicBezTo>
                  <a:pt x="23350" y="39351"/>
                  <a:pt x="24866" y="38282"/>
                  <a:pt x="26670" y="37190"/>
                </a:cubicBezTo>
                <a:cubicBezTo>
                  <a:pt x="28314" y="36196"/>
                  <a:pt x="30197" y="35187"/>
                  <a:pt x="32265" y="34170"/>
                </a:cubicBezTo>
                <a:cubicBezTo>
                  <a:pt x="32220" y="34069"/>
                  <a:pt x="32175" y="33967"/>
                  <a:pt x="32130" y="33862"/>
                </a:cubicBezTo>
                <a:cubicBezTo>
                  <a:pt x="27770" y="35941"/>
                  <a:pt x="24085" y="38012"/>
                  <a:pt x="21609" y="39944"/>
                </a:cubicBezTo>
                <a:cubicBezTo>
                  <a:pt x="19808" y="41344"/>
                  <a:pt x="18645" y="42676"/>
                  <a:pt x="18315" y="43861"/>
                </a:cubicBezTo>
                <a:cubicBezTo>
                  <a:pt x="18225" y="44173"/>
                  <a:pt x="18183" y="44484"/>
                  <a:pt x="18183" y="44784"/>
                </a:cubicBezTo>
                <a:cubicBezTo>
                  <a:pt x="18183" y="45989"/>
                  <a:pt x="18859" y="47122"/>
                  <a:pt x="20026" y="48146"/>
                </a:cubicBezTo>
                <a:cubicBezTo>
                  <a:pt x="20423" y="48067"/>
                  <a:pt x="20817" y="47985"/>
                  <a:pt x="21211" y="47898"/>
                </a:cubicBezTo>
                <a:close/>
                <a:moveTo>
                  <a:pt x="21781" y="48454"/>
                </a:moveTo>
                <a:cubicBezTo>
                  <a:pt x="21635" y="48322"/>
                  <a:pt x="21496" y="48191"/>
                  <a:pt x="21361" y="48056"/>
                </a:cubicBezTo>
                <a:cubicBezTo>
                  <a:pt x="20982" y="48142"/>
                  <a:pt x="20596" y="48225"/>
                  <a:pt x="20209" y="48304"/>
                </a:cubicBezTo>
                <a:cubicBezTo>
                  <a:pt x="20367" y="48431"/>
                  <a:pt x="20528" y="48559"/>
                  <a:pt x="20701" y="48683"/>
                </a:cubicBezTo>
                <a:cubicBezTo>
                  <a:pt x="21080" y="48626"/>
                  <a:pt x="21455" y="48562"/>
                  <a:pt x="21826" y="48495"/>
                </a:cubicBezTo>
                <a:cubicBezTo>
                  <a:pt x="21811" y="48484"/>
                  <a:pt x="21796" y="48469"/>
                  <a:pt x="21781" y="48454"/>
                </a:cubicBezTo>
                <a:close/>
                <a:moveTo>
                  <a:pt x="23185" y="48232"/>
                </a:moveTo>
                <a:cubicBezTo>
                  <a:pt x="23023" y="48063"/>
                  <a:pt x="22873" y="47891"/>
                  <a:pt x="22731" y="47718"/>
                </a:cubicBezTo>
                <a:cubicBezTo>
                  <a:pt x="22340" y="47823"/>
                  <a:pt x="21947" y="47921"/>
                  <a:pt x="21549" y="48015"/>
                </a:cubicBezTo>
                <a:cubicBezTo>
                  <a:pt x="21658" y="48120"/>
                  <a:pt x="21770" y="48229"/>
                  <a:pt x="21887" y="48334"/>
                </a:cubicBezTo>
                <a:cubicBezTo>
                  <a:pt x="21935" y="48375"/>
                  <a:pt x="21984" y="48420"/>
                  <a:pt x="22029" y="48461"/>
                </a:cubicBezTo>
                <a:cubicBezTo>
                  <a:pt x="22419" y="48390"/>
                  <a:pt x="22802" y="48311"/>
                  <a:pt x="23185" y="48232"/>
                </a:cubicBezTo>
                <a:close/>
                <a:moveTo>
                  <a:pt x="23845" y="48863"/>
                </a:moveTo>
                <a:cubicBezTo>
                  <a:pt x="23755" y="48784"/>
                  <a:pt x="23669" y="48705"/>
                  <a:pt x="23586" y="48626"/>
                </a:cubicBezTo>
                <a:cubicBezTo>
                  <a:pt x="23500" y="48547"/>
                  <a:pt x="23421" y="48469"/>
                  <a:pt x="23339" y="48390"/>
                </a:cubicBezTo>
                <a:cubicBezTo>
                  <a:pt x="22967" y="48469"/>
                  <a:pt x="22592" y="48544"/>
                  <a:pt x="22217" y="48615"/>
                </a:cubicBezTo>
                <a:cubicBezTo>
                  <a:pt x="22386" y="48758"/>
                  <a:pt x="22562" y="48893"/>
                  <a:pt x="22749" y="49031"/>
                </a:cubicBezTo>
                <a:cubicBezTo>
                  <a:pt x="23117" y="48979"/>
                  <a:pt x="23481" y="48923"/>
                  <a:pt x="23845" y="48863"/>
                </a:cubicBezTo>
                <a:close/>
                <a:moveTo>
                  <a:pt x="24029" y="49016"/>
                </a:moveTo>
                <a:cubicBezTo>
                  <a:pt x="23676" y="49077"/>
                  <a:pt x="23320" y="49133"/>
                  <a:pt x="22963" y="49185"/>
                </a:cubicBezTo>
                <a:cubicBezTo>
                  <a:pt x="23151" y="49317"/>
                  <a:pt x="23342" y="49444"/>
                  <a:pt x="23541" y="49572"/>
                </a:cubicBezTo>
                <a:cubicBezTo>
                  <a:pt x="23890" y="49538"/>
                  <a:pt x="24235" y="49500"/>
                  <a:pt x="24580" y="49459"/>
                </a:cubicBezTo>
                <a:cubicBezTo>
                  <a:pt x="24389" y="49313"/>
                  <a:pt x="24205" y="49167"/>
                  <a:pt x="24029" y="49016"/>
                </a:cubicBezTo>
                <a:close/>
                <a:moveTo>
                  <a:pt x="25368" y="48818"/>
                </a:moveTo>
                <a:cubicBezTo>
                  <a:pt x="25353" y="48803"/>
                  <a:pt x="25338" y="48788"/>
                  <a:pt x="25327" y="48776"/>
                </a:cubicBezTo>
                <a:cubicBezTo>
                  <a:pt x="24967" y="48848"/>
                  <a:pt x="24599" y="48919"/>
                  <a:pt x="24235" y="48983"/>
                </a:cubicBezTo>
                <a:cubicBezTo>
                  <a:pt x="24419" y="49133"/>
                  <a:pt x="24610" y="49283"/>
                  <a:pt x="24809" y="49429"/>
                </a:cubicBezTo>
                <a:cubicBezTo>
                  <a:pt x="25166" y="49384"/>
                  <a:pt x="25522" y="49335"/>
                  <a:pt x="25871" y="49279"/>
                </a:cubicBezTo>
                <a:cubicBezTo>
                  <a:pt x="25699" y="49125"/>
                  <a:pt x="25530" y="48971"/>
                  <a:pt x="25368" y="48818"/>
                </a:cubicBezTo>
                <a:moveTo>
                  <a:pt x="27158" y="49058"/>
                </a:moveTo>
                <a:cubicBezTo>
                  <a:pt x="27121" y="49020"/>
                  <a:pt x="27079" y="48979"/>
                  <a:pt x="27042" y="48938"/>
                </a:cubicBezTo>
                <a:cubicBezTo>
                  <a:pt x="26895" y="48788"/>
                  <a:pt x="26757" y="48638"/>
                  <a:pt x="26625" y="48484"/>
                </a:cubicBezTo>
                <a:cubicBezTo>
                  <a:pt x="26550" y="48502"/>
                  <a:pt x="26475" y="48521"/>
                  <a:pt x="26400" y="48536"/>
                </a:cubicBezTo>
                <a:cubicBezTo>
                  <a:pt x="26108" y="48608"/>
                  <a:pt x="25811" y="48675"/>
                  <a:pt x="25511" y="48735"/>
                </a:cubicBezTo>
                <a:cubicBezTo>
                  <a:pt x="25691" y="48908"/>
                  <a:pt x="25879" y="49080"/>
                  <a:pt x="26078" y="49249"/>
                </a:cubicBezTo>
                <a:cubicBezTo>
                  <a:pt x="26441" y="49189"/>
                  <a:pt x="26802" y="49125"/>
                  <a:pt x="27158" y="49058"/>
                </a:cubicBezTo>
                <a:moveTo>
                  <a:pt x="27316" y="49215"/>
                </a:moveTo>
                <a:cubicBezTo>
                  <a:pt x="26967" y="49283"/>
                  <a:pt x="26614" y="49343"/>
                  <a:pt x="26261" y="49403"/>
                </a:cubicBezTo>
                <a:cubicBezTo>
                  <a:pt x="26456" y="49564"/>
                  <a:pt x="26663" y="49726"/>
                  <a:pt x="26877" y="49879"/>
                </a:cubicBezTo>
                <a:cubicBezTo>
                  <a:pt x="27222" y="49842"/>
                  <a:pt x="27563" y="49797"/>
                  <a:pt x="27901" y="49752"/>
                </a:cubicBezTo>
                <a:cubicBezTo>
                  <a:pt x="27698" y="49576"/>
                  <a:pt x="27503" y="49395"/>
                  <a:pt x="27316" y="49215"/>
                </a:cubicBezTo>
                <a:close/>
                <a:moveTo>
                  <a:pt x="29150" y="49553"/>
                </a:moveTo>
                <a:cubicBezTo>
                  <a:pt x="28959" y="49362"/>
                  <a:pt x="28779" y="49170"/>
                  <a:pt x="28603" y="48975"/>
                </a:cubicBezTo>
                <a:cubicBezTo>
                  <a:pt x="28595" y="48964"/>
                  <a:pt x="28588" y="48956"/>
                  <a:pt x="28580" y="48945"/>
                </a:cubicBezTo>
                <a:cubicBezTo>
                  <a:pt x="28456" y="48975"/>
                  <a:pt x="28332" y="49001"/>
                  <a:pt x="28209" y="49028"/>
                </a:cubicBezTo>
                <a:cubicBezTo>
                  <a:pt x="27976" y="49080"/>
                  <a:pt x="27740" y="49129"/>
                  <a:pt x="27500" y="49178"/>
                </a:cubicBezTo>
                <a:cubicBezTo>
                  <a:pt x="27691" y="49362"/>
                  <a:pt x="27893" y="49542"/>
                  <a:pt x="28104" y="49722"/>
                </a:cubicBezTo>
                <a:cubicBezTo>
                  <a:pt x="28456" y="49669"/>
                  <a:pt x="28805" y="49613"/>
                  <a:pt x="29150" y="49553"/>
                </a:cubicBezTo>
                <a:close/>
                <a:moveTo>
                  <a:pt x="29912" y="50258"/>
                </a:moveTo>
                <a:cubicBezTo>
                  <a:pt x="29702" y="50078"/>
                  <a:pt x="29503" y="49891"/>
                  <a:pt x="29308" y="49707"/>
                </a:cubicBezTo>
                <a:cubicBezTo>
                  <a:pt x="28974" y="49767"/>
                  <a:pt x="28633" y="49823"/>
                  <a:pt x="28287" y="49876"/>
                </a:cubicBezTo>
                <a:cubicBezTo>
                  <a:pt x="28490" y="50045"/>
                  <a:pt x="28700" y="50210"/>
                  <a:pt x="28918" y="50371"/>
                </a:cubicBezTo>
                <a:cubicBezTo>
                  <a:pt x="29252" y="50337"/>
                  <a:pt x="29586" y="50300"/>
                  <a:pt x="29912" y="50258"/>
                </a:cubicBezTo>
                <a:moveTo>
                  <a:pt x="30092" y="50412"/>
                </a:moveTo>
                <a:cubicBezTo>
                  <a:pt x="29777" y="50453"/>
                  <a:pt x="29454" y="50491"/>
                  <a:pt x="29132" y="50525"/>
                </a:cubicBezTo>
                <a:cubicBezTo>
                  <a:pt x="29338" y="50675"/>
                  <a:pt x="29548" y="50821"/>
                  <a:pt x="29762" y="50968"/>
                </a:cubicBezTo>
                <a:cubicBezTo>
                  <a:pt x="30077" y="50949"/>
                  <a:pt x="30392" y="50930"/>
                  <a:pt x="30700" y="50904"/>
                </a:cubicBezTo>
                <a:cubicBezTo>
                  <a:pt x="30494" y="50742"/>
                  <a:pt x="30291" y="50581"/>
                  <a:pt x="30092" y="50412"/>
                </a:cubicBezTo>
                <a:close/>
                <a:moveTo>
                  <a:pt x="31886" y="50791"/>
                </a:moveTo>
                <a:cubicBezTo>
                  <a:pt x="31679" y="50611"/>
                  <a:pt x="31477" y="50423"/>
                  <a:pt x="31282" y="50236"/>
                </a:cubicBezTo>
                <a:cubicBezTo>
                  <a:pt x="30959" y="50292"/>
                  <a:pt x="30629" y="50341"/>
                  <a:pt x="30299" y="50386"/>
                </a:cubicBezTo>
                <a:cubicBezTo>
                  <a:pt x="30501" y="50555"/>
                  <a:pt x="30711" y="50720"/>
                  <a:pt x="30925" y="50885"/>
                </a:cubicBezTo>
                <a:cubicBezTo>
                  <a:pt x="31248" y="50859"/>
                  <a:pt x="31570" y="50829"/>
                  <a:pt x="31886" y="50791"/>
                </a:cubicBezTo>
                <a:moveTo>
                  <a:pt x="32066" y="50949"/>
                </a:moveTo>
                <a:cubicBezTo>
                  <a:pt x="31758" y="50983"/>
                  <a:pt x="31450" y="51016"/>
                  <a:pt x="31135" y="51043"/>
                </a:cubicBezTo>
                <a:cubicBezTo>
                  <a:pt x="31342" y="51193"/>
                  <a:pt x="31552" y="51343"/>
                  <a:pt x="31766" y="51493"/>
                </a:cubicBezTo>
                <a:cubicBezTo>
                  <a:pt x="32073" y="51482"/>
                  <a:pt x="32373" y="51467"/>
                  <a:pt x="32674" y="51448"/>
                </a:cubicBezTo>
                <a:cubicBezTo>
                  <a:pt x="32467" y="51283"/>
                  <a:pt x="32261" y="51118"/>
                  <a:pt x="32066" y="50949"/>
                </a:cubicBezTo>
                <a:close/>
                <a:moveTo>
                  <a:pt x="33825" y="51358"/>
                </a:moveTo>
                <a:cubicBezTo>
                  <a:pt x="33615" y="51174"/>
                  <a:pt x="33413" y="50983"/>
                  <a:pt x="33218" y="50795"/>
                </a:cubicBezTo>
                <a:cubicBezTo>
                  <a:pt x="32906" y="50840"/>
                  <a:pt x="32587" y="50885"/>
                  <a:pt x="32268" y="50922"/>
                </a:cubicBezTo>
                <a:cubicBezTo>
                  <a:pt x="32471" y="51095"/>
                  <a:pt x="32681" y="51264"/>
                  <a:pt x="32899" y="51433"/>
                </a:cubicBezTo>
                <a:cubicBezTo>
                  <a:pt x="33210" y="51414"/>
                  <a:pt x="33522" y="51388"/>
                  <a:pt x="33825" y="51358"/>
                </a:cubicBezTo>
                <a:moveTo>
                  <a:pt x="34002" y="51515"/>
                </a:moveTo>
                <a:cubicBezTo>
                  <a:pt x="33705" y="51545"/>
                  <a:pt x="33409" y="51568"/>
                  <a:pt x="33105" y="51590"/>
                </a:cubicBezTo>
                <a:cubicBezTo>
                  <a:pt x="33311" y="51748"/>
                  <a:pt x="33525" y="51902"/>
                  <a:pt x="33739" y="52052"/>
                </a:cubicBezTo>
                <a:cubicBezTo>
                  <a:pt x="34036" y="52048"/>
                  <a:pt x="34328" y="52041"/>
                  <a:pt x="34617" y="52026"/>
                </a:cubicBezTo>
                <a:cubicBezTo>
                  <a:pt x="34407" y="51857"/>
                  <a:pt x="34201" y="51688"/>
                  <a:pt x="34002" y="51515"/>
                </a:cubicBezTo>
                <a:moveTo>
                  <a:pt x="35735" y="51962"/>
                </a:moveTo>
                <a:cubicBezTo>
                  <a:pt x="35525" y="51770"/>
                  <a:pt x="35322" y="51579"/>
                  <a:pt x="35124" y="51384"/>
                </a:cubicBezTo>
                <a:cubicBezTo>
                  <a:pt x="34820" y="51425"/>
                  <a:pt x="34516" y="51463"/>
                  <a:pt x="34204" y="51493"/>
                </a:cubicBezTo>
                <a:cubicBezTo>
                  <a:pt x="34411" y="51669"/>
                  <a:pt x="34621" y="51845"/>
                  <a:pt x="34838" y="52018"/>
                </a:cubicBezTo>
                <a:cubicBezTo>
                  <a:pt x="35142" y="52003"/>
                  <a:pt x="35443" y="51984"/>
                  <a:pt x="35735" y="51962"/>
                </a:cubicBezTo>
                <a:close/>
                <a:moveTo>
                  <a:pt x="35912" y="52119"/>
                </a:moveTo>
                <a:cubicBezTo>
                  <a:pt x="35626" y="52142"/>
                  <a:pt x="35337" y="52161"/>
                  <a:pt x="35045" y="52176"/>
                </a:cubicBezTo>
                <a:cubicBezTo>
                  <a:pt x="35251" y="52337"/>
                  <a:pt x="35461" y="52495"/>
                  <a:pt x="35679" y="52652"/>
                </a:cubicBezTo>
                <a:lnTo>
                  <a:pt x="35750" y="52652"/>
                </a:lnTo>
                <a:lnTo>
                  <a:pt x="35750" y="52652"/>
                </a:lnTo>
                <a:cubicBezTo>
                  <a:pt x="36013" y="52652"/>
                  <a:pt x="36272" y="52648"/>
                  <a:pt x="36527" y="52641"/>
                </a:cubicBezTo>
                <a:cubicBezTo>
                  <a:pt x="36317" y="52468"/>
                  <a:pt x="36110" y="52296"/>
                  <a:pt x="35912" y="52119"/>
                </a:cubicBezTo>
                <a:close/>
                <a:moveTo>
                  <a:pt x="37619" y="52600"/>
                </a:moveTo>
                <a:cubicBezTo>
                  <a:pt x="37405" y="52405"/>
                  <a:pt x="37198" y="52209"/>
                  <a:pt x="37000" y="52011"/>
                </a:cubicBezTo>
                <a:cubicBezTo>
                  <a:pt x="36707" y="52044"/>
                  <a:pt x="36411" y="52074"/>
                  <a:pt x="36110" y="52101"/>
                </a:cubicBezTo>
                <a:cubicBezTo>
                  <a:pt x="36317" y="52281"/>
                  <a:pt x="36531" y="52461"/>
                  <a:pt x="36748" y="52637"/>
                </a:cubicBezTo>
                <a:cubicBezTo>
                  <a:pt x="37041" y="52630"/>
                  <a:pt x="37330" y="52615"/>
                  <a:pt x="37619" y="52600"/>
                </a:cubicBezTo>
                <a:moveTo>
                  <a:pt x="37791" y="52757"/>
                </a:moveTo>
                <a:cubicBezTo>
                  <a:pt x="37514" y="52776"/>
                  <a:pt x="37232" y="52787"/>
                  <a:pt x="36951" y="52798"/>
                </a:cubicBezTo>
                <a:cubicBezTo>
                  <a:pt x="37157" y="52960"/>
                  <a:pt x="37367" y="53125"/>
                  <a:pt x="37585" y="53283"/>
                </a:cubicBezTo>
                <a:cubicBezTo>
                  <a:pt x="37848" y="53290"/>
                  <a:pt x="38110" y="53294"/>
                  <a:pt x="38373" y="53294"/>
                </a:cubicBezTo>
                <a:lnTo>
                  <a:pt x="38377" y="53294"/>
                </a:lnTo>
                <a:lnTo>
                  <a:pt x="38407" y="53294"/>
                </a:lnTo>
                <a:cubicBezTo>
                  <a:pt x="38197" y="53117"/>
                  <a:pt x="37990" y="52937"/>
                  <a:pt x="37791" y="52757"/>
                </a:cubicBezTo>
                <a:moveTo>
                  <a:pt x="39468" y="53275"/>
                </a:moveTo>
                <a:cubicBezTo>
                  <a:pt x="39258" y="53076"/>
                  <a:pt x="39052" y="52877"/>
                  <a:pt x="38849" y="52675"/>
                </a:cubicBezTo>
                <a:cubicBezTo>
                  <a:pt x="38568" y="52701"/>
                  <a:pt x="38279" y="52727"/>
                  <a:pt x="37990" y="52746"/>
                </a:cubicBezTo>
                <a:cubicBezTo>
                  <a:pt x="38197" y="52930"/>
                  <a:pt x="38407" y="53110"/>
                  <a:pt x="38624" y="53290"/>
                </a:cubicBezTo>
                <a:cubicBezTo>
                  <a:pt x="38909" y="53290"/>
                  <a:pt x="39191" y="53283"/>
                  <a:pt x="39468" y="53275"/>
                </a:cubicBezTo>
                <a:close/>
                <a:moveTo>
                  <a:pt x="39641" y="53433"/>
                </a:moveTo>
                <a:cubicBezTo>
                  <a:pt x="39371" y="53444"/>
                  <a:pt x="39097" y="53451"/>
                  <a:pt x="38823" y="53455"/>
                </a:cubicBezTo>
                <a:cubicBezTo>
                  <a:pt x="39029" y="53620"/>
                  <a:pt x="39240" y="53785"/>
                  <a:pt x="39453" y="53947"/>
                </a:cubicBezTo>
                <a:cubicBezTo>
                  <a:pt x="39720" y="53962"/>
                  <a:pt x="39986" y="53969"/>
                  <a:pt x="40253" y="53977"/>
                </a:cubicBezTo>
                <a:cubicBezTo>
                  <a:pt x="40043" y="53797"/>
                  <a:pt x="39840" y="53616"/>
                  <a:pt x="39641" y="53433"/>
                </a:cubicBezTo>
                <a:moveTo>
                  <a:pt x="40677" y="53373"/>
                </a:moveTo>
                <a:cubicBezTo>
                  <a:pt x="40399" y="53395"/>
                  <a:pt x="40121" y="53410"/>
                  <a:pt x="39836" y="53425"/>
                </a:cubicBezTo>
                <a:cubicBezTo>
                  <a:pt x="40043" y="53609"/>
                  <a:pt x="40256" y="53797"/>
                  <a:pt x="40470" y="53980"/>
                </a:cubicBezTo>
                <a:cubicBezTo>
                  <a:pt x="40624" y="53980"/>
                  <a:pt x="40778" y="53980"/>
                  <a:pt x="40928" y="53980"/>
                </a:cubicBezTo>
                <a:lnTo>
                  <a:pt x="40932" y="53980"/>
                </a:lnTo>
                <a:cubicBezTo>
                  <a:pt x="41052" y="53980"/>
                  <a:pt x="41172" y="53980"/>
                  <a:pt x="41292" y="53980"/>
                </a:cubicBezTo>
                <a:cubicBezTo>
                  <a:pt x="41082" y="53782"/>
                  <a:pt x="40875" y="53575"/>
                  <a:pt x="40677" y="53373"/>
                </a:cubicBezTo>
                <a:moveTo>
                  <a:pt x="42328" y="53950"/>
                </a:moveTo>
                <a:cubicBezTo>
                  <a:pt x="42114" y="53725"/>
                  <a:pt x="41907" y="53500"/>
                  <a:pt x="41708" y="53271"/>
                </a:cubicBezTo>
                <a:cubicBezTo>
                  <a:pt x="41427" y="53305"/>
                  <a:pt x="41142" y="53335"/>
                  <a:pt x="40853" y="53358"/>
                </a:cubicBezTo>
                <a:cubicBezTo>
                  <a:pt x="41059" y="53568"/>
                  <a:pt x="41269" y="53774"/>
                  <a:pt x="41487" y="53977"/>
                </a:cubicBezTo>
                <a:cubicBezTo>
                  <a:pt x="41768" y="53973"/>
                  <a:pt x="42050" y="53962"/>
                  <a:pt x="42328" y="53950"/>
                </a:cubicBezTo>
                <a:moveTo>
                  <a:pt x="42474" y="54104"/>
                </a:moveTo>
                <a:cubicBezTo>
                  <a:pt x="42204" y="54119"/>
                  <a:pt x="41934" y="54130"/>
                  <a:pt x="41656" y="54134"/>
                </a:cubicBezTo>
                <a:cubicBezTo>
                  <a:pt x="41840" y="54303"/>
                  <a:pt x="42027" y="54472"/>
                  <a:pt x="42215" y="54637"/>
                </a:cubicBezTo>
                <a:cubicBezTo>
                  <a:pt x="42237" y="54656"/>
                  <a:pt x="42264" y="54678"/>
                  <a:pt x="42286" y="54697"/>
                </a:cubicBezTo>
                <a:cubicBezTo>
                  <a:pt x="42556" y="54708"/>
                  <a:pt x="42823" y="54712"/>
                  <a:pt x="43085" y="54716"/>
                </a:cubicBezTo>
                <a:cubicBezTo>
                  <a:pt x="42879" y="54513"/>
                  <a:pt x="42673" y="54311"/>
                  <a:pt x="42474" y="54104"/>
                </a:cubicBezTo>
                <a:moveTo>
                  <a:pt x="44102" y="54712"/>
                </a:moveTo>
                <a:cubicBezTo>
                  <a:pt x="43892" y="54487"/>
                  <a:pt x="43686" y="54258"/>
                  <a:pt x="43487" y="54029"/>
                </a:cubicBezTo>
                <a:cubicBezTo>
                  <a:pt x="43213" y="54055"/>
                  <a:pt x="42935" y="54078"/>
                  <a:pt x="42650" y="54093"/>
                </a:cubicBezTo>
                <a:cubicBezTo>
                  <a:pt x="42857" y="54303"/>
                  <a:pt x="43067" y="54513"/>
                  <a:pt x="43284" y="54720"/>
                </a:cubicBezTo>
                <a:cubicBezTo>
                  <a:pt x="43329" y="54720"/>
                  <a:pt x="43374" y="54720"/>
                  <a:pt x="43416" y="54720"/>
                </a:cubicBezTo>
                <a:lnTo>
                  <a:pt x="43419" y="54720"/>
                </a:lnTo>
                <a:cubicBezTo>
                  <a:pt x="43648" y="54720"/>
                  <a:pt x="43877" y="54716"/>
                  <a:pt x="44102" y="54712"/>
                </a:cubicBezTo>
                <a:moveTo>
                  <a:pt x="44849" y="55474"/>
                </a:moveTo>
                <a:cubicBezTo>
                  <a:pt x="44646" y="55275"/>
                  <a:pt x="44444" y="55072"/>
                  <a:pt x="44249" y="54866"/>
                </a:cubicBezTo>
                <a:cubicBezTo>
                  <a:pt x="43986" y="54873"/>
                  <a:pt x="43720" y="54877"/>
                  <a:pt x="43453" y="54877"/>
                </a:cubicBezTo>
                <a:cubicBezTo>
                  <a:pt x="43494" y="54918"/>
                  <a:pt x="43536" y="54956"/>
                  <a:pt x="43581" y="54997"/>
                </a:cubicBezTo>
                <a:cubicBezTo>
                  <a:pt x="43742" y="55147"/>
                  <a:pt x="43907" y="55297"/>
                  <a:pt x="44076" y="55444"/>
                </a:cubicBezTo>
                <a:cubicBezTo>
                  <a:pt x="44339" y="55459"/>
                  <a:pt x="44597" y="55474"/>
                  <a:pt x="44856" y="55481"/>
                </a:cubicBezTo>
                <a:cubicBezTo>
                  <a:pt x="44856" y="55477"/>
                  <a:pt x="44853" y="55477"/>
                  <a:pt x="44849" y="55474"/>
                </a:cubicBezTo>
                <a:close/>
                <a:moveTo>
                  <a:pt x="45847" y="55500"/>
                </a:moveTo>
                <a:lnTo>
                  <a:pt x="45847" y="55500"/>
                </a:lnTo>
                <a:lnTo>
                  <a:pt x="45858" y="55500"/>
                </a:lnTo>
                <a:cubicBezTo>
                  <a:pt x="45648" y="55275"/>
                  <a:pt x="45445" y="55046"/>
                  <a:pt x="45247" y="54817"/>
                </a:cubicBezTo>
                <a:cubicBezTo>
                  <a:pt x="44976" y="54836"/>
                  <a:pt x="44703" y="54851"/>
                  <a:pt x="44429" y="54858"/>
                </a:cubicBezTo>
                <a:cubicBezTo>
                  <a:pt x="44594" y="55035"/>
                  <a:pt x="44766" y="55207"/>
                  <a:pt x="44943" y="55380"/>
                </a:cubicBezTo>
                <a:cubicBezTo>
                  <a:pt x="44980" y="55417"/>
                  <a:pt x="45018" y="55451"/>
                  <a:pt x="45051" y="55489"/>
                </a:cubicBezTo>
                <a:cubicBezTo>
                  <a:pt x="45322" y="55496"/>
                  <a:pt x="45584" y="55500"/>
                  <a:pt x="45847" y="55500"/>
                </a:cubicBezTo>
                <a:moveTo>
                  <a:pt x="46215" y="55875"/>
                </a:moveTo>
                <a:cubicBezTo>
                  <a:pt x="46143" y="55804"/>
                  <a:pt x="46072" y="55729"/>
                  <a:pt x="46004" y="55658"/>
                </a:cubicBezTo>
                <a:cubicBezTo>
                  <a:pt x="45952" y="55658"/>
                  <a:pt x="45899" y="55658"/>
                  <a:pt x="45847" y="55658"/>
                </a:cubicBezTo>
                <a:cubicBezTo>
                  <a:pt x="45641" y="55658"/>
                  <a:pt x="45430" y="55654"/>
                  <a:pt x="45220" y="55650"/>
                </a:cubicBezTo>
                <a:cubicBezTo>
                  <a:pt x="45423" y="55841"/>
                  <a:pt x="45629" y="56033"/>
                  <a:pt x="45836" y="56220"/>
                </a:cubicBezTo>
                <a:cubicBezTo>
                  <a:pt x="46095" y="56239"/>
                  <a:pt x="46350" y="56258"/>
                  <a:pt x="46605" y="56273"/>
                </a:cubicBezTo>
                <a:cubicBezTo>
                  <a:pt x="46473" y="56142"/>
                  <a:pt x="46342" y="56010"/>
                  <a:pt x="46215" y="55875"/>
                </a:cubicBezTo>
                <a:moveTo>
                  <a:pt x="47592" y="56314"/>
                </a:moveTo>
                <a:cubicBezTo>
                  <a:pt x="47588" y="56310"/>
                  <a:pt x="47584" y="56303"/>
                  <a:pt x="47577" y="56299"/>
                </a:cubicBezTo>
                <a:cubicBezTo>
                  <a:pt x="47378" y="56078"/>
                  <a:pt x="47179" y="55856"/>
                  <a:pt x="46988" y="55631"/>
                </a:cubicBezTo>
                <a:cubicBezTo>
                  <a:pt x="46834" y="55639"/>
                  <a:pt x="46676" y="55643"/>
                  <a:pt x="46519" y="55646"/>
                </a:cubicBezTo>
                <a:cubicBezTo>
                  <a:pt x="46406" y="55650"/>
                  <a:pt x="46293" y="55654"/>
                  <a:pt x="46181" y="55654"/>
                </a:cubicBezTo>
                <a:cubicBezTo>
                  <a:pt x="46222" y="55699"/>
                  <a:pt x="46263" y="55740"/>
                  <a:pt x="46308" y="55785"/>
                </a:cubicBezTo>
                <a:cubicBezTo>
                  <a:pt x="46470" y="55954"/>
                  <a:pt x="46635" y="56119"/>
                  <a:pt x="46800" y="56284"/>
                </a:cubicBezTo>
                <a:cubicBezTo>
                  <a:pt x="47066" y="56299"/>
                  <a:pt x="47333" y="56307"/>
                  <a:pt x="47592" y="56314"/>
                </a:cubicBezTo>
                <a:close/>
                <a:moveTo>
                  <a:pt x="47738" y="56472"/>
                </a:moveTo>
                <a:cubicBezTo>
                  <a:pt x="47708" y="56472"/>
                  <a:pt x="47682" y="56472"/>
                  <a:pt x="47652" y="56472"/>
                </a:cubicBezTo>
                <a:cubicBezTo>
                  <a:pt x="47426" y="56464"/>
                  <a:pt x="47198" y="56457"/>
                  <a:pt x="46969" y="56445"/>
                </a:cubicBezTo>
                <a:cubicBezTo>
                  <a:pt x="47164" y="56637"/>
                  <a:pt x="47366" y="56828"/>
                  <a:pt x="47573" y="57016"/>
                </a:cubicBezTo>
                <a:cubicBezTo>
                  <a:pt x="47828" y="57042"/>
                  <a:pt x="48079" y="57065"/>
                  <a:pt x="48331" y="57087"/>
                </a:cubicBezTo>
                <a:cubicBezTo>
                  <a:pt x="48128" y="56884"/>
                  <a:pt x="47933" y="56678"/>
                  <a:pt x="47738" y="56472"/>
                </a:cubicBezTo>
                <a:moveTo>
                  <a:pt x="48803" y="57121"/>
                </a:moveTo>
                <a:cubicBezTo>
                  <a:pt x="48972" y="57132"/>
                  <a:pt x="49141" y="57143"/>
                  <a:pt x="49306" y="57151"/>
                </a:cubicBezTo>
                <a:cubicBezTo>
                  <a:pt x="49104" y="56926"/>
                  <a:pt x="48905" y="56701"/>
                  <a:pt x="48710" y="56475"/>
                </a:cubicBezTo>
                <a:cubicBezTo>
                  <a:pt x="48575" y="56475"/>
                  <a:pt x="48436" y="56475"/>
                  <a:pt x="48297" y="56475"/>
                </a:cubicBezTo>
                <a:lnTo>
                  <a:pt x="48293" y="56475"/>
                </a:lnTo>
                <a:cubicBezTo>
                  <a:pt x="48169" y="56475"/>
                  <a:pt x="48042" y="56475"/>
                  <a:pt x="47914" y="56475"/>
                </a:cubicBezTo>
                <a:cubicBezTo>
                  <a:pt x="48113" y="56686"/>
                  <a:pt x="48316" y="56896"/>
                  <a:pt x="48526" y="57102"/>
                </a:cubicBezTo>
                <a:cubicBezTo>
                  <a:pt x="48620" y="57110"/>
                  <a:pt x="48710" y="57113"/>
                  <a:pt x="48803" y="57121"/>
                </a:cubicBezTo>
                <a:moveTo>
                  <a:pt x="49453" y="57308"/>
                </a:moveTo>
                <a:cubicBezTo>
                  <a:pt x="49235" y="57301"/>
                  <a:pt x="49014" y="57286"/>
                  <a:pt x="48792" y="57271"/>
                </a:cubicBezTo>
                <a:cubicBezTo>
                  <a:pt x="48758" y="57271"/>
                  <a:pt x="48725" y="57267"/>
                  <a:pt x="48691" y="57267"/>
                </a:cubicBezTo>
                <a:cubicBezTo>
                  <a:pt x="48886" y="57455"/>
                  <a:pt x="49085" y="57646"/>
                  <a:pt x="49287" y="57834"/>
                </a:cubicBezTo>
                <a:cubicBezTo>
                  <a:pt x="49513" y="57860"/>
                  <a:pt x="49734" y="57886"/>
                  <a:pt x="49959" y="57912"/>
                </a:cubicBezTo>
                <a:cubicBezTo>
                  <a:pt x="49985" y="57912"/>
                  <a:pt x="50008" y="57916"/>
                  <a:pt x="50034" y="57920"/>
                </a:cubicBezTo>
                <a:cubicBezTo>
                  <a:pt x="49835" y="57717"/>
                  <a:pt x="49644" y="57515"/>
                  <a:pt x="49453" y="57308"/>
                </a:cubicBezTo>
                <a:close/>
                <a:moveTo>
                  <a:pt x="51002" y="58006"/>
                </a:moveTo>
                <a:cubicBezTo>
                  <a:pt x="50800" y="57785"/>
                  <a:pt x="50604" y="57560"/>
                  <a:pt x="50413" y="57335"/>
                </a:cubicBezTo>
                <a:cubicBezTo>
                  <a:pt x="50154" y="57335"/>
                  <a:pt x="49895" y="57327"/>
                  <a:pt x="49629" y="57316"/>
                </a:cubicBezTo>
                <a:cubicBezTo>
                  <a:pt x="49824" y="57526"/>
                  <a:pt x="50027" y="57732"/>
                  <a:pt x="50229" y="57939"/>
                </a:cubicBezTo>
                <a:cubicBezTo>
                  <a:pt x="50488" y="57965"/>
                  <a:pt x="50747" y="57988"/>
                  <a:pt x="51002" y="58006"/>
                </a:cubicBezTo>
                <a:moveTo>
                  <a:pt x="51148" y="58168"/>
                </a:moveTo>
                <a:cubicBezTo>
                  <a:pt x="50901" y="58149"/>
                  <a:pt x="50649" y="58130"/>
                  <a:pt x="50398" y="58104"/>
                </a:cubicBezTo>
                <a:cubicBezTo>
                  <a:pt x="50589" y="58295"/>
                  <a:pt x="50785" y="58483"/>
                  <a:pt x="50983" y="58670"/>
                </a:cubicBezTo>
                <a:cubicBezTo>
                  <a:pt x="51028" y="58678"/>
                  <a:pt x="51077" y="58685"/>
                  <a:pt x="51122" y="58689"/>
                </a:cubicBezTo>
                <a:cubicBezTo>
                  <a:pt x="51325" y="58719"/>
                  <a:pt x="51524" y="58749"/>
                  <a:pt x="51723" y="58772"/>
                </a:cubicBezTo>
                <a:cubicBezTo>
                  <a:pt x="51527" y="58573"/>
                  <a:pt x="51336" y="58370"/>
                  <a:pt x="51148" y="58168"/>
                </a:cubicBezTo>
                <a:moveTo>
                  <a:pt x="52683" y="58880"/>
                </a:moveTo>
                <a:cubicBezTo>
                  <a:pt x="52484" y="58659"/>
                  <a:pt x="52293" y="58438"/>
                  <a:pt x="52105" y="58216"/>
                </a:cubicBezTo>
                <a:cubicBezTo>
                  <a:pt x="51846" y="58209"/>
                  <a:pt x="51587" y="58194"/>
                  <a:pt x="51325" y="58179"/>
                </a:cubicBezTo>
                <a:cubicBezTo>
                  <a:pt x="51520" y="58385"/>
                  <a:pt x="51715" y="58592"/>
                  <a:pt x="51918" y="58798"/>
                </a:cubicBezTo>
                <a:cubicBezTo>
                  <a:pt x="52177" y="58828"/>
                  <a:pt x="52432" y="58854"/>
                  <a:pt x="52683" y="58880"/>
                </a:cubicBezTo>
                <a:close/>
                <a:moveTo>
                  <a:pt x="52829" y="59042"/>
                </a:moveTo>
                <a:cubicBezTo>
                  <a:pt x="52582" y="59019"/>
                  <a:pt x="52334" y="58993"/>
                  <a:pt x="52087" y="58963"/>
                </a:cubicBezTo>
                <a:cubicBezTo>
                  <a:pt x="52274" y="59154"/>
                  <a:pt x="52469" y="59342"/>
                  <a:pt x="52664" y="59530"/>
                </a:cubicBezTo>
                <a:cubicBezTo>
                  <a:pt x="52908" y="59571"/>
                  <a:pt x="53156" y="59608"/>
                  <a:pt x="53396" y="59646"/>
                </a:cubicBezTo>
                <a:cubicBezTo>
                  <a:pt x="53205" y="59447"/>
                  <a:pt x="53017" y="59244"/>
                  <a:pt x="52829" y="59042"/>
                </a:cubicBezTo>
                <a:close/>
                <a:moveTo>
                  <a:pt x="54353" y="59770"/>
                </a:moveTo>
                <a:cubicBezTo>
                  <a:pt x="54158" y="59552"/>
                  <a:pt x="53966" y="59334"/>
                  <a:pt x="53779" y="59113"/>
                </a:cubicBezTo>
                <a:cubicBezTo>
                  <a:pt x="53524" y="59098"/>
                  <a:pt x="53265" y="59079"/>
                  <a:pt x="53006" y="59057"/>
                </a:cubicBezTo>
                <a:cubicBezTo>
                  <a:pt x="53197" y="59263"/>
                  <a:pt x="53392" y="59470"/>
                  <a:pt x="53591" y="59672"/>
                </a:cubicBezTo>
                <a:cubicBezTo>
                  <a:pt x="53846" y="59710"/>
                  <a:pt x="54098" y="59743"/>
                  <a:pt x="54353" y="59770"/>
                </a:cubicBezTo>
                <a:close/>
                <a:moveTo>
                  <a:pt x="54499" y="59935"/>
                </a:moveTo>
                <a:cubicBezTo>
                  <a:pt x="54251" y="59905"/>
                  <a:pt x="54008" y="59875"/>
                  <a:pt x="53760" y="59841"/>
                </a:cubicBezTo>
                <a:cubicBezTo>
                  <a:pt x="53948" y="60032"/>
                  <a:pt x="54135" y="60216"/>
                  <a:pt x="54330" y="60404"/>
                </a:cubicBezTo>
                <a:cubicBezTo>
                  <a:pt x="54574" y="60449"/>
                  <a:pt x="54818" y="60494"/>
                  <a:pt x="55058" y="60531"/>
                </a:cubicBezTo>
                <a:cubicBezTo>
                  <a:pt x="54867" y="60336"/>
                  <a:pt x="54679" y="60134"/>
                  <a:pt x="54499" y="59935"/>
                </a:cubicBezTo>
                <a:moveTo>
                  <a:pt x="56007" y="60678"/>
                </a:moveTo>
                <a:cubicBezTo>
                  <a:pt x="55812" y="60460"/>
                  <a:pt x="55625" y="60242"/>
                  <a:pt x="55441" y="60025"/>
                </a:cubicBezTo>
                <a:cubicBezTo>
                  <a:pt x="55186" y="60006"/>
                  <a:pt x="54931" y="59980"/>
                  <a:pt x="54675" y="59954"/>
                </a:cubicBezTo>
                <a:cubicBezTo>
                  <a:pt x="54863" y="60160"/>
                  <a:pt x="55054" y="60363"/>
                  <a:pt x="55253" y="60565"/>
                </a:cubicBezTo>
                <a:cubicBezTo>
                  <a:pt x="55505" y="60606"/>
                  <a:pt x="55756" y="60644"/>
                  <a:pt x="56007" y="60678"/>
                </a:cubicBezTo>
                <a:moveTo>
                  <a:pt x="56154" y="60839"/>
                </a:moveTo>
                <a:cubicBezTo>
                  <a:pt x="55910" y="60809"/>
                  <a:pt x="55666" y="60771"/>
                  <a:pt x="55418" y="60734"/>
                </a:cubicBezTo>
                <a:cubicBezTo>
                  <a:pt x="55606" y="60922"/>
                  <a:pt x="55793" y="61109"/>
                  <a:pt x="55985" y="61293"/>
                </a:cubicBezTo>
                <a:cubicBezTo>
                  <a:pt x="56229" y="61346"/>
                  <a:pt x="56469" y="61391"/>
                  <a:pt x="56709" y="61436"/>
                </a:cubicBezTo>
                <a:cubicBezTo>
                  <a:pt x="56521" y="61240"/>
                  <a:pt x="56334" y="61042"/>
                  <a:pt x="56154" y="60839"/>
                </a:cubicBezTo>
                <a:close/>
                <a:moveTo>
                  <a:pt x="57651" y="61597"/>
                </a:moveTo>
                <a:cubicBezTo>
                  <a:pt x="57459" y="61383"/>
                  <a:pt x="57272" y="61165"/>
                  <a:pt x="57092" y="60952"/>
                </a:cubicBezTo>
                <a:cubicBezTo>
                  <a:pt x="56837" y="60925"/>
                  <a:pt x="56585" y="60895"/>
                  <a:pt x="56330" y="60862"/>
                </a:cubicBezTo>
                <a:cubicBezTo>
                  <a:pt x="56518" y="61068"/>
                  <a:pt x="56709" y="61270"/>
                  <a:pt x="56904" y="61469"/>
                </a:cubicBezTo>
                <a:cubicBezTo>
                  <a:pt x="57152" y="61514"/>
                  <a:pt x="57403" y="61559"/>
                  <a:pt x="57651" y="61597"/>
                </a:cubicBezTo>
                <a:moveTo>
                  <a:pt x="57801" y="61762"/>
                </a:moveTo>
                <a:cubicBezTo>
                  <a:pt x="57557" y="61724"/>
                  <a:pt x="57313" y="61683"/>
                  <a:pt x="57069" y="61642"/>
                </a:cubicBezTo>
                <a:cubicBezTo>
                  <a:pt x="57253" y="61830"/>
                  <a:pt x="57441" y="62017"/>
                  <a:pt x="57632" y="62197"/>
                </a:cubicBezTo>
                <a:cubicBezTo>
                  <a:pt x="57872" y="62254"/>
                  <a:pt x="58112" y="62302"/>
                  <a:pt x="58349" y="62351"/>
                </a:cubicBezTo>
                <a:cubicBezTo>
                  <a:pt x="58165" y="62156"/>
                  <a:pt x="57981" y="61961"/>
                  <a:pt x="57801" y="61762"/>
                </a:cubicBezTo>
                <a:close/>
                <a:moveTo>
                  <a:pt x="59287" y="62527"/>
                </a:moveTo>
                <a:cubicBezTo>
                  <a:pt x="59099" y="62317"/>
                  <a:pt x="58911" y="62103"/>
                  <a:pt x="58731" y="61886"/>
                </a:cubicBezTo>
                <a:cubicBezTo>
                  <a:pt x="58480" y="61856"/>
                  <a:pt x="58229" y="61822"/>
                  <a:pt x="57973" y="61785"/>
                </a:cubicBezTo>
                <a:cubicBezTo>
                  <a:pt x="58161" y="61991"/>
                  <a:pt x="58349" y="62190"/>
                  <a:pt x="58544" y="62389"/>
                </a:cubicBezTo>
                <a:cubicBezTo>
                  <a:pt x="58791" y="62437"/>
                  <a:pt x="59039" y="62486"/>
                  <a:pt x="59287" y="62527"/>
                </a:cubicBezTo>
                <a:moveTo>
                  <a:pt x="59437" y="62693"/>
                </a:moveTo>
                <a:cubicBezTo>
                  <a:pt x="59193" y="62651"/>
                  <a:pt x="58953" y="62610"/>
                  <a:pt x="58709" y="62561"/>
                </a:cubicBezTo>
                <a:cubicBezTo>
                  <a:pt x="58893" y="62749"/>
                  <a:pt x="59080" y="62933"/>
                  <a:pt x="59268" y="63116"/>
                </a:cubicBezTo>
                <a:cubicBezTo>
                  <a:pt x="59504" y="63173"/>
                  <a:pt x="59744" y="63229"/>
                  <a:pt x="59981" y="63282"/>
                </a:cubicBezTo>
                <a:cubicBezTo>
                  <a:pt x="59797" y="63086"/>
                  <a:pt x="59613" y="62888"/>
                  <a:pt x="59437" y="62693"/>
                </a:cubicBezTo>
                <a:moveTo>
                  <a:pt x="60915" y="63469"/>
                </a:moveTo>
                <a:cubicBezTo>
                  <a:pt x="60727" y="63259"/>
                  <a:pt x="60544" y="63049"/>
                  <a:pt x="60363" y="62835"/>
                </a:cubicBezTo>
                <a:cubicBezTo>
                  <a:pt x="60112" y="62798"/>
                  <a:pt x="59861" y="62760"/>
                  <a:pt x="59609" y="62723"/>
                </a:cubicBezTo>
                <a:cubicBezTo>
                  <a:pt x="59793" y="62921"/>
                  <a:pt x="59981" y="63124"/>
                  <a:pt x="60172" y="63323"/>
                </a:cubicBezTo>
                <a:cubicBezTo>
                  <a:pt x="60420" y="63372"/>
                  <a:pt x="60667" y="63424"/>
                  <a:pt x="60915" y="63469"/>
                </a:cubicBezTo>
                <a:moveTo>
                  <a:pt x="61065" y="63634"/>
                </a:moveTo>
                <a:cubicBezTo>
                  <a:pt x="60821" y="63589"/>
                  <a:pt x="60581" y="63544"/>
                  <a:pt x="60341" y="63492"/>
                </a:cubicBezTo>
                <a:cubicBezTo>
                  <a:pt x="60521" y="63679"/>
                  <a:pt x="60709" y="63863"/>
                  <a:pt x="60896" y="64047"/>
                </a:cubicBezTo>
                <a:cubicBezTo>
                  <a:pt x="61133" y="64107"/>
                  <a:pt x="61369" y="64163"/>
                  <a:pt x="61609" y="64220"/>
                </a:cubicBezTo>
                <a:cubicBezTo>
                  <a:pt x="61422" y="64024"/>
                  <a:pt x="61241" y="63829"/>
                  <a:pt x="61065" y="63634"/>
                </a:cubicBezTo>
                <a:moveTo>
                  <a:pt x="62536" y="64422"/>
                </a:moveTo>
                <a:cubicBezTo>
                  <a:pt x="62348" y="64212"/>
                  <a:pt x="62164" y="64002"/>
                  <a:pt x="61988" y="63792"/>
                </a:cubicBezTo>
                <a:cubicBezTo>
                  <a:pt x="61737" y="63751"/>
                  <a:pt x="61489" y="63709"/>
                  <a:pt x="61238" y="63664"/>
                </a:cubicBezTo>
                <a:cubicBezTo>
                  <a:pt x="61422" y="63867"/>
                  <a:pt x="61609" y="64066"/>
                  <a:pt x="61797" y="64261"/>
                </a:cubicBezTo>
                <a:cubicBezTo>
                  <a:pt x="62044" y="64317"/>
                  <a:pt x="62292" y="64370"/>
                  <a:pt x="62536" y="64422"/>
                </a:cubicBezTo>
                <a:close/>
                <a:moveTo>
                  <a:pt x="62686" y="64587"/>
                </a:moveTo>
                <a:cubicBezTo>
                  <a:pt x="62446" y="64538"/>
                  <a:pt x="62206" y="64486"/>
                  <a:pt x="61966" y="64433"/>
                </a:cubicBezTo>
                <a:cubicBezTo>
                  <a:pt x="62146" y="64621"/>
                  <a:pt x="62330" y="64801"/>
                  <a:pt x="62517" y="64985"/>
                </a:cubicBezTo>
                <a:cubicBezTo>
                  <a:pt x="62753" y="65049"/>
                  <a:pt x="62990" y="65109"/>
                  <a:pt x="63226" y="65165"/>
                </a:cubicBezTo>
                <a:cubicBezTo>
                  <a:pt x="63042" y="64974"/>
                  <a:pt x="62862" y="64782"/>
                  <a:pt x="62686" y="64587"/>
                </a:cubicBezTo>
                <a:moveTo>
                  <a:pt x="64153" y="65379"/>
                </a:moveTo>
                <a:cubicBezTo>
                  <a:pt x="63965" y="65173"/>
                  <a:pt x="63782" y="64966"/>
                  <a:pt x="63605" y="64756"/>
                </a:cubicBezTo>
                <a:cubicBezTo>
                  <a:pt x="63354" y="64711"/>
                  <a:pt x="63106" y="64666"/>
                  <a:pt x="62859" y="64621"/>
                </a:cubicBezTo>
                <a:cubicBezTo>
                  <a:pt x="63039" y="64820"/>
                  <a:pt x="63226" y="65015"/>
                  <a:pt x="63414" y="65214"/>
                </a:cubicBezTo>
                <a:cubicBezTo>
                  <a:pt x="63661" y="65270"/>
                  <a:pt x="63905" y="65326"/>
                  <a:pt x="64153" y="65379"/>
                </a:cubicBezTo>
                <a:close/>
                <a:moveTo>
                  <a:pt x="64299" y="65544"/>
                </a:moveTo>
                <a:cubicBezTo>
                  <a:pt x="64063" y="65495"/>
                  <a:pt x="63823" y="65443"/>
                  <a:pt x="63583" y="65386"/>
                </a:cubicBezTo>
                <a:cubicBezTo>
                  <a:pt x="63763" y="65570"/>
                  <a:pt x="63947" y="65750"/>
                  <a:pt x="64130" y="65934"/>
                </a:cubicBezTo>
                <a:cubicBezTo>
                  <a:pt x="64367" y="65998"/>
                  <a:pt x="64603" y="66062"/>
                  <a:pt x="64840" y="66122"/>
                </a:cubicBezTo>
                <a:cubicBezTo>
                  <a:pt x="64656" y="65930"/>
                  <a:pt x="64476" y="65739"/>
                  <a:pt x="64299" y="65544"/>
                </a:cubicBezTo>
                <a:moveTo>
                  <a:pt x="65763" y="66347"/>
                </a:moveTo>
                <a:cubicBezTo>
                  <a:pt x="65575" y="66144"/>
                  <a:pt x="65395" y="65938"/>
                  <a:pt x="65215" y="65728"/>
                </a:cubicBezTo>
                <a:cubicBezTo>
                  <a:pt x="64967" y="65683"/>
                  <a:pt x="64720" y="65634"/>
                  <a:pt x="64472" y="65582"/>
                </a:cubicBezTo>
                <a:cubicBezTo>
                  <a:pt x="64656" y="65780"/>
                  <a:pt x="64840" y="65976"/>
                  <a:pt x="65027" y="66171"/>
                </a:cubicBezTo>
                <a:cubicBezTo>
                  <a:pt x="65271" y="66234"/>
                  <a:pt x="65515" y="66291"/>
                  <a:pt x="65763" y="66347"/>
                </a:cubicBezTo>
                <a:close/>
                <a:moveTo>
                  <a:pt x="65909" y="66512"/>
                </a:moveTo>
                <a:cubicBezTo>
                  <a:pt x="65673" y="66460"/>
                  <a:pt x="65432" y="66403"/>
                  <a:pt x="65196" y="66343"/>
                </a:cubicBezTo>
                <a:cubicBezTo>
                  <a:pt x="65376" y="66527"/>
                  <a:pt x="65556" y="66707"/>
                  <a:pt x="65740" y="66891"/>
                </a:cubicBezTo>
                <a:cubicBezTo>
                  <a:pt x="65976" y="66959"/>
                  <a:pt x="66213" y="67022"/>
                  <a:pt x="66449" y="67086"/>
                </a:cubicBezTo>
                <a:cubicBezTo>
                  <a:pt x="66265" y="66898"/>
                  <a:pt x="66085" y="66707"/>
                  <a:pt x="65909" y="66512"/>
                </a:cubicBezTo>
                <a:close/>
                <a:moveTo>
                  <a:pt x="67368" y="67322"/>
                </a:moveTo>
                <a:cubicBezTo>
                  <a:pt x="67181" y="67120"/>
                  <a:pt x="67001" y="66914"/>
                  <a:pt x="66824" y="66707"/>
                </a:cubicBezTo>
                <a:cubicBezTo>
                  <a:pt x="66577" y="66658"/>
                  <a:pt x="66329" y="66606"/>
                  <a:pt x="66082" y="66550"/>
                </a:cubicBezTo>
                <a:cubicBezTo>
                  <a:pt x="66262" y="66748"/>
                  <a:pt x="66445" y="66944"/>
                  <a:pt x="66633" y="67139"/>
                </a:cubicBezTo>
                <a:cubicBezTo>
                  <a:pt x="66877" y="67202"/>
                  <a:pt x="67121" y="67262"/>
                  <a:pt x="67368" y="67322"/>
                </a:cubicBezTo>
                <a:moveTo>
                  <a:pt x="67515" y="67488"/>
                </a:moveTo>
                <a:cubicBezTo>
                  <a:pt x="67278" y="67431"/>
                  <a:pt x="67038" y="67371"/>
                  <a:pt x="66802" y="67311"/>
                </a:cubicBezTo>
                <a:cubicBezTo>
                  <a:pt x="66982" y="67491"/>
                  <a:pt x="67162" y="67675"/>
                  <a:pt x="67346" y="67852"/>
                </a:cubicBezTo>
                <a:cubicBezTo>
                  <a:pt x="67582" y="67923"/>
                  <a:pt x="67815" y="67994"/>
                  <a:pt x="68051" y="68058"/>
                </a:cubicBezTo>
                <a:cubicBezTo>
                  <a:pt x="67871" y="67870"/>
                  <a:pt x="67691" y="67679"/>
                  <a:pt x="67515" y="67488"/>
                </a:cubicBezTo>
                <a:close/>
                <a:moveTo>
                  <a:pt x="68967" y="68305"/>
                </a:moveTo>
                <a:cubicBezTo>
                  <a:pt x="68783" y="68103"/>
                  <a:pt x="68603" y="67897"/>
                  <a:pt x="68427" y="67694"/>
                </a:cubicBezTo>
                <a:cubicBezTo>
                  <a:pt x="68179" y="67641"/>
                  <a:pt x="67931" y="67585"/>
                  <a:pt x="67684" y="67529"/>
                </a:cubicBezTo>
                <a:cubicBezTo>
                  <a:pt x="67867" y="67724"/>
                  <a:pt x="68051" y="67915"/>
                  <a:pt x="68235" y="68110"/>
                </a:cubicBezTo>
                <a:cubicBezTo>
                  <a:pt x="68479" y="68178"/>
                  <a:pt x="68723" y="68242"/>
                  <a:pt x="68967" y="68305"/>
                </a:cubicBezTo>
                <a:close/>
                <a:moveTo>
                  <a:pt x="69117" y="68467"/>
                </a:moveTo>
                <a:cubicBezTo>
                  <a:pt x="68881" y="68411"/>
                  <a:pt x="68644" y="68347"/>
                  <a:pt x="68404" y="68283"/>
                </a:cubicBezTo>
                <a:cubicBezTo>
                  <a:pt x="68584" y="68463"/>
                  <a:pt x="68764" y="68643"/>
                  <a:pt x="68948" y="68823"/>
                </a:cubicBezTo>
                <a:cubicBezTo>
                  <a:pt x="69184" y="68898"/>
                  <a:pt x="69417" y="68970"/>
                  <a:pt x="69653" y="69037"/>
                </a:cubicBezTo>
                <a:cubicBezTo>
                  <a:pt x="69473" y="68850"/>
                  <a:pt x="69293" y="68658"/>
                  <a:pt x="69117" y="68467"/>
                </a:cubicBezTo>
                <a:close/>
                <a:moveTo>
                  <a:pt x="70569" y="69292"/>
                </a:moveTo>
                <a:cubicBezTo>
                  <a:pt x="70385" y="69090"/>
                  <a:pt x="70205" y="68887"/>
                  <a:pt x="70025" y="68684"/>
                </a:cubicBezTo>
                <a:cubicBezTo>
                  <a:pt x="69777" y="68628"/>
                  <a:pt x="69533" y="68572"/>
                  <a:pt x="69286" y="68512"/>
                </a:cubicBezTo>
                <a:cubicBezTo>
                  <a:pt x="69466" y="68703"/>
                  <a:pt x="69650" y="68898"/>
                  <a:pt x="69837" y="69090"/>
                </a:cubicBezTo>
                <a:cubicBezTo>
                  <a:pt x="70081" y="69161"/>
                  <a:pt x="70325" y="69228"/>
                  <a:pt x="70569" y="69292"/>
                </a:cubicBezTo>
                <a:close/>
                <a:moveTo>
                  <a:pt x="70719" y="69457"/>
                </a:moveTo>
                <a:cubicBezTo>
                  <a:pt x="70479" y="69394"/>
                  <a:pt x="70243" y="69330"/>
                  <a:pt x="70006" y="69262"/>
                </a:cubicBezTo>
                <a:cubicBezTo>
                  <a:pt x="70182" y="69442"/>
                  <a:pt x="70363" y="69622"/>
                  <a:pt x="70546" y="69803"/>
                </a:cubicBezTo>
                <a:cubicBezTo>
                  <a:pt x="70783" y="69878"/>
                  <a:pt x="71015" y="69949"/>
                  <a:pt x="71252" y="70020"/>
                </a:cubicBezTo>
                <a:cubicBezTo>
                  <a:pt x="71072" y="69833"/>
                  <a:pt x="70892" y="69645"/>
                  <a:pt x="70719" y="69457"/>
                </a:cubicBezTo>
                <a:moveTo>
                  <a:pt x="72164" y="70287"/>
                </a:moveTo>
                <a:cubicBezTo>
                  <a:pt x="71980" y="70084"/>
                  <a:pt x="71800" y="69885"/>
                  <a:pt x="71623" y="69682"/>
                </a:cubicBezTo>
                <a:cubicBezTo>
                  <a:pt x="71376" y="69622"/>
                  <a:pt x="71128" y="69562"/>
                  <a:pt x="70884" y="69499"/>
                </a:cubicBezTo>
                <a:cubicBezTo>
                  <a:pt x="71064" y="69694"/>
                  <a:pt x="71248" y="69885"/>
                  <a:pt x="71432" y="70076"/>
                </a:cubicBezTo>
                <a:cubicBezTo>
                  <a:pt x="71676" y="70148"/>
                  <a:pt x="71920" y="70215"/>
                  <a:pt x="72164" y="70287"/>
                </a:cubicBezTo>
                <a:close/>
                <a:moveTo>
                  <a:pt x="72314" y="70448"/>
                </a:moveTo>
                <a:cubicBezTo>
                  <a:pt x="72077" y="70384"/>
                  <a:pt x="71837" y="70317"/>
                  <a:pt x="71544" y="70245"/>
                </a:cubicBezTo>
                <a:cubicBezTo>
                  <a:pt x="71781" y="70425"/>
                  <a:pt x="71961" y="70605"/>
                  <a:pt x="72145" y="70786"/>
                </a:cubicBezTo>
                <a:cubicBezTo>
                  <a:pt x="72377" y="70861"/>
                  <a:pt x="72614" y="70936"/>
                  <a:pt x="72846" y="71011"/>
                </a:cubicBezTo>
                <a:cubicBezTo>
                  <a:pt x="72666" y="70823"/>
                  <a:pt x="72490" y="70635"/>
                  <a:pt x="72314" y="70448"/>
                </a:cubicBezTo>
                <a:moveTo>
                  <a:pt x="73758" y="71281"/>
                </a:moveTo>
                <a:cubicBezTo>
                  <a:pt x="73574" y="71082"/>
                  <a:pt x="73394" y="70883"/>
                  <a:pt x="73218" y="70684"/>
                </a:cubicBezTo>
                <a:cubicBezTo>
                  <a:pt x="72970" y="70620"/>
                  <a:pt x="72723" y="70557"/>
                  <a:pt x="72479" y="70493"/>
                </a:cubicBezTo>
                <a:cubicBezTo>
                  <a:pt x="72659" y="70684"/>
                  <a:pt x="72843" y="70876"/>
                  <a:pt x="73027" y="71067"/>
                </a:cubicBezTo>
                <a:cubicBezTo>
                  <a:pt x="73270" y="71142"/>
                  <a:pt x="73514" y="71213"/>
                  <a:pt x="73758" y="71281"/>
                </a:cubicBezTo>
                <a:close/>
                <a:moveTo>
                  <a:pt x="73908" y="71446"/>
                </a:moveTo>
                <a:cubicBezTo>
                  <a:pt x="73672" y="71378"/>
                  <a:pt x="73432" y="71307"/>
                  <a:pt x="73195" y="71236"/>
                </a:cubicBezTo>
                <a:cubicBezTo>
                  <a:pt x="73375" y="71416"/>
                  <a:pt x="73556" y="71596"/>
                  <a:pt x="73739" y="71772"/>
                </a:cubicBezTo>
                <a:cubicBezTo>
                  <a:pt x="73972" y="71851"/>
                  <a:pt x="74208" y="71930"/>
                  <a:pt x="74441" y="72005"/>
                </a:cubicBezTo>
                <a:cubicBezTo>
                  <a:pt x="74261" y="71821"/>
                  <a:pt x="74085" y="71634"/>
                  <a:pt x="73908" y="71446"/>
                </a:cubicBezTo>
                <a:close/>
                <a:moveTo>
                  <a:pt x="75349" y="72286"/>
                </a:moveTo>
                <a:cubicBezTo>
                  <a:pt x="75165" y="72088"/>
                  <a:pt x="74985" y="71889"/>
                  <a:pt x="74809" y="71690"/>
                </a:cubicBezTo>
                <a:cubicBezTo>
                  <a:pt x="74561" y="71626"/>
                  <a:pt x="74317" y="71558"/>
                  <a:pt x="74070" y="71491"/>
                </a:cubicBezTo>
                <a:cubicBezTo>
                  <a:pt x="74250" y="71682"/>
                  <a:pt x="74434" y="71874"/>
                  <a:pt x="74621" y="72061"/>
                </a:cubicBezTo>
                <a:cubicBezTo>
                  <a:pt x="74861" y="72140"/>
                  <a:pt x="75105" y="72211"/>
                  <a:pt x="75349" y="72286"/>
                </a:cubicBezTo>
                <a:close/>
                <a:moveTo>
                  <a:pt x="75499" y="72448"/>
                </a:moveTo>
                <a:cubicBezTo>
                  <a:pt x="75263" y="72376"/>
                  <a:pt x="75026" y="72305"/>
                  <a:pt x="74790" y="72230"/>
                </a:cubicBezTo>
                <a:cubicBezTo>
                  <a:pt x="74966" y="72410"/>
                  <a:pt x="75146" y="72590"/>
                  <a:pt x="75330" y="72767"/>
                </a:cubicBezTo>
                <a:cubicBezTo>
                  <a:pt x="75567" y="72845"/>
                  <a:pt x="75799" y="72928"/>
                  <a:pt x="76036" y="73003"/>
                </a:cubicBezTo>
                <a:cubicBezTo>
                  <a:pt x="75856" y="72819"/>
                  <a:pt x="75675" y="72632"/>
                  <a:pt x="75499" y="72448"/>
                </a:cubicBezTo>
                <a:close/>
                <a:moveTo>
                  <a:pt x="76940" y="73292"/>
                </a:moveTo>
                <a:cubicBezTo>
                  <a:pt x="76760" y="73097"/>
                  <a:pt x="76576" y="72898"/>
                  <a:pt x="76400" y="72699"/>
                </a:cubicBezTo>
                <a:cubicBezTo>
                  <a:pt x="76152" y="72632"/>
                  <a:pt x="75908" y="72564"/>
                  <a:pt x="75660" y="72493"/>
                </a:cubicBezTo>
                <a:cubicBezTo>
                  <a:pt x="75841" y="72684"/>
                  <a:pt x="76024" y="72872"/>
                  <a:pt x="76212" y="73063"/>
                </a:cubicBezTo>
                <a:cubicBezTo>
                  <a:pt x="76452" y="73142"/>
                  <a:pt x="76696" y="73217"/>
                  <a:pt x="76940" y="73292"/>
                </a:cubicBezTo>
                <a:close/>
                <a:moveTo>
                  <a:pt x="77090" y="73453"/>
                </a:moveTo>
                <a:cubicBezTo>
                  <a:pt x="76854" y="73382"/>
                  <a:pt x="76617" y="73307"/>
                  <a:pt x="76381" y="73232"/>
                </a:cubicBezTo>
                <a:cubicBezTo>
                  <a:pt x="76557" y="73408"/>
                  <a:pt x="76737" y="73588"/>
                  <a:pt x="76921" y="73765"/>
                </a:cubicBezTo>
                <a:cubicBezTo>
                  <a:pt x="77157" y="73847"/>
                  <a:pt x="77390" y="73930"/>
                  <a:pt x="77626" y="74009"/>
                </a:cubicBezTo>
                <a:cubicBezTo>
                  <a:pt x="77446" y="73825"/>
                  <a:pt x="77266" y="73641"/>
                  <a:pt x="77090" y="73453"/>
                </a:cubicBezTo>
                <a:close/>
                <a:moveTo>
                  <a:pt x="78531" y="74305"/>
                </a:moveTo>
                <a:cubicBezTo>
                  <a:pt x="78347" y="74106"/>
                  <a:pt x="78167" y="73911"/>
                  <a:pt x="77990" y="73712"/>
                </a:cubicBezTo>
                <a:cubicBezTo>
                  <a:pt x="77743" y="73645"/>
                  <a:pt x="77495" y="73573"/>
                  <a:pt x="77251" y="73498"/>
                </a:cubicBezTo>
                <a:cubicBezTo>
                  <a:pt x="77431" y="73690"/>
                  <a:pt x="77615" y="73877"/>
                  <a:pt x="77799" y="74065"/>
                </a:cubicBezTo>
                <a:cubicBezTo>
                  <a:pt x="78043" y="74147"/>
                  <a:pt x="78287" y="74226"/>
                  <a:pt x="78531" y="74305"/>
                </a:cubicBezTo>
                <a:moveTo>
                  <a:pt x="78681" y="74463"/>
                </a:moveTo>
                <a:cubicBezTo>
                  <a:pt x="78444" y="74387"/>
                  <a:pt x="78204" y="74312"/>
                  <a:pt x="77968" y="74234"/>
                </a:cubicBezTo>
                <a:cubicBezTo>
                  <a:pt x="78148" y="74414"/>
                  <a:pt x="78328" y="74590"/>
                  <a:pt x="78512" y="74766"/>
                </a:cubicBezTo>
                <a:cubicBezTo>
                  <a:pt x="78748" y="74853"/>
                  <a:pt x="78981" y="74935"/>
                  <a:pt x="79217" y="75018"/>
                </a:cubicBezTo>
                <a:cubicBezTo>
                  <a:pt x="79037" y="74834"/>
                  <a:pt x="78857" y="74650"/>
                  <a:pt x="78681" y="74463"/>
                </a:cubicBezTo>
                <a:moveTo>
                  <a:pt x="80122" y="75318"/>
                </a:moveTo>
                <a:cubicBezTo>
                  <a:pt x="79938" y="75123"/>
                  <a:pt x="79754" y="74928"/>
                  <a:pt x="79578" y="74729"/>
                </a:cubicBezTo>
                <a:cubicBezTo>
                  <a:pt x="79330" y="74658"/>
                  <a:pt x="79082" y="74586"/>
                  <a:pt x="78838" y="74511"/>
                </a:cubicBezTo>
                <a:cubicBezTo>
                  <a:pt x="79018" y="74699"/>
                  <a:pt x="79202" y="74886"/>
                  <a:pt x="79390" y="75074"/>
                </a:cubicBezTo>
                <a:cubicBezTo>
                  <a:pt x="79630" y="75157"/>
                  <a:pt x="79874" y="75239"/>
                  <a:pt x="80122" y="75318"/>
                </a:cubicBezTo>
                <a:close/>
                <a:moveTo>
                  <a:pt x="80272" y="75476"/>
                </a:moveTo>
                <a:cubicBezTo>
                  <a:pt x="80032" y="75401"/>
                  <a:pt x="79795" y="75322"/>
                  <a:pt x="79555" y="75243"/>
                </a:cubicBezTo>
                <a:cubicBezTo>
                  <a:pt x="79735" y="75419"/>
                  <a:pt x="79915" y="75596"/>
                  <a:pt x="80103" y="75772"/>
                </a:cubicBezTo>
                <a:cubicBezTo>
                  <a:pt x="80335" y="75858"/>
                  <a:pt x="80572" y="75945"/>
                  <a:pt x="80808" y="76027"/>
                </a:cubicBezTo>
                <a:cubicBezTo>
                  <a:pt x="80628" y="75843"/>
                  <a:pt x="80448" y="75659"/>
                  <a:pt x="80272" y="75476"/>
                </a:cubicBezTo>
                <a:close/>
                <a:moveTo>
                  <a:pt x="81709" y="76335"/>
                </a:moveTo>
                <a:cubicBezTo>
                  <a:pt x="81525" y="76143"/>
                  <a:pt x="81345" y="75948"/>
                  <a:pt x="81165" y="75753"/>
                </a:cubicBezTo>
                <a:cubicBezTo>
                  <a:pt x="80917" y="75678"/>
                  <a:pt x="80669" y="75603"/>
                  <a:pt x="80426" y="75524"/>
                </a:cubicBezTo>
                <a:cubicBezTo>
                  <a:pt x="80606" y="75712"/>
                  <a:pt x="80789" y="75900"/>
                  <a:pt x="80977" y="76087"/>
                </a:cubicBezTo>
                <a:cubicBezTo>
                  <a:pt x="81221" y="76173"/>
                  <a:pt x="81465" y="76256"/>
                  <a:pt x="81709" y="76335"/>
                </a:cubicBezTo>
                <a:moveTo>
                  <a:pt x="81859" y="76492"/>
                </a:moveTo>
                <a:cubicBezTo>
                  <a:pt x="81619" y="76414"/>
                  <a:pt x="81382" y="76335"/>
                  <a:pt x="81142" y="76252"/>
                </a:cubicBezTo>
                <a:cubicBezTo>
                  <a:pt x="81322" y="76429"/>
                  <a:pt x="81506" y="76605"/>
                  <a:pt x="81690" y="76781"/>
                </a:cubicBezTo>
                <a:cubicBezTo>
                  <a:pt x="81926" y="76871"/>
                  <a:pt x="82159" y="76958"/>
                  <a:pt x="82399" y="77044"/>
                </a:cubicBezTo>
                <a:cubicBezTo>
                  <a:pt x="82215" y="76860"/>
                  <a:pt x="82035" y="76676"/>
                  <a:pt x="81859" y="76492"/>
                </a:cubicBezTo>
                <a:moveTo>
                  <a:pt x="83296" y="77359"/>
                </a:moveTo>
                <a:cubicBezTo>
                  <a:pt x="83112" y="77164"/>
                  <a:pt x="82932" y="76969"/>
                  <a:pt x="82752" y="76774"/>
                </a:cubicBezTo>
                <a:cubicBezTo>
                  <a:pt x="82504" y="76699"/>
                  <a:pt x="82256" y="76624"/>
                  <a:pt x="82009" y="76541"/>
                </a:cubicBezTo>
                <a:cubicBezTo>
                  <a:pt x="82193" y="76729"/>
                  <a:pt x="82377" y="76916"/>
                  <a:pt x="82564" y="77104"/>
                </a:cubicBezTo>
                <a:cubicBezTo>
                  <a:pt x="82808" y="77190"/>
                  <a:pt x="83052" y="77273"/>
                  <a:pt x="83296" y="77359"/>
                </a:cubicBezTo>
                <a:moveTo>
                  <a:pt x="83446" y="77513"/>
                </a:moveTo>
                <a:cubicBezTo>
                  <a:pt x="83206" y="77434"/>
                  <a:pt x="82969" y="77352"/>
                  <a:pt x="82729" y="77269"/>
                </a:cubicBezTo>
                <a:cubicBezTo>
                  <a:pt x="82909" y="77445"/>
                  <a:pt x="83093" y="77622"/>
                  <a:pt x="83277" y="77794"/>
                </a:cubicBezTo>
                <a:cubicBezTo>
                  <a:pt x="83513" y="77884"/>
                  <a:pt x="83750" y="77974"/>
                  <a:pt x="83986" y="78061"/>
                </a:cubicBezTo>
                <a:cubicBezTo>
                  <a:pt x="83802" y="77881"/>
                  <a:pt x="83626" y="77697"/>
                  <a:pt x="83446" y="77513"/>
                </a:cubicBezTo>
                <a:close/>
                <a:moveTo>
                  <a:pt x="84887" y="78383"/>
                </a:moveTo>
                <a:cubicBezTo>
                  <a:pt x="84699" y="78188"/>
                  <a:pt x="84519" y="77997"/>
                  <a:pt x="84339" y="77802"/>
                </a:cubicBezTo>
                <a:cubicBezTo>
                  <a:pt x="84087" y="77723"/>
                  <a:pt x="83844" y="77644"/>
                  <a:pt x="83596" y="77562"/>
                </a:cubicBezTo>
                <a:cubicBezTo>
                  <a:pt x="83776" y="77749"/>
                  <a:pt x="83964" y="77937"/>
                  <a:pt x="84151" y="78121"/>
                </a:cubicBezTo>
                <a:cubicBezTo>
                  <a:pt x="84395" y="78211"/>
                  <a:pt x="84639" y="78297"/>
                  <a:pt x="84887" y="78383"/>
                </a:cubicBezTo>
                <a:close/>
                <a:moveTo>
                  <a:pt x="85577" y="79085"/>
                </a:moveTo>
                <a:cubicBezTo>
                  <a:pt x="85393" y="78901"/>
                  <a:pt x="85213" y="78721"/>
                  <a:pt x="85033" y="78537"/>
                </a:cubicBezTo>
                <a:cubicBezTo>
                  <a:pt x="84793" y="78455"/>
                  <a:pt x="84553" y="78372"/>
                  <a:pt x="84316" y="78286"/>
                </a:cubicBezTo>
                <a:cubicBezTo>
                  <a:pt x="84496" y="78462"/>
                  <a:pt x="84680" y="78638"/>
                  <a:pt x="84864" y="78811"/>
                </a:cubicBezTo>
                <a:cubicBezTo>
                  <a:pt x="85101" y="78905"/>
                  <a:pt x="85337" y="78995"/>
                  <a:pt x="85577" y="79085"/>
                </a:cubicBezTo>
                <a:moveTo>
                  <a:pt x="85742" y="79246"/>
                </a:moveTo>
                <a:cubicBezTo>
                  <a:pt x="85509" y="79160"/>
                  <a:pt x="85281" y="79074"/>
                  <a:pt x="85048" y="78984"/>
                </a:cubicBezTo>
                <a:cubicBezTo>
                  <a:pt x="85228" y="79149"/>
                  <a:pt x="85408" y="79314"/>
                  <a:pt x="85588" y="79479"/>
                </a:cubicBezTo>
                <a:cubicBezTo>
                  <a:pt x="85817" y="79573"/>
                  <a:pt x="86046" y="79667"/>
                  <a:pt x="86275" y="79760"/>
                </a:cubicBezTo>
                <a:cubicBezTo>
                  <a:pt x="86095" y="79591"/>
                  <a:pt x="85915" y="79419"/>
                  <a:pt x="85742" y="79246"/>
                </a:cubicBezTo>
                <a:close/>
                <a:moveTo>
                  <a:pt x="87164" y="80109"/>
                </a:moveTo>
                <a:cubicBezTo>
                  <a:pt x="86980" y="79929"/>
                  <a:pt x="86800" y="79745"/>
                  <a:pt x="86620" y="79561"/>
                </a:cubicBezTo>
                <a:cubicBezTo>
                  <a:pt x="86380" y="79479"/>
                  <a:pt x="86140" y="79393"/>
                  <a:pt x="85900" y="79306"/>
                </a:cubicBezTo>
                <a:cubicBezTo>
                  <a:pt x="86084" y="79483"/>
                  <a:pt x="86264" y="79655"/>
                  <a:pt x="86451" y="79832"/>
                </a:cubicBezTo>
                <a:cubicBezTo>
                  <a:pt x="86688" y="79925"/>
                  <a:pt x="86924" y="80019"/>
                  <a:pt x="87164" y="80109"/>
                </a:cubicBezTo>
                <a:close/>
                <a:moveTo>
                  <a:pt x="87329" y="80271"/>
                </a:moveTo>
                <a:cubicBezTo>
                  <a:pt x="87097" y="80181"/>
                  <a:pt x="86864" y="80094"/>
                  <a:pt x="86635" y="80004"/>
                </a:cubicBezTo>
                <a:cubicBezTo>
                  <a:pt x="86815" y="80169"/>
                  <a:pt x="86995" y="80334"/>
                  <a:pt x="87175" y="80496"/>
                </a:cubicBezTo>
                <a:cubicBezTo>
                  <a:pt x="87404" y="80593"/>
                  <a:pt x="87633" y="80687"/>
                  <a:pt x="87866" y="80785"/>
                </a:cubicBezTo>
                <a:cubicBezTo>
                  <a:pt x="87686" y="80612"/>
                  <a:pt x="87506" y="80439"/>
                  <a:pt x="87329" y="80271"/>
                </a:cubicBezTo>
                <a:close/>
                <a:moveTo>
                  <a:pt x="88755" y="81137"/>
                </a:moveTo>
                <a:cubicBezTo>
                  <a:pt x="88567" y="80953"/>
                  <a:pt x="88387" y="80773"/>
                  <a:pt x="88207" y="80590"/>
                </a:cubicBezTo>
                <a:cubicBezTo>
                  <a:pt x="87967" y="80507"/>
                  <a:pt x="87727" y="80417"/>
                  <a:pt x="87431" y="80327"/>
                </a:cubicBezTo>
                <a:cubicBezTo>
                  <a:pt x="87667" y="80503"/>
                  <a:pt x="87851" y="80680"/>
                  <a:pt x="88038" y="80852"/>
                </a:cubicBezTo>
                <a:cubicBezTo>
                  <a:pt x="88275" y="80950"/>
                  <a:pt x="88515" y="81044"/>
                  <a:pt x="88755" y="81137"/>
                </a:cubicBezTo>
                <a:close/>
                <a:moveTo>
                  <a:pt x="88916" y="81295"/>
                </a:moveTo>
                <a:cubicBezTo>
                  <a:pt x="88684" y="81205"/>
                  <a:pt x="88451" y="81115"/>
                  <a:pt x="88222" y="81025"/>
                </a:cubicBezTo>
                <a:cubicBezTo>
                  <a:pt x="88399" y="81190"/>
                  <a:pt x="88582" y="81355"/>
                  <a:pt x="88762" y="81516"/>
                </a:cubicBezTo>
                <a:cubicBezTo>
                  <a:pt x="88991" y="81618"/>
                  <a:pt x="89224" y="81711"/>
                  <a:pt x="89453" y="81809"/>
                </a:cubicBezTo>
                <a:cubicBezTo>
                  <a:pt x="89273" y="81640"/>
                  <a:pt x="89093" y="81467"/>
                  <a:pt x="88916" y="81295"/>
                </a:cubicBezTo>
                <a:close/>
                <a:moveTo>
                  <a:pt x="90331" y="82162"/>
                </a:moveTo>
                <a:cubicBezTo>
                  <a:pt x="90147" y="81982"/>
                  <a:pt x="89967" y="81801"/>
                  <a:pt x="89787" y="81618"/>
                </a:cubicBezTo>
                <a:cubicBezTo>
                  <a:pt x="89547" y="81531"/>
                  <a:pt x="89307" y="81445"/>
                  <a:pt x="89070" y="81355"/>
                </a:cubicBezTo>
                <a:cubicBezTo>
                  <a:pt x="89254" y="81528"/>
                  <a:pt x="89438" y="81704"/>
                  <a:pt x="89625" y="81880"/>
                </a:cubicBezTo>
                <a:cubicBezTo>
                  <a:pt x="89858" y="81974"/>
                  <a:pt x="90094" y="82068"/>
                  <a:pt x="90331" y="82162"/>
                </a:cubicBezTo>
                <a:close/>
                <a:moveTo>
                  <a:pt x="90492" y="82319"/>
                </a:moveTo>
                <a:cubicBezTo>
                  <a:pt x="90263" y="82229"/>
                  <a:pt x="90034" y="82139"/>
                  <a:pt x="89806" y="82045"/>
                </a:cubicBezTo>
                <a:cubicBezTo>
                  <a:pt x="89986" y="82214"/>
                  <a:pt x="90166" y="82375"/>
                  <a:pt x="90353" y="82541"/>
                </a:cubicBezTo>
                <a:cubicBezTo>
                  <a:pt x="90578" y="82638"/>
                  <a:pt x="90804" y="82736"/>
                  <a:pt x="91032" y="82833"/>
                </a:cubicBezTo>
                <a:cubicBezTo>
                  <a:pt x="90852" y="82661"/>
                  <a:pt x="90672" y="82492"/>
                  <a:pt x="90492" y="82319"/>
                </a:cubicBezTo>
                <a:close/>
                <a:moveTo>
                  <a:pt x="91922" y="83197"/>
                </a:moveTo>
                <a:cubicBezTo>
                  <a:pt x="91738" y="83017"/>
                  <a:pt x="91554" y="82833"/>
                  <a:pt x="91374" y="82653"/>
                </a:cubicBezTo>
                <a:cubicBezTo>
                  <a:pt x="91130" y="82563"/>
                  <a:pt x="90886" y="82469"/>
                  <a:pt x="90642" y="82379"/>
                </a:cubicBezTo>
                <a:cubicBezTo>
                  <a:pt x="90826" y="82552"/>
                  <a:pt x="91010" y="82728"/>
                  <a:pt x="91198" y="82901"/>
                </a:cubicBezTo>
                <a:cubicBezTo>
                  <a:pt x="91438" y="83002"/>
                  <a:pt x="91682" y="83100"/>
                  <a:pt x="91922" y="83197"/>
                </a:cubicBezTo>
                <a:close/>
                <a:moveTo>
                  <a:pt x="92083" y="83351"/>
                </a:moveTo>
                <a:cubicBezTo>
                  <a:pt x="91847" y="83257"/>
                  <a:pt x="91610" y="83163"/>
                  <a:pt x="91378" y="83066"/>
                </a:cubicBezTo>
                <a:cubicBezTo>
                  <a:pt x="91558" y="83231"/>
                  <a:pt x="91742" y="83396"/>
                  <a:pt x="91925" y="83561"/>
                </a:cubicBezTo>
                <a:cubicBezTo>
                  <a:pt x="92154" y="83662"/>
                  <a:pt x="92391" y="83764"/>
                  <a:pt x="92623" y="83861"/>
                </a:cubicBezTo>
                <a:cubicBezTo>
                  <a:pt x="92443" y="83692"/>
                  <a:pt x="92259" y="83524"/>
                  <a:pt x="92083" y="83351"/>
                </a:cubicBezTo>
                <a:moveTo>
                  <a:pt x="93524" y="84236"/>
                </a:moveTo>
                <a:cubicBezTo>
                  <a:pt x="93336" y="84053"/>
                  <a:pt x="93149" y="83873"/>
                  <a:pt x="92969" y="83692"/>
                </a:cubicBezTo>
                <a:cubicBezTo>
                  <a:pt x="92721" y="83599"/>
                  <a:pt x="92473" y="83505"/>
                  <a:pt x="92229" y="83407"/>
                </a:cubicBezTo>
                <a:cubicBezTo>
                  <a:pt x="92413" y="83584"/>
                  <a:pt x="92597" y="83756"/>
                  <a:pt x="92785" y="83933"/>
                </a:cubicBezTo>
                <a:cubicBezTo>
                  <a:pt x="93029" y="84034"/>
                  <a:pt x="93276" y="84135"/>
                  <a:pt x="93524" y="84236"/>
                </a:cubicBezTo>
                <a:close/>
                <a:moveTo>
                  <a:pt x="93681" y="84387"/>
                </a:moveTo>
                <a:cubicBezTo>
                  <a:pt x="93441" y="84293"/>
                  <a:pt x="93201" y="84195"/>
                  <a:pt x="92965" y="84094"/>
                </a:cubicBezTo>
                <a:cubicBezTo>
                  <a:pt x="93145" y="84259"/>
                  <a:pt x="93329" y="84424"/>
                  <a:pt x="93513" y="84589"/>
                </a:cubicBezTo>
                <a:cubicBezTo>
                  <a:pt x="93753" y="84694"/>
                  <a:pt x="93993" y="84799"/>
                  <a:pt x="94233" y="84904"/>
                </a:cubicBezTo>
                <a:cubicBezTo>
                  <a:pt x="94045" y="84732"/>
                  <a:pt x="93861" y="84559"/>
                  <a:pt x="93681" y="84387"/>
                </a:cubicBezTo>
                <a:close/>
                <a:moveTo>
                  <a:pt x="95115" y="85272"/>
                </a:moveTo>
                <a:cubicBezTo>
                  <a:pt x="94923" y="85092"/>
                  <a:pt x="94739" y="84912"/>
                  <a:pt x="94556" y="84728"/>
                </a:cubicBezTo>
                <a:cubicBezTo>
                  <a:pt x="94312" y="84634"/>
                  <a:pt x="94068" y="84540"/>
                  <a:pt x="93828" y="84447"/>
                </a:cubicBezTo>
                <a:cubicBezTo>
                  <a:pt x="94012" y="84623"/>
                  <a:pt x="94199" y="84796"/>
                  <a:pt x="94391" y="84972"/>
                </a:cubicBezTo>
                <a:cubicBezTo>
                  <a:pt x="94631" y="85073"/>
                  <a:pt x="94871" y="85174"/>
                  <a:pt x="95115" y="85272"/>
                </a:cubicBezTo>
                <a:close/>
                <a:moveTo>
                  <a:pt x="95272" y="85422"/>
                </a:moveTo>
                <a:cubicBezTo>
                  <a:pt x="95036" y="85328"/>
                  <a:pt x="94799" y="85231"/>
                  <a:pt x="94567" y="85133"/>
                </a:cubicBezTo>
                <a:cubicBezTo>
                  <a:pt x="94751" y="85298"/>
                  <a:pt x="94938" y="85463"/>
                  <a:pt x="95126" y="85632"/>
                </a:cubicBezTo>
                <a:cubicBezTo>
                  <a:pt x="95359" y="85734"/>
                  <a:pt x="95587" y="85839"/>
                  <a:pt x="95824" y="85940"/>
                </a:cubicBezTo>
                <a:cubicBezTo>
                  <a:pt x="95636" y="85767"/>
                  <a:pt x="95452" y="85595"/>
                  <a:pt x="95272" y="85422"/>
                </a:cubicBezTo>
                <a:close/>
                <a:moveTo>
                  <a:pt x="96702" y="86311"/>
                </a:moveTo>
                <a:cubicBezTo>
                  <a:pt x="96514" y="86131"/>
                  <a:pt x="96327" y="85951"/>
                  <a:pt x="96143" y="85767"/>
                </a:cubicBezTo>
                <a:cubicBezTo>
                  <a:pt x="95899" y="85673"/>
                  <a:pt x="95655" y="85576"/>
                  <a:pt x="95411" y="85478"/>
                </a:cubicBezTo>
                <a:cubicBezTo>
                  <a:pt x="95599" y="85655"/>
                  <a:pt x="95786" y="85831"/>
                  <a:pt x="95978" y="86004"/>
                </a:cubicBezTo>
                <a:cubicBezTo>
                  <a:pt x="96218" y="86109"/>
                  <a:pt x="96462" y="86210"/>
                  <a:pt x="96702" y="86311"/>
                </a:cubicBezTo>
                <a:close/>
                <a:moveTo>
                  <a:pt x="96859" y="86461"/>
                </a:moveTo>
                <a:cubicBezTo>
                  <a:pt x="96623" y="86364"/>
                  <a:pt x="96387" y="86266"/>
                  <a:pt x="96150" y="86165"/>
                </a:cubicBezTo>
                <a:cubicBezTo>
                  <a:pt x="96338" y="86330"/>
                  <a:pt x="96522" y="86499"/>
                  <a:pt x="96713" y="86664"/>
                </a:cubicBezTo>
                <a:cubicBezTo>
                  <a:pt x="96946" y="86769"/>
                  <a:pt x="97178" y="86874"/>
                  <a:pt x="97415" y="86975"/>
                </a:cubicBezTo>
                <a:cubicBezTo>
                  <a:pt x="97227" y="86807"/>
                  <a:pt x="97043" y="86634"/>
                  <a:pt x="96859" y="86461"/>
                </a:cubicBezTo>
                <a:close/>
                <a:moveTo>
                  <a:pt x="98293" y="87354"/>
                </a:moveTo>
                <a:cubicBezTo>
                  <a:pt x="98105" y="87174"/>
                  <a:pt x="97917" y="86990"/>
                  <a:pt x="97730" y="86810"/>
                </a:cubicBezTo>
                <a:cubicBezTo>
                  <a:pt x="97482" y="86713"/>
                  <a:pt x="97238" y="86615"/>
                  <a:pt x="96994" y="86514"/>
                </a:cubicBezTo>
                <a:cubicBezTo>
                  <a:pt x="97182" y="86690"/>
                  <a:pt x="97370" y="86867"/>
                  <a:pt x="97561" y="87043"/>
                </a:cubicBezTo>
                <a:cubicBezTo>
                  <a:pt x="97805" y="87148"/>
                  <a:pt x="98049" y="87249"/>
                  <a:pt x="98293" y="87354"/>
                </a:cubicBezTo>
                <a:moveTo>
                  <a:pt x="98446" y="87497"/>
                </a:moveTo>
                <a:cubicBezTo>
                  <a:pt x="98206" y="87399"/>
                  <a:pt x="97970" y="87298"/>
                  <a:pt x="97734" y="87197"/>
                </a:cubicBezTo>
                <a:cubicBezTo>
                  <a:pt x="97921" y="87366"/>
                  <a:pt x="98109" y="87531"/>
                  <a:pt x="98296" y="87696"/>
                </a:cubicBezTo>
                <a:cubicBezTo>
                  <a:pt x="98529" y="87805"/>
                  <a:pt x="98769" y="87910"/>
                  <a:pt x="99002" y="88015"/>
                </a:cubicBezTo>
                <a:cubicBezTo>
                  <a:pt x="98814" y="87842"/>
                  <a:pt x="98630" y="87670"/>
                  <a:pt x="98446" y="87497"/>
                </a:cubicBezTo>
                <a:close/>
                <a:moveTo>
                  <a:pt x="98578" y="87553"/>
                </a:moveTo>
                <a:cubicBezTo>
                  <a:pt x="98765" y="87730"/>
                  <a:pt x="98957" y="87906"/>
                  <a:pt x="99148" y="88079"/>
                </a:cubicBezTo>
                <a:cubicBezTo>
                  <a:pt x="99392" y="88187"/>
                  <a:pt x="99636" y="88292"/>
                  <a:pt x="99883" y="88397"/>
                </a:cubicBezTo>
                <a:cubicBezTo>
                  <a:pt x="99692" y="88217"/>
                  <a:pt x="99505" y="88033"/>
                  <a:pt x="99317" y="87853"/>
                </a:cubicBezTo>
                <a:cubicBezTo>
                  <a:pt x="99069" y="87752"/>
                  <a:pt x="98822" y="87655"/>
                  <a:pt x="98578" y="87553"/>
                </a:cubicBezTo>
                <a:moveTo>
                  <a:pt x="97850" y="86855"/>
                </a:moveTo>
                <a:cubicBezTo>
                  <a:pt x="98037" y="87043"/>
                  <a:pt x="98229" y="87223"/>
                  <a:pt x="98424" y="87407"/>
                </a:cubicBezTo>
                <a:cubicBezTo>
                  <a:pt x="98675" y="87512"/>
                  <a:pt x="98927" y="87617"/>
                  <a:pt x="99178" y="87718"/>
                </a:cubicBezTo>
                <a:cubicBezTo>
                  <a:pt x="98987" y="87527"/>
                  <a:pt x="98795" y="87339"/>
                  <a:pt x="98612" y="87148"/>
                </a:cubicBezTo>
                <a:cubicBezTo>
                  <a:pt x="98356" y="87050"/>
                  <a:pt x="98101" y="86953"/>
                  <a:pt x="97850" y="86855"/>
                </a:cubicBezTo>
                <a:close/>
                <a:moveTo>
                  <a:pt x="152461" y="6608"/>
                </a:moveTo>
                <a:cubicBezTo>
                  <a:pt x="173689" y="6611"/>
                  <a:pt x="193061" y="11076"/>
                  <a:pt x="201383" y="20550"/>
                </a:cubicBezTo>
                <a:cubicBezTo>
                  <a:pt x="205199" y="24895"/>
                  <a:pt x="206910" y="29885"/>
                  <a:pt x="206910" y="35138"/>
                </a:cubicBezTo>
                <a:cubicBezTo>
                  <a:pt x="206910" y="49257"/>
                  <a:pt x="194539" y="65263"/>
                  <a:pt x="177355" y="75783"/>
                </a:cubicBezTo>
                <a:cubicBezTo>
                  <a:pt x="162291" y="85028"/>
                  <a:pt x="142454" y="90480"/>
                  <a:pt x="123739" y="90480"/>
                </a:cubicBezTo>
                <a:cubicBezTo>
                  <a:pt x="114678" y="90480"/>
                  <a:pt x="105875" y="89204"/>
                  <a:pt x="98011" y="86454"/>
                </a:cubicBezTo>
                <a:cubicBezTo>
                  <a:pt x="98199" y="86657"/>
                  <a:pt x="98394" y="86855"/>
                  <a:pt x="98589" y="87054"/>
                </a:cubicBezTo>
                <a:cubicBezTo>
                  <a:pt x="107012" y="90217"/>
                  <a:pt x="116572" y="91684"/>
                  <a:pt x="126429" y="91684"/>
                </a:cubicBezTo>
                <a:cubicBezTo>
                  <a:pt x="145455" y="91684"/>
                  <a:pt x="165585" y="86221"/>
                  <a:pt x="180773" y="76950"/>
                </a:cubicBezTo>
                <a:cubicBezTo>
                  <a:pt x="198164" y="66358"/>
                  <a:pt x="210557" y="50157"/>
                  <a:pt x="210557" y="35821"/>
                </a:cubicBezTo>
                <a:cubicBezTo>
                  <a:pt x="210557" y="30399"/>
                  <a:pt x="208786" y="25240"/>
                  <a:pt x="204839" y="20745"/>
                </a:cubicBezTo>
                <a:cubicBezTo>
                  <a:pt x="196194" y="10900"/>
                  <a:pt x="176173" y="6199"/>
                  <a:pt x="154359" y="6199"/>
                </a:cubicBezTo>
                <a:lnTo>
                  <a:pt x="154352" y="6199"/>
                </a:lnTo>
                <a:cubicBezTo>
                  <a:pt x="146574" y="6199"/>
                  <a:pt x="138571" y="6795"/>
                  <a:pt x="130774" y="7970"/>
                </a:cubicBezTo>
                <a:cubicBezTo>
                  <a:pt x="130579" y="8041"/>
                  <a:pt x="130384" y="8112"/>
                  <a:pt x="130189" y="8187"/>
                </a:cubicBezTo>
                <a:cubicBezTo>
                  <a:pt x="137580" y="7144"/>
                  <a:pt x="145133" y="6611"/>
                  <a:pt x="152461" y="6608"/>
                </a:cubicBezTo>
                <a:moveTo>
                  <a:pt x="150592" y="7092"/>
                </a:moveTo>
                <a:cubicBezTo>
                  <a:pt x="171213" y="7092"/>
                  <a:pt x="189902" y="11339"/>
                  <a:pt x="197871" y="20411"/>
                </a:cubicBezTo>
                <a:cubicBezTo>
                  <a:pt x="201544" y="24591"/>
                  <a:pt x="203195" y="29394"/>
                  <a:pt x="203195" y="34459"/>
                </a:cubicBezTo>
                <a:cubicBezTo>
                  <a:pt x="203192" y="48315"/>
                  <a:pt x="190859" y="64111"/>
                  <a:pt x="173903" y="74553"/>
                </a:cubicBezTo>
                <a:cubicBezTo>
                  <a:pt x="158978" y="83767"/>
                  <a:pt x="139441" y="89204"/>
                  <a:pt x="121056" y="89204"/>
                </a:cubicBezTo>
                <a:cubicBezTo>
                  <a:pt x="112730" y="89204"/>
                  <a:pt x="104637" y="88090"/>
                  <a:pt x="97317" y="85704"/>
                </a:cubicBezTo>
                <a:cubicBezTo>
                  <a:pt x="97505" y="85914"/>
                  <a:pt x="97696" y="86120"/>
                  <a:pt x="97891" y="86330"/>
                </a:cubicBezTo>
                <a:cubicBezTo>
                  <a:pt x="105785" y="89107"/>
                  <a:pt x="114629" y="90401"/>
                  <a:pt x="123739" y="90401"/>
                </a:cubicBezTo>
                <a:cubicBezTo>
                  <a:pt x="142439" y="90401"/>
                  <a:pt x="162265" y="84953"/>
                  <a:pt x="177314" y="75716"/>
                </a:cubicBezTo>
                <a:cubicBezTo>
                  <a:pt x="194483" y="65206"/>
                  <a:pt x="206835" y="49208"/>
                  <a:pt x="206831" y="35138"/>
                </a:cubicBezTo>
                <a:cubicBezTo>
                  <a:pt x="206831" y="29904"/>
                  <a:pt x="205124" y="24932"/>
                  <a:pt x="201323" y="20603"/>
                </a:cubicBezTo>
                <a:cubicBezTo>
                  <a:pt x="193035" y="11163"/>
                  <a:pt x="173686" y="6690"/>
                  <a:pt x="152472" y="6690"/>
                </a:cubicBezTo>
                <a:lnTo>
                  <a:pt x="152461" y="6690"/>
                </a:lnTo>
                <a:cubicBezTo>
                  <a:pt x="145020" y="6690"/>
                  <a:pt x="137347" y="7238"/>
                  <a:pt x="129843" y="8315"/>
                </a:cubicBezTo>
                <a:cubicBezTo>
                  <a:pt x="129648" y="8390"/>
                  <a:pt x="129457" y="8465"/>
                  <a:pt x="129262" y="8540"/>
                </a:cubicBezTo>
                <a:cubicBezTo>
                  <a:pt x="136364" y="7579"/>
                  <a:pt x="143587" y="7092"/>
                  <a:pt x="150592" y="7092"/>
                </a:cubicBezTo>
                <a:moveTo>
                  <a:pt x="128358" y="8893"/>
                </a:moveTo>
                <a:cubicBezTo>
                  <a:pt x="135164" y="8018"/>
                  <a:pt x="142064" y="7568"/>
                  <a:pt x="148739" y="7568"/>
                </a:cubicBezTo>
                <a:cubicBezTo>
                  <a:pt x="168741" y="7568"/>
                  <a:pt x="186746" y="11598"/>
                  <a:pt x="194363" y="20272"/>
                </a:cubicBezTo>
                <a:cubicBezTo>
                  <a:pt x="197894" y="24291"/>
                  <a:pt x="199481" y="28910"/>
                  <a:pt x="199481" y="33783"/>
                </a:cubicBezTo>
                <a:cubicBezTo>
                  <a:pt x="199477" y="47377"/>
                  <a:pt x="187185" y="62963"/>
                  <a:pt x="170455" y="73326"/>
                </a:cubicBezTo>
                <a:cubicBezTo>
                  <a:pt x="155661" y="82511"/>
                  <a:pt x="136436" y="87932"/>
                  <a:pt x="118381" y="87932"/>
                </a:cubicBezTo>
                <a:cubicBezTo>
                  <a:pt x="110787" y="87932"/>
                  <a:pt x="103395" y="86972"/>
                  <a:pt x="96634" y="84931"/>
                </a:cubicBezTo>
                <a:cubicBezTo>
                  <a:pt x="96822" y="85148"/>
                  <a:pt x="97013" y="85366"/>
                  <a:pt x="97205" y="85580"/>
                </a:cubicBezTo>
                <a:cubicBezTo>
                  <a:pt x="104555" y="87992"/>
                  <a:pt x="112685" y="89122"/>
                  <a:pt x="121056" y="89122"/>
                </a:cubicBezTo>
                <a:cubicBezTo>
                  <a:pt x="139426" y="89122"/>
                  <a:pt x="158948" y="83689"/>
                  <a:pt x="173862" y="74481"/>
                </a:cubicBezTo>
                <a:cubicBezTo>
                  <a:pt x="190802" y="64051"/>
                  <a:pt x="203113" y="48266"/>
                  <a:pt x="203113" y="34459"/>
                </a:cubicBezTo>
                <a:cubicBezTo>
                  <a:pt x="203109" y="29412"/>
                  <a:pt x="201469" y="24632"/>
                  <a:pt x="197811" y="20464"/>
                </a:cubicBezTo>
                <a:cubicBezTo>
                  <a:pt x="189879" y="11425"/>
                  <a:pt x="171209" y="7174"/>
                  <a:pt x="150603" y="7174"/>
                </a:cubicBezTo>
                <a:lnTo>
                  <a:pt x="150592" y="7174"/>
                </a:lnTo>
                <a:cubicBezTo>
                  <a:pt x="143482" y="7174"/>
                  <a:pt x="136139" y="7677"/>
                  <a:pt x="128932" y="8668"/>
                </a:cubicBezTo>
                <a:cubicBezTo>
                  <a:pt x="128740" y="8743"/>
                  <a:pt x="128549" y="8818"/>
                  <a:pt x="128358" y="8893"/>
                </a:cubicBezTo>
                <a:close/>
                <a:moveTo>
                  <a:pt x="128166" y="8919"/>
                </a:moveTo>
                <a:cubicBezTo>
                  <a:pt x="128354" y="8844"/>
                  <a:pt x="128541" y="8769"/>
                  <a:pt x="128733" y="8694"/>
                </a:cubicBezTo>
                <a:cubicBezTo>
                  <a:pt x="128384" y="8743"/>
                  <a:pt x="128031" y="8791"/>
                  <a:pt x="127686" y="8844"/>
                </a:cubicBezTo>
                <a:cubicBezTo>
                  <a:pt x="127498" y="8915"/>
                  <a:pt x="127311" y="8986"/>
                  <a:pt x="127127" y="9058"/>
                </a:cubicBezTo>
                <a:cubicBezTo>
                  <a:pt x="127472" y="9009"/>
                  <a:pt x="127821" y="8964"/>
                  <a:pt x="128166" y="8919"/>
                </a:cubicBezTo>
                <a:close/>
                <a:moveTo>
                  <a:pt x="126234" y="9407"/>
                </a:moveTo>
                <a:cubicBezTo>
                  <a:pt x="126587" y="9362"/>
                  <a:pt x="126943" y="9317"/>
                  <a:pt x="127296" y="9272"/>
                </a:cubicBezTo>
                <a:cubicBezTo>
                  <a:pt x="127480" y="9197"/>
                  <a:pt x="127667" y="9122"/>
                  <a:pt x="127851" y="9046"/>
                </a:cubicBezTo>
                <a:cubicBezTo>
                  <a:pt x="127495" y="9091"/>
                  <a:pt x="127142" y="9140"/>
                  <a:pt x="126785" y="9189"/>
                </a:cubicBezTo>
                <a:cubicBezTo>
                  <a:pt x="126602" y="9260"/>
                  <a:pt x="126418" y="9332"/>
                  <a:pt x="126234" y="9407"/>
                </a:cubicBezTo>
                <a:close/>
                <a:moveTo>
                  <a:pt x="126035" y="9433"/>
                </a:moveTo>
                <a:cubicBezTo>
                  <a:pt x="126215" y="9362"/>
                  <a:pt x="126391" y="9290"/>
                  <a:pt x="126572" y="9219"/>
                </a:cubicBezTo>
                <a:cubicBezTo>
                  <a:pt x="126226" y="9268"/>
                  <a:pt x="125881" y="9317"/>
                  <a:pt x="125532" y="9369"/>
                </a:cubicBezTo>
                <a:cubicBezTo>
                  <a:pt x="125356" y="9437"/>
                  <a:pt x="125180" y="9504"/>
                  <a:pt x="125003" y="9572"/>
                </a:cubicBezTo>
                <a:cubicBezTo>
                  <a:pt x="125345" y="9523"/>
                  <a:pt x="125690" y="9478"/>
                  <a:pt x="126035" y="9433"/>
                </a:cubicBezTo>
                <a:close/>
                <a:moveTo>
                  <a:pt x="125176" y="9778"/>
                </a:moveTo>
                <a:cubicBezTo>
                  <a:pt x="125352" y="9707"/>
                  <a:pt x="125529" y="9636"/>
                  <a:pt x="125709" y="9564"/>
                </a:cubicBezTo>
                <a:cubicBezTo>
                  <a:pt x="125352" y="9613"/>
                  <a:pt x="125003" y="9658"/>
                  <a:pt x="124647" y="9711"/>
                </a:cubicBezTo>
                <a:cubicBezTo>
                  <a:pt x="124474" y="9778"/>
                  <a:pt x="124298" y="9846"/>
                  <a:pt x="124122" y="9917"/>
                </a:cubicBezTo>
                <a:cubicBezTo>
                  <a:pt x="124474" y="9868"/>
                  <a:pt x="124823" y="9823"/>
                  <a:pt x="125176" y="9778"/>
                </a:cubicBezTo>
                <a:close/>
                <a:moveTo>
                  <a:pt x="124339" y="10127"/>
                </a:moveTo>
                <a:cubicBezTo>
                  <a:pt x="124512" y="10056"/>
                  <a:pt x="124684" y="9981"/>
                  <a:pt x="124861" y="9909"/>
                </a:cubicBezTo>
                <a:cubicBezTo>
                  <a:pt x="124500" y="9954"/>
                  <a:pt x="124140" y="10003"/>
                  <a:pt x="123784" y="10052"/>
                </a:cubicBezTo>
                <a:cubicBezTo>
                  <a:pt x="123611" y="10120"/>
                  <a:pt x="123439" y="10191"/>
                  <a:pt x="123270" y="10258"/>
                </a:cubicBezTo>
                <a:cubicBezTo>
                  <a:pt x="123626" y="10213"/>
                  <a:pt x="123983" y="10172"/>
                  <a:pt x="124339" y="10127"/>
                </a:cubicBezTo>
                <a:close/>
                <a:moveTo>
                  <a:pt x="122437" y="10604"/>
                </a:moveTo>
                <a:cubicBezTo>
                  <a:pt x="122801" y="10559"/>
                  <a:pt x="123165" y="10517"/>
                  <a:pt x="123525" y="10476"/>
                </a:cubicBezTo>
                <a:cubicBezTo>
                  <a:pt x="123694" y="10401"/>
                  <a:pt x="123863" y="10330"/>
                  <a:pt x="124035" y="10258"/>
                </a:cubicBezTo>
                <a:cubicBezTo>
                  <a:pt x="123668" y="10303"/>
                  <a:pt x="123304" y="10348"/>
                  <a:pt x="122940" y="10393"/>
                </a:cubicBezTo>
                <a:cubicBezTo>
                  <a:pt x="122771" y="10465"/>
                  <a:pt x="122606" y="10532"/>
                  <a:pt x="122437" y="10604"/>
                </a:cubicBezTo>
                <a:moveTo>
                  <a:pt x="122246" y="10626"/>
                </a:moveTo>
                <a:cubicBezTo>
                  <a:pt x="122411" y="10555"/>
                  <a:pt x="122576" y="10487"/>
                  <a:pt x="122741" y="10420"/>
                </a:cubicBezTo>
                <a:cubicBezTo>
                  <a:pt x="122384" y="10468"/>
                  <a:pt x="122024" y="10513"/>
                  <a:pt x="121668" y="10562"/>
                </a:cubicBezTo>
                <a:cubicBezTo>
                  <a:pt x="121506" y="10630"/>
                  <a:pt x="121341" y="10694"/>
                  <a:pt x="121184" y="10761"/>
                </a:cubicBezTo>
                <a:cubicBezTo>
                  <a:pt x="121540" y="10712"/>
                  <a:pt x="121889" y="10671"/>
                  <a:pt x="122246" y="10626"/>
                </a:cubicBezTo>
                <a:close/>
                <a:moveTo>
                  <a:pt x="120369" y="11095"/>
                </a:moveTo>
                <a:cubicBezTo>
                  <a:pt x="120726" y="11050"/>
                  <a:pt x="121090" y="11009"/>
                  <a:pt x="121450" y="10964"/>
                </a:cubicBezTo>
                <a:cubicBezTo>
                  <a:pt x="121611" y="10896"/>
                  <a:pt x="121769" y="10829"/>
                  <a:pt x="121930" y="10761"/>
                </a:cubicBezTo>
                <a:cubicBezTo>
                  <a:pt x="121566" y="10806"/>
                  <a:pt x="121202" y="10851"/>
                  <a:pt x="120842" y="10900"/>
                </a:cubicBezTo>
                <a:cubicBezTo>
                  <a:pt x="120685" y="10964"/>
                  <a:pt x="120523" y="11031"/>
                  <a:pt x="120369" y="11095"/>
                </a:cubicBezTo>
                <a:close/>
                <a:moveTo>
                  <a:pt x="120167" y="11121"/>
                </a:moveTo>
                <a:cubicBezTo>
                  <a:pt x="120321" y="11058"/>
                  <a:pt x="120475" y="10990"/>
                  <a:pt x="120632" y="10926"/>
                </a:cubicBezTo>
                <a:cubicBezTo>
                  <a:pt x="120276" y="10975"/>
                  <a:pt x="119919" y="11024"/>
                  <a:pt x="119567" y="11073"/>
                </a:cubicBezTo>
                <a:cubicBezTo>
                  <a:pt x="119413" y="11133"/>
                  <a:pt x="119263" y="11193"/>
                  <a:pt x="119109" y="11256"/>
                </a:cubicBezTo>
                <a:cubicBezTo>
                  <a:pt x="119462" y="11211"/>
                  <a:pt x="119814" y="11166"/>
                  <a:pt x="120167" y="11121"/>
                </a:cubicBezTo>
                <a:close/>
                <a:moveTo>
                  <a:pt x="118313" y="11583"/>
                </a:moveTo>
                <a:cubicBezTo>
                  <a:pt x="118670" y="11538"/>
                  <a:pt x="119030" y="11497"/>
                  <a:pt x="119386" y="11451"/>
                </a:cubicBezTo>
                <a:cubicBezTo>
                  <a:pt x="119537" y="11388"/>
                  <a:pt x="119687" y="11324"/>
                  <a:pt x="119837" y="11260"/>
                </a:cubicBezTo>
                <a:cubicBezTo>
                  <a:pt x="119477" y="11305"/>
                  <a:pt x="119116" y="11354"/>
                  <a:pt x="118756" y="11399"/>
                </a:cubicBezTo>
                <a:cubicBezTo>
                  <a:pt x="118606" y="11463"/>
                  <a:pt x="118460" y="11523"/>
                  <a:pt x="118313" y="11583"/>
                </a:cubicBezTo>
                <a:close/>
                <a:moveTo>
                  <a:pt x="118100" y="11613"/>
                </a:moveTo>
                <a:cubicBezTo>
                  <a:pt x="118242" y="11553"/>
                  <a:pt x="118388" y="11489"/>
                  <a:pt x="118531" y="11429"/>
                </a:cubicBezTo>
                <a:cubicBezTo>
                  <a:pt x="118193" y="11478"/>
                  <a:pt x="117852" y="11523"/>
                  <a:pt x="117514" y="11572"/>
                </a:cubicBezTo>
                <a:cubicBezTo>
                  <a:pt x="117372" y="11628"/>
                  <a:pt x="117229" y="11688"/>
                  <a:pt x="117086" y="11744"/>
                </a:cubicBezTo>
                <a:cubicBezTo>
                  <a:pt x="117424" y="11699"/>
                  <a:pt x="117762" y="11654"/>
                  <a:pt x="118100" y="11613"/>
                </a:cubicBezTo>
                <a:close/>
                <a:moveTo>
                  <a:pt x="116302" y="12063"/>
                </a:moveTo>
                <a:cubicBezTo>
                  <a:pt x="116647" y="12022"/>
                  <a:pt x="116993" y="11977"/>
                  <a:pt x="117338" y="11936"/>
                </a:cubicBezTo>
                <a:cubicBezTo>
                  <a:pt x="117477" y="11875"/>
                  <a:pt x="117616" y="11815"/>
                  <a:pt x="117754" y="11755"/>
                </a:cubicBezTo>
                <a:cubicBezTo>
                  <a:pt x="117409" y="11800"/>
                  <a:pt x="117060" y="11849"/>
                  <a:pt x="116715" y="11894"/>
                </a:cubicBezTo>
                <a:cubicBezTo>
                  <a:pt x="116580" y="11951"/>
                  <a:pt x="116441" y="12007"/>
                  <a:pt x="116302" y="12063"/>
                </a:cubicBezTo>
                <a:close/>
                <a:moveTo>
                  <a:pt x="116077" y="12093"/>
                </a:moveTo>
                <a:cubicBezTo>
                  <a:pt x="116212" y="12037"/>
                  <a:pt x="116347" y="11981"/>
                  <a:pt x="116479" y="11928"/>
                </a:cubicBezTo>
                <a:cubicBezTo>
                  <a:pt x="116133" y="11973"/>
                  <a:pt x="115788" y="12022"/>
                  <a:pt x="115443" y="12071"/>
                </a:cubicBezTo>
                <a:cubicBezTo>
                  <a:pt x="115312" y="12123"/>
                  <a:pt x="115180" y="12176"/>
                  <a:pt x="115049" y="12232"/>
                </a:cubicBezTo>
                <a:cubicBezTo>
                  <a:pt x="115394" y="12183"/>
                  <a:pt x="115736" y="12138"/>
                  <a:pt x="116077" y="12093"/>
                </a:cubicBezTo>
                <a:close/>
                <a:moveTo>
                  <a:pt x="115338" y="12408"/>
                </a:moveTo>
                <a:cubicBezTo>
                  <a:pt x="115466" y="12352"/>
                  <a:pt x="115597" y="12296"/>
                  <a:pt x="115724" y="12243"/>
                </a:cubicBezTo>
                <a:cubicBezTo>
                  <a:pt x="115372" y="12288"/>
                  <a:pt x="115019" y="12337"/>
                  <a:pt x="114666" y="12386"/>
                </a:cubicBezTo>
                <a:cubicBezTo>
                  <a:pt x="114543" y="12438"/>
                  <a:pt x="114415" y="12491"/>
                  <a:pt x="114287" y="12540"/>
                </a:cubicBezTo>
                <a:cubicBezTo>
                  <a:pt x="114636" y="12495"/>
                  <a:pt x="114989" y="12450"/>
                  <a:pt x="115338" y="12408"/>
                </a:cubicBezTo>
                <a:close/>
                <a:moveTo>
                  <a:pt x="113556" y="12847"/>
                </a:moveTo>
                <a:cubicBezTo>
                  <a:pt x="113912" y="12802"/>
                  <a:pt x="114269" y="12757"/>
                  <a:pt x="114625" y="12716"/>
                </a:cubicBezTo>
                <a:cubicBezTo>
                  <a:pt x="114745" y="12663"/>
                  <a:pt x="114869" y="12611"/>
                  <a:pt x="114993" y="12555"/>
                </a:cubicBezTo>
                <a:cubicBezTo>
                  <a:pt x="114633" y="12603"/>
                  <a:pt x="114276" y="12648"/>
                  <a:pt x="113916" y="12697"/>
                </a:cubicBezTo>
                <a:cubicBezTo>
                  <a:pt x="113796" y="12746"/>
                  <a:pt x="113676" y="12798"/>
                  <a:pt x="113556" y="12847"/>
                </a:cubicBezTo>
                <a:close/>
                <a:moveTo>
                  <a:pt x="113331" y="12877"/>
                </a:moveTo>
                <a:cubicBezTo>
                  <a:pt x="113447" y="12828"/>
                  <a:pt x="113563" y="12776"/>
                  <a:pt x="113680" y="12727"/>
                </a:cubicBezTo>
                <a:cubicBezTo>
                  <a:pt x="113349" y="12772"/>
                  <a:pt x="113019" y="12817"/>
                  <a:pt x="112689" y="12866"/>
                </a:cubicBezTo>
                <a:cubicBezTo>
                  <a:pt x="112577" y="12911"/>
                  <a:pt x="112460" y="12960"/>
                  <a:pt x="112344" y="13005"/>
                </a:cubicBezTo>
                <a:cubicBezTo>
                  <a:pt x="112674" y="12964"/>
                  <a:pt x="113001" y="12919"/>
                  <a:pt x="113331" y="12877"/>
                </a:cubicBezTo>
                <a:moveTo>
                  <a:pt x="112640" y="13174"/>
                </a:moveTo>
                <a:cubicBezTo>
                  <a:pt x="112749" y="13125"/>
                  <a:pt x="112858" y="13080"/>
                  <a:pt x="112971" y="13031"/>
                </a:cubicBezTo>
                <a:cubicBezTo>
                  <a:pt x="112633" y="13076"/>
                  <a:pt x="112295" y="13121"/>
                  <a:pt x="111957" y="13166"/>
                </a:cubicBezTo>
                <a:cubicBezTo>
                  <a:pt x="111849" y="13211"/>
                  <a:pt x="111740" y="13256"/>
                  <a:pt x="111631" y="13301"/>
                </a:cubicBezTo>
                <a:cubicBezTo>
                  <a:pt x="111969" y="13260"/>
                  <a:pt x="112303" y="13215"/>
                  <a:pt x="112640" y="13174"/>
                </a:cubicBezTo>
                <a:close/>
                <a:moveTo>
                  <a:pt x="110952" y="13590"/>
                </a:moveTo>
                <a:cubicBezTo>
                  <a:pt x="111293" y="13549"/>
                  <a:pt x="111639" y="13508"/>
                  <a:pt x="111980" y="13466"/>
                </a:cubicBezTo>
                <a:cubicBezTo>
                  <a:pt x="112081" y="13421"/>
                  <a:pt x="112186" y="13376"/>
                  <a:pt x="112288" y="13327"/>
                </a:cubicBezTo>
                <a:cubicBezTo>
                  <a:pt x="111942" y="13373"/>
                  <a:pt x="111597" y="13418"/>
                  <a:pt x="111252" y="13463"/>
                </a:cubicBezTo>
                <a:cubicBezTo>
                  <a:pt x="111151" y="13504"/>
                  <a:pt x="111053" y="13549"/>
                  <a:pt x="110952" y="13590"/>
                </a:cubicBezTo>
                <a:close/>
                <a:moveTo>
                  <a:pt x="110719" y="13620"/>
                </a:moveTo>
                <a:cubicBezTo>
                  <a:pt x="110817" y="13579"/>
                  <a:pt x="110918" y="13534"/>
                  <a:pt x="111016" y="13493"/>
                </a:cubicBezTo>
                <a:cubicBezTo>
                  <a:pt x="110671" y="13541"/>
                  <a:pt x="110322" y="13586"/>
                  <a:pt x="109976" y="13635"/>
                </a:cubicBezTo>
                <a:cubicBezTo>
                  <a:pt x="109879" y="13676"/>
                  <a:pt x="109785" y="13714"/>
                  <a:pt x="109691" y="13755"/>
                </a:cubicBezTo>
                <a:cubicBezTo>
                  <a:pt x="110036" y="13706"/>
                  <a:pt x="110378" y="13665"/>
                  <a:pt x="110719" y="13620"/>
                </a:cubicBezTo>
                <a:close/>
                <a:moveTo>
                  <a:pt x="110085" y="13898"/>
                </a:moveTo>
                <a:cubicBezTo>
                  <a:pt x="110175" y="13860"/>
                  <a:pt x="110265" y="13819"/>
                  <a:pt x="110355" y="13781"/>
                </a:cubicBezTo>
                <a:cubicBezTo>
                  <a:pt x="110003" y="13827"/>
                  <a:pt x="109650" y="13872"/>
                  <a:pt x="109297" y="13920"/>
                </a:cubicBezTo>
                <a:cubicBezTo>
                  <a:pt x="109211" y="13958"/>
                  <a:pt x="109125" y="13995"/>
                  <a:pt x="109038" y="14029"/>
                </a:cubicBezTo>
                <a:cubicBezTo>
                  <a:pt x="109387" y="13984"/>
                  <a:pt x="109736" y="13943"/>
                  <a:pt x="110085" y="13898"/>
                </a:cubicBezTo>
                <a:close/>
                <a:moveTo>
                  <a:pt x="109485" y="14168"/>
                </a:moveTo>
                <a:cubicBezTo>
                  <a:pt x="109564" y="14130"/>
                  <a:pt x="109646" y="14097"/>
                  <a:pt x="109725" y="14059"/>
                </a:cubicBezTo>
                <a:cubicBezTo>
                  <a:pt x="109369" y="14104"/>
                  <a:pt x="109012" y="14149"/>
                  <a:pt x="108652" y="14194"/>
                </a:cubicBezTo>
                <a:cubicBezTo>
                  <a:pt x="108577" y="14228"/>
                  <a:pt x="108498" y="14262"/>
                  <a:pt x="108419" y="14296"/>
                </a:cubicBezTo>
                <a:cubicBezTo>
                  <a:pt x="108776" y="14250"/>
                  <a:pt x="109128" y="14209"/>
                  <a:pt x="109485" y="14168"/>
                </a:cubicBezTo>
                <a:close/>
                <a:moveTo>
                  <a:pt x="108044" y="14461"/>
                </a:moveTo>
                <a:cubicBezTo>
                  <a:pt x="107977" y="14491"/>
                  <a:pt x="107909" y="14521"/>
                  <a:pt x="107842" y="14551"/>
                </a:cubicBezTo>
                <a:cubicBezTo>
                  <a:pt x="108202" y="14509"/>
                  <a:pt x="108562" y="14464"/>
                  <a:pt x="108918" y="14427"/>
                </a:cubicBezTo>
                <a:cubicBezTo>
                  <a:pt x="108990" y="14393"/>
                  <a:pt x="109061" y="14359"/>
                  <a:pt x="109132" y="14329"/>
                </a:cubicBezTo>
                <a:cubicBezTo>
                  <a:pt x="108768" y="14371"/>
                  <a:pt x="108408" y="14416"/>
                  <a:pt x="108044" y="14461"/>
                </a:cubicBezTo>
                <a:moveTo>
                  <a:pt x="108187" y="14326"/>
                </a:moveTo>
                <a:cubicBezTo>
                  <a:pt x="108262" y="14292"/>
                  <a:pt x="108337" y="14262"/>
                  <a:pt x="108412" y="14228"/>
                </a:cubicBezTo>
                <a:cubicBezTo>
                  <a:pt x="108063" y="14273"/>
                  <a:pt x="107714" y="14322"/>
                  <a:pt x="107365" y="14367"/>
                </a:cubicBezTo>
                <a:cubicBezTo>
                  <a:pt x="107297" y="14397"/>
                  <a:pt x="107226" y="14427"/>
                  <a:pt x="107155" y="14457"/>
                </a:cubicBezTo>
                <a:cubicBezTo>
                  <a:pt x="107500" y="14412"/>
                  <a:pt x="107842" y="14367"/>
                  <a:pt x="108187" y="14326"/>
                </a:cubicBezTo>
                <a:close/>
                <a:moveTo>
                  <a:pt x="107616" y="14577"/>
                </a:moveTo>
                <a:cubicBezTo>
                  <a:pt x="107684" y="14547"/>
                  <a:pt x="107748" y="14521"/>
                  <a:pt x="107811" y="14491"/>
                </a:cubicBezTo>
                <a:cubicBezTo>
                  <a:pt x="107459" y="14536"/>
                  <a:pt x="107106" y="14581"/>
                  <a:pt x="106753" y="14629"/>
                </a:cubicBezTo>
                <a:cubicBezTo>
                  <a:pt x="106693" y="14656"/>
                  <a:pt x="106630" y="14682"/>
                  <a:pt x="106570" y="14708"/>
                </a:cubicBezTo>
                <a:cubicBezTo>
                  <a:pt x="106919" y="14663"/>
                  <a:pt x="107267" y="14622"/>
                  <a:pt x="107616" y="14577"/>
                </a:cubicBezTo>
                <a:close/>
                <a:moveTo>
                  <a:pt x="107087" y="14817"/>
                </a:moveTo>
                <a:cubicBezTo>
                  <a:pt x="107140" y="14795"/>
                  <a:pt x="107196" y="14768"/>
                  <a:pt x="107249" y="14742"/>
                </a:cubicBezTo>
                <a:cubicBezTo>
                  <a:pt x="106892" y="14787"/>
                  <a:pt x="106536" y="14832"/>
                  <a:pt x="106176" y="14881"/>
                </a:cubicBezTo>
                <a:cubicBezTo>
                  <a:pt x="106127" y="14900"/>
                  <a:pt x="106078" y="14922"/>
                  <a:pt x="106029" y="14945"/>
                </a:cubicBezTo>
                <a:cubicBezTo>
                  <a:pt x="106382" y="14900"/>
                  <a:pt x="106735" y="14858"/>
                  <a:pt x="107087" y="14817"/>
                </a:cubicBezTo>
                <a:close/>
                <a:moveTo>
                  <a:pt x="105643" y="15117"/>
                </a:moveTo>
                <a:cubicBezTo>
                  <a:pt x="105605" y="15132"/>
                  <a:pt x="105568" y="15151"/>
                  <a:pt x="105530" y="15166"/>
                </a:cubicBezTo>
                <a:cubicBezTo>
                  <a:pt x="105887" y="15125"/>
                  <a:pt x="106243" y="15083"/>
                  <a:pt x="106596" y="15042"/>
                </a:cubicBezTo>
                <a:cubicBezTo>
                  <a:pt x="106641" y="15023"/>
                  <a:pt x="106682" y="15005"/>
                  <a:pt x="106727" y="14982"/>
                </a:cubicBezTo>
                <a:cubicBezTo>
                  <a:pt x="106363" y="15027"/>
                  <a:pt x="106003" y="15072"/>
                  <a:pt x="105643" y="15117"/>
                </a:cubicBezTo>
                <a:close/>
                <a:moveTo>
                  <a:pt x="105789" y="14975"/>
                </a:moveTo>
                <a:cubicBezTo>
                  <a:pt x="105834" y="14956"/>
                  <a:pt x="105883" y="14933"/>
                  <a:pt x="105932" y="14911"/>
                </a:cubicBezTo>
                <a:cubicBezTo>
                  <a:pt x="105583" y="14956"/>
                  <a:pt x="105234" y="15005"/>
                  <a:pt x="104885" y="15053"/>
                </a:cubicBezTo>
                <a:cubicBezTo>
                  <a:pt x="104844" y="15068"/>
                  <a:pt x="104802" y="15087"/>
                  <a:pt x="104757" y="15106"/>
                </a:cubicBezTo>
                <a:cubicBezTo>
                  <a:pt x="105103" y="15061"/>
                  <a:pt x="105444" y="15016"/>
                  <a:pt x="105789" y="14975"/>
                </a:cubicBezTo>
                <a:close/>
                <a:moveTo>
                  <a:pt x="105298" y="15196"/>
                </a:moveTo>
                <a:cubicBezTo>
                  <a:pt x="105331" y="15177"/>
                  <a:pt x="105369" y="15162"/>
                  <a:pt x="105403" y="15147"/>
                </a:cubicBezTo>
                <a:cubicBezTo>
                  <a:pt x="105050" y="15192"/>
                  <a:pt x="104701" y="15237"/>
                  <a:pt x="104345" y="15286"/>
                </a:cubicBezTo>
                <a:cubicBezTo>
                  <a:pt x="104318" y="15297"/>
                  <a:pt x="104285" y="15312"/>
                  <a:pt x="104258" y="15324"/>
                </a:cubicBezTo>
                <a:cubicBezTo>
                  <a:pt x="104604" y="15279"/>
                  <a:pt x="104952" y="15237"/>
                  <a:pt x="105298" y="15196"/>
                </a:cubicBezTo>
                <a:close/>
                <a:moveTo>
                  <a:pt x="104851" y="15399"/>
                </a:moveTo>
                <a:cubicBezTo>
                  <a:pt x="104874" y="15387"/>
                  <a:pt x="104896" y="15376"/>
                  <a:pt x="104919" y="15365"/>
                </a:cubicBezTo>
                <a:cubicBezTo>
                  <a:pt x="104566" y="15410"/>
                  <a:pt x="104210" y="15455"/>
                  <a:pt x="103853" y="15500"/>
                </a:cubicBezTo>
                <a:cubicBezTo>
                  <a:pt x="103834" y="15507"/>
                  <a:pt x="103819" y="15515"/>
                  <a:pt x="103801" y="15522"/>
                </a:cubicBezTo>
                <a:cubicBezTo>
                  <a:pt x="104153" y="15481"/>
                  <a:pt x="104502" y="15436"/>
                  <a:pt x="104851" y="15399"/>
                </a:cubicBezTo>
                <a:close/>
                <a:moveTo>
                  <a:pt x="103403" y="15699"/>
                </a:moveTo>
                <a:cubicBezTo>
                  <a:pt x="103399" y="15703"/>
                  <a:pt x="103399" y="15703"/>
                  <a:pt x="103399" y="15703"/>
                </a:cubicBezTo>
                <a:cubicBezTo>
                  <a:pt x="103752" y="15661"/>
                  <a:pt x="104101" y="15620"/>
                  <a:pt x="104450" y="15582"/>
                </a:cubicBezTo>
                <a:cubicBezTo>
                  <a:pt x="104457" y="15579"/>
                  <a:pt x="104468" y="15575"/>
                  <a:pt x="104480" y="15571"/>
                </a:cubicBezTo>
                <a:cubicBezTo>
                  <a:pt x="104120" y="15612"/>
                  <a:pt x="103763" y="15654"/>
                  <a:pt x="103403" y="15699"/>
                </a:cubicBezTo>
                <a:close/>
                <a:moveTo>
                  <a:pt x="103557" y="15552"/>
                </a:moveTo>
                <a:cubicBezTo>
                  <a:pt x="103572" y="15545"/>
                  <a:pt x="103583" y="15541"/>
                  <a:pt x="103598" y="15534"/>
                </a:cubicBezTo>
                <a:cubicBezTo>
                  <a:pt x="103253" y="15579"/>
                  <a:pt x="102908" y="15627"/>
                  <a:pt x="102562" y="15672"/>
                </a:cubicBezTo>
                <a:cubicBezTo>
                  <a:pt x="102555" y="15676"/>
                  <a:pt x="102544" y="15680"/>
                  <a:pt x="102536" y="15684"/>
                </a:cubicBezTo>
                <a:cubicBezTo>
                  <a:pt x="102878" y="15639"/>
                  <a:pt x="103215" y="15594"/>
                  <a:pt x="103557" y="15552"/>
                </a:cubicBezTo>
                <a:close/>
                <a:moveTo>
                  <a:pt x="103159" y="15733"/>
                </a:moveTo>
                <a:cubicBezTo>
                  <a:pt x="103148" y="15733"/>
                  <a:pt x="103133" y="15736"/>
                  <a:pt x="103121" y="15736"/>
                </a:cubicBezTo>
                <a:cubicBezTo>
                  <a:pt x="103133" y="15736"/>
                  <a:pt x="103144" y="15733"/>
                  <a:pt x="103159" y="15733"/>
                </a:cubicBezTo>
                <a:close/>
                <a:moveTo>
                  <a:pt x="103058" y="16791"/>
                </a:moveTo>
                <a:cubicBezTo>
                  <a:pt x="103174" y="16727"/>
                  <a:pt x="103290" y="16667"/>
                  <a:pt x="103407" y="16607"/>
                </a:cubicBezTo>
                <a:cubicBezTo>
                  <a:pt x="103118" y="16599"/>
                  <a:pt x="102818" y="16592"/>
                  <a:pt x="102510" y="16592"/>
                </a:cubicBezTo>
                <a:cubicBezTo>
                  <a:pt x="102450" y="16626"/>
                  <a:pt x="102386" y="16656"/>
                  <a:pt x="102326" y="16686"/>
                </a:cubicBezTo>
                <a:cubicBezTo>
                  <a:pt x="102585" y="16716"/>
                  <a:pt x="102829" y="16749"/>
                  <a:pt x="103058" y="16791"/>
                </a:cubicBezTo>
                <a:close/>
                <a:moveTo>
                  <a:pt x="102840" y="16903"/>
                </a:moveTo>
                <a:cubicBezTo>
                  <a:pt x="102604" y="16866"/>
                  <a:pt x="102349" y="16836"/>
                  <a:pt x="102075" y="16809"/>
                </a:cubicBezTo>
                <a:cubicBezTo>
                  <a:pt x="101820" y="16941"/>
                  <a:pt x="101561" y="17072"/>
                  <a:pt x="101305" y="17207"/>
                </a:cubicBezTo>
                <a:cubicBezTo>
                  <a:pt x="101478" y="17293"/>
                  <a:pt x="101624" y="17391"/>
                  <a:pt x="101741" y="17500"/>
                </a:cubicBezTo>
                <a:cubicBezTo>
                  <a:pt x="102105" y="17297"/>
                  <a:pt x="102469" y="17102"/>
                  <a:pt x="102840" y="16903"/>
                </a:cubicBezTo>
                <a:close/>
                <a:moveTo>
                  <a:pt x="97962" y="21623"/>
                </a:moveTo>
                <a:cubicBezTo>
                  <a:pt x="99317" y="20588"/>
                  <a:pt x="100743" y="19597"/>
                  <a:pt x="102236" y="18652"/>
                </a:cubicBezTo>
                <a:cubicBezTo>
                  <a:pt x="102183" y="18460"/>
                  <a:pt x="102108" y="18276"/>
                  <a:pt x="102007" y="18100"/>
                </a:cubicBezTo>
                <a:cubicBezTo>
                  <a:pt x="100900" y="18753"/>
                  <a:pt x="99831" y="19428"/>
                  <a:pt x="98795" y="20126"/>
                </a:cubicBezTo>
                <a:cubicBezTo>
                  <a:pt x="98612" y="20599"/>
                  <a:pt x="98330" y="21098"/>
                  <a:pt x="97962" y="21623"/>
                </a:cubicBezTo>
                <a:close/>
                <a:moveTo>
                  <a:pt x="85990" y="32132"/>
                </a:moveTo>
                <a:cubicBezTo>
                  <a:pt x="88676" y="28512"/>
                  <a:pt x="91974" y="25154"/>
                  <a:pt x="95820" y="22190"/>
                </a:cubicBezTo>
                <a:cubicBezTo>
                  <a:pt x="96717" y="21496"/>
                  <a:pt x="97647" y="20824"/>
                  <a:pt x="98612" y="20171"/>
                </a:cubicBezTo>
                <a:cubicBezTo>
                  <a:pt x="98743" y="19848"/>
                  <a:pt x="98833" y="19541"/>
                  <a:pt x="98874" y="19252"/>
                </a:cubicBezTo>
                <a:cubicBezTo>
                  <a:pt x="97084" y="20355"/>
                  <a:pt x="95400" y="21518"/>
                  <a:pt x="93824" y="22745"/>
                </a:cubicBezTo>
                <a:cubicBezTo>
                  <a:pt x="89367" y="26208"/>
                  <a:pt x="85686" y="30211"/>
                  <a:pt x="82876" y="34530"/>
                </a:cubicBezTo>
                <a:cubicBezTo>
                  <a:pt x="83922" y="33723"/>
                  <a:pt x="84965" y="32920"/>
                  <a:pt x="85990" y="32132"/>
                </a:cubicBezTo>
                <a:close/>
                <a:moveTo>
                  <a:pt x="79360" y="41122"/>
                </a:moveTo>
                <a:cubicBezTo>
                  <a:pt x="79367" y="41115"/>
                  <a:pt x="79379" y="41107"/>
                  <a:pt x="79386" y="41100"/>
                </a:cubicBezTo>
                <a:cubicBezTo>
                  <a:pt x="80122" y="40503"/>
                  <a:pt x="80868" y="39903"/>
                  <a:pt x="81626" y="39299"/>
                </a:cubicBezTo>
                <a:cubicBezTo>
                  <a:pt x="82744" y="36988"/>
                  <a:pt x="84095" y="34740"/>
                  <a:pt x="85660" y="32579"/>
                </a:cubicBezTo>
                <a:cubicBezTo>
                  <a:pt x="84662" y="33352"/>
                  <a:pt x="83645" y="34132"/>
                  <a:pt x="82624" y="34920"/>
                </a:cubicBezTo>
                <a:cubicBezTo>
                  <a:pt x="81345" y="36928"/>
                  <a:pt x="80257" y="39002"/>
                  <a:pt x="79360" y="41122"/>
                </a:cubicBezTo>
                <a:close/>
                <a:moveTo>
                  <a:pt x="79247" y="41216"/>
                </a:moveTo>
                <a:cubicBezTo>
                  <a:pt x="80129" y="39107"/>
                  <a:pt x="81206" y="37040"/>
                  <a:pt x="82470" y="35040"/>
                </a:cubicBezTo>
                <a:cubicBezTo>
                  <a:pt x="81570" y="35731"/>
                  <a:pt x="80673" y="36429"/>
                  <a:pt x="79788" y="37130"/>
                </a:cubicBezTo>
                <a:cubicBezTo>
                  <a:pt x="78737" y="39029"/>
                  <a:pt x="77855" y="40976"/>
                  <a:pt x="77150" y="42953"/>
                </a:cubicBezTo>
                <a:cubicBezTo>
                  <a:pt x="77829" y="42390"/>
                  <a:pt x="78527" y="41809"/>
                  <a:pt x="79247" y="41216"/>
                </a:cubicBezTo>
                <a:close/>
                <a:moveTo>
                  <a:pt x="75781" y="47816"/>
                </a:moveTo>
                <a:cubicBezTo>
                  <a:pt x="76336" y="47384"/>
                  <a:pt x="76899" y="46934"/>
                  <a:pt x="77476" y="46476"/>
                </a:cubicBezTo>
                <a:cubicBezTo>
                  <a:pt x="77908" y="44803"/>
                  <a:pt x="78456" y="43148"/>
                  <a:pt x="79124" y="41516"/>
                </a:cubicBezTo>
                <a:cubicBezTo>
                  <a:pt x="78411" y="42102"/>
                  <a:pt x="77724" y="42676"/>
                  <a:pt x="77049" y="43235"/>
                </a:cubicBezTo>
                <a:cubicBezTo>
                  <a:pt x="76523" y="44747"/>
                  <a:pt x="76099" y="46278"/>
                  <a:pt x="75781" y="47816"/>
                </a:cubicBezTo>
                <a:close/>
                <a:moveTo>
                  <a:pt x="74111" y="49110"/>
                </a:moveTo>
                <a:cubicBezTo>
                  <a:pt x="74629" y="48713"/>
                  <a:pt x="75158" y="48304"/>
                  <a:pt x="75694" y="47883"/>
                </a:cubicBezTo>
                <a:cubicBezTo>
                  <a:pt x="76009" y="46349"/>
                  <a:pt x="76430" y="44826"/>
                  <a:pt x="76947" y="43321"/>
                </a:cubicBezTo>
                <a:cubicBezTo>
                  <a:pt x="76291" y="43865"/>
                  <a:pt x="75657" y="44394"/>
                  <a:pt x="75034" y="44912"/>
                </a:cubicBezTo>
                <a:cubicBezTo>
                  <a:pt x="74640" y="46300"/>
                  <a:pt x="74328" y="47703"/>
                  <a:pt x="74111" y="49110"/>
                </a:cubicBezTo>
                <a:close/>
                <a:moveTo>
                  <a:pt x="72535" y="50292"/>
                </a:moveTo>
                <a:cubicBezTo>
                  <a:pt x="73027" y="49932"/>
                  <a:pt x="73522" y="49557"/>
                  <a:pt x="74025" y="49174"/>
                </a:cubicBezTo>
                <a:cubicBezTo>
                  <a:pt x="74242" y="47771"/>
                  <a:pt x="74546" y="46379"/>
                  <a:pt x="74936" y="44994"/>
                </a:cubicBezTo>
                <a:cubicBezTo>
                  <a:pt x="74332" y="45497"/>
                  <a:pt x="73747" y="45985"/>
                  <a:pt x="73173" y="46461"/>
                </a:cubicBezTo>
                <a:cubicBezTo>
                  <a:pt x="72884" y="47730"/>
                  <a:pt x="72674" y="49009"/>
                  <a:pt x="72535" y="50292"/>
                </a:cubicBezTo>
                <a:close/>
                <a:moveTo>
                  <a:pt x="71049" y="51365"/>
                </a:moveTo>
                <a:cubicBezTo>
                  <a:pt x="71514" y="51039"/>
                  <a:pt x="71980" y="50701"/>
                  <a:pt x="72456" y="50352"/>
                </a:cubicBezTo>
                <a:cubicBezTo>
                  <a:pt x="72588" y="49077"/>
                  <a:pt x="72794" y="47801"/>
                  <a:pt x="73079" y="46536"/>
                </a:cubicBezTo>
                <a:cubicBezTo>
                  <a:pt x="72520" y="46998"/>
                  <a:pt x="71976" y="47444"/>
                  <a:pt x="71443" y="47880"/>
                </a:cubicBezTo>
                <a:cubicBezTo>
                  <a:pt x="71248" y="49035"/>
                  <a:pt x="71117" y="50202"/>
                  <a:pt x="71049" y="51365"/>
                </a:cubicBezTo>
                <a:close/>
                <a:moveTo>
                  <a:pt x="69856" y="48956"/>
                </a:moveTo>
                <a:cubicBezTo>
                  <a:pt x="70359" y="48559"/>
                  <a:pt x="70869" y="48150"/>
                  <a:pt x="71391" y="47726"/>
                </a:cubicBezTo>
                <a:cubicBezTo>
                  <a:pt x="71657" y="46195"/>
                  <a:pt x="72036" y="44672"/>
                  <a:pt x="72524" y="43167"/>
                </a:cubicBezTo>
                <a:cubicBezTo>
                  <a:pt x="71875" y="43730"/>
                  <a:pt x="71248" y="44274"/>
                  <a:pt x="70640" y="44807"/>
                </a:cubicBezTo>
                <a:cubicBezTo>
                  <a:pt x="70284" y="46180"/>
                  <a:pt x="70025" y="47564"/>
                  <a:pt x="69856" y="48956"/>
                </a:cubicBezTo>
                <a:moveTo>
                  <a:pt x="68336" y="50142"/>
                </a:moveTo>
                <a:cubicBezTo>
                  <a:pt x="68805" y="49782"/>
                  <a:pt x="69282" y="49410"/>
                  <a:pt x="69766" y="49028"/>
                </a:cubicBezTo>
                <a:cubicBezTo>
                  <a:pt x="69931" y="47643"/>
                  <a:pt x="70186" y="46266"/>
                  <a:pt x="70535" y="44897"/>
                </a:cubicBezTo>
                <a:cubicBezTo>
                  <a:pt x="69946" y="45415"/>
                  <a:pt x="69372" y="45914"/>
                  <a:pt x="68817" y="46398"/>
                </a:cubicBezTo>
                <a:cubicBezTo>
                  <a:pt x="68577" y="47639"/>
                  <a:pt x="68415" y="48889"/>
                  <a:pt x="68336" y="50142"/>
                </a:cubicBezTo>
                <a:close/>
                <a:moveTo>
                  <a:pt x="66903" y="51208"/>
                </a:moveTo>
                <a:cubicBezTo>
                  <a:pt x="67346" y="50885"/>
                  <a:pt x="67796" y="50551"/>
                  <a:pt x="68250" y="50206"/>
                </a:cubicBezTo>
                <a:cubicBezTo>
                  <a:pt x="68325" y="48960"/>
                  <a:pt x="68483" y="47718"/>
                  <a:pt x="68715" y="46484"/>
                </a:cubicBezTo>
                <a:cubicBezTo>
                  <a:pt x="68179" y="46953"/>
                  <a:pt x="67654" y="47407"/>
                  <a:pt x="67140" y="47842"/>
                </a:cubicBezTo>
                <a:cubicBezTo>
                  <a:pt x="66993" y="48960"/>
                  <a:pt x="66918" y="50086"/>
                  <a:pt x="66903" y="51208"/>
                </a:cubicBezTo>
                <a:close/>
                <a:moveTo>
                  <a:pt x="65601" y="48934"/>
                </a:moveTo>
                <a:cubicBezTo>
                  <a:pt x="66082" y="48536"/>
                  <a:pt x="66573" y="48124"/>
                  <a:pt x="67072" y="47696"/>
                </a:cubicBezTo>
                <a:cubicBezTo>
                  <a:pt x="67275" y="46172"/>
                  <a:pt x="67601" y="44653"/>
                  <a:pt x="68048" y="43156"/>
                </a:cubicBezTo>
                <a:cubicBezTo>
                  <a:pt x="67410" y="43741"/>
                  <a:pt x="66798" y="44311"/>
                  <a:pt x="66209" y="44859"/>
                </a:cubicBezTo>
                <a:cubicBezTo>
                  <a:pt x="65905" y="46210"/>
                  <a:pt x="65706" y="47568"/>
                  <a:pt x="65601" y="48934"/>
                </a:cubicBezTo>
                <a:close/>
                <a:moveTo>
                  <a:pt x="64145" y="50116"/>
                </a:moveTo>
                <a:cubicBezTo>
                  <a:pt x="64596" y="49759"/>
                  <a:pt x="65050" y="49392"/>
                  <a:pt x="65511" y="49013"/>
                </a:cubicBezTo>
                <a:cubicBezTo>
                  <a:pt x="65605" y="47655"/>
                  <a:pt x="65804" y="46304"/>
                  <a:pt x="66097" y="44964"/>
                </a:cubicBezTo>
                <a:cubicBezTo>
                  <a:pt x="65526" y="45497"/>
                  <a:pt x="64975" y="46011"/>
                  <a:pt x="64438" y="46506"/>
                </a:cubicBezTo>
                <a:cubicBezTo>
                  <a:pt x="64262" y="47703"/>
                  <a:pt x="64164" y="48908"/>
                  <a:pt x="64145" y="50116"/>
                </a:cubicBezTo>
                <a:moveTo>
                  <a:pt x="62784" y="51159"/>
                </a:moveTo>
                <a:cubicBezTo>
                  <a:pt x="63204" y="50847"/>
                  <a:pt x="63628" y="50525"/>
                  <a:pt x="64055" y="50187"/>
                </a:cubicBezTo>
                <a:cubicBezTo>
                  <a:pt x="64070" y="48990"/>
                  <a:pt x="64164" y="47793"/>
                  <a:pt x="64333" y="46604"/>
                </a:cubicBezTo>
                <a:cubicBezTo>
                  <a:pt x="63823" y="47080"/>
                  <a:pt x="63320" y="47542"/>
                  <a:pt x="62832" y="47981"/>
                </a:cubicBezTo>
                <a:cubicBezTo>
                  <a:pt x="62784" y="48645"/>
                  <a:pt x="62757" y="49305"/>
                  <a:pt x="62757" y="49969"/>
                </a:cubicBezTo>
                <a:cubicBezTo>
                  <a:pt x="62757" y="50367"/>
                  <a:pt x="62765" y="50765"/>
                  <a:pt x="62784" y="51159"/>
                </a:cubicBezTo>
                <a:close/>
                <a:moveTo>
                  <a:pt x="62705" y="51410"/>
                </a:moveTo>
                <a:cubicBezTo>
                  <a:pt x="62382" y="51650"/>
                  <a:pt x="62059" y="51879"/>
                  <a:pt x="61737" y="52101"/>
                </a:cubicBezTo>
                <a:cubicBezTo>
                  <a:pt x="61665" y="52153"/>
                  <a:pt x="61590" y="52202"/>
                  <a:pt x="61515" y="52254"/>
                </a:cubicBezTo>
                <a:cubicBezTo>
                  <a:pt x="61598" y="52975"/>
                  <a:pt x="61707" y="53695"/>
                  <a:pt x="61849" y="54412"/>
                </a:cubicBezTo>
                <a:cubicBezTo>
                  <a:pt x="62217" y="54220"/>
                  <a:pt x="62581" y="54018"/>
                  <a:pt x="62949" y="53804"/>
                </a:cubicBezTo>
                <a:cubicBezTo>
                  <a:pt x="62829" y="53009"/>
                  <a:pt x="62750" y="52209"/>
                  <a:pt x="62705" y="51410"/>
                </a:cubicBezTo>
                <a:close/>
                <a:moveTo>
                  <a:pt x="61365" y="49478"/>
                </a:moveTo>
                <a:cubicBezTo>
                  <a:pt x="61365" y="50345"/>
                  <a:pt x="61410" y="51211"/>
                  <a:pt x="61497" y="52078"/>
                </a:cubicBezTo>
                <a:cubicBezTo>
                  <a:pt x="61549" y="52044"/>
                  <a:pt x="61598" y="52011"/>
                  <a:pt x="61650" y="51973"/>
                </a:cubicBezTo>
                <a:cubicBezTo>
                  <a:pt x="61996" y="51733"/>
                  <a:pt x="62345" y="51485"/>
                  <a:pt x="62693" y="51226"/>
                </a:cubicBezTo>
                <a:cubicBezTo>
                  <a:pt x="62675" y="50806"/>
                  <a:pt x="62663" y="50390"/>
                  <a:pt x="62663" y="49969"/>
                </a:cubicBezTo>
                <a:cubicBezTo>
                  <a:pt x="62663" y="49339"/>
                  <a:pt x="62690" y="48705"/>
                  <a:pt x="62735" y="48071"/>
                </a:cubicBezTo>
                <a:cubicBezTo>
                  <a:pt x="62269" y="48491"/>
                  <a:pt x="61812" y="48896"/>
                  <a:pt x="61365" y="49287"/>
                </a:cubicBezTo>
                <a:cubicBezTo>
                  <a:pt x="61365" y="49350"/>
                  <a:pt x="61365" y="49414"/>
                  <a:pt x="61365" y="49478"/>
                </a:cubicBezTo>
                <a:close/>
                <a:moveTo>
                  <a:pt x="59962" y="48994"/>
                </a:moveTo>
                <a:cubicBezTo>
                  <a:pt x="59962" y="49407"/>
                  <a:pt x="59973" y="49819"/>
                  <a:pt x="59996" y="50232"/>
                </a:cubicBezTo>
                <a:cubicBezTo>
                  <a:pt x="60416" y="49891"/>
                  <a:pt x="60840" y="49531"/>
                  <a:pt x="61271" y="49159"/>
                </a:cubicBezTo>
                <a:cubicBezTo>
                  <a:pt x="61286" y="47861"/>
                  <a:pt x="61403" y="46563"/>
                  <a:pt x="61620" y="45276"/>
                </a:cubicBezTo>
                <a:cubicBezTo>
                  <a:pt x="61080" y="45827"/>
                  <a:pt x="60562" y="46356"/>
                  <a:pt x="60056" y="46863"/>
                </a:cubicBezTo>
                <a:cubicBezTo>
                  <a:pt x="59996" y="47572"/>
                  <a:pt x="59962" y="48281"/>
                  <a:pt x="59962" y="48994"/>
                </a:cubicBezTo>
                <a:close/>
                <a:moveTo>
                  <a:pt x="58559" y="48120"/>
                </a:moveTo>
                <a:cubicBezTo>
                  <a:pt x="59020" y="47673"/>
                  <a:pt x="59489" y="47208"/>
                  <a:pt x="59973" y="46720"/>
                </a:cubicBezTo>
                <a:cubicBezTo>
                  <a:pt x="60135" y="45006"/>
                  <a:pt x="60480" y="43298"/>
                  <a:pt x="61009" y="41621"/>
                </a:cubicBezTo>
                <a:cubicBezTo>
                  <a:pt x="60311" y="42372"/>
                  <a:pt x="59658" y="43096"/>
                  <a:pt x="59043" y="43786"/>
                </a:cubicBezTo>
                <a:cubicBezTo>
                  <a:pt x="58746" y="45219"/>
                  <a:pt x="58585" y="46668"/>
                  <a:pt x="58559" y="48120"/>
                </a:cubicBezTo>
                <a:close/>
                <a:moveTo>
                  <a:pt x="57287" y="45538"/>
                </a:moveTo>
                <a:cubicBezTo>
                  <a:pt x="57823" y="44927"/>
                  <a:pt x="58382" y="44285"/>
                  <a:pt x="58979" y="43617"/>
                </a:cubicBezTo>
                <a:cubicBezTo>
                  <a:pt x="59523" y="41077"/>
                  <a:pt x="60502" y="38586"/>
                  <a:pt x="61924" y="36203"/>
                </a:cubicBezTo>
                <a:cubicBezTo>
                  <a:pt x="60802" y="37291"/>
                  <a:pt x="59812" y="38331"/>
                  <a:pt x="58923" y="39329"/>
                </a:cubicBezTo>
                <a:cubicBezTo>
                  <a:pt x="58067" y="41355"/>
                  <a:pt x="57527" y="43437"/>
                  <a:pt x="57287" y="45538"/>
                </a:cubicBezTo>
                <a:close/>
                <a:moveTo>
                  <a:pt x="55722" y="47287"/>
                </a:moveTo>
                <a:cubicBezTo>
                  <a:pt x="56191" y="46773"/>
                  <a:pt x="56671" y="46236"/>
                  <a:pt x="57167" y="45670"/>
                </a:cubicBezTo>
                <a:cubicBezTo>
                  <a:pt x="57388" y="43606"/>
                  <a:pt x="57902" y="41558"/>
                  <a:pt x="58716" y="39565"/>
                </a:cubicBezTo>
                <a:cubicBezTo>
                  <a:pt x="57853" y="40541"/>
                  <a:pt x="57084" y="41475"/>
                  <a:pt x="56379" y="42360"/>
                </a:cubicBezTo>
                <a:cubicBezTo>
                  <a:pt x="55966" y="43985"/>
                  <a:pt x="55748" y="45636"/>
                  <a:pt x="55722" y="47287"/>
                </a:cubicBezTo>
                <a:close/>
                <a:moveTo>
                  <a:pt x="60011" y="33645"/>
                </a:moveTo>
                <a:cubicBezTo>
                  <a:pt x="59103" y="34496"/>
                  <a:pt x="58285" y="35325"/>
                  <a:pt x="57542" y="36128"/>
                </a:cubicBezTo>
                <a:cubicBezTo>
                  <a:pt x="55850" y="38826"/>
                  <a:pt x="54833" y="41681"/>
                  <a:pt x="54458" y="44578"/>
                </a:cubicBezTo>
                <a:cubicBezTo>
                  <a:pt x="55036" y="43820"/>
                  <a:pt x="55651" y="43017"/>
                  <a:pt x="56323" y="42169"/>
                </a:cubicBezTo>
                <a:cubicBezTo>
                  <a:pt x="57358" y="38248"/>
                  <a:pt x="59542" y="34470"/>
                  <a:pt x="62964" y="31112"/>
                </a:cubicBezTo>
                <a:cubicBezTo>
                  <a:pt x="61932" y="31937"/>
                  <a:pt x="60938" y="32782"/>
                  <a:pt x="60011" y="33645"/>
                </a:cubicBezTo>
                <a:moveTo>
                  <a:pt x="61692" y="31138"/>
                </a:moveTo>
                <a:cubicBezTo>
                  <a:pt x="60277" y="32466"/>
                  <a:pt x="59077" y="33866"/>
                  <a:pt x="58078" y="35314"/>
                </a:cubicBezTo>
                <a:cubicBezTo>
                  <a:pt x="58641" y="34729"/>
                  <a:pt x="59245" y="34132"/>
                  <a:pt x="59898" y="33521"/>
                </a:cubicBezTo>
                <a:cubicBezTo>
                  <a:pt x="61294" y="32223"/>
                  <a:pt x="62840" y="30966"/>
                  <a:pt x="64446" y="29757"/>
                </a:cubicBezTo>
                <a:cubicBezTo>
                  <a:pt x="66149" y="28298"/>
                  <a:pt x="68156" y="26910"/>
                  <a:pt x="70411" y="25597"/>
                </a:cubicBezTo>
                <a:cubicBezTo>
                  <a:pt x="71477" y="24895"/>
                  <a:pt x="72524" y="24223"/>
                  <a:pt x="73522" y="23582"/>
                </a:cubicBezTo>
                <a:cubicBezTo>
                  <a:pt x="68682" y="25848"/>
                  <a:pt x="64614" y="28384"/>
                  <a:pt x="61692" y="31138"/>
                </a:cubicBezTo>
                <a:moveTo>
                  <a:pt x="59722" y="31690"/>
                </a:moveTo>
                <a:cubicBezTo>
                  <a:pt x="56983" y="34312"/>
                  <a:pt x="55103" y="37201"/>
                  <a:pt x="54011" y="40203"/>
                </a:cubicBezTo>
                <a:cubicBezTo>
                  <a:pt x="55002" y="38826"/>
                  <a:pt x="56176" y="37348"/>
                  <a:pt x="57639" y="35779"/>
                </a:cubicBezTo>
                <a:cubicBezTo>
                  <a:pt x="58709" y="34136"/>
                  <a:pt x="60030" y="32553"/>
                  <a:pt x="61617" y="31059"/>
                </a:cubicBezTo>
                <a:cubicBezTo>
                  <a:pt x="64693" y="28159"/>
                  <a:pt x="69023" y="25510"/>
                  <a:pt x="74182" y="23161"/>
                </a:cubicBezTo>
                <a:cubicBezTo>
                  <a:pt x="74527" y="22936"/>
                  <a:pt x="74869" y="22719"/>
                  <a:pt x="75203" y="22505"/>
                </a:cubicBezTo>
                <a:cubicBezTo>
                  <a:pt x="68697" y="25173"/>
                  <a:pt x="63286" y="28268"/>
                  <a:pt x="59722" y="31690"/>
                </a:cubicBezTo>
                <a:close/>
                <a:moveTo>
                  <a:pt x="57756" y="32241"/>
                </a:moveTo>
                <a:cubicBezTo>
                  <a:pt x="54146" y="35772"/>
                  <a:pt x="52158" y="39760"/>
                  <a:pt x="51580" y="43842"/>
                </a:cubicBezTo>
                <a:cubicBezTo>
                  <a:pt x="52237" y="42814"/>
                  <a:pt x="52946" y="41708"/>
                  <a:pt x="53779" y="40526"/>
                </a:cubicBezTo>
                <a:cubicBezTo>
                  <a:pt x="54855" y="37378"/>
                  <a:pt x="56788" y="34350"/>
                  <a:pt x="59643" y="31607"/>
                </a:cubicBezTo>
                <a:cubicBezTo>
                  <a:pt x="63324" y="28080"/>
                  <a:pt x="68948" y="24902"/>
                  <a:pt x="75702" y="22182"/>
                </a:cubicBezTo>
                <a:cubicBezTo>
                  <a:pt x="75859" y="22081"/>
                  <a:pt x="76017" y="21980"/>
                  <a:pt x="76171" y="21882"/>
                </a:cubicBezTo>
                <a:cubicBezTo>
                  <a:pt x="68295" y="24820"/>
                  <a:pt x="61755" y="28332"/>
                  <a:pt x="57756" y="32241"/>
                </a:cubicBezTo>
                <a:close/>
                <a:moveTo>
                  <a:pt x="76595" y="21604"/>
                </a:moveTo>
                <a:cubicBezTo>
                  <a:pt x="76658" y="21563"/>
                  <a:pt x="76722" y="21522"/>
                  <a:pt x="76786" y="21481"/>
                </a:cubicBezTo>
                <a:cubicBezTo>
                  <a:pt x="70764" y="23563"/>
                  <a:pt x="65406" y="25964"/>
                  <a:pt x="61219" y="28598"/>
                </a:cubicBezTo>
                <a:cubicBezTo>
                  <a:pt x="59639" y="29776"/>
                  <a:pt x="58131" y="31011"/>
                  <a:pt x="56788" y="32294"/>
                </a:cubicBezTo>
                <a:cubicBezTo>
                  <a:pt x="54589" y="34406"/>
                  <a:pt x="53025" y="36384"/>
                  <a:pt x="51816" y="38214"/>
                </a:cubicBezTo>
                <a:cubicBezTo>
                  <a:pt x="50544" y="40740"/>
                  <a:pt x="49944" y="43377"/>
                  <a:pt x="49944" y="46026"/>
                </a:cubicBezTo>
                <a:cubicBezTo>
                  <a:pt x="49944" y="46131"/>
                  <a:pt x="49944" y="46233"/>
                  <a:pt x="49944" y="46338"/>
                </a:cubicBezTo>
                <a:cubicBezTo>
                  <a:pt x="50139" y="46060"/>
                  <a:pt x="50331" y="45775"/>
                  <a:pt x="50522" y="45482"/>
                </a:cubicBezTo>
                <a:cubicBezTo>
                  <a:pt x="50822" y="45028"/>
                  <a:pt x="51122" y="44559"/>
                  <a:pt x="51437" y="44068"/>
                </a:cubicBezTo>
                <a:cubicBezTo>
                  <a:pt x="51970" y="39873"/>
                  <a:pt x="53981" y="35776"/>
                  <a:pt x="57677" y="32163"/>
                </a:cubicBezTo>
                <a:cubicBezTo>
                  <a:pt x="61778" y="28159"/>
                  <a:pt x="68505" y="24580"/>
                  <a:pt x="76595" y="21604"/>
                </a:cubicBezTo>
                <a:moveTo>
                  <a:pt x="76876" y="21619"/>
                </a:moveTo>
                <a:cubicBezTo>
                  <a:pt x="76752" y="21702"/>
                  <a:pt x="76625" y="21784"/>
                  <a:pt x="76497" y="21867"/>
                </a:cubicBezTo>
                <a:cubicBezTo>
                  <a:pt x="78249" y="21180"/>
                  <a:pt x="80077" y="20520"/>
                  <a:pt x="81960" y="19893"/>
                </a:cubicBezTo>
                <a:cubicBezTo>
                  <a:pt x="80215" y="20445"/>
                  <a:pt x="78519" y="21019"/>
                  <a:pt x="76876" y="21619"/>
                </a:cubicBezTo>
                <a:close/>
                <a:moveTo>
                  <a:pt x="77420" y="21263"/>
                </a:moveTo>
                <a:cubicBezTo>
                  <a:pt x="77375" y="21293"/>
                  <a:pt x="77326" y="21323"/>
                  <a:pt x="77281" y="21353"/>
                </a:cubicBezTo>
                <a:cubicBezTo>
                  <a:pt x="78103" y="21057"/>
                  <a:pt x="78943" y="20768"/>
                  <a:pt x="79791" y="20483"/>
                </a:cubicBezTo>
                <a:cubicBezTo>
                  <a:pt x="78992" y="20738"/>
                  <a:pt x="78201" y="20997"/>
                  <a:pt x="77420" y="21263"/>
                </a:cubicBezTo>
                <a:close/>
                <a:moveTo>
                  <a:pt x="72576" y="21278"/>
                </a:moveTo>
                <a:cubicBezTo>
                  <a:pt x="72524" y="21312"/>
                  <a:pt x="72475" y="21342"/>
                  <a:pt x="72422" y="21372"/>
                </a:cubicBezTo>
                <a:cubicBezTo>
                  <a:pt x="74809" y="20749"/>
                  <a:pt x="77169" y="20171"/>
                  <a:pt x="79461" y="19653"/>
                </a:cubicBezTo>
                <a:cubicBezTo>
                  <a:pt x="79495" y="19627"/>
                  <a:pt x="79533" y="19601"/>
                  <a:pt x="79566" y="19575"/>
                </a:cubicBezTo>
                <a:cubicBezTo>
                  <a:pt x="77311" y="20085"/>
                  <a:pt x="74966" y="20655"/>
                  <a:pt x="72576" y="21278"/>
                </a:cubicBezTo>
                <a:close/>
                <a:moveTo>
                  <a:pt x="63526" y="23567"/>
                </a:moveTo>
                <a:cubicBezTo>
                  <a:pt x="63425" y="23630"/>
                  <a:pt x="63320" y="23694"/>
                  <a:pt x="63215" y="23754"/>
                </a:cubicBezTo>
                <a:cubicBezTo>
                  <a:pt x="66314" y="22816"/>
                  <a:pt x="69421" y="21946"/>
                  <a:pt x="72456" y="21154"/>
                </a:cubicBezTo>
                <a:cubicBezTo>
                  <a:pt x="72558" y="21094"/>
                  <a:pt x="72659" y="21034"/>
                  <a:pt x="72756" y="20974"/>
                </a:cubicBezTo>
                <a:cubicBezTo>
                  <a:pt x="69759" y="21754"/>
                  <a:pt x="66648" y="22629"/>
                  <a:pt x="63526" y="23567"/>
                </a:cubicBezTo>
                <a:moveTo>
                  <a:pt x="54068" y="26313"/>
                </a:moveTo>
                <a:cubicBezTo>
                  <a:pt x="53951" y="26399"/>
                  <a:pt x="53835" y="26489"/>
                  <a:pt x="53719" y="26576"/>
                </a:cubicBezTo>
                <a:cubicBezTo>
                  <a:pt x="56897" y="25473"/>
                  <a:pt x="60153" y="24422"/>
                  <a:pt x="63395" y="23447"/>
                </a:cubicBezTo>
                <a:cubicBezTo>
                  <a:pt x="63556" y="23349"/>
                  <a:pt x="63714" y="23255"/>
                  <a:pt x="63875" y="23158"/>
                </a:cubicBezTo>
                <a:cubicBezTo>
                  <a:pt x="62926" y="23443"/>
                  <a:pt x="61977" y="23736"/>
                  <a:pt x="61024" y="24032"/>
                </a:cubicBezTo>
                <a:cubicBezTo>
                  <a:pt x="58701" y="24760"/>
                  <a:pt x="56371" y="25521"/>
                  <a:pt x="54068" y="26313"/>
                </a:cubicBezTo>
                <a:close/>
                <a:moveTo>
                  <a:pt x="46597" y="28658"/>
                </a:moveTo>
                <a:cubicBezTo>
                  <a:pt x="46507" y="28759"/>
                  <a:pt x="46421" y="28861"/>
                  <a:pt x="46338" y="28958"/>
                </a:cubicBezTo>
                <a:cubicBezTo>
                  <a:pt x="48796" y="28009"/>
                  <a:pt x="51351" y="27082"/>
                  <a:pt x="53940" y="26193"/>
                </a:cubicBezTo>
                <a:cubicBezTo>
                  <a:pt x="54094" y="26077"/>
                  <a:pt x="54251" y="25960"/>
                  <a:pt x="54409" y="25844"/>
                </a:cubicBezTo>
                <a:cubicBezTo>
                  <a:pt x="51768" y="26748"/>
                  <a:pt x="49141" y="27690"/>
                  <a:pt x="46597" y="28658"/>
                </a:cubicBezTo>
                <a:close/>
                <a:moveTo>
                  <a:pt x="47134" y="28073"/>
                </a:moveTo>
                <a:cubicBezTo>
                  <a:pt x="47029" y="28182"/>
                  <a:pt x="46927" y="28294"/>
                  <a:pt x="46826" y="28403"/>
                </a:cubicBezTo>
                <a:cubicBezTo>
                  <a:pt x="49445" y="27409"/>
                  <a:pt x="52143" y="26448"/>
                  <a:pt x="54855" y="25525"/>
                </a:cubicBezTo>
                <a:cubicBezTo>
                  <a:pt x="55073" y="25368"/>
                  <a:pt x="55298" y="25214"/>
                  <a:pt x="55523" y="25060"/>
                </a:cubicBezTo>
                <a:cubicBezTo>
                  <a:pt x="52724" y="26005"/>
                  <a:pt x="49914" y="27007"/>
                  <a:pt x="47168" y="28035"/>
                </a:cubicBezTo>
                <a:cubicBezTo>
                  <a:pt x="47156" y="28050"/>
                  <a:pt x="47145" y="28062"/>
                  <a:pt x="47134" y="28073"/>
                </a:cubicBezTo>
                <a:close/>
                <a:moveTo>
                  <a:pt x="41513" y="29600"/>
                </a:moveTo>
                <a:cubicBezTo>
                  <a:pt x="41596" y="29454"/>
                  <a:pt x="41678" y="29303"/>
                  <a:pt x="41765" y="29157"/>
                </a:cubicBezTo>
                <a:cubicBezTo>
                  <a:pt x="40418" y="29697"/>
                  <a:pt x="39090" y="30245"/>
                  <a:pt x="37788" y="30793"/>
                </a:cubicBezTo>
                <a:cubicBezTo>
                  <a:pt x="37761" y="30921"/>
                  <a:pt x="37743" y="31044"/>
                  <a:pt x="37720" y="31172"/>
                </a:cubicBezTo>
                <a:cubicBezTo>
                  <a:pt x="38958" y="30643"/>
                  <a:pt x="40226" y="30118"/>
                  <a:pt x="41513" y="29600"/>
                </a:cubicBezTo>
                <a:moveTo>
                  <a:pt x="40350" y="30545"/>
                </a:moveTo>
                <a:cubicBezTo>
                  <a:pt x="40635" y="30429"/>
                  <a:pt x="40920" y="30313"/>
                  <a:pt x="41206" y="30193"/>
                </a:cubicBezTo>
                <a:cubicBezTo>
                  <a:pt x="41266" y="30073"/>
                  <a:pt x="41329" y="29949"/>
                  <a:pt x="41393" y="29825"/>
                </a:cubicBezTo>
                <a:cubicBezTo>
                  <a:pt x="40136" y="30332"/>
                  <a:pt x="38898" y="30846"/>
                  <a:pt x="37694" y="31360"/>
                </a:cubicBezTo>
                <a:cubicBezTo>
                  <a:pt x="37679" y="31472"/>
                  <a:pt x="37664" y="31581"/>
                  <a:pt x="37652" y="31690"/>
                </a:cubicBezTo>
                <a:cubicBezTo>
                  <a:pt x="38534" y="31307"/>
                  <a:pt x="39435" y="30928"/>
                  <a:pt x="40350" y="30545"/>
                </a:cubicBezTo>
                <a:moveTo>
                  <a:pt x="40962" y="30729"/>
                </a:moveTo>
                <a:cubicBezTo>
                  <a:pt x="41007" y="30624"/>
                  <a:pt x="41056" y="30515"/>
                  <a:pt x="41104" y="30410"/>
                </a:cubicBezTo>
                <a:cubicBezTo>
                  <a:pt x="39919" y="30898"/>
                  <a:pt x="38759" y="31386"/>
                  <a:pt x="37630" y="31877"/>
                </a:cubicBezTo>
                <a:cubicBezTo>
                  <a:pt x="37622" y="31975"/>
                  <a:pt x="37615" y="32076"/>
                  <a:pt x="37607" y="32174"/>
                </a:cubicBezTo>
                <a:cubicBezTo>
                  <a:pt x="38692" y="31690"/>
                  <a:pt x="39814" y="31206"/>
                  <a:pt x="40962" y="30729"/>
                </a:cubicBezTo>
                <a:moveTo>
                  <a:pt x="37577" y="32632"/>
                </a:moveTo>
                <a:cubicBezTo>
                  <a:pt x="38605" y="32159"/>
                  <a:pt x="39667" y="31690"/>
                  <a:pt x="40763" y="31221"/>
                </a:cubicBezTo>
                <a:cubicBezTo>
                  <a:pt x="40797" y="31127"/>
                  <a:pt x="40834" y="31033"/>
                  <a:pt x="40875" y="30939"/>
                </a:cubicBezTo>
                <a:cubicBezTo>
                  <a:pt x="39750" y="31408"/>
                  <a:pt x="38654" y="31881"/>
                  <a:pt x="37592" y="32354"/>
                </a:cubicBezTo>
                <a:cubicBezTo>
                  <a:pt x="37589" y="32448"/>
                  <a:pt x="37585" y="32538"/>
                  <a:pt x="37577" y="32632"/>
                </a:cubicBezTo>
                <a:moveTo>
                  <a:pt x="37525" y="31255"/>
                </a:moveTo>
                <a:cubicBezTo>
                  <a:pt x="37544" y="31131"/>
                  <a:pt x="37562" y="31003"/>
                  <a:pt x="37585" y="30879"/>
                </a:cubicBezTo>
                <a:cubicBezTo>
                  <a:pt x="36741" y="31236"/>
                  <a:pt x="35908" y="31596"/>
                  <a:pt x="35086" y="31956"/>
                </a:cubicBezTo>
                <a:cubicBezTo>
                  <a:pt x="35101" y="32072"/>
                  <a:pt x="35116" y="32185"/>
                  <a:pt x="35135" y="32298"/>
                </a:cubicBezTo>
                <a:cubicBezTo>
                  <a:pt x="35915" y="31949"/>
                  <a:pt x="36714" y="31603"/>
                  <a:pt x="37525" y="31255"/>
                </a:cubicBezTo>
                <a:moveTo>
                  <a:pt x="33904" y="34417"/>
                </a:moveTo>
                <a:cubicBezTo>
                  <a:pt x="34332" y="34196"/>
                  <a:pt x="34767" y="33978"/>
                  <a:pt x="35214" y="33757"/>
                </a:cubicBezTo>
                <a:cubicBezTo>
                  <a:pt x="35195" y="33663"/>
                  <a:pt x="35172" y="33570"/>
                  <a:pt x="35154" y="33472"/>
                </a:cubicBezTo>
                <a:cubicBezTo>
                  <a:pt x="34696" y="33690"/>
                  <a:pt x="34242" y="33907"/>
                  <a:pt x="33799" y="34125"/>
                </a:cubicBezTo>
                <a:cubicBezTo>
                  <a:pt x="33837" y="34222"/>
                  <a:pt x="33870" y="34320"/>
                  <a:pt x="33904" y="34417"/>
                </a:cubicBezTo>
                <a:close/>
                <a:moveTo>
                  <a:pt x="32985" y="35476"/>
                </a:moveTo>
                <a:cubicBezTo>
                  <a:pt x="33281" y="35307"/>
                  <a:pt x="33585" y="35134"/>
                  <a:pt x="33897" y="34965"/>
                </a:cubicBezTo>
                <a:cubicBezTo>
                  <a:pt x="33859" y="34860"/>
                  <a:pt x="33825" y="34755"/>
                  <a:pt x="33788" y="34654"/>
                </a:cubicBezTo>
                <a:cubicBezTo>
                  <a:pt x="33473" y="34815"/>
                  <a:pt x="33165" y="34977"/>
                  <a:pt x="32861" y="35142"/>
                </a:cubicBezTo>
                <a:cubicBezTo>
                  <a:pt x="32902" y="35250"/>
                  <a:pt x="32944" y="35363"/>
                  <a:pt x="32985" y="35476"/>
                </a:cubicBezTo>
                <a:moveTo>
                  <a:pt x="27488" y="38455"/>
                </a:moveTo>
                <a:cubicBezTo>
                  <a:pt x="25605" y="39843"/>
                  <a:pt x="24299" y="41194"/>
                  <a:pt x="23736" y="42443"/>
                </a:cubicBezTo>
                <a:cubicBezTo>
                  <a:pt x="23440" y="43103"/>
                  <a:pt x="23301" y="43749"/>
                  <a:pt x="23301" y="44383"/>
                </a:cubicBezTo>
                <a:cubicBezTo>
                  <a:pt x="23301" y="45325"/>
                  <a:pt x="23609" y="46240"/>
                  <a:pt x="24160" y="47114"/>
                </a:cubicBezTo>
                <a:cubicBezTo>
                  <a:pt x="24588" y="46979"/>
                  <a:pt x="25008" y="46840"/>
                  <a:pt x="25417" y="46694"/>
                </a:cubicBezTo>
                <a:cubicBezTo>
                  <a:pt x="25034" y="45914"/>
                  <a:pt x="24824" y="45099"/>
                  <a:pt x="24824" y="44270"/>
                </a:cubicBezTo>
                <a:cubicBezTo>
                  <a:pt x="24824" y="43479"/>
                  <a:pt x="25012" y="42672"/>
                  <a:pt x="25417" y="41858"/>
                </a:cubicBezTo>
                <a:cubicBezTo>
                  <a:pt x="26400" y="39895"/>
                  <a:pt x="28985" y="37806"/>
                  <a:pt x="32629" y="35682"/>
                </a:cubicBezTo>
                <a:cubicBezTo>
                  <a:pt x="32689" y="35644"/>
                  <a:pt x="32752" y="35607"/>
                  <a:pt x="32816" y="35569"/>
                </a:cubicBezTo>
                <a:cubicBezTo>
                  <a:pt x="32779" y="35457"/>
                  <a:pt x="32734" y="35344"/>
                  <a:pt x="32692" y="35232"/>
                </a:cubicBezTo>
                <a:cubicBezTo>
                  <a:pt x="30677" y="36316"/>
                  <a:pt x="28918" y="37397"/>
                  <a:pt x="27488" y="38455"/>
                </a:cubicBezTo>
                <a:close/>
                <a:moveTo>
                  <a:pt x="24543" y="47917"/>
                </a:moveTo>
                <a:cubicBezTo>
                  <a:pt x="24389" y="47722"/>
                  <a:pt x="24243" y="47527"/>
                  <a:pt x="24111" y="47328"/>
                </a:cubicBezTo>
                <a:cubicBezTo>
                  <a:pt x="23714" y="47448"/>
                  <a:pt x="23312" y="47564"/>
                  <a:pt x="22903" y="47673"/>
                </a:cubicBezTo>
                <a:cubicBezTo>
                  <a:pt x="23046" y="47850"/>
                  <a:pt x="23203" y="48022"/>
                  <a:pt x="23369" y="48191"/>
                </a:cubicBezTo>
                <a:cubicBezTo>
                  <a:pt x="23766" y="48105"/>
                  <a:pt x="24156" y="48011"/>
                  <a:pt x="24543" y="47917"/>
                </a:cubicBezTo>
                <a:moveTo>
                  <a:pt x="24674" y="48075"/>
                </a:moveTo>
                <a:cubicBezTo>
                  <a:pt x="24652" y="48082"/>
                  <a:pt x="24629" y="48086"/>
                  <a:pt x="24603" y="48093"/>
                </a:cubicBezTo>
                <a:cubicBezTo>
                  <a:pt x="24247" y="48184"/>
                  <a:pt x="23890" y="48266"/>
                  <a:pt x="23526" y="48349"/>
                </a:cubicBezTo>
                <a:cubicBezTo>
                  <a:pt x="23582" y="48401"/>
                  <a:pt x="23639" y="48457"/>
                  <a:pt x="23695" y="48510"/>
                </a:cubicBezTo>
                <a:cubicBezTo>
                  <a:pt x="23808" y="48619"/>
                  <a:pt x="23928" y="48724"/>
                  <a:pt x="24048" y="48829"/>
                </a:cubicBezTo>
                <a:cubicBezTo>
                  <a:pt x="24427" y="48761"/>
                  <a:pt x="24798" y="48694"/>
                  <a:pt x="25170" y="48619"/>
                </a:cubicBezTo>
                <a:cubicBezTo>
                  <a:pt x="24993" y="48439"/>
                  <a:pt x="24832" y="48259"/>
                  <a:pt x="24674" y="48075"/>
                </a:cubicBezTo>
                <a:close/>
                <a:moveTo>
                  <a:pt x="26017" y="47707"/>
                </a:moveTo>
                <a:cubicBezTo>
                  <a:pt x="25631" y="47820"/>
                  <a:pt x="25241" y="47928"/>
                  <a:pt x="24843" y="48033"/>
                </a:cubicBezTo>
                <a:cubicBezTo>
                  <a:pt x="25004" y="48217"/>
                  <a:pt x="25173" y="48401"/>
                  <a:pt x="25353" y="48581"/>
                </a:cubicBezTo>
                <a:cubicBezTo>
                  <a:pt x="25691" y="48510"/>
                  <a:pt x="26029" y="48435"/>
                  <a:pt x="26359" y="48356"/>
                </a:cubicBezTo>
                <a:cubicBezTo>
                  <a:pt x="26404" y="48349"/>
                  <a:pt x="26445" y="48337"/>
                  <a:pt x="26490" y="48326"/>
                </a:cubicBezTo>
                <a:cubicBezTo>
                  <a:pt x="26321" y="48124"/>
                  <a:pt x="26164" y="47913"/>
                  <a:pt x="26017" y="47707"/>
                </a:cubicBezTo>
                <a:moveTo>
                  <a:pt x="27815" y="47977"/>
                </a:moveTo>
                <a:cubicBezTo>
                  <a:pt x="27650" y="47745"/>
                  <a:pt x="27503" y="47508"/>
                  <a:pt x="27364" y="47268"/>
                </a:cubicBezTo>
                <a:cubicBezTo>
                  <a:pt x="26978" y="47407"/>
                  <a:pt x="26580" y="47534"/>
                  <a:pt x="26171" y="47658"/>
                </a:cubicBezTo>
                <a:cubicBezTo>
                  <a:pt x="26321" y="47868"/>
                  <a:pt x="26483" y="48078"/>
                  <a:pt x="26659" y="48285"/>
                </a:cubicBezTo>
                <a:cubicBezTo>
                  <a:pt x="27049" y="48191"/>
                  <a:pt x="27436" y="48086"/>
                  <a:pt x="27815" y="47977"/>
                </a:cubicBezTo>
                <a:close/>
                <a:moveTo>
                  <a:pt x="27927" y="48139"/>
                </a:moveTo>
                <a:cubicBezTo>
                  <a:pt x="27556" y="48244"/>
                  <a:pt x="27177" y="48345"/>
                  <a:pt x="26794" y="48442"/>
                </a:cubicBezTo>
                <a:cubicBezTo>
                  <a:pt x="26907" y="48574"/>
                  <a:pt x="27027" y="48701"/>
                  <a:pt x="27151" y="48829"/>
                </a:cubicBezTo>
                <a:cubicBezTo>
                  <a:pt x="27214" y="48896"/>
                  <a:pt x="27278" y="48960"/>
                  <a:pt x="27342" y="49024"/>
                </a:cubicBezTo>
                <a:cubicBezTo>
                  <a:pt x="27620" y="48968"/>
                  <a:pt x="27897" y="48911"/>
                  <a:pt x="28171" y="48851"/>
                </a:cubicBezTo>
                <a:cubicBezTo>
                  <a:pt x="28261" y="48833"/>
                  <a:pt x="28355" y="48810"/>
                  <a:pt x="28445" y="48791"/>
                </a:cubicBezTo>
                <a:cubicBezTo>
                  <a:pt x="28261" y="48574"/>
                  <a:pt x="28089" y="48356"/>
                  <a:pt x="27927" y="48139"/>
                </a:cubicBezTo>
                <a:moveTo>
                  <a:pt x="29728" y="48465"/>
                </a:moveTo>
                <a:cubicBezTo>
                  <a:pt x="29548" y="48221"/>
                  <a:pt x="29387" y="47973"/>
                  <a:pt x="29237" y="47726"/>
                </a:cubicBezTo>
                <a:cubicBezTo>
                  <a:pt x="28862" y="47853"/>
                  <a:pt x="28475" y="47977"/>
                  <a:pt x="28085" y="48093"/>
                </a:cubicBezTo>
                <a:cubicBezTo>
                  <a:pt x="28246" y="48315"/>
                  <a:pt x="28423" y="48532"/>
                  <a:pt x="28610" y="48750"/>
                </a:cubicBezTo>
                <a:cubicBezTo>
                  <a:pt x="28989" y="48664"/>
                  <a:pt x="29361" y="48566"/>
                  <a:pt x="29728" y="48465"/>
                </a:cubicBezTo>
                <a:moveTo>
                  <a:pt x="30396" y="49305"/>
                </a:moveTo>
                <a:cubicBezTo>
                  <a:pt x="30314" y="49215"/>
                  <a:pt x="30235" y="49122"/>
                  <a:pt x="30160" y="49028"/>
                </a:cubicBezTo>
                <a:cubicBezTo>
                  <a:pt x="30051" y="48893"/>
                  <a:pt x="29942" y="48758"/>
                  <a:pt x="29841" y="48623"/>
                </a:cubicBezTo>
                <a:cubicBezTo>
                  <a:pt x="29484" y="48724"/>
                  <a:pt x="29120" y="48818"/>
                  <a:pt x="28749" y="48908"/>
                </a:cubicBezTo>
                <a:cubicBezTo>
                  <a:pt x="28933" y="49114"/>
                  <a:pt x="29128" y="49317"/>
                  <a:pt x="29334" y="49519"/>
                </a:cubicBezTo>
                <a:cubicBezTo>
                  <a:pt x="29694" y="49455"/>
                  <a:pt x="30047" y="49384"/>
                  <a:pt x="30396" y="49305"/>
                </a:cubicBezTo>
                <a:moveTo>
                  <a:pt x="30531" y="49459"/>
                </a:moveTo>
                <a:cubicBezTo>
                  <a:pt x="30190" y="49538"/>
                  <a:pt x="29845" y="49606"/>
                  <a:pt x="29492" y="49673"/>
                </a:cubicBezTo>
                <a:cubicBezTo>
                  <a:pt x="29691" y="49861"/>
                  <a:pt x="29897" y="50048"/>
                  <a:pt x="30115" y="50232"/>
                </a:cubicBezTo>
                <a:cubicBezTo>
                  <a:pt x="30456" y="50187"/>
                  <a:pt x="30790" y="50138"/>
                  <a:pt x="31124" y="50082"/>
                </a:cubicBezTo>
                <a:cubicBezTo>
                  <a:pt x="30918" y="49879"/>
                  <a:pt x="30723" y="49669"/>
                  <a:pt x="30531" y="49459"/>
                </a:cubicBezTo>
                <a:moveTo>
                  <a:pt x="32328" y="49861"/>
                </a:moveTo>
                <a:cubicBezTo>
                  <a:pt x="32126" y="49632"/>
                  <a:pt x="31934" y="49395"/>
                  <a:pt x="31754" y="49163"/>
                </a:cubicBezTo>
                <a:cubicBezTo>
                  <a:pt x="31409" y="49253"/>
                  <a:pt x="31056" y="49343"/>
                  <a:pt x="30700" y="49422"/>
                </a:cubicBezTo>
                <a:cubicBezTo>
                  <a:pt x="30891" y="49636"/>
                  <a:pt x="31094" y="49846"/>
                  <a:pt x="31308" y="50052"/>
                </a:cubicBezTo>
                <a:cubicBezTo>
                  <a:pt x="31653" y="49992"/>
                  <a:pt x="31994" y="49928"/>
                  <a:pt x="32328" y="49861"/>
                </a:cubicBezTo>
                <a:moveTo>
                  <a:pt x="32467" y="50015"/>
                </a:moveTo>
                <a:cubicBezTo>
                  <a:pt x="32137" y="50082"/>
                  <a:pt x="31803" y="50146"/>
                  <a:pt x="31465" y="50206"/>
                </a:cubicBezTo>
                <a:cubicBezTo>
                  <a:pt x="31664" y="50397"/>
                  <a:pt x="31871" y="50585"/>
                  <a:pt x="32088" y="50769"/>
                </a:cubicBezTo>
                <a:cubicBezTo>
                  <a:pt x="32415" y="50731"/>
                  <a:pt x="32741" y="50690"/>
                  <a:pt x="33064" y="50641"/>
                </a:cubicBezTo>
                <a:cubicBezTo>
                  <a:pt x="32854" y="50435"/>
                  <a:pt x="32655" y="50225"/>
                  <a:pt x="32467" y="50015"/>
                </a:cubicBezTo>
                <a:close/>
                <a:moveTo>
                  <a:pt x="34231" y="50442"/>
                </a:moveTo>
                <a:cubicBezTo>
                  <a:pt x="34028" y="50210"/>
                  <a:pt x="33833" y="49977"/>
                  <a:pt x="33645" y="49741"/>
                </a:cubicBezTo>
                <a:cubicBezTo>
                  <a:pt x="33315" y="49823"/>
                  <a:pt x="32977" y="49906"/>
                  <a:pt x="32632" y="49977"/>
                </a:cubicBezTo>
                <a:cubicBezTo>
                  <a:pt x="32827" y="50191"/>
                  <a:pt x="33030" y="50405"/>
                  <a:pt x="33244" y="50615"/>
                </a:cubicBezTo>
                <a:cubicBezTo>
                  <a:pt x="33578" y="50562"/>
                  <a:pt x="33908" y="50506"/>
                  <a:pt x="34231" y="50442"/>
                </a:cubicBezTo>
                <a:moveTo>
                  <a:pt x="34366" y="50596"/>
                </a:moveTo>
                <a:cubicBezTo>
                  <a:pt x="34051" y="50656"/>
                  <a:pt x="33728" y="50712"/>
                  <a:pt x="33401" y="50765"/>
                </a:cubicBezTo>
                <a:cubicBezTo>
                  <a:pt x="33600" y="50960"/>
                  <a:pt x="33810" y="51151"/>
                  <a:pt x="34024" y="51339"/>
                </a:cubicBezTo>
                <a:cubicBezTo>
                  <a:pt x="34343" y="51309"/>
                  <a:pt x="34658" y="51271"/>
                  <a:pt x="34970" y="51230"/>
                </a:cubicBezTo>
                <a:cubicBezTo>
                  <a:pt x="34760" y="51020"/>
                  <a:pt x="34561" y="50810"/>
                  <a:pt x="34366" y="50596"/>
                </a:cubicBezTo>
                <a:close/>
                <a:moveTo>
                  <a:pt x="36103" y="51058"/>
                </a:moveTo>
                <a:cubicBezTo>
                  <a:pt x="35897" y="50821"/>
                  <a:pt x="35698" y="50585"/>
                  <a:pt x="35510" y="50345"/>
                </a:cubicBezTo>
                <a:cubicBezTo>
                  <a:pt x="35191" y="50423"/>
                  <a:pt x="34865" y="50495"/>
                  <a:pt x="34531" y="50562"/>
                </a:cubicBezTo>
                <a:cubicBezTo>
                  <a:pt x="34730" y="50780"/>
                  <a:pt x="34936" y="50994"/>
                  <a:pt x="35150" y="51208"/>
                </a:cubicBezTo>
                <a:cubicBezTo>
                  <a:pt x="35473" y="51163"/>
                  <a:pt x="35791" y="51114"/>
                  <a:pt x="36103" y="51058"/>
                </a:cubicBezTo>
                <a:close/>
                <a:moveTo>
                  <a:pt x="36238" y="51208"/>
                </a:moveTo>
                <a:cubicBezTo>
                  <a:pt x="35930" y="51264"/>
                  <a:pt x="35619" y="51313"/>
                  <a:pt x="35304" y="51358"/>
                </a:cubicBezTo>
                <a:cubicBezTo>
                  <a:pt x="35506" y="51557"/>
                  <a:pt x="35716" y="51752"/>
                  <a:pt x="35934" y="51947"/>
                </a:cubicBezTo>
                <a:cubicBezTo>
                  <a:pt x="36242" y="51921"/>
                  <a:pt x="36549" y="51891"/>
                  <a:pt x="36846" y="51857"/>
                </a:cubicBezTo>
                <a:cubicBezTo>
                  <a:pt x="36636" y="51643"/>
                  <a:pt x="36433" y="51429"/>
                  <a:pt x="36238" y="51208"/>
                </a:cubicBezTo>
                <a:close/>
                <a:moveTo>
                  <a:pt x="37953" y="51710"/>
                </a:moveTo>
                <a:cubicBezTo>
                  <a:pt x="37743" y="51470"/>
                  <a:pt x="37544" y="51226"/>
                  <a:pt x="37349" y="50983"/>
                </a:cubicBezTo>
                <a:cubicBezTo>
                  <a:pt x="37041" y="51054"/>
                  <a:pt x="36726" y="51118"/>
                  <a:pt x="36403" y="51178"/>
                </a:cubicBezTo>
                <a:cubicBezTo>
                  <a:pt x="36602" y="51399"/>
                  <a:pt x="36812" y="51620"/>
                  <a:pt x="37026" y="51838"/>
                </a:cubicBezTo>
                <a:cubicBezTo>
                  <a:pt x="37341" y="51800"/>
                  <a:pt x="37649" y="51755"/>
                  <a:pt x="37953" y="51710"/>
                </a:cubicBezTo>
                <a:moveTo>
                  <a:pt x="38084" y="51860"/>
                </a:moveTo>
                <a:cubicBezTo>
                  <a:pt x="37788" y="51909"/>
                  <a:pt x="37487" y="51951"/>
                  <a:pt x="37180" y="51988"/>
                </a:cubicBezTo>
                <a:cubicBezTo>
                  <a:pt x="37386" y="52191"/>
                  <a:pt x="37596" y="52390"/>
                  <a:pt x="37814" y="52588"/>
                </a:cubicBezTo>
                <a:cubicBezTo>
                  <a:pt x="38114" y="52570"/>
                  <a:pt x="38410" y="52547"/>
                  <a:pt x="38699" y="52521"/>
                </a:cubicBezTo>
                <a:cubicBezTo>
                  <a:pt x="38489" y="52303"/>
                  <a:pt x="38283" y="52082"/>
                  <a:pt x="38084" y="51860"/>
                </a:cubicBezTo>
                <a:moveTo>
                  <a:pt x="39776" y="52397"/>
                </a:moveTo>
                <a:cubicBezTo>
                  <a:pt x="39566" y="52157"/>
                  <a:pt x="39363" y="51909"/>
                  <a:pt x="39168" y="51662"/>
                </a:cubicBezTo>
                <a:cubicBezTo>
                  <a:pt x="38868" y="51725"/>
                  <a:pt x="38560" y="51782"/>
                  <a:pt x="38249" y="51834"/>
                </a:cubicBezTo>
                <a:cubicBezTo>
                  <a:pt x="38452" y="52059"/>
                  <a:pt x="38662" y="52284"/>
                  <a:pt x="38879" y="52502"/>
                </a:cubicBezTo>
                <a:cubicBezTo>
                  <a:pt x="39183" y="52472"/>
                  <a:pt x="39483" y="52438"/>
                  <a:pt x="39776" y="52397"/>
                </a:cubicBezTo>
                <a:close/>
                <a:moveTo>
                  <a:pt x="39907" y="52551"/>
                </a:moveTo>
                <a:cubicBezTo>
                  <a:pt x="39622" y="52588"/>
                  <a:pt x="39326" y="52626"/>
                  <a:pt x="39029" y="52656"/>
                </a:cubicBezTo>
                <a:cubicBezTo>
                  <a:pt x="39236" y="52862"/>
                  <a:pt x="39446" y="53065"/>
                  <a:pt x="39664" y="53267"/>
                </a:cubicBezTo>
                <a:cubicBezTo>
                  <a:pt x="39956" y="53256"/>
                  <a:pt x="40241" y="53237"/>
                  <a:pt x="40527" y="53219"/>
                </a:cubicBezTo>
                <a:cubicBezTo>
                  <a:pt x="40313" y="52997"/>
                  <a:pt x="40106" y="52776"/>
                  <a:pt x="39907" y="52551"/>
                </a:cubicBezTo>
                <a:moveTo>
                  <a:pt x="40966" y="52375"/>
                </a:moveTo>
                <a:cubicBezTo>
                  <a:pt x="40673" y="52431"/>
                  <a:pt x="40376" y="52480"/>
                  <a:pt x="40073" y="52525"/>
                </a:cubicBezTo>
                <a:cubicBezTo>
                  <a:pt x="40275" y="52753"/>
                  <a:pt x="40485" y="52982"/>
                  <a:pt x="40703" y="53204"/>
                </a:cubicBezTo>
                <a:cubicBezTo>
                  <a:pt x="40999" y="53181"/>
                  <a:pt x="41292" y="53155"/>
                  <a:pt x="41581" y="53121"/>
                </a:cubicBezTo>
                <a:cubicBezTo>
                  <a:pt x="41367" y="52877"/>
                  <a:pt x="41164" y="52626"/>
                  <a:pt x="40966" y="52375"/>
                </a:cubicBezTo>
                <a:moveTo>
                  <a:pt x="42631" y="52979"/>
                </a:moveTo>
                <a:cubicBezTo>
                  <a:pt x="42418" y="52705"/>
                  <a:pt x="42215" y="52427"/>
                  <a:pt x="42024" y="52146"/>
                </a:cubicBezTo>
                <a:cubicBezTo>
                  <a:pt x="41727" y="52217"/>
                  <a:pt x="41427" y="52284"/>
                  <a:pt x="41116" y="52348"/>
                </a:cubicBezTo>
                <a:cubicBezTo>
                  <a:pt x="41314" y="52603"/>
                  <a:pt x="41525" y="52855"/>
                  <a:pt x="41742" y="53102"/>
                </a:cubicBezTo>
                <a:cubicBezTo>
                  <a:pt x="42042" y="53069"/>
                  <a:pt x="42339" y="53027"/>
                  <a:pt x="42631" y="52979"/>
                </a:cubicBezTo>
                <a:moveTo>
                  <a:pt x="42744" y="53125"/>
                </a:moveTo>
                <a:cubicBezTo>
                  <a:pt x="42459" y="53174"/>
                  <a:pt x="42170" y="53215"/>
                  <a:pt x="41874" y="53252"/>
                </a:cubicBezTo>
                <a:cubicBezTo>
                  <a:pt x="42076" y="53485"/>
                  <a:pt x="42286" y="53714"/>
                  <a:pt x="42504" y="53939"/>
                </a:cubicBezTo>
                <a:cubicBezTo>
                  <a:pt x="42793" y="53924"/>
                  <a:pt x="43078" y="53905"/>
                  <a:pt x="43359" y="53879"/>
                </a:cubicBezTo>
                <a:cubicBezTo>
                  <a:pt x="43145" y="53631"/>
                  <a:pt x="42943" y="53380"/>
                  <a:pt x="42744" y="53125"/>
                </a:cubicBezTo>
                <a:close/>
                <a:moveTo>
                  <a:pt x="44252" y="53782"/>
                </a:moveTo>
                <a:cubicBezTo>
                  <a:pt x="44297" y="53774"/>
                  <a:pt x="44342" y="53770"/>
                  <a:pt x="44391" y="53763"/>
                </a:cubicBezTo>
                <a:cubicBezTo>
                  <a:pt x="44177" y="53485"/>
                  <a:pt x="43975" y="53207"/>
                  <a:pt x="43780" y="52926"/>
                </a:cubicBezTo>
                <a:cubicBezTo>
                  <a:pt x="43577" y="52971"/>
                  <a:pt x="43371" y="53012"/>
                  <a:pt x="43157" y="53054"/>
                </a:cubicBezTo>
                <a:cubicBezTo>
                  <a:pt x="43070" y="53069"/>
                  <a:pt x="42980" y="53087"/>
                  <a:pt x="42894" y="53102"/>
                </a:cubicBezTo>
                <a:cubicBezTo>
                  <a:pt x="43093" y="53358"/>
                  <a:pt x="43303" y="53613"/>
                  <a:pt x="43521" y="53864"/>
                </a:cubicBezTo>
                <a:cubicBezTo>
                  <a:pt x="43768" y="53842"/>
                  <a:pt x="44012" y="53812"/>
                  <a:pt x="44252" y="53782"/>
                </a:cubicBezTo>
                <a:close/>
                <a:moveTo>
                  <a:pt x="44504" y="53909"/>
                </a:moveTo>
                <a:cubicBezTo>
                  <a:pt x="44429" y="53920"/>
                  <a:pt x="44350" y="53932"/>
                  <a:pt x="44271" y="53943"/>
                </a:cubicBezTo>
                <a:cubicBezTo>
                  <a:pt x="44068" y="53969"/>
                  <a:pt x="43858" y="53992"/>
                  <a:pt x="43652" y="54014"/>
                </a:cubicBezTo>
                <a:cubicBezTo>
                  <a:pt x="43855" y="54247"/>
                  <a:pt x="44065" y="54476"/>
                  <a:pt x="44279" y="54705"/>
                </a:cubicBezTo>
                <a:cubicBezTo>
                  <a:pt x="44564" y="54697"/>
                  <a:pt x="44841" y="54682"/>
                  <a:pt x="45119" y="54667"/>
                </a:cubicBezTo>
                <a:cubicBezTo>
                  <a:pt x="44905" y="54416"/>
                  <a:pt x="44703" y="54164"/>
                  <a:pt x="44504" y="53909"/>
                </a:cubicBezTo>
                <a:moveTo>
                  <a:pt x="46132" y="54577"/>
                </a:moveTo>
                <a:cubicBezTo>
                  <a:pt x="45922" y="54303"/>
                  <a:pt x="45719" y="54025"/>
                  <a:pt x="45524" y="53744"/>
                </a:cubicBezTo>
                <a:cubicBezTo>
                  <a:pt x="45243" y="53797"/>
                  <a:pt x="44950" y="53845"/>
                  <a:pt x="44654" y="53890"/>
                </a:cubicBezTo>
                <a:cubicBezTo>
                  <a:pt x="44853" y="54145"/>
                  <a:pt x="45063" y="54401"/>
                  <a:pt x="45280" y="54656"/>
                </a:cubicBezTo>
                <a:cubicBezTo>
                  <a:pt x="45314" y="54652"/>
                  <a:pt x="45344" y="54648"/>
                  <a:pt x="45378" y="54648"/>
                </a:cubicBezTo>
                <a:cubicBezTo>
                  <a:pt x="45637" y="54626"/>
                  <a:pt x="45888" y="54603"/>
                  <a:pt x="46132" y="54577"/>
                </a:cubicBezTo>
                <a:moveTo>
                  <a:pt x="46248" y="54727"/>
                </a:moveTo>
                <a:cubicBezTo>
                  <a:pt x="45974" y="54757"/>
                  <a:pt x="45693" y="54783"/>
                  <a:pt x="45408" y="54806"/>
                </a:cubicBezTo>
                <a:cubicBezTo>
                  <a:pt x="45611" y="55038"/>
                  <a:pt x="45821" y="55271"/>
                  <a:pt x="46034" y="55500"/>
                </a:cubicBezTo>
                <a:cubicBezTo>
                  <a:pt x="46196" y="55496"/>
                  <a:pt x="46357" y="55496"/>
                  <a:pt x="46515" y="55492"/>
                </a:cubicBezTo>
                <a:cubicBezTo>
                  <a:pt x="46631" y="55489"/>
                  <a:pt x="46744" y="55485"/>
                  <a:pt x="46856" y="55481"/>
                </a:cubicBezTo>
                <a:cubicBezTo>
                  <a:pt x="46650" y="55230"/>
                  <a:pt x="46443" y="54978"/>
                  <a:pt x="46248" y="54727"/>
                </a:cubicBezTo>
                <a:close/>
                <a:moveTo>
                  <a:pt x="47862" y="55421"/>
                </a:moveTo>
                <a:cubicBezTo>
                  <a:pt x="47652" y="55147"/>
                  <a:pt x="47449" y="54873"/>
                  <a:pt x="47254" y="54592"/>
                </a:cubicBezTo>
                <a:cubicBezTo>
                  <a:pt x="46976" y="54637"/>
                  <a:pt x="46687" y="54674"/>
                  <a:pt x="46395" y="54708"/>
                </a:cubicBezTo>
                <a:cubicBezTo>
                  <a:pt x="46597" y="54967"/>
                  <a:pt x="46804" y="55222"/>
                  <a:pt x="47018" y="55474"/>
                </a:cubicBezTo>
                <a:cubicBezTo>
                  <a:pt x="47306" y="55462"/>
                  <a:pt x="47584" y="55444"/>
                  <a:pt x="47862" y="55421"/>
                </a:cubicBezTo>
                <a:close/>
                <a:moveTo>
                  <a:pt x="47974" y="55571"/>
                </a:moveTo>
                <a:cubicBezTo>
                  <a:pt x="47704" y="55594"/>
                  <a:pt x="47430" y="55612"/>
                  <a:pt x="47149" y="55624"/>
                </a:cubicBezTo>
                <a:cubicBezTo>
                  <a:pt x="47318" y="55823"/>
                  <a:pt x="47494" y="56018"/>
                  <a:pt x="47670" y="56213"/>
                </a:cubicBezTo>
                <a:cubicBezTo>
                  <a:pt x="47704" y="56247"/>
                  <a:pt x="47738" y="56284"/>
                  <a:pt x="47768" y="56318"/>
                </a:cubicBezTo>
                <a:cubicBezTo>
                  <a:pt x="47944" y="56322"/>
                  <a:pt x="48121" y="56322"/>
                  <a:pt x="48293" y="56322"/>
                </a:cubicBezTo>
                <a:cubicBezTo>
                  <a:pt x="48391" y="56322"/>
                  <a:pt x="48485" y="56322"/>
                  <a:pt x="48582" y="56322"/>
                </a:cubicBezTo>
                <a:cubicBezTo>
                  <a:pt x="48372" y="56074"/>
                  <a:pt x="48169" y="55823"/>
                  <a:pt x="47974" y="55571"/>
                </a:cubicBezTo>
                <a:close/>
                <a:moveTo>
                  <a:pt x="49573" y="56292"/>
                </a:moveTo>
                <a:cubicBezTo>
                  <a:pt x="49366" y="56021"/>
                  <a:pt x="49167" y="55748"/>
                  <a:pt x="48972" y="55470"/>
                </a:cubicBezTo>
                <a:cubicBezTo>
                  <a:pt x="48695" y="55504"/>
                  <a:pt x="48413" y="55534"/>
                  <a:pt x="48124" y="55560"/>
                </a:cubicBezTo>
                <a:cubicBezTo>
                  <a:pt x="48323" y="55815"/>
                  <a:pt x="48530" y="56066"/>
                  <a:pt x="48743" y="56318"/>
                </a:cubicBezTo>
                <a:cubicBezTo>
                  <a:pt x="49025" y="56314"/>
                  <a:pt x="49299" y="56307"/>
                  <a:pt x="49573" y="56292"/>
                </a:cubicBezTo>
                <a:close/>
                <a:moveTo>
                  <a:pt x="49689" y="56442"/>
                </a:moveTo>
                <a:cubicBezTo>
                  <a:pt x="49419" y="56457"/>
                  <a:pt x="49149" y="56464"/>
                  <a:pt x="48871" y="56472"/>
                </a:cubicBezTo>
                <a:cubicBezTo>
                  <a:pt x="49070" y="56701"/>
                  <a:pt x="49272" y="56929"/>
                  <a:pt x="49483" y="57158"/>
                </a:cubicBezTo>
                <a:cubicBezTo>
                  <a:pt x="49753" y="57170"/>
                  <a:pt x="50019" y="57177"/>
                  <a:pt x="50286" y="57181"/>
                </a:cubicBezTo>
                <a:cubicBezTo>
                  <a:pt x="50083" y="56937"/>
                  <a:pt x="49880" y="56689"/>
                  <a:pt x="49689" y="56442"/>
                </a:cubicBezTo>
                <a:close/>
                <a:moveTo>
                  <a:pt x="50736" y="57185"/>
                </a:moveTo>
                <a:cubicBezTo>
                  <a:pt x="50916" y="57185"/>
                  <a:pt x="51092" y="57185"/>
                  <a:pt x="51269" y="57181"/>
                </a:cubicBezTo>
                <a:cubicBezTo>
                  <a:pt x="51066" y="56914"/>
                  <a:pt x="50867" y="56644"/>
                  <a:pt x="50676" y="56370"/>
                </a:cubicBezTo>
                <a:cubicBezTo>
                  <a:pt x="50402" y="56397"/>
                  <a:pt x="50120" y="56419"/>
                  <a:pt x="49839" y="56434"/>
                </a:cubicBezTo>
                <a:cubicBezTo>
                  <a:pt x="50034" y="56686"/>
                  <a:pt x="50237" y="56937"/>
                  <a:pt x="50447" y="57185"/>
                </a:cubicBezTo>
                <a:cubicBezTo>
                  <a:pt x="50544" y="57185"/>
                  <a:pt x="50642" y="57185"/>
                  <a:pt x="50736" y="57185"/>
                </a:cubicBezTo>
                <a:moveTo>
                  <a:pt x="51385" y="57331"/>
                </a:moveTo>
                <a:cubicBezTo>
                  <a:pt x="51171" y="57335"/>
                  <a:pt x="50953" y="57338"/>
                  <a:pt x="50736" y="57338"/>
                </a:cubicBezTo>
                <a:cubicBezTo>
                  <a:pt x="50683" y="57338"/>
                  <a:pt x="50631" y="57338"/>
                  <a:pt x="50578" y="57338"/>
                </a:cubicBezTo>
                <a:cubicBezTo>
                  <a:pt x="50773" y="57567"/>
                  <a:pt x="50972" y="57792"/>
                  <a:pt x="51179" y="58018"/>
                </a:cubicBezTo>
                <a:cubicBezTo>
                  <a:pt x="51445" y="58036"/>
                  <a:pt x="51711" y="58051"/>
                  <a:pt x="51974" y="58063"/>
                </a:cubicBezTo>
                <a:cubicBezTo>
                  <a:pt x="51771" y="57819"/>
                  <a:pt x="51576" y="57575"/>
                  <a:pt x="51385" y="57331"/>
                </a:cubicBezTo>
                <a:close/>
                <a:moveTo>
                  <a:pt x="52949" y="58085"/>
                </a:moveTo>
                <a:cubicBezTo>
                  <a:pt x="52747" y="57822"/>
                  <a:pt x="52552" y="57556"/>
                  <a:pt x="52364" y="57290"/>
                </a:cubicBezTo>
                <a:cubicBezTo>
                  <a:pt x="52090" y="57305"/>
                  <a:pt x="51813" y="57320"/>
                  <a:pt x="51535" y="57327"/>
                </a:cubicBezTo>
                <a:cubicBezTo>
                  <a:pt x="51730" y="57575"/>
                  <a:pt x="51929" y="57822"/>
                  <a:pt x="52135" y="58066"/>
                </a:cubicBezTo>
                <a:cubicBezTo>
                  <a:pt x="52409" y="58078"/>
                  <a:pt x="52683" y="58085"/>
                  <a:pt x="52949" y="58085"/>
                </a:cubicBezTo>
                <a:moveTo>
                  <a:pt x="53066" y="58235"/>
                </a:moveTo>
                <a:cubicBezTo>
                  <a:pt x="52803" y="58235"/>
                  <a:pt x="52533" y="58231"/>
                  <a:pt x="52267" y="58220"/>
                </a:cubicBezTo>
                <a:cubicBezTo>
                  <a:pt x="52458" y="58449"/>
                  <a:pt x="52657" y="58674"/>
                  <a:pt x="52859" y="58895"/>
                </a:cubicBezTo>
                <a:cubicBezTo>
                  <a:pt x="53126" y="58922"/>
                  <a:pt x="53388" y="58941"/>
                  <a:pt x="53647" y="58959"/>
                </a:cubicBezTo>
                <a:cubicBezTo>
                  <a:pt x="53448" y="58719"/>
                  <a:pt x="53253" y="58479"/>
                  <a:pt x="53066" y="58235"/>
                </a:cubicBezTo>
                <a:moveTo>
                  <a:pt x="54619" y="59004"/>
                </a:moveTo>
                <a:cubicBezTo>
                  <a:pt x="54417" y="58745"/>
                  <a:pt x="54225" y="58483"/>
                  <a:pt x="54038" y="58220"/>
                </a:cubicBezTo>
                <a:cubicBezTo>
                  <a:pt x="53764" y="58228"/>
                  <a:pt x="53490" y="58235"/>
                  <a:pt x="53216" y="58235"/>
                </a:cubicBezTo>
                <a:cubicBezTo>
                  <a:pt x="53407" y="58479"/>
                  <a:pt x="53606" y="58727"/>
                  <a:pt x="53809" y="58967"/>
                </a:cubicBezTo>
                <a:cubicBezTo>
                  <a:pt x="54079" y="58986"/>
                  <a:pt x="54349" y="58997"/>
                  <a:pt x="54619" y="59004"/>
                </a:cubicBezTo>
                <a:close/>
                <a:moveTo>
                  <a:pt x="54735" y="59154"/>
                </a:moveTo>
                <a:cubicBezTo>
                  <a:pt x="54469" y="59147"/>
                  <a:pt x="54206" y="59136"/>
                  <a:pt x="53940" y="59124"/>
                </a:cubicBezTo>
                <a:cubicBezTo>
                  <a:pt x="54131" y="59346"/>
                  <a:pt x="54326" y="59571"/>
                  <a:pt x="54529" y="59792"/>
                </a:cubicBezTo>
                <a:cubicBezTo>
                  <a:pt x="54788" y="59822"/>
                  <a:pt x="55051" y="59848"/>
                  <a:pt x="55309" y="59871"/>
                </a:cubicBezTo>
                <a:cubicBezTo>
                  <a:pt x="55114" y="59635"/>
                  <a:pt x="54919" y="59395"/>
                  <a:pt x="54735" y="59154"/>
                </a:cubicBezTo>
                <a:close/>
                <a:moveTo>
                  <a:pt x="56274" y="59939"/>
                </a:moveTo>
                <a:cubicBezTo>
                  <a:pt x="56075" y="59680"/>
                  <a:pt x="55884" y="59425"/>
                  <a:pt x="55700" y="59166"/>
                </a:cubicBezTo>
                <a:cubicBezTo>
                  <a:pt x="55628" y="59166"/>
                  <a:pt x="55557" y="59166"/>
                  <a:pt x="55486" y="59166"/>
                </a:cubicBezTo>
                <a:cubicBezTo>
                  <a:pt x="55287" y="59166"/>
                  <a:pt x="55084" y="59162"/>
                  <a:pt x="54882" y="59158"/>
                </a:cubicBezTo>
                <a:cubicBezTo>
                  <a:pt x="55073" y="59402"/>
                  <a:pt x="55268" y="59642"/>
                  <a:pt x="55471" y="59882"/>
                </a:cubicBezTo>
                <a:cubicBezTo>
                  <a:pt x="55737" y="59905"/>
                  <a:pt x="56007" y="59924"/>
                  <a:pt x="56274" y="59939"/>
                </a:cubicBezTo>
                <a:close/>
                <a:moveTo>
                  <a:pt x="56390" y="60089"/>
                </a:moveTo>
                <a:cubicBezTo>
                  <a:pt x="56127" y="60074"/>
                  <a:pt x="55865" y="60059"/>
                  <a:pt x="55602" y="60040"/>
                </a:cubicBezTo>
                <a:cubicBezTo>
                  <a:pt x="55790" y="60261"/>
                  <a:pt x="55985" y="60483"/>
                  <a:pt x="56184" y="60700"/>
                </a:cubicBezTo>
                <a:cubicBezTo>
                  <a:pt x="56443" y="60734"/>
                  <a:pt x="56701" y="60768"/>
                  <a:pt x="56960" y="60794"/>
                </a:cubicBezTo>
                <a:cubicBezTo>
                  <a:pt x="56765" y="60561"/>
                  <a:pt x="56574" y="60325"/>
                  <a:pt x="56390" y="60089"/>
                </a:cubicBezTo>
                <a:close/>
                <a:moveTo>
                  <a:pt x="57917" y="60880"/>
                </a:moveTo>
                <a:cubicBezTo>
                  <a:pt x="57722" y="60629"/>
                  <a:pt x="57531" y="60374"/>
                  <a:pt x="57347" y="60119"/>
                </a:cubicBezTo>
                <a:cubicBezTo>
                  <a:pt x="57080" y="60115"/>
                  <a:pt x="56810" y="60107"/>
                  <a:pt x="56536" y="60096"/>
                </a:cubicBezTo>
                <a:cubicBezTo>
                  <a:pt x="56728" y="60336"/>
                  <a:pt x="56919" y="60573"/>
                  <a:pt x="57118" y="60809"/>
                </a:cubicBezTo>
                <a:cubicBezTo>
                  <a:pt x="57384" y="60839"/>
                  <a:pt x="57651" y="60862"/>
                  <a:pt x="57917" y="60880"/>
                </a:cubicBezTo>
                <a:moveTo>
                  <a:pt x="58033" y="61034"/>
                </a:moveTo>
                <a:cubicBezTo>
                  <a:pt x="57775" y="61015"/>
                  <a:pt x="57512" y="60993"/>
                  <a:pt x="57249" y="60967"/>
                </a:cubicBezTo>
                <a:cubicBezTo>
                  <a:pt x="57437" y="61188"/>
                  <a:pt x="57632" y="61406"/>
                  <a:pt x="57827" y="61623"/>
                </a:cubicBezTo>
                <a:cubicBezTo>
                  <a:pt x="58086" y="61661"/>
                  <a:pt x="58341" y="61698"/>
                  <a:pt x="58600" y="61728"/>
                </a:cubicBezTo>
                <a:cubicBezTo>
                  <a:pt x="58405" y="61499"/>
                  <a:pt x="58217" y="61267"/>
                  <a:pt x="58033" y="61034"/>
                </a:cubicBezTo>
                <a:moveTo>
                  <a:pt x="59553" y="61837"/>
                </a:moveTo>
                <a:cubicBezTo>
                  <a:pt x="59358" y="61586"/>
                  <a:pt x="59170" y="61338"/>
                  <a:pt x="58986" y="61087"/>
                </a:cubicBezTo>
                <a:cubicBezTo>
                  <a:pt x="58720" y="61075"/>
                  <a:pt x="58450" y="61060"/>
                  <a:pt x="58184" y="61042"/>
                </a:cubicBezTo>
                <a:cubicBezTo>
                  <a:pt x="58371" y="61282"/>
                  <a:pt x="58562" y="61514"/>
                  <a:pt x="58758" y="61751"/>
                </a:cubicBezTo>
                <a:cubicBezTo>
                  <a:pt x="59024" y="61781"/>
                  <a:pt x="59287" y="61811"/>
                  <a:pt x="59553" y="61837"/>
                </a:cubicBezTo>
                <a:close/>
                <a:moveTo>
                  <a:pt x="59669" y="61987"/>
                </a:moveTo>
                <a:cubicBezTo>
                  <a:pt x="59410" y="61965"/>
                  <a:pt x="59152" y="61935"/>
                  <a:pt x="58889" y="61905"/>
                </a:cubicBezTo>
                <a:cubicBezTo>
                  <a:pt x="59077" y="62126"/>
                  <a:pt x="59268" y="62344"/>
                  <a:pt x="59463" y="62557"/>
                </a:cubicBezTo>
                <a:cubicBezTo>
                  <a:pt x="59718" y="62599"/>
                  <a:pt x="59973" y="62640"/>
                  <a:pt x="60228" y="62677"/>
                </a:cubicBezTo>
                <a:cubicBezTo>
                  <a:pt x="60041" y="62449"/>
                  <a:pt x="59853" y="62220"/>
                  <a:pt x="59669" y="61987"/>
                </a:cubicBezTo>
                <a:close/>
                <a:moveTo>
                  <a:pt x="61178" y="62801"/>
                </a:moveTo>
                <a:cubicBezTo>
                  <a:pt x="60986" y="62554"/>
                  <a:pt x="60802" y="62310"/>
                  <a:pt x="60619" y="62058"/>
                </a:cubicBezTo>
                <a:cubicBezTo>
                  <a:pt x="60352" y="62043"/>
                  <a:pt x="60086" y="62025"/>
                  <a:pt x="59816" y="61998"/>
                </a:cubicBezTo>
                <a:cubicBezTo>
                  <a:pt x="60003" y="62235"/>
                  <a:pt x="60195" y="62467"/>
                  <a:pt x="60390" y="62700"/>
                </a:cubicBezTo>
                <a:cubicBezTo>
                  <a:pt x="60652" y="62738"/>
                  <a:pt x="60915" y="62771"/>
                  <a:pt x="61178" y="62801"/>
                </a:cubicBezTo>
                <a:close/>
                <a:moveTo>
                  <a:pt x="61298" y="62951"/>
                </a:moveTo>
                <a:cubicBezTo>
                  <a:pt x="61039" y="62921"/>
                  <a:pt x="60780" y="62891"/>
                  <a:pt x="60521" y="62858"/>
                </a:cubicBezTo>
                <a:cubicBezTo>
                  <a:pt x="60705" y="63071"/>
                  <a:pt x="60896" y="63289"/>
                  <a:pt x="61088" y="63503"/>
                </a:cubicBezTo>
                <a:cubicBezTo>
                  <a:pt x="61343" y="63548"/>
                  <a:pt x="61598" y="63593"/>
                  <a:pt x="61853" y="63634"/>
                </a:cubicBezTo>
                <a:cubicBezTo>
                  <a:pt x="61665" y="63405"/>
                  <a:pt x="61478" y="63180"/>
                  <a:pt x="61298" y="62951"/>
                </a:cubicBezTo>
                <a:close/>
                <a:moveTo>
                  <a:pt x="62799" y="63773"/>
                </a:moveTo>
                <a:cubicBezTo>
                  <a:pt x="62607" y="63529"/>
                  <a:pt x="62423" y="63285"/>
                  <a:pt x="62243" y="63041"/>
                </a:cubicBezTo>
                <a:cubicBezTo>
                  <a:pt x="61977" y="63019"/>
                  <a:pt x="61710" y="62996"/>
                  <a:pt x="61444" y="62966"/>
                </a:cubicBezTo>
                <a:cubicBezTo>
                  <a:pt x="61628" y="63199"/>
                  <a:pt x="61819" y="63428"/>
                  <a:pt x="62011" y="63657"/>
                </a:cubicBezTo>
                <a:cubicBezTo>
                  <a:pt x="62273" y="63698"/>
                  <a:pt x="62536" y="63736"/>
                  <a:pt x="62799" y="63773"/>
                </a:cubicBezTo>
                <a:close/>
                <a:moveTo>
                  <a:pt x="62919" y="63923"/>
                </a:moveTo>
                <a:cubicBezTo>
                  <a:pt x="62660" y="63889"/>
                  <a:pt x="62401" y="63856"/>
                  <a:pt x="62146" y="63814"/>
                </a:cubicBezTo>
                <a:cubicBezTo>
                  <a:pt x="62330" y="64032"/>
                  <a:pt x="62517" y="64242"/>
                  <a:pt x="62708" y="64456"/>
                </a:cubicBezTo>
                <a:cubicBezTo>
                  <a:pt x="62964" y="64505"/>
                  <a:pt x="63215" y="64553"/>
                  <a:pt x="63470" y="64599"/>
                </a:cubicBezTo>
                <a:cubicBezTo>
                  <a:pt x="63283" y="64373"/>
                  <a:pt x="63099" y="64148"/>
                  <a:pt x="62919" y="63923"/>
                </a:cubicBezTo>
                <a:close/>
                <a:moveTo>
                  <a:pt x="64412" y="64752"/>
                </a:moveTo>
                <a:cubicBezTo>
                  <a:pt x="64224" y="64512"/>
                  <a:pt x="64040" y="64272"/>
                  <a:pt x="63860" y="64032"/>
                </a:cubicBezTo>
                <a:cubicBezTo>
                  <a:pt x="63594" y="64006"/>
                  <a:pt x="63328" y="63976"/>
                  <a:pt x="63065" y="63942"/>
                </a:cubicBezTo>
                <a:cubicBezTo>
                  <a:pt x="63249" y="64171"/>
                  <a:pt x="63436" y="64400"/>
                  <a:pt x="63628" y="64625"/>
                </a:cubicBezTo>
                <a:cubicBezTo>
                  <a:pt x="63890" y="64670"/>
                  <a:pt x="64149" y="64711"/>
                  <a:pt x="64412" y="64752"/>
                </a:cubicBezTo>
                <a:moveTo>
                  <a:pt x="64532" y="64902"/>
                </a:moveTo>
                <a:cubicBezTo>
                  <a:pt x="64273" y="64865"/>
                  <a:pt x="64018" y="64824"/>
                  <a:pt x="63763" y="64782"/>
                </a:cubicBezTo>
                <a:cubicBezTo>
                  <a:pt x="63943" y="64996"/>
                  <a:pt x="64130" y="65206"/>
                  <a:pt x="64322" y="65416"/>
                </a:cubicBezTo>
                <a:cubicBezTo>
                  <a:pt x="64577" y="65473"/>
                  <a:pt x="64828" y="65522"/>
                  <a:pt x="65083" y="65570"/>
                </a:cubicBezTo>
                <a:cubicBezTo>
                  <a:pt x="64896" y="65349"/>
                  <a:pt x="64712" y="65128"/>
                  <a:pt x="64532" y="64902"/>
                </a:cubicBezTo>
                <a:close/>
                <a:moveTo>
                  <a:pt x="66022" y="65739"/>
                </a:moveTo>
                <a:cubicBezTo>
                  <a:pt x="65830" y="65503"/>
                  <a:pt x="65650" y="65263"/>
                  <a:pt x="65470" y="65026"/>
                </a:cubicBezTo>
                <a:cubicBezTo>
                  <a:pt x="65204" y="64992"/>
                  <a:pt x="64941" y="64959"/>
                  <a:pt x="64675" y="64921"/>
                </a:cubicBezTo>
                <a:cubicBezTo>
                  <a:pt x="64858" y="65150"/>
                  <a:pt x="65046" y="65375"/>
                  <a:pt x="65237" y="65600"/>
                </a:cubicBezTo>
                <a:cubicBezTo>
                  <a:pt x="65500" y="65649"/>
                  <a:pt x="65759" y="65694"/>
                  <a:pt x="66022" y="65739"/>
                </a:cubicBezTo>
                <a:close/>
                <a:moveTo>
                  <a:pt x="66142" y="65889"/>
                </a:moveTo>
                <a:cubicBezTo>
                  <a:pt x="65883" y="65848"/>
                  <a:pt x="65628" y="65803"/>
                  <a:pt x="65372" y="65758"/>
                </a:cubicBezTo>
                <a:cubicBezTo>
                  <a:pt x="65556" y="65968"/>
                  <a:pt x="65740" y="66178"/>
                  <a:pt x="65931" y="66388"/>
                </a:cubicBezTo>
                <a:cubicBezTo>
                  <a:pt x="66183" y="66445"/>
                  <a:pt x="66434" y="66497"/>
                  <a:pt x="66689" y="66550"/>
                </a:cubicBezTo>
                <a:cubicBezTo>
                  <a:pt x="66502" y="66332"/>
                  <a:pt x="66318" y="66111"/>
                  <a:pt x="66142" y="65889"/>
                </a:cubicBezTo>
                <a:close/>
                <a:moveTo>
                  <a:pt x="67624" y="66730"/>
                </a:moveTo>
                <a:cubicBezTo>
                  <a:pt x="67436" y="66497"/>
                  <a:pt x="67252" y="66261"/>
                  <a:pt x="67076" y="66024"/>
                </a:cubicBezTo>
                <a:cubicBezTo>
                  <a:pt x="66809" y="65991"/>
                  <a:pt x="66547" y="65953"/>
                  <a:pt x="66284" y="65912"/>
                </a:cubicBezTo>
                <a:cubicBezTo>
                  <a:pt x="66468" y="66137"/>
                  <a:pt x="66652" y="66358"/>
                  <a:pt x="66843" y="66583"/>
                </a:cubicBezTo>
                <a:cubicBezTo>
                  <a:pt x="67102" y="66636"/>
                  <a:pt x="67365" y="66685"/>
                  <a:pt x="67624" y="66730"/>
                </a:cubicBezTo>
                <a:close/>
                <a:moveTo>
                  <a:pt x="67744" y="66880"/>
                </a:moveTo>
                <a:cubicBezTo>
                  <a:pt x="67489" y="66835"/>
                  <a:pt x="67233" y="66790"/>
                  <a:pt x="66978" y="66737"/>
                </a:cubicBezTo>
                <a:cubicBezTo>
                  <a:pt x="67158" y="66947"/>
                  <a:pt x="67346" y="67157"/>
                  <a:pt x="67534" y="67364"/>
                </a:cubicBezTo>
                <a:cubicBezTo>
                  <a:pt x="67785" y="67424"/>
                  <a:pt x="68040" y="67480"/>
                  <a:pt x="68291" y="67536"/>
                </a:cubicBezTo>
                <a:cubicBezTo>
                  <a:pt x="68104" y="67319"/>
                  <a:pt x="67924" y="67101"/>
                  <a:pt x="67744" y="66880"/>
                </a:cubicBezTo>
                <a:moveTo>
                  <a:pt x="69222" y="67728"/>
                </a:moveTo>
                <a:cubicBezTo>
                  <a:pt x="69038" y="67499"/>
                  <a:pt x="68854" y="67266"/>
                  <a:pt x="68678" y="67030"/>
                </a:cubicBezTo>
                <a:cubicBezTo>
                  <a:pt x="68355" y="66992"/>
                  <a:pt x="68149" y="66951"/>
                  <a:pt x="67886" y="66906"/>
                </a:cubicBezTo>
                <a:cubicBezTo>
                  <a:pt x="68070" y="67127"/>
                  <a:pt x="68254" y="67349"/>
                  <a:pt x="68445" y="67570"/>
                </a:cubicBezTo>
                <a:cubicBezTo>
                  <a:pt x="68704" y="67626"/>
                  <a:pt x="68963" y="67679"/>
                  <a:pt x="69222" y="67728"/>
                </a:cubicBezTo>
                <a:close/>
                <a:moveTo>
                  <a:pt x="69346" y="67878"/>
                </a:moveTo>
                <a:cubicBezTo>
                  <a:pt x="69091" y="67829"/>
                  <a:pt x="68836" y="67780"/>
                  <a:pt x="68580" y="67728"/>
                </a:cubicBezTo>
                <a:cubicBezTo>
                  <a:pt x="68760" y="67934"/>
                  <a:pt x="68948" y="68140"/>
                  <a:pt x="69136" y="68347"/>
                </a:cubicBezTo>
                <a:cubicBezTo>
                  <a:pt x="69387" y="68411"/>
                  <a:pt x="69638" y="68471"/>
                  <a:pt x="69890" y="68531"/>
                </a:cubicBezTo>
                <a:cubicBezTo>
                  <a:pt x="69706" y="68313"/>
                  <a:pt x="69522" y="68095"/>
                  <a:pt x="69346" y="67878"/>
                </a:cubicBezTo>
                <a:close/>
                <a:moveTo>
                  <a:pt x="70820" y="68729"/>
                </a:moveTo>
                <a:cubicBezTo>
                  <a:pt x="70633" y="68504"/>
                  <a:pt x="70453" y="68272"/>
                  <a:pt x="70273" y="68043"/>
                </a:cubicBezTo>
                <a:cubicBezTo>
                  <a:pt x="70010" y="67998"/>
                  <a:pt x="69747" y="67953"/>
                  <a:pt x="69485" y="67904"/>
                </a:cubicBezTo>
                <a:cubicBezTo>
                  <a:pt x="69668" y="68125"/>
                  <a:pt x="69852" y="68347"/>
                  <a:pt x="70044" y="68564"/>
                </a:cubicBezTo>
                <a:cubicBezTo>
                  <a:pt x="70303" y="68621"/>
                  <a:pt x="70561" y="68677"/>
                  <a:pt x="70820" y="68729"/>
                </a:cubicBezTo>
                <a:close/>
                <a:moveTo>
                  <a:pt x="70940" y="68880"/>
                </a:moveTo>
                <a:cubicBezTo>
                  <a:pt x="70689" y="68831"/>
                  <a:pt x="70434" y="68774"/>
                  <a:pt x="70179" y="68718"/>
                </a:cubicBezTo>
                <a:cubicBezTo>
                  <a:pt x="70359" y="68925"/>
                  <a:pt x="70546" y="69131"/>
                  <a:pt x="70734" y="69337"/>
                </a:cubicBezTo>
                <a:cubicBezTo>
                  <a:pt x="70985" y="69401"/>
                  <a:pt x="71233" y="69465"/>
                  <a:pt x="71488" y="69525"/>
                </a:cubicBezTo>
                <a:cubicBezTo>
                  <a:pt x="71301" y="69311"/>
                  <a:pt x="71120" y="69097"/>
                  <a:pt x="70940" y="68880"/>
                </a:cubicBezTo>
                <a:close/>
                <a:moveTo>
                  <a:pt x="72415" y="69739"/>
                </a:moveTo>
                <a:cubicBezTo>
                  <a:pt x="72227" y="69514"/>
                  <a:pt x="72047" y="69285"/>
                  <a:pt x="71867" y="69056"/>
                </a:cubicBezTo>
                <a:cubicBezTo>
                  <a:pt x="71605" y="69011"/>
                  <a:pt x="71342" y="68962"/>
                  <a:pt x="71083" y="68910"/>
                </a:cubicBezTo>
                <a:cubicBezTo>
                  <a:pt x="71263" y="69127"/>
                  <a:pt x="71447" y="69345"/>
                  <a:pt x="71638" y="69562"/>
                </a:cubicBezTo>
                <a:cubicBezTo>
                  <a:pt x="71897" y="69622"/>
                  <a:pt x="72152" y="69682"/>
                  <a:pt x="72415" y="69739"/>
                </a:cubicBezTo>
                <a:close/>
                <a:moveTo>
                  <a:pt x="72535" y="69889"/>
                </a:moveTo>
                <a:cubicBezTo>
                  <a:pt x="72280" y="69833"/>
                  <a:pt x="72028" y="69776"/>
                  <a:pt x="71773" y="69716"/>
                </a:cubicBezTo>
                <a:cubicBezTo>
                  <a:pt x="71953" y="69923"/>
                  <a:pt x="72137" y="70125"/>
                  <a:pt x="72329" y="70332"/>
                </a:cubicBezTo>
                <a:cubicBezTo>
                  <a:pt x="72576" y="70399"/>
                  <a:pt x="72828" y="70463"/>
                  <a:pt x="73083" y="70527"/>
                </a:cubicBezTo>
                <a:cubicBezTo>
                  <a:pt x="72895" y="70317"/>
                  <a:pt x="72715" y="70103"/>
                  <a:pt x="72535" y="69889"/>
                </a:cubicBezTo>
                <a:close/>
                <a:moveTo>
                  <a:pt x="74006" y="70752"/>
                </a:moveTo>
                <a:cubicBezTo>
                  <a:pt x="73822" y="70527"/>
                  <a:pt x="73638" y="70302"/>
                  <a:pt x="73462" y="70076"/>
                </a:cubicBezTo>
                <a:cubicBezTo>
                  <a:pt x="73199" y="70024"/>
                  <a:pt x="72936" y="69971"/>
                  <a:pt x="72674" y="69919"/>
                </a:cubicBezTo>
                <a:cubicBezTo>
                  <a:pt x="72858" y="70133"/>
                  <a:pt x="73042" y="70350"/>
                  <a:pt x="73229" y="70564"/>
                </a:cubicBezTo>
                <a:cubicBezTo>
                  <a:pt x="73488" y="70628"/>
                  <a:pt x="73747" y="70692"/>
                  <a:pt x="74006" y="70752"/>
                </a:cubicBezTo>
                <a:close/>
                <a:moveTo>
                  <a:pt x="74130" y="70898"/>
                </a:moveTo>
                <a:cubicBezTo>
                  <a:pt x="73874" y="70842"/>
                  <a:pt x="73619" y="70782"/>
                  <a:pt x="73364" y="70718"/>
                </a:cubicBezTo>
                <a:cubicBezTo>
                  <a:pt x="73548" y="70924"/>
                  <a:pt x="73732" y="71127"/>
                  <a:pt x="73920" y="71330"/>
                </a:cubicBezTo>
                <a:cubicBezTo>
                  <a:pt x="74171" y="71401"/>
                  <a:pt x="74422" y="71468"/>
                  <a:pt x="74674" y="71536"/>
                </a:cubicBezTo>
                <a:cubicBezTo>
                  <a:pt x="74490" y="71326"/>
                  <a:pt x="74306" y="71112"/>
                  <a:pt x="74130" y="70898"/>
                </a:cubicBezTo>
                <a:close/>
                <a:moveTo>
                  <a:pt x="75597" y="71769"/>
                </a:moveTo>
                <a:cubicBezTo>
                  <a:pt x="75409" y="71543"/>
                  <a:pt x="75229" y="71322"/>
                  <a:pt x="75049" y="71097"/>
                </a:cubicBezTo>
                <a:cubicBezTo>
                  <a:pt x="74786" y="71044"/>
                  <a:pt x="74527" y="70988"/>
                  <a:pt x="74265" y="70928"/>
                </a:cubicBezTo>
                <a:cubicBezTo>
                  <a:pt x="74445" y="71146"/>
                  <a:pt x="74632" y="71360"/>
                  <a:pt x="74820" y="71573"/>
                </a:cubicBezTo>
                <a:cubicBezTo>
                  <a:pt x="75079" y="71641"/>
                  <a:pt x="75334" y="71705"/>
                  <a:pt x="75597" y="71769"/>
                </a:cubicBezTo>
                <a:moveTo>
                  <a:pt x="75720" y="71915"/>
                </a:moveTo>
                <a:cubicBezTo>
                  <a:pt x="75465" y="71855"/>
                  <a:pt x="75210" y="71791"/>
                  <a:pt x="74955" y="71727"/>
                </a:cubicBezTo>
                <a:cubicBezTo>
                  <a:pt x="75139" y="71930"/>
                  <a:pt x="75323" y="72133"/>
                  <a:pt x="75510" y="72331"/>
                </a:cubicBezTo>
                <a:cubicBezTo>
                  <a:pt x="75762" y="72406"/>
                  <a:pt x="76013" y="72478"/>
                  <a:pt x="76265" y="72545"/>
                </a:cubicBezTo>
                <a:cubicBezTo>
                  <a:pt x="76077" y="72335"/>
                  <a:pt x="75897" y="72125"/>
                  <a:pt x="75720" y="71915"/>
                </a:cubicBezTo>
                <a:close/>
                <a:moveTo>
                  <a:pt x="77184" y="72789"/>
                </a:moveTo>
                <a:cubicBezTo>
                  <a:pt x="77000" y="72568"/>
                  <a:pt x="76816" y="72346"/>
                  <a:pt x="76636" y="72121"/>
                </a:cubicBezTo>
                <a:cubicBezTo>
                  <a:pt x="76377" y="72065"/>
                  <a:pt x="76114" y="72009"/>
                  <a:pt x="75852" y="71945"/>
                </a:cubicBezTo>
                <a:cubicBezTo>
                  <a:pt x="76036" y="72159"/>
                  <a:pt x="76219" y="72373"/>
                  <a:pt x="76407" y="72587"/>
                </a:cubicBezTo>
                <a:cubicBezTo>
                  <a:pt x="76666" y="72654"/>
                  <a:pt x="76925" y="72722"/>
                  <a:pt x="77184" y="72789"/>
                </a:cubicBezTo>
                <a:close/>
                <a:moveTo>
                  <a:pt x="77308" y="72935"/>
                </a:moveTo>
                <a:cubicBezTo>
                  <a:pt x="77052" y="72872"/>
                  <a:pt x="76797" y="72804"/>
                  <a:pt x="76546" y="72737"/>
                </a:cubicBezTo>
                <a:cubicBezTo>
                  <a:pt x="76726" y="72939"/>
                  <a:pt x="76910" y="73142"/>
                  <a:pt x="77097" y="73341"/>
                </a:cubicBezTo>
                <a:cubicBezTo>
                  <a:pt x="77349" y="73416"/>
                  <a:pt x="77600" y="73491"/>
                  <a:pt x="77852" y="73562"/>
                </a:cubicBezTo>
                <a:cubicBezTo>
                  <a:pt x="77668" y="73352"/>
                  <a:pt x="77488" y="73146"/>
                  <a:pt x="77308" y="72935"/>
                </a:cubicBezTo>
                <a:close/>
                <a:moveTo>
                  <a:pt x="78771" y="73810"/>
                </a:moveTo>
                <a:cubicBezTo>
                  <a:pt x="78587" y="73592"/>
                  <a:pt x="78403" y="73371"/>
                  <a:pt x="78223" y="73149"/>
                </a:cubicBezTo>
                <a:cubicBezTo>
                  <a:pt x="77960" y="73093"/>
                  <a:pt x="77702" y="73029"/>
                  <a:pt x="77439" y="72965"/>
                </a:cubicBezTo>
                <a:cubicBezTo>
                  <a:pt x="77623" y="73179"/>
                  <a:pt x="77807" y="73389"/>
                  <a:pt x="77994" y="73600"/>
                </a:cubicBezTo>
                <a:cubicBezTo>
                  <a:pt x="78253" y="73675"/>
                  <a:pt x="78512" y="73742"/>
                  <a:pt x="78771" y="73810"/>
                </a:cubicBezTo>
                <a:close/>
                <a:moveTo>
                  <a:pt x="78895" y="73956"/>
                </a:moveTo>
                <a:cubicBezTo>
                  <a:pt x="78640" y="73892"/>
                  <a:pt x="78384" y="73825"/>
                  <a:pt x="78133" y="73753"/>
                </a:cubicBezTo>
                <a:cubicBezTo>
                  <a:pt x="78313" y="73952"/>
                  <a:pt x="78501" y="74155"/>
                  <a:pt x="78688" y="74350"/>
                </a:cubicBezTo>
                <a:cubicBezTo>
                  <a:pt x="78936" y="74429"/>
                  <a:pt x="79187" y="74508"/>
                  <a:pt x="79442" y="74579"/>
                </a:cubicBezTo>
                <a:cubicBezTo>
                  <a:pt x="79255" y="74372"/>
                  <a:pt x="79075" y="74166"/>
                  <a:pt x="78895" y="73956"/>
                </a:cubicBezTo>
                <a:close/>
                <a:moveTo>
                  <a:pt x="80358" y="74838"/>
                </a:moveTo>
                <a:cubicBezTo>
                  <a:pt x="80170" y="74620"/>
                  <a:pt x="79990" y="74402"/>
                  <a:pt x="79810" y="74181"/>
                </a:cubicBezTo>
                <a:cubicBezTo>
                  <a:pt x="79548" y="74121"/>
                  <a:pt x="79285" y="74057"/>
                  <a:pt x="79026" y="73990"/>
                </a:cubicBezTo>
                <a:cubicBezTo>
                  <a:pt x="79206" y="74200"/>
                  <a:pt x="79394" y="74414"/>
                  <a:pt x="79581" y="74620"/>
                </a:cubicBezTo>
                <a:cubicBezTo>
                  <a:pt x="79840" y="74695"/>
                  <a:pt x="80099" y="74766"/>
                  <a:pt x="80358" y="74838"/>
                </a:cubicBezTo>
                <a:close/>
                <a:moveTo>
                  <a:pt x="80482" y="74980"/>
                </a:moveTo>
                <a:cubicBezTo>
                  <a:pt x="80227" y="74913"/>
                  <a:pt x="79972" y="74845"/>
                  <a:pt x="79720" y="74770"/>
                </a:cubicBezTo>
                <a:cubicBezTo>
                  <a:pt x="79900" y="74969"/>
                  <a:pt x="80084" y="75168"/>
                  <a:pt x="80272" y="75367"/>
                </a:cubicBezTo>
                <a:cubicBezTo>
                  <a:pt x="80523" y="75446"/>
                  <a:pt x="80774" y="75524"/>
                  <a:pt x="81030" y="75603"/>
                </a:cubicBezTo>
                <a:cubicBezTo>
                  <a:pt x="80842" y="75397"/>
                  <a:pt x="80662" y="75190"/>
                  <a:pt x="80482" y="74980"/>
                </a:cubicBezTo>
                <a:close/>
                <a:moveTo>
                  <a:pt x="81941" y="75866"/>
                </a:moveTo>
                <a:cubicBezTo>
                  <a:pt x="81757" y="75652"/>
                  <a:pt x="81574" y="75434"/>
                  <a:pt x="81394" y="75217"/>
                </a:cubicBezTo>
                <a:cubicBezTo>
                  <a:pt x="81131" y="75153"/>
                  <a:pt x="80872" y="75085"/>
                  <a:pt x="80609" y="75018"/>
                </a:cubicBezTo>
                <a:cubicBezTo>
                  <a:pt x="80793" y="75228"/>
                  <a:pt x="80977" y="75434"/>
                  <a:pt x="81168" y="75644"/>
                </a:cubicBezTo>
                <a:cubicBezTo>
                  <a:pt x="81424" y="75719"/>
                  <a:pt x="81682" y="75794"/>
                  <a:pt x="81941" y="75866"/>
                </a:cubicBezTo>
                <a:moveTo>
                  <a:pt x="82069" y="76012"/>
                </a:moveTo>
                <a:cubicBezTo>
                  <a:pt x="81814" y="75941"/>
                  <a:pt x="81559" y="75866"/>
                  <a:pt x="81303" y="75794"/>
                </a:cubicBezTo>
                <a:cubicBezTo>
                  <a:pt x="81487" y="75990"/>
                  <a:pt x="81671" y="76188"/>
                  <a:pt x="81859" y="76387"/>
                </a:cubicBezTo>
                <a:cubicBezTo>
                  <a:pt x="82110" y="76470"/>
                  <a:pt x="82362" y="76549"/>
                  <a:pt x="82617" y="76627"/>
                </a:cubicBezTo>
                <a:cubicBezTo>
                  <a:pt x="82429" y="76421"/>
                  <a:pt x="82245" y="76218"/>
                  <a:pt x="82069" y="76012"/>
                </a:cubicBezTo>
                <a:moveTo>
                  <a:pt x="83528" y="76901"/>
                </a:moveTo>
                <a:cubicBezTo>
                  <a:pt x="83341" y="76687"/>
                  <a:pt x="83157" y="76470"/>
                  <a:pt x="82977" y="76252"/>
                </a:cubicBezTo>
                <a:cubicBezTo>
                  <a:pt x="82714" y="76185"/>
                  <a:pt x="82455" y="76117"/>
                  <a:pt x="82193" y="76046"/>
                </a:cubicBezTo>
                <a:cubicBezTo>
                  <a:pt x="82377" y="76256"/>
                  <a:pt x="82564" y="76462"/>
                  <a:pt x="82752" y="76669"/>
                </a:cubicBezTo>
                <a:cubicBezTo>
                  <a:pt x="83011" y="76747"/>
                  <a:pt x="83270" y="76826"/>
                  <a:pt x="83528" y="76901"/>
                </a:cubicBezTo>
                <a:close/>
                <a:moveTo>
                  <a:pt x="83652" y="77040"/>
                </a:moveTo>
                <a:cubicBezTo>
                  <a:pt x="83397" y="76969"/>
                  <a:pt x="83142" y="76894"/>
                  <a:pt x="82887" y="76819"/>
                </a:cubicBezTo>
                <a:cubicBezTo>
                  <a:pt x="83071" y="77014"/>
                  <a:pt x="83255" y="77213"/>
                  <a:pt x="83446" y="77408"/>
                </a:cubicBezTo>
                <a:cubicBezTo>
                  <a:pt x="83697" y="77490"/>
                  <a:pt x="83949" y="77573"/>
                  <a:pt x="84204" y="77655"/>
                </a:cubicBezTo>
                <a:cubicBezTo>
                  <a:pt x="84016" y="77453"/>
                  <a:pt x="83832" y="77247"/>
                  <a:pt x="83652" y="77040"/>
                </a:cubicBezTo>
                <a:close/>
                <a:moveTo>
                  <a:pt x="85112" y="77937"/>
                </a:moveTo>
                <a:cubicBezTo>
                  <a:pt x="84928" y="77723"/>
                  <a:pt x="84744" y="77509"/>
                  <a:pt x="84560" y="77292"/>
                </a:cubicBezTo>
                <a:cubicBezTo>
                  <a:pt x="84298" y="77224"/>
                  <a:pt x="84039" y="77153"/>
                  <a:pt x="83776" y="77078"/>
                </a:cubicBezTo>
                <a:cubicBezTo>
                  <a:pt x="83960" y="77284"/>
                  <a:pt x="84148" y="77490"/>
                  <a:pt x="84335" y="77697"/>
                </a:cubicBezTo>
                <a:cubicBezTo>
                  <a:pt x="84594" y="77779"/>
                  <a:pt x="84853" y="77858"/>
                  <a:pt x="85112" y="77937"/>
                </a:cubicBezTo>
                <a:close/>
                <a:moveTo>
                  <a:pt x="85787" y="78687"/>
                </a:moveTo>
                <a:cubicBezTo>
                  <a:pt x="85603" y="78485"/>
                  <a:pt x="85419" y="78278"/>
                  <a:pt x="85236" y="78076"/>
                </a:cubicBezTo>
                <a:cubicBezTo>
                  <a:pt x="84980" y="78001"/>
                  <a:pt x="84725" y="77922"/>
                  <a:pt x="84470" y="77843"/>
                </a:cubicBezTo>
                <a:cubicBezTo>
                  <a:pt x="84654" y="78042"/>
                  <a:pt x="84842" y="78237"/>
                  <a:pt x="85029" y="78432"/>
                </a:cubicBezTo>
                <a:cubicBezTo>
                  <a:pt x="85281" y="78518"/>
                  <a:pt x="85536" y="78605"/>
                  <a:pt x="85787" y="78687"/>
                </a:cubicBezTo>
                <a:close/>
                <a:moveTo>
                  <a:pt x="85922" y="78834"/>
                </a:moveTo>
                <a:cubicBezTo>
                  <a:pt x="85675" y="78751"/>
                  <a:pt x="85427" y="78669"/>
                  <a:pt x="85179" y="78586"/>
                </a:cubicBezTo>
                <a:cubicBezTo>
                  <a:pt x="85363" y="78774"/>
                  <a:pt x="85547" y="78957"/>
                  <a:pt x="85735" y="79145"/>
                </a:cubicBezTo>
                <a:cubicBezTo>
                  <a:pt x="85982" y="79235"/>
                  <a:pt x="86226" y="79321"/>
                  <a:pt x="86474" y="79411"/>
                </a:cubicBezTo>
                <a:cubicBezTo>
                  <a:pt x="86286" y="79220"/>
                  <a:pt x="86102" y="79025"/>
                  <a:pt x="85922" y="78834"/>
                </a:cubicBezTo>
                <a:close/>
                <a:moveTo>
                  <a:pt x="87374" y="79719"/>
                </a:moveTo>
                <a:cubicBezTo>
                  <a:pt x="87187" y="79516"/>
                  <a:pt x="87003" y="79314"/>
                  <a:pt x="86823" y="79111"/>
                </a:cubicBezTo>
                <a:cubicBezTo>
                  <a:pt x="86564" y="79036"/>
                  <a:pt x="86309" y="78954"/>
                  <a:pt x="86054" y="78875"/>
                </a:cubicBezTo>
                <a:cubicBezTo>
                  <a:pt x="86237" y="79070"/>
                  <a:pt x="86425" y="79265"/>
                  <a:pt x="86616" y="79460"/>
                </a:cubicBezTo>
                <a:cubicBezTo>
                  <a:pt x="86868" y="79550"/>
                  <a:pt x="87119" y="79637"/>
                  <a:pt x="87374" y="79719"/>
                </a:cubicBezTo>
                <a:close/>
                <a:moveTo>
                  <a:pt x="87509" y="79865"/>
                </a:moveTo>
                <a:cubicBezTo>
                  <a:pt x="87262" y="79783"/>
                  <a:pt x="87010" y="79697"/>
                  <a:pt x="86763" y="79614"/>
                </a:cubicBezTo>
                <a:cubicBezTo>
                  <a:pt x="86947" y="79798"/>
                  <a:pt x="87134" y="79985"/>
                  <a:pt x="87322" y="80169"/>
                </a:cubicBezTo>
                <a:cubicBezTo>
                  <a:pt x="87566" y="80259"/>
                  <a:pt x="87813" y="80353"/>
                  <a:pt x="88061" y="80439"/>
                </a:cubicBezTo>
                <a:cubicBezTo>
                  <a:pt x="87873" y="80248"/>
                  <a:pt x="87689" y="80057"/>
                  <a:pt x="87509" y="79865"/>
                </a:cubicBezTo>
                <a:close/>
                <a:moveTo>
                  <a:pt x="88954" y="80755"/>
                </a:moveTo>
                <a:cubicBezTo>
                  <a:pt x="88766" y="80552"/>
                  <a:pt x="88582" y="80349"/>
                  <a:pt x="88399" y="80147"/>
                </a:cubicBezTo>
                <a:cubicBezTo>
                  <a:pt x="88143" y="80068"/>
                  <a:pt x="87892" y="79989"/>
                  <a:pt x="87637" y="79907"/>
                </a:cubicBezTo>
                <a:cubicBezTo>
                  <a:pt x="87824" y="80102"/>
                  <a:pt x="88008" y="80297"/>
                  <a:pt x="88200" y="80492"/>
                </a:cubicBezTo>
                <a:cubicBezTo>
                  <a:pt x="88451" y="80578"/>
                  <a:pt x="88702" y="80668"/>
                  <a:pt x="88954" y="80755"/>
                </a:cubicBezTo>
                <a:close/>
                <a:moveTo>
                  <a:pt x="89089" y="80897"/>
                </a:moveTo>
                <a:cubicBezTo>
                  <a:pt x="88841" y="80811"/>
                  <a:pt x="88594" y="80728"/>
                  <a:pt x="88350" y="80642"/>
                </a:cubicBezTo>
                <a:cubicBezTo>
                  <a:pt x="88534" y="80826"/>
                  <a:pt x="88717" y="81010"/>
                  <a:pt x="88909" y="81197"/>
                </a:cubicBezTo>
                <a:cubicBezTo>
                  <a:pt x="89149" y="81287"/>
                  <a:pt x="89393" y="81381"/>
                  <a:pt x="89640" y="81471"/>
                </a:cubicBezTo>
                <a:cubicBezTo>
                  <a:pt x="89453" y="81280"/>
                  <a:pt x="89269" y="81089"/>
                  <a:pt x="89089" y="80897"/>
                </a:cubicBezTo>
                <a:close/>
                <a:moveTo>
                  <a:pt x="90541" y="81790"/>
                </a:moveTo>
                <a:cubicBezTo>
                  <a:pt x="90353" y="81591"/>
                  <a:pt x="90166" y="81392"/>
                  <a:pt x="89986" y="81190"/>
                </a:cubicBezTo>
                <a:cubicBezTo>
                  <a:pt x="89727" y="81107"/>
                  <a:pt x="89468" y="81025"/>
                  <a:pt x="89213" y="80938"/>
                </a:cubicBezTo>
                <a:cubicBezTo>
                  <a:pt x="89397" y="81134"/>
                  <a:pt x="89584" y="81329"/>
                  <a:pt x="89776" y="81520"/>
                </a:cubicBezTo>
                <a:cubicBezTo>
                  <a:pt x="90031" y="81614"/>
                  <a:pt x="90286" y="81704"/>
                  <a:pt x="90541" y="81790"/>
                </a:cubicBezTo>
                <a:close/>
                <a:moveTo>
                  <a:pt x="90672" y="81933"/>
                </a:moveTo>
                <a:cubicBezTo>
                  <a:pt x="90421" y="81846"/>
                  <a:pt x="90173" y="81756"/>
                  <a:pt x="89922" y="81670"/>
                </a:cubicBezTo>
                <a:cubicBezTo>
                  <a:pt x="90106" y="81854"/>
                  <a:pt x="90293" y="82038"/>
                  <a:pt x="90481" y="82222"/>
                </a:cubicBezTo>
                <a:cubicBezTo>
                  <a:pt x="90729" y="82319"/>
                  <a:pt x="90980" y="82413"/>
                  <a:pt x="91228" y="82507"/>
                </a:cubicBezTo>
                <a:cubicBezTo>
                  <a:pt x="91040" y="82315"/>
                  <a:pt x="90856" y="82124"/>
                  <a:pt x="90672" y="81933"/>
                </a:cubicBezTo>
                <a:close/>
                <a:moveTo>
                  <a:pt x="92128" y="82833"/>
                </a:moveTo>
                <a:cubicBezTo>
                  <a:pt x="91940" y="82634"/>
                  <a:pt x="91753" y="82432"/>
                  <a:pt x="91569" y="82233"/>
                </a:cubicBezTo>
                <a:cubicBezTo>
                  <a:pt x="91310" y="82147"/>
                  <a:pt x="91051" y="82060"/>
                  <a:pt x="90796" y="81974"/>
                </a:cubicBezTo>
                <a:cubicBezTo>
                  <a:pt x="90980" y="82169"/>
                  <a:pt x="91171" y="82364"/>
                  <a:pt x="91359" y="82556"/>
                </a:cubicBezTo>
                <a:cubicBezTo>
                  <a:pt x="91618" y="82649"/>
                  <a:pt x="91873" y="82743"/>
                  <a:pt x="92128" y="82833"/>
                </a:cubicBezTo>
                <a:close/>
                <a:moveTo>
                  <a:pt x="92263" y="82972"/>
                </a:moveTo>
                <a:cubicBezTo>
                  <a:pt x="92012" y="82886"/>
                  <a:pt x="91757" y="82792"/>
                  <a:pt x="91505" y="82702"/>
                </a:cubicBezTo>
                <a:cubicBezTo>
                  <a:pt x="91693" y="82886"/>
                  <a:pt x="91880" y="83070"/>
                  <a:pt x="92068" y="83253"/>
                </a:cubicBezTo>
                <a:cubicBezTo>
                  <a:pt x="92319" y="83351"/>
                  <a:pt x="92571" y="83449"/>
                  <a:pt x="92822" y="83546"/>
                </a:cubicBezTo>
                <a:cubicBezTo>
                  <a:pt x="92635" y="83355"/>
                  <a:pt x="92447" y="83163"/>
                  <a:pt x="92263" y="82972"/>
                </a:cubicBezTo>
                <a:close/>
                <a:moveTo>
                  <a:pt x="93719" y="83876"/>
                </a:moveTo>
                <a:cubicBezTo>
                  <a:pt x="93528" y="83677"/>
                  <a:pt x="93340" y="83479"/>
                  <a:pt x="93156" y="83276"/>
                </a:cubicBezTo>
                <a:cubicBezTo>
                  <a:pt x="92897" y="83190"/>
                  <a:pt x="92638" y="83103"/>
                  <a:pt x="92383" y="83013"/>
                </a:cubicBezTo>
                <a:cubicBezTo>
                  <a:pt x="92571" y="83208"/>
                  <a:pt x="92758" y="83404"/>
                  <a:pt x="92953" y="83595"/>
                </a:cubicBezTo>
                <a:cubicBezTo>
                  <a:pt x="93205" y="83689"/>
                  <a:pt x="93460" y="83782"/>
                  <a:pt x="93719" y="83876"/>
                </a:cubicBezTo>
                <a:close/>
                <a:moveTo>
                  <a:pt x="93850" y="84015"/>
                </a:moveTo>
                <a:cubicBezTo>
                  <a:pt x="93599" y="83925"/>
                  <a:pt x="93347" y="83831"/>
                  <a:pt x="93096" y="83741"/>
                </a:cubicBezTo>
                <a:cubicBezTo>
                  <a:pt x="93284" y="83925"/>
                  <a:pt x="93475" y="84109"/>
                  <a:pt x="93666" y="84293"/>
                </a:cubicBezTo>
                <a:cubicBezTo>
                  <a:pt x="93914" y="84390"/>
                  <a:pt x="94162" y="84488"/>
                  <a:pt x="94413" y="84585"/>
                </a:cubicBezTo>
                <a:cubicBezTo>
                  <a:pt x="94222" y="84398"/>
                  <a:pt x="94034" y="84206"/>
                  <a:pt x="93850" y="84015"/>
                </a:cubicBezTo>
                <a:close/>
                <a:moveTo>
                  <a:pt x="95306" y="84923"/>
                </a:moveTo>
                <a:cubicBezTo>
                  <a:pt x="95115" y="84724"/>
                  <a:pt x="94927" y="84525"/>
                  <a:pt x="94739" y="84323"/>
                </a:cubicBezTo>
                <a:cubicBezTo>
                  <a:pt x="94481" y="84236"/>
                  <a:pt x="94222" y="84146"/>
                  <a:pt x="93967" y="84056"/>
                </a:cubicBezTo>
                <a:cubicBezTo>
                  <a:pt x="94154" y="84248"/>
                  <a:pt x="94345" y="84443"/>
                  <a:pt x="94537" y="84634"/>
                </a:cubicBezTo>
                <a:cubicBezTo>
                  <a:pt x="94792" y="84732"/>
                  <a:pt x="95051" y="84826"/>
                  <a:pt x="95306" y="84923"/>
                </a:cubicBezTo>
                <a:close/>
                <a:moveTo>
                  <a:pt x="95437" y="85058"/>
                </a:moveTo>
                <a:cubicBezTo>
                  <a:pt x="95186" y="84964"/>
                  <a:pt x="94931" y="84871"/>
                  <a:pt x="94683" y="84777"/>
                </a:cubicBezTo>
                <a:cubicBezTo>
                  <a:pt x="94871" y="84961"/>
                  <a:pt x="95058" y="85148"/>
                  <a:pt x="95253" y="85328"/>
                </a:cubicBezTo>
                <a:cubicBezTo>
                  <a:pt x="95501" y="85430"/>
                  <a:pt x="95749" y="85531"/>
                  <a:pt x="96000" y="85628"/>
                </a:cubicBezTo>
                <a:cubicBezTo>
                  <a:pt x="95809" y="85437"/>
                  <a:pt x="95621" y="85246"/>
                  <a:pt x="95437" y="85058"/>
                </a:cubicBezTo>
                <a:close/>
                <a:moveTo>
                  <a:pt x="96893" y="85970"/>
                </a:moveTo>
                <a:cubicBezTo>
                  <a:pt x="96702" y="85771"/>
                  <a:pt x="96514" y="85572"/>
                  <a:pt x="96327" y="85373"/>
                </a:cubicBezTo>
                <a:cubicBezTo>
                  <a:pt x="96068" y="85283"/>
                  <a:pt x="95809" y="85189"/>
                  <a:pt x="95550" y="85096"/>
                </a:cubicBezTo>
                <a:cubicBezTo>
                  <a:pt x="95737" y="85291"/>
                  <a:pt x="95929" y="85482"/>
                  <a:pt x="96124" y="85677"/>
                </a:cubicBezTo>
                <a:cubicBezTo>
                  <a:pt x="96379" y="85775"/>
                  <a:pt x="96638" y="85872"/>
                  <a:pt x="96893" y="85970"/>
                </a:cubicBezTo>
                <a:close/>
                <a:moveTo>
                  <a:pt x="97024" y="86101"/>
                </a:moveTo>
                <a:cubicBezTo>
                  <a:pt x="96769" y="86007"/>
                  <a:pt x="96518" y="85914"/>
                  <a:pt x="96267" y="85816"/>
                </a:cubicBezTo>
                <a:cubicBezTo>
                  <a:pt x="96454" y="86000"/>
                  <a:pt x="96645" y="86184"/>
                  <a:pt x="96837" y="86368"/>
                </a:cubicBezTo>
                <a:cubicBezTo>
                  <a:pt x="97088" y="86469"/>
                  <a:pt x="97340" y="86570"/>
                  <a:pt x="97591" y="86672"/>
                </a:cubicBezTo>
                <a:cubicBezTo>
                  <a:pt x="97400" y="86484"/>
                  <a:pt x="97208" y="86293"/>
                  <a:pt x="97024" y="86101"/>
                </a:cubicBezTo>
                <a:close/>
                <a:moveTo>
                  <a:pt x="97133" y="86142"/>
                </a:moveTo>
                <a:cubicBezTo>
                  <a:pt x="97321" y="86334"/>
                  <a:pt x="97512" y="86525"/>
                  <a:pt x="97707" y="86717"/>
                </a:cubicBezTo>
                <a:cubicBezTo>
                  <a:pt x="97966" y="86818"/>
                  <a:pt x="98225" y="86919"/>
                  <a:pt x="98484" y="87017"/>
                </a:cubicBezTo>
                <a:cubicBezTo>
                  <a:pt x="98289" y="86818"/>
                  <a:pt x="98101" y="86619"/>
                  <a:pt x="97914" y="86420"/>
                </a:cubicBezTo>
                <a:cubicBezTo>
                  <a:pt x="97651" y="86330"/>
                  <a:pt x="97392" y="86236"/>
                  <a:pt x="97133" y="86142"/>
                </a:cubicBezTo>
                <a:close/>
                <a:moveTo>
                  <a:pt x="96428" y="85407"/>
                </a:moveTo>
                <a:cubicBezTo>
                  <a:pt x="96615" y="85610"/>
                  <a:pt x="96807" y="85809"/>
                  <a:pt x="97002" y="86007"/>
                </a:cubicBezTo>
                <a:cubicBezTo>
                  <a:pt x="97265" y="86105"/>
                  <a:pt x="97531" y="86203"/>
                  <a:pt x="97794" y="86296"/>
                </a:cubicBezTo>
                <a:cubicBezTo>
                  <a:pt x="97602" y="86090"/>
                  <a:pt x="97411" y="85880"/>
                  <a:pt x="97227" y="85673"/>
                </a:cubicBezTo>
                <a:cubicBezTo>
                  <a:pt x="96957" y="85587"/>
                  <a:pt x="96694" y="85497"/>
                  <a:pt x="96428" y="85407"/>
                </a:cubicBezTo>
                <a:close/>
                <a:moveTo>
                  <a:pt x="95734" y="84649"/>
                </a:moveTo>
                <a:cubicBezTo>
                  <a:pt x="95921" y="84859"/>
                  <a:pt x="96113" y="85069"/>
                  <a:pt x="96308" y="85280"/>
                </a:cubicBezTo>
                <a:cubicBezTo>
                  <a:pt x="96574" y="85370"/>
                  <a:pt x="96844" y="85463"/>
                  <a:pt x="97114" y="85550"/>
                </a:cubicBezTo>
                <a:cubicBezTo>
                  <a:pt x="96923" y="85336"/>
                  <a:pt x="96736" y="85118"/>
                  <a:pt x="96548" y="84904"/>
                </a:cubicBezTo>
                <a:cubicBezTo>
                  <a:pt x="96274" y="84822"/>
                  <a:pt x="96004" y="84735"/>
                  <a:pt x="95734" y="84649"/>
                </a:cubicBezTo>
                <a:moveTo>
                  <a:pt x="146908" y="8037"/>
                </a:moveTo>
                <a:cubicBezTo>
                  <a:pt x="166279" y="8041"/>
                  <a:pt x="183591" y="11857"/>
                  <a:pt x="190859" y="20134"/>
                </a:cubicBezTo>
                <a:cubicBezTo>
                  <a:pt x="194250" y="23994"/>
                  <a:pt x="195774" y="28429"/>
                  <a:pt x="195774" y="33119"/>
                </a:cubicBezTo>
                <a:cubicBezTo>
                  <a:pt x="195770" y="46439"/>
                  <a:pt x="183512" y="61815"/>
                  <a:pt x="167011" y="72099"/>
                </a:cubicBezTo>
                <a:cubicBezTo>
                  <a:pt x="152352" y="81257"/>
                  <a:pt x="133438" y="86664"/>
                  <a:pt x="115713" y="86664"/>
                </a:cubicBezTo>
                <a:cubicBezTo>
                  <a:pt x="108843" y="86664"/>
                  <a:pt x="102157" y="85854"/>
                  <a:pt x="95963" y="84131"/>
                </a:cubicBezTo>
                <a:cubicBezTo>
                  <a:pt x="96150" y="84357"/>
                  <a:pt x="96338" y="84585"/>
                  <a:pt x="96529" y="84811"/>
                </a:cubicBezTo>
                <a:cubicBezTo>
                  <a:pt x="103320" y="86878"/>
                  <a:pt x="110746" y="87846"/>
                  <a:pt x="118381" y="87846"/>
                </a:cubicBezTo>
                <a:cubicBezTo>
                  <a:pt x="136421" y="87846"/>
                  <a:pt x="155635" y="82428"/>
                  <a:pt x="170410" y="73254"/>
                </a:cubicBezTo>
                <a:cubicBezTo>
                  <a:pt x="187125" y="62899"/>
                  <a:pt x="199398" y="47324"/>
                  <a:pt x="199395" y="33783"/>
                </a:cubicBezTo>
                <a:cubicBezTo>
                  <a:pt x="199395" y="28928"/>
                  <a:pt x="197819" y="24332"/>
                  <a:pt x="194299" y="20329"/>
                </a:cubicBezTo>
                <a:cubicBezTo>
                  <a:pt x="186720" y="11692"/>
                  <a:pt x="168737" y="7651"/>
                  <a:pt x="148750" y="7651"/>
                </a:cubicBezTo>
                <a:lnTo>
                  <a:pt x="148739" y="7651"/>
                </a:lnTo>
                <a:cubicBezTo>
                  <a:pt x="141959" y="7651"/>
                  <a:pt x="134954" y="8116"/>
                  <a:pt x="128039" y="9020"/>
                </a:cubicBezTo>
                <a:cubicBezTo>
                  <a:pt x="127851" y="9095"/>
                  <a:pt x="127663" y="9174"/>
                  <a:pt x="127476" y="9249"/>
                </a:cubicBezTo>
                <a:cubicBezTo>
                  <a:pt x="133986" y="8450"/>
                  <a:pt x="140555" y="8037"/>
                  <a:pt x="146908" y="8037"/>
                </a:cubicBezTo>
                <a:moveTo>
                  <a:pt x="126613" y="9606"/>
                </a:moveTo>
                <a:cubicBezTo>
                  <a:pt x="132822" y="8878"/>
                  <a:pt x="139066" y="8506"/>
                  <a:pt x="145092" y="8450"/>
                </a:cubicBezTo>
                <a:cubicBezTo>
                  <a:pt x="163822" y="8506"/>
                  <a:pt x="180436" y="12116"/>
                  <a:pt x="187362" y="20002"/>
                </a:cubicBezTo>
                <a:cubicBezTo>
                  <a:pt x="190611" y="23706"/>
                  <a:pt x="192071" y="27957"/>
                  <a:pt x="192071" y="32459"/>
                </a:cubicBezTo>
                <a:cubicBezTo>
                  <a:pt x="192067" y="45512"/>
                  <a:pt x="179843" y="60670"/>
                  <a:pt x="163566" y="70876"/>
                </a:cubicBezTo>
                <a:cubicBezTo>
                  <a:pt x="149042" y="80008"/>
                  <a:pt x="130444" y="85403"/>
                  <a:pt x="113053" y="85403"/>
                </a:cubicBezTo>
                <a:cubicBezTo>
                  <a:pt x="106907" y="85403"/>
                  <a:pt x="100915" y="84732"/>
                  <a:pt x="95302" y="83310"/>
                </a:cubicBezTo>
                <a:cubicBezTo>
                  <a:pt x="95486" y="83546"/>
                  <a:pt x="95674" y="83779"/>
                  <a:pt x="95865" y="84015"/>
                </a:cubicBezTo>
                <a:cubicBezTo>
                  <a:pt x="102082" y="85756"/>
                  <a:pt x="108810" y="86578"/>
                  <a:pt x="115713" y="86578"/>
                </a:cubicBezTo>
                <a:cubicBezTo>
                  <a:pt x="133419" y="86578"/>
                  <a:pt x="152322" y="81175"/>
                  <a:pt x="166962" y="72024"/>
                </a:cubicBezTo>
                <a:cubicBezTo>
                  <a:pt x="183452" y="61751"/>
                  <a:pt x="195688" y="46386"/>
                  <a:pt x="195684" y="33119"/>
                </a:cubicBezTo>
                <a:cubicBezTo>
                  <a:pt x="195684" y="28448"/>
                  <a:pt x="194172" y="24039"/>
                  <a:pt x="190795" y="20194"/>
                </a:cubicBezTo>
                <a:cubicBezTo>
                  <a:pt x="183565" y="11954"/>
                  <a:pt x="166275" y="8127"/>
                  <a:pt x="146919" y="8127"/>
                </a:cubicBezTo>
                <a:lnTo>
                  <a:pt x="146908" y="8127"/>
                </a:lnTo>
                <a:cubicBezTo>
                  <a:pt x="140458" y="8127"/>
                  <a:pt x="133779" y="8551"/>
                  <a:pt x="127168" y="9377"/>
                </a:cubicBezTo>
                <a:cubicBezTo>
                  <a:pt x="126984" y="9452"/>
                  <a:pt x="126797" y="9527"/>
                  <a:pt x="126613" y="9606"/>
                </a:cubicBezTo>
                <a:close/>
                <a:moveTo>
                  <a:pt x="126444" y="9624"/>
                </a:moveTo>
                <a:cubicBezTo>
                  <a:pt x="126628" y="9549"/>
                  <a:pt x="126808" y="9474"/>
                  <a:pt x="126992" y="9395"/>
                </a:cubicBezTo>
                <a:cubicBezTo>
                  <a:pt x="126628" y="9444"/>
                  <a:pt x="126268" y="9489"/>
                  <a:pt x="125907" y="9538"/>
                </a:cubicBezTo>
                <a:cubicBezTo>
                  <a:pt x="125727" y="9609"/>
                  <a:pt x="125544" y="9684"/>
                  <a:pt x="125367" y="9756"/>
                </a:cubicBezTo>
                <a:cubicBezTo>
                  <a:pt x="125724" y="9711"/>
                  <a:pt x="126084" y="9669"/>
                  <a:pt x="126444" y="9624"/>
                </a:cubicBezTo>
                <a:close/>
                <a:moveTo>
                  <a:pt x="125615" y="9981"/>
                </a:moveTo>
                <a:cubicBezTo>
                  <a:pt x="125795" y="9902"/>
                  <a:pt x="125968" y="9827"/>
                  <a:pt x="126148" y="9752"/>
                </a:cubicBezTo>
                <a:cubicBezTo>
                  <a:pt x="125780" y="9793"/>
                  <a:pt x="125416" y="9838"/>
                  <a:pt x="125048" y="9887"/>
                </a:cubicBezTo>
                <a:cubicBezTo>
                  <a:pt x="124872" y="9958"/>
                  <a:pt x="124696" y="10033"/>
                  <a:pt x="124519" y="10105"/>
                </a:cubicBezTo>
                <a:cubicBezTo>
                  <a:pt x="124883" y="10063"/>
                  <a:pt x="125251" y="10018"/>
                  <a:pt x="125615" y="9981"/>
                </a:cubicBezTo>
                <a:close/>
                <a:moveTo>
                  <a:pt x="124808" y="10333"/>
                </a:moveTo>
                <a:cubicBezTo>
                  <a:pt x="124981" y="10255"/>
                  <a:pt x="125153" y="10180"/>
                  <a:pt x="125326" y="10105"/>
                </a:cubicBezTo>
                <a:cubicBezTo>
                  <a:pt x="124954" y="10146"/>
                  <a:pt x="124583" y="10191"/>
                  <a:pt x="124212" y="10236"/>
                </a:cubicBezTo>
                <a:cubicBezTo>
                  <a:pt x="124039" y="10307"/>
                  <a:pt x="123870" y="10382"/>
                  <a:pt x="123698" y="10453"/>
                </a:cubicBezTo>
                <a:cubicBezTo>
                  <a:pt x="124069" y="10412"/>
                  <a:pt x="124437" y="10371"/>
                  <a:pt x="124808" y="10333"/>
                </a:cubicBezTo>
                <a:close/>
                <a:moveTo>
                  <a:pt x="122898" y="10802"/>
                </a:moveTo>
                <a:cubicBezTo>
                  <a:pt x="123274" y="10761"/>
                  <a:pt x="123649" y="10724"/>
                  <a:pt x="124024" y="10686"/>
                </a:cubicBezTo>
                <a:cubicBezTo>
                  <a:pt x="124193" y="10607"/>
                  <a:pt x="124358" y="10532"/>
                  <a:pt x="124527" y="10457"/>
                </a:cubicBezTo>
                <a:cubicBezTo>
                  <a:pt x="124152" y="10498"/>
                  <a:pt x="123776" y="10540"/>
                  <a:pt x="123397" y="10585"/>
                </a:cubicBezTo>
                <a:cubicBezTo>
                  <a:pt x="123232" y="10656"/>
                  <a:pt x="123067" y="10727"/>
                  <a:pt x="122898" y="10802"/>
                </a:cubicBezTo>
                <a:close/>
                <a:moveTo>
                  <a:pt x="122737" y="10821"/>
                </a:moveTo>
                <a:cubicBezTo>
                  <a:pt x="122898" y="10746"/>
                  <a:pt x="123063" y="10675"/>
                  <a:pt x="123229" y="10604"/>
                </a:cubicBezTo>
                <a:cubicBezTo>
                  <a:pt x="122861" y="10649"/>
                  <a:pt x="122489" y="10690"/>
                  <a:pt x="122118" y="10739"/>
                </a:cubicBezTo>
                <a:cubicBezTo>
                  <a:pt x="121957" y="10806"/>
                  <a:pt x="121795" y="10874"/>
                  <a:pt x="121630" y="10945"/>
                </a:cubicBezTo>
                <a:cubicBezTo>
                  <a:pt x="122002" y="10900"/>
                  <a:pt x="122369" y="10859"/>
                  <a:pt x="122737" y="10821"/>
                </a:cubicBezTo>
                <a:close/>
                <a:moveTo>
                  <a:pt x="120850" y="11283"/>
                </a:moveTo>
                <a:cubicBezTo>
                  <a:pt x="121225" y="11241"/>
                  <a:pt x="121596" y="11204"/>
                  <a:pt x="121972" y="11163"/>
                </a:cubicBezTo>
                <a:cubicBezTo>
                  <a:pt x="122129" y="11091"/>
                  <a:pt x="122287" y="11020"/>
                  <a:pt x="122444" y="10949"/>
                </a:cubicBezTo>
                <a:cubicBezTo>
                  <a:pt x="122069" y="10990"/>
                  <a:pt x="121698" y="11035"/>
                  <a:pt x="121323" y="11076"/>
                </a:cubicBezTo>
                <a:cubicBezTo>
                  <a:pt x="121165" y="11148"/>
                  <a:pt x="121007" y="11215"/>
                  <a:pt x="120850" y="11283"/>
                </a:cubicBezTo>
                <a:moveTo>
                  <a:pt x="120677" y="11301"/>
                </a:moveTo>
                <a:cubicBezTo>
                  <a:pt x="120831" y="11234"/>
                  <a:pt x="120985" y="11166"/>
                  <a:pt x="121142" y="11099"/>
                </a:cubicBezTo>
                <a:cubicBezTo>
                  <a:pt x="120775" y="11144"/>
                  <a:pt x="120407" y="11189"/>
                  <a:pt x="120036" y="11234"/>
                </a:cubicBezTo>
                <a:cubicBezTo>
                  <a:pt x="119885" y="11298"/>
                  <a:pt x="119732" y="11365"/>
                  <a:pt x="119578" y="11429"/>
                </a:cubicBezTo>
                <a:cubicBezTo>
                  <a:pt x="119946" y="11388"/>
                  <a:pt x="120309" y="11343"/>
                  <a:pt x="120677" y="11301"/>
                </a:cubicBezTo>
                <a:close/>
                <a:moveTo>
                  <a:pt x="118816" y="11759"/>
                </a:moveTo>
                <a:cubicBezTo>
                  <a:pt x="119188" y="11718"/>
                  <a:pt x="119559" y="11677"/>
                  <a:pt x="119931" y="11639"/>
                </a:cubicBezTo>
                <a:cubicBezTo>
                  <a:pt x="120077" y="11572"/>
                  <a:pt x="120227" y="11504"/>
                  <a:pt x="120373" y="11436"/>
                </a:cubicBezTo>
                <a:cubicBezTo>
                  <a:pt x="120002" y="11482"/>
                  <a:pt x="119630" y="11523"/>
                  <a:pt x="119255" y="11568"/>
                </a:cubicBezTo>
                <a:cubicBezTo>
                  <a:pt x="119109" y="11632"/>
                  <a:pt x="118962" y="11695"/>
                  <a:pt x="118816" y="11759"/>
                </a:cubicBezTo>
                <a:close/>
                <a:moveTo>
                  <a:pt x="118632" y="11782"/>
                </a:moveTo>
                <a:cubicBezTo>
                  <a:pt x="118779" y="11718"/>
                  <a:pt x="118921" y="11654"/>
                  <a:pt x="119064" y="11590"/>
                </a:cubicBezTo>
                <a:cubicBezTo>
                  <a:pt x="118700" y="11635"/>
                  <a:pt x="118332" y="11684"/>
                  <a:pt x="117968" y="11729"/>
                </a:cubicBezTo>
                <a:cubicBezTo>
                  <a:pt x="117826" y="11789"/>
                  <a:pt x="117683" y="11849"/>
                  <a:pt x="117540" y="11909"/>
                </a:cubicBezTo>
                <a:cubicBezTo>
                  <a:pt x="117904" y="11864"/>
                  <a:pt x="118268" y="11823"/>
                  <a:pt x="118632" y="11782"/>
                </a:cubicBezTo>
                <a:close/>
                <a:moveTo>
                  <a:pt x="116801" y="12232"/>
                </a:moveTo>
                <a:cubicBezTo>
                  <a:pt x="117169" y="12187"/>
                  <a:pt x="117537" y="12146"/>
                  <a:pt x="117908" y="12104"/>
                </a:cubicBezTo>
                <a:cubicBezTo>
                  <a:pt x="118043" y="12044"/>
                  <a:pt x="118182" y="11981"/>
                  <a:pt x="118321" y="11920"/>
                </a:cubicBezTo>
                <a:cubicBezTo>
                  <a:pt x="117949" y="11962"/>
                  <a:pt x="117578" y="12007"/>
                  <a:pt x="117207" y="12052"/>
                </a:cubicBezTo>
                <a:cubicBezTo>
                  <a:pt x="117071" y="12112"/>
                  <a:pt x="116936" y="12172"/>
                  <a:pt x="116801" y="12232"/>
                </a:cubicBezTo>
                <a:close/>
                <a:moveTo>
                  <a:pt x="116606" y="12254"/>
                </a:moveTo>
                <a:cubicBezTo>
                  <a:pt x="116738" y="12194"/>
                  <a:pt x="116873" y="12138"/>
                  <a:pt x="117008" y="12078"/>
                </a:cubicBezTo>
                <a:cubicBezTo>
                  <a:pt x="116651" y="12123"/>
                  <a:pt x="116302" y="12168"/>
                  <a:pt x="115950" y="12213"/>
                </a:cubicBezTo>
                <a:cubicBezTo>
                  <a:pt x="115815" y="12269"/>
                  <a:pt x="115683" y="12326"/>
                  <a:pt x="115552" y="12382"/>
                </a:cubicBezTo>
                <a:cubicBezTo>
                  <a:pt x="115905" y="12337"/>
                  <a:pt x="116254" y="12296"/>
                  <a:pt x="116606" y="12254"/>
                </a:cubicBezTo>
                <a:close/>
                <a:moveTo>
                  <a:pt x="115901" y="12570"/>
                </a:moveTo>
                <a:cubicBezTo>
                  <a:pt x="116025" y="12510"/>
                  <a:pt x="116152" y="12453"/>
                  <a:pt x="116280" y="12397"/>
                </a:cubicBezTo>
                <a:cubicBezTo>
                  <a:pt x="115923" y="12438"/>
                  <a:pt x="115563" y="12483"/>
                  <a:pt x="115203" y="12528"/>
                </a:cubicBezTo>
                <a:cubicBezTo>
                  <a:pt x="115079" y="12585"/>
                  <a:pt x="114952" y="12637"/>
                  <a:pt x="114828" y="12693"/>
                </a:cubicBezTo>
                <a:cubicBezTo>
                  <a:pt x="115188" y="12648"/>
                  <a:pt x="115544" y="12607"/>
                  <a:pt x="115901" y="12570"/>
                </a:cubicBezTo>
                <a:close/>
                <a:moveTo>
                  <a:pt x="114137" y="12997"/>
                </a:moveTo>
                <a:cubicBezTo>
                  <a:pt x="114498" y="12956"/>
                  <a:pt x="114862" y="12915"/>
                  <a:pt x="115222" y="12877"/>
                </a:cubicBezTo>
                <a:cubicBezTo>
                  <a:pt x="115342" y="12821"/>
                  <a:pt x="115462" y="12765"/>
                  <a:pt x="115582" y="12712"/>
                </a:cubicBezTo>
                <a:cubicBezTo>
                  <a:pt x="115218" y="12753"/>
                  <a:pt x="114854" y="12795"/>
                  <a:pt x="114490" y="12840"/>
                </a:cubicBezTo>
                <a:cubicBezTo>
                  <a:pt x="114374" y="12892"/>
                  <a:pt x="114254" y="12945"/>
                  <a:pt x="114137" y="12997"/>
                </a:cubicBezTo>
                <a:close/>
                <a:moveTo>
                  <a:pt x="113939" y="13020"/>
                </a:moveTo>
                <a:cubicBezTo>
                  <a:pt x="114055" y="12967"/>
                  <a:pt x="114171" y="12915"/>
                  <a:pt x="114287" y="12866"/>
                </a:cubicBezTo>
                <a:cubicBezTo>
                  <a:pt x="113924" y="12911"/>
                  <a:pt x="113560" y="12956"/>
                  <a:pt x="113196" y="13001"/>
                </a:cubicBezTo>
                <a:cubicBezTo>
                  <a:pt x="113083" y="13050"/>
                  <a:pt x="112971" y="13099"/>
                  <a:pt x="112858" y="13147"/>
                </a:cubicBezTo>
                <a:cubicBezTo>
                  <a:pt x="113218" y="13106"/>
                  <a:pt x="113578" y="13061"/>
                  <a:pt x="113939" y="13020"/>
                </a:cubicBezTo>
                <a:close/>
                <a:moveTo>
                  <a:pt x="113286" y="13316"/>
                </a:moveTo>
                <a:cubicBezTo>
                  <a:pt x="113394" y="13267"/>
                  <a:pt x="113500" y="13219"/>
                  <a:pt x="113608" y="13170"/>
                </a:cubicBezTo>
                <a:cubicBezTo>
                  <a:pt x="113241" y="13211"/>
                  <a:pt x="112873" y="13256"/>
                  <a:pt x="112505" y="13301"/>
                </a:cubicBezTo>
                <a:cubicBezTo>
                  <a:pt x="112400" y="13350"/>
                  <a:pt x="112295" y="13395"/>
                  <a:pt x="112190" y="13440"/>
                </a:cubicBezTo>
                <a:cubicBezTo>
                  <a:pt x="112554" y="13399"/>
                  <a:pt x="112922" y="13358"/>
                  <a:pt x="113286" y="13316"/>
                </a:cubicBezTo>
                <a:close/>
                <a:moveTo>
                  <a:pt x="111552" y="13725"/>
                </a:moveTo>
                <a:cubicBezTo>
                  <a:pt x="111924" y="13684"/>
                  <a:pt x="112295" y="13643"/>
                  <a:pt x="112663" y="13605"/>
                </a:cubicBezTo>
                <a:cubicBezTo>
                  <a:pt x="112764" y="13556"/>
                  <a:pt x="112862" y="13511"/>
                  <a:pt x="112963" y="13466"/>
                </a:cubicBezTo>
                <a:cubicBezTo>
                  <a:pt x="112588" y="13508"/>
                  <a:pt x="112216" y="13553"/>
                  <a:pt x="111845" y="13594"/>
                </a:cubicBezTo>
                <a:cubicBezTo>
                  <a:pt x="111747" y="13639"/>
                  <a:pt x="111650" y="13684"/>
                  <a:pt x="111552" y="13725"/>
                </a:cubicBezTo>
                <a:close/>
                <a:moveTo>
                  <a:pt x="111353" y="13748"/>
                </a:moveTo>
                <a:cubicBezTo>
                  <a:pt x="111447" y="13706"/>
                  <a:pt x="111541" y="13661"/>
                  <a:pt x="111635" y="13620"/>
                </a:cubicBezTo>
                <a:cubicBezTo>
                  <a:pt x="111286" y="13661"/>
                  <a:pt x="110933" y="13706"/>
                  <a:pt x="110584" y="13751"/>
                </a:cubicBezTo>
                <a:cubicBezTo>
                  <a:pt x="110490" y="13793"/>
                  <a:pt x="110397" y="13830"/>
                  <a:pt x="110307" y="13872"/>
                </a:cubicBezTo>
                <a:cubicBezTo>
                  <a:pt x="110656" y="13830"/>
                  <a:pt x="111004" y="13789"/>
                  <a:pt x="111353" y="13748"/>
                </a:cubicBezTo>
                <a:close/>
                <a:moveTo>
                  <a:pt x="110761" y="14022"/>
                </a:moveTo>
                <a:cubicBezTo>
                  <a:pt x="110847" y="13984"/>
                  <a:pt x="110929" y="13943"/>
                  <a:pt x="111016" y="13905"/>
                </a:cubicBezTo>
                <a:cubicBezTo>
                  <a:pt x="110659" y="13947"/>
                  <a:pt x="110303" y="13988"/>
                  <a:pt x="109946" y="14033"/>
                </a:cubicBezTo>
                <a:cubicBezTo>
                  <a:pt x="109864" y="14067"/>
                  <a:pt x="109778" y="14108"/>
                  <a:pt x="109695" y="14142"/>
                </a:cubicBezTo>
                <a:cubicBezTo>
                  <a:pt x="110051" y="14100"/>
                  <a:pt x="110404" y="14063"/>
                  <a:pt x="110761" y="14022"/>
                </a:cubicBezTo>
                <a:close/>
                <a:moveTo>
                  <a:pt x="110202" y="14284"/>
                </a:moveTo>
                <a:cubicBezTo>
                  <a:pt x="110277" y="14250"/>
                  <a:pt x="110352" y="14213"/>
                  <a:pt x="110430" y="14175"/>
                </a:cubicBezTo>
                <a:cubicBezTo>
                  <a:pt x="110066" y="14217"/>
                  <a:pt x="109706" y="14258"/>
                  <a:pt x="109342" y="14303"/>
                </a:cubicBezTo>
                <a:cubicBezTo>
                  <a:pt x="109271" y="14337"/>
                  <a:pt x="109196" y="14371"/>
                  <a:pt x="109125" y="14401"/>
                </a:cubicBezTo>
                <a:cubicBezTo>
                  <a:pt x="109481" y="14363"/>
                  <a:pt x="109841" y="14322"/>
                  <a:pt x="110202" y="14284"/>
                </a:cubicBezTo>
                <a:close/>
                <a:moveTo>
                  <a:pt x="109676" y="14536"/>
                </a:moveTo>
                <a:cubicBezTo>
                  <a:pt x="109744" y="14502"/>
                  <a:pt x="109808" y="14472"/>
                  <a:pt x="109875" y="14442"/>
                </a:cubicBezTo>
                <a:cubicBezTo>
                  <a:pt x="109511" y="14479"/>
                  <a:pt x="109143" y="14521"/>
                  <a:pt x="108776" y="14562"/>
                </a:cubicBezTo>
                <a:cubicBezTo>
                  <a:pt x="108716" y="14592"/>
                  <a:pt x="108652" y="14618"/>
                  <a:pt x="108588" y="14648"/>
                </a:cubicBezTo>
                <a:cubicBezTo>
                  <a:pt x="108952" y="14611"/>
                  <a:pt x="109316" y="14573"/>
                  <a:pt x="109676" y="14536"/>
                </a:cubicBezTo>
                <a:close/>
                <a:moveTo>
                  <a:pt x="108247" y="14810"/>
                </a:moveTo>
                <a:cubicBezTo>
                  <a:pt x="108198" y="14832"/>
                  <a:pt x="108145" y="14858"/>
                  <a:pt x="108093" y="14881"/>
                </a:cubicBezTo>
                <a:cubicBezTo>
                  <a:pt x="108461" y="14843"/>
                  <a:pt x="108825" y="14806"/>
                  <a:pt x="109188" y="14772"/>
                </a:cubicBezTo>
                <a:cubicBezTo>
                  <a:pt x="109245" y="14746"/>
                  <a:pt x="109301" y="14719"/>
                  <a:pt x="109357" y="14689"/>
                </a:cubicBezTo>
                <a:cubicBezTo>
                  <a:pt x="108990" y="14727"/>
                  <a:pt x="108618" y="14768"/>
                  <a:pt x="108247" y="14810"/>
                </a:cubicBezTo>
                <a:close/>
                <a:moveTo>
                  <a:pt x="108389" y="14671"/>
                </a:moveTo>
                <a:cubicBezTo>
                  <a:pt x="108453" y="14641"/>
                  <a:pt x="108509" y="14614"/>
                  <a:pt x="108573" y="14584"/>
                </a:cubicBezTo>
                <a:cubicBezTo>
                  <a:pt x="108209" y="14629"/>
                  <a:pt x="107842" y="14671"/>
                  <a:pt x="107474" y="14716"/>
                </a:cubicBezTo>
                <a:cubicBezTo>
                  <a:pt x="107418" y="14742"/>
                  <a:pt x="107361" y="14768"/>
                  <a:pt x="107305" y="14791"/>
                </a:cubicBezTo>
                <a:cubicBezTo>
                  <a:pt x="107669" y="14750"/>
                  <a:pt x="108029" y="14708"/>
                  <a:pt x="108389" y="14671"/>
                </a:cubicBezTo>
                <a:close/>
                <a:moveTo>
                  <a:pt x="107902" y="14900"/>
                </a:moveTo>
                <a:cubicBezTo>
                  <a:pt x="107950" y="14877"/>
                  <a:pt x="107999" y="14855"/>
                  <a:pt x="108052" y="14832"/>
                </a:cubicBezTo>
                <a:cubicBezTo>
                  <a:pt x="107680" y="14873"/>
                  <a:pt x="107312" y="14915"/>
                  <a:pt x="106941" y="14956"/>
                </a:cubicBezTo>
                <a:cubicBezTo>
                  <a:pt x="106896" y="14978"/>
                  <a:pt x="106855" y="14997"/>
                  <a:pt x="106810" y="15020"/>
                </a:cubicBezTo>
                <a:cubicBezTo>
                  <a:pt x="107174" y="14978"/>
                  <a:pt x="107538" y="14941"/>
                  <a:pt x="107902" y="14900"/>
                </a:cubicBezTo>
                <a:close/>
                <a:moveTo>
                  <a:pt x="107451" y="15117"/>
                </a:moveTo>
                <a:cubicBezTo>
                  <a:pt x="107489" y="15098"/>
                  <a:pt x="107526" y="15080"/>
                  <a:pt x="107568" y="15061"/>
                </a:cubicBezTo>
                <a:cubicBezTo>
                  <a:pt x="107196" y="15102"/>
                  <a:pt x="106825" y="15143"/>
                  <a:pt x="106453" y="15185"/>
                </a:cubicBezTo>
                <a:cubicBezTo>
                  <a:pt x="106419" y="15200"/>
                  <a:pt x="106386" y="15215"/>
                  <a:pt x="106356" y="15230"/>
                </a:cubicBezTo>
                <a:cubicBezTo>
                  <a:pt x="106723" y="15192"/>
                  <a:pt x="107087" y="15155"/>
                  <a:pt x="107451" y="15117"/>
                </a:cubicBezTo>
                <a:close/>
                <a:moveTo>
                  <a:pt x="106003" y="15395"/>
                </a:moveTo>
                <a:cubicBezTo>
                  <a:pt x="105984" y="15406"/>
                  <a:pt x="105965" y="15414"/>
                  <a:pt x="105943" y="15425"/>
                </a:cubicBezTo>
                <a:cubicBezTo>
                  <a:pt x="106311" y="15387"/>
                  <a:pt x="106678" y="15350"/>
                  <a:pt x="107042" y="15316"/>
                </a:cubicBezTo>
                <a:cubicBezTo>
                  <a:pt x="107069" y="15305"/>
                  <a:pt x="107095" y="15290"/>
                  <a:pt x="107121" y="15279"/>
                </a:cubicBezTo>
                <a:cubicBezTo>
                  <a:pt x="106750" y="15316"/>
                  <a:pt x="106378" y="15354"/>
                  <a:pt x="106003" y="15395"/>
                </a:cubicBezTo>
                <a:close/>
                <a:moveTo>
                  <a:pt x="106149" y="15252"/>
                </a:moveTo>
                <a:cubicBezTo>
                  <a:pt x="106179" y="15237"/>
                  <a:pt x="106213" y="15222"/>
                  <a:pt x="106243" y="15207"/>
                </a:cubicBezTo>
                <a:cubicBezTo>
                  <a:pt x="105879" y="15252"/>
                  <a:pt x="105515" y="15294"/>
                  <a:pt x="105148" y="15339"/>
                </a:cubicBezTo>
                <a:cubicBezTo>
                  <a:pt x="105125" y="15350"/>
                  <a:pt x="105099" y="15361"/>
                  <a:pt x="105076" y="15372"/>
                </a:cubicBezTo>
                <a:cubicBezTo>
                  <a:pt x="105436" y="15331"/>
                  <a:pt x="105793" y="15290"/>
                  <a:pt x="106149" y="15252"/>
                </a:cubicBezTo>
                <a:close/>
                <a:moveTo>
                  <a:pt x="105744" y="15444"/>
                </a:moveTo>
                <a:cubicBezTo>
                  <a:pt x="105763" y="15436"/>
                  <a:pt x="105782" y="15429"/>
                  <a:pt x="105800" y="15417"/>
                </a:cubicBezTo>
                <a:cubicBezTo>
                  <a:pt x="105436" y="15459"/>
                  <a:pt x="105069" y="15500"/>
                  <a:pt x="104701" y="15541"/>
                </a:cubicBezTo>
                <a:cubicBezTo>
                  <a:pt x="104690" y="15549"/>
                  <a:pt x="104679" y="15552"/>
                  <a:pt x="104667" y="15560"/>
                </a:cubicBezTo>
                <a:cubicBezTo>
                  <a:pt x="105027" y="15519"/>
                  <a:pt x="105388" y="15481"/>
                  <a:pt x="105744" y="15444"/>
                </a:cubicBezTo>
                <a:close/>
                <a:moveTo>
                  <a:pt x="104694" y="16284"/>
                </a:moveTo>
                <a:cubicBezTo>
                  <a:pt x="104844" y="16284"/>
                  <a:pt x="104990" y="16284"/>
                  <a:pt x="105136" y="16284"/>
                </a:cubicBezTo>
                <a:cubicBezTo>
                  <a:pt x="105148" y="16277"/>
                  <a:pt x="105163" y="16269"/>
                  <a:pt x="105178" y="16262"/>
                </a:cubicBezTo>
                <a:cubicBezTo>
                  <a:pt x="105001" y="16269"/>
                  <a:pt x="104817" y="16277"/>
                  <a:pt x="104637" y="16284"/>
                </a:cubicBezTo>
                <a:cubicBezTo>
                  <a:pt x="104656" y="16284"/>
                  <a:pt x="104675" y="16284"/>
                  <a:pt x="104694" y="16284"/>
                </a:cubicBezTo>
                <a:close/>
                <a:moveTo>
                  <a:pt x="104667" y="16532"/>
                </a:moveTo>
                <a:cubicBezTo>
                  <a:pt x="104731" y="16498"/>
                  <a:pt x="104799" y="16460"/>
                  <a:pt x="104866" y="16427"/>
                </a:cubicBezTo>
                <a:cubicBezTo>
                  <a:pt x="104810" y="16427"/>
                  <a:pt x="104754" y="16427"/>
                  <a:pt x="104697" y="16427"/>
                </a:cubicBezTo>
                <a:lnTo>
                  <a:pt x="104694" y="16427"/>
                </a:lnTo>
                <a:cubicBezTo>
                  <a:pt x="104431" y="16427"/>
                  <a:pt x="104165" y="16430"/>
                  <a:pt x="103891" y="16434"/>
                </a:cubicBezTo>
                <a:cubicBezTo>
                  <a:pt x="103864" y="16449"/>
                  <a:pt x="103834" y="16460"/>
                  <a:pt x="103808" y="16475"/>
                </a:cubicBezTo>
                <a:cubicBezTo>
                  <a:pt x="104108" y="16490"/>
                  <a:pt x="104393" y="16509"/>
                  <a:pt x="104667" y="16532"/>
                </a:cubicBezTo>
                <a:close/>
                <a:moveTo>
                  <a:pt x="102367" y="18565"/>
                </a:moveTo>
                <a:cubicBezTo>
                  <a:pt x="103031" y="18149"/>
                  <a:pt x="103711" y="17736"/>
                  <a:pt x="104397" y="17335"/>
                </a:cubicBezTo>
                <a:cubicBezTo>
                  <a:pt x="104213" y="17248"/>
                  <a:pt x="103999" y="17170"/>
                  <a:pt x="103759" y="17098"/>
                </a:cubicBezTo>
                <a:cubicBezTo>
                  <a:pt x="103212" y="17402"/>
                  <a:pt x="102667" y="17710"/>
                  <a:pt x="102138" y="18025"/>
                </a:cubicBezTo>
                <a:cubicBezTo>
                  <a:pt x="102236" y="18198"/>
                  <a:pt x="102315" y="18378"/>
                  <a:pt x="102367" y="18565"/>
                </a:cubicBezTo>
                <a:close/>
                <a:moveTo>
                  <a:pt x="97842" y="21796"/>
                </a:moveTo>
                <a:cubicBezTo>
                  <a:pt x="97553" y="22190"/>
                  <a:pt x="97223" y="22599"/>
                  <a:pt x="96852" y="23019"/>
                </a:cubicBezTo>
                <a:cubicBezTo>
                  <a:pt x="95475" y="24572"/>
                  <a:pt x="93546" y="26294"/>
                  <a:pt x="91306" y="28129"/>
                </a:cubicBezTo>
                <a:cubicBezTo>
                  <a:pt x="90826" y="28523"/>
                  <a:pt x="90331" y="28925"/>
                  <a:pt x="89824" y="29326"/>
                </a:cubicBezTo>
                <a:cubicBezTo>
                  <a:pt x="87682" y="31817"/>
                  <a:pt x="85836" y="34451"/>
                  <a:pt x="84305" y="37186"/>
                </a:cubicBezTo>
                <a:cubicBezTo>
                  <a:pt x="85213" y="36477"/>
                  <a:pt x="86121" y="35772"/>
                  <a:pt x="87022" y="35070"/>
                </a:cubicBezTo>
                <a:cubicBezTo>
                  <a:pt x="90263" y="29934"/>
                  <a:pt x="94612" y="25203"/>
                  <a:pt x="99902" y="21199"/>
                </a:cubicBezTo>
                <a:cubicBezTo>
                  <a:pt x="100683" y="20603"/>
                  <a:pt x="101489" y="20025"/>
                  <a:pt x="102315" y="19458"/>
                </a:cubicBezTo>
                <a:cubicBezTo>
                  <a:pt x="102319" y="19406"/>
                  <a:pt x="102319" y="19353"/>
                  <a:pt x="102319" y="19304"/>
                </a:cubicBezTo>
                <a:cubicBezTo>
                  <a:pt x="102319" y="19102"/>
                  <a:pt x="102296" y="18903"/>
                  <a:pt x="102251" y="18715"/>
                </a:cubicBezTo>
                <a:cubicBezTo>
                  <a:pt x="100728" y="19680"/>
                  <a:pt x="99276" y="20693"/>
                  <a:pt x="97902" y="21751"/>
                </a:cubicBezTo>
                <a:cubicBezTo>
                  <a:pt x="97880" y="21766"/>
                  <a:pt x="97861" y="21781"/>
                  <a:pt x="97842" y="21796"/>
                </a:cubicBezTo>
                <a:close/>
                <a:moveTo>
                  <a:pt x="90410" y="28658"/>
                </a:moveTo>
                <a:cubicBezTo>
                  <a:pt x="92984" y="26583"/>
                  <a:pt x="95208" y="24640"/>
                  <a:pt x="96736" y="22918"/>
                </a:cubicBezTo>
                <a:cubicBezTo>
                  <a:pt x="96964" y="22659"/>
                  <a:pt x="97178" y="22404"/>
                  <a:pt x="97373" y="22156"/>
                </a:cubicBezTo>
                <a:cubicBezTo>
                  <a:pt x="94807" y="24160"/>
                  <a:pt x="92477" y="26343"/>
                  <a:pt x="90410" y="28658"/>
                </a:cubicBezTo>
                <a:close/>
                <a:moveTo>
                  <a:pt x="87659" y="30838"/>
                </a:moveTo>
                <a:cubicBezTo>
                  <a:pt x="88504" y="30178"/>
                  <a:pt x="89329" y="29529"/>
                  <a:pt x="90121" y="28895"/>
                </a:cubicBezTo>
                <a:cubicBezTo>
                  <a:pt x="92304" y="26411"/>
                  <a:pt x="94781" y="24084"/>
                  <a:pt x="97531" y="21957"/>
                </a:cubicBezTo>
                <a:cubicBezTo>
                  <a:pt x="97981" y="21364"/>
                  <a:pt x="98330" y="20805"/>
                  <a:pt x="98563" y="20284"/>
                </a:cubicBezTo>
                <a:cubicBezTo>
                  <a:pt x="97629" y="20918"/>
                  <a:pt x="96728" y="21571"/>
                  <a:pt x="95861" y="22238"/>
                </a:cubicBezTo>
                <a:cubicBezTo>
                  <a:pt x="92083" y="25150"/>
                  <a:pt x="88838" y="28441"/>
                  <a:pt x="86181" y="31982"/>
                </a:cubicBezTo>
                <a:cubicBezTo>
                  <a:pt x="86680" y="31600"/>
                  <a:pt x="87172" y="31217"/>
                  <a:pt x="87659" y="30838"/>
                </a:cubicBezTo>
                <a:moveTo>
                  <a:pt x="84178" y="37288"/>
                </a:moveTo>
                <a:cubicBezTo>
                  <a:pt x="85675" y="34590"/>
                  <a:pt x="87479" y="31990"/>
                  <a:pt x="89565" y="29532"/>
                </a:cubicBezTo>
                <a:cubicBezTo>
                  <a:pt x="88376" y="30478"/>
                  <a:pt x="87123" y="31450"/>
                  <a:pt x="85843" y="32440"/>
                </a:cubicBezTo>
                <a:cubicBezTo>
                  <a:pt x="84253" y="34613"/>
                  <a:pt x="82879" y="36879"/>
                  <a:pt x="81742" y="39205"/>
                </a:cubicBezTo>
                <a:cubicBezTo>
                  <a:pt x="82549" y="38567"/>
                  <a:pt x="83363" y="37926"/>
                  <a:pt x="84178" y="37288"/>
                </a:cubicBezTo>
                <a:close/>
                <a:moveTo>
                  <a:pt x="79472" y="44874"/>
                </a:moveTo>
                <a:cubicBezTo>
                  <a:pt x="80107" y="44364"/>
                  <a:pt x="80752" y="43842"/>
                  <a:pt x="81416" y="43306"/>
                </a:cubicBezTo>
                <a:cubicBezTo>
                  <a:pt x="82125" y="41377"/>
                  <a:pt x="82984" y="39479"/>
                  <a:pt x="83994" y="37625"/>
                </a:cubicBezTo>
                <a:cubicBezTo>
                  <a:pt x="83187" y="38256"/>
                  <a:pt x="82384" y="38890"/>
                  <a:pt x="81589" y="39520"/>
                </a:cubicBezTo>
                <a:cubicBezTo>
                  <a:pt x="80752" y="41276"/>
                  <a:pt x="80043" y="43062"/>
                  <a:pt x="79472" y="44874"/>
                </a:cubicBezTo>
                <a:moveTo>
                  <a:pt x="79382" y="44946"/>
                </a:moveTo>
                <a:cubicBezTo>
                  <a:pt x="79945" y="43145"/>
                  <a:pt x="80647" y="41362"/>
                  <a:pt x="81476" y="39614"/>
                </a:cubicBezTo>
                <a:cubicBezTo>
                  <a:pt x="80801" y="40151"/>
                  <a:pt x="80137" y="40687"/>
                  <a:pt x="79484" y="41220"/>
                </a:cubicBezTo>
                <a:cubicBezTo>
                  <a:pt x="79401" y="41287"/>
                  <a:pt x="79319" y="41355"/>
                  <a:pt x="79236" y="41422"/>
                </a:cubicBezTo>
                <a:cubicBezTo>
                  <a:pt x="78561" y="43062"/>
                  <a:pt x="78002" y="44728"/>
                  <a:pt x="77563" y="46405"/>
                </a:cubicBezTo>
                <a:cubicBezTo>
                  <a:pt x="78156" y="45932"/>
                  <a:pt x="78763" y="45445"/>
                  <a:pt x="79382" y="44946"/>
                </a:cubicBezTo>
                <a:moveTo>
                  <a:pt x="76737" y="50544"/>
                </a:moveTo>
                <a:cubicBezTo>
                  <a:pt x="77244" y="50180"/>
                  <a:pt x="77758" y="49808"/>
                  <a:pt x="78276" y="49422"/>
                </a:cubicBezTo>
                <a:cubicBezTo>
                  <a:pt x="78534" y="48007"/>
                  <a:pt x="78880" y="46600"/>
                  <a:pt x="79304" y="45204"/>
                </a:cubicBezTo>
                <a:cubicBezTo>
                  <a:pt x="78692" y="45696"/>
                  <a:pt x="78092" y="46180"/>
                  <a:pt x="77503" y="46649"/>
                </a:cubicBezTo>
                <a:cubicBezTo>
                  <a:pt x="77176" y="47940"/>
                  <a:pt x="76921" y="49238"/>
                  <a:pt x="76737" y="50544"/>
                </a:cubicBezTo>
                <a:close/>
                <a:moveTo>
                  <a:pt x="75206" y="51620"/>
                </a:moveTo>
                <a:cubicBezTo>
                  <a:pt x="75687" y="51290"/>
                  <a:pt x="76174" y="50949"/>
                  <a:pt x="76662" y="50600"/>
                </a:cubicBezTo>
                <a:cubicBezTo>
                  <a:pt x="76842" y="49298"/>
                  <a:pt x="77094" y="48003"/>
                  <a:pt x="77416" y="46717"/>
                </a:cubicBezTo>
                <a:cubicBezTo>
                  <a:pt x="76842" y="47170"/>
                  <a:pt x="76283" y="47613"/>
                  <a:pt x="75735" y="48045"/>
                </a:cubicBezTo>
                <a:cubicBezTo>
                  <a:pt x="75495" y="49230"/>
                  <a:pt x="75319" y="50427"/>
                  <a:pt x="75206" y="51620"/>
                </a:cubicBezTo>
                <a:close/>
                <a:moveTo>
                  <a:pt x="73751" y="52607"/>
                </a:moveTo>
                <a:cubicBezTo>
                  <a:pt x="74208" y="52303"/>
                  <a:pt x="74670" y="51996"/>
                  <a:pt x="75135" y="51673"/>
                </a:cubicBezTo>
                <a:cubicBezTo>
                  <a:pt x="75244" y="50484"/>
                  <a:pt x="75417" y="49294"/>
                  <a:pt x="75649" y="48108"/>
                </a:cubicBezTo>
                <a:cubicBezTo>
                  <a:pt x="75116" y="48525"/>
                  <a:pt x="74591" y="48930"/>
                  <a:pt x="74077" y="49324"/>
                </a:cubicBezTo>
                <a:cubicBezTo>
                  <a:pt x="73912" y="50416"/>
                  <a:pt x="73803" y="51508"/>
                  <a:pt x="73751" y="52607"/>
                </a:cubicBezTo>
                <a:moveTo>
                  <a:pt x="72359" y="53500"/>
                </a:moveTo>
                <a:cubicBezTo>
                  <a:pt x="72794" y="53226"/>
                  <a:pt x="73233" y="52945"/>
                  <a:pt x="73676" y="52656"/>
                </a:cubicBezTo>
                <a:cubicBezTo>
                  <a:pt x="73728" y="51564"/>
                  <a:pt x="73833" y="50472"/>
                  <a:pt x="73995" y="49388"/>
                </a:cubicBezTo>
                <a:cubicBezTo>
                  <a:pt x="73496" y="49767"/>
                  <a:pt x="73000" y="50135"/>
                  <a:pt x="72516" y="50495"/>
                </a:cubicBezTo>
                <a:cubicBezTo>
                  <a:pt x="72415" y="51493"/>
                  <a:pt x="72362" y="52498"/>
                  <a:pt x="72359" y="53500"/>
                </a:cubicBezTo>
                <a:close/>
                <a:moveTo>
                  <a:pt x="71000" y="53114"/>
                </a:moveTo>
                <a:cubicBezTo>
                  <a:pt x="71000" y="53511"/>
                  <a:pt x="71008" y="53909"/>
                  <a:pt x="71023" y="54307"/>
                </a:cubicBezTo>
                <a:cubicBezTo>
                  <a:pt x="71443" y="54063"/>
                  <a:pt x="71863" y="53808"/>
                  <a:pt x="72284" y="53545"/>
                </a:cubicBezTo>
                <a:cubicBezTo>
                  <a:pt x="72287" y="52547"/>
                  <a:pt x="72340" y="51549"/>
                  <a:pt x="72434" y="50551"/>
                </a:cubicBezTo>
                <a:cubicBezTo>
                  <a:pt x="71965" y="50896"/>
                  <a:pt x="71499" y="51234"/>
                  <a:pt x="71042" y="51557"/>
                </a:cubicBezTo>
                <a:cubicBezTo>
                  <a:pt x="71015" y="52074"/>
                  <a:pt x="71000" y="52592"/>
                  <a:pt x="71000" y="53114"/>
                </a:cubicBezTo>
                <a:moveTo>
                  <a:pt x="69642" y="52337"/>
                </a:moveTo>
                <a:cubicBezTo>
                  <a:pt x="70081" y="52044"/>
                  <a:pt x="70524" y="51740"/>
                  <a:pt x="70970" y="51422"/>
                </a:cubicBezTo>
                <a:cubicBezTo>
                  <a:pt x="71034" y="50262"/>
                  <a:pt x="71162" y="49107"/>
                  <a:pt x="71353" y="47951"/>
                </a:cubicBezTo>
                <a:cubicBezTo>
                  <a:pt x="70835" y="48371"/>
                  <a:pt x="70329" y="48776"/>
                  <a:pt x="69834" y="49170"/>
                </a:cubicBezTo>
                <a:cubicBezTo>
                  <a:pt x="69713" y="50225"/>
                  <a:pt x="69650" y="51283"/>
                  <a:pt x="69642" y="52337"/>
                </a:cubicBezTo>
                <a:moveTo>
                  <a:pt x="68299" y="53215"/>
                </a:moveTo>
                <a:cubicBezTo>
                  <a:pt x="68715" y="52949"/>
                  <a:pt x="69136" y="52675"/>
                  <a:pt x="69560" y="52393"/>
                </a:cubicBezTo>
                <a:cubicBezTo>
                  <a:pt x="69567" y="51339"/>
                  <a:pt x="69627" y="50288"/>
                  <a:pt x="69744" y="49242"/>
                </a:cubicBezTo>
                <a:cubicBezTo>
                  <a:pt x="69263" y="49621"/>
                  <a:pt x="68790" y="49988"/>
                  <a:pt x="68321" y="50341"/>
                </a:cubicBezTo>
                <a:cubicBezTo>
                  <a:pt x="68291" y="50907"/>
                  <a:pt x="68273" y="51474"/>
                  <a:pt x="68273" y="52041"/>
                </a:cubicBezTo>
                <a:cubicBezTo>
                  <a:pt x="68273" y="52435"/>
                  <a:pt x="68280" y="52825"/>
                  <a:pt x="68299" y="53215"/>
                </a:cubicBezTo>
                <a:moveTo>
                  <a:pt x="68224" y="53436"/>
                </a:moveTo>
                <a:cubicBezTo>
                  <a:pt x="67894" y="53643"/>
                  <a:pt x="67564" y="53845"/>
                  <a:pt x="67237" y="54040"/>
                </a:cubicBezTo>
                <a:cubicBezTo>
                  <a:pt x="67166" y="54082"/>
                  <a:pt x="67095" y="54123"/>
                  <a:pt x="67027" y="54164"/>
                </a:cubicBezTo>
                <a:cubicBezTo>
                  <a:pt x="67091" y="54870"/>
                  <a:pt x="67185" y="55575"/>
                  <a:pt x="67305" y="56277"/>
                </a:cubicBezTo>
                <a:cubicBezTo>
                  <a:pt x="67676" y="56100"/>
                  <a:pt x="68051" y="55920"/>
                  <a:pt x="68423" y="55733"/>
                </a:cubicBezTo>
                <a:cubicBezTo>
                  <a:pt x="68329" y="54967"/>
                  <a:pt x="68261" y="54202"/>
                  <a:pt x="68224" y="53436"/>
                </a:cubicBezTo>
                <a:moveTo>
                  <a:pt x="66903" y="51515"/>
                </a:moveTo>
                <a:cubicBezTo>
                  <a:pt x="66903" y="52345"/>
                  <a:pt x="66937" y="53174"/>
                  <a:pt x="67012" y="53999"/>
                </a:cubicBezTo>
                <a:cubicBezTo>
                  <a:pt x="67061" y="53969"/>
                  <a:pt x="67110" y="53939"/>
                  <a:pt x="67158" y="53913"/>
                </a:cubicBezTo>
                <a:cubicBezTo>
                  <a:pt x="67511" y="53703"/>
                  <a:pt x="67864" y="53489"/>
                  <a:pt x="68216" y="53264"/>
                </a:cubicBezTo>
                <a:cubicBezTo>
                  <a:pt x="68201" y="52859"/>
                  <a:pt x="68190" y="52450"/>
                  <a:pt x="68190" y="52041"/>
                </a:cubicBezTo>
                <a:cubicBezTo>
                  <a:pt x="68190" y="51497"/>
                  <a:pt x="68205" y="50953"/>
                  <a:pt x="68235" y="50408"/>
                </a:cubicBezTo>
                <a:cubicBezTo>
                  <a:pt x="67785" y="50750"/>
                  <a:pt x="67342" y="51076"/>
                  <a:pt x="66903" y="51395"/>
                </a:cubicBezTo>
                <a:cubicBezTo>
                  <a:pt x="66903" y="51437"/>
                  <a:pt x="66903" y="51474"/>
                  <a:pt x="66903" y="51515"/>
                </a:cubicBezTo>
                <a:moveTo>
                  <a:pt x="65552" y="52161"/>
                </a:moveTo>
                <a:cubicBezTo>
                  <a:pt x="65969" y="51876"/>
                  <a:pt x="66393" y="51579"/>
                  <a:pt x="66821" y="51268"/>
                </a:cubicBezTo>
                <a:cubicBezTo>
                  <a:pt x="66828" y="50153"/>
                  <a:pt x="66903" y="49039"/>
                  <a:pt x="67042" y="47925"/>
                </a:cubicBezTo>
                <a:cubicBezTo>
                  <a:pt x="66547" y="48349"/>
                  <a:pt x="66063" y="48754"/>
                  <a:pt x="65586" y="49148"/>
                </a:cubicBezTo>
                <a:cubicBezTo>
                  <a:pt x="65549" y="49763"/>
                  <a:pt x="65526" y="50378"/>
                  <a:pt x="65526" y="50994"/>
                </a:cubicBezTo>
                <a:cubicBezTo>
                  <a:pt x="65526" y="51384"/>
                  <a:pt x="65534" y="51770"/>
                  <a:pt x="65552" y="52161"/>
                </a:cubicBezTo>
                <a:moveTo>
                  <a:pt x="65474" y="52397"/>
                </a:moveTo>
                <a:cubicBezTo>
                  <a:pt x="65136" y="52626"/>
                  <a:pt x="64802" y="52847"/>
                  <a:pt x="64464" y="53061"/>
                </a:cubicBezTo>
                <a:cubicBezTo>
                  <a:pt x="64404" y="53099"/>
                  <a:pt x="64341" y="53140"/>
                  <a:pt x="64281" y="53177"/>
                </a:cubicBezTo>
                <a:cubicBezTo>
                  <a:pt x="64352" y="53894"/>
                  <a:pt x="64453" y="54603"/>
                  <a:pt x="64584" y="55316"/>
                </a:cubicBezTo>
                <a:cubicBezTo>
                  <a:pt x="64952" y="55132"/>
                  <a:pt x="65324" y="54941"/>
                  <a:pt x="65695" y="54742"/>
                </a:cubicBezTo>
                <a:cubicBezTo>
                  <a:pt x="65586" y="53962"/>
                  <a:pt x="65515" y="53177"/>
                  <a:pt x="65474" y="52397"/>
                </a:cubicBezTo>
                <a:close/>
                <a:moveTo>
                  <a:pt x="64266" y="53009"/>
                </a:moveTo>
                <a:cubicBezTo>
                  <a:pt x="64303" y="52982"/>
                  <a:pt x="64344" y="52956"/>
                  <a:pt x="64386" y="52934"/>
                </a:cubicBezTo>
                <a:cubicBezTo>
                  <a:pt x="64742" y="52701"/>
                  <a:pt x="65102" y="52465"/>
                  <a:pt x="65466" y="52217"/>
                </a:cubicBezTo>
                <a:cubicBezTo>
                  <a:pt x="65447" y="51812"/>
                  <a:pt x="65440" y="51403"/>
                  <a:pt x="65440" y="50994"/>
                </a:cubicBezTo>
                <a:cubicBezTo>
                  <a:pt x="65440" y="50405"/>
                  <a:pt x="65459" y="49812"/>
                  <a:pt x="65496" y="49223"/>
                </a:cubicBezTo>
                <a:cubicBezTo>
                  <a:pt x="65038" y="49602"/>
                  <a:pt x="64588" y="49962"/>
                  <a:pt x="64145" y="50311"/>
                </a:cubicBezTo>
                <a:cubicBezTo>
                  <a:pt x="64145" y="50367"/>
                  <a:pt x="64145" y="50423"/>
                  <a:pt x="64145" y="50480"/>
                </a:cubicBezTo>
                <a:cubicBezTo>
                  <a:pt x="64145" y="51324"/>
                  <a:pt x="64183" y="52168"/>
                  <a:pt x="64266" y="53009"/>
                </a:cubicBezTo>
                <a:close/>
                <a:moveTo>
                  <a:pt x="62307" y="56329"/>
                </a:moveTo>
                <a:cubicBezTo>
                  <a:pt x="62652" y="56194"/>
                  <a:pt x="62997" y="56048"/>
                  <a:pt x="63343" y="55898"/>
                </a:cubicBezTo>
                <a:cubicBezTo>
                  <a:pt x="63196" y="55256"/>
                  <a:pt x="63072" y="54611"/>
                  <a:pt x="62971" y="53965"/>
                </a:cubicBezTo>
                <a:cubicBezTo>
                  <a:pt x="62607" y="54175"/>
                  <a:pt x="62243" y="54378"/>
                  <a:pt x="61879" y="54566"/>
                </a:cubicBezTo>
                <a:cubicBezTo>
                  <a:pt x="62003" y="55158"/>
                  <a:pt x="62142" y="55744"/>
                  <a:pt x="62307" y="56329"/>
                </a:cubicBezTo>
                <a:moveTo>
                  <a:pt x="60742" y="55132"/>
                </a:moveTo>
                <a:cubicBezTo>
                  <a:pt x="60881" y="55669"/>
                  <a:pt x="61039" y="56205"/>
                  <a:pt x="61211" y="56738"/>
                </a:cubicBezTo>
                <a:cubicBezTo>
                  <a:pt x="61549" y="56622"/>
                  <a:pt x="61883" y="56498"/>
                  <a:pt x="62217" y="56367"/>
                </a:cubicBezTo>
                <a:cubicBezTo>
                  <a:pt x="62056" y="55785"/>
                  <a:pt x="61913" y="55200"/>
                  <a:pt x="61793" y="54611"/>
                </a:cubicBezTo>
                <a:cubicBezTo>
                  <a:pt x="61444" y="54795"/>
                  <a:pt x="61095" y="54967"/>
                  <a:pt x="60742" y="55132"/>
                </a:cubicBezTo>
                <a:close/>
                <a:moveTo>
                  <a:pt x="60303" y="53046"/>
                </a:moveTo>
                <a:cubicBezTo>
                  <a:pt x="60412" y="53691"/>
                  <a:pt x="60547" y="54337"/>
                  <a:pt x="60705" y="54982"/>
                </a:cubicBezTo>
                <a:cubicBezTo>
                  <a:pt x="61058" y="54813"/>
                  <a:pt x="61410" y="54641"/>
                  <a:pt x="61763" y="54457"/>
                </a:cubicBezTo>
                <a:cubicBezTo>
                  <a:pt x="61620" y="53744"/>
                  <a:pt x="61508" y="53031"/>
                  <a:pt x="61429" y="52314"/>
                </a:cubicBezTo>
                <a:cubicBezTo>
                  <a:pt x="61054" y="52570"/>
                  <a:pt x="60679" y="52814"/>
                  <a:pt x="60303" y="53046"/>
                </a:cubicBezTo>
                <a:close/>
                <a:moveTo>
                  <a:pt x="59913" y="50499"/>
                </a:moveTo>
                <a:cubicBezTo>
                  <a:pt x="59714" y="50660"/>
                  <a:pt x="59516" y="50817"/>
                  <a:pt x="59320" y="50968"/>
                </a:cubicBezTo>
                <a:cubicBezTo>
                  <a:pt x="59125" y="51118"/>
                  <a:pt x="58930" y="51268"/>
                  <a:pt x="58735" y="51410"/>
                </a:cubicBezTo>
                <a:cubicBezTo>
                  <a:pt x="58825" y="52134"/>
                  <a:pt x="58949" y="52855"/>
                  <a:pt x="59103" y="53571"/>
                </a:cubicBezTo>
                <a:cubicBezTo>
                  <a:pt x="59467" y="53373"/>
                  <a:pt x="59827" y="53159"/>
                  <a:pt x="60187" y="52937"/>
                </a:cubicBezTo>
                <a:cubicBezTo>
                  <a:pt x="60056" y="52127"/>
                  <a:pt x="59962" y="51313"/>
                  <a:pt x="59913" y="50499"/>
                </a:cubicBezTo>
                <a:close/>
                <a:moveTo>
                  <a:pt x="58555" y="48521"/>
                </a:moveTo>
                <a:cubicBezTo>
                  <a:pt x="58555" y="49425"/>
                  <a:pt x="58608" y="50330"/>
                  <a:pt x="58713" y="51230"/>
                </a:cubicBezTo>
                <a:cubicBezTo>
                  <a:pt x="58881" y="51106"/>
                  <a:pt x="59054" y="50975"/>
                  <a:pt x="59223" y="50844"/>
                </a:cubicBezTo>
                <a:cubicBezTo>
                  <a:pt x="59448" y="50671"/>
                  <a:pt x="59673" y="50491"/>
                  <a:pt x="59902" y="50307"/>
                </a:cubicBezTo>
                <a:cubicBezTo>
                  <a:pt x="59879" y="49868"/>
                  <a:pt x="59864" y="49429"/>
                  <a:pt x="59864" y="48994"/>
                </a:cubicBezTo>
                <a:cubicBezTo>
                  <a:pt x="59864" y="48319"/>
                  <a:pt x="59894" y="47643"/>
                  <a:pt x="59951" y="46968"/>
                </a:cubicBezTo>
                <a:cubicBezTo>
                  <a:pt x="59474" y="47448"/>
                  <a:pt x="59013" y="47906"/>
                  <a:pt x="58559" y="48341"/>
                </a:cubicBezTo>
                <a:cubicBezTo>
                  <a:pt x="58555" y="48401"/>
                  <a:pt x="58555" y="48461"/>
                  <a:pt x="58555" y="48521"/>
                </a:cubicBezTo>
                <a:moveTo>
                  <a:pt x="57182" y="49407"/>
                </a:moveTo>
                <a:cubicBezTo>
                  <a:pt x="57602" y="49028"/>
                  <a:pt x="58026" y="48630"/>
                  <a:pt x="58457" y="48217"/>
                </a:cubicBezTo>
                <a:cubicBezTo>
                  <a:pt x="58476" y="46784"/>
                  <a:pt x="58626" y="45355"/>
                  <a:pt x="58911" y="43936"/>
                </a:cubicBezTo>
                <a:cubicBezTo>
                  <a:pt x="58330" y="44593"/>
                  <a:pt x="57782" y="45219"/>
                  <a:pt x="57257" y="45816"/>
                </a:cubicBezTo>
                <a:cubicBezTo>
                  <a:pt x="57178" y="46563"/>
                  <a:pt x="57140" y="47309"/>
                  <a:pt x="57140" y="48060"/>
                </a:cubicBezTo>
                <a:cubicBezTo>
                  <a:pt x="57140" y="48510"/>
                  <a:pt x="57155" y="48956"/>
                  <a:pt x="57182" y="49407"/>
                </a:cubicBezTo>
                <a:close/>
                <a:moveTo>
                  <a:pt x="57099" y="49696"/>
                </a:moveTo>
                <a:cubicBezTo>
                  <a:pt x="56713" y="50037"/>
                  <a:pt x="56326" y="50367"/>
                  <a:pt x="55936" y="50679"/>
                </a:cubicBezTo>
                <a:cubicBezTo>
                  <a:pt x="56037" y="51391"/>
                  <a:pt x="56176" y="52104"/>
                  <a:pt x="56349" y="52814"/>
                </a:cubicBezTo>
                <a:cubicBezTo>
                  <a:pt x="56705" y="52603"/>
                  <a:pt x="57058" y="52382"/>
                  <a:pt x="57411" y="52149"/>
                </a:cubicBezTo>
                <a:cubicBezTo>
                  <a:pt x="57261" y="51331"/>
                  <a:pt x="57159" y="50514"/>
                  <a:pt x="57099" y="49696"/>
                </a:cubicBezTo>
                <a:moveTo>
                  <a:pt x="55718" y="47613"/>
                </a:moveTo>
                <a:cubicBezTo>
                  <a:pt x="55718" y="48574"/>
                  <a:pt x="55782" y="49534"/>
                  <a:pt x="55914" y="50491"/>
                </a:cubicBezTo>
                <a:cubicBezTo>
                  <a:pt x="56289" y="50187"/>
                  <a:pt x="56660" y="49868"/>
                  <a:pt x="57039" y="49534"/>
                </a:cubicBezTo>
                <a:cubicBezTo>
                  <a:pt x="57054" y="49519"/>
                  <a:pt x="57069" y="49508"/>
                  <a:pt x="57084" y="49493"/>
                </a:cubicBezTo>
                <a:cubicBezTo>
                  <a:pt x="57054" y="49016"/>
                  <a:pt x="57039" y="48536"/>
                  <a:pt x="57039" y="48060"/>
                </a:cubicBezTo>
                <a:cubicBezTo>
                  <a:pt x="57039" y="47354"/>
                  <a:pt x="57073" y="46649"/>
                  <a:pt x="57140" y="45947"/>
                </a:cubicBezTo>
                <a:cubicBezTo>
                  <a:pt x="56653" y="46499"/>
                  <a:pt x="56180" y="47028"/>
                  <a:pt x="55718" y="47527"/>
                </a:cubicBezTo>
                <a:lnTo>
                  <a:pt x="55718" y="47613"/>
                </a:lnTo>
                <a:moveTo>
                  <a:pt x="54289" y="47189"/>
                </a:moveTo>
                <a:cubicBezTo>
                  <a:pt x="54289" y="47700"/>
                  <a:pt x="54308" y="48214"/>
                  <a:pt x="54345" y="48728"/>
                </a:cubicBezTo>
                <a:cubicBezTo>
                  <a:pt x="54518" y="48559"/>
                  <a:pt x="54690" y="48382"/>
                  <a:pt x="54859" y="48206"/>
                </a:cubicBezTo>
                <a:cubicBezTo>
                  <a:pt x="55111" y="47947"/>
                  <a:pt x="55362" y="47677"/>
                  <a:pt x="55617" y="47403"/>
                </a:cubicBezTo>
                <a:cubicBezTo>
                  <a:pt x="55632" y="45779"/>
                  <a:pt x="55831" y="44158"/>
                  <a:pt x="56221" y="42559"/>
                </a:cubicBezTo>
                <a:cubicBezTo>
                  <a:pt x="55576" y="43381"/>
                  <a:pt x="54983" y="44161"/>
                  <a:pt x="54417" y="44901"/>
                </a:cubicBezTo>
                <a:cubicBezTo>
                  <a:pt x="54330" y="45662"/>
                  <a:pt x="54289" y="46424"/>
                  <a:pt x="54289" y="47189"/>
                </a:cubicBezTo>
                <a:moveTo>
                  <a:pt x="52852" y="46656"/>
                </a:moveTo>
                <a:cubicBezTo>
                  <a:pt x="53328" y="46056"/>
                  <a:pt x="53816" y="45418"/>
                  <a:pt x="54326" y="44747"/>
                </a:cubicBezTo>
                <a:cubicBezTo>
                  <a:pt x="54668" y="41944"/>
                  <a:pt x="55598" y="39175"/>
                  <a:pt x="57159" y="36552"/>
                </a:cubicBezTo>
                <a:cubicBezTo>
                  <a:pt x="55820" y="38046"/>
                  <a:pt x="54739" y="39453"/>
                  <a:pt x="53816" y="40766"/>
                </a:cubicBezTo>
                <a:cubicBezTo>
                  <a:pt x="53178" y="42698"/>
                  <a:pt x="52863" y="44675"/>
                  <a:pt x="52852" y="46656"/>
                </a:cubicBezTo>
                <a:close/>
                <a:moveTo>
                  <a:pt x="51494" y="48255"/>
                </a:moveTo>
                <a:cubicBezTo>
                  <a:pt x="51895" y="47816"/>
                  <a:pt x="52289" y="47347"/>
                  <a:pt x="52687" y="46855"/>
                </a:cubicBezTo>
                <a:cubicBezTo>
                  <a:pt x="52706" y="46833"/>
                  <a:pt x="52724" y="46814"/>
                  <a:pt x="52739" y="46792"/>
                </a:cubicBezTo>
                <a:cubicBezTo>
                  <a:pt x="52739" y="46788"/>
                  <a:pt x="52739" y="46784"/>
                  <a:pt x="52739" y="46780"/>
                </a:cubicBezTo>
                <a:cubicBezTo>
                  <a:pt x="52739" y="44859"/>
                  <a:pt x="53021" y="42946"/>
                  <a:pt x="53602" y="41070"/>
                </a:cubicBezTo>
                <a:cubicBezTo>
                  <a:pt x="53126" y="41756"/>
                  <a:pt x="52694" y="42420"/>
                  <a:pt x="52282" y="43055"/>
                </a:cubicBezTo>
                <a:cubicBezTo>
                  <a:pt x="52023" y="43456"/>
                  <a:pt x="51771" y="43850"/>
                  <a:pt x="51527" y="44233"/>
                </a:cubicBezTo>
                <a:cubicBezTo>
                  <a:pt x="51445" y="44949"/>
                  <a:pt x="51400" y="45670"/>
                  <a:pt x="51400" y="46390"/>
                </a:cubicBezTo>
                <a:cubicBezTo>
                  <a:pt x="51400" y="47013"/>
                  <a:pt x="51434" y="47636"/>
                  <a:pt x="51494" y="48255"/>
                </a:cubicBezTo>
                <a:close/>
                <a:moveTo>
                  <a:pt x="50316" y="49666"/>
                </a:moveTo>
                <a:cubicBezTo>
                  <a:pt x="50451" y="50311"/>
                  <a:pt x="50616" y="50956"/>
                  <a:pt x="50815" y="51594"/>
                </a:cubicBezTo>
                <a:cubicBezTo>
                  <a:pt x="51164" y="51380"/>
                  <a:pt x="51501" y="51155"/>
                  <a:pt x="51831" y="50911"/>
                </a:cubicBezTo>
                <a:cubicBezTo>
                  <a:pt x="51648" y="50138"/>
                  <a:pt x="51509" y="49362"/>
                  <a:pt x="51419" y="48581"/>
                </a:cubicBezTo>
                <a:cubicBezTo>
                  <a:pt x="51058" y="48964"/>
                  <a:pt x="50695" y="49328"/>
                  <a:pt x="50316" y="49666"/>
                </a:cubicBezTo>
                <a:close/>
                <a:moveTo>
                  <a:pt x="48672" y="48255"/>
                </a:moveTo>
                <a:cubicBezTo>
                  <a:pt x="48785" y="48979"/>
                  <a:pt x="48939" y="49699"/>
                  <a:pt x="49141" y="50416"/>
                </a:cubicBezTo>
                <a:cubicBezTo>
                  <a:pt x="49501" y="50150"/>
                  <a:pt x="49847" y="49868"/>
                  <a:pt x="50180" y="49568"/>
                </a:cubicBezTo>
                <a:cubicBezTo>
                  <a:pt x="49997" y="48638"/>
                  <a:pt x="49884" y="47703"/>
                  <a:pt x="49843" y="46769"/>
                </a:cubicBezTo>
                <a:cubicBezTo>
                  <a:pt x="49468" y="47294"/>
                  <a:pt x="49081" y="47790"/>
                  <a:pt x="48672" y="48255"/>
                </a:cubicBezTo>
                <a:close/>
                <a:moveTo>
                  <a:pt x="49824" y="41610"/>
                </a:moveTo>
                <a:cubicBezTo>
                  <a:pt x="49366" y="42484"/>
                  <a:pt x="48954" y="43310"/>
                  <a:pt x="48552" y="44090"/>
                </a:cubicBezTo>
                <a:cubicBezTo>
                  <a:pt x="48500" y="44619"/>
                  <a:pt x="48477" y="45152"/>
                  <a:pt x="48477" y="45685"/>
                </a:cubicBezTo>
                <a:cubicBezTo>
                  <a:pt x="48477" y="46469"/>
                  <a:pt x="48530" y="47253"/>
                  <a:pt x="48642" y="48037"/>
                </a:cubicBezTo>
                <a:cubicBezTo>
                  <a:pt x="49055" y="47557"/>
                  <a:pt x="49449" y="47043"/>
                  <a:pt x="49835" y="46495"/>
                </a:cubicBezTo>
                <a:cubicBezTo>
                  <a:pt x="49832" y="46338"/>
                  <a:pt x="49828" y="46184"/>
                  <a:pt x="49828" y="46026"/>
                </a:cubicBezTo>
                <a:cubicBezTo>
                  <a:pt x="49828" y="43640"/>
                  <a:pt x="50316" y="41265"/>
                  <a:pt x="51332" y="38969"/>
                </a:cubicBezTo>
                <a:cubicBezTo>
                  <a:pt x="50758" y="39888"/>
                  <a:pt x="50267" y="40770"/>
                  <a:pt x="49824" y="41610"/>
                </a:cubicBezTo>
                <a:close/>
                <a:moveTo>
                  <a:pt x="64813" y="26084"/>
                </a:moveTo>
                <a:cubicBezTo>
                  <a:pt x="63984" y="26636"/>
                  <a:pt x="63159" y="27199"/>
                  <a:pt x="62345" y="27780"/>
                </a:cubicBezTo>
                <a:cubicBezTo>
                  <a:pt x="66449" y="25360"/>
                  <a:pt x="71529" y="23154"/>
                  <a:pt x="77173" y="21225"/>
                </a:cubicBezTo>
                <a:cubicBezTo>
                  <a:pt x="77180" y="21222"/>
                  <a:pt x="77188" y="21214"/>
                  <a:pt x="77195" y="21210"/>
                </a:cubicBezTo>
                <a:cubicBezTo>
                  <a:pt x="72678" y="22677"/>
                  <a:pt x="68483" y="24313"/>
                  <a:pt x="64813" y="26084"/>
                </a:cubicBezTo>
                <a:close/>
                <a:moveTo>
                  <a:pt x="71961" y="21646"/>
                </a:moveTo>
                <a:cubicBezTo>
                  <a:pt x="71950" y="21653"/>
                  <a:pt x="71938" y="21661"/>
                  <a:pt x="71923" y="21668"/>
                </a:cubicBezTo>
                <a:cubicBezTo>
                  <a:pt x="74351" y="21027"/>
                  <a:pt x="76767" y="20434"/>
                  <a:pt x="79131" y="19890"/>
                </a:cubicBezTo>
                <a:cubicBezTo>
                  <a:pt x="79139" y="19886"/>
                  <a:pt x="79146" y="19882"/>
                  <a:pt x="79150" y="19878"/>
                </a:cubicBezTo>
                <a:cubicBezTo>
                  <a:pt x="76891" y="20393"/>
                  <a:pt x="74565" y="20963"/>
                  <a:pt x="72216" y="21582"/>
                </a:cubicBezTo>
                <a:cubicBezTo>
                  <a:pt x="72134" y="21601"/>
                  <a:pt x="72047" y="21623"/>
                  <a:pt x="71961" y="21646"/>
                </a:cubicBezTo>
                <a:moveTo>
                  <a:pt x="62701" y="24069"/>
                </a:moveTo>
                <a:cubicBezTo>
                  <a:pt x="62641" y="24107"/>
                  <a:pt x="62581" y="24145"/>
                  <a:pt x="62521" y="24182"/>
                </a:cubicBezTo>
                <a:cubicBezTo>
                  <a:pt x="65616" y="23233"/>
                  <a:pt x="68745" y="22340"/>
                  <a:pt x="71833" y="21526"/>
                </a:cubicBezTo>
                <a:cubicBezTo>
                  <a:pt x="71886" y="21496"/>
                  <a:pt x="71938" y="21462"/>
                  <a:pt x="71991" y="21432"/>
                </a:cubicBezTo>
                <a:cubicBezTo>
                  <a:pt x="71458" y="21571"/>
                  <a:pt x="70925" y="21713"/>
                  <a:pt x="70393" y="21860"/>
                </a:cubicBezTo>
                <a:cubicBezTo>
                  <a:pt x="67849" y="22546"/>
                  <a:pt x="65271" y="23285"/>
                  <a:pt x="62701" y="24069"/>
                </a:cubicBezTo>
                <a:close/>
                <a:moveTo>
                  <a:pt x="53336" y="26872"/>
                </a:moveTo>
                <a:cubicBezTo>
                  <a:pt x="53250" y="26940"/>
                  <a:pt x="53167" y="27007"/>
                  <a:pt x="53085" y="27071"/>
                </a:cubicBezTo>
                <a:cubicBezTo>
                  <a:pt x="55028" y="26384"/>
                  <a:pt x="57013" y="25713"/>
                  <a:pt x="59020" y="25067"/>
                </a:cubicBezTo>
                <a:cubicBezTo>
                  <a:pt x="60195" y="24689"/>
                  <a:pt x="61377" y="24317"/>
                  <a:pt x="62562" y="23953"/>
                </a:cubicBezTo>
                <a:cubicBezTo>
                  <a:pt x="62663" y="23893"/>
                  <a:pt x="62765" y="23829"/>
                  <a:pt x="62866" y="23766"/>
                </a:cubicBezTo>
                <a:cubicBezTo>
                  <a:pt x="59669" y="24741"/>
                  <a:pt x="56458" y="25784"/>
                  <a:pt x="53336" y="26872"/>
                </a:cubicBezTo>
                <a:close/>
                <a:moveTo>
                  <a:pt x="46128" y="29206"/>
                </a:moveTo>
                <a:cubicBezTo>
                  <a:pt x="46061" y="29292"/>
                  <a:pt x="45993" y="29375"/>
                  <a:pt x="45926" y="29461"/>
                </a:cubicBezTo>
                <a:cubicBezTo>
                  <a:pt x="46012" y="29424"/>
                  <a:pt x="46102" y="29390"/>
                  <a:pt x="46188" y="29356"/>
                </a:cubicBezTo>
                <a:cubicBezTo>
                  <a:pt x="48447" y="28467"/>
                  <a:pt x="50800" y="27596"/>
                  <a:pt x="53201" y="26756"/>
                </a:cubicBezTo>
                <a:cubicBezTo>
                  <a:pt x="53313" y="26670"/>
                  <a:pt x="53426" y="26583"/>
                  <a:pt x="53539" y="26497"/>
                </a:cubicBezTo>
                <a:cubicBezTo>
                  <a:pt x="51010" y="27371"/>
                  <a:pt x="48526" y="28279"/>
                  <a:pt x="46128" y="29206"/>
                </a:cubicBezTo>
                <a:close/>
                <a:moveTo>
                  <a:pt x="45599" y="29589"/>
                </a:moveTo>
                <a:cubicBezTo>
                  <a:pt x="45663" y="29506"/>
                  <a:pt x="45731" y="29420"/>
                  <a:pt x="45798" y="29337"/>
                </a:cubicBezTo>
                <a:cubicBezTo>
                  <a:pt x="44117" y="29990"/>
                  <a:pt x="42481" y="30654"/>
                  <a:pt x="40913" y="31326"/>
                </a:cubicBezTo>
                <a:cubicBezTo>
                  <a:pt x="40879" y="31416"/>
                  <a:pt x="40845" y="31502"/>
                  <a:pt x="40815" y="31588"/>
                </a:cubicBezTo>
                <a:cubicBezTo>
                  <a:pt x="42343" y="30917"/>
                  <a:pt x="43945" y="30249"/>
                  <a:pt x="45599" y="29589"/>
                </a:cubicBezTo>
                <a:close/>
                <a:moveTo>
                  <a:pt x="40662" y="32050"/>
                </a:moveTo>
                <a:cubicBezTo>
                  <a:pt x="42117" y="31378"/>
                  <a:pt x="43652" y="30714"/>
                  <a:pt x="45250" y="30054"/>
                </a:cubicBezTo>
                <a:cubicBezTo>
                  <a:pt x="45307" y="29979"/>
                  <a:pt x="45363" y="29904"/>
                  <a:pt x="45419" y="29829"/>
                </a:cubicBezTo>
                <a:cubicBezTo>
                  <a:pt x="43802" y="30474"/>
                  <a:pt x="42237" y="31131"/>
                  <a:pt x="40748" y="31787"/>
                </a:cubicBezTo>
                <a:cubicBezTo>
                  <a:pt x="40718" y="31877"/>
                  <a:pt x="40688" y="31964"/>
                  <a:pt x="40662" y="32050"/>
                </a:cubicBezTo>
                <a:moveTo>
                  <a:pt x="40590" y="31690"/>
                </a:moveTo>
                <a:cubicBezTo>
                  <a:pt x="40620" y="31600"/>
                  <a:pt x="40654" y="31513"/>
                  <a:pt x="40684" y="31423"/>
                </a:cubicBezTo>
                <a:cubicBezTo>
                  <a:pt x="39615" y="31885"/>
                  <a:pt x="38575" y="32346"/>
                  <a:pt x="37574" y="32808"/>
                </a:cubicBezTo>
                <a:cubicBezTo>
                  <a:pt x="37570" y="32898"/>
                  <a:pt x="37570" y="32992"/>
                  <a:pt x="37566" y="33082"/>
                </a:cubicBezTo>
                <a:cubicBezTo>
                  <a:pt x="38538" y="32617"/>
                  <a:pt x="39547" y="32151"/>
                  <a:pt x="40590" y="31690"/>
                </a:cubicBezTo>
                <a:close/>
                <a:moveTo>
                  <a:pt x="37570" y="33543"/>
                </a:moveTo>
                <a:cubicBezTo>
                  <a:pt x="37900" y="33374"/>
                  <a:pt x="38238" y="33206"/>
                  <a:pt x="38583" y="33037"/>
                </a:cubicBezTo>
                <a:cubicBezTo>
                  <a:pt x="39187" y="32740"/>
                  <a:pt x="39806" y="32444"/>
                  <a:pt x="40444" y="32148"/>
                </a:cubicBezTo>
                <a:cubicBezTo>
                  <a:pt x="40470" y="32061"/>
                  <a:pt x="40497" y="31975"/>
                  <a:pt x="40527" y="31885"/>
                </a:cubicBezTo>
                <a:cubicBezTo>
                  <a:pt x="39502" y="32343"/>
                  <a:pt x="38515" y="32797"/>
                  <a:pt x="37566" y="33254"/>
                </a:cubicBezTo>
                <a:cubicBezTo>
                  <a:pt x="37566" y="33352"/>
                  <a:pt x="37566" y="33446"/>
                  <a:pt x="37570" y="33543"/>
                </a:cubicBezTo>
                <a:moveTo>
                  <a:pt x="36054" y="36537"/>
                </a:moveTo>
                <a:cubicBezTo>
                  <a:pt x="36114" y="36785"/>
                  <a:pt x="36167" y="37033"/>
                  <a:pt x="36219" y="37280"/>
                </a:cubicBezTo>
                <a:cubicBezTo>
                  <a:pt x="36632" y="36886"/>
                  <a:pt x="37086" y="36492"/>
                  <a:pt x="37581" y="36098"/>
                </a:cubicBezTo>
                <a:cubicBezTo>
                  <a:pt x="37559" y="35896"/>
                  <a:pt x="37536" y="35689"/>
                  <a:pt x="37514" y="35483"/>
                </a:cubicBezTo>
                <a:cubicBezTo>
                  <a:pt x="36996" y="35832"/>
                  <a:pt x="36508" y="36185"/>
                  <a:pt x="36054" y="36537"/>
                </a:cubicBezTo>
                <a:close/>
                <a:moveTo>
                  <a:pt x="37457" y="31776"/>
                </a:moveTo>
                <a:cubicBezTo>
                  <a:pt x="37469" y="31664"/>
                  <a:pt x="37484" y="31555"/>
                  <a:pt x="37499" y="31446"/>
                </a:cubicBezTo>
                <a:cubicBezTo>
                  <a:pt x="36936" y="31686"/>
                  <a:pt x="36381" y="31926"/>
                  <a:pt x="35837" y="32170"/>
                </a:cubicBezTo>
                <a:cubicBezTo>
                  <a:pt x="35608" y="32268"/>
                  <a:pt x="35383" y="32369"/>
                  <a:pt x="35161" y="32466"/>
                </a:cubicBezTo>
                <a:cubicBezTo>
                  <a:pt x="35176" y="32571"/>
                  <a:pt x="35195" y="32673"/>
                  <a:pt x="35210" y="32778"/>
                </a:cubicBezTo>
                <a:cubicBezTo>
                  <a:pt x="35945" y="32444"/>
                  <a:pt x="36696" y="32110"/>
                  <a:pt x="37457" y="31776"/>
                </a:cubicBezTo>
                <a:close/>
                <a:moveTo>
                  <a:pt x="35296" y="33232"/>
                </a:moveTo>
                <a:cubicBezTo>
                  <a:pt x="35987" y="32905"/>
                  <a:pt x="36692" y="32583"/>
                  <a:pt x="37416" y="32256"/>
                </a:cubicBezTo>
                <a:cubicBezTo>
                  <a:pt x="37424" y="32159"/>
                  <a:pt x="37431" y="32057"/>
                  <a:pt x="37442" y="31960"/>
                </a:cubicBezTo>
                <a:cubicBezTo>
                  <a:pt x="36692" y="32286"/>
                  <a:pt x="35960" y="32613"/>
                  <a:pt x="35240" y="32943"/>
                </a:cubicBezTo>
                <a:cubicBezTo>
                  <a:pt x="35259" y="33040"/>
                  <a:pt x="35277" y="33134"/>
                  <a:pt x="35296" y="33232"/>
                </a:cubicBezTo>
                <a:close/>
                <a:moveTo>
                  <a:pt x="34062" y="34871"/>
                </a:moveTo>
                <a:cubicBezTo>
                  <a:pt x="34467" y="34650"/>
                  <a:pt x="34883" y="34429"/>
                  <a:pt x="35311" y="34207"/>
                </a:cubicBezTo>
                <a:cubicBezTo>
                  <a:pt x="35289" y="34110"/>
                  <a:pt x="35270" y="34012"/>
                  <a:pt x="35247" y="33915"/>
                </a:cubicBezTo>
                <a:cubicBezTo>
                  <a:pt x="34808" y="34132"/>
                  <a:pt x="34377" y="34350"/>
                  <a:pt x="33957" y="34568"/>
                </a:cubicBezTo>
                <a:cubicBezTo>
                  <a:pt x="33991" y="34669"/>
                  <a:pt x="34028" y="34770"/>
                  <a:pt x="34062" y="34871"/>
                </a:cubicBezTo>
                <a:close/>
                <a:moveTo>
                  <a:pt x="33165" y="36005"/>
                </a:moveTo>
                <a:cubicBezTo>
                  <a:pt x="33454" y="35824"/>
                  <a:pt x="33754" y="35641"/>
                  <a:pt x="34062" y="35461"/>
                </a:cubicBezTo>
                <a:cubicBezTo>
                  <a:pt x="34024" y="35344"/>
                  <a:pt x="33987" y="35228"/>
                  <a:pt x="33945" y="35112"/>
                </a:cubicBezTo>
                <a:cubicBezTo>
                  <a:pt x="33638" y="35284"/>
                  <a:pt x="33334" y="35453"/>
                  <a:pt x="33038" y="35622"/>
                </a:cubicBezTo>
                <a:cubicBezTo>
                  <a:pt x="33083" y="35749"/>
                  <a:pt x="33124" y="35881"/>
                  <a:pt x="33165" y="36005"/>
                </a:cubicBezTo>
                <a:close/>
                <a:moveTo>
                  <a:pt x="26843" y="46139"/>
                </a:moveTo>
                <a:cubicBezTo>
                  <a:pt x="26614" y="45493"/>
                  <a:pt x="26490" y="44837"/>
                  <a:pt x="26490" y="44165"/>
                </a:cubicBezTo>
                <a:cubicBezTo>
                  <a:pt x="26490" y="43231"/>
                  <a:pt x="26730" y="42278"/>
                  <a:pt x="27252" y="41321"/>
                </a:cubicBezTo>
                <a:cubicBezTo>
                  <a:pt x="28167" y="39644"/>
                  <a:pt x="30186" y="37884"/>
                  <a:pt x="33000" y="36110"/>
                </a:cubicBezTo>
                <a:cubicBezTo>
                  <a:pt x="32959" y="35982"/>
                  <a:pt x="32914" y="35851"/>
                  <a:pt x="32869" y="35719"/>
                </a:cubicBezTo>
                <a:cubicBezTo>
                  <a:pt x="31593" y="36459"/>
                  <a:pt x="30445" y="37190"/>
                  <a:pt x="29447" y="37918"/>
                </a:cubicBezTo>
                <a:cubicBezTo>
                  <a:pt x="27541" y="39303"/>
                  <a:pt x="26190" y="40657"/>
                  <a:pt x="25556" y="41929"/>
                </a:cubicBezTo>
                <a:cubicBezTo>
                  <a:pt x="25162" y="42721"/>
                  <a:pt x="24978" y="43505"/>
                  <a:pt x="24978" y="44270"/>
                </a:cubicBezTo>
                <a:cubicBezTo>
                  <a:pt x="24978" y="45077"/>
                  <a:pt x="25185" y="45872"/>
                  <a:pt x="25563" y="46641"/>
                </a:cubicBezTo>
                <a:cubicBezTo>
                  <a:pt x="26002" y="46484"/>
                  <a:pt x="26430" y="46315"/>
                  <a:pt x="26843" y="46139"/>
                </a:cubicBezTo>
                <a:moveTo>
                  <a:pt x="25503" y="46867"/>
                </a:moveTo>
                <a:cubicBezTo>
                  <a:pt x="25102" y="47009"/>
                  <a:pt x="24689" y="47148"/>
                  <a:pt x="24269" y="47279"/>
                </a:cubicBezTo>
                <a:cubicBezTo>
                  <a:pt x="24404" y="47478"/>
                  <a:pt x="24550" y="47677"/>
                  <a:pt x="24712" y="47872"/>
                </a:cubicBezTo>
                <a:cubicBezTo>
                  <a:pt x="25117" y="47771"/>
                  <a:pt x="25515" y="47658"/>
                  <a:pt x="25905" y="47542"/>
                </a:cubicBezTo>
                <a:cubicBezTo>
                  <a:pt x="25759" y="47321"/>
                  <a:pt x="25624" y="47095"/>
                  <a:pt x="25503" y="46867"/>
                </a:cubicBezTo>
                <a:moveTo>
                  <a:pt x="26910" y="46315"/>
                </a:moveTo>
                <a:cubicBezTo>
                  <a:pt x="26501" y="46491"/>
                  <a:pt x="26081" y="46656"/>
                  <a:pt x="25650" y="46814"/>
                </a:cubicBezTo>
                <a:cubicBezTo>
                  <a:pt x="25770" y="47043"/>
                  <a:pt x="25909" y="47272"/>
                  <a:pt x="26062" y="47497"/>
                </a:cubicBezTo>
                <a:cubicBezTo>
                  <a:pt x="26475" y="47373"/>
                  <a:pt x="26880" y="47242"/>
                  <a:pt x="27274" y="47103"/>
                </a:cubicBezTo>
                <a:cubicBezTo>
                  <a:pt x="27136" y="46844"/>
                  <a:pt x="27016" y="46581"/>
                  <a:pt x="26910" y="46315"/>
                </a:cubicBezTo>
                <a:close/>
                <a:moveTo>
                  <a:pt x="28655" y="46574"/>
                </a:moveTo>
                <a:cubicBezTo>
                  <a:pt x="28528" y="46270"/>
                  <a:pt x="28426" y="45959"/>
                  <a:pt x="28344" y="45651"/>
                </a:cubicBezTo>
                <a:cubicBezTo>
                  <a:pt x="27931" y="45861"/>
                  <a:pt x="27500" y="46064"/>
                  <a:pt x="27049" y="46259"/>
                </a:cubicBezTo>
                <a:cubicBezTo>
                  <a:pt x="27154" y="46525"/>
                  <a:pt x="27278" y="46788"/>
                  <a:pt x="27421" y="47050"/>
                </a:cubicBezTo>
                <a:cubicBezTo>
                  <a:pt x="27845" y="46844"/>
                  <a:pt x="28254" y="46739"/>
                  <a:pt x="28655" y="46574"/>
                </a:cubicBezTo>
                <a:close/>
                <a:moveTo>
                  <a:pt x="28726" y="46747"/>
                </a:moveTo>
                <a:cubicBezTo>
                  <a:pt x="28332" y="46912"/>
                  <a:pt x="27927" y="47069"/>
                  <a:pt x="27511" y="47216"/>
                </a:cubicBezTo>
                <a:cubicBezTo>
                  <a:pt x="27650" y="47459"/>
                  <a:pt x="27803" y="47696"/>
                  <a:pt x="27969" y="47932"/>
                </a:cubicBezTo>
                <a:cubicBezTo>
                  <a:pt x="28370" y="47816"/>
                  <a:pt x="28760" y="47692"/>
                  <a:pt x="29139" y="47561"/>
                </a:cubicBezTo>
                <a:cubicBezTo>
                  <a:pt x="28985" y="47294"/>
                  <a:pt x="28846" y="47020"/>
                  <a:pt x="28726" y="46747"/>
                </a:cubicBezTo>
                <a:close/>
                <a:moveTo>
                  <a:pt x="30471" y="47058"/>
                </a:moveTo>
                <a:cubicBezTo>
                  <a:pt x="30329" y="46743"/>
                  <a:pt x="30205" y="46428"/>
                  <a:pt x="30103" y="46105"/>
                </a:cubicBezTo>
                <a:cubicBezTo>
                  <a:pt x="29709" y="46311"/>
                  <a:pt x="29293" y="46503"/>
                  <a:pt x="28865" y="46686"/>
                </a:cubicBezTo>
                <a:cubicBezTo>
                  <a:pt x="28985" y="46964"/>
                  <a:pt x="29128" y="47238"/>
                  <a:pt x="29285" y="47512"/>
                </a:cubicBezTo>
                <a:cubicBezTo>
                  <a:pt x="29691" y="47369"/>
                  <a:pt x="30088" y="47219"/>
                  <a:pt x="30471" y="47058"/>
                </a:cubicBezTo>
                <a:moveTo>
                  <a:pt x="31008" y="48075"/>
                </a:moveTo>
                <a:cubicBezTo>
                  <a:pt x="30839" y="47793"/>
                  <a:pt x="30685" y="47512"/>
                  <a:pt x="30550" y="47227"/>
                </a:cubicBezTo>
                <a:cubicBezTo>
                  <a:pt x="30171" y="47384"/>
                  <a:pt x="29781" y="47534"/>
                  <a:pt x="29379" y="47673"/>
                </a:cubicBezTo>
                <a:cubicBezTo>
                  <a:pt x="29533" y="47925"/>
                  <a:pt x="29698" y="48176"/>
                  <a:pt x="29882" y="48424"/>
                </a:cubicBezTo>
                <a:cubicBezTo>
                  <a:pt x="30265" y="48315"/>
                  <a:pt x="30640" y="48199"/>
                  <a:pt x="31008" y="48075"/>
                </a:cubicBezTo>
                <a:moveTo>
                  <a:pt x="31105" y="48232"/>
                </a:moveTo>
                <a:cubicBezTo>
                  <a:pt x="30745" y="48356"/>
                  <a:pt x="30374" y="48469"/>
                  <a:pt x="29995" y="48577"/>
                </a:cubicBezTo>
                <a:cubicBezTo>
                  <a:pt x="30085" y="48698"/>
                  <a:pt x="30178" y="48814"/>
                  <a:pt x="30276" y="48930"/>
                </a:cubicBezTo>
                <a:cubicBezTo>
                  <a:pt x="30370" y="49046"/>
                  <a:pt x="30464" y="49159"/>
                  <a:pt x="30561" y="49272"/>
                </a:cubicBezTo>
                <a:cubicBezTo>
                  <a:pt x="30929" y="49189"/>
                  <a:pt x="31285" y="49099"/>
                  <a:pt x="31638" y="49005"/>
                </a:cubicBezTo>
                <a:cubicBezTo>
                  <a:pt x="31447" y="48750"/>
                  <a:pt x="31270" y="48495"/>
                  <a:pt x="31105" y="48232"/>
                </a:cubicBezTo>
                <a:moveTo>
                  <a:pt x="32872" y="48641"/>
                </a:moveTo>
                <a:cubicBezTo>
                  <a:pt x="32689" y="48352"/>
                  <a:pt x="32523" y="48056"/>
                  <a:pt x="32370" y="47763"/>
                </a:cubicBezTo>
                <a:cubicBezTo>
                  <a:pt x="32009" y="47910"/>
                  <a:pt x="31634" y="48052"/>
                  <a:pt x="31248" y="48184"/>
                </a:cubicBezTo>
                <a:cubicBezTo>
                  <a:pt x="31417" y="48446"/>
                  <a:pt x="31597" y="48709"/>
                  <a:pt x="31788" y="48964"/>
                </a:cubicBezTo>
                <a:cubicBezTo>
                  <a:pt x="32160" y="48863"/>
                  <a:pt x="32520" y="48758"/>
                  <a:pt x="32872" y="48641"/>
                </a:cubicBezTo>
                <a:moveTo>
                  <a:pt x="33240" y="49193"/>
                </a:moveTo>
                <a:cubicBezTo>
                  <a:pt x="33150" y="49062"/>
                  <a:pt x="33060" y="48930"/>
                  <a:pt x="32974" y="48799"/>
                </a:cubicBezTo>
                <a:cubicBezTo>
                  <a:pt x="32629" y="48911"/>
                  <a:pt x="32272" y="49020"/>
                  <a:pt x="31908" y="49122"/>
                </a:cubicBezTo>
                <a:cubicBezTo>
                  <a:pt x="32092" y="49358"/>
                  <a:pt x="32287" y="49594"/>
                  <a:pt x="32493" y="49827"/>
                </a:cubicBezTo>
                <a:cubicBezTo>
                  <a:pt x="32846" y="49752"/>
                  <a:pt x="33191" y="49673"/>
                  <a:pt x="33529" y="49587"/>
                </a:cubicBezTo>
                <a:cubicBezTo>
                  <a:pt x="33431" y="49455"/>
                  <a:pt x="33334" y="49324"/>
                  <a:pt x="33240" y="49193"/>
                </a:cubicBezTo>
                <a:moveTo>
                  <a:pt x="34726" y="49245"/>
                </a:moveTo>
                <a:cubicBezTo>
                  <a:pt x="34535" y="48949"/>
                  <a:pt x="34354" y="48653"/>
                  <a:pt x="34193" y="48352"/>
                </a:cubicBezTo>
                <a:cubicBezTo>
                  <a:pt x="33848" y="48491"/>
                  <a:pt x="33488" y="48626"/>
                  <a:pt x="33116" y="48750"/>
                </a:cubicBezTo>
                <a:cubicBezTo>
                  <a:pt x="33195" y="48870"/>
                  <a:pt x="33274" y="48990"/>
                  <a:pt x="33360" y="49110"/>
                </a:cubicBezTo>
                <a:cubicBezTo>
                  <a:pt x="33461" y="49257"/>
                  <a:pt x="33570" y="49403"/>
                  <a:pt x="33679" y="49546"/>
                </a:cubicBezTo>
                <a:cubicBezTo>
                  <a:pt x="34039" y="49452"/>
                  <a:pt x="34384" y="49354"/>
                  <a:pt x="34726" y="49245"/>
                </a:cubicBezTo>
                <a:close/>
                <a:moveTo>
                  <a:pt x="34827" y="49399"/>
                </a:moveTo>
                <a:cubicBezTo>
                  <a:pt x="34493" y="49508"/>
                  <a:pt x="34148" y="49606"/>
                  <a:pt x="33799" y="49699"/>
                </a:cubicBezTo>
                <a:cubicBezTo>
                  <a:pt x="33987" y="49939"/>
                  <a:pt x="34186" y="50176"/>
                  <a:pt x="34396" y="50412"/>
                </a:cubicBezTo>
                <a:cubicBezTo>
                  <a:pt x="34733" y="50345"/>
                  <a:pt x="35067" y="50273"/>
                  <a:pt x="35394" y="50195"/>
                </a:cubicBezTo>
                <a:cubicBezTo>
                  <a:pt x="35191" y="49932"/>
                  <a:pt x="35004" y="49666"/>
                  <a:pt x="34827" y="49399"/>
                </a:cubicBezTo>
                <a:moveTo>
                  <a:pt x="36553" y="49879"/>
                </a:moveTo>
                <a:cubicBezTo>
                  <a:pt x="36354" y="49583"/>
                  <a:pt x="36174" y="49283"/>
                  <a:pt x="36005" y="48979"/>
                </a:cubicBezTo>
                <a:cubicBezTo>
                  <a:pt x="35671" y="49114"/>
                  <a:pt x="35322" y="49238"/>
                  <a:pt x="34966" y="49354"/>
                </a:cubicBezTo>
                <a:cubicBezTo>
                  <a:pt x="35146" y="49624"/>
                  <a:pt x="35341" y="49891"/>
                  <a:pt x="35544" y="50157"/>
                </a:cubicBezTo>
                <a:cubicBezTo>
                  <a:pt x="35889" y="50071"/>
                  <a:pt x="36227" y="49977"/>
                  <a:pt x="36553" y="49879"/>
                </a:cubicBezTo>
                <a:close/>
                <a:moveTo>
                  <a:pt x="36654" y="50030"/>
                </a:moveTo>
                <a:cubicBezTo>
                  <a:pt x="36332" y="50131"/>
                  <a:pt x="36002" y="50221"/>
                  <a:pt x="35664" y="50307"/>
                </a:cubicBezTo>
                <a:cubicBezTo>
                  <a:pt x="35855" y="50551"/>
                  <a:pt x="36058" y="50791"/>
                  <a:pt x="36268" y="51028"/>
                </a:cubicBezTo>
                <a:cubicBezTo>
                  <a:pt x="36598" y="50968"/>
                  <a:pt x="36917" y="50904"/>
                  <a:pt x="37232" y="50832"/>
                </a:cubicBezTo>
                <a:cubicBezTo>
                  <a:pt x="37030" y="50570"/>
                  <a:pt x="36835" y="50300"/>
                  <a:pt x="36654" y="50030"/>
                </a:cubicBezTo>
                <a:moveTo>
                  <a:pt x="38358" y="50547"/>
                </a:moveTo>
                <a:cubicBezTo>
                  <a:pt x="38159" y="50247"/>
                  <a:pt x="37971" y="49943"/>
                  <a:pt x="37795" y="49636"/>
                </a:cubicBezTo>
                <a:cubicBezTo>
                  <a:pt x="37472" y="49763"/>
                  <a:pt x="37138" y="49879"/>
                  <a:pt x="36793" y="49988"/>
                </a:cubicBezTo>
                <a:cubicBezTo>
                  <a:pt x="36977" y="50262"/>
                  <a:pt x="37176" y="50532"/>
                  <a:pt x="37382" y="50799"/>
                </a:cubicBezTo>
                <a:cubicBezTo>
                  <a:pt x="37716" y="50724"/>
                  <a:pt x="38043" y="50637"/>
                  <a:pt x="38358" y="50547"/>
                </a:cubicBezTo>
                <a:moveTo>
                  <a:pt x="38459" y="50697"/>
                </a:moveTo>
                <a:cubicBezTo>
                  <a:pt x="38148" y="50787"/>
                  <a:pt x="37829" y="50870"/>
                  <a:pt x="37502" y="50949"/>
                </a:cubicBezTo>
                <a:cubicBezTo>
                  <a:pt x="37698" y="51196"/>
                  <a:pt x="37900" y="51440"/>
                  <a:pt x="38114" y="51684"/>
                </a:cubicBezTo>
                <a:cubicBezTo>
                  <a:pt x="38433" y="51632"/>
                  <a:pt x="38748" y="51575"/>
                  <a:pt x="39052" y="51512"/>
                </a:cubicBezTo>
                <a:cubicBezTo>
                  <a:pt x="38846" y="51241"/>
                  <a:pt x="38647" y="50971"/>
                  <a:pt x="38459" y="50697"/>
                </a:cubicBezTo>
                <a:moveTo>
                  <a:pt x="40148" y="51253"/>
                </a:moveTo>
                <a:cubicBezTo>
                  <a:pt x="39945" y="50949"/>
                  <a:pt x="39750" y="50641"/>
                  <a:pt x="39570" y="50330"/>
                </a:cubicBezTo>
                <a:cubicBezTo>
                  <a:pt x="39258" y="50446"/>
                  <a:pt x="38936" y="50555"/>
                  <a:pt x="38598" y="50656"/>
                </a:cubicBezTo>
                <a:cubicBezTo>
                  <a:pt x="38789" y="50934"/>
                  <a:pt x="38992" y="51208"/>
                  <a:pt x="39202" y="51482"/>
                </a:cubicBezTo>
                <a:cubicBezTo>
                  <a:pt x="39525" y="51410"/>
                  <a:pt x="39844" y="51335"/>
                  <a:pt x="40148" y="51253"/>
                </a:cubicBezTo>
                <a:moveTo>
                  <a:pt x="40249" y="51403"/>
                </a:moveTo>
                <a:cubicBezTo>
                  <a:pt x="39949" y="51485"/>
                  <a:pt x="39637" y="51560"/>
                  <a:pt x="39318" y="51628"/>
                </a:cubicBezTo>
                <a:cubicBezTo>
                  <a:pt x="39517" y="51879"/>
                  <a:pt x="39724" y="52131"/>
                  <a:pt x="39941" y="52375"/>
                </a:cubicBezTo>
                <a:cubicBezTo>
                  <a:pt x="40249" y="52333"/>
                  <a:pt x="40553" y="52284"/>
                  <a:pt x="40853" y="52228"/>
                </a:cubicBezTo>
                <a:cubicBezTo>
                  <a:pt x="40643" y="51954"/>
                  <a:pt x="40440" y="51680"/>
                  <a:pt x="40249" y="51403"/>
                </a:cubicBezTo>
                <a:close/>
                <a:moveTo>
                  <a:pt x="41329" y="51065"/>
                </a:moveTo>
                <a:cubicBezTo>
                  <a:pt x="41206" y="51110"/>
                  <a:pt x="41078" y="51151"/>
                  <a:pt x="40951" y="51193"/>
                </a:cubicBezTo>
                <a:cubicBezTo>
                  <a:pt x="40767" y="51253"/>
                  <a:pt x="40579" y="51309"/>
                  <a:pt x="40388" y="51365"/>
                </a:cubicBezTo>
                <a:cubicBezTo>
                  <a:pt x="40583" y="51643"/>
                  <a:pt x="40785" y="51924"/>
                  <a:pt x="40999" y="52198"/>
                </a:cubicBezTo>
                <a:cubicBezTo>
                  <a:pt x="41314" y="52138"/>
                  <a:pt x="41622" y="52071"/>
                  <a:pt x="41922" y="51999"/>
                </a:cubicBezTo>
                <a:cubicBezTo>
                  <a:pt x="41712" y="51692"/>
                  <a:pt x="41517" y="51380"/>
                  <a:pt x="41329" y="51065"/>
                </a:cubicBezTo>
                <a:close/>
                <a:moveTo>
                  <a:pt x="42995" y="51699"/>
                </a:moveTo>
                <a:cubicBezTo>
                  <a:pt x="42789" y="51346"/>
                  <a:pt x="42594" y="50994"/>
                  <a:pt x="42418" y="50641"/>
                </a:cubicBezTo>
                <a:cubicBezTo>
                  <a:pt x="42114" y="50772"/>
                  <a:pt x="41795" y="50900"/>
                  <a:pt x="41457" y="51020"/>
                </a:cubicBezTo>
                <a:cubicBezTo>
                  <a:pt x="41645" y="51339"/>
                  <a:pt x="41847" y="51650"/>
                  <a:pt x="42057" y="51962"/>
                </a:cubicBezTo>
                <a:cubicBezTo>
                  <a:pt x="42384" y="51879"/>
                  <a:pt x="42695" y="51793"/>
                  <a:pt x="42995" y="51699"/>
                </a:cubicBezTo>
                <a:close/>
                <a:moveTo>
                  <a:pt x="43082" y="51845"/>
                </a:moveTo>
                <a:cubicBezTo>
                  <a:pt x="42785" y="51939"/>
                  <a:pt x="42478" y="52026"/>
                  <a:pt x="42159" y="52108"/>
                </a:cubicBezTo>
                <a:cubicBezTo>
                  <a:pt x="42358" y="52393"/>
                  <a:pt x="42564" y="52675"/>
                  <a:pt x="42778" y="52956"/>
                </a:cubicBezTo>
                <a:cubicBezTo>
                  <a:pt x="42894" y="52934"/>
                  <a:pt x="43014" y="52915"/>
                  <a:pt x="43127" y="52892"/>
                </a:cubicBezTo>
                <a:cubicBezTo>
                  <a:pt x="43314" y="52855"/>
                  <a:pt x="43498" y="52817"/>
                  <a:pt x="43678" y="52780"/>
                </a:cubicBezTo>
                <a:cubicBezTo>
                  <a:pt x="43468" y="52472"/>
                  <a:pt x="43269" y="52161"/>
                  <a:pt x="43082" y="51845"/>
                </a:cubicBezTo>
                <a:close/>
                <a:moveTo>
                  <a:pt x="44733" y="52517"/>
                </a:moveTo>
                <a:cubicBezTo>
                  <a:pt x="44526" y="52168"/>
                  <a:pt x="44327" y="51819"/>
                  <a:pt x="44147" y="51463"/>
                </a:cubicBezTo>
                <a:cubicBezTo>
                  <a:pt x="43847" y="51583"/>
                  <a:pt x="43536" y="51699"/>
                  <a:pt x="43209" y="51804"/>
                </a:cubicBezTo>
                <a:cubicBezTo>
                  <a:pt x="43401" y="52123"/>
                  <a:pt x="43603" y="52438"/>
                  <a:pt x="43817" y="52750"/>
                </a:cubicBezTo>
                <a:cubicBezTo>
                  <a:pt x="44132" y="52678"/>
                  <a:pt x="44440" y="52600"/>
                  <a:pt x="44733" y="52517"/>
                </a:cubicBezTo>
                <a:moveTo>
                  <a:pt x="44823" y="52667"/>
                </a:moveTo>
                <a:cubicBezTo>
                  <a:pt x="44530" y="52746"/>
                  <a:pt x="44230" y="52825"/>
                  <a:pt x="43918" y="52896"/>
                </a:cubicBezTo>
                <a:cubicBezTo>
                  <a:pt x="44113" y="53181"/>
                  <a:pt x="44324" y="53463"/>
                  <a:pt x="44537" y="53740"/>
                </a:cubicBezTo>
                <a:cubicBezTo>
                  <a:pt x="44841" y="53699"/>
                  <a:pt x="45138" y="53650"/>
                  <a:pt x="45423" y="53598"/>
                </a:cubicBezTo>
                <a:cubicBezTo>
                  <a:pt x="45213" y="53290"/>
                  <a:pt x="45014" y="52979"/>
                  <a:pt x="44823" y="52667"/>
                </a:cubicBezTo>
                <a:close/>
                <a:moveTo>
                  <a:pt x="46462" y="53376"/>
                </a:moveTo>
                <a:cubicBezTo>
                  <a:pt x="46252" y="53031"/>
                  <a:pt x="46057" y="52682"/>
                  <a:pt x="45869" y="52329"/>
                </a:cubicBezTo>
                <a:cubicBezTo>
                  <a:pt x="45573" y="52438"/>
                  <a:pt x="45265" y="52536"/>
                  <a:pt x="44950" y="52630"/>
                </a:cubicBezTo>
                <a:cubicBezTo>
                  <a:pt x="45142" y="52945"/>
                  <a:pt x="45348" y="53260"/>
                  <a:pt x="45562" y="53571"/>
                </a:cubicBezTo>
                <a:cubicBezTo>
                  <a:pt x="45869" y="53511"/>
                  <a:pt x="46170" y="53448"/>
                  <a:pt x="46462" y="53376"/>
                </a:cubicBezTo>
                <a:moveTo>
                  <a:pt x="46552" y="53523"/>
                </a:moveTo>
                <a:cubicBezTo>
                  <a:pt x="46263" y="53594"/>
                  <a:pt x="45967" y="53658"/>
                  <a:pt x="45663" y="53718"/>
                </a:cubicBezTo>
                <a:cubicBezTo>
                  <a:pt x="45858" y="54003"/>
                  <a:pt x="46068" y="54284"/>
                  <a:pt x="46282" y="54562"/>
                </a:cubicBezTo>
                <a:cubicBezTo>
                  <a:pt x="46579" y="54528"/>
                  <a:pt x="46871" y="54491"/>
                  <a:pt x="47153" y="54446"/>
                </a:cubicBezTo>
                <a:cubicBezTo>
                  <a:pt x="46942" y="54142"/>
                  <a:pt x="46744" y="53834"/>
                  <a:pt x="46552" y="53523"/>
                </a:cubicBezTo>
                <a:close/>
                <a:moveTo>
                  <a:pt x="48181" y="54266"/>
                </a:moveTo>
                <a:cubicBezTo>
                  <a:pt x="47971" y="53924"/>
                  <a:pt x="47772" y="53579"/>
                  <a:pt x="47584" y="53234"/>
                </a:cubicBezTo>
                <a:cubicBezTo>
                  <a:pt x="47291" y="53324"/>
                  <a:pt x="46991" y="53410"/>
                  <a:pt x="46680" y="53489"/>
                </a:cubicBezTo>
                <a:cubicBezTo>
                  <a:pt x="46871" y="53804"/>
                  <a:pt x="47078" y="54115"/>
                  <a:pt x="47291" y="54427"/>
                </a:cubicBezTo>
                <a:cubicBezTo>
                  <a:pt x="47595" y="54378"/>
                  <a:pt x="47892" y="54326"/>
                  <a:pt x="48181" y="54266"/>
                </a:cubicBezTo>
                <a:moveTo>
                  <a:pt x="48271" y="54408"/>
                </a:moveTo>
                <a:cubicBezTo>
                  <a:pt x="47986" y="54468"/>
                  <a:pt x="47693" y="54524"/>
                  <a:pt x="47393" y="54573"/>
                </a:cubicBezTo>
                <a:cubicBezTo>
                  <a:pt x="47592" y="54855"/>
                  <a:pt x="47798" y="55132"/>
                  <a:pt x="48012" y="55410"/>
                </a:cubicBezTo>
                <a:cubicBezTo>
                  <a:pt x="48301" y="55387"/>
                  <a:pt x="48590" y="55357"/>
                  <a:pt x="48871" y="55324"/>
                </a:cubicBezTo>
                <a:cubicBezTo>
                  <a:pt x="48661" y="55023"/>
                  <a:pt x="48462" y="54716"/>
                  <a:pt x="48271" y="54408"/>
                </a:cubicBezTo>
                <a:moveTo>
                  <a:pt x="49884" y="55177"/>
                </a:moveTo>
                <a:cubicBezTo>
                  <a:pt x="49678" y="54843"/>
                  <a:pt x="49479" y="54506"/>
                  <a:pt x="49291" y="54164"/>
                </a:cubicBezTo>
                <a:cubicBezTo>
                  <a:pt x="49002" y="54243"/>
                  <a:pt x="48702" y="54318"/>
                  <a:pt x="48398" y="54382"/>
                </a:cubicBezTo>
                <a:cubicBezTo>
                  <a:pt x="48593" y="54693"/>
                  <a:pt x="48796" y="55001"/>
                  <a:pt x="49006" y="55309"/>
                </a:cubicBezTo>
                <a:cubicBezTo>
                  <a:pt x="49306" y="55271"/>
                  <a:pt x="49599" y="55226"/>
                  <a:pt x="49884" y="55177"/>
                </a:cubicBezTo>
                <a:moveTo>
                  <a:pt x="49974" y="55324"/>
                </a:moveTo>
                <a:cubicBezTo>
                  <a:pt x="49693" y="55372"/>
                  <a:pt x="49404" y="55414"/>
                  <a:pt x="49111" y="55455"/>
                </a:cubicBezTo>
                <a:cubicBezTo>
                  <a:pt x="49306" y="55733"/>
                  <a:pt x="49513" y="56010"/>
                  <a:pt x="49723" y="56284"/>
                </a:cubicBezTo>
                <a:cubicBezTo>
                  <a:pt x="50012" y="56269"/>
                  <a:pt x="50293" y="56250"/>
                  <a:pt x="50574" y="56224"/>
                </a:cubicBezTo>
                <a:cubicBezTo>
                  <a:pt x="50364" y="55928"/>
                  <a:pt x="50165" y="55627"/>
                  <a:pt x="49974" y="55324"/>
                </a:cubicBezTo>
                <a:moveTo>
                  <a:pt x="51580" y="56115"/>
                </a:moveTo>
                <a:cubicBezTo>
                  <a:pt x="51374" y="55785"/>
                  <a:pt x="51175" y="55455"/>
                  <a:pt x="50987" y="55121"/>
                </a:cubicBezTo>
                <a:cubicBezTo>
                  <a:pt x="50698" y="55189"/>
                  <a:pt x="50406" y="55249"/>
                  <a:pt x="50102" y="55301"/>
                </a:cubicBezTo>
                <a:cubicBezTo>
                  <a:pt x="50297" y="55605"/>
                  <a:pt x="50499" y="55913"/>
                  <a:pt x="50710" y="56213"/>
                </a:cubicBezTo>
                <a:cubicBezTo>
                  <a:pt x="51006" y="56187"/>
                  <a:pt x="51295" y="56153"/>
                  <a:pt x="51580" y="56115"/>
                </a:cubicBezTo>
                <a:close/>
                <a:moveTo>
                  <a:pt x="51670" y="56258"/>
                </a:moveTo>
                <a:cubicBezTo>
                  <a:pt x="51389" y="56295"/>
                  <a:pt x="51103" y="56329"/>
                  <a:pt x="50815" y="56359"/>
                </a:cubicBezTo>
                <a:cubicBezTo>
                  <a:pt x="51010" y="56633"/>
                  <a:pt x="51209" y="56907"/>
                  <a:pt x="51419" y="57177"/>
                </a:cubicBezTo>
                <a:cubicBezTo>
                  <a:pt x="51704" y="57170"/>
                  <a:pt x="51981" y="57158"/>
                  <a:pt x="52259" y="57143"/>
                </a:cubicBezTo>
                <a:cubicBezTo>
                  <a:pt x="52056" y="56851"/>
                  <a:pt x="51858" y="56554"/>
                  <a:pt x="51670" y="56258"/>
                </a:cubicBezTo>
                <a:close/>
                <a:moveTo>
                  <a:pt x="53257" y="57065"/>
                </a:moveTo>
                <a:cubicBezTo>
                  <a:pt x="53055" y="56742"/>
                  <a:pt x="52859" y="56419"/>
                  <a:pt x="52676" y="56096"/>
                </a:cubicBezTo>
                <a:cubicBezTo>
                  <a:pt x="52387" y="56149"/>
                  <a:pt x="52094" y="56198"/>
                  <a:pt x="51798" y="56239"/>
                </a:cubicBezTo>
                <a:cubicBezTo>
                  <a:pt x="51989" y="56539"/>
                  <a:pt x="52192" y="56836"/>
                  <a:pt x="52398" y="57132"/>
                </a:cubicBezTo>
                <a:cubicBezTo>
                  <a:pt x="52687" y="57113"/>
                  <a:pt x="52976" y="57091"/>
                  <a:pt x="53257" y="57065"/>
                </a:cubicBezTo>
                <a:moveTo>
                  <a:pt x="53351" y="57207"/>
                </a:moveTo>
                <a:cubicBezTo>
                  <a:pt x="53070" y="57237"/>
                  <a:pt x="52788" y="57260"/>
                  <a:pt x="52499" y="57278"/>
                </a:cubicBezTo>
                <a:cubicBezTo>
                  <a:pt x="52694" y="57549"/>
                  <a:pt x="52893" y="57819"/>
                  <a:pt x="53100" y="58085"/>
                </a:cubicBezTo>
                <a:lnTo>
                  <a:pt x="53126" y="58085"/>
                </a:lnTo>
                <a:cubicBezTo>
                  <a:pt x="53396" y="58085"/>
                  <a:pt x="53666" y="58081"/>
                  <a:pt x="53932" y="58074"/>
                </a:cubicBezTo>
                <a:cubicBezTo>
                  <a:pt x="53734" y="57785"/>
                  <a:pt x="53539" y="57496"/>
                  <a:pt x="53351" y="57207"/>
                </a:cubicBezTo>
                <a:close/>
                <a:moveTo>
                  <a:pt x="54923" y="58025"/>
                </a:moveTo>
                <a:cubicBezTo>
                  <a:pt x="54724" y="57714"/>
                  <a:pt x="54529" y="57398"/>
                  <a:pt x="54345" y="57083"/>
                </a:cubicBezTo>
                <a:cubicBezTo>
                  <a:pt x="54060" y="57125"/>
                  <a:pt x="53771" y="57162"/>
                  <a:pt x="53479" y="57192"/>
                </a:cubicBezTo>
                <a:cubicBezTo>
                  <a:pt x="53670" y="57488"/>
                  <a:pt x="53865" y="57777"/>
                  <a:pt x="54071" y="58070"/>
                </a:cubicBezTo>
                <a:cubicBezTo>
                  <a:pt x="54356" y="58059"/>
                  <a:pt x="54642" y="58044"/>
                  <a:pt x="54923" y="58025"/>
                </a:cubicBezTo>
                <a:close/>
                <a:moveTo>
                  <a:pt x="55017" y="58168"/>
                </a:moveTo>
                <a:cubicBezTo>
                  <a:pt x="54739" y="58186"/>
                  <a:pt x="54458" y="58205"/>
                  <a:pt x="54176" y="58216"/>
                </a:cubicBezTo>
                <a:cubicBezTo>
                  <a:pt x="54368" y="58483"/>
                  <a:pt x="54563" y="58745"/>
                  <a:pt x="54765" y="59008"/>
                </a:cubicBezTo>
                <a:cubicBezTo>
                  <a:pt x="55006" y="59016"/>
                  <a:pt x="55246" y="59019"/>
                  <a:pt x="55486" y="59019"/>
                </a:cubicBezTo>
                <a:cubicBezTo>
                  <a:pt x="55523" y="59019"/>
                  <a:pt x="55557" y="59019"/>
                  <a:pt x="55595" y="59019"/>
                </a:cubicBezTo>
                <a:cubicBezTo>
                  <a:pt x="55396" y="58734"/>
                  <a:pt x="55204" y="58453"/>
                  <a:pt x="55017" y="58168"/>
                </a:cubicBezTo>
                <a:moveTo>
                  <a:pt x="56578" y="58997"/>
                </a:moveTo>
                <a:cubicBezTo>
                  <a:pt x="56379" y="58693"/>
                  <a:pt x="56191" y="58385"/>
                  <a:pt x="56007" y="58078"/>
                </a:cubicBezTo>
                <a:cubicBezTo>
                  <a:pt x="55722" y="58108"/>
                  <a:pt x="55433" y="58134"/>
                  <a:pt x="55144" y="58156"/>
                </a:cubicBezTo>
                <a:cubicBezTo>
                  <a:pt x="55332" y="58445"/>
                  <a:pt x="55527" y="58734"/>
                  <a:pt x="55730" y="59016"/>
                </a:cubicBezTo>
                <a:cubicBezTo>
                  <a:pt x="56015" y="59016"/>
                  <a:pt x="56296" y="59008"/>
                  <a:pt x="56578" y="58997"/>
                </a:cubicBezTo>
                <a:close/>
                <a:moveTo>
                  <a:pt x="56671" y="59139"/>
                </a:moveTo>
                <a:cubicBezTo>
                  <a:pt x="56394" y="59151"/>
                  <a:pt x="56116" y="59158"/>
                  <a:pt x="55835" y="59162"/>
                </a:cubicBezTo>
                <a:cubicBezTo>
                  <a:pt x="56026" y="59425"/>
                  <a:pt x="56221" y="59687"/>
                  <a:pt x="56420" y="59946"/>
                </a:cubicBezTo>
                <a:cubicBezTo>
                  <a:pt x="56698" y="59957"/>
                  <a:pt x="56972" y="59969"/>
                  <a:pt x="57242" y="59972"/>
                </a:cubicBezTo>
                <a:cubicBezTo>
                  <a:pt x="57047" y="59698"/>
                  <a:pt x="56855" y="59421"/>
                  <a:pt x="56671" y="59139"/>
                </a:cubicBezTo>
                <a:close/>
                <a:moveTo>
                  <a:pt x="57835" y="59980"/>
                </a:moveTo>
                <a:cubicBezTo>
                  <a:pt x="57966" y="59980"/>
                  <a:pt x="58093" y="59980"/>
                  <a:pt x="58221" y="59976"/>
                </a:cubicBezTo>
                <a:cubicBezTo>
                  <a:pt x="58026" y="59680"/>
                  <a:pt x="57838" y="59379"/>
                  <a:pt x="57654" y="59079"/>
                </a:cubicBezTo>
                <a:cubicBezTo>
                  <a:pt x="57373" y="59102"/>
                  <a:pt x="57088" y="59121"/>
                  <a:pt x="56799" y="59132"/>
                </a:cubicBezTo>
                <a:cubicBezTo>
                  <a:pt x="56987" y="59417"/>
                  <a:pt x="57182" y="59698"/>
                  <a:pt x="57381" y="59976"/>
                </a:cubicBezTo>
                <a:cubicBezTo>
                  <a:pt x="57531" y="59980"/>
                  <a:pt x="57685" y="59980"/>
                  <a:pt x="57835" y="59980"/>
                </a:cubicBezTo>
                <a:moveTo>
                  <a:pt x="58315" y="60119"/>
                </a:moveTo>
                <a:cubicBezTo>
                  <a:pt x="58157" y="60122"/>
                  <a:pt x="57996" y="60122"/>
                  <a:pt x="57835" y="60122"/>
                </a:cubicBezTo>
                <a:cubicBezTo>
                  <a:pt x="57718" y="60122"/>
                  <a:pt x="57602" y="60122"/>
                  <a:pt x="57486" y="60122"/>
                </a:cubicBezTo>
                <a:cubicBezTo>
                  <a:pt x="57673" y="60381"/>
                  <a:pt x="57865" y="60636"/>
                  <a:pt x="58063" y="60892"/>
                </a:cubicBezTo>
                <a:cubicBezTo>
                  <a:pt x="58337" y="60910"/>
                  <a:pt x="58611" y="60925"/>
                  <a:pt x="58881" y="60940"/>
                </a:cubicBezTo>
                <a:cubicBezTo>
                  <a:pt x="58686" y="60666"/>
                  <a:pt x="58499" y="60396"/>
                  <a:pt x="58315" y="60119"/>
                </a:cubicBezTo>
                <a:moveTo>
                  <a:pt x="59857" y="60967"/>
                </a:moveTo>
                <a:cubicBezTo>
                  <a:pt x="59662" y="60674"/>
                  <a:pt x="59474" y="60381"/>
                  <a:pt x="59294" y="60085"/>
                </a:cubicBezTo>
                <a:cubicBezTo>
                  <a:pt x="59013" y="60100"/>
                  <a:pt x="58728" y="60111"/>
                  <a:pt x="58442" y="60119"/>
                </a:cubicBezTo>
                <a:cubicBezTo>
                  <a:pt x="58630" y="60396"/>
                  <a:pt x="58821" y="60670"/>
                  <a:pt x="59020" y="60944"/>
                </a:cubicBezTo>
                <a:cubicBezTo>
                  <a:pt x="59298" y="60955"/>
                  <a:pt x="59579" y="60963"/>
                  <a:pt x="59857" y="60967"/>
                </a:cubicBezTo>
                <a:close/>
                <a:moveTo>
                  <a:pt x="59951" y="61109"/>
                </a:moveTo>
                <a:cubicBezTo>
                  <a:pt x="59677" y="61105"/>
                  <a:pt x="59403" y="61102"/>
                  <a:pt x="59125" y="61090"/>
                </a:cubicBezTo>
                <a:cubicBezTo>
                  <a:pt x="59309" y="61346"/>
                  <a:pt x="59504" y="61597"/>
                  <a:pt x="59699" y="61848"/>
                </a:cubicBezTo>
                <a:cubicBezTo>
                  <a:pt x="59969" y="61875"/>
                  <a:pt x="60243" y="61897"/>
                  <a:pt x="60514" y="61912"/>
                </a:cubicBezTo>
                <a:cubicBezTo>
                  <a:pt x="60318" y="61646"/>
                  <a:pt x="60135" y="61379"/>
                  <a:pt x="59951" y="61109"/>
                </a:cubicBezTo>
                <a:close/>
                <a:moveTo>
                  <a:pt x="61482" y="61961"/>
                </a:moveTo>
                <a:cubicBezTo>
                  <a:pt x="61290" y="61676"/>
                  <a:pt x="61103" y="61391"/>
                  <a:pt x="60926" y="61102"/>
                </a:cubicBezTo>
                <a:cubicBezTo>
                  <a:pt x="60679" y="61105"/>
                  <a:pt x="60435" y="61109"/>
                  <a:pt x="60187" y="61109"/>
                </a:cubicBezTo>
                <a:cubicBezTo>
                  <a:pt x="60150" y="61109"/>
                  <a:pt x="60116" y="61109"/>
                  <a:pt x="60078" y="61109"/>
                </a:cubicBezTo>
                <a:cubicBezTo>
                  <a:pt x="60262" y="61383"/>
                  <a:pt x="60454" y="61653"/>
                  <a:pt x="60649" y="61923"/>
                </a:cubicBezTo>
                <a:cubicBezTo>
                  <a:pt x="60926" y="61938"/>
                  <a:pt x="61204" y="61953"/>
                  <a:pt x="61482" y="61961"/>
                </a:cubicBezTo>
                <a:close/>
                <a:moveTo>
                  <a:pt x="61579" y="62103"/>
                </a:moveTo>
                <a:cubicBezTo>
                  <a:pt x="61305" y="62096"/>
                  <a:pt x="61031" y="62085"/>
                  <a:pt x="60754" y="62070"/>
                </a:cubicBezTo>
                <a:cubicBezTo>
                  <a:pt x="60941" y="62317"/>
                  <a:pt x="61129" y="62569"/>
                  <a:pt x="61324" y="62816"/>
                </a:cubicBezTo>
                <a:cubicBezTo>
                  <a:pt x="61594" y="62846"/>
                  <a:pt x="61864" y="62873"/>
                  <a:pt x="62134" y="62895"/>
                </a:cubicBezTo>
                <a:cubicBezTo>
                  <a:pt x="61943" y="62632"/>
                  <a:pt x="61759" y="62370"/>
                  <a:pt x="61579" y="62103"/>
                </a:cubicBezTo>
                <a:close/>
                <a:moveTo>
                  <a:pt x="63099" y="62963"/>
                </a:moveTo>
                <a:cubicBezTo>
                  <a:pt x="62911" y="62685"/>
                  <a:pt x="62723" y="62404"/>
                  <a:pt x="62547" y="62118"/>
                </a:cubicBezTo>
                <a:cubicBezTo>
                  <a:pt x="62266" y="62118"/>
                  <a:pt x="61984" y="62115"/>
                  <a:pt x="61703" y="62107"/>
                </a:cubicBezTo>
                <a:cubicBezTo>
                  <a:pt x="61887" y="62374"/>
                  <a:pt x="62074" y="62644"/>
                  <a:pt x="62269" y="62906"/>
                </a:cubicBezTo>
                <a:cubicBezTo>
                  <a:pt x="62547" y="62929"/>
                  <a:pt x="62825" y="62948"/>
                  <a:pt x="63099" y="62963"/>
                </a:cubicBezTo>
                <a:close/>
                <a:moveTo>
                  <a:pt x="63196" y="63105"/>
                </a:moveTo>
                <a:cubicBezTo>
                  <a:pt x="62922" y="63090"/>
                  <a:pt x="62652" y="63075"/>
                  <a:pt x="62378" y="63053"/>
                </a:cubicBezTo>
                <a:cubicBezTo>
                  <a:pt x="62562" y="63300"/>
                  <a:pt x="62750" y="63548"/>
                  <a:pt x="62945" y="63792"/>
                </a:cubicBezTo>
                <a:cubicBezTo>
                  <a:pt x="63211" y="63826"/>
                  <a:pt x="63481" y="63856"/>
                  <a:pt x="63752" y="63886"/>
                </a:cubicBezTo>
                <a:cubicBezTo>
                  <a:pt x="63560" y="63627"/>
                  <a:pt x="63376" y="63368"/>
                  <a:pt x="63196" y="63105"/>
                </a:cubicBezTo>
                <a:moveTo>
                  <a:pt x="64712" y="63972"/>
                </a:moveTo>
                <a:cubicBezTo>
                  <a:pt x="64524" y="63694"/>
                  <a:pt x="64341" y="63420"/>
                  <a:pt x="64161" y="63143"/>
                </a:cubicBezTo>
                <a:cubicBezTo>
                  <a:pt x="63883" y="63135"/>
                  <a:pt x="63601" y="63124"/>
                  <a:pt x="63324" y="63113"/>
                </a:cubicBezTo>
                <a:cubicBezTo>
                  <a:pt x="63504" y="63375"/>
                  <a:pt x="63691" y="63638"/>
                  <a:pt x="63883" y="63897"/>
                </a:cubicBezTo>
                <a:cubicBezTo>
                  <a:pt x="64161" y="63927"/>
                  <a:pt x="64434" y="63949"/>
                  <a:pt x="64712" y="63972"/>
                </a:cubicBezTo>
                <a:moveTo>
                  <a:pt x="64810" y="64111"/>
                </a:moveTo>
                <a:cubicBezTo>
                  <a:pt x="64536" y="64092"/>
                  <a:pt x="64266" y="64069"/>
                  <a:pt x="63992" y="64043"/>
                </a:cubicBezTo>
                <a:cubicBezTo>
                  <a:pt x="64176" y="64287"/>
                  <a:pt x="64363" y="64531"/>
                  <a:pt x="64554" y="64771"/>
                </a:cubicBezTo>
                <a:cubicBezTo>
                  <a:pt x="64825" y="64812"/>
                  <a:pt x="65091" y="64846"/>
                  <a:pt x="65361" y="64880"/>
                </a:cubicBezTo>
                <a:cubicBezTo>
                  <a:pt x="65174" y="64625"/>
                  <a:pt x="64990" y="64370"/>
                  <a:pt x="64810" y="64111"/>
                </a:cubicBezTo>
                <a:close/>
                <a:moveTo>
                  <a:pt x="66318" y="64981"/>
                </a:moveTo>
                <a:cubicBezTo>
                  <a:pt x="66130" y="64711"/>
                  <a:pt x="65946" y="64441"/>
                  <a:pt x="65770" y="64167"/>
                </a:cubicBezTo>
                <a:cubicBezTo>
                  <a:pt x="65492" y="64156"/>
                  <a:pt x="65215" y="64141"/>
                  <a:pt x="64933" y="64122"/>
                </a:cubicBezTo>
                <a:cubicBezTo>
                  <a:pt x="65117" y="64381"/>
                  <a:pt x="65301" y="64640"/>
                  <a:pt x="65492" y="64895"/>
                </a:cubicBezTo>
                <a:cubicBezTo>
                  <a:pt x="65766" y="64929"/>
                  <a:pt x="66044" y="64955"/>
                  <a:pt x="66318" y="64981"/>
                </a:cubicBezTo>
                <a:close/>
                <a:moveTo>
                  <a:pt x="66415" y="65124"/>
                </a:moveTo>
                <a:cubicBezTo>
                  <a:pt x="66145" y="65101"/>
                  <a:pt x="65875" y="65071"/>
                  <a:pt x="65601" y="65041"/>
                </a:cubicBezTo>
                <a:cubicBezTo>
                  <a:pt x="65785" y="65281"/>
                  <a:pt x="65973" y="65522"/>
                  <a:pt x="66164" y="65762"/>
                </a:cubicBezTo>
                <a:cubicBezTo>
                  <a:pt x="66430" y="65803"/>
                  <a:pt x="66697" y="65844"/>
                  <a:pt x="66967" y="65882"/>
                </a:cubicBezTo>
                <a:cubicBezTo>
                  <a:pt x="66779" y="65630"/>
                  <a:pt x="66596" y="65379"/>
                  <a:pt x="66415" y="65124"/>
                </a:cubicBezTo>
                <a:close/>
                <a:moveTo>
                  <a:pt x="67920" y="65998"/>
                </a:moveTo>
                <a:cubicBezTo>
                  <a:pt x="67732" y="65735"/>
                  <a:pt x="67552" y="65465"/>
                  <a:pt x="67376" y="65199"/>
                </a:cubicBezTo>
                <a:cubicBezTo>
                  <a:pt x="67095" y="65180"/>
                  <a:pt x="66817" y="65105"/>
                  <a:pt x="66539" y="65135"/>
                </a:cubicBezTo>
                <a:cubicBezTo>
                  <a:pt x="66719" y="65390"/>
                  <a:pt x="66907" y="65645"/>
                  <a:pt x="67098" y="65897"/>
                </a:cubicBezTo>
                <a:cubicBezTo>
                  <a:pt x="67372" y="65934"/>
                  <a:pt x="67646" y="65968"/>
                  <a:pt x="67920" y="65998"/>
                </a:cubicBezTo>
                <a:moveTo>
                  <a:pt x="68018" y="66141"/>
                </a:moveTo>
                <a:cubicBezTo>
                  <a:pt x="67747" y="66111"/>
                  <a:pt x="67477" y="66081"/>
                  <a:pt x="67207" y="66043"/>
                </a:cubicBezTo>
                <a:cubicBezTo>
                  <a:pt x="67387" y="66283"/>
                  <a:pt x="67575" y="66520"/>
                  <a:pt x="67766" y="66756"/>
                </a:cubicBezTo>
                <a:cubicBezTo>
                  <a:pt x="68033" y="66801"/>
                  <a:pt x="68299" y="66846"/>
                  <a:pt x="68565" y="66887"/>
                </a:cubicBezTo>
                <a:cubicBezTo>
                  <a:pt x="68378" y="66640"/>
                  <a:pt x="68198" y="66392"/>
                  <a:pt x="68018" y="66141"/>
                </a:cubicBezTo>
                <a:moveTo>
                  <a:pt x="69515" y="67019"/>
                </a:moveTo>
                <a:cubicBezTo>
                  <a:pt x="69331" y="66760"/>
                  <a:pt x="69151" y="66497"/>
                  <a:pt x="68974" y="66231"/>
                </a:cubicBezTo>
                <a:cubicBezTo>
                  <a:pt x="68697" y="66208"/>
                  <a:pt x="68419" y="66182"/>
                  <a:pt x="68141" y="66152"/>
                </a:cubicBezTo>
                <a:cubicBezTo>
                  <a:pt x="68321" y="66407"/>
                  <a:pt x="68509" y="66658"/>
                  <a:pt x="68697" y="66906"/>
                </a:cubicBezTo>
                <a:cubicBezTo>
                  <a:pt x="68971" y="66947"/>
                  <a:pt x="69241" y="66985"/>
                  <a:pt x="69515" y="67019"/>
                </a:cubicBezTo>
                <a:moveTo>
                  <a:pt x="69616" y="67105"/>
                </a:moveTo>
                <a:cubicBezTo>
                  <a:pt x="69346" y="67127"/>
                  <a:pt x="69076" y="67090"/>
                  <a:pt x="68809" y="67052"/>
                </a:cubicBezTo>
                <a:cubicBezTo>
                  <a:pt x="68989" y="67289"/>
                  <a:pt x="69173" y="67521"/>
                  <a:pt x="69365" y="67754"/>
                </a:cubicBezTo>
                <a:cubicBezTo>
                  <a:pt x="69631" y="67806"/>
                  <a:pt x="69897" y="67852"/>
                  <a:pt x="70164" y="67897"/>
                </a:cubicBezTo>
                <a:cubicBezTo>
                  <a:pt x="69976" y="67653"/>
                  <a:pt x="69796" y="67409"/>
                  <a:pt x="69616" y="67105"/>
                </a:cubicBezTo>
                <a:close/>
                <a:moveTo>
                  <a:pt x="71109" y="68043"/>
                </a:moveTo>
                <a:cubicBezTo>
                  <a:pt x="70925" y="67788"/>
                  <a:pt x="70745" y="67529"/>
                  <a:pt x="70569" y="67266"/>
                </a:cubicBezTo>
                <a:cubicBezTo>
                  <a:pt x="70291" y="67240"/>
                  <a:pt x="70014" y="67210"/>
                  <a:pt x="69740" y="67176"/>
                </a:cubicBezTo>
                <a:cubicBezTo>
                  <a:pt x="69920" y="67424"/>
                  <a:pt x="70104" y="67671"/>
                  <a:pt x="70291" y="67919"/>
                </a:cubicBezTo>
                <a:cubicBezTo>
                  <a:pt x="70565" y="67964"/>
                  <a:pt x="70835" y="68005"/>
                  <a:pt x="71109" y="68043"/>
                </a:cubicBezTo>
                <a:close/>
                <a:moveTo>
                  <a:pt x="71211" y="68185"/>
                </a:moveTo>
                <a:cubicBezTo>
                  <a:pt x="70940" y="68148"/>
                  <a:pt x="70670" y="68107"/>
                  <a:pt x="70404" y="68062"/>
                </a:cubicBezTo>
                <a:cubicBezTo>
                  <a:pt x="70584" y="68298"/>
                  <a:pt x="70772" y="68527"/>
                  <a:pt x="70959" y="68759"/>
                </a:cubicBezTo>
                <a:cubicBezTo>
                  <a:pt x="71226" y="68812"/>
                  <a:pt x="71492" y="68865"/>
                  <a:pt x="71758" y="68913"/>
                </a:cubicBezTo>
                <a:cubicBezTo>
                  <a:pt x="71571" y="68669"/>
                  <a:pt x="71391" y="68429"/>
                  <a:pt x="71211" y="68185"/>
                </a:cubicBezTo>
                <a:close/>
                <a:moveTo>
                  <a:pt x="72700" y="69071"/>
                </a:moveTo>
                <a:cubicBezTo>
                  <a:pt x="72516" y="68820"/>
                  <a:pt x="72336" y="68564"/>
                  <a:pt x="72160" y="68305"/>
                </a:cubicBezTo>
                <a:cubicBezTo>
                  <a:pt x="71882" y="68275"/>
                  <a:pt x="71608" y="68238"/>
                  <a:pt x="71331" y="68200"/>
                </a:cubicBezTo>
                <a:cubicBezTo>
                  <a:pt x="71511" y="68448"/>
                  <a:pt x="71695" y="68692"/>
                  <a:pt x="71886" y="68936"/>
                </a:cubicBezTo>
                <a:cubicBezTo>
                  <a:pt x="72156" y="68985"/>
                  <a:pt x="72430" y="69030"/>
                  <a:pt x="72700" y="69071"/>
                </a:cubicBezTo>
                <a:moveTo>
                  <a:pt x="72805" y="69213"/>
                </a:moveTo>
                <a:cubicBezTo>
                  <a:pt x="72535" y="69168"/>
                  <a:pt x="72265" y="69127"/>
                  <a:pt x="71995" y="69078"/>
                </a:cubicBezTo>
                <a:cubicBezTo>
                  <a:pt x="72179" y="69311"/>
                  <a:pt x="72362" y="69540"/>
                  <a:pt x="72550" y="69769"/>
                </a:cubicBezTo>
                <a:cubicBezTo>
                  <a:pt x="72816" y="69825"/>
                  <a:pt x="73083" y="69881"/>
                  <a:pt x="73349" y="69930"/>
                </a:cubicBezTo>
                <a:cubicBezTo>
                  <a:pt x="73162" y="69694"/>
                  <a:pt x="72981" y="69454"/>
                  <a:pt x="72805" y="69213"/>
                </a:cubicBezTo>
                <a:moveTo>
                  <a:pt x="74291" y="70103"/>
                </a:moveTo>
                <a:cubicBezTo>
                  <a:pt x="74107" y="69851"/>
                  <a:pt x="73923" y="69600"/>
                  <a:pt x="73747" y="69349"/>
                </a:cubicBezTo>
                <a:cubicBezTo>
                  <a:pt x="73473" y="69311"/>
                  <a:pt x="73195" y="69270"/>
                  <a:pt x="72921" y="69228"/>
                </a:cubicBezTo>
                <a:cubicBezTo>
                  <a:pt x="73102" y="69472"/>
                  <a:pt x="73285" y="69716"/>
                  <a:pt x="73473" y="69956"/>
                </a:cubicBezTo>
                <a:cubicBezTo>
                  <a:pt x="73747" y="70009"/>
                  <a:pt x="74017" y="70058"/>
                  <a:pt x="74291" y="70103"/>
                </a:cubicBezTo>
                <a:close/>
                <a:moveTo>
                  <a:pt x="74392" y="70242"/>
                </a:moveTo>
                <a:cubicBezTo>
                  <a:pt x="74122" y="70197"/>
                  <a:pt x="73856" y="70148"/>
                  <a:pt x="73586" y="70099"/>
                </a:cubicBezTo>
                <a:cubicBezTo>
                  <a:pt x="73769" y="70328"/>
                  <a:pt x="73953" y="70557"/>
                  <a:pt x="74141" y="70782"/>
                </a:cubicBezTo>
                <a:cubicBezTo>
                  <a:pt x="74407" y="70842"/>
                  <a:pt x="74670" y="70898"/>
                  <a:pt x="74936" y="70954"/>
                </a:cubicBezTo>
                <a:cubicBezTo>
                  <a:pt x="74752" y="70718"/>
                  <a:pt x="74572" y="70482"/>
                  <a:pt x="74392" y="70242"/>
                </a:cubicBezTo>
                <a:close/>
                <a:moveTo>
                  <a:pt x="75878" y="71138"/>
                </a:moveTo>
                <a:cubicBezTo>
                  <a:pt x="75690" y="70891"/>
                  <a:pt x="75510" y="70639"/>
                  <a:pt x="75334" y="70392"/>
                </a:cubicBezTo>
                <a:cubicBezTo>
                  <a:pt x="75060" y="70350"/>
                  <a:pt x="74782" y="70305"/>
                  <a:pt x="74509" y="70260"/>
                </a:cubicBezTo>
                <a:cubicBezTo>
                  <a:pt x="74689" y="70504"/>
                  <a:pt x="74873" y="70741"/>
                  <a:pt x="75064" y="70981"/>
                </a:cubicBezTo>
                <a:cubicBezTo>
                  <a:pt x="75334" y="71037"/>
                  <a:pt x="75604" y="71089"/>
                  <a:pt x="75878" y="71138"/>
                </a:cubicBezTo>
                <a:close/>
                <a:moveTo>
                  <a:pt x="75979" y="71277"/>
                </a:moveTo>
                <a:cubicBezTo>
                  <a:pt x="75709" y="71228"/>
                  <a:pt x="75443" y="71176"/>
                  <a:pt x="75176" y="71123"/>
                </a:cubicBezTo>
                <a:cubicBezTo>
                  <a:pt x="75357" y="71348"/>
                  <a:pt x="75540" y="71573"/>
                  <a:pt x="75728" y="71799"/>
                </a:cubicBezTo>
                <a:cubicBezTo>
                  <a:pt x="75994" y="71862"/>
                  <a:pt x="76257" y="71922"/>
                  <a:pt x="76523" y="71982"/>
                </a:cubicBezTo>
                <a:cubicBezTo>
                  <a:pt x="76340" y="71746"/>
                  <a:pt x="76159" y="71513"/>
                  <a:pt x="75979" y="71277"/>
                </a:cubicBezTo>
                <a:close/>
                <a:moveTo>
                  <a:pt x="77461" y="72174"/>
                </a:moveTo>
                <a:cubicBezTo>
                  <a:pt x="77278" y="71930"/>
                  <a:pt x="77097" y="71682"/>
                  <a:pt x="76921" y="71435"/>
                </a:cubicBezTo>
                <a:cubicBezTo>
                  <a:pt x="76643" y="71393"/>
                  <a:pt x="76370" y="71345"/>
                  <a:pt x="76096" y="71296"/>
                </a:cubicBezTo>
                <a:cubicBezTo>
                  <a:pt x="76276" y="71536"/>
                  <a:pt x="76460" y="71772"/>
                  <a:pt x="76647" y="72009"/>
                </a:cubicBezTo>
                <a:cubicBezTo>
                  <a:pt x="76917" y="72065"/>
                  <a:pt x="77191" y="72121"/>
                  <a:pt x="77461" y="72174"/>
                </a:cubicBezTo>
                <a:moveTo>
                  <a:pt x="77566" y="72313"/>
                </a:moveTo>
                <a:cubicBezTo>
                  <a:pt x="77296" y="72260"/>
                  <a:pt x="77030" y="72204"/>
                  <a:pt x="76760" y="72148"/>
                </a:cubicBezTo>
                <a:cubicBezTo>
                  <a:pt x="76944" y="72373"/>
                  <a:pt x="77127" y="72598"/>
                  <a:pt x="77315" y="72819"/>
                </a:cubicBezTo>
                <a:cubicBezTo>
                  <a:pt x="77581" y="72887"/>
                  <a:pt x="77844" y="72950"/>
                  <a:pt x="78111" y="73010"/>
                </a:cubicBezTo>
                <a:cubicBezTo>
                  <a:pt x="77927" y="72778"/>
                  <a:pt x="77743" y="72545"/>
                  <a:pt x="77566" y="72313"/>
                </a:cubicBezTo>
                <a:close/>
                <a:moveTo>
                  <a:pt x="79045" y="73213"/>
                </a:moveTo>
                <a:cubicBezTo>
                  <a:pt x="78861" y="72973"/>
                  <a:pt x="78681" y="72729"/>
                  <a:pt x="78504" y="72481"/>
                </a:cubicBezTo>
                <a:cubicBezTo>
                  <a:pt x="78227" y="72436"/>
                  <a:pt x="77953" y="72388"/>
                  <a:pt x="77679" y="72335"/>
                </a:cubicBezTo>
                <a:cubicBezTo>
                  <a:pt x="77859" y="72568"/>
                  <a:pt x="78043" y="72804"/>
                  <a:pt x="78234" y="73037"/>
                </a:cubicBezTo>
                <a:cubicBezTo>
                  <a:pt x="78504" y="73101"/>
                  <a:pt x="78775" y="73157"/>
                  <a:pt x="79045" y="73213"/>
                </a:cubicBezTo>
                <a:moveTo>
                  <a:pt x="79150" y="73352"/>
                </a:moveTo>
                <a:cubicBezTo>
                  <a:pt x="78883" y="73296"/>
                  <a:pt x="78613" y="73239"/>
                  <a:pt x="78347" y="73179"/>
                </a:cubicBezTo>
                <a:cubicBezTo>
                  <a:pt x="78527" y="73401"/>
                  <a:pt x="78715" y="73626"/>
                  <a:pt x="78902" y="73843"/>
                </a:cubicBezTo>
                <a:cubicBezTo>
                  <a:pt x="79165" y="73915"/>
                  <a:pt x="79431" y="73979"/>
                  <a:pt x="79698" y="74042"/>
                </a:cubicBezTo>
                <a:cubicBezTo>
                  <a:pt x="79510" y="73813"/>
                  <a:pt x="79330" y="73581"/>
                  <a:pt x="79150" y="73352"/>
                </a:cubicBezTo>
                <a:moveTo>
                  <a:pt x="80628" y="74256"/>
                </a:moveTo>
                <a:cubicBezTo>
                  <a:pt x="80444" y="74016"/>
                  <a:pt x="80264" y="73776"/>
                  <a:pt x="80084" y="73532"/>
                </a:cubicBezTo>
                <a:cubicBezTo>
                  <a:pt x="79810" y="73483"/>
                  <a:pt x="79536" y="73427"/>
                  <a:pt x="79262" y="73374"/>
                </a:cubicBezTo>
                <a:cubicBezTo>
                  <a:pt x="79442" y="73607"/>
                  <a:pt x="79626" y="73840"/>
                  <a:pt x="79818" y="74072"/>
                </a:cubicBezTo>
                <a:cubicBezTo>
                  <a:pt x="80088" y="74136"/>
                  <a:pt x="80358" y="74196"/>
                  <a:pt x="80628" y="74256"/>
                </a:cubicBezTo>
                <a:moveTo>
                  <a:pt x="80733" y="74391"/>
                </a:moveTo>
                <a:cubicBezTo>
                  <a:pt x="80467" y="74335"/>
                  <a:pt x="80197" y="74275"/>
                  <a:pt x="79930" y="74211"/>
                </a:cubicBezTo>
                <a:cubicBezTo>
                  <a:pt x="80110" y="74433"/>
                  <a:pt x="80298" y="74654"/>
                  <a:pt x="80486" y="74871"/>
                </a:cubicBezTo>
                <a:cubicBezTo>
                  <a:pt x="80752" y="74943"/>
                  <a:pt x="81015" y="75010"/>
                  <a:pt x="81281" y="75078"/>
                </a:cubicBezTo>
                <a:cubicBezTo>
                  <a:pt x="81093" y="74849"/>
                  <a:pt x="80913" y="74620"/>
                  <a:pt x="80733" y="74391"/>
                </a:cubicBezTo>
                <a:close/>
                <a:moveTo>
                  <a:pt x="82211" y="75303"/>
                </a:moveTo>
                <a:cubicBezTo>
                  <a:pt x="82028" y="75063"/>
                  <a:pt x="81844" y="74823"/>
                  <a:pt x="81667" y="74583"/>
                </a:cubicBezTo>
                <a:cubicBezTo>
                  <a:pt x="81390" y="74530"/>
                  <a:pt x="81120" y="74474"/>
                  <a:pt x="80846" y="74414"/>
                </a:cubicBezTo>
                <a:cubicBezTo>
                  <a:pt x="81026" y="74646"/>
                  <a:pt x="81210" y="74879"/>
                  <a:pt x="81397" y="75108"/>
                </a:cubicBezTo>
                <a:cubicBezTo>
                  <a:pt x="81667" y="75175"/>
                  <a:pt x="81941" y="75239"/>
                  <a:pt x="82211" y="75303"/>
                </a:cubicBezTo>
                <a:close/>
                <a:moveTo>
                  <a:pt x="82317" y="75434"/>
                </a:moveTo>
                <a:cubicBezTo>
                  <a:pt x="82046" y="75374"/>
                  <a:pt x="81780" y="75310"/>
                  <a:pt x="81514" y="75247"/>
                </a:cubicBezTo>
                <a:cubicBezTo>
                  <a:pt x="81694" y="75464"/>
                  <a:pt x="81881" y="75686"/>
                  <a:pt x="82069" y="75903"/>
                </a:cubicBezTo>
                <a:cubicBezTo>
                  <a:pt x="82335" y="75975"/>
                  <a:pt x="82598" y="76046"/>
                  <a:pt x="82864" y="76117"/>
                </a:cubicBezTo>
                <a:cubicBezTo>
                  <a:pt x="82680" y="75892"/>
                  <a:pt x="82497" y="75663"/>
                  <a:pt x="82317" y="75434"/>
                </a:cubicBezTo>
                <a:close/>
                <a:moveTo>
                  <a:pt x="83795" y="76346"/>
                </a:moveTo>
                <a:cubicBezTo>
                  <a:pt x="83607" y="76113"/>
                  <a:pt x="83427" y="75873"/>
                  <a:pt x="83247" y="75637"/>
                </a:cubicBezTo>
                <a:cubicBezTo>
                  <a:pt x="82973" y="75581"/>
                  <a:pt x="82699" y="75521"/>
                  <a:pt x="82425" y="75461"/>
                </a:cubicBezTo>
                <a:cubicBezTo>
                  <a:pt x="82605" y="75689"/>
                  <a:pt x="82793" y="75918"/>
                  <a:pt x="82981" y="76147"/>
                </a:cubicBezTo>
                <a:cubicBezTo>
                  <a:pt x="83251" y="76215"/>
                  <a:pt x="83521" y="76282"/>
                  <a:pt x="83795" y="76346"/>
                </a:cubicBezTo>
                <a:close/>
                <a:moveTo>
                  <a:pt x="83900" y="76481"/>
                </a:moveTo>
                <a:cubicBezTo>
                  <a:pt x="83630" y="76417"/>
                  <a:pt x="83360" y="76350"/>
                  <a:pt x="83093" y="76282"/>
                </a:cubicBezTo>
                <a:cubicBezTo>
                  <a:pt x="83277" y="76500"/>
                  <a:pt x="83465" y="76717"/>
                  <a:pt x="83652" y="76935"/>
                </a:cubicBezTo>
                <a:cubicBezTo>
                  <a:pt x="83915" y="77010"/>
                  <a:pt x="84181" y="77085"/>
                  <a:pt x="84448" y="77156"/>
                </a:cubicBezTo>
                <a:cubicBezTo>
                  <a:pt x="84260" y="76931"/>
                  <a:pt x="84080" y="76706"/>
                  <a:pt x="83900" y="76481"/>
                </a:cubicBezTo>
                <a:moveTo>
                  <a:pt x="85374" y="77397"/>
                </a:moveTo>
                <a:cubicBezTo>
                  <a:pt x="85191" y="77164"/>
                  <a:pt x="85007" y="76928"/>
                  <a:pt x="84827" y="76691"/>
                </a:cubicBezTo>
                <a:cubicBezTo>
                  <a:pt x="84553" y="76631"/>
                  <a:pt x="84279" y="76567"/>
                  <a:pt x="84005" y="76504"/>
                </a:cubicBezTo>
                <a:cubicBezTo>
                  <a:pt x="84185" y="76732"/>
                  <a:pt x="84373" y="76961"/>
                  <a:pt x="84560" y="77186"/>
                </a:cubicBezTo>
                <a:cubicBezTo>
                  <a:pt x="84830" y="77258"/>
                  <a:pt x="85104" y="77329"/>
                  <a:pt x="85374" y="77397"/>
                </a:cubicBezTo>
                <a:close/>
                <a:moveTo>
                  <a:pt x="86031" y="78200"/>
                </a:moveTo>
                <a:cubicBezTo>
                  <a:pt x="85843" y="77978"/>
                  <a:pt x="85660" y="77753"/>
                  <a:pt x="85479" y="77528"/>
                </a:cubicBezTo>
                <a:cubicBezTo>
                  <a:pt x="85209" y="77460"/>
                  <a:pt x="84943" y="77393"/>
                  <a:pt x="84677" y="77322"/>
                </a:cubicBezTo>
                <a:cubicBezTo>
                  <a:pt x="84857" y="77539"/>
                  <a:pt x="85044" y="77757"/>
                  <a:pt x="85236" y="77971"/>
                </a:cubicBezTo>
                <a:cubicBezTo>
                  <a:pt x="85498" y="78049"/>
                  <a:pt x="85765" y="78124"/>
                  <a:pt x="86031" y="78200"/>
                </a:cubicBezTo>
                <a:close/>
                <a:moveTo>
                  <a:pt x="86144" y="78335"/>
                </a:moveTo>
                <a:cubicBezTo>
                  <a:pt x="85881" y="78263"/>
                  <a:pt x="85618" y="78188"/>
                  <a:pt x="85359" y="78113"/>
                </a:cubicBezTo>
                <a:cubicBezTo>
                  <a:pt x="85543" y="78320"/>
                  <a:pt x="85731" y="78522"/>
                  <a:pt x="85918" y="78729"/>
                </a:cubicBezTo>
                <a:cubicBezTo>
                  <a:pt x="86177" y="78811"/>
                  <a:pt x="86440" y="78894"/>
                  <a:pt x="86699" y="78972"/>
                </a:cubicBezTo>
                <a:cubicBezTo>
                  <a:pt x="86511" y="78762"/>
                  <a:pt x="86327" y="78548"/>
                  <a:pt x="86144" y="78335"/>
                </a:cubicBezTo>
                <a:close/>
                <a:moveTo>
                  <a:pt x="87611" y="79243"/>
                </a:moveTo>
                <a:cubicBezTo>
                  <a:pt x="87423" y="79021"/>
                  <a:pt x="87235" y="78800"/>
                  <a:pt x="87055" y="78575"/>
                </a:cubicBezTo>
                <a:cubicBezTo>
                  <a:pt x="86789" y="78507"/>
                  <a:pt x="86523" y="78436"/>
                  <a:pt x="86256" y="78365"/>
                </a:cubicBezTo>
                <a:cubicBezTo>
                  <a:pt x="86440" y="78578"/>
                  <a:pt x="86628" y="78796"/>
                  <a:pt x="86819" y="79010"/>
                </a:cubicBezTo>
                <a:cubicBezTo>
                  <a:pt x="87082" y="79089"/>
                  <a:pt x="87344" y="79168"/>
                  <a:pt x="87611" y="79243"/>
                </a:cubicBezTo>
                <a:close/>
                <a:moveTo>
                  <a:pt x="87723" y="79374"/>
                </a:moveTo>
                <a:cubicBezTo>
                  <a:pt x="87461" y="79303"/>
                  <a:pt x="87202" y="79224"/>
                  <a:pt x="86943" y="79149"/>
                </a:cubicBezTo>
                <a:cubicBezTo>
                  <a:pt x="87127" y="79355"/>
                  <a:pt x="87314" y="79558"/>
                  <a:pt x="87502" y="79764"/>
                </a:cubicBezTo>
                <a:cubicBezTo>
                  <a:pt x="87761" y="79847"/>
                  <a:pt x="88020" y="79929"/>
                  <a:pt x="88275" y="80012"/>
                </a:cubicBezTo>
                <a:cubicBezTo>
                  <a:pt x="88087" y="79802"/>
                  <a:pt x="87903" y="79588"/>
                  <a:pt x="87723" y="79374"/>
                </a:cubicBezTo>
                <a:close/>
                <a:moveTo>
                  <a:pt x="89194" y="80289"/>
                </a:moveTo>
                <a:cubicBezTo>
                  <a:pt x="89006" y="80068"/>
                  <a:pt x="88819" y="79847"/>
                  <a:pt x="88639" y="79625"/>
                </a:cubicBezTo>
                <a:cubicBezTo>
                  <a:pt x="88369" y="79554"/>
                  <a:pt x="88098" y="79483"/>
                  <a:pt x="87832" y="79408"/>
                </a:cubicBezTo>
                <a:cubicBezTo>
                  <a:pt x="88016" y="79622"/>
                  <a:pt x="88203" y="79835"/>
                  <a:pt x="88391" y="80045"/>
                </a:cubicBezTo>
                <a:cubicBezTo>
                  <a:pt x="88657" y="80128"/>
                  <a:pt x="88924" y="80211"/>
                  <a:pt x="89194" y="80289"/>
                </a:cubicBezTo>
                <a:close/>
                <a:moveTo>
                  <a:pt x="89307" y="80421"/>
                </a:moveTo>
                <a:cubicBezTo>
                  <a:pt x="89040" y="80346"/>
                  <a:pt x="88777" y="80267"/>
                  <a:pt x="88515" y="80184"/>
                </a:cubicBezTo>
                <a:cubicBezTo>
                  <a:pt x="88702" y="80391"/>
                  <a:pt x="88890" y="80593"/>
                  <a:pt x="89078" y="80796"/>
                </a:cubicBezTo>
                <a:cubicBezTo>
                  <a:pt x="89340" y="80882"/>
                  <a:pt x="89599" y="80968"/>
                  <a:pt x="89862" y="81055"/>
                </a:cubicBezTo>
                <a:cubicBezTo>
                  <a:pt x="89674" y="80845"/>
                  <a:pt x="89487" y="80635"/>
                  <a:pt x="89307" y="80421"/>
                </a:cubicBezTo>
                <a:close/>
                <a:moveTo>
                  <a:pt x="90774" y="81336"/>
                </a:moveTo>
                <a:cubicBezTo>
                  <a:pt x="90582" y="81119"/>
                  <a:pt x="90398" y="80897"/>
                  <a:pt x="90215" y="80676"/>
                </a:cubicBezTo>
                <a:cubicBezTo>
                  <a:pt x="89944" y="80605"/>
                  <a:pt x="89678" y="80529"/>
                  <a:pt x="89412" y="80451"/>
                </a:cubicBezTo>
                <a:cubicBezTo>
                  <a:pt x="89595" y="80665"/>
                  <a:pt x="89783" y="80878"/>
                  <a:pt x="89974" y="81089"/>
                </a:cubicBezTo>
                <a:cubicBezTo>
                  <a:pt x="90241" y="81175"/>
                  <a:pt x="90507" y="81257"/>
                  <a:pt x="90774" y="81336"/>
                </a:cubicBezTo>
                <a:close/>
                <a:moveTo>
                  <a:pt x="90886" y="81467"/>
                </a:moveTo>
                <a:cubicBezTo>
                  <a:pt x="90620" y="81389"/>
                  <a:pt x="90361" y="81306"/>
                  <a:pt x="90098" y="81224"/>
                </a:cubicBezTo>
                <a:cubicBezTo>
                  <a:pt x="90282" y="81430"/>
                  <a:pt x="90473" y="81633"/>
                  <a:pt x="90661" y="81835"/>
                </a:cubicBezTo>
                <a:cubicBezTo>
                  <a:pt x="90924" y="81925"/>
                  <a:pt x="91186" y="82012"/>
                  <a:pt x="91445" y="82098"/>
                </a:cubicBezTo>
                <a:cubicBezTo>
                  <a:pt x="91258" y="81888"/>
                  <a:pt x="91070" y="81678"/>
                  <a:pt x="90886" y="81467"/>
                </a:cubicBezTo>
                <a:close/>
                <a:moveTo>
                  <a:pt x="92357" y="82387"/>
                </a:moveTo>
                <a:cubicBezTo>
                  <a:pt x="92169" y="82169"/>
                  <a:pt x="91982" y="81952"/>
                  <a:pt x="91798" y="81730"/>
                </a:cubicBezTo>
                <a:cubicBezTo>
                  <a:pt x="91528" y="81655"/>
                  <a:pt x="91258" y="81576"/>
                  <a:pt x="90987" y="81498"/>
                </a:cubicBezTo>
                <a:cubicBezTo>
                  <a:pt x="91175" y="81711"/>
                  <a:pt x="91363" y="81921"/>
                  <a:pt x="91558" y="82135"/>
                </a:cubicBezTo>
                <a:cubicBezTo>
                  <a:pt x="91824" y="82222"/>
                  <a:pt x="92091" y="82304"/>
                  <a:pt x="92357" y="82387"/>
                </a:cubicBezTo>
                <a:moveTo>
                  <a:pt x="92469" y="82518"/>
                </a:moveTo>
                <a:cubicBezTo>
                  <a:pt x="92207" y="82436"/>
                  <a:pt x="91940" y="82353"/>
                  <a:pt x="91678" y="82267"/>
                </a:cubicBezTo>
                <a:cubicBezTo>
                  <a:pt x="91865" y="82469"/>
                  <a:pt x="92057" y="82672"/>
                  <a:pt x="92248" y="82874"/>
                </a:cubicBezTo>
                <a:cubicBezTo>
                  <a:pt x="92507" y="82968"/>
                  <a:pt x="92770" y="83058"/>
                  <a:pt x="93032" y="83145"/>
                </a:cubicBezTo>
                <a:cubicBezTo>
                  <a:pt x="92845" y="82935"/>
                  <a:pt x="92657" y="82728"/>
                  <a:pt x="92469" y="82518"/>
                </a:cubicBezTo>
                <a:close/>
                <a:moveTo>
                  <a:pt x="93944" y="83441"/>
                </a:moveTo>
                <a:cubicBezTo>
                  <a:pt x="93753" y="83223"/>
                  <a:pt x="93565" y="83006"/>
                  <a:pt x="93381" y="82788"/>
                </a:cubicBezTo>
                <a:cubicBezTo>
                  <a:pt x="93111" y="82709"/>
                  <a:pt x="92841" y="82631"/>
                  <a:pt x="92571" y="82548"/>
                </a:cubicBezTo>
                <a:cubicBezTo>
                  <a:pt x="92758" y="82758"/>
                  <a:pt x="92946" y="82968"/>
                  <a:pt x="93141" y="83178"/>
                </a:cubicBezTo>
                <a:cubicBezTo>
                  <a:pt x="93407" y="83268"/>
                  <a:pt x="93674" y="83355"/>
                  <a:pt x="93944" y="83441"/>
                </a:cubicBezTo>
                <a:close/>
                <a:moveTo>
                  <a:pt x="94057" y="83569"/>
                </a:moveTo>
                <a:cubicBezTo>
                  <a:pt x="93790" y="83486"/>
                  <a:pt x="93528" y="83400"/>
                  <a:pt x="93261" y="83313"/>
                </a:cubicBezTo>
                <a:cubicBezTo>
                  <a:pt x="93453" y="83516"/>
                  <a:pt x="93640" y="83715"/>
                  <a:pt x="93835" y="83918"/>
                </a:cubicBezTo>
                <a:cubicBezTo>
                  <a:pt x="94094" y="84011"/>
                  <a:pt x="94357" y="84101"/>
                  <a:pt x="94619" y="84191"/>
                </a:cubicBezTo>
                <a:cubicBezTo>
                  <a:pt x="94428" y="83985"/>
                  <a:pt x="94240" y="83779"/>
                  <a:pt x="94057" y="83569"/>
                </a:cubicBezTo>
                <a:moveTo>
                  <a:pt x="95531" y="84495"/>
                </a:moveTo>
                <a:cubicBezTo>
                  <a:pt x="95340" y="84278"/>
                  <a:pt x="95152" y="84064"/>
                  <a:pt x="94965" y="83846"/>
                </a:cubicBezTo>
                <a:cubicBezTo>
                  <a:pt x="94694" y="83764"/>
                  <a:pt x="94424" y="83681"/>
                  <a:pt x="94154" y="83599"/>
                </a:cubicBezTo>
                <a:cubicBezTo>
                  <a:pt x="94342" y="83809"/>
                  <a:pt x="94533" y="84019"/>
                  <a:pt x="94724" y="84229"/>
                </a:cubicBezTo>
                <a:cubicBezTo>
                  <a:pt x="94991" y="84319"/>
                  <a:pt x="95261" y="84409"/>
                  <a:pt x="95531" y="84495"/>
                </a:cubicBezTo>
                <a:close/>
                <a:moveTo>
                  <a:pt x="94845" y="84360"/>
                </a:moveTo>
                <a:cubicBezTo>
                  <a:pt x="95032" y="84559"/>
                  <a:pt x="95223" y="84762"/>
                  <a:pt x="95419" y="84961"/>
                </a:cubicBezTo>
                <a:cubicBezTo>
                  <a:pt x="95681" y="85058"/>
                  <a:pt x="95944" y="85152"/>
                  <a:pt x="96206" y="85242"/>
                </a:cubicBezTo>
                <a:cubicBezTo>
                  <a:pt x="96015" y="85036"/>
                  <a:pt x="95828" y="84829"/>
                  <a:pt x="95640" y="84619"/>
                </a:cubicBezTo>
                <a:cubicBezTo>
                  <a:pt x="95374" y="84533"/>
                  <a:pt x="95111" y="84447"/>
                  <a:pt x="94845" y="84360"/>
                </a:cubicBezTo>
                <a:close/>
                <a:moveTo>
                  <a:pt x="95055" y="83873"/>
                </a:moveTo>
                <a:cubicBezTo>
                  <a:pt x="95238" y="84090"/>
                  <a:pt x="95430" y="84308"/>
                  <a:pt x="95625" y="84525"/>
                </a:cubicBezTo>
                <a:cubicBezTo>
                  <a:pt x="95895" y="84612"/>
                  <a:pt x="96173" y="84698"/>
                  <a:pt x="96447" y="84784"/>
                </a:cubicBezTo>
                <a:cubicBezTo>
                  <a:pt x="96255" y="84559"/>
                  <a:pt x="96068" y="84334"/>
                  <a:pt x="95884" y="84109"/>
                </a:cubicBezTo>
                <a:cubicBezTo>
                  <a:pt x="95606" y="84030"/>
                  <a:pt x="95329" y="83951"/>
                  <a:pt x="95055" y="83873"/>
                </a:cubicBezTo>
                <a:close/>
                <a:moveTo>
                  <a:pt x="94383" y="83070"/>
                </a:moveTo>
                <a:cubicBezTo>
                  <a:pt x="94571" y="83295"/>
                  <a:pt x="94758" y="83524"/>
                  <a:pt x="94950" y="83749"/>
                </a:cubicBezTo>
                <a:cubicBezTo>
                  <a:pt x="95227" y="83831"/>
                  <a:pt x="95509" y="83914"/>
                  <a:pt x="95786" y="83993"/>
                </a:cubicBezTo>
                <a:cubicBezTo>
                  <a:pt x="95599" y="83760"/>
                  <a:pt x="95411" y="83524"/>
                  <a:pt x="95227" y="83291"/>
                </a:cubicBezTo>
                <a:cubicBezTo>
                  <a:pt x="94946" y="83216"/>
                  <a:pt x="94664" y="83145"/>
                  <a:pt x="94383" y="83070"/>
                </a:cubicBezTo>
                <a:close/>
                <a:moveTo>
                  <a:pt x="143291" y="8964"/>
                </a:moveTo>
                <a:cubicBezTo>
                  <a:pt x="161372" y="8964"/>
                  <a:pt x="177280" y="12374"/>
                  <a:pt x="183865" y="19871"/>
                </a:cubicBezTo>
                <a:cubicBezTo>
                  <a:pt x="186975" y="23417"/>
                  <a:pt x="188375" y="27488"/>
                  <a:pt x="188375" y="31806"/>
                </a:cubicBezTo>
                <a:cubicBezTo>
                  <a:pt x="188371" y="44585"/>
                  <a:pt x="176173" y="59530"/>
                  <a:pt x="160130" y="69656"/>
                </a:cubicBezTo>
                <a:cubicBezTo>
                  <a:pt x="145737" y="78766"/>
                  <a:pt x="127457" y="84150"/>
                  <a:pt x="110404" y="84150"/>
                </a:cubicBezTo>
                <a:cubicBezTo>
                  <a:pt x="104975" y="84150"/>
                  <a:pt x="99673" y="83602"/>
                  <a:pt x="94657" y="82458"/>
                </a:cubicBezTo>
                <a:cubicBezTo>
                  <a:pt x="94841" y="82706"/>
                  <a:pt x="95025" y="82950"/>
                  <a:pt x="95212" y="83193"/>
                </a:cubicBezTo>
                <a:cubicBezTo>
                  <a:pt x="100848" y="84630"/>
                  <a:pt x="106873" y="85313"/>
                  <a:pt x="113053" y="85313"/>
                </a:cubicBezTo>
                <a:cubicBezTo>
                  <a:pt x="130425" y="85313"/>
                  <a:pt x="149009" y="79925"/>
                  <a:pt x="163518" y="70801"/>
                </a:cubicBezTo>
                <a:cubicBezTo>
                  <a:pt x="179779" y="60606"/>
                  <a:pt x="191984" y="45456"/>
                  <a:pt x="191981" y="32459"/>
                </a:cubicBezTo>
                <a:cubicBezTo>
                  <a:pt x="191981" y="27975"/>
                  <a:pt x="190528" y="23747"/>
                  <a:pt x="187294" y="20062"/>
                </a:cubicBezTo>
                <a:cubicBezTo>
                  <a:pt x="180409" y="12213"/>
                  <a:pt x="163818" y="8592"/>
                  <a:pt x="145103" y="8592"/>
                </a:cubicBezTo>
                <a:lnTo>
                  <a:pt x="145092" y="8592"/>
                </a:lnTo>
                <a:cubicBezTo>
                  <a:pt x="138972" y="8592"/>
                  <a:pt x="132624" y="8979"/>
                  <a:pt x="126316" y="9729"/>
                </a:cubicBezTo>
                <a:cubicBezTo>
                  <a:pt x="126136" y="9808"/>
                  <a:pt x="125956" y="9883"/>
                  <a:pt x="125776" y="9962"/>
                </a:cubicBezTo>
                <a:cubicBezTo>
                  <a:pt x="131682" y="9302"/>
                  <a:pt x="137591" y="8964"/>
                  <a:pt x="143291" y="8964"/>
                </a:cubicBezTo>
                <a:close/>
                <a:moveTo>
                  <a:pt x="141508" y="9418"/>
                </a:moveTo>
                <a:cubicBezTo>
                  <a:pt x="158925" y="9418"/>
                  <a:pt x="174125" y="12630"/>
                  <a:pt x="180372" y="19743"/>
                </a:cubicBezTo>
                <a:cubicBezTo>
                  <a:pt x="183347" y="23135"/>
                  <a:pt x="184683" y="27026"/>
                  <a:pt x="184683" y="31164"/>
                </a:cubicBezTo>
                <a:cubicBezTo>
                  <a:pt x="184679" y="43666"/>
                  <a:pt x="172511" y="58389"/>
                  <a:pt x="156693" y="68441"/>
                </a:cubicBezTo>
                <a:cubicBezTo>
                  <a:pt x="142431" y="77528"/>
                  <a:pt x="124478" y="82901"/>
                  <a:pt x="107763" y="82901"/>
                </a:cubicBezTo>
                <a:cubicBezTo>
                  <a:pt x="103046" y="82901"/>
                  <a:pt x="98431" y="82473"/>
                  <a:pt x="94023" y="81580"/>
                </a:cubicBezTo>
                <a:cubicBezTo>
                  <a:pt x="94203" y="81835"/>
                  <a:pt x="94387" y="82090"/>
                  <a:pt x="94574" y="82345"/>
                </a:cubicBezTo>
                <a:cubicBezTo>
                  <a:pt x="99610" y="83505"/>
                  <a:pt x="104945" y="84056"/>
                  <a:pt x="110404" y="84056"/>
                </a:cubicBezTo>
                <a:cubicBezTo>
                  <a:pt x="127438" y="84056"/>
                  <a:pt x="145703" y="78680"/>
                  <a:pt x="160077" y="69577"/>
                </a:cubicBezTo>
                <a:cubicBezTo>
                  <a:pt x="176109" y="59462"/>
                  <a:pt x="188285" y="44525"/>
                  <a:pt x="188281" y="31806"/>
                </a:cubicBezTo>
                <a:cubicBezTo>
                  <a:pt x="188281" y="27506"/>
                  <a:pt x="186893" y="23462"/>
                  <a:pt x="183794" y="19931"/>
                </a:cubicBezTo>
                <a:cubicBezTo>
                  <a:pt x="177254" y="12476"/>
                  <a:pt x="161368" y="9058"/>
                  <a:pt x="143306" y="9058"/>
                </a:cubicBezTo>
                <a:lnTo>
                  <a:pt x="143291" y="9058"/>
                </a:lnTo>
                <a:cubicBezTo>
                  <a:pt x="137501" y="9054"/>
                  <a:pt x="131487" y="9407"/>
                  <a:pt x="125487" y="10086"/>
                </a:cubicBezTo>
                <a:cubicBezTo>
                  <a:pt x="125311" y="10161"/>
                  <a:pt x="125138" y="10240"/>
                  <a:pt x="124962" y="10315"/>
                </a:cubicBezTo>
                <a:cubicBezTo>
                  <a:pt x="130556" y="9722"/>
                  <a:pt x="136135" y="9418"/>
                  <a:pt x="141508" y="9418"/>
                </a:cubicBezTo>
                <a:moveTo>
                  <a:pt x="139737" y="9864"/>
                </a:moveTo>
                <a:cubicBezTo>
                  <a:pt x="156483" y="9864"/>
                  <a:pt x="170969" y="12885"/>
                  <a:pt x="176882" y="19620"/>
                </a:cubicBezTo>
                <a:cubicBezTo>
                  <a:pt x="179726" y="22858"/>
                  <a:pt x="180998" y="26572"/>
                  <a:pt x="180998" y="30527"/>
                </a:cubicBezTo>
                <a:cubicBezTo>
                  <a:pt x="180995" y="42751"/>
                  <a:pt x="168849" y="57256"/>
                  <a:pt x="153263" y="67225"/>
                </a:cubicBezTo>
                <a:cubicBezTo>
                  <a:pt x="139133" y="76293"/>
                  <a:pt x="121506" y="81659"/>
                  <a:pt x="105129" y="81659"/>
                </a:cubicBezTo>
                <a:cubicBezTo>
                  <a:pt x="101122" y="81659"/>
                  <a:pt x="97190" y="81336"/>
                  <a:pt x="93404" y="80672"/>
                </a:cubicBezTo>
                <a:cubicBezTo>
                  <a:pt x="93580" y="80938"/>
                  <a:pt x="93760" y="81205"/>
                  <a:pt x="93944" y="81467"/>
                </a:cubicBezTo>
                <a:cubicBezTo>
                  <a:pt x="98375" y="82372"/>
                  <a:pt x="103016" y="82807"/>
                  <a:pt x="107763" y="82807"/>
                </a:cubicBezTo>
                <a:cubicBezTo>
                  <a:pt x="124455" y="82807"/>
                  <a:pt x="142398" y="77438"/>
                  <a:pt x="156644" y="68358"/>
                </a:cubicBezTo>
                <a:cubicBezTo>
                  <a:pt x="172448" y="58321"/>
                  <a:pt x="184593" y="43602"/>
                  <a:pt x="184589" y="31164"/>
                </a:cubicBezTo>
                <a:cubicBezTo>
                  <a:pt x="184589" y="27049"/>
                  <a:pt x="183261" y="23180"/>
                  <a:pt x="180300" y="19807"/>
                </a:cubicBezTo>
                <a:lnTo>
                  <a:pt x="180334" y="19773"/>
                </a:lnTo>
                <a:lnTo>
                  <a:pt x="180300" y="19807"/>
                </a:lnTo>
                <a:cubicBezTo>
                  <a:pt x="174098" y="12735"/>
                  <a:pt x="158921" y="9512"/>
                  <a:pt x="141523" y="9512"/>
                </a:cubicBezTo>
                <a:lnTo>
                  <a:pt x="141508" y="9512"/>
                </a:lnTo>
                <a:cubicBezTo>
                  <a:pt x="136049" y="9512"/>
                  <a:pt x="130369" y="9827"/>
                  <a:pt x="124681" y="10442"/>
                </a:cubicBezTo>
                <a:cubicBezTo>
                  <a:pt x="124512" y="10517"/>
                  <a:pt x="124343" y="10592"/>
                  <a:pt x="124170" y="10671"/>
                </a:cubicBezTo>
                <a:cubicBezTo>
                  <a:pt x="129449" y="10138"/>
                  <a:pt x="134695" y="9864"/>
                  <a:pt x="139737" y="9864"/>
                </a:cubicBezTo>
                <a:close/>
                <a:moveTo>
                  <a:pt x="123405" y="11020"/>
                </a:moveTo>
                <a:cubicBezTo>
                  <a:pt x="128361" y="10547"/>
                  <a:pt x="133269" y="10303"/>
                  <a:pt x="137981" y="10303"/>
                </a:cubicBezTo>
                <a:cubicBezTo>
                  <a:pt x="146011" y="10303"/>
                  <a:pt x="153470" y="11013"/>
                  <a:pt x="159619" y="12517"/>
                </a:cubicBezTo>
                <a:cubicBezTo>
                  <a:pt x="165769" y="14022"/>
                  <a:pt x="170609" y="16318"/>
                  <a:pt x="173401" y="19500"/>
                </a:cubicBezTo>
                <a:cubicBezTo>
                  <a:pt x="176106" y="22584"/>
                  <a:pt x="177321" y="26122"/>
                  <a:pt x="177321" y="29896"/>
                </a:cubicBezTo>
                <a:cubicBezTo>
                  <a:pt x="177321" y="35869"/>
                  <a:pt x="174286" y="42424"/>
                  <a:pt x="169337" y="48724"/>
                </a:cubicBezTo>
                <a:cubicBezTo>
                  <a:pt x="164384" y="55023"/>
                  <a:pt x="157518" y="61072"/>
                  <a:pt x="149838" y="66017"/>
                </a:cubicBezTo>
                <a:cubicBezTo>
                  <a:pt x="135835" y="75067"/>
                  <a:pt x="118546" y="80424"/>
                  <a:pt x="102510" y="80424"/>
                </a:cubicBezTo>
                <a:cubicBezTo>
                  <a:pt x="99204" y="80424"/>
                  <a:pt x="95955" y="80196"/>
                  <a:pt x="92796" y="79727"/>
                </a:cubicBezTo>
                <a:cubicBezTo>
                  <a:pt x="92969" y="80004"/>
                  <a:pt x="93149" y="80282"/>
                  <a:pt x="93329" y="80560"/>
                </a:cubicBezTo>
                <a:cubicBezTo>
                  <a:pt x="97141" y="81235"/>
                  <a:pt x="101095" y="81561"/>
                  <a:pt x="105129" y="81561"/>
                </a:cubicBezTo>
                <a:cubicBezTo>
                  <a:pt x="121484" y="81561"/>
                  <a:pt x="139096" y="76203"/>
                  <a:pt x="153211" y="67142"/>
                </a:cubicBezTo>
                <a:cubicBezTo>
                  <a:pt x="168786" y="57185"/>
                  <a:pt x="180905" y="42687"/>
                  <a:pt x="180901" y="30527"/>
                </a:cubicBezTo>
                <a:cubicBezTo>
                  <a:pt x="180901" y="26591"/>
                  <a:pt x="179636" y="22903"/>
                  <a:pt x="176811" y="19683"/>
                </a:cubicBezTo>
                <a:cubicBezTo>
                  <a:pt x="170947" y="12994"/>
                  <a:pt x="156479" y="9962"/>
                  <a:pt x="139752" y="9962"/>
                </a:cubicBezTo>
                <a:lnTo>
                  <a:pt x="139737" y="9962"/>
                </a:lnTo>
                <a:cubicBezTo>
                  <a:pt x="134608" y="9962"/>
                  <a:pt x="129269" y="10243"/>
                  <a:pt x="123896" y="10795"/>
                </a:cubicBezTo>
                <a:cubicBezTo>
                  <a:pt x="123731" y="10870"/>
                  <a:pt x="123570" y="10945"/>
                  <a:pt x="123405" y="11020"/>
                </a:cubicBezTo>
                <a:close/>
                <a:moveTo>
                  <a:pt x="123262" y="11035"/>
                </a:moveTo>
                <a:cubicBezTo>
                  <a:pt x="123424" y="10960"/>
                  <a:pt x="123589" y="10885"/>
                  <a:pt x="123750" y="10810"/>
                </a:cubicBezTo>
                <a:cubicBezTo>
                  <a:pt x="123367" y="10847"/>
                  <a:pt x="122988" y="10889"/>
                  <a:pt x="122609" y="10930"/>
                </a:cubicBezTo>
                <a:cubicBezTo>
                  <a:pt x="122448" y="11001"/>
                  <a:pt x="122287" y="11076"/>
                  <a:pt x="122125" y="11148"/>
                </a:cubicBezTo>
                <a:cubicBezTo>
                  <a:pt x="122448" y="11110"/>
                  <a:pt x="122887" y="11069"/>
                  <a:pt x="123262" y="11035"/>
                </a:cubicBezTo>
                <a:close/>
                <a:moveTo>
                  <a:pt x="121379" y="11489"/>
                </a:moveTo>
                <a:cubicBezTo>
                  <a:pt x="121761" y="11451"/>
                  <a:pt x="122144" y="11414"/>
                  <a:pt x="122527" y="11380"/>
                </a:cubicBezTo>
                <a:cubicBezTo>
                  <a:pt x="122681" y="11309"/>
                  <a:pt x="122838" y="11234"/>
                  <a:pt x="122992" y="11159"/>
                </a:cubicBezTo>
                <a:cubicBezTo>
                  <a:pt x="122609" y="11200"/>
                  <a:pt x="122227" y="11238"/>
                  <a:pt x="121840" y="11279"/>
                </a:cubicBezTo>
                <a:cubicBezTo>
                  <a:pt x="121686" y="11346"/>
                  <a:pt x="121533" y="11418"/>
                  <a:pt x="121379" y="11489"/>
                </a:cubicBezTo>
                <a:close/>
                <a:moveTo>
                  <a:pt x="121229" y="11504"/>
                </a:moveTo>
                <a:cubicBezTo>
                  <a:pt x="121383" y="11433"/>
                  <a:pt x="121529" y="11365"/>
                  <a:pt x="121683" y="11294"/>
                </a:cubicBezTo>
                <a:cubicBezTo>
                  <a:pt x="121304" y="11335"/>
                  <a:pt x="120925" y="11376"/>
                  <a:pt x="120546" y="11418"/>
                </a:cubicBezTo>
                <a:cubicBezTo>
                  <a:pt x="120396" y="11485"/>
                  <a:pt x="120246" y="11553"/>
                  <a:pt x="120096" y="11620"/>
                </a:cubicBezTo>
                <a:cubicBezTo>
                  <a:pt x="120475" y="11579"/>
                  <a:pt x="120850" y="11542"/>
                  <a:pt x="121229" y="11504"/>
                </a:cubicBezTo>
                <a:close/>
                <a:moveTo>
                  <a:pt x="119368" y="11951"/>
                </a:moveTo>
                <a:cubicBezTo>
                  <a:pt x="119750" y="11913"/>
                  <a:pt x="120133" y="11875"/>
                  <a:pt x="120512" y="11842"/>
                </a:cubicBezTo>
                <a:cubicBezTo>
                  <a:pt x="120658" y="11770"/>
                  <a:pt x="120805" y="11703"/>
                  <a:pt x="120951" y="11635"/>
                </a:cubicBezTo>
                <a:cubicBezTo>
                  <a:pt x="120568" y="11673"/>
                  <a:pt x="120186" y="11714"/>
                  <a:pt x="119799" y="11755"/>
                </a:cubicBezTo>
                <a:cubicBezTo>
                  <a:pt x="119657" y="11819"/>
                  <a:pt x="119514" y="11887"/>
                  <a:pt x="119368" y="11951"/>
                </a:cubicBezTo>
                <a:close/>
                <a:moveTo>
                  <a:pt x="119210" y="11969"/>
                </a:moveTo>
                <a:cubicBezTo>
                  <a:pt x="119353" y="11902"/>
                  <a:pt x="119492" y="11838"/>
                  <a:pt x="119634" y="11770"/>
                </a:cubicBezTo>
                <a:cubicBezTo>
                  <a:pt x="119259" y="11812"/>
                  <a:pt x="118884" y="11853"/>
                  <a:pt x="118505" y="11898"/>
                </a:cubicBezTo>
                <a:cubicBezTo>
                  <a:pt x="118362" y="11962"/>
                  <a:pt x="118223" y="12022"/>
                  <a:pt x="118081" y="12086"/>
                </a:cubicBezTo>
                <a:cubicBezTo>
                  <a:pt x="118460" y="12044"/>
                  <a:pt x="118835" y="12007"/>
                  <a:pt x="119210" y="11969"/>
                </a:cubicBezTo>
                <a:close/>
                <a:moveTo>
                  <a:pt x="117375" y="12408"/>
                </a:moveTo>
                <a:cubicBezTo>
                  <a:pt x="117754" y="12367"/>
                  <a:pt x="118133" y="12329"/>
                  <a:pt x="118516" y="12296"/>
                </a:cubicBezTo>
                <a:cubicBezTo>
                  <a:pt x="118651" y="12228"/>
                  <a:pt x="118782" y="12168"/>
                  <a:pt x="118921" y="12104"/>
                </a:cubicBezTo>
                <a:cubicBezTo>
                  <a:pt x="118539" y="12142"/>
                  <a:pt x="118156" y="12183"/>
                  <a:pt x="117773" y="12224"/>
                </a:cubicBezTo>
                <a:cubicBezTo>
                  <a:pt x="117642" y="12288"/>
                  <a:pt x="117510" y="12348"/>
                  <a:pt x="117375" y="12408"/>
                </a:cubicBezTo>
                <a:close/>
                <a:moveTo>
                  <a:pt x="117207" y="12427"/>
                </a:moveTo>
                <a:cubicBezTo>
                  <a:pt x="117338" y="12367"/>
                  <a:pt x="117469" y="12303"/>
                  <a:pt x="117601" y="12243"/>
                </a:cubicBezTo>
                <a:cubicBezTo>
                  <a:pt x="117225" y="12288"/>
                  <a:pt x="116850" y="12329"/>
                  <a:pt x="116475" y="12374"/>
                </a:cubicBezTo>
                <a:cubicBezTo>
                  <a:pt x="116344" y="12431"/>
                  <a:pt x="116216" y="12491"/>
                  <a:pt x="116085" y="12547"/>
                </a:cubicBezTo>
                <a:cubicBezTo>
                  <a:pt x="116460" y="12506"/>
                  <a:pt x="116835" y="12465"/>
                  <a:pt x="117207" y="12427"/>
                </a:cubicBezTo>
                <a:close/>
                <a:moveTo>
                  <a:pt x="116535" y="12738"/>
                </a:moveTo>
                <a:cubicBezTo>
                  <a:pt x="116659" y="12682"/>
                  <a:pt x="116783" y="12622"/>
                  <a:pt x="116906" y="12566"/>
                </a:cubicBezTo>
                <a:cubicBezTo>
                  <a:pt x="116527" y="12607"/>
                  <a:pt x="116148" y="12648"/>
                  <a:pt x="115766" y="12690"/>
                </a:cubicBezTo>
                <a:cubicBezTo>
                  <a:pt x="115646" y="12746"/>
                  <a:pt x="115522" y="12802"/>
                  <a:pt x="115402" y="12858"/>
                </a:cubicBezTo>
                <a:cubicBezTo>
                  <a:pt x="115781" y="12817"/>
                  <a:pt x="116156" y="12776"/>
                  <a:pt x="116535" y="12738"/>
                </a:cubicBezTo>
                <a:close/>
                <a:moveTo>
                  <a:pt x="114745" y="13162"/>
                </a:moveTo>
                <a:cubicBezTo>
                  <a:pt x="115128" y="13121"/>
                  <a:pt x="115511" y="13084"/>
                  <a:pt x="115890" y="13046"/>
                </a:cubicBezTo>
                <a:cubicBezTo>
                  <a:pt x="116006" y="12990"/>
                  <a:pt x="116122" y="12937"/>
                  <a:pt x="116239" y="12881"/>
                </a:cubicBezTo>
                <a:cubicBezTo>
                  <a:pt x="115856" y="12919"/>
                  <a:pt x="115473" y="12960"/>
                  <a:pt x="115090" y="13001"/>
                </a:cubicBezTo>
                <a:cubicBezTo>
                  <a:pt x="114974" y="13054"/>
                  <a:pt x="114862" y="13106"/>
                  <a:pt x="114745" y="13162"/>
                </a:cubicBezTo>
                <a:close/>
                <a:moveTo>
                  <a:pt x="114573" y="13177"/>
                </a:moveTo>
                <a:cubicBezTo>
                  <a:pt x="114685" y="13125"/>
                  <a:pt x="114798" y="13072"/>
                  <a:pt x="114910" y="13020"/>
                </a:cubicBezTo>
                <a:cubicBezTo>
                  <a:pt x="114543" y="13061"/>
                  <a:pt x="114175" y="13102"/>
                  <a:pt x="113803" y="13147"/>
                </a:cubicBezTo>
                <a:cubicBezTo>
                  <a:pt x="113695" y="13196"/>
                  <a:pt x="113586" y="13245"/>
                  <a:pt x="113477" y="13294"/>
                </a:cubicBezTo>
                <a:cubicBezTo>
                  <a:pt x="113841" y="13256"/>
                  <a:pt x="114209" y="13215"/>
                  <a:pt x="114573" y="13177"/>
                </a:cubicBezTo>
                <a:close/>
                <a:moveTo>
                  <a:pt x="113957" y="13474"/>
                </a:moveTo>
                <a:cubicBezTo>
                  <a:pt x="114062" y="13421"/>
                  <a:pt x="114164" y="13373"/>
                  <a:pt x="114269" y="13324"/>
                </a:cubicBezTo>
                <a:cubicBezTo>
                  <a:pt x="113897" y="13361"/>
                  <a:pt x="113522" y="13403"/>
                  <a:pt x="113151" y="13444"/>
                </a:cubicBezTo>
                <a:cubicBezTo>
                  <a:pt x="113049" y="13493"/>
                  <a:pt x="112948" y="13538"/>
                  <a:pt x="112847" y="13586"/>
                </a:cubicBezTo>
                <a:cubicBezTo>
                  <a:pt x="113218" y="13545"/>
                  <a:pt x="113586" y="13508"/>
                  <a:pt x="113957" y="13474"/>
                </a:cubicBezTo>
                <a:close/>
                <a:moveTo>
                  <a:pt x="112250" y="13864"/>
                </a:moveTo>
                <a:cubicBezTo>
                  <a:pt x="112625" y="13827"/>
                  <a:pt x="112997" y="13793"/>
                  <a:pt x="113372" y="13755"/>
                </a:cubicBezTo>
                <a:cubicBezTo>
                  <a:pt x="113466" y="13710"/>
                  <a:pt x="113560" y="13665"/>
                  <a:pt x="113657" y="13616"/>
                </a:cubicBezTo>
                <a:cubicBezTo>
                  <a:pt x="113282" y="13654"/>
                  <a:pt x="112903" y="13695"/>
                  <a:pt x="112528" y="13733"/>
                </a:cubicBezTo>
                <a:cubicBezTo>
                  <a:pt x="112434" y="13778"/>
                  <a:pt x="112344" y="13823"/>
                  <a:pt x="112250" y="13864"/>
                </a:cubicBezTo>
                <a:close/>
                <a:moveTo>
                  <a:pt x="112074" y="13883"/>
                </a:moveTo>
                <a:cubicBezTo>
                  <a:pt x="112164" y="13842"/>
                  <a:pt x="112254" y="13796"/>
                  <a:pt x="112344" y="13755"/>
                </a:cubicBezTo>
                <a:cubicBezTo>
                  <a:pt x="111969" y="13796"/>
                  <a:pt x="111594" y="13838"/>
                  <a:pt x="111215" y="13879"/>
                </a:cubicBezTo>
                <a:cubicBezTo>
                  <a:pt x="111128" y="13920"/>
                  <a:pt x="111042" y="13962"/>
                  <a:pt x="110952" y="14003"/>
                </a:cubicBezTo>
                <a:cubicBezTo>
                  <a:pt x="111327" y="13962"/>
                  <a:pt x="111702" y="13920"/>
                  <a:pt x="112074" y="13883"/>
                </a:cubicBezTo>
                <a:close/>
                <a:moveTo>
                  <a:pt x="111515" y="14153"/>
                </a:moveTo>
                <a:cubicBezTo>
                  <a:pt x="111597" y="14112"/>
                  <a:pt x="111680" y="14074"/>
                  <a:pt x="111762" y="14033"/>
                </a:cubicBezTo>
                <a:cubicBezTo>
                  <a:pt x="111380" y="14074"/>
                  <a:pt x="111001" y="14115"/>
                  <a:pt x="110622" y="14157"/>
                </a:cubicBezTo>
                <a:cubicBezTo>
                  <a:pt x="110543" y="14194"/>
                  <a:pt x="110464" y="14228"/>
                  <a:pt x="110389" y="14265"/>
                </a:cubicBezTo>
                <a:cubicBezTo>
                  <a:pt x="110764" y="14228"/>
                  <a:pt x="111140" y="14187"/>
                  <a:pt x="111515" y="14153"/>
                </a:cubicBezTo>
                <a:close/>
                <a:moveTo>
                  <a:pt x="110993" y="14408"/>
                </a:moveTo>
                <a:cubicBezTo>
                  <a:pt x="111064" y="14374"/>
                  <a:pt x="111136" y="14337"/>
                  <a:pt x="111207" y="14303"/>
                </a:cubicBezTo>
                <a:cubicBezTo>
                  <a:pt x="110828" y="14341"/>
                  <a:pt x="110445" y="14378"/>
                  <a:pt x="110063" y="14419"/>
                </a:cubicBezTo>
                <a:cubicBezTo>
                  <a:pt x="109991" y="14453"/>
                  <a:pt x="109924" y="14483"/>
                  <a:pt x="109856" y="14517"/>
                </a:cubicBezTo>
                <a:cubicBezTo>
                  <a:pt x="110239" y="14479"/>
                  <a:pt x="110614" y="14442"/>
                  <a:pt x="110993" y="14408"/>
                </a:cubicBezTo>
                <a:close/>
                <a:moveTo>
                  <a:pt x="110505" y="14652"/>
                </a:moveTo>
                <a:cubicBezTo>
                  <a:pt x="110565" y="14622"/>
                  <a:pt x="110626" y="14592"/>
                  <a:pt x="110689" y="14558"/>
                </a:cubicBezTo>
                <a:cubicBezTo>
                  <a:pt x="110307" y="14596"/>
                  <a:pt x="109924" y="14633"/>
                  <a:pt x="109537" y="14671"/>
                </a:cubicBezTo>
                <a:cubicBezTo>
                  <a:pt x="109477" y="14701"/>
                  <a:pt x="109421" y="14727"/>
                  <a:pt x="109365" y="14757"/>
                </a:cubicBezTo>
                <a:cubicBezTo>
                  <a:pt x="109748" y="14719"/>
                  <a:pt x="110126" y="14686"/>
                  <a:pt x="110505" y="14652"/>
                </a:cubicBezTo>
                <a:close/>
                <a:moveTo>
                  <a:pt x="110048" y="14885"/>
                </a:moveTo>
                <a:cubicBezTo>
                  <a:pt x="110100" y="14858"/>
                  <a:pt x="110153" y="14832"/>
                  <a:pt x="110205" y="14806"/>
                </a:cubicBezTo>
                <a:cubicBezTo>
                  <a:pt x="109823" y="14840"/>
                  <a:pt x="109436" y="14873"/>
                  <a:pt x="109050" y="14911"/>
                </a:cubicBezTo>
                <a:cubicBezTo>
                  <a:pt x="109001" y="14933"/>
                  <a:pt x="108956" y="14956"/>
                  <a:pt x="108911" y="14982"/>
                </a:cubicBezTo>
                <a:cubicBezTo>
                  <a:pt x="109290" y="14945"/>
                  <a:pt x="109672" y="14915"/>
                  <a:pt x="110048" y="14885"/>
                </a:cubicBezTo>
                <a:close/>
                <a:moveTo>
                  <a:pt x="108596" y="15136"/>
                </a:moveTo>
                <a:cubicBezTo>
                  <a:pt x="108562" y="15155"/>
                  <a:pt x="108524" y="15173"/>
                  <a:pt x="108491" y="15188"/>
                </a:cubicBezTo>
                <a:cubicBezTo>
                  <a:pt x="108870" y="15158"/>
                  <a:pt x="109249" y="15128"/>
                  <a:pt x="109627" y="15102"/>
                </a:cubicBezTo>
                <a:cubicBezTo>
                  <a:pt x="109669" y="15080"/>
                  <a:pt x="109710" y="15057"/>
                  <a:pt x="109755" y="15035"/>
                </a:cubicBezTo>
                <a:cubicBezTo>
                  <a:pt x="109372" y="15068"/>
                  <a:pt x="108986" y="15102"/>
                  <a:pt x="108596" y="15136"/>
                </a:cubicBezTo>
                <a:close/>
                <a:moveTo>
                  <a:pt x="108738" y="14997"/>
                </a:moveTo>
                <a:cubicBezTo>
                  <a:pt x="108783" y="14975"/>
                  <a:pt x="108828" y="14952"/>
                  <a:pt x="108873" y="14930"/>
                </a:cubicBezTo>
                <a:cubicBezTo>
                  <a:pt x="108502" y="14963"/>
                  <a:pt x="108130" y="15001"/>
                  <a:pt x="107759" y="15042"/>
                </a:cubicBezTo>
                <a:cubicBezTo>
                  <a:pt x="107718" y="15061"/>
                  <a:pt x="107680" y="15080"/>
                  <a:pt x="107639" y="15098"/>
                </a:cubicBezTo>
                <a:cubicBezTo>
                  <a:pt x="108007" y="15061"/>
                  <a:pt x="108374" y="15027"/>
                  <a:pt x="108738" y="14997"/>
                </a:cubicBezTo>
                <a:close/>
                <a:moveTo>
                  <a:pt x="108326" y="15203"/>
                </a:moveTo>
                <a:cubicBezTo>
                  <a:pt x="108359" y="15185"/>
                  <a:pt x="108393" y="15170"/>
                  <a:pt x="108427" y="15151"/>
                </a:cubicBezTo>
                <a:cubicBezTo>
                  <a:pt x="108055" y="15185"/>
                  <a:pt x="107684" y="15222"/>
                  <a:pt x="107309" y="15260"/>
                </a:cubicBezTo>
                <a:cubicBezTo>
                  <a:pt x="107279" y="15275"/>
                  <a:pt x="107252" y="15286"/>
                  <a:pt x="107222" y="15301"/>
                </a:cubicBezTo>
                <a:cubicBezTo>
                  <a:pt x="107594" y="15267"/>
                  <a:pt x="107962" y="15234"/>
                  <a:pt x="108326" y="15203"/>
                </a:cubicBezTo>
                <a:close/>
                <a:moveTo>
                  <a:pt x="107943" y="15399"/>
                </a:moveTo>
                <a:cubicBezTo>
                  <a:pt x="107969" y="15384"/>
                  <a:pt x="107995" y="15372"/>
                  <a:pt x="108018" y="15361"/>
                </a:cubicBezTo>
                <a:cubicBezTo>
                  <a:pt x="107646" y="15391"/>
                  <a:pt x="107271" y="15425"/>
                  <a:pt x="106896" y="15462"/>
                </a:cubicBezTo>
                <a:cubicBezTo>
                  <a:pt x="106881" y="15470"/>
                  <a:pt x="106866" y="15477"/>
                  <a:pt x="106847" y="15485"/>
                </a:cubicBezTo>
                <a:cubicBezTo>
                  <a:pt x="107215" y="15455"/>
                  <a:pt x="107583" y="15425"/>
                  <a:pt x="107943" y="15399"/>
                </a:cubicBezTo>
                <a:close/>
                <a:moveTo>
                  <a:pt x="106525" y="15646"/>
                </a:moveTo>
                <a:cubicBezTo>
                  <a:pt x="106521" y="15646"/>
                  <a:pt x="106513" y="15650"/>
                  <a:pt x="106506" y="15654"/>
                </a:cubicBezTo>
                <a:cubicBezTo>
                  <a:pt x="106873" y="15627"/>
                  <a:pt x="107237" y="15601"/>
                  <a:pt x="107594" y="15575"/>
                </a:cubicBezTo>
                <a:cubicBezTo>
                  <a:pt x="107613" y="15567"/>
                  <a:pt x="107628" y="15560"/>
                  <a:pt x="107643" y="15552"/>
                </a:cubicBezTo>
                <a:cubicBezTo>
                  <a:pt x="107271" y="15582"/>
                  <a:pt x="106900" y="15612"/>
                  <a:pt x="106525" y="15646"/>
                </a:cubicBezTo>
                <a:close/>
                <a:moveTo>
                  <a:pt x="106671" y="15500"/>
                </a:moveTo>
                <a:cubicBezTo>
                  <a:pt x="106686" y="15492"/>
                  <a:pt x="106701" y="15485"/>
                  <a:pt x="106716" y="15477"/>
                </a:cubicBezTo>
                <a:cubicBezTo>
                  <a:pt x="106344" y="15515"/>
                  <a:pt x="105973" y="15549"/>
                  <a:pt x="105598" y="15590"/>
                </a:cubicBezTo>
                <a:cubicBezTo>
                  <a:pt x="105590" y="15594"/>
                  <a:pt x="105583" y="15594"/>
                  <a:pt x="105575" y="15597"/>
                </a:cubicBezTo>
                <a:cubicBezTo>
                  <a:pt x="105943" y="15564"/>
                  <a:pt x="106311" y="15530"/>
                  <a:pt x="106671" y="15500"/>
                </a:cubicBezTo>
                <a:close/>
                <a:moveTo>
                  <a:pt x="105617" y="16641"/>
                </a:moveTo>
                <a:cubicBezTo>
                  <a:pt x="105729" y="16577"/>
                  <a:pt x="105849" y="16513"/>
                  <a:pt x="105962" y="16449"/>
                </a:cubicBezTo>
                <a:cubicBezTo>
                  <a:pt x="105654" y="16438"/>
                  <a:pt x="105331" y="16430"/>
                  <a:pt x="105001" y="16427"/>
                </a:cubicBezTo>
                <a:cubicBezTo>
                  <a:pt x="104930" y="16468"/>
                  <a:pt x="104859" y="16505"/>
                  <a:pt x="104787" y="16543"/>
                </a:cubicBezTo>
                <a:cubicBezTo>
                  <a:pt x="105076" y="16569"/>
                  <a:pt x="105354" y="16603"/>
                  <a:pt x="105617" y="16641"/>
                </a:cubicBezTo>
                <a:close/>
                <a:moveTo>
                  <a:pt x="104555" y="17245"/>
                </a:moveTo>
                <a:cubicBezTo>
                  <a:pt x="104836" y="17083"/>
                  <a:pt x="105118" y="16918"/>
                  <a:pt x="105403" y="16761"/>
                </a:cubicBezTo>
                <a:cubicBezTo>
                  <a:pt x="105133" y="16723"/>
                  <a:pt x="104847" y="16693"/>
                  <a:pt x="104547" y="16671"/>
                </a:cubicBezTo>
                <a:cubicBezTo>
                  <a:pt x="104345" y="16779"/>
                  <a:pt x="104142" y="16888"/>
                  <a:pt x="103939" y="16997"/>
                </a:cubicBezTo>
                <a:cubicBezTo>
                  <a:pt x="104168" y="17072"/>
                  <a:pt x="104375" y="17151"/>
                  <a:pt x="104555" y="17245"/>
                </a:cubicBezTo>
                <a:close/>
                <a:moveTo>
                  <a:pt x="102472" y="19304"/>
                </a:moveTo>
                <a:cubicBezTo>
                  <a:pt x="102472" y="19319"/>
                  <a:pt x="102472" y="19334"/>
                  <a:pt x="102472" y="19349"/>
                </a:cubicBezTo>
                <a:cubicBezTo>
                  <a:pt x="103287" y="18794"/>
                  <a:pt x="104123" y="18254"/>
                  <a:pt x="104982" y="17725"/>
                </a:cubicBezTo>
                <a:cubicBezTo>
                  <a:pt x="104851" y="17594"/>
                  <a:pt x="104679" y="17473"/>
                  <a:pt x="104465" y="17368"/>
                </a:cubicBezTo>
                <a:cubicBezTo>
                  <a:pt x="103759" y="17777"/>
                  <a:pt x="103065" y="18201"/>
                  <a:pt x="102386" y="18629"/>
                </a:cubicBezTo>
                <a:cubicBezTo>
                  <a:pt x="102442" y="18847"/>
                  <a:pt x="102472" y="19072"/>
                  <a:pt x="102472" y="19304"/>
                </a:cubicBezTo>
                <a:close/>
                <a:moveTo>
                  <a:pt x="102274" y="20445"/>
                </a:moveTo>
                <a:cubicBezTo>
                  <a:pt x="103279" y="19698"/>
                  <a:pt x="104315" y="18974"/>
                  <a:pt x="105388" y="18273"/>
                </a:cubicBezTo>
                <a:cubicBezTo>
                  <a:pt x="105290" y="18108"/>
                  <a:pt x="105174" y="17946"/>
                  <a:pt x="105039" y="17789"/>
                </a:cubicBezTo>
                <a:lnTo>
                  <a:pt x="105095" y="17740"/>
                </a:lnTo>
                <a:lnTo>
                  <a:pt x="105039" y="17789"/>
                </a:lnTo>
                <a:cubicBezTo>
                  <a:pt x="105031" y="17781"/>
                  <a:pt x="105027" y="17777"/>
                  <a:pt x="105024" y="17770"/>
                </a:cubicBezTo>
                <a:cubicBezTo>
                  <a:pt x="104150" y="18306"/>
                  <a:pt x="103298" y="18858"/>
                  <a:pt x="102469" y="19424"/>
                </a:cubicBezTo>
                <a:cubicBezTo>
                  <a:pt x="102454" y="19751"/>
                  <a:pt x="102390" y="20092"/>
                  <a:pt x="102274" y="20445"/>
                </a:cubicBezTo>
                <a:close/>
                <a:moveTo>
                  <a:pt x="90278" y="32511"/>
                </a:moveTo>
                <a:cubicBezTo>
                  <a:pt x="93415" y="28163"/>
                  <a:pt x="97340" y="24156"/>
                  <a:pt x="101951" y="20689"/>
                </a:cubicBezTo>
                <a:cubicBezTo>
                  <a:pt x="101985" y="20663"/>
                  <a:pt x="102022" y="20636"/>
                  <a:pt x="102056" y="20610"/>
                </a:cubicBezTo>
                <a:cubicBezTo>
                  <a:pt x="102198" y="20231"/>
                  <a:pt x="102285" y="19871"/>
                  <a:pt x="102311" y="19533"/>
                </a:cubicBezTo>
                <a:cubicBezTo>
                  <a:pt x="101497" y="20089"/>
                  <a:pt x="100705" y="20663"/>
                  <a:pt x="99940" y="21248"/>
                </a:cubicBezTo>
                <a:cubicBezTo>
                  <a:pt x="94702" y="25210"/>
                  <a:pt x="90387" y="29885"/>
                  <a:pt x="87160" y="34958"/>
                </a:cubicBezTo>
                <a:cubicBezTo>
                  <a:pt x="88218" y="34136"/>
                  <a:pt x="89262" y="33318"/>
                  <a:pt x="90278" y="32511"/>
                </a:cubicBezTo>
                <a:close/>
                <a:moveTo>
                  <a:pt x="83720" y="41452"/>
                </a:moveTo>
                <a:cubicBezTo>
                  <a:pt x="84466" y="40856"/>
                  <a:pt x="85224" y="40259"/>
                  <a:pt x="85986" y="39659"/>
                </a:cubicBezTo>
                <a:cubicBezTo>
                  <a:pt x="87108" y="37359"/>
                  <a:pt x="88436" y="35119"/>
                  <a:pt x="89959" y="32958"/>
                </a:cubicBezTo>
                <a:cubicBezTo>
                  <a:pt x="88965" y="33742"/>
                  <a:pt x="87948" y="34538"/>
                  <a:pt x="86924" y="35337"/>
                </a:cubicBezTo>
                <a:cubicBezTo>
                  <a:pt x="85686" y="37322"/>
                  <a:pt x="84617" y="39366"/>
                  <a:pt x="83720" y="41452"/>
                </a:cubicBezTo>
                <a:moveTo>
                  <a:pt x="82662" y="42297"/>
                </a:moveTo>
                <a:cubicBezTo>
                  <a:pt x="82977" y="42042"/>
                  <a:pt x="83300" y="41786"/>
                  <a:pt x="83622" y="41531"/>
                </a:cubicBezTo>
                <a:cubicBezTo>
                  <a:pt x="84504" y="39456"/>
                  <a:pt x="85566" y="37419"/>
                  <a:pt x="86785" y="35446"/>
                </a:cubicBezTo>
                <a:cubicBezTo>
                  <a:pt x="85900" y="36136"/>
                  <a:pt x="85007" y="36830"/>
                  <a:pt x="84117" y="37528"/>
                </a:cubicBezTo>
                <a:cubicBezTo>
                  <a:pt x="83101" y="39389"/>
                  <a:pt x="82226" y="41295"/>
                  <a:pt x="81510" y="43227"/>
                </a:cubicBezTo>
                <a:cubicBezTo>
                  <a:pt x="81889" y="42923"/>
                  <a:pt x="82271" y="42612"/>
                  <a:pt x="82662" y="42297"/>
                </a:cubicBezTo>
                <a:close/>
                <a:moveTo>
                  <a:pt x="80047" y="48093"/>
                </a:moveTo>
                <a:cubicBezTo>
                  <a:pt x="80617" y="47658"/>
                  <a:pt x="81195" y="47216"/>
                  <a:pt x="81780" y="46758"/>
                </a:cubicBezTo>
                <a:cubicBezTo>
                  <a:pt x="82245" y="45092"/>
                  <a:pt x="82819" y="43445"/>
                  <a:pt x="83498" y="41816"/>
                </a:cubicBezTo>
                <a:cubicBezTo>
                  <a:pt x="83251" y="42015"/>
                  <a:pt x="82999" y="42214"/>
                  <a:pt x="82756" y="42413"/>
                </a:cubicBezTo>
                <a:cubicBezTo>
                  <a:pt x="82298" y="42781"/>
                  <a:pt x="81851" y="43145"/>
                  <a:pt x="81409" y="43501"/>
                </a:cubicBezTo>
                <a:cubicBezTo>
                  <a:pt x="80861" y="45017"/>
                  <a:pt x="80403" y="46548"/>
                  <a:pt x="80047" y="48093"/>
                </a:cubicBezTo>
                <a:close/>
                <a:moveTo>
                  <a:pt x="79968" y="48150"/>
                </a:moveTo>
                <a:cubicBezTo>
                  <a:pt x="80324" y="46611"/>
                  <a:pt x="80771" y="45088"/>
                  <a:pt x="81315" y="43576"/>
                </a:cubicBezTo>
                <a:cubicBezTo>
                  <a:pt x="80662" y="44109"/>
                  <a:pt x="80020" y="44627"/>
                  <a:pt x="79394" y="45129"/>
                </a:cubicBezTo>
                <a:cubicBezTo>
                  <a:pt x="78962" y="46533"/>
                  <a:pt x="78613" y="47947"/>
                  <a:pt x="78351" y="49365"/>
                </a:cubicBezTo>
                <a:cubicBezTo>
                  <a:pt x="78883" y="48971"/>
                  <a:pt x="79424" y="48566"/>
                  <a:pt x="79968" y="48150"/>
                </a:cubicBezTo>
                <a:moveTo>
                  <a:pt x="77870" y="52949"/>
                </a:moveTo>
                <a:cubicBezTo>
                  <a:pt x="78339" y="52645"/>
                  <a:pt x="78812" y="52333"/>
                  <a:pt x="79289" y="52011"/>
                </a:cubicBezTo>
                <a:cubicBezTo>
                  <a:pt x="79439" y="50795"/>
                  <a:pt x="79649" y="49583"/>
                  <a:pt x="79919" y="48375"/>
                </a:cubicBezTo>
                <a:cubicBezTo>
                  <a:pt x="79375" y="48788"/>
                  <a:pt x="78842" y="49189"/>
                  <a:pt x="78313" y="49579"/>
                </a:cubicBezTo>
                <a:cubicBezTo>
                  <a:pt x="78114" y="50697"/>
                  <a:pt x="77964" y="51823"/>
                  <a:pt x="77870" y="52949"/>
                </a:cubicBezTo>
                <a:close/>
                <a:moveTo>
                  <a:pt x="76437" y="53857"/>
                </a:moveTo>
                <a:cubicBezTo>
                  <a:pt x="76891" y="53579"/>
                  <a:pt x="77345" y="53290"/>
                  <a:pt x="77803" y="52994"/>
                </a:cubicBezTo>
                <a:cubicBezTo>
                  <a:pt x="77893" y="51872"/>
                  <a:pt x="78039" y="50750"/>
                  <a:pt x="78238" y="49636"/>
                </a:cubicBezTo>
                <a:cubicBezTo>
                  <a:pt x="77724" y="50015"/>
                  <a:pt x="77214" y="50386"/>
                  <a:pt x="76711" y="50746"/>
                </a:cubicBezTo>
                <a:cubicBezTo>
                  <a:pt x="76572" y="51778"/>
                  <a:pt x="76482" y="52817"/>
                  <a:pt x="76437" y="53857"/>
                </a:cubicBezTo>
                <a:close/>
                <a:moveTo>
                  <a:pt x="75060" y="54682"/>
                </a:moveTo>
                <a:cubicBezTo>
                  <a:pt x="75495" y="54431"/>
                  <a:pt x="75931" y="54168"/>
                  <a:pt x="76370" y="53898"/>
                </a:cubicBezTo>
                <a:cubicBezTo>
                  <a:pt x="76411" y="52862"/>
                  <a:pt x="76501" y="51830"/>
                  <a:pt x="76636" y="50799"/>
                </a:cubicBezTo>
                <a:cubicBezTo>
                  <a:pt x="76148" y="51148"/>
                  <a:pt x="75668" y="51485"/>
                  <a:pt x="75191" y="51812"/>
                </a:cubicBezTo>
                <a:cubicBezTo>
                  <a:pt x="75105" y="52768"/>
                  <a:pt x="75064" y="53725"/>
                  <a:pt x="75060" y="54682"/>
                </a:cubicBezTo>
                <a:close/>
                <a:moveTo>
                  <a:pt x="73736" y="55436"/>
                </a:moveTo>
                <a:cubicBezTo>
                  <a:pt x="74152" y="55207"/>
                  <a:pt x="74572" y="54967"/>
                  <a:pt x="74993" y="54723"/>
                </a:cubicBezTo>
                <a:cubicBezTo>
                  <a:pt x="74993" y="53770"/>
                  <a:pt x="75034" y="52817"/>
                  <a:pt x="75116" y="51864"/>
                </a:cubicBezTo>
                <a:cubicBezTo>
                  <a:pt x="74655" y="52179"/>
                  <a:pt x="74197" y="52487"/>
                  <a:pt x="73743" y="52787"/>
                </a:cubicBezTo>
                <a:cubicBezTo>
                  <a:pt x="73721" y="53256"/>
                  <a:pt x="73713" y="53729"/>
                  <a:pt x="73713" y="54198"/>
                </a:cubicBezTo>
                <a:cubicBezTo>
                  <a:pt x="73713" y="54611"/>
                  <a:pt x="73721" y="55023"/>
                  <a:pt x="73736" y="55436"/>
                </a:cubicBezTo>
                <a:close/>
                <a:moveTo>
                  <a:pt x="72880" y="56055"/>
                </a:moveTo>
                <a:cubicBezTo>
                  <a:pt x="72745" y="56130"/>
                  <a:pt x="72606" y="56202"/>
                  <a:pt x="72467" y="56273"/>
                </a:cubicBezTo>
                <a:cubicBezTo>
                  <a:pt x="72524" y="56956"/>
                  <a:pt x="72606" y="57639"/>
                  <a:pt x="72708" y="58321"/>
                </a:cubicBezTo>
                <a:cubicBezTo>
                  <a:pt x="73087" y="58164"/>
                  <a:pt x="73466" y="58003"/>
                  <a:pt x="73844" y="57834"/>
                </a:cubicBezTo>
                <a:cubicBezTo>
                  <a:pt x="73762" y="57102"/>
                  <a:pt x="73706" y="56370"/>
                  <a:pt x="73672" y="55635"/>
                </a:cubicBezTo>
                <a:cubicBezTo>
                  <a:pt x="73409" y="55778"/>
                  <a:pt x="73143" y="55920"/>
                  <a:pt x="72880" y="56055"/>
                </a:cubicBezTo>
                <a:close/>
                <a:moveTo>
                  <a:pt x="72456" y="56115"/>
                </a:moveTo>
                <a:cubicBezTo>
                  <a:pt x="72576" y="56055"/>
                  <a:pt x="72696" y="55991"/>
                  <a:pt x="72816" y="55928"/>
                </a:cubicBezTo>
                <a:cubicBezTo>
                  <a:pt x="73098" y="55781"/>
                  <a:pt x="73379" y="55627"/>
                  <a:pt x="73664" y="55474"/>
                </a:cubicBezTo>
                <a:cubicBezTo>
                  <a:pt x="73649" y="55050"/>
                  <a:pt x="73638" y="54622"/>
                  <a:pt x="73638" y="54198"/>
                </a:cubicBezTo>
                <a:cubicBezTo>
                  <a:pt x="73638" y="53744"/>
                  <a:pt x="73649" y="53290"/>
                  <a:pt x="73668" y="52836"/>
                </a:cubicBezTo>
                <a:cubicBezTo>
                  <a:pt x="73229" y="53125"/>
                  <a:pt x="72794" y="53403"/>
                  <a:pt x="72359" y="53673"/>
                </a:cubicBezTo>
                <a:cubicBezTo>
                  <a:pt x="72359" y="54487"/>
                  <a:pt x="72392" y="55301"/>
                  <a:pt x="72456" y="56115"/>
                </a:cubicBezTo>
                <a:close/>
                <a:moveTo>
                  <a:pt x="71214" y="56731"/>
                </a:moveTo>
                <a:cubicBezTo>
                  <a:pt x="71605" y="56543"/>
                  <a:pt x="71991" y="56352"/>
                  <a:pt x="72385" y="56153"/>
                </a:cubicBezTo>
                <a:cubicBezTo>
                  <a:pt x="72317" y="55342"/>
                  <a:pt x="72287" y="54532"/>
                  <a:pt x="72284" y="53718"/>
                </a:cubicBezTo>
                <a:cubicBezTo>
                  <a:pt x="71863" y="53980"/>
                  <a:pt x="71447" y="54232"/>
                  <a:pt x="71030" y="54476"/>
                </a:cubicBezTo>
                <a:cubicBezTo>
                  <a:pt x="71064" y="55226"/>
                  <a:pt x="71128" y="55980"/>
                  <a:pt x="71214" y="56731"/>
                </a:cubicBezTo>
                <a:close/>
                <a:moveTo>
                  <a:pt x="70955" y="54521"/>
                </a:moveTo>
                <a:cubicBezTo>
                  <a:pt x="70651" y="54697"/>
                  <a:pt x="70348" y="54870"/>
                  <a:pt x="70044" y="55038"/>
                </a:cubicBezTo>
                <a:cubicBezTo>
                  <a:pt x="69946" y="55091"/>
                  <a:pt x="69852" y="55147"/>
                  <a:pt x="69755" y="55200"/>
                </a:cubicBezTo>
                <a:cubicBezTo>
                  <a:pt x="69815" y="55894"/>
                  <a:pt x="69901" y="56588"/>
                  <a:pt x="70014" y="57278"/>
                </a:cubicBezTo>
                <a:cubicBezTo>
                  <a:pt x="70389" y="57113"/>
                  <a:pt x="70764" y="56944"/>
                  <a:pt x="71143" y="56764"/>
                </a:cubicBezTo>
                <a:cubicBezTo>
                  <a:pt x="71053" y="56018"/>
                  <a:pt x="70989" y="55267"/>
                  <a:pt x="70955" y="54521"/>
                </a:cubicBezTo>
                <a:close/>
                <a:moveTo>
                  <a:pt x="69740" y="55038"/>
                </a:moveTo>
                <a:cubicBezTo>
                  <a:pt x="69819" y="54997"/>
                  <a:pt x="69894" y="54952"/>
                  <a:pt x="69972" y="54911"/>
                </a:cubicBezTo>
                <a:cubicBezTo>
                  <a:pt x="70295" y="54731"/>
                  <a:pt x="70621" y="54543"/>
                  <a:pt x="70948" y="54352"/>
                </a:cubicBezTo>
                <a:cubicBezTo>
                  <a:pt x="70933" y="53939"/>
                  <a:pt x="70925" y="53526"/>
                  <a:pt x="70925" y="53114"/>
                </a:cubicBezTo>
                <a:cubicBezTo>
                  <a:pt x="70925" y="52611"/>
                  <a:pt x="70937" y="52112"/>
                  <a:pt x="70959" y="51613"/>
                </a:cubicBezTo>
                <a:cubicBezTo>
                  <a:pt x="70516" y="51924"/>
                  <a:pt x="70077" y="52228"/>
                  <a:pt x="69638" y="52521"/>
                </a:cubicBezTo>
                <a:cubicBezTo>
                  <a:pt x="69638" y="52540"/>
                  <a:pt x="69638" y="52555"/>
                  <a:pt x="69638" y="52573"/>
                </a:cubicBezTo>
                <a:cubicBezTo>
                  <a:pt x="69638" y="53395"/>
                  <a:pt x="69672" y="54217"/>
                  <a:pt x="69740" y="55038"/>
                </a:cubicBezTo>
                <a:close/>
                <a:moveTo>
                  <a:pt x="67699" y="58205"/>
                </a:moveTo>
                <a:cubicBezTo>
                  <a:pt x="68055" y="58078"/>
                  <a:pt x="68408" y="57942"/>
                  <a:pt x="68764" y="57800"/>
                </a:cubicBezTo>
                <a:cubicBezTo>
                  <a:pt x="68637" y="57166"/>
                  <a:pt x="68528" y="56528"/>
                  <a:pt x="68445" y="55886"/>
                </a:cubicBezTo>
                <a:cubicBezTo>
                  <a:pt x="68074" y="56074"/>
                  <a:pt x="67702" y="56254"/>
                  <a:pt x="67331" y="56427"/>
                </a:cubicBezTo>
                <a:cubicBezTo>
                  <a:pt x="67432" y="57019"/>
                  <a:pt x="67556" y="57612"/>
                  <a:pt x="67699" y="58205"/>
                </a:cubicBezTo>
                <a:moveTo>
                  <a:pt x="66172" y="56937"/>
                </a:moveTo>
                <a:cubicBezTo>
                  <a:pt x="66292" y="57488"/>
                  <a:pt x="66430" y="58036"/>
                  <a:pt x="66584" y="58584"/>
                </a:cubicBezTo>
                <a:cubicBezTo>
                  <a:pt x="66929" y="58472"/>
                  <a:pt x="67275" y="58355"/>
                  <a:pt x="67620" y="58231"/>
                </a:cubicBezTo>
                <a:cubicBezTo>
                  <a:pt x="67477" y="57642"/>
                  <a:pt x="67353" y="57053"/>
                  <a:pt x="67248" y="56460"/>
                </a:cubicBezTo>
                <a:cubicBezTo>
                  <a:pt x="66892" y="56629"/>
                  <a:pt x="66532" y="56787"/>
                  <a:pt x="66172" y="56937"/>
                </a:cubicBezTo>
                <a:close/>
                <a:moveTo>
                  <a:pt x="65796" y="54855"/>
                </a:moveTo>
                <a:cubicBezTo>
                  <a:pt x="65890" y="55504"/>
                  <a:pt x="66003" y="56149"/>
                  <a:pt x="66142" y="56791"/>
                </a:cubicBezTo>
                <a:cubicBezTo>
                  <a:pt x="66502" y="56641"/>
                  <a:pt x="66862" y="56479"/>
                  <a:pt x="67222" y="56310"/>
                </a:cubicBezTo>
                <a:cubicBezTo>
                  <a:pt x="67106" y="55612"/>
                  <a:pt x="67012" y="54915"/>
                  <a:pt x="66944" y="54209"/>
                </a:cubicBezTo>
                <a:cubicBezTo>
                  <a:pt x="66562" y="54434"/>
                  <a:pt x="66179" y="54648"/>
                  <a:pt x="65796" y="54855"/>
                </a:cubicBezTo>
                <a:moveTo>
                  <a:pt x="65008" y="57245"/>
                </a:moveTo>
                <a:cubicBezTo>
                  <a:pt x="65357" y="57113"/>
                  <a:pt x="65706" y="56971"/>
                  <a:pt x="66059" y="56824"/>
                </a:cubicBezTo>
                <a:cubicBezTo>
                  <a:pt x="65920" y="56187"/>
                  <a:pt x="65808" y="55545"/>
                  <a:pt x="65714" y="54900"/>
                </a:cubicBezTo>
                <a:cubicBezTo>
                  <a:pt x="65346" y="55098"/>
                  <a:pt x="64978" y="55286"/>
                  <a:pt x="64611" y="55470"/>
                </a:cubicBezTo>
                <a:cubicBezTo>
                  <a:pt x="64723" y="56063"/>
                  <a:pt x="64855" y="56656"/>
                  <a:pt x="65008" y="57245"/>
                </a:cubicBezTo>
                <a:close/>
                <a:moveTo>
                  <a:pt x="63463" y="56006"/>
                </a:moveTo>
                <a:cubicBezTo>
                  <a:pt x="63594" y="56554"/>
                  <a:pt x="63740" y="57095"/>
                  <a:pt x="63902" y="57639"/>
                </a:cubicBezTo>
                <a:cubicBezTo>
                  <a:pt x="64243" y="57522"/>
                  <a:pt x="64584" y="57402"/>
                  <a:pt x="64922" y="57275"/>
                </a:cubicBezTo>
                <a:cubicBezTo>
                  <a:pt x="64772" y="56689"/>
                  <a:pt x="64641" y="56100"/>
                  <a:pt x="64528" y="55511"/>
                </a:cubicBezTo>
                <a:cubicBezTo>
                  <a:pt x="64172" y="55684"/>
                  <a:pt x="63819" y="55849"/>
                  <a:pt x="63463" y="56006"/>
                </a:cubicBezTo>
                <a:moveTo>
                  <a:pt x="63429" y="55860"/>
                </a:moveTo>
                <a:cubicBezTo>
                  <a:pt x="63785" y="55699"/>
                  <a:pt x="64142" y="55534"/>
                  <a:pt x="64498" y="55357"/>
                </a:cubicBezTo>
                <a:cubicBezTo>
                  <a:pt x="64371" y="54652"/>
                  <a:pt x="64269" y="53943"/>
                  <a:pt x="64194" y="53230"/>
                </a:cubicBezTo>
                <a:cubicBezTo>
                  <a:pt x="63815" y="53470"/>
                  <a:pt x="63436" y="53699"/>
                  <a:pt x="63057" y="53917"/>
                </a:cubicBezTo>
                <a:cubicBezTo>
                  <a:pt x="63159" y="54566"/>
                  <a:pt x="63283" y="55215"/>
                  <a:pt x="63429" y="55860"/>
                </a:cubicBezTo>
                <a:close/>
                <a:moveTo>
                  <a:pt x="62821" y="57976"/>
                </a:moveTo>
                <a:cubicBezTo>
                  <a:pt x="63155" y="57879"/>
                  <a:pt x="63485" y="57777"/>
                  <a:pt x="63815" y="57665"/>
                </a:cubicBezTo>
                <a:cubicBezTo>
                  <a:pt x="63650" y="57128"/>
                  <a:pt x="63508" y="56588"/>
                  <a:pt x="63376" y="56044"/>
                </a:cubicBezTo>
                <a:cubicBezTo>
                  <a:pt x="63035" y="56198"/>
                  <a:pt x="62690" y="56340"/>
                  <a:pt x="62348" y="56475"/>
                </a:cubicBezTo>
                <a:cubicBezTo>
                  <a:pt x="62491" y="56978"/>
                  <a:pt x="62648" y="57477"/>
                  <a:pt x="62821" y="57976"/>
                </a:cubicBezTo>
                <a:moveTo>
                  <a:pt x="61763" y="58258"/>
                </a:moveTo>
                <a:cubicBezTo>
                  <a:pt x="62086" y="58179"/>
                  <a:pt x="62408" y="58093"/>
                  <a:pt x="62731" y="58003"/>
                </a:cubicBezTo>
                <a:cubicBezTo>
                  <a:pt x="62558" y="57507"/>
                  <a:pt x="62401" y="57008"/>
                  <a:pt x="62258" y="56509"/>
                </a:cubicBezTo>
                <a:cubicBezTo>
                  <a:pt x="61924" y="56641"/>
                  <a:pt x="61594" y="56764"/>
                  <a:pt x="61260" y="56881"/>
                </a:cubicBezTo>
                <a:cubicBezTo>
                  <a:pt x="61414" y="57342"/>
                  <a:pt x="61579" y="57800"/>
                  <a:pt x="61763" y="58258"/>
                </a:cubicBezTo>
                <a:close/>
                <a:moveTo>
                  <a:pt x="60195" y="57222"/>
                </a:moveTo>
                <a:cubicBezTo>
                  <a:pt x="60360" y="57646"/>
                  <a:pt x="60532" y="58070"/>
                  <a:pt x="60720" y="58494"/>
                </a:cubicBezTo>
                <a:cubicBezTo>
                  <a:pt x="61035" y="58430"/>
                  <a:pt x="61350" y="58359"/>
                  <a:pt x="61665" y="58284"/>
                </a:cubicBezTo>
                <a:cubicBezTo>
                  <a:pt x="61485" y="57826"/>
                  <a:pt x="61320" y="57368"/>
                  <a:pt x="61166" y="56911"/>
                </a:cubicBezTo>
                <a:cubicBezTo>
                  <a:pt x="60844" y="57019"/>
                  <a:pt x="60521" y="57125"/>
                  <a:pt x="60195" y="57222"/>
                </a:cubicBezTo>
                <a:close/>
                <a:moveTo>
                  <a:pt x="59639" y="55616"/>
                </a:moveTo>
                <a:cubicBezTo>
                  <a:pt x="59793" y="56108"/>
                  <a:pt x="59958" y="56596"/>
                  <a:pt x="60142" y="57080"/>
                </a:cubicBezTo>
                <a:cubicBezTo>
                  <a:pt x="60469" y="56982"/>
                  <a:pt x="60795" y="56881"/>
                  <a:pt x="61121" y="56768"/>
                </a:cubicBezTo>
                <a:cubicBezTo>
                  <a:pt x="60945" y="56239"/>
                  <a:pt x="60791" y="55706"/>
                  <a:pt x="60656" y="55174"/>
                </a:cubicBezTo>
                <a:cubicBezTo>
                  <a:pt x="60318" y="55327"/>
                  <a:pt x="59981" y="55477"/>
                  <a:pt x="59639" y="55616"/>
                </a:cubicBezTo>
                <a:close/>
                <a:moveTo>
                  <a:pt x="59594" y="55470"/>
                </a:moveTo>
                <a:cubicBezTo>
                  <a:pt x="59939" y="55327"/>
                  <a:pt x="60277" y="55181"/>
                  <a:pt x="60615" y="55023"/>
                </a:cubicBezTo>
                <a:cubicBezTo>
                  <a:pt x="60457" y="54386"/>
                  <a:pt x="60322" y="53744"/>
                  <a:pt x="60213" y="53102"/>
                </a:cubicBezTo>
                <a:cubicBezTo>
                  <a:pt x="59857" y="53320"/>
                  <a:pt x="59497" y="53530"/>
                  <a:pt x="59140" y="53729"/>
                </a:cubicBezTo>
                <a:cubicBezTo>
                  <a:pt x="59268" y="54314"/>
                  <a:pt x="59422" y="54892"/>
                  <a:pt x="59594" y="55470"/>
                </a:cubicBezTo>
                <a:close/>
                <a:moveTo>
                  <a:pt x="58015" y="54318"/>
                </a:moveTo>
                <a:cubicBezTo>
                  <a:pt x="58165" y="54843"/>
                  <a:pt x="58330" y="55365"/>
                  <a:pt x="58514" y="55886"/>
                </a:cubicBezTo>
                <a:cubicBezTo>
                  <a:pt x="58844" y="55766"/>
                  <a:pt x="59174" y="55643"/>
                  <a:pt x="59504" y="55507"/>
                </a:cubicBezTo>
                <a:cubicBezTo>
                  <a:pt x="59332" y="54933"/>
                  <a:pt x="59178" y="54359"/>
                  <a:pt x="59046" y="53782"/>
                </a:cubicBezTo>
                <a:cubicBezTo>
                  <a:pt x="58705" y="53969"/>
                  <a:pt x="58364" y="54149"/>
                  <a:pt x="58015" y="54318"/>
                </a:cubicBezTo>
                <a:close/>
                <a:moveTo>
                  <a:pt x="57534" y="52254"/>
                </a:moveTo>
                <a:cubicBezTo>
                  <a:pt x="57654" y="52896"/>
                  <a:pt x="57801" y="53534"/>
                  <a:pt x="57973" y="54164"/>
                </a:cubicBezTo>
                <a:cubicBezTo>
                  <a:pt x="58322" y="53995"/>
                  <a:pt x="58668" y="53815"/>
                  <a:pt x="59013" y="53624"/>
                </a:cubicBezTo>
                <a:cubicBezTo>
                  <a:pt x="58859" y="52911"/>
                  <a:pt x="58735" y="52194"/>
                  <a:pt x="58645" y="51478"/>
                </a:cubicBezTo>
                <a:cubicBezTo>
                  <a:pt x="58274" y="51752"/>
                  <a:pt x="57906" y="52011"/>
                  <a:pt x="57534" y="52254"/>
                </a:cubicBezTo>
                <a:moveTo>
                  <a:pt x="56878" y="54667"/>
                </a:moveTo>
                <a:cubicBezTo>
                  <a:pt x="57216" y="54524"/>
                  <a:pt x="57549" y="54374"/>
                  <a:pt x="57880" y="54213"/>
                </a:cubicBezTo>
                <a:cubicBezTo>
                  <a:pt x="57707" y="53583"/>
                  <a:pt x="57561" y="52952"/>
                  <a:pt x="57441" y="52318"/>
                </a:cubicBezTo>
                <a:cubicBezTo>
                  <a:pt x="57092" y="52547"/>
                  <a:pt x="56743" y="52765"/>
                  <a:pt x="56386" y="52975"/>
                </a:cubicBezTo>
                <a:cubicBezTo>
                  <a:pt x="56529" y="53541"/>
                  <a:pt x="56690" y="54108"/>
                  <a:pt x="56878" y="54667"/>
                </a:cubicBezTo>
                <a:close/>
                <a:moveTo>
                  <a:pt x="55279" y="53575"/>
                </a:moveTo>
                <a:cubicBezTo>
                  <a:pt x="55437" y="54082"/>
                  <a:pt x="55613" y="54588"/>
                  <a:pt x="55809" y="55087"/>
                </a:cubicBezTo>
                <a:cubicBezTo>
                  <a:pt x="56135" y="54971"/>
                  <a:pt x="56461" y="54843"/>
                  <a:pt x="56780" y="54708"/>
                </a:cubicBezTo>
                <a:cubicBezTo>
                  <a:pt x="56596" y="54153"/>
                  <a:pt x="56435" y="53590"/>
                  <a:pt x="56293" y="53027"/>
                </a:cubicBezTo>
                <a:cubicBezTo>
                  <a:pt x="55959" y="53222"/>
                  <a:pt x="55621" y="53403"/>
                  <a:pt x="55279" y="53575"/>
                </a:cubicBezTo>
                <a:close/>
                <a:moveTo>
                  <a:pt x="54754" y="51572"/>
                </a:moveTo>
                <a:cubicBezTo>
                  <a:pt x="54886" y="52191"/>
                  <a:pt x="55047" y="52810"/>
                  <a:pt x="55234" y="53425"/>
                </a:cubicBezTo>
                <a:cubicBezTo>
                  <a:pt x="55576" y="53249"/>
                  <a:pt x="55917" y="53065"/>
                  <a:pt x="56251" y="52870"/>
                </a:cubicBezTo>
                <a:cubicBezTo>
                  <a:pt x="56082" y="52168"/>
                  <a:pt x="55944" y="51463"/>
                  <a:pt x="55842" y="50754"/>
                </a:cubicBezTo>
                <a:cubicBezTo>
                  <a:pt x="55482" y="51039"/>
                  <a:pt x="55122" y="51313"/>
                  <a:pt x="54754" y="51572"/>
                </a:cubicBezTo>
                <a:moveTo>
                  <a:pt x="54720" y="51399"/>
                </a:moveTo>
                <a:cubicBezTo>
                  <a:pt x="55088" y="51136"/>
                  <a:pt x="55452" y="50862"/>
                  <a:pt x="55816" y="50570"/>
                </a:cubicBezTo>
                <a:cubicBezTo>
                  <a:pt x="55685" y="49594"/>
                  <a:pt x="55617" y="48619"/>
                  <a:pt x="55613" y="47643"/>
                </a:cubicBezTo>
                <a:cubicBezTo>
                  <a:pt x="55400" y="47872"/>
                  <a:pt x="55189" y="48097"/>
                  <a:pt x="54976" y="48319"/>
                </a:cubicBezTo>
                <a:cubicBezTo>
                  <a:pt x="54773" y="48532"/>
                  <a:pt x="54567" y="48739"/>
                  <a:pt x="54364" y="48941"/>
                </a:cubicBezTo>
                <a:cubicBezTo>
                  <a:pt x="54435" y="49763"/>
                  <a:pt x="54552" y="50585"/>
                  <a:pt x="54720" y="51399"/>
                </a:cubicBezTo>
                <a:moveTo>
                  <a:pt x="53130" y="50086"/>
                </a:moveTo>
                <a:cubicBezTo>
                  <a:pt x="53246" y="50776"/>
                  <a:pt x="53396" y="51467"/>
                  <a:pt x="53584" y="52153"/>
                </a:cubicBezTo>
                <a:cubicBezTo>
                  <a:pt x="53936" y="51936"/>
                  <a:pt x="54281" y="51710"/>
                  <a:pt x="54623" y="51467"/>
                </a:cubicBezTo>
                <a:cubicBezTo>
                  <a:pt x="54458" y="50660"/>
                  <a:pt x="54338" y="49849"/>
                  <a:pt x="54266" y="49039"/>
                </a:cubicBezTo>
                <a:cubicBezTo>
                  <a:pt x="53887" y="49407"/>
                  <a:pt x="53512" y="49756"/>
                  <a:pt x="53130" y="50086"/>
                </a:cubicBezTo>
                <a:moveTo>
                  <a:pt x="53096" y="49898"/>
                </a:moveTo>
                <a:cubicBezTo>
                  <a:pt x="53486" y="49561"/>
                  <a:pt x="53865" y="49204"/>
                  <a:pt x="54248" y="48829"/>
                </a:cubicBezTo>
                <a:cubicBezTo>
                  <a:pt x="54203" y="48281"/>
                  <a:pt x="54180" y="47733"/>
                  <a:pt x="54180" y="47189"/>
                </a:cubicBezTo>
                <a:cubicBezTo>
                  <a:pt x="54180" y="46480"/>
                  <a:pt x="54218" y="45771"/>
                  <a:pt x="54293" y="45066"/>
                </a:cubicBezTo>
                <a:cubicBezTo>
                  <a:pt x="53794" y="45718"/>
                  <a:pt x="53321" y="46334"/>
                  <a:pt x="52852" y="46919"/>
                </a:cubicBezTo>
                <a:cubicBezTo>
                  <a:pt x="52856" y="47913"/>
                  <a:pt x="52942" y="48908"/>
                  <a:pt x="53096" y="49898"/>
                </a:cubicBezTo>
                <a:moveTo>
                  <a:pt x="51929" y="50840"/>
                </a:moveTo>
                <a:cubicBezTo>
                  <a:pt x="52293" y="50570"/>
                  <a:pt x="52649" y="50285"/>
                  <a:pt x="52998" y="49984"/>
                </a:cubicBezTo>
                <a:cubicBezTo>
                  <a:pt x="52841" y="49009"/>
                  <a:pt x="52754" y="48030"/>
                  <a:pt x="52743" y="47050"/>
                </a:cubicBezTo>
                <a:cubicBezTo>
                  <a:pt x="52334" y="47553"/>
                  <a:pt x="51933" y="48026"/>
                  <a:pt x="51516" y="48476"/>
                </a:cubicBezTo>
                <a:cubicBezTo>
                  <a:pt x="51606" y="49264"/>
                  <a:pt x="51745" y="50056"/>
                  <a:pt x="51929" y="50840"/>
                </a:cubicBezTo>
                <a:close/>
                <a:moveTo>
                  <a:pt x="51415" y="53267"/>
                </a:moveTo>
                <a:cubicBezTo>
                  <a:pt x="51745" y="53129"/>
                  <a:pt x="52068" y="52979"/>
                  <a:pt x="52387" y="52817"/>
                </a:cubicBezTo>
                <a:cubicBezTo>
                  <a:pt x="52188" y="52243"/>
                  <a:pt x="52019" y="51665"/>
                  <a:pt x="51873" y="51084"/>
                </a:cubicBezTo>
                <a:cubicBezTo>
                  <a:pt x="51546" y="51320"/>
                  <a:pt x="51212" y="51542"/>
                  <a:pt x="50863" y="51755"/>
                </a:cubicBezTo>
                <a:cubicBezTo>
                  <a:pt x="51028" y="52262"/>
                  <a:pt x="51212" y="52765"/>
                  <a:pt x="51415" y="53267"/>
                </a:cubicBezTo>
                <a:close/>
                <a:moveTo>
                  <a:pt x="49790" y="52348"/>
                </a:moveTo>
                <a:cubicBezTo>
                  <a:pt x="49967" y="52791"/>
                  <a:pt x="50158" y="53234"/>
                  <a:pt x="50368" y="53669"/>
                </a:cubicBezTo>
                <a:cubicBezTo>
                  <a:pt x="50691" y="53560"/>
                  <a:pt x="51002" y="53440"/>
                  <a:pt x="51310" y="53313"/>
                </a:cubicBezTo>
                <a:cubicBezTo>
                  <a:pt x="51107" y="52817"/>
                  <a:pt x="50927" y="52318"/>
                  <a:pt x="50766" y="51815"/>
                </a:cubicBezTo>
                <a:cubicBezTo>
                  <a:pt x="50451" y="52003"/>
                  <a:pt x="50128" y="52179"/>
                  <a:pt x="49790" y="52348"/>
                </a:cubicBezTo>
                <a:close/>
                <a:moveTo>
                  <a:pt x="49734" y="52198"/>
                </a:moveTo>
                <a:cubicBezTo>
                  <a:pt x="50072" y="52029"/>
                  <a:pt x="50398" y="51849"/>
                  <a:pt x="50713" y="51658"/>
                </a:cubicBezTo>
                <a:cubicBezTo>
                  <a:pt x="50518" y="51028"/>
                  <a:pt x="50349" y="50393"/>
                  <a:pt x="50218" y="49756"/>
                </a:cubicBezTo>
                <a:cubicBezTo>
                  <a:pt x="49888" y="50048"/>
                  <a:pt x="49546" y="50326"/>
                  <a:pt x="49190" y="50585"/>
                </a:cubicBezTo>
                <a:cubicBezTo>
                  <a:pt x="49344" y="51125"/>
                  <a:pt x="49528" y="51662"/>
                  <a:pt x="49734" y="52198"/>
                </a:cubicBezTo>
                <a:close/>
                <a:moveTo>
                  <a:pt x="48102" y="51298"/>
                </a:moveTo>
                <a:cubicBezTo>
                  <a:pt x="48274" y="51759"/>
                  <a:pt x="48462" y="52217"/>
                  <a:pt x="48672" y="52675"/>
                </a:cubicBezTo>
                <a:cubicBezTo>
                  <a:pt x="49002" y="52540"/>
                  <a:pt x="49318" y="52401"/>
                  <a:pt x="49629" y="52247"/>
                </a:cubicBezTo>
                <a:cubicBezTo>
                  <a:pt x="49423" y="51722"/>
                  <a:pt x="49242" y="51189"/>
                  <a:pt x="49089" y="50656"/>
                </a:cubicBezTo>
                <a:cubicBezTo>
                  <a:pt x="48773" y="50881"/>
                  <a:pt x="48443" y="51095"/>
                  <a:pt x="48102" y="51298"/>
                </a:cubicBezTo>
                <a:close/>
                <a:moveTo>
                  <a:pt x="47513" y="49418"/>
                </a:moveTo>
                <a:cubicBezTo>
                  <a:pt x="47659" y="49996"/>
                  <a:pt x="47839" y="50570"/>
                  <a:pt x="48046" y="51140"/>
                </a:cubicBezTo>
                <a:cubicBezTo>
                  <a:pt x="48391" y="50938"/>
                  <a:pt x="48721" y="50720"/>
                  <a:pt x="49040" y="50491"/>
                </a:cubicBezTo>
                <a:cubicBezTo>
                  <a:pt x="48841" y="49786"/>
                  <a:pt x="48683" y="49077"/>
                  <a:pt x="48571" y="48367"/>
                </a:cubicBezTo>
                <a:cubicBezTo>
                  <a:pt x="48237" y="48739"/>
                  <a:pt x="47888" y="49088"/>
                  <a:pt x="47513" y="49418"/>
                </a:cubicBezTo>
                <a:close/>
                <a:moveTo>
                  <a:pt x="48410" y="44364"/>
                </a:moveTo>
                <a:cubicBezTo>
                  <a:pt x="47974" y="45208"/>
                  <a:pt x="47539" y="45992"/>
                  <a:pt x="47055" y="46717"/>
                </a:cubicBezTo>
                <a:cubicBezTo>
                  <a:pt x="47126" y="47561"/>
                  <a:pt x="47265" y="48397"/>
                  <a:pt x="47468" y="49234"/>
                </a:cubicBezTo>
                <a:cubicBezTo>
                  <a:pt x="47847" y="48896"/>
                  <a:pt x="48203" y="48536"/>
                  <a:pt x="48541" y="48154"/>
                </a:cubicBezTo>
                <a:cubicBezTo>
                  <a:pt x="48421" y="47332"/>
                  <a:pt x="48357" y="46506"/>
                  <a:pt x="48357" y="45685"/>
                </a:cubicBezTo>
                <a:cubicBezTo>
                  <a:pt x="48357" y="45246"/>
                  <a:pt x="48376" y="44803"/>
                  <a:pt x="48410" y="44364"/>
                </a:cubicBezTo>
                <a:close/>
                <a:moveTo>
                  <a:pt x="65628" y="25349"/>
                </a:moveTo>
                <a:cubicBezTo>
                  <a:pt x="59692" y="27934"/>
                  <a:pt x="54874" y="30834"/>
                  <a:pt x="51906" y="33930"/>
                </a:cubicBezTo>
                <a:cubicBezTo>
                  <a:pt x="48518" y="37464"/>
                  <a:pt x="46995" y="41407"/>
                  <a:pt x="46995" y="45373"/>
                </a:cubicBezTo>
                <a:cubicBezTo>
                  <a:pt x="46995" y="45730"/>
                  <a:pt x="47010" y="46086"/>
                  <a:pt x="47033" y="46443"/>
                </a:cubicBezTo>
                <a:cubicBezTo>
                  <a:pt x="47502" y="45718"/>
                  <a:pt x="47929" y="44931"/>
                  <a:pt x="48365" y="44086"/>
                </a:cubicBezTo>
                <a:cubicBezTo>
                  <a:pt x="48395" y="44030"/>
                  <a:pt x="48425" y="43970"/>
                  <a:pt x="48455" y="43914"/>
                </a:cubicBezTo>
                <a:cubicBezTo>
                  <a:pt x="48860" y="40199"/>
                  <a:pt x="50556" y="36552"/>
                  <a:pt x="53764" y="33281"/>
                </a:cubicBezTo>
                <a:cubicBezTo>
                  <a:pt x="56263" y="30737"/>
                  <a:pt x="59936" y="28343"/>
                  <a:pt x="64408" y="26152"/>
                </a:cubicBezTo>
                <a:cubicBezTo>
                  <a:pt x="64813" y="25882"/>
                  <a:pt x="65222" y="25612"/>
                  <a:pt x="65628" y="25349"/>
                </a:cubicBezTo>
                <a:close/>
                <a:moveTo>
                  <a:pt x="66569" y="24944"/>
                </a:moveTo>
                <a:cubicBezTo>
                  <a:pt x="66224" y="25165"/>
                  <a:pt x="65879" y="25386"/>
                  <a:pt x="65534" y="25612"/>
                </a:cubicBezTo>
                <a:cubicBezTo>
                  <a:pt x="68569" y="24190"/>
                  <a:pt x="71942" y="22861"/>
                  <a:pt x="75540" y="21638"/>
                </a:cubicBezTo>
                <a:cubicBezTo>
                  <a:pt x="72370" y="22662"/>
                  <a:pt x="69357" y="23769"/>
                  <a:pt x="66569" y="24944"/>
                </a:cubicBezTo>
                <a:close/>
                <a:moveTo>
                  <a:pt x="67672" y="24253"/>
                </a:moveTo>
                <a:cubicBezTo>
                  <a:pt x="67507" y="24355"/>
                  <a:pt x="67342" y="24460"/>
                  <a:pt x="67173" y="24565"/>
                </a:cubicBezTo>
                <a:cubicBezTo>
                  <a:pt x="69169" y="23739"/>
                  <a:pt x="71278" y="22951"/>
                  <a:pt x="73469" y="22201"/>
                </a:cubicBezTo>
                <a:cubicBezTo>
                  <a:pt x="71466" y="22854"/>
                  <a:pt x="69530" y="23540"/>
                  <a:pt x="67672" y="24253"/>
                </a:cubicBezTo>
                <a:close/>
                <a:moveTo>
                  <a:pt x="68423" y="23788"/>
                </a:moveTo>
                <a:cubicBezTo>
                  <a:pt x="68355" y="23829"/>
                  <a:pt x="68284" y="23871"/>
                  <a:pt x="68216" y="23916"/>
                </a:cubicBezTo>
                <a:cubicBezTo>
                  <a:pt x="69275" y="23514"/>
                  <a:pt x="70359" y="23124"/>
                  <a:pt x="71466" y="22745"/>
                </a:cubicBezTo>
                <a:cubicBezTo>
                  <a:pt x="70434" y="23083"/>
                  <a:pt x="69417" y="23432"/>
                  <a:pt x="68423" y="23788"/>
                </a:cubicBezTo>
                <a:close/>
                <a:moveTo>
                  <a:pt x="68933" y="23473"/>
                </a:moveTo>
                <a:cubicBezTo>
                  <a:pt x="69128" y="23405"/>
                  <a:pt x="69323" y="23338"/>
                  <a:pt x="69522" y="23270"/>
                </a:cubicBezTo>
                <a:cubicBezTo>
                  <a:pt x="69335" y="23330"/>
                  <a:pt x="69147" y="23394"/>
                  <a:pt x="68963" y="23454"/>
                </a:cubicBezTo>
                <a:cubicBezTo>
                  <a:pt x="68952" y="23462"/>
                  <a:pt x="68941" y="23469"/>
                  <a:pt x="68933" y="23473"/>
                </a:cubicBezTo>
                <a:close/>
                <a:moveTo>
                  <a:pt x="62026" y="24493"/>
                </a:moveTo>
                <a:cubicBezTo>
                  <a:pt x="61996" y="24512"/>
                  <a:pt x="61966" y="24531"/>
                  <a:pt x="61932" y="24550"/>
                </a:cubicBezTo>
                <a:cubicBezTo>
                  <a:pt x="62198" y="24467"/>
                  <a:pt x="62465" y="24381"/>
                  <a:pt x="62731" y="24302"/>
                </a:cubicBezTo>
                <a:cubicBezTo>
                  <a:pt x="65571" y="23424"/>
                  <a:pt x="68457" y="22595"/>
                  <a:pt x="71331" y="21826"/>
                </a:cubicBezTo>
                <a:cubicBezTo>
                  <a:pt x="71346" y="21818"/>
                  <a:pt x="71357" y="21811"/>
                  <a:pt x="71372" y="21803"/>
                </a:cubicBezTo>
                <a:cubicBezTo>
                  <a:pt x="68265" y="22629"/>
                  <a:pt x="65125" y="23529"/>
                  <a:pt x="62026" y="24493"/>
                </a:cubicBezTo>
                <a:close/>
                <a:moveTo>
                  <a:pt x="52724" y="27360"/>
                </a:moveTo>
                <a:cubicBezTo>
                  <a:pt x="52661" y="27412"/>
                  <a:pt x="52597" y="27469"/>
                  <a:pt x="52533" y="27521"/>
                </a:cubicBezTo>
                <a:cubicBezTo>
                  <a:pt x="55227" y="26538"/>
                  <a:pt x="58030" y="25593"/>
                  <a:pt x="60881" y="24692"/>
                </a:cubicBezTo>
                <a:cubicBezTo>
                  <a:pt x="61211" y="24587"/>
                  <a:pt x="61545" y="24482"/>
                  <a:pt x="61879" y="24381"/>
                </a:cubicBezTo>
                <a:cubicBezTo>
                  <a:pt x="61939" y="24343"/>
                  <a:pt x="61996" y="24306"/>
                  <a:pt x="62056" y="24268"/>
                </a:cubicBezTo>
                <a:cubicBezTo>
                  <a:pt x="58893" y="25244"/>
                  <a:pt x="55752" y="26279"/>
                  <a:pt x="52724" y="27360"/>
                </a:cubicBezTo>
                <a:close/>
                <a:moveTo>
                  <a:pt x="52586" y="27247"/>
                </a:moveTo>
                <a:cubicBezTo>
                  <a:pt x="52668" y="27184"/>
                  <a:pt x="52751" y="27116"/>
                  <a:pt x="52833" y="27049"/>
                </a:cubicBezTo>
                <a:cubicBezTo>
                  <a:pt x="50394" y="27908"/>
                  <a:pt x="48016" y="28797"/>
                  <a:pt x="45738" y="29701"/>
                </a:cubicBezTo>
                <a:cubicBezTo>
                  <a:pt x="45678" y="29776"/>
                  <a:pt x="45622" y="29851"/>
                  <a:pt x="45565" y="29926"/>
                </a:cubicBezTo>
                <a:cubicBezTo>
                  <a:pt x="47802" y="29015"/>
                  <a:pt x="50158" y="28118"/>
                  <a:pt x="52586" y="27247"/>
                </a:cubicBezTo>
                <a:close/>
                <a:moveTo>
                  <a:pt x="52053" y="27698"/>
                </a:moveTo>
                <a:cubicBezTo>
                  <a:pt x="52117" y="27641"/>
                  <a:pt x="52180" y="27589"/>
                  <a:pt x="52244" y="27533"/>
                </a:cubicBezTo>
                <a:cubicBezTo>
                  <a:pt x="49873" y="28388"/>
                  <a:pt x="47577" y="29266"/>
                  <a:pt x="45393" y="30163"/>
                </a:cubicBezTo>
                <a:cubicBezTo>
                  <a:pt x="45340" y="30234"/>
                  <a:pt x="45288" y="30309"/>
                  <a:pt x="45235" y="30384"/>
                </a:cubicBezTo>
                <a:cubicBezTo>
                  <a:pt x="47389" y="29469"/>
                  <a:pt x="49678" y="28568"/>
                  <a:pt x="52053" y="27698"/>
                </a:cubicBezTo>
                <a:close/>
                <a:moveTo>
                  <a:pt x="45078" y="30613"/>
                </a:moveTo>
                <a:cubicBezTo>
                  <a:pt x="45021" y="30692"/>
                  <a:pt x="44969" y="30774"/>
                  <a:pt x="44916" y="30853"/>
                </a:cubicBezTo>
                <a:cubicBezTo>
                  <a:pt x="46995" y="29926"/>
                  <a:pt x="49224" y="29011"/>
                  <a:pt x="51561" y="28122"/>
                </a:cubicBezTo>
                <a:cubicBezTo>
                  <a:pt x="51618" y="28073"/>
                  <a:pt x="51674" y="28024"/>
                  <a:pt x="51730" y="27975"/>
                </a:cubicBezTo>
                <a:cubicBezTo>
                  <a:pt x="49411" y="28831"/>
                  <a:pt x="47179" y="29716"/>
                  <a:pt x="45078" y="30613"/>
                </a:cubicBezTo>
                <a:moveTo>
                  <a:pt x="40560" y="32504"/>
                </a:moveTo>
                <a:cubicBezTo>
                  <a:pt x="41937" y="31832"/>
                  <a:pt x="43401" y="31168"/>
                  <a:pt x="44931" y="30512"/>
                </a:cubicBezTo>
                <a:cubicBezTo>
                  <a:pt x="44980" y="30437"/>
                  <a:pt x="45033" y="30362"/>
                  <a:pt x="45085" y="30287"/>
                </a:cubicBezTo>
                <a:cubicBezTo>
                  <a:pt x="43524" y="30932"/>
                  <a:pt x="42024" y="31585"/>
                  <a:pt x="40602" y="32245"/>
                </a:cubicBezTo>
                <a:cubicBezTo>
                  <a:pt x="40575" y="32335"/>
                  <a:pt x="40549" y="32429"/>
                  <a:pt x="40523" y="32519"/>
                </a:cubicBezTo>
                <a:cubicBezTo>
                  <a:pt x="40534" y="32515"/>
                  <a:pt x="40549" y="32508"/>
                  <a:pt x="40560" y="32504"/>
                </a:cubicBezTo>
                <a:close/>
                <a:moveTo>
                  <a:pt x="42538" y="31956"/>
                </a:moveTo>
                <a:cubicBezTo>
                  <a:pt x="43213" y="31633"/>
                  <a:pt x="43907" y="31307"/>
                  <a:pt x="44624" y="30984"/>
                </a:cubicBezTo>
                <a:cubicBezTo>
                  <a:pt x="44673" y="30906"/>
                  <a:pt x="44725" y="30823"/>
                  <a:pt x="44781" y="30741"/>
                </a:cubicBezTo>
                <a:cubicBezTo>
                  <a:pt x="43326" y="31367"/>
                  <a:pt x="41937" y="32001"/>
                  <a:pt x="40624" y="32635"/>
                </a:cubicBezTo>
                <a:cubicBezTo>
                  <a:pt x="40575" y="32662"/>
                  <a:pt x="40523" y="32688"/>
                  <a:pt x="40470" y="32710"/>
                </a:cubicBezTo>
                <a:cubicBezTo>
                  <a:pt x="40444" y="32819"/>
                  <a:pt x="40418" y="32924"/>
                  <a:pt x="40391" y="33029"/>
                </a:cubicBezTo>
                <a:cubicBezTo>
                  <a:pt x="41082" y="32673"/>
                  <a:pt x="41798" y="32313"/>
                  <a:pt x="42538" y="31956"/>
                </a:cubicBezTo>
                <a:moveTo>
                  <a:pt x="40350" y="33217"/>
                </a:moveTo>
                <a:cubicBezTo>
                  <a:pt x="40324" y="33348"/>
                  <a:pt x="40298" y="33476"/>
                  <a:pt x="40271" y="33603"/>
                </a:cubicBezTo>
                <a:cubicBezTo>
                  <a:pt x="41513" y="32898"/>
                  <a:pt x="42864" y="32196"/>
                  <a:pt x="44312" y="31498"/>
                </a:cubicBezTo>
                <a:cubicBezTo>
                  <a:pt x="44369" y="31405"/>
                  <a:pt x="44425" y="31307"/>
                  <a:pt x="44485" y="31210"/>
                </a:cubicBezTo>
                <a:cubicBezTo>
                  <a:pt x="43840" y="31502"/>
                  <a:pt x="43213" y="31795"/>
                  <a:pt x="42601" y="32091"/>
                </a:cubicBezTo>
                <a:cubicBezTo>
                  <a:pt x="41821" y="32463"/>
                  <a:pt x="41071" y="32842"/>
                  <a:pt x="40350" y="33217"/>
                </a:cubicBezTo>
                <a:close/>
                <a:moveTo>
                  <a:pt x="40309" y="32624"/>
                </a:moveTo>
                <a:cubicBezTo>
                  <a:pt x="40335" y="32530"/>
                  <a:pt x="40358" y="32436"/>
                  <a:pt x="40388" y="32343"/>
                </a:cubicBezTo>
                <a:cubicBezTo>
                  <a:pt x="39795" y="32620"/>
                  <a:pt x="39213" y="32894"/>
                  <a:pt x="38651" y="33172"/>
                </a:cubicBezTo>
                <a:cubicBezTo>
                  <a:pt x="38283" y="33352"/>
                  <a:pt x="37926" y="33532"/>
                  <a:pt x="37574" y="33708"/>
                </a:cubicBezTo>
                <a:cubicBezTo>
                  <a:pt x="37577" y="33817"/>
                  <a:pt x="37581" y="33922"/>
                  <a:pt x="37585" y="34031"/>
                </a:cubicBezTo>
                <a:cubicBezTo>
                  <a:pt x="38448" y="33562"/>
                  <a:pt x="39356" y="33093"/>
                  <a:pt x="40309" y="32624"/>
                </a:cubicBezTo>
                <a:moveTo>
                  <a:pt x="36452" y="38590"/>
                </a:moveTo>
                <a:cubicBezTo>
                  <a:pt x="36478" y="38548"/>
                  <a:pt x="36508" y="38511"/>
                  <a:pt x="36538" y="38470"/>
                </a:cubicBezTo>
                <a:cubicBezTo>
                  <a:pt x="36868" y="38019"/>
                  <a:pt x="37262" y="37569"/>
                  <a:pt x="37709" y="37119"/>
                </a:cubicBezTo>
                <a:cubicBezTo>
                  <a:pt x="37671" y="36838"/>
                  <a:pt x="37637" y="36552"/>
                  <a:pt x="37600" y="36267"/>
                </a:cubicBezTo>
                <a:cubicBezTo>
                  <a:pt x="37108" y="36657"/>
                  <a:pt x="36658" y="37051"/>
                  <a:pt x="36253" y="37445"/>
                </a:cubicBezTo>
                <a:cubicBezTo>
                  <a:pt x="36332" y="37828"/>
                  <a:pt x="36399" y="38211"/>
                  <a:pt x="36452" y="38590"/>
                </a:cubicBezTo>
                <a:close/>
                <a:moveTo>
                  <a:pt x="35037" y="38785"/>
                </a:moveTo>
                <a:cubicBezTo>
                  <a:pt x="35056" y="39025"/>
                  <a:pt x="35067" y="39265"/>
                  <a:pt x="35067" y="39501"/>
                </a:cubicBezTo>
                <a:cubicBezTo>
                  <a:pt x="35071" y="41002"/>
                  <a:pt x="34602" y="42454"/>
                  <a:pt x="33300" y="43820"/>
                </a:cubicBezTo>
                <a:cubicBezTo>
                  <a:pt x="33251" y="43872"/>
                  <a:pt x="33199" y="43925"/>
                  <a:pt x="33146" y="43978"/>
                </a:cubicBezTo>
                <a:cubicBezTo>
                  <a:pt x="33146" y="44503"/>
                  <a:pt x="33203" y="45024"/>
                  <a:pt x="33304" y="45542"/>
                </a:cubicBezTo>
                <a:cubicBezTo>
                  <a:pt x="33649" y="45302"/>
                  <a:pt x="33972" y="45047"/>
                  <a:pt x="34261" y="44784"/>
                </a:cubicBezTo>
                <a:cubicBezTo>
                  <a:pt x="34384" y="44672"/>
                  <a:pt x="34501" y="44559"/>
                  <a:pt x="34610" y="44447"/>
                </a:cubicBezTo>
                <a:cubicBezTo>
                  <a:pt x="34602" y="44296"/>
                  <a:pt x="34598" y="44146"/>
                  <a:pt x="34598" y="43993"/>
                </a:cubicBezTo>
                <a:cubicBezTo>
                  <a:pt x="34598" y="42263"/>
                  <a:pt x="35127" y="40514"/>
                  <a:pt x="36294" y="38811"/>
                </a:cubicBezTo>
                <a:cubicBezTo>
                  <a:pt x="36245" y="38413"/>
                  <a:pt x="36178" y="38008"/>
                  <a:pt x="36095" y="37599"/>
                </a:cubicBezTo>
                <a:cubicBezTo>
                  <a:pt x="35694" y="37997"/>
                  <a:pt x="35341" y="38391"/>
                  <a:pt x="35037" y="38785"/>
                </a:cubicBezTo>
                <a:moveTo>
                  <a:pt x="35893" y="36665"/>
                </a:moveTo>
                <a:cubicBezTo>
                  <a:pt x="35521" y="36958"/>
                  <a:pt x="35169" y="37254"/>
                  <a:pt x="34842" y="37550"/>
                </a:cubicBezTo>
                <a:cubicBezTo>
                  <a:pt x="34917" y="37896"/>
                  <a:pt x="34977" y="38241"/>
                  <a:pt x="35015" y="38582"/>
                </a:cubicBezTo>
                <a:cubicBezTo>
                  <a:pt x="35319" y="38199"/>
                  <a:pt x="35671" y="37817"/>
                  <a:pt x="36062" y="37430"/>
                </a:cubicBezTo>
                <a:cubicBezTo>
                  <a:pt x="36009" y="37179"/>
                  <a:pt x="35953" y="36920"/>
                  <a:pt x="35893" y="36665"/>
                </a:cubicBezTo>
                <a:close/>
                <a:moveTo>
                  <a:pt x="35889" y="35836"/>
                </a:moveTo>
                <a:cubicBezTo>
                  <a:pt x="35930" y="36020"/>
                  <a:pt x="35975" y="36200"/>
                  <a:pt x="36017" y="36384"/>
                </a:cubicBezTo>
                <a:cubicBezTo>
                  <a:pt x="36478" y="36027"/>
                  <a:pt x="36973" y="35671"/>
                  <a:pt x="37499" y="35318"/>
                </a:cubicBezTo>
                <a:cubicBezTo>
                  <a:pt x="37480" y="35160"/>
                  <a:pt x="37469" y="34999"/>
                  <a:pt x="37454" y="34841"/>
                </a:cubicBezTo>
                <a:cubicBezTo>
                  <a:pt x="36906" y="35172"/>
                  <a:pt x="36381" y="35506"/>
                  <a:pt x="35889" y="35836"/>
                </a:cubicBezTo>
                <a:moveTo>
                  <a:pt x="35746" y="35250"/>
                </a:moveTo>
                <a:cubicBezTo>
                  <a:pt x="35750" y="35273"/>
                  <a:pt x="35758" y="35295"/>
                  <a:pt x="35761" y="35318"/>
                </a:cubicBezTo>
                <a:cubicBezTo>
                  <a:pt x="35791" y="35442"/>
                  <a:pt x="35822" y="35562"/>
                  <a:pt x="35852" y="35682"/>
                </a:cubicBezTo>
                <a:cubicBezTo>
                  <a:pt x="36354" y="35348"/>
                  <a:pt x="36883" y="35010"/>
                  <a:pt x="37442" y="34676"/>
                </a:cubicBezTo>
                <a:cubicBezTo>
                  <a:pt x="37431" y="34549"/>
                  <a:pt x="37424" y="34421"/>
                  <a:pt x="37416" y="34294"/>
                </a:cubicBezTo>
                <a:cubicBezTo>
                  <a:pt x="36835" y="34613"/>
                  <a:pt x="36279" y="34931"/>
                  <a:pt x="35746" y="35250"/>
                </a:cubicBezTo>
                <a:moveTo>
                  <a:pt x="37394" y="33802"/>
                </a:moveTo>
                <a:cubicBezTo>
                  <a:pt x="36782" y="34114"/>
                  <a:pt x="36193" y="34429"/>
                  <a:pt x="35623" y="34740"/>
                </a:cubicBezTo>
                <a:cubicBezTo>
                  <a:pt x="35653" y="34860"/>
                  <a:pt x="35683" y="34980"/>
                  <a:pt x="35709" y="35100"/>
                </a:cubicBezTo>
                <a:cubicBezTo>
                  <a:pt x="36249" y="34774"/>
                  <a:pt x="36820" y="34451"/>
                  <a:pt x="37409" y="34129"/>
                </a:cubicBezTo>
                <a:cubicBezTo>
                  <a:pt x="37401" y="34020"/>
                  <a:pt x="37397" y="33911"/>
                  <a:pt x="37394" y="33802"/>
                </a:cubicBezTo>
                <a:close/>
                <a:moveTo>
                  <a:pt x="35383" y="33675"/>
                </a:moveTo>
                <a:cubicBezTo>
                  <a:pt x="36035" y="33356"/>
                  <a:pt x="36707" y="33037"/>
                  <a:pt x="37394" y="32718"/>
                </a:cubicBezTo>
                <a:cubicBezTo>
                  <a:pt x="37397" y="32624"/>
                  <a:pt x="37401" y="32530"/>
                  <a:pt x="37405" y="32436"/>
                </a:cubicBezTo>
                <a:cubicBezTo>
                  <a:pt x="36696" y="32755"/>
                  <a:pt x="36002" y="33074"/>
                  <a:pt x="35326" y="33393"/>
                </a:cubicBezTo>
                <a:cubicBezTo>
                  <a:pt x="35345" y="33487"/>
                  <a:pt x="35364" y="33581"/>
                  <a:pt x="35383" y="33675"/>
                </a:cubicBezTo>
                <a:close/>
                <a:moveTo>
                  <a:pt x="34227" y="35363"/>
                </a:moveTo>
                <a:cubicBezTo>
                  <a:pt x="34613" y="35134"/>
                  <a:pt x="35011" y="34909"/>
                  <a:pt x="35420" y="34680"/>
                </a:cubicBezTo>
                <a:cubicBezTo>
                  <a:pt x="35398" y="34575"/>
                  <a:pt x="35371" y="34470"/>
                  <a:pt x="35349" y="34365"/>
                </a:cubicBezTo>
                <a:cubicBezTo>
                  <a:pt x="34925" y="34583"/>
                  <a:pt x="34512" y="34804"/>
                  <a:pt x="34114" y="35022"/>
                </a:cubicBezTo>
                <a:cubicBezTo>
                  <a:pt x="34152" y="35134"/>
                  <a:pt x="34189" y="35250"/>
                  <a:pt x="34227" y="35363"/>
                </a:cubicBezTo>
                <a:close/>
                <a:moveTo>
                  <a:pt x="33345" y="36627"/>
                </a:moveTo>
                <a:cubicBezTo>
                  <a:pt x="33634" y="36425"/>
                  <a:pt x="33934" y="36218"/>
                  <a:pt x="34242" y="36016"/>
                </a:cubicBezTo>
                <a:cubicBezTo>
                  <a:pt x="34201" y="35881"/>
                  <a:pt x="34156" y="35746"/>
                  <a:pt x="34111" y="35607"/>
                </a:cubicBezTo>
                <a:cubicBezTo>
                  <a:pt x="33803" y="35791"/>
                  <a:pt x="33503" y="35975"/>
                  <a:pt x="33210" y="36158"/>
                </a:cubicBezTo>
                <a:cubicBezTo>
                  <a:pt x="33259" y="36312"/>
                  <a:pt x="33304" y="36470"/>
                  <a:pt x="33345" y="36627"/>
                </a:cubicBezTo>
                <a:moveTo>
                  <a:pt x="28137" y="44083"/>
                </a:moveTo>
                <a:cubicBezTo>
                  <a:pt x="28137" y="42987"/>
                  <a:pt x="28441" y="41876"/>
                  <a:pt x="29094" y="40766"/>
                </a:cubicBezTo>
                <a:cubicBezTo>
                  <a:pt x="29867" y="39453"/>
                  <a:pt x="31274" y="38106"/>
                  <a:pt x="33180" y="36744"/>
                </a:cubicBezTo>
                <a:cubicBezTo>
                  <a:pt x="33139" y="36582"/>
                  <a:pt x="33094" y="36421"/>
                  <a:pt x="33045" y="36260"/>
                </a:cubicBezTo>
                <a:cubicBezTo>
                  <a:pt x="30265" y="38023"/>
                  <a:pt x="28272" y="39760"/>
                  <a:pt x="27387" y="41392"/>
                </a:cubicBezTo>
                <a:cubicBezTo>
                  <a:pt x="26877" y="42330"/>
                  <a:pt x="26640" y="43257"/>
                  <a:pt x="26640" y="44165"/>
                </a:cubicBezTo>
                <a:cubicBezTo>
                  <a:pt x="26640" y="44814"/>
                  <a:pt x="26760" y="45452"/>
                  <a:pt x="26985" y="46079"/>
                </a:cubicBezTo>
                <a:cubicBezTo>
                  <a:pt x="27439" y="45884"/>
                  <a:pt x="27878" y="45677"/>
                  <a:pt x="28299" y="45460"/>
                </a:cubicBezTo>
                <a:cubicBezTo>
                  <a:pt x="28194" y="45006"/>
                  <a:pt x="28137" y="44544"/>
                  <a:pt x="28137" y="44083"/>
                </a:cubicBezTo>
                <a:close/>
                <a:moveTo>
                  <a:pt x="29800" y="44585"/>
                </a:moveTo>
                <a:cubicBezTo>
                  <a:pt x="29785" y="44398"/>
                  <a:pt x="29777" y="44206"/>
                  <a:pt x="29777" y="44019"/>
                </a:cubicBezTo>
                <a:cubicBezTo>
                  <a:pt x="29777" y="42754"/>
                  <a:pt x="30141" y="41475"/>
                  <a:pt x="30944" y="40199"/>
                </a:cubicBezTo>
                <a:cubicBezTo>
                  <a:pt x="31492" y="39325"/>
                  <a:pt x="32310" y="38440"/>
                  <a:pt x="33356" y="37547"/>
                </a:cubicBezTo>
                <a:cubicBezTo>
                  <a:pt x="33319" y="37333"/>
                  <a:pt x="33274" y="37115"/>
                  <a:pt x="33221" y="36901"/>
                </a:cubicBezTo>
                <a:cubicBezTo>
                  <a:pt x="31349" y="38241"/>
                  <a:pt x="29968" y="39569"/>
                  <a:pt x="29222" y="40841"/>
                </a:cubicBezTo>
                <a:cubicBezTo>
                  <a:pt x="28580" y="41933"/>
                  <a:pt x="28287" y="43017"/>
                  <a:pt x="28287" y="44083"/>
                </a:cubicBezTo>
                <a:cubicBezTo>
                  <a:pt x="28287" y="44522"/>
                  <a:pt x="28340" y="44957"/>
                  <a:pt x="28434" y="45388"/>
                </a:cubicBezTo>
                <a:cubicBezTo>
                  <a:pt x="28918" y="45133"/>
                  <a:pt x="29376" y="44867"/>
                  <a:pt x="29800" y="44585"/>
                </a:cubicBezTo>
                <a:close/>
                <a:moveTo>
                  <a:pt x="29822" y="44799"/>
                </a:moveTo>
                <a:cubicBezTo>
                  <a:pt x="29402" y="45073"/>
                  <a:pt x="28952" y="45332"/>
                  <a:pt x="28479" y="45580"/>
                </a:cubicBezTo>
                <a:cubicBezTo>
                  <a:pt x="28561" y="45895"/>
                  <a:pt x="28663" y="46206"/>
                  <a:pt x="28790" y="46514"/>
                </a:cubicBezTo>
                <a:cubicBezTo>
                  <a:pt x="29229" y="46326"/>
                  <a:pt x="29649" y="46131"/>
                  <a:pt x="30051" y="45925"/>
                </a:cubicBezTo>
                <a:cubicBezTo>
                  <a:pt x="29942" y="45553"/>
                  <a:pt x="29867" y="45174"/>
                  <a:pt x="29822" y="44799"/>
                </a:cubicBezTo>
                <a:close/>
                <a:moveTo>
                  <a:pt x="31480" y="45084"/>
                </a:moveTo>
                <a:cubicBezTo>
                  <a:pt x="31424" y="44720"/>
                  <a:pt x="31398" y="44349"/>
                  <a:pt x="31398" y="43981"/>
                </a:cubicBezTo>
                <a:cubicBezTo>
                  <a:pt x="31398" y="43846"/>
                  <a:pt x="31402" y="43711"/>
                  <a:pt x="31409" y="43580"/>
                </a:cubicBezTo>
                <a:cubicBezTo>
                  <a:pt x="30978" y="43978"/>
                  <a:pt x="30490" y="44353"/>
                  <a:pt x="29961" y="44709"/>
                </a:cubicBezTo>
                <a:cubicBezTo>
                  <a:pt x="30002" y="45092"/>
                  <a:pt x="30077" y="45475"/>
                  <a:pt x="30182" y="45854"/>
                </a:cubicBezTo>
                <a:cubicBezTo>
                  <a:pt x="30644" y="45610"/>
                  <a:pt x="31079" y="45355"/>
                  <a:pt x="31480" y="45084"/>
                </a:cubicBezTo>
                <a:moveTo>
                  <a:pt x="31811" y="46439"/>
                </a:moveTo>
                <a:cubicBezTo>
                  <a:pt x="31683" y="46056"/>
                  <a:pt x="31585" y="45673"/>
                  <a:pt x="31514" y="45287"/>
                </a:cubicBezTo>
                <a:cubicBezTo>
                  <a:pt x="31116" y="45550"/>
                  <a:pt x="30689" y="45801"/>
                  <a:pt x="30238" y="46037"/>
                </a:cubicBezTo>
                <a:cubicBezTo>
                  <a:pt x="30336" y="46360"/>
                  <a:pt x="30460" y="46683"/>
                  <a:pt x="30606" y="47002"/>
                </a:cubicBezTo>
                <a:cubicBezTo>
                  <a:pt x="31026" y="46825"/>
                  <a:pt x="31428" y="46638"/>
                  <a:pt x="31811" y="46439"/>
                </a:cubicBezTo>
                <a:moveTo>
                  <a:pt x="31871" y="46615"/>
                </a:moveTo>
                <a:cubicBezTo>
                  <a:pt x="31492" y="46810"/>
                  <a:pt x="31098" y="46994"/>
                  <a:pt x="30685" y="47170"/>
                </a:cubicBezTo>
                <a:cubicBezTo>
                  <a:pt x="30820" y="47459"/>
                  <a:pt x="30978" y="47745"/>
                  <a:pt x="31150" y="48026"/>
                </a:cubicBezTo>
                <a:cubicBezTo>
                  <a:pt x="31540" y="47891"/>
                  <a:pt x="31923" y="47748"/>
                  <a:pt x="32291" y="47598"/>
                </a:cubicBezTo>
                <a:cubicBezTo>
                  <a:pt x="32130" y="47272"/>
                  <a:pt x="31991" y="46945"/>
                  <a:pt x="31871" y="46615"/>
                </a:cubicBezTo>
                <a:moveTo>
                  <a:pt x="31646" y="45201"/>
                </a:moveTo>
                <a:cubicBezTo>
                  <a:pt x="31713" y="45591"/>
                  <a:pt x="31811" y="45981"/>
                  <a:pt x="31942" y="46371"/>
                </a:cubicBezTo>
                <a:cubicBezTo>
                  <a:pt x="32381" y="46139"/>
                  <a:pt x="32794" y="45891"/>
                  <a:pt x="33180" y="45632"/>
                </a:cubicBezTo>
                <a:cubicBezTo>
                  <a:pt x="33075" y="45129"/>
                  <a:pt x="33015" y="44623"/>
                  <a:pt x="33007" y="44116"/>
                </a:cubicBezTo>
                <a:cubicBezTo>
                  <a:pt x="32602" y="44499"/>
                  <a:pt x="32148" y="44859"/>
                  <a:pt x="31646" y="45201"/>
                </a:cubicBezTo>
                <a:moveTo>
                  <a:pt x="34640" y="36714"/>
                </a:moveTo>
                <a:cubicBezTo>
                  <a:pt x="34703" y="36939"/>
                  <a:pt x="34760" y="37164"/>
                  <a:pt x="34808" y="37385"/>
                </a:cubicBezTo>
                <a:cubicBezTo>
                  <a:pt x="35135" y="37093"/>
                  <a:pt x="35484" y="36800"/>
                  <a:pt x="35859" y="36507"/>
                </a:cubicBezTo>
                <a:cubicBezTo>
                  <a:pt x="35814" y="36320"/>
                  <a:pt x="35769" y="36132"/>
                  <a:pt x="35724" y="35945"/>
                </a:cubicBezTo>
                <a:cubicBezTo>
                  <a:pt x="35345" y="36200"/>
                  <a:pt x="34985" y="36459"/>
                  <a:pt x="34640" y="36714"/>
                </a:cubicBezTo>
                <a:close/>
                <a:moveTo>
                  <a:pt x="35585" y="35363"/>
                </a:moveTo>
                <a:cubicBezTo>
                  <a:pt x="35581" y="35359"/>
                  <a:pt x="35581" y="35355"/>
                  <a:pt x="35581" y="35352"/>
                </a:cubicBezTo>
                <a:cubicBezTo>
                  <a:pt x="35191" y="35588"/>
                  <a:pt x="34812" y="35824"/>
                  <a:pt x="34452" y="36061"/>
                </a:cubicBezTo>
                <a:cubicBezTo>
                  <a:pt x="34501" y="36226"/>
                  <a:pt x="34553" y="36395"/>
                  <a:pt x="34598" y="36560"/>
                </a:cubicBezTo>
                <a:cubicBezTo>
                  <a:pt x="34944" y="36305"/>
                  <a:pt x="35307" y="36050"/>
                  <a:pt x="35686" y="35791"/>
                </a:cubicBezTo>
                <a:cubicBezTo>
                  <a:pt x="35653" y="35648"/>
                  <a:pt x="35619" y="35506"/>
                  <a:pt x="35585" y="35363"/>
                </a:cubicBezTo>
                <a:moveTo>
                  <a:pt x="37386" y="33344"/>
                </a:moveTo>
                <a:cubicBezTo>
                  <a:pt x="36744" y="33656"/>
                  <a:pt x="36122" y="33963"/>
                  <a:pt x="35518" y="34279"/>
                </a:cubicBezTo>
                <a:cubicBezTo>
                  <a:pt x="35540" y="34380"/>
                  <a:pt x="35563" y="34485"/>
                  <a:pt x="35589" y="34590"/>
                </a:cubicBezTo>
                <a:cubicBezTo>
                  <a:pt x="36167" y="34271"/>
                  <a:pt x="36767" y="33952"/>
                  <a:pt x="37390" y="33633"/>
                </a:cubicBezTo>
                <a:cubicBezTo>
                  <a:pt x="37386" y="33536"/>
                  <a:pt x="37386" y="33438"/>
                  <a:pt x="37386" y="33344"/>
                </a:cubicBezTo>
                <a:close/>
                <a:moveTo>
                  <a:pt x="35480" y="34121"/>
                </a:moveTo>
                <a:cubicBezTo>
                  <a:pt x="36095" y="33806"/>
                  <a:pt x="36729" y="33487"/>
                  <a:pt x="37386" y="33172"/>
                </a:cubicBezTo>
                <a:cubicBezTo>
                  <a:pt x="37386" y="33078"/>
                  <a:pt x="37386" y="32984"/>
                  <a:pt x="37390" y="32894"/>
                </a:cubicBezTo>
                <a:cubicBezTo>
                  <a:pt x="36714" y="33206"/>
                  <a:pt x="36058" y="33521"/>
                  <a:pt x="35416" y="33832"/>
                </a:cubicBezTo>
                <a:cubicBezTo>
                  <a:pt x="35439" y="33930"/>
                  <a:pt x="35461" y="34024"/>
                  <a:pt x="35480" y="34121"/>
                </a:cubicBezTo>
                <a:moveTo>
                  <a:pt x="34403" y="35911"/>
                </a:moveTo>
                <a:cubicBezTo>
                  <a:pt x="34771" y="35674"/>
                  <a:pt x="35150" y="35434"/>
                  <a:pt x="35544" y="35198"/>
                </a:cubicBezTo>
                <a:cubicBezTo>
                  <a:pt x="35514" y="35078"/>
                  <a:pt x="35484" y="34958"/>
                  <a:pt x="35458" y="34834"/>
                </a:cubicBezTo>
                <a:cubicBezTo>
                  <a:pt x="35052" y="35059"/>
                  <a:pt x="34658" y="35284"/>
                  <a:pt x="34276" y="35509"/>
                </a:cubicBezTo>
                <a:cubicBezTo>
                  <a:pt x="34321" y="35644"/>
                  <a:pt x="34362" y="35776"/>
                  <a:pt x="34403" y="35911"/>
                </a:cubicBezTo>
                <a:close/>
                <a:moveTo>
                  <a:pt x="33552" y="37573"/>
                </a:moveTo>
                <a:cubicBezTo>
                  <a:pt x="33604" y="37896"/>
                  <a:pt x="33642" y="38214"/>
                  <a:pt x="33653" y="38533"/>
                </a:cubicBezTo>
                <a:cubicBezTo>
                  <a:pt x="33953" y="38199"/>
                  <a:pt x="34283" y="37866"/>
                  <a:pt x="34647" y="37532"/>
                </a:cubicBezTo>
                <a:cubicBezTo>
                  <a:pt x="34598" y="37299"/>
                  <a:pt x="34542" y="37066"/>
                  <a:pt x="34478" y="36834"/>
                </a:cubicBezTo>
                <a:cubicBezTo>
                  <a:pt x="34152" y="37081"/>
                  <a:pt x="33844" y="37329"/>
                  <a:pt x="33552" y="37573"/>
                </a:cubicBezTo>
                <a:moveTo>
                  <a:pt x="33522" y="37404"/>
                </a:moveTo>
                <a:cubicBezTo>
                  <a:pt x="33810" y="37164"/>
                  <a:pt x="34118" y="36924"/>
                  <a:pt x="34437" y="36680"/>
                </a:cubicBezTo>
                <a:cubicBezTo>
                  <a:pt x="34392" y="36511"/>
                  <a:pt x="34339" y="36338"/>
                  <a:pt x="34287" y="36166"/>
                </a:cubicBezTo>
                <a:cubicBezTo>
                  <a:pt x="33976" y="36372"/>
                  <a:pt x="33675" y="36575"/>
                  <a:pt x="33386" y="36781"/>
                </a:cubicBezTo>
                <a:cubicBezTo>
                  <a:pt x="33439" y="36991"/>
                  <a:pt x="33484" y="37198"/>
                  <a:pt x="33522" y="37404"/>
                </a:cubicBezTo>
                <a:moveTo>
                  <a:pt x="31593" y="43137"/>
                </a:moveTo>
                <a:cubicBezTo>
                  <a:pt x="31766" y="42965"/>
                  <a:pt x="31923" y="42788"/>
                  <a:pt x="32073" y="42604"/>
                </a:cubicBezTo>
                <a:cubicBezTo>
                  <a:pt x="33049" y="41422"/>
                  <a:pt x="33439" y="40214"/>
                  <a:pt x="33469" y="38972"/>
                </a:cubicBezTo>
                <a:cubicBezTo>
                  <a:pt x="33266" y="39216"/>
                  <a:pt x="33083" y="39464"/>
                  <a:pt x="32917" y="39708"/>
                </a:cubicBezTo>
                <a:cubicBezTo>
                  <a:pt x="32156" y="40852"/>
                  <a:pt x="31732" y="42000"/>
                  <a:pt x="31593" y="43137"/>
                </a:cubicBezTo>
                <a:close/>
                <a:moveTo>
                  <a:pt x="29938" y="44492"/>
                </a:moveTo>
                <a:cubicBezTo>
                  <a:pt x="30494" y="44116"/>
                  <a:pt x="30993" y="43719"/>
                  <a:pt x="31432" y="43298"/>
                </a:cubicBezTo>
                <a:cubicBezTo>
                  <a:pt x="31548" y="42079"/>
                  <a:pt x="31987" y="40845"/>
                  <a:pt x="32797" y="39629"/>
                </a:cubicBezTo>
                <a:cubicBezTo>
                  <a:pt x="32996" y="39336"/>
                  <a:pt x="33218" y="39040"/>
                  <a:pt x="33469" y="38744"/>
                </a:cubicBezTo>
                <a:cubicBezTo>
                  <a:pt x="33465" y="38406"/>
                  <a:pt x="33435" y="38061"/>
                  <a:pt x="33383" y="37715"/>
                </a:cubicBezTo>
                <a:cubicBezTo>
                  <a:pt x="32377" y="38582"/>
                  <a:pt x="31593" y="39438"/>
                  <a:pt x="31068" y="40278"/>
                </a:cubicBezTo>
                <a:cubicBezTo>
                  <a:pt x="30280" y="41531"/>
                  <a:pt x="29923" y="42784"/>
                  <a:pt x="29923" y="44019"/>
                </a:cubicBezTo>
                <a:cubicBezTo>
                  <a:pt x="29923" y="44176"/>
                  <a:pt x="29927" y="44334"/>
                  <a:pt x="29938" y="44492"/>
                </a:cubicBezTo>
                <a:close/>
                <a:moveTo>
                  <a:pt x="33150" y="43707"/>
                </a:moveTo>
                <a:cubicBezTo>
                  <a:pt x="33158" y="43700"/>
                  <a:pt x="33161" y="43696"/>
                  <a:pt x="33165" y="43692"/>
                </a:cubicBezTo>
                <a:cubicBezTo>
                  <a:pt x="34433" y="42353"/>
                  <a:pt x="34880" y="40961"/>
                  <a:pt x="34883" y="39501"/>
                </a:cubicBezTo>
                <a:cubicBezTo>
                  <a:pt x="34883" y="39340"/>
                  <a:pt x="34876" y="39175"/>
                  <a:pt x="34865" y="39014"/>
                </a:cubicBezTo>
                <a:cubicBezTo>
                  <a:pt x="34838" y="39051"/>
                  <a:pt x="34808" y="39092"/>
                  <a:pt x="34778" y="39134"/>
                </a:cubicBezTo>
                <a:cubicBezTo>
                  <a:pt x="33713" y="40650"/>
                  <a:pt x="33206" y="42184"/>
                  <a:pt x="33150" y="43707"/>
                </a:cubicBezTo>
                <a:close/>
                <a:moveTo>
                  <a:pt x="34662" y="39051"/>
                </a:moveTo>
                <a:cubicBezTo>
                  <a:pt x="34722" y="38965"/>
                  <a:pt x="34786" y="38882"/>
                  <a:pt x="34850" y="38796"/>
                </a:cubicBezTo>
                <a:cubicBezTo>
                  <a:pt x="34816" y="38432"/>
                  <a:pt x="34760" y="38068"/>
                  <a:pt x="34685" y="37697"/>
                </a:cubicBezTo>
                <a:cubicBezTo>
                  <a:pt x="34306" y="38046"/>
                  <a:pt x="33964" y="38398"/>
                  <a:pt x="33660" y="38747"/>
                </a:cubicBezTo>
                <a:cubicBezTo>
                  <a:pt x="33660" y="38774"/>
                  <a:pt x="33660" y="38800"/>
                  <a:pt x="33660" y="38826"/>
                </a:cubicBezTo>
                <a:cubicBezTo>
                  <a:pt x="33660" y="40158"/>
                  <a:pt x="33259" y="41467"/>
                  <a:pt x="32220" y="42724"/>
                </a:cubicBezTo>
                <a:cubicBezTo>
                  <a:pt x="32021" y="42968"/>
                  <a:pt x="31799" y="43205"/>
                  <a:pt x="31563" y="43434"/>
                </a:cubicBezTo>
                <a:cubicBezTo>
                  <a:pt x="31548" y="43617"/>
                  <a:pt x="31540" y="43797"/>
                  <a:pt x="31540" y="43981"/>
                </a:cubicBezTo>
                <a:cubicBezTo>
                  <a:pt x="31540" y="44319"/>
                  <a:pt x="31567" y="44657"/>
                  <a:pt x="31615" y="44994"/>
                </a:cubicBezTo>
                <a:cubicBezTo>
                  <a:pt x="32133" y="44638"/>
                  <a:pt x="32599" y="44259"/>
                  <a:pt x="33007" y="43854"/>
                </a:cubicBezTo>
                <a:cubicBezTo>
                  <a:pt x="33030" y="42255"/>
                  <a:pt x="33548" y="40635"/>
                  <a:pt x="34662" y="39051"/>
                </a:cubicBezTo>
                <a:moveTo>
                  <a:pt x="33578" y="47005"/>
                </a:moveTo>
                <a:cubicBezTo>
                  <a:pt x="33431" y="46615"/>
                  <a:pt x="33311" y="46221"/>
                  <a:pt x="33221" y="45824"/>
                </a:cubicBezTo>
                <a:cubicBezTo>
                  <a:pt x="32842" y="46079"/>
                  <a:pt x="32433" y="46319"/>
                  <a:pt x="32002" y="46548"/>
                </a:cubicBezTo>
                <a:cubicBezTo>
                  <a:pt x="32122" y="46882"/>
                  <a:pt x="32261" y="47212"/>
                  <a:pt x="32422" y="47542"/>
                </a:cubicBezTo>
                <a:cubicBezTo>
                  <a:pt x="32827" y="47373"/>
                  <a:pt x="33214" y="47193"/>
                  <a:pt x="33578" y="47005"/>
                </a:cubicBezTo>
                <a:moveTo>
                  <a:pt x="33645" y="47174"/>
                </a:moveTo>
                <a:cubicBezTo>
                  <a:pt x="33281" y="47362"/>
                  <a:pt x="32902" y="47538"/>
                  <a:pt x="32505" y="47707"/>
                </a:cubicBezTo>
                <a:cubicBezTo>
                  <a:pt x="32659" y="48003"/>
                  <a:pt x="32827" y="48300"/>
                  <a:pt x="33015" y="48596"/>
                </a:cubicBezTo>
                <a:cubicBezTo>
                  <a:pt x="33390" y="48469"/>
                  <a:pt x="33758" y="48334"/>
                  <a:pt x="34111" y="48191"/>
                </a:cubicBezTo>
                <a:cubicBezTo>
                  <a:pt x="33934" y="47857"/>
                  <a:pt x="33780" y="47516"/>
                  <a:pt x="33645" y="47174"/>
                </a:cubicBezTo>
                <a:close/>
                <a:moveTo>
                  <a:pt x="35349" y="47624"/>
                </a:moveTo>
                <a:cubicBezTo>
                  <a:pt x="35184" y="47227"/>
                  <a:pt x="35045" y="46822"/>
                  <a:pt x="34936" y="46413"/>
                </a:cubicBezTo>
                <a:cubicBezTo>
                  <a:pt x="34572" y="46660"/>
                  <a:pt x="34186" y="46893"/>
                  <a:pt x="33773" y="47110"/>
                </a:cubicBezTo>
                <a:cubicBezTo>
                  <a:pt x="33908" y="47456"/>
                  <a:pt x="34066" y="47797"/>
                  <a:pt x="34242" y="48139"/>
                </a:cubicBezTo>
                <a:cubicBezTo>
                  <a:pt x="34628" y="47977"/>
                  <a:pt x="35000" y="47808"/>
                  <a:pt x="35349" y="47624"/>
                </a:cubicBezTo>
                <a:moveTo>
                  <a:pt x="35420" y="47790"/>
                </a:moveTo>
                <a:cubicBezTo>
                  <a:pt x="35071" y="47970"/>
                  <a:pt x="34707" y="48139"/>
                  <a:pt x="34324" y="48296"/>
                </a:cubicBezTo>
                <a:cubicBezTo>
                  <a:pt x="34490" y="48600"/>
                  <a:pt x="34670" y="48904"/>
                  <a:pt x="34865" y="49200"/>
                </a:cubicBezTo>
                <a:cubicBezTo>
                  <a:pt x="35229" y="49084"/>
                  <a:pt x="35581" y="48956"/>
                  <a:pt x="35919" y="48825"/>
                </a:cubicBezTo>
                <a:cubicBezTo>
                  <a:pt x="35735" y="48484"/>
                  <a:pt x="35566" y="48139"/>
                  <a:pt x="35420" y="47790"/>
                </a:cubicBezTo>
                <a:moveTo>
                  <a:pt x="37112" y="48285"/>
                </a:moveTo>
                <a:cubicBezTo>
                  <a:pt x="36936" y="47880"/>
                  <a:pt x="36782" y="47471"/>
                  <a:pt x="36654" y="47058"/>
                </a:cubicBezTo>
                <a:cubicBezTo>
                  <a:pt x="36624" y="47077"/>
                  <a:pt x="36598" y="47099"/>
                  <a:pt x="36568" y="47118"/>
                </a:cubicBezTo>
                <a:cubicBezTo>
                  <a:pt x="36249" y="47332"/>
                  <a:pt x="35904" y="47534"/>
                  <a:pt x="35544" y="47726"/>
                </a:cubicBezTo>
                <a:cubicBezTo>
                  <a:pt x="35694" y="48078"/>
                  <a:pt x="35863" y="48427"/>
                  <a:pt x="36050" y="48773"/>
                </a:cubicBezTo>
                <a:cubicBezTo>
                  <a:pt x="36422" y="48619"/>
                  <a:pt x="36778" y="48457"/>
                  <a:pt x="37112" y="48285"/>
                </a:cubicBezTo>
                <a:moveTo>
                  <a:pt x="37183" y="48446"/>
                </a:moveTo>
                <a:cubicBezTo>
                  <a:pt x="36853" y="48619"/>
                  <a:pt x="36501" y="48776"/>
                  <a:pt x="36137" y="48926"/>
                </a:cubicBezTo>
                <a:cubicBezTo>
                  <a:pt x="36306" y="49234"/>
                  <a:pt x="36493" y="49534"/>
                  <a:pt x="36692" y="49838"/>
                </a:cubicBezTo>
                <a:cubicBezTo>
                  <a:pt x="37045" y="49726"/>
                  <a:pt x="37382" y="49609"/>
                  <a:pt x="37709" y="49485"/>
                </a:cubicBezTo>
                <a:cubicBezTo>
                  <a:pt x="37517" y="49140"/>
                  <a:pt x="37341" y="48795"/>
                  <a:pt x="37183" y="48446"/>
                </a:cubicBezTo>
                <a:moveTo>
                  <a:pt x="38681" y="49065"/>
                </a:moveTo>
                <a:cubicBezTo>
                  <a:pt x="38744" y="49035"/>
                  <a:pt x="38804" y="49005"/>
                  <a:pt x="38864" y="48975"/>
                </a:cubicBezTo>
                <a:cubicBezTo>
                  <a:pt x="38677" y="48570"/>
                  <a:pt x="38515" y="48161"/>
                  <a:pt x="38373" y="47748"/>
                </a:cubicBezTo>
                <a:cubicBezTo>
                  <a:pt x="38152" y="47898"/>
                  <a:pt x="37915" y="48045"/>
                  <a:pt x="37664" y="48187"/>
                </a:cubicBezTo>
                <a:cubicBezTo>
                  <a:pt x="37547" y="48255"/>
                  <a:pt x="37427" y="48322"/>
                  <a:pt x="37307" y="48386"/>
                </a:cubicBezTo>
                <a:cubicBezTo>
                  <a:pt x="37465" y="48735"/>
                  <a:pt x="37645" y="49088"/>
                  <a:pt x="37836" y="49433"/>
                </a:cubicBezTo>
                <a:cubicBezTo>
                  <a:pt x="38129" y="49317"/>
                  <a:pt x="38410" y="49197"/>
                  <a:pt x="38681" y="49065"/>
                </a:cubicBezTo>
                <a:moveTo>
                  <a:pt x="38936" y="49133"/>
                </a:moveTo>
                <a:cubicBezTo>
                  <a:pt x="38879" y="49163"/>
                  <a:pt x="38819" y="49193"/>
                  <a:pt x="38756" y="49223"/>
                </a:cubicBezTo>
                <a:cubicBezTo>
                  <a:pt x="38489" y="49350"/>
                  <a:pt x="38212" y="49470"/>
                  <a:pt x="37923" y="49587"/>
                </a:cubicBezTo>
                <a:cubicBezTo>
                  <a:pt x="38103" y="49894"/>
                  <a:pt x="38294" y="50202"/>
                  <a:pt x="38497" y="50506"/>
                </a:cubicBezTo>
                <a:cubicBezTo>
                  <a:pt x="38838" y="50405"/>
                  <a:pt x="39168" y="50296"/>
                  <a:pt x="39483" y="50180"/>
                </a:cubicBezTo>
                <a:cubicBezTo>
                  <a:pt x="39285" y="49834"/>
                  <a:pt x="39105" y="49485"/>
                  <a:pt x="38936" y="49133"/>
                </a:cubicBezTo>
                <a:close/>
                <a:moveTo>
                  <a:pt x="39787" y="50063"/>
                </a:moveTo>
                <a:cubicBezTo>
                  <a:pt x="40076" y="49947"/>
                  <a:pt x="40346" y="49831"/>
                  <a:pt x="40605" y="49707"/>
                </a:cubicBezTo>
                <a:cubicBezTo>
                  <a:pt x="40410" y="49302"/>
                  <a:pt x="40238" y="48889"/>
                  <a:pt x="40084" y="48476"/>
                </a:cubicBezTo>
                <a:cubicBezTo>
                  <a:pt x="39772" y="48683"/>
                  <a:pt x="39431" y="48881"/>
                  <a:pt x="39056" y="49073"/>
                </a:cubicBezTo>
                <a:cubicBezTo>
                  <a:pt x="39225" y="49429"/>
                  <a:pt x="39408" y="49782"/>
                  <a:pt x="39611" y="50131"/>
                </a:cubicBezTo>
                <a:cubicBezTo>
                  <a:pt x="39671" y="50108"/>
                  <a:pt x="39731" y="50086"/>
                  <a:pt x="39787" y="50063"/>
                </a:cubicBezTo>
                <a:moveTo>
                  <a:pt x="40680" y="49864"/>
                </a:moveTo>
                <a:cubicBezTo>
                  <a:pt x="40418" y="49988"/>
                  <a:pt x="40144" y="50108"/>
                  <a:pt x="39851" y="50221"/>
                </a:cubicBezTo>
                <a:cubicBezTo>
                  <a:pt x="39802" y="50243"/>
                  <a:pt x="39750" y="50262"/>
                  <a:pt x="39697" y="50285"/>
                </a:cubicBezTo>
                <a:cubicBezTo>
                  <a:pt x="39881" y="50596"/>
                  <a:pt x="40076" y="50907"/>
                  <a:pt x="40286" y="51215"/>
                </a:cubicBezTo>
                <a:cubicBezTo>
                  <a:pt x="40497" y="51159"/>
                  <a:pt x="40699" y="51099"/>
                  <a:pt x="40898" y="51031"/>
                </a:cubicBezTo>
                <a:cubicBezTo>
                  <a:pt x="41014" y="50994"/>
                  <a:pt x="41131" y="50956"/>
                  <a:pt x="41243" y="50919"/>
                </a:cubicBezTo>
                <a:cubicBezTo>
                  <a:pt x="41041" y="50570"/>
                  <a:pt x="40853" y="50217"/>
                  <a:pt x="40680" y="49864"/>
                </a:cubicBezTo>
                <a:moveTo>
                  <a:pt x="41798" y="49257"/>
                </a:moveTo>
                <a:cubicBezTo>
                  <a:pt x="41487" y="49448"/>
                  <a:pt x="41157" y="49632"/>
                  <a:pt x="40800" y="49804"/>
                </a:cubicBezTo>
                <a:cubicBezTo>
                  <a:pt x="40973" y="50165"/>
                  <a:pt x="41164" y="50521"/>
                  <a:pt x="41371" y="50874"/>
                </a:cubicBezTo>
                <a:cubicBezTo>
                  <a:pt x="41712" y="50750"/>
                  <a:pt x="42035" y="50622"/>
                  <a:pt x="42339" y="50487"/>
                </a:cubicBezTo>
                <a:cubicBezTo>
                  <a:pt x="42140" y="50082"/>
                  <a:pt x="41960" y="49669"/>
                  <a:pt x="41798" y="49257"/>
                </a:cubicBezTo>
                <a:moveTo>
                  <a:pt x="43446" y="49932"/>
                </a:moveTo>
                <a:cubicBezTo>
                  <a:pt x="43247" y="49437"/>
                  <a:pt x="43074" y="48938"/>
                  <a:pt x="42928" y="48439"/>
                </a:cubicBezTo>
                <a:cubicBezTo>
                  <a:pt x="42620" y="48701"/>
                  <a:pt x="42282" y="48949"/>
                  <a:pt x="41907" y="49189"/>
                </a:cubicBezTo>
                <a:cubicBezTo>
                  <a:pt x="42072" y="49606"/>
                  <a:pt x="42256" y="50022"/>
                  <a:pt x="42459" y="50435"/>
                </a:cubicBezTo>
                <a:cubicBezTo>
                  <a:pt x="42808" y="50221"/>
                  <a:pt x="43138" y="50108"/>
                  <a:pt x="43446" y="49932"/>
                </a:cubicBezTo>
                <a:moveTo>
                  <a:pt x="43509" y="50090"/>
                </a:moveTo>
                <a:cubicBezTo>
                  <a:pt x="43202" y="50266"/>
                  <a:pt x="42879" y="50431"/>
                  <a:pt x="42534" y="50589"/>
                </a:cubicBezTo>
                <a:cubicBezTo>
                  <a:pt x="42714" y="50945"/>
                  <a:pt x="42909" y="51305"/>
                  <a:pt x="43119" y="51658"/>
                </a:cubicBezTo>
                <a:cubicBezTo>
                  <a:pt x="43453" y="51549"/>
                  <a:pt x="43768" y="51437"/>
                  <a:pt x="44068" y="51316"/>
                </a:cubicBezTo>
                <a:cubicBezTo>
                  <a:pt x="43866" y="50911"/>
                  <a:pt x="43678" y="50502"/>
                  <a:pt x="43509" y="50090"/>
                </a:cubicBezTo>
                <a:moveTo>
                  <a:pt x="45153" y="50821"/>
                </a:moveTo>
                <a:cubicBezTo>
                  <a:pt x="44950" y="50341"/>
                  <a:pt x="44770" y="49853"/>
                  <a:pt x="44612" y="49365"/>
                </a:cubicBezTo>
                <a:cubicBezTo>
                  <a:pt x="44305" y="49598"/>
                  <a:pt x="43975" y="49819"/>
                  <a:pt x="43618" y="50026"/>
                </a:cubicBezTo>
                <a:cubicBezTo>
                  <a:pt x="43791" y="50442"/>
                  <a:pt x="43982" y="50855"/>
                  <a:pt x="44189" y="51268"/>
                </a:cubicBezTo>
                <a:cubicBezTo>
                  <a:pt x="44526" y="51129"/>
                  <a:pt x="44849" y="50979"/>
                  <a:pt x="45153" y="50821"/>
                </a:cubicBezTo>
                <a:close/>
                <a:moveTo>
                  <a:pt x="45220" y="50975"/>
                </a:moveTo>
                <a:cubicBezTo>
                  <a:pt x="44916" y="51133"/>
                  <a:pt x="44597" y="51279"/>
                  <a:pt x="44264" y="51418"/>
                </a:cubicBezTo>
                <a:cubicBezTo>
                  <a:pt x="44451" y="51774"/>
                  <a:pt x="44650" y="52131"/>
                  <a:pt x="44860" y="52483"/>
                </a:cubicBezTo>
                <a:cubicBezTo>
                  <a:pt x="45183" y="52390"/>
                  <a:pt x="45494" y="52288"/>
                  <a:pt x="45791" y="52183"/>
                </a:cubicBezTo>
                <a:cubicBezTo>
                  <a:pt x="45584" y="51785"/>
                  <a:pt x="45393" y="51380"/>
                  <a:pt x="45220" y="50975"/>
                </a:cubicBezTo>
                <a:moveTo>
                  <a:pt x="46860" y="51752"/>
                </a:moveTo>
                <a:cubicBezTo>
                  <a:pt x="46654" y="51286"/>
                  <a:pt x="46470" y="50814"/>
                  <a:pt x="46305" y="50341"/>
                </a:cubicBezTo>
                <a:cubicBezTo>
                  <a:pt x="45997" y="50544"/>
                  <a:pt x="45674" y="50739"/>
                  <a:pt x="45329" y="50919"/>
                </a:cubicBezTo>
                <a:cubicBezTo>
                  <a:pt x="45505" y="51328"/>
                  <a:pt x="45701" y="51737"/>
                  <a:pt x="45911" y="52142"/>
                </a:cubicBezTo>
                <a:cubicBezTo>
                  <a:pt x="46241" y="52018"/>
                  <a:pt x="46556" y="51891"/>
                  <a:pt x="46860" y="51752"/>
                </a:cubicBezTo>
                <a:close/>
                <a:moveTo>
                  <a:pt x="46927" y="51902"/>
                </a:moveTo>
                <a:cubicBezTo>
                  <a:pt x="46627" y="52041"/>
                  <a:pt x="46312" y="52168"/>
                  <a:pt x="45989" y="52288"/>
                </a:cubicBezTo>
                <a:cubicBezTo>
                  <a:pt x="46177" y="52641"/>
                  <a:pt x="46376" y="52994"/>
                  <a:pt x="46590" y="53346"/>
                </a:cubicBezTo>
                <a:cubicBezTo>
                  <a:pt x="46905" y="53267"/>
                  <a:pt x="47209" y="53181"/>
                  <a:pt x="47509" y="53087"/>
                </a:cubicBezTo>
                <a:cubicBezTo>
                  <a:pt x="47299" y="52697"/>
                  <a:pt x="47104" y="52299"/>
                  <a:pt x="46927" y="51902"/>
                </a:cubicBezTo>
                <a:close/>
                <a:moveTo>
                  <a:pt x="47299" y="49602"/>
                </a:moveTo>
                <a:cubicBezTo>
                  <a:pt x="47018" y="49838"/>
                  <a:pt x="46721" y="50060"/>
                  <a:pt x="46410" y="50273"/>
                </a:cubicBezTo>
                <a:cubicBezTo>
                  <a:pt x="46575" y="50754"/>
                  <a:pt x="46762" y="51226"/>
                  <a:pt x="46969" y="51703"/>
                </a:cubicBezTo>
                <a:cubicBezTo>
                  <a:pt x="47306" y="51545"/>
                  <a:pt x="47629" y="51380"/>
                  <a:pt x="47941" y="51200"/>
                </a:cubicBezTo>
                <a:cubicBezTo>
                  <a:pt x="47734" y="50637"/>
                  <a:pt x="47558" y="50075"/>
                  <a:pt x="47411" y="49504"/>
                </a:cubicBezTo>
                <a:cubicBezTo>
                  <a:pt x="47374" y="49538"/>
                  <a:pt x="47336" y="49572"/>
                  <a:pt x="47299" y="49602"/>
                </a:cubicBezTo>
                <a:close/>
                <a:moveTo>
                  <a:pt x="45847" y="48255"/>
                </a:moveTo>
                <a:cubicBezTo>
                  <a:pt x="45978" y="48874"/>
                  <a:pt x="46147" y="49493"/>
                  <a:pt x="46353" y="50108"/>
                </a:cubicBezTo>
                <a:cubicBezTo>
                  <a:pt x="46646" y="49906"/>
                  <a:pt x="46924" y="49696"/>
                  <a:pt x="47190" y="49474"/>
                </a:cubicBezTo>
                <a:cubicBezTo>
                  <a:pt x="47250" y="49425"/>
                  <a:pt x="47310" y="49373"/>
                  <a:pt x="47366" y="49324"/>
                </a:cubicBezTo>
                <a:cubicBezTo>
                  <a:pt x="47168" y="48510"/>
                  <a:pt x="47025" y="47692"/>
                  <a:pt x="46950" y="46874"/>
                </a:cubicBezTo>
                <a:cubicBezTo>
                  <a:pt x="46612" y="47362"/>
                  <a:pt x="46252" y="47823"/>
                  <a:pt x="45847" y="48255"/>
                </a:cubicBezTo>
                <a:moveTo>
                  <a:pt x="51914" y="32684"/>
                </a:moveTo>
                <a:cubicBezTo>
                  <a:pt x="49558" y="35408"/>
                  <a:pt x="48293" y="37903"/>
                  <a:pt x="47370" y="40143"/>
                </a:cubicBezTo>
                <a:cubicBezTo>
                  <a:pt x="46661" y="41869"/>
                  <a:pt x="46155" y="43445"/>
                  <a:pt x="45509" y="44852"/>
                </a:cubicBezTo>
                <a:cubicBezTo>
                  <a:pt x="45509" y="44931"/>
                  <a:pt x="45505" y="45009"/>
                  <a:pt x="45505" y="45088"/>
                </a:cubicBezTo>
                <a:cubicBezTo>
                  <a:pt x="45505" y="46075"/>
                  <a:pt x="45607" y="47065"/>
                  <a:pt x="45806" y="48052"/>
                </a:cubicBezTo>
                <a:cubicBezTo>
                  <a:pt x="46215" y="47602"/>
                  <a:pt x="46582" y="47118"/>
                  <a:pt x="46924" y="46604"/>
                </a:cubicBezTo>
                <a:cubicBezTo>
                  <a:pt x="46894" y="46195"/>
                  <a:pt x="46879" y="45782"/>
                  <a:pt x="46879" y="45373"/>
                </a:cubicBezTo>
                <a:cubicBezTo>
                  <a:pt x="46879" y="41377"/>
                  <a:pt x="48413" y="37400"/>
                  <a:pt x="51820" y="33847"/>
                </a:cubicBezTo>
                <a:cubicBezTo>
                  <a:pt x="54916" y="30620"/>
                  <a:pt x="59996" y="27615"/>
                  <a:pt x="66239" y="24955"/>
                </a:cubicBezTo>
                <a:cubicBezTo>
                  <a:pt x="66438" y="24827"/>
                  <a:pt x="66637" y="24704"/>
                  <a:pt x="66836" y="24576"/>
                </a:cubicBezTo>
                <a:cubicBezTo>
                  <a:pt x="60652" y="27011"/>
                  <a:pt x="55441" y="29754"/>
                  <a:pt x="51914" y="32684"/>
                </a:cubicBezTo>
                <a:moveTo>
                  <a:pt x="54371" y="30155"/>
                </a:moveTo>
                <a:cubicBezTo>
                  <a:pt x="54094" y="30407"/>
                  <a:pt x="53827" y="30662"/>
                  <a:pt x="53565" y="30917"/>
                </a:cubicBezTo>
                <a:cubicBezTo>
                  <a:pt x="53152" y="31326"/>
                  <a:pt x="52766" y="31731"/>
                  <a:pt x="52402" y="32132"/>
                </a:cubicBezTo>
                <a:cubicBezTo>
                  <a:pt x="56041" y="29266"/>
                  <a:pt x="61260" y="26598"/>
                  <a:pt x="67383" y="24231"/>
                </a:cubicBezTo>
                <a:cubicBezTo>
                  <a:pt x="67474" y="24175"/>
                  <a:pt x="67564" y="24118"/>
                  <a:pt x="67654" y="24066"/>
                </a:cubicBezTo>
                <a:cubicBezTo>
                  <a:pt x="62558" y="25919"/>
                  <a:pt x="58011" y="27972"/>
                  <a:pt x="54371" y="30155"/>
                </a:cubicBezTo>
                <a:close/>
                <a:moveTo>
                  <a:pt x="56034" y="28722"/>
                </a:moveTo>
                <a:cubicBezTo>
                  <a:pt x="55625" y="29056"/>
                  <a:pt x="55227" y="29390"/>
                  <a:pt x="54840" y="29731"/>
                </a:cubicBezTo>
                <a:cubicBezTo>
                  <a:pt x="58532" y="27581"/>
                  <a:pt x="63091" y="25567"/>
                  <a:pt x="68164" y="23747"/>
                </a:cubicBezTo>
                <a:cubicBezTo>
                  <a:pt x="68179" y="23739"/>
                  <a:pt x="68190" y="23732"/>
                  <a:pt x="68205" y="23724"/>
                </a:cubicBezTo>
                <a:cubicBezTo>
                  <a:pt x="68216" y="23717"/>
                  <a:pt x="68228" y="23709"/>
                  <a:pt x="68239" y="23702"/>
                </a:cubicBezTo>
                <a:cubicBezTo>
                  <a:pt x="63737" y="25244"/>
                  <a:pt x="59587" y="26932"/>
                  <a:pt x="56034" y="28722"/>
                </a:cubicBezTo>
                <a:close/>
                <a:moveTo>
                  <a:pt x="57242" y="27773"/>
                </a:moveTo>
                <a:cubicBezTo>
                  <a:pt x="56990" y="27964"/>
                  <a:pt x="56747" y="28155"/>
                  <a:pt x="56503" y="28347"/>
                </a:cubicBezTo>
                <a:cubicBezTo>
                  <a:pt x="59797" y="26722"/>
                  <a:pt x="63575" y="25184"/>
                  <a:pt x="67654" y="23769"/>
                </a:cubicBezTo>
                <a:cubicBezTo>
                  <a:pt x="63913" y="25015"/>
                  <a:pt x="60401" y="26358"/>
                  <a:pt x="57242" y="27773"/>
                </a:cubicBezTo>
                <a:close/>
                <a:moveTo>
                  <a:pt x="58154" y="27094"/>
                </a:moveTo>
                <a:cubicBezTo>
                  <a:pt x="58003" y="27206"/>
                  <a:pt x="57853" y="27315"/>
                  <a:pt x="57703" y="27427"/>
                </a:cubicBezTo>
                <a:cubicBezTo>
                  <a:pt x="60236" y="26309"/>
                  <a:pt x="62990" y="25240"/>
                  <a:pt x="65898" y="24231"/>
                </a:cubicBezTo>
                <a:cubicBezTo>
                  <a:pt x="63185" y="25139"/>
                  <a:pt x="60585" y="26099"/>
                  <a:pt x="58154" y="27094"/>
                </a:cubicBezTo>
                <a:moveTo>
                  <a:pt x="64374" y="23953"/>
                </a:moveTo>
                <a:cubicBezTo>
                  <a:pt x="63395" y="24246"/>
                  <a:pt x="62420" y="24550"/>
                  <a:pt x="61452" y="24854"/>
                </a:cubicBezTo>
                <a:cubicBezTo>
                  <a:pt x="61440" y="24861"/>
                  <a:pt x="61425" y="24869"/>
                  <a:pt x="61414" y="24880"/>
                </a:cubicBezTo>
                <a:cubicBezTo>
                  <a:pt x="62393" y="24565"/>
                  <a:pt x="63380" y="24253"/>
                  <a:pt x="64374" y="23953"/>
                </a:cubicBezTo>
                <a:close/>
                <a:moveTo>
                  <a:pt x="60945" y="25184"/>
                </a:moveTo>
                <a:cubicBezTo>
                  <a:pt x="60938" y="25184"/>
                  <a:pt x="60934" y="25188"/>
                  <a:pt x="60930" y="25191"/>
                </a:cubicBezTo>
                <a:cubicBezTo>
                  <a:pt x="61181" y="25109"/>
                  <a:pt x="61437" y="25026"/>
                  <a:pt x="61692" y="24940"/>
                </a:cubicBezTo>
                <a:cubicBezTo>
                  <a:pt x="61444" y="25022"/>
                  <a:pt x="61193" y="25101"/>
                  <a:pt x="60945" y="25184"/>
                </a:cubicBezTo>
                <a:moveTo>
                  <a:pt x="61298" y="24749"/>
                </a:moveTo>
                <a:cubicBezTo>
                  <a:pt x="61328" y="24730"/>
                  <a:pt x="61361" y="24707"/>
                  <a:pt x="61392" y="24689"/>
                </a:cubicBezTo>
                <a:cubicBezTo>
                  <a:pt x="58247" y="25675"/>
                  <a:pt x="55152" y="26718"/>
                  <a:pt x="52195" y="27803"/>
                </a:cubicBezTo>
                <a:cubicBezTo>
                  <a:pt x="52139" y="27851"/>
                  <a:pt x="52083" y="27896"/>
                  <a:pt x="52030" y="27945"/>
                </a:cubicBezTo>
                <a:cubicBezTo>
                  <a:pt x="54983" y="26835"/>
                  <a:pt x="58101" y="25762"/>
                  <a:pt x="61298" y="24749"/>
                </a:cubicBezTo>
                <a:moveTo>
                  <a:pt x="60780" y="25082"/>
                </a:moveTo>
                <a:cubicBezTo>
                  <a:pt x="60795" y="25075"/>
                  <a:pt x="60810" y="25064"/>
                  <a:pt x="60825" y="25052"/>
                </a:cubicBezTo>
                <a:cubicBezTo>
                  <a:pt x="57681" y="26058"/>
                  <a:pt x="54615" y="27124"/>
                  <a:pt x="51711" y="28223"/>
                </a:cubicBezTo>
                <a:cubicBezTo>
                  <a:pt x="51655" y="28275"/>
                  <a:pt x="51599" y="28324"/>
                  <a:pt x="51542" y="28377"/>
                </a:cubicBezTo>
                <a:cubicBezTo>
                  <a:pt x="54454" y="27232"/>
                  <a:pt x="57564" y="26129"/>
                  <a:pt x="60780" y="25082"/>
                </a:cubicBezTo>
                <a:close/>
                <a:moveTo>
                  <a:pt x="51242" y="28647"/>
                </a:moveTo>
                <a:cubicBezTo>
                  <a:pt x="51175" y="28711"/>
                  <a:pt x="51107" y="28771"/>
                  <a:pt x="51043" y="28834"/>
                </a:cubicBezTo>
                <a:cubicBezTo>
                  <a:pt x="53925" y="27641"/>
                  <a:pt x="57039" y="26493"/>
                  <a:pt x="60292" y="25405"/>
                </a:cubicBezTo>
                <a:cubicBezTo>
                  <a:pt x="60303" y="25398"/>
                  <a:pt x="60311" y="25390"/>
                  <a:pt x="60322" y="25386"/>
                </a:cubicBezTo>
                <a:cubicBezTo>
                  <a:pt x="57155" y="26422"/>
                  <a:pt x="54101" y="27518"/>
                  <a:pt x="51242" y="28647"/>
                </a:cubicBezTo>
                <a:close/>
                <a:moveTo>
                  <a:pt x="51085" y="28553"/>
                </a:moveTo>
                <a:cubicBezTo>
                  <a:pt x="51145" y="28501"/>
                  <a:pt x="51201" y="28448"/>
                  <a:pt x="51257" y="28396"/>
                </a:cubicBezTo>
                <a:cubicBezTo>
                  <a:pt x="48976" y="29270"/>
                  <a:pt x="46800" y="30166"/>
                  <a:pt x="44774" y="31078"/>
                </a:cubicBezTo>
                <a:cubicBezTo>
                  <a:pt x="44714" y="31172"/>
                  <a:pt x="44654" y="31270"/>
                  <a:pt x="44597" y="31363"/>
                </a:cubicBezTo>
                <a:cubicBezTo>
                  <a:pt x="46601" y="30407"/>
                  <a:pt x="48781" y="29469"/>
                  <a:pt x="51085" y="28553"/>
                </a:cubicBezTo>
                <a:close/>
                <a:moveTo>
                  <a:pt x="46485" y="30846"/>
                </a:moveTo>
                <a:cubicBezTo>
                  <a:pt x="47787" y="30226"/>
                  <a:pt x="49164" y="29619"/>
                  <a:pt x="50597" y="29018"/>
                </a:cubicBezTo>
                <a:cubicBezTo>
                  <a:pt x="50664" y="28955"/>
                  <a:pt x="50732" y="28887"/>
                  <a:pt x="50800" y="28823"/>
                </a:cubicBezTo>
                <a:cubicBezTo>
                  <a:pt x="48590" y="29709"/>
                  <a:pt x="46500" y="30613"/>
                  <a:pt x="44575" y="31536"/>
                </a:cubicBezTo>
                <a:cubicBezTo>
                  <a:pt x="44537" y="31551"/>
                  <a:pt x="44504" y="31570"/>
                  <a:pt x="44466" y="31585"/>
                </a:cubicBezTo>
                <a:cubicBezTo>
                  <a:pt x="44399" y="31705"/>
                  <a:pt x="44331" y="31825"/>
                  <a:pt x="44264" y="31941"/>
                </a:cubicBezTo>
                <a:cubicBezTo>
                  <a:pt x="44980" y="31573"/>
                  <a:pt x="45719" y="31210"/>
                  <a:pt x="46485" y="30846"/>
                </a:cubicBezTo>
                <a:close/>
                <a:moveTo>
                  <a:pt x="44147" y="32163"/>
                </a:moveTo>
                <a:cubicBezTo>
                  <a:pt x="44065" y="32320"/>
                  <a:pt x="43986" y="32474"/>
                  <a:pt x="43911" y="32628"/>
                </a:cubicBezTo>
                <a:cubicBezTo>
                  <a:pt x="45299" y="31836"/>
                  <a:pt x="46826" y="31052"/>
                  <a:pt x="48462" y="30283"/>
                </a:cubicBezTo>
                <a:cubicBezTo>
                  <a:pt x="48987" y="30035"/>
                  <a:pt x="49524" y="29788"/>
                  <a:pt x="50075" y="29544"/>
                </a:cubicBezTo>
                <a:cubicBezTo>
                  <a:pt x="50124" y="29491"/>
                  <a:pt x="50173" y="29442"/>
                  <a:pt x="50222" y="29390"/>
                </a:cubicBezTo>
                <a:cubicBezTo>
                  <a:pt x="50256" y="29356"/>
                  <a:pt x="50293" y="29322"/>
                  <a:pt x="50327" y="29285"/>
                </a:cubicBezTo>
                <a:cubicBezTo>
                  <a:pt x="49010" y="29840"/>
                  <a:pt x="47749" y="30403"/>
                  <a:pt x="46549" y="30973"/>
                </a:cubicBezTo>
                <a:cubicBezTo>
                  <a:pt x="45716" y="31367"/>
                  <a:pt x="44916" y="31765"/>
                  <a:pt x="44147" y="32163"/>
                </a:cubicBezTo>
                <a:close/>
                <a:moveTo>
                  <a:pt x="40238" y="33791"/>
                </a:moveTo>
                <a:cubicBezTo>
                  <a:pt x="40208" y="33952"/>
                  <a:pt x="40185" y="34117"/>
                  <a:pt x="40159" y="34279"/>
                </a:cubicBezTo>
                <a:cubicBezTo>
                  <a:pt x="41314" y="33543"/>
                  <a:pt x="42598" y="32812"/>
                  <a:pt x="43986" y="32087"/>
                </a:cubicBezTo>
                <a:cubicBezTo>
                  <a:pt x="44050" y="31964"/>
                  <a:pt x="44117" y="31844"/>
                  <a:pt x="44185" y="31720"/>
                </a:cubicBezTo>
                <a:cubicBezTo>
                  <a:pt x="42774" y="32403"/>
                  <a:pt x="41450" y="33097"/>
                  <a:pt x="40238" y="33791"/>
                </a:cubicBezTo>
                <a:close/>
                <a:moveTo>
                  <a:pt x="40185" y="33138"/>
                </a:moveTo>
                <a:cubicBezTo>
                  <a:pt x="40208" y="33033"/>
                  <a:pt x="40234" y="32924"/>
                  <a:pt x="40260" y="32815"/>
                </a:cubicBezTo>
                <a:cubicBezTo>
                  <a:pt x="39330" y="33273"/>
                  <a:pt x="38437" y="33735"/>
                  <a:pt x="37592" y="34196"/>
                </a:cubicBezTo>
                <a:cubicBezTo>
                  <a:pt x="37600" y="34320"/>
                  <a:pt x="37607" y="34447"/>
                  <a:pt x="37615" y="34571"/>
                </a:cubicBezTo>
                <a:cubicBezTo>
                  <a:pt x="38422" y="34095"/>
                  <a:pt x="39281" y="33615"/>
                  <a:pt x="40185" y="33138"/>
                </a:cubicBezTo>
                <a:close/>
                <a:moveTo>
                  <a:pt x="40069" y="33720"/>
                </a:moveTo>
                <a:cubicBezTo>
                  <a:pt x="40091" y="33588"/>
                  <a:pt x="40118" y="33457"/>
                  <a:pt x="40144" y="33326"/>
                </a:cubicBezTo>
                <a:cubicBezTo>
                  <a:pt x="39258" y="33795"/>
                  <a:pt x="38418" y="34264"/>
                  <a:pt x="37630" y="34736"/>
                </a:cubicBezTo>
                <a:cubicBezTo>
                  <a:pt x="37641" y="34894"/>
                  <a:pt x="37652" y="35048"/>
                  <a:pt x="37667" y="35202"/>
                </a:cubicBezTo>
                <a:cubicBezTo>
                  <a:pt x="38410" y="34706"/>
                  <a:pt x="39213" y="34211"/>
                  <a:pt x="40069" y="33720"/>
                </a:cubicBezTo>
                <a:close/>
                <a:moveTo>
                  <a:pt x="37750" y="35967"/>
                </a:moveTo>
                <a:cubicBezTo>
                  <a:pt x="38418" y="35446"/>
                  <a:pt x="39157" y="34924"/>
                  <a:pt x="39960" y="34406"/>
                </a:cubicBezTo>
                <a:cubicBezTo>
                  <a:pt x="39982" y="34241"/>
                  <a:pt x="40009" y="34072"/>
                  <a:pt x="40035" y="33907"/>
                </a:cubicBezTo>
                <a:cubicBezTo>
                  <a:pt x="39198" y="34391"/>
                  <a:pt x="38410" y="34879"/>
                  <a:pt x="37686" y="35367"/>
                </a:cubicBezTo>
                <a:cubicBezTo>
                  <a:pt x="37705" y="35569"/>
                  <a:pt x="37728" y="35768"/>
                  <a:pt x="37750" y="35967"/>
                </a:cubicBezTo>
                <a:close/>
                <a:moveTo>
                  <a:pt x="36264" y="45321"/>
                </a:moveTo>
                <a:cubicBezTo>
                  <a:pt x="36028" y="45557"/>
                  <a:pt x="35765" y="45790"/>
                  <a:pt x="35473" y="46019"/>
                </a:cubicBezTo>
                <a:cubicBezTo>
                  <a:pt x="35337" y="46127"/>
                  <a:pt x="35199" y="46229"/>
                  <a:pt x="35056" y="46330"/>
                </a:cubicBezTo>
                <a:cubicBezTo>
                  <a:pt x="35169" y="46743"/>
                  <a:pt x="35307" y="47152"/>
                  <a:pt x="35473" y="47561"/>
                </a:cubicBezTo>
                <a:cubicBezTo>
                  <a:pt x="35825" y="47373"/>
                  <a:pt x="36159" y="47178"/>
                  <a:pt x="36467" y="46968"/>
                </a:cubicBezTo>
                <a:cubicBezTo>
                  <a:pt x="36512" y="46938"/>
                  <a:pt x="36557" y="46908"/>
                  <a:pt x="36598" y="46878"/>
                </a:cubicBezTo>
                <a:cubicBezTo>
                  <a:pt x="36448" y="46364"/>
                  <a:pt x="36336" y="45842"/>
                  <a:pt x="36264" y="45321"/>
                </a:cubicBezTo>
                <a:moveTo>
                  <a:pt x="37878" y="45794"/>
                </a:moveTo>
                <a:cubicBezTo>
                  <a:pt x="37791" y="45246"/>
                  <a:pt x="37746" y="44690"/>
                  <a:pt x="37746" y="44139"/>
                </a:cubicBezTo>
                <a:cubicBezTo>
                  <a:pt x="37746" y="43666"/>
                  <a:pt x="37776" y="43197"/>
                  <a:pt x="37844" y="42728"/>
                </a:cubicBezTo>
                <a:cubicBezTo>
                  <a:pt x="37784" y="42931"/>
                  <a:pt x="37652" y="43133"/>
                  <a:pt x="37622" y="43332"/>
                </a:cubicBezTo>
                <a:cubicBezTo>
                  <a:pt x="37349" y="43978"/>
                  <a:pt x="36947" y="44600"/>
                  <a:pt x="36384" y="45193"/>
                </a:cubicBezTo>
                <a:cubicBezTo>
                  <a:pt x="36452" y="45730"/>
                  <a:pt x="36564" y="46263"/>
                  <a:pt x="36718" y="46795"/>
                </a:cubicBezTo>
                <a:cubicBezTo>
                  <a:pt x="37168" y="46473"/>
                  <a:pt x="37551" y="46139"/>
                  <a:pt x="37878" y="45794"/>
                </a:cubicBezTo>
                <a:moveTo>
                  <a:pt x="37915" y="46015"/>
                </a:moveTo>
                <a:cubicBezTo>
                  <a:pt x="37589" y="46345"/>
                  <a:pt x="37210" y="46668"/>
                  <a:pt x="36771" y="46975"/>
                </a:cubicBezTo>
                <a:cubicBezTo>
                  <a:pt x="36902" y="47396"/>
                  <a:pt x="37056" y="47812"/>
                  <a:pt x="37236" y="48221"/>
                </a:cubicBezTo>
                <a:cubicBezTo>
                  <a:pt x="37352" y="48161"/>
                  <a:pt x="37465" y="48097"/>
                  <a:pt x="37577" y="48033"/>
                </a:cubicBezTo>
                <a:cubicBezTo>
                  <a:pt x="37840" y="47883"/>
                  <a:pt x="38084" y="47730"/>
                  <a:pt x="38313" y="47576"/>
                </a:cubicBezTo>
                <a:cubicBezTo>
                  <a:pt x="38144" y="47058"/>
                  <a:pt x="38013" y="46536"/>
                  <a:pt x="37915" y="46015"/>
                </a:cubicBezTo>
                <a:moveTo>
                  <a:pt x="39536" y="46559"/>
                </a:moveTo>
                <a:cubicBezTo>
                  <a:pt x="39378" y="45797"/>
                  <a:pt x="39300" y="45028"/>
                  <a:pt x="39300" y="44263"/>
                </a:cubicBezTo>
                <a:cubicBezTo>
                  <a:pt x="39300" y="44161"/>
                  <a:pt x="39300" y="44060"/>
                  <a:pt x="39303" y="43959"/>
                </a:cubicBezTo>
                <a:cubicBezTo>
                  <a:pt x="39014" y="44638"/>
                  <a:pt x="38609" y="45283"/>
                  <a:pt x="38031" y="45895"/>
                </a:cubicBezTo>
                <a:cubicBezTo>
                  <a:pt x="38125" y="46431"/>
                  <a:pt x="38257" y="46964"/>
                  <a:pt x="38429" y="47493"/>
                </a:cubicBezTo>
                <a:cubicBezTo>
                  <a:pt x="38853" y="47193"/>
                  <a:pt x="39217" y="46882"/>
                  <a:pt x="39536" y="46559"/>
                </a:cubicBezTo>
                <a:close/>
                <a:moveTo>
                  <a:pt x="39577" y="46765"/>
                </a:moveTo>
                <a:cubicBezTo>
                  <a:pt x="39262" y="47080"/>
                  <a:pt x="38902" y="47381"/>
                  <a:pt x="38485" y="47670"/>
                </a:cubicBezTo>
                <a:cubicBezTo>
                  <a:pt x="38628" y="48086"/>
                  <a:pt x="38797" y="48502"/>
                  <a:pt x="38984" y="48915"/>
                </a:cubicBezTo>
                <a:cubicBezTo>
                  <a:pt x="39363" y="48720"/>
                  <a:pt x="39709" y="48517"/>
                  <a:pt x="40024" y="48307"/>
                </a:cubicBezTo>
                <a:cubicBezTo>
                  <a:pt x="39844" y="47797"/>
                  <a:pt x="39694" y="47283"/>
                  <a:pt x="39577" y="46765"/>
                </a:cubicBezTo>
                <a:moveTo>
                  <a:pt x="41202" y="47377"/>
                </a:moveTo>
                <a:cubicBezTo>
                  <a:pt x="41014" y="46608"/>
                  <a:pt x="40898" y="45831"/>
                  <a:pt x="40857" y="45054"/>
                </a:cubicBezTo>
                <a:cubicBezTo>
                  <a:pt x="40557" y="45613"/>
                  <a:pt x="40181" y="46150"/>
                  <a:pt x="39690" y="46653"/>
                </a:cubicBezTo>
                <a:cubicBezTo>
                  <a:pt x="39802" y="47182"/>
                  <a:pt x="39952" y="47711"/>
                  <a:pt x="40136" y="48232"/>
                </a:cubicBezTo>
                <a:cubicBezTo>
                  <a:pt x="40538" y="47958"/>
                  <a:pt x="40887" y="47673"/>
                  <a:pt x="41202" y="47377"/>
                </a:cubicBezTo>
                <a:close/>
                <a:moveTo>
                  <a:pt x="41247" y="47572"/>
                </a:moveTo>
                <a:cubicBezTo>
                  <a:pt x="40939" y="47861"/>
                  <a:pt x="40590" y="48139"/>
                  <a:pt x="40200" y="48401"/>
                </a:cubicBezTo>
                <a:cubicBezTo>
                  <a:pt x="40354" y="48821"/>
                  <a:pt x="40527" y="49238"/>
                  <a:pt x="40725" y="49651"/>
                </a:cubicBezTo>
                <a:cubicBezTo>
                  <a:pt x="41089" y="49474"/>
                  <a:pt x="41423" y="49287"/>
                  <a:pt x="41735" y="49095"/>
                </a:cubicBezTo>
                <a:cubicBezTo>
                  <a:pt x="41543" y="48589"/>
                  <a:pt x="41382" y="48082"/>
                  <a:pt x="41247" y="47572"/>
                </a:cubicBezTo>
                <a:moveTo>
                  <a:pt x="42455" y="46135"/>
                </a:moveTo>
                <a:cubicBezTo>
                  <a:pt x="42151" y="46604"/>
                  <a:pt x="41791" y="47047"/>
                  <a:pt x="41356" y="47467"/>
                </a:cubicBezTo>
                <a:cubicBezTo>
                  <a:pt x="41487" y="47988"/>
                  <a:pt x="41652" y="48510"/>
                  <a:pt x="41847" y="49024"/>
                </a:cubicBezTo>
                <a:cubicBezTo>
                  <a:pt x="42222" y="48780"/>
                  <a:pt x="42564" y="48525"/>
                  <a:pt x="42875" y="48255"/>
                </a:cubicBezTo>
                <a:cubicBezTo>
                  <a:pt x="42680" y="47553"/>
                  <a:pt x="42541" y="46844"/>
                  <a:pt x="42455" y="46135"/>
                </a:cubicBezTo>
                <a:close/>
                <a:moveTo>
                  <a:pt x="56435" y="28140"/>
                </a:moveTo>
                <a:cubicBezTo>
                  <a:pt x="52766" y="29829"/>
                  <a:pt x="49618" y="31618"/>
                  <a:pt x="47209" y="33461"/>
                </a:cubicBezTo>
                <a:cubicBezTo>
                  <a:pt x="46785" y="34144"/>
                  <a:pt x="46428" y="34808"/>
                  <a:pt x="46121" y="35461"/>
                </a:cubicBezTo>
                <a:cubicBezTo>
                  <a:pt x="48244" y="33108"/>
                  <a:pt x="51591" y="30834"/>
                  <a:pt x="55778" y="28707"/>
                </a:cubicBezTo>
                <a:cubicBezTo>
                  <a:pt x="56034" y="28497"/>
                  <a:pt x="56296" y="28290"/>
                  <a:pt x="56559" y="28084"/>
                </a:cubicBezTo>
                <a:cubicBezTo>
                  <a:pt x="56518" y="28103"/>
                  <a:pt x="56476" y="28122"/>
                  <a:pt x="56435" y="28140"/>
                </a:cubicBezTo>
                <a:close/>
                <a:moveTo>
                  <a:pt x="54454" y="28707"/>
                </a:moveTo>
                <a:cubicBezTo>
                  <a:pt x="52135" y="29780"/>
                  <a:pt x="50027" y="30891"/>
                  <a:pt x="48188" y="32024"/>
                </a:cubicBezTo>
                <a:cubicBezTo>
                  <a:pt x="47907" y="32403"/>
                  <a:pt x="47648" y="32778"/>
                  <a:pt x="47408" y="33149"/>
                </a:cubicBezTo>
                <a:cubicBezTo>
                  <a:pt x="49787" y="31371"/>
                  <a:pt x="52844" y="29652"/>
                  <a:pt x="56383" y="28020"/>
                </a:cubicBezTo>
                <a:cubicBezTo>
                  <a:pt x="56589" y="27927"/>
                  <a:pt x="56795" y="27833"/>
                  <a:pt x="57002" y="27739"/>
                </a:cubicBezTo>
                <a:cubicBezTo>
                  <a:pt x="57167" y="27615"/>
                  <a:pt x="57328" y="27491"/>
                  <a:pt x="57489" y="27371"/>
                </a:cubicBezTo>
                <a:cubicBezTo>
                  <a:pt x="56443" y="27806"/>
                  <a:pt x="55430" y="28253"/>
                  <a:pt x="54454" y="28707"/>
                </a:cubicBezTo>
                <a:moveTo>
                  <a:pt x="52473" y="29273"/>
                </a:moveTo>
                <a:cubicBezTo>
                  <a:pt x="51250" y="29844"/>
                  <a:pt x="50087" y="30422"/>
                  <a:pt x="48991" y="31007"/>
                </a:cubicBezTo>
                <a:cubicBezTo>
                  <a:pt x="48788" y="31251"/>
                  <a:pt x="48593" y="31495"/>
                  <a:pt x="48406" y="31735"/>
                </a:cubicBezTo>
                <a:cubicBezTo>
                  <a:pt x="50180" y="30658"/>
                  <a:pt x="52195" y="29607"/>
                  <a:pt x="54398" y="28587"/>
                </a:cubicBezTo>
                <a:cubicBezTo>
                  <a:pt x="55527" y="28062"/>
                  <a:pt x="56709" y="27548"/>
                  <a:pt x="57932" y="27045"/>
                </a:cubicBezTo>
                <a:cubicBezTo>
                  <a:pt x="58030" y="26974"/>
                  <a:pt x="58127" y="26902"/>
                  <a:pt x="58225" y="26831"/>
                </a:cubicBezTo>
                <a:cubicBezTo>
                  <a:pt x="56199" y="27623"/>
                  <a:pt x="54270" y="28437"/>
                  <a:pt x="52473" y="29273"/>
                </a:cubicBezTo>
                <a:moveTo>
                  <a:pt x="43802" y="32849"/>
                </a:moveTo>
                <a:cubicBezTo>
                  <a:pt x="43704" y="33063"/>
                  <a:pt x="43611" y="33273"/>
                  <a:pt x="43524" y="33483"/>
                </a:cubicBezTo>
                <a:cubicBezTo>
                  <a:pt x="45247" y="32358"/>
                  <a:pt x="47258" y="31251"/>
                  <a:pt x="49490" y="30170"/>
                </a:cubicBezTo>
                <a:cubicBezTo>
                  <a:pt x="49599" y="30050"/>
                  <a:pt x="49708" y="29930"/>
                  <a:pt x="49820" y="29810"/>
                </a:cubicBezTo>
                <a:cubicBezTo>
                  <a:pt x="49378" y="30009"/>
                  <a:pt x="48946" y="30208"/>
                  <a:pt x="48522" y="30407"/>
                </a:cubicBezTo>
                <a:cubicBezTo>
                  <a:pt x="46819" y="31210"/>
                  <a:pt x="45235" y="32027"/>
                  <a:pt x="43802" y="32849"/>
                </a:cubicBezTo>
                <a:moveTo>
                  <a:pt x="43641" y="32785"/>
                </a:moveTo>
                <a:cubicBezTo>
                  <a:pt x="43712" y="32624"/>
                  <a:pt x="43791" y="32466"/>
                  <a:pt x="43873" y="32305"/>
                </a:cubicBezTo>
                <a:cubicBezTo>
                  <a:pt x="42515" y="33018"/>
                  <a:pt x="41262" y="33738"/>
                  <a:pt x="40136" y="34462"/>
                </a:cubicBezTo>
                <a:cubicBezTo>
                  <a:pt x="40106" y="34680"/>
                  <a:pt x="40084" y="34894"/>
                  <a:pt x="40061" y="35108"/>
                </a:cubicBezTo>
                <a:cubicBezTo>
                  <a:pt x="41112" y="34327"/>
                  <a:pt x="42312" y="33551"/>
                  <a:pt x="43641" y="32785"/>
                </a:cubicBezTo>
                <a:close/>
                <a:moveTo>
                  <a:pt x="43262" y="33656"/>
                </a:moveTo>
                <a:cubicBezTo>
                  <a:pt x="43348" y="33438"/>
                  <a:pt x="43442" y="33224"/>
                  <a:pt x="43539" y="33003"/>
                </a:cubicBezTo>
                <a:cubicBezTo>
                  <a:pt x="42241" y="33761"/>
                  <a:pt x="41071" y="34526"/>
                  <a:pt x="40046" y="35295"/>
                </a:cubicBezTo>
                <a:cubicBezTo>
                  <a:pt x="40020" y="35596"/>
                  <a:pt x="40005" y="35892"/>
                  <a:pt x="39990" y="36188"/>
                </a:cubicBezTo>
                <a:cubicBezTo>
                  <a:pt x="40905" y="35337"/>
                  <a:pt x="42005" y="34493"/>
                  <a:pt x="43262" y="33656"/>
                </a:cubicBezTo>
                <a:moveTo>
                  <a:pt x="39964" y="37753"/>
                </a:moveTo>
                <a:cubicBezTo>
                  <a:pt x="40073" y="37603"/>
                  <a:pt x="40189" y="37453"/>
                  <a:pt x="40309" y="37303"/>
                </a:cubicBezTo>
                <a:cubicBezTo>
                  <a:pt x="40981" y="36466"/>
                  <a:pt x="41840" y="35629"/>
                  <a:pt x="42857" y="34800"/>
                </a:cubicBezTo>
                <a:cubicBezTo>
                  <a:pt x="42954" y="34496"/>
                  <a:pt x="43059" y="34189"/>
                  <a:pt x="43175" y="33877"/>
                </a:cubicBezTo>
                <a:cubicBezTo>
                  <a:pt x="41945" y="34706"/>
                  <a:pt x="40872" y="35543"/>
                  <a:pt x="39982" y="36384"/>
                </a:cubicBezTo>
                <a:cubicBezTo>
                  <a:pt x="39967" y="36815"/>
                  <a:pt x="39964" y="37239"/>
                  <a:pt x="39964" y="37659"/>
                </a:cubicBezTo>
                <a:cubicBezTo>
                  <a:pt x="39964" y="37689"/>
                  <a:pt x="39964" y="37719"/>
                  <a:pt x="39964" y="37753"/>
                </a:cubicBezTo>
                <a:moveTo>
                  <a:pt x="42207" y="36721"/>
                </a:moveTo>
                <a:cubicBezTo>
                  <a:pt x="42275" y="36639"/>
                  <a:pt x="42350" y="36552"/>
                  <a:pt x="42425" y="36470"/>
                </a:cubicBezTo>
                <a:cubicBezTo>
                  <a:pt x="42523" y="35997"/>
                  <a:pt x="42643" y="35521"/>
                  <a:pt x="42785" y="35033"/>
                </a:cubicBezTo>
                <a:cubicBezTo>
                  <a:pt x="41840" y="35817"/>
                  <a:pt x="41044" y="36601"/>
                  <a:pt x="40414" y="37389"/>
                </a:cubicBezTo>
                <a:cubicBezTo>
                  <a:pt x="40256" y="37584"/>
                  <a:pt x="40106" y="37783"/>
                  <a:pt x="39964" y="37982"/>
                </a:cubicBezTo>
                <a:cubicBezTo>
                  <a:pt x="39967" y="38443"/>
                  <a:pt x="39971" y="38901"/>
                  <a:pt x="39971" y="39348"/>
                </a:cubicBezTo>
                <a:cubicBezTo>
                  <a:pt x="39971" y="39760"/>
                  <a:pt x="39967" y="40169"/>
                  <a:pt x="39952" y="40567"/>
                </a:cubicBezTo>
                <a:cubicBezTo>
                  <a:pt x="40425" y="39261"/>
                  <a:pt x="41168" y="37971"/>
                  <a:pt x="42207" y="36721"/>
                </a:cubicBezTo>
                <a:moveTo>
                  <a:pt x="40977" y="44379"/>
                </a:moveTo>
                <a:cubicBezTo>
                  <a:pt x="41543" y="43025"/>
                  <a:pt x="41720" y="41509"/>
                  <a:pt x="41915" y="39847"/>
                </a:cubicBezTo>
                <a:cubicBezTo>
                  <a:pt x="41273" y="41347"/>
                  <a:pt x="40969" y="42874"/>
                  <a:pt x="40969" y="44402"/>
                </a:cubicBezTo>
                <a:cubicBezTo>
                  <a:pt x="40969" y="44394"/>
                  <a:pt x="40973" y="44387"/>
                  <a:pt x="40977" y="44379"/>
                </a:cubicBezTo>
                <a:close/>
                <a:moveTo>
                  <a:pt x="42605" y="36462"/>
                </a:moveTo>
                <a:cubicBezTo>
                  <a:pt x="42560" y="36680"/>
                  <a:pt x="42515" y="36898"/>
                  <a:pt x="42474" y="37115"/>
                </a:cubicBezTo>
                <a:cubicBezTo>
                  <a:pt x="42361" y="37738"/>
                  <a:pt x="42275" y="38346"/>
                  <a:pt x="42200" y="38939"/>
                </a:cubicBezTo>
                <a:cubicBezTo>
                  <a:pt x="42695" y="37989"/>
                  <a:pt x="43329" y="37055"/>
                  <a:pt x="44113" y="36143"/>
                </a:cubicBezTo>
                <a:cubicBezTo>
                  <a:pt x="44894" y="35235"/>
                  <a:pt x="45866" y="34335"/>
                  <a:pt x="47010" y="33449"/>
                </a:cubicBezTo>
                <a:cubicBezTo>
                  <a:pt x="47250" y="33063"/>
                  <a:pt x="47509" y="32669"/>
                  <a:pt x="47790" y="32271"/>
                </a:cubicBezTo>
                <a:cubicBezTo>
                  <a:pt x="45629" y="33641"/>
                  <a:pt x="43866" y="35044"/>
                  <a:pt x="42605" y="36462"/>
                </a:cubicBezTo>
                <a:moveTo>
                  <a:pt x="48811" y="30951"/>
                </a:moveTo>
                <a:cubicBezTo>
                  <a:pt x="48950" y="30782"/>
                  <a:pt x="49096" y="30609"/>
                  <a:pt x="49250" y="30437"/>
                </a:cubicBezTo>
                <a:cubicBezTo>
                  <a:pt x="47070" y="31506"/>
                  <a:pt x="45112" y="32601"/>
                  <a:pt x="43434" y="33708"/>
                </a:cubicBezTo>
                <a:cubicBezTo>
                  <a:pt x="43314" y="34008"/>
                  <a:pt x="43205" y="34305"/>
                  <a:pt x="43108" y="34601"/>
                </a:cubicBezTo>
                <a:cubicBezTo>
                  <a:pt x="44673" y="33363"/>
                  <a:pt x="46601" y="32144"/>
                  <a:pt x="48811" y="30951"/>
                </a:cubicBezTo>
                <a:close/>
                <a:moveTo>
                  <a:pt x="43033" y="34834"/>
                </a:moveTo>
                <a:cubicBezTo>
                  <a:pt x="42887" y="35295"/>
                  <a:pt x="42766" y="35753"/>
                  <a:pt x="42665" y="36200"/>
                </a:cubicBezTo>
                <a:cubicBezTo>
                  <a:pt x="43978" y="34770"/>
                  <a:pt x="45791" y="33359"/>
                  <a:pt x="48001" y="31986"/>
                </a:cubicBezTo>
                <a:cubicBezTo>
                  <a:pt x="48184" y="31735"/>
                  <a:pt x="48380" y="31483"/>
                  <a:pt x="48586" y="31228"/>
                </a:cubicBezTo>
                <a:cubicBezTo>
                  <a:pt x="46425" y="32406"/>
                  <a:pt x="44552" y="33611"/>
                  <a:pt x="43033" y="34834"/>
                </a:cubicBezTo>
                <a:close/>
                <a:moveTo>
                  <a:pt x="42493" y="44608"/>
                </a:moveTo>
                <a:cubicBezTo>
                  <a:pt x="42493" y="44961"/>
                  <a:pt x="42508" y="45313"/>
                  <a:pt x="42538" y="45666"/>
                </a:cubicBezTo>
                <a:cubicBezTo>
                  <a:pt x="43284" y="44364"/>
                  <a:pt x="43659" y="42874"/>
                  <a:pt x="44065" y="41220"/>
                </a:cubicBezTo>
                <a:cubicBezTo>
                  <a:pt x="44432" y="39723"/>
                  <a:pt x="44826" y="38087"/>
                  <a:pt x="45543" y="36335"/>
                </a:cubicBezTo>
                <a:cubicBezTo>
                  <a:pt x="43438" y="38976"/>
                  <a:pt x="42493" y="41790"/>
                  <a:pt x="42493" y="44608"/>
                </a:cubicBezTo>
                <a:moveTo>
                  <a:pt x="45719" y="35922"/>
                </a:moveTo>
                <a:cubicBezTo>
                  <a:pt x="46027" y="35220"/>
                  <a:pt x="46387" y="34500"/>
                  <a:pt x="46822" y="33765"/>
                </a:cubicBezTo>
                <a:cubicBezTo>
                  <a:pt x="45798" y="34575"/>
                  <a:pt x="44924" y="35397"/>
                  <a:pt x="44211" y="36226"/>
                </a:cubicBezTo>
                <a:cubicBezTo>
                  <a:pt x="43344" y="37235"/>
                  <a:pt x="42665" y="38271"/>
                  <a:pt x="42155" y="39321"/>
                </a:cubicBezTo>
                <a:cubicBezTo>
                  <a:pt x="41930" y="41194"/>
                  <a:pt x="41783" y="42908"/>
                  <a:pt x="41142" y="44447"/>
                </a:cubicBezTo>
                <a:cubicBezTo>
                  <a:pt x="41089" y="44570"/>
                  <a:pt x="41033" y="44694"/>
                  <a:pt x="40973" y="44818"/>
                </a:cubicBezTo>
                <a:cubicBezTo>
                  <a:pt x="41003" y="45636"/>
                  <a:pt x="41116" y="46458"/>
                  <a:pt x="41307" y="47272"/>
                </a:cubicBezTo>
                <a:cubicBezTo>
                  <a:pt x="41757" y="46825"/>
                  <a:pt x="42121" y="46353"/>
                  <a:pt x="42425" y="45854"/>
                </a:cubicBezTo>
                <a:cubicBezTo>
                  <a:pt x="42388" y="45437"/>
                  <a:pt x="42365" y="45024"/>
                  <a:pt x="42365" y="44608"/>
                </a:cubicBezTo>
                <a:cubicBezTo>
                  <a:pt x="42365" y="41644"/>
                  <a:pt x="43404" y="38676"/>
                  <a:pt x="45719" y="35922"/>
                </a:cubicBezTo>
                <a:close/>
                <a:moveTo>
                  <a:pt x="39926" y="41055"/>
                </a:moveTo>
                <a:cubicBezTo>
                  <a:pt x="39866" y="41925"/>
                  <a:pt x="39735" y="42762"/>
                  <a:pt x="39457" y="43561"/>
                </a:cubicBezTo>
                <a:cubicBezTo>
                  <a:pt x="39453" y="43565"/>
                  <a:pt x="39453" y="43565"/>
                  <a:pt x="39453" y="43569"/>
                </a:cubicBezTo>
                <a:cubicBezTo>
                  <a:pt x="39438" y="43801"/>
                  <a:pt x="39431" y="44030"/>
                  <a:pt x="39431" y="44263"/>
                </a:cubicBezTo>
                <a:cubicBezTo>
                  <a:pt x="39431" y="44991"/>
                  <a:pt x="39502" y="45718"/>
                  <a:pt x="39645" y="46443"/>
                </a:cubicBezTo>
                <a:cubicBezTo>
                  <a:pt x="40163" y="45891"/>
                  <a:pt x="40549" y="45306"/>
                  <a:pt x="40842" y="44683"/>
                </a:cubicBezTo>
                <a:cubicBezTo>
                  <a:pt x="40838" y="44597"/>
                  <a:pt x="40838" y="44507"/>
                  <a:pt x="40838" y="44417"/>
                </a:cubicBezTo>
                <a:cubicBezTo>
                  <a:pt x="40838" y="42739"/>
                  <a:pt x="41194" y="41058"/>
                  <a:pt x="41964" y="39419"/>
                </a:cubicBezTo>
                <a:cubicBezTo>
                  <a:pt x="42065" y="38560"/>
                  <a:pt x="42181" y="37663"/>
                  <a:pt x="42369" y="36736"/>
                </a:cubicBezTo>
                <a:cubicBezTo>
                  <a:pt x="42346" y="36759"/>
                  <a:pt x="42328" y="36781"/>
                  <a:pt x="42309" y="36807"/>
                </a:cubicBezTo>
                <a:cubicBezTo>
                  <a:pt x="41161" y="38188"/>
                  <a:pt x="40380" y="39614"/>
                  <a:pt x="39926" y="41055"/>
                </a:cubicBezTo>
                <a:moveTo>
                  <a:pt x="39870" y="35254"/>
                </a:moveTo>
                <a:cubicBezTo>
                  <a:pt x="39889" y="35033"/>
                  <a:pt x="39911" y="34815"/>
                  <a:pt x="39937" y="34590"/>
                </a:cubicBezTo>
                <a:cubicBezTo>
                  <a:pt x="39150" y="35104"/>
                  <a:pt x="38425" y="35618"/>
                  <a:pt x="37769" y="36132"/>
                </a:cubicBezTo>
                <a:cubicBezTo>
                  <a:pt x="37803" y="36410"/>
                  <a:pt x="37836" y="36684"/>
                  <a:pt x="37870" y="36958"/>
                </a:cubicBezTo>
                <a:cubicBezTo>
                  <a:pt x="38452" y="36387"/>
                  <a:pt x="39120" y="35821"/>
                  <a:pt x="39870" y="35254"/>
                </a:cubicBezTo>
                <a:close/>
                <a:moveTo>
                  <a:pt x="38046" y="38395"/>
                </a:moveTo>
                <a:cubicBezTo>
                  <a:pt x="38163" y="38226"/>
                  <a:pt x="38287" y="38057"/>
                  <a:pt x="38418" y="37888"/>
                </a:cubicBezTo>
                <a:cubicBezTo>
                  <a:pt x="38812" y="37378"/>
                  <a:pt x="39273" y="36871"/>
                  <a:pt x="39802" y="36365"/>
                </a:cubicBezTo>
                <a:cubicBezTo>
                  <a:pt x="39814" y="36061"/>
                  <a:pt x="39829" y="35753"/>
                  <a:pt x="39855" y="35442"/>
                </a:cubicBezTo>
                <a:cubicBezTo>
                  <a:pt x="39120" y="36005"/>
                  <a:pt x="38463" y="36567"/>
                  <a:pt x="37893" y="37130"/>
                </a:cubicBezTo>
                <a:cubicBezTo>
                  <a:pt x="37949" y="37558"/>
                  <a:pt x="38001" y="37982"/>
                  <a:pt x="38046" y="38395"/>
                </a:cubicBezTo>
                <a:moveTo>
                  <a:pt x="37986" y="40338"/>
                </a:moveTo>
                <a:cubicBezTo>
                  <a:pt x="37986" y="39854"/>
                  <a:pt x="37956" y="39355"/>
                  <a:pt x="37908" y="38849"/>
                </a:cubicBezTo>
                <a:cubicBezTo>
                  <a:pt x="36812" y="40559"/>
                  <a:pt x="36317" y="42308"/>
                  <a:pt x="36317" y="44049"/>
                </a:cubicBezTo>
                <a:cubicBezTo>
                  <a:pt x="36317" y="44353"/>
                  <a:pt x="36332" y="44653"/>
                  <a:pt x="36358" y="44953"/>
                </a:cubicBezTo>
                <a:cubicBezTo>
                  <a:pt x="36853" y="44409"/>
                  <a:pt x="37206" y="43846"/>
                  <a:pt x="37457" y="43261"/>
                </a:cubicBezTo>
                <a:cubicBezTo>
                  <a:pt x="37851" y="42338"/>
                  <a:pt x="37986" y="41362"/>
                  <a:pt x="37986" y="40338"/>
                </a:cubicBezTo>
                <a:close/>
                <a:moveTo>
                  <a:pt x="39787" y="38233"/>
                </a:moveTo>
                <a:cubicBezTo>
                  <a:pt x="38470" y="40166"/>
                  <a:pt x="37881" y="42154"/>
                  <a:pt x="37878" y="44139"/>
                </a:cubicBezTo>
                <a:cubicBezTo>
                  <a:pt x="37878" y="44649"/>
                  <a:pt x="37919" y="45159"/>
                  <a:pt x="37994" y="45670"/>
                </a:cubicBezTo>
                <a:cubicBezTo>
                  <a:pt x="38613" y="44987"/>
                  <a:pt x="39018" y="44266"/>
                  <a:pt x="39285" y="43501"/>
                </a:cubicBezTo>
                <a:cubicBezTo>
                  <a:pt x="39303" y="43452"/>
                  <a:pt x="39318" y="43403"/>
                  <a:pt x="39337" y="43355"/>
                </a:cubicBezTo>
                <a:cubicBezTo>
                  <a:pt x="39393" y="42646"/>
                  <a:pt x="39525" y="41940"/>
                  <a:pt x="39731" y="41239"/>
                </a:cubicBezTo>
                <a:cubicBezTo>
                  <a:pt x="39780" y="40627"/>
                  <a:pt x="39791" y="39997"/>
                  <a:pt x="39791" y="39348"/>
                </a:cubicBezTo>
                <a:cubicBezTo>
                  <a:pt x="39791" y="38984"/>
                  <a:pt x="39787" y="38612"/>
                  <a:pt x="39787" y="38233"/>
                </a:cubicBezTo>
                <a:close/>
                <a:moveTo>
                  <a:pt x="38103" y="41497"/>
                </a:moveTo>
                <a:cubicBezTo>
                  <a:pt x="38425" y="40316"/>
                  <a:pt x="38981" y="39145"/>
                  <a:pt x="39784" y="38001"/>
                </a:cubicBezTo>
                <a:cubicBezTo>
                  <a:pt x="39784" y="37888"/>
                  <a:pt x="39784" y="37772"/>
                  <a:pt x="39784" y="37659"/>
                </a:cubicBezTo>
                <a:cubicBezTo>
                  <a:pt x="39784" y="37299"/>
                  <a:pt x="39787" y="36931"/>
                  <a:pt x="39799" y="36560"/>
                </a:cubicBezTo>
                <a:cubicBezTo>
                  <a:pt x="39315" y="37029"/>
                  <a:pt x="38891" y="37502"/>
                  <a:pt x="38527" y="37971"/>
                </a:cubicBezTo>
                <a:cubicBezTo>
                  <a:pt x="38365" y="38181"/>
                  <a:pt x="38212" y="38395"/>
                  <a:pt x="38069" y="38608"/>
                </a:cubicBezTo>
                <a:cubicBezTo>
                  <a:pt x="38125" y="39194"/>
                  <a:pt x="38167" y="39772"/>
                  <a:pt x="38167" y="40338"/>
                </a:cubicBezTo>
                <a:cubicBezTo>
                  <a:pt x="38167" y="40728"/>
                  <a:pt x="38148" y="41115"/>
                  <a:pt x="38103" y="41497"/>
                </a:cubicBezTo>
                <a:moveTo>
                  <a:pt x="58668" y="26516"/>
                </a:moveTo>
                <a:cubicBezTo>
                  <a:pt x="58724" y="26478"/>
                  <a:pt x="58776" y="26437"/>
                  <a:pt x="58833" y="26399"/>
                </a:cubicBezTo>
                <a:cubicBezTo>
                  <a:pt x="55842" y="27499"/>
                  <a:pt x="53036" y="28654"/>
                  <a:pt x="50496" y="29840"/>
                </a:cubicBezTo>
                <a:cubicBezTo>
                  <a:pt x="50214" y="29971"/>
                  <a:pt x="49937" y="30103"/>
                  <a:pt x="49663" y="30238"/>
                </a:cubicBezTo>
                <a:cubicBezTo>
                  <a:pt x="49513" y="30403"/>
                  <a:pt x="49366" y="30564"/>
                  <a:pt x="49227" y="30729"/>
                </a:cubicBezTo>
                <a:cubicBezTo>
                  <a:pt x="50237" y="30196"/>
                  <a:pt x="51302" y="29671"/>
                  <a:pt x="52417" y="29150"/>
                </a:cubicBezTo>
                <a:cubicBezTo>
                  <a:pt x="54360" y="28245"/>
                  <a:pt x="56458" y="27367"/>
                  <a:pt x="58668" y="26516"/>
                </a:cubicBezTo>
                <a:moveTo>
                  <a:pt x="58874" y="26580"/>
                </a:moveTo>
                <a:cubicBezTo>
                  <a:pt x="58788" y="26643"/>
                  <a:pt x="58698" y="26703"/>
                  <a:pt x="58611" y="26767"/>
                </a:cubicBezTo>
                <a:cubicBezTo>
                  <a:pt x="60427" y="26032"/>
                  <a:pt x="62333" y="25319"/>
                  <a:pt x="64311" y="24632"/>
                </a:cubicBezTo>
                <a:cubicBezTo>
                  <a:pt x="62438" y="25259"/>
                  <a:pt x="60622" y="25912"/>
                  <a:pt x="58874" y="26580"/>
                </a:cubicBezTo>
                <a:close/>
                <a:moveTo>
                  <a:pt x="50241" y="29622"/>
                </a:moveTo>
                <a:cubicBezTo>
                  <a:pt x="50132" y="29735"/>
                  <a:pt x="50019" y="29851"/>
                  <a:pt x="49914" y="29964"/>
                </a:cubicBezTo>
                <a:cubicBezTo>
                  <a:pt x="50087" y="29881"/>
                  <a:pt x="50263" y="29799"/>
                  <a:pt x="50439" y="29716"/>
                </a:cubicBezTo>
                <a:cubicBezTo>
                  <a:pt x="53122" y="28463"/>
                  <a:pt x="56101" y="27247"/>
                  <a:pt x="59275" y="26092"/>
                </a:cubicBezTo>
                <a:cubicBezTo>
                  <a:pt x="59302" y="26073"/>
                  <a:pt x="59328" y="26054"/>
                  <a:pt x="59358" y="26036"/>
                </a:cubicBezTo>
                <a:cubicBezTo>
                  <a:pt x="56109" y="27176"/>
                  <a:pt x="53036" y="28381"/>
                  <a:pt x="50241" y="29622"/>
                </a:cubicBezTo>
                <a:moveTo>
                  <a:pt x="59804" y="25732"/>
                </a:moveTo>
                <a:cubicBezTo>
                  <a:pt x="59816" y="25724"/>
                  <a:pt x="59831" y="25713"/>
                  <a:pt x="59842" y="25705"/>
                </a:cubicBezTo>
                <a:cubicBezTo>
                  <a:pt x="56641" y="26786"/>
                  <a:pt x="53584" y="27927"/>
                  <a:pt x="50758" y="29105"/>
                </a:cubicBezTo>
                <a:cubicBezTo>
                  <a:pt x="50676" y="29187"/>
                  <a:pt x="50589" y="29270"/>
                  <a:pt x="50507" y="29352"/>
                </a:cubicBezTo>
                <a:cubicBezTo>
                  <a:pt x="53362" y="28095"/>
                  <a:pt x="56495" y="26883"/>
                  <a:pt x="59804" y="25732"/>
                </a:cubicBezTo>
                <a:moveTo>
                  <a:pt x="59470" y="26167"/>
                </a:moveTo>
                <a:cubicBezTo>
                  <a:pt x="59422" y="26201"/>
                  <a:pt x="59377" y="26231"/>
                  <a:pt x="59328" y="26264"/>
                </a:cubicBezTo>
                <a:cubicBezTo>
                  <a:pt x="60499" y="25822"/>
                  <a:pt x="61703" y="25386"/>
                  <a:pt x="62930" y="24962"/>
                </a:cubicBezTo>
                <a:cubicBezTo>
                  <a:pt x="61755" y="25356"/>
                  <a:pt x="60600" y="25758"/>
                  <a:pt x="59470" y="26167"/>
                </a:cubicBezTo>
                <a:close/>
                <a:moveTo>
                  <a:pt x="61331" y="25210"/>
                </a:moveTo>
                <a:cubicBezTo>
                  <a:pt x="61043" y="25304"/>
                  <a:pt x="60754" y="25398"/>
                  <a:pt x="60465" y="25495"/>
                </a:cubicBezTo>
                <a:cubicBezTo>
                  <a:pt x="60457" y="25499"/>
                  <a:pt x="60450" y="25506"/>
                  <a:pt x="60442" y="25510"/>
                </a:cubicBezTo>
                <a:cubicBezTo>
                  <a:pt x="60739" y="25409"/>
                  <a:pt x="61035" y="25308"/>
                  <a:pt x="61331" y="25210"/>
                </a:cubicBezTo>
                <a:close/>
                <a:moveTo>
                  <a:pt x="59985" y="25814"/>
                </a:moveTo>
                <a:cubicBezTo>
                  <a:pt x="59966" y="25829"/>
                  <a:pt x="59943" y="25844"/>
                  <a:pt x="59924" y="25859"/>
                </a:cubicBezTo>
                <a:cubicBezTo>
                  <a:pt x="60566" y="25627"/>
                  <a:pt x="61219" y="25398"/>
                  <a:pt x="61876" y="25173"/>
                </a:cubicBezTo>
                <a:cubicBezTo>
                  <a:pt x="61241" y="25386"/>
                  <a:pt x="60611" y="25600"/>
                  <a:pt x="59985" y="25814"/>
                </a:cubicBezTo>
                <a:close/>
                <a:moveTo>
                  <a:pt x="44053" y="47005"/>
                </a:moveTo>
                <a:cubicBezTo>
                  <a:pt x="43941" y="46281"/>
                  <a:pt x="43881" y="45557"/>
                  <a:pt x="43881" y="44833"/>
                </a:cubicBezTo>
                <a:cubicBezTo>
                  <a:pt x="43881" y="41449"/>
                  <a:pt x="45138" y="38072"/>
                  <a:pt x="47952" y="34988"/>
                </a:cubicBezTo>
                <a:cubicBezTo>
                  <a:pt x="49460" y="33333"/>
                  <a:pt x="51550" y="31720"/>
                  <a:pt x="54094" y="30178"/>
                </a:cubicBezTo>
                <a:cubicBezTo>
                  <a:pt x="54492" y="29806"/>
                  <a:pt x="54904" y="29442"/>
                  <a:pt x="55328" y="29082"/>
                </a:cubicBezTo>
                <a:cubicBezTo>
                  <a:pt x="51329" y="31161"/>
                  <a:pt x="48139" y="33371"/>
                  <a:pt x="46125" y="35648"/>
                </a:cubicBezTo>
                <a:cubicBezTo>
                  <a:pt x="46061" y="35719"/>
                  <a:pt x="45997" y="35791"/>
                  <a:pt x="45937" y="35862"/>
                </a:cubicBezTo>
                <a:cubicBezTo>
                  <a:pt x="45509" y="36826"/>
                  <a:pt x="45187" y="37753"/>
                  <a:pt x="44920" y="38646"/>
                </a:cubicBezTo>
                <a:cubicBezTo>
                  <a:pt x="44110" y="41374"/>
                  <a:pt x="43832" y="43775"/>
                  <a:pt x="42673" y="45782"/>
                </a:cubicBezTo>
                <a:cubicBezTo>
                  <a:pt x="42635" y="45842"/>
                  <a:pt x="42601" y="45902"/>
                  <a:pt x="42564" y="45962"/>
                </a:cubicBezTo>
                <a:cubicBezTo>
                  <a:pt x="42643" y="46698"/>
                  <a:pt x="42781" y="47433"/>
                  <a:pt x="42980" y="48161"/>
                </a:cubicBezTo>
                <a:cubicBezTo>
                  <a:pt x="43386" y="47801"/>
                  <a:pt x="43738" y="47414"/>
                  <a:pt x="44053" y="47005"/>
                </a:cubicBezTo>
                <a:close/>
                <a:moveTo>
                  <a:pt x="44091" y="47234"/>
                </a:moveTo>
                <a:cubicBezTo>
                  <a:pt x="43780" y="47628"/>
                  <a:pt x="43431" y="47996"/>
                  <a:pt x="43033" y="48345"/>
                </a:cubicBezTo>
                <a:cubicBezTo>
                  <a:pt x="43179" y="48855"/>
                  <a:pt x="43352" y="49365"/>
                  <a:pt x="43554" y="49868"/>
                </a:cubicBezTo>
                <a:cubicBezTo>
                  <a:pt x="43915" y="49654"/>
                  <a:pt x="44249" y="49429"/>
                  <a:pt x="44560" y="49193"/>
                </a:cubicBezTo>
                <a:cubicBezTo>
                  <a:pt x="44361" y="48544"/>
                  <a:pt x="44204" y="47891"/>
                  <a:pt x="44091" y="47234"/>
                </a:cubicBezTo>
                <a:moveTo>
                  <a:pt x="45524" y="44394"/>
                </a:moveTo>
                <a:cubicBezTo>
                  <a:pt x="45761" y="43846"/>
                  <a:pt x="45986" y="43268"/>
                  <a:pt x="46211" y="42664"/>
                </a:cubicBezTo>
                <a:cubicBezTo>
                  <a:pt x="47209" y="40030"/>
                  <a:pt x="48293" y="36901"/>
                  <a:pt x="51107" y="33382"/>
                </a:cubicBezTo>
                <a:cubicBezTo>
                  <a:pt x="50702" y="33753"/>
                  <a:pt x="50319" y="34125"/>
                  <a:pt x="49970" y="34500"/>
                </a:cubicBezTo>
                <a:cubicBezTo>
                  <a:pt x="47081" y="37588"/>
                  <a:pt x="45689" y="40976"/>
                  <a:pt x="45524" y="44394"/>
                </a:cubicBezTo>
                <a:moveTo>
                  <a:pt x="49880" y="34417"/>
                </a:moveTo>
                <a:cubicBezTo>
                  <a:pt x="50394" y="33870"/>
                  <a:pt x="50965" y="33329"/>
                  <a:pt x="51591" y="32797"/>
                </a:cubicBezTo>
                <a:cubicBezTo>
                  <a:pt x="52143" y="32140"/>
                  <a:pt x="52758" y="31476"/>
                  <a:pt x="53445" y="30797"/>
                </a:cubicBezTo>
                <a:cubicBezTo>
                  <a:pt x="53512" y="30729"/>
                  <a:pt x="53580" y="30662"/>
                  <a:pt x="53647" y="30598"/>
                </a:cubicBezTo>
                <a:cubicBezTo>
                  <a:pt x="51344" y="32042"/>
                  <a:pt x="49441" y="33539"/>
                  <a:pt x="48042" y="35074"/>
                </a:cubicBezTo>
                <a:cubicBezTo>
                  <a:pt x="45250" y="38139"/>
                  <a:pt x="44005" y="41479"/>
                  <a:pt x="44005" y="44833"/>
                </a:cubicBezTo>
                <a:cubicBezTo>
                  <a:pt x="44005" y="45508"/>
                  <a:pt x="44057" y="46187"/>
                  <a:pt x="44155" y="46867"/>
                </a:cubicBezTo>
                <a:cubicBezTo>
                  <a:pt x="44646" y="46202"/>
                  <a:pt x="45036" y="45478"/>
                  <a:pt x="45389" y="44698"/>
                </a:cubicBezTo>
                <a:cubicBezTo>
                  <a:pt x="45483" y="41145"/>
                  <a:pt x="46886" y="37614"/>
                  <a:pt x="49880" y="34417"/>
                </a:cubicBezTo>
                <a:moveTo>
                  <a:pt x="44718" y="49283"/>
                </a:moveTo>
                <a:cubicBezTo>
                  <a:pt x="44875" y="49782"/>
                  <a:pt x="45055" y="50273"/>
                  <a:pt x="45265" y="50765"/>
                </a:cubicBezTo>
                <a:cubicBezTo>
                  <a:pt x="45611" y="50581"/>
                  <a:pt x="45937" y="50386"/>
                  <a:pt x="46248" y="50180"/>
                </a:cubicBezTo>
                <a:cubicBezTo>
                  <a:pt x="46046" y="49576"/>
                  <a:pt x="45877" y="48971"/>
                  <a:pt x="45746" y="48360"/>
                </a:cubicBezTo>
                <a:cubicBezTo>
                  <a:pt x="45430" y="48686"/>
                  <a:pt x="45089" y="48994"/>
                  <a:pt x="44718" y="49283"/>
                </a:cubicBezTo>
                <a:close/>
                <a:moveTo>
                  <a:pt x="45629" y="48240"/>
                </a:moveTo>
                <a:cubicBezTo>
                  <a:pt x="45652" y="48214"/>
                  <a:pt x="45678" y="48187"/>
                  <a:pt x="45701" y="48161"/>
                </a:cubicBezTo>
                <a:cubicBezTo>
                  <a:pt x="45494" y="47148"/>
                  <a:pt x="45385" y="46131"/>
                  <a:pt x="45385" y="45114"/>
                </a:cubicBezTo>
                <a:cubicBezTo>
                  <a:pt x="45048" y="45816"/>
                  <a:pt x="44673" y="46473"/>
                  <a:pt x="44207" y="47084"/>
                </a:cubicBezTo>
                <a:cubicBezTo>
                  <a:pt x="44204" y="47088"/>
                  <a:pt x="44200" y="47095"/>
                  <a:pt x="44192" y="47103"/>
                </a:cubicBezTo>
                <a:cubicBezTo>
                  <a:pt x="44301" y="47775"/>
                  <a:pt x="44462" y="48446"/>
                  <a:pt x="44665" y="49110"/>
                </a:cubicBezTo>
                <a:cubicBezTo>
                  <a:pt x="45014" y="48836"/>
                  <a:pt x="45333" y="48544"/>
                  <a:pt x="45629" y="48240"/>
                </a:cubicBezTo>
                <a:close/>
                <a:moveTo>
                  <a:pt x="34628" y="44690"/>
                </a:moveTo>
                <a:cubicBezTo>
                  <a:pt x="34550" y="44769"/>
                  <a:pt x="34467" y="44844"/>
                  <a:pt x="34384" y="44919"/>
                </a:cubicBezTo>
                <a:cubicBezTo>
                  <a:pt x="34069" y="45208"/>
                  <a:pt x="33724" y="45478"/>
                  <a:pt x="33345" y="45737"/>
                </a:cubicBezTo>
                <a:cubicBezTo>
                  <a:pt x="33435" y="46142"/>
                  <a:pt x="33559" y="46540"/>
                  <a:pt x="33705" y="46938"/>
                </a:cubicBezTo>
                <a:cubicBezTo>
                  <a:pt x="34126" y="46717"/>
                  <a:pt x="34520" y="46476"/>
                  <a:pt x="34883" y="46229"/>
                </a:cubicBezTo>
                <a:cubicBezTo>
                  <a:pt x="34756" y="45718"/>
                  <a:pt x="34670" y="45204"/>
                  <a:pt x="34628" y="44690"/>
                </a:cubicBezTo>
                <a:moveTo>
                  <a:pt x="34745" y="44304"/>
                </a:moveTo>
                <a:cubicBezTo>
                  <a:pt x="35972" y="42976"/>
                  <a:pt x="36373" y="41565"/>
                  <a:pt x="36377" y="40057"/>
                </a:cubicBezTo>
                <a:cubicBezTo>
                  <a:pt x="36377" y="39715"/>
                  <a:pt x="36354" y="39374"/>
                  <a:pt x="36317" y="39025"/>
                </a:cubicBezTo>
                <a:cubicBezTo>
                  <a:pt x="35229" y="40665"/>
                  <a:pt x="34737" y="42338"/>
                  <a:pt x="34737" y="43993"/>
                </a:cubicBezTo>
                <a:cubicBezTo>
                  <a:pt x="34737" y="44098"/>
                  <a:pt x="34741" y="44203"/>
                  <a:pt x="34745" y="44304"/>
                </a:cubicBezTo>
                <a:moveTo>
                  <a:pt x="34756" y="44559"/>
                </a:moveTo>
                <a:cubicBezTo>
                  <a:pt x="34793" y="45088"/>
                  <a:pt x="34876" y="45617"/>
                  <a:pt x="35007" y="46142"/>
                </a:cubicBezTo>
                <a:cubicBezTo>
                  <a:pt x="35127" y="46056"/>
                  <a:pt x="35247" y="45966"/>
                  <a:pt x="35360" y="45876"/>
                </a:cubicBezTo>
                <a:cubicBezTo>
                  <a:pt x="35690" y="45617"/>
                  <a:pt x="35979" y="45355"/>
                  <a:pt x="36234" y="45088"/>
                </a:cubicBezTo>
                <a:cubicBezTo>
                  <a:pt x="36197" y="44743"/>
                  <a:pt x="36178" y="44398"/>
                  <a:pt x="36178" y="44049"/>
                </a:cubicBezTo>
                <a:cubicBezTo>
                  <a:pt x="36178" y="42233"/>
                  <a:pt x="36711" y="40406"/>
                  <a:pt x="37885" y="38631"/>
                </a:cubicBezTo>
                <a:cubicBezTo>
                  <a:pt x="37844" y="38192"/>
                  <a:pt x="37788" y="37745"/>
                  <a:pt x="37731" y="37295"/>
                </a:cubicBezTo>
                <a:cubicBezTo>
                  <a:pt x="37319" y="37715"/>
                  <a:pt x="36958" y="38136"/>
                  <a:pt x="36651" y="38552"/>
                </a:cubicBezTo>
                <a:cubicBezTo>
                  <a:pt x="36591" y="38631"/>
                  <a:pt x="36534" y="38714"/>
                  <a:pt x="36478" y="38792"/>
                </a:cubicBezTo>
                <a:cubicBezTo>
                  <a:pt x="36531" y="39220"/>
                  <a:pt x="36561" y="39640"/>
                  <a:pt x="36561" y="40057"/>
                </a:cubicBezTo>
                <a:cubicBezTo>
                  <a:pt x="36561" y="41644"/>
                  <a:pt x="36110" y="43163"/>
                  <a:pt x="34756" y="44559"/>
                </a:cubicBezTo>
                <a:moveTo>
                  <a:pt x="48560" y="52720"/>
                </a:moveTo>
                <a:cubicBezTo>
                  <a:pt x="48353" y="52266"/>
                  <a:pt x="48166" y="51815"/>
                  <a:pt x="47997" y="51358"/>
                </a:cubicBezTo>
                <a:cubicBezTo>
                  <a:pt x="47689" y="51534"/>
                  <a:pt x="47370" y="51695"/>
                  <a:pt x="47036" y="51853"/>
                </a:cubicBezTo>
                <a:cubicBezTo>
                  <a:pt x="47220" y="52254"/>
                  <a:pt x="47415" y="52652"/>
                  <a:pt x="47625" y="53050"/>
                </a:cubicBezTo>
                <a:cubicBezTo>
                  <a:pt x="47948" y="52949"/>
                  <a:pt x="48259" y="52836"/>
                  <a:pt x="48560" y="52720"/>
                </a:cubicBezTo>
                <a:close/>
                <a:moveTo>
                  <a:pt x="48631" y="52866"/>
                </a:moveTo>
                <a:cubicBezTo>
                  <a:pt x="48331" y="52982"/>
                  <a:pt x="48023" y="53095"/>
                  <a:pt x="47704" y="53196"/>
                </a:cubicBezTo>
                <a:cubicBezTo>
                  <a:pt x="47892" y="53545"/>
                  <a:pt x="48094" y="53894"/>
                  <a:pt x="48308" y="54239"/>
                </a:cubicBezTo>
                <a:cubicBezTo>
                  <a:pt x="48616" y="54172"/>
                  <a:pt x="48920" y="54100"/>
                  <a:pt x="49212" y="54022"/>
                </a:cubicBezTo>
                <a:cubicBezTo>
                  <a:pt x="49006" y="53639"/>
                  <a:pt x="48811" y="53252"/>
                  <a:pt x="48631" y="52866"/>
                </a:cubicBezTo>
                <a:close/>
                <a:moveTo>
                  <a:pt x="50256" y="53710"/>
                </a:moveTo>
                <a:cubicBezTo>
                  <a:pt x="50049" y="53275"/>
                  <a:pt x="49862" y="52840"/>
                  <a:pt x="49685" y="52401"/>
                </a:cubicBezTo>
                <a:cubicBezTo>
                  <a:pt x="49381" y="52551"/>
                  <a:pt x="49066" y="52690"/>
                  <a:pt x="48740" y="52821"/>
                </a:cubicBezTo>
                <a:cubicBezTo>
                  <a:pt x="48924" y="53211"/>
                  <a:pt x="49122" y="53601"/>
                  <a:pt x="49333" y="53988"/>
                </a:cubicBezTo>
                <a:cubicBezTo>
                  <a:pt x="49648" y="53902"/>
                  <a:pt x="49955" y="53812"/>
                  <a:pt x="50256" y="53710"/>
                </a:cubicBezTo>
                <a:close/>
                <a:moveTo>
                  <a:pt x="50323" y="53853"/>
                </a:moveTo>
                <a:cubicBezTo>
                  <a:pt x="50027" y="53954"/>
                  <a:pt x="49723" y="54048"/>
                  <a:pt x="49411" y="54134"/>
                </a:cubicBezTo>
                <a:cubicBezTo>
                  <a:pt x="49603" y="54476"/>
                  <a:pt x="49802" y="54817"/>
                  <a:pt x="50012" y="55158"/>
                </a:cubicBezTo>
                <a:cubicBezTo>
                  <a:pt x="50316" y="55102"/>
                  <a:pt x="50616" y="55046"/>
                  <a:pt x="50908" y="54978"/>
                </a:cubicBezTo>
                <a:cubicBezTo>
                  <a:pt x="50702" y="54607"/>
                  <a:pt x="50507" y="54232"/>
                  <a:pt x="50323" y="53853"/>
                </a:cubicBezTo>
                <a:moveTo>
                  <a:pt x="51940" y="54720"/>
                </a:moveTo>
                <a:cubicBezTo>
                  <a:pt x="51738" y="54299"/>
                  <a:pt x="51546" y="53883"/>
                  <a:pt x="51370" y="53459"/>
                </a:cubicBezTo>
                <a:cubicBezTo>
                  <a:pt x="51066" y="53586"/>
                  <a:pt x="50755" y="53706"/>
                  <a:pt x="50436" y="53815"/>
                </a:cubicBezTo>
                <a:cubicBezTo>
                  <a:pt x="50619" y="54198"/>
                  <a:pt x="50818" y="54577"/>
                  <a:pt x="51028" y="54952"/>
                </a:cubicBezTo>
                <a:cubicBezTo>
                  <a:pt x="51336" y="54881"/>
                  <a:pt x="51644" y="54802"/>
                  <a:pt x="51940" y="54720"/>
                </a:cubicBezTo>
                <a:close/>
                <a:moveTo>
                  <a:pt x="52011" y="54862"/>
                </a:moveTo>
                <a:cubicBezTo>
                  <a:pt x="51715" y="54945"/>
                  <a:pt x="51415" y="55023"/>
                  <a:pt x="51107" y="55095"/>
                </a:cubicBezTo>
                <a:cubicBezTo>
                  <a:pt x="51299" y="55432"/>
                  <a:pt x="51497" y="55766"/>
                  <a:pt x="51708" y="56096"/>
                </a:cubicBezTo>
                <a:cubicBezTo>
                  <a:pt x="52008" y="56055"/>
                  <a:pt x="52300" y="56006"/>
                  <a:pt x="52593" y="55954"/>
                </a:cubicBezTo>
                <a:cubicBezTo>
                  <a:pt x="52387" y="55590"/>
                  <a:pt x="52195" y="55226"/>
                  <a:pt x="52011" y="54862"/>
                </a:cubicBezTo>
                <a:close/>
                <a:moveTo>
                  <a:pt x="53617" y="55740"/>
                </a:moveTo>
                <a:cubicBezTo>
                  <a:pt x="53415" y="55339"/>
                  <a:pt x="53227" y="54937"/>
                  <a:pt x="53051" y="54532"/>
                </a:cubicBezTo>
                <a:cubicBezTo>
                  <a:pt x="52747" y="54637"/>
                  <a:pt x="52439" y="54738"/>
                  <a:pt x="52124" y="54828"/>
                </a:cubicBezTo>
                <a:cubicBezTo>
                  <a:pt x="52308" y="55200"/>
                  <a:pt x="52507" y="55567"/>
                  <a:pt x="52713" y="55931"/>
                </a:cubicBezTo>
                <a:cubicBezTo>
                  <a:pt x="53017" y="55875"/>
                  <a:pt x="53321" y="55811"/>
                  <a:pt x="53617" y="55740"/>
                </a:cubicBezTo>
                <a:close/>
                <a:moveTo>
                  <a:pt x="53689" y="55883"/>
                </a:moveTo>
                <a:cubicBezTo>
                  <a:pt x="53396" y="55950"/>
                  <a:pt x="53096" y="56014"/>
                  <a:pt x="52792" y="56074"/>
                </a:cubicBezTo>
                <a:cubicBezTo>
                  <a:pt x="52983" y="56400"/>
                  <a:pt x="53178" y="56727"/>
                  <a:pt x="53385" y="57050"/>
                </a:cubicBezTo>
                <a:cubicBezTo>
                  <a:pt x="53681" y="57019"/>
                  <a:pt x="53974" y="56982"/>
                  <a:pt x="54263" y="56941"/>
                </a:cubicBezTo>
                <a:cubicBezTo>
                  <a:pt x="54064" y="56588"/>
                  <a:pt x="53872" y="56235"/>
                  <a:pt x="53689" y="55883"/>
                </a:cubicBezTo>
                <a:close/>
                <a:moveTo>
                  <a:pt x="55279" y="56768"/>
                </a:moveTo>
                <a:cubicBezTo>
                  <a:pt x="55081" y="56385"/>
                  <a:pt x="54893" y="55995"/>
                  <a:pt x="54717" y="55609"/>
                </a:cubicBezTo>
                <a:cubicBezTo>
                  <a:pt x="54417" y="55695"/>
                  <a:pt x="54109" y="55778"/>
                  <a:pt x="53801" y="55853"/>
                </a:cubicBezTo>
                <a:cubicBezTo>
                  <a:pt x="53985" y="56213"/>
                  <a:pt x="54180" y="56569"/>
                  <a:pt x="54383" y="56922"/>
                </a:cubicBezTo>
                <a:cubicBezTo>
                  <a:pt x="54687" y="56877"/>
                  <a:pt x="54983" y="56824"/>
                  <a:pt x="55279" y="56768"/>
                </a:cubicBezTo>
                <a:close/>
                <a:moveTo>
                  <a:pt x="55355" y="56911"/>
                </a:moveTo>
                <a:cubicBezTo>
                  <a:pt x="55062" y="56967"/>
                  <a:pt x="54765" y="57016"/>
                  <a:pt x="54465" y="57065"/>
                </a:cubicBezTo>
                <a:cubicBezTo>
                  <a:pt x="54653" y="57383"/>
                  <a:pt x="54848" y="57699"/>
                  <a:pt x="55051" y="58014"/>
                </a:cubicBezTo>
                <a:cubicBezTo>
                  <a:pt x="55343" y="57995"/>
                  <a:pt x="55636" y="57965"/>
                  <a:pt x="55925" y="57935"/>
                </a:cubicBezTo>
                <a:cubicBezTo>
                  <a:pt x="55726" y="57594"/>
                  <a:pt x="55535" y="57252"/>
                  <a:pt x="55355" y="56911"/>
                </a:cubicBezTo>
                <a:moveTo>
                  <a:pt x="56934" y="57800"/>
                </a:moveTo>
                <a:cubicBezTo>
                  <a:pt x="56735" y="57432"/>
                  <a:pt x="56551" y="57061"/>
                  <a:pt x="56375" y="56686"/>
                </a:cubicBezTo>
                <a:cubicBezTo>
                  <a:pt x="56075" y="56757"/>
                  <a:pt x="55771" y="56824"/>
                  <a:pt x="55467" y="56888"/>
                </a:cubicBezTo>
                <a:cubicBezTo>
                  <a:pt x="55647" y="57233"/>
                  <a:pt x="55842" y="57579"/>
                  <a:pt x="56041" y="57920"/>
                </a:cubicBezTo>
                <a:cubicBezTo>
                  <a:pt x="56341" y="57886"/>
                  <a:pt x="56638" y="57849"/>
                  <a:pt x="56934" y="57800"/>
                </a:cubicBezTo>
                <a:moveTo>
                  <a:pt x="57009" y="57942"/>
                </a:moveTo>
                <a:cubicBezTo>
                  <a:pt x="56716" y="57988"/>
                  <a:pt x="56420" y="58029"/>
                  <a:pt x="56127" y="58063"/>
                </a:cubicBezTo>
                <a:cubicBezTo>
                  <a:pt x="56311" y="58374"/>
                  <a:pt x="56506" y="58682"/>
                  <a:pt x="56705" y="58989"/>
                </a:cubicBezTo>
                <a:cubicBezTo>
                  <a:pt x="56994" y="58978"/>
                  <a:pt x="57283" y="58959"/>
                  <a:pt x="57572" y="58937"/>
                </a:cubicBezTo>
                <a:cubicBezTo>
                  <a:pt x="57373" y="58607"/>
                  <a:pt x="57185" y="58276"/>
                  <a:pt x="57009" y="57942"/>
                </a:cubicBezTo>
                <a:moveTo>
                  <a:pt x="58574" y="58839"/>
                </a:moveTo>
                <a:cubicBezTo>
                  <a:pt x="58382" y="58483"/>
                  <a:pt x="58199" y="58123"/>
                  <a:pt x="58022" y="57762"/>
                </a:cubicBezTo>
                <a:cubicBezTo>
                  <a:pt x="57722" y="57822"/>
                  <a:pt x="57422" y="57875"/>
                  <a:pt x="57118" y="57924"/>
                </a:cubicBezTo>
                <a:cubicBezTo>
                  <a:pt x="57302" y="58261"/>
                  <a:pt x="57493" y="58595"/>
                  <a:pt x="57692" y="58929"/>
                </a:cubicBezTo>
                <a:cubicBezTo>
                  <a:pt x="57985" y="58903"/>
                  <a:pt x="58281" y="58873"/>
                  <a:pt x="58574" y="58839"/>
                </a:cubicBezTo>
                <a:moveTo>
                  <a:pt x="58653" y="58978"/>
                </a:moveTo>
                <a:cubicBezTo>
                  <a:pt x="58360" y="59012"/>
                  <a:pt x="58067" y="59042"/>
                  <a:pt x="57775" y="59068"/>
                </a:cubicBezTo>
                <a:cubicBezTo>
                  <a:pt x="57958" y="59372"/>
                  <a:pt x="58150" y="59676"/>
                  <a:pt x="58349" y="59976"/>
                </a:cubicBezTo>
                <a:cubicBezTo>
                  <a:pt x="58638" y="59969"/>
                  <a:pt x="58923" y="59961"/>
                  <a:pt x="59208" y="59946"/>
                </a:cubicBezTo>
                <a:cubicBezTo>
                  <a:pt x="59016" y="59623"/>
                  <a:pt x="58829" y="59304"/>
                  <a:pt x="58653" y="58978"/>
                </a:cubicBezTo>
                <a:moveTo>
                  <a:pt x="60206" y="59879"/>
                </a:moveTo>
                <a:cubicBezTo>
                  <a:pt x="60015" y="59533"/>
                  <a:pt x="59834" y="59184"/>
                  <a:pt x="59658" y="58835"/>
                </a:cubicBezTo>
                <a:cubicBezTo>
                  <a:pt x="59362" y="58884"/>
                  <a:pt x="59062" y="58926"/>
                  <a:pt x="58761" y="58963"/>
                </a:cubicBezTo>
                <a:cubicBezTo>
                  <a:pt x="58945" y="59293"/>
                  <a:pt x="59133" y="59616"/>
                  <a:pt x="59328" y="59939"/>
                </a:cubicBezTo>
                <a:cubicBezTo>
                  <a:pt x="59621" y="59924"/>
                  <a:pt x="59913" y="59905"/>
                  <a:pt x="60206" y="59879"/>
                </a:cubicBezTo>
                <a:moveTo>
                  <a:pt x="60285" y="60017"/>
                </a:moveTo>
                <a:cubicBezTo>
                  <a:pt x="59996" y="60044"/>
                  <a:pt x="59703" y="60062"/>
                  <a:pt x="59414" y="60081"/>
                </a:cubicBezTo>
                <a:cubicBezTo>
                  <a:pt x="59598" y="60378"/>
                  <a:pt x="59786" y="60674"/>
                  <a:pt x="59981" y="60967"/>
                </a:cubicBezTo>
                <a:cubicBezTo>
                  <a:pt x="60052" y="60967"/>
                  <a:pt x="60120" y="60967"/>
                  <a:pt x="60187" y="60967"/>
                </a:cubicBezTo>
                <a:cubicBezTo>
                  <a:pt x="60405" y="60967"/>
                  <a:pt x="60622" y="60967"/>
                  <a:pt x="60836" y="60959"/>
                </a:cubicBezTo>
                <a:cubicBezTo>
                  <a:pt x="60645" y="60648"/>
                  <a:pt x="60461" y="60333"/>
                  <a:pt x="60285" y="60017"/>
                </a:cubicBezTo>
                <a:moveTo>
                  <a:pt x="61830" y="60922"/>
                </a:moveTo>
                <a:cubicBezTo>
                  <a:pt x="61643" y="60588"/>
                  <a:pt x="61459" y="60250"/>
                  <a:pt x="61286" y="59912"/>
                </a:cubicBezTo>
                <a:cubicBezTo>
                  <a:pt x="60990" y="59950"/>
                  <a:pt x="60694" y="59980"/>
                  <a:pt x="60397" y="60006"/>
                </a:cubicBezTo>
                <a:cubicBezTo>
                  <a:pt x="60577" y="60325"/>
                  <a:pt x="60761" y="60644"/>
                  <a:pt x="60956" y="60959"/>
                </a:cubicBezTo>
                <a:cubicBezTo>
                  <a:pt x="61249" y="60952"/>
                  <a:pt x="61542" y="60937"/>
                  <a:pt x="61830" y="60922"/>
                </a:cubicBezTo>
                <a:close/>
                <a:moveTo>
                  <a:pt x="61909" y="61060"/>
                </a:moveTo>
                <a:cubicBezTo>
                  <a:pt x="61620" y="61075"/>
                  <a:pt x="61331" y="61090"/>
                  <a:pt x="61043" y="61098"/>
                </a:cubicBezTo>
                <a:cubicBezTo>
                  <a:pt x="61226" y="61387"/>
                  <a:pt x="61414" y="61679"/>
                  <a:pt x="61605" y="61965"/>
                </a:cubicBezTo>
                <a:cubicBezTo>
                  <a:pt x="61891" y="61972"/>
                  <a:pt x="62176" y="61980"/>
                  <a:pt x="62461" y="61980"/>
                </a:cubicBezTo>
                <a:cubicBezTo>
                  <a:pt x="62269" y="61676"/>
                  <a:pt x="62086" y="61368"/>
                  <a:pt x="61909" y="61060"/>
                </a:cubicBezTo>
                <a:moveTo>
                  <a:pt x="63448" y="61965"/>
                </a:moveTo>
                <a:cubicBezTo>
                  <a:pt x="63260" y="61642"/>
                  <a:pt x="63080" y="61316"/>
                  <a:pt x="62907" y="60985"/>
                </a:cubicBezTo>
                <a:cubicBezTo>
                  <a:pt x="62611" y="61012"/>
                  <a:pt x="62315" y="61034"/>
                  <a:pt x="62022" y="61053"/>
                </a:cubicBezTo>
                <a:cubicBezTo>
                  <a:pt x="62198" y="61364"/>
                  <a:pt x="62386" y="61672"/>
                  <a:pt x="62577" y="61980"/>
                </a:cubicBezTo>
                <a:cubicBezTo>
                  <a:pt x="62866" y="61980"/>
                  <a:pt x="63159" y="61976"/>
                  <a:pt x="63448" y="61965"/>
                </a:cubicBezTo>
                <a:close/>
                <a:moveTo>
                  <a:pt x="63526" y="62103"/>
                </a:moveTo>
                <a:cubicBezTo>
                  <a:pt x="63241" y="62111"/>
                  <a:pt x="62952" y="62118"/>
                  <a:pt x="62663" y="62118"/>
                </a:cubicBezTo>
                <a:cubicBezTo>
                  <a:pt x="62844" y="62404"/>
                  <a:pt x="63031" y="62689"/>
                  <a:pt x="63226" y="62970"/>
                </a:cubicBezTo>
                <a:cubicBezTo>
                  <a:pt x="63508" y="62985"/>
                  <a:pt x="63789" y="62996"/>
                  <a:pt x="64074" y="63004"/>
                </a:cubicBezTo>
                <a:cubicBezTo>
                  <a:pt x="63883" y="62704"/>
                  <a:pt x="63703" y="62404"/>
                  <a:pt x="63526" y="62103"/>
                </a:cubicBezTo>
                <a:close/>
                <a:moveTo>
                  <a:pt x="64918" y="63015"/>
                </a:moveTo>
                <a:cubicBezTo>
                  <a:pt x="64963" y="63015"/>
                  <a:pt x="65008" y="63015"/>
                  <a:pt x="65057" y="63011"/>
                </a:cubicBezTo>
                <a:cubicBezTo>
                  <a:pt x="64870" y="62696"/>
                  <a:pt x="64690" y="62377"/>
                  <a:pt x="64517" y="62058"/>
                </a:cubicBezTo>
                <a:cubicBezTo>
                  <a:pt x="64224" y="62077"/>
                  <a:pt x="63932" y="62088"/>
                  <a:pt x="63635" y="62100"/>
                </a:cubicBezTo>
                <a:cubicBezTo>
                  <a:pt x="63815" y="62404"/>
                  <a:pt x="63999" y="62704"/>
                  <a:pt x="64191" y="63004"/>
                </a:cubicBezTo>
                <a:cubicBezTo>
                  <a:pt x="64434" y="63011"/>
                  <a:pt x="64675" y="63015"/>
                  <a:pt x="64918" y="63015"/>
                </a:cubicBezTo>
                <a:moveTo>
                  <a:pt x="65136" y="63150"/>
                </a:moveTo>
                <a:cubicBezTo>
                  <a:pt x="65065" y="63150"/>
                  <a:pt x="64990" y="63150"/>
                  <a:pt x="64918" y="63150"/>
                </a:cubicBezTo>
                <a:cubicBezTo>
                  <a:pt x="64705" y="63150"/>
                  <a:pt x="64491" y="63150"/>
                  <a:pt x="64277" y="63143"/>
                </a:cubicBezTo>
                <a:cubicBezTo>
                  <a:pt x="64457" y="63424"/>
                  <a:pt x="64645" y="63702"/>
                  <a:pt x="64836" y="63979"/>
                </a:cubicBezTo>
                <a:cubicBezTo>
                  <a:pt x="65117" y="63998"/>
                  <a:pt x="65399" y="64017"/>
                  <a:pt x="65680" y="64028"/>
                </a:cubicBezTo>
                <a:cubicBezTo>
                  <a:pt x="65492" y="63739"/>
                  <a:pt x="65312" y="63447"/>
                  <a:pt x="65136" y="63150"/>
                </a:cubicBezTo>
                <a:moveTo>
                  <a:pt x="66659" y="64062"/>
                </a:moveTo>
                <a:cubicBezTo>
                  <a:pt x="66475" y="63754"/>
                  <a:pt x="66299" y="63439"/>
                  <a:pt x="66127" y="63128"/>
                </a:cubicBezTo>
                <a:cubicBezTo>
                  <a:pt x="65834" y="63139"/>
                  <a:pt x="65541" y="63146"/>
                  <a:pt x="65249" y="63150"/>
                </a:cubicBezTo>
                <a:cubicBezTo>
                  <a:pt x="65425" y="63447"/>
                  <a:pt x="65609" y="63743"/>
                  <a:pt x="65796" y="64036"/>
                </a:cubicBezTo>
                <a:cubicBezTo>
                  <a:pt x="66085" y="64047"/>
                  <a:pt x="66374" y="64058"/>
                  <a:pt x="66659" y="64062"/>
                </a:cubicBezTo>
                <a:close/>
                <a:moveTo>
                  <a:pt x="66742" y="64197"/>
                </a:moveTo>
                <a:cubicBezTo>
                  <a:pt x="66457" y="64193"/>
                  <a:pt x="66172" y="64186"/>
                  <a:pt x="65886" y="64175"/>
                </a:cubicBezTo>
                <a:cubicBezTo>
                  <a:pt x="66067" y="64448"/>
                  <a:pt x="66250" y="64722"/>
                  <a:pt x="66442" y="64992"/>
                </a:cubicBezTo>
                <a:cubicBezTo>
                  <a:pt x="66719" y="65019"/>
                  <a:pt x="67001" y="65041"/>
                  <a:pt x="67282" y="65060"/>
                </a:cubicBezTo>
                <a:cubicBezTo>
                  <a:pt x="67098" y="64775"/>
                  <a:pt x="66918" y="64486"/>
                  <a:pt x="66742" y="64197"/>
                </a:cubicBezTo>
                <a:moveTo>
                  <a:pt x="68258" y="65113"/>
                </a:moveTo>
                <a:cubicBezTo>
                  <a:pt x="68074" y="64809"/>
                  <a:pt x="67898" y="64505"/>
                  <a:pt x="67725" y="64201"/>
                </a:cubicBezTo>
                <a:cubicBezTo>
                  <a:pt x="67586" y="64201"/>
                  <a:pt x="67444" y="64201"/>
                  <a:pt x="67305" y="64201"/>
                </a:cubicBezTo>
                <a:cubicBezTo>
                  <a:pt x="67155" y="64201"/>
                  <a:pt x="67001" y="64201"/>
                  <a:pt x="66851" y="64201"/>
                </a:cubicBezTo>
                <a:cubicBezTo>
                  <a:pt x="67027" y="64490"/>
                  <a:pt x="67211" y="64779"/>
                  <a:pt x="67398" y="65068"/>
                </a:cubicBezTo>
                <a:cubicBezTo>
                  <a:pt x="67684" y="65086"/>
                  <a:pt x="67973" y="65101"/>
                  <a:pt x="68258" y="65113"/>
                </a:cubicBezTo>
                <a:moveTo>
                  <a:pt x="68340" y="65248"/>
                </a:moveTo>
                <a:cubicBezTo>
                  <a:pt x="68059" y="65236"/>
                  <a:pt x="67774" y="65221"/>
                  <a:pt x="67489" y="65206"/>
                </a:cubicBezTo>
                <a:cubicBezTo>
                  <a:pt x="67669" y="65476"/>
                  <a:pt x="67852" y="65747"/>
                  <a:pt x="68040" y="66013"/>
                </a:cubicBezTo>
                <a:cubicBezTo>
                  <a:pt x="68321" y="66043"/>
                  <a:pt x="68599" y="66069"/>
                  <a:pt x="68881" y="66092"/>
                </a:cubicBezTo>
                <a:cubicBezTo>
                  <a:pt x="68697" y="65814"/>
                  <a:pt x="68517" y="65533"/>
                  <a:pt x="68340" y="65248"/>
                </a:cubicBezTo>
                <a:close/>
                <a:moveTo>
                  <a:pt x="69852" y="66163"/>
                </a:moveTo>
                <a:cubicBezTo>
                  <a:pt x="69668" y="65867"/>
                  <a:pt x="69492" y="65570"/>
                  <a:pt x="69320" y="65270"/>
                </a:cubicBezTo>
                <a:cubicBezTo>
                  <a:pt x="69031" y="65266"/>
                  <a:pt x="68738" y="65263"/>
                  <a:pt x="68449" y="65251"/>
                </a:cubicBezTo>
                <a:cubicBezTo>
                  <a:pt x="68625" y="65537"/>
                  <a:pt x="68805" y="65822"/>
                  <a:pt x="68993" y="66103"/>
                </a:cubicBezTo>
                <a:cubicBezTo>
                  <a:pt x="69282" y="66126"/>
                  <a:pt x="69567" y="66148"/>
                  <a:pt x="69852" y="66163"/>
                </a:cubicBezTo>
                <a:close/>
                <a:moveTo>
                  <a:pt x="69939" y="66298"/>
                </a:moveTo>
                <a:cubicBezTo>
                  <a:pt x="69653" y="66283"/>
                  <a:pt x="69368" y="66264"/>
                  <a:pt x="69087" y="66242"/>
                </a:cubicBezTo>
                <a:cubicBezTo>
                  <a:pt x="69263" y="66508"/>
                  <a:pt x="69447" y="66771"/>
                  <a:pt x="69638" y="67034"/>
                </a:cubicBezTo>
                <a:cubicBezTo>
                  <a:pt x="69916" y="67071"/>
                  <a:pt x="70194" y="67101"/>
                  <a:pt x="70475" y="67131"/>
                </a:cubicBezTo>
                <a:cubicBezTo>
                  <a:pt x="70291" y="66853"/>
                  <a:pt x="70111" y="66576"/>
                  <a:pt x="69939" y="66298"/>
                </a:cubicBezTo>
                <a:moveTo>
                  <a:pt x="71443" y="67217"/>
                </a:moveTo>
                <a:cubicBezTo>
                  <a:pt x="71259" y="66925"/>
                  <a:pt x="71083" y="66636"/>
                  <a:pt x="70914" y="66343"/>
                </a:cubicBezTo>
                <a:cubicBezTo>
                  <a:pt x="70621" y="66332"/>
                  <a:pt x="70333" y="66321"/>
                  <a:pt x="70044" y="66306"/>
                </a:cubicBezTo>
                <a:cubicBezTo>
                  <a:pt x="70220" y="66583"/>
                  <a:pt x="70400" y="66865"/>
                  <a:pt x="70588" y="67142"/>
                </a:cubicBezTo>
                <a:cubicBezTo>
                  <a:pt x="70873" y="67169"/>
                  <a:pt x="71158" y="67195"/>
                  <a:pt x="71443" y="67217"/>
                </a:cubicBezTo>
                <a:close/>
                <a:moveTo>
                  <a:pt x="71529" y="67352"/>
                </a:moveTo>
                <a:cubicBezTo>
                  <a:pt x="71244" y="67330"/>
                  <a:pt x="70963" y="67307"/>
                  <a:pt x="70682" y="67277"/>
                </a:cubicBezTo>
                <a:cubicBezTo>
                  <a:pt x="70858" y="67540"/>
                  <a:pt x="71042" y="67803"/>
                  <a:pt x="71229" y="68062"/>
                </a:cubicBezTo>
                <a:cubicBezTo>
                  <a:pt x="71507" y="68099"/>
                  <a:pt x="71788" y="68137"/>
                  <a:pt x="72066" y="68170"/>
                </a:cubicBezTo>
                <a:cubicBezTo>
                  <a:pt x="71882" y="67897"/>
                  <a:pt x="71702" y="67626"/>
                  <a:pt x="71529" y="67352"/>
                </a:cubicBezTo>
                <a:moveTo>
                  <a:pt x="73030" y="68272"/>
                </a:moveTo>
                <a:cubicBezTo>
                  <a:pt x="72850" y="67987"/>
                  <a:pt x="72674" y="67701"/>
                  <a:pt x="72501" y="67413"/>
                </a:cubicBezTo>
                <a:cubicBezTo>
                  <a:pt x="72212" y="67398"/>
                  <a:pt x="71923" y="67379"/>
                  <a:pt x="71635" y="67360"/>
                </a:cubicBezTo>
                <a:cubicBezTo>
                  <a:pt x="71811" y="67634"/>
                  <a:pt x="71991" y="67912"/>
                  <a:pt x="72179" y="68182"/>
                </a:cubicBezTo>
                <a:cubicBezTo>
                  <a:pt x="72460" y="68215"/>
                  <a:pt x="72745" y="68245"/>
                  <a:pt x="73030" y="68272"/>
                </a:cubicBezTo>
                <a:moveTo>
                  <a:pt x="73117" y="68407"/>
                </a:moveTo>
                <a:cubicBezTo>
                  <a:pt x="72835" y="68381"/>
                  <a:pt x="72554" y="68351"/>
                  <a:pt x="72272" y="68317"/>
                </a:cubicBezTo>
                <a:cubicBezTo>
                  <a:pt x="72449" y="68576"/>
                  <a:pt x="72633" y="68835"/>
                  <a:pt x="72820" y="69090"/>
                </a:cubicBezTo>
                <a:cubicBezTo>
                  <a:pt x="73098" y="69135"/>
                  <a:pt x="73375" y="69172"/>
                  <a:pt x="73653" y="69210"/>
                </a:cubicBezTo>
                <a:cubicBezTo>
                  <a:pt x="73469" y="68943"/>
                  <a:pt x="73293" y="68677"/>
                  <a:pt x="73117" y="68407"/>
                </a:cubicBezTo>
                <a:moveTo>
                  <a:pt x="74617" y="69330"/>
                </a:moveTo>
                <a:cubicBezTo>
                  <a:pt x="74434" y="69048"/>
                  <a:pt x="74257" y="68767"/>
                  <a:pt x="74085" y="68482"/>
                </a:cubicBezTo>
                <a:cubicBezTo>
                  <a:pt x="73796" y="68463"/>
                  <a:pt x="73511" y="68441"/>
                  <a:pt x="73222" y="68414"/>
                </a:cubicBezTo>
                <a:cubicBezTo>
                  <a:pt x="73398" y="68688"/>
                  <a:pt x="73578" y="68958"/>
                  <a:pt x="73766" y="69225"/>
                </a:cubicBezTo>
                <a:cubicBezTo>
                  <a:pt x="74047" y="69262"/>
                  <a:pt x="74332" y="69296"/>
                  <a:pt x="74617" y="69330"/>
                </a:cubicBezTo>
                <a:close/>
                <a:moveTo>
                  <a:pt x="74704" y="69461"/>
                </a:moveTo>
                <a:cubicBezTo>
                  <a:pt x="74422" y="69431"/>
                  <a:pt x="74141" y="69397"/>
                  <a:pt x="73859" y="69360"/>
                </a:cubicBezTo>
                <a:cubicBezTo>
                  <a:pt x="74036" y="69615"/>
                  <a:pt x="74220" y="69870"/>
                  <a:pt x="74407" y="70125"/>
                </a:cubicBezTo>
                <a:cubicBezTo>
                  <a:pt x="74685" y="70170"/>
                  <a:pt x="74963" y="70215"/>
                  <a:pt x="75240" y="70257"/>
                </a:cubicBezTo>
                <a:cubicBezTo>
                  <a:pt x="75056" y="69994"/>
                  <a:pt x="74876" y="69728"/>
                  <a:pt x="74704" y="69461"/>
                </a:cubicBezTo>
                <a:close/>
                <a:moveTo>
                  <a:pt x="76201" y="70388"/>
                </a:moveTo>
                <a:cubicBezTo>
                  <a:pt x="76017" y="70110"/>
                  <a:pt x="75841" y="69833"/>
                  <a:pt x="75668" y="69555"/>
                </a:cubicBezTo>
                <a:cubicBezTo>
                  <a:pt x="75379" y="69529"/>
                  <a:pt x="75094" y="69502"/>
                  <a:pt x="74805" y="69472"/>
                </a:cubicBezTo>
                <a:cubicBezTo>
                  <a:pt x="74981" y="69739"/>
                  <a:pt x="75165" y="70005"/>
                  <a:pt x="75349" y="70272"/>
                </a:cubicBezTo>
                <a:cubicBezTo>
                  <a:pt x="75630" y="70313"/>
                  <a:pt x="75916" y="70350"/>
                  <a:pt x="76201" y="70388"/>
                </a:cubicBezTo>
                <a:close/>
                <a:moveTo>
                  <a:pt x="76287" y="70519"/>
                </a:moveTo>
                <a:cubicBezTo>
                  <a:pt x="76006" y="70482"/>
                  <a:pt x="75724" y="70444"/>
                  <a:pt x="75443" y="70407"/>
                </a:cubicBezTo>
                <a:cubicBezTo>
                  <a:pt x="75623" y="70658"/>
                  <a:pt x="75803" y="70909"/>
                  <a:pt x="75991" y="71157"/>
                </a:cubicBezTo>
                <a:cubicBezTo>
                  <a:pt x="76268" y="71210"/>
                  <a:pt x="76546" y="71258"/>
                  <a:pt x="76824" y="71303"/>
                </a:cubicBezTo>
                <a:cubicBezTo>
                  <a:pt x="76640" y="71041"/>
                  <a:pt x="76463" y="70782"/>
                  <a:pt x="76287" y="70519"/>
                </a:cubicBezTo>
                <a:close/>
                <a:moveTo>
                  <a:pt x="77780" y="71446"/>
                </a:moveTo>
                <a:cubicBezTo>
                  <a:pt x="77600" y="71176"/>
                  <a:pt x="77420" y="70902"/>
                  <a:pt x="77248" y="70628"/>
                </a:cubicBezTo>
                <a:cubicBezTo>
                  <a:pt x="76962" y="70598"/>
                  <a:pt x="76673" y="70564"/>
                  <a:pt x="76388" y="70530"/>
                </a:cubicBezTo>
                <a:cubicBezTo>
                  <a:pt x="76565" y="70793"/>
                  <a:pt x="76745" y="71056"/>
                  <a:pt x="76932" y="71318"/>
                </a:cubicBezTo>
                <a:cubicBezTo>
                  <a:pt x="77214" y="71363"/>
                  <a:pt x="77499" y="71405"/>
                  <a:pt x="77780" y="71446"/>
                </a:cubicBezTo>
                <a:close/>
                <a:moveTo>
                  <a:pt x="77870" y="71577"/>
                </a:moveTo>
                <a:cubicBezTo>
                  <a:pt x="77589" y="71536"/>
                  <a:pt x="77308" y="71495"/>
                  <a:pt x="77026" y="71453"/>
                </a:cubicBezTo>
                <a:cubicBezTo>
                  <a:pt x="77206" y="71701"/>
                  <a:pt x="77390" y="71949"/>
                  <a:pt x="77574" y="72196"/>
                </a:cubicBezTo>
                <a:cubicBezTo>
                  <a:pt x="77852" y="72249"/>
                  <a:pt x="78129" y="72301"/>
                  <a:pt x="78407" y="72350"/>
                </a:cubicBezTo>
                <a:cubicBezTo>
                  <a:pt x="78223" y="72095"/>
                  <a:pt x="78043" y="71836"/>
                  <a:pt x="77870" y="71577"/>
                </a:cubicBezTo>
                <a:close/>
                <a:moveTo>
                  <a:pt x="79360" y="72508"/>
                </a:moveTo>
                <a:cubicBezTo>
                  <a:pt x="79180" y="72238"/>
                  <a:pt x="79000" y="71967"/>
                  <a:pt x="78827" y="71697"/>
                </a:cubicBezTo>
                <a:cubicBezTo>
                  <a:pt x="78542" y="71664"/>
                  <a:pt x="78253" y="71630"/>
                  <a:pt x="77968" y="71588"/>
                </a:cubicBezTo>
                <a:cubicBezTo>
                  <a:pt x="78144" y="71851"/>
                  <a:pt x="78328" y="72110"/>
                  <a:pt x="78512" y="72369"/>
                </a:cubicBezTo>
                <a:cubicBezTo>
                  <a:pt x="78793" y="72418"/>
                  <a:pt x="79079" y="72463"/>
                  <a:pt x="79360" y="72508"/>
                </a:cubicBezTo>
                <a:moveTo>
                  <a:pt x="79450" y="72635"/>
                </a:moveTo>
                <a:cubicBezTo>
                  <a:pt x="79169" y="72594"/>
                  <a:pt x="78887" y="72549"/>
                  <a:pt x="78610" y="72500"/>
                </a:cubicBezTo>
                <a:cubicBezTo>
                  <a:pt x="78786" y="72748"/>
                  <a:pt x="78970" y="72995"/>
                  <a:pt x="79157" y="73239"/>
                </a:cubicBezTo>
                <a:cubicBezTo>
                  <a:pt x="79435" y="73296"/>
                  <a:pt x="79713" y="73348"/>
                  <a:pt x="79990" y="73401"/>
                </a:cubicBezTo>
                <a:cubicBezTo>
                  <a:pt x="79806" y="73146"/>
                  <a:pt x="79626" y="72890"/>
                  <a:pt x="79450" y="72635"/>
                </a:cubicBezTo>
                <a:moveTo>
                  <a:pt x="80940" y="73570"/>
                </a:moveTo>
                <a:cubicBezTo>
                  <a:pt x="80759" y="73303"/>
                  <a:pt x="80579" y="73037"/>
                  <a:pt x="80407" y="72770"/>
                </a:cubicBezTo>
                <a:cubicBezTo>
                  <a:pt x="80118" y="72733"/>
                  <a:pt x="79833" y="72692"/>
                  <a:pt x="79548" y="72650"/>
                </a:cubicBezTo>
                <a:cubicBezTo>
                  <a:pt x="79724" y="72909"/>
                  <a:pt x="79908" y="73164"/>
                  <a:pt x="80092" y="73419"/>
                </a:cubicBezTo>
                <a:cubicBezTo>
                  <a:pt x="80373" y="73472"/>
                  <a:pt x="80658" y="73521"/>
                  <a:pt x="80940" y="73570"/>
                </a:cubicBezTo>
                <a:close/>
                <a:moveTo>
                  <a:pt x="81030" y="73697"/>
                </a:moveTo>
                <a:cubicBezTo>
                  <a:pt x="80748" y="73652"/>
                  <a:pt x="80467" y="73603"/>
                  <a:pt x="80189" y="73551"/>
                </a:cubicBezTo>
                <a:cubicBezTo>
                  <a:pt x="80369" y="73795"/>
                  <a:pt x="80553" y="74039"/>
                  <a:pt x="80741" y="74282"/>
                </a:cubicBezTo>
                <a:cubicBezTo>
                  <a:pt x="81015" y="74339"/>
                  <a:pt x="81292" y="74399"/>
                  <a:pt x="81570" y="74451"/>
                </a:cubicBezTo>
                <a:cubicBezTo>
                  <a:pt x="81386" y="74204"/>
                  <a:pt x="81206" y="73948"/>
                  <a:pt x="81030" y="73697"/>
                </a:cubicBezTo>
                <a:close/>
                <a:moveTo>
                  <a:pt x="82519" y="74631"/>
                </a:moveTo>
                <a:cubicBezTo>
                  <a:pt x="82335" y="74369"/>
                  <a:pt x="82159" y="74106"/>
                  <a:pt x="81983" y="73843"/>
                </a:cubicBezTo>
                <a:cubicBezTo>
                  <a:pt x="81697" y="73802"/>
                  <a:pt x="81412" y="73757"/>
                  <a:pt x="81127" y="73712"/>
                </a:cubicBezTo>
                <a:cubicBezTo>
                  <a:pt x="81303" y="73967"/>
                  <a:pt x="81484" y="74219"/>
                  <a:pt x="81671" y="74474"/>
                </a:cubicBezTo>
                <a:cubicBezTo>
                  <a:pt x="81953" y="74526"/>
                  <a:pt x="82234" y="74583"/>
                  <a:pt x="82519" y="74631"/>
                </a:cubicBezTo>
                <a:moveTo>
                  <a:pt x="82609" y="74759"/>
                </a:moveTo>
                <a:cubicBezTo>
                  <a:pt x="82328" y="74710"/>
                  <a:pt x="82046" y="74658"/>
                  <a:pt x="81769" y="74605"/>
                </a:cubicBezTo>
                <a:cubicBezTo>
                  <a:pt x="81949" y="74845"/>
                  <a:pt x="82133" y="75085"/>
                  <a:pt x="82320" y="75325"/>
                </a:cubicBezTo>
                <a:cubicBezTo>
                  <a:pt x="82594" y="75389"/>
                  <a:pt x="82872" y="75449"/>
                  <a:pt x="83149" y="75506"/>
                </a:cubicBezTo>
                <a:cubicBezTo>
                  <a:pt x="82966" y="75258"/>
                  <a:pt x="82786" y="75010"/>
                  <a:pt x="82609" y="74759"/>
                </a:cubicBezTo>
                <a:moveTo>
                  <a:pt x="84099" y="75697"/>
                </a:moveTo>
                <a:cubicBezTo>
                  <a:pt x="83915" y="75438"/>
                  <a:pt x="83735" y="75179"/>
                  <a:pt x="83558" y="74917"/>
                </a:cubicBezTo>
                <a:cubicBezTo>
                  <a:pt x="83273" y="74871"/>
                  <a:pt x="82988" y="74823"/>
                  <a:pt x="82703" y="74774"/>
                </a:cubicBezTo>
                <a:cubicBezTo>
                  <a:pt x="82879" y="75025"/>
                  <a:pt x="83063" y="75277"/>
                  <a:pt x="83251" y="75528"/>
                </a:cubicBezTo>
                <a:cubicBezTo>
                  <a:pt x="83532" y="75584"/>
                  <a:pt x="83814" y="75641"/>
                  <a:pt x="84099" y="75697"/>
                </a:cubicBezTo>
                <a:close/>
                <a:moveTo>
                  <a:pt x="84185" y="75821"/>
                </a:moveTo>
                <a:cubicBezTo>
                  <a:pt x="83907" y="75768"/>
                  <a:pt x="83626" y="75716"/>
                  <a:pt x="83348" y="75656"/>
                </a:cubicBezTo>
                <a:cubicBezTo>
                  <a:pt x="83528" y="75896"/>
                  <a:pt x="83712" y="76136"/>
                  <a:pt x="83900" y="76372"/>
                </a:cubicBezTo>
                <a:cubicBezTo>
                  <a:pt x="84174" y="76440"/>
                  <a:pt x="84451" y="76500"/>
                  <a:pt x="84729" y="76564"/>
                </a:cubicBezTo>
                <a:cubicBezTo>
                  <a:pt x="84545" y="76316"/>
                  <a:pt x="84365" y="76068"/>
                  <a:pt x="84185" y="75821"/>
                </a:cubicBezTo>
                <a:close/>
                <a:moveTo>
                  <a:pt x="85671" y="76759"/>
                </a:moveTo>
                <a:cubicBezTo>
                  <a:pt x="85487" y="76504"/>
                  <a:pt x="85307" y="76248"/>
                  <a:pt x="85131" y="75990"/>
                </a:cubicBezTo>
                <a:cubicBezTo>
                  <a:pt x="84845" y="75941"/>
                  <a:pt x="84560" y="75892"/>
                  <a:pt x="84279" y="75840"/>
                </a:cubicBezTo>
                <a:cubicBezTo>
                  <a:pt x="84459" y="76087"/>
                  <a:pt x="84639" y="76335"/>
                  <a:pt x="84827" y="76582"/>
                </a:cubicBezTo>
                <a:cubicBezTo>
                  <a:pt x="85108" y="76646"/>
                  <a:pt x="85389" y="76702"/>
                  <a:pt x="85671" y="76759"/>
                </a:cubicBezTo>
                <a:close/>
                <a:moveTo>
                  <a:pt x="86305" y="77618"/>
                </a:moveTo>
                <a:cubicBezTo>
                  <a:pt x="86121" y="77374"/>
                  <a:pt x="85937" y="77130"/>
                  <a:pt x="85761" y="76886"/>
                </a:cubicBezTo>
                <a:cubicBezTo>
                  <a:pt x="85479" y="76830"/>
                  <a:pt x="85202" y="76774"/>
                  <a:pt x="84924" y="76714"/>
                </a:cubicBezTo>
                <a:cubicBezTo>
                  <a:pt x="85104" y="76950"/>
                  <a:pt x="85292" y="77186"/>
                  <a:pt x="85479" y="77423"/>
                </a:cubicBezTo>
                <a:cubicBezTo>
                  <a:pt x="85753" y="77490"/>
                  <a:pt x="86027" y="77554"/>
                  <a:pt x="86305" y="77618"/>
                </a:cubicBezTo>
                <a:close/>
                <a:moveTo>
                  <a:pt x="86402" y="77746"/>
                </a:moveTo>
                <a:cubicBezTo>
                  <a:pt x="86129" y="77685"/>
                  <a:pt x="85855" y="77618"/>
                  <a:pt x="85585" y="77554"/>
                </a:cubicBezTo>
                <a:cubicBezTo>
                  <a:pt x="85768" y="77779"/>
                  <a:pt x="85952" y="78004"/>
                  <a:pt x="86144" y="78230"/>
                </a:cubicBezTo>
                <a:cubicBezTo>
                  <a:pt x="86410" y="78305"/>
                  <a:pt x="86680" y="78376"/>
                  <a:pt x="86950" y="78447"/>
                </a:cubicBezTo>
                <a:cubicBezTo>
                  <a:pt x="86766" y="78215"/>
                  <a:pt x="86583" y="77978"/>
                  <a:pt x="86402" y="77746"/>
                </a:cubicBezTo>
                <a:close/>
                <a:moveTo>
                  <a:pt x="87885" y="78676"/>
                </a:moveTo>
                <a:cubicBezTo>
                  <a:pt x="87701" y="78436"/>
                  <a:pt x="87517" y="78192"/>
                  <a:pt x="87337" y="77952"/>
                </a:cubicBezTo>
                <a:cubicBezTo>
                  <a:pt x="87055" y="77892"/>
                  <a:pt x="86778" y="77832"/>
                  <a:pt x="86496" y="77768"/>
                </a:cubicBezTo>
                <a:cubicBezTo>
                  <a:pt x="86680" y="78004"/>
                  <a:pt x="86864" y="78237"/>
                  <a:pt x="87052" y="78473"/>
                </a:cubicBezTo>
                <a:cubicBezTo>
                  <a:pt x="87329" y="78541"/>
                  <a:pt x="87607" y="78612"/>
                  <a:pt x="87885" y="78676"/>
                </a:cubicBezTo>
                <a:close/>
                <a:moveTo>
                  <a:pt x="87982" y="78804"/>
                </a:moveTo>
                <a:cubicBezTo>
                  <a:pt x="87704" y="78740"/>
                  <a:pt x="87431" y="78672"/>
                  <a:pt x="87157" y="78601"/>
                </a:cubicBezTo>
                <a:cubicBezTo>
                  <a:pt x="87340" y="78826"/>
                  <a:pt x="87528" y="79051"/>
                  <a:pt x="87716" y="79273"/>
                </a:cubicBezTo>
                <a:cubicBezTo>
                  <a:pt x="87990" y="79351"/>
                  <a:pt x="88260" y="79426"/>
                  <a:pt x="88534" y="79498"/>
                </a:cubicBezTo>
                <a:cubicBezTo>
                  <a:pt x="88346" y="79269"/>
                  <a:pt x="88162" y="79036"/>
                  <a:pt x="87982" y="78804"/>
                </a:cubicBezTo>
                <a:close/>
                <a:moveTo>
                  <a:pt x="89457" y="79738"/>
                </a:moveTo>
                <a:cubicBezTo>
                  <a:pt x="89269" y="79498"/>
                  <a:pt x="89089" y="79258"/>
                  <a:pt x="88909" y="79014"/>
                </a:cubicBezTo>
                <a:cubicBezTo>
                  <a:pt x="88631" y="78954"/>
                  <a:pt x="88350" y="78890"/>
                  <a:pt x="88076" y="78826"/>
                </a:cubicBezTo>
                <a:cubicBezTo>
                  <a:pt x="88256" y="79059"/>
                  <a:pt x="88444" y="79291"/>
                  <a:pt x="88631" y="79524"/>
                </a:cubicBezTo>
                <a:cubicBezTo>
                  <a:pt x="88905" y="79595"/>
                  <a:pt x="89183" y="79667"/>
                  <a:pt x="89457" y="79738"/>
                </a:cubicBezTo>
                <a:close/>
                <a:moveTo>
                  <a:pt x="89554" y="79862"/>
                </a:moveTo>
                <a:cubicBezTo>
                  <a:pt x="89280" y="79794"/>
                  <a:pt x="89010" y="79723"/>
                  <a:pt x="88736" y="79652"/>
                </a:cubicBezTo>
                <a:cubicBezTo>
                  <a:pt x="88920" y="79877"/>
                  <a:pt x="89108" y="80098"/>
                  <a:pt x="89299" y="80319"/>
                </a:cubicBezTo>
                <a:cubicBezTo>
                  <a:pt x="89569" y="80398"/>
                  <a:pt x="89839" y="80477"/>
                  <a:pt x="90109" y="80552"/>
                </a:cubicBezTo>
                <a:cubicBezTo>
                  <a:pt x="89922" y="80323"/>
                  <a:pt x="89738" y="80091"/>
                  <a:pt x="89554" y="79862"/>
                </a:cubicBezTo>
                <a:close/>
                <a:moveTo>
                  <a:pt x="91040" y="80800"/>
                </a:moveTo>
                <a:cubicBezTo>
                  <a:pt x="90852" y="80560"/>
                  <a:pt x="90669" y="80323"/>
                  <a:pt x="90488" y="80083"/>
                </a:cubicBezTo>
                <a:cubicBezTo>
                  <a:pt x="90207" y="80019"/>
                  <a:pt x="89926" y="79952"/>
                  <a:pt x="89644" y="79884"/>
                </a:cubicBezTo>
                <a:cubicBezTo>
                  <a:pt x="89828" y="80117"/>
                  <a:pt x="90016" y="80346"/>
                  <a:pt x="90207" y="80578"/>
                </a:cubicBezTo>
                <a:cubicBezTo>
                  <a:pt x="90481" y="80653"/>
                  <a:pt x="90762" y="80728"/>
                  <a:pt x="91040" y="80800"/>
                </a:cubicBezTo>
                <a:close/>
                <a:moveTo>
                  <a:pt x="91138" y="80920"/>
                </a:moveTo>
                <a:cubicBezTo>
                  <a:pt x="90860" y="80852"/>
                  <a:pt x="90586" y="80777"/>
                  <a:pt x="90312" y="80702"/>
                </a:cubicBezTo>
                <a:cubicBezTo>
                  <a:pt x="90496" y="80927"/>
                  <a:pt x="90684" y="81149"/>
                  <a:pt x="90875" y="81366"/>
                </a:cubicBezTo>
                <a:cubicBezTo>
                  <a:pt x="91149" y="81449"/>
                  <a:pt x="91419" y="81528"/>
                  <a:pt x="91693" y="81606"/>
                </a:cubicBezTo>
                <a:cubicBezTo>
                  <a:pt x="91505" y="81377"/>
                  <a:pt x="91318" y="81152"/>
                  <a:pt x="91138" y="80920"/>
                </a:cubicBezTo>
                <a:close/>
                <a:moveTo>
                  <a:pt x="92623" y="81861"/>
                </a:moveTo>
                <a:cubicBezTo>
                  <a:pt x="92436" y="81625"/>
                  <a:pt x="92248" y="81389"/>
                  <a:pt x="92068" y="81152"/>
                </a:cubicBezTo>
                <a:cubicBezTo>
                  <a:pt x="91787" y="81085"/>
                  <a:pt x="91505" y="81014"/>
                  <a:pt x="91224" y="80942"/>
                </a:cubicBezTo>
                <a:cubicBezTo>
                  <a:pt x="91408" y="81175"/>
                  <a:pt x="91595" y="81404"/>
                  <a:pt x="91787" y="81633"/>
                </a:cubicBezTo>
                <a:cubicBezTo>
                  <a:pt x="92064" y="81711"/>
                  <a:pt x="92342" y="81786"/>
                  <a:pt x="92623" y="81861"/>
                </a:cubicBezTo>
                <a:close/>
                <a:moveTo>
                  <a:pt x="92721" y="81982"/>
                </a:moveTo>
                <a:cubicBezTo>
                  <a:pt x="92443" y="81910"/>
                  <a:pt x="92166" y="81835"/>
                  <a:pt x="91892" y="81756"/>
                </a:cubicBezTo>
                <a:cubicBezTo>
                  <a:pt x="92079" y="81978"/>
                  <a:pt x="92267" y="82199"/>
                  <a:pt x="92458" y="82421"/>
                </a:cubicBezTo>
                <a:cubicBezTo>
                  <a:pt x="92732" y="82503"/>
                  <a:pt x="93002" y="82586"/>
                  <a:pt x="93276" y="82664"/>
                </a:cubicBezTo>
                <a:cubicBezTo>
                  <a:pt x="93089" y="82439"/>
                  <a:pt x="92901" y="82210"/>
                  <a:pt x="92721" y="81982"/>
                </a:cubicBezTo>
                <a:close/>
                <a:moveTo>
                  <a:pt x="94203" y="82927"/>
                </a:moveTo>
                <a:cubicBezTo>
                  <a:pt x="94015" y="82691"/>
                  <a:pt x="93831" y="82458"/>
                  <a:pt x="93648" y="82218"/>
                </a:cubicBezTo>
                <a:cubicBezTo>
                  <a:pt x="93366" y="82150"/>
                  <a:pt x="93085" y="82079"/>
                  <a:pt x="92803" y="82004"/>
                </a:cubicBezTo>
                <a:cubicBezTo>
                  <a:pt x="92987" y="82233"/>
                  <a:pt x="93179" y="82462"/>
                  <a:pt x="93370" y="82691"/>
                </a:cubicBezTo>
                <a:cubicBezTo>
                  <a:pt x="93644" y="82769"/>
                  <a:pt x="93925" y="82848"/>
                  <a:pt x="94203" y="82927"/>
                </a:cubicBezTo>
                <a:close/>
                <a:moveTo>
                  <a:pt x="93471" y="82814"/>
                </a:moveTo>
                <a:cubicBezTo>
                  <a:pt x="93659" y="83036"/>
                  <a:pt x="93850" y="83253"/>
                  <a:pt x="94042" y="83471"/>
                </a:cubicBezTo>
                <a:cubicBezTo>
                  <a:pt x="94312" y="83557"/>
                  <a:pt x="94589" y="83640"/>
                  <a:pt x="94863" y="83722"/>
                </a:cubicBezTo>
                <a:cubicBezTo>
                  <a:pt x="94672" y="83497"/>
                  <a:pt x="94484" y="83272"/>
                  <a:pt x="94300" y="83047"/>
                </a:cubicBezTo>
                <a:cubicBezTo>
                  <a:pt x="94023" y="82972"/>
                  <a:pt x="93749" y="82893"/>
                  <a:pt x="93471" y="82814"/>
                </a:cubicBezTo>
                <a:close/>
                <a:moveTo>
                  <a:pt x="93726" y="82240"/>
                </a:moveTo>
                <a:cubicBezTo>
                  <a:pt x="93910" y="82477"/>
                  <a:pt x="94098" y="82713"/>
                  <a:pt x="94285" y="82950"/>
                </a:cubicBezTo>
                <a:cubicBezTo>
                  <a:pt x="94571" y="83025"/>
                  <a:pt x="94856" y="83100"/>
                  <a:pt x="95137" y="83175"/>
                </a:cubicBezTo>
                <a:cubicBezTo>
                  <a:pt x="94950" y="82931"/>
                  <a:pt x="94766" y="82687"/>
                  <a:pt x="94586" y="82443"/>
                </a:cubicBezTo>
                <a:cubicBezTo>
                  <a:pt x="94297" y="82375"/>
                  <a:pt x="94012" y="82308"/>
                  <a:pt x="93726" y="82240"/>
                </a:cubicBezTo>
                <a:moveTo>
                  <a:pt x="93081" y="81381"/>
                </a:moveTo>
                <a:cubicBezTo>
                  <a:pt x="93261" y="81629"/>
                  <a:pt x="93449" y="81876"/>
                  <a:pt x="93636" y="82120"/>
                </a:cubicBezTo>
                <a:cubicBezTo>
                  <a:pt x="93925" y="82192"/>
                  <a:pt x="94210" y="82263"/>
                  <a:pt x="94503" y="82330"/>
                </a:cubicBezTo>
                <a:cubicBezTo>
                  <a:pt x="94315" y="82075"/>
                  <a:pt x="94135" y="81820"/>
                  <a:pt x="93955" y="81565"/>
                </a:cubicBezTo>
                <a:cubicBezTo>
                  <a:pt x="93663" y="81509"/>
                  <a:pt x="93374" y="81445"/>
                  <a:pt x="93081" y="81381"/>
                </a:cubicBezTo>
                <a:close/>
                <a:moveTo>
                  <a:pt x="92451" y="80496"/>
                </a:moveTo>
                <a:cubicBezTo>
                  <a:pt x="92627" y="80755"/>
                  <a:pt x="92811" y="81010"/>
                  <a:pt x="92999" y="81265"/>
                </a:cubicBezTo>
                <a:cubicBezTo>
                  <a:pt x="93291" y="81332"/>
                  <a:pt x="93584" y="81392"/>
                  <a:pt x="93876" y="81452"/>
                </a:cubicBezTo>
                <a:cubicBezTo>
                  <a:pt x="93693" y="81190"/>
                  <a:pt x="93513" y="80923"/>
                  <a:pt x="93340" y="80661"/>
                </a:cubicBezTo>
                <a:cubicBezTo>
                  <a:pt x="93040" y="80605"/>
                  <a:pt x="92747" y="80552"/>
                  <a:pt x="92451" y="80496"/>
                </a:cubicBezTo>
                <a:close/>
                <a:moveTo>
                  <a:pt x="91832" y="79576"/>
                </a:moveTo>
                <a:cubicBezTo>
                  <a:pt x="92008" y="79843"/>
                  <a:pt x="92188" y="80113"/>
                  <a:pt x="92372" y="80379"/>
                </a:cubicBezTo>
                <a:cubicBezTo>
                  <a:pt x="92668" y="80439"/>
                  <a:pt x="92965" y="80496"/>
                  <a:pt x="93265" y="80548"/>
                </a:cubicBezTo>
                <a:cubicBezTo>
                  <a:pt x="93085" y="80271"/>
                  <a:pt x="92908" y="79997"/>
                  <a:pt x="92736" y="79719"/>
                </a:cubicBezTo>
                <a:cubicBezTo>
                  <a:pt x="92432" y="79674"/>
                  <a:pt x="92132" y="79625"/>
                  <a:pt x="91832" y="79576"/>
                </a:cubicBezTo>
                <a:close/>
                <a:moveTo>
                  <a:pt x="136233" y="10735"/>
                </a:moveTo>
                <a:cubicBezTo>
                  <a:pt x="143921" y="10735"/>
                  <a:pt x="151027" y="11399"/>
                  <a:pt x="156869" y="12813"/>
                </a:cubicBezTo>
                <a:cubicBezTo>
                  <a:pt x="162711" y="14228"/>
                  <a:pt x="167292" y="16385"/>
                  <a:pt x="169922" y="19383"/>
                </a:cubicBezTo>
                <a:cubicBezTo>
                  <a:pt x="172496" y="22317"/>
                  <a:pt x="173652" y="25683"/>
                  <a:pt x="173652" y="29277"/>
                </a:cubicBezTo>
                <a:cubicBezTo>
                  <a:pt x="173652" y="35108"/>
                  <a:pt x="170620" y="41535"/>
                  <a:pt x="165705" y="47733"/>
                </a:cubicBezTo>
                <a:cubicBezTo>
                  <a:pt x="160786" y="53932"/>
                  <a:pt x="153980" y="59901"/>
                  <a:pt x="146416" y="64809"/>
                </a:cubicBezTo>
                <a:cubicBezTo>
                  <a:pt x="132541" y="73847"/>
                  <a:pt x="115593" y="79198"/>
                  <a:pt x="99898" y="79198"/>
                </a:cubicBezTo>
                <a:cubicBezTo>
                  <a:pt x="97295" y="79198"/>
                  <a:pt x="94724" y="79047"/>
                  <a:pt x="92207" y="78747"/>
                </a:cubicBezTo>
                <a:cubicBezTo>
                  <a:pt x="92376" y="79036"/>
                  <a:pt x="92548" y="79325"/>
                  <a:pt x="92728" y="79614"/>
                </a:cubicBezTo>
                <a:cubicBezTo>
                  <a:pt x="95906" y="80094"/>
                  <a:pt x="99182" y="80323"/>
                  <a:pt x="102510" y="80323"/>
                </a:cubicBezTo>
                <a:cubicBezTo>
                  <a:pt x="118524" y="80323"/>
                  <a:pt x="135798" y="74973"/>
                  <a:pt x="149785" y="65930"/>
                </a:cubicBezTo>
                <a:cubicBezTo>
                  <a:pt x="157454" y="60993"/>
                  <a:pt x="164317" y="54952"/>
                  <a:pt x="169258" y="48664"/>
                </a:cubicBezTo>
                <a:cubicBezTo>
                  <a:pt x="174200" y="42375"/>
                  <a:pt x="177224" y="35836"/>
                  <a:pt x="177224" y="29896"/>
                </a:cubicBezTo>
                <a:cubicBezTo>
                  <a:pt x="177224" y="26144"/>
                  <a:pt x="176016" y="22632"/>
                  <a:pt x="173325" y="19563"/>
                </a:cubicBezTo>
                <a:cubicBezTo>
                  <a:pt x="170557" y="16408"/>
                  <a:pt x="165735" y="14115"/>
                  <a:pt x="159597" y="12615"/>
                </a:cubicBezTo>
                <a:cubicBezTo>
                  <a:pt x="153459" y="11114"/>
                  <a:pt x="146007" y="10401"/>
                  <a:pt x="137981" y="10401"/>
                </a:cubicBezTo>
                <a:cubicBezTo>
                  <a:pt x="133183" y="10401"/>
                  <a:pt x="128181" y="10656"/>
                  <a:pt x="123135" y="11148"/>
                </a:cubicBezTo>
                <a:cubicBezTo>
                  <a:pt x="122977" y="11219"/>
                  <a:pt x="122820" y="11294"/>
                  <a:pt x="122666" y="11369"/>
                </a:cubicBezTo>
                <a:cubicBezTo>
                  <a:pt x="127292" y="10952"/>
                  <a:pt x="131858" y="10735"/>
                  <a:pt x="136233" y="10735"/>
                </a:cubicBezTo>
                <a:moveTo>
                  <a:pt x="121949" y="11710"/>
                </a:moveTo>
                <a:cubicBezTo>
                  <a:pt x="126238" y="11346"/>
                  <a:pt x="130455" y="11159"/>
                  <a:pt x="134496" y="11159"/>
                </a:cubicBezTo>
                <a:cubicBezTo>
                  <a:pt x="141831" y="11159"/>
                  <a:pt x="148585" y="11782"/>
                  <a:pt x="154119" y="13102"/>
                </a:cubicBezTo>
                <a:cubicBezTo>
                  <a:pt x="159657" y="14427"/>
                  <a:pt x="163979" y="16453"/>
                  <a:pt x="166448" y="19267"/>
                </a:cubicBezTo>
                <a:cubicBezTo>
                  <a:pt x="168894" y="22055"/>
                  <a:pt x="169990" y="25251"/>
                  <a:pt x="169990" y="28669"/>
                </a:cubicBezTo>
                <a:cubicBezTo>
                  <a:pt x="169990" y="34354"/>
                  <a:pt x="166962" y="40653"/>
                  <a:pt x="162077" y="46750"/>
                </a:cubicBezTo>
                <a:cubicBezTo>
                  <a:pt x="157192" y="52844"/>
                  <a:pt x="150449" y="58738"/>
                  <a:pt x="143002" y="63604"/>
                </a:cubicBezTo>
                <a:cubicBezTo>
                  <a:pt x="129251" y="72632"/>
                  <a:pt x="112652" y="77978"/>
                  <a:pt x="97302" y="77978"/>
                </a:cubicBezTo>
                <a:cubicBezTo>
                  <a:pt x="95389" y="77978"/>
                  <a:pt x="93498" y="77896"/>
                  <a:pt x="91629" y="77727"/>
                </a:cubicBezTo>
                <a:cubicBezTo>
                  <a:pt x="91798" y="78031"/>
                  <a:pt x="91967" y="78335"/>
                  <a:pt x="92143" y="78635"/>
                </a:cubicBezTo>
                <a:cubicBezTo>
                  <a:pt x="94679" y="78942"/>
                  <a:pt x="97272" y="79092"/>
                  <a:pt x="99898" y="79092"/>
                </a:cubicBezTo>
                <a:cubicBezTo>
                  <a:pt x="115571" y="79092"/>
                  <a:pt x="132500" y="73750"/>
                  <a:pt x="146363" y="64722"/>
                </a:cubicBezTo>
                <a:cubicBezTo>
                  <a:pt x="153916" y="59822"/>
                  <a:pt x="160715" y="53857"/>
                  <a:pt x="165623" y="47670"/>
                </a:cubicBezTo>
                <a:cubicBezTo>
                  <a:pt x="170534" y="41482"/>
                  <a:pt x="173551" y="35070"/>
                  <a:pt x="173551" y="29277"/>
                </a:cubicBezTo>
                <a:cubicBezTo>
                  <a:pt x="173551" y="25705"/>
                  <a:pt x="172402" y="22366"/>
                  <a:pt x="169844" y="19447"/>
                </a:cubicBezTo>
                <a:lnTo>
                  <a:pt x="169881" y="19417"/>
                </a:lnTo>
                <a:lnTo>
                  <a:pt x="169844" y="19447"/>
                </a:lnTo>
                <a:cubicBezTo>
                  <a:pt x="167240" y="16479"/>
                  <a:pt x="162677" y="14322"/>
                  <a:pt x="156847" y="12911"/>
                </a:cubicBezTo>
                <a:cubicBezTo>
                  <a:pt x="151012" y="11500"/>
                  <a:pt x="143913" y="10836"/>
                  <a:pt x="136233" y="10836"/>
                </a:cubicBezTo>
                <a:lnTo>
                  <a:pt x="136226" y="10836"/>
                </a:lnTo>
                <a:cubicBezTo>
                  <a:pt x="131768" y="10836"/>
                  <a:pt x="127112" y="11061"/>
                  <a:pt x="122399" y="11493"/>
                </a:cubicBezTo>
                <a:cubicBezTo>
                  <a:pt x="122249" y="11568"/>
                  <a:pt x="122099" y="11639"/>
                  <a:pt x="121949" y="11710"/>
                </a:cubicBezTo>
                <a:close/>
                <a:moveTo>
                  <a:pt x="121818" y="11722"/>
                </a:moveTo>
                <a:cubicBezTo>
                  <a:pt x="121964" y="11650"/>
                  <a:pt x="122114" y="11579"/>
                  <a:pt x="122264" y="11508"/>
                </a:cubicBezTo>
                <a:cubicBezTo>
                  <a:pt x="121874" y="11542"/>
                  <a:pt x="121488" y="11579"/>
                  <a:pt x="121101" y="11620"/>
                </a:cubicBezTo>
                <a:cubicBezTo>
                  <a:pt x="120951" y="11688"/>
                  <a:pt x="120805" y="11755"/>
                  <a:pt x="120658" y="11827"/>
                </a:cubicBezTo>
                <a:cubicBezTo>
                  <a:pt x="121045" y="11789"/>
                  <a:pt x="121431" y="11755"/>
                  <a:pt x="121818" y="11722"/>
                </a:cubicBezTo>
                <a:close/>
                <a:moveTo>
                  <a:pt x="119961" y="12161"/>
                </a:moveTo>
                <a:cubicBezTo>
                  <a:pt x="120351" y="12127"/>
                  <a:pt x="120741" y="12093"/>
                  <a:pt x="121131" y="12063"/>
                </a:cubicBezTo>
                <a:cubicBezTo>
                  <a:pt x="121270" y="11992"/>
                  <a:pt x="121416" y="11920"/>
                  <a:pt x="121555" y="11849"/>
                </a:cubicBezTo>
                <a:cubicBezTo>
                  <a:pt x="121165" y="11887"/>
                  <a:pt x="120775" y="11920"/>
                  <a:pt x="120381" y="11958"/>
                </a:cubicBezTo>
                <a:cubicBezTo>
                  <a:pt x="120242" y="12026"/>
                  <a:pt x="120099" y="12093"/>
                  <a:pt x="119961" y="12161"/>
                </a:cubicBezTo>
                <a:close/>
                <a:moveTo>
                  <a:pt x="119822" y="12172"/>
                </a:moveTo>
                <a:cubicBezTo>
                  <a:pt x="119961" y="12104"/>
                  <a:pt x="120099" y="12037"/>
                  <a:pt x="120238" y="11973"/>
                </a:cubicBezTo>
                <a:cubicBezTo>
                  <a:pt x="119852" y="12007"/>
                  <a:pt x="119465" y="12048"/>
                  <a:pt x="119079" y="12086"/>
                </a:cubicBezTo>
                <a:cubicBezTo>
                  <a:pt x="118940" y="12149"/>
                  <a:pt x="118805" y="12213"/>
                  <a:pt x="118666" y="12281"/>
                </a:cubicBezTo>
                <a:cubicBezTo>
                  <a:pt x="119053" y="12243"/>
                  <a:pt x="119439" y="12206"/>
                  <a:pt x="119822" y="12172"/>
                </a:cubicBezTo>
                <a:close/>
                <a:moveTo>
                  <a:pt x="117994" y="12600"/>
                </a:moveTo>
                <a:cubicBezTo>
                  <a:pt x="118385" y="12566"/>
                  <a:pt x="118771" y="12532"/>
                  <a:pt x="119158" y="12498"/>
                </a:cubicBezTo>
                <a:cubicBezTo>
                  <a:pt x="119289" y="12435"/>
                  <a:pt x="119420" y="12367"/>
                  <a:pt x="119552" y="12303"/>
                </a:cubicBezTo>
                <a:cubicBezTo>
                  <a:pt x="119161" y="12341"/>
                  <a:pt x="118775" y="12374"/>
                  <a:pt x="118381" y="12416"/>
                </a:cubicBezTo>
                <a:cubicBezTo>
                  <a:pt x="118253" y="12476"/>
                  <a:pt x="118122" y="12540"/>
                  <a:pt x="117994" y="12600"/>
                </a:cubicBezTo>
                <a:close/>
                <a:moveTo>
                  <a:pt x="117844" y="12615"/>
                </a:moveTo>
                <a:cubicBezTo>
                  <a:pt x="117976" y="12551"/>
                  <a:pt x="118103" y="12491"/>
                  <a:pt x="118231" y="12431"/>
                </a:cubicBezTo>
                <a:cubicBezTo>
                  <a:pt x="117844" y="12468"/>
                  <a:pt x="117458" y="12506"/>
                  <a:pt x="117075" y="12547"/>
                </a:cubicBezTo>
                <a:cubicBezTo>
                  <a:pt x="116948" y="12607"/>
                  <a:pt x="116820" y="12663"/>
                  <a:pt x="116696" y="12723"/>
                </a:cubicBezTo>
                <a:cubicBezTo>
                  <a:pt x="117079" y="12686"/>
                  <a:pt x="117462" y="12648"/>
                  <a:pt x="117844" y="12615"/>
                </a:cubicBezTo>
                <a:moveTo>
                  <a:pt x="117207" y="12926"/>
                </a:moveTo>
                <a:cubicBezTo>
                  <a:pt x="117327" y="12870"/>
                  <a:pt x="117447" y="12810"/>
                  <a:pt x="117567" y="12750"/>
                </a:cubicBezTo>
                <a:cubicBezTo>
                  <a:pt x="117180" y="12787"/>
                  <a:pt x="116790" y="12825"/>
                  <a:pt x="116400" y="12862"/>
                </a:cubicBezTo>
                <a:cubicBezTo>
                  <a:pt x="116284" y="12919"/>
                  <a:pt x="116163" y="12975"/>
                  <a:pt x="116047" y="13031"/>
                </a:cubicBezTo>
                <a:cubicBezTo>
                  <a:pt x="116434" y="12997"/>
                  <a:pt x="116820" y="12960"/>
                  <a:pt x="117207" y="12926"/>
                </a:cubicBezTo>
                <a:close/>
                <a:moveTo>
                  <a:pt x="115428" y="13335"/>
                </a:moveTo>
                <a:cubicBezTo>
                  <a:pt x="115818" y="13297"/>
                  <a:pt x="116205" y="13267"/>
                  <a:pt x="116595" y="13234"/>
                </a:cubicBezTo>
                <a:cubicBezTo>
                  <a:pt x="116708" y="13177"/>
                  <a:pt x="116816" y="13121"/>
                  <a:pt x="116929" y="13065"/>
                </a:cubicBezTo>
                <a:cubicBezTo>
                  <a:pt x="116539" y="13099"/>
                  <a:pt x="116148" y="13136"/>
                  <a:pt x="115758" y="13174"/>
                </a:cubicBezTo>
                <a:cubicBezTo>
                  <a:pt x="115646" y="13226"/>
                  <a:pt x="115537" y="13279"/>
                  <a:pt x="115428" y="13335"/>
                </a:cubicBezTo>
                <a:close/>
                <a:moveTo>
                  <a:pt x="115274" y="13346"/>
                </a:moveTo>
                <a:cubicBezTo>
                  <a:pt x="115383" y="13294"/>
                  <a:pt x="115492" y="13241"/>
                  <a:pt x="115601" y="13189"/>
                </a:cubicBezTo>
                <a:cubicBezTo>
                  <a:pt x="115214" y="13226"/>
                  <a:pt x="114828" y="13264"/>
                  <a:pt x="114441" y="13305"/>
                </a:cubicBezTo>
                <a:cubicBezTo>
                  <a:pt x="114332" y="13354"/>
                  <a:pt x="114231" y="13406"/>
                  <a:pt x="114122" y="13455"/>
                </a:cubicBezTo>
                <a:cubicBezTo>
                  <a:pt x="114509" y="13418"/>
                  <a:pt x="114892" y="13384"/>
                  <a:pt x="115274" y="13346"/>
                </a:cubicBezTo>
                <a:close/>
                <a:moveTo>
                  <a:pt x="114689" y="13639"/>
                </a:moveTo>
                <a:cubicBezTo>
                  <a:pt x="114790" y="13586"/>
                  <a:pt x="114892" y="13538"/>
                  <a:pt x="114989" y="13489"/>
                </a:cubicBezTo>
                <a:cubicBezTo>
                  <a:pt x="114603" y="13526"/>
                  <a:pt x="114212" y="13560"/>
                  <a:pt x="113822" y="13601"/>
                </a:cubicBezTo>
                <a:cubicBezTo>
                  <a:pt x="113725" y="13646"/>
                  <a:pt x="113627" y="13695"/>
                  <a:pt x="113530" y="13740"/>
                </a:cubicBezTo>
                <a:cubicBezTo>
                  <a:pt x="113920" y="13706"/>
                  <a:pt x="114306" y="13673"/>
                  <a:pt x="114689" y="13639"/>
                </a:cubicBezTo>
                <a:close/>
                <a:moveTo>
                  <a:pt x="112971" y="14018"/>
                </a:moveTo>
                <a:cubicBezTo>
                  <a:pt x="113361" y="13984"/>
                  <a:pt x="113751" y="13950"/>
                  <a:pt x="114137" y="13920"/>
                </a:cubicBezTo>
                <a:cubicBezTo>
                  <a:pt x="114227" y="13872"/>
                  <a:pt x="114317" y="13827"/>
                  <a:pt x="114411" y="13781"/>
                </a:cubicBezTo>
                <a:cubicBezTo>
                  <a:pt x="114017" y="13815"/>
                  <a:pt x="113627" y="13849"/>
                  <a:pt x="113233" y="13887"/>
                </a:cubicBezTo>
                <a:cubicBezTo>
                  <a:pt x="113147" y="13932"/>
                  <a:pt x="113061" y="13973"/>
                  <a:pt x="112971" y="14018"/>
                </a:cubicBezTo>
                <a:close/>
                <a:moveTo>
                  <a:pt x="112817" y="14033"/>
                </a:moveTo>
                <a:cubicBezTo>
                  <a:pt x="112903" y="13988"/>
                  <a:pt x="112989" y="13947"/>
                  <a:pt x="113076" y="13902"/>
                </a:cubicBezTo>
                <a:cubicBezTo>
                  <a:pt x="112697" y="13939"/>
                  <a:pt x="112318" y="13977"/>
                  <a:pt x="111935" y="14014"/>
                </a:cubicBezTo>
                <a:cubicBezTo>
                  <a:pt x="111852" y="14055"/>
                  <a:pt x="111770" y="14097"/>
                  <a:pt x="111687" y="14134"/>
                </a:cubicBezTo>
                <a:cubicBezTo>
                  <a:pt x="112063" y="14100"/>
                  <a:pt x="112441" y="14063"/>
                  <a:pt x="112817" y="14033"/>
                </a:cubicBezTo>
                <a:close/>
                <a:moveTo>
                  <a:pt x="112291" y="14296"/>
                </a:moveTo>
                <a:cubicBezTo>
                  <a:pt x="112366" y="14254"/>
                  <a:pt x="112445" y="14217"/>
                  <a:pt x="112524" y="14179"/>
                </a:cubicBezTo>
                <a:cubicBezTo>
                  <a:pt x="112141" y="14213"/>
                  <a:pt x="111762" y="14247"/>
                  <a:pt x="111380" y="14284"/>
                </a:cubicBezTo>
                <a:cubicBezTo>
                  <a:pt x="111305" y="14322"/>
                  <a:pt x="111233" y="14356"/>
                  <a:pt x="111158" y="14393"/>
                </a:cubicBezTo>
                <a:cubicBezTo>
                  <a:pt x="111537" y="14359"/>
                  <a:pt x="111916" y="14326"/>
                  <a:pt x="112291" y="14296"/>
                </a:cubicBezTo>
                <a:close/>
                <a:moveTo>
                  <a:pt x="111800" y="14547"/>
                </a:moveTo>
                <a:cubicBezTo>
                  <a:pt x="111867" y="14513"/>
                  <a:pt x="111939" y="14476"/>
                  <a:pt x="112006" y="14442"/>
                </a:cubicBezTo>
                <a:cubicBezTo>
                  <a:pt x="111624" y="14476"/>
                  <a:pt x="111241" y="14509"/>
                  <a:pt x="110854" y="14543"/>
                </a:cubicBezTo>
                <a:cubicBezTo>
                  <a:pt x="110791" y="14577"/>
                  <a:pt x="110727" y="14607"/>
                  <a:pt x="110663" y="14641"/>
                </a:cubicBezTo>
                <a:cubicBezTo>
                  <a:pt x="111046" y="14607"/>
                  <a:pt x="111425" y="14577"/>
                  <a:pt x="111800" y="14547"/>
                </a:cubicBezTo>
                <a:moveTo>
                  <a:pt x="111338" y="14787"/>
                </a:moveTo>
                <a:cubicBezTo>
                  <a:pt x="111398" y="14757"/>
                  <a:pt x="111458" y="14723"/>
                  <a:pt x="111518" y="14693"/>
                </a:cubicBezTo>
                <a:cubicBezTo>
                  <a:pt x="111136" y="14723"/>
                  <a:pt x="110749" y="14757"/>
                  <a:pt x="110363" y="14791"/>
                </a:cubicBezTo>
                <a:cubicBezTo>
                  <a:pt x="110310" y="14817"/>
                  <a:pt x="110258" y="14843"/>
                  <a:pt x="110205" y="14873"/>
                </a:cubicBezTo>
                <a:cubicBezTo>
                  <a:pt x="110584" y="14840"/>
                  <a:pt x="110963" y="14813"/>
                  <a:pt x="111338" y="14787"/>
                </a:cubicBezTo>
                <a:close/>
                <a:moveTo>
                  <a:pt x="110907" y="15016"/>
                </a:moveTo>
                <a:cubicBezTo>
                  <a:pt x="110959" y="14986"/>
                  <a:pt x="111008" y="14960"/>
                  <a:pt x="111061" y="14933"/>
                </a:cubicBezTo>
                <a:cubicBezTo>
                  <a:pt x="110678" y="14963"/>
                  <a:pt x="110295" y="14990"/>
                  <a:pt x="109909" y="15023"/>
                </a:cubicBezTo>
                <a:cubicBezTo>
                  <a:pt x="109864" y="15046"/>
                  <a:pt x="109823" y="15068"/>
                  <a:pt x="109778" y="15091"/>
                </a:cubicBezTo>
                <a:cubicBezTo>
                  <a:pt x="110157" y="15065"/>
                  <a:pt x="110535" y="15038"/>
                  <a:pt x="110907" y="15016"/>
                </a:cubicBezTo>
                <a:close/>
                <a:moveTo>
                  <a:pt x="110502" y="15234"/>
                </a:moveTo>
                <a:cubicBezTo>
                  <a:pt x="110547" y="15211"/>
                  <a:pt x="110592" y="15185"/>
                  <a:pt x="110633" y="15162"/>
                </a:cubicBezTo>
                <a:cubicBezTo>
                  <a:pt x="110254" y="15188"/>
                  <a:pt x="109871" y="15215"/>
                  <a:pt x="109485" y="15241"/>
                </a:cubicBezTo>
                <a:cubicBezTo>
                  <a:pt x="109451" y="15260"/>
                  <a:pt x="109414" y="15279"/>
                  <a:pt x="109380" y="15297"/>
                </a:cubicBezTo>
                <a:cubicBezTo>
                  <a:pt x="109759" y="15275"/>
                  <a:pt x="110130" y="15252"/>
                  <a:pt x="110502" y="15234"/>
                </a:cubicBezTo>
                <a:moveTo>
                  <a:pt x="109095" y="15447"/>
                </a:moveTo>
                <a:cubicBezTo>
                  <a:pt x="109065" y="15462"/>
                  <a:pt x="109035" y="15477"/>
                  <a:pt x="109005" y="15492"/>
                </a:cubicBezTo>
                <a:cubicBezTo>
                  <a:pt x="109380" y="15474"/>
                  <a:pt x="109751" y="15459"/>
                  <a:pt x="110115" y="15444"/>
                </a:cubicBezTo>
                <a:cubicBezTo>
                  <a:pt x="110153" y="15421"/>
                  <a:pt x="110194" y="15402"/>
                  <a:pt x="110232" y="15380"/>
                </a:cubicBezTo>
                <a:cubicBezTo>
                  <a:pt x="109856" y="15399"/>
                  <a:pt x="109477" y="15425"/>
                  <a:pt x="109095" y="15447"/>
                </a:cubicBezTo>
                <a:close/>
                <a:moveTo>
                  <a:pt x="109234" y="15309"/>
                </a:moveTo>
                <a:cubicBezTo>
                  <a:pt x="109267" y="15290"/>
                  <a:pt x="109301" y="15271"/>
                  <a:pt x="109335" y="15252"/>
                </a:cubicBezTo>
                <a:cubicBezTo>
                  <a:pt x="108956" y="15282"/>
                  <a:pt x="108569" y="15312"/>
                  <a:pt x="108183" y="15346"/>
                </a:cubicBezTo>
                <a:cubicBezTo>
                  <a:pt x="108157" y="15357"/>
                  <a:pt x="108130" y="15372"/>
                  <a:pt x="108104" y="15384"/>
                </a:cubicBezTo>
                <a:cubicBezTo>
                  <a:pt x="108483" y="15357"/>
                  <a:pt x="108862" y="15331"/>
                  <a:pt x="109234" y="15309"/>
                </a:cubicBezTo>
                <a:close/>
                <a:moveTo>
                  <a:pt x="108866" y="15500"/>
                </a:moveTo>
                <a:cubicBezTo>
                  <a:pt x="108892" y="15489"/>
                  <a:pt x="108922" y="15474"/>
                  <a:pt x="108948" y="15459"/>
                </a:cubicBezTo>
                <a:cubicBezTo>
                  <a:pt x="108569" y="15481"/>
                  <a:pt x="108187" y="15511"/>
                  <a:pt x="107804" y="15541"/>
                </a:cubicBezTo>
                <a:cubicBezTo>
                  <a:pt x="107785" y="15549"/>
                  <a:pt x="107766" y="15560"/>
                  <a:pt x="107751" y="15567"/>
                </a:cubicBezTo>
                <a:cubicBezTo>
                  <a:pt x="108127" y="15541"/>
                  <a:pt x="108498" y="15522"/>
                  <a:pt x="108866" y="15500"/>
                </a:cubicBezTo>
                <a:close/>
                <a:moveTo>
                  <a:pt x="108513" y="15691"/>
                </a:moveTo>
                <a:cubicBezTo>
                  <a:pt x="108536" y="15676"/>
                  <a:pt x="108562" y="15665"/>
                  <a:pt x="108584" y="15650"/>
                </a:cubicBezTo>
                <a:cubicBezTo>
                  <a:pt x="108213" y="15672"/>
                  <a:pt x="107834" y="15695"/>
                  <a:pt x="107455" y="15721"/>
                </a:cubicBezTo>
                <a:cubicBezTo>
                  <a:pt x="107440" y="15729"/>
                  <a:pt x="107429" y="15733"/>
                  <a:pt x="107418" y="15740"/>
                </a:cubicBezTo>
                <a:cubicBezTo>
                  <a:pt x="107789" y="15721"/>
                  <a:pt x="108153" y="15703"/>
                  <a:pt x="108513" y="15691"/>
                </a:cubicBezTo>
                <a:close/>
                <a:moveTo>
                  <a:pt x="107129" y="15890"/>
                </a:moveTo>
                <a:cubicBezTo>
                  <a:pt x="107117" y="15898"/>
                  <a:pt x="107106" y="15901"/>
                  <a:pt x="107095" y="15909"/>
                </a:cubicBezTo>
                <a:cubicBezTo>
                  <a:pt x="107455" y="15898"/>
                  <a:pt x="107808" y="15890"/>
                  <a:pt x="108157" y="15886"/>
                </a:cubicBezTo>
                <a:cubicBezTo>
                  <a:pt x="108183" y="15868"/>
                  <a:pt x="108213" y="15853"/>
                  <a:pt x="108239" y="15838"/>
                </a:cubicBezTo>
                <a:cubicBezTo>
                  <a:pt x="107875" y="15853"/>
                  <a:pt x="107504" y="15871"/>
                  <a:pt x="107129" y="15890"/>
                </a:cubicBezTo>
                <a:close/>
                <a:moveTo>
                  <a:pt x="107271" y="15748"/>
                </a:moveTo>
                <a:cubicBezTo>
                  <a:pt x="107279" y="15740"/>
                  <a:pt x="107290" y="15736"/>
                  <a:pt x="107297" y="15733"/>
                </a:cubicBezTo>
                <a:cubicBezTo>
                  <a:pt x="107005" y="15751"/>
                  <a:pt x="106712" y="15774"/>
                  <a:pt x="106416" y="15796"/>
                </a:cubicBezTo>
                <a:cubicBezTo>
                  <a:pt x="106701" y="15778"/>
                  <a:pt x="106986" y="15763"/>
                  <a:pt x="107271" y="15748"/>
                </a:cubicBezTo>
                <a:close/>
                <a:moveTo>
                  <a:pt x="106952" y="15913"/>
                </a:moveTo>
                <a:cubicBezTo>
                  <a:pt x="106964" y="15909"/>
                  <a:pt x="106971" y="15905"/>
                  <a:pt x="106979" y="15901"/>
                </a:cubicBezTo>
                <a:cubicBezTo>
                  <a:pt x="106776" y="15913"/>
                  <a:pt x="106570" y="15924"/>
                  <a:pt x="106359" y="15935"/>
                </a:cubicBezTo>
                <a:cubicBezTo>
                  <a:pt x="106558" y="15928"/>
                  <a:pt x="106757" y="15920"/>
                  <a:pt x="106952" y="15913"/>
                </a:cubicBezTo>
                <a:close/>
                <a:moveTo>
                  <a:pt x="107264" y="16382"/>
                </a:moveTo>
                <a:cubicBezTo>
                  <a:pt x="107346" y="16333"/>
                  <a:pt x="107429" y="16288"/>
                  <a:pt x="107515" y="16239"/>
                </a:cubicBezTo>
                <a:cubicBezTo>
                  <a:pt x="107301" y="16235"/>
                  <a:pt x="107087" y="16235"/>
                  <a:pt x="106870" y="16235"/>
                </a:cubicBezTo>
                <a:lnTo>
                  <a:pt x="106866" y="16235"/>
                </a:lnTo>
                <a:cubicBezTo>
                  <a:pt x="106738" y="16235"/>
                  <a:pt x="106615" y="16235"/>
                  <a:pt x="106483" y="16235"/>
                </a:cubicBezTo>
                <a:cubicBezTo>
                  <a:pt x="106431" y="16265"/>
                  <a:pt x="106382" y="16292"/>
                  <a:pt x="106329" y="16318"/>
                </a:cubicBezTo>
                <a:cubicBezTo>
                  <a:pt x="106652" y="16337"/>
                  <a:pt x="106964" y="16355"/>
                  <a:pt x="107264" y="16382"/>
                </a:cubicBezTo>
                <a:close/>
                <a:moveTo>
                  <a:pt x="106314" y="16764"/>
                </a:moveTo>
                <a:cubicBezTo>
                  <a:pt x="106382" y="16779"/>
                  <a:pt x="106450" y="16794"/>
                  <a:pt x="106513" y="16809"/>
                </a:cubicBezTo>
                <a:cubicBezTo>
                  <a:pt x="106690" y="16708"/>
                  <a:pt x="106862" y="16607"/>
                  <a:pt x="107039" y="16509"/>
                </a:cubicBezTo>
                <a:cubicBezTo>
                  <a:pt x="106735" y="16483"/>
                  <a:pt x="106416" y="16468"/>
                  <a:pt x="106086" y="16453"/>
                </a:cubicBezTo>
                <a:cubicBezTo>
                  <a:pt x="105962" y="16520"/>
                  <a:pt x="105838" y="16588"/>
                  <a:pt x="105718" y="16656"/>
                </a:cubicBezTo>
                <a:cubicBezTo>
                  <a:pt x="105924" y="16689"/>
                  <a:pt x="106123" y="16723"/>
                  <a:pt x="106314" y="16764"/>
                </a:cubicBezTo>
                <a:close/>
                <a:moveTo>
                  <a:pt x="106326" y="16918"/>
                </a:moveTo>
                <a:cubicBezTo>
                  <a:pt x="106311" y="16914"/>
                  <a:pt x="106296" y="16911"/>
                  <a:pt x="106281" y="16911"/>
                </a:cubicBezTo>
                <a:cubicBezTo>
                  <a:pt x="106041" y="16858"/>
                  <a:pt x="105782" y="16813"/>
                  <a:pt x="105508" y="16772"/>
                </a:cubicBezTo>
                <a:cubicBezTo>
                  <a:pt x="105208" y="16941"/>
                  <a:pt x="104911" y="17110"/>
                  <a:pt x="104619" y="17278"/>
                </a:cubicBezTo>
                <a:cubicBezTo>
                  <a:pt x="104817" y="17387"/>
                  <a:pt x="104982" y="17507"/>
                  <a:pt x="105110" y="17646"/>
                </a:cubicBezTo>
                <a:cubicBezTo>
                  <a:pt x="105511" y="17402"/>
                  <a:pt x="105917" y="17158"/>
                  <a:pt x="106326" y="16918"/>
                </a:cubicBezTo>
                <a:close/>
                <a:moveTo>
                  <a:pt x="105511" y="18194"/>
                </a:moveTo>
                <a:cubicBezTo>
                  <a:pt x="106056" y="17837"/>
                  <a:pt x="106607" y="17492"/>
                  <a:pt x="107166" y="17151"/>
                </a:cubicBezTo>
                <a:cubicBezTo>
                  <a:pt x="106937" y="17072"/>
                  <a:pt x="106686" y="17001"/>
                  <a:pt x="106412" y="16937"/>
                </a:cubicBezTo>
                <a:cubicBezTo>
                  <a:pt x="105988" y="17185"/>
                  <a:pt x="105568" y="17436"/>
                  <a:pt x="105151" y="17691"/>
                </a:cubicBezTo>
                <a:cubicBezTo>
                  <a:pt x="105294" y="17852"/>
                  <a:pt x="105414" y="18017"/>
                  <a:pt x="105511" y="18194"/>
                </a:cubicBezTo>
                <a:moveTo>
                  <a:pt x="101339" y="22295"/>
                </a:moveTo>
                <a:cubicBezTo>
                  <a:pt x="102195" y="21574"/>
                  <a:pt x="103080" y="20873"/>
                  <a:pt x="103988" y="20194"/>
                </a:cubicBezTo>
                <a:cubicBezTo>
                  <a:pt x="104540" y="19781"/>
                  <a:pt x="105103" y="19376"/>
                  <a:pt x="105673" y="18978"/>
                </a:cubicBezTo>
                <a:cubicBezTo>
                  <a:pt x="105617" y="18749"/>
                  <a:pt x="105530" y="18532"/>
                  <a:pt x="105414" y="18325"/>
                </a:cubicBezTo>
                <a:cubicBezTo>
                  <a:pt x="104322" y="19038"/>
                  <a:pt x="103264" y="19777"/>
                  <a:pt x="102243" y="20543"/>
                </a:cubicBezTo>
                <a:cubicBezTo>
                  <a:pt x="102052" y="21094"/>
                  <a:pt x="101744" y="21679"/>
                  <a:pt x="101339" y="22295"/>
                </a:cubicBezTo>
                <a:close/>
                <a:moveTo>
                  <a:pt x="94522" y="29048"/>
                </a:moveTo>
                <a:cubicBezTo>
                  <a:pt x="96432" y="26801"/>
                  <a:pt x="98563" y="24666"/>
                  <a:pt x="100889" y="22674"/>
                </a:cubicBezTo>
                <a:cubicBezTo>
                  <a:pt x="101392" y="21980"/>
                  <a:pt x="101774" y="21323"/>
                  <a:pt x="102018" y="20708"/>
                </a:cubicBezTo>
                <a:cubicBezTo>
                  <a:pt x="102007" y="20719"/>
                  <a:pt x="101996" y="20726"/>
                  <a:pt x="101985" y="20734"/>
                </a:cubicBezTo>
                <a:cubicBezTo>
                  <a:pt x="97441" y="24152"/>
                  <a:pt x="93558" y="28099"/>
                  <a:pt x="90443" y="32376"/>
                </a:cubicBezTo>
                <a:cubicBezTo>
                  <a:pt x="91873" y="31243"/>
                  <a:pt x="93246" y="30129"/>
                  <a:pt x="94522" y="29048"/>
                </a:cubicBezTo>
                <a:close/>
                <a:moveTo>
                  <a:pt x="88552" y="37644"/>
                </a:moveTo>
                <a:cubicBezTo>
                  <a:pt x="90068" y="34898"/>
                  <a:pt x="91877" y="32241"/>
                  <a:pt x="93955" y="29724"/>
                </a:cubicBezTo>
                <a:cubicBezTo>
                  <a:pt x="92743" y="30737"/>
                  <a:pt x="91453" y="31776"/>
                  <a:pt x="90121" y="32830"/>
                </a:cubicBezTo>
                <a:cubicBezTo>
                  <a:pt x="88575" y="35003"/>
                  <a:pt x="87224" y="37261"/>
                  <a:pt x="86091" y="39576"/>
                </a:cubicBezTo>
                <a:cubicBezTo>
                  <a:pt x="86909" y="38935"/>
                  <a:pt x="87731" y="38290"/>
                  <a:pt x="88552" y="37644"/>
                </a:cubicBezTo>
                <a:close/>
                <a:moveTo>
                  <a:pt x="83791" y="45186"/>
                </a:moveTo>
                <a:cubicBezTo>
                  <a:pt x="84440" y="44672"/>
                  <a:pt x="85104" y="44150"/>
                  <a:pt x="85776" y="43614"/>
                </a:cubicBezTo>
                <a:cubicBezTo>
                  <a:pt x="86508" y="41700"/>
                  <a:pt x="87370" y="39820"/>
                  <a:pt x="88369" y="37978"/>
                </a:cubicBezTo>
                <a:cubicBezTo>
                  <a:pt x="87558" y="38612"/>
                  <a:pt x="86748" y="39250"/>
                  <a:pt x="85941" y="39888"/>
                </a:cubicBezTo>
                <a:cubicBezTo>
                  <a:pt x="85104" y="41625"/>
                  <a:pt x="84384" y="43392"/>
                  <a:pt x="83791" y="45186"/>
                </a:cubicBezTo>
                <a:close/>
                <a:moveTo>
                  <a:pt x="83709" y="45249"/>
                </a:moveTo>
                <a:cubicBezTo>
                  <a:pt x="84298" y="43464"/>
                  <a:pt x="85007" y="41700"/>
                  <a:pt x="85836" y="39967"/>
                </a:cubicBezTo>
                <a:cubicBezTo>
                  <a:pt x="85086" y="40559"/>
                  <a:pt x="84335" y="41152"/>
                  <a:pt x="83596" y="41741"/>
                </a:cubicBezTo>
                <a:cubicBezTo>
                  <a:pt x="82909" y="43370"/>
                  <a:pt x="82328" y="45024"/>
                  <a:pt x="81859" y="46698"/>
                </a:cubicBezTo>
                <a:cubicBezTo>
                  <a:pt x="82467" y="46225"/>
                  <a:pt x="83082" y="45745"/>
                  <a:pt x="83709" y="45249"/>
                </a:cubicBezTo>
                <a:close/>
                <a:moveTo>
                  <a:pt x="80925" y="50885"/>
                </a:moveTo>
                <a:cubicBezTo>
                  <a:pt x="81446" y="50521"/>
                  <a:pt x="81971" y="50146"/>
                  <a:pt x="82500" y="49759"/>
                </a:cubicBezTo>
                <a:cubicBezTo>
                  <a:pt x="82797" y="48334"/>
                  <a:pt x="83176" y="46908"/>
                  <a:pt x="83630" y="45501"/>
                </a:cubicBezTo>
                <a:cubicBezTo>
                  <a:pt x="83007" y="45989"/>
                  <a:pt x="82395" y="46469"/>
                  <a:pt x="81795" y="46934"/>
                </a:cubicBezTo>
                <a:cubicBezTo>
                  <a:pt x="81435" y="48244"/>
                  <a:pt x="81146" y="49561"/>
                  <a:pt x="80925" y="50885"/>
                </a:cubicBezTo>
                <a:close/>
                <a:moveTo>
                  <a:pt x="80857" y="50930"/>
                </a:moveTo>
                <a:cubicBezTo>
                  <a:pt x="81075" y="49613"/>
                  <a:pt x="81364" y="48300"/>
                  <a:pt x="81716" y="46994"/>
                </a:cubicBezTo>
                <a:cubicBezTo>
                  <a:pt x="81135" y="47448"/>
                  <a:pt x="80561" y="47887"/>
                  <a:pt x="79998" y="48315"/>
                </a:cubicBezTo>
                <a:cubicBezTo>
                  <a:pt x="79724" y="49527"/>
                  <a:pt x="79510" y="50746"/>
                  <a:pt x="79360" y="51966"/>
                </a:cubicBezTo>
                <a:cubicBezTo>
                  <a:pt x="79855" y="51632"/>
                  <a:pt x="80354" y="51286"/>
                  <a:pt x="80857" y="50930"/>
                </a:cubicBezTo>
                <a:close/>
                <a:moveTo>
                  <a:pt x="79109" y="55121"/>
                </a:moveTo>
                <a:cubicBezTo>
                  <a:pt x="79555" y="54858"/>
                  <a:pt x="80005" y="54592"/>
                  <a:pt x="80456" y="54318"/>
                </a:cubicBezTo>
                <a:cubicBezTo>
                  <a:pt x="80534" y="53252"/>
                  <a:pt x="80658" y="52191"/>
                  <a:pt x="80827" y="51133"/>
                </a:cubicBezTo>
                <a:cubicBezTo>
                  <a:pt x="80324" y="51482"/>
                  <a:pt x="79829" y="51823"/>
                  <a:pt x="79337" y="52153"/>
                </a:cubicBezTo>
                <a:cubicBezTo>
                  <a:pt x="79217" y="53140"/>
                  <a:pt x="79142" y="54130"/>
                  <a:pt x="79109" y="55121"/>
                </a:cubicBezTo>
                <a:close/>
                <a:moveTo>
                  <a:pt x="77750" y="55849"/>
                </a:moveTo>
                <a:lnTo>
                  <a:pt x="77750" y="55886"/>
                </a:lnTo>
                <a:cubicBezTo>
                  <a:pt x="78178" y="55650"/>
                  <a:pt x="78610" y="55406"/>
                  <a:pt x="79045" y="55155"/>
                </a:cubicBezTo>
                <a:cubicBezTo>
                  <a:pt x="79079" y="54172"/>
                  <a:pt x="79154" y="53185"/>
                  <a:pt x="79266" y="52202"/>
                </a:cubicBezTo>
                <a:cubicBezTo>
                  <a:pt x="78793" y="52521"/>
                  <a:pt x="78324" y="52829"/>
                  <a:pt x="77855" y="53132"/>
                </a:cubicBezTo>
                <a:cubicBezTo>
                  <a:pt x="77784" y="54037"/>
                  <a:pt x="77750" y="54941"/>
                  <a:pt x="77750" y="55849"/>
                </a:cubicBezTo>
                <a:close/>
                <a:moveTo>
                  <a:pt x="76433" y="56588"/>
                </a:moveTo>
                <a:cubicBezTo>
                  <a:pt x="76850" y="56370"/>
                  <a:pt x="77266" y="56149"/>
                  <a:pt x="77687" y="55920"/>
                </a:cubicBezTo>
                <a:cubicBezTo>
                  <a:pt x="77687" y="55898"/>
                  <a:pt x="77687" y="55871"/>
                  <a:pt x="77687" y="55849"/>
                </a:cubicBezTo>
                <a:cubicBezTo>
                  <a:pt x="77687" y="54956"/>
                  <a:pt x="77720" y="54067"/>
                  <a:pt x="77788" y="53174"/>
                </a:cubicBezTo>
                <a:cubicBezTo>
                  <a:pt x="77334" y="53470"/>
                  <a:pt x="76880" y="53755"/>
                  <a:pt x="76430" y="54029"/>
                </a:cubicBezTo>
                <a:cubicBezTo>
                  <a:pt x="76415" y="54453"/>
                  <a:pt x="76407" y="54873"/>
                  <a:pt x="76407" y="55294"/>
                </a:cubicBezTo>
                <a:cubicBezTo>
                  <a:pt x="76407" y="55725"/>
                  <a:pt x="76415" y="56157"/>
                  <a:pt x="76433" y="56588"/>
                </a:cubicBezTo>
                <a:close/>
                <a:moveTo>
                  <a:pt x="75169" y="57376"/>
                </a:moveTo>
                <a:cubicBezTo>
                  <a:pt x="75221" y="58051"/>
                  <a:pt x="75296" y="58723"/>
                  <a:pt x="75394" y="59395"/>
                </a:cubicBezTo>
                <a:cubicBezTo>
                  <a:pt x="75773" y="59248"/>
                  <a:pt x="76156" y="59091"/>
                  <a:pt x="76538" y="58933"/>
                </a:cubicBezTo>
                <a:cubicBezTo>
                  <a:pt x="76460" y="58216"/>
                  <a:pt x="76403" y="57496"/>
                  <a:pt x="76373" y="56776"/>
                </a:cubicBezTo>
                <a:cubicBezTo>
                  <a:pt x="75968" y="56986"/>
                  <a:pt x="75567" y="57185"/>
                  <a:pt x="75169" y="57376"/>
                </a:cubicBezTo>
                <a:close/>
                <a:moveTo>
                  <a:pt x="73916" y="57800"/>
                </a:moveTo>
                <a:cubicBezTo>
                  <a:pt x="74306" y="57627"/>
                  <a:pt x="74696" y="57443"/>
                  <a:pt x="75086" y="57256"/>
                </a:cubicBezTo>
                <a:cubicBezTo>
                  <a:pt x="75026" y="56468"/>
                  <a:pt x="74996" y="55680"/>
                  <a:pt x="74993" y="54892"/>
                </a:cubicBezTo>
                <a:cubicBezTo>
                  <a:pt x="74572" y="55132"/>
                  <a:pt x="74156" y="55369"/>
                  <a:pt x="73743" y="55597"/>
                </a:cubicBezTo>
                <a:cubicBezTo>
                  <a:pt x="73773" y="56333"/>
                  <a:pt x="73833" y="57068"/>
                  <a:pt x="73916" y="57800"/>
                </a:cubicBezTo>
                <a:close/>
                <a:moveTo>
                  <a:pt x="73057" y="60235"/>
                </a:moveTo>
                <a:cubicBezTo>
                  <a:pt x="73420" y="60115"/>
                  <a:pt x="73781" y="59995"/>
                  <a:pt x="74145" y="59864"/>
                </a:cubicBezTo>
                <a:cubicBezTo>
                  <a:pt x="74032" y="59237"/>
                  <a:pt x="73938" y="58610"/>
                  <a:pt x="73863" y="57980"/>
                </a:cubicBezTo>
                <a:cubicBezTo>
                  <a:pt x="73484" y="58149"/>
                  <a:pt x="73105" y="58310"/>
                  <a:pt x="72730" y="58468"/>
                </a:cubicBezTo>
                <a:cubicBezTo>
                  <a:pt x="72824" y="59057"/>
                  <a:pt x="72933" y="59646"/>
                  <a:pt x="73057" y="60235"/>
                </a:cubicBezTo>
                <a:moveTo>
                  <a:pt x="71559" y="58929"/>
                </a:moveTo>
                <a:cubicBezTo>
                  <a:pt x="71665" y="59481"/>
                  <a:pt x="71788" y="60036"/>
                  <a:pt x="71927" y="60584"/>
                </a:cubicBezTo>
                <a:cubicBezTo>
                  <a:pt x="72280" y="60483"/>
                  <a:pt x="72633" y="60370"/>
                  <a:pt x="72985" y="60257"/>
                </a:cubicBezTo>
                <a:cubicBezTo>
                  <a:pt x="72861" y="59672"/>
                  <a:pt x="72753" y="59083"/>
                  <a:pt x="72659" y="58498"/>
                </a:cubicBezTo>
                <a:cubicBezTo>
                  <a:pt x="72291" y="58648"/>
                  <a:pt x="71923" y="58790"/>
                  <a:pt x="71559" y="58929"/>
                </a:cubicBezTo>
                <a:close/>
                <a:moveTo>
                  <a:pt x="71533" y="58787"/>
                </a:moveTo>
                <a:cubicBezTo>
                  <a:pt x="71901" y="58648"/>
                  <a:pt x="72269" y="58502"/>
                  <a:pt x="72636" y="58351"/>
                </a:cubicBezTo>
                <a:cubicBezTo>
                  <a:pt x="72535" y="57672"/>
                  <a:pt x="72452" y="56989"/>
                  <a:pt x="72396" y="56307"/>
                </a:cubicBezTo>
                <a:cubicBezTo>
                  <a:pt x="72006" y="56505"/>
                  <a:pt x="71620" y="56697"/>
                  <a:pt x="71233" y="56881"/>
                </a:cubicBezTo>
                <a:cubicBezTo>
                  <a:pt x="71312" y="57519"/>
                  <a:pt x="71413" y="58153"/>
                  <a:pt x="71533" y="58787"/>
                </a:cubicBezTo>
                <a:close/>
                <a:moveTo>
                  <a:pt x="70381" y="59203"/>
                </a:moveTo>
                <a:cubicBezTo>
                  <a:pt x="70742" y="59079"/>
                  <a:pt x="71098" y="58952"/>
                  <a:pt x="71458" y="58817"/>
                </a:cubicBezTo>
                <a:cubicBezTo>
                  <a:pt x="71338" y="58183"/>
                  <a:pt x="71241" y="57549"/>
                  <a:pt x="71162" y="56914"/>
                </a:cubicBezTo>
                <a:cubicBezTo>
                  <a:pt x="70787" y="57095"/>
                  <a:pt x="70411" y="57263"/>
                  <a:pt x="70036" y="57428"/>
                </a:cubicBezTo>
                <a:cubicBezTo>
                  <a:pt x="70134" y="58021"/>
                  <a:pt x="70250" y="58610"/>
                  <a:pt x="70381" y="59203"/>
                </a:cubicBezTo>
                <a:moveTo>
                  <a:pt x="68869" y="57912"/>
                </a:moveTo>
                <a:cubicBezTo>
                  <a:pt x="68986" y="58468"/>
                  <a:pt x="69113" y="59019"/>
                  <a:pt x="69259" y="59567"/>
                </a:cubicBezTo>
                <a:cubicBezTo>
                  <a:pt x="69608" y="59458"/>
                  <a:pt x="69957" y="59346"/>
                  <a:pt x="70306" y="59226"/>
                </a:cubicBezTo>
                <a:cubicBezTo>
                  <a:pt x="70175" y="58640"/>
                  <a:pt x="70059" y="58051"/>
                  <a:pt x="69961" y="57458"/>
                </a:cubicBezTo>
                <a:cubicBezTo>
                  <a:pt x="69597" y="57620"/>
                  <a:pt x="69233" y="57770"/>
                  <a:pt x="68869" y="57912"/>
                </a:cubicBezTo>
                <a:moveTo>
                  <a:pt x="68839" y="57770"/>
                </a:moveTo>
                <a:cubicBezTo>
                  <a:pt x="69207" y="57624"/>
                  <a:pt x="69571" y="57473"/>
                  <a:pt x="69935" y="57312"/>
                </a:cubicBezTo>
                <a:cubicBezTo>
                  <a:pt x="69826" y="56626"/>
                  <a:pt x="69740" y="55931"/>
                  <a:pt x="69680" y="55241"/>
                </a:cubicBezTo>
                <a:cubicBezTo>
                  <a:pt x="69293" y="55451"/>
                  <a:pt x="68907" y="55654"/>
                  <a:pt x="68524" y="55845"/>
                </a:cubicBezTo>
                <a:cubicBezTo>
                  <a:pt x="68607" y="56490"/>
                  <a:pt x="68712" y="57132"/>
                  <a:pt x="68839" y="57770"/>
                </a:cubicBezTo>
                <a:close/>
                <a:moveTo>
                  <a:pt x="68160" y="59882"/>
                </a:moveTo>
                <a:cubicBezTo>
                  <a:pt x="68502" y="59792"/>
                  <a:pt x="68839" y="59695"/>
                  <a:pt x="69181" y="59590"/>
                </a:cubicBezTo>
                <a:cubicBezTo>
                  <a:pt x="69034" y="59046"/>
                  <a:pt x="68907" y="58494"/>
                  <a:pt x="68794" y="57946"/>
                </a:cubicBezTo>
                <a:cubicBezTo>
                  <a:pt x="68438" y="58085"/>
                  <a:pt x="68085" y="58216"/>
                  <a:pt x="67732" y="58344"/>
                </a:cubicBezTo>
                <a:cubicBezTo>
                  <a:pt x="67860" y="58862"/>
                  <a:pt x="68003" y="59372"/>
                  <a:pt x="68160" y="59882"/>
                </a:cubicBezTo>
                <a:moveTo>
                  <a:pt x="67080" y="60156"/>
                </a:moveTo>
                <a:cubicBezTo>
                  <a:pt x="67414" y="60077"/>
                  <a:pt x="67744" y="59995"/>
                  <a:pt x="68078" y="59905"/>
                </a:cubicBezTo>
                <a:cubicBezTo>
                  <a:pt x="67924" y="59398"/>
                  <a:pt x="67781" y="58884"/>
                  <a:pt x="67654" y="58374"/>
                </a:cubicBezTo>
                <a:cubicBezTo>
                  <a:pt x="67312" y="58494"/>
                  <a:pt x="66967" y="58610"/>
                  <a:pt x="66626" y="58723"/>
                </a:cubicBezTo>
                <a:cubicBezTo>
                  <a:pt x="66764" y="59203"/>
                  <a:pt x="66914" y="59680"/>
                  <a:pt x="67080" y="60156"/>
                </a:cubicBezTo>
                <a:moveTo>
                  <a:pt x="65537" y="59049"/>
                </a:moveTo>
                <a:cubicBezTo>
                  <a:pt x="65688" y="59496"/>
                  <a:pt x="65849" y="59942"/>
                  <a:pt x="66022" y="60389"/>
                </a:cubicBezTo>
                <a:cubicBezTo>
                  <a:pt x="66344" y="60321"/>
                  <a:pt x="66671" y="60254"/>
                  <a:pt x="66993" y="60179"/>
                </a:cubicBezTo>
                <a:cubicBezTo>
                  <a:pt x="66832" y="59702"/>
                  <a:pt x="66678" y="59226"/>
                  <a:pt x="66543" y="58749"/>
                </a:cubicBezTo>
                <a:cubicBezTo>
                  <a:pt x="66209" y="58854"/>
                  <a:pt x="65871" y="58956"/>
                  <a:pt x="65537" y="59049"/>
                </a:cubicBezTo>
                <a:close/>
                <a:moveTo>
                  <a:pt x="65492" y="58910"/>
                </a:moveTo>
                <a:cubicBezTo>
                  <a:pt x="65830" y="58817"/>
                  <a:pt x="66164" y="58715"/>
                  <a:pt x="66502" y="58610"/>
                </a:cubicBezTo>
                <a:cubicBezTo>
                  <a:pt x="66348" y="58066"/>
                  <a:pt x="66209" y="57519"/>
                  <a:pt x="66089" y="56971"/>
                </a:cubicBezTo>
                <a:cubicBezTo>
                  <a:pt x="65740" y="57117"/>
                  <a:pt x="65395" y="57256"/>
                  <a:pt x="65046" y="57387"/>
                </a:cubicBezTo>
                <a:cubicBezTo>
                  <a:pt x="65181" y="57897"/>
                  <a:pt x="65327" y="58404"/>
                  <a:pt x="65492" y="58910"/>
                </a:cubicBezTo>
                <a:moveTo>
                  <a:pt x="64423" y="59192"/>
                </a:moveTo>
                <a:cubicBezTo>
                  <a:pt x="64753" y="59109"/>
                  <a:pt x="65080" y="59027"/>
                  <a:pt x="65406" y="58937"/>
                </a:cubicBezTo>
                <a:cubicBezTo>
                  <a:pt x="65245" y="58430"/>
                  <a:pt x="65095" y="57927"/>
                  <a:pt x="64960" y="57421"/>
                </a:cubicBezTo>
                <a:cubicBezTo>
                  <a:pt x="64622" y="57545"/>
                  <a:pt x="64284" y="57665"/>
                  <a:pt x="63947" y="57777"/>
                </a:cubicBezTo>
                <a:cubicBezTo>
                  <a:pt x="64093" y="58250"/>
                  <a:pt x="64251" y="58723"/>
                  <a:pt x="64423" y="59192"/>
                </a:cubicBezTo>
                <a:close/>
                <a:moveTo>
                  <a:pt x="63373" y="59425"/>
                </a:moveTo>
                <a:cubicBezTo>
                  <a:pt x="63695" y="59357"/>
                  <a:pt x="64014" y="59289"/>
                  <a:pt x="64333" y="59211"/>
                </a:cubicBezTo>
                <a:cubicBezTo>
                  <a:pt x="64161" y="58745"/>
                  <a:pt x="64003" y="58276"/>
                  <a:pt x="63857" y="57807"/>
                </a:cubicBezTo>
                <a:cubicBezTo>
                  <a:pt x="63530" y="57916"/>
                  <a:pt x="63200" y="58018"/>
                  <a:pt x="62870" y="58115"/>
                </a:cubicBezTo>
                <a:cubicBezTo>
                  <a:pt x="63024" y="58554"/>
                  <a:pt x="63192" y="58989"/>
                  <a:pt x="63373" y="59425"/>
                </a:cubicBezTo>
                <a:moveTo>
                  <a:pt x="62341" y="59612"/>
                </a:moveTo>
                <a:cubicBezTo>
                  <a:pt x="62652" y="59563"/>
                  <a:pt x="62967" y="59503"/>
                  <a:pt x="63279" y="59443"/>
                </a:cubicBezTo>
                <a:cubicBezTo>
                  <a:pt x="63099" y="59012"/>
                  <a:pt x="62934" y="58577"/>
                  <a:pt x="62780" y="58141"/>
                </a:cubicBezTo>
                <a:cubicBezTo>
                  <a:pt x="62457" y="58231"/>
                  <a:pt x="62138" y="58318"/>
                  <a:pt x="61815" y="58396"/>
                </a:cubicBezTo>
                <a:cubicBezTo>
                  <a:pt x="61981" y="58805"/>
                  <a:pt x="62153" y="59211"/>
                  <a:pt x="62341" y="59612"/>
                </a:cubicBezTo>
                <a:moveTo>
                  <a:pt x="62303" y="59766"/>
                </a:moveTo>
                <a:cubicBezTo>
                  <a:pt x="61999" y="59815"/>
                  <a:pt x="61695" y="59860"/>
                  <a:pt x="61392" y="59897"/>
                </a:cubicBezTo>
                <a:cubicBezTo>
                  <a:pt x="61568" y="60239"/>
                  <a:pt x="61752" y="60576"/>
                  <a:pt x="61943" y="60914"/>
                </a:cubicBezTo>
                <a:cubicBezTo>
                  <a:pt x="62239" y="60899"/>
                  <a:pt x="62540" y="60877"/>
                  <a:pt x="62836" y="60847"/>
                </a:cubicBezTo>
                <a:cubicBezTo>
                  <a:pt x="62648" y="60490"/>
                  <a:pt x="62472" y="60130"/>
                  <a:pt x="62303" y="59766"/>
                </a:cubicBezTo>
                <a:close/>
                <a:moveTo>
                  <a:pt x="63853" y="60738"/>
                </a:moveTo>
                <a:cubicBezTo>
                  <a:pt x="63669" y="60355"/>
                  <a:pt x="63496" y="59969"/>
                  <a:pt x="63335" y="59578"/>
                </a:cubicBezTo>
                <a:cubicBezTo>
                  <a:pt x="63024" y="59642"/>
                  <a:pt x="62712" y="59698"/>
                  <a:pt x="62405" y="59751"/>
                </a:cubicBezTo>
                <a:cubicBezTo>
                  <a:pt x="62573" y="60115"/>
                  <a:pt x="62753" y="60479"/>
                  <a:pt x="62941" y="60839"/>
                </a:cubicBezTo>
                <a:cubicBezTo>
                  <a:pt x="63245" y="60809"/>
                  <a:pt x="63549" y="60775"/>
                  <a:pt x="63853" y="60738"/>
                </a:cubicBezTo>
                <a:moveTo>
                  <a:pt x="63917" y="60873"/>
                </a:moveTo>
                <a:cubicBezTo>
                  <a:pt x="63616" y="60910"/>
                  <a:pt x="63313" y="60944"/>
                  <a:pt x="63012" y="60974"/>
                </a:cubicBezTo>
                <a:cubicBezTo>
                  <a:pt x="63185" y="61304"/>
                  <a:pt x="63369" y="61634"/>
                  <a:pt x="63556" y="61965"/>
                </a:cubicBezTo>
                <a:cubicBezTo>
                  <a:pt x="63853" y="61953"/>
                  <a:pt x="64149" y="61938"/>
                  <a:pt x="64446" y="61923"/>
                </a:cubicBezTo>
                <a:cubicBezTo>
                  <a:pt x="64262" y="61574"/>
                  <a:pt x="64085" y="61225"/>
                  <a:pt x="63917" y="60873"/>
                </a:cubicBezTo>
                <a:moveTo>
                  <a:pt x="65459" y="61845"/>
                </a:moveTo>
                <a:cubicBezTo>
                  <a:pt x="65279" y="61473"/>
                  <a:pt x="65106" y="61102"/>
                  <a:pt x="64941" y="60726"/>
                </a:cubicBezTo>
                <a:cubicBezTo>
                  <a:pt x="64633" y="60775"/>
                  <a:pt x="64326" y="60820"/>
                  <a:pt x="64014" y="60862"/>
                </a:cubicBezTo>
                <a:cubicBezTo>
                  <a:pt x="64187" y="61214"/>
                  <a:pt x="64363" y="61567"/>
                  <a:pt x="64551" y="61916"/>
                </a:cubicBezTo>
                <a:cubicBezTo>
                  <a:pt x="64855" y="61897"/>
                  <a:pt x="65155" y="61871"/>
                  <a:pt x="65459" y="61845"/>
                </a:cubicBezTo>
                <a:close/>
                <a:moveTo>
                  <a:pt x="65526" y="61976"/>
                </a:moveTo>
                <a:cubicBezTo>
                  <a:pt x="65166" y="62006"/>
                  <a:pt x="64922" y="62028"/>
                  <a:pt x="64622" y="62051"/>
                </a:cubicBezTo>
                <a:cubicBezTo>
                  <a:pt x="64798" y="62374"/>
                  <a:pt x="64978" y="62693"/>
                  <a:pt x="65166" y="63011"/>
                </a:cubicBezTo>
                <a:cubicBezTo>
                  <a:pt x="65462" y="63011"/>
                  <a:pt x="65755" y="63004"/>
                  <a:pt x="66052" y="62993"/>
                </a:cubicBezTo>
                <a:cubicBezTo>
                  <a:pt x="65868" y="62659"/>
                  <a:pt x="65691" y="62317"/>
                  <a:pt x="65526" y="61976"/>
                </a:cubicBezTo>
                <a:close/>
                <a:moveTo>
                  <a:pt x="67057" y="62944"/>
                </a:moveTo>
                <a:cubicBezTo>
                  <a:pt x="66877" y="62587"/>
                  <a:pt x="66708" y="62227"/>
                  <a:pt x="66543" y="61863"/>
                </a:cubicBezTo>
                <a:cubicBezTo>
                  <a:pt x="66235" y="61905"/>
                  <a:pt x="65931" y="61938"/>
                  <a:pt x="65624" y="61968"/>
                </a:cubicBezTo>
                <a:cubicBezTo>
                  <a:pt x="65793" y="62310"/>
                  <a:pt x="65969" y="62651"/>
                  <a:pt x="66157" y="62989"/>
                </a:cubicBezTo>
                <a:cubicBezTo>
                  <a:pt x="66457" y="62978"/>
                  <a:pt x="66757" y="62963"/>
                  <a:pt x="67057" y="62944"/>
                </a:cubicBezTo>
                <a:moveTo>
                  <a:pt x="67125" y="63079"/>
                </a:moveTo>
                <a:cubicBezTo>
                  <a:pt x="66824" y="63098"/>
                  <a:pt x="66528" y="63113"/>
                  <a:pt x="66228" y="63124"/>
                </a:cubicBezTo>
                <a:cubicBezTo>
                  <a:pt x="66404" y="63439"/>
                  <a:pt x="66581" y="63751"/>
                  <a:pt x="66768" y="64062"/>
                </a:cubicBezTo>
                <a:cubicBezTo>
                  <a:pt x="66948" y="64066"/>
                  <a:pt x="67128" y="64069"/>
                  <a:pt x="67305" y="64069"/>
                </a:cubicBezTo>
                <a:cubicBezTo>
                  <a:pt x="67421" y="64069"/>
                  <a:pt x="67537" y="64066"/>
                  <a:pt x="67650" y="64066"/>
                </a:cubicBezTo>
                <a:cubicBezTo>
                  <a:pt x="67470" y="63739"/>
                  <a:pt x="67293" y="63409"/>
                  <a:pt x="67125" y="63079"/>
                </a:cubicBezTo>
                <a:close/>
                <a:moveTo>
                  <a:pt x="68652" y="64043"/>
                </a:moveTo>
                <a:cubicBezTo>
                  <a:pt x="68472" y="63694"/>
                  <a:pt x="68303" y="63345"/>
                  <a:pt x="68138" y="62996"/>
                </a:cubicBezTo>
                <a:cubicBezTo>
                  <a:pt x="67834" y="63023"/>
                  <a:pt x="67526" y="63049"/>
                  <a:pt x="67222" y="63071"/>
                </a:cubicBezTo>
                <a:cubicBezTo>
                  <a:pt x="67391" y="63405"/>
                  <a:pt x="67567" y="63736"/>
                  <a:pt x="67751" y="64066"/>
                </a:cubicBezTo>
                <a:cubicBezTo>
                  <a:pt x="68051" y="64062"/>
                  <a:pt x="68352" y="64054"/>
                  <a:pt x="68652" y="64043"/>
                </a:cubicBezTo>
                <a:close/>
                <a:moveTo>
                  <a:pt x="68719" y="64175"/>
                </a:moveTo>
                <a:cubicBezTo>
                  <a:pt x="68423" y="64186"/>
                  <a:pt x="68126" y="64193"/>
                  <a:pt x="67826" y="64197"/>
                </a:cubicBezTo>
                <a:cubicBezTo>
                  <a:pt x="68003" y="64505"/>
                  <a:pt x="68179" y="64812"/>
                  <a:pt x="68367" y="65116"/>
                </a:cubicBezTo>
                <a:cubicBezTo>
                  <a:pt x="68659" y="65128"/>
                  <a:pt x="68952" y="65135"/>
                  <a:pt x="69244" y="65139"/>
                </a:cubicBezTo>
                <a:cubicBezTo>
                  <a:pt x="69064" y="64820"/>
                  <a:pt x="68888" y="64497"/>
                  <a:pt x="68719" y="64175"/>
                </a:cubicBezTo>
                <a:close/>
                <a:moveTo>
                  <a:pt x="69710" y="65143"/>
                </a:moveTo>
                <a:cubicBezTo>
                  <a:pt x="69886" y="65143"/>
                  <a:pt x="70066" y="65139"/>
                  <a:pt x="70243" y="65135"/>
                </a:cubicBezTo>
                <a:cubicBezTo>
                  <a:pt x="70062" y="64797"/>
                  <a:pt x="69894" y="64460"/>
                  <a:pt x="69728" y="64118"/>
                </a:cubicBezTo>
                <a:cubicBezTo>
                  <a:pt x="69425" y="64141"/>
                  <a:pt x="69121" y="64156"/>
                  <a:pt x="68817" y="64171"/>
                </a:cubicBezTo>
                <a:cubicBezTo>
                  <a:pt x="68986" y="64493"/>
                  <a:pt x="69162" y="64816"/>
                  <a:pt x="69346" y="65139"/>
                </a:cubicBezTo>
                <a:cubicBezTo>
                  <a:pt x="69466" y="65139"/>
                  <a:pt x="69590" y="65143"/>
                  <a:pt x="69710" y="65143"/>
                </a:cubicBezTo>
                <a:close/>
                <a:moveTo>
                  <a:pt x="70310" y="65266"/>
                </a:moveTo>
                <a:cubicBezTo>
                  <a:pt x="70111" y="65270"/>
                  <a:pt x="69912" y="65274"/>
                  <a:pt x="69710" y="65274"/>
                </a:cubicBezTo>
                <a:cubicBezTo>
                  <a:pt x="69612" y="65274"/>
                  <a:pt x="69518" y="65274"/>
                  <a:pt x="69421" y="65270"/>
                </a:cubicBezTo>
                <a:cubicBezTo>
                  <a:pt x="69597" y="65574"/>
                  <a:pt x="69774" y="65870"/>
                  <a:pt x="69961" y="66171"/>
                </a:cubicBezTo>
                <a:cubicBezTo>
                  <a:pt x="70250" y="66186"/>
                  <a:pt x="70543" y="66201"/>
                  <a:pt x="70835" y="66208"/>
                </a:cubicBezTo>
                <a:cubicBezTo>
                  <a:pt x="70655" y="65897"/>
                  <a:pt x="70479" y="65582"/>
                  <a:pt x="70310" y="65266"/>
                </a:cubicBezTo>
                <a:moveTo>
                  <a:pt x="71830" y="66231"/>
                </a:moveTo>
                <a:cubicBezTo>
                  <a:pt x="71650" y="65900"/>
                  <a:pt x="71481" y="65570"/>
                  <a:pt x="71316" y="65240"/>
                </a:cubicBezTo>
                <a:cubicBezTo>
                  <a:pt x="71012" y="65251"/>
                  <a:pt x="70708" y="65259"/>
                  <a:pt x="70408" y="65266"/>
                </a:cubicBezTo>
                <a:cubicBezTo>
                  <a:pt x="70576" y="65585"/>
                  <a:pt x="70753" y="65897"/>
                  <a:pt x="70937" y="66212"/>
                </a:cubicBezTo>
                <a:cubicBezTo>
                  <a:pt x="71233" y="66223"/>
                  <a:pt x="71529" y="66227"/>
                  <a:pt x="71830" y="66231"/>
                </a:cubicBezTo>
                <a:close/>
                <a:moveTo>
                  <a:pt x="71901" y="66358"/>
                </a:moveTo>
                <a:cubicBezTo>
                  <a:pt x="71605" y="66358"/>
                  <a:pt x="71308" y="66354"/>
                  <a:pt x="71012" y="66343"/>
                </a:cubicBezTo>
                <a:cubicBezTo>
                  <a:pt x="71184" y="66640"/>
                  <a:pt x="71364" y="66932"/>
                  <a:pt x="71548" y="67225"/>
                </a:cubicBezTo>
                <a:cubicBezTo>
                  <a:pt x="71841" y="67247"/>
                  <a:pt x="72130" y="67266"/>
                  <a:pt x="72422" y="67281"/>
                </a:cubicBezTo>
                <a:cubicBezTo>
                  <a:pt x="72242" y="66977"/>
                  <a:pt x="72066" y="66670"/>
                  <a:pt x="71901" y="66358"/>
                </a:cubicBezTo>
                <a:moveTo>
                  <a:pt x="73413" y="67322"/>
                </a:moveTo>
                <a:cubicBezTo>
                  <a:pt x="73233" y="67000"/>
                  <a:pt x="73064" y="66677"/>
                  <a:pt x="72899" y="66354"/>
                </a:cubicBezTo>
                <a:cubicBezTo>
                  <a:pt x="72644" y="66358"/>
                  <a:pt x="72389" y="66362"/>
                  <a:pt x="72134" y="66362"/>
                </a:cubicBezTo>
                <a:lnTo>
                  <a:pt x="72134" y="66362"/>
                </a:lnTo>
                <a:cubicBezTo>
                  <a:pt x="72085" y="66362"/>
                  <a:pt x="72040" y="66362"/>
                  <a:pt x="71995" y="66362"/>
                </a:cubicBezTo>
                <a:cubicBezTo>
                  <a:pt x="72164" y="66670"/>
                  <a:pt x="72340" y="66977"/>
                  <a:pt x="72520" y="67285"/>
                </a:cubicBezTo>
                <a:cubicBezTo>
                  <a:pt x="72816" y="67300"/>
                  <a:pt x="73113" y="67311"/>
                  <a:pt x="73413" y="67322"/>
                </a:cubicBezTo>
                <a:close/>
                <a:moveTo>
                  <a:pt x="73484" y="67450"/>
                </a:moveTo>
                <a:cubicBezTo>
                  <a:pt x="73188" y="67443"/>
                  <a:pt x="72895" y="67431"/>
                  <a:pt x="72599" y="67416"/>
                </a:cubicBezTo>
                <a:cubicBezTo>
                  <a:pt x="72771" y="67705"/>
                  <a:pt x="72951" y="67994"/>
                  <a:pt x="73135" y="68283"/>
                </a:cubicBezTo>
                <a:cubicBezTo>
                  <a:pt x="73424" y="68309"/>
                  <a:pt x="73717" y="68332"/>
                  <a:pt x="74006" y="68354"/>
                </a:cubicBezTo>
                <a:cubicBezTo>
                  <a:pt x="73826" y="68054"/>
                  <a:pt x="73653" y="67754"/>
                  <a:pt x="73484" y="67450"/>
                </a:cubicBezTo>
                <a:close/>
                <a:moveTo>
                  <a:pt x="74993" y="68411"/>
                </a:moveTo>
                <a:cubicBezTo>
                  <a:pt x="74816" y="68095"/>
                  <a:pt x="74644" y="67780"/>
                  <a:pt x="74479" y="67465"/>
                </a:cubicBezTo>
                <a:cubicBezTo>
                  <a:pt x="74178" y="67465"/>
                  <a:pt x="73874" y="67461"/>
                  <a:pt x="73574" y="67454"/>
                </a:cubicBezTo>
                <a:cubicBezTo>
                  <a:pt x="73747" y="67758"/>
                  <a:pt x="73923" y="68058"/>
                  <a:pt x="74103" y="68358"/>
                </a:cubicBezTo>
                <a:cubicBezTo>
                  <a:pt x="74400" y="68381"/>
                  <a:pt x="74696" y="68396"/>
                  <a:pt x="74993" y="68411"/>
                </a:cubicBezTo>
                <a:close/>
                <a:moveTo>
                  <a:pt x="75064" y="68538"/>
                </a:moveTo>
                <a:cubicBezTo>
                  <a:pt x="74771" y="68527"/>
                  <a:pt x="74475" y="68508"/>
                  <a:pt x="74182" y="68489"/>
                </a:cubicBezTo>
                <a:cubicBezTo>
                  <a:pt x="74358" y="68774"/>
                  <a:pt x="74535" y="69056"/>
                  <a:pt x="74719" y="69341"/>
                </a:cubicBezTo>
                <a:cubicBezTo>
                  <a:pt x="75008" y="69371"/>
                  <a:pt x="75296" y="69401"/>
                  <a:pt x="75589" y="69424"/>
                </a:cubicBezTo>
                <a:cubicBezTo>
                  <a:pt x="75409" y="69131"/>
                  <a:pt x="75233" y="68835"/>
                  <a:pt x="75064" y="68538"/>
                </a:cubicBezTo>
                <a:close/>
                <a:moveTo>
                  <a:pt x="76572" y="69499"/>
                </a:moveTo>
                <a:cubicBezTo>
                  <a:pt x="76392" y="69191"/>
                  <a:pt x="76219" y="68883"/>
                  <a:pt x="76054" y="68572"/>
                </a:cubicBezTo>
                <a:cubicBezTo>
                  <a:pt x="75754" y="68564"/>
                  <a:pt x="75454" y="68557"/>
                  <a:pt x="75158" y="68542"/>
                </a:cubicBezTo>
                <a:cubicBezTo>
                  <a:pt x="75327" y="68842"/>
                  <a:pt x="75503" y="69138"/>
                  <a:pt x="75683" y="69435"/>
                </a:cubicBezTo>
                <a:cubicBezTo>
                  <a:pt x="75979" y="69457"/>
                  <a:pt x="76276" y="69480"/>
                  <a:pt x="76572" y="69499"/>
                </a:cubicBezTo>
                <a:close/>
                <a:moveTo>
                  <a:pt x="76643" y="69626"/>
                </a:moveTo>
                <a:cubicBezTo>
                  <a:pt x="76351" y="69607"/>
                  <a:pt x="76058" y="69589"/>
                  <a:pt x="75765" y="69562"/>
                </a:cubicBezTo>
                <a:cubicBezTo>
                  <a:pt x="75938" y="69844"/>
                  <a:pt x="76118" y="70121"/>
                  <a:pt x="76302" y="70399"/>
                </a:cubicBezTo>
                <a:cubicBezTo>
                  <a:pt x="76591" y="70437"/>
                  <a:pt x="76880" y="70467"/>
                  <a:pt x="77169" y="70497"/>
                </a:cubicBezTo>
                <a:cubicBezTo>
                  <a:pt x="76989" y="70208"/>
                  <a:pt x="76812" y="69919"/>
                  <a:pt x="76643" y="69626"/>
                </a:cubicBezTo>
                <a:close/>
                <a:moveTo>
                  <a:pt x="78148" y="70587"/>
                </a:moveTo>
                <a:cubicBezTo>
                  <a:pt x="77968" y="70287"/>
                  <a:pt x="77795" y="69983"/>
                  <a:pt x="77630" y="69679"/>
                </a:cubicBezTo>
                <a:cubicBezTo>
                  <a:pt x="77330" y="69667"/>
                  <a:pt x="77034" y="69652"/>
                  <a:pt x="76734" y="69634"/>
                </a:cubicBezTo>
                <a:cubicBezTo>
                  <a:pt x="76906" y="69926"/>
                  <a:pt x="77082" y="70219"/>
                  <a:pt x="77263" y="70508"/>
                </a:cubicBezTo>
                <a:cubicBezTo>
                  <a:pt x="77555" y="70538"/>
                  <a:pt x="77852" y="70564"/>
                  <a:pt x="78148" y="70587"/>
                </a:cubicBezTo>
                <a:close/>
                <a:moveTo>
                  <a:pt x="78223" y="70714"/>
                </a:moveTo>
                <a:cubicBezTo>
                  <a:pt x="77927" y="70692"/>
                  <a:pt x="77634" y="70666"/>
                  <a:pt x="77345" y="70635"/>
                </a:cubicBezTo>
                <a:cubicBezTo>
                  <a:pt x="77518" y="70913"/>
                  <a:pt x="77698" y="71187"/>
                  <a:pt x="77882" y="71461"/>
                </a:cubicBezTo>
                <a:cubicBezTo>
                  <a:pt x="78171" y="71498"/>
                  <a:pt x="78459" y="71536"/>
                  <a:pt x="78748" y="71570"/>
                </a:cubicBezTo>
                <a:cubicBezTo>
                  <a:pt x="78568" y="71285"/>
                  <a:pt x="78392" y="70999"/>
                  <a:pt x="78223" y="70714"/>
                </a:cubicBezTo>
                <a:close/>
                <a:moveTo>
                  <a:pt x="79724" y="71675"/>
                </a:moveTo>
                <a:cubicBezTo>
                  <a:pt x="79544" y="71378"/>
                  <a:pt x="79371" y="71082"/>
                  <a:pt x="79202" y="70782"/>
                </a:cubicBezTo>
                <a:cubicBezTo>
                  <a:pt x="78906" y="70763"/>
                  <a:pt x="78606" y="70744"/>
                  <a:pt x="78309" y="70722"/>
                </a:cubicBezTo>
                <a:cubicBezTo>
                  <a:pt x="78482" y="71011"/>
                  <a:pt x="78658" y="71296"/>
                  <a:pt x="78838" y="71581"/>
                </a:cubicBezTo>
                <a:cubicBezTo>
                  <a:pt x="79131" y="71615"/>
                  <a:pt x="79427" y="71649"/>
                  <a:pt x="79724" y="71675"/>
                </a:cubicBezTo>
                <a:close/>
                <a:moveTo>
                  <a:pt x="79799" y="71802"/>
                </a:moveTo>
                <a:cubicBezTo>
                  <a:pt x="79506" y="71772"/>
                  <a:pt x="79214" y="71742"/>
                  <a:pt x="78921" y="71709"/>
                </a:cubicBezTo>
                <a:cubicBezTo>
                  <a:pt x="79097" y="71979"/>
                  <a:pt x="79274" y="72253"/>
                  <a:pt x="79457" y="72523"/>
                </a:cubicBezTo>
                <a:cubicBezTo>
                  <a:pt x="79746" y="72564"/>
                  <a:pt x="80035" y="72605"/>
                  <a:pt x="80324" y="72643"/>
                </a:cubicBezTo>
                <a:cubicBezTo>
                  <a:pt x="80144" y="72365"/>
                  <a:pt x="79968" y="72084"/>
                  <a:pt x="79799" y="71802"/>
                </a:cubicBezTo>
                <a:close/>
                <a:moveTo>
                  <a:pt x="81296" y="72763"/>
                </a:moveTo>
                <a:cubicBezTo>
                  <a:pt x="81120" y="72470"/>
                  <a:pt x="80943" y="72178"/>
                  <a:pt x="80778" y="71885"/>
                </a:cubicBezTo>
                <a:cubicBezTo>
                  <a:pt x="80478" y="71862"/>
                  <a:pt x="80182" y="71836"/>
                  <a:pt x="79885" y="71810"/>
                </a:cubicBezTo>
                <a:cubicBezTo>
                  <a:pt x="80058" y="72091"/>
                  <a:pt x="80234" y="72376"/>
                  <a:pt x="80414" y="72654"/>
                </a:cubicBezTo>
                <a:cubicBezTo>
                  <a:pt x="80707" y="72695"/>
                  <a:pt x="81003" y="72729"/>
                  <a:pt x="81296" y="72763"/>
                </a:cubicBezTo>
                <a:close/>
                <a:moveTo>
                  <a:pt x="81371" y="72887"/>
                </a:moveTo>
                <a:cubicBezTo>
                  <a:pt x="81078" y="72853"/>
                  <a:pt x="80789" y="72819"/>
                  <a:pt x="80497" y="72782"/>
                </a:cubicBezTo>
                <a:cubicBezTo>
                  <a:pt x="80673" y="73052"/>
                  <a:pt x="80853" y="73318"/>
                  <a:pt x="81037" y="73585"/>
                </a:cubicBezTo>
                <a:cubicBezTo>
                  <a:pt x="81322" y="73630"/>
                  <a:pt x="81611" y="73675"/>
                  <a:pt x="81900" y="73720"/>
                </a:cubicBezTo>
                <a:cubicBezTo>
                  <a:pt x="81720" y="73442"/>
                  <a:pt x="81544" y="73164"/>
                  <a:pt x="81371" y="72887"/>
                </a:cubicBezTo>
                <a:moveTo>
                  <a:pt x="82868" y="73851"/>
                </a:moveTo>
                <a:cubicBezTo>
                  <a:pt x="82692" y="73562"/>
                  <a:pt x="82515" y="73273"/>
                  <a:pt x="82347" y="72984"/>
                </a:cubicBezTo>
                <a:cubicBezTo>
                  <a:pt x="82050" y="72958"/>
                  <a:pt x="81754" y="72928"/>
                  <a:pt x="81457" y="72894"/>
                </a:cubicBezTo>
                <a:cubicBezTo>
                  <a:pt x="81630" y="73176"/>
                  <a:pt x="81806" y="73453"/>
                  <a:pt x="81990" y="73731"/>
                </a:cubicBezTo>
                <a:cubicBezTo>
                  <a:pt x="82283" y="73772"/>
                  <a:pt x="82575" y="73813"/>
                  <a:pt x="82868" y="73851"/>
                </a:cubicBezTo>
                <a:close/>
                <a:moveTo>
                  <a:pt x="82947" y="73971"/>
                </a:moveTo>
                <a:cubicBezTo>
                  <a:pt x="82654" y="73937"/>
                  <a:pt x="82362" y="73896"/>
                  <a:pt x="82073" y="73855"/>
                </a:cubicBezTo>
                <a:cubicBezTo>
                  <a:pt x="82249" y="74121"/>
                  <a:pt x="82429" y="74384"/>
                  <a:pt x="82613" y="74646"/>
                </a:cubicBezTo>
                <a:cubicBezTo>
                  <a:pt x="82898" y="74699"/>
                  <a:pt x="83187" y="74748"/>
                  <a:pt x="83476" y="74793"/>
                </a:cubicBezTo>
                <a:cubicBezTo>
                  <a:pt x="83296" y="74519"/>
                  <a:pt x="83119" y="74249"/>
                  <a:pt x="82947" y="73971"/>
                </a:cubicBezTo>
                <a:close/>
                <a:moveTo>
                  <a:pt x="84440" y="74935"/>
                </a:moveTo>
                <a:cubicBezTo>
                  <a:pt x="84260" y="74654"/>
                  <a:pt x="84087" y="74369"/>
                  <a:pt x="83915" y="74084"/>
                </a:cubicBezTo>
                <a:cubicBezTo>
                  <a:pt x="83618" y="74054"/>
                  <a:pt x="83326" y="74020"/>
                  <a:pt x="83029" y="73982"/>
                </a:cubicBezTo>
                <a:cubicBezTo>
                  <a:pt x="83202" y="74260"/>
                  <a:pt x="83382" y="74534"/>
                  <a:pt x="83562" y="74808"/>
                </a:cubicBezTo>
                <a:cubicBezTo>
                  <a:pt x="83855" y="74853"/>
                  <a:pt x="84148" y="74894"/>
                  <a:pt x="84440" y="74935"/>
                </a:cubicBezTo>
                <a:close/>
                <a:moveTo>
                  <a:pt x="84515" y="75055"/>
                </a:moveTo>
                <a:cubicBezTo>
                  <a:pt x="84226" y="75018"/>
                  <a:pt x="83937" y="74977"/>
                  <a:pt x="83645" y="74932"/>
                </a:cubicBezTo>
                <a:cubicBezTo>
                  <a:pt x="83825" y="75190"/>
                  <a:pt x="84005" y="75453"/>
                  <a:pt x="84189" y="75712"/>
                </a:cubicBezTo>
                <a:cubicBezTo>
                  <a:pt x="84474" y="75768"/>
                  <a:pt x="84763" y="75817"/>
                  <a:pt x="85048" y="75866"/>
                </a:cubicBezTo>
                <a:cubicBezTo>
                  <a:pt x="84868" y="75599"/>
                  <a:pt x="84692" y="75329"/>
                  <a:pt x="84515" y="75055"/>
                </a:cubicBezTo>
                <a:close/>
                <a:moveTo>
                  <a:pt x="86012" y="76023"/>
                </a:moveTo>
                <a:cubicBezTo>
                  <a:pt x="85832" y="75742"/>
                  <a:pt x="85656" y="75461"/>
                  <a:pt x="85487" y="75179"/>
                </a:cubicBezTo>
                <a:cubicBezTo>
                  <a:pt x="85191" y="75145"/>
                  <a:pt x="84894" y="75108"/>
                  <a:pt x="84598" y="75067"/>
                </a:cubicBezTo>
                <a:cubicBezTo>
                  <a:pt x="84774" y="75340"/>
                  <a:pt x="84950" y="75611"/>
                  <a:pt x="85134" y="75881"/>
                </a:cubicBezTo>
                <a:cubicBezTo>
                  <a:pt x="85427" y="75930"/>
                  <a:pt x="85720" y="75978"/>
                  <a:pt x="86012" y="76023"/>
                </a:cubicBezTo>
                <a:close/>
                <a:moveTo>
                  <a:pt x="86624" y="76943"/>
                </a:moveTo>
                <a:cubicBezTo>
                  <a:pt x="86440" y="76676"/>
                  <a:pt x="86264" y="76410"/>
                  <a:pt x="86091" y="76143"/>
                </a:cubicBezTo>
                <a:cubicBezTo>
                  <a:pt x="85798" y="76098"/>
                  <a:pt x="85506" y="76053"/>
                  <a:pt x="85217" y="76005"/>
                </a:cubicBezTo>
                <a:cubicBezTo>
                  <a:pt x="85393" y="76263"/>
                  <a:pt x="85573" y="76522"/>
                  <a:pt x="85761" y="76778"/>
                </a:cubicBezTo>
                <a:cubicBezTo>
                  <a:pt x="86046" y="76834"/>
                  <a:pt x="86335" y="76890"/>
                  <a:pt x="86624" y="76943"/>
                </a:cubicBezTo>
                <a:close/>
                <a:moveTo>
                  <a:pt x="86706" y="77063"/>
                </a:moveTo>
                <a:cubicBezTo>
                  <a:pt x="86421" y="77014"/>
                  <a:pt x="86136" y="76958"/>
                  <a:pt x="85851" y="76901"/>
                </a:cubicBezTo>
                <a:cubicBezTo>
                  <a:pt x="86031" y="77149"/>
                  <a:pt x="86211" y="77397"/>
                  <a:pt x="86399" y="77640"/>
                </a:cubicBezTo>
                <a:cubicBezTo>
                  <a:pt x="86680" y="77704"/>
                  <a:pt x="86965" y="77768"/>
                  <a:pt x="87247" y="77828"/>
                </a:cubicBezTo>
                <a:cubicBezTo>
                  <a:pt x="87063" y="77573"/>
                  <a:pt x="86883" y="77318"/>
                  <a:pt x="86706" y="77063"/>
                </a:cubicBezTo>
                <a:moveTo>
                  <a:pt x="88188" y="78016"/>
                </a:moveTo>
                <a:cubicBezTo>
                  <a:pt x="88005" y="77753"/>
                  <a:pt x="87828" y="77490"/>
                  <a:pt x="87652" y="77224"/>
                </a:cubicBezTo>
                <a:cubicBezTo>
                  <a:pt x="87363" y="77179"/>
                  <a:pt x="87078" y="77130"/>
                  <a:pt x="86789" y="77078"/>
                </a:cubicBezTo>
                <a:cubicBezTo>
                  <a:pt x="86969" y="77337"/>
                  <a:pt x="87149" y="77592"/>
                  <a:pt x="87337" y="77847"/>
                </a:cubicBezTo>
                <a:cubicBezTo>
                  <a:pt x="87618" y="77903"/>
                  <a:pt x="87903" y="77963"/>
                  <a:pt x="88188" y="78016"/>
                </a:cubicBezTo>
                <a:moveTo>
                  <a:pt x="88275" y="78136"/>
                </a:moveTo>
                <a:cubicBezTo>
                  <a:pt x="87990" y="78083"/>
                  <a:pt x="87708" y="78027"/>
                  <a:pt x="87427" y="77967"/>
                </a:cubicBezTo>
                <a:cubicBezTo>
                  <a:pt x="87607" y="78215"/>
                  <a:pt x="87791" y="78458"/>
                  <a:pt x="87978" y="78699"/>
                </a:cubicBezTo>
                <a:cubicBezTo>
                  <a:pt x="88256" y="78766"/>
                  <a:pt x="88537" y="78830"/>
                  <a:pt x="88819" y="78894"/>
                </a:cubicBezTo>
                <a:cubicBezTo>
                  <a:pt x="88631" y="78642"/>
                  <a:pt x="88451" y="78391"/>
                  <a:pt x="88275" y="78136"/>
                </a:cubicBezTo>
                <a:moveTo>
                  <a:pt x="89768" y="79092"/>
                </a:moveTo>
                <a:cubicBezTo>
                  <a:pt x="89584" y="78834"/>
                  <a:pt x="89404" y="78571"/>
                  <a:pt x="89228" y="78312"/>
                </a:cubicBezTo>
                <a:cubicBezTo>
                  <a:pt x="88935" y="78260"/>
                  <a:pt x="88646" y="78207"/>
                  <a:pt x="88354" y="78151"/>
                </a:cubicBezTo>
                <a:cubicBezTo>
                  <a:pt x="88534" y="78406"/>
                  <a:pt x="88717" y="78661"/>
                  <a:pt x="88901" y="78912"/>
                </a:cubicBezTo>
                <a:cubicBezTo>
                  <a:pt x="89190" y="78976"/>
                  <a:pt x="89479" y="79036"/>
                  <a:pt x="89768" y="79092"/>
                </a:cubicBezTo>
                <a:close/>
                <a:moveTo>
                  <a:pt x="89851" y="79213"/>
                </a:moveTo>
                <a:cubicBezTo>
                  <a:pt x="89565" y="79156"/>
                  <a:pt x="89277" y="79096"/>
                  <a:pt x="88991" y="79032"/>
                </a:cubicBezTo>
                <a:cubicBezTo>
                  <a:pt x="89175" y="79276"/>
                  <a:pt x="89359" y="79516"/>
                  <a:pt x="89547" y="79760"/>
                </a:cubicBezTo>
                <a:cubicBezTo>
                  <a:pt x="89832" y="79828"/>
                  <a:pt x="90113" y="79895"/>
                  <a:pt x="90398" y="79963"/>
                </a:cubicBezTo>
                <a:cubicBezTo>
                  <a:pt x="90211" y="79712"/>
                  <a:pt x="90031" y="79464"/>
                  <a:pt x="89851" y="79213"/>
                </a:cubicBezTo>
                <a:moveTo>
                  <a:pt x="91344" y="80173"/>
                </a:moveTo>
                <a:cubicBezTo>
                  <a:pt x="91160" y="79914"/>
                  <a:pt x="90980" y="79655"/>
                  <a:pt x="90804" y="79396"/>
                </a:cubicBezTo>
                <a:cubicBezTo>
                  <a:pt x="90511" y="79344"/>
                  <a:pt x="90222" y="79288"/>
                  <a:pt x="89929" y="79228"/>
                </a:cubicBezTo>
                <a:cubicBezTo>
                  <a:pt x="90109" y="79479"/>
                  <a:pt x="90293" y="79730"/>
                  <a:pt x="90481" y="79982"/>
                </a:cubicBezTo>
                <a:cubicBezTo>
                  <a:pt x="90770" y="80045"/>
                  <a:pt x="91055" y="80109"/>
                  <a:pt x="91344" y="80173"/>
                </a:cubicBezTo>
                <a:close/>
                <a:moveTo>
                  <a:pt x="91430" y="80289"/>
                </a:moveTo>
                <a:cubicBezTo>
                  <a:pt x="91141" y="80229"/>
                  <a:pt x="90856" y="80166"/>
                  <a:pt x="90571" y="80102"/>
                </a:cubicBezTo>
                <a:cubicBezTo>
                  <a:pt x="90755" y="80342"/>
                  <a:pt x="90939" y="80582"/>
                  <a:pt x="91126" y="80822"/>
                </a:cubicBezTo>
                <a:cubicBezTo>
                  <a:pt x="91411" y="80893"/>
                  <a:pt x="91693" y="80965"/>
                  <a:pt x="91978" y="81032"/>
                </a:cubicBezTo>
                <a:cubicBezTo>
                  <a:pt x="91790" y="80785"/>
                  <a:pt x="91610" y="80537"/>
                  <a:pt x="91430" y="80289"/>
                </a:cubicBezTo>
                <a:moveTo>
                  <a:pt x="90875" y="79408"/>
                </a:moveTo>
                <a:cubicBezTo>
                  <a:pt x="91055" y="79670"/>
                  <a:pt x="91235" y="79929"/>
                  <a:pt x="91423" y="80188"/>
                </a:cubicBezTo>
                <a:cubicBezTo>
                  <a:pt x="91715" y="80248"/>
                  <a:pt x="92008" y="80308"/>
                  <a:pt x="92301" y="80368"/>
                </a:cubicBezTo>
                <a:cubicBezTo>
                  <a:pt x="92117" y="80102"/>
                  <a:pt x="91940" y="79832"/>
                  <a:pt x="91764" y="79565"/>
                </a:cubicBezTo>
                <a:cubicBezTo>
                  <a:pt x="91468" y="79516"/>
                  <a:pt x="91171" y="79464"/>
                  <a:pt x="90875" y="79408"/>
                </a:cubicBezTo>
                <a:moveTo>
                  <a:pt x="91228" y="78620"/>
                </a:moveTo>
                <a:cubicBezTo>
                  <a:pt x="91400" y="78901"/>
                  <a:pt x="91577" y="79183"/>
                  <a:pt x="91760" y="79460"/>
                </a:cubicBezTo>
                <a:cubicBezTo>
                  <a:pt x="92061" y="79513"/>
                  <a:pt x="92364" y="79561"/>
                  <a:pt x="92668" y="79607"/>
                </a:cubicBezTo>
                <a:cubicBezTo>
                  <a:pt x="92488" y="79318"/>
                  <a:pt x="92316" y="79029"/>
                  <a:pt x="92147" y="78740"/>
                </a:cubicBezTo>
                <a:cubicBezTo>
                  <a:pt x="91839" y="78702"/>
                  <a:pt x="91535" y="78661"/>
                  <a:pt x="91228" y="78620"/>
                </a:cubicBezTo>
                <a:close/>
                <a:moveTo>
                  <a:pt x="90642" y="77625"/>
                </a:moveTo>
                <a:cubicBezTo>
                  <a:pt x="90811" y="77922"/>
                  <a:pt x="90984" y="78215"/>
                  <a:pt x="91160" y="78507"/>
                </a:cubicBezTo>
                <a:cubicBezTo>
                  <a:pt x="91468" y="78552"/>
                  <a:pt x="91775" y="78590"/>
                  <a:pt x="92083" y="78627"/>
                </a:cubicBezTo>
                <a:cubicBezTo>
                  <a:pt x="91907" y="78327"/>
                  <a:pt x="91738" y="78023"/>
                  <a:pt x="91573" y="77719"/>
                </a:cubicBezTo>
                <a:cubicBezTo>
                  <a:pt x="91261" y="77693"/>
                  <a:pt x="90950" y="77659"/>
                  <a:pt x="90642" y="77625"/>
                </a:cubicBezTo>
                <a:close/>
                <a:moveTo>
                  <a:pt x="132766" y="11572"/>
                </a:moveTo>
                <a:cubicBezTo>
                  <a:pt x="139745" y="11572"/>
                  <a:pt x="146142" y="12153"/>
                  <a:pt x="151372" y="13391"/>
                </a:cubicBezTo>
                <a:cubicBezTo>
                  <a:pt x="156603" y="14629"/>
                  <a:pt x="160666" y="16520"/>
                  <a:pt x="162981" y="19158"/>
                </a:cubicBezTo>
                <a:cubicBezTo>
                  <a:pt x="165296" y="21796"/>
                  <a:pt x="166335" y="24824"/>
                  <a:pt x="166335" y="28069"/>
                </a:cubicBezTo>
                <a:cubicBezTo>
                  <a:pt x="166335" y="33607"/>
                  <a:pt x="163311" y="39775"/>
                  <a:pt x="158460" y="45767"/>
                </a:cubicBezTo>
                <a:cubicBezTo>
                  <a:pt x="153605" y="51759"/>
                  <a:pt x="146923" y="57575"/>
                  <a:pt x="139595" y="62404"/>
                </a:cubicBezTo>
                <a:cubicBezTo>
                  <a:pt x="125964" y="71423"/>
                  <a:pt x="109721" y="76766"/>
                  <a:pt x="94717" y="76766"/>
                </a:cubicBezTo>
                <a:cubicBezTo>
                  <a:pt x="93494" y="76766"/>
                  <a:pt x="92278" y="76732"/>
                  <a:pt x="91074" y="76657"/>
                </a:cubicBezTo>
                <a:cubicBezTo>
                  <a:pt x="91235" y="76980"/>
                  <a:pt x="91400" y="77299"/>
                  <a:pt x="91569" y="77614"/>
                </a:cubicBezTo>
                <a:cubicBezTo>
                  <a:pt x="93456" y="77787"/>
                  <a:pt x="95370" y="77873"/>
                  <a:pt x="97302" y="77873"/>
                </a:cubicBezTo>
                <a:cubicBezTo>
                  <a:pt x="112629" y="77873"/>
                  <a:pt x="129209" y="72534"/>
                  <a:pt x="142945" y="63518"/>
                </a:cubicBezTo>
                <a:cubicBezTo>
                  <a:pt x="150382" y="58655"/>
                  <a:pt x="157121" y="52768"/>
                  <a:pt x="161998" y="46683"/>
                </a:cubicBezTo>
                <a:cubicBezTo>
                  <a:pt x="166872" y="40597"/>
                  <a:pt x="169885" y="34316"/>
                  <a:pt x="169885" y="28669"/>
                </a:cubicBezTo>
                <a:cubicBezTo>
                  <a:pt x="169885" y="25274"/>
                  <a:pt x="168797" y="22103"/>
                  <a:pt x="166369" y="19338"/>
                </a:cubicBezTo>
                <a:cubicBezTo>
                  <a:pt x="163923" y="16547"/>
                  <a:pt x="159619" y="14528"/>
                  <a:pt x="154096" y="13207"/>
                </a:cubicBezTo>
                <a:cubicBezTo>
                  <a:pt x="148570" y="11883"/>
                  <a:pt x="141827" y="11264"/>
                  <a:pt x="134500" y="11264"/>
                </a:cubicBezTo>
                <a:lnTo>
                  <a:pt x="134496" y="11264"/>
                </a:lnTo>
                <a:cubicBezTo>
                  <a:pt x="130372" y="11264"/>
                  <a:pt x="126065" y="11459"/>
                  <a:pt x="121686" y="11838"/>
                </a:cubicBezTo>
                <a:cubicBezTo>
                  <a:pt x="121544" y="11909"/>
                  <a:pt x="121401" y="11981"/>
                  <a:pt x="121259" y="12052"/>
                </a:cubicBezTo>
                <a:cubicBezTo>
                  <a:pt x="125198" y="11737"/>
                  <a:pt x="129063" y="11572"/>
                  <a:pt x="132766" y="11572"/>
                </a:cubicBezTo>
                <a:moveTo>
                  <a:pt x="120591" y="12386"/>
                </a:moveTo>
                <a:cubicBezTo>
                  <a:pt x="124178" y="12116"/>
                  <a:pt x="127682" y="11981"/>
                  <a:pt x="131036" y="11981"/>
                </a:cubicBezTo>
                <a:cubicBezTo>
                  <a:pt x="137659" y="11981"/>
                  <a:pt x="143700" y="12517"/>
                  <a:pt x="148622" y="13669"/>
                </a:cubicBezTo>
                <a:cubicBezTo>
                  <a:pt x="153549" y="14825"/>
                  <a:pt x="157361" y="16588"/>
                  <a:pt x="159518" y="19049"/>
                </a:cubicBezTo>
                <a:lnTo>
                  <a:pt x="159518" y="19049"/>
                </a:lnTo>
                <a:cubicBezTo>
                  <a:pt x="161709" y="21544"/>
                  <a:pt x="162692" y="24407"/>
                  <a:pt x="162692" y="27480"/>
                </a:cubicBezTo>
                <a:cubicBezTo>
                  <a:pt x="162692" y="32872"/>
                  <a:pt x="159668" y="38909"/>
                  <a:pt x="154847" y="44795"/>
                </a:cubicBezTo>
                <a:cubicBezTo>
                  <a:pt x="150025" y="50682"/>
                  <a:pt x="143399" y="56419"/>
                  <a:pt x="136188" y="61210"/>
                </a:cubicBezTo>
                <a:cubicBezTo>
                  <a:pt x="122677" y="70227"/>
                  <a:pt x="106802" y="75566"/>
                  <a:pt x="92143" y="75566"/>
                </a:cubicBezTo>
                <a:cubicBezTo>
                  <a:pt x="91607" y="75566"/>
                  <a:pt x="91070" y="75558"/>
                  <a:pt x="90533" y="75543"/>
                </a:cubicBezTo>
                <a:cubicBezTo>
                  <a:pt x="90687" y="75881"/>
                  <a:pt x="90849" y="76215"/>
                  <a:pt x="91017" y="76549"/>
                </a:cubicBezTo>
                <a:cubicBezTo>
                  <a:pt x="92241" y="76624"/>
                  <a:pt x="93475" y="76661"/>
                  <a:pt x="94717" y="76661"/>
                </a:cubicBezTo>
                <a:cubicBezTo>
                  <a:pt x="109695" y="76661"/>
                  <a:pt x="125919" y="71326"/>
                  <a:pt x="139535" y="62317"/>
                </a:cubicBezTo>
                <a:cubicBezTo>
                  <a:pt x="146855" y="57492"/>
                  <a:pt x="153530" y="51680"/>
                  <a:pt x="158374" y="45700"/>
                </a:cubicBezTo>
                <a:cubicBezTo>
                  <a:pt x="163221" y="39719"/>
                  <a:pt x="166230" y="33570"/>
                  <a:pt x="166230" y="28069"/>
                </a:cubicBezTo>
                <a:cubicBezTo>
                  <a:pt x="166230" y="24846"/>
                  <a:pt x="165199" y="21848"/>
                  <a:pt x="162899" y="19229"/>
                </a:cubicBezTo>
                <a:cubicBezTo>
                  <a:pt x="160614" y="16618"/>
                  <a:pt x="156565" y="14727"/>
                  <a:pt x="151346" y="13493"/>
                </a:cubicBezTo>
                <a:cubicBezTo>
                  <a:pt x="146131" y="12258"/>
                  <a:pt x="139741" y="11680"/>
                  <a:pt x="132766" y="11680"/>
                </a:cubicBezTo>
                <a:lnTo>
                  <a:pt x="132766" y="11680"/>
                </a:lnTo>
                <a:cubicBezTo>
                  <a:pt x="128984" y="11680"/>
                  <a:pt x="125030" y="11849"/>
                  <a:pt x="121000" y="12179"/>
                </a:cubicBezTo>
                <a:cubicBezTo>
                  <a:pt x="120865" y="12247"/>
                  <a:pt x="120730" y="12314"/>
                  <a:pt x="120591" y="12386"/>
                </a:cubicBezTo>
                <a:moveTo>
                  <a:pt x="120471" y="12393"/>
                </a:moveTo>
                <a:cubicBezTo>
                  <a:pt x="120602" y="12326"/>
                  <a:pt x="120741" y="12258"/>
                  <a:pt x="120872" y="12191"/>
                </a:cubicBezTo>
                <a:cubicBezTo>
                  <a:pt x="120482" y="12221"/>
                  <a:pt x="120084" y="12258"/>
                  <a:pt x="119690" y="12292"/>
                </a:cubicBezTo>
                <a:cubicBezTo>
                  <a:pt x="119559" y="12356"/>
                  <a:pt x="119428" y="12423"/>
                  <a:pt x="119293" y="12487"/>
                </a:cubicBezTo>
                <a:cubicBezTo>
                  <a:pt x="119687" y="12453"/>
                  <a:pt x="120077" y="12423"/>
                  <a:pt x="120471" y="12393"/>
                </a:cubicBezTo>
                <a:close/>
                <a:moveTo>
                  <a:pt x="118651" y="12810"/>
                </a:moveTo>
                <a:cubicBezTo>
                  <a:pt x="119045" y="12780"/>
                  <a:pt x="119443" y="12750"/>
                  <a:pt x="119833" y="12720"/>
                </a:cubicBezTo>
                <a:cubicBezTo>
                  <a:pt x="119961" y="12656"/>
                  <a:pt x="120088" y="12588"/>
                  <a:pt x="120216" y="12525"/>
                </a:cubicBezTo>
                <a:cubicBezTo>
                  <a:pt x="119822" y="12555"/>
                  <a:pt x="119424" y="12585"/>
                  <a:pt x="119026" y="12618"/>
                </a:cubicBezTo>
                <a:cubicBezTo>
                  <a:pt x="118902" y="12682"/>
                  <a:pt x="118775" y="12746"/>
                  <a:pt x="118651" y="12810"/>
                </a:cubicBezTo>
                <a:moveTo>
                  <a:pt x="118520" y="12817"/>
                </a:moveTo>
                <a:cubicBezTo>
                  <a:pt x="118644" y="12757"/>
                  <a:pt x="118767" y="12693"/>
                  <a:pt x="118891" y="12630"/>
                </a:cubicBezTo>
                <a:cubicBezTo>
                  <a:pt x="118501" y="12663"/>
                  <a:pt x="118107" y="12701"/>
                  <a:pt x="117713" y="12738"/>
                </a:cubicBezTo>
                <a:cubicBezTo>
                  <a:pt x="117593" y="12795"/>
                  <a:pt x="117469" y="12855"/>
                  <a:pt x="117349" y="12915"/>
                </a:cubicBezTo>
                <a:cubicBezTo>
                  <a:pt x="117739" y="12881"/>
                  <a:pt x="118130" y="12851"/>
                  <a:pt x="118520" y="12817"/>
                </a:cubicBezTo>
                <a:close/>
                <a:moveTo>
                  <a:pt x="117908" y="13132"/>
                </a:moveTo>
                <a:cubicBezTo>
                  <a:pt x="118024" y="13072"/>
                  <a:pt x="118145" y="13012"/>
                  <a:pt x="118257" y="12952"/>
                </a:cubicBezTo>
                <a:cubicBezTo>
                  <a:pt x="117863" y="12982"/>
                  <a:pt x="117469" y="13016"/>
                  <a:pt x="117071" y="13054"/>
                </a:cubicBezTo>
                <a:cubicBezTo>
                  <a:pt x="116959" y="13110"/>
                  <a:pt x="116846" y="13166"/>
                  <a:pt x="116730" y="13222"/>
                </a:cubicBezTo>
                <a:cubicBezTo>
                  <a:pt x="117124" y="13192"/>
                  <a:pt x="117518" y="13162"/>
                  <a:pt x="117908" y="13132"/>
                </a:cubicBezTo>
                <a:close/>
                <a:moveTo>
                  <a:pt x="116145" y="13523"/>
                </a:moveTo>
                <a:cubicBezTo>
                  <a:pt x="116539" y="13493"/>
                  <a:pt x="116933" y="13463"/>
                  <a:pt x="117327" y="13436"/>
                </a:cubicBezTo>
                <a:cubicBezTo>
                  <a:pt x="117435" y="13380"/>
                  <a:pt x="117544" y="13324"/>
                  <a:pt x="117653" y="13267"/>
                </a:cubicBezTo>
                <a:cubicBezTo>
                  <a:pt x="117255" y="13297"/>
                  <a:pt x="116858" y="13327"/>
                  <a:pt x="116460" y="13361"/>
                </a:cubicBezTo>
                <a:cubicBezTo>
                  <a:pt x="116355" y="13414"/>
                  <a:pt x="116250" y="13466"/>
                  <a:pt x="116145" y="13523"/>
                </a:cubicBezTo>
                <a:close/>
                <a:moveTo>
                  <a:pt x="116010" y="13530"/>
                </a:moveTo>
                <a:cubicBezTo>
                  <a:pt x="116115" y="13478"/>
                  <a:pt x="116216" y="13425"/>
                  <a:pt x="116321" y="13373"/>
                </a:cubicBezTo>
                <a:cubicBezTo>
                  <a:pt x="115931" y="13406"/>
                  <a:pt x="115537" y="13440"/>
                  <a:pt x="115143" y="13474"/>
                </a:cubicBezTo>
                <a:cubicBezTo>
                  <a:pt x="115038" y="13526"/>
                  <a:pt x="114940" y="13575"/>
                  <a:pt x="114839" y="13628"/>
                </a:cubicBezTo>
                <a:cubicBezTo>
                  <a:pt x="115229" y="13594"/>
                  <a:pt x="115619" y="13560"/>
                  <a:pt x="116010" y="13530"/>
                </a:cubicBezTo>
                <a:moveTo>
                  <a:pt x="115454" y="13819"/>
                </a:moveTo>
                <a:cubicBezTo>
                  <a:pt x="115548" y="13770"/>
                  <a:pt x="115646" y="13721"/>
                  <a:pt x="115743" y="13669"/>
                </a:cubicBezTo>
                <a:cubicBezTo>
                  <a:pt x="115349" y="13703"/>
                  <a:pt x="114952" y="13733"/>
                  <a:pt x="114558" y="13766"/>
                </a:cubicBezTo>
                <a:cubicBezTo>
                  <a:pt x="114464" y="13815"/>
                  <a:pt x="114370" y="13860"/>
                  <a:pt x="114276" y="13909"/>
                </a:cubicBezTo>
                <a:cubicBezTo>
                  <a:pt x="114670" y="13879"/>
                  <a:pt x="115064" y="13849"/>
                  <a:pt x="115454" y="13819"/>
                </a:cubicBezTo>
                <a:close/>
                <a:moveTo>
                  <a:pt x="113747" y="14179"/>
                </a:moveTo>
                <a:cubicBezTo>
                  <a:pt x="114145" y="14153"/>
                  <a:pt x="114535" y="14127"/>
                  <a:pt x="114925" y="14100"/>
                </a:cubicBezTo>
                <a:cubicBezTo>
                  <a:pt x="115015" y="14052"/>
                  <a:pt x="115102" y="14007"/>
                  <a:pt x="115192" y="13958"/>
                </a:cubicBezTo>
                <a:cubicBezTo>
                  <a:pt x="114798" y="13988"/>
                  <a:pt x="114400" y="14018"/>
                  <a:pt x="114002" y="14052"/>
                </a:cubicBezTo>
                <a:cubicBezTo>
                  <a:pt x="113916" y="14093"/>
                  <a:pt x="113833" y="14138"/>
                  <a:pt x="113747" y="14179"/>
                </a:cubicBezTo>
                <a:close/>
                <a:moveTo>
                  <a:pt x="113612" y="14190"/>
                </a:moveTo>
                <a:cubicBezTo>
                  <a:pt x="113695" y="14149"/>
                  <a:pt x="113777" y="14104"/>
                  <a:pt x="113860" y="14063"/>
                </a:cubicBezTo>
                <a:cubicBezTo>
                  <a:pt x="113466" y="14093"/>
                  <a:pt x="113072" y="14127"/>
                  <a:pt x="112678" y="14164"/>
                </a:cubicBezTo>
                <a:cubicBezTo>
                  <a:pt x="112599" y="14202"/>
                  <a:pt x="112520" y="14243"/>
                  <a:pt x="112441" y="14281"/>
                </a:cubicBezTo>
                <a:cubicBezTo>
                  <a:pt x="112835" y="14250"/>
                  <a:pt x="113222" y="14220"/>
                  <a:pt x="113612" y="14190"/>
                </a:cubicBezTo>
                <a:moveTo>
                  <a:pt x="113117" y="14453"/>
                </a:moveTo>
                <a:cubicBezTo>
                  <a:pt x="113188" y="14412"/>
                  <a:pt x="113263" y="14374"/>
                  <a:pt x="113338" y="14333"/>
                </a:cubicBezTo>
                <a:cubicBezTo>
                  <a:pt x="112944" y="14363"/>
                  <a:pt x="112550" y="14397"/>
                  <a:pt x="112156" y="14431"/>
                </a:cubicBezTo>
                <a:cubicBezTo>
                  <a:pt x="112085" y="14464"/>
                  <a:pt x="112018" y="14498"/>
                  <a:pt x="111946" y="14536"/>
                </a:cubicBezTo>
                <a:cubicBezTo>
                  <a:pt x="112340" y="14506"/>
                  <a:pt x="112727" y="14479"/>
                  <a:pt x="113117" y="14453"/>
                </a:cubicBezTo>
                <a:close/>
                <a:moveTo>
                  <a:pt x="112648" y="14701"/>
                </a:moveTo>
                <a:cubicBezTo>
                  <a:pt x="112712" y="14667"/>
                  <a:pt x="112779" y="14629"/>
                  <a:pt x="112847" y="14596"/>
                </a:cubicBezTo>
                <a:cubicBezTo>
                  <a:pt x="112453" y="14622"/>
                  <a:pt x="112059" y="14652"/>
                  <a:pt x="111665" y="14682"/>
                </a:cubicBezTo>
                <a:cubicBezTo>
                  <a:pt x="111605" y="14712"/>
                  <a:pt x="111541" y="14746"/>
                  <a:pt x="111481" y="14776"/>
                </a:cubicBezTo>
                <a:cubicBezTo>
                  <a:pt x="111875" y="14750"/>
                  <a:pt x="112261" y="14723"/>
                  <a:pt x="112648" y="14701"/>
                </a:cubicBezTo>
                <a:close/>
                <a:moveTo>
                  <a:pt x="112205" y="14941"/>
                </a:moveTo>
                <a:cubicBezTo>
                  <a:pt x="112265" y="14911"/>
                  <a:pt x="112321" y="14877"/>
                  <a:pt x="112381" y="14843"/>
                </a:cubicBezTo>
                <a:cubicBezTo>
                  <a:pt x="111991" y="14870"/>
                  <a:pt x="111597" y="14896"/>
                  <a:pt x="111203" y="14922"/>
                </a:cubicBezTo>
                <a:cubicBezTo>
                  <a:pt x="111151" y="14952"/>
                  <a:pt x="111098" y="14978"/>
                  <a:pt x="111046" y="15005"/>
                </a:cubicBezTo>
                <a:cubicBezTo>
                  <a:pt x="111436" y="14982"/>
                  <a:pt x="111822" y="14960"/>
                  <a:pt x="112205" y="14941"/>
                </a:cubicBezTo>
                <a:close/>
                <a:moveTo>
                  <a:pt x="111781" y="15173"/>
                </a:moveTo>
                <a:cubicBezTo>
                  <a:pt x="111834" y="15143"/>
                  <a:pt x="111890" y="15113"/>
                  <a:pt x="111942" y="15083"/>
                </a:cubicBezTo>
                <a:cubicBezTo>
                  <a:pt x="111556" y="15106"/>
                  <a:pt x="111166" y="15128"/>
                  <a:pt x="110772" y="15155"/>
                </a:cubicBezTo>
                <a:cubicBezTo>
                  <a:pt x="110727" y="15177"/>
                  <a:pt x="110682" y="15203"/>
                  <a:pt x="110637" y="15226"/>
                </a:cubicBezTo>
                <a:cubicBezTo>
                  <a:pt x="111019" y="15207"/>
                  <a:pt x="111402" y="15188"/>
                  <a:pt x="111781" y="15173"/>
                </a:cubicBezTo>
                <a:close/>
                <a:moveTo>
                  <a:pt x="111368" y="15406"/>
                </a:moveTo>
                <a:cubicBezTo>
                  <a:pt x="111421" y="15376"/>
                  <a:pt x="111473" y="15346"/>
                  <a:pt x="111526" y="15316"/>
                </a:cubicBezTo>
                <a:cubicBezTo>
                  <a:pt x="111143" y="15335"/>
                  <a:pt x="110757" y="15350"/>
                  <a:pt x="110367" y="15372"/>
                </a:cubicBezTo>
                <a:cubicBezTo>
                  <a:pt x="110325" y="15395"/>
                  <a:pt x="110284" y="15417"/>
                  <a:pt x="110243" y="15440"/>
                </a:cubicBezTo>
                <a:cubicBezTo>
                  <a:pt x="110622" y="15425"/>
                  <a:pt x="110997" y="15414"/>
                  <a:pt x="111368" y="15406"/>
                </a:cubicBezTo>
                <a:close/>
                <a:moveTo>
                  <a:pt x="110952" y="15642"/>
                </a:moveTo>
                <a:cubicBezTo>
                  <a:pt x="111008" y="15612"/>
                  <a:pt x="111064" y="15579"/>
                  <a:pt x="111121" y="15545"/>
                </a:cubicBezTo>
                <a:cubicBezTo>
                  <a:pt x="110746" y="15556"/>
                  <a:pt x="110363" y="15567"/>
                  <a:pt x="109980" y="15586"/>
                </a:cubicBezTo>
                <a:cubicBezTo>
                  <a:pt x="109939" y="15609"/>
                  <a:pt x="109894" y="15631"/>
                  <a:pt x="109853" y="15654"/>
                </a:cubicBezTo>
                <a:cubicBezTo>
                  <a:pt x="110224" y="15646"/>
                  <a:pt x="110592" y="15642"/>
                  <a:pt x="110952" y="15642"/>
                </a:cubicBezTo>
                <a:close/>
                <a:moveTo>
                  <a:pt x="109597" y="15796"/>
                </a:moveTo>
                <a:cubicBezTo>
                  <a:pt x="109545" y="15823"/>
                  <a:pt x="109496" y="15853"/>
                  <a:pt x="109447" y="15879"/>
                </a:cubicBezTo>
                <a:cubicBezTo>
                  <a:pt x="109808" y="15883"/>
                  <a:pt x="110157" y="15890"/>
                  <a:pt x="110502" y="15901"/>
                </a:cubicBezTo>
                <a:cubicBezTo>
                  <a:pt x="110569" y="15860"/>
                  <a:pt x="110641" y="15823"/>
                  <a:pt x="110712" y="15781"/>
                </a:cubicBezTo>
                <a:cubicBezTo>
                  <a:pt x="110348" y="15781"/>
                  <a:pt x="109976" y="15789"/>
                  <a:pt x="109597" y="15796"/>
                </a:cubicBezTo>
                <a:close/>
                <a:moveTo>
                  <a:pt x="109733" y="15657"/>
                </a:moveTo>
                <a:cubicBezTo>
                  <a:pt x="109770" y="15635"/>
                  <a:pt x="109811" y="15612"/>
                  <a:pt x="109849" y="15590"/>
                </a:cubicBezTo>
                <a:cubicBezTo>
                  <a:pt x="109481" y="15605"/>
                  <a:pt x="109106" y="15624"/>
                  <a:pt x="108727" y="15642"/>
                </a:cubicBezTo>
                <a:cubicBezTo>
                  <a:pt x="108701" y="15657"/>
                  <a:pt x="108674" y="15672"/>
                  <a:pt x="108648" y="15688"/>
                </a:cubicBezTo>
                <a:cubicBezTo>
                  <a:pt x="109016" y="15672"/>
                  <a:pt x="109376" y="15661"/>
                  <a:pt x="109733" y="15657"/>
                </a:cubicBezTo>
                <a:close/>
                <a:moveTo>
                  <a:pt x="108975" y="15879"/>
                </a:moveTo>
                <a:cubicBezTo>
                  <a:pt x="109095" y="15879"/>
                  <a:pt x="109211" y="15879"/>
                  <a:pt x="109331" y="15879"/>
                </a:cubicBezTo>
                <a:cubicBezTo>
                  <a:pt x="109380" y="15853"/>
                  <a:pt x="109425" y="15826"/>
                  <a:pt x="109474" y="15800"/>
                </a:cubicBezTo>
                <a:cubicBezTo>
                  <a:pt x="109113" y="15808"/>
                  <a:pt x="108746" y="15819"/>
                  <a:pt x="108374" y="15834"/>
                </a:cubicBezTo>
                <a:cubicBezTo>
                  <a:pt x="108344" y="15849"/>
                  <a:pt x="108314" y="15868"/>
                  <a:pt x="108284" y="15883"/>
                </a:cubicBezTo>
                <a:cubicBezTo>
                  <a:pt x="108517" y="15879"/>
                  <a:pt x="108746" y="15879"/>
                  <a:pt x="108975" y="15879"/>
                </a:cubicBezTo>
                <a:close/>
                <a:moveTo>
                  <a:pt x="107879" y="16104"/>
                </a:moveTo>
                <a:cubicBezTo>
                  <a:pt x="108220" y="16111"/>
                  <a:pt x="108551" y="16123"/>
                  <a:pt x="108873" y="16141"/>
                </a:cubicBezTo>
                <a:cubicBezTo>
                  <a:pt x="108945" y="16100"/>
                  <a:pt x="109016" y="16059"/>
                  <a:pt x="109087" y="16018"/>
                </a:cubicBezTo>
                <a:cubicBezTo>
                  <a:pt x="109050" y="16018"/>
                  <a:pt x="109012" y="16018"/>
                  <a:pt x="108975" y="16018"/>
                </a:cubicBezTo>
                <a:lnTo>
                  <a:pt x="108975" y="16018"/>
                </a:lnTo>
                <a:cubicBezTo>
                  <a:pt x="108659" y="16018"/>
                  <a:pt x="108344" y="16021"/>
                  <a:pt x="108022" y="16025"/>
                </a:cubicBezTo>
                <a:cubicBezTo>
                  <a:pt x="107977" y="16051"/>
                  <a:pt x="107928" y="16078"/>
                  <a:pt x="107879" y="16104"/>
                </a:cubicBezTo>
                <a:close/>
                <a:moveTo>
                  <a:pt x="107763" y="16100"/>
                </a:moveTo>
                <a:cubicBezTo>
                  <a:pt x="107808" y="16078"/>
                  <a:pt x="107849" y="16051"/>
                  <a:pt x="107894" y="16029"/>
                </a:cubicBezTo>
                <a:cubicBezTo>
                  <a:pt x="107541" y="16036"/>
                  <a:pt x="107181" y="16044"/>
                  <a:pt x="106813" y="16059"/>
                </a:cubicBezTo>
                <a:cubicBezTo>
                  <a:pt x="106795" y="16070"/>
                  <a:pt x="106772" y="16081"/>
                  <a:pt x="106750" y="16093"/>
                </a:cubicBezTo>
                <a:cubicBezTo>
                  <a:pt x="106791" y="16093"/>
                  <a:pt x="106828" y="16093"/>
                  <a:pt x="106866" y="16093"/>
                </a:cubicBezTo>
                <a:cubicBezTo>
                  <a:pt x="107174" y="16093"/>
                  <a:pt x="107470" y="16096"/>
                  <a:pt x="107763" y="16100"/>
                </a:cubicBezTo>
                <a:close/>
                <a:moveTo>
                  <a:pt x="108269" y="16490"/>
                </a:moveTo>
                <a:cubicBezTo>
                  <a:pt x="108393" y="16419"/>
                  <a:pt x="108517" y="16344"/>
                  <a:pt x="108644" y="16273"/>
                </a:cubicBezTo>
                <a:cubicBezTo>
                  <a:pt x="108318" y="16258"/>
                  <a:pt x="107980" y="16247"/>
                  <a:pt x="107635" y="16243"/>
                </a:cubicBezTo>
                <a:cubicBezTo>
                  <a:pt x="107545" y="16292"/>
                  <a:pt x="107455" y="16340"/>
                  <a:pt x="107369" y="16389"/>
                </a:cubicBezTo>
                <a:cubicBezTo>
                  <a:pt x="107680" y="16419"/>
                  <a:pt x="107980" y="16453"/>
                  <a:pt x="108269" y="16490"/>
                </a:cubicBezTo>
                <a:close/>
                <a:moveTo>
                  <a:pt x="107327" y="17053"/>
                </a:moveTo>
                <a:cubicBezTo>
                  <a:pt x="107571" y="16903"/>
                  <a:pt x="107819" y="16757"/>
                  <a:pt x="108067" y="16610"/>
                </a:cubicBezTo>
                <a:cubicBezTo>
                  <a:pt x="107774" y="16573"/>
                  <a:pt x="107466" y="16543"/>
                  <a:pt x="107147" y="16517"/>
                </a:cubicBezTo>
                <a:cubicBezTo>
                  <a:pt x="106960" y="16622"/>
                  <a:pt x="106780" y="16723"/>
                  <a:pt x="106596" y="16832"/>
                </a:cubicBezTo>
                <a:cubicBezTo>
                  <a:pt x="106862" y="16896"/>
                  <a:pt x="107106" y="16971"/>
                  <a:pt x="107327" y="17053"/>
                </a:cubicBezTo>
                <a:close/>
                <a:moveTo>
                  <a:pt x="105804" y="18884"/>
                </a:moveTo>
                <a:cubicBezTo>
                  <a:pt x="106487" y="18411"/>
                  <a:pt x="107185" y="17946"/>
                  <a:pt x="107898" y="17488"/>
                </a:cubicBezTo>
                <a:cubicBezTo>
                  <a:pt x="107710" y="17372"/>
                  <a:pt x="107489" y="17267"/>
                  <a:pt x="107234" y="17177"/>
                </a:cubicBezTo>
                <a:cubicBezTo>
                  <a:pt x="106660" y="17526"/>
                  <a:pt x="106097" y="17879"/>
                  <a:pt x="105542" y="18243"/>
                </a:cubicBezTo>
                <a:cubicBezTo>
                  <a:pt x="105654" y="18449"/>
                  <a:pt x="105744" y="18663"/>
                  <a:pt x="105804" y="18884"/>
                </a:cubicBezTo>
                <a:close/>
                <a:moveTo>
                  <a:pt x="85941" y="43482"/>
                </a:moveTo>
                <a:cubicBezTo>
                  <a:pt x="86616" y="42950"/>
                  <a:pt x="87299" y="42413"/>
                  <a:pt x="87986" y="41876"/>
                </a:cubicBezTo>
                <a:cubicBezTo>
                  <a:pt x="88886" y="39798"/>
                  <a:pt x="89948" y="37760"/>
                  <a:pt x="91164" y="35779"/>
                </a:cubicBezTo>
                <a:cubicBezTo>
                  <a:pt x="90278" y="36481"/>
                  <a:pt x="89378" y="37186"/>
                  <a:pt x="88477" y="37892"/>
                </a:cubicBezTo>
                <a:cubicBezTo>
                  <a:pt x="87472" y="39742"/>
                  <a:pt x="86598" y="41629"/>
                  <a:pt x="85862" y="43546"/>
                </a:cubicBezTo>
                <a:cubicBezTo>
                  <a:pt x="85888" y="43524"/>
                  <a:pt x="85915" y="43505"/>
                  <a:pt x="85941" y="43482"/>
                </a:cubicBezTo>
                <a:close/>
                <a:moveTo>
                  <a:pt x="84309" y="48431"/>
                </a:moveTo>
                <a:cubicBezTo>
                  <a:pt x="84890" y="47996"/>
                  <a:pt x="85479" y="47553"/>
                  <a:pt x="86080" y="47095"/>
                </a:cubicBezTo>
                <a:cubicBezTo>
                  <a:pt x="86571" y="45433"/>
                  <a:pt x="87168" y="43782"/>
                  <a:pt x="87862" y="42158"/>
                </a:cubicBezTo>
                <a:cubicBezTo>
                  <a:pt x="87247" y="42638"/>
                  <a:pt x="86639" y="43118"/>
                  <a:pt x="86031" y="43599"/>
                </a:cubicBezTo>
                <a:cubicBezTo>
                  <a:pt x="85941" y="43670"/>
                  <a:pt x="85851" y="43741"/>
                  <a:pt x="85761" y="43812"/>
                </a:cubicBezTo>
                <a:cubicBezTo>
                  <a:pt x="85187" y="45340"/>
                  <a:pt x="84703" y="46878"/>
                  <a:pt x="84309" y="48431"/>
                </a:cubicBezTo>
                <a:close/>
                <a:moveTo>
                  <a:pt x="84238" y="48484"/>
                </a:moveTo>
                <a:cubicBezTo>
                  <a:pt x="84628" y="46934"/>
                  <a:pt x="85108" y="45400"/>
                  <a:pt x="85675" y="43880"/>
                </a:cubicBezTo>
                <a:cubicBezTo>
                  <a:pt x="85007" y="44413"/>
                  <a:pt x="84354" y="44931"/>
                  <a:pt x="83709" y="45437"/>
                </a:cubicBezTo>
                <a:cubicBezTo>
                  <a:pt x="83251" y="46852"/>
                  <a:pt x="82868" y="48277"/>
                  <a:pt x="82568" y="49711"/>
                </a:cubicBezTo>
                <a:cubicBezTo>
                  <a:pt x="83119" y="49313"/>
                  <a:pt x="83675" y="48904"/>
                  <a:pt x="84238" y="48484"/>
                </a:cubicBezTo>
                <a:close/>
                <a:moveTo>
                  <a:pt x="81983" y="53365"/>
                </a:moveTo>
                <a:cubicBezTo>
                  <a:pt x="82470" y="53057"/>
                  <a:pt x="82958" y="52735"/>
                  <a:pt x="83453" y="52408"/>
                </a:cubicBezTo>
                <a:cubicBezTo>
                  <a:pt x="83637" y="51170"/>
                  <a:pt x="83881" y="49936"/>
                  <a:pt x="84185" y="48705"/>
                </a:cubicBezTo>
                <a:cubicBezTo>
                  <a:pt x="83626" y="49122"/>
                  <a:pt x="83071" y="49527"/>
                  <a:pt x="82527" y="49921"/>
                </a:cubicBezTo>
                <a:cubicBezTo>
                  <a:pt x="82294" y="51065"/>
                  <a:pt x="82110" y="52213"/>
                  <a:pt x="81983" y="53365"/>
                </a:cubicBezTo>
                <a:close/>
                <a:moveTo>
                  <a:pt x="81919" y="53406"/>
                </a:moveTo>
                <a:cubicBezTo>
                  <a:pt x="82046" y="52258"/>
                  <a:pt x="82226" y="51110"/>
                  <a:pt x="82459" y="49969"/>
                </a:cubicBezTo>
                <a:cubicBezTo>
                  <a:pt x="81930" y="50352"/>
                  <a:pt x="81409" y="50724"/>
                  <a:pt x="80895" y="51084"/>
                </a:cubicBezTo>
                <a:cubicBezTo>
                  <a:pt x="80722" y="52146"/>
                  <a:pt x="80598" y="53211"/>
                  <a:pt x="80519" y="54281"/>
                </a:cubicBezTo>
                <a:cubicBezTo>
                  <a:pt x="80985" y="53995"/>
                  <a:pt x="81450" y="53706"/>
                  <a:pt x="81919" y="53406"/>
                </a:cubicBezTo>
                <a:close/>
                <a:moveTo>
                  <a:pt x="80422" y="56941"/>
                </a:moveTo>
                <a:cubicBezTo>
                  <a:pt x="80422" y="56997"/>
                  <a:pt x="80422" y="57050"/>
                  <a:pt x="80422" y="57106"/>
                </a:cubicBezTo>
                <a:cubicBezTo>
                  <a:pt x="80849" y="56884"/>
                  <a:pt x="81277" y="56659"/>
                  <a:pt x="81709" y="56423"/>
                </a:cubicBezTo>
                <a:cubicBezTo>
                  <a:pt x="81735" y="55477"/>
                  <a:pt x="81799" y="54532"/>
                  <a:pt x="81900" y="53586"/>
                </a:cubicBezTo>
                <a:cubicBezTo>
                  <a:pt x="81435" y="53883"/>
                  <a:pt x="80970" y="54172"/>
                  <a:pt x="80508" y="54453"/>
                </a:cubicBezTo>
                <a:cubicBezTo>
                  <a:pt x="80452" y="55282"/>
                  <a:pt x="80422" y="56112"/>
                  <a:pt x="80422" y="56941"/>
                </a:cubicBezTo>
                <a:close/>
                <a:moveTo>
                  <a:pt x="79112" y="57762"/>
                </a:moveTo>
                <a:cubicBezTo>
                  <a:pt x="79529" y="57560"/>
                  <a:pt x="79945" y="57353"/>
                  <a:pt x="80362" y="57136"/>
                </a:cubicBezTo>
                <a:cubicBezTo>
                  <a:pt x="80362" y="57072"/>
                  <a:pt x="80362" y="57008"/>
                  <a:pt x="80362" y="56941"/>
                </a:cubicBezTo>
                <a:cubicBezTo>
                  <a:pt x="80362" y="56127"/>
                  <a:pt x="80388" y="55309"/>
                  <a:pt x="80444" y="54491"/>
                </a:cubicBezTo>
                <a:cubicBezTo>
                  <a:pt x="79994" y="54765"/>
                  <a:pt x="79548" y="55031"/>
                  <a:pt x="79101" y="55286"/>
                </a:cubicBezTo>
                <a:cubicBezTo>
                  <a:pt x="79090" y="55654"/>
                  <a:pt x="79082" y="56018"/>
                  <a:pt x="79082" y="56385"/>
                </a:cubicBezTo>
                <a:cubicBezTo>
                  <a:pt x="79082" y="56843"/>
                  <a:pt x="79094" y="57305"/>
                  <a:pt x="79112" y="57762"/>
                </a:cubicBezTo>
                <a:close/>
                <a:moveTo>
                  <a:pt x="77855" y="58509"/>
                </a:moveTo>
                <a:cubicBezTo>
                  <a:pt x="77904" y="59173"/>
                  <a:pt x="77975" y="59837"/>
                  <a:pt x="78069" y="60498"/>
                </a:cubicBezTo>
                <a:cubicBezTo>
                  <a:pt x="78452" y="60355"/>
                  <a:pt x="78831" y="60209"/>
                  <a:pt x="79214" y="60059"/>
                </a:cubicBezTo>
                <a:cubicBezTo>
                  <a:pt x="79142" y="59353"/>
                  <a:pt x="79086" y="58652"/>
                  <a:pt x="79056" y="57946"/>
                </a:cubicBezTo>
                <a:cubicBezTo>
                  <a:pt x="78655" y="58138"/>
                  <a:pt x="78253" y="58325"/>
                  <a:pt x="77855" y="58509"/>
                </a:cubicBezTo>
                <a:close/>
                <a:moveTo>
                  <a:pt x="76602" y="58903"/>
                </a:moveTo>
                <a:cubicBezTo>
                  <a:pt x="76992" y="58738"/>
                  <a:pt x="77386" y="58565"/>
                  <a:pt x="77780" y="58389"/>
                </a:cubicBezTo>
                <a:cubicBezTo>
                  <a:pt x="77724" y="57620"/>
                  <a:pt x="77690" y="56851"/>
                  <a:pt x="77687" y="56081"/>
                </a:cubicBezTo>
                <a:cubicBezTo>
                  <a:pt x="77270" y="56310"/>
                  <a:pt x="76854" y="56532"/>
                  <a:pt x="76437" y="56742"/>
                </a:cubicBezTo>
                <a:cubicBezTo>
                  <a:pt x="76471" y="57466"/>
                  <a:pt x="76523" y="58186"/>
                  <a:pt x="76602" y="58903"/>
                </a:cubicBezTo>
                <a:moveTo>
                  <a:pt x="75724" y="61297"/>
                </a:moveTo>
                <a:cubicBezTo>
                  <a:pt x="76088" y="61184"/>
                  <a:pt x="76456" y="61064"/>
                  <a:pt x="76820" y="60940"/>
                </a:cubicBezTo>
                <a:cubicBezTo>
                  <a:pt x="76715" y="60321"/>
                  <a:pt x="76625" y="59698"/>
                  <a:pt x="76553" y="59076"/>
                </a:cubicBezTo>
                <a:cubicBezTo>
                  <a:pt x="76174" y="59237"/>
                  <a:pt x="75792" y="59391"/>
                  <a:pt x="75413" y="59537"/>
                </a:cubicBezTo>
                <a:cubicBezTo>
                  <a:pt x="75503" y="60126"/>
                  <a:pt x="75604" y="60711"/>
                  <a:pt x="75724" y="61297"/>
                </a:cubicBezTo>
                <a:moveTo>
                  <a:pt x="74238" y="59980"/>
                </a:moveTo>
                <a:cubicBezTo>
                  <a:pt x="74340" y="60531"/>
                  <a:pt x="74456" y="61083"/>
                  <a:pt x="74587" y="61631"/>
                </a:cubicBezTo>
                <a:cubicBezTo>
                  <a:pt x="74944" y="61533"/>
                  <a:pt x="75300" y="61428"/>
                  <a:pt x="75657" y="61316"/>
                </a:cubicBezTo>
                <a:cubicBezTo>
                  <a:pt x="75537" y="60734"/>
                  <a:pt x="75435" y="60149"/>
                  <a:pt x="75349" y="59563"/>
                </a:cubicBezTo>
                <a:cubicBezTo>
                  <a:pt x="74978" y="59710"/>
                  <a:pt x="74606" y="59845"/>
                  <a:pt x="74238" y="59980"/>
                </a:cubicBezTo>
                <a:close/>
                <a:moveTo>
                  <a:pt x="74212" y="59837"/>
                </a:moveTo>
                <a:cubicBezTo>
                  <a:pt x="74584" y="59706"/>
                  <a:pt x="74955" y="59567"/>
                  <a:pt x="75327" y="59421"/>
                </a:cubicBezTo>
                <a:cubicBezTo>
                  <a:pt x="75229" y="58753"/>
                  <a:pt x="75154" y="58081"/>
                  <a:pt x="75101" y="57410"/>
                </a:cubicBezTo>
                <a:cubicBezTo>
                  <a:pt x="74711" y="57597"/>
                  <a:pt x="74321" y="57777"/>
                  <a:pt x="73931" y="57950"/>
                </a:cubicBezTo>
                <a:cubicBezTo>
                  <a:pt x="74006" y="58580"/>
                  <a:pt x="74100" y="59211"/>
                  <a:pt x="74212" y="59837"/>
                </a:cubicBezTo>
                <a:close/>
                <a:moveTo>
                  <a:pt x="73473" y="61927"/>
                </a:moveTo>
                <a:cubicBezTo>
                  <a:pt x="73822" y="61841"/>
                  <a:pt x="74171" y="61747"/>
                  <a:pt x="74520" y="61653"/>
                </a:cubicBezTo>
                <a:cubicBezTo>
                  <a:pt x="74389" y="61105"/>
                  <a:pt x="74272" y="60554"/>
                  <a:pt x="74171" y="60002"/>
                </a:cubicBezTo>
                <a:cubicBezTo>
                  <a:pt x="73807" y="60130"/>
                  <a:pt x="73447" y="60254"/>
                  <a:pt x="73087" y="60370"/>
                </a:cubicBezTo>
                <a:cubicBezTo>
                  <a:pt x="73203" y="60892"/>
                  <a:pt x="73330" y="61409"/>
                  <a:pt x="73473" y="61927"/>
                </a:cubicBezTo>
                <a:close/>
                <a:moveTo>
                  <a:pt x="72377" y="62186"/>
                </a:moveTo>
                <a:cubicBezTo>
                  <a:pt x="72719" y="62111"/>
                  <a:pt x="73060" y="62028"/>
                  <a:pt x="73402" y="61946"/>
                </a:cubicBezTo>
                <a:cubicBezTo>
                  <a:pt x="73259" y="61432"/>
                  <a:pt x="73132" y="60914"/>
                  <a:pt x="73015" y="60396"/>
                </a:cubicBezTo>
                <a:cubicBezTo>
                  <a:pt x="72666" y="60509"/>
                  <a:pt x="72314" y="60618"/>
                  <a:pt x="71961" y="60719"/>
                </a:cubicBezTo>
                <a:cubicBezTo>
                  <a:pt x="72089" y="61210"/>
                  <a:pt x="72227" y="61698"/>
                  <a:pt x="72377" y="62186"/>
                </a:cubicBezTo>
                <a:close/>
                <a:moveTo>
                  <a:pt x="70858" y="61027"/>
                </a:moveTo>
                <a:cubicBezTo>
                  <a:pt x="70993" y="61488"/>
                  <a:pt x="71143" y="61946"/>
                  <a:pt x="71301" y="62404"/>
                </a:cubicBezTo>
                <a:cubicBezTo>
                  <a:pt x="71635" y="62340"/>
                  <a:pt x="71968" y="62272"/>
                  <a:pt x="72302" y="62201"/>
                </a:cubicBezTo>
                <a:cubicBezTo>
                  <a:pt x="72152" y="61717"/>
                  <a:pt x="72013" y="61229"/>
                  <a:pt x="71890" y="60741"/>
                </a:cubicBezTo>
                <a:cubicBezTo>
                  <a:pt x="71544" y="60843"/>
                  <a:pt x="71199" y="60937"/>
                  <a:pt x="70858" y="61027"/>
                </a:cubicBezTo>
                <a:close/>
                <a:moveTo>
                  <a:pt x="70820" y="60892"/>
                </a:moveTo>
                <a:cubicBezTo>
                  <a:pt x="71166" y="60802"/>
                  <a:pt x="71507" y="60708"/>
                  <a:pt x="71852" y="60606"/>
                </a:cubicBezTo>
                <a:cubicBezTo>
                  <a:pt x="71717" y="60059"/>
                  <a:pt x="71593" y="59507"/>
                  <a:pt x="71484" y="58956"/>
                </a:cubicBezTo>
                <a:cubicBezTo>
                  <a:pt x="71128" y="59091"/>
                  <a:pt x="70772" y="59218"/>
                  <a:pt x="70415" y="59342"/>
                </a:cubicBezTo>
                <a:cubicBezTo>
                  <a:pt x="70535" y="59860"/>
                  <a:pt x="70670" y="60378"/>
                  <a:pt x="70820" y="60892"/>
                </a:cubicBezTo>
                <a:close/>
                <a:moveTo>
                  <a:pt x="69732" y="61158"/>
                </a:moveTo>
                <a:cubicBezTo>
                  <a:pt x="70066" y="61079"/>
                  <a:pt x="70404" y="60997"/>
                  <a:pt x="70742" y="60910"/>
                </a:cubicBezTo>
                <a:cubicBezTo>
                  <a:pt x="70595" y="60396"/>
                  <a:pt x="70460" y="59882"/>
                  <a:pt x="70340" y="59368"/>
                </a:cubicBezTo>
                <a:cubicBezTo>
                  <a:pt x="69991" y="59485"/>
                  <a:pt x="69642" y="59597"/>
                  <a:pt x="69297" y="59702"/>
                </a:cubicBezTo>
                <a:cubicBezTo>
                  <a:pt x="69428" y="60190"/>
                  <a:pt x="69575" y="60674"/>
                  <a:pt x="69732" y="61158"/>
                </a:cubicBezTo>
                <a:moveTo>
                  <a:pt x="68663" y="61383"/>
                </a:moveTo>
                <a:cubicBezTo>
                  <a:pt x="68993" y="61319"/>
                  <a:pt x="69323" y="61248"/>
                  <a:pt x="69650" y="61173"/>
                </a:cubicBezTo>
                <a:cubicBezTo>
                  <a:pt x="69492" y="60693"/>
                  <a:pt x="69350" y="60212"/>
                  <a:pt x="69218" y="59728"/>
                </a:cubicBezTo>
                <a:cubicBezTo>
                  <a:pt x="68881" y="59830"/>
                  <a:pt x="68539" y="59927"/>
                  <a:pt x="68201" y="60021"/>
                </a:cubicBezTo>
                <a:cubicBezTo>
                  <a:pt x="68344" y="60475"/>
                  <a:pt x="68498" y="60929"/>
                  <a:pt x="68663" y="61383"/>
                </a:cubicBezTo>
                <a:moveTo>
                  <a:pt x="67612" y="61567"/>
                </a:moveTo>
                <a:cubicBezTo>
                  <a:pt x="67935" y="61518"/>
                  <a:pt x="68258" y="61458"/>
                  <a:pt x="68577" y="61398"/>
                </a:cubicBezTo>
                <a:cubicBezTo>
                  <a:pt x="68415" y="60948"/>
                  <a:pt x="68261" y="60498"/>
                  <a:pt x="68119" y="60044"/>
                </a:cubicBezTo>
                <a:cubicBezTo>
                  <a:pt x="67789" y="60130"/>
                  <a:pt x="67459" y="60212"/>
                  <a:pt x="67128" y="60291"/>
                </a:cubicBezTo>
                <a:cubicBezTo>
                  <a:pt x="67278" y="60719"/>
                  <a:pt x="67440" y="61143"/>
                  <a:pt x="67612" y="61567"/>
                </a:cubicBezTo>
                <a:close/>
                <a:moveTo>
                  <a:pt x="67579" y="61717"/>
                </a:moveTo>
                <a:cubicBezTo>
                  <a:pt x="67263" y="61766"/>
                  <a:pt x="66948" y="61811"/>
                  <a:pt x="66637" y="61852"/>
                </a:cubicBezTo>
                <a:cubicBezTo>
                  <a:pt x="66802" y="62216"/>
                  <a:pt x="66975" y="62576"/>
                  <a:pt x="67155" y="62936"/>
                </a:cubicBezTo>
                <a:cubicBezTo>
                  <a:pt x="67462" y="62918"/>
                  <a:pt x="67770" y="62891"/>
                  <a:pt x="68078" y="62861"/>
                </a:cubicBezTo>
                <a:cubicBezTo>
                  <a:pt x="67901" y="62482"/>
                  <a:pt x="67736" y="62100"/>
                  <a:pt x="67579" y="61717"/>
                </a:cubicBezTo>
                <a:close/>
                <a:moveTo>
                  <a:pt x="69109" y="62749"/>
                </a:moveTo>
                <a:cubicBezTo>
                  <a:pt x="68941" y="62344"/>
                  <a:pt x="68779" y="61938"/>
                  <a:pt x="68625" y="61529"/>
                </a:cubicBezTo>
                <a:cubicBezTo>
                  <a:pt x="68306" y="61593"/>
                  <a:pt x="67988" y="61649"/>
                  <a:pt x="67665" y="61702"/>
                </a:cubicBezTo>
                <a:cubicBezTo>
                  <a:pt x="67822" y="62088"/>
                  <a:pt x="67991" y="62471"/>
                  <a:pt x="68168" y="62854"/>
                </a:cubicBezTo>
                <a:cubicBezTo>
                  <a:pt x="68483" y="62824"/>
                  <a:pt x="68798" y="62790"/>
                  <a:pt x="69109" y="62749"/>
                </a:cubicBezTo>
                <a:moveTo>
                  <a:pt x="69166" y="62880"/>
                </a:moveTo>
                <a:cubicBezTo>
                  <a:pt x="68854" y="62918"/>
                  <a:pt x="68543" y="62955"/>
                  <a:pt x="68231" y="62985"/>
                </a:cubicBezTo>
                <a:cubicBezTo>
                  <a:pt x="68397" y="63338"/>
                  <a:pt x="68569" y="63691"/>
                  <a:pt x="68749" y="64039"/>
                </a:cubicBezTo>
                <a:cubicBezTo>
                  <a:pt x="69053" y="64024"/>
                  <a:pt x="69361" y="64009"/>
                  <a:pt x="69665" y="63987"/>
                </a:cubicBezTo>
                <a:cubicBezTo>
                  <a:pt x="69492" y="63619"/>
                  <a:pt x="69323" y="63252"/>
                  <a:pt x="69166" y="62880"/>
                </a:cubicBezTo>
                <a:moveTo>
                  <a:pt x="70693" y="63904"/>
                </a:moveTo>
                <a:cubicBezTo>
                  <a:pt x="70524" y="63514"/>
                  <a:pt x="70363" y="63124"/>
                  <a:pt x="70209" y="62734"/>
                </a:cubicBezTo>
                <a:cubicBezTo>
                  <a:pt x="69890" y="62783"/>
                  <a:pt x="69571" y="62828"/>
                  <a:pt x="69252" y="62869"/>
                </a:cubicBezTo>
                <a:cubicBezTo>
                  <a:pt x="69413" y="63240"/>
                  <a:pt x="69582" y="63612"/>
                  <a:pt x="69759" y="63983"/>
                </a:cubicBezTo>
                <a:cubicBezTo>
                  <a:pt x="70070" y="63961"/>
                  <a:pt x="70381" y="63934"/>
                  <a:pt x="70693" y="63904"/>
                </a:cubicBezTo>
                <a:close/>
                <a:moveTo>
                  <a:pt x="70749" y="64036"/>
                </a:moveTo>
                <a:cubicBezTo>
                  <a:pt x="70441" y="64066"/>
                  <a:pt x="70130" y="64092"/>
                  <a:pt x="69819" y="64115"/>
                </a:cubicBezTo>
                <a:cubicBezTo>
                  <a:pt x="69984" y="64456"/>
                  <a:pt x="70156" y="64797"/>
                  <a:pt x="70336" y="65135"/>
                </a:cubicBezTo>
                <a:cubicBezTo>
                  <a:pt x="70640" y="65131"/>
                  <a:pt x="70948" y="65120"/>
                  <a:pt x="71252" y="65109"/>
                </a:cubicBezTo>
                <a:cubicBezTo>
                  <a:pt x="71075" y="64752"/>
                  <a:pt x="70910" y="64396"/>
                  <a:pt x="70749" y="64036"/>
                </a:cubicBezTo>
                <a:close/>
                <a:moveTo>
                  <a:pt x="72272" y="65053"/>
                </a:moveTo>
                <a:cubicBezTo>
                  <a:pt x="72104" y="64677"/>
                  <a:pt x="71938" y="64298"/>
                  <a:pt x="71785" y="63919"/>
                </a:cubicBezTo>
                <a:cubicBezTo>
                  <a:pt x="71469" y="63961"/>
                  <a:pt x="71154" y="63994"/>
                  <a:pt x="70835" y="64028"/>
                </a:cubicBezTo>
                <a:cubicBezTo>
                  <a:pt x="70997" y="64388"/>
                  <a:pt x="71166" y="64749"/>
                  <a:pt x="71342" y="65105"/>
                </a:cubicBezTo>
                <a:cubicBezTo>
                  <a:pt x="71650" y="65090"/>
                  <a:pt x="71961" y="65075"/>
                  <a:pt x="72272" y="65053"/>
                </a:cubicBezTo>
                <a:moveTo>
                  <a:pt x="72332" y="65180"/>
                </a:moveTo>
                <a:cubicBezTo>
                  <a:pt x="72021" y="65203"/>
                  <a:pt x="71713" y="65221"/>
                  <a:pt x="71406" y="65233"/>
                </a:cubicBezTo>
                <a:cubicBezTo>
                  <a:pt x="71571" y="65567"/>
                  <a:pt x="71743" y="65900"/>
                  <a:pt x="71923" y="66231"/>
                </a:cubicBezTo>
                <a:cubicBezTo>
                  <a:pt x="71991" y="66231"/>
                  <a:pt x="72062" y="66231"/>
                  <a:pt x="72134" y="66231"/>
                </a:cubicBezTo>
                <a:cubicBezTo>
                  <a:pt x="72366" y="66231"/>
                  <a:pt x="72599" y="66231"/>
                  <a:pt x="72831" y="66223"/>
                </a:cubicBezTo>
                <a:cubicBezTo>
                  <a:pt x="72659" y="65878"/>
                  <a:pt x="72490" y="65529"/>
                  <a:pt x="72332" y="65180"/>
                </a:cubicBezTo>
                <a:close/>
                <a:moveTo>
                  <a:pt x="73848" y="66193"/>
                </a:moveTo>
                <a:cubicBezTo>
                  <a:pt x="73679" y="65829"/>
                  <a:pt x="73514" y="65465"/>
                  <a:pt x="73360" y="65098"/>
                </a:cubicBezTo>
                <a:cubicBezTo>
                  <a:pt x="73045" y="65128"/>
                  <a:pt x="72730" y="65154"/>
                  <a:pt x="72415" y="65176"/>
                </a:cubicBezTo>
                <a:cubicBezTo>
                  <a:pt x="72576" y="65525"/>
                  <a:pt x="72745" y="65874"/>
                  <a:pt x="72921" y="66223"/>
                </a:cubicBezTo>
                <a:cubicBezTo>
                  <a:pt x="73229" y="66216"/>
                  <a:pt x="73541" y="66208"/>
                  <a:pt x="73848" y="66193"/>
                </a:cubicBezTo>
                <a:close/>
                <a:moveTo>
                  <a:pt x="73908" y="66321"/>
                </a:moveTo>
                <a:cubicBezTo>
                  <a:pt x="73601" y="66336"/>
                  <a:pt x="73293" y="66343"/>
                  <a:pt x="72985" y="66351"/>
                </a:cubicBezTo>
                <a:cubicBezTo>
                  <a:pt x="73154" y="66677"/>
                  <a:pt x="73327" y="67000"/>
                  <a:pt x="73503" y="67322"/>
                </a:cubicBezTo>
                <a:cubicBezTo>
                  <a:pt x="73807" y="67330"/>
                  <a:pt x="74107" y="67337"/>
                  <a:pt x="74411" y="67337"/>
                </a:cubicBezTo>
                <a:cubicBezTo>
                  <a:pt x="74238" y="67000"/>
                  <a:pt x="74070" y="66662"/>
                  <a:pt x="73908" y="66321"/>
                </a:cubicBezTo>
                <a:close/>
                <a:moveTo>
                  <a:pt x="74572" y="67337"/>
                </a:moveTo>
                <a:cubicBezTo>
                  <a:pt x="74858" y="67337"/>
                  <a:pt x="75139" y="67334"/>
                  <a:pt x="75424" y="67330"/>
                </a:cubicBezTo>
                <a:cubicBezTo>
                  <a:pt x="75251" y="66974"/>
                  <a:pt x="75090" y="66621"/>
                  <a:pt x="74933" y="66261"/>
                </a:cubicBezTo>
                <a:cubicBezTo>
                  <a:pt x="74617" y="66283"/>
                  <a:pt x="74306" y="66302"/>
                  <a:pt x="73991" y="66317"/>
                </a:cubicBezTo>
                <a:cubicBezTo>
                  <a:pt x="74156" y="66658"/>
                  <a:pt x="74325" y="67000"/>
                  <a:pt x="74497" y="67337"/>
                </a:cubicBezTo>
                <a:cubicBezTo>
                  <a:pt x="74524" y="67337"/>
                  <a:pt x="74550" y="67337"/>
                  <a:pt x="74572" y="67337"/>
                </a:cubicBezTo>
                <a:moveTo>
                  <a:pt x="75484" y="67454"/>
                </a:moveTo>
                <a:cubicBezTo>
                  <a:pt x="75180" y="67461"/>
                  <a:pt x="74876" y="67465"/>
                  <a:pt x="74572" y="67465"/>
                </a:cubicBezTo>
                <a:lnTo>
                  <a:pt x="74572" y="67465"/>
                </a:lnTo>
                <a:lnTo>
                  <a:pt x="74565" y="67465"/>
                </a:lnTo>
                <a:cubicBezTo>
                  <a:pt x="74734" y="67784"/>
                  <a:pt x="74903" y="68099"/>
                  <a:pt x="75083" y="68414"/>
                </a:cubicBezTo>
                <a:cubicBezTo>
                  <a:pt x="75383" y="68429"/>
                  <a:pt x="75687" y="68441"/>
                  <a:pt x="75987" y="68448"/>
                </a:cubicBezTo>
                <a:cubicBezTo>
                  <a:pt x="75814" y="68118"/>
                  <a:pt x="75645" y="67788"/>
                  <a:pt x="75484" y="67454"/>
                </a:cubicBezTo>
                <a:close/>
                <a:moveTo>
                  <a:pt x="76996" y="68459"/>
                </a:moveTo>
                <a:cubicBezTo>
                  <a:pt x="76824" y="68114"/>
                  <a:pt x="76658" y="67769"/>
                  <a:pt x="76501" y="67420"/>
                </a:cubicBezTo>
                <a:cubicBezTo>
                  <a:pt x="76189" y="67435"/>
                  <a:pt x="75878" y="67446"/>
                  <a:pt x="75567" y="67454"/>
                </a:cubicBezTo>
                <a:cubicBezTo>
                  <a:pt x="75728" y="67788"/>
                  <a:pt x="75897" y="68118"/>
                  <a:pt x="76073" y="68448"/>
                </a:cubicBezTo>
                <a:cubicBezTo>
                  <a:pt x="76381" y="68456"/>
                  <a:pt x="76688" y="68459"/>
                  <a:pt x="76996" y="68459"/>
                </a:cubicBezTo>
                <a:moveTo>
                  <a:pt x="77056" y="68583"/>
                </a:moveTo>
                <a:lnTo>
                  <a:pt x="77034" y="68583"/>
                </a:lnTo>
                <a:lnTo>
                  <a:pt x="77034" y="68583"/>
                </a:lnTo>
                <a:cubicBezTo>
                  <a:pt x="76734" y="68583"/>
                  <a:pt x="76437" y="68579"/>
                  <a:pt x="76141" y="68576"/>
                </a:cubicBezTo>
                <a:cubicBezTo>
                  <a:pt x="76310" y="68887"/>
                  <a:pt x="76482" y="69198"/>
                  <a:pt x="76658" y="69506"/>
                </a:cubicBezTo>
                <a:cubicBezTo>
                  <a:pt x="76959" y="69525"/>
                  <a:pt x="77263" y="69540"/>
                  <a:pt x="77563" y="69555"/>
                </a:cubicBezTo>
                <a:cubicBezTo>
                  <a:pt x="77386" y="69232"/>
                  <a:pt x="77218" y="68910"/>
                  <a:pt x="77056" y="68583"/>
                </a:cubicBezTo>
                <a:close/>
                <a:moveTo>
                  <a:pt x="78565" y="69585"/>
                </a:moveTo>
                <a:cubicBezTo>
                  <a:pt x="78392" y="69247"/>
                  <a:pt x="78227" y="68910"/>
                  <a:pt x="78069" y="68572"/>
                </a:cubicBezTo>
                <a:cubicBezTo>
                  <a:pt x="77758" y="68579"/>
                  <a:pt x="77446" y="68583"/>
                  <a:pt x="77139" y="68583"/>
                </a:cubicBezTo>
                <a:cubicBezTo>
                  <a:pt x="77300" y="68910"/>
                  <a:pt x="77469" y="69232"/>
                  <a:pt x="77645" y="69559"/>
                </a:cubicBezTo>
                <a:cubicBezTo>
                  <a:pt x="77953" y="69570"/>
                  <a:pt x="78257" y="69577"/>
                  <a:pt x="78565" y="69585"/>
                </a:cubicBezTo>
                <a:close/>
                <a:moveTo>
                  <a:pt x="78628" y="69709"/>
                </a:moveTo>
                <a:cubicBezTo>
                  <a:pt x="78321" y="69701"/>
                  <a:pt x="78020" y="69694"/>
                  <a:pt x="77713" y="69682"/>
                </a:cubicBezTo>
                <a:cubicBezTo>
                  <a:pt x="77882" y="69986"/>
                  <a:pt x="78058" y="70294"/>
                  <a:pt x="78234" y="70594"/>
                </a:cubicBezTo>
                <a:cubicBezTo>
                  <a:pt x="78534" y="70620"/>
                  <a:pt x="78835" y="70639"/>
                  <a:pt x="79135" y="70658"/>
                </a:cubicBezTo>
                <a:cubicBezTo>
                  <a:pt x="78958" y="70343"/>
                  <a:pt x="78790" y="70028"/>
                  <a:pt x="78628" y="69709"/>
                </a:cubicBezTo>
                <a:close/>
                <a:moveTo>
                  <a:pt x="80133" y="70707"/>
                </a:moveTo>
                <a:cubicBezTo>
                  <a:pt x="79960" y="70377"/>
                  <a:pt x="79795" y="70050"/>
                  <a:pt x="79638" y="69716"/>
                </a:cubicBezTo>
                <a:cubicBezTo>
                  <a:pt x="79593" y="69716"/>
                  <a:pt x="79551" y="69716"/>
                  <a:pt x="79510" y="69716"/>
                </a:cubicBezTo>
                <a:lnTo>
                  <a:pt x="79510" y="69716"/>
                </a:lnTo>
                <a:cubicBezTo>
                  <a:pt x="79240" y="69716"/>
                  <a:pt x="78973" y="69716"/>
                  <a:pt x="78707" y="69709"/>
                </a:cubicBezTo>
                <a:cubicBezTo>
                  <a:pt x="78872" y="70028"/>
                  <a:pt x="79041" y="70347"/>
                  <a:pt x="79217" y="70662"/>
                </a:cubicBezTo>
                <a:cubicBezTo>
                  <a:pt x="79521" y="70681"/>
                  <a:pt x="79829" y="70696"/>
                  <a:pt x="80133" y="70707"/>
                </a:cubicBezTo>
                <a:moveTo>
                  <a:pt x="80197" y="70831"/>
                </a:moveTo>
                <a:cubicBezTo>
                  <a:pt x="79893" y="70819"/>
                  <a:pt x="79589" y="70804"/>
                  <a:pt x="79285" y="70786"/>
                </a:cubicBezTo>
                <a:cubicBezTo>
                  <a:pt x="79454" y="71086"/>
                  <a:pt x="79630" y="71386"/>
                  <a:pt x="79810" y="71682"/>
                </a:cubicBezTo>
                <a:cubicBezTo>
                  <a:pt x="80107" y="71712"/>
                  <a:pt x="80407" y="71739"/>
                  <a:pt x="80707" y="71761"/>
                </a:cubicBezTo>
                <a:cubicBezTo>
                  <a:pt x="80531" y="71453"/>
                  <a:pt x="80362" y="71142"/>
                  <a:pt x="80197" y="70831"/>
                </a:cubicBezTo>
                <a:close/>
                <a:moveTo>
                  <a:pt x="81701" y="71829"/>
                </a:moveTo>
                <a:cubicBezTo>
                  <a:pt x="81529" y="71506"/>
                  <a:pt x="81364" y="71180"/>
                  <a:pt x="81202" y="70857"/>
                </a:cubicBezTo>
                <a:cubicBezTo>
                  <a:pt x="80891" y="70853"/>
                  <a:pt x="80583" y="70842"/>
                  <a:pt x="80275" y="70831"/>
                </a:cubicBezTo>
                <a:cubicBezTo>
                  <a:pt x="80441" y="71146"/>
                  <a:pt x="80609" y="71457"/>
                  <a:pt x="80786" y="71769"/>
                </a:cubicBezTo>
                <a:cubicBezTo>
                  <a:pt x="81090" y="71791"/>
                  <a:pt x="81397" y="71810"/>
                  <a:pt x="81701" y="71829"/>
                </a:cubicBezTo>
                <a:close/>
                <a:moveTo>
                  <a:pt x="81765" y="71949"/>
                </a:moveTo>
                <a:cubicBezTo>
                  <a:pt x="81461" y="71930"/>
                  <a:pt x="81161" y="71911"/>
                  <a:pt x="80857" y="71889"/>
                </a:cubicBezTo>
                <a:cubicBezTo>
                  <a:pt x="81026" y="72185"/>
                  <a:pt x="81202" y="72478"/>
                  <a:pt x="81382" y="72770"/>
                </a:cubicBezTo>
                <a:cubicBezTo>
                  <a:pt x="81679" y="72804"/>
                  <a:pt x="81979" y="72834"/>
                  <a:pt x="82279" y="72864"/>
                </a:cubicBezTo>
                <a:cubicBezTo>
                  <a:pt x="82103" y="72560"/>
                  <a:pt x="81930" y="72253"/>
                  <a:pt x="81765" y="71949"/>
                </a:cubicBezTo>
                <a:close/>
                <a:moveTo>
                  <a:pt x="83266" y="72943"/>
                </a:moveTo>
                <a:cubicBezTo>
                  <a:pt x="83093" y="72628"/>
                  <a:pt x="82924" y="72309"/>
                  <a:pt x="82763" y="71994"/>
                </a:cubicBezTo>
                <a:cubicBezTo>
                  <a:pt x="82455" y="71982"/>
                  <a:pt x="82148" y="71967"/>
                  <a:pt x="81840" y="71952"/>
                </a:cubicBezTo>
                <a:cubicBezTo>
                  <a:pt x="82009" y="72260"/>
                  <a:pt x="82181" y="72564"/>
                  <a:pt x="82358" y="72872"/>
                </a:cubicBezTo>
                <a:cubicBezTo>
                  <a:pt x="82658" y="72898"/>
                  <a:pt x="82962" y="72920"/>
                  <a:pt x="83266" y="72943"/>
                </a:cubicBezTo>
                <a:close/>
                <a:moveTo>
                  <a:pt x="83333" y="73063"/>
                </a:moveTo>
                <a:cubicBezTo>
                  <a:pt x="83029" y="73041"/>
                  <a:pt x="82729" y="73018"/>
                  <a:pt x="82425" y="72992"/>
                </a:cubicBezTo>
                <a:cubicBezTo>
                  <a:pt x="82598" y="73281"/>
                  <a:pt x="82774" y="73573"/>
                  <a:pt x="82951" y="73858"/>
                </a:cubicBezTo>
                <a:cubicBezTo>
                  <a:pt x="83251" y="73896"/>
                  <a:pt x="83547" y="73930"/>
                  <a:pt x="83844" y="73964"/>
                </a:cubicBezTo>
                <a:cubicBezTo>
                  <a:pt x="83671" y="73663"/>
                  <a:pt x="83498" y="73363"/>
                  <a:pt x="83333" y="73063"/>
                </a:cubicBezTo>
                <a:close/>
                <a:moveTo>
                  <a:pt x="84834" y="74057"/>
                </a:moveTo>
                <a:cubicBezTo>
                  <a:pt x="84658" y="73750"/>
                  <a:pt x="84493" y="73434"/>
                  <a:pt x="84328" y="73123"/>
                </a:cubicBezTo>
                <a:cubicBezTo>
                  <a:pt x="84020" y="73108"/>
                  <a:pt x="83712" y="73089"/>
                  <a:pt x="83405" y="73067"/>
                </a:cubicBezTo>
                <a:cubicBezTo>
                  <a:pt x="83573" y="73371"/>
                  <a:pt x="83746" y="73671"/>
                  <a:pt x="83922" y="73971"/>
                </a:cubicBezTo>
                <a:cubicBezTo>
                  <a:pt x="84226" y="74001"/>
                  <a:pt x="84530" y="74031"/>
                  <a:pt x="84834" y="74057"/>
                </a:cubicBezTo>
                <a:close/>
                <a:moveTo>
                  <a:pt x="84898" y="74177"/>
                </a:moveTo>
                <a:cubicBezTo>
                  <a:pt x="84598" y="74151"/>
                  <a:pt x="84294" y="74121"/>
                  <a:pt x="83994" y="74091"/>
                </a:cubicBezTo>
                <a:cubicBezTo>
                  <a:pt x="84166" y="74376"/>
                  <a:pt x="84339" y="74661"/>
                  <a:pt x="84519" y="74947"/>
                </a:cubicBezTo>
                <a:cubicBezTo>
                  <a:pt x="84819" y="74988"/>
                  <a:pt x="85116" y="75025"/>
                  <a:pt x="85416" y="75063"/>
                </a:cubicBezTo>
                <a:cubicBezTo>
                  <a:pt x="85239" y="74766"/>
                  <a:pt x="85067" y="74474"/>
                  <a:pt x="84898" y="74177"/>
                </a:cubicBezTo>
                <a:moveTo>
                  <a:pt x="86387" y="75168"/>
                </a:moveTo>
                <a:cubicBezTo>
                  <a:pt x="86215" y="74864"/>
                  <a:pt x="86046" y="74560"/>
                  <a:pt x="85881" y="74252"/>
                </a:cubicBezTo>
                <a:cubicBezTo>
                  <a:pt x="85577" y="74230"/>
                  <a:pt x="85273" y="74207"/>
                  <a:pt x="84973" y="74181"/>
                </a:cubicBezTo>
                <a:cubicBezTo>
                  <a:pt x="85138" y="74481"/>
                  <a:pt x="85311" y="74774"/>
                  <a:pt x="85491" y="75070"/>
                </a:cubicBezTo>
                <a:cubicBezTo>
                  <a:pt x="85787" y="75108"/>
                  <a:pt x="86087" y="75138"/>
                  <a:pt x="86387" y="75168"/>
                </a:cubicBezTo>
                <a:close/>
                <a:moveTo>
                  <a:pt x="86973" y="76158"/>
                </a:moveTo>
                <a:cubicBezTo>
                  <a:pt x="86796" y="75870"/>
                  <a:pt x="86624" y="75581"/>
                  <a:pt x="86455" y="75288"/>
                </a:cubicBezTo>
                <a:cubicBezTo>
                  <a:pt x="86155" y="75258"/>
                  <a:pt x="85858" y="75224"/>
                  <a:pt x="85562" y="75190"/>
                </a:cubicBezTo>
                <a:cubicBezTo>
                  <a:pt x="85735" y="75472"/>
                  <a:pt x="85911" y="75753"/>
                  <a:pt x="86091" y="76035"/>
                </a:cubicBezTo>
                <a:cubicBezTo>
                  <a:pt x="86384" y="76080"/>
                  <a:pt x="86680" y="76121"/>
                  <a:pt x="86973" y="76158"/>
                </a:cubicBezTo>
                <a:close/>
                <a:moveTo>
                  <a:pt x="87048" y="76275"/>
                </a:moveTo>
                <a:cubicBezTo>
                  <a:pt x="86751" y="76237"/>
                  <a:pt x="86462" y="76196"/>
                  <a:pt x="86170" y="76155"/>
                </a:cubicBezTo>
                <a:cubicBezTo>
                  <a:pt x="86342" y="76421"/>
                  <a:pt x="86523" y="76691"/>
                  <a:pt x="86706" y="76958"/>
                </a:cubicBezTo>
                <a:cubicBezTo>
                  <a:pt x="86995" y="77010"/>
                  <a:pt x="87284" y="77059"/>
                  <a:pt x="87573" y="77108"/>
                </a:cubicBezTo>
                <a:cubicBezTo>
                  <a:pt x="87393" y="76830"/>
                  <a:pt x="87217" y="76556"/>
                  <a:pt x="87048" y="76275"/>
                </a:cubicBezTo>
                <a:close/>
                <a:moveTo>
                  <a:pt x="88545" y="77258"/>
                </a:moveTo>
                <a:cubicBezTo>
                  <a:pt x="88369" y="76973"/>
                  <a:pt x="88196" y="76684"/>
                  <a:pt x="88023" y="76395"/>
                </a:cubicBezTo>
                <a:cubicBezTo>
                  <a:pt x="87723" y="76361"/>
                  <a:pt x="87419" y="76324"/>
                  <a:pt x="87119" y="76286"/>
                </a:cubicBezTo>
                <a:cubicBezTo>
                  <a:pt x="87292" y="76564"/>
                  <a:pt x="87468" y="76841"/>
                  <a:pt x="87652" y="77119"/>
                </a:cubicBezTo>
                <a:cubicBezTo>
                  <a:pt x="87948" y="77168"/>
                  <a:pt x="88248" y="77213"/>
                  <a:pt x="88545" y="77258"/>
                </a:cubicBezTo>
                <a:moveTo>
                  <a:pt x="88620" y="77374"/>
                </a:moveTo>
                <a:cubicBezTo>
                  <a:pt x="88324" y="77329"/>
                  <a:pt x="88023" y="77284"/>
                  <a:pt x="87731" y="77239"/>
                </a:cubicBezTo>
                <a:cubicBezTo>
                  <a:pt x="87907" y="77505"/>
                  <a:pt x="88087" y="77768"/>
                  <a:pt x="88271" y="78031"/>
                </a:cubicBezTo>
                <a:cubicBezTo>
                  <a:pt x="88564" y="78087"/>
                  <a:pt x="88856" y="78143"/>
                  <a:pt x="89149" y="78192"/>
                </a:cubicBezTo>
                <a:cubicBezTo>
                  <a:pt x="88969" y="77922"/>
                  <a:pt x="88793" y="77648"/>
                  <a:pt x="88620" y="77374"/>
                </a:cubicBezTo>
                <a:close/>
                <a:moveTo>
                  <a:pt x="90121" y="78297"/>
                </a:moveTo>
                <a:cubicBezTo>
                  <a:pt x="89941" y="78072"/>
                  <a:pt x="89764" y="77787"/>
                  <a:pt x="89595" y="77505"/>
                </a:cubicBezTo>
                <a:cubicBezTo>
                  <a:pt x="89292" y="77468"/>
                  <a:pt x="88991" y="77427"/>
                  <a:pt x="88691" y="77382"/>
                </a:cubicBezTo>
                <a:cubicBezTo>
                  <a:pt x="88864" y="77659"/>
                  <a:pt x="89044" y="77933"/>
                  <a:pt x="89224" y="78207"/>
                </a:cubicBezTo>
                <a:cubicBezTo>
                  <a:pt x="89520" y="78260"/>
                  <a:pt x="89821" y="78308"/>
                  <a:pt x="90121" y="78297"/>
                </a:cubicBezTo>
                <a:close/>
                <a:moveTo>
                  <a:pt x="90192" y="78470"/>
                </a:moveTo>
                <a:cubicBezTo>
                  <a:pt x="89896" y="78421"/>
                  <a:pt x="89599" y="78376"/>
                  <a:pt x="89303" y="78323"/>
                </a:cubicBezTo>
                <a:cubicBezTo>
                  <a:pt x="89479" y="78586"/>
                  <a:pt x="89659" y="78849"/>
                  <a:pt x="89847" y="79111"/>
                </a:cubicBezTo>
                <a:cubicBezTo>
                  <a:pt x="90139" y="79168"/>
                  <a:pt x="90432" y="79224"/>
                  <a:pt x="90725" y="79280"/>
                </a:cubicBezTo>
                <a:cubicBezTo>
                  <a:pt x="90545" y="79010"/>
                  <a:pt x="90365" y="78740"/>
                  <a:pt x="90192" y="78470"/>
                </a:cubicBezTo>
                <a:close/>
                <a:moveTo>
                  <a:pt x="90263" y="78481"/>
                </a:moveTo>
                <a:cubicBezTo>
                  <a:pt x="90436" y="78751"/>
                  <a:pt x="90616" y="79025"/>
                  <a:pt x="90800" y="79295"/>
                </a:cubicBezTo>
                <a:cubicBezTo>
                  <a:pt x="91096" y="79348"/>
                  <a:pt x="91393" y="79400"/>
                  <a:pt x="91693" y="79453"/>
                </a:cubicBezTo>
                <a:cubicBezTo>
                  <a:pt x="91513" y="79171"/>
                  <a:pt x="91336" y="78894"/>
                  <a:pt x="91164" y="78612"/>
                </a:cubicBezTo>
                <a:cubicBezTo>
                  <a:pt x="90864" y="78571"/>
                  <a:pt x="90560" y="78526"/>
                  <a:pt x="90263" y="78481"/>
                </a:cubicBezTo>
                <a:close/>
                <a:moveTo>
                  <a:pt x="89663" y="77513"/>
                </a:moveTo>
                <a:cubicBezTo>
                  <a:pt x="89832" y="77798"/>
                  <a:pt x="90008" y="78083"/>
                  <a:pt x="90188" y="78365"/>
                </a:cubicBezTo>
                <a:cubicBezTo>
                  <a:pt x="90492" y="78413"/>
                  <a:pt x="90792" y="78458"/>
                  <a:pt x="91096" y="78500"/>
                </a:cubicBezTo>
                <a:cubicBezTo>
                  <a:pt x="90920" y="78207"/>
                  <a:pt x="90747" y="77914"/>
                  <a:pt x="90578" y="77622"/>
                </a:cubicBezTo>
                <a:cubicBezTo>
                  <a:pt x="90275" y="77588"/>
                  <a:pt x="89967" y="77550"/>
                  <a:pt x="89663" y="77513"/>
                </a:cubicBezTo>
                <a:close/>
                <a:moveTo>
                  <a:pt x="90068" y="76590"/>
                </a:moveTo>
                <a:cubicBezTo>
                  <a:pt x="90233" y="76901"/>
                  <a:pt x="90402" y="77209"/>
                  <a:pt x="90578" y="77513"/>
                </a:cubicBezTo>
                <a:cubicBezTo>
                  <a:pt x="90890" y="77550"/>
                  <a:pt x="91201" y="77580"/>
                  <a:pt x="91513" y="77610"/>
                </a:cubicBezTo>
                <a:cubicBezTo>
                  <a:pt x="91344" y="77292"/>
                  <a:pt x="91179" y="76976"/>
                  <a:pt x="91017" y="76657"/>
                </a:cubicBezTo>
                <a:cubicBezTo>
                  <a:pt x="90702" y="76635"/>
                  <a:pt x="90383" y="76616"/>
                  <a:pt x="90068" y="76590"/>
                </a:cubicBezTo>
                <a:close/>
                <a:moveTo>
                  <a:pt x="90481" y="75543"/>
                </a:moveTo>
                <a:cubicBezTo>
                  <a:pt x="90158" y="75532"/>
                  <a:pt x="89836" y="75521"/>
                  <a:pt x="89517" y="75506"/>
                </a:cubicBezTo>
                <a:cubicBezTo>
                  <a:pt x="89674" y="75832"/>
                  <a:pt x="89839" y="76155"/>
                  <a:pt x="90012" y="76477"/>
                </a:cubicBezTo>
                <a:cubicBezTo>
                  <a:pt x="90327" y="76504"/>
                  <a:pt x="90646" y="76526"/>
                  <a:pt x="90961" y="76545"/>
                </a:cubicBezTo>
                <a:cubicBezTo>
                  <a:pt x="90796" y="76211"/>
                  <a:pt x="90635" y="75877"/>
                  <a:pt x="90481" y="75543"/>
                </a:cubicBezTo>
                <a:moveTo>
                  <a:pt x="129311" y="12374"/>
                </a:moveTo>
                <a:cubicBezTo>
                  <a:pt x="135569" y="12374"/>
                  <a:pt x="141253" y="12874"/>
                  <a:pt x="145872" y="13947"/>
                </a:cubicBezTo>
                <a:cubicBezTo>
                  <a:pt x="150494" y="15016"/>
                  <a:pt x="154055" y="16656"/>
                  <a:pt x="156062" y="18948"/>
                </a:cubicBezTo>
                <a:cubicBezTo>
                  <a:pt x="158130" y="21300"/>
                  <a:pt x="159057" y="23998"/>
                  <a:pt x="159057" y="26898"/>
                </a:cubicBezTo>
                <a:cubicBezTo>
                  <a:pt x="159057" y="32144"/>
                  <a:pt x="156032" y="38046"/>
                  <a:pt x="151241" y="43824"/>
                </a:cubicBezTo>
                <a:cubicBezTo>
                  <a:pt x="146450" y="49606"/>
                  <a:pt x="139884" y="55267"/>
                  <a:pt x="132792" y="60017"/>
                </a:cubicBezTo>
                <a:cubicBezTo>
                  <a:pt x="119533" y="68943"/>
                  <a:pt x="104206" y="74267"/>
                  <a:pt x="90012" y="74372"/>
                </a:cubicBezTo>
                <a:cubicBezTo>
                  <a:pt x="90162" y="74725"/>
                  <a:pt x="90320" y="75082"/>
                  <a:pt x="90481" y="75434"/>
                </a:cubicBezTo>
                <a:cubicBezTo>
                  <a:pt x="91032" y="75449"/>
                  <a:pt x="91588" y="75457"/>
                  <a:pt x="92143" y="75457"/>
                </a:cubicBezTo>
                <a:cubicBezTo>
                  <a:pt x="106776" y="75457"/>
                  <a:pt x="122636" y="70121"/>
                  <a:pt x="136128" y="61117"/>
                </a:cubicBezTo>
                <a:cubicBezTo>
                  <a:pt x="143332" y="56333"/>
                  <a:pt x="149947" y="50600"/>
                  <a:pt x="154761" y="44724"/>
                </a:cubicBezTo>
                <a:cubicBezTo>
                  <a:pt x="159574" y="38849"/>
                  <a:pt x="162583" y="32830"/>
                  <a:pt x="162583" y="27480"/>
                </a:cubicBezTo>
                <a:cubicBezTo>
                  <a:pt x="162583" y="24430"/>
                  <a:pt x="161608" y="21601"/>
                  <a:pt x="159436" y="19124"/>
                </a:cubicBezTo>
                <a:cubicBezTo>
                  <a:pt x="157304" y="16689"/>
                  <a:pt x="153511" y="14926"/>
                  <a:pt x="148600" y="13778"/>
                </a:cubicBezTo>
                <a:cubicBezTo>
                  <a:pt x="143685" y="12626"/>
                  <a:pt x="137651" y="12089"/>
                  <a:pt x="131036" y="12089"/>
                </a:cubicBezTo>
                <a:cubicBezTo>
                  <a:pt x="127603" y="12089"/>
                  <a:pt x="124013" y="12232"/>
                  <a:pt x="120339" y="12513"/>
                </a:cubicBezTo>
                <a:cubicBezTo>
                  <a:pt x="120212" y="12581"/>
                  <a:pt x="120081" y="12648"/>
                  <a:pt x="119953" y="12712"/>
                </a:cubicBezTo>
                <a:cubicBezTo>
                  <a:pt x="123169" y="12491"/>
                  <a:pt x="126305" y="12374"/>
                  <a:pt x="129311" y="12374"/>
                </a:cubicBezTo>
                <a:close/>
                <a:moveTo>
                  <a:pt x="119338" y="13035"/>
                </a:moveTo>
                <a:cubicBezTo>
                  <a:pt x="122174" y="12855"/>
                  <a:pt x="124932" y="12761"/>
                  <a:pt x="127577" y="12761"/>
                </a:cubicBezTo>
                <a:cubicBezTo>
                  <a:pt x="133472" y="12761"/>
                  <a:pt x="138799" y="13222"/>
                  <a:pt x="143118" y="14213"/>
                </a:cubicBezTo>
                <a:cubicBezTo>
                  <a:pt x="147440" y="15207"/>
                  <a:pt x="150750" y="16723"/>
                  <a:pt x="152614" y="18850"/>
                </a:cubicBezTo>
                <a:lnTo>
                  <a:pt x="152614" y="18850"/>
                </a:lnTo>
                <a:cubicBezTo>
                  <a:pt x="154558" y="21060"/>
                  <a:pt x="155432" y="23600"/>
                  <a:pt x="155432" y="26332"/>
                </a:cubicBezTo>
                <a:cubicBezTo>
                  <a:pt x="155428" y="31423"/>
                  <a:pt x="152404" y="37190"/>
                  <a:pt x="147643" y="42863"/>
                </a:cubicBezTo>
                <a:cubicBezTo>
                  <a:pt x="142878" y="48536"/>
                  <a:pt x="136376" y="54115"/>
                  <a:pt x="129401" y="58828"/>
                </a:cubicBezTo>
                <a:cubicBezTo>
                  <a:pt x="116903" y="67315"/>
                  <a:pt x="102780" y="72553"/>
                  <a:pt x="89517" y="73138"/>
                </a:cubicBezTo>
                <a:cubicBezTo>
                  <a:pt x="89659" y="73513"/>
                  <a:pt x="89809" y="73888"/>
                  <a:pt x="89967" y="74260"/>
                </a:cubicBezTo>
                <a:cubicBezTo>
                  <a:pt x="104146" y="74166"/>
                  <a:pt x="119469" y="68850"/>
                  <a:pt x="132729" y="59924"/>
                </a:cubicBezTo>
                <a:cubicBezTo>
                  <a:pt x="139816" y="55177"/>
                  <a:pt x="146371" y="49523"/>
                  <a:pt x="151155" y="43752"/>
                </a:cubicBezTo>
                <a:cubicBezTo>
                  <a:pt x="155939" y="37986"/>
                  <a:pt x="158944" y="32099"/>
                  <a:pt x="158944" y="26898"/>
                </a:cubicBezTo>
                <a:cubicBezTo>
                  <a:pt x="158944" y="24024"/>
                  <a:pt x="158025" y="21357"/>
                  <a:pt x="155980" y="19023"/>
                </a:cubicBezTo>
                <a:cubicBezTo>
                  <a:pt x="153995" y="16761"/>
                  <a:pt x="150457" y="15121"/>
                  <a:pt x="145846" y="14055"/>
                </a:cubicBezTo>
                <a:cubicBezTo>
                  <a:pt x="141238" y="12986"/>
                  <a:pt x="135561" y="12487"/>
                  <a:pt x="129311" y="12487"/>
                </a:cubicBezTo>
                <a:cubicBezTo>
                  <a:pt x="126226" y="12487"/>
                  <a:pt x="123007" y="12607"/>
                  <a:pt x="119702" y="12843"/>
                </a:cubicBezTo>
                <a:cubicBezTo>
                  <a:pt x="119582" y="12907"/>
                  <a:pt x="119462" y="12971"/>
                  <a:pt x="119338" y="13035"/>
                </a:cubicBezTo>
                <a:close/>
                <a:moveTo>
                  <a:pt x="119225" y="13042"/>
                </a:moveTo>
                <a:cubicBezTo>
                  <a:pt x="119345" y="12979"/>
                  <a:pt x="119465" y="12915"/>
                  <a:pt x="119585" y="12851"/>
                </a:cubicBezTo>
                <a:cubicBezTo>
                  <a:pt x="119188" y="12881"/>
                  <a:pt x="118790" y="12911"/>
                  <a:pt x="118388" y="12941"/>
                </a:cubicBezTo>
                <a:cubicBezTo>
                  <a:pt x="118268" y="13001"/>
                  <a:pt x="118152" y="13061"/>
                  <a:pt x="118036" y="13121"/>
                </a:cubicBezTo>
                <a:cubicBezTo>
                  <a:pt x="118433" y="13095"/>
                  <a:pt x="118831" y="13069"/>
                  <a:pt x="119225" y="13042"/>
                </a:cubicBezTo>
                <a:close/>
                <a:moveTo>
                  <a:pt x="118640" y="13354"/>
                </a:moveTo>
                <a:cubicBezTo>
                  <a:pt x="118752" y="13294"/>
                  <a:pt x="118865" y="13234"/>
                  <a:pt x="118977" y="13174"/>
                </a:cubicBezTo>
                <a:cubicBezTo>
                  <a:pt x="118580" y="13200"/>
                  <a:pt x="118178" y="13226"/>
                  <a:pt x="117777" y="13256"/>
                </a:cubicBezTo>
                <a:cubicBezTo>
                  <a:pt x="117668" y="13312"/>
                  <a:pt x="117555" y="13373"/>
                  <a:pt x="117447" y="13429"/>
                </a:cubicBezTo>
                <a:cubicBezTo>
                  <a:pt x="117848" y="13403"/>
                  <a:pt x="118242" y="13376"/>
                  <a:pt x="118640" y="13354"/>
                </a:cubicBezTo>
                <a:moveTo>
                  <a:pt x="116888" y="13725"/>
                </a:moveTo>
                <a:cubicBezTo>
                  <a:pt x="117285" y="13703"/>
                  <a:pt x="117683" y="13680"/>
                  <a:pt x="118081" y="13661"/>
                </a:cubicBezTo>
                <a:cubicBezTo>
                  <a:pt x="118186" y="13601"/>
                  <a:pt x="118291" y="13545"/>
                  <a:pt x="118396" y="13485"/>
                </a:cubicBezTo>
                <a:cubicBezTo>
                  <a:pt x="117998" y="13511"/>
                  <a:pt x="117597" y="13538"/>
                  <a:pt x="117195" y="13564"/>
                </a:cubicBezTo>
                <a:cubicBezTo>
                  <a:pt x="117090" y="13616"/>
                  <a:pt x="116989" y="13673"/>
                  <a:pt x="116888" y="13725"/>
                </a:cubicBezTo>
                <a:close/>
                <a:moveTo>
                  <a:pt x="116768" y="13733"/>
                </a:moveTo>
                <a:cubicBezTo>
                  <a:pt x="116869" y="13680"/>
                  <a:pt x="116970" y="13628"/>
                  <a:pt x="117071" y="13571"/>
                </a:cubicBezTo>
                <a:cubicBezTo>
                  <a:pt x="116674" y="13598"/>
                  <a:pt x="116276" y="13628"/>
                  <a:pt x="115875" y="13661"/>
                </a:cubicBezTo>
                <a:cubicBezTo>
                  <a:pt x="115777" y="13710"/>
                  <a:pt x="115683" y="13759"/>
                  <a:pt x="115586" y="13812"/>
                </a:cubicBezTo>
                <a:cubicBezTo>
                  <a:pt x="115980" y="13785"/>
                  <a:pt x="116377" y="13759"/>
                  <a:pt x="116768" y="13733"/>
                </a:cubicBezTo>
                <a:close/>
                <a:moveTo>
                  <a:pt x="116239" y="14022"/>
                </a:moveTo>
                <a:cubicBezTo>
                  <a:pt x="116329" y="13973"/>
                  <a:pt x="116426" y="13920"/>
                  <a:pt x="116516" y="13868"/>
                </a:cubicBezTo>
                <a:cubicBezTo>
                  <a:pt x="116118" y="13894"/>
                  <a:pt x="115721" y="13920"/>
                  <a:pt x="115319" y="13950"/>
                </a:cubicBezTo>
                <a:cubicBezTo>
                  <a:pt x="115229" y="13999"/>
                  <a:pt x="115143" y="14044"/>
                  <a:pt x="115053" y="14093"/>
                </a:cubicBezTo>
                <a:cubicBezTo>
                  <a:pt x="115451" y="14067"/>
                  <a:pt x="115845" y="14044"/>
                  <a:pt x="116239" y="14022"/>
                </a:cubicBezTo>
                <a:close/>
                <a:moveTo>
                  <a:pt x="114546" y="14363"/>
                </a:moveTo>
                <a:cubicBezTo>
                  <a:pt x="114944" y="14341"/>
                  <a:pt x="115338" y="14322"/>
                  <a:pt x="115728" y="14303"/>
                </a:cubicBezTo>
                <a:cubicBezTo>
                  <a:pt x="115815" y="14254"/>
                  <a:pt x="115905" y="14205"/>
                  <a:pt x="115991" y="14157"/>
                </a:cubicBezTo>
                <a:cubicBezTo>
                  <a:pt x="115593" y="14179"/>
                  <a:pt x="115192" y="14205"/>
                  <a:pt x="114790" y="14232"/>
                </a:cubicBezTo>
                <a:cubicBezTo>
                  <a:pt x="114711" y="14277"/>
                  <a:pt x="114629" y="14318"/>
                  <a:pt x="114546" y="14363"/>
                </a:cubicBezTo>
                <a:close/>
                <a:moveTo>
                  <a:pt x="114426" y="14371"/>
                </a:moveTo>
                <a:cubicBezTo>
                  <a:pt x="114505" y="14326"/>
                  <a:pt x="114584" y="14284"/>
                  <a:pt x="114666" y="14239"/>
                </a:cubicBezTo>
                <a:cubicBezTo>
                  <a:pt x="114272" y="14265"/>
                  <a:pt x="113875" y="14292"/>
                  <a:pt x="113473" y="14322"/>
                </a:cubicBezTo>
                <a:cubicBezTo>
                  <a:pt x="113398" y="14363"/>
                  <a:pt x="113323" y="14404"/>
                  <a:pt x="113248" y="14442"/>
                </a:cubicBezTo>
                <a:cubicBezTo>
                  <a:pt x="113642" y="14416"/>
                  <a:pt x="114036" y="14393"/>
                  <a:pt x="114426" y="14371"/>
                </a:cubicBezTo>
                <a:close/>
                <a:moveTo>
                  <a:pt x="113950" y="14629"/>
                </a:moveTo>
                <a:cubicBezTo>
                  <a:pt x="114021" y="14592"/>
                  <a:pt x="114096" y="14551"/>
                  <a:pt x="114167" y="14509"/>
                </a:cubicBezTo>
                <a:cubicBezTo>
                  <a:pt x="113773" y="14532"/>
                  <a:pt x="113379" y="14558"/>
                  <a:pt x="112978" y="14584"/>
                </a:cubicBezTo>
                <a:cubicBezTo>
                  <a:pt x="112914" y="14622"/>
                  <a:pt x="112843" y="14659"/>
                  <a:pt x="112775" y="14693"/>
                </a:cubicBezTo>
                <a:cubicBezTo>
                  <a:pt x="113169" y="14671"/>
                  <a:pt x="113560" y="14648"/>
                  <a:pt x="113950" y="14629"/>
                </a:cubicBezTo>
                <a:close/>
                <a:moveTo>
                  <a:pt x="113492" y="14885"/>
                </a:moveTo>
                <a:cubicBezTo>
                  <a:pt x="113560" y="14847"/>
                  <a:pt x="113627" y="14810"/>
                  <a:pt x="113695" y="14772"/>
                </a:cubicBezTo>
                <a:cubicBezTo>
                  <a:pt x="113304" y="14791"/>
                  <a:pt x="112910" y="14813"/>
                  <a:pt x="112513" y="14836"/>
                </a:cubicBezTo>
                <a:cubicBezTo>
                  <a:pt x="112453" y="14870"/>
                  <a:pt x="112389" y="14903"/>
                  <a:pt x="112329" y="14937"/>
                </a:cubicBezTo>
                <a:cubicBezTo>
                  <a:pt x="112723" y="14915"/>
                  <a:pt x="113109" y="14900"/>
                  <a:pt x="113492" y="14885"/>
                </a:cubicBezTo>
                <a:close/>
                <a:moveTo>
                  <a:pt x="113049" y="15136"/>
                </a:moveTo>
                <a:cubicBezTo>
                  <a:pt x="113117" y="15098"/>
                  <a:pt x="113181" y="15061"/>
                  <a:pt x="113244" y="15023"/>
                </a:cubicBezTo>
                <a:cubicBezTo>
                  <a:pt x="112858" y="15038"/>
                  <a:pt x="112464" y="15057"/>
                  <a:pt x="112070" y="15080"/>
                </a:cubicBezTo>
                <a:cubicBezTo>
                  <a:pt x="112014" y="15110"/>
                  <a:pt x="111957" y="15140"/>
                  <a:pt x="111901" y="15170"/>
                </a:cubicBezTo>
                <a:cubicBezTo>
                  <a:pt x="112288" y="15155"/>
                  <a:pt x="112674" y="15143"/>
                  <a:pt x="113049" y="15136"/>
                </a:cubicBezTo>
                <a:close/>
                <a:moveTo>
                  <a:pt x="112610" y="15387"/>
                </a:moveTo>
                <a:cubicBezTo>
                  <a:pt x="112678" y="15350"/>
                  <a:pt x="112742" y="15312"/>
                  <a:pt x="112809" y="15275"/>
                </a:cubicBezTo>
                <a:cubicBezTo>
                  <a:pt x="112426" y="15282"/>
                  <a:pt x="112036" y="15297"/>
                  <a:pt x="111646" y="15312"/>
                </a:cubicBezTo>
                <a:cubicBezTo>
                  <a:pt x="111594" y="15342"/>
                  <a:pt x="111537" y="15372"/>
                  <a:pt x="111485" y="15402"/>
                </a:cubicBezTo>
                <a:cubicBezTo>
                  <a:pt x="111864" y="15395"/>
                  <a:pt x="112243" y="15391"/>
                  <a:pt x="112610" y="15387"/>
                </a:cubicBezTo>
                <a:close/>
                <a:moveTo>
                  <a:pt x="112153" y="15654"/>
                </a:moveTo>
                <a:cubicBezTo>
                  <a:pt x="112228" y="15612"/>
                  <a:pt x="112303" y="15567"/>
                  <a:pt x="112378" y="15522"/>
                </a:cubicBezTo>
                <a:cubicBezTo>
                  <a:pt x="112002" y="15526"/>
                  <a:pt x="111624" y="15534"/>
                  <a:pt x="111237" y="15545"/>
                </a:cubicBezTo>
                <a:cubicBezTo>
                  <a:pt x="111177" y="15575"/>
                  <a:pt x="111121" y="15609"/>
                  <a:pt x="111061" y="15642"/>
                </a:cubicBezTo>
                <a:cubicBezTo>
                  <a:pt x="111432" y="15642"/>
                  <a:pt x="111796" y="15646"/>
                  <a:pt x="112153" y="15654"/>
                </a:cubicBezTo>
                <a:close/>
                <a:moveTo>
                  <a:pt x="111646" y="15958"/>
                </a:moveTo>
                <a:cubicBezTo>
                  <a:pt x="111740" y="15898"/>
                  <a:pt x="111834" y="15841"/>
                  <a:pt x="111927" y="15785"/>
                </a:cubicBezTo>
                <a:cubicBezTo>
                  <a:pt x="111631" y="15781"/>
                  <a:pt x="111327" y="15781"/>
                  <a:pt x="111019" y="15781"/>
                </a:cubicBezTo>
                <a:cubicBezTo>
                  <a:pt x="110952" y="15781"/>
                  <a:pt x="110888" y="15781"/>
                  <a:pt x="110821" y="15781"/>
                </a:cubicBezTo>
                <a:cubicBezTo>
                  <a:pt x="110749" y="15823"/>
                  <a:pt x="110678" y="15864"/>
                  <a:pt x="110603" y="15905"/>
                </a:cubicBezTo>
                <a:cubicBezTo>
                  <a:pt x="110959" y="15916"/>
                  <a:pt x="111308" y="15935"/>
                  <a:pt x="111646" y="15958"/>
                </a:cubicBezTo>
                <a:close/>
                <a:moveTo>
                  <a:pt x="110059" y="16224"/>
                </a:moveTo>
                <a:cubicBezTo>
                  <a:pt x="110389" y="16258"/>
                  <a:pt x="110712" y="16292"/>
                  <a:pt x="111019" y="16337"/>
                </a:cubicBezTo>
                <a:cubicBezTo>
                  <a:pt x="111155" y="16250"/>
                  <a:pt x="111293" y="16168"/>
                  <a:pt x="111432" y="16081"/>
                </a:cubicBezTo>
                <a:cubicBezTo>
                  <a:pt x="111091" y="16063"/>
                  <a:pt x="110738" y="16048"/>
                  <a:pt x="110378" y="16036"/>
                </a:cubicBezTo>
                <a:cubicBezTo>
                  <a:pt x="110269" y="16100"/>
                  <a:pt x="110164" y="16164"/>
                  <a:pt x="110059" y="16224"/>
                </a:cubicBezTo>
                <a:close/>
                <a:moveTo>
                  <a:pt x="109965" y="16217"/>
                </a:moveTo>
                <a:cubicBezTo>
                  <a:pt x="110066" y="16157"/>
                  <a:pt x="110172" y="16096"/>
                  <a:pt x="110273" y="16036"/>
                </a:cubicBezTo>
                <a:cubicBezTo>
                  <a:pt x="109924" y="16025"/>
                  <a:pt x="109567" y="16021"/>
                  <a:pt x="109203" y="16018"/>
                </a:cubicBezTo>
                <a:cubicBezTo>
                  <a:pt x="109128" y="16063"/>
                  <a:pt x="109053" y="16104"/>
                  <a:pt x="108978" y="16145"/>
                </a:cubicBezTo>
                <a:cubicBezTo>
                  <a:pt x="109316" y="16164"/>
                  <a:pt x="109646" y="16190"/>
                  <a:pt x="109965" y="16217"/>
                </a:cubicBezTo>
                <a:close/>
                <a:moveTo>
                  <a:pt x="109234" y="16656"/>
                </a:moveTo>
                <a:cubicBezTo>
                  <a:pt x="109406" y="16550"/>
                  <a:pt x="109579" y="16445"/>
                  <a:pt x="109755" y="16340"/>
                </a:cubicBezTo>
                <a:cubicBezTo>
                  <a:pt x="109432" y="16314"/>
                  <a:pt x="109095" y="16295"/>
                  <a:pt x="108749" y="16277"/>
                </a:cubicBezTo>
                <a:cubicBezTo>
                  <a:pt x="108618" y="16352"/>
                  <a:pt x="108487" y="16427"/>
                  <a:pt x="108359" y="16505"/>
                </a:cubicBezTo>
                <a:cubicBezTo>
                  <a:pt x="108667" y="16547"/>
                  <a:pt x="108960" y="16599"/>
                  <a:pt x="109234" y="16656"/>
                </a:cubicBezTo>
                <a:close/>
                <a:moveTo>
                  <a:pt x="108037" y="17402"/>
                </a:moveTo>
                <a:cubicBezTo>
                  <a:pt x="108371" y="17188"/>
                  <a:pt x="108712" y="16974"/>
                  <a:pt x="109050" y="16768"/>
                </a:cubicBezTo>
                <a:cubicBezTo>
                  <a:pt x="108772" y="16712"/>
                  <a:pt x="108472" y="16663"/>
                  <a:pt x="108157" y="16622"/>
                </a:cubicBezTo>
                <a:cubicBezTo>
                  <a:pt x="107902" y="16772"/>
                  <a:pt x="107646" y="16926"/>
                  <a:pt x="107395" y="17079"/>
                </a:cubicBezTo>
                <a:cubicBezTo>
                  <a:pt x="107635" y="17173"/>
                  <a:pt x="107849" y="17282"/>
                  <a:pt x="108037" y="17402"/>
                </a:cubicBezTo>
                <a:moveTo>
                  <a:pt x="105905" y="19695"/>
                </a:moveTo>
                <a:cubicBezTo>
                  <a:pt x="105905" y="19728"/>
                  <a:pt x="105905" y="19762"/>
                  <a:pt x="105905" y="19796"/>
                </a:cubicBezTo>
                <a:cubicBezTo>
                  <a:pt x="105947" y="19762"/>
                  <a:pt x="105988" y="19732"/>
                  <a:pt x="106033" y="19702"/>
                </a:cubicBezTo>
                <a:cubicBezTo>
                  <a:pt x="106821" y="19113"/>
                  <a:pt x="107631" y="18539"/>
                  <a:pt x="108461" y="17980"/>
                </a:cubicBezTo>
                <a:cubicBezTo>
                  <a:pt x="108434" y="17946"/>
                  <a:pt x="108404" y="17912"/>
                  <a:pt x="108378" y="17879"/>
                </a:cubicBezTo>
                <a:lnTo>
                  <a:pt x="108431" y="17834"/>
                </a:lnTo>
                <a:lnTo>
                  <a:pt x="108378" y="17879"/>
                </a:lnTo>
                <a:cubicBezTo>
                  <a:pt x="108265" y="17751"/>
                  <a:pt x="108123" y="17631"/>
                  <a:pt x="107950" y="17522"/>
                </a:cubicBezTo>
                <a:cubicBezTo>
                  <a:pt x="107226" y="17984"/>
                  <a:pt x="106513" y="18456"/>
                  <a:pt x="105819" y="18944"/>
                </a:cubicBezTo>
                <a:cubicBezTo>
                  <a:pt x="105879" y="19184"/>
                  <a:pt x="105909" y="19436"/>
                  <a:pt x="105905" y="19695"/>
                </a:cubicBezTo>
                <a:close/>
                <a:moveTo>
                  <a:pt x="105662" y="21079"/>
                </a:moveTo>
                <a:cubicBezTo>
                  <a:pt x="106446" y="20441"/>
                  <a:pt x="107252" y="19815"/>
                  <a:pt x="108074" y="19207"/>
                </a:cubicBezTo>
                <a:cubicBezTo>
                  <a:pt x="108341" y="19012"/>
                  <a:pt x="108607" y="18817"/>
                  <a:pt x="108877" y="18625"/>
                </a:cubicBezTo>
                <a:cubicBezTo>
                  <a:pt x="108776" y="18415"/>
                  <a:pt x="108648" y="18216"/>
                  <a:pt x="108494" y="18021"/>
                </a:cubicBezTo>
                <a:cubicBezTo>
                  <a:pt x="107665" y="18580"/>
                  <a:pt x="106851" y="19154"/>
                  <a:pt x="106063" y="19743"/>
                </a:cubicBezTo>
                <a:cubicBezTo>
                  <a:pt x="106011" y="19781"/>
                  <a:pt x="105958" y="19822"/>
                  <a:pt x="105902" y="19863"/>
                </a:cubicBezTo>
                <a:cubicBezTo>
                  <a:pt x="105883" y="20254"/>
                  <a:pt x="105800" y="20659"/>
                  <a:pt x="105662" y="21079"/>
                </a:cubicBezTo>
                <a:close/>
                <a:moveTo>
                  <a:pt x="94691" y="32748"/>
                </a:moveTo>
                <a:cubicBezTo>
                  <a:pt x="97644" y="28583"/>
                  <a:pt x="101260" y="24704"/>
                  <a:pt x="105436" y="21263"/>
                </a:cubicBezTo>
                <a:cubicBezTo>
                  <a:pt x="105609" y="20816"/>
                  <a:pt x="105710" y="20385"/>
                  <a:pt x="105744" y="19980"/>
                </a:cubicBezTo>
                <a:cubicBezTo>
                  <a:pt x="99910" y="24370"/>
                  <a:pt x="95088" y="29607"/>
                  <a:pt x="91516" y="35307"/>
                </a:cubicBezTo>
                <a:cubicBezTo>
                  <a:pt x="92601" y="34447"/>
                  <a:pt x="93663" y="33592"/>
                  <a:pt x="94691" y="32748"/>
                </a:cubicBezTo>
                <a:close/>
                <a:moveTo>
                  <a:pt x="90353" y="40019"/>
                </a:moveTo>
                <a:cubicBezTo>
                  <a:pt x="91498" y="37685"/>
                  <a:pt x="92845" y="35404"/>
                  <a:pt x="94372" y="33202"/>
                </a:cubicBezTo>
                <a:cubicBezTo>
                  <a:pt x="93370" y="34020"/>
                  <a:pt x="92334" y="34849"/>
                  <a:pt x="91284" y="35682"/>
                </a:cubicBezTo>
                <a:cubicBezTo>
                  <a:pt x="90057" y="37674"/>
                  <a:pt x="88984" y="39723"/>
                  <a:pt x="88072" y="41805"/>
                </a:cubicBezTo>
                <a:cubicBezTo>
                  <a:pt x="88830" y="41212"/>
                  <a:pt x="89592" y="40616"/>
                  <a:pt x="90353" y="40019"/>
                </a:cubicBezTo>
                <a:close/>
                <a:moveTo>
                  <a:pt x="88031" y="45595"/>
                </a:moveTo>
                <a:cubicBezTo>
                  <a:pt x="88642" y="43812"/>
                  <a:pt x="89370" y="42053"/>
                  <a:pt x="90207" y="40319"/>
                </a:cubicBezTo>
                <a:cubicBezTo>
                  <a:pt x="89453" y="40912"/>
                  <a:pt x="88699" y="41501"/>
                  <a:pt x="87948" y="42090"/>
                </a:cubicBezTo>
                <a:cubicBezTo>
                  <a:pt x="87247" y="43719"/>
                  <a:pt x="86646" y="45373"/>
                  <a:pt x="86147" y="47043"/>
                </a:cubicBezTo>
                <a:cubicBezTo>
                  <a:pt x="86766" y="46570"/>
                  <a:pt x="87397" y="46086"/>
                  <a:pt x="88031" y="45595"/>
                </a:cubicBezTo>
                <a:moveTo>
                  <a:pt x="85116" y="51283"/>
                </a:moveTo>
                <a:cubicBezTo>
                  <a:pt x="85648" y="50915"/>
                  <a:pt x="86189" y="50536"/>
                  <a:pt x="86733" y="50146"/>
                </a:cubicBezTo>
                <a:cubicBezTo>
                  <a:pt x="87063" y="48701"/>
                  <a:pt x="87468" y="47264"/>
                  <a:pt x="87948" y="45842"/>
                </a:cubicBezTo>
                <a:cubicBezTo>
                  <a:pt x="87314" y="46330"/>
                  <a:pt x="86695" y="46810"/>
                  <a:pt x="86080" y="47276"/>
                </a:cubicBezTo>
                <a:cubicBezTo>
                  <a:pt x="85693" y="48604"/>
                  <a:pt x="85371" y="49939"/>
                  <a:pt x="85116" y="51283"/>
                </a:cubicBezTo>
                <a:moveTo>
                  <a:pt x="85052" y="51324"/>
                </a:moveTo>
                <a:cubicBezTo>
                  <a:pt x="85307" y="49988"/>
                  <a:pt x="85626" y="48653"/>
                  <a:pt x="86009" y="47332"/>
                </a:cubicBezTo>
                <a:cubicBezTo>
                  <a:pt x="85416" y="47782"/>
                  <a:pt x="84830" y="48221"/>
                  <a:pt x="84253" y="48653"/>
                </a:cubicBezTo>
                <a:cubicBezTo>
                  <a:pt x="83949" y="49883"/>
                  <a:pt x="83701" y="51125"/>
                  <a:pt x="83513" y="52367"/>
                </a:cubicBezTo>
                <a:cubicBezTo>
                  <a:pt x="84024" y="52029"/>
                  <a:pt x="84538" y="51680"/>
                  <a:pt x="85052" y="51324"/>
                </a:cubicBezTo>
                <a:close/>
                <a:moveTo>
                  <a:pt x="83164" y="55609"/>
                </a:moveTo>
                <a:cubicBezTo>
                  <a:pt x="83626" y="55342"/>
                  <a:pt x="84087" y="55068"/>
                  <a:pt x="84553" y="54787"/>
                </a:cubicBezTo>
                <a:cubicBezTo>
                  <a:pt x="84662" y="53699"/>
                  <a:pt x="84819" y="52607"/>
                  <a:pt x="85018" y="51523"/>
                </a:cubicBezTo>
                <a:cubicBezTo>
                  <a:pt x="84504" y="51876"/>
                  <a:pt x="83990" y="52221"/>
                  <a:pt x="83487" y="52558"/>
                </a:cubicBezTo>
                <a:cubicBezTo>
                  <a:pt x="83337" y="53571"/>
                  <a:pt x="83232" y="54588"/>
                  <a:pt x="83164" y="55609"/>
                </a:cubicBezTo>
                <a:close/>
                <a:moveTo>
                  <a:pt x="83104" y="55639"/>
                </a:moveTo>
                <a:cubicBezTo>
                  <a:pt x="83172" y="54626"/>
                  <a:pt x="83277" y="53609"/>
                  <a:pt x="83423" y="52596"/>
                </a:cubicBezTo>
                <a:cubicBezTo>
                  <a:pt x="82932" y="52922"/>
                  <a:pt x="82448" y="53237"/>
                  <a:pt x="81964" y="53549"/>
                </a:cubicBezTo>
                <a:cubicBezTo>
                  <a:pt x="81863" y="54494"/>
                  <a:pt x="81795" y="55444"/>
                  <a:pt x="81765" y="56393"/>
                </a:cubicBezTo>
                <a:cubicBezTo>
                  <a:pt x="82211" y="56149"/>
                  <a:pt x="82658" y="55898"/>
                  <a:pt x="83104" y="55639"/>
                </a:cubicBezTo>
                <a:close/>
                <a:moveTo>
                  <a:pt x="81776" y="58959"/>
                </a:moveTo>
                <a:cubicBezTo>
                  <a:pt x="82193" y="58768"/>
                  <a:pt x="82609" y="58569"/>
                  <a:pt x="83029" y="58366"/>
                </a:cubicBezTo>
                <a:cubicBezTo>
                  <a:pt x="83026" y="58269"/>
                  <a:pt x="83026" y="58171"/>
                  <a:pt x="83026" y="58078"/>
                </a:cubicBezTo>
                <a:cubicBezTo>
                  <a:pt x="83026" y="57320"/>
                  <a:pt x="83052" y="56565"/>
                  <a:pt x="83097" y="55808"/>
                </a:cubicBezTo>
                <a:cubicBezTo>
                  <a:pt x="82650" y="56063"/>
                  <a:pt x="82204" y="56310"/>
                  <a:pt x="81761" y="56554"/>
                </a:cubicBezTo>
                <a:cubicBezTo>
                  <a:pt x="81754" y="56877"/>
                  <a:pt x="81750" y="57200"/>
                  <a:pt x="81750" y="57522"/>
                </a:cubicBezTo>
                <a:cubicBezTo>
                  <a:pt x="81750" y="57999"/>
                  <a:pt x="81757" y="58479"/>
                  <a:pt x="81776" y="58959"/>
                </a:cubicBezTo>
                <a:close/>
                <a:moveTo>
                  <a:pt x="80527" y="59665"/>
                </a:moveTo>
                <a:cubicBezTo>
                  <a:pt x="80576" y="60317"/>
                  <a:pt x="80643" y="60974"/>
                  <a:pt x="80733" y="61623"/>
                </a:cubicBezTo>
                <a:cubicBezTo>
                  <a:pt x="81112" y="61492"/>
                  <a:pt x="81495" y="61349"/>
                  <a:pt x="81878" y="61207"/>
                </a:cubicBezTo>
                <a:cubicBezTo>
                  <a:pt x="81806" y="60516"/>
                  <a:pt x="81757" y="59822"/>
                  <a:pt x="81727" y="59132"/>
                </a:cubicBezTo>
                <a:cubicBezTo>
                  <a:pt x="81326" y="59316"/>
                  <a:pt x="80925" y="59492"/>
                  <a:pt x="80527" y="59665"/>
                </a:cubicBezTo>
                <a:moveTo>
                  <a:pt x="79277" y="60032"/>
                </a:moveTo>
                <a:cubicBezTo>
                  <a:pt x="79668" y="59875"/>
                  <a:pt x="80062" y="59713"/>
                  <a:pt x="80456" y="59545"/>
                </a:cubicBezTo>
                <a:cubicBezTo>
                  <a:pt x="80403" y="58794"/>
                  <a:pt x="80369" y="58044"/>
                  <a:pt x="80362" y="57293"/>
                </a:cubicBezTo>
                <a:cubicBezTo>
                  <a:pt x="79945" y="57507"/>
                  <a:pt x="79533" y="57714"/>
                  <a:pt x="79116" y="57916"/>
                </a:cubicBezTo>
                <a:cubicBezTo>
                  <a:pt x="79150" y="58622"/>
                  <a:pt x="79202" y="59327"/>
                  <a:pt x="79277" y="60032"/>
                </a:cubicBezTo>
                <a:close/>
                <a:moveTo>
                  <a:pt x="78384" y="62385"/>
                </a:moveTo>
                <a:cubicBezTo>
                  <a:pt x="78752" y="62276"/>
                  <a:pt x="79120" y="62163"/>
                  <a:pt x="79484" y="62043"/>
                </a:cubicBezTo>
                <a:cubicBezTo>
                  <a:pt x="79382" y="61432"/>
                  <a:pt x="79300" y="60817"/>
                  <a:pt x="79232" y="60197"/>
                </a:cubicBezTo>
                <a:cubicBezTo>
                  <a:pt x="78850" y="60351"/>
                  <a:pt x="78467" y="60498"/>
                  <a:pt x="78088" y="60636"/>
                </a:cubicBezTo>
                <a:cubicBezTo>
                  <a:pt x="78171" y="61222"/>
                  <a:pt x="78272" y="61803"/>
                  <a:pt x="78384" y="62385"/>
                </a:cubicBezTo>
                <a:moveTo>
                  <a:pt x="76910" y="61057"/>
                </a:moveTo>
                <a:cubicBezTo>
                  <a:pt x="77007" y="61608"/>
                  <a:pt x="77116" y="62160"/>
                  <a:pt x="77244" y="62708"/>
                </a:cubicBezTo>
                <a:cubicBezTo>
                  <a:pt x="77604" y="62610"/>
                  <a:pt x="77964" y="62509"/>
                  <a:pt x="78324" y="62404"/>
                </a:cubicBezTo>
                <a:cubicBezTo>
                  <a:pt x="78208" y="61826"/>
                  <a:pt x="78111" y="61244"/>
                  <a:pt x="78028" y="60659"/>
                </a:cubicBezTo>
                <a:cubicBezTo>
                  <a:pt x="77653" y="60798"/>
                  <a:pt x="77281" y="60929"/>
                  <a:pt x="76910" y="61057"/>
                </a:cubicBezTo>
                <a:close/>
                <a:moveTo>
                  <a:pt x="76884" y="60918"/>
                </a:moveTo>
                <a:cubicBezTo>
                  <a:pt x="77259" y="60790"/>
                  <a:pt x="77630" y="60659"/>
                  <a:pt x="78005" y="60520"/>
                </a:cubicBezTo>
                <a:cubicBezTo>
                  <a:pt x="77915" y="59860"/>
                  <a:pt x="77844" y="59199"/>
                  <a:pt x="77792" y="58535"/>
                </a:cubicBezTo>
                <a:cubicBezTo>
                  <a:pt x="77398" y="58712"/>
                  <a:pt x="77007" y="58884"/>
                  <a:pt x="76617" y="59049"/>
                </a:cubicBezTo>
                <a:cubicBezTo>
                  <a:pt x="76688" y="59672"/>
                  <a:pt x="76779" y="60299"/>
                  <a:pt x="76884" y="60918"/>
                </a:cubicBezTo>
                <a:moveTo>
                  <a:pt x="76122" y="62993"/>
                </a:moveTo>
                <a:cubicBezTo>
                  <a:pt x="76475" y="62906"/>
                  <a:pt x="76824" y="62816"/>
                  <a:pt x="77176" y="62723"/>
                </a:cubicBezTo>
                <a:cubicBezTo>
                  <a:pt x="77052" y="62178"/>
                  <a:pt x="76940" y="61627"/>
                  <a:pt x="76842" y="61079"/>
                </a:cubicBezTo>
                <a:cubicBezTo>
                  <a:pt x="76478" y="61203"/>
                  <a:pt x="76118" y="61319"/>
                  <a:pt x="75754" y="61432"/>
                </a:cubicBezTo>
                <a:cubicBezTo>
                  <a:pt x="75863" y="61953"/>
                  <a:pt x="75987" y="62471"/>
                  <a:pt x="76122" y="62993"/>
                </a:cubicBezTo>
                <a:close/>
                <a:moveTo>
                  <a:pt x="75019" y="63240"/>
                </a:moveTo>
                <a:cubicBezTo>
                  <a:pt x="75364" y="63165"/>
                  <a:pt x="75709" y="63090"/>
                  <a:pt x="76054" y="63008"/>
                </a:cubicBezTo>
                <a:cubicBezTo>
                  <a:pt x="75919" y="62490"/>
                  <a:pt x="75796" y="61972"/>
                  <a:pt x="75687" y="61451"/>
                </a:cubicBezTo>
                <a:cubicBezTo>
                  <a:pt x="75330" y="61563"/>
                  <a:pt x="74974" y="61668"/>
                  <a:pt x="74621" y="61766"/>
                </a:cubicBezTo>
                <a:cubicBezTo>
                  <a:pt x="74741" y="62257"/>
                  <a:pt x="74873" y="62749"/>
                  <a:pt x="75019" y="63240"/>
                </a:cubicBezTo>
                <a:close/>
                <a:moveTo>
                  <a:pt x="73935" y="63454"/>
                </a:moveTo>
                <a:cubicBezTo>
                  <a:pt x="74272" y="63390"/>
                  <a:pt x="74610" y="63327"/>
                  <a:pt x="74948" y="63255"/>
                </a:cubicBezTo>
                <a:cubicBezTo>
                  <a:pt x="74805" y="62768"/>
                  <a:pt x="74670" y="62276"/>
                  <a:pt x="74550" y="61785"/>
                </a:cubicBezTo>
                <a:cubicBezTo>
                  <a:pt x="74205" y="61882"/>
                  <a:pt x="73856" y="61972"/>
                  <a:pt x="73511" y="62058"/>
                </a:cubicBezTo>
                <a:cubicBezTo>
                  <a:pt x="73642" y="62527"/>
                  <a:pt x="73781" y="62989"/>
                  <a:pt x="73935" y="63454"/>
                </a:cubicBezTo>
                <a:close/>
                <a:moveTo>
                  <a:pt x="72869" y="63634"/>
                </a:moveTo>
                <a:cubicBezTo>
                  <a:pt x="73199" y="63582"/>
                  <a:pt x="73529" y="63525"/>
                  <a:pt x="73859" y="63465"/>
                </a:cubicBezTo>
                <a:cubicBezTo>
                  <a:pt x="73709" y="63004"/>
                  <a:pt x="73567" y="62542"/>
                  <a:pt x="73439" y="62077"/>
                </a:cubicBezTo>
                <a:cubicBezTo>
                  <a:pt x="73098" y="62163"/>
                  <a:pt x="72756" y="62242"/>
                  <a:pt x="72419" y="62317"/>
                </a:cubicBezTo>
                <a:cubicBezTo>
                  <a:pt x="72558" y="62756"/>
                  <a:pt x="72708" y="63195"/>
                  <a:pt x="72869" y="63634"/>
                </a:cubicBezTo>
                <a:moveTo>
                  <a:pt x="72835" y="63773"/>
                </a:moveTo>
                <a:cubicBezTo>
                  <a:pt x="72512" y="63822"/>
                  <a:pt x="72190" y="63867"/>
                  <a:pt x="71867" y="63908"/>
                </a:cubicBezTo>
                <a:cubicBezTo>
                  <a:pt x="72021" y="64291"/>
                  <a:pt x="72186" y="64670"/>
                  <a:pt x="72359" y="65049"/>
                </a:cubicBezTo>
                <a:cubicBezTo>
                  <a:pt x="72674" y="65026"/>
                  <a:pt x="72989" y="65000"/>
                  <a:pt x="73308" y="64970"/>
                </a:cubicBezTo>
                <a:cubicBezTo>
                  <a:pt x="73143" y="64572"/>
                  <a:pt x="72985" y="64175"/>
                  <a:pt x="72835" y="63773"/>
                </a:cubicBezTo>
                <a:moveTo>
                  <a:pt x="74355" y="64854"/>
                </a:moveTo>
                <a:cubicBezTo>
                  <a:pt x="74197" y="64437"/>
                  <a:pt x="74043" y="64017"/>
                  <a:pt x="73904" y="63597"/>
                </a:cubicBezTo>
                <a:cubicBezTo>
                  <a:pt x="73574" y="63657"/>
                  <a:pt x="73244" y="63709"/>
                  <a:pt x="72914" y="63762"/>
                </a:cubicBezTo>
                <a:cubicBezTo>
                  <a:pt x="73064" y="64163"/>
                  <a:pt x="73222" y="64565"/>
                  <a:pt x="73387" y="64962"/>
                </a:cubicBezTo>
                <a:cubicBezTo>
                  <a:pt x="73709" y="64929"/>
                  <a:pt x="74032" y="64895"/>
                  <a:pt x="74355" y="64854"/>
                </a:cubicBezTo>
                <a:close/>
                <a:moveTo>
                  <a:pt x="74404" y="64981"/>
                </a:moveTo>
                <a:cubicBezTo>
                  <a:pt x="74085" y="65022"/>
                  <a:pt x="73762" y="65056"/>
                  <a:pt x="73439" y="65090"/>
                </a:cubicBezTo>
                <a:cubicBezTo>
                  <a:pt x="73597" y="65458"/>
                  <a:pt x="73762" y="65825"/>
                  <a:pt x="73931" y="66189"/>
                </a:cubicBezTo>
                <a:cubicBezTo>
                  <a:pt x="74246" y="66174"/>
                  <a:pt x="74561" y="66159"/>
                  <a:pt x="74876" y="66137"/>
                </a:cubicBezTo>
                <a:cubicBezTo>
                  <a:pt x="74711" y="65754"/>
                  <a:pt x="74554" y="65368"/>
                  <a:pt x="74404" y="64981"/>
                </a:cubicBezTo>
                <a:close/>
                <a:moveTo>
                  <a:pt x="75919" y="66051"/>
                </a:moveTo>
                <a:cubicBezTo>
                  <a:pt x="75758" y="65649"/>
                  <a:pt x="75604" y="65244"/>
                  <a:pt x="75462" y="64839"/>
                </a:cubicBezTo>
                <a:cubicBezTo>
                  <a:pt x="75135" y="64887"/>
                  <a:pt x="74809" y="64932"/>
                  <a:pt x="74482" y="64974"/>
                </a:cubicBezTo>
                <a:cubicBezTo>
                  <a:pt x="74632" y="65360"/>
                  <a:pt x="74790" y="65747"/>
                  <a:pt x="74955" y="66129"/>
                </a:cubicBezTo>
                <a:cubicBezTo>
                  <a:pt x="75278" y="66107"/>
                  <a:pt x="75597" y="66081"/>
                  <a:pt x="75919" y="66051"/>
                </a:cubicBezTo>
                <a:close/>
                <a:moveTo>
                  <a:pt x="75968" y="66178"/>
                </a:moveTo>
                <a:cubicBezTo>
                  <a:pt x="75649" y="66208"/>
                  <a:pt x="75330" y="66234"/>
                  <a:pt x="75011" y="66257"/>
                </a:cubicBezTo>
                <a:cubicBezTo>
                  <a:pt x="75169" y="66613"/>
                  <a:pt x="75334" y="66974"/>
                  <a:pt x="75507" y="67326"/>
                </a:cubicBezTo>
                <a:cubicBezTo>
                  <a:pt x="75818" y="67319"/>
                  <a:pt x="76133" y="67311"/>
                  <a:pt x="76445" y="67296"/>
                </a:cubicBezTo>
                <a:cubicBezTo>
                  <a:pt x="76280" y="66925"/>
                  <a:pt x="76122" y="66550"/>
                  <a:pt x="75968" y="66178"/>
                </a:cubicBezTo>
                <a:close/>
                <a:moveTo>
                  <a:pt x="77480" y="67236"/>
                </a:moveTo>
                <a:cubicBezTo>
                  <a:pt x="77319" y="66850"/>
                  <a:pt x="77165" y="66456"/>
                  <a:pt x="77019" y="66066"/>
                </a:cubicBezTo>
                <a:cubicBezTo>
                  <a:pt x="76696" y="66103"/>
                  <a:pt x="76370" y="66137"/>
                  <a:pt x="76043" y="66171"/>
                </a:cubicBezTo>
                <a:cubicBezTo>
                  <a:pt x="76197" y="66546"/>
                  <a:pt x="76355" y="66921"/>
                  <a:pt x="76523" y="67292"/>
                </a:cubicBezTo>
                <a:cubicBezTo>
                  <a:pt x="76842" y="67277"/>
                  <a:pt x="77161" y="67259"/>
                  <a:pt x="77480" y="67236"/>
                </a:cubicBezTo>
                <a:close/>
                <a:moveTo>
                  <a:pt x="77533" y="67360"/>
                </a:moveTo>
                <a:cubicBezTo>
                  <a:pt x="77214" y="67383"/>
                  <a:pt x="76895" y="67401"/>
                  <a:pt x="76580" y="67416"/>
                </a:cubicBezTo>
                <a:cubicBezTo>
                  <a:pt x="76737" y="67765"/>
                  <a:pt x="76902" y="68114"/>
                  <a:pt x="77075" y="68459"/>
                </a:cubicBezTo>
                <a:cubicBezTo>
                  <a:pt x="77386" y="68459"/>
                  <a:pt x="77698" y="68456"/>
                  <a:pt x="78013" y="68448"/>
                </a:cubicBezTo>
                <a:cubicBezTo>
                  <a:pt x="77844" y="68088"/>
                  <a:pt x="77687" y="67724"/>
                  <a:pt x="77533" y="67360"/>
                </a:cubicBezTo>
                <a:moveTo>
                  <a:pt x="79041" y="68414"/>
                </a:moveTo>
                <a:cubicBezTo>
                  <a:pt x="78880" y="68035"/>
                  <a:pt x="78726" y="67656"/>
                  <a:pt x="78576" y="67277"/>
                </a:cubicBezTo>
                <a:cubicBezTo>
                  <a:pt x="78253" y="67307"/>
                  <a:pt x="77930" y="67334"/>
                  <a:pt x="77608" y="67356"/>
                </a:cubicBezTo>
                <a:cubicBezTo>
                  <a:pt x="77762" y="67720"/>
                  <a:pt x="77919" y="68084"/>
                  <a:pt x="78088" y="68448"/>
                </a:cubicBezTo>
                <a:cubicBezTo>
                  <a:pt x="78407" y="68441"/>
                  <a:pt x="78722" y="68429"/>
                  <a:pt x="79041" y="68414"/>
                </a:cubicBezTo>
                <a:close/>
                <a:moveTo>
                  <a:pt x="79094" y="68534"/>
                </a:moveTo>
                <a:cubicBezTo>
                  <a:pt x="78778" y="68549"/>
                  <a:pt x="78463" y="68561"/>
                  <a:pt x="78144" y="68568"/>
                </a:cubicBezTo>
                <a:cubicBezTo>
                  <a:pt x="78306" y="68910"/>
                  <a:pt x="78471" y="69247"/>
                  <a:pt x="78643" y="69585"/>
                </a:cubicBezTo>
                <a:cubicBezTo>
                  <a:pt x="78932" y="69592"/>
                  <a:pt x="79221" y="69596"/>
                  <a:pt x="79510" y="69596"/>
                </a:cubicBezTo>
                <a:cubicBezTo>
                  <a:pt x="79533" y="69596"/>
                  <a:pt x="79555" y="69596"/>
                  <a:pt x="79578" y="69596"/>
                </a:cubicBezTo>
                <a:cubicBezTo>
                  <a:pt x="79409" y="69243"/>
                  <a:pt x="79251" y="68891"/>
                  <a:pt x="79094" y="68534"/>
                </a:cubicBezTo>
                <a:moveTo>
                  <a:pt x="80602" y="69581"/>
                </a:moveTo>
                <a:cubicBezTo>
                  <a:pt x="80437" y="69213"/>
                  <a:pt x="80283" y="68846"/>
                  <a:pt x="80133" y="68478"/>
                </a:cubicBezTo>
                <a:cubicBezTo>
                  <a:pt x="79810" y="68501"/>
                  <a:pt x="79487" y="68516"/>
                  <a:pt x="79169" y="68534"/>
                </a:cubicBezTo>
                <a:cubicBezTo>
                  <a:pt x="79322" y="68887"/>
                  <a:pt x="79484" y="69243"/>
                  <a:pt x="79653" y="69596"/>
                </a:cubicBezTo>
                <a:cubicBezTo>
                  <a:pt x="79968" y="69592"/>
                  <a:pt x="80283" y="69589"/>
                  <a:pt x="80602" y="69581"/>
                </a:cubicBezTo>
                <a:close/>
                <a:moveTo>
                  <a:pt x="80654" y="69701"/>
                </a:moveTo>
                <a:cubicBezTo>
                  <a:pt x="80339" y="69709"/>
                  <a:pt x="80024" y="69716"/>
                  <a:pt x="79709" y="69716"/>
                </a:cubicBezTo>
                <a:cubicBezTo>
                  <a:pt x="79870" y="70050"/>
                  <a:pt x="80039" y="70380"/>
                  <a:pt x="80212" y="70711"/>
                </a:cubicBezTo>
                <a:cubicBezTo>
                  <a:pt x="80519" y="70722"/>
                  <a:pt x="80831" y="70729"/>
                  <a:pt x="81142" y="70737"/>
                </a:cubicBezTo>
                <a:cubicBezTo>
                  <a:pt x="80973" y="70392"/>
                  <a:pt x="80812" y="70046"/>
                  <a:pt x="80654" y="69701"/>
                </a:cubicBezTo>
                <a:close/>
                <a:moveTo>
                  <a:pt x="82005" y="70744"/>
                </a:moveTo>
                <a:cubicBezTo>
                  <a:pt x="82058" y="70744"/>
                  <a:pt x="82106" y="70744"/>
                  <a:pt x="82159" y="70744"/>
                </a:cubicBezTo>
                <a:cubicBezTo>
                  <a:pt x="81994" y="70384"/>
                  <a:pt x="81836" y="70028"/>
                  <a:pt x="81686" y="69667"/>
                </a:cubicBezTo>
                <a:cubicBezTo>
                  <a:pt x="81367" y="69682"/>
                  <a:pt x="81045" y="69694"/>
                  <a:pt x="80726" y="69701"/>
                </a:cubicBezTo>
                <a:cubicBezTo>
                  <a:pt x="80883" y="70046"/>
                  <a:pt x="81045" y="70392"/>
                  <a:pt x="81213" y="70737"/>
                </a:cubicBezTo>
                <a:cubicBezTo>
                  <a:pt x="81476" y="70741"/>
                  <a:pt x="81742" y="70744"/>
                  <a:pt x="82005" y="70744"/>
                </a:cubicBezTo>
                <a:close/>
                <a:moveTo>
                  <a:pt x="82215" y="70864"/>
                </a:moveTo>
                <a:cubicBezTo>
                  <a:pt x="82144" y="70864"/>
                  <a:pt x="82076" y="70864"/>
                  <a:pt x="82005" y="70864"/>
                </a:cubicBezTo>
                <a:lnTo>
                  <a:pt x="82005" y="70864"/>
                </a:lnTo>
                <a:cubicBezTo>
                  <a:pt x="81761" y="70864"/>
                  <a:pt x="81517" y="70861"/>
                  <a:pt x="81273" y="70857"/>
                </a:cubicBezTo>
                <a:cubicBezTo>
                  <a:pt x="81435" y="71183"/>
                  <a:pt x="81604" y="71510"/>
                  <a:pt x="81776" y="71832"/>
                </a:cubicBezTo>
                <a:cubicBezTo>
                  <a:pt x="82084" y="71847"/>
                  <a:pt x="82395" y="71862"/>
                  <a:pt x="82703" y="71874"/>
                </a:cubicBezTo>
                <a:cubicBezTo>
                  <a:pt x="82534" y="71536"/>
                  <a:pt x="82373" y="71202"/>
                  <a:pt x="82215" y="70864"/>
                </a:cubicBezTo>
                <a:close/>
                <a:moveTo>
                  <a:pt x="83720" y="71900"/>
                </a:moveTo>
                <a:cubicBezTo>
                  <a:pt x="83555" y="71551"/>
                  <a:pt x="83393" y="71198"/>
                  <a:pt x="83243" y="70849"/>
                </a:cubicBezTo>
                <a:cubicBezTo>
                  <a:pt x="82921" y="70857"/>
                  <a:pt x="82602" y="70861"/>
                  <a:pt x="82283" y="70861"/>
                </a:cubicBezTo>
                <a:cubicBezTo>
                  <a:pt x="82440" y="71202"/>
                  <a:pt x="82605" y="71540"/>
                  <a:pt x="82774" y="71874"/>
                </a:cubicBezTo>
                <a:cubicBezTo>
                  <a:pt x="83089" y="71885"/>
                  <a:pt x="83405" y="71892"/>
                  <a:pt x="83720" y="71900"/>
                </a:cubicBezTo>
                <a:close/>
                <a:moveTo>
                  <a:pt x="83776" y="72016"/>
                </a:moveTo>
                <a:cubicBezTo>
                  <a:pt x="83461" y="72012"/>
                  <a:pt x="83146" y="72005"/>
                  <a:pt x="82834" y="71994"/>
                </a:cubicBezTo>
                <a:cubicBezTo>
                  <a:pt x="82999" y="72313"/>
                  <a:pt x="83164" y="72632"/>
                  <a:pt x="83341" y="72950"/>
                </a:cubicBezTo>
                <a:cubicBezTo>
                  <a:pt x="83648" y="72969"/>
                  <a:pt x="83956" y="72988"/>
                  <a:pt x="84268" y="73007"/>
                </a:cubicBezTo>
                <a:cubicBezTo>
                  <a:pt x="84099" y="72677"/>
                  <a:pt x="83934" y="72346"/>
                  <a:pt x="83776" y="72016"/>
                </a:cubicBezTo>
                <a:close/>
                <a:moveTo>
                  <a:pt x="85266" y="73048"/>
                </a:moveTo>
                <a:cubicBezTo>
                  <a:pt x="85101" y="72707"/>
                  <a:pt x="84939" y="72365"/>
                  <a:pt x="84785" y="72020"/>
                </a:cubicBezTo>
                <a:cubicBezTo>
                  <a:pt x="84695" y="72020"/>
                  <a:pt x="84605" y="72020"/>
                  <a:pt x="84515" y="72020"/>
                </a:cubicBezTo>
                <a:lnTo>
                  <a:pt x="84515" y="72020"/>
                </a:lnTo>
                <a:cubicBezTo>
                  <a:pt x="84290" y="72020"/>
                  <a:pt x="84065" y="72020"/>
                  <a:pt x="83840" y="72016"/>
                </a:cubicBezTo>
                <a:cubicBezTo>
                  <a:pt x="84001" y="72350"/>
                  <a:pt x="84166" y="72680"/>
                  <a:pt x="84335" y="73010"/>
                </a:cubicBezTo>
                <a:cubicBezTo>
                  <a:pt x="84647" y="73026"/>
                  <a:pt x="84954" y="73037"/>
                  <a:pt x="85266" y="73048"/>
                </a:cubicBezTo>
                <a:moveTo>
                  <a:pt x="85322" y="73164"/>
                </a:moveTo>
                <a:cubicBezTo>
                  <a:pt x="85014" y="73157"/>
                  <a:pt x="84707" y="73142"/>
                  <a:pt x="84399" y="73127"/>
                </a:cubicBezTo>
                <a:cubicBezTo>
                  <a:pt x="84560" y="73442"/>
                  <a:pt x="84729" y="73753"/>
                  <a:pt x="84905" y="74065"/>
                </a:cubicBezTo>
                <a:cubicBezTo>
                  <a:pt x="85209" y="74091"/>
                  <a:pt x="85513" y="74114"/>
                  <a:pt x="85817" y="74136"/>
                </a:cubicBezTo>
                <a:cubicBezTo>
                  <a:pt x="85648" y="73813"/>
                  <a:pt x="85483" y="73491"/>
                  <a:pt x="85322" y="73164"/>
                </a:cubicBezTo>
                <a:close/>
                <a:moveTo>
                  <a:pt x="86826" y="74192"/>
                </a:moveTo>
                <a:cubicBezTo>
                  <a:pt x="86661" y="73858"/>
                  <a:pt x="86500" y="73525"/>
                  <a:pt x="86342" y="73187"/>
                </a:cubicBezTo>
                <a:cubicBezTo>
                  <a:pt x="86024" y="73183"/>
                  <a:pt x="85705" y="73176"/>
                  <a:pt x="85386" y="73168"/>
                </a:cubicBezTo>
                <a:cubicBezTo>
                  <a:pt x="85547" y="73491"/>
                  <a:pt x="85712" y="73817"/>
                  <a:pt x="85885" y="74140"/>
                </a:cubicBezTo>
                <a:cubicBezTo>
                  <a:pt x="86200" y="74159"/>
                  <a:pt x="86511" y="74177"/>
                  <a:pt x="86826" y="74192"/>
                </a:cubicBezTo>
                <a:close/>
                <a:moveTo>
                  <a:pt x="87385" y="75262"/>
                </a:moveTo>
                <a:cubicBezTo>
                  <a:pt x="87213" y="74947"/>
                  <a:pt x="87048" y="74628"/>
                  <a:pt x="86886" y="74309"/>
                </a:cubicBezTo>
                <a:cubicBezTo>
                  <a:pt x="86571" y="74294"/>
                  <a:pt x="86260" y="74275"/>
                  <a:pt x="85948" y="74256"/>
                </a:cubicBezTo>
                <a:cubicBezTo>
                  <a:pt x="86114" y="74564"/>
                  <a:pt x="86282" y="74871"/>
                  <a:pt x="86459" y="75175"/>
                </a:cubicBezTo>
                <a:cubicBezTo>
                  <a:pt x="86766" y="75209"/>
                  <a:pt x="87074" y="75235"/>
                  <a:pt x="87385" y="75262"/>
                </a:cubicBezTo>
                <a:moveTo>
                  <a:pt x="87446" y="75378"/>
                </a:moveTo>
                <a:cubicBezTo>
                  <a:pt x="87138" y="75352"/>
                  <a:pt x="86830" y="75325"/>
                  <a:pt x="86526" y="75295"/>
                </a:cubicBezTo>
                <a:cubicBezTo>
                  <a:pt x="86695" y="75584"/>
                  <a:pt x="86868" y="75877"/>
                  <a:pt x="87048" y="76170"/>
                </a:cubicBezTo>
                <a:cubicBezTo>
                  <a:pt x="87348" y="76207"/>
                  <a:pt x="87652" y="76245"/>
                  <a:pt x="87956" y="76282"/>
                </a:cubicBezTo>
                <a:cubicBezTo>
                  <a:pt x="87783" y="75982"/>
                  <a:pt x="87611" y="75678"/>
                  <a:pt x="87446" y="75378"/>
                </a:cubicBezTo>
                <a:close/>
                <a:moveTo>
                  <a:pt x="88950" y="76387"/>
                </a:moveTo>
                <a:cubicBezTo>
                  <a:pt x="88777" y="76076"/>
                  <a:pt x="88609" y="75761"/>
                  <a:pt x="88447" y="75449"/>
                </a:cubicBezTo>
                <a:cubicBezTo>
                  <a:pt x="88136" y="75431"/>
                  <a:pt x="87824" y="75408"/>
                  <a:pt x="87513" y="75382"/>
                </a:cubicBezTo>
                <a:cubicBezTo>
                  <a:pt x="87678" y="75686"/>
                  <a:pt x="87851" y="75986"/>
                  <a:pt x="88027" y="76290"/>
                </a:cubicBezTo>
                <a:cubicBezTo>
                  <a:pt x="88331" y="76324"/>
                  <a:pt x="88642" y="76357"/>
                  <a:pt x="88950" y="76387"/>
                </a:cubicBezTo>
                <a:close/>
                <a:moveTo>
                  <a:pt x="89014" y="76500"/>
                </a:moveTo>
                <a:cubicBezTo>
                  <a:pt x="88706" y="76470"/>
                  <a:pt x="88399" y="76440"/>
                  <a:pt x="88095" y="76402"/>
                </a:cubicBezTo>
                <a:cubicBezTo>
                  <a:pt x="88263" y="76695"/>
                  <a:pt x="88436" y="76980"/>
                  <a:pt x="88616" y="77265"/>
                </a:cubicBezTo>
                <a:cubicBezTo>
                  <a:pt x="88920" y="77310"/>
                  <a:pt x="89224" y="77352"/>
                  <a:pt x="89528" y="77389"/>
                </a:cubicBezTo>
                <a:cubicBezTo>
                  <a:pt x="89352" y="77093"/>
                  <a:pt x="89179" y="76796"/>
                  <a:pt x="89014" y="76500"/>
                </a:cubicBezTo>
                <a:close/>
                <a:moveTo>
                  <a:pt x="89078" y="76507"/>
                </a:moveTo>
                <a:cubicBezTo>
                  <a:pt x="89243" y="76804"/>
                  <a:pt x="89415" y="77100"/>
                  <a:pt x="89592" y="77400"/>
                </a:cubicBezTo>
                <a:cubicBezTo>
                  <a:pt x="89899" y="77438"/>
                  <a:pt x="90207" y="77475"/>
                  <a:pt x="90515" y="77509"/>
                </a:cubicBezTo>
                <a:cubicBezTo>
                  <a:pt x="90342" y="77201"/>
                  <a:pt x="90173" y="76894"/>
                  <a:pt x="90012" y="76586"/>
                </a:cubicBezTo>
                <a:cubicBezTo>
                  <a:pt x="89700" y="76564"/>
                  <a:pt x="89385" y="76534"/>
                  <a:pt x="89078" y="76507"/>
                </a:cubicBezTo>
                <a:close/>
                <a:moveTo>
                  <a:pt x="89460" y="75506"/>
                </a:moveTo>
                <a:cubicBezTo>
                  <a:pt x="89141" y="75491"/>
                  <a:pt x="88826" y="75472"/>
                  <a:pt x="88507" y="75453"/>
                </a:cubicBezTo>
                <a:cubicBezTo>
                  <a:pt x="88672" y="75768"/>
                  <a:pt x="88841" y="76080"/>
                  <a:pt x="89014" y="76391"/>
                </a:cubicBezTo>
                <a:cubicBezTo>
                  <a:pt x="89325" y="76421"/>
                  <a:pt x="89637" y="76447"/>
                  <a:pt x="89952" y="76474"/>
                </a:cubicBezTo>
                <a:cubicBezTo>
                  <a:pt x="89783" y="76151"/>
                  <a:pt x="89618" y="75828"/>
                  <a:pt x="89460" y="75506"/>
                </a:cubicBezTo>
                <a:close/>
                <a:moveTo>
                  <a:pt x="89588" y="74372"/>
                </a:moveTo>
                <a:cubicBezTo>
                  <a:pt x="89385" y="74372"/>
                  <a:pt x="89183" y="74372"/>
                  <a:pt x="88980" y="74369"/>
                </a:cubicBezTo>
                <a:cubicBezTo>
                  <a:pt x="89134" y="74714"/>
                  <a:pt x="89295" y="75055"/>
                  <a:pt x="89460" y="75393"/>
                </a:cubicBezTo>
                <a:cubicBezTo>
                  <a:pt x="89783" y="75408"/>
                  <a:pt x="90106" y="75423"/>
                  <a:pt x="90428" y="75431"/>
                </a:cubicBezTo>
                <a:cubicBezTo>
                  <a:pt x="90267" y="75078"/>
                  <a:pt x="90113" y="74725"/>
                  <a:pt x="89963" y="74372"/>
                </a:cubicBezTo>
                <a:cubicBezTo>
                  <a:pt x="89836" y="74372"/>
                  <a:pt x="89712" y="74372"/>
                  <a:pt x="89588" y="74372"/>
                </a:cubicBezTo>
                <a:close/>
                <a:moveTo>
                  <a:pt x="89468" y="73138"/>
                </a:moveTo>
                <a:cubicBezTo>
                  <a:pt x="89134" y="73153"/>
                  <a:pt x="88800" y="73164"/>
                  <a:pt x="88466" y="73176"/>
                </a:cubicBezTo>
                <a:cubicBezTo>
                  <a:pt x="88616" y="73536"/>
                  <a:pt x="88770" y="73900"/>
                  <a:pt x="88931" y="74256"/>
                </a:cubicBezTo>
                <a:cubicBezTo>
                  <a:pt x="89149" y="74260"/>
                  <a:pt x="89367" y="74260"/>
                  <a:pt x="89588" y="74260"/>
                </a:cubicBezTo>
                <a:cubicBezTo>
                  <a:pt x="89697" y="74260"/>
                  <a:pt x="89806" y="74260"/>
                  <a:pt x="89914" y="74260"/>
                </a:cubicBezTo>
                <a:cubicBezTo>
                  <a:pt x="89761" y="73888"/>
                  <a:pt x="89610" y="73513"/>
                  <a:pt x="89468" y="73138"/>
                </a:cubicBezTo>
                <a:close/>
                <a:moveTo>
                  <a:pt x="125836" y="13136"/>
                </a:moveTo>
                <a:cubicBezTo>
                  <a:pt x="131367" y="13136"/>
                  <a:pt x="136342" y="13560"/>
                  <a:pt x="140360" y="14476"/>
                </a:cubicBezTo>
                <a:cubicBezTo>
                  <a:pt x="144382" y="15391"/>
                  <a:pt x="147452" y="16791"/>
                  <a:pt x="149174" y="18753"/>
                </a:cubicBezTo>
                <a:cubicBezTo>
                  <a:pt x="150993" y="20828"/>
                  <a:pt x="151815" y="23210"/>
                  <a:pt x="151815" y="25777"/>
                </a:cubicBezTo>
                <a:cubicBezTo>
                  <a:pt x="151811" y="30714"/>
                  <a:pt x="148787" y="36342"/>
                  <a:pt x="144052" y="41906"/>
                </a:cubicBezTo>
                <a:cubicBezTo>
                  <a:pt x="139317" y="47471"/>
                  <a:pt x="132871" y="52971"/>
                  <a:pt x="126016" y="57642"/>
                </a:cubicBezTo>
                <a:cubicBezTo>
                  <a:pt x="114299" y="65679"/>
                  <a:pt x="101354" y="70801"/>
                  <a:pt x="89044" y="71829"/>
                </a:cubicBezTo>
                <a:cubicBezTo>
                  <a:pt x="89183" y="72230"/>
                  <a:pt x="89325" y="72628"/>
                  <a:pt x="89475" y="73026"/>
                </a:cubicBezTo>
                <a:cubicBezTo>
                  <a:pt x="102720" y="72448"/>
                  <a:pt x="116843" y="67221"/>
                  <a:pt x="129337" y="58734"/>
                </a:cubicBezTo>
                <a:cubicBezTo>
                  <a:pt x="136304" y="54025"/>
                  <a:pt x="142799" y="48450"/>
                  <a:pt x="147553" y="42788"/>
                </a:cubicBezTo>
                <a:cubicBezTo>
                  <a:pt x="152310" y="37126"/>
                  <a:pt x="155316" y="31378"/>
                  <a:pt x="155316" y="26332"/>
                </a:cubicBezTo>
                <a:cubicBezTo>
                  <a:pt x="155316" y="23623"/>
                  <a:pt x="154453" y="21117"/>
                  <a:pt x="152528" y="18925"/>
                </a:cubicBezTo>
                <a:cubicBezTo>
                  <a:pt x="150693" y="16828"/>
                  <a:pt x="147403" y="15312"/>
                  <a:pt x="143095" y="14326"/>
                </a:cubicBezTo>
                <a:cubicBezTo>
                  <a:pt x="138788" y="13339"/>
                  <a:pt x="133464" y="12874"/>
                  <a:pt x="127577" y="12874"/>
                </a:cubicBezTo>
                <a:cubicBezTo>
                  <a:pt x="124857" y="12874"/>
                  <a:pt x="122013" y="12975"/>
                  <a:pt x="119094" y="13166"/>
                </a:cubicBezTo>
                <a:cubicBezTo>
                  <a:pt x="118981" y="13226"/>
                  <a:pt x="118865" y="13286"/>
                  <a:pt x="118752" y="13346"/>
                </a:cubicBezTo>
                <a:cubicBezTo>
                  <a:pt x="121187" y="13207"/>
                  <a:pt x="123559" y="13136"/>
                  <a:pt x="125836" y="13136"/>
                </a:cubicBezTo>
                <a:close/>
                <a:moveTo>
                  <a:pt x="124080" y="13500"/>
                </a:moveTo>
                <a:cubicBezTo>
                  <a:pt x="129247" y="13500"/>
                  <a:pt x="133869" y="13890"/>
                  <a:pt x="137595" y="14731"/>
                </a:cubicBezTo>
                <a:cubicBezTo>
                  <a:pt x="141325" y="15571"/>
                  <a:pt x="144157" y="16858"/>
                  <a:pt x="145737" y="18663"/>
                </a:cubicBezTo>
                <a:lnTo>
                  <a:pt x="145737" y="18663"/>
                </a:lnTo>
                <a:cubicBezTo>
                  <a:pt x="147440" y="20603"/>
                  <a:pt x="148209" y="22828"/>
                  <a:pt x="148209" y="25229"/>
                </a:cubicBezTo>
                <a:cubicBezTo>
                  <a:pt x="148206" y="30016"/>
                  <a:pt x="145178" y="35502"/>
                  <a:pt x="140469" y="40953"/>
                </a:cubicBezTo>
                <a:cubicBezTo>
                  <a:pt x="135764" y="46409"/>
                  <a:pt x="129374" y="51827"/>
                  <a:pt x="122643" y="56460"/>
                </a:cubicBezTo>
                <a:cubicBezTo>
                  <a:pt x="111721" y="64021"/>
                  <a:pt x="99932" y="69007"/>
                  <a:pt x="88605" y="70440"/>
                </a:cubicBezTo>
                <a:cubicBezTo>
                  <a:pt x="88729" y="70864"/>
                  <a:pt x="88864" y="71292"/>
                  <a:pt x="89006" y="71716"/>
                </a:cubicBezTo>
                <a:cubicBezTo>
                  <a:pt x="101298" y="70696"/>
                  <a:pt x="114235" y="65578"/>
                  <a:pt x="125953" y="57549"/>
                </a:cubicBezTo>
                <a:cubicBezTo>
                  <a:pt x="132800" y="52877"/>
                  <a:pt x="139238" y="47384"/>
                  <a:pt x="143962" y="41831"/>
                </a:cubicBezTo>
                <a:cubicBezTo>
                  <a:pt x="148690" y="36278"/>
                  <a:pt x="151699" y="30665"/>
                  <a:pt x="151699" y="25777"/>
                </a:cubicBezTo>
                <a:cubicBezTo>
                  <a:pt x="151695" y="23233"/>
                  <a:pt x="150888" y="20888"/>
                  <a:pt x="149084" y="18832"/>
                </a:cubicBezTo>
                <a:lnTo>
                  <a:pt x="149129" y="18790"/>
                </a:lnTo>
                <a:lnTo>
                  <a:pt x="149084" y="18832"/>
                </a:lnTo>
                <a:cubicBezTo>
                  <a:pt x="147335" y="16899"/>
                  <a:pt x="144345" y="15500"/>
                  <a:pt x="140334" y="14588"/>
                </a:cubicBezTo>
                <a:cubicBezTo>
                  <a:pt x="136327" y="13680"/>
                  <a:pt x="131363" y="13252"/>
                  <a:pt x="125836" y="13252"/>
                </a:cubicBezTo>
                <a:lnTo>
                  <a:pt x="125836" y="13252"/>
                </a:lnTo>
                <a:cubicBezTo>
                  <a:pt x="123484" y="13252"/>
                  <a:pt x="121030" y="13331"/>
                  <a:pt x="118508" y="13478"/>
                </a:cubicBezTo>
                <a:cubicBezTo>
                  <a:pt x="118400" y="13538"/>
                  <a:pt x="118295" y="13594"/>
                  <a:pt x="118190" y="13654"/>
                </a:cubicBezTo>
                <a:cubicBezTo>
                  <a:pt x="120212" y="13553"/>
                  <a:pt x="122185" y="13500"/>
                  <a:pt x="124080" y="13500"/>
                </a:cubicBezTo>
                <a:close/>
                <a:moveTo>
                  <a:pt x="117649" y="13954"/>
                </a:moveTo>
                <a:cubicBezTo>
                  <a:pt x="119248" y="13887"/>
                  <a:pt x="120805" y="13849"/>
                  <a:pt x="122309" y="13849"/>
                </a:cubicBezTo>
                <a:cubicBezTo>
                  <a:pt x="127112" y="13849"/>
                  <a:pt x="131389" y="14205"/>
                  <a:pt x="134826" y="14975"/>
                </a:cubicBezTo>
                <a:cubicBezTo>
                  <a:pt x="138263" y="15744"/>
                  <a:pt x="140863" y="16922"/>
                  <a:pt x="142311" y="18573"/>
                </a:cubicBezTo>
                <a:lnTo>
                  <a:pt x="142311" y="18573"/>
                </a:lnTo>
                <a:cubicBezTo>
                  <a:pt x="143898" y="20381"/>
                  <a:pt x="144615" y="22456"/>
                  <a:pt x="144615" y="24700"/>
                </a:cubicBezTo>
                <a:cubicBezTo>
                  <a:pt x="144611" y="29326"/>
                  <a:pt x="141580" y="34669"/>
                  <a:pt x="136897" y="40012"/>
                </a:cubicBezTo>
                <a:cubicBezTo>
                  <a:pt x="132215" y="45351"/>
                  <a:pt x="125885" y="50686"/>
                  <a:pt x="119274" y="55286"/>
                </a:cubicBezTo>
                <a:cubicBezTo>
                  <a:pt x="109177" y="62344"/>
                  <a:pt x="98525" y="67165"/>
                  <a:pt x="88196" y="68947"/>
                </a:cubicBezTo>
                <a:cubicBezTo>
                  <a:pt x="88312" y="69409"/>
                  <a:pt x="88436" y="69866"/>
                  <a:pt x="88571" y="70324"/>
                </a:cubicBezTo>
                <a:cubicBezTo>
                  <a:pt x="99880" y="68898"/>
                  <a:pt x="111661" y="63919"/>
                  <a:pt x="122572" y="56363"/>
                </a:cubicBezTo>
                <a:cubicBezTo>
                  <a:pt x="129299" y="51733"/>
                  <a:pt x="135681" y="46319"/>
                  <a:pt x="140379" y="40878"/>
                </a:cubicBezTo>
                <a:cubicBezTo>
                  <a:pt x="145080" y="35434"/>
                  <a:pt x="148089" y="29964"/>
                  <a:pt x="148089" y="25229"/>
                </a:cubicBezTo>
                <a:cubicBezTo>
                  <a:pt x="148089" y="22854"/>
                  <a:pt x="147332" y="20663"/>
                  <a:pt x="145647" y="18742"/>
                </a:cubicBezTo>
                <a:lnTo>
                  <a:pt x="145692" y="18700"/>
                </a:lnTo>
                <a:lnTo>
                  <a:pt x="145647" y="18742"/>
                </a:lnTo>
                <a:cubicBezTo>
                  <a:pt x="144097" y="16967"/>
                  <a:pt x="141283" y="15684"/>
                  <a:pt x="137569" y="14847"/>
                </a:cubicBezTo>
                <a:cubicBezTo>
                  <a:pt x="133858" y="14010"/>
                  <a:pt x="129243" y="13620"/>
                  <a:pt x="124080" y="13620"/>
                </a:cubicBezTo>
                <a:cubicBezTo>
                  <a:pt x="122110" y="13620"/>
                  <a:pt x="120058" y="13676"/>
                  <a:pt x="117949" y="13785"/>
                </a:cubicBezTo>
                <a:cubicBezTo>
                  <a:pt x="117848" y="13842"/>
                  <a:pt x="117747" y="13898"/>
                  <a:pt x="117649" y="13954"/>
                </a:cubicBezTo>
                <a:close/>
                <a:moveTo>
                  <a:pt x="117544" y="13958"/>
                </a:moveTo>
                <a:cubicBezTo>
                  <a:pt x="117642" y="13902"/>
                  <a:pt x="117743" y="13845"/>
                  <a:pt x="117841" y="13793"/>
                </a:cubicBezTo>
                <a:cubicBezTo>
                  <a:pt x="117439" y="13815"/>
                  <a:pt x="117041" y="13838"/>
                  <a:pt x="116636" y="13860"/>
                </a:cubicBezTo>
                <a:cubicBezTo>
                  <a:pt x="116542" y="13913"/>
                  <a:pt x="116445" y="13965"/>
                  <a:pt x="116351" y="14014"/>
                </a:cubicBezTo>
                <a:cubicBezTo>
                  <a:pt x="116753" y="13995"/>
                  <a:pt x="117150" y="13977"/>
                  <a:pt x="117544" y="13958"/>
                </a:cubicBezTo>
                <a:close/>
                <a:moveTo>
                  <a:pt x="117026" y="14250"/>
                </a:moveTo>
                <a:cubicBezTo>
                  <a:pt x="117120" y="14198"/>
                  <a:pt x="117214" y="14142"/>
                  <a:pt x="117308" y="14089"/>
                </a:cubicBezTo>
                <a:cubicBezTo>
                  <a:pt x="116906" y="14108"/>
                  <a:pt x="116509" y="14130"/>
                  <a:pt x="116103" y="14153"/>
                </a:cubicBezTo>
                <a:cubicBezTo>
                  <a:pt x="116017" y="14202"/>
                  <a:pt x="115927" y="14250"/>
                  <a:pt x="115841" y="14299"/>
                </a:cubicBezTo>
                <a:cubicBezTo>
                  <a:pt x="116239" y="14281"/>
                  <a:pt x="116636" y="14262"/>
                  <a:pt x="117026" y="14250"/>
                </a:cubicBezTo>
                <a:close/>
                <a:moveTo>
                  <a:pt x="115349" y="14573"/>
                </a:moveTo>
                <a:cubicBezTo>
                  <a:pt x="115747" y="14558"/>
                  <a:pt x="116137" y="14547"/>
                  <a:pt x="116527" y="14536"/>
                </a:cubicBezTo>
                <a:cubicBezTo>
                  <a:pt x="116617" y="14487"/>
                  <a:pt x="116708" y="14434"/>
                  <a:pt x="116794" y="14382"/>
                </a:cubicBezTo>
                <a:cubicBezTo>
                  <a:pt x="116400" y="14397"/>
                  <a:pt x="115998" y="14416"/>
                  <a:pt x="115597" y="14434"/>
                </a:cubicBezTo>
                <a:cubicBezTo>
                  <a:pt x="115514" y="14479"/>
                  <a:pt x="115432" y="14524"/>
                  <a:pt x="115349" y="14573"/>
                </a:cubicBezTo>
                <a:close/>
                <a:moveTo>
                  <a:pt x="115240" y="14577"/>
                </a:moveTo>
                <a:cubicBezTo>
                  <a:pt x="115323" y="14532"/>
                  <a:pt x="115406" y="14483"/>
                  <a:pt x="115484" y="14438"/>
                </a:cubicBezTo>
                <a:cubicBezTo>
                  <a:pt x="115090" y="14457"/>
                  <a:pt x="114693" y="14479"/>
                  <a:pt x="114291" y="14502"/>
                </a:cubicBezTo>
                <a:cubicBezTo>
                  <a:pt x="114216" y="14543"/>
                  <a:pt x="114141" y="14584"/>
                  <a:pt x="114066" y="14626"/>
                </a:cubicBezTo>
                <a:cubicBezTo>
                  <a:pt x="114460" y="14607"/>
                  <a:pt x="114854" y="14592"/>
                  <a:pt x="115240" y="14577"/>
                </a:cubicBezTo>
                <a:close/>
                <a:moveTo>
                  <a:pt x="114771" y="14843"/>
                </a:moveTo>
                <a:cubicBezTo>
                  <a:pt x="114847" y="14802"/>
                  <a:pt x="114925" y="14757"/>
                  <a:pt x="115004" y="14712"/>
                </a:cubicBezTo>
                <a:cubicBezTo>
                  <a:pt x="114610" y="14727"/>
                  <a:pt x="114212" y="14746"/>
                  <a:pt x="113815" y="14765"/>
                </a:cubicBezTo>
                <a:cubicBezTo>
                  <a:pt x="113743" y="14802"/>
                  <a:pt x="113676" y="14843"/>
                  <a:pt x="113608" y="14881"/>
                </a:cubicBezTo>
                <a:cubicBezTo>
                  <a:pt x="113999" y="14866"/>
                  <a:pt x="114389" y="14855"/>
                  <a:pt x="114771" y="14843"/>
                </a:cubicBezTo>
                <a:close/>
                <a:moveTo>
                  <a:pt x="114306" y="15113"/>
                </a:moveTo>
                <a:cubicBezTo>
                  <a:pt x="114385" y="15068"/>
                  <a:pt x="114460" y="15023"/>
                  <a:pt x="114535" y="14982"/>
                </a:cubicBezTo>
                <a:cubicBezTo>
                  <a:pt x="114149" y="14990"/>
                  <a:pt x="113755" y="15005"/>
                  <a:pt x="113361" y="15020"/>
                </a:cubicBezTo>
                <a:cubicBezTo>
                  <a:pt x="113293" y="15057"/>
                  <a:pt x="113226" y="15095"/>
                  <a:pt x="113162" y="15132"/>
                </a:cubicBezTo>
                <a:cubicBezTo>
                  <a:pt x="113548" y="15125"/>
                  <a:pt x="113931" y="15117"/>
                  <a:pt x="114306" y="15113"/>
                </a:cubicBezTo>
                <a:close/>
                <a:moveTo>
                  <a:pt x="113008" y="15387"/>
                </a:moveTo>
                <a:cubicBezTo>
                  <a:pt x="113286" y="15387"/>
                  <a:pt x="113563" y="15387"/>
                  <a:pt x="113837" y="15391"/>
                </a:cubicBezTo>
                <a:cubicBezTo>
                  <a:pt x="113916" y="15342"/>
                  <a:pt x="113999" y="15297"/>
                  <a:pt x="114077" y="15249"/>
                </a:cubicBezTo>
                <a:cubicBezTo>
                  <a:pt x="113698" y="15252"/>
                  <a:pt x="113308" y="15260"/>
                  <a:pt x="112918" y="15271"/>
                </a:cubicBezTo>
                <a:cubicBezTo>
                  <a:pt x="112850" y="15309"/>
                  <a:pt x="112783" y="15350"/>
                  <a:pt x="112715" y="15387"/>
                </a:cubicBezTo>
                <a:cubicBezTo>
                  <a:pt x="112813" y="15387"/>
                  <a:pt x="112910" y="15387"/>
                  <a:pt x="113008" y="15387"/>
                </a:cubicBezTo>
                <a:close/>
                <a:moveTo>
                  <a:pt x="113334" y="15691"/>
                </a:moveTo>
                <a:cubicBezTo>
                  <a:pt x="113428" y="15635"/>
                  <a:pt x="113522" y="15579"/>
                  <a:pt x="113616" y="15522"/>
                </a:cubicBezTo>
                <a:cubicBezTo>
                  <a:pt x="113413" y="15522"/>
                  <a:pt x="113214" y="15522"/>
                  <a:pt x="113008" y="15522"/>
                </a:cubicBezTo>
                <a:lnTo>
                  <a:pt x="113008" y="15522"/>
                </a:lnTo>
                <a:cubicBezTo>
                  <a:pt x="112832" y="15522"/>
                  <a:pt x="112659" y="15522"/>
                  <a:pt x="112483" y="15522"/>
                </a:cubicBezTo>
                <a:cubicBezTo>
                  <a:pt x="112404" y="15567"/>
                  <a:pt x="112329" y="15612"/>
                  <a:pt x="112254" y="15657"/>
                </a:cubicBezTo>
                <a:cubicBezTo>
                  <a:pt x="112622" y="15665"/>
                  <a:pt x="112982" y="15676"/>
                  <a:pt x="113334" y="15691"/>
                </a:cubicBezTo>
                <a:close/>
                <a:moveTo>
                  <a:pt x="112760" y="16044"/>
                </a:moveTo>
                <a:cubicBezTo>
                  <a:pt x="112880" y="15969"/>
                  <a:pt x="113001" y="15894"/>
                  <a:pt x="113124" y="15819"/>
                </a:cubicBezTo>
                <a:cubicBezTo>
                  <a:pt x="112768" y="15808"/>
                  <a:pt x="112400" y="15796"/>
                  <a:pt x="112029" y="15789"/>
                </a:cubicBezTo>
                <a:cubicBezTo>
                  <a:pt x="111931" y="15845"/>
                  <a:pt x="111834" y="15905"/>
                  <a:pt x="111736" y="15961"/>
                </a:cubicBezTo>
                <a:cubicBezTo>
                  <a:pt x="112089" y="15984"/>
                  <a:pt x="112430" y="16014"/>
                  <a:pt x="112760" y="16044"/>
                </a:cubicBezTo>
                <a:close/>
                <a:moveTo>
                  <a:pt x="112025" y="16505"/>
                </a:moveTo>
                <a:cubicBezTo>
                  <a:pt x="112201" y="16393"/>
                  <a:pt x="112381" y="16277"/>
                  <a:pt x="112562" y="16168"/>
                </a:cubicBezTo>
                <a:cubicBezTo>
                  <a:pt x="112228" y="16134"/>
                  <a:pt x="111882" y="16108"/>
                  <a:pt x="111526" y="16089"/>
                </a:cubicBezTo>
                <a:cubicBezTo>
                  <a:pt x="111383" y="16175"/>
                  <a:pt x="111241" y="16262"/>
                  <a:pt x="111098" y="16348"/>
                </a:cubicBezTo>
                <a:cubicBezTo>
                  <a:pt x="111421" y="16393"/>
                  <a:pt x="111732" y="16445"/>
                  <a:pt x="112025" y="16505"/>
                </a:cubicBezTo>
                <a:close/>
                <a:moveTo>
                  <a:pt x="110194" y="16911"/>
                </a:moveTo>
                <a:cubicBezTo>
                  <a:pt x="110464" y="17001"/>
                  <a:pt x="110712" y="17098"/>
                  <a:pt x="110933" y="17211"/>
                </a:cubicBezTo>
                <a:cubicBezTo>
                  <a:pt x="111237" y="17008"/>
                  <a:pt x="111541" y="16813"/>
                  <a:pt x="111849" y="16614"/>
                </a:cubicBezTo>
                <a:cubicBezTo>
                  <a:pt x="111552" y="16558"/>
                  <a:pt x="111237" y="16509"/>
                  <a:pt x="110907" y="16464"/>
                </a:cubicBezTo>
                <a:cubicBezTo>
                  <a:pt x="110667" y="16610"/>
                  <a:pt x="110430" y="16761"/>
                  <a:pt x="110194" y="16911"/>
                </a:cubicBezTo>
                <a:close/>
                <a:moveTo>
                  <a:pt x="110130" y="16888"/>
                </a:moveTo>
                <a:cubicBezTo>
                  <a:pt x="110359" y="16742"/>
                  <a:pt x="110592" y="16599"/>
                  <a:pt x="110828" y="16453"/>
                </a:cubicBezTo>
                <a:cubicBezTo>
                  <a:pt x="110513" y="16412"/>
                  <a:pt x="110187" y="16378"/>
                  <a:pt x="109849" y="16348"/>
                </a:cubicBezTo>
                <a:cubicBezTo>
                  <a:pt x="109669" y="16457"/>
                  <a:pt x="109489" y="16565"/>
                  <a:pt x="109309" y="16674"/>
                </a:cubicBezTo>
                <a:cubicBezTo>
                  <a:pt x="109601" y="16738"/>
                  <a:pt x="109875" y="16809"/>
                  <a:pt x="110130" y="16888"/>
                </a:cubicBezTo>
                <a:close/>
                <a:moveTo>
                  <a:pt x="109001" y="18539"/>
                </a:moveTo>
                <a:cubicBezTo>
                  <a:pt x="109586" y="18119"/>
                  <a:pt x="110187" y="17706"/>
                  <a:pt x="110794" y="17305"/>
                </a:cubicBezTo>
                <a:cubicBezTo>
                  <a:pt x="110569" y="17196"/>
                  <a:pt x="110314" y="17098"/>
                  <a:pt x="110033" y="17012"/>
                </a:cubicBezTo>
                <a:cubicBezTo>
                  <a:pt x="109556" y="17316"/>
                  <a:pt x="109083" y="17624"/>
                  <a:pt x="108614" y="17939"/>
                </a:cubicBezTo>
                <a:cubicBezTo>
                  <a:pt x="108768" y="18130"/>
                  <a:pt x="108896" y="18329"/>
                  <a:pt x="109001" y="18539"/>
                </a:cubicBezTo>
                <a:close/>
                <a:moveTo>
                  <a:pt x="104450" y="23394"/>
                </a:moveTo>
                <a:cubicBezTo>
                  <a:pt x="105935" y="22017"/>
                  <a:pt x="107508" y="20696"/>
                  <a:pt x="109151" y="19439"/>
                </a:cubicBezTo>
                <a:cubicBezTo>
                  <a:pt x="109102" y="19173"/>
                  <a:pt x="109020" y="18918"/>
                  <a:pt x="108900" y="18670"/>
                </a:cubicBezTo>
                <a:cubicBezTo>
                  <a:pt x="108633" y="18862"/>
                  <a:pt x="108367" y="19053"/>
                  <a:pt x="108104" y="19248"/>
                </a:cubicBezTo>
                <a:cubicBezTo>
                  <a:pt x="107260" y="19871"/>
                  <a:pt x="106434" y="20513"/>
                  <a:pt x="105632" y="21169"/>
                </a:cubicBezTo>
                <a:cubicBezTo>
                  <a:pt x="105384" y="21871"/>
                  <a:pt x="104982" y="22614"/>
                  <a:pt x="104450" y="23394"/>
                </a:cubicBezTo>
                <a:close/>
                <a:moveTo>
                  <a:pt x="99291" y="28786"/>
                </a:moveTo>
                <a:cubicBezTo>
                  <a:pt x="100713" y="27101"/>
                  <a:pt x="102247" y="25480"/>
                  <a:pt x="103883" y="23927"/>
                </a:cubicBezTo>
                <a:cubicBezTo>
                  <a:pt x="104566" y="23015"/>
                  <a:pt x="105084" y="22156"/>
                  <a:pt x="105399" y="21357"/>
                </a:cubicBezTo>
                <a:cubicBezTo>
                  <a:pt x="101305" y="24737"/>
                  <a:pt x="97752" y="28546"/>
                  <a:pt x="94837" y="32624"/>
                </a:cubicBezTo>
                <a:cubicBezTo>
                  <a:pt x="96432" y="31315"/>
                  <a:pt x="97936" y="30028"/>
                  <a:pt x="99291" y="28786"/>
                </a:cubicBezTo>
                <a:close/>
                <a:moveTo>
                  <a:pt x="92927" y="37989"/>
                </a:moveTo>
                <a:cubicBezTo>
                  <a:pt x="94529" y="35082"/>
                  <a:pt x="96435" y="32271"/>
                  <a:pt x="98615" y="29600"/>
                </a:cubicBezTo>
                <a:cubicBezTo>
                  <a:pt x="98480" y="29716"/>
                  <a:pt x="98349" y="29836"/>
                  <a:pt x="98214" y="29953"/>
                </a:cubicBezTo>
                <a:cubicBezTo>
                  <a:pt x="97054" y="30977"/>
                  <a:pt x="95813" y="32024"/>
                  <a:pt x="94514" y="33086"/>
                </a:cubicBezTo>
                <a:cubicBezTo>
                  <a:pt x="92965" y="35303"/>
                  <a:pt x="91603" y="37595"/>
                  <a:pt x="90443" y="39948"/>
                </a:cubicBezTo>
                <a:cubicBezTo>
                  <a:pt x="91273" y="39295"/>
                  <a:pt x="92102" y="38642"/>
                  <a:pt x="92927" y="37989"/>
                </a:cubicBezTo>
                <a:close/>
                <a:moveTo>
                  <a:pt x="89231" y="44660"/>
                </a:moveTo>
                <a:cubicBezTo>
                  <a:pt x="89524" y="44432"/>
                  <a:pt x="89817" y="44203"/>
                  <a:pt x="90113" y="43974"/>
                </a:cubicBezTo>
                <a:cubicBezTo>
                  <a:pt x="90864" y="42057"/>
                  <a:pt x="91742" y="40169"/>
                  <a:pt x="92747" y="38320"/>
                </a:cubicBezTo>
                <a:cubicBezTo>
                  <a:pt x="91933" y="38965"/>
                  <a:pt x="91115" y="39606"/>
                  <a:pt x="90293" y="40252"/>
                </a:cubicBezTo>
                <a:cubicBezTo>
                  <a:pt x="89453" y="41985"/>
                  <a:pt x="88721" y="43752"/>
                  <a:pt x="88106" y="45538"/>
                </a:cubicBezTo>
                <a:cubicBezTo>
                  <a:pt x="88477" y="45249"/>
                  <a:pt x="88853" y="44957"/>
                  <a:pt x="89231" y="44660"/>
                </a:cubicBezTo>
                <a:close/>
                <a:moveTo>
                  <a:pt x="88496" y="48870"/>
                </a:moveTo>
                <a:cubicBezTo>
                  <a:pt x="88916" y="47313"/>
                  <a:pt x="89423" y="45767"/>
                  <a:pt x="90012" y="44236"/>
                </a:cubicBezTo>
                <a:cubicBezTo>
                  <a:pt x="89779" y="44417"/>
                  <a:pt x="89550" y="44593"/>
                  <a:pt x="89318" y="44773"/>
                </a:cubicBezTo>
                <a:cubicBezTo>
                  <a:pt x="88883" y="45114"/>
                  <a:pt x="88447" y="45452"/>
                  <a:pt x="88020" y="45786"/>
                </a:cubicBezTo>
                <a:cubicBezTo>
                  <a:pt x="87536" y="47216"/>
                  <a:pt x="87127" y="48656"/>
                  <a:pt x="86793" y="50105"/>
                </a:cubicBezTo>
                <a:cubicBezTo>
                  <a:pt x="87355" y="49703"/>
                  <a:pt x="87922" y="49290"/>
                  <a:pt x="88496" y="48870"/>
                </a:cubicBezTo>
                <a:close/>
                <a:moveTo>
                  <a:pt x="86110" y="53827"/>
                </a:moveTo>
                <a:cubicBezTo>
                  <a:pt x="86609" y="53511"/>
                  <a:pt x="87112" y="53189"/>
                  <a:pt x="87618" y="52859"/>
                </a:cubicBezTo>
                <a:cubicBezTo>
                  <a:pt x="87832" y="51594"/>
                  <a:pt x="88106" y="50341"/>
                  <a:pt x="88436" y="49088"/>
                </a:cubicBezTo>
                <a:cubicBezTo>
                  <a:pt x="87866" y="49508"/>
                  <a:pt x="87303" y="49913"/>
                  <a:pt x="86744" y="50311"/>
                </a:cubicBezTo>
                <a:cubicBezTo>
                  <a:pt x="86481" y="51482"/>
                  <a:pt x="86271" y="52652"/>
                  <a:pt x="86110" y="53827"/>
                </a:cubicBezTo>
                <a:close/>
                <a:moveTo>
                  <a:pt x="86054" y="53860"/>
                </a:moveTo>
                <a:cubicBezTo>
                  <a:pt x="86215" y="52690"/>
                  <a:pt x="86425" y="51519"/>
                  <a:pt x="86684" y="50356"/>
                </a:cubicBezTo>
                <a:cubicBezTo>
                  <a:pt x="86144" y="50739"/>
                  <a:pt x="85607" y="51114"/>
                  <a:pt x="85078" y="51482"/>
                </a:cubicBezTo>
                <a:cubicBezTo>
                  <a:pt x="84875" y="52570"/>
                  <a:pt x="84722" y="53661"/>
                  <a:pt x="84609" y="54753"/>
                </a:cubicBezTo>
                <a:cubicBezTo>
                  <a:pt x="85089" y="54464"/>
                  <a:pt x="85570" y="54168"/>
                  <a:pt x="86054" y="53860"/>
                </a:cubicBezTo>
                <a:close/>
                <a:moveTo>
                  <a:pt x="84425" y="57665"/>
                </a:moveTo>
                <a:cubicBezTo>
                  <a:pt x="84868" y="57436"/>
                  <a:pt x="85311" y="57200"/>
                  <a:pt x="85757" y="56959"/>
                </a:cubicBezTo>
                <a:cubicBezTo>
                  <a:pt x="85813" y="55988"/>
                  <a:pt x="85903" y="55012"/>
                  <a:pt x="86031" y="54040"/>
                </a:cubicBezTo>
                <a:cubicBezTo>
                  <a:pt x="85551" y="54344"/>
                  <a:pt x="85071" y="54641"/>
                  <a:pt x="84594" y="54926"/>
                </a:cubicBezTo>
                <a:cubicBezTo>
                  <a:pt x="84504" y="55838"/>
                  <a:pt x="84448" y="56753"/>
                  <a:pt x="84425" y="57665"/>
                </a:cubicBezTo>
                <a:moveTo>
                  <a:pt x="83082" y="58340"/>
                </a:moveTo>
                <a:cubicBezTo>
                  <a:pt x="83510" y="58130"/>
                  <a:pt x="83941" y="57916"/>
                  <a:pt x="84373" y="57691"/>
                </a:cubicBezTo>
                <a:cubicBezTo>
                  <a:pt x="84395" y="56783"/>
                  <a:pt x="84451" y="55871"/>
                  <a:pt x="84538" y="54960"/>
                </a:cubicBezTo>
                <a:cubicBezTo>
                  <a:pt x="84072" y="55241"/>
                  <a:pt x="83611" y="55511"/>
                  <a:pt x="83153" y="55774"/>
                </a:cubicBezTo>
                <a:cubicBezTo>
                  <a:pt x="83104" y="56543"/>
                  <a:pt x="83082" y="57308"/>
                  <a:pt x="83082" y="58078"/>
                </a:cubicBezTo>
                <a:cubicBezTo>
                  <a:pt x="83082" y="58164"/>
                  <a:pt x="83082" y="58254"/>
                  <a:pt x="83082" y="58340"/>
                </a:cubicBezTo>
                <a:moveTo>
                  <a:pt x="81934" y="61184"/>
                </a:moveTo>
                <a:cubicBezTo>
                  <a:pt x="82332" y="61034"/>
                  <a:pt x="82725" y="60880"/>
                  <a:pt x="83123" y="60719"/>
                </a:cubicBezTo>
                <a:cubicBezTo>
                  <a:pt x="83071" y="59987"/>
                  <a:pt x="83037" y="59252"/>
                  <a:pt x="83029" y="58517"/>
                </a:cubicBezTo>
                <a:cubicBezTo>
                  <a:pt x="82613" y="58719"/>
                  <a:pt x="82196" y="58918"/>
                  <a:pt x="81784" y="59106"/>
                </a:cubicBezTo>
                <a:cubicBezTo>
                  <a:pt x="81814" y="59800"/>
                  <a:pt x="81863" y="60494"/>
                  <a:pt x="81934" y="61184"/>
                </a:cubicBezTo>
                <a:close/>
                <a:moveTo>
                  <a:pt x="81037" y="63499"/>
                </a:moveTo>
                <a:cubicBezTo>
                  <a:pt x="81401" y="63394"/>
                  <a:pt x="81769" y="63285"/>
                  <a:pt x="82136" y="63173"/>
                </a:cubicBezTo>
                <a:cubicBezTo>
                  <a:pt x="82039" y="62565"/>
                  <a:pt x="81960" y="61957"/>
                  <a:pt x="81893" y="61346"/>
                </a:cubicBezTo>
                <a:cubicBezTo>
                  <a:pt x="81514" y="61488"/>
                  <a:pt x="81131" y="61627"/>
                  <a:pt x="80752" y="61762"/>
                </a:cubicBezTo>
                <a:cubicBezTo>
                  <a:pt x="80831" y="62340"/>
                  <a:pt x="80925" y="62921"/>
                  <a:pt x="81037" y="63499"/>
                </a:cubicBezTo>
                <a:moveTo>
                  <a:pt x="79566" y="62160"/>
                </a:moveTo>
                <a:cubicBezTo>
                  <a:pt x="79660" y="62711"/>
                  <a:pt x="79769" y="63259"/>
                  <a:pt x="79889" y="63807"/>
                </a:cubicBezTo>
                <a:cubicBezTo>
                  <a:pt x="80253" y="63713"/>
                  <a:pt x="80613" y="63615"/>
                  <a:pt x="80977" y="63514"/>
                </a:cubicBezTo>
                <a:cubicBezTo>
                  <a:pt x="80868" y="62936"/>
                  <a:pt x="80774" y="62359"/>
                  <a:pt x="80692" y="61781"/>
                </a:cubicBezTo>
                <a:cubicBezTo>
                  <a:pt x="80317" y="61912"/>
                  <a:pt x="79941" y="62040"/>
                  <a:pt x="79566" y="62160"/>
                </a:cubicBezTo>
                <a:moveTo>
                  <a:pt x="79544" y="62025"/>
                </a:moveTo>
                <a:cubicBezTo>
                  <a:pt x="79923" y="61905"/>
                  <a:pt x="80298" y="61777"/>
                  <a:pt x="80673" y="61646"/>
                </a:cubicBezTo>
                <a:cubicBezTo>
                  <a:pt x="80587" y="60993"/>
                  <a:pt x="80519" y="60340"/>
                  <a:pt x="80467" y="59687"/>
                </a:cubicBezTo>
                <a:cubicBezTo>
                  <a:pt x="80073" y="59856"/>
                  <a:pt x="79683" y="60017"/>
                  <a:pt x="79292" y="60175"/>
                </a:cubicBezTo>
                <a:cubicBezTo>
                  <a:pt x="79360" y="60794"/>
                  <a:pt x="79442" y="61409"/>
                  <a:pt x="79544" y="62025"/>
                </a:cubicBezTo>
                <a:moveTo>
                  <a:pt x="78763" y="64077"/>
                </a:moveTo>
                <a:cubicBezTo>
                  <a:pt x="79120" y="63998"/>
                  <a:pt x="79472" y="63912"/>
                  <a:pt x="79829" y="63822"/>
                </a:cubicBezTo>
                <a:cubicBezTo>
                  <a:pt x="79709" y="63274"/>
                  <a:pt x="79600" y="62726"/>
                  <a:pt x="79506" y="62178"/>
                </a:cubicBezTo>
                <a:cubicBezTo>
                  <a:pt x="79142" y="62299"/>
                  <a:pt x="78778" y="62411"/>
                  <a:pt x="78411" y="62516"/>
                </a:cubicBezTo>
                <a:cubicBezTo>
                  <a:pt x="78516" y="63041"/>
                  <a:pt x="78636" y="63559"/>
                  <a:pt x="78763" y="64077"/>
                </a:cubicBezTo>
                <a:close/>
                <a:moveTo>
                  <a:pt x="77657" y="64317"/>
                </a:moveTo>
                <a:cubicBezTo>
                  <a:pt x="78005" y="64246"/>
                  <a:pt x="78351" y="64171"/>
                  <a:pt x="78703" y="64092"/>
                </a:cubicBezTo>
                <a:cubicBezTo>
                  <a:pt x="78572" y="63574"/>
                  <a:pt x="78456" y="63056"/>
                  <a:pt x="78351" y="62535"/>
                </a:cubicBezTo>
                <a:cubicBezTo>
                  <a:pt x="77990" y="62640"/>
                  <a:pt x="77630" y="62741"/>
                  <a:pt x="77274" y="62839"/>
                </a:cubicBezTo>
                <a:cubicBezTo>
                  <a:pt x="77390" y="63334"/>
                  <a:pt x="77518" y="63826"/>
                  <a:pt x="77657" y="64317"/>
                </a:cubicBezTo>
                <a:close/>
                <a:moveTo>
                  <a:pt x="76565" y="64523"/>
                </a:moveTo>
                <a:cubicBezTo>
                  <a:pt x="76906" y="64463"/>
                  <a:pt x="77248" y="64400"/>
                  <a:pt x="77589" y="64332"/>
                </a:cubicBezTo>
                <a:cubicBezTo>
                  <a:pt x="77450" y="63841"/>
                  <a:pt x="77323" y="63349"/>
                  <a:pt x="77210" y="62854"/>
                </a:cubicBezTo>
                <a:cubicBezTo>
                  <a:pt x="76857" y="62948"/>
                  <a:pt x="76508" y="63038"/>
                  <a:pt x="76156" y="63120"/>
                </a:cubicBezTo>
                <a:cubicBezTo>
                  <a:pt x="76283" y="63589"/>
                  <a:pt x="76418" y="64058"/>
                  <a:pt x="76565" y="64523"/>
                </a:cubicBezTo>
                <a:moveTo>
                  <a:pt x="76535" y="64666"/>
                </a:moveTo>
                <a:cubicBezTo>
                  <a:pt x="76201" y="64722"/>
                  <a:pt x="75867" y="64779"/>
                  <a:pt x="75537" y="64827"/>
                </a:cubicBezTo>
                <a:cubicBezTo>
                  <a:pt x="75679" y="65236"/>
                  <a:pt x="75833" y="65642"/>
                  <a:pt x="75994" y="66043"/>
                </a:cubicBezTo>
                <a:cubicBezTo>
                  <a:pt x="76321" y="66013"/>
                  <a:pt x="76647" y="65979"/>
                  <a:pt x="76974" y="65938"/>
                </a:cubicBezTo>
                <a:cubicBezTo>
                  <a:pt x="76820" y="65514"/>
                  <a:pt x="76673" y="65090"/>
                  <a:pt x="76535" y="64666"/>
                </a:cubicBezTo>
                <a:close/>
                <a:moveTo>
                  <a:pt x="78043" y="65799"/>
                </a:moveTo>
                <a:cubicBezTo>
                  <a:pt x="77893" y="65353"/>
                  <a:pt x="77754" y="64906"/>
                  <a:pt x="77626" y="64460"/>
                </a:cubicBezTo>
                <a:cubicBezTo>
                  <a:pt x="77285" y="64527"/>
                  <a:pt x="76944" y="64591"/>
                  <a:pt x="76606" y="64651"/>
                </a:cubicBezTo>
                <a:cubicBezTo>
                  <a:pt x="76745" y="65079"/>
                  <a:pt x="76891" y="65507"/>
                  <a:pt x="77045" y="65930"/>
                </a:cubicBezTo>
                <a:cubicBezTo>
                  <a:pt x="77379" y="65889"/>
                  <a:pt x="77709" y="65848"/>
                  <a:pt x="78043" y="65799"/>
                </a:cubicBezTo>
                <a:close/>
                <a:moveTo>
                  <a:pt x="78084" y="65923"/>
                </a:moveTo>
                <a:cubicBezTo>
                  <a:pt x="77754" y="65972"/>
                  <a:pt x="77424" y="66017"/>
                  <a:pt x="77090" y="66054"/>
                </a:cubicBezTo>
                <a:cubicBezTo>
                  <a:pt x="77236" y="66448"/>
                  <a:pt x="77394" y="66842"/>
                  <a:pt x="77555" y="67232"/>
                </a:cubicBezTo>
                <a:cubicBezTo>
                  <a:pt x="77878" y="67210"/>
                  <a:pt x="78204" y="67184"/>
                  <a:pt x="78531" y="67154"/>
                </a:cubicBezTo>
                <a:cubicBezTo>
                  <a:pt x="78373" y="66745"/>
                  <a:pt x="78223" y="66336"/>
                  <a:pt x="78084" y="65923"/>
                </a:cubicBezTo>
                <a:moveTo>
                  <a:pt x="79593" y="67045"/>
                </a:moveTo>
                <a:cubicBezTo>
                  <a:pt x="79439" y="66613"/>
                  <a:pt x="79300" y="66186"/>
                  <a:pt x="79165" y="65754"/>
                </a:cubicBezTo>
                <a:cubicBezTo>
                  <a:pt x="78827" y="65810"/>
                  <a:pt x="78489" y="65867"/>
                  <a:pt x="78152" y="65915"/>
                </a:cubicBezTo>
                <a:cubicBezTo>
                  <a:pt x="78294" y="66328"/>
                  <a:pt x="78441" y="66737"/>
                  <a:pt x="78598" y="67146"/>
                </a:cubicBezTo>
                <a:cubicBezTo>
                  <a:pt x="78928" y="67116"/>
                  <a:pt x="79259" y="67082"/>
                  <a:pt x="79593" y="67045"/>
                </a:cubicBezTo>
                <a:moveTo>
                  <a:pt x="79634" y="67165"/>
                </a:moveTo>
                <a:cubicBezTo>
                  <a:pt x="79304" y="67206"/>
                  <a:pt x="78977" y="67240"/>
                  <a:pt x="78647" y="67270"/>
                </a:cubicBezTo>
                <a:cubicBezTo>
                  <a:pt x="78793" y="67653"/>
                  <a:pt x="78951" y="68032"/>
                  <a:pt x="79112" y="68411"/>
                </a:cubicBezTo>
                <a:cubicBezTo>
                  <a:pt x="79435" y="68396"/>
                  <a:pt x="79761" y="68377"/>
                  <a:pt x="80084" y="68354"/>
                </a:cubicBezTo>
                <a:cubicBezTo>
                  <a:pt x="79926" y="67960"/>
                  <a:pt x="79776" y="67563"/>
                  <a:pt x="79634" y="67165"/>
                </a:cubicBezTo>
                <a:moveTo>
                  <a:pt x="81138" y="68272"/>
                </a:moveTo>
                <a:cubicBezTo>
                  <a:pt x="80985" y="67859"/>
                  <a:pt x="80842" y="67446"/>
                  <a:pt x="80703" y="67030"/>
                </a:cubicBezTo>
                <a:cubicBezTo>
                  <a:pt x="80369" y="67075"/>
                  <a:pt x="80035" y="67120"/>
                  <a:pt x="79701" y="67157"/>
                </a:cubicBezTo>
                <a:cubicBezTo>
                  <a:pt x="79844" y="67559"/>
                  <a:pt x="79994" y="67953"/>
                  <a:pt x="80152" y="68351"/>
                </a:cubicBezTo>
                <a:cubicBezTo>
                  <a:pt x="80482" y="68328"/>
                  <a:pt x="80808" y="68302"/>
                  <a:pt x="81138" y="68272"/>
                </a:cubicBezTo>
                <a:moveTo>
                  <a:pt x="81183" y="68392"/>
                </a:moveTo>
                <a:cubicBezTo>
                  <a:pt x="80853" y="68422"/>
                  <a:pt x="80527" y="68448"/>
                  <a:pt x="80200" y="68471"/>
                </a:cubicBezTo>
                <a:cubicBezTo>
                  <a:pt x="80350" y="68842"/>
                  <a:pt x="80508" y="69213"/>
                  <a:pt x="80673" y="69581"/>
                </a:cubicBezTo>
                <a:cubicBezTo>
                  <a:pt x="80992" y="69574"/>
                  <a:pt x="81315" y="69562"/>
                  <a:pt x="81637" y="69547"/>
                </a:cubicBezTo>
                <a:cubicBezTo>
                  <a:pt x="81476" y="69165"/>
                  <a:pt x="81326" y="68778"/>
                  <a:pt x="81183" y="68392"/>
                </a:cubicBezTo>
                <a:close/>
                <a:moveTo>
                  <a:pt x="82684" y="69487"/>
                </a:moveTo>
                <a:cubicBezTo>
                  <a:pt x="82530" y="69090"/>
                  <a:pt x="82384" y="68688"/>
                  <a:pt x="82245" y="68287"/>
                </a:cubicBezTo>
                <a:cubicBezTo>
                  <a:pt x="81911" y="68324"/>
                  <a:pt x="81577" y="68358"/>
                  <a:pt x="81247" y="68388"/>
                </a:cubicBezTo>
                <a:cubicBezTo>
                  <a:pt x="81390" y="68774"/>
                  <a:pt x="81544" y="69161"/>
                  <a:pt x="81701" y="69544"/>
                </a:cubicBezTo>
                <a:cubicBezTo>
                  <a:pt x="82031" y="69529"/>
                  <a:pt x="82358" y="69510"/>
                  <a:pt x="82684" y="69487"/>
                </a:cubicBezTo>
                <a:close/>
                <a:moveTo>
                  <a:pt x="82729" y="69607"/>
                </a:moveTo>
                <a:cubicBezTo>
                  <a:pt x="82403" y="69630"/>
                  <a:pt x="82076" y="69649"/>
                  <a:pt x="81754" y="69664"/>
                </a:cubicBezTo>
                <a:cubicBezTo>
                  <a:pt x="81904" y="70024"/>
                  <a:pt x="82061" y="70384"/>
                  <a:pt x="82226" y="70744"/>
                </a:cubicBezTo>
                <a:cubicBezTo>
                  <a:pt x="82549" y="70741"/>
                  <a:pt x="82868" y="70737"/>
                  <a:pt x="83191" y="70729"/>
                </a:cubicBezTo>
                <a:cubicBezTo>
                  <a:pt x="83029" y="70358"/>
                  <a:pt x="82876" y="69983"/>
                  <a:pt x="82729" y="69607"/>
                </a:cubicBezTo>
                <a:close/>
                <a:moveTo>
                  <a:pt x="84219" y="70696"/>
                </a:moveTo>
                <a:cubicBezTo>
                  <a:pt x="84065" y="70305"/>
                  <a:pt x="83915" y="69919"/>
                  <a:pt x="83776" y="69529"/>
                </a:cubicBezTo>
                <a:cubicBezTo>
                  <a:pt x="83450" y="69555"/>
                  <a:pt x="83119" y="69581"/>
                  <a:pt x="82793" y="69604"/>
                </a:cubicBezTo>
                <a:cubicBezTo>
                  <a:pt x="82939" y="69979"/>
                  <a:pt x="83093" y="70354"/>
                  <a:pt x="83255" y="70729"/>
                </a:cubicBezTo>
                <a:cubicBezTo>
                  <a:pt x="83577" y="70718"/>
                  <a:pt x="83896" y="70707"/>
                  <a:pt x="84219" y="70696"/>
                </a:cubicBezTo>
                <a:close/>
                <a:moveTo>
                  <a:pt x="84268" y="70812"/>
                </a:moveTo>
                <a:cubicBezTo>
                  <a:pt x="83949" y="70827"/>
                  <a:pt x="83626" y="70838"/>
                  <a:pt x="83307" y="70846"/>
                </a:cubicBezTo>
                <a:cubicBezTo>
                  <a:pt x="83461" y="71198"/>
                  <a:pt x="83618" y="71551"/>
                  <a:pt x="83784" y="71900"/>
                </a:cubicBezTo>
                <a:cubicBezTo>
                  <a:pt x="84027" y="71904"/>
                  <a:pt x="84271" y="71904"/>
                  <a:pt x="84515" y="71904"/>
                </a:cubicBezTo>
                <a:cubicBezTo>
                  <a:pt x="84586" y="71904"/>
                  <a:pt x="84662" y="71904"/>
                  <a:pt x="84733" y="71904"/>
                </a:cubicBezTo>
                <a:cubicBezTo>
                  <a:pt x="84571" y="71543"/>
                  <a:pt x="84418" y="71176"/>
                  <a:pt x="84268" y="70812"/>
                </a:cubicBezTo>
                <a:close/>
                <a:moveTo>
                  <a:pt x="85772" y="71889"/>
                </a:moveTo>
                <a:cubicBezTo>
                  <a:pt x="85615" y="71513"/>
                  <a:pt x="85464" y="71135"/>
                  <a:pt x="85322" y="70756"/>
                </a:cubicBezTo>
                <a:cubicBezTo>
                  <a:pt x="84992" y="70774"/>
                  <a:pt x="84658" y="70793"/>
                  <a:pt x="84328" y="70808"/>
                </a:cubicBezTo>
                <a:cubicBezTo>
                  <a:pt x="84478" y="71176"/>
                  <a:pt x="84632" y="71540"/>
                  <a:pt x="84793" y="71904"/>
                </a:cubicBezTo>
                <a:cubicBezTo>
                  <a:pt x="85119" y="71904"/>
                  <a:pt x="85446" y="71896"/>
                  <a:pt x="85772" y="71889"/>
                </a:cubicBezTo>
                <a:close/>
                <a:moveTo>
                  <a:pt x="85821" y="72005"/>
                </a:moveTo>
                <a:cubicBezTo>
                  <a:pt x="85494" y="72012"/>
                  <a:pt x="85172" y="72020"/>
                  <a:pt x="84845" y="72020"/>
                </a:cubicBezTo>
                <a:cubicBezTo>
                  <a:pt x="85003" y="72365"/>
                  <a:pt x="85164" y="72707"/>
                  <a:pt x="85329" y="73052"/>
                </a:cubicBezTo>
                <a:cubicBezTo>
                  <a:pt x="85648" y="73059"/>
                  <a:pt x="85967" y="73067"/>
                  <a:pt x="86290" y="73071"/>
                </a:cubicBezTo>
                <a:cubicBezTo>
                  <a:pt x="86125" y="72718"/>
                  <a:pt x="85971" y="72361"/>
                  <a:pt x="85821" y="72005"/>
                </a:cubicBezTo>
                <a:moveTo>
                  <a:pt x="87044" y="73078"/>
                </a:moveTo>
                <a:cubicBezTo>
                  <a:pt x="87138" y="73078"/>
                  <a:pt x="87232" y="73078"/>
                  <a:pt x="87322" y="73078"/>
                </a:cubicBezTo>
                <a:cubicBezTo>
                  <a:pt x="87164" y="72710"/>
                  <a:pt x="87014" y="72339"/>
                  <a:pt x="86868" y="71971"/>
                </a:cubicBezTo>
                <a:cubicBezTo>
                  <a:pt x="86538" y="71982"/>
                  <a:pt x="86207" y="71997"/>
                  <a:pt x="85881" y="72005"/>
                </a:cubicBezTo>
                <a:cubicBezTo>
                  <a:pt x="86031" y="72361"/>
                  <a:pt x="86185" y="72718"/>
                  <a:pt x="86350" y="73074"/>
                </a:cubicBezTo>
                <a:cubicBezTo>
                  <a:pt x="86579" y="73074"/>
                  <a:pt x="86811" y="73078"/>
                  <a:pt x="87044" y="73078"/>
                </a:cubicBezTo>
                <a:moveTo>
                  <a:pt x="87847" y="74234"/>
                </a:moveTo>
                <a:cubicBezTo>
                  <a:pt x="87682" y="73888"/>
                  <a:pt x="87524" y="73540"/>
                  <a:pt x="87374" y="73191"/>
                </a:cubicBezTo>
                <a:cubicBezTo>
                  <a:pt x="87262" y="73191"/>
                  <a:pt x="87153" y="73191"/>
                  <a:pt x="87044" y="73191"/>
                </a:cubicBezTo>
                <a:cubicBezTo>
                  <a:pt x="86830" y="73191"/>
                  <a:pt x="86616" y="73191"/>
                  <a:pt x="86402" y="73187"/>
                </a:cubicBezTo>
                <a:cubicBezTo>
                  <a:pt x="86560" y="73525"/>
                  <a:pt x="86721" y="73862"/>
                  <a:pt x="86890" y="74196"/>
                </a:cubicBezTo>
                <a:cubicBezTo>
                  <a:pt x="87209" y="74211"/>
                  <a:pt x="87528" y="74226"/>
                  <a:pt x="87847" y="74234"/>
                </a:cubicBezTo>
                <a:close/>
                <a:moveTo>
                  <a:pt x="87900" y="74350"/>
                </a:moveTo>
                <a:cubicBezTo>
                  <a:pt x="87584" y="74339"/>
                  <a:pt x="87265" y="74327"/>
                  <a:pt x="86947" y="74312"/>
                </a:cubicBezTo>
                <a:cubicBezTo>
                  <a:pt x="87108" y="74631"/>
                  <a:pt x="87277" y="74950"/>
                  <a:pt x="87449" y="75265"/>
                </a:cubicBezTo>
                <a:cubicBezTo>
                  <a:pt x="87761" y="75292"/>
                  <a:pt x="88076" y="75314"/>
                  <a:pt x="88391" y="75337"/>
                </a:cubicBezTo>
                <a:cubicBezTo>
                  <a:pt x="88222" y="75007"/>
                  <a:pt x="88057" y="74680"/>
                  <a:pt x="87900" y="74350"/>
                </a:cubicBezTo>
                <a:close/>
                <a:moveTo>
                  <a:pt x="87960" y="74350"/>
                </a:moveTo>
                <a:cubicBezTo>
                  <a:pt x="88117" y="74680"/>
                  <a:pt x="88282" y="75010"/>
                  <a:pt x="88451" y="75340"/>
                </a:cubicBezTo>
                <a:cubicBezTo>
                  <a:pt x="88766" y="75359"/>
                  <a:pt x="89085" y="75378"/>
                  <a:pt x="89404" y="75393"/>
                </a:cubicBezTo>
                <a:cubicBezTo>
                  <a:pt x="89239" y="75052"/>
                  <a:pt x="89081" y="74710"/>
                  <a:pt x="88928" y="74369"/>
                </a:cubicBezTo>
                <a:cubicBezTo>
                  <a:pt x="88605" y="74365"/>
                  <a:pt x="88282" y="74361"/>
                  <a:pt x="87960" y="74350"/>
                </a:cubicBezTo>
                <a:close/>
                <a:moveTo>
                  <a:pt x="88414" y="73176"/>
                </a:moveTo>
                <a:cubicBezTo>
                  <a:pt x="88087" y="73183"/>
                  <a:pt x="87757" y="73187"/>
                  <a:pt x="87431" y="73191"/>
                </a:cubicBezTo>
                <a:cubicBezTo>
                  <a:pt x="87581" y="73540"/>
                  <a:pt x="87742" y="73888"/>
                  <a:pt x="87907" y="74237"/>
                </a:cubicBezTo>
                <a:cubicBezTo>
                  <a:pt x="88230" y="74245"/>
                  <a:pt x="88552" y="74252"/>
                  <a:pt x="88875" y="74256"/>
                </a:cubicBezTo>
                <a:cubicBezTo>
                  <a:pt x="88717" y="73900"/>
                  <a:pt x="88564" y="73536"/>
                  <a:pt x="88414" y="73176"/>
                </a:cubicBezTo>
                <a:moveTo>
                  <a:pt x="87978" y="71907"/>
                </a:moveTo>
                <a:cubicBezTo>
                  <a:pt x="88121" y="72294"/>
                  <a:pt x="88267" y="72677"/>
                  <a:pt x="88421" y="73059"/>
                </a:cubicBezTo>
                <a:cubicBezTo>
                  <a:pt x="88755" y="73052"/>
                  <a:pt x="89089" y="73041"/>
                  <a:pt x="89423" y="73026"/>
                </a:cubicBezTo>
                <a:cubicBezTo>
                  <a:pt x="89277" y="72632"/>
                  <a:pt x="89130" y="72234"/>
                  <a:pt x="88995" y="71832"/>
                </a:cubicBezTo>
                <a:cubicBezTo>
                  <a:pt x="88657" y="71862"/>
                  <a:pt x="88316" y="71889"/>
                  <a:pt x="87978" y="71907"/>
                </a:cubicBezTo>
                <a:close/>
                <a:moveTo>
                  <a:pt x="87517" y="70564"/>
                </a:moveTo>
                <a:cubicBezTo>
                  <a:pt x="87648" y="70977"/>
                  <a:pt x="87787" y="71386"/>
                  <a:pt x="87937" y="71795"/>
                </a:cubicBezTo>
                <a:cubicBezTo>
                  <a:pt x="88275" y="71772"/>
                  <a:pt x="88616" y="71746"/>
                  <a:pt x="88958" y="71720"/>
                </a:cubicBezTo>
                <a:cubicBezTo>
                  <a:pt x="88815" y="71296"/>
                  <a:pt x="88684" y="70872"/>
                  <a:pt x="88556" y="70444"/>
                </a:cubicBezTo>
                <a:cubicBezTo>
                  <a:pt x="88207" y="70489"/>
                  <a:pt x="87862" y="70527"/>
                  <a:pt x="87517" y="70564"/>
                </a:cubicBezTo>
                <a:close/>
                <a:moveTo>
                  <a:pt x="88151" y="68958"/>
                </a:moveTo>
                <a:cubicBezTo>
                  <a:pt x="87794" y="69018"/>
                  <a:pt x="87438" y="69075"/>
                  <a:pt x="87085" y="69131"/>
                </a:cubicBezTo>
                <a:cubicBezTo>
                  <a:pt x="87205" y="69570"/>
                  <a:pt x="87337" y="70009"/>
                  <a:pt x="87479" y="70448"/>
                </a:cubicBezTo>
                <a:cubicBezTo>
                  <a:pt x="87824" y="70410"/>
                  <a:pt x="88173" y="70373"/>
                  <a:pt x="88522" y="70328"/>
                </a:cubicBezTo>
                <a:cubicBezTo>
                  <a:pt x="88387" y="69874"/>
                  <a:pt x="88263" y="69416"/>
                  <a:pt x="88151" y="68958"/>
                </a:cubicBezTo>
                <a:close/>
                <a:moveTo>
                  <a:pt x="118696" y="14509"/>
                </a:moveTo>
                <a:cubicBezTo>
                  <a:pt x="122778" y="14509"/>
                  <a:pt x="126376" y="14806"/>
                  <a:pt x="129251" y="15440"/>
                </a:cubicBezTo>
                <a:cubicBezTo>
                  <a:pt x="132128" y="16074"/>
                  <a:pt x="134286" y="17042"/>
                  <a:pt x="135479" y="18408"/>
                </a:cubicBezTo>
                <a:lnTo>
                  <a:pt x="135479" y="18408"/>
                </a:lnTo>
                <a:cubicBezTo>
                  <a:pt x="136845" y="19961"/>
                  <a:pt x="137460" y="21743"/>
                  <a:pt x="137460" y="23672"/>
                </a:cubicBezTo>
                <a:cubicBezTo>
                  <a:pt x="137460" y="27979"/>
                  <a:pt x="134410" y="33029"/>
                  <a:pt x="129776" y="38139"/>
                </a:cubicBezTo>
                <a:cubicBezTo>
                  <a:pt x="125146" y="43250"/>
                  <a:pt x="118921" y="48420"/>
                  <a:pt x="112558" y="52937"/>
                </a:cubicBezTo>
                <a:cubicBezTo>
                  <a:pt x="104213" y="58899"/>
                  <a:pt x="95783" y="63278"/>
                  <a:pt x="87517" y="65593"/>
                </a:cubicBezTo>
                <a:cubicBezTo>
                  <a:pt x="87599" y="66137"/>
                  <a:pt x="87697" y="66677"/>
                  <a:pt x="87806" y="67217"/>
                </a:cubicBezTo>
                <a:cubicBezTo>
                  <a:pt x="97092" y="65139"/>
                  <a:pt x="106611" y="60528"/>
                  <a:pt x="115841" y="54007"/>
                </a:cubicBezTo>
                <a:cubicBezTo>
                  <a:pt x="122321" y="49455"/>
                  <a:pt x="128594" y="44206"/>
                  <a:pt x="133239" y="38991"/>
                </a:cubicBezTo>
                <a:cubicBezTo>
                  <a:pt x="137888" y="33772"/>
                  <a:pt x="140908" y="28587"/>
                  <a:pt x="140908" y="24178"/>
                </a:cubicBezTo>
                <a:cubicBezTo>
                  <a:pt x="140908" y="22122"/>
                  <a:pt x="140251" y="20231"/>
                  <a:pt x="138799" y="18573"/>
                </a:cubicBezTo>
                <a:cubicBezTo>
                  <a:pt x="137509" y="17098"/>
                  <a:pt x="135156" y="16029"/>
                  <a:pt x="132016" y="15335"/>
                </a:cubicBezTo>
                <a:cubicBezTo>
                  <a:pt x="128875" y="14637"/>
                  <a:pt x="124951" y="14311"/>
                  <a:pt x="120516" y="14311"/>
                </a:cubicBezTo>
                <a:cubicBezTo>
                  <a:pt x="119345" y="14311"/>
                  <a:pt x="118133" y="14333"/>
                  <a:pt x="116895" y="14378"/>
                </a:cubicBezTo>
                <a:cubicBezTo>
                  <a:pt x="116805" y="14431"/>
                  <a:pt x="116715" y="14483"/>
                  <a:pt x="116625" y="14536"/>
                </a:cubicBezTo>
                <a:cubicBezTo>
                  <a:pt x="117327" y="14521"/>
                  <a:pt x="118017" y="14509"/>
                  <a:pt x="118696" y="14509"/>
                </a:cubicBezTo>
                <a:close/>
                <a:moveTo>
                  <a:pt x="116133" y="14821"/>
                </a:moveTo>
                <a:cubicBezTo>
                  <a:pt x="116370" y="14821"/>
                  <a:pt x="116606" y="14821"/>
                  <a:pt x="116839" y="14821"/>
                </a:cubicBezTo>
                <a:cubicBezTo>
                  <a:pt x="120568" y="14821"/>
                  <a:pt x="123840" y="15083"/>
                  <a:pt x="126448" y="15654"/>
                </a:cubicBezTo>
                <a:cubicBezTo>
                  <a:pt x="129052" y="16224"/>
                  <a:pt x="130999" y="17098"/>
                  <a:pt x="132076" y="18329"/>
                </a:cubicBezTo>
                <a:lnTo>
                  <a:pt x="132076" y="18329"/>
                </a:lnTo>
                <a:cubicBezTo>
                  <a:pt x="133333" y="19758"/>
                  <a:pt x="133903" y="21398"/>
                  <a:pt x="133903" y="23180"/>
                </a:cubicBezTo>
                <a:cubicBezTo>
                  <a:pt x="133899" y="27319"/>
                  <a:pt x="130841" y="32223"/>
                  <a:pt x="126230" y="37216"/>
                </a:cubicBezTo>
                <a:cubicBezTo>
                  <a:pt x="121619" y="42207"/>
                  <a:pt x="115451" y="47291"/>
                  <a:pt x="109215" y="51770"/>
                </a:cubicBezTo>
                <a:cubicBezTo>
                  <a:pt x="101808" y="57121"/>
                  <a:pt x="94469" y="61199"/>
                  <a:pt x="87269" y="63668"/>
                </a:cubicBezTo>
                <a:cubicBezTo>
                  <a:pt x="87329" y="64268"/>
                  <a:pt x="87404" y="64869"/>
                  <a:pt x="87498" y="65465"/>
                </a:cubicBezTo>
                <a:cubicBezTo>
                  <a:pt x="95737" y="63154"/>
                  <a:pt x="104153" y="58787"/>
                  <a:pt x="112483" y="52836"/>
                </a:cubicBezTo>
                <a:cubicBezTo>
                  <a:pt x="118842" y="48319"/>
                  <a:pt x="125060" y="43156"/>
                  <a:pt x="129682" y="38057"/>
                </a:cubicBezTo>
                <a:cubicBezTo>
                  <a:pt x="134308" y="32954"/>
                  <a:pt x="137336" y="27915"/>
                  <a:pt x="137332" y="23672"/>
                </a:cubicBezTo>
                <a:cubicBezTo>
                  <a:pt x="137332" y="21769"/>
                  <a:pt x="136728" y="20025"/>
                  <a:pt x="135385" y="18490"/>
                </a:cubicBezTo>
                <a:lnTo>
                  <a:pt x="135434" y="18449"/>
                </a:lnTo>
                <a:lnTo>
                  <a:pt x="135385" y="18490"/>
                </a:lnTo>
                <a:cubicBezTo>
                  <a:pt x="134222" y="17158"/>
                  <a:pt x="132087" y="16194"/>
                  <a:pt x="129224" y="15564"/>
                </a:cubicBezTo>
                <a:cubicBezTo>
                  <a:pt x="126361" y="14933"/>
                  <a:pt x="122771" y="14637"/>
                  <a:pt x="118696" y="14637"/>
                </a:cubicBezTo>
                <a:lnTo>
                  <a:pt x="118696" y="14637"/>
                </a:lnTo>
                <a:cubicBezTo>
                  <a:pt x="117946" y="14637"/>
                  <a:pt x="117180" y="14648"/>
                  <a:pt x="116396" y="14667"/>
                </a:cubicBezTo>
                <a:cubicBezTo>
                  <a:pt x="116310" y="14719"/>
                  <a:pt x="116224" y="14772"/>
                  <a:pt x="116133" y="14821"/>
                </a:cubicBezTo>
                <a:close/>
                <a:moveTo>
                  <a:pt x="116040" y="14825"/>
                </a:moveTo>
                <a:cubicBezTo>
                  <a:pt x="116126" y="14772"/>
                  <a:pt x="116212" y="14719"/>
                  <a:pt x="116299" y="14671"/>
                </a:cubicBezTo>
                <a:cubicBezTo>
                  <a:pt x="115908" y="14682"/>
                  <a:pt x="115511" y="14693"/>
                  <a:pt x="115109" y="14708"/>
                </a:cubicBezTo>
                <a:cubicBezTo>
                  <a:pt x="115030" y="14753"/>
                  <a:pt x="114955" y="14798"/>
                  <a:pt x="114877" y="14843"/>
                </a:cubicBezTo>
                <a:cubicBezTo>
                  <a:pt x="115267" y="14832"/>
                  <a:pt x="115657" y="14828"/>
                  <a:pt x="116040" y="14825"/>
                </a:cubicBezTo>
                <a:close/>
                <a:moveTo>
                  <a:pt x="114944" y="15110"/>
                </a:moveTo>
                <a:cubicBezTo>
                  <a:pt x="115150" y="15110"/>
                  <a:pt x="115349" y="15113"/>
                  <a:pt x="115552" y="15113"/>
                </a:cubicBezTo>
                <a:cubicBezTo>
                  <a:pt x="115638" y="15061"/>
                  <a:pt x="115728" y="15008"/>
                  <a:pt x="115815" y="14956"/>
                </a:cubicBezTo>
                <a:cubicBezTo>
                  <a:pt x="115428" y="14960"/>
                  <a:pt x="115038" y="14967"/>
                  <a:pt x="114640" y="14978"/>
                </a:cubicBezTo>
                <a:cubicBezTo>
                  <a:pt x="114561" y="15023"/>
                  <a:pt x="114486" y="15068"/>
                  <a:pt x="114408" y="15113"/>
                </a:cubicBezTo>
                <a:cubicBezTo>
                  <a:pt x="114588" y="15113"/>
                  <a:pt x="114768" y="15110"/>
                  <a:pt x="114944" y="15110"/>
                </a:cubicBezTo>
                <a:close/>
                <a:moveTo>
                  <a:pt x="115045" y="15421"/>
                </a:moveTo>
                <a:cubicBezTo>
                  <a:pt x="115139" y="15361"/>
                  <a:pt x="115237" y="15301"/>
                  <a:pt x="115334" y="15245"/>
                </a:cubicBezTo>
                <a:cubicBezTo>
                  <a:pt x="115207" y="15245"/>
                  <a:pt x="115075" y="15245"/>
                  <a:pt x="114948" y="15245"/>
                </a:cubicBezTo>
                <a:lnTo>
                  <a:pt x="114944" y="15245"/>
                </a:lnTo>
                <a:cubicBezTo>
                  <a:pt x="114693" y="15245"/>
                  <a:pt x="114438" y="15245"/>
                  <a:pt x="114179" y="15249"/>
                </a:cubicBezTo>
                <a:cubicBezTo>
                  <a:pt x="114096" y="15297"/>
                  <a:pt x="114014" y="15346"/>
                  <a:pt x="113931" y="15391"/>
                </a:cubicBezTo>
                <a:cubicBezTo>
                  <a:pt x="114310" y="15399"/>
                  <a:pt x="114681" y="15406"/>
                  <a:pt x="115045" y="15421"/>
                </a:cubicBezTo>
                <a:close/>
                <a:moveTo>
                  <a:pt x="114490" y="15763"/>
                </a:moveTo>
                <a:cubicBezTo>
                  <a:pt x="114606" y="15691"/>
                  <a:pt x="114719" y="15620"/>
                  <a:pt x="114835" y="15549"/>
                </a:cubicBezTo>
                <a:cubicBezTo>
                  <a:pt x="114468" y="15537"/>
                  <a:pt x="114092" y="15530"/>
                  <a:pt x="113710" y="15526"/>
                </a:cubicBezTo>
                <a:cubicBezTo>
                  <a:pt x="113616" y="15582"/>
                  <a:pt x="113518" y="15639"/>
                  <a:pt x="113425" y="15695"/>
                </a:cubicBezTo>
                <a:cubicBezTo>
                  <a:pt x="113788" y="15714"/>
                  <a:pt x="114145" y="15736"/>
                  <a:pt x="114490" y="15763"/>
                </a:cubicBezTo>
                <a:close/>
                <a:moveTo>
                  <a:pt x="113837" y="16175"/>
                </a:moveTo>
                <a:cubicBezTo>
                  <a:pt x="113987" y="16078"/>
                  <a:pt x="114141" y="15980"/>
                  <a:pt x="114295" y="15886"/>
                </a:cubicBezTo>
                <a:cubicBezTo>
                  <a:pt x="113942" y="15860"/>
                  <a:pt x="113582" y="15841"/>
                  <a:pt x="113214" y="15823"/>
                </a:cubicBezTo>
                <a:cubicBezTo>
                  <a:pt x="113087" y="15901"/>
                  <a:pt x="112967" y="15976"/>
                  <a:pt x="112839" y="16051"/>
                </a:cubicBezTo>
                <a:cubicBezTo>
                  <a:pt x="113184" y="16089"/>
                  <a:pt x="113518" y="16126"/>
                  <a:pt x="113837" y="16175"/>
                </a:cubicBezTo>
                <a:close/>
                <a:moveTo>
                  <a:pt x="112171" y="16535"/>
                </a:moveTo>
                <a:cubicBezTo>
                  <a:pt x="112453" y="16595"/>
                  <a:pt x="112719" y="16663"/>
                  <a:pt x="112971" y="16734"/>
                </a:cubicBezTo>
                <a:cubicBezTo>
                  <a:pt x="113199" y="16584"/>
                  <a:pt x="113425" y="16438"/>
                  <a:pt x="113657" y="16288"/>
                </a:cubicBezTo>
                <a:cubicBezTo>
                  <a:pt x="113331" y="16247"/>
                  <a:pt x="112993" y="16205"/>
                  <a:pt x="112644" y="16175"/>
                </a:cubicBezTo>
                <a:cubicBezTo>
                  <a:pt x="112460" y="16288"/>
                  <a:pt x="112276" y="16404"/>
                  <a:pt x="112093" y="16520"/>
                </a:cubicBezTo>
                <a:cubicBezTo>
                  <a:pt x="112119" y="16524"/>
                  <a:pt x="112145" y="16532"/>
                  <a:pt x="112171" y="16535"/>
                </a:cubicBezTo>
                <a:close/>
                <a:moveTo>
                  <a:pt x="111612" y="17654"/>
                </a:moveTo>
                <a:cubicBezTo>
                  <a:pt x="112010" y="17376"/>
                  <a:pt x="112411" y="17106"/>
                  <a:pt x="112813" y="16839"/>
                </a:cubicBezTo>
                <a:cubicBezTo>
                  <a:pt x="112603" y="16779"/>
                  <a:pt x="112378" y="16723"/>
                  <a:pt x="112141" y="16674"/>
                </a:cubicBezTo>
                <a:cubicBezTo>
                  <a:pt x="112070" y="16659"/>
                  <a:pt x="111995" y="16644"/>
                  <a:pt x="111920" y="16629"/>
                </a:cubicBezTo>
                <a:cubicBezTo>
                  <a:pt x="111609" y="16828"/>
                  <a:pt x="111293" y="17031"/>
                  <a:pt x="110986" y="17237"/>
                </a:cubicBezTo>
                <a:cubicBezTo>
                  <a:pt x="111226" y="17361"/>
                  <a:pt x="111436" y="17500"/>
                  <a:pt x="111612" y="17654"/>
                </a:cubicBezTo>
                <a:close/>
                <a:moveTo>
                  <a:pt x="109282" y="19342"/>
                </a:moveTo>
                <a:cubicBezTo>
                  <a:pt x="109556" y="19132"/>
                  <a:pt x="109838" y="18925"/>
                  <a:pt x="110119" y="18719"/>
                </a:cubicBezTo>
                <a:cubicBezTo>
                  <a:pt x="110569" y="18385"/>
                  <a:pt x="111027" y="18059"/>
                  <a:pt x="111488" y="17736"/>
                </a:cubicBezTo>
                <a:cubicBezTo>
                  <a:pt x="111312" y="17590"/>
                  <a:pt x="111098" y="17451"/>
                  <a:pt x="110847" y="17327"/>
                </a:cubicBezTo>
                <a:cubicBezTo>
                  <a:pt x="110228" y="17740"/>
                  <a:pt x="109620" y="18156"/>
                  <a:pt x="109023" y="18584"/>
                </a:cubicBezTo>
                <a:cubicBezTo>
                  <a:pt x="109140" y="18828"/>
                  <a:pt x="109226" y="19079"/>
                  <a:pt x="109282" y="19342"/>
                </a:cubicBezTo>
                <a:close/>
                <a:moveTo>
                  <a:pt x="110558" y="25615"/>
                </a:moveTo>
                <a:cubicBezTo>
                  <a:pt x="111905" y="23728"/>
                  <a:pt x="112678" y="21995"/>
                  <a:pt x="112678" y="20498"/>
                </a:cubicBezTo>
                <a:cubicBezTo>
                  <a:pt x="112678" y="19560"/>
                  <a:pt x="112378" y="18715"/>
                  <a:pt x="111725" y="17965"/>
                </a:cubicBezTo>
                <a:lnTo>
                  <a:pt x="111777" y="17916"/>
                </a:lnTo>
                <a:lnTo>
                  <a:pt x="111725" y="17965"/>
                </a:lnTo>
                <a:cubicBezTo>
                  <a:pt x="111665" y="17897"/>
                  <a:pt x="111601" y="17834"/>
                  <a:pt x="111526" y="17770"/>
                </a:cubicBezTo>
                <a:cubicBezTo>
                  <a:pt x="111061" y="18093"/>
                  <a:pt x="110599" y="18423"/>
                  <a:pt x="110145" y="18757"/>
                </a:cubicBezTo>
                <a:cubicBezTo>
                  <a:pt x="109860" y="18967"/>
                  <a:pt x="109575" y="19181"/>
                  <a:pt x="109294" y="19394"/>
                </a:cubicBezTo>
                <a:cubicBezTo>
                  <a:pt x="109335" y="19620"/>
                  <a:pt x="109357" y="19852"/>
                  <a:pt x="109357" y="20089"/>
                </a:cubicBezTo>
                <a:cubicBezTo>
                  <a:pt x="109357" y="21548"/>
                  <a:pt x="108558" y="23210"/>
                  <a:pt x="107200" y="25026"/>
                </a:cubicBezTo>
                <a:cubicBezTo>
                  <a:pt x="105845" y="26842"/>
                  <a:pt x="103932" y="28808"/>
                  <a:pt x="101681" y="30857"/>
                </a:cubicBezTo>
                <a:cubicBezTo>
                  <a:pt x="99066" y="33243"/>
                  <a:pt x="95996" y="35742"/>
                  <a:pt x="92841" y="38245"/>
                </a:cubicBezTo>
                <a:cubicBezTo>
                  <a:pt x="91828" y="40102"/>
                  <a:pt x="90942" y="41993"/>
                  <a:pt x="90185" y="43918"/>
                </a:cubicBezTo>
                <a:cubicBezTo>
                  <a:pt x="98124" y="37749"/>
                  <a:pt x="106686" y="31059"/>
                  <a:pt x="110558" y="25615"/>
                </a:cubicBezTo>
                <a:moveTo>
                  <a:pt x="92526" y="45831"/>
                </a:moveTo>
                <a:cubicBezTo>
                  <a:pt x="100919" y="39404"/>
                  <a:pt x="110029" y="32204"/>
                  <a:pt x="114047" y="26298"/>
                </a:cubicBezTo>
                <a:cubicBezTo>
                  <a:pt x="115391" y="24328"/>
                  <a:pt x="116160" y="22505"/>
                  <a:pt x="116160" y="20914"/>
                </a:cubicBezTo>
                <a:cubicBezTo>
                  <a:pt x="116160" y="19852"/>
                  <a:pt x="115822" y="18892"/>
                  <a:pt x="115079" y="18044"/>
                </a:cubicBezTo>
                <a:lnTo>
                  <a:pt x="115132" y="17995"/>
                </a:lnTo>
                <a:lnTo>
                  <a:pt x="115079" y="18044"/>
                </a:lnTo>
                <a:cubicBezTo>
                  <a:pt x="114644" y="17541"/>
                  <a:pt x="113894" y="17147"/>
                  <a:pt x="112873" y="16854"/>
                </a:cubicBezTo>
                <a:cubicBezTo>
                  <a:pt x="112464" y="17128"/>
                  <a:pt x="112051" y="17406"/>
                  <a:pt x="111650" y="17684"/>
                </a:cubicBezTo>
                <a:cubicBezTo>
                  <a:pt x="111714" y="17744"/>
                  <a:pt x="111777" y="17807"/>
                  <a:pt x="111834" y="17871"/>
                </a:cubicBezTo>
                <a:cubicBezTo>
                  <a:pt x="112509" y="18644"/>
                  <a:pt x="112824" y="19530"/>
                  <a:pt x="112824" y="20498"/>
                </a:cubicBezTo>
                <a:cubicBezTo>
                  <a:pt x="112820" y="22043"/>
                  <a:pt x="112029" y="23799"/>
                  <a:pt x="110678" y="25698"/>
                </a:cubicBezTo>
                <a:cubicBezTo>
                  <a:pt x="109327" y="27596"/>
                  <a:pt x="107414" y="29641"/>
                  <a:pt x="105159" y="31757"/>
                </a:cubicBezTo>
                <a:cubicBezTo>
                  <a:pt x="100863" y="35798"/>
                  <a:pt x="95325" y="40105"/>
                  <a:pt x="90083" y="44180"/>
                </a:cubicBezTo>
                <a:cubicBezTo>
                  <a:pt x="89490" y="45715"/>
                  <a:pt x="88980" y="47264"/>
                  <a:pt x="88556" y="48825"/>
                </a:cubicBezTo>
                <a:cubicBezTo>
                  <a:pt x="89851" y="47876"/>
                  <a:pt x="91171" y="46878"/>
                  <a:pt x="92526" y="45831"/>
                </a:cubicBezTo>
                <a:close/>
                <a:moveTo>
                  <a:pt x="95831" y="46998"/>
                </a:moveTo>
                <a:cubicBezTo>
                  <a:pt x="104420" y="40514"/>
                  <a:pt x="113541" y="33131"/>
                  <a:pt x="117552" y="26985"/>
                </a:cubicBezTo>
                <a:cubicBezTo>
                  <a:pt x="118887" y="24936"/>
                  <a:pt x="119657" y="23026"/>
                  <a:pt x="119657" y="21342"/>
                </a:cubicBezTo>
                <a:cubicBezTo>
                  <a:pt x="119653" y="20152"/>
                  <a:pt x="119274" y="19072"/>
                  <a:pt x="118441" y="18119"/>
                </a:cubicBezTo>
                <a:lnTo>
                  <a:pt x="118493" y="18074"/>
                </a:lnTo>
                <a:lnTo>
                  <a:pt x="118441" y="18119"/>
                </a:lnTo>
                <a:cubicBezTo>
                  <a:pt x="117818" y="17402"/>
                  <a:pt x="116647" y="16873"/>
                  <a:pt x="115034" y="16528"/>
                </a:cubicBezTo>
                <a:cubicBezTo>
                  <a:pt x="114629" y="16438"/>
                  <a:pt x="114190" y="16363"/>
                  <a:pt x="113728" y="16299"/>
                </a:cubicBezTo>
                <a:cubicBezTo>
                  <a:pt x="113492" y="16449"/>
                  <a:pt x="113263" y="16599"/>
                  <a:pt x="113031" y="16753"/>
                </a:cubicBezTo>
                <a:cubicBezTo>
                  <a:pt x="114006" y="17046"/>
                  <a:pt x="114738" y="17436"/>
                  <a:pt x="115184" y="17950"/>
                </a:cubicBezTo>
                <a:lnTo>
                  <a:pt x="115184" y="17950"/>
                </a:lnTo>
                <a:cubicBezTo>
                  <a:pt x="115950" y="18824"/>
                  <a:pt x="116302" y="19822"/>
                  <a:pt x="116302" y="20914"/>
                </a:cubicBezTo>
                <a:cubicBezTo>
                  <a:pt x="116302" y="22554"/>
                  <a:pt x="115514" y="24396"/>
                  <a:pt x="114167" y="26377"/>
                </a:cubicBezTo>
                <a:cubicBezTo>
                  <a:pt x="112817" y="28358"/>
                  <a:pt x="110907" y="30478"/>
                  <a:pt x="108648" y="32662"/>
                </a:cubicBezTo>
                <a:cubicBezTo>
                  <a:pt x="104127" y="37029"/>
                  <a:pt x="98210" y="41655"/>
                  <a:pt x="92612" y="45944"/>
                </a:cubicBezTo>
                <a:cubicBezTo>
                  <a:pt x="91205" y="47028"/>
                  <a:pt x="89836" y="48063"/>
                  <a:pt x="88496" y="49046"/>
                </a:cubicBezTo>
                <a:cubicBezTo>
                  <a:pt x="88166" y="50296"/>
                  <a:pt x="87888" y="51557"/>
                  <a:pt x="87671" y="52821"/>
                </a:cubicBezTo>
                <a:cubicBezTo>
                  <a:pt x="90297" y="51095"/>
                  <a:pt x="93006" y="49148"/>
                  <a:pt x="95831" y="46998"/>
                </a:cubicBezTo>
                <a:moveTo>
                  <a:pt x="87235" y="56134"/>
                </a:moveTo>
                <a:cubicBezTo>
                  <a:pt x="91070" y="53939"/>
                  <a:pt x="95017" y="51264"/>
                  <a:pt x="99144" y="48165"/>
                </a:cubicBezTo>
                <a:cubicBezTo>
                  <a:pt x="107928" y="41621"/>
                  <a:pt x="117060" y="34061"/>
                  <a:pt x="121064" y="27679"/>
                </a:cubicBezTo>
                <a:cubicBezTo>
                  <a:pt x="122399" y="25551"/>
                  <a:pt x="123165" y="23555"/>
                  <a:pt x="123165" y="21781"/>
                </a:cubicBezTo>
                <a:cubicBezTo>
                  <a:pt x="123165" y="20456"/>
                  <a:pt x="122741" y="19252"/>
                  <a:pt x="121814" y="18190"/>
                </a:cubicBezTo>
                <a:lnTo>
                  <a:pt x="121867" y="18145"/>
                </a:lnTo>
                <a:lnTo>
                  <a:pt x="121814" y="18190"/>
                </a:lnTo>
                <a:cubicBezTo>
                  <a:pt x="121094" y="17365"/>
                  <a:pt x="119750" y="16757"/>
                  <a:pt x="117908" y="16363"/>
                </a:cubicBezTo>
                <a:cubicBezTo>
                  <a:pt x="116880" y="16141"/>
                  <a:pt x="115694" y="15984"/>
                  <a:pt x="114374" y="15890"/>
                </a:cubicBezTo>
                <a:cubicBezTo>
                  <a:pt x="114220" y="15988"/>
                  <a:pt x="114062" y="16085"/>
                  <a:pt x="113909" y="16183"/>
                </a:cubicBezTo>
                <a:cubicBezTo>
                  <a:pt x="114314" y="16243"/>
                  <a:pt x="114700" y="16314"/>
                  <a:pt x="115064" y="16389"/>
                </a:cubicBezTo>
                <a:cubicBezTo>
                  <a:pt x="116693" y="16742"/>
                  <a:pt x="117886" y="17271"/>
                  <a:pt x="118546" y="18025"/>
                </a:cubicBezTo>
                <a:lnTo>
                  <a:pt x="118546" y="18025"/>
                </a:lnTo>
                <a:cubicBezTo>
                  <a:pt x="119401" y="19004"/>
                  <a:pt x="119795" y="20122"/>
                  <a:pt x="119795" y="21342"/>
                </a:cubicBezTo>
                <a:cubicBezTo>
                  <a:pt x="119795" y="23068"/>
                  <a:pt x="119011" y="25000"/>
                  <a:pt x="117668" y="27060"/>
                </a:cubicBezTo>
                <a:cubicBezTo>
                  <a:pt x="116321" y="29120"/>
                  <a:pt x="114411" y="31315"/>
                  <a:pt x="112145" y="33562"/>
                </a:cubicBezTo>
                <a:cubicBezTo>
                  <a:pt x="107609" y="38061"/>
                  <a:pt x="101643" y="42784"/>
                  <a:pt x="95918" y="47110"/>
                </a:cubicBezTo>
                <a:cubicBezTo>
                  <a:pt x="92995" y="49287"/>
                  <a:pt x="90305" y="51264"/>
                  <a:pt x="87637" y="53009"/>
                </a:cubicBezTo>
                <a:cubicBezTo>
                  <a:pt x="87464" y="54048"/>
                  <a:pt x="87329" y="55091"/>
                  <a:pt x="87235" y="56134"/>
                </a:cubicBezTo>
                <a:close/>
                <a:moveTo>
                  <a:pt x="87183" y="56164"/>
                </a:moveTo>
                <a:cubicBezTo>
                  <a:pt x="87277" y="55121"/>
                  <a:pt x="87412" y="54082"/>
                  <a:pt x="87584" y="53046"/>
                </a:cubicBezTo>
                <a:cubicBezTo>
                  <a:pt x="87082" y="53373"/>
                  <a:pt x="86583" y="53695"/>
                  <a:pt x="86087" y="54007"/>
                </a:cubicBezTo>
                <a:cubicBezTo>
                  <a:pt x="85956" y="54982"/>
                  <a:pt x="85866" y="55958"/>
                  <a:pt x="85810" y="56929"/>
                </a:cubicBezTo>
                <a:cubicBezTo>
                  <a:pt x="86264" y="56682"/>
                  <a:pt x="86725" y="56427"/>
                  <a:pt x="87183" y="56164"/>
                </a:cubicBezTo>
                <a:close/>
                <a:moveTo>
                  <a:pt x="85742" y="59192"/>
                </a:moveTo>
                <a:cubicBezTo>
                  <a:pt x="85742" y="59319"/>
                  <a:pt x="85742" y="59451"/>
                  <a:pt x="85746" y="59582"/>
                </a:cubicBezTo>
                <a:cubicBezTo>
                  <a:pt x="86174" y="59383"/>
                  <a:pt x="86598" y="59181"/>
                  <a:pt x="87029" y="58971"/>
                </a:cubicBezTo>
                <a:cubicBezTo>
                  <a:pt x="87048" y="58089"/>
                  <a:pt x="87093" y="57211"/>
                  <a:pt x="87168" y="56329"/>
                </a:cubicBezTo>
                <a:cubicBezTo>
                  <a:pt x="86710" y="56592"/>
                  <a:pt x="86256" y="56843"/>
                  <a:pt x="85798" y="57091"/>
                </a:cubicBezTo>
                <a:cubicBezTo>
                  <a:pt x="85761" y="57792"/>
                  <a:pt x="85742" y="58490"/>
                  <a:pt x="85742" y="59192"/>
                </a:cubicBezTo>
                <a:moveTo>
                  <a:pt x="84444" y="60164"/>
                </a:moveTo>
                <a:cubicBezTo>
                  <a:pt x="84860" y="59984"/>
                  <a:pt x="85277" y="59796"/>
                  <a:pt x="85693" y="59605"/>
                </a:cubicBezTo>
                <a:cubicBezTo>
                  <a:pt x="85693" y="59466"/>
                  <a:pt x="85693" y="59327"/>
                  <a:pt x="85693" y="59192"/>
                </a:cubicBezTo>
                <a:cubicBezTo>
                  <a:pt x="85693" y="58502"/>
                  <a:pt x="85712" y="57811"/>
                  <a:pt x="85746" y="57121"/>
                </a:cubicBezTo>
                <a:cubicBezTo>
                  <a:pt x="85303" y="57361"/>
                  <a:pt x="84864" y="57594"/>
                  <a:pt x="84421" y="57822"/>
                </a:cubicBezTo>
                <a:cubicBezTo>
                  <a:pt x="84418" y="58093"/>
                  <a:pt x="84414" y="58363"/>
                  <a:pt x="84414" y="58633"/>
                </a:cubicBezTo>
                <a:cubicBezTo>
                  <a:pt x="84414" y="59143"/>
                  <a:pt x="84425" y="59653"/>
                  <a:pt x="84444" y="60164"/>
                </a:cubicBezTo>
                <a:moveTo>
                  <a:pt x="83187" y="60839"/>
                </a:moveTo>
                <a:cubicBezTo>
                  <a:pt x="83236" y="61484"/>
                  <a:pt x="83300" y="62130"/>
                  <a:pt x="83386" y="62775"/>
                </a:cubicBezTo>
                <a:cubicBezTo>
                  <a:pt x="83772" y="62644"/>
                  <a:pt x="84159" y="62509"/>
                  <a:pt x="84549" y="62370"/>
                </a:cubicBezTo>
                <a:cubicBezTo>
                  <a:pt x="84478" y="61691"/>
                  <a:pt x="84429" y="61012"/>
                  <a:pt x="84399" y="60329"/>
                </a:cubicBezTo>
                <a:cubicBezTo>
                  <a:pt x="83994" y="60505"/>
                  <a:pt x="83588" y="60674"/>
                  <a:pt x="83187" y="60839"/>
                </a:cubicBezTo>
                <a:close/>
                <a:moveTo>
                  <a:pt x="82193" y="63158"/>
                </a:moveTo>
                <a:cubicBezTo>
                  <a:pt x="82572" y="63038"/>
                  <a:pt x="82951" y="62918"/>
                  <a:pt x="83330" y="62790"/>
                </a:cubicBezTo>
                <a:cubicBezTo>
                  <a:pt x="83247" y="62148"/>
                  <a:pt x="83179" y="61507"/>
                  <a:pt x="83131" y="60862"/>
                </a:cubicBezTo>
                <a:cubicBezTo>
                  <a:pt x="82737" y="61019"/>
                  <a:pt x="82343" y="61177"/>
                  <a:pt x="81949" y="61323"/>
                </a:cubicBezTo>
                <a:cubicBezTo>
                  <a:pt x="82013" y="61935"/>
                  <a:pt x="82095" y="62546"/>
                  <a:pt x="82193" y="63158"/>
                </a:cubicBezTo>
                <a:close/>
                <a:moveTo>
                  <a:pt x="81401" y="65188"/>
                </a:moveTo>
                <a:cubicBezTo>
                  <a:pt x="81757" y="65109"/>
                  <a:pt x="82110" y="65026"/>
                  <a:pt x="82467" y="64940"/>
                </a:cubicBezTo>
                <a:cubicBezTo>
                  <a:pt x="82350" y="64396"/>
                  <a:pt x="82249" y="63852"/>
                  <a:pt x="82159" y="63304"/>
                </a:cubicBezTo>
                <a:cubicBezTo>
                  <a:pt x="81791" y="63417"/>
                  <a:pt x="81427" y="63525"/>
                  <a:pt x="81060" y="63627"/>
                </a:cubicBezTo>
                <a:cubicBezTo>
                  <a:pt x="81161" y="64148"/>
                  <a:pt x="81277" y="64670"/>
                  <a:pt x="81401" y="65188"/>
                </a:cubicBezTo>
                <a:close/>
                <a:moveTo>
                  <a:pt x="80287" y="65420"/>
                </a:moveTo>
                <a:cubicBezTo>
                  <a:pt x="80639" y="65349"/>
                  <a:pt x="80992" y="65278"/>
                  <a:pt x="81345" y="65199"/>
                </a:cubicBezTo>
                <a:cubicBezTo>
                  <a:pt x="81217" y="64685"/>
                  <a:pt x="81105" y="64163"/>
                  <a:pt x="81003" y="63646"/>
                </a:cubicBezTo>
                <a:cubicBezTo>
                  <a:pt x="80643" y="63747"/>
                  <a:pt x="80279" y="63841"/>
                  <a:pt x="79919" y="63934"/>
                </a:cubicBezTo>
                <a:cubicBezTo>
                  <a:pt x="80032" y="64430"/>
                  <a:pt x="80152" y="64925"/>
                  <a:pt x="80287" y="65420"/>
                </a:cubicBezTo>
                <a:close/>
                <a:moveTo>
                  <a:pt x="80260" y="65555"/>
                </a:moveTo>
                <a:cubicBezTo>
                  <a:pt x="79915" y="65623"/>
                  <a:pt x="79574" y="65687"/>
                  <a:pt x="79232" y="65743"/>
                </a:cubicBezTo>
                <a:cubicBezTo>
                  <a:pt x="79364" y="66174"/>
                  <a:pt x="79506" y="66606"/>
                  <a:pt x="79656" y="67037"/>
                </a:cubicBezTo>
                <a:cubicBezTo>
                  <a:pt x="79994" y="66996"/>
                  <a:pt x="80328" y="66955"/>
                  <a:pt x="80666" y="66906"/>
                </a:cubicBezTo>
                <a:cubicBezTo>
                  <a:pt x="80519" y="66460"/>
                  <a:pt x="80384" y="66006"/>
                  <a:pt x="80260" y="65555"/>
                </a:cubicBezTo>
                <a:close/>
                <a:moveTo>
                  <a:pt x="81754" y="66741"/>
                </a:moveTo>
                <a:cubicBezTo>
                  <a:pt x="81619" y="66272"/>
                  <a:pt x="81491" y="65799"/>
                  <a:pt x="81375" y="65326"/>
                </a:cubicBezTo>
                <a:cubicBezTo>
                  <a:pt x="81022" y="65401"/>
                  <a:pt x="80673" y="65476"/>
                  <a:pt x="80320" y="65544"/>
                </a:cubicBezTo>
                <a:cubicBezTo>
                  <a:pt x="80448" y="65998"/>
                  <a:pt x="80583" y="66448"/>
                  <a:pt x="80726" y="66898"/>
                </a:cubicBezTo>
                <a:cubicBezTo>
                  <a:pt x="81071" y="66850"/>
                  <a:pt x="81412" y="66797"/>
                  <a:pt x="81754" y="66741"/>
                </a:cubicBezTo>
                <a:close/>
                <a:moveTo>
                  <a:pt x="81791" y="66865"/>
                </a:moveTo>
                <a:cubicBezTo>
                  <a:pt x="81450" y="66921"/>
                  <a:pt x="81108" y="66974"/>
                  <a:pt x="80767" y="67019"/>
                </a:cubicBezTo>
                <a:cubicBezTo>
                  <a:pt x="80902" y="67435"/>
                  <a:pt x="81048" y="67852"/>
                  <a:pt x="81202" y="68268"/>
                </a:cubicBezTo>
                <a:cubicBezTo>
                  <a:pt x="81536" y="68234"/>
                  <a:pt x="81870" y="68200"/>
                  <a:pt x="82204" y="68163"/>
                </a:cubicBezTo>
                <a:cubicBezTo>
                  <a:pt x="82058" y="67731"/>
                  <a:pt x="81919" y="67300"/>
                  <a:pt x="81791" y="66865"/>
                </a:cubicBezTo>
                <a:close/>
                <a:moveTo>
                  <a:pt x="83273" y="68032"/>
                </a:moveTo>
                <a:cubicBezTo>
                  <a:pt x="83134" y="67581"/>
                  <a:pt x="83003" y="67127"/>
                  <a:pt x="82883" y="66673"/>
                </a:cubicBezTo>
                <a:cubicBezTo>
                  <a:pt x="82538" y="66737"/>
                  <a:pt x="82196" y="66797"/>
                  <a:pt x="81851" y="66853"/>
                </a:cubicBezTo>
                <a:cubicBezTo>
                  <a:pt x="81979" y="67292"/>
                  <a:pt x="82118" y="67724"/>
                  <a:pt x="82264" y="68159"/>
                </a:cubicBezTo>
                <a:cubicBezTo>
                  <a:pt x="82602" y="68118"/>
                  <a:pt x="82939" y="68077"/>
                  <a:pt x="83273" y="68032"/>
                </a:cubicBezTo>
                <a:close/>
                <a:moveTo>
                  <a:pt x="83311" y="68152"/>
                </a:moveTo>
                <a:cubicBezTo>
                  <a:pt x="82977" y="68197"/>
                  <a:pt x="82639" y="68242"/>
                  <a:pt x="82305" y="68279"/>
                </a:cubicBezTo>
                <a:cubicBezTo>
                  <a:pt x="82444" y="68681"/>
                  <a:pt x="82590" y="69082"/>
                  <a:pt x="82748" y="69484"/>
                </a:cubicBezTo>
                <a:cubicBezTo>
                  <a:pt x="83074" y="69461"/>
                  <a:pt x="83405" y="69435"/>
                  <a:pt x="83735" y="69409"/>
                </a:cubicBezTo>
                <a:cubicBezTo>
                  <a:pt x="83585" y="68992"/>
                  <a:pt x="83446" y="68572"/>
                  <a:pt x="83311" y="68152"/>
                </a:cubicBezTo>
                <a:close/>
                <a:moveTo>
                  <a:pt x="84808" y="69304"/>
                </a:moveTo>
                <a:cubicBezTo>
                  <a:pt x="84665" y="68868"/>
                  <a:pt x="84534" y="68433"/>
                  <a:pt x="84406" y="67994"/>
                </a:cubicBezTo>
                <a:cubicBezTo>
                  <a:pt x="84061" y="68047"/>
                  <a:pt x="83716" y="68099"/>
                  <a:pt x="83371" y="68144"/>
                </a:cubicBezTo>
                <a:cubicBezTo>
                  <a:pt x="83502" y="68564"/>
                  <a:pt x="83645" y="68985"/>
                  <a:pt x="83791" y="69401"/>
                </a:cubicBezTo>
                <a:cubicBezTo>
                  <a:pt x="84132" y="69371"/>
                  <a:pt x="84470" y="69341"/>
                  <a:pt x="84808" y="69304"/>
                </a:cubicBezTo>
                <a:close/>
                <a:moveTo>
                  <a:pt x="84849" y="69420"/>
                </a:moveTo>
                <a:cubicBezTo>
                  <a:pt x="84511" y="69457"/>
                  <a:pt x="84170" y="69491"/>
                  <a:pt x="83836" y="69521"/>
                </a:cubicBezTo>
                <a:cubicBezTo>
                  <a:pt x="83975" y="69911"/>
                  <a:pt x="84125" y="70302"/>
                  <a:pt x="84283" y="70692"/>
                </a:cubicBezTo>
                <a:cubicBezTo>
                  <a:pt x="84613" y="70677"/>
                  <a:pt x="84943" y="70658"/>
                  <a:pt x="85277" y="70635"/>
                </a:cubicBezTo>
                <a:cubicBezTo>
                  <a:pt x="85127" y="70234"/>
                  <a:pt x="84984" y="69829"/>
                  <a:pt x="84849" y="69420"/>
                </a:cubicBezTo>
                <a:close/>
                <a:moveTo>
                  <a:pt x="86346" y="70557"/>
                </a:moveTo>
                <a:cubicBezTo>
                  <a:pt x="86200" y="70136"/>
                  <a:pt x="86065" y="69716"/>
                  <a:pt x="85933" y="69292"/>
                </a:cubicBezTo>
                <a:cubicBezTo>
                  <a:pt x="85592" y="69337"/>
                  <a:pt x="85247" y="69379"/>
                  <a:pt x="84905" y="69416"/>
                </a:cubicBezTo>
                <a:cubicBezTo>
                  <a:pt x="85040" y="69821"/>
                  <a:pt x="85183" y="70227"/>
                  <a:pt x="85333" y="70632"/>
                </a:cubicBezTo>
                <a:cubicBezTo>
                  <a:pt x="85671" y="70609"/>
                  <a:pt x="86009" y="70587"/>
                  <a:pt x="86346" y="70557"/>
                </a:cubicBezTo>
                <a:close/>
                <a:moveTo>
                  <a:pt x="86387" y="70673"/>
                </a:moveTo>
                <a:cubicBezTo>
                  <a:pt x="86050" y="70703"/>
                  <a:pt x="85712" y="70729"/>
                  <a:pt x="85378" y="70752"/>
                </a:cubicBezTo>
                <a:cubicBezTo>
                  <a:pt x="85521" y="71131"/>
                  <a:pt x="85675" y="71510"/>
                  <a:pt x="85832" y="71889"/>
                </a:cubicBezTo>
                <a:cubicBezTo>
                  <a:pt x="86162" y="71881"/>
                  <a:pt x="86493" y="71870"/>
                  <a:pt x="86823" y="71855"/>
                </a:cubicBezTo>
                <a:cubicBezTo>
                  <a:pt x="86669" y="71461"/>
                  <a:pt x="86526" y="71067"/>
                  <a:pt x="86387" y="70673"/>
                </a:cubicBezTo>
                <a:close/>
                <a:moveTo>
                  <a:pt x="87037" y="69138"/>
                </a:moveTo>
                <a:cubicBezTo>
                  <a:pt x="86684" y="69191"/>
                  <a:pt x="86335" y="69240"/>
                  <a:pt x="85986" y="69285"/>
                </a:cubicBezTo>
                <a:cubicBezTo>
                  <a:pt x="86117" y="69709"/>
                  <a:pt x="86256" y="70129"/>
                  <a:pt x="86399" y="70553"/>
                </a:cubicBezTo>
                <a:cubicBezTo>
                  <a:pt x="86740" y="70523"/>
                  <a:pt x="87085" y="70489"/>
                  <a:pt x="87427" y="70455"/>
                </a:cubicBezTo>
                <a:cubicBezTo>
                  <a:pt x="87288" y="70016"/>
                  <a:pt x="87157" y="69577"/>
                  <a:pt x="87037" y="69138"/>
                </a:cubicBezTo>
                <a:close/>
                <a:moveTo>
                  <a:pt x="86691" y="67585"/>
                </a:moveTo>
                <a:cubicBezTo>
                  <a:pt x="86800" y="68062"/>
                  <a:pt x="86920" y="68534"/>
                  <a:pt x="87052" y="69011"/>
                </a:cubicBezTo>
                <a:cubicBezTo>
                  <a:pt x="87408" y="68958"/>
                  <a:pt x="87764" y="68898"/>
                  <a:pt x="88121" y="68838"/>
                </a:cubicBezTo>
                <a:cubicBezTo>
                  <a:pt x="87997" y="68343"/>
                  <a:pt x="87885" y="67848"/>
                  <a:pt x="87783" y="67352"/>
                </a:cubicBezTo>
                <a:cubicBezTo>
                  <a:pt x="87419" y="67431"/>
                  <a:pt x="87055" y="67510"/>
                  <a:pt x="86691" y="67585"/>
                </a:cubicBezTo>
                <a:moveTo>
                  <a:pt x="86346" y="65908"/>
                </a:moveTo>
                <a:cubicBezTo>
                  <a:pt x="86440" y="66426"/>
                  <a:pt x="86545" y="66944"/>
                  <a:pt x="86665" y="67461"/>
                </a:cubicBezTo>
                <a:cubicBezTo>
                  <a:pt x="87029" y="67390"/>
                  <a:pt x="87393" y="67311"/>
                  <a:pt x="87761" y="67229"/>
                </a:cubicBezTo>
                <a:cubicBezTo>
                  <a:pt x="87652" y="66688"/>
                  <a:pt x="87554" y="66148"/>
                  <a:pt x="87468" y="65604"/>
                </a:cubicBezTo>
                <a:cubicBezTo>
                  <a:pt x="87097" y="65709"/>
                  <a:pt x="86718" y="65810"/>
                  <a:pt x="86346" y="65908"/>
                </a:cubicBezTo>
                <a:close/>
                <a:moveTo>
                  <a:pt x="87220" y="63683"/>
                </a:moveTo>
                <a:cubicBezTo>
                  <a:pt x="86834" y="63814"/>
                  <a:pt x="86444" y="63946"/>
                  <a:pt x="86057" y="64066"/>
                </a:cubicBezTo>
                <a:cubicBezTo>
                  <a:pt x="86132" y="64640"/>
                  <a:pt x="86219" y="65210"/>
                  <a:pt x="86324" y="65780"/>
                </a:cubicBezTo>
                <a:cubicBezTo>
                  <a:pt x="86699" y="65683"/>
                  <a:pt x="87074" y="65585"/>
                  <a:pt x="87449" y="65476"/>
                </a:cubicBezTo>
                <a:cubicBezTo>
                  <a:pt x="87359" y="64880"/>
                  <a:pt x="87284" y="64283"/>
                  <a:pt x="87220" y="63683"/>
                </a:cubicBezTo>
                <a:close/>
                <a:moveTo>
                  <a:pt x="123626" y="15860"/>
                </a:moveTo>
                <a:cubicBezTo>
                  <a:pt x="125975" y="16370"/>
                  <a:pt x="127716" y="17151"/>
                  <a:pt x="128680" y="18250"/>
                </a:cubicBezTo>
                <a:lnTo>
                  <a:pt x="128680" y="18250"/>
                </a:lnTo>
                <a:cubicBezTo>
                  <a:pt x="129832" y="19563"/>
                  <a:pt x="130354" y="21064"/>
                  <a:pt x="130354" y="22700"/>
                </a:cubicBezTo>
                <a:cubicBezTo>
                  <a:pt x="130354" y="26673"/>
                  <a:pt x="127284" y="31420"/>
                  <a:pt x="122696" y="36293"/>
                </a:cubicBezTo>
                <a:cubicBezTo>
                  <a:pt x="118103" y="41167"/>
                  <a:pt x="111991" y="46161"/>
                  <a:pt x="105875" y="50604"/>
                </a:cubicBezTo>
                <a:cubicBezTo>
                  <a:pt x="99471" y="55290"/>
                  <a:pt x="93227" y="59004"/>
                  <a:pt x="87108" y="61522"/>
                </a:cubicBezTo>
                <a:cubicBezTo>
                  <a:pt x="87142" y="62193"/>
                  <a:pt x="87187" y="62865"/>
                  <a:pt x="87254" y="63537"/>
                </a:cubicBezTo>
                <a:cubicBezTo>
                  <a:pt x="94432" y="61072"/>
                  <a:pt x="101748" y="57004"/>
                  <a:pt x="109136" y="51665"/>
                </a:cubicBezTo>
                <a:cubicBezTo>
                  <a:pt x="115372" y="47189"/>
                  <a:pt x="121536" y="42109"/>
                  <a:pt x="126136" y="37126"/>
                </a:cubicBezTo>
                <a:cubicBezTo>
                  <a:pt x="130740" y="32144"/>
                  <a:pt x="133775" y="27255"/>
                  <a:pt x="133772" y="23180"/>
                </a:cubicBezTo>
                <a:cubicBezTo>
                  <a:pt x="133772" y="21428"/>
                  <a:pt x="133213" y="19822"/>
                  <a:pt x="131978" y="18415"/>
                </a:cubicBezTo>
                <a:cubicBezTo>
                  <a:pt x="130935" y="17218"/>
                  <a:pt x="129014" y="16348"/>
                  <a:pt x="126418" y="15781"/>
                </a:cubicBezTo>
                <a:cubicBezTo>
                  <a:pt x="123825" y="15215"/>
                  <a:pt x="120565" y="14948"/>
                  <a:pt x="116843" y="14948"/>
                </a:cubicBezTo>
                <a:lnTo>
                  <a:pt x="116839" y="14948"/>
                </a:lnTo>
                <a:cubicBezTo>
                  <a:pt x="116535" y="14948"/>
                  <a:pt x="116224" y="14952"/>
                  <a:pt x="115912" y="14956"/>
                </a:cubicBezTo>
                <a:cubicBezTo>
                  <a:pt x="115822" y="15008"/>
                  <a:pt x="115732" y="15061"/>
                  <a:pt x="115642" y="15113"/>
                </a:cubicBezTo>
                <a:cubicBezTo>
                  <a:pt x="118734" y="15147"/>
                  <a:pt x="121443" y="15384"/>
                  <a:pt x="123626" y="15860"/>
                </a:cubicBezTo>
                <a:moveTo>
                  <a:pt x="85847" y="62028"/>
                </a:moveTo>
                <a:cubicBezTo>
                  <a:pt x="85896" y="62666"/>
                  <a:pt x="85960" y="63300"/>
                  <a:pt x="86039" y="63938"/>
                </a:cubicBezTo>
                <a:cubicBezTo>
                  <a:pt x="86429" y="63814"/>
                  <a:pt x="86819" y="63683"/>
                  <a:pt x="87209" y="63552"/>
                </a:cubicBezTo>
                <a:cubicBezTo>
                  <a:pt x="87142" y="62884"/>
                  <a:pt x="87093" y="62212"/>
                  <a:pt x="87063" y="61544"/>
                </a:cubicBezTo>
                <a:cubicBezTo>
                  <a:pt x="86658" y="61709"/>
                  <a:pt x="86252" y="61871"/>
                  <a:pt x="85847" y="62028"/>
                </a:cubicBezTo>
                <a:moveTo>
                  <a:pt x="84598" y="62351"/>
                </a:moveTo>
                <a:cubicBezTo>
                  <a:pt x="84995" y="62208"/>
                  <a:pt x="85389" y="62062"/>
                  <a:pt x="85787" y="61908"/>
                </a:cubicBezTo>
                <a:cubicBezTo>
                  <a:pt x="85738" y="61192"/>
                  <a:pt x="85708" y="60471"/>
                  <a:pt x="85697" y="59751"/>
                </a:cubicBezTo>
                <a:cubicBezTo>
                  <a:pt x="85281" y="59942"/>
                  <a:pt x="84864" y="60126"/>
                  <a:pt x="84451" y="60306"/>
                </a:cubicBezTo>
                <a:cubicBezTo>
                  <a:pt x="84481" y="60989"/>
                  <a:pt x="84530" y="61672"/>
                  <a:pt x="84598" y="62351"/>
                </a:cubicBezTo>
                <a:close/>
                <a:moveTo>
                  <a:pt x="83675" y="64632"/>
                </a:moveTo>
                <a:cubicBezTo>
                  <a:pt x="84050" y="64531"/>
                  <a:pt x="84421" y="64426"/>
                  <a:pt x="84797" y="64317"/>
                </a:cubicBezTo>
                <a:cubicBezTo>
                  <a:pt x="84703" y="63713"/>
                  <a:pt x="84624" y="63109"/>
                  <a:pt x="84560" y="62505"/>
                </a:cubicBezTo>
                <a:cubicBezTo>
                  <a:pt x="84174" y="62644"/>
                  <a:pt x="83787" y="62779"/>
                  <a:pt x="83401" y="62906"/>
                </a:cubicBezTo>
                <a:cubicBezTo>
                  <a:pt x="83480" y="63484"/>
                  <a:pt x="83570" y="64058"/>
                  <a:pt x="83675" y="64632"/>
                </a:cubicBezTo>
                <a:close/>
                <a:moveTo>
                  <a:pt x="82523" y="64929"/>
                </a:moveTo>
                <a:cubicBezTo>
                  <a:pt x="82887" y="64839"/>
                  <a:pt x="83255" y="64745"/>
                  <a:pt x="83622" y="64647"/>
                </a:cubicBezTo>
                <a:cubicBezTo>
                  <a:pt x="83517" y="64073"/>
                  <a:pt x="83427" y="63499"/>
                  <a:pt x="83348" y="62925"/>
                </a:cubicBezTo>
                <a:cubicBezTo>
                  <a:pt x="82969" y="63049"/>
                  <a:pt x="82590" y="63173"/>
                  <a:pt x="82215" y="63289"/>
                </a:cubicBezTo>
                <a:cubicBezTo>
                  <a:pt x="82305" y="63837"/>
                  <a:pt x="82407" y="64381"/>
                  <a:pt x="82523" y="64929"/>
                </a:cubicBezTo>
                <a:close/>
                <a:moveTo>
                  <a:pt x="82493" y="65068"/>
                </a:moveTo>
                <a:cubicBezTo>
                  <a:pt x="82140" y="65154"/>
                  <a:pt x="81787" y="65236"/>
                  <a:pt x="81431" y="65315"/>
                </a:cubicBezTo>
                <a:cubicBezTo>
                  <a:pt x="81551" y="65788"/>
                  <a:pt x="81675" y="66261"/>
                  <a:pt x="81814" y="66733"/>
                </a:cubicBezTo>
                <a:cubicBezTo>
                  <a:pt x="82159" y="66677"/>
                  <a:pt x="82504" y="66613"/>
                  <a:pt x="82849" y="66550"/>
                </a:cubicBezTo>
                <a:cubicBezTo>
                  <a:pt x="82718" y="66058"/>
                  <a:pt x="82602" y="65563"/>
                  <a:pt x="82493" y="65068"/>
                </a:cubicBezTo>
                <a:close/>
                <a:moveTo>
                  <a:pt x="83975" y="66328"/>
                </a:moveTo>
                <a:cubicBezTo>
                  <a:pt x="83851" y="65810"/>
                  <a:pt x="83742" y="65293"/>
                  <a:pt x="83645" y="64775"/>
                </a:cubicBezTo>
                <a:cubicBezTo>
                  <a:pt x="83281" y="64872"/>
                  <a:pt x="82913" y="64966"/>
                  <a:pt x="82549" y="65053"/>
                </a:cubicBezTo>
                <a:cubicBezTo>
                  <a:pt x="82658" y="65552"/>
                  <a:pt x="82774" y="66047"/>
                  <a:pt x="82906" y="66542"/>
                </a:cubicBezTo>
                <a:cubicBezTo>
                  <a:pt x="83262" y="66475"/>
                  <a:pt x="83618" y="66403"/>
                  <a:pt x="83975" y="66328"/>
                </a:cubicBezTo>
                <a:close/>
                <a:moveTo>
                  <a:pt x="84005" y="66452"/>
                </a:moveTo>
                <a:cubicBezTo>
                  <a:pt x="83648" y="66527"/>
                  <a:pt x="83292" y="66598"/>
                  <a:pt x="82939" y="66662"/>
                </a:cubicBezTo>
                <a:cubicBezTo>
                  <a:pt x="83059" y="67120"/>
                  <a:pt x="83191" y="67574"/>
                  <a:pt x="83333" y="68024"/>
                </a:cubicBezTo>
                <a:cubicBezTo>
                  <a:pt x="83679" y="67979"/>
                  <a:pt x="84027" y="67927"/>
                  <a:pt x="84373" y="67874"/>
                </a:cubicBezTo>
                <a:cubicBezTo>
                  <a:pt x="84241" y="67401"/>
                  <a:pt x="84117" y="66929"/>
                  <a:pt x="84005" y="66452"/>
                </a:cubicBezTo>
                <a:moveTo>
                  <a:pt x="85487" y="67686"/>
                </a:moveTo>
                <a:cubicBezTo>
                  <a:pt x="85359" y="67191"/>
                  <a:pt x="85247" y="66696"/>
                  <a:pt x="85142" y="66201"/>
                </a:cubicBezTo>
                <a:cubicBezTo>
                  <a:pt x="84778" y="66287"/>
                  <a:pt x="84418" y="66366"/>
                  <a:pt x="84057" y="66441"/>
                </a:cubicBezTo>
                <a:cubicBezTo>
                  <a:pt x="84170" y="66917"/>
                  <a:pt x="84294" y="67390"/>
                  <a:pt x="84429" y="67863"/>
                </a:cubicBezTo>
                <a:cubicBezTo>
                  <a:pt x="84782" y="67810"/>
                  <a:pt x="85134" y="67750"/>
                  <a:pt x="85487" y="67686"/>
                </a:cubicBezTo>
                <a:close/>
                <a:moveTo>
                  <a:pt x="85517" y="67806"/>
                </a:moveTo>
                <a:cubicBezTo>
                  <a:pt x="85164" y="67870"/>
                  <a:pt x="84815" y="67930"/>
                  <a:pt x="84463" y="67987"/>
                </a:cubicBezTo>
                <a:cubicBezTo>
                  <a:pt x="84586" y="68422"/>
                  <a:pt x="84722" y="68861"/>
                  <a:pt x="84864" y="69296"/>
                </a:cubicBezTo>
                <a:cubicBezTo>
                  <a:pt x="85209" y="69259"/>
                  <a:pt x="85555" y="69217"/>
                  <a:pt x="85900" y="69172"/>
                </a:cubicBezTo>
                <a:cubicBezTo>
                  <a:pt x="85761" y="68718"/>
                  <a:pt x="85637" y="68264"/>
                  <a:pt x="85517" y="67806"/>
                </a:cubicBezTo>
                <a:close/>
                <a:moveTo>
                  <a:pt x="85570" y="67799"/>
                </a:moveTo>
                <a:cubicBezTo>
                  <a:pt x="85686" y="68257"/>
                  <a:pt x="85813" y="68711"/>
                  <a:pt x="85952" y="69165"/>
                </a:cubicBezTo>
                <a:cubicBezTo>
                  <a:pt x="86301" y="69120"/>
                  <a:pt x="86650" y="69071"/>
                  <a:pt x="87003" y="69018"/>
                </a:cubicBezTo>
                <a:cubicBezTo>
                  <a:pt x="86871" y="68546"/>
                  <a:pt x="86751" y="68069"/>
                  <a:pt x="86643" y="67593"/>
                </a:cubicBezTo>
                <a:cubicBezTo>
                  <a:pt x="86282" y="67664"/>
                  <a:pt x="85926" y="67735"/>
                  <a:pt x="85570" y="67799"/>
                </a:cubicBezTo>
                <a:close/>
                <a:moveTo>
                  <a:pt x="85191" y="66189"/>
                </a:moveTo>
                <a:cubicBezTo>
                  <a:pt x="85296" y="66688"/>
                  <a:pt x="85412" y="67184"/>
                  <a:pt x="85540" y="67675"/>
                </a:cubicBezTo>
                <a:cubicBezTo>
                  <a:pt x="85896" y="67611"/>
                  <a:pt x="86256" y="67544"/>
                  <a:pt x="86616" y="67473"/>
                </a:cubicBezTo>
                <a:cubicBezTo>
                  <a:pt x="86496" y="66955"/>
                  <a:pt x="86391" y="66437"/>
                  <a:pt x="86297" y="65919"/>
                </a:cubicBezTo>
                <a:cubicBezTo>
                  <a:pt x="85926" y="66013"/>
                  <a:pt x="85558" y="66103"/>
                  <a:pt x="85191" y="66189"/>
                </a:cubicBezTo>
                <a:moveTo>
                  <a:pt x="84868" y="64430"/>
                </a:moveTo>
                <a:cubicBezTo>
                  <a:pt x="84954" y="64977"/>
                  <a:pt x="85055" y="65522"/>
                  <a:pt x="85164" y="66066"/>
                </a:cubicBezTo>
                <a:cubicBezTo>
                  <a:pt x="85536" y="65979"/>
                  <a:pt x="85903" y="65889"/>
                  <a:pt x="86275" y="65792"/>
                </a:cubicBezTo>
                <a:cubicBezTo>
                  <a:pt x="86174" y="65225"/>
                  <a:pt x="86084" y="64655"/>
                  <a:pt x="86009" y="64084"/>
                </a:cubicBezTo>
                <a:cubicBezTo>
                  <a:pt x="85630" y="64205"/>
                  <a:pt x="85247" y="64321"/>
                  <a:pt x="84868" y="64430"/>
                </a:cubicBezTo>
                <a:close/>
                <a:moveTo>
                  <a:pt x="84815" y="64445"/>
                </a:moveTo>
                <a:cubicBezTo>
                  <a:pt x="84444" y="64553"/>
                  <a:pt x="84072" y="64659"/>
                  <a:pt x="83697" y="64760"/>
                </a:cubicBezTo>
                <a:cubicBezTo>
                  <a:pt x="83799" y="65281"/>
                  <a:pt x="83907" y="65799"/>
                  <a:pt x="84027" y="66317"/>
                </a:cubicBezTo>
                <a:cubicBezTo>
                  <a:pt x="84388" y="66242"/>
                  <a:pt x="84752" y="66159"/>
                  <a:pt x="85116" y="66077"/>
                </a:cubicBezTo>
                <a:cubicBezTo>
                  <a:pt x="85003" y="65533"/>
                  <a:pt x="84905" y="64992"/>
                  <a:pt x="84815" y="64445"/>
                </a:cubicBezTo>
                <a:close/>
                <a:moveTo>
                  <a:pt x="84849" y="64302"/>
                </a:moveTo>
                <a:cubicBezTo>
                  <a:pt x="85228" y="64190"/>
                  <a:pt x="85611" y="64073"/>
                  <a:pt x="85993" y="63953"/>
                </a:cubicBezTo>
                <a:cubicBezTo>
                  <a:pt x="85911" y="63319"/>
                  <a:pt x="85847" y="62681"/>
                  <a:pt x="85798" y="62047"/>
                </a:cubicBezTo>
                <a:cubicBezTo>
                  <a:pt x="85401" y="62197"/>
                  <a:pt x="85007" y="62344"/>
                  <a:pt x="84613" y="62486"/>
                </a:cubicBezTo>
                <a:cubicBezTo>
                  <a:pt x="84677" y="63094"/>
                  <a:pt x="84755" y="63698"/>
                  <a:pt x="84849" y="64302"/>
                </a:cubicBezTo>
                <a:close/>
                <a:moveTo>
                  <a:pt x="87025" y="59121"/>
                </a:moveTo>
                <a:cubicBezTo>
                  <a:pt x="86598" y="59331"/>
                  <a:pt x="86170" y="59533"/>
                  <a:pt x="85746" y="59728"/>
                </a:cubicBezTo>
                <a:cubicBezTo>
                  <a:pt x="85757" y="60449"/>
                  <a:pt x="85787" y="61169"/>
                  <a:pt x="85836" y="61890"/>
                </a:cubicBezTo>
                <a:cubicBezTo>
                  <a:pt x="86245" y="61732"/>
                  <a:pt x="86650" y="61571"/>
                  <a:pt x="87055" y="61402"/>
                </a:cubicBezTo>
                <a:cubicBezTo>
                  <a:pt x="87033" y="60850"/>
                  <a:pt x="87022" y="60299"/>
                  <a:pt x="87022" y="59747"/>
                </a:cubicBezTo>
                <a:cubicBezTo>
                  <a:pt x="87022" y="59537"/>
                  <a:pt x="87022" y="59331"/>
                  <a:pt x="87025" y="59121"/>
                </a:cubicBezTo>
                <a:close/>
                <a:moveTo>
                  <a:pt x="120790" y="16051"/>
                </a:moveTo>
                <a:cubicBezTo>
                  <a:pt x="122887" y="16505"/>
                  <a:pt x="124437" y="17200"/>
                  <a:pt x="125296" y="18175"/>
                </a:cubicBezTo>
                <a:lnTo>
                  <a:pt x="125296" y="18175"/>
                </a:lnTo>
                <a:cubicBezTo>
                  <a:pt x="126343" y="19372"/>
                  <a:pt x="126823" y="20741"/>
                  <a:pt x="126823" y="22235"/>
                </a:cubicBezTo>
                <a:cubicBezTo>
                  <a:pt x="126819" y="26036"/>
                  <a:pt x="123735" y="30628"/>
                  <a:pt x="119169" y="35378"/>
                </a:cubicBezTo>
                <a:cubicBezTo>
                  <a:pt x="114599" y="40128"/>
                  <a:pt x="108536" y="45036"/>
                  <a:pt x="102547" y="49440"/>
                </a:cubicBezTo>
                <a:cubicBezTo>
                  <a:pt x="97216" y="53388"/>
                  <a:pt x="92083" y="56652"/>
                  <a:pt x="87074" y="59098"/>
                </a:cubicBezTo>
                <a:cubicBezTo>
                  <a:pt x="87070" y="59312"/>
                  <a:pt x="87070" y="59530"/>
                  <a:pt x="87070" y="59747"/>
                </a:cubicBezTo>
                <a:cubicBezTo>
                  <a:pt x="87070" y="60291"/>
                  <a:pt x="87082" y="60839"/>
                  <a:pt x="87104" y="61383"/>
                </a:cubicBezTo>
                <a:cubicBezTo>
                  <a:pt x="93194" y="58869"/>
                  <a:pt x="99414" y="55166"/>
                  <a:pt x="105797" y="50499"/>
                </a:cubicBezTo>
                <a:cubicBezTo>
                  <a:pt x="111909" y="46060"/>
                  <a:pt x="118017" y="41066"/>
                  <a:pt x="122598" y="36203"/>
                </a:cubicBezTo>
                <a:cubicBezTo>
                  <a:pt x="127179" y="31341"/>
                  <a:pt x="130226" y="26606"/>
                  <a:pt x="130222" y="22700"/>
                </a:cubicBezTo>
                <a:cubicBezTo>
                  <a:pt x="130222" y="21094"/>
                  <a:pt x="129712" y="19627"/>
                  <a:pt x="128583" y="18340"/>
                </a:cubicBezTo>
                <a:cubicBezTo>
                  <a:pt x="127652" y="17275"/>
                  <a:pt x="125934" y="16494"/>
                  <a:pt x="123600" y="15988"/>
                </a:cubicBezTo>
                <a:cubicBezTo>
                  <a:pt x="121379" y="15504"/>
                  <a:pt x="118602" y="15267"/>
                  <a:pt x="115424" y="15245"/>
                </a:cubicBezTo>
                <a:cubicBezTo>
                  <a:pt x="115327" y="15305"/>
                  <a:pt x="115229" y="15365"/>
                  <a:pt x="115132" y="15425"/>
                </a:cubicBezTo>
                <a:cubicBezTo>
                  <a:pt x="117289" y="15504"/>
                  <a:pt x="119199" y="15706"/>
                  <a:pt x="120790" y="16051"/>
                </a:cubicBezTo>
                <a:moveTo>
                  <a:pt x="125243" y="18220"/>
                </a:moveTo>
                <a:lnTo>
                  <a:pt x="125195" y="18265"/>
                </a:lnTo>
                <a:cubicBezTo>
                  <a:pt x="124373" y="17323"/>
                  <a:pt x="122846" y="16633"/>
                  <a:pt x="120763" y="16183"/>
                </a:cubicBezTo>
                <a:cubicBezTo>
                  <a:pt x="119131" y="15830"/>
                  <a:pt x="117162" y="15624"/>
                  <a:pt x="114922" y="15552"/>
                </a:cubicBezTo>
                <a:cubicBezTo>
                  <a:pt x="114805" y="15624"/>
                  <a:pt x="114685" y="15695"/>
                  <a:pt x="114573" y="15766"/>
                </a:cubicBezTo>
                <a:cubicBezTo>
                  <a:pt x="115822" y="15864"/>
                  <a:pt x="116948" y="16018"/>
                  <a:pt x="117938" y="16228"/>
                </a:cubicBezTo>
                <a:cubicBezTo>
                  <a:pt x="119795" y="16629"/>
                  <a:pt x="121161" y="17237"/>
                  <a:pt x="121915" y="18100"/>
                </a:cubicBezTo>
                <a:cubicBezTo>
                  <a:pt x="122868" y="19184"/>
                  <a:pt x="123300" y="20426"/>
                  <a:pt x="123300" y="21781"/>
                </a:cubicBezTo>
                <a:cubicBezTo>
                  <a:pt x="123300" y="23597"/>
                  <a:pt x="122523" y="25612"/>
                  <a:pt x="121180" y="27750"/>
                </a:cubicBezTo>
                <a:cubicBezTo>
                  <a:pt x="119837" y="29893"/>
                  <a:pt x="117927" y="32155"/>
                  <a:pt x="115649" y="34470"/>
                </a:cubicBezTo>
                <a:cubicBezTo>
                  <a:pt x="111098" y="39096"/>
                  <a:pt x="105088" y="43910"/>
                  <a:pt x="99227" y="48274"/>
                </a:cubicBezTo>
                <a:cubicBezTo>
                  <a:pt x="95066" y="51395"/>
                  <a:pt x="91085" y="54093"/>
                  <a:pt x="87220" y="56303"/>
                </a:cubicBezTo>
                <a:cubicBezTo>
                  <a:pt x="87142" y="57181"/>
                  <a:pt x="87097" y="58063"/>
                  <a:pt x="87078" y="58944"/>
                </a:cubicBezTo>
                <a:cubicBezTo>
                  <a:pt x="92057" y="56509"/>
                  <a:pt x="97163" y="53260"/>
                  <a:pt x="102469" y="49332"/>
                </a:cubicBezTo>
                <a:cubicBezTo>
                  <a:pt x="108449" y="44931"/>
                  <a:pt x="114509" y="40027"/>
                  <a:pt x="119071" y="35288"/>
                </a:cubicBezTo>
                <a:cubicBezTo>
                  <a:pt x="123634" y="30545"/>
                  <a:pt x="126692" y="25964"/>
                  <a:pt x="126688" y="22235"/>
                </a:cubicBezTo>
                <a:cubicBezTo>
                  <a:pt x="126688" y="20771"/>
                  <a:pt x="126223" y="19439"/>
                  <a:pt x="125195" y="18265"/>
                </a:cubicBezTo>
                <a:close/>
                <a:moveTo>
                  <a:pt x="86924" y="71967"/>
                </a:moveTo>
                <a:cubicBezTo>
                  <a:pt x="87070" y="72339"/>
                  <a:pt x="87220" y="72707"/>
                  <a:pt x="87382" y="73078"/>
                </a:cubicBezTo>
                <a:cubicBezTo>
                  <a:pt x="87708" y="73074"/>
                  <a:pt x="88038" y="73071"/>
                  <a:pt x="88369" y="73063"/>
                </a:cubicBezTo>
                <a:cubicBezTo>
                  <a:pt x="88215" y="72680"/>
                  <a:pt x="88068" y="72298"/>
                  <a:pt x="87926" y="71911"/>
                </a:cubicBezTo>
                <a:cubicBezTo>
                  <a:pt x="87592" y="71934"/>
                  <a:pt x="87258" y="71952"/>
                  <a:pt x="86924" y="71967"/>
                </a:cubicBezTo>
                <a:moveTo>
                  <a:pt x="87885" y="71799"/>
                </a:moveTo>
                <a:cubicBezTo>
                  <a:pt x="87738" y="71390"/>
                  <a:pt x="87596" y="70981"/>
                  <a:pt x="87464" y="70572"/>
                </a:cubicBezTo>
                <a:cubicBezTo>
                  <a:pt x="87123" y="70605"/>
                  <a:pt x="86781" y="70639"/>
                  <a:pt x="86440" y="70669"/>
                </a:cubicBezTo>
                <a:cubicBezTo>
                  <a:pt x="86579" y="71063"/>
                  <a:pt x="86725" y="71457"/>
                  <a:pt x="86879" y="71851"/>
                </a:cubicBezTo>
                <a:cubicBezTo>
                  <a:pt x="87213" y="71836"/>
                  <a:pt x="87551" y="71817"/>
                  <a:pt x="87885" y="71799"/>
                </a:cubicBezTo>
                <a:moveTo>
                  <a:pt x="78733" y="64220"/>
                </a:moveTo>
                <a:cubicBezTo>
                  <a:pt x="78388" y="64298"/>
                  <a:pt x="78039" y="64373"/>
                  <a:pt x="77694" y="64445"/>
                </a:cubicBezTo>
                <a:cubicBezTo>
                  <a:pt x="77822" y="64895"/>
                  <a:pt x="77960" y="65345"/>
                  <a:pt x="78111" y="65788"/>
                </a:cubicBezTo>
                <a:cubicBezTo>
                  <a:pt x="78452" y="65739"/>
                  <a:pt x="78790" y="65687"/>
                  <a:pt x="79127" y="65630"/>
                </a:cubicBezTo>
                <a:cubicBezTo>
                  <a:pt x="78985" y="65161"/>
                  <a:pt x="78853" y="64692"/>
                  <a:pt x="78733" y="64220"/>
                </a:cubicBezTo>
                <a:close/>
                <a:moveTo>
                  <a:pt x="79191" y="65619"/>
                </a:moveTo>
                <a:cubicBezTo>
                  <a:pt x="79536" y="65559"/>
                  <a:pt x="79881" y="65499"/>
                  <a:pt x="80227" y="65431"/>
                </a:cubicBezTo>
                <a:cubicBezTo>
                  <a:pt x="80092" y="64940"/>
                  <a:pt x="79968" y="64445"/>
                  <a:pt x="79859" y="63949"/>
                </a:cubicBezTo>
                <a:cubicBezTo>
                  <a:pt x="79503" y="64039"/>
                  <a:pt x="79150" y="64126"/>
                  <a:pt x="78797" y="64205"/>
                </a:cubicBezTo>
                <a:cubicBezTo>
                  <a:pt x="78917" y="64677"/>
                  <a:pt x="79049" y="65150"/>
                  <a:pt x="79191" y="65619"/>
                </a:cubicBezTo>
                <a:close/>
                <a:moveTo>
                  <a:pt x="84369" y="57849"/>
                </a:moveTo>
                <a:cubicBezTo>
                  <a:pt x="83941" y="58070"/>
                  <a:pt x="83510" y="58284"/>
                  <a:pt x="83086" y="58490"/>
                </a:cubicBezTo>
                <a:cubicBezTo>
                  <a:pt x="83093" y="59229"/>
                  <a:pt x="83123" y="59961"/>
                  <a:pt x="83176" y="60696"/>
                </a:cubicBezTo>
                <a:cubicBezTo>
                  <a:pt x="83581" y="60531"/>
                  <a:pt x="83986" y="60363"/>
                  <a:pt x="84391" y="60186"/>
                </a:cubicBezTo>
                <a:cubicBezTo>
                  <a:pt x="84373" y="59668"/>
                  <a:pt x="84361" y="59151"/>
                  <a:pt x="84361" y="58633"/>
                </a:cubicBezTo>
                <a:cubicBezTo>
                  <a:pt x="84361" y="58370"/>
                  <a:pt x="84365" y="58111"/>
                  <a:pt x="84369" y="57849"/>
                </a:cubicBezTo>
                <a:moveTo>
                  <a:pt x="103696" y="24167"/>
                </a:moveTo>
                <a:cubicBezTo>
                  <a:pt x="102240" y="25567"/>
                  <a:pt x="100867" y="27019"/>
                  <a:pt x="99580" y="28519"/>
                </a:cubicBezTo>
                <a:cubicBezTo>
                  <a:pt x="101189" y="27022"/>
                  <a:pt x="102574" y="25597"/>
                  <a:pt x="103620" y="24265"/>
                </a:cubicBezTo>
                <a:cubicBezTo>
                  <a:pt x="103647" y="24235"/>
                  <a:pt x="103673" y="24201"/>
                  <a:pt x="103696" y="24167"/>
                </a:cubicBezTo>
                <a:close/>
                <a:moveTo>
                  <a:pt x="98844" y="29390"/>
                </a:moveTo>
                <a:cubicBezTo>
                  <a:pt x="96612" y="32099"/>
                  <a:pt x="94661" y="34958"/>
                  <a:pt x="93025" y="37911"/>
                </a:cubicBezTo>
                <a:cubicBezTo>
                  <a:pt x="98792" y="33333"/>
                  <a:pt x="104213" y="28782"/>
                  <a:pt x="107084" y="24940"/>
                </a:cubicBezTo>
                <a:cubicBezTo>
                  <a:pt x="108431" y="23135"/>
                  <a:pt x="109211" y="21492"/>
                  <a:pt x="109211" y="20089"/>
                </a:cubicBezTo>
                <a:cubicBezTo>
                  <a:pt x="109211" y="19886"/>
                  <a:pt x="109196" y="19687"/>
                  <a:pt x="109162" y="19492"/>
                </a:cubicBezTo>
                <a:cubicBezTo>
                  <a:pt x="107463" y="20786"/>
                  <a:pt x="105849" y="22152"/>
                  <a:pt x="104322" y="23578"/>
                </a:cubicBezTo>
                <a:cubicBezTo>
                  <a:pt x="104142" y="23833"/>
                  <a:pt x="103947" y="24096"/>
                  <a:pt x="103737" y="24358"/>
                </a:cubicBezTo>
                <a:cubicBezTo>
                  <a:pt x="102506" y="25923"/>
                  <a:pt x="100818" y="27615"/>
                  <a:pt x="98844" y="29390"/>
                </a:cubicBezTo>
                <a:close/>
                <a:moveTo>
                  <a:pt x="142266" y="18614"/>
                </a:moveTo>
                <a:lnTo>
                  <a:pt x="142218" y="18655"/>
                </a:lnTo>
                <a:cubicBezTo>
                  <a:pt x="140799" y="17034"/>
                  <a:pt x="138222" y="15860"/>
                  <a:pt x="134800" y="15095"/>
                </a:cubicBezTo>
                <a:cubicBezTo>
                  <a:pt x="131374" y="14329"/>
                  <a:pt x="127108" y="13973"/>
                  <a:pt x="122313" y="13973"/>
                </a:cubicBezTo>
                <a:lnTo>
                  <a:pt x="122309" y="13973"/>
                </a:lnTo>
                <a:cubicBezTo>
                  <a:pt x="120730" y="13973"/>
                  <a:pt x="119094" y="14010"/>
                  <a:pt x="117413" y="14085"/>
                </a:cubicBezTo>
                <a:cubicBezTo>
                  <a:pt x="117319" y="14138"/>
                  <a:pt x="117222" y="14194"/>
                  <a:pt x="117128" y="14247"/>
                </a:cubicBezTo>
                <a:cubicBezTo>
                  <a:pt x="118287" y="14205"/>
                  <a:pt x="119416" y="14187"/>
                  <a:pt x="120516" y="14187"/>
                </a:cubicBezTo>
                <a:cubicBezTo>
                  <a:pt x="124958" y="14187"/>
                  <a:pt x="128890" y="14513"/>
                  <a:pt x="132042" y="15211"/>
                </a:cubicBezTo>
                <a:cubicBezTo>
                  <a:pt x="135197" y="15913"/>
                  <a:pt x="137573" y="16982"/>
                  <a:pt x="138893" y="18490"/>
                </a:cubicBezTo>
                <a:lnTo>
                  <a:pt x="138893" y="18490"/>
                </a:lnTo>
                <a:cubicBezTo>
                  <a:pt x="140364" y="20167"/>
                  <a:pt x="141032" y="22096"/>
                  <a:pt x="141032" y="24178"/>
                </a:cubicBezTo>
                <a:cubicBezTo>
                  <a:pt x="141028" y="28647"/>
                  <a:pt x="137989" y="33843"/>
                  <a:pt x="133333" y="39074"/>
                </a:cubicBezTo>
                <a:cubicBezTo>
                  <a:pt x="128676" y="44300"/>
                  <a:pt x="122399" y="49553"/>
                  <a:pt x="115912" y="54112"/>
                </a:cubicBezTo>
                <a:cubicBezTo>
                  <a:pt x="106671" y="60636"/>
                  <a:pt x="97137" y="65259"/>
                  <a:pt x="87828" y="67341"/>
                </a:cubicBezTo>
                <a:cubicBezTo>
                  <a:pt x="87933" y="67840"/>
                  <a:pt x="88042" y="68336"/>
                  <a:pt x="88166" y="68831"/>
                </a:cubicBezTo>
                <a:cubicBezTo>
                  <a:pt x="98476" y="67049"/>
                  <a:pt x="109117" y="62235"/>
                  <a:pt x="119203" y="55185"/>
                </a:cubicBezTo>
                <a:cubicBezTo>
                  <a:pt x="125806" y="50592"/>
                  <a:pt x="132132" y="45261"/>
                  <a:pt x="136807" y="39929"/>
                </a:cubicBezTo>
                <a:cubicBezTo>
                  <a:pt x="141478" y="34601"/>
                  <a:pt x="144495" y="29270"/>
                  <a:pt x="144491" y="24700"/>
                </a:cubicBezTo>
                <a:cubicBezTo>
                  <a:pt x="144491" y="22482"/>
                  <a:pt x="143786" y="20441"/>
                  <a:pt x="142218" y="18655"/>
                </a:cubicBezTo>
                <a:close/>
                <a:moveTo>
                  <a:pt x="74989" y="63383"/>
                </a:moveTo>
                <a:cubicBezTo>
                  <a:pt x="74651" y="63454"/>
                  <a:pt x="74313" y="63522"/>
                  <a:pt x="73980" y="63582"/>
                </a:cubicBezTo>
                <a:cubicBezTo>
                  <a:pt x="74118" y="64006"/>
                  <a:pt x="74272" y="64426"/>
                  <a:pt x="74434" y="64846"/>
                </a:cubicBezTo>
                <a:cubicBezTo>
                  <a:pt x="74760" y="64805"/>
                  <a:pt x="75090" y="64760"/>
                  <a:pt x="75417" y="64711"/>
                </a:cubicBezTo>
                <a:cubicBezTo>
                  <a:pt x="75263" y="64272"/>
                  <a:pt x="75120" y="63829"/>
                  <a:pt x="74989" y="63383"/>
                </a:cubicBezTo>
                <a:moveTo>
                  <a:pt x="75492" y="64700"/>
                </a:moveTo>
                <a:cubicBezTo>
                  <a:pt x="75826" y="64651"/>
                  <a:pt x="76159" y="64595"/>
                  <a:pt x="76497" y="64538"/>
                </a:cubicBezTo>
                <a:cubicBezTo>
                  <a:pt x="76351" y="64073"/>
                  <a:pt x="76212" y="63604"/>
                  <a:pt x="76088" y="63139"/>
                </a:cubicBezTo>
                <a:cubicBezTo>
                  <a:pt x="75747" y="63218"/>
                  <a:pt x="75402" y="63297"/>
                  <a:pt x="75056" y="63368"/>
                </a:cubicBezTo>
                <a:cubicBezTo>
                  <a:pt x="75191" y="63814"/>
                  <a:pt x="75338" y="64257"/>
                  <a:pt x="75492" y="64700"/>
                </a:cubicBezTo>
                <a:moveTo>
                  <a:pt x="108487" y="17785"/>
                </a:moveTo>
                <a:cubicBezTo>
                  <a:pt x="108521" y="17822"/>
                  <a:pt x="108551" y="17860"/>
                  <a:pt x="108584" y="17897"/>
                </a:cubicBezTo>
                <a:cubicBezTo>
                  <a:pt x="109038" y="17590"/>
                  <a:pt x="109500" y="17290"/>
                  <a:pt x="109969" y="16993"/>
                </a:cubicBezTo>
                <a:cubicBezTo>
                  <a:pt x="109736" y="16922"/>
                  <a:pt x="109489" y="16858"/>
                  <a:pt x="109222" y="16802"/>
                </a:cubicBezTo>
                <a:cubicBezTo>
                  <a:pt x="109192" y="16794"/>
                  <a:pt x="109162" y="16791"/>
                  <a:pt x="109128" y="16783"/>
                </a:cubicBezTo>
                <a:cubicBezTo>
                  <a:pt x="108780" y="16997"/>
                  <a:pt x="108431" y="17215"/>
                  <a:pt x="108085" y="17436"/>
                </a:cubicBezTo>
                <a:cubicBezTo>
                  <a:pt x="108243" y="17541"/>
                  <a:pt x="108378" y="17657"/>
                  <a:pt x="108487" y="17785"/>
                </a:cubicBezTo>
                <a:close/>
                <a:moveTo>
                  <a:pt x="71815" y="63781"/>
                </a:moveTo>
                <a:cubicBezTo>
                  <a:pt x="72141" y="63739"/>
                  <a:pt x="72464" y="63694"/>
                  <a:pt x="72790" y="63646"/>
                </a:cubicBezTo>
                <a:cubicBezTo>
                  <a:pt x="72629" y="63210"/>
                  <a:pt x="72482" y="62771"/>
                  <a:pt x="72344" y="62332"/>
                </a:cubicBezTo>
                <a:cubicBezTo>
                  <a:pt x="72010" y="62404"/>
                  <a:pt x="71680" y="62471"/>
                  <a:pt x="71346" y="62535"/>
                </a:cubicBezTo>
                <a:cubicBezTo>
                  <a:pt x="71492" y="62951"/>
                  <a:pt x="71650" y="63368"/>
                  <a:pt x="71815" y="63781"/>
                </a:cubicBezTo>
                <a:moveTo>
                  <a:pt x="70291" y="62719"/>
                </a:moveTo>
                <a:cubicBezTo>
                  <a:pt x="70445" y="63113"/>
                  <a:pt x="70606" y="63507"/>
                  <a:pt x="70779" y="63897"/>
                </a:cubicBezTo>
                <a:cubicBezTo>
                  <a:pt x="71098" y="63867"/>
                  <a:pt x="71417" y="63829"/>
                  <a:pt x="71732" y="63792"/>
                </a:cubicBezTo>
                <a:cubicBezTo>
                  <a:pt x="71567" y="63379"/>
                  <a:pt x="71413" y="62966"/>
                  <a:pt x="71267" y="62550"/>
                </a:cubicBezTo>
                <a:cubicBezTo>
                  <a:pt x="70940" y="62610"/>
                  <a:pt x="70618" y="62666"/>
                  <a:pt x="70291" y="62719"/>
                </a:cubicBezTo>
                <a:close/>
                <a:moveTo>
                  <a:pt x="69695" y="61308"/>
                </a:moveTo>
                <a:cubicBezTo>
                  <a:pt x="69368" y="61383"/>
                  <a:pt x="69038" y="61451"/>
                  <a:pt x="68712" y="61514"/>
                </a:cubicBezTo>
                <a:cubicBezTo>
                  <a:pt x="68866" y="61923"/>
                  <a:pt x="69027" y="62332"/>
                  <a:pt x="69196" y="62738"/>
                </a:cubicBezTo>
                <a:cubicBezTo>
                  <a:pt x="69518" y="62696"/>
                  <a:pt x="69837" y="62651"/>
                  <a:pt x="70156" y="62602"/>
                </a:cubicBezTo>
                <a:cubicBezTo>
                  <a:pt x="69995" y="62171"/>
                  <a:pt x="69837" y="61739"/>
                  <a:pt x="69695" y="61308"/>
                </a:cubicBezTo>
                <a:moveTo>
                  <a:pt x="70243" y="62587"/>
                </a:moveTo>
                <a:cubicBezTo>
                  <a:pt x="70569" y="62535"/>
                  <a:pt x="70895" y="62479"/>
                  <a:pt x="71222" y="62419"/>
                </a:cubicBezTo>
                <a:cubicBezTo>
                  <a:pt x="71064" y="61965"/>
                  <a:pt x="70918" y="61503"/>
                  <a:pt x="70783" y="61045"/>
                </a:cubicBezTo>
                <a:cubicBezTo>
                  <a:pt x="70445" y="61132"/>
                  <a:pt x="70111" y="61214"/>
                  <a:pt x="69774" y="61289"/>
                </a:cubicBezTo>
                <a:cubicBezTo>
                  <a:pt x="69920" y="61724"/>
                  <a:pt x="70074" y="62156"/>
                  <a:pt x="70243" y="62587"/>
                </a:cubicBezTo>
                <a:close/>
                <a:moveTo>
                  <a:pt x="81701" y="56584"/>
                </a:moveTo>
                <a:cubicBezTo>
                  <a:pt x="81273" y="56817"/>
                  <a:pt x="80849" y="57042"/>
                  <a:pt x="80422" y="57263"/>
                </a:cubicBezTo>
                <a:cubicBezTo>
                  <a:pt x="80429" y="58014"/>
                  <a:pt x="80459" y="58768"/>
                  <a:pt x="80516" y="59518"/>
                </a:cubicBezTo>
                <a:cubicBezTo>
                  <a:pt x="80917" y="59346"/>
                  <a:pt x="81318" y="59169"/>
                  <a:pt x="81720" y="58982"/>
                </a:cubicBezTo>
                <a:cubicBezTo>
                  <a:pt x="81701" y="58498"/>
                  <a:pt x="81690" y="58010"/>
                  <a:pt x="81690" y="57522"/>
                </a:cubicBezTo>
                <a:cubicBezTo>
                  <a:pt x="81690" y="57211"/>
                  <a:pt x="81694" y="56896"/>
                  <a:pt x="81701" y="56584"/>
                </a:cubicBezTo>
                <a:close/>
                <a:moveTo>
                  <a:pt x="66577" y="61721"/>
                </a:moveTo>
                <a:cubicBezTo>
                  <a:pt x="66892" y="61679"/>
                  <a:pt x="67207" y="61634"/>
                  <a:pt x="67522" y="61582"/>
                </a:cubicBezTo>
                <a:cubicBezTo>
                  <a:pt x="67353" y="61162"/>
                  <a:pt x="67192" y="60738"/>
                  <a:pt x="67042" y="60310"/>
                </a:cubicBezTo>
                <a:cubicBezTo>
                  <a:pt x="66719" y="60385"/>
                  <a:pt x="66397" y="60456"/>
                  <a:pt x="66074" y="60520"/>
                </a:cubicBezTo>
                <a:cubicBezTo>
                  <a:pt x="66232" y="60922"/>
                  <a:pt x="66400" y="61323"/>
                  <a:pt x="66577" y="61721"/>
                </a:cubicBezTo>
                <a:moveTo>
                  <a:pt x="65038" y="60711"/>
                </a:moveTo>
                <a:cubicBezTo>
                  <a:pt x="65200" y="61087"/>
                  <a:pt x="65376" y="61462"/>
                  <a:pt x="65556" y="61833"/>
                </a:cubicBezTo>
                <a:cubicBezTo>
                  <a:pt x="65868" y="61803"/>
                  <a:pt x="66175" y="61770"/>
                  <a:pt x="66483" y="61732"/>
                </a:cubicBezTo>
                <a:cubicBezTo>
                  <a:pt x="66307" y="61334"/>
                  <a:pt x="66142" y="60937"/>
                  <a:pt x="65984" y="60539"/>
                </a:cubicBezTo>
                <a:cubicBezTo>
                  <a:pt x="65669" y="60603"/>
                  <a:pt x="65354" y="60659"/>
                  <a:pt x="65038" y="60711"/>
                </a:cubicBezTo>
                <a:close/>
                <a:moveTo>
                  <a:pt x="64386" y="59349"/>
                </a:moveTo>
                <a:cubicBezTo>
                  <a:pt x="64067" y="59425"/>
                  <a:pt x="63748" y="59496"/>
                  <a:pt x="63429" y="59560"/>
                </a:cubicBezTo>
                <a:cubicBezTo>
                  <a:pt x="63594" y="59950"/>
                  <a:pt x="63767" y="60340"/>
                  <a:pt x="63950" y="60726"/>
                </a:cubicBezTo>
                <a:cubicBezTo>
                  <a:pt x="64262" y="60685"/>
                  <a:pt x="64573" y="60640"/>
                  <a:pt x="64885" y="60591"/>
                </a:cubicBezTo>
                <a:cubicBezTo>
                  <a:pt x="64708" y="60179"/>
                  <a:pt x="64539" y="59766"/>
                  <a:pt x="64386" y="59349"/>
                </a:cubicBezTo>
                <a:close/>
                <a:moveTo>
                  <a:pt x="64978" y="60576"/>
                </a:moveTo>
                <a:cubicBezTo>
                  <a:pt x="65297" y="60524"/>
                  <a:pt x="65613" y="60468"/>
                  <a:pt x="65931" y="60404"/>
                </a:cubicBezTo>
                <a:cubicBezTo>
                  <a:pt x="65759" y="59961"/>
                  <a:pt x="65601" y="59518"/>
                  <a:pt x="65451" y="59072"/>
                </a:cubicBezTo>
                <a:cubicBezTo>
                  <a:pt x="65129" y="59162"/>
                  <a:pt x="64802" y="59248"/>
                  <a:pt x="64476" y="59327"/>
                </a:cubicBezTo>
                <a:cubicBezTo>
                  <a:pt x="64633" y="59743"/>
                  <a:pt x="64798" y="60160"/>
                  <a:pt x="64978" y="60576"/>
                </a:cubicBezTo>
                <a:close/>
                <a:moveTo>
                  <a:pt x="79037" y="55324"/>
                </a:moveTo>
                <a:cubicBezTo>
                  <a:pt x="78606" y="55571"/>
                  <a:pt x="78178" y="55815"/>
                  <a:pt x="77750" y="56048"/>
                </a:cubicBezTo>
                <a:cubicBezTo>
                  <a:pt x="77754" y="56817"/>
                  <a:pt x="77784" y="57590"/>
                  <a:pt x="77844" y="58359"/>
                </a:cubicBezTo>
                <a:cubicBezTo>
                  <a:pt x="78246" y="58175"/>
                  <a:pt x="78647" y="57988"/>
                  <a:pt x="79049" y="57792"/>
                </a:cubicBezTo>
                <a:cubicBezTo>
                  <a:pt x="79030" y="57323"/>
                  <a:pt x="79022" y="56854"/>
                  <a:pt x="79022" y="56385"/>
                </a:cubicBezTo>
                <a:cubicBezTo>
                  <a:pt x="79022" y="56033"/>
                  <a:pt x="79026" y="55676"/>
                  <a:pt x="79037" y="55324"/>
                </a:cubicBezTo>
                <a:close/>
                <a:moveTo>
                  <a:pt x="100743" y="22873"/>
                </a:moveTo>
                <a:cubicBezTo>
                  <a:pt x="98582" y="24737"/>
                  <a:pt x="96589" y="26730"/>
                  <a:pt x="94788" y="28819"/>
                </a:cubicBezTo>
                <a:cubicBezTo>
                  <a:pt x="96968" y="26955"/>
                  <a:pt x="98840" y="25191"/>
                  <a:pt x="100172" y="23593"/>
                </a:cubicBezTo>
                <a:cubicBezTo>
                  <a:pt x="100375" y="23349"/>
                  <a:pt x="100566" y="23109"/>
                  <a:pt x="100743" y="22873"/>
                </a:cubicBezTo>
                <a:close/>
                <a:moveTo>
                  <a:pt x="100289" y="23691"/>
                </a:moveTo>
                <a:cubicBezTo>
                  <a:pt x="98919" y="25330"/>
                  <a:pt x="96994" y="27139"/>
                  <a:pt x="94758" y="29045"/>
                </a:cubicBezTo>
                <a:cubicBezTo>
                  <a:pt x="94571" y="29206"/>
                  <a:pt x="94379" y="29367"/>
                  <a:pt x="94188" y="29529"/>
                </a:cubicBezTo>
                <a:cubicBezTo>
                  <a:pt x="92061" y="32080"/>
                  <a:pt x="90211" y="34770"/>
                  <a:pt x="88661" y="37558"/>
                </a:cubicBezTo>
                <a:cubicBezTo>
                  <a:pt x="89580" y="36838"/>
                  <a:pt x="90492" y="36121"/>
                  <a:pt x="91393" y="35404"/>
                </a:cubicBezTo>
                <a:cubicBezTo>
                  <a:pt x="94987" y="29641"/>
                  <a:pt x="99853" y="24343"/>
                  <a:pt x="105752" y="19912"/>
                </a:cubicBezTo>
                <a:cubicBezTo>
                  <a:pt x="105755" y="19837"/>
                  <a:pt x="105759" y="19766"/>
                  <a:pt x="105759" y="19695"/>
                </a:cubicBezTo>
                <a:cubicBezTo>
                  <a:pt x="105759" y="19466"/>
                  <a:pt x="105733" y="19248"/>
                  <a:pt x="105684" y="19034"/>
                </a:cubicBezTo>
                <a:cubicBezTo>
                  <a:pt x="105121" y="19428"/>
                  <a:pt x="104566" y="19830"/>
                  <a:pt x="104022" y="20239"/>
                </a:cubicBezTo>
                <a:cubicBezTo>
                  <a:pt x="103061" y="20955"/>
                  <a:pt x="102131" y="21698"/>
                  <a:pt x="101227" y="22460"/>
                </a:cubicBezTo>
                <a:cubicBezTo>
                  <a:pt x="100953" y="22858"/>
                  <a:pt x="100638" y="23270"/>
                  <a:pt x="100289" y="23691"/>
                </a:cubicBezTo>
                <a:close/>
                <a:moveTo>
                  <a:pt x="92151" y="81171"/>
                </a:moveTo>
                <a:cubicBezTo>
                  <a:pt x="92331" y="81407"/>
                  <a:pt x="92518" y="81648"/>
                  <a:pt x="92706" y="81884"/>
                </a:cubicBezTo>
                <a:cubicBezTo>
                  <a:pt x="92991" y="81959"/>
                  <a:pt x="93272" y="82030"/>
                  <a:pt x="93558" y="82102"/>
                </a:cubicBezTo>
                <a:cubicBezTo>
                  <a:pt x="93370" y="81858"/>
                  <a:pt x="93186" y="81610"/>
                  <a:pt x="93010" y="81366"/>
                </a:cubicBezTo>
                <a:cubicBezTo>
                  <a:pt x="92721" y="81302"/>
                  <a:pt x="92436" y="81239"/>
                  <a:pt x="92151" y="81171"/>
                </a:cubicBezTo>
                <a:close/>
                <a:moveTo>
                  <a:pt x="92923" y="81250"/>
                </a:moveTo>
                <a:cubicBezTo>
                  <a:pt x="92740" y="80995"/>
                  <a:pt x="92556" y="80740"/>
                  <a:pt x="92379" y="80481"/>
                </a:cubicBezTo>
                <a:cubicBezTo>
                  <a:pt x="92087" y="80424"/>
                  <a:pt x="91794" y="80364"/>
                  <a:pt x="91505" y="80304"/>
                </a:cubicBezTo>
                <a:cubicBezTo>
                  <a:pt x="91685" y="80556"/>
                  <a:pt x="91869" y="80803"/>
                  <a:pt x="92057" y="81051"/>
                </a:cubicBezTo>
                <a:cubicBezTo>
                  <a:pt x="92346" y="81119"/>
                  <a:pt x="92635" y="81186"/>
                  <a:pt x="92923" y="81250"/>
                </a:cubicBezTo>
                <a:close/>
                <a:moveTo>
                  <a:pt x="61320" y="59762"/>
                </a:moveTo>
                <a:cubicBezTo>
                  <a:pt x="61628" y="59721"/>
                  <a:pt x="61936" y="59680"/>
                  <a:pt x="62239" y="59631"/>
                </a:cubicBezTo>
                <a:cubicBezTo>
                  <a:pt x="62056" y="59229"/>
                  <a:pt x="61883" y="58824"/>
                  <a:pt x="61722" y="58419"/>
                </a:cubicBezTo>
                <a:cubicBezTo>
                  <a:pt x="61410" y="58498"/>
                  <a:pt x="61095" y="58565"/>
                  <a:pt x="60780" y="58633"/>
                </a:cubicBezTo>
                <a:cubicBezTo>
                  <a:pt x="60953" y="59012"/>
                  <a:pt x="61133" y="59387"/>
                  <a:pt x="61320" y="59762"/>
                </a:cubicBezTo>
                <a:close/>
                <a:moveTo>
                  <a:pt x="59763" y="58820"/>
                </a:moveTo>
                <a:cubicBezTo>
                  <a:pt x="59939" y="59173"/>
                  <a:pt x="60127" y="59522"/>
                  <a:pt x="60318" y="59871"/>
                </a:cubicBezTo>
                <a:cubicBezTo>
                  <a:pt x="60619" y="59841"/>
                  <a:pt x="60919" y="59811"/>
                  <a:pt x="61215" y="59773"/>
                </a:cubicBezTo>
                <a:cubicBezTo>
                  <a:pt x="61028" y="59402"/>
                  <a:pt x="60851" y="59027"/>
                  <a:pt x="60682" y="58652"/>
                </a:cubicBezTo>
                <a:cubicBezTo>
                  <a:pt x="60378" y="58712"/>
                  <a:pt x="60071" y="58768"/>
                  <a:pt x="59763" y="58820"/>
                </a:cubicBezTo>
                <a:close/>
                <a:moveTo>
                  <a:pt x="59152" y="57507"/>
                </a:moveTo>
                <a:cubicBezTo>
                  <a:pt x="59324" y="57901"/>
                  <a:pt x="59504" y="58291"/>
                  <a:pt x="59696" y="58682"/>
                </a:cubicBezTo>
                <a:cubicBezTo>
                  <a:pt x="60007" y="58633"/>
                  <a:pt x="60315" y="58577"/>
                  <a:pt x="60619" y="58513"/>
                </a:cubicBezTo>
                <a:cubicBezTo>
                  <a:pt x="60435" y="58096"/>
                  <a:pt x="60262" y="57672"/>
                  <a:pt x="60097" y="57248"/>
                </a:cubicBezTo>
                <a:cubicBezTo>
                  <a:pt x="59786" y="57342"/>
                  <a:pt x="59470" y="57428"/>
                  <a:pt x="59152" y="57507"/>
                </a:cubicBezTo>
                <a:close/>
                <a:moveTo>
                  <a:pt x="59092" y="57368"/>
                </a:moveTo>
                <a:cubicBezTo>
                  <a:pt x="59410" y="57290"/>
                  <a:pt x="59729" y="57203"/>
                  <a:pt x="60045" y="57110"/>
                </a:cubicBezTo>
                <a:cubicBezTo>
                  <a:pt x="59864" y="56626"/>
                  <a:pt x="59699" y="56142"/>
                  <a:pt x="59549" y="55654"/>
                </a:cubicBezTo>
                <a:cubicBezTo>
                  <a:pt x="59223" y="55785"/>
                  <a:pt x="58896" y="55913"/>
                  <a:pt x="58566" y="56029"/>
                </a:cubicBezTo>
                <a:cubicBezTo>
                  <a:pt x="58728" y="56475"/>
                  <a:pt x="58904" y="56926"/>
                  <a:pt x="59092" y="57368"/>
                </a:cubicBezTo>
                <a:moveTo>
                  <a:pt x="58127" y="57740"/>
                </a:moveTo>
                <a:cubicBezTo>
                  <a:pt x="58304" y="58104"/>
                  <a:pt x="58491" y="58464"/>
                  <a:pt x="58686" y="58824"/>
                </a:cubicBezTo>
                <a:cubicBezTo>
                  <a:pt x="58990" y="58787"/>
                  <a:pt x="59290" y="58745"/>
                  <a:pt x="59591" y="58700"/>
                </a:cubicBezTo>
                <a:cubicBezTo>
                  <a:pt x="59399" y="58310"/>
                  <a:pt x="59219" y="57924"/>
                  <a:pt x="59050" y="57534"/>
                </a:cubicBezTo>
                <a:cubicBezTo>
                  <a:pt x="58746" y="57609"/>
                  <a:pt x="58439" y="57676"/>
                  <a:pt x="58127" y="57740"/>
                </a:cubicBezTo>
                <a:close/>
                <a:moveTo>
                  <a:pt x="57512" y="56374"/>
                </a:moveTo>
                <a:cubicBezTo>
                  <a:pt x="57685" y="56787"/>
                  <a:pt x="57868" y="57196"/>
                  <a:pt x="58060" y="57601"/>
                </a:cubicBezTo>
                <a:cubicBezTo>
                  <a:pt x="58375" y="57537"/>
                  <a:pt x="58683" y="57470"/>
                  <a:pt x="58990" y="57391"/>
                </a:cubicBezTo>
                <a:cubicBezTo>
                  <a:pt x="58803" y="56952"/>
                  <a:pt x="58630" y="56509"/>
                  <a:pt x="58469" y="56063"/>
                </a:cubicBezTo>
                <a:cubicBezTo>
                  <a:pt x="58154" y="56172"/>
                  <a:pt x="57835" y="56277"/>
                  <a:pt x="57512" y="56374"/>
                </a:cubicBezTo>
                <a:close/>
                <a:moveTo>
                  <a:pt x="57456" y="56232"/>
                </a:moveTo>
                <a:cubicBezTo>
                  <a:pt x="57778" y="56134"/>
                  <a:pt x="58097" y="56033"/>
                  <a:pt x="58416" y="55920"/>
                </a:cubicBezTo>
                <a:cubicBezTo>
                  <a:pt x="58236" y="55402"/>
                  <a:pt x="58071" y="54885"/>
                  <a:pt x="57925" y="54363"/>
                </a:cubicBezTo>
                <a:cubicBezTo>
                  <a:pt x="57594" y="54521"/>
                  <a:pt x="57261" y="54674"/>
                  <a:pt x="56927" y="54817"/>
                </a:cubicBezTo>
                <a:cubicBezTo>
                  <a:pt x="57088" y="55290"/>
                  <a:pt x="57264" y="55763"/>
                  <a:pt x="57456" y="56232"/>
                </a:cubicBezTo>
                <a:close/>
                <a:moveTo>
                  <a:pt x="56480" y="56659"/>
                </a:moveTo>
                <a:cubicBezTo>
                  <a:pt x="56660" y="57034"/>
                  <a:pt x="56848" y="57410"/>
                  <a:pt x="57047" y="57785"/>
                </a:cubicBezTo>
                <a:cubicBezTo>
                  <a:pt x="57351" y="57736"/>
                  <a:pt x="57654" y="57684"/>
                  <a:pt x="57955" y="57624"/>
                </a:cubicBezTo>
                <a:cubicBezTo>
                  <a:pt x="57763" y="57218"/>
                  <a:pt x="57583" y="56813"/>
                  <a:pt x="57411" y="56404"/>
                </a:cubicBezTo>
                <a:cubicBezTo>
                  <a:pt x="57103" y="56494"/>
                  <a:pt x="56795" y="56581"/>
                  <a:pt x="56480" y="56659"/>
                </a:cubicBezTo>
                <a:close/>
                <a:moveTo>
                  <a:pt x="56416" y="56517"/>
                </a:moveTo>
                <a:cubicBezTo>
                  <a:pt x="56732" y="56442"/>
                  <a:pt x="57043" y="56355"/>
                  <a:pt x="57354" y="56262"/>
                </a:cubicBezTo>
                <a:cubicBezTo>
                  <a:pt x="57163" y="55796"/>
                  <a:pt x="56990" y="55327"/>
                  <a:pt x="56829" y="54855"/>
                </a:cubicBezTo>
                <a:cubicBezTo>
                  <a:pt x="56510" y="54990"/>
                  <a:pt x="56191" y="55113"/>
                  <a:pt x="55865" y="55234"/>
                </a:cubicBezTo>
                <a:cubicBezTo>
                  <a:pt x="56034" y="55665"/>
                  <a:pt x="56217" y="56093"/>
                  <a:pt x="56416" y="56517"/>
                </a:cubicBezTo>
                <a:close/>
                <a:moveTo>
                  <a:pt x="54825" y="55575"/>
                </a:moveTo>
                <a:cubicBezTo>
                  <a:pt x="55002" y="55969"/>
                  <a:pt x="55193" y="56359"/>
                  <a:pt x="55392" y="56746"/>
                </a:cubicBezTo>
                <a:cubicBezTo>
                  <a:pt x="55700" y="56686"/>
                  <a:pt x="56007" y="56618"/>
                  <a:pt x="56311" y="56543"/>
                </a:cubicBezTo>
                <a:cubicBezTo>
                  <a:pt x="56112" y="56123"/>
                  <a:pt x="55932" y="55695"/>
                  <a:pt x="55763" y="55267"/>
                </a:cubicBezTo>
                <a:cubicBezTo>
                  <a:pt x="55452" y="55380"/>
                  <a:pt x="55141" y="55481"/>
                  <a:pt x="54825" y="55575"/>
                </a:cubicBezTo>
                <a:moveTo>
                  <a:pt x="54206" y="54078"/>
                </a:moveTo>
                <a:cubicBezTo>
                  <a:pt x="54375" y="54532"/>
                  <a:pt x="54559" y="54986"/>
                  <a:pt x="54758" y="55432"/>
                </a:cubicBezTo>
                <a:cubicBezTo>
                  <a:pt x="55081" y="55339"/>
                  <a:pt x="55396" y="55234"/>
                  <a:pt x="55707" y="55125"/>
                </a:cubicBezTo>
                <a:cubicBezTo>
                  <a:pt x="55516" y="54629"/>
                  <a:pt x="55340" y="54127"/>
                  <a:pt x="55182" y="53624"/>
                </a:cubicBezTo>
                <a:cubicBezTo>
                  <a:pt x="54863" y="53785"/>
                  <a:pt x="54537" y="53939"/>
                  <a:pt x="54206" y="54078"/>
                </a:cubicBezTo>
                <a:moveTo>
                  <a:pt x="54150" y="53932"/>
                </a:moveTo>
                <a:cubicBezTo>
                  <a:pt x="54484" y="53789"/>
                  <a:pt x="54810" y="53635"/>
                  <a:pt x="55137" y="53474"/>
                </a:cubicBezTo>
                <a:cubicBezTo>
                  <a:pt x="54949" y="52866"/>
                  <a:pt x="54792" y="52254"/>
                  <a:pt x="54660" y="51639"/>
                </a:cubicBezTo>
                <a:cubicBezTo>
                  <a:pt x="54319" y="51876"/>
                  <a:pt x="53978" y="52101"/>
                  <a:pt x="53629" y="52311"/>
                </a:cubicBezTo>
                <a:cubicBezTo>
                  <a:pt x="53779" y="52855"/>
                  <a:pt x="53955" y="53395"/>
                  <a:pt x="54150" y="53932"/>
                </a:cubicBezTo>
                <a:moveTo>
                  <a:pt x="53156" y="54494"/>
                </a:moveTo>
                <a:cubicBezTo>
                  <a:pt x="53332" y="54903"/>
                  <a:pt x="53524" y="55309"/>
                  <a:pt x="53730" y="55714"/>
                </a:cubicBezTo>
                <a:cubicBezTo>
                  <a:pt x="54041" y="55639"/>
                  <a:pt x="54349" y="55556"/>
                  <a:pt x="54653" y="55466"/>
                </a:cubicBezTo>
                <a:cubicBezTo>
                  <a:pt x="54454" y="55020"/>
                  <a:pt x="54274" y="54573"/>
                  <a:pt x="54105" y="54123"/>
                </a:cubicBezTo>
                <a:cubicBezTo>
                  <a:pt x="53794" y="54254"/>
                  <a:pt x="53479" y="54378"/>
                  <a:pt x="53156" y="54494"/>
                </a:cubicBezTo>
                <a:moveTo>
                  <a:pt x="52537" y="52919"/>
                </a:moveTo>
                <a:cubicBezTo>
                  <a:pt x="52706" y="53399"/>
                  <a:pt x="52889" y="53875"/>
                  <a:pt x="53092" y="54348"/>
                </a:cubicBezTo>
                <a:cubicBezTo>
                  <a:pt x="53418" y="54232"/>
                  <a:pt x="53737" y="54108"/>
                  <a:pt x="54049" y="53977"/>
                </a:cubicBezTo>
                <a:cubicBezTo>
                  <a:pt x="53854" y="53444"/>
                  <a:pt x="53681" y="52907"/>
                  <a:pt x="53531" y="52371"/>
                </a:cubicBezTo>
                <a:cubicBezTo>
                  <a:pt x="53205" y="52562"/>
                  <a:pt x="52874" y="52746"/>
                  <a:pt x="52537" y="52919"/>
                </a:cubicBezTo>
                <a:moveTo>
                  <a:pt x="52439" y="52971"/>
                </a:moveTo>
                <a:cubicBezTo>
                  <a:pt x="52124" y="53129"/>
                  <a:pt x="51805" y="53275"/>
                  <a:pt x="51479" y="53414"/>
                </a:cubicBezTo>
                <a:cubicBezTo>
                  <a:pt x="51655" y="53842"/>
                  <a:pt x="51846" y="54266"/>
                  <a:pt x="52053" y="54686"/>
                </a:cubicBezTo>
                <a:cubicBezTo>
                  <a:pt x="52372" y="54592"/>
                  <a:pt x="52679" y="54494"/>
                  <a:pt x="52987" y="54386"/>
                </a:cubicBezTo>
                <a:cubicBezTo>
                  <a:pt x="52788" y="53917"/>
                  <a:pt x="52604" y="53444"/>
                  <a:pt x="52439" y="52971"/>
                </a:cubicBezTo>
                <a:close/>
                <a:moveTo>
                  <a:pt x="52484" y="52768"/>
                </a:moveTo>
                <a:cubicBezTo>
                  <a:pt x="52826" y="52592"/>
                  <a:pt x="53160" y="52408"/>
                  <a:pt x="53486" y="52209"/>
                </a:cubicBezTo>
                <a:cubicBezTo>
                  <a:pt x="53298" y="51534"/>
                  <a:pt x="53148" y="50855"/>
                  <a:pt x="53032" y="50172"/>
                </a:cubicBezTo>
                <a:cubicBezTo>
                  <a:pt x="52683" y="50465"/>
                  <a:pt x="52334" y="50746"/>
                  <a:pt x="51970" y="51013"/>
                </a:cubicBezTo>
                <a:cubicBezTo>
                  <a:pt x="52117" y="51602"/>
                  <a:pt x="52289" y="52187"/>
                  <a:pt x="52484" y="52768"/>
                </a:cubicBezTo>
                <a:close/>
                <a:moveTo>
                  <a:pt x="76362" y="54074"/>
                </a:moveTo>
                <a:cubicBezTo>
                  <a:pt x="75927" y="54341"/>
                  <a:pt x="75492" y="54599"/>
                  <a:pt x="75060" y="54851"/>
                </a:cubicBezTo>
                <a:cubicBezTo>
                  <a:pt x="75064" y="55643"/>
                  <a:pt x="75094" y="56434"/>
                  <a:pt x="75154" y="57226"/>
                </a:cubicBezTo>
                <a:cubicBezTo>
                  <a:pt x="75559" y="57031"/>
                  <a:pt x="75961" y="56828"/>
                  <a:pt x="76366" y="56622"/>
                </a:cubicBezTo>
                <a:cubicBezTo>
                  <a:pt x="76347" y="56179"/>
                  <a:pt x="76340" y="55736"/>
                  <a:pt x="76340" y="55294"/>
                </a:cubicBezTo>
                <a:cubicBezTo>
                  <a:pt x="76340" y="54888"/>
                  <a:pt x="76347" y="54479"/>
                  <a:pt x="76362" y="54074"/>
                </a:cubicBezTo>
                <a:close/>
                <a:moveTo>
                  <a:pt x="106348" y="15661"/>
                </a:moveTo>
                <a:cubicBezTo>
                  <a:pt x="106187" y="15676"/>
                  <a:pt x="106026" y="15691"/>
                  <a:pt x="105864" y="15706"/>
                </a:cubicBezTo>
                <a:cubicBezTo>
                  <a:pt x="106022" y="15691"/>
                  <a:pt x="106179" y="15680"/>
                  <a:pt x="106337" y="15669"/>
                </a:cubicBezTo>
                <a:cubicBezTo>
                  <a:pt x="106341" y="15665"/>
                  <a:pt x="106348" y="15661"/>
                  <a:pt x="106348" y="15661"/>
                </a:cubicBezTo>
                <a:close/>
                <a:moveTo>
                  <a:pt x="105729" y="16104"/>
                </a:moveTo>
                <a:cubicBezTo>
                  <a:pt x="106029" y="16100"/>
                  <a:pt x="106326" y="16096"/>
                  <a:pt x="106618" y="16093"/>
                </a:cubicBezTo>
                <a:cubicBezTo>
                  <a:pt x="106637" y="16085"/>
                  <a:pt x="106656" y="16074"/>
                  <a:pt x="106671" y="16063"/>
                </a:cubicBezTo>
                <a:cubicBezTo>
                  <a:pt x="106363" y="16074"/>
                  <a:pt x="106048" y="16089"/>
                  <a:pt x="105729" y="16104"/>
                </a:cubicBezTo>
                <a:close/>
                <a:moveTo>
                  <a:pt x="58457" y="48439"/>
                </a:moveTo>
                <a:cubicBezTo>
                  <a:pt x="58030" y="48848"/>
                  <a:pt x="57613" y="49238"/>
                  <a:pt x="57197" y="49609"/>
                </a:cubicBezTo>
                <a:cubicBezTo>
                  <a:pt x="57253" y="50435"/>
                  <a:pt x="57354" y="51264"/>
                  <a:pt x="57504" y="52086"/>
                </a:cubicBezTo>
                <a:cubicBezTo>
                  <a:pt x="57876" y="51838"/>
                  <a:pt x="58247" y="51575"/>
                  <a:pt x="58623" y="51298"/>
                </a:cubicBezTo>
                <a:cubicBezTo>
                  <a:pt x="58510" y="50375"/>
                  <a:pt x="58457" y="49448"/>
                  <a:pt x="58457" y="48521"/>
                </a:cubicBezTo>
                <a:lnTo>
                  <a:pt x="58457" y="48439"/>
                </a:lnTo>
                <a:moveTo>
                  <a:pt x="66817" y="51455"/>
                </a:moveTo>
                <a:cubicBezTo>
                  <a:pt x="66393" y="51763"/>
                  <a:pt x="65976" y="52056"/>
                  <a:pt x="65560" y="52341"/>
                </a:cubicBezTo>
                <a:cubicBezTo>
                  <a:pt x="65598" y="53125"/>
                  <a:pt x="65669" y="53913"/>
                  <a:pt x="65774" y="54697"/>
                </a:cubicBezTo>
                <a:cubicBezTo>
                  <a:pt x="66160" y="54491"/>
                  <a:pt x="66543" y="54273"/>
                  <a:pt x="66929" y="54048"/>
                </a:cubicBezTo>
                <a:cubicBezTo>
                  <a:pt x="66854" y="53204"/>
                  <a:pt x="66817" y="52360"/>
                  <a:pt x="66817" y="51515"/>
                </a:cubicBezTo>
                <a:cubicBezTo>
                  <a:pt x="66817" y="51497"/>
                  <a:pt x="66817" y="51478"/>
                  <a:pt x="66817" y="51455"/>
                </a:cubicBezTo>
                <a:moveTo>
                  <a:pt x="69560" y="52573"/>
                </a:moveTo>
                <a:cubicBezTo>
                  <a:pt x="69139" y="52855"/>
                  <a:pt x="68719" y="53125"/>
                  <a:pt x="68303" y="53388"/>
                </a:cubicBezTo>
                <a:cubicBezTo>
                  <a:pt x="68340" y="54157"/>
                  <a:pt x="68404" y="54926"/>
                  <a:pt x="68502" y="55691"/>
                </a:cubicBezTo>
                <a:cubicBezTo>
                  <a:pt x="68888" y="55496"/>
                  <a:pt x="69275" y="55294"/>
                  <a:pt x="69665" y="55080"/>
                </a:cubicBezTo>
                <a:cubicBezTo>
                  <a:pt x="69593" y="54247"/>
                  <a:pt x="69560" y="53410"/>
                  <a:pt x="69560" y="52573"/>
                </a:cubicBezTo>
                <a:close/>
                <a:moveTo>
                  <a:pt x="105399" y="15609"/>
                </a:moveTo>
                <a:cubicBezTo>
                  <a:pt x="105166" y="15635"/>
                  <a:pt x="104934" y="15661"/>
                  <a:pt x="104697" y="15684"/>
                </a:cubicBezTo>
                <a:cubicBezTo>
                  <a:pt x="104926" y="15661"/>
                  <a:pt x="105155" y="15639"/>
                  <a:pt x="105384" y="15616"/>
                </a:cubicBezTo>
                <a:cubicBezTo>
                  <a:pt x="105388" y="15616"/>
                  <a:pt x="105395" y="15612"/>
                  <a:pt x="105399" y="15609"/>
                </a:cubicBezTo>
                <a:close/>
                <a:moveTo>
                  <a:pt x="105324" y="16258"/>
                </a:moveTo>
                <a:cubicBezTo>
                  <a:pt x="105305" y="16269"/>
                  <a:pt x="105290" y="16277"/>
                  <a:pt x="105271" y="16288"/>
                </a:cubicBezTo>
                <a:cubicBezTo>
                  <a:pt x="105594" y="16292"/>
                  <a:pt x="105905" y="16299"/>
                  <a:pt x="106209" y="16314"/>
                </a:cubicBezTo>
                <a:cubicBezTo>
                  <a:pt x="106258" y="16288"/>
                  <a:pt x="106303" y="16262"/>
                  <a:pt x="106352" y="16239"/>
                </a:cubicBezTo>
                <a:cubicBezTo>
                  <a:pt x="106018" y="16239"/>
                  <a:pt x="105673" y="16247"/>
                  <a:pt x="105324" y="16258"/>
                </a:cubicBezTo>
                <a:close/>
                <a:moveTo>
                  <a:pt x="46466" y="28538"/>
                </a:moveTo>
                <a:cubicBezTo>
                  <a:pt x="46571" y="28418"/>
                  <a:pt x="46680" y="28298"/>
                  <a:pt x="46792" y="28178"/>
                </a:cubicBezTo>
                <a:cubicBezTo>
                  <a:pt x="44939" y="28876"/>
                  <a:pt x="43119" y="29589"/>
                  <a:pt x="41348" y="30309"/>
                </a:cubicBezTo>
                <a:cubicBezTo>
                  <a:pt x="41299" y="30418"/>
                  <a:pt x="41251" y="30523"/>
                  <a:pt x="41202" y="30628"/>
                </a:cubicBezTo>
                <a:cubicBezTo>
                  <a:pt x="41566" y="30478"/>
                  <a:pt x="41934" y="30324"/>
                  <a:pt x="42305" y="30174"/>
                </a:cubicBezTo>
                <a:cubicBezTo>
                  <a:pt x="43663" y="29622"/>
                  <a:pt x="45051" y="29078"/>
                  <a:pt x="46466" y="28538"/>
                </a:cubicBezTo>
                <a:close/>
                <a:moveTo>
                  <a:pt x="41108" y="30838"/>
                </a:moveTo>
                <a:cubicBezTo>
                  <a:pt x="41071" y="30936"/>
                  <a:pt x="41029" y="31029"/>
                  <a:pt x="40992" y="31123"/>
                </a:cubicBezTo>
                <a:cubicBezTo>
                  <a:pt x="42054" y="30669"/>
                  <a:pt x="43142" y="30223"/>
                  <a:pt x="44252" y="29776"/>
                </a:cubicBezTo>
                <a:cubicBezTo>
                  <a:pt x="44830" y="29547"/>
                  <a:pt x="45408" y="29319"/>
                  <a:pt x="45997" y="29090"/>
                </a:cubicBezTo>
                <a:cubicBezTo>
                  <a:pt x="46076" y="28992"/>
                  <a:pt x="46158" y="28895"/>
                  <a:pt x="46245" y="28793"/>
                </a:cubicBezTo>
                <a:cubicBezTo>
                  <a:pt x="44489" y="29465"/>
                  <a:pt x="42770" y="30148"/>
                  <a:pt x="41108" y="30838"/>
                </a:cubicBezTo>
                <a:close/>
                <a:moveTo>
                  <a:pt x="52672" y="36695"/>
                </a:moveTo>
                <a:cubicBezTo>
                  <a:pt x="53726" y="35265"/>
                  <a:pt x="55021" y="33757"/>
                  <a:pt x="56668" y="32174"/>
                </a:cubicBezTo>
                <a:cubicBezTo>
                  <a:pt x="57456" y="31423"/>
                  <a:pt x="58296" y="30688"/>
                  <a:pt x="59174" y="29975"/>
                </a:cubicBezTo>
                <a:cubicBezTo>
                  <a:pt x="57898" y="30891"/>
                  <a:pt x="56769" y="31836"/>
                  <a:pt x="55801" y="32800"/>
                </a:cubicBezTo>
                <a:cubicBezTo>
                  <a:pt x="54548" y="34050"/>
                  <a:pt x="53509" y="35352"/>
                  <a:pt x="52672" y="36695"/>
                </a:cubicBezTo>
                <a:close/>
                <a:moveTo>
                  <a:pt x="55718" y="32722"/>
                </a:moveTo>
                <a:cubicBezTo>
                  <a:pt x="57043" y="31401"/>
                  <a:pt x="58664" y="30125"/>
                  <a:pt x="60540" y="28898"/>
                </a:cubicBezTo>
                <a:cubicBezTo>
                  <a:pt x="61553" y="28125"/>
                  <a:pt x="62603" y="27375"/>
                  <a:pt x="63665" y="26651"/>
                </a:cubicBezTo>
                <a:cubicBezTo>
                  <a:pt x="59561" y="28729"/>
                  <a:pt x="56184" y="30984"/>
                  <a:pt x="53850" y="33363"/>
                </a:cubicBezTo>
                <a:cubicBezTo>
                  <a:pt x="50743" y="36526"/>
                  <a:pt x="49070" y="40034"/>
                  <a:pt x="48608" y="43610"/>
                </a:cubicBezTo>
                <a:cubicBezTo>
                  <a:pt x="49494" y="41869"/>
                  <a:pt x="50462" y="39895"/>
                  <a:pt x="51944" y="37719"/>
                </a:cubicBezTo>
                <a:cubicBezTo>
                  <a:pt x="52878" y="35986"/>
                  <a:pt x="54128" y="34305"/>
                  <a:pt x="55718" y="32722"/>
                </a:cubicBezTo>
                <a:moveTo>
                  <a:pt x="51392" y="44447"/>
                </a:moveTo>
                <a:cubicBezTo>
                  <a:pt x="50901" y="45216"/>
                  <a:pt x="50432" y="45940"/>
                  <a:pt x="49952" y="46619"/>
                </a:cubicBezTo>
                <a:cubicBezTo>
                  <a:pt x="49985" y="47572"/>
                  <a:pt x="50094" y="48529"/>
                  <a:pt x="50278" y="49478"/>
                </a:cubicBezTo>
                <a:cubicBezTo>
                  <a:pt x="50661" y="49129"/>
                  <a:pt x="51032" y="48758"/>
                  <a:pt x="51392" y="48367"/>
                </a:cubicBezTo>
                <a:cubicBezTo>
                  <a:pt x="51325" y="47707"/>
                  <a:pt x="51287" y="47050"/>
                  <a:pt x="51287" y="46390"/>
                </a:cubicBezTo>
                <a:cubicBezTo>
                  <a:pt x="51287" y="45741"/>
                  <a:pt x="51321" y="45096"/>
                  <a:pt x="51392" y="44447"/>
                </a:cubicBezTo>
                <a:close/>
                <a:moveTo>
                  <a:pt x="61268" y="49365"/>
                </a:moveTo>
                <a:cubicBezTo>
                  <a:pt x="60844" y="49733"/>
                  <a:pt x="60423" y="50086"/>
                  <a:pt x="60007" y="50423"/>
                </a:cubicBezTo>
                <a:cubicBezTo>
                  <a:pt x="60056" y="51245"/>
                  <a:pt x="60142" y="52063"/>
                  <a:pt x="60277" y="52881"/>
                </a:cubicBezTo>
                <a:cubicBezTo>
                  <a:pt x="60652" y="52645"/>
                  <a:pt x="61031" y="52397"/>
                  <a:pt x="61410" y="52138"/>
                </a:cubicBezTo>
                <a:cubicBezTo>
                  <a:pt x="61316" y="51253"/>
                  <a:pt x="61268" y="50367"/>
                  <a:pt x="61268" y="49478"/>
                </a:cubicBezTo>
                <a:cubicBezTo>
                  <a:pt x="61268" y="49440"/>
                  <a:pt x="61268" y="49403"/>
                  <a:pt x="61268" y="49365"/>
                </a:cubicBezTo>
                <a:close/>
                <a:moveTo>
                  <a:pt x="64055" y="50382"/>
                </a:moveTo>
                <a:cubicBezTo>
                  <a:pt x="63631" y="50716"/>
                  <a:pt x="63211" y="51039"/>
                  <a:pt x="62795" y="51346"/>
                </a:cubicBezTo>
                <a:cubicBezTo>
                  <a:pt x="62836" y="52149"/>
                  <a:pt x="62915" y="52952"/>
                  <a:pt x="63035" y="53755"/>
                </a:cubicBezTo>
                <a:cubicBezTo>
                  <a:pt x="63414" y="53534"/>
                  <a:pt x="63797" y="53301"/>
                  <a:pt x="64179" y="53061"/>
                </a:cubicBezTo>
                <a:cubicBezTo>
                  <a:pt x="64097" y="52202"/>
                  <a:pt x="64055" y="51343"/>
                  <a:pt x="64055" y="50480"/>
                </a:cubicBezTo>
                <a:cubicBezTo>
                  <a:pt x="64055" y="50446"/>
                  <a:pt x="64055" y="50416"/>
                  <a:pt x="64055" y="50382"/>
                </a:cubicBezTo>
                <a:moveTo>
                  <a:pt x="103737" y="16438"/>
                </a:moveTo>
                <a:cubicBezTo>
                  <a:pt x="103545" y="16442"/>
                  <a:pt x="103354" y="16445"/>
                  <a:pt x="103159" y="16453"/>
                </a:cubicBezTo>
                <a:cubicBezTo>
                  <a:pt x="103335" y="16457"/>
                  <a:pt x="103504" y="16464"/>
                  <a:pt x="103673" y="16468"/>
                </a:cubicBezTo>
                <a:cubicBezTo>
                  <a:pt x="103696" y="16460"/>
                  <a:pt x="103714" y="16449"/>
                  <a:pt x="103737" y="16438"/>
                </a:cubicBezTo>
                <a:close/>
                <a:moveTo>
                  <a:pt x="103545" y="16610"/>
                </a:moveTo>
                <a:cubicBezTo>
                  <a:pt x="103418" y="16678"/>
                  <a:pt x="103290" y="16742"/>
                  <a:pt x="103166" y="16809"/>
                </a:cubicBezTo>
                <a:cubicBezTo>
                  <a:pt x="103227" y="16821"/>
                  <a:pt x="103287" y="16832"/>
                  <a:pt x="103347" y="16843"/>
                </a:cubicBezTo>
                <a:cubicBezTo>
                  <a:pt x="103527" y="16884"/>
                  <a:pt x="103696" y="16926"/>
                  <a:pt x="103853" y="16971"/>
                </a:cubicBezTo>
                <a:cubicBezTo>
                  <a:pt x="104044" y="16869"/>
                  <a:pt x="104236" y="16764"/>
                  <a:pt x="104427" y="16659"/>
                </a:cubicBezTo>
                <a:cubicBezTo>
                  <a:pt x="104146" y="16641"/>
                  <a:pt x="103849" y="16622"/>
                  <a:pt x="103545" y="16610"/>
                </a:cubicBezTo>
                <a:close/>
                <a:moveTo>
                  <a:pt x="32452" y="34624"/>
                </a:moveTo>
                <a:cubicBezTo>
                  <a:pt x="32411" y="34523"/>
                  <a:pt x="32370" y="34421"/>
                  <a:pt x="32328" y="34320"/>
                </a:cubicBezTo>
                <a:cubicBezTo>
                  <a:pt x="28760" y="36072"/>
                  <a:pt x="25736" y="37813"/>
                  <a:pt x="23571" y="39468"/>
                </a:cubicBezTo>
                <a:cubicBezTo>
                  <a:pt x="21740" y="40867"/>
                  <a:pt x="20525" y="42207"/>
                  <a:pt x="20116" y="43411"/>
                </a:cubicBezTo>
                <a:cubicBezTo>
                  <a:pt x="19973" y="43831"/>
                  <a:pt x="19902" y="44244"/>
                  <a:pt x="19902" y="44645"/>
                </a:cubicBezTo>
                <a:cubicBezTo>
                  <a:pt x="19902" y="45779"/>
                  <a:pt x="20446" y="46859"/>
                  <a:pt x="21395" y="47853"/>
                </a:cubicBezTo>
                <a:cubicBezTo>
                  <a:pt x="21800" y="47760"/>
                  <a:pt x="22205" y="47662"/>
                  <a:pt x="22603" y="47557"/>
                </a:cubicBezTo>
                <a:cubicBezTo>
                  <a:pt x="21868" y="46604"/>
                  <a:pt x="21451" y="45583"/>
                  <a:pt x="21451" y="44510"/>
                </a:cubicBezTo>
                <a:cubicBezTo>
                  <a:pt x="21451" y="43978"/>
                  <a:pt x="21556" y="43434"/>
                  <a:pt x="21774" y="42882"/>
                </a:cubicBezTo>
                <a:cubicBezTo>
                  <a:pt x="22539" y="40965"/>
                  <a:pt x="25038" y="38871"/>
                  <a:pt x="28659" y="36706"/>
                </a:cubicBezTo>
                <a:cubicBezTo>
                  <a:pt x="29815" y="36020"/>
                  <a:pt x="31086" y="35322"/>
                  <a:pt x="32452" y="34624"/>
                </a:cubicBezTo>
                <a:close/>
                <a:moveTo>
                  <a:pt x="25530" y="38972"/>
                </a:moveTo>
                <a:cubicBezTo>
                  <a:pt x="23672" y="40364"/>
                  <a:pt x="22412" y="41708"/>
                  <a:pt x="21924" y="42938"/>
                </a:cubicBezTo>
                <a:cubicBezTo>
                  <a:pt x="21710" y="43475"/>
                  <a:pt x="21609" y="43996"/>
                  <a:pt x="21609" y="44510"/>
                </a:cubicBezTo>
                <a:cubicBezTo>
                  <a:pt x="21609" y="45557"/>
                  <a:pt x="22025" y="46566"/>
                  <a:pt x="22772" y="47512"/>
                </a:cubicBezTo>
                <a:cubicBezTo>
                  <a:pt x="22772" y="47512"/>
                  <a:pt x="22772" y="47512"/>
                  <a:pt x="22772" y="47512"/>
                </a:cubicBezTo>
                <a:cubicBezTo>
                  <a:pt x="23192" y="47403"/>
                  <a:pt x="23601" y="47283"/>
                  <a:pt x="24006" y="47163"/>
                </a:cubicBezTo>
                <a:cubicBezTo>
                  <a:pt x="23455" y="46278"/>
                  <a:pt x="23143" y="45347"/>
                  <a:pt x="23143" y="44383"/>
                </a:cubicBezTo>
                <a:cubicBezTo>
                  <a:pt x="23143" y="43726"/>
                  <a:pt x="23290" y="43058"/>
                  <a:pt x="23594" y="42379"/>
                </a:cubicBezTo>
                <a:cubicBezTo>
                  <a:pt x="24468" y="40439"/>
                  <a:pt x="27012" y="38350"/>
                  <a:pt x="30644" y="36203"/>
                </a:cubicBezTo>
                <a:cubicBezTo>
                  <a:pt x="31278" y="35832"/>
                  <a:pt x="31942" y="35457"/>
                  <a:pt x="32636" y="35082"/>
                </a:cubicBezTo>
                <a:cubicBezTo>
                  <a:pt x="32595" y="34980"/>
                  <a:pt x="32553" y="34875"/>
                  <a:pt x="32512" y="34770"/>
                </a:cubicBezTo>
                <a:cubicBezTo>
                  <a:pt x="29732" y="36192"/>
                  <a:pt x="27346" y="37607"/>
                  <a:pt x="25530" y="38972"/>
                </a:cubicBezTo>
                <a:moveTo>
                  <a:pt x="47787" y="27169"/>
                </a:moveTo>
                <a:cubicBezTo>
                  <a:pt x="47993" y="26974"/>
                  <a:pt x="48203" y="26782"/>
                  <a:pt x="48421" y="26587"/>
                </a:cubicBezTo>
                <a:cubicBezTo>
                  <a:pt x="46278" y="27386"/>
                  <a:pt x="44140" y="28208"/>
                  <a:pt x="42042" y="29045"/>
                </a:cubicBezTo>
                <a:cubicBezTo>
                  <a:pt x="41952" y="29195"/>
                  <a:pt x="41862" y="29345"/>
                  <a:pt x="41780" y="29491"/>
                </a:cubicBezTo>
                <a:cubicBezTo>
                  <a:pt x="42466" y="29217"/>
                  <a:pt x="43157" y="28943"/>
                  <a:pt x="43855" y="28669"/>
                </a:cubicBezTo>
                <a:cubicBezTo>
                  <a:pt x="45153" y="28163"/>
                  <a:pt x="46466" y="27664"/>
                  <a:pt x="47787" y="27169"/>
                </a:cubicBezTo>
                <a:close/>
                <a:moveTo>
                  <a:pt x="41652" y="29720"/>
                </a:moveTo>
                <a:cubicBezTo>
                  <a:pt x="41585" y="29844"/>
                  <a:pt x="41521" y="29968"/>
                  <a:pt x="41457" y="30091"/>
                </a:cubicBezTo>
                <a:cubicBezTo>
                  <a:pt x="43273" y="29352"/>
                  <a:pt x="45145" y="28624"/>
                  <a:pt x="47044" y="27912"/>
                </a:cubicBezTo>
                <a:cubicBezTo>
                  <a:pt x="47190" y="27758"/>
                  <a:pt x="47340" y="27608"/>
                  <a:pt x="47494" y="27458"/>
                </a:cubicBezTo>
                <a:cubicBezTo>
                  <a:pt x="45517" y="28193"/>
                  <a:pt x="43562" y="28951"/>
                  <a:pt x="41652" y="29720"/>
                </a:cubicBezTo>
                <a:close/>
                <a:moveTo>
                  <a:pt x="101823" y="17586"/>
                </a:moveTo>
                <a:cubicBezTo>
                  <a:pt x="101928" y="17710"/>
                  <a:pt x="102022" y="17837"/>
                  <a:pt x="102105" y="17969"/>
                </a:cubicBezTo>
                <a:cubicBezTo>
                  <a:pt x="102619" y="17665"/>
                  <a:pt x="103140" y="17368"/>
                  <a:pt x="103669" y="17076"/>
                </a:cubicBezTo>
                <a:cubicBezTo>
                  <a:pt x="103557" y="17046"/>
                  <a:pt x="103440" y="17016"/>
                  <a:pt x="103317" y="16989"/>
                </a:cubicBezTo>
                <a:cubicBezTo>
                  <a:pt x="103200" y="16967"/>
                  <a:pt x="103076" y="16944"/>
                  <a:pt x="102953" y="16922"/>
                </a:cubicBezTo>
                <a:cubicBezTo>
                  <a:pt x="102559" y="17128"/>
                  <a:pt x="102172" y="17338"/>
                  <a:pt x="101789" y="17548"/>
                </a:cubicBezTo>
                <a:cubicBezTo>
                  <a:pt x="101801" y="17560"/>
                  <a:pt x="101812" y="17571"/>
                  <a:pt x="101823" y="17586"/>
                </a:cubicBezTo>
                <a:close/>
                <a:moveTo>
                  <a:pt x="100836" y="89546"/>
                </a:moveTo>
                <a:cubicBezTo>
                  <a:pt x="101013" y="89692"/>
                  <a:pt x="101197" y="89838"/>
                  <a:pt x="101377" y="89985"/>
                </a:cubicBezTo>
                <a:cubicBezTo>
                  <a:pt x="101591" y="90097"/>
                  <a:pt x="101812" y="90206"/>
                  <a:pt x="102030" y="90315"/>
                </a:cubicBezTo>
                <a:cubicBezTo>
                  <a:pt x="101850" y="90161"/>
                  <a:pt x="101669" y="90011"/>
                  <a:pt x="101493" y="89857"/>
                </a:cubicBezTo>
                <a:cubicBezTo>
                  <a:pt x="101275" y="89752"/>
                  <a:pt x="101054" y="89651"/>
                  <a:pt x="100836" y="89546"/>
                </a:cubicBezTo>
                <a:close/>
                <a:moveTo>
                  <a:pt x="101309" y="89696"/>
                </a:moveTo>
                <a:cubicBezTo>
                  <a:pt x="101125" y="89534"/>
                  <a:pt x="100942" y="89369"/>
                  <a:pt x="100758" y="89204"/>
                </a:cubicBezTo>
                <a:cubicBezTo>
                  <a:pt x="100529" y="89103"/>
                  <a:pt x="100300" y="89002"/>
                  <a:pt x="100071" y="88896"/>
                </a:cubicBezTo>
                <a:cubicBezTo>
                  <a:pt x="100251" y="89054"/>
                  <a:pt x="100439" y="89212"/>
                  <a:pt x="100623" y="89365"/>
                </a:cubicBezTo>
                <a:cubicBezTo>
                  <a:pt x="100851" y="89478"/>
                  <a:pt x="101080" y="89587"/>
                  <a:pt x="101309" y="89696"/>
                </a:cubicBezTo>
                <a:moveTo>
                  <a:pt x="31068" y="31067"/>
                </a:moveTo>
                <a:cubicBezTo>
                  <a:pt x="31139" y="31225"/>
                  <a:pt x="31210" y="31382"/>
                  <a:pt x="31282" y="31540"/>
                </a:cubicBezTo>
                <a:cubicBezTo>
                  <a:pt x="31709" y="31345"/>
                  <a:pt x="32137" y="31153"/>
                  <a:pt x="32568" y="30958"/>
                </a:cubicBezTo>
                <a:cubicBezTo>
                  <a:pt x="32523" y="30789"/>
                  <a:pt x="32482" y="30617"/>
                  <a:pt x="32441" y="30448"/>
                </a:cubicBezTo>
                <a:cubicBezTo>
                  <a:pt x="31979" y="30654"/>
                  <a:pt x="31522" y="30861"/>
                  <a:pt x="31068" y="31067"/>
                </a:cubicBezTo>
                <a:close/>
                <a:moveTo>
                  <a:pt x="30764" y="30369"/>
                </a:moveTo>
                <a:cubicBezTo>
                  <a:pt x="30839" y="30549"/>
                  <a:pt x="30918" y="30726"/>
                  <a:pt x="30996" y="30906"/>
                </a:cubicBezTo>
                <a:cubicBezTo>
                  <a:pt x="31462" y="30695"/>
                  <a:pt x="31927" y="30482"/>
                  <a:pt x="32400" y="30272"/>
                </a:cubicBezTo>
                <a:cubicBezTo>
                  <a:pt x="32355" y="30073"/>
                  <a:pt x="32313" y="29878"/>
                  <a:pt x="32276" y="29679"/>
                </a:cubicBezTo>
                <a:cubicBezTo>
                  <a:pt x="31769" y="29908"/>
                  <a:pt x="31267" y="30140"/>
                  <a:pt x="30764" y="30369"/>
                </a:cubicBezTo>
                <a:moveTo>
                  <a:pt x="30452" y="29607"/>
                </a:moveTo>
                <a:cubicBezTo>
                  <a:pt x="30531" y="29806"/>
                  <a:pt x="30610" y="30005"/>
                  <a:pt x="30692" y="30204"/>
                </a:cubicBezTo>
                <a:cubicBezTo>
                  <a:pt x="31207" y="29968"/>
                  <a:pt x="31724" y="29731"/>
                  <a:pt x="32242" y="29499"/>
                </a:cubicBezTo>
                <a:cubicBezTo>
                  <a:pt x="32205" y="29273"/>
                  <a:pt x="32171" y="29048"/>
                  <a:pt x="32145" y="28823"/>
                </a:cubicBezTo>
                <a:cubicBezTo>
                  <a:pt x="31578" y="29082"/>
                  <a:pt x="31015" y="29345"/>
                  <a:pt x="30452" y="29607"/>
                </a:cubicBezTo>
                <a:close/>
                <a:moveTo>
                  <a:pt x="32073" y="27889"/>
                </a:moveTo>
                <a:cubicBezTo>
                  <a:pt x="31435" y="28189"/>
                  <a:pt x="30790" y="28493"/>
                  <a:pt x="30152" y="28797"/>
                </a:cubicBezTo>
                <a:cubicBezTo>
                  <a:pt x="30223" y="29011"/>
                  <a:pt x="30302" y="29225"/>
                  <a:pt x="30385" y="29439"/>
                </a:cubicBezTo>
                <a:cubicBezTo>
                  <a:pt x="30963" y="29168"/>
                  <a:pt x="31544" y="28898"/>
                  <a:pt x="32122" y="28632"/>
                </a:cubicBezTo>
                <a:cubicBezTo>
                  <a:pt x="32099" y="28384"/>
                  <a:pt x="32081" y="28137"/>
                  <a:pt x="32073" y="27889"/>
                </a:cubicBezTo>
                <a:moveTo>
                  <a:pt x="32099" y="26842"/>
                </a:moveTo>
                <a:cubicBezTo>
                  <a:pt x="31360" y="27199"/>
                  <a:pt x="30617" y="27559"/>
                  <a:pt x="29875" y="27923"/>
                </a:cubicBezTo>
                <a:cubicBezTo>
                  <a:pt x="29942" y="28155"/>
                  <a:pt x="30013" y="28388"/>
                  <a:pt x="30092" y="28621"/>
                </a:cubicBezTo>
                <a:cubicBezTo>
                  <a:pt x="30753" y="28309"/>
                  <a:pt x="31409" y="27998"/>
                  <a:pt x="32069" y="27686"/>
                </a:cubicBezTo>
                <a:cubicBezTo>
                  <a:pt x="32069" y="27656"/>
                  <a:pt x="32069" y="27626"/>
                  <a:pt x="32069" y="27596"/>
                </a:cubicBezTo>
                <a:cubicBezTo>
                  <a:pt x="32069" y="27345"/>
                  <a:pt x="32081" y="27094"/>
                  <a:pt x="32099" y="26842"/>
                </a:cubicBezTo>
                <a:moveTo>
                  <a:pt x="73274" y="27079"/>
                </a:moveTo>
                <a:cubicBezTo>
                  <a:pt x="74790" y="26039"/>
                  <a:pt x="76268" y="25045"/>
                  <a:pt x="77638" y="24114"/>
                </a:cubicBezTo>
                <a:cubicBezTo>
                  <a:pt x="76066" y="25060"/>
                  <a:pt x="74606" y="26051"/>
                  <a:pt x="73274" y="27079"/>
                </a:cubicBezTo>
                <a:close/>
                <a:moveTo>
                  <a:pt x="78767" y="23342"/>
                </a:moveTo>
                <a:cubicBezTo>
                  <a:pt x="79608" y="22764"/>
                  <a:pt x="80395" y="22212"/>
                  <a:pt x="81112" y="21691"/>
                </a:cubicBezTo>
                <a:cubicBezTo>
                  <a:pt x="76565" y="23859"/>
                  <a:pt x="72651" y="26294"/>
                  <a:pt x="69627" y="28970"/>
                </a:cubicBezTo>
                <a:cubicBezTo>
                  <a:pt x="68614" y="29863"/>
                  <a:pt x="67684" y="30793"/>
                  <a:pt x="66832" y="31750"/>
                </a:cubicBezTo>
                <a:cubicBezTo>
                  <a:pt x="68569" y="30395"/>
                  <a:pt x="70385" y="29086"/>
                  <a:pt x="72171" y="27844"/>
                </a:cubicBezTo>
                <a:cubicBezTo>
                  <a:pt x="74088" y="26249"/>
                  <a:pt x="76302" y="24749"/>
                  <a:pt x="78767" y="23342"/>
                </a:cubicBezTo>
                <a:close/>
                <a:moveTo>
                  <a:pt x="84714" y="22355"/>
                </a:moveTo>
                <a:cubicBezTo>
                  <a:pt x="85213" y="21957"/>
                  <a:pt x="85678" y="21578"/>
                  <a:pt x="86099" y="21214"/>
                </a:cubicBezTo>
                <a:cubicBezTo>
                  <a:pt x="82909" y="22936"/>
                  <a:pt x="80058" y="24820"/>
                  <a:pt x="77642" y="26850"/>
                </a:cubicBezTo>
                <a:cubicBezTo>
                  <a:pt x="76572" y="27750"/>
                  <a:pt x="75574" y="28684"/>
                  <a:pt x="74644" y="29645"/>
                </a:cubicBezTo>
                <a:cubicBezTo>
                  <a:pt x="78399" y="26932"/>
                  <a:pt x="82065" y="24445"/>
                  <a:pt x="84714" y="22355"/>
                </a:cubicBezTo>
                <a:close/>
                <a:moveTo>
                  <a:pt x="74047" y="30279"/>
                </a:moveTo>
                <a:cubicBezTo>
                  <a:pt x="71706" y="32827"/>
                  <a:pt x="69837" y="35573"/>
                  <a:pt x="68457" y="38436"/>
                </a:cubicBezTo>
                <a:cubicBezTo>
                  <a:pt x="68832" y="38098"/>
                  <a:pt x="69218" y="37757"/>
                  <a:pt x="69612" y="37412"/>
                </a:cubicBezTo>
                <a:cubicBezTo>
                  <a:pt x="70100" y="36991"/>
                  <a:pt x="70595" y="36571"/>
                  <a:pt x="71102" y="36151"/>
                </a:cubicBezTo>
                <a:cubicBezTo>
                  <a:pt x="73113" y="32710"/>
                  <a:pt x="75826" y="29476"/>
                  <a:pt x="79206" y="26595"/>
                </a:cubicBezTo>
                <a:cubicBezTo>
                  <a:pt x="77555" y="27765"/>
                  <a:pt x="75803" y="29000"/>
                  <a:pt x="74047" y="30279"/>
                </a:cubicBezTo>
                <a:close/>
                <a:moveTo>
                  <a:pt x="83044" y="27101"/>
                </a:moveTo>
                <a:cubicBezTo>
                  <a:pt x="84947" y="25690"/>
                  <a:pt x="86688" y="24366"/>
                  <a:pt x="88125" y="23154"/>
                </a:cubicBezTo>
                <a:cubicBezTo>
                  <a:pt x="88489" y="22843"/>
                  <a:pt x="88834" y="22542"/>
                  <a:pt x="89160" y="22246"/>
                </a:cubicBezTo>
                <a:cubicBezTo>
                  <a:pt x="87948" y="23060"/>
                  <a:pt x="86796" y="23904"/>
                  <a:pt x="85712" y="24779"/>
                </a:cubicBezTo>
                <a:cubicBezTo>
                  <a:pt x="84782" y="25529"/>
                  <a:pt x="83892" y="26302"/>
                  <a:pt x="83044" y="27101"/>
                </a:cubicBezTo>
                <a:close/>
                <a:moveTo>
                  <a:pt x="85663" y="24719"/>
                </a:moveTo>
                <a:cubicBezTo>
                  <a:pt x="86868" y="23747"/>
                  <a:pt x="88155" y="22813"/>
                  <a:pt x="89520" y="21916"/>
                </a:cubicBezTo>
                <a:cubicBezTo>
                  <a:pt x="90106" y="21364"/>
                  <a:pt x="90608" y="20843"/>
                  <a:pt x="91006" y="20355"/>
                </a:cubicBezTo>
                <a:cubicBezTo>
                  <a:pt x="88316" y="21882"/>
                  <a:pt x="85858" y="23529"/>
                  <a:pt x="83690" y="25293"/>
                </a:cubicBezTo>
                <a:cubicBezTo>
                  <a:pt x="81604" y="26992"/>
                  <a:pt x="79739" y="28816"/>
                  <a:pt x="78107" y="30737"/>
                </a:cubicBezTo>
                <a:cubicBezTo>
                  <a:pt x="79626" y="29611"/>
                  <a:pt x="81127" y="28519"/>
                  <a:pt x="82549" y="27469"/>
                </a:cubicBezTo>
                <a:cubicBezTo>
                  <a:pt x="83528" y="26520"/>
                  <a:pt x="84568" y="25604"/>
                  <a:pt x="85663" y="24719"/>
                </a:cubicBezTo>
                <a:close/>
                <a:moveTo>
                  <a:pt x="37341" y="23477"/>
                </a:moveTo>
                <a:cubicBezTo>
                  <a:pt x="37544" y="23237"/>
                  <a:pt x="37754" y="23004"/>
                  <a:pt x="37975" y="22775"/>
                </a:cubicBezTo>
                <a:cubicBezTo>
                  <a:pt x="36493" y="23525"/>
                  <a:pt x="34947" y="24302"/>
                  <a:pt x="33368" y="25094"/>
                </a:cubicBezTo>
                <a:cubicBezTo>
                  <a:pt x="33083" y="25236"/>
                  <a:pt x="32794" y="25383"/>
                  <a:pt x="32508" y="25525"/>
                </a:cubicBezTo>
                <a:cubicBezTo>
                  <a:pt x="32422" y="25859"/>
                  <a:pt x="32362" y="26193"/>
                  <a:pt x="32321" y="26527"/>
                </a:cubicBezTo>
                <a:cubicBezTo>
                  <a:pt x="33758" y="25833"/>
                  <a:pt x="35180" y="25150"/>
                  <a:pt x="36576" y="24478"/>
                </a:cubicBezTo>
                <a:cubicBezTo>
                  <a:pt x="36805" y="24145"/>
                  <a:pt x="37060" y="23811"/>
                  <a:pt x="37341" y="23477"/>
                </a:cubicBezTo>
                <a:close/>
                <a:moveTo>
                  <a:pt x="46897" y="18081"/>
                </a:moveTo>
                <a:cubicBezTo>
                  <a:pt x="44579" y="19387"/>
                  <a:pt x="41693" y="20888"/>
                  <a:pt x="38504" y="22505"/>
                </a:cubicBezTo>
                <a:cubicBezTo>
                  <a:pt x="38140" y="22858"/>
                  <a:pt x="37799" y="23222"/>
                  <a:pt x="37484" y="23593"/>
                </a:cubicBezTo>
                <a:cubicBezTo>
                  <a:pt x="37281" y="23837"/>
                  <a:pt x="37090" y="24077"/>
                  <a:pt x="36917" y="24313"/>
                </a:cubicBezTo>
                <a:cubicBezTo>
                  <a:pt x="38973" y="23327"/>
                  <a:pt x="40962" y="22374"/>
                  <a:pt x="42823" y="21466"/>
                </a:cubicBezTo>
                <a:cubicBezTo>
                  <a:pt x="48132" y="18884"/>
                  <a:pt x="52435" y="16697"/>
                  <a:pt x="54462" y="15264"/>
                </a:cubicBezTo>
                <a:cubicBezTo>
                  <a:pt x="54788" y="15035"/>
                  <a:pt x="55054" y="14825"/>
                  <a:pt x="55257" y="14637"/>
                </a:cubicBezTo>
                <a:cubicBezTo>
                  <a:pt x="55069" y="14678"/>
                  <a:pt x="54874" y="14719"/>
                  <a:pt x="54679" y="14768"/>
                </a:cubicBezTo>
                <a:cubicBezTo>
                  <a:pt x="53385" y="15068"/>
                  <a:pt x="51891" y="15481"/>
                  <a:pt x="50316" y="16014"/>
                </a:cubicBezTo>
                <a:cubicBezTo>
                  <a:pt x="49400" y="16629"/>
                  <a:pt x="48244" y="17323"/>
                  <a:pt x="46897" y="18081"/>
                </a:cubicBezTo>
                <a:moveTo>
                  <a:pt x="39018" y="22036"/>
                </a:moveTo>
                <a:cubicBezTo>
                  <a:pt x="42560" y="20231"/>
                  <a:pt x="45689" y="18588"/>
                  <a:pt x="48042" y="17203"/>
                </a:cubicBezTo>
                <a:cubicBezTo>
                  <a:pt x="48601" y="16877"/>
                  <a:pt x="49115" y="16565"/>
                  <a:pt x="49580" y="16269"/>
                </a:cubicBezTo>
                <a:cubicBezTo>
                  <a:pt x="49340" y="16352"/>
                  <a:pt x="49100" y="16442"/>
                  <a:pt x="48856" y="16532"/>
                </a:cubicBezTo>
                <a:cubicBezTo>
                  <a:pt x="45374" y="17826"/>
                  <a:pt x="41690" y="19665"/>
                  <a:pt x="39018" y="22036"/>
                </a:cubicBezTo>
                <a:moveTo>
                  <a:pt x="45599" y="17687"/>
                </a:moveTo>
                <a:cubicBezTo>
                  <a:pt x="47141" y="16971"/>
                  <a:pt x="48713" y="16359"/>
                  <a:pt x="50214" y="15853"/>
                </a:cubicBezTo>
                <a:cubicBezTo>
                  <a:pt x="50950" y="15357"/>
                  <a:pt x="51524" y="14918"/>
                  <a:pt x="51910" y="14539"/>
                </a:cubicBezTo>
                <a:cubicBezTo>
                  <a:pt x="52233" y="14228"/>
                  <a:pt x="52413" y="13958"/>
                  <a:pt x="52458" y="13759"/>
                </a:cubicBezTo>
                <a:cubicBezTo>
                  <a:pt x="50357" y="14025"/>
                  <a:pt x="47479" y="14667"/>
                  <a:pt x="44564" y="15699"/>
                </a:cubicBezTo>
                <a:cubicBezTo>
                  <a:pt x="40613" y="17102"/>
                  <a:pt x="36583" y="19226"/>
                  <a:pt x="34276" y="22092"/>
                </a:cubicBezTo>
                <a:cubicBezTo>
                  <a:pt x="33413" y="23165"/>
                  <a:pt x="32876" y="24227"/>
                  <a:pt x="32572" y="25281"/>
                </a:cubicBezTo>
                <a:cubicBezTo>
                  <a:pt x="34587" y="24268"/>
                  <a:pt x="36553" y="23285"/>
                  <a:pt x="38410" y="22344"/>
                </a:cubicBezTo>
                <a:cubicBezTo>
                  <a:pt x="40361" y="20475"/>
                  <a:pt x="42935" y="18925"/>
                  <a:pt x="45599" y="17687"/>
                </a:cubicBezTo>
                <a:close/>
                <a:moveTo>
                  <a:pt x="95572" y="19083"/>
                </a:moveTo>
                <a:cubicBezTo>
                  <a:pt x="95512" y="19331"/>
                  <a:pt x="95419" y="19586"/>
                  <a:pt x="95291" y="19848"/>
                </a:cubicBezTo>
                <a:cubicBezTo>
                  <a:pt x="96372" y="19192"/>
                  <a:pt x="97493" y="18558"/>
                  <a:pt x="98649" y="17942"/>
                </a:cubicBezTo>
                <a:cubicBezTo>
                  <a:pt x="98582" y="17822"/>
                  <a:pt x="98503" y="17706"/>
                  <a:pt x="98409" y="17594"/>
                </a:cubicBezTo>
                <a:cubicBezTo>
                  <a:pt x="97437" y="18078"/>
                  <a:pt x="96495" y="18573"/>
                  <a:pt x="95572" y="19083"/>
                </a:cubicBezTo>
                <a:close/>
                <a:moveTo>
                  <a:pt x="97921" y="17256"/>
                </a:moveTo>
                <a:cubicBezTo>
                  <a:pt x="97797" y="17203"/>
                  <a:pt x="97651" y="17155"/>
                  <a:pt x="97490" y="17113"/>
                </a:cubicBezTo>
                <a:cubicBezTo>
                  <a:pt x="96837" y="17402"/>
                  <a:pt x="96195" y="17695"/>
                  <a:pt x="95565" y="17995"/>
                </a:cubicBezTo>
                <a:cubicBezTo>
                  <a:pt x="95602" y="18119"/>
                  <a:pt x="95625" y="18246"/>
                  <a:pt x="95636" y="18374"/>
                </a:cubicBezTo>
                <a:cubicBezTo>
                  <a:pt x="96383" y="17995"/>
                  <a:pt x="97144" y="17620"/>
                  <a:pt x="97921" y="17256"/>
                </a:cubicBezTo>
                <a:close/>
                <a:moveTo>
                  <a:pt x="95640" y="18460"/>
                </a:moveTo>
                <a:cubicBezTo>
                  <a:pt x="95640" y="18483"/>
                  <a:pt x="95640" y="18505"/>
                  <a:pt x="95640" y="18532"/>
                </a:cubicBezTo>
                <a:cubicBezTo>
                  <a:pt x="95640" y="18678"/>
                  <a:pt x="95625" y="18832"/>
                  <a:pt x="95595" y="18986"/>
                </a:cubicBezTo>
                <a:cubicBezTo>
                  <a:pt x="96492" y="18490"/>
                  <a:pt x="97411" y="18006"/>
                  <a:pt x="98356" y="17537"/>
                </a:cubicBezTo>
                <a:cubicBezTo>
                  <a:pt x="98274" y="17451"/>
                  <a:pt x="98158" y="17368"/>
                  <a:pt x="98015" y="17297"/>
                </a:cubicBezTo>
                <a:cubicBezTo>
                  <a:pt x="97208" y="17676"/>
                  <a:pt x="96417" y="18063"/>
                  <a:pt x="95640" y="18460"/>
                </a:cubicBezTo>
                <a:close/>
                <a:moveTo>
                  <a:pt x="103703" y="91767"/>
                </a:moveTo>
                <a:cubicBezTo>
                  <a:pt x="103868" y="91864"/>
                  <a:pt x="104037" y="91958"/>
                  <a:pt x="104202" y="92056"/>
                </a:cubicBezTo>
                <a:cubicBezTo>
                  <a:pt x="104059" y="91947"/>
                  <a:pt x="103917" y="91838"/>
                  <a:pt x="103778" y="91725"/>
                </a:cubicBezTo>
                <a:cubicBezTo>
                  <a:pt x="103613" y="91639"/>
                  <a:pt x="103448" y="91549"/>
                  <a:pt x="103283" y="91463"/>
                </a:cubicBezTo>
                <a:cubicBezTo>
                  <a:pt x="103425" y="91564"/>
                  <a:pt x="103564" y="91665"/>
                  <a:pt x="103703" y="91767"/>
                </a:cubicBezTo>
                <a:close/>
                <a:moveTo>
                  <a:pt x="103677" y="91823"/>
                </a:moveTo>
                <a:cubicBezTo>
                  <a:pt x="103729" y="91857"/>
                  <a:pt x="103782" y="91891"/>
                  <a:pt x="103838" y="91924"/>
                </a:cubicBezTo>
                <a:cubicBezTo>
                  <a:pt x="103804" y="91902"/>
                  <a:pt x="103771" y="91876"/>
                  <a:pt x="103737" y="91853"/>
                </a:cubicBezTo>
                <a:cubicBezTo>
                  <a:pt x="103692" y="91827"/>
                  <a:pt x="103647" y="91800"/>
                  <a:pt x="103598" y="91774"/>
                </a:cubicBezTo>
                <a:cubicBezTo>
                  <a:pt x="103624" y="91789"/>
                  <a:pt x="103650" y="91808"/>
                  <a:pt x="103677" y="91823"/>
                </a:cubicBezTo>
                <a:close/>
                <a:moveTo>
                  <a:pt x="104476" y="92315"/>
                </a:moveTo>
                <a:cubicBezTo>
                  <a:pt x="104607" y="92393"/>
                  <a:pt x="104735" y="92472"/>
                  <a:pt x="104866" y="92551"/>
                </a:cubicBezTo>
                <a:cubicBezTo>
                  <a:pt x="104761" y="92472"/>
                  <a:pt x="104652" y="92393"/>
                  <a:pt x="104547" y="92315"/>
                </a:cubicBezTo>
                <a:cubicBezTo>
                  <a:pt x="104420" y="92243"/>
                  <a:pt x="104296" y="92172"/>
                  <a:pt x="104168" y="92101"/>
                </a:cubicBezTo>
                <a:cubicBezTo>
                  <a:pt x="104270" y="92172"/>
                  <a:pt x="104375" y="92243"/>
                  <a:pt x="104476" y="92315"/>
                </a:cubicBezTo>
                <a:moveTo>
                  <a:pt x="105253" y="92851"/>
                </a:moveTo>
                <a:cubicBezTo>
                  <a:pt x="105316" y="92889"/>
                  <a:pt x="105376" y="92926"/>
                  <a:pt x="105436" y="92964"/>
                </a:cubicBezTo>
                <a:cubicBezTo>
                  <a:pt x="105395" y="92937"/>
                  <a:pt x="105354" y="92907"/>
                  <a:pt x="105316" y="92877"/>
                </a:cubicBezTo>
                <a:cubicBezTo>
                  <a:pt x="105264" y="92847"/>
                  <a:pt x="105208" y="92817"/>
                  <a:pt x="105159" y="92784"/>
                </a:cubicBezTo>
                <a:cubicBezTo>
                  <a:pt x="105189" y="92806"/>
                  <a:pt x="105223" y="92829"/>
                  <a:pt x="105253" y="92851"/>
                </a:cubicBezTo>
                <a:close/>
                <a:moveTo>
                  <a:pt x="61422" y="17061"/>
                </a:moveTo>
                <a:cubicBezTo>
                  <a:pt x="63309" y="16243"/>
                  <a:pt x="64637" y="15624"/>
                  <a:pt x="65192" y="15267"/>
                </a:cubicBezTo>
                <a:cubicBezTo>
                  <a:pt x="65234" y="15237"/>
                  <a:pt x="65275" y="15211"/>
                  <a:pt x="65305" y="15188"/>
                </a:cubicBezTo>
                <a:cubicBezTo>
                  <a:pt x="65204" y="15222"/>
                  <a:pt x="65068" y="15264"/>
                  <a:pt x="64907" y="15316"/>
                </a:cubicBezTo>
                <a:cubicBezTo>
                  <a:pt x="64483" y="15447"/>
                  <a:pt x="63875" y="15642"/>
                  <a:pt x="63121" y="15898"/>
                </a:cubicBezTo>
                <a:cubicBezTo>
                  <a:pt x="61617" y="16408"/>
                  <a:pt x="59542" y="17158"/>
                  <a:pt x="57253" y="18134"/>
                </a:cubicBezTo>
                <a:cubicBezTo>
                  <a:pt x="54863" y="19154"/>
                  <a:pt x="52240" y="20426"/>
                  <a:pt x="49805" y="21927"/>
                </a:cubicBezTo>
                <a:cubicBezTo>
                  <a:pt x="54492" y="19972"/>
                  <a:pt x="58589" y="18291"/>
                  <a:pt x="61422" y="17061"/>
                </a:cubicBezTo>
                <a:close/>
                <a:moveTo>
                  <a:pt x="222443" y="91966"/>
                </a:moveTo>
                <a:cubicBezTo>
                  <a:pt x="205537" y="101713"/>
                  <a:pt x="181970" y="107431"/>
                  <a:pt x="159120" y="107431"/>
                </a:cubicBezTo>
                <a:cubicBezTo>
                  <a:pt x="139674" y="107431"/>
                  <a:pt x="120745" y="103289"/>
                  <a:pt x="106870" y="93962"/>
                </a:cubicBezTo>
                <a:cubicBezTo>
                  <a:pt x="106337" y="93624"/>
                  <a:pt x="105808" y="93283"/>
                  <a:pt x="105290" y="92934"/>
                </a:cubicBezTo>
                <a:cubicBezTo>
                  <a:pt x="104757" y="92600"/>
                  <a:pt x="104228" y="92258"/>
                  <a:pt x="103711" y="91909"/>
                </a:cubicBezTo>
                <a:cubicBezTo>
                  <a:pt x="103178" y="91579"/>
                  <a:pt x="102649" y="91238"/>
                  <a:pt x="102131" y="90889"/>
                </a:cubicBezTo>
                <a:cubicBezTo>
                  <a:pt x="101632" y="90577"/>
                  <a:pt x="101137" y="90258"/>
                  <a:pt x="100645" y="89932"/>
                </a:cubicBezTo>
                <a:cubicBezTo>
                  <a:pt x="100060" y="89568"/>
                  <a:pt x="99482" y="89197"/>
                  <a:pt x="98912" y="88818"/>
                </a:cubicBezTo>
                <a:cubicBezTo>
                  <a:pt x="98311" y="88446"/>
                  <a:pt x="97719" y="88064"/>
                  <a:pt x="97137" y="87670"/>
                </a:cubicBezTo>
                <a:cubicBezTo>
                  <a:pt x="96653" y="87369"/>
                  <a:pt x="96173" y="87062"/>
                  <a:pt x="95700" y="86747"/>
                </a:cubicBezTo>
                <a:cubicBezTo>
                  <a:pt x="95160" y="86413"/>
                  <a:pt x="94627" y="86071"/>
                  <a:pt x="94102" y="85722"/>
                </a:cubicBezTo>
                <a:cubicBezTo>
                  <a:pt x="93565" y="85392"/>
                  <a:pt x="93036" y="85054"/>
                  <a:pt x="92515" y="84705"/>
                </a:cubicBezTo>
                <a:cubicBezTo>
                  <a:pt x="91978" y="84375"/>
                  <a:pt x="91445" y="84038"/>
                  <a:pt x="90920" y="83689"/>
                </a:cubicBezTo>
                <a:cubicBezTo>
                  <a:pt x="90383" y="83362"/>
                  <a:pt x="89854" y="83025"/>
                  <a:pt x="89333" y="82679"/>
                </a:cubicBezTo>
                <a:cubicBezTo>
                  <a:pt x="88793" y="82353"/>
                  <a:pt x="88263" y="82015"/>
                  <a:pt x="87738" y="81670"/>
                </a:cubicBezTo>
                <a:cubicBezTo>
                  <a:pt x="87202" y="81344"/>
                  <a:pt x="86669" y="81010"/>
                  <a:pt x="86147" y="80665"/>
                </a:cubicBezTo>
                <a:cubicBezTo>
                  <a:pt x="85607" y="80338"/>
                  <a:pt x="85078" y="80004"/>
                  <a:pt x="84553" y="79659"/>
                </a:cubicBezTo>
                <a:cubicBezTo>
                  <a:pt x="84016" y="79336"/>
                  <a:pt x="83483" y="79002"/>
                  <a:pt x="82962" y="78661"/>
                </a:cubicBezTo>
                <a:cubicBezTo>
                  <a:pt x="82425" y="78338"/>
                  <a:pt x="81896" y="78008"/>
                  <a:pt x="81371" y="77667"/>
                </a:cubicBezTo>
                <a:cubicBezTo>
                  <a:pt x="80876" y="77370"/>
                  <a:pt x="80388" y="77070"/>
                  <a:pt x="79904" y="76755"/>
                </a:cubicBezTo>
                <a:cubicBezTo>
                  <a:pt x="79863" y="76729"/>
                  <a:pt x="79821" y="76702"/>
                  <a:pt x="79780" y="76672"/>
                </a:cubicBezTo>
                <a:cubicBezTo>
                  <a:pt x="79375" y="76436"/>
                  <a:pt x="78977" y="76192"/>
                  <a:pt x="78583" y="75945"/>
                </a:cubicBezTo>
                <a:cubicBezTo>
                  <a:pt x="78452" y="75858"/>
                  <a:pt x="78317" y="75772"/>
                  <a:pt x="78186" y="75686"/>
                </a:cubicBezTo>
                <a:cubicBezTo>
                  <a:pt x="77878" y="75506"/>
                  <a:pt x="77570" y="75322"/>
                  <a:pt x="77266" y="75134"/>
                </a:cubicBezTo>
                <a:cubicBezTo>
                  <a:pt x="77037" y="74992"/>
                  <a:pt x="76812" y="74845"/>
                  <a:pt x="76587" y="74703"/>
                </a:cubicBezTo>
                <a:cubicBezTo>
                  <a:pt x="76377" y="74579"/>
                  <a:pt x="76167" y="74451"/>
                  <a:pt x="75957" y="74327"/>
                </a:cubicBezTo>
                <a:cubicBezTo>
                  <a:pt x="75630" y="74129"/>
                  <a:pt x="75308" y="73926"/>
                  <a:pt x="74989" y="73723"/>
                </a:cubicBezTo>
                <a:cubicBezTo>
                  <a:pt x="74876" y="73656"/>
                  <a:pt x="74764" y="73588"/>
                  <a:pt x="74647" y="73521"/>
                </a:cubicBezTo>
                <a:cubicBezTo>
                  <a:pt x="74220" y="73269"/>
                  <a:pt x="73799" y="73010"/>
                  <a:pt x="73390" y="72748"/>
                </a:cubicBezTo>
                <a:cubicBezTo>
                  <a:pt x="73375" y="72737"/>
                  <a:pt x="73360" y="72729"/>
                  <a:pt x="73345" y="72722"/>
                </a:cubicBezTo>
                <a:cubicBezTo>
                  <a:pt x="72813" y="72414"/>
                  <a:pt x="72291" y="72099"/>
                  <a:pt x="71785" y="71776"/>
                </a:cubicBezTo>
                <a:cubicBezTo>
                  <a:pt x="71237" y="71461"/>
                  <a:pt x="70704" y="71142"/>
                  <a:pt x="70182" y="70812"/>
                </a:cubicBezTo>
                <a:cubicBezTo>
                  <a:pt x="69631" y="70500"/>
                  <a:pt x="69098" y="70181"/>
                  <a:pt x="68573" y="69855"/>
                </a:cubicBezTo>
                <a:cubicBezTo>
                  <a:pt x="68025" y="69547"/>
                  <a:pt x="67489" y="69228"/>
                  <a:pt x="66963" y="68902"/>
                </a:cubicBezTo>
                <a:cubicBezTo>
                  <a:pt x="66412" y="68598"/>
                  <a:pt x="65875" y="68283"/>
                  <a:pt x="65350" y="67960"/>
                </a:cubicBezTo>
                <a:cubicBezTo>
                  <a:pt x="64798" y="67656"/>
                  <a:pt x="64258" y="67345"/>
                  <a:pt x="63733" y="67026"/>
                </a:cubicBezTo>
                <a:cubicBezTo>
                  <a:pt x="63181" y="66726"/>
                  <a:pt x="62641" y="66418"/>
                  <a:pt x="62112" y="66103"/>
                </a:cubicBezTo>
                <a:cubicBezTo>
                  <a:pt x="61560" y="65807"/>
                  <a:pt x="61016" y="65503"/>
                  <a:pt x="60487" y="65188"/>
                </a:cubicBezTo>
                <a:cubicBezTo>
                  <a:pt x="59932" y="64899"/>
                  <a:pt x="59388" y="64599"/>
                  <a:pt x="58855" y="64287"/>
                </a:cubicBezTo>
                <a:cubicBezTo>
                  <a:pt x="58300" y="64002"/>
                  <a:pt x="57752" y="63706"/>
                  <a:pt x="57219" y="63398"/>
                </a:cubicBezTo>
                <a:cubicBezTo>
                  <a:pt x="56660" y="63120"/>
                  <a:pt x="56112" y="62828"/>
                  <a:pt x="55572" y="62524"/>
                </a:cubicBezTo>
                <a:cubicBezTo>
                  <a:pt x="55009" y="62250"/>
                  <a:pt x="54458" y="61965"/>
                  <a:pt x="53917" y="61664"/>
                </a:cubicBezTo>
                <a:cubicBezTo>
                  <a:pt x="53351" y="61398"/>
                  <a:pt x="52796" y="61117"/>
                  <a:pt x="52252" y="60824"/>
                </a:cubicBezTo>
                <a:cubicBezTo>
                  <a:pt x="51681" y="60565"/>
                  <a:pt x="51122" y="60291"/>
                  <a:pt x="50571" y="60002"/>
                </a:cubicBezTo>
                <a:cubicBezTo>
                  <a:pt x="49997" y="59751"/>
                  <a:pt x="49434" y="59481"/>
                  <a:pt x="48879" y="59203"/>
                </a:cubicBezTo>
                <a:cubicBezTo>
                  <a:pt x="48297" y="58956"/>
                  <a:pt x="47727" y="58697"/>
                  <a:pt x="47164" y="58426"/>
                </a:cubicBezTo>
                <a:cubicBezTo>
                  <a:pt x="46579" y="58186"/>
                  <a:pt x="46001" y="57935"/>
                  <a:pt x="45430" y="57672"/>
                </a:cubicBezTo>
                <a:cubicBezTo>
                  <a:pt x="44834" y="57440"/>
                  <a:pt x="44245" y="57196"/>
                  <a:pt x="43667" y="56941"/>
                </a:cubicBezTo>
                <a:cubicBezTo>
                  <a:pt x="43063" y="56719"/>
                  <a:pt x="42463" y="56483"/>
                  <a:pt x="41874" y="56235"/>
                </a:cubicBezTo>
                <a:cubicBezTo>
                  <a:pt x="41254" y="56025"/>
                  <a:pt x="40639" y="55796"/>
                  <a:pt x="40039" y="55556"/>
                </a:cubicBezTo>
                <a:cubicBezTo>
                  <a:pt x="39401" y="55354"/>
                  <a:pt x="38771" y="55136"/>
                  <a:pt x="38152" y="54900"/>
                </a:cubicBezTo>
                <a:cubicBezTo>
                  <a:pt x="37491" y="54705"/>
                  <a:pt x="36838" y="54491"/>
                  <a:pt x="36197" y="54262"/>
                </a:cubicBezTo>
                <a:cubicBezTo>
                  <a:pt x="35623" y="54104"/>
                  <a:pt x="35052" y="53935"/>
                  <a:pt x="34493" y="53752"/>
                </a:cubicBezTo>
                <a:cubicBezTo>
                  <a:pt x="34411" y="53725"/>
                  <a:pt x="34332" y="53699"/>
                  <a:pt x="34253" y="53673"/>
                </a:cubicBezTo>
                <a:cubicBezTo>
                  <a:pt x="33619" y="53515"/>
                  <a:pt x="32992" y="53339"/>
                  <a:pt x="32377" y="53151"/>
                </a:cubicBezTo>
                <a:cubicBezTo>
                  <a:pt x="32336" y="53140"/>
                  <a:pt x="32295" y="53125"/>
                  <a:pt x="32253" y="53114"/>
                </a:cubicBezTo>
                <a:cubicBezTo>
                  <a:pt x="31563" y="52952"/>
                  <a:pt x="30880" y="52776"/>
                  <a:pt x="30212" y="52585"/>
                </a:cubicBezTo>
                <a:cubicBezTo>
                  <a:pt x="29507" y="52438"/>
                  <a:pt x="28809" y="52273"/>
                  <a:pt x="28130" y="52093"/>
                </a:cubicBezTo>
                <a:cubicBezTo>
                  <a:pt x="27413" y="51954"/>
                  <a:pt x="26704" y="51804"/>
                  <a:pt x="26017" y="51632"/>
                </a:cubicBezTo>
                <a:cubicBezTo>
                  <a:pt x="25286" y="51508"/>
                  <a:pt x="24569" y="51369"/>
                  <a:pt x="23875" y="51208"/>
                </a:cubicBezTo>
                <a:cubicBezTo>
                  <a:pt x="23136" y="51099"/>
                  <a:pt x="22416" y="50968"/>
                  <a:pt x="21714" y="50821"/>
                </a:cubicBezTo>
                <a:cubicBezTo>
                  <a:pt x="20937" y="50720"/>
                  <a:pt x="20176" y="50596"/>
                  <a:pt x="19444" y="50453"/>
                </a:cubicBezTo>
                <a:cubicBezTo>
                  <a:pt x="18645" y="50356"/>
                  <a:pt x="17864" y="50243"/>
                  <a:pt x="17118" y="50105"/>
                </a:cubicBezTo>
                <a:cubicBezTo>
                  <a:pt x="16360" y="50026"/>
                  <a:pt x="15621" y="49924"/>
                  <a:pt x="14911" y="49808"/>
                </a:cubicBezTo>
                <a:cubicBezTo>
                  <a:pt x="14236" y="49748"/>
                  <a:pt x="13583" y="49673"/>
                  <a:pt x="12957" y="49583"/>
                </a:cubicBezTo>
                <a:cubicBezTo>
                  <a:pt x="12296" y="49538"/>
                  <a:pt x="11655" y="49478"/>
                  <a:pt x="11039" y="49403"/>
                </a:cubicBezTo>
                <a:cubicBezTo>
                  <a:pt x="10398" y="49373"/>
                  <a:pt x="9771" y="49328"/>
                  <a:pt x="9171" y="49272"/>
                </a:cubicBezTo>
                <a:cubicBezTo>
                  <a:pt x="5978" y="49189"/>
                  <a:pt x="3258" y="48761"/>
                  <a:pt x="1633" y="48003"/>
                </a:cubicBezTo>
                <a:cubicBezTo>
                  <a:pt x="1029" y="47718"/>
                  <a:pt x="571" y="47388"/>
                  <a:pt x="297" y="47002"/>
                </a:cubicBezTo>
                <a:cubicBezTo>
                  <a:pt x="99" y="46717"/>
                  <a:pt x="1" y="46401"/>
                  <a:pt x="1" y="46067"/>
                </a:cubicBezTo>
                <a:cubicBezTo>
                  <a:pt x="5" y="45242"/>
                  <a:pt x="575" y="44311"/>
                  <a:pt x="1569" y="43276"/>
                </a:cubicBezTo>
                <a:cubicBezTo>
                  <a:pt x="2567" y="42244"/>
                  <a:pt x="4001" y="41111"/>
                  <a:pt x="5757" y="39907"/>
                </a:cubicBezTo>
                <a:cubicBezTo>
                  <a:pt x="9272" y="37494"/>
                  <a:pt x="14082" y="34789"/>
                  <a:pt x="19290" y="32046"/>
                </a:cubicBezTo>
                <a:cubicBezTo>
                  <a:pt x="22588" y="30309"/>
                  <a:pt x="26044" y="28557"/>
                  <a:pt x="29428" y="26857"/>
                </a:cubicBezTo>
                <a:cubicBezTo>
                  <a:pt x="29327" y="26302"/>
                  <a:pt x="29267" y="25743"/>
                  <a:pt x="29267" y="25184"/>
                </a:cubicBezTo>
                <a:cubicBezTo>
                  <a:pt x="29267" y="23623"/>
                  <a:pt x="29721" y="22047"/>
                  <a:pt x="30921" y="20479"/>
                </a:cubicBezTo>
                <a:cubicBezTo>
                  <a:pt x="32951" y="17826"/>
                  <a:pt x="36534" y="15913"/>
                  <a:pt x="40208" y="14656"/>
                </a:cubicBezTo>
                <a:cubicBezTo>
                  <a:pt x="43881" y="13399"/>
                  <a:pt x="47644" y="12802"/>
                  <a:pt x="50045" y="12802"/>
                </a:cubicBezTo>
                <a:cubicBezTo>
                  <a:pt x="50676" y="12802"/>
                  <a:pt x="51209" y="12843"/>
                  <a:pt x="51629" y="12926"/>
                </a:cubicBezTo>
                <a:cubicBezTo>
                  <a:pt x="52049" y="13009"/>
                  <a:pt x="52353" y="13129"/>
                  <a:pt x="52525" y="13316"/>
                </a:cubicBezTo>
                <a:cubicBezTo>
                  <a:pt x="52586" y="13384"/>
                  <a:pt x="52627" y="13463"/>
                  <a:pt x="52646" y="13549"/>
                </a:cubicBezTo>
                <a:cubicBezTo>
                  <a:pt x="53310" y="13470"/>
                  <a:pt x="53895" y="13433"/>
                  <a:pt x="54371" y="13433"/>
                </a:cubicBezTo>
                <a:cubicBezTo>
                  <a:pt x="54732" y="13433"/>
                  <a:pt x="55036" y="13455"/>
                  <a:pt x="55272" y="13500"/>
                </a:cubicBezTo>
                <a:cubicBezTo>
                  <a:pt x="55508" y="13545"/>
                  <a:pt x="55681" y="13609"/>
                  <a:pt x="55786" y="13721"/>
                </a:cubicBezTo>
                <a:lnTo>
                  <a:pt x="55718" y="13785"/>
                </a:lnTo>
                <a:lnTo>
                  <a:pt x="55786" y="13721"/>
                </a:lnTo>
                <a:cubicBezTo>
                  <a:pt x="55854" y="13793"/>
                  <a:pt x="55891" y="13887"/>
                  <a:pt x="55887" y="13984"/>
                </a:cubicBezTo>
                <a:cubicBezTo>
                  <a:pt x="55887" y="14100"/>
                  <a:pt x="55842" y="14220"/>
                  <a:pt x="55763" y="14344"/>
                </a:cubicBezTo>
                <a:cubicBezTo>
                  <a:pt x="56923" y="14112"/>
                  <a:pt x="57846" y="13995"/>
                  <a:pt x="58412" y="13995"/>
                </a:cubicBezTo>
                <a:cubicBezTo>
                  <a:pt x="58570" y="13995"/>
                  <a:pt x="58701" y="14007"/>
                  <a:pt x="58806" y="14025"/>
                </a:cubicBezTo>
                <a:cubicBezTo>
                  <a:pt x="58911" y="14044"/>
                  <a:pt x="58994" y="14070"/>
                  <a:pt x="59054" y="14134"/>
                </a:cubicBezTo>
                <a:cubicBezTo>
                  <a:pt x="59103" y="14187"/>
                  <a:pt x="59129" y="14254"/>
                  <a:pt x="59129" y="14326"/>
                </a:cubicBezTo>
                <a:cubicBezTo>
                  <a:pt x="59129" y="14427"/>
                  <a:pt x="59080" y="14528"/>
                  <a:pt x="59001" y="14629"/>
                </a:cubicBezTo>
                <a:cubicBezTo>
                  <a:pt x="58926" y="14731"/>
                  <a:pt x="58818" y="14843"/>
                  <a:pt x="58675" y="14960"/>
                </a:cubicBezTo>
                <a:cubicBezTo>
                  <a:pt x="58502" y="15106"/>
                  <a:pt x="58285" y="15267"/>
                  <a:pt x="58018" y="15440"/>
                </a:cubicBezTo>
                <a:cubicBezTo>
                  <a:pt x="59242" y="15080"/>
                  <a:pt x="60273" y="14817"/>
                  <a:pt x="61013" y="14663"/>
                </a:cubicBezTo>
                <a:cubicBezTo>
                  <a:pt x="61553" y="14551"/>
                  <a:pt x="61932" y="14494"/>
                  <a:pt x="62134" y="14494"/>
                </a:cubicBezTo>
                <a:cubicBezTo>
                  <a:pt x="62172" y="14494"/>
                  <a:pt x="62202" y="14494"/>
                  <a:pt x="62232" y="14502"/>
                </a:cubicBezTo>
                <a:cubicBezTo>
                  <a:pt x="62262" y="14506"/>
                  <a:pt x="62288" y="14513"/>
                  <a:pt x="62322" y="14543"/>
                </a:cubicBezTo>
                <a:cubicBezTo>
                  <a:pt x="62360" y="14581"/>
                  <a:pt x="62378" y="14633"/>
                  <a:pt x="62378" y="14682"/>
                </a:cubicBezTo>
                <a:cubicBezTo>
                  <a:pt x="62375" y="14780"/>
                  <a:pt x="62322" y="14858"/>
                  <a:pt x="62243" y="14945"/>
                </a:cubicBezTo>
                <a:cubicBezTo>
                  <a:pt x="62164" y="15031"/>
                  <a:pt x="62052" y="15121"/>
                  <a:pt x="61909" y="15226"/>
                </a:cubicBezTo>
                <a:cubicBezTo>
                  <a:pt x="61620" y="15432"/>
                  <a:pt x="61200" y="15680"/>
                  <a:pt x="60664" y="15969"/>
                </a:cubicBezTo>
                <a:cubicBezTo>
                  <a:pt x="59594" y="16543"/>
                  <a:pt x="58048" y="17278"/>
                  <a:pt x="56154" y="18141"/>
                </a:cubicBezTo>
                <a:cubicBezTo>
                  <a:pt x="52364" y="19871"/>
                  <a:pt x="47171" y="22107"/>
                  <a:pt x="41551" y="24591"/>
                </a:cubicBezTo>
                <a:cubicBezTo>
                  <a:pt x="41329" y="24689"/>
                  <a:pt x="41108" y="24786"/>
                  <a:pt x="40887" y="24884"/>
                </a:cubicBezTo>
                <a:cubicBezTo>
                  <a:pt x="40823" y="24955"/>
                  <a:pt x="40759" y="25026"/>
                  <a:pt x="40695" y="25098"/>
                </a:cubicBezTo>
                <a:cubicBezTo>
                  <a:pt x="40391" y="25443"/>
                  <a:pt x="40114" y="25788"/>
                  <a:pt x="39862" y="26129"/>
                </a:cubicBezTo>
                <a:cubicBezTo>
                  <a:pt x="42950" y="24797"/>
                  <a:pt x="45986" y="23522"/>
                  <a:pt x="48826" y="22336"/>
                </a:cubicBezTo>
                <a:cubicBezTo>
                  <a:pt x="53501" y="19282"/>
                  <a:pt x="59058" y="17117"/>
                  <a:pt x="62431" y="15946"/>
                </a:cubicBezTo>
                <a:cubicBezTo>
                  <a:pt x="64014" y="15395"/>
                  <a:pt x="65117" y="15065"/>
                  <a:pt x="65421" y="14963"/>
                </a:cubicBezTo>
                <a:cubicBezTo>
                  <a:pt x="65429" y="14960"/>
                  <a:pt x="65436" y="14960"/>
                  <a:pt x="65444" y="14956"/>
                </a:cubicBezTo>
                <a:lnTo>
                  <a:pt x="65444" y="14787"/>
                </a:lnTo>
                <a:lnTo>
                  <a:pt x="65601" y="14956"/>
                </a:lnTo>
                <a:cubicBezTo>
                  <a:pt x="65624" y="14978"/>
                  <a:pt x="65639" y="15016"/>
                  <a:pt x="65639" y="15050"/>
                </a:cubicBezTo>
                <a:cubicBezTo>
                  <a:pt x="65639" y="15102"/>
                  <a:pt x="65616" y="15136"/>
                  <a:pt x="65590" y="15170"/>
                </a:cubicBezTo>
                <a:cubicBezTo>
                  <a:pt x="65568" y="15203"/>
                  <a:pt x="65534" y="15237"/>
                  <a:pt x="65492" y="15271"/>
                </a:cubicBezTo>
                <a:cubicBezTo>
                  <a:pt x="65414" y="15339"/>
                  <a:pt x="65297" y="15414"/>
                  <a:pt x="65151" y="15500"/>
                </a:cubicBezTo>
                <a:cubicBezTo>
                  <a:pt x="64858" y="15676"/>
                  <a:pt x="64431" y="15894"/>
                  <a:pt x="63879" y="16157"/>
                </a:cubicBezTo>
                <a:cubicBezTo>
                  <a:pt x="62780" y="16674"/>
                  <a:pt x="61200" y="17361"/>
                  <a:pt x="59257" y="18183"/>
                </a:cubicBezTo>
                <a:cubicBezTo>
                  <a:pt x="56439" y="19372"/>
                  <a:pt x="52859" y="20843"/>
                  <a:pt x="48909" y="22494"/>
                </a:cubicBezTo>
                <a:cubicBezTo>
                  <a:pt x="48019" y="23075"/>
                  <a:pt x="47160" y="23687"/>
                  <a:pt x="46357" y="24332"/>
                </a:cubicBezTo>
                <a:cubicBezTo>
                  <a:pt x="55992" y="20415"/>
                  <a:pt x="64528" y="17226"/>
                  <a:pt x="67586" y="15931"/>
                </a:cubicBezTo>
                <a:cubicBezTo>
                  <a:pt x="68145" y="15695"/>
                  <a:pt x="68524" y="15519"/>
                  <a:pt x="68678" y="15421"/>
                </a:cubicBezTo>
                <a:cubicBezTo>
                  <a:pt x="68715" y="15399"/>
                  <a:pt x="68738" y="15380"/>
                  <a:pt x="68742" y="15376"/>
                </a:cubicBezTo>
                <a:lnTo>
                  <a:pt x="68742" y="15376"/>
                </a:lnTo>
                <a:lnTo>
                  <a:pt x="68764" y="15395"/>
                </a:lnTo>
                <a:lnTo>
                  <a:pt x="68738" y="15380"/>
                </a:lnTo>
                <a:lnTo>
                  <a:pt x="68794" y="15410"/>
                </a:lnTo>
                <a:lnTo>
                  <a:pt x="68798" y="15410"/>
                </a:lnTo>
                <a:lnTo>
                  <a:pt x="68877" y="15339"/>
                </a:lnTo>
                <a:cubicBezTo>
                  <a:pt x="68884" y="15342"/>
                  <a:pt x="68888" y="15350"/>
                  <a:pt x="68892" y="15357"/>
                </a:cubicBezTo>
                <a:cubicBezTo>
                  <a:pt x="68903" y="15376"/>
                  <a:pt x="68911" y="15399"/>
                  <a:pt x="68911" y="15417"/>
                </a:cubicBezTo>
                <a:cubicBezTo>
                  <a:pt x="68911" y="15451"/>
                  <a:pt x="68896" y="15477"/>
                  <a:pt x="68884" y="15496"/>
                </a:cubicBezTo>
                <a:cubicBezTo>
                  <a:pt x="68873" y="15515"/>
                  <a:pt x="68858" y="15534"/>
                  <a:pt x="68839" y="15549"/>
                </a:cubicBezTo>
                <a:cubicBezTo>
                  <a:pt x="68802" y="15579"/>
                  <a:pt x="68757" y="15612"/>
                  <a:pt x="68700" y="15646"/>
                </a:cubicBezTo>
                <a:cubicBezTo>
                  <a:pt x="68588" y="15714"/>
                  <a:pt x="68423" y="15796"/>
                  <a:pt x="68216" y="15894"/>
                </a:cubicBezTo>
                <a:cubicBezTo>
                  <a:pt x="67796" y="16089"/>
                  <a:pt x="67196" y="16344"/>
                  <a:pt x="66453" y="16659"/>
                </a:cubicBezTo>
                <a:cubicBezTo>
                  <a:pt x="64967" y="17286"/>
                  <a:pt x="62911" y="18145"/>
                  <a:pt x="60637" y="19218"/>
                </a:cubicBezTo>
                <a:cubicBezTo>
                  <a:pt x="59377" y="19815"/>
                  <a:pt x="58048" y="20479"/>
                  <a:pt x="56709" y="21203"/>
                </a:cubicBezTo>
                <a:cubicBezTo>
                  <a:pt x="58382" y="20576"/>
                  <a:pt x="59973" y="19991"/>
                  <a:pt x="61452" y="19451"/>
                </a:cubicBezTo>
                <a:cubicBezTo>
                  <a:pt x="67278" y="17327"/>
                  <a:pt x="71391" y="15916"/>
                  <a:pt x="71983" y="15695"/>
                </a:cubicBezTo>
                <a:cubicBezTo>
                  <a:pt x="71991" y="15695"/>
                  <a:pt x="71998" y="15691"/>
                  <a:pt x="72002" y="15691"/>
                </a:cubicBezTo>
                <a:lnTo>
                  <a:pt x="72002" y="15511"/>
                </a:lnTo>
                <a:lnTo>
                  <a:pt x="72156" y="15691"/>
                </a:lnTo>
                <a:cubicBezTo>
                  <a:pt x="72186" y="15725"/>
                  <a:pt x="72205" y="15770"/>
                  <a:pt x="72201" y="15815"/>
                </a:cubicBezTo>
                <a:cubicBezTo>
                  <a:pt x="72201" y="15875"/>
                  <a:pt x="72179" y="15924"/>
                  <a:pt x="72145" y="15973"/>
                </a:cubicBezTo>
                <a:cubicBezTo>
                  <a:pt x="72111" y="16021"/>
                  <a:pt x="72066" y="16070"/>
                  <a:pt x="72010" y="16123"/>
                </a:cubicBezTo>
                <a:cubicBezTo>
                  <a:pt x="71897" y="16224"/>
                  <a:pt x="71732" y="16337"/>
                  <a:pt x="71526" y="16464"/>
                </a:cubicBezTo>
                <a:cubicBezTo>
                  <a:pt x="71113" y="16719"/>
                  <a:pt x="70520" y="17034"/>
                  <a:pt x="69785" y="17402"/>
                </a:cubicBezTo>
                <a:cubicBezTo>
                  <a:pt x="69477" y="17560"/>
                  <a:pt x="69147" y="17725"/>
                  <a:pt x="68790" y="17897"/>
                </a:cubicBezTo>
                <a:cubicBezTo>
                  <a:pt x="71908" y="16881"/>
                  <a:pt x="74122" y="16217"/>
                  <a:pt x="74974" y="16025"/>
                </a:cubicBezTo>
                <a:cubicBezTo>
                  <a:pt x="75143" y="15988"/>
                  <a:pt x="75255" y="15965"/>
                  <a:pt x="75330" y="15965"/>
                </a:cubicBezTo>
                <a:lnTo>
                  <a:pt x="75375" y="15969"/>
                </a:lnTo>
                <a:cubicBezTo>
                  <a:pt x="75390" y="15973"/>
                  <a:pt x="75413" y="15980"/>
                  <a:pt x="75435" y="16006"/>
                </a:cubicBezTo>
                <a:lnTo>
                  <a:pt x="75368" y="16059"/>
                </a:lnTo>
                <a:lnTo>
                  <a:pt x="75435" y="16006"/>
                </a:lnTo>
                <a:cubicBezTo>
                  <a:pt x="75480" y="16063"/>
                  <a:pt x="75507" y="16134"/>
                  <a:pt x="75507" y="16205"/>
                </a:cubicBezTo>
                <a:cubicBezTo>
                  <a:pt x="75507" y="16333"/>
                  <a:pt x="75435" y="16457"/>
                  <a:pt x="75327" y="16592"/>
                </a:cubicBezTo>
                <a:cubicBezTo>
                  <a:pt x="75218" y="16716"/>
                  <a:pt x="75071" y="16854"/>
                  <a:pt x="74884" y="17001"/>
                </a:cubicBezTo>
                <a:cubicBezTo>
                  <a:pt x="75773" y="16761"/>
                  <a:pt x="76527" y="16569"/>
                  <a:pt x="77120" y="16438"/>
                </a:cubicBezTo>
                <a:cubicBezTo>
                  <a:pt x="77762" y="16299"/>
                  <a:pt x="78212" y="16224"/>
                  <a:pt x="78467" y="16224"/>
                </a:cubicBezTo>
                <a:cubicBezTo>
                  <a:pt x="78519" y="16224"/>
                  <a:pt x="78565" y="16224"/>
                  <a:pt x="78602" y="16235"/>
                </a:cubicBezTo>
                <a:cubicBezTo>
                  <a:pt x="78643" y="16243"/>
                  <a:pt x="78681" y="16254"/>
                  <a:pt x="78715" y="16292"/>
                </a:cubicBezTo>
                <a:lnTo>
                  <a:pt x="78715" y="16292"/>
                </a:lnTo>
                <a:cubicBezTo>
                  <a:pt x="78790" y="16378"/>
                  <a:pt x="78827" y="16487"/>
                  <a:pt x="78827" y="16595"/>
                </a:cubicBezTo>
                <a:cubicBezTo>
                  <a:pt x="78827" y="16682"/>
                  <a:pt x="78805" y="16768"/>
                  <a:pt x="78767" y="16854"/>
                </a:cubicBezTo>
                <a:cubicBezTo>
                  <a:pt x="80043" y="16577"/>
                  <a:pt x="80977" y="16430"/>
                  <a:pt x="81502" y="16430"/>
                </a:cubicBezTo>
                <a:cubicBezTo>
                  <a:pt x="81622" y="16430"/>
                  <a:pt x="81720" y="16438"/>
                  <a:pt x="81802" y="16453"/>
                </a:cubicBezTo>
                <a:cubicBezTo>
                  <a:pt x="81881" y="16472"/>
                  <a:pt x="81949" y="16498"/>
                  <a:pt x="81998" y="16550"/>
                </a:cubicBezTo>
                <a:cubicBezTo>
                  <a:pt x="82073" y="16637"/>
                  <a:pt x="82121" y="16734"/>
                  <a:pt x="82144" y="16839"/>
                </a:cubicBezTo>
                <a:cubicBezTo>
                  <a:pt x="83127" y="16674"/>
                  <a:pt x="83904" y="16584"/>
                  <a:pt x="84440" y="16584"/>
                </a:cubicBezTo>
                <a:cubicBezTo>
                  <a:pt x="84654" y="16584"/>
                  <a:pt x="84830" y="16599"/>
                  <a:pt x="84969" y="16629"/>
                </a:cubicBezTo>
                <a:cubicBezTo>
                  <a:pt x="85108" y="16659"/>
                  <a:pt x="85217" y="16701"/>
                  <a:pt x="85284" y="16783"/>
                </a:cubicBezTo>
                <a:cubicBezTo>
                  <a:pt x="85303" y="16802"/>
                  <a:pt x="85322" y="16824"/>
                  <a:pt x="85337" y="16847"/>
                </a:cubicBezTo>
                <a:cubicBezTo>
                  <a:pt x="86114" y="16746"/>
                  <a:pt x="86770" y="16693"/>
                  <a:pt x="87284" y="16693"/>
                </a:cubicBezTo>
                <a:cubicBezTo>
                  <a:pt x="87614" y="16693"/>
                  <a:pt x="87888" y="16716"/>
                  <a:pt x="88106" y="16761"/>
                </a:cubicBezTo>
                <a:cubicBezTo>
                  <a:pt x="88211" y="16783"/>
                  <a:pt x="88301" y="16809"/>
                  <a:pt x="88380" y="16847"/>
                </a:cubicBezTo>
                <a:cubicBezTo>
                  <a:pt x="89006" y="16787"/>
                  <a:pt x="89562" y="16757"/>
                  <a:pt x="90034" y="16757"/>
                </a:cubicBezTo>
                <a:cubicBezTo>
                  <a:pt x="90473" y="16757"/>
                  <a:pt x="90841" y="16783"/>
                  <a:pt x="91138" y="16836"/>
                </a:cubicBezTo>
                <a:cubicBezTo>
                  <a:pt x="91708" y="16794"/>
                  <a:pt x="92226" y="16772"/>
                  <a:pt x="92691" y="16772"/>
                </a:cubicBezTo>
                <a:cubicBezTo>
                  <a:pt x="92740" y="16772"/>
                  <a:pt x="92785" y="16772"/>
                  <a:pt x="92833" y="16772"/>
                </a:cubicBezTo>
                <a:cubicBezTo>
                  <a:pt x="93100" y="16704"/>
                  <a:pt x="93366" y="16637"/>
                  <a:pt x="93636" y="16569"/>
                </a:cubicBezTo>
                <a:cubicBezTo>
                  <a:pt x="93839" y="16517"/>
                  <a:pt x="94045" y="16460"/>
                  <a:pt x="94248" y="16408"/>
                </a:cubicBezTo>
                <a:cubicBezTo>
                  <a:pt x="94664" y="16299"/>
                  <a:pt x="95085" y="16194"/>
                  <a:pt x="95505" y="16089"/>
                </a:cubicBezTo>
                <a:cubicBezTo>
                  <a:pt x="96154" y="15916"/>
                  <a:pt x="96807" y="15748"/>
                  <a:pt x="97463" y="15586"/>
                </a:cubicBezTo>
                <a:cubicBezTo>
                  <a:pt x="98116" y="15414"/>
                  <a:pt x="98773" y="15245"/>
                  <a:pt x="99433" y="15080"/>
                </a:cubicBezTo>
                <a:cubicBezTo>
                  <a:pt x="100094" y="14907"/>
                  <a:pt x="100761" y="14734"/>
                  <a:pt x="101433" y="14569"/>
                </a:cubicBezTo>
                <a:cubicBezTo>
                  <a:pt x="102105" y="14393"/>
                  <a:pt x="102780" y="14220"/>
                  <a:pt x="103459" y="14052"/>
                </a:cubicBezTo>
                <a:cubicBezTo>
                  <a:pt x="104138" y="13875"/>
                  <a:pt x="104821" y="13699"/>
                  <a:pt x="105508" y="13530"/>
                </a:cubicBezTo>
                <a:cubicBezTo>
                  <a:pt x="106194" y="13350"/>
                  <a:pt x="106881" y="13177"/>
                  <a:pt x="107575" y="13005"/>
                </a:cubicBezTo>
                <a:cubicBezTo>
                  <a:pt x="108269" y="12825"/>
                  <a:pt x="108963" y="12648"/>
                  <a:pt x="109665" y="12480"/>
                </a:cubicBezTo>
                <a:cubicBezTo>
                  <a:pt x="110359" y="12296"/>
                  <a:pt x="111061" y="12119"/>
                  <a:pt x="111762" y="11951"/>
                </a:cubicBezTo>
                <a:cubicBezTo>
                  <a:pt x="112464" y="11767"/>
                  <a:pt x="113169" y="11590"/>
                  <a:pt x="113879" y="11418"/>
                </a:cubicBezTo>
                <a:cubicBezTo>
                  <a:pt x="114580" y="11234"/>
                  <a:pt x="115289" y="11058"/>
                  <a:pt x="116002" y="10885"/>
                </a:cubicBezTo>
                <a:cubicBezTo>
                  <a:pt x="116711" y="10701"/>
                  <a:pt x="117424" y="10521"/>
                  <a:pt x="118145" y="10345"/>
                </a:cubicBezTo>
                <a:cubicBezTo>
                  <a:pt x="118857" y="10161"/>
                  <a:pt x="119570" y="9984"/>
                  <a:pt x="120294" y="9808"/>
                </a:cubicBezTo>
                <a:cubicBezTo>
                  <a:pt x="121007" y="9624"/>
                  <a:pt x="121728" y="9444"/>
                  <a:pt x="122452" y="9272"/>
                </a:cubicBezTo>
                <a:cubicBezTo>
                  <a:pt x="123172" y="9084"/>
                  <a:pt x="123889" y="8908"/>
                  <a:pt x="124617" y="8731"/>
                </a:cubicBezTo>
                <a:cubicBezTo>
                  <a:pt x="125337" y="8547"/>
                  <a:pt x="126061" y="8367"/>
                  <a:pt x="126789" y="8191"/>
                </a:cubicBezTo>
                <a:cubicBezTo>
                  <a:pt x="127176" y="8093"/>
                  <a:pt x="127562" y="7996"/>
                  <a:pt x="127949" y="7898"/>
                </a:cubicBezTo>
                <a:cubicBezTo>
                  <a:pt x="129078" y="7598"/>
                  <a:pt x="130219" y="7313"/>
                  <a:pt x="131367" y="7039"/>
                </a:cubicBezTo>
                <a:cubicBezTo>
                  <a:pt x="131933" y="6897"/>
                  <a:pt x="132500" y="6754"/>
                  <a:pt x="133070" y="6619"/>
                </a:cubicBezTo>
                <a:cubicBezTo>
                  <a:pt x="133997" y="6379"/>
                  <a:pt x="134935" y="6146"/>
                  <a:pt x="135873" y="5925"/>
                </a:cubicBezTo>
                <a:cubicBezTo>
                  <a:pt x="136604" y="5741"/>
                  <a:pt x="137336" y="5561"/>
                  <a:pt x="138075" y="5388"/>
                </a:cubicBezTo>
                <a:cubicBezTo>
                  <a:pt x="138803" y="5204"/>
                  <a:pt x="139535" y="5024"/>
                  <a:pt x="140266" y="4852"/>
                </a:cubicBezTo>
                <a:cubicBezTo>
                  <a:pt x="141002" y="4668"/>
                  <a:pt x="141737" y="4488"/>
                  <a:pt x="142476" y="4315"/>
                </a:cubicBezTo>
                <a:cubicBezTo>
                  <a:pt x="153916" y="1422"/>
                  <a:pt x="166249" y="0"/>
                  <a:pt x="178409" y="0"/>
                </a:cubicBezTo>
                <a:cubicBezTo>
                  <a:pt x="206752" y="0"/>
                  <a:pt x="234172" y="7722"/>
                  <a:pt x="247225" y="22569"/>
                </a:cubicBezTo>
                <a:cubicBezTo>
                  <a:pt x="252970" y="29108"/>
                  <a:pt x="255521" y="36631"/>
                  <a:pt x="255577" y="44398"/>
                </a:cubicBezTo>
                <a:cubicBezTo>
                  <a:pt x="255574" y="61788"/>
                  <a:pt x="242516" y="80394"/>
                  <a:pt x="222443" y="91966"/>
                </a:cubicBezTo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" name="Google Shape;80;p9"/>
          <p:cNvGrpSpPr/>
          <p:nvPr/>
        </p:nvGrpSpPr>
        <p:grpSpPr>
          <a:xfrm>
            <a:off x="733100" y="133979"/>
            <a:ext cx="8081452" cy="586750"/>
            <a:chOff x="733100" y="133979"/>
            <a:chExt cx="8081452" cy="586750"/>
          </a:xfrm>
        </p:grpSpPr>
        <p:sp>
          <p:nvSpPr>
            <p:cNvPr id="81" name="Google Shape;81;p9"/>
            <p:cNvSpPr/>
            <p:nvPr/>
          </p:nvSpPr>
          <p:spPr>
            <a:xfrm>
              <a:off x="8253427" y="133979"/>
              <a:ext cx="561125" cy="586750"/>
            </a:xfrm>
            <a:custGeom>
              <a:avLst/>
              <a:gdLst/>
              <a:ahLst/>
              <a:cxnLst/>
              <a:rect l="l" t="t" r="r" b="b"/>
              <a:pathLst>
                <a:path w="22445" h="23470" extrusionOk="0">
                  <a:moveTo>
                    <a:pt x="14607" y="684"/>
                  </a:moveTo>
                  <a:lnTo>
                    <a:pt x="14607" y="8863"/>
                  </a:lnTo>
                  <a:lnTo>
                    <a:pt x="21762" y="8863"/>
                  </a:lnTo>
                  <a:lnTo>
                    <a:pt x="21762" y="22787"/>
                  </a:lnTo>
                  <a:lnTo>
                    <a:pt x="7838" y="22787"/>
                  </a:lnTo>
                  <a:lnTo>
                    <a:pt x="7838" y="14607"/>
                  </a:lnTo>
                  <a:lnTo>
                    <a:pt x="680" y="14607"/>
                  </a:lnTo>
                  <a:lnTo>
                    <a:pt x="680" y="684"/>
                  </a:lnTo>
                  <a:close/>
                  <a:moveTo>
                    <a:pt x="0" y="1"/>
                  </a:moveTo>
                  <a:lnTo>
                    <a:pt x="0" y="15290"/>
                  </a:lnTo>
                  <a:lnTo>
                    <a:pt x="7156" y="15290"/>
                  </a:lnTo>
                  <a:lnTo>
                    <a:pt x="7156" y="23470"/>
                  </a:lnTo>
                  <a:lnTo>
                    <a:pt x="22445" y="23470"/>
                  </a:lnTo>
                  <a:lnTo>
                    <a:pt x="22445" y="8180"/>
                  </a:lnTo>
                  <a:lnTo>
                    <a:pt x="15286" y="8180"/>
                  </a:lnTo>
                  <a:lnTo>
                    <a:pt x="152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9"/>
            <p:cNvSpPr/>
            <p:nvPr/>
          </p:nvSpPr>
          <p:spPr>
            <a:xfrm>
              <a:off x="733100" y="255600"/>
              <a:ext cx="1055475" cy="83025"/>
            </a:xfrm>
            <a:custGeom>
              <a:avLst/>
              <a:gdLst/>
              <a:ahLst/>
              <a:cxnLst/>
              <a:rect l="l" t="t" r="r" b="b"/>
              <a:pathLst>
                <a:path w="42219" h="3321" extrusionOk="0">
                  <a:moveTo>
                    <a:pt x="0" y="739"/>
                  </a:moveTo>
                  <a:lnTo>
                    <a:pt x="740" y="0"/>
                  </a:lnTo>
                  <a:lnTo>
                    <a:pt x="3373" y="2638"/>
                  </a:lnTo>
                  <a:lnTo>
                    <a:pt x="2638" y="3321"/>
                  </a:lnTo>
                  <a:close/>
                  <a:moveTo>
                    <a:pt x="3535" y="739"/>
                  </a:moveTo>
                  <a:lnTo>
                    <a:pt x="4274" y="0"/>
                  </a:lnTo>
                  <a:lnTo>
                    <a:pt x="6912" y="2638"/>
                  </a:lnTo>
                  <a:lnTo>
                    <a:pt x="6172" y="3321"/>
                  </a:lnTo>
                  <a:close/>
                  <a:moveTo>
                    <a:pt x="7073" y="739"/>
                  </a:moveTo>
                  <a:lnTo>
                    <a:pt x="7812" y="0"/>
                  </a:lnTo>
                  <a:lnTo>
                    <a:pt x="10446" y="2638"/>
                  </a:lnTo>
                  <a:lnTo>
                    <a:pt x="9711" y="3321"/>
                  </a:lnTo>
                  <a:close/>
                  <a:moveTo>
                    <a:pt x="10607" y="739"/>
                  </a:moveTo>
                  <a:lnTo>
                    <a:pt x="11347" y="0"/>
                  </a:lnTo>
                  <a:lnTo>
                    <a:pt x="13984" y="2638"/>
                  </a:lnTo>
                  <a:lnTo>
                    <a:pt x="13245" y="3321"/>
                  </a:lnTo>
                  <a:close/>
                  <a:moveTo>
                    <a:pt x="14146" y="739"/>
                  </a:moveTo>
                  <a:lnTo>
                    <a:pt x="14885" y="0"/>
                  </a:lnTo>
                  <a:lnTo>
                    <a:pt x="17519" y="2638"/>
                  </a:lnTo>
                  <a:lnTo>
                    <a:pt x="16783" y="3321"/>
                  </a:lnTo>
                  <a:close/>
                  <a:moveTo>
                    <a:pt x="17680" y="739"/>
                  </a:moveTo>
                  <a:lnTo>
                    <a:pt x="18419" y="0"/>
                  </a:lnTo>
                  <a:lnTo>
                    <a:pt x="21057" y="2638"/>
                  </a:lnTo>
                  <a:lnTo>
                    <a:pt x="20318" y="3321"/>
                  </a:lnTo>
                  <a:close/>
                  <a:moveTo>
                    <a:pt x="21218" y="739"/>
                  </a:moveTo>
                  <a:lnTo>
                    <a:pt x="21957" y="0"/>
                  </a:lnTo>
                  <a:lnTo>
                    <a:pt x="24591" y="2638"/>
                  </a:lnTo>
                  <a:lnTo>
                    <a:pt x="23852" y="3321"/>
                  </a:lnTo>
                  <a:close/>
                  <a:moveTo>
                    <a:pt x="24752" y="739"/>
                  </a:moveTo>
                  <a:lnTo>
                    <a:pt x="25492" y="0"/>
                  </a:lnTo>
                  <a:lnTo>
                    <a:pt x="28129" y="2638"/>
                  </a:lnTo>
                  <a:lnTo>
                    <a:pt x="27390" y="3321"/>
                  </a:lnTo>
                  <a:close/>
                  <a:moveTo>
                    <a:pt x="28291" y="739"/>
                  </a:moveTo>
                  <a:lnTo>
                    <a:pt x="29026" y="0"/>
                  </a:lnTo>
                  <a:lnTo>
                    <a:pt x="31664" y="2638"/>
                  </a:lnTo>
                  <a:lnTo>
                    <a:pt x="30925" y="3321"/>
                  </a:lnTo>
                  <a:close/>
                  <a:moveTo>
                    <a:pt x="31825" y="739"/>
                  </a:moveTo>
                  <a:lnTo>
                    <a:pt x="32564" y="0"/>
                  </a:lnTo>
                  <a:lnTo>
                    <a:pt x="35202" y="2638"/>
                  </a:lnTo>
                  <a:lnTo>
                    <a:pt x="34463" y="3321"/>
                  </a:lnTo>
                  <a:close/>
                  <a:moveTo>
                    <a:pt x="35363" y="739"/>
                  </a:moveTo>
                  <a:lnTo>
                    <a:pt x="36099" y="0"/>
                  </a:lnTo>
                  <a:lnTo>
                    <a:pt x="38736" y="2638"/>
                  </a:lnTo>
                  <a:lnTo>
                    <a:pt x="37997" y="3321"/>
                  </a:lnTo>
                  <a:close/>
                  <a:moveTo>
                    <a:pt x="41535" y="3321"/>
                  </a:moveTo>
                  <a:lnTo>
                    <a:pt x="38898" y="739"/>
                  </a:lnTo>
                  <a:lnTo>
                    <a:pt x="39637" y="0"/>
                  </a:lnTo>
                  <a:lnTo>
                    <a:pt x="42218" y="263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" name="Google Shape;83;p9"/>
          <p:cNvGrpSpPr/>
          <p:nvPr/>
        </p:nvGrpSpPr>
        <p:grpSpPr>
          <a:xfrm>
            <a:off x="-674975" y="129275"/>
            <a:ext cx="10414300" cy="3044575"/>
            <a:chOff x="-674975" y="129275"/>
            <a:chExt cx="10414300" cy="3044575"/>
          </a:xfrm>
        </p:grpSpPr>
        <p:sp>
          <p:nvSpPr>
            <p:cNvPr id="84" name="Google Shape;84;p9"/>
            <p:cNvSpPr/>
            <p:nvPr/>
          </p:nvSpPr>
          <p:spPr>
            <a:xfrm>
              <a:off x="8535125" y="1969650"/>
              <a:ext cx="1204200" cy="1204200"/>
            </a:xfrm>
            <a:prstGeom prst="donut">
              <a:avLst>
                <a:gd name="adj" fmla="val 1630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9"/>
            <p:cNvSpPr/>
            <p:nvPr/>
          </p:nvSpPr>
          <p:spPr>
            <a:xfrm>
              <a:off x="-674975" y="129275"/>
              <a:ext cx="1204200" cy="1204200"/>
            </a:xfrm>
            <a:prstGeom prst="donut">
              <a:avLst>
                <a:gd name="adj" fmla="val 1630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0"/>
          <p:cNvSpPr txBox="1">
            <a:spLocks noGrp="1"/>
          </p:cNvSpPr>
          <p:nvPr>
            <p:ph type="body" idx="1"/>
          </p:nvPr>
        </p:nvSpPr>
        <p:spPr>
          <a:xfrm>
            <a:off x="720000" y="2269200"/>
            <a:ext cx="7704000" cy="605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legreya Sans"/>
              <a:buNone/>
              <a:defRPr sz="4000" b="1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1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18"/>
          <p:cNvSpPr txBox="1">
            <a:spLocks noGrp="1"/>
          </p:cNvSpPr>
          <p:nvPr>
            <p:ph type="title"/>
          </p:nvPr>
        </p:nvSpPr>
        <p:spPr>
          <a:xfrm>
            <a:off x="1299875" y="1653500"/>
            <a:ext cx="2878500" cy="44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18"/>
          <p:cNvSpPr txBox="1">
            <a:spLocks noGrp="1"/>
          </p:cNvSpPr>
          <p:nvPr>
            <p:ph type="title" idx="2"/>
          </p:nvPr>
        </p:nvSpPr>
        <p:spPr>
          <a:xfrm>
            <a:off x="4965617" y="1653500"/>
            <a:ext cx="2878500" cy="44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18"/>
          <p:cNvSpPr txBox="1">
            <a:spLocks noGrp="1"/>
          </p:cNvSpPr>
          <p:nvPr>
            <p:ph type="subTitle" idx="1"/>
          </p:nvPr>
        </p:nvSpPr>
        <p:spPr>
          <a:xfrm>
            <a:off x="1299875" y="2096600"/>
            <a:ext cx="2878500" cy="572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18"/>
          <p:cNvSpPr txBox="1">
            <a:spLocks noGrp="1"/>
          </p:cNvSpPr>
          <p:nvPr>
            <p:ph type="subTitle" idx="3"/>
          </p:nvPr>
        </p:nvSpPr>
        <p:spPr>
          <a:xfrm>
            <a:off x="4965601" y="2096600"/>
            <a:ext cx="2878500" cy="572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18"/>
          <p:cNvSpPr txBox="1">
            <a:spLocks noGrp="1"/>
          </p:cNvSpPr>
          <p:nvPr>
            <p:ph type="title" idx="4"/>
          </p:nvPr>
        </p:nvSpPr>
        <p:spPr>
          <a:xfrm>
            <a:off x="1299875" y="2943492"/>
            <a:ext cx="2878500" cy="44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18"/>
          <p:cNvSpPr txBox="1">
            <a:spLocks noGrp="1"/>
          </p:cNvSpPr>
          <p:nvPr>
            <p:ph type="title" idx="5"/>
          </p:nvPr>
        </p:nvSpPr>
        <p:spPr>
          <a:xfrm>
            <a:off x="4965617" y="2943492"/>
            <a:ext cx="2878500" cy="44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18"/>
          <p:cNvSpPr txBox="1">
            <a:spLocks noGrp="1"/>
          </p:cNvSpPr>
          <p:nvPr>
            <p:ph type="subTitle" idx="6"/>
          </p:nvPr>
        </p:nvSpPr>
        <p:spPr>
          <a:xfrm>
            <a:off x="1299875" y="3386700"/>
            <a:ext cx="2878500" cy="572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18"/>
          <p:cNvSpPr txBox="1">
            <a:spLocks noGrp="1"/>
          </p:cNvSpPr>
          <p:nvPr>
            <p:ph type="subTitle" idx="7"/>
          </p:nvPr>
        </p:nvSpPr>
        <p:spPr>
          <a:xfrm>
            <a:off x="4965601" y="3386700"/>
            <a:ext cx="2878500" cy="572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18"/>
          <p:cNvSpPr txBox="1">
            <a:spLocks noGrp="1"/>
          </p:cNvSpPr>
          <p:nvPr>
            <p:ph type="title" idx="8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175" name="Google Shape;175;p18"/>
          <p:cNvGrpSpPr/>
          <p:nvPr/>
        </p:nvGrpSpPr>
        <p:grpSpPr>
          <a:xfrm>
            <a:off x="-2635227" y="-4438602"/>
            <a:ext cx="13794729" cy="13003380"/>
            <a:chOff x="-2635227" y="-4438602"/>
            <a:chExt cx="13794729" cy="13003380"/>
          </a:xfrm>
        </p:grpSpPr>
        <p:sp>
          <p:nvSpPr>
            <p:cNvPr id="176" name="Google Shape;176;p18"/>
            <p:cNvSpPr/>
            <p:nvPr/>
          </p:nvSpPr>
          <p:spPr>
            <a:xfrm rot="-6299960">
              <a:off x="-3705955" y="3788590"/>
              <a:ext cx="6389259" cy="2685720"/>
            </a:xfrm>
            <a:custGeom>
              <a:avLst/>
              <a:gdLst/>
              <a:ahLst/>
              <a:cxnLst/>
              <a:rect l="l" t="t" r="r" b="b"/>
              <a:pathLst>
                <a:path w="255578" h="107432" extrusionOk="0">
                  <a:moveTo>
                    <a:pt x="121915" y="18100"/>
                  </a:moveTo>
                  <a:lnTo>
                    <a:pt x="121915" y="18100"/>
                  </a:lnTo>
                  <a:close/>
                  <a:moveTo>
                    <a:pt x="247188" y="22602"/>
                  </a:moveTo>
                  <a:cubicBezTo>
                    <a:pt x="234153" y="7771"/>
                    <a:pt x="206741" y="45"/>
                    <a:pt x="178409" y="49"/>
                  </a:cubicBezTo>
                  <a:cubicBezTo>
                    <a:pt x="167198" y="49"/>
                    <a:pt x="155841" y="1257"/>
                    <a:pt x="145174" y="3711"/>
                  </a:cubicBezTo>
                  <a:cubicBezTo>
                    <a:pt x="155226" y="1576"/>
                    <a:pt x="165833" y="522"/>
                    <a:pt x="176308" y="522"/>
                  </a:cubicBezTo>
                  <a:cubicBezTo>
                    <a:pt x="204148" y="522"/>
                    <a:pt x="231009" y="7973"/>
                    <a:pt x="243691" y="22404"/>
                  </a:cubicBezTo>
                  <a:cubicBezTo>
                    <a:pt x="249285" y="28771"/>
                    <a:pt x="251818" y="36095"/>
                    <a:pt x="251818" y="43662"/>
                  </a:cubicBezTo>
                  <a:cubicBezTo>
                    <a:pt x="251818" y="60809"/>
                    <a:pt x="238821" y="79220"/>
                    <a:pt x="218969" y="90709"/>
                  </a:cubicBezTo>
                  <a:cubicBezTo>
                    <a:pt x="202201" y="100415"/>
                    <a:pt x="178905" y="106114"/>
                    <a:pt x="156363" y="106114"/>
                  </a:cubicBezTo>
                  <a:cubicBezTo>
                    <a:pt x="138642" y="106114"/>
                    <a:pt x="121390" y="102595"/>
                    <a:pt x="108130" y="94727"/>
                  </a:cubicBezTo>
                  <a:cubicBezTo>
                    <a:pt x="121870" y="103484"/>
                    <a:pt x="140251" y="107386"/>
                    <a:pt x="159120" y="107386"/>
                  </a:cubicBezTo>
                  <a:cubicBezTo>
                    <a:pt x="181963" y="107386"/>
                    <a:pt x="205522" y="101664"/>
                    <a:pt x="222421" y="91924"/>
                  </a:cubicBezTo>
                  <a:cubicBezTo>
                    <a:pt x="242483" y="80361"/>
                    <a:pt x="255528" y="61762"/>
                    <a:pt x="255528" y="44398"/>
                  </a:cubicBezTo>
                  <a:cubicBezTo>
                    <a:pt x="255528" y="36642"/>
                    <a:pt x="252928" y="29135"/>
                    <a:pt x="247188" y="22602"/>
                  </a:cubicBezTo>
                  <a:moveTo>
                    <a:pt x="174218" y="1040"/>
                  </a:moveTo>
                  <a:cubicBezTo>
                    <a:pt x="201552" y="1043"/>
                    <a:pt x="227842" y="8229"/>
                    <a:pt x="240156" y="22242"/>
                  </a:cubicBezTo>
                  <a:cubicBezTo>
                    <a:pt x="245601" y="28433"/>
                    <a:pt x="248062" y="35558"/>
                    <a:pt x="248062" y="42931"/>
                  </a:cubicBezTo>
                  <a:cubicBezTo>
                    <a:pt x="248062" y="59833"/>
                    <a:pt x="235125" y="78049"/>
                    <a:pt x="215494" y="89455"/>
                  </a:cubicBezTo>
                  <a:cubicBezTo>
                    <a:pt x="198869" y="99121"/>
                    <a:pt x="175843" y="104801"/>
                    <a:pt x="153605" y="104801"/>
                  </a:cubicBezTo>
                  <a:cubicBezTo>
                    <a:pt x="136394" y="104801"/>
                    <a:pt x="119653" y="101398"/>
                    <a:pt x="106716" y="93800"/>
                  </a:cubicBezTo>
                  <a:cubicBezTo>
                    <a:pt x="106753" y="93827"/>
                    <a:pt x="106795" y="93853"/>
                    <a:pt x="106832" y="93879"/>
                  </a:cubicBezTo>
                  <a:cubicBezTo>
                    <a:pt x="120246" y="102306"/>
                    <a:pt x="138053" y="106066"/>
                    <a:pt x="156363" y="106066"/>
                  </a:cubicBezTo>
                  <a:cubicBezTo>
                    <a:pt x="178897" y="106066"/>
                    <a:pt x="202186" y="100366"/>
                    <a:pt x="218943" y="90667"/>
                  </a:cubicBezTo>
                  <a:cubicBezTo>
                    <a:pt x="238783" y="79186"/>
                    <a:pt x="251769" y="60783"/>
                    <a:pt x="251769" y="43662"/>
                  </a:cubicBezTo>
                  <a:cubicBezTo>
                    <a:pt x="251769" y="36106"/>
                    <a:pt x="249240" y="28797"/>
                    <a:pt x="243653" y="22437"/>
                  </a:cubicBezTo>
                  <a:cubicBezTo>
                    <a:pt x="230990" y="8026"/>
                    <a:pt x="204137" y="571"/>
                    <a:pt x="176308" y="571"/>
                  </a:cubicBezTo>
                  <a:cubicBezTo>
                    <a:pt x="165116" y="571"/>
                    <a:pt x="153774" y="1775"/>
                    <a:pt x="143125" y="4218"/>
                  </a:cubicBezTo>
                  <a:cubicBezTo>
                    <a:pt x="153158" y="2094"/>
                    <a:pt x="163765" y="1040"/>
                    <a:pt x="174218" y="1040"/>
                  </a:cubicBezTo>
                  <a:moveTo>
                    <a:pt x="141261" y="4679"/>
                  </a:moveTo>
                  <a:cubicBezTo>
                    <a:pt x="141242" y="4683"/>
                    <a:pt x="141223" y="4687"/>
                    <a:pt x="141204" y="4694"/>
                  </a:cubicBezTo>
                  <a:cubicBezTo>
                    <a:pt x="151196" y="2597"/>
                    <a:pt x="161754" y="1557"/>
                    <a:pt x="172147" y="1557"/>
                  </a:cubicBezTo>
                  <a:cubicBezTo>
                    <a:pt x="198967" y="1557"/>
                    <a:pt x="224679" y="8484"/>
                    <a:pt x="236626" y="22077"/>
                  </a:cubicBezTo>
                  <a:cubicBezTo>
                    <a:pt x="241920" y="28099"/>
                    <a:pt x="244310" y="35022"/>
                    <a:pt x="244310" y="42199"/>
                  </a:cubicBezTo>
                  <a:cubicBezTo>
                    <a:pt x="244310" y="58858"/>
                    <a:pt x="231433" y="76879"/>
                    <a:pt x="212024" y="88206"/>
                  </a:cubicBezTo>
                  <a:cubicBezTo>
                    <a:pt x="195541" y="97826"/>
                    <a:pt x="172785" y="103488"/>
                    <a:pt x="150855" y="103488"/>
                  </a:cubicBezTo>
                  <a:cubicBezTo>
                    <a:pt x="134335" y="103488"/>
                    <a:pt x="118283" y="100276"/>
                    <a:pt x="105733" y="93117"/>
                  </a:cubicBezTo>
                  <a:cubicBezTo>
                    <a:pt x="105838" y="93192"/>
                    <a:pt x="105947" y="93268"/>
                    <a:pt x="106052" y="93343"/>
                  </a:cubicBezTo>
                  <a:cubicBezTo>
                    <a:pt x="119068" y="101222"/>
                    <a:pt x="136094" y="104749"/>
                    <a:pt x="153605" y="104749"/>
                  </a:cubicBezTo>
                  <a:cubicBezTo>
                    <a:pt x="175836" y="104749"/>
                    <a:pt x="198854" y="99068"/>
                    <a:pt x="215468" y="89410"/>
                  </a:cubicBezTo>
                  <a:cubicBezTo>
                    <a:pt x="235087" y="78012"/>
                    <a:pt x="248013" y="59803"/>
                    <a:pt x="248009" y="42931"/>
                  </a:cubicBezTo>
                  <a:cubicBezTo>
                    <a:pt x="248009" y="35569"/>
                    <a:pt x="245552" y="28459"/>
                    <a:pt x="240119" y="22276"/>
                  </a:cubicBezTo>
                  <a:cubicBezTo>
                    <a:pt x="227824" y="8281"/>
                    <a:pt x="201544" y="1092"/>
                    <a:pt x="174218" y="1092"/>
                  </a:cubicBezTo>
                  <a:cubicBezTo>
                    <a:pt x="163116" y="1092"/>
                    <a:pt x="151841" y="2282"/>
                    <a:pt x="141261" y="4679"/>
                  </a:cubicBezTo>
                  <a:close/>
                  <a:moveTo>
                    <a:pt x="140184" y="4968"/>
                  </a:moveTo>
                  <a:cubicBezTo>
                    <a:pt x="140094" y="4991"/>
                    <a:pt x="140008" y="5017"/>
                    <a:pt x="139918" y="5039"/>
                  </a:cubicBezTo>
                  <a:cubicBezTo>
                    <a:pt x="149680" y="3058"/>
                    <a:pt x="159972" y="2072"/>
                    <a:pt x="170087" y="2072"/>
                  </a:cubicBezTo>
                  <a:cubicBezTo>
                    <a:pt x="196393" y="2072"/>
                    <a:pt x="221516" y="8735"/>
                    <a:pt x="233099" y="21916"/>
                  </a:cubicBezTo>
                  <a:cubicBezTo>
                    <a:pt x="238239" y="27765"/>
                    <a:pt x="240562" y="34493"/>
                    <a:pt x="240562" y="41475"/>
                  </a:cubicBezTo>
                  <a:cubicBezTo>
                    <a:pt x="240558" y="57886"/>
                    <a:pt x="227741" y="75708"/>
                    <a:pt x="208549" y="86953"/>
                  </a:cubicBezTo>
                  <a:cubicBezTo>
                    <a:pt x="192209" y="96536"/>
                    <a:pt x="169731" y="102179"/>
                    <a:pt x="148112" y="102179"/>
                  </a:cubicBezTo>
                  <a:cubicBezTo>
                    <a:pt x="132327" y="102179"/>
                    <a:pt x="117004" y="99169"/>
                    <a:pt x="104862" y="92487"/>
                  </a:cubicBezTo>
                  <a:cubicBezTo>
                    <a:pt x="105001" y="92588"/>
                    <a:pt x="105140" y="92693"/>
                    <a:pt x="105279" y="92795"/>
                  </a:cubicBezTo>
                  <a:cubicBezTo>
                    <a:pt x="117889" y="100137"/>
                    <a:pt x="134132" y="103432"/>
                    <a:pt x="150855" y="103432"/>
                  </a:cubicBezTo>
                  <a:cubicBezTo>
                    <a:pt x="172778" y="103432"/>
                    <a:pt x="195522" y="97774"/>
                    <a:pt x="211994" y="88157"/>
                  </a:cubicBezTo>
                  <a:cubicBezTo>
                    <a:pt x="231392" y="76838"/>
                    <a:pt x="244257" y="58828"/>
                    <a:pt x="244257" y="42199"/>
                  </a:cubicBezTo>
                  <a:cubicBezTo>
                    <a:pt x="244257" y="35037"/>
                    <a:pt x="241867" y="28125"/>
                    <a:pt x="236585" y="22115"/>
                  </a:cubicBezTo>
                  <a:cubicBezTo>
                    <a:pt x="224661" y="8540"/>
                    <a:pt x="198959" y="1614"/>
                    <a:pt x="172147" y="1614"/>
                  </a:cubicBezTo>
                  <a:cubicBezTo>
                    <a:pt x="161398" y="1614"/>
                    <a:pt x="150472" y="2724"/>
                    <a:pt x="140184" y="4968"/>
                  </a:cubicBezTo>
                  <a:close/>
                  <a:moveTo>
                    <a:pt x="139058" y="5216"/>
                  </a:moveTo>
                  <a:lnTo>
                    <a:pt x="139058" y="5216"/>
                  </a:lnTo>
                  <a:cubicBezTo>
                    <a:pt x="139118" y="5204"/>
                    <a:pt x="139182" y="5193"/>
                    <a:pt x="139242" y="5178"/>
                  </a:cubicBezTo>
                  <a:cubicBezTo>
                    <a:pt x="139261" y="5174"/>
                    <a:pt x="139280" y="5167"/>
                    <a:pt x="139302" y="5163"/>
                  </a:cubicBezTo>
                  <a:cubicBezTo>
                    <a:pt x="139220" y="5182"/>
                    <a:pt x="139141" y="5197"/>
                    <a:pt x="139058" y="5216"/>
                  </a:cubicBezTo>
                  <a:close/>
                  <a:moveTo>
                    <a:pt x="168039" y="2597"/>
                  </a:moveTo>
                  <a:cubicBezTo>
                    <a:pt x="193815" y="2597"/>
                    <a:pt x="218346" y="9005"/>
                    <a:pt x="229561" y="21769"/>
                  </a:cubicBezTo>
                  <a:cubicBezTo>
                    <a:pt x="234551" y="27450"/>
                    <a:pt x="236802" y="33978"/>
                    <a:pt x="236802" y="40766"/>
                  </a:cubicBezTo>
                  <a:cubicBezTo>
                    <a:pt x="236802" y="56926"/>
                    <a:pt x="224038" y="74553"/>
                    <a:pt x="205071" y="85719"/>
                  </a:cubicBezTo>
                  <a:cubicBezTo>
                    <a:pt x="188881" y="95252"/>
                    <a:pt x="166711" y="100858"/>
                    <a:pt x="145425" y="100858"/>
                  </a:cubicBezTo>
                  <a:cubicBezTo>
                    <a:pt x="130376" y="100858"/>
                    <a:pt x="115766" y="98055"/>
                    <a:pt x="104026" y="91861"/>
                  </a:cubicBezTo>
                  <a:cubicBezTo>
                    <a:pt x="104187" y="91984"/>
                    <a:pt x="104352" y="92108"/>
                    <a:pt x="104513" y="92228"/>
                  </a:cubicBezTo>
                  <a:cubicBezTo>
                    <a:pt x="116704" y="99053"/>
                    <a:pt x="132170" y="102122"/>
                    <a:pt x="148112" y="102122"/>
                  </a:cubicBezTo>
                  <a:cubicBezTo>
                    <a:pt x="169720" y="102122"/>
                    <a:pt x="192191" y="96479"/>
                    <a:pt x="208523" y="86904"/>
                  </a:cubicBezTo>
                  <a:cubicBezTo>
                    <a:pt x="227700" y="75667"/>
                    <a:pt x="240502" y="57852"/>
                    <a:pt x="240502" y="41475"/>
                  </a:cubicBezTo>
                  <a:cubicBezTo>
                    <a:pt x="240502" y="34504"/>
                    <a:pt x="238187" y="27795"/>
                    <a:pt x="233054" y="21953"/>
                  </a:cubicBezTo>
                  <a:cubicBezTo>
                    <a:pt x="221494" y="8795"/>
                    <a:pt x="196382" y="2128"/>
                    <a:pt x="170087" y="2128"/>
                  </a:cubicBezTo>
                  <a:cubicBezTo>
                    <a:pt x="159694" y="2128"/>
                    <a:pt x="149114" y="3171"/>
                    <a:pt x="139115" y="5264"/>
                  </a:cubicBezTo>
                  <a:cubicBezTo>
                    <a:pt x="138946" y="5313"/>
                    <a:pt x="138773" y="5362"/>
                    <a:pt x="138601" y="5411"/>
                  </a:cubicBezTo>
                  <a:cubicBezTo>
                    <a:pt x="148149" y="3535"/>
                    <a:pt x="158182" y="2597"/>
                    <a:pt x="168039" y="2597"/>
                  </a:cubicBezTo>
                  <a:close/>
                  <a:moveTo>
                    <a:pt x="137985" y="5505"/>
                  </a:moveTo>
                  <a:cubicBezTo>
                    <a:pt x="137858" y="5542"/>
                    <a:pt x="137726" y="5576"/>
                    <a:pt x="137599" y="5610"/>
                  </a:cubicBezTo>
                  <a:cubicBezTo>
                    <a:pt x="137753" y="5580"/>
                    <a:pt x="137910" y="5550"/>
                    <a:pt x="138064" y="5516"/>
                  </a:cubicBezTo>
                  <a:cubicBezTo>
                    <a:pt x="138192" y="5478"/>
                    <a:pt x="138323" y="5441"/>
                    <a:pt x="138450" y="5403"/>
                  </a:cubicBezTo>
                  <a:cubicBezTo>
                    <a:pt x="138297" y="5437"/>
                    <a:pt x="138139" y="5471"/>
                    <a:pt x="137985" y="5505"/>
                  </a:cubicBezTo>
                  <a:close/>
                  <a:moveTo>
                    <a:pt x="166009" y="3107"/>
                  </a:moveTo>
                  <a:cubicBezTo>
                    <a:pt x="191256" y="3107"/>
                    <a:pt x="215179" y="9264"/>
                    <a:pt x="226034" y="21616"/>
                  </a:cubicBezTo>
                  <a:cubicBezTo>
                    <a:pt x="230874" y="27124"/>
                    <a:pt x="233058" y="33457"/>
                    <a:pt x="233058" y="40049"/>
                  </a:cubicBezTo>
                  <a:cubicBezTo>
                    <a:pt x="233054" y="55961"/>
                    <a:pt x="220350" y="73389"/>
                    <a:pt x="201601" y="84473"/>
                  </a:cubicBezTo>
                  <a:cubicBezTo>
                    <a:pt x="185557" y="93969"/>
                    <a:pt x="163668" y="99552"/>
                    <a:pt x="142698" y="99552"/>
                  </a:cubicBezTo>
                  <a:cubicBezTo>
                    <a:pt x="128403" y="99552"/>
                    <a:pt x="114531" y="96956"/>
                    <a:pt x="103227" y="91234"/>
                  </a:cubicBezTo>
                  <a:cubicBezTo>
                    <a:pt x="103399" y="91369"/>
                    <a:pt x="103572" y="91508"/>
                    <a:pt x="103744" y="91643"/>
                  </a:cubicBezTo>
                  <a:cubicBezTo>
                    <a:pt x="115526" y="97950"/>
                    <a:pt x="130249" y="100798"/>
                    <a:pt x="145425" y="100798"/>
                  </a:cubicBezTo>
                  <a:cubicBezTo>
                    <a:pt x="166703" y="100798"/>
                    <a:pt x="188863" y="95196"/>
                    <a:pt x="205041" y="85666"/>
                  </a:cubicBezTo>
                  <a:cubicBezTo>
                    <a:pt x="223940" y="74511"/>
                    <a:pt x="236742" y="56896"/>
                    <a:pt x="236742" y="40766"/>
                  </a:cubicBezTo>
                  <a:cubicBezTo>
                    <a:pt x="236742" y="33990"/>
                    <a:pt x="234495" y="27476"/>
                    <a:pt x="229516" y="21811"/>
                  </a:cubicBezTo>
                  <a:cubicBezTo>
                    <a:pt x="218323" y="9069"/>
                    <a:pt x="193808" y="2657"/>
                    <a:pt x="168039" y="2657"/>
                  </a:cubicBezTo>
                  <a:cubicBezTo>
                    <a:pt x="157953" y="2657"/>
                    <a:pt x="147680" y="3636"/>
                    <a:pt x="137936" y="5602"/>
                  </a:cubicBezTo>
                  <a:cubicBezTo>
                    <a:pt x="137779" y="5651"/>
                    <a:pt x="137629" y="5696"/>
                    <a:pt x="137471" y="5741"/>
                  </a:cubicBezTo>
                  <a:cubicBezTo>
                    <a:pt x="146750" y="3985"/>
                    <a:pt x="156475" y="3107"/>
                    <a:pt x="166009" y="3107"/>
                  </a:cubicBezTo>
                  <a:moveTo>
                    <a:pt x="136766" y="5846"/>
                  </a:moveTo>
                  <a:cubicBezTo>
                    <a:pt x="136646" y="5880"/>
                    <a:pt x="136533" y="5914"/>
                    <a:pt x="136417" y="5944"/>
                  </a:cubicBezTo>
                  <a:cubicBezTo>
                    <a:pt x="136616" y="5906"/>
                    <a:pt x="136818" y="5865"/>
                    <a:pt x="137021" y="5827"/>
                  </a:cubicBezTo>
                  <a:cubicBezTo>
                    <a:pt x="137149" y="5790"/>
                    <a:pt x="137276" y="5752"/>
                    <a:pt x="137404" y="5711"/>
                  </a:cubicBezTo>
                  <a:cubicBezTo>
                    <a:pt x="137190" y="5756"/>
                    <a:pt x="136976" y="5801"/>
                    <a:pt x="136766" y="5846"/>
                  </a:cubicBezTo>
                  <a:close/>
                  <a:moveTo>
                    <a:pt x="136863" y="5756"/>
                  </a:moveTo>
                  <a:cubicBezTo>
                    <a:pt x="136807" y="5771"/>
                    <a:pt x="136755" y="5782"/>
                    <a:pt x="136702" y="5797"/>
                  </a:cubicBezTo>
                  <a:cubicBezTo>
                    <a:pt x="136766" y="5786"/>
                    <a:pt x="136830" y="5771"/>
                    <a:pt x="136890" y="5760"/>
                  </a:cubicBezTo>
                  <a:cubicBezTo>
                    <a:pt x="136946" y="5741"/>
                    <a:pt x="136998" y="5726"/>
                    <a:pt x="137051" y="5711"/>
                  </a:cubicBezTo>
                  <a:cubicBezTo>
                    <a:pt x="136987" y="5726"/>
                    <a:pt x="136923" y="5741"/>
                    <a:pt x="136863" y="5756"/>
                  </a:cubicBezTo>
                  <a:close/>
                  <a:moveTo>
                    <a:pt x="135584" y="6101"/>
                  </a:moveTo>
                  <a:cubicBezTo>
                    <a:pt x="135528" y="6116"/>
                    <a:pt x="135471" y="6131"/>
                    <a:pt x="135419" y="6146"/>
                  </a:cubicBezTo>
                  <a:cubicBezTo>
                    <a:pt x="135561" y="6116"/>
                    <a:pt x="135704" y="6086"/>
                    <a:pt x="135847" y="6060"/>
                  </a:cubicBezTo>
                  <a:cubicBezTo>
                    <a:pt x="135918" y="6037"/>
                    <a:pt x="135993" y="6015"/>
                    <a:pt x="136064" y="5996"/>
                  </a:cubicBezTo>
                  <a:cubicBezTo>
                    <a:pt x="135903" y="6030"/>
                    <a:pt x="135742" y="6064"/>
                    <a:pt x="135584" y="6101"/>
                  </a:cubicBezTo>
                  <a:moveTo>
                    <a:pt x="134545" y="6390"/>
                  </a:moveTo>
                  <a:cubicBezTo>
                    <a:pt x="134357" y="6446"/>
                    <a:pt x="134169" y="6499"/>
                    <a:pt x="133986" y="6551"/>
                  </a:cubicBezTo>
                  <a:cubicBezTo>
                    <a:pt x="134192" y="6510"/>
                    <a:pt x="134398" y="6469"/>
                    <a:pt x="134605" y="6431"/>
                  </a:cubicBezTo>
                  <a:cubicBezTo>
                    <a:pt x="134789" y="6375"/>
                    <a:pt x="134972" y="6319"/>
                    <a:pt x="135156" y="6262"/>
                  </a:cubicBezTo>
                  <a:cubicBezTo>
                    <a:pt x="134954" y="6308"/>
                    <a:pt x="134747" y="6349"/>
                    <a:pt x="134545" y="6390"/>
                  </a:cubicBezTo>
                  <a:close/>
                  <a:moveTo>
                    <a:pt x="133351" y="6649"/>
                  </a:moveTo>
                  <a:cubicBezTo>
                    <a:pt x="133209" y="6690"/>
                    <a:pt x="133066" y="6728"/>
                    <a:pt x="132924" y="6769"/>
                  </a:cubicBezTo>
                  <a:cubicBezTo>
                    <a:pt x="133078" y="6735"/>
                    <a:pt x="133231" y="6705"/>
                    <a:pt x="133385" y="6671"/>
                  </a:cubicBezTo>
                  <a:cubicBezTo>
                    <a:pt x="133524" y="6630"/>
                    <a:pt x="133667" y="6589"/>
                    <a:pt x="133805" y="6551"/>
                  </a:cubicBezTo>
                  <a:cubicBezTo>
                    <a:pt x="133655" y="6581"/>
                    <a:pt x="133502" y="6615"/>
                    <a:pt x="133351" y="6649"/>
                  </a:cubicBezTo>
                  <a:close/>
                  <a:moveTo>
                    <a:pt x="133588" y="6746"/>
                  </a:moveTo>
                  <a:cubicBezTo>
                    <a:pt x="133730" y="6701"/>
                    <a:pt x="133869" y="6656"/>
                    <a:pt x="134008" y="6615"/>
                  </a:cubicBezTo>
                  <a:cubicBezTo>
                    <a:pt x="133757" y="6664"/>
                    <a:pt x="133509" y="6713"/>
                    <a:pt x="133261" y="6765"/>
                  </a:cubicBezTo>
                  <a:cubicBezTo>
                    <a:pt x="133130" y="6803"/>
                    <a:pt x="133003" y="6844"/>
                    <a:pt x="132871" y="6882"/>
                  </a:cubicBezTo>
                  <a:cubicBezTo>
                    <a:pt x="133111" y="6837"/>
                    <a:pt x="133348" y="6792"/>
                    <a:pt x="133588" y="6746"/>
                  </a:cubicBezTo>
                  <a:close/>
                  <a:moveTo>
                    <a:pt x="132016" y="7028"/>
                  </a:moveTo>
                  <a:cubicBezTo>
                    <a:pt x="131933" y="7050"/>
                    <a:pt x="131851" y="7073"/>
                    <a:pt x="131768" y="7099"/>
                  </a:cubicBezTo>
                  <a:cubicBezTo>
                    <a:pt x="131967" y="7058"/>
                    <a:pt x="132170" y="7017"/>
                    <a:pt x="132372" y="6979"/>
                  </a:cubicBezTo>
                  <a:cubicBezTo>
                    <a:pt x="132470" y="6949"/>
                    <a:pt x="132571" y="6919"/>
                    <a:pt x="132669" y="6889"/>
                  </a:cubicBezTo>
                  <a:cubicBezTo>
                    <a:pt x="132451" y="6934"/>
                    <a:pt x="132233" y="6979"/>
                    <a:pt x="132016" y="7028"/>
                  </a:cubicBezTo>
                  <a:close/>
                  <a:moveTo>
                    <a:pt x="132110" y="6930"/>
                  </a:moveTo>
                  <a:cubicBezTo>
                    <a:pt x="132050" y="6945"/>
                    <a:pt x="131986" y="6964"/>
                    <a:pt x="131926" y="6979"/>
                  </a:cubicBezTo>
                  <a:cubicBezTo>
                    <a:pt x="131997" y="6964"/>
                    <a:pt x="132068" y="6949"/>
                    <a:pt x="132140" y="6934"/>
                  </a:cubicBezTo>
                  <a:cubicBezTo>
                    <a:pt x="132203" y="6915"/>
                    <a:pt x="132263" y="6897"/>
                    <a:pt x="132323" y="6882"/>
                  </a:cubicBezTo>
                  <a:cubicBezTo>
                    <a:pt x="132252" y="6897"/>
                    <a:pt x="132181" y="6915"/>
                    <a:pt x="132110" y="6930"/>
                  </a:cubicBezTo>
                  <a:close/>
                  <a:moveTo>
                    <a:pt x="131014" y="7321"/>
                  </a:moveTo>
                  <a:cubicBezTo>
                    <a:pt x="130898" y="7354"/>
                    <a:pt x="130781" y="7388"/>
                    <a:pt x="130669" y="7426"/>
                  </a:cubicBezTo>
                  <a:cubicBezTo>
                    <a:pt x="130901" y="7381"/>
                    <a:pt x="131134" y="7336"/>
                    <a:pt x="131367" y="7291"/>
                  </a:cubicBezTo>
                  <a:cubicBezTo>
                    <a:pt x="131494" y="7249"/>
                    <a:pt x="131622" y="7212"/>
                    <a:pt x="131749" y="7170"/>
                  </a:cubicBezTo>
                  <a:cubicBezTo>
                    <a:pt x="131502" y="7219"/>
                    <a:pt x="131258" y="7268"/>
                    <a:pt x="131014" y="7321"/>
                  </a:cubicBezTo>
                  <a:moveTo>
                    <a:pt x="130710" y="7313"/>
                  </a:moveTo>
                  <a:cubicBezTo>
                    <a:pt x="130706" y="7313"/>
                    <a:pt x="130703" y="7317"/>
                    <a:pt x="130699" y="7317"/>
                  </a:cubicBezTo>
                  <a:cubicBezTo>
                    <a:pt x="130845" y="7287"/>
                    <a:pt x="130991" y="7257"/>
                    <a:pt x="131138" y="7227"/>
                  </a:cubicBezTo>
                  <a:cubicBezTo>
                    <a:pt x="131175" y="7215"/>
                    <a:pt x="131209" y="7204"/>
                    <a:pt x="131243" y="7193"/>
                  </a:cubicBezTo>
                  <a:cubicBezTo>
                    <a:pt x="131067" y="7234"/>
                    <a:pt x="130886" y="7272"/>
                    <a:pt x="130710" y="7313"/>
                  </a:cubicBezTo>
                  <a:moveTo>
                    <a:pt x="129753" y="7587"/>
                  </a:moveTo>
                  <a:cubicBezTo>
                    <a:pt x="129686" y="7606"/>
                    <a:pt x="129626" y="7624"/>
                    <a:pt x="129558" y="7643"/>
                  </a:cubicBezTo>
                  <a:cubicBezTo>
                    <a:pt x="129753" y="7602"/>
                    <a:pt x="129945" y="7564"/>
                    <a:pt x="130140" y="7527"/>
                  </a:cubicBezTo>
                  <a:cubicBezTo>
                    <a:pt x="130222" y="7501"/>
                    <a:pt x="130309" y="7474"/>
                    <a:pt x="130391" y="7448"/>
                  </a:cubicBezTo>
                  <a:cubicBezTo>
                    <a:pt x="130177" y="7493"/>
                    <a:pt x="129963" y="7542"/>
                    <a:pt x="129753" y="7587"/>
                  </a:cubicBezTo>
                  <a:close/>
                  <a:moveTo>
                    <a:pt x="128770" y="7876"/>
                  </a:moveTo>
                  <a:cubicBezTo>
                    <a:pt x="128669" y="7906"/>
                    <a:pt x="128571" y="7936"/>
                    <a:pt x="128470" y="7966"/>
                  </a:cubicBezTo>
                  <a:cubicBezTo>
                    <a:pt x="128695" y="7921"/>
                    <a:pt x="128920" y="7880"/>
                    <a:pt x="129149" y="7835"/>
                  </a:cubicBezTo>
                  <a:cubicBezTo>
                    <a:pt x="129262" y="7801"/>
                    <a:pt x="129378" y="7763"/>
                    <a:pt x="129491" y="7726"/>
                  </a:cubicBezTo>
                  <a:cubicBezTo>
                    <a:pt x="129251" y="7775"/>
                    <a:pt x="129010" y="7823"/>
                    <a:pt x="128770" y="7876"/>
                  </a:cubicBezTo>
                  <a:close/>
                  <a:moveTo>
                    <a:pt x="128684" y="7820"/>
                  </a:moveTo>
                  <a:cubicBezTo>
                    <a:pt x="128755" y="7808"/>
                    <a:pt x="128827" y="7793"/>
                    <a:pt x="128898" y="7778"/>
                  </a:cubicBezTo>
                  <a:cubicBezTo>
                    <a:pt x="128913" y="7771"/>
                    <a:pt x="128928" y="7767"/>
                    <a:pt x="128943" y="7763"/>
                  </a:cubicBezTo>
                  <a:cubicBezTo>
                    <a:pt x="128857" y="7782"/>
                    <a:pt x="128770" y="7801"/>
                    <a:pt x="128684" y="7820"/>
                  </a:cubicBezTo>
                  <a:close/>
                  <a:moveTo>
                    <a:pt x="127641" y="8112"/>
                  </a:moveTo>
                  <a:cubicBezTo>
                    <a:pt x="127588" y="8131"/>
                    <a:pt x="127532" y="8146"/>
                    <a:pt x="127476" y="8161"/>
                  </a:cubicBezTo>
                  <a:cubicBezTo>
                    <a:pt x="127622" y="8131"/>
                    <a:pt x="127768" y="8105"/>
                    <a:pt x="127915" y="8075"/>
                  </a:cubicBezTo>
                  <a:cubicBezTo>
                    <a:pt x="127982" y="8052"/>
                    <a:pt x="128050" y="8033"/>
                    <a:pt x="128121" y="8011"/>
                  </a:cubicBezTo>
                  <a:cubicBezTo>
                    <a:pt x="127960" y="8045"/>
                    <a:pt x="127802" y="8078"/>
                    <a:pt x="127641" y="8112"/>
                  </a:cubicBezTo>
                  <a:moveTo>
                    <a:pt x="128170" y="8150"/>
                  </a:moveTo>
                  <a:cubicBezTo>
                    <a:pt x="128305" y="8105"/>
                    <a:pt x="128436" y="8063"/>
                    <a:pt x="128571" y="8018"/>
                  </a:cubicBezTo>
                  <a:cubicBezTo>
                    <a:pt x="128309" y="8071"/>
                    <a:pt x="128050" y="8120"/>
                    <a:pt x="127787" y="8172"/>
                  </a:cubicBezTo>
                  <a:cubicBezTo>
                    <a:pt x="127663" y="8210"/>
                    <a:pt x="127540" y="8251"/>
                    <a:pt x="127416" y="8289"/>
                  </a:cubicBezTo>
                  <a:cubicBezTo>
                    <a:pt x="127667" y="8240"/>
                    <a:pt x="127919" y="8195"/>
                    <a:pt x="128170" y="8150"/>
                  </a:cubicBezTo>
                  <a:close/>
                  <a:moveTo>
                    <a:pt x="126654" y="8405"/>
                  </a:moveTo>
                  <a:cubicBezTo>
                    <a:pt x="126560" y="8431"/>
                    <a:pt x="126470" y="8457"/>
                    <a:pt x="126376" y="8487"/>
                  </a:cubicBezTo>
                  <a:cubicBezTo>
                    <a:pt x="126564" y="8450"/>
                    <a:pt x="126752" y="8416"/>
                    <a:pt x="126939" y="8379"/>
                  </a:cubicBezTo>
                  <a:cubicBezTo>
                    <a:pt x="127041" y="8345"/>
                    <a:pt x="127138" y="8315"/>
                    <a:pt x="127239" y="8285"/>
                  </a:cubicBezTo>
                  <a:cubicBezTo>
                    <a:pt x="127044" y="8322"/>
                    <a:pt x="126849" y="8364"/>
                    <a:pt x="126654" y="8405"/>
                  </a:cubicBezTo>
                  <a:close/>
                  <a:moveTo>
                    <a:pt x="126722" y="8315"/>
                  </a:moveTo>
                  <a:cubicBezTo>
                    <a:pt x="126740" y="8311"/>
                    <a:pt x="126759" y="8307"/>
                    <a:pt x="126778" y="8304"/>
                  </a:cubicBezTo>
                  <a:cubicBezTo>
                    <a:pt x="126782" y="8304"/>
                    <a:pt x="126789" y="8300"/>
                    <a:pt x="126793" y="8300"/>
                  </a:cubicBezTo>
                  <a:cubicBezTo>
                    <a:pt x="126767" y="8307"/>
                    <a:pt x="126748" y="8311"/>
                    <a:pt x="126722" y="8315"/>
                  </a:cubicBezTo>
                  <a:close/>
                  <a:moveTo>
                    <a:pt x="125667" y="8701"/>
                  </a:moveTo>
                  <a:cubicBezTo>
                    <a:pt x="125551" y="8739"/>
                    <a:pt x="125435" y="8773"/>
                    <a:pt x="125322" y="8810"/>
                  </a:cubicBezTo>
                  <a:cubicBezTo>
                    <a:pt x="125540" y="8769"/>
                    <a:pt x="125754" y="8728"/>
                    <a:pt x="125971" y="8690"/>
                  </a:cubicBezTo>
                  <a:cubicBezTo>
                    <a:pt x="126095" y="8649"/>
                    <a:pt x="126215" y="8611"/>
                    <a:pt x="126339" y="8570"/>
                  </a:cubicBezTo>
                  <a:cubicBezTo>
                    <a:pt x="126114" y="8615"/>
                    <a:pt x="125889" y="8660"/>
                    <a:pt x="125667" y="8701"/>
                  </a:cubicBezTo>
                  <a:close/>
                  <a:moveTo>
                    <a:pt x="125420" y="8668"/>
                  </a:moveTo>
                  <a:cubicBezTo>
                    <a:pt x="125382" y="8679"/>
                    <a:pt x="125345" y="8690"/>
                    <a:pt x="125303" y="8701"/>
                  </a:cubicBezTo>
                  <a:cubicBezTo>
                    <a:pt x="125468" y="8668"/>
                    <a:pt x="125630" y="8634"/>
                    <a:pt x="125795" y="8600"/>
                  </a:cubicBezTo>
                  <a:cubicBezTo>
                    <a:pt x="125851" y="8585"/>
                    <a:pt x="125907" y="8566"/>
                    <a:pt x="125968" y="8547"/>
                  </a:cubicBezTo>
                  <a:cubicBezTo>
                    <a:pt x="125784" y="8589"/>
                    <a:pt x="125600" y="8626"/>
                    <a:pt x="125420" y="8668"/>
                  </a:cubicBezTo>
                  <a:close/>
                  <a:moveTo>
                    <a:pt x="124448" y="8953"/>
                  </a:moveTo>
                  <a:cubicBezTo>
                    <a:pt x="124369" y="8975"/>
                    <a:pt x="124290" y="8998"/>
                    <a:pt x="124215" y="9020"/>
                  </a:cubicBezTo>
                  <a:cubicBezTo>
                    <a:pt x="124414" y="8983"/>
                    <a:pt x="124617" y="8945"/>
                    <a:pt x="124816" y="8904"/>
                  </a:cubicBezTo>
                  <a:cubicBezTo>
                    <a:pt x="124909" y="8878"/>
                    <a:pt x="124996" y="8848"/>
                    <a:pt x="125090" y="8821"/>
                  </a:cubicBezTo>
                  <a:cubicBezTo>
                    <a:pt x="124872" y="8863"/>
                    <a:pt x="124662" y="8908"/>
                    <a:pt x="124448" y="8953"/>
                  </a:cubicBezTo>
                  <a:close/>
                  <a:moveTo>
                    <a:pt x="123472" y="9249"/>
                  </a:moveTo>
                  <a:cubicBezTo>
                    <a:pt x="123371" y="9279"/>
                    <a:pt x="123266" y="9313"/>
                    <a:pt x="123165" y="9343"/>
                  </a:cubicBezTo>
                  <a:cubicBezTo>
                    <a:pt x="123394" y="9302"/>
                    <a:pt x="123622" y="9257"/>
                    <a:pt x="123851" y="9215"/>
                  </a:cubicBezTo>
                  <a:cubicBezTo>
                    <a:pt x="123964" y="9178"/>
                    <a:pt x="124080" y="9140"/>
                    <a:pt x="124193" y="9107"/>
                  </a:cubicBezTo>
                  <a:cubicBezTo>
                    <a:pt x="123953" y="9152"/>
                    <a:pt x="123713" y="9200"/>
                    <a:pt x="123472" y="9249"/>
                  </a:cubicBezTo>
                  <a:close/>
                  <a:moveTo>
                    <a:pt x="123502" y="9152"/>
                  </a:moveTo>
                  <a:cubicBezTo>
                    <a:pt x="123465" y="9163"/>
                    <a:pt x="123427" y="9174"/>
                    <a:pt x="123386" y="9185"/>
                  </a:cubicBezTo>
                  <a:cubicBezTo>
                    <a:pt x="123461" y="9170"/>
                    <a:pt x="123529" y="9159"/>
                    <a:pt x="123600" y="9144"/>
                  </a:cubicBezTo>
                  <a:cubicBezTo>
                    <a:pt x="123641" y="9129"/>
                    <a:pt x="123683" y="9118"/>
                    <a:pt x="123728" y="9107"/>
                  </a:cubicBezTo>
                  <a:cubicBezTo>
                    <a:pt x="123653" y="9122"/>
                    <a:pt x="123577" y="9137"/>
                    <a:pt x="123502" y="9152"/>
                  </a:cubicBezTo>
                  <a:close/>
                  <a:moveTo>
                    <a:pt x="122486" y="9452"/>
                  </a:moveTo>
                  <a:cubicBezTo>
                    <a:pt x="122411" y="9474"/>
                    <a:pt x="122336" y="9493"/>
                    <a:pt x="122261" y="9515"/>
                  </a:cubicBezTo>
                  <a:cubicBezTo>
                    <a:pt x="122384" y="9493"/>
                    <a:pt x="122512" y="9467"/>
                    <a:pt x="122636" y="9444"/>
                  </a:cubicBezTo>
                  <a:cubicBezTo>
                    <a:pt x="122715" y="9418"/>
                    <a:pt x="122790" y="9395"/>
                    <a:pt x="122868" y="9369"/>
                  </a:cubicBezTo>
                  <a:cubicBezTo>
                    <a:pt x="122741" y="9395"/>
                    <a:pt x="122613" y="9425"/>
                    <a:pt x="122486" y="9452"/>
                  </a:cubicBezTo>
                  <a:close/>
                  <a:moveTo>
                    <a:pt x="122906" y="9530"/>
                  </a:moveTo>
                  <a:cubicBezTo>
                    <a:pt x="123033" y="9485"/>
                    <a:pt x="123161" y="9444"/>
                    <a:pt x="123285" y="9403"/>
                  </a:cubicBezTo>
                  <a:cubicBezTo>
                    <a:pt x="123026" y="9452"/>
                    <a:pt x="122767" y="9500"/>
                    <a:pt x="122508" y="9549"/>
                  </a:cubicBezTo>
                  <a:cubicBezTo>
                    <a:pt x="122388" y="9587"/>
                    <a:pt x="122272" y="9624"/>
                    <a:pt x="122152" y="9666"/>
                  </a:cubicBezTo>
                  <a:cubicBezTo>
                    <a:pt x="122403" y="9621"/>
                    <a:pt x="122654" y="9572"/>
                    <a:pt x="122906" y="9530"/>
                  </a:cubicBezTo>
                  <a:close/>
                  <a:moveTo>
                    <a:pt x="121484" y="9752"/>
                  </a:moveTo>
                  <a:cubicBezTo>
                    <a:pt x="121386" y="9782"/>
                    <a:pt x="121289" y="9812"/>
                    <a:pt x="121191" y="9842"/>
                  </a:cubicBezTo>
                  <a:cubicBezTo>
                    <a:pt x="121356" y="9812"/>
                    <a:pt x="121518" y="9782"/>
                    <a:pt x="121683" y="9748"/>
                  </a:cubicBezTo>
                  <a:cubicBezTo>
                    <a:pt x="121784" y="9718"/>
                    <a:pt x="121885" y="9684"/>
                    <a:pt x="121987" y="9651"/>
                  </a:cubicBezTo>
                  <a:cubicBezTo>
                    <a:pt x="121818" y="9684"/>
                    <a:pt x="121649" y="9718"/>
                    <a:pt x="121484" y="9752"/>
                  </a:cubicBezTo>
                  <a:close/>
                  <a:moveTo>
                    <a:pt x="121345" y="9692"/>
                  </a:moveTo>
                  <a:cubicBezTo>
                    <a:pt x="121323" y="9699"/>
                    <a:pt x="121296" y="9707"/>
                    <a:pt x="121274" y="9714"/>
                  </a:cubicBezTo>
                  <a:cubicBezTo>
                    <a:pt x="121386" y="9688"/>
                    <a:pt x="121499" y="9669"/>
                    <a:pt x="121611" y="9647"/>
                  </a:cubicBezTo>
                  <a:cubicBezTo>
                    <a:pt x="121649" y="9632"/>
                    <a:pt x="121686" y="9621"/>
                    <a:pt x="121724" y="9609"/>
                  </a:cubicBezTo>
                  <a:cubicBezTo>
                    <a:pt x="121596" y="9639"/>
                    <a:pt x="121473" y="9666"/>
                    <a:pt x="121345" y="9692"/>
                  </a:cubicBezTo>
                  <a:close/>
                  <a:moveTo>
                    <a:pt x="121975" y="9846"/>
                  </a:moveTo>
                  <a:cubicBezTo>
                    <a:pt x="122114" y="9801"/>
                    <a:pt x="122246" y="9752"/>
                    <a:pt x="122384" y="9707"/>
                  </a:cubicBezTo>
                  <a:cubicBezTo>
                    <a:pt x="122107" y="9756"/>
                    <a:pt x="121833" y="9804"/>
                    <a:pt x="121555" y="9857"/>
                  </a:cubicBezTo>
                  <a:cubicBezTo>
                    <a:pt x="121428" y="9898"/>
                    <a:pt x="121296" y="9943"/>
                    <a:pt x="121169" y="9984"/>
                  </a:cubicBezTo>
                  <a:cubicBezTo>
                    <a:pt x="121439" y="9939"/>
                    <a:pt x="121705" y="9891"/>
                    <a:pt x="121975" y="9846"/>
                  </a:cubicBezTo>
                  <a:close/>
                  <a:moveTo>
                    <a:pt x="120501" y="10060"/>
                  </a:moveTo>
                  <a:cubicBezTo>
                    <a:pt x="120388" y="10093"/>
                    <a:pt x="120276" y="10131"/>
                    <a:pt x="120163" y="10165"/>
                  </a:cubicBezTo>
                  <a:cubicBezTo>
                    <a:pt x="120358" y="10131"/>
                    <a:pt x="120553" y="10093"/>
                    <a:pt x="120748" y="10060"/>
                  </a:cubicBezTo>
                  <a:cubicBezTo>
                    <a:pt x="120865" y="10022"/>
                    <a:pt x="120981" y="9984"/>
                    <a:pt x="121094" y="9943"/>
                  </a:cubicBezTo>
                  <a:cubicBezTo>
                    <a:pt x="120899" y="9981"/>
                    <a:pt x="120700" y="10018"/>
                    <a:pt x="120501" y="10060"/>
                  </a:cubicBezTo>
                  <a:moveTo>
                    <a:pt x="120332" y="9988"/>
                  </a:moveTo>
                  <a:cubicBezTo>
                    <a:pt x="120272" y="10007"/>
                    <a:pt x="120212" y="10026"/>
                    <a:pt x="120152" y="10041"/>
                  </a:cubicBezTo>
                  <a:cubicBezTo>
                    <a:pt x="120309" y="10011"/>
                    <a:pt x="120471" y="9981"/>
                    <a:pt x="120632" y="9951"/>
                  </a:cubicBezTo>
                  <a:cubicBezTo>
                    <a:pt x="120703" y="9928"/>
                    <a:pt x="120771" y="9906"/>
                    <a:pt x="120846" y="9883"/>
                  </a:cubicBezTo>
                  <a:cubicBezTo>
                    <a:pt x="120673" y="9917"/>
                    <a:pt x="120501" y="9954"/>
                    <a:pt x="120332" y="9988"/>
                  </a:cubicBezTo>
                  <a:close/>
                  <a:moveTo>
                    <a:pt x="119338" y="10288"/>
                  </a:moveTo>
                  <a:cubicBezTo>
                    <a:pt x="119255" y="10315"/>
                    <a:pt x="119169" y="10341"/>
                    <a:pt x="119086" y="10367"/>
                  </a:cubicBezTo>
                  <a:cubicBezTo>
                    <a:pt x="119278" y="10330"/>
                    <a:pt x="119477" y="10292"/>
                    <a:pt x="119668" y="10255"/>
                  </a:cubicBezTo>
                  <a:cubicBezTo>
                    <a:pt x="119762" y="10225"/>
                    <a:pt x="119855" y="10195"/>
                    <a:pt x="119949" y="10165"/>
                  </a:cubicBezTo>
                  <a:cubicBezTo>
                    <a:pt x="119743" y="10206"/>
                    <a:pt x="119544" y="10247"/>
                    <a:pt x="119338" y="10288"/>
                  </a:cubicBezTo>
                  <a:close/>
                  <a:moveTo>
                    <a:pt x="119195" y="10232"/>
                  </a:moveTo>
                  <a:cubicBezTo>
                    <a:pt x="119188" y="10232"/>
                    <a:pt x="119180" y="10236"/>
                    <a:pt x="119173" y="10236"/>
                  </a:cubicBezTo>
                  <a:cubicBezTo>
                    <a:pt x="119270" y="10217"/>
                    <a:pt x="119371" y="10198"/>
                    <a:pt x="119469" y="10176"/>
                  </a:cubicBezTo>
                  <a:cubicBezTo>
                    <a:pt x="119492" y="10172"/>
                    <a:pt x="119514" y="10165"/>
                    <a:pt x="119537" y="10157"/>
                  </a:cubicBezTo>
                  <a:cubicBezTo>
                    <a:pt x="119424" y="10183"/>
                    <a:pt x="119308" y="10206"/>
                    <a:pt x="119195" y="10232"/>
                  </a:cubicBezTo>
                  <a:close/>
                  <a:moveTo>
                    <a:pt x="118366" y="10592"/>
                  </a:moveTo>
                  <a:cubicBezTo>
                    <a:pt x="118265" y="10622"/>
                    <a:pt x="118163" y="10656"/>
                    <a:pt x="118062" y="10686"/>
                  </a:cubicBezTo>
                  <a:cubicBezTo>
                    <a:pt x="118283" y="10645"/>
                    <a:pt x="118508" y="10607"/>
                    <a:pt x="118730" y="10566"/>
                  </a:cubicBezTo>
                  <a:cubicBezTo>
                    <a:pt x="118835" y="10529"/>
                    <a:pt x="118944" y="10495"/>
                    <a:pt x="119053" y="10457"/>
                  </a:cubicBezTo>
                  <a:cubicBezTo>
                    <a:pt x="118824" y="10502"/>
                    <a:pt x="118595" y="10547"/>
                    <a:pt x="118366" y="10592"/>
                  </a:cubicBezTo>
                  <a:close/>
                  <a:moveTo>
                    <a:pt x="118190" y="10525"/>
                  </a:moveTo>
                  <a:cubicBezTo>
                    <a:pt x="118141" y="10540"/>
                    <a:pt x="118100" y="10551"/>
                    <a:pt x="118051" y="10566"/>
                  </a:cubicBezTo>
                  <a:cubicBezTo>
                    <a:pt x="118197" y="10536"/>
                    <a:pt x="118347" y="10506"/>
                    <a:pt x="118497" y="10480"/>
                  </a:cubicBezTo>
                  <a:cubicBezTo>
                    <a:pt x="118554" y="10461"/>
                    <a:pt x="118610" y="10442"/>
                    <a:pt x="118670" y="10423"/>
                  </a:cubicBezTo>
                  <a:cubicBezTo>
                    <a:pt x="118508" y="10457"/>
                    <a:pt x="118351" y="10491"/>
                    <a:pt x="118190" y="10525"/>
                  </a:cubicBezTo>
                  <a:close/>
                  <a:moveTo>
                    <a:pt x="117203" y="10821"/>
                  </a:moveTo>
                  <a:cubicBezTo>
                    <a:pt x="117132" y="10844"/>
                    <a:pt x="117064" y="10866"/>
                    <a:pt x="116989" y="10889"/>
                  </a:cubicBezTo>
                  <a:cubicBezTo>
                    <a:pt x="117173" y="10851"/>
                    <a:pt x="117360" y="10817"/>
                    <a:pt x="117544" y="10784"/>
                  </a:cubicBezTo>
                  <a:cubicBezTo>
                    <a:pt x="117623" y="10757"/>
                    <a:pt x="117706" y="10731"/>
                    <a:pt x="117788" y="10705"/>
                  </a:cubicBezTo>
                  <a:cubicBezTo>
                    <a:pt x="117593" y="10742"/>
                    <a:pt x="117398" y="10784"/>
                    <a:pt x="117203" y="10821"/>
                  </a:cubicBezTo>
                  <a:close/>
                  <a:moveTo>
                    <a:pt x="117222" y="10731"/>
                  </a:moveTo>
                  <a:cubicBezTo>
                    <a:pt x="117259" y="10724"/>
                    <a:pt x="117297" y="10716"/>
                    <a:pt x="117334" y="10709"/>
                  </a:cubicBezTo>
                  <a:cubicBezTo>
                    <a:pt x="117342" y="10709"/>
                    <a:pt x="117349" y="10705"/>
                    <a:pt x="117353" y="10701"/>
                  </a:cubicBezTo>
                  <a:cubicBezTo>
                    <a:pt x="117312" y="10712"/>
                    <a:pt x="117263" y="10724"/>
                    <a:pt x="117222" y="10731"/>
                  </a:cubicBezTo>
                  <a:close/>
                  <a:moveTo>
                    <a:pt x="116242" y="11121"/>
                  </a:moveTo>
                  <a:cubicBezTo>
                    <a:pt x="116152" y="11151"/>
                    <a:pt x="116066" y="11178"/>
                    <a:pt x="115976" y="11208"/>
                  </a:cubicBezTo>
                  <a:cubicBezTo>
                    <a:pt x="116190" y="11166"/>
                    <a:pt x="116404" y="11129"/>
                    <a:pt x="116614" y="11088"/>
                  </a:cubicBezTo>
                  <a:cubicBezTo>
                    <a:pt x="116711" y="11058"/>
                    <a:pt x="116805" y="11024"/>
                    <a:pt x="116903" y="10994"/>
                  </a:cubicBezTo>
                  <a:cubicBezTo>
                    <a:pt x="116681" y="11035"/>
                    <a:pt x="116460" y="11080"/>
                    <a:pt x="116242" y="11121"/>
                  </a:cubicBezTo>
                  <a:close/>
                  <a:moveTo>
                    <a:pt x="116058" y="11061"/>
                  </a:moveTo>
                  <a:cubicBezTo>
                    <a:pt x="116028" y="11069"/>
                    <a:pt x="115995" y="11080"/>
                    <a:pt x="115965" y="11088"/>
                  </a:cubicBezTo>
                  <a:cubicBezTo>
                    <a:pt x="116100" y="11061"/>
                    <a:pt x="116239" y="11035"/>
                    <a:pt x="116374" y="11009"/>
                  </a:cubicBezTo>
                  <a:cubicBezTo>
                    <a:pt x="116415" y="10994"/>
                    <a:pt x="116460" y="10979"/>
                    <a:pt x="116501" y="10967"/>
                  </a:cubicBezTo>
                  <a:cubicBezTo>
                    <a:pt x="116355" y="10998"/>
                    <a:pt x="116205" y="11028"/>
                    <a:pt x="116058" y="11061"/>
                  </a:cubicBezTo>
                  <a:close/>
                  <a:moveTo>
                    <a:pt x="115083" y="11354"/>
                  </a:moveTo>
                  <a:cubicBezTo>
                    <a:pt x="115027" y="11373"/>
                    <a:pt x="114967" y="11388"/>
                    <a:pt x="114910" y="11406"/>
                  </a:cubicBezTo>
                  <a:cubicBezTo>
                    <a:pt x="115083" y="11373"/>
                    <a:pt x="115255" y="11339"/>
                    <a:pt x="115432" y="11309"/>
                  </a:cubicBezTo>
                  <a:cubicBezTo>
                    <a:pt x="115499" y="11286"/>
                    <a:pt x="115567" y="11264"/>
                    <a:pt x="115634" y="11241"/>
                  </a:cubicBezTo>
                  <a:cubicBezTo>
                    <a:pt x="115451" y="11279"/>
                    <a:pt x="115263" y="11316"/>
                    <a:pt x="115083" y="11354"/>
                  </a:cubicBezTo>
                  <a:close/>
                  <a:moveTo>
                    <a:pt x="114126" y="11650"/>
                  </a:moveTo>
                  <a:cubicBezTo>
                    <a:pt x="114051" y="11677"/>
                    <a:pt x="113980" y="11699"/>
                    <a:pt x="113905" y="11722"/>
                  </a:cubicBezTo>
                  <a:cubicBezTo>
                    <a:pt x="114107" y="11684"/>
                    <a:pt x="114310" y="11647"/>
                    <a:pt x="114513" y="11609"/>
                  </a:cubicBezTo>
                  <a:cubicBezTo>
                    <a:pt x="114595" y="11583"/>
                    <a:pt x="114678" y="11553"/>
                    <a:pt x="114764" y="11527"/>
                  </a:cubicBezTo>
                  <a:cubicBezTo>
                    <a:pt x="114550" y="11568"/>
                    <a:pt x="114340" y="11609"/>
                    <a:pt x="114126" y="11650"/>
                  </a:cubicBezTo>
                  <a:close/>
                  <a:moveTo>
                    <a:pt x="113939" y="11594"/>
                  </a:moveTo>
                  <a:cubicBezTo>
                    <a:pt x="113920" y="11598"/>
                    <a:pt x="113909" y="11602"/>
                    <a:pt x="113894" y="11605"/>
                  </a:cubicBezTo>
                  <a:cubicBezTo>
                    <a:pt x="114014" y="11583"/>
                    <a:pt x="114137" y="11557"/>
                    <a:pt x="114261" y="11534"/>
                  </a:cubicBezTo>
                  <a:cubicBezTo>
                    <a:pt x="114287" y="11523"/>
                    <a:pt x="114317" y="11515"/>
                    <a:pt x="114344" y="11508"/>
                  </a:cubicBezTo>
                  <a:cubicBezTo>
                    <a:pt x="114209" y="11534"/>
                    <a:pt x="114074" y="11564"/>
                    <a:pt x="113939" y="11594"/>
                  </a:cubicBezTo>
                  <a:close/>
                  <a:moveTo>
                    <a:pt x="113196" y="11951"/>
                  </a:moveTo>
                  <a:cubicBezTo>
                    <a:pt x="113109" y="11977"/>
                    <a:pt x="113027" y="12007"/>
                    <a:pt x="112941" y="12033"/>
                  </a:cubicBezTo>
                  <a:cubicBezTo>
                    <a:pt x="113166" y="11992"/>
                    <a:pt x="113394" y="11951"/>
                    <a:pt x="113620" y="11913"/>
                  </a:cubicBezTo>
                  <a:cubicBezTo>
                    <a:pt x="113713" y="11879"/>
                    <a:pt x="113807" y="11849"/>
                    <a:pt x="113901" y="11815"/>
                  </a:cubicBezTo>
                  <a:cubicBezTo>
                    <a:pt x="113665" y="11860"/>
                    <a:pt x="113432" y="11905"/>
                    <a:pt x="113196" y="11951"/>
                  </a:cubicBezTo>
                  <a:close/>
                  <a:moveTo>
                    <a:pt x="112971" y="11883"/>
                  </a:moveTo>
                  <a:cubicBezTo>
                    <a:pt x="112929" y="11898"/>
                    <a:pt x="112884" y="11909"/>
                    <a:pt x="112843" y="11924"/>
                  </a:cubicBezTo>
                  <a:cubicBezTo>
                    <a:pt x="113004" y="11890"/>
                    <a:pt x="113169" y="11860"/>
                    <a:pt x="113331" y="11830"/>
                  </a:cubicBezTo>
                  <a:cubicBezTo>
                    <a:pt x="113383" y="11812"/>
                    <a:pt x="113436" y="11797"/>
                    <a:pt x="113488" y="11778"/>
                  </a:cubicBezTo>
                  <a:cubicBezTo>
                    <a:pt x="113316" y="11812"/>
                    <a:pt x="113143" y="11849"/>
                    <a:pt x="112971" y="11883"/>
                  </a:cubicBezTo>
                  <a:close/>
                  <a:moveTo>
                    <a:pt x="112029" y="12176"/>
                  </a:moveTo>
                  <a:cubicBezTo>
                    <a:pt x="111969" y="12198"/>
                    <a:pt x="111909" y="12217"/>
                    <a:pt x="111845" y="12236"/>
                  </a:cubicBezTo>
                  <a:cubicBezTo>
                    <a:pt x="112040" y="12198"/>
                    <a:pt x="112231" y="12164"/>
                    <a:pt x="112426" y="12127"/>
                  </a:cubicBezTo>
                  <a:cubicBezTo>
                    <a:pt x="112494" y="12104"/>
                    <a:pt x="112565" y="12082"/>
                    <a:pt x="112633" y="12059"/>
                  </a:cubicBezTo>
                  <a:cubicBezTo>
                    <a:pt x="112430" y="12097"/>
                    <a:pt x="112231" y="12138"/>
                    <a:pt x="112029" y="12176"/>
                  </a:cubicBezTo>
                  <a:close/>
                  <a:moveTo>
                    <a:pt x="111882" y="12112"/>
                  </a:moveTo>
                  <a:cubicBezTo>
                    <a:pt x="111976" y="12093"/>
                    <a:pt x="112070" y="12074"/>
                    <a:pt x="112160" y="12056"/>
                  </a:cubicBezTo>
                  <a:cubicBezTo>
                    <a:pt x="112175" y="12052"/>
                    <a:pt x="112186" y="12048"/>
                    <a:pt x="112198" y="12044"/>
                  </a:cubicBezTo>
                  <a:cubicBezTo>
                    <a:pt x="112093" y="12067"/>
                    <a:pt x="111987" y="12089"/>
                    <a:pt x="111882" y="12112"/>
                  </a:cubicBezTo>
                  <a:close/>
                  <a:moveTo>
                    <a:pt x="111110" y="12472"/>
                  </a:moveTo>
                  <a:cubicBezTo>
                    <a:pt x="111038" y="12495"/>
                    <a:pt x="110967" y="12517"/>
                    <a:pt x="110892" y="12543"/>
                  </a:cubicBezTo>
                  <a:cubicBezTo>
                    <a:pt x="111110" y="12502"/>
                    <a:pt x="111327" y="12465"/>
                    <a:pt x="111545" y="12423"/>
                  </a:cubicBezTo>
                  <a:cubicBezTo>
                    <a:pt x="111627" y="12397"/>
                    <a:pt x="111706" y="12371"/>
                    <a:pt x="111785" y="12344"/>
                  </a:cubicBezTo>
                  <a:cubicBezTo>
                    <a:pt x="111560" y="12386"/>
                    <a:pt x="111335" y="12427"/>
                    <a:pt x="111110" y="12472"/>
                  </a:cubicBezTo>
                  <a:close/>
                  <a:moveTo>
                    <a:pt x="110873" y="12412"/>
                  </a:moveTo>
                  <a:cubicBezTo>
                    <a:pt x="110847" y="12420"/>
                    <a:pt x="110821" y="12427"/>
                    <a:pt x="110794" y="12435"/>
                  </a:cubicBezTo>
                  <a:cubicBezTo>
                    <a:pt x="110944" y="12408"/>
                    <a:pt x="111095" y="12378"/>
                    <a:pt x="111245" y="12348"/>
                  </a:cubicBezTo>
                  <a:cubicBezTo>
                    <a:pt x="111282" y="12337"/>
                    <a:pt x="111320" y="12326"/>
                    <a:pt x="111361" y="12311"/>
                  </a:cubicBezTo>
                  <a:cubicBezTo>
                    <a:pt x="111200" y="12344"/>
                    <a:pt x="111034" y="12378"/>
                    <a:pt x="110873" y="12412"/>
                  </a:cubicBezTo>
                  <a:close/>
                  <a:moveTo>
                    <a:pt x="109943" y="12701"/>
                  </a:moveTo>
                  <a:cubicBezTo>
                    <a:pt x="109898" y="12716"/>
                    <a:pt x="109853" y="12731"/>
                    <a:pt x="109808" y="12742"/>
                  </a:cubicBezTo>
                  <a:cubicBezTo>
                    <a:pt x="109991" y="12708"/>
                    <a:pt x="110172" y="12675"/>
                    <a:pt x="110352" y="12641"/>
                  </a:cubicBezTo>
                  <a:cubicBezTo>
                    <a:pt x="110408" y="12622"/>
                    <a:pt x="110464" y="12603"/>
                    <a:pt x="110517" y="12588"/>
                  </a:cubicBezTo>
                  <a:cubicBezTo>
                    <a:pt x="110325" y="12626"/>
                    <a:pt x="110134" y="12663"/>
                    <a:pt x="109943" y="12701"/>
                  </a:cubicBezTo>
                  <a:close/>
                  <a:moveTo>
                    <a:pt x="109038" y="12990"/>
                  </a:moveTo>
                  <a:cubicBezTo>
                    <a:pt x="108978" y="13009"/>
                    <a:pt x="108922" y="13027"/>
                    <a:pt x="108866" y="13046"/>
                  </a:cubicBezTo>
                  <a:cubicBezTo>
                    <a:pt x="109072" y="13009"/>
                    <a:pt x="109282" y="12971"/>
                    <a:pt x="109489" y="12934"/>
                  </a:cubicBezTo>
                  <a:cubicBezTo>
                    <a:pt x="109556" y="12911"/>
                    <a:pt x="109620" y="12889"/>
                    <a:pt x="109684" y="12866"/>
                  </a:cubicBezTo>
                  <a:cubicBezTo>
                    <a:pt x="109470" y="12907"/>
                    <a:pt x="109252" y="12949"/>
                    <a:pt x="109038" y="12990"/>
                  </a:cubicBezTo>
                  <a:close/>
                  <a:moveTo>
                    <a:pt x="108791" y="12937"/>
                  </a:moveTo>
                  <a:cubicBezTo>
                    <a:pt x="108783" y="12941"/>
                    <a:pt x="108772" y="12941"/>
                    <a:pt x="108764" y="12945"/>
                  </a:cubicBezTo>
                  <a:cubicBezTo>
                    <a:pt x="108900" y="12919"/>
                    <a:pt x="109038" y="12892"/>
                    <a:pt x="109173" y="12866"/>
                  </a:cubicBezTo>
                  <a:cubicBezTo>
                    <a:pt x="109196" y="12858"/>
                    <a:pt x="109218" y="12851"/>
                    <a:pt x="109241" y="12843"/>
                  </a:cubicBezTo>
                  <a:cubicBezTo>
                    <a:pt x="109091" y="12874"/>
                    <a:pt x="108941" y="12907"/>
                    <a:pt x="108791" y="12937"/>
                  </a:cubicBezTo>
                  <a:close/>
                  <a:moveTo>
                    <a:pt x="107872" y="13222"/>
                  </a:moveTo>
                  <a:cubicBezTo>
                    <a:pt x="107845" y="13230"/>
                    <a:pt x="107815" y="13241"/>
                    <a:pt x="107789" y="13249"/>
                  </a:cubicBezTo>
                  <a:cubicBezTo>
                    <a:pt x="107958" y="13215"/>
                    <a:pt x="108127" y="13185"/>
                    <a:pt x="108299" y="13151"/>
                  </a:cubicBezTo>
                  <a:cubicBezTo>
                    <a:pt x="108337" y="13140"/>
                    <a:pt x="108378" y="13125"/>
                    <a:pt x="108416" y="13114"/>
                  </a:cubicBezTo>
                  <a:cubicBezTo>
                    <a:pt x="108235" y="13147"/>
                    <a:pt x="108055" y="13185"/>
                    <a:pt x="107872" y="13222"/>
                  </a:cubicBezTo>
                  <a:close/>
                  <a:moveTo>
                    <a:pt x="106979" y="13508"/>
                  </a:moveTo>
                  <a:cubicBezTo>
                    <a:pt x="106937" y="13523"/>
                    <a:pt x="106900" y="13534"/>
                    <a:pt x="106862" y="13545"/>
                  </a:cubicBezTo>
                  <a:cubicBezTo>
                    <a:pt x="107057" y="13511"/>
                    <a:pt x="107252" y="13474"/>
                    <a:pt x="107451" y="13436"/>
                  </a:cubicBezTo>
                  <a:cubicBezTo>
                    <a:pt x="107500" y="13421"/>
                    <a:pt x="107549" y="13406"/>
                    <a:pt x="107598" y="13388"/>
                  </a:cubicBezTo>
                  <a:cubicBezTo>
                    <a:pt x="107391" y="13429"/>
                    <a:pt x="107181" y="13466"/>
                    <a:pt x="106979" y="13508"/>
                  </a:cubicBezTo>
                  <a:close/>
                  <a:moveTo>
                    <a:pt x="106986" y="13406"/>
                  </a:moveTo>
                  <a:cubicBezTo>
                    <a:pt x="107031" y="13395"/>
                    <a:pt x="107076" y="13388"/>
                    <a:pt x="107121" y="13376"/>
                  </a:cubicBezTo>
                  <a:cubicBezTo>
                    <a:pt x="107125" y="13376"/>
                    <a:pt x="107132" y="13373"/>
                    <a:pt x="107136" y="13373"/>
                  </a:cubicBezTo>
                  <a:cubicBezTo>
                    <a:pt x="107087" y="13384"/>
                    <a:pt x="107035" y="13395"/>
                    <a:pt x="106986" y="13406"/>
                  </a:cubicBezTo>
                  <a:close/>
                  <a:moveTo>
                    <a:pt x="106119" y="13789"/>
                  </a:moveTo>
                  <a:cubicBezTo>
                    <a:pt x="106074" y="13804"/>
                    <a:pt x="106026" y="13823"/>
                    <a:pt x="105977" y="13838"/>
                  </a:cubicBezTo>
                  <a:cubicBezTo>
                    <a:pt x="106198" y="13796"/>
                    <a:pt x="106416" y="13759"/>
                    <a:pt x="106633" y="13721"/>
                  </a:cubicBezTo>
                  <a:cubicBezTo>
                    <a:pt x="106690" y="13699"/>
                    <a:pt x="106746" y="13680"/>
                    <a:pt x="106802" y="13661"/>
                  </a:cubicBezTo>
                  <a:cubicBezTo>
                    <a:pt x="106577" y="13703"/>
                    <a:pt x="106348" y="13748"/>
                    <a:pt x="106119" y="13789"/>
                  </a:cubicBezTo>
                  <a:moveTo>
                    <a:pt x="105815" y="13740"/>
                  </a:moveTo>
                  <a:cubicBezTo>
                    <a:pt x="105808" y="13744"/>
                    <a:pt x="105797" y="13748"/>
                    <a:pt x="105789" y="13748"/>
                  </a:cubicBezTo>
                  <a:cubicBezTo>
                    <a:pt x="105947" y="13718"/>
                    <a:pt x="106104" y="13688"/>
                    <a:pt x="106262" y="13658"/>
                  </a:cubicBezTo>
                  <a:cubicBezTo>
                    <a:pt x="106284" y="13650"/>
                    <a:pt x="106303" y="13646"/>
                    <a:pt x="106326" y="13639"/>
                  </a:cubicBezTo>
                  <a:cubicBezTo>
                    <a:pt x="106153" y="13673"/>
                    <a:pt x="105984" y="13706"/>
                    <a:pt x="105815" y="13740"/>
                  </a:cubicBezTo>
                  <a:close/>
                  <a:moveTo>
                    <a:pt x="104945" y="14018"/>
                  </a:moveTo>
                  <a:cubicBezTo>
                    <a:pt x="104922" y="14025"/>
                    <a:pt x="104900" y="14033"/>
                    <a:pt x="104877" y="14040"/>
                  </a:cubicBezTo>
                  <a:cubicBezTo>
                    <a:pt x="105061" y="14007"/>
                    <a:pt x="105249" y="13973"/>
                    <a:pt x="105433" y="13935"/>
                  </a:cubicBezTo>
                  <a:cubicBezTo>
                    <a:pt x="105466" y="13924"/>
                    <a:pt x="105500" y="13913"/>
                    <a:pt x="105534" y="13902"/>
                  </a:cubicBezTo>
                  <a:cubicBezTo>
                    <a:pt x="105339" y="13943"/>
                    <a:pt x="105144" y="13980"/>
                    <a:pt x="104945" y="14018"/>
                  </a:cubicBezTo>
                  <a:moveTo>
                    <a:pt x="104104" y="14296"/>
                  </a:moveTo>
                  <a:cubicBezTo>
                    <a:pt x="104074" y="14303"/>
                    <a:pt x="104044" y="14314"/>
                    <a:pt x="104014" y="14326"/>
                  </a:cubicBezTo>
                  <a:cubicBezTo>
                    <a:pt x="104221" y="14288"/>
                    <a:pt x="104431" y="14250"/>
                    <a:pt x="104637" y="14213"/>
                  </a:cubicBezTo>
                  <a:cubicBezTo>
                    <a:pt x="104679" y="14198"/>
                    <a:pt x="104716" y="14183"/>
                    <a:pt x="104757" y="14172"/>
                  </a:cubicBezTo>
                  <a:cubicBezTo>
                    <a:pt x="104540" y="14209"/>
                    <a:pt x="104322" y="14250"/>
                    <a:pt x="104104" y="14296"/>
                  </a:cubicBezTo>
                  <a:close/>
                  <a:moveTo>
                    <a:pt x="104097" y="14190"/>
                  </a:moveTo>
                  <a:cubicBezTo>
                    <a:pt x="104146" y="14179"/>
                    <a:pt x="104198" y="14172"/>
                    <a:pt x="104247" y="14160"/>
                  </a:cubicBezTo>
                  <a:cubicBezTo>
                    <a:pt x="104251" y="14160"/>
                    <a:pt x="104258" y="14157"/>
                    <a:pt x="104262" y="14157"/>
                  </a:cubicBezTo>
                  <a:cubicBezTo>
                    <a:pt x="104206" y="14168"/>
                    <a:pt x="104150" y="14179"/>
                    <a:pt x="104097" y="14190"/>
                  </a:cubicBezTo>
                  <a:close/>
                  <a:moveTo>
                    <a:pt x="103298" y="14566"/>
                  </a:moveTo>
                  <a:cubicBezTo>
                    <a:pt x="103264" y="14577"/>
                    <a:pt x="103230" y="14588"/>
                    <a:pt x="103197" y="14599"/>
                  </a:cubicBezTo>
                  <a:cubicBezTo>
                    <a:pt x="103422" y="14562"/>
                    <a:pt x="103650" y="14521"/>
                    <a:pt x="103876" y="14479"/>
                  </a:cubicBezTo>
                  <a:cubicBezTo>
                    <a:pt x="103917" y="14464"/>
                    <a:pt x="103958" y="14449"/>
                    <a:pt x="104003" y="14434"/>
                  </a:cubicBezTo>
                  <a:cubicBezTo>
                    <a:pt x="103767" y="14479"/>
                    <a:pt x="103530" y="14524"/>
                    <a:pt x="103298" y="14566"/>
                  </a:cubicBezTo>
                  <a:close/>
                  <a:moveTo>
                    <a:pt x="102938" y="14524"/>
                  </a:moveTo>
                  <a:cubicBezTo>
                    <a:pt x="102934" y="14524"/>
                    <a:pt x="102930" y="14528"/>
                    <a:pt x="102923" y="14528"/>
                  </a:cubicBezTo>
                  <a:cubicBezTo>
                    <a:pt x="103095" y="14494"/>
                    <a:pt x="103268" y="14464"/>
                    <a:pt x="103440" y="14431"/>
                  </a:cubicBezTo>
                  <a:cubicBezTo>
                    <a:pt x="103455" y="14427"/>
                    <a:pt x="103470" y="14419"/>
                    <a:pt x="103489" y="14416"/>
                  </a:cubicBezTo>
                  <a:cubicBezTo>
                    <a:pt x="103305" y="14449"/>
                    <a:pt x="103121" y="14487"/>
                    <a:pt x="102938" y="14524"/>
                  </a:cubicBezTo>
                  <a:close/>
                  <a:moveTo>
                    <a:pt x="102116" y="14795"/>
                  </a:moveTo>
                  <a:cubicBezTo>
                    <a:pt x="102105" y="14798"/>
                    <a:pt x="102093" y="14802"/>
                    <a:pt x="102082" y="14806"/>
                  </a:cubicBezTo>
                  <a:cubicBezTo>
                    <a:pt x="102277" y="14768"/>
                    <a:pt x="102472" y="14731"/>
                    <a:pt x="102667" y="14697"/>
                  </a:cubicBezTo>
                  <a:cubicBezTo>
                    <a:pt x="102690" y="14689"/>
                    <a:pt x="102709" y="14682"/>
                    <a:pt x="102731" y="14674"/>
                  </a:cubicBezTo>
                  <a:cubicBezTo>
                    <a:pt x="102525" y="14712"/>
                    <a:pt x="102319" y="14753"/>
                    <a:pt x="102116" y="14795"/>
                  </a:cubicBezTo>
                  <a:close/>
                  <a:moveTo>
                    <a:pt x="101328" y="15057"/>
                  </a:moveTo>
                  <a:cubicBezTo>
                    <a:pt x="101313" y="15061"/>
                    <a:pt x="101302" y="15065"/>
                    <a:pt x="101287" y="15072"/>
                  </a:cubicBezTo>
                  <a:cubicBezTo>
                    <a:pt x="101501" y="15031"/>
                    <a:pt x="101718" y="14993"/>
                    <a:pt x="101932" y="14956"/>
                  </a:cubicBezTo>
                  <a:cubicBezTo>
                    <a:pt x="101955" y="14948"/>
                    <a:pt x="101977" y="14937"/>
                    <a:pt x="102000" y="14930"/>
                  </a:cubicBezTo>
                  <a:cubicBezTo>
                    <a:pt x="101778" y="14971"/>
                    <a:pt x="101549" y="15016"/>
                    <a:pt x="101328" y="15057"/>
                  </a:cubicBezTo>
                  <a:close/>
                  <a:moveTo>
                    <a:pt x="100638" y="15188"/>
                  </a:moveTo>
                  <a:cubicBezTo>
                    <a:pt x="100668" y="15185"/>
                    <a:pt x="100698" y="15177"/>
                    <a:pt x="100728" y="15173"/>
                  </a:cubicBezTo>
                  <a:cubicBezTo>
                    <a:pt x="100728" y="15173"/>
                    <a:pt x="100731" y="15173"/>
                    <a:pt x="100731" y="15170"/>
                  </a:cubicBezTo>
                  <a:cubicBezTo>
                    <a:pt x="100701" y="15177"/>
                    <a:pt x="100671" y="15185"/>
                    <a:pt x="100638" y="15188"/>
                  </a:cubicBezTo>
                  <a:close/>
                  <a:moveTo>
                    <a:pt x="100544" y="15327"/>
                  </a:moveTo>
                  <a:cubicBezTo>
                    <a:pt x="100773" y="15286"/>
                    <a:pt x="101005" y="15245"/>
                    <a:pt x="101234" y="15207"/>
                  </a:cubicBezTo>
                  <a:cubicBezTo>
                    <a:pt x="101257" y="15200"/>
                    <a:pt x="101279" y="15192"/>
                    <a:pt x="101298" y="15181"/>
                  </a:cubicBezTo>
                  <a:cubicBezTo>
                    <a:pt x="101058" y="15226"/>
                    <a:pt x="100818" y="15271"/>
                    <a:pt x="100578" y="15316"/>
                  </a:cubicBezTo>
                  <a:cubicBezTo>
                    <a:pt x="100566" y="15320"/>
                    <a:pt x="100551" y="15324"/>
                    <a:pt x="100544" y="15327"/>
                  </a:cubicBezTo>
                  <a:close/>
                  <a:moveTo>
                    <a:pt x="99865" y="15447"/>
                  </a:moveTo>
                  <a:cubicBezTo>
                    <a:pt x="99917" y="15440"/>
                    <a:pt x="99970" y="15429"/>
                    <a:pt x="100019" y="15421"/>
                  </a:cubicBezTo>
                  <a:cubicBezTo>
                    <a:pt x="100022" y="15421"/>
                    <a:pt x="100026" y="15417"/>
                    <a:pt x="100030" y="15417"/>
                  </a:cubicBezTo>
                  <a:cubicBezTo>
                    <a:pt x="99974" y="15429"/>
                    <a:pt x="99917" y="15440"/>
                    <a:pt x="99865" y="15447"/>
                  </a:cubicBezTo>
                  <a:close/>
                  <a:moveTo>
                    <a:pt x="100581" y="15447"/>
                  </a:moveTo>
                  <a:cubicBezTo>
                    <a:pt x="100596" y="15440"/>
                    <a:pt x="100615" y="15432"/>
                    <a:pt x="100630" y="15429"/>
                  </a:cubicBezTo>
                  <a:cubicBezTo>
                    <a:pt x="100379" y="15474"/>
                    <a:pt x="100124" y="15519"/>
                    <a:pt x="99868" y="15564"/>
                  </a:cubicBezTo>
                  <a:cubicBezTo>
                    <a:pt x="99861" y="15567"/>
                    <a:pt x="99853" y="15571"/>
                    <a:pt x="99846" y="15571"/>
                  </a:cubicBezTo>
                  <a:cubicBezTo>
                    <a:pt x="100090" y="15530"/>
                    <a:pt x="100337" y="15489"/>
                    <a:pt x="100581" y="15447"/>
                  </a:cubicBezTo>
                  <a:close/>
                  <a:moveTo>
                    <a:pt x="99208" y="15804"/>
                  </a:moveTo>
                  <a:cubicBezTo>
                    <a:pt x="99463" y="15759"/>
                    <a:pt x="99718" y="15718"/>
                    <a:pt x="99974" y="15676"/>
                  </a:cubicBezTo>
                  <a:cubicBezTo>
                    <a:pt x="99981" y="15672"/>
                    <a:pt x="99992" y="15669"/>
                    <a:pt x="100000" y="15665"/>
                  </a:cubicBezTo>
                  <a:cubicBezTo>
                    <a:pt x="99737" y="15710"/>
                    <a:pt x="99475" y="15755"/>
                    <a:pt x="99208" y="15804"/>
                  </a:cubicBezTo>
                  <a:close/>
                  <a:moveTo>
                    <a:pt x="98191" y="17218"/>
                  </a:moveTo>
                  <a:cubicBezTo>
                    <a:pt x="98315" y="17290"/>
                    <a:pt x="98420" y="17372"/>
                    <a:pt x="98499" y="17466"/>
                  </a:cubicBezTo>
                  <a:cubicBezTo>
                    <a:pt x="98863" y="17286"/>
                    <a:pt x="99231" y="17106"/>
                    <a:pt x="99602" y="16929"/>
                  </a:cubicBezTo>
                  <a:cubicBezTo>
                    <a:pt x="99396" y="16903"/>
                    <a:pt x="99178" y="16884"/>
                    <a:pt x="98945" y="16869"/>
                  </a:cubicBezTo>
                  <a:cubicBezTo>
                    <a:pt x="98690" y="16986"/>
                    <a:pt x="98439" y="17102"/>
                    <a:pt x="98191" y="17218"/>
                  </a:cubicBezTo>
                  <a:moveTo>
                    <a:pt x="98116" y="16836"/>
                  </a:moveTo>
                  <a:cubicBezTo>
                    <a:pt x="97981" y="16896"/>
                    <a:pt x="97846" y="16956"/>
                    <a:pt x="97711" y="17016"/>
                  </a:cubicBezTo>
                  <a:cubicBezTo>
                    <a:pt x="97857" y="17061"/>
                    <a:pt x="97989" y="17113"/>
                    <a:pt x="98105" y="17170"/>
                  </a:cubicBezTo>
                  <a:cubicBezTo>
                    <a:pt x="98330" y="17068"/>
                    <a:pt x="98552" y="16963"/>
                    <a:pt x="98780" y="16862"/>
                  </a:cubicBezTo>
                  <a:cubicBezTo>
                    <a:pt x="98567" y="16851"/>
                    <a:pt x="98345" y="16839"/>
                    <a:pt x="98116" y="16836"/>
                  </a:cubicBezTo>
                  <a:close/>
                  <a:moveTo>
                    <a:pt x="97328" y="16914"/>
                  </a:moveTo>
                  <a:lnTo>
                    <a:pt x="97336" y="16918"/>
                  </a:lnTo>
                  <a:cubicBezTo>
                    <a:pt x="97426" y="16937"/>
                    <a:pt x="97508" y="16956"/>
                    <a:pt x="97591" y="16978"/>
                  </a:cubicBezTo>
                  <a:cubicBezTo>
                    <a:pt x="97692" y="16937"/>
                    <a:pt x="97790" y="16892"/>
                    <a:pt x="97891" y="16847"/>
                  </a:cubicBezTo>
                  <a:cubicBezTo>
                    <a:pt x="97704" y="16869"/>
                    <a:pt x="97516" y="16892"/>
                    <a:pt x="97328" y="16914"/>
                  </a:cubicBezTo>
                  <a:close/>
                  <a:moveTo>
                    <a:pt x="96889" y="16997"/>
                  </a:moveTo>
                  <a:cubicBezTo>
                    <a:pt x="96390" y="17207"/>
                    <a:pt x="95895" y="17421"/>
                    <a:pt x="95407" y="17635"/>
                  </a:cubicBezTo>
                  <a:cubicBezTo>
                    <a:pt x="95460" y="17729"/>
                    <a:pt x="95505" y="17822"/>
                    <a:pt x="95539" y="17920"/>
                  </a:cubicBezTo>
                  <a:cubicBezTo>
                    <a:pt x="96139" y="17635"/>
                    <a:pt x="96747" y="17357"/>
                    <a:pt x="97362" y="17079"/>
                  </a:cubicBezTo>
                  <a:cubicBezTo>
                    <a:pt x="97343" y="17076"/>
                    <a:pt x="97321" y="17072"/>
                    <a:pt x="97302" y="17068"/>
                  </a:cubicBezTo>
                  <a:cubicBezTo>
                    <a:pt x="97175" y="17042"/>
                    <a:pt x="97036" y="17016"/>
                    <a:pt x="96889" y="16997"/>
                  </a:cubicBezTo>
                  <a:close/>
                  <a:moveTo>
                    <a:pt x="95884" y="17102"/>
                  </a:moveTo>
                  <a:cubicBezTo>
                    <a:pt x="95854" y="17106"/>
                    <a:pt x="95824" y="17113"/>
                    <a:pt x="95798" y="17117"/>
                  </a:cubicBezTo>
                  <a:cubicBezTo>
                    <a:pt x="95602" y="17196"/>
                    <a:pt x="95407" y="17275"/>
                    <a:pt x="95212" y="17357"/>
                  </a:cubicBezTo>
                  <a:cubicBezTo>
                    <a:pt x="95268" y="17425"/>
                    <a:pt x="95321" y="17492"/>
                    <a:pt x="95366" y="17563"/>
                  </a:cubicBezTo>
                  <a:cubicBezTo>
                    <a:pt x="95798" y="17376"/>
                    <a:pt x="96233" y="17185"/>
                    <a:pt x="96672" y="17001"/>
                  </a:cubicBezTo>
                  <a:cubicBezTo>
                    <a:pt x="96413" y="17034"/>
                    <a:pt x="96146" y="17068"/>
                    <a:pt x="95884" y="17102"/>
                  </a:cubicBezTo>
                  <a:close/>
                  <a:moveTo>
                    <a:pt x="95077" y="17222"/>
                  </a:moveTo>
                  <a:cubicBezTo>
                    <a:pt x="95103" y="17241"/>
                    <a:pt x="95130" y="17263"/>
                    <a:pt x="95152" y="17290"/>
                  </a:cubicBezTo>
                  <a:cubicBezTo>
                    <a:pt x="95250" y="17248"/>
                    <a:pt x="95351" y="17207"/>
                    <a:pt x="95452" y="17166"/>
                  </a:cubicBezTo>
                  <a:cubicBezTo>
                    <a:pt x="95325" y="17185"/>
                    <a:pt x="95201" y="17203"/>
                    <a:pt x="95077" y="17222"/>
                  </a:cubicBezTo>
                  <a:close/>
                  <a:moveTo>
                    <a:pt x="95058" y="17421"/>
                  </a:moveTo>
                  <a:cubicBezTo>
                    <a:pt x="94075" y="17830"/>
                    <a:pt x="93111" y="18254"/>
                    <a:pt x="92169" y="18689"/>
                  </a:cubicBezTo>
                  <a:cubicBezTo>
                    <a:pt x="92124" y="18839"/>
                    <a:pt x="92064" y="18997"/>
                    <a:pt x="91989" y="19158"/>
                  </a:cubicBezTo>
                  <a:cubicBezTo>
                    <a:pt x="93036" y="18633"/>
                    <a:pt x="94117" y="18123"/>
                    <a:pt x="95220" y="17631"/>
                  </a:cubicBezTo>
                  <a:cubicBezTo>
                    <a:pt x="95175" y="17560"/>
                    <a:pt x="95126" y="17496"/>
                    <a:pt x="95070" y="17428"/>
                  </a:cubicBezTo>
                  <a:cubicBezTo>
                    <a:pt x="95066" y="17425"/>
                    <a:pt x="95062" y="17421"/>
                    <a:pt x="95058" y="17421"/>
                  </a:cubicBezTo>
                  <a:close/>
                  <a:moveTo>
                    <a:pt x="94841" y="17256"/>
                  </a:moveTo>
                  <a:cubicBezTo>
                    <a:pt x="94762" y="17267"/>
                    <a:pt x="94683" y="17278"/>
                    <a:pt x="94601" y="17290"/>
                  </a:cubicBezTo>
                  <a:cubicBezTo>
                    <a:pt x="93805" y="17605"/>
                    <a:pt x="93017" y="17931"/>
                    <a:pt x="92244" y="18261"/>
                  </a:cubicBezTo>
                  <a:cubicBezTo>
                    <a:pt x="92237" y="18366"/>
                    <a:pt x="92222" y="18475"/>
                    <a:pt x="92196" y="18584"/>
                  </a:cubicBezTo>
                  <a:cubicBezTo>
                    <a:pt x="93107" y="18164"/>
                    <a:pt x="94042" y="17755"/>
                    <a:pt x="94995" y="17357"/>
                  </a:cubicBezTo>
                  <a:cubicBezTo>
                    <a:pt x="94950" y="17320"/>
                    <a:pt x="94901" y="17286"/>
                    <a:pt x="94841" y="17256"/>
                  </a:cubicBezTo>
                  <a:close/>
                  <a:moveTo>
                    <a:pt x="93426" y="17473"/>
                  </a:moveTo>
                  <a:cubicBezTo>
                    <a:pt x="93029" y="17627"/>
                    <a:pt x="92627" y="17781"/>
                    <a:pt x="92237" y="17939"/>
                  </a:cubicBezTo>
                  <a:cubicBezTo>
                    <a:pt x="92244" y="18006"/>
                    <a:pt x="92248" y="18074"/>
                    <a:pt x="92248" y="18145"/>
                  </a:cubicBezTo>
                  <a:cubicBezTo>
                    <a:pt x="92248" y="18153"/>
                    <a:pt x="92248" y="18156"/>
                    <a:pt x="92248" y="18164"/>
                  </a:cubicBezTo>
                  <a:cubicBezTo>
                    <a:pt x="92897" y="17886"/>
                    <a:pt x="93554" y="17616"/>
                    <a:pt x="94218" y="17350"/>
                  </a:cubicBezTo>
                  <a:cubicBezTo>
                    <a:pt x="93955" y="17391"/>
                    <a:pt x="93693" y="17432"/>
                    <a:pt x="93426" y="17473"/>
                  </a:cubicBezTo>
                  <a:close/>
                  <a:moveTo>
                    <a:pt x="92274" y="17661"/>
                  </a:moveTo>
                  <a:cubicBezTo>
                    <a:pt x="92241" y="17672"/>
                    <a:pt x="92211" y="17684"/>
                    <a:pt x="92181" y="17695"/>
                  </a:cubicBezTo>
                  <a:cubicBezTo>
                    <a:pt x="92196" y="17744"/>
                    <a:pt x="92211" y="17796"/>
                    <a:pt x="92222" y="17849"/>
                  </a:cubicBezTo>
                  <a:cubicBezTo>
                    <a:pt x="92481" y="17744"/>
                    <a:pt x="92740" y="17642"/>
                    <a:pt x="93002" y="17541"/>
                  </a:cubicBezTo>
                  <a:cubicBezTo>
                    <a:pt x="92758" y="17579"/>
                    <a:pt x="92518" y="17620"/>
                    <a:pt x="92274" y="17661"/>
                  </a:cubicBezTo>
                  <a:close/>
                  <a:moveTo>
                    <a:pt x="92083" y="17999"/>
                  </a:moveTo>
                  <a:cubicBezTo>
                    <a:pt x="90575" y="18603"/>
                    <a:pt x="89115" y="19237"/>
                    <a:pt x="87708" y="19893"/>
                  </a:cubicBezTo>
                  <a:cubicBezTo>
                    <a:pt x="87483" y="20141"/>
                    <a:pt x="87232" y="20396"/>
                    <a:pt x="86950" y="20663"/>
                  </a:cubicBezTo>
                  <a:cubicBezTo>
                    <a:pt x="88582" y="19815"/>
                    <a:pt x="90297" y="19004"/>
                    <a:pt x="92087" y="18235"/>
                  </a:cubicBezTo>
                  <a:cubicBezTo>
                    <a:pt x="92091" y="18205"/>
                    <a:pt x="92091" y="18175"/>
                    <a:pt x="92091" y="18145"/>
                  </a:cubicBezTo>
                  <a:cubicBezTo>
                    <a:pt x="92091" y="18096"/>
                    <a:pt x="92087" y="18048"/>
                    <a:pt x="92083" y="17999"/>
                  </a:cubicBezTo>
                  <a:close/>
                  <a:moveTo>
                    <a:pt x="92030" y="17751"/>
                  </a:moveTo>
                  <a:cubicBezTo>
                    <a:pt x="90729" y="18239"/>
                    <a:pt x="89460" y="18745"/>
                    <a:pt x="88226" y="19271"/>
                  </a:cubicBezTo>
                  <a:cubicBezTo>
                    <a:pt x="88117" y="19421"/>
                    <a:pt x="87993" y="19571"/>
                    <a:pt x="87858" y="19725"/>
                  </a:cubicBezTo>
                  <a:cubicBezTo>
                    <a:pt x="89216" y="19094"/>
                    <a:pt x="90623" y="18490"/>
                    <a:pt x="92068" y="17909"/>
                  </a:cubicBezTo>
                  <a:cubicBezTo>
                    <a:pt x="92061" y="17856"/>
                    <a:pt x="92049" y="17800"/>
                    <a:pt x="92030" y="17751"/>
                  </a:cubicBezTo>
                  <a:moveTo>
                    <a:pt x="91584" y="16963"/>
                  </a:moveTo>
                  <a:cubicBezTo>
                    <a:pt x="91599" y="16971"/>
                    <a:pt x="91610" y="16978"/>
                    <a:pt x="91625" y="16982"/>
                  </a:cubicBezTo>
                  <a:cubicBezTo>
                    <a:pt x="91745" y="16971"/>
                    <a:pt x="91862" y="16956"/>
                    <a:pt x="91978" y="16944"/>
                  </a:cubicBezTo>
                  <a:cubicBezTo>
                    <a:pt x="91850" y="16952"/>
                    <a:pt x="91719" y="16956"/>
                    <a:pt x="91584" y="16963"/>
                  </a:cubicBezTo>
                  <a:close/>
                  <a:moveTo>
                    <a:pt x="91179" y="17008"/>
                  </a:moveTo>
                  <a:cubicBezTo>
                    <a:pt x="91160" y="17004"/>
                    <a:pt x="91141" y="17001"/>
                    <a:pt x="91119" y="16997"/>
                  </a:cubicBezTo>
                  <a:cubicBezTo>
                    <a:pt x="90410" y="17049"/>
                    <a:pt x="89618" y="17136"/>
                    <a:pt x="88755" y="17252"/>
                  </a:cubicBezTo>
                  <a:cubicBezTo>
                    <a:pt x="88774" y="17286"/>
                    <a:pt x="88789" y="17323"/>
                    <a:pt x="88804" y="17361"/>
                  </a:cubicBezTo>
                  <a:cubicBezTo>
                    <a:pt x="89667" y="17230"/>
                    <a:pt x="90485" y="17117"/>
                    <a:pt x="91258" y="17023"/>
                  </a:cubicBezTo>
                  <a:cubicBezTo>
                    <a:pt x="91231" y="17019"/>
                    <a:pt x="91205" y="17012"/>
                    <a:pt x="91179" y="17008"/>
                  </a:cubicBezTo>
                  <a:close/>
                  <a:moveTo>
                    <a:pt x="90034" y="16914"/>
                  </a:moveTo>
                  <a:lnTo>
                    <a:pt x="90034" y="16914"/>
                  </a:lnTo>
                  <a:cubicBezTo>
                    <a:pt x="89614" y="16914"/>
                    <a:pt x="89126" y="16941"/>
                    <a:pt x="88579" y="16986"/>
                  </a:cubicBezTo>
                  <a:cubicBezTo>
                    <a:pt x="88612" y="17023"/>
                    <a:pt x="88642" y="17064"/>
                    <a:pt x="88669" y="17102"/>
                  </a:cubicBezTo>
                  <a:cubicBezTo>
                    <a:pt x="89220" y="17031"/>
                    <a:pt x="89742" y="16967"/>
                    <a:pt x="90233" y="16918"/>
                  </a:cubicBezTo>
                  <a:cubicBezTo>
                    <a:pt x="90169" y="16914"/>
                    <a:pt x="90102" y="16914"/>
                    <a:pt x="90034" y="16914"/>
                  </a:cubicBezTo>
                  <a:close/>
                  <a:moveTo>
                    <a:pt x="88459" y="17095"/>
                  </a:moveTo>
                  <a:cubicBezTo>
                    <a:pt x="88432" y="17064"/>
                    <a:pt x="88395" y="17034"/>
                    <a:pt x="88346" y="17008"/>
                  </a:cubicBezTo>
                  <a:cubicBezTo>
                    <a:pt x="87521" y="17087"/>
                    <a:pt x="86571" y="17218"/>
                    <a:pt x="85509" y="17391"/>
                  </a:cubicBezTo>
                  <a:cubicBezTo>
                    <a:pt x="85506" y="17462"/>
                    <a:pt x="85498" y="17537"/>
                    <a:pt x="85483" y="17609"/>
                  </a:cubicBezTo>
                  <a:cubicBezTo>
                    <a:pt x="86556" y="17417"/>
                    <a:pt x="87562" y="17256"/>
                    <a:pt x="88489" y="17128"/>
                  </a:cubicBezTo>
                  <a:cubicBezTo>
                    <a:pt x="88477" y="17117"/>
                    <a:pt x="88466" y="17106"/>
                    <a:pt x="88459" y="17095"/>
                  </a:cubicBezTo>
                  <a:close/>
                  <a:moveTo>
                    <a:pt x="87288" y="16854"/>
                  </a:moveTo>
                  <a:lnTo>
                    <a:pt x="87284" y="16854"/>
                  </a:lnTo>
                  <a:lnTo>
                    <a:pt x="87280" y="16854"/>
                  </a:lnTo>
                  <a:cubicBezTo>
                    <a:pt x="86793" y="16854"/>
                    <a:pt x="86166" y="16903"/>
                    <a:pt x="85427" y="16997"/>
                  </a:cubicBezTo>
                  <a:cubicBezTo>
                    <a:pt x="85461" y="17072"/>
                    <a:pt x="85487" y="17151"/>
                    <a:pt x="85498" y="17233"/>
                  </a:cubicBezTo>
                  <a:cubicBezTo>
                    <a:pt x="86384" y="17087"/>
                    <a:pt x="87194" y="16974"/>
                    <a:pt x="87918" y="16892"/>
                  </a:cubicBezTo>
                  <a:cubicBezTo>
                    <a:pt x="87746" y="16869"/>
                    <a:pt x="87532" y="16854"/>
                    <a:pt x="87288" y="16854"/>
                  </a:cubicBezTo>
                  <a:close/>
                  <a:moveTo>
                    <a:pt x="88639" y="17383"/>
                  </a:moveTo>
                  <a:cubicBezTo>
                    <a:pt x="88624" y="17346"/>
                    <a:pt x="88605" y="17308"/>
                    <a:pt x="88586" y="17275"/>
                  </a:cubicBezTo>
                  <a:cubicBezTo>
                    <a:pt x="87618" y="17406"/>
                    <a:pt x="86564" y="17575"/>
                    <a:pt x="85434" y="17777"/>
                  </a:cubicBezTo>
                  <a:cubicBezTo>
                    <a:pt x="85416" y="17834"/>
                    <a:pt x="85393" y="17890"/>
                    <a:pt x="85367" y="17946"/>
                  </a:cubicBezTo>
                  <a:cubicBezTo>
                    <a:pt x="86515" y="17732"/>
                    <a:pt x="87607" y="17545"/>
                    <a:pt x="88639" y="17383"/>
                  </a:cubicBezTo>
                  <a:close/>
                  <a:moveTo>
                    <a:pt x="81514" y="18153"/>
                  </a:moveTo>
                  <a:cubicBezTo>
                    <a:pt x="81420" y="18250"/>
                    <a:pt x="81318" y="18355"/>
                    <a:pt x="81206" y="18460"/>
                  </a:cubicBezTo>
                  <a:cubicBezTo>
                    <a:pt x="82654" y="18145"/>
                    <a:pt x="84027" y="17871"/>
                    <a:pt x="85307" y="17642"/>
                  </a:cubicBezTo>
                  <a:cubicBezTo>
                    <a:pt x="85326" y="17563"/>
                    <a:pt x="85341" y="17488"/>
                    <a:pt x="85344" y="17421"/>
                  </a:cubicBezTo>
                  <a:cubicBezTo>
                    <a:pt x="84185" y="17612"/>
                    <a:pt x="82902" y="17860"/>
                    <a:pt x="81514" y="18153"/>
                  </a:cubicBezTo>
                  <a:close/>
                  <a:moveTo>
                    <a:pt x="85254" y="17019"/>
                  </a:moveTo>
                  <a:cubicBezTo>
                    <a:pt x="84320" y="17143"/>
                    <a:pt x="83213" y="17335"/>
                    <a:pt x="81960" y="17582"/>
                  </a:cubicBezTo>
                  <a:cubicBezTo>
                    <a:pt x="81889" y="17702"/>
                    <a:pt x="81799" y="17826"/>
                    <a:pt x="81690" y="17954"/>
                  </a:cubicBezTo>
                  <a:cubicBezTo>
                    <a:pt x="83007" y="17676"/>
                    <a:pt x="84230" y="17443"/>
                    <a:pt x="85337" y="17260"/>
                  </a:cubicBezTo>
                  <a:cubicBezTo>
                    <a:pt x="85322" y="17173"/>
                    <a:pt x="85296" y="17095"/>
                    <a:pt x="85254" y="17019"/>
                  </a:cubicBezTo>
                  <a:close/>
                  <a:moveTo>
                    <a:pt x="84935" y="16791"/>
                  </a:moveTo>
                  <a:cubicBezTo>
                    <a:pt x="84812" y="16764"/>
                    <a:pt x="84647" y="16749"/>
                    <a:pt x="84444" y="16749"/>
                  </a:cubicBezTo>
                  <a:lnTo>
                    <a:pt x="84440" y="16749"/>
                  </a:lnTo>
                  <a:lnTo>
                    <a:pt x="84440" y="16749"/>
                  </a:lnTo>
                  <a:cubicBezTo>
                    <a:pt x="83915" y="16749"/>
                    <a:pt x="83142" y="16839"/>
                    <a:pt x="82159" y="17004"/>
                  </a:cubicBezTo>
                  <a:cubicBezTo>
                    <a:pt x="82155" y="17132"/>
                    <a:pt x="82121" y="17263"/>
                    <a:pt x="82061" y="17398"/>
                  </a:cubicBezTo>
                  <a:cubicBezTo>
                    <a:pt x="83221" y="17170"/>
                    <a:pt x="84256" y="16989"/>
                    <a:pt x="85142" y="16869"/>
                  </a:cubicBezTo>
                  <a:cubicBezTo>
                    <a:pt x="85108" y="16843"/>
                    <a:pt x="85037" y="16809"/>
                    <a:pt x="84935" y="16791"/>
                  </a:cubicBezTo>
                  <a:close/>
                  <a:moveTo>
                    <a:pt x="77773" y="17935"/>
                  </a:moveTo>
                  <a:cubicBezTo>
                    <a:pt x="77533" y="18126"/>
                    <a:pt x="77255" y="18329"/>
                    <a:pt x="76944" y="18547"/>
                  </a:cubicBezTo>
                  <a:cubicBezTo>
                    <a:pt x="78745" y="18104"/>
                    <a:pt x="80395" y="17732"/>
                    <a:pt x="81851" y="17440"/>
                  </a:cubicBezTo>
                  <a:cubicBezTo>
                    <a:pt x="81934" y="17290"/>
                    <a:pt x="81983" y="17151"/>
                    <a:pt x="81994" y="17034"/>
                  </a:cubicBezTo>
                  <a:cubicBezTo>
                    <a:pt x="80838" y="17233"/>
                    <a:pt x="79412" y="17537"/>
                    <a:pt x="77773" y="17935"/>
                  </a:cubicBezTo>
                  <a:close/>
                  <a:moveTo>
                    <a:pt x="81870" y="16659"/>
                  </a:moveTo>
                  <a:lnTo>
                    <a:pt x="81870" y="16659"/>
                  </a:lnTo>
                  <a:cubicBezTo>
                    <a:pt x="81866" y="16652"/>
                    <a:pt x="81833" y="16629"/>
                    <a:pt x="81769" y="16618"/>
                  </a:cubicBezTo>
                  <a:cubicBezTo>
                    <a:pt x="81705" y="16603"/>
                    <a:pt x="81615" y="16595"/>
                    <a:pt x="81506" y="16595"/>
                  </a:cubicBezTo>
                  <a:lnTo>
                    <a:pt x="81502" y="16595"/>
                  </a:lnTo>
                  <a:lnTo>
                    <a:pt x="81499" y="16595"/>
                  </a:lnTo>
                  <a:cubicBezTo>
                    <a:pt x="81045" y="16595"/>
                    <a:pt x="80234" y="16716"/>
                    <a:pt x="79135" y="16948"/>
                  </a:cubicBezTo>
                  <a:cubicBezTo>
                    <a:pt x="78985" y="16978"/>
                    <a:pt x="78823" y="17012"/>
                    <a:pt x="78662" y="17049"/>
                  </a:cubicBezTo>
                  <a:cubicBezTo>
                    <a:pt x="78658" y="17053"/>
                    <a:pt x="78655" y="17057"/>
                    <a:pt x="78655" y="17061"/>
                  </a:cubicBezTo>
                  <a:cubicBezTo>
                    <a:pt x="78542" y="17222"/>
                    <a:pt x="78384" y="17395"/>
                    <a:pt x="78186" y="17582"/>
                  </a:cubicBezTo>
                  <a:cubicBezTo>
                    <a:pt x="78144" y="17620"/>
                    <a:pt x="78099" y="17657"/>
                    <a:pt x="78054" y="17695"/>
                  </a:cubicBezTo>
                  <a:cubicBezTo>
                    <a:pt x="78576" y="17575"/>
                    <a:pt x="79071" y="17458"/>
                    <a:pt x="79544" y="17357"/>
                  </a:cubicBezTo>
                  <a:cubicBezTo>
                    <a:pt x="80452" y="17155"/>
                    <a:pt x="81266" y="16993"/>
                    <a:pt x="81979" y="16869"/>
                  </a:cubicBezTo>
                  <a:cubicBezTo>
                    <a:pt x="81964" y="16794"/>
                    <a:pt x="81926" y="16727"/>
                    <a:pt x="81870" y="16659"/>
                  </a:cubicBezTo>
                  <a:moveTo>
                    <a:pt x="78587" y="16404"/>
                  </a:moveTo>
                  <a:lnTo>
                    <a:pt x="78568" y="16400"/>
                  </a:lnTo>
                  <a:cubicBezTo>
                    <a:pt x="78546" y="16397"/>
                    <a:pt x="78512" y="16393"/>
                    <a:pt x="78467" y="16393"/>
                  </a:cubicBezTo>
                  <a:lnTo>
                    <a:pt x="78467" y="16393"/>
                  </a:lnTo>
                  <a:lnTo>
                    <a:pt x="78463" y="16393"/>
                  </a:lnTo>
                  <a:cubicBezTo>
                    <a:pt x="78167" y="16393"/>
                    <a:pt x="77488" y="16517"/>
                    <a:pt x="76505" y="16757"/>
                  </a:cubicBezTo>
                  <a:cubicBezTo>
                    <a:pt x="75938" y="16896"/>
                    <a:pt x="75266" y="17068"/>
                    <a:pt x="74501" y="17278"/>
                  </a:cubicBezTo>
                  <a:cubicBezTo>
                    <a:pt x="74133" y="17537"/>
                    <a:pt x="73668" y="17822"/>
                    <a:pt x="73128" y="18141"/>
                  </a:cubicBezTo>
                  <a:cubicBezTo>
                    <a:pt x="72970" y="18231"/>
                    <a:pt x="72805" y="18329"/>
                    <a:pt x="72636" y="18426"/>
                  </a:cubicBezTo>
                  <a:cubicBezTo>
                    <a:pt x="74328" y="17950"/>
                    <a:pt x="75844" y="17548"/>
                    <a:pt x="77139" y="17230"/>
                  </a:cubicBezTo>
                  <a:cubicBezTo>
                    <a:pt x="77645" y="17110"/>
                    <a:pt x="78118" y="16997"/>
                    <a:pt x="78553" y="16899"/>
                  </a:cubicBezTo>
                  <a:cubicBezTo>
                    <a:pt x="78625" y="16783"/>
                    <a:pt x="78658" y="16678"/>
                    <a:pt x="78658" y="16595"/>
                  </a:cubicBezTo>
                  <a:cubicBezTo>
                    <a:pt x="78658" y="16524"/>
                    <a:pt x="78636" y="16464"/>
                    <a:pt x="78587" y="16404"/>
                  </a:cubicBezTo>
                  <a:moveTo>
                    <a:pt x="75195" y="16479"/>
                  </a:moveTo>
                  <a:cubicBezTo>
                    <a:pt x="75293" y="16363"/>
                    <a:pt x="75334" y="16265"/>
                    <a:pt x="75334" y="16205"/>
                  </a:cubicBezTo>
                  <a:cubicBezTo>
                    <a:pt x="75334" y="16179"/>
                    <a:pt x="75330" y="16160"/>
                    <a:pt x="75319" y="16138"/>
                  </a:cubicBezTo>
                  <a:cubicBezTo>
                    <a:pt x="75255" y="16141"/>
                    <a:pt x="75083" y="16172"/>
                    <a:pt x="74842" y="16232"/>
                  </a:cubicBezTo>
                  <a:cubicBezTo>
                    <a:pt x="74584" y="16299"/>
                    <a:pt x="74231" y="16393"/>
                    <a:pt x="73799" y="16517"/>
                  </a:cubicBezTo>
                  <a:cubicBezTo>
                    <a:pt x="72933" y="16764"/>
                    <a:pt x="71743" y="17132"/>
                    <a:pt x="70288" y="17597"/>
                  </a:cubicBezTo>
                  <a:cubicBezTo>
                    <a:pt x="69496" y="17849"/>
                    <a:pt x="68625" y="18134"/>
                    <a:pt x="67687" y="18441"/>
                  </a:cubicBezTo>
                  <a:cubicBezTo>
                    <a:pt x="66588" y="18982"/>
                    <a:pt x="65342" y="19597"/>
                    <a:pt x="64018" y="20280"/>
                  </a:cubicBezTo>
                  <a:cubicBezTo>
                    <a:pt x="63954" y="20314"/>
                    <a:pt x="63887" y="20351"/>
                    <a:pt x="63819" y="20385"/>
                  </a:cubicBezTo>
                  <a:cubicBezTo>
                    <a:pt x="68096" y="18978"/>
                    <a:pt x="71788" y="17849"/>
                    <a:pt x="74422" y="17125"/>
                  </a:cubicBezTo>
                  <a:cubicBezTo>
                    <a:pt x="74782" y="16877"/>
                    <a:pt x="75045" y="16656"/>
                    <a:pt x="75195" y="16479"/>
                  </a:cubicBezTo>
                  <a:close/>
                  <a:moveTo>
                    <a:pt x="71717" y="16130"/>
                  </a:moveTo>
                  <a:cubicBezTo>
                    <a:pt x="71860" y="16029"/>
                    <a:pt x="71957" y="15939"/>
                    <a:pt x="72002" y="15875"/>
                  </a:cubicBezTo>
                  <a:cubicBezTo>
                    <a:pt x="71923" y="15905"/>
                    <a:pt x="71807" y="15946"/>
                    <a:pt x="71653" y="15999"/>
                  </a:cubicBezTo>
                  <a:cubicBezTo>
                    <a:pt x="71349" y="16108"/>
                    <a:pt x="70903" y="16265"/>
                    <a:pt x="70325" y="16468"/>
                  </a:cubicBezTo>
                  <a:cubicBezTo>
                    <a:pt x="69173" y="16869"/>
                    <a:pt x="67511" y="17455"/>
                    <a:pt x="65474" y="18186"/>
                  </a:cubicBezTo>
                  <a:cubicBezTo>
                    <a:pt x="62769" y="19154"/>
                    <a:pt x="59395" y="20377"/>
                    <a:pt x="55666" y="21781"/>
                  </a:cubicBezTo>
                  <a:cubicBezTo>
                    <a:pt x="54732" y="22310"/>
                    <a:pt x="53797" y="22869"/>
                    <a:pt x="52889" y="23454"/>
                  </a:cubicBezTo>
                  <a:cubicBezTo>
                    <a:pt x="56570" y="22092"/>
                    <a:pt x="60071" y="20850"/>
                    <a:pt x="63170" y="19785"/>
                  </a:cubicBezTo>
                  <a:cubicBezTo>
                    <a:pt x="64765" y="19237"/>
                    <a:pt x="66254" y="18734"/>
                    <a:pt x="67605" y="18288"/>
                  </a:cubicBezTo>
                  <a:cubicBezTo>
                    <a:pt x="67871" y="18156"/>
                    <a:pt x="68126" y="18032"/>
                    <a:pt x="68374" y="17909"/>
                  </a:cubicBezTo>
                  <a:cubicBezTo>
                    <a:pt x="69965" y="17125"/>
                    <a:pt x="71169" y="16524"/>
                    <a:pt x="71717" y="16130"/>
                  </a:cubicBezTo>
                  <a:moveTo>
                    <a:pt x="58240" y="20197"/>
                  </a:moveTo>
                  <a:cubicBezTo>
                    <a:pt x="59883" y="19361"/>
                    <a:pt x="61474" y="18622"/>
                    <a:pt x="62904" y="17987"/>
                  </a:cubicBezTo>
                  <a:cubicBezTo>
                    <a:pt x="62727" y="18059"/>
                    <a:pt x="62547" y="18126"/>
                    <a:pt x="62367" y="18198"/>
                  </a:cubicBezTo>
                  <a:cubicBezTo>
                    <a:pt x="58382" y="19751"/>
                    <a:pt x="52927" y="21860"/>
                    <a:pt x="47018" y="24257"/>
                  </a:cubicBezTo>
                  <a:cubicBezTo>
                    <a:pt x="46646" y="24407"/>
                    <a:pt x="46271" y="24561"/>
                    <a:pt x="45896" y="24711"/>
                  </a:cubicBezTo>
                  <a:cubicBezTo>
                    <a:pt x="45445" y="25090"/>
                    <a:pt x="45014" y="25480"/>
                    <a:pt x="44609" y="25882"/>
                  </a:cubicBezTo>
                  <a:cubicBezTo>
                    <a:pt x="48406" y="24355"/>
                    <a:pt x="52143" y="22918"/>
                    <a:pt x="55576" y="21627"/>
                  </a:cubicBezTo>
                  <a:cubicBezTo>
                    <a:pt x="56469" y="21124"/>
                    <a:pt x="57362" y="20648"/>
                    <a:pt x="58240" y="20197"/>
                  </a:cubicBezTo>
                  <a:close/>
                  <a:moveTo>
                    <a:pt x="48057" y="22850"/>
                  </a:moveTo>
                  <a:cubicBezTo>
                    <a:pt x="46826" y="23364"/>
                    <a:pt x="45565" y="23893"/>
                    <a:pt x="44282" y="24437"/>
                  </a:cubicBezTo>
                  <a:cubicBezTo>
                    <a:pt x="42766" y="25079"/>
                    <a:pt x="41221" y="25739"/>
                    <a:pt x="39660" y="26414"/>
                  </a:cubicBezTo>
                  <a:cubicBezTo>
                    <a:pt x="39438" y="26733"/>
                    <a:pt x="39240" y="27049"/>
                    <a:pt x="39059" y="27364"/>
                  </a:cubicBezTo>
                  <a:cubicBezTo>
                    <a:pt x="41322" y="26403"/>
                    <a:pt x="43588" y="25465"/>
                    <a:pt x="45798" y="24561"/>
                  </a:cubicBezTo>
                  <a:cubicBezTo>
                    <a:pt x="46507" y="23964"/>
                    <a:pt x="47265" y="23394"/>
                    <a:pt x="48057" y="22850"/>
                  </a:cubicBezTo>
                  <a:close/>
                  <a:moveTo>
                    <a:pt x="40485" y="25064"/>
                  </a:moveTo>
                  <a:cubicBezTo>
                    <a:pt x="38808" y="25807"/>
                    <a:pt x="37097" y="26568"/>
                    <a:pt x="35383" y="27345"/>
                  </a:cubicBezTo>
                  <a:cubicBezTo>
                    <a:pt x="35296" y="27626"/>
                    <a:pt x="35229" y="27904"/>
                    <a:pt x="35172" y="28182"/>
                  </a:cubicBezTo>
                  <a:cubicBezTo>
                    <a:pt x="36628" y="27536"/>
                    <a:pt x="38088" y="26898"/>
                    <a:pt x="39536" y="26272"/>
                  </a:cubicBezTo>
                  <a:cubicBezTo>
                    <a:pt x="39817" y="25870"/>
                    <a:pt x="40133" y="25469"/>
                    <a:pt x="40485" y="25064"/>
                  </a:cubicBezTo>
                  <a:close/>
                  <a:moveTo>
                    <a:pt x="40778" y="24734"/>
                  </a:moveTo>
                  <a:cubicBezTo>
                    <a:pt x="41329" y="24133"/>
                    <a:pt x="41941" y="23563"/>
                    <a:pt x="42594" y="23015"/>
                  </a:cubicBezTo>
                  <a:cubicBezTo>
                    <a:pt x="41367" y="23582"/>
                    <a:pt x="40106" y="24160"/>
                    <a:pt x="38819" y="24752"/>
                  </a:cubicBezTo>
                  <a:cubicBezTo>
                    <a:pt x="37840" y="25203"/>
                    <a:pt x="36846" y="25664"/>
                    <a:pt x="35844" y="26126"/>
                  </a:cubicBezTo>
                  <a:cubicBezTo>
                    <a:pt x="35694" y="26456"/>
                    <a:pt x="35566" y="26786"/>
                    <a:pt x="35458" y="27112"/>
                  </a:cubicBezTo>
                  <a:cubicBezTo>
                    <a:pt x="37247" y="26302"/>
                    <a:pt x="39033" y="25506"/>
                    <a:pt x="40778" y="24734"/>
                  </a:cubicBezTo>
                  <a:close/>
                  <a:moveTo>
                    <a:pt x="48646" y="21278"/>
                  </a:moveTo>
                  <a:cubicBezTo>
                    <a:pt x="54233" y="18828"/>
                    <a:pt x="58761" y="16824"/>
                    <a:pt x="60900" y="15635"/>
                  </a:cubicBezTo>
                  <a:cubicBezTo>
                    <a:pt x="61467" y="15316"/>
                    <a:pt x="61868" y="15053"/>
                    <a:pt x="62063" y="14870"/>
                  </a:cubicBezTo>
                  <a:cubicBezTo>
                    <a:pt x="62164" y="14776"/>
                    <a:pt x="62202" y="14697"/>
                    <a:pt x="62194" y="14682"/>
                  </a:cubicBezTo>
                  <a:lnTo>
                    <a:pt x="62194" y="14678"/>
                  </a:lnTo>
                  <a:cubicBezTo>
                    <a:pt x="62183" y="14678"/>
                    <a:pt x="62161" y="14674"/>
                    <a:pt x="62134" y="14674"/>
                  </a:cubicBezTo>
                  <a:lnTo>
                    <a:pt x="62134" y="14674"/>
                  </a:lnTo>
                  <a:lnTo>
                    <a:pt x="62131" y="14674"/>
                  </a:lnTo>
                  <a:cubicBezTo>
                    <a:pt x="61962" y="14674"/>
                    <a:pt x="61579" y="14731"/>
                    <a:pt x="61050" y="14843"/>
                  </a:cubicBezTo>
                  <a:cubicBezTo>
                    <a:pt x="60517" y="14952"/>
                    <a:pt x="59827" y="15121"/>
                    <a:pt x="59024" y="15342"/>
                  </a:cubicBezTo>
                  <a:cubicBezTo>
                    <a:pt x="58532" y="15477"/>
                    <a:pt x="58000" y="15631"/>
                    <a:pt x="57433" y="15808"/>
                  </a:cubicBezTo>
                  <a:cubicBezTo>
                    <a:pt x="56386" y="16438"/>
                    <a:pt x="54893" y="17215"/>
                    <a:pt x="53058" y="18115"/>
                  </a:cubicBezTo>
                  <a:cubicBezTo>
                    <a:pt x="50391" y="19424"/>
                    <a:pt x="47006" y="20989"/>
                    <a:pt x="43266" y="22707"/>
                  </a:cubicBezTo>
                  <a:cubicBezTo>
                    <a:pt x="42523" y="23289"/>
                    <a:pt x="41832" y="23901"/>
                    <a:pt x="41209" y="24542"/>
                  </a:cubicBezTo>
                  <a:cubicBezTo>
                    <a:pt x="43806" y="23394"/>
                    <a:pt x="46320" y="22295"/>
                    <a:pt x="48646" y="21278"/>
                  </a:cubicBezTo>
                  <a:close/>
                  <a:moveTo>
                    <a:pt x="43948" y="22190"/>
                  </a:moveTo>
                  <a:cubicBezTo>
                    <a:pt x="44552" y="21912"/>
                    <a:pt x="45149" y="21638"/>
                    <a:pt x="45731" y="21368"/>
                  </a:cubicBezTo>
                  <a:cubicBezTo>
                    <a:pt x="50379" y="19222"/>
                    <a:pt x="54281" y="17380"/>
                    <a:pt x="56615" y="16070"/>
                  </a:cubicBezTo>
                  <a:cubicBezTo>
                    <a:pt x="55535" y="16423"/>
                    <a:pt x="54353" y="16843"/>
                    <a:pt x="53130" y="17327"/>
                  </a:cubicBezTo>
                  <a:cubicBezTo>
                    <a:pt x="50057" y="18543"/>
                    <a:pt x="46714" y="20171"/>
                    <a:pt x="43948" y="22190"/>
                  </a:cubicBezTo>
                  <a:close/>
                  <a:moveTo>
                    <a:pt x="58806" y="14577"/>
                  </a:moveTo>
                  <a:cubicBezTo>
                    <a:pt x="58908" y="14464"/>
                    <a:pt x="58945" y="14374"/>
                    <a:pt x="58945" y="14326"/>
                  </a:cubicBezTo>
                  <a:cubicBezTo>
                    <a:pt x="58941" y="14299"/>
                    <a:pt x="58938" y="14281"/>
                    <a:pt x="58915" y="14202"/>
                  </a:cubicBezTo>
                  <a:lnTo>
                    <a:pt x="58915" y="14258"/>
                  </a:lnTo>
                  <a:cubicBezTo>
                    <a:pt x="58911" y="14250"/>
                    <a:pt x="58863" y="14220"/>
                    <a:pt x="58773" y="14205"/>
                  </a:cubicBezTo>
                  <a:cubicBezTo>
                    <a:pt x="58686" y="14190"/>
                    <a:pt x="58566" y="14179"/>
                    <a:pt x="58416" y="14179"/>
                  </a:cubicBezTo>
                  <a:lnTo>
                    <a:pt x="58412" y="14179"/>
                  </a:lnTo>
                  <a:lnTo>
                    <a:pt x="58409" y="14179"/>
                  </a:lnTo>
                  <a:cubicBezTo>
                    <a:pt x="57831" y="14179"/>
                    <a:pt x="56840" y="14311"/>
                    <a:pt x="55587" y="14566"/>
                  </a:cubicBezTo>
                  <a:cubicBezTo>
                    <a:pt x="55546" y="14614"/>
                    <a:pt x="55501" y="14659"/>
                    <a:pt x="55452" y="14708"/>
                  </a:cubicBezTo>
                  <a:cubicBezTo>
                    <a:pt x="55174" y="14978"/>
                    <a:pt x="54777" y="15282"/>
                    <a:pt x="54266" y="15627"/>
                  </a:cubicBezTo>
                  <a:cubicBezTo>
                    <a:pt x="53242" y="16314"/>
                    <a:pt x="51775" y="17143"/>
                    <a:pt x="49974" y="18093"/>
                  </a:cubicBezTo>
                  <a:cubicBezTo>
                    <a:pt x="46507" y="19916"/>
                    <a:pt x="41806" y="22171"/>
                    <a:pt x="36696" y="24629"/>
                  </a:cubicBezTo>
                  <a:cubicBezTo>
                    <a:pt x="36414" y="25041"/>
                    <a:pt x="36174" y="25454"/>
                    <a:pt x="35972" y="25867"/>
                  </a:cubicBezTo>
                  <a:cubicBezTo>
                    <a:pt x="38452" y="24715"/>
                    <a:pt x="40883" y="23600"/>
                    <a:pt x="43179" y="22546"/>
                  </a:cubicBezTo>
                  <a:cubicBezTo>
                    <a:pt x="45596" y="20655"/>
                    <a:pt x="48533" y="19091"/>
                    <a:pt x="51374" y="17856"/>
                  </a:cubicBezTo>
                  <a:cubicBezTo>
                    <a:pt x="53509" y="16929"/>
                    <a:pt x="55591" y="16190"/>
                    <a:pt x="57347" y="15646"/>
                  </a:cubicBezTo>
                  <a:cubicBezTo>
                    <a:pt x="57463" y="15575"/>
                    <a:pt x="57572" y="15507"/>
                    <a:pt x="57677" y="15444"/>
                  </a:cubicBezTo>
                  <a:cubicBezTo>
                    <a:pt x="58229" y="15095"/>
                    <a:pt x="58619" y="14798"/>
                    <a:pt x="58806" y="14577"/>
                  </a:cubicBezTo>
                  <a:close/>
                  <a:moveTo>
                    <a:pt x="55647" y="13845"/>
                  </a:moveTo>
                  <a:cubicBezTo>
                    <a:pt x="55598" y="13789"/>
                    <a:pt x="55456" y="13721"/>
                    <a:pt x="55238" y="13684"/>
                  </a:cubicBezTo>
                  <a:cubicBezTo>
                    <a:pt x="55017" y="13643"/>
                    <a:pt x="54728" y="13620"/>
                    <a:pt x="54375" y="13620"/>
                  </a:cubicBezTo>
                  <a:lnTo>
                    <a:pt x="54371" y="13620"/>
                  </a:lnTo>
                  <a:lnTo>
                    <a:pt x="54368" y="13620"/>
                  </a:lnTo>
                  <a:cubicBezTo>
                    <a:pt x="53895" y="13620"/>
                    <a:pt x="53317" y="13658"/>
                    <a:pt x="52653" y="13736"/>
                  </a:cubicBezTo>
                  <a:cubicBezTo>
                    <a:pt x="52627" y="13965"/>
                    <a:pt x="52477" y="14205"/>
                    <a:pt x="52237" y="14476"/>
                  </a:cubicBezTo>
                  <a:cubicBezTo>
                    <a:pt x="51966" y="14772"/>
                    <a:pt x="51576" y="15106"/>
                    <a:pt x="51077" y="15477"/>
                  </a:cubicBezTo>
                  <a:cubicBezTo>
                    <a:pt x="51006" y="15530"/>
                    <a:pt x="50931" y="15586"/>
                    <a:pt x="50852" y="15642"/>
                  </a:cubicBezTo>
                  <a:cubicBezTo>
                    <a:pt x="52214" y="15203"/>
                    <a:pt x="53501" y="14851"/>
                    <a:pt x="54634" y="14588"/>
                  </a:cubicBezTo>
                  <a:cubicBezTo>
                    <a:pt x="54931" y="14517"/>
                    <a:pt x="55212" y="14457"/>
                    <a:pt x="55486" y="14401"/>
                  </a:cubicBezTo>
                  <a:cubicBezTo>
                    <a:pt x="55516" y="14367"/>
                    <a:pt x="55542" y="14333"/>
                    <a:pt x="55565" y="14299"/>
                  </a:cubicBezTo>
                  <a:cubicBezTo>
                    <a:pt x="55662" y="14168"/>
                    <a:pt x="55703" y="14059"/>
                    <a:pt x="55703" y="13984"/>
                  </a:cubicBezTo>
                  <a:cubicBezTo>
                    <a:pt x="55700" y="13932"/>
                    <a:pt x="55685" y="13890"/>
                    <a:pt x="55647" y="13845"/>
                  </a:cubicBezTo>
                  <a:close/>
                  <a:moveTo>
                    <a:pt x="52383" y="13444"/>
                  </a:moveTo>
                  <a:cubicBezTo>
                    <a:pt x="52270" y="13312"/>
                    <a:pt x="51993" y="13189"/>
                    <a:pt x="51591" y="13114"/>
                  </a:cubicBezTo>
                  <a:cubicBezTo>
                    <a:pt x="51194" y="13031"/>
                    <a:pt x="50668" y="12994"/>
                    <a:pt x="50049" y="12994"/>
                  </a:cubicBezTo>
                  <a:lnTo>
                    <a:pt x="50045" y="12994"/>
                  </a:lnTo>
                  <a:cubicBezTo>
                    <a:pt x="47674" y="12994"/>
                    <a:pt x="43922" y="13586"/>
                    <a:pt x="40268" y="14836"/>
                  </a:cubicBezTo>
                  <a:cubicBezTo>
                    <a:pt x="36617" y="16085"/>
                    <a:pt x="33060" y="17991"/>
                    <a:pt x="31071" y="20595"/>
                  </a:cubicBezTo>
                  <a:cubicBezTo>
                    <a:pt x="29897" y="22133"/>
                    <a:pt x="29458" y="23660"/>
                    <a:pt x="29458" y="25184"/>
                  </a:cubicBezTo>
                  <a:cubicBezTo>
                    <a:pt x="29458" y="25713"/>
                    <a:pt x="29511" y="26242"/>
                    <a:pt x="29604" y="26771"/>
                  </a:cubicBezTo>
                  <a:cubicBezTo>
                    <a:pt x="30527" y="26306"/>
                    <a:pt x="31443" y="25848"/>
                    <a:pt x="32347" y="25394"/>
                  </a:cubicBezTo>
                  <a:cubicBezTo>
                    <a:pt x="32647" y="24261"/>
                    <a:pt x="33206" y="23120"/>
                    <a:pt x="34129" y="21972"/>
                  </a:cubicBezTo>
                  <a:cubicBezTo>
                    <a:pt x="36478" y="19061"/>
                    <a:pt x="40534" y="16933"/>
                    <a:pt x="44504" y="15526"/>
                  </a:cubicBezTo>
                  <a:cubicBezTo>
                    <a:pt x="47442" y="14483"/>
                    <a:pt x="50334" y="13838"/>
                    <a:pt x="52458" y="13571"/>
                  </a:cubicBezTo>
                  <a:cubicBezTo>
                    <a:pt x="52443" y="13526"/>
                    <a:pt x="52420" y="13485"/>
                    <a:pt x="52383" y="13444"/>
                  </a:cubicBezTo>
                  <a:moveTo>
                    <a:pt x="4627" y="40942"/>
                  </a:moveTo>
                  <a:cubicBezTo>
                    <a:pt x="2819" y="42270"/>
                    <a:pt x="1472" y="43494"/>
                    <a:pt x="763" y="44548"/>
                  </a:cubicBezTo>
                  <a:cubicBezTo>
                    <a:pt x="387" y="45107"/>
                    <a:pt x="189" y="45621"/>
                    <a:pt x="192" y="46067"/>
                  </a:cubicBezTo>
                  <a:cubicBezTo>
                    <a:pt x="192" y="46364"/>
                    <a:pt x="275" y="46638"/>
                    <a:pt x="455" y="46893"/>
                  </a:cubicBezTo>
                  <a:cubicBezTo>
                    <a:pt x="695" y="47238"/>
                    <a:pt x="1127" y="47557"/>
                    <a:pt x="1712" y="47831"/>
                  </a:cubicBezTo>
                  <a:cubicBezTo>
                    <a:pt x="2297" y="48105"/>
                    <a:pt x="3040" y="48337"/>
                    <a:pt x="3903" y="48525"/>
                  </a:cubicBezTo>
                  <a:cubicBezTo>
                    <a:pt x="4774" y="48716"/>
                    <a:pt x="5764" y="48859"/>
                    <a:pt x="6845" y="48953"/>
                  </a:cubicBezTo>
                  <a:cubicBezTo>
                    <a:pt x="5475" y="48701"/>
                    <a:pt x="4316" y="48356"/>
                    <a:pt x="3460" y="47921"/>
                  </a:cubicBezTo>
                  <a:cubicBezTo>
                    <a:pt x="2800" y="47587"/>
                    <a:pt x="2320" y="47197"/>
                    <a:pt x="2068" y="46743"/>
                  </a:cubicBezTo>
                  <a:cubicBezTo>
                    <a:pt x="1926" y="46491"/>
                    <a:pt x="1858" y="46217"/>
                    <a:pt x="1858" y="45932"/>
                  </a:cubicBezTo>
                  <a:cubicBezTo>
                    <a:pt x="1862" y="45231"/>
                    <a:pt x="2267" y="44454"/>
                    <a:pt x="2984" y="43610"/>
                  </a:cubicBezTo>
                  <a:cubicBezTo>
                    <a:pt x="3708" y="42769"/>
                    <a:pt x="4751" y="41858"/>
                    <a:pt x="6049" y="40890"/>
                  </a:cubicBezTo>
                  <a:cubicBezTo>
                    <a:pt x="8646" y="38954"/>
                    <a:pt x="12270" y="36796"/>
                    <a:pt x="16390" y="34564"/>
                  </a:cubicBezTo>
                  <a:cubicBezTo>
                    <a:pt x="20491" y="32343"/>
                    <a:pt x="25087" y="30046"/>
                    <a:pt x="29649" y="27825"/>
                  </a:cubicBezTo>
                  <a:cubicBezTo>
                    <a:pt x="29582" y="27566"/>
                    <a:pt x="29518" y="27307"/>
                    <a:pt x="29466" y="27052"/>
                  </a:cubicBezTo>
                  <a:cubicBezTo>
                    <a:pt x="20089" y="31765"/>
                    <a:pt x="10176" y="36860"/>
                    <a:pt x="4627" y="40942"/>
                  </a:cubicBezTo>
                  <a:moveTo>
                    <a:pt x="12345" y="49257"/>
                  </a:moveTo>
                  <a:cubicBezTo>
                    <a:pt x="12326" y="49253"/>
                    <a:pt x="12308" y="49245"/>
                    <a:pt x="12289" y="49242"/>
                  </a:cubicBezTo>
                  <a:cubicBezTo>
                    <a:pt x="12210" y="49245"/>
                    <a:pt x="12131" y="49249"/>
                    <a:pt x="12052" y="49249"/>
                  </a:cubicBezTo>
                  <a:cubicBezTo>
                    <a:pt x="12150" y="49253"/>
                    <a:pt x="12248" y="49257"/>
                    <a:pt x="12345" y="49257"/>
                  </a:cubicBezTo>
                  <a:close/>
                  <a:moveTo>
                    <a:pt x="13103" y="49264"/>
                  </a:moveTo>
                  <a:cubicBezTo>
                    <a:pt x="13103" y="49264"/>
                    <a:pt x="13107" y="49264"/>
                    <a:pt x="13111" y="49264"/>
                  </a:cubicBezTo>
                  <a:lnTo>
                    <a:pt x="13114" y="49264"/>
                  </a:lnTo>
                  <a:cubicBezTo>
                    <a:pt x="13309" y="49264"/>
                    <a:pt x="13508" y="49260"/>
                    <a:pt x="13707" y="49260"/>
                  </a:cubicBezTo>
                  <a:cubicBezTo>
                    <a:pt x="13625" y="49234"/>
                    <a:pt x="13546" y="49208"/>
                    <a:pt x="13467" y="49178"/>
                  </a:cubicBezTo>
                  <a:cubicBezTo>
                    <a:pt x="13276" y="49193"/>
                    <a:pt x="13084" y="49204"/>
                    <a:pt x="12893" y="49212"/>
                  </a:cubicBezTo>
                  <a:cubicBezTo>
                    <a:pt x="12964" y="49230"/>
                    <a:pt x="13032" y="49245"/>
                    <a:pt x="13103" y="49264"/>
                  </a:cubicBezTo>
                  <a:moveTo>
                    <a:pt x="13973" y="49452"/>
                  </a:moveTo>
                  <a:cubicBezTo>
                    <a:pt x="14112" y="49459"/>
                    <a:pt x="14247" y="49467"/>
                    <a:pt x="14386" y="49470"/>
                  </a:cubicBezTo>
                  <a:cubicBezTo>
                    <a:pt x="14349" y="49459"/>
                    <a:pt x="14311" y="49448"/>
                    <a:pt x="14270" y="49437"/>
                  </a:cubicBezTo>
                  <a:cubicBezTo>
                    <a:pt x="14154" y="49440"/>
                    <a:pt x="14037" y="49440"/>
                    <a:pt x="13921" y="49444"/>
                  </a:cubicBezTo>
                  <a:cubicBezTo>
                    <a:pt x="13940" y="49448"/>
                    <a:pt x="13958" y="49452"/>
                    <a:pt x="13973" y="49452"/>
                  </a:cubicBezTo>
                  <a:close/>
                  <a:moveTo>
                    <a:pt x="15125" y="49489"/>
                  </a:moveTo>
                  <a:cubicBezTo>
                    <a:pt x="15350" y="49493"/>
                    <a:pt x="15576" y="49497"/>
                    <a:pt x="15801" y="49497"/>
                  </a:cubicBezTo>
                  <a:cubicBezTo>
                    <a:pt x="15699" y="49463"/>
                    <a:pt x="15602" y="49425"/>
                    <a:pt x="15504" y="49392"/>
                  </a:cubicBezTo>
                  <a:cubicBezTo>
                    <a:pt x="15287" y="49403"/>
                    <a:pt x="15073" y="49410"/>
                    <a:pt x="14859" y="49418"/>
                  </a:cubicBezTo>
                  <a:cubicBezTo>
                    <a:pt x="14949" y="49444"/>
                    <a:pt x="15035" y="49467"/>
                    <a:pt x="15125" y="49489"/>
                  </a:cubicBezTo>
                  <a:close/>
                  <a:moveTo>
                    <a:pt x="16060" y="49711"/>
                  </a:moveTo>
                  <a:cubicBezTo>
                    <a:pt x="16221" y="49722"/>
                    <a:pt x="16382" y="49729"/>
                    <a:pt x="16547" y="49741"/>
                  </a:cubicBezTo>
                  <a:cubicBezTo>
                    <a:pt x="16484" y="49718"/>
                    <a:pt x="16420" y="49699"/>
                    <a:pt x="16356" y="49681"/>
                  </a:cubicBezTo>
                  <a:cubicBezTo>
                    <a:pt x="16236" y="49681"/>
                    <a:pt x="16112" y="49681"/>
                    <a:pt x="15992" y="49681"/>
                  </a:cubicBezTo>
                  <a:cubicBezTo>
                    <a:pt x="15970" y="49681"/>
                    <a:pt x="15947" y="49681"/>
                    <a:pt x="15925" y="49681"/>
                  </a:cubicBezTo>
                  <a:cubicBezTo>
                    <a:pt x="15970" y="49692"/>
                    <a:pt x="16015" y="49703"/>
                    <a:pt x="16060" y="49711"/>
                  </a:cubicBezTo>
                  <a:close/>
                  <a:moveTo>
                    <a:pt x="17279" y="49771"/>
                  </a:moveTo>
                  <a:cubicBezTo>
                    <a:pt x="17512" y="49778"/>
                    <a:pt x="17744" y="49786"/>
                    <a:pt x="17977" y="49789"/>
                  </a:cubicBezTo>
                  <a:cubicBezTo>
                    <a:pt x="17853" y="49744"/>
                    <a:pt x="17733" y="49699"/>
                    <a:pt x="17613" y="49654"/>
                  </a:cubicBezTo>
                  <a:cubicBezTo>
                    <a:pt x="17388" y="49662"/>
                    <a:pt x="17159" y="49669"/>
                    <a:pt x="16934" y="49673"/>
                  </a:cubicBezTo>
                  <a:cubicBezTo>
                    <a:pt x="17046" y="49707"/>
                    <a:pt x="17163" y="49737"/>
                    <a:pt x="17279" y="49771"/>
                  </a:cubicBezTo>
                  <a:close/>
                  <a:moveTo>
                    <a:pt x="18322" y="50033"/>
                  </a:moveTo>
                  <a:cubicBezTo>
                    <a:pt x="18483" y="50045"/>
                    <a:pt x="18645" y="50056"/>
                    <a:pt x="18806" y="50067"/>
                  </a:cubicBezTo>
                  <a:cubicBezTo>
                    <a:pt x="18712" y="50037"/>
                    <a:pt x="18618" y="50007"/>
                    <a:pt x="18528" y="49977"/>
                  </a:cubicBezTo>
                  <a:cubicBezTo>
                    <a:pt x="18375" y="49977"/>
                    <a:pt x="18217" y="49973"/>
                    <a:pt x="18063" y="49973"/>
                  </a:cubicBezTo>
                  <a:cubicBezTo>
                    <a:pt x="18149" y="49992"/>
                    <a:pt x="18236" y="50015"/>
                    <a:pt x="18322" y="50033"/>
                  </a:cubicBezTo>
                  <a:close/>
                  <a:moveTo>
                    <a:pt x="18889" y="49797"/>
                  </a:moveTo>
                  <a:cubicBezTo>
                    <a:pt x="19039" y="49797"/>
                    <a:pt x="19189" y="49797"/>
                    <a:pt x="19335" y="49797"/>
                  </a:cubicBezTo>
                  <a:cubicBezTo>
                    <a:pt x="19181" y="49729"/>
                    <a:pt x="19027" y="49666"/>
                    <a:pt x="18881" y="49598"/>
                  </a:cubicBezTo>
                  <a:cubicBezTo>
                    <a:pt x="18607" y="49613"/>
                    <a:pt x="18337" y="49628"/>
                    <a:pt x="18067" y="49639"/>
                  </a:cubicBezTo>
                  <a:cubicBezTo>
                    <a:pt x="18198" y="49684"/>
                    <a:pt x="18337" y="49733"/>
                    <a:pt x="18472" y="49778"/>
                  </a:cubicBezTo>
                  <a:cubicBezTo>
                    <a:pt x="18491" y="49786"/>
                    <a:pt x="18510" y="49789"/>
                    <a:pt x="18525" y="49797"/>
                  </a:cubicBezTo>
                  <a:cubicBezTo>
                    <a:pt x="18645" y="49797"/>
                    <a:pt x="18769" y="49797"/>
                    <a:pt x="18889" y="49797"/>
                  </a:cubicBezTo>
                  <a:close/>
                  <a:moveTo>
                    <a:pt x="19541" y="50108"/>
                  </a:moveTo>
                  <a:cubicBezTo>
                    <a:pt x="19759" y="50120"/>
                    <a:pt x="19980" y="50131"/>
                    <a:pt x="20202" y="50138"/>
                  </a:cubicBezTo>
                  <a:cubicBezTo>
                    <a:pt x="20056" y="50082"/>
                    <a:pt x="19913" y="50026"/>
                    <a:pt x="19770" y="49973"/>
                  </a:cubicBezTo>
                  <a:cubicBezTo>
                    <a:pt x="19545" y="49977"/>
                    <a:pt x="19324" y="49977"/>
                    <a:pt x="19099" y="49981"/>
                  </a:cubicBezTo>
                  <a:cubicBezTo>
                    <a:pt x="19245" y="50022"/>
                    <a:pt x="19391" y="50067"/>
                    <a:pt x="19541" y="50108"/>
                  </a:cubicBezTo>
                  <a:close/>
                  <a:moveTo>
                    <a:pt x="20641" y="50112"/>
                  </a:moveTo>
                  <a:cubicBezTo>
                    <a:pt x="20678" y="50127"/>
                    <a:pt x="20712" y="50138"/>
                    <a:pt x="20750" y="50153"/>
                  </a:cubicBezTo>
                  <a:cubicBezTo>
                    <a:pt x="21009" y="50157"/>
                    <a:pt x="21271" y="50161"/>
                    <a:pt x="21534" y="50161"/>
                  </a:cubicBezTo>
                  <a:cubicBezTo>
                    <a:pt x="21357" y="50086"/>
                    <a:pt x="21185" y="50011"/>
                    <a:pt x="21016" y="49932"/>
                  </a:cubicBezTo>
                  <a:cubicBezTo>
                    <a:pt x="20750" y="49943"/>
                    <a:pt x="20483" y="49954"/>
                    <a:pt x="20217" y="49962"/>
                  </a:cubicBezTo>
                  <a:cubicBezTo>
                    <a:pt x="20356" y="50015"/>
                    <a:pt x="20498" y="50063"/>
                    <a:pt x="20641" y="50112"/>
                  </a:cubicBezTo>
                  <a:close/>
                  <a:moveTo>
                    <a:pt x="20618" y="50397"/>
                  </a:moveTo>
                  <a:cubicBezTo>
                    <a:pt x="20761" y="50408"/>
                    <a:pt x="20907" y="50420"/>
                    <a:pt x="21054" y="50435"/>
                  </a:cubicBezTo>
                  <a:cubicBezTo>
                    <a:pt x="20952" y="50401"/>
                    <a:pt x="20851" y="50367"/>
                    <a:pt x="20750" y="50330"/>
                  </a:cubicBezTo>
                  <a:cubicBezTo>
                    <a:pt x="20603" y="50330"/>
                    <a:pt x="20461" y="50326"/>
                    <a:pt x="20314" y="50318"/>
                  </a:cubicBezTo>
                  <a:cubicBezTo>
                    <a:pt x="20416" y="50345"/>
                    <a:pt x="20517" y="50371"/>
                    <a:pt x="20618" y="50397"/>
                  </a:cubicBezTo>
                  <a:close/>
                  <a:moveTo>
                    <a:pt x="21785" y="50484"/>
                  </a:moveTo>
                  <a:cubicBezTo>
                    <a:pt x="21995" y="50499"/>
                    <a:pt x="22205" y="50510"/>
                    <a:pt x="22416" y="50521"/>
                  </a:cubicBezTo>
                  <a:cubicBezTo>
                    <a:pt x="22265" y="50461"/>
                    <a:pt x="22112" y="50401"/>
                    <a:pt x="21965" y="50341"/>
                  </a:cubicBezTo>
                  <a:cubicBezTo>
                    <a:pt x="21905" y="50341"/>
                    <a:pt x="21845" y="50341"/>
                    <a:pt x="21785" y="50341"/>
                  </a:cubicBezTo>
                  <a:cubicBezTo>
                    <a:pt x="21631" y="50341"/>
                    <a:pt x="21474" y="50341"/>
                    <a:pt x="21316" y="50341"/>
                  </a:cubicBezTo>
                  <a:cubicBezTo>
                    <a:pt x="21470" y="50390"/>
                    <a:pt x="21628" y="50438"/>
                    <a:pt x="21785" y="50484"/>
                  </a:cubicBezTo>
                  <a:close/>
                  <a:moveTo>
                    <a:pt x="22832" y="50780"/>
                  </a:moveTo>
                  <a:cubicBezTo>
                    <a:pt x="22967" y="50795"/>
                    <a:pt x="23106" y="50806"/>
                    <a:pt x="23245" y="50821"/>
                  </a:cubicBezTo>
                  <a:cubicBezTo>
                    <a:pt x="23151" y="50787"/>
                    <a:pt x="23053" y="50754"/>
                    <a:pt x="22960" y="50720"/>
                  </a:cubicBezTo>
                  <a:cubicBezTo>
                    <a:pt x="22825" y="50716"/>
                    <a:pt x="22686" y="50712"/>
                    <a:pt x="22551" y="50705"/>
                  </a:cubicBezTo>
                  <a:cubicBezTo>
                    <a:pt x="22644" y="50731"/>
                    <a:pt x="22738" y="50754"/>
                    <a:pt x="22832" y="50780"/>
                  </a:cubicBezTo>
                  <a:close/>
                  <a:moveTo>
                    <a:pt x="23969" y="50885"/>
                  </a:moveTo>
                  <a:cubicBezTo>
                    <a:pt x="24171" y="50900"/>
                    <a:pt x="24378" y="50915"/>
                    <a:pt x="24580" y="50930"/>
                  </a:cubicBezTo>
                  <a:cubicBezTo>
                    <a:pt x="24434" y="50870"/>
                    <a:pt x="24288" y="50810"/>
                    <a:pt x="24141" y="50750"/>
                  </a:cubicBezTo>
                  <a:cubicBezTo>
                    <a:pt x="23935" y="50746"/>
                    <a:pt x="23729" y="50742"/>
                    <a:pt x="23522" y="50739"/>
                  </a:cubicBezTo>
                  <a:cubicBezTo>
                    <a:pt x="23669" y="50787"/>
                    <a:pt x="23819" y="50836"/>
                    <a:pt x="23969" y="50885"/>
                  </a:cubicBezTo>
                  <a:moveTo>
                    <a:pt x="24899" y="50877"/>
                  </a:moveTo>
                  <a:cubicBezTo>
                    <a:pt x="24971" y="50904"/>
                    <a:pt x="25046" y="50934"/>
                    <a:pt x="25121" y="50960"/>
                  </a:cubicBezTo>
                  <a:cubicBezTo>
                    <a:pt x="25365" y="50975"/>
                    <a:pt x="25609" y="50986"/>
                    <a:pt x="25852" y="50994"/>
                  </a:cubicBezTo>
                  <a:cubicBezTo>
                    <a:pt x="25676" y="50915"/>
                    <a:pt x="25500" y="50832"/>
                    <a:pt x="25331" y="50746"/>
                  </a:cubicBezTo>
                  <a:cubicBezTo>
                    <a:pt x="25109" y="50750"/>
                    <a:pt x="24888" y="50754"/>
                    <a:pt x="24667" y="50754"/>
                  </a:cubicBezTo>
                  <a:cubicBezTo>
                    <a:pt x="24640" y="50754"/>
                    <a:pt x="24610" y="50754"/>
                    <a:pt x="24584" y="50754"/>
                  </a:cubicBezTo>
                  <a:cubicBezTo>
                    <a:pt x="24686" y="50795"/>
                    <a:pt x="24794" y="50836"/>
                    <a:pt x="24899" y="50877"/>
                  </a:cubicBezTo>
                  <a:moveTo>
                    <a:pt x="24982" y="51189"/>
                  </a:moveTo>
                  <a:cubicBezTo>
                    <a:pt x="25117" y="51204"/>
                    <a:pt x="25252" y="51219"/>
                    <a:pt x="25387" y="51234"/>
                  </a:cubicBezTo>
                  <a:cubicBezTo>
                    <a:pt x="25297" y="51204"/>
                    <a:pt x="25207" y="51170"/>
                    <a:pt x="25117" y="51136"/>
                  </a:cubicBezTo>
                  <a:cubicBezTo>
                    <a:pt x="24986" y="51129"/>
                    <a:pt x="24854" y="51121"/>
                    <a:pt x="24723" y="51114"/>
                  </a:cubicBezTo>
                  <a:cubicBezTo>
                    <a:pt x="24809" y="51136"/>
                    <a:pt x="24896" y="51163"/>
                    <a:pt x="24982" y="51189"/>
                  </a:cubicBezTo>
                  <a:close/>
                  <a:moveTo>
                    <a:pt x="26104" y="51313"/>
                  </a:moveTo>
                  <a:cubicBezTo>
                    <a:pt x="26303" y="51331"/>
                    <a:pt x="26501" y="51350"/>
                    <a:pt x="26700" y="51365"/>
                  </a:cubicBezTo>
                  <a:cubicBezTo>
                    <a:pt x="26554" y="51305"/>
                    <a:pt x="26411" y="51245"/>
                    <a:pt x="26273" y="51181"/>
                  </a:cubicBezTo>
                  <a:cubicBezTo>
                    <a:pt x="26070" y="51178"/>
                    <a:pt x="25871" y="51170"/>
                    <a:pt x="25672" y="51163"/>
                  </a:cubicBezTo>
                  <a:cubicBezTo>
                    <a:pt x="25815" y="51211"/>
                    <a:pt x="25957" y="51264"/>
                    <a:pt x="26104" y="51313"/>
                  </a:cubicBezTo>
                  <a:close/>
                  <a:moveTo>
                    <a:pt x="26978" y="51305"/>
                  </a:moveTo>
                  <a:cubicBezTo>
                    <a:pt x="27061" y="51339"/>
                    <a:pt x="27147" y="51373"/>
                    <a:pt x="27233" y="51407"/>
                  </a:cubicBezTo>
                  <a:cubicBezTo>
                    <a:pt x="27470" y="51422"/>
                    <a:pt x="27706" y="51437"/>
                    <a:pt x="27942" y="51452"/>
                  </a:cubicBezTo>
                  <a:cubicBezTo>
                    <a:pt x="27770" y="51369"/>
                    <a:pt x="27601" y="51286"/>
                    <a:pt x="27432" y="51200"/>
                  </a:cubicBezTo>
                  <a:cubicBezTo>
                    <a:pt x="27188" y="51200"/>
                    <a:pt x="26948" y="51196"/>
                    <a:pt x="26708" y="51193"/>
                  </a:cubicBezTo>
                  <a:cubicBezTo>
                    <a:pt x="26798" y="51230"/>
                    <a:pt x="26888" y="51268"/>
                    <a:pt x="26978" y="51305"/>
                  </a:cubicBezTo>
                  <a:close/>
                  <a:moveTo>
                    <a:pt x="27109" y="51632"/>
                  </a:moveTo>
                  <a:cubicBezTo>
                    <a:pt x="27241" y="51650"/>
                    <a:pt x="27372" y="51669"/>
                    <a:pt x="27503" y="51684"/>
                  </a:cubicBezTo>
                  <a:cubicBezTo>
                    <a:pt x="27413" y="51650"/>
                    <a:pt x="27319" y="51613"/>
                    <a:pt x="27229" y="51579"/>
                  </a:cubicBezTo>
                  <a:cubicBezTo>
                    <a:pt x="27098" y="51568"/>
                    <a:pt x="26970" y="51560"/>
                    <a:pt x="26843" y="51549"/>
                  </a:cubicBezTo>
                  <a:cubicBezTo>
                    <a:pt x="26929" y="51575"/>
                    <a:pt x="27019" y="51605"/>
                    <a:pt x="27109" y="51632"/>
                  </a:cubicBezTo>
                  <a:moveTo>
                    <a:pt x="28212" y="51774"/>
                  </a:moveTo>
                  <a:cubicBezTo>
                    <a:pt x="28404" y="51797"/>
                    <a:pt x="28599" y="51815"/>
                    <a:pt x="28790" y="51838"/>
                  </a:cubicBezTo>
                  <a:cubicBezTo>
                    <a:pt x="28644" y="51774"/>
                    <a:pt x="28501" y="51710"/>
                    <a:pt x="28359" y="51643"/>
                  </a:cubicBezTo>
                  <a:cubicBezTo>
                    <a:pt x="28164" y="51635"/>
                    <a:pt x="27969" y="51624"/>
                    <a:pt x="27773" y="51613"/>
                  </a:cubicBezTo>
                  <a:cubicBezTo>
                    <a:pt x="27920" y="51669"/>
                    <a:pt x="28066" y="51722"/>
                    <a:pt x="28212" y="51774"/>
                  </a:cubicBezTo>
                  <a:moveTo>
                    <a:pt x="29207" y="52112"/>
                  </a:moveTo>
                  <a:cubicBezTo>
                    <a:pt x="29334" y="52131"/>
                    <a:pt x="29462" y="52149"/>
                    <a:pt x="29589" y="52172"/>
                  </a:cubicBezTo>
                  <a:cubicBezTo>
                    <a:pt x="29496" y="52134"/>
                    <a:pt x="29402" y="52097"/>
                    <a:pt x="29308" y="52056"/>
                  </a:cubicBezTo>
                  <a:cubicBezTo>
                    <a:pt x="29184" y="52044"/>
                    <a:pt x="29060" y="52033"/>
                    <a:pt x="28937" y="52022"/>
                  </a:cubicBezTo>
                  <a:cubicBezTo>
                    <a:pt x="29027" y="52052"/>
                    <a:pt x="29117" y="52082"/>
                    <a:pt x="29207" y="52112"/>
                  </a:cubicBezTo>
                  <a:close/>
                  <a:moveTo>
                    <a:pt x="30287" y="52269"/>
                  </a:moveTo>
                  <a:cubicBezTo>
                    <a:pt x="30471" y="52296"/>
                    <a:pt x="30659" y="52322"/>
                    <a:pt x="30846" y="52345"/>
                  </a:cubicBezTo>
                  <a:cubicBezTo>
                    <a:pt x="30700" y="52277"/>
                    <a:pt x="30557" y="52209"/>
                    <a:pt x="30415" y="52142"/>
                  </a:cubicBezTo>
                  <a:cubicBezTo>
                    <a:pt x="30223" y="52131"/>
                    <a:pt x="30036" y="52116"/>
                    <a:pt x="29848" y="52101"/>
                  </a:cubicBezTo>
                  <a:cubicBezTo>
                    <a:pt x="29991" y="52161"/>
                    <a:pt x="30137" y="52217"/>
                    <a:pt x="30287" y="52269"/>
                  </a:cubicBezTo>
                  <a:close/>
                  <a:moveTo>
                    <a:pt x="31270" y="52626"/>
                  </a:moveTo>
                  <a:cubicBezTo>
                    <a:pt x="31390" y="52648"/>
                    <a:pt x="31510" y="52667"/>
                    <a:pt x="31630" y="52690"/>
                  </a:cubicBezTo>
                  <a:cubicBezTo>
                    <a:pt x="31540" y="52648"/>
                    <a:pt x="31447" y="52611"/>
                    <a:pt x="31357" y="52570"/>
                  </a:cubicBezTo>
                  <a:cubicBezTo>
                    <a:pt x="31237" y="52558"/>
                    <a:pt x="31116" y="52543"/>
                    <a:pt x="30996" y="52528"/>
                  </a:cubicBezTo>
                  <a:cubicBezTo>
                    <a:pt x="31086" y="52562"/>
                    <a:pt x="31177" y="52592"/>
                    <a:pt x="31270" y="52626"/>
                  </a:cubicBezTo>
                  <a:moveTo>
                    <a:pt x="32321" y="52802"/>
                  </a:moveTo>
                  <a:cubicBezTo>
                    <a:pt x="32501" y="52832"/>
                    <a:pt x="32677" y="52859"/>
                    <a:pt x="32857" y="52885"/>
                  </a:cubicBezTo>
                  <a:cubicBezTo>
                    <a:pt x="32715" y="52814"/>
                    <a:pt x="32572" y="52746"/>
                    <a:pt x="32430" y="52675"/>
                  </a:cubicBezTo>
                  <a:cubicBezTo>
                    <a:pt x="32250" y="52660"/>
                    <a:pt x="32066" y="52645"/>
                    <a:pt x="31886" y="52626"/>
                  </a:cubicBezTo>
                  <a:cubicBezTo>
                    <a:pt x="32032" y="52686"/>
                    <a:pt x="32175" y="52746"/>
                    <a:pt x="32321" y="52802"/>
                  </a:cubicBezTo>
                  <a:close/>
                  <a:moveTo>
                    <a:pt x="33289" y="53174"/>
                  </a:moveTo>
                  <a:cubicBezTo>
                    <a:pt x="33405" y="53196"/>
                    <a:pt x="33518" y="53219"/>
                    <a:pt x="33630" y="53241"/>
                  </a:cubicBezTo>
                  <a:cubicBezTo>
                    <a:pt x="33540" y="53200"/>
                    <a:pt x="33450" y="53159"/>
                    <a:pt x="33360" y="53117"/>
                  </a:cubicBezTo>
                  <a:cubicBezTo>
                    <a:pt x="33248" y="53102"/>
                    <a:pt x="33131" y="53087"/>
                    <a:pt x="33019" y="53072"/>
                  </a:cubicBezTo>
                  <a:cubicBezTo>
                    <a:pt x="33109" y="53106"/>
                    <a:pt x="33199" y="53140"/>
                    <a:pt x="33289" y="53174"/>
                  </a:cubicBezTo>
                  <a:close/>
                  <a:moveTo>
                    <a:pt x="34313" y="53369"/>
                  </a:moveTo>
                  <a:cubicBezTo>
                    <a:pt x="34490" y="53399"/>
                    <a:pt x="34666" y="53429"/>
                    <a:pt x="34838" y="53459"/>
                  </a:cubicBezTo>
                  <a:cubicBezTo>
                    <a:pt x="34696" y="53388"/>
                    <a:pt x="34557" y="53316"/>
                    <a:pt x="34418" y="53241"/>
                  </a:cubicBezTo>
                  <a:cubicBezTo>
                    <a:pt x="34238" y="53222"/>
                    <a:pt x="34062" y="53204"/>
                    <a:pt x="33885" y="53185"/>
                  </a:cubicBezTo>
                  <a:cubicBezTo>
                    <a:pt x="34028" y="53245"/>
                    <a:pt x="34171" y="53309"/>
                    <a:pt x="34313" y="53369"/>
                  </a:cubicBezTo>
                  <a:moveTo>
                    <a:pt x="35262" y="53752"/>
                  </a:moveTo>
                  <a:cubicBezTo>
                    <a:pt x="35375" y="53778"/>
                    <a:pt x="35488" y="53804"/>
                    <a:pt x="35600" y="53827"/>
                  </a:cubicBezTo>
                  <a:cubicBezTo>
                    <a:pt x="35514" y="53785"/>
                    <a:pt x="35424" y="53744"/>
                    <a:pt x="35334" y="53703"/>
                  </a:cubicBezTo>
                  <a:cubicBezTo>
                    <a:pt x="35225" y="53684"/>
                    <a:pt x="35112" y="53665"/>
                    <a:pt x="35000" y="53650"/>
                  </a:cubicBezTo>
                  <a:cubicBezTo>
                    <a:pt x="35090" y="53684"/>
                    <a:pt x="35176" y="53718"/>
                    <a:pt x="35262" y="53752"/>
                  </a:cubicBezTo>
                  <a:moveTo>
                    <a:pt x="36279" y="53969"/>
                  </a:moveTo>
                  <a:cubicBezTo>
                    <a:pt x="36448" y="54003"/>
                    <a:pt x="36613" y="54037"/>
                    <a:pt x="36782" y="54067"/>
                  </a:cubicBezTo>
                  <a:cubicBezTo>
                    <a:pt x="36643" y="53992"/>
                    <a:pt x="36504" y="53920"/>
                    <a:pt x="36366" y="53845"/>
                  </a:cubicBezTo>
                  <a:cubicBezTo>
                    <a:pt x="36197" y="53823"/>
                    <a:pt x="36024" y="53800"/>
                    <a:pt x="35855" y="53778"/>
                  </a:cubicBezTo>
                  <a:cubicBezTo>
                    <a:pt x="35994" y="53842"/>
                    <a:pt x="36137" y="53905"/>
                    <a:pt x="36279" y="53969"/>
                  </a:cubicBezTo>
                  <a:close/>
                  <a:moveTo>
                    <a:pt x="37213" y="54367"/>
                  </a:moveTo>
                  <a:cubicBezTo>
                    <a:pt x="37322" y="54393"/>
                    <a:pt x="37427" y="54419"/>
                    <a:pt x="37532" y="54446"/>
                  </a:cubicBezTo>
                  <a:cubicBezTo>
                    <a:pt x="37446" y="54404"/>
                    <a:pt x="37360" y="54359"/>
                    <a:pt x="37274" y="54318"/>
                  </a:cubicBezTo>
                  <a:cubicBezTo>
                    <a:pt x="37165" y="54299"/>
                    <a:pt x="37060" y="54281"/>
                    <a:pt x="36955" y="54262"/>
                  </a:cubicBezTo>
                  <a:cubicBezTo>
                    <a:pt x="37041" y="54296"/>
                    <a:pt x="37127" y="54333"/>
                    <a:pt x="37213" y="54367"/>
                  </a:cubicBezTo>
                  <a:close/>
                  <a:moveTo>
                    <a:pt x="38204" y="54603"/>
                  </a:moveTo>
                  <a:cubicBezTo>
                    <a:pt x="38365" y="54637"/>
                    <a:pt x="38527" y="54671"/>
                    <a:pt x="38684" y="54705"/>
                  </a:cubicBezTo>
                  <a:cubicBezTo>
                    <a:pt x="38549" y="54629"/>
                    <a:pt x="38410" y="54554"/>
                    <a:pt x="38275" y="54479"/>
                  </a:cubicBezTo>
                  <a:cubicBezTo>
                    <a:pt x="38114" y="54453"/>
                    <a:pt x="37949" y="54431"/>
                    <a:pt x="37788" y="54404"/>
                  </a:cubicBezTo>
                  <a:cubicBezTo>
                    <a:pt x="37926" y="54468"/>
                    <a:pt x="38065" y="54536"/>
                    <a:pt x="38204" y="54603"/>
                  </a:cubicBezTo>
                  <a:moveTo>
                    <a:pt x="39135" y="55020"/>
                  </a:moveTo>
                  <a:cubicBezTo>
                    <a:pt x="39232" y="55046"/>
                    <a:pt x="39330" y="55072"/>
                    <a:pt x="39427" y="55098"/>
                  </a:cubicBezTo>
                  <a:cubicBezTo>
                    <a:pt x="39341" y="55053"/>
                    <a:pt x="39255" y="55008"/>
                    <a:pt x="39172" y="54963"/>
                  </a:cubicBezTo>
                  <a:cubicBezTo>
                    <a:pt x="39071" y="54945"/>
                    <a:pt x="38973" y="54926"/>
                    <a:pt x="38872" y="54903"/>
                  </a:cubicBezTo>
                  <a:cubicBezTo>
                    <a:pt x="38958" y="54945"/>
                    <a:pt x="39048" y="54982"/>
                    <a:pt x="39135" y="55020"/>
                  </a:cubicBezTo>
                  <a:close/>
                  <a:moveTo>
                    <a:pt x="40095" y="55267"/>
                  </a:moveTo>
                  <a:cubicBezTo>
                    <a:pt x="40245" y="55305"/>
                    <a:pt x="40399" y="55339"/>
                    <a:pt x="40549" y="55376"/>
                  </a:cubicBezTo>
                  <a:cubicBezTo>
                    <a:pt x="40414" y="55297"/>
                    <a:pt x="40283" y="55222"/>
                    <a:pt x="40148" y="55143"/>
                  </a:cubicBezTo>
                  <a:cubicBezTo>
                    <a:pt x="39994" y="55117"/>
                    <a:pt x="39836" y="55091"/>
                    <a:pt x="39682" y="55061"/>
                  </a:cubicBezTo>
                  <a:cubicBezTo>
                    <a:pt x="39817" y="55128"/>
                    <a:pt x="39956" y="55200"/>
                    <a:pt x="40095" y="55267"/>
                  </a:cubicBezTo>
                  <a:moveTo>
                    <a:pt x="41052" y="55489"/>
                  </a:moveTo>
                  <a:cubicBezTo>
                    <a:pt x="41236" y="55530"/>
                    <a:pt x="41423" y="55567"/>
                    <a:pt x="41607" y="55605"/>
                  </a:cubicBezTo>
                  <a:cubicBezTo>
                    <a:pt x="41446" y="55504"/>
                    <a:pt x="41284" y="55402"/>
                    <a:pt x="41123" y="55297"/>
                  </a:cubicBezTo>
                  <a:cubicBezTo>
                    <a:pt x="40936" y="55271"/>
                    <a:pt x="40744" y="55241"/>
                    <a:pt x="40553" y="55211"/>
                  </a:cubicBezTo>
                  <a:cubicBezTo>
                    <a:pt x="40718" y="55305"/>
                    <a:pt x="40883" y="55395"/>
                    <a:pt x="41052" y="55489"/>
                  </a:cubicBezTo>
                  <a:close/>
                  <a:moveTo>
                    <a:pt x="40996" y="55691"/>
                  </a:moveTo>
                  <a:cubicBezTo>
                    <a:pt x="41086" y="55718"/>
                    <a:pt x="41176" y="55744"/>
                    <a:pt x="41266" y="55770"/>
                  </a:cubicBezTo>
                  <a:cubicBezTo>
                    <a:pt x="41187" y="55729"/>
                    <a:pt x="41108" y="55684"/>
                    <a:pt x="41029" y="55643"/>
                  </a:cubicBezTo>
                  <a:cubicBezTo>
                    <a:pt x="40939" y="55620"/>
                    <a:pt x="40845" y="55601"/>
                    <a:pt x="40755" y="55579"/>
                  </a:cubicBezTo>
                  <a:cubicBezTo>
                    <a:pt x="40834" y="55616"/>
                    <a:pt x="40913" y="55654"/>
                    <a:pt x="40996" y="55691"/>
                  </a:cubicBezTo>
                  <a:close/>
                  <a:moveTo>
                    <a:pt x="41930" y="55954"/>
                  </a:moveTo>
                  <a:cubicBezTo>
                    <a:pt x="42076" y="55991"/>
                    <a:pt x="42222" y="56029"/>
                    <a:pt x="42369" y="56066"/>
                  </a:cubicBezTo>
                  <a:cubicBezTo>
                    <a:pt x="42241" y="55991"/>
                    <a:pt x="42114" y="55916"/>
                    <a:pt x="41986" y="55838"/>
                  </a:cubicBezTo>
                  <a:cubicBezTo>
                    <a:pt x="41836" y="55808"/>
                    <a:pt x="41686" y="55778"/>
                    <a:pt x="41536" y="55748"/>
                  </a:cubicBezTo>
                  <a:cubicBezTo>
                    <a:pt x="41667" y="55819"/>
                    <a:pt x="41798" y="55886"/>
                    <a:pt x="41930" y="55954"/>
                  </a:cubicBezTo>
                  <a:moveTo>
                    <a:pt x="42868" y="56190"/>
                  </a:moveTo>
                  <a:cubicBezTo>
                    <a:pt x="43048" y="56235"/>
                    <a:pt x="43228" y="56277"/>
                    <a:pt x="43408" y="56318"/>
                  </a:cubicBezTo>
                  <a:cubicBezTo>
                    <a:pt x="43250" y="56217"/>
                    <a:pt x="43093" y="56112"/>
                    <a:pt x="42939" y="56010"/>
                  </a:cubicBezTo>
                  <a:cubicBezTo>
                    <a:pt x="42755" y="55980"/>
                    <a:pt x="42571" y="55946"/>
                    <a:pt x="42388" y="55913"/>
                  </a:cubicBezTo>
                  <a:cubicBezTo>
                    <a:pt x="42545" y="56006"/>
                    <a:pt x="42706" y="56100"/>
                    <a:pt x="42868" y="56190"/>
                  </a:cubicBezTo>
                  <a:moveTo>
                    <a:pt x="42812" y="56385"/>
                  </a:moveTo>
                  <a:cubicBezTo>
                    <a:pt x="42894" y="56415"/>
                    <a:pt x="42980" y="56442"/>
                    <a:pt x="43067" y="56468"/>
                  </a:cubicBezTo>
                  <a:cubicBezTo>
                    <a:pt x="42995" y="56427"/>
                    <a:pt x="42920" y="56385"/>
                    <a:pt x="42845" y="56340"/>
                  </a:cubicBezTo>
                  <a:cubicBezTo>
                    <a:pt x="42759" y="56322"/>
                    <a:pt x="42673" y="56299"/>
                    <a:pt x="42583" y="56277"/>
                  </a:cubicBezTo>
                  <a:cubicBezTo>
                    <a:pt x="42658" y="56314"/>
                    <a:pt x="42733" y="56352"/>
                    <a:pt x="42812" y="56385"/>
                  </a:cubicBezTo>
                  <a:close/>
                  <a:moveTo>
                    <a:pt x="43727" y="56663"/>
                  </a:moveTo>
                  <a:cubicBezTo>
                    <a:pt x="43870" y="56704"/>
                    <a:pt x="44008" y="56746"/>
                    <a:pt x="44151" y="56783"/>
                  </a:cubicBezTo>
                  <a:cubicBezTo>
                    <a:pt x="44027" y="56708"/>
                    <a:pt x="43903" y="56633"/>
                    <a:pt x="43780" y="56554"/>
                  </a:cubicBezTo>
                  <a:cubicBezTo>
                    <a:pt x="43637" y="56524"/>
                    <a:pt x="43491" y="56494"/>
                    <a:pt x="43348" y="56460"/>
                  </a:cubicBezTo>
                  <a:cubicBezTo>
                    <a:pt x="43472" y="56528"/>
                    <a:pt x="43599" y="56596"/>
                    <a:pt x="43727" y="56663"/>
                  </a:cubicBezTo>
                  <a:close/>
                  <a:moveTo>
                    <a:pt x="44646" y="56918"/>
                  </a:moveTo>
                  <a:cubicBezTo>
                    <a:pt x="44823" y="56963"/>
                    <a:pt x="44995" y="57008"/>
                    <a:pt x="45172" y="57053"/>
                  </a:cubicBezTo>
                  <a:cubicBezTo>
                    <a:pt x="45018" y="56952"/>
                    <a:pt x="44868" y="56847"/>
                    <a:pt x="44718" y="56746"/>
                  </a:cubicBezTo>
                  <a:cubicBezTo>
                    <a:pt x="44537" y="56712"/>
                    <a:pt x="44361" y="56674"/>
                    <a:pt x="44181" y="56641"/>
                  </a:cubicBezTo>
                  <a:cubicBezTo>
                    <a:pt x="44335" y="56734"/>
                    <a:pt x="44489" y="56828"/>
                    <a:pt x="44646" y="56918"/>
                  </a:cubicBezTo>
                  <a:moveTo>
                    <a:pt x="44590" y="57110"/>
                  </a:moveTo>
                  <a:cubicBezTo>
                    <a:pt x="44669" y="57136"/>
                    <a:pt x="44751" y="57162"/>
                    <a:pt x="44834" y="57188"/>
                  </a:cubicBezTo>
                  <a:cubicBezTo>
                    <a:pt x="44763" y="57151"/>
                    <a:pt x="44691" y="57110"/>
                    <a:pt x="44624" y="57068"/>
                  </a:cubicBezTo>
                  <a:cubicBezTo>
                    <a:pt x="44541" y="57046"/>
                    <a:pt x="44459" y="57023"/>
                    <a:pt x="44376" y="57001"/>
                  </a:cubicBezTo>
                  <a:cubicBezTo>
                    <a:pt x="44447" y="57038"/>
                    <a:pt x="44519" y="57072"/>
                    <a:pt x="44590" y="57110"/>
                  </a:cubicBezTo>
                  <a:close/>
                  <a:moveTo>
                    <a:pt x="45490" y="57402"/>
                  </a:moveTo>
                  <a:cubicBezTo>
                    <a:pt x="45626" y="57443"/>
                    <a:pt x="45764" y="57485"/>
                    <a:pt x="45903" y="57526"/>
                  </a:cubicBezTo>
                  <a:cubicBezTo>
                    <a:pt x="45783" y="57451"/>
                    <a:pt x="45663" y="57372"/>
                    <a:pt x="45543" y="57297"/>
                  </a:cubicBezTo>
                  <a:cubicBezTo>
                    <a:pt x="45404" y="57263"/>
                    <a:pt x="45262" y="57230"/>
                    <a:pt x="45123" y="57196"/>
                  </a:cubicBezTo>
                  <a:cubicBezTo>
                    <a:pt x="45247" y="57263"/>
                    <a:pt x="45367" y="57331"/>
                    <a:pt x="45490" y="57402"/>
                  </a:cubicBezTo>
                  <a:close/>
                  <a:moveTo>
                    <a:pt x="46395" y="57669"/>
                  </a:moveTo>
                  <a:cubicBezTo>
                    <a:pt x="46567" y="57717"/>
                    <a:pt x="46736" y="57766"/>
                    <a:pt x="46909" y="57811"/>
                  </a:cubicBezTo>
                  <a:cubicBezTo>
                    <a:pt x="46759" y="57710"/>
                    <a:pt x="46612" y="57609"/>
                    <a:pt x="46466" y="57503"/>
                  </a:cubicBezTo>
                  <a:cubicBezTo>
                    <a:pt x="46290" y="57466"/>
                    <a:pt x="46117" y="57428"/>
                    <a:pt x="45941" y="57391"/>
                  </a:cubicBezTo>
                  <a:cubicBezTo>
                    <a:pt x="46091" y="57485"/>
                    <a:pt x="46241" y="57579"/>
                    <a:pt x="46395" y="57669"/>
                  </a:cubicBezTo>
                  <a:close/>
                  <a:moveTo>
                    <a:pt x="46338" y="57852"/>
                  </a:moveTo>
                  <a:cubicBezTo>
                    <a:pt x="46417" y="57882"/>
                    <a:pt x="46496" y="57909"/>
                    <a:pt x="46575" y="57939"/>
                  </a:cubicBezTo>
                  <a:cubicBezTo>
                    <a:pt x="46503" y="57897"/>
                    <a:pt x="46440" y="57856"/>
                    <a:pt x="46372" y="57815"/>
                  </a:cubicBezTo>
                  <a:cubicBezTo>
                    <a:pt x="46293" y="57792"/>
                    <a:pt x="46211" y="57770"/>
                    <a:pt x="46136" y="57747"/>
                  </a:cubicBezTo>
                  <a:cubicBezTo>
                    <a:pt x="46203" y="57785"/>
                    <a:pt x="46271" y="57819"/>
                    <a:pt x="46338" y="57852"/>
                  </a:cubicBezTo>
                  <a:moveTo>
                    <a:pt x="47228" y="58160"/>
                  </a:moveTo>
                  <a:cubicBezTo>
                    <a:pt x="47359" y="58205"/>
                    <a:pt x="47494" y="58250"/>
                    <a:pt x="47629" y="58291"/>
                  </a:cubicBezTo>
                  <a:cubicBezTo>
                    <a:pt x="47509" y="58216"/>
                    <a:pt x="47393" y="58138"/>
                    <a:pt x="47276" y="58063"/>
                  </a:cubicBezTo>
                  <a:cubicBezTo>
                    <a:pt x="47141" y="58029"/>
                    <a:pt x="47006" y="57991"/>
                    <a:pt x="46871" y="57954"/>
                  </a:cubicBezTo>
                  <a:cubicBezTo>
                    <a:pt x="46988" y="58025"/>
                    <a:pt x="47108" y="58093"/>
                    <a:pt x="47228" y="58160"/>
                  </a:cubicBezTo>
                  <a:moveTo>
                    <a:pt x="48121" y="58445"/>
                  </a:moveTo>
                  <a:cubicBezTo>
                    <a:pt x="48286" y="58498"/>
                    <a:pt x="48455" y="58547"/>
                    <a:pt x="48623" y="58595"/>
                  </a:cubicBezTo>
                  <a:cubicBezTo>
                    <a:pt x="48477" y="58494"/>
                    <a:pt x="48334" y="58389"/>
                    <a:pt x="48188" y="58284"/>
                  </a:cubicBezTo>
                  <a:cubicBezTo>
                    <a:pt x="48019" y="58246"/>
                    <a:pt x="47847" y="58205"/>
                    <a:pt x="47674" y="58164"/>
                  </a:cubicBezTo>
                  <a:cubicBezTo>
                    <a:pt x="47824" y="58258"/>
                    <a:pt x="47971" y="58351"/>
                    <a:pt x="48121" y="58445"/>
                  </a:cubicBezTo>
                  <a:moveTo>
                    <a:pt x="48061" y="58625"/>
                  </a:moveTo>
                  <a:cubicBezTo>
                    <a:pt x="48139" y="58652"/>
                    <a:pt x="48214" y="58682"/>
                    <a:pt x="48289" y="58708"/>
                  </a:cubicBezTo>
                  <a:cubicBezTo>
                    <a:pt x="48226" y="58670"/>
                    <a:pt x="48158" y="58629"/>
                    <a:pt x="48094" y="58588"/>
                  </a:cubicBezTo>
                  <a:cubicBezTo>
                    <a:pt x="48019" y="58565"/>
                    <a:pt x="47944" y="58543"/>
                    <a:pt x="47865" y="58520"/>
                  </a:cubicBezTo>
                  <a:cubicBezTo>
                    <a:pt x="47933" y="58554"/>
                    <a:pt x="47997" y="58588"/>
                    <a:pt x="48061" y="58625"/>
                  </a:cubicBezTo>
                  <a:close/>
                  <a:moveTo>
                    <a:pt x="48939" y="58944"/>
                  </a:moveTo>
                  <a:cubicBezTo>
                    <a:pt x="49070" y="58989"/>
                    <a:pt x="49201" y="59038"/>
                    <a:pt x="49333" y="59079"/>
                  </a:cubicBezTo>
                  <a:cubicBezTo>
                    <a:pt x="49220" y="59004"/>
                    <a:pt x="49104" y="58929"/>
                    <a:pt x="48991" y="58850"/>
                  </a:cubicBezTo>
                  <a:cubicBezTo>
                    <a:pt x="48860" y="58813"/>
                    <a:pt x="48725" y="58775"/>
                    <a:pt x="48590" y="58738"/>
                  </a:cubicBezTo>
                  <a:cubicBezTo>
                    <a:pt x="48706" y="58805"/>
                    <a:pt x="48822" y="58877"/>
                    <a:pt x="48939" y="58944"/>
                  </a:cubicBezTo>
                  <a:moveTo>
                    <a:pt x="49824" y="59244"/>
                  </a:moveTo>
                  <a:cubicBezTo>
                    <a:pt x="49989" y="59297"/>
                    <a:pt x="50154" y="59349"/>
                    <a:pt x="50319" y="59402"/>
                  </a:cubicBezTo>
                  <a:cubicBezTo>
                    <a:pt x="50177" y="59297"/>
                    <a:pt x="50034" y="59196"/>
                    <a:pt x="49895" y="59091"/>
                  </a:cubicBezTo>
                  <a:cubicBezTo>
                    <a:pt x="49726" y="59046"/>
                    <a:pt x="49558" y="59004"/>
                    <a:pt x="49389" y="58959"/>
                  </a:cubicBezTo>
                  <a:cubicBezTo>
                    <a:pt x="49531" y="59053"/>
                    <a:pt x="49678" y="59151"/>
                    <a:pt x="49824" y="59244"/>
                  </a:cubicBezTo>
                  <a:moveTo>
                    <a:pt x="49764" y="59417"/>
                  </a:moveTo>
                  <a:cubicBezTo>
                    <a:pt x="49839" y="59447"/>
                    <a:pt x="49910" y="59477"/>
                    <a:pt x="49985" y="59503"/>
                  </a:cubicBezTo>
                  <a:cubicBezTo>
                    <a:pt x="49922" y="59466"/>
                    <a:pt x="49862" y="59425"/>
                    <a:pt x="49798" y="59383"/>
                  </a:cubicBezTo>
                  <a:cubicBezTo>
                    <a:pt x="49726" y="59361"/>
                    <a:pt x="49651" y="59338"/>
                    <a:pt x="49576" y="59312"/>
                  </a:cubicBezTo>
                  <a:cubicBezTo>
                    <a:pt x="49640" y="59349"/>
                    <a:pt x="49704" y="59383"/>
                    <a:pt x="49764" y="59417"/>
                  </a:cubicBezTo>
                  <a:moveTo>
                    <a:pt x="50634" y="59751"/>
                  </a:moveTo>
                  <a:cubicBezTo>
                    <a:pt x="50762" y="59800"/>
                    <a:pt x="50893" y="59845"/>
                    <a:pt x="51021" y="59894"/>
                  </a:cubicBezTo>
                  <a:cubicBezTo>
                    <a:pt x="50908" y="59815"/>
                    <a:pt x="50800" y="59740"/>
                    <a:pt x="50687" y="59661"/>
                  </a:cubicBezTo>
                  <a:cubicBezTo>
                    <a:pt x="50556" y="59623"/>
                    <a:pt x="50424" y="59582"/>
                    <a:pt x="50293" y="59541"/>
                  </a:cubicBezTo>
                  <a:cubicBezTo>
                    <a:pt x="50406" y="59612"/>
                    <a:pt x="50522" y="59683"/>
                    <a:pt x="50634" y="59751"/>
                  </a:cubicBezTo>
                  <a:close/>
                  <a:moveTo>
                    <a:pt x="51509" y="60062"/>
                  </a:moveTo>
                  <a:cubicBezTo>
                    <a:pt x="51674" y="60119"/>
                    <a:pt x="51839" y="60175"/>
                    <a:pt x="52000" y="60227"/>
                  </a:cubicBezTo>
                  <a:cubicBezTo>
                    <a:pt x="51861" y="60122"/>
                    <a:pt x="51719" y="60021"/>
                    <a:pt x="51580" y="59916"/>
                  </a:cubicBezTo>
                  <a:cubicBezTo>
                    <a:pt x="51415" y="59871"/>
                    <a:pt x="51250" y="59822"/>
                    <a:pt x="51081" y="59777"/>
                  </a:cubicBezTo>
                  <a:cubicBezTo>
                    <a:pt x="51224" y="59871"/>
                    <a:pt x="51366" y="59969"/>
                    <a:pt x="51509" y="60062"/>
                  </a:cubicBezTo>
                  <a:close/>
                  <a:moveTo>
                    <a:pt x="51452" y="60231"/>
                  </a:moveTo>
                  <a:cubicBezTo>
                    <a:pt x="51524" y="60261"/>
                    <a:pt x="51595" y="60291"/>
                    <a:pt x="51666" y="60321"/>
                  </a:cubicBezTo>
                  <a:cubicBezTo>
                    <a:pt x="51606" y="60280"/>
                    <a:pt x="51546" y="60242"/>
                    <a:pt x="51486" y="60201"/>
                  </a:cubicBezTo>
                  <a:cubicBezTo>
                    <a:pt x="51415" y="60179"/>
                    <a:pt x="51344" y="60152"/>
                    <a:pt x="51269" y="60126"/>
                  </a:cubicBezTo>
                  <a:cubicBezTo>
                    <a:pt x="51332" y="60164"/>
                    <a:pt x="51392" y="60197"/>
                    <a:pt x="51452" y="60231"/>
                  </a:cubicBezTo>
                  <a:close/>
                  <a:moveTo>
                    <a:pt x="52315" y="60576"/>
                  </a:moveTo>
                  <a:cubicBezTo>
                    <a:pt x="52439" y="60625"/>
                    <a:pt x="52567" y="60674"/>
                    <a:pt x="52698" y="60723"/>
                  </a:cubicBezTo>
                  <a:cubicBezTo>
                    <a:pt x="52586" y="60648"/>
                    <a:pt x="52477" y="60569"/>
                    <a:pt x="52368" y="60490"/>
                  </a:cubicBezTo>
                  <a:cubicBezTo>
                    <a:pt x="52237" y="60449"/>
                    <a:pt x="52109" y="60408"/>
                    <a:pt x="51978" y="60366"/>
                  </a:cubicBezTo>
                  <a:cubicBezTo>
                    <a:pt x="52090" y="60438"/>
                    <a:pt x="52203" y="60509"/>
                    <a:pt x="52315" y="60576"/>
                  </a:cubicBezTo>
                  <a:moveTo>
                    <a:pt x="53182" y="60903"/>
                  </a:moveTo>
                  <a:cubicBezTo>
                    <a:pt x="53343" y="60959"/>
                    <a:pt x="53505" y="61015"/>
                    <a:pt x="53670" y="61072"/>
                  </a:cubicBezTo>
                  <a:cubicBezTo>
                    <a:pt x="53531" y="60970"/>
                    <a:pt x="53392" y="60865"/>
                    <a:pt x="53253" y="60760"/>
                  </a:cubicBezTo>
                  <a:cubicBezTo>
                    <a:pt x="53088" y="60711"/>
                    <a:pt x="52927" y="60663"/>
                    <a:pt x="52762" y="60614"/>
                  </a:cubicBezTo>
                  <a:cubicBezTo>
                    <a:pt x="52901" y="60711"/>
                    <a:pt x="53040" y="60805"/>
                    <a:pt x="53182" y="60903"/>
                  </a:cubicBezTo>
                  <a:moveTo>
                    <a:pt x="53122" y="61068"/>
                  </a:moveTo>
                  <a:cubicBezTo>
                    <a:pt x="53193" y="61098"/>
                    <a:pt x="53265" y="61128"/>
                    <a:pt x="53336" y="61158"/>
                  </a:cubicBezTo>
                  <a:cubicBezTo>
                    <a:pt x="53276" y="61117"/>
                    <a:pt x="53216" y="61079"/>
                    <a:pt x="53160" y="61038"/>
                  </a:cubicBezTo>
                  <a:cubicBezTo>
                    <a:pt x="53088" y="61012"/>
                    <a:pt x="53017" y="60989"/>
                    <a:pt x="52946" y="60963"/>
                  </a:cubicBezTo>
                  <a:cubicBezTo>
                    <a:pt x="53006" y="60997"/>
                    <a:pt x="53066" y="61030"/>
                    <a:pt x="53122" y="61068"/>
                  </a:cubicBezTo>
                  <a:moveTo>
                    <a:pt x="53981" y="61424"/>
                  </a:moveTo>
                  <a:cubicBezTo>
                    <a:pt x="54105" y="61473"/>
                    <a:pt x="54233" y="61522"/>
                    <a:pt x="54356" y="61574"/>
                  </a:cubicBezTo>
                  <a:cubicBezTo>
                    <a:pt x="54248" y="61496"/>
                    <a:pt x="54143" y="61421"/>
                    <a:pt x="54034" y="61342"/>
                  </a:cubicBezTo>
                  <a:cubicBezTo>
                    <a:pt x="53906" y="61297"/>
                    <a:pt x="53779" y="61255"/>
                    <a:pt x="53651" y="61210"/>
                  </a:cubicBezTo>
                  <a:cubicBezTo>
                    <a:pt x="53760" y="61282"/>
                    <a:pt x="53869" y="61353"/>
                    <a:pt x="53981" y="61424"/>
                  </a:cubicBezTo>
                  <a:moveTo>
                    <a:pt x="54840" y="61758"/>
                  </a:moveTo>
                  <a:cubicBezTo>
                    <a:pt x="55002" y="61818"/>
                    <a:pt x="55163" y="61878"/>
                    <a:pt x="55324" y="61935"/>
                  </a:cubicBezTo>
                  <a:cubicBezTo>
                    <a:pt x="55189" y="61833"/>
                    <a:pt x="55051" y="61728"/>
                    <a:pt x="54916" y="61623"/>
                  </a:cubicBezTo>
                  <a:cubicBezTo>
                    <a:pt x="54754" y="61571"/>
                    <a:pt x="54589" y="61522"/>
                    <a:pt x="54428" y="61469"/>
                  </a:cubicBezTo>
                  <a:cubicBezTo>
                    <a:pt x="54563" y="61567"/>
                    <a:pt x="54702" y="61661"/>
                    <a:pt x="54840" y="61758"/>
                  </a:cubicBezTo>
                  <a:close/>
                  <a:moveTo>
                    <a:pt x="54784" y="61920"/>
                  </a:moveTo>
                  <a:cubicBezTo>
                    <a:pt x="54852" y="61950"/>
                    <a:pt x="54923" y="61980"/>
                    <a:pt x="54994" y="62010"/>
                  </a:cubicBezTo>
                  <a:cubicBezTo>
                    <a:pt x="54934" y="61972"/>
                    <a:pt x="54878" y="61935"/>
                    <a:pt x="54818" y="61893"/>
                  </a:cubicBezTo>
                  <a:cubicBezTo>
                    <a:pt x="54750" y="61867"/>
                    <a:pt x="54683" y="61841"/>
                    <a:pt x="54612" y="61815"/>
                  </a:cubicBezTo>
                  <a:cubicBezTo>
                    <a:pt x="54668" y="61848"/>
                    <a:pt x="54728" y="61886"/>
                    <a:pt x="54784" y="61920"/>
                  </a:cubicBezTo>
                  <a:moveTo>
                    <a:pt x="55632" y="62287"/>
                  </a:moveTo>
                  <a:cubicBezTo>
                    <a:pt x="55760" y="62336"/>
                    <a:pt x="55884" y="62389"/>
                    <a:pt x="56011" y="62441"/>
                  </a:cubicBezTo>
                  <a:cubicBezTo>
                    <a:pt x="55902" y="62362"/>
                    <a:pt x="55797" y="62284"/>
                    <a:pt x="55688" y="62208"/>
                  </a:cubicBezTo>
                  <a:cubicBezTo>
                    <a:pt x="55561" y="62163"/>
                    <a:pt x="55437" y="62118"/>
                    <a:pt x="55309" y="62073"/>
                  </a:cubicBezTo>
                  <a:cubicBezTo>
                    <a:pt x="55418" y="62145"/>
                    <a:pt x="55523" y="62216"/>
                    <a:pt x="55632" y="62287"/>
                  </a:cubicBezTo>
                  <a:close/>
                  <a:moveTo>
                    <a:pt x="56491" y="62632"/>
                  </a:moveTo>
                  <a:cubicBezTo>
                    <a:pt x="56653" y="62693"/>
                    <a:pt x="56810" y="62756"/>
                    <a:pt x="56972" y="62816"/>
                  </a:cubicBezTo>
                  <a:cubicBezTo>
                    <a:pt x="56837" y="62711"/>
                    <a:pt x="56701" y="62606"/>
                    <a:pt x="56566" y="62501"/>
                  </a:cubicBezTo>
                  <a:cubicBezTo>
                    <a:pt x="56405" y="62449"/>
                    <a:pt x="56244" y="62396"/>
                    <a:pt x="56082" y="62340"/>
                  </a:cubicBezTo>
                  <a:cubicBezTo>
                    <a:pt x="56217" y="62437"/>
                    <a:pt x="56353" y="62535"/>
                    <a:pt x="56491" y="62632"/>
                  </a:cubicBezTo>
                  <a:moveTo>
                    <a:pt x="56431" y="62786"/>
                  </a:moveTo>
                  <a:cubicBezTo>
                    <a:pt x="56503" y="62820"/>
                    <a:pt x="56570" y="62850"/>
                    <a:pt x="56641" y="62884"/>
                  </a:cubicBezTo>
                  <a:cubicBezTo>
                    <a:pt x="56585" y="62843"/>
                    <a:pt x="56525" y="62805"/>
                    <a:pt x="56469" y="62764"/>
                  </a:cubicBezTo>
                  <a:cubicBezTo>
                    <a:pt x="56401" y="62738"/>
                    <a:pt x="56334" y="62711"/>
                    <a:pt x="56263" y="62685"/>
                  </a:cubicBezTo>
                  <a:cubicBezTo>
                    <a:pt x="56319" y="62719"/>
                    <a:pt x="56375" y="62753"/>
                    <a:pt x="56431" y="62786"/>
                  </a:cubicBezTo>
                  <a:moveTo>
                    <a:pt x="57279" y="63165"/>
                  </a:moveTo>
                  <a:cubicBezTo>
                    <a:pt x="57403" y="63218"/>
                    <a:pt x="57527" y="63270"/>
                    <a:pt x="57654" y="63323"/>
                  </a:cubicBezTo>
                  <a:cubicBezTo>
                    <a:pt x="57546" y="63244"/>
                    <a:pt x="57441" y="63169"/>
                    <a:pt x="57336" y="63090"/>
                  </a:cubicBezTo>
                  <a:cubicBezTo>
                    <a:pt x="57208" y="63045"/>
                    <a:pt x="57084" y="62996"/>
                    <a:pt x="56957" y="62951"/>
                  </a:cubicBezTo>
                  <a:cubicBezTo>
                    <a:pt x="57065" y="63023"/>
                    <a:pt x="57170" y="63094"/>
                    <a:pt x="57279" y="63165"/>
                  </a:cubicBezTo>
                  <a:close/>
                  <a:moveTo>
                    <a:pt x="58135" y="63522"/>
                  </a:moveTo>
                  <a:cubicBezTo>
                    <a:pt x="58292" y="63585"/>
                    <a:pt x="58450" y="63646"/>
                    <a:pt x="58611" y="63709"/>
                  </a:cubicBezTo>
                  <a:cubicBezTo>
                    <a:pt x="58476" y="63604"/>
                    <a:pt x="58341" y="63499"/>
                    <a:pt x="58210" y="63394"/>
                  </a:cubicBezTo>
                  <a:cubicBezTo>
                    <a:pt x="58048" y="63338"/>
                    <a:pt x="57887" y="63285"/>
                    <a:pt x="57726" y="63229"/>
                  </a:cubicBezTo>
                  <a:cubicBezTo>
                    <a:pt x="57861" y="63327"/>
                    <a:pt x="57996" y="63424"/>
                    <a:pt x="58135" y="63522"/>
                  </a:cubicBezTo>
                  <a:moveTo>
                    <a:pt x="58075" y="63672"/>
                  </a:moveTo>
                  <a:cubicBezTo>
                    <a:pt x="58142" y="63706"/>
                    <a:pt x="58210" y="63736"/>
                    <a:pt x="58281" y="63769"/>
                  </a:cubicBezTo>
                  <a:cubicBezTo>
                    <a:pt x="58225" y="63728"/>
                    <a:pt x="58169" y="63691"/>
                    <a:pt x="58112" y="63653"/>
                  </a:cubicBezTo>
                  <a:cubicBezTo>
                    <a:pt x="58045" y="63623"/>
                    <a:pt x="57977" y="63597"/>
                    <a:pt x="57910" y="63570"/>
                  </a:cubicBezTo>
                  <a:cubicBezTo>
                    <a:pt x="57962" y="63604"/>
                    <a:pt x="58018" y="63638"/>
                    <a:pt x="58075" y="63672"/>
                  </a:cubicBezTo>
                  <a:close/>
                  <a:moveTo>
                    <a:pt x="58915" y="64058"/>
                  </a:moveTo>
                  <a:cubicBezTo>
                    <a:pt x="59039" y="64111"/>
                    <a:pt x="59163" y="64167"/>
                    <a:pt x="59287" y="64220"/>
                  </a:cubicBezTo>
                  <a:cubicBezTo>
                    <a:pt x="59182" y="64141"/>
                    <a:pt x="59077" y="64066"/>
                    <a:pt x="58975" y="63987"/>
                  </a:cubicBezTo>
                  <a:cubicBezTo>
                    <a:pt x="58848" y="63938"/>
                    <a:pt x="58724" y="63893"/>
                    <a:pt x="58600" y="63844"/>
                  </a:cubicBezTo>
                  <a:cubicBezTo>
                    <a:pt x="58705" y="63916"/>
                    <a:pt x="58810" y="63987"/>
                    <a:pt x="58915" y="64058"/>
                  </a:cubicBezTo>
                  <a:moveTo>
                    <a:pt x="59767" y="64422"/>
                  </a:moveTo>
                  <a:cubicBezTo>
                    <a:pt x="59924" y="64486"/>
                    <a:pt x="60082" y="64553"/>
                    <a:pt x="60243" y="64617"/>
                  </a:cubicBezTo>
                  <a:cubicBezTo>
                    <a:pt x="60108" y="64512"/>
                    <a:pt x="59977" y="64407"/>
                    <a:pt x="59842" y="64302"/>
                  </a:cubicBezTo>
                  <a:cubicBezTo>
                    <a:pt x="59711" y="64253"/>
                    <a:pt x="59579" y="64208"/>
                    <a:pt x="59444" y="64160"/>
                  </a:cubicBezTo>
                  <a:cubicBezTo>
                    <a:pt x="59418" y="64148"/>
                    <a:pt x="59392" y="64141"/>
                    <a:pt x="59362" y="64130"/>
                  </a:cubicBezTo>
                  <a:cubicBezTo>
                    <a:pt x="59497" y="64227"/>
                    <a:pt x="59632" y="64325"/>
                    <a:pt x="59767" y="64422"/>
                  </a:cubicBezTo>
                  <a:moveTo>
                    <a:pt x="59711" y="64572"/>
                  </a:moveTo>
                  <a:cubicBezTo>
                    <a:pt x="59778" y="64606"/>
                    <a:pt x="59846" y="64636"/>
                    <a:pt x="59913" y="64670"/>
                  </a:cubicBezTo>
                  <a:cubicBezTo>
                    <a:pt x="59857" y="64629"/>
                    <a:pt x="59801" y="64591"/>
                    <a:pt x="59744" y="64550"/>
                  </a:cubicBezTo>
                  <a:cubicBezTo>
                    <a:pt x="59677" y="64523"/>
                    <a:pt x="59609" y="64493"/>
                    <a:pt x="59546" y="64467"/>
                  </a:cubicBezTo>
                  <a:cubicBezTo>
                    <a:pt x="59598" y="64501"/>
                    <a:pt x="59654" y="64535"/>
                    <a:pt x="59711" y="64572"/>
                  </a:cubicBezTo>
                  <a:close/>
                  <a:moveTo>
                    <a:pt x="60547" y="64962"/>
                  </a:moveTo>
                  <a:cubicBezTo>
                    <a:pt x="60671" y="65019"/>
                    <a:pt x="60795" y="65075"/>
                    <a:pt x="60919" y="65131"/>
                  </a:cubicBezTo>
                  <a:cubicBezTo>
                    <a:pt x="60814" y="65053"/>
                    <a:pt x="60709" y="64974"/>
                    <a:pt x="60604" y="64895"/>
                  </a:cubicBezTo>
                  <a:cubicBezTo>
                    <a:pt x="60480" y="64846"/>
                    <a:pt x="60356" y="64797"/>
                    <a:pt x="60232" y="64749"/>
                  </a:cubicBezTo>
                  <a:cubicBezTo>
                    <a:pt x="60337" y="64820"/>
                    <a:pt x="60442" y="64891"/>
                    <a:pt x="60547" y="64962"/>
                  </a:cubicBezTo>
                  <a:close/>
                  <a:moveTo>
                    <a:pt x="61395" y="65338"/>
                  </a:moveTo>
                  <a:cubicBezTo>
                    <a:pt x="61553" y="65405"/>
                    <a:pt x="61710" y="65469"/>
                    <a:pt x="61868" y="65537"/>
                  </a:cubicBezTo>
                  <a:cubicBezTo>
                    <a:pt x="61737" y="65431"/>
                    <a:pt x="61602" y="65323"/>
                    <a:pt x="61470" y="65218"/>
                  </a:cubicBezTo>
                  <a:cubicBezTo>
                    <a:pt x="61313" y="65161"/>
                    <a:pt x="61151" y="65101"/>
                    <a:pt x="60994" y="65041"/>
                  </a:cubicBezTo>
                  <a:cubicBezTo>
                    <a:pt x="61125" y="65143"/>
                    <a:pt x="61260" y="65240"/>
                    <a:pt x="61395" y="65338"/>
                  </a:cubicBezTo>
                  <a:close/>
                  <a:moveTo>
                    <a:pt x="61335" y="65480"/>
                  </a:moveTo>
                  <a:cubicBezTo>
                    <a:pt x="61403" y="65514"/>
                    <a:pt x="61470" y="65548"/>
                    <a:pt x="61538" y="65582"/>
                  </a:cubicBezTo>
                  <a:cubicBezTo>
                    <a:pt x="61485" y="65540"/>
                    <a:pt x="61429" y="65503"/>
                    <a:pt x="61377" y="65465"/>
                  </a:cubicBezTo>
                  <a:cubicBezTo>
                    <a:pt x="61309" y="65435"/>
                    <a:pt x="61241" y="65405"/>
                    <a:pt x="61174" y="65379"/>
                  </a:cubicBezTo>
                  <a:cubicBezTo>
                    <a:pt x="61226" y="65413"/>
                    <a:pt x="61279" y="65446"/>
                    <a:pt x="61335" y="65480"/>
                  </a:cubicBezTo>
                  <a:close/>
                  <a:moveTo>
                    <a:pt x="62172" y="65882"/>
                  </a:moveTo>
                  <a:cubicBezTo>
                    <a:pt x="62296" y="65938"/>
                    <a:pt x="62416" y="65994"/>
                    <a:pt x="62540" y="66051"/>
                  </a:cubicBezTo>
                  <a:cubicBezTo>
                    <a:pt x="62438" y="65972"/>
                    <a:pt x="62333" y="65893"/>
                    <a:pt x="62232" y="65814"/>
                  </a:cubicBezTo>
                  <a:cubicBezTo>
                    <a:pt x="62123" y="65773"/>
                    <a:pt x="62014" y="65728"/>
                    <a:pt x="61906" y="65687"/>
                  </a:cubicBezTo>
                  <a:cubicBezTo>
                    <a:pt x="61891" y="65679"/>
                    <a:pt x="61876" y="65672"/>
                    <a:pt x="61857" y="65664"/>
                  </a:cubicBezTo>
                  <a:cubicBezTo>
                    <a:pt x="61962" y="65739"/>
                    <a:pt x="62067" y="65810"/>
                    <a:pt x="62172" y="65882"/>
                  </a:cubicBezTo>
                  <a:moveTo>
                    <a:pt x="63016" y="66261"/>
                  </a:moveTo>
                  <a:cubicBezTo>
                    <a:pt x="63076" y="66287"/>
                    <a:pt x="63136" y="66313"/>
                    <a:pt x="63196" y="66339"/>
                  </a:cubicBezTo>
                  <a:cubicBezTo>
                    <a:pt x="63294" y="66381"/>
                    <a:pt x="63391" y="66422"/>
                    <a:pt x="63489" y="66463"/>
                  </a:cubicBezTo>
                  <a:cubicBezTo>
                    <a:pt x="63354" y="66358"/>
                    <a:pt x="63222" y="66253"/>
                    <a:pt x="63091" y="66148"/>
                  </a:cubicBezTo>
                  <a:cubicBezTo>
                    <a:pt x="62934" y="66088"/>
                    <a:pt x="62776" y="66028"/>
                    <a:pt x="62615" y="65968"/>
                  </a:cubicBezTo>
                  <a:cubicBezTo>
                    <a:pt x="62750" y="66066"/>
                    <a:pt x="62881" y="66163"/>
                    <a:pt x="63016" y="66261"/>
                  </a:cubicBezTo>
                  <a:close/>
                  <a:moveTo>
                    <a:pt x="62956" y="66403"/>
                  </a:moveTo>
                  <a:cubicBezTo>
                    <a:pt x="63024" y="66437"/>
                    <a:pt x="63091" y="66471"/>
                    <a:pt x="63162" y="66505"/>
                  </a:cubicBezTo>
                  <a:cubicBezTo>
                    <a:pt x="63106" y="66467"/>
                    <a:pt x="63054" y="66426"/>
                    <a:pt x="62997" y="66388"/>
                  </a:cubicBezTo>
                  <a:cubicBezTo>
                    <a:pt x="62930" y="66358"/>
                    <a:pt x="62862" y="66328"/>
                    <a:pt x="62795" y="66298"/>
                  </a:cubicBezTo>
                  <a:cubicBezTo>
                    <a:pt x="62851" y="66332"/>
                    <a:pt x="62904" y="66369"/>
                    <a:pt x="62956" y="66403"/>
                  </a:cubicBezTo>
                  <a:moveTo>
                    <a:pt x="63789" y="66808"/>
                  </a:moveTo>
                  <a:cubicBezTo>
                    <a:pt x="63913" y="66868"/>
                    <a:pt x="64037" y="66925"/>
                    <a:pt x="64161" y="66981"/>
                  </a:cubicBezTo>
                  <a:cubicBezTo>
                    <a:pt x="64055" y="66906"/>
                    <a:pt x="63950" y="66823"/>
                    <a:pt x="63849" y="66745"/>
                  </a:cubicBezTo>
                  <a:cubicBezTo>
                    <a:pt x="63725" y="66696"/>
                    <a:pt x="63601" y="66643"/>
                    <a:pt x="63478" y="66595"/>
                  </a:cubicBezTo>
                  <a:cubicBezTo>
                    <a:pt x="63583" y="66666"/>
                    <a:pt x="63684" y="66737"/>
                    <a:pt x="63789" y="66808"/>
                  </a:cubicBezTo>
                  <a:close/>
                  <a:moveTo>
                    <a:pt x="64633" y="67195"/>
                  </a:moveTo>
                  <a:cubicBezTo>
                    <a:pt x="64791" y="67266"/>
                    <a:pt x="64948" y="67334"/>
                    <a:pt x="65106" y="67405"/>
                  </a:cubicBezTo>
                  <a:cubicBezTo>
                    <a:pt x="64971" y="67296"/>
                    <a:pt x="64840" y="67191"/>
                    <a:pt x="64708" y="67086"/>
                  </a:cubicBezTo>
                  <a:cubicBezTo>
                    <a:pt x="64551" y="67022"/>
                    <a:pt x="64389" y="66962"/>
                    <a:pt x="64232" y="66898"/>
                  </a:cubicBezTo>
                  <a:cubicBezTo>
                    <a:pt x="64363" y="67000"/>
                    <a:pt x="64498" y="67097"/>
                    <a:pt x="64633" y="67195"/>
                  </a:cubicBezTo>
                  <a:moveTo>
                    <a:pt x="64573" y="67334"/>
                  </a:moveTo>
                  <a:cubicBezTo>
                    <a:pt x="64641" y="67371"/>
                    <a:pt x="64708" y="67405"/>
                    <a:pt x="64780" y="67439"/>
                  </a:cubicBezTo>
                  <a:cubicBezTo>
                    <a:pt x="64723" y="67398"/>
                    <a:pt x="64671" y="67360"/>
                    <a:pt x="64614" y="67319"/>
                  </a:cubicBezTo>
                  <a:cubicBezTo>
                    <a:pt x="64547" y="67289"/>
                    <a:pt x="64479" y="67259"/>
                    <a:pt x="64416" y="67229"/>
                  </a:cubicBezTo>
                  <a:cubicBezTo>
                    <a:pt x="64468" y="67266"/>
                    <a:pt x="64521" y="67300"/>
                    <a:pt x="64573" y="67334"/>
                  </a:cubicBezTo>
                  <a:close/>
                  <a:moveTo>
                    <a:pt x="65406" y="67746"/>
                  </a:moveTo>
                  <a:cubicBezTo>
                    <a:pt x="65504" y="67795"/>
                    <a:pt x="65605" y="67844"/>
                    <a:pt x="65706" y="67893"/>
                  </a:cubicBezTo>
                  <a:cubicBezTo>
                    <a:pt x="65729" y="67900"/>
                    <a:pt x="65751" y="67912"/>
                    <a:pt x="65774" y="67923"/>
                  </a:cubicBezTo>
                  <a:cubicBezTo>
                    <a:pt x="65673" y="67844"/>
                    <a:pt x="65568" y="67765"/>
                    <a:pt x="65466" y="67686"/>
                  </a:cubicBezTo>
                  <a:cubicBezTo>
                    <a:pt x="65342" y="67634"/>
                    <a:pt x="65219" y="67581"/>
                    <a:pt x="65095" y="67529"/>
                  </a:cubicBezTo>
                  <a:cubicBezTo>
                    <a:pt x="65196" y="67604"/>
                    <a:pt x="65301" y="67675"/>
                    <a:pt x="65406" y="67746"/>
                  </a:cubicBezTo>
                  <a:close/>
                  <a:moveTo>
                    <a:pt x="66247" y="68140"/>
                  </a:moveTo>
                  <a:cubicBezTo>
                    <a:pt x="66400" y="68212"/>
                    <a:pt x="66558" y="68283"/>
                    <a:pt x="66716" y="68351"/>
                  </a:cubicBezTo>
                  <a:cubicBezTo>
                    <a:pt x="66584" y="68245"/>
                    <a:pt x="66453" y="68137"/>
                    <a:pt x="66322" y="68032"/>
                  </a:cubicBezTo>
                  <a:cubicBezTo>
                    <a:pt x="66160" y="67968"/>
                    <a:pt x="66003" y="67904"/>
                    <a:pt x="65845" y="67840"/>
                  </a:cubicBezTo>
                  <a:cubicBezTo>
                    <a:pt x="65976" y="67942"/>
                    <a:pt x="66112" y="68043"/>
                    <a:pt x="66247" y="68140"/>
                  </a:cubicBezTo>
                  <a:close/>
                  <a:moveTo>
                    <a:pt x="66187" y="68275"/>
                  </a:moveTo>
                  <a:cubicBezTo>
                    <a:pt x="66254" y="68309"/>
                    <a:pt x="66325" y="68347"/>
                    <a:pt x="66393" y="68381"/>
                  </a:cubicBezTo>
                  <a:cubicBezTo>
                    <a:pt x="66337" y="68343"/>
                    <a:pt x="66284" y="68302"/>
                    <a:pt x="66228" y="68260"/>
                  </a:cubicBezTo>
                  <a:cubicBezTo>
                    <a:pt x="66160" y="68230"/>
                    <a:pt x="66093" y="68200"/>
                    <a:pt x="66025" y="68170"/>
                  </a:cubicBezTo>
                  <a:cubicBezTo>
                    <a:pt x="66082" y="68204"/>
                    <a:pt x="66134" y="68238"/>
                    <a:pt x="66187" y="68275"/>
                  </a:cubicBezTo>
                  <a:close/>
                  <a:moveTo>
                    <a:pt x="67016" y="68692"/>
                  </a:moveTo>
                  <a:cubicBezTo>
                    <a:pt x="67140" y="68756"/>
                    <a:pt x="67263" y="68812"/>
                    <a:pt x="67387" y="68872"/>
                  </a:cubicBezTo>
                  <a:cubicBezTo>
                    <a:pt x="67282" y="68793"/>
                    <a:pt x="67177" y="68714"/>
                    <a:pt x="67076" y="68632"/>
                  </a:cubicBezTo>
                  <a:cubicBezTo>
                    <a:pt x="66952" y="68579"/>
                    <a:pt x="66828" y="68527"/>
                    <a:pt x="66704" y="68474"/>
                  </a:cubicBezTo>
                  <a:cubicBezTo>
                    <a:pt x="66806" y="68546"/>
                    <a:pt x="66911" y="68621"/>
                    <a:pt x="67016" y="68692"/>
                  </a:cubicBezTo>
                  <a:close/>
                  <a:moveTo>
                    <a:pt x="67852" y="69093"/>
                  </a:moveTo>
                  <a:cubicBezTo>
                    <a:pt x="68010" y="69165"/>
                    <a:pt x="68168" y="69236"/>
                    <a:pt x="68325" y="69307"/>
                  </a:cubicBezTo>
                  <a:cubicBezTo>
                    <a:pt x="68190" y="69198"/>
                    <a:pt x="68059" y="69093"/>
                    <a:pt x="67928" y="68985"/>
                  </a:cubicBezTo>
                  <a:cubicBezTo>
                    <a:pt x="67770" y="68921"/>
                    <a:pt x="67612" y="68857"/>
                    <a:pt x="67451" y="68793"/>
                  </a:cubicBezTo>
                  <a:cubicBezTo>
                    <a:pt x="67586" y="68891"/>
                    <a:pt x="67717" y="68992"/>
                    <a:pt x="67852" y="69093"/>
                  </a:cubicBezTo>
                  <a:close/>
                  <a:moveTo>
                    <a:pt x="67796" y="69225"/>
                  </a:moveTo>
                  <a:cubicBezTo>
                    <a:pt x="67867" y="69262"/>
                    <a:pt x="67935" y="69296"/>
                    <a:pt x="68006" y="69334"/>
                  </a:cubicBezTo>
                  <a:cubicBezTo>
                    <a:pt x="67950" y="69292"/>
                    <a:pt x="67894" y="69251"/>
                    <a:pt x="67837" y="69213"/>
                  </a:cubicBezTo>
                  <a:cubicBezTo>
                    <a:pt x="67770" y="69180"/>
                    <a:pt x="67702" y="69150"/>
                    <a:pt x="67635" y="69116"/>
                  </a:cubicBezTo>
                  <a:cubicBezTo>
                    <a:pt x="67687" y="69153"/>
                    <a:pt x="67744" y="69191"/>
                    <a:pt x="67796" y="69225"/>
                  </a:cubicBezTo>
                  <a:moveTo>
                    <a:pt x="68625" y="69649"/>
                  </a:moveTo>
                  <a:cubicBezTo>
                    <a:pt x="68749" y="69709"/>
                    <a:pt x="68873" y="69769"/>
                    <a:pt x="68997" y="69829"/>
                  </a:cubicBezTo>
                  <a:cubicBezTo>
                    <a:pt x="68892" y="69750"/>
                    <a:pt x="68787" y="69667"/>
                    <a:pt x="68682" y="69589"/>
                  </a:cubicBezTo>
                  <a:cubicBezTo>
                    <a:pt x="68558" y="69536"/>
                    <a:pt x="68434" y="69480"/>
                    <a:pt x="68310" y="69424"/>
                  </a:cubicBezTo>
                  <a:cubicBezTo>
                    <a:pt x="68415" y="69499"/>
                    <a:pt x="68520" y="69574"/>
                    <a:pt x="68625" y="69649"/>
                  </a:cubicBezTo>
                  <a:close/>
                  <a:moveTo>
                    <a:pt x="69458" y="70050"/>
                  </a:moveTo>
                  <a:cubicBezTo>
                    <a:pt x="69616" y="70125"/>
                    <a:pt x="69774" y="70197"/>
                    <a:pt x="69931" y="70268"/>
                  </a:cubicBezTo>
                  <a:cubicBezTo>
                    <a:pt x="69796" y="70163"/>
                    <a:pt x="69665" y="70054"/>
                    <a:pt x="69533" y="69945"/>
                  </a:cubicBezTo>
                  <a:cubicBezTo>
                    <a:pt x="69372" y="69881"/>
                    <a:pt x="69214" y="69814"/>
                    <a:pt x="69057" y="69750"/>
                  </a:cubicBezTo>
                  <a:cubicBezTo>
                    <a:pt x="69188" y="69851"/>
                    <a:pt x="69323" y="69949"/>
                    <a:pt x="69458" y="70050"/>
                  </a:cubicBezTo>
                  <a:close/>
                  <a:moveTo>
                    <a:pt x="69406" y="70181"/>
                  </a:moveTo>
                  <a:cubicBezTo>
                    <a:pt x="69443" y="70204"/>
                    <a:pt x="69485" y="70223"/>
                    <a:pt x="69522" y="70245"/>
                  </a:cubicBezTo>
                  <a:cubicBezTo>
                    <a:pt x="69552" y="70260"/>
                    <a:pt x="69586" y="70279"/>
                    <a:pt x="69616" y="70294"/>
                  </a:cubicBezTo>
                  <a:cubicBezTo>
                    <a:pt x="69560" y="70253"/>
                    <a:pt x="69503" y="70212"/>
                    <a:pt x="69447" y="70170"/>
                  </a:cubicBezTo>
                  <a:cubicBezTo>
                    <a:pt x="69376" y="70136"/>
                    <a:pt x="69308" y="70103"/>
                    <a:pt x="69241" y="70073"/>
                  </a:cubicBezTo>
                  <a:cubicBezTo>
                    <a:pt x="69293" y="70110"/>
                    <a:pt x="69350" y="70144"/>
                    <a:pt x="69406" y="70181"/>
                  </a:cubicBezTo>
                  <a:moveTo>
                    <a:pt x="70228" y="70609"/>
                  </a:moveTo>
                  <a:cubicBezTo>
                    <a:pt x="70351" y="70673"/>
                    <a:pt x="70475" y="70733"/>
                    <a:pt x="70603" y="70793"/>
                  </a:cubicBezTo>
                  <a:cubicBezTo>
                    <a:pt x="70494" y="70714"/>
                    <a:pt x="70389" y="70632"/>
                    <a:pt x="70288" y="70549"/>
                  </a:cubicBezTo>
                  <a:cubicBezTo>
                    <a:pt x="70160" y="70497"/>
                    <a:pt x="70036" y="70440"/>
                    <a:pt x="69912" y="70384"/>
                  </a:cubicBezTo>
                  <a:cubicBezTo>
                    <a:pt x="70017" y="70459"/>
                    <a:pt x="70122" y="70534"/>
                    <a:pt x="70228" y="70609"/>
                  </a:cubicBezTo>
                  <a:moveTo>
                    <a:pt x="71060" y="71014"/>
                  </a:moveTo>
                  <a:cubicBezTo>
                    <a:pt x="71218" y="71089"/>
                    <a:pt x="71376" y="71165"/>
                    <a:pt x="71533" y="71236"/>
                  </a:cubicBezTo>
                  <a:cubicBezTo>
                    <a:pt x="71398" y="71131"/>
                    <a:pt x="71267" y="71022"/>
                    <a:pt x="71136" y="70913"/>
                  </a:cubicBezTo>
                  <a:cubicBezTo>
                    <a:pt x="70974" y="70846"/>
                    <a:pt x="70817" y="70778"/>
                    <a:pt x="70659" y="70711"/>
                  </a:cubicBezTo>
                  <a:cubicBezTo>
                    <a:pt x="70790" y="70812"/>
                    <a:pt x="70925" y="70913"/>
                    <a:pt x="71060" y="71014"/>
                  </a:cubicBezTo>
                  <a:close/>
                  <a:moveTo>
                    <a:pt x="71008" y="71146"/>
                  </a:moveTo>
                  <a:cubicBezTo>
                    <a:pt x="71079" y="71183"/>
                    <a:pt x="71151" y="71221"/>
                    <a:pt x="71222" y="71258"/>
                  </a:cubicBezTo>
                  <a:cubicBezTo>
                    <a:pt x="71162" y="71217"/>
                    <a:pt x="71105" y="71176"/>
                    <a:pt x="71049" y="71131"/>
                  </a:cubicBezTo>
                  <a:cubicBezTo>
                    <a:pt x="70978" y="71097"/>
                    <a:pt x="70910" y="71067"/>
                    <a:pt x="70839" y="71033"/>
                  </a:cubicBezTo>
                  <a:cubicBezTo>
                    <a:pt x="70895" y="71071"/>
                    <a:pt x="70952" y="71108"/>
                    <a:pt x="71008" y="71146"/>
                  </a:cubicBezTo>
                  <a:moveTo>
                    <a:pt x="71830" y="71577"/>
                  </a:moveTo>
                  <a:cubicBezTo>
                    <a:pt x="71953" y="71641"/>
                    <a:pt x="72077" y="71701"/>
                    <a:pt x="72205" y="71765"/>
                  </a:cubicBezTo>
                  <a:cubicBezTo>
                    <a:pt x="72096" y="71682"/>
                    <a:pt x="71991" y="71600"/>
                    <a:pt x="71886" y="71517"/>
                  </a:cubicBezTo>
                  <a:cubicBezTo>
                    <a:pt x="71762" y="71461"/>
                    <a:pt x="71638" y="71405"/>
                    <a:pt x="71511" y="71348"/>
                  </a:cubicBezTo>
                  <a:cubicBezTo>
                    <a:pt x="71620" y="71423"/>
                    <a:pt x="71725" y="71502"/>
                    <a:pt x="71830" y="71577"/>
                  </a:cubicBezTo>
                  <a:moveTo>
                    <a:pt x="72659" y="71986"/>
                  </a:moveTo>
                  <a:cubicBezTo>
                    <a:pt x="72816" y="72061"/>
                    <a:pt x="72974" y="72136"/>
                    <a:pt x="73132" y="72211"/>
                  </a:cubicBezTo>
                  <a:cubicBezTo>
                    <a:pt x="73000" y="72103"/>
                    <a:pt x="72865" y="71994"/>
                    <a:pt x="72734" y="71885"/>
                  </a:cubicBezTo>
                  <a:cubicBezTo>
                    <a:pt x="72573" y="71817"/>
                    <a:pt x="72415" y="71750"/>
                    <a:pt x="72257" y="71682"/>
                  </a:cubicBezTo>
                  <a:cubicBezTo>
                    <a:pt x="72389" y="71784"/>
                    <a:pt x="72524" y="71885"/>
                    <a:pt x="72659" y="71986"/>
                  </a:cubicBezTo>
                  <a:close/>
                  <a:moveTo>
                    <a:pt x="72610" y="72114"/>
                  </a:moveTo>
                  <a:cubicBezTo>
                    <a:pt x="72681" y="72155"/>
                    <a:pt x="72753" y="72193"/>
                    <a:pt x="72824" y="72230"/>
                  </a:cubicBezTo>
                  <a:cubicBezTo>
                    <a:pt x="72768" y="72189"/>
                    <a:pt x="72708" y="72144"/>
                    <a:pt x="72648" y="72099"/>
                  </a:cubicBezTo>
                  <a:cubicBezTo>
                    <a:pt x="72580" y="72065"/>
                    <a:pt x="72509" y="72031"/>
                    <a:pt x="72437" y="71997"/>
                  </a:cubicBezTo>
                  <a:cubicBezTo>
                    <a:pt x="72494" y="72039"/>
                    <a:pt x="72554" y="72076"/>
                    <a:pt x="72610" y="72114"/>
                  </a:cubicBezTo>
                  <a:close/>
                  <a:moveTo>
                    <a:pt x="73428" y="72549"/>
                  </a:moveTo>
                  <a:cubicBezTo>
                    <a:pt x="73556" y="72613"/>
                    <a:pt x="73679" y="72677"/>
                    <a:pt x="73807" y="72740"/>
                  </a:cubicBezTo>
                  <a:cubicBezTo>
                    <a:pt x="73698" y="72658"/>
                    <a:pt x="73593" y="72575"/>
                    <a:pt x="73484" y="72493"/>
                  </a:cubicBezTo>
                  <a:cubicBezTo>
                    <a:pt x="73360" y="72433"/>
                    <a:pt x="73233" y="72376"/>
                    <a:pt x="73109" y="72316"/>
                  </a:cubicBezTo>
                  <a:cubicBezTo>
                    <a:pt x="73214" y="72395"/>
                    <a:pt x="73323" y="72470"/>
                    <a:pt x="73428" y="72549"/>
                  </a:cubicBezTo>
                  <a:close/>
                  <a:moveTo>
                    <a:pt x="74257" y="72962"/>
                  </a:moveTo>
                  <a:cubicBezTo>
                    <a:pt x="74415" y="73041"/>
                    <a:pt x="74572" y="73116"/>
                    <a:pt x="74734" y="73191"/>
                  </a:cubicBezTo>
                  <a:cubicBezTo>
                    <a:pt x="74599" y="73082"/>
                    <a:pt x="74464" y="72973"/>
                    <a:pt x="74332" y="72864"/>
                  </a:cubicBezTo>
                  <a:cubicBezTo>
                    <a:pt x="74171" y="72797"/>
                    <a:pt x="74010" y="72725"/>
                    <a:pt x="73852" y="72654"/>
                  </a:cubicBezTo>
                  <a:cubicBezTo>
                    <a:pt x="73983" y="72759"/>
                    <a:pt x="74118" y="72860"/>
                    <a:pt x="74257" y="72962"/>
                  </a:cubicBezTo>
                  <a:close/>
                  <a:moveTo>
                    <a:pt x="74208" y="73089"/>
                  </a:moveTo>
                  <a:cubicBezTo>
                    <a:pt x="74280" y="73131"/>
                    <a:pt x="74355" y="73168"/>
                    <a:pt x="74426" y="73209"/>
                  </a:cubicBezTo>
                  <a:cubicBezTo>
                    <a:pt x="74366" y="73164"/>
                    <a:pt x="74306" y="73119"/>
                    <a:pt x="74246" y="73074"/>
                  </a:cubicBezTo>
                  <a:cubicBezTo>
                    <a:pt x="74175" y="73041"/>
                    <a:pt x="74103" y="73007"/>
                    <a:pt x="74032" y="72969"/>
                  </a:cubicBezTo>
                  <a:cubicBezTo>
                    <a:pt x="74092" y="73010"/>
                    <a:pt x="74148" y="73048"/>
                    <a:pt x="74208" y="73089"/>
                  </a:cubicBezTo>
                  <a:close/>
                  <a:moveTo>
                    <a:pt x="75026" y="73525"/>
                  </a:moveTo>
                  <a:cubicBezTo>
                    <a:pt x="75154" y="73592"/>
                    <a:pt x="75278" y="73656"/>
                    <a:pt x="75405" y="73720"/>
                  </a:cubicBezTo>
                  <a:cubicBezTo>
                    <a:pt x="75296" y="73637"/>
                    <a:pt x="75191" y="73555"/>
                    <a:pt x="75083" y="73472"/>
                  </a:cubicBezTo>
                  <a:cubicBezTo>
                    <a:pt x="74955" y="73412"/>
                    <a:pt x="74831" y="73352"/>
                    <a:pt x="74704" y="73292"/>
                  </a:cubicBezTo>
                  <a:cubicBezTo>
                    <a:pt x="74809" y="73371"/>
                    <a:pt x="74918" y="73449"/>
                    <a:pt x="75026" y="73525"/>
                  </a:cubicBezTo>
                  <a:close/>
                  <a:moveTo>
                    <a:pt x="75852" y="73945"/>
                  </a:moveTo>
                  <a:cubicBezTo>
                    <a:pt x="76009" y="74024"/>
                    <a:pt x="76171" y="74099"/>
                    <a:pt x="76332" y="74177"/>
                  </a:cubicBezTo>
                  <a:cubicBezTo>
                    <a:pt x="76193" y="74069"/>
                    <a:pt x="76062" y="73960"/>
                    <a:pt x="75927" y="73847"/>
                  </a:cubicBezTo>
                  <a:cubicBezTo>
                    <a:pt x="75765" y="73776"/>
                    <a:pt x="75604" y="73708"/>
                    <a:pt x="75447" y="73633"/>
                  </a:cubicBezTo>
                  <a:cubicBezTo>
                    <a:pt x="75578" y="73738"/>
                    <a:pt x="75713" y="73840"/>
                    <a:pt x="75852" y="73945"/>
                  </a:cubicBezTo>
                  <a:close/>
                  <a:moveTo>
                    <a:pt x="75803" y="74069"/>
                  </a:moveTo>
                  <a:cubicBezTo>
                    <a:pt x="75878" y="74110"/>
                    <a:pt x="75957" y="74151"/>
                    <a:pt x="76028" y="74192"/>
                  </a:cubicBezTo>
                  <a:cubicBezTo>
                    <a:pt x="75968" y="74147"/>
                    <a:pt x="75908" y="74102"/>
                    <a:pt x="75844" y="74054"/>
                  </a:cubicBezTo>
                  <a:cubicBezTo>
                    <a:pt x="75773" y="74020"/>
                    <a:pt x="75698" y="73982"/>
                    <a:pt x="75627" y="73945"/>
                  </a:cubicBezTo>
                  <a:cubicBezTo>
                    <a:pt x="75683" y="73986"/>
                    <a:pt x="75743" y="74027"/>
                    <a:pt x="75803" y="74069"/>
                  </a:cubicBezTo>
                  <a:moveTo>
                    <a:pt x="76621" y="74508"/>
                  </a:moveTo>
                  <a:cubicBezTo>
                    <a:pt x="76749" y="74575"/>
                    <a:pt x="76876" y="74643"/>
                    <a:pt x="77004" y="74706"/>
                  </a:cubicBezTo>
                  <a:cubicBezTo>
                    <a:pt x="76895" y="74624"/>
                    <a:pt x="76786" y="74538"/>
                    <a:pt x="76681" y="74455"/>
                  </a:cubicBezTo>
                  <a:cubicBezTo>
                    <a:pt x="76550" y="74395"/>
                    <a:pt x="76422" y="74335"/>
                    <a:pt x="76295" y="74275"/>
                  </a:cubicBezTo>
                  <a:cubicBezTo>
                    <a:pt x="76403" y="74354"/>
                    <a:pt x="76512" y="74429"/>
                    <a:pt x="76621" y="74508"/>
                  </a:cubicBezTo>
                  <a:moveTo>
                    <a:pt x="77446" y="74932"/>
                  </a:moveTo>
                  <a:cubicBezTo>
                    <a:pt x="77604" y="75010"/>
                    <a:pt x="77765" y="75089"/>
                    <a:pt x="77927" y="75168"/>
                  </a:cubicBezTo>
                  <a:cubicBezTo>
                    <a:pt x="77792" y="75055"/>
                    <a:pt x="77657" y="74947"/>
                    <a:pt x="77521" y="74838"/>
                  </a:cubicBezTo>
                  <a:cubicBezTo>
                    <a:pt x="77360" y="74763"/>
                    <a:pt x="77199" y="74691"/>
                    <a:pt x="77037" y="74620"/>
                  </a:cubicBezTo>
                  <a:cubicBezTo>
                    <a:pt x="77173" y="74721"/>
                    <a:pt x="77308" y="74826"/>
                    <a:pt x="77446" y="74932"/>
                  </a:cubicBezTo>
                  <a:close/>
                  <a:moveTo>
                    <a:pt x="77401" y="75052"/>
                  </a:moveTo>
                  <a:cubicBezTo>
                    <a:pt x="77476" y="75097"/>
                    <a:pt x="77551" y="75138"/>
                    <a:pt x="77630" y="75179"/>
                  </a:cubicBezTo>
                  <a:cubicBezTo>
                    <a:pt x="77566" y="75134"/>
                    <a:pt x="77503" y="75085"/>
                    <a:pt x="77443" y="75040"/>
                  </a:cubicBezTo>
                  <a:cubicBezTo>
                    <a:pt x="77368" y="75003"/>
                    <a:pt x="77293" y="74965"/>
                    <a:pt x="77218" y="74928"/>
                  </a:cubicBezTo>
                  <a:cubicBezTo>
                    <a:pt x="77278" y="74969"/>
                    <a:pt x="77338" y="75010"/>
                    <a:pt x="77401" y="75052"/>
                  </a:cubicBezTo>
                  <a:close/>
                  <a:moveTo>
                    <a:pt x="78216" y="75494"/>
                  </a:moveTo>
                  <a:cubicBezTo>
                    <a:pt x="78343" y="75562"/>
                    <a:pt x="78474" y="75633"/>
                    <a:pt x="78602" y="75697"/>
                  </a:cubicBezTo>
                  <a:cubicBezTo>
                    <a:pt x="78493" y="75614"/>
                    <a:pt x="78384" y="75528"/>
                    <a:pt x="78276" y="75442"/>
                  </a:cubicBezTo>
                  <a:cubicBezTo>
                    <a:pt x="78144" y="75382"/>
                    <a:pt x="78017" y="75322"/>
                    <a:pt x="77885" y="75258"/>
                  </a:cubicBezTo>
                  <a:cubicBezTo>
                    <a:pt x="77994" y="75337"/>
                    <a:pt x="78107" y="75416"/>
                    <a:pt x="78216" y="75494"/>
                  </a:cubicBezTo>
                  <a:moveTo>
                    <a:pt x="79037" y="75922"/>
                  </a:moveTo>
                  <a:cubicBezTo>
                    <a:pt x="79199" y="76001"/>
                    <a:pt x="79360" y="76083"/>
                    <a:pt x="79525" y="76162"/>
                  </a:cubicBezTo>
                  <a:cubicBezTo>
                    <a:pt x="79386" y="76050"/>
                    <a:pt x="79251" y="75941"/>
                    <a:pt x="79116" y="75828"/>
                  </a:cubicBezTo>
                  <a:cubicBezTo>
                    <a:pt x="78955" y="75757"/>
                    <a:pt x="78790" y="75682"/>
                    <a:pt x="78628" y="75607"/>
                  </a:cubicBezTo>
                  <a:cubicBezTo>
                    <a:pt x="78763" y="75712"/>
                    <a:pt x="78902" y="75817"/>
                    <a:pt x="79037" y="75922"/>
                  </a:cubicBezTo>
                  <a:moveTo>
                    <a:pt x="78992" y="76042"/>
                  </a:moveTo>
                  <a:cubicBezTo>
                    <a:pt x="79071" y="76087"/>
                    <a:pt x="79150" y="76128"/>
                    <a:pt x="79229" y="76173"/>
                  </a:cubicBezTo>
                  <a:cubicBezTo>
                    <a:pt x="79165" y="76125"/>
                    <a:pt x="79101" y="76076"/>
                    <a:pt x="79037" y="76027"/>
                  </a:cubicBezTo>
                  <a:cubicBezTo>
                    <a:pt x="78958" y="75990"/>
                    <a:pt x="78883" y="75952"/>
                    <a:pt x="78805" y="75911"/>
                  </a:cubicBezTo>
                  <a:cubicBezTo>
                    <a:pt x="78868" y="75956"/>
                    <a:pt x="78932" y="75997"/>
                    <a:pt x="78992" y="76042"/>
                  </a:cubicBezTo>
                  <a:close/>
                  <a:moveTo>
                    <a:pt x="79806" y="76489"/>
                  </a:moveTo>
                  <a:cubicBezTo>
                    <a:pt x="79938" y="76556"/>
                    <a:pt x="80069" y="76627"/>
                    <a:pt x="80200" y="76695"/>
                  </a:cubicBezTo>
                  <a:cubicBezTo>
                    <a:pt x="80088" y="76609"/>
                    <a:pt x="79979" y="76522"/>
                    <a:pt x="79866" y="76436"/>
                  </a:cubicBezTo>
                  <a:cubicBezTo>
                    <a:pt x="79735" y="76372"/>
                    <a:pt x="79608" y="76312"/>
                    <a:pt x="79476" y="76248"/>
                  </a:cubicBezTo>
                  <a:cubicBezTo>
                    <a:pt x="79585" y="76327"/>
                    <a:pt x="79698" y="76406"/>
                    <a:pt x="79806" y="76489"/>
                  </a:cubicBezTo>
                  <a:close/>
                  <a:moveTo>
                    <a:pt x="80632" y="76916"/>
                  </a:moveTo>
                  <a:cubicBezTo>
                    <a:pt x="80793" y="76999"/>
                    <a:pt x="80955" y="77081"/>
                    <a:pt x="81120" y="77160"/>
                  </a:cubicBezTo>
                  <a:cubicBezTo>
                    <a:pt x="80981" y="77048"/>
                    <a:pt x="80846" y="76939"/>
                    <a:pt x="80707" y="76826"/>
                  </a:cubicBezTo>
                  <a:cubicBezTo>
                    <a:pt x="80546" y="76751"/>
                    <a:pt x="80380" y="76676"/>
                    <a:pt x="80215" y="76601"/>
                  </a:cubicBezTo>
                  <a:cubicBezTo>
                    <a:pt x="80354" y="76706"/>
                    <a:pt x="80489" y="76811"/>
                    <a:pt x="80632" y="76916"/>
                  </a:cubicBezTo>
                  <a:close/>
                  <a:moveTo>
                    <a:pt x="80587" y="77033"/>
                  </a:moveTo>
                  <a:cubicBezTo>
                    <a:pt x="80666" y="77081"/>
                    <a:pt x="80748" y="77126"/>
                    <a:pt x="80827" y="77171"/>
                  </a:cubicBezTo>
                  <a:cubicBezTo>
                    <a:pt x="80763" y="77119"/>
                    <a:pt x="80696" y="77070"/>
                    <a:pt x="80628" y="77021"/>
                  </a:cubicBezTo>
                  <a:cubicBezTo>
                    <a:pt x="80549" y="76980"/>
                    <a:pt x="80471" y="76943"/>
                    <a:pt x="80392" y="76901"/>
                  </a:cubicBezTo>
                  <a:cubicBezTo>
                    <a:pt x="80459" y="76946"/>
                    <a:pt x="80519" y="76991"/>
                    <a:pt x="80587" y="77033"/>
                  </a:cubicBezTo>
                  <a:close/>
                  <a:moveTo>
                    <a:pt x="81401" y="77483"/>
                  </a:moveTo>
                  <a:cubicBezTo>
                    <a:pt x="81532" y="77554"/>
                    <a:pt x="81664" y="77622"/>
                    <a:pt x="81795" y="77693"/>
                  </a:cubicBezTo>
                  <a:cubicBezTo>
                    <a:pt x="81682" y="77607"/>
                    <a:pt x="81570" y="77520"/>
                    <a:pt x="81461" y="77434"/>
                  </a:cubicBezTo>
                  <a:cubicBezTo>
                    <a:pt x="81330" y="77370"/>
                    <a:pt x="81195" y="77303"/>
                    <a:pt x="81063" y="77239"/>
                  </a:cubicBezTo>
                  <a:cubicBezTo>
                    <a:pt x="81176" y="77322"/>
                    <a:pt x="81288" y="77400"/>
                    <a:pt x="81401" y="77483"/>
                  </a:cubicBezTo>
                  <a:close/>
                  <a:moveTo>
                    <a:pt x="82219" y="77914"/>
                  </a:moveTo>
                  <a:cubicBezTo>
                    <a:pt x="82384" y="77997"/>
                    <a:pt x="82549" y="78079"/>
                    <a:pt x="82714" y="78162"/>
                  </a:cubicBezTo>
                  <a:cubicBezTo>
                    <a:pt x="82575" y="78053"/>
                    <a:pt x="82437" y="77941"/>
                    <a:pt x="82302" y="77828"/>
                  </a:cubicBezTo>
                  <a:cubicBezTo>
                    <a:pt x="82136" y="77749"/>
                    <a:pt x="81971" y="77674"/>
                    <a:pt x="81806" y="77595"/>
                  </a:cubicBezTo>
                  <a:cubicBezTo>
                    <a:pt x="81941" y="77704"/>
                    <a:pt x="82080" y="77809"/>
                    <a:pt x="82219" y="77914"/>
                  </a:cubicBezTo>
                  <a:close/>
                  <a:moveTo>
                    <a:pt x="82178" y="78031"/>
                  </a:moveTo>
                  <a:cubicBezTo>
                    <a:pt x="82260" y="78076"/>
                    <a:pt x="82343" y="78124"/>
                    <a:pt x="82425" y="78169"/>
                  </a:cubicBezTo>
                  <a:cubicBezTo>
                    <a:pt x="82358" y="78121"/>
                    <a:pt x="82290" y="78068"/>
                    <a:pt x="82223" y="78019"/>
                  </a:cubicBezTo>
                  <a:cubicBezTo>
                    <a:pt x="82140" y="77978"/>
                    <a:pt x="82061" y="77933"/>
                    <a:pt x="81979" y="77892"/>
                  </a:cubicBezTo>
                  <a:cubicBezTo>
                    <a:pt x="82046" y="77941"/>
                    <a:pt x="82110" y="77986"/>
                    <a:pt x="82178" y="78031"/>
                  </a:cubicBezTo>
                  <a:close/>
                  <a:moveTo>
                    <a:pt x="82988" y="78481"/>
                  </a:moveTo>
                  <a:cubicBezTo>
                    <a:pt x="83123" y="78552"/>
                    <a:pt x="83258" y="78627"/>
                    <a:pt x="83393" y="78699"/>
                  </a:cubicBezTo>
                  <a:cubicBezTo>
                    <a:pt x="83277" y="78608"/>
                    <a:pt x="83164" y="78522"/>
                    <a:pt x="83052" y="78432"/>
                  </a:cubicBezTo>
                  <a:cubicBezTo>
                    <a:pt x="82921" y="78368"/>
                    <a:pt x="82786" y="78301"/>
                    <a:pt x="82650" y="78237"/>
                  </a:cubicBezTo>
                  <a:cubicBezTo>
                    <a:pt x="82763" y="78320"/>
                    <a:pt x="82876" y="78398"/>
                    <a:pt x="82988" y="78481"/>
                  </a:cubicBezTo>
                  <a:moveTo>
                    <a:pt x="83810" y="78916"/>
                  </a:moveTo>
                  <a:cubicBezTo>
                    <a:pt x="83975" y="79002"/>
                    <a:pt x="84144" y="79085"/>
                    <a:pt x="84309" y="79171"/>
                  </a:cubicBezTo>
                  <a:cubicBezTo>
                    <a:pt x="84170" y="79059"/>
                    <a:pt x="84031" y="78946"/>
                    <a:pt x="83892" y="78830"/>
                  </a:cubicBezTo>
                  <a:cubicBezTo>
                    <a:pt x="83724" y="78755"/>
                    <a:pt x="83558" y="78676"/>
                    <a:pt x="83393" y="78597"/>
                  </a:cubicBezTo>
                  <a:cubicBezTo>
                    <a:pt x="83532" y="78702"/>
                    <a:pt x="83671" y="78811"/>
                    <a:pt x="83810" y="78916"/>
                  </a:cubicBezTo>
                  <a:close/>
                  <a:moveTo>
                    <a:pt x="83765" y="79029"/>
                  </a:moveTo>
                  <a:cubicBezTo>
                    <a:pt x="83851" y="79077"/>
                    <a:pt x="83937" y="79126"/>
                    <a:pt x="84024" y="79175"/>
                  </a:cubicBezTo>
                  <a:cubicBezTo>
                    <a:pt x="83956" y="79123"/>
                    <a:pt x="83885" y="79070"/>
                    <a:pt x="83814" y="79017"/>
                  </a:cubicBezTo>
                  <a:cubicBezTo>
                    <a:pt x="83731" y="78976"/>
                    <a:pt x="83648" y="78931"/>
                    <a:pt x="83562" y="78890"/>
                  </a:cubicBezTo>
                  <a:cubicBezTo>
                    <a:pt x="83630" y="78935"/>
                    <a:pt x="83697" y="78984"/>
                    <a:pt x="83765" y="79029"/>
                  </a:cubicBezTo>
                  <a:close/>
                  <a:moveTo>
                    <a:pt x="84579" y="79483"/>
                  </a:moveTo>
                  <a:cubicBezTo>
                    <a:pt x="84714" y="79558"/>
                    <a:pt x="84853" y="79633"/>
                    <a:pt x="84988" y="79704"/>
                  </a:cubicBezTo>
                  <a:cubicBezTo>
                    <a:pt x="84872" y="79614"/>
                    <a:pt x="84759" y="79528"/>
                    <a:pt x="84647" y="79438"/>
                  </a:cubicBezTo>
                  <a:cubicBezTo>
                    <a:pt x="84508" y="79370"/>
                    <a:pt x="84373" y="79303"/>
                    <a:pt x="84238" y="79235"/>
                  </a:cubicBezTo>
                  <a:cubicBezTo>
                    <a:pt x="84350" y="79318"/>
                    <a:pt x="84466" y="79400"/>
                    <a:pt x="84579" y="79483"/>
                  </a:cubicBezTo>
                  <a:close/>
                  <a:moveTo>
                    <a:pt x="85269" y="79974"/>
                  </a:moveTo>
                  <a:cubicBezTo>
                    <a:pt x="85299" y="79993"/>
                    <a:pt x="85326" y="80012"/>
                    <a:pt x="85356" y="80034"/>
                  </a:cubicBezTo>
                  <a:cubicBezTo>
                    <a:pt x="85446" y="80083"/>
                    <a:pt x="85536" y="80136"/>
                    <a:pt x="85622" y="80184"/>
                  </a:cubicBezTo>
                  <a:cubicBezTo>
                    <a:pt x="85551" y="80132"/>
                    <a:pt x="85479" y="80076"/>
                    <a:pt x="85408" y="80023"/>
                  </a:cubicBezTo>
                  <a:cubicBezTo>
                    <a:pt x="85322" y="79978"/>
                    <a:pt x="85236" y="79933"/>
                    <a:pt x="85146" y="79888"/>
                  </a:cubicBezTo>
                  <a:cubicBezTo>
                    <a:pt x="85187" y="79914"/>
                    <a:pt x="85228" y="79944"/>
                    <a:pt x="85269" y="79974"/>
                  </a:cubicBezTo>
                  <a:close/>
                  <a:moveTo>
                    <a:pt x="86170" y="80488"/>
                  </a:moveTo>
                  <a:cubicBezTo>
                    <a:pt x="86309" y="80567"/>
                    <a:pt x="86447" y="80642"/>
                    <a:pt x="86586" y="80717"/>
                  </a:cubicBezTo>
                  <a:cubicBezTo>
                    <a:pt x="86470" y="80627"/>
                    <a:pt x="86354" y="80537"/>
                    <a:pt x="86237" y="80443"/>
                  </a:cubicBezTo>
                  <a:cubicBezTo>
                    <a:pt x="86099" y="80376"/>
                    <a:pt x="85960" y="80308"/>
                    <a:pt x="85825" y="80237"/>
                  </a:cubicBezTo>
                  <a:cubicBezTo>
                    <a:pt x="85937" y="80323"/>
                    <a:pt x="86054" y="80406"/>
                    <a:pt x="86170" y="80488"/>
                  </a:cubicBezTo>
                  <a:moveTo>
                    <a:pt x="86947" y="81040"/>
                  </a:moveTo>
                  <a:cubicBezTo>
                    <a:pt x="87037" y="81092"/>
                    <a:pt x="87130" y="81145"/>
                    <a:pt x="87220" y="81197"/>
                  </a:cubicBezTo>
                  <a:cubicBezTo>
                    <a:pt x="87149" y="81141"/>
                    <a:pt x="87074" y="81089"/>
                    <a:pt x="86999" y="81032"/>
                  </a:cubicBezTo>
                  <a:cubicBezTo>
                    <a:pt x="86909" y="80983"/>
                    <a:pt x="86819" y="80938"/>
                    <a:pt x="86733" y="80890"/>
                  </a:cubicBezTo>
                  <a:cubicBezTo>
                    <a:pt x="86800" y="80938"/>
                    <a:pt x="86875" y="80991"/>
                    <a:pt x="86947" y="81040"/>
                  </a:cubicBezTo>
                  <a:close/>
                  <a:moveTo>
                    <a:pt x="87761" y="81501"/>
                  </a:moveTo>
                  <a:cubicBezTo>
                    <a:pt x="87900" y="81576"/>
                    <a:pt x="88038" y="81655"/>
                    <a:pt x="88181" y="81730"/>
                  </a:cubicBezTo>
                  <a:cubicBezTo>
                    <a:pt x="88061" y="81640"/>
                    <a:pt x="87945" y="81546"/>
                    <a:pt x="87828" y="81456"/>
                  </a:cubicBezTo>
                  <a:cubicBezTo>
                    <a:pt x="87689" y="81385"/>
                    <a:pt x="87551" y="81314"/>
                    <a:pt x="87408" y="81242"/>
                  </a:cubicBezTo>
                  <a:cubicBezTo>
                    <a:pt x="87524" y="81329"/>
                    <a:pt x="87641" y="81415"/>
                    <a:pt x="87761" y="81501"/>
                  </a:cubicBezTo>
                  <a:close/>
                  <a:moveTo>
                    <a:pt x="88537" y="82049"/>
                  </a:moveTo>
                  <a:cubicBezTo>
                    <a:pt x="88631" y="82105"/>
                    <a:pt x="88725" y="82158"/>
                    <a:pt x="88823" y="82214"/>
                  </a:cubicBezTo>
                  <a:cubicBezTo>
                    <a:pt x="88744" y="82158"/>
                    <a:pt x="88669" y="82098"/>
                    <a:pt x="88590" y="82042"/>
                  </a:cubicBezTo>
                  <a:cubicBezTo>
                    <a:pt x="88500" y="81993"/>
                    <a:pt x="88406" y="81944"/>
                    <a:pt x="88316" y="81895"/>
                  </a:cubicBezTo>
                  <a:cubicBezTo>
                    <a:pt x="88387" y="81948"/>
                    <a:pt x="88462" y="81997"/>
                    <a:pt x="88537" y="82049"/>
                  </a:cubicBezTo>
                  <a:close/>
                  <a:moveTo>
                    <a:pt x="89288" y="82466"/>
                  </a:moveTo>
                  <a:cubicBezTo>
                    <a:pt x="89307" y="82481"/>
                    <a:pt x="89329" y="82496"/>
                    <a:pt x="89348" y="82511"/>
                  </a:cubicBezTo>
                  <a:cubicBezTo>
                    <a:pt x="89490" y="82589"/>
                    <a:pt x="89637" y="82668"/>
                    <a:pt x="89779" y="82747"/>
                  </a:cubicBezTo>
                  <a:cubicBezTo>
                    <a:pt x="89659" y="82657"/>
                    <a:pt x="89539" y="82563"/>
                    <a:pt x="89419" y="82469"/>
                  </a:cubicBezTo>
                  <a:cubicBezTo>
                    <a:pt x="89277" y="82398"/>
                    <a:pt x="89134" y="82323"/>
                    <a:pt x="88995" y="82252"/>
                  </a:cubicBezTo>
                  <a:cubicBezTo>
                    <a:pt x="89093" y="82323"/>
                    <a:pt x="89190" y="82394"/>
                    <a:pt x="89288" y="82466"/>
                  </a:cubicBezTo>
                  <a:close/>
                  <a:moveTo>
                    <a:pt x="90124" y="83062"/>
                  </a:moveTo>
                  <a:cubicBezTo>
                    <a:pt x="90222" y="83118"/>
                    <a:pt x="90323" y="83175"/>
                    <a:pt x="90421" y="83231"/>
                  </a:cubicBezTo>
                  <a:cubicBezTo>
                    <a:pt x="90342" y="83175"/>
                    <a:pt x="90263" y="83115"/>
                    <a:pt x="90185" y="83055"/>
                  </a:cubicBezTo>
                  <a:cubicBezTo>
                    <a:pt x="90087" y="83006"/>
                    <a:pt x="89989" y="82953"/>
                    <a:pt x="89896" y="82901"/>
                  </a:cubicBezTo>
                  <a:cubicBezTo>
                    <a:pt x="89971" y="82953"/>
                    <a:pt x="90049" y="83010"/>
                    <a:pt x="90124" y="83062"/>
                  </a:cubicBezTo>
                  <a:close/>
                  <a:moveTo>
                    <a:pt x="90631" y="83302"/>
                  </a:moveTo>
                  <a:cubicBezTo>
                    <a:pt x="90732" y="83377"/>
                    <a:pt x="90837" y="83452"/>
                    <a:pt x="90939" y="83527"/>
                  </a:cubicBezTo>
                  <a:cubicBezTo>
                    <a:pt x="91085" y="83606"/>
                    <a:pt x="91228" y="83689"/>
                    <a:pt x="91374" y="83767"/>
                  </a:cubicBezTo>
                  <a:cubicBezTo>
                    <a:pt x="91254" y="83674"/>
                    <a:pt x="91130" y="83580"/>
                    <a:pt x="91010" y="83486"/>
                  </a:cubicBezTo>
                  <a:cubicBezTo>
                    <a:pt x="90867" y="83411"/>
                    <a:pt x="90721" y="83336"/>
                    <a:pt x="90578" y="83265"/>
                  </a:cubicBezTo>
                  <a:cubicBezTo>
                    <a:pt x="90597" y="83276"/>
                    <a:pt x="90612" y="83291"/>
                    <a:pt x="90631" y="83302"/>
                  </a:cubicBezTo>
                  <a:close/>
                  <a:moveTo>
                    <a:pt x="91715" y="84079"/>
                  </a:moveTo>
                  <a:cubicBezTo>
                    <a:pt x="91817" y="84135"/>
                    <a:pt x="91918" y="84195"/>
                    <a:pt x="92019" y="84255"/>
                  </a:cubicBezTo>
                  <a:cubicBezTo>
                    <a:pt x="91993" y="84233"/>
                    <a:pt x="91963" y="84214"/>
                    <a:pt x="91937" y="84195"/>
                  </a:cubicBezTo>
                  <a:cubicBezTo>
                    <a:pt x="91884" y="84154"/>
                    <a:pt x="91828" y="84113"/>
                    <a:pt x="91772" y="84071"/>
                  </a:cubicBezTo>
                  <a:cubicBezTo>
                    <a:pt x="91674" y="84019"/>
                    <a:pt x="91577" y="83966"/>
                    <a:pt x="91479" y="83914"/>
                  </a:cubicBezTo>
                  <a:cubicBezTo>
                    <a:pt x="91558" y="83966"/>
                    <a:pt x="91637" y="84023"/>
                    <a:pt x="91715" y="84079"/>
                  </a:cubicBezTo>
                  <a:close/>
                  <a:moveTo>
                    <a:pt x="92526" y="84544"/>
                  </a:moveTo>
                  <a:cubicBezTo>
                    <a:pt x="92676" y="84627"/>
                    <a:pt x="92822" y="84709"/>
                    <a:pt x="92972" y="84792"/>
                  </a:cubicBezTo>
                  <a:cubicBezTo>
                    <a:pt x="92848" y="84698"/>
                    <a:pt x="92725" y="84600"/>
                    <a:pt x="92601" y="84503"/>
                  </a:cubicBezTo>
                  <a:cubicBezTo>
                    <a:pt x="92454" y="84428"/>
                    <a:pt x="92308" y="84353"/>
                    <a:pt x="92162" y="84278"/>
                  </a:cubicBezTo>
                  <a:cubicBezTo>
                    <a:pt x="92282" y="84368"/>
                    <a:pt x="92406" y="84454"/>
                    <a:pt x="92526" y="84544"/>
                  </a:cubicBezTo>
                  <a:close/>
                  <a:moveTo>
                    <a:pt x="92545" y="84642"/>
                  </a:moveTo>
                  <a:cubicBezTo>
                    <a:pt x="92545" y="84638"/>
                    <a:pt x="92545" y="84638"/>
                    <a:pt x="92545" y="84638"/>
                  </a:cubicBezTo>
                  <a:cubicBezTo>
                    <a:pt x="92541" y="84638"/>
                    <a:pt x="92537" y="84638"/>
                    <a:pt x="92537" y="84634"/>
                  </a:cubicBezTo>
                  <a:cubicBezTo>
                    <a:pt x="92541" y="84638"/>
                    <a:pt x="92541" y="84638"/>
                    <a:pt x="92545" y="84642"/>
                  </a:cubicBezTo>
                  <a:close/>
                  <a:moveTo>
                    <a:pt x="93302" y="85096"/>
                  </a:moveTo>
                  <a:cubicBezTo>
                    <a:pt x="93407" y="85156"/>
                    <a:pt x="93513" y="85219"/>
                    <a:pt x="93618" y="85280"/>
                  </a:cubicBezTo>
                  <a:cubicBezTo>
                    <a:pt x="93535" y="85216"/>
                    <a:pt x="93449" y="85152"/>
                    <a:pt x="93366" y="85088"/>
                  </a:cubicBezTo>
                  <a:cubicBezTo>
                    <a:pt x="93261" y="85036"/>
                    <a:pt x="93160" y="84979"/>
                    <a:pt x="93059" y="84923"/>
                  </a:cubicBezTo>
                  <a:cubicBezTo>
                    <a:pt x="93141" y="84979"/>
                    <a:pt x="93224" y="85039"/>
                    <a:pt x="93302" y="85096"/>
                  </a:cubicBezTo>
                  <a:close/>
                  <a:moveTo>
                    <a:pt x="94117" y="85565"/>
                  </a:moveTo>
                  <a:cubicBezTo>
                    <a:pt x="94255" y="85643"/>
                    <a:pt x="94394" y="85722"/>
                    <a:pt x="94537" y="85797"/>
                  </a:cubicBezTo>
                  <a:cubicBezTo>
                    <a:pt x="94413" y="85704"/>
                    <a:pt x="94289" y="85606"/>
                    <a:pt x="94165" y="85512"/>
                  </a:cubicBezTo>
                  <a:cubicBezTo>
                    <a:pt x="94027" y="85441"/>
                    <a:pt x="93884" y="85366"/>
                    <a:pt x="93745" y="85291"/>
                  </a:cubicBezTo>
                  <a:cubicBezTo>
                    <a:pt x="93869" y="85385"/>
                    <a:pt x="93993" y="85475"/>
                    <a:pt x="94117" y="85565"/>
                  </a:cubicBezTo>
                  <a:close/>
                  <a:moveTo>
                    <a:pt x="94150" y="85670"/>
                  </a:moveTo>
                  <a:cubicBezTo>
                    <a:pt x="94147" y="85666"/>
                    <a:pt x="94139" y="85662"/>
                    <a:pt x="94135" y="85658"/>
                  </a:cubicBezTo>
                  <a:cubicBezTo>
                    <a:pt x="94124" y="85651"/>
                    <a:pt x="94113" y="85647"/>
                    <a:pt x="94102" y="85640"/>
                  </a:cubicBezTo>
                  <a:cubicBezTo>
                    <a:pt x="94117" y="85647"/>
                    <a:pt x="94135" y="85658"/>
                    <a:pt x="94150" y="85670"/>
                  </a:cubicBezTo>
                  <a:close/>
                  <a:moveTo>
                    <a:pt x="94893" y="86116"/>
                  </a:moveTo>
                  <a:cubicBezTo>
                    <a:pt x="94987" y="86173"/>
                    <a:pt x="95081" y="86225"/>
                    <a:pt x="95171" y="86281"/>
                  </a:cubicBezTo>
                  <a:cubicBezTo>
                    <a:pt x="95088" y="86218"/>
                    <a:pt x="95006" y="86154"/>
                    <a:pt x="94920" y="86094"/>
                  </a:cubicBezTo>
                  <a:cubicBezTo>
                    <a:pt x="94830" y="86041"/>
                    <a:pt x="94732" y="85989"/>
                    <a:pt x="94642" y="85940"/>
                  </a:cubicBezTo>
                  <a:cubicBezTo>
                    <a:pt x="94724" y="86000"/>
                    <a:pt x="94807" y="86056"/>
                    <a:pt x="94893" y="86116"/>
                  </a:cubicBezTo>
                  <a:close/>
                  <a:moveTo>
                    <a:pt x="95659" y="86559"/>
                  </a:moveTo>
                  <a:cubicBezTo>
                    <a:pt x="95816" y="86649"/>
                    <a:pt x="95978" y="86739"/>
                    <a:pt x="96139" y="86829"/>
                  </a:cubicBezTo>
                  <a:cubicBezTo>
                    <a:pt x="96090" y="86792"/>
                    <a:pt x="96045" y="86758"/>
                    <a:pt x="95996" y="86720"/>
                  </a:cubicBezTo>
                  <a:cubicBezTo>
                    <a:pt x="95918" y="86660"/>
                    <a:pt x="95839" y="86600"/>
                    <a:pt x="95760" y="86536"/>
                  </a:cubicBezTo>
                  <a:cubicBezTo>
                    <a:pt x="95602" y="86458"/>
                    <a:pt x="95449" y="86375"/>
                    <a:pt x="95291" y="86289"/>
                  </a:cubicBezTo>
                  <a:cubicBezTo>
                    <a:pt x="95411" y="86383"/>
                    <a:pt x="95535" y="86469"/>
                    <a:pt x="95659" y="86559"/>
                  </a:cubicBezTo>
                  <a:moveTo>
                    <a:pt x="95677" y="86653"/>
                  </a:moveTo>
                  <a:cubicBezTo>
                    <a:pt x="95681" y="86653"/>
                    <a:pt x="95685" y="86657"/>
                    <a:pt x="95685" y="86657"/>
                  </a:cubicBezTo>
                  <a:cubicBezTo>
                    <a:pt x="95685" y="86657"/>
                    <a:pt x="95681" y="86653"/>
                    <a:pt x="95677" y="86653"/>
                  </a:cubicBezTo>
                  <a:cubicBezTo>
                    <a:pt x="95674" y="86649"/>
                    <a:pt x="95674" y="86649"/>
                    <a:pt x="95670" y="86645"/>
                  </a:cubicBezTo>
                  <a:cubicBezTo>
                    <a:pt x="95674" y="86649"/>
                    <a:pt x="95677" y="86653"/>
                    <a:pt x="95677" y="86653"/>
                  </a:cubicBezTo>
                  <a:close/>
                  <a:moveTo>
                    <a:pt x="96409" y="87095"/>
                  </a:moveTo>
                  <a:cubicBezTo>
                    <a:pt x="96533" y="87167"/>
                    <a:pt x="96657" y="87242"/>
                    <a:pt x="96781" y="87313"/>
                  </a:cubicBezTo>
                  <a:cubicBezTo>
                    <a:pt x="96691" y="87249"/>
                    <a:pt x="96604" y="87182"/>
                    <a:pt x="96518" y="87118"/>
                  </a:cubicBezTo>
                  <a:cubicBezTo>
                    <a:pt x="96402" y="87054"/>
                    <a:pt x="96285" y="86990"/>
                    <a:pt x="96169" y="86927"/>
                  </a:cubicBezTo>
                  <a:cubicBezTo>
                    <a:pt x="96248" y="86983"/>
                    <a:pt x="96330" y="87039"/>
                    <a:pt x="96409" y="87095"/>
                  </a:cubicBezTo>
                  <a:close/>
                  <a:moveTo>
                    <a:pt x="97253" y="87587"/>
                  </a:moveTo>
                  <a:cubicBezTo>
                    <a:pt x="97441" y="87696"/>
                    <a:pt x="97629" y="87801"/>
                    <a:pt x="97816" y="87906"/>
                  </a:cubicBezTo>
                  <a:cubicBezTo>
                    <a:pt x="97681" y="87805"/>
                    <a:pt x="97550" y="87703"/>
                    <a:pt x="97418" y="87598"/>
                  </a:cubicBezTo>
                  <a:cubicBezTo>
                    <a:pt x="97238" y="87504"/>
                    <a:pt x="97058" y="87411"/>
                    <a:pt x="96878" y="87313"/>
                  </a:cubicBezTo>
                  <a:cubicBezTo>
                    <a:pt x="97002" y="87403"/>
                    <a:pt x="97129" y="87497"/>
                    <a:pt x="97253" y="87587"/>
                  </a:cubicBezTo>
                  <a:close/>
                  <a:moveTo>
                    <a:pt x="97302" y="87696"/>
                  </a:moveTo>
                  <a:cubicBezTo>
                    <a:pt x="97295" y="87692"/>
                    <a:pt x="97283" y="87685"/>
                    <a:pt x="97276" y="87681"/>
                  </a:cubicBezTo>
                  <a:cubicBezTo>
                    <a:pt x="97261" y="87670"/>
                    <a:pt x="97242" y="87658"/>
                    <a:pt x="97223" y="87647"/>
                  </a:cubicBezTo>
                  <a:cubicBezTo>
                    <a:pt x="97250" y="87666"/>
                    <a:pt x="97276" y="87681"/>
                    <a:pt x="97302" y="87696"/>
                  </a:cubicBezTo>
                  <a:close/>
                  <a:moveTo>
                    <a:pt x="98007" y="88127"/>
                  </a:moveTo>
                  <a:cubicBezTo>
                    <a:pt x="98161" y="88217"/>
                    <a:pt x="98315" y="88307"/>
                    <a:pt x="98473" y="88401"/>
                  </a:cubicBezTo>
                  <a:cubicBezTo>
                    <a:pt x="98375" y="88330"/>
                    <a:pt x="98278" y="88255"/>
                    <a:pt x="98184" y="88184"/>
                  </a:cubicBezTo>
                  <a:cubicBezTo>
                    <a:pt x="98041" y="88105"/>
                    <a:pt x="97899" y="88030"/>
                    <a:pt x="97756" y="87951"/>
                  </a:cubicBezTo>
                  <a:cubicBezTo>
                    <a:pt x="97839" y="88007"/>
                    <a:pt x="97925" y="88067"/>
                    <a:pt x="98007" y="88127"/>
                  </a:cubicBezTo>
                  <a:close/>
                  <a:moveTo>
                    <a:pt x="98927" y="88664"/>
                  </a:moveTo>
                  <a:cubicBezTo>
                    <a:pt x="99084" y="88754"/>
                    <a:pt x="99242" y="88844"/>
                    <a:pt x="99399" y="88930"/>
                  </a:cubicBezTo>
                  <a:cubicBezTo>
                    <a:pt x="99264" y="88829"/>
                    <a:pt x="99133" y="88724"/>
                    <a:pt x="98998" y="88623"/>
                  </a:cubicBezTo>
                  <a:cubicBezTo>
                    <a:pt x="98844" y="88540"/>
                    <a:pt x="98687" y="88457"/>
                    <a:pt x="98529" y="88371"/>
                  </a:cubicBezTo>
                  <a:cubicBezTo>
                    <a:pt x="98660" y="88469"/>
                    <a:pt x="98795" y="88566"/>
                    <a:pt x="98927" y="88664"/>
                  </a:cubicBezTo>
                  <a:close/>
                  <a:moveTo>
                    <a:pt x="98885" y="88728"/>
                  </a:moveTo>
                  <a:cubicBezTo>
                    <a:pt x="98960" y="88773"/>
                    <a:pt x="99036" y="88821"/>
                    <a:pt x="99107" y="88866"/>
                  </a:cubicBezTo>
                  <a:cubicBezTo>
                    <a:pt x="99054" y="88829"/>
                    <a:pt x="99005" y="88791"/>
                    <a:pt x="98953" y="88754"/>
                  </a:cubicBezTo>
                  <a:cubicBezTo>
                    <a:pt x="98885" y="88713"/>
                    <a:pt x="98818" y="88675"/>
                    <a:pt x="98750" y="88638"/>
                  </a:cubicBezTo>
                  <a:cubicBezTo>
                    <a:pt x="98795" y="88668"/>
                    <a:pt x="98840" y="88698"/>
                    <a:pt x="98885" y="88728"/>
                  </a:cubicBezTo>
                  <a:close/>
                  <a:moveTo>
                    <a:pt x="99786" y="89272"/>
                  </a:moveTo>
                  <a:cubicBezTo>
                    <a:pt x="99895" y="89339"/>
                    <a:pt x="100004" y="89403"/>
                    <a:pt x="100116" y="89467"/>
                  </a:cubicBezTo>
                  <a:cubicBezTo>
                    <a:pt x="99996" y="89380"/>
                    <a:pt x="99880" y="89294"/>
                    <a:pt x="99763" y="89204"/>
                  </a:cubicBezTo>
                  <a:cubicBezTo>
                    <a:pt x="99647" y="89140"/>
                    <a:pt x="99527" y="89077"/>
                    <a:pt x="99411" y="89013"/>
                  </a:cubicBezTo>
                  <a:cubicBezTo>
                    <a:pt x="99535" y="89099"/>
                    <a:pt x="99658" y="89185"/>
                    <a:pt x="99786" y="89272"/>
                  </a:cubicBezTo>
                  <a:moveTo>
                    <a:pt x="100619" y="89846"/>
                  </a:moveTo>
                  <a:cubicBezTo>
                    <a:pt x="100645" y="89861"/>
                    <a:pt x="100668" y="89872"/>
                    <a:pt x="100690" y="89887"/>
                  </a:cubicBezTo>
                  <a:cubicBezTo>
                    <a:pt x="100656" y="89864"/>
                    <a:pt x="100623" y="89838"/>
                    <a:pt x="100589" y="89816"/>
                  </a:cubicBezTo>
                  <a:cubicBezTo>
                    <a:pt x="100559" y="89797"/>
                    <a:pt x="100529" y="89782"/>
                    <a:pt x="100499" y="89763"/>
                  </a:cubicBezTo>
                  <a:cubicBezTo>
                    <a:pt x="100540" y="89789"/>
                    <a:pt x="100581" y="89819"/>
                    <a:pt x="100619" y="89846"/>
                  </a:cubicBezTo>
                  <a:close/>
                  <a:moveTo>
                    <a:pt x="100578" y="89647"/>
                  </a:moveTo>
                  <a:cubicBezTo>
                    <a:pt x="100420" y="89561"/>
                    <a:pt x="100259" y="89474"/>
                    <a:pt x="100101" y="89388"/>
                  </a:cubicBezTo>
                  <a:cubicBezTo>
                    <a:pt x="100251" y="89501"/>
                    <a:pt x="100409" y="89617"/>
                    <a:pt x="100559" y="89726"/>
                  </a:cubicBezTo>
                  <a:cubicBezTo>
                    <a:pt x="100716" y="89816"/>
                    <a:pt x="100870" y="89906"/>
                    <a:pt x="101032" y="89992"/>
                  </a:cubicBezTo>
                  <a:cubicBezTo>
                    <a:pt x="100878" y="89879"/>
                    <a:pt x="100728" y="89763"/>
                    <a:pt x="100578" y="89647"/>
                  </a:cubicBezTo>
                  <a:close/>
                  <a:moveTo>
                    <a:pt x="101351" y="90288"/>
                  </a:moveTo>
                  <a:cubicBezTo>
                    <a:pt x="101467" y="90356"/>
                    <a:pt x="101583" y="90427"/>
                    <a:pt x="101699" y="90495"/>
                  </a:cubicBezTo>
                  <a:cubicBezTo>
                    <a:pt x="101594" y="90416"/>
                    <a:pt x="101489" y="90341"/>
                    <a:pt x="101388" y="90262"/>
                  </a:cubicBezTo>
                  <a:cubicBezTo>
                    <a:pt x="101272" y="90198"/>
                    <a:pt x="101155" y="90135"/>
                    <a:pt x="101039" y="90071"/>
                  </a:cubicBezTo>
                  <a:cubicBezTo>
                    <a:pt x="101144" y="90142"/>
                    <a:pt x="101245" y="90217"/>
                    <a:pt x="101351" y="90288"/>
                  </a:cubicBezTo>
                  <a:moveTo>
                    <a:pt x="102131" y="90746"/>
                  </a:moveTo>
                  <a:cubicBezTo>
                    <a:pt x="102292" y="90840"/>
                    <a:pt x="102454" y="90930"/>
                    <a:pt x="102615" y="91020"/>
                  </a:cubicBezTo>
                  <a:cubicBezTo>
                    <a:pt x="102476" y="90915"/>
                    <a:pt x="102337" y="90810"/>
                    <a:pt x="102198" y="90701"/>
                  </a:cubicBezTo>
                  <a:cubicBezTo>
                    <a:pt x="102037" y="90615"/>
                    <a:pt x="101876" y="90529"/>
                    <a:pt x="101718" y="90442"/>
                  </a:cubicBezTo>
                  <a:cubicBezTo>
                    <a:pt x="101853" y="90544"/>
                    <a:pt x="101996" y="90645"/>
                    <a:pt x="102131" y="90746"/>
                  </a:cubicBezTo>
                  <a:close/>
                  <a:moveTo>
                    <a:pt x="102101" y="90802"/>
                  </a:moveTo>
                  <a:cubicBezTo>
                    <a:pt x="102146" y="90832"/>
                    <a:pt x="102195" y="90859"/>
                    <a:pt x="102240" y="90889"/>
                  </a:cubicBezTo>
                  <a:cubicBezTo>
                    <a:pt x="102213" y="90870"/>
                    <a:pt x="102187" y="90851"/>
                    <a:pt x="102161" y="90832"/>
                  </a:cubicBezTo>
                  <a:cubicBezTo>
                    <a:pt x="102127" y="90810"/>
                    <a:pt x="102090" y="90791"/>
                    <a:pt x="102052" y="90769"/>
                  </a:cubicBezTo>
                  <a:cubicBezTo>
                    <a:pt x="102067" y="90780"/>
                    <a:pt x="102086" y="90791"/>
                    <a:pt x="102101" y="90802"/>
                  </a:cubicBezTo>
                  <a:close/>
                  <a:moveTo>
                    <a:pt x="102900" y="91290"/>
                  </a:moveTo>
                  <a:cubicBezTo>
                    <a:pt x="103024" y="91365"/>
                    <a:pt x="103151" y="91440"/>
                    <a:pt x="103275" y="91515"/>
                  </a:cubicBezTo>
                  <a:cubicBezTo>
                    <a:pt x="103170" y="91440"/>
                    <a:pt x="103069" y="91362"/>
                    <a:pt x="102964" y="91286"/>
                  </a:cubicBezTo>
                  <a:cubicBezTo>
                    <a:pt x="102844" y="91219"/>
                    <a:pt x="102724" y="91151"/>
                    <a:pt x="102600" y="91084"/>
                  </a:cubicBezTo>
                  <a:cubicBezTo>
                    <a:pt x="102701" y="91151"/>
                    <a:pt x="102799" y="91223"/>
                    <a:pt x="102900" y="91290"/>
                  </a:cubicBezTo>
                  <a:moveTo>
                    <a:pt x="102454" y="90836"/>
                  </a:moveTo>
                  <a:cubicBezTo>
                    <a:pt x="102615" y="90960"/>
                    <a:pt x="102773" y="91080"/>
                    <a:pt x="102934" y="91200"/>
                  </a:cubicBezTo>
                  <a:cubicBezTo>
                    <a:pt x="103121" y="91305"/>
                    <a:pt x="103309" y="91407"/>
                    <a:pt x="103497" y="91508"/>
                  </a:cubicBezTo>
                  <a:cubicBezTo>
                    <a:pt x="103335" y="91384"/>
                    <a:pt x="103178" y="91256"/>
                    <a:pt x="103016" y="91129"/>
                  </a:cubicBezTo>
                  <a:cubicBezTo>
                    <a:pt x="102829" y="91031"/>
                    <a:pt x="102641" y="90934"/>
                    <a:pt x="102454" y="90836"/>
                  </a:cubicBezTo>
                  <a:close/>
                  <a:moveTo>
                    <a:pt x="136203" y="6127"/>
                  </a:moveTo>
                  <a:cubicBezTo>
                    <a:pt x="145287" y="4465"/>
                    <a:pt x="154779" y="3629"/>
                    <a:pt x="164073" y="3629"/>
                  </a:cubicBezTo>
                  <a:cubicBezTo>
                    <a:pt x="188750" y="3629"/>
                    <a:pt x="212020" y="9519"/>
                    <a:pt x="222499" y="21447"/>
                  </a:cubicBezTo>
                  <a:cubicBezTo>
                    <a:pt x="227189" y="26786"/>
                    <a:pt x="229306" y="32924"/>
                    <a:pt x="229306" y="39325"/>
                  </a:cubicBezTo>
                  <a:cubicBezTo>
                    <a:pt x="229306" y="54986"/>
                    <a:pt x="216650" y="72211"/>
                    <a:pt x="198126" y="83216"/>
                  </a:cubicBezTo>
                  <a:cubicBezTo>
                    <a:pt x="182222" y="92671"/>
                    <a:pt x="160621" y="98235"/>
                    <a:pt x="139970" y="98235"/>
                  </a:cubicBezTo>
                  <a:cubicBezTo>
                    <a:pt x="126418" y="98235"/>
                    <a:pt x="113274" y="95838"/>
                    <a:pt x="102416" y="90574"/>
                  </a:cubicBezTo>
                  <a:cubicBezTo>
                    <a:pt x="102547" y="90682"/>
                    <a:pt x="102679" y="90791"/>
                    <a:pt x="102810" y="90900"/>
                  </a:cubicBezTo>
                  <a:cubicBezTo>
                    <a:pt x="102870" y="90949"/>
                    <a:pt x="102926" y="90994"/>
                    <a:pt x="102986" y="91043"/>
                  </a:cubicBezTo>
                  <a:cubicBezTo>
                    <a:pt x="114329" y="96854"/>
                    <a:pt x="128294" y="99488"/>
                    <a:pt x="142698" y="99488"/>
                  </a:cubicBezTo>
                  <a:cubicBezTo>
                    <a:pt x="163657" y="99488"/>
                    <a:pt x="185535" y="93905"/>
                    <a:pt x="201571" y="84420"/>
                  </a:cubicBezTo>
                  <a:cubicBezTo>
                    <a:pt x="220305" y="73344"/>
                    <a:pt x="232994" y="55928"/>
                    <a:pt x="232994" y="40049"/>
                  </a:cubicBezTo>
                  <a:cubicBezTo>
                    <a:pt x="232994" y="33468"/>
                    <a:pt x="230818" y="27154"/>
                    <a:pt x="225985" y="21657"/>
                  </a:cubicBezTo>
                  <a:cubicBezTo>
                    <a:pt x="215161" y="9328"/>
                    <a:pt x="191249" y="3171"/>
                    <a:pt x="166013" y="3171"/>
                  </a:cubicBezTo>
                  <a:lnTo>
                    <a:pt x="166009" y="3171"/>
                  </a:lnTo>
                  <a:cubicBezTo>
                    <a:pt x="156276" y="3171"/>
                    <a:pt x="146348" y="4086"/>
                    <a:pt x="136893" y="5917"/>
                  </a:cubicBezTo>
                  <a:cubicBezTo>
                    <a:pt x="136665" y="5985"/>
                    <a:pt x="136432" y="6056"/>
                    <a:pt x="136203" y="6127"/>
                  </a:cubicBezTo>
                  <a:moveTo>
                    <a:pt x="135817" y="6199"/>
                  </a:moveTo>
                  <a:cubicBezTo>
                    <a:pt x="136027" y="6135"/>
                    <a:pt x="136237" y="6067"/>
                    <a:pt x="136447" y="6004"/>
                  </a:cubicBezTo>
                  <a:cubicBezTo>
                    <a:pt x="136203" y="6052"/>
                    <a:pt x="135963" y="6097"/>
                    <a:pt x="135719" y="6150"/>
                  </a:cubicBezTo>
                  <a:cubicBezTo>
                    <a:pt x="135505" y="6210"/>
                    <a:pt x="135295" y="6274"/>
                    <a:pt x="135081" y="6338"/>
                  </a:cubicBezTo>
                  <a:cubicBezTo>
                    <a:pt x="135325" y="6293"/>
                    <a:pt x="135569" y="6244"/>
                    <a:pt x="135817" y="6199"/>
                  </a:cubicBezTo>
                  <a:close/>
                  <a:moveTo>
                    <a:pt x="134800" y="6525"/>
                  </a:moveTo>
                  <a:cubicBezTo>
                    <a:pt x="134969" y="6469"/>
                    <a:pt x="135137" y="6416"/>
                    <a:pt x="135306" y="6360"/>
                  </a:cubicBezTo>
                  <a:cubicBezTo>
                    <a:pt x="135032" y="6413"/>
                    <a:pt x="134755" y="6465"/>
                    <a:pt x="134481" y="6521"/>
                  </a:cubicBezTo>
                  <a:cubicBezTo>
                    <a:pt x="134320" y="6570"/>
                    <a:pt x="134158" y="6619"/>
                    <a:pt x="133997" y="6668"/>
                  </a:cubicBezTo>
                  <a:cubicBezTo>
                    <a:pt x="134263" y="6619"/>
                    <a:pt x="134533" y="6570"/>
                    <a:pt x="134800" y="6525"/>
                  </a:cubicBezTo>
                  <a:close/>
                  <a:moveTo>
                    <a:pt x="132946" y="7002"/>
                  </a:moveTo>
                  <a:cubicBezTo>
                    <a:pt x="133228" y="6953"/>
                    <a:pt x="133517" y="6904"/>
                    <a:pt x="133802" y="6855"/>
                  </a:cubicBezTo>
                  <a:cubicBezTo>
                    <a:pt x="133978" y="6795"/>
                    <a:pt x="134158" y="6735"/>
                    <a:pt x="134335" y="6675"/>
                  </a:cubicBezTo>
                  <a:cubicBezTo>
                    <a:pt x="134046" y="6728"/>
                    <a:pt x="133753" y="6784"/>
                    <a:pt x="133460" y="6837"/>
                  </a:cubicBezTo>
                  <a:cubicBezTo>
                    <a:pt x="133288" y="6893"/>
                    <a:pt x="133115" y="6949"/>
                    <a:pt x="132946" y="7002"/>
                  </a:cubicBezTo>
                  <a:moveTo>
                    <a:pt x="132586" y="7065"/>
                  </a:moveTo>
                  <a:cubicBezTo>
                    <a:pt x="132744" y="7017"/>
                    <a:pt x="132897" y="6964"/>
                    <a:pt x="133055" y="6915"/>
                  </a:cubicBezTo>
                  <a:cubicBezTo>
                    <a:pt x="132785" y="6968"/>
                    <a:pt x="132515" y="7020"/>
                    <a:pt x="132245" y="7073"/>
                  </a:cubicBezTo>
                  <a:cubicBezTo>
                    <a:pt x="132095" y="7118"/>
                    <a:pt x="131948" y="7163"/>
                    <a:pt x="131798" y="7212"/>
                  </a:cubicBezTo>
                  <a:cubicBezTo>
                    <a:pt x="132057" y="7163"/>
                    <a:pt x="132323" y="7114"/>
                    <a:pt x="132586" y="7065"/>
                  </a:cubicBezTo>
                  <a:close/>
                  <a:moveTo>
                    <a:pt x="130755" y="7542"/>
                  </a:moveTo>
                  <a:cubicBezTo>
                    <a:pt x="131036" y="7489"/>
                    <a:pt x="131314" y="7441"/>
                    <a:pt x="131596" y="7392"/>
                  </a:cubicBezTo>
                  <a:cubicBezTo>
                    <a:pt x="131764" y="7336"/>
                    <a:pt x="131933" y="7279"/>
                    <a:pt x="132102" y="7227"/>
                  </a:cubicBezTo>
                  <a:cubicBezTo>
                    <a:pt x="131813" y="7279"/>
                    <a:pt x="131524" y="7332"/>
                    <a:pt x="131239" y="7384"/>
                  </a:cubicBezTo>
                  <a:cubicBezTo>
                    <a:pt x="131078" y="7437"/>
                    <a:pt x="130916" y="7489"/>
                    <a:pt x="130755" y="7542"/>
                  </a:cubicBezTo>
                  <a:close/>
                  <a:moveTo>
                    <a:pt x="130376" y="7609"/>
                  </a:moveTo>
                  <a:cubicBezTo>
                    <a:pt x="130519" y="7561"/>
                    <a:pt x="130665" y="7516"/>
                    <a:pt x="130811" y="7467"/>
                  </a:cubicBezTo>
                  <a:cubicBezTo>
                    <a:pt x="130545" y="7519"/>
                    <a:pt x="130279" y="7568"/>
                    <a:pt x="130012" y="7624"/>
                  </a:cubicBezTo>
                  <a:cubicBezTo>
                    <a:pt x="129877" y="7666"/>
                    <a:pt x="129742" y="7707"/>
                    <a:pt x="129603" y="7748"/>
                  </a:cubicBezTo>
                  <a:cubicBezTo>
                    <a:pt x="129862" y="7703"/>
                    <a:pt x="130117" y="7654"/>
                    <a:pt x="130376" y="7609"/>
                  </a:cubicBezTo>
                  <a:close/>
                  <a:moveTo>
                    <a:pt x="129397" y="7932"/>
                  </a:moveTo>
                  <a:cubicBezTo>
                    <a:pt x="129554" y="7880"/>
                    <a:pt x="129716" y="7827"/>
                    <a:pt x="129870" y="7775"/>
                  </a:cubicBezTo>
                  <a:cubicBezTo>
                    <a:pt x="129588" y="7827"/>
                    <a:pt x="129303" y="7823"/>
                    <a:pt x="129022" y="7932"/>
                  </a:cubicBezTo>
                  <a:cubicBezTo>
                    <a:pt x="128872" y="7981"/>
                    <a:pt x="128721" y="8030"/>
                    <a:pt x="128571" y="8078"/>
                  </a:cubicBezTo>
                  <a:cubicBezTo>
                    <a:pt x="128845" y="8030"/>
                    <a:pt x="129123" y="7981"/>
                    <a:pt x="129397" y="7932"/>
                  </a:cubicBezTo>
                  <a:close/>
                  <a:moveTo>
                    <a:pt x="127562" y="8409"/>
                  </a:moveTo>
                  <a:cubicBezTo>
                    <a:pt x="127855" y="8356"/>
                    <a:pt x="128144" y="8307"/>
                    <a:pt x="128436" y="8259"/>
                  </a:cubicBezTo>
                  <a:cubicBezTo>
                    <a:pt x="128601" y="8202"/>
                    <a:pt x="128767" y="8146"/>
                    <a:pt x="128935" y="8090"/>
                  </a:cubicBezTo>
                  <a:cubicBezTo>
                    <a:pt x="128635" y="8142"/>
                    <a:pt x="128339" y="8195"/>
                    <a:pt x="128042" y="8247"/>
                  </a:cubicBezTo>
                  <a:cubicBezTo>
                    <a:pt x="127881" y="8300"/>
                    <a:pt x="127723" y="8352"/>
                    <a:pt x="127562" y="8409"/>
                  </a:cubicBezTo>
                  <a:moveTo>
                    <a:pt x="127206" y="8469"/>
                  </a:moveTo>
                  <a:cubicBezTo>
                    <a:pt x="127352" y="8420"/>
                    <a:pt x="127498" y="8371"/>
                    <a:pt x="127645" y="8322"/>
                  </a:cubicBezTo>
                  <a:cubicBezTo>
                    <a:pt x="127367" y="8375"/>
                    <a:pt x="127089" y="8427"/>
                    <a:pt x="126812" y="8480"/>
                  </a:cubicBezTo>
                  <a:cubicBezTo>
                    <a:pt x="126669" y="8525"/>
                    <a:pt x="126534" y="8566"/>
                    <a:pt x="126395" y="8611"/>
                  </a:cubicBezTo>
                  <a:cubicBezTo>
                    <a:pt x="126662" y="8566"/>
                    <a:pt x="126936" y="8517"/>
                    <a:pt x="127206" y="8469"/>
                  </a:cubicBezTo>
                  <a:close/>
                  <a:moveTo>
                    <a:pt x="125397" y="8941"/>
                  </a:moveTo>
                  <a:cubicBezTo>
                    <a:pt x="125682" y="8889"/>
                    <a:pt x="125971" y="8840"/>
                    <a:pt x="126256" y="8795"/>
                  </a:cubicBezTo>
                  <a:cubicBezTo>
                    <a:pt x="126410" y="8739"/>
                    <a:pt x="126568" y="8686"/>
                    <a:pt x="126722" y="8634"/>
                  </a:cubicBezTo>
                  <a:cubicBezTo>
                    <a:pt x="126429" y="8686"/>
                    <a:pt x="126136" y="8739"/>
                    <a:pt x="125844" y="8791"/>
                  </a:cubicBezTo>
                  <a:cubicBezTo>
                    <a:pt x="125694" y="8840"/>
                    <a:pt x="125544" y="8889"/>
                    <a:pt x="125397" y="8941"/>
                  </a:cubicBezTo>
                  <a:close/>
                  <a:moveTo>
                    <a:pt x="125018" y="9005"/>
                  </a:moveTo>
                  <a:cubicBezTo>
                    <a:pt x="125153" y="8960"/>
                    <a:pt x="125292" y="8915"/>
                    <a:pt x="125427" y="8870"/>
                  </a:cubicBezTo>
                  <a:cubicBezTo>
                    <a:pt x="125180" y="8915"/>
                    <a:pt x="124936" y="8960"/>
                    <a:pt x="124688" y="9009"/>
                  </a:cubicBezTo>
                  <a:cubicBezTo>
                    <a:pt x="124557" y="9050"/>
                    <a:pt x="124429" y="9091"/>
                    <a:pt x="124298" y="9133"/>
                  </a:cubicBezTo>
                  <a:cubicBezTo>
                    <a:pt x="124538" y="9091"/>
                    <a:pt x="124778" y="9046"/>
                    <a:pt x="125018" y="9005"/>
                  </a:cubicBezTo>
                  <a:close/>
                  <a:moveTo>
                    <a:pt x="124084" y="9324"/>
                  </a:moveTo>
                  <a:cubicBezTo>
                    <a:pt x="124227" y="9275"/>
                    <a:pt x="124373" y="9227"/>
                    <a:pt x="124519" y="9174"/>
                  </a:cubicBezTo>
                  <a:cubicBezTo>
                    <a:pt x="124253" y="9223"/>
                    <a:pt x="123990" y="9272"/>
                    <a:pt x="123728" y="9320"/>
                  </a:cubicBezTo>
                  <a:cubicBezTo>
                    <a:pt x="123585" y="9365"/>
                    <a:pt x="123446" y="9414"/>
                    <a:pt x="123304" y="9459"/>
                  </a:cubicBezTo>
                  <a:cubicBezTo>
                    <a:pt x="123562" y="9414"/>
                    <a:pt x="123821" y="9369"/>
                    <a:pt x="124084" y="9324"/>
                  </a:cubicBezTo>
                  <a:close/>
                  <a:moveTo>
                    <a:pt x="123165" y="9647"/>
                  </a:moveTo>
                  <a:cubicBezTo>
                    <a:pt x="123315" y="9594"/>
                    <a:pt x="123465" y="9542"/>
                    <a:pt x="123615" y="9489"/>
                  </a:cubicBezTo>
                  <a:cubicBezTo>
                    <a:pt x="123337" y="9538"/>
                    <a:pt x="123060" y="9587"/>
                    <a:pt x="122778" y="9636"/>
                  </a:cubicBezTo>
                  <a:cubicBezTo>
                    <a:pt x="122628" y="9684"/>
                    <a:pt x="122486" y="9733"/>
                    <a:pt x="122336" y="9786"/>
                  </a:cubicBezTo>
                  <a:cubicBezTo>
                    <a:pt x="122613" y="9741"/>
                    <a:pt x="122891" y="9692"/>
                    <a:pt x="123165" y="9647"/>
                  </a:cubicBezTo>
                  <a:close/>
                  <a:moveTo>
                    <a:pt x="121398" y="10112"/>
                  </a:moveTo>
                  <a:cubicBezTo>
                    <a:pt x="121686" y="10067"/>
                    <a:pt x="121975" y="10018"/>
                    <a:pt x="122264" y="9973"/>
                  </a:cubicBezTo>
                  <a:cubicBezTo>
                    <a:pt x="122418" y="9917"/>
                    <a:pt x="122572" y="9861"/>
                    <a:pt x="122726" y="9808"/>
                  </a:cubicBezTo>
                  <a:cubicBezTo>
                    <a:pt x="122433" y="9853"/>
                    <a:pt x="122140" y="9902"/>
                    <a:pt x="121848" y="9954"/>
                  </a:cubicBezTo>
                  <a:cubicBezTo>
                    <a:pt x="121698" y="10007"/>
                    <a:pt x="121548" y="10060"/>
                    <a:pt x="121398" y="10112"/>
                  </a:cubicBezTo>
                  <a:close/>
                  <a:moveTo>
                    <a:pt x="121011" y="10165"/>
                  </a:moveTo>
                  <a:cubicBezTo>
                    <a:pt x="121206" y="10116"/>
                    <a:pt x="121349" y="10067"/>
                    <a:pt x="121491" y="10014"/>
                  </a:cubicBezTo>
                  <a:cubicBezTo>
                    <a:pt x="121202" y="10067"/>
                    <a:pt x="120910" y="10116"/>
                    <a:pt x="120621" y="10168"/>
                  </a:cubicBezTo>
                  <a:cubicBezTo>
                    <a:pt x="120486" y="10213"/>
                    <a:pt x="120351" y="10262"/>
                    <a:pt x="120212" y="10307"/>
                  </a:cubicBezTo>
                  <a:cubicBezTo>
                    <a:pt x="120497" y="10258"/>
                    <a:pt x="120782" y="10213"/>
                    <a:pt x="121011" y="10165"/>
                  </a:cubicBezTo>
                  <a:close/>
                  <a:moveTo>
                    <a:pt x="119705" y="10483"/>
                  </a:moveTo>
                  <a:cubicBezTo>
                    <a:pt x="119563" y="10532"/>
                    <a:pt x="119424" y="10581"/>
                    <a:pt x="119285" y="10574"/>
                  </a:cubicBezTo>
                  <a:cubicBezTo>
                    <a:pt x="119582" y="10581"/>
                    <a:pt x="119882" y="10536"/>
                    <a:pt x="120178" y="10487"/>
                  </a:cubicBezTo>
                  <a:cubicBezTo>
                    <a:pt x="120321" y="10435"/>
                    <a:pt x="120463" y="10382"/>
                    <a:pt x="120610" y="10330"/>
                  </a:cubicBezTo>
                  <a:cubicBezTo>
                    <a:pt x="120309" y="10378"/>
                    <a:pt x="120006" y="10431"/>
                    <a:pt x="119705" y="10483"/>
                  </a:cubicBezTo>
                  <a:close/>
                  <a:moveTo>
                    <a:pt x="119833" y="10371"/>
                  </a:moveTo>
                  <a:cubicBezTo>
                    <a:pt x="119961" y="10330"/>
                    <a:pt x="120081" y="10288"/>
                    <a:pt x="120208" y="10243"/>
                  </a:cubicBezTo>
                  <a:cubicBezTo>
                    <a:pt x="119983" y="10285"/>
                    <a:pt x="119762" y="10326"/>
                    <a:pt x="119540" y="10367"/>
                  </a:cubicBezTo>
                  <a:cubicBezTo>
                    <a:pt x="119416" y="10408"/>
                    <a:pt x="119293" y="10446"/>
                    <a:pt x="119173" y="10487"/>
                  </a:cubicBezTo>
                  <a:cubicBezTo>
                    <a:pt x="119394" y="10450"/>
                    <a:pt x="119612" y="10412"/>
                    <a:pt x="119833" y="10371"/>
                  </a:cubicBezTo>
                  <a:moveTo>
                    <a:pt x="118936" y="10686"/>
                  </a:moveTo>
                  <a:cubicBezTo>
                    <a:pt x="119068" y="10641"/>
                    <a:pt x="119199" y="10596"/>
                    <a:pt x="119330" y="10547"/>
                  </a:cubicBezTo>
                  <a:cubicBezTo>
                    <a:pt x="119086" y="10592"/>
                    <a:pt x="118842" y="10634"/>
                    <a:pt x="118599" y="10679"/>
                  </a:cubicBezTo>
                  <a:cubicBezTo>
                    <a:pt x="118471" y="10720"/>
                    <a:pt x="118340" y="10765"/>
                    <a:pt x="118212" y="10810"/>
                  </a:cubicBezTo>
                  <a:cubicBezTo>
                    <a:pt x="118452" y="10769"/>
                    <a:pt x="118696" y="10727"/>
                    <a:pt x="118936" y="10686"/>
                  </a:cubicBezTo>
                  <a:close/>
                  <a:moveTo>
                    <a:pt x="117679" y="10990"/>
                  </a:moveTo>
                  <a:cubicBezTo>
                    <a:pt x="117548" y="11039"/>
                    <a:pt x="117417" y="11084"/>
                    <a:pt x="117285" y="11129"/>
                  </a:cubicBezTo>
                  <a:cubicBezTo>
                    <a:pt x="117540" y="11088"/>
                    <a:pt x="117803" y="11046"/>
                    <a:pt x="118062" y="11005"/>
                  </a:cubicBezTo>
                  <a:cubicBezTo>
                    <a:pt x="118193" y="10956"/>
                    <a:pt x="118328" y="10907"/>
                    <a:pt x="118463" y="10859"/>
                  </a:cubicBezTo>
                  <a:cubicBezTo>
                    <a:pt x="118201" y="10900"/>
                    <a:pt x="117938" y="10945"/>
                    <a:pt x="117679" y="10990"/>
                  </a:cubicBezTo>
                  <a:close/>
                  <a:moveTo>
                    <a:pt x="117811" y="10877"/>
                  </a:moveTo>
                  <a:cubicBezTo>
                    <a:pt x="117927" y="10836"/>
                    <a:pt x="118043" y="10799"/>
                    <a:pt x="118163" y="10757"/>
                  </a:cubicBezTo>
                  <a:cubicBezTo>
                    <a:pt x="117912" y="10802"/>
                    <a:pt x="117664" y="10851"/>
                    <a:pt x="117413" y="10896"/>
                  </a:cubicBezTo>
                  <a:cubicBezTo>
                    <a:pt x="117304" y="10934"/>
                    <a:pt x="117192" y="10967"/>
                    <a:pt x="117079" y="11005"/>
                  </a:cubicBezTo>
                  <a:cubicBezTo>
                    <a:pt x="117323" y="10964"/>
                    <a:pt x="117567" y="10919"/>
                    <a:pt x="117811" y="10877"/>
                  </a:cubicBezTo>
                  <a:close/>
                  <a:moveTo>
                    <a:pt x="116918" y="11189"/>
                  </a:moveTo>
                  <a:cubicBezTo>
                    <a:pt x="117038" y="11148"/>
                    <a:pt x="117162" y="11103"/>
                    <a:pt x="117285" y="11061"/>
                  </a:cubicBezTo>
                  <a:cubicBezTo>
                    <a:pt x="117015" y="11106"/>
                    <a:pt x="116749" y="11155"/>
                    <a:pt x="116482" y="11204"/>
                  </a:cubicBezTo>
                  <a:cubicBezTo>
                    <a:pt x="116366" y="11245"/>
                    <a:pt x="116246" y="11283"/>
                    <a:pt x="116130" y="11324"/>
                  </a:cubicBezTo>
                  <a:cubicBezTo>
                    <a:pt x="116392" y="11279"/>
                    <a:pt x="116655" y="11234"/>
                    <a:pt x="116918" y="11189"/>
                  </a:cubicBezTo>
                  <a:close/>
                  <a:moveTo>
                    <a:pt x="115578" y="11512"/>
                  </a:moveTo>
                  <a:cubicBezTo>
                    <a:pt x="115454" y="11557"/>
                    <a:pt x="115334" y="11598"/>
                    <a:pt x="115214" y="11639"/>
                  </a:cubicBezTo>
                  <a:cubicBezTo>
                    <a:pt x="115488" y="11594"/>
                    <a:pt x="115770" y="11549"/>
                    <a:pt x="116043" y="11504"/>
                  </a:cubicBezTo>
                  <a:cubicBezTo>
                    <a:pt x="116171" y="11459"/>
                    <a:pt x="116295" y="11414"/>
                    <a:pt x="116422" y="11369"/>
                  </a:cubicBezTo>
                  <a:cubicBezTo>
                    <a:pt x="116137" y="11414"/>
                    <a:pt x="115860" y="11463"/>
                    <a:pt x="115578" y="11512"/>
                  </a:cubicBezTo>
                  <a:close/>
                  <a:moveTo>
                    <a:pt x="115709" y="11395"/>
                  </a:moveTo>
                  <a:cubicBezTo>
                    <a:pt x="115815" y="11361"/>
                    <a:pt x="115920" y="11324"/>
                    <a:pt x="116025" y="11286"/>
                  </a:cubicBezTo>
                  <a:cubicBezTo>
                    <a:pt x="115781" y="11331"/>
                    <a:pt x="115541" y="11376"/>
                    <a:pt x="115301" y="11425"/>
                  </a:cubicBezTo>
                  <a:cubicBezTo>
                    <a:pt x="115199" y="11455"/>
                    <a:pt x="115102" y="11489"/>
                    <a:pt x="115000" y="11523"/>
                  </a:cubicBezTo>
                  <a:cubicBezTo>
                    <a:pt x="115237" y="11478"/>
                    <a:pt x="115473" y="11436"/>
                    <a:pt x="115709" y="11395"/>
                  </a:cubicBezTo>
                  <a:close/>
                  <a:moveTo>
                    <a:pt x="114828" y="11703"/>
                  </a:moveTo>
                  <a:cubicBezTo>
                    <a:pt x="114940" y="11665"/>
                    <a:pt x="115049" y="11624"/>
                    <a:pt x="115162" y="11587"/>
                  </a:cubicBezTo>
                  <a:cubicBezTo>
                    <a:pt x="114899" y="11632"/>
                    <a:pt x="114640" y="11680"/>
                    <a:pt x="114381" y="11729"/>
                  </a:cubicBezTo>
                  <a:cubicBezTo>
                    <a:pt x="114276" y="11763"/>
                    <a:pt x="114171" y="11797"/>
                    <a:pt x="114062" y="11834"/>
                  </a:cubicBezTo>
                  <a:cubicBezTo>
                    <a:pt x="114317" y="11789"/>
                    <a:pt x="114573" y="11748"/>
                    <a:pt x="114828" y="11703"/>
                  </a:cubicBezTo>
                  <a:close/>
                  <a:moveTo>
                    <a:pt x="113972" y="12011"/>
                  </a:moveTo>
                  <a:cubicBezTo>
                    <a:pt x="114085" y="11969"/>
                    <a:pt x="114197" y="11928"/>
                    <a:pt x="114314" y="11887"/>
                  </a:cubicBezTo>
                  <a:cubicBezTo>
                    <a:pt x="114036" y="11936"/>
                    <a:pt x="113762" y="11984"/>
                    <a:pt x="113488" y="12033"/>
                  </a:cubicBezTo>
                  <a:cubicBezTo>
                    <a:pt x="113379" y="12071"/>
                    <a:pt x="113267" y="12108"/>
                    <a:pt x="113158" y="12146"/>
                  </a:cubicBezTo>
                  <a:cubicBezTo>
                    <a:pt x="113428" y="12101"/>
                    <a:pt x="113702" y="12056"/>
                    <a:pt x="113972" y="12011"/>
                  </a:cubicBezTo>
                  <a:close/>
                  <a:moveTo>
                    <a:pt x="112618" y="12337"/>
                  </a:moveTo>
                  <a:cubicBezTo>
                    <a:pt x="112509" y="12374"/>
                    <a:pt x="112400" y="12416"/>
                    <a:pt x="112288" y="12453"/>
                  </a:cubicBezTo>
                  <a:cubicBezTo>
                    <a:pt x="112573" y="12408"/>
                    <a:pt x="112858" y="12363"/>
                    <a:pt x="113139" y="12318"/>
                  </a:cubicBezTo>
                  <a:cubicBezTo>
                    <a:pt x="113256" y="12273"/>
                    <a:pt x="113368" y="12232"/>
                    <a:pt x="113485" y="12191"/>
                  </a:cubicBezTo>
                  <a:cubicBezTo>
                    <a:pt x="113196" y="12239"/>
                    <a:pt x="112907" y="12288"/>
                    <a:pt x="112618" y="12337"/>
                  </a:cubicBezTo>
                  <a:close/>
                  <a:moveTo>
                    <a:pt x="112753" y="12213"/>
                  </a:moveTo>
                  <a:cubicBezTo>
                    <a:pt x="112850" y="12179"/>
                    <a:pt x="112952" y="12146"/>
                    <a:pt x="113049" y="12112"/>
                  </a:cubicBezTo>
                  <a:cubicBezTo>
                    <a:pt x="112798" y="12157"/>
                    <a:pt x="112543" y="12202"/>
                    <a:pt x="112291" y="12247"/>
                  </a:cubicBezTo>
                  <a:cubicBezTo>
                    <a:pt x="112198" y="12281"/>
                    <a:pt x="112108" y="12311"/>
                    <a:pt x="112014" y="12341"/>
                  </a:cubicBezTo>
                  <a:cubicBezTo>
                    <a:pt x="112258" y="12299"/>
                    <a:pt x="112505" y="12254"/>
                    <a:pt x="112753" y="12213"/>
                  </a:cubicBezTo>
                  <a:close/>
                  <a:moveTo>
                    <a:pt x="111912" y="12517"/>
                  </a:moveTo>
                  <a:cubicBezTo>
                    <a:pt x="112014" y="12480"/>
                    <a:pt x="112115" y="12442"/>
                    <a:pt x="112216" y="12405"/>
                  </a:cubicBezTo>
                  <a:cubicBezTo>
                    <a:pt x="111950" y="12453"/>
                    <a:pt x="111680" y="12498"/>
                    <a:pt x="111410" y="12547"/>
                  </a:cubicBezTo>
                  <a:cubicBezTo>
                    <a:pt x="111316" y="12581"/>
                    <a:pt x="111218" y="12615"/>
                    <a:pt x="111125" y="12648"/>
                  </a:cubicBezTo>
                  <a:cubicBezTo>
                    <a:pt x="111387" y="12603"/>
                    <a:pt x="111646" y="12558"/>
                    <a:pt x="111912" y="12517"/>
                  </a:cubicBezTo>
                  <a:close/>
                  <a:moveTo>
                    <a:pt x="110554" y="12847"/>
                  </a:moveTo>
                  <a:cubicBezTo>
                    <a:pt x="110460" y="12881"/>
                    <a:pt x="110363" y="12915"/>
                    <a:pt x="110269" y="12949"/>
                  </a:cubicBezTo>
                  <a:cubicBezTo>
                    <a:pt x="110543" y="12904"/>
                    <a:pt x="110824" y="12858"/>
                    <a:pt x="111098" y="12813"/>
                  </a:cubicBezTo>
                  <a:cubicBezTo>
                    <a:pt x="111200" y="12776"/>
                    <a:pt x="111301" y="12738"/>
                    <a:pt x="111402" y="12701"/>
                  </a:cubicBezTo>
                  <a:cubicBezTo>
                    <a:pt x="111117" y="12750"/>
                    <a:pt x="110839" y="12798"/>
                    <a:pt x="110554" y="12847"/>
                  </a:cubicBezTo>
                  <a:close/>
                  <a:moveTo>
                    <a:pt x="110693" y="12720"/>
                  </a:moveTo>
                  <a:cubicBezTo>
                    <a:pt x="110779" y="12690"/>
                    <a:pt x="110866" y="12660"/>
                    <a:pt x="110952" y="12630"/>
                  </a:cubicBezTo>
                  <a:cubicBezTo>
                    <a:pt x="110708" y="12675"/>
                    <a:pt x="110460" y="12720"/>
                    <a:pt x="110217" y="12765"/>
                  </a:cubicBezTo>
                  <a:cubicBezTo>
                    <a:pt x="110138" y="12791"/>
                    <a:pt x="110059" y="12817"/>
                    <a:pt x="109980" y="12847"/>
                  </a:cubicBezTo>
                  <a:cubicBezTo>
                    <a:pt x="110217" y="12802"/>
                    <a:pt x="110457" y="12761"/>
                    <a:pt x="110693" y="12720"/>
                  </a:cubicBezTo>
                  <a:close/>
                  <a:moveTo>
                    <a:pt x="109871" y="13016"/>
                  </a:moveTo>
                  <a:cubicBezTo>
                    <a:pt x="109958" y="12982"/>
                    <a:pt x="110044" y="12952"/>
                    <a:pt x="110130" y="12922"/>
                  </a:cubicBezTo>
                  <a:cubicBezTo>
                    <a:pt x="109871" y="12967"/>
                    <a:pt x="109609" y="13012"/>
                    <a:pt x="109346" y="13061"/>
                  </a:cubicBezTo>
                  <a:cubicBezTo>
                    <a:pt x="109267" y="13087"/>
                    <a:pt x="109185" y="13117"/>
                    <a:pt x="109106" y="13144"/>
                  </a:cubicBezTo>
                  <a:cubicBezTo>
                    <a:pt x="109361" y="13102"/>
                    <a:pt x="109616" y="13057"/>
                    <a:pt x="109871" y="13016"/>
                  </a:cubicBezTo>
                  <a:close/>
                  <a:moveTo>
                    <a:pt x="108517" y="13350"/>
                  </a:moveTo>
                  <a:cubicBezTo>
                    <a:pt x="108431" y="13380"/>
                    <a:pt x="108352" y="13410"/>
                    <a:pt x="108269" y="13440"/>
                  </a:cubicBezTo>
                  <a:cubicBezTo>
                    <a:pt x="108539" y="13395"/>
                    <a:pt x="108806" y="13350"/>
                    <a:pt x="109076" y="13305"/>
                  </a:cubicBezTo>
                  <a:cubicBezTo>
                    <a:pt x="109166" y="13275"/>
                    <a:pt x="109252" y="13241"/>
                    <a:pt x="109342" y="13207"/>
                  </a:cubicBezTo>
                  <a:cubicBezTo>
                    <a:pt x="109065" y="13256"/>
                    <a:pt x="108791" y="13301"/>
                    <a:pt x="108517" y="13350"/>
                  </a:cubicBezTo>
                  <a:close/>
                  <a:moveTo>
                    <a:pt x="108656" y="13222"/>
                  </a:moveTo>
                  <a:cubicBezTo>
                    <a:pt x="108723" y="13200"/>
                    <a:pt x="108795" y="13174"/>
                    <a:pt x="108862" y="13151"/>
                  </a:cubicBezTo>
                  <a:cubicBezTo>
                    <a:pt x="108626" y="13192"/>
                    <a:pt x="108389" y="13237"/>
                    <a:pt x="108157" y="13282"/>
                  </a:cubicBezTo>
                  <a:cubicBezTo>
                    <a:pt x="108093" y="13301"/>
                    <a:pt x="108029" y="13324"/>
                    <a:pt x="107969" y="13343"/>
                  </a:cubicBezTo>
                  <a:cubicBezTo>
                    <a:pt x="108194" y="13305"/>
                    <a:pt x="108427" y="13264"/>
                    <a:pt x="108656" y="13222"/>
                  </a:cubicBezTo>
                  <a:close/>
                  <a:moveTo>
                    <a:pt x="107849" y="13511"/>
                  </a:moveTo>
                  <a:cubicBezTo>
                    <a:pt x="107924" y="13481"/>
                    <a:pt x="107995" y="13455"/>
                    <a:pt x="108070" y="13429"/>
                  </a:cubicBezTo>
                  <a:cubicBezTo>
                    <a:pt x="107815" y="13474"/>
                    <a:pt x="107564" y="13523"/>
                    <a:pt x="107312" y="13568"/>
                  </a:cubicBezTo>
                  <a:cubicBezTo>
                    <a:pt x="107245" y="13590"/>
                    <a:pt x="107177" y="13613"/>
                    <a:pt x="107110" y="13635"/>
                  </a:cubicBezTo>
                  <a:cubicBezTo>
                    <a:pt x="107357" y="13594"/>
                    <a:pt x="107601" y="13553"/>
                    <a:pt x="107849" y="13511"/>
                  </a:cubicBezTo>
                  <a:close/>
                  <a:moveTo>
                    <a:pt x="107076" y="13793"/>
                  </a:moveTo>
                  <a:cubicBezTo>
                    <a:pt x="107147" y="13766"/>
                    <a:pt x="107226" y="13736"/>
                    <a:pt x="107297" y="13710"/>
                  </a:cubicBezTo>
                  <a:cubicBezTo>
                    <a:pt x="107031" y="13755"/>
                    <a:pt x="106761" y="13804"/>
                    <a:pt x="106495" y="13853"/>
                  </a:cubicBezTo>
                  <a:cubicBezTo>
                    <a:pt x="106427" y="13875"/>
                    <a:pt x="106359" y="13898"/>
                    <a:pt x="106292" y="13924"/>
                  </a:cubicBezTo>
                  <a:cubicBezTo>
                    <a:pt x="106555" y="13879"/>
                    <a:pt x="106813" y="13834"/>
                    <a:pt x="107076" y="13793"/>
                  </a:cubicBezTo>
                  <a:close/>
                  <a:moveTo>
                    <a:pt x="105710" y="14130"/>
                  </a:moveTo>
                  <a:cubicBezTo>
                    <a:pt x="105643" y="14157"/>
                    <a:pt x="105579" y="14179"/>
                    <a:pt x="105511" y="14202"/>
                  </a:cubicBezTo>
                  <a:cubicBezTo>
                    <a:pt x="105789" y="14157"/>
                    <a:pt x="106063" y="14112"/>
                    <a:pt x="106337" y="14070"/>
                  </a:cubicBezTo>
                  <a:cubicBezTo>
                    <a:pt x="106408" y="14040"/>
                    <a:pt x="106480" y="14014"/>
                    <a:pt x="106551" y="13988"/>
                  </a:cubicBezTo>
                  <a:cubicBezTo>
                    <a:pt x="106269" y="14037"/>
                    <a:pt x="105988" y="14082"/>
                    <a:pt x="105710" y="14130"/>
                  </a:cubicBezTo>
                  <a:close/>
                  <a:moveTo>
                    <a:pt x="105849" y="13999"/>
                  </a:moveTo>
                  <a:cubicBezTo>
                    <a:pt x="105909" y="13977"/>
                    <a:pt x="105965" y="13958"/>
                    <a:pt x="106026" y="13935"/>
                  </a:cubicBezTo>
                  <a:cubicBezTo>
                    <a:pt x="105782" y="13980"/>
                    <a:pt x="105538" y="14025"/>
                    <a:pt x="105294" y="14070"/>
                  </a:cubicBezTo>
                  <a:cubicBezTo>
                    <a:pt x="105241" y="14085"/>
                    <a:pt x="105189" y="14104"/>
                    <a:pt x="105140" y="14123"/>
                  </a:cubicBezTo>
                  <a:cubicBezTo>
                    <a:pt x="105376" y="14082"/>
                    <a:pt x="105613" y="14040"/>
                    <a:pt x="105849" y="13999"/>
                  </a:cubicBezTo>
                  <a:close/>
                  <a:moveTo>
                    <a:pt x="105099" y="14273"/>
                  </a:moveTo>
                  <a:cubicBezTo>
                    <a:pt x="105155" y="14250"/>
                    <a:pt x="105215" y="14228"/>
                    <a:pt x="105275" y="14209"/>
                  </a:cubicBezTo>
                  <a:cubicBezTo>
                    <a:pt x="105012" y="14254"/>
                    <a:pt x="104754" y="14299"/>
                    <a:pt x="104495" y="14344"/>
                  </a:cubicBezTo>
                  <a:cubicBezTo>
                    <a:pt x="104446" y="14363"/>
                    <a:pt x="104393" y="14382"/>
                    <a:pt x="104341" y="14401"/>
                  </a:cubicBezTo>
                  <a:cubicBezTo>
                    <a:pt x="104596" y="14356"/>
                    <a:pt x="104847" y="14314"/>
                    <a:pt x="105099" y="14273"/>
                  </a:cubicBezTo>
                  <a:close/>
                  <a:moveTo>
                    <a:pt x="104386" y="14536"/>
                  </a:moveTo>
                  <a:cubicBezTo>
                    <a:pt x="104442" y="14517"/>
                    <a:pt x="104495" y="14498"/>
                    <a:pt x="104551" y="14476"/>
                  </a:cubicBezTo>
                  <a:cubicBezTo>
                    <a:pt x="104277" y="14521"/>
                    <a:pt x="104003" y="14569"/>
                    <a:pt x="103733" y="14618"/>
                  </a:cubicBezTo>
                  <a:cubicBezTo>
                    <a:pt x="103684" y="14633"/>
                    <a:pt x="103635" y="14652"/>
                    <a:pt x="103587" y="14671"/>
                  </a:cubicBezTo>
                  <a:cubicBezTo>
                    <a:pt x="103853" y="14626"/>
                    <a:pt x="104120" y="14581"/>
                    <a:pt x="104386" y="14536"/>
                  </a:cubicBezTo>
                  <a:close/>
                  <a:moveTo>
                    <a:pt x="103005" y="14881"/>
                  </a:moveTo>
                  <a:cubicBezTo>
                    <a:pt x="102964" y="14900"/>
                    <a:pt x="102919" y="14915"/>
                    <a:pt x="102878" y="14930"/>
                  </a:cubicBezTo>
                  <a:cubicBezTo>
                    <a:pt x="103155" y="14885"/>
                    <a:pt x="103433" y="14840"/>
                    <a:pt x="103711" y="14795"/>
                  </a:cubicBezTo>
                  <a:cubicBezTo>
                    <a:pt x="103759" y="14776"/>
                    <a:pt x="103808" y="14757"/>
                    <a:pt x="103857" y="14738"/>
                  </a:cubicBezTo>
                  <a:cubicBezTo>
                    <a:pt x="103575" y="14787"/>
                    <a:pt x="103290" y="14832"/>
                    <a:pt x="103005" y="14881"/>
                  </a:cubicBezTo>
                  <a:close/>
                  <a:moveTo>
                    <a:pt x="103151" y="14742"/>
                  </a:moveTo>
                  <a:cubicBezTo>
                    <a:pt x="103193" y="14727"/>
                    <a:pt x="103234" y="14712"/>
                    <a:pt x="103272" y="14697"/>
                  </a:cubicBezTo>
                  <a:cubicBezTo>
                    <a:pt x="103024" y="14742"/>
                    <a:pt x="102773" y="14787"/>
                    <a:pt x="102521" y="14836"/>
                  </a:cubicBezTo>
                  <a:cubicBezTo>
                    <a:pt x="102491" y="14847"/>
                    <a:pt x="102457" y="14858"/>
                    <a:pt x="102424" y="14870"/>
                  </a:cubicBezTo>
                  <a:cubicBezTo>
                    <a:pt x="102667" y="14825"/>
                    <a:pt x="102908" y="14783"/>
                    <a:pt x="103151" y="14742"/>
                  </a:cubicBezTo>
                  <a:close/>
                  <a:moveTo>
                    <a:pt x="102465" y="14997"/>
                  </a:moveTo>
                  <a:cubicBezTo>
                    <a:pt x="102502" y="14982"/>
                    <a:pt x="102540" y="14971"/>
                    <a:pt x="102577" y="14956"/>
                  </a:cubicBezTo>
                  <a:cubicBezTo>
                    <a:pt x="102311" y="15001"/>
                    <a:pt x="102048" y="15050"/>
                    <a:pt x="101782" y="15095"/>
                  </a:cubicBezTo>
                  <a:cubicBezTo>
                    <a:pt x="101756" y="15106"/>
                    <a:pt x="101726" y="15117"/>
                    <a:pt x="101696" y="15128"/>
                  </a:cubicBezTo>
                  <a:cubicBezTo>
                    <a:pt x="101955" y="15083"/>
                    <a:pt x="102210" y="15038"/>
                    <a:pt x="102465" y="14997"/>
                  </a:cubicBezTo>
                  <a:close/>
                  <a:moveTo>
                    <a:pt x="101820" y="15241"/>
                  </a:moveTo>
                  <a:cubicBezTo>
                    <a:pt x="101850" y="15230"/>
                    <a:pt x="101883" y="15219"/>
                    <a:pt x="101913" y="15207"/>
                  </a:cubicBezTo>
                  <a:cubicBezTo>
                    <a:pt x="101636" y="15252"/>
                    <a:pt x="101362" y="15301"/>
                    <a:pt x="101084" y="15350"/>
                  </a:cubicBezTo>
                  <a:cubicBezTo>
                    <a:pt x="101062" y="15357"/>
                    <a:pt x="101039" y="15365"/>
                    <a:pt x="101017" y="15372"/>
                  </a:cubicBezTo>
                  <a:cubicBezTo>
                    <a:pt x="101287" y="15327"/>
                    <a:pt x="101553" y="15286"/>
                    <a:pt x="101820" y="15241"/>
                  </a:cubicBezTo>
                  <a:close/>
                  <a:moveTo>
                    <a:pt x="101219" y="15474"/>
                  </a:moveTo>
                  <a:cubicBezTo>
                    <a:pt x="101242" y="15466"/>
                    <a:pt x="101264" y="15455"/>
                    <a:pt x="101287" y="15447"/>
                  </a:cubicBezTo>
                  <a:cubicBezTo>
                    <a:pt x="101002" y="15496"/>
                    <a:pt x="100716" y="15541"/>
                    <a:pt x="100431" y="15590"/>
                  </a:cubicBezTo>
                  <a:cubicBezTo>
                    <a:pt x="100416" y="15597"/>
                    <a:pt x="100401" y="15601"/>
                    <a:pt x="100386" y="15609"/>
                  </a:cubicBezTo>
                  <a:cubicBezTo>
                    <a:pt x="100664" y="15564"/>
                    <a:pt x="100942" y="15519"/>
                    <a:pt x="101219" y="15474"/>
                  </a:cubicBezTo>
                  <a:close/>
                  <a:moveTo>
                    <a:pt x="100668" y="15691"/>
                  </a:moveTo>
                  <a:cubicBezTo>
                    <a:pt x="100679" y="15688"/>
                    <a:pt x="100690" y="15684"/>
                    <a:pt x="100701" y="15676"/>
                  </a:cubicBezTo>
                  <a:cubicBezTo>
                    <a:pt x="100409" y="15725"/>
                    <a:pt x="100112" y="15774"/>
                    <a:pt x="99820" y="15823"/>
                  </a:cubicBezTo>
                  <a:cubicBezTo>
                    <a:pt x="99816" y="15823"/>
                    <a:pt x="99812" y="15826"/>
                    <a:pt x="99808" y="15826"/>
                  </a:cubicBezTo>
                  <a:cubicBezTo>
                    <a:pt x="100094" y="15781"/>
                    <a:pt x="100382" y="15736"/>
                    <a:pt x="100668" y="15691"/>
                  </a:cubicBezTo>
                  <a:close/>
                  <a:moveTo>
                    <a:pt x="99857" y="16809"/>
                  </a:moveTo>
                  <a:cubicBezTo>
                    <a:pt x="99913" y="16783"/>
                    <a:pt x="99970" y="16757"/>
                    <a:pt x="100026" y="16731"/>
                  </a:cubicBezTo>
                  <a:cubicBezTo>
                    <a:pt x="99778" y="16731"/>
                    <a:pt x="99523" y="16734"/>
                    <a:pt x="99264" y="16742"/>
                  </a:cubicBezTo>
                  <a:cubicBezTo>
                    <a:pt x="99471" y="16761"/>
                    <a:pt x="99670" y="16783"/>
                    <a:pt x="99857" y="16809"/>
                  </a:cubicBezTo>
                  <a:close/>
                  <a:moveTo>
                    <a:pt x="98784" y="17871"/>
                  </a:moveTo>
                  <a:cubicBezTo>
                    <a:pt x="99306" y="17594"/>
                    <a:pt x="99835" y="17323"/>
                    <a:pt x="100371" y="17057"/>
                  </a:cubicBezTo>
                  <a:cubicBezTo>
                    <a:pt x="100356" y="17053"/>
                    <a:pt x="100337" y="17049"/>
                    <a:pt x="100322" y="17046"/>
                  </a:cubicBezTo>
                  <a:cubicBezTo>
                    <a:pt x="100142" y="17008"/>
                    <a:pt x="99947" y="16974"/>
                    <a:pt x="99741" y="16948"/>
                  </a:cubicBezTo>
                  <a:cubicBezTo>
                    <a:pt x="99339" y="17136"/>
                    <a:pt x="98942" y="17331"/>
                    <a:pt x="98552" y="17522"/>
                  </a:cubicBezTo>
                  <a:cubicBezTo>
                    <a:pt x="98642" y="17635"/>
                    <a:pt x="98720" y="17751"/>
                    <a:pt x="98784" y="17871"/>
                  </a:cubicBezTo>
                  <a:close/>
                  <a:moveTo>
                    <a:pt x="89944" y="21728"/>
                  </a:moveTo>
                  <a:cubicBezTo>
                    <a:pt x="88560" y="23079"/>
                    <a:pt x="86639" y="24606"/>
                    <a:pt x="84436" y="26261"/>
                  </a:cubicBezTo>
                  <a:cubicBezTo>
                    <a:pt x="83712" y="26805"/>
                    <a:pt x="82958" y="27367"/>
                    <a:pt x="82181" y="27938"/>
                  </a:cubicBezTo>
                  <a:cubicBezTo>
                    <a:pt x="79551" y="30557"/>
                    <a:pt x="77360" y="33397"/>
                    <a:pt x="75638" y="36384"/>
                  </a:cubicBezTo>
                  <a:cubicBezTo>
                    <a:pt x="76561" y="35648"/>
                    <a:pt x="77495" y="34916"/>
                    <a:pt x="78437" y="34192"/>
                  </a:cubicBezTo>
                  <a:cubicBezTo>
                    <a:pt x="80853" y="30568"/>
                    <a:pt x="83952" y="27191"/>
                    <a:pt x="87689" y="24208"/>
                  </a:cubicBezTo>
                  <a:cubicBezTo>
                    <a:pt x="89997" y="22370"/>
                    <a:pt x="92586" y="20663"/>
                    <a:pt x="95411" y="19087"/>
                  </a:cubicBezTo>
                  <a:cubicBezTo>
                    <a:pt x="95460" y="18895"/>
                    <a:pt x="95486" y="18715"/>
                    <a:pt x="95486" y="18539"/>
                  </a:cubicBezTo>
                  <a:cubicBezTo>
                    <a:pt x="93531" y="19545"/>
                    <a:pt x="91678" y="20606"/>
                    <a:pt x="89944" y="21728"/>
                  </a:cubicBezTo>
                  <a:close/>
                  <a:moveTo>
                    <a:pt x="91374" y="20152"/>
                  </a:moveTo>
                  <a:cubicBezTo>
                    <a:pt x="91059" y="20569"/>
                    <a:pt x="90669" y="21008"/>
                    <a:pt x="90207" y="21469"/>
                  </a:cubicBezTo>
                  <a:cubicBezTo>
                    <a:pt x="91865" y="20411"/>
                    <a:pt x="93629" y="19406"/>
                    <a:pt x="95482" y="18453"/>
                  </a:cubicBezTo>
                  <a:cubicBezTo>
                    <a:pt x="95479" y="18318"/>
                    <a:pt x="95456" y="18190"/>
                    <a:pt x="95422" y="18063"/>
                  </a:cubicBezTo>
                  <a:cubicBezTo>
                    <a:pt x="94023" y="18730"/>
                    <a:pt x="92668" y="19428"/>
                    <a:pt x="91374" y="20152"/>
                  </a:cubicBezTo>
                  <a:close/>
                  <a:moveTo>
                    <a:pt x="91929" y="19278"/>
                  </a:moveTo>
                  <a:cubicBezTo>
                    <a:pt x="91850" y="19436"/>
                    <a:pt x="91757" y="19597"/>
                    <a:pt x="91648" y="19758"/>
                  </a:cubicBezTo>
                  <a:cubicBezTo>
                    <a:pt x="91599" y="19837"/>
                    <a:pt x="91543" y="19916"/>
                    <a:pt x="91486" y="19999"/>
                  </a:cubicBezTo>
                  <a:cubicBezTo>
                    <a:pt x="92743" y="19301"/>
                    <a:pt x="94045" y="18629"/>
                    <a:pt x="95396" y="17987"/>
                  </a:cubicBezTo>
                  <a:cubicBezTo>
                    <a:pt x="95362" y="17890"/>
                    <a:pt x="95317" y="17792"/>
                    <a:pt x="95265" y="17699"/>
                  </a:cubicBezTo>
                  <a:cubicBezTo>
                    <a:pt x="94124" y="18209"/>
                    <a:pt x="93010" y="18734"/>
                    <a:pt x="91929" y="19278"/>
                  </a:cubicBezTo>
                  <a:close/>
                  <a:moveTo>
                    <a:pt x="83660" y="23372"/>
                  </a:moveTo>
                  <a:cubicBezTo>
                    <a:pt x="82842" y="23987"/>
                    <a:pt x="81953" y="24632"/>
                    <a:pt x="81018" y="25304"/>
                  </a:cubicBezTo>
                  <a:cubicBezTo>
                    <a:pt x="80729" y="25514"/>
                    <a:pt x="80433" y="25720"/>
                    <a:pt x="80137" y="25934"/>
                  </a:cubicBezTo>
                  <a:cubicBezTo>
                    <a:pt x="79975" y="26066"/>
                    <a:pt x="79814" y="26197"/>
                    <a:pt x="79653" y="26328"/>
                  </a:cubicBezTo>
                  <a:cubicBezTo>
                    <a:pt x="76159" y="29232"/>
                    <a:pt x="73364" y="32508"/>
                    <a:pt x="71293" y="35993"/>
                  </a:cubicBezTo>
                  <a:cubicBezTo>
                    <a:pt x="72250" y="35209"/>
                    <a:pt x="73233" y="34429"/>
                    <a:pt x="74231" y="33660"/>
                  </a:cubicBezTo>
                  <a:cubicBezTo>
                    <a:pt x="76219" y="30823"/>
                    <a:pt x="78685" y="28155"/>
                    <a:pt x="81619" y="25747"/>
                  </a:cubicBezTo>
                  <a:cubicBezTo>
                    <a:pt x="84500" y="23375"/>
                    <a:pt x="87922" y="21218"/>
                    <a:pt x="91753" y="19278"/>
                  </a:cubicBezTo>
                  <a:cubicBezTo>
                    <a:pt x="91843" y="19106"/>
                    <a:pt x="91918" y="18940"/>
                    <a:pt x="91974" y="18779"/>
                  </a:cubicBezTo>
                  <a:cubicBezTo>
                    <a:pt x="88954" y="20186"/>
                    <a:pt x="86162" y="21717"/>
                    <a:pt x="83660" y="23372"/>
                  </a:cubicBezTo>
                  <a:close/>
                  <a:moveTo>
                    <a:pt x="86613" y="20978"/>
                  </a:moveTo>
                  <a:cubicBezTo>
                    <a:pt x="86005" y="21526"/>
                    <a:pt x="85296" y="22111"/>
                    <a:pt x="84500" y="22726"/>
                  </a:cubicBezTo>
                  <a:cubicBezTo>
                    <a:pt x="86796" y="21274"/>
                    <a:pt x="89310" y="19924"/>
                    <a:pt x="92008" y="18670"/>
                  </a:cubicBezTo>
                  <a:cubicBezTo>
                    <a:pt x="92042" y="18554"/>
                    <a:pt x="92064" y="18441"/>
                    <a:pt x="92079" y="18333"/>
                  </a:cubicBezTo>
                  <a:cubicBezTo>
                    <a:pt x="90203" y="19139"/>
                    <a:pt x="88410" y="19991"/>
                    <a:pt x="86706" y="20888"/>
                  </a:cubicBezTo>
                  <a:cubicBezTo>
                    <a:pt x="86676" y="20918"/>
                    <a:pt x="86643" y="20948"/>
                    <a:pt x="86613" y="20978"/>
                  </a:cubicBezTo>
                  <a:close/>
                  <a:moveTo>
                    <a:pt x="75630" y="27375"/>
                  </a:moveTo>
                  <a:cubicBezTo>
                    <a:pt x="73646" y="29067"/>
                    <a:pt x="71912" y="30879"/>
                    <a:pt x="70438" y="32785"/>
                  </a:cubicBezTo>
                  <a:cubicBezTo>
                    <a:pt x="71691" y="31814"/>
                    <a:pt x="72978" y="30857"/>
                    <a:pt x="74253" y="29930"/>
                  </a:cubicBezTo>
                  <a:cubicBezTo>
                    <a:pt x="75278" y="28842"/>
                    <a:pt x="76388" y="27791"/>
                    <a:pt x="77585" y="26786"/>
                  </a:cubicBezTo>
                  <a:cubicBezTo>
                    <a:pt x="80092" y="24677"/>
                    <a:pt x="83059" y="22734"/>
                    <a:pt x="86387" y="20959"/>
                  </a:cubicBezTo>
                  <a:cubicBezTo>
                    <a:pt x="86729" y="20655"/>
                    <a:pt x="87037" y="20362"/>
                    <a:pt x="87310" y="20085"/>
                  </a:cubicBezTo>
                  <a:cubicBezTo>
                    <a:pt x="82771" y="22238"/>
                    <a:pt x="78805" y="24677"/>
                    <a:pt x="75630" y="27375"/>
                  </a:cubicBezTo>
                  <a:close/>
                  <a:moveTo>
                    <a:pt x="73627" y="27904"/>
                  </a:moveTo>
                  <a:cubicBezTo>
                    <a:pt x="70877" y="30272"/>
                    <a:pt x="68648" y="32879"/>
                    <a:pt x="66941" y="35637"/>
                  </a:cubicBezTo>
                  <a:cubicBezTo>
                    <a:pt x="67973" y="34748"/>
                    <a:pt x="69053" y="33870"/>
                    <a:pt x="70160" y="33003"/>
                  </a:cubicBezTo>
                  <a:cubicBezTo>
                    <a:pt x="71680" y="30996"/>
                    <a:pt x="73488" y="29082"/>
                    <a:pt x="75574" y="27307"/>
                  </a:cubicBezTo>
                  <a:cubicBezTo>
                    <a:pt x="78801" y="24561"/>
                    <a:pt x="82849" y="22085"/>
                    <a:pt x="87483" y="19901"/>
                  </a:cubicBezTo>
                  <a:cubicBezTo>
                    <a:pt x="87641" y="19732"/>
                    <a:pt x="87787" y="19567"/>
                    <a:pt x="87918" y="19406"/>
                  </a:cubicBezTo>
                  <a:cubicBezTo>
                    <a:pt x="82245" y="21848"/>
                    <a:pt x="77349" y="24696"/>
                    <a:pt x="73627" y="27904"/>
                  </a:cubicBezTo>
                  <a:close/>
                  <a:moveTo>
                    <a:pt x="79484" y="23045"/>
                  </a:moveTo>
                  <a:cubicBezTo>
                    <a:pt x="78883" y="23462"/>
                    <a:pt x="78257" y="23893"/>
                    <a:pt x="77604" y="24336"/>
                  </a:cubicBezTo>
                  <a:cubicBezTo>
                    <a:pt x="75754" y="25593"/>
                    <a:pt x="73721" y="26955"/>
                    <a:pt x="71668" y="28396"/>
                  </a:cubicBezTo>
                  <a:cubicBezTo>
                    <a:pt x="71653" y="28411"/>
                    <a:pt x="71638" y="28422"/>
                    <a:pt x="71623" y="28433"/>
                  </a:cubicBezTo>
                  <a:cubicBezTo>
                    <a:pt x="68168" y="31453"/>
                    <a:pt x="65590" y="34856"/>
                    <a:pt x="63883" y="38455"/>
                  </a:cubicBezTo>
                  <a:cubicBezTo>
                    <a:pt x="64652" y="37704"/>
                    <a:pt x="65477" y="36935"/>
                    <a:pt x="66370" y="36140"/>
                  </a:cubicBezTo>
                  <a:cubicBezTo>
                    <a:pt x="66483" y="36038"/>
                    <a:pt x="66596" y="35937"/>
                    <a:pt x="66712" y="35839"/>
                  </a:cubicBezTo>
                  <a:cubicBezTo>
                    <a:pt x="68442" y="32980"/>
                    <a:pt x="70727" y="30279"/>
                    <a:pt x="73567" y="27833"/>
                  </a:cubicBezTo>
                  <a:cubicBezTo>
                    <a:pt x="77334" y="24591"/>
                    <a:pt x="82294" y="21717"/>
                    <a:pt x="88038" y="19252"/>
                  </a:cubicBezTo>
                  <a:cubicBezTo>
                    <a:pt x="88072" y="19211"/>
                    <a:pt x="88102" y="19169"/>
                    <a:pt x="88132" y="19128"/>
                  </a:cubicBezTo>
                  <a:cubicBezTo>
                    <a:pt x="88177" y="19064"/>
                    <a:pt x="88218" y="19004"/>
                    <a:pt x="88260" y="18944"/>
                  </a:cubicBezTo>
                  <a:cubicBezTo>
                    <a:pt x="85101" y="20197"/>
                    <a:pt x="82155" y="21567"/>
                    <a:pt x="79484" y="23045"/>
                  </a:cubicBezTo>
                  <a:close/>
                  <a:moveTo>
                    <a:pt x="88346" y="18805"/>
                  </a:moveTo>
                  <a:cubicBezTo>
                    <a:pt x="88387" y="18742"/>
                    <a:pt x="88425" y="18678"/>
                    <a:pt x="88455" y="18614"/>
                  </a:cubicBezTo>
                  <a:cubicBezTo>
                    <a:pt x="86155" y="19466"/>
                    <a:pt x="83952" y="20370"/>
                    <a:pt x="81878" y="21334"/>
                  </a:cubicBezTo>
                  <a:cubicBezTo>
                    <a:pt x="81356" y="21724"/>
                    <a:pt x="80786" y="22133"/>
                    <a:pt x="80182" y="22557"/>
                  </a:cubicBezTo>
                  <a:cubicBezTo>
                    <a:pt x="82692" y="21214"/>
                    <a:pt x="85431" y="19961"/>
                    <a:pt x="88346" y="18805"/>
                  </a:cubicBezTo>
                  <a:close/>
                  <a:moveTo>
                    <a:pt x="91145" y="17849"/>
                  </a:moveTo>
                  <a:cubicBezTo>
                    <a:pt x="90256" y="18171"/>
                    <a:pt x="89378" y="18501"/>
                    <a:pt x="88515" y="18843"/>
                  </a:cubicBezTo>
                  <a:cubicBezTo>
                    <a:pt x="88459" y="18937"/>
                    <a:pt x="88399" y="19031"/>
                    <a:pt x="88331" y="19128"/>
                  </a:cubicBezTo>
                  <a:cubicBezTo>
                    <a:pt x="89457" y="18648"/>
                    <a:pt x="90616" y="18186"/>
                    <a:pt x="91798" y="17740"/>
                  </a:cubicBezTo>
                  <a:cubicBezTo>
                    <a:pt x="91584" y="17774"/>
                    <a:pt x="91366" y="17811"/>
                    <a:pt x="91145" y="17849"/>
                  </a:cubicBezTo>
                  <a:close/>
                  <a:moveTo>
                    <a:pt x="88860" y="17586"/>
                  </a:moveTo>
                  <a:cubicBezTo>
                    <a:pt x="89558" y="17470"/>
                    <a:pt x="90241" y="17365"/>
                    <a:pt x="90897" y="17271"/>
                  </a:cubicBezTo>
                  <a:cubicBezTo>
                    <a:pt x="91017" y="17241"/>
                    <a:pt x="91138" y="17211"/>
                    <a:pt x="91258" y="17181"/>
                  </a:cubicBezTo>
                  <a:cubicBezTo>
                    <a:pt x="90500" y="17271"/>
                    <a:pt x="89693" y="17380"/>
                    <a:pt x="88845" y="17511"/>
                  </a:cubicBezTo>
                  <a:cubicBezTo>
                    <a:pt x="88853" y="17533"/>
                    <a:pt x="88856" y="17560"/>
                    <a:pt x="88860" y="17586"/>
                  </a:cubicBezTo>
                  <a:close/>
                  <a:moveTo>
                    <a:pt x="89419" y="18164"/>
                  </a:moveTo>
                  <a:cubicBezTo>
                    <a:pt x="89262" y="18190"/>
                    <a:pt x="89104" y="18220"/>
                    <a:pt x="88946" y="18250"/>
                  </a:cubicBezTo>
                  <a:cubicBezTo>
                    <a:pt x="88886" y="18273"/>
                    <a:pt x="88826" y="18291"/>
                    <a:pt x="88770" y="18310"/>
                  </a:cubicBezTo>
                  <a:cubicBezTo>
                    <a:pt x="88759" y="18344"/>
                    <a:pt x="88744" y="18378"/>
                    <a:pt x="88732" y="18411"/>
                  </a:cubicBezTo>
                  <a:cubicBezTo>
                    <a:pt x="88961" y="18329"/>
                    <a:pt x="89190" y="18243"/>
                    <a:pt x="89419" y="18164"/>
                  </a:cubicBezTo>
                  <a:close/>
                  <a:moveTo>
                    <a:pt x="88871" y="17770"/>
                  </a:moveTo>
                  <a:cubicBezTo>
                    <a:pt x="88976" y="17751"/>
                    <a:pt x="89078" y="17732"/>
                    <a:pt x="89183" y="17717"/>
                  </a:cubicBezTo>
                  <a:cubicBezTo>
                    <a:pt x="89284" y="17691"/>
                    <a:pt x="89385" y="17665"/>
                    <a:pt x="89487" y="17639"/>
                  </a:cubicBezTo>
                  <a:cubicBezTo>
                    <a:pt x="89284" y="17669"/>
                    <a:pt x="89078" y="17702"/>
                    <a:pt x="88871" y="17736"/>
                  </a:cubicBezTo>
                  <a:cubicBezTo>
                    <a:pt x="88871" y="17744"/>
                    <a:pt x="88871" y="17751"/>
                    <a:pt x="88871" y="17762"/>
                  </a:cubicBezTo>
                  <a:cubicBezTo>
                    <a:pt x="88871" y="17762"/>
                    <a:pt x="88871" y="17766"/>
                    <a:pt x="88871" y="17770"/>
                  </a:cubicBezTo>
                  <a:close/>
                  <a:moveTo>
                    <a:pt x="88680" y="18535"/>
                  </a:moveTo>
                  <a:cubicBezTo>
                    <a:pt x="88650" y="18592"/>
                    <a:pt x="88620" y="18652"/>
                    <a:pt x="88590" y="18712"/>
                  </a:cubicBezTo>
                  <a:cubicBezTo>
                    <a:pt x="89254" y="18449"/>
                    <a:pt x="89922" y="18198"/>
                    <a:pt x="90605" y="17946"/>
                  </a:cubicBezTo>
                  <a:cubicBezTo>
                    <a:pt x="90413" y="17980"/>
                    <a:pt x="90218" y="18014"/>
                    <a:pt x="90027" y="18051"/>
                  </a:cubicBezTo>
                  <a:cubicBezTo>
                    <a:pt x="89573" y="18209"/>
                    <a:pt x="89123" y="18370"/>
                    <a:pt x="88680" y="18535"/>
                  </a:cubicBezTo>
                  <a:close/>
                  <a:moveTo>
                    <a:pt x="85093" y="18411"/>
                  </a:moveTo>
                  <a:cubicBezTo>
                    <a:pt x="85082" y="18430"/>
                    <a:pt x="85067" y="18449"/>
                    <a:pt x="85055" y="18468"/>
                  </a:cubicBezTo>
                  <a:cubicBezTo>
                    <a:pt x="86309" y="18220"/>
                    <a:pt x="87528" y="17999"/>
                    <a:pt x="88710" y="17796"/>
                  </a:cubicBezTo>
                  <a:cubicBezTo>
                    <a:pt x="88710" y="17785"/>
                    <a:pt x="88710" y="17774"/>
                    <a:pt x="88710" y="17762"/>
                  </a:cubicBezTo>
                  <a:cubicBezTo>
                    <a:pt x="87554" y="17954"/>
                    <a:pt x="86346" y="18171"/>
                    <a:pt x="85093" y="18411"/>
                  </a:cubicBezTo>
                  <a:close/>
                  <a:moveTo>
                    <a:pt x="85213" y="18235"/>
                  </a:moveTo>
                  <a:cubicBezTo>
                    <a:pt x="86417" y="18002"/>
                    <a:pt x="87584" y="17792"/>
                    <a:pt x="88699" y="17612"/>
                  </a:cubicBezTo>
                  <a:cubicBezTo>
                    <a:pt x="88695" y="17586"/>
                    <a:pt x="88691" y="17560"/>
                    <a:pt x="88684" y="17533"/>
                  </a:cubicBezTo>
                  <a:cubicBezTo>
                    <a:pt x="87614" y="17699"/>
                    <a:pt x="86474" y="17897"/>
                    <a:pt x="85281" y="18123"/>
                  </a:cubicBezTo>
                  <a:cubicBezTo>
                    <a:pt x="85258" y="18160"/>
                    <a:pt x="85236" y="18198"/>
                    <a:pt x="85213" y="18235"/>
                  </a:cubicBezTo>
                  <a:close/>
                  <a:moveTo>
                    <a:pt x="80707" y="18899"/>
                  </a:moveTo>
                  <a:cubicBezTo>
                    <a:pt x="82260" y="18558"/>
                    <a:pt x="83754" y="18250"/>
                    <a:pt x="85164" y="17984"/>
                  </a:cubicBezTo>
                  <a:cubicBezTo>
                    <a:pt x="85198" y="17927"/>
                    <a:pt x="85224" y="17867"/>
                    <a:pt x="85247" y="17811"/>
                  </a:cubicBezTo>
                  <a:cubicBezTo>
                    <a:pt x="83919" y="18055"/>
                    <a:pt x="82485" y="18340"/>
                    <a:pt x="80973" y="18670"/>
                  </a:cubicBezTo>
                  <a:cubicBezTo>
                    <a:pt x="80891" y="18745"/>
                    <a:pt x="80801" y="18820"/>
                    <a:pt x="80707" y="18899"/>
                  </a:cubicBezTo>
                  <a:close/>
                  <a:moveTo>
                    <a:pt x="77825" y="18986"/>
                  </a:moveTo>
                  <a:cubicBezTo>
                    <a:pt x="77022" y="19177"/>
                    <a:pt x="76197" y="19379"/>
                    <a:pt x="75349" y="19593"/>
                  </a:cubicBezTo>
                  <a:cubicBezTo>
                    <a:pt x="75143" y="19721"/>
                    <a:pt x="74933" y="19852"/>
                    <a:pt x="74711" y="19987"/>
                  </a:cubicBezTo>
                  <a:cubicBezTo>
                    <a:pt x="75608" y="19762"/>
                    <a:pt x="76490" y="19545"/>
                    <a:pt x="77353" y="19338"/>
                  </a:cubicBezTo>
                  <a:cubicBezTo>
                    <a:pt x="78568" y="19046"/>
                    <a:pt x="79746" y="18775"/>
                    <a:pt x="80879" y="18528"/>
                  </a:cubicBezTo>
                  <a:cubicBezTo>
                    <a:pt x="81003" y="18423"/>
                    <a:pt x="81116" y="18318"/>
                    <a:pt x="81217" y="18216"/>
                  </a:cubicBezTo>
                  <a:cubicBezTo>
                    <a:pt x="80144" y="18445"/>
                    <a:pt x="79011" y="18700"/>
                    <a:pt x="77825" y="18986"/>
                  </a:cubicBezTo>
                  <a:close/>
                  <a:moveTo>
                    <a:pt x="76482" y="18862"/>
                  </a:moveTo>
                  <a:cubicBezTo>
                    <a:pt x="76261" y="19008"/>
                    <a:pt x="76024" y="19162"/>
                    <a:pt x="75781" y="19319"/>
                  </a:cubicBezTo>
                  <a:cubicBezTo>
                    <a:pt x="77792" y="18817"/>
                    <a:pt x="79686" y="18378"/>
                    <a:pt x="81416" y="18010"/>
                  </a:cubicBezTo>
                  <a:cubicBezTo>
                    <a:pt x="81540" y="17875"/>
                    <a:pt x="81645" y="17747"/>
                    <a:pt x="81731" y="17631"/>
                  </a:cubicBezTo>
                  <a:cubicBezTo>
                    <a:pt x="80200" y="17939"/>
                    <a:pt x="78463" y="18336"/>
                    <a:pt x="76565" y="18805"/>
                  </a:cubicBezTo>
                  <a:cubicBezTo>
                    <a:pt x="76535" y="18824"/>
                    <a:pt x="76508" y="18843"/>
                    <a:pt x="76482" y="18862"/>
                  </a:cubicBezTo>
                  <a:close/>
                  <a:moveTo>
                    <a:pt x="77311" y="18044"/>
                  </a:moveTo>
                  <a:cubicBezTo>
                    <a:pt x="75060" y="18595"/>
                    <a:pt x="72430" y="19304"/>
                    <a:pt x="69552" y="20137"/>
                  </a:cubicBezTo>
                  <a:cubicBezTo>
                    <a:pt x="69094" y="20389"/>
                    <a:pt x="68618" y="20651"/>
                    <a:pt x="68130" y="20922"/>
                  </a:cubicBezTo>
                  <a:cubicBezTo>
                    <a:pt x="69946" y="20396"/>
                    <a:pt x="71698" y="19908"/>
                    <a:pt x="73360" y="19466"/>
                  </a:cubicBezTo>
                  <a:cubicBezTo>
                    <a:pt x="74437" y="19177"/>
                    <a:pt x="75480" y="18910"/>
                    <a:pt x="76475" y="18663"/>
                  </a:cubicBezTo>
                  <a:cubicBezTo>
                    <a:pt x="76805" y="18438"/>
                    <a:pt x="77105" y="18228"/>
                    <a:pt x="77371" y="18032"/>
                  </a:cubicBezTo>
                  <a:cubicBezTo>
                    <a:pt x="77349" y="18036"/>
                    <a:pt x="77330" y="18040"/>
                    <a:pt x="77311" y="18044"/>
                  </a:cubicBezTo>
                  <a:moveTo>
                    <a:pt x="70209" y="19777"/>
                  </a:moveTo>
                  <a:cubicBezTo>
                    <a:pt x="72989" y="18978"/>
                    <a:pt x="75525" y="18306"/>
                    <a:pt x="77687" y="17785"/>
                  </a:cubicBezTo>
                  <a:cubicBezTo>
                    <a:pt x="77998" y="17533"/>
                    <a:pt x="78246" y="17305"/>
                    <a:pt x="78407" y="17106"/>
                  </a:cubicBezTo>
                  <a:cubicBezTo>
                    <a:pt x="77446" y="17320"/>
                    <a:pt x="76310" y="17605"/>
                    <a:pt x="75026" y="17942"/>
                  </a:cubicBezTo>
                  <a:cubicBezTo>
                    <a:pt x="74100" y="18190"/>
                    <a:pt x="73090" y="18468"/>
                    <a:pt x="72021" y="18772"/>
                  </a:cubicBezTo>
                  <a:cubicBezTo>
                    <a:pt x="71466" y="19087"/>
                    <a:pt x="70858" y="19421"/>
                    <a:pt x="70209" y="19777"/>
                  </a:cubicBezTo>
                  <a:close/>
                  <a:moveTo>
                    <a:pt x="60540" y="22156"/>
                  </a:moveTo>
                  <a:cubicBezTo>
                    <a:pt x="64731" y="20771"/>
                    <a:pt x="68637" y="19567"/>
                    <a:pt x="71935" y="18625"/>
                  </a:cubicBezTo>
                  <a:cubicBezTo>
                    <a:pt x="72734" y="18175"/>
                    <a:pt x="73420" y="17777"/>
                    <a:pt x="73968" y="17428"/>
                  </a:cubicBezTo>
                  <a:cubicBezTo>
                    <a:pt x="73563" y="17541"/>
                    <a:pt x="73135" y="17665"/>
                    <a:pt x="72689" y="17792"/>
                  </a:cubicBezTo>
                  <a:cubicBezTo>
                    <a:pt x="70044" y="18562"/>
                    <a:pt x="66674" y="19612"/>
                    <a:pt x="62896" y="20869"/>
                  </a:cubicBezTo>
                  <a:cubicBezTo>
                    <a:pt x="62123" y="21278"/>
                    <a:pt x="61335" y="21706"/>
                    <a:pt x="60540" y="22156"/>
                  </a:cubicBezTo>
                  <a:close/>
                  <a:moveTo>
                    <a:pt x="50717" y="24959"/>
                  </a:moveTo>
                  <a:cubicBezTo>
                    <a:pt x="54942" y="23398"/>
                    <a:pt x="59069" y="21961"/>
                    <a:pt x="62802" y="20723"/>
                  </a:cubicBezTo>
                  <a:cubicBezTo>
                    <a:pt x="64100" y="20032"/>
                    <a:pt x="65346" y="19406"/>
                    <a:pt x="66479" y="18843"/>
                  </a:cubicBezTo>
                  <a:cubicBezTo>
                    <a:pt x="64243" y="19590"/>
                    <a:pt x="61688" y="20468"/>
                    <a:pt x="58934" y="21447"/>
                  </a:cubicBezTo>
                  <a:cubicBezTo>
                    <a:pt x="56807" y="22201"/>
                    <a:pt x="54563" y="23015"/>
                    <a:pt x="52252" y="23874"/>
                  </a:cubicBezTo>
                  <a:cubicBezTo>
                    <a:pt x="51730" y="24227"/>
                    <a:pt x="51216" y="24587"/>
                    <a:pt x="50717" y="24959"/>
                  </a:cubicBezTo>
                  <a:close/>
                  <a:moveTo>
                    <a:pt x="43911" y="26598"/>
                  </a:moveTo>
                  <a:cubicBezTo>
                    <a:pt x="43772" y="26752"/>
                    <a:pt x="43637" y="26906"/>
                    <a:pt x="43506" y="27056"/>
                  </a:cubicBezTo>
                  <a:cubicBezTo>
                    <a:pt x="46417" y="25897"/>
                    <a:pt x="49333" y="24779"/>
                    <a:pt x="52154" y="23728"/>
                  </a:cubicBezTo>
                  <a:cubicBezTo>
                    <a:pt x="52968" y="23184"/>
                    <a:pt x="53801" y="22662"/>
                    <a:pt x="54645" y="22163"/>
                  </a:cubicBezTo>
                  <a:cubicBezTo>
                    <a:pt x="53062" y="22760"/>
                    <a:pt x="51422" y="23390"/>
                    <a:pt x="49745" y="24039"/>
                  </a:cubicBezTo>
                  <a:cubicBezTo>
                    <a:pt x="47959" y="24734"/>
                    <a:pt x="46132" y="25454"/>
                    <a:pt x="44294" y="26193"/>
                  </a:cubicBezTo>
                  <a:cubicBezTo>
                    <a:pt x="44162" y="26328"/>
                    <a:pt x="44035" y="26463"/>
                    <a:pt x="43911" y="26598"/>
                  </a:cubicBezTo>
                  <a:moveTo>
                    <a:pt x="38549" y="28369"/>
                  </a:moveTo>
                  <a:cubicBezTo>
                    <a:pt x="40421" y="27581"/>
                    <a:pt x="42309" y="26805"/>
                    <a:pt x="44185" y="26051"/>
                  </a:cubicBezTo>
                  <a:cubicBezTo>
                    <a:pt x="44560" y="25668"/>
                    <a:pt x="44958" y="25293"/>
                    <a:pt x="45374" y="24925"/>
                  </a:cubicBezTo>
                  <a:cubicBezTo>
                    <a:pt x="43250" y="25795"/>
                    <a:pt x="41086" y="26696"/>
                    <a:pt x="38921" y="27615"/>
                  </a:cubicBezTo>
                  <a:cubicBezTo>
                    <a:pt x="38786" y="27870"/>
                    <a:pt x="38662" y="28118"/>
                    <a:pt x="38549" y="28369"/>
                  </a:cubicBezTo>
                  <a:close/>
                  <a:moveTo>
                    <a:pt x="35131" y="28399"/>
                  </a:moveTo>
                  <a:cubicBezTo>
                    <a:pt x="35086" y="28636"/>
                    <a:pt x="35052" y="28868"/>
                    <a:pt x="35030" y="29105"/>
                  </a:cubicBezTo>
                  <a:cubicBezTo>
                    <a:pt x="35105" y="29071"/>
                    <a:pt x="35176" y="29037"/>
                    <a:pt x="35251" y="29007"/>
                  </a:cubicBezTo>
                  <a:cubicBezTo>
                    <a:pt x="36426" y="28493"/>
                    <a:pt x="37607" y="27983"/>
                    <a:pt x="38786" y="27480"/>
                  </a:cubicBezTo>
                  <a:cubicBezTo>
                    <a:pt x="38954" y="27172"/>
                    <a:pt x="39142" y="26861"/>
                    <a:pt x="39348" y="26550"/>
                  </a:cubicBezTo>
                  <a:cubicBezTo>
                    <a:pt x="37945" y="27157"/>
                    <a:pt x="36534" y="27773"/>
                    <a:pt x="35131" y="28399"/>
                  </a:cubicBezTo>
                  <a:close/>
                  <a:moveTo>
                    <a:pt x="32325" y="28741"/>
                  </a:moveTo>
                  <a:cubicBezTo>
                    <a:pt x="32347" y="28966"/>
                    <a:pt x="32381" y="29191"/>
                    <a:pt x="32418" y="29416"/>
                  </a:cubicBezTo>
                  <a:cubicBezTo>
                    <a:pt x="33263" y="29033"/>
                    <a:pt x="34114" y="28654"/>
                    <a:pt x="34966" y="28275"/>
                  </a:cubicBezTo>
                  <a:cubicBezTo>
                    <a:pt x="35019" y="27998"/>
                    <a:pt x="35082" y="27724"/>
                    <a:pt x="35161" y="27446"/>
                  </a:cubicBezTo>
                  <a:cubicBezTo>
                    <a:pt x="34216" y="27874"/>
                    <a:pt x="33266" y="28305"/>
                    <a:pt x="32325" y="28741"/>
                  </a:cubicBezTo>
                  <a:close/>
                  <a:moveTo>
                    <a:pt x="32261" y="27803"/>
                  </a:moveTo>
                  <a:cubicBezTo>
                    <a:pt x="32265" y="28050"/>
                    <a:pt x="32280" y="28302"/>
                    <a:pt x="32302" y="28549"/>
                  </a:cubicBezTo>
                  <a:cubicBezTo>
                    <a:pt x="33278" y="28099"/>
                    <a:pt x="34253" y="27656"/>
                    <a:pt x="35229" y="27214"/>
                  </a:cubicBezTo>
                  <a:cubicBezTo>
                    <a:pt x="35330" y="26891"/>
                    <a:pt x="35450" y="26568"/>
                    <a:pt x="35593" y="26246"/>
                  </a:cubicBezTo>
                  <a:cubicBezTo>
                    <a:pt x="34486" y="26760"/>
                    <a:pt x="33375" y="27277"/>
                    <a:pt x="32261" y="27803"/>
                  </a:cubicBezTo>
                  <a:moveTo>
                    <a:pt x="36092" y="24917"/>
                  </a:moveTo>
                  <a:cubicBezTo>
                    <a:pt x="34846" y="25518"/>
                    <a:pt x="33578" y="26129"/>
                    <a:pt x="32298" y="26748"/>
                  </a:cubicBezTo>
                  <a:cubicBezTo>
                    <a:pt x="32268" y="27030"/>
                    <a:pt x="32257" y="27311"/>
                    <a:pt x="32257" y="27596"/>
                  </a:cubicBezTo>
                  <a:lnTo>
                    <a:pt x="32257" y="27600"/>
                  </a:lnTo>
                  <a:cubicBezTo>
                    <a:pt x="33413" y="27056"/>
                    <a:pt x="34565" y="26520"/>
                    <a:pt x="35709" y="25987"/>
                  </a:cubicBezTo>
                  <a:cubicBezTo>
                    <a:pt x="35897" y="25589"/>
                    <a:pt x="36114" y="25188"/>
                    <a:pt x="36373" y="24782"/>
                  </a:cubicBezTo>
                  <a:cubicBezTo>
                    <a:pt x="36279" y="24827"/>
                    <a:pt x="36185" y="24872"/>
                    <a:pt x="36092" y="24917"/>
                  </a:cubicBezTo>
                  <a:close/>
                  <a:moveTo>
                    <a:pt x="29822" y="27739"/>
                  </a:moveTo>
                  <a:cubicBezTo>
                    <a:pt x="30591" y="27364"/>
                    <a:pt x="31357" y="26992"/>
                    <a:pt x="32122" y="26625"/>
                  </a:cubicBezTo>
                  <a:cubicBezTo>
                    <a:pt x="32156" y="26294"/>
                    <a:pt x="32212" y="25964"/>
                    <a:pt x="32287" y="25634"/>
                  </a:cubicBezTo>
                  <a:cubicBezTo>
                    <a:pt x="31413" y="26073"/>
                    <a:pt x="30531" y="26516"/>
                    <a:pt x="29642" y="26962"/>
                  </a:cubicBezTo>
                  <a:cubicBezTo>
                    <a:pt x="29694" y="27221"/>
                    <a:pt x="29754" y="27480"/>
                    <a:pt x="29822" y="27739"/>
                  </a:cubicBezTo>
                  <a:close/>
                  <a:moveTo>
                    <a:pt x="5280" y="47872"/>
                  </a:moveTo>
                  <a:cubicBezTo>
                    <a:pt x="4571" y="47478"/>
                    <a:pt x="4064" y="47020"/>
                    <a:pt x="3839" y="46488"/>
                  </a:cubicBezTo>
                  <a:cubicBezTo>
                    <a:pt x="3749" y="46274"/>
                    <a:pt x="3704" y="46049"/>
                    <a:pt x="3704" y="45816"/>
                  </a:cubicBezTo>
                  <a:cubicBezTo>
                    <a:pt x="3708" y="45096"/>
                    <a:pt x="4121" y="44304"/>
                    <a:pt x="4860" y="43445"/>
                  </a:cubicBezTo>
                  <a:cubicBezTo>
                    <a:pt x="5603" y="42586"/>
                    <a:pt x="6672" y="41663"/>
                    <a:pt x="8004" y="40683"/>
                  </a:cubicBezTo>
                  <a:cubicBezTo>
                    <a:pt x="10668" y="38725"/>
                    <a:pt x="14386" y="36560"/>
                    <a:pt x="18611" y="34327"/>
                  </a:cubicBezTo>
                  <a:cubicBezTo>
                    <a:pt x="22130" y="32466"/>
                    <a:pt x="26006" y="30564"/>
                    <a:pt x="29920" y="28703"/>
                  </a:cubicBezTo>
                  <a:cubicBezTo>
                    <a:pt x="29841" y="28471"/>
                    <a:pt x="29769" y="28238"/>
                    <a:pt x="29702" y="28005"/>
                  </a:cubicBezTo>
                  <a:cubicBezTo>
                    <a:pt x="20821" y="32335"/>
                    <a:pt x="11827" y="36935"/>
                    <a:pt x="6597" y="40717"/>
                  </a:cubicBezTo>
                  <a:cubicBezTo>
                    <a:pt x="4744" y="42060"/>
                    <a:pt x="3363" y="43298"/>
                    <a:pt x="2635" y="44375"/>
                  </a:cubicBezTo>
                  <a:cubicBezTo>
                    <a:pt x="2245" y="44949"/>
                    <a:pt x="2046" y="45471"/>
                    <a:pt x="2046" y="45932"/>
                  </a:cubicBezTo>
                  <a:cubicBezTo>
                    <a:pt x="2046" y="46187"/>
                    <a:pt x="2106" y="46428"/>
                    <a:pt x="2230" y="46649"/>
                  </a:cubicBezTo>
                  <a:cubicBezTo>
                    <a:pt x="2455" y="47058"/>
                    <a:pt x="2905" y="47429"/>
                    <a:pt x="3543" y="47756"/>
                  </a:cubicBezTo>
                  <a:cubicBezTo>
                    <a:pt x="4181" y="48082"/>
                    <a:pt x="5006" y="48360"/>
                    <a:pt x="5974" y="48581"/>
                  </a:cubicBezTo>
                  <a:cubicBezTo>
                    <a:pt x="6818" y="48776"/>
                    <a:pt x="7771" y="48934"/>
                    <a:pt x="8803" y="49046"/>
                  </a:cubicBezTo>
                  <a:cubicBezTo>
                    <a:pt x="7370" y="48750"/>
                    <a:pt x="6162" y="48360"/>
                    <a:pt x="5280" y="47872"/>
                  </a:cubicBezTo>
                  <a:close/>
                  <a:moveTo>
                    <a:pt x="7096" y="47846"/>
                  </a:moveTo>
                  <a:cubicBezTo>
                    <a:pt x="6331" y="47384"/>
                    <a:pt x="5809" y="46848"/>
                    <a:pt x="5618" y="46233"/>
                  </a:cubicBezTo>
                  <a:cubicBezTo>
                    <a:pt x="5569" y="46064"/>
                    <a:pt x="5543" y="45891"/>
                    <a:pt x="5543" y="45715"/>
                  </a:cubicBezTo>
                  <a:cubicBezTo>
                    <a:pt x="5543" y="44972"/>
                    <a:pt x="5970" y="44161"/>
                    <a:pt x="6728" y="43287"/>
                  </a:cubicBezTo>
                  <a:cubicBezTo>
                    <a:pt x="7486" y="42417"/>
                    <a:pt x="8582" y="41475"/>
                    <a:pt x="9948" y="40488"/>
                  </a:cubicBezTo>
                  <a:cubicBezTo>
                    <a:pt x="12683" y="38507"/>
                    <a:pt x="16495" y="36327"/>
                    <a:pt x="20828" y="34095"/>
                  </a:cubicBezTo>
                  <a:cubicBezTo>
                    <a:pt x="23774" y="32579"/>
                    <a:pt x="26959" y="31037"/>
                    <a:pt x="30212" y="29517"/>
                  </a:cubicBezTo>
                  <a:cubicBezTo>
                    <a:pt x="30130" y="29307"/>
                    <a:pt x="30055" y="29093"/>
                    <a:pt x="29980" y="28880"/>
                  </a:cubicBezTo>
                  <a:cubicBezTo>
                    <a:pt x="21635" y="32849"/>
                    <a:pt x="13474" y="37006"/>
                    <a:pt x="8559" y="40507"/>
                  </a:cubicBezTo>
                  <a:cubicBezTo>
                    <a:pt x="6657" y="41861"/>
                    <a:pt x="5243" y="43122"/>
                    <a:pt x="4496" y="44218"/>
                  </a:cubicBezTo>
                  <a:cubicBezTo>
                    <a:pt x="4094" y="44803"/>
                    <a:pt x="3888" y="45340"/>
                    <a:pt x="3892" y="45816"/>
                  </a:cubicBezTo>
                  <a:cubicBezTo>
                    <a:pt x="3892" y="46026"/>
                    <a:pt x="3929" y="46225"/>
                    <a:pt x="4008" y="46413"/>
                  </a:cubicBezTo>
                  <a:cubicBezTo>
                    <a:pt x="4211" y="46889"/>
                    <a:pt x="4680" y="47328"/>
                    <a:pt x="5370" y="47711"/>
                  </a:cubicBezTo>
                  <a:cubicBezTo>
                    <a:pt x="6064" y="48093"/>
                    <a:pt x="6976" y="48420"/>
                    <a:pt x="8049" y="48686"/>
                  </a:cubicBezTo>
                  <a:cubicBezTo>
                    <a:pt x="8694" y="48844"/>
                    <a:pt x="9396" y="48983"/>
                    <a:pt x="10143" y="49095"/>
                  </a:cubicBezTo>
                  <a:cubicBezTo>
                    <a:pt x="10184" y="49095"/>
                    <a:pt x="10229" y="49095"/>
                    <a:pt x="10270" y="49095"/>
                  </a:cubicBezTo>
                  <a:lnTo>
                    <a:pt x="10270" y="49095"/>
                  </a:lnTo>
                  <a:cubicBezTo>
                    <a:pt x="10315" y="49095"/>
                    <a:pt x="10360" y="49095"/>
                    <a:pt x="10405" y="49095"/>
                  </a:cubicBezTo>
                  <a:cubicBezTo>
                    <a:pt x="9066" y="48765"/>
                    <a:pt x="7933" y="48349"/>
                    <a:pt x="7096" y="47846"/>
                  </a:cubicBezTo>
                  <a:moveTo>
                    <a:pt x="8905" y="47842"/>
                  </a:moveTo>
                  <a:cubicBezTo>
                    <a:pt x="8083" y="47306"/>
                    <a:pt x="7543" y="46686"/>
                    <a:pt x="7404" y="45974"/>
                  </a:cubicBezTo>
                  <a:cubicBezTo>
                    <a:pt x="7381" y="45857"/>
                    <a:pt x="7370" y="45737"/>
                    <a:pt x="7370" y="45613"/>
                  </a:cubicBezTo>
                  <a:cubicBezTo>
                    <a:pt x="7370" y="44679"/>
                    <a:pt x="8027" y="43644"/>
                    <a:pt x="9175" y="42514"/>
                  </a:cubicBezTo>
                  <a:cubicBezTo>
                    <a:pt x="10323" y="41385"/>
                    <a:pt x="11970" y="40166"/>
                    <a:pt x="13989" y="38886"/>
                  </a:cubicBezTo>
                  <a:cubicBezTo>
                    <a:pt x="18022" y="36327"/>
                    <a:pt x="23534" y="33532"/>
                    <a:pt x="29458" y="30774"/>
                  </a:cubicBezTo>
                  <a:cubicBezTo>
                    <a:pt x="29811" y="30613"/>
                    <a:pt x="30167" y="30448"/>
                    <a:pt x="30520" y="30283"/>
                  </a:cubicBezTo>
                  <a:cubicBezTo>
                    <a:pt x="30437" y="30084"/>
                    <a:pt x="30359" y="29889"/>
                    <a:pt x="30280" y="29690"/>
                  </a:cubicBezTo>
                  <a:cubicBezTo>
                    <a:pt x="22509" y="33314"/>
                    <a:pt x="15122" y="37074"/>
                    <a:pt x="10514" y="40308"/>
                  </a:cubicBezTo>
                  <a:cubicBezTo>
                    <a:pt x="8563" y="41678"/>
                    <a:pt x="7111" y="42953"/>
                    <a:pt x="6346" y="44075"/>
                  </a:cubicBezTo>
                  <a:cubicBezTo>
                    <a:pt x="5937" y="44672"/>
                    <a:pt x="5723" y="45223"/>
                    <a:pt x="5723" y="45715"/>
                  </a:cubicBezTo>
                  <a:cubicBezTo>
                    <a:pt x="5723" y="45872"/>
                    <a:pt x="5745" y="46030"/>
                    <a:pt x="5794" y="46180"/>
                  </a:cubicBezTo>
                  <a:cubicBezTo>
                    <a:pt x="5959" y="46732"/>
                    <a:pt x="6443" y="47242"/>
                    <a:pt x="7190" y="47692"/>
                  </a:cubicBezTo>
                  <a:cubicBezTo>
                    <a:pt x="7936" y="48139"/>
                    <a:pt x="8942" y="48525"/>
                    <a:pt x="10128" y="48836"/>
                  </a:cubicBezTo>
                  <a:cubicBezTo>
                    <a:pt x="10465" y="48926"/>
                    <a:pt x="10818" y="49009"/>
                    <a:pt x="11186" y="49084"/>
                  </a:cubicBezTo>
                  <a:cubicBezTo>
                    <a:pt x="11358" y="49084"/>
                    <a:pt x="11531" y="49077"/>
                    <a:pt x="11707" y="49073"/>
                  </a:cubicBezTo>
                  <a:cubicBezTo>
                    <a:pt x="10585" y="48728"/>
                    <a:pt x="9632" y="48319"/>
                    <a:pt x="8905" y="47842"/>
                  </a:cubicBezTo>
                  <a:moveTo>
                    <a:pt x="10694" y="47842"/>
                  </a:moveTo>
                  <a:cubicBezTo>
                    <a:pt x="9820" y="47223"/>
                    <a:pt x="9272" y="46503"/>
                    <a:pt x="9193" y="45696"/>
                  </a:cubicBezTo>
                  <a:cubicBezTo>
                    <a:pt x="9186" y="45628"/>
                    <a:pt x="9182" y="45565"/>
                    <a:pt x="9182" y="45501"/>
                  </a:cubicBezTo>
                  <a:cubicBezTo>
                    <a:pt x="9186" y="44450"/>
                    <a:pt x="9985" y="43283"/>
                    <a:pt x="11373" y="42012"/>
                  </a:cubicBezTo>
                  <a:cubicBezTo>
                    <a:pt x="12762" y="40740"/>
                    <a:pt x="14750" y="39366"/>
                    <a:pt x="17159" y="37933"/>
                  </a:cubicBezTo>
                  <a:cubicBezTo>
                    <a:pt x="20915" y="35701"/>
                    <a:pt x="25695" y="33326"/>
                    <a:pt x="30824" y="30984"/>
                  </a:cubicBezTo>
                  <a:cubicBezTo>
                    <a:pt x="30745" y="30804"/>
                    <a:pt x="30666" y="30628"/>
                    <a:pt x="30591" y="30448"/>
                  </a:cubicBezTo>
                  <a:cubicBezTo>
                    <a:pt x="23425" y="33750"/>
                    <a:pt x="16761" y="37138"/>
                    <a:pt x="12461" y="40109"/>
                  </a:cubicBezTo>
                  <a:cubicBezTo>
                    <a:pt x="10462" y="41494"/>
                    <a:pt x="8972" y="42792"/>
                    <a:pt x="8184" y="43936"/>
                  </a:cubicBezTo>
                  <a:cubicBezTo>
                    <a:pt x="7764" y="44544"/>
                    <a:pt x="7546" y="45107"/>
                    <a:pt x="7550" y="45613"/>
                  </a:cubicBezTo>
                  <a:cubicBezTo>
                    <a:pt x="7550" y="45726"/>
                    <a:pt x="7558" y="45835"/>
                    <a:pt x="7580" y="45940"/>
                  </a:cubicBezTo>
                  <a:cubicBezTo>
                    <a:pt x="7704" y="46581"/>
                    <a:pt x="8203" y="47170"/>
                    <a:pt x="9002" y="47692"/>
                  </a:cubicBezTo>
                  <a:cubicBezTo>
                    <a:pt x="9801" y="48214"/>
                    <a:pt x="10901" y="48664"/>
                    <a:pt x="12206" y="49031"/>
                  </a:cubicBezTo>
                  <a:cubicBezTo>
                    <a:pt x="12229" y="49039"/>
                    <a:pt x="12255" y="49046"/>
                    <a:pt x="12278" y="49054"/>
                  </a:cubicBezTo>
                  <a:cubicBezTo>
                    <a:pt x="12525" y="49043"/>
                    <a:pt x="12769" y="49031"/>
                    <a:pt x="13017" y="49016"/>
                  </a:cubicBezTo>
                  <a:cubicBezTo>
                    <a:pt x="12101" y="48671"/>
                    <a:pt x="11317" y="48277"/>
                    <a:pt x="10694" y="47842"/>
                  </a:cubicBezTo>
                  <a:close/>
                  <a:moveTo>
                    <a:pt x="14352" y="48923"/>
                  </a:moveTo>
                  <a:cubicBezTo>
                    <a:pt x="13621" y="48593"/>
                    <a:pt x="12983" y="48225"/>
                    <a:pt x="12461" y="47827"/>
                  </a:cubicBezTo>
                  <a:cubicBezTo>
                    <a:pt x="11538" y="47114"/>
                    <a:pt x="10987" y="46293"/>
                    <a:pt x="10979" y="45377"/>
                  </a:cubicBezTo>
                  <a:lnTo>
                    <a:pt x="10979" y="45358"/>
                  </a:lnTo>
                  <a:cubicBezTo>
                    <a:pt x="10979" y="44492"/>
                    <a:pt x="11508" y="43550"/>
                    <a:pt x="12450" y="42548"/>
                  </a:cubicBezTo>
                  <a:cubicBezTo>
                    <a:pt x="13392" y="41543"/>
                    <a:pt x="14754" y="40469"/>
                    <a:pt x="16435" y="39351"/>
                  </a:cubicBezTo>
                  <a:cubicBezTo>
                    <a:pt x="19804" y="37111"/>
                    <a:pt x="24472" y="34688"/>
                    <a:pt x="29683" y="32271"/>
                  </a:cubicBezTo>
                  <a:cubicBezTo>
                    <a:pt x="30152" y="32054"/>
                    <a:pt x="30629" y="31836"/>
                    <a:pt x="31109" y="31618"/>
                  </a:cubicBezTo>
                  <a:cubicBezTo>
                    <a:pt x="31038" y="31461"/>
                    <a:pt x="30966" y="31303"/>
                    <a:pt x="30895" y="31146"/>
                  </a:cubicBezTo>
                  <a:cubicBezTo>
                    <a:pt x="24355" y="34132"/>
                    <a:pt x="18386" y="37171"/>
                    <a:pt x="14397" y="39892"/>
                  </a:cubicBezTo>
                  <a:cubicBezTo>
                    <a:pt x="12345" y="41291"/>
                    <a:pt x="10818" y="42608"/>
                    <a:pt x="10015" y="43779"/>
                  </a:cubicBezTo>
                  <a:cubicBezTo>
                    <a:pt x="9584" y="44402"/>
                    <a:pt x="9359" y="44979"/>
                    <a:pt x="9362" y="45501"/>
                  </a:cubicBezTo>
                  <a:cubicBezTo>
                    <a:pt x="9362" y="45561"/>
                    <a:pt x="9362" y="45617"/>
                    <a:pt x="9370" y="45677"/>
                  </a:cubicBezTo>
                  <a:cubicBezTo>
                    <a:pt x="9441" y="46413"/>
                    <a:pt x="9944" y="47092"/>
                    <a:pt x="10799" y="47696"/>
                  </a:cubicBezTo>
                  <a:cubicBezTo>
                    <a:pt x="11486" y="48184"/>
                    <a:pt x="12390" y="48615"/>
                    <a:pt x="13463" y="48990"/>
                  </a:cubicBezTo>
                  <a:cubicBezTo>
                    <a:pt x="13760" y="48971"/>
                    <a:pt x="14056" y="48949"/>
                    <a:pt x="14352" y="48923"/>
                  </a:cubicBezTo>
                  <a:moveTo>
                    <a:pt x="14716" y="49084"/>
                  </a:moveTo>
                  <a:cubicBezTo>
                    <a:pt x="14458" y="49107"/>
                    <a:pt x="14195" y="49129"/>
                    <a:pt x="13936" y="49148"/>
                  </a:cubicBezTo>
                  <a:cubicBezTo>
                    <a:pt x="14045" y="49182"/>
                    <a:pt x="14154" y="49215"/>
                    <a:pt x="14266" y="49249"/>
                  </a:cubicBezTo>
                  <a:cubicBezTo>
                    <a:pt x="14529" y="49242"/>
                    <a:pt x="14795" y="49234"/>
                    <a:pt x="15062" y="49223"/>
                  </a:cubicBezTo>
                  <a:cubicBezTo>
                    <a:pt x="14945" y="49178"/>
                    <a:pt x="14833" y="49133"/>
                    <a:pt x="14716" y="49084"/>
                  </a:cubicBezTo>
                  <a:moveTo>
                    <a:pt x="16420" y="49152"/>
                  </a:moveTo>
                  <a:cubicBezTo>
                    <a:pt x="16281" y="49088"/>
                    <a:pt x="16146" y="49020"/>
                    <a:pt x="16011" y="48953"/>
                  </a:cubicBezTo>
                  <a:cubicBezTo>
                    <a:pt x="15707" y="48986"/>
                    <a:pt x="15399" y="49020"/>
                    <a:pt x="15095" y="49050"/>
                  </a:cubicBezTo>
                  <a:cubicBezTo>
                    <a:pt x="15227" y="49103"/>
                    <a:pt x="15362" y="49155"/>
                    <a:pt x="15501" y="49204"/>
                  </a:cubicBezTo>
                  <a:cubicBezTo>
                    <a:pt x="15804" y="49189"/>
                    <a:pt x="16112" y="49170"/>
                    <a:pt x="16420" y="49152"/>
                  </a:cubicBezTo>
                  <a:moveTo>
                    <a:pt x="16776" y="49313"/>
                  </a:moveTo>
                  <a:cubicBezTo>
                    <a:pt x="16506" y="49335"/>
                    <a:pt x="16232" y="49350"/>
                    <a:pt x="15962" y="49365"/>
                  </a:cubicBezTo>
                  <a:cubicBezTo>
                    <a:pt x="16075" y="49407"/>
                    <a:pt x="16191" y="49444"/>
                    <a:pt x="16307" y="49482"/>
                  </a:cubicBezTo>
                  <a:cubicBezTo>
                    <a:pt x="16322" y="49485"/>
                    <a:pt x="16337" y="49489"/>
                    <a:pt x="16352" y="49497"/>
                  </a:cubicBezTo>
                  <a:cubicBezTo>
                    <a:pt x="16626" y="49493"/>
                    <a:pt x="16900" y="49489"/>
                    <a:pt x="17178" y="49482"/>
                  </a:cubicBezTo>
                  <a:cubicBezTo>
                    <a:pt x="17043" y="49429"/>
                    <a:pt x="16908" y="49373"/>
                    <a:pt x="16776" y="49313"/>
                  </a:cubicBezTo>
                  <a:close/>
                  <a:moveTo>
                    <a:pt x="18067" y="49204"/>
                  </a:moveTo>
                  <a:cubicBezTo>
                    <a:pt x="17759" y="49234"/>
                    <a:pt x="17455" y="49260"/>
                    <a:pt x="17151" y="49287"/>
                  </a:cubicBezTo>
                  <a:cubicBezTo>
                    <a:pt x="17302" y="49347"/>
                    <a:pt x="17455" y="49410"/>
                    <a:pt x="17613" y="49470"/>
                  </a:cubicBezTo>
                  <a:cubicBezTo>
                    <a:pt x="17917" y="49459"/>
                    <a:pt x="18221" y="49448"/>
                    <a:pt x="18525" y="49433"/>
                  </a:cubicBezTo>
                  <a:cubicBezTo>
                    <a:pt x="18367" y="49358"/>
                    <a:pt x="18217" y="49279"/>
                    <a:pt x="18067" y="49204"/>
                  </a:cubicBezTo>
                  <a:close/>
                  <a:moveTo>
                    <a:pt x="19860" y="49347"/>
                  </a:moveTo>
                  <a:cubicBezTo>
                    <a:pt x="19692" y="49249"/>
                    <a:pt x="19530" y="49155"/>
                    <a:pt x="19369" y="49058"/>
                  </a:cubicBezTo>
                  <a:cubicBezTo>
                    <a:pt x="19039" y="49099"/>
                    <a:pt x="18709" y="49137"/>
                    <a:pt x="18378" y="49170"/>
                  </a:cubicBezTo>
                  <a:cubicBezTo>
                    <a:pt x="18543" y="49253"/>
                    <a:pt x="18709" y="49332"/>
                    <a:pt x="18881" y="49410"/>
                  </a:cubicBezTo>
                  <a:cubicBezTo>
                    <a:pt x="19208" y="49392"/>
                    <a:pt x="19534" y="49369"/>
                    <a:pt x="19860" y="49347"/>
                  </a:cubicBezTo>
                  <a:close/>
                  <a:moveTo>
                    <a:pt x="20157" y="49504"/>
                  </a:moveTo>
                  <a:cubicBezTo>
                    <a:pt x="19853" y="49531"/>
                    <a:pt x="19549" y="49553"/>
                    <a:pt x="19249" y="49576"/>
                  </a:cubicBezTo>
                  <a:cubicBezTo>
                    <a:pt x="19418" y="49647"/>
                    <a:pt x="19594" y="49718"/>
                    <a:pt x="19770" y="49789"/>
                  </a:cubicBezTo>
                  <a:cubicBezTo>
                    <a:pt x="20067" y="49786"/>
                    <a:pt x="20367" y="49774"/>
                    <a:pt x="20663" y="49763"/>
                  </a:cubicBezTo>
                  <a:cubicBezTo>
                    <a:pt x="20491" y="49681"/>
                    <a:pt x="20322" y="49594"/>
                    <a:pt x="20157" y="49504"/>
                  </a:cubicBezTo>
                  <a:moveTo>
                    <a:pt x="21977" y="49699"/>
                  </a:moveTo>
                  <a:cubicBezTo>
                    <a:pt x="21793" y="49594"/>
                    <a:pt x="21616" y="49489"/>
                    <a:pt x="21440" y="49380"/>
                  </a:cubicBezTo>
                  <a:cubicBezTo>
                    <a:pt x="21117" y="49418"/>
                    <a:pt x="20791" y="49448"/>
                    <a:pt x="20464" y="49478"/>
                  </a:cubicBezTo>
                  <a:cubicBezTo>
                    <a:pt x="20648" y="49572"/>
                    <a:pt x="20832" y="49662"/>
                    <a:pt x="21024" y="49752"/>
                  </a:cubicBezTo>
                  <a:cubicBezTo>
                    <a:pt x="21339" y="49737"/>
                    <a:pt x="21658" y="49718"/>
                    <a:pt x="21977" y="49699"/>
                  </a:cubicBezTo>
                  <a:close/>
                  <a:moveTo>
                    <a:pt x="22832" y="50153"/>
                  </a:moveTo>
                  <a:cubicBezTo>
                    <a:pt x="22641" y="50056"/>
                    <a:pt x="22453" y="49958"/>
                    <a:pt x="22273" y="49861"/>
                  </a:cubicBezTo>
                  <a:cubicBezTo>
                    <a:pt x="21977" y="49883"/>
                    <a:pt x="21680" y="49898"/>
                    <a:pt x="21384" y="49917"/>
                  </a:cubicBezTo>
                  <a:cubicBezTo>
                    <a:pt x="21575" y="50000"/>
                    <a:pt x="21766" y="50082"/>
                    <a:pt x="21965" y="50165"/>
                  </a:cubicBezTo>
                  <a:cubicBezTo>
                    <a:pt x="22254" y="50161"/>
                    <a:pt x="22543" y="50157"/>
                    <a:pt x="22832" y="50153"/>
                  </a:cubicBezTo>
                  <a:close/>
                  <a:moveTo>
                    <a:pt x="23181" y="50322"/>
                  </a:moveTo>
                  <a:cubicBezTo>
                    <a:pt x="22926" y="50330"/>
                    <a:pt x="22667" y="50333"/>
                    <a:pt x="22408" y="50337"/>
                  </a:cubicBezTo>
                  <a:cubicBezTo>
                    <a:pt x="22532" y="50386"/>
                    <a:pt x="22659" y="50435"/>
                    <a:pt x="22783" y="50480"/>
                  </a:cubicBezTo>
                  <a:cubicBezTo>
                    <a:pt x="22843" y="50502"/>
                    <a:pt x="22903" y="50525"/>
                    <a:pt x="22960" y="50544"/>
                  </a:cubicBezTo>
                  <a:cubicBezTo>
                    <a:pt x="23211" y="50555"/>
                    <a:pt x="23462" y="50562"/>
                    <a:pt x="23714" y="50566"/>
                  </a:cubicBezTo>
                  <a:cubicBezTo>
                    <a:pt x="23534" y="50487"/>
                    <a:pt x="23357" y="50405"/>
                    <a:pt x="23181" y="50322"/>
                  </a:cubicBezTo>
                  <a:moveTo>
                    <a:pt x="24408" y="50270"/>
                  </a:moveTo>
                  <a:cubicBezTo>
                    <a:pt x="24119" y="50285"/>
                    <a:pt x="23834" y="50300"/>
                    <a:pt x="23545" y="50311"/>
                  </a:cubicBezTo>
                  <a:cubicBezTo>
                    <a:pt x="23744" y="50401"/>
                    <a:pt x="23943" y="50487"/>
                    <a:pt x="24145" y="50574"/>
                  </a:cubicBezTo>
                  <a:cubicBezTo>
                    <a:pt x="24318" y="50574"/>
                    <a:pt x="24494" y="50577"/>
                    <a:pt x="24667" y="50577"/>
                  </a:cubicBezTo>
                  <a:lnTo>
                    <a:pt x="24667" y="50577"/>
                  </a:lnTo>
                  <a:lnTo>
                    <a:pt x="24678" y="50577"/>
                  </a:lnTo>
                  <a:cubicBezTo>
                    <a:pt x="24779" y="50577"/>
                    <a:pt x="24881" y="50577"/>
                    <a:pt x="24982" y="50574"/>
                  </a:cubicBezTo>
                  <a:cubicBezTo>
                    <a:pt x="24787" y="50476"/>
                    <a:pt x="24595" y="50375"/>
                    <a:pt x="24408" y="50270"/>
                  </a:cubicBezTo>
                  <a:moveTo>
                    <a:pt x="26231" y="50547"/>
                  </a:moveTo>
                  <a:cubicBezTo>
                    <a:pt x="26025" y="50431"/>
                    <a:pt x="25826" y="50307"/>
                    <a:pt x="25631" y="50183"/>
                  </a:cubicBezTo>
                  <a:cubicBezTo>
                    <a:pt x="25327" y="50210"/>
                    <a:pt x="25019" y="50232"/>
                    <a:pt x="24712" y="50251"/>
                  </a:cubicBezTo>
                  <a:cubicBezTo>
                    <a:pt x="24914" y="50360"/>
                    <a:pt x="25124" y="50465"/>
                    <a:pt x="25338" y="50570"/>
                  </a:cubicBezTo>
                  <a:cubicBezTo>
                    <a:pt x="25635" y="50566"/>
                    <a:pt x="25935" y="50559"/>
                    <a:pt x="26231" y="50547"/>
                  </a:cubicBezTo>
                  <a:close/>
                  <a:moveTo>
                    <a:pt x="26520" y="50716"/>
                  </a:moveTo>
                  <a:cubicBezTo>
                    <a:pt x="26246" y="50727"/>
                    <a:pt x="25969" y="50735"/>
                    <a:pt x="25691" y="50742"/>
                  </a:cubicBezTo>
                  <a:cubicBezTo>
                    <a:pt x="25882" y="50832"/>
                    <a:pt x="26078" y="50922"/>
                    <a:pt x="26276" y="51009"/>
                  </a:cubicBezTo>
                  <a:cubicBezTo>
                    <a:pt x="26547" y="51016"/>
                    <a:pt x="26817" y="51020"/>
                    <a:pt x="27087" y="51024"/>
                  </a:cubicBezTo>
                  <a:cubicBezTo>
                    <a:pt x="26895" y="50922"/>
                    <a:pt x="26708" y="50821"/>
                    <a:pt x="26520" y="50716"/>
                  </a:cubicBezTo>
                  <a:moveTo>
                    <a:pt x="28306" y="51020"/>
                  </a:moveTo>
                  <a:cubicBezTo>
                    <a:pt x="28104" y="50896"/>
                    <a:pt x="27905" y="50776"/>
                    <a:pt x="27713" y="50649"/>
                  </a:cubicBezTo>
                  <a:cubicBezTo>
                    <a:pt x="27417" y="50671"/>
                    <a:pt x="27121" y="50686"/>
                    <a:pt x="26824" y="50701"/>
                  </a:cubicBezTo>
                  <a:cubicBezTo>
                    <a:pt x="27027" y="50810"/>
                    <a:pt x="27229" y="50919"/>
                    <a:pt x="27439" y="51024"/>
                  </a:cubicBezTo>
                  <a:cubicBezTo>
                    <a:pt x="27462" y="51024"/>
                    <a:pt x="27485" y="51024"/>
                    <a:pt x="27507" y="51024"/>
                  </a:cubicBezTo>
                  <a:lnTo>
                    <a:pt x="27511" y="51024"/>
                  </a:lnTo>
                  <a:cubicBezTo>
                    <a:pt x="27777" y="51024"/>
                    <a:pt x="28040" y="51024"/>
                    <a:pt x="28306" y="51020"/>
                  </a:cubicBezTo>
                  <a:moveTo>
                    <a:pt x="29154" y="51500"/>
                  </a:moveTo>
                  <a:cubicBezTo>
                    <a:pt x="28963" y="51399"/>
                    <a:pt x="28775" y="51294"/>
                    <a:pt x="28591" y="51185"/>
                  </a:cubicBezTo>
                  <a:cubicBezTo>
                    <a:pt x="28325" y="51193"/>
                    <a:pt x="28055" y="51196"/>
                    <a:pt x="27788" y="51200"/>
                  </a:cubicBezTo>
                  <a:cubicBezTo>
                    <a:pt x="27980" y="51290"/>
                    <a:pt x="28171" y="51384"/>
                    <a:pt x="28366" y="51474"/>
                  </a:cubicBezTo>
                  <a:cubicBezTo>
                    <a:pt x="28629" y="51485"/>
                    <a:pt x="28892" y="51493"/>
                    <a:pt x="29154" y="51500"/>
                  </a:cubicBezTo>
                  <a:moveTo>
                    <a:pt x="29492" y="51680"/>
                  </a:moveTo>
                  <a:cubicBezTo>
                    <a:pt x="29255" y="51677"/>
                    <a:pt x="29023" y="51669"/>
                    <a:pt x="28790" y="51662"/>
                  </a:cubicBezTo>
                  <a:cubicBezTo>
                    <a:pt x="28862" y="51695"/>
                    <a:pt x="28940" y="51729"/>
                    <a:pt x="29015" y="51759"/>
                  </a:cubicBezTo>
                  <a:cubicBezTo>
                    <a:pt x="29113" y="51804"/>
                    <a:pt x="29214" y="51845"/>
                    <a:pt x="29315" y="51887"/>
                  </a:cubicBezTo>
                  <a:cubicBezTo>
                    <a:pt x="29548" y="51909"/>
                    <a:pt x="29777" y="51928"/>
                    <a:pt x="30006" y="51943"/>
                  </a:cubicBezTo>
                  <a:cubicBezTo>
                    <a:pt x="29833" y="51857"/>
                    <a:pt x="29661" y="51770"/>
                    <a:pt x="29492" y="51680"/>
                  </a:cubicBezTo>
                  <a:moveTo>
                    <a:pt x="31184" y="52014"/>
                  </a:moveTo>
                  <a:cubicBezTo>
                    <a:pt x="30993" y="51909"/>
                    <a:pt x="30805" y="51800"/>
                    <a:pt x="30621" y="51688"/>
                  </a:cubicBezTo>
                  <a:cubicBezTo>
                    <a:pt x="30516" y="51688"/>
                    <a:pt x="30415" y="51688"/>
                    <a:pt x="30314" y="51688"/>
                  </a:cubicBezTo>
                  <a:cubicBezTo>
                    <a:pt x="30156" y="51688"/>
                    <a:pt x="29998" y="51688"/>
                    <a:pt x="29845" y="51688"/>
                  </a:cubicBezTo>
                  <a:cubicBezTo>
                    <a:pt x="30032" y="51785"/>
                    <a:pt x="30227" y="51879"/>
                    <a:pt x="30422" y="51973"/>
                  </a:cubicBezTo>
                  <a:cubicBezTo>
                    <a:pt x="30677" y="51988"/>
                    <a:pt x="30929" y="52003"/>
                    <a:pt x="31184" y="52014"/>
                  </a:cubicBezTo>
                  <a:moveTo>
                    <a:pt x="31514" y="52198"/>
                  </a:moveTo>
                  <a:cubicBezTo>
                    <a:pt x="31289" y="52191"/>
                    <a:pt x="31064" y="52179"/>
                    <a:pt x="30839" y="52168"/>
                  </a:cubicBezTo>
                  <a:cubicBezTo>
                    <a:pt x="30895" y="52194"/>
                    <a:pt x="30951" y="52221"/>
                    <a:pt x="31008" y="52243"/>
                  </a:cubicBezTo>
                  <a:cubicBezTo>
                    <a:pt x="31124" y="52299"/>
                    <a:pt x="31244" y="52352"/>
                    <a:pt x="31364" y="52405"/>
                  </a:cubicBezTo>
                  <a:cubicBezTo>
                    <a:pt x="31585" y="52427"/>
                    <a:pt x="31807" y="52450"/>
                    <a:pt x="32028" y="52472"/>
                  </a:cubicBezTo>
                  <a:cubicBezTo>
                    <a:pt x="31856" y="52382"/>
                    <a:pt x="31683" y="52292"/>
                    <a:pt x="31514" y="52198"/>
                  </a:cubicBezTo>
                  <a:close/>
                  <a:moveTo>
                    <a:pt x="33184" y="52566"/>
                  </a:moveTo>
                  <a:cubicBezTo>
                    <a:pt x="32992" y="52453"/>
                    <a:pt x="32805" y="52284"/>
                    <a:pt x="32621" y="52224"/>
                  </a:cubicBezTo>
                  <a:cubicBezTo>
                    <a:pt x="32370" y="52224"/>
                    <a:pt x="32118" y="52217"/>
                    <a:pt x="31863" y="52209"/>
                  </a:cubicBezTo>
                  <a:cubicBezTo>
                    <a:pt x="32054" y="52311"/>
                    <a:pt x="32246" y="52412"/>
                    <a:pt x="32445" y="52510"/>
                  </a:cubicBezTo>
                  <a:cubicBezTo>
                    <a:pt x="32689" y="52528"/>
                    <a:pt x="32936" y="52547"/>
                    <a:pt x="33184" y="52566"/>
                  </a:cubicBezTo>
                  <a:close/>
                  <a:moveTo>
                    <a:pt x="33510" y="52753"/>
                  </a:moveTo>
                  <a:cubicBezTo>
                    <a:pt x="33289" y="52738"/>
                    <a:pt x="33071" y="52723"/>
                    <a:pt x="32850" y="52708"/>
                  </a:cubicBezTo>
                  <a:cubicBezTo>
                    <a:pt x="33022" y="52791"/>
                    <a:pt x="33199" y="52874"/>
                    <a:pt x="33375" y="52956"/>
                  </a:cubicBezTo>
                  <a:cubicBezTo>
                    <a:pt x="33589" y="52982"/>
                    <a:pt x="33807" y="53009"/>
                    <a:pt x="34021" y="53035"/>
                  </a:cubicBezTo>
                  <a:cubicBezTo>
                    <a:pt x="33848" y="52941"/>
                    <a:pt x="33679" y="52847"/>
                    <a:pt x="33510" y="52753"/>
                  </a:cubicBezTo>
                  <a:close/>
                  <a:moveTo>
                    <a:pt x="35146" y="53147"/>
                  </a:moveTo>
                  <a:cubicBezTo>
                    <a:pt x="34959" y="53035"/>
                    <a:pt x="34771" y="52919"/>
                    <a:pt x="34587" y="52798"/>
                  </a:cubicBezTo>
                  <a:cubicBezTo>
                    <a:pt x="34343" y="52791"/>
                    <a:pt x="34099" y="52783"/>
                    <a:pt x="33855" y="52768"/>
                  </a:cubicBezTo>
                  <a:cubicBezTo>
                    <a:pt x="33919" y="52806"/>
                    <a:pt x="33983" y="52840"/>
                    <a:pt x="34043" y="52874"/>
                  </a:cubicBezTo>
                  <a:cubicBezTo>
                    <a:pt x="34174" y="52941"/>
                    <a:pt x="34302" y="53012"/>
                    <a:pt x="34433" y="53080"/>
                  </a:cubicBezTo>
                  <a:cubicBezTo>
                    <a:pt x="34670" y="53102"/>
                    <a:pt x="34910" y="53129"/>
                    <a:pt x="35146" y="53147"/>
                  </a:cubicBezTo>
                  <a:moveTo>
                    <a:pt x="35469" y="53339"/>
                  </a:moveTo>
                  <a:cubicBezTo>
                    <a:pt x="35259" y="53324"/>
                    <a:pt x="35045" y="53305"/>
                    <a:pt x="34831" y="53283"/>
                  </a:cubicBezTo>
                  <a:cubicBezTo>
                    <a:pt x="35004" y="53369"/>
                    <a:pt x="35176" y="53455"/>
                    <a:pt x="35352" y="53538"/>
                  </a:cubicBezTo>
                  <a:cubicBezTo>
                    <a:pt x="35559" y="53571"/>
                    <a:pt x="35769" y="53601"/>
                    <a:pt x="35975" y="53631"/>
                  </a:cubicBezTo>
                  <a:cubicBezTo>
                    <a:pt x="35806" y="53534"/>
                    <a:pt x="35638" y="53436"/>
                    <a:pt x="35469" y="53339"/>
                  </a:cubicBezTo>
                  <a:moveTo>
                    <a:pt x="37075" y="53763"/>
                  </a:moveTo>
                  <a:cubicBezTo>
                    <a:pt x="36887" y="53646"/>
                    <a:pt x="36699" y="53526"/>
                    <a:pt x="36519" y="53406"/>
                  </a:cubicBezTo>
                  <a:cubicBezTo>
                    <a:pt x="36283" y="53395"/>
                    <a:pt x="36050" y="53380"/>
                    <a:pt x="35814" y="53365"/>
                  </a:cubicBezTo>
                  <a:cubicBezTo>
                    <a:pt x="36002" y="53474"/>
                    <a:pt x="36189" y="53579"/>
                    <a:pt x="36384" y="53684"/>
                  </a:cubicBezTo>
                  <a:cubicBezTo>
                    <a:pt x="36613" y="53714"/>
                    <a:pt x="36846" y="53740"/>
                    <a:pt x="37075" y="53763"/>
                  </a:cubicBezTo>
                  <a:close/>
                  <a:moveTo>
                    <a:pt x="37394" y="53962"/>
                  </a:moveTo>
                  <a:cubicBezTo>
                    <a:pt x="37187" y="53939"/>
                    <a:pt x="36985" y="53917"/>
                    <a:pt x="36778" y="53894"/>
                  </a:cubicBezTo>
                  <a:cubicBezTo>
                    <a:pt x="36947" y="53984"/>
                    <a:pt x="37116" y="54070"/>
                    <a:pt x="37289" y="54157"/>
                  </a:cubicBezTo>
                  <a:cubicBezTo>
                    <a:pt x="37491" y="54194"/>
                    <a:pt x="37690" y="54228"/>
                    <a:pt x="37893" y="54258"/>
                  </a:cubicBezTo>
                  <a:cubicBezTo>
                    <a:pt x="37724" y="54160"/>
                    <a:pt x="37559" y="54059"/>
                    <a:pt x="37394" y="53962"/>
                  </a:cubicBezTo>
                  <a:close/>
                  <a:moveTo>
                    <a:pt x="38962" y="54412"/>
                  </a:moveTo>
                  <a:cubicBezTo>
                    <a:pt x="38778" y="54292"/>
                    <a:pt x="38594" y="54172"/>
                    <a:pt x="38414" y="54048"/>
                  </a:cubicBezTo>
                  <a:cubicBezTo>
                    <a:pt x="38185" y="54033"/>
                    <a:pt x="37960" y="54014"/>
                    <a:pt x="37731" y="53992"/>
                  </a:cubicBezTo>
                  <a:cubicBezTo>
                    <a:pt x="37919" y="54104"/>
                    <a:pt x="38106" y="54213"/>
                    <a:pt x="38294" y="54322"/>
                  </a:cubicBezTo>
                  <a:cubicBezTo>
                    <a:pt x="38519" y="54352"/>
                    <a:pt x="38741" y="54386"/>
                    <a:pt x="38962" y="54412"/>
                  </a:cubicBezTo>
                  <a:close/>
                  <a:moveTo>
                    <a:pt x="39277" y="54614"/>
                  </a:moveTo>
                  <a:cubicBezTo>
                    <a:pt x="39078" y="54588"/>
                    <a:pt x="38883" y="54566"/>
                    <a:pt x="38684" y="54536"/>
                  </a:cubicBezTo>
                  <a:cubicBezTo>
                    <a:pt x="38853" y="54629"/>
                    <a:pt x="39018" y="54720"/>
                    <a:pt x="39191" y="54806"/>
                  </a:cubicBezTo>
                  <a:cubicBezTo>
                    <a:pt x="39382" y="54847"/>
                    <a:pt x="39574" y="54881"/>
                    <a:pt x="39769" y="54918"/>
                  </a:cubicBezTo>
                  <a:cubicBezTo>
                    <a:pt x="39604" y="54817"/>
                    <a:pt x="39438" y="54716"/>
                    <a:pt x="39277" y="54614"/>
                  </a:cubicBezTo>
                  <a:close/>
                  <a:moveTo>
                    <a:pt x="40271" y="54723"/>
                  </a:moveTo>
                  <a:cubicBezTo>
                    <a:pt x="40054" y="54701"/>
                    <a:pt x="39832" y="54678"/>
                    <a:pt x="39615" y="54652"/>
                  </a:cubicBezTo>
                  <a:cubicBezTo>
                    <a:pt x="39799" y="54765"/>
                    <a:pt x="39982" y="54877"/>
                    <a:pt x="40170" y="54986"/>
                  </a:cubicBezTo>
                  <a:cubicBezTo>
                    <a:pt x="40384" y="55023"/>
                    <a:pt x="40598" y="55061"/>
                    <a:pt x="40815" y="55091"/>
                  </a:cubicBezTo>
                  <a:cubicBezTo>
                    <a:pt x="40632" y="54971"/>
                    <a:pt x="40451" y="54847"/>
                    <a:pt x="40271" y="54723"/>
                  </a:cubicBezTo>
                  <a:moveTo>
                    <a:pt x="41840" y="55234"/>
                  </a:moveTo>
                  <a:cubicBezTo>
                    <a:pt x="41645" y="55095"/>
                    <a:pt x="41453" y="54948"/>
                    <a:pt x="41266" y="54802"/>
                  </a:cubicBezTo>
                  <a:cubicBezTo>
                    <a:pt x="41033" y="54787"/>
                    <a:pt x="40797" y="54768"/>
                    <a:pt x="40560" y="54750"/>
                  </a:cubicBezTo>
                  <a:cubicBezTo>
                    <a:pt x="40752" y="54881"/>
                    <a:pt x="40947" y="55012"/>
                    <a:pt x="41146" y="55143"/>
                  </a:cubicBezTo>
                  <a:cubicBezTo>
                    <a:pt x="41378" y="55174"/>
                    <a:pt x="41607" y="55207"/>
                    <a:pt x="41840" y="55234"/>
                  </a:cubicBezTo>
                  <a:moveTo>
                    <a:pt x="42099" y="55425"/>
                  </a:moveTo>
                  <a:cubicBezTo>
                    <a:pt x="41885" y="55399"/>
                    <a:pt x="41675" y="55372"/>
                    <a:pt x="41461" y="55342"/>
                  </a:cubicBezTo>
                  <a:cubicBezTo>
                    <a:pt x="41641" y="55459"/>
                    <a:pt x="41821" y="55571"/>
                    <a:pt x="42009" y="55684"/>
                  </a:cubicBezTo>
                  <a:cubicBezTo>
                    <a:pt x="42215" y="55725"/>
                    <a:pt x="42421" y="55763"/>
                    <a:pt x="42631" y="55800"/>
                  </a:cubicBezTo>
                  <a:cubicBezTo>
                    <a:pt x="42451" y="55676"/>
                    <a:pt x="42275" y="55552"/>
                    <a:pt x="42099" y="55425"/>
                  </a:cubicBezTo>
                  <a:close/>
                  <a:moveTo>
                    <a:pt x="43637" y="55961"/>
                  </a:moveTo>
                  <a:cubicBezTo>
                    <a:pt x="43446" y="55819"/>
                    <a:pt x="43258" y="55673"/>
                    <a:pt x="43074" y="55526"/>
                  </a:cubicBezTo>
                  <a:cubicBezTo>
                    <a:pt x="42845" y="55507"/>
                    <a:pt x="42616" y="55481"/>
                    <a:pt x="42384" y="55459"/>
                  </a:cubicBezTo>
                  <a:cubicBezTo>
                    <a:pt x="42575" y="55594"/>
                    <a:pt x="42766" y="55725"/>
                    <a:pt x="42962" y="55856"/>
                  </a:cubicBezTo>
                  <a:cubicBezTo>
                    <a:pt x="43187" y="55894"/>
                    <a:pt x="43412" y="55931"/>
                    <a:pt x="43637" y="55961"/>
                  </a:cubicBezTo>
                  <a:moveTo>
                    <a:pt x="43892" y="56157"/>
                  </a:moveTo>
                  <a:cubicBezTo>
                    <a:pt x="43686" y="56127"/>
                    <a:pt x="43479" y="56096"/>
                    <a:pt x="43273" y="56063"/>
                  </a:cubicBezTo>
                  <a:cubicBezTo>
                    <a:pt x="43449" y="56179"/>
                    <a:pt x="43626" y="56292"/>
                    <a:pt x="43802" y="56404"/>
                  </a:cubicBezTo>
                  <a:cubicBezTo>
                    <a:pt x="44005" y="56449"/>
                    <a:pt x="44211" y="56490"/>
                    <a:pt x="44410" y="56532"/>
                  </a:cubicBezTo>
                  <a:cubicBezTo>
                    <a:pt x="44237" y="56408"/>
                    <a:pt x="44065" y="56280"/>
                    <a:pt x="43892" y="56157"/>
                  </a:cubicBezTo>
                  <a:moveTo>
                    <a:pt x="45400" y="56712"/>
                  </a:moveTo>
                  <a:cubicBezTo>
                    <a:pt x="45213" y="56569"/>
                    <a:pt x="45029" y="56423"/>
                    <a:pt x="44849" y="56277"/>
                  </a:cubicBezTo>
                  <a:cubicBezTo>
                    <a:pt x="44627" y="56250"/>
                    <a:pt x="44402" y="56224"/>
                    <a:pt x="44177" y="56194"/>
                  </a:cubicBezTo>
                  <a:cubicBezTo>
                    <a:pt x="44365" y="56329"/>
                    <a:pt x="44552" y="56464"/>
                    <a:pt x="44740" y="56596"/>
                  </a:cubicBezTo>
                  <a:cubicBezTo>
                    <a:pt x="44961" y="56637"/>
                    <a:pt x="45183" y="56678"/>
                    <a:pt x="45400" y="56712"/>
                  </a:cubicBezTo>
                  <a:moveTo>
                    <a:pt x="45656" y="56911"/>
                  </a:moveTo>
                  <a:cubicBezTo>
                    <a:pt x="45453" y="56877"/>
                    <a:pt x="45250" y="56843"/>
                    <a:pt x="45048" y="56806"/>
                  </a:cubicBezTo>
                  <a:cubicBezTo>
                    <a:pt x="45220" y="56922"/>
                    <a:pt x="45393" y="57034"/>
                    <a:pt x="45565" y="57151"/>
                  </a:cubicBezTo>
                  <a:cubicBezTo>
                    <a:pt x="45764" y="57196"/>
                    <a:pt x="45963" y="57241"/>
                    <a:pt x="46162" y="57286"/>
                  </a:cubicBezTo>
                  <a:cubicBezTo>
                    <a:pt x="45993" y="57162"/>
                    <a:pt x="45824" y="57034"/>
                    <a:pt x="45656" y="56911"/>
                  </a:cubicBezTo>
                  <a:moveTo>
                    <a:pt x="47138" y="57488"/>
                  </a:moveTo>
                  <a:cubicBezTo>
                    <a:pt x="46954" y="57342"/>
                    <a:pt x="46777" y="57196"/>
                    <a:pt x="46597" y="57050"/>
                  </a:cubicBezTo>
                  <a:cubicBezTo>
                    <a:pt x="46380" y="57019"/>
                    <a:pt x="46162" y="56989"/>
                    <a:pt x="45941" y="56956"/>
                  </a:cubicBezTo>
                  <a:cubicBezTo>
                    <a:pt x="46121" y="57091"/>
                    <a:pt x="46305" y="57226"/>
                    <a:pt x="46492" y="57357"/>
                  </a:cubicBezTo>
                  <a:cubicBezTo>
                    <a:pt x="46706" y="57402"/>
                    <a:pt x="46924" y="57447"/>
                    <a:pt x="47138" y="57488"/>
                  </a:cubicBezTo>
                  <a:close/>
                  <a:moveTo>
                    <a:pt x="47393" y="57687"/>
                  </a:moveTo>
                  <a:cubicBezTo>
                    <a:pt x="47194" y="57650"/>
                    <a:pt x="46995" y="57612"/>
                    <a:pt x="46796" y="57571"/>
                  </a:cubicBezTo>
                  <a:cubicBezTo>
                    <a:pt x="46965" y="57687"/>
                    <a:pt x="47134" y="57804"/>
                    <a:pt x="47303" y="57916"/>
                  </a:cubicBezTo>
                  <a:cubicBezTo>
                    <a:pt x="47498" y="57969"/>
                    <a:pt x="47693" y="58018"/>
                    <a:pt x="47888" y="58063"/>
                  </a:cubicBezTo>
                  <a:cubicBezTo>
                    <a:pt x="47719" y="57939"/>
                    <a:pt x="47554" y="57815"/>
                    <a:pt x="47393" y="57687"/>
                  </a:cubicBezTo>
                  <a:moveTo>
                    <a:pt x="48852" y="58284"/>
                  </a:moveTo>
                  <a:cubicBezTo>
                    <a:pt x="48672" y="58138"/>
                    <a:pt x="48496" y="57991"/>
                    <a:pt x="48323" y="57845"/>
                  </a:cubicBezTo>
                  <a:cubicBezTo>
                    <a:pt x="48109" y="57811"/>
                    <a:pt x="47892" y="57777"/>
                    <a:pt x="47674" y="57736"/>
                  </a:cubicBezTo>
                  <a:cubicBezTo>
                    <a:pt x="47854" y="57875"/>
                    <a:pt x="48034" y="58006"/>
                    <a:pt x="48214" y="58141"/>
                  </a:cubicBezTo>
                  <a:cubicBezTo>
                    <a:pt x="48428" y="58190"/>
                    <a:pt x="48638" y="58239"/>
                    <a:pt x="48852" y="58284"/>
                  </a:cubicBezTo>
                  <a:close/>
                  <a:moveTo>
                    <a:pt x="49107" y="58487"/>
                  </a:moveTo>
                  <a:cubicBezTo>
                    <a:pt x="48912" y="58445"/>
                    <a:pt x="48717" y="58404"/>
                    <a:pt x="48522" y="58359"/>
                  </a:cubicBezTo>
                  <a:cubicBezTo>
                    <a:pt x="48683" y="58479"/>
                    <a:pt x="48849" y="58592"/>
                    <a:pt x="49017" y="58708"/>
                  </a:cubicBezTo>
                  <a:cubicBezTo>
                    <a:pt x="49209" y="58760"/>
                    <a:pt x="49400" y="58813"/>
                    <a:pt x="49591" y="58862"/>
                  </a:cubicBezTo>
                  <a:cubicBezTo>
                    <a:pt x="49430" y="58738"/>
                    <a:pt x="49265" y="58614"/>
                    <a:pt x="49107" y="58487"/>
                  </a:cubicBezTo>
                  <a:close/>
                  <a:moveTo>
                    <a:pt x="50548" y="59102"/>
                  </a:moveTo>
                  <a:cubicBezTo>
                    <a:pt x="50372" y="58956"/>
                    <a:pt x="50199" y="58809"/>
                    <a:pt x="49970" y="58663"/>
                  </a:cubicBezTo>
                  <a:cubicBezTo>
                    <a:pt x="49817" y="58625"/>
                    <a:pt x="49603" y="58584"/>
                    <a:pt x="49389" y="58543"/>
                  </a:cubicBezTo>
                  <a:cubicBezTo>
                    <a:pt x="49565" y="58678"/>
                    <a:pt x="49741" y="58813"/>
                    <a:pt x="49922" y="58948"/>
                  </a:cubicBezTo>
                  <a:cubicBezTo>
                    <a:pt x="50128" y="59001"/>
                    <a:pt x="50338" y="59053"/>
                    <a:pt x="50548" y="59102"/>
                  </a:cubicBezTo>
                  <a:moveTo>
                    <a:pt x="50803" y="59308"/>
                  </a:moveTo>
                  <a:cubicBezTo>
                    <a:pt x="50608" y="59263"/>
                    <a:pt x="50417" y="59218"/>
                    <a:pt x="50226" y="59169"/>
                  </a:cubicBezTo>
                  <a:cubicBezTo>
                    <a:pt x="50383" y="59289"/>
                    <a:pt x="50548" y="59406"/>
                    <a:pt x="50713" y="59518"/>
                  </a:cubicBezTo>
                  <a:cubicBezTo>
                    <a:pt x="50901" y="59578"/>
                    <a:pt x="51092" y="59631"/>
                    <a:pt x="51280" y="59683"/>
                  </a:cubicBezTo>
                  <a:cubicBezTo>
                    <a:pt x="51118" y="59560"/>
                    <a:pt x="50961" y="59432"/>
                    <a:pt x="50803" y="59308"/>
                  </a:cubicBezTo>
                  <a:moveTo>
                    <a:pt x="52229" y="59939"/>
                  </a:moveTo>
                  <a:cubicBezTo>
                    <a:pt x="52056" y="59792"/>
                    <a:pt x="51884" y="59646"/>
                    <a:pt x="51715" y="59500"/>
                  </a:cubicBezTo>
                  <a:cubicBezTo>
                    <a:pt x="51505" y="59458"/>
                    <a:pt x="51295" y="59413"/>
                    <a:pt x="51085" y="59368"/>
                  </a:cubicBezTo>
                  <a:cubicBezTo>
                    <a:pt x="51257" y="59507"/>
                    <a:pt x="51430" y="59642"/>
                    <a:pt x="51606" y="59773"/>
                  </a:cubicBezTo>
                  <a:cubicBezTo>
                    <a:pt x="51816" y="59830"/>
                    <a:pt x="52023" y="59886"/>
                    <a:pt x="52229" y="59939"/>
                  </a:cubicBezTo>
                  <a:moveTo>
                    <a:pt x="52484" y="60149"/>
                  </a:moveTo>
                  <a:cubicBezTo>
                    <a:pt x="52293" y="60100"/>
                    <a:pt x="52102" y="60051"/>
                    <a:pt x="51910" y="60002"/>
                  </a:cubicBezTo>
                  <a:cubicBezTo>
                    <a:pt x="52071" y="60119"/>
                    <a:pt x="52229" y="60239"/>
                    <a:pt x="52390" y="60351"/>
                  </a:cubicBezTo>
                  <a:cubicBezTo>
                    <a:pt x="52578" y="60411"/>
                    <a:pt x="52766" y="60471"/>
                    <a:pt x="52953" y="60528"/>
                  </a:cubicBezTo>
                  <a:cubicBezTo>
                    <a:pt x="52796" y="60400"/>
                    <a:pt x="52638" y="60272"/>
                    <a:pt x="52484" y="60149"/>
                  </a:cubicBezTo>
                  <a:close/>
                  <a:moveTo>
                    <a:pt x="53895" y="60794"/>
                  </a:moveTo>
                  <a:cubicBezTo>
                    <a:pt x="53726" y="60648"/>
                    <a:pt x="53557" y="60505"/>
                    <a:pt x="53388" y="60355"/>
                  </a:cubicBezTo>
                  <a:cubicBezTo>
                    <a:pt x="53182" y="60310"/>
                    <a:pt x="52972" y="60265"/>
                    <a:pt x="52766" y="60216"/>
                  </a:cubicBezTo>
                  <a:cubicBezTo>
                    <a:pt x="52934" y="60351"/>
                    <a:pt x="53107" y="60486"/>
                    <a:pt x="53280" y="60621"/>
                  </a:cubicBezTo>
                  <a:cubicBezTo>
                    <a:pt x="53486" y="60681"/>
                    <a:pt x="53692" y="60738"/>
                    <a:pt x="53895" y="60794"/>
                  </a:cubicBezTo>
                  <a:moveTo>
                    <a:pt x="54150" y="61004"/>
                  </a:moveTo>
                  <a:cubicBezTo>
                    <a:pt x="53959" y="60955"/>
                    <a:pt x="53771" y="60907"/>
                    <a:pt x="53584" y="60854"/>
                  </a:cubicBezTo>
                  <a:cubicBezTo>
                    <a:pt x="53741" y="60970"/>
                    <a:pt x="53899" y="61087"/>
                    <a:pt x="54056" y="61203"/>
                  </a:cubicBezTo>
                  <a:cubicBezTo>
                    <a:pt x="54244" y="61267"/>
                    <a:pt x="54432" y="61327"/>
                    <a:pt x="54615" y="61387"/>
                  </a:cubicBezTo>
                  <a:cubicBezTo>
                    <a:pt x="54458" y="61259"/>
                    <a:pt x="54304" y="61132"/>
                    <a:pt x="54150" y="61004"/>
                  </a:cubicBezTo>
                  <a:close/>
                  <a:moveTo>
                    <a:pt x="55553" y="61668"/>
                  </a:moveTo>
                  <a:cubicBezTo>
                    <a:pt x="55385" y="61522"/>
                    <a:pt x="55216" y="61376"/>
                    <a:pt x="55051" y="61229"/>
                  </a:cubicBezTo>
                  <a:cubicBezTo>
                    <a:pt x="54908" y="61195"/>
                    <a:pt x="54769" y="61162"/>
                    <a:pt x="54627" y="61128"/>
                  </a:cubicBezTo>
                  <a:cubicBezTo>
                    <a:pt x="54559" y="61109"/>
                    <a:pt x="54495" y="61094"/>
                    <a:pt x="54432" y="61079"/>
                  </a:cubicBezTo>
                  <a:cubicBezTo>
                    <a:pt x="54597" y="61214"/>
                    <a:pt x="54769" y="61353"/>
                    <a:pt x="54942" y="61484"/>
                  </a:cubicBezTo>
                  <a:cubicBezTo>
                    <a:pt x="55144" y="61548"/>
                    <a:pt x="55347" y="61608"/>
                    <a:pt x="55553" y="61668"/>
                  </a:cubicBezTo>
                  <a:close/>
                  <a:moveTo>
                    <a:pt x="55805" y="61882"/>
                  </a:moveTo>
                  <a:cubicBezTo>
                    <a:pt x="55617" y="61830"/>
                    <a:pt x="55430" y="61777"/>
                    <a:pt x="55242" y="61721"/>
                  </a:cubicBezTo>
                  <a:cubicBezTo>
                    <a:pt x="55400" y="61837"/>
                    <a:pt x="55553" y="61957"/>
                    <a:pt x="55715" y="62073"/>
                  </a:cubicBezTo>
                  <a:cubicBezTo>
                    <a:pt x="55899" y="62137"/>
                    <a:pt x="56082" y="62201"/>
                    <a:pt x="56266" y="62261"/>
                  </a:cubicBezTo>
                  <a:cubicBezTo>
                    <a:pt x="56112" y="62137"/>
                    <a:pt x="55959" y="62010"/>
                    <a:pt x="55805" y="61882"/>
                  </a:cubicBezTo>
                  <a:moveTo>
                    <a:pt x="57058" y="62512"/>
                  </a:moveTo>
                  <a:cubicBezTo>
                    <a:pt x="57103" y="62527"/>
                    <a:pt x="57152" y="62542"/>
                    <a:pt x="57201" y="62557"/>
                  </a:cubicBezTo>
                  <a:cubicBezTo>
                    <a:pt x="57032" y="62411"/>
                    <a:pt x="56867" y="62265"/>
                    <a:pt x="56701" y="62118"/>
                  </a:cubicBezTo>
                  <a:cubicBezTo>
                    <a:pt x="56499" y="62066"/>
                    <a:pt x="56293" y="62013"/>
                    <a:pt x="56086" y="61957"/>
                  </a:cubicBezTo>
                  <a:cubicBezTo>
                    <a:pt x="56251" y="62096"/>
                    <a:pt x="56420" y="62231"/>
                    <a:pt x="56593" y="62366"/>
                  </a:cubicBezTo>
                  <a:cubicBezTo>
                    <a:pt x="56747" y="62415"/>
                    <a:pt x="56900" y="62464"/>
                    <a:pt x="57058" y="62512"/>
                  </a:cubicBezTo>
                  <a:moveTo>
                    <a:pt x="57452" y="62771"/>
                  </a:moveTo>
                  <a:cubicBezTo>
                    <a:pt x="57309" y="62730"/>
                    <a:pt x="57163" y="62685"/>
                    <a:pt x="57017" y="62644"/>
                  </a:cubicBezTo>
                  <a:cubicBezTo>
                    <a:pt x="56975" y="62629"/>
                    <a:pt x="56934" y="62617"/>
                    <a:pt x="56893" y="62602"/>
                  </a:cubicBezTo>
                  <a:cubicBezTo>
                    <a:pt x="57047" y="62723"/>
                    <a:pt x="57201" y="62839"/>
                    <a:pt x="57358" y="62959"/>
                  </a:cubicBezTo>
                  <a:cubicBezTo>
                    <a:pt x="57542" y="63023"/>
                    <a:pt x="57726" y="63090"/>
                    <a:pt x="57910" y="63154"/>
                  </a:cubicBezTo>
                  <a:cubicBezTo>
                    <a:pt x="57756" y="63026"/>
                    <a:pt x="57602" y="62899"/>
                    <a:pt x="57452" y="62771"/>
                  </a:cubicBezTo>
                  <a:moveTo>
                    <a:pt x="58836" y="63458"/>
                  </a:moveTo>
                  <a:cubicBezTo>
                    <a:pt x="58671" y="63315"/>
                    <a:pt x="58506" y="63169"/>
                    <a:pt x="58345" y="63023"/>
                  </a:cubicBezTo>
                  <a:cubicBezTo>
                    <a:pt x="58139" y="62966"/>
                    <a:pt x="57936" y="62910"/>
                    <a:pt x="57730" y="62854"/>
                  </a:cubicBezTo>
                  <a:cubicBezTo>
                    <a:pt x="57895" y="62989"/>
                    <a:pt x="58063" y="63128"/>
                    <a:pt x="58232" y="63263"/>
                  </a:cubicBezTo>
                  <a:cubicBezTo>
                    <a:pt x="58244" y="63267"/>
                    <a:pt x="58255" y="63270"/>
                    <a:pt x="58270" y="63274"/>
                  </a:cubicBezTo>
                  <a:cubicBezTo>
                    <a:pt x="58457" y="63338"/>
                    <a:pt x="58649" y="63398"/>
                    <a:pt x="58836" y="63458"/>
                  </a:cubicBezTo>
                  <a:moveTo>
                    <a:pt x="59092" y="63676"/>
                  </a:moveTo>
                  <a:cubicBezTo>
                    <a:pt x="58904" y="63619"/>
                    <a:pt x="58720" y="63563"/>
                    <a:pt x="58532" y="63499"/>
                  </a:cubicBezTo>
                  <a:cubicBezTo>
                    <a:pt x="58686" y="63619"/>
                    <a:pt x="58840" y="63739"/>
                    <a:pt x="58994" y="63856"/>
                  </a:cubicBezTo>
                  <a:cubicBezTo>
                    <a:pt x="59159" y="63916"/>
                    <a:pt x="59324" y="63976"/>
                    <a:pt x="59489" y="64036"/>
                  </a:cubicBezTo>
                  <a:cubicBezTo>
                    <a:pt x="59508" y="64043"/>
                    <a:pt x="59527" y="64051"/>
                    <a:pt x="59546" y="64058"/>
                  </a:cubicBezTo>
                  <a:cubicBezTo>
                    <a:pt x="59392" y="63931"/>
                    <a:pt x="59242" y="63803"/>
                    <a:pt x="59092" y="63676"/>
                  </a:cubicBezTo>
                  <a:close/>
                  <a:moveTo>
                    <a:pt x="60469" y="64373"/>
                  </a:moveTo>
                  <a:cubicBezTo>
                    <a:pt x="60303" y="64231"/>
                    <a:pt x="60138" y="64084"/>
                    <a:pt x="59977" y="63938"/>
                  </a:cubicBezTo>
                  <a:cubicBezTo>
                    <a:pt x="59774" y="63882"/>
                    <a:pt x="59572" y="63822"/>
                    <a:pt x="59365" y="63762"/>
                  </a:cubicBezTo>
                  <a:cubicBezTo>
                    <a:pt x="59531" y="63897"/>
                    <a:pt x="59696" y="64036"/>
                    <a:pt x="59864" y="64171"/>
                  </a:cubicBezTo>
                  <a:cubicBezTo>
                    <a:pt x="60067" y="64242"/>
                    <a:pt x="60266" y="64310"/>
                    <a:pt x="60469" y="64373"/>
                  </a:cubicBezTo>
                  <a:close/>
                  <a:moveTo>
                    <a:pt x="60720" y="64595"/>
                  </a:moveTo>
                  <a:cubicBezTo>
                    <a:pt x="60536" y="64535"/>
                    <a:pt x="60352" y="64475"/>
                    <a:pt x="60168" y="64411"/>
                  </a:cubicBezTo>
                  <a:cubicBezTo>
                    <a:pt x="60318" y="64531"/>
                    <a:pt x="60472" y="64647"/>
                    <a:pt x="60626" y="64767"/>
                  </a:cubicBezTo>
                  <a:cubicBezTo>
                    <a:pt x="60656" y="64779"/>
                    <a:pt x="60686" y="64790"/>
                    <a:pt x="60716" y="64801"/>
                  </a:cubicBezTo>
                  <a:cubicBezTo>
                    <a:pt x="60870" y="64861"/>
                    <a:pt x="61020" y="64917"/>
                    <a:pt x="61174" y="64974"/>
                  </a:cubicBezTo>
                  <a:cubicBezTo>
                    <a:pt x="61020" y="64846"/>
                    <a:pt x="60870" y="64722"/>
                    <a:pt x="60720" y="64595"/>
                  </a:cubicBezTo>
                  <a:moveTo>
                    <a:pt x="62093" y="65300"/>
                  </a:moveTo>
                  <a:cubicBezTo>
                    <a:pt x="61928" y="65158"/>
                    <a:pt x="61763" y="65011"/>
                    <a:pt x="61605" y="64865"/>
                  </a:cubicBezTo>
                  <a:cubicBezTo>
                    <a:pt x="61399" y="64805"/>
                    <a:pt x="61200" y="64745"/>
                    <a:pt x="60998" y="64681"/>
                  </a:cubicBezTo>
                  <a:cubicBezTo>
                    <a:pt x="61159" y="64816"/>
                    <a:pt x="61324" y="64955"/>
                    <a:pt x="61493" y="65090"/>
                  </a:cubicBezTo>
                  <a:cubicBezTo>
                    <a:pt x="61692" y="65161"/>
                    <a:pt x="61891" y="65233"/>
                    <a:pt x="62093" y="65300"/>
                  </a:cubicBezTo>
                  <a:moveTo>
                    <a:pt x="62345" y="65522"/>
                  </a:moveTo>
                  <a:cubicBezTo>
                    <a:pt x="62161" y="65458"/>
                    <a:pt x="61977" y="65398"/>
                    <a:pt x="61793" y="65330"/>
                  </a:cubicBezTo>
                  <a:cubicBezTo>
                    <a:pt x="61943" y="65450"/>
                    <a:pt x="62097" y="65570"/>
                    <a:pt x="62251" y="65690"/>
                  </a:cubicBezTo>
                  <a:cubicBezTo>
                    <a:pt x="62431" y="65762"/>
                    <a:pt x="62615" y="65833"/>
                    <a:pt x="62795" y="65900"/>
                  </a:cubicBezTo>
                  <a:cubicBezTo>
                    <a:pt x="62645" y="65777"/>
                    <a:pt x="62491" y="65649"/>
                    <a:pt x="62345" y="65522"/>
                  </a:cubicBezTo>
                  <a:close/>
                  <a:moveTo>
                    <a:pt x="63710" y="66238"/>
                  </a:moveTo>
                  <a:cubicBezTo>
                    <a:pt x="63545" y="66092"/>
                    <a:pt x="63384" y="65945"/>
                    <a:pt x="63222" y="65799"/>
                  </a:cubicBezTo>
                  <a:cubicBezTo>
                    <a:pt x="63020" y="65739"/>
                    <a:pt x="62821" y="65675"/>
                    <a:pt x="62618" y="65608"/>
                  </a:cubicBezTo>
                  <a:cubicBezTo>
                    <a:pt x="62780" y="65747"/>
                    <a:pt x="62945" y="65885"/>
                    <a:pt x="63114" y="66021"/>
                  </a:cubicBezTo>
                  <a:cubicBezTo>
                    <a:pt x="63313" y="66096"/>
                    <a:pt x="63511" y="66167"/>
                    <a:pt x="63710" y="66238"/>
                  </a:cubicBezTo>
                  <a:close/>
                  <a:moveTo>
                    <a:pt x="63962" y="66456"/>
                  </a:moveTo>
                  <a:cubicBezTo>
                    <a:pt x="63778" y="66392"/>
                    <a:pt x="63594" y="66328"/>
                    <a:pt x="63414" y="66264"/>
                  </a:cubicBezTo>
                  <a:cubicBezTo>
                    <a:pt x="63564" y="66384"/>
                    <a:pt x="63714" y="66505"/>
                    <a:pt x="63868" y="66621"/>
                  </a:cubicBezTo>
                  <a:cubicBezTo>
                    <a:pt x="64048" y="66696"/>
                    <a:pt x="64232" y="66767"/>
                    <a:pt x="64412" y="66838"/>
                  </a:cubicBezTo>
                  <a:cubicBezTo>
                    <a:pt x="64262" y="66711"/>
                    <a:pt x="64112" y="66583"/>
                    <a:pt x="63962" y="66456"/>
                  </a:cubicBezTo>
                  <a:close/>
                  <a:moveTo>
                    <a:pt x="65324" y="67184"/>
                  </a:moveTo>
                  <a:cubicBezTo>
                    <a:pt x="65162" y="67037"/>
                    <a:pt x="64997" y="66891"/>
                    <a:pt x="64840" y="66745"/>
                  </a:cubicBezTo>
                  <a:cubicBezTo>
                    <a:pt x="64637" y="66681"/>
                    <a:pt x="64434" y="66617"/>
                    <a:pt x="64236" y="66550"/>
                  </a:cubicBezTo>
                  <a:cubicBezTo>
                    <a:pt x="64397" y="66688"/>
                    <a:pt x="64562" y="66823"/>
                    <a:pt x="64727" y="66962"/>
                  </a:cubicBezTo>
                  <a:cubicBezTo>
                    <a:pt x="64926" y="67037"/>
                    <a:pt x="65125" y="67109"/>
                    <a:pt x="65324" y="67184"/>
                  </a:cubicBezTo>
                  <a:close/>
                  <a:moveTo>
                    <a:pt x="65575" y="67401"/>
                  </a:moveTo>
                  <a:cubicBezTo>
                    <a:pt x="65391" y="67337"/>
                    <a:pt x="65207" y="67270"/>
                    <a:pt x="65027" y="67202"/>
                  </a:cubicBezTo>
                  <a:cubicBezTo>
                    <a:pt x="65177" y="67322"/>
                    <a:pt x="65327" y="67443"/>
                    <a:pt x="65481" y="67563"/>
                  </a:cubicBezTo>
                  <a:cubicBezTo>
                    <a:pt x="65661" y="67638"/>
                    <a:pt x="65841" y="67713"/>
                    <a:pt x="66025" y="67784"/>
                  </a:cubicBezTo>
                  <a:cubicBezTo>
                    <a:pt x="65871" y="67656"/>
                    <a:pt x="65725" y="67529"/>
                    <a:pt x="65575" y="67401"/>
                  </a:cubicBezTo>
                  <a:moveTo>
                    <a:pt x="66933" y="68137"/>
                  </a:moveTo>
                  <a:cubicBezTo>
                    <a:pt x="66772" y="67990"/>
                    <a:pt x="66607" y="67844"/>
                    <a:pt x="66449" y="67698"/>
                  </a:cubicBezTo>
                  <a:cubicBezTo>
                    <a:pt x="66247" y="67634"/>
                    <a:pt x="66044" y="67566"/>
                    <a:pt x="65845" y="67495"/>
                  </a:cubicBezTo>
                  <a:cubicBezTo>
                    <a:pt x="66006" y="67634"/>
                    <a:pt x="66172" y="67773"/>
                    <a:pt x="66337" y="67908"/>
                  </a:cubicBezTo>
                  <a:cubicBezTo>
                    <a:pt x="66536" y="67987"/>
                    <a:pt x="66734" y="68062"/>
                    <a:pt x="66933" y="68137"/>
                  </a:cubicBezTo>
                  <a:close/>
                  <a:moveTo>
                    <a:pt x="67185" y="68354"/>
                  </a:moveTo>
                  <a:cubicBezTo>
                    <a:pt x="67001" y="68290"/>
                    <a:pt x="66817" y="68219"/>
                    <a:pt x="66637" y="68152"/>
                  </a:cubicBezTo>
                  <a:cubicBezTo>
                    <a:pt x="66787" y="68272"/>
                    <a:pt x="66937" y="68392"/>
                    <a:pt x="67091" y="68512"/>
                  </a:cubicBezTo>
                  <a:cubicBezTo>
                    <a:pt x="67271" y="68591"/>
                    <a:pt x="67451" y="68666"/>
                    <a:pt x="67635" y="68741"/>
                  </a:cubicBezTo>
                  <a:cubicBezTo>
                    <a:pt x="67481" y="68613"/>
                    <a:pt x="67331" y="68486"/>
                    <a:pt x="67185" y="68354"/>
                  </a:cubicBezTo>
                  <a:close/>
                  <a:moveTo>
                    <a:pt x="68539" y="69097"/>
                  </a:moveTo>
                  <a:cubicBezTo>
                    <a:pt x="68374" y="68951"/>
                    <a:pt x="68216" y="68808"/>
                    <a:pt x="68055" y="68658"/>
                  </a:cubicBezTo>
                  <a:cubicBezTo>
                    <a:pt x="67852" y="68591"/>
                    <a:pt x="67654" y="68523"/>
                    <a:pt x="67451" y="68452"/>
                  </a:cubicBezTo>
                  <a:cubicBezTo>
                    <a:pt x="67612" y="68591"/>
                    <a:pt x="67777" y="68729"/>
                    <a:pt x="67943" y="68865"/>
                  </a:cubicBezTo>
                  <a:cubicBezTo>
                    <a:pt x="68141" y="68943"/>
                    <a:pt x="68340" y="69022"/>
                    <a:pt x="68539" y="69097"/>
                  </a:cubicBezTo>
                  <a:moveTo>
                    <a:pt x="68790" y="69315"/>
                  </a:moveTo>
                  <a:cubicBezTo>
                    <a:pt x="68607" y="69247"/>
                    <a:pt x="68423" y="69180"/>
                    <a:pt x="68243" y="69108"/>
                  </a:cubicBezTo>
                  <a:cubicBezTo>
                    <a:pt x="68393" y="69228"/>
                    <a:pt x="68543" y="69349"/>
                    <a:pt x="68697" y="69469"/>
                  </a:cubicBezTo>
                  <a:cubicBezTo>
                    <a:pt x="68877" y="69547"/>
                    <a:pt x="69057" y="69626"/>
                    <a:pt x="69237" y="69701"/>
                  </a:cubicBezTo>
                  <a:cubicBezTo>
                    <a:pt x="69087" y="69574"/>
                    <a:pt x="68937" y="69446"/>
                    <a:pt x="68790" y="69315"/>
                  </a:cubicBezTo>
                  <a:close/>
                  <a:moveTo>
                    <a:pt x="70141" y="70065"/>
                  </a:moveTo>
                  <a:cubicBezTo>
                    <a:pt x="69980" y="69919"/>
                    <a:pt x="69819" y="69773"/>
                    <a:pt x="69657" y="69626"/>
                  </a:cubicBezTo>
                  <a:cubicBezTo>
                    <a:pt x="69455" y="69559"/>
                    <a:pt x="69256" y="69487"/>
                    <a:pt x="69057" y="69412"/>
                  </a:cubicBezTo>
                  <a:cubicBezTo>
                    <a:pt x="69218" y="69551"/>
                    <a:pt x="69380" y="69690"/>
                    <a:pt x="69545" y="69825"/>
                  </a:cubicBezTo>
                  <a:cubicBezTo>
                    <a:pt x="69744" y="69908"/>
                    <a:pt x="69942" y="69986"/>
                    <a:pt x="70141" y="70065"/>
                  </a:cubicBezTo>
                  <a:close/>
                  <a:moveTo>
                    <a:pt x="70393" y="70283"/>
                  </a:moveTo>
                  <a:cubicBezTo>
                    <a:pt x="70209" y="70212"/>
                    <a:pt x="70025" y="70140"/>
                    <a:pt x="69841" y="70069"/>
                  </a:cubicBezTo>
                  <a:cubicBezTo>
                    <a:pt x="69995" y="70193"/>
                    <a:pt x="70145" y="70313"/>
                    <a:pt x="70299" y="70433"/>
                  </a:cubicBezTo>
                  <a:cubicBezTo>
                    <a:pt x="70479" y="70512"/>
                    <a:pt x="70659" y="70590"/>
                    <a:pt x="70843" y="70669"/>
                  </a:cubicBezTo>
                  <a:cubicBezTo>
                    <a:pt x="70689" y="70542"/>
                    <a:pt x="70539" y="70410"/>
                    <a:pt x="70393" y="70283"/>
                  </a:cubicBezTo>
                  <a:moveTo>
                    <a:pt x="71743" y="71037"/>
                  </a:moveTo>
                  <a:cubicBezTo>
                    <a:pt x="71578" y="70894"/>
                    <a:pt x="71417" y="70748"/>
                    <a:pt x="71259" y="70602"/>
                  </a:cubicBezTo>
                  <a:cubicBezTo>
                    <a:pt x="71057" y="70530"/>
                    <a:pt x="70854" y="70455"/>
                    <a:pt x="70655" y="70380"/>
                  </a:cubicBezTo>
                  <a:cubicBezTo>
                    <a:pt x="70817" y="70519"/>
                    <a:pt x="70982" y="70658"/>
                    <a:pt x="71147" y="70797"/>
                  </a:cubicBezTo>
                  <a:cubicBezTo>
                    <a:pt x="71346" y="70879"/>
                    <a:pt x="71544" y="70958"/>
                    <a:pt x="71743" y="71037"/>
                  </a:cubicBezTo>
                  <a:moveTo>
                    <a:pt x="71991" y="71255"/>
                  </a:moveTo>
                  <a:cubicBezTo>
                    <a:pt x="71807" y="71183"/>
                    <a:pt x="71623" y="71112"/>
                    <a:pt x="71443" y="71037"/>
                  </a:cubicBezTo>
                  <a:cubicBezTo>
                    <a:pt x="71593" y="71161"/>
                    <a:pt x="71743" y="71281"/>
                    <a:pt x="71897" y="71401"/>
                  </a:cubicBezTo>
                  <a:cubicBezTo>
                    <a:pt x="72077" y="71483"/>
                    <a:pt x="72261" y="71562"/>
                    <a:pt x="72441" y="71641"/>
                  </a:cubicBezTo>
                  <a:cubicBezTo>
                    <a:pt x="72291" y="71513"/>
                    <a:pt x="72141" y="71386"/>
                    <a:pt x="71991" y="71255"/>
                  </a:cubicBezTo>
                  <a:close/>
                  <a:moveTo>
                    <a:pt x="73342" y="72016"/>
                  </a:moveTo>
                  <a:cubicBezTo>
                    <a:pt x="73177" y="71874"/>
                    <a:pt x="73015" y="71727"/>
                    <a:pt x="72858" y="71581"/>
                  </a:cubicBezTo>
                  <a:cubicBezTo>
                    <a:pt x="72655" y="71506"/>
                    <a:pt x="72452" y="71435"/>
                    <a:pt x="72254" y="71356"/>
                  </a:cubicBezTo>
                  <a:cubicBezTo>
                    <a:pt x="72415" y="71495"/>
                    <a:pt x="72580" y="71634"/>
                    <a:pt x="72745" y="71772"/>
                  </a:cubicBezTo>
                  <a:cubicBezTo>
                    <a:pt x="72944" y="71855"/>
                    <a:pt x="73143" y="71937"/>
                    <a:pt x="73342" y="72016"/>
                  </a:cubicBezTo>
                  <a:close/>
                  <a:moveTo>
                    <a:pt x="73589" y="72234"/>
                  </a:moveTo>
                  <a:cubicBezTo>
                    <a:pt x="73405" y="72163"/>
                    <a:pt x="73222" y="72088"/>
                    <a:pt x="73038" y="72012"/>
                  </a:cubicBezTo>
                  <a:cubicBezTo>
                    <a:pt x="73188" y="72136"/>
                    <a:pt x="73342" y="72256"/>
                    <a:pt x="73496" y="72376"/>
                  </a:cubicBezTo>
                  <a:cubicBezTo>
                    <a:pt x="73676" y="72459"/>
                    <a:pt x="73859" y="72541"/>
                    <a:pt x="74040" y="72620"/>
                  </a:cubicBezTo>
                  <a:cubicBezTo>
                    <a:pt x="73889" y="72493"/>
                    <a:pt x="73739" y="72365"/>
                    <a:pt x="73589" y="72234"/>
                  </a:cubicBezTo>
                  <a:close/>
                  <a:moveTo>
                    <a:pt x="74936" y="73003"/>
                  </a:moveTo>
                  <a:cubicBezTo>
                    <a:pt x="74775" y="72857"/>
                    <a:pt x="74614" y="72714"/>
                    <a:pt x="74452" y="72564"/>
                  </a:cubicBezTo>
                  <a:cubicBezTo>
                    <a:pt x="74250" y="72493"/>
                    <a:pt x="74047" y="72414"/>
                    <a:pt x="73848" y="72335"/>
                  </a:cubicBezTo>
                  <a:cubicBezTo>
                    <a:pt x="74010" y="72474"/>
                    <a:pt x="74175" y="72613"/>
                    <a:pt x="74340" y="72752"/>
                  </a:cubicBezTo>
                  <a:cubicBezTo>
                    <a:pt x="74539" y="72838"/>
                    <a:pt x="74737" y="72920"/>
                    <a:pt x="74936" y="73003"/>
                  </a:cubicBezTo>
                  <a:close/>
                  <a:moveTo>
                    <a:pt x="75184" y="73221"/>
                  </a:moveTo>
                  <a:cubicBezTo>
                    <a:pt x="75000" y="73146"/>
                    <a:pt x="74816" y="73071"/>
                    <a:pt x="74632" y="72992"/>
                  </a:cubicBezTo>
                  <a:cubicBezTo>
                    <a:pt x="74786" y="73116"/>
                    <a:pt x="74936" y="73236"/>
                    <a:pt x="75090" y="73359"/>
                  </a:cubicBezTo>
                  <a:cubicBezTo>
                    <a:pt x="75274" y="73442"/>
                    <a:pt x="75454" y="73525"/>
                    <a:pt x="75638" y="73607"/>
                  </a:cubicBezTo>
                  <a:cubicBezTo>
                    <a:pt x="75484" y="73476"/>
                    <a:pt x="75334" y="73348"/>
                    <a:pt x="75184" y="73221"/>
                  </a:cubicBezTo>
                  <a:moveTo>
                    <a:pt x="76535" y="73994"/>
                  </a:moveTo>
                  <a:cubicBezTo>
                    <a:pt x="76370" y="73847"/>
                    <a:pt x="76208" y="73701"/>
                    <a:pt x="76047" y="73555"/>
                  </a:cubicBezTo>
                  <a:cubicBezTo>
                    <a:pt x="75844" y="73479"/>
                    <a:pt x="75642" y="73401"/>
                    <a:pt x="75439" y="73322"/>
                  </a:cubicBezTo>
                  <a:cubicBezTo>
                    <a:pt x="75604" y="73461"/>
                    <a:pt x="75769" y="73600"/>
                    <a:pt x="75934" y="73735"/>
                  </a:cubicBezTo>
                  <a:cubicBezTo>
                    <a:pt x="76133" y="73825"/>
                    <a:pt x="76332" y="73907"/>
                    <a:pt x="76535" y="73994"/>
                  </a:cubicBezTo>
                  <a:close/>
                  <a:moveTo>
                    <a:pt x="76779" y="74207"/>
                  </a:moveTo>
                  <a:cubicBezTo>
                    <a:pt x="76595" y="74132"/>
                    <a:pt x="76411" y="74054"/>
                    <a:pt x="76227" y="73975"/>
                  </a:cubicBezTo>
                  <a:cubicBezTo>
                    <a:pt x="76377" y="74099"/>
                    <a:pt x="76531" y="74222"/>
                    <a:pt x="76685" y="74342"/>
                  </a:cubicBezTo>
                  <a:cubicBezTo>
                    <a:pt x="76869" y="74429"/>
                    <a:pt x="77049" y="74511"/>
                    <a:pt x="77233" y="74598"/>
                  </a:cubicBezTo>
                  <a:cubicBezTo>
                    <a:pt x="77079" y="74466"/>
                    <a:pt x="76929" y="74339"/>
                    <a:pt x="76779" y="74207"/>
                  </a:cubicBezTo>
                  <a:close/>
                  <a:moveTo>
                    <a:pt x="78129" y="74988"/>
                  </a:moveTo>
                  <a:cubicBezTo>
                    <a:pt x="77964" y="74841"/>
                    <a:pt x="77799" y="74695"/>
                    <a:pt x="77638" y="74549"/>
                  </a:cubicBezTo>
                  <a:cubicBezTo>
                    <a:pt x="77435" y="74470"/>
                    <a:pt x="77233" y="74391"/>
                    <a:pt x="77034" y="74312"/>
                  </a:cubicBezTo>
                  <a:cubicBezTo>
                    <a:pt x="77195" y="74451"/>
                    <a:pt x="77360" y="74590"/>
                    <a:pt x="77525" y="74725"/>
                  </a:cubicBezTo>
                  <a:cubicBezTo>
                    <a:pt x="77728" y="74815"/>
                    <a:pt x="77927" y="74902"/>
                    <a:pt x="78129" y="74988"/>
                  </a:cubicBezTo>
                  <a:close/>
                  <a:moveTo>
                    <a:pt x="78373" y="75202"/>
                  </a:moveTo>
                  <a:cubicBezTo>
                    <a:pt x="78186" y="75123"/>
                    <a:pt x="78002" y="75044"/>
                    <a:pt x="77818" y="74965"/>
                  </a:cubicBezTo>
                  <a:cubicBezTo>
                    <a:pt x="77968" y="75089"/>
                    <a:pt x="78122" y="75213"/>
                    <a:pt x="78279" y="75333"/>
                  </a:cubicBezTo>
                  <a:cubicBezTo>
                    <a:pt x="78459" y="75419"/>
                    <a:pt x="78643" y="75506"/>
                    <a:pt x="78827" y="75592"/>
                  </a:cubicBezTo>
                  <a:cubicBezTo>
                    <a:pt x="78677" y="75461"/>
                    <a:pt x="78523" y="75333"/>
                    <a:pt x="78373" y="75202"/>
                  </a:cubicBezTo>
                  <a:moveTo>
                    <a:pt x="79720" y="75986"/>
                  </a:moveTo>
                  <a:cubicBezTo>
                    <a:pt x="79555" y="75840"/>
                    <a:pt x="79394" y="75697"/>
                    <a:pt x="79176" y="75547"/>
                  </a:cubicBezTo>
                  <a:cubicBezTo>
                    <a:pt x="79030" y="75468"/>
                    <a:pt x="78823" y="75386"/>
                    <a:pt x="78625" y="75303"/>
                  </a:cubicBezTo>
                  <a:cubicBezTo>
                    <a:pt x="78786" y="75446"/>
                    <a:pt x="78951" y="75584"/>
                    <a:pt x="79120" y="75719"/>
                  </a:cubicBezTo>
                  <a:cubicBezTo>
                    <a:pt x="79319" y="75809"/>
                    <a:pt x="79521" y="75900"/>
                    <a:pt x="79720" y="75986"/>
                  </a:cubicBezTo>
                  <a:close/>
                  <a:moveTo>
                    <a:pt x="79964" y="76200"/>
                  </a:moveTo>
                  <a:cubicBezTo>
                    <a:pt x="79780" y="76121"/>
                    <a:pt x="79593" y="76038"/>
                    <a:pt x="79409" y="75960"/>
                  </a:cubicBezTo>
                  <a:cubicBezTo>
                    <a:pt x="79559" y="76083"/>
                    <a:pt x="79713" y="76207"/>
                    <a:pt x="79870" y="76327"/>
                  </a:cubicBezTo>
                  <a:cubicBezTo>
                    <a:pt x="80054" y="76417"/>
                    <a:pt x="80238" y="76504"/>
                    <a:pt x="80422" y="76590"/>
                  </a:cubicBezTo>
                  <a:cubicBezTo>
                    <a:pt x="80268" y="76459"/>
                    <a:pt x="80118" y="76331"/>
                    <a:pt x="79964" y="76200"/>
                  </a:cubicBezTo>
                  <a:close/>
                  <a:moveTo>
                    <a:pt x="81315" y="76988"/>
                  </a:moveTo>
                  <a:cubicBezTo>
                    <a:pt x="81150" y="76845"/>
                    <a:pt x="80985" y="76699"/>
                    <a:pt x="80823" y="76552"/>
                  </a:cubicBezTo>
                  <a:cubicBezTo>
                    <a:pt x="80617" y="76470"/>
                    <a:pt x="80414" y="76387"/>
                    <a:pt x="80212" y="76301"/>
                  </a:cubicBezTo>
                  <a:cubicBezTo>
                    <a:pt x="80377" y="76444"/>
                    <a:pt x="80542" y="76582"/>
                    <a:pt x="80711" y="76721"/>
                  </a:cubicBezTo>
                  <a:cubicBezTo>
                    <a:pt x="80910" y="76811"/>
                    <a:pt x="81112" y="76901"/>
                    <a:pt x="81315" y="76988"/>
                  </a:cubicBezTo>
                  <a:close/>
                  <a:moveTo>
                    <a:pt x="81559" y="77201"/>
                  </a:moveTo>
                  <a:cubicBezTo>
                    <a:pt x="81371" y="77119"/>
                    <a:pt x="81183" y="77036"/>
                    <a:pt x="80996" y="76954"/>
                  </a:cubicBezTo>
                  <a:cubicBezTo>
                    <a:pt x="81150" y="77078"/>
                    <a:pt x="81303" y="77205"/>
                    <a:pt x="81461" y="77325"/>
                  </a:cubicBezTo>
                  <a:cubicBezTo>
                    <a:pt x="81645" y="77415"/>
                    <a:pt x="81833" y="77505"/>
                    <a:pt x="82016" y="77592"/>
                  </a:cubicBezTo>
                  <a:cubicBezTo>
                    <a:pt x="81863" y="77460"/>
                    <a:pt x="81709" y="77333"/>
                    <a:pt x="81559" y="77201"/>
                  </a:cubicBezTo>
                  <a:moveTo>
                    <a:pt x="82909" y="77997"/>
                  </a:moveTo>
                  <a:cubicBezTo>
                    <a:pt x="82740" y="77851"/>
                    <a:pt x="82575" y="77704"/>
                    <a:pt x="82414" y="77558"/>
                  </a:cubicBezTo>
                  <a:cubicBezTo>
                    <a:pt x="82208" y="77475"/>
                    <a:pt x="82005" y="77389"/>
                    <a:pt x="81802" y="77303"/>
                  </a:cubicBezTo>
                  <a:cubicBezTo>
                    <a:pt x="81964" y="77445"/>
                    <a:pt x="82133" y="77584"/>
                    <a:pt x="82298" y="77723"/>
                  </a:cubicBezTo>
                  <a:cubicBezTo>
                    <a:pt x="82500" y="77813"/>
                    <a:pt x="82703" y="77907"/>
                    <a:pt x="82909" y="77997"/>
                  </a:cubicBezTo>
                  <a:moveTo>
                    <a:pt x="83149" y="78207"/>
                  </a:moveTo>
                  <a:cubicBezTo>
                    <a:pt x="82958" y="78124"/>
                    <a:pt x="82771" y="78042"/>
                    <a:pt x="82583" y="77956"/>
                  </a:cubicBezTo>
                  <a:cubicBezTo>
                    <a:pt x="82737" y="78079"/>
                    <a:pt x="82894" y="78207"/>
                    <a:pt x="83052" y="78331"/>
                  </a:cubicBezTo>
                  <a:cubicBezTo>
                    <a:pt x="83236" y="78421"/>
                    <a:pt x="83423" y="78511"/>
                    <a:pt x="83611" y="78597"/>
                  </a:cubicBezTo>
                  <a:cubicBezTo>
                    <a:pt x="83457" y="78470"/>
                    <a:pt x="83300" y="78338"/>
                    <a:pt x="83149" y="78207"/>
                  </a:cubicBezTo>
                  <a:close/>
                  <a:moveTo>
                    <a:pt x="84500" y="79006"/>
                  </a:moveTo>
                  <a:cubicBezTo>
                    <a:pt x="84331" y="78860"/>
                    <a:pt x="84170" y="78714"/>
                    <a:pt x="84005" y="78567"/>
                  </a:cubicBezTo>
                  <a:cubicBezTo>
                    <a:pt x="83799" y="78481"/>
                    <a:pt x="83592" y="78398"/>
                    <a:pt x="83390" y="78308"/>
                  </a:cubicBezTo>
                  <a:cubicBezTo>
                    <a:pt x="83555" y="78451"/>
                    <a:pt x="83720" y="78590"/>
                    <a:pt x="83889" y="78729"/>
                  </a:cubicBezTo>
                  <a:cubicBezTo>
                    <a:pt x="84091" y="78822"/>
                    <a:pt x="84294" y="78916"/>
                    <a:pt x="84500" y="79006"/>
                  </a:cubicBezTo>
                  <a:moveTo>
                    <a:pt x="85206" y="79610"/>
                  </a:moveTo>
                  <a:cubicBezTo>
                    <a:pt x="85048" y="79479"/>
                    <a:pt x="84894" y="79348"/>
                    <a:pt x="84740" y="79213"/>
                  </a:cubicBezTo>
                  <a:cubicBezTo>
                    <a:pt x="84549" y="79130"/>
                    <a:pt x="84361" y="79047"/>
                    <a:pt x="84170" y="78961"/>
                  </a:cubicBezTo>
                  <a:cubicBezTo>
                    <a:pt x="84328" y="79085"/>
                    <a:pt x="84481" y="79209"/>
                    <a:pt x="84639" y="79336"/>
                  </a:cubicBezTo>
                  <a:cubicBezTo>
                    <a:pt x="84827" y="79426"/>
                    <a:pt x="85018" y="79520"/>
                    <a:pt x="85206" y="79610"/>
                  </a:cubicBezTo>
                  <a:close/>
                  <a:moveTo>
                    <a:pt x="85483" y="79839"/>
                  </a:moveTo>
                  <a:cubicBezTo>
                    <a:pt x="85314" y="79760"/>
                    <a:pt x="85149" y="79682"/>
                    <a:pt x="84980" y="79599"/>
                  </a:cubicBezTo>
                  <a:cubicBezTo>
                    <a:pt x="85119" y="79708"/>
                    <a:pt x="85258" y="79817"/>
                    <a:pt x="85401" y="79922"/>
                  </a:cubicBezTo>
                  <a:cubicBezTo>
                    <a:pt x="85570" y="80008"/>
                    <a:pt x="85735" y="80094"/>
                    <a:pt x="85903" y="80181"/>
                  </a:cubicBezTo>
                  <a:cubicBezTo>
                    <a:pt x="85765" y="80068"/>
                    <a:pt x="85622" y="79955"/>
                    <a:pt x="85483" y="79839"/>
                  </a:cubicBezTo>
                  <a:close/>
                  <a:moveTo>
                    <a:pt x="86800" y="80623"/>
                  </a:moveTo>
                  <a:cubicBezTo>
                    <a:pt x="86643" y="80492"/>
                    <a:pt x="86485" y="80357"/>
                    <a:pt x="86331" y="80226"/>
                  </a:cubicBezTo>
                  <a:cubicBezTo>
                    <a:pt x="86140" y="80139"/>
                    <a:pt x="85948" y="80053"/>
                    <a:pt x="85761" y="79967"/>
                  </a:cubicBezTo>
                  <a:cubicBezTo>
                    <a:pt x="85915" y="80094"/>
                    <a:pt x="86072" y="80218"/>
                    <a:pt x="86230" y="80346"/>
                  </a:cubicBezTo>
                  <a:cubicBezTo>
                    <a:pt x="86417" y="80436"/>
                    <a:pt x="86609" y="80529"/>
                    <a:pt x="86800" y="80623"/>
                  </a:cubicBezTo>
                  <a:close/>
                  <a:moveTo>
                    <a:pt x="87074" y="80852"/>
                  </a:moveTo>
                  <a:cubicBezTo>
                    <a:pt x="86905" y="80770"/>
                    <a:pt x="86736" y="80687"/>
                    <a:pt x="86568" y="80608"/>
                  </a:cubicBezTo>
                  <a:cubicBezTo>
                    <a:pt x="86706" y="80717"/>
                    <a:pt x="86849" y="80822"/>
                    <a:pt x="86992" y="80931"/>
                  </a:cubicBezTo>
                  <a:cubicBezTo>
                    <a:pt x="87160" y="81021"/>
                    <a:pt x="87329" y="81107"/>
                    <a:pt x="87498" y="81194"/>
                  </a:cubicBezTo>
                  <a:cubicBezTo>
                    <a:pt x="87355" y="81081"/>
                    <a:pt x="87217" y="80965"/>
                    <a:pt x="87074" y="80852"/>
                  </a:cubicBezTo>
                  <a:close/>
                  <a:moveTo>
                    <a:pt x="88391" y="81640"/>
                  </a:moveTo>
                  <a:cubicBezTo>
                    <a:pt x="88233" y="81509"/>
                    <a:pt x="88076" y="81374"/>
                    <a:pt x="87922" y="81242"/>
                  </a:cubicBezTo>
                  <a:cubicBezTo>
                    <a:pt x="87727" y="81152"/>
                    <a:pt x="87536" y="81066"/>
                    <a:pt x="87344" y="80976"/>
                  </a:cubicBezTo>
                  <a:cubicBezTo>
                    <a:pt x="87502" y="81104"/>
                    <a:pt x="87659" y="81231"/>
                    <a:pt x="87821" y="81355"/>
                  </a:cubicBezTo>
                  <a:cubicBezTo>
                    <a:pt x="88008" y="81452"/>
                    <a:pt x="88200" y="81546"/>
                    <a:pt x="88391" y="81640"/>
                  </a:cubicBezTo>
                  <a:close/>
                  <a:moveTo>
                    <a:pt x="88665" y="81865"/>
                  </a:moveTo>
                  <a:cubicBezTo>
                    <a:pt x="88492" y="81783"/>
                    <a:pt x="88324" y="81700"/>
                    <a:pt x="88151" y="81614"/>
                  </a:cubicBezTo>
                  <a:cubicBezTo>
                    <a:pt x="88293" y="81726"/>
                    <a:pt x="88436" y="81835"/>
                    <a:pt x="88579" y="81944"/>
                  </a:cubicBezTo>
                  <a:cubicBezTo>
                    <a:pt x="88751" y="82034"/>
                    <a:pt x="88920" y="82124"/>
                    <a:pt x="89093" y="82210"/>
                  </a:cubicBezTo>
                  <a:cubicBezTo>
                    <a:pt x="88950" y="82094"/>
                    <a:pt x="88808" y="81982"/>
                    <a:pt x="88665" y="81865"/>
                  </a:cubicBezTo>
                  <a:close/>
                  <a:moveTo>
                    <a:pt x="89986" y="82657"/>
                  </a:moveTo>
                  <a:cubicBezTo>
                    <a:pt x="89824" y="82526"/>
                    <a:pt x="89667" y="82394"/>
                    <a:pt x="89509" y="82259"/>
                  </a:cubicBezTo>
                  <a:cubicBezTo>
                    <a:pt x="89318" y="82169"/>
                    <a:pt x="89123" y="82079"/>
                    <a:pt x="88931" y="81989"/>
                  </a:cubicBezTo>
                  <a:cubicBezTo>
                    <a:pt x="89089" y="82117"/>
                    <a:pt x="89246" y="82244"/>
                    <a:pt x="89408" y="82372"/>
                  </a:cubicBezTo>
                  <a:cubicBezTo>
                    <a:pt x="89599" y="82469"/>
                    <a:pt x="89791" y="82563"/>
                    <a:pt x="89986" y="82657"/>
                  </a:cubicBezTo>
                  <a:moveTo>
                    <a:pt x="90256" y="82882"/>
                  </a:moveTo>
                  <a:cubicBezTo>
                    <a:pt x="90083" y="82799"/>
                    <a:pt x="89911" y="82713"/>
                    <a:pt x="89738" y="82627"/>
                  </a:cubicBezTo>
                  <a:cubicBezTo>
                    <a:pt x="89881" y="82739"/>
                    <a:pt x="90027" y="82848"/>
                    <a:pt x="90169" y="82957"/>
                  </a:cubicBezTo>
                  <a:cubicBezTo>
                    <a:pt x="90342" y="83051"/>
                    <a:pt x="90515" y="83141"/>
                    <a:pt x="90687" y="83231"/>
                  </a:cubicBezTo>
                  <a:cubicBezTo>
                    <a:pt x="90545" y="83115"/>
                    <a:pt x="90398" y="82998"/>
                    <a:pt x="90256" y="82882"/>
                  </a:cubicBezTo>
                  <a:moveTo>
                    <a:pt x="91580" y="83681"/>
                  </a:moveTo>
                  <a:cubicBezTo>
                    <a:pt x="91419" y="83550"/>
                    <a:pt x="91261" y="83415"/>
                    <a:pt x="91100" y="83280"/>
                  </a:cubicBezTo>
                  <a:cubicBezTo>
                    <a:pt x="90905" y="83190"/>
                    <a:pt x="90710" y="83100"/>
                    <a:pt x="90518" y="83006"/>
                  </a:cubicBezTo>
                  <a:cubicBezTo>
                    <a:pt x="90676" y="83133"/>
                    <a:pt x="90837" y="83261"/>
                    <a:pt x="90999" y="83389"/>
                  </a:cubicBezTo>
                  <a:cubicBezTo>
                    <a:pt x="91190" y="83486"/>
                    <a:pt x="91385" y="83584"/>
                    <a:pt x="91580" y="83681"/>
                  </a:cubicBezTo>
                  <a:moveTo>
                    <a:pt x="91847" y="83903"/>
                  </a:moveTo>
                  <a:cubicBezTo>
                    <a:pt x="91670" y="83816"/>
                    <a:pt x="91498" y="83730"/>
                    <a:pt x="91321" y="83644"/>
                  </a:cubicBezTo>
                  <a:cubicBezTo>
                    <a:pt x="91468" y="83752"/>
                    <a:pt x="91610" y="83865"/>
                    <a:pt x="91760" y="83974"/>
                  </a:cubicBezTo>
                  <a:cubicBezTo>
                    <a:pt x="91933" y="84068"/>
                    <a:pt x="92109" y="84161"/>
                    <a:pt x="92286" y="84255"/>
                  </a:cubicBezTo>
                  <a:cubicBezTo>
                    <a:pt x="92139" y="84135"/>
                    <a:pt x="91993" y="84019"/>
                    <a:pt x="91847" y="83903"/>
                  </a:cubicBezTo>
                  <a:close/>
                  <a:moveTo>
                    <a:pt x="93152" y="84698"/>
                  </a:moveTo>
                  <a:cubicBezTo>
                    <a:pt x="92991" y="84563"/>
                    <a:pt x="92833" y="84428"/>
                    <a:pt x="92672" y="84293"/>
                  </a:cubicBezTo>
                  <a:cubicBezTo>
                    <a:pt x="92481" y="84206"/>
                    <a:pt x="92293" y="84116"/>
                    <a:pt x="92102" y="84023"/>
                  </a:cubicBezTo>
                  <a:cubicBezTo>
                    <a:pt x="92263" y="84154"/>
                    <a:pt x="92424" y="84281"/>
                    <a:pt x="92586" y="84409"/>
                  </a:cubicBezTo>
                  <a:cubicBezTo>
                    <a:pt x="92777" y="84507"/>
                    <a:pt x="92965" y="84600"/>
                    <a:pt x="93152" y="84698"/>
                  </a:cubicBezTo>
                  <a:moveTo>
                    <a:pt x="93415" y="84912"/>
                  </a:moveTo>
                  <a:cubicBezTo>
                    <a:pt x="93246" y="84829"/>
                    <a:pt x="93077" y="84743"/>
                    <a:pt x="92908" y="84660"/>
                  </a:cubicBezTo>
                  <a:cubicBezTo>
                    <a:pt x="93047" y="84766"/>
                    <a:pt x="93186" y="84874"/>
                    <a:pt x="93325" y="84979"/>
                  </a:cubicBezTo>
                  <a:cubicBezTo>
                    <a:pt x="93332" y="84987"/>
                    <a:pt x="93340" y="84991"/>
                    <a:pt x="93347" y="84994"/>
                  </a:cubicBezTo>
                  <a:cubicBezTo>
                    <a:pt x="93516" y="85088"/>
                    <a:pt x="93685" y="85174"/>
                    <a:pt x="93854" y="85265"/>
                  </a:cubicBezTo>
                  <a:cubicBezTo>
                    <a:pt x="93708" y="85148"/>
                    <a:pt x="93561" y="85032"/>
                    <a:pt x="93415" y="84912"/>
                  </a:cubicBezTo>
                  <a:moveTo>
                    <a:pt x="94751" y="85726"/>
                  </a:moveTo>
                  <a:cubicBezTo>
                    <a:pt x="94589" y="85591"/>
                    <a:pt x="94424" y="85456"/>
                    <a:pt x="94267" y="85321"/>
                  </a:cubicBezTo>
                  <a:cubicBezTo>
                    <a:pt x="94064" y="85227"/>
                    <a:pt x="93865" y="85129"/>
                    <a:pt x="93666" y="85032"/>
                  </a:cubicBezTo>
                  <a:cubicBezTo>
                    <a:pt x="93824" y="85163"/>
                    <a:pt x="93985" y="85291"/>
                    <a:pt x="94147" y="85418"/>
                  </a:cubicBezTo>
                  <a:cubicBezTo>
                    <a:pt x="94349" y="85523"/>
                    <a:pt x="94548" y="85625"/>
                    <a:pt x="94751" y="85726"/>
                  </a:cubicBezTo>
                  <a:moveTo>
                    <a:pt x="95010" y="85940"/>
                  </a:moveTo>
                  <a:cubicBezTo>
                    <a:pt x="94826" y="85846"/>
                    <a:pt x="94646" y="85756"/>
                    <a:pt x="94462" y="85662"/>
                  </a:cubicBezTo>
                  <a:cubicBezTo>
                    <a:pt x="94537" y="85722"/>
                    <a:pt x="94608" y="85775"/>
                    <a:pt x="94683" y="85831"/>
                  </a:cubicBezTo>
                  <a:cubicBezTo>
                    <a:pt x="94754" y="85887"/>
                    <a:pt x="94830" y="85944"/>
                    <a:pt x="94901" y="86000"/>
                  </a:cubicBezTo>
                  <a:cubicBezTo>
                    <a:pt x="95085" y="86097"/>
                    <a:pt x="95268" y="86199"/>
                    <a:pt x="95452" y="86296"/>
                  </a:cubicBezTo>
                  <a:cubicBezTo>
                    <a:pt x="95306" y="86176"/>
                    <a:pt x="95156" y="86056"/>
                    <a:pt x="95010" y="85940"/>
                  </a:cubicBezTo>
                  <a:close/>
                  <a:moveTo>
                    <a:pt x="96390" y="86780"/>
                  </a:moveTo>
                  <a:cubicBezTo>
                    <a:pt x="96225" y="86642"/>
                    <a:pt x="96056" y="86503"/>
                    <a:pt x="95891" y="86364"/>
                  </a:cubicBezTo>
                  <a:cubicBezTo>
                    <a:pt x="95677" y="86263"/>
                    <a:pt x="95464" y="86161"/>
                    <a:pt x="95253" y="86056"/>
                  </a:cubicBezTo>
                  <a:cubicBezTo>
                    <a:pt x="95415" y="86188"/>
                    <a:pt x="95576" y="86315"/>
                    <a:pt x="95741" y="86446"/>
                  </a:cubicBezTo>
                  <a:cubicBezTo>
                    <a:pt x="95959" y="86559"/>
                    <a:pt x="96173" y="86668"/>
                    <a:pt x="96390" y="86780"/>
                  </a:cubicBezTo>
                  <a:close/>
                  <a:moveTo>
                    <a:pt x="96649" y="86990"/>
                  </a:moveTo>
                  <a:cubicBezTo>
                    <a:pt x="96450" y="86889"/>
                    <a:pt x="96248" y="86788"/>
                    <a:pt x="96049" y="86687"/>
                  </a:cubicBezTo>
                  <a:cubicBezTo>
                    <a:pt x="96199" y="86803"/>
                    <a:pt x="96345" y="86915"/>
                    <a:pt x="96495" y="87028"/>
                  </a:cubicBezTo>
                  <a:cubicBezTo>
                    <a:pt x="96702" y="87137"/>
                    <a:pt x="96908" y="87249"/>
                    <a:pt x="97114" y="87358"/>
                  </a:cubicBezTo>
                  <a:cubicBezTo>
                    <a:pt x="96957" y="87238"/>
                    <a:pt x="96803" y="87114"/>
                    <a:pt x="96649" y="86990"/>
                  </a:cubicBezTo>
                  <a:close/>
                  <a:moveTo>
                    <a:pt x="97981" y="87808"/>
                  </a:moveTo>
                  <a:cubicBezTo>
                    <a:pt x="97812" y="87673"/>
                    <a:pt x="97647" y="87534"/>
                    <a:pt x="97478" y="87392"/>
                  </a:cubicBezTo>
                  <a:cubicBezTo>
                    <a:pt x="97283" y="87298"/>
                    <a:pt x="97084" y="87204"/>
                    <a:pt x="96889" y="87107"/>
                  </a:cubicBezTo>
                  <a:cubicBezTo>
                    <a:pt x="97054" y="87242"/>
                    <a:pt x="97223" y="87373"/>
                    <a:pt x="97392" y="87504"/>
                  </a:cubicBezTo>
                  <a:lnTo>
                    <a:pt x="97392" y="87504"/>
                  </a:lnTo>
                  <a:cubicBezTo>
                    <a:pt x="97396" y="87508"/>
                    <a:pt x="97396" y="87508"/>
                    <a:pt x="97396" y="87508"/>
                  </a:cubicBezTo>
                  <a:cubicBezTo>
                    <a:pt x="97591" y="87610"/>
                    <a:pt x="97786" y="87711"/>
                    <a:pt x="97981" y="87808"/>
                  </a:cubicBezTo>
                  <a:close/>
                  <a:moveTo>
                    <a:pt x="98236" y="88015"/>
                  </a:moveTo>
                  <a:cubicBezTo>
                    <a:pt x="98056" y="87925"/>
                    <a:pt x="97876" y="87835"/>
                    <a:pt x="97700" y="87745"/>
                  </a:cubicBezTo>
                  <a:cubicBezTo>
                    <a:pt x="97850" y="87861"/>
                    <a:pt x="98004" y="87977"/>
                    <a:pt x="98158" y="88094"/>
                  </a:cubicBezTo>
                  <a:cubicBezTo>
                    <a:pt x="98341" y="88195"/>
                    <a:pt x="98521" y="88292"/>
                    <a:pt x="98705" y="88390"/>
                  </a:cubicBezTo>
                  <a:cubicBezTo>
                    <a:pt x="98548" y="88266"/>
                    <a:pt x="98390" y="88142"/>
                    <a:pt x="98236" y="88015"/>
                  </a:cubicBezTo>
                  <a:moveTo>
                    <a:pt x="99572" y="88844"/>
                  </a:moveTo>
                  <a:cubicBezTo>
                    <a:pt x="99403" y="88701"/>
                    <a:pt x="99234" y="88563"/>
                    <a:pt x="99066" y="88424"/>
                  </a:cubicBezTo>
                  <a:cubicBezTo>
                    <a:pt x="98867" y="88326"/>
                    <a:pt x="98668" y="88229"/>
                    <a:pt x="98469" y="88131"/>
                  </a:cubicBezTo>
                  <a:cubicBezTo>
                    <a:pt x="98559" y="88206"/>
                    <a:pt x="98653" y="88277"/>
                    <a:pt x="98747" y="88352"/>
                  </a:cubicBezTo>
                  <a:lnTo>
                    <a:pt x="98747" y="88352"/>
                  </a:lnTo>
                  <a:cubicBezTo>
                    <a:pt x="98822" y="88412"/>
                    <a:pt x="98897" y="88472"/>
                    <a:pt x="98975" y="88533"/>
                  </a:cubicBezTo>
                  <a:cubicBezTo>
                    <a:pt x="99174" y="88638"/>
                    <a:pt x="99373" y="88739"/>
                    <a:pt x="99572" y="88844"/>
                  </a:cubicBezTo>
                  <a:close/>
                  <a:moveTo>
                    <a:pt x="100067" y="89242"/>
                  </a:moveTo>
                  <a:cubicBezTo>
                    <a:pt x="99985" y="89174"/>
                    <a:pt x="99902" y="89110"/>
                    <a:pt x="99820" y="89043"/>
                  </a:cubicBezTo>
                  <a:cubicBezTo>
                    <a:pt x="99636" y="88953"/>
                    <a:pt x="99452" y="88859"/>
                    <a:pt x="99272" y="88761"/>
                  </a:cubicBezTo>
                  <a:cubicBezTo>
                    <a:pt x="99426" y="88881"/>
                    <a:pt x="99580" y="89002"/>
                    <a:pt x="99737" y="89118"/>
                  </a:cubicBezTo>
                  <a:cubicBezTo>
                    <a:pt x="99921" y="89219"/>
                    <a:pt x="100105" y="89317"/>
                    <a:pt x="100289" y="89418"/>
                  </a:cubicBezTo>
                  <a:cubicBezTo>
                    <a:pt x="100214" y="89358"/>
                    <a:pt x="100142" y="89302"/>
                    <a:pt x="100067" y="89242"/>
                  </a:cubicBezTo>
                  <a:close/>
                  <a:moveTo>
                    <a:pt x="101163" y="89876"/>
                  </a:moveTo>
                  <a:cubicBezTo>
                    <a:pt x="100990" y="89737"/>
                    <a:pt x="100821" y="89594"/>
                    <a:pt x="100653" y="89455"/>
                  </a:cubicBezTo>
                  <a:cubicBezTo>
                    <a:pt x="100450" y="89358"/>
                    <a:pt x="100247" y="89257"/>
                    <a:pt x="100045" y="89155"/>
                  </a:cubicBezTo>
                  <a:cubicBezTo>
                    <a:pt x="100064" y="89170"/>
                    <a:pt x="100082" y="89185"/>
                    <a:pt x="100101" y="89200"/>
                  </a:cubicBezTo>
                  <a:lnTo>
                    <a:pt x="100101" y="89200"/>
                  </a:lnTo>
                  <a:cubicBezTo>
                    <a:pt x="100251" y="89320"/>
                    <a:pt x="100401" y="89440"/>
                    <a:pt x="100551" y="89557"/>
                  </a:cubicBezTo>
                  <a:cubicBezTo>
                    <a:pt x="100754" y="89666"/>
                    <a:pt x="100957" y="89771"/>
                    <a:pt x="101163" y="89876"/>
                  </a:cubicBezTo>
                  <a:moveTo>
                    <a:pt x="101422" y="90090"/>
                  </a:moveTo>
                  <a:lnTo>
                    <a:pt x="101422" y="90090"/>
                  </a:lnTo>
                  <a:cubicBezTo>
                    <a:pt x="101418" y="90082"/>
                    <a:pt x="101411" y="90078"/>
                    <a:pt x="101403" y="90075"/>
                  </a:cubicBezTo>
                  <a:cubicBezTo>
                    <a:pt x="101215" y="89977"/>
                    <a:pt x="101032" y="89883"/>
                    <a:pt x="100844" y="89786"/>
                  </a:cubicBezTo>
                  <a:cubicBezTo>
                    <a:pt x="101013" y="89917"/>
                    <a:pt x="101185" y="90045"/>
                    <a:pt x="101358" y="90176"/>
                  </a:cubicBezTo>
                  <a:cubicBezTo>
                    <a:pt x="101542" y="90277"/>
                    <a:pt x="101726" y="90378"/>
                    <a:pt x="101913" y="90476"/>
                  </a:cubicBezTo>
                  <a:cubicBezTo>
                    <a:pt x="101748" y="90348"/>
                    <a:pt x="101587" y="90217"/>
                    <a:pt x="101422" y="90090"/>
                  </a:cubicBezTo>
                  <a:close/>
                  <a:moveTo>
                    <a:pt x="101621" y="90183"/>
                  </a:moveTo>
                  <a:cubicBezTo>
                    <a:pt x="101801" y="90326"/>
                    <a:pt x="101985" y="90472"/>
                    <a:pt x="102168" y="90615"/>
                  </a:cubicBezTo>
                  <a:cubicBezTo>
                    <a:pt x="102371" y="90724"/>
                    <a:pt x="102574" y="90829"/>
                    <a:pt x="102780" y="90934"/>
                  </a:cubicBezTo>
                  <a:cubicBezTo>
                    <a:pt x="102596" y="90787"/>
                    <a:pt x="102416" y="90637"/>
                    <a:pt x="102236" y="90487"/>
                  </a:cubicBezTo>
                  <a:cubicBezTo>
                    <a:pt x="102030" y="90386"/>
                    <a:pt x="101823" y="90285"/>
                    <a:pt x="101621" y="90183"/>
                  </a:cubicBezTo>
                  <a:close/>
                  <a:moveTo>
                    <a:pt x="162092" y="4135"/>
                  </a:moveTo>
                  <a:cubicBezTo>
                    <a:pt x="186217" y="4135"/>
                    <a:pt x="208857" y="9778"/>
                    <a:pt x="218976" y="21293"/>
                  </a:cubicBezTo>
                  <a:cubicBezTo>
                    <a:pt x="223516" y="26463"/>
                    <a:pt x="225565" y="32406"/>
                    <a:pt x="225565" y="38612"/>
                  </a:cubicBezTo>
                  <a:cubicBezTo>
                    <a:pt x="225561" y="54022"/>
                    <a:pt x="212962" y="71048"/>
                    <a:pt x="194659" y="81970"/>
                  </a:cubicBezTo>
                  <a:cubicBezTo>
                    <a:pt x="178897" y="91388"/>
                    <a:pt x="157586" y="96933"/>
                    <a:pt x="137250" y="96933"/>
                  </a:cubicBezTo>
                  <a:cubicBezTo>
                    <a:pt x="124452" y="96933"/>
                    <a:pt x="112044" y="94738"/>
                    <a:pt x="101651" y="89928"/>
                  </a:cubicBezTo>
                  <a:cubicBezTo>
                    <a:pt x="101835" y="90086"/>
                    <a:pt x="102018" y="90243"/>
                    <a:pt x="102206" y="90401"/>
                  </a:cubicBezTo>
                  <a:cubicBezTo>
                    <a:pt x="113098" y="95740"/>
                    <a:pt x="126324" y="98171"/>
                    <a:pt x="139970" y="98171"/>
                  </a:cubicBezTo>
                  <a:cubicBezTo>
                    <a:pt x="160610" y="98171"/>
                    <a:pt x="182203" y="92607"/>
                    <a:pt x="198093" y="83160"/>
                  </a:cubicBezTo>
                  <a:cubicBezTo>
                    <a:pt x="216605" y="72166"/>
                    <a:pt x="229242" y="54948"/>
                    <a:pt x="229242" y="39325"/>
                  </a:cubicBezTo>
                  <a:cubicBezTo>
                    <a:pt x="229242" y="32939"/>
                    <a:pt x="227133" y="26816"/>
                    <a:pt x="222451" y="21488"/>
                  </a:cubicBezTo>
                  <a:cubicBezTo>
                    <a:pt x="211998" y="9587"/>
                    <a:pt x="188746" y="3692"/>
                    <a:pt x="164077" y="3692"/>
                  </a:cubicBezTo>
                  <a:lnTo>
                    <a:pt x="164073" y="3692"/>
                  </a:lnTo>
                  <a:cubicBezTo>
                    <a:pt x="154603" y="3692"/>
                    <a:pt x="144930" y="4563"/>
                    <a:pt x="135689" y="6289"/>
                  </a:cubicBezTo>
                  <a:cubicBezTo>
                    <a:pt x="135505" y="6349"/>
                    <a:pt x="135325" y="6405"/>
                    <a:pt x="135141" y="6465"/>
                  </a:cubicBezTo>
                  <a:cubicBezTo>
                    <a:pt x="143951" y="4916"/>
                    <a:pt x="153125" y="4135"/>
                    <a:pt x="162092" y="4135"/>
                  </a:cubicBezTo>
                  <a:close/>
                  <a:moveTo>
                    <a:pt x="160130" y="4638"/>
                  </a:moveTo>
                  <a:cubicBezTo>
                    <a:pt x="183692" y="4638"/>
                    <a:pt x="205698" y="10037"/>
                    <a:pt x="215453" y="21139"/>
                  </a:cubicBezTo>
                  <a:cubicBezTo>
                    <a:pt x="219847" y="26144"/>
                    <a:pt x="221828" y="31892"/>
                    <a:pt x="221828" y="37907"/>
                  </a:cubicBezTo>
                  <a:cubicBezTo>
                    <a:pt x="221824" y="53065"/>
                    <a:pt x="209274" y="69889"/>
                    <a:pt x="191193" y="80728"/>
                  </a:cubicBezTo>
                  <a:cubicBezTo>
                    <a:pt x="175573" y="90112"/>
                    <a:pt x="154550" y="95635"/>
                    <a:pt x="134537" y="95635"/>
                  </a:cubicBezTo>
                  <a:cubicBezTo>
                    <a:pt x="122493" y="95635"/>
                    <a:pt x="110813" y="93635"/>
                    <a:pt x="100900" y="89268"/>
                  </a:cubicBezTo>
                  <a:cubicBezTo>
                    <a:pt x="101084" y="89437"/>
                    <a:pt x="101275" y="89602"/>
                    <a:pt x="101467" y="89767"/>
                  </a:cubicBezTo>
                  <a:cubicBezTo>
                    <a:pt x="111890" y="94641"/>
                    <a:pt x="124373" y="96866"/>
                    <a:pt x="137250" y="96866"/>
                  </a:cubicBezTo>
                  <a:cubicBezTo>
                    <a:pt x="157571" y="96866"/>
                    <a:pt x="178875" y="91324"/>
                    <a:pt x="194626" y="81914"/>
                  </a:cubicBezTo>
                  <a:cubicBezTo>
                    <a:pt x="212913" y="71003"/>
                    <a:pt x="225497" y="53984"/>
                    <a:pt x="225497" y="38612"/>
                  </a:cubicBezTo>
                  <a:cubicBezTo>
                    <a:pt x="225497" y="32421"/>
                    <a:pt x="223456" y="26497"/>
                    <a:pt x="218924" y="21338"/>
                  </a:cubicBezTo>
                  <a:cubicBezTo>
                    <a:pt x="208835" y="9849"/>
                    <a:pt x="186214" y="4203"/>
                    <a:pt x="162099" y="4203"/>
                  </a:cubicBezTo>
                  <a:lnTo>
                    <a:pt x="162092" y="4203"/>
                  </a:lnTo>
                  <a:cubicBezTo>
                    <a:pt x="152967" y="4203"/>
                    <a:pt x="143628" y="5009"/>
                    <a:pt x="134676" y="6615"/>
                  </a:cubicBezTo>
                  <a:cubicBezTo>
                    <a:pt x="134485" y="6675"/>
                    <a:pt x="134293" y="6739"/>
                    <a:pt x="134106" y="6803"/>
                  </a:cubicBezTo>
                  <a:cubicBezTo>
                    <a:pt x="142638" y="5366"/>
                    <a:pt x="151489" y="4638"/>
                    <a:pt x="160130" y="4638"/>
                  </a:cubicBezTo>
                  <a:moveTo>
                    <a:pt x="133093" y="7144"/>
                  </a:moveTo>
                  <a:cubicBezTo>
                    <a:pt x="141343" y="5812"/>
                    <a:pt x="149872" y="5137"/>
                    <a:pt x="158182" y="5137"/>
                  </a:cubicBezTo>
                  <a:cubicBezTo>
                    <a:pt x="181178" y="5137"/>
                    <a:pt x="202535" y="10296"/>
                    <a:pt x="211930" y="20989"/>
                  </a:cubicBezTo>
                  <a:cubicBezTo>
                    <a:pt x="216181" y="25825"/>
                    <a:pt x="218091" y="31386"/>
                    <a:pt x="218091" y="37209"/>
                  </a:cubicBezTo>
                  <a:cubicBezTo>
                    <a:pt x="218091" y="52108"/>
                    <a:pt x="205585" y="68729"/>
                    <a:pt x="187729" y="79490"/>
                  </a:cubicBezTo>
                  <a:cubicBezTo>
                    <a:pt x="172249" y="88836"/>
                    <a:pt x="151519" y="94341"/>
                    <a:pt x="131828" y="94341"/>
                  </a:cubicBezTo>
                  <a:cubicBezTo>
                    <a:pt x="120535" y="94341"/>
                    <a:pt x="109582" y="92528"/>
                    <a:pt x="100161" y="88593"/>
                  </a:cubicBezTo>
                  <a:cubicBezTo>
                    <a:pt x="100349" y="88769"/>
                    <a:pt x="100540" y="88941"/>
                    <a:pt x="100731" y="89118"/>
                  </a:cubicBezTo>
                  <a:cubicBezTo>
                    <a:pt x="110678" y="93538"/>
                    <a:pt x="122422" y="95564"/>
                    <a:pt x="134537" y="95564"/>
                  </a:cubicBezTo>
                  <a:cubicBezTo>
                    <a:pt x="154535" y="95564"/>
                    <a:pt x="175550" y="90045"/>
                    <a:pt x="191159" y="80672"/>
                  </a:cubicBezTo>
                  <a:cubicBezTo>
                    <a:pt x="209225" y="69840"/>
                    <a:pt x="221757" y="53024"/>
                    <a:pt x="221757" y="37907"/>
                  </a:cubicBezTo>
                  <a:cubicBezTo>
                    <a:pt x="221757" y="31907"/>
                    <a:pt x="219783" y="26178"/>
                    <a:pt x="215401" y="21188"/>
                  </a:cubicBezTo>
                  <a:cubicBezTo>
                    <a:pt x="205675" y="10112"/>
                    <a:pt x="183689" y="4709"/>
                    <a:pt x="160137" y="4709"/>
                  </a:cubicBezTo>
                  <a:lnTo>
                    <a:pt x="160130" y="4709"/>
                  </a:lnTo>
                  <a:cubicBezTo>
                    <a:pt x="151342" y="4709"/>
                    <a:pt x="142341" y="5460"/>
                    <a:pt x="133674" y="6945"/>
                  </a:cubicBezTo>
                  <a:cubicBezTo>
                    <a:pt x="133479" y="7013"/>
                    <a:pt x="133288" y="7077"/>
                    <a:pt x="133093" y="7144"/>
                  </a:cubicBezTo>
                  <a:moveTo>
                    <a:pt x="132819" y="7189"/>
                  </a:moveTo>
                  <a:cubicBezTo>
                    <a:pt x="133003" y="7125"/>
                    <a:pt x="133186" y="7062"/>
                    <a:pt x="133370" y="6998"/>
                  </a:cubicBezTo>
                  <a:cubicBezTo>
                    <a:pt x="133066" y="7050"/>
                    <a:pt x="132762" y="7107"/>
                    <a:pt x="132459" y="7159"/>
                  </a:cubicBezTo>
                  <a:cubicBezTo>
                    <a:pt x="132278" y="7219"/>
                    <a:pt x="132098" y="7279"/>
                    <a:pt x="131918" y="7339"/>
                  </a:cubicBezTo>
                  <a:cubicBezTo>
                    <a:pt x="132218" y="7287"/>
                    <a:pt x="132519" y="7238"/>
                    <a:pt x="132819" y="7189"/>
                  </a:cubicBezTo>
                  <a:close/>
                  <a:moveTo>
                    <a:pt x="130916" y="7677"/>
                  </a:moveTo>
                  <a:cubicBezTo>
                    <a:pt x="131228" y="7628"/>
                    <a:pt x="131539" y="7576"/>
                    <a:pt x="131851" y="7527"/>
                  </a:cubicBezTo>
                  <a:cubicBezTo>
                    <a:pt x="132038" y="7459"/>
                    <a:pt x="132226" y="7396"/>
                    <a:pt x="132417" y="7328"/>
                  </a:cubicBezTo>
                  <a:cubicBezTo>
                    <a:pt x="132102" y="7381"/>
                    <a:pt x="131783" y="7433"/>
                    <a:pt x="131468" y="7489"/>
                  </a:cubicBezTo>
                  <a:cubicBezTo>
                    <a:pt x="131284" y="7549"/>
                    <a:pt x="131100" y="7613"/>
                    <a:pt x="130916" y="7677"/>
                  </a:cubicBezTo>
                  <a:moveTo>
                    <a:pt x="130624" y="7726"/>
                  </a:moveTo>
                  <a:cubicBezTo>
                    <a:pt x="130800" y="7666"/>
                    <a:pt x="130973" y="7606"/>
                    <a:pt x="131149" y="7546"/>
                  </a:cubicBezTo>
                  <a:cubicBezTo>
                    <a:pt x="130849" y="7598"/>
                    <a:pt x="130549" y="7651"/>
                    <a:pt x="130249" y="7703"/>
                  </a:cubicBezTo>
                  <a:cubicBezTo>
                    <a:pt x="130080" y="7760"/>
                    <a:pt x="129907" y="7816"/>
                    <a:pt x="129738" y="7872"/>
                  </a:cubicBezTo>
                  <a:cubicBezTo>
                    <a:pt x="130031" y="7823"/>
                    <a:pt x="130327" y="7775"/>
                    <a:pt x="130624" y="7726"/>
                  </a:cubicBezTo>
                  <a:moveTo>
                    <a:pt x="129667" y="8060"/>
                  </a:moveTo>
                  <a:cubicBezTo>
                    <a:pt x="129847" y="7996"/>
                    <a:pt x="130027" y="7932"/>
                    <a:pt x="130207" y="7868"/>
                  </a:cubicBezTo>
                  <a:cubicBezTo>
                    <a:pt x="129896" y="7921"/>
                    <a:pt x="129581" y="7977"/>
                    <a:pt x="129269" y="8030"/>
                  </a:cubicBezTo>
                  <a:cubicBezTo>
                    <a:pt x="129097" y="8090"/>
                    <a:pt x="128920" y="8150"/>
                    <a:pt x="128744" y="8210"/>
                  </a:cubicBezTo>
                  <a:cubicBezTo>
                    <a:pt x="129052" y="8157"/>
                    <a:pt x="129359" y="8108"/>
                    <a:pt x="129667" y="8060"/>
                  </a:cubicBezTo>
                  <a:close/>
                  <a:moveTo>
                    <a:pt x="127776" y="8547"/>
                  </a:moveTo>
                  <a:cubicBezTo>
                    <a:pt x="128091" y="8499"/>
                    <a:pt x="128414" y="8446"/>
                    <a:pt x="128729" y="8401"/>
                  </a:cubicBezTo>
                  <a:cubicBezTo>
                    <a:pt x="128913" y="8334"/>
                    <a:pt x="129093" y="8266"/>
                    <a:pt x="129277" y="8202"/>
                  </a:cubicBezTo>
                  <a:cubicBezTo>
                    <a:pt x="128954" y="8251"/>
                    <a:pt x="128631" y="8307"/>
                    <a:pt x="128309" y="8360"/>
                  </a:cubicBezTo>
                  <a:cubicBezTo>
                    <a:pt x="128132" y="8420"/>
                    <a:pt x="127952" y="8484"/>
                    <a:pt x="127776" y="8547"/>
                  </a:cubicBezTo>
                  <a:close/>
                  <a:moveTo>
                    <a:pt x="127491" y="8592"/>
                  </a:moveTo>
                  <a:cubicBezTo>
                    <a:pt x="127663" y="8529"/>
                    <a:pt x="127832" y="8472"/>
                    <a:pt x="128005" y="8409"/>
                  </a:cubicBezTo>
                  <a:cubicBezTo>
                    <a:pt x="127693" y="8461"/>
                    <a:pt x="127386" y="8517"/>
                    <a:pt x="127078" y="8570"/>
                  </a:cubicBezTo>
                  <a:cubicBezTo>
                    <a:pt x="126913" y="8626"/>
                    <a:pt x="126744" y="8683"/>
                    <a:pt x="126579" y="8739"/>
                  </a:cubicBezTo>
                  <a:cubicBezTo>
                    <a:pt x="126883" y="8690"/>
                    <a:pt x="127187" y="8641"/>
                    <a:pt x="127491" y="8592"/>
                  </a:cubicBezTo>
                  <a:close/>
                  <a:moveTo>
                    <a:pt x="125622" y="9073"/>
                  </a:moveTo>
                  <a:cubicBezTo>
                    <a:pt x="125937" y="9024"/>
                    <a:pt x="126253" y="8975"/>
                    <a:pt x="126568" y="8926"/>
                  </a:cubicBezTo>
                  <a:cubicBezTo>
                    <a:pt x="126740" y="8863"/>
                    <a:pt x="126913" y="8799"/>
                    <a:pt x="127086" y="8739"/>
                  </a:cubicBezTo>
                  <a:cubicBezTo>
                    <a:pt x="126767" y="8788"/>
                    <a:pt x="126448" y="8840"/>
                    <a:pt x="126129" y="8896"/>
                  </a:cubicBezTo>
                  <a:cubicBezTo>
                    <a:pt x="125960" y="8953"/>
                    <a:pt x="125791" y="9013"/>
                    <a:pt x="125622" y="9073"/>
                  </a:cubicBezTo>
                  <a:close/>
                  <a:moveTo>
                    <a:pt x="125326" y="9122"/>
                  </a:moveTo>
                  <a:cubicBezTo>
                    <a:pt x="125483" y="9065"/>
                    <a:pt x="125645" y="9005"/>
                    <a:pt x="125806" y="8949"/>
                  </a:cubicBezTo>
                  <a:cubicBezTo>
                    <a:pt x="125502" y="9001"/>
                    <a:pt x="125198" y="9054"/>
                    <a:pt x="124891" y="9110"/>
                  </a:cubicBezTo>
                  <a:cubicBezTo>
                    <a:pt x="124737" y="9163"/>
                    <a:pt x="124579" y="9215"/>
                    <a:pt x="124425" y="9268"/>
                  </a:cubicBezTo>
                  <a:cubicBezTo>
                    <a:pt x="124726" y="9219"/>
                    <a:pt x="125022" y="9170"/>
                    <a:pt x="125326" y="9122"/>
                  </a:cubicBezTo>
                  <a:close/>
                  <a:moveTo>
                    <a:pt x="124410" y="9452"/>
                  </a:moveTo>
                  <a:cubicBezTo>
                    <a:pt x="124576" y="9392"/>
                    <a:pt x="124737" y="9332"/>
                    <a:pt x="124902" y="9272"/>
                  </a:cubicBezTo>
                  <a:cubicBezTo>
                    <a:pt x="124587" y="9324"/>
                    <a:pt x="124272" y="9377"/>
                    <a:pt x="123956" y="9429"/>
                  </a:cubicBezTo>
                  <a:cubicBezTo>
                    <a:pt x="123795" y="9485"/>
                    <a:pt x="123638" y="9542"/>
                    <a:pt x="123476" y="9598"/>
                  </a:cubicBezTo>
                  <a:cubicBezTo>
                    <a:pt x="123788" y="9549"/>
                    <a:pt x="124099" y="9500"/>
                    <a:pt x="124410" y="9452"/>
                  </a:cubicBezTo>
                  <a:moveTo>
                    <a:pt x="123517" y="9786"/>
                  </a:moveTo>
                  <a:cubicBezTo>
                    <a:pt x="123683" y="9722"/>
                    <a:pt x="123848" y="9662"/>
                    <a:pt x="124013" y="9598"/>
                  </a:cubicBezTo>
                  <a:cubicBezTo>
                    <a:pt x="123686" y="9651"/>
                    <a:pt x="123364" y="9703"/>
                    <a:pt x="123037" y="9756"/>
                  </a:cubicBezTo>
                  <a:cubicBezTo>
                    <a:pt x="122876" y="9812"/>
                    <a:pt x="122715" y="9872"/>
                    <a:pt x="122557" y="9928"/>
                  </a:cubicBezTo>
                  <a:cubicBezTo>
                    <a:pt x="122876" y="9879"/>
                    <a:pt x="123199" y="9831"/>
                    <a:pt x="123517" y="9786"/>
                  </a:cubicBezTo>
                  <a:close/>
                  <a:moveTo>
                    <a:pt x="121656" y="10262"/>
                  </a:moveTo>
                  <a:cubicBezTo>
                    <a:pt x="121987" y="10213"/>
                    <a:pt x="122317" y="10165"/>
                    <a:pt x="122647" y="10120"/>
                  </a:cubicBezTo>
                  <a:cubicBezTo>
                    <a:pt x="122812" y="10056"/>
                    <a:pt x="122973" y="9992"/>
                    <a:pt x="123138" y="9928"/>
                  </a:cubicBezTo>
                  <a:cubicBezTo>
                    <a:pt x="122805" y="9981"/>
                    <a:pt x="122471" y="10029"/>
                    <a:pt x="122137" y="10082"/>
                  </a:cubicBezTo>
                  <a:cubicBezTo>
                    <a:pt x="121975" y="10142"/>
                    <a:pt x="121818" y="10202"/>
                    <a:pt x="121656" y="10262"/>
                  </a:cubicBezTo>
                  <a:moveTo>
                    <a:pt x="121386" y="10303"/>
                  </a:moveTo>
                  <a:cubicBezTo>
                    <a:pt x="121540" y="10243"/>
                    <a:pt x="121694" y="10187"/>
                    <a:pt x="121852" y="10127"/>
                  </a:cubicBezTo>
                  <a:cubicBezTo>
                    <a:pt x="121548" y="10176"/>
                    <a:pt x="121240" y="10225"/>
                    <a:pt x="120940" y="10277"/>
                  </a:cubicBezTo>
                  <a:cubicBezTo>
                    <a:pt x="120786" y="10330"/>
                    <a:pt x="120636" y="10386"/>
                    <a:pt x="120482" y="10438"/>
                  </a:cubicBezTo>
                  <a:cubicBezTo>
                    <a:pt x="120782" y="10393"/>
                    <a:pt x="121086" y="10348"/>
                    <a:pt x="121386" y="10303"/>
                  </a:cubicBezTo>
                  <a:close/>
                  <a:moveTo>
                    <a:pt x="119593" y="10769"/>
                  </a:moveTo>
                  <a:cubicBezTo>
                    <a:pt x="119904" y="10720"/>
                    <a:pt x="120219" y="10675"/>
                    <a:pt x="120531" y="10630"/>
                  </a:cubicBezTo>
                  <a:cubicBezTo>
                    <a:pt x="120685" y="10570"/>
                    <a:pt x="120839" y="10510"/>
                    <a:pt x="120992" y="10453"/>
                  </a:cubicBezTo>
                  <a:cubicBezTo>
                    <a:pt x="120677" y="10498"/>
                    <a:pt x="120362" y="10547"/>
                    <a:pt x="120047" y="10600"/>
                  </a:cubicBezTo>
                  <a:cubicBezTo>
                    <a:pt x="119897" y="10656"/>
                    <a:pt x="119743" y="10712"/>
                    <a:pt x="119593" y="10769"/>
                  </a:cubicBezTo>
                  <a:close/>
                  <a:moveTo>
                    <a:pt x="119308" y="10810"/>
                  </a:moveTo>
                  <a:cubicBezTo>
                    <a:pt x="119454" y="10757"/>
                    <a:pt x="119600" y="10701"/>
                    <a:pt x="119747" y="10649"/>
                  </a:cubicBezTo>
                  <a:cubicBezTo>
                    <a:pt x="119431" y="10697"/>
                    <a:pt x="119120" y="10750"/>
                    <a:pt x="118809" y="10799"/>
                  </a:cubicBezTo>
                  <a:cubicBezTo>
                    <a:pt x="118666" y="10851"/>
                    <a:pt x="118524" y="10900"/>
                    <a:pt x="118381" y="10952"/>
                  </a:cubicBezTo>
                  <a:cubicBezTo>
                    <a:pt x="118692" y="10904"/>
                    <a:pt x="119000" y="10859"/>
                    <a:pt x="119308" y="10810"/>
                  </a:cubicBezTo>
                  <a:close/>
                  <a:moveTo>
                    <a:pt x="117507" y="11275"/>
                  </a:moveTo>
                  <a:cubicBezTo>
                    <a:pt x="117826" y="11226"/>
                    <a:pt x="118145" y="11181"/>
                    <a:pt x="118463" y="11133"/>
                  </a:cubicBezTo>
                  <a:cubicBezTo>
                    <a:pt x="118610" y="11076"/>
                    <a:pt x="118752" y="11020"/>
                    <a:pt x="118899" y="10967"/>
                  </a:cubicBezTo>
                  <a:cubicBezTo>
                    <a:pt x="118576" y="11016"/>
                    <a:pt x="118253" y="11065"/>
                    <a:pt x="117931" y="11118"/>
                  </a:cubicBezTo>
                  <a:cubicBezTo>
                    <a:pt x="117792" y="11170"/>
                    <a:pt x="117649" y="11223"/>
                    <a:pt x="117507" y="11275"/>
                  </a:cubicBezTo>
                  <a:close/>
                  <a:moveTo>
                    <a:pt x="117207" y="11320"/>
                  </a:moveTo>
                  <a:cubicBezTo>
                    <a:pt x="117342" y="11271"/>
                    <a:pt x="117477" y="11219"/>
                    <a:pt x="117612" y="11170"/>
                  </a:cubicBezTo>
                  <a:cubicBezTo>
                    <a:pt x="117334" y="11215"/>
                    <a:pt x="117060" y="11260"/>
                    <a:pt x="116786" y="11305"/>
                  </a:cubicBezTo>
                  <a:cubicBezTo>
                    <a:pt x="116651" y="11354"/>
                    <a:pt x="116516" y="11403"/>
                    <a:pt x="116385" y="11448"/>
                  </a:cubicBezTo>
                  <a:cubicBezTo>
                    <a:pt x="116659" y="11406"/>
                    <a:pt x="116933" y="11361"/>
                    <a:pt x="117207" y="11320"/>
                  </a:cubicBezTo>
                  <a:close/>
                  <a:moveTo>
                    <a:pt x="115518" y="11767"/>
                  </a:moveTo>
                  <a:cubicBezTo>
                    <a:pt x="115803" y="11722"/>
                    <a:pt x="116092" y="11680"/>
                    <a:pt x="116381" y="11635"/>
                  </a:cubicBezTo>
                  <a:cubicBezTo>
                    <a:pt x="116512" y="11587"/>
                    <a:pt x="116647" y="11534"/>
                    <a:pt x="116783" y="11482"/>
                  </a:cubicBezTo>
                  <a:cubicBezTo>
                    <a:pt x="116490" y="11527"/>
                    <a:pt x="116205" y="11575"/>
                    <a:pt x="115912" y="11620"/>
                  </a:cubicBezTo>
                  <a:cubicBezTo>
                    <a:pt x="115781" y="11669"/>
                    <a:pt x="115649" y="11718"/>
                    <a:pt x="115518" y="11767"/>
                  </a:cubicBezTo>
                  <a:close/>
                  <a:moveTo>
                    <a:pt x="115199" y="11815"/>
                  </a:moveTo>
                  <a:cubicBezTo>
                    <a:pt x="115327" y="11770"/>
                    <a:pt x="115451" y="11722"/>
                    <a:pt x="115578" y="11677"/>
                  </a:cubicBezTo>
                  <a:cubicBezTo>
                    <a:pt x="115282" y="11725"/>
                    <a:pt x="114989" y="11774"/>
                    <a:pt x="114696" y="11823"/>
                  </a:cubicBezTo>
                  <a:cubicBezTo>
                    <a:pt x="114573" y="11864"/>
                    <a:pt x="114453" y="11909"/>
                    <a:pt x="114329" y="11954"/>
                  </a:cubicBezTo>
                  <a:cubicBezTo>
                    <a:pt x="114621" y="11905"/>
                    <a:pt x="114907" y="11860"/>
                    <a:pt x="115199" y="11815"/>
                  </a:cubicBezTo>
                  <a:moveTo>
                    <a:pt x="114381" y="12127"/>
                  </a:moveTo>
                  <a:cubicBezTo>
                    <a:pt x="114505" y="12078"/>
                    <a:pt x="114629" y="12033"/>
                    <a:pt x="114753" y="11984"/>
                  </a:cubicBezTo>
                  <a:cubicBezTo>
                    <a:pt x="114449" y="12033"/>
                    <a:pt x="114141" y="12082"/>
                    <a:pt x="113837" y="12131"/>
                  </a:cubicBezTo>
                  <a:cubicBezTo>
                    <a:pt x="113717" y="12176"/>
                    <a:pt x="113597" y="12221"/>
                    <a:pt x="113473" y="12266"/>
                  </a:cubicBezTo>
                  <a:cubicBezTo>
                    <a:pt x="113777" y="12217"/>
                    <a:pt x="114077" y="12172"/>
                    <a:pt x="114381" y="12127"/>
                  </a:cubicBezTo>
                  <a:close/>
                  <a:moveTo>
                    <a:pt x="112652" y="12573"/>
                  </a:moveTo>
                  <a:cubicBezTo>
                    <a:pt x="112963" y="12525"/>
                    <a:pt x="113274" y="12480"/>
                    <a:pt x="113590" y="12435"/>
                  </a:cubicBezTo>
                  <a:cubicBezTo>
                    <a:pt x="113710" y="12389"/>
                    <a:pt x="113830" y="12341"/>
                    <a:pt x="113950" y="12292"/>
                  </a:cubicBezTo>
                  <a:cubicBezTo>
                    <a:pt x="113635" y="12341"/>
                    <a:pt x="113319" y="12389"/>
                    <a:pt x="113004" y="12442"/>
                  </a:cubicBezTo>
                  <a:cubicBezTo>
                    <a:pt x="112888" y="12483"/>
                    <a:pt x="112768" y="12528"/>
                    <a:pt x="112652" y="12573"/>
                  </a:cubicBezTo>
                  <a:close/>
                  <a:moveTo>
                    <a:pt x="112340" y="12622"/>
                  </a:moveTo>
                  <a:cubicBezTo>
                    <a:pt x="112449" y="12577"/>
                    <a:pt x="112562" y="12536"/>
                    <a:pt x="112674" y="12495"/>
                  </a:cubicBezTo>
                  <a:cubicBezTo>
                    <a:pt x="112374" y="12540"/>
                    <a:pt x="112074" y="12588"/>
                    <a:pt x="111774" y="12641"/>
                  </a:cubicBezTo>
                  <a:cubicBezTo>
                    <a:pt x="111665" y="12678"/>
                    <a:pt x="111560" y="12720"/>
                    <a:pt x="111451" y="12757"/>
                  </a:cubicBezTo>
                  <a:cubicBezTo>
                    <a:pt x="111747" y="12712"/>
                    <a:pt x="112044" y="12667"/>
                    <a:pt x="112340" y="12622"/>
                  </a:cubicBezTo>
                  <a:close/>
                  <a:moveTo>
                    <a:pt x="111567" y="12919"/>
                  </a:moveTo>
                  <a:cubicBezTo>
                    <a:pt x="111676" y="12877"/>
                    <a:pt x="111785" y="12836"/>
                    <a:pt x="111894" y="12791"/>
                  </a:cubicBezTo>
                  <a:cubicBezTo>
                    <a:pt x="111582" y="12840"/>
                    <a:pt x="111275" y="12889"/>
                    <a:pt x="110963" y="12941"/>
                  </a:cubicBezTo>
                  <a:cubicBezTo>
                    <a:pt x="110858" y="12979"/>
                    <a:pt x="110753" y="13020"/>
                    <a:pt x="110648" y="13057"/>
                  </a:cubicBezTo>
                  <a:cubicBezTo>
                    <a:pt x="110952" y="13012"/>
                    <a:pt x="111260" y="12967"/>
                    <a:pt x="111567" y="12919"/>
                  </a:cubicBezTo>
                  <a:close/>
                  <a:moveTo>
                    <a:pt x="110179" y="13237"/>
                  </a:moveTo>
                  <a:cubicBezTo>
                    <a:pt x="110078" y="13275"/>
                    <a:pt x="109976" y="13316"/>
                    <a:pt x="109875" y="13354"/>
                  </a:cubicBezTo>
                  <a:cubicBezTo>
                    <a:pt x="110194" y="13305"/>
                    <a:pt x="110509" y="13260"/>
                    <a:pt x="110824" y="13215"/>
                  </a:cubicBezTo>
                  <a:cubicBezTo>
                    <a:pt x="110929" y="13174"/>
                    <a:pt x="111034" y="13132"/>
                    <a:pt x="111140" y="13091"/>
                  </a:cubicBezTo>
                  <a:cubicBezTo>
                    <a:pt x="110821" y="13136"/>
                    <a:pt x="110498" y="13185"/>
                    <a:pt x="110179" y="13237"/>
                  </a:cubicBezTo>
                  <a:close/>
                  <a:moveTo>
                    <a:pt x="110318" y="13110"/>
                  </a:moveTo>
                  <a:cubicBezTo>
                    <a:pt x="110415" y="13072"/>
                    <a:pt x="110517" y="13035"/>
                    <a:pt x="110614" y="12997"/>
                  </a:cubicBezTo>
                  <a:cubicBezTo>
                    <a:pt x="110322" y="13042"/>
                    <a:pt x="110029" y="13091"/>
                    <a:pt x="109733" y="13140"/>
                  </a:cubicBezTo>
                  <a:cubicBezTo>
                    <a:pt x="109639" y="13177"/>
                    <a:pt x="109541" y="13211"/>
                    <a:pt x="109447" y="13245"/>
                  </a:cubicBezTo>
                  <a:cubicBezTo>
                    <a:pt x="109736" y="13200"/>
                    <a:pt x="110029" y="13155"/>
                    <a:pt x="110318" y="13110"/>
                  </a:cubicBezTo>
                  <a:close/>
                  <a:moveTo>
                    <a:pt x="109564" y="13399"/>
                  </a:moveTo>
                  <a:cubicBezTo>
                    <a:pt x="109661" y="13361"/>
                    <a:pt x="109755" y="13324"/>
                    <a:pt x="109853" y="13286"/>
                  </a:cubicBezTo>
                  <a:cubicBezTo>
                    <a:pt x="109549" y="13335"/>
                    <a:pt x="109245" y="13384"/>
                    <a:pt x="108941" y="13433"/>
                  </a:cubicBezTo>
                  <a:cubicBezTo>
                    <a:pt x="108847" y="13470"/>
                    <a:pt x="108753" y="13504"/>
                    <a:pt x="108663" y="13538"/>
                  </a:cubicBezTo>
                  <a:cubicBezTo>
                    <a:pt x="108963" y="13493"/>
                    <a:pt x="109264" y="13444"/>
                    <a:pt x="109564" y="13399"/>
                  </a:cubicBezTo>
                  <a:close/>
                  <a:moveTo>
                    <a:pt x="108175" y="13721"/>
                  </a:moveTo>
                  <a:cubicBezTo>
                    <a:pt x="108089" y="13755"/>
                    <a:pt x="108003" y="13789"/>
                    <a:pt x="107913" y="13823"/>
                  </a:cubicBezTo>
                  <a:cubicBezTo>
                    <a:pt x="108224" y="13778"/>
                    <a:pt x="108536" y="13729"/>
                    <a:pt x="108847" y="13684"/>
                  </a:cubicBezTo>
                  <a:cubicBezTo>
                    <a:pt x="108937" y="13650"/>
                    <a:pt x="109027" y="13613"/>
                    <a:pt x="109117" y="13575"/>
                  </a:cubicBezTo>
                  <a:cubicBezTo>
                    <a:pt x="108806" y="13624"/>
                    <a:pt x="108491" y="13673"/>
                    <a:pt x="108175" y="13721"/>
                  </a:cubicBezTo>
                  <a:close/>
                  <a:moveTo>
                    <a:pt x="108314" y="13594"/>
                  </a:moveTo>
                  <a:cubicBezTo>
                    <a:pt x="108401" y="13560"/>
                    <a:pt x="108487" y="13526"/>
                    <a:pt x="108573" y="13493"/>
                  </a:cubicBezTo>
                  <a:cubicBezTo>
                    <a:pt x="108284" y="13541"/>
                    <a:pt x="107999" y="13590"/>
                    <a:pt x="107710" y="13639"/>
                  </a:cubicBezTo>
                  <a:cubicBezTo>
                    <a:pt x="107628" y="13669"/>
                    <a:pt x="107549" y="13699"/>
                    <a:pt x="107466" y="13729"/>
                  </a:cubicBezTo>
                  <a:cubicBezTo>
                    <a:pt x="107751" y="13680"/>
                    <a:pt x="108033" y="13635"/>
                    <a:pt x="108314" y="13594"/>
                  </a:cubicBezTo>
                  <a:close/>
                  <a:moveTo>
                    <a:pt x="107586" y="13872"/>
                  </a:moveTo>
                  <a:cubicBezTo>
                    <a:pt x="107669" y="13842"/>
                    <a:pt x="107751" y="13808"/>
                    <a:pt x="107830" y="13778"/>
                  </a:cubicBezTo>
                  <a:cubicBezTo>
                    <a:pt x="107534" y="13827"/>
                    <a:pt x="107234" y="13875"/>
                    <a:pt x="106937" y="13924"/>
                  </a:cubicBezTo>
                  <a:cubicBezTo>
                    <a:pt x="106858" y="13950"/>
                    <a:pt x="106780" y="13980"/>
                    <a:pt x="106705" y="14010"/>
                  </a:cubicBezTo>
                  <a:cubicBezTo>
                    <a:pt x="106997" y="13965"/>
                    <a:pt x="107294" y="13917"/>
                    <a:pt x="107586" y="13872"/>
                  </a:cubicBezTo>
                  <a:close/>
                  <a:moveTo>
                    <a:pt x="106892" y="14145"/>
                  </a:moveTo>
                  <a:cubicBezTo>
                    <a:pt x="106967" y="14115"/>
                    <a:pt x="107042" y="14085"/>
                    <a:pt x="107121" y="14055"/>
                  </a:cubicBezTo>
                  <a:cubicBezTo>
                    <a:pt x="106813" y="14104"/>
                    <a:pt x="106502" y="14153"/>
                    <a:pt x="106194" y="14202"/>
                  </a:cubicBezTo>
                  <a:cubicBezTo>
                    <a:pt x="106123" y="14232"/>
                    <a:pt x="106052" y="14258"/>
                    <a:pt x="105981" y="14284"/>
                  </a:cubicBezTo>
                  <a:cubicBezTo>
                    <a:pt x="106284" y="14239"/>
                    <a:pt x="106588" y="14190"/>
                    <a:pt x="106892" y="14145"/>
                  </a:cubicBezTo>
                  <a:close/>
                  <a:moveTo>
                    <a:pt x="105489" y="14476"/>
                  </a:moveTo>
                  <a:cubicBezTo>
                    <a:pt x="105425" y="14498"/>
                    <a:pt x="105361" y="14524"/>
                    <a:pt x="105298" y="14551"/>
                  </a:cubicBezTo>
                  <a:cubicBezTo>
                    <a:pt x="105609" y="14502"/>
                    <a:pt x="105920" y="14457"/>
                    <a:pt x="106232" y="14412"/>
                  </a:cubicBezTo>
                  <a:cubicBezTo>
                    <a:pt x="106303" y="14386"/>
                    <a:pt x="106371" y="14356"/>
                    <a:pt x="106442" y="14329"/>
                  </a:cubicBezTo>
                  <a:cubicBezTo>
                    <a:pt x="106123" y="14374"/>
                    <a:pt x="105804" y="14423"/>
                    <a:pt x="105489" y="14476"/>
                  </a:cubicBezTo>
                  <a:close/>
                  <a:moveTo>
                    <a:pt x="105632" y="14337"/>
                  </a:moveTo>
                  <a:cubicBezTo>
                    <a:pt x="105699" y="14314"/>
                    <a:pt x="105767" y="14288"/>
                    <a:pt x="105830" y="14262"/>
                  </a:cubicBezTo>
                  <a:cubicBezTo>
                    <a:pt x="105542" y="14311"/>
                    <a:pt x="105249" y="14359"/>
                    <a:pt x="104956" y="14408"/>
                  </a:cubicBezTo>
                  <a:cubicBezTo>
                    <a:pt x="104896" y="14431"/>
                    <a:pt x="104836" y="14453"/>
                    <a:pt x="104772" y="14476"/>
                  </a:cubicBezTo>
                  <a:cubicBezTo>
                    <a:pt x="105061" y="14427"/>
                    <a:pt x="105346" y="14382"/>
                    <a:pt x="105632" y="14337"/>
                  </a:cubicBezTo>
                  <a:close/>
                  <a:moveTo>
                    <a:pt x="104964" y="14599"/>
                  </a:moveTo>
                  <a:cubicBezTo>
                    <a:pt x="105027" y="14577"/>
                    <a:pt x="105084" y="14554"/>
                    <a:pt x="105148" y="14528"/>
                  </a:cubicBezTo>
                  <a:cubicBezTo>
                    <a:pt x="104844" y="14577"/>
                    <a:pt x="104543" y="14626"/>
                    <a:pt x="104240" y="14674"/>
                  </a:cubicBezTo>
                  <a:cubicBezTo>
                    <a:pt x="104187" y="14697"/>
                    <a:pt x="104131" y="14716"/>
                    <a:pt x="104078" y="14738"/>
                  </a:cubicBezTo>
                  <a:cubicBezTo>
                    <a:pt x="104375" y="14689"/>
                    <a:pt x="104671" y="14644"/>
                    <a:pt x="104964" y="14599"/>
                  </a:cubicBezTo>
                  <a:close/>
                  <a:moveTo>
                    <a:pt x="104337" y="14851"/>
                  </a:moveTo>
                  <a:cubicBezTo>
                    <a:pt x="104390" y="14828"/>
                    <a:pt x="104442" y="14810"/>
                    <a:pt x="104495" y="14787"/>
                  </a:cubicBezTo>
                  <a:cubicBezTo>
                    <a:pt x="104183" y="14836"/>
                    <a:pt x="103876" y="14885"/>
                    <a:pt x="103564" y="14933"/>
                  </a:cubicBezTo>
                  <a:cubicBezTo>
                    <a:pt x="103515" y="14952"/>
                    <a:pt x="103470" y="14971"/>
                    <a:pt x="103425" y="14990"/>
                  </a:cubicBezTo>
                  <a:cubicBezTo>
                    <a:pt x="103729" y="14941"/>
                    <a:pt x="104033" y="14896"/>
                    <a:pt x="104337" y="14851"/>
                  </a:cubicBezTo>
                  <a:moveTo>
                    <a:pt x="102926" y="15185"/>
                  </a:moveTo>
                  <a:cubicBezTo>
                    <a:pt x="102889" y="15200"/>
                    <a:pt x="102851" y="15215"/>
                    <a:pt x="102814" y="15230"/>
                  </a:cubicBezTo>
                  <a:cubicBezTo>
                    <a:pt x="103129" y="15181"/>
                    <a:pt x="103440" y="15136"/>
                    <a:pt x="103752" y="15091"/>
                  </a:cubicBezTo>
                  <a:cubicBezTo>
                    <a:pt x="103793" y="15072"/>
                    <a:pt x="103838" y="15057"/>
                    <a:pt x="103879" y="15038"/>
                  </a:cubicBezTo>
                  <a:cubicBezTo>
                    <a:pt x="103560" y="15087"/>
                    <a:pt x="103245" y="15136"/>
                    <a:pt x="102926" y="15185"/>
                  </a:cubicBezTo>
                  <a:close/>
                  <a:moveTo>
                    <a:pt x="103073" y="15042"/>
                  </a:moveTo>
                  <a:cubicBezTo>
                    <a:pt x="103118" y="15027"/>
                    <a:pt x="103159" y="15008"/>
                    <a:pt x="103200" y="14993"/>
                  </a:cubicBezTo>
                  <a:cubicBezTo>
                    <a:pt x="102904" y="15042"/>
                    <a:pt x="102611" y="15087"/>
                    <a:pt x="102319" y="15140"/>
                  </a:cubicBezTo>
                  <a:cubicBezTo>
                    <a:pt x="102281" y="15151"/>
                    <a:pt x="102247" y="15166"/>
                    <a:pt x="102210" y="15177"/>
                  </a:cubicBezTo>
                  <a:cubicBezTo>
                    <a:pt x="102499" y="15132"/>
                    <a:pt x="102788" y="15087"/>
                    <a:pt x="103073" y="15042"/>
                  </a:cubicBezTo>
                  <a:close/>
                  <a:moveTo>
                    <a:pt x="102480" y="15279"/>
                  </a:moveTo>
                  <a:cubicBezTo>
                    <a:pt x="102514" y="15264"/>
                    <a:pt x="102547" y="15252"/>
                    <a:pt x="102581" y="15237"/>
                  </a:cubicBezTo>
                  <a:cubicBezTo>
                    <a:pt x="102277" y="15286"/>
                    <a:pt x="101973" y="15335"/>
                    <a:pt x="101669" y="15384"/>
                  </a:cubicBezTo>
                  <a:cubicBezTo>
                    <a:pt x="101643" y="15395"/>
                    <a:pt x="101617" y="15406"/>
                    <a:pt x="101591" y="15414"/>
                  </a:cubicBezTo>
                  <a:cubicBezTo>
                    <a:pt x="101887" y="15369"/>
                    <a:pt x="102183" y="15324"/>
                    <a:pt x="102480" y="15279"/>
                  </a:cubicBezTo>
                  <a:close/>
                  <a:moveTo>
                    <a:pt x="101932" y="15500"/>
                  </a:moveTo>
                  <a:cubicBezTo>
                    <a:pt x="101955" y="15492"/>
                    <a:pt x="101977" y="15481"/>
                    <a:pt x="102000" y="15474"/>
                  </a:cubicBezTo>
                  <a:cubicBezTo>
                    <a:pt x="101688" y="15522"/>
                    <a:pt x="101381" y="15567"/>
                    <a:pt x="101069" y="15620"/>
                  </a:cubicBezTo>
                  <a:cubicBezTo>
                    <a:pt x="101054" y="15624"/>
                    <a:pt x="101039" y="15631"/>
                    <a:pt x="101024" y="15635"/>
                  </a:cubicBezTo>
                  <a:cubicBezTo>
                    <a:pt x="101324" y="15590"/>
                    <a:pt x="101632" y="15545"/>
                    <a:pt x="101932" y="15500"/>
                  </a:cubicBezTo>
                  <a:close/>
                  <a:moveTo>
                    <a:pt x="101433" y="15706"/>
                  </a:moveTo>
                  <a:cubicBezTo>
                    <a:pt x="101444" y="15703"/>
                    <a:pt x="101456" y="15699"/>
                    <a:pt x="101463" y="15695"/>
                  </a:cubicBezTo>
                  <a:cubicBezTo>
                    <a:pt x="101148" y="15740"/>
                    <a:pt x="100829" y="15789"/>
                    <a:pt x="100514" y="15838"/>
                  </a:cubicBezTo>
                  <a:cubicBezTo>
                    <a:pt x="100510" y="15841"/>
                    <a:pt x="100506" y="15841"/>
                    <a:pt x="100506" y="15841"/>
                  </a:cubicBezTo>
                  <a:cubicBezTo>
                    <a:pt x="100814" y="15796"/>
                    <a:pt x="101125" y="15751"/>
                    <a:pt x="101433" y="15706"/>
                  </a:cubicBezTo>
                  <a:close/>
                  <a:moveTo>
                    <a:pt x="100581" y="16948"/>
                  </a:moveTo>
                  <a:cubicBezTo>
                    <a:pt x="100720" y="16881"/>
                    <a:pt x="100863" y="16813"/>
                    <a:pt x="101002" y="16746"/>
                  </a:cubicBezTo>
                  <a:cubicBezTo>
                    <a:pt x="100746" y="16734"/>
                    <a:pt x="100476" y="16731"/>
                    <a:pt x="100202" y="16731"/>
                  </a:cubicBezTo>
                  <a:cubicBezTo>
                    <a:pt x="100131" y="16764"/>
                    <a:pt x="100060" y="16794"/>
                    <a:pt x="99989" y="16828"/>
                  </a:cubicBezTo>
                  <a:cubicBezTo>
                    <a:pt x="100116" y="16851"/>
                    <a:pt x="100240" y="16873"/>
                    <a:pt x="100356" y="16896"/>
                  </a:cubicBezTo>
                  <a:cubicBezTo>
                    <a:pt x="100435" y="16914"/>
                    <a:pt x="100510" y="16929"/>
                    <a:pt x="100581" y="16948"/>
                  </a:cubicBezTo>
                  <a:close/>
                  <a:moveTo>
                    <a:pt x="98987" y="18385"/>
                  </a:moveTo>
                  <a:cubicBezTo>
                    <a:pt x="99662" y="18002"/>
                    <a:pt x="100352" y="17627"/>
                    <a:pt x="101054" y="17260"/>
                  </a:cubicBezTo>
                  <a:cubicBezTo>
                    <a:pt x="100885" y="17192"/>
                    <a:pt x="100694" y="17132"/>
                    <a:pt x="100480" y="17079"/>
                  </a:cubicBezTo>
                  <a:cubicBezTo>
                    <a:pt x="99921" y="17361"/>
                    <a:pt x="99366" y="17646"/>
                    <a:pt x="98818" y="17935"/>
                  </a:cubicBezTo>
                  <a:cubicBezTo>
                    <a:pt x="98893" y="18078"/>
                    <a:pt x="98949" y="18231"/>
                    <a:pt x="98987" y="18385"/>
                  </a:cubicBezTo>
                  <a:close/>
                  <a:moveTo>
                    <a:pt x="94357" y="21282"/>
                  </a:moveTo>
                  <a:cubicBezTo>
                    <a:pt x="95779" y="20299"/>
                    <a:pt x="97276" y="19361"/>
                    <a:pt x="98848" y="18464"/>
                  </a:cubicBezTo>
                  <a:cubicBezTo>
                    <a:pt x="98814" y="18306"/>
                    <a:pt x="98758" y="18153"/>
                    <a:pt x="98683" y="18006"/>
                  </a:cubicBezTo>
                  <a:cubicBezTo>
                    <a:pt x="97493" y="18637"/>
                    <a:pt x="96342" y="19293"/>
                    <a:pt x="95231" y="19972"/>
                  </a:cubicBezTo>
                  <a:cubicBezTo>
                    <a:pt x="95013" y="20385"/>
                    <a:pt x="94721" y="20824"/>
                    <a:pt x="94357" y="21282"/>
                  </a:cubicBezTo>
                  <a:close/>
                  <a:moveTo>
                    <a:pt x="81810" y="31626"/>
                  </a:moveTo>
                  <a:cubicBezTo>
                    <a:pt x="84027" y="28778"/>
                    <a:pt x="86673" y="26111"/>
                    <a:pt x="89719" y="23702"/>
                  </a:cubicBezTo>
                  <a:cubicBezTo>
                    <a:pt x="91359" y="22404"/>
                    <a:pt x="93134" y="21173"/>
                    <a:pt x="95032" y="20010"/>
                  </a:cubicBezTo>
                  <a:cubicBezTo>
                    <a:pt x="95190" y="19721"/>
                    <a:pt x="95306" y="19447"/>
                    <a:pt x="95385" y="19188"/>
                  </a:cubicBezTo>
                  <a:cubicBezTo>
                    <a:pt x="92586" y="20749"/>
                    <a:pt x="90019" y="22445"/>
                    <a:pt x="87734" y="24268"/>
                  </a:cubicBezTo>
                  <a:cubicBezTo>
                    <a:pt x="84069" y="27195"/>
                    <a:pt x="81015" y="30504"/>
                    <a:pt x="78621" y="34050"/>
                  </a:cubicBezTo>
                  <a:cubicBezTo>
                    <a:pt x="79686" y="33232"/>
                    <a:pt x="80756" y="32425"/>
                    <a:pt x="81810" y="31626"/>
                  </a:cubicBezTo>
                  <a:close/>
                  <a:moveTo>
                    <a:pt x="74944" y="40886"/>
                  </a:moveTo>
                  <a:cubicBezTo>
                    <a:pt x="75327" y="40559"/>
                    <a:pt x="75720" y="40226"/>
                    <a:pt x="76122" y="39892"/>
                  </a:cubicBezTo>
                  <a:cubicBezTo>
                    <a:pt x="76486" y="39588"/>
                    <a:pt x="76854" y="39284"/>
                    <a:pt x="77225" y="38980"/>
                  </a:cubicBezTo>
                  <a:cubicBezTo>
                    <a:pt x="78373" y="36605"/>
                    <a:pt x="79784" y="34297"/>
                    <a:pt x="81450" y="32095"/>
                  </a:cubicBezTo>
                  <a:cubicBezTo>
                    <a:pt x="80426" y="32872"/>
                    <a:pt x="79382" y="33660"/>
                    <a:pt x="78351" y="34455"/>
                  </a:cubicBezTo>
                  <a:cubicBezTo>
                    <a:pt x="76989" y="36530"/>
                    <a:pt x="75848" y="38683"/>
                    <a:pt x="74944" y="40886"/>
                  </a:cubicBezTo>
                  <a:close/>
                  <a:moveTo>
                    <a:pt x="75428" y="36751"/>
                  </a:moveTo>
                  <a:cubicBezTo>
                    <a:pt x="74328" y="38710"/>
                    <a:pt x="73428" y="40728"/>
                    <a:pt x="72730" y="42784"/>
                  </a:cubicBezTo>
                  <a:cubicBezTo>
                    <a:pt x="73402" y="42203"/>
                    <a:pt x="74096" y="41603"/>
                    <a:pt x="74820" y="40991"/>
                  </a:cubicBezTo>
                  <a:cubicBezTo>
                    <a:pt x="75709" y="38800"/>
                    <a:pt x="76831" y="36661"/>
                    <a:pt x="78171" y="34598"/>
                  </a:cubicBezTo>
                  <a:cubicBezTo>
                    <a:pt x="77248" y="35310"/>
                    <a:pt x="76328" y="36027"/>
                    <a:pt x="75428" y="36751"/>
                  </a:cubicBezTo>
                  <a:close/>
                  <a:moveTo>
                    <a:pt x="77672" y="31258"/>
                  </a:moveTo>
                  <a:cubicBezTo>
                    <a:pt x="75758" y="33585"/>
                    <a:pt x="74178" y="36046"/>
                    <a:pt x="72940" y="38597"/>
                  </a:cubicBezTo>
                  <a:cubicBezTo>
                    <a:pt x="73762" y="37899"/>
                    <a:pt x="74610" y="37205"/>
                    <a:pt x="75473" y="36515"/>
                  </a:cubicBezTo>
                  <a:cubicBezTo>
                    <a:pt x="77139" y="33596"/>
                    <a:pt x="79244" y="30812"/>
                    <a:pt x="81776" y="28238"/>
                  </a:cubicBezTo>
                  <a:cubicBezTo>
                    <a:pt x="80448" y="29213"/>
                    <a:pt x="79064" y="30223"/>
                    <a:pt x="77672" y="31258"/>
                  </a:cubicBezTo>
                  <a:close/>
                  <a:moveTo>
                    <a:pt x="77829" y="30943"/>
                  </a:moveTo>
                  <a:cubicBezTo>
                    <a:pt x="79518" y="28921"/>
                    <a:pt x="81457" y="27007"/>
                    <a:pt x="83637" y="25233"/>
                  </a:cubicBezTo>
                  <a:cubicBezTo>
                    <a:pt x="85858" y="23424"/>
                    <a:pt x="88380" y="21743"/>
                    <a:pt x="91141" y="20190"/>
                  </a:cubicBezTo>
                  <a:cubicBezTo>
                    <a:pt x="91280" y="20014"/>
                    <a:pt x="91408" y="19841"/>
                    <a:pt x="91516" y="19672"/>
                  </a:cubicBezTo>
                  <a:cubicBezTo>
                    <a:pt x="91577" y="19582"/>
                    <a:pt x="91629" y="19492"/>
                    <a:pt x="91682" y="19406"/>
                  </a:cubicBezTo>
                  <a:cubicBezTo>
                    <a:pt x="87900" y="21327"/>
                    <a:pt x="84523" y="23465"/>
                    <a:pt x="81671" y="25810"/>
                  </a:cubicBezTo>
                  <a:cubicBezTo>
                    <a:pt x="78820" y="28155"/>
                    <a:pt x="76407" y="30741"/>
                    <a:pt x="74452" y="33487"/>
                  </a:cubicBezTo>
                  <a:cubicBezTo>
                    <a:pt x="75570" y="32624"/>
                    <a:pt x="76703" y="31776"/>
                    <a:pt x="77829" y="30943"/>
                  </a:cubicBezTo>
                  <a:close/>
                  <a:moveTo>
                    <a:pt x="70475" y="40743"/>
                  </a:moveTo>
                  <a:cubicBezTo>
                    <a:pt x="71211" y="40090"/>
                    <a:pt x="71980" y="39415"/>
                    <a:pt x="72790" y="38725"/>
                  </a:cubicBezTo>
                  <a:cubicBezTo>
                    <a:pt x="73998" y="36200"/>
                    <a:pt x="75544" y="33761"/>
                    <a:pt x="77409" y="31453"/>
                  </a:cubicBezTo>
                  <a:cubicBezTo>
                    <a:pt x="76317" y="32264"/>
                    <a:pt x="75221" y="33089"/>
                    <a:pt x="74141" y="33926"/>
                  </a:cubicBezTo>
                  <a:cubicBezTo>
                    <a:pt x="72633" y="36113"/>
                    <a:pt x="71409" y="38398"/>
                    <a:pt x="70475" y="40743"/>
                  </a:cubicBezTo>
                  <a:close/>
                  <a:moveTo>
                    <a:pt x="71060" y="36395"/>
                  </a:moveTo>
                  <a:cubicBezTo>
                    <a:pt x="69879" y="38451"/>
                    <a:pt x="68944" y="40578"/>
                    <a:pt x="68261" y="42747"/>
                  </a:cubicBezTo>
                  <a:cubicBezTo>
                    <a:pt x="68926" y="42139"/>
                    <a:pt x="69616" y="41512"/>
                    <a:pt x="70340" y="40867"/>
                  </a:cubicBezTo>
                  <a:cubicBezTo>
                    <a:pt x="71252" y="38537"/>
                    <a:pt x="72452" y="36267"/>
                    <a:pt x="73931" y="34095"/>
                  </a:cubicBezTo>
                  <a:cubicBezTo>
                    <a:pt x="72951" y="34853"/>
                    <a:pt x="71991" y="35622"/>
                    <a:pt x="71060" y="36395"/>
                  </a:cubicBezTo>
                  <a:close/>
                  <a:moveTo>
                    <a:pt x="65935" y="40770"/>
                  </a:moveTo>
                  <a:cubicBezTo>
                    <a:pt x="66674" y="40064"/>
                    <a:pt x="67455" y="39336"/>
                    <a:pt x="68288" y="38586"/>
                  </a:cubicBezTo>
                  <a:cubicBezTo>
                    <a:pt x="69627" y="35768"/>
                    <a:pt x="71432" y="33059"/>
                    <a:pt x="73694" y="30538"/>
                  </a:cubicBezTo>
                  <a:cubicBezTo>
                    <a:pt x="72471" y="31435"/>
                    <a:pt x="71248" y="32354"/>
                    <a:pt x="70055" y="33292"/>
                  </a:cubicBezTo>
                  <a:cubicBezTo>
                    <a:pt x="68288" y="35667"/>
                    <a:pt x="66914" y="38181"/>
                    <a:pt x="65935" y="40770"/>
                  </a:cubicBezTo>
                  <a:close/>
                  <a:moveTo>
                    <a:pt x="63725" y="42927"/>
                  </a:moveTo>
                  <a:cubicBezTo>
                    <a:pt x="64378" y="42278"/>
                    <a:pt x="65061" y="41606"/>
                    <a:pt x="65789" y="40912"/>
                  </a:cubicBezTo>
                  <a:cubicBezTo>
                    <a:pt x="66734" y="38350"/>
                    <a:pt x="68070" y="35858"/>
                    <a:pt x="69789" y="33498"/>
                  </a:cubicBezTo>
                  <a:cubicBezTo>
                    <a:pt x="68712" y="34354"/>
                    <a:pt x="67661" y="35220"/>
                    <a:pt x="66667" y="36095"/>
                  </a:cubicBezTo>
                  <a:cubicBezTo>
                    <a:pt x="65357" y="38297"/>
                    <a:pt x="64378" y="40589"/>
                    <a:pt x="63725" y="42927"/>
                  </a:cubicBezTo>
                  <a:moveTo>
                    <a:pt x="61789" y="44882"/>
                  </a:moveTo>
                  <a:cubicBezTo>
                    <a:pt x="62363" y="44296"/>
                    <a:pt x="62964" y="43689"/>
                    <a:pt x="63594" y="43058"/>
                  </a:cubicBezTo>
                  <a:cubicBezTo>
                    <a:pt x="64224" y="40743"/>
                    <a:pt x="65174" y="38473"/>
                    <a:pt x="66442" y="36290"/>
                  </a:cubicBezTo>
                  <a:cubicBezTo>
                    <a:pt x="65447" y="37179"/>
                    <a:pt x="64536" y="38038"/>
                    <a:pt x="63691" y="38867"/>
                  </a:cubicBezTo>
                  <a:cubicBezTo>
                    <a:pt x="62802" y="40826"/>
                    <a:pt x="62168" y="42841"/>
                    <a:pt x="61789" y="44882"/>
                  </a:cubicBezTo>
                  <a:moveTo>
                    <a:pt x="66265" y="32406"/>
                  </a:moveTo>
                  <a:cubicBezTo>
                    <a:pt x="63984" y="35123"/>
                    <a:pt x="62330" y="38057"/>
                    <a:pt x="61290" y="41089"/>
                  </a:cubicBezTo>
                  <a:cubicBezTo>
                    <a:pt x="62029" y="40304"/>
                    <a:pt x="62825" y="39486"/>
                    <a:pt x="63691" y="38642"/>
                  </a:cubicBezTo>
                  <a:cubicBezTo>
                    <a:pt x="65305" y="35153"/>
                    <a:pt x="67732" y="31844"/>
                    <a:pt x="70978" y="28883"/>
                  </a:cubicBezTo>
                  <a:cubicBezTo>
                    <a:pt x="69383" y="30016"/>
                    <a:pt x="67789" y="31195"/>
                    <a:pt x="66265" y="32406"/>
                  </a:cubicBezTo>
                  <a:close/>
                  <a:moveTo>
                    <a:pt x="82384" y="20738"/>
                  </a:moveTo>
                  <a:cubicBezTo>
                    <a:pt x="76396" y="23267"/>
                    <a:pt x="71308" y="26208"/>
                    <a:pt x="67635" y="29506"/>
                  </a:cubicBezTo>
                  <a:cubicBezTo>
                    <a:pt x="65594" y="31337"/>
                    <a:pt x="63905" y="33307"/>
                    <a:pt x="62562" y="35370"/>
                  </a:cubicBezTo>
                  <a:cubicBezTo>
                    <a:pt x="62750" y="35194"/>
                    <a:pt x="62937" y="35022"/>
                    <a:pt x="63129" y="34845"/>
                  </a:cubicBezTo>
                  <a:cubicBezTo>
                    <a:pt x="64168" y="33903"/>
                    <a:pt x="65275" y="32977"/>
                    <a:pt x="66419" y="32072"/>
                  </a:cubicBezTo>
                  <a:cubicBezTo>
                    <a:pt x="67365" y="30977"/>
                    <a:pt x="68412" y="29915"/>
                    <a:pt x="69563" y="28895"/>
                  </a:cubicBezTo>
                  <a:cubicBezTo>
                    <a:pt x="72696" y="26126"/>
                    <a:pt x="76779" y="23612"/>
                    <a:pt x="81525" y="21391"/>
                  </a:cubicBezTo>
                  <a:cubicBezTo>
                    <a:pt x="81825" y="21169"/>
                    <a:pt x="82114" y="20952"/>
                    <a:pt x="82384" y="20738"/>
                  </a:cubicBezTo>
                  <a:moveTo>
                    <a:pt x="82951" y="20505"/>
                  </a:moveTo>
                  <a:cubicBezTo>
                    <a:pt x="82725" y="20685"/>
                    <a:pt x="82485" y="20869"/>
                    <a:pt x="82238" y="21060"/>
                  </a:cubicBezTo>
                  <a:cubicBezTo>
                    <a:pt x="84230" y="20152"/>
                    <a:pt x="86327" y="19293"/>
                    <a:pt x="88522" y="18486"/>
                  </a:cubicBezTo>
                  <a:cubicBezTo>
                    <a:pt x="88537" y="18453"/>
                    <a:pt x="88552" y="18415"/>
                    <a:pt x="88567" y="18381"/>
                  </a:cubicBezTo>
                  <a:cubicBezTo>
                    <a:pt x="86628" y="19049"/>
                    <a:pt x="84748" y="19758"/>
                    <a:pt x="82951" y="20505"/>
                  </a:cubicBezTo>
                  <a:close/>
                  <a:moveTo>
                    <a:pt x="83573" y="19984"/>
                  </a:moveTo>
                  <a:cubicBezTo>
                    <a:pt x="83461" y="20081"/>
                    <a:pt x="83345" y="20179"/>
                    <a:pt x="83225" y="20280"/>
                  </a:cubicBezTo>
                  <a:cubicBezTo>
                    <a:pt x="83221" y="20284"/>
                    <a:pt x="83221" y="20284"/>
                    <a:pt x="83217" y="20284"/>
                  </a:cubicBezTo>
                  <a:cubicBezTo>
                    <a:pt x="84838" y="19620"/>
                    <a:pt x="86523" y="18986"/>
                    <a:pt x="88256" y="18381"/>
                  </a:cubicBezTo>
                  <a:cubicBezTo>
                    <a:pt x="88140" y="18404"/>
                    <a:pt x="88016" y="18426"/>
                    <a:pt x="87900" y="18449"/>
                  </a:cubicBezTo>
                  <a:cubicBezTo>
                    <a:pt x="86421" y="18940"/>
                    <a:pt x="84977" y="19451"/>
                    <a:pt x="83573" y="19984"/>
                  </a:cubicBezTo>
                  <a:close/>
                  <a:moveTo>
                    <a:pt x="83971" y="19635"/>
                  </a:moveTo>
                  <a:cubicBezTo>
                    <a:pt x="83911" y="19683"/>
                    <a:pt x="83855" y="19736"/>
                    <a:pt x="83795" y="19792"/>
                  </a:cubicBezTo>
                  <a:cubicBezTo>
                    <a:pt x="84879" y="19383"/>
                    <a:pt x="85990" y="18986"/>
                    <a:pt x="87119" y="18603"/>
                  </a:cubicBezTo>
                  <a:cubicBezTo>
                    <a:pt x="87044" y="18618"/>
                    <a:pt x="86973" y="18633"/>
                    <a:pt x="86898" y="18648"/>
                  </a:cubicBezTo>
                  <a:cubicBezTo>
                    <a:pt x="85907" y="18967"/>
                    <a:pt x="84928" y="19297"/>
                    <a:pt x="83971" y="19635"/>
                  </a:cubicBezTo>
                  <a:close/>
                  <a:moveTo>
                    <a:pt x="84226" y="19394"/>
                  </a:moveTo>
                  <a:cubicBezTo>
                    <a:pt x="84204" y="19413"/>
                    <a:pt x="84181" y="19436"/>
                    <a:pt x="84159" y="19455"/>
                  </a:cubicBezTo>
                  <a:cubicBezTo>
                    <a:pt x="84770" y="19241"/>
                    <a:pt x="85389" y="19031"/>
                    <a:pt x="86016" y="18824"/>
                  </a:cubicBezTo>
                  <a:cubicBezTo>
                    <a:pt x="85997" y="18828"/>
                    <a:pt x="85975" y="18835"/>
                    <a:pt x="85956" y="18839"/>
                  </a:cubicBezTo>
                  <a:cubicBezTo>
                    <a:pt x="85374" y="19019"/>
                    <a:pt x="84797" y="19207"/>
                    <a:pt x="84226" y="19394"/>
                  </a:cubicBezTo>
                  <a:close/>
                  <a:moveTo>
                    <a:pt x="84917" y="18648"/>
                  </a:moveTo>
                  <a:cubicBezTo>
                    <a:pt x="84917" y="18648"/>
                    <a:pt x="84917" y="18648"/>
                    <a:pt x="84917" y="18648"/>
                  </a:cubicBezTo>
                  <a:cubicBezTo>
                    <a:pt x="85236" y="18584"/>
                    <a:pt x="85555" y="18524"/>
                    <a:pt x="85870" y="18464"/>
                  </a:cubicBezTo>
                  <a:cubicBezTo>
                    <a:pt x="85555" y="18524"/>
                    <a:pt x="85236" y="18584"/>
                    <a:pt x="84917" y="18648"/>
                  </a:cubicBezTo>
                  <a:close/>
                  <a:moveTo>
                    <a:pt x="80444" y="19113"/>
                  </a:moveTo>
                  <a:cubicBezTo>
                    <a:pt x="80380" y="19166"/>
                    <a:pt x="80317" y="19214"/>
                    <a:pt x="80253" y="19263"/>
                  </a:cubicBezTo>
                  <a:cubicBezTo>
                    <a:pt x="81885" y="18903"/>
                    <a:pt x="83468" y="18573"/>
                    <a:pt x="84988" y="18276"/>
                  </a:cubicBezTo>
                  <a:cubicBezTo>
                    <a:pt x="85014" y="18239"/>
                    <a:pt x="85040" y="18201"/>
                    <a:pt x="85063" y="18160"/>
                  </a:cubicBezTo>
                  <a:cubicBezTo>
                    <a:pt x="83600" y="18438"/>
                    <a:pt x="82054" y="18757"/>
                    <a:pt x="80444" y="19113"/>
                  </a:cubicBezTo>
                  <a:moveTo>
                    <a:pt x="73796" y="20546"/>
                  </a:moveTo>
                  <a:cubicBezTo>
                    <a:pt x="75683" y="20062"/>
                    <a:pt x="77521" y="19620"/>
                    <a:pt x="79289" y="19214"/>
                  </a:cubicBezTo>
                  <a:cubicBezTo>
                    <a:pt x="79645" y="19136"/>
                    <a:pt x="79998" y="19057"/>
                    <a:pt x="80347" y="18978"/>
                  </a:cubicBezTo>
                  <a:cubicBezTo>
                    <a:pt x="80444" y="18899"/>
                    <a:pt x="80542" y="18820"/>
                    <a:pt x="80632" y="18745"/>
                  </a:cubicBezTo>
                  <a:cubicBezTo>
                    <a:pt x="80369" y="18802"/>
                    <a:pt x="80107" y="18862"/>
                    <a:pt x="79844" y="18922"/>
                  </a:cubicBezTo>
                  <a:cubicBezTo>
                    <a:pt x="78073" y="19319"/>
                    <a:pt x="76201" y="19770"/>
                    <a:pt x="74257" y="20265"/>
                  </a:cubicBezTo>
                  <a:cubicBezTo>
                    <a:pt x="74107" y="20359"/>
                    <a:pt x="73953" y="20449"/>
                    <a:pt x="73796" y="20546"/>
                  </a:cubicBezTo>
                  <a:moveTo>
                    <a:pt x="65853" y="22201"/>
                  </a:moveTo>
                  <a:cubicBezTo>
                    <a:pt x="65613" y="22340"/>
                    <a:pt x="65369" y="22479"/>
                    <a:pt x="65125" y="22621"/>
                  </a:cubicBezTo>
                  <a:cubicBezTo>
                    <a:pt x="68228" y="21706"/>
                    <a:pt x="71271" y="20869"/>
                    <a:pt x="74156" y="20130"/>
                  </a:cubicBezTo>
                  <a:cubicBezTo>
                    <a:pt x="74381" y="19995"/>
                    <a:pt x="74599" y="19860"/>
                    <a:pt x="74809" y="19728"/>
                  </a:cubicBezTo>
                  <a:cubicBezTo>
                    <a:pt x="71998" y="20449"/>
                    <a:pt x="68978" y="21278"/>
                    <a:pt x="65853" y="22201"/>
                  </a:cubicBezTo>
                  <a:close/>
                  <a:moveTo>
                    <a:pt x="67410" y="21323"/>
                  </a:moveTo>
                  <a:cubicBezTo>
                    <a:pt x="67095" y="21499"/>
                    <a:pt x="66779" y="21676"/>
                    <a:pt x="66457" y="21860"/>
                  </a:cubicBezTo>
                  <a:cubicBezTo>
                    <a:pt x="69533" y="20959"/>
                    <a:pt x="72497" y="20149"/>
                    <a:pt x="75255" y="19451"/>
                  </a:cubicBezTo>
                  <a:cubicBezTo>
                    <a:pt x="75540" y="19271"/>
                    <a:pt x="75814" y="19098"/>
                    <a:pt x="76069" y="18929"/>
                  </a:cubicBezTo>
                  <a:cubicBezTo>
                    <a:pt x="75968" y="18955"/>
                    <a:pt x="75867" y="18982"/>
                    <a:pt x="75762" y="19008"/>
                  </a:cubicBezTo>
                  <a:cubicBezTo>
                    <a:pt x="73233" y="19650"/>
                    <a:pt x="70438" y="20411"/>
                    <a:pt x="67492" y="21274"/>
                  </a:cubicBezTo>
                  <a:cubicBezTo>
                    <a:pt x="67466" y="21293"/>
                    <a:pt x="67436" y="21308"/>
                    <a:pt x="67410" y="21323"/>
                  </a:cubicBezTo>
                  <a:close/>
                  <a:moveTo>
                    <a:pt x="65027" y="21492"/>
                  </a:moveTo>
                  <a:cubicBezTo>
                    <a:pt x="62667" y="22220"/>
                    <a:pt x="60198" y="23011"/>
                    <a:pt x="57685" y="23852"/>
                  </a:cubicBezTo>
                  <a:cubicBezTo>
                    <a:pt x="57343" y="24066"/>
                    <a:pt x="57002" y="24283"/>
                    <a:pt x="56668" y="24501"/>
                  </a:cubicBezTo>
                  <a:cubicBezTo>
                    <a:pt x="60333" y="23278"/>
                    <a:pt x="63962" y="22141"/>
                    <a:pt x="67387" y="21139"/>
                  </a:cubicBezTo>
                  <a:cubicBezTo>
                    <a:pt x="67867" y="20869"/>
                    <a:pt x="68336" y="20610"/>
                    <a:pt x="68790" y="20359"/>
                  </a:cubicBezTo>
                  <a:cubicBezTo>
                    <a:pt x="67575" y="20715"/>
                    <a:pt x="66318" y="21094"/>
                    <a:pt x="65027" y="21492"/>
                  </a:cubicBezTo>
                  <a:close/>
                  <a:moveTo>
                    <a:pt x="58292" y="23477"/>
                  </a:moveTo>
                  <a:cubicBezTo>
                    <a:pt x="62213" y="22175"/>
                    <a:pt x="66010" y="20993"/>
                    <a:pt x="69455" y="19995"/>
                  </a:cubicBezTo>
                  <a:cubicBezTo>
                    <a:pt x="70107" y="19638"/>
                    <a:pt x="70723" y="19301"/>
                    <a:pt x="71293" y="18982"/>
                  </a:cubicBezTo>
                  <a:cubicBezTo>
                    <a:pt x="68813" y="19702"/>
                    <a:pt x="66014" y="20558"/>
                    <a:pt x="63031" y="21518"/>
                  </a:cubicBezTo>
                  <a:cubicBezTo>
                    <a:pt x="61977" y="21860"/>
                    <a:pt x="60900" y="22212"/>
                    <a:pt x="59804" y="22576"/>
                  </a:cubicBezTo>
                  <a:cubicBezTo>
                    <a:pt x="59302" y="22869"/>
                    <a:pt x="58795" y="23169"/>
                    <a:pt x="58292" y="23477"/>
                  </a:cubicBezTo>
                  <a:close/>
                  <a:moveTo>
                    <a:pt x="49261" y="26099"/>
                  </a:moveTo>
                  <a:cubicBezTo>
                    <a:pt x="52796" y="24794"/>
                    <a:pt x="56334" y="23559"/>
                    <a:pt x="59699" y="22437"/>
                  </a:cubicBezTo>
                  <a:cubicBezTo>
                    <a:pt x="60446" y="22006"/>
                    <a:pt x="61189" y="21589"/>
                    <a:pt x="61917" y="21195"/>
                  </a:cubicBezTo>
                  <a:cubicBezTo>
                    <a:pt x="61613" y="21297"/>
                    <a:pt x="61309" y="21398"/>
                    <a:pt x="61001" y="21503"/>
                  </a:cubicBezTo>
                  <a:cubicBezTo>
                    <a:pt x="57617" y="22647"/>
                    <a:pt x="53963" y="23934"/>
                    <a:pt x="50244" y="25315"/>
                  </a:cubicBezTo>
                  <a:cubicBezTo>
                    <a:pt x="49910" y="25570"/>
                    <a:pt x="49580" y="25833"/>
                    <a:pt x="49261" y="26099"/>
                  </a:cubicBezTo>
                  <a:close/>
                  <a:moveTo>
                    <a:pt x="42748" y="28005"/>
                  </a:moveTo>
                  <a:cubicBezTo>
                    <a:pt x="42751" y="28005"/>
                    <a:pt x="42751" y="28005"/>
                    <a:pt x="42755" y="28005"/>
                  </a:cubicBezTo>
                  <a:cubicBezTo>
                    <a:pt x="45205" y="27030"/>
                    <a:pt x="47685" y="26081"/>
                    <a:pt x="50139" y="25173"/>
                  </a:cubicBezTo>
                  <a:cubicBezTo>
                    <a:pt x="50601" y="24816"/>
                    <a:pt x="51077" y="24471"/>
                    <a:pt x="51561" y="24133"/>
                  </a:cubicBezTo>
                  <a:cubicBezTo>
                    <a:pt x="48849" y="25150"/>
                    <a:pt x="46057" y="26223"/>
                    <a:pt x="43273" y="27334"/>
                  </a:cubicBezTo>
                  <a:cubicBezTo>
                    <a:pt x="43089" y="27559"/>
                    <a:pt x="42913" y="27784"/>
                    <a:pt x="42748" y="28005"/>
                  </a:cubicBezTo>
                  <a:close/>
                  <a:moveTo>
                    <a:pt x="38212" y="29217"/>
                  </a:moveTo>
                  <a:cubicBezTo>
                    <a:pt x="39844" y="28534"/>
                    <a:pt x="41495" y="27859"/>
                    <a:pt x="43153" y="27199"/>
                  </a:cubicBezTo>
                  <a:cubicBezTo>
                    <a:pt x="43352" y="26958"/>
                    <a:pt x="43558" y="26718"/>
                    <a:pt x="43780" y="26478"/>
                  </a:cubicBezTo>
                  <a:cubicBezTo>
                    <a:pt x="43817" y="26437"/>
                    <a:pt x="43855" y="26396"/>
                    <a:pt x="43892" y="26358"/>
                  </a:cubicBezTo>
                  <a:cubicBezTo>
                    <a:pt x="42080" y="27090"/>
                    <a:pt x="40256" y="27840"/>
                    <a:pt x="38448" y="28602"/>
                  </a:cubicBezTo>
                  <a:cubicBezTo>
                    <a:pt x="38362" y="28808"/>
                    <a:pt x="38283" y="29015"/>
                    <a:pt x="38212" y="29217"/>
                  </a:cubicBezTo>
                  <a:close/>
                  <a:moveTo>
                    <a:pt x="38305" y="28471"/>
                  </a:moveTo>
                  <a:cubicBezTo>
                    <a:pt x="38410" y="28227"/>
                    <a:pt x="38527" y="27979"/>
                    <a:pt x="38654" y="27728"/>
                  </a:cubicBezTo>
                  <a:cubicBezTo>
                    <a:pt x="37435" y="28249"/>
                    <a:pt x="36219" y="28774"/>
                    <a:pt x="35011" y="29307"/>
                  </a:cubicBezTo>
                  <a:cubicBezTo>
                    <a:pt x="34992" y="29502"/>
                    <a:pt x="34981" y="29701"/>
                    <a:pt x="34977" y="29896"/>
                  </a:cubicBezTo>
                  <a:cubicBezTo>
                    <a:pt x="36077" y="29420"/>
                    <a:pt x="37187" y="28943"/>
                    <a:pt x="38305" y="28471"/>
                  </a:cubicBezTo>
                  <a:close/>
                  <a:moveTo>
                    <a:pt x="34977" y="30598"/>
                  </a:moveTo>
                  <a:cubicBezTo>
                    <a:pt x="35968" y="30166"/>
                    <a:pt x="36973" y="29739"/>
                    <a:pt x="37986" y="29311"/>
                  </a:cubicBezTo>
                  <a:cubicBezTo>
                    <a:pt x="38054" y="29108"/>
                    <a:pt x="38129" y="28906"/>
                    <a:pt x="38212" y="28699"/>
                  </a:cubicBezTo>
                  <a:cubicBezTo>
                    <a:pt x="37123" y="29161"/>
                    <a:pt x="36043" y="29622"/>
                    <a:pt x="34974" y="30091"/>
                  </a:cubicBezTo>
                  <a:cubicBezTo>
                    <a:pt x="34970" y="30136"/>
                    <a:pt x="34970" y="30185"/>
                    <a:pt x="34970" y="30230"/>
                  </a:cubicBezTo>
                  <a:cubicBezTo>
                    <a:pt x="34970" y="30354"/>
                    <a:pt x="34974" y="30474"/>
                    <a:pt x="34977" y="30598"/>
                  </a:cubicBezTo>
                  <a:moveTo>
                    <a:pt x="33484" y="33228"/>
                  </a:moveTo>
                  <a:cubicBezTo>
                    <a:pt x="33522" y="33329"/>
                    <a:pt x="33555" y="33431"/>
                    <a:pt x="33589" y="33532"/>
                  </a:cubicBezTo>
                  <a:cubicBezTo>
                    <a:pt x="34066" y="33307"/>
                    <a:pt x="34550" y="33082"/>
                    <a:pt x="35037" y="32857"/>
                  </a:cubicBezTo>
                  <a:cubicBezTo>
                    <a:pt x="35019" y="32752"/>
                    <a:pt x="35004" y="32650"/>
                    <a:pt x="34985" y="32545"/>
                  </a:cubicBezTo>
                  <a:cubicBezTo>
                    <a:pt x="34478" y="32774"/>
                    <a:pt x="33979" y="32999"/>
                    <a:pt x="33484" y="33228"/>
                  </a:cubicBezTo>
                  <a:close/>
                  <a:moveTo>
                    <a:pt x="34910" y="32035"/>
                  </a:moveTo>
                  <a:cubicBezTo>
                    <a:pt x="34553" y="32193"/>
                    <a:pt x="34201" y="32350"/>
                    <a:pt x="33848" y="32508"/>
                  </a:cubicBezTo>
                  <a:cubicBezTo>
                    <a:pt x="33672" y="32586"/>
                    <a:pt x="33495" y="32669"/>
                    <a:pt x="33319" y="32748"/>
                  </a:cubicBezTo>
                  <a:cubicBezTo>
                    <a:pt x="33356" y="32857"/>
                    <a:pt x="33394" y="32965"/>
                    <a:pt x="33431" y="33074"/>
                  </a:cubicBezTo>
                  <a:cubicBezTo>
                    <a:pt x="33934" y="32842"/>
                    <a:pt x="34445" y="32609"/>
                    <a:pt x="34959" y="32376"/>
                  </a:cubicBezTo>
                  <a:cubicBezTo>
                    <a:pt x="34944" y="32264"/>
                    <a:pt x="34925" y="32148"/>
                    <a:pt x="34910" y="32035"/>
                  </a:cubicBezTo>
                  <a:close/>
                  <a:moveTo>
                    <a:pt x="32572" y="30193"/>
                  </a:moveTo>
                  <a:cubicBezTo>
                    <a:pt x="33323" y="29859"/>
                    <a:pt x="34077" y="29521"/>
                    <a:pt x="34835" y="29191"/>
                  </a:cubicBezTo>
                  <a:cubicBezTo>
                    <a:pt x="34857" y="28958"/>
                    <a:pt x="34887" y="28722"/>
                    <a:pt x="34925" y="28489"/>
                  </a:cubicBezTo>
                  <a:cubicBezTo>
                    <a:pt x="34099" y="28857"/>
                    <a:pt x="33274" y="29228"/>
                    <a:pt x="32452" y="29600"/>
                  </a:cubicBezTo>
                  <a:cubicBezTo>
                    <a:pt x="32486" y="29799"/>
                    <a:pt x="32527" y="29994"/>
                    <a:pt x="32572" y="30193"/>
                  </a:cubicBezTo>
                  <a:moveTo>
                    <a:pt x="14349" y="47913"/>
                  </a:moveTo>
                  <a:cubicBezTo>
                    <a:pt x="13351" y="47122"/>
                    <a:pt x="12762" y="46217"/>
                    <a:pt x="12762" y="45212"/>
                  </a:cubicBezTo>
                  <a:cubicBezTo>
                    <a:pt x="12762" y="45152"/>
                    <a:pt x="12762" y="45088"/>
                    <a:pt x="12765" y="45028"/>
                  </a:cubicBezTo>
                  <a:cubicBezTo>
                    <a:pt x="12833" y="44158"/>
                    <a:pt x="13396" y="43220"/>
                    <a:pt x="14352" y="42225"/>
                  </a:cubicBezTo>
                  <a:cubicBezTo>
                    <a:pt x="15309" y="41227"/>
                    <a:pt x="16667" y="40173"/>
                    <a:pt x="18337" y="39077"/>
                  </a:cubicBezTo>
                  <a:cubicBezTo>
                    <a:pt x="21669" y="36886"/>
                    <a:pt x="26246" y="34538"/>
                    <a:pt x="31375" y="32200"/>
                  </a:cubicBezTo>
                  <a:cubicBezTo>
                    <a:pt x="31312" y="32057"/>
                    <a:pt x="31244" y="31919"/>
                    <a:pt x="31180" y="31776"/>
                  </a:cubicBezTo>
                  <a:cubicBezTo>
                    <a:pt x="25286" y="34459"/>
                    <a:pt x="19984" y="37171"/>
                    <a:pt x="16315" y="39640"/>
                  </a:cubicBezTo>
                  <a:cubicBezTo>
                    <a:pt x="14214" y="41058"/>
                    <a:pt x="12649" y="42394"/>
                    <a:pt x="11824" y="43587"/>
                  </a:cubicBezTo>
                  <a:cubicBezTo>
                    <a:pt x="11381" y="44225"/>
                    <a:pt x="11152" y="44818"/>
                    <a:pt x="11152" y="45358"/>
                  </a:cubicBezTo>
                  <a:lnTo>
                    <a:pt x="11152" y="45377"/>
                  </a:lnTo>
                  <a:cubicBezTo>
                    <a:pt x="11159" y="46217"/>
                    <a:pt x="11666" y="46994"/>
                    <a:pt x="12570" y="47688"/>
                  </a:cubicBezTo>
                  <a:cubicBezTo>
                    <a:pt x="13141" y="48127"/>
                    <a:pt x="13868" y="48532"/>
                    <a:pt x="14716" y="48893"/>
                  </a:cubicBezTo>
                  <a:cubicBezTo>
                    <a:pt x="15047" y="48863"/>
                    <a:pt x="15381" y="48833"/>
                    <a:pt x="15711" y="48795"/>
                  </a:cubicBezTo>
                  <a:cubicBezTo>
                    <a:pt x="15197" y="48517"/>
                    <a:pt x="14739" y="48225"/>
                    <a:pt x="14349" y="47913"/>
                  </a:cubicBezTo>
                  <a:moveTo>
                    <a:pt x="17073" y="48630"/>
                  </a:moveTo>
                  <a:cubicBezTo>
                    <a:pt x="16769" y="48435"/>
                    <a:pt x="16487" y="48236"/>
                    <a:pt x="16232" y="48026"/>
                  </a:cubicBezTo>
                  <a:cubicBezTo>
                    <a:pt x="15163" y="47155"/>
                    <a:pt x="14529" y="46161"/>
                    <a:pt x="14529" y="45069"/>
                  </a:cubicBezTo>
                  <a:cubicBezTo>
                    <a:pt x="14529" y="44931"/>
                    <a:pt x="14536" y="44792"/>
                    <a:pt x="14559" y="44649"/>
                  </a:cubicBezTo>
                  <a:cubicBezTo>
                    <a:pt x="14728" y="43512"/>
                    <a:pt x="15692" y="42270"/>
                    <a:pt x="17253" y="40946"/>
                  </a:cubicBezTo>
                  <a:cubicBezTo>
                    <a:pt x="18814" y="39621"/>
                    <a:pt x="20979" y="38218"/>
                    <a:pt x="23567" y="36774"/>
                  </a:cubicBezTo>
                  <a:cubicBezTo>
                    <a:pt x="25942" y="35449"/>
                    <a:pt x="28674" y="34091"/>
                    <a:pt x="31623" y="32737"/>
                  </a:cubicBezTo>
                  <a:cubicBezTo>
                    <a:pt x="31563" y="32609"/>
                    <a:pt x="31507" y="32481"/>
                    <a:pt x="31447" y="32354"/>
                  </a:cubicBezTo>
                  <a:cubicBezTo>
                    <a:pt x="30903" y="32601"/>
                    <a:pt x="30366" y="32849"/>
                    <a:pt x="29837" y="33097"/>
                  </a:cubicBezTo>
                  <a:cubicBezTo>
                    <a:pt x="23808" y="35915"/>
                    <a:pt x="18686" y="38729"/>
                    <a:pt x="15711" y="41209"/>
                  </a:cubicBezTo>
                  <a:cubicBezTo>
                    <a:pt x="14007" y="42623"/>
                    <a:pt x="13013" y="43933"/>
                    <a:pt x="12938" y="45039"/>
                  </a:cubicBezTo>
                  <a:cubicBezTo>
                    <a:pt x="12934" y="45099"/>
                    <a:pt x="12934" y="45156"/>
                    <a:pt x="12934" y="45212"/>
                  </a:cubicBezTo>
                  <a:cubicBezTo>
                    <a:pt x="12930" y="46142"/>
                    <a:pt x="13482" y="47005"/>
                    <a:pt x="14454" y="47778"/>
                  </a:cubicBezTo>
                  <a:cubicBezTo>
                    <a:pt x="14893" y="48127"/>
                    <a:pt x="15418" y="48454"/>
                    <a:pt x="16015" y="48761"/>
                  </a:cubicBezTo>
                  <a:cubicBezTo>
                    <a:pt x="16367" y="48724"/>
                    <a:pt x="16720" y="48679"/>
                    <a:pt x="17073" y="48630"/>
                  </a:cubicBezTo>
                  <a:moveTo>
                    <a:pt x="17324" y="48788"/>
                  </a:moveTo>
                  <a:cubicBezTo>
                    <a:pt x="16994" y="48836"/>
                    <a:pt x="16660" y="48878"/>
                    <a:pt x="16326" y="48919"/>
                  </a:cubicBezTo>
                  <a:cubicBezTo>
                    <a:pt x="16472" y="48986"/>
                    <a:pt x="16622" y="49058"/>
                    <a:pt x="16780" y="49125"/>
                  </a:cubicBezTo>
                  <a:cubicBezTo>
                    <a:pt x="17106" y="49103"/>
                    <a:pt x="17437" y="49077"/>
                    <a:pt x="17771" y="49043"/>
                  </a:cubicBezTo>
                  <a:cubicBezTo>
                    <a:pt x="17617" y="48960"/>
                    <a:pt x="17470" y="48874"/>
                    <a:pt x="17324" y="48788"/>
                  </a:cubicBezTo>
                  <a:close/>
                  <a:moveTo>
                    <a:pt x="18656" y="48585"/>
                  </a:moveTo>
                  <a:cubicBezTo>
                    <a:pt x="18303" y="48645"/>
                    <a:pt x="17951" y="48698"/>
                    <a:pt x="17594" y="48750"/>
                  </a:cubicBezTo>
                  <a:cubicBezTo>
                    <a:pt x="17748" y="48840"/>
                    <a:pt x="17909" y="48930"/>
                    <a:pt x="18071" y="49016"/>
                  </a:cubicBezTo>
                  <a:cubicBezTo>
                    <a:pt x="18420" y="48979"/>
                    <a:pt x="18772" y="48941"/>
                    <a:pt x="19118" y="48900"/>
                  </a:cubicBezTo>
                  <a:cubicBezTo>
                    <a:pt x="18960" y="48799"/>
                    <a:pt x="18806" y="48694"/>
                    <a:pt x="18656" y="48585"/>
                  </a:cubicBezTo>
                  <a:moveTo>
                    <a:pt x="20472" y="48720"/>
                  </a:moveTo>
                  <a:cubicBezTo>
                    <a:pt x="20311" y="48596"/>
                    <a:pt x="20153" y="48469"/>
                    <a:pt x="20003" y="48345"/>
                  </a:cubicBezTo>
                  <a:cubicBezTo>
                    <a:pt x="19635" y="48416"/>
                    <a:pt x="19264" y="48484"/>
                    <a:pt x="18892" y="48547"/>
                  </a:cubicBezTo>
                  <a:cubicBezTo>
                    <a:pt x="19046" y="48656"/>
                    <a:pt x="19211" y="48761"/>
                    <a:pt x="19380" y="48870"/>
                  </a:cubicBezTo>
                  <a:cubicBezTo>
                    <a:pt x="19744" y="48821"/>
                    <a:pt x="20108" y="48773"/>
                    <a:pt x="20472" y="48720"/>
                  </a:cubicBezTo>
                  <a:close/>
                  <a:moveTo>
                    <a:pt x="20686" y="48878"/>
                  </a:moveTo>
                  <a:cubicBezTo>
                    <a:pt x="20337" y="48930"/>
                    <a:pt x="19988" y="48979"/>
                    <a:pt x="19635" y="49024"/>
                  </a:cubicBezTo>
                  <a:cubicBezTo>
                    <a:pt x="19808" y="49125"/>
                    <a:pt x="19980" y="49223"/>
                    <a:pt x="20164" y="49320"/>
                  </a:cubicBezTo>
                  <a:cubicBezTo>
                    <a:pt x="20506" y="49290"/>
                    <a:pt x="20847" y="49257"/>
                    <a:pt x="21192" y="49223"/>
                  </a:cubicBezTo>
                  <a:cubicBezTo>
                    <a:pt x="21016" y="49110"/>
                    <a:pt x="20847" y="48994"/>
                    <a:pt x="20686" y="48878"/>
                  </a:cubicBezTo>
                  <a:close/>
                  <a:moveTo>
                    <a:pt x="22521" y="49062"/>
                  </a:moveTo>
                  <a:cubicBezTo>
                    <a:pt x="22340" y="48926"/>
                    <a:pt x="22172" y="48791"/>
                    <a:pt x="22010" y="48653"/>
                  </a:cubicBezTo>
                  <a:cubicBezTo>
                    <a:pt x="21646" y="48720"/>
                    <a:pt x="21282" y="48780"/>
                    <a:pt x="20918" y="48840"/>
                  </a:cubicBezTo>
                  <a:cubicBezTo>
                    <a:pt x="21091" y="48960"/>
                    <a:pt x="21267" y="49077"/>
                    <a:pt x="21451" y="49193"/>
                  </a:cubicBezTo>
                  <a:cubicBezTo>
                    <a:pt x="21808" y="49155"/>
                    <a:pt x="22164" y="49110"/>
                    <a:pt x="22521" y="49062"/>
                  </a:cubicBezTo>
                  <a:moveTo>
                    <a:pt x="23282" y="49598"/>
                  </a:moveTo>
                  <a:cubicBezTo>
                    <a:pt x="23091" y="49474"/>
                    <a:pt x="22911" y="49347"/>
                    <a:pt x="22731" y="49219"/>
                  </a:cubicBezTo>
                  <a:cubicBezTo>
                    <a:pt x="22393" y="49268"/>
                    <a:pt x="22048" y="49309"/>
                    <a:pt x="21706" y="49350"/>
                  </a:cubicBezTo>
                  <a:cubicBezTo>
                    <a:pt x="21890" y="49463"/>
                    <a:pt x="22082" y="49572"/>
                    <a:pt x="22280" y="49677"/>
                  </a:cubicBezTo>
                  <a:cubicBezTo>
                    <a:pt x="22614" y="49654"/>
                    <a:pt x="22948" y="49628"/>
                    <a:pt x="23282" y="49598"/>
                  </a:cubicBezTo>
                  <a:close/>
                  <a:moveTo>
                    <a:pt x="23530" y="49756"/>
                  </a:moveTo>
                  <a:cubicBezTo>
                    <a:pt x="23215" y="49786"/>
                    <a:pt x="22896" y="49816"/>
                    <a:pt x="22581" y="49838"/>
                  </a:cubicBezTo>
                  <a:cubicBezTo>
                    <a:pt x="22779" y="49943"/>
                    <a:pt x="22982" y="50045"/>
                    <a:pt x="23188" y="50142"/>
                  </a:cubicBezTo>
                  <a:cubicBezTo>
                    <a:pt x="23496" y="50135"/>
                    <a:pt x="23808" y="50120"/>
                    <a:pt x="24115" y="50105"/>
                  </a:cubicBezTo>
                  <a:cubicBezTo>
                    <a:pt x="23916" y="49992"/>
                    <a:pt x="23721" y="49876"/>
                    <a:pt x="23530" y="49756"/>
                  </a:cubicBezTo>
                  <a:moveTo>
                    <a:pt x="24794" y="49613"/>
                  </a:moveTo>
                  <a:cubicBezTo>
                    <a:pt x="24460" y="49658"/>
                    <a:pt x="24130" y="49696"/>
                    <a:pt x="23796" y="49729"/>
                  </a:cubicBezTo>
                  <a:cubicBezTo>
                    <a:pt x="23995" y="49853"/>
                    <a:pt x="24205" y="49973"/>
                    <a:pt x="24415" y="50090"/>
                  </a:cubicBezTo>
                  <a:cubicBezTo>
                    <a:pt x="24738" y="50071"/>
                    <a:pt x="25064" y="50048"/>
                    <a:pt x="25387" y="50026"/>
                  </a:cubicBezTo>
                  <a:cubicBezTo>
                    <a:pt x="25181" y="49891"/>
                    <a:pt x="24986" y="49752"/>
                    <a:pt x="24794" y="49613"/>
                  </a:cubicBezTo>
                  <a:moveTo>
                    <a:pt x="26648" y="49906"/>
                  </a:moveTo>
                  <a:cubicBezTo>
                    <a:pt x="26441" y="49752"/>
                    <a:pt x="26246" y="49594"/>
                    <a:pt x="26055" y="49437"/>
                  </a:cubicBezTo>
                  <a:cubicBezTo>
                    <a:pt x="25714" y="49489"/>
                    <a:pt x="25372" y="49538"/>
                    <a:pt x="25023" y="49583"/>
                  </a:cubicBezTo>
                  <a:cubicBezTo>
                    <a:pt x="25226" y="49726"/>
                    <a:pt x="25432" y="49864"/>
                    <a:pt x="25646" y="50003"/>
                  </a:cubicBezTo>
                  <a:cubicBezTo>
                    <a:pt x="25980" y="49973"/>
                    <a:pt x="26314" y="49943"/>
                    <a:pt x="26648" y="49906"/>
                  </a:cubicBezTo>
                  <a:moveTo>
                    <a:pt x="26858" y="50063"/>
                  </a:moveTo>
                  <a:cubicBezTo>
                    <a:pt x="26539" y="50101"/>
                    <a:pt x="26220" y="50131"/>
                    <a:pt x="25897" y="50161"/>
                  </a:cubicBezTo>
                  <a:cubicBezTo>
                    <a:pt x="26104" y="50288"/>
                    <a:pt x="26314" y="50416"/>
                    <a:pt x="26532" y="50536"/>
                  </a:cubicBezTo>
                  <a:cubicBezTo>
                    <a:pt x="26843" y="50525"/>
                    <a:pt x="27158" y="50510"/>
                    <a:pt x="27466" y="50487"/>
                  </a:cubicBezTo>
                  <a:cubicBezTo>
                    <a:pt x="27259" y="50348"/>
                    <a:pt x="27057" y="50206"/>
                    <a:pt x="26858" y="50063"/>
                  </a:cubicBezTo>
                  <a:close/>
                  <a:moveTo>
                    <a:pt x="28693" y="50393"/>
                  </a:moveTo>
                  <a:cubicBezTo>
                    <a:pt x="28483" y="50232"/>
                    <a:pt x="28280" y="50071"/>
                    <a:pt x="28085" y="49906"/>
                  </a:cubicBezTo>
                  <a:cubicBezTo>
                    <a:pt x="27755" y="49954"/>
                    <a:pt x="27424" y="49996"/>
                    <a:pt x="27091" y="50037"/>
                  </a:cubicBezTo>
                  <a:cubicBezTo>
                    <a:pt x="27297" y="50183"/>
                    <a:pt x="27507" y="50330"/>
                    <a:pt x="27725" y="50472"/>
                  </a:cubicBezTo>
                  <a:cubicBezTo>
                    <a:pt x="28051" y="50450"/>
                    <a:pt x="28374" y="50423"/>
                    <a:pt x="28693" y="50393"/>
                  </a:cubicBezTo>
                  <a:close/>
                  <a:moveTo>
                    <a:pt x="29507" y="50979"/>
                  </a:moveTo>
                  <a:cubicBezTo>
                    <a:pt x="29300" y="50836"/>
                    <a:pt x="29098" y="50694"/>
                    <a:pt x="28903" y="50551"/>
                  </a:cubicBezTo>
                  <a:cubicBezTo>
                    <a:pt x="28595" y="50581"/>
                    <a:pt x="28284" y="50607"/>
                    <a:pt x="27976" y="50630"/>
                  </a:cubicBezTo>
                  <a:cubicBezTo>
                    <a:pt x="28179" y="50761"/>
                    <a:pt x="28389" y="50885"/>
                    <a:pt x="28603" y="51013"/>
                  </a:cubicBezTo>
                  <a:cubicBezTo>
                    <a:pt x="28907" y="51005"/>
                    <a:pt x="29207" y="50994"/>
                    <a:pt x="29507" y="50979"/>
                  </a:cubicBezTo>
                  <a:close/>
                  <a:moveTo>
                    <a:pt x="29751" y="51140"/>
                  </a:moveTo>
                  <a:cubicBezTo>
                    <a:pt x="29466" y="51155"/>
                    <a:pt x="29180" y="51170"/>
                    <a:pt x="28892" y="51178"/>
                  </a:cubicBezTo>
                  <a:cubicBezTo>
                    <a:pt x="29090" y="51290"/>
                    <a:pt x="29293" y="51399"/>
                    <a:pt x="29499" y="51508"/>
                  </a:cubicBezTo>
                  <a:cubicBezTo>
                    <a:pt x="29769" y="51515"/>
                    <a:pt x="30040" y="51519"/>
                    <a:pt x="30310" y="51519"/>
                  </a:cubicBezTo>
                  <a:lnTo>
                    <a:pt x="30314" y="51519"/>
                  </a:lnTo>
                  <a:lnTo>
                    <a:pt x="30340" y="51519"/>
                  </a:lnTo>
                  <a:cubicBezTo>
                    <a:pt x="30137" y="51395"/>
                    <a:pt x="29942" y="51268"/>
                    <a:pt x="29751" y="51140"/>
                  </a:cubicBezTo>
                  <a:moveTo>
                    <a:pt x="31514" y="51500"/>
                  </a:moveTo>
                  <a:cubicBezTo>
                    <a:pt x="31308" y="51358"/>
                    <a:pt x="31105" y="51211"/>
                    <a:pt x="30910" y="51061"/>
                  </a:cubicBezTo>
                  <a:cubicBezTo>
                    <a:pt x="30610" y="51088"/>
                    <a:pt x="30310" y="51110"/>
                    <a:pt x="30010" y="51125"/>
                  </a:cubicBezTo>
                  <a:cubicBezTo>
                    <a:pt x="30212" y="51260"/>
                    <a:pt x="30419" y="51388"/>
                    <a:pt x="30632" y="51515"/>
                  </a:cubicBezTo>
                  <a:cubicBezTo>
                    <a:pt x="30929" y="51515"/>
                    <a:pt x="31222" y="51508"/>
                    <a:pt x="31514" y="51500"/>
                  </a:cubicBezTo>
                  <a:close/>
                  <a:moveTo>
                    <a:pt x="31751" y="51665"/>
                  </a:moveTo>
                  <a:cubicBezTo>
                    <a:pt x="31473" y="51673"/>
                    <a:pt x="31195" y="51680"/>
                    <a:pt x="30918" y="51684"/>
                  </a:cubicBezTo>
                  <a:cubicBezTo>
                    <a:pt x="31116" y="51800"/>
                    <a:pt x="31319" y="51917"/>
                    <a:pt x="31529" y="52029"/>
                  </a:cubicBezTo>
                  <a:cubicBezTo>
                    <a:pt x="31799" y="52041"/>
                    <a:pt x="32073" y="52048"/>
                    <a:pt x="32343" y="52052"/>
                  </a:cubicBezTo>
                  <a:cubicBezTo>
                    <a:pt x="32141" y="51924"/>
                    <a:pt x="31946" y="51797"/>
                    <a:pt x="31751" y="51665"/>
                  </a:cubicBezTo>
                  <a:close/>
                  <a:moveTo>
                    <a:pt x="33060" y="52059"/>
                  </a:moveTo>
                  <a:lnTo>
                    <a:pt x="33064" y="52059"/>
                  </a:lnTo>
                  <a:cubicBezTo>
                    <a:pt x="33203" y="52059"/>
                    <a:pt x="33345" y="52059"/>
                    <a:pt x="33488" y="52056"/>
                  </a:cubicBezTo>
                  <a:cubicBezTo>
                    <a:pt x="33281" y="51909"/>
                    <a:pt x="33079" y="51759"/>
                    <a:pt x="32880" y="51605"/>
                  </a:cubicBezTo>
                  <a:cubicBezTo>
                    <a:pt x="32591" y="51624"/>
                    <a:pt x="32302" y="51643"/>
                    <a:pt x="32009" y="51654"/>
                  </a:cubicBezTo>
                  <a:cubicBezTo>
                    <a:pt x="32212" y="51789"/>
                    <a:pt x="32422" y="51924"/>
                    <a:pt x="32636" y="52056"/>
                  </a:cubicBezTo>
                  <a:cubicBezTo>
                    <a:pt x="32779" y="52059"/>
                    <a:pt x="32917" y="52059"/>
                    <a:pt x="33060" y="52059"/>
                  </a:cubicBezTo>
                  <a:close/>
                  <a:moveTo>
                    <a:pt x="33720" y="52224"/>
                  </a:moveTo>
                  <a:cubicBezTo>
                    <a:pt x="33503" y="52228"/>
                    <a:pt x="33281" y="52228"/>
                    <a:pt x="33064" y="52228"/>
                  </a:cubicBezTo>
                  <a:cubicBezTo>
                    <a:pt x="33015" y="52228"/>
                    <a:pt x="32962" y="52228"/>
                    <a:pt x="32914" y="52228"/>
                  </a:cubicBezTo>
                  <a:cubicBezTo>
                    <a:pt x="33116" y="52348"/>
                    <a:pt x="33319" y="52468"/>
                    <a:pt x="33525" y="52585"/>
                  </a:cubicBezTo>
                  <a:cubicBezTo>
                    <a:pt x="33788" y="52600"/>
                    <a:pt x="34051" y="52615"/>
                    <a:pt x="34313" y="52622"/>
                  </a:cubicBezTo>
                  <a:cubicBezTo>
                    <a:pt x="34114" y="52491"/>
                    <a:pt x="33915" y="52360"/>
                    <a:pt x="33720" y="52224"/>
                  </a:cubicBezTo>
                  <a:close/>
                  <a:moveTo>
                    <a:pt x="35428" y="52648"/>
                  </a:moveTo>
                  <a:cubicBezTo>
                    <a:pt x="35221" y="52498"/>
                    <a:pt x="35019" y="52345"/>
                    <a:pt x="34820" y="52187"/>
                  </a:cubicBezTo>
                  <a:cubicBezTo>
                    <a:pt x="34542" y="52202"/>
                    <a:pt x="34261" y="52209"/>
                    <a:pt x="33976" y="52217"/>
                  </a:cubicBezTo>
                  <a:cubicBezTo>
                    <a:pt x="34182" y="52360"/>
                    <a:pt x="34392" y="52498"/>
                    <a:pt x="34606" y="52633"/>
                  </a:cubicBezTo>
                  <a:cubicBezTo>
                    <a:pt x="34880" y="52641"/>
                    <a:pt x="35154" y="52648"/>
                    <a:pt x="35428" y="52648"/>
                  </a:cubicBezTo>
                  <a:moveTo>
                    <a:pt x="35660" y="52817"/>
                  </a:moveTo>
                  <a:cubicBezTo>
                    <a:pt x="35401" y="52817"/>
                    <a:pt x="35142" y="52814"/>
                    <a:pt x="34880" y="52806"/>
                  </a:cubicBezTo>
                  <a:cubicBezTo>
                    <a:pt x="35052" y="52915"/>
                    <a:pt x="35229" y="53024"/>
                    <a:pt x="35405" y="53129"/>
                  </a:cubicBezTo>
                  <a:cubicBezTo>
                    <a:pt x="35431" y="53144"/>
                    <a:pt x="35461" y="53159"/>
                    <a:pt x="35488" y="53177"/>
                  </a:cubicBezTo>
                  <a:cubicBezTo>
                    <a:pt x="35743" y="53196"/>
                    <a:pt x="35994" y="53215"/>
                    <a:pt x="36249" y="53230"/>
                  </a:cubicBezTo>
                  <a:cubicBezTo>
                    <a:pt x="36050" y="53095"/>
                    <a:pt x="35852" y="52956"/>
                    <a:pt x="35660" y="52817"/>
                  </a:cubicBezTo>
                  <a:close/>
                  <a:moveTo>
                    <a:pt x="37334" y="53275"/>
                  </a:moveTo>
                  <a:cubicBezTo>
                    <a:pt x="37127" y="53121"/>
                    <a:pt x="36925" y="52964"/>
                    <a:pt x="36726" y="52806"/>
                  </a:cubicBezTo>
                  <a:cubicBezTo>
                    <a:pt x="36456" y="52814"/>
                    <a:pt x="36185" y="52817"/>
                    <a:pt x="35912" y="52817"/>
                  </a:cubicBezTo>
                  <a:cubicBezTo>
                    <a:pt x="36118" y="52960"/>
                    <a:pt x="36324" y="53102"/>
                    <a:pt x="36538" y="53245"/>
                  </a:cubicBezTo>
                  <a:cubicBezTo>
                    <a:pt x="36805" y="53256"/>
                    <a:pt x="37071" y="53267"/>
                    <a:pt x="37334" y="53275"/>
                  </a:cubicBezTo>
                  <a:close/>
                  <a:moveTo>
                    <a:pt x="37562" y="53448"/>
                  </a:moveTo>
                  <a:cubicBezTo>
                    <a:pt x="37311" y="53440"/>
                    <a:pt x="37060" y="53433"/>
                    <a:pt x="36808" y="53421"/>
                  </a:cubicBezTo>
                  <a:cubicBezTo>
                    <a:pt x="37007" y="53549"/>
                    <a:pt x="37206" y="53676"/>
                    <a:pt x="37412" y="53800"/>
                  </a:cubicBezTo>
                  <a:cubicBezTo>
                    <a:pt x="37656" y="53823"/>
                    <a:pt x="37904" y="53845"/>
                    <a:pt x="38148" y="53868"/>
                  </a:cubicBezTo>
                  <a:cubicBezTo>
                    <a:pt x="37949" y="53729"/>
                    <a:pt x="37754" y="53590"/>
                    <a:pt x="37562" y="53448"/>
                  </a:cubicBezTo>
                  <a:moveTo>
                    <a:pt x="39206" y="53935"/>
                  </a:moveTo>
                  <a:cubicBezTo>
                    <a:pt x="38999" y="53778"/>
                    <a:pt x="38801" y="53616"/>
                    <a:pt x="38602" y="53455"/>
                  </a:cubicBezTo>
                  <a:cubicBezTo>
                    <a:pt x="38527" y="53455"/>
                    <a:pt x="38452" y="53455"/>
                    <a:pt x="38377" y="53455"/>
                  </a:cubicBezTo>
                  <a:cubicBezTo>
                    <a:pt x="38189" y="53455"/>
                    <a:pt x="38001" y="53455"/>
                    <a:pt x="37814" y="53451"/>
                  </a:cubicBezTo>
                  <a:cubicBezTo>
                    <a:pt x="37919" y="53526"/>
                    <a:pt x="38024" y="53601"/>
                    <a:pt x="38129" y="53676"/>
                  </a:cubicBezTo>
                  <a:cubicBezTo>
                    <a:pt x="38230" y="53748"/>
                    <a:pt x="38332" y="53819"/>
                    <a:pt x="38433" y="53887"/>
                  </a:cubicBezTo>
                  <a:cubicBezTo>
                    <a:pt x="38692" y="53905"/>
                    <a:pt x="38951" y="53924"/>
                    <a:pt x="39206" y="53935"/>
                  </a:cubicBezTo>
                  <a:moveTo>
                    <a:pt x="39431" y="54108"/>
                  </a:moveTo>
                  <a:cubicBezTo>
                    <a:pt x="39191" y="54100"/>
                    <a:pt x="38947" y="54085"/>
                    <a:pt x="38703" y="54070"/>
                  </a:cubicBezTo>
                  <a:cubicBezTo>
                    <a:pt x="38898" y="54198"/>
                    <a:pt x="39097" y="54329"/>
                    <a:pt x="39296" y="54457"/>
                  </a:cubicBezTo>
                  <a:cubicBezTo>
                    <a:pt x="39536" y="54483"/>
                    <a:pt x="39772" y="54513"/>
                    <a:pt x="40009" y="54536"/>
                  </a:cubicBezTo>
                  <a:cubicBezTo>
                    <a:pt x="39814" y="54397"/>
                    <a:pt x="39622" y="54254"/>
                    <a:pt x="39431" y="54108"/>
                  </a:cubicBezTo>
                  <a:moveTo>
                    <a:pt x="40763" y="54404"/>
                  </a:moveTo>
                  <a:cubicBezTo>
                    <a:pt x="40658" y="54318"/>
                    <a:pt x="40553" y="54228"/>
                    <a:pt x="40448" y="54142"/>
                  </a:cubicBezTo>
                  <a:cubicBezTo>
                    <a:pt x="40193" y="54138"/>
                    <a:pt x="39937" y="54130"/>
                    <a:pt x="39682" y="54119"/>
                  </a:cubicBezTo>
                  <a:cubicBezTo>
                    <a:pt x="39881" y="54269"/>
                    <a:pt x="40088" y="54419"/>
                    <a:pt x="40294" y="54566"/>
                  </a:cubicBezTo>
                  <a:cubicBezTo>
                    <a:pt x="40545" y="54588"/>
                    <a:pt x="40797" y="54611"/>
                    <a:pt x="41044" y="54626"/>
                  </a:cubicBezTo>
                  <a:cubicBezTo>
                    <a:pt x="40951" y="54554"/>
                    <a:pt x="40857" y="54479"/>
                    <a:pt x="40763" y="54404"/>
                  </a:cubicBezTo>
                  <a:close/>
                  <a:moveTo>
                    <a:pt x="42069" y="54689"/>
                  </a:moveTo>
                  <a:cubicBezTo>
                    <a:pt x="41862" y="54506"/>
                    <a:pt x="41660" y="54326"/>
                    <a:pt x="41461" y="54138"/>
                  </a:cubicBezTo>
                  <a:cubicBezTo>
                    <a:pt x="41284" y="54142"/>
                    <a:pt x="41108" y="54145"/>
                    <a:pt x="40932" y="54145"/>
                  </a:cubicBezTo>
                  <a:cubicBezTo>
                    <a:pt x="40842" y="54145"/>
                    <a:pt x="40755" y="54145"/>
                    <a:pt x="40665" y="54142"/>
                  </a:cubicBezTo>
                  <a:cubicBezTo>
                    <a:pt x="40729" y="54194"/>
                    <a:pt x="40789" y="54243"/>
                    <a:pt x="40853" y="54296"/>
                  </a:cubicBezTo>
                  <a:cubicBezTo>
                    <a:pt x="40996" y="54412"/>
                    <a:pt x="41142" y="54528"/>
                    <a:pt x="41292" y="54644"/>
                  </a:cubicBezTo>
                  <a:cubicBezTo>
                    <a:pt x="41551" y="54663"/>
                    <a:pt x="41810" y="54678"/>
                    <a:pt x="42069" y="54689"/>
                  </a:cubicBezTo>
                  <a:close/>
                  <a:moveTo>
                    <a:pt x="42260" y="54855"/>
                  </a:moveTo>
                  <a:cubicBezTo>
                    <a:pt x="42016" y="54847"/>
                    <a:pt x="41765" y="54836"/>
                    <a:pt x="41517" y="54821"/>
                  </a:cubicBezTo>
                  <a:cubicBezTo>
                    <a:pt x="41716" y="54971"/>
                    <a:pt x="41919" y="55121"/>
                    <a:pt x="42121" y="55271"/>
                  </a:cubicBezTo>
                  <a:cubicBezTo>
                    <a:pt x="42365" y="55297"/>
                    <a:pt x="42609" y="55324"/>
                    <a:pt x="42849" y="55350"/>
                  </a:cubicBezTo>
                  <a:cubicBezTo>
                    <a:pt x="42650" y="55185"/>
                    <a:pt x="42455" y="55020"/>
                    <a:pt x="42260" y="54855"/>
                  </a:cubicBezTo>
                  <a:moveTo>
                    <a:pt x="43855" y="55432"/>
                  </a:moveTo>
                  <a:cubicBezTo>
                    <a:pt x="43731" y="55320"/>
                    <a:pt x="43611" y="55207"/>
                    <a:pt x="43487" y="55095"/>
                  </a:cubicBezTo>
                  <a:cubicBezTo>
                    <a:pt x="43408" y="55023"/>
                    <a:pt x="43333" y="54952"/>
                    <a:pt x="43254" y="54877"/>
                  </a:cubicBezTo>
                  <a:cubicBezTo>
                    <a:pt x="42999" y="54877"/>
                    <a:pt x="42740" y="54870"/>
                    <a:pt x="42481" y="54862"/>
                  </a:cubicBezTo>
                  <a:cubicBezTo>
                    <a:pt x="42684" y="55035"/>
                    <a:pt x="42887" y="55204"/>
                    <a:pt x="43097" y="55372"/>
                  </a:cubicBezTo>
                  <a:cubicBezTo>
                    <a:pt x="43352" y="55395"/>
                    <a:pt x="43603" y="55414"/>
                    <a:pt x="43855" y="55432"/>
                  </a:cubicBezTo>
                  <a:close/>
                  <a:moveTo>
                    <a:pt x="44046" y="55601"/>
                  </a:moveTo>
                  <a:cubicBezTo>
                    <a:pt x="43806" y="55586"/>
                    <a:pt x="43566" y="55567"/>
                    <a:pt x="43322" y="55549"/>
                  </a:cubicBezTo>
                  <a:cubicBezTo>
                    <a:pt x="43517" y="55703"/>
                    <a:pt x="43716" y="55853"/>
                    <a:pt x="43918" y="56003"/>
                  </a:cubicBezTo>
                  <a:cubicBezTo>
                    <a:pt x="44155" y="56036"/>
                    <a:pt x="44395" y="56066"/>
                    <a:pt x="44631" y="56096"/>
                  </a:cubicBezTo>
                  <a:cubicBezTo>
                    <a:pt x="44432" y="55931"/>
                    <a:pt x="44237" y="55766"/>
                    <a:pt x="44046" y="55601"/>
                  </a:cubicBezTo>
                  <a:moveTo>
                    <a:pt x="45618" y="56202"/>
                  </a:moveTo>
                  <a:cubicBezTo>
                    <a:pt x="45415" y="56018"/>
                    <a:pt x="45220" y="55830"/>
                    <a:pt x="45025" y="55643"/>
                  </a:cubicBezTo>
                  <a:cubicBezTo>
                    <a:pt x="44774" y="55635"/>
                    <a:pt x="44522" y="55627"/>
                    <a:pt x="44267" y="55612"/>
                  </a:cubicBezTo>
                  <a:cubicBezTo>
                    <a:pt x="44466" y="55785"/>
                    <a:pt x="44669" y="55958"/>
                    <a:pt x="44875" y="56127"/>
                  </a:cubicBezTo>
                  <a:cubicBezTo>
                    <a:pt x="45127" y="56153"/>
                    <a:pt x="45374" y="56179"/>
                    <a:pt x="45618" y="56202"/>
                  </a:cubicBezTo>
                  <a:moveTo>
                    <a:pt x="45809" y="56370"/>
                  </a:moveTo>
                  <a:cubicBezTo>
                    <a:pt x="45573" y="56352"/>
                    <a:pt x="45337" y="56329"/>
                    <a:pt x="45096" y="56303"/>
                  </a:cubicBezTo>
                  <a:cubicBezTo>
                    <a:pt x="45288" y="56457"/>
                    <a:pt x="45483" y="56611"/>
                    <a:pt x="45682" y="56761"/>
                  </a:cubicBezTo>
                  <a:cubicBezTo>
                    <a:pt x="45914" y="56798"/>
                    <a:pt x="46147" y="56836"/>
                    <a:pt x="46380" y="56866"/>
                  </a:cubicBezTo>
                  <a:cubicBezTo>
                    <a:pt x="46188" y="56704"/>
                    <a:pt x="45997" y="56539"/>
                    <a:pt x="45809" y="56370"/>
                  </a:cubicBezTo>
                  <a:moveTo>
                    <a:pt x="47355" y="56993"/>
                  </a:moveTo>
                  <a:cubicBezTo>
                    <a:pt x="47156" y="56809"/>
                    <a:pt x="46961" y="56622"/>
                    <a:pt x="46774" y="56438"/>
                  </a:cubicBezTo>
                  <a:cubicBezTo>
                    <a:pt x="46526" y="56423"/>
                    <a:pt x="46278" y="56408"/>
                    <a:pt x="46027" y="56389"/>
                  </a:cubicBezTo>
                  <a:cubicBezTo>
                    <a:pt x="46222" y="56562"/>
                    <a:pt x="46425" y="56731"/>
                    <a:pt x="46627" y="56899"/>
                  </a:cubicBezTo>
                  <a:cubicBezTo>
                    <a:pt x="46871" y="56933"/>
                    <a:pt x="47115" y="56963"/>
                    <a:pt x="47355" y="56993"/>
                  </a:cubicBezTo>
                  <a:close/>
                  <a:moveTo>
                    <a:pt x="47547" y="57166"/>
                  </a:moveTo>
                  <a:cubicBezTo>
                    <a:pt x="47314" y="57140"/>
                    <a:pt x="47081" y="57113"/>
                    <a:pt x="46845" y="57083"/>
                  </a:cubicBezTo>
                  <a:cubicBezTo>
                    <a:pt x="47033" y="57237"/>
                    <a:pt x="47224" y="57391"/>
                    <a:pt x="47419" y="57541"/>
                  </a:cubicBezTo>
                  <a:cubicBezTo>
                    <a:pt x="47648" y="57582"/>
                    <a:pt x="47877" y="57624"/>
                    <a:pt x="48106" y="57661"/>
                  </a:cubicBezTo>
                  <a:cubicBezTo>
                    <a:pt x="47914" y="57496"/>
                    <a:pt x="47730" y="57331"/>
                    <a:pt x="47547" y="57166"/>
                  </a:cubicBezTo>
                  <a:close/>
                  <a:moveTo>
                    <a:pt x="49070" y="57804"/>
                  </a:moveTo>
                  <a:cubicBezTo>
                    <a:pt x="48875" y="57620"/>
                    <a:pt x="48683" y="57436"/>
                    <a:pt x="48496" y="57252"/>
                  </a:cubicBezTo>
                  <a:cubicBezTo>
                    <a:pt x="48252" y="57233"/>
                    <a:pt x="48008" y="57211"/>
                    <a:pt x="47764" y="57188"/>
                  </a:cubicBezTo>
                  <a:cubicBezTo>
                    <a:pt x="47956" y="57361"/>
                    <a:pt x="48151" y="57530"/>
                    <a:pt x="48349" y="57699"/>
                  </a:cubicBezTo>
                  <a:cubicBezTo>
                    <a:pt x="48590" y="57736"/>
                    <a:pt x="48830" y="57774"/>
                    <a:pt x="49070" y="57804"/>
                  </a:cubicBezTo>
                  <a:moveTo>
                    <a:pt x="49261" y="57980"/>
                  </a:moveTo>
                  <a:cubicBezTo>
                    <a:pt x="49032" y="57950"/>
                    <a:pt x="48800" y="57920"/>
                    <a:pt x="48571" y="57882"/>
                  </a:cubicBezTo>
                  <a:cubicBezTo>
                    <a:pt x="48755" y="58036"/>
                    <a:pt x="48942" y="58190"/>
                    <a:pt x="49134" y="58340"/>
                  </a:cubicBezTo>
                  <a:cubicBezTo>
                    <a:pt x="49359" y="58389"/>
                    <a:pt x="49584" y="58434"/>
                    <a:pt x="49809" y="58475"/>
                  </a:cubicBezTo>
                  <a:cubicBezTo>
                    <a:pt x="49625" y="58310"/>
                    <a:pt x="49441" y="58145"/>
                    <a:pt x="49261" y="57980"/>
                  </a:cubicBezTo>
                  <a:close/>
                  <a:moveTo>
                    <a:pt x="50766" y="58637"/>
                  </a:moveTo>
                  <a:cubicBezTo>
                    <a:pt x="50574" y="58457"/>
                    <a:pt x="50387" y="58273"/>
                    <a:pt x="50199" y="58085"/>
                  </a:cubicBezTo>
                  <a:cubicBezTo>
                    <a:pt x="50117" y="58078"/>
                    <a:pt x="50030" y="58070"/>
                    <a:pt x="49944" y="58059"/>
                  </a:cubicBezTo>
                  <a:cubicBezTo>
                    <a:pt x="49787" y="58044"/>
                    <a:pt x="49633" y="58025"/>
                    <a:pt x="49479" y="58006"/>
                  </a:cubicBezTo>
                  <a:cubicBezTo>
                    <a:pt x="49666" y="58179"/>
                    <a:pt x="49858" y="58348"/>
                    <a:pt x="50057" y="58520"/>
                  </a:cubicBezTo>
                  <a:cubicBezTo>
                    <a:pt x="50293" y="58562"/>
                    <a:pt x="50529" y="58599"/>
                    <a:pt x="50766" y="58637"/>
                  </a:cubicBezTo>
                  <a:moveTo>
                    <a:pt x="50957" y="58817"/>
                  </a:moveTo>
                  <a:cubicBezTo>
                    <a:pt x="50728" y="58783"/>
                    <a:pt x="50503" y="58745"/>
                    <a:pt x="50274" y="58704"/>
                  </a:cubicBezTo>
                  <a:cubicBezTo>
                    <a:pt x="50458" y="58862"/>
                    <a:pt x="50642" y="59012"/>
                    <a:pt x="50830" y="59166"/>
                  </a:cubicBezTo>
                  <a:cubicBezTo>
                    <a:pt x="51051" y="59214"/>
                    <a:pt x="51276" y="59263"/>
                    <a:pt x="51497" y="59308"/>
                  </a:cubicBezTo>
                  <a:cubicBezTo>
                    <a:pt x="51314" y="59147"/>
                    <a:pt x="51133" y="58982"/>
                    <a:pt x="50957" y="58817"/>
                  </a:cubicBezTo>
                  <a:close/>
                  <a:moveTo>
                    <a:pt x="52293" y="59462"/>
                  </a:moveTo>
                  <a:cubicBezTo>
                    <a:pt x="52345" y="59473"/>
                    <a:pt x="52394" y="59481"/>
                    <a:pt x="52447" y="59492"/>
                  </a:cubicBezTo>
                  <a:cubicBezTo>
                    <a:pt x="52259" y="59308"/>
                    <a:pt x="52071" y="59128"/>
                    <a:pt x="51888" y="58941"/>
                  </a:cubicBezTo>
                  <a:cubicBezTo>
                    <a:pt x="51651" y="58914"/>
                    <a:pt x="51415" y="58880"/>
                    <a:pt x="51175" y="58847"/>
                  </a:cubicBezTo>
                  <a:cubicBezTo>
                    <a:pt x="51362" y="59019"/>
                    <a:pt x="51550" y="59188"/>
                    <a:pt x="51745" y="59357"/>
                  </a:cubicBezTo>
                  <a:cubicBezTo>
                    <a:pt x="51925" y="59395"/>
                    <a:pt x="52109" y="59428"/>
                    <a:pt x="52293" y="59462"/>
                  </a:cubicBezTo>
                  <a:moveTo>
                    <a:pt x="52638" y="59668"/>
                  </a:moveTo>
                  <a:cubicBezTo>
                    <a:pt x="52514" y="59650"/>
                    <a:pt x="52390" y="59627"/>
                    <a:pt x="52267" y="59605"/>
                  </a:cubicBezTo>
                  <a:cubicBezTo>
                    <a:pt x="52165" y="59586"/>
                    <a:pt x="52064" y="59567"/>
                    <a:pt x="51963" y="59548"/>
                  </a:cubicBezTo>
                  <a:cubicBezTo>
                    <a:pt x="52143" y="59702"/>
                    <a:pt x="52323" y="59856"/>
                    <a:pt x="52507" y="60006"/>
                  </a:cubicBezTo>
                  <a:cubicBezTo>
                    <a:pt x="52728" y="60062"/>
                    <a:pt x="52949" y="60115"/>
                    <a:pt x="53171" y="60164"/>
                  </a:cubicBezTo>
                  <a:cubicBezTo>
                    <a:pt x="52991" y="59999"/>
                    <a:pt x="52811" y="59837"/>
                    <a:pt x="52638" y="59668"/>
                  </a:cubicBezTo>
                  <a:moveTo>
                    <a:pt x="54116" y="60363"/>
                  </a:moveTo>
                  <a:cubicBezTo>
                    <a:pt x="53929" y="60182"/>
                    <a:pt x="53745" y="59999"/>
                    <a:pt x="53565" y="59815"/>
                  </a:cubicBezTo>
                  <a:cubicBezTo>
                    <a:pt x="53328" y="59781"/>
                    <a:pt x="53092" y="59743"/>
                    <a:pt x="52856" y="59706"/>
                  </a:cubicBezTo>
                  <a:cubicBezTo>
                    <a:pt x="53040" y="59879"/>
                    <a:pt x="53227" y="60047"/>
                    <a:pt x="53415" y="60216"/>
                  </a:cubicBezTo>
                  <a:cubicBezTo>
                    <a:pt x="53433" y="60220"/>
                    <a:pt x="53452" y="60224"/>
                    <a:pt x="53471" y="60227"/>
                  </a:cubicBezTo>
                  <a:cubicBezTo>
                    <a:pt x="53689" y="60276"/>
                    <a:pt x="53902" y="60321"/>
                    <a:pt x="54116" y="60363"/>
                  </a:cubicBezTo>
                  <a:moveTo>
                    <a:pt x="54304" y="60543"/>
                  </a:moveTo>
                  <a:cubicBezTo>
                    <a:pt x="54083" y="60501"/>
                    <a:pt x="53857" y="60456"/>
                    <a:pt x="53636" y="60408"/>
                  </a:cubicBezTo>
                  <a:cubicBezTo>
                    <a:pt x="53812" y="60561"/>
                    <a:pt x="53993" y="60715"/>
                    <a:pt x="54176" y="60869"/>
                  </a:cubicBezTo>
                  <a:cubicBezTo>
                    <a:pt x="54338" y="60910"/>
                    <a:pt x="54499" y="60952"/>
                    <a:pt x="54660" y="60993"/>
                  </a:cubicBezTo>
                  <a:cubicBezTo>
                    <a:pt x="54717" y="61008"/>
                    <a:pt x="54777" y="61019"/>
                    <a:pt x="54833" y="61034"/>
                  </a:cubicBezTo>
                  <a:cubicBezTo>
                    <a:pt x="54653" y="60873"/>
                    <a:pt x="54477" y="60708"/>
                    <a:pt x="54304" y="60543"/>
                  </a:cubicBezTo>
                  <a:moveTo>
                    <a:pt x="55771" y="61248"/>
                  </a:moveTo>
                  <a:cubicBezTo>
                    <a:pt x="55587" y="61068"/>
                    <a:pt x="55403" y="60888"/>
                    <a:pt x="55227" y="60704"/>
                  </a:cubicBezTo>
                  <a:cubicBezTo>
                    <a:pt x="54991" y="60666"/>
                    <a:pt x="54758" y="60625"/>
                    <a:pt x="54522" y="60584"/>
                  </a:cubicBezTo>
                  <a:cubicBezTo>
                    <a:pt x="54705" y="60753"/>
                    <a:pt x="54889" y="60925"/>
                    <a:pt x="55077" y="61094"/>
                  </a:cubicBezTo>
                  <a:cubicBezTo>
                    <a:pt x="55309" y="61147"/>
                    <a:pt x="55542" y="61199"/>
                    <a:pt x="55771" y="61248"/>
                  </a:cubicBezTo>
                  <a:close/>
                  <a:moveTo>
                    <a:pt x="55959" y="61432"/>
                  </a:moveTo>
                  <a:cubicBezTo>
                    <a:pt x="55741" y="61387"/>
                    <a:pt x="55520" y="61338"/>
                    <a:pt x="55294" y="61286"/>
                  </a:cubicBezTo>
                  <a:cubicBezTo>
                    <a:pt x="55471" y="61439"/>
                    <a:pt x="55651" y="61593"/>
                    <a:pt x="55831" y="61747"/>
                  </a:cubicBezTo>
                  <a:cubicBezTo>
                    <a:pt x="55839" y="61747"/>
                    <a:pt x="55846" y="61751"/>
                    <a:pt x="55854" y="61755"/>
                  </a:cubicBezTo>
                  <a:cubicBezTo>
                    <a:pt x="56064" y="61811"/>
                    <a:pt x="56274" y="61867"/>
                    <a:pt x="56484" y="61923"/>
                  </a:cubicBezTo>
                  <a:cubicBezTo>
                    <a:pt x="56308" y="61758"/>
                    <a:pt x="56131" y="61597"/>
                    <a:pt x="55959" y="61432"/>
                  </a:cubicBezTo>
                  <a:moveTo>
                    <a:pt x="57418" y="62148"/>
                  </a:moveTo>
                  <a:cubicBezTo>
                    <a:pt x="57234" y="61972"/>
                    <a:pt x="57054" y="61792"/>
                    <a:pt x="56878" y="61608"/>
                  </a:cubicBezTo>
                  <a:cubicBezTo>
                    <a:pt x="56645" y="61567"/>
                    <a:pt x="56409" y="61522"/>
                    <a:pt x="56176" y="61477"/>
                  </a:cubicBezTo>
                  <a:cubicBezTo>
                    <a:pt x="56356" y="61646"/>
                    <a:pt x="56540" y="61815"/>
                    <a:pt x="56728" y="61983"/>
                  </a:cubicBezTo>
                  <a:cubicBezTo>
                    <a:pt x="56957" y="62043"/>
                    <a:pt x="57189" y="62096"/>
                    <a:pt x="57418" y="62148"/>
                  </a:cubicBezTo>
                  <a:moveTo>
                    <a:pt x="57606" y="62332"/>
                  </a:moveTo>
                  <a:cubicBezTo>
                    <a:pt x="57388" y="62284"/>
                    <a:pt x="57167" y="62235"/>
                    <a:pt x="56945" y="62178"/>
                  </a:cubicBezTo>
                  <a:cubicBezTo>
                    <a:pt x="57122" y="62332"/>
                    <a:pt x="57298" y="62486"/>
                    <a:pt x="57474" y="62640"/>
                  </a:cubicBezTo>
                  <a:cubicBezTo>
                    <a:pt x="57692" y="62704"/>
                    <a:pt x="57910" y="62764"/>
                    <a:pt x="58127" y="62824"/>
                  </a:cubicBezTo>
                  <a:cubicBezTo>
                    <a:pt x="57951" y="62662"/>
                    <a:pt x="57778" y="62497"/>
                    <a:pt x="57606" y="62332"/>
                  </a:cubicBezTo>
                  <a:moveTo>
                    <a:pt x="59054" y="63064"/>
                  </a:moveTo>
                  <a:cubicBezTo>
                    <a:pt x="58870" y="62888"/>
                    <a:pt x="58694" y="62708"/>
                    <a:pt x="58517" y="62524"/>
                  </a:cubicBezTo>
                  <a:cubicBezTo>
                    <a:pt x="58285" y="62479"/>
                    <a:pt x="58052" y="62434"/>
                    <a:pt x="57823" y="62381"/>
                  </a:cubicBezTo>
                  <a:cubicBezTo>
                    <a:pt x="58000" y="62554"/>
                    <a:pt x="58184" y="62723"/>
                    <a:pt x="58367" y="62888"/>
                  </a:cubicBezTo>
                  <a:cubicBezTo>
                    <a:pt x="58596" y="62951"/>
                    <a:pt x="58825" y="63008"/>
                    <a:pt x="59054" y="63064"/>
                  </a:cubicBezTo>
                  <a:close/>
                  <a:moveTo>
                    <a:pt x="59242" y="63248"/>
                  </a:moveTo>
                  <a:cubicBezTo>
                    <a:pt x="59024" y="63195"/>
                    <a:pt x="58806" y="63143"/>
                    <a:pt x="58585" y="63086"/>
                  </a:cubicBezTo>
                  <a:cubicBezTo>
                    <a:pt x="58761" y="63240"/>
                    <a:pt x="58934" y="63394"/>
                    <a:pt x="59114" y="63544"/>
                  </a:cubicBezTo>
                  <a:cubicBezTo>
                    <a:pt x="59328" y="63612"/>
                    <a:pt x="59546" y="63676"/>
                    <a:pt x="59759" y="63739"/>
                  </a:cubicBezTo>
                  <a:cubicBezTo>
                    <a:pt x="59587" y="63578"/>
                    <a:pt x="59414" y="63413"/>
                    <a:pt x="59242" y="63248"/>
                  </a:cubicBezTo>
                  <a:moveTo>
                    <a:pt x="60682" y="63991"/>
                  </a:moveTo>
                  <a:cubicBezTo>
                    <a:pt x="60502" y="63814"/>
                    <a:pt x="60322" y="63634"/>
                    <a:pt x="60150" y="63454"/>
                  </a:cubicBezTo>
                  <a:cubicBezTo>
                    <a:pt x="59921" y="63405"/>
                    <a:pt x="59688" y="63353"/>
                    <a:pt x="59459" y="63300"/>
                  </a:cubicBezTo>
                  <a:cubicBezTo>
                    <a:pt x="59636" y="63469"/>
                    <a:pt x="59816" y="63638"/>
                    <a:pt x="60000" y="63807"/>
                  </a:cubicBezTo>
                  <a:cubicBezTo>
                    <a:pt x="60228" y="63871"/>
                    <a:pt x="60454" y="63931"/>
                    <a:pt x="60682" y="63991"/>
                  </a:cubicBezTo>
                  <a:moveTo>
                    <a:pt x="60874" y="64175"/>
                  </a:moveTo>
                  <a:cubicBezTo>
                    <a:pt x="60652" y="64122"/>
                    <a:pt x="60435" y="64062"/>
                    <a:pt x="60217" y="64006"/>
                  </a:cubicBezTo>
                  <a:cubicBezTo>
                    <a:pt x="60390" y="64160"/>
                    <a:pt x="60566" y="64313"/>
                    <a:pt x="60742" y="64463"/>
                  </a:cubicBezTo>
                  <a:cubicBezTo>
                    <a:pt x="60956" y="64531"/>
                    <a:pt x="61170" y="64599"/>
                    <a:pt x="61388" y="64666"/>
                  </a:cubicBezTo>
                  <a:cubicBezTo>
                    <a:pt x="61211" y="64505"/>
                    <a:pt x="61043" y="64340"/>
                    <a:pt x="60874" y="64175"/>
                  </a:cubicBezTo>
                  <a:close/>
                  <a:moveTo>
                    <a:pt x="62307" y="64929"/>
                  </a:moveTo>
                  <a:cubicBezTo>
                    <a:pt x="62127" y="64752"/>
                    <a:pt x="61947" y="64572"/>
                    <a:pt x="61774" y="64392"/>
                  </a:cubicBezTo>
                  <a:cubicBezTo>
                    <a:pt x="61545" y="64340"/>
                    <a:pt x="61316" y="64287"/>
                    <a:pt x="61084" y="64231"/>
                  </a:cubicBezTo>
                  <a:cubicBezTo>
                    <a:pt x="61264" y="64400"/>
                    <a:pt x="61444" y="64569"/>
                    <a:pt x="61624" y="64734"/>
                  </a:cubicBezTo>
                  <a:cubicBezTo>
                    <a:pt x="61853" y="64801"/>
                    <a:pt x="62078" y="64865"/>
                    <a:pt x="62307" y="64929"/>
                  </a:cubicBezTo>
                  <a:moveTo>
                    <a:pt x="62495" y="65113"/>
                  </a:moveTo>
                  <a:cubicBezTo>
                    <a:pt x="62277" y="65056"/>
                    <a:pt x="62059" y="64996"/>
                    <a:pt x="61842" y="64932"/>
                  </a:cubicBezTo>
                  <a:cubicBezTo>
                    <a:pt x="62014" y="65086"/>
                    <a:pt x="62187" y="65240"/>
                    <a:pt x="62363" y="65394"/>
                  </a:cubicBezTo>
                  <a:cubicBezTo>
                    <a:pt x="62577" y="65465"/>
                    <a:pt x="62791" y="65533"/>
                    <a:pt x="63009" y="65600"/>
                  </a:cubicBezTo>
                  <a:cubicBezTo>
                    <a:pt x="62832" y="65439"/>
                    <a:pt x="62663" y="65278"/>
                    <a:pt x="62495" y="65113"/>
                  </a:cubicBezTo>
                  <a:moveTo>
                    <a:pt x="63920" y="65874"/>
                  </a:moveTo>
                  <a:cubicBezTo>
                    <a:pt x="63744" y="65698"/>
                    <a:pt x="63568" y="65518"/>
                    <a:pt x="63395" y="65341"/>
                  </a:cubicBezTo>
                  <a:cubicBezTo>
                    <a:pt x="63162" y="65285"/>
                    <a:pt x="62934" y="65229"/>
                    <a:pt x="62708" y="65169"/>
                  </a:cubicBezTo>
                  <a:cubicBezTo>
                    <a:pt x="62881" y="65338"/>
                    <a:pt x="63061" y="65507"/>
                    <a:pt x="63245" y="65675"/>
                  </a:cubicBezTo>
                  <a:cubicBezTo>
                    <a:pt x="63470" y="65743"/>
                    <a:pt x="63695" y="65810"/>
                    <a:pt x="63920" y="65874"/>
                  </a:cubicBezTo>
                  <a:moveTo>
                    <a:pt x="64112" y="66058"/>
                  </a:moveTo>
                  <a:cubicBezTo>
                    <a:pt x="63894" y="65998"/>
                    <a:pt x="63676" y="65938"/>
                    <a:pt x="63463" y="65870"/>
                  </a:cubicBezTo>
                  <a:cubicBezTo>
                    <a:pt x="63631" y="66028"/>
                    <a:pt x="63804" y="66178"/>
                    <a:pt x="63980" y="66332"/>
                  </a:cubicBezTo>
                  <a:cubicBezTo>
                    <a:pt x="64194" y="66403"/>
                    <a:pt x="64408" y="66475"/>
                    <a:pt x="64622" y="66546"/>
                  </a:cubicBezTo>
                  <a:cubicBezTo>
                    <a:pt x="64449" y="66384"/>
                    <a:pt x="64281" y="66223"/>
                    <a:pt x="64112" y="66058"/>
                  </a:cubicBezTo>
                  <a:close/>
                  <a:moveTo>
                    <a:pt x="65534" y="66827"/>
                  </a:moveTo>
                  <a:cubicBezTo>
                    <a:pt x="65354" y="66651"/>
                    <a:pt x="65181" y="66475"/>
                    <a:pt x="65005" y="66298"/>
                  </a:cubicBezTo>
                  <a:cubicBezTo>
                    <a:pt x="64780" y="66238"/>
                    <a:pt x="64551" y="66178"/>
                    <a:pt x="64322" y="66118"/>
                  </a:cubicBezTo>
                  <a:cubicBezTo>
                    <a:pt x="64498" y="66287"/>
                    <a:pt x="64678" y="66456"/>
                    <a:pt x="64858" y="66621"/>
                  </a:cubicBezTo>
                  <a:cubicBezTo>
                    <a:pt x="65083" y="66692"/>
                    <a:pt x="65309" y="66760"/>
                    <a:pt x="65534" y="66827"/>
                  </a:cubicBezTo>
                  <a:close/>
                  <a:moveTo>
                    <a:pt x="65721" y="67015"/>
                  </a:moveTo>
                  <a:cubicBezTo>
                    <a:pt x="65507" y="66951"/>
                    <a:pt x="65290" y="66887"/>
                    <a:pt x="65076" y="66820"/>
                  </a:cubicBezTo>
                  <a:cubicBezTo>
                    <a:pt x="65245" y="66974"/>
                    <a:pt x="65417" y="67127"/>
                    <a:pt x="65594" y="67277"/>
                  </a:cubicBezTo>
                  <a:cubicBezTo>
                    <a:pt x="65804" y="67352"/>
                    <a:pt x="66018" y="67428"/>
                    <a:pt x="66232" y="67499"/>
                  </a:cubicBezTo>
                  <a:cubicBezTo>
                    <a:pt x="66059" y="67337"/>
                    <a:pt x="65890" y="67176"/>
                    <a:pt x="65721" y="67015"/>
                  </a:cubicBezTo>
                  <a:close/>
                  <a:moveTo>
                    <a:pt x="67140" y="67791"/>
                  </a:moveTo>
                  <a:cubicBezTo>
                    <a:pt x="66963" y="67615"/>
                    <a:pt x="66787" y="67439"/>
                    <a:pt x="66614" y="67262"/>
                  </a:cubicBezTo>
                  <a:cubicBezTo>
                    <a:pt x="66385" y="67202"/>
                    <a:pt x="66160" y="67139"/>
                    <a:pt x="65931" y="67075"/>
                  </a:cubicBezTo>
                  <a:cubicBezTo>
                    <a:pt x="66108" y="67244"/>
                    <a:pt x="66284" y="67409"/>
                    <a:pt x="66464" y="67578"/>
                  </a:cubicBezTo>
                  <a:cubicBezTo>
                    <a:pt x="66689" y="67649"/>
                    <a:pt x="66914" y="67720"/>
                    <a:pt x="67140" y="67791"/>
                  </a:cubicBezTo>
                  <a:close/>
                  <a:moveTo>
                    <a:pt x="67331" y="67975"/>
                  </a:moveTo>
                  <a:cubicBezTo>
                    <a:pt x="67113" y="67912"/>
                    <a:pt x="66899" y="67844"/>
                    <a:pt x="66682" y="67776"/>
                  </a:cubicBezTo>
                  <a:cubicBezTo>
                    <a:pt x="66854" y="67930"/>
                    <a:pt x="67027" y="68080"/>
                    <a:pt x="67200" y="68234"/>
                  </a:cubicBezTo>
                  <a:cubicBezTo>
                    <a:pt x="67414" y="68309"/>
                    <a:pt x="67624" y="68388"/>
                    <a:pt x="67837" y="68459"/>
                  </a:cubicBezTo>
                  <a:cubicBezTo>
                    <a:pt x="67665" y="68298"/>
                    <a:pt x="67496" y="68137"/>
                    <a:pt x="67331" y="67975"/>
                  </a:cubicBezTo>
                  <a:close/>
                  <a:moveTo>
                    <a:pt x="68745" y="68759"/>
                  </a:moveTo>
                  <a:cubicBezTo>
                    <a:pt x="68565" y="68583"/>
                    <a:pt x="68393" y="68411"/>
                    <a:pt x="68220" y="68230"/>
                  </a:cubicBezTo>
                  <a:cubicBezTo>
                    <a:pt x="67991" y="68170"/>
                    <a:pt x="67766" y="68103"/>
                    <a:pt x="67537" y="68039"/>
                  </a:cubicBezTo>
                  <a:cubicBezTo>
                    <a:pt x="67714" y="68208"/>
                    <a:pt x="67890" y="68373"/>
                    <a:pt x="68070" y="68538"/>
                  </a:cubicBezTo>
                  <a:cubicBezTo>
                    <a:pt x="68295" y="68613"/>
                    <a:pt x="68520" y="68688"/>
                    <a:pt x="68745" y="68759"/>
                  </a:cubicBezTo>
                  <a:moveTo>
                    <a:pt x="68933" y="68943"/>
                  </a:moveTo>
                  <a:cubicBezTo>
                    <a:pt x="68719" y="68876"/>
                    <a:pt x="68502" y="68808"/>
                    <a:pt x="68288" y="68737"/>
                  </a:cubicBezTo>
                  <a:cubicBezTo>
                    <a:pt x="68457" y="68891"/>
                    <a:pt x="68629" y="69045"/>
                    <a:pt x="68802" y="69195"/>
                  </a:cubicBezTo>
                  <a:cubicBezTo>
                    <a:pt x="69016" y="69274"/>
                    <a:pt x="69229" y="69352"/>
                    <a:pt x="69443" y="69427"/>
                  </a:cubicBezTo>
                  <a:cubicBezTo>
                    <a:pt x="69271" y="69266"/>
                    <a:pt x="69102" y="69108"/>
                    <a:pt x="68933" y="68943"/>
                  </a:cubicBezTo>
                  <a:close/>
                  <a:moveTo>
                    <a:pt x="70344" y="69735"/>
                  </a:moveTo>
                  <a:cubicBezTo>
                    <a:pt x="70167" y="69562"/>
                    <a:pt x="69995" y="69386"/>
                    <a:pt x="69822" y="69210"/>
                  </a:cubicBezTo>
                  <a:cubicBezTo>
                    <a:pt x="69593" y="69146"/>
                    <a:pt x="69365" y="69078"/>
                    <a:pt x="69139" y="69007"/>
                  </a:cubicBezTo>
                  <a:cubicBezTo>
                    <a:pt x="69316" y="69176"/>
                    <a:pt x="69492" y="69341"/>
                    <a:pt x="69672" y="69510"/>
                  </a:cubicBezTo>
                  <a:cubicBezTo>
                    <a:pt x="69897" y="69585"/>
                    <a:pt x="70119" y="69660"/>
                    <a:pt x="70344" y="69735"/>
                  </a:cubicBezTo>
                  <a:close/>
                  <a:moveTo>
                    <a:pt x="70535" y="69919"/>
                  </a:moveTo>
                  <a:cubicBezTo>
                    <a:pt x="70318" y="69851"/>
                    <a:pt x="70104" y="69780"/>
                    <a:pt x="69890" y="69705"/>
                  </a:cubicBezTo>
                  <a:cubicBezTo>
                    <a:pt x="70059" y="69859"/>
                    <a:pt x="70231" y="70013"/>
                    <a:pt x="70404" y="70166"/>
                  </a:cubicBezTo>
                  <a:cubicBezTo>
                    <a:pt x="70618" y="70245"/>
                    <a:pt x="70828" y="70324"/>
                    <a:pt x="71042" y="70403"/>
                  </a:cubicBezTo>
                  <a:cubicBezTo>
                    <a:pt x="70869" y="70242"/>
                    <a:pt x="70700" y="70080"/>
                    <a:pt x="70535" y="69919"/>
                  </a:cubicBezTo>
                  <a:close/>
                  <a:moveTo>
                    <a:pt x="71942" y="70718"/>
                  </a:moveTo>
                  <a:cubicBezTo>
                    <a:pt x="71766" y="70545"/>
                    <a:pt x="71593" y="70369"/>
                    <a:pt x="71421" y="70193"/>
                  </a:cubicBezTo>
                  <a:cubicBezTo>
                    <a:pt x="71192" y="70125"/>
                    <a:pt x="70963" y="70058"/>
                    <a:pt x="70738" y="69986"/>
                  </a:cubicBezTo>
                  <a:cubicBezTo>
                    <a:pt x="70914" y="70151"/>
                    <a:pt x="71090" y="70320"/>
                    <a:pt x="71271" y="70485"/>
                  </a:cubicBezTo>
                  <a:cubicBezTo>
                    <a:pt x="71496" y="70564"/>
                    <a:pt x="71717" y="70643"/>
                    <a:pt x="71942" y="70718"/>
                  </a:cubicBezTo>
                  <a:close/>
                  <a:moveTo>
                    <a:pt x="72134" y="70902"/>
                  </a:moveTo>
                  <a:cubicBezTo>
                    <a:pt x="71916" y="70831"/>
                    <a:pt x="71702" y="70756"/>
                    <a:pt x="71488" y="70681"/>
                  </a:cubicBezTo>
                  <a:cubicBezTo>
                    <a:pt x="71657" y="70834"/>
                    <a:pt x="71830" y="70988"/>
                    <a:pt x="72002" y="71138"/>
                  </a:cubicBezTo>
                  <a:cubicBezTo>
                    <a:pt x="72216" y="71221"/>
                    <a:pt x="72426" y="71303"/>
                    <a:pt x="72640" y="71382"/>
                  </a:cubicBezTo>
                  <a:cubicBezTo>
                    <a:pt x="72467" y="71225"/>
                    <a:pt x="72299" y="71063"/>
                    <a:pt x="72134" y="70902"/>
                  </a:cubicBezTo>
                  <a:close/>
                  <a:moveTo>
                    <a:pt x="73541" y="71705"/>
                  </a:moveTo>
                  <a:cubicBezTo>
                    <a:pt x="73364" y="71532"/>
                    <a:pt x="73188" y="71356"/>
                    <a:pt x="73015" y="71183"/>
                  </a:cubicBezTo>
                  <a:cubicBezTo>
                    <a:pt x="72786" y="71112"/>
                    <a:pt x="72561" y="71041"/>
                    <a:pt x="72336" y="70966"/>
                  </a:cubicBezTo>
                  <a:cubicBezTo>
                    <a:pt x="72509" y="71135"/>
                    <a:pt x="72689" y="71300"/>
                    <a:pt x="72865" y="71465"/>
                  </a:cubicBezTo>
                  <a:cubicBezTo>
                    <a:pt x="73090" y="71547"/>
                    <a:pt x="73315" y="71626"/>
                    <a:pt x="73541" y="71705"/>
                  </a:cubicBezTo>
                  <a:moveTo>
                    <a:pt x="73728" y="71889"/>
                  </a:moveTo>
                  <a:cubicBezTo>
                    <a:pt x="73511" y="71814"/>
                    <a:pt x="73297" y="71739"/>
                    <a:pt x="73083" y="71664"/>
                  </a:cubicBezTo>
                  <a:cubicBezTo>
                    <a:pt x="73252" y="71817"/>
                    <a:pt x="73424" y="71967"/>
                    <a:pt x="73597" y="72121"/>
                  </a:cubicBezTo>
                  <a:cubicBezTo>
                    <a:pt x="73811" y="72204"/>
                    <a:pt x="74025" y="72286"/>
                    <a:pt x="74238" y="72369"/>
                  </a:cubicBezTo>
                  <a:cubicBezTo>
                    <a:pt x="74066" y="72208"/>
                    <a:pt x="73897" y="72050"/>
                    <a:pt x="73728" y="71889"/>
                  </a:cubicBezTo>
                  <a:moveTo>
                    <a:pt x="75135" y="72695"/>
                  </a:moveTo>
                  <a:cubicBezTo>
                    <a:pt x="74959" y="72523"/>
                    <a:pt x="74782" y="72350"/>
                    <a:pt x="74610" y="72178"/>
                  </a:cubicBezTo>
                  <a:cubicBezTo>
                    <a:pt x="74381" y="72103"/>
                    <a:pt x="74156" y="72031"/>
                    <a:pt x="73927" y="71956"/>
                  </a:cubicBezTo>
                  <a:cubicBezTo>
                    <a:pt x="74103" y="72121"/>
                    <a:pt x="74280" y="72286"/>
                    <a:pt x="74460" y="72451"/>
                  </a:cubicBezTo>
                  <a:cubicBezTo>
                    <a:pt x="74685" y="72534"/>
                    <a:pt x="74910" y="72617"/>
                    <a:pt x="75135" y="72695"/>
                  </a:cubicBezTo>
                  <a:close/>
                  <a:moveTo>
                    <a:pt x="75323" y="72879"/>
                  </a:moveTo>
                  <a:cubicBezTo>
                    <a:pt x="75105" y="72804"/>
                    <a:pt x="74891" y="72725"/>
                    <a:pt x="74677" y="72650"/>
                  </a:cubicBezTo>
                  <a:cubicBezTo>
                    <a:pt x="74846" y="72804"/>
                    <a:pt x="75019" y="72954"/>
                    <a:pt x="75191" y="73108"/>
                  </a:cubicBezTo>
                  <a:cubicBezTo>
                    <a:pt x="75405" y="73191"/>
                    <a:pt x="75619" y="73277"/>
                    <a:pt x="75833" y="73359"/>
                  </a:cubicBezTo>
                  <a:cubicBezTo>
                    <a:pt x="75660" y="73198"/>
                    <a:pt x="75492" y="73041"/>
                    <a:pt x="75323" y="72879"/>
                  </a:cubicBezTo>
                  <a:close/>
                  <a:moveTo>
                    <a:pt x="76730" y="73693"/>
                  </a:moveTo>
                  <a:cubicBezTo>
                    <a:pt x="76550" y="73521"/>
                    <a:pt x="76377" y="73348"/>
                    <a:pt x="76204" y="73176"/>
                  </a:cubicBezTo>
                  <a:cubicBezTo>
                    <a:pt x="75976" y="73101"/>
                    <a:pt x="75747" y="73026"/>
                    <a:pt x="75522" y="72947"/>
                  </a:cubicBezTo>
                  <a:cubicBezTo>
                    <a:pt x="75694" y="73116"/>
                    <a:pt x="75874" y="73281"/>
                    <a:pt x="76054" y="73442"/>
                  </a:cubicBezTo>
                  <a:cubicBezTo>
                    <a:pt x="76276" y="73528"/>
                    <a:pt x="76501" y="73611"/>
                    <a:pt x="76730" y="73693"/>
                  </a:cubicBezTo>
                  <a:close/>
                  <a:moveTo>
                    <a:pt x="76917" y="73873"/>
                  </a:moveTo>
                  <a:cubicBezTo>
                    <a:pt x="76700" y="73798"/>
                    <a:pt x="76482" y="73720"/>
                    <a:pt x="76268" y="73641"/>
                  </a:cubicBezTo>
                  <a:cubicBezTo>
                    <a:pt x="76437" y="73795"/>
                    <a:pt x="76610" y="73945"/>
                    <a:pt x="76786" y="74099"/>
                  </a:cubicBezTo>
                  <a:cubicBezTo>
                    <a:pt x="76996" y="74185"/>
                    <a:pt x="77210" y="74271"/>
                    <a:pt x="77428" y="74354"/>
                  </a:cubicBezTo>
                  <a:cubicBezTo>
                    <a:pt x="77255" y="74196"/>
                    <a:pt x="77082" y="74035"/>
                    <a:pt x="76917" y="73873"/>
                  </a:cubicBezTo>
                  <a:close/>
                  <a:moveTo>
                    <a:pt x="78321" y="74695"/>
                  </a:moveTo>
                  <a:cubicBezTo>
                    <a:pt x="78141" y="74523"/>
                    <a:pt x="77968" y="74350"/>
                    <a:pt x="77795" y="74177"/>
                  </a:cubicBezTo>
                  <a:cubicBezTo>
                    <a:pt x="77566" y="74102"/>
                    <a:pt x="77338" y="74024"/>
                    <a:pt x="77112" y="73945"/>
                  </a:cubicBezTo>
                  <a:cubicBezTo>
                    <a:pt x="77285" y="74110"/>
                    <a:pt x="77465" y="74275"/>
                    <a:pt x="77645" y="74440"/>
                  </a:cubicBezTo>
                  <a:cubicBezTo>
                    <a:pt x="77870" y="74526"/>
                    <a:pt x="78095" y="74613"/>
                    <a:pt x="78321" y="74695"/>
                  </a:cubicBezTo>
                  <a:close/>
                  <a:moveTo>
                    <a:pt x="78508" y="74875"/>
                  </a:moveTo>
                  <a:cubicBezTo>
                    <a:pt x="78291" y="74796"/>
                    <a:pt x="78073" y="74718"/>
                    <a:pt x="77859" y="74635"/>
                  </a:cubicBezTo>
                  <a:cubicBezTo>
                    <a:pt x="78028" y="74789"/>
                    <a:pt x="78201" y="74939"/>
                    <a:pt x="78377" y="75093"/>
                  </a:cubicBezTo>
                  <a:cubicBezTo>
                    <a:pt x="78591" y="75179"/>
                    <a:pt x="78805" y="75269"/>
                    <a:pt x="79018" y="75355"/>
                  </a:cubicBezTo>
                  <a:cubicBezTo>
                    <a:pt x="78846" y="75194"/>
                    <a:pt x="78677" y="75037"/>
                    <a:pt x="78508" y="74875"/>
                  </a:cubicBezTo>
                  <a:close/>
                  <a:moveTo>
                    <a:pt x="79911" y="75701"/>
                  </a:moveTo>
                  <a:cubicBezTo>
                    <a:pt x="79735" y="75528"/>
                    <a:pt x="79559" y="75355"/>
                    <a:pt x="79386" y="75183"/>
                  </a:cubicBezTo>
                  <a:cubicBezTo>
                    <a:pt x="79157" y="75108"/>
                    <a:pt x="78928" y="75025"/>
                    <a:pt x="78700" y="74947"/>
                  </a:cubicBezTo>
                  <a:cubicBezTo>
                    <a:pt x="78876" y="75112"/>
                    <a:pt x="79056" y="75277"/>
                    <a:pt x="79236" y="75442"/>
                  </a:cubicBezTo>
                  <a:cubicBezTo>
                    <a:pt x="79461" y="75528"/>
                    <a:pt x="79686" y="75614"/>
                    <a:pt x="79911" y="75701"/>
                  </a:cubicBezTo>
                  <a:close/>
                  <a:moveTo>
                    <a:pt x="80099" y="75881"/>
                  </a:moveTo>
                  <a:cubicBezTo>
                    <a:pt x="79881" y="75798"/>
                    <a:pt x="79664" y="75716"/>
                    <a:pt x="79446" y="75633"/>
                  </a:cubicBezTo>
                  <a:cubicBezTo>
                    <a:pt x="79619" y="75787"/>
                    <a:pt x="79791" y="75941"/>
                    <a:pt x="79968" y="76091"/>
                  </a:cubicBezTo>
                  <a:cubicBezTo>
                    <a:pt x="80182" y="76181"/>
                    <a:pt x="80395" y="76271"/>
                    <a:pt x="80613" y="76357"/>
                  </a:cubicBezTo>
                  <a:cubicBezTo>
                    <a:pt x="80441" y="76200"/>
                    <a:pt x="80268" y="76038"/>
                    <a:pt x="80099" y="75881"/>
                  </a:cubicBezTo>
                  <a:close/>
                  <a:moveTo>
                    <a:pt x="81502" y="76710"/>
                  </a:moveTo>
                  <a:cubicBezTo>
                    <a:pt x="81326" y="76541"/>
                    <a:pt x="81150" y="76369"/>
                    <a:pt x="80973" y="76196"/>
                  </a:cubicBezTo>
                  <a:cubicBezTo>
                    <a:pt x="80744" y="76113"/>
                    <a:pt x="80516" y="76035"/>
                    <a:pt x="80290" y="75948"/>
                  </a:cubicBezTo>
                  <a:cubicBezTo>
                    <a:pt x="80467" y="76117"/>
                    <a:pt x="80643" y="76282"/>
                    <a:pt x="80823" y="76444"/>
                  </a:cubicBezTo>
                  <a:cubicBezTo>
                    <a:pt x="81048" y="76534"/>
                    <a:pt x="81277" y="76624"/>
                    <a:pt x="81502" y="76710"/>
                  </a:cubicBezTo>
                  <a:close/>
                  <a:moveTo>
                    <a:pt x="81690" y="76886"/>
                  </a:moveTo>
                  <a:cubicBezTo>
                    <a:pt x="81472" y="76804"/>
                    <a:pt x="81255" y="76721"/>
                    <a:pt x="81037" y="76635"/>
                  </a:cubicBezTo>
                  <a:cubicBezTo>
                    <a:pt x="81210" y="76789"/>
                    <a:pt x="81382" y="76943"/>
                    <a:pt x="81555" y="77093"/>
                  </a:cubicBezTo>
                  <a:cubicBezTo>
                    <a:pt x="81772" y="77186"/>
                    <a:pt x="81986" y="77277"/>
                    <a:pt x="82204" y="77367"/>
                  </a:cubicBezTo>
                  <a:cubicBezTo>
                    <a:pt x="82031" y="77209"/>
                    <a:pt x="81859" y="77048"/>
                    <a:pt x="81690" y="76886"/>
                  </a:cubicBezTo>
                  <a:close/>
                  <a:moveTo>
                    <a:pt x="83093" y="77723"/>
                  </a:moveTo>
                  <a:cubicBezTo>
                    <a:pt x="82917" y="77554"/>
                    <a:pt x="82737" y="77382"/>
                    <a:pt x="82564" y="77209"/>
                  </a:cubicBezTo>
                  <a:cubicBezTo>
                    <a:pt x="82335" y="77126"/>
                    <a:pt x="82106" y="77044"/>
                    <a:pt x="81878" y="76958"/>
                  </a:cubicBezTo>
                  <a:cubicBezTo>
                    <a:pt x="82054" y="77123"/>
                    <a:pt x="82234" y="77288"/>
                    <a:pt x="82414" y="77453"/>
                  </a:cubicBezTo>
                  <a:cubicBezTo>
                    <a:pt x="82639" y="77543"/>
                    <a:pt x="82864" y="77637"/>
                    <a:pt x="83093" y="77723"/>
                  </a:cubicBezTo>
                  <a:close/>
                  <a:moveTo>
                    <a:pt x="83281" y="77899"/>
                  </a:moveTo>
                  <a:cubicBezTo>
                    <a:pt x="83059" y="77817"/>
                    <a:pt x="82842" y="77731"/>
                    <a:pt x="82624" y="77644"/>
                  </a:cubicBezTo>
                  <a:cubicBezTo>
                    <a:pt x="82797" y="77794"/>
                    <a:pt x="82969" y="77948"/>
                    <a:pt x="83146" y="78102"/>
                  </a:cubicBezTo>
                  <a:cubicBezTo>
                    <a:pt x="83363" y="78196"/>
                    <a:pt x="83577" y="78286"/>
                    <a:pt x="83795" y="78380"/>
                  </a:cubicBezTo>
                  <a:cubicBezTo>
                    <a:pt x="83622" y="78218"/>
                    <a:pt x="83450" y="78061"/>
                    <a:pt x="83281" y="77899"/>
                  </a:cubicBezTo>
                  <a:close/>
                  <a:moveTo>
                    <a:pt x="84684" y="78740"/>
                  </a:moveTo>
                  <a:cubicBezTo>
                    <a:pt x="84504" y="78571"/>
                    <a:pt x="84328" y="78398"/>
                    <a:pt x="84151" y="78226"/>
                  </a:cubicBezTo>
                  <a:cubicBezTo>
                    <a:pt x="83922" y="78143"/>
                    <a:pt x="83694" y="78057"/>
                    <a:pt x="83465" y="77971"/>
                  </a:cubicBezTo>
                  <a:cubicBezTo>
                    <a:pt x="83641" y="78136"/>
                    <a:pt x="83821" y="78301"/>
                    <a:pt x="84001" y="78466"/>
                  </a:cubicBezTo>
                  <a:cubicBezTo>
                    <a:pt x="84226" y="78560"/>
                    <a:pt x="84455" y="78650"/>
                    <a:pt x="84684" y="78740"/>
                  </a:cubicBezTo>
                  <a:close/>
                  <a:moveTo>
                    <a:pt x="85386" y="79393"/>
                  </a:moveTo>
                  <a:cubicBezTo>
                    <a:pt x="85213" y="79235"/>
                    <a:pt x="85040" y="79074"/>
                    <a:pt x="84868" y="78916"/>
                  </a:cubicBezTo>
                  <a:cubicBezTo>
                    <a:pt x="84650" y="78830"/>
                    <a:pt x="84429" y="78740"/>
                    <a:pt x="84211" y="78654"/>
                  </a:cubicBezTo>
                  <a:cubicBezTo>
                    <a:pt x="84384" y="78807"/>
                    <a:pt x="84560" y="78957"/>
                    <a:pt x="84737" y="79111"/>
                  </a:cubicBezTo>
                  <a:cubicBezTo>
                    <a:pt x="84950" y="79205"/>
                    <a:pt x="85168" y="79303"/>
                    <a:pt x="85386" y="79393"/>
                  </a:cubicBezTo>
                  <a:close/>
                  <a:moveTo>
                    <a:pt x="85596" y="79580"/>
                  </a:moveTo>
                  <a:cubicBezTo>
                    <a:pt x="85386" y="79494"/>
                    <a:pt x="85183" y="79408"/>
                    <a:pt x="84977" y="79318"/>
                  </a:cubicBezTo>
                  <a:cubicBezTo>
                    <a:pt x="85142" y="79456"/>
                    <a:pt x="85311" y="79599"/>
                    <a:pt x="85479" y="79738"/>
                  </a:cubicBezTo>
                  <a:cubicBezTo>
                    <a:pt x="85682" y="79832"/>
                    <a:pt x="85888" y="79929"/>
                    <a:pt x="86091" y="80019"/>
                  </a:cubicBezTo>
                  <a:cubicBezTo>
                    <a:pt x="85926" y="79877"/>
                    <a:pt x="85757" y="79730"/>
                    <a:pt x="85596" y="79580"/>
                  </a:cubicBezTo>
                  <a:close/>
                  <a:moveTo>
                    <a:pt x="86977" y="80413"/>
                  </a:moveTo>
                  <a:cubicBezTo>
                    <a:pt x="86804" y="80252"/>
                    <a:pt x="86628" y="80094"/>
                    <a:pt x="86459" y="79933"/>
                  </a:cubicBezTo>
                  <a:cubicBezTo>
                    <a:pt x="86237" y="79847"/>
                    <a:pt x="86016" y="79757"/>
                    <a:pt x="85798" y="79667"/>
                  </a:cubicBezTo>
                  <a:cubicBezTo>
                    <a:pt x="85971" y="79820"/>
                    <a:pt x="86147" y="79970"/>
                    <a:pt x="86324" y="80124"/>
                  </a:cubicBezTo>
                  <a:cubicBezTo>
                    <a:pt x="86541" y="80222"/>
                    <a:pt x="86759" y="80316"/>
                    <a:pt x="86977" y="80413"/>
                  </a:cubicBezTo>
                  <a:close/>
                  <a:moveTo>
                    <a:pt x="87183" y="80597"/>
                  </a:moveTo>
                  <a:cubicBezTo>
                    <a:pt x="86977" y="80511"/>
                    <a:pt x="86770" y="80421"/>
                    <a:pt x="86564" y="80327"/>
                  </a:cubicBezTo>
                  <a:cubicBezTo>
                    <a:pt x="86729" y="80469"/>
                    <a:pt x="86898" y="80608"/>
                    <a:pt x="87067" y="80751"/>
                  </a:cubicBezTo>
                  <a:cubicBezTo>
                    <a:pt x="87273" y="80848"/>
                    <a:pt x="87479" y="80942"/>
                    <a:pt x="87686" y="81040"/>
                  </a:cubicBezTo>
                  <a:cubicBezTo>
                    <a:pt x="87517" y="80893"/>
                    <a:pt x="87348" y="80743"/>
                    <a:pt x="87183" y="80597"/>
                  </a:cubicBezTo>
                  <a:close/>
                  <a:moveTo>
                    <a:pt x="88567" y="81434"/>
                  </a:moveTo>
                  <a:cubicBezTo>
                    <a:pt x="88391" y="81272"/>
                    <a:pt x="88218" y="81115"/>
                    <a:pt x="88046" y="80953"/>
                  </a:cubicBezTo>
                  <a:cubicBezTo>
                    <a:pt x="87824" y="80863"/>
                    <a:pt x="87603" y="80773"/>
                    <a:pt x="87385" y="80683"/>
                  </a:cubicBezTo>
                  <a:cubicBezTo>
                    <a:pt x="87558" y="80837"/>
                    <a:pt x="87734" y="80987"/>
                    <a:pt x="87911" y="81141"/>
                  </a:cubicBezTo>
                  <a:cubicBezTo>
                    <a:pt x="88128" y="81239"/>
                    <a:pt x="88350" y="81336"/>
                    <a:pt x="88567" y="81434"/>
                  </a:cubicBezTo>
                  <a:moveTo>
                    <a:pt x="88774" y="81618"/>
                  </a:moveTo>
                  <a:cubicBezTo>
                    <a:pt x="88564" y="81528"/>
                    <a:pt x="88357" y="81434"/>
                    <a:pt x="88147" y="81344"/>
                  </a:cubicBezTo>
                  <a:cubicBezTo>
                    <a:pt x="88316" y="81486"/>
                    <a:pt x="88485" y="81625"/>
                    <a:pt x="88657" y="81768"/>
                  </a:cubicBezTo>
                  <a:cubicBezTo>
                    <a:pt x="88864" y="81865"/>
                    <a:pt x="89070" y="81963"/>
                    <a:pt x="89277" y="82057"/>
                  </a:cubicBezTo>
                  <a:cubicBezTo>
                    <a:pt x="89108" y="81910"/>
                    <a:pt x="88939" y="81764"/>
                    <a:pt x="88774" y="81618"/>
                  </a:cubicBezTo>
                  <a:close/>
                  <a:moveTo>
                    <a:pt x="90162" y="82458"/>
                  </a:moveTo>
                  <a:cubicBezTo>
                    <a:pt x="89982" y="82297"/>
                    <a:pt x="89809" y="82139"/>
                    <a:pt x="89637" y="81978"/>
                  </a:cubicBezTo>
                  <a:cubicBezTo>
                    <a:pt x="89412" y="81888"/>
                    <a:pt x="89190" y="81794"/>
                    <a:pt x="88969" y="81700"/>
                  </a:cubicBezTo>
                  <a:cubicBezTo>
                    <a:pt x="89145" y="81854"/>
                    <a:pt x="89322" y="82008"/>
                    <a:pt x="89498" y="82162"/>
                  </a:cubicBezTo>
                  <a:cubicBezTo>
                    <a:pt x="89719" y="82259"/>
                    <a:pt x="89941" y="82360"/>
                    <a:pt x="90162" y="82458"/>
                  </a:cubicBezTo>
                  <a:close/>
                  <a:moveTo>
                    <a:pt x="90365" y="82638"/>
                  </a:moveTo>
                  <a:cubicBezTo>
                    <a:pt x="90154" y="82548"/>
                    <a:pt x="89944" y="82454"/>
                    <a:pt x="89734" y="82360"/>
                  </a:cubicBezTo>
                  <a:cubicBezTo>
                    <a:pt x="89903" y="82503"/>
                    <a:pt x="90072" y="82642"/>
                    <a:pt x="90245" y="82784"/>
                  </a:cubicBezTo>
                  <a:cubicBezTo>
                    <a:pt x="90451" y="82886"/>
                    <a:pt x="90661" y="82983"/>
                    <a:pt x="90871" y="83081"/>
                  </a:cubicBezTo>
                  <a:cubicBezTo>
                    <a:pt x="90699" y="82935"/>
                    <a:pt x="90530" y="82788"/>
                    <a:pt x="90365" y="82638"/>
                  </a:cubicBezTo>
                  <a:moveTo>
                    <a:pt x="91738" y="83479"/>
                  </a:moveTo>
                  <a:cubicBezTo>
                    <a:pt x="91561" y="83317"/>
                    <a:pt x="91385" y="83160"/>
                    <a:pt x="91213" y="82998"/>
                  </a:cubicBezTo>
                  <a:cubicBezTo>
                    <a:pt x="90991" y="82908"/>
                    <a:pt x="90774" y="82814"/>
                    <a:pt x="90556" y="82721"/>
                  </a:cubicBezTo>
                  <a:cubicBezTo>
                    <a:pt x="90732" y="82874"/>
                    <a:pt x="90909" y="83028"/>
                    <a:pt x="91089" y="83182"/>
                  </a:cubicBezTo>
                  <a:cubicBezTo>
                    <a:pt x="91303" y="83283"/>
                    <a:pt x="91520" y="83381"/>
                    <a:pt x="91738" y="83479"/>
                  </a:cubicBezTo>
                  <a:close/>
                  <a:moveTo>
                    <a:pt x="91937" y="83655"/>
                  </a:moveTo>
                  <a:cubicBezTo>
                    <a:pt x="91730" y="83565"/>
                    <a:pt x="91524" y="83471"/>
                    <a:pt x="91321" y="83381"/>
                  </a:cubicBezTo>
                  <a:cubicBezTo>
                    <a:pt x="91490" y="83524"/>
                    <a:pt x="91659" y="83662"/>
                    <a:pt x="91832" y="83805"/>
                  </a:cubicBezTo>
                  <a:cubicBezTo>
                    <a:pt x="92034" y="83906"/>
                    <a:pt x="92241" y="84004"/>
                    <a:pt x="92447" y="84098"/>
                  </a:cubicBezTo>
                  <a:cubicBezTo>
                    <a:pt x="92274" y="83951"/>
                    <a:pt x="92106" y="83805"/>
                    <a:pt x="91937" y="83655"/>
                  </a:cubicBezTo>
                  <a:moveTo>
                    <a:pt x="93332" y="84507"/>
                  </a:moveTo>
                  <a:cubicBezTo>
                    <a:pt x="93152" y="84349"/>
                    <a:pt x="92976" y="84188"/>
                    <a:pt x="92803" y="84026"/>
                  </a:cubicBezTo>
                  <a:cubicBezTo>
                    <a:pt x="92575" y="83933"/>
                    <a:pt x="92349" y="83835"/>
                    <a:pt x="92124" y="83737"/>
                  </a:cubicBezTo>
                  <a:cubicBezTo>
                    <a:pt x="92301" y="83891"/>
                    <a:pt x="92477" y="84045"/>
                    <a:pt x="92657" y="84199"/>
                  </a:cubicBezTo>
                  <a:cubicBezTo>
                    <a:pt x="92882" y="84304"/>
                    <a:pt x="93107" y="84405"/>
                    <a:pt x="93332" y="84507"/>
                  </a:cubicBezTo>
                  <a:close/>
                  <a:moveTo>
                    <a:pt x="93531" y="84683"/>
                  </a:moveTo>
                  <a:cubicBezTo>
                    <a:pt x="93314" y="84589"/>
                    <a:pt x="93100" y="84492"/>
                    <a:pt x="92886" y="84394"/>
                  </a:cubicBezTo>
                  <a:cubicBezTo>
                    <a:pt x="93055" y="84533"/>
                    <a:pt x="93227" y="84679"/>
                    <a:pt x="93400" y="84818"/>
                  </a:cubicBezTo>
                  <a:cubicBezTo>
                    <a:pt x="93614" y="84923"/>
                    <a:pt x="93824" y="85024"/>
                    <a:pt x="94042" y="85129"/>
                  </a:cubicBezTo>
                  <a:cubicBezTo>
                    <a:pt x="93869" y="84979"/>
                    <a:pt x="93696" y="84833"/>
                    <a:pt x="93531" y="84683"/>
                  </a:cubicBezTo>
                  <a:close/>
                  <a:moveTo>
                    <a:pt x="94946" y="85550"/>
                  </a:moveTo>
                  <a:cubicBezTo>
                    <a:pt x="94766" y="85388"/>
                    <a:pt x="94586" y="85227"/>
                    <a:pt x="94409" y="85066"/>
                  </a:cubicBezTo>
                  <a:cubicBezTo>
                    <a:pt x="94177" y="84968"/>
                    <a:pt x="93944" y="84867"/>
                    <a:pt x="93711" y="84766"/>
                  </a:cubicBezTo>
                  <a:cubicBezTo>
                    <a:pt x="93888" y="84919"/>
                    <a:pt x="94068" y="85073"/>
                    <a:pt x="94248" y="85227"/>
                  </a:cubicBezTo>
                  <a:cubicBezTo>
                    <a:pt x="94481" y="85336"/>
                    <a:pt x="94713" y="85445"/>
                    <a:pt x="94946" y="85550"/>
                  </a:cubicBezTo>
                  <a:close/>
                  <a:moveTo>
                    <a:pt x="95145" y="85722"/>
                  </a:moveTo>
                  <a:cubicBezTo>
                    <a:pt x="94920" y="85625"/>
                    <a:pt x="94698" y="85520"/>
                    <a:pt x="94473" y="85418"/>
                  </a:cubicBezTo>
                  <a:cubicBezTo>
                    <a:pt x="94646" y="85561"/>
                    <a:pt x="94818" y="85704"/>
                    <a:pt x="94991" y="85846"/>
                  </a:cubicBezTo>
                  <a:cubicBezTo>
                    <a:pt x="95216" y="85959"/>
                    <a:pt x="95441" y="86067"/>
                    <a:pt x="95670" y="86176"/>
                  </a:cubicBezTo>
                  <a:cubicBezTo>
                    <a:pt x="95494" y="86026"/>
                    <a:pt x="95317" y="85876"/>
                    <a:pt x="95145" y="85722"/>
                  </a:cubicBezTo>
                  <a:moveTo>
                    <a:pt x="96540" y="86585"/>
                  </a:moveTo>
                  <a:cubicBezTo>
                    <a:pt x="96357" y="86424"/>
                    <a:pt x="96176" y="86263"/>
                    <a:pt x="95996" y="86097"/>
                  </a:cubicBezTo>
                  <a:cubicBezTo>
                    <a:pt x="95771" y="86000"/>
                    <a:pt x="95546" y="85902"/>
                    <a:pt x="95325" y="85805"/>
                  </a:cubicBezTo>
                  <a:cubicBezTo>
                    <a:pt x="95505" y="85962"/>
                    <a:pt x="95685" y="86116"/>
                    <a:pt x="95873" y="86274"/>
                  </a:cubicBezTo>
                  <a:cubicBezTo>
                    <a:pt x="96094" y="86379"/>
                    <a:pt x="96315" y="86480"/>
                    <a:pt x="96540" y="86585"/>
                  </a:cubicBezTo>
                  <a:close/>
                  <a:moveTo>
                    <a:pt x="96732" y="86754"/>
                  </a:moveTo>
                  <a:cubicBezTo>
                    <a:pt x="96522" y="86657"/>
                    <a:pt x="96308" y="86559"/>
                    <a:pt x="96098" y="86461"/>
                  </a:cubicBezTo>
                  <a:cubicBezTo>
                    <a:pt x="96270" y="86608"/>
                    <a:pt x="96450" y="86754"/>
                    <a:pt x="96627" y="86897"/>
                  </a:cubicBezTo>
                  <a:cubicBezTo>
                    <a:pt x="96837" y="87002"/>
                    <a:pt x="97047" y="87107"/>
                    <a:pt x="97261" y="87208"/>
                  </a:cubicBezTo>
                  <a:cubicBezTo>
                    <a:pt x="97081" y="87058"/>
                    <a:pt x="96908" y="86908"/>
                    <a:pt x="96732" y="86754"/>
                  </a:cubicBezTo>
                  <a:close/>
                  <a:moveTo>
                    <a:pt x="98128" y="87621"/>
                  </a:moveTo>
                  <a:cubicBezTo>
                    <a:pt x="97944" y="87456"/>
                    <a:pt x="97764" y="87294"/>
                    <a:pt x="97583" y="87133"/>
                  </a:cubicBezTo>
                  <a:cubicBezTo>
                    <a:pt x="97358" y="87035"/>
                    <a:pt x="97133" y="86934"/>
                    <a:pt x="96908" y="86833"/>
                  </a:cubicBezTo>
                  <a:cubicBezTo>
                    <a:pt x="97088" y="86990"/>
                    <a:pt x="97272" y="87148"/>
                    <a:pt x="97456" y="87302"/>
                  </a:cubicBezTo>
                  <a:cubicBezTo>
                    <a:pt x="97681" y="87411"/>
                    <a:pt x="97906" y="87516"/>
                    <a:pt x="98128" y="87621"/>
                  </a:cubicBezTo>
                  <a:close/>
                  <a:moveTo>
                    <a:pt x="98319" y="87786"/>
                  </a:moveTo>
                  <a:cubicBezTo>
                    <a:pt x="98105" y="87688"/>
                    <a:pt x="97891" y="87587"/>
                    <a:pt x="97677" y="87489"/>
                  </a:cubicBezTo>
                  <a:cubicBezTo>
                    <a:pt x="97854" y="87636"/>
                    <a:pt x="98034" y="87782"/>
                    <a:pt x="98210" y="87925"/>
                  </a:cubicBezTo>
                  <a:cubicBezTo>
                    <a:pt x="98424" y="88033"/>
                    <a:pt x="98638" y="88139"/>
                    <a:pt x="98848" y="88240"/>
                  </a:cubicBezTo>
                  <a:cubicBezTo>
                    <a:pt x="98672" y="88090"/>
                    <a:pt x="98495" y="87940"/>
                    <a:pt x="98319" y="87786"/>
                  </a:cubicBezTo>
                  <a:moveTo>
                    <a:pt x="99718" y="88656"/>
                  </a:moveTo>
                  <a:cubicBezTo>
                    <a:pt x="99535" y="88495"/>
                    <a:pt x="99354" y="88330"/>
                    <a:pt x="99171" y="88169"/>
                  </a:cubicBezTo>
                  <a:cubicBezTo>
                    <a:pt x="98942" y="88067"/>
                    <a:pt x="98717" y="87966"/>
                    <a:pt x="98488" y="87865"/>
                  </a:cubicBezTo>
                  <a:cubicBezTo>
                    <a:pt x="98672" y="88022"/>
                    <a:pt x="98855" y="88176"/>
                    <a:pt x="99039" y="88334"/>
                  </a:cubicBezTo>
                  <a:cubicBezTo>
                    <a:pt x="99264" y="88442"/>
                    <a:pt x="99493" y="88551"/>
                    <a:pt x="99718" y="88656"/>
                  </a:cubicBezTo>
                  <a:close/>
                  <a:moveTo>
                    <a:pt x="99906" y="88821"/>
                  </a:moveTo>
                  <a:cubicBezTo>
                    <a:pt x="99688" y="88720"/>
                    <a:pt x="99475" y="88619"/>
                    <a:pt x="99257" y="88514"/>
                  </a:cubicBezTo>
                  <a:cubicBezTo>
                    <a:pt x="99433" y="88664"/>
                    <a:pt x="99613" y="88810"/>
                    <a:pt x="99793" y="88956"/>
                  </a:cubicBezTo>
                  <a:cubicBezTo>
                    <a:pt x="100007" y="89062"/>
                    <a:pt x="100225" y="89170"/>
                    <a:pt x="100439" y="89275"/>
                  </a:cubicBezTo>
                  <a:cubicBezTo>
                    <a:pt x="100259" y="89125"/>
                    <a:pt x="100082" y="88975"/>
                    <a:pt x="99906" y="88821"/>
                  </a:cubicBezTo>
                  <a:moveTo>
                    <a:pt x="99317" y="88232"/>
                  </a:moveTo>
                  <a:cubicBezTo>
                    <a:pt x="99505" y="88397"/>
                    <a:pt x="99692" y="88566"/>
                    <a:pt x="99880" y="88731"/>
                  </a:cubicBezTo>
                  <a:cubicBezTo>
                    <a:pt x="100120" y="88840"/>
                    <a:pt x="100352" y="88949"/>
                    <a:pt x="100593" y="89054"/>
                  </a:cubicBezTo>
                  <a:cubicBezTo>
                    <a:pt x="100405" y="88885"/>
                    <a:pt x="100217" y="88713"/>
                    <a:pt x="100034" y="88540"/>
                  </a:cubicBezTo>
                  <a:cubicBezTo>
                    <a:pt x="99793" y="88439"/>
                    <a:pt x="99557" y="88337"/>
                    <a:pt x="99317" y="88232"/>
                  </a:cubicBezTo>
                  <a:close/>
                  <a:moveTo>
                    <a:pt x="156258" y="5632"/>
                  </a:moveTo>
                  <a:cubicBezTo>
                    <a:pt x="178676" y="5632"/>
                    <a:pt x="199376" y="10555"/>
                    <a:pt x="208411" y="20843"/>
                  </a:cubicBezTo>
                  <a:cubicBezTo>
                    <a:pt x="212515" y="25514"/>
                    <a:pt x="214361" y="30879"/>
                    <a:pt x="214361" y="36511"/>
                  </a:cubicBezTo>
                  <a:cubicBezTo>
                    <a:pt x="214358" y="51155"/>
                    <a:pt x="201901" y="67570"/>
                    <a:pt x="184270" y="78252"/>
                  </a:cubicBezTo>
                  <a:cubicBezTo>
                    <a:pt x="168928" y="87564"/>
                    <a:pt x="148495" y="93050"/>
                    <a:pt x="129127" y="93050"/>
                  </a:cubicBezTo>
                  <a:cubicBezTo>
                    <a:pt x="118580" y="93050"/>
                    <a:pt x="108348" y="91422"/>
                    <a:pt x="99433" y="87898"/>
                  </a:cubicBezTo>
                  <a:cubicBezTo>
                    <a:pt x="99621" y="88082"/>
                    <a:pt x="99812" y="88266"/>
                    <a:pt x="100007" y="88450"/>
                  </a:cubicBezTo>
                  <a:cubicBezTo>
                    <a:pt x="109459" y="92435"/>
                    <a:pt x="120471" y="94269"/>
                    <a:pt x="131828" y="94269"/>
                  </a:cubicBezTo>
                  <a:cubicBezTo>
                    <a:pt x="151508" y="94269"/>
                    <a:pt x="172226" y="88765"/>
                    <a:pt x="187696" y="79430"/>
                  </a:cubicBezTo>
                  <a:cubicBezTo>
                    <a:pt x="205537" y="68677"/>
                    <a:pt x="218020" y="52067"/>
                    <a:pt x="218020" y="37209"/>
                  </a:cubicBezTo>
                  <a:cubicBezTo>
                    <a:pt x="218020" y="31401"/>
                    <a:pt x="216114" y="25863"/>
                    <a:pt x="211877" y="21038"/>
                  </a:cubicBezTo>
                  <a:cubicBezTo>
                    <a:pt x="202512" y="10375"/>
                    <a:pt x="181175" y="5208"/>
                    <a:pt x="158190" y="5208"/>
                  </a:cubicBezTo>
                  <a:lnTo>
                    <a:pt x="158182" y="5208"/>
                  </a:lnTo>
                  <a:cubicBezTo>
                    <a:pt x="149737" y="5208"/>
                    <a:pt x="141069" y="5906"/>
                    <a:pt x="132691" y="7283"/>
                  </a:cubicBezTo>
                  <a:cubicBezTo>
                    <a:pt x="132492" y="7351"/>
                    <a:pt x="132297" y="7418"/>
                    <a:pt x="132102" y="7489"/>
                  </a:cubicBezTo>
                  <a:cubicBezTo>
                    <a:pt x="140071" y="6259"/>
                    <a:pt x="148273" y="5632"/>
                    <a:pt x="156258" y="5632"/>
                  </a:cubicBezTo>
                  <a:close/>
                  <a:moveTo>
                    <a:pt x="131134" y="7838"/>
                  </a:moveTo>
                  <a:cubicBezTo>
                    <a:pt x="138818" y="6701"/>
                    <a:pt x="146694" y="6124"/>
                    <a:pt x="154352" y="6124"/>
                  </a:cubicBezTo>
                  <a:cubicBezTo>
                    <a:pt x="176177" y="6124"/>
                    <a:pt x="196217" y="10817"/>
                    <a:pt x="204895" y="20696"/>
                  </a:cubicBezTo>
                  <a:cubicBezTo>
                    <a:pt x="208853" y="25203"/>
                    <a:pt x="210636" y="30380"/>
                    <a:pt x="210636" y="35821"/>
                  </a:cubicBezTo>
                  <a:cubicBezTo>
                    <a:pt x="210632" y="50202"/>
                    <a:pt x="198220" y="66414"/>
                    <a:pt x="180811" y="77018"/>
                  </a:cubicBezTo>
                  <a:cubicBezTo>
                    <a:pt x="165608" y="86293"/>
                    <a:pt x="145471" y="91763"/>
                    <a:pt x="126429" y="91763"/>
                  </a:cubicBezTo>
                  <a:cubicBezTo>
                    <a:pt x="116625" y="91763"/>
                    <a:pt x="107114" y="90315"/>
                    <a:pt x="98717" y="87186"/>
                  </a:cubicBezTo>
                  <a:cubicBezTo>
                    <a:pt x="98904" y="87381"/>
                    <a:pt x="99099" y="87572"/>
                    <a:pt x="99294" y="87763"/>
                  </a:cubicBezTo>
                  <a:cubicBezTo>
                    <a:pt x="108239" y="91328"/>
                    <a:pt x="118520" y="92975"/>
                    <a:pt x="129127" y="92975"/>
                  </a:cubicBezTo>
                  <a:cubicBezTo>
                    <a:pt x="148480" y="92975"/>
                    <a:pt x="168906" y="87489"/>
                    <a:pt x="184233" y="78188"/>
                  </a:cubicBezTo>
                  <a:cubicBezTo>
                    <a:pt x="201848" y="67518"/>
                    <a:pt x="214286" y="51110"/>
                    <a:pt x="214286" y="36511"/>
                  </a:cubicBezTo>
                  <a:cubicBezTo>
                    <a:pt x="214286" y="30898"/>
                    <a:pt x="212448" y="25548"/>
                    <a:pt x="208354" y="20892"/>
                  </a:cubicBezTo>
                  <a:cubicBezTo>
                    <a:pt x="199353" y="10637"/>
                    <a:pt x="178668" y="5707"/>
                    <a:pt x="156265" y="5707"/>
                  </a:cubicBezTo>
                  <a:lnTo>
                    <a:pt x="156258" y="5707"/>
                  </a:lnTo>
                  <a:cubicBezTo>
                    <a:pt x="148146" y="5707"/>
                    <a:pt x="139812" y="6353"/>
                    <a:pt x="131723" y="7624"/>
                  </a:cubicBezTo>
                  <a:cubicBezTo>
                    <a:pt x="131528" y="7696"/>
                    <a:pt x="131329" y="7767"/>
                    <a:pt x="131134" y="7838"/>
                  </a:cubicBezTo>
                  <a:moveTo>
                    <a:pt x="130901" y="7872"/>
                  </a:moveTo>
                  <a:cubicBezTo>
                    <a:pt x="131093" y="7801"/>
                    <a:pt x="131284" y="7733"/>
                    <a:pt x="131475" y="7662"/>
                  </a:cubicBezTo>
                  <a:cubicBezTo>
                    <a:pt x="131149" y="7715"/>
                    <a:pt x="130823" y="7767"/>
                    <a:pt x="130496" y="7823"/>
                  </a:cubicBezTo>
                  <a:cubicBezTo>
                    <a:pt x="130309" y="7887"/>
                    <a:pt x="130121" y="7951"/>
                    <a:pt x="129933" y="8018"/>
                  </a:cubicBezTo>
                  <a:cubicBezTo>
                    <a:pt x="130256" y="7970"/>
                    <a:pt x="130579" y="7921"/>
                    <a:pt x="130901" y="7872"/>
                  </a:cubicBezTo>
                  <a:close/>
                  <a:moveTo>
                    <a:pt x="129971" y="8217"/>
                  </a:moveTo>
                  <a:cubicBezTo>
                    <a:pt x="130162" y="8146"/>
                    <a:pt x="130350" y="8075"/>
                    <a:pt x="130545" y="8003"/>
                  </a:cubicBezTo>
                  <a:cubicBezTo>
                    <a:pt x="130211" y="8052"/>
                    <a:pt x="129873" y="8105"/>
                    <a:pt x="129543" y="8157"/>
                  </a:cubicBezTo>
                  <a:cubicBezTo>
                    <a:pt x="129352" y="8225"/>
                    <a:pt x="129164" y="8296"/>
                    <a:pt x="128977" y="8364"/>
                  </a:cubicBezTo>
                  <a:cubicBezTo>
                    <a:pt x="129307" y="8315"/>
                    <a:pt x="129641" y="8266"/>
                    <a:pt x="129971" y="8217"/>
                  </a:cubicBezTo>
                  <a:close/>
                  <a:moveTo>
                    <a:pt x="128039" y="8709"/>
                  </a:moveTo>
                  <a:cubicBezTo>
                    <a:pt x="128380" y="8660"/>
                    <a:pt x="128718" y="8615"/>
                    <a:pt x="129059" y="8566"/>
                  </a:cubicBezTo>
                  <a:cubicBezTo>
                    <a:pt x="129247" y="8495"/>
                    <a:pt x="129438" y="8420"/>
                    <a:pt x="129629" y="8349"/>
                  </a:cubicBezTo>
                  <a:cubicBezTo>
                    <a:pt x="129288" y="8397"/>
                    <a:pt x="128943" y="8446"/>
                    <a:pt x="128605" y="8499"/>
                  </a:cubicBezTo>
                  <a:cubicBezTo>
                    <a:pt x="128418" y="8570"/>
                    <a:pt x="128226" y="8638"/>
                    <a:pt x="128039" y="8709"/>
                  </a:cubicBezTo>
                  <a:close/>
                  <a:moveTo>
                    <a:pt x="127814" y="8743"/>
                  </a:moveTo>
                  <a:cubicBezTo>
                    <a:pt x="127994" y="8675"/>
                    <a:pt x="128177" y="8604"/>
                    <a:pt x="128358" y="8536"/>
                  </a:cubicBezTo>
                  <a:cubicBezTo>
                    <a:pt x="128027" y="8589"/>
                    <a:pt x="127697" y="8641"/>
                    <a:pt x="127367" y="8694"/>
                  </a:cubicBezTo>
                  <a:cubicBezTo>
                    <a:pt x="127187" y="8758"/>
                    <a:pt x="127007" y="8821"/>
                    <a:pt x="126827" y="8889"/>
                  </a:cubicBezTo>
                  <a:cubicBezTo>
                    <a:pt x="127153" y="8836"/>
                    <a:pt x="127483" y="8788"/>
                    <a:pt x="127814" y="8743"/>
                  </a:cubicBezTo>
                  <a:close/>
                  <a:moveTo>
                    <a:pt x="125904" y="9230"/>
                  </a:moveTo>
                  <a:cubicBezTo>
                    <a:pt x="126238" y="9182"/>
                    <a:pt x="126575" y="9133"/>
                    <a:pt x="126913" y="9088"/>
                  </a:cubicBezTo>
                  <a:cubicBezTo>
                    <a:pt x="127093" y="9016"/>
                    <a:pt x="127273" y="8945"/>
                    <a:pt x="127457" y="8878"/>
                  </a:cubicBezTo>
                  <a:cubicBezTo>
                    <a:pt x="127116" y="8926"/>
                    <a:pt x="126778" y="8979"/>
                    <a:pt x="126440" y="9028"/>
                  </a:cubicBezTo>
                  <a:cubicBezTo>
                    <a:pt x="126260" y="9095"/>
                    <a:pt x="126080" y="9163"/>
                    <a:pt x="125904" y="9230"/>
                  </a:cubicBezTo>
                  <a:close/>
                  <a:moveTo>
                    <a:pt x="125660" y="9264"/>
                  </a:moveTo>
                  <a:cubicBezTo>
                    <a:pt x="125832" y="9200"/>
                    <a:pt x="126009" y="9133"/>
                    <a:pt x="126181" y="9069"/>
                  </a:cubicBezTo>
                  <a:cubicBezTo>
                    <a:pt x="125851" y="9122"/>
                    <a:pt x="125525" y="9170"/>
                    <a:pt x="125198" y="9227"/>
                  </a:cubicBezTo>
                  <a:cubicBezTo>
                    <a:pt x="125026" y="9287"/>
                    <a:pt x="124857" y="9347"/>
                    <a:pt x="124688" y="9410"/>
                  </a:cubicBezTo>
                  <a:cubicBezTo>
                    <a:pt x="125011" y="9362"/>
                    <a:pt x="125333" y="9313"/>
                    <a:pt x="125660" y="9264"/>
                  </a:cubicBezTo>
                  <a:moveTo>
                    <a:pt x="124774" y="9602"/>
                  </a:moveTo>
                  <a:cubicBezTo>
                    <a:pt x="124947" y="9538"/>
                    <a:pt x="125120" y="9470"/>
                    <a:pt x="125292" y="9403"/>
                  </a:cubicBezTo>
                  <a:cubicBezTo>
                    <a:pt x="124958" y="9455"/>
                    <a:pt x="124621" y="9504"/>
                    <a:pt x="124283" y="9557"/>
                  </a:cubicBezTo>
                  <a:cubicBezTo>
                    <a:pt x="124114" y="9621"/>
                    <a:pt x="123941" y="9684"/>
                    <a:pt x="123776" y="9748"/>
                  </a:cubicBezTo>
                  <a:cubicBezTo>
                    <a:pt x="124107" y="9699"/>
                    <a:pt x="124440" y="9651"/>
                    <a:pt x="124774" y="9602"/>
                  </a:cubicBezTo>
                  <a:close/>
                  <a:moveTo>
                    <a:pt x="123911" y="9943"/>
                  </a:moveTo>
                  <a:cubicBezTo>
                    <a:pt x="124080" y="9876"/>
                    <a:pt x="124253" y="9808"/>
                    <a:pt x="124422" y="9741"/>
                  </a:cubicBezTo>
                  <a:cubicBezTo>
                    <a:pt x="124080" y="9789"/>
                    <a:pt x="123735" y="9842"/>
                    <a:pt x="123390" y="9891"/>
                  </a:cubicBezTo>
                  <a:cubicBezTo>
                    <a:pt x="123225" y="9954"/>
                    <a:pt x="123052" y="10018"/>
                    <a:pt x="122887" y="10086"/>
                  </a:cubicBezTo>
                  <a:cubicBezTo>
                    <a:pt x="123225" y="10037"/>
                    <a:pt x="123570" y="9988"/>
                    <a:pt x="123911" y="9943"/>
                  </a:cubicBezTo>
                  <a:moveTo>
                    <a:pt x="122020" y="10423"/>
                  </a:moveTo>
                  <a:cubicBezTo>
                    <a:pt x="122369" y="10375"/>
                    <a:pt x="122718" y="10330"/>
                    <a:pt x="123067" y="10285"/>
                  </a:cubicBezTo>
                  <a:cubicBezTo>
                    <a:pt x="123236" y="10217"/>
                    <a:pt x="123405" y="10150"/>
                    <a:pt x="123570" y="10082"/>
                  </a:cubicBezTo>
                  <a:cubicBezTo>
                    <a:pt x="123221" y="10127"/>
                    <a:pt x="122868" y="10176"/>
                    <a:pt x="122519" y="10228"/>
                  </a:cubicBezTo>
                  <a:cubicBezTo>
                    <a:pt x="122354" y="10292"/>
                    <a:pt x="122185" y="10356"/>
                    <a:pt x="122020" y="10423"/>
                  </a:cubicBezTo>
                  <a:close/>
                  <a:moveTo>
                    <a:pt x="121795" y="10453"/>
                  </a:moveTo>
                  <a:cubicBezTo>
                    <a:pt x="121960" y="10390"/>
                    <a:pt x="122118" y="10326"/>
                    <a:pt x="122283" y="10262"/>
                  </a:cubicBezTo>
                  <a:cubicBezTo>
                    <a:pt x="121942" y="10311"/>
                    <a:pt x="121600" y="10360"/>
                    <a:pt x="121259" y="10412"/>
                  </a:cubicBezTo>
                  <a:cubicBezTo>
                    <a:pt x="121101" y="10472"/>
                    <a:pt x="120940" y="10532"/>
                    <a:pt x="120782" y="10592"/>
                  </a:cubicBezTo>
                  <a:cubicBezTo>
                    <a:pt x="121120" y="10547"/>
                    <a:pt x="121458" y="10498"/>
                    <a:pt x="121795" y="10453"/>
                  </a:cubicBezTo>
                  <a:close/>
                  <a:moveTo>
                    <a:pt x="119934" y="10926"/>
                  </a:moveTo>
                  <a:cubicBezTo>
                    <a:pt x="120279" y="10877"/>
                    <a:pt x="120625" y="10832"/>
                    <a:pt x="120970" y="10787"/>
                  </a:cubicBezTo>
                  <a:cubicBezTo>
                    <a:pt x="121127" y="10724"/>
                    <a:pt x="121289" y="10656"/>
                    <a:pt x="121446" y="10592"/>
                  </a:cubicBezTo>
                  <a:cubicBezTo>
                    <a:pt x="121097" y="10641"/>
                    <a:pt x="120748" y="10690"/>
                    <a:pt x="120400" y="10742"/>
                  </a:cubicBezTo>
                  <a:cubicBezTo>
                    <a:pt x="120246" y="10802"/>
                    <a:pt x="120088" y="10862"/>
                    <a:pt x="119934" y="10926"/>
                  </a:cubicBezTo>
                  <a:close/>
                  <a:moveTo>
                    <a:pt x="119694" y="10960"/>
                  </a:moveTo>
                  <a:cubicBezTo>
                    <a:pt x="119848" y="10896"/>
                    <a:pt x="119998" y="10836"/>
                    <a:pt x="120152" y="10776"/>
                  </a:cubicBezTo>
                  <a:cubicBezTo>
                    <a:pt x="119829" y="10825"/>
                    <a:pt x="119503" y="10874"/>
                    <a:pt x="119180" y="10922"/>
                  </a:cubicBezTo>
                  <a:cubicBezTo>
                    <a:pt x="119030" y="10979"/>
                    <a:pt x="118880" y="11035"/>
                    <a:pt x="118730" y="11095"/>
                  </a:cubicBezTo>
                  <a:cubicBezTo>
                    <a:pt x="119053" y="11050"/>
                    <a:pt x="119375" y="11001"/>
                    <a:pt x="119694" y="10960"/>
                  </a:cubicBezTo>
                  <a:close/>
                  <a:moveTo>
                    <a:pt x="117893" y="11421"/>
                  </a:moveTo>
                  <a:cubicBezTo>
                    <a:pt x="118223" y="11373"/>
                    <a:pt x="118554" y="11331"/>
                    <a:pt x="118884" y="11286"/>
                  </a:cubicBezTo>
                  <a:cubicBezTo>
                    <a:pt x="119034" y="11226"/>
                    <a:pt x="119180" y="11166"/>
                    <a:pt x="119330" y="11106"/>
                  </a:cubicBezTo>
                  <a:cubicBezTo>
                    <a:pt x="119000" y="11151"/>
                    <a:pt x="118666" y="11200"/>
                    <a:pt x="118336" y="11249"/>
                  </a:cubicBezTo>
                  <a:cubicBezTo>
                    <a:pt x="118190" y="11305"/>
                    <a:pt x="118039" y="11361"/>
                    <a:pt x="117893" y="11421"/>
                  </a:cubicBezTo>
                  <a:close/>
                  <a:moveTo>
                    <a:pt x="117642" y="11455"/>
                  </a:moveTo>
                  <a:cubicBezTo>
                    <a:pt x="117784" y="11399"/>
                    <a:pt x="117927" y="11343"/>
                    <a:pt x="118070" y="11286"/>
                  </a:cubicBezTo>
                  <a:cubicBezTo>
                    <a:pt x="117739" y="11335"/>
                    <a:pt x="117409" y="11384"/>
                    <a:pt x="117079" y="11436"/>
                  </a:cubicBezTo>
                  <a:cubicBezTo>
                    <a:pt x="116940" y="11489"/>
                    <a:pt x="116798" y="11542"/>
                    <a:pt x="116659" y="11594"/>
                  </a:cubicBezTo>
                  <a:cubicBezTo>
                    <a:pt x="116989" y="11549"/>
                    <a:pt x="117315" y="11500"/>
                    <a:pt x="117642" y="11455"/>
                  </a:cubicBezTo>
                  <a:close/>
                  <a:moveTo>
                    <a:pt x="115841" y="11913"/>
                  </a:moveTo>
                  <a:cubicBezTo>
                    <a:pt x="116178" y="11868"/>
                    <a:pt x="116512" y="11819"/>
                    <a:pt x="116846" y="11774"/>
                  </a:cubicBezTo>
                  <a:cubicBezTo>
                    <a:pt x="116985" y="11718"/>
                    <a:pt x="117128" y="11662"/>
                    <a:pt x="117267" y="11605"/>
                  </a:cubicBezTo>
                  <a:cubicBezTo>
                    <a:pt x="116929" y="11654"/>
                    <a:pt x="116587" y="11703"/>
                    <a:pt x="116250" y="11755"/>
                  </a:cubicBezTo>
                  <a:cubicBezTo>
                    <a:pt x="116115" y="11808"/>
                    <a:pt x="115976" y="11860"/>
                    <a:pt x="115841" y="11913"/>
                  </a:cubicBezTo>
                  <a:close/>
                  <a:moveTo>
                    <a:pt x="115574" y="11951"/>
                  </a:moveTo>
                  <a:cubicBezTo>
                    <a:pt x="115706" y="11898"/>
                    <a:pt x="115837" y="11849"/>
                    <a:pt x="115972" y="11797"/>
                  </a:cubicBezTo>
                  <a:cubicBezTo>
                    <a:pt x="115668" y="11842"/>
                    <a:pt x="115368" y="11887"/>
                    <a:pt x="115068" y="11936"/>
                  </a:cubicBezTo>
                  <a:cubicBezTo>
                    <a:pt x="114937" y="11984"/>
                    <a:pt x="114809" y="12033"/>
                    <a:pt x="114678" y="12082"/>
                  </a:cubicBezTo>
                  <a:cubicBezTo>
                    <a:pt x="114978" y="12037"/>
                    <a:pt x="115274" y="11996"/>
                    <a:pt x="115574" y="11951"/>
                  </a:cubicBezTo>
                  <a:close/>
                  <a:moveTo>
                    <a:pt x="114798" y="12266"/>
                  </a:moveTo>
                  <a:cubicBezTo>
                    <a:pt x="114925" y="12213"/>
                    <a:pt x="115053" y="12161"/>
                    <a:pt x="115180" y="12112"/>
                  </a:cubicBezTo>
                  <a:cubicBezTo>
                    <a:pt x="114869" y="12157"/>
                    <a:pt x="114558" y="12202"/>
                    <a:pt x="114246" y="12247"/>
                  </a:cubicBezTo>
                  <a:cubicBezTo>
                    <a:pt x="114119" y="12296"/>
                    <a:pt x="113995" y="12344"/>
                    <a:pt x="113867" y="12393"/>
                  </a:cubicBezTo>
                  <a:cubicBezTo>
                    <a:pt x="114179" y="12352"/>
                    <a:pt x="114490" y="12307"/>
                    <a:pt x="114798" y="12266"/>
                  </a:cubicBezTo>
                  <a:moveTo>
                    <a:pt x="113091" y="12701"/>
                  </a:moveTo>
                  <a:cubicBezTo>
                    <a:pt x="113410" y="12660"/>
                    <a:pt x="113728" y="12615"/>
                    <a:pt x="114051" y="12573"/>
                  </a:cubicBezTo>
                  <a:cubicBezTo>
                    <a:pt x="114171" y="12521"/>
                    <a:pt x="114299" y="12472"/>
                    <a:pt x="114419" y="12420"/>
                  </a:cubicBezTo>
                  <a:cubicBezTo>
                    <a:pt x="114096" y="12465"/>
                    <a:pt x="113777" y="12510"/>
                    <a:pt x="113455" y="12558"/>
                  </a:cubicBezTo>
                  <a:cubicBezTo>
                    <a:pt x="113334" y="12607"/>
                    <a:pt x="113214" y="12652"/>
                    <a:pt x="113091" y="12701"/>
                  </a:cubicBezTo>
                  <a:close/>
                  <a:moveTo>
                    <a:pt x="112828" y="12738"/>
                  </a:moveTo>
                  <a:cubicBezTo>
                    <a:pt x="112944" y="12693"/>
                    <a:pt x="113061" y="12645"/>
                    <a:pt x="113177" y="12600"/>
                  </a:cubicBezTo>
                  <a:cubicBezTo>
                    <a:pt x="112854" y="12645"/>
                    <a:pt x="112528" y="12693"/>
                    <a:pt x="112205" y="12746"/>
                  </a:cubicBezTo>
                  <a:cubicBezTo>
                    <a:pt x="112089" y="12787"/>
                    <a:pt x="111976" y="12832"/>
                    <a:pt x="111864" y="12877"/>
                  </a:cubicBezTo>
                  <a:cubicBezTo>
                    <a:pt x="112183" y="12828"/>
                    <a:pt x="112505" y="12783"/>
                    <a:pt x="112828" y="12738"/>
                  </a:cubicBezTo>
                  <a:close/>
                  <a:moveTo>
                    <a:pt x="112093" y="13039"/>
                  </a:moveTo>
                  <a:cubicBezTo>
                    <a:pt x="112205" y="12994"/>
                    <a:pt x="112318" y="12949"/>
                    <a:pt x="112426" y="12900"/>
                  </a:cubicBezTo>
                  <a:cubicBezTo>
                    <a:pt x="112096" y="12949"/>
                    <a:pt x="111762" y="12997"/>
                    <a:pt x="111432" y="13046"/>
                  </a:cubicBezTo>
                  <a:cubicBezTo>
                    <a:pt x="111323" y="13091"/>
                    <a:pt x="111215" y="13132"/>
                    <a:pt x="111106" y="13177"/>
                  </a:cubicBezTo>
                  <a:cubicBezTo>
                    <a:pt x="111436" y="13129"/>
                    <a:pt x="111762" y="13084"/>
                    <a:pt x="112093" y="13039"/>
                  </a:cubicBezTo>
                  <a:close/>
                  <a:moveTo>
                    <a:pt x="110382" y="13470"/>
                  </a:moveTo>
                  <a:cubicBezTo>
                    <a:pt x="110716" y="13421"/>
                    <a:pt x="111053" y="13376"/>
                    <a:pt x="111391" y="13335"/>
                  </a:cubicBezTo>
                  <a:cubicBezTo>
                    <a:pt x="111496" y="13290"/>
                    <a:pt x="111601" y="13245"/>
                    <a:pt x="111706" y="13200"/>
                  </a:cubicBezTo>
                  <a:cubicBezTo>
                    <a:pt x="111368" y="13249"/>
                    <a:pt x="111027" y="13294"/>
                    <a:pt x="110689" y="13343"/>
                  </a:cubicBezTo>
                  <a:cubicBezTo>
                    <a:pt x="110584" y="13384"/>
                    <a:pt x="110483" y="13425"/>
                    <a:pt x="110382" y="13470"/>
                  </a:cubicBezTo>
                  <a:close/>
                  <a:moveTo>
                    <a:pt x="110115" y="13504"/>
                  </a:moveTo>
                  <a:cubicBezTo>
                    <a:pt x="110213" y="13466"/>
                    <a:pt x="110310" y="13425"/>
                    <a:pt x="110412" y="13384"/>
                  </a:cubicBezTo>
                  <a:cubicBezTo>
                    <a:pt x="110081" y="13433"/>
                    <a:pt x="109755" y="13481"/>
                    <a:pt x="109429" y="13530"/>
                  </a:cubicBezTo>
                  <a:cubicBezTo>
                    <a:pt x="109331" y="13568"/>
                    <a:pt x="109234" y="13605"/>
                    <a:pt x="109140" y="13643"/>
                  </a:cubicBezTo>
                  <a:cubicBezTo>
                    <a:pt x="109466" y="13594"/>
                    <a:pt x="109789" y="13549"/>
                    <a:pt x="110115" y="13504"/>
                  </a:cubicBezTo>
                  <a:close/>
                  <a:moveTo>
                    <a:pt x="109436" y="13789"/>
                  </a:moveTo>
                  <a:cubicBezTo>
                    <a:pt x="109526" y="13748"/>
                    <a:pt x="109620" y="13710"/>
                    <a:pt x="109714" y="13673"/>
                  </a:cubicBezTo>
                  <a:cubicBezTo>
                    <a:pt x="109376" y="13718"/>
                    <a:pt x="109042" y="13766"/>
                    <a:pt x="108704" y="13815"/>
                  </a:cubicBezTo>
                  <a:cubicBezTo>
                    <a:pt x="108618" y="13853"/>
                    <a:pt x="108528" y="13887"/>
                    <a:pt x="108442" y="13924"/>
                  </a:cubicBezTo>
                  <a:cubicBezTo>
                    <a:pt x="108772" y="13879"/>
                    <a:pt x="109106" y="13830"/>
                    <a:pt x="109436" y="13789"/>
                  </a:cubicBezTo>
                  <a:moveTo>
                    <a:pt x="108018" y="14097"/>
                  </a:moveTo>
                  <a:cubicBezTo>
                    <a:pt x="107939" y="14130"/>
                    <a:pt x="107857" y="14164"/>
                    <a:pt x="107778" y="14198"/>
                  </a:cubicBezTo>
                  <a:cubicBezTo>
                    <a:pt x="108115" y="14149"/>
                    <a:pt x="108457" y="14104"/>
                    <a:pt x="108795" y="14063"/>
                  </a:cubicBezTo>
                  <a:cubicBezTo>
                    <a:pt x="108877" y="14025"/>
                    <a:pt x="108960" y="13992"/>
                    <a:pt x="109046" y="13954"/>
                  </a:cubicBezTo>
                  <a:cubicBezTo>
                    <a:pt x="108704" y="13999"/>
                    <a:pt x="108363" y="14048"/>
                    <a:pt x="108018" y="14097"/>
                  </a:cubicBezTo>
                  <a:close/>
                  <a:moveTo>
                    <a:pt x="108160" y="13962"/>
                  </a:moveTo>
                  <a:cubicBezTo>
                    <a:pt x="108243" y="13928"/>
                    <a:pt x="108329" y="13894"/>
                    <a:pt x="108412" y="13860"/>
                  </a:cubicBezTo>
                  <a:cubicBezTo>
                    <a:pt x="108089" y="13909"/>
                    <a:pt x="107766" y="13954"/>
                    <a:pt x="107444" y="14007"/>
                  </a:cubicBezTo>
                  <a:cubicBezTo>
                    <a:pt x="107365" y="14037"/>
                    <a:pt x="107282" y="14070"/>
                    <a:pt x="107204" y="14100"/>
                  </a:cubicBezTo>
                  <a:cubicBezTo>
                    <a:pt x="107523" y="14055"/>
                    <a:pt x="107842" y="14007"/>
                    <a:pt x="108160" y="13962"/>
                  </a:cubicBezTo>
                  <a:close/>
                  <a:moveTo>
                    <a:pt x="107508" y="14232"/>
                  </a:moveTo>
                  <a:cubicBezTo>
                    <a:pt x="107586" y="14202"/>
                    <a:pt x="107661" y="14168"/>
                    <a:pt x="107740" y="14138"/>
                  </a:cubicBezTo>
                  <a:cubicBezTo>
                    <a:pt x="107410" y="14183"/>
                    <a:pt x="107080" y="14232"/>
                    <a:pt x="106750" y="14281"/>
                  </a:cubicBezTo>
                  <a:cubicBezTo>
                    <a:pt x="106675" y="14311"/>
                    <a:pt x="106603" y="14341"/>
                    <a:pt x="106528" y="14371"/>
                  </a:cubicBezTo>
                  <a:cubicBezTo>
                    <a:pt x="106855" y="14322"/>
                    <a:pt x="107181" y="14277"/>
                    <a:pt x="107508" y="14232"/>
                  </a:cubicBezTo>
                  <a:close/>
                  <a:moveTo>
                    <a:pt x="106896" y="14491"/>
                  </a:moveTo>
                  <a:cubicBezTo>
                    <a:pt x="106964" y="14464"/>
                    <a:pt x="107031" y="14434"/>
                    <a:pt x="107099" y="14404"/>
                  </a:cubicBezTo>
                  <a:cubicBezTo>
                    <a:pt x="106765" y="14453"/>
                    <a:pt x="106427" y="14498"/>
                    <a:pt x="106089" y="14551"/>
                  </a:cubicBezTo>
                  <a:cubicBezTo>
                    <a:pt x="106026" y="14577"/>
                    <a:pt x="105962" y="14603"/>
                    <a:pt x="105898" y="14629"/>
                  </a:cubicBezTo>
                  <a:cubicBezTo>
                    <a:pt x="106228" y="14581"/>
                    <a:pt x="106562" y="14536"/>
                    <a:pt x="106896" y="14491"/>
                  </a:cubicBezTo>
                  <a:close/>
                  <a:moveTo>
                    <a:pt x="105466" y="14806"/>
                  </a:moveTo>
                  <a:cubicBezTo>
                    <a:pt x="105414" y="14828"/>
                    <a:pt x="105361" y="14851"/>
                    <a:pt x="105305" y="14873"/>
                  </a:cubicBezTo>
                  <a:cubicBezTo>
                    <a:pt x="105647" y="14828"/>
                    <a:pt x="105984" y="14783"/>
                    <a:pt x="106322" y="14742"/>
                  </a:cubicBezTo>
                  <a:cubicBezTo>
                    <a:pt x="106378" y="14716"/>
                    <a:pt x="106438" y="14689"/>
                    <a:pt x="106498" y="14663"/>
                  </a:cubicBezTo>
                  <a:cubicBezTo>
                    <a:pt x="106153" y="14712"/>
                    <a:pt x="105812" y="14757"/>
                    <a:pt x="105466" y="14806"/>
                  </a:cubicBezTo>
                  <a:close/>
                  <a:moveTo>
                    <a:pt x="105613" y="14667"/>
                  </a:moveTo>
                  <a:cubicBezTo>
                    <a:pt x="105673" y="14644"/>
                    <a:pt x="105737" y="14618"/>
                    <a:pt x="105793" y="14592"/>
                  </a:cubicBezTo>
                  <a:cubicBezTo>
                    <a:pt x="105470" y="14641"/>
                    <a:pt x="105144" y="14689"/>
                    <a:pt x="104821" y="14738"/>
                  </a:cubicBezTo>
                  <a:cubicBezTo>
                    <a:pt x="104765" y="14761"/>
                    <a:pt x="104709" y="14783"/>
                    <a:pt x="104652" y="14806"/>
                  </a:cubicBezTo>
                  <a:cubicBezTo>
                    <a:pt x="104971" y="14757"/>
                    <a:pt x="105294" y="14712"/>
                    <a:pt x="105613" y="14667"/>
                  </a:cubicBezTo>
                  <a:close/>
                  <a:moveTo>
                    <a:pt x="105031" y="14911"/>
                  </a:moveTo>
                  <a:cubicBezTo>
                    <a:pt x="105084" y="14888"/>
                    <a:pt x="105136" y="14866"/>
                    <a:pt x="105185" y="14847"/>
                  </a:cubicBezTo>
                  <a:cubicBezTo>
                    <a:pt x="104855" y="14892"/>
                    <a:pt x="104525" y="14941"/>
                    <a:pt x="104191" y="14990"/>
                  </a:cubicBezTo>
                  <a:cubicBezTo>
                    <a:pt x="104146" y="15008"/>
                    <a:pt x="104101" y="15027"/>
                    <a:pt x="104056" y="15046"/>
                  </a:cubicBezTo>
                  <a:cubicBezTo>
                    <a:pt x="104382" y="15001"/>
                    <a:pt x="104709" y="14956"/>
                    <a:pt x="105031" y="14911"/>
                  </a:cubicBezTo>
                  <a:close/>
                  <a:moveTo>
                    <a:pt x="104495" y="15140"/>
                  </a:moveTo>
                  <a:cubicBezTo>
                    <a:pt x="104536" y="15125"/>
                    <a:pt x="104577" y="15106"/>
                    <a:pt x="104615" y="15091"/>
                  </a:cubicBezTo>
                  <a:cubicBezTo>
                    <a:pt x="104277" y="15136"/>
                    <a:pt x="103939" y="15185"/>
                    <a:pt x="103602" y="15234"/>
                  </a:cubicBezTo>
                  <a:cubicBezTo>
                    <a:pt x="103568" y="15249"/>
                    <a:pt x="103534" y="15260"/>
                    <a:pt x="103500" y="15275"/>
                  </a:cubicBezTo>
                  <a:cubicBezTo>
                    <a:pt x="103831" y="15230"/>
                    <a:pt x="104165" y="15185"/>
                    <a:pt x="104495" y="15140"/>
                  </a:cubicBezTo>
                  <a:close/>
                  <a:moveTo>
                    <a:pt x="103058" y="15462"/>
                  </a:moveTo>
                  <a:cubicBezTo>
                    <a:pt x="103039" y="15470"/>
                    <a:pt x="103016" y="15481"/>
                    <a:pt x="102994" y="15489"/>
                  </a:cubicBezTo>
                  <a:cubicBezTo>
                    <a:pt x="103332" y="15444"/>
                    <a:pt x="103666" y="15399"/>
                    <a:pt x="104003" y="15357"/>
                  </a:cubicBezTo>
                  <a:cubicBezTo>
                    <a:pt x="104029" y="15342"/>
                    <a:pt x="104059" y="15331"/>
                    <a:pt x="104086" y="15320"/>
                  </a:cubicBezTo>
                  <a:cubicBezTo>
                    <a:pt x="103744" y="15365"/>
                    <a:pt x="103403" y="15414"/>
                    <a:pt x="103058" y="15462"/>
                  </a:cubicBezTo>
                  <a:close/>
                  <a:moveTo>
                    <a:pt x="103208" y="15316"/>
                  </a:moveTo>
                  <a:cubicBezTo>
                    <a:pt x="103242" y="15305"/>
                    <a:pt x="103272" y="15290"/>
                    <a:pt x="103305" y="15275"/>
                  </a:cubicBezTo>
                  <a:cubicBezTo>
                    <a:pt x="102979" y="15324"/>
                    <a:pt x="102656" y="15372"/>
                    <a:pt x="102330" y="15421"/>
                  </a:cubicBezTo>
                  <a:cubicBezTo>
                    <a:pt x="102304" y="15432"/>
                    <a:pt x="102281" y="15444"/>
                    <a:pt x="102255" y="15455"/>
                  </a:cubicBezTo>
                  <a:cubicBezTo>
                    <a:pt x="102574" y="15406"/>
                    <a:pt x="102893" y="15361"/>
                    <a:pt x="103208" y="15316"/>
                  </a:cubicBezTo>
                  <a:close/>
                  <a:moveTo>
                    <a:pt x="102712" y="15526"/>
                  </a:moveTo>
                  <a:cubicBezTo>
                    <a:pt x="102731" y="15519"/>
                    <a:pt x="102754" y="15511"/>
                    <a:pt x="102773" y="15504"/>
                  </a:cubicBezTo>
                  <a:cubicBezTo>
                    <a:pt x="102442" y="15549"/>
                    <a:pt x="102112" y="15597"/>
                    <a:pt x="101782" y="15646"/>
                  </a:cubicBezTo>
                  <a:cubicBezTo>
                    <a:pt x="101767" y="15650"/>
                    <a:pt x="101756" y="15657"/>
                    <a:pt x="101741" y="15661"/>
                  </a:cubicBezTo>
                  <a:cubicBezTo>
                    <a:pt x="102067" y="15616"/>
                    <a:pt x="102390" y="15571"/>
                    <a:pt x="102712" y="15526"/>
                  </a:cubicBezTo>
                  <a:close/>
                  <a:moveTo>
                    <a:pt x="102266" y="15718"/>
                  </a:moveTo>
                  <a:cubicBezTo>
                    <a:pt x="102274" y="15718"/>
                    <a:pt x="102277" y="15714"/>
                    <a:pt x="102285" y="15710"/>
                  </a:cubicBezTo>
                  <a:cubicBezTo>
                    <a:pt x="102026" y="15748"/>
                    <a:pt x="101767" y="15785"/>
                    <a:pt x="101508" y="15823"/>
                  </a:cubicBezTo>
                  <a:cubicBezTo>
                    <a:pt x="101763" y="15785"/>
                    <a:pt x="102015" y="15751"/>
                    <a:pt x="102266" y="15718"/>
                  </a:cubicBezTo>
                  <a:close/>
                  <a:moveTo>
                    <a:pt x="102198" y="16671"/>
                  </a:moveTo>
                  <a:cubicBezTo>
                    <a:pt x="102247" y="16644"/>
                    <a:pt x="102300" y="16618"/>
                    <a:pt x="102352" y="16592"/>
                  </a:cubicBezTo>
                  <a:cubicBezTo>
                    <a:pt x="102060" y="16595"/>
                    <a:pt x="101759" y="16599"/>
                    <a:pt x="101452" y="16607"/>
                  </a:cubicBezTo>
                  <a:cubicBezTo>
                    <a:pt x="101448" y="16610"/>
                    <a:pt x="101441" y="16610"/>
                    <a:pt x="101437" y="16614"/>
                  </a:cubicBezTo>
                  <a:cubicBezTo>
                    <a:pt x="101703" y="16629"/>
                    <a:pt x="101955" y="16648"/>
                    <a:pt x="102198" y="16671"/>
                  </a:cubicBezTo>
                  <a:close/>
                  <a:moveTo>
                    <a:pt x="101227" y="17170"/>
                  </a:moveTo>
                  <a:cubicBezTo>
                    <a:pt x="101463" y="17046"/>
                    <a:pt x="101703" y="16922"/>
                    <a:pt x="101947" y="16798"/>
                  </a:cubicBezTo>
                  <a:cubicBezTo>
                    <a:pt x="101696" y="16776"/>
                    <a:pt x="101429" y="16761"/>
                    <a:pt x="101155" y="16749"/>
                  </a:cubicBezTo>
                  <a:cubicBezTo>
                    <a:pt x="100998" y="16824"/>
                    <a:pt x="100844" y="16903"/>
                    <a:pt x="100690" y="16978"/>
                  </a:cubicBezTo>
                  <a:cubicBezTo>
                    <a:pt x="100889" y="17034"/>
                    <a:pt x="101069" y="17098"/>
                    <a:pt x="101227" y="17170"/>
                  </a:cubicBezTo>
                  <a:close/>
                  <a:moveTo>
                    <a:pt x="99051" y="18918"/>
                  </a:moveTo>
                  <a:cubicBezTo>
                    <a:pt x="99051" y="18967"/>
                    <a:pt x="99047" y="19016"/>
                    <a:pt x="99043" y="19068"/>
                  </a:cubicBezTo>
                  <a:cubicBezTo>
                    <a:pt x="99876" y="18558"/>
                    <a:pt x="100728" y="18063"/>
                    <a:pt x="101598" y="17579"/>
                  </a:cubicBezTo>
                  <a:cubicBezTo>
                    <a:pt x="101478" y="17473"/>
                    <a:pt x="101324" y="17380"/>
                    <a:pt x="101137" y="17293"/>
                  </a:cubicBezTo>
                  <a:cubicBezTo>
                    <a:pt x="100413" y="17672"/>
                    <a:pt x="99700" y="18063"/>
                    <a:pt x="99002" y="18456"/>
                  </a:cubicBezTo>
                  <a:cubicBezTo>
                    <a:pt x="99036" y="18607"/>
                    <a:pt x="99051" y="18760"/>
                    <a:pt x="99051" y="18918"/>
                  </a:cubicBezTo>
                  <a:close/>
                  <a:moveTo>
                    <a:pt x="98837" y="20021"/>
                  </a:moveTo>
                  <a:cubicBezTo>
                    <a:pt x="99846" y="19342"/>
                    <a:pt x="100893" y="18682"/>
                    <a:pt x="101973" y="18044"/>
                  </a:cubicBezTo>
                  <a:cubicBezTo>
                    <a:pt x="101898" y="17920"/>
                    <a:pt x="101808" y="17800"/>
                    <a:pt x="101707" y="17684"/>
                  </a:cubicBezTo>
                  <a:lnTo>
                    <a:pt x="101763" y="17635"/>
                  </a:lnTo>
                  <a:lnTo>
                    <a:pt x="101707" y="17684"/>
                  </a:lnTo>
                  <a:cubicBezTo>
                    <a:pt x="101688" y="17665"/>
                    <a:pt x="101669" y="17646"/>
                    <a:pt x="101651" y="17624"/>
                  </a:cubicBezTo>
                  <a:cubicBezTo>
                    <a:pt x="100758" y="18119"/>
                    <a:pt x="99887" y="18629"/>
                    <a:pt x="99039" y="19151"/>
                  </a:cubicBezTo>
                  <a:cubicBezTo>
                    <a:pt x="99013" y="19428"/>
                    <a:pt x="98945" y="19721"/>
                    <a:pt x="98837" y="20021"/>
                  </a:cubicBezTo>
                  <a:close/>
                  <a:moveTo>
                    <a:pt x="93422" y="22344"/>
                  </a:moveTo>
                  <a:cubicBezTo>
                    <a:pt x="92042" y="23803"/>
                    <a:pt x="90106" y="25439"/>
                    <a:pt x="87870" y="27199"/>
                  </a:cubicBezTo>
                  <a:cubicBezTo>
                    <a:pt x="87198" y="27731"/>
                    <a:pt x="86496" y="28272"/>
                    <a:pt x="85776" y="28819"/>
                  </a:cubicBezTo>
                  <a:cubicBezTo>
                    <a:pt x="83498" y="31322"/>
                    <a:pt x="81559" y="33993"/>
                    <a:pt x="79983" y="36777"/>
                  </a:cubicBezTo>
                  <a:cubicBezTo>
                    <a:pt x="80887" y="36068"/>
                    <a:pt x="81802" y="35359"/>
                    <a:pt x="82714" y="34654"/>
                  </a:cubicBezTo>
                  <a:cubicBezTo>
                    <a:pt x="85543" y="30268"/>
                    <a:pt x="89265" y="26204"/>
                    <a:pt x="93783" y="22689"/>
                  </a:cubicBezTo>
                  <a:cubicBezTo>
                    <a:pt x="95374" y="21454"/>
                    <a:pt x="97077" y="20280"/>
                    <a:pt x="98882" y="19166"/>
                  </a:cubicBezTo>
                  <a:cubicBezTo>
                    <a:pt x="98889" y="19083"/>
                    <a:pt x="98897" y="19001"/>
                    <a:pt x="98897" y="18918"/>
                  </a:cubicBezTo>
                  <a:cubicBezTo>
                    <a:pt x="98897" y="18787"/>
                    <a:pt x="98885" y="18659"/>
                    <a:pt x="98863" y="18539"/>
                  </a:cubicBezTo>
                  <a:cubicBezTo>
                    <a:pt x="97227" y="19470"/>
                    <a:pt x="95670" y="20449"/>
                    <a:pt x="94199" y="21473"/>
                  </a:cubicBezTo>
                  <a:cubicBezTo>
                    <a:pt x="93967" y="21758"/>
                    <a:pt x="93708" y="22047"/>
                    <a:pt x="93422" y="22344"/>
                  </a:cubicBezTo>
                  <a:moveTo>
                    <a:pt x="86421" y="28129"/>
                  </a:moveTo>
                  <a:cubicBezTo>
                    <a:pt x="89220" y="25968"/>
                    <a:pt x="91667" y="23972"/>
                    <a:pt x="93310" y="22238"/>
                  </a:cubicBezTo>
                  <a:cubicBezTo>
                    <a:pt x="93438" y="22103"/>
                    <a:pt x="93558" y="21972"/>
                    <a:pt x="93674" y="21845"/>
                  </a:cubicBezTo>
                  <a:cubicBezTo>
                    <a:pt x="93029" y="22302"/>
                    <a:pt x="92402" y="22771"/>
                    <a:pt x="91794" y="23248"/>
                  </a:cubicBezTo>
                  <a:cubicBezTo>
                    <a:pt x="89843" y="24779"/>
                    <a:pt x="88050" y="26411"/>
                    <a:pt x="86421" y="28129"/>
                  </a:cubicBezTo>
                  <a:close/>
                  <a:moveTo>
                    <a:pt x="84230" y="29799"/>
                  </a:moveTo>
                  <a:cubicBezTo>
                    <a:pt x="84857" y="29326"/>
                    <a:pt x="85472" y="28857"/>
                    <a:pt x="86076" y="28396"/>
                  </a:cubicBezTo>
                  <a:cubicBezTo>
                    <a:pt x="87783" y="26561"/>
                    <a:pt x="89682" y="24816"/>
                    <a:pt x="91749" y="23195"/>
                  </a:cubicBezTo>
                  <a:cubicBezTo>
                    <a:pt x="92436" y="22659"/>
                    <a:pt x="93145" y="22130"/>
                    <a:pt x="93873" y="21616"/>
                  </a:cubicBezTo>
                  <a:cubicBezTo>
                    <a:pt x="94323" y="21094"/>
                    <a:pt x="94691" y="20599"/>
                    <a:pt x="94957" y="20137"/>
                  </a:cubicBezTo>
                  <a:cubicBezTo>
                    <a:pt x="93107" y="21282"/>
                    <a:pt x="91370" y="22486"/>
                    <a:pt x="89764" y="23758"/>
                  </a:cubicBezTo>
                  <a:cubicBezTo>
                    <a:pt x="86796" y="26103"/>
                    <a:pt x="84211" y="28692"/>
                    <a:pt x="82035" y="31457"/>
                  </a:cubicBezTo>
                  <a:cubicBezTo>
                    <a:pt x="82778" y="30898"/>
                    <a:pt x="83510" y="30347"/>
                    <a:pt x="84230" y="29799"/>
                  </a:cubicBezTo>
                  <a:close/>
                  <a:moveTo>
                    <a:pt x="79840" y="36894"/>
                  </a:moveTo>
                  <a:cubicBezTo>
                    <a:pt x="81375" y="34155"/>
                    <a:pt x="83258" y="31521"/>
                    <a:pt x="85472" y="29052"/>
                  </a:cubicBezTo>
                  <a:cubicBezTo>
                    <a:pt x="84245" y="29990"/>
                    <a:pt x="82966" y="30951"/>
                    <a:pt x="81664" y="31934"/>
                  </a:cubicBezTo>
                  <a:cubicBezTo>
                    <a:pt x="79968" y="34151"/>
                    <a:pt x="78527" y="36477"/>
                    <a:pt x="77360" y="38875"/>
                  </a:cubicBezTo>
                  <a:cubicBezTo>
                    <a:pt x="78174" y="38211"/>
                    <a:pt x="79003" y="37550"/>
                    <a:pt x="79840" y="36894"/>
                  </a:cubicBezTo>
                  <a:close/>
                  <a:moveTo>
                    <a:pt x="75113" y="44653"/>
                  </a:moveTo>
                  <a:cubicBezTo>
                    <a:pt x="75739" y="44128"/>
                    <a:pt x="76381" y="43591"/>
                    <a:pt x="77045" y="43043"/>
                  </a:cubicBezTo>
                  <a:cubicBezTo>
                    <a:pt x="77739" y="41070"/>
                    <a:pt x="78610" y="39130"/>
                    <a:pt x="79645" y="37243"/>
                  </a:cubicBezTo>
                  <a:cubicBezTo>
                    <a:pt x="78820" y="37896"/>
                    <a:pt x="78002" y="38548"/>
                    <a:pt x="77203" y="39201"/>
                  </a:cubicBezTo>
                  <a:cubicBezTo>
                    <a:pt x="76355" y="40983"/>
                    <a:pt x="75653" y="42807"/>
                    <a:pt x="75113" y="44653"/>
                  </a:cubicBezTo>
                  <a:close/>
                  <a:moveTo>
                    <a:pt x="73229" y="46217"/>
                  </a:moveTo>
                  <a:cubicBezTo>
                    <a:pt x="73807" y="45737"/>
                    <a:pt x="74404" y="45242"/>
                    <a:pt x="75011" y="44735"/>
                  </a:cubicBezTo>
                  <a:cubicBezTo>
                    <a:pt x="75548" y="42897"/>
                    <a:pt x="76234" y="41085"/>
                    <a:pt x="77071" y="39306"/>
                  </a:cubicBezTo>
                  <a:cubicBezTo>
                    <a:pt x="76786" y="39543"/>
                    <a:pt x="76501" y="39775"/>
                    <a:pt x="76219" y="40008"/>
                  </a:cubicBezTo>
                  <a:cubicBezTo>
                    <a:pt x="75743" y="40409"/>
                    <a:pt x="75274" y="40807"/>
                    <a:pt x="74816" y="41194"/>
                  </a:cubicBezTo>
                  <a:cubicBezTo>
                    <a:pt x="74156" y="42844"/>
                    <a:pt x="73627" y="44522"/>
                    <a:pt x="73229" y="46217"/>
                  </a:cubicBezTo>
                  <a:close/>
                  <a:moveTo>
                    <a:pt x="71481" y="47651"/>
                  </a:moveTo>
                  <a:cubicBezTo>
                    <a:pt x="72021" y="47212"/>
                    <a:pt x="72573" y="46762"/>
                    <a:pt x="73132" y="46296"/>
                  </a:cubicBezTo>
                  <a:cubicBezTo>
                    <a:pt x="73522" y="44612"/>
                    <a:pt x="74043" y="42942"/>
                    <a:pt x="74696" y="41299"/>
                  </a:cubicBezTo>
                  <a:cubicBezTo>
                    <a:pt x="73983" y="41906"/>
                    <a:pt x="73297" y="42496"/>
                    <a:pt x="72636" y="43070"/>
                  </a:cubicBezTo>
                  <a:cubicBezTo>
                    <a:pt x="72137" y="44582"/>
                    <a:pt x="71755" y="46112"/>
                    <a:pt x="71481" y="47651"/>
                  </a:cubicBezTo>
                  <a:close/>
                  <a:moveTo>
                    <a:pt x="70712" y="44540"/>
                  </a:moveTo>
                  <a:cubicBezTo>
                    <a:pt x="71327" y="44004"/>
                    <a:pt x="71961" y="43449"/>
                    <a:pt x="72618" y="42882"/>
                  </a:cubicBezTo>
                  <a:cubicBezTo>
                    <a:pt x="73300" y="40837"/>
                    <a:pt x="74186" y="38830"/>
                    <a:pt x="75266" y="36883"/>
                  </a:cubicBezTo>
                  <a:cubicBezTo>
                    <a:pt x="74482" y="37513"/>
                    <a:pt x="73713" y="38147"/>
                    <a:pt x="72966" y="38781"/>
                  </a:cubicBezTo>
                  <a:cubicBezTo>
                    <a:pt x="72903" y="38837"/>
                    <a:pt x="72835" y="38890"/>
                    <a:pt x="72771" y="38946"/>
                  </a:cubicBezTo>
                  <a:cubicBezTo>
                    <a:pt x="71908" y="40773"/>
                    <a:pt x="71222" y="42646"/>
                    <a:pt x="70712" y="44540"/>
                  </a:cubicBezTo>
                  <a:close/>
                  <a:moveTo>
                    <a:pt x="68866" y="46150"/>
                  </a:moveTo>
                  <a:cubicBezTo>
                    <a:pt x="69428" y="45658"/>
                    <a:pt x="70006" y="45152"/>
                    <a:pt x="70606" y="44634"/>
                  </a:cubicBezTo>
                  <a:cubicBezTo>
                    <a:pt x="71102" y="42751"/>
                    <a:pt x="71777" y="40890"/>
                    <a:pt x="72625" y="39074"/>
                  </a:cubicBezTo>
                  <a:cubicBezTo>
                    <a:pt x="71830" y="39757"/>
                    <a:pt x="71075" y="40421"/>
                    <a:pt x="70351" y="41066"/>
                  </a:cubicBezTo>
                  <a:cubicBezTo>
                    <a:pt x="69706" y="42736"/>
                    <a:pt x="69211" y="44435"/>
                    <a:pt x="68866" y="46150"/>
                  </a:cubicBezTo>
                  <a:close/>
                  <a:moveTo>
                    <a:pt x="67170" y="47613"/>
                  </a:moveTo>
                  <a:cubicBezTo>
                    <a:pt x="67687" y="47170"/>
                    <a:pt x="68220" y="46713"/>
                    <a:pt x="68764" y="46236"/>
                  </a:cubicBezTo>
                  <a:cubicBezTo>
                    <a:pt x="69102" y="44533"/>
                    <a:pt x="69586" y="42848"/>
                    <a:pt x="70216" y="41186"/>
                  </a:cubicBezTo>
                  <a:cubicBezTo>
                    <a:pt x="69503" y="41824"/>
                    <a:pt x="68824" y="42443"/>
                    <a:pt x="68171" y="43043"/>
                  </a:cubicBezTo>
                  <a:cubicBezTo>
                    <a:pt x="67714" y="44552"/>
                    <a:pt x="67380" y="46079"/>
                    <a:pt x="67170" y="47613"/>
                  </a:cubicBezTo>
                  <a:close/>
                  <a:moveTo>
                    <a:pt x="66273" y="44585"/>
                  </a:moveTo>
                  <a:cubicBezTo>
                    <a:pt x="66869" y="44030"/>
                    <a:pt x="67489" y="43456"/>
                    <a:pt x="68138" y="42859"/>
                  </a:cubicBezTo>
                  <a:cubicBezTo>
                    <a:pt x="68802" y="40706"/>
                    <a:pt x="69717" y="38593"/>
                    <a:pt x="70873" y="36549"/>
                  </a:cubicBezTo>
                  <a:cubicBezTo>
                    <a:pt x="70483" y="36875"/>
                    <a:pt x="70096" y="37205"/>
                    <a:pt x="69717" y="37532"/>
                  </a:cubicBezTo>
                  <a:cubicBezTo>
                    <a:pt x="69222" y="37963"/>
                    <a:pt x="68742" y="38391"/>
                    <a:pt x="68280" y="38811"/>
                  </a:cubicBezTo>
                  <a:cubicBezTo>
                    <a:pt x="67398" y="40695"/>
                    <a:pt x="66731" y="42627"/>
                    <a:pt x="66273" y="44585"/>
                  </a:cubicBezTo>
                  <a:close/>
                  <a:moveTo>
                    <a:pt x="64479" y="46259"/>
                  </a:moveTo>
                  <a:cubicBezTo>
                    <a:pt x="65020" y="45756"/>
                    <a:pt x="65579" y="45234"/>
                    <a:pt x="66157" y="44694"/>
                  </a:cubicBezTo>
                  <a:cubicBezTo>
                    <a:pt x="66603" y="42751"/>
                    <a:pt x="67256" y="40833"/>
                    <a:pt x="68115" y="38961"/>
                  </a:cubicBezTo>
                  <a:cubicBezTo>
                    <a:pt x="67301" y="39700"/>
                    <a:pt x="66536" y="40417"/>
                    <a:pt x="65811" y="41111"/>
                  </a:cubicBezTo>
                  <a:cubicBezTo>
                    <a:pt x="65196" y="42799"/>
                    <a:pt x="64753" y="44522"/>
                    <a:pt x="64479" y="46259"/>
                  </a:cubicBezTo>
                  <a:close/>
                  <a:moveTo>
                    <a:pt x="62851" y="47752"/>
                  </a:moveTo>
                  <a:cubicBezTo>
                    <a:pt x="63346" y="47306"/>
                    <a:pt x="63849" y="46840"/>
                    <a:pt x="64371" y="46356"/>
                  </a:cubicBezTo>
                  <a:cubicBezTo>
                    <a:pt x="64637" y="44634"/>
                    <a:pt x="65068" y="42927"/>
                    <a:pt x="65665" y="41250"/>
                  </a:cubicBezTo>
                  <a:cubicBezTo>
                    <a:pt x="64952" y="41936"/>
                    <a:pt x="64281" y="42597"/>
                    <a:pt x="63643" y="43238"/>
                  </a:cubicBezTo>
                  <a:cubicBezTo>
                    <a:pt x="63245" y="44728"/>
                    <a:pt x="62982" y="46236"/>
                    <a:pt x="62851" y="47752"/>
                  </a:cubicBezTo>
                  <a:close/>
                  <a:moveTo>
                    <a:pt x="61365" y="49077"/>
                  </a:moveTo>
                  <a:cubicBezTo>
                    <a:pt x="61819" y="48683"/>
                    <a:pt x="62281" y="48270"/>
                    <a:pt x="62753" y="47842"/>
                  </a:cubicBezTo>
                  <a:cubicBezTo>
                    <a:pt x="62874" y="46341"/>
                    <a:pt x="63129" y="44844"/>
                    <a:pt x="63511" y="43366"/>
                  </a:cubicBezTo>
                  <a:cubicBezTo>
                    <a:pt x="62892" y="43985"/>
                    <a:pt x="62303" y="44585"/>
                    <a:pt x="61737" y="45159"/>
                  </a:cubicBezTo>
                  <a:cubicBezTo>
                    <a:pt x="61512" y="46458"/>
                    <a:pt x="61388" y="47767"/>
                    <a:pt x="61365" y="49077"/>
                  </a:cubicBezTo>
                  <a:close/>
                  <a:moveTo>
                    <a:pt x="60082" y="46611"/>
                  </a:moveTo>
                  <a:cubicBezTo>
                    <a:pt x="60592" y="46097"/>
                    <a:pt x="61121" y="45561"/>
                    <a:pt x="61669" y="45002"/>
                  </a:cubicBezTo>
                  <a:cubicBezTo>
                    <a:pt x="62033" y="42983"/>
                    <a:pt x="62645" y="40991"/>
                    <a:pt x="63504" y="39051"/>
                  </a:cubicBezTo>
                  <a:cubicBezTo>
                    <a:pt x="62663" y="39880"/>
                    <a:pt x="61887" y="40683"/>
                    <a:pt x="61166" y="41456"/>
                  </a:cubicBezTo>
                  <a:cubicBezTo>
                    <a:pt x="60615" y="43152"/>
                    <a:pt x="60255" y="44874"/>
                    <a:pt x="60082" y="46611"/>
                  </a:cubicBezTo>
                  <a:close/>
                  <a:moveTo>
                    <a:pt x="62202" y="35933"/>
                  </a:moveTo>
                  <a:cubicBezTo>
                    <a:pt x="60716" y="38350"/>
                    <a:pt x="59688" y="40882"/>
                    <a:pt x="59114" y="43467"/>
                  </a:cubicBezTo>
                  <a:cubicBezTo>
                    <a:pt x="59741" y="42762"/>
                    <a:pt x="60408" y="42023"/>
                    <a:pt x="61129" y="41257"/>
                  </a:cubicBezTo>
                  <a:cubicBezTo>
                    <a:pt x="62123" y="38278"/>
                    <a:pt x="63707" y="35393"/>
                    <a:pt x="65890" y="32707"/>
                  </a:cubicBezTo>
                  <a:cubicBezTo>
                    <a:pt x="64971" y="33449"/>
                    <a:pt x="64082" y="34204"/>
                    <a:pt x="63241" y="34965"/>
                  </a:cubicBezTo>
                  <a:cubicBezTo>
                    <a:pt x="62885" y="35292"/>
                    <a:pt x="62536" y="35614"/>
                    <a:pt x="62202" y="35933"/>
                  </a:cubicBezTo>
                  <a:moveTo>
                    <a:pt x="65650" y="30046"/>
                  </a:moveTo>
                  <a:cubicBezTo>
                    <a:pt x="62693" y="32737"/>
                    <a:pt x="60536" y="35723"/>
                    <a:pt x="59129" y="38852"/>
                  </a:cubicBezTo>
                  <a:cubicBezTo>
                    <a:pt x="60056" y="37832"/>
                    <a:pt x="61091" y="36762"/>
                    <a:pt x="62262" y="35652"/>
                  </a:cubicBezTo>
                  <a:cubicBezTo>
                    <a:pt x="63646" y="33457"/>
                    <a:pt x="65410" y="31367"/>
                    <a:pt x="67567" y="29431"/>
                  </a:cubicBezTo>
                  <a:cubicBezTo>
                    <a:pt x="71319" y="26066"/>
                    <a:pt x="76542" y="23071"/>
                    <a:pt x="82684" y="20505"/>
                  </a:cubicBezTo>
                  <a:cubicBezTo>
                    <a:pt x="82831" y="20389"/>
                    <a:pt x="82973" y="20276"/>
                    <a:pt x="83108" y="20160"/>
                  </a:cubicBezTo>
                  <a:cubicBezTo>
                    <a:pt x="75893" y="22940"/>
                    <a:pt x="69792" y="26268"/>
                    <a:pt x="65650" y="30046"/>
                  </a:cubicBezTo>
                  <a:moveTo>
                    <a:pt x="71349" y="25184"/>
                  </a:moveTo>
                  <a:cubicBezTo>
                    <a:pt x="68892" y="26786"/>
                    <a:pt x="66288" y="28542"/>
                    <a:pt x="63857" y="30414"/>
                  </a:cubicBezTo>
                  <a:cubicBezTo>
                    <a:pt x="63793" y="30470"/>
                    <a:pt x="63729" y="30530"/>
                    <a:pt x="63665" y="30590"/>
                  </a:cubicBezTo>
                  <a:cubicBezTo>
                    <a:pt x="59966" y="34016"/>
                    <a:pt x="57606" y="37911"/>
                    <a:pt x="56484" y="41966"/>
                  </a:cubicBezTo>
                  <a:cubicBezTo>
                    <a:pt x="57212" y="41055"/>
                    <a:pt x="58011" y="40098"/>
                    <a:pt x="58911" y="39096"/>
                  </a:cubicBezTo>
                  <a:cubicBezTo>
                    <a:pt x="60318" y="35847"/>
                    <a:pt x="62528" y="32752"/>
                    <a:pt x="65579" y="29971"/>
                  </a:cubicBezTo>
                  <a:cubicBezTo>
                    <a:pt x="69792" y="26133"/>
                    <a:pt x="76006" y="22764"/>
                    <a:pt x="83352" y="19957"/>
                  </a:cubicBezTo>
                  <a:cubicBezTo>
                    <a:pt x="83423" y="19897"/>
                    <a:pt x="83491" y="19837"/>
                    <a:pt x="83562" y="19777"/>
                  </a:cubicBezTo>
                  <a:cubicBezTo>
                    <a:pt x="79045" y="21387"/>
                    <a:pt x="74910" y="23195"/>
                    <a:pt x="71349" y="25184"/>
                  </a:cubicBezTo>
                  <a:moveTo>
                    <a:pt x="74610" y="23086"/>
                  </a:moveTo>
                  <a:cubicBezTo>
                    <a:pt x="74471" y="23173"/>
                    <a:pt x="74336" y="23259"/>
                    <a:pt x="74197" y="23349"/>
                  </a:cubicBezTo>
                  <a:cubicBezTo>
                    <a:pt x="73642" y="23706"/>
                    <a:pt x="73072" y="24069"/>
                    <a:pt x="72490" y="24445"/>
                  </a:cubicBezTo>
                  <a:cubicBezTo>
                    <a:pt x="75841" y="22674"/>
                    <a:pt x="79649" y="21049"/>
                    <a:pt x="83769" y="19593"/>
                  </a:cubicBezTo>
                  <a:cubicBezTo>
                    <a:pt x="83799" y="19567"/>
                    <a:pt x="83825" y="19541"/>
                    <a:pt x="83855" y="19515"/>
                  </a:cubicBezTo>
                  <a:cubicBezTo>
                    <a:pt x="80572" y="20610"/>
                    <a:pt x="77465" y="21803"/>
                    <a:pt x="74610" y="23086"/>
                  </a:cubicBezTo>
                  <a:close/>
                  <a:moveTo>
                    <a:pt x="76032" y="22171"/>
                  </a:moveTo>
                  <a:cubicBezTo>
                    <a:pt x="75762" y="22344"/>
                    <a:pt x="75484" y="22524"/>
                    <a:pt x="75203" y="22704"/>
                  </a:cubicBezTo>
                  <a:cubicBezTo>
                    <a:pt x="77949" y="21496"/>
                    <a:pt x="80917" y="20374"/>
                    <a:pt x="84042" y="19342"/>
                  </a:cubicBezTo>
                  <a:cubicBezTo>
                    <a:pt x="84042" y="19338"/>
                    <a:pt x="84042" y="19338"/>
                    <a:pt x="84046" y="19338"/>
                  </a:cubicBezTo>
                  <a:cubicBezTo>
                    <a:pt x="81247" y="20216"/>
                    <a:pt x="78561" y="21162"/>
                    <a:pt x="76032" y="22171"/>
                  </a:cubicBezTo>
                  <a:close/>
                  <a:moveTo>
                    <a:pt x="79566" y="19781"/>
                  </a:moveTo>
                  <a:cubicBezTo>
                    <a:pt x="79563" y="19785"/>
                    <a:pt x="79555" y="19788"/>
                    <a:pt x="79551" y="19796"/>
                  </a:cubicBezTo>
                  <a:cubicBezTo>
                    <a:pt x="81285" y="19398"/>
                    <a:pt x="82996" y="19034"/>
                    <a:pt x="84658" y="18700"/>
                  </a:cubicBezTo>
                  <a:cubicBezTo>
                    <a:pt x="84658" y="18700"/>
                    <a:pt x="84662" y="18700"/>
                    <a:pt x="84662" y="18697"/>
                  </a:cubicBezTo>
                  <a:cubicBezTo>
                    <a:pt x="83014" y="19023"/>
                    <a:pt x="81311" y="19387"/>
                    <a:pt x="79566" y="19781"/>
                  </a:cubicBezTo>
                  <a:moveTo>
                    <a:pt x="79968" y="19485"/>
                  </a:moveTo>
                  <a:cubicBezTo>
                    <a:pt x="79934" y="19511"/>
                    <a:pt x="79900" y="19537"/>
                    <a:pt x="79866" y="19560"/>
                  </a:cubicBezTo>
                  <a:cubicBezTo>
                    <a:pt x="81559" y="19181"/>
                    <a:pt x="83209" y="18832"/>
                    <a:pt x="84812" y="18517"/>
                  </a:cubicBezTo>
                  <a:cubicBezTo>
                    <a:pt x="84827" y="18498"/>
                    <a:pt x="84842" y="18475"/>
                    <a:pt x="84857" y="18456"/>
                  </a:cubicBezTo>
                  <a:cubicBezTo>
                    <a:pt x="83288" y="18764"/>
                    <a:pt x="81652" y="19106"/>
                    <a:pt x="79968" y="19485"/>
                  </a:cubicBezTo>
                  <a:close/>
                  <a:moveTo>
                    <a:pt x="73338" y="20824"/>
                  </a:moveTo>
                  <a:cubicBezTo>
                    <a:pt x="73237" y="20884"/>
                    <a:pt x="73139" y="20944"/>
                    <a:pt x="73038" y="21004"/>
                  </a:cubicBezTo>
                  <a:cubicBezTo>
                    <a:pt x="75375" y="20400"/>
                    <a:pt x="77664" y="19845"/>
                    <a:pt x="79866" y="19349"/>
                  </a:cubicBezTo>
                  <a:cubicBezTo>
                    <a:pt x="79934" y="19301"/>
                    <a:pt x="80002" y="19248"/>
                    <a:pt x="80065" y="19199"/>
                  </a:cubicBezTo>
                  <a:cubicBezTo>
                    <a:pt x="77919" y="19680"/>
                    <a:pt x="75660" y="20224"/>
                    <a:pt x="73338" y="20824"/>
                  </a:cubicBezTo>
                  <a:close/>
                  <a:moveTo>
                    <a:pt x="64554" y="22955"/>
                  </a:moveTo>
                  <a:cubicBezTo>
                    <a:pt x="64393" y="23049"/>
                    <a:pt x="64232" y="23146"/>
                    <a:pt x="64067" y="23244"/>
                  </a:cubicBezTo>
                  <a:cubicBezTo>
                    <a:pt x="67170" y="22317"/>
                    <a:pt x="70254" y="21462"/>
                    <a:pt x="73225" y="20693"/>
                  </a:cubicBezTo>
                  <a:cubicBezTo>
                    <a:pt x="73383" y="20599"/>
                    <a:pt x="73541" y="20505"/>
                    <a:pt x="73691" y="20411"/>
                  </a:cubicBezTo>
                  <a:cubicBezTo>
                    <a:pt x="70768" y="21165"/>
                    <a:pt x="67687" y="22021"/>
                    <a:pt x="64554" y="22955"/>
                  </a:cubicBezTo>
                  <a:close/>
                  <a:moveTo>
                    <a:pt x="59140" y="24276"/>
                  </a:moveTo>
                  <a:cubicBezTo>
                    <a:pt x="57756" y="24722"/>
                    <a:pt x="56364" y="25180"/>
                    <a:pt x="54976" y="25653"/>
                  </a:cubicBezTo>
                  <a:cubicBezTo>
                    <a:pt x="54814" y="25769"/>
                    <a:pt x="54649" y="25885"/>
                    <a:pt x="54488" y="26005"/>
                  </a:cubicBezTo>
                  <a:cubicBezTo>
                    <a:pt x="57786" y="24880"/>
                    <a:pt x="61140" y="23811"/>
                    <a:pt x="64434" y="22828"/>
                  </a:cubicBezTo>
                  <a:cubicBezTo>
                    <a:pt x="64562" y="22753"/>
                    <a:pt x="64686" y="22677"/>
                    <a:pt x="64813" y="22606"/>
                  </a:cubicBezTo>
                  <a:cubicBezTo>
                    <a:pt x="64922" y="22542"/>
                    <a:pt x="65035" y="22475"/>
                    <a:pt x="65144" y="22411"/>
                  </a:cubicBezTo>
                  <a:cubicBezTo>
                    <a:pt x="63170" y="23000"/>
                    <a:pt x="61163" y="23623"/>
                    <a:pt x="59140" y="24276"/>
                  </a:cubicBezTo>
                  <a:close/>
                  <a:moveTo>
                    <a:pt x="55441" y="25326"/>
                  </a:moveTo>
                  <a:cubicBezTo>
                    <a:pt x="58904" y="24160"/>
                    <a:pt x="62378" y="23064"/>
                    <a:pt x="65740" y="22070"/>
                  </a:cubicBezTo>
                  <a:cubicBezTo>
                    <a:pt x="66082" y="21875"/>
                    <a:pt x="66419" y="21683"/>
                    <a:pt x="66753" y="21492"/>
                  </a:cubicBezTo>
                  <a:cubicBezTo>
                    <a:pt x="63695" y="22396"/>
                    <a:pt x="60487" y="23405"/>
                    <a:pt x="57238" y="24482"/>
                  </a:cubicBezTo>
                  <a:cubicBezTo>
                    <a:pt x="56874" y="24602"/>
                    <a:pt x="56506" y="24726"/>
                    <a:pt x="56142" y="24850"/>
                  </a:cubicBezTo>
                  <a:cubicBezTo>
                    <a:pt x="55906" y="25007"/>
                    <a:pt x="55673" y="25165"/>
                    <a:pt x="55441" y="25326"/>
                  </a:cubicBezTo>
                  <a:close/>
                  <a:moveTo>
                    <a:pt x="47907" y="27300"/>
                  </a:moveTo>
                  <a:cubicBezTo>
                    <a:pt x="47745" y="27454"/>
                    <a:pt x="47588" y="27608"/>
                    <a:pt x="47434" y="27765"/>
                  </a:cubicBezTo>
                  <a:cubicBezTo>
                    <a:pt x="50259" y="26707"/>
                    <a:pt x="53152" y="25687"/>
                    <a:pt x="56022" y="24719"/>
                  </a:cubicBezTo>
                  <a:cubicBezTo>
                    <a:pt x="56341" y="24505"/>
                    <a:pt x="56664" y="24295"/>
                    <a:pt x="56987" y="24084"/>
                  </a:cubicBezTo>
                  <a:cubicBezTo>
                    <a:pt x="53985" y="25098"/>
                    <a:pt x="50923" y="26178"/>
                    <a:pt x="47907" y="27300"/>
                  </a:cubicBezTo>
                  <a:close/>
                  <a:moveTo>
                    <a:pt x="48218" y="27011"/>
                  </a:moveTo>
                  <a:cubicBezTo>
                    <a:pt x="51332" y="25855"/>
                    <a:pt x="54484" y="24749"/>
                    <a:pt x="57572" y="23717"/>
                  </a:cubicBezTo>
                  <a:cubicBezTo>
                    <a:pt x="58045" y="23420"/>
                    <a:pt x="58525" y="23128"/>
                    <a:pt x="59001" y="22846"/>
                  </a:cubicBezTo>
                  <a:cubicBezTo>
                    <a:pt x="55722" y="23946"/>
                    <a:pt x="52304" y="25150"/>
                    <a:pt x="48886" y="26414"/>
                  </a:cubicBezTo>
                  <a:cubicBezTo>
                    <a:pt x="48657" y="26613"/>
                    <a:pt x="48436" y="26808"/>
                    <a:pt x="48218" y="27011"/>
                  </a:cubicBezTo>
                  <a:close/>
                  <a:moveTo>
                    <a:pt x="42196" y="28804"/>
                  </a:moveTo>
                  <a:cubicBezTo>
                    <a:pt x="44361" y="27945"/>
                    <a:pt x="46567" y="27097"/>
                    <a:pt x="48773" y="26279"/>
                  </a:cubicBezTo>
                  <a:cubicBezTo>
                    <a:pt x="49074" y="26020"/>
                    <a:pt x="49381" y="25765"/>
                    <a:pt x="49696" y="25518"/>
                  </a:cubicBezTo>
                  <a:cubicBezTo>
                    <a:pt x="47325" y="26399"/>
                    <a:pt x="44928" y="27322"/>
                    <a:pt x="42564" y="28264"/>
                  </a:cubicBezTo>
                  <a:cubicBezTo>
                    <a:pt x="42436" y="28444"/>
                    <a:pt x="42312" y="28624"/>
                    <a:pt x="42196" y="28804"/>
                  </a:cubicBezTo>
                  <a:moveTo>
                    <a:pt x="42436" y="28133"/>
                  </a:moveTo>
                  <a:cubicBezTo>
                    <a:pt x="42594" y="27912"/>
                    <a:pt x="42759" y="27694"/>
                    <a:pt x="42932" y="27473"/>
                  </a:cubicBezTo>
                  <a:cubicBezTo>
                    <a:pt x="41322" y="28114"/>
                    <a:pt x="39720" y="28771"/>
                    <a:pt x="38136" y="29435"/>
                  </a:cubicBezTo>
                  <a:cubicBezTo>
                    <a:pt x="38080" y="29607"/>
                    <a:pt x="38028" y="29780"/>
                    <a:pt x="37983" y="29953"/>
                  </a:cubicBezTo>
                  <a:cubicBezTo>
                    <a:pt x="39446" y="29337"/>
                    <a:pt x="40936" y="28729"/>
                    <a:pt x="42436" y="28133"/>
                  </a:cubicBezTo>
                  <a:close/>
                  <a:moveTo>
                    <a:pt x="37825" y="30594"/>
                  </a:moveTo>
                  <a:cubicBezTo>
                    <a:pt x="39157" y="30035"/>
                    <a:pt x="40515" y="29476"/>
                    <a:pt x="41896" y="28925"/>
                  </a:cubicBezTo>
                  <a:cubicBezTo>
                    <a:pt x="41900" y="28925"/>
                    <a:pt x="41907" y="28921"/>
                    <a:pt x="41911" y="28921"/>
                  </a:cubicBezTo>
                  <a:cubicBezTo>
                    <a:pt x="42020" y="28741"/>
                    <a:pt x="42136" y="28564"/>
                    <a:pt x="42260" y="28384"/>
                  </a:cubicBezTo>
                  <a:cubicBezTo>
                    <a:pt x="40800" y="28970"/>
                    <a:pt x="39352" y="29559"/>
                    <a:pt x="37926" y="30159"/>
                  </a:cubicBezTo>
                  <a:cubicBezTo>
                    <a:pt x="37893" y="30305"/>
                    <a:pt x="37859" y="30452"/>
                    <a:pt x="37825" y="30594"/>
                  </a:cubicBezTo>
                  <a:moveTo>
                    <a:pt x="37769" y="30039"/>
                  </a:moveTo>
                  <a:cubicBezTo>
                    <a:pt x="37814" y="29870"/>
                    <a:pt x="37863" y="29697"/>
                    <a:pt x="37915" y="29529"/>
                  </a:cubicBezTo>
                  <a:cubicBezTo>
                    <a:pt x="36928" y="29945"/>
                    <a:pt x="35949" y="30362"/>
                    <a:pt x="34985" y="30782"/>
                  </a:cubicBezTo>
                  <a:cubicBezTo>
                    <a:pt x="34989" y="30928"/>
                    <a:pt x="35000" y="31074"/>
                    <a:pt x="35011" y="31221"/>
                  </a:cubicBezTo>
                  <a:cubicBezTo>
                    <a:pt x="35919" y="30827"/>
                    <a:pt x="36838" y="30433"/>
                    <a:pt x="37769" y="30039"/>
                  </a:cubicBezTo>
                  <a:moveTo>
                    <a:pt x="37622" y="30680"/>
                  </a:moveTo>
                  <a:cubicBezTo>
                    <a:pt x="37652" y="30538"/>
                    <a:pt x="37683" y="30392"/>
                    <a:pt x="37720" y="30245"/>
                  </a:cubicBezTo>
                  <a:cubicBezTo>
                    <a:pt x="36808" y="30628"/>
                    <a:pt x="35912" y="31014"/>
                    <a:pt x="35026" y="31401"/>
                  </a:cubicBezTo>
                  <a:cubicBezTo>
                    <a:pt x="35037" y="31528"/>
                    <a:pt x="35052" y="31656"/>
                    <a:pt x="35067" y="31784"/>
                  </a:cubicBezTo>
                  <a:cubicBezTo>
                    <a:pt x="35904" y="31416"/>
                    <a:pt x="36760" y="31048"/>
                    <a:pt x="37622" y="30680"/>
                  </a:cubicBezTo>
                  <a:close/>
                  <a:moveTo>
                    <a:pt x="33657" y="33720"/>
                  </a:moveTo>
                  <a:cubicBezTo>
                    <a:pt x="33687" y="33806"/>
                    <a:pt x="33717" y="33888"/>
                    <a:pt x="33747" y="33975"/>
                  </a:cubicBezTo>
                  <a:cubicBezTo>
                    <a:pt x="34197" y="33753"/>
                    <a:pt x="34655" y="33532"/>
                    <a:pt x="35124" y="33311"/>
                  </a:cubicBezTo>
                  <a:cubicBezTo>
                    <a:pt x="35105" y="33217"/>
                    <a:pt x="35086" y="33119"/>
                    <a:pt x="35067" y="33022"/>
                  </a:cubicBezTo>
                  <a:cubicBezTo>
                    <a:pt x="34583" y="33243"/>
                    <a:pt x="34111" y="33464"/>
                    <a:pt x="33645" y="33686"/>
                  </a:cubicBezTo>
                  <a:cubicBezTo>
                    <a:pt x="33649" y="33697"/>
                    <a:pt x="33653" y="33708"/>
                    <a:pt x="33657" y="33720"/>
                  </a:cubicBezTo>
                  <a:moveTo>
                    <a:pt x="32681" y="34684"/>
                  </a:moveTo>
                  <a:cubicBezTo>
                    <a:pt x="32726" y="34789"/>
                    <a:pt x="32764" y="34890"/>
                    <a:pt x="32805" y="34992"/>
                  </a:cubicBezTo>
                  <a:cubicBezTo>
                    <a:pt x="33109" y="34830"/>
                    <a:pt x="33420" y="34665"/>
                    <a:pt x="33735" y="34504"/>
                  </a:cubicBezTo>
                  <a:cubicBezTo>
                    <a:pt x="33702" y="34406"/>
                    <a:pt x="33668" y="34309"/>
                    <a:pt x="33630" y="34211"/>
                  </a:cubicBezTo>
                  <a:cubicBezTo>
                    <a:pt x="33311" y="34369"/>
                    <a:pt x="32992" y="34526"/>
                    <a:pt x="32681" y="34684"/>
                  </a:cubicBezTo>
                  <a:close/>
                  <a:moveTo>
                    <a:pt x="32497" y="34237"/>
                  </a:moveTo>
                  <a:cubicBezTo>
                    <a:pt x="32538" y="34339"/>
                    <a:pt x="32580" y="34436"/>
                    <a:pt x="32621" y="34538"/>
                  </a:cubicBezTo>
                  <a:cubicBezTo>
                    <a:pt x="32936" y="34376"/>
                    <a:pt x="33255" y="34219"/>
                    <a:pt x="33578" y="34057"/>
                  </a:cubicBezTo>
                  <a:cubicBezTo>
                    <a:pt x="33548" y="33967"/>
                    <a:pt x="33514" y="33873"/>
                    <a:pt x="33480" y="33783"/>
                  </a:cubicBezTo>
                  <a:cubicBezTo>
                    <a:pt x="33480" y="33776"/>
                    <a:pt x="33476" y="33772"/>
                    <a:pt x="33476" y="33765"/>
                  </a:cubicBezTo>
                  <a:cubicBezTo>
                    <a:pt x="33146" y="33922"/>
                    <a:pt x="32820" y="34080"/>
                    <a:pt x="32497" y="34237"/>
                  </a:cubicBezTo>
                  <a:close/>
                  <a:moveTo>
                    <a:pt x="32302" y="33783"/>
                  </a:moveTo>
                  <a:cubicBezTo>
                    <a:pt x="32347" y="33885"/>
                    <a:pt x="32392" y="33986"/>
                    <a:pt x="32433" y="34087"/>
                  </a:cubicBezTo>
                  <a:cubicBezTo>
                    <a:pt x="32760" y="33930"/>
                    <a:pt x="33086" y="33772"/>
                    <a:pt x="33420" y="33611"/>
                  </a:cubicBezTo>
                  <a:cubicBezTo>
                    <a:pt x="33386" y="33509"/>
                    <a:pt x="33349" y="33408"/>
                    <a:pt x="33315" y="33307"/>
                  </a:cubicBezTo>
                  <a:cubicBezTo>
                    <a:pt x="32974" y="33464"/>
                    <a:pt x="32636" y="33626"/>
                    <a:pt x="32302" y="33783"/>
                  </a:cubicBezTo>
                  <a:close/>
                  <a:moveTo>
                    <a:pt x="33146" y="32230"/>
                  </a:moveTo>
                  <a:cubicBezTo>
                    <a:pt x="33184" y="32350"/>
                    <a:pt x="33225" y="32470"/>
                    <a:pt x="33266" y="32590"/>
                  </a:cubicBezTo>
                  <a:cubicBezTo>
                    <a:pt x="33799" y="32346"/>
                    <a:pt x="34339" y="32102"/>
                    <a:pt x="34891" y="31862"/>
                  </a:cubicBezTo>
                  <a:cubicBezTo>
                    <a:pt x="34876" y="31735"/>
                    <a:pt x="34861" y="31607"/>
                    <a:pt x="34850" y="31476"/>
                  </a:cubicBezTo>
                  <a:cubicBezTo>
                    <a:pt x="34276" y="31727"/>
                    <a:pt x="33705" y="31979"/>
                    <a:pt x="33146" y="32230"/>
                  </a:cubicBezTo>
                  <a:close/>
                  <a:moveTo>
                    <a:pt x="34801" y="30861"/>
                  </a:moveTo>
                  <a:cubicBezTo>
                    <a:pt x="34186" y="31131"/>
                    <a:pt x="33574" y="31397"/>
                    <a:pt x="32970" y="31667"/>
                  </a:cubicBezTo>
                  <a:cubicBezTo>
                    <a:pt x="33011" y="31802"/>
                    <a:pt x="33053" y="31934"/>
                    <a:pt x="33094" y="32069"/>
                  </a:cubicBezTo>
                  <a:cubicBezTo>
                    <a:pt x="33668" y="31810"/>
                    <a:pt x="34246" y="31555"/>
                    <a:pt x="34831" y="31300"/>
                  </a:cubicBezTo>
                  <a:cubicBezTo>
                    <a:pt x="34820" y="31153"/>
                    <a:pt x="34808" y="31007"/>
                    <a:pt x="34801" y="30861"/>
                  </a:cubicBezTo>
                  <a:close/>
                  <a:moveTo>
                    <a:pt x="32741" y="30883"/>
                  </a:moveTo>
                  <a:cubicBezTo>
                    <a:pt x="33420" y="30579"/>
                    <a:pt x="34103" y="30279"/>
                    <a:pt x="34790" y="29979"/>
                  </a:cubicBezTo>
                  <a:cubicBezTo>
                    <a:pt x="34793" y="29784"/>
                    <a:pt x="34801" y="29589"/>
                    <a:pt x="34816" y="29390"/>
                  </a:cubicBezTo>
                  <a:cubicBezTo>
                    <a:pt x="34077" y="29716"/>
                    <a:pt x="33341" y="30043"/>
                    <a:pt x="32614" y="30369"/>
                  </a:cubicBezTo>
                  <a:cubicBezTo>
                    <a:pt x="32655" y="30542"/>
                    <a:pt x="32696" y="30710"/>
                    <a:pt x="32741" y="30883"/>
                  </a:cubicBezTo>
                  <a:moveTo>
                    <a:pt x="32745" y="31581"/>
                  </a:moveTo>
                  <a:cubicBezTo>
                    <a:pt x="32704" y="31431"/>
                    <a:pt x="32659" y="31281"/>
                    <a:pt x="32617" y="31131"/>
                  </a:cubicBezTo>
                  <a:cubicBezTo>
                    <a:pt x="32193" y="31318"/>
                    <a:pt x="31773" y="31510"/>
                    <a:pt x="31353" y="31697"/>
                  </a:cubicBezTo>
                  <a:cubicBezTo>
                    <a:pt x="31417" y="31840"/>
                    <a:pt x="31484" y="31979"/>
                    <a:pt x="31548" y="32121"/>
                  </a:cubicBezTo>
                  <a:cubicBezTo>
                    <a:pt x="31946" y="31941"/>
                    <a:pt x="32343" y="31761"/>
                    <a:pt x="32745" y="31581"/>
                  </a:cubicBezTo>
                  <a:moveTo>
                    <a:pt x="34786" y="30170"/>
                  </a:moveTo>
                  <a:cubicBezTo>
                    <a:pt x="34114" y="30463"/>
                    <a:pt x="33450" y="30756"/>
                    <a:pt x="32790" y="31052"/>
                  </a:cubicBezTo>
                  <a:cubicBezTo>
                    <a:pt x="32831" y="31202"/>
                    <a:pt x="32872" y="31352"/>
                    <a:pt x="32917" y="31502"/>
                  </a:cubicBezTo>
                  <a:cubicBezTo>
                    <a:pt x="33537" y="31228"/>
                    <a:pt x="34163" y="30951"/>
                    <a:pt x="34793" y="30677"/>
                  </a:cubicBezTo>
                  <a:cubicBezTo>
                    <a:pt x="34790" y="30527"/>
                    <a:pt x="34786" y="30380"/>
                    <a:pt x="34786" y="30230"/>
                  </a:cubicBezTo>
                  <a:cubicBezTo>
                    <a:pt x="34786" y="30211"/>
                    <a:pt x="34786" y="30189"/>
                    <a:pt x="34786" y="30170"/>
                  </a:cubicBezTo>
                  <a:moveTo>
                    <a:pt x="31796" y="32658"/>
                  </a:moveTo>
                  <a:cubicBezTo>
                    <a:pt x="32167" y="32485"/>
                    <a:pt x="32542" y="32316"/>
                    <a:pt x="32921" y="32144"/>
                  </a:cubicBezTo>
                  <a:cubicBezTo>
                    <a:pt x="32880" y="32012"/>
                    <a:pt x="32839" y="31877"/>
                    <a:pt x="32797" y="31746"/>
                  </a:cubicBezTo>
                  <a:cubicBezTo>
                    <a:pt x="32400" y="31922"/>
                    <a:pt x="32009" y="32099"/>
                    <a:pt x="31619" y="32275"/>
                  </a:cubicBezTo>
                  <a:cubicBezTo>
                    <a:pt x="31679" y="32403"/>
                    <a:pt x="31736" y="32530"/>
                    <a:pt x="31796" y="32658"/>
                  </a:cubicBezTo>
                  <a:moveTo>
                    <a:pt x="18101" y="48154"/>
                  </a:moveTo>
                  <a:cubicBezTo>
                    <a:pt x="16960" y="47197"/>
                    <a:pt x="16281" y="46112"/>
                    <a:pt x="16281" y="44927"/>
                  </a:cubicBezTo>
                  <a:cubicBezTo>
                    <a:pt x="16281" y="44702"/>
                    <a:pt x="16303" y="44477"/>
                    <a:pt x="16352" y="44248"/>
                  </a:cubicBezTo>
                  <a:cubicBezTo>
                    <a:pt x="16589" y="43167"/>
                    <a:pt x="17489" y="42012"/>
                    <a:pt x="18904" y="40788"/>
                  </a:cubicBezTo>
                  <a:cubicBezTo>
                    <a:pt x="20318" y="39565"/>
                    <a:pt x="22250" y="38278"/>
                    <a:pt x="24565" y="36958"/>
                  </a:cubicBezTo>
                  <a:cubicBezTo>
                    <a:pt x="26704" y="35734"/>
                    <a:pt x="29169" y="34489"/>
                    <a:pt x="31852" y="33239"/>
                  </a:cubicBezTo>
                  <a:cubicBezTo>
                    <a:pt x="31799" y="33123"/>
                    <a:pt x="31747" y="33007"/>
                    <a:pt x="31694" y="32890"/>
                  </a:cubicBezTo>
                  <a:cubicBezTo>
                    <a:pt x="25747" y="35622"/>
                    <a:pt x="20693" y="38361"/>
                    <a:pt x="17680" y="40811"/>
                  </a:cubicBezTo>
                  <a:cubicBezTo>
                    <a:pt x="15940" y="42225"/>
                    <a:pt x="14889" y="43542"/>
                    <a:pt x="14724" y="44675"/>
                  </a:cubicBezTo>
                  <a:cubicBezTo>
                    <a:pt x="14705" y="44807"/>
                    <a:pt x="14698" y="44938"/>
                    <a:pt x="14698" y="45069"/>
                  </a:cubicBezTo>
                  <a:cubicBezTo>
                    <a:pt x="14698" y="46094"/>
                    <a:pt x="15290" y="47043"/>
                    <a:pt x="16337" y="47895"/>
                  </a:cubicBezTo>
                  <a:cubicBezTo>
                    <a:pt x="16637" y="48139"/>
                    <a:pt x="16971" y="48371"/>
                    <a:pt x="17335" y="48596"/>
                  </a:cubicBezTo>
                  <a:cubicBezTo>
                    <a:pt x="17707" y="48544"/>
                    <a:pt x="18074" y="48487"/>
                    <a:pt x="18446" y="48427"/>
                  </a:cubicBezTo>
                  <a:cubicBezTo>
                    <a:pt x="18326" y="48337"/>
                    <a:pt x="18210" y="48247"/>
                    <a:pt x="18101" y="48154"/>
                  </a:cubicBezTo>
                  <a:moveTo>
                    <a:pt x="18018" y="44784"/>
                  </a:moveTo>
                  <a:cubicBezTo>
                    <a:pt x="18018" y="44465"/>
                    <a:pt x="18063" y="44143"/>
                    <a:pt x="18153" y="43816"/>
                  </a:cubicBezTo>
                  <a:cubicBezTo>
                    <a:pt x="18465" y="42724"/>
                    <a:pt x="19410" y="41561"/>
                    <a:pt x="20858" y="40338"/>
                  </a:cubicBezTo>
                  <a:cubicBezTo>
                    <a:pt x="22303" y="39119"/>
                    <a:pt x="24250" y="37843"/>
                    <a:pt x="26569" y="36537"/>
                  </a:cubicBezTo>
                  <a:cubicBezTo>
                    <a:pt x="28227" y="35607"/>
                    <a:pt x="30077" y="34661"/>
                    <a:pt x="32066" y="33712"/>
                  </a:cubicBezTo>
                  <a:cubicBezTo>
                    <a:pt x="32017" y="33607"/>
                    <a:pt x="31968" y="33498"/>
                    <a:pt x="31919" y="33389"/>
                  </a:cubicBezTo>
                  <a:cubicBezTo>
                    <a:pt x="26764" y="35794"/>
                    <a:pt x="22404" y="38196"/>
                    <a:pt x="19647" y="40391"/>
                  </a:cubicBezTo>
                  <a:cubicBezTo>
                    <a:pt x="17876" y="41798"/>
                    <a:pt x="16765" y="43122"/>
                    <a:pt x="16517" y="44281"/>
                  </a:cubicBezTo>
                  <a:cubicBezTo>
                    <a:pt x="16469" y="44499"/>
                    <a:pt x="16446" y="44717"/>
                    <a:pt x="16446" y="44927"/>
                  </a:cubicBezTo>
                  <a:cubicBezTo>
                    <a:pt x="16446" y="46045"/>
                    <a:pt x="17088" y="47088"/>
                    <a:pt x="18210" y="48026"/>
                  </a:cubicBezTo>
                  <a:cubicBezTo>
                    <a:pt x="18356" y="48150"/>
                    <a:pt x="18510" y="48274"/>
                    <a:pt x="18675" y="48390"/>
                  </a:cubicBezTo>
                  <a:cubicBezTo>
                    <a:pt x="19057" y="48326"/>
                    <a:pt x="19440" y="48259"/>
                    <a:pt x="19823" y="48184"/>
                  </a:cubicBezTo>
                  <a:cubicBezTo>
                    <a:pt x="18690" y="47167"/>
                    <a:pt x="18018" y="46022"/>
                    <a:pt x="18018" y="44784"/>
                  </a:cubicBezTo>
                  <a:moveTo>
                    <a:pt x="33094" y="32665"/>
                  </a:moveTo>
                  <a:cubicBezTo>
                    <a:pt x="33053" y="32545"/>
                    <a:pt x="33015" y="32429"/>
                    <a:pt x="32974" y="32309"/>
                  </a:cubicBezTo>
                  <a:cubicBezTo>
                    <a:pt x="32602" y="32474"/>
                    <a:pt x="32231" y="32643"/>
                    <a:pt x="31863" y="32812"/>
                  </a:cubicBezTo>
                  <a:cubicBezTo>
                    <a:pt x="31919" y="32928"/>
                    <a:pt x="31972" y="33044"/>
                    <a:pt x="32024" y="33157"/>
                  </a:cubicBezTo>
                  <a:cubicBezTo>
                    <a:pt x="32377" y="32995"/>
                    <a:pt x="32734" y="32830"/>
                    <a:pt x="33094" y="32665"/>
                  </a:cubicBezTo>
                  <a:close/>
                  <a:moveTo>
                    <a:pt x="32092" y="33311"/>
                  </a:moveTo>
                  <a:cubicBezTo>
                    <a:pt x="32141" y="33419"/>
                    <a:pt x="32190" y="33524"/>
                    <a:pt x="32235" y="33633"/>
                  </a:cubicBezTo>
                  <a:cubicBezTo>
                    <a:pt x="32572" y="33472"/>
                    <a:pt x="32914" y="33311"/>
                    <a:pt x="33259" y="33153"/>
                  </a:cubicBezTo>
                  <a:cubicBezTo>
                    <a:pt x="33221" y="33044"/>
                    <a:pt x="33184" y="32935"/>
                    <a:pt x="33146" y="32827"/>
                  </a:cubicBezTo>
                  <a:cubicBezTo>
                    <a:pt x="32794" y="32988"/>
                    <a:pt x="32441" y="33149"/>
                    <a:pt x="32092" y="33311"/>
                  </a:cubicBezTo>
                  <a:close/>
                  <a:moveTo>
                    <a:pt x="21211" y="47898"/>
                  </a:moveTo>
                  <a:cubicBezTo>
                    <a:pt x="20281" y="46897"/>
                    <a:pt x="19740" y="45805"/>
                    <a:pt x="19740" y="44645"/>
                  </a:cubicBezTo>
                  <a:cubicBezTo>
                    <a:pt x="19740" y="44225"/>
                    <a:pt x="19812" y="43794"/>
                    <a:pt x="19962" y="43362"/>
                  </a:cubicBezTo>
                  <a:cubicBezTo>
                    <a:pt x="20284" y="42413"/>
                    <a:pt x="21061" y="41419"/>
                    <a:pt x="22205" y="40387"/>
                  </a:cubicBezTo>
                  <a:cubicBezTo>
                    <a:pt x="23350" y="39351"/>
                    <a:pt x="24866" y="38282"/>
                    <a:pt x="26670" y="37190"/>
                  </a:cubicBezTo>
                  <a:cubicBezTo>
                    <a:pt x="28314" y="36196"/>
                    <a:pt x="30197" y="35187"/>
                    <a:pt x="32265" y="34170"/>
                  </a:cubicBezTo>
                  <a:cubicBezTo>
                    <a:pt x="32220" y="34069"/>
                    <a:pt x="32175" y="33967"/>
                    <a:pt x="32130" y="33862"/>
                  </a:cubicBezTo>
                  <a:cubicBezTo>
                    <a:pt x="27770" y="35941"/>
                    <a:pt x="24085" y="38012"/>
                    <a:pt x="21609" y="39944"/>
                  </a:cubicBezTo>
                  <a:cubicBezTo>
                    <a:pt x="19808" y="41344"/>
                    <a:pt x="18645" y="42676"/>
                    <a:pt x="18315" y="43861"/>
                  </a:cubicBezTo>
                  <a:cubicBezTo>
                    <a:pt x="18225" y="44173"/>
                    <a:pt x="18183" y="44484"/>
                    <a:pt x="18183" y="44784"/>
                  </a:cubicBezTo>
                  <a:cubicBezTo>
                    <a:pt x="18183" y="45989"/>
                    <a:pt x="18859" y="47122"/>
                    <a:pt x="20026" y="48146"/>
                  </a:cubicBezTo>
                  <a:cubicBezTo>
                    <a:pt x="20423" y="48067"/>
                    <a:pt x="20817" y="47985"/>
                    <a:pt x="21211" y="47898"/>
                  </a:cubicBezTo>
                  <a:close/>
                  <a:moveTo>
                    <a:pt x="21781" y="48454"/>
                  </a:moveTo>
                  <a:cubicBezTo>
                    <a:pt x="21635" y="48322"/>
                    <a:pt x="21496" y="48191"/>
                    <a:pt x="21361" y="48056"/>
                  </a:cubicBezTo>
                  <a:cubicBezTo>
                    <a:pt x="20982" y="48142"/>
                    <a:pt x="20596" y="48225"/>
                    <a:pt x="20209" y="48304"/>
                  </a:cubicBezTo>
                  <a:cubicBezTo>
                    <a:pt x="20367" y="48431"/>
                    <a:pt x="20528" y="48559"/>
                    <a:pt x="20701" y="48683"/>
                  </a:cubicBezTo>
                  <a:cubicBezTo>
                    <a:pt x="21080" y="48626"/>
                    <a:pt x="21455" y="48562"/>
                    <a:pt x="21826" y="48495"/>
                  </a:cubicBezTo>
                  <a:cubicBezTo>
                    <a:pt x="21811" y="48484"/>
                    <a:pt x="21796" y="48469"/>
                    <a:pt x="21781" y="48454"/>
                  </a:cubicBezTo>
                  <a:close/>
                  <a:moveTo>
                    <a:pt x="23185" y="48232"/>
                  </a:moveTo>
                  <a:cubicBezTo>
                    <a:pt x="23023" y="48063"/>
                    <a:pt x="22873" y="47891"/>
                    <a:pt x="22731" y="47718"/>
                  </a:cubicBezTo>
                  <a:cubicBezTo>
                    <a:pt x="22340" y="47823"/>
                    <a:pt x="21947" y="47921"/>
                    <a:pt x="21549" y="48015"/>
                  </a:cubicBezTo>
                  <a:cubicBezTo>
                    <a:pt x="21658" y="48120"/>
                    <a:pt x="21770" y="48229"/>
                    <a:pt x="21887" y="48334"/>
                  </a:cubicBezTo>
                  <a:cubicBezTo>
                    <a:pt x="21935" y="48375"/>
                    <a:pt x="21984" y="48420"/>
                    <a:pt x="22029" y="48461"/>
                  </a:cubicBezTo>
                  <a:cubicBezTo>
                    <a:pt x="22419" y="48390"/>
                    <a:pt x="22802" y="48311"/>
                    <a:pt x="23185" y="48232"/>
                  </a:cubicBezTo>
                  <a:close/>
                  <a:moveTo>
                    <a:pt x="23845" y="48863"/>
                  </a:moveTo>
                  <a:cubicBezTo>
                    <a:pt x="23755" y="48784"/>
                    <a:pt x="23669" y="48705"/>
                    <a:pt x="23586" y="48626"/>
                  </a:cubicBezTo>
                  <a:cubicBezTo>
                    <a:pt x="23500" y="48547"/>
                    <a:pt x="23421" y="48469"/>
                    <a:pt x="23339" y="48390"/>
                  </a:cubicBezTo>
                  <a:cubicBezTo>
                    <a:pt x="22967" y="48469"/>
                    <a:pt x="22592" y="48544"/>
                    <a:pt x="22217" y="48615"/>
                  </a:cubicBezTo>
                  <a:cubicBezTo>
                    <a:pt x="22386" y="48758"/>
                    <a:pt x="22562" y="48893"/>
                    <a:pt x="22749" y="49031"/>
                  </a:cubicBezTo>
                  <a:cubicBezTo>
                    <a:pt x="23117" y="48979"/>
                    <a:pt x="23481" y="48923"/>
                    <a:pt x="23845" y="48863"/>
                  </a:cubicBezTo>
                  <a:close/>
                  <a:moveTo>
                    <a:pt x="24029" y="49016"/>
                  </a:moveTo>
                  <a:cubicBezTo>
                    <a:pt x="23676" y="49077"/>
                    <a:pt x="23320" y="49133"/>
                    <a:pt x="22963" y="49185"/>
                  </a:cubicBezTo>
                  <a:cubicBezTo>
                    <a:pt x="23151" y="49317"/>
                    <a:pt x="23342" y="49444"/>
                    <a:pt x="23541" y="49572"/>
                  </a:cubicBezTo>
                  <a:cubicBezTo>
                    <a:pt x="23890" y="49538"/>
                    <a:pt x="24235" y="49500"/>
                    <a:pt x="24580" y="49459"/>
                  </a:cubicBezTo>
                  <a:cubicBezTo>
                    <a:pt x="24389" y="49313"/>
                    <a:pt x="24205" y="49167"/>
                    <a:pt x="24029" y="49016"/>
                  </a:cubicBezTo>
                  <a:close/>
                  <a:moveTo>
                    <a:pt x="25368" y="48818"/>
                  </a:moveTo>
                  <a:cubicBezTo>
                    <a:pt x="25353" y="48803"/>
                    <a:pt x="25338" y="48788"/>
                    <a:pt x="25327" y="48776"/>
                  </a:cubicBezTo>
                  <a:cubicBezTo>
                    <a:pt x="24967" y="48848"/>
                    <a:pt x="24599" y="48919"/>
                    <a:pt x="24235" y="48983"/>
                  </a:cubicBezTo>
                  <a:cubicBezTo>
                    <a:pt x="24419" y="49133"/>
                    <a:pt x="24610" y="49283"/>
                    <a:pt x="24809" y="49429"/>
                  </a:cubicBezTo>
                  <a:cubicBezTo>
                    <a:pt x="25166" y="49384"/>
                    <a:pt x="25522" y="49335"/>
                    <a:pt x="25871" y="49279"/>
                  </a:cubicBezTo>
                  <a:cubicBezTo>
                    <a:pt x="25699" y="49125"/>
                    <a:pt x="25530" y="48971"/>
                    <a:pt x="25368" y="48818"/>
                  </a:cubicBezTo>
                  <a:moveTo>
                    <a:pt x="27158" y="49058"/>
                  </a:moveTo>
                  <a:cubicBezTo>
                    <a:pt x="27121" y="49020"/>
                    <a:pt x="27079" y="48979"/>
                    <a:pt x="27042" y="48938"/>
                  </a:cubicBezTo>
                  <a:cubicBezTo>
                    <a:pt x="26895" y="48788"/>
                    <a:pt x="26757" y="48638"/>
                    <a:pt x="26625" y="48484"/>
                  </a:cubicBezTo>
                  <a:cubicBezTo>
                    <a:pt x="26550" y="48502"/>
                    <a:pt x="26475" y="48521"/>
                    <a:pt x="26400" y="48536"/>
                  </a:cubicBezTo>
                  <a:cubicBezTo>
                    <a:pt x="26108" y="48608"/>
                    <a:pt x="25811" y="48675"/>
                    <a:pt x="25511" y="48735"/>
                  </a:cubicBezTo>
                  <a:cubicBezTo>
                    <a:pt x="25691" y="48908"/>
                    <a:pt x="25879" y="49080"/>
                    <a:pt x="26078" y="49249"/>
                  </a:cubicBezTo>
                  <a:cubicBezTo>
                    <a:pt x="26441" y="49189"/>
                    <a:pt x="26802" y="49125"/>
                    <a:pt x="27158" y="49058"/>
                  </a:cubicBezTo>
                  <a:moveTo>
                    <a:pt x="27316" y="49215"/>
                  </a:moveTo>
                  <a:cubicBezTo>
                    <a:pt x="26967" y="49283"/>
                    <a:pt x="26614" y="49343"/>
                    <a:pt x="26261" y="49403"/>
                  </a:cubicBezTo>
                  <a:cubicBezTo>
                    <a:pt x="26456" y="49564"/>
                    <a:pt x="26663" y="49726"/>
                    <a:pt x="26877" y="49879"/>
                  </a:cubicBezTo>
                  <a:cubicBezTo>
                    <a:pt x="27222" y="49842"/>
                    <a:pt x="27563" y="49797"/>
                    <a:pt x="27901" y="49752"/>
                  </a:cubicBezTo>
                  <a:cubicBezTo>
                    <a:pt x="27698" y="49576"/>
                    <a:pt x="27503" y="49395"/>
                    <a:pt x="27316" y="49215"/>
                  </a:cubicBezTo>
                  <a:close/>
                  <a:moveTo>
                    <a:pt x="29150" y="49553"/>
                  </a:moveTo>
                  <a:cubicBezTo>
                    <a:pt x="28959" y="49362"/>
                    <a:pt x="28779" y="49170"/>
                    <a:pt x="28603" y="48975"/>
                  </a:cubicBezTo>
                  <a:cubicBezTo>
                    <a:pt x="28595" y="48964"/>
                    <a:pt x="28588" y="48956"/>
                    <a:pt x="28580" y="48945"/>
                  </a:cubicBezTo>
                  <a:cubicBezTo>
                    <a:pt x="28456" y="48975"/>
                    <a:pt x="28332" y="49001"/>
                    <a:pt x="28209" y="49028"/>
                  </a:cubicBezTo>
                  <a:cubicBezTo>
                    <a:pt x="27976" y="49080"/>
                    <a:pt x="27740" y="49129"/>
                    <a:pt x="27500" y="49178"/>
                  </a:cubicBezTo>
                  <a:cubicBezTo>
                    <a:pt x="27691" y="49362"/>
                    <a:pt x="27893" y="49542"/>
                    <a:pt x="28104" y="49722"/>
                  </a:cubicBezTo>
                  <a:cubicBezTo>
                    <a:pt x="28456" y="49669"/>
                    <a:pt x="28805" y="49613"/>
                    <a:pt x="29150" y="49553"/>
                  </a:cubicBezTo>
                  <a:close/>
                  <a:moveTo>
                    <a:pt x="29912" y="50258"/>
                  </a:moveTo>
                  <a:cubicBezTo>
                    <a:pt x="29702" y="50078"/>
                    <a:pt x="29503" y="49891"/>
                    <a:pt x="29308" y="49707"/>
                  </a:cubicBezTo>
                  <a:cubicBezTo>
                    <a:pt x="28974" y="49767"/>
                    <a:pt x="28633" y="49823"/>
                    <a:pt x="28287" y="49876"/>
                  </a:cubicBezTo>
                  <a:cubicBezTo>
                    <a:pt x="28490" y="50045"/>
                    <a:pt x="28700" y="50210"/>
                    <a:pt x="28918" y="50371"/>
                  </a:cubicBezTo>
                  <a:cubicBezTo>
                    <a:pt x="29252" y="50337"/>
                    <a:pt x="29586" y="50300"/>
                    <a:pt x="29912" y="50258"/>
                  </a:cubicBezTo>
                  <a:moveTo>
                    <a:pt x="30092" y="50412"/>
                  </a:moveTo>
                  <a:cubicBezTo>
                    <a:pt x="29777" y="50453"/>
                    <a:pt x="29454" y="50491"/>
                    <a:pt x="29132" y="50525"/>
                  </a:cubicBezTo>
                  <a:cubicBezTo>
                    <a:pt x="29338" y="50675"/>
                    <a:pt x="29548" y="50821"/>
                    <a:pt x="29762" y="50968"/>
                  </a:cubicBezTo>
                  <a:cubicBezTo>
                    <a:pt x="30077" y="50949"/>
                    <a:pt x="30392" y="50930"/>
                    <a:pt x="30700" y="50904"/>
                  </a:cubicBezTo>
                  <a:cubicBezTo>
                    <a:pt x="30494" y="50742"/>
                    <a:pt x="30291" y="50581"/>
                    <a:pt x="30092" y="50412"/>
                  </a:cubicBezTo>
                  <a:close/>
                  <a:moveTo>
                    <a:pt x="31886" y="50791"/>
                  </a:moveTo>
                  <a:cubicBezTo>
                    <a:pt x="31679" y="50611"/>
                    <a:pt x="31477" y="50423"/>
                    <a:pt x="31282" y="50236"/>
                  </a:cubicBezTo>
                  <a:cubicBezTo>
                    <a:pt x="30959" y="50292"/>
                    <a:pt x="30629" y="50341"/>
                    <a:pt x="30299" y="50386"/>
                  </a:cubicBezTo>
                  <a:cubicBezTo>
                    <a:pt x="30501" y="50555"/>
                    <a:pt x="30711" y="50720"/>
                    <a:pt x="30925" y="50885"/>
                  </a:cubicBezTo>
                  <a:cubicBezTo>
                    <a:pt x="31248" y="50859"/>
                    <a:pt x="31570" y="50829"/>
                    <a:pt x="31886" y="50791"/>
                  </a:cubicBezTo>
                  <a:moveTo>
                    <a:pt x="32066" y="50949"/>
                  </a:moveTo>
                  <a:cubicBezTo>
                    <a:pt x="31758" y="50983"/>
                    <a:pt x="31450" y="51016"/>
                    <a:pt x="31135" y="51043"/>
                  </a:cubicBezTo>
                  <a:cubicBezTo>
                    <a:pt x="31342" y="51193"/>
                    <a:pt x="31552" y="51343"/>
                    <a:pt x="31766" y="51493"/>
                  </a:cubicBezTo>
                  <a:cubicBezTo>
                    <a:pt x="32073" y="51482"/>
                    <a:pt x="32373" y="51467"/>
                    <a:pt x="32674" y="51448"/>
                  </a:cubicBezTo>
                  <a:cubicBezTo>
                    <a:pt x="32467" y="51283"/>
                    <a:pt x="32261" y="51118"/>
                    <a:pt x="32066" y="50949"/>
                  </a:cubicBezTo>
                  <a:close/>
                  <a:moveTo>
                    <a:pt x="33825" y="51358"/>
                  </a:moveTo>
                  <a:cubicBezTo>
                    <a:pt x="33615" y="51174"/>
                    <a:pt x="33413" y="50983"/>
                    <a:pt x="33218" y="50795"/>
                  </a:cubicBezTo>
                  <a:cubicBezTo>
                    <a:pt x="32906" y="50840"/>
                    <a:pt x="32587" y="50885"/>
                    <a:pt x="32268" y="50922"/>
                  </a:cubicBezTo>
                  <a:cubicBezTo>
                    <a:pt x="32471" y="51095"/>
                    <a:pt x="32681" y="51264"/>
                    <a:pt x="32899" y="51433"/>
                  </a:cubicBezTo>
                  <a:cubicBezTo>
                    <a:pt x="33210" y="51414"/>
                    <a:pt x="33522" y="51388"/>
                    <a:pt x="33825" y="51358"/>
                  </a:cubicBezTo>
                  <a:moveTo>
                    <a:pt x="34002" y="51515"/>
                  </a:moveTo>
                  <a:cubicBezTo>
                    <a:pt x="33705" y="51545"/>
                    <a:pt x="33409" y="51568"/>
                    <a:pt x="33105" y="51590"/>
                  </a:cubicBezTo>
                  <a:cubicBezTo>
                    <a:pt x="33311" y="51748"/>
                    <a:pt x="33525" y="51902"/>
                    <a:pt x="33739" y="52052"/>
                  </a:cubicBezTo>
                  <a:cubicBezTo>
                    <a:pt x="34036" y="52048"/>
                    <a:pt x="34328" y="52041"/>
                    <a:pt x="34617" y="52026"/>
                  </a:cubicBezTo>
                  <a:cubicBezTo>
                    <a:pt x="34407" y="51857"/>
                    <a:pt x="34201" y="51688"/>
                    <a:pt x="34002" y="51515"/>
                  </a:cubicBezTo>
                  <a:moveTo>
                    <a:pt x="35735" y="51962"/>
                  </a:moveTo>
                  <a:cubicBezTo>
                    <a:pt x="35525" y="51770"/>
                    <a:pt x="35322" y="51579"/>
                    <a:pt x="35124" y="51384"/>
                  </a:cubicBezTo>
                  <a:cubicBezTo>
                    <a:pt x="34820" y="51425"/>
                    <a:pt x="34516" y="51463"/>
                    <a:pt x="34204" y="51493"/>
                  </a:cubicBezTo>
                  <a:cubicBezTo>
                    <a:pt x="34411" y="51669"/>
                    <a:pt x="34621" y="51845"/>
                    <a:pt x="34838" y="52018"/>
                  </a:cubicBezTo>
                  <a:cubicBezTo>
                    <a:pt x="35142" y="52003"/>
                    <a:pt x="35443" y="51984"/>
                    <a:pt x="35735" y="51962"/>
                  </a:cubicBezTo>
                  <a:close/>
                  <a:moveTo>
                    <a:pt x="35912" y="52119"/>
                  </a:moveTo>
                  <a:cubicBezTo>
                    <a:pt x="35626" y="52142"/>
                    <a:pt x="35337" y="52161"/>
                    <a:pt x="35045" y="52176"/>
                  </a:cubicBezTo>
                  <a:cubicBezTo>
                    <a:pt x="35251" y="52337"/>
                    <a:pt x="35461" y="52495"/>
                    <a:pt x="35679" y="52652"/>
                  </a:cubicBezTo>
                  <a:lnTo>
                    <a:pt x="35750" y="52652"/>
                  </a:lnTo>
                  <a:lnTo>
                    <a:pt x="35750" y="52652"/>
                  </a:lnTo>
                  <a:cubicBezTo>
                    <a:pt x="36013" y="52652"/>
                    <a:pt x="36272" y="52648"/>
                    <a:pt x="36527" y="52641"/>
                  </a:cubicBezTo>
                  <a:cubicBezTo>
                    <a:pt x="36317" y="52468"/>
                    <a:pt x="36110" y="52296"/>
                    <a:pt x="35912" y="52119"/>
                  </a:cubicBezTo>
                  <a:close/>
                  <a:moveTo>
                    <a:pt x="37619" y="52600"/>
                  </a:moveTo>
                  <a:cubicBezTo>
                    <a:pt x="37405" y="52405"/>
                    <a:pt x="37198" y="52209"/>
                    <a:pt x="37000" y="52011"/>
                  </a:cubicBezTo>
                  <a:cubicBezTo>
                    <a:pt x="36707" y="52044"/>
                    <a:pt x="36411" y="52074"/>
                    <a:pt x="36110" y="52101"/>
                  </a:cubicBezTo>
                  <a:cubicBezTo>
                    <a:pt x="36317" y="52281"/>
                    <a:pt x="36531" y="52461"/>
                    <a:pt x="36748" y="52637"/>
                  </a:cubicBezTo>
                  <a:cubicBezTo>
                    <a:pt x="37041" y="52630"/>
                    <a:pt x="37330" y="52615"/>
                    <a:pt x="37619" y="52600"/>
                  </a:cubicBezTo>
                  <a:moveTo>
                    <a:pt x="37791" y="52757"/>
                  </a:moveTo>
                  <a:cubicBezTo>
                    <a:pt x="37514" y="52776"/>
                    <a:pt x="37232" y="52787"/>
                    <a:pt x="36951" y="52798"/>
                  </a:cubicBezTo>
                  <a:cubicBezTo>
                    <a:pt x="37157" y="52960"/>
                    <a:pt x="37367" y="53125"/>
                    <a:pt x="37585" y="53283"/>
                  </a:cubicBezTo>
                  <a:cubicBezTo>
                    <a:pt x="37848" y="53290"/>
                    <a:pt x="38110" y="53294"/>
                    <a:pt x="38373" y="53294"/>
                  </a:cubicBezTo>
                  <a:lnTo>
                    <a:pt x="38377" y="53294"/>
                  </a:lnTo>
                  <a:lnTo>
                    <a:pt x="38407" y="53294"/>
                  </a:lnTo>
                  <a:cubicBezTo>
                    <a:pt x="38197" y="53117"/>
                    <a:pt x="37990" y="52937"/>
                    <a:pt x="37791" y="52757"/>
                  </a:cubicBezTo>
                  <a:moveTo>
                    <a:pt x="39468" y="53275"/>
                  </a:moveTo>
                  <a:cubicBezTo>
                    <a:pt x="39258" y="53076"/>
                    <a:pt x="39052" y="52877"/>
                    <a:pt x="38849" y="52675"/>
                  </a:cubicBezTo>
                  <a:cubicBezTo>
                    <a:pt x="38568" y="52701"/>
                    <a:pt x="38279" y="52727"/>
                    <a:pt x="37990" y="52746"/>
                  </a:cubicBezTo>
                  <a:cubicBezTo>
                    <a:pt x="38197" y="52930"/>
                    <a:pt x="38407" y="53110"/>
                    <a:pt x="38624" y="53290"/>
                  </a:cubicBezTo>
                  <a:cubicBezTo>
                    <a:pt x="38909" y="53290"/>
                    <a:pt x="39191" y="53283"/>
                    <a:pt x="39468" y="53275"/>
                  </a:cubicBezTo>
                  <a:close/>
                  <a:moveTo>
                    <a:pt x="39641" y="53433"/>
                  </a:moveTo>
                  <a:cubicBezTo>
                    <a:pt x="39371" y="53444"/>
                    <a:pt x="39097" y="53451"/>
                    <a:pt x="38823" y="53455"/>
                  </a:cubicBezTo>
                  <a:cubicBezTo>
                    <a:pt x="39029" y="53620"/>
                    <a:pt x="39240" y="53785"/>
                    <a:pt x="39453" y="53947"/>
                  </a:cubicBezTo>
                  <a:cubicBezTo>
                    <a:pt x="39720" y="53962"/>
                    <a:pt x="39986" y="53969"/>
                    <a:pt x="40253" y="53977"/>
                  </a:cubicBezTo>
                  <a:cubicBezTo>
                    <a:pt x="40043" y="53797"/>
                    <a:pt x="39840" y="53616"/>
                    <a:pt x="39641" y="53433"/>
                  </a:cubicBezTo>
                  <a:moveTo>
                    <a:pt x="40677" y="53373"/>
                  </a:moveTo>
                  <a:cubicBezTo>
                    <a:pt x="40399" y="53395"/>
                    <a:pt x="40121" y="53410"/>
                    <a:pt x="39836" y="53425"/>
                  </a:cubicBezTo>
                  <a:cubicBezTo>
                    <a:pt x="40043" y="53609"/>
                    <a:pt x="40256" y="53797"/>
                    <a:pt x="40470" y="53980"/>
                  </a:cubicBezTo>
                  <a:cubicBezTo>
                    <a:pt x="40624" y="53980"/>
                    <a:pt x="40778" y="53980"/>
                    <a:pt x="40928" y="53980"/>
                  </a:cubicBezTo>
                  <a:lnTo>
                    <a:pt x="40932" y="53980"/>
                  </a:lnTo>
                  <a:cubicBezTo>
                    <a:pt x="41052" y="53980"/>
                    <a:pt x="41172" y="53980"/>
                    <a:pt x="41292" y="53980"/>
                  </a:cubicBezTo>
                  <a:cubicBezTo>
                    <a:pt x="41082" y="53782"/>
                    <a:pt x="40875" y="53575"/>
                    <a:pt x="40677" y="53373"/>
                  </a:cubicBezTo>
                  <a:moveTo>
                    <a:pt x="42328" y="53950"/>
                  </a:moveTo>
                  <a:cubicBezTo>
                    <a:pt x="42114" y="53725"/>
                    <a:pt x="41907" y="53500"/>
                    <a:pt x="41708" y="53271"/>
                  </a:cubicBezTo>
                  <a:cubicBezTo>
                    <a:pt x="41427" y="53305"/>
                    <a:pt x="41142" y="53335"/>
                    <a:pt x="40853" y="53358"/>
                  </a:cubicBezTo>
                  <a:cubicBezTo>
                    <a:pt x="41059" y="53568"/>
                    <a:pt x="41269" y="53774"/>
                    <a:pt x="41487" y="53977"/>
                  </a:cubicBezTo>
                  <a:cubicBezTo>
                    <a:pt x="41768" y="53973"/>
                    <a:pt x="42050" y="53962"/>
                    <a:pt x="42328" y="53950"/>
                  </a:cubicBezTo>
                  <a:moveTo>
                    <a:pt x="42474" y="54104"/>
                  </a:moveTo>
                  <a:cubicBezTo>
                    <a:pt x="42204" y="54119"/>
                    <a:pt x="41934" y="54130"/>
                    <a:pt x="41656" y="54134"/>
                  </a:cubicBezTo>
                  <a:cubicBezTo>
                    <a:pt x="41840" y="54303"/>
                    <a:pt x="42027" y="54472"/>
                    <a:pt x="42215" y="54637"/>
                  </a:cubicBezTo>
                  <a:cubicBezTo>
                    <a:pt x="42237" y="54656"/>
                    <a:pt x="42264" y="54678"/>
                    <a:pt x="42286" y="54697"/>
                  </a:cubicBezTo>
                  <a:cubicBezTo>
                    <a:pt x="42556" y="54708"/>
                    <a:pt x="42823" y="54712"/>
                    <a:pt x="43085" y="54716"/>
                  </a:cubicBezTo>
                  <a:cubicBezTo>
                    <a:pt x="42879" y="54513"/>
                    <a:pt x="42673" y="54311"/>
                    <a:pt x="42474" y="54104"/>
                  </a:cubicBezTo>
                  <a:moveTo>
                    <a:pt x="44102" y="54712"/>
                  </a:moveTo>
                  <a:cubicBezTo>
                    <a:pt x="43892" y="54487"/>
                    <a:pt x="43686" y="54258"/>
                    <a:pt x="43487" y="54029"/>
                  </a:cubicBezTo>
                  <a:cubicBezTo>
                    <a:pt x="43213" y="54055"/>
                    <a:pt x="42935" y="54078"/>
                    <a:pt x="42650" y="54093"/>
                  </a:cubicBezTo>
                  <a:cubicBezTo>
                    <a:pt x="42857" y="54303"/>
                    <a:pt x="43067" y="54513"/>
                    <a:pt x="43284" y="54720"/>
                  </a:cubicBezTo>
                  <a:cubicBezTo>
                    <a:pt x="43329" y="54720"/>
                    <a:pt x="43374" y="54720"/>
                    <a:pt x="43416" y="54720"/>
                  </a:cubicBezTo>
                  <a:lnTo>
                    <a:pt x="43419" y="54720"/>
                  </a:lnTo>
                  <a:cubicBezTo>
                    <a:pt x="43648" y="54720"/>
                    <a:pt x="43877" y="54716"/>
                    <a:pt x="44102" y="54712"/>
                  </a:cubicBezTo>
                  <a:moveTo>
                    <a:pt x="44849" y="55474"/>
                  </a:moveTo>
                  <a:cubicBezTo>
                    <a:pt x="44646" y="55275"/>
                    <a:pt x="44444" y="55072"/>
                    <a:pt x="44249" y="54866"/>
                  </a:cubicBezTo>
                  <a:cubicBezTo>
                    <a:pt x="43986" y="54873"/>
                    <a:pt x="43720" y="54877"/>
                    <a:pt x="43453" y="54877"/>
                  </a:cubicBezTo>
                  <a:cubicBezTo>
                    <a:pt x="43494" y="54918"/>
                    <a:pt x="43536" y="54956"/>
                    <a:pt x="43581" y="54997"/>
                  </a:cubicBezTo>
                  <a:cubicBezTo>
                    <a:pt x="43742" y="55147"/>
                    <a:pt x="43907" y="55297"/>
                    <a:pt x="44076" y="55444"/>
                  </a:cubicBezTo>
                  <a:cubicBezTo>
                    <a:pt x="44339" y="55459"/>
                    <a:pt x="44597" y="55474"/>
                    <a:pt x="44856" y="55481"/>
                  </a:cubicBezTo>
                  <a:cubicBezTo>
                    <a:pt x="44856" y="55477"/>
                    <a:pt x="44853" y="55477"/>
                    <a:pt x="44849" y="55474"/>
                  </a:cubicBezTo>
                  <a:close/>
                  <a:moveTo>
                    <a:pt x="45847" y="55500"/>
                  </a:moveTo>
                  <a:lnTo>
                    <a:pt x="45847" y="55500"/>
                  </a:lnTo>
                  <a:lnTo>
                    <a:pt x="45858" y="55500"/>
                  </a:lnTo>
                  <a:cubicBezTo>
                    <a:pt x="45648" y="55275"/>
                    <a:pt x="45445" y="55046"/>
                    <a:pt x="45247" y="54817"/>
                  </a:cubicBezTo>
                  <a:cubicBezTo>
                    <a:pt x="44976" y="54836"/>
                    <a:pt x="44703" y="54851"/>
                    <a:pt x="44429" y="54858"/>
                  </a:cubicBezTo>
                  <a:cubicBezTo>
                    <a:pt x="44594" y="55035"/>
                    <a:pt x="44766" y="55207"/>
                    <a:pt x="44943" y="55380"/>
                  </a:cubicBezTo>
                  <a:cubicBezTo>
                    <a:pt x="44980" y="55417"/>
                    <a:pt x="45018" y="55451"/>
                    <a:pt x="45051" y="55489"/>
                  </a:cubicBezTo>
                  <a:cubicBezTo>
                    <a:pt x="45322" y="55496"/>
                    <a:pt x="45584" y="55500"/>
                    <a:pt x="45847" y="55500"/>
                  </a:cubicBezTo>
                  <a:moveTo>
                    <a:pt x="46215" y="55875"/>
                  </a:moveTo>
                  <a:cubicBezTo>
                    <a:pt x="46143" y="55804"/>
                    <a:pt x="46072" y="55729"/>
                    <a:pt x="46004" y="55658"/>
                  </a:cubicBezTo>
                  <a:cubicBezTo>
                    <a:pt x="45952" y="55658"/>
                    <a:pt x="45899" y="55658"/>
                    <a:pt x="45847" y="55658"/>
                  </a:cubicBezTo>
                  <a:cubicBezTo>
                    <a:pt x="45641" y="55658"/>
                    <a:pt x="45430" y="55654"/>
                    <a:pt x="45220" y="55650"/>
                  </a:cubicBezTo>
                  <a:cubicBezTo>
                    <a:pt x="45423" y="55841"/>
                    <a:pt x="45629" y="56033"/>
                    <a:pt x="45836" y="56220"/>
                  </a:cubicBezTo>
                  <a:cubicBezTo>
                    <a:pt x="46095" y="56239"/>
                    <a:pt x="46350" y="56258"/>
                    <a:pt x="46605" y="56273"/>
                  </a:cubicBezTo>
                  <a:cubicBezTo>
                    <a:pt x="46473" y="56142"/>
                    <a:pt x="46342" y="56010"/>
                    <a:pt x="46215" y="55875"/>
                  </a:cubicBezTo>
                  <a:moveTo>
                    <a:pt x="47592" y="56314"/>
                  </a:moveTo>
                  <a:cubicBezTo>
                    <a:pt x="47588" y="56310"/>
                    <a:pt x="47584" y="56303"/>
                    <a:pt x="47577" y="56299"/>
                  </a:cubicBezTo>
                  <a:cubicBezTo>
                    <a:pt x="47378" y="56078"/>
                    <a:pt x="47179" y="55856"/>
                    <a:pt x="46988" y="55631"/>
                  </a:cubicBezTo>
                  <a:cubicBezTo>
                    <a:pt x="46834" y="55639"/>
                    <a:pt x="46676" y="55643"/>
                    <a:pt x="46519" y="55646"/>
                  </a:cubicBezTo>
                  <a:cubicBezTo>
                    <a:pt x="46406" y="55650"/>
                    <a:pt x="46293" y="55654"/>
                    <a:pt x="46181" y="55654"/>
                  </a:cubicBezTo>
                  <a:cubicBezTo>
                    <a:pt x="46222" y="55699"/>
                    <a:pt x="46263" y="55740"/>
                    <a:pt x="46308" y="55785"/>
                  </a:cubicBezTo>
                  <a:cubicBezTo>
                    <a:pt x="46470" y="55954"/>
                    <a:pt x="46635" y="56119"/>
                    <a:pt x="46800" y="56284"/>
                  </a:cubicBezTo>
                  <a:cubicBezTo>
                    <a:pt x="47066" y="56299"/>
                    <a:pt x="47333" y="56307"/>
                    <a:pt x="47592" y="56314"/>
                  </a:cubicBezTo>
                  <a:close/>
                  <a:moveTo>
                    <a:pt x="47738" y="56472"/>
                  </a:moveTo>
                  <a:cubicBezTo>
                    <a:pt x="47708" y="56472"/>
                    <a:pt x="47682" y="56472"/>
                    <a:pt x="47652" y="56472"/>
                  </a:cubicBezTo>
                  <a:cubicBezTo>
                    <a:pt x="47426" y="56464"/>
                    <a:pt x="47198" y="56457"/>
                    <a:pt x="46969" y="56445"/>
                  </a:cubicBezTo>
                  <a:cubicBezTo>
                    <a:pt x="47164" y="56637"/>
                    <a:pt x="47366" y="56828"/>
                    <a:pt x="47573" y="57016"/>
                  </a:cubicBezTo>
                  <a:cubicBezTo>
                    <a:pt x="47828" y="57042"/>
                    <a:pt x="48079" y="57065"/>
                    <a:pt x="48331" y="57087"/>
                  </a:cubicBezTo>
                  <a:cubicBezTo>
                    <a:pt x="48128" y="56884"/>
                    <a:pt x="47933" y="56678"/>
                    <a:pt x="47738" y="56472"/>
                  </a:cubicBezTo>
                  <a:moveTo>
                    <a:pt x="48803" y="57121"/>
                  </a:moveTo>
                  <a:cubicBezTo>
                    <a:pt x="48972" y="57132"/>
                    <a:pt x="49141" y="57143"/>
                    <a:pt x="49306" y="57151"/>
                  </a:cubicBezTo>
                  <a:cubicBezTo>
                    <a:pt x="49104" y="56926"/>
                    <a:pt x="48905" y="56701"/>
                    <a:pt x="48710" y="56475"/>
                  </a:cubicBezTo>
                  <a:cubicBezTo>
                    <a:pt x="48575" y="56475"/>
                    <a:pt x="48436" y="56475"/>
                    <a:pt x="48297" y="56475"/>
                  </a:cubicBezTo>
                  <a:lnTo>
                    <a:pt x="48293" y="56475"/>
                  </a:lnTo>
                  <a:cubicBezTo>
                    <a:pt x="48169" y="56475"/>
                    <a:pt x="48042" y="56475"/>
                    <a:pt x="47914" y="56475"/>
                  </a:cubicBezTo>
                  <a:cubicBezTo>
                    <a:pt x="48113" y="56686"/>
                    <a:pt x="48316" y="56896"/>
                    <a:pt x="48526" y="57102"/>
                  </a:cubicBezTo>
                  <a:cubicBezTo>
                    <a:pt x="48620" y="57110"/>
                    <a:pt x="48710" y="57113"/>
                    <a:pt x="48803" y="57121"/>
                  </a:cubicBezTo>
                  <a:moveTo>
                    <a:pt x="49453" y="57308"/>
                  </a:moveTo>
                  <a:cubicBezTo>
                    <a:pt x="49235" y="57301"/>
                    <a:pt x="49014" y="57286"/>
                    <a:pt x="48792" y="57271"/>
                  </a:cubicBezTo>
                  <a:cubicBezTo>
                    <a:pt x="48758" y="57271"/>
                    <a:pt x="48725" y="57267"/>
                    <a:pt x="48691" y="57267"/>
                  </a:cubicBezTo>
                  <a:cubicBezTo>
                    <a:pt x="48886" y="57455"/>
                    <a:pt x="49085" y="57646"/>
                    <a:pt x="49287" y="57834"/>
                  </a:cubicBezTo>
                  <a:cubicBezTo>
                    <a:pt x="49513" y="57860"/>
                    <a:pt x="49734" y="57886"/>
                    <a:pt x="49959" y="57912"/>
                  </a:cubicBezTo>
                  <a:cubicBezTo>
                    <a:pt x="49985" y="57912"/>
                    <a:pt x="50008" y="57916"/>
                    <a:pt x="50034" y="57920"/>
                  </a:cubicBezTo>
                  <a:cubicBezTo>
                    <a:pt x="49835" y="57717"/>
                    <a:pt x="49644" y="57515"/>
                    <a:pt x="49453" y="57308"/>
                  </a:cubicBezTo>
                  <a:close/>
                  <a:moveTo>
                    <a:pt x="51002" y="58006"/>
                  </a:moveTo>
                  <a:cubicBezTo>
                    <a:pt x="50800" y="57785"/>
                    <a:pt x="50604" y="57560"/>
                    <a:pt x="50413" y="57335"/>
                  </a:cubicBezTo>
                  <a:cubicBezTo>
                    <a:pt x="50154" y="57335"/>
                    <a:pt x="49895" y="57327"/>
                    <a:pt x="49629" y="57316"/>
                  </a:cubicBezTo>
                  <a:cubicBezTo>
                    <a:pt x="49824" y="57526"/>
                    <a:pt x="50027" y="57732"/>
                    <a:pt x="50229" y="57939"/>
                  </a:cubicBezTo>
                  <a:cubicBezTo>
                    <a:pt x="50488" y="57965"/>
                    <a:pt x="50747" y="57988"/>
                    <a:pt x="51002" y="58006"/>
                  </a:cubicBezTo>
                  <a:moveTo>
                    <a:pt x="51148" y="58168"/>
                  </a:moveTo>
                  <a:cubicBezTo>
                    <a:pt x="50901" y="58149"/>
                    <a:pt x="50649" y="58130"/>
                    <a:pt x="50398" y="58104"/>
                  </a:cubicBezTo>
                  <a:cubicBezTo>
                    <a:pt x="50589" y="58295"/>
                    <a:pt x="50785" y="58483"/>
                    <a:pt x="50983" y="58670"/>
                  </a:cubicBezTo>
                  <a:cubicBezTo>
                    <a:pt x="51028" y="58678"/>
                    <a:pt x="51077" y="58685"/>
                    <a:pt x="51122" y="58689"/>
                  </a:cubicBezTo>
                  <a:cubicBezTo>
                    <a:pt x="51325" y="58719"/>
                    <a:pt x="51524" y="58749"/>
                    <a:pt x="51723" y="58772"/>
                  </a:cubicBezTo>
                  <a:cubicBezTo>
                    <a:pt x="51527" y="58573"/>
                    <a:pt x="51336" y="58370"/>
                    <a:pt x="51148" y="58168"/>
                  </a:cubicBezTo>
                  <a:moveTo>
                    <a:pt x="52683" y="58880"/>
                  </a:moveTo>
                  <a:cubicBezTo>
                    <a:pt x="52484" y="58659"/>
                    <a:pt x="52293" y="58438"/>
                    <a:pt x="52105" y="58216"/>
                  </a:cubicBezTo>
                  <a:cubicBezTo>
                    <a:pt x="51846" y="58209"/>
                    <a:pt x="51587" y="58194"/>
                    <a:pt x="51325" y="58179"/>
                  </a:cubicBezTo>
                  <a:cubicBezTo>
                    <a:pt x="51520" y="58385"/>
                    <a:pt x="51715" y="58592"/>
                    <a:pt x="51918" y="58798"/>
                  </a:cubicBezTo>
                  <a:cubicBezTo>
                    <a:pt x="52177" y="58828"/>
                    <a:pt x="52432" y="58854"/>
                    <a:pt x="52683" y="58880"/>
                  </a:cubicBezTo>
                  <a:close/>
                  <a:moveTo>
                    <a:pt x="52829" y="59042"/>
                  </a:moveTo>
                  <a:cubicBezTo>
                    <a:pt x="52582" y="59019"/>
                    <a:pt x="52334" y="58993"/>
                    <a:pt x="52087" y="58963"/>
                  </a:cubicBezTo>
                  <a:cubicBezTo>
                    <a:pt x="52274" y="59154"/>
                    <a:pt x="52469" y="59342"/>
                    <a:pt x="52664" y="59530"/>
                  </a:cubicBezTo>
                  <a:cubicBezTo>
                    <a:pt x="52908" y="59571"/>
                    <a:pt x="53156" y="59608"/>
                    <a:pt x="53396" y="59646"/>
                  </a:cubicBezTo>
                  <a:cubicBezTo>
                    <a:pt x="53205" y="59447"/>
                    <a:pt x="53017" y="59244"/>
                    <a:pt x="52829" y="59042"/>
                  </a:cubicBezTo>
                  <a:close/>
                  <a:moveTo>
                    <a:pt x="54353" y="59770"/>
                  </a:moveTo>
                  <a:cubicBezTo>
                    <a:pt x="54158" y="59552"/>
                    <a:pt x="53966" y="59334"/>
                    <a:pt x="53779" y="59113"/>
                  </a:cubicBezTo>
                  <a:cubicBezTo>
                    <a:pt x="53524" y="59098"/>
                    <a:pt x="53265" y="59079"/>
                    <a:pt x="53006" y="59057"/>
                  </a:cubicBezTo>
                  <a:cubicBezTo>
                    <a:pt x="53197" y="59263"/>
                    <a:pt x="53392" y="59470"/>
                    <a:pt x="53591" y="59672"/>
                  </a:cubicBezTo>
                  <a:cubicBezTo>
                    <a:pt x="53846" y="59710"/>
                    <a:pt x="54098" y="59743"/>
                    <a:pt x="54353" y="59770"/>
                  </a:cubicBezTo>
                  <a:close/>
                  <a:moveTo>
                    <a:pt x="54499" y="59935"/>
                  </a:moveTo>
                  <a:cubicBezTo>
                    <a:pt x="54251" y="59905"/>
                    <a:pt x="54008" y="59875"/>
                    <a:pt x="53760" y="59841"/>
                  </a:cubicBezTo>
                  <a:cubicBezTo>
                    <a:pt x="53948" y="60032"/>
                    <a:pt x="54135" y="60216"/>
                    <a:pt x="54330" y="60404"/>
                  </a:cubicBezTo>
                  <a:cubicBezTo>
                    <a:pt x="54574" y="60449"/>
                    <a:pt x="54818" y="60494"/>
                    <a:pt x="55058" y="60531"/>
                  </a:cubicBezTo>
                  <a:cubicBezTo>
                    <a:pt x="54867" y="60336"/>
                    <a:pt x="54679" y="60134"/>
                    <a:pt x="54499" y="59935"/>
                  </a:cubicBezTo>
                  <a:moveTo>
                    <a:pt x="56007" y="60678"/>
                  </a:moveTo>
                  <a:cubicBezTo>
                    <a:pt x="55812" y="60460"/>
                    <a:pt x="55625" y="60242"/>
                    <a:pt x="55441" y="60025"/>
                  </a:cubicBezTo>
                  <a:cubicBezTo>
                    <a:pt x="55186" y="60006"/>
                    <a:pt x="54931" y="59980"/>
                    <a:pt x="54675" y="59954"/>
                  </a:cubicBezTo>
                  <a:cubicBezTo>
                    <a:pt x="54863" y="60160"/>
                    <a:pt x="55054" y="60363"/>
                    <a:pt x="55253" y="60565"/>
                  </a:cubicBezTo>
                  <a:cubicBezTo>
                    <a:pt x="55505" y="60606"/>
                    <a:pt x="55756" y="60644"/>
                    <a:pt x="56007" y="60678"/>
                  </a:cubicBezTo>
                  <a:moveTo>
                    <a:pt x="56154" y="60839"/>
                  </a:moveTo>
                  <a:cubicBezTo>
                    <a:pt x="55910" y="60809"/>
                    <a:pt x="55666" y="60771"/>
                    <a:pt x="55418" y="60734"/>
                  </a:cubicBezTo>
                  <a:cubicBezTo>
                    <a:pt x="55606" y="60922"/>
                    <a:pt x="55793" y="61109"/>
                    <a:pt x="55985" y="61293"/>
                  </a:cubicBezTo>
                  <a:cubicBezTo>
                    <a:pt x="56229" y="61346"/>
                    <a:pt x="56469" y="61391"/>
                    <a:pt x="56709" y="61436"/>
                  </a:cubicBezTo>
                  <a:cubicBezTo>
                    <a:pt x="56521" y="61240"/>
                    <a:pt x="56334" y="61042"/>
                    <a:pt x="56154" y="60839"/>
                  </a:cubicBezTo>
                  <a:close/>
                  <a:moveTo>
                    <a:pt x="57651" y="61597"/>
                  </a:moveTo>
                  <a:cubicBezTo>
                    <a:pt x="57459" y="61383"/>
                    <a:pt x="57272" y="61165"/>
                    <a:pt x="57092" y="60952"/>
                  </a:cubicBezTo>
                  <a:cubicBezTo>
                    <a:pt x="56837" y="60925"/>
                    <a:pt x="56585" y="60895"/>
                    <a:pt x="56330" y="60862"/>
                  </a:cubicBezTo>
                  <a:cubicBezTo>
                    <a:pt x="56518" y="61068"/>
                    <a:pt x="56709" y="61270"/>
                    <a:pt x="56904" y="61469"/>
                  </a:cubicBezTo>
                  <a:cubicBezTo>
                    <a:pt x="57152" y="61514"/>
                    <a:pt x="57403" y="61559"/>
                    <a:pt x="57651" y="61597"/>
                  </a:cubicBezTo>
                  <a:moveTo>
                    <a:pt x="57801" y="61762"/>
                  </a:moveTo>
                  <a:cubicBezTo>
                    <a:pt x="57557" y="61724"/>
                    <a:pt x="57313" y="61683"/>
                    <a:pt x="57069" y="61642"/>
                  </a:cubicBezTo>
                  <a:cubicBezTo>
                    <a:pt x="57253" y="61830"/>
                    <a:pt x="57441" y="62017"/>
                    <a:pt x="57632" y="62197"/>
                  </a:cubicBezTo>
                  <a:cubicBezTo>
                    <a:pt x="57872" y="62254"/>
                    <a:pt x="58112" y="62302"/>
                    <a:pt x="58349" y="62351"/>
                  </a:cubicBezTo>
                  <a:cubicBezTo>
                    <a:pt x="58165" y="62156"/>
                    <a:pt x="57981" y="61961"/>
                    <a:pt x="57801" y="61762"/>
                  </a:cubicBezTo>
                  <a:close/>
                  <a:moveTo>
                    <a:pt x="59287" y="62527"/>
                  </a:moveTo>
                  <a:cubicBezTo>
                    <a:pt x="59099" y="62317"/>
                    <a:pt x="58911" y="62103"/>
                    <a:pt x="58731" y="61886"/>
                  </a:cubicBezTo>
                  <a:cubicBezTo>
                    <a:pt x="58480" y="61856"/>
                    <a:pt x="58229" y="61822"/>
                    <a:pt x="57973" y="61785"/>
                  </a:cubicBezTo>
                  <a:cubicBezTo>
                    <a:pt x="58161" y="61991"/>
                    <a:pt x="58349" y="62190"/>
                    <a:pt x="58544" y="62389"/>
                  </a:cubicBezTo>
                  <a:cubicBezTo>
                    <a:pt x="58791" y="62437"/>
                    <a:pt x="59039" y="62486"/>
                    <a:pt x="59287" y="62527"/>
                  </a:cubicBezTo>
                  <a:moveTo>
                    <a:pt x="59437" y="62693"/>
                  </a:moveTo>
                  <a:cubicBezTo>
                    <a:pt x="59193" y="62651"/>
                    <a:pt x="58953" y="62610"/>
                    <a:pt x="58709" y="62561"/>
                  </a:cubicBezTo>
                  <a:cubicBezTo>
                    <a:pt x="58893" y="62749"/>
                    <a:pt x="59080" y="62933"/>
                    <a:pt x="59268" y="63116"/>
                  </a:cubicBezTo>
                  <a:cubicBezTo>
                    <a:pt x="59504" y="63173"/>
                    <a:pt x="59744" y="63229"/>
                    <a:pt x="59981" y="63282"/>
                  </a:cubicBezTo>
                  <a:cubicBezTo>
                    <a:pt x="59797" y="63086"/>
                    <a:pt x="59613" y="62888"/>
                    <a:pt x="59437" y="62693"/>
                  </a:cubicBezTo>
                  <a:moveTo>
                    <a:pt x="60915" y="63469"/>
                  </a:moveTo>
                  <a:cubicBezTo>
                    <a:pt x="60727" y="63259"/>
                    <a:pt x="60544" y="63049"/>
                    <a:pt x="60363" y="62835"/>
                  </a:cubicBezTo>
                  <a:cubicBezTo>
                    <a:pt x="60112" y="62798"/>
                    <a:pt x="59861" y="62760"/>
                    <a:pt x="59609" y="62723"/>
                  </a:cubicBezTo>
                  <a:cubicBezTo>
                    <a:pt x="59793" y="62921"/>
                    <a:pt x="59981" y="63124"/>
                    <a:pt x="60172" y="63323"/>
                  </a:cubicBezTo>
                  <a:cubicBezTo>
                    <a:pt x="60420" y="63372"/>
                    <a:pt x="60667" y="63424"/>
                    <a:pt x="60915" y="63469"/>
                  </a:cubicBezTo>
                  <a:moveTo>
                    <a:pt x="61065" y="63634"/>
                  </a:moveTo>
                  <a:cubicBezTo>
                    <a:pt x="60821" y="63589"/>
                    <a:pt x="60581" y="63544"/>
                    <a:pt x="60341" y="63492"/>
                  </a:cubicBezTo>
                  <a:cubicBezTo>
                    <a:pt x="60521" y="63679"/>
                    <a:pt x="60709" y="63863"/>
                    <a:pt x="60896" y="64047"/>
                  </a:cubicBezTo>
                  <a:cubicBezTo>
                    <a:pt x="61133" y="64107"/>
                    <a:pt x="61369" y="64163"/>
                    <a:pt x="61609" y="64220"/>
                  </a:cubicBezTo>
                  <a:cubicBezTo>
                    <a:pt x="61422" y="64024"/>
                    <a:pt x="61241" y="63829"/>
                    <a:pt x="61065" y="63634"/>
                  </a:cubicBezTo>
                  <a:moveTo>
                    <a:pt x="62536" y="64422"/>
                  </a:moveTo>
                  <a:cubicBezTo>
                    <a:pt x="62348" y="64212"/>
                    <a:pt x="62164" y="64002"/>
                    <a:pt x="61988" y="63792"/>
                  </a:cubicBezTo>
                  <a:cubicBezTo>
                    <a:pt x="61737" y="63751"/>
                    <a:pt x="61489" y="63709"/>
                    <a:pt x="61238" y="63664"/>
                  </a:cubicBezTo>
                  <a:cubicBezTo>
                    <a:pt x="61422" y="63867"/>
                    <a:pt x="61609" y="64066"/>
                    <a:pt x="61797" y="64261"/>
                  </a:cubicBezTo>
                  <a:cubicBezTo>
                    <a:pt x="62044" y="64317"/>
                    <a:pt x="62292" y="64370"/>
                    <a:pt x="62536" y="64422"/>
                  </a:cubicBezTo>
                  <a:close/>
                  <a:moveTo>
                    <a:pt x="62686" y="64587"/>
                  </a:moveTo>
                  <a:cubicBezTo>
                    <a:pt x="62446" y="64538"/>
                    <a:pt x="62206" y="64486"/>
                    <a:pt x="61966" y="64433"/>
                  </a:cubicBezTo>
                  <a:cubicBezTo>
                    <a:pt x="62146" y="64621"/>
                    <a:pt x="62330" y="64801"/>
                    <a:pt x="62517" y="64985"/>
                  </a:cubicBezTo>
                  <a:cubicBezTo>
                    <a:pt x="62753" y="65049"/>
                    <a:pt x="62990" y="65109"/>
                    <a:pt x="63226" y="65165"/>
                  </a:cubicBezTo>
                  <a:cubicBezTo>
                    <a:pt x="63042" y="64974"/>
                    <a:pt x="62862" y="64782"/>
                    <a:pt x="62686" y="64587"/>
                  </a:cubicBezTo>
                  <a:moveTo>
                    <a:pt x="64153" y="65379"/>
                  </a:moveTo>
                  <a:cubicBezTo>
                    <a:pt x="63965" y="65173"/>
                    <a:pt x="63782" y="64966"/>
                    <a:pt x="63605" y="64756"/>
                  </a:cubicBezTo>
                  <a:cubicBezTo>
                    <a:pt x="63354" y="64711"/>
                    <a:pt x="63106" y="64666"/>
                    <a:pt x="62859" y="64621"/>
                  </a:cubicBezTo>
                  <a:cubicBezTo>
                    <a:pt x="63039" y="64820"/>
                    <a:pt x="63226" y="65015"/>
                    <a:pt x="63414" y="65214"/>
                  </a:cubicBezTo>
                  <a:cubicBezTo>
                    <a:pt x="63661" y="65270"/>
                    <a:pt x="63905" y="65326"/>
                    <a:pt x="64153" y="65379"/>
                  </a:cubicBezTo>
                  <a:close/>
                  <a:moveTo>
                    <a:pt x="64299" y="65544"/>
                  </a:moveTo>
                  <a:cubicBezTo>
                    <a:pt x="64063" y="65495"/>
                    <a:pt x="63823" y="65443"/>
                    <a:pt x="63583" y="65386"/>
                  </a:cubicBezTo>
                  <a:cubicBezTo>
                    <a:pt x="63763" y="65570"/>
                    <a:pt x="63947" y="65750"/>
                    <a:pt x="64130" y="65934"/>
                  </a:cubicBezTo>
                  <a:cubicBezTo>
                    <a:pt x="64367" y="65998"/>
                    <a:pt x="64603" y="66062"/>
                    <a:pt x="64840" y="66122"/>
                  </a:cubicBezTo>
                  <a:cubicBezTo>
                    <a:pt x="64656" y="65930"/>
                    <a:pt x="64476" y="65739"/>
                    <a:pt x="64299" y="65544"/>
                  </a:cubicBezTo>
                  <a:moveTo>
                    <a:pt x="65763" y="66347"/>
                  </a:moveTo>
                  <a:cubicBezTo>
                    <a:pt x="65575" y="66144"/>
                    <a:pt x="65395" y="65938"/>
                    <a:pt x="65215" y="65728"/>
                  </a:cubicBezTo>
                  <a:cubicBezTo>
                    <a:pt x="64967" y="65683"/>
                    <a:pt x="64720" y="65634"/>
                    <a:pt x="64472" y="65582"/>
                  </a:cubicBezTo>
                  <a:cubicBezTo>
                    <a:pt x="64656" y="65780"/>
                    <a:pt x="64840" y="65976"/>
                    <a:pt x="65027" y="66171"/>
                  </a:cubicBezTo>
                  <a:cubicBezTo>
                    <a:pt x="65271" y="66234"/>
                    <a:pt x="65515" y="66291"/>
                    <a:pt x="65763" y="66347"/>
                  </a:cubicBezTo>
                  <a:close/>
                  <a:moveTo>
                    <a:pt x="65909" y="66512"/>
                  </a:moveTo>
                  <a:cubicBezTo>
                    <a:pt x="65673" y="66460"/>
                    <a:pt x="65432" y="66403"/>
                    <a:pt x="65196" y="66343"/>
                  </a:cubicBezTo>
                  <a:cubicBezTo>
                    <a:pt x="65376" y="66527"/>
                    <a:pt x="65556" y="66707"/>
                    <a:pt x="65740" y="66891"/>
                  </a:cubicBezTo>
                  <a:cubicBezTo>
                    <a:pt x="65976" y="66959"/>
                    <a:pt x="66213" y="67022"/>
                    <a:pt x="66449" y="67086"/>
                  </a:cubicBezTo>
                  <a:cubicBezTo>
                    <a:pt x="66265" y="66898"/>
                    <a:pt x="66085" y="66707"/>
                    <a:pt x="65909" y="66512"/>
                  </a:cubicBezTo>
                  <a:close/>
                  <a:moveTo>
                    <a:pt x="67368" y="67322"/>
                  </a:moveTo>
                  <a:cubicBezTo>
                    <a:pt x="67181" y="67120"/>
                    <a:pt x="67001" y="66914"/>
                    <a:pt x="66824" y="66707"/>
                  </a:cubicBezTo>
                  <a:cubicBezTo>
                    <a:pt x="66577" y="66658"/>
                    <a:pt x="66329" y="66606"/>
                    <a:pt x="66082" y="66550"/>
                  </a:cubicBezTo>
                  <a:cubicBezTo>
                    <a:pt x="66262" y="66748"/>
                    <a:pt x="66445" y="66944"/>
                    <a:pt x="66633" y="67139"/>
                  </a:cubicBezTo>
                  <a:cubicBezTo>
                    <a:pt x="66877" y="67202"/>
                    <a:pt x="67121" y="67262"/>
                    <a:pt x="67368" y="67322"/>
                  </a:cubicBezTo>
                  <a:moveTo>
                    <a:pt x="67515" y="67488"/>
                  </a:moveTo>
                  <a:cubicBezTo>
                    <a:pt x="67278" y="67431"/>
                    <a:pt x="67038" y="67371"/>
                    <a:pt x="66802" y="67311"/>
                  </a:cubicBezTo>
                  <a:cubicBezTo>
                    <a:pt x="66982" y="67491"/>
                    <a:pt x="67162" y="67675"/>
                    <a:pt x="67346" y="67852"/>
                  </a:cubicBezTo>
                  <a:cubicBezTo>
                    <a:pt x="67582" y="67923"/>
                    <a:pt x="67815" y="67994"/>
                    <a:pt x="68051" y="68058"/>
                  </a:cubicBezTo>
                  <a:cubicBezTo>
                    <a:pt x="67871" y="67870"/>
                    <a:pt x="67691" y="67679"/>
                    <a:pt x="67515" y="67488"/>
                  </a:cubicBezTo>
                  <a:close/>
                  <a:moveTo>
                    <a:pt x="68967" y="68305"/>
                  </a:moveTo>
                  <a:cubicBezTo>
                    <a:pt x="68783" y="68103"/>
                    <a:pt x="68603" y="67897"/>
                    <a:pt x="68427" y="67694"/>
                  </a:cubicBezTo>
                  <a:cubicBezTo>
                    <a:pt x="68179" y="67641"/>
                    <a:pt x="67931" y="67585"/>
                    <a:pt x="67684" y="67529"/>
                  </a:cubicBezTo>
                  <a:cubicBezTo>
                    <a:pt x="67867" y="67724"/>
                    <a:pt x="68051" y="67915"/>
                    <a:pt x="68235" y="68110"/>
                  </a:cubicBezTo>
                  <a:cubicBezTo>
                    <a:pt x="68479" y="68178"/>
                    <a:pt x="68723" y="68242"/>
                    <a:pt x="68967" y="68305"/>
                  </a:cubicBezTo>
                  <a:close/>
                  <a:moveTo>
                    <a:pt x="69117" y="68467"/>
                  </a:moveTo>
                  <a:cubicBezTo>
                    <a:pt x="68881" y="68411"/>
                    <a:pt x="68644" y="68347"/>
                    <a:pt x="68404" y="68283"/>
                  </a:cubicBezTo>
                  <a:cubicBezTo>
                    <a:pt x="68584" y="68463"/>
                    <a:pt x="68764" y="68643"/>
                    <a:pt x="68948" y="68823"/>
                  </a:cubicBezTo>
                  <a:cubicBezTo>
                    <a:pt x="69184" y="68898"/>
                    <a:pt x="69417" y="68970"/>
                    <a:pt x="69653" y="69037"/>
                  </a:cubicBezTo>
                  <a:cubicBezTo>
                    <a:pt x="69473" y="68850"/>
                    <a:pt x="69293" y="68658"/>
                    <a:pt x="69117" y="68467"/>
                  </a:cubicBezTo>
                  <a:close/>
                  <a:moveTo>
                    <a:pt x="70569" y="69292"/>
                  </a:moveTo>
                  <a:cubicBezTo>
                    <a:pt x="70385" y="69090"/>
                    <a:pt x="70205" y="68887"/>
                    <a:pt x="70025" y="68684"/>
                  </a:cubicBezTo>
                  <a:cubicBezTo>
                    <a:pt x="69777" y="68628"/>
                    <a:pt x="69533" y="68572"/>
                    <a:pt x="69286" y="68512"/>
                  </a:cubicBezTo>
                  <a:cubicBezTo>
                    <a:pt x="69466" y="68703"/>
                    <a:pt x="69650" y="68898"/>
                    <a:pt x="69837" y="69090"/>
                  </a:cubicBezTo>
                  <a:cubicBezTo>
                    <a:pt x="70081" y="69161"/>
                    <a:pt x="70325" y="69228"/>
                    <a:pt x="70569" y="69292"/>
                  </a:cubicBezTo>
                  <a:close/>
                  <a:moveTo>
                    <a:pt x="70719" y="69457"/>
                  </a:moveTo>
                  <a:cubicBezTo>
                    <a:pt x="70479" y="69394"/>
                    <a:pt x="70243" y="69330"/>
                    <a:pt x="70006" y="69262"/>
                  </a:cubicBezTo>
                  <a:cubicBezTo>
                    <a:pt x="70182" y="69442"/>
                    <a:pt x="70363" y="69622"/>
                    <a:pt x="70546" y="69803"/>
                  </a:cubicBezTo>
                  <a:cubicBezTo>
                    <a:pt x="70783" y="69878"/>
                    <a:pt x="71015" y="69949"/>
                    <a:pt x="71252" y="70020"/>
                  </a:cubicBezTo>
                  <a:cubicBezTo>
                    <a:pt x="71072" y="69833"/>
                    <a:pt x="70892" y="69645"/>
                    <a:pt x="70719" y="69457"/>
                  </a:cubicBezTo>
                  <a:moveTo>
                    <a:pt x="72164" y="70287"/>
                  </a:moveTo>
                  <a:cubicBezTo>
                    <a:pt x="71980" y="70084"/>
                    <a:pt x="71800" y="69885"/>
                    <a:pt x="71623" y="69682"/>
                  </a:cubicBezTo>
                  <a:cubicBezTo>
                    <a:pt x="71376" y="69622"/>
                    <a:pt x="71128" y="69562"/>
                    <a:pt x="70884" y="69499"/>
                  </a:cubicBezTo>
                  <a:cubicBezTo>
                    <a:pt x="71064" y="69694"/>
                    <a:pt x="71248" y="69885"/>
                    <a:pt x="71432" y="70076"/>
                  </a:cubicBezTo>
                  <a:cubicBezTo>
                    <a:pt x="71676" y="70148"/>
                    <a:pt x="71920" y="70215"/>
                    <a:pt x="72164" y="70287"/>
                  </a:cubicBezTo>
                  <a:close/>
                  <a:moveTo>
                    <a:pt x="72314" y="70448"/>
                  </a:moveTo>
                  <a:cubicBezTo>
                    <a:pt x="72077" y="70384"/>
                    <a:pt x="71837" y="70317"/>
                    <a:pt x="71544" y="70245"/>
                  </a:cubicBezTo>
                  <a:cubicBezTo>
                    <a:pt x="71781" y="70425"/>
                    <a:pt x="71961" y="70605"/>
                    <a:pt x="72145" y="70786"/>
                  </a:cubicBezTo>
                  <a:cubicBezTo>
                    <a:pt x="72377" y="70861"/>
                    <a:pt x="72614" y="70936"/>
                    <a:pt x="72846" y="71011"/>
                  </a:cubicBezTo>
                  <a:cubicBezTo>
                    <a:pt x="72666" y="70823"/>
                    <a:pt x="72490" y="70635"/>
                    <a:pt x="72314" y="70448"/>
                  </a:cubicBezTo>
                  <a:moveTo>
                    <a:pt x="73758" y="71281"/>
                  </a:moveTo>
                  <a:cubicBezTo>
                    <a:pt x="73574" y="71082"/>
                    <a:pt x="73394" y="70883"/>
                    <a:pt x="73218" y="70684"/>
                  </a:cubicBezTo>
                  <a:cubicBezTo>
                    <a:pt x="72970" y="70620"/>
                    <a:pt x="72723" y="70557"/>
                    <a:pt x="72479" y="70493"/>
                  </a:cubicBezTo>
                  <a:cubicBezTo>
                    <a:pt x="72659" y="70684"/>
                    <a:pt x="72843" y="70876"/>
                    <a:pt x="73027" y="71067"/>
                  </a:cubicBezTo>
                  <a:cubicBezTo>
                    <a:pt x="73270" y="71142"/>
                    <a:pt x="73514" y="71213"/>
                    <a:pt x="73758" y="71281"/>
                  </a:cubicBezTo>
                  <a:close/>
                  <a:moveTo>
                    <a:pt x="73908" y="71446"/>
                  </a:moveTo>
                  <a:cubicBezTo>
                    <a:pt x="73672" y="71378"/>
                    <a:pt x="73432" y="71307"/>
                    <a:pt x="73195" y="71236"/>
                  </a:cubicBezTo>
                  <a:cubicBezTo>
                    <a:pt x="73375" y="71416"/>
                    <a:pt x="73556" y="71596"/>
                    <a:pt x="73739" y="71772"/>
                  </a:cubicBezTo>
                  <a:cubicBezTo>
                    <a:pt x="73972" y="71851"/>
                    <a:pt x="74208" y="71930"/>
                    <a:pt x="74441" y="72005"/>
                  </a:cubicBezTo>
                  <a:cubicBezTo>
                    <a:pt x="74261" y="71821"/>
                    <a:pt x="74085" y="71634"/>
                    <a:pt x="73908" y="71446"/>
                  </a:cubicBezTo>
                  <a:close/>
                  <a:moveTo>
                    <a:pt x="75349" y="72286"/>
                  </a:moveTo>
                  <a:cubicBezTo>
                    <a:pt x="75165" y="72088"/>
                    <a:pt x="74985" y="71889"/>
                    <a:pt x="74809" y="71690"/>
                  </a:cubicBezTo>
                  <a:cubicBezTo>
                    <a:pt x="74561" y="71626"/>
                    <a:pt x="74317" y="71558"/>
                    <a:pt x="74070" y="71491"/>
                  </a:cubicBezTo>
                  <a:cubicBezTo>
                    <a:pt x="74250" y="71682"/>
                    <a:pt x="74434" y="71874"/>
                    <a:pt x="74621" y="72061"/>
                  </a:cubicBezTo>
                  <a:cubicBezTo>
                    <a:pt x="74861" y="72140"/>
                    <a:pt x="75105" y="72211"/>
                    <a:pt x="75349" y="72286"/>
                  </a:cubicBezTo>
                  <a:close/>
                  <a:moveTo>
                    <a:pt x="75499" y="72448"/>
                  </a:moveTo>
                  <a:cubicBezTo>
                    <a:pt x="75263" y="72376"/>
                    <a:pt x="75026" y="72305"/>
                    <a:pt x="74790" y="72230"/>
                  </a:cubicBezTo>
                  <a:cubicBezTo>
                    <a:pt x="74966" y="72410"/>
                    <a:pt x="75146" y="72590"/>
                    <a:pt x="75330" y="72767"/>
                  </a:cubicBezTo>
                  <a:cubicBezTo>
                    <a:pt x="75567" y="72845"/>
                    <a:pt x="75799" y="72928"/>
                    <a:pt x="76036" y="73003"/>
                  </a:cubicBezTo>
                  <a:cubicBezTo>
                    <a:pt x="75856" y="72819"/>
                    <a:pt x="75675" y="72632"/>
                    <a:pt x="75499" y="72448"/>
                  </a:cubicBezTo>
                  <a:close/>
                  <a:moveTo>
                    <a:pt x="76940" y="73292"/>
                  </a:moveTo>
                  <a:cubicBezTo>
                    <a:pt x="76760" y="73097"/>
                    <a:pt x="76576" y="72898"/>
                    <a:pt x="76400" y="72699"/>
                  </a:cubicBezTo>
                  <a:cubicBezTo>
                    <a:pt x="76152" y="72632"/>
                    <a:pt x="75908" y="72564"/>
                    <a:pt x="75660" y="72493"/>
                  </a:cubicBezTo>
                  <a:cubicBezTo>
                    <a:pt x="75841" y="72684"/>
                    <a:pt x="76024" y="72872"/>
                    <a:pt x="76212" y="73063"/>
                  </a:cubicBezTo>
                  <a:cubicBezTo>
                    <a:pt x="76452" y="73142"/>
                    <a:pt x="76696" y="73217"/>
                    <a:pt x="76940" y="73292"/>
                  </a:cubicBezTo>
                  <a:close/>
                  <a:moveTo>
                    <a:pt x="77090" y="73453"/>
                  </a:moveTo>
                  <a:cubicBezTo>
                    <a:pt x="76854" y="73382"/>
                    <a:pt x="76617" y="73307"/>
                    <a:pt x="76381" y="73232"/>
                  </a:cubicBezTo>
                  <a:cubicBezTo>
                    <a:pt x="76557" y="73408"/>
                    <a:pt x="76737" y="73588"/>
                    <a:pt x="76921" y="73765"/>
                  </a:cubicBezTo>
                  <a:cubicBezTo>
                    <a:pt x="77157" y="73847"/>
                    <a:pt x="77390" y="73930"/>
                    <a:pt x="77626" y="74009"/>
                  </a:cubicBezTo>
                  <a:cubicBezTo>
                    <a:pt x="77446" y="73825"/>
                    <a:pt x="77266" y="73641"/>
                    <a:pt x="77090" y="73453"/>
                  </a:cubicBezTo>
                  <a:close/>
                  <a:moveTo>
                    <a:pt x="78531" y="74305"/>
                  </a:moveTo>
                  <a:cubicBezTo>
                    <a:pt x="78347" y="74106"/>
                    <a:pt x="78167" y="73911"/>
                    <a:pt x="77990" y="73712"/>
                  </a:cubicBezTo>
                  <a:cubicBezTo>
                    <a:pt x="77743" y="73645"/>
                    <a:pt x="77495" y="73573"/>
                    <a:pt x="77251" y="73498"/>
                  </a:cubicBezTo>
                  <a:cubicBezTo>
                    <a:pt x="77431" y="73690"/>
                    <a:pt x="77615" y="73877"/>
                    <a:pt x="77799" y="74065"/>
                  </a:cubicBezTo>
                  <a:cubicBezTo>
                    <a:pt x="78043" y="74147"/>
                    <a:pt x="78287" y="74226"/>
                    <a:pt x="78531" y="74305"/>
                  </a:cubicBezTo>
                  <a:moveTo>
                    <a:pt x="78681" y="74463"/>
                  </a:moveTo>
                  <a:cubicBezTo>
                    <a:pt x="78444" y="74387"/>
                    <a:pt x="78204" y="74312"/>
                    <a:pt x="77968" y="74234"/>
                  </a:cubicBezTo>
                  <a:cubicBezTo>
                    <a:pt x="78148" y="74414"/>
                    <a:pt x="78328" y="74590"/>
                    <a:pt x="78512" y="74766"/>
                  </a:cubicBezTo>
                  <a:cubicBezTo>
                    <a:pt x="78748" y="74853"/>
                    <a:pt x="78981" y="74935"/>
                    <a:pt x="79217" y="75018"/>
                  </a:cubicBezTo>
                  <a:cubicBezTo>
                    <a:pt x="79037" y="74834"/>
                    <a:pt x="78857" y="74650"/>
                    <a:pt x="78681" y="74463"/>
                  </a:cubicBezTo>
                  <a:moveTo>
                    <a:pt x="80122" y="75318"/>
                  </a:moveTo>
                  <a:cubicBezTo>
                    <a:pt x="79938" y="75123"/>
                    <a:pt x="79754" y="74928"/>
                    <a:pt x="79578" y="74729"/>
                  </a:cubicBezTo>
                  <a:cubicBezTo>
                    <a:pt x="79330" y="74658"/>
                    <a:pt x="79082" y="74586"/>
                    <a:pt x="78838" y="74511"/>
                  </a:cubicBezTo>
                  <a:cubicBezTo>
                    <a:pt x="79018" y="74699"/>
                    <a:pt x="79202" y="74886"/>
                    <a:pt x="79390" y="75074"/>
                  </a:cubicBezTo>
                  <a:cubicBezTo>
                    <a:pt x="79630" y="75157"/>
                    <a:pt x="79874" y="75239"/>
                    <a:pt x="80122" y="75318"/>
                  </a:cubicBezTo>
                  <a:close/>
                  <a:moveTo>
                    <a:pt x="80272" y="75476"/>
                  </a:moveTo>
                  <a:cubicBezTo>
                    <a:pt x="80032" y="75401"/>
                    <a:pt x="79795" y="75322"/>
                    <a:pt x="79555" y="75243"/>
                  </a:cubicBezTo>
                  <a:cubicBezTo>
                    <a:pt x="79735" y="75419"/>
                    <a:pt x="79915" y="75596"/>
                    <a:pt x="80103" y="75772"/>
                  </a:cubicBezTo>
                  <a:cubicBezTo>
                    <a:pt x="80335" y="75858"/>
                    <a:pt x="80572" y="75945"/>
                    <a:pt x="80808" y="76027"/>
                  </a:cubicBezTo>
                  <a:cubicBezTo>
                    <a:pt x="80628" y="75843"/>
                    <a:pt x="80448" y="75659"/>
                    <a:pt x="80272" y="75476"/>
                  </a:cubicBezTo>
                  <a:close/>
                  <a:moveTo>
                    <a:pt x="81709" y="76335"/>
                  </a:moveTo>
                  <a:cubicBezTo>
                    <a:pt x="81525" y="76143"/>
                    <a:pt x="81345" y="75948"/>
                    <a:pt x="81165" y="75753"/>
                  </a:cubicBezTo>
                  <a:cubicBezTo>
                    <a:pt x="80917" y="75678"/>
                    <a:pt x="80669" y="75603"/>
                    <a:pt x="80426" y="75524"/>
                  </a:cubicBezTo>
                  <a:cubicBezTo>
                    <a:pt x="80606" y="75712"/>
                    <a:pt x="80789" y="75900"/>
                    <a:pt x="80977" y="76087"/>
                  </a:cubicBezTo>
                  <a:cubicBezTo>
                    <a:pt x="81221" y="76173"/>
                    <a:pt x="81465" y="76256"/>
                    <a:pt x="81709" y="76335"/>
                  </a:cubicBezTo>
                  <a:moveTo>
                    <a:pt x="81859" y="76492"/>
                  </a:moveTo>
                  <a:cubicBezTo>
                    <a:pt x="81619" y="76414"/>
                    <a:pt x="81382" y="76335"/>
                    <a:pt x="81142" y="76252"/>
                  </a:cubicBezTo>
                  <a:cubicBezTo>
                    <a:pt x="81322" y="76429"/>
                    <a:pt x="81506" y="76605"/>
                    <a:pt x="81690" y="76781"/>
                  </a:cubicBezTo>
                  <a:cubicBezTo>
                    <a:pt x="81926" y="76871"/>
                    <a:pt x="82159" y="76958"/>
                    <a:pt x="82399" y="77044"/>
                  </a:cubicBezTo>
                  <a:cubicBezTo>
                    <a:pt x="82215" y="76860"/>
                    <a:pt x="82035" y="76676"/>
                    <a:pt x="81859" y="76492"/>
                  </a:cubicBezTo>
                  <a:moveTo>
                    <a:pt x="83296" y="77359"/>
                  </a:moveTo>
                  <a:cubicBezTo>
                    <a:pt x="83112" y="77164"/>
                    <a:pt x="82932" y="76969"/>
                    <a:pt x="82752" y="76774"/>
                  </a:cubicBezTo>
                  <a:cubicBezTo>
                    <a:pt x="82504" y="76699"/>
                    <a:pt x="82256" y="76624"/>
                    <a:pt x="82009" y="76541"/>
                  </a:cubicBezTo>
                  <a:cubicBezTo>
                    <a:pt x="82193" y="76729"/>
                    <a:pt x="82377" y="76916"/>
                    <a:pt x="82564" y="77104"/>
                  </a:cubicBezTo>
                  <a:cubicBezTo>
                    <a:pt x="82808" y="77190"/>
                    <a:pt x="83052" y="77273"/>
                    <a:pt x="83296" y="77359"/>
                  </a:cubicBezTo>
                  <a:moveTo>
                    <a:pt x="83446" y="77513"/>
                  </a:moveTo>
                  <a:cubicBezTo>
                    <a:pt x="83206" y="77434"/>
                    <a:pt x="82969" y="77352"/>
                    <a:pt x="82729" y="77269"/>
                  </a:cubicBezTo>
                  <a:cubicBezTo>
                    <a:pt x="82909" y="77445"/>
                    <a:pt x="83093" y="77622"/>
                    <a:pt x="83277" y="77794"/>
                  </a:cubicBezTo>
                  <a:cubicBezTo>
                    <a:pt x="83513" y="77884"/>
                    <a:pt x="83750" y="77974"/>
                    <a:pt x="83986" y="78061"/>
                  </a:cubicBezTo>
                  <a:cubicBezTo>
                    <a:pt x="83802" y="77881"/>
                    <a:pt x="83626" y="77697"/>
                    <a:pt x="83446" y="77513"/>
                  </a:cubicBezTo>
                  <a:close/>
                  <a:moveTo>
                    <a:pt x="84887" y="78383"/>
                  </a:moveTo>
                  <a:cubicBezTo>
                    <a:pt x="84699" y="78188"/>
                    <a:pt x="84519" y="77997"/>
                    <a:pt x="84339" y="77802"/>
                  </a:cubicBezTo>
                  <a:cubicBezTo>
                    <a:pt x="84087" y="77723"/>
                    <a:pt x="83844" y="77644"/>
                    <a:pt x="83596" y="77562"/>
                  </a:cubicBezTo>
                  <a:cubicBezTo>
                    <a:pt x="83776" y="77749"/>
                    <a:pt x="83964" y="77937"/>
                    <a:pt x="84151" y="78121"/>
                  </a:cubicBezTo>
                  <a:cubicBezTo>
                    <a:pt x="84395" y="78211"/>
                    <a:pt x="84639" y="78297"/>
                    <a:pt x="84887" y="78383"/>
                  </a:cubicBezTo>
                  <a:close/>
                  <a:moveTo>
                    <a:pt x="85577" y="79085"/>
                  </a:moveTo>
                  <a:cubicBezTo>
                    <a:pt x="85393" y="78901"/>
                    <a:pt x="85213" y="78721"/>
                    <a:pt x="85033" y="78537"/>
                  </a:cubicBezTo>
                  <a:cubicBezTo>
                    <a:pt x="84793" y="78455"/>
                    <a:pt x="84553" y="78372"/>
                    <a:pt x="84316" y="78286"/>
                  </a:cubicBezTo>
                  <a:cubicBezTo>
                    <a:pt x="84496" y="78462"/>
                    <a:pt x="84680" y="78638"/>
                    <a:pt x="84864" y="78811"/>
                  </a:cubicBezTo>
                  <a:cubicBezTo>
                    <a:pt x="85101" y="78905"/>
                    <a:pt x="85337" y="78995"/>
                    <a:pt x="85577" y="79085"/>
                  </a:cubicBezTo>
                  <a:moveTo>
                    <a:pt x="85742" y="79246"/>
                  </a:moveTo>
                  <a:cubicBezTo>
                    <a:pt x="85509" y="79160"/>
                    <a:pt x="85281" y="79074"/>
                    <a:pt x="85048" y="78984"/>
                  </a:cubicBezTo>
                  <a:cubicBezTo>
                    <a:pt x="85228" y="79149"/>
                    <a:pt x="85408" y="79314"/>
                    <a:pt x="85588" y="79479"/>
                  </a:cubicBezTo>
                  <a:cubicBezTo>
                    <a:pt x="85817" y="79573"/>
                    <a:pt x="86046" y="79667"/>
                    <a:pt x="86275" y="79760"/>
                  </a:cubicBezTo>
                  <a:cubicBezTo>
                    <a:pt x="86095" y="79591"/>
                    <a:pt x="85915" y="79419"/>
                    <a:pt x="85742" y="79246"/>
                  </a:cubicBezTo>
                  <a:close/>
                  <a:moveTo>
                    <a:pt x="87164" y="80109"/>
                  </a:moveTo>
                  <a:cubicBezTo>
                    <a:pt x="86980" y="79929"/>
                    <a:pt x="86800" y="79745"/>
                    <a:pt x="86620" y="79561"/>
                  </a:cubicBezTo>
                  <a:cubicBezTo>
                    <a:pt x="86380" y="79479"/>
                    <a:pt x="86140" y="79393"/>
                    <a:pt x="85900" y="79306"/>
                  </a:cubicBezTo>
                  <a:cubicBezTo>
                    <a:pt x="86084" y="79483"/>
                    <a:pt x="86264" y="79655"/>
                    <a:pt x="86451" y="79832"/>
                  </a:cubicBezTo>
                  <a:cubicBezTo>
                    <a:pt x="86688" y="79925"/>
                    <a:pt x="86924" y="80019"/>
                    <a:pt x="87164" y="80109"/>
                  </a:cubicBezTo>
                  <a:close/>
                  <a:moveTo>
                    <a:pt x="87329" y="80271"/>
                  </a:moveTo>
                  <a:cubicBezTo>
                    <a:pt x="87097" y="80181"/>
                    <a:pt x="86864" y="80094"/>
                    <a:pt x="86635" y="80004"/>
                  </a:cubicBezTo>
                  <a:cubicBezTo>
                    <a:pt x="86815" y="80169"/>
                    <a:pt x="86995" y="80334"/>
                    <a:pt x="87175" y="80496"/>
                  </a:cubicBezTo>
                  <a:cubicBezTo>
                    <a:pt x="87404" y="80593"/>
                    <a:pt x="87633" y="80687"/>
                    <a:pt x="87866" y="80785"/>
                  </a:cubicBezTo>
                  <a:cubicBezTo>
                    <a:pt x="87686" y="80612"/>
                    <a:pt x="87506" y="80439"/>
                    <a:pt x="87329" y="80271"/>
                  </a:cubicBezTo>
                  <a:close/>
                  <a:moveTo>
                    <a:pt x="88755" y="81137"/>
                  </a:moveTo>
                  <a:cubicBezTo>
                    <a:pt x="88567" y="80953"/>
                    <a:pt x="88387" y="80773"/>
                    <a:pt x="88207" y="80590"/>
                  </a:cubicBezTo>
                  <a:cubicBezTo>
                    <a:pt x="87967" y="80507"/>
                    <a:pt x="87727" y="80417"/>
                    <a:pt x="87431" y="80327"/>
                  </a:cubicBezTo>
                  <a:cubicBezTo>
                    <a:pt x="87667" y="80503"/>
                    <a:pt x="87851" y="80680"/>
                    <a:pt x="88038" y="80852"/>
                  </a:cubicBezTo>
                  <a:cubicBezTo>
                    <a:pt x="88275" y="80950"/>
                    <a:pt x="88515" y="81044"/>
                    <a:pt x="88755" y="81137"/>
                  </a:cubicBezTo>
                  <a:close/>
                  <a:moveTo>
                    <a:pt x="88916" y="81295"/>
                  </a:moveTo>
                  <a:cubicBezTo>
                    <a:pt x="88684" y="81205"/>
                    <a:pt x="88451" y="81115"/>
                    <a:pt x="88222" y="81025"/>
                  </a:cubicBezTo>
                  <a:cubicBezTo>
                    <a:pt x="88399" y="81190"/>
                    <a:pt x="88582" y="81355"/>
                    <a:pt x="88762" y="81516"/>
                  </a:cubicBezTo>
                  <a:cubicBezTo>
                    <a:pt x="88991" y="81618"/>
                    <a:pt x="89224" y="81711"/>
                    <a:pt x="89453" y="81809"/>
                  </a:cubicBezTo>
                  <a:cubicBezTo>
                    <a:pt x="89273" y="81640"/>
                    <a:pt x="89093" y="81467"/>
                    <a:pt x="88916" y="81295"/>
                  </a:cubicBezTo>
                  <a:close/>
                  <a:moveTo>
                    <a:pt x="90331" y="82162"/>
                  </a:moveTo>
                  <a:cubicBezTo>
                    <a:pt x="90147" y="81982"/>
                    <a:pt x="89967" y="81801"/>
                    <a:pt x="89787" y="81618"/>
                  </a:cubicBezTo>
                  <a:cubicBezTo>
                    <a:pt x="89547" y="81531"/>
                    <a:pt x="89307" y="81445"/>
                    <a:pt x="89070" y="81355"/>
                  </a:cubicBezTo>
                  <a:cubicBezTo>
                    <a:pt x="89254" y="81528"/>
                    <a:pt x="89438" y="81704"/>
                    <a:pt x="89625" y="81880"/>
                  </a:cubicBezTo>
                  <a:cubicBezTo>
                    <a:pt x="89858" y="81974"/>
                    <a:pt x="90094" y="82068"/>
                    <a:pt x="90331" y="82162"/>
                  </a:cubicBezTo>
                  <a:close/>
                  <a:moveTo>
                    <a:pt x="90492" y="82319"/>
                  </a:moveTo>
                  <a:cubicBezTo>
                    <a:pt x="90263" y="82229"/>
                    <a:pt x="90034" y="82139"/>
                    <a:pt x="89806" y="82045"/>
                  </a:cubicBezTo>
                  <a:cubicBezTo>
                    <a:pt x="89986" y="82214"/>
                    <a:pt x="90166" y="82375"/>
                    <a:pt x="90353" y="82541"/>
                  </a:cubicBezTo>
                  <a:cubicBezTo>
                    <a:pt x="90578" y="82638"/>
                    <a:pt x="90804" y="82736"/>
                    <a:pt x="91032" y="82833"/>
                  </a:cubicBezTo>
                  <a:cubicBezTo>
                    <a:pt x="90852" y="82661"/>
                    <a:pt x="90672" y="82492"/>
                    <a:pt x="90492" y="82319"/>
                  </a:cubicBezTo>
                  <a:close/>
                  <a:moveTo>
                    <a:pt x="91922" y="83197"/>
                  </a:moveTo>
                  <a:cubicBezTo>
                    <a:pt x="91738" y="83017"/>
                    <a:pt x="91554" y="82833"/>
                    <a:pt x="91374" y="82653"/>
                  </a:cubicBezTo>
                  <a:cubicBezTo>
                    <a:pt x="91130" y="82563"/>
                    <a:pt x="90886" y="82469"/>
                    <a:pt x="90642" y="82379"/>
                  </a:cubicBezTo>
                  <a:cubicBezTo>
                    <a:pt x="90826" y="82552"/>
                    <a:pt x="91010" y="82728"/>
                    <a:pt x="91198" y="82901"/>
                  </a:cubicBezTo>
                  <a:cubicBezTo>
                    <a:pt x="91438" y="83002"/>
                    <a:pt x="91682" y="83100"/>
                    <a:pt x="91922" y="83197"/>
                  </a:cubicBezTo>
                  <a:close/>
                  <a:moveTo>
                    <a:pt x="92083" y="83351"/>
                  </a:moveTo>
                  <a:cubicBezTo>
                    <a:pt x="91847" y="83257"/>
                    <a:pt x="91610" y="83163"/>
                    <a:pt x="91378" y="83066"/>
                  </a:cubicBezTo>
                  <a:cubicBezTo>
                    <a:pt x="91558" y="83231"/>
                    <a:pt x="91742" y="83396"/>
                    <a:pt x="91925" y="83561"/>
                  </a:cubicBezTo>
                  <a:cubicBezTo>
                    <a:pt x="92154" y="83662"/>
                    <a:pt x="92391" y="83764"/>
                    <a:pt x="92623" y="83861"/>
                  </a:cubicBezTo>
                  <a:cubicBezTo>
                    <a:pt x="92443" y="83692"/>
                    <a:pt x="92259" y="83524"/>
                    <a:pt x="92083" y="83351"/>
                  </a:cubicBezTo>
                  <a:moveTo>
                    <a:pt x="93524" y="84236"/>
                  </a:moveTo>
                  <a:cubicBezTo>
                    <a:pt x="93336" y="84053"/>
                    <a:pt x="93149" y="83873"/>
                    <a:pt x="92969" y="83692"/>
                  </a:cubicBezTo>
                  <a:cubicBezTo>
                    <a:pt x="92721" y="83599"/>
                    <a:pt x="92473" y="83505"/>
                    <a:pt x="92229" y="83407"/>
                  </a:cubicBezTo>
                  <a:cubicBezTo>
                    <a:pt x="92413" y="83584"/>
                    <a:pt x="92597" y="83756"/>
                    <a:pt x="92785" y="83933"/>
                  </a:cubicBezTo>
                  <a:cubicBezTo>
                    <a:pt x="93029" y="84034"/>
                    <a:pt x="93276" y="84135"/>
                    <a:pt x="93524" y="84236"/>
                  </a:cubicBezTo>
                  <a:close/>
                  <a:moveTo>
                    <a:pt x="93681" y="84387"/>
                  </a:moveTo>
                  <a:cubicBezTo>
                    <a:pt x="93441" y="84293"/>
                    <a:pt x="93201" y="84195"/>
                    <a:pt x="92965" y="84094"/>
                  </a:cubicBezTo>
                  <a:cubicBezTo>
                    <a:pt x="93145" y="84259"/>
                    <a:pt x="93329" y="84424"/>
                    <a:pt x="93513" y="84589"/>
                  </a:cubicBezTo>
                  <a:cubicBezTo>
                    <a:pt x="93753" y="84694"/>
                    <a:pt x="93993" y="84799"/>
                    <a:pt x="94233" y="84904"/>
                  </a:cubicBezTo>
                  <a:cubicBezTo>
                    <a:pt x="94045" y="84732"/>
                    <a:pt x="93861" y="84559"/>
                    <a:pt x="93681" y="84387"/>
                  </a:cubicBezTo>
                  <a:close/>
                  <a:moveTo>
                    <a:pt x="95115" y="85272"/>
                  </a:moveTo>
                  <a:cubicBezTo>
                    <a:pt x="94923" y="85092"/>
                    <a:pt x="94739" y="84912"/>
                    <a:pt x="94556" y="84728"/>
                  </a:cubicBezTo>
                  <a:cubicBezTo>
                    <a:pt x="94312" y="84634"/>
                    <a:pt x="94068" y="84540"/>
                    <a:pt x="93828" y="84447"/>
                  </a:cubicBezTo>
                  <a:cubicBezTo>
                    <a:pt x="94012" y="84623"/>
                    <a:pt x="94199" y="84796"/>
                    <a:pt x="94391" y="84972"/>
                  </a:cubicBezTo>
                  <a:cubicBezTo>
                    <a:pt x="94631" y="85073"/>
                    <a:pt x="94871" y="85174"/>
                    <a:pt x="95115" y="85272"/>
                  </a:cubicBezTo>
                  <a:close/>
                  <a:moveTo>
                    <a:pt x="95272" y="85422"/>
                  </a:moveTo>
                  <a:cubicBezTo>
                    <a:pt x="95036" y="85328"/>
                    <a:pt x="94799" y="85231"/>
                    <a:pt x="94567" y="85133"/>
                  </a:cubicBezTo>
                  <a:cubicBezTo>
                    <a:pt x="94751" y="85298"/>
                    <a:pt x="94938" y="85463"/>
                    <a:pt x="95126" y="85632"/>
                  </a:cubicBezTo>
                  <a:cubicBezTo>
                    <a:pt x="95359" y="85734"/>
                    <a:pt x="95587" y="85839"/>
                    <a:pt x="95824" y="85940"/>
                  </a:cubicBezTo>
                  <a:cubicBezTo>
                    <a:pt x="95636" y="85767"/>
                    <a:pt x="95452" y="85595"/>
                    <a:pt x="95272" y="85422"/>
                  </a:cubicBezTo>
                  <a:close/>
                  <a:moveTo>
                    <a:pt x="96702" y="86311"/>
                  </a:moveTo>
                  <a:cubicBezTo>
                    <a:pt x="96514" y="86131"/>
                    <a:pt x="96327" y="85951"/>
                    <a:pt x="96143" y="85767"/>
                  </a:cubicBezTo>
                  <a:cubicBezTo>
                    <a:pt x="95899" y="85673"/>
                    <a:pt x="95655" y="85576"/>
                    <a:pt x="95411" y="85478"/>
                  </a:cubicBezTo>
                  <a:cubicBezTo>
                    <a:pt x="95599" y="85655"/>
                    <a:pt x="95786" y="85831"/>
                    <a:pt x="95978" y="86004"/>
                  </a:cubicBezTo>
                  <a:cubicBezTo>
                    <a:pt x="96218" y="86109"/>
                    <a:pt x="96462" y="86210"/>
                    <a:pt x="96702" y="86311"/>
                  </a:cubicBezTo>
                  <a:close/>
                  <a:moveTo>
                    <a:pt x="96859" y="86461"/>
                  </a:moveTo>
                  <a:cubicBezTo>
                    <a:pt x="96623" y="86364"/>
                    <a:pt x="96387" y="86266"/>
                    <a:pt x="96150" y="86165"/>
                  </a:cubicBezTo>
                  <a:cubicBezTo>
                    <a:pt x="96338" y="86330"/>
                    <a:pt x="96522" y="86499"/>
                    <a:pt x="96713" y="86664"/>
                  </a:cubicBezTo>
                  <a:cubicBezTo>
                    <a:pt x="96946" y="86769"/>
                    <a:pt x="97178" y="86874"/>
                    <a:pt x="97415" y="86975"/>
                  </a:cubicBezTo>
                  <a:cubicBezTo>
                    <a:pt x="97227" y="86807"/>
                    <a:pt x="97043" y="86634"/>
                    <a:pt x="96859" y="86461"/>
                  </a:cubicBezTo>
                  <a:close/>
                  <a:moveTo>
                    <a:pt x="98293" y="87354"/>
                  </a:moveTo>
                  <a:cubicBezTo>
                    <a:pt x="98105" y="87174"/>
                    <a:pt x="97917" y="86990"/>
                    <a:pt x="97730" y="86810"/>
                  </a:cubicBezTo>
                  <a:cubicBezTo>
                    <a:pt x="97482" y="86713"/>
                    <a:pt x="97238" y="86615"/>
                    <a:pt x="96994" y="86514"/>
                  </a:cubicBezTo>
                  <a:cubicBezTo>
                    <a:pt x="97182" y="86690"/>
                    <a:pt x="97370" y="86867"/>
                    <a:pt x="97561" y="87043"/>
                  </a:cubicBezTo>
                  <a:cubicBezTo>
                    <a:pt x="97805" y="87148"/>
                    <a:pt x="98049" y="87249"/>
                    <a:pt x="98293" y="87354"/>
                  </a:cubicBezTo>
                  <a:moveTo>
                    <a:pt x="98446" y="87497"/>
                  </a:moveTo>
                  <a:cubicBezTo>
                    <a:pt x="98206" y="87399"/>
                    <a:pt x="97970" y="87298"/>
                    <a:pt x="97734" y="87197"/>
                  </a:cubicBezTo>
                  <a:cubicBezTo>
                    <a:pt x="97921" y="87366"/>
                    <a:pt x="98109" y="87531"/>
                    <a:pt x="98296" y="87696"/>
                  </a:cubicBezTo>
                  <a:cubicBezTo>
                    <a:pt x="98529" y="87805"/>
                    <a:pt x="98769" y="87910"/>
                    <a:pt x="99002" y="88015"/>
                  </a:cubicBezTo>
                  <a:cubicBezTo>
                    <a:pt x="98814" y="87842"/>
                    <a:pt x="98630" y="87670"/>
                    <a:pt x="98446" y="87497"/>
                  </a:cubicBezTo>
                  <a:close/>
                  <a:moveTo>
                    <a:pt x="98578" y="87553"/>
                  </a:moveTo>
                  <a:cubicBezTo>
                    <a:pt x="98765" y="87730"/>
                    <a:pt x="98957" y="87906"/>
                    <a:pt x="99148" y="88079"/>
                  </a:cubicBezTo>
                  <a:cubicBezTo>
                    <a:pt x="99392" y="88187"/>
                    <a:pt x="99636" y="88292"/>
                    <a:pt x="99883" y="88397"/>
                  </a:cubicBezTo>
                  <a:cubicBezTo>
                    <a:pt x="99692" y="88217"/>
                    <a:pt x="99505" y="88033"/>
                    <a:pt x="99317" y="87853"/>
                  </a:cubicBezTo>
                  <a:cubicBezTo>
                    <a:pt x="99069" y="87752"/>
                    <a:pt x="98822" y="87655"/>
                    <a:pt x="98578" y="87553"/>
                  </a:cubicBezTo>
                  <a:moveTo>
                    <a:pt x="97850" y="86855"/>
                  </a:moveTo>
                  <a:cubicBezTo>
                    <a:pt x="98037" y="87043"/>
                    <a:pt x="98229" y="87223"/>
                    <a:pt x="98424" y="87407"/>
                  </a:cubicBezTo>
                  <a:cubicBezTo>
                    <a:pt x="98675" y="87512"/>
                    <a:pt x="98927" y="87617"/>
                    <a:pt x="99178" y="87718"/>
                  </a:cubicBezTo>
                  <a:cubicBezTo>
                    <a:pt x="98987" y="87527"/>
                    <a:pt x="98795" y="87339"/>
                    <a:pt x="98612" y="87148"/>
                  </a:cubicBezTo>
                  <a:cubicBezTo>
                    <a:pt x="98356" y="87050"/>
                    <a:pt x="98101" y="86953"/>
                    <a:pt x="97850" y="86855"/>
                  </a:cubicBezTo>
                  <a:close/>
                  <a:moveTo>
                    <a:pt x="152461" y="6608"/>
                  </a:moveTo>
                  <a:cubicBezTo>
                    <a:pt x="173689" y="6611"/>
                    <a:pt x="193061" y="11076"/>
                    <a:pt x="201383" y="20550"/>
                  </a:cubicBezTo>
                  <a:cubicBezTo>
                    <a:pt x="205199" y="24895"/>
                    <a:pt x="206910" y="29885"/>
                    <a:pt x="206910" y="35138"/>
                  </a:cubicBezTo>
                  <a:cubicBezTo>
                    <a:pt x="206910" y="49257"/>
                    <a:pt x="194539" y="65263"/>
                    <a:pt x="177355" y="75783"/>
                  </a:cubicBezTo>
                  <a:cubicBezTo>
                    <a:pt x="162291" y="85028"/>
                    <a:pt x="142454" y="90480"/>
                    <a:pt x="123739" y="90480"/>
                  </a:cubicBezTo>
                  <a:cubicBezTo>
                    <a:pt x="114678" y="90480"/>
                    <a:pt x="105875" y="89204"/>
                    <a:pt x="98011" y="86454"/>
                  </a:cubicBezTo>
                  <a:cubicBezTo>
                    <a:pt x="98199" y="86657"/>
                    <a:pt x="98394" y="86855"/>
                    <a:pt x="98589" y="87054"/>
                  </a:cubicBezTo>
                  <a:cubicBezTo>
                    <a:pt x="107012" y="90217"/>
                    <a:pt x="116572" y="91684"/>
                    <a:pt x="126429" y="91684"/>
                  </a:cubicBezTo>
                  <a:cubicBezTo>
                    <a:pt x="145455" y="91684"/>
                    <a:pt x="165585" y="86221"/>
                    <a:pt x="180773" y="76950"/>
                  </a:cubicBezTo>
                  <a:cubicBezTo>
                    <a:pt x="198164" y="66358"/>
                    <a:pt x="210557" y="50157"/>
                    <a:pt x="210557" y="35821"/>
                  </a:cubicBezTo>
                  <a:cubicBezTo>
                    <a:pt x="210557" y="30399"/>
                    <a:pt x="208786" y="25240"/>
                    <a:pt x="204839" y="20745"/>
                  </a:cubicBezTo>
                  <a:cubicBezTo>
                    <a:pt x="196194" y="10900"/>
                    <a:pt x="176173" y="6199"/>
                    <a:pt x="154359" y="6199"/>
                  </a:cubicBezTo>
                  <a:lnTo>
                    <a:pt x="154352" y="6199"/>
                  </a:lnTo>
                  <a:cubicBezTo>
                    <a:pt x="146574" y="6199"/>
                    <a:pt x="138571" y="6795"/>
                    <a:pt x="130774" y="7970"/>
                  </a:cubicBezTo>
                  <a:cubicBezTo>
                    <a:pt x="130579" y="8041"/>
                    <a:pt x="130384" y="8112"/>
                    <a:pt x="130189" y="8187"/>
                  </a:cubicBezTo>
                  <a:cubicBezTo>
                    <a:pt x="137580" y="7144"/>
                    <a:pt x="145133" y="6611"/>
                    <a:pt x="152461" y="6608"/>
                  </a:cubicBezTo>
                  <a:moveTo>
                    <a:pt x="150592" y="7092"/>
                  </a:moveTo>
                  <a:cubicBezTo>
                    <a:pt x="171213" y="7092"/>
                    <a:pt x="189902" y="11339"/>
                    <a:pt x="197871" y="20411"/>
                  </a:cubicBezTo>
                  <a:cubicBezTo>
                    <a:pt x="201544" y="24591"/>
                    <a:pt x="203195" y="29394"/>
                    <a:pt x="203195" y="34459"/>
                  </a:cubicBezTo>
                  <a:cubicBezTo>
                    <a:pt x="203192" y="48315"/>
                    <a:pt x="190859" y="64111"/>
                    <a:pt x="173903" y="74553"/>
                  </a:cubicBezTo>
                  <a:cubicBezTo>
                    <a:pt x="158978" y="83767"/>
                    <a:pt x="139441" y="89204"/>
                    <a:pt x="121056" y="89204"/>
                  </a:cubicBezTo>
                  <a:cubicBezTo>
                    <a:pt x="112730" y="89204"/>
                    <a:pt x="104637" y="88090"/>
                    <a:pt x="97317" y="85704"/>
                  </a:cubicBezTo>
                  <a:cubicBezTo>
                    <a:pt x="97505" y="85914"/>
                    <a:pt x="97696" y="86120"/>
                    <a:pt x="97891" y="86330"/>
                  </a:cubicBezTo>
                  <a:cubicBezTo>
                    <a:pt x="105785" y="89107"/>
                    <a:pt x="114629" y="90401"/>
                    <a:pt x="123739" y="90401"/>
                  </a:cubicBezTo>
                  <a:cubicBezTo>
                    <a:pt x="142439" y="90401"/>
                    <a:pt x="162265" y="84953"/>
                    <a:pt x="177314" y="75716"/>
                  </a:cubicBezTo>
                  <a:cubicBezTo>
                    <a:pt x="194483" y="65206"/>
                    <a:pt x="206835" y="49208"/>
                    <a:pt x="206831" y="35138"/>
                  </a:cubicBezTo>
                  <a:cubicBezTo>
                    <a:pt x="206831" y="29904"/>
                    <a:pt x="205124" y="24932"/>
                    <a:pt x="201323" y="20603"/>
                  </a:cubicBezTo>
                  <a:cubicBezTo>
                    <a:pt x="193035" y="11163"/>
                    <a:pt x="173686" y="6690"/>
                    <a:pt x="152472" y="6690"/>
                  </a:cubicBezTo>
                  <a:lnTo>
                    <a:pt x="152461" y="6690"/>
                  </a:lnTo>
                  <a:cubicBezTo>
                    <a:pt x="145020" y="6690"/>
                    <a:pt x="137347" y="7238"/>
                    <a:pt x="129843" y="8315"/>
                  </a:cubicBezTo>
                  <a:cubicBezTo>
                    <a:pt x="129648" y="8390"/>
                    <a:pt x="129457" y="8465"/>
                    <a:pt x="129262" y="8540"/>
                  </a:cubicBezTo>
                  <a:cubicBezTo>
                    <a:pt x="136364" y="7579"/>
                    <a:pt x="143587" y="7092"/>
                    <a:pt x="150592" y="7092"/>
                  </a:cubicBezTo>
                  <a:moveTo>
                    <a:pt x="128358" y="8893"/>
                  </a:moveTo>
                  <a:cubicBezTo>
                    <a:pt x="135164" y="8018"/>
                    <a:pt x="142064" y="7568"/>
                    <a:pt x="148739" y="7568"/>
                  </a:cubicBezTo>
                  <a:cubicBezTo>
                    <a:pt x="168741" y="7568"/>
                    <a:pt x="186746" y="11598"/>
                    <a:pt x="194363" y="20272"/>
                  </a:cubicBezTo>
                  <a:cubicBezTo>
                    <a:pt x="197894" y="24291"/>
                    <a:pt x="199481" y="28910"/>
                    <a:pt x="199481" y="33783"/>
                  </a:cubicBezTo>
                  <a:cubicBezTo>
                    <a:pt x="199477" y="47377"/>
                    <a:pt x="187185" y="62963"/>
                    <a:pt x="170455" y="73326"/>
                  </a:cubicBezTo>
                  <a:cubicBezTo>
                    <a:pt x="155661" y="82511"/>
                    <a:pt x="136436" y="87932"/>
                    <a:pt x="118381" y="87932"/>
                  </a:cubicBezTo>
                  <a:cubicBezTo>
                    <a:pt x="110787" y="87932"/>
                    <a:pt x="103395" y="86972"/>
                    <a:pt x="96634" y="84931"/>
                  </a:cubicBezTo>
                  <a:cubicBezTo>
                    <a:pt x="96822" y="85148"/>
                    <a:pt x="97013" y="85366"/>
                    <a:pt x="97205" y="85580"/>
                  </a:cubicBezTo>
                  <a:cubicBezTo>
                    <a:pt x="104555" y="87992"/>
                    <a:pt x="112685" y="89122"/>
                    <a:pt x="121056" y="89122"/>
                  </a:cubicBezTo>
                  <a:cubicBezTo>
                    <a:pt x="139426" y="89122"/>
                    <a:pt x="158948" y="83689"/>
                    <a:pt x="173862" y="74481"/>
                  </a:cubicBezTo>
                  <a:cubicBezTo>
                    <a:pt x="190802" y="64051"/>
                    <a:pt x="203113" y="48266"/>
                    <a:pt x="203113" y="34459"/>
                  </a:cubicBezTo>
                  <a:cubicBezTo>
                    <a:pt x="203109" y="29412"/>
                    <a:pt x="201469" y="24632"/>
                    <a:pt x="197811" y="20464"/>
                  </a:cubicBezTo>
                  <a:cubicBezTo>
                    <a:pt x="189879" y="11425"/>
                    <a:pt x="171209" y="7174"/>
                    <a:pt x="150603" y="7174"/>
                  </a:cubicBezTo>
                  <a:lnTo>
                    <a:pt x="150592" y="7174"/>
                  </a:lnTo>
                  <a:cubicBezTo>
                    <a:pt x="143482" y="7174"/>
                    <a:pt x="136139" y="7677"/>
                    <a:pt x="128932" y="8668"/>
                  </a:cubicBezTo>
                  <a:cubicBezTo>
                    <a:pt x="128740" y="8743"/>
                    <a:pt x="128549" y="8818"/>
                    <a:pt x="128358" y="8893"/>
                  </a:cubicBezTo>
                  <a:close/>
                  <a:moveTo>
                    <a:pt x="128166" y="8919"/>
                  </a:moveTo>
                  <a:cubicBezTo>
                    <a:pt x="128354" y="8844"/>
                    <a:pt x="128541" y="8769"/>
                    <a:pt x="128733" y="8694"/>
                  </a:cubicBezTo>
                  <a:cubicBezTo>
                    <a:pt x="128384" y="8743"/>
                    <a:pt x="128031" y="8791"/>
                    <a:pt x="127686" y="8844"/>
                  </a:cubicBezTo>
                  <a:cubicBezTo>
                    <a:pt x="127498" y="8915"/>
                    <a:pt x="127311" y="8986"/>
                    <a:pt x="127127" y="9058"/>
                  </a:cubicBezTo>
                  <a:cubicBezTo>
                    <a:pt x="127472" y="9009"/>
                    <a:pt x="127821" y="8964"/>
                    <a:pt x="128166" y="8919"/>
                  </a:cubicBezTo>
                  <a:close/>
                  <a:moveTo>
                    <a:pt x="126234" y="9407"/>
                  </a:moveTo>
                  <a:cubicBezTo>
                    <a:pt x="126587" y="9362"/>
                    <a:pt x="126943" y="9317"/>
                    <a:pt x="127296" y="9272"/>
                  </a:cubicBezTo>
                  <a:cubicBezTo>
                    <a:pt x="127480" y="9197"/>
                    <a:pt x="127667" y="9122"/>
                    <a:pt x="127851" y="9046"/>
                  </a:cubicBezTo>
                  <a:cubicBezTo>
                    <a:pt x="127495" y="9091"/>
                    <a:pt x="127142" y="9140"/>
                    <a:pt x="126785" y="9189"/>
                  </a:cubicBezTo>
                  <a:cubicBezTo>
                    <a:pt x="126602" y="9260"/>
                    <a:pt x="126418" y="9332"/>
                    <a:pt x="126234" y="9407"/>
                  </a:cubicBezTo>
                  <a:close/>
                  <a:moveTo>
                    <a:pt x="126035" y="9433"/>
                  </a:moveTo>
                  <a:cubicBezTo>
                    <a:pt x="126215" y="9362"/>
                    <a:pt x="126391" y="9290"/>
                    <a:pt x="126572" y="9219"/>
                  </a:cubicBezTo>
                  <a:cubicBezTo>
                    <a:pt x="126226" y="9268"/>
                    <a:pt x="125881" y="9317"/>
                    <a:pt x="125532" y="9369"/>
                  </a:cubicBezTo>
                  <a:cubicBezTo>
                    <a:pt x="125356" y="9437"/>
                    <a:pt x="125180" y="9504"/>
                    <a:pt x="125003" y="9572"/>
                  </a:cubicBezTo>
                  <a:cubicBezTo>
                    <a:pt x="125345" y="9523"/>
                    <a:pt x="125690" y="9478"/>
                    <a:pt x="126035" y="9433"/>
                  </a:cubicBezTo>
                  <a:close/>
                  <a:moveTo>
                    <a:pt x="125176" y="9778"/>
                  </a:moveTo>
                  <a:cubicBezTo>
                    <a:pt x="125352" y="9707"/>
                    <a:pt x="125529" y="9636"/>
                    <a:pt x="125709" y="9564"/>
                  </a:cubicBezTo>
                  <a:cubicBezTo>
                    <a:pt x="125352" y="9613"/>
                    <a:pt x="125003" y="9658"/>
                    <a:pt x="124647" y="9711"/>
                  </a:cubicBezTo>
                  <a:cubicBezTo>
                    <a:pt x="124474" y="9778"/>
                    <a:pt x="124298" y="9846"/>
                    <a:pt x="124122" y="9917"/>
                  </a:cubicBezTo>
                  <a:cubicBezTo>
                    <a:pt x="124474" y="9868"/>
                    <a:pt x="124823" y="9823"/>
                    <a:pt x="125176" y="9778"/>
                  </a:cubicBezTo>
                  <a:close/>
                  <a:moveTo>
                    <a:pt x="124339" y="10127"/>
                  </a:moveTo>
                  <a:cubicBezTo>
                    <a:pt x="124512" y="10056"/>
                    <a:pt x="124684" y="9981"/>
                    <a:pt x="124861" y="9909"/>
                  </a:cubicBezTo>
                  <a:cubicBezTo>
                    <a:pt x="124500" y="9954"/>
                    <a:pt x="124140" y="10003"/>
                    <a:pt x="123784" y="10052"/>
                  </a:cubicBezTo>
                  <a:cubicBezTo>
                    <a:pt x="123611" y="10120"/>
                    <a:pt x="123439" y="10191"/>
                    <a:pt x="123270" y="10258"/>
                  </a:cubicBezTo>
                  <a:cubicBezTo>
                    <a:pt x="123626" y="10213"/>
                    <a:pt x="123983" y="10172"/>
                    <a:pt x="124339" y="10127"/>
                  </a:cubicBezTo>
                  <a:close/>
                  <a:moveTo>
                    <a:pt x="122437" y="10604"/>
                  </a:moveTo>
                  <a:cubicBezTo>
                    <a:pt x="122801" y="10559"/>
                    <a:pt x="123165" y="10517"/>
                    <a:pt x="123525" y="10476"/>
                  </a:cubicBezTo>
                  <a:cubicBezTo>
                    <a:pt x="123694" y="10401"/>
                    <a:pt x="123863" y="10330"/>
                    <a:pt x="124035" y="10258"/>
                  </a:cubicBezTo>
                  <a:cubicBezTo>
                    <a:pt x="123668" y="10303"/>
                    <a:pt x="123304" y="10348"/>
                    <a:pt x="122940" y="10393"/>
                  </a:cubicBezTo>
                  <a:cubicBezTo>
                    <a:pt x="122771" y="10465"/>
                    <a:pt x="122606" y="10532"/>
                    <a:pt x="122437" y="10604"/>
                  </a:cubicBezTo>
                  <a:moveTo>
                    <a:pt x="122246" y="10626"/>
                  </a:moveTo>
                  <a:cubicBezTo>
                    <a:pt x="122411" y="10555"/>
                    <a:pt x="122576" y="10487"/>
                    <a:pt x="122741" y="10420"/>
                  </a:cubicBezTo>
                  <a:cubicBezTo>
                    <a:pt x="122384" y="10468"/>
                    <a:pt x="122024" y="10513"/>
                    <a:pt x="121668" y="10562"/>
                  </a:cubicBezTo>
                  <a:cubicBezTo>
                    <a:pt x="121506" y="10630"/>
                    <a:pt x="121341" y="10694"/>
                    <a:pt x="121184" y="10761"/>
                  </a:cubicBezTo>
                  <a:cubicBezTo>
                    <a:pt x="121540" y="10712"/>
                    <a:pt x="121889" y="10671"/>
                    <a:pt x="122246" y="10626"/>
                  </a:cubicBezTo>
                  <a:close/>
                  <a:moveTo>
                    <a:pt x="120369" y="11095"/>
                  </a:moveTo>
                  <a:cubicBezTo>
                    <a:pt x="120726" y="11050"/>
                    <a:pt x="121090" y="11009"/>
                    <a:pt x="121450" y="10964"/>
                  </a:cubicBezTo>
                  <a:cubicBezTo>
                    <a:pt x="121611" y="10896"/>
                    <a:pt x="121769" y="10829"/>
                    <a:pt x="121930" y="10761"/>
                  </a:cubicBezTo>
                  <a:cubicBezTo>
                    <a:pt x="121566" y="10806"/>
                    <a:pt x="121202" y="10851"/>
                    <a:pt x="120842" y="10900"/>
                  </a:cubicBezTo>
                  <a:cubicBezTo>
                    <a:pt x="120685" y="10964"/>
                    <a:pt x="120523" y="11031"/>
                    <a:pt x="120369" y="11095"/>
                  </a:cubicBezTo>
                  <a:close/>
                  <a:moveTo>
                    <a:pt x="120167" y="11121"/>
                  </a:moveTo>
                  <a:cubicBezTo>
                    <a:pt x="120321" y="11058"/>
                    <a:pt x="120475" y="10990"/>
                    <a:pt x="120632" y="10926"/>
                  </a:cubicBezTo>
                  <a:cubicBezTo>
                    <a:pt x="120276" y="10975"/>
                    <a:pt x="119919" y="11024"/>
                    <a:pt x="119567" y="11073"/>
                  </a:cubicBezTo>
                  <a:cubicBezTo>
                    <a:pt x="119413" y="11133"/>
                    <a:pt x="119263" y="11193"/>
                    <a:pt x="119109" y="11256"/>
                  </a:cubicBezTo>
                  <a:cubicBezTo>
                    <a:pt x="119462" y="11211"/>
                    <a:pt x="119814" y="11166"/>
                    <a:pt x="120167" y="11121"/>
                  </a:cubicBezTo>
                  <a:close/>
                  <a:moveTo>
                    <a:pt x="118313" y="11583"/>
                  </a:moveTo>
                  <a:cubicBezTo>
                    <a:pt x="118670" y="11538"/>
                    <a:pt x="119030" y="11497"/>
                    <a:pt x="119386" y="11451"/>
                  </a:cubicBezTo>
                  <a:cubicBezTo>
                    <a:pt x="119537" y="11388"/>
                    <a:pt x="119687" y="11324"/>
                    <a:pt x="119837" y="11260"/>
                  </a:cubicBezTo>
                  <a:cubicBezTo>
                    <a:pt x="119477" y="11305"/>
                    <a:pt x="119116" y="11354"/>
                    <a:pt x="118756" y="11399"/>
                  </a:cubicBezTo>
                  <a:cubicBezTo>
                    <a:pt x="118606" y="11463"/>
                    <a:pt x="118460" y="11523"/>
                    <a:pt x="118313" y="11583"/>
                  </a:cubicBezTo>
                  <a:close/>
                  <a:moveTo>
                    <a:pt x="118100" y="11613"/>
                  </a:moveTo>
                  <a:cubicBezTo>
                    <a:pt x="118242" y="11553"/>
                    <a:pt x="118388" y="11489"/>
                    <a:pt x="118531" y="11429"/>
                  </a:cubicBezTo>
                  <a:cubicBezTo>
                    <a:pt x="118193" y="11478"/>
                    <a:pt x="117852" y="11523"/>
                    <a:pt x="117514" y="11572"/>
                  </a:cubicBezTo>
                  <a:cubicBezTo>
                    <a:pt x="117372" y="11628"/>
                    <a:pt x="117229" y="11688"/>
                    <a:pt x="117086" y="11744"/>
                  </a:cubicBezTo>
                  <a:cubicBezTo>
                    <a:pt x="117424" y="11699"/>
                    <a:pt x="117762" y="11654"/>
                    <a:pt x="118100" y="11613"/>
                  </a:cubicBezTo>
                  <a:close/>
                  <a:moveTo>
                    <a:pt x="116302" y="12063"/>
                  </a:moveTo>
                  <a:cubicBezTo>
                    <a:pt x="116647" y="12022"/>
                    <a:pt x="116993" y="11977"/>
                    <a:pt x="117338" y="11936"/>
                  </a:cubicBezTo>
                  <a:cubicBezTo>
                    <a:pt x="117477" y="11875"/>
                    <a:pt x="117616" y="11815"/>
                    <a:pt x="117754" y="11755"/>
                  </a:cubicBezTo>
                  <a:cubicBezTo>
                    <a:pt x="117409" y="11800"/>
                    <a:pt x="117060" y="11849"/>
                    <a:pt x="116715" y="11894"/>
                  </a:cubicBezTo>
                  <a:cubicBezTo>
                    <a:pt x="116580" y="11951"/>
                    <a:pt x="116441" y="12007"/>
                    <a:pt x="116302" y="12063"/>
                  </a:cubicBezTo>
                  <a:close/>
                  <a:moveTo>
                    <a:pt x="116077" y="12093"/>
                  </a:moveTo>
                  <a:cubicBezTo>
                    <a:pt x="116212" y="12037"/>
                    <a:pt x="116347" y="11981"/>
                    <a:pt x="116479" y="11928"/>
                  </a:cubicBezTo>
                  <a:cubicBezTo>
                    <a:pt x="116133" y="11973"/>
                    <a:pt x="115788" y="12022"/>
                    <a:pt x="115443" y="12071"/>
                  </a:cubicBezTo>
                  <a:cubicBezTo>
                    <a:pt x="115312" y="12123"/>
                    <a:pt x="115180" y="12176"/>
                    <a:pt x="115049" y="12232"/>
                  </a:cubicBezTo>
                  <a:cubicBezTo>
                    <a:pt x="115394" y="12183"/>
                    <a:pt x="115736" y="12138"/>
                    <a:pt x="116077" y="12093"/>
                  </a:cubicBezTo>
                  <a:close/>
                  <a:moveTo>
                    <a:pt x="115338" y="12408"/>
                  </a:moveTo>
                  <a:cubicBezTo>
                    <a:pt x="115466" y="12352"/>
                    <a:pt x="115597" y="12296"/>
                    <a:pt x="115724" y="12243"/>
                  </a:cubicBezTo>
                  <a:cubicBezTo>
                    <a:pt x="115372" y="12288"/>
                    <a:pt x="115019" y="12337"/>
                    <a:pt x="114666" y="12386"/>
                  </a:cubicBezTo>
                  <a:cubicBezTo>
                    <a:pt x="114543" y="12438"/>
                    <a:pt x="114415" y="12491"/>
                    <a:pt x="114287" y="12540"/>
                  </a:cubicBezTo>
                  <a:cubicBezTo>
                    <a:pt x="114636" y="12495"/>
                    <a:pt x="114989" y="12450"/>
                    <a:pt x="115338" y="12408"/>
                  </a:cubicBezTo>
                  <a:close/>
                  <a:moveTo>
                    <a:pt x="113556" y="12847"/>
                  </a:moveTo>
                  <a:cubicBezTo>
                    <a:pt x="113912" y="12802"/>
                    <a:pt x="114269" y="12757"/>
                    <a:pt x="114625" y="12716"/>
                  </a:cubicBezTo>
                  <a:cubicBezTo>
                    <a:pt x="114745" y="12663"/>
                    <a:pt x="114869" y="12611"/>
                    <a:pt x="114993" y="12555"/>
                  </a:cubicBezTo>
                  <a:cubicBezTo>
                    <a:pt x="114633" y="12603"/>
                    <a:pt x="114276" y="12648"/>
                    <a:pt x="113916" y="12697"/>
                  </a:cubicBezTo>
                  <a:cubicBezTo>
                    <a:pt x="113796" y="12746"/>
                    <a:pt x="113676" y="12798"/>
                    <a:pt x="113556" y="12847"/>
                  </a:cubicBezTo>
                  <a:close/>
                  <a:moveTo>
                    <a:pt x="113331" y="12877"/>
                  </a:moveTo>
                  <a:cubicBezTo>
                    <a:pt x="113447" y="12828"/>
                    <a:pt x="113563" y="12776"/>
                    <a:pt x="113680" y="12727"/>
                  </a:cubicBezTo>
                  <a:cubicBezTo>
                    <a:pt x="113349" y="12772"/>
                    <a:pt x="113019" y="12817"/>
                    <a:pt x="112689" y="12866"/>
                  </a:cubicBezTo>
                  <a:cubicBezTo>
                    <a:pt x="112577" y="12911"/>
                    <a:pt x="112460" y="12960"/>
                    <a:pt x="112344" y="13005"/>
                  </a:cubicBezTo>
                  <a:cubicBezTo>
                    <a:pt x="112674" y="12964"/>
                    <a:pt x="113001" y="12919"/>
                    <a:pt x="113331" y="12877"/>
                  </a:cubicBezTo>
                  <a:moveTo>
                    <a:pt x="112640" y="13174"/>
                  </a:moveTo>
                  <a:cubicBezTo>
                    <a:pt x="112749" y="13125"/>
                    <a:pt x="112858" y="13080"/>
                    <a:pt x="112971" y="13031"/>
                  </a:cubicBezTo>
                  <a:cubicBezTo>
                    <a:pt x="112633" y="13076"/>
                    <a:pt x="112295" y="13121"/>
                    <a:pt x="111957" y="13166"/>
                  </a:cubicBezTo>
                  <a:cubicBezTo>
                    <a:pt x="111849" y="13211"/>
                    <a:pt x="111740" y="13256"/>
                    <a:pt x="111631" y="13301"/>
                  </a:cubicBezTo>
                  <a:cubicBezTo>
                    <a:pt x="111969" y="13260"/>
                    <a:pt x="112303" y="13215"/>
                    <a:pt x="112640" y="13174"/>
                  </a:cubicBezTo>
                  <a:close/>
                  <a:moveTo>
                    <a:pt x="110952" y="13590"/>
                  </a:moveTo>
                  <a:cubicBezTo>
                    <a:pt x="111293" y="13549"/>
                    <a:pt x="111639" y="13508"/>
                    <a:pt x="111980" y="13466"/>
                  </a:cubicBezTo>
                  <a:cubicBezTo>
                    <a:pt x="112081" y="13421"/>
                    <a:pt x="112186" y="13376"/>
                    <a:pt x="112288" y="13327"/>
                  </a:cubicBezTo>
                  <a:cubicBezTo>
                    <a:pt x="111942" y="13373"/>
                    <a:pt x="111597" y="13418"/>
                    <a:pt x="111252" y="13463"/>
                  </a:cubicBezTo>
                  <a:cubicBezTo>
                    <a:pt x="111151" y="13504"/>
                    <a:pt x="111053" y="13549"/>
                    <a:pt x="110952" y="13590"/>
                  </a:cubicBezTo>
                  <a:close/>
                  <a:moveTo>
                    <a:pt x="110719" y="13620"/>
                  </a:moveTo>
                  <a:cubicBezTo>
                    <a:pt x="110817" y="13579"/>
                    <a:pt x="110918" y="13534"/>
                    <a:pt x="111016" y="13493"/>
                  </a:cubicBezTo>
                  <a:cubicBezTo>
                    <a:pt x="110671" y="13541"/>
                    <a:pt x="110322" y="13586"/>
                    <a:pt x="109976" y="13635"/>
                  </a:cubicBezTo>
                  <a:cubicBezTo>
                    <a:pt x="109879" y="13676"/>
                    <a:pt x="109785" y="13714"/>
                    <a:pt x="109691" y="13755"/>
                  </a:cubicBezTo>
                  <a:cubicBezTo>
                    <a:pt x="110036" y="13706"/>
                    <a:pt x="110378" y="13665"/>
                    <a:pt x="110719" y="13620"/>
                  </a:cubicBezTo>
                  <a:close/>
                  <a:moveTo>
                    <a:pt x="110085" y="13898"/>
                  </a:moveTo>
                  <a:cubicBezTo>
                    <a:pt x="110175" y="13860"/>
                    <a:pt x="110265" y="13819"/>
                    <a:pt x="110355" y="13781"/>
                  </a:cubicBezTo>
                  <a:cubicBezTo>
                    <a:pt x="110003" y="13827"/>
                    <a:pt x="109650" y="13872"/>
                    <a:pt x="109297" y="13920"/>
                  </a:cubicBezTo>
                  <a:cubicBezTo>
                    <a:pt x="109211" y="13958"/>
                    <a:pt x="109125" y="13995"/>
                    <a:pt x="109038" y="14029"/>
                  </a:cubicBezTo>
                  <a:cubicBezTo>
                    <a:pt x="109387" y="13984"/>
                    <a:pt x="109736" y="13943"/>
                    <a:pt x="110085" y="13898"/>
                  </a:cubicBezTo>
                  <a:close/>
                  <a:moveTo>
                    <a:pt x="109485" y="14168"/>
                  </a:moveTo>
                  <a:cubicBezTo>
                    <a:pt x="109564" y="14130"/>
                    <a:pt x="109646" y="14097"/>
                    <a:pt x="109725" y="14059"/>
                  </a:cubicBezTo>
                  <a:cubicBezTo>
                    <a:pt x="109369" y="14104"/>
                    <a:pt x="109012" y="14149"/>
                    <a:pt x="108652" y="14194"/>
                  </a:cubicBezTo>
                  <a:cubicBezTo>
                    <a:pt x="108577" y="14228"/>
                    <a:pt x="108498" y="14262"/>
                    <a:pt x="108419" y="14296"/>
                  </a:cubicBezTo>
                  <a:cubicBezTo>
                    <a:pt x="108776" y="14250"/>
                    <a:pt x="109128" y="14209"/>
                    <a:pt x="109485" y="14168"/>
                  </a:cubicBezTo>
                  <a:close/>
                  <a:moveTo>
                    <a:pt x="108044" y="14461"/>
                  </a:moveTo>
                  <a:cubicBezTo>
                    <a:pt x="107977" y="14491"/>
                    <a:pt x="107909" y="14521"/>
                    <a:pt x="107842" y="14551"/>
                  </a:cubicBezTo>
                  <a:cubicBezTo>
                    <a:pt x="108202" y="14509"/>
                    <a:pt x="108562" y="14464"/>
                    <a:pt x="108918" y="14427"/>
                  </a:cubicBezTo>
                  <a:cubicBezTo>
                    <a:pt x="108990" y="14393"/>
                    <a:pt x="109061" y="14359"/>
                    <a:pt x="109132" y="14329"/>
                  </a:cubicBezTo>
                  <a:cubicBezTo>
                    <a:pt x="108768" y="14371"/>
                    <a:pt x="108408" y="14416"/>
                    <a:pt x="108044" y="14461"/>
                  </a:cubicBezTo>
                  <a:moveTo>
                    <a:pt x="108187" y="14326"/>
                  </a:moveTo>
                  <a:cubicBezTo>
                    <a:pt x="108262" y="14292"/>
                    <a:pt x="108337" y="14262"/>
                    <a:pt x="108412" y="14228"/>
                  </a:cubicBezTo>
                  <a:cubicBezTo>
                    <a:pt x="108063" y="14273"/>
                    <a:pt x="107714" y="14322"/>
                    <a:pt x="107365" y="14367"/>
                  </a:cubicBezTo>
                  <a:cubicBezTo>
                    <a:pt x="107297" y="14397"/>
                    <a:pt x="107226" y="14427"/>
                    <a:pt x="107155" y="14457"/>
                  </a:cubicBezTo>
                  <a:cubicBezTo>
                    <a:pt x="107500" y="14412"/>
                    <a:pt x="107842" y="14367"/>
                    <a:pt x="108187" y="14326"/>
                  </a:cubicBezTo>
                  <a:close/>
                  <a:moveTo>
                    <a:pt x="107616" y="14577"/>
                  </a:moveTo>
                  <a:cubicBezTo>
                    <a:pt x="107684" y="14547"/>
                    <a:pt x="107748" y="14521"/>
                    <a:pt x="107811" y="14491"/>
                  </a:cubicBezTo>
                  <a:cubicBezTo>
                    <a:pt x="107459" y="14536"/>
                    <a:pt x="107106" y="14581"/>
                    <a:pt x="106753" y="14629"/>
                  </a:cubicBezTo>
                  <a:cubicBezTo>
                    <a:pt x="106693" y="14656"/>
                    <a:pt x="106630" y="14682"/>
                    <a:pt x="106570" y="14708"/>
                  </a:cubicBezTo>
                  <a:cubicBezTo>
                    <a:pt x="106919" y="14663"/>
                    <a:pt x="107267" y="14622"/>
                    <a:pt x="107616" y="14577"/>
                  </a:cubicBezTo>
                  <a:close/>
                  <a:moveTo>
                    <a:pt x="107087" y="14817"/>
                  </a:moveTo>
                  <a:cubicBezTo>
                    <a:pt x="107140" y="14795"/>
                    <a:pt x="107196" y="14768"/>
                    <a:pt x="107249" y="14742"/>
                  </a:cubicBezTo>
                  <a:cubicBezTo>
                    <a:pt x="106892" y="14787"/>
                    <a:pt x="106536" y="14832"/>
                    <a:pt x="106176" y="14881"/>
                  </a:cubicBezTo>
                  <a:cubicBezTo>
                    <a:pt x="106127" y="14900"/>
                    <a:pt x="106078" y="14922"/>
                    <a:pt x="106029" y="14945"/>
                  </a:cubicBezTo>
                  <a:cubicBezTo>
                    <a:pt x="106382" y="14900"/>
                    <a:pt x="106735" y="14858"/>
                    <a:pt x="107087" y="14817"/>
                  </a:cubicBezTo>
                  <a:close/>
                  <a:moveTo>
                    <a:pt x="105643" y="15117"/>
                  </a:moveTo>
                  <a:cubicBezTo>
                    <a:pt x="105605" y="15132"/>
                    <a:pt x="105568" y="15151"/>
                    <a:pt x="105530" y="15166"/>
                  </a:cubicBezTo>
                  <a:cubicBezTo>
                    <a:pt x="105887" y="15125"/>
                    <a:pt x="106243" y="15083"/>
                    <a:pt x="106596" y="15042"/>
                  </a:cubicBezTo>
                  <a:cubicBezTo>
                    <a:pt x="106641" y="15023"/>
                    <a:pt x="106682" y="15005"/>
                    <a:pt x="106727" y="14982"/>
                  </a:cubicBezTo>
                  <a:cubicBezTo>
                    <a:pt x="106363" y="15027"/>
                    <a:pt x="106003" y="15072"/>
                    <a:pt x="105643" y="15117"/>
                  </a:cubicBezTo>
                  <a:close/>
                  <a:moveTo>
                    <a:pt x="105789" y="14975"/>
                  </a:moveTo>
                  <a:cubicBezTo>
                    <a:pt x="105834" y="14956"/>
                    <a:pt x="105883" y="14933"/>
                    <a:pt x="105932" y="14911"/>
                  </a:cubicBezTo>
                  <a:cubicBezTo>
                    <a:pt x="105583" y="14956"/>
                    <a:pt x="105234" y="15005"/>
                    <a:pt x="104885" y="15053"/>
                  </a:cubicBezTo>
                  <a:cubicBezTo>
                    <a:pt x="104844" y="15068"/>
                    <a:pt x="104802" y="15087"/>
                    <a:pt x="104757" y="15106"/>
                  </a:cubicBezTo>
                  <a:cubicBezTo>
                    <a:pt x="105103" y="15061"/>
                    <a:pt x="105444" y="15016"/>
                    <a:pt x="105789" y="14975"/>
                  </a:cubicBezTo>
                  <a:close/>
                  <a:moveTo>
                    <a:pt x="105298" y="15196"/>
                  </a:moveTo>
                  <a:cubicBezTo>
                    <a:pt x="105331" y="15177"/>
                    <a:pt x="105369" y="15162"/>
                    <a:pt x="105403" y="15147"/>
                  </a:cubicBezTo>
                  <a:cubicBezTo>
                    <a:pt x="105050" y="15192"/>
                    <a:pt x="104701" y="15237"/>
                    <a:pt x="104345" y="15286"/>
                  </a:cubicBezTo>
                  <a:cubicBezTo>
                    <a:pt x="104318" y="15297"/>
                    <a:pt x="104285" y="15312"/>
                    <a:pt x="104258" y="15324"/>
                  </a:cubicBezTo>
                  <a:cubicBezTo>
                    <a:pt x="104604" y="15279"/>
                    <a:pt x="104952" y="15237"/>
                    <a:pt x="105298" y="15196"/>
                  </a:cubicBezTo>
                  <a:close/>
                  <a:moveTo>
                    <a:pt x="104851" y="15399"/>
                  </a:moveTo>
                  <a:cubicBezTo>
                    <a:pt x="104874" y="15387"/>
                    <a:pt x="104896" y="15376"/>
                    <a:pt x="104919" y="15365"/>
                  </a:cubicBezTo>
                  <a:cubicBezTo>
                    <a:pt x="104566" y="15410"/>
                    <a:pt x="104210" y="15455"/>
                    <a:pt x="103853" y="15500"/>
                  </a:cubicBezTo>
                  <a:cubicBezTo>
                    <a:pt x="103834" y="15507"/>
                    <a:pt x="103819" y="15515"/>
                    <a:pt x="103801" y="15522"/>
                  </a:cubicBezTo>
                  <a:cubicBezTo>
                    <a:pt x="104153" y="15481"/>
                    <a:pt x="104502" y="15436"/>
                    <a:pt x="104851" y="15399"/>
                  </a:cubicBezTo>
                  <a:close/>
                  <a:moveTo>
                    <a:pt x="103403" y="15699"/>
                  </a:moveTo>
                  <a:cubicBezTo>
                    <a:pt x="103399" y="15703"/>
                    <a:pt x="103399" y="15703"/>
                    <a:pt x="103399" y="15703"/>
                  </a:cubicBezTo>
                  <a:cubicBezTo>
                    <a:pt x="103752" y="15661"/>
                    <a:pt x="104101" y="15620"/>
                    <a:pt x="104450" y="15582"/>
                  </a:cubicBezTo>
                  <a:cubicBezTo>
                    <a:pt x="104457" y="15579"/>
                    <a:pt x="104468" y="15575"/>
                    <a:pt x="104480" y="15571"/>
                  </a:cubicBezTo>
                  <a:cubicBezTo>
                    <a:pt x="104120" y="15612"/>
                    <a:pt x="103763" y="15654"/>
                    <a:pt x="103403" y="15699"/>
                  </a:cubicBezTo>
                  <a:close/>
                  <a:moveTo>
                    <a:pt x="103557" y="15552"/>
                  </a:moveTo>
                  <a:cubicBezTo>
                    <a:pt x="103572" y="15545"/>
                    <a:pt x="103583" y="15541"/>
                    <a:pt x="103598" y="15534"/>
                  </a:cubicBezTo>
                  <a:cubicBezTo>
                    <a:pt x="103253" y="15579"/>
                    <a:pt x="102908" y="15627"/>
                    <a:pt x="102562" y="15672"/>
                  </a:cubicBezTo>
                  <a:cubicBezTo>
                    <a:pt x="102555" y="15676"/>
                    <a:pt x="102544" y="15680"/>
                    <a:pt x="102536" y="15684"/>
                  </a:cubicBezTo>
                  <a:cubicBezTo>
                    <a:pt x="102878" y="15639"/>
                    <a:pt x="103215" y="15594"/>
                    <a:pt x="103557" y="15552"/>
                  </a:cubicBezTo>
                  <a:close/>
                  <a:moveTo>
                    <a:pt x="103159" y="15733"/>
                  </a:moveTo>
                  <a:cubicBezTo>
                    <a:pt x="103148" y="15733"/>
                    <a:pt x="103133" y="15736"/>
                    <a:pt x="103121" y="15736"/>
                  </a:cubicBezTo>
                  <a:cubicBezTo>
                    <a:pt x="103133" y="15736"/>
                    <a:pt x="103144" y="15733"/>
                    <a:pt x="103159" y="15733"/>
                  </a:cubicBezTo>
                  <a:close/>
                  <a:moveTo>
                    <a:pt x="103058" y="16791"/>
                  </a:moveTo>
                  <a:cubicBezTo>
                    <a:pt x="103174" y="16727"/>
                    <a:pt x="103290" y="16667"/>
                    <a:pt x="103407" y="16607"/>
                  </a:cubicBezTo>
                  <a:cubicBezTo>
                    <a:pt x="103118" y="16599"/>
                    <a:pt x="102818" y="16592"/>
                    <a:pt x="102510" y="16592"/>
                  </a:cubicBezTo>
                  <a:cubicBezTo>
                    <a:pt x="102450" y="16626"/>
                    <a:pt x="102386" y="16656"/>
                    <a:pt x="102326" y="16686"/>
                  </a:cubicBezTo>
                  <a:cubicBezTo>
                    <a:pt x="102585" y="16716"/>
                    <a:pt x="102829" y="16749"/>
                    <a:pt x="103058" y="16791"/>
                  </a:cubicBezTo>
                  <a:close/>
                  <a:moveTo>
                    <a:pt x="102840" y="16903"/>
                  </a:moveTo>
                  <a:cubicBezTo>
                    <a:pt x="102604" y="16866"/>
                    <a:pt x="102349" y="16836"/>
                    <a:pt x="102075" y="16809"/>
                  </a:cubicBezTo>
                  <a:cubicBezTo>
                    <a:pt x="101820" y="16941"/>
                    <a:pt x="101561" y="17072"/>
                    <a:pt x="101305" y="17207"/>
                  </a:cubicBezTo>
                  <a:cubicBezTo>
                    <a:pt x="101478" y="17293"/>
                    <a:pt x="101624" y="17391"/>
                    <a:pt x="101741" y="17500"/>
                  </a:cubicBezTo>
                  <a:cubicBezTo>
                    <a:pt x="102105" y="17297"/>
                    <a:pt x="102469" y="17102"/>
                    <a:pt x="102840" y="16903"/>
                  </a:cubicBezTo>
                  <a:close/>
                  <a:moveTo>
                    <a:pt x="97962" y="21623"/>
                  </a:moveTo>
                  <a:cubicBezTo>
                    <a:pt x="99317" y="20588"/>
                    <a:pt x="100743" y="19597"/>
                    <a:pt x="102236" y="18652"/>
                  </a:cubicBezTo>
                  <a:cubicBezTo>
                    <a:pt x="102183" y="18460"/>
                    <a:pt x="102108" y="18276"/>
                    <a:pt x="102007" y="18100"/>
                  </a:cubicBezTo>
                  <a:cubicBezTo>
                    <a:pt x="100900" y="18753"/>
                    <a:pt x="99831" y="19428"/>
                    <a:pt x="98795" y="20126"/>
                  </a:cubicBezTo>
                  <a:cubicBezTo>
                    <a:pt x="98612" y="20599"/>
                    <a:pt x="98330" y="21098"/>
                    <a:pt x="97962" y="21623"/>
                  </a:cubicBezTo>
                  <a:close/>
                  <a:moveTo>
                    <a:pt x="85990" y="32132"/>
                  </a:moveTo>
                  <a:cubicBezTo>
                    <a:pt x="88676" y="28512"/>
                    <a:pt x="91974" y="25154"/>
                    <a:pt x="95820" y="22190"/>
                  </a:cubicBezTo>
                  <a:cubicBezTo>
                    <a:pt x="96717" y="21496"/>
                    <a:pt x="97647" y="20824"/>
                    <a:pt x="98612" y="20171"/>
                  </a:cubicBezTo>
                  <a:cubicBezTo>
                    <a:pt x="98743" y="19848"/>
                    <a:pt x="98833" y="19541"/>
                    <a:pt x="98874" y="19252"/>
                  </a:cubicBezTo>
                  <a:cubicBezTo>
                    <a:pt x="97084" y="20355"/>
                    <a:pt x="95400" y="21518"/>
                    <a:pt x="93824" y="22745"/>
                  </a:cubicBezTo>
                  <a:cubicBezTo>
                    <a:pt x="89367" y="26208"/>
                    <a:pt x="85686" y="30211"/>
                    <a:pt x="82876" y="34530"/>
                  </a:cubicBezTo>
                  <a:cubicBezTo>
                    <a:pt x="83922" y="33723"/>
                    <a:pt x="84965" y="32920"/>
                    <a:pt x="85990" y="32132"/>
                  </a:cubicBezTo>
                  <a:close/>
                  <a:moveTo>
                    <a:pt x="79360" y="41122"/>
                  </a:moveTo>
                  <a:cubicBezTo>
                    <a:pt x="79367" y="41115"/>
                    <a:pt x="79379" y="41107"/>
                    <a:pt x="79386" y="41100"/>
                  </a:cubicBezTo>
                  <a:cubicBezTo>
                    <a:pt x="80122" y="40503"/>
                    <a:pt x="80868" y="39903"/>
                    <a:pt x="81626" y="39299"/>
                  </a:cubicBezTo>
                  <a:cubicBezTo>
                    <a:pt x="82744" y="36988"/>
                    <a:pt x="84095" y="34740"/>
                    <a:pt x="85660" y="32579"/>
                  </a:cubicBezTo>
                  <a:cubicBezTo>
                    <a:pt x="84662" y="33352"/>
                    <a:pt x="83645" y="34132"/>
                    <a:pt x="82624" y="34920"/>
                  </a:cubicBezTo>
                  <a:cubicBezTo>
                    <a:pt x="81345" y="36928"/>
                    <a:pt x="80257" y="39002"/>
                    <a:pt x="79360" y="41122"/>
                  </a:cubicBezTo>
                  <a:close/>
                  <a:moveTo>
                    <a:pt x="79247" y="41216"/>
                  </a:moveTo>
                  <a:cubicBezTo>
                    <a:pt x="80129" y="39107"/>
                    <a:pt x="81206" y="37040"/>
                    <a:pt x="82470" y="35040"/>
                  </a:cubicBezTo>
                  <a:cubicBezTo>
                    <a:pt x="81570" y="35731"/>
                    <a:pt x="80673" y="36429"/>
                    <a:pt x="79788" y="37130"/>
                  </a:cubicBezTo>
                  <a:cubicBezTo>
                    <a:pt x="78737" y="39029"/>
                    <a:pt x="77855" y="40976"/>
                    <a:pt x="77150" y="42953"/>
                  </a:cubicBezTo>
                  <a:cubicBezTo>
                    <a:pt x="77829" y="42390"/>
                    <a:pt x="78527" y="41809"/>
                    <a:pt x="79247" y="41216"/>
                  </a:cubicBezTo>
                  <a:close/>
                  <a:moveTo>
                    <a:pt x="75781" y="47816"/>
                  </a:moveTo>
                  <a:cubicBezTo>
                    <a:pt x="76336" y="47384"/>
                    <a:pt x="76899" y="46934"/>
                    <a:pt x="77476" y="46476"/>
                  </a:cubicBezTo>
                  <a:cubicBezTo>
                    <a:pt x="77908" y="44803"/>
                    <a:pt x="78456" y="43148"/>
                    <a:pt x="79124" y="41516"/>
                  </a:cubicBezTo>
                  <a:cubicBezTo>
                    <a:pt x="78411" y="42102"/>
                    <a:pt x="77724" y="42676"/>
                    <a:pt x="77049" y="43235"/>
                  </a:cubicBezTo>
                  <a:cubicBezTo>
                    <a:pt x="76523" y="44747"/>
                    <a:pt x="76099" y="46278"/>
                    <a:pt x="75781" y="47816"/>
                  </a:cubicBezTo>
                  <a:close/>
                  <a:moveTo>
                    <a:pt x="74111" y="49110"/>
                  </a:moveTo>
                  <a:cubicBezTo>
                    <a:pt x="74629" y="48713"/>
                    <a:pt x="75158" y="48304"/>
                    <a:pt x="75694" y="47883"/>
                  </a:cubicBezTo>
                  <a:cubicBezTo>
                    <a:pt x="76009" y="46349"/>
                    <a:pt x="76430" y="44826"/>
                    <a:pt x="76947" y="43321"/>
                  </a:cubicBezTo>
                  <a:cubicBezTo>
                    <a:pt x="76291" y="43865"/>
                    <a:pt x="75657" y="44394"/>
                    <a:pt x="75034" y="44912"/>
                  </a:cubicBezTo>
                  <a:cubicBezTo>
                    <a:pt x="74640" y="46300"/>
                    <a:pt x="74328" y="47703"/>
                    <a:pt x="74111" y="49110"/>
                  </a:cubicBezTo>
                  <a:close/>
                  <a:moveTo>
                    <a:pt x="72535" y="50292"/>
                  </a:moveTo>
                  <a:cubicBezTo>
                    <a:pt x="73027" y="49932"/>
                    <a:pt x="73522" y="49557"/>
                    <a:pt x="74025" y="49174"/>
                  </a:cubicBezTo>
                  <a:cubicBezTo>
                    <a:pt x="74242" y="47771"/>
                    <a:pt x="74546" y="46379"/>
                    <a:pt x="74936" y="44994"/>
                  </a:cubicBezTo>
                  <a:cubicBezTo>
                    <a:pt x="74332" y="45497"/>
                    <a:pt x="73747" y="45985"/>
                    <a:pt x="73173" y="46461"/>
                  </a:cubicBezTo>
                  <a:cubicBezTo>
                    <a:pt x="72884" y="47730"/>
                    <a:pt x="72674" y="49009"/>
                    <a:pt x="72535" y="50292"/>
                  </a:cubicBezTo>
                  <a:close/>
                  <a:moveTo>
                    <a:pt x="71049" y="51365"/>
                  </a:moveTo>
                  <a:cubicBezTo>
                    <a:pt x="71514" y="51039"/>
                    <a:pt x="71980" y="50701"/>
                    <a:pt x="72456" y="50352"/>
                  </a:cubicBezTo>
                  <a:cubicBezTo>
                    <a:pt x="72588" y="49077"/>
                    <a:pt x="72794" y="47801"/>
                    <a:pt x="73079" y="46536"/>
                  </a:cubicBezTo>
                  <a:cubicBezTo>
                    <a:pt x="72520" y="46998"/>
                    <a:pt x="71976" y="47444"/>
                    <a:pt x="71443" y="47880"/>
                  </a:cubicBezTo>
                  <a:cubicBezTo>
                    <a:pt x="71248" y="49035"/>
                    <a:pt x="71117" y="50202"/>
                    <a:pt x="71049" y="51365"/>
                  </a:cubicBezTo>
                  <a:close/>
                  <a:moveTo>
                    <a:pt x="69856" y="48956"/>
                  </a:moveTo>
                  <a:cubicBezTo>
                    <a:pt x="70359" y="48559"/>
                    <a:pt x="70869" y="48150"/>
                    <a:pt x="71391" y="47726"/>
                  </a:cubicBezTo>
                  <a:cubicBezTo>
                    <a:pt x="71657" y="46195"/>
                    <a:pt x="72036" y="44672"/>
                    <a:pt x="72524" y="43167"/>
                  </a:cubicBezTo>
                  <a:cubicBezTo>
                    <a:pt x="71875" y="43730"/>
                    <a:pt x="71248" y="44274"/>
                    <a:pt x="70640" y="44807"/>
                  </a:cubicBezTo>
                  <a:cubicBezTo>
                    <a:pt x="70284" y="46180"/>
                    <a:pt x="70025" y="47564"/>
                    <a:pt x="69856" y="48956"/>
                  </a:cubicBezTo>
                  <a:moveTo>
                    <a:pt x="68336" y="50142"/>
                  </a:moveTo>
                  <a:cubicBezTo>
                    <a:pt x="68805" y="49782"/>
                    <a:pt x="69282" y="49410"/>
                    <a:pt x="69766" y="49028"/>
                  </a:cubicBezTo>
                  <a:cubicBezTo>
                    <a:pt x="69931" y="47643"/>
                    <a:pt x="70186" y="46266"/>
                    <a:pt x="70535" y="44897"/>
                  </a:cubicBezTo>
                  <a:cubicBezTo>
                    <a:pt x="69946" y="45415"/>
                    <a:pt x="69372" y="45914"/>
                    <a:pt x="68817" y="46398"/>
                  </a:cubicBezTo>
                  <a:cubicBezTo>
                    <a:pt x="68577" y="47639"/>
                    <a:pt x="68415" y="48889"/>
                    <a:pt x="68336" y="50142"/>
                  </a:cubicBezTo>
                  <a:close/>
                  <a:moveTo>
                    <a:pt x="66903" y="51208"/>
                  </a:moveTo>
                  <a:cubicBezTo>
                    <a:pt x="67346" y="50885"/>
                    <a:pt x="67796" y="50551"/>
                    <a:pt x="68250" y="50206"/>
                  </a:cubicBezTo>
                  <a:cubicBezTo>
                    <a:pt x="68325" y="48960"/>
                    <a:pt x="68483" y="47718"/>
                    <a:pt x="68715" y="46484"/>
                  </a:cubicBezTo>
                  <a:cubicBezTo>
                    <a:pt x="68179" y="46953"/>
                    <a:pt x="67654" y="47407"/>
                    <a:pt x="67140" y="47842"/>
                  </a:cubicBezTo>
                  <a:cubicBezTo>
                    <a:pt x="66993" y="48960"/>
                    <a:pt x="66918" y="50086"/>
                    <a:pt x="66903" y="51208"/>
                  </a:cubicBezTo>
                  <a:close/>
                  <a:moveTo>
                    <a:pt x="65601" y="48934"/>
                  </a:moveTo>
                  <a:cubicBezTo>
                    <a:pt x="66082" y="48536"/>
                    <a:pt x="66573" y="48124"/>
                    <a:pt x="67072" y="47696"/>
                  </a:cubicBezTo>
                  <a:cubicBezTo>
                    <a:pt x="67275" y="46172"/>
                    <a:pt x="67601" y="44653"/>
                    <a:pt x="68048" y="43156"/>
                  </a:cubicBezTo>
                  <a:cubicBezTo>
                    <a:pt x="67410" y="43741"/>
                    <a:pt x="66798" y="44311"/>
                    <a:pt x="66209" y="44859"/>
                  </a:cubicBezTo>
                  <a:cubicBezTo>
                    <a:pt x="65905" y="46210"/>
                    <a:pt x="65706" y="47568"/>
                    <a:pt x="65601" y="48934"/>
                  </a:cubicBezTo>
                  <a:close/>
                  <a:moveTo>
                    <a:pt x="64145" y="50116"/>
                  </a:moveTo>
                  <a:cubicBezTo>
                    <a:pt x="64596" y="49759"/>
                    <a:pt x="65050" y="49392"/>
                    <a:pt x="65511" y="49013"/>
                  </a:cubicBezTo>
                  <a:cubicBezTo>
                    <a:pt x="65605" y="47655"/>
                    <a:pt x="65804" y="46304"/>
                    <a:pt x="66097" y="44964"/>
                  </a:cubicBezTo>
                  <a:cubicBezTo>
                    <a:pt x="65526" y="45497"/>
                    <a:pt x="64975" y="46011"/>
                    <a:pt x="64438" y="46506"/>
                  </a:cubicBezTo>
                  <a:cubicBezTo>
                    <a:pt x="64262" y="47703"/>
                    <a:pt x="64164" y="48908"/>
                    <a:pt x="64145" y="50116"/>
                  </a:cubicBezTo>
                  <a:moveTo>
                    <a:pt x="62784" y="51159"/>
                  </a:moveTo>
                  <a:cubicBezTo>
                    <a:pt x="63204" y="50847"/>
                    <a:pt x="63628" y="50525"/>
                    <a:pt x="64055" y="50187"/>
                  </a:cubicBezTo>
                  <a:cubicBezTo>
                    <a:pt x="64070" y="48990"/>
                    <a:pt x="64164" y="47793"/>
                    <a:pt x="64333" y="46604"/>
                  </a:cubicBezTo>
                  <a:cubicBezTo>
                    <a:pt x="63823" y="47080"/>
                    <a:pt x="63320" y="47542"/>
                    <a:pt x="62832" y="47981"/>
                  </a:cubicBezTo>
                  <a:cubicBezTo>
                    <a:pt x="62784" y="48645"/>
                    <a:pt x="62757" y="49305"/>
                    <a:pt x="62757" y="49969"/>
                  </a:cubicBezTo>
                  <a:cubicBezTo>
                    <a:pt x="62757" y="50367"/>
                    <a:pt x="62765" y="50765"/>
                    <a:pt x="62784" y="51159"/>
                  </a:cubicBezTo>
                  <a:close/>
                  <a:moveTo>
                    <a:pt x="62705" y="51410"/>
                  </a:moveTo>
                  <a:cubicBezTo>
                    <a:pt x="62382" y="51650"/>
                    <a:pt x="62059" y="51879"/>
                    <a:pt x="61737" y="52101"/>
                  </a:cubicBezTo>
                  <a:cubicBezTo>
                    <a:pt x="61665" y="52153"/>
                    <a:pt x="61590" y="52202"/>
                    <a:pt x="61515" y="52254"/>
                  </a:cubicBezTo>
                  <a:cubicBezTo>
                    <a:pt x="61598" y="52975"/>
                    <a:pt x="61707" y="53695"/>
                    <a:pt x="61849" y="54412"/>
                  </a:cubicBezTo>
                  <a:cubicBezTo>
                    <a:pt x="62217" y="54220"/>
                    <a:pt x="62581" y="54018"/>
                    <a:pt x="62949" y="53804"/>
                  </a:cubicBezTo>
                  <a:cubicBezTo>
                    <a:pt x="62829" y="53009"/>
                    <a:pt x="62750" y="52209"/>
                    <a:pt x="62705" y="51410"/>
                  </a:cubicBezTo>
                  <a:close/>
                  <a:moveTo>
                    <a:pt x="61365" y="49478"/>
                  </a:moveTo>
                  <a:cubicBezTo>
                    <a:pt x="61365" y="50345"/>
                    <a:pt x="61410" y="51211"/>
                    <a:pt x="61497" y="52078"/>
                  </a:cubicBezTo>
                  <a:cubicBezTo>
                    <a:pt x="61549" y="52044"/>
                    <a:pt x="61598" y="52011"/>
                    <a:pt x="61650" y="51973"/>
                  </a:cubicBezTo>
                  <a:cubicBezTo>
                    <a:pt x="61996" y="51733"/>
                    <a:pt x="62345" y="51485"/>
                    <a:pt x="62693" y="51226"/>
                  </a:cubicBezTo>
                  <a:cubicBezTo>
                    <a:pt x="62675" y="50806"/>
                    <a:pt x="62663" y="50390"/>
                    <a:pt x="62663" y="49969"/>
                  </a:cubicBezTo>
                  <a:cubicBezTo>
                    <a:pt x="62663" y="49339"/>
                    <a:pt x="62690" y="48705"/>
                    <a:pt x="62735" y="48071"/>
                  </a:cubicBezTo>
                  <a:cubicBezTo>
                    <a:pt x="62269" y="48491"/>
                    <a:pt x="61812" y="48896"/>
                    <a:pt x="61365" y="49287"/>
                  </a:cubicBezTo>
                  <a:cubicBezTo>
                    <a:pt x="61365" y="49350"/>
                    <a:pt x="61365" y="49414"/>
                    <a:pt x="61365" y="49478"/>
                  </a:cubicBezTo>
                  <a:close/>
                  <a:moveTo>
                    <a:pt x="59962" y="48994"/>
                  </a:moveTo>
                  <a:cubicBezTo>
                    <a:pt x="59962" y="49407"/>
                    <a:pt x="59973" y="49819"/>
                    <a:pt x="59996" y="50232"/>
                  </a:cubicBezTo>
                  <a:cubicBezTo>
                    <a:pt x="60416" y="49891"/>
                    <a:pt x="60840" y="49531"/>
                    <a:pt x="61271" y="49159"/>
                  </a:cubicBezTo>
                  <a:cubicBezTo>
                    <a:pt x="61286" y="47861"/>
                    <a:pt x="61403" y="46563"/>
                    <a:pt x="61620" y="45276"/>
                  </a:cubicBezTo>
                  <a:cubicBezTo>
                    <a:pt x="61080" y="45827"/>
                    <a:pt x="60562" y="46356"/>
                    <a:pt x="60056" y="46863"/>
                  </a:cubicBezTo>
                  <a:cubicBezTo>
                    <a:pt x="59996" y="47572"/>
                    <a:pt x="59962" y="48281"/>
                    <a:pt x="59962" y="48994"/>
                  </a:cubicBezTo>
                  <a:close/>
                  <a:moveTo>
                    <a:pt x="58559" y="48120"/>
                  </a:moveTo>
                  <a:cubicBezTo>
                    <a:pt x="59020" y="47673"/>
                    <a:pt x="59489" y="47208"/>
                    <a:pt x="59973" y="46720"/>
                  </a:cubicBezTo>
                  <a:cubicBezTo>
                    <a:pt x="60135" y="45006"/>
                    <a:pt x="60480" y="43298"/>
                    <a:pt x="61009" y="41621"/>
                  </a:cubicBezTo>
                  <a:cubicBezTo>
                    <a:pt x="60311" y="42372"/>
                    <a:pt x="59658" y="43096"/>
                    <a:pt x="59043" y="43786"/>
                  </a:cubicBezTo>
                  <a:cubicBezTo>
                    <a:pt x="58746" y="45219"/>
                    <a:pt x="58585" y="46668"/>
                    <a:pt x="58559" y="48120"/>
                  </a:cubicBezTo>
                  <a:close/>
                  <a:moveTo>
                    <a:pt x="57287" y="45538"/>
                  </a:moveTo>
                  <a:cubicBezTo>
                    <a:pt x="57823" y="44927"/>
                    <a:pt x="58382" y="44285"/>
                    <a:pt x="58979" y="43617"/>
                  </a:cubicBezTo>
                  <a:cubicBezTo>
                    <a:pt x="59523" y="41077"/>
                    <a:pt x="60502" y="38586"/>
                    <a:pt x="61924" y="36203"/>
                  </a:cubicBezTo>
                  <a:cubicBezTo>
                    <a:pt x="60802" y="37291"/>
                    <a:pt x="59812" y="38331"/>
                    <a:pt x="58923" y="39329"/>
                  </a:cubicBezTo>
                  <a:cubicBezTo>
                    <a:pt x="58067" y="41355"/>
                    <a:pt x="57527" y="43437"/>
                    <a:pt x="57287" y="45538"/>
                  </a:cubicBezTo>
                  <a:close/>
                  <a:moveTo>
                    <a:pt x="55722" y="47287"/>
                  </a:moveTo>
                  <a:cubicBezTo>
                    <a:pt x="56191" y="46773"/>
                    <a:pt x="56671" y="46236"/>
                    <a:pt x="57167" y="45670"/>
                  </a:cubicBezTo>
                  <a:cubicBezTo>
                    <a:pt x="57388" y="43606"/>
                    <a:pt x="57902" y="41558"/>
                    <a:pt x="58716" y="39565"/>
                  </a:cubicBezTo>
                  <a:cubicBezTo>
                    <a:pt x="57853" y="40541"/>
                    <a:pt x="57084" y="41475"/>
                    <a:pt x="56379" y="42360"/>
                  </a:cubicBezTo>
                  <a:cubicBezTo>
                    <a:pt x="55966" y="43985"/>
                    <a:pt x="55748" y="45636"/>
                    <a:pt x="55722" y="47287"/>
                  </a:cubicBezTo>
                  <a:close/>
                  <a:moveTo>
                    <a:pt x="60011" y="33645"/>
                  </a:moveTo>
                  <a:cubicBezTo>
                    <a:pt x="59103" y="34496"/>
                    <a:pt x="58285" y="35325"/>
                    <a:pt x="57542" y="36128"/>
                  </a:cubicBezTo>
                  <a:cubicBezTo>
                    <a:pt x="55850" y="38826"/>
                    <a:pt x="54833" y="41681"/>
                    <a:pt x="54458" y="44578"/>
                  </a:cubicBezTo>
                  <a:cubicBezTo>
                    <a:pt x="55036" y="43820"/>
                    <a:pt x="55651" y="43017"/>
                    <a:pt x="56323" y="42169"/>
                  </a:cubicBezTo>
                  <a:cubicBezTo>
                    <a:pt x="57358" y="38248"/>
                    <a:pt x="59542" y="34470"/>
                    <a:pt x="62964" y="31112"/>
                  </a:cubicBezTo>
                  <a:cubicBezTo>
                    <a:pt x="61932" y="31937"/>
                    <a:pt x="60938" y="32782"/>
                    <a:pt x="60011" y="33645"/>
                  </a:cubicBezTo>
                  <a:moveTo>
                    <a:pt x="61692" y="31138"/>
                  </a:moveTo>
                  <a:cubicBezTo>
                    <a:pt x="60277" y="32466"/>
                    <a:pt x="59077" y="33866"/>
                    <a:pt x="58078" y="35314"/>
                  </a:cubicBezTo>
                  <a:cubicBezTo>
                    <a:pt x="58641" y="34729"/>
                    <a:pt x="59245" y="34132"/>
                    <a:pt x="59898" y="33521"/>
                  </a:cubicBezTo>
                  <a:cubicBezTo>
                    <a:pt x="61294" y="32223"/>
                    <a:pt x="62840" y="30966"/>
                    <a:pt x="64446" y="29757"/>
                  </a:cubicBezTo>
                  <a:cubicBezTo>
                    <a:pt x="66149" y="28298"/>
                    <a:pt x="68156" y="26910"/>
                    <a:pt x="70411" y="25597"/>
                  </a:cubicBezTo>
                  <a:cubicBezTo>
                    <a:pt x="71477" y="24895"/>
                    <a:pt x="72524" y="24223"/>
                    <a:pt x="73522" y="23582"/>
                  </a:cubicBezTo>
                  <a:cubicBezTo>
                    <a:pt x="68682" y="25848"/>
                    <a:pt x="64614" y="28384"/>
                    <a:pt x="61692" y="31138"/>
                  </a:cubicBezTo>
                  <a:moveTo>
                    <a:pt x="59722" y="31690"/>
                  </a:moveTo>
                  <a:cubicBezTo>
                    <a:pt x="56983" y="34312"/>
                    <a:pt x="55103" y="37201"/>
                    <a:pt x="54011" y="40203"/>
                  </a:cubicBezTo>
                  <a:cubicBezTo>
                    <a:pt x="55002" y="38826"/>
                    <a:pt x="56176" y="37348"/>
                    <a:pt x="57639" y="35779"/>
                  </a:cubicBezTo>
                  <a:cubicBezTo>
                    <a:pt x="58709" y="34136"/>
                    <a:pt x="60030" y="32553"/>
                    <a:pt x="61617" y="31059"/>
                  </a:cubicBezTo>
                  <a:cubicBezTo>
                    <a:pt x="64693" y="28159"/>
                    <a:pt x="69023" y="25510"/>
                    <a:pt x="74182" y="23161"/>
                  </a:cubicBezTo>
                  <a:cubicBezTo>
                    <a:pt x="74527" y="22936"/>
                    <a:pt x="74869" y="22719"/>
                    <a:pt x="75203" y="22505"/>
                  </a:cubicBezTo>
                  <a:cubicBezTo>
                    <a:pt x="68697" y="25173"/>
                    <a:pt x="63286" y="28268"/>
                    <a:pt x="59722" y="31690"/>
                  </a:cubicBezTo>
                  <a:close/>
                  <a:moveTo>
                    <a:pt x="57756" y="32241"/>
                  </a:moveTo>
                  <a:cubicBezTo>
                    <a:pt x="54146" y="35772"/>
                    <a:pt x="52158" y="39760"/>
                    <a:pt x="51580" y="43842"/>
                  </a:cubicBezTo>
                  <a:cubicBezTo>
                    <a:pt x="52237" y="42814"/>
                    <a:pt x="52946" y="41708"/>
                    <a:pt x="53779" y="40526"/>
                  </a:cubicBezTo>
                  <a:cubicBezTo>
                    <a:pt x="54855" y="37378"/>
                    <a:pt x="56788" y="34350"/>
                    <a:pt x="59643" y="31607"/>
                  </a:cubicBezTo>
                  <a:cubicBezTo>
                    <a:pt x="63324" y="28080"/>
                    <a:pt x="68948" y="24902"/>
                    <a:pt x="75702" y="22182"/>
                  </a:cubicBezTo>
                  <a:cubicBezTo>
                    <a:pt x="75859" y="22081"/>
                    <a:pt x="76017" y="21980"/>
                    <a:pt x="76171" y="21882"/>
                  </a:cubicBezTo>
                  <a:cubicBezTo>
                    <a:pt x="68295" y="24820"/>
                    <a:pt x="61755" y="28332"/>
                    <a:pt x="57756" y="32241"/>
                  </a:cubicBezTo>
                  <a:close/>
                  <a:moveTo>
                    <a:pt x="76595" y="21604"/>
                  </a:moveTo>
                  <a:cubicBezTo>
                    <a:pt x="76658" y="21563"/>
                    <a:pt x="76722" y="21522"/>
                    <a:pt x="76786" y="21481"/>
                  </a:cubicBezTo>
                  <a:cubicBezTo>
                    <a:pt x="70764" y="23563"/>
                    <a:pt x="65406" y="25964"/>
                    <a:pt x="61219" y="28598"/>
                  </a:cubicBezTo>
                  <a:cubicBezTo>
                    <a:pt x="59639" y="29776"/>
                    <a:pt x="58131" y="31011"/>
                    <a:pt x="56788" y="32294"/>
                  </a:cubicBezTo>
                  <a:cubicBezTo>
                    <a:pt x="54589" y="34406"/>
                    <a:pt x="53025" y="36384"/>
                    <a:pt x="51816" y="38214"/>
                  </a:cubicBezTo>
                  <a:cubicBezTo>
                    <a:pt x="50544" y="40740"/>
                    <a:pt x="49944" y="43377"/>
                    <a:pt x="49944" y="46026"/>
                  </a:cubicBezTo>
                  <a:cubicBezTo>
                    <a:pt x="49944" y="46131"/>
                    <a:pt x="49944" y="46233"/>
                    <a:pt x="49944" y="46338"/>
                  </a:cubicBezTo>
                  <a:cubicBezTo>
                    <a:pt x="50139" y="46060"/>
                    <a:pt x="50331" y="45775"/>
                    <a:pt x="50522" y="45482"/>
                  </a:cubicBezTo>
                  <a:cubicBezTo>
                    <a:pt x="50822" y="45028"/>
                    <a:pt x="51122" y="44559"/>
                    <a:pt x="51437" y="44068"/>
                  </a:cubicBezTo>
                  <a:cubicBezTo>
                    <a:pt x="51970" y="39873"/>
                    <a:pt x="53981" y="35776"/>
                    <a:pt x="57677" y="32163"/>
                  </a:cubicBezTo>
                  <a:cubicBezTo>
                    <a:pt x="61778" y="28159"/>
                    <a:pt x="68505" y="24580"/>
                    <a:pt x="76595" y="21604"/>
                  </a:cubicBezTo>
                  <a:moveTo>
                    <a:pt x="76876" y="21619"/>
                  </a:moveTo>
                  <a:cubicBezTo>
                    <a:pt x="76752" y="21702"/>
                    <a:pt x="76625" y="21784"/>
                    <a:pt x="76497" y="21867"/>
                  </a:cubicBezTo>
                  <a:cubicBezTo>
                    <a:pt x="78249" y="21180"/>
                    <a:pt x="80077" y="20520"/>
                    <a:pt x="81960" y="19893"/>
                  </a:cubicBezTo>
                  <a:cubicBezTo>
                    <a:pt x="80215" y="20445"/>
                    <a:pt x="78519" y="21019"/>
                    <a:pt x="76876" y="21619"/>
                  </a:cubicBezTo>
                  <a:close/>
                  <a:moveTo>
                    <a:pt x="77420" y="21263"/>
                  </a:moveTo>
                  <a:cubicBezTo>
                    <a:pt x="77375" y="21293"/>
                    <a:pt x="77326" y="21323"/>
                    <a:pt x="77281" y="21353"/>
                  </a:cubicBezTo>
                  <a:cubicBezTo>
                    <a:pt x="78103" y="21057"/>
                    <a:pt x="78943" y="20768"/>
                    <a:pt x="79791" y="20483"/>
                  </a:cubicBezTo>
                  <a:cubicBezTo>
                    <a:pt x="78992" y="20738"/>
                    <a:pt x="78201" y="20997"/>
                    <a:pt x="77420" y="21263"/>
                  </a:cubicBezTo>
                  <a:close/>
                  <a:moveTo>
                    <a:pt x="72576" y="21278"/>
                  </a:moveTo>
                  <a:cubicBezTo>
                    <a:pt x="72524" y="21312"/>
                    <a:pt x="72475" y="21342"/>
                    <a:pt x="72422" y="21372"/>
                  </a:cubicBezTo>
                  <a:cubicBezTo>
                    <a:pt x="74809" y="20749"/>
                    <a:pt x="77169" y="20171"/>
                    <a:pt x="79461" y="19653"/>
                  </a:cubicBezTo>
                  <a:cubicBezTo>
                    <a:pt x="79495" y="19627"/>
                    <a:pt x="79533" y="19601"/>
                    <a:pt x="79566" y="19575"/>
                  </a:cubicBezTo>
                  <a:cubicBezTo>
                    <a:pt x="77311" y="20085"/>
                    <a:pt x="74966" y="20655"/>
                    <a:pt x="72576" y="21278"/>
                  </a:cubicBezTo>
                  <a:close/>
                  <a:moveTo>
                    <a:pt x="63526" y="23567"/>
                  </a:moveTo>
                  <a:cubicBezTo>
                    <a:pt x="63425" y="23630"/>
                    <a:pt x="63320" y="23694"/>
                    <a:pt x="63215" y="23754"/>
                  </a:cubicBezTo>
                  <a:cubicBezTo>
                    <a:pt x="66314" y="22816"/>
                    <a:pt x="69421" y="21946"/>
                    <a:pt x="72456" y="21154"/>
                  </a:cubicBezTo>
                  <a:cubicBezTo>
                    <a:pt x="72558" y="21094"/>
                    <a:pt x="72659" y="21034"/>
                    <a:pt x="72756" y="20974"/>
                  </a:cubicBezTo>
                  <a:cubicBezTo>
                    <a:pt x="69759" y="21754"/>
                    <a:pt x="66648" y="22629"/>
                    <a:pt x="63526" y="23567"/>
                  </a:cubicBezTo>
                  <a:moveTo>
                    <a:pt x="54068" y="26313"/>
                  </a:moveTo>
                  <a:cubicBezTo>
                    <a:pt x="53951" y="26399"/>
                    <a:pt x="53835" y="26489"/>
                    <a:pt x="53719" y="26576"/>
                  </a:cubicBezTo>
                  <a:cubicBezTo>
                    <a:pt x="56897" y="25473"/>
                    <a:pt x="60153" y="24422"/>
                    <a:pt x="63395" y="23447"/>
                  </a:cubicBezTo>
                  <a:cubicBezTo>
                    <a:pt x="63556" y="23349"/>
                    <a:pt x="63714" y="23255"/>
                    <a:pt x="63875" y="23158"/>
                  </a:cubicBezTo>
                  <a:cubicBezTo>
                    <a:pt x="62926" y="23443"/>
                    <a:pt x="61977" y="23736"/>
                    <a:pt x="61024" y="24032"/>
                  </a:cubicBezTo>
                  <a:cubicBezTo>
                    <a:pt x="58701" y="24760"/>
                    <a:pt x="56371" y="25521"/>
                    <a:pt x="54068" y="26313"/>
                  </a:cubicBezTo>
                  <a:close/>
                  <a:moveTo>
                    <a:pt x="46597" y="28658"/>
                  </a:moveTo>
                  <a:cubicBezTo>
                    <a:pt x="46507" y="28759"/>
                    <a:pt x="46421" y="28861"/>
                    <a:pt x="46338" y="28958"/>
                  </a:cubicBezTo>
                  <a:cubicBezTo>
                    <a:pt x="48796" y="28009"/>
                    <a:pt x="51351" y="27082"/>
                    <a:pt x="53940" y="26193"/>
                  </a:cubicBezTo>
                  <a:cubicBezTo>
                    <a:pt x="54094" y="26077"/>
                    <a:pt x="54251" y="25960"/>
                    <a:pt x="54409" y="25844"/>
                  </a:cubicBezTo>
                  <a:cubicBezTo>
                    <a:pt x="51768" y="26748"/>
                    <a:pt x="49141" y="27690"/>
                    <a:pt x="46597" y="28658"/>
                  </a:cubicBezTo>
                  <a:close/>
                  <a:moveTo>
                    <a:pt x="47134" y="28073"/>
                  </a:moveTo>
                  <a:cubicBezTo>
                    <a:pt x="47029" y="28182"/>
                    <a:pt x="46927" y="28294"/>
                    <a:pt x="46826" y="28403"/>
                  </a:cubicBezTo>
                  <a:cubicBezTo>
                    <a:pt x="49445" y="27409"/>
                    <a:pt x="52143" y="26448"/>
                    <a:pt x="54855" y="25525"/>
                  </a:cubicBezTo>
                  <a:cubicBezTo>
                    <a:pt x="55073" y="25368"/>
                    <a:pt x="55298" y="25214"/>
                    <a:pt x="55523" y="25060"/>
                  </a:cubicBezTo>
                  <a:cubicBezTo>
                    <a:pt x="52724" y="26005"/>
                    <a:pt x="49914" y="27007"/>
                    <a:pt x="47168" y="28035"/>
                  </a:cubicBezTo>
                  <a:cubicBezTo>
                    <a:pt x="47156" y="28050"/>
                    <a:pt x="47145" y="28062"/>
                    <a:pt x="47134" y="28073"/>
                  </a:cubicBezTo>
                  <a:close/>
                  <a:moveTo>
                    <a:pt x="41513" y="29600"/>
                  </a:moveTo>
                  <a:cubicBezTo>
                    <a:pt x="41596" y="29454"/>
                    <a:pt x="41678" y="29303"/>
                    <a:pt x="41765" y="29157"/>
                  </a:cubicBezTo>
                  <a:cubicBezTo>
                    <a:pt x="40418" y="29697"/>
                    <a:pt x="39090" y="30245"/>
                    <a:pt x="37788" y="30793"/>
                  </a:cubicBezTo>
                  <a:cubicBezTo>
                    <a:pt x="37761" y="30921"/>
                    <a:pt x="37743" y="31044"/>
                    <a:pt x="37720" y="31172"/>
                  </a:cubicBezTo>
                  <a:cubicBezTo>
                    <a:pt x="38958" y="30643"/>
                    <a:pt x="40226" y="30118"/>
                    <a:pt x="41513" y="29600"/>
                  </a:cubicBezTo>
                  <a:moveTo>
                    <a:pt x="40350" y="30545"/>
                  </a:moveTo>
                  <a:cubicBezTo>
                    <a:pt x="40635" y="30429"/>
                    <a:pt x="40920" y="30313"/>
                    <a:pt x="41206" y="30193"/>
                  </a:cubicBezTo>
                  <a:cubicBezTo>
                    <a:pt x="41266" y="30073"/>
                    <a:pt x="41329" y="29949"/>
                    <a:pt x="41393" y="29825"/>
                  </a:cubicBezTo>
                  <a:cubicBezTo>
                    <a:pt x="40136" y="30332"/>
                    <a:pt x="38898" y="30846"/>
                    <a:pt x="37694" y="31360"/>
                  </a:cubicBezTo>
                  <a:cubicBezTo>
                    <a:pt x="37679" y="31472"/>
                    <a:pt x="37664" y="31581"/>
                    <a:pt x="37652" y="31690"/>
                  </a:cubicBezTo>
                  <a:cubicBezTo>
                    <a:pt x="38534" y="31307"/>
                    <a:pt x="39435" y="30928"/>
                    <a:pt x="40350" y="30545"/>
                  </a:cubicBezTo>
                  <a:moveTo>
                    <a:pt x="40962" y="30729"/>
                  </a:moveTo>
                  <a:cubicBezTo>
                    <a:pt x="41007" y="30624"/>
                    <a:pt x="41056" y="30515"/>
                    <a:pt x="41104" y="30410"/>
                  </a:cubicBezTo>
                  <a:cubicBezTo>
                    <a:pt x="39919" y="30898"/>
                    <a:pt x="38759" y="31386"/>
                    <a:pt x="37630" y="31877"/>
                  </a:cubicBezTo>
                  <a:cubicBezTo>
                    <a:pt x="37622" y="31975"/>
                    <a:pt x="37615" y="32076"/>
                    <a:pt x="37607" y="32174"/>
                  </a:cubicBezTo>
                  <a:cubicBezTo>
                    <a:pt x="38692" y="31690"/>
                    <a:pt x="39814" y="31206"/>
                    <a:pt x="40962" y="30729"/>
                  </a:cubicBezTo>
                  <a:moveTo>
                    <a:pt x="37577" y="32632"/>
                  </a:moveTo>
                  <a:cubicBezTo>
                    <a:pt x="38605" y="32159"/>
                    <a:pt x="39667" y="31690"/>
                    <a:pt x="40763" y="31221"/>
                  </a:cubicBezTo>
                  <a:cubicBezTo>
                    <a:pt x="40797" y="31127"/>
                    <a:pt x="40834" y="31033"/>
                    <a:pt x="40875" y="30939"/>
                  </a:cubicBezTo>
                  <a:cubicBezTo>
                    <a:pt x="39750" y="31408"/>
                    <a:pt x="38654" y="31881"/>
                    <a:pt x="37592" y="32354"/>
                  </a:cubicBezTo>
                  <a:cubicBezTo>
                    <a:pt x="37589" y="32448"/>
                    <a:pt x="37585" y="32538"/>
                    <a:pt x="37577" y="32632"/>
                  </a:cubicBezTo>
                  <a:moveTo>
                    <a:pt x="37525" y="31255"/>
                  </a:moveTo>
                  <a:cubicBezTo>
                    <a:pt x="37544" y="31131"/>
                    <a:pt x="37562" y="31003"/>
                    <a:pt x="37585" y="30879"/>
                  </a:cubicBezTo>
                  <a:cubicBezTo>
                    <a:pt x="36741" y="31236"/>
                    <a:pt x="35908" y="31596"/>
                    <a:pt x="35086" y="31956"/>
                  </a:cubicBezTo>
                  <a:cubicBezTo>
                    <a:pt x="35101" y="32072"/>
                    <a:pt x="35116" y="32185"/>
                    <a:pt x="35135" y="32298"/>
                  </a:cubicBezTo>
                  <a:cubicBezTo>
                    <a:pt x="35915" y="31949"/>
                    <a:pt x="36714" y="31603"/>
                    <a:pt x="37525" y="31255"/>
                  </a:cubicBezTo>
                  <a:moveTo>
                    <a:pt x="33904" y="34417"/>
                  </a:moveTo>
                  <a:cubicBezTo>
                    <a:pt x="34332" y="34196"/>
                    <a:pt x="34767" y="33978"/>
                    <a:pt x="35214" y="33757"/>
                  </a:cubicBezTo>
                  <a:cubicBezTo>
                    <a:pt x="35195" y="33663"/>
                    <a:pt x="35172" y="33570"/>
                    <a:pt x="35154" y="33472"/>
                  </a:cubicBezTo>
                  <a:cubicBezTo>
                    <a:pt x="34696" y="33690"/>
                    <a:pt x="34242" y="33907"/>
                    <a:pt x="33799" y="34125"/>
                  </a:cubicBezTo>
                  <a:cubicBezTo>
                    <a:pt x="33837" y="34222"/>
                    <a:pt x="33870" y="34320"/>
                    <a:pt x="33904" y="34417"/>
                  </a:cubicBezTo>
                  <a:close/>
                  <a:moveTo>
                    <a:pt x="32985" y="35476"/>
                  </a:moveTo>
                  <a:cubicBezTo>
                    <a:pt x="33281" y="35307"/>
                    <a:pt x="33585" y="35134"/>
                    <a:pt x="33897" y="34965"/>
                  </a:cubicBezTo>
                  <a:cubicBezTo>
                    <a:pt x="33859" y="34860"/>
                    <a:pt x="33825" y="34755"/>
                    <a:pt x="33788" y="34654"/>
                  </a:cubicBezTo>
                  <a:cubicBezTo>
                    <a:pt x="33473" y="34815"/>
                    <a:pt x="33165" y="34977"/>
                    <a:pt x="32861" y="35142"/>
                  </a:cubicBezTo>
                  <a:cubicBezTo>
                    <a:pt x="32902" y="35250"/>
                    <a:pt x="32944" y="35363"/>
                    <a:pt x="32985" y="35476"/>
                  </a:cubicBezTo>
                  <a:moveTo>
                    <a:pt x="27488" y="38455"/>
                  </a:moveTo>
                  <a:cubicBezTo>
                    <a:pt x="25605" y="39843"/>
                    <a:pt x="24299" y="41194"/>
                    <a:pt x="23736" y="42443"/>
                  </a:cubicBezTo>
                  <a:cubicBezTo>
                    <a:pt x="23440" y="43103"/>
                    <a:pt x="23301" y="43749"/>
                    <a:pt x="23301" y="44383"/>
                  </a:cubicBezTo>
                  <a:cubicBezTo>
                    <a:pt x="23301" y="45325"/>
                    <a:pt x="23609" y="46240"/>
                    <a:pt x="24160" y="47114"/>
                  </a:cubicBezTo>
                  <a:cubicBezTo>
                    <a:pt x="24588" y="46979"/>
                    <a:pt x="25008" y="46840"/>
                    <a:pt x="25417" y="46694"/>
                  </a:cubicBezTo>
                  <a:cubicBezTo>
                    <a:pt x="25034" y="45914"/>
                    <a:pt x="24824" y="45099"/>
                    <a:pt x="24824" y="44270"/>
                  </a:cubicBezTo>
                  <a:cubicBezTo>
                    <a:pt x="24824" y="43479"/>
                    <a:pt x="25012" y="42672"/>
                    <a:pt x="25417" y="41858"/>
                  </a:cubicBezTo>
                  <a:cubicBezTo>
                    <a:pt x="26400" y="39895"/>
                    <a:pt x="28985" y="37806"/>
                    <a:pt x="32629" y="35682"/>
                  </a:cubicBezTo>
                  <a:cubicBezTo>
                    <a:pt x="32689" y="35644"/>
                    <a:pt x="32752" y="35607"/>
                    <a:pt x="32816" y="35569"/>
                  </a:cubicBezTo>
                  <a:cubicBezTo>
                    <a:pt x="32779" y="35457"/>
                    <a:pt x="32734" y="35344"/>
                    <a:pt x="32692" y="35232"/>
                  </a:cubicBezTo>
                  <a:cubicBezTo>
                    <a:pt x="30677" y="36316"/>
                    <a:pt x="28918" y="37397"/>
                    <a:pt x="27488" y="38455"/>
                  </a:cubicBezTo>
                  <a:close/>
                  <a:moveTo>
                    <a:pt x="24543" y="47917"/>
                  </a:moveTo>
                  <a:cubicBezTo>
                    <a:pt x="24389" y="47722"/>
                    <a:pt x="24243" y="47527"/>
                    <a:pt x="24111" y="47328"/>
                  </a:cubicBezTo>
                  <a:cubicBezTo>
                    <a:pt x="23714" y="47448"/>
                    <a:pt x="23312" y="47564"/>
                    <a:pt x="22903" y="47673"/>
                  </a:cubicBezTo>
                  <a:cubicBezTo>
                    <a:pt x="23046" y="47850"/>
                    <a:pt x="23203" y="48022"/>
                    <a:pt x="23369" y="48191"/>
                  </a:cubicBezTo>
                  <a:cubicBezTo>
                    <a:pt x="23766" y="48105"/>
                    <a:pt x="24156" y="48011"/>
                    <a:pt x="24543" y="47917"/>
                  </a:cubicBezTo>
                  <a:moveTo>
                    <a:pt x="24674" y="48075"/>
                  </a:moveTo>
                  <a:cubicBezTo>
                    <a:pt x="24652" y="48082"/>
                    <a:pt x="24629" y="48086"/>
                    <a:pt x="24603" y="48093"/>
                  </a:cubicBezTo>
                  <a:cubicBezTo>
                    <a:pt x="24247" y="48184"/>
                    <a:pt x="23890" y="48266"/>
                    <a:pt x="23526" y="48349"/>
                  </a:cubicBezTo>
                  <a:cubicBezTo>
                    <a:pt x="23582" y="48401"/>
                    <a:pt x="23639" y="48457"/>
                    <a:pt x="23695" y="48510"/>
                  </a:cubicBezTo>
                  <a:cubicBezTo>
                    <a:pt x="23808" y="48619"/>
                    <a:pt x="23928" y="48724"/>
                    <a:pt x="24048" y="48829"/>
                  </a:cubicBezTo>
                  <a:cubicBezTo>
                    <a:pt x="24427" y="48761"/>
                    <a:pt x="24798" y="48694"/>
                    <a:pt x="25170" y="48619"/>
                  </a:cubicBezTo>
                  <a:cubicBezTo>
                    <a:pt x="24993" y="48439"/>
                    <a:pt x="24832" y="48259"/>
                    <a:pt x="24674" y="48075"/>
                  </a:cubicBezTo>
                  <a:close/>
                  <a:moveTo>
                    <a:pt x="26017" y="47707"/>
                  </a:moveTo>
                  <a:cubicBezTo>
                    <a:pt x="25631" y="47820"/>
                    <a:pt x="25241" y="47928"/>
                    <a:pt x="24843" y="48033"/>
                  </a:cubicBezTo>
                  <a:cubicBezTo>
                    <a:pt x="25004" y="48217"/>
                    <a:pt x="25173" y="48401"/>
                    <a:pt x="25353" y="48581"/>
                  </a:cubicBezTo>
                  <a:cubicBezTo>
                    <a:pt x="25691" y="48510"/>
                    <a:pt x="26029" y="48435"/>
                    <a:pt x="26359" y="48356"/>
                  </a:cubicBezTo>
                  <a:cubicBezTo>
                    <a:pt x="26404" y="48349"/>
                    <a:pt x="26445" y="48337"/>
                    <a:pt x="26490" y="48326"/>
                  </a:cubicBezTo>
                  <a:cubicBezTo>
                    <a:pt x="26321" y="48124"/>
                    <a:pt x="26164" y="47913"/>
                    <a:pt x="26017" y="47707"/>
                  </a:cubicBezTo>
                  <a:moveTo>
                    <a:pt x="27815" y="47977"/>
                  </a:moveTo>
                  <a:cubicBezTo>
                    <a:pt x="27650" y="47745"/>
                    <a:pt x="27503" y="47508"/>
                    <a:pt x="27364" y="47268"/>
                  </a:cubicBezTo>
                  <a:cubicBezTo>
                    <a:pt x="26978" y="47407"/>
                    <a:pt x="26580" y="47534"/>
                    <a:pt x="26171" y="47658"/>
                  </a:cubicBezTo>
                  <a:cubicBezTo>
                    <a:pt x="26321" y="47868"/>
                    <a:pt x="26483" y="48078"/>
                    <a:pt x="26659" y="48285"/>
                  </a:cubicBezTo>
                  <a:cubicBezTo>
                    <a:pt x="27049" y="48191"/>
                    <a:pt x="27436" y="48086"/>
                    <a:pt x="27815" y="47977"/>
                  </a:cubicBezTo>
                  <a:close/>
                  <a:moveTo>
                    <a:pt x="27927" y="48139"/>
                  </a:moveTo>
                  <a:cubicBezTo>
                    <a:pt x="27556" y="48244"/>
                    <a:pt x="27177" y="48345"/>
                    <a:pt x="26794" y="48442"/>
                  </a:cubicBezTo>
                  <a:cubicBezTo>
                    <a:pt x="26907" y="48574"/>
                    <a:pt x="27027" y="48701"/>
                    <a:pt x="27151" y="48829"/>
                  </a:cubicBezTo>
                  <a:cubicBezTo>
                    <a:pt x="27214" y="48896"/>
                    <a:pt x="27278" y="48960"/>
                    <a:pt x="27342" y="49024"/>
                  </a:cubicBezTo>
                  <a:cubicBezTo>
                    <a:pt x="27620" y="48968"/>
                    <a:pt x="27897" y="48911"/>
                    <a:pt x="28171" y="48851"/>
                  </a:cubicBezTo>
                  <a:cubicBezTo>
                    <a:pt x="28261" y="48833"/>
                    <a:pt x="28355" y="48810"/>
                    <a:pt x="28445" y="48791"/>
                  </a:cubicBezTo>
                  <a:cubicBezTo>
                    <a:pt x="28261" y="48574"/>
                    <a:pt x="28089" y="48356"/>
                    <a:pt x="27927" y="48139"/>
                  </a:cubicBezTo>
                  <a:moveTo>
                    <a:pt x="29728" y="48465"/>
                  </a:moveTo>
                  <a:cubicBezTo>
                    <a:pt x="29548" y="48221"/>
                    <a:pt x="29387" y="47973"/>
                    <a:pt x="29237" y="47726"/>
                  </a:cubicBezTo>
                  <a:cubicBezTo>
                    <a:pt x="28862" y="47853"/>
                    <a:pt x="28475" y="47977"/>
                    <a:pt x="28085" y="48093"/>
                  </a:cubicBezTo>
                  <a:cubicBezTo>
                    <a:pt x="28246" y="48315"/>
                    <a:pt x="28423" y="48532"/>
                    <a:pt x="28610" y="48750"/>
                  </a:cubicBezTo>
                  <a:cubicBezTo>
                    <a:pt x="28989" y="48664"/>
                    <a:pt x="29361" y="48566"/>
                    <a:pt x="29728" y="48465"/>
                  </a:cubicBezTo>
                  <a:moveTo>
                    <a:pt x="30396" y="49305"/>
                  </a:moveTo>
                  <a:cubicBezTo>
                    <a:pt x="30314" y="49215"/>
                    <a:pt x="30235" y="49122"/>
                    <a:pt x="30160" y="49028"/>
                  </a:cubicBezTo>
                  <a:cubicBezTo>
                    <a:pt x="30051" y="48893"/>
                    <a:pt x="29942" y="48758"/>
                    <a:pt x="29841" y="48623"/>
                  </a:cubicBezTo>
                  <a:cubicBezTo>
                    <a:pt x="29484" y="48724"/>
                    <a:pt x="29120" y="48818"/>
                    <a:pt x="28749" y="48908"/>
                  </a:cubicBezTo>
                  <a:cubicBezTo>
                    <a:pt x="28933" y="49114"/>
                    <a:pt x="29128" y="49317"/>
                    <a:pt x="29334" y="49519"/>
                  </a:cubicBezTo>
                  <a:cubicBezTo>
                    <a:pt x="29694" y="49455"/>
                    <a:pt x="30047" y="49384"/>
                    <a:pt x="30396" y="49305"/>
                  </a:cubicBezTo>
                  <a:moveTo>
                    <a:pt x="30531" y="49459"/>
                  </a:moveTo>
                  <a:cubicBezTo>
                    <a:pt x="30190" y="49538"/>
                    <a:pt x="29845" y="49606"/>
                    <a:pt x="29492" y="49673"/>
                  </a:cubicBezTo>
                  <a:cubicBezTo>
                    <a:pt x="29691" y="49861"/>
                    <a:pt x="29897" y="50048"/>
                    <a:pt x="30115" y="50232"/>
                  </a:cubicBezTo>
                  <a:cubicBezTo>
                    <a:pt x="30456" y="50187"/>
                    <a:pt x="30790" y="50138"/>
                    <a:pt x="31124" y="50082"/>
                  </a:cubicBezTo>
                  <a:cubicBezTo>
                    <a:pt x="30918" y="49879"/>
                    <a:pt x="30723" y="49669"/>
                    <a:pt x="30531" y="49459"/>
                  </a:cubicBezTo>
                  <a:moveTo>
                    <a:pt x="32328" y="49861"/>
                  </a:moveTo>
                  <a:cubicBezTo>
                    <a:pt x="32126" y="49632"/>
                    <a:pt x="31934" y="49395"/>
                    <a:pt x="31754" y="49163"/>
                  </a:cubicBezTo>
                  <a:cubicBezTo>
                    <a:pt x="31409" y="49253"/>
                    <a:pt x="31056" y="49343"/>
                    <a:pt x="30700" y="49422"/>
                  </a:cubicBezTo>
                  <a:cubicBezTo>
                    <a:pt x="30891" y="49636"/>
                    <a:pt x="31094" y="49846"/>
                    <a:pt x="31308" y="50052"/>
                  </a:cubicBezTo>
                  <a:cubicBezTo>
                    <a:pt x="31653" y="49992"/>
                    <a:pt x="31994" y="49928"/>
                    <a:pt x="32328" y="49861"/>
                  </a:cubicBezTo>
                  <a:moveTo>
                    <a:pt x="32467" y="50015"/>
                  </a:moveTo>
                  <a:cubicBezTo>
                    <a:pt x="32137" y="50082"/>
                    <a:pt x="31803" y="50146"/>
                    <a:pt x="31465" y="50206"/>
                  </a:cubicBezTo>
                  <a:cubicBezTo>
                    <a:pt x="31664" y="50397"/>
                    <a:pt x="31871" y="50585"/>
                    <a:pt x="32088" y="50769"/>
                  </a:cubicBezTo>
                  <a:cubicBezTo>
                    <a:pt x="32415" y="50731"/>
                    <a:pt x="32741" y="50690"/>
                    <a:pt x="33064" y="50641"/>
                  </a:cubicBezTo>
                  <a:cubicBezTo>
                    <a:pt x="32854" y="50435"/>
                    <a:pt x="32655" y="50225"/>
                    <a:pt x="32467" y="50015"/>
                  </a:cubicBezTo>
                  <a:close/>
                  <a:moveTo>
                    <a:pt x="34231" y="50442"/>
                  </a:moveTo>
                  <a:cubicBezTo>
                    <a:pt x="34028" y="50210"/>
                    <a:pt x="33833" y="49977"/>
                    <a:pt x="33645" y="49741"/>
                  </a:cubicBezTo>
                  <a:cubicBezTo>
                    <a:pt x="33315" y="49823"/>
                    <a:pt x="32977" y="49906"/>
                    <a:pt x="32632" y="49977"/>
                  </a:cubicBezTo>
                  <a:cubicBezTo>
                    <a:pt x="32827" y="50191"/>
                    <a:pt x="33030" y="50405"/>
                    <a:pt x="33244" y="50615"/>
                  </a:cubicBezTo>
                  <a:cubicBezTo>
                    <a:pt x="33578" y="50562"/>
                    <a:pt x="33908" y="50506"/>
                    <a:pt x="34231" y="50442"/>
                  </a:cubicBezTo>
                  <a:moveTo>
                    <a:pt x="34366" y="50596"/>
                  </a:moveTo>
                  <a:cubicBezTo>
                    <a:pt x="34051" y="50656"/>
                    <a:pt x="33728" y="50712"/>
                    <a:pt x="33401" y="50765"/>
                  </a:cubicBezTo>
                  <a:cubicBezTo>
                    <a:pt x="33600" y="50960"/>
                    <a:pt x="33810" y="51151"/>
                    <a:pt x="34024" y="51339"/>
                  </a:cubicBezTo>
                  <a:cubicBezTo>
                    <a:pt x="34343" y="51309"/>
                    <a:pt x="34658" y="51271"/>
                    <a:pt x="34970" y="51230"/>
                  </a:cubicBezTo>
                  <a:cubicBezTo>
                    <a:pt x="34760" y="51020"/>
                    <a:pt x="34561" y="50810"/>
                    <a:pt x="34366" y="50596"/>
                  </a:cubicBezTo>
                  <a:close/>
                  <a:moveTo>
                    <a:pt x="36103" y="51058"/>
                  </a:moveTo>
                  <a:cubicBezTo>
                    <a:pt x="35897" y="50821"/>
                    <a:pt x="35698" y="50585"/>
                    <a:pt x="35510" y="50345"/>
                  </a:cubicBezTo>
                  <a:cubicBezTo>
                    <a:pt x="35191" y="50423"/>
                    <a:pt x="34865" y="50495"/>
                    <a:pt x="34531" y="50562"/>
                  </a:cubicBezTo>
                  <a:cubicBezTo>
                    <a:pt x="34730" y="50780"/>
                    <a:pt x="34936" y="50994"/>
                    <a:pt x="35150" y="51208"/>
                  </a:cubicBezTo>
                  <a:cubicBezTo>
                    <a:pt x="35473" y="51163"/>
                    <a:pt x="35791" y="51114"/>
                    <a:pt x="36103" y="51058"/>
                  </a:cubicBezTo>
                  <a:close/>
                  <a:moveTo>
                    <a:pt x="36238" y="51208"/>
                  </a:moveTo>
                  <a:cubicBezTo>
                    <a:pt x="35930" y="51264"/>
                    <a:pt x="35619" y="51313"/>
                    <a:pt x="35304" y="51358"/>
                  </a:cubicBezTo>
                  <a:cubicBezTo>
                    <a:pt x="35506" y="51557"/>
                    <a:pt x="35716" y="51752"/>
                    <a:pt x="35934" y="51947"/>
                  </a:cubicBezTo>
                  <a:cubicBezTo>
                    <a:pt x="36242" y="51921"/>
                    <a:pt x="36549" y="51891"/>
                    <a:pt x="36846" y="51857"/>
                  </a:cubicBezTo>
                  <a:cubicBezTo>
                    <a:pt x="36636" y="51643"/>
                    <a:pt x="36433" y="51429"/>
                    <a:pt x="36238" y="51208"/>
                  </a:cubicBezTo>
                  <a:close/>
                  <a:moveTo>
                    <a:pt x="37953" y="51710"/>
                  </a:moveTo>
                  <a:cubicBezTo>
                    <a:pt x="37743" y="51470"/>
                    <a:pt x="37544" y="51226"/>
                    <a:pt x="37349" y="50983"/>
                  </a:cubicBezTo>
                  <a:cubicBezTo>
                    <a:pt x="37041" y="51054"/>
                    <a:pt x="36726" y="51118"/>
                    <a:pt x="36403" y="51178"/>
                  </a:cubicBezTo>
                  <a:cubicBezTo>
                    <a:pt x="36602" y="51399"/>
                    <a:pt x="36812" y="51620"/>
                    <a:pt x="37026" y="51838"/>
                  </a:cubicBezTo>
                  <a:cubicBezTo>
                    <a:pt x="37341" y="51800"/>
                    <a:pt x="37649" y="51755"/>
                    <a:pt x="37953" y="51710"/>
                  </a:cubicBezTo>
                  <a:moveTo>
                    <a:pt x="38084" y="51860"/>
                  </a:moveTo>
                  <a:cubicBezTo>
                    <a:pt x="37788" y="51909"/>
                    <a:pt x="37487" y="51951"/>
                    <a:pt x="37180" y="51988"/>
                  </a:cubicBezTo>
                  <a:cubicBezTo>
                    <a:pt x="37386" y="52191"/>
                    <a:pt x="37596" y="52390"/>
                    <a:pt x="37814" y="52588"/>
                  </a:cubicBezTo>
                  <a:cubicBezTo>
                    <a:pt x="38114" y="52570"/>
                    <a:pt x="38410" y="52547"/>
                    <a:pt x="38699" y="52521"/>
                  </a:cubicBezTo>
                  <a:cubicBezTo>
                    <a:pt x="38489" y="52303"/>
                    <a:pt x="38283" y="52082"/>
                    <a:pt x="38084" y="51860"/>
                  </a:cubicBezTo>
                  <a:moveTo>
                    <a:pt x="39776" y="52397"/>
                  </a:moveTo>
                  <a:cubicBezTo>
                    <a:pt x="39566" y="52157"/>
                    <a:pt x="39363" y="51909"/>
                    <a:pt x="39168" y="51662"/>
                  </a:cubicBezTo>
                  <a:cubicBezTo>
                    <a:pt x="38868" y="51725"/>
                    <a:pt x="38560" y="51782"/>
                    <a:pt x="38249" y="51834"/>
                  </a:cubicBezTo>
                  <a:cubicBezTo>
                    <a:pt x="38452" y="52059"/>
                    <a:pt x="38662" y="52284"/>
                    <a:pt x="38879" y="52502"/>
                  </a:cubicBezTo>
                  <a:cubicBezTo>
                    <a:pt x="39183" y="52472"/>
                    <a:pt x="39483" y="52438"/>
                    <a:pt x="39776" y="52397"/>
                  </a:cubicBezTo>
                  <a:close/>
                  <a:moveTo>
                    <a:pt x="39907" y="52551"/>
                  </a:moveTo>
                  <a:cubicBezTo>
                    <a:pt x="39622" y="52588"/>
                    <a:pt x="39326" y="52626"/>
                    <a:pt x="39029" y="52656"/>
                  </a:cubicBezTo>
                  <a:cubicBezTo>
                    <a:pt x="39236" y="52862"/>
                    <a:pt x="39446" y="53065"/>
                    <a:pt x="39664" y="53267"/>
                  </a:cubicBezTo>
                  <a:cubicBezTo>
                    <a:pt x="39956" y="53256"/>
                    <a:pt x="40241" y="53237"/>
                    <a:pt x="40527" y="53219"/>
                  </a:cubicBezTo>
                  <a:cubicBezTo>
                    <a:pt x="40313" y="52997"/>
                    <a:pt x="40106" y="52776"/>
                    <a:pt x="39907" y="52551"/>
                  </a:cubicBezTo>
                  <a:moveTo>
                    <a:pt x="40966" y="52375"/>
                  </a:moveTo>
                  <a:cubicBezTo>
                    <a:pt x="40673" y="52431"/>
                    <a:pt x="40376" y="52480"/>
                    <a:pt x="40073" y="52525"/>
                  </a:cubicBezTo>
                  <a:cubicBezTo>
                    <a:pt x="40275" y="52753"/>
                    <a:pt x="40485" y="52982"/>
                    <a:pt x="40703" y="53204"/>
                  </a:cubicBezTo>
                  <a:cubicBezTo>
                    <a:pt x="40999" y="53181"/>
                    <a:pt x="41292" y="53155"/>
                    <a:pt x="41581" y="53121"/>
                  </a:cubicBezTo>
                  <a:cubicBezTo>
                    <a:pt x="41367" y="52877"/>
                    <a:pt x="41164" y="52626"/>
                    <a:pt x="40966" y="52375"/>
                  </a:cubicBezTo>
                  <a:moveTo>
                    <a:pt x="42631" y="52979"/>
                  </a:moveTo>
                  <a:cubicBezTo>
                    <a:pt x="42418" y="52705"/>
                    <a:pt x="42215" y="52427"/>
                    <a:pt x="42024" y="52146"/>
                  </a:cubicBezTo>
                  <a:cubicBezTo>
                    <a:pt x="41727" y="52217"/>
                    <a:pt x="41427" y="52284"/>
                    <a:pt x="41116" y="52348"/>
                  </a:cubicBezTo>
                  <a:cubicBezTo>
                    <a:pt x="41314" y="52603"/>
                    <a:pt x="41525" y="52855"/>
                    <a:pt x="41742" y="53102"/>
                  </a:cubicBezTo>
                  <a:cubicBezTo>
                    <a:pt x="42042" y="53069"/>
                    <a:pt x="42339" y="53027"/>
                    <a:pt x="42631" y="52979"/>
                  </a:cubicBezTo>
                  <a:moveTo>
                    <a:pt x="42744" y="53125"/>
                  </a:moveTo>
                  <a:cubicBezTo>
                    <a:pt x="42459" y="53174"/>
                    <a:pt x="42170" y="53215"/>
                    <a:pt x="41874" y="53252"/>
                  </a:cubicBezTo>
                  <a:cubicBezTo>
                    <a:pt x="42076" y="53485"/>
                    <a:pt x="42286" y="53714"/>
                    <a:pt x="42504" y="53939"/>
                  </a:cubicBezTo>
                  <a:cubicBezTo>
                    <a:pt x="42793" y="53924"/>
                    <a:pt x="43078" y="53905"/>
                    <a:pt x="43359" y="53879"/>
                  </a:cubicBezTo>
                  <a:cubicBezTo>
                    <a:pt x="43145" y="53631"/>
                    <a:pt x="42943" y="53380"/>
                    <a:pt x="42744" y="53125"/>
                  </a:cubicBezTo>
                  <a:close/>
                  <a:moveTo>
                    <a:pt x="44252" y="53782"/>
                  </a:moveTo>
                  <a:cubicBezTo>
                    <a:pt x="44297" y="53774"/>
                    <a:pt x="44342" y="53770"/>
                    <a:pt x="44391" y="53763"/>
                  </a:cubicBezTo>
                  <a:cubicBezTo>
                    <a:pt x="44177" y="53485"/>
                    <a:pt x="43975" y="53207"/>
                    <a:pt x="43780" y="52926"/>
                  </a:cubicBezTo>
                  <a:cubicBezTo>
                    <a:pt x="43577" y="52971"/>
                    <a:pt x="43371" y="53012"/>
                    <a:pt x="43157" y="53054"/>
                  </a:cubicBezTo>
                  <a:cubicBezTo>
                    <a:pt x="43070" y="53069"/>
                    <a:pt x="42980" y="53087"/>
                    <a:pt x="42894" y="53102"/>
                  </a:cubicBezTo>
                  <a:cubicBezTo>
                    <a:pt x="43093" y="53358"/>
                    <a:pt x="43303" y="53613"/>
                    <a:pt x="43521" y="53864"/>
                  </a:cubicBezTo>
                  <a:cubicBezTo>
                    <a:pt x="43768" y="53842"/>
                    <a:pt x="44012" y="53812"/>
                    <a:pt x="44252" y="53782"/>
                  </a:cubicBezTo>
                  <a:close/>
                  <a:moveTo>
                    <a:pt x="44504" y="53909"/>
                  </a:moveTo>
                  <a:cubicBezTo>
                    <a:pt x="44429" y="53920"/>
                    <a:pt x="44350" y="53932"/>
                    <a:pt x="44271" y="53943"/>
                  </a:cubicBezTo>
                  <a:cubicBezTo>
                    <a:pt x="44068" y="53969"/>
                    <a:pt x="43858" y="53992"/>
                    <a:pt x="43652" y="54014"/>
                  </a:cubicBezTo>
                  <a:cubicBezTo>
                    <a:pt x="43855" y="54247"/>
                    <a:pt x="44065" y="54476"/>
                    <a:pt x="44279" y="54705"/>
                  </a:cubicBezTo>
                  <a:cubicBezTo>
                    <a:pt x="44564" y="54697"/>
                    <a:pt x="44841" y="54682"/>
                    <a:pt x="45119" y="54667"/>
                  </a:cubicBezTo>
                  <a:cubicBezTo>
                    <a:pt x="44905" y="54416"/>
                    <a:pt x="44703" y="54164"/>
                    <a:pt x="44504" y="53909"/>
                  </a:cubicBezTo>
                  <a:moveTo>
                    <a:pt x="46132" y="54577"/>
                  </a:moveTo>
                  <a:cubicBezTo>
                    <a:pt x="45922" y="54303"/>
                    <a:pt x="45719" y="54025"/>
                    <a:pt x="45524" y="53744"/>
                  </a:cubicBezTo>
                  <a:cubicBezTo>
                    <a:pt x="45243" y="53797"/>
                    <a:pt x="44950" y="53845"/>
                    <a:pt x="44654" y="53890"/>
                  </a:cubicBezTo>
                  <a:cubicBezTo>
                    <a:pt x="44853" y="54145"/>
                    <a:pt x="45063" y="54401"/>
                    <a:pt x="45280" y="54656"/>
                  </a:cubicBezTo>
                  <a:cubicBezTo>
                    <a:pt x="45314" y="54652"/>
                    <a:pt x="45344" y="54648"/>
                    <a:pt x="45378" y="54648"/>
                  </a:cubicBezTo>
                  <a:cubicBezTo>
                    <a:pt x="45637" y="54626"/>
                    <a:pt x="45888" y="54603"/>
                    <a:pt x="46132" y="54577"/>
                  </a:cubicBezTo>
                  <a:moveTo>
                    <a:pt x="46248" y="54727"/>
                  </a:moveTo>
                  <a:cubicBezTo>
                    <a:pt x="45974" y="54757"/>
                    <a:pt x="45693" y="54783"/>
                    <a:pt x="45408" y="54806"/>
                  </a:cubicBezTo>
                  <a:cubicBezTo>
                    <a:pt x="45611" y="55038"/>
                    <a:pt x="45821" y="55271"/>
                    <a:pt x="46034" y="55500"/>
                  </a:cubicBezTo>
                  <a:cubicBezTo>
                    <a:pt x="46196" y="55496"/>
                    <a:pt x="46357" y="55496"/>
                    <a:pt x="46515" y="55492"/>
                  </a:cubicBezTo>
                  <a:cubicBezTo>
                    <a:pt x="46631" y="55489"/>
                    <a:pt x="46744" y="55485"/>
                    <a:pt x="46856" y="55481"/>
                  </a:cubicBezTo>
                  <a:cubicBezTo>
                    <a:pt x="46650" y="55230"/>
                    <a:pt x="46443" y="54978"/>
                    <a:pt x="46248" y="54727"/>
                  </a:cubicBezTo>
                  <a:close/>
                  <a:moveTo>
                    <a:pt x="47862" y="55421"/>
                  </a:moveTo>
                  <a:cubicBezTo>
                    <a:pt x="47652" y="55147"/>
                    <a:pt x="47449" y="54873"/>
                    <a:pt x="47254" y="54592"/>
                  </a:cubicBezTo>
                  <a:cubicBezTo>
                    <a:pt x="46976" y="54637"/>
                    <a:pt x="46687" y="54674"/>
                    <a:pt x="46395" y="54708"/>
                  </a:cubicBezTo>
                  <a:cubicBezTo>
                    <a:pt x="46597" y="54967"/>
                    <a:pt x="46804" y="55222"/>
                    <a:pt x="47018" y="55474"/>
                  </a:cubicBezTo>
                  <a:cubicBezTo>
                    <a:pt x="47306" y="55462"/>
                    <a:pt x="47584" y="55444"/>
                    <a:pt x="47862" y="55421"/>
                  </a:cubicBezTo>
                  <a:close/>
                  <a:moveTo>
                    <a:pt x="47974" y="55571"/>
                  </a:moveTo>
                  <a:cubicBezTo>
                    <a:pt x="47704" y="55594"/>
                    <a:pt x="47430" y="55612"/>
                    <a:pt x="47149" y="55624"/>
                  </a:cubicBezTo>
                  <a:cubicBezTo>
                    <a:pt x="47318" y="55823"/>
                    <a:pt x="47494" y="56018"/>
                    <a:pt x="47670" y="56213"/>
                  </a:cubicBezTo>
                  <a:cubicBezTo>
                    <a:pt x="47704" y="56247"/>
                    <a:pt x="47738" y="56284"/>
                    <a:pt x="47768" y="56318"/>
                  </a:cubicBezTo>
                  <a:cubicBezTo>
                    <a:pt x="47944" y="56322"/>
                    <a:pt x="48121" y="56322"/>
                    <a:pt x="48293" y="56322"/>
                  </a:cubicBezTo>
                  <a:cubicBezTo>
                    <a:pt x="48391" y="56322"/>
                    <a:pt x="48485" y="56322"/>
                    <a:pt x="48582" y="56322"/>
                  </a:cubicBezTo>
                  <a:cubicBezTo>
                    <a:pt x="48372" y="56074"/>
                    <a:pt x="48169" y="55823"/>
                    <a:pt x="47974" y="55571"/>
                  </a:cubicBezTo>
                  <a:close/>
                  <a:moveTo>
                    <a:pt x="49573" y="56292"/>
                  </a:moveTo>
                  <a:cubicBezTo>
                    <a:pt x="49366" y="56021"/>
                    <a:pt x="49167" y="55748"/>
                    <a:pt x="48972" y="55470"/>
                  </a:cubicBezTo>
                  <a:cubicBezTo>
                    <a:pt x="48695" y="55504"/>
                    <a:pt x="48413" y="55534"/>
                    <a:pt x="48124" y="55560"/>
                  </a:cubicBezTo>
                  <a:cubicBezTo>
                    <a:pt x="48323" y="55815"/>
                    <a:pt x="48530" y="56066"/>
                    <a:pt x="48743" y="56318"/>
                  </a:cubicBezTo>
                  <a:cubicBezTo>
                    <a:pt x="49025" y="56314"/>
                    <a:pt x="49299" y="56307"/>
                    <a:pt x="49573" y="56292"/>
                  </a:cubicBezTo>
                  <a:close/>
                  <a:moveTo>
                    <a:pt x="49689" y="56442"/>
                  </a:moveTo>
                  <a:cubicBezTo>
                    <a:pt x="49419" y="56457"/>
                    <a:pt x="49149" y="56464"/>
                    <a:pt x="48871" y="56472"/>
                  </a:cubicBezTo>
                  <a:cubicBezTo>
                    <a:pt x="49070" y="56701"/>
                    <a:pt x="49272" y="56929"/>
                    <a:pt x="49483" y="57158"/>
                  </a:cubicBezTo>
                  <a:cubicBezTo>
                    <a:pt x="49753" y="57170"/>
                    <a:pt x="50019" y="57177"/>
                    <a:pt x="50286" y="57181"/>
                  </a:cubicBezTo>
                  <a:cubicBezTo>
                    <a:pt x="50083" y="56937"/>
                    <a:pt x="49880" y="56689"/>
                    <a:pt x="49689" y="56442"/>
                  </a:cubicBezTo>
                  <a:close/>
                  <a:moveTo>
                    <a:pt x="50736" y="57185"/>
                  </a:moveTo>
                  <a:cubicBezTo>
                    <a:pt x="50916" y="57185"/>
                    <a:pt x="51092" y="57185"/>
                    <a:pt x="51269" y="57181"/>
                  </a:cubicBezTo>
                  <a:cubicBezTo>
                    <a:pt x="51066" y="56914"/>
                    <a:pt x="50867" y="56644"/>
                    <a:pt x="50676" y="56370"/>
                  </a:cubicBezTo>
                  <a:cubicBezTo>
                    <a:pt x="50402" y="56397"/>
                    <a:pt x="50120" y="56419"/>
                    <a:pt x="49839" y="56434"/>
                  </a:cubicBezTo>
                  <a:cubicBezTo>
                    <a:pt x="50034" y="56686"/>
                    <a:pt x="50237" y="56937"/>
                    <a:pt x="50447" y="57185"/>
                  </a:cubicBezTo>
                  <a:cubicBezTo>
                    <a:pt x="50544" y="57185"/>
                    <a:pt x="50642" y="57185"/>
                    <a:pt x="50736" y="57185"/>
                  </a:cubicBezTo>
                  <a:moveTo>
                    <a:pt x="51385" y="57331"/>
                  </a:moveTo>
                  <a:cubicBezTo>
                    <a:pt x="51171" y="57335"/>
                    <a:pt x="50953" y="57338"/>
                    <a:pt x="50736" y="57338"/>
                  </a:cubicBezTo>
                  <a:cubicBezTo>
                    <a:pt x="50683" y="57338"/>
                    <a:pt x="50631" y="57338"/>
                    <a:pt x="50578" y="57338"/>
                  </a:cubicBezTo>
                  <a:cubicBezTo>
                    <a:pt x="50773" y="57567"/>
                    <a:pt x="50972" y="57792"/>
                    <a:pt x="51179" y="58018"/>
                  </a:cubicBezTo>
                  <a:cubicBezTo>
                    <a:pt x="51445" y="58036"/>
                    <a:pt x="51711" y="58051"/>
                    <a:pt x="51974" y="58063"/>
                  </a:cubicBezTo>
                  <a:cubicBezTo>
                    <a:pt x="51771" y="57819"/>
                    <a:pt x="51576" y="57575"/>
                    <a:pt x="51385" y="57331"/>
                  </a:cubicBezTo>
                  <a:close/>
                  <a:moveTo>
                    <a:pt x="52949" y="58085"/>
                  </a:moveTo>
                  <a:cubicBezTo>
                    <a:pt x="52747" y="57822"/>
                    <a:pt x="52552" y="57556"/>
                    <a:pt x="52364" y="57290"/>
                  </a:cubicBezTo>
                  <a:cubicBezTo>
                    <a:pt x="52090" y="57305"/>
                    <a:pt x="51813" y="57320"/>
                    <a:pt x="51535" y="57327"/>
                  </a:cubicBezTo>
                  <a:cubicBezTo>
                    <a:pt x="51730" y="57575"/>
                    <a:pt x="51929" y="57822"/>
                    <a:pt x="52135" y="58066"/>
                  </a:cubicBezTo>
                  <a:cubicBezTo>
                    <a:pt x="52409" y="58078"/>
                    <a:pt x="52683" y="58085"/>
                    <a:pt x="52949" y="58085"/>
                  </a:cubicBezTo>
                  <a:moveTo>
                    <a:pt x="53066" y="58235"/>
                  </a:moveTo>
                  <a:cubicBezTo>
                    <a:pt x="52803" y="58235"/>
                    <a:pt x="52533" y="58231"/>
                    <a:pt x="52267" y="58220"/>
                  </a:cubicBezTo>
                  <a:cubicBezTo>
                    <a:pt x="52458" y="58449"/>
                    <a:pt x="52657" y="58674"/>
                    <a:pt x="52859" y="58895"/>
                  </a:cubicBezTo>
                  <a:cubicBezTo>
                    <a:pt x="53126" y="58922"/>
                    <a:pt x="53388" y="58941"/>
                    <a:pt x="53647" y="58959"/>
                  </a:cubicBezTo>
                  <a:cubicBezTo>
                    <a:pt x="53448" y="58719"/>
                    <a:pt x="53253" y="58479"/>
                    <a:pt x="53066" y="58235"/>
                  </a:cubicBezTo>
                  <a:moveTo>
                    <a:pt x="54619" y="59004"/>
                  </a:moveTo>
                  <a:cubicBezTo>
                    <a:pt x="54417" y="58745"/>
                    <a:pt x="54225" y="58483"/>
                    <a:pt x="54038" y="58220"/>
                  </a:cubicBezTo>
                  <a:cubicBezTo>
                    <a:pt x="53764" y="58228"/>
                    <a:pt x="53490" y="58235"/>
                    <a:pt x="53216" y="58235"/>
                  </a:cubicBezTo>
                  <a:cubicBezTo>
                    <a:pt x="53407" y="58479"/>
                    <a:pt x="53606" y="58727"/>
                    <a:pt x="53809" y="58967"/>
                  </a:cubicBezTo>
                  <a:cubicBezTo>
                    <a:pt x="54079" y="58986"/>
                    <a:pt x="54349" y="58997"/>
                    <a:pt x="54619" y="59004"/>
                  </a:cubicBezTo>
                  <a:close/>
                  <a:moveTo>
                    <a:pt x="54735" y="59154"/>
                  </a:moveTo>
                  <a:cubicBezTo>
                    <a:pt x="54469" y="59147"/>
                    <a:pt x="54206" y="59136"/>
                    <a:pt x="53940" y="59124"/>
                  </a:cubicBezTo>
                  <a:cubicBezTo>
                    <a:pt x="54131" y="59346"/>
                    <a:pt x="54326" y="59571"/>
                    <a:pt x="54529" y="59792"/>
                  </a:cubicBezTo>
                  <a:cubicBezTo>
                    <a:pt x="54788" y="59822"/>
                    <a:pt x="55051" y="59848"/>
                    <a:pt x="55309" y="59871"/>
                  </a:cubicBezTo>
                  <a:cubicBezTo>
                    <a:pt x="55114" y="59635"/>
                    <a:pt x="54919" y="59395"/>
                    <a:pt x="54735" y="59154"/>
                  </a:cubicBezTo>
                  <a:close/>
                  <a:moveTo>
                    <a:pt x="56274" y="59939"/>
                  </a:moveTo>
                  <a:cubicBezTo>
                    <a:pt x="56075" y="59680"/>
                    <a:pt x="55884" y="59425"/>
                    <a:pt x="55700" y="59166"/>
                  </a:cubicBezTo>
                  <a:cubicBezTo>
                    <a:pt x="55628" y="59166"/>
                    <a:pt x="55557" y="59166"/>
                    <a:pt x="55486" y="59166"/>
                  </a:cubicBezTo>
                  <a:cubicBezTo>
                    <a:pt x="55287" y="59166"/>
                    <a:pt x="55084" y="59162"/>
                    <a:pt x="54882" y="59158"/>
                  </a:cubicBezTo>
                  <a:cubicBezTo>
                    <a:pt x="55073" y="59402"/>
                    <a:pt x="55268" y="59642"/>
                    <a:pt x="55471" y="59882"/>
                  </a:cubicBezTo>
                  <a:cubicBezTo>
                    <a:pt x="55737" y="59905"/>
                    <a:pt x="56007" y="59924"/>
                    <a:pt x="56274" y="59939"/>
                  </a:cubicBezTo>
                  <a:close/>
                  <a:moveTo>
                    <a:pt x="56390" y="60089"/>
                  </a:moveTo>
                  <a:cubicBezTo>
                    <a:pt x="56127" y="60074"/>
                    <a:pt x="55865" y="60059"/>
                    <a:pt x="55602" y="60040"/>
                  </a:cubicBezTo>
                  <a:cubicBezTo>
                    <a:pt x="55790" y="60261"/>
                    <a:pt x="55985" y="60483"/>
                    <a:pt x="56184" y="60700"/>
                  </a:cubicBezTo>
                  <a:cubicBezTo>
                    <a:pt x="56443" y="60734"/>
                    <a:pt x="56701" y="60768"/>
                    <a:pt x="56960" y="60794"/>
                  </a:cubicBezTo>
                  <a:cubicBezTo>
                    <a:pt x="56765" y="60561"/>
                    <a:pt x="56574" y="60325"/>
                    <a:pt x="56390" y="60089"/>
                  </a:cubicBezTo>
                  <a:close/>
                  <a:moveTo>
                    <a:pt x="57917" y="60880"/>
                  </a:moveTo>
                  <a:cubicBezTo>
                    <a:pt x="57722" y="60629"/>
                    <a:pt x="57531" y="60374"/>
                    <a:pt x="57347" y="60119"/>
                  </a:cubicBezTo>
                  <a:cubicBezTo>
                    <a:pt x="57080" y="60115"/>
                    <a:pt x="56810" y="60107"/>
                    <a:pt x="56536" y="60096"/>
                  </a:cubicBezTo>
                  <a:cubicBezTo>
                    <a:pt x="56728" y="60336"/>
                    <a:pt x="56919" y="60573"/>
                    <a:pt x="57118" y="60809"/>
                  </a:cubicBezTo>
                  <a:cubicBezTo>
                    <a:pt x="57384" y="60839"/>
                    <a:pt x="57651" y="60862"/>
                    <a:pt x="57917" y="60880"/>
                  </a:cubicBezTo>
                  <a:moveTo>
                    <a:pt x="58033" y="61034"/>
                  </a:moveTo>
                  <a:cubicBezTo>
                    <a:pt x="57775" y="61015"/>
                    <a:pt x="57512" y="60993"/>
                    <a:pt x="57249" y="60967"/>
                  </a:cubicBezTo>
                  <a:cubicBezTo>
                    <a:pt x="57437" y="61188"/>
                    <a:pt x="57632" y="61406"/>
                    <a:pt x="57827" y="61623"/>
                  </a:cubicBezTo>
                  <a:cubicBezTo>
                    <a:pt x="58086" y="61661"/>
                    <a:pt x="58341" y="61698"/>
                    <a:pt x="58600" y="61728"/>
                  </a:cubicBezTo>
                  <a:cubicBezTo>
                    <a:pt x="58405" y="61499"/>
                    <a:pt x="58217" y="61267"/>
                    <a:pt x="58033" y="61034"/>
                  </a:cubicBezTo>
                  <a:moveTo>
                    <a:pt x="59553" y="61837"/>
                  </a:moveTo>
                  <a:cubicBezTo>
                    <a:pt x="59358" y="61586"/>
                    <a:pt x="59170" y="61338"/>
                    <a:pt x="58986" y="61087"/>
                  </a:cubicBezTo>
                  <a:cubicBezTo>
                    <a:pt x="58720" y="61075"/>
                    <a:pt x="58450" y="61060"/>
                    <a:pt x="58184" y="61042"/>
                  </a:cubicBezTo>
                  <a:cubicBezTo>
                    <a:pt x="58371" y="61282"/>
                    <a:pt x="58562" y="61514"/>
                    <a:pt x="58758" y="61751"/>
                  </a:cubicBezTo>
                  <a:cubicBezTo>
                    <a:pt x="59024" y="61781"/>
                    <a:pt x="59287" y="61811"/>
                    <a:pt x="59553" y="61837"/>
                  </a:cubicBezTo>
                  <a:close/>
                  <a:moveTo>
                    <a:pt x="59669" y="61987"/>
                  </a:moveTo>
                  <a:cubicBezTo>
                    <a:pt x="59410" y="61965"/>
                    <a:pt x="59152" y="61935"/>
                    <a:pt x="58889" y="61905"/>
                  </a:cubicBezTo>
                  <a:cubicBezTo>
                    <a:pt x="59077" y="62126"/>
                    <a:pt x="59268" y="62344"/>
                    <a:pt x="59463" y="62557"/>
                  </a:cubicBezTo>
                  <a:cubicBezTo>
                    <a:pt x="59718" y="62599"/>
                    <a:pt x="59973" y="62640"/>
                    <a:pt x="60228" y="62677"/>
                  </a:cubicBezTo>
                  <a:cubicBezTo>
                    <a:pt x="60041" y="62449"/>
                    <a:pt x="59853" y="62220"/>
                    <a:pt x="59669" y="61987"/>
                  </a:cubicBezTo>
                  <a:close/>
                  <a:moveTo>
                    <a:pt x="61178" y="62801"/>
                  </a:moveTo>
                  <a:cubicBezTo>
                    <a:pt x="60986" y="62554"/>
                    <a:pt x="60802" y="62310"/>
                    <a:pt x="60619" y="62058"/>
                  </a:cubicBezTo>
                  <a:cubicBezTo>
                    <a:pt x="60352" y="62043"/>
                    <a:pt x="60086" y="62025"/>
                    <a:pt x="59816" y="61998"/>
                  </a:cubicBezTo>
                  <a:cubicBezTo>
                    <a:pt x="60003" y="62235"/>
                    <a:pt x="60195" y="62467"/>
                    <a:pt x="60390" y="62700"/>
                  </a:cubicBezTo>
                  <a:cubicBezTo>
                    <a:pt x="60652" y="62738"/>
                    <a:pt x="60915" y="62771"/>
                    <a:pt x="61178" y="62801"/>
                  </a:cubicBezTo>
                  <a:close/>
                  <a:moveTo>
                    <a:pt x="61298" y="62951"/>
                  </a:moveTo>
                  <a:cubicBezTo>
                    <a:pt x="61039" y="62921"/>
                    <a:pt x="60780" y="62891"/>
                    <a:pt x="60521" y="62858"/>
                  </a:cubicBezTo>
                  <a:cubicBezTo>
                    <a:pt x="60705" y="63071"/>
                    <a:pt x="60896" y="63289"/>
                    <a:pt x="61088" y="63503"/>
                  </a:cubicBezTo>
                  <a:cubicBezTo>
                    <a:pt x="61343" y="63548"/>
                    <a:pt x="61598" y="63593"/>
                    <a:pt x="61853" y="63634"/>
                  </a:cubicBezTo>
                  <a:cubicBezTo>
                    <a:pt x="61665" y="63405"/>
                    <a:pt x="61478" y="63180"/>
                    <a:pt x="61298" y="62951"/>
                  </a:cubicBezTo>
                  <a:close/>
                  <a:moveTo>
                    <a:pt x="62799" y="63773"/>
                  </a:moveTo>
                  <a:cubicBezTo>
                    <a:pt x="62607" y="63529"/>
                    <a:pt x="62423" y="63285"/>
                    <a:pt x="62243" y="63041"/>
                  </a:cubicBezTo>
                  <a:cubicBezTo>
                    <a:pt x="61977" y="63019"/>
                    <a:pt x="61710" y="62996"/>
                    <a:pt x="61444" y="62966"/>
                  </a:cubicBezTo>
                  <a:cubicBezTo>
                    <a:pt x="61628" y="63199"/>
                    <a:pt x="61819" y="63428"/>
                    <a:pt x="62011" y="63657"/>
                  </a:cubicBezTo>
                  <a:cubicBezTo>
                    <a:pt x="62273" y="63698"/>
                    <a:pt x="62536" y="63736"/>
                    <a:pt x="62799" y="63773"/>
                  </a:cubicBezTo>
                  <a:close/>
                  <a:moveTo>
                    <a:pt x="62919" y="63923"/>
                  </a:moveTo>
                  <a:cubicBezTo>
                    <a:pt x="62660" y="63889"/>
                    <a:pt x="62401" y="63856"/>
                    <a:pt x="62146" y="63814"/>
                  </a:cubicBezTo>
                  <a:cubicBezTo>
                    <a:pt x="62330" y="64032"/>
                    <a:pt x="62517" y="64242"/>
                    <a:pt x="62708" y="64456"/>
                  </a:cubicBezTo>
                  <a:cubicBezTo>
                    <a:pt x="62964" y="64505"/>
                    <a:pt x="63215" y="64553"/>
                    <a:pt x="63470" y="64599"/>
                  </a:cubicBezTo>
                  <a:cubicBezTo>
                    <a:pt x="63283" y="64373"/>
                    <a:pt x="63099" y="64148"/>
                    <a:pt x="62919" y="63923"/>
                  </a:cubicBezTo>
                  <a:close/>
                  <a:moveTo>
                    <a:pt x="64412" y="64752"/>
                  </a:moveTo>
                  <a:cubicBezTo>
                    <a:pt x="64224" y="64512"/>
                    <a:pt x="64040" y="64272"/>
                    <a:pt x="63860" y="64032"/>
                  </a:cubicBezTo>
                  <a:cubicBezTo>
                    <a:pt x="63594" y="64006"/>
                    <a:pt x="63328" y="63976"/>
                    <a:pt x="63065" y="63942"/>
                  </a:cubicBezTo>
                  <a:cubicBezTo>
                    <a:pt x="63249" y="64171"/>
                    <a:pt x="63436" y="64400"/>
                    <a:pt x="63628" y="64625"/>
                  </a:cubicBezTo>
                  <a:cubicBezTo>
                    <a:pt x="63890" y="64670"/>
                    <a:pt x="64149" y="64711"/>
                    <a:pt x="64412" y="64752"/>
                  </a:cubicBezTo>
                  <a:moveTo>
                    <a:pt x="64532" y="64902"/>
                  </a:moveTo>
                  <a:cubicBezTo>
                    <a:pt x="64273" y="64865"/>
                    <a:pt x="64018" y="64824"/>
                    <a:pt x="63763" y="64782"/>
                  </a:cubicBezTo>
                  <a:cubicBezTo>
                    <a:pt x="63943" y="64996"/>
                    <a:pt x="64130" y="65206"/>
                    <a:pt x="64322" y="65416"/>
                  </a:cubicBezTo>
                  <a:cubicBezTo>
                    <a:pt x="64577" y="65473"/>
                    <a:pt x="64828" y="65522"/>
                    <a:pt x="65083" y="65570"/>
                  </a:cubicBezTo>
                  <a:cubicBezTo>
                    <a:pt x="64896" y="65349"/>
                    <a:pt x="64712" y="65128"/>
                    <a:pt x="64532" y="64902"/>
                  </a:cubicBezTo>
                  <a:close/>
                  <a:moveTo>
                    <a:pt x="66022" y="65739"/>
                  </a:moveTo>
                  <a:cubicBezTo>
                    <a:pt x="65830" y="65503"/>
                    <a:pt x="65650" y="65263"/>
                    <a:pt x="65470" y="65026"/>
                  </a:cubicBezTo>
                  <a:cubicBezTo>
                    <a:pt x="65204" y="64992"/>
                    <a:pt x="64941" y="64959"/>
                    <a:pt x="64675" y="64921"/>
                  </a:cubicBezTo>
                  <a:cubicBezTo>
                    <a:pt x="64858" y="65150"/>
                    <a:pt x="65046" y="65375"/>
                    <a:pt x="65237" y="65600"/>
                  </a:cubicBezTo>
                  <a:cubicBezTo>
                    <a:pt x="65500" y="65649"/>
                    <a:pt x="65759" y="65694"/>
                    <a:pt x="66022" y="65739"/>
                  </a:cubicBezTo>
                  <a:close/>
                  <a:moveTo>
                    <a:pt x="66142" y="65889"/>
                  </a:moveTo>
                  <a:cubicBezTo>
                    <a:pt x="65883" y="65848"/>
                    <a:pt x="65628" y="65803"/>
                    <a:pt x="65372" y="65758"/>
                  </a:cubicBezTo>
                  <a:cubicBezTo>
                    <a:pt x="65556" y="65968"/>
                    <a:pt x="65740" y="66178"/>
                    <a:pt x="65931" y="66388"/>
                  </a:cubicBezTo>
                  <a:cubicBezTo>
                    <a:pt x="66183" y="66445"/>
                    <a:pt x="66434" y="66497"/>
                    <a:pt x="66689" y="66550"/>
                  </a:cubicBezTo>
                  <a:cubicBezTo>
                    <a:pt x="66502" y="66332"/>
                    <a:pt x="66318" y="66111"/>
                    <a:pt x="66142" y="65889"/>
                  </a:cubicBezTo>
                  <a:close/>
                  <a:moveTo>
                    <a:pt x="67624" y="66730"/>
                  </a:moveTo>
                  <a:cubicBezTo>
                    <a:pt x="67436" y="66497"/>
                    <a:pt x="67252" y="66261"/>
                    <a:pt x="67076" y="66024"/>
                  </a:cubicBezTo>
                  <a:cubicBezTo>
                    <a:pt x="66809" y="65991"/>
                    <a:pt x="66547" y="65953"/>
                    <a:pt x="66284" y="65912"/>
                  </a:cubicBezTo>
                  <a:cubicBezTo>
                    <a:pt x="66468" y="66137"/>
                    <a:pt x="66652" y="66358"/>
                    <a:pt x="66843" y="66583"/>
                  </a:cubicBezTo>
                  <a:cubicBezTo>
                    <a:pt x="67102" y="66636"/>
                    <a:pt x="67365" y="66685"/>
                    <a:pt x="67624" y="66730"/>
                  </a:cubicBezTo>
                  <a:close/>
                  <a:moveTo>
                    <a:pt x="67744" y="66880"/>
                  </a:moveTo>
                  <a:cubicBezTo>
                    <a:pt x="67489" y="66835"/>
                    <a:pt x="67233" y="66790"/>
                    <a:pt x="66978" y="66737"/>
                  </a:cubicBezTo>
                  <a:cubicBezTo>
                    <a:pt x="67158" y="66947"/>
                    <a:pt x="67346" y="67157"/>
                    <a:pt x="67534" y="67364"/>
                  </a:cubicBezTo>
                  <a:cubicBezTo>
                    <a:pt x="67785" y="67424"/>
                    <a:pt x="68040" y="67480"/>
                    <a:pt x="68291" y="67536"/>
                  </a:cubicBezTo>
                  <a:cubicBezTo>
                    <a:pt x="68104" y="67319"/>
                    <a:pt x="67924" y="67101"/>
                    <a:pt x="67744" y="66880"/>
                  </a:cubicBezTo>
                  <a:moveTo>
                    <a:pt x="69222" y="67728"/>
                  </a:moveTo>
                  <a:cubicBezTo>
                    <a:pt x="69038" y="67499"/>
                    <a:pt x="68854" y="67266"/>
                    <a:pt x="68678" y="67030"/>
                  </a:cubicBezTo>
                  <a:cubicBezTo>
                    <a:pt x="68355" y="66992"/>
                    <a:pt x="68149" y="66951"/>
                    <a:pt x="67886" y="66906"/>
                  </a:cubicBezTo>
                  <a:cubicBezTo>
                    <a:pt x="68070" y="67127"/>
                    <a:pt x="68254" y="67349"/>
                    <a:pt x="68445" y="67570"/>
                  </a:cubicBezTo>
                  <a:cubicBezTo>
                    <a:pt x="68704" y="67626"/>
                    <a:pt x="68963" y="67679"/>
                    <a:pt x="69222" y="67728"/>
                  </a:cubicBezTo>
                  <a:close/>
                  <a:moveTo>
                    <a:pt x="69346" y="67878"/>
                  </a:moveTo>
                  <a:cubicBezTo>
                    <a:pt x="69091" y="67829"/>
                    <a:pt x="68836" y="67780"/>
                    <a:pt x="68580" y="67728"/>
                  </a:cubicBezTo>
                  <a:cubicBezTo>
                    <a:pt x="68760" y="67934"/>
                    <a:pt x="68948" y="68140"/>
                    <a:pt x="69136" y="68347"/>
                  </a:cubicBezTo>
                  <a:cubicBezTo>
                    <a:pt x="69387" y="68411"/>
                    <a:pt x="69638" y="68471"/>
                    <a:pt x="69890" y="68531"/>
                  </a:cubicBezTo>
                  <a:cubicBezTo>
                    <a:pt x="69706" y="68313"/>
                    <a:pt x="69522" y="68095"/>
                    <a:pt x="69346" y="67878"/>
                  </a:cubicBezTo>
                  <a:close/>
                  <a:moveTo>
                    <a:pt x="70820" y="68729"/>
                  </a:moveTo>
                  <a:cubicBezTo>
                    <a:pt x="70633" y="68504"/>
                    <a:pt x="70453" y="68272"/>
                    <a:pt x="70273" y="68043"/>
                  </a:cubicBezTo>
                  <a:cubicBezTo>
                    <a:pt x="70010" y="67998"/>
                    <a:pt x="69747" y="67953"/>
                    <a:pt x="69485" y="67904"/>
                  </a:cubicBezTo>
                  <a:cubicBezTo>
                    <a:pt x="69668" y="68125"/>
                    <a:pt x="69852" y="68347"/>
                    <a:pt x="70044" y="68564"/>
                  </a:cubicBezTo>
                  <a:cubicBezTo>
                    <a:pt x="70303" y="68621"/>
                    <a:pt x="70561" y="68677"/>
                    <a:pt x="70820" y="68729"/>
                  </a:cubicBezTo>
                  <a:close/>
                  <a:moveTo>
                    <a:pt x="70940" y="68880"/>
                  </a:moveTo>
                  <a:cubicBezTo>
                    <a:pt x="70689" y="68831"/>
                    <a:pt x="70434" y="68774"/>
                    <a:pt x="70179" y="68718"/>
                  </a:cubicBezTo>
                  <a:cubicBezTo>
                    <a:pt x="70359" y="68925"/>
                    <a:pt x="70546" y="69131"/>
                    <a:pt x="70734" y="69337"/>
                  </a:cubicBezTo>
                  <a:cubicBezTo>
                    <a:pt x="70985" y="69401"/>
                    <a:pt x="71233" y="69465"/>
                    <a:pt x="71488" y="69525"/>
                  </a:cubicBezTo>
                  <a:cubicBezTo>
                    <a:pt x="71301" y="69311"/>
                    <a:pt x="71120" y="69097"/>
                    <a:pt x="70940" y="68880"/>
                  </a:cubicBezTo>
                  <a:close/>
                  <a:moveTo>
                    <a:pt x="72415" y="69739"/>
                  </a:moveTo>
                  <a:cubicBezTo>
                    <a:pt x="72227" y="69514"/>
                    <a:pt x="72047" y="69285"/>
                    <a:pt x="71867" y="69056"/>
                  </a:cubicBezTo>
                  <a:cubicBezTo>
                    <a:pt x="71605" y="69011"/>
                    <a:pt x="71342" y="68962"/>
                    <a:pt x="71083" y="68910"/>
                  </a:cubicBezTo>
                  <a:cubicBezTo>
                    <a:pt x="71263" y="69127"/>
                    <a:pt x="71447" y="69345"/>
                    <a:pt x="71638" y="69562"/>
                  </a:cubicBezTo>
                  <a:cubicBezTo>
                    <a:pt x="71897" y="69622"/>
                    <a:pt x="72152" y="69682"/>
                    <a:pt x="72415" y="69739"/>
                  </a:cubicBezTo>
                  <a:close/>
                  <a:moveTo>
                    <a:pt x="72535" y="69889"/>
                  </a:moveTo>
                  <a:cubicBezTo>
                    <a:pt x="72280" y="69833"/>
                    <a:pt x="72028" y="69776"/>
                    <a:pt x="71773" y="69716"/>
                  </a:cubicBezTo>
                  <a:cubicBezTo>
                    <a:pt x="71953" y="69923"/>
                    <a:pt x="72137" y="70125"/>
                    <a:pt x="72329" y="70332"/>
                  </a:cubicBezTo>
                  <a:cubicBezTo>
                    <a:pt x="72576" y="70399"/>
                    <a:pt x="72828" y="70463"/>
                    <a:pt x="73083" y="70527"/>
                  </a:cubicBezTo>
                  <a:cubicBezTo>
                    <a:pt x="72895" y="70317"/>
                    <a:pt x="72715" y="70103"/>
                    <a:pt x="72535" y="69889"/>
                  </a:cubicBezTo>
                  <a:close/>
                  <a:moveTo>
                    <a:pt x="74006" y="70752"/>
                  </a:moveTo>
                  <a:cubicBezTo>
                    <a:pt x="73822" y="70527"/>
                    <a:pt x="73638" y="70302"/>
                    <a:pt x="73462" y="70076"/>
                  </a:cubicBezTo>
                  <a:cubicBezTo>
                    <a:pt x="73199" y="70024"/>
                    <a:pt x="72936" y="69971"/>
                    <a:pt x="72674" y="69919"/>
                  </a:cubicBezTo>
                  <a:cubicBezTo>
                    <a:pt x="72858" y="70133"/>
                    <a:pt x="73042" y="70350"/>
                    <a:pt x="73229" y="70564"/>
                  </a:cubicBezTo>
                  <a:cubicBezTo>
                    <a:pt x="73488" y="70628"/>
                    <a:pt x="73747" y="70692"/>
                    <a:pt x="74006" y="70752"/>
                  </a:cubicBezTo>
                  <a:close/>
                  <a:moveTo>
                    <a:pt x="74130" y="70898"/>
                  </a:moveTo>
                  <a:cubicBezTo>
                    <a:pt x="73874" y="70842"/>
                    <a:pt x="73619" y="70782"/>
                    <a:pt x="73364" y="70718"/>
                  </a:cubicBezTo>
                  <a:cubicBezTo>
                    <a:pt x="73548" y="70924"/>
                    <a:pt x="73732" y="71127"/>
                    <a:pt x="73920" y="71330"/>
                  </a:cubicBezTo>
                  <a:cubicBezTo>
                    <a:pt x="74171" y="71401"/>
                    <a:pt x="74422" y="71468"/>
                    <a:pt x="74674" y="71536"/>
                  </a:cubicBezTo>
                  <a:cubicBezTo>
                    <a:pt x="74490" y="71326"/>
                    <a:pt x="74306" y="71112"/>
                    <a:pt x="74130" y="70898"/>
                  </a:cubicBezTo>
                  <a:close/>
                  <a:moveTo>
                    <a:pt x="75597" y="71769"/>
                  </a:moveTo>
                  <a:cubicBezTo>
                    <a:pt x="75409" y="71543"/>
                    <a:pt x="75229" y="71322"/>
                    <a:pt x="75049" y="71097"/>
                  </a:cubicBezTo>
                  <a:cubicBezTo>
                    <a:pt x="74786" y="71044"/>
                    <a:pt x="74527" y="70988"/>
                    <a:pt x="74265" y="70928"/>
                  </a:cubicBezTo>
                  <a:cubicBezTo>
                    <a:pt x="74445" y="71146"/>
                    <a:pt x="74632" y="71360"/>
                    <a:pt x="74820" y="71573"/>
                  </a:cubicBezTo>
                  <a:cubicBezTo>
                    <a:pt x="75079" y="71641"/>
                    <a:pt x="75334" y="71705"/>
                    <a:pt x="75597" y="71769"/>
                  </a:cubicBezTo>
                  <a:moveTo>
                    <a:pt x="75720" y="71915"/>
                  </a:moveTo>
                  <a:cubicBezTo>
                    <a:pt x="75465" y="71855"/>
                    <a:pt x="75210" y="71791"/>
                    <a:pt x="74955" y="71727"/>
                  </a:cubicBezTo>
                  <a:cubicBezTo>
                    <a:pt x="75139" y="71930"/>
                    <a:pt x="75323" y="72133"/>
                    <a:pt x="75510" y="72331"/>
                  </a:cubicBezTo>
                  <a:cubicBezTo>
                    <a:pt x="75762" y="72406"/>
                    <a:pt x="76013" y="72478"/>
                    <a:pt x="76265" y="72545"/>
                  </a:cubicBezTo>
                  <a:cubicBezTo>
                    <a:pt x="76077" y="72335"/>
                    <a:pt x="75897" y="72125"/>
                    <a:pt x="75720" y="71915"/>
                  </a:cubicBezTo>
                  <a:close/>
                  <a:moveTo>
                    <a:pt x="77184" y="72789"/>
                  </a:moveTo>
                  <a:cubicBezTo>
                    <a:pt x="77000" y="72568"/>
                    <a:pt x="76816" y="72346"/>
                    <a:pt x="76636" y="72121"/>
                  </a:cubicBezTo>
                  <a:cubicBezTo>
                    <a:pt x="76377" y="72065"/>
                    <a:pt x="76114" y="72009"/>
                    <a:pt x="75852" y="71945"/>
                  </a:cubicBezTo>
                  <a:cubicBezTo>
                    <a:pt x="76036" y="72159"/>
                    <a:pt x="76219" y="72373"/>
                    <a:pt x="76407" y="72587"/>
                  </a:cubicBezTo>
                  <a:cubicBezTo>
                    <a:pt x="76666" y="72654"/>
                    <a:pt x="76925" y="72722"/>
                    <a:pt x="77184" y="72789"/>
                  </a:cubicBezTo>
                  <a:close/>
                  <a:moveTo>
                    <a:pt x="77308" y="72935"/>
                  </a:moveTo>
                  <a:cubicBezTo>
                    <a:pt x="77052" y="72872"/>
                    <a:pt x="76797" y="72804"/>
                    <a:pt x="76546" y="72737"/>
                  </a:cubicBezTo>
                  <a:cubicBezTo>
                    <a:pt x="76726" y="72939"/>
                    <a:pt x="76910" y="73142"/>
                    <a:pt x="77097" y="73341"/>
                  </a:cubicBezTo>
                  <a:cubicBezTo>
                    <a:pt x="77349" y="73416"/>
                    <a:pt x="77600" y="73491"/>
                    <a:pt x="77852" y="73562"/>
                  </a:cubicBezTo>
                  <a:cubicBezTo>
                    <a:pt x="77668" y="73352"/>
                    <a:pt x="77488" y="73146"/>
                    <a:pt x="77308" y="72935"/>
                  </a:cubicBezTo>
                  <a:close/>
                  <a:moveTo>
                    <a:pt x="78771" y="73810"/>
                  </a:moveTo>
                  <a:cubicBezTo>
                    <a:pt x="78587" y="73592"/>
                    <a:pt x="78403" y="73371"/>
                    <a:pt x="78223" y="73149"/>
                  </a:cubicBezTo>
                  <a:cubicBezTo>
                    <a:pt x="77960" y="73093"/>
                    <a:pt x="77702" y="73029"/>
                    <a:pt x="77439" y="72965"/>
                  </a:cubicBezTo>
                  <a:cubicBezTo>
                    <a:pt x="77623" y="73179"/>
                    <a:pt x="77807" y="73389"/>
                    <a:pt x="77994" y="73600"/>
                  </a:cubicBezTo>
                  <a:cubicBezTo>
                    <a:pt x="78253" y="73675"/>
                    <a:pt x="78512" y="73742"/>
                    <a:pt x="78771" y="73810"/>
                  </a:cubicBezTo>
                  <a:close/>
                  <a:moveTo>
                    <a:pt x="78895" y="73956"/>
                  </a:moveTo>
                  <a:cubicBezTo>
                    <a:pt x="78640" y="73892"/>
                    <a:pt x="78384" y="73825"/>
                    <a:pt x="78133" y="73753"/>
                  </a:cubicBezTo>
                  <a:cubicBezTo>
                    <a:pt x="78313" y="73952"/>
                    <a:pt x="78501" y="74155"/>
                    <a:pt x="78688" y="74350"/>
                  </a:cubicBezTo>
                  <a:cubicBezTo>
                    <a:pt x="78936" y="74429"/>
                    <a:pt x="79187" y="74508"/>
                    <a:pt x="79442" y="74579"/>
                  </a:cubicBezTo>
                  <a:cubicBezTo>
                    <a:pt x="79255" y="74372"/>
                    <a:pt x="79075" y="74166"/>
                    <a:pt x="78895" y="73956"/>
                  </a:cubicBezTo>
                  <a:close/>
                  <a:moveTo>
                    <a:pt x="80358" y="74838"/>
                  </a:moveTo>
                  <a:cubicBezTo>
                    <a:pt x="80170" y="74620"/>
                    <a:pt x="79990" y="74402"/>
                    <a:pt x="79810" y="74181"/>
                  </a:cubicBezTo>
                  <a:cubicBezTo>
                    <a:pt x="79548" y="74121"/>
                    <a:pt x="79285" y="74057"/>
                    <a:pt x="79026" y="73990"/>
                  </a:cubicBezTo>
                  <a:cubicBezTo>
                    <a:pt x="79206" y="74200"/>
                    <a:pt x="79394" y="74414"/>
                    <a:pt x="79581" y="74620"/>
                  </a:cubicBezTo>
                  <a:cubicBezTo>
                    <a:pt x="79840" y="74695"/>
                    <a:pt x="80099" y="74766"/>
                    <a:pt x="80358" y="74838"/>
                  </a:cubicBezTo>
                  <a:close/>
                  <a:moveTo>
                    <a:pt x="80482" y="74980"/>
                  </a:moveTo>
                  <a:cubicBezTo>
                    <a:pt x="80227" y="74913"/>
                    <a:pt x="79972" y="74845"/>
                    <a:pt x="79720" y="74770"/>
                  </a:cubicBezTo>
                  <a:cubicBezTo>
                    <a:pt x="79900" y="74969"/>
                    <a:pt x="80084" y="75168"/>
                    <a:pt x="80272" y="75367"/>
                  </a:cubicBezTo>
                  <a:cubicBezTo>
                    <a:pt x="80523" y="75446"/>
                    <a:pt x="80774" y="75524"/>
                    <a:pt x="81030" y="75603"/>
                  </a:cubicBezTo>
                  <a:cubicBezTo>
                    <a:pt x="80842" y="75397"/>
                    <a:pt x="80662" y="75190"/>
                    <a:pt x="80482" y="74980"/>
                  </a:cubicBezTo>
                  <a:close/>
                  <a:moveTo>
                    <a:pt x="81941" y="75866"/>
                  </a:moveTo>
                  <a:cubicBezTo>
                    <a:pt x="81757" y="75652"/>
                    <a:pt x="81574" y="75434"/>
                    <a:pt x="81394" y="75217"/>
                  </a:cubicBezTo>
                  <a:cubicBezTo>
                    <a:pt x="81131" y="75153"/>
                    <a:pt x="80872" y="75085"/>
                    <a:pt x="80609" y="75018"/>
                  </a:cubicBezTo>
                  <a:cubicBezTo>
                    <a:pt x="80793" y="75228"/>
                    <a:pt x="80977" y="75434"/>
                    <a:pt x="81168" y="75644"/>
                  </a:cubicBezTo>
                  <a:cubicBezTo>
                    <a:pt x="81424" y="75719"/>
                    <a:pt x="81682" y="75794"/>
                    <a:pt x="81941" y="75866"/>
                  </a:cubicBezTo>
                  <a:moveTo>
                    <a:pt x="82069" y="76012"/>
                  </a:moveTo>
                  <a:cubicBezTo>
                    <a:pt x="81814" y="75941"/>
                    <a:pt x="81559" y="75866"/>
                    <a:pt x="81303" y="75794"/>
                  </a:cubicBezTo>
                  <a:cubicBezTo>
                    <a:pt x="81487" y="75990"/>
                    <a:pt x="81671" y="76188"/>
                    <a:pt x="81859" y="76387"/>
                  </a:cubicBezTo>
                  <a:cubicBezTo>
                    <a:pt x="82110" y="76470"/>
                    <a:pt x="82362" y="76549"/>
                    <a:pt x="82617" y="76627"/>
                  </a:cubicBezTo>
                  <a:cubicBezTo>
                    <a:pt x="82429" y="76421"/>
                    <a:pt x="82245" y="76218"/>
                    <a:pt x="82069" y="76012"/>
                  </a:cubicBezTo>
                  <a:moveTo>
                    <a:pt x="83528" y="76901"/>
                  </a:moveTo>
                  <a:cubicBezTo>
                    <a:pt x="83341" y="76687"/>
                    <a:pt x="83157" y="76470"/>
                    <a:pt x="82977" y="76252"/>
                  </a:cubicBezTo>
                  <a:cubicBezTo>
                    <a:pt x="82714" y="76185"/>
                    <a:pt x="82455" y="76117"/>
                    <a:pt x="82193" y="76046"/>
                  </a:cubicBezTo>
                  <a:cubicBezTo>
                    <a:pt x="82377" y="76256"/>
                    <a:pt x="82564" y="76462"/>
                    <a:pt x="82752" y="76669"/>
                  </a:cubicBezTo>
                  <a:cubicBezTo>
                    <a:pt x="83011" y="76747"/>
                    <a:pt x="83270" y="76826"/>
                    <a:pt x="83528" y="76901"/>
                  </a:cubicBezTo>
                  <a:close/>
                  <a:moveTo>
                    <a:pt x="83652" y="77040"/>
                  </a:moveTo>
                  <a:cubicBezTo>
                    <a:pt x="83397" y="76969"/>
                    <a:pt x="83142" y="76894"/>
                    <a:pt x="82887" y="76819"/>
                  </a:cubicBezTo>
                  <a:cubicBezTo>
                    <a:pt x="83071" y="77014"/>
                    <a:pt x="83255" y="77213"/>
                    <a:pt x="83446" y="77408"/>
                  </a:cubicBezTo>
                  <a:cubicBezTo>
                    <a:pt x="83697" y="77490"/>
                    <a:pt x="83949" y="77573"/>
                    <a:pt x="84204" y="77655"/>
                  </a:cubicBezTo>
                  <a:cubicBezTo>
                    <a:pt x="84016" y="77453"/>
                    <a:pt x="83832" y="77247"/>
                    <a:pt x="83652" y="77040"/>
                  </a:cubicBezTo>
                  <a:close/>
                  <a:moveTo>
                    <a:pt x="85112" y="77937"/>
                  </a:moveTo>
                  <a:cubicBezTo>
                    <a:pt x="84928" y="77723"/>
                    <a:pt x="84744" y="77509"/>
                    <a:pt x="84560" y="77292"/>
                  </a:cubicBezTo>
                  <a:cubicBezTo>
                    <a:pt x="84298" y="77224"/>
                    <a:pt x="84039" y="77153"/>
                    <a:pt x="83776" y="77078"/>
                  </a:cubicBezTo>
                  <a:cubicBezTo>
                    <a:pt x="83960" y="77284"/>
                    <a:pt x="84148" y="77490"/>
                    <a:pt x="84335" y="77697"/>
                  </a:cubicBezTo>
                  <a:cubicBezTo>
                    <a:pt x="84594" y="77779"/>
                    <a:pt x="84853" y="77858"/>
                    <a:pt x="85112" y="77937"/>
                  </a:cubicBezTo>
                  <a:close/>
                  <a:moveTo>
                    <a:pt x="85787" y="78687"/>
                  </a:moveTo>
                  <a:cubicBezTo>
                    <a:pt x="85603" y="78485"/>
                    <a:pt x="85419" y="78278"/>
                    <a:pt x="85236" y="78076"/>
                  </a:cubicBezTo>
                  <a:cubicBezTo>
                    <a:pt x="84980" y="78001"/>
                    <a:pt x="84725" y="77922"/>
                    <a:pt x="84470" y="77843"/>
                  </a:cubicBezTo>
                  <a:cubicBezTo>
                    <a:pt x="84654" y="78042"/>
                    <a:pt x="84842" y="78237"/>
                    <a:pt x="85029" y="78432"/>
                  </a:cubicBezTo>
                  <a:cubicBezTo>
                    <a:pt x="85281" y="78518"/>
                    <a:pt x="85536" y="78605"/>
                    <a:pt x="85787" y="78687"/>
                  </a:cubicBezTo>
                  <a:close/>
                  <a:moveTo>
                    <a:pt x="85922" y="78834"/>
                  </a:moveTo>
                  <a:cubicBezTo>
                    <a:pt x="85675" y="78751"/>
                    <a:pt x="85427" y="78669"/>
                    <a:pt x="85179" y="78586"/>
                  </a:cubicBezTo>
                  <a:cubicBezTo>
                    <a:pt x="85363" y="78774"/>
                    <a:pt x="85547" y="78957"/>
                    <a:pt x="85735" y="79145"/>
                  </a:cubicBezTo>
                  <a:cubicBezTo>
                    <a:pt x="85982" y="79235"/>
                    <a:pt x="86226" y="79321"/>
                    <a:pt x="86474" y="79411"/>
                  </a:cubicBezTo>
                  <a:cubicBezTo>
                    <a:pt x="86286" y="79220"/>
                    <a:pt x="86102" y="79025"/>
                    <a:pt x="85922" y="78834"/>
                  </a:cubicBezTo>
                  <a:close/>
                  <a:moveTo>
                    <a:pt x="87374" y="79719"/>
                  </a:moveTo>
                  <a:cubicBezTo>
                    <a:pt x="87187" y="79516"/>
                    <a:pt x="87003" y="79314"/>
                    <a:pt x="86823" y="79111"/>
                  </a:cubicBezTo>
                  <a:cubicBezTo>
                    <a:pt x="86564" y="79036"/>
                    <a:pt x="86309" y="78954"/>
                    <a:pt x="86054" y="78875"/>
                  </a:cubicBezTo>
                  <a:cubicBezTo>
                    <a:pt x="86237" y="79070"/>
                    <a:pt x="86425" y="79265"/>
                    <a:pt x="86616" y="79460"/>
                  </a:cubicBezTo>
                  <a:cubicBezTo>
                    <a:pt x="86868" y="79550"/>
                    <a:pt x="87119" y="79637"/>
                    <a:pt x="87374" y="79719"/>
                  </a:cubicBezTo>
                  <a:close/>
                  <a:moveTo>
                    <a:pt x="87509" y="79865"/>
                  </a:moveTo>
                  <a:cubicBezTo>
                    <a:pt x="87262" y="79783"/>
                    <a:pt x="87010" y="79697"/>
                    <a:pt x="86763" y="79614"/>
                  </a:cubicBezTo>
                  <a:cubicBezTo>
                    <a:pt x="86947" y="79798"/>
                    <a:pt x="87134" y="79985"/>
                    <a:pt x="87322" y="80169"/>
                  </a:cubicBezTo>
                  <a:cubicBezTo>
                    <a:pt x="87566" y="80259"/>
                    <a:pt x="87813" y="80353"/>
                    <a:pt x="88061" y="80439"/>
                  </a:cubicBezTo>
                  <a:cubicBezTo>
                    <a:pt x="87873" y="80248"/>
                    <a:pt x="87689" y="80057"/>
                    <a:pt x="87509" y="79865"/>
                  </a:cubicBezTo>
                  <a:close/>
                  <a:moveTo>
                    <a:pt x="88954" y="80755"/>
                  </a:moveTo>
                  <a:cubicBezTo>
                    <a:pt x="88766" y="80552"/>
                    <a:pt x="88582" y="80349"/>
                    <a:pt x="88399" y="80147"/>
                  </a:cubicBezTo>
                  <a:cubicBezTo>
                    <a:pt x="88143" y="80068"/>
                    <a:pt x="87892" y="79989"/>
                    <a:pt x="87637" y="79907"/>
                  </a:cubicBezTo>
                  <a:cubicBezTo>
                    <a:pt x="87824" y="80102"/>
                    <a:pt x="88008" y="80297"/>
                    <a:pt x="88200" y="80492"/>
                  </a:cubicBezTo>
                  <a:cubicBezTo>
                    <a:pt x="88451" y="80578"/>
                    <a:pt x="88702" y="80668"/>
                    <a:pt x="88954" y="80755"/>
                  </a:cubicBezTo>
                  <a:close/>
                  <a:moveTo>
                    <a:pt x="89089" y="80897"/>
                  </a:moveTo>
                  <a:cubicBezTo>
                    <a:pt x="88841" y="80811"/>
                    <a:pt x="88594" y="80728"/>
                    <a:pt x="88350" y="80642"/>
                  </a:cubicBezTo>
                  <a:cubicBezTo>
                    <a:pt x="88534" y="80826"/>
                    <a:pt x="88717" y="81010"/>
                    <a:pt x="88909" y="81197"/>
                  </a:cubicBezTo>
                  <a:cubicBezTo>
                    <a:pt x="89149" y="81287"/>
                    <a:pt x="89393" y="81381"/>
                    <a:pt x="89640" y="81471"/>
                  </a:cubicBezTo>
                  <a:cubicBezTo>
                    <a:pt x="89453" y="81280"/>
                    <a:pt x="89269" y="81089"/>
                    <a:pt x="89089" y="80897"/>
                  </a:cubicBezTo>
                  <a:close/>
                  <a:moveTo>
                    <a:pt x="90541" y="81790"/>
                  </a:moveTo>
                  <a:cubicBezTo>
                    <a:pt x="90353" y="81591"/>
                    <a:pt x="90166" y="81392"/>
                    <a:pt x="89986" y="81190"/>
                  </a:cubicBezTo>
                  <a:cubicBezTo>
                    <a:pt x="89727" y="81107"/>
                    <a:pt x="89468" y="81025"/>
                    <a:pt x="89213" y="80938"/>
                  </a:cubicBezTo>
                  <a:cubicBezTo>
                    <a:pt x="89397" y="81134"/>
                    <a:pt x="89584" y="81329"/>
                    <a:pt x="89776" y="81520"/>
                  </a:cubicBezTo>
                  <a:cubicBezTo>
                    <a:pt x="90031" y="81614"/>
                    <a:pt x="90286" y="81704"/>
                    <a:pt x="90541" y="81790"/>
                  </a:cubicBezTo>
                  <a:close/>
                  <a:moveTo>
                    <a:pt x="90672" y="81933"/>
                  </a:moveTo>
                  <a:cubicBezTo>
                    <a:pt x="90421" y="81846"/>
                    <a:pt x="90173" y="81756"/>
                    <a:pt x="89922" y="81670"/>
                  </a:cubicBezTo>
                  <a:cubicBezTo>
                    <a:pt x="90106" y="81854"/>
                    <a:pt x="90293" y="82038"/>
                    <a:pt x="90481" y="82222"/>
                  </a:cubicBezTo>
                  <a:cubicBezTo>
                    <a:pt x="90729" y="82319"/>
                    <a:pt x="90980" y="82413"/>
                    <a:pt x="91228" y="82507"/>
                  </a:cubicBezTo>
                  <a:cubicBezTo>
                    <a:pt x="91040" y="82315"/>
                    <a:pt x="90856" y="82124"/>
                    <a:pt x="90672" y="81933"/>
                  </a:cubicBezTo>
                  <a:close/>
                  <a:moveTo>
                    <a:pt x="92128" y="82833"/>
                  </a:moveTo>
                  <a:cubicBezTo>
                    <a:pt x="91940" y="82634"/>
                    <a:pt x="91753" y="82432"/>
                    <a:pt x="91569" y="82233"/>
                  </a:cubicBezTo>
                  <a:cubicBezTo>
                    <a:pt x="91310" y="82147"/>
                    <a:pt x="91051" y="82060"/>
                    <a:pt x="90796" y="81974"/>
                  </a:cubicBezTo>
                  <a:cubicBezTo>
                    <a:pt x="90980" y="82169"/>
                    <a:pt x="91171" y="82364"/>
                    <a:pt x="91359" y="82556"/>
                  </a:cubicBezTo>
                  <a:cubicBezTo>
                    <a:pt x="91618" y="82649"/>
                    <a:pt x="91873" y="82743"/>
                    <a:pt x="92128" y="82833"/>
                  </a:cubicBezTo>
                  <a:close/>
                  <a:moveTo>
                    <a:pt x="92263" y="82972"/>
                  </a:moveTo>
                  <a:cubicBezTo>
                    <a:pt x="92012" y="82886"/>
                    <a:pt x="91757" y="82792"/>
                    <a:pt x="91505" y="82702"/>
                  </a:cubicBezTo>
                  <a:cubicBezTo>
                    <a:pt x="91693" y="82886"/>
                    <a:pt x="91880" y="83070"/>
                    <a:pt x="92068" y="83253"/>
                  </a:cubicBezTo>
                  <a:cubicBezTo>
                    <a:pt x="92319" y="83351"/>
                    <a:pt x="92571" y="83449"/>
                    <a:pt x="92822" y="83546"/>
                  </a:cubicBezTo>
                  <a:cubicBezTo>
                    <a:pt x="92635" y="83355"/>
                    <a:pt x="92447" y="83163"/>
                    <a:pt x="92263" y="82972"/>
                  </a:cubicBezTo>
                  <a:close/>
                  <a:moveTo>
                    <a:pt x="93719" y="83876"/>
                  </a:moveTo>
                  <a:cubicBezTo>
                    <a:pt x="93528" y="83677"/>
                    <a:pt x="93340" y="83479"/>
                    <a:pt x="93156" y="83276"/>
                  </a:cubicBezTo>
                  <a:cubicBezTo>
                    <a:pt x="92897" y="83190"/>
                    <a:pt x="92638" y="83103"/>
                    <a:pt x="92383" y="83013"/>
                  </a:cubicBezTo>
                  <a:cubicBezTo>
                    <a:pt x="92571" y="83208"/>
                    <a:pt x="92758" y="83404"/>
                    <a:pt x="92953" y="83595"/>
                  </a:cubicBezTo>
                  <a:cubicBezTo>
                    <a:pt x="93205" y="83689"/>
                    <a:pt x="93460" y="83782"/>
                    <a:pt x="93719" y="83876"/>
                  </a:cubicBezTo>
                  <a:close/>
                  <a:moveTo>
                    <a:pt x="93850" y="84015"/>
                  </a:moveTo>
                  <a:cubicBezTo>
                    <a:pt x="93599" y="83925"/>
                    <a:pt x="93347" y="83831"/>
                    <a:pt x="93096" y="83741"/>
                  </a:cubicBezTo>
                  <a:cubicBezTo>
                    <a:pt x="93284" y="83925"/>
                    <a:pt x="93475" y="84109"/>
                    <a:pt x="93666" y="84293"/>
                  </a:cubicBezTo>
                  <a:cubicBezTo>
                    <a:pt x="93914" y="84390"/>
                    <a:pt x="94162" y="84488"/>
                    <a:pt x="94413" y="84585"/>
                  </a:cubicBezTo>
                  <a:cubicBezTo>
                    <a:pt x="94222" y="84398"/>
                    <a:pt x="94034" y="84206"/>
                    <a:pt x="93850" y="84015"/>
                  </a:cubicBezTo>
                  <a:close/>
                  <a:moveTo>
                    <a:pt x="95306" y="84923"/>
                  </a:moveTo>
                  <a:cubicBezTo>
                    <a:pt x="95115" y="84724"/>
                    <a:pt x="94927" y="84525"/>
                    <a:pt x="94739" y="84323"/>
                  </a:cubicBezTo>
                  <a:cubicBezTo>
                    <a:pt x="94481" y="84236"/>
                    <a:pt x="94222" y="84146"/>
                    <a:pt x="93967" y="84056"/>
                  </a:cubicBezTo>
                  <a:cubicBezTo>
                    <a:pt x="94154" y="84248"/>
                    <a:pt x="94345" y="84443"/>
                    <a:pt x="94537" y="84634"/>
                  </a:cubicBezTo>
                  <a:cubicBezTo>
                    <a:pt x="94792" y="84732"/>
                    <a:pt x="95051" y="84826"/>
                    <a:pt x="95306" y="84923"/>
                  </a:cubicBezTo>
                  <a:close/>
                  <a:moveTo>
                    <a:pt x="95437" y="85058"/>
                  </a:moveTo>
                  <a:cubicBezTo>
                    <a:pt x="95186" y="84964"/>
                    <a:pt x="94931" y="84871"/>
                    <a:pt x="94683" y="84777"/>
                  </a:cubicBezTo>
                  <a:cubicBezTo>
                    <a:pt x="94871" y="84961"/>
                    <a:pt x="95058" y="85148"/>
                    <a:pt x="95253" y="85328"/>
                  </a:cubicBezTo>
                  <a:cubicBezTo>
                    <a:pt x="95501" y="85430"/>
                    <a:pt x="95749" y="85531"/>
                    <a:pt x="96000" y="85628"/>
                  </a:cubicBezTo>
                  <a:cubicBezTo>
                    <a:pt x="95809" y="85437"/>
                    <a:pt x="95621" y="85246"/>
                    <a:pt x="95437" y="85058"/>
                  </a:cubicBezTo>
                  <a:close/>
                  <a:moveTo>
                    <a:pt x="96893" y="85970"/>
                  </a:moveTo>
                  <a:cubicBezTo>
                    <a:pt x="96702" y="85771"/>
                    <a:pt x="96514" y="85572"/>
                    <a:pt x="96327" y="85373"/>
                  </a:cubicBezTo>
                  <a:cubicBezTo>
                    <a:pt x="96068" y="85283"/>
                    <a:pt x="95809" y="85189"/>
                    <a:pt x="95550" y="85096"/>
                  </a:cubicBezTo>
                  <a:cubicBezTo>
                    <a:pt x="95737" y="85291"/>
                    <a:pt x="95929" y="85482"/>
                    <a:pt x="96124" y="85677"/>
                  </a:cubicBezTo>
                  <a:cubicBezTo>
                    <a:pt x="96379" y="85775"/>
                    <a:pt x="96638" y="85872"/>
                    <a:pt x="96893" y="85970"/>
                  </a:cubicBezTo>
                  <a:close/>
                  <a:moveTo>
                    <a:pt x="97024" y="86101"/>
                  </a:moveTo>
                  <a:cubicBezTo>
                    <a:pt x="96769" y="86007"/>
                    <a:pt x="96518" y="85914"/>
                    <a:pt x="96267" y="85816"/>
                  </a:cubicBezTo>
                  <a:cubicBezTo>
                    <a:pt x="96454" y="86000"/>
                    <a:pt x="96645" y="86184"/>
                    <a:pt x="96837" y="86368"/>
                  </a:cubicBezTo>
                  <a:cubicBezTo>
                    <a:pt x="97088" y="86469"/>
                    <a:pt x="97340" y="86570"/>
                    <a:pt x="97591" y="86672"/>
                  </a:cubicBezTo>
                  <a:cubicBezTo>
                    <a:pt x="97400" y="86484"/>
                    <a:pt x="97208" y="86293"/>
                    <a:pt x="97024" y="86101"/>
                  </a:cubicBezTo>
                  <a:close/>
                  <a:moveTo>
                    <a:pt x="97133" y="86142"/>
                  </a:moveTo>
                  <a:cubicBezTo>
                    <a:pt x="97321" y="86334"/>
                    <a:pt x="97512" y="86525"/>
                    <a:pt x="97707" y="86717"/>
                  </a:cubicBezTo>
                  <a:cubicBezTo>
                    <a:pt x="97966" y="86818"/>
                    <a:pt x="98225" y="86919"/>
                    <a:pt x="98484" y="87017"/>
                  </a:cubicBezTo>
                  <a:cubicBezTo>
                    <a:pt x="98289" y="86818"/>
                    <a:pt x="98101" y="86619"/>
                    <a:pt x="97914" y="86420"/>
                  </a:cubicBezTo>
                  <a:cubicBezTo>
                    <a:pt x="97651" y="86330"/>
                    <a:pt x="97392" y="86236"/>
                    <a:pt x="97133" y="86142"/>
                  </a:cubicBezTo>
                  <a:close/>
                  <a:moveTo>
                    <a:pt x="96428" y="85407"/>
                  </a:moveTo>
                  <a:cubicBezTo>
                    <a:pt x="96615" y="85610"/>
                    <a:pt x="96807" y="85809"/>
                    <a:pt x="97002" y="86007"/>
                  </a:cubicBezTo>
                  <a:cubicBezTo>
                    <a:pt x="97265" y="86105"/>
                    <a:pt x="97531" y="86203"/>
                    <a:pt x="97794" y="86296"/>
                  </a:cubicBezTo>
                  <a:cubicBezTo>
                    <a:pt x="97602" y="86090"/>
                    <a:pt x="97411" y="85880"/>
                    <a:pt x="97227" y="85673"/>
                  </a:cubicBezTo>
                  <a:cubicBezTo>
                    <a:pt x="96957" y="85587"/>
                    <a:pt x="96694" y="85497"/>
                    <a:pt x="96428" y="85407"/>
                  </a:cubicBezTo>
                  <a:close/>
                  <a:moveTo>
                    <a:pt x="95734" y="84649"/>
                  </a:moveTo>
                  <a:cubicBezTo>
                    <a:pt x="95921" y="84859"/>
                    <a:pt x="96113" y="85069"/>
                    <a:pt x="96308" y="85280"/>
                  </a:cubicBezTo>
                  <a:cubicBezTo>
                    <a:pt x="96574" y="85370"/>
                    <a:pt x="96844" y="85463"/>
                    <a:pt x="97114" y="85550"/>
                  </a:cubicBezTo>
                  <a:cubicBezTo>
                    <a:pt x="96923" y="85336"/>
                    <a:pt x="96736" y="85118"/>
                    <a:pt x="96548" y="84904"/>
                  </a:cubicBezTo>
                  <a:cubicBezTo>
                    <a:pt x="96274" y="84822"/>
                    <a:pt x="96004" y="84735"/>
                    <a:pt x="95734" y="84649"/>
                  </a:cubicBezTo>
                  <a:moveTo>
                    <a:pt x="146908" y="8037"/>
                  </a:moveTo>
                  <a:cubicBezTo>
                    <a:pt x="166279" y="8041"/>
                    <a:pt x="183591" y="11857"/>
                    <a:pt x="190859" y="20134"/>
                  </a:cubicBezTo>
                  <a:cubicBezTo>
                    <a:pt x="194250" y="23994"/>
                    <a:pt x="195774" y="28429"/>
                    <a:pt x="195774" y="33119"/>
                  </a:cubicBezTo>
                  <a:cubicBezTo>
                    <a:pt x="195770" y="46439"/>
                    <a:pt x="183512" y="61815"/>
                    <a:pt x="167011" y="72099"/>
                  </a:cubicBezTo>
                  <a:cubicBezTo>
                    <a:pt x="152352" y="81257"/>
                    <a:pt x="133438" y="86664"/>
                    <a:pt x="115713" y="86664"/>
                  </a:cubicBezTo>
                  <a:cubicBezTo>
                    <a:pt x="108843" y="86664"/>
                    <a:pt x="102157" y="85854"/>
                    <a:pt x="95963" y="84131"/>
                  </a:cubicBezTo>
                  <a:cubicBezTo>
                    <a:pt x="96150" y="84357"/>
                    <a:pt x="96338" y="84585"/>
                    <a:pt x="96529" y="84811"/>
                  </a:cubicBezTo>
                  <a:cubicBezTo>
                    <a:pt x="103320" y="86878"/>
                    <a:pt x="110746" y="87846"/>
                    <a:pt x="118381" y="87846"/>
                  </a:cubicBezTo>
                  <a:cubicBezTo>
                    <a:pt x="136421" y="87846"/>
                    <a:pt x="155635" y="82428"/>
                    <a:pt x="170410" y="73254"/>
                  </a:cubicBezTo>
                  <a:cubicBezTo>
                    <a:pt x="187125" y="62899"/>
                    <a:pt x="199398" y="47324"/>
                    <a:pt x="199395" y="33783"/>
                  </a:cubicBezTo>
                  <a:cubicBezTo>
                    <a:pt x="199395" y="28928"/>
                    <a:pt x="197819" y="24332"/>
                    <a:pt x="194299" y="20329"/>
                  </a:cubicBezTo>
                  <a:cubicBezTo>
                    <a:pt x="186720" y="11692"/>
                    <a:pt x="168737" y="7651"/>
                    <a:pt x="148750" y="7651"/>
                  </a:cubicBezTo>
                  <a:lnTo>
                    <a:pt x="148739" y="7651"/>
                  </a:lnTo>
                  <a:cubicBezTo>
                    <a:pt x="141959" y="7651"/>
                    <a:pt x="134954" y="8116"/>
                    <a:pt x="128039" y="9020"/>
                  </a:cubicBezTo>
                  <a:cubicBezTo>
                    <a:pt x="127851" y="9095"/>
                    <a:pt x="127663" y="9174"/>
                    <a:pt x="127476" y="9249"/>
                  </a:cubicBezTo>
                  <a:cubicBezTo>
                    <a:pt x="133986" y="8450"/>
                    <a:pt x="140555" y="8037"/>
                    <a:pt x="146908" y="8037"/>
                  </a:cubicBezTo>
                  <a:moveTo>
                    <a:pt x="126613" y="9606"/>
                  </a:moveTo>
                  <a:cubicBezTo>
                    <a:pt x="132822" y="8878"/>
                    <a:pt x="139066" y="8506"/>
                    <a:pt x="145092" y="8450"/>
                  </a:cubicBezTo>
                  <a:cubicBezTo>
                    <a:pt x="163822" y="8506"/>
                    <a:pt x="180436" y="12116"/>
                    <a:pt x="187362" y="20002"/>
                  </a:cubicBezTo>
                  <a:cubicBezTo>
                    <a:pt x="190611" y="23706"/>
                    <a:pt x="192071" y="27957"/>
                    <a:pt x="192071" y="32459"/>
                  </a:cubicBezTo>
                  <a:cubicBezTo>
                    <a:pt x="192067" y="45512"/>
                    <a:pt x="179843" y="60670"/>
                    <a:pt x="163566" y="70876"/>
                  </a:cubicBezTo>
                  <a:cubicBezTo>
                    <a:pt x="149042" y="80008"/>
                    <a:pt x="130444" y="85403"/>
                    <a:pt x="113053" y="85403"/>
                  </a:cubicBezTo>
                  <a:cubicBezTo>
                    <a:pt x="106907" y="85403"/>
                    <a:pt x="100915" y="84732"/>
                    <a:pt x="95302" y="83310"/>
                  </a:cubicBezTo>
                  <a:cubicBezTo>
                    <a:pt x="95486" y="83546"/>
                    <a:pt x="95674" y="83779"/>
                    <a:pt x="95865" y="84015"/>
                  </a:cubicBezTo>
                  <a:cubicBezTo>
                    <a:pt x="102082" y="85756"/>
                    <a:pt x="108810" y="86578"/>
                    <a:pt x="115713" y="86578"/>
                  </a:cubicBezTo>
                  <a:cubicBezTo>
                    <a:pt x="133419" y="86578"/>
                    <a:pt x="152322" y="81175"/>
                    <a:pt x="166962" y="72024"/>
                  </a:cubicBezTo>
                  <a:cubicBezTo>
                    <a:pt x="183452" y="61751"/>
                    <a:pt x="195688" y="46386"/>
                    <a:pt x="195684" y="33119"/>
                  </a:cubicBezTo>
                  <a:cubicBezTo>
                    <a:pt x="195684" y="28448"/>
                    <a:pt x="194172" y="24039"/>
                    <a:pt x="190795" y="20194"/>
                  </a:cubicBezTo>
                  <a:cubicBezTo>
                    <a:pt x="183565" y="11954"/>
                    <a:pt x="166275" y="8127"/>
                    <a:pt x="146919" y="8127"/>
                  </a:cubicBezTo>
                  <a:lnTo>
                    <a:pt x="146908" y="8127"/>
                  </a:lnTo>
                  <a:cubicBezTo>
                    <a:pt x="140458" y="8127"/>
                    <a:pt x="133779" y="8551"/>
                    <a:pt x="127168" y="9377"/>
                  </a:cubicBezTo>
                  <a:cubicBezTo>
                    <a:pt x="126984" y="9452"/>
                    <a:pt x="126797" y="9527"/>
                    <a:pt x="126613" y="9606"/>
                  </a:cubicBezTo>
                  <a:close/>
                  <a:moveTo>
                    <a:pt x="126444" y="9624"/>
                  </a:moveTo>
                  <a:cubicBezTo>
                    <a:pt x="126628" y="9549"/>
                    <a:pt x="126808" y="9474"/>
                    <a:pt x="126992" y="9395"/>
                  </a:cubicBezTo>
                  <a:cubicBezTo>
                    <a:pt x="126628" y="9444"/>
                    <a:pt x="126268" y="9489"/>
                    <a:pt x="125907" y="9538"/>
                  </a:cubicBezTo>
                  <a:cubicBezTo>
                    <a:pt x="125727" y="9609"/>
                    <a:pt x="125544" y="9684"/>
                    <a:pt x="125367" y="9756"/>
                  </a:cubicBezTo>
                  <a:cubicBezTo>
                    <a:pt x="125724" y="9711"/>
                    <a:pt x="126084" y="9669"/>
                    <a:pt x="126444" y="9624"/>
                  </a:cubicBezTo>
                  <a:close/>
                  <a:moveTo>
                    <a:pt x="125615" y="9981"/>
                  </a:moveTo>
                  <a:cubicBezTo>
                    <a:pt x="125795" y="9902"/>
                    <a:pt x="125968" y="9827"/>
                    <a:pt x="126148" y="9752"/>
                  </a:cubicBezTo>
                  <a:cubicBezTo>
                    <a:pt x="125780" y="9793"/>
                    <a:pt x="125416" y="9838"/>
                    <a:pt x="125048" y="9887"/>
                  </a:cubicBezTo>
                  <a:cubicBezTo>
                    <a:pt x="124872" y="9958"/>
                    <a:pt x="124696" y="10033"/>
                    <a:pt x="124519" y="10105"/>
                  </a:cubicBezTo>
                  <a:cubicBezTo>
                    <a:pt x="124883" y="10063"/>
                    <a:pt x="125251" y="10018"/>
                    <a:pt x="125615" y="9981"/>
                  </a:cubicBezTo>
                  <a:close/>
                  <a:moveTo>
                    <a:pt x="124808" y="10333"/>
                  </a:moveTo>
                  <a:cubicBezTo>
                    <a:pt x="124981" y="10255"/>
                    <a:pt x="125153" y="10180"/>
                    <a:pt x="125326" y="10105"/>
                  </a:cubicBezTo>
                  <a:cubicBezTo>
                    <a:pt x="124954" y="10146"/>
                    <a:pt x="124583" y="10191"/>
                    <a:pt x="124212" y="10236"/>
                  </a:cubicBezTo>
                  <a:cubicBezTo>
                    <a:pt x="124039" y="10307"/>
                    <a:pt x="123870" y="10382"/>
                    <a:pt x="123698" y="10453"/>
                  </a:cubicBezTo>
                  <a:cubicBezTo>
                    <a:pt x="124069" y="10412"/>
                    <a:pt x="124437" y="10371"/>
                    <a:pt x="124808" y="10333"/>
                  </a:cubicBezTo>
                  <a:close/>
                  <a:moveTo>
                    <a:pt x="122898" y="10802"/>
                  </a:moveTo>
                  <a:cubicBezTo>
                    <a:pt x="123274" y="10761"/>
                    <a:pt x="123649" y="10724"/>
                    <a:pt x="124024" y="10686"/>
                  </a:cubicBezTo>
                  <a:cubicBezTo>
                    <a:pt x="124193" y="10607"/>
                    <a:pt x="124358" y="10532"/>
                    <a:pt x="124527" y="10457"/>
                  </a:cubicBezTo>
                  <a:cubicBezTo>
                    <a:pt x="124152" y="10498"/>
                    <a:pt x="123776" y="10540"/>
                    <a:pt x="123397" y="10585"/>
                  </a:cubicBezTo>
                  <a:cubicBezTo>
                    <a:pt x="123232" y="10656"/>
                    <a:pt x="123067" y="10727"/>
                    <a:pt x="122898" y="10802"/>
                  </a:cubicBezTo>
                  <a:close/>
                  <a:moveTo>
                    <a:pt x="122737" y="10821"/>
                  </a:moveTo>
                  <a:cubicBezTo>
                    <a:pt x="122898" y="10746"/>
                    <a:pt x="123063" y="10675"/>
                    <a:pt x="123229" y="10604"/>
                  </a:cubicBezTo>
                  <a:cubicBezTo>
                    <a:pt x="122861" y="10649"/>
                    <a:pt x="122489" y="10690"/>
                    <a:pt x="122118" y="10739"/>
                  </a:cubicBezTo>
                  <a:cubicBezTo>
                    <a:pt x="121957" y="10806"/>
                    <a:pt x="121795" y="10874"/>
                    <a:pt x="121630" y="10945"/>
                  </a:cubicBezTo>
                  <a:cubicBezTo>
                    <a:pt x="122002" y="10900"/>
                    <a:pt x="122369" y="10859"/>
                    <a:pt x="122737" y="10821"/>
                  </a:cubicBezTo>
                  <a:close/>
                  <a:moveTo>
                    <a:pt x="120850" y="11283"/>
                  </a:moveTo>
                  <a:cubicBezTo>
                    <a:pt x="121225" y="11241"/>
                    <a:pt x="121596" y="11204"/>
                    <a:pt x="121972" y="11163"/>
                  </a:cubicBezTo>
                  <a:cubicBezTo>
                    <a:pt x="122129" y="11091"/>
                    <a:pt x="122287" y="11020"/>
                    <a:pt x="122444" y="10949"/>
                  </a:cubicBezTo>
                  <a:cubicBezTo>
                    <a:pt x="122069" y="10990"/>
                    <a:pt x="121698" y="11035"/>
                    <a:pt x="121323" y="11076"/>
                  </a:cubicBezTo>
                  <a:cubicBezTo>
                    <a:pt x="121165" y="11148"/>
                    <a:pt x="121007" y="11215"/>
                    <a:pt x="120850" y="11283"/>
                  </a:cubicBezTo>
                  <a:moveTo>
                    <a:pt x="120677" y="11301"/>
                  </a:moveTo>
                  <a:cubicBezTo>
                    <a:pt x="120831" y="11234"/>
                    <a:pt x="120985" y="11166"/>
                    <a:pt x="121142" y="11099"/>
                  </a:cubicBezTo>
                  <a:cubicBezTo>
                    <a:pt x="120775" y="11144"/>
                    <a:pt x="120407" y="11189"/>
                    <a:pt x="120036" y="11234"/>
                  </a:cubicBezTo>
                  <a:cubicBezTo>
                    <a:pt x="119885" y="11298"/>
                    <a:pt x="119732" y="11365"/>
                    <a:pt x="119578" y="11429"/>
                  </a:cubicBezTo>
                  <a:cubicBezTo>
                    <a:pt x="119946" y="11388"/>
                    <a:pt x="120309" y="11343"/>
                    <a:pt x="120677" y="11301"/>
                  </a:cubicBezTo>
                  <a:close/>
                  <a:moveTo>
                    <a:pt x="118816" y="11759"/>
                  </a:moveTo>
                  <a:cubicBezTo>
                    <a:pt x="119188" y="11718"/>
                    <a:pt x="119559" y="11677"/>
                    <a:pt x="119931" y="11639"/>
                  </a:cubicBezTo>
                  <a:cubicBezTo>
                    <a:pt x="120077" y="11572"/>
                    <a:pt x="120227" y="11504"/>
                    <a:pt x="120373" y="11436"/>
                  </a:cubicBezTo>
                  <a:cubicBezTo>
                    <a:pt x="120002" y="11482"/>
                    <a:pt x="119630" y="11523"/>
                    <a:pt x="119255" y="11568"/>
                  </a:cubicBezTo>
                  <a:cubicBezTo>
                    <a:pt x="119109" y="11632"/>
                    <a:pt x="118962" y="11695"/>
                    <a:pt x="118816" y="11759"/>
                  </a:cubicBezTo>
                  <a:close/>
                  <a:moveTo>
                    <a:pt x="118632" y="11782"/>
                  </a:moveTo>
                  <a:cubicBezTo>
                    <a:pt x="118779" y="11718"/>
                    <a:pt x="118921" y="11654"/>
                    <a:pt x="119064" y="11590"/>
                  </a:cubicBezTo>
                  <a:cubicBezTo>
                    <a:pt x="118700" y="11635"/>
                    <a:pt x="118332" y="11684"/>
                    <a:pt x="117968" y="11729"/>
                  </a:cubicBezTo>
                  <a:cubicBezTo>
                    <a:pt x="117826" y="11789"/>
                    <a:pt x="117683" y="11849"/>
                    <a:pt x="117540" y="11909"/>
                  </a:cubicBezTo>
                  <a:cubicBezTo>
                    <a:pt x="117904" y="11864"/>
                    <a:pt x="118268" y="11823"/>
                    <a:pt x="118632" y="11782"/>
                  </a:cubicBezTo>
                  <a:close/>
                  <a:moveTo>
                    <a:pt x="116801" y="12232"/>
                  </a:moveTo>
                  <a:cubicBezTo>
                    <a:pt x="117169" y="12187"/>
                    <a:pt x="117537" y="12146"/>
                    <a:pt x="117908" y="12104"/>
                  </a:cubicBezTo>
                  <a:cubicBezTo>
                    <a:pt x="118043" y="12044"/>
                    <a:pt x="118182" y="11981"/>
                    <a:pt x="118321" y="11920"/>
                  </a:cubicBezTo>
                  <a:cubicBezTo>
                    <a:pt x="117949" y="11962"/>
                    <a:pt x="117578" y="12007"/>
                    <a:pt x="117207" y="12052"/>
                  </a:cubicBezTo>
                  <a:cubicBezTo>
                    <a:pt x="117071" y="12112"/>
                    <a:pt x="116936" y="12172"/>
                    <a:pt x="116801" y="12232"/>
                  </a:cubicBezTo>
                  <a:close/>
                  <a:moveTo>
                    <a:pt x="116606" y="12254"/>
                  </a:moveTo>
                  <a:cubicBezTo>
                    <a:pt x="116738" y="12194"/>
                    <a:pt x="116873" y="12138"/>
                    <a:pt x="117008" y="12078"/>
                  </a:cubicBezTo>
                  <a:cubicBezTo>
                    <a:pt x="116651" y="12123"/>
                    <a:pt x="116302" y="12168"/>
                    <a:pt x="115950" y="12213"/>
                  </a:cubicBezTo>
                  <a:cubicBezTo>
                    <a:pt x="115815" y="12269"/>
                    <a:pt x="115683" y="12326"/>
                    <a:pt x="115552" y="12382"/>
                  </a:cubicBezTo>
                  <a:cubicBezTo>
                    <a:pt x="115905" y="12337"/>
                    <a:pt x="116254" y="12296"/>
                    <a:pt x="116606" y="12254"/>
                  </a:cubicBezTo>
                  <a:close/>
                  <a:moveTo>
                    <a:pt x="115901" y="12570"/>
                  </a:moveTo>
                  <a:cubicBezTo>
                    <a:pt x="116025" y="12510"/>
                    <a:pt x="116152" y="12453"/>
                    <a:pt x="116280" y="12397"/>
                  </a:cubicBezTo>
                  <a:cubicBezTo>
                    <a:pt x="115923" y="12438"/>
                    <a:pt x="115563" y="12483"/>
                    <a:pt x="115203" y="12528"/>
                  </a:cubicBezTo>
                  <a:cubicBezTo>
                    <a:pt x="115079" y="12585"/>
                    <a:pt x="114952" y="12637"/>
                    <a:pt x="114828" y="12693"/>
                  </a:cubicBezTo>
                  <a:cubicBezTo>
                    <a:pt x="115188" y="12648"/>
                    <a:pt x="115544" y="12607"/>
                    <a:pt x="115901" y="12570"/>
                  </a:cubicBezTo>
                  <a:close/>
                  <a:moveTo>
                    <a:pt x="114137" y="12997"/>
                  </a:moveTo>
                  <a:cubicBezTo>
                    <a:pt x="114498" y="12956"/>
                    <a:pt x="114862" y="12915"/>
                    <a:pt x="115222" y="12877"/>
                  </a:cubicBezTo>
                  <a:cubicBezTo>
                    <a:pt x="115342" y="12821"/>
                    <a:pt x="115462" y="12765"/>
                    <a:pt x="115582" y="12712"/>
                  </a:cubicBezTo>
                  <a:cubicBezTo>
                    <a:pt x="115218" y="12753"/>
                    <a:pt x="114854" y="12795"/>
                    <a:pt x="114490" y="12840"/>
                  </a:cubicBezTo>
                  <a:cubicBezTo>
                    <a:pt x="114374" y="12892"/>
                    <a:pt x="114254" y="12945"/>
                    <a:pt x="114137" y="12997"/>
                  </a:cubicBezTo>
                  <a:close/>
                  <a:moveTo>
                    <a:pt x="113939" y="13020"/>
                  </a:moveTo>
                  <a:cubicBezTo>
                    <a:pt x="114055" y="12967"/>
                    <a:pt x="114171" y="12915"/>
                    <a:pt x="114287" y="12866"/>
                  </a:cubicBezTo>
                  <a:cubicBezTo>
                    <a:pt x="113924" y="12911"/>
                    <a:pt x="113560" y="12956"/>
                    <a:pt x="113196" y="13001"/>
                  </a:cubicBezTo>
                  <a:cubicBezTo>
                    <a:pt x="113083" y="13050"/>
                    <a:pt x="112971" y="13099"/>
                    <a:pt x="112858" y="13147"/>
                  </a:cubicBezTo>
                  <a:cubicBezTo>
                    <a:pt x="113218" y="13106"/>
                    <a:pt x="113578" y="13061"/>
                    <a:pt x="113939" y="13020"/>
                  </a:cubicBezTo>
                  <a:close/>
                  <a:moveTo>
                    <a:pt x="113286" y="13316"/>
                  </a:moveTo>
                  <a:cubicBezTo>
                    <a:pt x="113394" y="13267"/>
                    <a:pt x="113500" y="13219"/>
                    <a:pt x="113608" y="13170"/>
                  </a:cubicBezTo>
                  <a:cubicBezTo>
                    <a:pt x="113241" y="13211"/>
                    <a:pt x="112873" y="13256"/>
                    <a:pt x="112505" y="13301"/>
                  </a:cubicBezTo>
                  <a:cubicBezTo>
                    <a:pt x="112400" y="13350"/>
                    <a:pt x="112295" y="13395"/>
                    <a:pt x="112190" y="13440"/>
                  </a:cubicBezTo>
                  <a:cubicBezTo>
                    <a:pt x="112554" y="13399"/>
                    <a:pt x="112922" y="13358"/>
                    <a:pt x="113286" y="13316"/>
                  </a:cubicBezTo>
                  <a:close/>
                  <a:moveTo>
                    <a:pt x="111552" y="13725"/>
                  </a:moveTo>
                  <a:cubicBezTo>
                    <a:pt x="111924" y="13684"/>
                    <a:pt x="112295" y="13643"/>
                    <a:pt x="112663" y="13605"/>
                  </a:cubicBezTo>
                  <a:cubicBezTo>
                    <a:pt x="112764" y="13556"/>
                    <a:pt x="112862" y="13511"/>
                    <a:pt x="112963" y="13466"/>
                  </a:cubicBezTo>
                  <a:cubicBezTo>
                    <a:pt x="112588" y="13508"/>
                    <a:pt x="112216" y="13553"/>
                    <a:pt x="111845" y="13594"/>
                  </a:cubicBezTo>
                  <a:cubicBezTo>
                    <a:pt x="111747" y="13639"/>
                    <a:pt x="111650" y="13684"/>
                    <a:pt x="111552" y="13725"/>
                  </a:cubicBezTo>
                  <a:close/>
                  <a:moveTo>
                    <a:pt x="111353" y="13748"/>
                  </a:moveTo>
                  <a:cubicBezTo>
                    <a:pt x="111447" y="13706"/>
                    <a:pt x="111541" y="13661"/>
                    <a:pt x="111635" y="13620"/>
                  </a:cubicBezTo>
                  <a:cubicBezTo>
                    <a:pt x="111286" y="13661"/>
                    <a:pt x="110933" y="13706"/>
                    <a:pt x="110584" y="13751"/>
                  </a:cubicBezTo>
                  <a:cubicBezTo>
                    <a:pt x="110490" y="13793"/>
                    <a:pt x="110397" y="13830"/>
                    <a:pt x="110307" y="13872"/>
                  </a:cubicBezTo>
                  <a:cubicBezTo>
                    <a:pt x="110656" y="13830"/>
                    <a:pt x="111004" y="13789"/>
                    <a:pt x="111353" y="13748"/>
                  </a:cubicBezTo>
                  <a:close/>
                  <a:moveTo>
                    <a:pt x="110761" y="14022"/>
                  </a:moveTo>
                  <a:cubicBezTo>
                    <a:pt x="110847" y="13984"/>
                    <a:pt x="110929" y="13943"/>
                    <a:pt x="111016" y="13905"/>
                  </a:cubicBezTo>
                  <a:cubicBezTo>
                    <a:pt x="110659" y="13947"/>
                    <a:pt x="110303" y="13988"/>
                    <a:pt x="109946" y="14033"/>
                  </a:cubicBezTo>
                  <a:cubicBezTo>
                    <a:pt x="109864" y="14067"/>
                    <a:pt x="109778" y="14108"/>
                    <a:pt x="109695" y="14142"/>
                  </a:cubicBezTo>
                  <a:cubicBezTo>
                    <a:pt x="110051" y="14100"/>
                    <a:pt x="110404" y="14063"/>
                    <a:pt x="110761" y="14022"/>
                  </a:cubicBezTo>
                  <a:close/>
                  <a:moveTo>
                    <a:pt x="110202" y="14284"/>
                  </a:moveTo>
                  <a:cubicBezTo>
                    <a:pt x="110277" y="14250"/>
                    <a:pt x="110352" y="14213"/>
                    <a:pt x="110430" y="14175"/>
                  </a:cubicBezTo>
                  <a:cubicBezTo>
                    <a:pt x="110066" y="14217"/>
                    <a:pt x="109706" y="14258"/>
                    <a:pt x="109342" y="14303"/>
                  </a:cubicBezTo>
                  <a:cubicBezTo>
                    <a:pt x="109271" y="14337"/>
                    <a:pt x="109196" y="14371"/>
                    <a:pt x="109125" y="14401"/>
                  </a:cubicBezTo>
                  <a:cubicBezTo>
                    <a:pt x="109481" y="14363"/>
                    <a:pt x="109841" y="14322"/>
                    <a:pt x="110202" y="14284"/>
                  </a:cubicBezTo>
                  <a:close/>
                  <a:moveTo>
                    <a:pt x="109676" y="14536"/>
                  </a:moveTo>
                  <a:cubicBezTo>
                    <a:pt x="109744" y="14502"/>
                    <a:pt x="109808" y="14472"/>
                    <a:pt x="109875" y="14442"/>
                  </a:cubicBezTo>
                  <a:cubicBezTo>
                    <a:pt x="109511" y="14479"/>
                    <a:pt x="109143" y="14521"/>
                    <a:pt x="108776" y="14562"/>
                  </a:cubicBezTo>
                  <a:cubicBezTo>
                    <a:pt x="108716" y="14592"/>
                    <a:pt x="108652" y="14618"/>
                    <a:pt x="108588" y="14648"/>
                  </a:cubicBezTo>
                  <a:cubicBezTo>
                    <a:pt x="108952" y="14611"/>
                    <a:pt x="109316" y="14573"/>
                    <a:pt x="109676" y="14536"/>
                  </a:cubicBezTo>
                  <a:close/>
                  <a:moveTo>
                    <a:pt x="108247" y="14810"/>
                  </a:moveTo>
                  <a:cubicBezTo>
                    <a:pt x="108198" y="14832"/>
                    <a:pt x="108145" y="14858"/>
                    <a:pt x="108093" y="14881"/>
                  </a:cubicBezTo>
                  <a:cubicBezTo>
                    <a:pt x="108461" y="14843"/>
                    <a:pt x="108825" y="14806"/>
                    <a:pt x="109188" y="14772"/>
                  </a:cubicBezTo>
                  <a:cubicBezTo>
                    <a:pt x="109245" y="14746"/>
                    <a:pt x="109301" y="14719"/>
                    <a:pt x="109357" y="14689"/>
                  </a:cubicBezTo>
                  <a:cubicBezTo>
                    <a:pt x="108990" y="14727"/>
                    <a:pt x="108618" y="14768"/>
                    <a:pt x="108247" y="14810"/>
                  </a:cubicBezTo>
                  <a:close/>
                  <a:moveTo>
                    <a:pt x="108389" y="14671"/>
                  </a:moveTo>
                  <a:cubicBezTo>
                    <a:pt x="108453" y="14641"/>
                    <a:pt x="108509" y="14614"/>
                    <a:pt x="108573" y="14584"/>
                  </a:cubicBezTo>
                  <a:cubicBezTo>
                    <a:pt x="108209" y="14629"/>
                    <a:pt x="107842" y="14671"/>
                    <a:pt x="107474" y="14716"/>
                  </a:cubicBezTo>
                  <a:cubicBezTo>
                    <a:pt x="107418" y="14742"/>
                    <a:pt x="107361" y="14768"/>
                    <a:pt x="107305" y="14791"/>
                  </a:cubicBezTo>
                  <a:cubicBezTo>
                    <a:pt x="107669" y="14750"/>
                    <a:pt x="108029" y="14708"/>
                    <a:pt x="108389" y="14671"/>
                  </a:cubicBezTo>
                  <a:close/>
                  <a:moveTo>
                    <a:pt x="107902" y="14900"/>
                  </a:moveTo>
                  <a:cubicBezTo>
                    <a:pt x="107950" y="14877"/>
                    <a:pt x="107999" y="14855"/>
                    <a:pt x="108052" y="14832"/>
                  </a:cubicBezTo>
                  <a:cubicBezTo>
                    <a:pt x="107680" y="14873"/>
                    <a:pt x="107312" y="14915"/>
                    <a:pt x="106941" y="14956"/>
                  </a:cubicBezTo>
                  <a:cubicBezTo>
                    <a:pt x="106896" y="14978"/>
                    <a:pt x="106855" y="14997"/>
                    <a:pt x="106810" y="15020"/>
                  </a:cubicBezTo>
                  <a:cubicBezTo>
                    <a:pt x="107174" y="14978"/>
                    <a:pt x="107538" y="14941"/>
                    <a:pt x="107902" y="14900"/>
                  </a:cubicBezTo>
                  <a:close/>
                  <a:moveTo>
                    <a:pt x="107451" y="15117"/>
                  </a:moveTo>
                  <a:cubicBezTo>
                    <a:pt x="107489" y="15098"/>
                    <a:pt x="107526" y="15080"/>
                    <a:pt x="107568" y="15061"/>
                  </a:cubicBezTo>
                  <a:cubicBezTo>
                    <a:pt x="107196" y="15102"/>
                    <a:pt x="106825" y="15143"/>
                    <a:pt x="106453" y="15185"/>
                  </a:cubicBezTo>
                  <a:cubicBezTo>
                    <a:pt x="106419" y="15200"/>
                    <a:pt x="106386" y="15215"/>
                    <a:pt x="106356" y="15230"/>
                  </a:cubicBezTo>
                  <a:cubicBezTo>
                    <a:pt x="106723" y="15192"/>
                    <a:pt x="107087" y="15155"/>
                    <a:pt x="107451" y="15117"/>
                  </a:cubicBezTo>
                  <a:close/>
                  <a:moveTo>
                    <a:pt x="106003" y="15395"/>
                  </a:moveTo>
                  <a:cubicBezTo>
                    <a:pt x="105984" y="15406"/>
                    <a:pt x="105965" y="15414"/>
                    <a:pt x="105943" y="15425"/>
                  </a:cubicBezTo>
                  <a:cubicBezTo>
                    <a:pt x="106311" y="15387"/>
                    <a:pt x="106678" y="15350"/>
                    <a:pt x="107042" y="15316"/>
                  </a:cubicBezTo>
                  <a:cubicBezTo>
                    <a:pt x="107069" y="15305"/>
                    <a:pt x="107095" y="15290"/>
                    <a:pt x="107121" y="15279"/>
                  </a:cubicBezTo>
                  <a:cubicBezTo>
                    <a:pt x="106750" y="15316"/>
                    <a:pt x="106378" y="15354"/>
                    <a:pt x="106003" y="15395"/>
                  </a:cubicBezTo>
                  <a:close/>
                  <a:moveTo>
                    <a:pt x="106149" y="15252"/>
                  </a:moveTo>
                  <a:cubicBezTo>
                    <a:pt x="106179" y="15237"/>
                    <a:pt x="106213" y="15222"/>
                    <a:pt x="106243" y="15207"/>
                  </a:cubicBezTo>
                  <a:cubicBezTo>
                    <a:pt x="105879" y="15252"/>
                    <a:pt x="105515" y="15294"/>
                    <a:pt x="105148" y="15339"/>
                  </a:cubicBezTo>
                  <a:cubicBezTo>
                    <a:pt x="105125" y="15350"/>
                    <a:pt x="105099" y="15361"/>
                    <a:pt x="105076" y="15372"/>
                  </a:cubicBezTo>
                  <a:cubicBezTo>
                    <a:pt x="105436" y="15331"/>
                    <a:pt x="105793" y="15290"/>
                    <a:pt x="106149" y="15252"/>
                  </a:cubicBezTo>
                  <a:close/>
                  <a:moveTo>
                    <a:pt x="105744" y="15444"/>
                  </a:moveTo>
                  <a:cubicBezTo>
                    <a:pt x="105763" y="15436"/>
                    <a:pt x="105782" y="15429"/>
                    <a:pt x="105800" y="15417"/>
                  </a:cubicBezTo>
                  <a:cubicBezTo>
                    <a:pt x="105436" y="15459"/>
                    <a:pt x="105069" y="15500"/>
                    <a:pt x="104701" y="15541"/>
                  </a:cubicBezTo>
                  <a:cubicBezTo>
                    <a:pt x="104690" y="15549"/>
                    <a:pt x="104679" y="15552"/>
                    <a:pt x="104667" y="15560"/>
                  </a:cubicBezTo>
                  <a:cubicBezTo>
                    <a:pt x="105027" y="15519"/>
                    <a:pt x="105388" y="15481"/>
                    <a:pt x="105744" y="15444"/>
                  </a:cubicBezTo>
                  <a:close/>
                  <a:moveTo>
                    <a:pt x="104694" y="16284"/>
                  </a:moveTo>
                  <a:cubicBezTo>
                    <a:pt x="104844" y="16284"/>
                    <a:pt x="104990" y="16284"/>
                    <a:pt x="105136" y="16284"/>
                  </a:cubicBezTo>
                  <a:cubicBezTo>
                    <a:pt x="105148" y="16277"/>
                    <a:pt x="105163" y="16269"/>
                    <a:pt x="105178" y="16262"/>
                  </a:cubicBezTo>
                  <a:cubicBezTo>
                    <a:pt x="105001" y="16269"/>
                    <a:pt x="104817" y="16277"/>
                    <a:pt x="104637" y="16284"/>
                  </a:cubicBezTo>
                  <a:cubicBezTo>
                    <a:pt x="104656" y="16284"/>
                    <a:pt x="104675" y="16284"/>
                    <a:pt x="104694" y="16284"/>
                  </a:cubicBezTo>
                  <a:close/>
                  <a:moveTo>
                    <a:pt x="104667" y="16532"/>
                  </a:moveTo>
                  <a:cubicBezTo>
                    <a:pt x="104731" y="16498"/>
                    <a:pt x="104799" y="16460"/>
                    <a:pt x="104866" y="16427"/>
                  </a:cubicBezTo>
                  <a:cubicBezTo>
                    <a:pt x="104810" y="16427"/>
                    <a:pt x="104754" y="16427"/>
                    <a:pt x="104697" y="16427"/>
                  </a:cubicBezTo>
                  <a:lnTo>
                    <a:pt x="104694" y="16427"/>
                  </a:lnTo>
                  <a:cubicBezTo>
                    <a:pt x="104431" y="16427"/>
                    <a:pt x="104165" y="16430"/>
                    <a:pt x="103891" y="16434"/>
                  </a:cubicBezTo>
                  <a:cubicBezTo>
                    <a:pt x="103864" y="16449"/>
                    <a:pt x="103834" y="16460"/>
                    <a:pt x="103808" y="16475"/>
                  </a:cubicBezTo>
                  <a:cubicBezTo>
                    <a:pt x="104108" y="16490"/>
                    <a:pt x="104393" y="16509"/>
                    <a:pt x="104667" y="16532"/>
                  </a:cubicBezTo>
                  <a:close/>
                  <a:moveTo>
                    <a:pt x="102367" y="18565"/>
                  </a:moveTo>
                  <a:cubicBezTo>
                    <a:pt x="103031" y="18149"/>
                    <a:pt x="103711" y="17736"/>
                    <a:pt x="104397" y="17335"/>
                  </a:cubicBezTo>
                  <a:cubicBezTo>
                    <a:pt x="104213" y="17248"/>
                    <a:pt x="103999" y="17170"/>
                    <a:pt x="103759" y="17098"/>
                  </a:cubicBezTo>
                  <a:cubicBezTo>
                    <a:pt x="103212" y="17402"/>
                    <a:pt x="102667" y="17710"/>
                    <a:pt x="102138" y="18025"/>
                  </a:cubicBezTo>
                  <a:cubicBezTo>
                    <a:pt x="102236" y="18198"/>
                    <a:pt x="102315" y="18378"/>
                    <a:pt x="102367" y="18565"/>
                  </a:cubicBezTo>
                  <a:close/>
                  <a:moveTo>
                    <a:pt x="97842" y="21796"/>
                  </a:moveTo>
                  <a:cubicBezTo>
                    <a:pt x="97553" y="22190"/>
                    <a:pt x="97223" y="22599"/>
                    <a:pt x="96852" y="23019"/>
                  </a:cubicBezTo>
                  <a:cubicBezTo>
                    <a:pt x="95475" y="24572"/>
                    <a:pt x="93546" y="26294"/>
                    <a:pt x="91306" y="28129"/>
                  </a:cubicBezTo>
                  <a:cubicBezTo>
                    <a:pt x="90826" y="28523"/>
                    <a:pt x="90331" y="28925"/>
                    <a:pt x="89824" y="29326"/>
                  </a:cubicBezTo>
                  <a:cubicBezTo>
                    <a:pt x="87682" y="31817"/>
                    <a:pt x="85836" y="34451"/>
                    <a:pt x="84305" y="37186"/>
                  </a:cubicBezTo>
                  <a:cubicBezTo>
                    <a:pt x="85213" y="36477"/>
                    <a:pt x="86121" y="35772"/>
                    <a:pt x="87022" y="35070"/>
                  </a:cubicBezTo>
                  <a:cubicBezTo>
                    <a:pt x="90263" y="29934"/>
                    <a:pt x="94612" y="25203"/>
                    <a:pt x="99902" y="21199"/>
                  </a:cubicBezTo>
                  <a:cubicBezTo>
                    <a:pt x="100683" y="20603"/>
                    <a:pt x="101489" y="20025"/>
                    <a:pt x="102315" y="19458"/>
                  </a:cubicBezTo>
                  <a:cubicBezTo>
                    <a:pt x="102319" y="19406"/>
                    <a:pt x="102319" y="19353"/>
                    <a:pt x="102319" y="19304"/>
                  </a:cubicBezTo>
                  <a:cubicBezTo>
                    <a:pt x="102319" y="19102"/>
                    <a:pt x="102296" y="18903"/>
                    <a:pt x="102251" y="18715"/>
                  </a:cubicBezTo>
                  <a:cubicBezTo>
                    <a:pt x="100728" y="19680"/>
                    <a:pt x="99276" y="20693"/>
                    <a:pt x="97902" y="21751"/>
                  </a:cubicBezTo>
                  <a:cubicBezTo>
                    <a:pt x="97880" y="21766"/>
                    <a:pt x="97861" y="21781"/>
                    <a:pt x="97842" y="21796"/>
                  </a:cubicBezTo>
                  <a:close/>
                  <a:moveTo>
                    <a:pt x="90410" y="28658"/>
                  </a:moveTo>
                  <a:cubicBezTo>
                    <a:pt x="92984" y="26583"/>
                    <a:pt x="95208" y="24640"/>
                    <a:pt x="96736" y="22918"/>
                  </a:cubicBezTo>
                  <a:cubicBezTo>
                    <a:pt x="96964" y="22659"/>
                    <a:pt x="97178" y="22404"/>
                    <a:pt x="97373" y="22156"/>
                  </a:cubicBezTo>
                  <a:cubicBezTo>
                    <a:pt x="94807" y="24160"/>
                    <a:pt x="92477" y="26343"/>
                    <a:pt x="90410" y="28658"/>
                  </a:cubicBezTo>
                  <a:close/>
                  <a:moveTo>
                    <a:pt x="87659" y="30838"/>
                  </a:moveTo>
                  <a:cubicBezTo>
                    <a:pt x="88504" y="30178"/>
                    <a:pt x="89329" y="29529"/>
                    <a:pt x="90121" y="28895"/>
                  </a:cubicBezTo>
                  <a:cubicBezTo>
                    <a:pt x="92304" y="26411"/>
                    <a:pt x="94781" y="24084"/>
                    <a:pt x="97531" y="21957"/>
                  </a:cubicBezTo>
                  <a:cubicBezTo>
                    <a:pt x="97981" y="21364"/>
                    <a:pt x="98330" y="20805"/>
                    <a:pt x="98563" y="20284"/>
                  </a:cubicBezTo>
                  <a:cubicBezTo>
                    <a:pt x="97629" y="20918"/>
                    <a:pt x="96728" y="21571"/>
                    <a:pt x="95861" y="22238"/>
                  </a:cubicBezTo>
                  <a:cubicBezTo>
                    <a:pt x="92083" y="25150"/>
                    <a:pt x="88838" y="28441"/>
                    <a:pt x="86181" y="31982"/>
                  </a:cubicBezTo>
                  <a:cubicBezTo>
                    <a:pt x="86680" y="31600"/>
                    <a:pt x="87172" y="31217"/>
                    <a:pt x="87659" y="30838"/>
                  </a:cubicBezTo>
                  <a:moveTo>
                    <a:pt x="84178" y="37288"/>
                  </a:moveTo>
                  <a:cubicBezTo>
                    <a:pt x="85675" y="34590"/>
                    <a:pt x="87479" y="31990"/>
                    <a:pt x="89565" y="29532"/>
                  </a:cubicBezTo>
                  <a:cubicBezTo>
                    <a:pt x="88376" y="30478"/>
                    <a:pt x="87123" y="31450"/>
                    <a:pt x="85843" y="32440"/>
                  </a:cubicBezTo>
                  <a:cubicBezTo>
                    <a:pt x="84253" y="34613"/>
                    <a:pt x="82879" y="36879"/>
                    <a:pt x="81742" y="39205"/>
                  </a:cubicBezTo>
                  <a:cubicBezTo>
                    <a:pt x="82549" y="38567"/>
                    <a:pt x="83363" y="37926"/>
                    <a:pt x="84178" y="37288"/>
                  </a:cubicBezTo>
                  <a:close/>
                  <a:moveTo>
                    <a:pt x="79472" y="44874"/>
                  </a:moveTo>
                  <a:cubicBezTo>
                    <a:pt x="80107" y="44364"/>
                    <a:pt x="80752" y="43842"/>
                    <a:pt x="81416" y="43306"/>
                  </a:cubicBezTo>
                  <a:cubicBezTo>
                    <a:pt x="82125" y="41377"/>
                    <a:pt x="82984" y="39479"/>
                    <a:pt x="83994" y="37625"/>
                  </a:cubicBezTo>
                  <a:cubicBezTo>
                    <a:pt x="83187" y="38256"/>
                    <a:pt x="82384" y="38890"/>
                    <a:pt x="81589" y="39520"/>
                  </a:cubicBezTo>
                  <a:cubicBezTo>
                    <a:pt x="80752" y="41276"/>
                    <a:pt x="80043" y="43062"/>
                    <a:pt x="79472" y="44874"/>
                  </a:cubicBezTo>
                  <a:moveTo>
                    <a:pt x="79382" y="44946"/>
                  </a:moveTo>
                  <a:cubicBezTo>
                    <a:pt x="79945" y="43145"/>
                    <a:pt x="80647" y="41362"/>
                    <a:pt x="81476" y="39614"/>
                  </a:cubicBezTo>
                  <a:cubicBezTo>
                    <a:pt x="80801" y="40151"/>
                    <a:pt x="80137" y="40687"/>
                    <a:pt x="79484" y="41220"/>
                  </a:cubicBezTo>
                  <a:cubicBezTo>
                    <a:pt x="79401" y="41287"/>
                    <a:pt x="79319" y="41355"/>
                    <a:pt x="79236" y="41422"/>
                  </a:cubicBezTo>
                  <a:cubicBezTo>
                    <a:pt x="78561" y="43062"/>
                    <a:pt x="78002" y="44728"/>
                    <a:pt x="77563" y="46405"/>
                  </a:cubicBezTo>
                  <a:cubicBezTo>
                    <a:pt x="78156" y="45932"/>
                    <a:pt x="78763" y="45445"/>
                    <a:pt x="79382" y="44946"/>
                  </a:cubicBezTo>
                  <a:moveTo>
                    <a:pt x="76737" y="50544"/>
                  </a:moveTo>
                  <a:cubicBezTo>
                    <a:pt x="77244" y="50180"/>
                    <a:pt x="77758" y="49808"/>
                    <a:pt x="78276" y="49422"/>
                  </a:cubicBezTo>
                  <a:cubicBezTo>
                    <a:pt x="78534" y="48007"/>
                    <a:pt x="78880" y="46600"/>
                    <a:pt x="79304" y="45204"/>
                  </a:cubicBezTo>
                  <a:cubicBezTo>
                    <a:pt x="78692" y="45696"/>
                    <a:pt x="78092" y="46180"/>
                    <a:pt x="77503" y="46649"/>
                  </a:cubicBezTo>
                  <a:cubicBezTo>
                    <a:pt x="77176" y="47940"/>
                    <a:pt x="76921" y="49238"/>
                    <a:pt x="76737" y="50544"/>
                  </a:cubicBezTo>
                  <a:close/>
                  <a:moveTo>
                    <a:pt x="75206" y="51620"/>
                  </a:moveTo>
                  <a:cubicBezTo>
                    <a:pt x="75687" y="51290"/>
                    <a:pt x="76174" y="50949"/>
                    <a:pt x="76662" y="50600"/>
                  </a:cubicBezTo>
                  <a:cubicBezTo>
                    <a:pt x="76842" y="49298"/>
                    <a:pt x="77094" y="48003"/>
                    <a:pt x="77416" y="46717"/>
                  </a:cubicBezTo>
                  <a:cubicBezTo>
                    <a:pt x="76842" y="47170"/>
                    <a:pt x="76283" y="47613"/>
                    <a:pt x="75735" y="48045"/>
                  </a:cubicBezTo>
                  <a:cubicBezTo>
                    <a:pt x="75495" y="49230"/>
                    <a:pt x="75319" y="50427"/>
                    <a:pt x="75206" y="51620"/>
                  </a:cubicBezTo>
                  <a:close/>
                  <a:moveTo>
                    <a:pt x="73751" y="52607"/>
                  </a:moveTo>
                  <a:cubicBezTo>
                    <a:pt x="74208" y="52303"/>
                    <a:pt x="74670" y="51996"/>
                    <a:pt x="75135" y="51673"/>
                  </a:cubicBezTo>
                  <a:cubicBezTo>
                    <a:pt x="75244" y="50484"/>
                    <a:pt x="75417" y="49294"/>
                    <a:pt x="75649" y="48108"/>
                  </a:cubicBezTo>
                  <a:cubicBezTo>
                    <a:pt x="75116" y="48525"/>
                    <a:pt x="74591" y="48930"/>
                    <a:pt x="74077" y="49324"/>
                  </a:cubicBezTo>
                  <a:cubicBezTo>
                    <a:pt x="73912" y="50416"/>
                    <a:pt x="73803" y="51508"/>
                    <a:pt x="73751" y="52607"/>
                  </a:cubicBezTo>
                  <a:moveTo>
                    <a:pt x="72359" y="53500"/>
                  </a:moveTo>
                  <a:cubicBezTo>
                    <a:pt x="72794" y="53226"/>
                    <a:pt x="73233" y="52945"/>
                    <a:pt x="73676" y="52656"/>
                  </a:cubicBezTo>
                  <a:cubicBezTo>
                    <a:pt x="73728" y="51564"/>
                    <a:pt x="73833" y="50472"/>
                    <a:pt x="73995" y="49388"/>
                  </a:cubicBezTo>
                  <a:cubicBezTo>
                    <a:pt x="73496" y="49767"/>
                    <a:pt x="73000" y="50135"/>
                    <a:pt x="72516" y="50495"/>
                  </a:cubicBezTo>
                  <a:cubicBezTo>
                    <a:pt x="72415" y="51493"/>
                    <a:pt x="72362" y="52498"/>
                    <a:pt x="72359" y="53500"/>
                  </a:cubicBezTo>
                  <a:close/>
                  <a:moveTo>
                    <a:pt x="71000" y="53114"/>
                  </a:moveTo>
                  <a:cubicBezTo>
                    <a:pt x="71000" y="53511"/>
                    <a:pt x="71008" y="53909"/>
                    <a:pt x="71023" y="54307"/>
                  </a:cubicBezTo>
                  <a:cubicBezTo>
                    <a:pt x="71443" y="54063"/>
                    <a:pt x="71863" y="53808"/>
                    <a:pt x="72284" y="53545"/>
                  </a:cubicBezTo>
                  <a:cubicBezTo>
                    <a:pt x="72287" y="52547"/>
                    <a:pt x="72340" y="51549"/>
                    <a:pt x="72434" y="50551"/>
                  </a:cubicBezTo>
                  <a:cubicBezTo>
                    <a:pt x="71965" y="50896"/>
                    <a:pt x="71499" y="51234"/>
                    <a:pt x="71042" y="51557"/>
                  </a:cubicBezTo>
                  <a:cubicBezTo>
                    <a:pt x="71015" y="52074"/>
                    <a:pt x="71000" y="52592"/>
                    <a:pt x="71000" y="53114"/>
                  </a:cubicBezTo>
                  <a:moveTo>
                    <a:pt x="69642" y="52337"/>
                  </a:moveTo>
                  <a:cubicBezTo>
                    <a:pt x="70081" y="52044"/>
                    <a:pt x="70524" y="51740"/>
                    <a:pt x="70970" y="51422"/>
                  </a:cubicBezTo>
                  <a:cubicBezTo>
                    <a:pt x="71034" y="50262"/>
                    <a:pt x="71162" y="49107"/>
                    <a:pt x="71353" y="47951"/>
                  </a:cubicBezTo>
                  <a:cubicBezTo>
                    <a:pt x="70835" y="48371"/>
                    <a:pt x="70329" y="48776"/>
                    <a:pt x="69834" y="49170"/>
                  </a:cubicBezTo>
                  <a:cubicBezTo>
                    <a:pt x="69713" y="50225"/>
                    <a:pt x="69650" y="51283"/>
                    <a:pt x="69642" y="52337"/>
                  </a:cubicBezTo>
                  <a:moveTo>
                    <a:pt x="68299" y="53215"/>
                  </a:moveTo>
                  <a:cubicBezTo>
                    <a:pt x="68715" y="52949"/>
                    <a:pt x="69136" y="52675"/>
                    <a:pt x="69560" y="52393"/>
                  </a:cubicBezTo>
                  <a:cubicBezTo>
                    <a:pt x="69567" y="51339"/>
                    <a:pt x="69627" y="50288"/>
                    <a:pt x="69744" y="49242"/>
                  </a:cubicBezTo>
                  <a:cubicBezTo>
                    <a:pt x="69263" y="49621"/>
                    <a:pt x="68790" y="49988"/>
                    <a:pt x="68321" y="50341"/>
                  </a:cubicBezTo>
                  <a:cubicBezTo>
                    <a:pt x="68291" y="50907"/>
                    <a:pt x="68273" y="51474"/>
                    <a:pt x="68273" y="52041"/>
                  </a:cubicBezTo>
                  <a:cubicBezTo>
                    <a:pt x="68273" y="52435"/>
                    <a:pt x="68280" y="52825"/>
                    <a:pt x="68299" y="53215"/>
                  </a:cubicBezTo>
                  <a:moveTo>
                    <a:pt x="68224" y="53436"/>
                  </a:moveTo>
                  <a:cubicBezTo>
                    <a:pt x="67894" y="53643"/>
                    <a:pt x="67564" y="53845"/>
                    <a:pt x="67237" y="54040"/>
                  </a:cubicBezTo>
                  <a:cubicBezTo>
                    <a:pt x="67166" y="54082"/>
                    <a:pt x="67095" y="54123"/>
                    <a:pt x="67027" y="54164"/>
                  </a:cubicBezTo>
                  <a:cubicBezTo>
                    <a:pt x="67091" y="54870"/>
                    <a:pt x="67185" y="55575"/>
                    <a:pt x="67305" y="56277"/>
                  </a:cubicBezTo>
                  <a:cubicBezTo>
                    <a:pt x="67676" y="56100"/>
                    <a:pt x="68051" y="55920"/>
                    <a:pt x="68423" y="55733"/>
                  </a:cubicBezTo>
                  <a:cubicBezTo>
                    <a:pt x="68329" y="54967"/>
                    <a:pt x="68261" y="54202"/>
                    <a:pt x="68224" y="53436"/>
                  </a:cubicBezTo>
                  <a:moveTo>
                    <a:pt x="66903" y="51515"/>
                  </a:moveTo>
                  <a:cubicBezTo>
                    <a:pt x="66903" y="52345"/>
                    <a:pt x="66937" y="53174"/>
                    <a:pt x="67012" y="53999"/>
                  </a:cubicBezTo>
                  <a:cubicBezTo>
                    <a:pt x="67061" y="53969"/>
                    <a:pt x="67110" y="53939"/>
                    <a:pt x="67158" y="53913"/>
                  </a:cubicBezTo>
                  <a:cubicBezTo>
                    <a:pt x="67511" y="53703"/>
                    <a:pt x="67864" y="53489"/>
                    <a:pt x="68216" y="53264"/>
                  </a:cubicBezTo>
                  <a:cubicBezTo>
                    <a:pt x="68201" y="52859"/>
                    <a:pt x="68190" y="52450"/>
                    <a:pt x="68190" y="52041"/>
                  </a:cubicBezTo>
                  <a:cubicBezTo>
                    <a:pt x="68190" y="51497"/>
                    <a:pt x="68205" y="50953"/>
                    <a:pt x="68235" y="50408"/>
                  </a:cubicBezTo>
                  <a:cubicBezTo>
                    <a:pt x="67785" y="50750"/>
                    <a:pt x="67342" y="51076"/>
                    <a:pt x="66903" y="51395"/>
                  </a:cubicBezTo>
                  <a:cubicBezTo>
                    <a:pt x="66903" y="51437"/>
                    <a:pt x="66903" y="51474"/>
                    <a:pt x="66903" y="51515"/>
                  </a:cubicBezTo>
                  <a:moveTo>
                    <a:pt x="65552" y="52161"/>
                  </a:moveTo>
                  <a:cubicBezTo>
                    <a:pt x="65969" y="51876"/>
                    <a:pt x="66393" y="51579"/>
                    <a:pt x="66821" y="51268"/>
                  </a:cubicBezTo>
                  <a:cubicBezTo>
                    <a:pt x="66828" y="50153"/>
                    <a:pt x="66903" y="49039"/>
                    <a:pt x="67042" y="47925"/>
                  </a:cubicBezTo>
                  <a:cubicBezTo>
                    <a:pt x="66547" y="48349"/>
                    <a:pt x="66063" y="48754"/>
                    <a:pt x="65586" y="49148"/>
                  </a:cubicBezTo>
                  <a:cubicBezTo>
                    <a:pt x="65549" y="49763"/>
                    <a:pt x="65526" y="50378"/>
                    <a:pt x="65526" y="50994"/>
                  </a:cubicBezTo>
                  <a:cubicBezTo>
                    <a:pt x="65526" y="51384"/>
                    <a:pt x="65534" y="51770"/>
                    <a:pt x="65552" y="52161"/>
                  </a:cubicBezTo>
                  <a:moveTo>
                    <a:pt x="65474" y="52397"/>
                  </a:moveTo>
                  <a:cubicBezTo>
                    <a:pt x="65136" y="52626"/>
                    <a:pt x="64802" y="52847"/>
                    <a:pt x="64464" y="53061"/>
                  </a:cubicBezTo>
                  <a:cubicBezTo>
                    <a:pt x="64404" y="53099"/>
                    <a:pt x="64341" y="53140"/>
                    <a:pt x="64281" y="53177"/>
                  </a:cubicBezTo>
                  <a:cubicBezTo>
                    <a:pt x="64352" y="53894"/>
                    <a:pt x="64453" y="54603"/>
                    <a:pt x="64584" y="55316"/>
                  </a:cubicBezTo>
                  <a:cubicBezTo>
                    <a:pt x="64952" y="55132"/>
                    <a:pt x="65324" y="54941"/>
                    <a:pt x="65695" y="54742"/>
                  </a:cubicBezTo>
                  <a:cubicBezTo>
                    <a:pt x="65586" y="53962"/>
                    <a:pt x="65515" y="53177"/>
                    <a:pt x="65474" y="52397"/>
                  </a:cubicBezTo>
                  <a:close/>
                  <a:moveTo>
                    <a:pt x="64266" y="53009"/>
                  </a:moveTo>
                  <a:cubicBezTo>
                    <a:pt x="64303" y="52982"/>
                    <a:pt x="64344" y="52956"/>
                    <a:pt x="64386" y="52934"/>
                  </a:cubicBezTo>
                  <a:cubicBezTo>
                    <a:pt x="64742" y="52701"/>
                    <a:pt x="65102" y="52465"/>
                    <a:pt x="65466" y="52217"/>
                  </a:cubicBezTo>
                  <a:cubicBezTo>
                    <a:pt x="65447" y="51812"/>
                    <a:pt x="65440" y="51403"/>
                    <a:pt x="65440" y="50994"/>
                  </a:cubicBezTo>
                  <a:cubicBezTo>
                    <a:pt x="65440" y="50405"/>
                    <a:pt x="65459" y="49812"/>
                    <a:pt x="65496" y="49223"/>
                  </a:cubicBezTo>
                  <a:cubicBezTo>
                    <a:pt x="65038" y="49602"/>
                    <a:pt x="64588" y="49962"/>
                    <a:pt x="64145" y="50311"/>
                  </a:cubicBezTo>
                  <a:cubicBezTo>
                    <a:pt x="64145" y="50367"/>
                    <a:pt x="64145" y="50423"/>
                    <a:pt x="64145" y="50480"/>
                  </a:cubicBezTo>
                  <a:cubicBezTo>
                    <a:pt x="64145" y="51324"/>
                    <a:pt x="64183" y="52168"/>
                    <a:pt x="64266" y="53009"/>
                  </a:cubicBezTo>
                  <a:close/>
                  <a:moveTo>
                    <a:pt x="62307" y="56329"/>
                  </a:moveTo>
                  <a:cubicBezTo>
                    <a:pt x="62652" y="56194"/>
                    <a:pt x="62997" y="56048"/>
                    <a:pt x="63343" y="55898"/>
                  </a:cubicBezTo>
                  <a:cubicBezTo>
                    <a:pt x="63196" y="55256"/>
                    <a:pt x="63072" y="54611"/>
                    <a:pt x="62971" y="53965"/>
                  </a:cubicBezTo>
                  <a:cubicBezTo>
                    <a:pt x="62607" y="54175"/>
                    <a:pt x="62243" y="54378"/>
                    <a:pt x="61879" y="54566"/>
                  </a:cubicBezTo>
                  <a:cubicBezTo>
                    <a:pt x="62003" y="55158"/>
                    <a:pt x="62142" y="55744"/>
                    <a:pt x="62307" y="56329"/>
                  </a:cubicBezTo>
                  <a:moveTo>
                    <a:pt x="60742" y="55132"/>
                  </a:moveTo>
                  <a:cubicBezTo>
                    <a:pt x="60881" y="55669"/>
                    <a:pt x="61039" y="56205"/>
                    <a:pt x="61211" y="56738"/>
                  </a:cubicBezTo>
                  <a:cubicBezTo>
                    <a:pt x="61549" y="56622"/>
                    <a:pt x="61883" y="56498"/>
                    <a:pt x="62217" y="56367"/>
                  </a:cubicBezTo>
                  <a:cubicBezTo>
                    <a:pt x="62056" y="55785"/>
                    <a:pt x="61913" y="55200"/>
                    <a:pt x="61793" y="54611"/>
                  </a:cubicBezTo>
                  <a:cubicBezTo>
                    <a:pt x="61444" y="54795"/>
                    <a:pt x="61095" y="54967"/>
                    <a:pt x="60742" y="55132"/>
                  </a:cubicBezTo>
                  <a:close/>
                  <a:moveTo>
                    <a:pt x="60303" y="53046"/>
                  </a:moveTo>
                  <a:cubicBezTo>
                    <a:pt x="60412" y="53691"/>
                    <a:pt x="60547" y="54337"/>
                    <a:pt x="60705" y="54982"/>
                  </a:cubicBezTo>
                  <a:cubicBezTo>
                    <a:pt x="61058" y="54813"/>
                    <a:pt x="61410" y="54641"/>
                    <a:pt x="61763" y="54457"/>
                  </a:cubicBezTo>
                  <a:cubicBezTo>
                    <a:pt x="61620" y="53744"/>
                    <a:pt x="61508" y="53031"/>
                    <a:pt x="61429" y="52314"/>
                  </a:cubicBezTo>
                  <a:cubicBezTo>
                    <a:pt x="61054" y="52570"/>
                    <a:pt x="60679" y="52814"/>
                    <a:pt x="60303" y="53046"/>
                  </a:cubicBezTo>
                  <a:close/>
                  <a:moveTo>
                    <a:pt x="59913" y="50499"/>
                  </a:moveTo>
                  <a:cubicBezTo>
                    <a:pt x="59714" y="50660"/>
                    <a:pt x="59516" y="50817"/>
                    <a:pt x="59320" y="50968"/>
                  </a:cubicBezTo>
                  <a:cubicBezTo>
                    <a:pt x="59125" y="51118"/>
                    <a:pt x="58930" y="51268"/>
                    <a:pt x="58735" y="51410"/>
                  </a:cubicBezTo>
                  <a:cubicBezTo>
                    <a:pt x="58825" y="52134"/>
                    <a:pt x="58949" y="52855"/>
                    <a:pt x="59103" y="53571"/>
                  </a:cubicBezTo>
                  <a:cubicBezTo>
                    <a:pt x="59467" y="53373"/>
                    <a:pt x="59827" y="53159"/>
                    <a:pt x="60187" y="52937"/>
                  </a:cubicBezTo>
                  <a:cubicBezTo>
                    <a:pt x="60056" y="52127"/>
                    <a:pt x="59962" y="51313"/>
                    <a:pt x="59913" y="50499"/>
                  </a:cubicBezTo>
                  <a:close/>
                  <a:moveTo>
                    <a:pt x="58555" y="48521"/>
                  </a:moveTo>
                  <a:cubicBezTo>
                    <a:pt x="58555" y="49425"/>
                    <a:pt x="58608" y="50330"/>
                    <a:pt x="58713" y="51230"/>
                  </a:cubicBezTo>
                  <a:cubicBezTo>
                    <a:pt x="58881" y="51106"/>
                    <a:pt x="59054" y="50975"/>
                    <a:pt x="59223" y="50844"/>
                  </a:cubicBezTo>
                  <a:cubicBezTo>
                    <a:pt x="59448" y="50671"/>
                    <a:pt x="59673" y="50491"/>
                    <a:pt x="59902" y="50307"/>
                  </a:cubicBezTo>
                  <a:cubicBezTo>
                    <a:pt x="59879" y="49868"/>
                    <a:pt x="59864" y="49429"/>
                    <a:pt x="59864" y="48994"/>
                  </a:cubicBezTo>
                  <a:cubicBezTo>
                    <a:pt x="59864" y="48319"/>
                    <a:pt x="59894" y="47643"/>
                    <a:pt x="59951" y="46968"/>
                  </a:cubicBezTo>
                  <a:cubicBezTo>
                    <a:pt x="59474" y="47448"/>
                    <a:pt x="59013" y="47906"/>
                    <a:pt x="58559" y="48341"/>
                  </a:cubicBezTo>
                  <a:cubicBezTo>
                    <a:pt x="58555" y="48401"/>
                    <a:pt x="58555" y="48461"/>
                    <a:pt x="58555" y="48521"/>
                  </a:cubicBezTo>
                  <a:moveTo>
                    <a:pt x="57182" y="49407"/>
                  </a:moveTo>
                  <a:cubicBezTo>
                    <a:pt x="57602" y="49028"/>
                    <a:pt x="58026" y="48630"/>
                    <a:pt x="58457" y="48217"/>
                  </a:cubicBezTo>
                  <a:cubicBezTo>
                    <a:pt x="58476" y="46784"/>
                    <a:pt x="58626" y="45355"/>
                    <a:pt x="58911" y="43936"/>
                  </a:cubicBezTo>
                  <a:cubicBezTo>
                    <a:pt x="58330" y="44593"/>
                    <a:pt x="57782" y="45219"/>
                    <a:pt x="57257" y="45816"/>
                  </a:cubicBezTo>
                  <a:cubicBezTo>
                    <a:pt x="57178" y="46563"/>
                    <a:pt x="57140" y="47309"/>
                    <a:pt x="57140" y="48060"/>
                  </a:cubicBezTo>
                  <a:cubicBezTo>
                    <a:pt x="57140" y="48510"/>
                    <a:pt x="57155" y="48956"/>
                    <a:pt x="57182" y="49407"/>
                  </a:cubicBezTo>
                  <a:close/>
                  <a:moveTo>
                    <a:pt x="57099" y="49696"/>
                  </a:moveTo>
                  <a:cubicBezTo>
                    <a:pt x="56713" y="50037"/>
                    <a:pt x="56326" y="50367"/>
                    <a:pt x="55936" y="50679"/>
                  </a:cubicBezTo>
                  <a:cubicBezTo>
                    <a:pt x="56037" y="51391"/>
                    <a:pt x="56176" y="52104"/>
                    <a:pt x="56349" y="52814"/>
                  </a:cubicBezTo>
                  <a:cubicBezTo>
                    <a:pt x="56705" y="52603"/>
                    <a:pt x="57058" y="52382"/>
                    <a:pt x="57411" y="52149"/>
                  </a:cubicBezTo>
                  <a:cubicBezTo>
                    <a:pt x="57261" y="51331"/>
                    <a:pt x="57159" y="50514"/>
                    <a:pt x="57099" y="49696"/>
                  </a:cubicBezTo>
                  <a:moveTo>
                    <a:pt x="55718" y="47613"/>
                  </a:moveTo>
                  <a:cubicBezTo>
                    <a:pt x="55718" y="48574"/>
                    <a:pt x="55782" y="49534"/>
                    <a:pt x="55914" y="50491"/>
                  </a:cubicBezTo>
                  <a:cubicBezTo>
                    <a:pt x="56289" y="50187"/>
                    <a:pt x="56660" y="49868"/>
                    <a:pt x="57039" y="49534"/>
                  </a:cubicBezTo>
                  <a:cubicBezTo>
                    <a:pt x="57054" y="49519"/>
                    <a:pt x="57069" y="49508"/>
                    <a:pt x="57084" y="49493"/>
                  </a:cubicBezTo>
                  <a:cubicBezTo>
                    <a:pt x="57054" y="49016"/>
                    <a:pt x="57039" y="48536"/>
                    <a:pt x="57039" y="48060"/>
                  </a:cubicBezTo>
                  <a:cubicBezTo>
                    <a:pt x="57039" y="47354"/>
                    <a:pt x="57073" y="46649"/>
                    <a:pt x="57140" y="45947"/>
                  </a:cubicBezTo>
                  <a:cubicBezTo>
                    <a:pt x="56653" y="46499"/>
                    <a:pt x="56180" y="47028"/>
                    <a:pt x="55718" y="47527"/>
                  </a:cubicBezTo>
                  <a:lnTo>
                    <a:pt x="55718" y="47613"/>
                  </a:lnTo>
                  <a:moveTo>
                    <a:pt x="54289" y="47189"/>
                  </a:moveTo>
                  <a:cubicBezTo>
                    <a:pt x="54289" y="47700"/>
                    <a:pt x="54308" y="48214"/>
                    <a:pt x="54345" y="48728"/>
                  </a:cubicBezTo>
                  <a:cubicBezTo>
                    <a:pt x="54518" y="48559"/>
                    <a:pt x="54690" y="48382"/>
                    <a:pt x="54859" y="48206"/>
                  </a:cubicBezTo>
                  <a:cubicBezTo>
                    <a:pt x="55111" y="47947"/>
                    <a:pt x="55362" y="47677"/>
                    <a:pt x="55617" y="47403"/>
                  </a:cubicBezTo>
                  <a:cubicBezTo>
                    <a:pt x="55632" y="45779"/>
                    <a:pt x="55831" y="44158"/>
                    <a:pt x="56221" y="42559"/>
                  </a:cubicBezTo>
                  <a:cubicBezTo>
                    <a:pt x="55576" y="43381"/>
                    <a:pt x="54983" y="44161"/>
                    <a:pt x="54417" y="44901"/>
                  </a:cubicBezTo>
                  <a:cubicBezTo>
                    <a:pt x="54330" y="45662"/>
                    <a:pt x="54289" y="46424"/>
                    <a:pt x="54289" y="47189"/>
                  </a:cubicBezTo>
                  <a:moveTo>
                    <a:pt x="52852" y="46656"/>
                  </a:moveTo>
                  <a:cubicBezTo>
                    <a:pt x="53328" y="46056"/>
                    <a:pt x="53816" y="45418"/>
                    <a:pt x="54326" y="44747"/>
                  </a:cubicBezTo>
                  <a:cubicBezTo>
                    <a:pt x="54668" y="41944"/>
                    <a:pt x="55598" y="39175"/>
                    <a:pt x="57159" y="36552"/>
                  </a:cubicBezTo>
                  <a:cubicBezTo>
                    <a:pt x="55820" y="38046"/>
                    <a:pt x="54739" y="39453"/>
                    <a:pt x="53816" y="40766"/>
                  </a:cubicBezTo>
                  <a:cubicBezTo>
                    <a:pt x="53178" y="42698"/>
                    <a:pt x="52863" y="44675"/>
                    <a:pt x="52852" y="46656"/>
                  </a:cubicBezTo>
                  <a:close/>
                  <a:moveTo>
                    <a:pt x="51494" y="48255"/>
                  </a:moveTo>
                  <a:cubicBezTo>
                    <a:pt x="51895" y="47816"/>
                    <a:pt x="52289" y="47347"/>
                    <a:pt x="52687" y="46855"/>
                  </a:cubicBezTo>
                  <a:cubicBezTo>
                    <a:pt x="52706" y="46833"/>
                    <a:pt x="52724" y="46814"/>
                    <a:pt x="52739" y="46792"/>
                  </a:cubicBezTo>
                  <a:cubicBezTo>
                    <a:pt x="52739" y="46788"/>
                    <a:pt x="52739" y="46784"/>
                    <a:pt x="52739" y="46780"/>
                  </a:cubicBezTo>
                  <a:cubicBezTo>
                    <a:pt x="52739" y="44859"/>
                    <a:pt x="53021" y="42946"/>
                    <a:pt x="53602" y="41070"/>
                  </a:cubicBezTo>
                  <a:cubicBezTo>
                    <a:pt x="53126" y="41756"/>
                    <a:pt x="52694" y="42420"/>
                    <a:pt x="52282" y="43055"/>
                  </a:cubicBezTo>
                  <a:cubicBezTo>
                    <a:pt x="52023" y="43456"/>
                    <a:pt x="51771" y="43850"/>
                    <a:pt x="51527" y="44233"/>
                  </a:cubicBezTo>
                  <a:cubicBezTo>
                    <a:pt x="51445" y="44949"/>
                    <a:pt x="51400" y="45670"/>
                    <a:pt x="51400" y="46390"/>
                  </a:cubicBezTo>
                  <a:cubicBezTo>
                    <a:pt x="51400" y="47013"/>
                    <a:pt x="51434" y="47636"/>
                    <a:pt x="51494" y="48255"/>
                  </a:cubicBezTo>
                  <a:close/>
                  <a:moveTo>
                    <a:pt x="50316" y="49666"/>
                  </a:moveTo>
                  <a:cubicBezTo>
                    <a:pt x="50451" y="50311"/>
                    <a:pt x="50616" y="50956"/>
                    <a:pt x="50815" y="51594"/>
                  </a:cubicBezTo>
                  <a:cubicBezTo>
                    <a:pt x="51164" y="51380"/>
                    <a:pt x="51501" y="51155"/>
                    <a:pt x="51831" y="50911"/>
                  </a:cubicBezTo>
                  <a:cubicBezTo>
                    <a:pt x="51648" y="50138"/>
                    <a:pt x="51509" y="49362"/>
                    <a:pt x="51419" y="48581"/>
                  </a:cubicBezTo>
                  <a:cubicBezTo>
                    <a:pt x="51058" y="48964"/>
                    <a:pt x="50695" y="49328"/>
                    <a:pt x="50316" y="49666"/>
                  </a:cubicBezTo>
                  <a:close/>
                  <a:moveTo>
                    <a:pt x="48672" y="48255"/>
                  </a:moveTo>
                  <a:cubicBezTo>
                    <a:pt x="48785" y="48979"/>
                    <a:pt x="48939" y="49699"/>
                    <a:pt x="49141" y="50416"/>
                  </a:cubicBezTo>
                  <a:cubicBezTo>
                    <a:pt x="49501" y="50150"/>
                    <a:pt x="49847" y="49868"/>
                    <a:pt x="50180" y="49568"/>
                  </a:cubicBezTo>
                  <a:cubicBezTo>
                    <a:pt x="49997" y="48638"/>
                    <a:pt x="49884" y="47703"/>
                    <a:pt x="49843" y="46769"/>
                  </a:cubicBezTo>
                  <a:cubicBezTo>
                    <a:pt x="49468" y="47294"/>
                    <a:pt x="49081" y="47790"/>
                    <a:pt x="48672" y="48255"/>
                  </a:cubicBezTo>
                  <a:close/>
                  <a:moveTo>
                    <a:pt x="49824" y="41610"/>
                  </a:moveTo>
                  <a:cubicBezTo>
                    <a:pt x="49366" y="42484"/>
                    <a:pt x="48954" y="43310"/>
                    <a:pt x="48552" y="44090"/>
                  </a:cubicBezTo>
                  <a:cubicBezTo>
                    <a:pt x="48500" y="44619"/>
                    <a:pt x="48477" y="45152"/>
                    <a:pt x="48477" y="45685"/>
                  </a:cubicBezTo>
                  <a:cubicBezTo>
                    <a:pt x="48477" y="46469"/>
                    <a:pt x="48530" y="47253"/>
                    <a:pt x="48642" y="48037"/>
                  </a:cubicBezTo>
                  <a:cubicBezTo>
                    <a:pt x="49055" y="47557"/>
                    <a:pt x="49449" y="47043"/>
                    <a:pt x="49835" y="46495"/>
                  </a:cubicBezTo>
                  <a:cubicBezTo>
                    <a:pt x="49832" y="46338"/>
                    <a:pt x="49828" y="46184"/>
                    <a:pt x="49828" y="46026"/>
                  </a:cubicBezTo>
                  <a:cubicBezTo>
                    <a:pt x="49828" y="43640"/>
                    <a:pt x="50316" y="41265"/>
                    <a:pt x="51332" y="38969"/>
                  </a:cubicBezTo>
                  <a:cubicBezTo>
                    <a:pt x="50758" y="39888"/>
                    <a:pt x="50267" y="40770"/>
                    <a:pt x="49824" y="41610"/>
                  </a:cubicBezTo>
                  <a:close/>
                  <a:moveTo>
                    <a:pt x="64813" y="26084"/>
                  </a:moveTo>
                  <a:cubicBezTo>
                    <a:pt x="63984" y="26636"/>
                    <a:pt x="63159" y="27199"/>
                    <a:pt x="62345" y="27780"/>
                  </a:cubicBezTo>
                  <a:cubicBezTo>
                    <a:pt x="66449" y="25360"/>
                    <a:pt x="71529" y="23154"/>
                    <a:pt x="77173" y="21225"/>
                  </a:cubicBezTo>
                  <a:cubicBezTo>
                    <a:pt x="77180" y="21222"/>
                    <a:pt x="77188" y="21214"/>
                    <a:pt x="77195" y="21210"/>
                  </a:cubicBezTo>
                  <a:cubicBezTo>
                    <a:pt x="72678" y="22677"/>
                    <a:pt x="68483" y="24313"/>
                    <a:pt x="64813" y="26084"/>
                  </a:cubicBezTo>
                  <a:close/>
                  <a:moveTo>
                    <a:pt x="71961" y="21646"/>
                  </a:moveTo>
                  <a:cubicBezTo>
                    <a:pt x="71950" y="21653"/>
                    <a:pt x="71938" y="21661"/>
                    <a:pt x="71923" y="21668"/>
                  </a:cubicBezTo>
                  <a:cubicBezTo>
                    <a:pt x="74351" y="21027"/>
                    <a:pt x="76767" y="20434"/>
                    <a:pt x="79131" y="19890"/>
                  </a:cubicBezTo>
                  <a:cubicBezTo>
                    <a:pt x="79139" y="19886"/>
                    <a:pt x="79146" y="19882"/>
                    <a:pt x="79150" y="19878"/>
                  </a:cubicBezTo>
                  <a:cubicBezTo>
                    <a:pt x="76891" y="20393"/>
                    <a:pt x="74565" y="20963"/>
                    <a:pt x="72216" y="21582"/>
                  </a:cubicBezTo>
                  <a:cubicBezTo>
                    <a:pt x="72134" y="21601"/>
                    <a:pt x="72047" y="21623"/>
                    <a:pt x="71961" y="21646"/>
                  </a:cubicBezTo>
                  <a:moveTo>
                    <a:pt x="62701" y="24069"/>
                  </a:moveTo>
                  <a:cubicBezTo>
                    <a:pt x="62641" y="24107"/>
                    <a:pt x="62581" y="24145"/>
                    <a:pt x="62521" y="24182"/>
                  </a:cubicBezTo>
                  <a:cubicBezTo>
                    <a:pt x="65616" y="23233"/>
                    <a:pt x="68745" y="22340"/>
                    <a:pt x="71833" y="21526"/>
                  </a:cubicBezTo>
                  <a:cubicBezTo>
                    <a:pt x="71886" y="21496"/>
                    <a:pt x="71938" y="21462"/>
                    <a:pt x="71991" y="21432"/>
                  </a:cubicBezTo>
                  <a:cubicBezTo>
                    <a:pt x="71458" y="21571"/>
                    <a:pt x="70925" y="21713"/>
                    <a:pt x="70393" y="21860"/>
                  </a:cubicBezTo>
                  <a:cubicBezTo>
                    <a:pt x="67849" y="22546"/>
                    <a:pt x="65271" y="23285"/>
                    <a:pt x="62701" y="24069"/>
                  </a:cubicBezTo>
                  <a:close/>
                  <a:moveTo>
                    <a:pt x="53336" y="26872"/>
                  </a:moveTo>
                  <a:cubicBezTo>
                    <a:pt x="53250" y="26940"/>
                    <a:pt x="53167" y="27007"/>
                    <a:pt x="53085" y="27071"/>
                  </a:cubicBezTo>
                  <a:cubicBezTo>
                    <a:pt x="55028" y="26384"/>
                    <a:pt x="57013" y="25713"/>
                    <a:pt x="59020" y="25067"/>
                  </a:cubicBezTo>
                  <a:cubicBezTo>
                    <a:pt x="60195" y="24689"/>
                    <a:pt x="61377" y="24317"/>
                    <a:pt x="62562" y="23953"/>
                  </a:cubicBezTo>
                  <a:cubicBezTo>
                    <a:pt x="62663" y="23893"/>
                    <a:pt x="62765" y="23829"/>
                    <a:pt x="62866" y="23766"/>
                  </a:cubicBezTo>
                  <a:cubicBezTo>
                    <a:pt x="59669" y="24741"/>
                    <a:pt x="56458" y="25784"/>
                    <a:pt x="53336" y="26872"/>
                  </a:cubicBezTo>
                  <a:close/>
                  <a:moveTo>
                    <a:pt x="46128" y="29206"/>
                  </a:moveTo>
                  <a:cubicBezTo>
                    <a:pt x="46061" y="29292"/>
                    <a:pt x="45993" y="29375"/>
                    <a:pt x="45926" y="29461"/>
                  </a:cubicBezTo>
                  <a:cubicBezTo>
                    <a:pt x="46012" y="29424"/>
                    <a:pt x="46102" y="29390"/>
                    <a:pt x="46188" y="29356"/>
                  </a:cubicBezTo>
                  <a:cubicBezTo>
                    <a:pt x="48447" y="28467"/>
                    <a:pt x="50800" y="27596"/>
                    <a:pt x="53201" y="26756"/>
                  </a:cubicBezTo>
                  <a:cubicBezTo>
                    <a:pt x="53313" y="26670"/>
                    <a:pt x="53426" y="26583"/>
                    <a:pt x="53539" y="26497"/>
                  </a:cubicBezTo>
                  <a:cubicBezTo>
                    <a:pt x="51010" y="27371"/>
                    <a:pt x="48526" y="28279"/>
                    <a:pt x="46128" y="29206"/>
                  </a:cubicBezTo>
                  <a:close/>
                  <a:moveTo>
                    <a:pt x="45599" y="29589"/>
                  </a:moveTo>
                  <a:cubicBezTo>
                    <a:pt x="45663" y="29506"/>
                    <a:pt x="45731" y="29420"/>
                    <a:pt x="45798" y="29337"/>
                  </a:cubicBezTo>
                  <a:cubicBezTo>
                    <a:pt x="44117" y="29990"/>
                    <a:pt x="42481" y="30654"/>
                    <a:pt x="40913" y="31326"/>
                  </a:cubicBezTo>
                  <a:cubicBezTo>
                    <a:pt x="40879" y="31416"/>
                    <a:pt x="40845" y="31502"/>
                    <a:pt x="40815" y="31588"/>
                  </a:cubicBezTo>
                  <a:cubicBezTo>
                    <a:pt x="42343" y="30917"/>
                    <a:pt x="43945" y="30249"/>
                    <a:pt x="45599" y="29589"/>
                  </a:cubicBezTo>
                  <a:close/>
                  <a:moveTo>
                    <a:pt x="40662" y="32050"/>
                  </a:moveTo>
                  <a:cubicBezTo>
                    <a:pt x="42117" y="31378"/>
                    <a:pt x="43652" y="30714"/>
                    <a:pt x="45250" y="30054"/>
                  </a:cubicBezTo>
                  <a:cubicBezTo>
                    <a:pt x="45307" y="29979"/>
                    <a:pt x="45363" y="29904"/>
                    <a:pt x="45419" y="29829"/>
                  </a:cubicBezTo>
                  <a:cubicBezTo>
                    <a:pt x="43802" y="30474"/>
                    <a:pt x="42237" y="31131"/>
                    <a:pt x="40748" y="31787"/>
                  </a:cubicBezTo>
                  <a:cubicBezTo>
                    <a:pt x="40718" y="31877"/>
                    <a:pt x="40688" y="31964"/>
                    <a:pt x="40662" y="32050"/>
                  </a:cubicBezTo>
                  <a:moveTo>
                    <a:pt x="40590" y="31690"/>
                  </a:moveTo>
                  <a:cubicBezTo>
                    <a:pt x="40620" y="31600"/>
                    <a:pt x="40654" y="31513"/>
                    <a:pt x="40684" y="31423"/>
                  </a:cubicBezTo>
                  <a:cubicBezTo>
                    <a:pt x="39615" y="31885"/>
                    <a:pt x="38575" y="32346"/>
                    <a:pt x="37574" y="32808"/>
                  </a:cubicBezTo>
                  <a:cubicBezTo>
                    <a:pt x="37570" y="32898"/>
                    <a:pt x="37570" y="32992"/>
                    <a:pt x="37566" y="33082"/>
                  </a:cubicBezTo>
                  <a:cubicBezTo>
                    <a:pt x="38538" y="32617"/>
                    <a:pt x="39547" y="32151"/>
                    <a:pt x="40590" y="31690"/>
                  </a:cubicBezTo>
                  <a:close/>
                  <a:moveTo>
                    <a:pt x="37570" y="33543"/>
                  </a:moveTo>
                  <a:cubicBezTo>
                    <a:pt x="37900" y="33374"/>
                    <a:pt x="38238" y="33206"/>
                    <a:pt x="38583" y="33037"/>
                  </a:cubicBezTo>
                  <a:cubicBezTo>
                    <a:pt x="39187" y="32740"/>
                    <a:pt x="39806" y="32444"/>
                    <a:pt x="40444" y="32148"/>
                  </a:cubicBezTo>
                  <a:cubicBezTo>
                    <a:pt x="40470" y="32061"/>
                    <a:pt x="40497" y="31975"/>
                    <a:pt x="40527" y="31885"/>
                  </a:cubicBezTo>
                  <a:cubicBezTo>
                    <a:pt x="39502" y="32343"/>
                    <a:pt x="38515" y="32797"/>
                    <a:pt x="37566" y="33254"/>
                  </a:cubicBezTo>
                  <a:cubicBezTo>
                    <a:pt x="37566" y="33352"/>
                    <a:pt x="37566" y="33446"/>
                    <a:pt x="37570" y="33543"/>
                  </a:cubicBezTo>
                  <a:moveTo>
                    <a:pt x="36054" y="36537"/>
                  </a:moveTo>
                  <a:cubicBezTo>
                    <a:pt x="36114" y="36785"/>
                    <a:pt x="36167" y="37033"/>
                    <a:pt x="36219" y="37280"/>
                  </a:cubicBezTo>
                  <a:cubicBezTo>
                    <a:pt x="36632" y="36886"/>
                    <a:pt x="37086" y="36492"/>
                    <a:pt x="37581" y="36098"/>
                  </a:cubicBezTo>
                  <a:cubicBezTo>
                    <a:pt x="37559" y="35896"/>
                    <a:pt x="37536" y="35689"/>
                    <a:pt x="37514" y="35483"/>
                  </a:cubicBezTo>
                  <a:cubicBezTo>
                    <a:pt x="36996" y="35832"/>
                    <a:pt x="36508" y="36185"/>
                    <a:pt x="36054" y="36537"/>
                  </a:cubicBezTo>
                  <a:close/>
                  <a:moveTo>
                    <a:pt x="37457" y="31776"/>
                  </a:moveTo>
                  <a:cubicBezTo>
                    <a:pt x="37469" y="31664"/>
                    <a:pt x="37484" y="31555"/>
                    <a:pt x="37499" y="31446"/>
                  </a:cubicBezTo>
                  <a:cubicBezTo>
                    <a:pt x="36936" y="31686"/>
                    <a:pt x="36381" y="31926"/>
                    <a:pt x="35837" y="32170"/>
                  </a:cubicBezTo>
                  <a:cubicBezTo>
                    <a:pt x="35608" y="32268"/>
                    <a:pt x="35383" y="32369"/>
                    <a:pt x="35161" y="32466"/>
                  </a:cubicBezTo>
                  <a:cubicBezTo>
                    <a:pt x="35176" y="32571"/>
                    <a:pt x="35195" y="32673"/>
                    <a:pt x="35210" y="32778"/>
                  </a:cubicBezTo>
                  <a:cubicBezTo>
                    <a:pt x="35945" y="32444"/>
                    <a:pt x="36696" y="32110"/>
                    <a:pt x="37457" y="31776"/>
                  </a:cubicBezTo>
                  <a:close/>
                  <a:moveTo>
                    <a:pt x="35296" y="33232"/>
                  </a:moveTo>
                  <a:cubicBezTo>
                    <a:pt x="35987" y="32905"/>
                    <a:pt x="36692" y="32583"/>
                    <a:pt x="37416" y="32256"/>
                  </a:cubicBezTo>
                  <a:cubicBezTo>
                    <a:pt x="37424" y="32159"/>
                    <a:pt x="37431" y="32057"/>
                    <a:pt x="37442" y="31960"/>
                  </a:cubicBezTo>
                  <a:cubicBezTo>
                    <a:pt x="36692" y="32286"/>
                    <a:pt x="35960" y="32613"/>
                    <a:pt x="35240" y="32943"/>
                  </a:cubicBezTo>
                  <a:cubicBezTo>
                    <a:pt x="35259" y="33040"/>
                    <a:pt x="35277" y="33134"/>
                    <a:pt x="35296" y="33232"/>
                  </a:cubicBezTo>
                  <a:close/>
                  <a:moveTo>
                    <a:pt x="34062" y="34871"/>
                  </a:moveTo>
                  <a:cubicBezTo>
                    <a:pt x="34467" y="34650"/>
                    <a:pt x="34883" y="34429"/>
                    <a:pt x="35311" y="34207"/>
                  </a:cubicBezTo>
                  <a:cubicBezTo>
                    <a:pt x="35289" y="34110"/>
                    <a:pt x="35270" y="34012"/>
                    <a:pt x="35247" y="33915"/>
                  </a:cubicBezTo>
                  <a:cubicBezTo>
                    <a:pt x="34808" y="34132"/>
                    <a:pt x="34377" y="34350"/>
                    <a:pt x="33957" y="34568"/>
                  </a:cubicBezTo>
                  <a:cubicBezTo>
                    <a:pt x="33991" y="34669"/>
                    <a:pt x="34028" y="34770"/>
                    <a:pt x="34062" y="34871"/>
                  </a:cubicBezTo>
                  <a:close/>
                  <a:moveTo>
                    <a:pt x="33165" y="36005"/>
                  </a:moveTo>
                  <a:cubicBezTo>
                    <a:pt x="33454" y="35824"/>
                    <a:pt x="33754" y="35641"/>
                    <a:pt x="34062" y="35461"/>
                  </a:cubicBezTo>
                  <a:cubicBezTo>
                    <a:pt x="34024" y="35344"/>
                    <a:pt x="33987" y="35228"/>
                    <a:pt x="33945" y="35112"/>
                  </a:cubicBezTo>
                  <a:cubicBezTo>
                    <a:pt x="33638" y="35284"/>
                    <a:pt x="33334" y="35453"/>
                    <a:pt x="33038" y="35622"/>
                  </a:cubicBezTo>
                  <a:cubicBezTo>
                    <a:pt x="33083" y="35749"/>
                    <a:pt x="33124" y="35881"/>
                    <a:pt x="33165" y="36005"/>
                  </a:cubicBezTo>
                  <a:close/>
                  <a:moveTo>
                    <a:pt x="26843" y="46139"/>
                  </a:moveTo>
                  <a:cubicBezTo>
                    <a:pt x="26614" y="45493"/>
                    <a:pt x="26490" y="44837"/>
                    <a:pt x="26490" y="44165"/>
                  </a:cubicBezTo>
                  <a:cubicBezTo>
                    <a:pt x="26490" y="43231"/>
                    <a:pt x="26730" y="42278"/>
                    <a:pt x="27252" y="41321"/>
                  </a:cubicBezTo>
                  <a:cubicBezTo>
                    <a:pt x="28167" y="39644"/>
                    <a:pt x="30186" y="37884"/>
                    <a:pt x="33000" y="36110"/>
                  </a:cubicBezTo>
                  <a:cubicBezTo>
                    <a:pt x="32959" y="35982"/>
                    <a:pt x="32914" y="35851"/>
                    <a:pt x="32869" y="35719"/>
                  </a:cubicBezTo>
                  <a:cubicBezTo>
                    <a:pt x="31593" y="36459"/>
                    <a:pt x="30445" y="37190"/>
                    <a:pt x="29447" y="37918"/>
                  </a:cubicBezTo>
                  <a:cubicBezTo>
                    <a:pt x="27541" y="39303"/>
                    <a:pt x="26190" y="40657"/>
                    <a:pt x="25556" y="41929"/>
                  </a:cubicBezTo>
                  <a:cubicBezTo>
                    <a:pt x="25162" y="42721"/>
                    <a:pt x="24978" y="43505"/>
                    <a:pt x="24978" y="44270"/>
                  </a:cubicBezTo>
                  <a:cubicBezTo>
                    <a:pt x="24978" y="45077"/>
                    <a:pt x="25185" y="45872"/>
                    <a:pt x="25563" y="46641"/>
                  </a:cubicBezTo>
                  <a:cubicBezTo>
                    <a:pt x="26002" y="46484"/>
                    <a:pt x="26430" y="46315"/>
                    <a:pt x="26843" y="46139"/>
                  </a:cubicBezTo>
                  <a:moveTo>
                    <a:pt x="25503" y="46867"/>
                  </a:moveTo>
                  <a:cubicBezTo>
                    <a:pt x="25102" y="47009"/>
                    <a:pt x="24689" y="47148"/>
                    <a:pt x="24269" y="47279"/>
                  </a:cubicBezTo>
                  <a:cubicBezTo>
                    <a:pt x="24404" y="47478"/>
                    <a:pt x="24550" y="47677"/>
                    <a:pt x="24712" y="47872"/>
                  </a:cubicBezTo>
                  <a:cubicBezTo>
                    <a:pt x="25117" y="47771"/>
                    <a:pt x="25515" y="47658"/>
                    <a:pt x="25905" y="47542"/>
                  </a:cubicBezTo>
                  <a:cubicBezTo>
                    <a:pt x="25759" y="47321"/>
                    <a:pt x="25624" y="47095"/>
                    <a:pt x="25503" y="46867"/>
                  </a:cubicBezTo>
                  <a:moveTo>
                    <a:pt x="26910" y="46315"/>
                  </a:moveTo>
                  <a:cubicBezTo>
                    <a:pt x="26501" y="46491"/>
                    <a:pt x="26081" y="46656"/>
                    <a:pt x="25650" y="46814"/>
                  </a:cubicBezTo>
                  <a:cubicBezTo>
                    <a:pt x="25770" y="47043"/>
                    <a:pt x="25909" y="47272"/>
                    <a:pt x="26062" y="47497"/>
                  </a:cubicBezTo>
                  <a:cubicBezTo>
                    <a:pt x="26475" y="47373"/>
                    <a:pt x="26880" y="47242"/>
                    <a:pt x="27274" y="47103"/>
                  </a:cubicBezTo>
                  <a:cubicBezTo>
                    <a:pt x="27136" y="46844"/>
                    <a:pt x="27016" y="46581"/>
                    <a:pt x="26910" y="46315"/>
                  </a:cubicBezTo>
                  <a:close/>
                  <a:moveTo>
                    <a:pt x="28655" y="46574"/>
                  </a:moveTo>
                  <a:cubicBezTo>
                    <a:pt x="28528" y="46270"/>
                    <a:pt x="28426" y="45959"/>
                    <a:pt x="28344" y="45651"/>
                  </a:cubicBezTo>
                  <a:cubicBezTo>
                    <a:pt x="27931" y="45861"/>
                    <a:pt x="27500" y="46064"/>
                    <a:pt x="27049" y="46259"/>
                  </a:cubicBezTo>
                  <a:cubicBezTo>
                    <a:pt x="27154" y="46525"/>
                    <a:pt x="27278" y="46788"/>
                    <a:pt x="27421" y="47050"/>
                  </a:cubicBezTo>
                  <a:cubicBezTo>
                    <a:pt x="27845" y="46844"/>
                    <a:pt x="28254" y="46739"/>
                    <a:pt x="28655" y="46574"/>
                  </a:cubicBezTo>
                  <a:close/>
                  <a:moveTo>
                    <a:pt x="28726" y="46747"/>
                  </a:moveTo>
                  <a:cubicBezTo>
                    <a:pt x="28332" y="46912"/>
                    <a:pt x="27927" y="47069"/>
                    <a:pt x="27511" y="47216"/>
                  </a:cubicBezTo>
                  <a:cubicBezTo>
                    <a:pt x="27650" y="47459"/>
                    <a:pt x="27803" y="47696"/>
                    <a:pt x="27969" y="47932"/>
                  </a:cubicBezTo>
                  <a:cubicBezTo>
                    <a:pt x="28370" y="47816"/>
                    <a:pt x="28760" y="47692"/>
                    <a:pt x="29139" y="47561"/>
                  </a:cubicBezTo>
                  <a:cubicBezTo>
                    <a:pt x="28985" y="47294"/>
                    <a:pt x="28846" y="47020"/>
                    <a:pt x="28726" y="46747"/>
                  </a:cubicBezTo>
                  <a:close/>
                  <a:moveTo>
                    <a:pt x="30471" y="47058"/>
                  </a:moveTo>
                  <a:cubicBezTo>
                    <a:pt x="30329" y="46743"/>
                    <a:pt x="30205" y="46428"/>
                    <a:pt x="30103" y="46105"/>
                  </a:cubicBezTo>
                  <a:cubicBezTo>
                    <a:pt x="29709" y="46311"/>
                    <a:pt x="29293" y="46503"/>
                    <a:pt x="28865" y="46686"/>
                  </a:cubicBezTo>
                  <a:cubicBezTo>
                    <a:pt x="28985" y="46964"/>
                    <a:pt x="29128" y="47238"/>
                    <a:pt x="29285" y="47512"/>
                  </a:cubicBezTo>
                  <a:cubicBezTo>
                    <a:pt x="29691" y="47369"/>
                    <a:pt x="30088" y="47219"/>
                    <a:pt x="30471" y="47058"/>
                  </a:cubicBezTo>
                  <a:moveTo>
                    <a:pt x="31008" y="48075"/>
                  </a:moveTo>
                  <a:cubicBezTo>
                    <a:pt x="30839" y="47793"/>
                    <a:pt x="30685" y="47512"/>
                    <a:pt x="30550" y="47227"/>
                  </a:cubicBezTo>
                  <a:cubicBezTo>
                    <a:pt x="30171" y="47384"/>
                    <a:pt x="29781" y="47534"/>
                    <a:pt x="29379" y="47673"/>
                  </a:cubicBezTo>
                  <a:cubicBezTo>
                    <a:pt x="29533" y="47925"/>
                    <a:pt x="29698" y="48176"/>
                    <a:pt x="29882" y="48424"/>
                  </a:cubicBezTo>
                  <a:cubicBezTo>
                    <a:pt x="30265" y="48315"/>
                    <a:pt x="30640" y="48199"/>
                    <a:pt x="31008" y="48075"/>
                  </a:cubicBezTo>
                  <a:moveTo>
                    <a:pt x="31105" y="48232"/>
                  </a:moveTo>
                  <a:cubicBezTo>
                    <a:pt x="30745" y="48356"/>
                    <a:pt x="30374" y="48469"/>
                    <a:pt x="29995" y="48577"/>
                  </a:cubicBezTo>
                  <a:cubicBezTo>
                    <a:pt x="30085" y="48698"/>
                    <a:pt x="30178" y="48814"/>
                    <a:pt x="30276" y="48930"/>
                  </a:cubicBezTo>
                  <a:cubicBezTo>
                    <a:pt x="30370" y="49046"/>
                    <a:pt x="30464" y="49159"/>
                    <a:pt x="30561" y="49272"/>
                  </a:cubicBezTo>
                  <a:cubicBezTo>
                    <a:pt x="30929" y="49189"/>
                    <a:pt x="31285" y="49099"/>
                    <a:pt x="31638" y="49005"/>
                  </a:cubicBezTo>
                  <a:cubicBezTo>
                    <a:pt x="31447" y="48750"/>
                    <a:pt x="31270" y="48495"/>
                    <a:pt x="31105" y="48232"/>
                  </a:cubicBezTo>
                  <a:moveTo>
                    <a:pt x="32872" y="48641"/>
                  </a:moveTo>
                  <a:cubicBezTo>
                    <a:pt x="32689" y="48352"/>
                    <a:pt x="32523" y="48056"/>
                    <a:pt x="32370" y="47763"/>
                  </a:cubicBezTo>
                  <a:cubicBezTo>
                    <a:pt x="32009" y="47910"/>
                    <a:pt x="31634" y="48052"/>
                    <a:pt x="31248" y="48184"/>
                  </a:cubicBezTo>
                  <a:cubicBezTo>
                    <a:pt x="31417" y="48446"/>
                    <a:pt x="31597" y="48709"/>
                    <a:pt x="31788" y="48964"/>
                  </a:cubicBezTo>
                  <a:cubicBezTo>
                    <a:pt x="32160" y="48863"/>
                    <a:pt x="32520" y="48758"/>
                    <a:pt x="32872" y="48641"/>
                  </a:cubicBezTo>
                  <a:moveTo>
                    <a:pt x="33240" y="49193"/>
                  </a:moveTo>
                  <a:cubicBezTo>
                    <a:pt x="33150" y="49062"/>
                    <a:pt x="33060" y="48930"/>
                    <a:pt x="32974" y="48799"/>
                  </a:cubicBezTo>
                  <a:cubicBezTo>
                    <a:pt x="32629" y="48911"/>
                    <a:pt x="32272" y="49020"/>
                    <a:pt x="31908" y="49122"/>
                  </a:cubicBezTo>
                  <a:cubicBezTo>
                    <a:pt x="32092" y="49358"/>
                    <a:pt x="32287" y="49594"/>
                    <a:pt x="32493" y="49827"/>
                  </a:cubicBezTo>
                  <a:cubicBezTo>
                    <a:pt x="32846" y="49752"/>
                    <a:pt x="33191" y="49673"/>
                    <a:pt x="33529" y="49587"/>
                  </a:cubicBezTo>
                  <a:cubicBezTo>
                    <a:pt x="33431" y="49455"/>
                    <a:pt x="33334" y="49324"/>
                    <a:pt x="33240" y="49193"/>
                  </a:cubicBezTo>
                  <a:moveTo>
                    <a:pt x="34726" y="49245"/>
                  </a:moveTo>
                  <a:cubicBezTo>
                    <a:pt x="34535" y="48949"/>
                    <a:pt x="34354" y="48653"/>
                    <a:pt x="34193" y="48352"/>
                  </a:cubicBezTo>
                  <a:cubicBezTo>
                    <a:pt x="33848" y="48491"/>
                    <a:pt x="33488" y="48626"/>
                    <a:pt x="33116" y="48750"/>
                  </a:cubicBezTo>
                  <a:cubicBezTo>
                    <a:pt x="33195" y="48870"/>
                    <a:pt x="33274" y="48990"/>
                    <a:pt x="33360" y="49110"/>
                  </a:cubicBezTo>
                  <a:cubicBezTo>
                    <a:pt x="33461" y="49257"/>
                    <a:pt x="33570" y="49403"/>
                    <a:pt x="33679" y="49546"/>
                  </a:cubicBezTo>
                  <a:cubicBezTo>
                    <a:pt x="34039" y="49452"/>
                    <a:pt x="34384" y="49354"/>
                    <a:pt x="34726" y="49245"/>
                  </a:cubicBezTo>
                  <a:close/>
                  <a:moveTo>
                    <a:pt x="34827" y="49399"/>
                  </a:moveTo>
                  <a:cubicBezTo>
                    <a:pt x="34493" y="49508"/>
                    <a:pt x="34148" y="49606"/>
                    <a:pt x="33799" y="49699"/>
                  </a:cubicBezTo>
                  <a:cubicBezTo>
                    <a:pt x="33987" y="49939"/>
                    <a:pt x="34186" y="50176"/>
                    <a:pt x="34396" y="50412"/>
                  </a:cubicBezTo>
                  <a:cubicBezTo>
                    <a:pt x="34733" y="50345"/>
                    <a:pt x="35067" y="50273"/>
                    <a:pt x="35394" y="50195"/>
                  </a:cubicBezTo>
                  <a:cubicBezTo>
                    <a:pt x="35191" y="49932"/>
                    <a:pt x="35004" y="49666"/>
                    <a:pt x="34827" y="49399"/>
                  </a:cubicBezTo>
                  <a:moveTo>
                    <a:pt x="36553" y="49879"/>
                  </a:moveTo>
                  <a:cubicBezTo>
                    <a:pt x="36354" y="49583"/>
                    <a:pt x="36174" y="49283"/>
                    <a:pt x="36005" y="48979"/>
                  </a:cubicBezTo>
                  <a:cubicBezTo>
                    <a:pt x="35671" y="49114"/>
                    <a:pt x="35322" y="49238"/>
                    <a:pt x="34966" y="49354"/>
                  </a:cubicBezTo>
                  <a:cubicBezTo>
                    <a:pt x="35146" y="49624"/>
                    <a:pt x="35341" y="49891"/>
                    <a:pt x="35544" y="50157"/>
                  </a:cubicBezTo>
                  <a:cubicBezTo>
                    <a:pt x="35889" y="50071"/>
                    <a:pt x="36227" y="49977"/>
                    <a:pt x="36553" y="49879"/>
                  </a:cubicBezTo>
                  <a:close/>
                  <a:moveTo>
                    <a:pt x="36654" y="50030"/>
                  </a:moveTo>
                  <a:cubicBezTo>
                    <a:pt x="36332" y="50131"/>
                    <a:pt x="36002" y="50221"/>
                    <a:pt x="35664" y="50307"/>
                  </a:cubicBezTo>
                  <a:cubicBezTo>
                    <a:pt x="35855" y="50551"/>
                    <a:pt x="36058" y="50791"/>
                    <a:pt x="36268" y="51028"/>
                  </a:cubicBezTo>
                  <a:cubicBezTo>
                    <a:pt x="36598" y="50968"/>
                    <a:pt x="36917" y="50904"/>
                    <a:pt x="37232" y="50832"/>
                  </a:cubicBezTo>
                  <a:cubicBezTo>
                    <a:pt x="37030" y="50570"/>
                    <a:pt x="36835" y="50300"/>
                    <a:pt x="36654" y="50030"/>
                  </a:cubicBezTo>
                  <a:moveTo>
                    <a:pt x="38358" y="50547"/>
                  </a:moveTo>
                  <a:cubicBezTo>
                    <a:pt x="38159" y="50247"/>
                    <a:pt x="37971" y="49943"/>
                    <a:pt x="37795" y="49636"/>
                  </a:cubicBezTo>
                  <a:cubicBezTo>
                    <a:pt x="37472" y="49763"/>
                    <a:pt x="37138" y="49879"/>
                    <a:pt x="36793" y="49988"/>
                  </a:cubicBezTo>
                  <a:cubicBezTo>
                    <a:pt x="36977" y="50262"/>
                    <a:pt x="37176" y="50532"/>
                    <a:pt x="37382" y="50799"/>
                  </a:cubicBezTo>
                  <a:cubicBezTo>
                    <a:pt x="37716" y="50724"/>
                    <a:pt x="38043" y="50637"/>
                    <a:pt x="38358" y="50547"/>
                  </a:cubicBezTo>
                  <a:moveTo>
                    <a:pt x="38459" y="50697"/>
                  </a:moveTo>
                  <a:cubicBezTo>
                    <a:pt x="38148" y="50787"/>
                    <a:pt x="37829" y="50870"/>
                    <a:pt x="37502" y="50949"/>
                  </a:cubicBezTo>
                  <a:cubicBezTo>
                    <a:pt x="37698" y="51196"/>
                    <a:pt x="37900" y="51440"/>
                    <a:pt x="38114" y="51684"/>
                  </a:cubicBezTo>
                  <a:cubicBezTo>
                    <a:pt x="38433" y="51632"/>
                    <a:pt x="38748" y="51575"/>
                    <a:pt x="39052" y="51512"/>
                  </a:cubicBezTo>
                  <a:cubicBezTo>
                    <a:pt x="38846" y="51241"/>
                    <a:pt x="38647" y="50971"/>
                    <a:pt x="38459" y="50697"/>
                  </a:cubicBezTo>
                  <a:moveTo>
                    <a:pt x="40148" y="51253"/>
                  </a:moveTo>
                  <a:cubicBezTo>
                    <a:pt x="39945" y="50949"/>
                    <a:pt x="39750" y="50641"/>
                    <a:pt x="39570" y="50330"/>
                  </a:cubicBezTo>
                  <a:cubicBezTo>
                    <a:pt x="39258" y="50446"/>
                    <a:pt x="38936" y="50555"/>
                    <a:pt x="38598" y="50656"/>
                  </a:cubicBezTo>
                  <a:cubicBezTo>
                    <a:pt x="38789" y="50934"/>
                    <a:pt x="38992" y="51208"/>
                    <a:pt x="39202" y="51482"/>
                  </a:cubicBezTo>
                  <a:cubicBezTo>
                    <a:pt x="39525" y="51410"/>
                    <a:pt x="39844" y="51335"/>
                    <a:pt x="40148" y="51253"/>
                  </a:cubicBezTo>
                  <a:moveTo>
                    <a:pt x="40249" y="51403"/>
                  </a:moveTo>
                  <a:cubicBezTo>
                    <a:pt x="39949" y="51485"/>
                    <a:pt x="39637" y="51560"/>
                    <a:pt x="39318" y="51628"/>
                  </a:cubicBezTo>
                  <a:cubicBezTo>
                    <a:pt x="39517" y="51879"/>
                    <a:pt x="39724" y="52131"/>
                    <a:pt x="39941" y="52375"/>
                  </a:cubicBezTo>
                  <a:cubicBezTo>
                    <a:pt x="40249" y="52333"/>
                    <a:pt x="40553" y="52284"/>
                    <a:pt x="40853" y="52228"/>
                  </a:cubicBezTo>
                  <a:cubicBezTo>
                    <a:pt x="40643" y="51954"/>
                    <a:pt x="40440" y="51680"/>
                    <a:pt x="40249" y="51403"/>
                  </a:cubicBezTo>
                  <a:close/>
                  <a:moveTo>
                    <a:pt x="41329" y="51065"/>
                  </a:moveTo>
                  <a:cubicBezTo>
                    <a:pt x="41206" y="51110"/>
                    <a:pt x="41078" y="51151"/>
                    <a:pt x="40951" y="51193"/>
                  </a:cubicBezTo>
                  <a:cubicBezTo>
                    <a:pt x="40767" y="51253"/>
                    <a:pt x="40579" y="51309"/>
                    <a:pt x="40388" y="51365"/>
                  </a:cubicBezTo>
                  <a:cubicBezTo>
                    <a:pt x="40583" y="51643"/>
                    <a:pt x="40785" y="51924"/>
                    <a:pt x="40999" y="52198"/>
                  </a:cubicBezTo>
                  <a:cubicBezTo>
                    <a:pt x="41314" y="52138"/>
                    <a:pt x="41622" y="52071"/>
                    <a:pt x="41922" y="51999"/>
                  </a:cubicBezTo>
                  <a:cubicBezTo>
                    <a:pt x="41712" y="51692"/>
                    <a:pt x="41517" y="51380"/>
                    <a:pt x="41329" y="51065"/>
                  </a:cubicBezTo>
                  <a:close/>
                  <a:moveTo>
                    <a:pt x="42995" y="51699"/>
                  </a:moveTo>
                  <a:cubicBezTo>
                    <a:pt x="42789" y="51346"/>
                    <a:pt x="42594" y="50994"/>
                    <a:pt x="42418" y="50641"/>
                  </a:cubicBezTo>
                  <a:cubicBezTo>
                    <a:pt x="42114" y="50772"/>
                    <a:pt x="41795" y="50900"/>
                    <a:pt x="41457" y="51020"/>
                  </a:cubicBezTo>
                  <a:cubicBezTo>
                    <a:pt x="41645" y="51339"/>
                    <a:pt x="41847" y="51650"/>
                    <a:pt x="42057" y="51962"/>
                  </a:cubicBezTo>
                  <a:cubicBezTo>
                    <a:pt x="42384" y="51879"/>
                    <a:pt x="42695" y="51793"/>
                    <a:pt x="42995" y="51699"/>
                  </a:cubicBezTo>
                  <a:close/>
                  <a:moveTo>
                    <a:pt x="43082" y="51845"/>
                  </a:moveTo>
                  <a:cubicBezTo>
                    <a:pt x="42785" y="51939"/>
                    <a:pt x="42478" y="52026"/>
                    <a:pt x="42159" y="52108"/>
                  </a:cubicBezTo>
                  <a:cubicBezTo>
                    <a:pt x="42358" y="52393"/>
                    <a:pt x="42564" y="52675"/>
                    <a:pt x="42778" y="52956"/>
                  </a:cubicBezTo>
                  <a:cubicBezTo>
                    <a:pt x="42894" y="52934"/>
                    <a:pt x="43014" y="52915"/>
                    <a:pt x="43127" y="52892"/>
                  </a:cubicBezTo>
                  <a:cubicBezTo>
                    <a:pt x="43314" y="52855"/>
                    <a:pt x="43498" y="52817"/>
                    <a:pt x="43678" y="52780"/>
                  </a:cubicBezTo>
                  <a:cubicBezTo>
                    <a:pt x="43468" y="52472"/>
                    <a:pt x="43269" y="52161"/>
                    <a:pt x="43082" y="51845"/>
                  </a:cubicBezTo>
                  <a:close/>
                  <a:moveTo>
                    <a:pt x="44733" y="52517"/>
                  </a:moveTo>
                  <a:cubicBezTo>
                    <a:pt x="44526" y="52168"/>
                    <a:pt x="44327" y="51819"/>
                    <a:pt x="44147" y="51463"/>
                  </a:cubicBezTo>
                  <a:cubicBezTo>
                    <a:pt x="43847" y="51583"/>
                    <a:pt x="43536" y="51699"/>
                    <a:pt x="43209" y="51804"/>
                  </a:cubicBezTo>
                  <a:cubicBezTo>
                    <a:pt x="43401" y="52123"/>
                    <a:pt x="43603" y="52438"/>
                    <a:pt x="43817" y="52750"/>
                  </a:cubicBezTo>
                  <a:cubicBezTo>
                    <a:pt x="44132" y="52678"/>
                    <a:pt x="44440" y="52600"/>
                    <a:pt x="44733" y="52517"/>
                  </a:cubicBezTo>
                  <a:moveTo>
                    <a:pt x="44823" y="52667"/>
                  </a:moveTo>
                  <a:cubicBezTo>
                    <a:pt x="44530" y="52746"/>
                    <a:pt x="44230" y="52825"/>
                    <a:pt x="43918" y="52896"/>
                  </a:cubicBezTo>
                  <a:cubicBezTo>
                    <a:pt x="44113" y="53181"/>
                    <a:pt x="44324" y="53463"/>
                    <a:pt x="44537" y="53740"/>
                  </a:cubicBezTo>
                  <a:cubicBezTo>
                    <a:pt x="44841" y="53699"/>
                    <a:pt x="45138" y="53650"/>
                    <a:pt x="45423" y="53598"/>
                  </a:cubicBezTo>
                  <a:cubicBezTo>
                    <a:pt x="45213" y="53290"/>
                    <a:pt x="45014" y="52979"/>
                    <a:pt x="44823" y="52667"/>
                  </a:cubicBezTo>
                  <a:close/>
                  <a:moveTo>
                    <a:pt x="46462" y="53376"/>
                  </a:moveTo>
                  <a:cubicBezTo>
                    <a:pt x="46252" y="53031"/>
                    <a:pt x="46057" y="52682"/>
                    <a:pt x="45869" y="52329"/>
                  </a:cubicBezTo>
                  <a:cubicBezTo>
                    <a:pt x="45573" y="52438"/>
                    <a:pt x="45265" y="52536"/>
                    <a:pt x="44950" y="52630"/>
                  </a:cubicBezTo>
                  <a:cubicBezTo>
                    <a:pt x="45142" y="52945"/>
                    <a:pt x="45348" y="53260"/>
                    <a:pt x="45562" y="53571"/>
                  </a:cubicBezTo>
                  <a:cubicBezTo>
                    <a:pt x="45869" y="53511"/>
                    <a:pt x="46170" y="53448"/>
                    <a:pt x="46462" y="53376"/>
                  </a:cubicBezTo>
                  <a:moveTo>
                    <a:pt x="46552" y="53523"/>
                  </a:moveTo>
                  <a:cubicBezTo>
                    <a:pt x="46263" y="53594"/>
                    <a:pt x="45967" y="53658"/>
                    <a:pt x="45663" y="53718"/>
                  </a:cubicBezTo>
                  <a:cubicBezTo>
                    <a:pt x="45858" y="54003"/>
                    <a:pt x="46068" y="54284"/>
                    <a:pt x="46282" y="54562"/>
                  </a:cubicBezTo>
                  <a:cubicBezTo>
                    <a:pt x="46579" y="54528"/>
                    <a:pt x="46871" y="54491"/>
                    <a:pt x="47153" y="54446"/>
                  </a:cubicBezTo>
                  <a:cubicBezTo>
                    <a:pt x="46942" y="54142"/>
                    <a:pt x="46744" y="53834"/>
                    <a:pt x="46552" y="53523"/>
                  </a:cubicBezTo>
                  <a:close/>
                  <a:moveTo>
                    <a:pt x="48181" y="54266"/>
                  </a:moveTo>
                  <a:cubicBezTo>
                    <a:pt x="47971" y="53924"/>
                    <a:pt x="47772" y="53579"/>
                    <a:pt x="47584" y="53234"/>
                  </a:cubicBezTo>
                  <a:cubicBezTo>
                    <a:pt x="47291" y="53324"/>
                    <a:pt x="46991" y="53410"/>
                    <a:pt x="46680" y="53489"/>
                  </a:cubicBezTo>
                  <a:cubicBezTo>
                    <a:pt x="46871" y="53804"/>
                    <a:pt x="47078" y="54115"/>
                    <a:pt x="47291" y="54427"/>
                  </a:cubicBezTo>
                  <a:cubicBezTo>
                    <a:pt x="47595" y="54378"/>
                    <a:pt x="47892" y="54326"/>
                    <a:pt x="48181" y="54266"/>
                  </a:cubicBezTo>
                  <a:moveTo>
                    <a:pt x="48271" y="54408"/>
                  </a:moveTo>
                  <a:cubicBezTo>
                    <a:pt x="47986" y="54468"/>
                    <a:pt x="47693" y="54524"/>
                    <a:pt x="47393" y="54573"/>
                  </a:cubicBezTo>
                  <a:cubicBezTo>
                    <a:pt x="47592" y="54855"/>
                    <a:pt x="47798" y="55132"/>
                    <a:pt x="48012" y="55410"/>
                  </a:cubicBezTo>
                  <a:cubicBezTo>
                    <a:pt x="48301" y="55387"/>
                    <a:pt x="48590" y="55357"/>
                    <a:pt x="48871" y="55324"/>
                  </a:cubicBezTo>
                  <a:cubicBezTo>
                    <a:pt x="48661" y="55023"/>
                    <a:pt x="48462" y="54716"/>
                    <a:pt x="48271" y="54408"/>
                  </a:cubicBezTo>
                  <a:moveTo>
                    <a:pt x="49884" y="55177"/>
                  </a:moveTo>
                  <a:cubicBezTo>
                    <a:pt x="49678" y="54843"/>
                    <a:pt x="49479" y="54506"/>
                    <a:pt x="49291" y="54164"/>
                  </a:cubicBezTo>
                  <a:cubicBezTo>
                    <a:pt x="49002" y="54243"/>
                    <a:pt x="48702" y="54318"/>
                    <a:pt x="48398" y="54382"/>
                  </a:cubicBezTo>
                  <a:cubicBezTo>
                    <a:pt x="48593" y="54693"/>
                    <a:pt x="48796" y="55001"/>
                    <a:pt x="49006" y="55309"/>
                  </a:cubicBezTo>
                  <a:cubicBezTo>
                    <a:pt x="49306" y="55271"/>
                    <a:pt x="49599" y="55226"/>
                    <a:pt x="49884" y="55177"/>
                  </a:cubicBezTo>
                  <a:moveTo>
                    <a:pt x="49974" y="55324"/>
                  </a:moveTo>
                  <a:cubicBezTo>
                    <a:pt x="49693" y="55372"/>
                    <a:pt x="49404" y="55414"/>
                    <a:pt x="49111" y="55455"/>
                  </a:cubicBezTo>
                  <a:cubicBezTo>
                    <a:pt x="49306" y="55733"/>
                    <a:pt x="49513" y="56010"/>
                    <a:pt x="49723" y="56284"/>
                  </a:cubicBezTo>
                  <a:cubicBezTo>
                    <a:pt x="50012" y="56269"/>
                    <a:pt x="50293" y="56250"/>
                    <a:pt x="50574" y="56224"/>
                  </a:cubicBezTo>
                  <a:cubicBezTo>
                    <a:pt x="50364" y="55928"/>
                    <a:pt x="50165" y="55627"/>
                    <a:pt x="49974" y="55324"/>
                  </a:cubicBezTo>
                  <a:moveTo>
                    <a:pt x="51580" y="56115"/>
                  </a:moveTo>
                  <a:cubicBezTo>
                    <a:pt x="51374" y="55785"/>
                    <a:pt x="51175" y="55455"/>
                    <a:pt x="50987" y="55121"/>
                  </a:cubicBezTo>
                  <a:cubicBezTo>
                    <a:pt x="50698" y="55189"/>
                    <a:pt x="50406" y="55249"/>
                    <a:pt x="50102" y="55301"/>
                  </a:cubicBezTo>
                  <a:cubicBezTo>
                    <a:pt x="50297" y="55605"/>
                    <a:pt x="50499" y="55913"/>
                    <a:pt x="50710" y="56213"/>
                  </a:cubicBezTo>
                  <a:cubicBezTo>
                    <a:pt x="51006" y="56187"/>
                    <a:pt x="51295" y="56153"/>
                    <a:pt x="51580" y="56115"/>
                  </a:cubicBezTo>
                  <a:close/>
                  <a:moveTo>
                    <a:pt x="51670" y="56258"/>
                  </a:moveTo>
                  <a:cubicBezTo>
                    <a:pt x="51389" y="56295"/>
                    <a:pt x="51103" y="56329"/>
                    <a:pt x="50815" y="56359"/>
                  </a:cubicBezTo>
                  <a:cubicBezTo>
                    <a:pt x="51010" y="56633"/>
                    <a:pt x="51209" y="56907"/>
                    <a:pt x="51419" y="57177"/>
                  </a:cubicBezTo>
                  <a:cubicBezTo>
                    <a:pt x="51704" y="57170"/>
                    <a:pt x="51981" y="57158"/>
                    <a:pt x="52259" y="57143"/>
                  </a:cubicBezTo>
                  <a:cubicBezTo>
                    <a:pt x="52056" y="56851"/>
                    <a:pt x="51858" y="56554"/>
                    <a:pt x="51670" y="56258"/>
                  </a:cubicBezTo>
                  <a:close/>
                  <a:moveTo>
                    <a:pt x="53257" y="57065"/>
                  </a:moveTo>
                  <a:cubicBezTo>
                    <a:pt x="53055" y="56742"/>
                    <a:pt x="52859" y="56419"/>
                    <a:pt x="52676" y="56096"/>
                  </a:cubicBezTo>
                  <a:cubicBezTo>
                    <a:pt x="52387" y="56149"/>
                    <a:pt x="52094" y="56198"/>
                    <a:pt x="51798" y="56239"/>
                  </a:cubicBezTo>
                  <a:cubicBezTo>
                    <a:pt x="51989" y="56539"/>
                    <a:pt x="52192" y="56836"/>
                    <a:pt x="52398" y="57132"/>
                  </a:cubicBezTo>
                  <a:cubicBezTo>
                    <a:pt x="52687" y="57113"/>
                    <a:pt x="52976" y="57091"/>
                    <a:pt x="53257" y="57065"/>
                  </a:cubicBezTo>
                  <a:moveTo>
                    <a:pt x="53351" y="57207"/>
                  </a:moveTo>
                  <a:cubicBezTo>
                    <a:pt x="53070" y="57237"/>
                    <a:pt x="52788" y="57260"/>
                    <a:pt x="52499" y="57278"/>
                  </a:cubicBezTo>
                  <a:cubicBezTo>
                    <a:pt x="52694" y="57549"/>
                    <a:pt x="52893" y="57819"/>
                    <a:pt x="53100" y="58085"/>
                  </a:cubicBezTo>
                  <a:lnTo>
                    <a:pt x="53126" y="58085"/>
                  </a:lnTo>
                  <a:cubicBezTo>
                    <a:pt x="53396" y="58085"/>
                    <a:pt x="53666" y="58081"/>
                    <a:pt x="53932" y="58074"/>
                  </a:cubicBezTo>
                  <a:cubicBezTo>
                    <a:pt x="53734" y="57785"/>
                    <a:pt x="53539" y="57496"/>
                    <a:pt x="53351" y="57207"/>
                  </a:cubicBezTo>
                  <a:close/>
                  <a:moveTo>
                    <a:pt x="54923" y="58025"/>
                  </a:moveTo>
                  <a:cubicBezTo>
                    <a:pt x="54724" y="57714"/>
                    <a:pt x="54529" y="57398"/>
                    <a:pt x="54345" y="57083"/>
                  </a:cubicBezTo>
                  <a:cubicBezTo>
                    <a:pt x="54060" y="57125"/>
                    <a:pt x="53771" y="57162"/>
                    <a:pt x="53479" y="57192"/>
                  </a:cubicBezTo>
                  <a:cubicBezTo>
                    <a:pt x="53670" y="57488"/>
                    <a:pt x="53865" y="57777"/>
                    <a:pt x="54071" y="58070"/>
                  </a:cubicBezTo>
                  <a:cubicBezTo>
                    <a:pt x="54356" y="58059"/>
                    <a:pt x="54642" y="58044"/>
                    <a:pt x="54923" y="58025"/>
                  </a:cubicBezTo>
                  <a:close/>
                  <a:moveTo>
                    <a:pt x="55017" y="58168"/>
                  </a:moveTo>
                  <a:cubicBezTo>
                    <a:pt x="54739" y="58186"/>
                    <a:pt x="54458" y="58205"/>
                    <a:pt x="54176" y="58216"/>
                  </a:cubicBezTo>
                  <a:cubicBezTo>
                    <a:pt x="54368" y="58483"/>
                    <a:pt x="54563" y="58745"/>
                    <a:pt x="54765" y="59008"/>
                  </a:cubicBezTo>
                  <a:cubicBezTo>
                    <a:pt x="55006" y="59016"/>
                    <a:pt x="55246" y="59019"/>
                    <a:pt x="55486" y="59019"/>
                  </a:cubicBezTo>
                  <a:cubicBezTo>
                    <a:pt x="55523" y="59019"/>
                    <a:pt x="55557" y="59019"/>
                    <a:pt x="55595" y="59019"/>
                  </a:cubicBezTo>
                  <a:cubicBezTo>
                    <a:pt x="55396" y="58734"/>
                    <a:pt x="55204" y="58453"/>
                    <a:pt x="55017" y="58168"/>
                  </a:cubicBezTo>
                  <a:moveTo>
                    <a:pt x="56578" y="58997"/>
                  </a:moveTo>
                  <a:cubicBezTo>
                    <a:pt x="56379" y="58693"/>
                    <a:pt x="56191" y="58385"/>
                    <a:pt x="56007" y="58078"/>
                  </a:cubicBezTo>
                  <a:cubicBezTo>
                    <a:pt x="55722" y="58108"/>
                    <a:pt x="55433" y="58134"/>
                    <a:pt x="55144" y="58156"/>
                  </a:cubicBezTo>
                  <a:cubicBezTo>
                    <a:pt x="55332" y="58445"/>
                    <a:pt x="55527" y="58734"/>
                    <a:pt x="55730" y="59016"/>
                  </a:cubicBezTo>
                  <a:cubicBezTo>
                    <a:pt x="56015" y="59016"/>
                    <a:pt x="56296" y="59008"/>
                    <a:pt x="56578" y="58997"/>
                  </a:cubicBezTo>
                  <a:close/>
                  <a:moveTo>
                    <a:pt x="56671" y="59139"/>
                  </a:moveTo>
                  <a:cubicBezTo>
                    <a:pt x="56394" y="59151"/>
                    <a:pt x="56116" y="59158"/>
                    <a:pt x="55835" y="59162"/>
                  </a:cubicBezTo>
                  <a:cubicBezTo>
                    <a:pt x="56026" y="59425"/>
                    <a:pt x="56221" y="59687"/>
                    <a:pt x="56420" y="59946"/>
                  </a:cubicBezTo>
                  <a:cubicBezTo>
                    <a:pt x="56698" y="59957"/>
                    <a:pt x="56972" y="59969"/>
                    <a:pt x="57242" y="59972"/>
                  </a:cubicBezTo>
                  <a:cubicBezTo>
                    <a:pt x="57047" y="59698"/>
                    <a:pt x="56855" y="59421"/>
                    <a:pt x="56671" y="59139"/>
                  </a:cubicBezTo>
                  <a:close/>
                  <a:moveTo>
                    <a:pt x="57835" y="59980"/>
                  </a:moveTo>
                  <a:cubicBezTo>
                    <a:pt x="57966" y="59980"/>
                    <a:pt x="58093" y="59980"/>
                    <a:pt x="58221" y="59976"/>
                  </a:cubicBezTo>
                  <a:cubicBezTo>
                    <a:pt x="58026" y="59680"/>
                    <a:pt x="57838" y="59379"/>
                    <a:pt x="57654" y="59079"/>
                  </a:cubicBezTo>
                  <a:cubicBezTo>
                    <a:pt x="57373" y="59102"/>
                    <a:pt x="57088" y="59121"/>
                    <a:pt x="56799" y="59132"/>
                  </a:cubicBezTo>
                  <a:cubicBezTo>
                    <a:pt x="56987" y="59417"/>
                    <a:pt x="57182" y="59698"/>
                    <a:pt x="57381" y="59976"/>
                  </a:cubicBezTo>
                  <a:cubicBezTo>
                    <a:pt x="57531" y="59980"/>
                    <a:pt x="57685" y="59980"/>
                    <a:pt x="57835" y="59980"/>
                  </a:cubicBezTo>
                  <a:moveTo>
                    <a:pt x="58315" y="60119"/>
                  </a:moveTo>
                  <a:cubicBezTo>
                    <a:pt x="58157" y="60122"/>
                    <a:pt x="57996" y="60122"/>
                    <a:pt x="57835" y="60122"/>
                  </a:cubicBezTo>
                  <a:cubicBezTo>
                    <a:pt x="57718" y="60122"/>
                    <a:pt x="57602" y="60122"/>
                    <a:pt x="57486" y="60122"/>
                  </a:cubicBezTo>
                  <a:cubicBezTo>
                    <a:pt x="57673" y="60381"/>
                    <a:pt x="57865" y="60636"/>
                    <a:pt x="58063" y="60892"/>
                  </a:cubicBezTo>
                  <a:cubicBezTo>
                    <a:pt x="58337" y="60910"/>
                    <a:pt x="58611" y="60925"/>
                    <a:pt x="58881" y="60940"/>
                  </a:cubicBezTo>
                  <a:cubicBezTo>
                    <a:pt x="58686" y="60666"/>
                    <a:pt x="58499" y="60396"/>
                    <a:pt x="58315" y="60119"/>
                  </a:cubicBezTo>
                  <a:moveTo>
                    <a:pt x="59857" y="60967"/>
                  </a:moveTo>
                  <a:cubicBezTo>
                    <a:pt x="59662" y="60674"/>
                    <a:pt x="59474" y="60381"/>
                    <a:pt x="59294" y="60085"/>
                  </a:cubicBezTo>
                  <a:cubicBezTo>
                    <a:pt x="59013" y="60100"/>
                    <a:pt x="58728" y="60111"/>
                    <a:pt x="58442" y="60119"/>
                  </a:cubicBezTo>
                  <a:cubicBezTo>
                    <a:pt x="58630" y="60396"/>
                    <a:pt x="58821" y="60670"/>
                    <a:pt x="59020" y="60944"/>
                  </a:cubicBezTo>
                  <a:cubicBezTo>
                    <a:pt x="59298" y="60955"/>
                    <a:pt x="59579" y="60963"/>
                    <a:pt x="59857" y="60967"/>
                  </a:cubicBezTo>
                  <a:close/>
                  <a:moveTo>
                    <a:pt x="59951" y="61109"/>
                  </a:moveTo>
                  <a:cubicBezTo>
                    <a:pt x="59677" y="61105"/>
                    <a:pt x="59403" y="61102"/>
                    <a:pt x="59125" y="61090"/>
                  </a:cubicBezTo>
                  <a:cubicBezTo>
                    <a:pt x="59309" y="61346"/>
                    <a:pt x="59504" y="61597"/>
                    <a:pt x="59699" y="61848"/>
                  </a:cubicBezTo>
                  <a:cubicBezTo>
                    <a:pt x="59969" y="61875"/>
                    <a:pt x="60243" y="61897"/>
                    <a:pt x="60514" y="61912"/>
                  </a:cubicBezTo>
                  <a:cubicBezTo>
                    <a:pt x="60318" y="61646"/>
                    <a:pt x="60135" y="61379"/>
                    <a:pt x="59951" y="61109"/>
                  </a:cubicBezTo>
                  <a:close/>
                  <a:moveTo>
                    <a:pt x="61482" y="61961"/>
                  </a:moveTo>
                  <a:cubicBezTo>
                    <a:pt x="61290" y="61676"/>
                    <a:pt x="61103" y="61391"/>
                    <a:pt x="60926" y="61102"/>
                  </a:cubicBezTo>
                  <a:cubicBezTo>
                    <a:pt x="60679" y="61105"/>
                    <a:pt x="60435" y="61109"/>
                    <a:pt x="60187" y="61109"/>
                  </a:cubicBezTo>
                  <a:cubicBezTo>
                    <a:pt x="60150" y="61109"/>
                    <a:pt x="60116" y="61109"/>
                    <a:pt x="60078" y="61109"/>
                  </a:cubicBezTo>
                  <a:cubicBezTo>
                    <a:pt x="60262" y="61383"/>
                    <a:pt x="60454" y="61653"/>
                    <a:pt x="60649" y="61923"/>
                  </a:cubicBezTo>
                  <a:cubicBezTo>
                    <a:pt x="60926" y="61938"/>
                    <a:pt x="61204" y="61953"/>
                    <a:pt x="61482" y="61961"/>
                  </a:cubicBezTo>
                  <a:close/>
                  <a:moveTo>
                    <a:pt x="61579" y="62103"/>
                  </a:moveTo>
                  <a:cubicBezTo>
                    <a:pt x="61305" y="62096"/>
                    <a:pt x="61031" y="62085"/>
                    <a:pt x="60754" y="62070"/>
                  </a:cubicBezTo>
                  <a:cubicBezTo>
                    <a:pt x="60941" y="62317"/>
                    <a:pt x="61129" y="62569"/>
                    <a:pt x="61324" y="62816"/>
                  </a:cubicBezTo>
                  <a:cubicBezTo>
                    <a:pt x="61594" y="62846"/>
                    <a:pt x="61864" y="62873"/>
                    <a:pt x="62134" y="62895"/>
                  </a:cubicBezTo>
                  <a:cubicBezTo>
                    <a:pt x="61943" y="62632"/>
                    <a:pt x="61759" y="62370"/>
                    <a:pt x="61579" y="62103"/>
                  </a:cubicBezTo>
                  <a:close/>
                  <a:moveTo>
                    <a:pt x="63099" y="62963"/>
                  </a:moveTo>
                  <a:cubicBezTo>
                    <a:pt x="62911" y="62685"/>
                    <a:pt x="62723" y="62404"/>
                    <a:pt x="62547" y="62118"/>
                  </a:cubicBezTo>
                  <a:cubicBezTo>
                    <a:pt x="62266" y="62118"/>
                    <a:pt x="61984" y="62115"/>
                    <a:pt x="61703" y="62107"/>
                  </a:cubicBezTo>
                  <a:cubicBezTo>
                    <a:pt x="61887" y="62374"/>
                    <a:pt x="62074" y="62644"/>
                    <a:pt x="62269" y="62906"/>
                  </a:cubicBezTo>
                  <a:cubicBezTo>
                    <a:pt x="62547" y="62929"/>
                    <a:pt x="62825" y="62948"/>
                    <a:pt x="63099" y="62963"/>
                  </a:cubicBezTo>
                  <a:close/>
                  <a:moveTo>
                    <a:pt x="63196" y="63105"/>
                  </a:moveTo>
                  <a:cubicBezTo>
                    <a:pt x="62922" y="63090"/>
                    <a:pt x="62652" y="63075"/>
                    <a:pt x="62378" y="63053"/>
                  </a:cubicBezTo>
                  <a:cubicBezTo>
                    <a:pt x="62562" y="63300"/>
                    <a:pt x="62750" y="63548"/>
                    <a:pt x="62945" y="63792"/>
                  </a:cubicBezTo>
                  <a:cubicBezTo>
                    <a:pt x="63211" y="63826"/>
                    <a:pt x="63481" y="63856"/>
                    <a:pt x="63752" y="63886"/>
                  </a:cubicBezTo>
                  <a:cubicBezTo>
                    <a:pt x="63560" y="63627"/>
                    <a:pt x="63376" y="63368"/>
                    <a:pt x="63196" y="63105"/>
                  </a:cubicBezTo>
                  <a:moveTo>
                    <a:pt x="64712" y="63972"/>
                  </a:moveTo>
                  <a:cubicBezTo>
                    <a:pt x="64524" y="63694"/>
                    <a:pt x="64341" y="63420"/>
                    <a:pt x="64161" y="63143"/>
                  </a:cubicBezTo>
                  <a:cubicBezTo>
                    <a:pt x="63883" y="63135"/>
                    <a:pt x="63601" y="63124"/>
                    <a:pt x="63324" y="63113"/>
                  </a:cubicBezTo>
                  <a:cubicBezTo>
                    <a:pt x="63504" y="63375"/>
                    <a:pt x="63691" y="63638"/>
                    <a:pt x="63883" y="63897"/>
                  </a:cubicBezTo>
                  <a:cubicBezTo>
                    <a:pt x="64161" y="63927"/>
                    <a:pt x="64434" y="63949"/>
                    <a:pt x="64712" y="63972"/>
                  </a:cubicBezTo>
                  <a:moveTo>
                    <a:pt x="64810" y="64111"/>
                  </a:moveTo>
                  <a:cubicBezTo>
                    <a:pt x="64536" y="64092"/>
                    <a:pt x="64266" y="64069"/>
                    <a:pt x="63992" y="64043"/>
                  </a:cubicBezTo>
                  <a:cubicBezTo>
                    <a:pt x="64176" y="64287"/>
                    <a:pt x="64363" y="64531"/>
                    <a:pt x="64554" y="64771"/>
                  </a:cubicBezTo>
                  <a:cubicBezTo>
                    <a:pt x="64825" y="64812"/>
                    <a:pt x="65091" y="64846"/>
                    <a:pt x="65361" y="64880"/>
                  </a:cubicBezTo>
                  <a:cubicBezTo>
                    <a:pt x="65174" y="64625"/>
                    <a:pt x="64990" y="64370"/>
                    <a:pt x="64810" y="64111"/>
                  </a:cubicBezTo>
                  <a:close/>
                  <a:moveTo>
                    <a:pt x="66318" y="64981"/>
                  </a:moveTo>
                  <a:cubicBezTo>
                    <a:pt x="66130" y="64711"/>
                    <a:pt x="65946" y="64441"/>
                    <a:pt x="65770" y="64167"/>
                  </a:cubicBezTo>
                  <a:cubicBezTo>
                    <a:pt x="65492" y="64156"/>
                    <a:pt x="65215" y="64141"/>
                    <a:pt x="64933" y="64122"/>
                  </a:cubicBezTo>
                  <a:cubicBezTo>
                    <a:pt x="65117" y="64381"/>
                    <a:pt x="65301" y="64640"/>
                    <a:pt x="65492" y="64895"/>
                  </a:cubicBezTo>
                  <a:cubicBezTo>
                    <a:pt x="65766" y="64929"/>
                    <a:pt x="66044" y="64955"/>
                    <a:pt x="66318" y="64981"/>
                  </a:cubicBezTo>
                  <a:close/>
                  <a:moveTo>
                    <a:pt x="66415" y="65124"/>
                  </a:moveTo>
                  <a:cubicBezTo>
                    <a:pt x="66145" y="65101"/>
                    <a:pt x="65875" y="65071"/>
                    <a:pt x="65601" y="65041"/>
                  </a:cubicBezTo>
                  <a:cubicBezTo>
                    <a:pt x="65785" y="65281"/>
                    <a:pt x="65973" y="65522"/>
                    <a:pt x="66164" y="65762"/>
                  </a:cubicBezTo>
                  <a:cubicBezTo>
                    <a:pt x="66430" y="65803"/>
                    <a:pt x="66697" y="65844"/>
                    <a:pt x="66967" y="65882"/>
                  </a:cubicBezTo>
                  <a:cubicBezTo>
                    <a:pt x="66779" y="65630"/>
                    <a:pt x="66596" y="65379"/>
                    <a:pt x="66415" y="65124"/>
                  </a:cubicBezTo>
                  <a:close/>
                  <a:moveTo>
                    <a:pt x="67920" y="65998"/>
                  </a:moveTo>
                  <a:cubicBezTo>
                    <a:pt x="67732" y="65735"/>
                    <a:pt x="67552" y="65465"/>
                    <a:pt x="67376" y="65199"/>
                  </a:cubicBezTo>
                  <a:cubicBezTo>
                    <a:pt x="67095" y="65180"/>
                    <a:pt x="66817" y="65105"/>
                    <a:pt x="66539" y="65135"/>
                  </a:cubicBezTo>
                  <a:cubicBezTo>
                    <a:pt x="66719" y="65390"/>
                    <a:pt x="66907" y="65645"/>
                    <a:pt x="67098" y="65897"/>
                  </a:cubicBezTo>
                  <a:cubicBezTo>
                    <a:pt x="67372" y="65934"/>
                    <a:pt x="67646" y="65968"/>
                    <a:pt x="67920" y="65998"/>
                  </a:cubicBezTo>
                  <a:moveTo>
                    <a:pt x="68018" y="66141"/>
                  </a:moveTo>
                  <a:cubicBezTo>
                    <a:pt x="67747" y="66111"/>
                    <a:pt x="67477" y="66081"/>
                    <a:pt x="67207" y="66043"/>
                  </a:cubicBezTo>
                  <a:cubicBezTo>
                    <a:pt x="67387" y="66283"/>
                    <a:pt x="67575" y="66520"/>
                    <a:pt x="67766" y="66756"/>
                  </a:cubicBezTo>
                  <a:cubicBezTo>
                    <a:pt x="68033" y="66801"/>
                    <a:pt x="68299" y="66846"/>
                    <a:pt x="68565" y="66887"/>
                  </a:cubicBezTo>
                  <a:cubicBezTo>
                    <a:pt x="68378" y="66640"/>
                    <a:pt x="68198" y="66392"/>
                    <a:pt x="68018" y="66141"/>
                  </a:cubicBezTo>
                  <a:moveTo>
                    <a:pt x="69515" y="67019"/>
                  </a:moveTo>
                  <a:cubicBezTo>
                    <a:pt x="69331" y="66760"/>
                    <a:pt x="69151" y="66497"/>
                    <a:pt x="68974" y="66231"/>
                  </a:cubicBezTo>
                  <a:cubicBezTo>
                    <a:pt x="68697" y="66208"/>
                    <a:pt x="68419" y="66182"/>
                    <a:pt x="68141" y="66152"/>
                  </a:cubicBezTo>
                  <a:cubicBezTo>
                    <a:pt x="68321" y="66407"/>
                    <a:pt x="68509" y="66658"/>
                    <a:pt x="68697" y="66906"/>
                  </a:cubicBezTo>
                  <a:cubicBezTo>
                    <a:pt x="68971" y="66947"/>
                    <a:pt x="69241" y="66985"/>
                    <a:pt x="69515" y="67019"/>
                  </a:cubicBezTo>
                  <a:moveTo>
                    <a:pt x="69616" y="67105"/>
                  </a:moveTo>
                  <a:cubicBezTo>
                    <a:pt x="69346" y="67127"/>
                    <a:pt x="69076" y="67090"/>
                    <a:pt x="68809" y="67052"/>
                  </a:cubicBezTo>
                  <a:cubicBezTo>
                    <a:pt x="68989" y="67289"/>
                    <a:pt x="69173" y="67521"/>
                    <a:pt x="69365" y="67754"/>
                  </a:cubicBezTo>
                  <a:cubicBezTo>
                    <a:pt x="69631" y="67806"/>
                    <a:pt x="69897" y="67852"/>
                    <a:pt x="70164" y="67897"/>
                  </a:cubicBezTo>
                  <a:cubicBezTo>
                    <a:pt x="69976" y="67653"/>
                    <a:pt x="69796" y="67409"/>
                    <a:pt x="69616" y="67105"/>
                  </a:cubicBezTo>
                  <a:close/>
                  <a:moveTo>
                    <a:pt x="71109" y="68043"/>
                  </a:moveTo>
                  <a:cubicBezTo>
                    <a:pt x="70925" y="67788"/>
                    <a:pt x="70745" y="67529"/>
                    <a:pt x="70569" y="67266"/>
                  </a:cubicBezTo>
                  <a:cubicBezTo>
                    <a:pt x="70291" y="67240"/>
                    <a:pt x="70014" y="67210"/>
                    <a:pt x="69740" y="67176"/>
                  </a:cubicBezTo>
                  <a:cubicBezTo>
                    <a:pt x="69920" y="67424"/>
                    <a:pt x="70104" y="67671"/>
                    <a:pt x="70291" y="67919"/>
                  </a:cubicBezTo>
                  <a:cubicBezTo>
                    <a:pt x="70565" y="67964"/>
                    <a:pt x="70835" y="68005"/>
                    <a:pt x="71109" y="68043"/>
                  </a:cubicBezTo>
                  <a:close/>
                  <a:moveTo>
                    <a:pt x="71211" y="68185"/>
                  </a:moveTo>
                  <a:cubicBezTo>
                    <a:pt x="70940" y="68148"/>
                    <a:pt x="70670" y="68107"/>
                    <a:pt x="70404" y="68062"/>
                  </a:cubicBezTo>
                  <a:cubicBezTo>
                    <a:pt x="70584" y="68298"/>
                    <a:pt x="70772" y="68527"/>
                    <a:pt x="70959" y="68759"/>
                  </a:cubicBezTo>
                  <a:cubicBezTo>
                    <a:pt x="71226" y="68812"/>
                    <a:pt x="71492" y="68865"/>
                    <a:pt x="71758" y="68913"/>
                  </a:cubicBezTo>
                  <a:cubicBezTo>
                    <a:pt x="71571" y="68669"/>
                    <a:pt x="71391" y="68429"/>
                    <a:pt x="71211" y="68185"/>
                  </a:cubicBezTo>
                  <a:close/>
                  <a:moveTo>
                    <a:pt x="72700" y="69071"/>
                  </a:moveTo>
                  <a:cubicBezTo>
                    <a:pt x="72516" y="68820"/>
                    <a:pt x="72336" y="68564"/>
                    <a:pt x="72160" y="68305"/>
                  </a:cubicBezTo>
                  <a:cubicBezTo>
                    <a:pt x="71882" y="68275"/>
                    <a:pt x="71608" y="68238"/>
                    <a:pt x="71331" y="68200"/>
                  </a:cubicBezTo>
                  <a:cubicBezTo>
                    <a:pt x="71511" y="68448"/>
                    <a:pt x="71695" y="68692"/>
                    <a:pt x="71886" y="68936"/>
                  </a:cubicBezTo>
                  <a:cubicBezTo>
                    <a:pt x="72156" y="68985"/>
                    <a:pt x="72430" y="69030"/>
                    <a:pt x="72700" y="69071"/>
                  </a:cubicBezTo>
                  <a:moveTo>
                    <a:pt x="72805" y="69213"/>
                  </a:moveTo>
                  <a:cubicBezTo>
                    <a:pt x="72535" y="69168"/>
                    <a:pt x="72265" y="69127"/>
                    <a:pt x="71995" y="69078"/>
                  </a:cubicBezTo>
                  <a:cubicBezTo>
                    <a:pt x="72179" y="69311"/>
                    <a:pt x="72362" y="69540"/>
                    <a:pt x="72550" y="69769"/>
                  </a:cubicBezTo>
                  <a:cubicBezTo>
                    <a:pt x="72816" y="69825"/>
                    <a:pt x="73083" y="69881"/>
                    <a:pt x="73349" y="69930"/>
                  </a:cubicBezTo>
                  <a:cubicBezTo>
                    <a:pt x="73162" y="69694"/>
                    <a:pt x="72981" y="69454"/>
                    <a:pt x="72805" y="69213"/>
                  </a:cubicBezTo>
                  <a:moveTo>
                    <a:pt x="74291" y="70103"/>
                  </a:moveTo>
                  <a:cubicBezTo>
                    <a:pt x="74107" y="69851"/>
                    <a:pt x="73923" y="69600"/>
                    <a:pt x="73747" y="69349"/>
                  </a:cubicBezTo>
                  <a:cubicBezTo>
                    <a:pt x="73473" y="69311"/>
                    <a:pt x="73195" y="69270"/>
                    <a:pt x="72921" y="69228"/>
                  </a:cubicBezTo>
                  <a:cubicBezTo>
                    <a:pt x="73102" y="69472"/>
                    <a:pt x="73285" y="69716"/>
                    <a:pt x="73473" y="69956"/>
                  </a:cubicBezTo>
                  <a:cubicBezTo>
                    <a:pt x="73747" y="70009"/>
                    <a:pt x="74017" y="70058"/>
                    <a:pt x="74291" y="70103"/>
                  </a:cubicBezTo>
                  <a:close/>
                  <a:moveTo>
                    <a:pt x="74392" y="70242"/>
                  </a:moveTo>
                  <a:cubicBezTo>
                    <a:pt x="74122" y="70197"/>
                    <a:pt x="73856" y="70148"/>
                    <a:pt x="73586" y="70099"/>
                  </a:cubicBezTo>
                  <a:cubicBezTo>
                    <a:pt x="73769" y="70328"/>
                    <a:pt x="73953" y="70557"/>
                    <a:pt x="74141" y="70782"/>
                  </a:cubicBezTo>
                  <a:cubicBezTo>
                    <a:pt x="74407" y="70842"/>
                    <a:pt x="74670" y="70898"/>
                    <a:pt x="74936" y="70954"/>
                  </a:cubicBezTo>
                  <a:cubicBezTo>
                    <a:pt x="74752" y="70718"/>
                    <a:pt x="74572" y="70482"/>
                    <a:pt x="74392" y="70242"/>
                  </a:cubicBezTo>
                  <a:close/>
                  <a:moveTo>
                    <a:pt x="75878" y="71138"/>
                  </a:moveTo>
                  <a:cubicBezTo>
                    <a:pt x="75690" y="70891"/>
                    <a:pt x="75510" y="70639"/>
                    <a:pt x="75334" y="70392"/>
                  </a:cubicBezTo>
                  <a:cubicBezTo>
                    <a:pt x="75060" y="70350"/>
                    <a:pt x="74782" y="70305"/>
                    <a:pt x="74509" y="70260"/>
                  </a:cubicBezTo>
                  <a:cubicBezTo>
                    <a:pt x="74689" y="70504"/>
                    <a:pt x="74873" y="70741"/>
                    <a:pt x="75064" y="70981"/>
                  </a:cubicBezTo>
                  <a:cubicBezTo>
                    <a:pt x="75334" y="71037"/>
                    <a:pt x="75604" y="71089"/>
                    <a:pt x="75878" y="71138"/>
                  </a:cubicBezTo>
                  <a:close/>
                  <a:moveTo>
                    <a:pt x="75979" y="71277"/>
                  </a:moveTo>
                  <a:cubicBezTo>
                    <a:pt x="75709" y="71228"/>
                    <a:pt x="75443" y="71176"/>
                    <a:pt x="75176" y="71123"/>
                  </a:cubicBezTo>
                  <a:cubicBezTo>
                    <a:pt x="75357" y="71348"/>
                    <a:pt x="75540" y="71573"/>
                    <a:pt x="75728" y="71799"/>
                  </a:cubicBezTo>
                  <a:cubicBezTo>
                    <a:pt x="75994" y="71862"/>
                    <a:pt x="76257" y="71922"/>
                    <a:pt x="76523" y="71982"/>
                  </a:cubicBezTo>
                  <a:cubicBezTo>
                    <a:pt x="76340" y="71746"/>
                    <a:pt x="76159" y="71513"/>
                    <a:pt x="75979" y="71277"/>
                  </a:cubicBezTo>
                  <a:close/>
                  <a:moveTo>
                    <a:pt x="77461" y="72174"/>
                  </a:moveTo>
                  <a:cubicBezTo>
                    <a:pt x="77278" y="71930"/>
                    <a:pt x="77097" y="71682"/>
                    <a:pt x="76921" y="71435"/>
                  </a:cubicBezTo>
                  <a:cubicBezTo>
                    <a:pt x="76643" y="71393"/>
                    <a:pt x="76370" y="71345"/>
                    <a:pt x="76096" y="71296"/>
                  </a:cubicBezTo>
                  <a:cubicBezTo>
                    <a:pt x="76276" y="71536"/>
                    <a:pt x="76460" y="71772"/>
                    <a:pt x="76647" y="72009"/>
                  </a:cubicBezTo>
                  <a:cubicBezTo>
                    <a:pt x="76917" y="72065"/>
                    <a:pt x="77191" y="72121"/>
                    <a:pt x="77461" y="72174"/>
                  </a:cubicBezTo>
                  <a:moveTo>
                    <a:pt x="77566" y="72313"/>
                  </a:moveTo>
                  <a:cubicBezTo>
                    <a:pt x="77296" y="72260"/>
                    <a:pt x="77030" y="72204"/>
                    <a:pt x="76760" y="72148"/>
                  </a:cubicBezTo>
                  <a:cubicBezTo>
                    <a:pt x="76944" y="72373"/>
                    <a:pt x="77127" y="72598"/>
                    <a:pt x="77315" y="72819"/>
                  </a:cubicBezTo>
                  <a:cubicBezTo>
                    <a:pt x="77581" y="72887"/>
                    <a:pt x="77844" y="72950"/>
                    <a:pt x="78111" y="73010"/>
                  </a:cubicBezTo>
                  <a:cubicBezTo>
                    <a:pt x="77927" y="72778"/>
                    <a:pt x="77743" y="72545"/>
                    <a:pt x="77566" y="72313"/>
                  </a:cubicBezTo>
                  <a:close/>
                  <a:moveTo>
                    <a:pt x="79045" y="73213"/>
                  </a:moveTo>
                  <a:cubicBezTo>
                    <a:pt x="78861" y="72973"/>
                    <a:pt x="78681" y="72729"/>
                    <a:pt x="78504" y="72481"/>
                  </a:cubicBezTo>
                  <a:cubicBezTo>
                    <a:pt x="78227" y="72436"/>
                    <a:pt x="77953" y="72388"/>
                    <a:pt x="77679" y="72335"/>
                  </a:cubicBezTo>
                  <a:cubicBezTo>
                    <a:pt x="77859" y="72568"/>
                    <a:pt x="78043" y="72804"/>
                    <a:pt x="78234" y="73037"/>
                  </a:cubicBezTo>
                  <a:cubicBezTo>
                    <a:pt x="78504" y="73101"/>
                    <a:pt x="78775" y="73157"/>
                    <a:pt x="79045" y="73213"/>
                  </a:cubicBezTo>
                  <a:moveTo>
                    <a:pt x="79150" y="73352"/>
                  </a:moveTo>
                  <a:cubicBezTo>
                    <a:pt x="78883" y="73296"/>
                    <a:pt x="78613" y="73239"/>
                    <a:pt x="78347" y="73179"/>
                  </a:cubicBezTo>
                  <a:cubicBezTo>
                    <a:pt x="78527" y="73401"/>
                    <a:pt x="78715" y="73626"/>
                    <a:pt x="78902" y="73843"/>
                  </a:cubicBezTo>
                  <a:cubicBezTo>
                    <a:pt x="79165" y="73915"/>
                    <a:pt x="79431" y="73979"/>
                    <a:pt x="79698" y="74042"/>
                  </a:cubicBezTo>
                  <a:cubicBezTo>
                    <a:pt x="79510" y="73813"/>
                    <a:pt x="79330" y="73581"/>
                    <a:pt x="79150" y="73352"/>
                  </a:cubicBezTo>
                  <a:moveTo>
                    <a:pt x="80628" y="74256"/>
                  </a:moveTo>
                  <a:cubicBezTo>
                    <a:pt x="80444" y="74016"/>
                    <a:pt x="80264" y="73776"/>
                    <a:pt x="80084" y="73532"/>
                  </a:cubicBezTo>
                  <a:cubicBezTo>
                    <a:pt x="79810" y="73483"/>
                    <a:pt x="79536" y="73427"/>
                    <a:pt x="79262" y="73374"/>
                  </a:cubicBezTo>
                  <a:cubicBezTo>
                    <a:pt x="79442" y="73607"/>
                    <a:pt x="79626" y="73840"/>
                    <a:pt x="79818" y="74072"/>
                  </a:cubicBezTo>
                  <a:cubicBezTo>
                    <a:pt x="80088" y="74136"/>
                    <a:pt x="80358" y="74196"/>
                    <a:pt x="80628" y="74256"/>
                  </a:cubicBezTo>
                  <a:moveTo>
                    <a:pt x="80733" y="74391"/>
                  </a:moveTo>
                  <a:cubicBezTo>
                    <a:pt x="80467" y="74335"/>
                    <a:pt x="80197" y="74275"/>
                    <a:pt x="79930" y="74211"/>
                  </a:cubicBezTo>
                  <a:cubicBezTo>
                    <a:pt x="80110" y="74433"/>
                    <a:pt x="80298" y="74654"/>
                    <a:pt x="80486" y="74871"/>
                  </a:cubicBezTo>
                  <a:cubicBezTo>
                    <a:pt x="80752" y="74943"/>
                    <a:pt x="81015" y="75010"/>
                    <a:pt x="81281" y="75078"/>
                  </a:cubicBezTo>
                  <a:cubicBezTo>
                    <a:pt x="81093" y="74849"/>
                    <a:pt x="80913" y="74620"/>
                    <a:pt x="80733" y="74391"/>
                  </a:cubicBezTo>
                  <a:close/>
                  <a:moveTo>
                    <a:pt x="82211" y="75303"/>
                  </a:moveTo>
                  <a:cubicBezTo>
                    <a:pt x="82028" y="75063"/>
                    <a:pt x="81844" y="74823"/>
                    <a:pt x="81667" y="74583"/>
                  </a:cubicBezTo>
                  <a:cubicBezTo>
                    <a:pt x="81390" y="74530"/>
                    <a:pt x="81120" y="74474"/>
                    <a:pt x="80846" y="74414"/>
                  </a:cubicBezTo>
                  <a:cubicBezTo>
                    <a:pt x="81026" y="74646"/>
                    <a:pt x="81210" y="74879"/>
                    <a:pt x="81397" y="75108"/>
                  </a:cubicBezTo>
                  <a:cubicBezTo>
                    <a:pt x="81667" y="75175"/>
                    <a:pt x="81941" y="75239"/>
                    <a:pt x="82211" y="75303"/>
                  </a:cubicBezTo>
                  <a:close/>
                  <a:moveTo>
                    <a:pt x="82317" y="75434"/>
                  </a:moveTo>
                  <a:cubicBezTo>
                    <a:pt x="82046" y="75374"/>
                    <a:pt x="81780" y="75310"/>
                    <a:pt x="81514" y="75247"/>
                  </a:cubicBezTo>
                  <a:cubicBezTo>
                    <a:pt x="81694" y="75464"/>
                    <a:pt x="81881" y="75686"/>
                    <a:pt x="82069" y="75903"/>
                  </a:cubicBezTo>
                  <a:cubicBezTo>
                    <a:pt x="82335" y="75975"/>
                    <a:pt x="82598" y="76046"/>
                    <a:pt x="82864" y="76117"/>
                  </a:cubicBezTo>
                  <a:cubicBezTo>
                    <a:pt x="82680" y="75892"/>
                    <a:pt x="82497" y="75663"/>
                    <a:pt x="82317" y="75434"/>
                  </a:cubicBezTo>
                  <a:close/>
                  <a:moveTo>
                    <a:pt x="83795" y="76346"/>
                  </a:moveTo>
                  <a:cubicBezTo>
                    <a:pt x="83607" y="76113"/>
                    <a:pt x="83427" y="75873"/>
                    <a:pt x="83247" y="75637"/>
                  </a:cubicBezTo>
                  <a:cubicBezTo>
                    <a:pt x="82973" y="75581"/>
                    <a:pt x="82699" y="75521"/>
                    <a:pt x="82425" y="75461"/>
                  </a:cubicBezTo>
                  <a:cubicBezTo>
                    <a:pt x="82605" y="75689"/>
                    <a:pt x="82793" y="75918"/>
                    <a:pt x="82981" y="76147"/>
                  </a:cubicBezTo>
                  <a:cubicBezTo>
                    <a:pt x="83251" y="76215"/>
                    <a:pt x="83521" y="76282"/>
                    <a:pt x="83795" y="76346"/>
                  </a:cubicBezTo>
                  <a:close/>
                  <a:moveTo>
                    <a:pt x="83900" y="76481"/>
                  </a:moveTo>
                  <a:cubicBezTo>
                    <a:pt x="83630" y="76417"/>
                    <a:pt x="83360" y="76350"/>
                    <a:pt x="83093" y="76282"/>
                  </a:cubicBezTo>
                  <a:cubicBezTo>
                    <a:pt x="83277" y="76500"/>
                    <a:pt x="83465" y="76717"/>
                    <a:pt x="83652" y="76935"/>
                  </a:cubicBezTo>
                  <a:cubicBezTo>
                    <a:pt x="83915" y="77010"/>
                    <a:pt x="84181" y="77085"/>
                    <a:pt x="84448" y="77156"/>
                  </a:cubicBezTo>
                  <a:cubicBezTo>
                    <a:pt x="84260" y="76931"/>
                    <a:pt x="84080" y="76706"/>
                    <a:pt x="83900" y="76481"/>
                  </a:cubicBezTo>
                  <a:moveTo>
                    <a:pt x="85374" y="77397"/>
                  </a:moveTo>
                  <a:cubicBezTo>
                    <a:pt x="85191" y="77164"/>
                    <a:pt x="85007" y="76928"/>
                    <a:pt x="84827" y="76691"/>
                  </a:cubicBezTo>
                  <a:cubicBezTo>
                    <a:pt x="84553" y="76631"/>
                    <a:pt x="84279" y="76567"/>
                    <a:pt x="84005" y="76504"/>
                  </a:cubicBezTo>
                  <a:cubicBezTo>
                    <a:pt x="84185" y="76732"/>
                    <a:pt x="84373" y="76961"/>
                    <a:pt x="84560" y="77186"/>
                  </a:cubicBezTo>
                  <a:cubicBezTo>
                    <a:pt x="84830" y="77258"/>
                    <a:pt x="85104" y="77329"/>
                    <a:pt x="85374" y="77397"/>
                  </a:cubicBezTo>
                  <a:close/>
                  <a:moveTo>
                    <a:pt x="86031" y="78200"/>
                  </a:moveTo>
                  <a:cubicBezTo>
                    <a:pt x="85843" y="77978"/>
                    <a:pt x="85660" y="77753"/>
                    <a:pt x="85479" y="77528"/>
                  </a:cubicBezTo>
                  <a:cubicBezTo>
                    <a:pt x="85209" y="77460"/>
                    <a:pt x="84943" y="77393"/>
                    <a:pt x="84677" y="77322"/>
                  </a:cubicBezTo>
                  <a:cubicBezTo>
                    <a:pt x="84857" y="77539"/>
                    <a:pt x="85044" y="77757"/>
                    <a:pt x="85236" y="77971"/>
                  </a:cubicBezTo>
                  <a:cubicBezTo>
                    <a:pt x="85498" y="78049"/>
                    <a:pt x="85765" y="78124"/>
                    <a:pt x="86031" y="78200"/>
                  </a:cubicBezTo>
                  <a:close/>
                  <a:moveTo>
                    <a:pt x="86144" y="78335"/>
                  </a:moveTo>
                  <a:cubicBezTo>
                    <a:pt x="85881" y="78263"/>
                    <a:pt x="85618" y="78188"/>
                    <a:pt x="85359" y="78113"/>
                  </a:cubicBezTo>
                  <a:cubicBezTo>
                    <a:pt x="85543" y="78320"/>
                    <a:pt x="85731" y="78522"/>
                    <a:pt x="85918" y="78729"/>
                  </a:cubicBezTo>
                  <a:cubicBezTo>
                    <a:pt x="86177" y="78811"/>
                    <a:pt x="86440" y="78894"/>
                    <a:pt x="86699" y="78972"/>
                  </a:cubicBezTo>
                  <a:cubicBezTo>
                    <a:pt x="86511" y="78762"/>
                    <a:pt x="86327" y="78548"/>
                    <a:pt x="86144" y="78335"/>
                  </a:cubicBezTo>
                  <a:close/>
                  <a:moveTo>
                    <a:pt x="87611" y="79243"/>
                  </a:moveTo>
                  <a:cubicBezTo>
                    <a:pt x="87423" y="79021"/>
                    <a:pt x="87235" y="78800"/>
                    <a:pt x="87055" y="78575"/>
                  </a:cubicBezTo>
                  <a:cubicBezTo>
                    <a:pt x="86789" y="78507"/>
                    <a:pt x="86523" y="78436"/>
                    <a:pt x="86256" y="78365"/>
                  </a:cubicBezTo>
                  <a:cubicBezTo>
                    <a:pt x="86440" y="78578"/>
                    <a:pt x="86628" y="78796"/>
                    <a:pt x="86819" y="79010"/>
                  </a:cubicBezTo>
                  <a:cubicBezTo>
                    <a:pt x="87082" y="79089"/>
                    <a:pt x="87344" y="79168"/>
                    <a:pt x="87611" y="79243"/>
                  </a:cubicBezTo>
                  <a:close/>
                  <a:moveTo>
                    <a:pt x="87723" y="79374"/>
                  </a:moveTo>
                  <a:cubicBezTo>
                    <a:pt x="87461" y="79303"/>
                    <a:pt x="87202" y="79224"/>
                    <a:pt x="86943" y="79149"/>
                  </a:cubicBezTo>
                  <a:cubicBezTo>
                    <a:pt x="87127" y="79355"/>
                    <a:pt x="87314" y="79558"/>
                    <a:pt x="87502" y="79764"/>
                  </a:cubicBezTo>
                  <a:cubicBezTo>
                    <a:pt x="87761" y="79847"/>
                    <a:pt x="88020" y="79929"/>
                    <a:pt x="88275" y="80012"/>
                  </a:cubicBezTo>
                  <a:cubicBezTo>
                    <a:pt x="88087" y="79802"/>
                    <a:pt x="87903" y="79588"/>
                    <a:pt x="87723" y="79374"/>
                  </a:cubicBezTo>
                  <a:close/>
                  <a:moveTo>
                    <a:pt x="89194" y="80289"/>
                  </a:moveTo>
                  <a:cubicBezTo>
                    <a:pt x="89006" y="80068"/>
                    <a:pt x="88819" y="79847"/>
                    <a:pt x="88639" y="79625"/>
                  </a:cubicBezTo>
                  <a:cubicBezTo>
                    <a:pt x="88369" y="79554"/>
                    <a:pt x="88098" y="79483"/>
                    <a:pt x="87832" y="79408"/>
                  </a:cubicBezTo>
                  <a:cubicBezTo>
                    <a:pt x="88016" y="79622"/>
                    <a:pt x="88203" y="79835"/>
                    <a:pt x="88391" y="80045"/>
                  </a:cubicBezTo>
                  <a:cubicBezTo>
                    <a:pt x="88657" y="80128"/>
                    <a:pt x="88924" y="80211"/>
                    <a:pt x="89194" y="80289"/>
                  </a:cubicBezTo>
                  <a:close/>
                  <a:moveTo>
                    <a:pt x="89307" y="80421"/>
                  </a:moveTo>
                  <a:cubicBezTo>
                    <a:pt x="89040" y="80346"/>
                    <a:pt x="88777" y="80267"/>
                    <a:pt x="88515" y="80184"/>
                  </a:cubicBezTo>
                  <a:cubicBezTo>
                    <a:pt x="88702" y="80391"/>
                    <a:pt x="88890" y="80593"/>
                    <a:pt x="89078" y="80796"/>
                  </a:cubicBezTo>
                  <a:cubicBezTo>
                    <a:pt x="89340" y="80882"/>
                    <a:pt x="89599" y="80968"/>
                    <a:pt x="89862" y="81055"/>
                  </a:cubicBezTo>
                  <a:cubicBezTo>
                    <a:pt x="89674" y="80845"/>
                    <a:pt x="89487" y="80635"/>
                    <a:pt x="89307" y="80421"/>
                  </a:cubicBezTo>
                  <a:close/>
                  <a:moveTo>
                    <a:pt x="90774" y="81336"/>
                  </a:moveTo>
                  <a:cubicBezTo>
                    <a:pt x="90582" y="81119"/>
                    <a:pt x="90398" y="80897"/>
                    <a:pt x="90215" y="80676"/>
                  </a:cubicBezTo>
                  <a:cubicBezTo>
                    <a:pt x="89944" y="80605"/>
                    <a:pt x="89678" y="80529"/>
                    <a:pt x="89412" y="80451"/>
                  </a:cubicBezTo>
                  <a:cubicBezTo>
                    <a:pt x="89595" y="80665"/>
                    <a:pt x="89783" y="80878"/>
                    <a:pt x="89974" y="81089"/>
                  </a:cubicBezTo>
                  <a:cubicBezTo>
                    <a:pt x="90241" y="81175"/>
                    <a:pt x="90507" y="81257"/>
                    <a:pt x="90774" y="81336"/>
                  </a:cubicBezTo>
                  <a:close/>
                  <a:moveTo>
                    <a:pt x="90886" y="81467"/>
                  </a:moveTo>
                  <a:cubicBezTo>
                    <a:pt x="90620" y="81389"/>
                    <a:pt x="90361" y="81306"/>
                    <a:pt x="90098" y="81224"/>
                  </a:cubicBezTo>
                  <a:cubicBezTo>
                    <a:pt x="90282" y="81430"/>
                    <a:pt x="90473" y="81633"/>
                    <a:pt x="90661" y="81835"/>
                  </a:cubicBezTo>
                  <a:cubicBezTo>
                    <a:pt x="90924" y="81925"/>
                    <a:pt x="91186" y="82012"/>
                    <a:pt x="91445" y="82098"/>
                  </a:cubicBezTo>
                  <a:cubicBezTo>
                    <a:pt x="91258" y="81888"/>
                    <a:pt x="91070" y="81678"/>
                    <a:pt x="90886" y="81467"/>
                  </a:cubicBezTo>
                  <a:close/>
                  <a:moveTo>
                    <a:pt x="92357" y="82387"/>
                  </a:moveTo>
                  <a:cubicBezTo>
                    <a:pt x="92169" y="82169"/>
                    <a:pt x="91982" y="81952"/>
                    <a:pt x="91798" y="81730"/>
                  </a:cubicBezTo>
                  <a:cubicBezTo>
                    <a:pt x="91528" y="81655"/>
                    <a:pt x="91258" y="81576"/>
                    <a:pt x="90987" y="81498"/>
                  </a:cubicBezTo>
                  <a:cubicBezTo>
                    <a:pt x="91175" y="81711"/>
                    <a:pt x="91363" y="81921"/>
                    <a:pt x="91558" y="82135"/>
                  </a:cubicBezTo>
                  <a:cubicBezTo>
                    <a:pt x="91824" y="82222"/>
                    <a:pt x="92091" y="82304"/>
                    <a:pt x="92357" y="82387"/>
                  </a:cubicBezTo>
                  <a:moveTo>
                    <a:pt x="92469" y="82518"/>
                  </a:moveTo>
                  <a:cubicBezTo>
                    <a:pt x="92207" y="82436"/>
                    <a:pt x="91940" y="82353"/>
                    <a:pt x="91678" y="82267"/>
                  </a:cubicBezTo>
                  <a:cubicBezTo>
                    <a:pt x="91865" y="82469"/>
                    <a:pt x="92057" y="82672"/>
                    <a:pt x="92248" y="82874"/>
                  </a:cubicBezTo>
                  <a:cubicBezTo>
                    <a:pt x="92507" y="82968"/>
                    <a:pt x="92770" y="83058"/>
                    <a:pt x="93032" y="83145"/>
                  </a:cubicBezTo>
                  <a:cubicBezTo>
                    <a:pt x="92845" y="82935"/>
                    <a:pt x="92657" y="82728"/>
                    <a:pt x="92469" y="82518"/>
                  </a:cubicBezTo>
                  <a:close/>
                  <a:moveTo>
                    <a:pt x="93944" y="83441"/>
                  </a:moveTo>
                  <a:cubicBezTo>
                    <a:pt x="93753" y="83223"/>
                    <a:pt x="93565" y="83006"/>
                    <a:pt x="93381" y="82788"/>
                  </a:cubicBezTo>
                  <a:cubicBezTo>
                    <a:pt x="93111" y="82709"/>
                    <a:pt x="92841" y="82631"/>
                    <a:pt x="92571" y="82548"/>
                  </a:cubicBezTo>
                  <a:cubicBezTo>
                    <a:pt x="92758" y="82758"/>
                    <a:pt x="92946" y="82968"/>
                    <a:pt x="93141" y="83178"/>
                  </a:cubicBezTo>
                  <a:cubicBezTo>
                    <a:pt x="93407" y="83268"/>
                    <a:pt x="93674" y="83355"/>
                    <a:pt x="93944" y="83441"/>
                  </a:cubicBezTo>
                  <a:close/>
                  <a:moveTo>
                    <a:pt x="94057" y="83569"/>
                  </a:moveTo>
                  <a:cubicBezTo>
                    <a:pt x="93790" y="83486"/>
                    <a:pt x="93528" y="83400"/>
                    <a:pt x="93261" y="83313"/>
                  </a:cubicBezTo>
                  <a:cubicBezTo>
                    <a:pt x="93453" y="83516"/>
                    <a:pt x="93640" y="83715"/>
                    <a:pt x="93835" y="83918"/>
                  </a:cubicBezTo>
                  <a:cubicBezTo>
                    <a:pt x="94094" y="84011"/>
                    <a:pt x="94357" y="84101"/>
                    <a:pt x="94619" y="84191"/>
                  </a:cubicBezTo>
                  <a:cubicBezTo>
                    <a:pt x="94428" y="83985"/>
                    <a:pt x="94240" y="83779"/>
                    <a:pt x="94057" y="83569"/>
                  </a:cubicBezTo>
                  <a:moveTo>
                    <a:pt x="95531" y="84495"/>
                  </a:moveTo>
                  <a:cubicBezTo>
                    <a:pt x="95340" y="84278"/>
                    <a:pt x="95152" y="84064"/>
                    <a:pt x="94965" y="83846"/>
                  </a:cubicBezTo>
                  <a:cubicBezTo>
                    <a:pt x="94694" y="83764"/>
                    <a:pt x="94424" y="83681"/>
                    <a:pt x="94154" y="83599"/>
                  </a:cubicBezTo>
                  <a:cubicBezTo>
                    <a:pt x="94342" y="83809"/>
                    <a:pt x="94533" y="84019"/>
                    <a:pt x="94724" y="84229"/>
                  </a:cubicBezTo>
                  <a:cubicBezTo>
                    <a:pt x="94991" y="84319"/>
                    <a:pt x="95261" y="84409"/>
                    <a:pt x="95531" y="84495"/>
                  </a:cubicBezTo>
                  <a:close/>
                  <a:moveTo>
                    <a:pt x="94845" y="84360"/>
                  </a:moveTo>
                  <a:cubicBezTo>
                    <a:pt x="95032" y="84559"/>
                    <a:pt x="95223" y="84762"/>
                    <a:pt x="95419" y="84961"/>
                  </a:cubicBezTo>
                  <a:cubicBezTo>
                    <a:pt x="95681" y="85058"/>
                    <a:pt x="95944" y="85152"/>
                    <a:pt x="96206" y="85242"/>
                  </a:cubicBezTo>
                  <a:cubicBezTo>
                    <a:pt x="96015" y="85036"/>
                    <a:pt x="95828" y="84829"/>
                    <a:pt x="95640" y="84619"/>
                  </a:cubicBezTo>
                  <a:cubicBezTo>
                    <a:pt x="95374" y="84533"/>
                    <a:pt x="95111" y="84447"/>
                    <a:pt x="94845" y="84360"/>
                  </a:cubicBezTo>
                  <a:close/>
                  <a:moveTo>
                    <a:pt x="95055" y="83873"/>
                  </a:moveTo>
                  <a:cubicBezTo>
                    <a:pt x="95238" y="84090"/>
                    <a:pt x="95430" y="84308"/>
                    <a:pt x="95625" y="84525"/>
                  </a:cubicBezTo>
                  <a:cubicBezTo>
                    <a:pt x="95895" y="84612"/>
                    <a:pt x="96173" y="84698"/>
                    <a:pt x="96447" y="84784"/>
                  </a:cubicBezTo>
                  <a:cubicBezTo>
                    <a:pt x="96255" y="84559"/>
                    <a:pt x="96068" y="84334"/>
                    <a:pt x="95884" y="84109"/>
                  </a:cubicBezTo>
                  <a:cubicBezTo>
                    <a:pt x="95606" y="84030"/>
                    <a:pt x="95329" y="83951"/>
                    <a:pt x="95055" y="83873"/>
                  </a:cubicBezTo>
                  <a:close/>
                  <a:moveTo>
                    <a:pt x="94383" y="83070"/>
                  </a:moveTo>
                  <a:cubicBezTo>
                    <a:pt x="94571" y="83295"/>
                    <a:pt x="94758" y="83524"/>
                    <a:pt x="94950" y="83749"/>
                  </a:cubicBezTo>
                  <a:cubicBezTo>
                    <a:pt x="95227" y="83831"/>
                    <a:pt x="95509" y="83914"/>
                    <a:pt x="95786" y="83993"/>
                  </a:cubicBezTo>
                  <a:cubicBezTo>
                    <a:pt x="95599" y="83760"/>
                    <a:pt x="95411" y="83524"/>
                    <a:pt x="95227" y="83291"/>
                  </a:cubicBezTo>
                  <a:cubicBezTo>
                    <a:pt x="94946" y="83216"/>
                    <a:pt x="94664" y="83145"/>
                    <a:pt x="94383" y="83070"/>
                  </a:cubicBezTo>
                  <a:close/>
                  <a:moveTo>
                    <a:pt x="143291" y="8964"/>
                  </a:moveTo>
                  <a:cubicBezTo>
                    <a:pt x="161372" y="8964"/>
                    <a:pt x="177280" y="12374"/>
                    <a:pt x="183865" y="19871"/>
                  </a:cubicBezTo>
                  <a:cubicBezTo>
                    <a:pt x="186975" y="23417"/>
                    <a:pt x="188375" y="27488"/>
                    <a:pt x="188375" y="31806"/>
                  </a:cubicBezTo>
                  <a:cubicBezTo>
                    <a:pt x="188371" y="44585"/>
                    <a:pt x="176173" y="59530"/>
                    <a:pt x="160130" y="69656"/>
                  </a:cubicBezTo>
                  <a:cubicBezTo>
                    <a:pt x="145737" y="78766"/>
                    <a:pt x="127457" y="84150"/>
                    <a:pt x="110404" y="84150"/>
                  </a:cubicBezTo>
                  <a:cubicBezTo>
                    <a:pt x="104975" y="84150"/>
                    <a:pt x="99673" y="83602"/>
                    <a:pt x="94657" y="82458"/>
                  </a:cubicBezTo>
                  <a:cubicBezTo>
                    <a:pt x="94841" y="82706"/>
                    <a:pt x="95025" y="82950"/>
                    <a:pt x="95212" y="83193"/>
                  </a:cubicBezTo>
                  <a:cubicBezTo>
                    <a:pt x="100848" y="84630"/>
                    <a:pt x="106873" y="85313"/>
                    <a:pt x="113053" y="85313"/>
                  </a:cubicBezTo>
                  <a:cubicBezTo>
                    <a:pt x="130425" y="85313"/>
                    <a:pt x="149009" y="79925"/>
                    <a:pt x="163518" y="70801"/>
                  </a:cubicBezTo>
                  <a:cubicBezTo>
                    <a:pt x="179779" y="60606"/>
                    <a:pt x="191984" y="45456"/>
                    <a:pt x="191981" y="32459"/>
                  </a:cubicBezTo>
                  <a:cubicBezTo>
                    <a:pt x="191981" y="27975"/>
                    <a:pt x="190528" y="23747"/>
                    <a:pt x="187294" y="20062"/>
                  </a:cubicBezTo>
                  <a:cubicBezTo>
                    <a:pt x="180409" y="12213"/>
                    <a:pt x="163818" y="8592"/>
                    <a:pt x="145103" y="8592"/>
                  </a:cubicBezTo>
                  <a:lnTo>
                    <a:pt x="145092" y="8592"/>
                  </a:lnTo>
                  <a:cubicBezTo>
                    <a:pt x="138972" y="8592"/>
                    <a:pt x="132624" y="8979"/>
                    <a:pt x="126316" y="9729"/>
                  </a:cubicBezTo>
                  <a:cubicBezTo>
                    <a:pt x="126136" y="9808"/>
                    <a:pt x="125956" y="9883"/>
                    <a:pt x="125776" y="9962"/>
                  </a:cubicBezTo>
                  <a:cubicBezTo>
                    <a:pt x="131682" y="9302"/>
                    <a:pt x="137591" y="8964"/>
                    <a:pt x="143291" y="8964"/>
                  </a:cubicBezTo>
                  <a:close/>
                  <a:moveTo>
                    <a:pt x="141508" y="9418"/>
                  </a:moveTo>
                  <a:cubicBezTo>
                    <a:pt x="158925" y="9418"/>
                    <a:pt x="174125" y="12630"/>
                    <a:pt x="180372" y="19743"/>
                  </a:cubicBezTo>
                  <a:cubicBezTo>
                    <a:pt x="183347" y="23135"/>
                    <a:pt x="184683" y="27026"/>
                    <a:pt x="184683" y="31164"/>
                  </a:cubicBezTo>
                  <a:cubicBezTo>
                    <a:pt x="184679" y="43666"/>
                    <a:pt x="172511" y="58389"/>
                    <a:pt x="156693" y="68441"/>
                  </a:cubicBezTo>
                  <a:cubicBezTo>
                    <a:pt x="142431" y="77528"/>
                    <a:pt x="124478" y="82901"/>
                    <a:pt x="107763" y="82901"/>
                  </a:cubicBezTo>
                  <a:cubicBezTo>
                    <a:pt x="103046" y="82901"/>
                    <a:pt x="98431" y="82473"/>
                    <a:pt x="94023" y="81580"/>
                  </a:cubicBezTo>
                  <a:cubicBezTo>
                    <a:pt x="94203" y="81835"/>
                    <a:pt x="94387" y="82090"/>
                    <a:pt x="94574" y="82345"/>
                  </a:cubicBezTo>
                  <a:cubicBezTo>
                    <a:pt x="99610" y="83505"/>
                    <a:pt x="104945" y="84056"/>
                    <a:pt x="110404" y="84056"/>
                  </a:cubicBezTo>
                  <a:cubicBezTo>
                    <a:pt x="127438" y="84056"/>
                    <a:pt x="145703" y="78680"/>
                    <a:pt x="160077" y="69577"/>
                  </a:cubicBezTo>
                  <a:cubicBezTo>
                    <a:pt x="176109" y="59462"/>
                    <a:pt x="188285" y="44525"/>
                    <a:pt x="188281" y="31806"/>
                  </a:cubicBezTo>
                  <a:cubicBezTo>
                    <a:pt x="188281" y="27506"/>
                    <a:pt x="186893" y="23462"/>
                    <a:pt x="183794" y="19931"/>
                  </a:cubicBezTo>
                  <a:cubicBezTo>
                    <a:pt x="177254" y="12476"/>
                    <a:pt x="161368" y="9058"/>
                    <a:pt x="143306" y="9058"/>
                  </a:cubicBezTo>
                  <a:lnTo>
                    <a:pt x="143291" y="9058"/>
                  </a:lnTo>
                  <a:cubicBezTo>
                    <a:pt x="137501" y="9054"/>
                    <a:pt x="131487" y="9407"/>
                    <a:pt x="125487" y="10086"/>
                  </a:cubicBezTo>
                  <a:cubicBezTo>
                    <a:pt x="125311" y="10161"/>
                    <a:pt x="125138" y="10240"/>
                    <a:pt x="124962" y="10315"/>
                  </a:cubicBezTo>
                  <a:cubicBezTo>
                    <a:pt x="130556" y="9722"/>
                    <a:pt x="136135" y="9418"/>
                    <a:pt x="141508" y="9418"/>
                  </a:cubicBezTo>
                  <a:moveTo>
                    <a:pt x="139737" y="9864"/>
                  </a:moveTo>
                  <a:cubicBezTo>
                    <a:pt x="156483" y="9864"/>
                    <a:pt x="170969" y="12885"/>
                    <a:pt x="176882" y="19620"/>
                  </a:cubicBezTo>
                  <a:cubicBezTo>
                    <a:pt x="179726" y="22858"/>
                    <a:pt x="180998" y="26572"/>
                    <a:pt x="180998" y="30527"/>
                  </a:cubicBezTo>
                  <a:cubicBezTo>
                    <a:pt x="180995" y="42751"/>
                    <a:pt x="168849" y="57256"/>
                    <a:pt x="153263" y="67225"/>
                  </a:cubicBezTo>
                  <a:cubicBezTo>
                    <a:pt x="139133" y="76293"/>
                    <a:pt x="121506" y="81659"/>
                    <a:pt x="105129" y="81659"/>
                  </a:cubicBezTo>
                  <a:cubicBezTo>
                    <a:pt x="101122" y="81659"/>
                    <a:pt x="97190" y="81336"/>
                    <a:pt x="93404" y="80672"/>
                  </a:cubicBezTo>
                  <a:cubicBezTo>
                    <a:pt x="93580" y="80938"/>
                    <a:pt x="93760" y="81205"/>
                    <a:pt x="93944" y="81467"/>
                  </a:cubicBezTo>
                  <a:cubicBezTo>
                    <a:pt x="98375" y="82372"/>
                    <a:pt x="103016" y="82807"/>
                    <a:pt x="107763" y="82807"/>
                  </a:cubicBezTo>
                  <a:cubicBezTo>
                    <a:pt x="124455" y="82807"/>
                    <a:pt x="142398" y="77438"/>
                    <a:pt x="156644" y="68358"/>
                  </a:cubicBezTo>
                  <a:cubicBezTo>
                    <a:pt x="172448" y="58321"/>
                    <a:pt x="184593" y="43602"/>
                    <a:pt x="184589" y="31164"/>
                  </a:cubicBezTo>
                  <a:cubicBezTo>
                    <a:pt x="184589" y="27049"/>
                    <a:pt x="183261" y="23180"/>
                    <a:pt x="180300" y="19807"/>
                  </a:cubicBezTo>
                  <a:lnTo>
                    <a:pt x="180334" y="19773"/>
                  </a:lnTo>
                  <a:lnTo>
                    <a:pt x="180300" y="19807"/>
                  </a:lnTo>
                  <a:cubicBezTo>
                    <a:pt x="174098" y="12735"/>
                    <a:pt x="158921" y="9512"/>
                    <a:pt x="141523" y="9512"/>
                  </a:cubicBezTo>
                  <a:lnTo>
                    <a:pt x="141508" y="9512"/>
                  </a:lnTo>
                  <a:cubicBezTo>
                    <a:pt x="136049" y="9512"/>
                    <a:pt x="130369" y="9827"/>
                    <a:pt x="124681" y="10442"/>
                  </a:cubicBezTo>
                  <a:cubicBezTo>
                    <a:pt x="124512" y="10517"/>
                    <a:pt x="124343" y="10592"/>
                    <a:pt x="124170" y="10671"/>
                  </a:cubicBezTo>
                  <a:cubicBezTo>
                    <a:pt x="129449" y="10138"/>
                    <a:pt x="134695" y="9864"/>
                    <a:pt x="139737" y="9864"/>
                  </a:cubicBezTo>
                  <a:close/>
                  <a:moveTo>
                    <a:pt x="123405" y="11020"/>
                  </a:moveTo>
                  <a:cubicBezTo>
                    <a:pt x="128361" y="10547"/>
                    <a:pt x="133269" y="10303"/>
                    <a:pt x="137981" y="10303"/>
                  </a:cubicBezTo>
                  <a:cubicBezTo>
                    <a:pt x="146011" y="10303"/>
                    <a:pt x="153470" y="11013"/>
                    <a:pt x="159619" y="12517"/>
                  </a:cubicBezTo>
                  <a:cubicBezTo>
                    <a:pt x="165769" y="14022"/>
                    <a:pt x="170609" y="16318"/>
                    <a:pt x="173401" y="19500"/>
                  </a:cubicBezTo>
                  <a:cubicBezTo>
                    <a:pt x="176106" y="22584"/>
                    <a:pt x="177321" y="26122"/>
                    <a:pt x="177321" y="29896"/>
                  </a:cubicBezTo>
                  <a:cubicBezTo>
                    <a:pt x="177321" y="35869"/>
                    <a:pt x="174286" y="42424"/>
                    <a:pt x="169337" y="48724"/>
                  </a:cubicBezTo>
                  <a:cubicBezTo>
                    <a:pt x="164384" y="55023"/>
                    <a:pt x="157518" y="61072"/>
                    <a:pt x="149838" y="66017"/>
                  </a:cubicBezTo>
                  <a:cubicBezTo>
                    <a:pt x="135835" y="75067"/>
                    <a:pt x="118546" y="80424"/>
                    <a:pt x="102510" y="80424"/>
                  </a:cubicBezTo>
                  <a:cubicBezTo>
                    <a:pt x="99204" y="80424"/>
                    <a:pt x="95955" y="80196"/>
                    <a:pt x="92796" y="79727"/>
                  </a:cubicBezTo>
                  <a:cubicBezTo>
                    <a:pt x="92969" y="80004"/>
                    <a:pt x="93149" y="80282"/>
                    <a:pt x="93329" y="80560"/>
                  </a:cubicBezTo>
                  <a:cubicBezTo>
                    <a:pt x="97141" y="81235"/>
                    <a:pt x="101095" y="81561"/>
                    <a:pt x="105129" y="81561"/>
                  </a:cubicBezTo>
                  <a:cubicBezTo>
                    <a:pt x="121484" y="81561"/>
                    <a:pt x="139096" y="76203"/>
                    <a:pt x="153211" y="67142"/>
                  </a:cubicBezTo>
                  <a:cubicBezTo>
                    <a:pt x="168786" y="57185"/>
                    <a:pt x="180905" y="42687"/>
                    <a:pt x="180901" y="30527"/>
                  </a:cubicBezTo>
                  <a:cubicBezTo>
                    <a:pt x="180901" y="26591"/>
                    <a:pt x="179636" y="22903"/>
                    <a:pt x="176811" y="19683"/>
                  </a:cubicBezTo>
                  <a:cubicBezTo>
                    <a:pt x="170947" y="12994"/>
                    <a:pt x="156479" y="9962"/>
                    <a:pt x="139752" y="9962"/>
                  </a:cubicBezTo>
                  <a:lnTo>
                    <a:pt x="139737" y="9962"/>
                  </a:lnTo>
                  <a:cubicBezTo>
                    <a:pt x="134608" y="9962"/>
                    <a:pt x="129269" y="10243"/>
                    <a:pt x="123896" y="10795"/>
                  </a:cubicBezTo>
                  <a:cubicBezTo>
                    <a:pt x="123731" y="10870"/>
                    <a:pt x="123570" y="10945"/>
                    <a:pt x="123405" y="11020"/>
                  </a:cubicBezTo>
                  <a:close/>
                  <a:moveTo>
                    <a:pt x="123262" y="11035"/>
                  </a:moveTo>
                  <a:cubicBezTo>
                    <a:pt x="123424" y="10960"/>
                    <a:pt x="123589" y="10885"/>
                    <a:pt x="123750" y="10810"/>
                  </a:cubicBezTo>
                  <a:cubicBezTo>
                    <a:pt x="123367" y="10847"/>
                    <a:pt x="122988" y="10889"/>
                    <a:pt x="122609" y="10930"/>
                  </a:cubicBezTo>
                  <a:cubicBezTo>
                    <a:pt x="122448" y="11001"/>
                    <a:pt x="122287" y="11076"/>
                    <a:pt x="122125" y="11148"/>
                  </a:cubicBezTo>
                  <a:cubicBezTo>
                    <a:pt x="122448" y="11110"/>
                    <a:pt x="122887" y="11069"/>
                    <a:pt x="123262" y="11035"/>
                  </a:cubicBezTo>
                  <a:close/>
                  <a:moveTo>
                    <a:pt x="121379" y="11489"/>
                  </a:moveTo>
                  <a:cubicBezTo>
                    <a:pt x="121761" y="11451"/>
                    <a:pt x="122144" y="11414"/>
                    <a:pt x="122527" y="11380"/>
                  </a:cubicBezTo>
                  <a:cubicBezTo>
                    <a:pt x="122681" y="11309"/>
                    <a:pt x="122838" y="11234"/>
                    <a:pt x="122992" y="11159"/>
                  </a:cubicBezTo>
                  <a:cubicBezTo>
                    <a:pt x="122609" y="11200"/>
                    <a:pt x="122227" y="11238"/>
                    <a:pt x="121840" y="11279"/>
                  </a:cubicBezTo>
                  <a:cubicBezTo>
                    <a:pt x="121686" y="11346"/>
                    <a:pt x="121533" y="11418"/>
                    <a:pt x="121379" y="11489"/>
                  </a:cubicBezTo>
                  <a:close/>
                  <a:moveTo>
                    <a:pt x="121229" y="11504"/>
                  </a:moveTo>
                  <a:cubicBezTo>
                    <a:pt x="121383" y="11433"/>
                    <a:pt x="121529" y="11365"/>
                    <a:pt x="121683" y="11294"/>
                  </a:cubicBezTo>
                  <a:cubicBezTo>
                    <a:pt x="121304" y="11335"/>
                    <a:pt x="120925" y="11376"/>
                    <a:pt x="120546" y="11418"/>
                  </a:cubicBezTo>
                  <a:cubicBezTo>
                    <a:pt x="120396" y="11485"/>
                    <a:pt x="120246" y="11553"/>
                    <a:pt x="120096" y="11620"/>
                  </a:cubicBezTo>
                  <a:cubicBezTo>
                    <a:pt x="120475" y="11579"/>
                    <a:pt x="120850" y="11542"/>
                    <a:pt x="121229" y="11504"/>
                  </a:cubicBezTo>
                  <a:close/>
                  <a:moveTo>
                    <a:pt x="119368" y="11951"/>
                  </a:moveTo>
                  <a:cubicBezTo>
                    <a:pt x="119750" y="11913"/>
                    <a:pt x="120133" y="11875"/>
                    <a:pt x="120512" y="11842"/>
                  </a:cubicBezTo>
                  <a:cubicBezTo>
                    <a:pt x="120658" y="11770"/>
                    <a:pt x="120805" y="11703"/>
                    <a:pt x="120951" y="11635"/>
                  </a:cubicBezTo>
                  <a:cubicBezTo>
                    <a:pt x="120568" y="11673"/>
                    <a:pt x="120186" y="11714"/>
                    <a:pt x="119799" y="11755"/>
                  </a:cubicBezTo>
                  <a:cubicBezTo>
                    <a:pt x="119657" y="11819"/>
                    <a:pt x="119514" y="11887"/>
                    <a:pt x="119368" y="11951"/>
                  </a:cubicBezTo>
                  <a:close/>
                  <a:moveTo>
                    <a:pt x="119210" y="11969"/>
                  </a:moveTo>
                  <a:cubicBezTo>
                    <a:pt x="119353" y="11902"/>
                    <a:pt x="119492" y="11838"/>
                    <a:pt x="119634" y="11770"/>
                  </a:cubicBezTo>
                  <a:cubicBezTo>
                    <a:pt x="119259" y="11812"/>
                    <a:pt x="118884" y="11853"/>
                    <a:pt x="118505" y="11898"/>
                  </a:cubicBezTo>
                  <a:cubicBezTo>
                    <a:pt x="118362" y="11962"/>
                    <a:pt x="118223" y="12022"/>
                    <a:pt x="118081" y="12086"/>
                  </a:cubicBezTo>
                  <a:cubicBezTo>
                    <a:pt x="118460" y="12044"/>
                    <a:pt x="118835" y="12007"/>
                    <a:pt x="119210" y="11969"/>
                  </a:cubicBezTo>
                  <a:close/>
                  <a:moveTo>
                    <a:pt x="117375" y="12408"/>
                  </a:moveTo>
                  <a:cubicBezTo>
                    <a:pt x="117754" y="12367"/>
                    <a:pt x="118133" y="12329"/>
                    <a:pt x="118516" y="12296"/>
                  </a:cubicBezTo>
                  <a:cubicBezTo>
                    <a:pt x="118651" y="12228"/>
                    <a:pt x="118782" y="12168"/>
                    <a:pt x="118921" y="12104"/>
                  </a:cubicBezTo>
                  <a:cubicBezTo>
                    <a:pt x="118539" y="12142"/>
                    <a:pt x="118156" y="12183"/>
                    <a:pt x="117773" y="12224"/>
                  </a:cubicBezTo>
                  <a:cubicBezTo>
                    <a:pt x="117642" y="12288"/>
                    <a:pt x="117510" y="12348"/>
                    <a:pt x="117375" y="12408"/>
                  </a:cubicBezTo>
                  <a:close/>
                  <a:moveTo>
                    <a:pt x="117207" y="12427"/>
                  </a:moveTo>
                  <a:cubicBezTo>
                    <a:pt x="117338" y="12367"/>
                    <a:pt x="117469" y="12303"/>
                    <a:pt x="117601" y="12243"/>
                  </a:cubicBezTo>
                  <a:cubicBezTo>
                    <a:pt x="117225" y="12288"/>
                    <a:pt x="116850" y="12329"/>
                    <a:pt x="116475" y="12374"/>
                  </a:cubicBezTo>
                  <a:cubicBezTo>
                    <a:pt x="116344" y="12431"/>
                    <a:pt x="116216" y="12491"/>
                    <a:pt x="116085" y="12547"/>
                  </a:cubicBezTo>
                  <a:cubicBezTo>
                    <a:pt x="116460" y="12506"/>
                    <a:pt x="116835" y="12465"/>
                    <a:pt x="117207" y="12427"/>
                  </a:cubicBezTo>
                  <a:close/>
                  <a:moveTo>
                    <a:pt x="116535" y="12738"/>
                  </a:moveTo>
                  <a:cubicBezTo>
                    <a:pt x="116659" y="12682"/>
                    <a:pt x="116783" y="12622"/>
                    <a:pt x="116906" y="12566"/>
                  </a:cubicBezTo>
                  <a:cubicBezTo>
                    <a:pt x="116527" y="12607"/>
                    <a:pt x="116148" y="12648"/>
                    <a:pt x="115766" y="12690"/>
                  </a:cubicBezTo>
                  <a:cubicBezTo>
                    <a:pt x="115646" y="12746"/>
                    <a:pt x="115522" y="12802"/>
                    <a:pt x="115402" y="12858"/>
                  </a:cubicBezTo>
                  <a:cubicBezTo>
                    <a:pt x="115781" y="12817"/>
                    <a:pt x="116156" y="12776"/>
                    <a:pt x="116535" y="12738"/>
                  </a:cubicBezTo>
                  <a:close/>
                  <a:moveTo>
                    <a:pt x="114745" y="13162"/>
                  </a:moveTo>
                  <a:cubicBezTo>
                    <a:pt x="115128" y="13121"/>
                    <a:pt x="115511" y="13084"/>
                    <a:pt x="115890" y="13046"/>
                  </a:cubicBezTo>
                  <a:cubicBezTo>
                    <a:pt x="116006" y="12990"/>
                    <a:pt x="116122" y="12937"/>
                    <a:pt x="116239" y="12881"/>
                  </a:cubicBezTo>
                  <a:cubicBezTo>
                    <a:pt x="115856" y="12919"/>
                    <a:pt x="115473" y="12960"/>
                    <a:pt x="115090" y="13001"/>
                  </a:cubicBezTo>
                  <a:cubicBezTo>
                    <a:pt x="114974" y="13054"/>
                    <a:pt x="114862" y="13106"/>
                    <a:pt x="114745" y="13162"/>
                  </a:cubicBezTo>
                  <a:close/>
                  <a:moveTo>
                    <a:pt x="114573" y="13177"/>
                  </a:moveTo>
                  <a:cubicBezTo>
                    <a:pt x="114685" y="13125"/>
                    <a:pt x="114798" y="13072"/>
                    <a:pt x="114910" y="13020"/>
                  </a:cubicBezTo>
                  <a:cubicBezTo>
                    <a:pt x="114543" y="13061"/>
                    <a:pt x="114175" y="13102"/>
                    <a:pt x="113803" y="13147"/>
                  </a:cubicBezTo>
                  <a:cubicBezTo>
                    <a:pt x="113695" y="13196"/>
                    <a:pt x="113586" y="13245"/>
                    <a:pt x="113477" y="13294"/>
                  </a:cubicBezTo>
                  <a:cubicBezTo>
                    <a:pt x="113841" y="13256"/>
                    <a:pt x="114209" y="13215"/>
                    <a:pt x="114573" y="13177"/>
                  </a:cubicBezTo>
                  <a:close/>
                  <a:moveTo>
                    <a:pt x="113957" y="13474"/>
                  </a:moveTo>
                  <a:cubicBezTo>
                    <a:pt x="114062" y="13421"/>
                    <a:pt x="114164" y="13373"/>
                    <a:pt x="114269" y="13324"/>
                  </a:cubicBezTo>
                  <a:cubicBezTo>
                    <a:pt x="113897" y="13361"/>
                    <a:pt x="113522" y="13403"/>
                    <a:pt x="113151" y="13444"/>
                  </a:cubicBezTo>
                  <a:cubicBezTo>
                    <a:pt x="113049" y="13493"/>
                    <a:pt x="112948" y="13538"/>
                    <a:pt x="112847" y="13586"/>
                  </a:cubicBezTo>
                  <a:cubicBezTo>
                    <a:pt x="113218" y="13545"/>
                    <a:pt x="113586" y="13508"/>
                    <a:pt x="113957" y="13474"/>
                  </a:cubicBezTo>
                  <a:close/>
                  <a:moveTo>
                    <a:pt x="112250" y="13864"/>
                  </a:moveTo>
                  <a:cubicBezTo>
                    <a:pt x="112625" y="13827"/>
                    <a:pt x="112997" y="13793"/>
                    <a:pt x="113372" y="13755"/>
                  </a:cubicBezTo>
                  <a:cubicBezTo>
                    <a:pt x="113466" y="13710"/>
                    <a:pt x="113560" y="13665"/>
                    <a:pt x="113657" y="13616"/>
                  </a:cubicBezTo>
                  <a:cubicBezTo>
                    <a:pt x="113282" y="13654"/>
                    <a:pt x="112903" y="13695"/>
                    <a:pt x="112528" y="13733"/>
                  </a:cubicBezTo>
                  <a:cubicBezTo>
                    <a:pt x="112434" y="13778"/>
                    <a:pt x="112344" y="13823"/>
                    <a:pt x="112250" y="13864"/>
                  </a:cubicBezTo>
                  <a:close/>
                  <a:moveTo>
                    <a:pt x="112074" y="13883"/>
                  </a:moveTo>
                  <a:cubicBezTo>
                    <a:pt x="112164" y="13842"/>
                    <a:pt x="112254" y="13796"/>
                    <a:pt x="112344" y="13755"/>
                  </a:cubicBezTo>
                  <a:cubicBezTo>
                    <a:pt x="111969" y="13796"/>
                    <a:pt x="111594" y="13838"/>
                    <a:pt x="111215" y="13879"/>
                  </a:cubicBezTo>
                  <a:cubicBezTo>
                    <a:pt x="111128" y="13920"/>
                    <a:pt x="111042" y="13962"/>
                    <a:pt x="110952" y="14003"/>
                  </a:cubicBezTo>
                  <a:cubicBezTo>
                    <a:pt x="111327" y="13962"/>
                    <a:pt x="111702" y="13920"/>
                    <a:pt x="112074" y="13883"/>
                  </a:cubicBezTo>
                  <a:close/>
                  <a:moveTo>
                    <a:pt x="111515" y="14153"/>
                  </a:moveTo>
                  <a:cubicBezTo>
                    <a:pt x="111597" y="14112"/>
                    <a:pt x="111680" y="14074"/>
                    <a:pt x="111762" y="14033"/>
                  </a:cubicBezTo>
                  <a:cubicBezTo>
                    <a:pt x="111380" y="14074"/>
                    <a:pt x="111001" y="14115"/>
                    <a:pt x="110622" y="14157"/>
                  </a:cubicBezTo>
                  <a:cubicBezTo>
                    <a:pt x="110543" y="14194"/>
                    <a:pt x="110464" y="14228"/>
                    <a:pt x="110389" y="14265"/>
                  </a:cubicBezTo>
                  <a:cubicBezTo>
                    <a:pt x="110764" y="14228"/>
                    <a:pt x="111140" y="14187"/>
                    <a:pt x="111515" y="14153"/>
                  </a:cubicBezTo>
                  <a:close/>
                  <a:moveTo>
                    <a:pt x="110993" y="14408"/>
                  </a:moveTo>
                  <a:cubicBezTo>
                    <a:pt x="111064" y="14374"/>
                    <a:pt x="111136" y="14337"/>
                    <a:pt x="111207" y="14303"/>
                  </a:cubicBezTo>
                  <a:cubicBezTo>
                    <a:pt x="110828" y="14341"/>
                    <a:pt x="110445" y="14378"/>
                    <a:pt x="110063" y="14419"/>
                  </a:cubicBezTo>
                  <a:cubicBezTo>
                    <a:pt x="109991" y="14453"/>
                    <a:pt x="109924" y="14483"/>
                    <a:pt x="109856" y="14517"/>
                  </a:cubicBezTo>
                  <a:cubicBezTo>
                    <a:pt x="110239" y="14479"/>
                    <a:pt x="110614" y="14442"/>
                    <a:pt x="110993" y="14408"/>
                  </a:cubicBezTo>
                  <a:close/>
                  <a:moveTo>
                    <a:pt x="110505" y="14652"/>
                  </a:moveTo>
                  <a:cubicBezTo>
                    <a:pt x="110565" y="14622"/>
                    <a:pt x="110626" y="14592"/>
                    <a:pt x="110689" y="14558"/>
                  </a:cubicBezTo>
                  <a:cubicBezTo>
                    <a:pt x="110307" y="14596"/>
                    <a:pt x="109924" y="14633"/>
                    <a:pt x="109537" y="14671"/>
                  </a:cubicBezTo>
                  <a:cubicBezTo>
                    <a:pt x="109477" y="14701"/>
                    <a:pt x="109421" y="14727"/>
                    <a:pt x="109365" y="14757"/>
                  </a:cubicBezTo>
                  <a:cubicBezTo>
                    <a:pt x="109748" y="14719"/>
                    <a:pt x="110126" y="14686"/>
                    <a:pt x="110505" y="14652"/>
                  </a:cubicBezTo>
                  <a:close/>
                  <a:moveTo>
                    <a:pt x="110048" y="14885"/>
                  </a:moveTo>
                  <a:cubicBezTo>
                    <a:pt x="110100" y="14858"/>
                    <a:pt x="110153" y="14832"/>
                    <a:pt x="110205" y="14806"/>
                  </a:cubicBezTo>
                  <a:cubicBezTo>
                    <a:pt x="109823" y="14840"/>
                    <a:pt x="109436" y="14873"/>
                    <a:pt x="109050" y="14911"/>
                  </a:cubicBezTo>
                  <a:cubicBezTo>
                    <a:pt x="109001" y="14933"/>
                    <a:pt x="108956" y="14956"/>
                    <a:pt x="108911" y="14982"/>
                  </a:cubicBezTo>
                  <a:cubicBezTo>
                    <a:pt x="109290" y="14945"/>
                    <a:pt x="109672" y="14915"/>
                    <a:pt x="110048" y="14885"/>
                  </a:cubicBezTo>
                  <a:close/>
                  <a:moveTo>
                    <a:pt x="108596" y="15136"/>
                  </a:moveTo>
                  <a:cubicBezTo>
                    <a:pt x="108562" y="15155"/>
                    <a:pt x="108524" y="15173"/>
                    <a:pt x="108491" y="15188"/>
                  </a:cubicBezTo>
                  <a:cubicBezTo>
                    <a:pt x="108870" y="15158"/>
                    <a:pt x="109249" y="15128"/>
                    <a:pt x="109627" y="15102"/>
                  </a:cubicBezTo>
                  <a:cubicBezTo>
                    <a:pt x="109669" y="15080"/>
                    <a:pt x="109710" y="15057"/>
                    <a:pt x="109755" y="15035"/>
                  </a:cubicBezTo>
                  <a:cubicBezTo>
                    <a:pt x="109372" y="15068"/>
                    <a:pt x="108986" y="15102"/>
                    <a:pt x="108596" y="15136"/>
                  </a:cubicBezTo>
                  <a:close/>
                  <a:moveTo>
                    <a:pt x="108738" y="14997"/>
                  </a:moveTo>
                  <a:cubicBezTo>
                    <a:pt x="108783" y="14975"/>
                    <a:pt x="108828" y="14952"/>
                    <a:pt x="108873" y="14930"/>
                  </a:cubicBezTo>
                  <a:cubicBezTo>
                    <a:pt x="108502" y="14963"/>
                    <a:pt x="108130" y="15001"/>
                    <a:pt x="107759" y="15042"/>
                  </a:cubicBezTo>
                  <a:cubicBezTo>
                    <a:pt x="107718" y="15061"/>
                    <a:pt x="107680" y="15080"/>
                    <a:pt x="107639" y="15098"/>
                  </a:cubicBezTo>
                  <a:cubicBezTo>
                    <a:pt x="108007" y="15061"/>
                    <a:pt x="108374" y="15027"/>
                    <a:pt x="108738" y="14997"/>
                  </a:cubicBezTo>
                  <a:close/>
                  <a:moveTo>
                    <a:pt x="108326" y="15203"/>
                  </a:moveTo>
                  <a:cubicBezTo>
                    <a:pt x="108359" y="15185"/>
                    <a:pt x="108393" y="15170"/>
                    <a:pt x="108427" y="15151"/>
                  </a:cubicBezTo>
                  <a:cubicBezTo>
                    <a:pt x="108055" y="15185"/>
                    <a:pt x="107684" y="15222"/>
                    <a:pt x="107309" y="15260"/>
                  </a:cubicBezTo>
                  <a:cubicBezTo>
                    <a:pt x="107279" y="15275"/>
                    <a:pt x="107252" y="15286"/>
                    <a:pt x="107222" y="15301"/>
                  </a:cubicBezTo>
                  <a:cubicBezTo>
                    <a:pt x="107594" y="15267"/>
                    <a:pt x="107962" y="15234"/>
                    <a:pt x="108326" y="15203"/>
                  </a:cubicBezTo>
                  <a:close/>
                  <a:moveTo>
                    <a:pt x="107943" y="15399"/>
                  </a:moveTo>
                  <a:cubicBezTo>
                    <a:pt x="107969" y="15384"/>
                    <a:pt x="107995" y="15372"/>
                    <a:pt x="108018" y="15361"/>
                  </a:cubicBezTo>
                  <a:cubicBezTo>
                    <a:pt x="107646" y="15391"/>
                    <a:pt x="107271" y="15425"/>
                    <a:pt x="106896" y="15462"/>
                  </a:cubicBezTo>
                  <a:cubicBezTo>
                    <a:pt x="106881" y="15470"/>
                    <a:pt x="106866" y="15477"/>
                    <a:pt x="106847" y="15485"/>
                  </a:cubicBezTo>
                  <a:cubicBezTo>
                    <a:pt x="107215" y="15455"/>
                    <a:pt x="107583" y="15425"/>
                    <a:pt x="107943" y="15399"/>
                  </a:cubicBezTo>
                  <a:close/>
                  <a:moveTo>
                    <a:pt x="106525" y="15646"/>
                  </a:moveTo>
                  <a:cubicBezTo>
                    <a:pt x="106521" y="15646"/>
                    <a:pt x="106513" y="15650"/>
                    <a:pt x="106506" y="15654"/>
                  </a:cubicBezTo>
                  <a:cubicBezTo>
                    <a:pt x="106873" y="15627"/>
                    <a:pt x="107237" y="15601"/>
                    <a:pt x="107594" y="15575"/>
                  </a:cubicBezTo>
                  <a:cubicBezTo>
                    <a:pt x="107613" y="15567"/>
                    <a:pt x="107628" y="15560"/>
                    <a:pt x="107643" y="15552"/>
                  </a:cubicBezTo>
                  <a:cubicBezTo>
                    <a:pt x="107271" y="15582"/>
                    <a:pt x="106900" y="15612"/>
                    <a:pt x="106525" y="15646"/>
                  </a:cubicBezTo>
                  <a:close/>
                  <a:moveTo>
                    <a:pt x="106671" y="15500"/>
                  </a:moveTo>
                  <a:cubicBezTo>
                    <a:pt x="106686" y="15492"/>
                    <a:pt x="106701" y="15485"/>
                    <a:pt x="106716" y="15477"/>
                  </a:cubicBezTo>
                  <a:cubicBezTo>
                    <a:pt x="106344" y="15515"/>
                    <a:pt x="105973" y="15549"/>
                    <a:pt x="105598" y="15590"/>
                  </a:cubicBezTo>
                  <a:cubicBezTo>
                    <a:pt x="105590" y="15594"/>
                    <a:pt x="105583" y="15594"/>
                    <a:pt x="105575" y="15597"/>
                  </a:cubicBezTo>
                  <a:cubicBezTo>
                    <a:pt x="105943" y="15564"/>
                    <a:pt x="106311" y="15530"/>
                    <a:pt x="106671" y="15500"/>
                  </a:cubicBezTo>
                  <a:close/>
                  <a:moveTo>
                    <a:pt x="105617" y="16641"/>
                  </a:moveTo>
                  <a:cubicBezTo>
                    <a:pt x="105729" y="16577"/>
                    <a:pt x="105849" y="16513"/>
                    <a:pt x="105962" y="16449"/>
                  </a:cubicBezTo>
                  <a:cubicBezTo>
                    <a:pt x="105654" y="16438"/>
                    <a:pt x="105331" y="16430"/>
                    <a:pt x="105001" y="16427"/>
                  </a:cubicBezTo>
                  <a:cubicBezTo>
                    <a:pt x="104930" y="16468"/>
                    <a:pt x="104859" y="16505"/>
                    <a:pt x="104787" y="16543"/>
                  </a:cubicBezTo>
                  <a:cubicBezTo>
                    <a:pt x="105076" y="16569"/>
                    <a:pt x="105354" y="16603"/>
                    <a:pt x="105617" y="16641"/>
                  </a:cubicBezTo>
                  <a:close/>
                  <a:moveTo>
                    <a:pt x="104555" y="17245"/>
                  </a:moveTo>
                  <a:cubicBezTo>
                    <a:pt x="104836" y="17083"/>
                    <a:pt x="105118" y="16918"/>
                    <a:pt x="105403" y="16761"/>
                  </a:cubicBezTo>
                  <a:cubicBezTo>
                    <a:pt x="105133" y="16723"/>
                    <a:pt x="104847" y="16693"/>
                    <a:pt x="104547" y="16671"/>
                  </a:cubicBezTo>
                  <a:cubicBezTo>
                    <a:pt x="104345" y="16779"/>
                    <a:pt x="104142" y="16888"/>
                    <a:pt x="103939" y="16997"/>
                  </a:cubicBezTo>
                  <a:cubicBezTo>
                    <a:pt x="104168" y="17072"/>
                    <a:pt x="104375" y="17151"/>
                    <a:pt x="104555" y="17245"/>
                  </a:cubicBezTo>
                  <a:close/>
                  <a:moveTo>
                    <a:pt x="102472" y="19304"/>
                  </a:moveTo>
                  <a:cubicBezTo>
                    <a:pt x="102472" y="19319"/>
                    <a:pt x="102472" y="19334"/>
                    <a:pt x="102472" y="19349"/>
                  </a:cubicBezTo>
                  <a:cubicBezTo>
                    <a:pt x="103287" y="18794"/>
                    <a:pt x="104123" y="18254"/>
                    <a:pt x="104982" y="17725"/>
                  </a:cubicBezTo>
                  <a:cubicBezTo>
                    <a:pt x="104851" y="17594"/>
                    <a:pt x="104679" y="17473"/>
                    <a:pt x="104465" y="17368"/>
                  </a:cubicBezTo>
                  <a:cubicBezTo>
                    <a:pt x="103759" y="17777"/>
                    <a:pt x="103065" y="18201"/>
                    <a:pt x="102386" y="18629"/>
                  </a:cubicBezTo>
                  <a:cubicBezTo>
                    <a:pt x="102442" y="18847"/>
                    <a:pt x="102472" y="19072"/>
                    <a:pt x="102472" y="19304"/>
                  </a:cubicBezTo>
                  <a:close/>
                  <a:moveTo>
                    <a:pt x="102274" y="20445"/>
                  </a:moveTo>
                  <a:cubicBezTo>
                    <a:pt x="103279" y="19698"/>
                    <a:pt x="104315" y="18974"/>
                    <a:pt x="105388" y="18273"/>
                  </a:cubicBezTo>
                  <a:cubicBezTo>
                    <a:pt x="105290" y="18108"/>
                    <a:pt x="105174" y="17946"/>
                    <a:pt x="105039" y="17789"/>
                  </a:cubicBezTo>
                  <a:lnTo>
                    <a:pt x="105095" y="17740"/>
                  </a:lnTo>
                  <a:lnTo>
                    <a:pt x="105039" y="17789"/>
                  </a:lnTo>
                  <a:cubicBezTo>
                    <a:pt x="105031" y="17781"/>
                    <a:pt x="105027" y="17777"/>
                    <a:pt x="105024" y="17770"/>
                  </a:cubicBezTo>
                  <a:cubicBezTo>
                    <a:pt x="104150" y="18306"/>
                    <a:pt x="103298" y="18858"/>
                    <a:pt x="102469" y="19424"/>
                  </a:cubicBezTo>
                  <a:cubicBezTo>
                    <a:pt x="102454" y="19751"/>
                    <a:pt x="102390" y="20092"/>
                    <a:pt x="102274" y="20445"/>
                  </a:cubicBezTo>
                  <a:close/>
                  <a:moveTo>
                    <a:pt x="90278" y="32511"/>
                  </a:moveTo>
                  <a:cubicBezTo>
                    <a:pt x="93415" y="28163"/>
                    <a:pt x="97340" y="24156"/>
                    <a:pt x="101951" y="20689"/>
                  </a:cubicBezTo>
                  <a:cubicBezTo>
                    <a:pt x="101985" y="20663"/>
                    <a:pt x="102022" y="20636"/>
                    <a:pt x="102056" y="20610"/>
                  </a:cubicBezTo>
                  <a:cubicBezTo>
                    <a:pt x="102198" y="20231"/>
                    <a:pt x="102285" y="19871"/>
                    <a:pt x="102311" y="19533"/>
                  </a:cubicBezTo>
                  <a:cubicBezTo>
                    <a:pt x="101497" y="20089"/>
                    <a:pt x="100705" y="20663"/>
                    <a:pt x="99940" y="21248"/>
                  </a:cubicBezTo>
                  <a:cubicBezTo>
                    <a:pt x="94702" y="25210"/>
                    <a:pt x="90387" y="29885"/>
                    <a:pt x="87160" y="34958"/>
                  </a:cubicBezTo>
                  <a:cubicBezTo>
                    <a:pt x="88218" y="34136"/>
                    <a:pt x="89262" y="33318"/>
                    <a:pt x="90278" y="32511"/>
                  </a:cubicBezTo>
                  <a:close/>
                  <a:moveTo>
                    <a:pt x="83720" y="41452"/>
                  </a:moveTo>
                  <a:cubicBezTo>
                    <a:pt x="84466" y="40856"/>
                    <a:pt x="85224" y="40259"/>
                    <a:pt x="85986" y="39659"/>
                  </a:cubicBezTo>
                  <a:cubicBezTo>
                    <a:pt x="87108" y="37359"/>
                    <a:pt x="88436" y="35119"/>
                    <a:pt x="89959" y="32958"/>
                  </a:cubicBezTo>
                  <a:cubicBezTo>
                    <a:pt x="88965" y="33742"/>
                    <a:pt x="87948" y="34538"/>
                    <a:pt x="86924" y="35337"/>
                  </a:cubicBezTo>
                  <a:cubicBezTo>
                    <a:pt x="85686" y="37322"/>
                    <a:pt x="84617" y="39366"/>
                    <a:pt x="83720" y="41452"/>
                  </a:cubicBezTo>
                  <a:moveTo>
                    <a:pt x="82662" y="42297"/>
                  </a:moveTo>
                  <a:cubicBezTo>
                    <a:pt x="82977" y="42042"/>
                    <a:pt x="83300" y="41786"/>
                    <a:pt x="83622" y="41531"/>
                  </a:cubicBezTo>
                  <a:cubicBezTo>
                    <a:pt x="84504" y="39456"/>
                    <a:pt x="85566" y="37419"/>
                    <a:pt x="86785" y="35446"/>
                  </a:cubicBezTo>
                  <a:cubicBezTo>
                    <a:pt x="85900" y="36136"/>
                    <a:pt x="85007" y="36830"/>
                    <a:pt x="84117" y="37528"/>
                  </a:cubicBezTo>
                  <a:cubicBezTo>
                    <a:pt x="83101" y="39389"/>
                    <a:pt x="82226" y="41295"/>
                    <a:pt x="81510" y="43227"/>
                  </a:cubicBezTo>
                  <a:cubicBezTo>
                    <a:pt x="81889" y="42923"/>
                    <a:pt x="82271" y="42612"/>
                    <a:pt x="82662" y="42297"/>
                  </a:cubicBezTo>
                  <a:close/>
                  <a:moveTo>
                    <a:pt x="80047" y="48093"/>
                  </a:moveTo>
                  <a:cubicBezTo>
                    <a:pt x="80617" y="47658"/>
                    <a:pt x="81195" y="47216"/>
                    <a:pt x="81780" y="46758"/>
                  </a:cubicBezTo>
                  <a:cubicBezTo>
                    <a:pt x="82245" y="45092"/>
                    <a:pt x="82819" y="43445"/>
                    <a:pt x="83498" y="41816"/>
                  </a:cubicBezTo>
                  <a:cubicBezTo>
                    <a:pt x="83251" y="42015"/>
                    <a:pt x="82999" y="42214"/>
                    <a:pt x="82756" y="42413"/>
                  </a:cubicBezTo>
                  <a:cubicBezTo>
                    <a:pt x="82298" y="42781"/>
                    <a:pt x="81851" y="43145"/>
                    <a:pt x="81409" y="43501"/>
                  </a:cubicBezTo>
                  <a:cubicBezTo>
                    <a:pt x="80861" y="45017"/>
                    <a:pt x="80403" y="46548"/>
                    <a:pt x="80047" y="48093"/>
                  </a:cubicBezTo>
                  <a:close/>
                  <a:moveTo>
                    <a:pt x="79968" y="48150"/>
                  </a:moveTo>
                  <a:cubicBezTo>
                    <a:pt x="80324" y="46611"/>
                    <a:pt x="80771" y="45088"/>
                    <a:pt x="81315" y="43576"/>
                  </a:cubicBezTo>
                  <a:cubicBezTo>
                    <a:pt x="80662" y="44109"/>
                    <a:pt x="80020" y="44627"/>
                    <a:pt x="79394" y="45129"/>
                  </a:cubicBezTo>
                  <a:cubicBezTo>
                    <a:pt x="78962" y="46533"/>
                    <a:pt x="78613" y="47947"/>
                    <a:pt x="78351" y="49365"/>
                  </a:cubicBezTo>
                  <a:cubicBezTo>
                    <a:pt x="78883" y="48971"/>
                    <a:pt x="79424" y="48566"/>
                    <a:pt x="79968" y="48150"/>
                  </a:cubicBezTo>
                  <a:moveTo>
                    <a:pt x="77870" y="52949"/>
                  </a:moveTo>
                  <a:cubicBezTo>
                    <a:pt x="78339" y="52645"/>
                    <a:pt x="78812" y="52333"/>
                    <a:pt x="79289" y="52011"/>
                  </a:cubicBezTo>
                  <a:cubicBezTo>
                    <a:pt x="79439" y="50795"/>
                    <a:pt x="79649" y="49583"/>
                    <a:pt x="79919" y="48375"/>
                  </a:cubicBezTo>
                  <a:cubicBezTo>
                    <a:pt x="79375" y="48788"/>
                    <a:pt x="78842" y="49189"/>
                    <a:pt x="78313" y="49579"/>
                  </a:cubicBezTo>
                  <a:cubicBezTo>
                    <a:pt x="78114" y="50697"/>
                    <a:pt x="77964" y="51823"/>
                    <a:pt x="77870" y="52949"/>
                  </a:cubicBezTo>
                  <a:close/>
                  <a:moveTo>
                    <a:pt x="76437" y="53857"/>
                  </a:moveTo>
                  <a:cubicBezTo>
                    <a:pt x="76891" y="53579"/>
                    <a:pt x="77345" y="53290"/>
                    <a:pt x="77803" y="52994"/>
                  </a:cubicBezTo>
                  <a:cubicBezTo>
                    <a:pt x="77893" y="51872"/>
                    <a:pt x="78039" y="50750"/>
                    <a:pt x="78238" y="49636"/>
                  </a:cubicBezTo>
                  <a:cubicBezTo>
                    <a:pt x="77724" y="50015"/>
                    <a:pt x="77214" y="50386"/>
                    <a:pt x="76711" y="50746"/>
                  </a:cubicBezTo>
                  <a:cubicBezTo>
                    <a:pt x="76572" y="51778"/>
                    <a:pt x="76482" y="52817"/>
                    <a:pt x="76437" y="53857"/>
                  </a:cubicBezTo>
                  <a:close/>
                  <a:moveTo>
                    <a:pt x="75060" y="54682"/>
                  </a:moveTo>
                  <a:cubicBezTo>
                    <a:pt x="75495" y="54431"/>
                    <a:pt x="75931" y="54168"/>
                    <a:pt x="76370" y="53898"/>
                  </a:cubicBezTo>
                  <a:cubicBezTo>
                    <a:pt x="76411" y="52862"/>
                    <a:pt x="76501" y="51830"/>
                    <a:pt x="76636" y="50799"/>
                  </a:cubicBezTo>
                  <a:cubicBezTo>
                    <a:pt x="76148" y="51148"/>
                    <a:pt x="75668" y="51485"/>
                    <a:pt x="75191" y="51812"/>
                  </a:cubicBezTo>
                  <a:cubicBezTo>
                    <a:pt x="75105" y="52768"/>
                    <a:pt x="75064" y="53725"/>
                    <a:pt x="75060" y="54682"/>
                  </a:cubicBezTo>
                  <a:close/>
                  <a:moveTo>
                    <a:pt x="73736" y="55436"/>
                  </a:moveTo>
                  <a:cubicBezTo>
                    <a:pt x="74152" y="55207"/>
                    <a:pt x="74572" y="54967"/>
                    <a:pt x="74993" y="54723"/>
                  </a:cubicBezTo>
                  <a:cubicBezTo>
                    <a:pt x="74993" y="53770"/>
                    <a:pt x="75034" y="52817"/>
                    <a:pt x="75116" y="51864"/>
                  </a:cubicBezTo>
                  <a:cubicBezTo>
                    <a:pt x="74655" y="52179"/>
                    <a:pt x="74197" y="52487"/>
                    <a:pt x="73743" y="52787"/>
                  </a:cubicBezTo>
                  <a:cubicBezTo>
                    <a:pt x="73721" y="53256"/>
                    <a:pt x="73713" y="53729"/>
                    <a:pt x="73713" y="54198"/>
                  </a:cubicBezTo>
                  <a:cubicBezTo>
                    <a:pt x="73713" y="54611"/>
                    <a:pt x="73721" y="55023"/>
                    <a:pt x="73736" y="55436"/>
                  </a:cubicBezTo>
                  <a:close/>
                  <a:moveTo>
                    <a:pt x="72880" y="56055"/>
                  </a:moveTo>
                  <a:cubicBezTo>
                    <a:pt x="72745" y="56130"/>
                    <a:pt x="72606" y="56202"/>
                    <a:pt x="72467" y="56273"/>
                  </a:cubicBezTo>
                  <a:cubicBezTo>
                    <a:pt x="72524" y="56956"/>
                    <a:pt x="72606" y="57639"/>
                    <a:pt x="72708" y="58321"/>
                  </a:cubicBezTo>
                  <a:cubicBezTo>
                    <a:pt x="73087" y="58164"/>
                    <a:pt x="73466" y="58003"/>
                    <a:pt x="73844" y="57834"/>
                  </a:cubicBezTo>
                  <a:cubicBezTo>
                    <a:pt x="73762" y="57102"/>
                    <a:pt x="73706" y="56370"/>
                    <a:pt x="73672" y="55635"/>
                  </a:cubicBezTo>
                  <a:cubicBezTo>
                    <a:pt x="73409" y="55778"/>
                    <a:pt x="73143" y="55920"/>
                    <a:pt x="72880" y="56055"/>
                  </a:cubicBezTo>
                  <a:close/>
                  <a:moveTo>
                    <a:pt x="72456" y="56115"/>
                  </a:moveTo>
                  <a:cubicBezTo>
                    <a:pt x="72576" y="56055"/>
                    <a:pt x="72696" y="55991"/>
                    <a:pt x="72816" y="55928"/>
                  </a:cubicBezTo>
                  <a:cubicBezTo>
                    <a:pt x="73098" y="55781"/>
                    <a:pt x="73379" y="55627"/>
                    <a:pt x="73664" y="55474"/>
                  </a:cubicBezTo>
                  <a:cubicBezTo>
                    <a:pt x="73649" y="55050"/>
                    <a:pt x="73638" y="54622"/>
                    <a:pt x="73638" y="54198"/>
                  </a:cubicBezTo>
                  <a:cubicBezTo>
                    <a:pt x="73638" y="53744"/>
                    <a:pt x="73649" y="53290"/>
                    <a:pt x="73668" y="52836"/>
                  </a:cubicBezTo>
                  <a:cubicBezTo>
                    <a:pt x="73229" y="53125"/>
                    <a:pt x="72794" y="53403"/>
                    <a:pt x="72359" y="53673"/>
                  </a:cubicBezTo>
                  <a:cubicBezTo>
                    <a:pt x="72359" y="54487"/>
                    <a:pt x="72392" y="55301"/>
                    <a:pt x="72456" y="56115"/>
                  </a:cubicBezTo>
                  <a:close/>
                  <a:moveTo>
                    <a:pt x="71214" y="56731"/>
                  </a:moveTo>
                  <a:cubicBezTo>
                    <a:pt x="71605" y="56543"/>
                    <a:pt x="71991" y="56352"/>
                    <a:pt x="72385" y="56153"/>
                  </a:cubicBezTo>
                  <a:cubicBezTo>
                    <a:pt x="72317" y="55342"/>
                    <a:pt x="72287" y="54532"/>
                    <a:pt x="72284" y="53718"/>
                  </a:cubicBezTo>
                  <a:cubicBezTo>
                    <a:pt x="71863" y="53980"/>
                    <a:pt x="71447" y="54232"/>
                    <a:pt x="71030" y="54476"/>
                  </a:cubicBezTo>
                  <a:cubicBezTo>
                    <a:pt x="71064" y="55226"/>
                    <a:pt x="71128" y="55980"/>
                    <a:pt x="71214" y="56731"/>
                  </a:cubicBezTo>
                  <a:close/>
                  <a:moveTo>
                    <a:pt x="70955" y="54521"/>
                  </a:moveTo>
                  <a:cubicBezTo>
                    <a:pt x="70651" y="54697"/>
                    <a:pt x="70348" y="54870"/>
                    <a:pt x="70044" y="55038"/>
                  </a:cubicBezTo>
                  <a:cubicBezTo>
                    <a:pt x="69946" y="55091"/>
                    <a:pt x="69852" y="55147"/>
                    <a:pt x="69755" y="55200"/>
                  </a:cubicBezTo>
                  <a:cubicBezTo>
                    <a:pt x="69815" y="55894"/>
                    <a:pt x="69901" y="56588"/>
                    <a:pt x="70014" y="57278"/>
                  </a:cubicBezTo>
                  <a:cubicBezTo>
                    <a:pt x="70389" y="57113"/>
                    <a:pt x="70764" y="56944"/>
                    <a:pt x="71143" y="56764"/>
                  </a:cubicBezTo>
                  <a:cubicBezTo>
                    <a:pt x="71053" y="56018"/>
                    <a:pt x="70989" y="55267"/>
                    <a:pt x="70955" y="54521"/>
                  </a:cubicBezTo>
                  <a:close/>
                  <a:moveTo>
                    <a:pt x="69740" y="55038"/>
                  </a:moveTo>
                  <a:cubicBezTo>
                    <a:pt x="69819" y="54997"/>
                    <a:pt x="69894" y="54952"/>
                    <a:pt x="69972" y="54911"/>
                  </a:cubicBezTo>
                  <a:cubicBezTo>
                    <a:pt x="70295" y="54731"/>
                    <a:pt x="70621" y="54543"/>
                    <a:pt x="70948" y="54352"/>
                  </a:cubicBezTo>
                  <a:cubicBezTo>
                    <a:pt x="70933" y="53939"/>
                    <a:pt x="70925" y="53526"/>
                    <a:pt x="70925" y="53114"/>
                  </a:cubicBezTo>
                  <a:cubicBezTo>
                    <a:pt x="70925" y="52611"/>
                    <a:pt x="70937" y="52112"/>
                    <a:pt x="70959" y="51613"/>
                  </a:cubicBezTo>
                  <a:cubicBezTo>
                    <a:pt x="70516" y="51924"/>
                    <a:pt x="70077" y="52228"/>
                    <a:pt x="69638" y="52521"/>
                  </a:cubicBezTo>
                  <a:cubicBezTo>
                    <a:pt x="69638" y="52540"/>
                    <a:pt x="69638" y="52555"/>
                    <a:pt x="69638" y="52573"/>
                  </a:cubicBezTo>
                  <a:cubicBezTo>
                    <a:pt x="69638" y="53395"/>
                    <a:pt x="69672" y="54217"/>
                    <a:pt x="69740" y="55038"/>
                  </a:cubicBezTo>
                  <a:close/>
                  <a:moveTo>
                    <a:pt x="67699" y="58205"/>
                  </a:moveTo>
                  <a:cubicBezTo>
                    <a:pt x="68055" y="58078"/>
                    <a:pt x="68408" y="57942"/>
                    <a:pt x="68764" y="57800"/>
                  </a:cubicBezTo>
                  <a:cubicBezTo>
                    <a:pt x="68637" y="57166"/>
                    <a:pt x="68528" y="56528"/>
                    <a:pt x="68445" y="55886"/>
                  </a:cubicBezTo>
                  <a:cubicBezTo>
                    <a:pt x="68074" y="56074"/>
                    <a:pt x="67702" y="56254"/>
                    <a:pt x="67331" y="56427"/>
                  </a:cubicBezTo>
                  <a:cubicBezTo>
                    <a:pt x="67432" y="57019"/>
                    <a:pt x="67556" y="57612"/>
                    <a:pt x="67699" y="58205"/>
                  </a:cubicBezTo>
                  <a:moveTo>
                    <a:pt x="66172" y="56937"/>
                  </a:moveTo>
                  <a:cubicBezTo>
                    <a:pt x="66292" y="57488"/>
                    <a:pt x="66430" y="58036"/>
                    <a:pt x="66584" y="58584"/>
                  </a:cubicBezTo>
                  <a:cubicBezTo>
                    <a:pt x="66929" y="58472"/>
                    <a:pt x="67275" y="58355"/>
                    <a:pt x="67620" y="58231"/>
                  </a:cubicBezTo>
                  <a:cubicBezTo>
                    <a:pt x="67477" y="57642"/>
                    <a:pt x="67353" y="57053"/>
                    <a:pt x="67248" y="56460"/>
                  </a:cubicBezTo>
                  <a:cubicBezTo>
                    <a:pt x="66892" y="56629"/>
                    <a:pt x="66532" y="56787"/>
                    <a:pt x="66172" y="56937"/>
                  </a:cubicBezTo>
                  <a:close/>
                  <a:moveTo>
                    <a:pt x="65796" y="54855"/>
                  </a:moveTo>
                  <a:cubicBezTo>
                    <a:pt x="65890" y="55504"/>
                    <a:pt x="66003" y="56149"/>
                    <a:pt x="66142" y="56791"/>
                  </a:cubicBezTo>
                  <a:cubicBezTo>
                    <a:pt x="66502" y="56641"/>
                    <a:pt x="66862" y="56479"/>
                    <a:pt x="67222" y="56310"/>
                  </a:cubicBezTo>
                  <a:cubicBezTo>
                    <a:pt x="67106" y="55612"/>
                    <a:pt x="67012" y="54915"/>
                    <a:pt x="66944" y="54209"/>
                  </a:cubicBezTo>
                  <a:cubicBezTo>
                    <a:pt x="66562" y="54434"/>
                    <a:pt x="66179" y="54648"/>
                    <a:pt x="65796" y="54855"/>
                  </a:cubicBezTo>
                  <a:moveTo>
                    <a:pt x="65008" y="57245"/>
                  </a:moveTo>
                  <a:cubicBezTo>
                    <a:pt x="65357" y="57113"/>
                    <a:pt x="65706" y="56971"/>
                    <a:pt x="66059" y="56824"/>
                  </a:cubicBezTo>
                  <a:cubicBezTo>
                    <a:pt x="65920" y="56187"/>
                    <a:pt x="65808" y="55545"/>
                    <a:pt x="65714" y="54900"/>
                  </a:cubicBezTo>
                  <a:cubicBezTo>
                    <a:pt x="65346" y="55098"/>
                    <a:pt x="64978" y="55286"/>
                    <a:pt x="64611" y="55470"/>
                  </a:cubicBezTo>
                  <a:cubicBezTo>
                    <a:pt x="64723" y="56063"/>
                    <a:pt x="64855" y="56656"/>
                    <a:pt x="65008" y="57245"/>
                  </a:cubicBezTo>
                  <a:close/>
                  <a:moveTo>
                    <a:pt x="63463" y="56006"/>
                  </a:moveTo>
                  <a:cubicBezTo>
                    <a:pt x="63594" y="56554"/>
                    <a:pt x="63740" y="57095"/>
                    <a:pt x="63902" y="57639"/>
                  </a:cubicBezTo>
                  <a:cubicBezTo>
                    <a:pt x="64243" y="57522"/>
                    <a:pt x="64584" y="57402"/>
                    <a:pt x="64922" y="57275"/>
                  </a:cubicBezTo>
                  <a:cubicBezTo>
                    <a:pt x="64772" y="56689"/>
                    <a:pt x="64641" y="56100"/>
                    <a:pt x="64528" y="55511"/>
                  </a:cubicBezTo>
                  <a:cubicBezTo>
                    <a:pt x="64172" y="55684"/>
                    <a:pt x="63819" y="55849"/>
                    <a:pt x="63463" y="56006"/>
                  </a:cubicBezTo>
                  <a:moveTo>
                    <a:pt x="63429" y="55860"/>
                  </a:moveTo>
                  <a:cubicBezTo>
                    <a:pt x="63785" y="55699"/>
                    <a:pt x="64142" y="55534"/>
                    <a:pt x="64498" y="55357"/>
                  </a:cubicBezTo>
                  <a:cubicBezTo>
                    <a:pt x="64371" y="54652"/>
                    <a:pt x="64269" y="53943"/>
                    <a:pt x="64194" y="53230"/>
                  </a:cubicBezTo>
                  <a:cubicBezTo>
                    <a:pt x="63815" y="53470"/>
                    <a:pt x="63436" y="53699"/>
                    <a:pt x="63057" y="53917"/>
                  </a:cubicBezTo>
                  <a:cubicBezTo>
                    <a:pt x="63159" y="54566"/>
                    <a:pt x="63283" y="55215"/>
                    <a:pt x="63429" y="55860"/>
                  </a:cubicBezTo>
                  <a:close/>
                  <a:moveTo>
                    <a:pt x="62821" y="57976"/>
                  </a:moveTo>
                  <a:cubicBezTo>
                    <a:pt x="63155" y="57879"/>
                    <a:pt x="63485" y="57777"/>
                    <a:pt x="63815" y="57665"/>
                  </a:cubicBezTo>
                  <a:cubicBezTo>
                    <a:pt x="63650" y="57128"/>
                    <a:pt x="63508" y="56588"/>
                    <a:pt x="63376" y="56044"/>
                  </a:cubicBezTo>
                  <a:cubicBezTo>
                    <a:pt x="63035" y="56198"/>
                    <a:pt x="62690" y="56340"/>
                    <a:pt x="62348" y="56475"/>
                  </a:cubicBezTo>
                  <a:cubicBezTo>
                    <a:pt x="62491" y="56978"/>
                    <a:pt x="62648" y="57477"/>
                    <a:pt x="62821" y="57976"/>
                  </a:cubicBezTo>
                  <a:moveTo>
                    <a:pt x="61763" y="58258"/>
                  </a:moveTo>
                  <a:cubicBezTo>
                    <a:pt x="62086" y="58179"/>
                    <a:pt x="62408" y="58093"/>
                    <a:pt x="62731" y="58003"/>
                  </a:cubicBezTo>
                  <a:cubicBezTo>
                    <a:pt x="62558" y="57507"/>
                    <a:pt x="62401" y="57008"/>
                    <a:pt x="62258" y="56509"/>
                  </a:cubicBezTo>
                  <a:cubicBezTo>
                    <a:pt x="61924" y="56641"/>
                    <a:pt x="61594" y="56764"/>
                    <a:pt x="61260" y="56881"/>
                  </a:cubicBezTo>
                  <a:cubicBezTo>
                    <a:pt x="61414" y="57342"/>
                    <a:pt x="61579" y="57800"/>
                    <a:pt x="61763" y="58258"/>
                  </a:cubicBezTo>
                  <a:close/>
                  <a:moveTo>
                    <a:pt x="60195" y="57222"/>
                  </a:moveTo>
                  <a:cubicBezTo>
                    <a:pt x="60360" y="57646"/>
                    <a:pt x="60532" y="58070"/>
                    <a:pt x="60720" y="58494"/>
                  </a:cubicBezTo>
                  <a:cubicBezTo>
                    <a:pt x="61035" y="58430"/>
                    <a:pt x="61350" y="58359"/>
                    <a:pt x="61665" y="58284"/>
                  </a:cubicBezTo>
                  <a:cubicBezTo>
                    <a:pt x="61485" y="57826"/>
                    <a:pt x="61320" y="57368"/>
                    <a:pt x="61166" y="56911"/>
                  </a:cubicBezTo>
                  <a:cubicBezTo>
                    <a:pt x="60844" y="57019"/>
                    <a:pt x="60521" y="57125"/>
                    <a:pt x="60195" y="57222"/>
                  </a:cubicBezTo>
                  <a:close/>
                  <a:moveTo>
                    <a:pt x="59639" y="55616"/>
                  </a:moveTo>
                  <a:cubicBezTo>
                    <a:pt x="59793" y="56108"/>
                    <a:pt x="59958" y="56596"/>
                    <a:pt x="60142" y="57080"/>
                  </a:cubicBezTo>
                  <a:cubicBezTo>
                    <a:pt x="60469" y="56982"/>
                    <a:pt x="60795" y="56881"/>
                    <a:pt x="61121" y="56768"/>
                  </a:cubicBezTo>
                  <a:cubicBezTo>
                    <a:pt x="60945" y="56239"/>
                    <a:pt x="60791" y="55706"/>
                    <a:pt x="60656" y="55174"/>
                  </a:cubicBezTo>
                  <a:cubicBezTo>
                    <a:pt x="60318" y="55327"/>
                    <a:pt x="59981" y="55477"/>
                    <a:pt x="59639" y="55616"/>
                  </a:cubicBezTo>
                  <a:close/>
                  <a:moveTo>
                    <a:pt x="59594" y="55470"/>
                  </a:moveTo>
                  <a:cubicBezTo>
                    <a:pt x="59939" y="55327"/>
                    <a:pt x="60277" y="55181"/>
                    <a:pt x="60615" y="55023"/>
                  </a:cubicBezTo>
                  <a:cubicBezTo>
                    <a:pt x="60457" y="54386"/>
                    <a:pt x="60322" y="53744"/>
                    <a:pt x="60213" y="53102"/>
                  </a:cubicBezTo>
                  <a:cubicBezTo>
                    <a:pt x="59857" y="53320"/>
                    <a:pt x="59497" y="53530"/>
                    <a:pt x="59140" y="53729"/>
                  </a:cubicBezTo>
                  <a:cubicBezTo>
                    <a:pt x="59268" y="54314"/>
                    <a:pt x="59422" y="54892"/>
                    <a:pt x="59594" y="55470"/>
                  </a:cubicBezTo>
                  <a:close/>
                  <a:moveTo>
                    <a:pt x="58015" y="54318"/>
                  </a:moveTo>
                  <a:cubicBezTo>
                    <a:pt x="58165" y="54843"/>
                    <a:pt x="58330" y="55365"/>
                    <a:pt x="58514" y="55886"/>
                  </a:cubicBezTo>
                  <a:cubicBezTo>
                    <a:pt x="58844" y="55766"/>
                    <a:pt x="59174" y="55643"/>
                    <a:pt x="59504" y="55507"/>
                  </a:cubicBezTo>
                  <a:cubicBezTo>
                    <a:pt x="59332" y="54933"/>
                    <a:pt x="59178" y="54359"/>
                    <a:pt x="59046" y="53782"/>
                  </a:cubicBezTo>
                  <a:cubicBezTo>
                    <a:pt x="58705" y="53969"/>
                    <a:pt x="58364" y="54149"/>
                    <a:pt x="58015" y="54318"/>
                  </a:cubicBezTo>
                  <a:close/>
                  <a:moveTo>
                    <a:pt x="57534" y="52254"/>
                  </a:moveTo>
                  <a:cubicBezTo>
                    <a:pt x="57654" y="52896"/>
                    <a:pt x="57801" y="53534"/>
                    <a:pt x="57973" y="54164"/>
                  </a:cubicBezTo>
                  <a:cubicBezTo>
                    <a:pt x="58322" y="53995"/>
                    <a:pt x="58668" y="53815"/>
                    <a:pt x="59013" y="53624"/>
                  </a:cubicBezTo>
                  <a:cubicBezTo>
                    <a:pt x="58859" y="52911"/>
                    <a:pt x="58735" y="52194"/>
                    <a:pt x="58645" y="51478"/>
                  </a:cubicBezTo>
                  <a:cubicBezTo>
                    <a:pt x="58274" y="51752"/>
                    <a:pt x="57906" y="52011"/>
                    <a:pt x="57534" y="52254"/>
                  </a:cubicBezTo>
                  <a:moveTo>
                    <a:pt x="56878" y="54667"/>
                  </a:moveTo>
                  <a:cubicBezTo>
                    <a:pt x="57216" y="54524"/>
                    <a:pt x="57549" y="54374"/>
                    <a:pt x="57880" y="54213"/>
                  </a:cubicBezTo>
                  <a:cubicBezTo>
                    <a:pt x="57707" y="53583"/>
                    <a:pt x="57561" y="52952"/>
                    <a:pt x="57441" y="52318"/>
                  </a:cubicBezTo>
                  <a:cubicBezTo>
                    <a:pt x="57092" y="52547"/>
                    <a:pt x="56743" y="52765"/>
                    <a:pt x="56386" y="52975"/>
                  </a:cubicBezTo>
                  <a:cubicBezTo>
                    <a:pt x="56529" y="53541"/>
                    <a:pt x="56690" y="54108"/>
                    <a:pt x="56878" y="54667"/>
                  </a:cubicBezTo>
                  <a:close/>
                  <a:moveTo>
                    <a:pt x="55279" y="53575"/>
                  </a:moveTo>
                  <a:cubicBezTo>
                    <a:pt x="55437" y="54082"/>
                    <a:pt x="55613" y="54588"/>
                    <a:pt x="55809" y="55087"/>
                  </a:cubicBezTo>
                  <a:cubicBezTo>
                    <a:pt x="56135" y="54971"/>
                    <a:pt x="56461" y="54843"/>
                    <a:pt x="56780" y="54708"/>
                  </a:cubicBezTo>
                  <a:cubicBezTo>
                    <a:pt x="56596" y="54153"/>
                    <a:pt x="56435" y="53590"/>
                    <a:pt x="56293" y="53027"/>
                  </a:cubicBezTo>
                  <a:cubicBezTo>
                    <a:pt x="55959" y="53222"/>
                    <a:pt x="55621" y="53403"/>
                    <a:pt x="55279" y="53575"/>
                  </a:cubicBezTo>
                  <a:close/>
                  <a:moveTo>
                    <a:pt x="54754" y="51572"/>
                  </a:moveTo>
                  <a:cubicBezTo>
                    <a:pt x="54886" y="52191"/>
                    <a:pt x="55047" y="52810"/>
                    <a:pt x="55234" y="53425"/>
                  </a:cubicBezTo>
                  <a:cubicBezTo>
                    <a:pt x="55576" y="53249"/>
                    <a:pt x="55917" y="53065"/>
                    <a:pt x="56251" y="52870"/>
                  </a:cubicBezTo>
                  <a:cubicBezTo>
                    <a:pt x="56082" y="52168"/>
                    <a:pt x="55944" y="51463"/>
                    <a:pt x="55842" y="50754"/>
                  </a:cubicBezTo>
                  <a:cubicBezTo>
                    <a:pt x="55482" y="51039"/>
                    <a:pt x="55122" y="51313"/>
                    <a:pt x="54754" y="51572"/>
                  </a:cubicBezTo>
                  <a:moveTo>
                    <a:pt x="54720" y="51399"/>
                  </a:moveTo>
                  <a:cubicBezTo>
                    <a:pt x="55088" y="51136"/>
                    <a:pt x="55452" y="50862"/>
                    <a:pt x="55816" y="50570"/>
                  </a:cubicBezTo>
                  <a:cubicBezTo>
                    <a:pt x="55685" y="49594"/>
                    <a:pt x="55617" y="48619"/>
                    <a:pt x="55613" y="47643"/>
                  </a:cubicBezTo>
                  <a:cubicBezTo>
                    <a:pt x="55400" y="47872"/>
                    <a:pt x="55189" y="48097"/>
                    <a:pt x="54976" y="48319"/>
                  </a:cubicBezTo>
                  <a:cubicBezTo>
                    <a:pt x="54773" y="48532"/>
                    <a:pt x="54567" y="48739"/>
                    <a:pt x="54364" y="48941"/>
                  </a:cubicBezTo>
                  <a:cubicBezTo>
                    <a:pt x="54435" y="49763"/>
                    <a:pt x="54552" y="50585"/>
                    <a:pt x="54720" y="51399"/>
                  </a:cubicBezTo>
                  <a:moveTo>
                    <a:pt x="53130" y="50086"/>
                  </a:moveTo>
                  <a:cubicBezTo>
                    <a:pt x="53246" y="50776"/>
                    <a:pt x="53396" y="51467"/>
                    <a:pt x="53584" y="52153"/>
                  </a:cubicBezTo>
                  <a:cubicBezTo>
                    <a:pt x="53936" y="51936"/>
                    <a:pt x="54281" y="51710"/>
                    <a:pt x="54623" y="51467"/>
                  </a:cubicBezTo>
                  <a:cubicBezTo>
                    <a:pt x="54458" y="50660"/>
                    <a:pt x="54338" y="49849"/>
                    <a:pt x="54266" y="49039"/>
                  </a:cubicBezTo>
                  <a:cubicBezTo>
                    <a:pt x="53887" y="49407"/>
                    <a:pt x="53512" y="49756"/>
                    <a:pt x="53130" y="50086"/>
                  </a:cubicBezTo>
                  <a:moveTo>
                    <a:pt x="53096" y="49898"/>
                  </a:moveTo>
                  <a:cubicBezTo>
                    <a:pt x="53486" y="49561"/>
                    <a:pt x="53865" y="49204"/>
                    <a:pt x="54248" y="48829"/>
                  </a:cubicBezTo>
                  <a:cubicBezTo>
                    <a:pt x="54203" y="48281"/>
                    <a:pt x="54180" y="47733"/>
                    <a:pt x="54180" y="47189"/>
                  </a:cubicBezTo>
                  <a:cubicBezTo>
                    <a:pt x="54180" y="46480"/>
                    <a:pt x="54218" y="45771"/>
                    <a:pt x="54293" y="45066"/>
                  </a:cubicBezTo>
                  <a:cubicBezTo>
                    <a:pt x="53794" y="45718"/>
                    <a:pt x="53321" y="46334"/>
                    <a:pt x="52852" y="46919"/>
                  </a:cubicBezTo>
                  <a:cubicBezTo>
                    <a:pt x="52856" y="47913"/>
                    <a:pt x="52942" y="48908"/>
                    <a:pt x="53096" y="49898"/>
                  </a:cubicBezTo>
                  <a:moveTo>
                    <a:pt x="51929" y="50840"/>
                  </a:moveTo>
                  <a:cubicBezTo>
                    <a:pt x="52293" y="50570"/>
                    <a:pt x="52649" y="50285"/>
                    <a:pt x="52998" y="49984"/>
                  </a:cubicBezTo>
                  <a:cubicBezTo>
                    <a:pt x="52841" y="49009"/>
                    <a:pt x="52754" y="48030"/>
                    <a:pt x="52743" y="47050"/>
                  </a:cubicBezTo>
                  <a:cubicBezTo>
                    <a:pt x="52334" y="47553"/>
                    <a:pt x="51933" y="48026"/>
                    <a:pt x="51516" y="48476"/>
                  </a:cubicBezTo>
                  <a:cubicBezTo>
                    <a:pt x="51606" y="49264"/>
                    <a:pt x="51745" y="50056"/>
                    <a:pt x="51929" y="50840"/>
                  </a:cubicBezTo>
                  <a:close/>
                  <a:moveTo>
                    <a:pt x="51415" y="53267"/>
                  </a:moveTo>
                  <a:cubicBezTo>
                    <a:pt x="51745" y="53129"/>
                    <a:pt x="52068" y="52979"/>
                    <a:pt x="52387" y="52817"/>
                  </a:cubicBezTo>
                  <a:cubicBezTo>
                    <a:pt x="52188" y="52243"/>
                    <a:pt x="52019" y="51665"/>
                    <a:pt x="51873" y="51084"/>
                  </a:cubicBezTo>
                  <a:cubicBezTo>
                    <a:pt x="51546" y="51320"/>
                    <a:pt x="51212" y="51542"/>
                    <a:pt x="50863" y="51755"/>
                  </a:cubicBezTo>
                  <a:cubicBezTo>
                    <a:pt x="51028" y="52262"/>
                    <a:pt x="51212" y="52765"/>
                    <a:pt x="51415" y="53267"/>
                  </a:cubicBezTo>
                  <a:close/>
                  <a:moveTo>
                    <a:pt x="49790" y="52348"/>
                  </a:moveTo>
                  <a:cubicBezTo>
                    <a:pt x="49967" y="52791"/>
                    <a:pt x="50158" y="53234"/>
                    <a:pt x="50368" y="53669"/>
                  </a:cubicBezTo>
                  <a:cubicBezTo>
                    <a:pt x="50691" y="53560"/>
                    <a:pt x="51002" y="53440"/>
                    <a:pt x="51310" y="53313"/>
                  </a:cubicBezTo>
                  <a:cubicBezTo>
                    <a:pt x="51107" y="52817"/>
                    <a:pt x="50927" y="52318"/>
                    <a:pt x="50766" y="51815"/>
                  </a:cubicBezTo>
                  <a:cubicBezTo>
                    <a:pt x="50451" y="52003"/>
                    <a:pt x="50128" y="52179"/>
                    <a:pt x="49790" y="52348"/>
                  </a:cubicBezTo>
                  <a:close/>
                  <a:moveTo>
                    <a:pt x="49734" y="52198"/>
                  </a:moveTo>
                  <a:cubicBezTo>
                    <a:pt x="50072" y="52029"/>
                    <a:pt x="50398" y="51849"/>
                    <a:pt x="50713" y="51658"/>
                  </a:cubicBezTo>
                  <a:cubicBezTo>
                    <a:pt x="50518" y="51028"/>
                    <a:pt x="50349" y="50393"/>
                    <a:pt x="50218" y="49756"/>
                  </a:cubicBezTo>
                  <a:cubicBezTo>
                    <a:pt x="49888" y="50048"/>
                    <a:pt x="49546" y="50326"/>
                    <a:pt x="49190" y="50585"/>
                  </a:cubicBezTo>
                  <a:cubicBezTo>
                    <a:pt x="49344" y="51125"/>
                    <a:pt x="49528" y="51662"/>
                    <a:pt x="49734" y="52198"/>
                  </a:cubicBezTo>
                  <a:close/>
                  <a:moveTo>
                    <a:pt x="48102" y="51298"/>
                  </a:moveTo>
                  <a:cubicBezTo>
                    <a:pt x="48274" y="51759"/>
                    <a:pt x="48462" y="52217"/>
                    <a:pt x="48672" y="52675"/>
                  </a:cubicBezTo>
                  <a:cubicBezTo>
                    <a:pt x="49002" y="52540"/>
                    <a:pt x="49318" y="52401"/>
                    <a:pt x="49629" y="52247"/>
                  </a:cubicBezTo>
                  <a:cubicBezTo>
                    <a:pt x="49423" y="51722"/>
                    <a:pt x="49242" y="51189"/>
                    <a:pt x="49089" y="50656"/>
                  </a:cubicBezTo>
                  <a:cubicBezTo>
                    <a:pt x="48773" y="50881"/>
                    <a:pt x="48443" y="51095"/>
                    <a:pt x="48102" y="51298"/>
                  </a:cubicBezTo>
                  <a:close/>
                  <a:moveTo>
                    <a:pt x="47513" y="49418"/>
                  </a:moveTo>
                  <a:cubicBezTo>
                    <a:pt x="47659" y="49996"/>
                    <a:pt x="47839" y="50570"/>
                    <a:pt x="48046" y="51140"/>
                  </a:cubicBezTo>
                  <a:cubicBezTo>
                    <a:pt x="48391" y="50938"/>
                    <a:pt x="48721" y="50720"/>
                    <a:pt x="49040" y="50491"/>
                  </a:cubicBezTo>
                  <a:cubicBezTo>
                    <a:pt x="48841" y="49786"/>
                    <a:pt x="48683" y="49077"/>
                    <a:pt x="48571" y="48367"/>
                  </a:cubicBezTo>
                  <a:cubicBezTo>
                    <a:pt x="48237" y="48739"/>
                    <a:pt x="47888" y="49088"/>
                    <a:pt x="47513" y="49418"/>
                  </a:cubicBezTo>
                  <a:close/>
                  <a:moveTo>
                    <a:pt x="48410" y="44364"/>
                  </a:moveTo>
                  <a:cubicBezTo>
                    <a:pt x="47974" y="45208"/>
                    <a:pt x="47539" y="45992"/>
                    <a:pt x="47055" y="46717"/>
                  </a:cubicBezTo>
                  <a:cubicBezTo>
                    <a:pt x="47126" y="47561"/>
                    <a:pt x="47265" y="48397"/>
                    <a:pt x="47468" y="49234"/>
                  </a:cubicBezTo>
                  <a:cubicBezTo>
                    <a:pt x="47847" y="48896"/>
                    <a:pt x="48203" y="48536"/>
                    <a:pt x="48541" y="48154"/>
                  </a:cubicBezTo>
                  <a:cubicBezTo>
                    <a:pt x="48421" y="47332"/>
                    <a:pt x="48357" y="46506"/>
                    <a:pt x="48357" y="45685"/>
                  </a:cubicBezTo>
                  <a:cubicBezTo>
                    <a:pt x="48357" y="45246"/>
                    <a:pt x="48376" y="44803"/>
                    <a:pt x="48410" y="44364"/>
                  </a:cubicBezTo>
                  <a:close/>
                  <a:moveTo>
                    <a:pt x="65628" y="25349"/>
                  </a:moveTo>
                  <a:cubicBezTo>
                    <a:pt x="59692" y="27934"/>
                    <a:pt x="54874" y="30834"/>
                    <a:pt x="51906" y="33930"/>
                  </a:cubicBezTo>
                  <a:cubicBezTo>
                    <a:pt x="48518" y="37464"/>
                    <a:pt x="46995" y="41407"/>
                    <a:pt x="46995" y="45373"/>
                  </a:cubicBezTo>
                  <a:cubicBezTo>
                    <a:pt x="46995" y="45730"/>
                    <a:pt x="47010" y="46086"/>
                    <a:pt x="47033" y="46443"/>
                  </a:cubicBezTo>
                  <a:cubicBezTo>
                    <a:pt x="47502" y="45718"/>
                    <a:pt x="47929" y="44931"/>
                    <a:pt x="48365" y="44086"/>
                  </a:cubicBezTo>
                  <a:cubicBezTo>
                    <a:pt x="48395" y="44030"/>
                    <a:pt x="48425" y="43970"/>
                    <a:pt x="48455" y="43914"/>
                  </a:cubicBezTo>
                  <a:cubicBezTo>
                    <a:pt x="48860" y="40199"/>
                    <a:pt x="50556" y="36552"/>
                    <a:pt x="53764" y="33281"/>
                  </a:cubicBezTo>
                  <a:cubicBezTo>
                    <a:pt x="56263" y="30737"/>
                    <a:pt x="59936" y="28343"/>
                    <a:pt x="64408" y="26152"/>
                  </a:cubicBezTo>
                  <a:cubicBezTo>
                    <a:pt x="64813" y="25882"/>
                    <a:pt x="65222" y="25612"/>
                    <a:pt x="65628" y="25349"/>
                  </a:cubicBezTo>
                  <a:close/>
                  <a:moveTo>
                    <a:pt x="66569" y="24944"/>
                  </a:moveTo>
                  <a:cubicBezTo>
                    <a:pt x="66224" y="25165"/>
                    <a:pt x="65879" y="25386"/>
                    <a:pt x="65534" y="25612"/>
                  </a:cubicBezTo>
                  <a:cubicBezTo>
                    <a:pt x="68569" y="24190"/>
                    <a:pt x="71942" y="22861"/>
                    <a:pt x="75540" y="21638"/>
                  </a:cubicBezTo>
                  <a:cubicBezTo>
                    <a:pt x="72370" y="22662"/>
                    <a:pt x="69357" y="23769"/>
                    <a:pt x="66569" y="24944"/>
                  </a:cubicBezTo>
                  <a:close/>
                  <a:moveTo>
                    <a:pt x="67672" y="24253"/>
                  </a:moveTo>
                  <a:cubicBezTo>
                    <a:pt x="67507" y="24355"/>
                    <a:pt x="67342" y="24460"/>
                    <a:pt x="67173" y="24565"/>
                  </a:cubicBezTo>
                  <a:cubicBezTo>
                    <a:pt x="69169" y="23739"/>
                    <a:pt x="71278" y="22951"/>
                    <a:pt x="73469" y="22201"/>
                  </a:cubicBezTo>
                  <a:cubicBezTo>
                    <a:pt x="71466" y="22854"/>
                    <a:pt x="69530" y="23540"/>
                    <a:pt x="67672" y="24253"/>
                  </a:cubicBezTo>
                  <a:close/>
                  <a:moveTo>
                    <a:pt x="68423" y="23788"/>
                  </a:moveTo>
                  <a:cubicBezTo>
                    <a:pt x="68355" y="23829"/>
                    <a:pt x="68284" y="23871"/>
                    <a:pt x="68216" y="23916"/>
                  </a:cubicBezTo>
                  <a:cubicBezTo>
                    <a:pt x="69275" y="23514"/>
                    <a:pt x="70359" y="23124"/>
                    <a:pt x="71466" y="22745"/>
                  </a:cubicBezTo>
                  <a:cubicBezTo>
                    <a:pt x="70434" y="23083"/>
                    <a:pt x="69417" y="23432"/>
                    <a:pt x="68423" y="23788"/>
                  </a:cubicBezTo>
                  <a:close/>
                  <a:moveTo>
                    <a:pt x="68933" y="23473"/>
                  </a:moveTo>
                  <a:cubicBezTo>
                    <a:pt x="69128" y="23405"/>
                    <a:pt x="69323" y="23338"/>
                    <a:pt x="69522" y="23270"/>
                  </a:cubicBezTo>
                  <a:cubicBezTo>
                    <a:pt x="69335" y="23330"/>
                    <a:pt x="69147" y="23394"/>
                    <a:pt x="68963" y="23454"/>
                  </a:cubicBezTo>
                  <a:cubicBezTo>
                    <a:pt x="68952" y="23462"/>
                    <a:pt x="68941" y="23469"/>
                    <a:pt x="68933" y="23473"/>
                  </a:cubicBezTo>
                  <a:close/>
                  <a:moveTo>
                    <a:pt x="62026" y="24493"/>
                  </a:moveTo>
                  <a:cubicBezTo>
                    <a:pt x="61996" y="24512"/>
                    <a:pt x="61966" y="24531"/>
                    <a:pt x="61932" y="24550"/>
                  </a:cubicBezTo>
                  <a:cubicBezTo>
                    <a:pt x="62198" y="24467"/>
                    <a:pt x="62465" y="24381"/>
                    <a:pt x="62731" y="24302"/>
                  </a:cubicBezTo>
                  <a:cubicBezTo>
                    <a:pt x="65571" y="23424"/>
                    <a:pt x="68457" y="22595"/>
                    <a:pt x="71331" y="21826"/>
                  </a:cubicBezTo>
                  <a:cubicBezTo>
                    <a:pt x="71346" y="21818"/>
                    <a:pt x="71357" y="21811"/>
                    <a:pt x="71372" y="21803"/>
                  </a:cubicBezTo>
                  <a:cubicBezTo>
                    <a:pt x="68265" y="22629"/>
                    <a:pt x="65125" y="23529"/>
                    <a:pt x="62026" y="24493"/>
                  </a:cubicBezTo>
                  <a:close/>
                  <a:moveTo>
                    <a:pt x="52724" y="27360"/>
                  </a:moveTo>
                  <a:cubicBezTo>
                    <a:pt x="52661" y="27412"/>
                    <a:pt x="52597" y="27469"/>
                    <a:pt x="52533" y="27521"/>
                  </a:cubicBezTo>
                  <a:cubicBezTo>
                    <a:pt x="55227" y="26538"/>
                    <a:pt x="58030" y="25593"/>
                    <a:pt x="60881" y="24692"/>
                  </a:cubicBezTo>
                  <a:cubicBezTo>
                    <a:pt x="61211" y="24587"/>
                    <a:pt x="61545" y="24482"/>
                    <a:pt x="61879" y="24381"/>
                  </a:cubicBezTo>
                  <a:cubicBezTo>
                    <a:pt x="61939" y="24343"/>
                    <a:pt x="61996" y="24306"/>
                    <a:pt x="62056" y="24268"/>
                  </a:cubicBezTo>
                  <a:cubicBezTo>
                    <a:pt x="58893" y="25244"/>
                    <a:pt x="55752" y="26279"/>
                    <a:pt x="52724" y="27360"/>
                  </a:cubicBezTo>
                  <a:close/>
                  <a:moveTo>
                    <a:pt x="52586" y="27247"/>
                  </a:moveTo>
                  <a:cubicBezTo>
                    <a:pt x="52668" y="27184"/>
                    <a:pt x="52751" y="27116"/>
                    <a:pt x="52833" y="27049"/>
                  </a:cubicBezTo>
                  <a:cubicBezTo>
                    <a:pt x="50394" y="27908"/>
                    <a:pt x="48016" y="28797"/>
                    <a:pt x="45738" y="29701"/>
                  </a:cubicBezTo>
                  <a:cubicBezTo>
                    <a:pt x="45678" y="29776"/>
                    <a:pt x="45622" y="29851"/>
                    <a:pt x="45565" y="29926"/>
                  </a:cubicBezTo>
                  <a:cubicBezTo>
                    <a:pt x="47802" y="29015"/>
                    <a:pt x="50158" y="28118"/>
                    <a:pt x="52586" y="27247"/>
                  </a:cubicBezTo>
                  <a:close/>
                  <a:moveTo>
                    <a:pt x="52053" y="27698"/>
                  </a:moveTo>
                  <a:cubicBezTo>
                    <a:pt x="52117" y="27641"/>
                    <a:pt x="52180" y="27589"/>
                    <a:pt x="52244" y="27533"/>
                  </a:cubicBezTo>
                  <a:cubicBezTo>
                    <a:pt x="49873" y="28388"/>
                    <a:pt x="47577" y="29266"/>
                    <a:pt x="45393" y="30163"/>
                  </a:cubicBezTo>
                  <a:cubicBezTo>
                    <a:pt x="45340" y="30234"/>
                    <a:pt x="45288" y="30309"/>
                    <a:pt x="45235" y="30384"/>
                  </a:cubicBezTo>
                  <a:cubicBezTo>
                    <a:pt x="47389" y="29469"/>
                    <a:pt x="49678" y="28568"/>
                    <a:pt x="52053" y="27698"/>
                  </a:cubicBezTo>
                  <a:close/>
                  <a:moveTo>
                    <a:pt x="45078" y="30613"/>
                  </a:moveTo>
                  <a:cubicBezTo>
                    <a:pt x="45021" y="30692"/>
                    <a:pt x="44969" y="30774"/>
                    <a:pt x="44916" y="30853"/>
                  </a:cubicBezTo>
                  <a:cubicBezTo>
                    <a:pt x="46995" y="29926"/>
                    <a:pt x="49224" y="29011"/>
                    <a:pt x="51561" y="28122"/>
                  </a:cubicBezTo>
                  <a:cubicBezTo>
                    <a:pt x="51618" y="28073"/>
                    <a:pt x="51674" y="28024"/>
                    <a:pt x="51730" y="27975"/>
                  </a:cubicBezTo>
                  <a:cubicBezTo>
                    <a:pt x="49411" y="28831"/>
                    <a:pt x="47179" y="29716"/>
                    <a:pt x="45078" y="30613"/>
                  </a:cubicBezTo>
                  <a:moveTo>
                    <a:pt x="40560" y="32504"/>
                  </a:moveTo>
                  <a:cubicBezTo>
                    <a:pt x="41937" y="31832"/>
                    <a:pt x="43401" y="31168"/>
                    <a:pt x="44931" y="30512"/>
                  </a:cubicBezTo>
                  <a:cubicBezTo>
                    <a:pt x="44980" y="30437"/>
                    <a:pt x="45033" y="30362"/>
                    <a:pt x="45085" y="30287"/>
                  </a:cubicBezTo>
                  <a:cubicBezTo>
                    <a:pt x="43524" y="30932"/>
                    <a:pt x="42024" y="31585"/>
                    <a:pt x="40602" y="32245"/>
                  </a:cubicBezTo>
                  <a:cubicBezTo>
                    <a:pt x="40575" y="32335"/>
                    <a:pt x="40549" y="32429"/>
                    <a:pt x="40523" y="32519"/>
                  </a:cubicBezTo>
                  <a:cubicBezTo>
                    <a:pt x="40534" y="32515"/>
                    <a:pt x="40549" y="32508"/>
                    <a:pt x="40560" y="32504"/>
                  </a:cubicBezTo>
                  <a:close/>
                  <a:moveTo>
                    <a:pt x="42538" y="31956"/>
                  </a:moveTo>
                  <a:cubicBezTo>
                    <a:pt x="43213" y="31633"/>
                    <a:pt x="43907" y="31307"/>
                    <a:pt x="44624" y="30984"/>
                  </a:cubicBezTo>
                  <a:cubicBezTo>
                    <a:pt x="44673" y="30906"/>
                    <a:pt x="44725" y="30823"/>
                    <a:pt x="44781" y="30741"/>
                  </a:cubicBezTo>
                  <a:cubicBezTo>
                    <a:pt x="43326" y="31367"/>
                    <a:pt x="41937" y="32001"/>
                    <a:pt x="40624" y="32635"/>
                  </a:cubicBezTo>
                  <a:cubicBezTo>
                    <a:pt x="40575" y="32662"/>
                    <a:pt x="40523" y="32688"/>
                    <a:pt x="40470" y="32710"/>
                  </a:cubicBezTo>
                  <a:cubicBezTo>
                    <a:pt x="40444" y="32819"/>
                    <a:pt x="40418" y="32924"/>
                    <a:pt x="40391" y="33029"/>
                  </a:cubicBezTo>
                  <a:cubicBezTo>
                    <a:pt x="41082" y="32673"/>
                    <a:pt x="41798" y="32313"/>
                    <a:pt x="42538" y="31956"/>
                  </a:cubicBezTo>
                  <a:moveTo>
                    <a:pt x="40350" y="33217"/>
                  </a:moveTo>
                  <a:cubicBezTo>
                    <a:pt x="40324" y="33348"/>
                    <a:pt x="40298" y="33476"/>
                    <a:pt x="40271" y="33603"/>
                  </a:cubicBezTo>
                  <a:cubicBezTo>
                    <a:pt x="41513" y="32898"/>
                    <a:pt x="42864" y="32196"/>
                    <a:pt x="44312" y="31498"/>
                  </a:cubicBezTo>
                  <a:cubicBezTo>
                    <a:pt x="44369" y="31405"/>
                    <a:pt x="44425" y="31307"/>
                    <a:pt x="44485" y="31210"/>
                  </a:cubicBezTo>
                  <a:cubicBezTo>
                    <a:pt x="43840" y="31502"/>
                    <a:pt x="43213" y="31795"/>
                    <a:pt x="42601" y="32091"/>
                  </a:cubicBezTo>
                  <a:cubicBezTo>
                    <a:pt x="41821" y="32463"/>
                    <a:pt x="41071" y="32842"/>
                    <a:pt x="40350" y="33217"/>
                  </a:cubicBezTo>
                  <a:close/>
                  <a:moveTo>
                    <a:pt x="40309" y="32624"/>
                  </a:moveTo>
                  <a:cubicBezTo>
                    <a:pt x="40335" y="32530"/>
                    <a:pt x="40358" y="32436"/>
                    <a:pt x="40388" y="32343"/>
                  </a:cubicBezTo>
                  <a:cubicBezTo>
                    <a:pt x="39795" y="32620"/>
                    <a:pt x="39213" y="32894"/>
                    <a:pt x="38651" y="33172"/>
                  </a:cubicBezTo>
                  <a:cubicBezTo>
                    <a:pt x="38283" y="33352"/>
                    <a:pt x="37926" y="33532"/>
                    <a:pt x="37574" y="33708"/>
                  </a:cubicBezTo>
                  <a:cubicBezTo>
                    <a:pt x="37577" y="33817"/>
                    <a:pt x="37581" y="33922"/>
                    <a:pt x="37585" y="34031"/>
                  </a:cubicBezTo>
                  <a:cubicBezTo>
                    <a:pt x="38448" y="33562"/>
                    <a:pt x="39356" y="33093"/>
                    <a:pt x="40309" y="32624"/>
                  </a:cubicBezTo>
                  <a:moveTo>
                    <a:pt x="36452" y="38590"/>
                  </a:moveTo>
                  <a:cubicBezTo>
                    <a:pt x="36478" y="38548"/>
                    <a:pt x="36508" y="38511"/>
                    <a:pt x="36538" y="38470"/>
                  </a:cubicBezTo>
                  <a:cubicBezTo>
                    <a:pt x="36868" y="38019"/>
                    <a:pt x="37262" y="37569"/>
                    <a:pt x="37709" y="37119"/>
                  </a:cubicBezTo>
                  <a:cubicBezTo>
                    <a:pt x="37671" y="36838"/>
                    <a:pt x="37637" y="36552"/>
                    <a:pt x="37600" y="36267"/>
                  </a:cubicBezTo>
                  <a:cubicBezTo>
                    <a:pt x="37108" y="36657"/>
                    <a:pt x="36658" y="37051"/>
                    <a:pt x="36253" y="37445"/>
                  </a:cubicBezTo>
                  <a:cubicBezTo>
                    <a:pt x="36332" y="37828"/>
                    <a:pt x="36399" y="38211"/>
                    <a:pt x="36452" y="38590"/>
                  </a:cubicBezTo>
                  <a:close/>
                  <a:moveTo>
                    <a:pt x="35037" y="38785"/>
                  </a:moveTo>
                  <a:cubicBezTo>
                    <a:pt x="35056" y="39025"/>
                    <a:pt x="35067" y="39265"/>
                    <a:pt x="35067" y="39501"/>
                  </a:cubicBezTo>
                  <a:cubicBezTo>
                    <a:pt x="35071" y="41002"/>
                    <a:pt x="34602" y="42454"/>
                    <a:pt x="33300" y="43820"/>
                  </a:cubicBezTo>
                  <a:cubicBezTo>
                    <a:pt x="33251" y="43872"/>
                    <a:pt x="33199" y="43925"/>
                    <a:pt x="33146" y="43978"/>
                  </a:cubicBezTo>
                  <a:cubicBezTo>
                    <a:pt x="33146" y="44503"/>
                    <a:pt x="33203" y="45024"/>
                    <a:pt x="33304" y="45542"/>
                  </a:cubicBezTo>
                  <a:cubicBezTo>
                    <a:pt x="33649" y="45302"/>
                    <a:pt x="33972" y="45047"/>
                    <a:pt x="34261" y="44784"/>
                  </a:cubicBezTo>
                  <a:cubicBezTo>
                    <a:pt x="34384" y="44672"/>
                    <a:pt x="34501" y="44559"/>
                    <a:pt x="34610" y="44447"/>
                  </a:cubicBezTo>
                  <a:cubicBezTo>
                    <a:pt x="34602" y="44296"/>
                    <a:pt x="34598" y="44146"/>
                    <a:pt x="34598" y="43993"/>
                  </a:cubicBezTo>
                  <a:cubicBezTo>
                    <a:pt x="34598" y="42263"/>
                    <a:pt x="35127" y="40514"/>
                    <a:pt x="36294" y="38811"/>
                  </a:cubicBezTo>
                  <a:cubicBezTo>
                    <a:pt x="36245" y="38413"/>
                    <a:pt x="36178" y="38008"/>
                    <a:pt x="36095" y="37599"/>
                  </a:cubicBezTo>
                  <a:cubicBezTo>
                    <a:pt x="35694" y="37997"/>
                    <a:pt x="35341" y="38391"/>
                    <a:pt x="35037" y="38785"/>
                  </a:cubicBezTo>
                  <a:moveTo>
                    <a:pt x="35893" y="36665"/>
                  </a:moveTo>
                  <a:cubicBezTo>
                    <a:pt x="35521" y="36958"/>
                    <a:pt x="35169" y="37254"/>
                    <a:pt x="34842" y="37550"/>
                  </a:cubicBezTo>
                  <a:cubicBezTo>
                    <a:pt x="34917" y="37896"/>
                    <a:pt x="34977" y="38241"/>
                    <a:pt x="35015" y="38582"/>
                  </a:cubicBezTo>
                  <a:cubicBezTo>
                    <a:pt x="35319" y="38199"/>
                    <a:pt x="35671" y="37817"/>
                    <a:pt x="36062" y="37430"/>
                  </a:cubicBezTo>
                  <a:cubicBezTo>
                    <a:pt x="36009" y="37179"/>
                    <a:pt x="35953" y="36920"/>
                    <a:pt x="35893" y="36665"/>
                  </a:cubicBezTo>
                  <a:close/>
                  <a:moveTo>
                    <a:pt x="35889" y="35836"/>
                  </a:moveTo>
                  <a:cubicBezTo>
                    <a:pt x="35930" y="36020"/>
                    <a:pt x="35975" y="36200"/>
                    <a:pt x="36017" y="36384"/>
                  </a:cubicBezTo>
                  <a:cubicBezTo>
                    <a:pt x="36478" y="36027"/>
                    <a:pt x="36973" y="35671"/>
                    <a:pt x="37499" y="35318"/>
                  </a:cubicBezTo>
                  <a:cubicBezTo>
                    <a:pt x="37480" y="35160"/>
                    <a:pt x="37469" y="34999"/>
                    <a:pt x="37454" y="34841"/>
                  </a:cubicBezTo>
                  <a:cubicBezTo>
                    <a:pt x="36906" y="35172"/>
                    <a:pt x="36381" y="35506"/>
                    <a:pt x="35889" y="35836"/>
                  </a:cubicBezTo>
                  <a:moveTo>
                    <a:pt x="35746" y="35250"/>
                  </a:moveTo>
                  <a:cubicBezTo>
                    <a:pt x="35750" y="35273"/>
                    <a:pt x="35758" y="35295"/>
                    <a:pt x="35761" y="35318"/>
                  </a:cubicBezTo>
                  <a:cubicBezTo>
                    <a:pt x="35791" y="35442"/>
                    <a:pt x="35822" y="35562"/>
                    <a:pt x="35852" y="35682"/>
                  </a:cubicBezTo>
                  <a:cubicBezTo>
                    <a:pt x="36354" y="35348"/>
                    <a:pt x="36883" y="35010"/>
                    <a:pt x="37442" y="34676"/>
                  </a:cubicBezTo>
                  <a:cubicBezTo>
                    <a:pt x="37431" y="34549"/>
                    <a:pt x="37424" y="34421"/>
                    <a:pt x="37416" y="34294"/>
                  </a:cubicBezTo>
                  <a:cubicBezTo>
                    <a:pt x="36835" y="34613"/>
                    <a:pt x="36279" y="34931"/>
                    <a:pt x="35746" y="35250"/>
                  </a:cubicBezTo>
                  <a:moveTo>
                    <a:pt x="37394" y="33802"/>
                  </a:moveTo>
                  <a:cubicBezTo>
                    <a:pt x="36782" y="34114"/>
                    <a:pt x="36193" y="34429"/>
                    <a:pt x="35623" y="34740"/>
                  </a:cubicBezTo>
                  <a:cubicBezTo>
                    <a:pt x="35653" y="34860"/>
                    <a:pt x="35683" y="34980"/>
                    <a:pt x="35709" y="35100"/>
                  </a:cubicBezTo>
                  <a:cubicBezTo>
                    <a:pt x="36249" y="34774"/>
                    <a:pt x="36820" y="34451"/>
                    <a:pt x="37409" y="34129"/>
                  </a:cubicBezTo>
                  <a:cubicBezTo>
                    <a:pt x="37401" y="34020"/>
                    <a:pt x="37397" y="33911"/>
                    <a:pt x="37394" y="33802"/>
                  </a:cubicBezTo>
                  <a:close/>
                  <a:moveTo>
                    <a:pt x="35383" y="33675"/>
                  </a:moveTo>
                  <a:cubicBezTo>
                    <a:pt x="36035" y="33356"/>
                    <a:pt x="36707" y="33037"/>
                    <a:pt x="37394" y="32718"/>
                  </a:cubicBezTo>
                  <a:cubicBezTo>
                    <a:pt x="37397" y="32624"/>
                    <a:pt x="37401" y="32530"/>
                    <a:pt x="37405" y="32436"/>
                  </a:cubicBezTo>
                  <a:cubicBezTo>
                    <a:pt x="36696" y="32755"/>
                    <a:pt x="36002" y="33074"/>
                    <a:pt x="35326" y="33393"/>
                  </a:cubicBezTo>
                  <a:cubicBezTo>
                    <a:pt x="35345" y="33487"/>
                    <a:pt x="35364" y="33581"/>
                    <a:pt x="35383" y="33675"/>
                  </a:cubicBezTo>
                  <a:close/>
                  <a:moveTo>
                    <a:pt x="34227" y="35363"/>
                  </a:moveTo>
                  <a:cubicBezTo>
                    <a:pt x="34613" y="35134"/>
                    <a:pt x="35011" y="34909"/>
                    <a:pt x="35420" y="34680"/>
                  </a:cubicBezTo>
                  <a:cubicBezTo>
                    <a:pt x="35398" y="34575"/>
                    <a:pt x="35371" y="34470"/>
                    <a:pt x="35349" y="34365"/>
                  </a:cubicBezTo>
                  <a:cubicBezTo>
                    <a:pt x="34925" y="34583"/>
                    <a:pt x="34512" y="34804"/>
                    <a:pt x="34114" y="35022"/>
                  </a:cubicBezTo>
                  <a:cubicBezTo>
                    <a:pt x="34152" y="35134"/>
                    <a:pt x="34189" y="35250"/>
                    <a:pt x="34227" y="35363"/>
                  </a:cubicBezTo>
                  <a:close/>
                  <a:moveTo>
                    <a:pt x="33345" y="36627"/>
                  </a:moveTo>
                  <a:cubicBezTo>
                    <a:pt x="33634" y="36425"/>
                    <a:pt x="33934" y="36218"/>
                    <a:pt x="34242" y="36016"/>
                  </a:cubicBezTo>
                  <a:cubicBezTo>
                    <a:pt x="34201" y="35881"/>
                    <a:pt x="34156" y="35746"/>
                    <a:pt x="34111" y="35607"/>
                  </a:cubicBezTo>
                  <a:cubicBezTo>
                    <a:pt x="33803" y="35791"/>
                    <a:pt x="33503" y="35975"/>
                    <a:pt x="33210" y="36158"/>
                  </a:cubicBezTo>
                  <a:cubicBezTo>
                    <a:pt x="33259" y="36312"/>
                    <a:pt x="33304" y="36470"/>
                    <a:pt x="33345" y="36627"/>
                  </a:cubicBezTo>
                  <a:moveTo>
                    <a:pt x="28137" y="44083"/>
                  </a:moveTo>
                  <a:cubicBezTo>
                    <a:pt x="28137" y="42987"/>
                    <a:pt x="28441" y="41876"/>
                    <a:pt x="29094" y="40766"/>
                  </a:cubicBezTo>
                  <a:cubicBezTo>
                    <a:pt x="29867" y="39453"/>
                    <a:pt x="31274" y="38106"/>
                    <a:pt x="33180" y="36744"/>
                  </a:cubicBezTo>
                  <a:cubicBezTo>
                    <a:pt x="33139" y="36582"/>
                    <a:pt x="33094" y="36421"/>
                    <a:pt x="33045" y="36260"/>
                  </a:cubicBezTo>
                  <a:cubicBezTo>
                    <a:pt x="30265" y="38023"/>
                    <a:pt x="28272" y="39760"/>
                    <a:pt x="27387" y="41392"/>
                  </a:cubicBezTo>
                  <a:cubicBezTo>
                    <a:pt x="26877" y="42330"/>
                    <a:pt x="26640" y="43257"/>
                    <a:pt x="26640" y="44165"/>
                  </a:cubicBezTo>
                  <a:cubicBezTo>
                    <a:pt x="26640" y="44814"/>
                    <a:pt x="26760" y="45452"/>
                    <a:pt x="26985" y="46079"/>
                  </a:cubicBezTo>
                  <a:cubicBezTo>
                    <a:pt x="27439" y="45884"/>
                    <a:pt x="27878" y="45677"/>
                    <a:pt x="28299" y="45460"/>
                  </a:cubicBezTo>
                  <a:cubicBezTo>
                    <a:pt x="28194" y="45006"/>
                    <a:pt x="28137" y="44544"/>
                    <a:pt x="28137" y="44083"/>
                  </a:cubicBezTo>
                  <a:close/>
                  <a:moveTo>
                    <a:pt x="29800" y="44585"/>
                  </a:moveTo>
                  <a:cubicBezTo>
                    <a:pt x="29785" y="44398"/>
                    <a:pt x="29777" y="44206"/>
                    <a:pt x="29777" y="44019"/>
                  </a:cubicBezTo>
                  <a:cubicBezTo>
                    <a:pt x="29777" y="42754"/>
                    <a:pt x="30141" y="41475"/>
                    <a:pt x="30944" y="40199"/>
                  </a:cubicBezTo>
                  <a:cubicBezTo>
                    <a:pt x="31492" y="39325"/>
                    <a:pt x="32310" y="38440"/>
                    <a:pt x="33356" y="37547"/>
                  </a:cubicBezTo>
                  <a:cubicBezTo>
                    <a:pt x="33319" y="37333"/>
                    <a:pt x="33274" y="37115"/>
                    <a:pt x="33221" y="36901"/>
                  </a:cubicBezTo>
                  <a:cubicBezTo>
                    <a:pt x="31349" y="38241"/>
                    <a:pt x="29968" y="39569"/>
                    <a:pt x="29222" y="40841"/>
                  </a:cubicBezTo>
                  <a:cubicBezTo>
                    <a:pt x="28580" y="41933"/>
                    <a:pt x="28287" y="43017"/>
                    <a:pt x="28287" y="44083"/>
                  </a:cubicBezTo>
                  <a:cubicBezTo>
                    <a:pt x="28287" y="44522"/>
                    <a:pt x="28340" y="44957"/>
                    <a:pt x="28434" y="45388"/>
                  </a:cubicBezTo>
                  <a:cubicBezTo>
                    <a:pt x="28918" y="45133"/>
                    <a:pt x="29376" y="44867"/>
                    <a:pt x="29800" y="44585"/>
                  </a:cubicBezTo>
                  <a:close/>
                  <a:moveTo>
                    <a:pt x="29822" y="44799"/>
                  </a:moveTo>
                  <a:cubicBezTo>
                    <a:pt x="29402" y="45073"/>
                    <a:pt x="28952" y="45332"/>
                    <a:pt x="28479" y="45580"/>
                  </a:cubicBezTo>
                  <a:cubicBezTo>
                    <a:pt x="28561" y="45895"/>
                    <a:pt x="28663" y="46206"/>
                    <a:pt x="28790" y="46514"/>
                  </a:cubicBezTo>
                  <a:cubicBezTo>
                    <a:pt x="29229" y="46326"/>
                    <a:pt x="29649" y="46131"/>
                    <a:pt x="30051" y="45925"/>
                  </a:cubicBezTo>
                  <a:cubicBezTo>
                    <a:pt x="29942" y="45553"/>
                    <a:pt x="29867" y="45174"/>
                    <a:pt x="29822" y="44799"/>
                  </a:cubicBezTo>
                  <a:close/>
                  <a:moveTo>
                    <a:pt x="31480" y="45084"/>
                  </a:moveTo>
                  <a:cubicBezTo>
                    <a:pt x="31424" y="44720"/>
                    <a:pt x="31398" y="44349"/>
                    <a:pt x="31398" y="43981"/>
                  </a:cubicBezTo>
                  <a:cubicBezTo>
                    <a:pt x="31398" y="43846"/>
                    <a:pt x="31402" y="43711"/>
                    <a:pt x="31409" y="43580"/>
                  </a:cubicBezTo>
                  <a:cubicBezTo>
                    <a:pt x="30978" y="43978"/>
                    <a:pt x="30490" y="44353"/>
                    <a:pt x="29961" y="44709"/>
                  </a:cubicBezTo>
                  <a:cubicBezTo>
                    <a:pt x="30002" y="45092"/>
                    <a:pt x="30077" y="45475"/>
                    <a:pt x="30182" y="45854"/>
                  </a:cubicBezTo>
                  <a:cubicBezTo>
                    <a:pt x="30644" y="45610"/>
                    <a:pt x="31079" y="45355"/>
                    <a:pt x="31480" y="45084"/>
                  </a:cubicBezTo>
                  <a:moveTo>
                    <a:pt x="31811" y="46439"/>
                  </a:moveTo>
                  <a:cubicBezTo>
                    <a:pt x="31683" y="46056"/>
                    <a:pt x="31585" y="45673"/>
                    <a:pt x="31514" y="45287"/>
                  </a:cubicBezTo>
                  <a:cubicBezTo>
                    <a:pt x="31116" y="45550"/>
                    <a:pt x="30689" y="45801"/>
                    <a:pt x="30238" y="46037"/>
                  </a:cubicBezTo>
                  <a:cubicBezTo>
                    <a:pt x="30336" y="46360"/>
                    <a:pt x="30460" y="46683"/>
                    <a:pt x="30606" y="47002"/>
                  </a:cubicBezTo>
                  <a:cubicBezTo>
                    <a:pt x="31026" y="46825"/>
                    <a:pt x="31428" y="46638"/>
                    <a:pt x="31811" y="46439"/>
                  </a:cubicBezTo>
                  <a:moveTo>
                    <a:pt x="31871" y="46615"/>
                  </a:moveTo>
                  <a:cubicBezTo>
                    <a:pt x="31492" y="46810"/>
                    <a:pt x="31098" y="46994"/>
                    <a:pt x="30685" y="47170"/>
                  </a:cubicBezTo>
                  <a:cubicBezTo>
                    <a:pt x="30820" y="47459"/>
                    <a:pt x="30978" y="47745"/>
                    <a:pt x="31150" y="48026"/>
                  </a:cubicBezTo>
                  <a:cubicBezTo>
                    <a:pt x="31540" y="47891"/>
                    <a:pt x="31923" y="47748"/>
                    <a:pt x="32291" y="47598"/>
                  </a:cubicBezTo>
                  <a:cubicBezTo>
                    <a:pt x="32130" y="47272"/>
                    <a:pt x="31991" y="46945"/>
                    <a:pt x="31871" y="46615"/>
                  </a:cubicBezTo>
                  <a:moveTo>
                    <a:pt x="31646" y="45201"/>
                  </a:moveTo>
                  <a:cubicBezTo>
                    <a:pt x="31713" y="45591"/>
                    <a:pt x="31811" y="45981"/>
                    <a:pt x="31942" y="46371"/>
                  </a:cubicBezTo>
                  <a:cubicBezTo>
                    <a:pt x="32381" y="46139"/>
                    <a:pt x="32794" y="45891"/>
                    <a:pt x="33180" y="45632"/>
                  </a:cubicBezTo>
                  <a:cubicBezTo>
                    <a:pt x="33075" y="45129"/>
                    <a:pt x="33015" y="44623"/>
                    <a:pt x="33007" y="44116"/>
                  </a:cubicBezTo>
                  <a:cubicBezTo>
                    <a:pt x="32602" y="44499"/>
                    <a:pt x="32148" y="44859"/>
                    <a:pt x="31646" y="45201"/>
                  </a:cubicBezTo>
                  <a:moveTo>
                    <a:pt x="34640" y="36714"/>
                  </a:moveTo>
                  <a:cubicBezTo>
                    <a:pt x="34703" y="36939"/>
                    <a:pt x="34760" y="37164"/>
                    <a:pt x="34808" y="37385"/>
                  </a:cubicBezTo>
                  <a:cubicBezTo>
                    <a:pt x="35135" y="37093"/>
                    <a:pt x="35484" y="36800"/>
                    <a:pt x="35859" y="36507"/>
                  </a:cubicBezTo>
                  <a:cubicBezTo>
                    <a:pt x="35814" y="36320"/>
                    <a:pt x="35769" y="36132"/>
                    <a:pt x="35724" y="35945"/>
                  </a:cubicBezTo>
                  <a:cubicBezTo>
                    <a:pt x="35345" y="36200"/>
                    <a:pt x="34985" y="36459"/>
                    <a:pt x="34640" y="36714"/>
                  </a:cubicBezTo>
                  <a:close/>
                  <a:moveTo>
                    <a:pt x="35585" y="35363"/>
                  </a:moveTo>
                  <a:cubicBezTo>
                    <a:pt x="35581" y="35359"/>
                    <a:pt x="35581" y="35355"/>
                    <a:pt x="35581" y="35352"/>
                  </a:cubicBezTo>
                  <a:cubicBezTo>
                    <a:pt x="35191" y="35588"/>
                    <a:pt x="34812" y="35824"/>
                    <a:pt x="34452" y="36061"/>
                  </a:cubicBezTo>
                  <a:cubicBezTo>
                    <a:pt x="34501" y="36226"/>
                    <a:pt x="34553" y="36395"/>
                    <a:pt x="34598" y="36560"/>
                  </a:cubicBezTo>
                  <a:cubicBezTo>
                    <a:pt x="34944" y="36305"/>
                    <a:pt x="35307" y="36050"/>
                    <a:pt x="35686" y="35791"/>
                  </a:cubicBezTo>
                  <a:cubicBezTo>
                    <a:pt x="35653" y="35648"/>
                    <a:pt x="35619" y="35506"/>
                    <a:pt x="35585" y="35363"/>
                  </a:cubicBezTo>
                  <a:moveTo>
                    <a:pt x="37386" y="33344"/>
                  </a:moveTo>
                  <a:cubicBezTo>
                    <a:pt x="36744" y="33656"/>
                    <a:pt x="36122" y="33963"/>
                    <a:pt x="35518" y="34279"/>
                  </a:cubicBezTo>
                  <a:cubicBezTo>
                    <a:pt x="35540" y="34380"/>
                    <a:pt x="35563" y="34485"/>
                    <a:pt x="35589" y="34590"/>
                  </a:cubicBezTo>
                  <a:cubicBezTo>
                    <a:pt x="36167" y="34271"/>
                    <a:pt x="36767" y="33952"/>
                    <a:pt x="37390" y="33633"/>
                  </a:cubicBezTo>
                  <a:cubicBezTo>
                    <a:pt x="37386" y="33536"/>
                    <a:pt x="37386" y="33438"/>
                    <a:pt x="37386" y="33344"/>
                  </a:cubicBezTo>
                  <a:close/>
                  <a:moveTo>
                    <a:pt x="35480" y="34121"/>
                  </a:moveTo>
                  <a:cubicBezTo>
                    <a:pt x="36095" y="33806"/>
                    <a:pt x="36729" y="33487"/>
                    <a:pt x="37386" y="33172"/>
                  </a:cubicBezTo>
                  <a:cubicBezTo>
                    <a:pt x="37386" y="33078"/>
                    <a:pt x="37386" y="32984"/>
                    <a:pt x="37390" y="32894"/>
                  </a:cubicBezTo>
                  <a:cubicBezTo>
                    <a:pt x="36714" y="33206"/>
                    <a:pt x="36058" y="33521"/>
                    <a:pt x="35416" y="33832"/>
                  </a:cubicBezTo>
                  <a:cubicBezTo>
                    <a:pt x="35439" y="33930"/>
                    <a:pt x="35461" y="34024"/>
                    <a:pt x="35480" y="34121"/>
                  </a:cubicBezTo>
                  <a:moveTo>
                    <a:pt x="34403" y="35911"/>
                  </a:moveTo>
                  <a:cubicBezTo>
                    <a:pt x="34771" y="35674"/>
                    <a:pt x="35150" y="35434"/>
                    <a:pt x="35544" y="35198"/>
                  </a:cubicBezTo>
                  <a:cubicBezTo>
                    <a:pt x="35514" y="35078"/>
                    <a:pt x="35484" y="34958"/>
                    <a:pt x="35458" y="34834"/>
                  </a:cubicBezTo>
                  <a:cubicBezTo>
                    <a:pt x="35052" y="35059"/>
                    <a:pt x="34658" y="35284"/>
                    <a:pt x="34276" y="35509"/>
                  </a:cubicBezTo>
                  <a:cubicBezTo>
                    <a:pt x="34321" y="35644"/>
                    <a:pt x="34362" y="35776"/>
                    <a:pt x="34403" y="35911"/>
                  </a:cubicBezTo>
                  <a:close/>
                  <a:moveTo>
                    <a:pt x="33552" y="37573"/>
                  </a:moveTo>
                  <a:cubicBezTo>
                    <a:pt x="33604" y="37896"/>
                    <a:pt x="33642" y="38214"/>
                    <a:pt x="33653" y="38533"/>
                  </a:cubicBezTo>
                  <a:cubicBezTo>
                    <a:pt x="33953" y="38199"/>
                    <a:pt x="34283" y="37866"/>
                    <a:pt x="34647" y="37532"/>
                  </a:cubicBezTo>
                  <a:cubicBezTo>
                    <a:pt x="34598" y="37299"/>
                    <a:pt x="34542" y="37066"/>
                    <a:pt x="34478" y="36834"/>
                  </a:cubicBezTo>
                  <a:cubicBezTo>
                    <a:pt x="34152" y="37081"/>
                    <a:pt x="33844" y="37329"/>
                    <a:pt x="33552" y="37573"/>
                  </a:cubicBezTo>
                  <a:moveTo>
                    <a:pt x="33522" y="37404"/>
                  </a:moveTo>
                  <a:cubicBezTo>
                    <a:pt x="33810" y="37164"/>
                    <a:pt x="34118" y="36924"/>
                    <a:pt x="34437" y="36680"/>
                  </a:cubicBezTo>
                  <a:cubicBezTo>
                    <a:pt x="34392" y="36511"/>
                    <a:pt x="34339" y="36338"/>
                    <a:pt x="34287" y="36166"/>
                  </a:cubicBezTo>
                  <a:cubicBezTo>
                    <a:pt x="33976" y="36372"/>
                    <a:pt x="33675" y="36575"/>
                    <a:pt x="33386" y="36781"/>
                  </a:cubicBezTo>
                  <a:cubicBezTo>
                    <a:pt x="33439" y="36991"/>
                    <a:pt x="33484" y="37198"/>
                    <a:pt x="33522" y="37404"/>
                  </a:cubicBezTo>
                  <a:moveTo>
                    <a:pt x="31593" y="43137"/>
                  </a:moveTo>
                  <a:cubicBezTo>
                    <a:pt x="31766" y="42965"/>
                    <a:pt x="31923" y="42788"/>
                    <a:pt x="32073" y="42604"/>
                  </a:cubicBezTo>
                  <a:cubicBezTo>
                    <a:pt x="33049" y="41422"/>
                    <a:pt x="33439" y="40214"/>
                    <a:pt x="33469" y="38972"/>
                  </a:cubicBezTo>
                  <a:cubicBezTo>
                    <a:pt x="33266" y="39216"/>
                    <a:pt x="33083" y="39464"/>
                    <a:pt x="32917" y="39708"/>
                  </a:cubicBezTo>
                  <a:cubicBezTo>
                    <a:pt x="32156" y="40852"/>
                    <a:pt x="31732" y="42000"/>
                    <a:pt x="31593" y="43137"/>
                  </a:cubicBezTo>
                  <a:close/>
                  <a:moveTo>
                    <a:pt x="29938" y="44492"/>
                  </a:moveTo>
                  <a:cubicBezTo>
                    <a:pt x="30494" y="44116"/>
                    <a:pt x="30993" y="43719"/>
                    <a:pt x="31432" y="43298"/>
                  </a:cubicBezTo>
                  <a:cubicBezTo>
                    <a:pt x="31548" y="42079"/>
                    <a:pt x="31987" y="40845"/>
                    <a:pt x="32797" y="39629"/>
                  </a:cubicBezTo>
                  <a:cubicBezTo>
                    <a:pt x="32996" y="39336"/>
                    <a:pt x="33218" y="39040"/>
                    <a:pt x="33469" y="38744"/>
                  </a:cubicBezTo>
                  <a:cubicBezTo>
                    <a:pt x="33465" y="38406"/>
                    <a:pt x="33435" y="38061"/>
                    <a:pt x="33383" y="37715"/>
                  </a:cubicBezTo>
                  <a:cubicBezTo>
                    <a:pt x="32377" y="38582"/>
                    <a:pt x="31593" y="39438"/>
                    <a:pt x="31068" y="40278"/>
                  </a:cubicBezTo>
                  <a:cubicBezTo>
                    <a:pt x="30280" y="41531"/>
                    <a:pt x="29923" y="42784"/>
                    <a:pt x="29923" y="44019"/>
                  </a:cubicBezTo>
                  <a:cubicBezTo>
                    <a:pt x="29923" y="44176"/>
                    <a:pt x="29927" y="44334"/>
                    <a:pt x="29938" y="44492"/>
                  </a:cubicBezTo>
                  <a:close/>
                  <a:moveTo>
                    <a:pt x="33150" y="43707"/>
                  </a:moveTo>
                  <a:cubicBezTo>
                    <a:pt x="33158" y="43700"/>
                    <a:pt x="33161" y="43696"/>
                    <a:pt x="33165" y="43692"/>
                  </a:cubicBezTo>
                  <a:cubicBezTo>
                    <a:pt x="34433" y="42353"/>
                    <a:pt x="34880" y="40961"/>
                    <a:pt x="34883" y="39501"/>
                  </a:cubicBezTo>
                  <a:cubicBezTo>
                    <a:pt x="34883" y="39340"/>
                    <a:pt x="34876" y="39175"/>
                    <a:pt x="34865" y="39014"/>
                  </a:cubicBezTo>
                  <a:cubicBezTo>
                    <a:pt x="34838" y="39051"/>
                    <a:pt x="34808" y="39092"/>
                    <a:pt x="34778" y="39134"/>
                  </a:cubicBezTo>
                  <a:cubicBezTo>
                    <a:pt x="33713" y="40650"/>
                    <a:pt x="33206" y="42184"/>
                    <a:pt x="33150" y="43707"/>
                  </a:cubicBezTo>
                  <a:close/>
                  <a:moveTo>
                    <a:pt x="34662" y="39051"/>
                  </a:moveTo>
                  <a:cubicBezTo>
                    <a:pt x="34722" y="38965"/>
                    <a:pt x="34786" y="38882"/>
                    <a:pt x="34850" y="38796"/>
                  </a:cubicBezTo>
                  <a:cubicBezTo>
                    <a:pt x="34816" y="38432"/>
                    <a:pt x="34760" y="38068"/>
                    <a:pt x="34685" y="37697"/>
                  </a:cubicBezTo>
                  <a:cubicBezTo>
                    <a:pt x="34306" y="38046"/>
                    <a:pt x="33964" y="38398"/>
                    <a:pt x="33660" y="38747"/>
                  </a:cubicBezTo>
                  <a:cubicBezTo>
                    <a:pt x="33660" y="38774"/>
                    <a:pt x="33660" y="38800"/>
                    <a:pt x="33660" y="38826"/>
                  </a:cubicBezTo>
                  <a:cubicBezTo>
                    <a:pt x="33660" y="40158"/>
                    <a:pt x="33259" y="41467"/>
                    <a:pt x="32220" y="42724"/>
                  </a:cubicBezTo>
                  <a:cubicBezTo>
                    <a:pt x="32021" y="42968"/>
                    <a:pt x="31799" y="43205"/>
                    <a:pt x="31563" y="43434"/>
                  </a:cubicBezTo>
                  <a:cubicBezTo>
                    <a:pt x="31548" y="43617"/>
                    <a:pt x="31540" y="43797"/>
                    <a:pt x="31540" y="43981"/>
                  </a:cubicBezTo>
                  <a:cubicBezTo>
                    <a:pt x="31540" y="44319"/>
                    <a:pt x="31567" y="44657"/>
                    <a:pt x="31615" y="44994"/>
                  </a:cubicBezTo>
                  <a:cubicBezTo>
                    <a:pt x="32133" y="44638"/>
                    <a:pt x="32599" y="44259"/>
                    <a:pt x="33007" y="43854"/>
                  </a:cubicBezTo>
                  <a:cubicBezTo>
                    <a:pt x="33030" y="42255"/>
                    <a:pt x="33548" y="40635"/>
                    <a:pt x="34662" y="39051"/>
                  </a:cubicBezTo>
                  <a:moveTo>
                    <a:pt x="33578" y="47005"/>
                  </a:moveTo>
                  <a:cubicBezTo>
                    <a:pt x="33431" y="46615"/>
                    <a:pt x="33311" y="46221"/>
                    <a:pt x="33221" y="45824"/>
                  </a:cubicBezTo>
                  <a:cubicBezTo>
                    <a:pt x="32842" y="46079"/>
                    <a:pt x="32433" y="46319"/>
                    <a:pt x="32002" y="46548"/>
                  </a:cubicBezTo>
                  <a:cubicBezTo>
                    <a:pt x="32122" y="46882"/>
                    <a:pt x="32261" y="47212"/>
                    <a:pt x="32422" y="47542"/>
                  </a:cubicBezTo>
                  <a:cubicBezTo>
                    <a:pt x="32827" y="47373"/>
                    <a:pt x="33214" y="47193"/>
                    <a:pt x="33578" y="47005"/>
                  </a:cubicBezTo>
                  <a:moveTo>
                    <a:pt x="33645" y="47174"/>
                  </a:moveTo>
                  <a:cubicBezTo>
                    <a:pt x="33281" y="47362"/>
                    <a:pt x="32902" y="47538"/>
                    <a:pt x="32505" y="47707"/>
                  </a:cubicBezTo>
                  <a:cubicBezTo>
                    <a:pt x="32659" y="48003"/>
                    <a:pt x="32827" y="48300"/>
                    <a:pt x="33015" y="48596"/>
                  </a:cubicBezTo>
                  <a:cubicBezTo>
                    <a:pt x="33390" y="48469"/>
                    <a:pt x="33758" y="48334"/>
                    <a:pt x="34111" y="48191"/>
                  </a:cubicBezTo>
                  <a:cubicBezTo>
                    <a:pt x="33934" y="47857"/>
                    <a:pt x="33780" y="47516"/>
                    <a:pt x="33645" y="47174"/>
                  </a:cubicBezTo>
                  <a:close/>
                  <a:moveTo>
                    <a:pt x="35349" y="47624"/>
                  </a:moveTo>
                  <a:cubicBezTo>
                    <a:pt x="35184" y="47227"/>
                    <a:pt x="35045" y="46822"/>
                    <a:pt x="34936" y="46413"/>
                  </a:cubicBezTo>
                  <a:cubicBezTo>
                    <a:pt x="34572" y="46660"/>
                    <a:pt x="34186" y="46893"/>
                    <a:pt x="33773" y="47110"/>
                  </a:cubicBezTo>
                  <a:cubicBezTo>
                    <a:pt x="33908" y="47456"/>
                    <a:pt x="34066" y="47797"/>
                    <a:pt x="34242" y="48139"/>
                  </a:cubicBezTo>
                  <a:cubicBezTo>
                    <a:pt x="34628" y="47977"/>
                    <a:pt x="35000" y="47808"/>
                    <a:pt x="35349" y="47624"/>
                  </a:cubicBezTo>
                  <a:moveTo>
                    <a:pt x="35420" y="47790"/>
                  </a:moveTo>
                  <a:cubicBezTo>
                    <a:pt x="35071" y="47970"/>
                    <a:pt x="34707" y="48139"/>
                    <a:pt x="34324" y="48296"/>
                  </a:cubicBezTo>
                  <a:cubicBezTo>
                    <a:pt x="34490" y="48600"/>
                    <a:pt x="34670" y="48904"/>
                    <a:pt x="34865" y="49200"/>
                  </a:cubicBezTo>
                  <a:cubicBezTo>
                    <a:pt x="35229" y="49084"/>
                    <a:pt x="35581" y="48956"/>
                    <a:pt x="35919" y="48825"/>
                  </a:cubicBezTo>
                  <a:cubicBezTo>
                    <a:pt x="35735" y="48484"/>
                    <a:pt x="35566" y="48139"/>
                    <a:pt x="35420" y="47790"/>
                  </a:cubicBezTo>
                  <a:moveTo>
                    <a:pt x="37112" y="48285"/>
                  </a:moveTo>
                  <a:cubicBezTo>
                    <a:pt x="36936" y="47880"/>
                    <a:pt x="36782" y="47471"/>
                    <a:pt x="36654" y="47058"/>
                  </a:cubicBezTo>
                  <a:cubicBezTo>
                    <a:pt x="36624" y="47077"/>
                    <a:pt x="36598" y="47099"/>
                    <a:pt x="36568" y="47118"/>
                  </a:cubicBezTo>
                  <a:cubicBezTo>
                    <a:pt x="36249" y="47332"/>
                    <a:pt x="35904" y="47534"/>
                    <a:pt x="35544" y="47726"/>
                  </a:cubicBezTo>
                  <a:cubicBezTo>
                    <a:pt x="35694" y="48078"/>
                    <a:pt x="35863" y="48427"/>
                    <a:pt x="36050" y="48773"/>
                  </a:cubicBezTo>
                  <a:cubicBezTo>
                    <a:pt x="36422" y="48619"/>
                    <a:pt x="36778" y="48457"/>
                    <a:pt x="37112" y="48285"/>
                  </a:cubicBezTo>
                  <a:moveTo>
                    <a:pt x="37183" y="48446"/>
                  </a:moveTo>
                  <a:cubicBezTo>
                    <a:pt x="36853" y="48619"/>
                    <a:pt x="36501" y="48776"/>
                    <a:pt x="36137" y="48926"/>
                  </a:cubicBezTo>
                  <a:cubicBezTo>
                    <a:pt x="36306" y="49234"/>
                    <a:pt x="36493" y="49534"/>
                    <a:pt x="36692" y="49838"/>
                  </a:cubicBezTo>
                  <a:cubicBezTo>
                    <a:pt x="37045" y="49726"/>
                    <a:pt x="37382" y="49609"/>
                    <a:pt x="37709" y="49485"/>
                  </a:cubicBezTo>
                  <a:cubicBezTo>
                    <a:pt x="37517" y="49140"/>
                    <a:pt x="37341" y="48795"/>
                    <a:pt x="37183" y="48446"/>
                  </a:cubicBezTo>
                  <a:moveTo>
                    <a:pt x="38681" y="49065"/>
                  </a:moveTo>
                  <a:cubicBezTo>
                    <a:pt x="38744" y="49035"/>
                    <a:pt x="38804" y="49005"/>
                    <a:pt x="38864" y="48975"/>
                  </a:cubicBezTo>
                  <a:cubicBezTo>
                    <a:pt x="38677" y="48570"/>
                    <a:pt x="38515" y="48161"/>
                    <a:pt x="38373" y="47748"/>
                  </a:cubicBezTo>
                  <a:cubicBezTo>
                    <a:pt x="38152" y="47898"/>
                    <a:pt x="37915" y="48045"/>
                    <a:pt x="37664" y="48187"/>
                  </a:cubicBezTo>
                  <a:cubicBezTo>
                    <a:pt x="37547" y="48255"/>
                    <a:pt x="37427" y="48322"/>
                    <a:pt x="37307" y="48386"/>
                  </a:cubicBezTo>
                  <a:cubicBezTo>
                    <a:pt x="37465" y="48735"/>
                    <a:pt x="37645" y="49088"/>
                    <a:pt x="37836" y="49433"/>
                  </a:cubicBezTo>
                  <a:cubicBezTo>
                    <a:pt x="38129" y="49317"/>
                    <a:pt x="38410" y="49197"/>
                    <a:pt x="38681" y="49065"/>
                  </a:cubicBezTo>
                  <a:moveTo>
                    <a:pt x="38936" y="49133"/>
                  </a:moveTo>
                  <a:cubicBezTo>
                    <a:pt x="38879" y="49163"/>
                    <a:pt x="38819" y="49193"/>
                    <a:pt x="38756" y="49223"/>
                  </a:cubicBezTo>
                  <a:cubicBezTo>
                    <a:pt x="38489" y="49350"/>
                    <a:pt x="38212" y="49470"/>
                    <a:pt x="37923" y="49587"/>
                  </a:cubicBezTo>
                  <a:cubicBezTo>
                    <a:pt x="38103" y="49894"/>
                    <a:pt x="38294" y="50202"/>
                    <a:pt x="38497" y="50506"/>
                  </a:cubicBezTo>
                  <a:cubicBezTo>
                    <a:pt x="38838" y="50405"/>
                    <a:pt x="39168" y="50296"/>
                    <a:pt x="39483" y="50180"/>
                  </a:cubicBezTo>
                  <a:cubicBezTo>
                    <a:pt x="39285" y="49834"/>
                    <a:pt x="39105" y="49485"/>
                    <a:pt x="38936" y="49133"/>
                  </a:cubicBezTo>
                  <a:close/>
                  <a:moveTo>
                    <a:pt x="39787" y="50063"/>
                  </a:moveTo>
                  <a:cubicBezTo>
                    <a:pt x="40076" y="49947"/>
                    <a:pt x="40346" y="49831"/>
                    <a:pt x="40605" y="49707"/>
                  </a:cubicBezTo>
                  <a:cubicBezTo>
                    <a:pt x="40410" y="49302"/>
                    <a:pt x="40238" y="48889"/>
                    <a:pt x="40084" y="48476"/>
                  </a:cubicBezTo>
                  <a:cubicBezTo>
                    <a:pt x="39772" y="48683"/>
                    <a:pt x="39431" y="48881"/>
                    <a:pt x="39056" y="49073"/>
                  </a:cubicBezTo>
                  <a:cubicBezTo>
                    <a:pt x="39225" y="49429"/>
                    <a:pt x="39408" y="49782"/>
                    <a:pt x="39611" y="50131"/>
                  </a:cubicBezTo>
                  <a:cubicBezTo>
                    <a:pt x="39671" y="50108"/>
                    <a:pt x="39731" y="50086"/>
                    <a:pt x="39787" y="50063"/>
                  </a:cubicBezTo>
                  <a:moveTo>
                    <a:pt x="40680" y="49864"/>
                  </a:moveTo>
                  <a:cubicBezTo>
                    <a:pt x="40418" y="49988"/>
                    <a:pt x="40144" y="50108"/>
                    <a:pt x="39851" y="50221"/>
                  </a:cubicBezTo>
                  <a:cubicBezTo>
                    <a:pt x="39802" y="50243"/>
                    <a:pt x="39750" y="50262"/>
                    <a:pt x="39697" y="50285"/>
                  </a:cubicBezTo>
                  <a:cubicBezTo>
                    <a:pt x="39881" y="50596"/>
                    <a:pt x="40076" y="50907"/>
                    <a:pt x="40286" y="51215"/>
                  </a:cubicBezTo>
                  <a:cubicBezTo>
                    <a:pt x="40497" y="51159"/>
                    <a:pt x="40699" y="51099"/>
                    <a:pt x="40898" y="51031"/>
                  </a:cubicBezTo>
                  <a:cubicBezTo>
                    <a:pt x="41014" y="50994"/>
                    <a:pt x="41131" y="50956"/>
                    <a:pt x="41243" y="50919"/>
                  </a:cubicBezTo>
                  <a:cubicBezTo>
                    <a:pt x="41041" y="50570"/>
                    <a:pt x="40853" y="50217"/>
                    <a:pt x="40680" y="49864"/>
                  </a:cubicBezTo>
                  <a:moveTo>
                    <a:pt x="41798" y="49257"/>
                  </a:moveTo>
                  <a:cubicBezTo>
                    <a:pt x="41487" y="49448"/>
                    <a:pt x="41157" y="49632"/>
                    <a:pt x="40800" y="49804"/>
                  </a:cubicBezTo>
                  <a:cubicBezTo>
                    <a:pt x="40973" y="50165"/>
                    <a:pt x="41164" y="50521"/>
                    <a:pt x="41371" y="50874"/>
                  </a:cubicBezTo>
                  <a:cubicBezTo>
                    <a:pt x="41712" y="50750"/>
                    <a:pt x="42035" y="50622"/>
                    <a:pt x="42339" y="50487"/>
                  </a:cubicBezTo>
                  <a:cubicBezTo>
                    <a:pt x="42140" y="50082"/>
                    <a:pt x="41960" y="49669"/>
                    <a:pt x="41798" y="49257"/>
                  </a:cubicBezTo>
                  <a:moveTo>
                    <a:pt x="43446" y="49932"/>
                  </a:moveTo>
                  <a:cubicBezTo>
                    <a:pt x="43247" y="49437"/>
                    <a:pt x="43074" y="48938"/>
                    <a:pt x="42928" y="48439"/>
                  </a:cubicBezTo>
                  <a:cubicBezTo>
                    <a:pt x="42620" y="48701"/>
                    <a:pt x="42282" y="48949"/>
                    <a:pt x="41907" y="49189"/>
                  </a:cubicBezTo>
                  <a:cubicBezTo>
                    <a:pt x="42072" y="49606"/>
                    <a:pt x="42256" y="50022"/>
                    <a:pt x="42459" y="50435"/>
                  </a:cubicBezTo>
                  <a:cubicBezTo>
                    <a:pt x="42808" y="50221"/>
                    <a:pt x="43138" y="50108"/>
                    <a:pt x="43446" y="49932"/>
                  </a:cubicBezTo>
                  <a:moveTo>
                    <a:pt x="43509" y="50090"/>
                  </a:moveTo>
                  <a:cubicBezTo>
                    <a:pt x="43202" y="50266"/>
                    <a:pt x="42879" y="50431"/>
                    <a:pt x="42534" y="50589"/>
                  </a:cubicBezTo>
                  <a:cubicBezTo>
                    <a:pt x="42714" y="50945"/>
                    <a:pt x="42909" y="51305"/>
                    <a:pt x="43119" y="51658"/>
                  </a:cubicBezTo>
                  <a:cubicBezTo>
                    <a:pt x="43453" y="51549"/>
                    <a:pt x="43768" y="51437"/>
                    <a:pt x="44068" y="51316"/>
                  </a:cubicBezTo>
                  <a:cubicBezTo>
                    <a:pt x="43866" y="50911"/>
                    <a:pt x="43678" y="50502"/>
                    <a:pt x="43509" y="50090"/>
                  </a:cubicBezTo>
                  <a:moveTo>
                    <a:pt x="45153" y="50821"/>
                  </a:moveTo>
                  <a:cubicBezTo>
                    <a:pt x="44950" y="50341"/>
                    <a:pt x="44770" y="49853"/>
                    <a:pt x="44612" y="49365"/>
                  </a:cubicBezTo>
                  <a:cubicBezTo>
                    <a:pt x="44305" y="49598"/>
                    <a:pt x="43975" y="49819"/>
                    <a:pt x="43618" y="50026"/>
                  </a:cubicBezTo>
                  <a:cubicBezTo>
                    <a:pt x="43791" y="50442"/>
                    <a:pt x="43982" y="50855"/>
                    <a:pt x="44189" y="51268"/>
                  </a:cubicBezTo>
                  <a:cubicBezTo>
                    <a:pt x="44526" y="51129"/>
                    <a:pt x="44849" y="50979"/>
                    <a:pt x="45153" y="50821"/>
                  </a:cubicBezTo>
                  <a:close/>
                  <a:moveTo>
                    <a:pt x="45220" y="50975"/>
                  </a:moveTo>
                  <a:cubicBezTo>
                    <a:pt x="44916" y="51133"/>
                    <a:pt x="44597" y="51279"/>
                    <a:pt x="44264" y="51418"/>
                  </a:cubicBezTo>
                  <a:cubicBezTo>
                    <a:pt x="44451" y="51774"/>
                    <a:pt x="44650" y="52131"/>
                    <a:pt x="44860" y="52483"/>
                  </a:cubicBezTo>
                  <a:cubicBezTo>
                    <a:pt x="45183" y="52390"/>
                    <a:pt x="45494" y="52288"/>
                    <a:pt x="45791" y="52183"/>
                  </a:cubicBezTo>
                  <a:cubicBezTo>
                    <a:pt x="45584" y="51785"/>
                    <a:pt x="45393" y="51380"/>
                    <a:pt x="45220" y="50975"/>
                  </a:cubicBezTo>
                  <a:moveTo>
                    <a:pt x="46860" y="51752"/>
                  </a:moveTo>
                  <a:cubicBezTo>
                    <a:pt x="46654" y="51286"/>
                    <a:pt x="46470" y="50814"/>
                    <a:pt x="46305" y="50341"/>
                  </a:cubicBezTo>
                  <a:cubicBezTo>
                    <a:pt x="45997" y="50544"/>
                    <a:pt x="45674" y="50739"/>
                    <a:pt x="45329" y="50919"/>
                  </a:cubicBezTo>
                  <a:cubicBezTo>
                    <a:pt x="45505" y="51328"/>
                    <a:pt x="45701" y="51737"/>
                    <a:pt x="45911" y="52142"/>
                  </a:cubicBezTo>
                  <a:cubicBezTo>
                    <a:pt x="46241" y="52018"/>
                    <a:pt x="46556" y="51891"/>
                    <a:pt x="46860" y="51752"/>
                  </a:cubicBezTo>
                  <a:close/>
                  <a:moveTo>
                    <a:pt x="46927" y="51902"/>
                  </a:moveTo>
                  <a:cubicBezTo>
                    <a:pt x="46627" y="52041"/>
                    <a:pt x="46312" y="52168"/>
                    <a:pt x="45989" y="52288"/>
                  </a:cubicBezTo>
                  <a:cubicBezTo>
                    <a:pt x="46177" y="52641"/>
                    <a:pt x="46376" y="52994"/>
                    <a:pt x="46590" y="53346"/>
                  </a:cubicBezTo>
                  <a:cubicBezTo>
                    <a:pt x="46905" y="53267"/>
                    <a:pt x="47209" y="53181"/>
                    <a:pt x="47509" y="53087"/>
                  </a:cubicBezTo>
                  <a:cubicBezTo>
                    <a:pt x="47299" y="52697"/>
                    <a:pt x="47104" y="52299"/>
                    <a:pt x="46927" y="51902"/>
                  </a:cubicBezTo>
                  <a:close/>
                  <a:moveTo>
                    <a:pt x="47299" y="49602"/>
                  </a:moveTo>
                  <a:cubicBezTo>
                    <a:pt x="47018" y="49838"/>
                    <a:pt x="46721" y="50060"/>
                    <a:pt x="46410" y="50273"/>
                  </a:cubicBezTo>
                  <a:cubicBezTo>
                    <a:pt x="46575" y="50754"/>
                    <a:pt x="46762" y="51226"/>
                    <a:pt x="46969" y="51703"/>
                  </a:cubicBezTo>
                  <a:cubicBezTo>
                    <a:pt x="47306" y="51545"/>
                    <a:pt x="47629" y="51380"/>
                    <a:pt x="47941" y="51200"/>
                  </a:cubicBezTo>
                  <a:cubicBezTo>
                    <a:pt x="47734" y="50637"/>
                    <a:pt x="47558" y="50075"/>
                    <a:pt x="47411" y="49504"/>
                  </a:cubicBezTo>
                  <a:cubicBezTo>
                    <a:pt x="47374" y="49538"/>
                    <a:pt x="47336" y="49572"/>
                    <a:pt x="47299" y="49602"/>
                  </a:cubicBezTo>
                  <a:close/>
                  <a:moveTo>
                    <a:pt x="45847" y="48255"/>
                  </a:moveTo>
                  <a:cubicBezTo>
                    <a:pt x="45978" y="48874"/>
                    <a:pt x="46147" y="49493"/>
                    <a:pt x="46353" y="50108"/>
                  </a:cubicBezTo>
                  <a:cubicBezTo>
                    <a:pt x="46646" y="49906"/>
                    <a:pt x="46924" y="49696"/>
                    <a:pt x="47190" y="49474"/>
                  </a:cubicBezTo>
                  <a:cubicBezTo>
                    <a:pt x="47250" y="49425"/>
                    <a:pt x="47310" y="49373"/>
                    <a:pt x="47366" y="49324"/>
                  </a:cubicBezTo>
                  <a:cubicBezTo>
                    <a:pt x="47168" y="48510"/>
                    <a:pt x="47025" y="47692"/>
                    <a:pt x="46950" y="46874"/>
                  </a:cubicBezTo>
                  <a:cubicBezTo>
                    <a:pt x="46612" y="47362"/>
                    <a:pt x="46252" y="47823"/>
                    <a:pt x="45847" y="48255"/>
                  </a:cubicBezTo>
                  <a:moveTo>
                    <a:pt x="51914" y="32684"/>
                  </a:moveTo>
                  <a:cubicBezTo>
                    <a:pt x="49558" y="35408"/>
                    <a:pt x="48293" y="37903"/>
                    <a:pt x="47370" y="40143"/>
                  </a:cubicBezTo>
                  <a:cubicBezTo>
                    <a:pt x="46661" y="41869"/>
                    <a:pt x="46155" y="43445"/>
                    <a:pt x="45509" y="44852"/>
                  </a:cubicBezTo>
                  <a:cubicBezTo>
                    <a:pt x="45509" y="44931"/>
                    <a:pt x="45505" y="45009"/>
                    <a:pt x="45505" y="45088"/>
                  </a:cubicBezTo>
                  <a:cubicBezTo>
                    <a:pt x="45505" y="46075"/>
                    <a:pt x="45607" y="47065"/>
                    <a:pt x="45806" y="48052"/>
                  </a:cubicBezTo>
                  <a:cubicBezTo>
                    <a:pt x="46215" y="47602"/>
                    <a:pt x="46582" y="47118"/>
                    <a:pt x="46924" y="46604"/>
                  </a:cubicBezTo>
                  <a:cubicBezTo>
                    <a:pt x="46894" y="46195"/>
                    <a:pt x="46879" y="45782"/>
                    <a:pt x="46879" y="45373"/>
                  </a:cubicBezTo>
                  <a:cubicBezTo>
                    <a:pt x="46879" y="41377"/>
                    <a:pt x="48413" y="37400"/>
                    <a:pt x="51820" y="33847"/>
                  </a:cubicBezTo>
                  <a:cubicBezTo>
                    <a:pt x="54916" y="30620"/>
                    <a:pt x="59996" y="27615"/>
                    <a:pt x="66239" y="24955"/>
                  </a:cubicBezTo>
                  <a:cubicBezTo>
                    <a:pt x="66438" y="24827"/>
                    <a:pt x="66637" y="24704"/>
                    <a:pt x="66836" y="24576"/>
                  </a:cubicBezTo>
                  <a:cubicBezTo>
                    <a:pt x="60652" y="27011"/>
                    <a:pt x="55441" y="29754"/>
                    <a:pt x="51914" y="32684"/>
                  </a:cubicBezTo>
                  <a:moveTo>
                    <a:pt x="54371" y="30155"/>
                  </a:moveTo>
                  <a:cubicBezTo>
                    <a:pt x="54094" y="30407"/>
                    <a:pt x="53827" y="30662"/>
                    <a:pt x="53565" y="30917"/>
                  </a:cubicBezTo>
                  <a:cubicBezTo>
                    <a:pt x="53152" y="31326"/>
                    <a:pt x="52766" y="31731"/>
                    <a:pt x="52402" y="32132"/>
                  </a:cubicBezTo>
                  <a:cubicBezTo>
                    <a:pt x="56041" y="29266"/>
                    <a:pt x="61260" y="26598"/>
                    <a:pt x="67383" y="24231"/>
                  </a:cubicBezTo>
                  <a:cubicBezTo>
                    <a:pt x="67474" y="24175"/>
                    <a:pt x="67564" y="24118"/>
                    <a:pt x="67654" y="24066"/>
                  </a:cubicBezTo>
                  <a:cubicBezTo>
                    <a:pt x="62558" y="25919"/>
                    <a:pt x="58011" y="27972"/>
                    <a:pt x="54371" y="30155"/>
                  </a:cubicBezTo>
                  <a:close/>
                  <a:moveTo>
                    <a:pt x="56034" y="28722"/>
                  </a:moveTo>
                  <a:cubicBezTo>
                    <a:pt x="55625" y="29056"/>
                    <a:pt x="55227" y="29390"/>
                    <a:pt x="54840" y="29731"/>
                  </a:cubicBezTo>
                  <a:cubicBezTo>
                    <a:pt x="58532" y="27581"/>
                    <a:pt x="63091" y="25567"/>
                    <a:pt x="68164" y="23747"/>
                  </a:cubicBezTo>
                  <a:cubicBezTo>
                    <a:pt x="68179" y="23739"/>
                    <a:pt x="68190" y="23732"/>
                    <a:pt x="68205" y="23724"/>
                  </a:cubicBezTo>
                  <a:cubicBezTo>
                    <a:pt x="68216" y="23717"/>
                    <a:pt x="68228" y="23709"/>
                    <a:pt x="68239" y="23702"/>
                  </a:cubicBezTo>
                  <a:cubicBezTo>
                    <a:pt x="63737" y="25244"/>
                    <a:pt x="59587" y="26932"/>
                    <a:pt x="56034" y="28722"/>
                  </a:cubicBezTo>
                  <a:close/>
                  <a:moveTo>
                    <a:pt x="57242" y="27773"/>
                  </a:moveTo>
                  <a:cubicBezTo>
                    <a:pt x="56990" y="27964"/>
                    <a:pt x="56747" y="28155"/>
                    <a:pt x="56503" y="28347"/>
                  </a:cubicBezTo>
                  <a:cubicBezTo>
                    <a:pt x="59797" y="26722"/>
                    <a:pt x="63575" y="25184"/>
                    <a:pt x="67654" y="23769"/>
                  </a:cubicBezTo>
                  <a:cubicBezTo>
                    <a:pt x="63913" y="25015"/>
                    <a:pt x="60401" y="26358"/>
                    <a:pt x="57242" y="27773"/>
                  </a:cubicBezTo>
                  <a:close/>
                  <a:moveTo>
                    <a:pt x="58154" y="27094"/>
                  </a:moveTo>
                  <a:cubicBezTo>
                    <a:pt x="58003" y="27206"/>
                    <a:pt x="57853" y="27315"/>
                    <a:pt x="57703" y="27427"/>
                  </a:cubicBezTo>
                  <a:cubicBezTo>
                    <a:pt x="60236" y="26309"/>
                    <a:pt x="62990" y="25240"/>
                    <a:pt x="65898" y="24231"/>
                  </a:cubicBezTo>
                  <a:cubicBezTo>
                    <a:pt x="63185" y="25139"/>
                    <a:pt x="60585" y="26099"/>
                    <a:pt x="58154" y="27094"/>
                  </a:cubicBezTo>
                  <a:moveTo>
                    <a:pt x="64374" y="23953"/>
                  </a:moveTo>
                  <a:cubicBezTo>
                    <a:pt x="63395" y="24246"/>
                    <a:pt x="62420" y="24550"/>
                    <a:pt x="61452" y="24854"/>
                  </a:cubicBezTo>
                  <a:cubicBezTo>
                    <a:pt x="61440" y="24861"/>
                    <a:pt x="61425" y="24869"/>
                    <a:pt x="61414" y="24880"/>
                  </a:cubicBezTo>
                  <a:cubicBezTo>
                    <a:pt x="62393" y="24565"/>
                    <a:pt x="63380" y="24253"/>
                    <a:pt x="64374" y="23953"/>
                  </a:cubicBezTo>
                  <a:close/>
                  <a:moveTo>
                    <a:pt x="60945" y="25184"/>
                  </a:moveTo>
                  <a:cubicBezTo>
                    <a:pt x="60938" y="25184"/>
                    <a:pt x="60934" y="25188"/>
                    <a:pt x="60930" y="25191"/>
                  </a:cubicBezTo>
                  <a:cubicBezTo>
                    <a:pt x="61181" y="25109"/>
                    <a:pt x="61437" y="25026"/>
                    <a:pt x="61692" y="24940"/>
                  </a:cubicBezTo>
                  <a:cubicBezTo>
                    <a:pt x="61444" y="25022"/>
                    <a:pt x="61193" y="25101"/>
                    <a:pt x="60945" y="25184"/>
                  </a:cubicBezTo>
                  <a:moveTo>
                    <a:pt x="61298" y="24749"/>
                  </a:moveTo>
                  <a:cubicBezTo>
                    <a:pt x="61328" y="24730"/>
                    <a:pt x="61361" y="24707"/>
                    <a:pt x="61392" y="24689"/>
                  </a:cubicBezTo>
                  <a:cubicBezTo>
                    <a:pt x="58247" y="25675"/>
                    <a:pt x="55152" y="26718"/>
                    <a:pt x="52195" y="27803"/>
                  </a:cubicBezTo>
                  <a:cubicBezTo>
                    <a:pt x="52139" y="27851"/>
                    <a:pt x="52083" y="27896"/>
                    <a:pt x="52030" y="27945"/>
                  </a:cubicBezTo>
                  <a:cubicBezTo>
                    <a:pt x="54983" y="26835"/>
                    <a:pt x="58101" y="25762"/>
                    <a:pt x="61298" y="24749"/>
                  </a:cubicBezTo>
                  <a:moveTo>
                    <a:pt x="60780" y="25082"/>
                  </a:moveTo>
                  <a:cubicBezTo>
                    <a:pt x="60795" y="25075"/>
                    <a:pt x="60810" y="25064"/>
                    <a:pt x="60825" y="25052"/>
                  </a:cubicBezTo>
                  <a:cubicBezTo>
                    <a:pt x="57681" y="26058"/>
                    <a:pt x="54615" y="27124"/>
                    <a:pt x="51711" y="28223"/>
                  </a:cubicBezTo>
                  <a:cubicBezTo>
                    <a:pt x="51655" y="28275"/>
                    <a:pt x="51599" y="28324"/>
                    <a:pt x="51542" y="28377"/>
                  </a:cubicBezTo>
                  <a:cubicBezTo>
                    <a:pt x="54454" y="27232"/>
                    <a:pt x="57564" y="26129"/>
                    <a:pt x="60780" y="25082"/>
                  </a:cubicBezTo>
                  <a:close/>
                  <a:moveTo>
                    <a:pt x="51242" y="28647"/>
                  </a:moveTo>
                  <a:cubicBezTo>
                    <a:pt x="51175" y="28711"/>
                    <a:pt x="51107" y="28771"/>
                    <a:pt x="51043" y="28834"/>
                  </a:cubicBezTo>
                  <a:cubicBezTo>
                    <a:pt x="53925" y="27641"/>
                    <a:pt x="57039" y="26493"/>
                    <a:pt x="60292" y="25405"/>
                  </a:cubicBezTo>
                  <a:cubicBezTo>
                    <a:pt x="60303" y="25398"/>
                    <a:pt x="60311" y="25390"/>
                    <a:pt x="60322" y="25386"/>
                  </a:cubicBezTo>
                  <a:cubicBezTo>
                    <a:pt x="57155" y="26422"/>
                    <a:pt x="54101" y="27518"/>
                    <a:pt x="51242" y="28647"/>
                  </a:cubicBezTo>
                  <a:close/>
                  <a:moveTo>
                    <a:pt x="51085" y="28553"/>
                  </a:moveTo>
                  <a:cubicBezTo>
                    <a:pt x="51145" y="28501"/>
                    <a:pt x="51201" y="28448"/>
                    <a:pt x="51257" y="28396"/>
                  </a:cubicBezTo>
                  <a:cubicBezTo>
                    <a:pt x="48976" y="29270"/>
                    <a:pt x="46800" y="30166"/>
                    <a:pt x="44774" y="31078"/>
                  </a:cubicBezTo>
                  <a:cubicBezTo>
                    <a:pt x="44714" y="31172"/>
                    <a:pt x="44654" y="31270"/>
                    <a:pt x="44597" y="31363"/>
                  </a:cubicBezTo>
                  <a:cubicBezTo>
                    <a:pt x="46601" y="30407"/>
                    <a:pt x="48781" y="29469"/>
                    <a:pt x="51085" y="28553"/>
                  </a:cubicBezTo>
                  <a:close/>
                  <a:moveTo>
                    <a:pt x="46485" y="30846"/>
                  </a:moveTo>
                  <a:cubicBezTo>
                    <a:pt x="47787" y="30226"/>
                    <a:pt x="49164" y="29619"/>
                    <a:pt x="50597" y="29018"/>
                  </a:cubicBezTo>
                  <a:cubicBezTo>
                    <a:pt x="50664" y="28955"/>
                    <a:pt x="50732" y="28887"/>
                    <a:pt x="50800" y="28823"/>
                  </a:cubicBezTo>
                  <a:cubicBezTo>
                    <a:pt x="48590" y="29709"/>
                    <a:pt x="46500" y="30613"/>
                    <a:pt x="44575" y="31536"/>
                  </a:cubicBezTo>
                  <a:cubicBezTo>
                    <a:pt x="44537" y="31551"/>
                    <a:pt x="44504" y="31570"/>
                    <a:pt x="44466" y="31585"/>
                  </a:cubicBezTo>
                  <a:cubicBezTo>
                    <a:pt x="44399" y="31705"/>
                    <a:pt x="44331" y="31825"/>
                    <a:pt x="44264" y="31941"/>
                  </a:cubicBezTo>
                  <a:cubicBezTo>
                    <a:pt x="44980" y="31573"/>
                    <a:pt x="45719" y="31210"/>
                    <a:pt x="46485" y="30846"/>
                  </a:cubicBezTo>
                  <a:close/>
                  <a:moveTo>
                    <a:pt x="44147" y="32163"/>
                  </a:moveTo>
                  <a:cubicBezTo>
                    <a:pt x="44065" y="32320"/>
                    <a:pt x="43986" y="32474"/>
                    <a:pt x="43911" y="32628"/>
                  </a:cubicBezTo>
                  <a:cubicBezTo>
                    <a:pt x="45299" y="31836"/>
                    <a:pt x="46826" y="31052"/>
                    <a:pt x="48462" y="30283"/>
                  </a:cubicBezTo>
                  <a:cubicBezTo>
                    <a:pt x="48987" y="30035"/>
                    <a:pt x="49524" y="29788"/>
                    <a:pt x="50075" y="29544"/>
                  </a:cubicBezTo>
                  <a:cubicBezTo>
                    <a:pt x="50124" y="29491"/>
                    <a:pt x="50173" y="29442"/>
                    <a:pt x="50222" y="29390"/>
                  </a:cubicBezTo>
                  <a:cubicBezTo>
                    <a:pt x="50256" y="29356"/>
                    <a:pt x="50293" y="29322"/>
                    <a:pt x="50327" y="29285"/>
                  </a:cubicBezTo>
                  <a:cubicBezTo>
                    <a:pt x="49010" y="29840"/>
                    <a:pt x="47749" y="30403"/>
                    <a:pt x="46549" y="30973"/>
                  </a:cubicBezTo>
                  <a:cubicBezTo>
                    <a:pt x="45716" y="31367"/>
                    <a:pt x="44916" y="31765"/>
                    <a:pt x="44147" y="32163"/>
                  </a:cubicBezTo>
                  <a:close/>
                  <a:moveTo>
                    <a:pt x="40238" y="33791"/>
                  </a:moveTo>
                  <a:cubicBezTo>
                    <a:pt x="40208" y="33952"/>
                    <a:pt x="40185" y="34117"/>
                    <a:pt x="40159" y="34279"/>
                  </a:cubicBezTo>
                  <a:cubicBezTo>
                    <a:pt x="41314" y="33543"/>
                    <a:pt x="42598" y="32812"/>
                    <a:pt x="43986" y="32087"/>
                  </a:cubicBezTo>
                  <a:cubicBezTo>
                    <a:pt x="44050" y="31964"/>
                    <a:pt x="44117" y="31844"/>
                    <a:pt x="44185" y="31720"/>
                  </a:cubicBezTo>
                  <a:cubicBezTo>
                    <a:pt x="42774" y="32403"/>
                    <a:pt x="41450" y="33097"/>
                    <a:pt x="40238" y="33791"/>
                  </a:cubicBezTo>
                  <a:close/>
                  <a:moveTo>
                    <a:pt x="40185" y="33138"/>
                  </a:moveTo>
                  <a:cubicBezTo>
                    <a:pt x="40208" y="33033"/>
                    <a:pt x="40234" y="32924"/>
                    <a:pt x="40260" y="32815"/>
                  </a:cubicBezTo>
                  <a:cubicBezTo>
                    <a:pt x="39330" y="33273"/>
                    <a:pt x="38437" y="33735"/>
                    <a:pt x="37592" y="34196"/>
                  </a:cubicBezTo>
                  <a:cubicBezTo>
                    <a:pt x="37600" y="34320"/>
                    <a:pt x="37607" y="34447"/>
                    <a:pt x="37615" y="34571"/>
                  </a:cubicBezTo>
                  <a:cubicBezTo>
                    <a:pt x="38422" y="34095"/>
                    <a:pt x="39281" y="33615"/>
                    <a:pt x="40185" y="33138"/>
                  </a:cubicBezTo>
                  <a:close/>
                  <a:moveTo>
                    <a:pt x="40069" y="33720"/>
                  </a:moveTo>
                  <a:cubicBezTo>
                    <a:pt x="40091" y="33588"/>
                    <a:pt x="40118" y="33457"/>
                    <a:pt x="40144" y="33326"/>
                  </a:cubicBezTo>
                  <a:cubicBezTo>
                    <a:pt x="39258" y="33795"/>
                    <a:pt x="38418" y="34264"/>
                    <a:pt x="37630" y="34736"/>
                  </a:cubicBezTo>
                  <a:cubicBezTo>
                    <a:pt x="37641" y="34894"/>
                    <a:pt x="37652" y="35048"/>
                    <a:pt x="37667" y="35202"/>
                  </a:cubicBezTo>
                  <a:cubicBezTo>
                    <a:pt x="38410" y="34706"/>
                    <a:pt x="39213" y="34211"/>
                    <a:pt x="40069" y="33720"/>
                  </a:cubicBezTo>
                  <a:close/>
                  <a:moveTo>
                    <a:pt x="37750" y="35967"/>
                  </a:moveTo>
                  <a:cubicBezTo>
                    <a:pt x="38418" y="35446"/>
                    <a:pt x="39157" y="34924"/>
                    <a:pt x="39960" y="34406"/>
                  </a:cubicBezTo>
                  <a:cubicBezTo>
                    <a:pt x="39982" y="34241"/>
                    <a:pt x="40009" y="34072"/>
                    <a:pt x="40035" y="33907"/>
                  </a:cubicBezTo>
                  <a:cubicBezTo>
                    <a:pt x="39198" y="34391"/>
                    <a:pt x="38410" y="34879"/>
                    <a:pt x="37686" y="35367"/>
                  </a:cubicBezTo>
                  <a:cubicBezTo>
                    <a:pt x="37705" y="35569"/>
                    <a:pt x="37728" y="35768"/>
                    <a:pt x="37750" y="35967"/>
                  </a:cubicBezTo>
                  <a:close/>
                  <a:moveTo>
                    <a:pt x="36264" y="45321"/>
                  </a:moveTo>
                  <a:cubicBezTo>
                    <a:pt x="36028" y="45557"/>
                    <a:pt x="35765" y="45790"/>
                    <a:pt x="35473" y="46019"/>
                  </a:cubicBezTo>
                  <a:cubicBezTo>
                    <a:pt x="35337" y="46127"/>
                    <a:pt x="35199" y="46229"/>
                    <a:pt x="35056" y="46330"/>
                  </a:cubicBezTo>
                  <a:cubicBezTo>
                    <a:pt x="35169" y="46743"/>
                    <a:pt x="35307" y="47152"/>
                    <a:pt x="35473" y="47561"/>
                  </a:cubicBezTo>
                  <a:cubicBezTo>
                    <a:pt x="35825" y="47373"/>
                    <a:pt x="36159" y="47178"/>
                    <a:pt x="36467" y="46968"/>
                  </a:cubicBezTo>
                  <a:cubicBezTo>
                    <a:pt x="36512" y="46938"/>
                    <a:pt x="36557" y="46908"/>
                    <a:pt x="36598" y="46878"/>
                  </a:cubicBezTo>
                  <a:cubicBezTo>
                    <a:pt x="36448" y="46364"/>
                    <a:pt x="36336" y="45842"/>
                    <a:pt x="36264" y="45321"/>
                  </a:cubicBezTo>
                  <a:moveTo>
                    <a:pt x="37878" y="45794"/>
                  </a:moveTo>
                  <a:cubicBezTo>
                    <a:pt x="37791" y="45246"/>
                    <a:pt x="37746" y="44690"/>
                    <a:pt x="37746" y="44139"/>
                  </a:cubicBezTo>
                  <a:cubicBezTo>
                    <a:pt x="37746" y="43666"/>
                    <a:pt x="37776" y="43197"/>
                    <a:pt x="37844" y="42728"/>
                  </a:cubicBezTo>
                  <a:cubicBezTo>
                    <a:pt x="37784" y="42931"/>
                    <a:pt x="37652" y="43133"/>
                    <a:pt x="37622" y="43332"/>
                  </a:cubicBezTo>
                  <a:cubicBezTo>
                    <a:pt x="37349" y="43978"/>
                    <a:pt x="36947" y="44600"/>
                    <a:pt x="36384" y="45193"/>
                  </a:cubicBezTo>
                  <a:cubicBezTo>
                    <a:pt x="36452" y="45730"/>
                    <a:pt x="36564" y="46263"/>
                    <a:pt x="36718" y="46795"/>
                  </a:cubicBezTo>
                  <a:cubicBezTo>
                    <a:pt x="37168" y="46473"/>
                    <a:pt x="37551" y="46139"/>
                    <a:pt x="37878" y="45794"/>
                  </a:cubicBezTo>
                  <a:moveTo>
                    <a:pt x="37915" y="46015"/>
                  </a:moveTo>
                  <a:cubicBezTo>
                    <a:pt x="37589" y="46345"/>
                    <a:pt x="37210" y="46668"/>
                    <a:pt x="36771" y="46975"/>
                  </a:cubicBezTo>
                  <a:cubicBezTo>
                    <a:pt x="36902" y="47396"/>
                    <a:pt x="37056" y="47812"/>
                    <a:pt x="37236" y="48221"/>
                  </a:cubicBezTo>
                  <a:cubicBezTo>
                    <a:pt x="37352" y="48161"/>
                    <a:pt x="37465" y="48097"/>
                    <a:pt x="37577" y="48033"/>
                  </a:cubicBezTo>
                  <a:cubicBezTo>
                    <a:pt x="37840" y="47883"/>
                    <a:pt x="38084" y="47730"/>
                    <a:pt x="38313" y="47576"/>
                  </a:cubicBezTo>
                  <a:cubicBezTo>
                    <a:pt x="38144" y="47058"/>
                    <a:pt x="38013" y="46536"/>
                    <a:pt x="37915" y="46015"/>
                  </a:cubicBezTo>
                  <a:moveTo>
                    <a:pt x="39536" y="46559"/>
                  </a:moveTo>
                  <a:cubicBezTo>
                    <a:pt x="39378" y="45797"/>
                    <a:pt x="39300" y="45028"/>
                    <a:pt x="39300" y="44263"/>
                  </a:cubicBezTo>
                  <a:cubicBezTo>
                    <a:pt x="39300" y="44161"/>
                    <a:pt x="39300" y="44060"/>
                    <a:pt x="39303" y="43959"/>
                  </a:cubicBezTo>
                  <a:cubicBezTo>
                    <a:pt x="39014" y="44638"/>
                    <a:pt x="38609" y="45283"/>
                    <a:pt x="38031" y="45895"/>
                  </a:cubicBezTo>
                  <a:cubicBezTo>
                    <a:pt x="38125" y="46431"/>
                    <a:pt x="38257" y="46964"/>
                    <a:pt x="38429" y="47493"/>
                  </a:cubicBezTo>
                  <a:cubicBezTo>
                    <a:pt x="38853" y="47193"/>
                    <a:pt x="39217" y="46882"/>
                    <a:pt x="39536" y="46559"/>
                  </a:cubicBezTo>
                  <a:close/>
                  <a:moveTo>
                    <a:pt x="39577" y="46765"/>
                  </a:moveTo>
                  <a:cubicBezTo>
                    <a:pt x="39262" y="47080"/>
                    <a:pt x="38902" y="47381"/>
                    <a:pt x="38485" y="47670"/>
                  </a:cubicBezTo>
                  <a:cubicBezTo>
                    <a:pt x="38628" y="48086"/>
                    <a:pt x="38797" y="48502"/>
                    <a:pt x="38984" y="48915"/>
                  </a:cubicBezTo>
                  <a:cubicBezTo>
                    <a:pt x="39363" y="48720"/>
                    <a:pt x="39709" y="48517"/>
                    <a:pt x="40024" y="48307"/>
                  </a:cubicBezTo>
                  <a:cubicBezTo>
                    <a:pt x="39844" y="47797"/>
                    <a:pt x="39694" y="47283"/>
                    <a:pt x="39577" y="46765"/>
                  </a:cubicBezTo>
                  <a:moveTo>
                    <a:pt x="41202" y="47377"/>
                  </a:moveTo>
                  <a:cubicBezTo>
                    <a:pt x="41014" y="46608"/>
                    <a:pt x="40898" y="45831"/>
                    <a:pt x="40857" y="45054"/>
                  </a:cubicBezTo>
                  <a:cubicBezTo>
                    <a:pt x="40557" y="45613"/>
                    <a:pt x="40181" y="46150"/>
                    <a:pt x="39690" y="46653"/>
                  </a:cubicBezTo>
                  <a:cubicBezTo>
                    <a:pt x="39802" y="47182"/>
                    <a:pt x="39952" y="47711"/>
                    <a:pt x="40136" y="48232"/>
                  </a:cubicBezTo>
                  <a:cubicBezTo>
                    <a:pt x="40538" y="47958"/>
                    <a:pt x="40887" y="47673"/>
                    <a:pt x="41202" y="47377"/>
                  </a:cubicBezTo>
                  <a:close/>
                  <a:moveTo>
                    <a:pt x="41247" y="47572"/>
                  </a:moveTo>
                  <a:cubicBezTo>
                    <a:pt x="40939" y="47861"/>
                    <a:pt x="40590" y="48139"/>
                    <a:pt x="40200" y="48401"/>
                  </a:cubicBezTo>
                  <a:cubicBezTo>
                    <a:pt x="40354" y="48821"/>
                    <a:pt x="40527" y="49238"/>
                    <a:pt x="40725" y="49651"/>
                  </a:cubicBezTo>
                  <a:cubicBezTo>
                    <a:pt x="41089" y="49474"/>
                    <a:pt x="41423" y="49287"/>
                    <a:pt x="41735" y="49095"/>
                  </a:cubicBezTo>
                  <a:cubicBezTo>
                    <a:pt x="41543" y="48589"/>
                    <a:pt x="41382" y="48082"/>
                    <a:pt x="41247" y="47572"/>
                  </a:cubicBezTo>
                  <a:moveTo>
                    <a:pt x="42455" y="46135"/>
                  </a:moveTo>
                  <a:cubicBezTo>
                    <a:pt x="42151" y="46604"/>
                    <a:pt x="41791" y="47047"/>
                    <a:pt x="41356" y="47467"/>
                  </a:cubicBezTo>
                  <a:cubicBezTo>
                    <a:pt x="41487" y="47988"/>
                    <a:pt x="41652" y="48510"/>
                    <a:pt x="41847" y="49024"/>
                  </a:cubicBezTo>
                  <a:cubicBezTo>
                    <a:pt x="42222" y="48780"/>
                    <a:pt x="42564" y="48525"/>
                    <a:pt x="42875" y="48255"/>
                  </a:cubicBezTo>
                  <a:cubicBezTo>
                    <a:pt x="42680" y="47553"/>
                    <a:pt x="42541" y="46844"/>
                    <a:pt x="42455" y="46135"/>
                  </a:cubicBezTo>
                  <a:close/>
                  <a:moveTo>
                    <a:pt x="56435" y="28140"/>
                  </a:moveTo>
                  <a:cubicBezTo>
                    <a:pt x="52766" y="29829"/>
                    <a:pt x="49618" y="31618"/>
                    <a:pt x="47209" y="33461"/>
                  </a:cubicBezTo>
                  <a:cubicBezTo>
                    <a:pt x="46785" y="34144"/>
                    <a:pt x="46428" y="34808"/>
                    <a:pt x="46121" y="35461"/>
                  </a:cubicBezTo>
                  <a:cubicBezTo>
                    <a:pt x="48244" y="33108"/>
                    <a:pt x="51591" y="30834"/>
                    <a:pt x="55778" y="28707"/>
                  </a:cubicBezTo>
                  <a:cubicBezTo>
                    <a:pt x="56034" y="28497"/>
                    <a:pt x="56296" y="28290"/>
                    <a:pt x="56559" y="28084"/>
                  </a:cubicBezTo>
                  <a:cubicBezTo>
                    <a:pt x="56518" y="28103"/>
                    <a:pt x="56476" y="28122"/>
                    <a:pt x="56435" y="28140"/>
                  </a:cubicBezTo>
                  <a:close/>
                  <a:moveTo>
                    <a:pt x="54454" y="28707"/>
                  </a:moveTo>
                  <a:cubicBezTo>
                    <a:pt x="52135" y="29780"/>
                    <a:pt x="50027" y="30891"/>
                    <a:pt x="48188" y="32024"/>
                  </a:cubicBezTo>
                  <a:cubicBezTo>
                    <a:pt x="47907" y="32403"/>
                    <a:pt x="47648" y="32778"/>
                    <a:pt x="47408" y="33149"/>
                  </a:cubicBezTo>
                  <a:cubicBezTo>
                    <a:pt x="49787" y="31371"/>
                    <a:pt x="52844" y="29652"/>
                    <a:pt x="56383" y="28020"/>
                  </a:cubicBezTo>
                  <a:cubicBezTo>
                    <a:pt x="56589" y="27927"/>
                    <a:pt x="56795" y="27833"/>
                    <a:pt x="57002" y="27739"/>
                  </a:cubicBezTo>
                  <a:cubicBezTo>
                    <a:pt x="57167" y="27615"/>
                    <a:pt x="57328" y="27491"/>
                    <a:pt x="57489" y="27371"/>
                  </a:cubicBezTo>
                  <a:cubicBezTo>
                    <a:pt x="56443" y="27806"/>
                    <a:pt x="55430" y="28253"/>
                    <a:pt x="54454" y="28707"/>
                  </a:cubicBezTo>
                  <a:moveTo>
                    <a:pt x="52473" y="29273"/>
                  </a:moveTo>
                  <a:cubicBezTo>
                    <a:pt x="51250" y="29844"/>
                    <a:pt x="50087" y="30422"/>
                    <a:pt x="48991" y="31007"/>
                  </a:cubicBezTo>
                  <a:cubicBezTo>
                    <a:pt x="48788" y="31251"/>
                    <a:pt x="48593" y="31495"/>
                    <a:pt x="48406" y="31735"/>
                  </a:cubicBezTo>
                  <a:cubicBezTo>
                    <a:pt x="50180" y="30658"/>
                    <a:pt x="52195" y="29607"/>
                    <a:pt x="54398" y="28587"/>
                  </a:cubicBezTo>
                  <a:cubicBezTo>
                    <a:pt x="55527" y="28062"/>
                    <a:pt x="56709" y="27548"/>
                    <a:pt x="57932" y="27045"/>
                  </a:cubicBezTo>
                  <a:cubicBezTo>
                    <a:pt x="58030" y="26974"/>
                    <a:pt x="58127" y="26902"/>
                    <a:pt x="58225" y="26831"/>
                  </a:cubicBezTo>
                  <a:cubicBezTo>
                    <a:pt x="56199" y="27623"/>
                    <a:pt x="54270" y="28437"/>
                    <a:pt x="52473" y="29273"/>
                  </a:cubicBezTo>
                  <a:moveTo>
                    <a:pt x="43802" y="32849"/>
                  </a:moveTo>
                  <a:cubicBezTo>
                    <a:pt x="43704" y="33063"/>
                    <a:pt x="43611" y="33273"/>
                    <a:pt x="43524" y="33483"/>
                  </a:cubicBezTo>
                  <a:cubicBezTo>
                    <a:pt x="45247" y="32358"/>
                    <a:pt x="47258" y="31251"/>
                    <a:pt x="49490" y="30170"/>
                  </a:cubicBezTo>
                  <a:cubicBezTo>
                    <a:pt x="49599" y="30050"/>
                    <a:pt x="49708" y="29930"/>
                    <a:pt x="49820" y="29810"/>
                  </a:cubicBezTo>
                  <a:cubicBezTo>
                    <a:pt x="49378" y="30009"/>
                    <a:pt x="48946" y="30208"/>
                    <a:pt x="48522" y="30407"/>
                  </a:cubicBezTo>
                  <a:cubicBezTo>
                    <a:pt x="46819" y="31210"/>
                    <a:pt x="45235" y="32027"/>
                    <a:pt x="43802" y="32849"/>
                  </a:cubicBezTo>
                  <a:moveTo>
                    <a:pt x="43641" y="32785"/>
                  </a:moveTo>
                  <a:cubicBezTo>
                    <a:pt x="43712" y="32624"/>
                    <a:pt x="43791" y="32466"/>
                    <a:pt x="43873" y="32305"/>
                  </a:cubicBezTo>
                  <a:cubicBezTo>
                    <a:pt x="42515" y="33018"/>
                    <a:pt x="41262" y="33738"/>
                    <a:pt x="40136" y="34462"/>
                  </a:cubicBezTo>
                  <a:cubicBezTo>
                    <a:pt x="40106" y="34680"/>
                    <a:pt x="40084" y="34894"/>
                    <a:pt x="40061" y="35108"/>
                  </a:cubicBezTo>
                  <a:cubicBezTo>
                    <a:pt x="41112" y="34327"/>
                    <a:pt x="42312" y="33551"/>
                    <a:pt x="43641" y="32785"/>
                  </a:cubicBezTo>
                  <a:close/>
                  <a:moveTo>
                    <a:pt x="43262" y="33656"/>
                  </a:moveTo>
                  <a:cubicBezTo>
                    <a:pt x="43348" y="33438"/>
                    <a:pt x="43442" y="33224"/>
                    <a:pt x="43539" y="33003"/>
                  </a:cubicBezTo>
                  <a:cubicBezTo>
                    <a:pt x="42241" y="33761"/>
                    <a:pt x="41071" y="34526"/>
                    <a:pt x="40046" y="35295"/>
                  </a:cubicBezTo>
                  <a:cubicBezTo>
                    <a:pt x="40020" y="35596"/>
                    <a:pt x="40005" y="35892"/>
                    <a:pt x="39990" y="36188"/>
                  </a:cubicBezTo>
                  <a:cubicBezTo>
                    <a:pt x="40905" y="35337"/>
                    <a:pt x="42005" y="34493"/>
                    <a:pt x="43262" y="33656"/>
                  </a:cubicBezTo>
                  <a:moveTo>
                    <a:pt x="39964" y="37753"/>
                  </a:moveTo>
                  <a:cubicBezTo>
                    <a:pt x="40073" y="37603"/>
                    <a:pt x="40189" y="37453"/>
                    <a:pt x="40309" y="37303"/>
                  </a:cubicBezTo>
                  <a:cubicBezTo>
                    <a:pt x="40981" y="36466"/>
                    <a:pt x="41840" y="35629"/>
                    <a:pt x="42857" y="34800"/>
                  </a:cubicBezTo>
                  <a:cubicBezTo>
                    <a:pt x="42954" y="34496"/>
                    <a:pt x="43059" y="34189"/>
                    <a:pt x="43175" y="33877"/>
                  </a:cubicBezTo>
                  <a:cubicBezTo>
                    <a:pt x="41945" y="34706"/>
                    <a:pt x="40872" y="35543"/>
                    <a:pt x="39982" y="36384"/>
                  </a:cubicBezTo>
                  <a:cubicBezTo>
                    <a:pt x="39967" y="36815"/>
                    <a:pt x="39964" y="37239"/>
                    <a:pt x="39964" y="37659"/>
                  </a:cubicBezTo>
                  <a:cubicBezTo>
                    <a:pt x="39964" y="37689"/>
                    <a:pt x="39964" y="37719"/>
                    <a:pt x="39964" y="37753"/>
                  </a:cubicBezTo>
                  <a:moveTo>
                    <a:pt x="42207" y="36721"/>
                  </a:moveTo>
                  <a:cubicBezTo>
                    <a:pt x="42275" y="36639"/>
                    <a:pt x="42350" y="36552"/>
                    <a:pt x="42425" y="36470"/>
                  </a:cubicBezTo>
                  <a:cubicBezTo>
                    <a:pt x="42523" y="35997"/>
                    <a:pt x="42643" y="35521"/>
                    <a:pt x="42785" y="35033"/>
                  </a:cubicBezTo>
                  <a:cubicBezTo>
                    <a:pt x="41840" y="35817"/>
                    <a:pt x="41044" y="36601"/>
                    <a:pt x="40414" y="37389"/>
                  </a:cubicBezTo>
                  <a:cubicBezTo>
                    <a:pt x="40256" y="37584"/>
                    <a:pt x="40106" y="37783"/>
                    <a:pt x="39964" y="37982"/>
                  </a:cubicBezTo>
                  <a:cubicBezTo>
                    <a:pt x="39967" y="38443"/>
                    <a:pt x="39971" y="38901"/>
                    <a:pt x="39971" y="39348"/>
                  </a:cubicBezTo>
                  <a:cubicBezTo>
                    <a:pt x="39971" y="39760"/>
                    <a:pt x="39967" y="40169"/>
                    <a:pt x="39952" y="40567"/>
                  </a:cubicBezTo>
                  <a:cubicBezTo>
                    <a:pt x="40425" y="39261"/>
                    <a:pt x="41168" y="37971"/>
                    <a:pt x="42207" y="36721"/>
                  </a:cubicBezTo>
                  <a:moveTo>
                    <a:pt x="40977" y="44379"/>
                  </a:moveTo>
                  <a:cubicBezTo>
                    <a:pt x="41543" y="43025"/>
                    <a:pt x="41720" y="41509"/>
                    <a:pt x="41915" y="39847"/>
                  </a:cubicBezTo>
                  <a:cubicBezTo>
                    <a:pt x="41273" y="41347"/>
                    <a:pt x="40969" y="42874"/>
                    <a:pt x="40969" y="44402"/>
                  </a:cubicBezTo>
                  <a:cubicBezTo>
                    <a:pt x="40969" y="44394"/>
                    <a:pt x="40973" y="44387"/>
                    <a:pt x="40977" y="44379"/>
                  </a:cubicBezTo>
                  <a:close/>
                  <a:moveTo>
                    <a:pt x="42605" y="36462"/>
                  </a:moveTo>
                  <a:cubicBezTo>
                    <a:pt x="42560" y="36680"/>
                    <a:pt x="42515" y="36898"/>
                    <a:pt x="42474" y="37115"/>
                  </a:cubicBezTo>
                  <a:cubicBezTo>
                    <a:pt x="42361" y="37738"/>
                    <a:pt x="42275" y="38346"/>
                    <a:pt x="42200" y="38939"/>
                  </a:cubicBezTo>
                  <a:cubicBezTo>
                    <a:pt x="42695" y="37989"/>
                    <a:pt x="43329" y="37055"/>
                    <a:pt x="44113" y="36143"/>
                  </a:cubicBezTo>
                  <a:cubicBezTo>
                    <a:pt x="44894" y="35235"/>
                    <a:pt x="45866" y="34335"/>
                    <a:pt x="47010" y="33449"/>
                  </a:cubicBezTo>
                  <a:cubicBezTo>
                    <a:pt x="47250" y="33063"/>
                    <a:pt x="47509" y="32669"/>
                    <a:pt x="47790" y="32271"/>
                  </a:cubicBezTo>
                  <a:cubicBezTo>
                    <a:pt x="45629" y="33641"/>
                    <a:pt x="43866" y="35044"/>
                    <a:pt x="42605" y="36462"/>
                  </a:cubicBezTo>
                  <a:moveTo>
                    <a:pt x="48811" y="30951"/>
                  </a:moveTo>
                  <a:cubicBezTo>
                    <a:pt x="48950" y="30782"/>
                    <a:pt x="49096" y="30609"/>
                    <a:pt x="49250" y="30437"/>
                  </a:cubicBezTo>
                  <a:cubicBezTo>
                    <a:pt x="47070" y="31506"/>
                    <a:pt x="45112" y="32601"/>
                    <a:pt x="43434" y="33708"/>
                  </a:cubicBezTo>
                  <a:cubicBezTo>
                    <a:pt x="43314" y="34008"/>
                    <a:pt x="43205" y="34305"/>
                    <a:pt x="43108" y="34601"/>
                  </a:cubicBezTo>
                  <a:cubicBezTo>
                    <a:pt x="44673" y="33363"/>
                    <a:pt x="46601" y="32144"/>
                    <a:pt x="48811" y="30951"/>
                  </a:cubicBezTo>
                  <a:close/>
                  <a:moveTo>
                    <a:pt x="43033" y="34834"/>
                  </a:moveTo>
                  <a:cubicBezTo>
                    <a:pt x="42887" y="35295"/>
                    <a:pt x="42766" y="35753"/>
                    <a:pt x="42665" y="36200"/>
                  </a:cubicBezTo>
                  <a:cubicBezTo>
                    <a:pt x="43978" y="34770"/>
                    <a:pt x="45791" y="33359"/>
                    <a:pt x="48001" y="31986"/>
                  </a:cubicBezTo>
                  <a:cubicBezTo>
                    <a:pt x="48184" y="31735"/>
                    <a:pt x="48380" y="31483"/>
                    <a:pt x="48586" y="31228"/>
                  </a:cubicBezTo>
                  <a:cubicBezTo>
                    <a:pt x="46425" y="32406"/>
                    <a:pt x="44552" y="33611"/>
                    <a:pt x="43033" y="34834"/>
                  </a:cubicBezTo>
                  <a:close/>
                  <a:moveTo>
                    <a:pt x="42493" y="44608"/>
                  </a:moveTo>
                  <a:cubicBezTo>
                    <a:pt x="42493" y="44961"/>
                    <a:pt x="42508" y="45313"/>
                    <a:pt x="42538" y="45666"/>
                  </a:cubicBezTo>
                  <a:cubicBezTo>
                    <a:pt x="43284" y="44364"/>
                    <a:pt x="43659" y="42874"/>
                    <a:pt x="44065" y="41220"/>
                  </a:cubicBezTo>
                  <a:cubicBezTo>
                    <a:pt x="44432" y="39723"/>
                    <a:pt x="44826" y="38087"/>
                    <a:pt x="45543" y="36335"/>
                  </a:cubicBezTo>
                  <a:cubicBezTo>
                    <a:pt x="43438" y="38976"/>
                    <a:pt x="42493" y="41790"/>
                    <a:pt x="42493" y="44608"/>
                  </a:cubicBezTo>
                  <a:moveTo>
                    <a:pt x="45719" y="35922"/>
                  </a:moveTo>
                  <a:cubicBezTo>
                    <a:pt x="46027" y="35220"/>
                    <a:pt x="46387" y="34500"/>
                    <a:pt x="46822" y="33765"/>
                  </a:cubicBezTo>
                  <a:cubicBezTo>
                    <a:pt x="45798" y="34575"/>
                    <a:pt x="44924" y="35397"/>
                    <a:pt x="44211" y="36226"/>
                  </a:cubicBezTo>
                  <a:cubicBezTo>
                    <a:pt x="43344" y="37235"/>
                    <a:pt x="42665" y="38271"/>
                    <a:pt x="42155" y="39321"/>
                  </a:cubicBezTo>
                  <a:cubicBezTo>
                    <a:pt x="41930" y="41194"/>
                    <a:pt x="41783" y="42908"/>
                    <a:pt x="41142" y="44447"/>
                  </a:cubicBezTo>
                  <a:cubicBezTo>
                    <a:pt x="41089" y="44570"/>
                    <a:pt x="41033" y="44694"/>
                    <a:pt x="40973" y="44818"/>
                  </a:cubicBezTo>
                  <a:cubicBezTo>
                    <a:pt x="41003" y="45636"/>
                    <a:pt x="41116" y="46458"/>
                    <a:pt x="41307" y="47272"/>
                  </a:cubicBezTo>
                  <a:cubicBezTo>
                    <a:pt x="41757" y="46825"/>
                    <a:pt x="42121" y="46353"/>
                    <a:pt x="42425" y="45854"/>
                  </a:cubicBezTo>
                  <a:cubicBezTo>
                    <a:pt x="42388" y="45437"/>
                    <a:pt x="42365" y="45024"/>
                    <a:pt x="42365" y="44608"/>
                  </a:cubicBezTo>
                  <a:cubicBezTo>
                    <a:pt x="42365" y="41644"/>
                    <a:pt x="43404" y="38676"/>
                    <a:pt x="45719" y="35922"/>
                  </a:cubicBezTo>
                  <a:close/>
                  <a:moveTo>
                    <a:pt x="39926" y="41055"/>
                  </a:moveTo>
                  <a:cubicBezTo>
                    <a:pt x="39866" y="41925"/>
                    <a:pt x="39735" y="42762"/>
                    <a:pt x="39457" y="43561"/>
                  </a:cubicBezTo>
                  <a:cubicBezTo>
                    <a:pt x="39453" y="43565"/>
                    <a:pt x="39453" y="43565"/>
                    <a:pt x="39453" y="43569"/>
                  </a:cubicBezTo>
                  <a:cubicBezTo>
                    <a:pt x="39438" y="43801"/>
                    <a:pt x="39431" y="44030"/>
                    <a:pt x="39431" y="44263"/>
                  </a:cubicBezTo>
                  <a:cubicBezTo>
                    <a:pt x="39431" y="44991"/>
                    <a:pt x="39502" y="45718"/>
                    <a:pt x="39645" y="46443"/>
                  </a:cubicBezTo>
                  <a:cubicBezTo>
                    <a:pt x="40163" y="45891"/>
                    <a:pt x="40549" y="45306"/>
                    <a:pt x="40842" y="44683"/>
                  </a:cubicBezTo>
                  <a:cubicBezTo>
                    <a:pt x="40838" y="44597"/>
                    <a:pt x="40838" y="44507"/>
                    <a:pt x="40838" y="44417"/>
                  </a:cubicBezTo>
                  <a:cubicBezTo>
                    <a:pt x="40838" y="42739"/>
                    <a:pt x="41194" y="41058"/>
                    <a:pt x="41964" y="39419"/>
                  </a:cubicBezTo>
                  <a:cubicBezTo>
                    <a:pt x="42065" y="38560"/>
                    <a:pt x="42181" y="37663"/>
                    <a:pt x="42369" y="36736"/>
                  </a:cubicBezTo>
                  <a:cubicBezTo>
                    <a:pt x="42346" y="36759"/>
                    <a:pt x="42328" y="36781"/>
                    <a:pt x="42309" y="36807"/>
                  </a:cubicBezTo>
                  <a:cubicBezTo>
                    <a:pt x="41161" y="38188"/>
                    <a:pt x="40380" y="39614"/>
                    <a:pt x="39926" y="41055"/>
                  </a:cubicBezTo>
                  <a:moveTo>
                    <a:pt x="39870" y="35254"/>
                  </a:moveTo>
                  <a:cubicBezTo>
                    <a:pt x="39889" y="35033"/>
                    <a:pt x="39911" y="34815"/>
                    <a:pt x="39937" y="34590"/>
                  </a:cubicBezTo>
                  <a:cubicBezTo>
                    <a:pt x="39150" y="35104"/>
                    <a:pt x="38425" y="35618"/>
                    <a:pt x="37769" y="36132"/>
                  </a:cubicBezTo>
                  <a:cubicBezTo>
                    <a:pt x="37803" y="36410"/>
                    <a:pt x="37836" y="36684"/>
                    <a:pt x="37870" y="36958"/>
                  </a:cubicBezTo>
                  <a:cubicBezTo>
                    <a:pt x="38452" y="36387"/>
                    <a:pt x="39120" y="35821"/>
                    <a:pt x="39870" y="35254"/>
                  </a:cubicBezTo>
                  <a:close/>
                  <a:moveTo>
                    <a:pt x="38046" y="38395"/>
                  </a:moveTo>
                  <a:cubicBezTo>
                    <a:pt x="38163" y="38226"/>
                    <a:pt x="38287" y="38057"/>
                    <a:pt x="38418" y="37888"/>
                  </a:cubicBezTo>
                  <a:cubicBezTo>
                    <a:pt x="38812" y="37378"/>
                    <a:pt x="39273" y="36871"/>
                    <a:pt x="39802" y="36365"/>
                  </a:cubicBezTo>
                  <a:cubicBezTo>
                    <a:pt x="39814" y="36061"/>
                    <a:pt x="39829" y="35753"/>
                    <a:pt x="39855" y="35442"/>
                  </a:cubicBezTo>
                  <a:cubicBezTo>
                    <a:pt x="39120" y="36005"/>
                    <a:pt x="38463" y="36567"/>
                    <a:pt x="37893" y="37130"/>
                  </a:cubicBezTo>
                  <a:cubicBezTo>
                    <a:pt x="37949" y="37558"/>
                    <a:pt x="38001" y="37982"/>
                    <a:pt x="38046" y="38395"/>
                  </a:cubicBezTo>
                  <a:moveTo>
                    <a:pt x="37986" y="40338"/>
                  </a:moveTo>
                  <a:cubicBezTo>
                    <a:pt x="37986" y="39854"/>
                    <a:pt x="37956" y="39355"/>
                    <a:pt x="37908" y="38849"/>
                  </a:cubicBezTo>
                  <a:cubicBezTo>
                    <a:pt x="36812" y="40559"/>
                    <a:pt x="36317" y="42308"/>
                    <a:pt x="36317" y="44049"/>
                  </a:cubicBezTo>
                  <a:cubicBezTo>
                    <a:pt x="36317" y="44353"/>
                    <a:pt x="36332" y="44653"/>
                    <a:pt x="36358" y="44953"/>
                  </a:cubicBezTo>
                  <a:cubicBezTo>
                    <a:pt x="36853" y="44409"/>
                    <a:pt x="37206" y="43846"/>
                    <a:pt x="37457" y="43261"/>
                  </a:cubicBezTo>
                  <a:cubicBezTo>
                    <a:pt x="37851" y="42338"/>
                    <a:pt x="37986" y="41362"/>
                    <a:pt x="37986" y="40338"/>
                  </a:cubicBezTo>
                  <a:close/>
                  <a:moveTo>
                    <a:pt x="39787" y="38233"/>
                  </a:moveTo>
                  <a:cubicBezTo>
                    <a:pt x="38470" y="40166"/>
                    <a:pt x="37881" y="42154"/>
                    <a:pt x="37878" y="44139"/>
                  </a:cubicBezTo>
                  <a:cubicBezTo>
                    <a:pt x="37878" y="44649"/>
                    <a:pt x="37919" y="45159"/>
                    <a:pt x="37994" y="45670"/>
                  </a:cubicBezTo>
                  <a:cubicBezTo>
                    <a:pt x="38613" y="44987"/>
                    <a:pt x="39018" y="44266"/>
                    <a:pt x="39285" y="43501"/>
                  </a:cubicBezTo>
                  <a:cubicBezTo>
                    <a:pt x="39303" y="43452"/>
                    <a:pt x="39318" y="43403"/>
                    <a:pt x="39337" y="43355"/>
                  </a:cubicBezTo>
                  <a:cubicBezTo>
                    <a:pt x="39393" y="42646"/>
                    <a:pt x="39525" y="41940"/>
                    <a:pt x="39731" y="41239"/>
                  </a:cubicBezTo>
                  <a:cubicBezTo>
                    <a:pt x="39780" y="40627"/>
                    <a:pt x="39791" y="39997"/>
                    <a:pt x="39791" y="39348"/>
                  </a:cubicBezTo>
                  <a:cubicBezTo>
                    <a:pt x="39791" y="38984"/>
                    <a:pt x="39787" y="38612"/>
                    <a:pt x="39787" y="38233"/>
                  </a:cubicBezTo>
                  <a:close/>
                  <a:moveTo>
                    <a:pt x="38103" y="41497"/>
                  </a:moveTo>
                  <a:cubicBezTo>
                    <a:pt x="38425" y="40316"/>
                    <a:pt x="38981" y="39145"/>
                    <a:pt x="39784" y="38001"/>
                  </a:cubicBezTo>
                  <a:cubicBezTo>
                    <a:pt x="39784" y="37888"/>
                    <a:pt x="39784" y="37772"/>
                    <a:pt x="39784" y="37659"/>
                  </a:cubicBezTo>
                  <a:cubicBezTo>
                    <a:pt x="39784" y="37299"/>
                    <a:pt x="39787" y="36931"/>
                    <a:pt x="39799" y="36560"/>
                  </a:cubicBezTo>
                  <a:cubicBezTo>
                    <a:pt x="39315" y="37029"/>
                    <a:pt x="38891" y="37502"/>
                    <a:pt x="38527" y="37971"/>
                  </a:cubicBezTo>
                  <a:cubicBezTo>
                    <a:pt x="38365" y="38181"/>
                    <a:pt x="38212" y="38395"/>
                    <a:pt x="38069" y="38608"/>
                  </a:cubicBezTo>
                  <a:cubicBezTo>
                    <a:pt x="38125" y="39194"/>
                    <a:pt x="38167" y="39772"/>
                    <a:pt x="38167" y="40338"/>
                  </a:cubicBezTo>
                  <a:cubicBezTo>
                    <a:pt x="38167" y="40728"/>
                    <a:pt x="38148" y="41115"/>
                    <a:pt x="38103" y="41497"/>
                  </a:cubicBezTo>
                  <a:moveTo>
                    <a:pt x="58668" y="26516"/>
                  </a:moveTo>
                  <a:cubicBezTo>
                    <a:pt x="58724" y="26478"/>
                    <a:pt x="58776" y="26437"/>
                    <a:pt x="58833" y="26399"/>
                  </a:cubicBezTo>
                  <a:cubicBezTo>
                    <a:pt x="55842" y="27499"/>
                    <a:pt x="53036" y="28654"/>
                    <a:pt x="50496" y="29840"/>
                  </a:cubicBezTo>
                  <a:cubicBezTo>
                    <a:pt x="50214" y="29971"/>
                    <a:pt x="49937" y="30103"/>
                    <a:pt x="49663" y="30238"/>
                  </a:cubicBezTo>
                  <a:cubicBezTo>
                    <a:pt x="49513" y="30403"/>
                    <a:pt x="49366" y="30564"/>
                    <a:pt x="49227" y="30729"/>
                  </a:cubicBezTo>
                  <a:cubicBezTo>
                    <a:pt x="50237" y="30196"/>
                    <a:pt x="51302" y="29671"/>
                    <a:pt x="52417" y="29150"/>
                  </a:cubicBezTo>
                  <a:cubicBezTo>
                    <a:pt x="54360" y="28245"/>
                    <a:pt x="56458" y="27367"/>
                    <a:pt x="58668" y="26516"/>
                  </a:cubicBezTo>
                  <a:moveTo>
                    <a:pt x="58874" y="26580"/>
                  </a:moveTo>
                  <a:cubicBezTo>
                    <a:pt x="58788" y="26643"/>
                    <a:pt x="58698" y="26703"/>
                    <a:pt x="58611" y="26767"/>
                  </a:cubicBezTo>
                  <a:cubicBezTo>
                    <a:pt x="60427" y="26032"/>
                    <a:pt x="62333" y="25319"/>
                    <a:pt x="64311" y="24632"/>
                  </a:cubicBezTo>
                  <a:cubicBezTo>
                    <a:pt x="62438" y="25259"/>
                    <a:pt x="60622" y="25912"/>
                    <a:pt x="58874" y="26580"/>
                  </a:cubicBezTo>
                  <a:close/>
                  <a:moveTo>
                    <a:pt x="50241" y="29622"/>
                  </a:moveTo>
                  <a:cubicBezTo>
                    <a:pt x="50132" y="29735"/>
                    <a:pt x="50019" y="29851"/>
                    <a:pt x="49914" y="29964"/>
                  </a:cubicBezTo>
                  <a:cubicBezTo>
                    <a:pt x="50087" y="29881"/>
                    <a:pt x="50263" y="29799"/>
                    <a:pt x="50439" y="29716"/>
                  </a:cubicBezTo>
                  <a:cubicBezTo>
                    <a:pt x="53122" y="28463"/>
                    <a:pt x="56101" y="27247"/>
                    <a:pt x="59275" y="26092"/>
                  </a:cubicBezTo>
                  <a:cubicBezTo>
                    <a:pt x="59302" y="26073"/>
                    <a:pt x="59328" y="26054"/>
                    <a:pt x="59358" y="26036"/>
                  </a:cubicBezTo>
                  <a:cubicBezTo>
                    <a:pt x="56109" y="27176"/>
                    <a:pt x="53036" y="28381"/>
                    <a:pt x="50241" y="29622"/>
                  </a:cubicBezTo>
                  <a:moveTo>
                    <a:pt x="59804" y="25732"/>
                  </a:moveTo>
                  <a:cubicBezTo>
                    <a:pt x="59816" y="25724"/>
                    <a:pt x="59831" y="25713"/>
                    <a:pt x="59842" y="25705"/>
                  </a:cubicBezTo>
                  <a:cubicBezTo>
                    <a:pt x="56641" y="26786"/>
                    <a:pt x="53584" y="27927"/>
                    <a:pt x="50758" y="29105"/>
                  </a:cubicBezTo>
                  <a:cubicBezTo>
                    <a:pt x="50676" y="29187"/>
                    <a:pt x="50589" y="29270"/>
                    <a:pt x="50507" y="29352"/>
                  </a:cubicBezTo>
                  <a:cubicBezTo>
                    <a:pt x="53362" y="28095"/>
                    <a:pt x="56495" y="26883"/>
                    <a:pt x="59804" y="25732"/>
                  </a:cubicBezTo>
                  <a:moveTo>
                    <a:pt x="59470" y="26167"/>
                  </a:moveTo>
                  <a:cubicBezTo>
                    <a:pt x="59422" y="26201"/>
                    <a:pt x="59377" y="26231"/>
                    <a:pt x="59328" y="26264"/>
                  </a:cubicBezTo>
                  <a:cubicBezTo>
                    <a:pt x="60499" y="25822"/>
                    <a:pt x="61703" y="25386"/>
                    <a:pt x="62930" y="24962"/>
                  </a:cubicBezTo>
                  <a:cubicBezTo>
                    <a:pt x="61755" y="25356"/>
                    <a:pt x="60600" y="25758"/>
                    <a:pt x="59470" y="26167"/>
                  </a:cubicBezTo>
                  <a:close/>
                  <a:moveTo>
                    <a:pt x="61331" y="25210"/>
                  </a:moveTo>
                  <a:cubicBezTo>
                    <a:pt x="61043" y="25304"/>
                    <a:pt x="60754" y="25398"/>
                    <a:pt x="60465" y="25495"/>
                  </a:cubicBezTo>
                  <a:cubicBezTo>
                    <a:pt x="60457" y="25499"/>
                    <a:pt x="60450" y="25506"/>
                    <a:pt x="60442" y="25510"/>
                  </a:cubicBezTo>
                  <a:cubicBezTo>
                    <a:pt x="60739" y="25409"/>
                    <a:pt x="61035" y="25308"/>
                    <a:pt x="61331" y="25210"/>
                  </a:cubicBezTo>
                  <a:close/>
                  <a:moveTo>
                    <a:pt x="59985" y="25814"/>
                  </a:moveTo>
                  <a:cubicBezTo>
                    <a:pt x="59966" y="25829"/>
                    <a:pt x="59943" y="25844"/>
                    <a:pt x="59924" y="25859"/>
                  </a:cubicBezTo>
                  <a:cubicBezTo>
                    <a:pt x="60566" y="25627"/>
                    <a:pt x="61219" y="25398"/>
                    <a:pt x="61876" y="25173"/>
                  </a:cubicBezTo>
                  <a:cubicBezTo>
                    <a:pt x="61241" y="25386"/>
                    <a:pt x="60611" y="25600"/>
                    <a:pt x="59985" y="25814"/>
                  </a:cubicBezTo>
                  <a:close/>
                  <a:moveTo>
                    <a:pt x="44053" y="47005"/>
                  </a:moveTo>
                  <a:cubicBezTo>
                    <a:pt x="43941" y="46281"/>
                    <a:pt x="43881" y="45557"/>
                    <a:pt x="43881" y="44833"/>
                  </a:cubicBezTo>
                  <a:cubicBezTo>
                    <a:pt x="43881" y="41449"/>
                    <a:pt x="45138" y="38072"/>
                    <a:pt x="47952" y="34988"/>
                  </a:cubicBezTo>
                  <a:cubicBezTo>
                    <a:pt x="49460" y="33333"/>
                    <a:pt x="51550" y="31720"/>
                    <a:pt x="54094" y="30178"/>
                  </a:cubicBezTo>
                  <a:cubicBezTo>
                    <a:pt x="54492" y="29806"/>
                    <a:pt x="54904" y="29442"/>
                    <a:pt x="55328" y="29082"/>
                  </a:cubicBezTo>
                  <a:cubicBezTo>
                    <a:pt x="51329" y="31161"/>
                    <a:pt x="48139" y="33371"/>
                    <a:pt x="46125" y="35648"/>
                  </a:cubicBezTo>
                  <a:cubicBezTo>
                    <a:pt x="46061" y="35719"/>
                    <a:pt x="45997" y="35791"/>
                    <a:pt x="45937" y="35862"/>
                  </a:cubicBezTo>
                  <a:cubicBezTo>
                    <a:pt x="45509" y="36826"/>
                    <a:pt x="45187" y="37753"/>
                    <a:pt x="44920" y="38646"/>
                  </a:cubicBezTo>
                  <a:cubicBezTo>
                    <a:pt x="44110" y="41374"/>
                    <a:pt x="43832" y="43775"/>
                    <a:pt x="42673" y="45782"/>
                  </a:cubicBezTo>
                  <a:cubicBezTo>
                    <a:pt x="42635" y="45842"/>
                    <a:pt x="42601" y="45902"/>
                    <a:pt x="42564" y="45962"/>
                  </a:cubicBezTo>
                  <a:cubicBezTo>
                    <a:pt x="42643" y="46698"/>
                    <a:pt x="42781" y="47433"/>
                    <a:pt x="42980" y="48161"/>
                  </a:cubicBezTo>
                  <a:cubicBezTo>
                    <a:pt x="43386" y="47801"/>
                    <a:pt x="43738" y="47414"/>
                    <a:pt x="44053" y="47005"/>
                  </a:cubicBezTo>
                  <a:close/>
                  <a:moveTo>
                    <a:pt x="44091" y="47234"/>
                  </a:moveTo>
                  <a:cubicBezTo>
                    <a:pt x="43780" y="47628"/>
                    <a:pt x="43431" y="47996"/>
                    <a:pt x="43033" y="48345"/>
                  </a:cubicBezTo>
                  <a:cubicBezTo>
                    <a:pt x="43179" y="48855"/>
                    <a:pt x="43352" y="49365"/>
                    <a:pt x="43554" y="49868"/>
                  </a:cubicBezTo>
                  <a:cubicBezTo>
                    <a:pt x="43915" y="49654"/>
                    <a:pt x="44249" y="49429"/>
                    <a:pt x="44560" y="49193"/>
                  </a:cubicBezTo>
                  <a:cubicBezTo>
                    <a:pt x="44361" y="48544"/>
                    <a:pt x="44204" y="47891"/>
                    <a:pt x="44091" y="47234"/>
                  </a:cubicBezTo>
                  <a:moveTo>
                    <a:pt x="45524" y="44394"/>
                  </a:moveTo>
                  <a:cubicBezTo>
                    <a:pt x="45761" y="43846"/>
                    <a:pt x="45986" y="43268"/>
                    <a:pt x="46211" y="42664"/>
                  </a:cubicBezTo>
                  <a:cubicBezTo>
                    <a:pt x="47209" y="40030"/>
                    <a:pt x="48293" y="36901"/>
                    <a:pt x="51107" y="33382"/>
                  </a:cubicBezTo>
                  <a:cubicBezTo>
                    <a:pt x="50702" y="33753"/>
                    <a:pt x="50319" y="34125"/>
                    <a:pt x="49970" y="34500"/>
                  </a:cubicBezTo>
                  <a:cubicBezTo>
                    <a:pt x="47081" y="37588"/>
                    <a:pt x="45689" y="40976"/>
                    <a:pt x="45524" y="44394"/>
                  </a:cubicBezTo>
                  <a:moveTo>
                    <a:pt x="49880" y="34417"/>
                  </a:moveTo>
                  <a:cubicBezTo>
                    <a:pt x="50394" y="33870"/>
                    <a:pt x="50965" y="33329"/>
                    <a:pt x="51591" y="32797"/>
                  </a:cubicBezTo>
                  <a:cubicBezTo>
                    <a:pt x="52143" y="32140"/>
                    <a:pt x="52758" y="31476"/>
                    <a:pt x="53445" y="30797"/>
                  </a:cubicBezTo>
                  <a:cubicBezTo>
                    <a:pt x="53512" y="30729"/>
                    <a:pt x="53580" y="30662"/>
                    <a:pt x="53647" y="30598"/>
                  </a:cubicBezTo>
                  <a:cubicBezTo>
                    <a:pt x="51344" y="32042"/>
                    <a:pt x="49441" y="33539"/>
                    <a:pt x="48042" y="35074"/>
                  </a:cubicBezTo>
                  <a:cubicBezTo>
                    <a:pt x="45250" y="38139"/>
                    <a:pt x="44005" y="41479"/>
                    <a:pt x="44005" y="44833"/>
                  </a:cubicBezTo>
                  <a:cubicBezTo>
                    <a:pt x="44005" y="45508"/>
                    <a:pt x="44057" y="46187"/>
                    <a:pt x="44155" y="46867"/>
                  </a:cubicBezTo>
                  <a:cubicBezTo>
                    <a:pt x="44646" y="46202"/>
                    <a:pt x="45036" y="45478"/>
                    <a:pt x="45389" y="44698"/>
                  </a:cubicBezTo>
                  <a:cubicBezTo>
                    <a:pt x="45483" y="41145"/>
                    <a:pt x="46886" y="37614"/>
                    <a:pt x="49880" y="34417"/>
                  </a:cubicBezTo>
                  <a:moveTo>
                    <a:pt x="44718" y="49283"/>
                  </a:moveTo>
                  <a:cubicBezTo>
                    <a:pt x="44875" y="49782"/>
                    <a:pt x="45055" y="50273"/>
                    <a:pt x="45265" y="50765"/>
                  </a:cubicBezTo>
                  <a:cubicBezTo>
                    <a:pt x="45611" y="50581"/>
                    <a:pt x="45937" y="50386"/>
                    <a:pt x="46248" y="50180"/>
                  </a:cubicBezTo>
                  <a:cubicBezTo>
                    <a:pt x="46046" y="49576"/>
                    <a:pt x="45877" y="48971"/>
                    <a:pt x="45746" y="48360"/>
                  </a:cubicBezTo>
                  <a:cubicBezTo>
                    <a:pt x="45430" y="48686"/>
                    <a:pt x="45089" y="48994"/>
                    <a:pt x="44718" y="49283"/>
                  </a:cubicBezTo>
                  <a:close/>
                  <a:moveTo>
                    <a:pt x="45629" y="48240"/>
                  </a:moveTo>
                  <a:cubicBezTo>
                    <a:pt x="45652" y="48214"/>
                    <a:pt x="45678" y="48187"/>
                    <a:pt x="45701" y="48161"/>
                  </a:cubicBezTo>
                  <a:cubicBezTo>
                    <a:pt x="45494" y="47148"/>
                    <a:pt x="45385" y="46131"/>
                    <a:pt x="45385" y="45114"/>
                  </a:cubicBezTo>
                  <a:cubicBezTo>
                    <a:pt x="45048" y="45816"/>
                    <a:pt x="44673" y="46473"/>
                    <a:pt x="44207" y="47084"/>
                  </a:cubicBezTo>
                  <a:cubicBezTo>
                    <a:pt x="44204" y="47088"/>
                    <a:pt x="44200" y="47095"/>
                    <a:pt x="44192" y="47103"/>
                  </a:cubicBezTo>
                  <a:cubicBezTo>
                    <a:pt x="44301" y="47775"/>
                    <a:pt x="44462" y="48446"/>
                    <a:pt x="44665" y="49110"/>
                  </a:cubicBezTo>
                  <a:cubicBezTo>
                    <a:pt x="45014" y="48836"/>
                    <a:pt x="45333" y="48544"/>
                    <a:pt x="45629" y="48240"/>
                  </a:cubicBezTo>
                  <a:close/>
                  <a:moveTo>
                    <a:pt x="34628" y="44690"/>
                  </a:moveTo>
                  <a:cubicBezTo>
                    <a:pt x="34550" y="44769"/>
                    <a:pt x="34467" y="44844"/>
                    <a:pt x="34384" y="44919"/>
                  </a:cubicBezTo>
                  <a:cubicBezTo>
                    <a:pt x="34069" y="45208"/>
                    <a:pt x="33724" y="45478"/>
                    <a:pt x="33345" y="45737"/>
                  </a:cubicBezTo>
                  <a:cubicBezTo>
                    <a:pt x="33435" y="46142"/>
                    <a:pt x="33559" y="46540"/>
                    <a:pt x="33705" y="46938"/>
                  </a:cubicBezTo>
                  <a:cubicBezTo>
                    <a:pt x="34126" y="46717"/>
                    <a:pt x="34520" y="46476"/>
                    <a:pt x="34883" y="46229"/>
                  </a:cubicBezTo>
                  <a:cubicBezTo>
                    <a:pt x="34756" y="45718"/>
                    <a:pt x="34670" y="45204"/>
                    <a:pt x="34628" y="44690"/>
                  </a:cubicBezTo>
                  <a:moveTo>
                    <a:pt x="34745" y="44304"/>
                  </a:moveTo>
                  <a:cubicBezTo>
                    <a:pt x="35972" y="42976"/>
                    <a:pt x="36373" y="41565"/>
                    <a:pt x="36377" y="40057"/>
                  </a:cubicBezTo>
                  <a:cubicBezTo>
                    <a:pt x="36377" y="39715"/>
                    <a:pt x="36354" y="39374"/>
                    <a:pt x="36317" y="39025"/>
                  </a:cubicBezTo>
                  <a:cubicBezTo>
                    <a:pt x="35229" y="40665"/>
                    <a:pt x="34737" y="42338"/>
                    <a:pt x="34737" y="43993"/>
                  </a:cubicBezTo>
                  <a:cubicBezTo>
                    <a:pt x="34737" y="44098"/>
                    <a:pt x="34741" y="44203"/>
                    <a:pt x="34745" y="44304"/>
                  </a:cubicBezTo>
                  <a:moveTo>
                    <a:pt x="34756" y="44559"/>
                  </a:moveTo>
                  <a:cubicBezTo>
                    <a:pt x="34793" y="45088"/>
                    <a:pt x="34876" y="45617"/>
                    <a:pt x="35007" y="46142"/>
                  </a:cubicBezTo>
                  <a:cubicBezTo>
                    <a:pt x="35127" y="46056"/>
                    <a:pt x="35247" y="45966"/>
                    <a:pt x="35360" y="45876"/>
                  </a:cubicBezTo>
                  <a:cubicBezTo>
                    <a:pt x="35690" y="45617"/>
                    <a:pt x="35979" y="45355"/>
                    <a:pt x="36234" y="45088"/>
                  </a:cubicBezTo>
                  <a:cubicBezTo>
                    <a:pt x="36197" y="44743"/>
                    <a:pt x="36178" y="44398"/>
                    <a:pt x="36178" y="44049"/>
                  </a:cubicBezTo>
                  <a:cubicBezTo>
                    <a:pt x="36178" y="42233"/>
                    <a:pt x="36711" y="40406"/>
                    <a:pt x="37885" y="38631"/>
                  </a:cubicBezTo>
                  <a:cubicBezTo>
                    <a:pt x="37844" y="38192"/>
                    <a:pt x="37788" y="37745"/>
                    <a:pt x="37731" y="37295"/>
                  </a:cubicBezTo>
                  <a:cubicBezTo>
                    <a:pt x="37319" y="37715"/>
                    <a:pt x="36958" y="38136"/>
                    <a:pt x="36651" y="38552"/>
                  </a:cubicBezTo>
                  <a:cubicBezTo>
                    <a:pt x="36591" y="38631"/>
                    <a:pt x="36534" y="38714"/>
                    <a:pt x="36478" y="38792"/>
                  </a:cubicBezTo>
                  <a:cubicBezTo>
                    <a:pt x="36531" y="39220"/>
                    <a:pt x="36561" y="39640"/>
                    <a:pt x="36561" y="40057"/>
                  </a:cubicBezTo>
                  <a:cubicBezTo>
                    <a:pt x="36561" y="41644"/>
                    <a:pt x="36110" y="43163"/>
                    <a:pt x="34756" y="44559"/>
                  </a:cubicBezTo>
                  <a:moveTo>
                    <a:pt x="48560" y="52720"/>
                  </a:moveTo>
                  <a:cubicBezTo>
                    <a:pt x="48353" y="52266"/>
                    <a:pt x="48166" y="51815"/>
                    <a:pt x="47997" y="51358"/>
                  </a:cubicBezTo>
                  <a:cubicBezTo>
                    <a:pt x="47689" y="51534"/>
                    <a:pt x="47370" y="51695"/>
                    <a:pt x="47036" y="51853"/>
                  </a:cubicBezTo>
                  <a:cubicBezTo>
                    <a:pt x="47220" y="52254"/>
                    <a:pt x="47415" y="52652"/>
                    <a:pt x="47625" y="53050"/>
                  </a:cubicBezTo>
                  <a:cubicBezTo>
                    <a:pt x="47948" y="52949"/>
                    <a:pt x="48259" y="52836"/>
                    <a:pt x="48560" y="52720"/>
                  </a:cubicBezTo>
                  <a:close/>
                  <a:moveTo>
                    <a:pt x="48631" y="52866"/>
                  </a:moveTo>
                  <a:cubicBezTo>
                    <a:pt x="48331" y="52982"/>
                    <a:pt x="48023" y="53095"/>
                    <a:pt x="47704" y="53196"/>
                  </a:cubicBezTo>
                  <a:cubicBezTo>
                    <a:pt x="47892" y="53545"/>
                    <a:pt x="48094" y="53894"/>
                    <a:pt x="48308" y="54239"/>
                  </a:cubicBezTo>
                  <a:cubicBezTo>
                    <a:pt x="48616" y="54172"/>
                    <a:pt x="48920" y="54100"/>
                    <a:pt x="49212" y="54022"/>
                  </a:cubicBezTo>
                  <a:cubicBezTo>
                    <a:pt x="49006" y="53639"/>
                    <a:pt x="48811" y="53252"/>
                    <a:pt x="48631" y="52866"/>
                  </a:cubicBezTo>
                  <a:close/>
                  <a:moveTo>
                    <a:pt x="50256" y="53710"/>
                  </a:moveTo>
                  <a:cubicBezTo>
                    <a:pt x="50049" y="53275"/>
                    <a:pt x="49862" y="52840"/>
                    <a:pt x="49685" y="52401"/>
                  </a:cubicBezTo>
                  <a:cubicBezTo>
                    <a:pt x="49381" y="52551"/>
                    <a:pt x="49066" y="52690"/>
                    <a:pt x="48740" y="52821"/>
                  </a:cubicBezTo>
                  <a:cubicBezTo>
                    <a:pt x="48924" y="53211"/>
                    <a:pt x="49122" y="53601"/>
                    <a:pt x="49333" y="53988"/>
                  </a:cubicBezTo>
                  <a:cubicBezTo>
                    <a:pt x="49648" y="53902"/>
                    <a:pt x="49955" y="53812"/>
                    <a:pt x="50256" y="53710"/>
                  </a:cubicBezTo>
                  <a:close/>
                  <a:moveTo>
                    <a:pt x="50323" y="53853"/>
                  </a:moveTo>
                  <a:cubicBezTo>
                    <a:pt x="50027" y="53954"/>
                    <a:pt x="49723" y="54048"/>
                    <a:pt x="49411" y="54134"/>
                  </a:cubicBezTo>
                  <a:cubicBezTo>
                    <a:pt x="49603" y="54476"/>
                    <a:pt x="49802" y="54817"/>
                    <a:pt x="50012" y="55158"/>
                  </a:cubicBezTo>
                  <a:cubicBezTo>
                    <a:pt x="50316" y="55102"/>
                    <a:pt x="50616" y="55046"/>
                    <a:pt x="50908" y="54978"/>
                  </a:cubicBezTo>
                  <a:cubicBezTo>
                    <a:pt x="50702" y="54607"/>
                    <a:pt x="50507" y="54232"/>
                    <a:pt x="50323" y="53853"/>
                  </a:cubicBezTo>
                  <a:moveTo>
                    <a:pt x="51940" y="54720"/>
                  </a:moveTo>
                  <a:cubicBezTo>
                    <a:pt x="51738" y="54299"/>
                    <a:pt x="51546" y="53883"/>
                    <a:pt x="51370" y="53459"/>
                  </a:cubicBezTo>
                  <a:cubicBezTo>
                    <a:pt x="51066" y="53586"/>
                    <a:pt x="50755" y="53706"/>
                    <a:pt x="50436" y="53815"/>
                  </a:cubicBezTo>
                  <a:cubicBezTo>
                    <a:pt x="50619" y="54198"/>
                    <a:pt x="50818" y="54577"/>
                    <a:pt x="51028" y="54952"/>
                  </a:cubicBezTo>
                  <a:cubicBezTo>
                    <a:pt x="51336" y="54881"/>
                    <a:pt x="51644" y="54802"/>
                    <a:pt x="51940" y="54720"/>
                  </a:cubicBezTo>
                  <a:close/>
                  <a:moveTo>
                    <a:pt x="52011" y="54862"/>
                  </a:moveTo>
                  <a:cubicBezTo>
                    <a:pt x="51715" y="54945"/>
                    <a:pt x="51415" y="55023"/>
                    <a:pt x="51107" y="55095"/>
                  </a:cubicBezTo>
                  <a:cubicBezTo>
                    <a:pt x="51299" y="55432"/>
                    <a:pt x="51497" y="55766"/>
                    <a:pt x="51708" y="56096"/>
                  </a:cubicBezTo>
                  <a:cubicBezTo>
                    <a:pt x="52008" y="56055"/>
                    <a:pt x="52300" y="56006"/>
                    <a:pt x="52593" y="55954"/>
                  </a:cubicBezTo>
                  <a:cubicBezTo>
                    <a:pt x="52387" y="55590"/>
                    <a:pt x="52195" y="55226"/>
                    <a:pt x="52011" y="54862"/>
                  </a:cubicBezTo>
                  <a:close/>
                  <a:moveTo>
                    <a:pt x="53617" y="55740"/>
                  </a:moveTo>
                  <a:cubicBezTo>
                    <a:pt x="53415" y="55339"/>
                    <a:pt x="53227" y="54937"/>
                    <a:pt x="53051" y="54532"/>
                  </a:cubicBezTo>
                  <a:cubicBezTo>
                    <a:pt x="52747" y="54637"/>
                    <a:pt x="52439" y="54738"/>
                    <a:pt x="52124" y="54828"/>
                  </a:cubicBezTo>
                  <a:cubicBezTo>
                    <a:pt x="52308" y="55200"/>
                    <a:pt x="52507" y="55567"/>
                    <a:pt x="52713" y="55931"/>
                  </a:cubicBezTo>
                  <a:cubicBezTo>
                    <a:pt x="53017" y="55875"/>
                    <a:pt x="53321" y="55811"/>
                    <a:pt x="53617" y="55740"/>
                  </a:cubicBezTo>
                  <a:close/>
                  <a:moveTo>
                    <a:pt x="53689" y="55883"/>
                  </a:moveTo>
                  <a:cubicBezTo>
                    <a:pt x="53396" y="55950"/>
                    <a:pt x="53096" y="56014"/>
                    <a:pt x="52792" y="56074"/>
                  </a:cubicBezTo>
                  <a:cubicBezTo>
                    <a:pt x="52983" y="56400"/>
                    <a:pt x="53178" y="56727"/>
                    <a:pt x="53385" y="57050"/>
                  </a:cubicBezTo>
                  <a:cubicBezTo>
                    <a:pt x="53681" y="57019"/>
                    <a:pt x="53974" y="56982"/>
                    <a:pt x="54263" y="56941"/>
                  </a:cubicBezTo>
                  <a:cubicBezTo>
                    <a:pt x="54064" y="56588"/>
                    <a:pt x="53872" y="56235"/>
                    <a:pt x="53689" y="55883"/>
                  </a:cubicBezTo>
                  <a:close/>
                  <a:moveTo>
                    <a:pt x="55279" y="56768"/>
                  </a:moveTo>
                  <a:cubicBezTo>
                    <a:pt x="55081" y="56385"/>
                    <a:pt x="54893" y="55995"/>
                    <a:pt x="54717" y="55609"/>
                  </a:cubicBezTo>
                  <a:cubicBezTo>
                    <a:pt x="54417" y="55695"/>
                    <a:pt x="54109" y="55778"/>
                    <a:pt x="53801" y="55853"/>
                  </a:cubicBezTo>
                  <a:cubicBezTo>
                    <a:pt x="53985" y="56213"/>
                    <a:pt x="54180" y="56569"/>
                    <a:pt x="54383" y="56922"/>
                  </a:cubicBezTo>
                  <a:cubicBezTo>
                    <a:pt x="54687" y="56877"/>
                    <a:pt x="54983" y="56824"/>
                    <a:pt x="55279" y="56768"/>
                  </a:cubicBezTo>
                  <a:close/>
                  <a:moveTo>
                    <a:pt x="55355" y="56911"/>
                  </a:moveTo>
                  <a:cubicBezTo>
                    <a:pt x="55062" y="56967"/>
                    <a:pt x="54765" y="57016"/>
                    <a:pt x="54465" y="57065"/>
                  </a:cubicBezTo>
                  <a:cubicBezTo>
                    <a:pt x="54653" y="57383"/>
                    <a:pt x="54848" y="57699"/>
                    <a:pt x="55051" y="58014"/>
                  </a:cubicBezTo>
                  <a:cubicBezTo>
                    <a:pt x="55343" y="57995"/>
                    <a:pt x="55636" y="57965"/>
                    <a:pt x="55925" y="57935"/>
                  </a:cubicBezTo>
                  <a:cubicBezTo>
                    <a:pt x="55726" y="57594"/>
                    <a:pt x="55535" y="57252"/>
                    <a:pt x="55355" y="56911"/>
                  </a:cubicBezTo>
                  <a:moveTo>
                    <a:pt x="56934" y="57800"/>
                  </a:moveTo>
                  <a:cubicBezTo>
                    <a:pt x="56735" y="57432"/>
                    <a:pt x="56551" y="57061"/>
                    <a:pt x="56375" y="56686"/>
                  </a:cubicBezTo>
                  <a:cubicBezTo>
                    <a:pt x="56075" y="56757"/>
                    <a:pt x="55771" y="56824"/>
                    <a:pt x="55467" y="56888"/>
                  </a:cubicBezTo>
                  <a:cubicBezTo>
                    <a:pt x="55647" y="57233"/>
                    <a:pt x="55842" y="57579"/>
                    <a:pt x="56041" y="57920"/>
                  </a:cubicBezTo>
                  <a:cubicBezTo>
                    <a:pt x="56341" y="57886"/>
                    <a:pt x="56638" y="57849"/>
                    <a:pt x="56934" y="57800"/>
                  </a:cubicBezTo>
                  <a:moveTo>
                    <a:pt x="57009" y="57942"/>
                  </a:moveTo>
                  <a:cubicBezTo>
                    <a:pt x="56716" y="57988"/>
                    <a:pt x="56420" y="58029"/>
                    <a:pt x="56127" y="58063"/>
                  </a:cubicBezTo>
                  <a:cubicBezTo>
                    <a:pt x="56311" y="58374"/>
                    <a:pt x="56506" y="58682"/>
                    <a:pt x="56705" y="58989"/>
                  </a:cubicBezTo>
                  <a:cubicBezTo>
                    <a:pt x="56994" y="58978"/>
                    <a:pt x="57283" y="58959"/>
                    <a:pt x="57572" y="58937"/>
                  </a:cubicBezTo>
                  <a:cubicBezTo>
                    <a:pt x="57373" y="58607"/>
                    <a:pt x="57185" y="58276"/>
                    <a:pt x="57009" y="57942"/>
                  </a:cubicBezTo>
                  <a:moveTo>
                    <a:pt x="58574" y="58839"/>
                  </a:moveTo>
                  <a:cubicBezTo>
                    <a:pt x="58382" y="58483"/>
                    <a:pt x="58199" y="58123"/>
                    <a:pt x="58022" y="57762"/>
                  </a:cubicBezTo>
                  <a:cubicBezTo>
                    <a:pt x="57722" y="57822"/>
                    <a:pt x="57422" y="57875"/>
                    <a:pt x="57118" y="57924"/>
                  </a:cubicBezTo>
                  <a:cubicBezTo>
                    <a:pt x="57302" y="58261"/>
                    <a:pt x="57493" y="58595"/>
                    <a:pt x="57692" y="58929"/>
                  </a:cubicBezTo>
                  <a:cubicBezTo>
                    <a:pt x="57985" y="58903"/>
                    <a:pt x="58281" y="58873"/>
                    <a:pt x="58574" y="58839"/>
                  </a:cubicBezTo>
                  <a:moveTo>
                    <a:pt x="58653" y="58978"/>
                  </a:moveTo>
                  <a:cubicBezTo>
                    <a:pt x="58360" y="59012"/>
                    <a:pt x="58067" y="59042"/>
                    <a:pt x="57775" y="59068"/>
                  </a:cubicBezTo>
                  <a:cubicBezTo>
                    <a:pt x="57958" y="59372"/>
                    <a:pt x="58150" y="59676"/>
                    <a:pt x="58349" y="59976"/>
                  </a:cubicBezTo>
                  <a:cubicBezTo>
                    <a:pt x="58638" y="59969"/>
                    <a:pt x="58923" y="59961"/>
                    <a:pt x="59208" y="59946"/>
                  </a:cubicBezTo>
                  <a:cubicBezTo>
                    <a:pt x="59016" y="59623"/>
                    <a:pt x="58829" y="59304"/>
                    <a:pt x="58653" y="58978"/>
                  </a:cubicBezTo>
                  <a:moveTo>
                    <a:pt x="60206" y="59879"/>
                  </a:moveTo>
                  <a:cubicBezTo>
                    <a:pt x="60015" y="59533"/>
                    <a:pt x="59834" y="59184"/>
                    <a:pt x="59658" y="58835"/>
                  </a:cubicBezTo>
                  <a:cubicBezTo>
                    <a:pt x="59362" y="58884"/>
                    <a:pt x="59062" y="58926"/>
                    <a:pt x="58761" y="58963"/>
                  </a:cubicBezTo>
                  <a:cubicBezTo>
                    <a:pt x="58945" y="59293"/>
                    <a:pt x="59133" y="59616"/>
                    <a:pt x="59328" y="59939"/>
                  </a:cubicBezTo>
                  <a:cubicBezTo>
                    <a:pt x="59621" y="59924"/>
                    <a:pt x="59913" y="59905"/>
                    <a:pt x="60206" y="59879"/>
                  </a:cubicBezTo>
                  <a:moveTo>
                    <a:pt x="60285" y="60017"/>
                  </a:moveTo>
                  <a:cubicBezTo>
                    <a:pt x="59996" y="60044"/>
                    <a:pt x="59703" y="60062"/>
                    <a:pt x="59414" y="60081"/>
                  </a:cubicBezTo>
                  <a:cubicBezTo>
                    <a:pt x="59598" y="60378"/>
                    <a:pt x="59786" y="60674"/>
                    <a:pt x="59981" y="60967"/>
                  </a:cubicBezTo>
                  <a:cubicBezTo>
                    <a:pt x="60052" y="60967"/>
                    <a:pt x="60120" y="60967"/>
                    <a:pt x="60187" y="60967"/>
                  </a:cubicBezTo>
                  <a:cubicBezTo>
                    <a:pt x="60405" y="60967"/>
                    <a:pt x="60622" y="60967"/>
                    <a:pt x="60836" y="60959"/>
                  </a:cubicBezTo>
                  <a:cubicBezTo>
                    <a:pt x="60645" y="60648"/>
                    <a:pt x="60461" y="60333"/>
                    <a:pt x="60285" y="60017"/>
                  </a:cubicBezTo>
                  <a:moveTo>
                    <a:pt x="61830" y="60922"/>
                  </a:moveTo>
                  <a:cubicBezTo>
                    <a:pt x="61643" y="60588"/>
                    <a:pt x="61459" y="60250"/>
                    <a:pt x="61286" y="59912"/>
                  </a:cubicBezTo>
                  <a:cubicBezTo>
                    <a:pt x="60990" y="59950"/>
                    <a:pt x="60694" y="59980"/>
                    <a:pt x="60397" y="60006"/>
                  </a:cubicBezTo>
                  <a:cubicBezTo>
                    <a:pt x="60577" y="60325"/>
                    <a:pt x="60761" y="60644"/>
                    <a:pt x="60956" y="60959"/>
                  </a:cubicBezTo>
                  <a:cubicBezTo>
                    <a:pt x="61249" y="60952"/>
                    <a:pt x="61542" y="60937"/>
                    <a:pt x="61830" y="60922"/>
                  </a:cubicBezTo>
                  <a:close/>
                  <a:moveTo>
                    <a:pt x="61909" y="61060"/>
                  </a:moveTo>
                  <a:cubicBezTo>
                    <a:pt x="61620" y="61075"/>
                    <a:pt x="61331" y="61090"/>
                    <a:pt x="61043" y="61098"/>
                  </a:cubicBezTo>
                  <a:cubicBezTo>
                    <a:pt x="61226" y="61387"/>
                    <a:pt x="61414" y="61679"/>
                    <a:pt x="61605" y="61965"/>
                  </a:cubicBezTo>
                  <a:cubicBezTo>
                    <a:pt x="61891" y="61972"/>
                    <a:pt x="62176" y="61980"/>
                    <a:pt x="62461" y="61980"/>
                  </a:cubicBezTo>
                  <a:cubicBezTo>
                    <a:pt x="62269" y="61676"/>
                    <a:pt x="62086" y="61368"/>
                    <a:pt x="61909" y="61060"/>
                  </a:cubicBezTo>
                  <a:moveTo>
                    <a:pt x="63448" y="61965"/>
                  </a:moveTo>
                  <a:cubicBezTo>
                    <a:pt x="63260" y="61642"/>
                    <a:pt x="63080" y="61316"/>
                    <a:pt x="62907" y="60985"/>
                  </a:cubicBezTo>
                  <a:cubicBezTo>
                    <a:pt x="62611" y="61012"/>
                    <a:pt x="62315" y="61034"/>
                    <a:pt x="62022" y="61053"/>
                  </a:cubicBezTo>
                  <a:cubicBezTo>
                    <a:pt x="62198" y="61364"/>
                    <a:pt x="62386" y="61672"/>
                    <a:pt x="62577" y="61980"/>
                  </a:cubicBezTo>
                  <a:cubicBezTo>
                    <a:pt x="62866" y="61980"/>
                    <a:pt x="63159" y="61976"/>
                    <a:pt x="63448" y="61965"/>
                  </a:cubicBezTo>
                  <a:close/>
                  <a:moveTo>
                    <a:pt x="63526" y="62103"/>
                  </a:moveTo>
                  <a:cubicBezTo>
                    <a:pt x="63241" y="62111"/>
                    <a:pt x="62952" y="62118"/>
                    <a:pt x="62663" y="62118"/>
                  </a:cubicBezTo>
                  <a:cubicBezTo>
                    <a:pt x="62844" y="62404"/>
                    <a:pt x="63031" y="62689"/>
                    <a:pt x="63226" y="62970"/>
                  </a:cubicBezTo>
                  <a:cubicBezTo>
                    <a:pt x="63508" y="62985"/>
                    <a:pt x="63789" y="62996"/>
                    <a:pt x="64074" y="63004"/>
                  </a:cubicBezTo>
                  <a:cubicBezTo>
                    <a:pt x="63883" y="62704"/>
                    <a:pt x="63703" y="62404"/>
                    <a:pt x="63526" y="62103"/>
                  </a:cubicBezTo>
                  <a:close/>
                  <a:moveTo>
                    <a:pt x="64918" y="63015"/>
                  </a:moveTo>
                  <a:cubicBezTo>
                    <a:pt x="64963" y="63015"/>
                    <a:pt x="65008" y="63015"/>
                    <a:pt x="65057" y="63011"/>
                  </a:cubicBezTo>
                  <a:cubicBezTo>
                    <a:pt x="64870" y="62696"/>
                    <a:pt x="64690" y="62377"/>
                    <a:pt x="64517" y="62058"/>
                  </a:cubicBezTo>
                  <a:cubicBezTo>
                    <a:pt x="64224" y="62077"/>
                    <a:pt x="63932" y="62088"/>
                    <a:pt x="63635" y="62100"/>
                  </a:cubicBezTo>
                  <a:cubicBezTo>
                    <a:pt x="63815" y="62404"/>
                    <a:pt x="63999" y="62704"/>
                    <a:pt x="64191" y="63004"/>
                  </a:cubicBezTo>
                  <a:cubicBezTo>
                    <a:pt x="64434" y="63011"/>
                    <a:pt x="64675" y="63015"/>
                    <a:pt x="64918" y="63015"/>
                  </a:cubicBezTo>
                  <a:moveTo>
                    <a:pt x="65136" y="63150"/>
                  </a:moveTo>
                  <a:cubicBezTo>
                    <a:pt x="65065" y="63150"/>
                    <a:pt x="64990" y="63150"/>
                    <a:pt x="64918" y="63150"/>
                  </a:cubicBezTo>
                  <a:cubicBezTo>
                    <a:pt x="64705" y="63150"/>
                    <a:pt x="64491" y="63150"/>
                    <a:pt x="64277" y="63143"/>
                  </a:cubicBezTo>
                  <a:cubicBezTo>
                    <a:pt x="64457" y="63424"/>
                    <a:pt x="64645" y="63702"/>
                    <a:pt x="64836" y="63979"/>
                  </a:cubicBezTo>
                  <a:cubicBezTo>
                    <a:pt x="65117" y="63998"/>
                    <a:pt x="65399" y="64017"/>
                    <a:pt x="65680" y="64028"/>
                  </a:cubicBezTo>
                  <a:cubicBezTo>
                    <a:pt x="65492" y="63739"/>
                    <a:pt x="65312" y="63447"/>
                    <a:pt x="65136" y="63150"/>
                  </a:cubicBezTo>
                  <a:moveTo>
                    <a:pt x="66659" y="64062"/>
                  </a:moveTo>
                  <a:cubicBezTo>
                    <a:pt x="66475" y="63754"/>
                    <a:pt x="66299" y="63439"/>
                    <a:pt x="66127" y="63128"/>
                  </a:cubicBezTo>
                  <a:cubicBezTo>
                    <a:pt x="65834" y="63139"/>
                    <a:pt x="65541" y="63146"/>
                    <a:pt x="65249" y="63150"/>
                  </a:cubicBezTo>
                  <a:cubicBezTo>
                    <a:pt x="65425" y="63447"/>
                    <a:pt x="65609" y="63743"/>
                    <a:pt x="65796" y="64036"/>
                  </a:cubicBezTo>
                  <a:cubicBezTo>
                    <a:pt x="66085" y="64047"/>
                    <a:pt x="66374" y="64058"/>
                    <a:pt x="66659" y="64062"/>
                  </a:cubicBezTo>
                  <a:close/>
                  <a:moveTo>
                    <a:pt x="66742" y="64197"/>
                  </a:moveTo>
                  <a:cubicBezTo>
                    <a:pt x="66457" y="64193"/>
                    <a:pt x="66172" y="64186"/>
                    <a:pt x="65886" y="64175"/>
                  </a:cubicBezTo>
                  <a:cubicBezTo>
                    <a:pt x="66067" y="64448"/>
                    <a:pt x="66250" y="64722"/>
                    <a:pt x="66442" y="64992"/>
                  </a:cubicBezTo>
                  <a:cubicBezTo>
                    <a:pt x="66719" y="65019"/>
                    <a:pt x="67001" y="65041"/>
                    <a:pt x="67282" y="65060"/>
                  </a:cubicBezTo>
                  <a:cubicBezTo>
                    <a:pt x="67098" y="64775"/>
                    <a:pt x="66918" y="64486"/>
                    <a:pt x="66742" y="64197"/>
                  </a:cubicBezTo>
                  <a:moveTo>
                    <a:pt x="68258" y="65113"/>
                  </a:moveTo>
                  <a:cubicBezTo>
                    <a:pt x="68074" y="64809"/>
                    <a:pt x="67898" y="64505"/>
                    <a:pt x="67725" y="64201"/>
                  </a:cubicBezTo>
                  <a:cubicBezTo>
                    <a:pt x="67586" y="64201"/>
                    <a:pt x="67444" y="64201"/>
                    <a:pt x="67305" y="64201"/>
                  </a:cubicBezTo>
                  <a:cubicBezTo>
                    <a:pt x="67155" y="64201"/>
                    <a:pt x="67001" y="64201"/>
                    <a:pt x="66851" y="64201"/>
                  </a:cubicBezTo>
                  <a:cubicBezTo>
                    <a:pt x="67027" y="64490"/>
                    <a:pt x="67211" y="64779"/>
                    <a:pt x="67398" y="65068"/>
                  </a:cubicBezTo>
                  <a:cubicBezTo>
                    <a:pt x="67684" y="65086"/>
                    <a:pt x="67973" y="65101"/>
                    <a:pt x="68258" y="65113"/>
                  </a:cubicBezTo>
                  <a:moveTo>
                    <a:pt x="68340" y="65248"/>
                  </a:moveTo>
                  <a:cubicBezTo>
                    <a:pt x="68059" y="65236"/>
                    <a:pt x="67774" y="65221"/>
                    <a:pt x="67489" y="65206"/>
                  </a:cubicBezTo>
                  <a:cubicBezTo>
                    <a:pt x="67669" y="65476"/>
                    <a:pt x="67852" y="65747"/>
                    <a:pt x="68040" y="66013"/>
                  </a:cubicBezTo>
                  <a:cubicBezTo>
                    <a:pt x="68321" y="66043"/>
                    <a:pt x="68599" y="66069"/>
                    <a:pt x="68881" y="66092"/>
                  </a:cubicBezTo>
                  <a:cubicBezTo>
                    <a:pt x="68697" y="65814"/>
                    <a:pt x="68517" y="65533"/>
                    <a:pt x="68340" y="65248"/>
                  </a:cubicBezTo>
                  <a:close/>
                  <a:moveTo>
                    <a:pt x="69852" y="66163"/>
                  </a:moveTo>
                  <a:cubicBezTo>
                    <a:pt x="69668" y="65867"/>
                    <a:pt x="69492" y="65570"/>
                    <a:pt x="69320" y="65270"/>
                  </a:cubicBezTo>
                  <a:cubicBezTo>
                    <a:pt x="69031" y="65266"/>
                    <a:pt x="68738" y="65263"/>
                    <a:pt x="68449" y="65251"/>
                  </a:cubicBezTo>
                  <a:cubicBezTo>
                    <a:pt x="68625" y="65537"/>
                    <a:pt x="68805" y="65822"/>
                    <a:pt x="68993" y="66103"/>
                  </a:cubicBezTo>
                  <a:cubicBezTo>
                    <a:pt x="69282" y="66126"/>
                    <a:pt x="69567" y="66148"/>
                    <a:pt x="69852" y="66163"/>
                  </a:cubicBezTo>
                  <a:close/>
                  <a:moveTo>
                    <a:pt x="69939" y="66298"/>
                  </a:moveTo>
                  <a:cubicBezTo>
                    <a:pt x="69653" y="66283"/>
                    <a:pt x="69368" y="66264"/>
                    <a:pt x="69087" y="66242"/>
                  </a:cubicBezTo>
                  <a:cubicBezTo>
                    <a:pt x="69263" y="66508"/>
                    <a:pt x="69447" y="66771"/>
                    <a:pt x="69638" y="67034"/>
                  </a:cubicBezTo>
                  <a:cubicBezTo>
                    <a:pt x="69916" y="67071"/>
                    <a:pt x="70194" y="67101"/>
                    <a:pt x="70475" y="67131"/>
                  </a:cubicBezTo>
                  <a:cubicBezTo>
                    <a:pt x="70291" y="66853"/>
                    <a:pt x="70111" y="66576"/>
                    <a:pt x="69939" y="66298"/>
                  </a:cubicBezTo>
                  <a:moveTo>
                    <a:pt x="71443" y="67217"/>
                  </a:moveTo>
                  <a:cubicBezTo>
                    <a:pt x="71259" y="66925"/>
                    <a:pt x="71083" y="66636"/>
                    <a:pt x="70914" y="66343"/>
                  </a:cubicBezTo>
                  <a:cubicBezTo>
                    <a:pt x="70621" y="66332"/>
                    <a:pt x="70333" y="66321"/>
                    <a:pt x="70044" y="66306"/>
                  </a:cubicBezTo>
                  <a:cubicBezTo>
                    <a:pt x="70220" y="66583"/>
                    <a:pt x="70400" y="66865"/>
                    <a:pt x="70588" y="67142"/>
                  </a:cubicBezTo>
                  <a:cubicBezTo>
                    <a:pt x="70873" y="67169"/>
                    <a:pt x="71158" y="67195"/>
                    <a:pt x="71443" y="67217"/>
                  </a:cubicBezTo>
                  <a:close/>
                  <a:moveTo>
                    <a:pt x="71529" y="67352"/>
                  </a:moveTo>
                  <a:cubicBezTo>
                    <a:pt x="71244" y="67330"/>
                    <a:pt x="70963" y="67307"/>
                    <a:pt x="70682" y="67277"/>
                  </a:cubicBezTo>
                  <a:cubicBezTo>
                    <a:pt x="70858" y="67540"/>
                    <a:pt x="71042" y="67803"/>
                    <a:pt x="71229" y="68062"/>
                  </a:cubicBezTo>
                  <a:cubicBezTo>
                    <a:pt x="71507" y="68099"/>
                    <a:pt x="71788" y="68137"/>
                    <a:pt x="72066" y="68170"/>
                  </a:cubicBezTo>
                  <a:cubicBezTo>
                    <a:pt x="71882" y="67897"/>
                    <a:pt x="71702" y="67626"/>
                    <a:pt x="71529" y="67352"/>
                  </a:cubicBezTo>
                  <a:moveTo>
                    <a:pt x="73030" y="68272"/>
                  </a:moveTo>
                  <a:cubicBezTo>
                    <a:pt x="72850" y="67987"/>
                    <a:pt x="72674" y="67701"/>
                    <a:pt x="72501" y="67413"/>
                  </a:cubicBezTo>
                  <a:cubicBezTo>
                    <a:pt x="72212" y="67398"/>
                    <a:pt x="71923" y="67379"/>
                    <a:pt x="71635" y="67360"/>
                  </a:cubicBezTo>
                  <a:cubicBezTo>
                    <a:pt x="71811" y="67634"/>
                    <a:pt x="71991" y="67912"/>
                    <a:pt x="72179" y="68182"/>
                  </a:cubicBezTo>
                  <a:cubicBezTo>
                    <a:pt x="72460" y="68215"/>
                    <a:pt x="72745" y="68245"/>
                    <a:pt x="73030" y="68272"/>
                  </a:cubicBezTo>
                  <a:moveTo>
                    <a:pt x="73117" y="68407"/>
                  </a:moveTo>
                  <a:cubicBezTo>
                    <a:pt x="72835" y="68381"/>
                    <a:pt x="72554" y="68351"/>
                    <a:pt x="72272" y="68317"/>
                  </a:cubicBezTo>
                  <a:cubicBezTo>
                    <a:pt x="72449" y="68576"/>
                    <a:pt x="72633" y="68835"/>
                    <a:pt x="72820" y="69090"/>
                  </a:cubicBezTo>
                  <a:cubicBezTo>
                    <a:pt x="73098" y="69135"/>
                    <a:pt x="73375" y="69172"/>
                    <a:pt x="73653" y="69210"/>
                  </a:cubicBezTo>
                  <a:cubicBezTo>
                    <a:pt x="73469" y="68943"/>
                    <a:pt x="73293" y="68677"/>
                    <a:pt x="73117" y="68407"/>
                  </a:cubicBezTo>
                  <a:moveTo>
                    <a:pt x="74617" y="69330"/>
                  </a:moveTo>
                  <a:cubicBezTo>
                    <a:pt x="74434" y="69048"/>
                    <a:pt x="74257" y="68767"/>
                    <a:pt x="74085" y="68482"/>
                  </a:cubicBezTo>
                  <a:cubicBezTo>
                    <a:pt x="73796" y="68463"/>
                    <a:pt x="73511" y="68441"/>
                    <a:pt x="73222" y="68414"/>
                  </a:cubicBezTo>
                  <a:cubicBezTo>
                    <a:pt x="73398" y="68688"/>
                    <a:pt x="73578" y="68958"/>
                    <a:pt x="73766" y="69225"/>
                  </a:cubicBezTo>
                  <a:cubicBezTo>
                    <a:pt x="74047" y="69262"/>
                    <a:pt x="74332" y="69296"/>
                    <a:pt x="74617" y="69330"/>
                  </a:cubicBezTo>
                  <a:close/>
                  <a:moveTo>
                    <a:pt x="74704" y="69461"/>
                  </a:moveTo>
                  <a:cubicBezTo>
                    <a:pt x="74422" y="69431"/>
                    <a:pt x="74141" y="69397"/>
                    <a:pt x="73859" y="69360"/>
                  </a:cubicBezTo>
                  <a:cubicBezTo>
                    <a:pt x="74036" y="69615"/>
                    <a:pt x="74220" y="69870"/>
                    <a:pt x="74407" y="70125"/>
                  </a:cubicBezTo>
                  <a:cubicBezTo>
                    <a:pt x="74685" y="70170"/>
                    <a:pt x="74963" y="70215"/>
                    <a:pt x="75240" y="70257"/>
                  </a:cubicBezTo>
                  <a:cubicBezTo>
                    <a:pt x="75056" y="69994"/>
                    <a:pt x="74876" y="69728"/>
                    <a:pt x="74704" y="69461"/>
                  </a:cubicBezTo>
                  <a:close/>
                  <a:moveTo>
                    <a:pt x="76201" y="70388"/>
                  </a:moveTo>
                  <a:cubicBezTo>
                    <a:pt x="76017" y="70110"/>
                    <a:pt x="75841" y="69833"/>
                    <a:pt x="75668" y="69555"/>
                  </a:cubicBezTo>
                  <a:cubicBezTo>
                    <a:pt x="75379" y="69529"/>
                    <a:pt x="75094" y="69502"/>
                    <a:pt x="74805" y="69472"/>
                  </a:cubicBezTo>
                  <a:cubicBezTo>
                    <a:pt x="74981" y="69739"/>
                    <a:pt x="75165" y="70005"/>
                    <a:pt x="75349" y="70272"/>
                  </a:cubicBezTo>
                  <a:cubicBezTo>
                    <a:pt x="75630" y="70313"/>
                    <a:pt x="75916" y="70350"/>
                    <a:pt x="76201" y="70388"/>
                  </a:cubicBezTo>
                  <a:close/>
                  <a:moveTo>
                    <a:pt x="76287" y="70519"/>
                  </a:moveTo>
                  <a:cubicBezTo>
                    <a:pt x="76006" y="70482"/>
                    <a:pt x="75724" y="70444"/>
                    <a:pt x="75443" y="70407"/>
                  </a:cubicBezTo>
                  <a:cubicBezTo>
                    <a:pt x="75623" y="70658"/>
                    <a:pt x="75803" y="70909"/>
                    <a:pt x="75991" y="71157"/>
                  </a:cubicBezTo>
                  <a:cubicBezTo>
                    <a:pt x="76268" y="71210"/>
                    <a:pt x="76546" y="71258"/>
                    <a:pt x="76824" y="71303"/>
                  </a:cubicBezTo>
                  <a:cubicBezTo>
                    <a:pt x="76640" y="71041"/>
                    <a:pt x="76463" y="70782"/>
                    <a:pt x="76287" y="70519"/>
                  </a:cubicBezTo>
                  <a:close/>
                  <a:moveTo>
                    <a:pt x="77780" y="71446"/>
                  </a:moveTo>
                  <a:cubicBezTo>
                    <a:pt x="77600" y="71176"/>
                    <a:pt x="77420" y="70902"/>
                    <a:pt x="77248" y="70628"/>
                  </a:cubicBezTo>
                  <a:cubicBezTo>
                    <a:pt x="76962" y="70598"/>
                    <a:pt x="76673" y="70564"/>
                    <a:pt x="76388" y="70530"/>
                  </a:cubicBezTo>
                  <a:cubicBezTo>
                    <a:pt x="76565" y="70793"/>
                    <a:pt x="76745" y="71056"/>
                    <a:pt x="76932" y="71318"/>
                  </a:cubicBezTo>
                  <a:cubicBezTo>
                    <a:pt x="77214" y="71363"/>
                    <a:pt x="77499" y="71405"/>
                    <a:pt x="77780" y="71446"/>
                  </a:cubicBezTo>
                  <a:close/>
                  <a:moveTo>
                    <a:pt x="77870" y="71577"/>
                  </a:moveTo>
                  <a:cubicBezTo>
                    <a:pt x="77589" y="71536"/>
                    <a:pt x="77308" y="71495"/>
                    <a:pt x="77026" y="71453"/>
                  </a:cubicBezTo>
                  <a:cubicBezTo>
                    <a:pt x="77206" y="71701"/>
                    <a:pt x="77390" y="71949"/>
                    <a:pt x="77574" y="72196"/>
                  </a:cubicBezTo>
                  <a:cubicBezTo>
                    <a:pt x="77852" y="72249"/>
                    <a:pt x="78129" y="72301"/>
                    <a:pt x="78407" y="72350"/>
                  </a:cubicBezTo>
                  <a:cubicBezTo>
                    <a:pt x="78223" y="72095"/>
                    <a:pt x="78043" y="71836"/>
                    <a:pt x="77870" y="71577"/>
                  </a:cubicBezTo>
                  <a:close/>
                  <a:moveTo>
                    <a:pt x="79360" y="72508"/>
                  </a:moveTo>
                  <a:cubicBezTo>
                    <a:pt x="79180" y="72238"/>
                    <a:pt x="79000" y="71967"/>
                    <a:pt x="78827" y="71697"/>
                  </a:cubicBezTo>
                  <a:cubicBezTo>
                    <a:pt x="78542" y="71664"/>
                    <a:pt x="78253" y="71630"/>
                    <a:pt x="77968" y="71588"/>
                  </a:cubicBezTo>
                  <a:cubicBezTo>
                    <a:pt x="78144" y="71851"/>
                    <a:pt x="78328" y="72110"/>
                    <a:pt x="78512" y="72369"/>
                  </a:cubicBezTo>
                  <a:cubicBezTo>
                    <a:pt x="78793" y="72418"/>
                    <a:pt x="79079" y="72463"/>
                    <a:pt x="79360" y="72508"/>
                  </a:cubicBezTo>
                  <a:moveTo>
                    <a:pt x="79450" y="72635"/>
                  </a:moveTo>
                  <a:cubicBezTo>
                    <a:pt x="79169" y="72594"/>
                    <a:pt x="78887" y="72549"/>
                    <a:pt x="78610" y="72500"/>
                  </a:cubicBezTo>
                  <a:cubicBezTo>
                    <a:pt x="78786" y="72748"/>
                    <a:pt x="78970" y="72995"/>
                    <a:pt x="79157" y="73239"/>
                  </a:cubicBezTo>
                  <a:cubicBezTo>
                    <a:pt x="79435" y="73296"/>
                    <a:pt x="79713" y="73348"/>
                    <a:pt x="79990" y="73401"/>
                  </a:cubicBezTo>
                  <a:cubicBezTo>
                    <a:pt x="79806" y="73146"/>
                    <a:pt x="79626" y="72890"/>
                    <a:pt x="79450" y="72635"/>
                  </a:cubicBezTo>
                  <a:moveTo>
                    <a:pt x="80940" y="73570"/>
                  </a:moveTo>
                  <a:cubicBezTo>
                    <a:pt x="80759" y="73303"/>
                    <a:pt x="80579" y="73037"/>
                    <a:pt x="80407" y="72770"/>
                  </a:cubicBezTo>
                  <a:cubicBezTo>
                    <a:pt x="80118" y="72733"/>
                    <a:pt x="79833" y="72692"/>
                    <a:pt x="79548" y="72650"/>
                  </a:cubicBezTo>
                  <a:cubicBezTo>
                    <a:pt x="79724" y="72909"/>
                    <a:pt x="79908" y="73164"/>
                    <a:pt x="80092" y="73419"/>
                  </a:cubicBezTo>
                  <a:cubicBezTo>
                    <a:pt x="80373" y="73472"/>
                    <a:pt x="80658" y="73521"/>
                    <a:pt x="80940" y="73570"/>
                  </a:cubicBezTo>
                  <a:close/>
                  <a:moveTo>
                    <a:pt x="81030" y="73697"/>
                  </a:moveTo>
                  <a:cubicBezTo>
                    <a:pt x="80748" y="73652"/>
                    <a:pt x="80467" y="73603"/>
                    <a:pt x="80189" y="73551"/>
                  </a:cubicBezTo>
                  <a:cubicBezTo>
                    <a:pt x="80369" y="73795"/>
                    <a:pt x="80553" y="74039"/>
                    <a:pt x="80741" y="74282"/>
                  </a:cubicBezTo>
                  <a:cubicBezTo>
                    <a:pt x="81015" y="74339"/>
                    <a:pt x="81292" y="74399"/>
                    <a:pt x="81570" y="74451"/>
                  </a:cubicBezTo>
                  <a:cubicBezTo>
                    <a:pt x="81386" y="74204"/>
                    <a:pt x="81206" y="73948"/>
                    <a:pt x="81030" y="73697"/>
                  </a:cubicBezTo>
                  <a:close/>
                  <a:moveTo>
                    <a:pt x="82519" y="74631"/>
                  </a:moveTo>
                  <a:cubicBezTo>
                    <a:pt x="82335" y="74369"/>
                    <a:pt x="82159" y="74106"/>
                    <a:pt x="81983" y="73843"/>
                  </a:cubicBezTo>
                  <a:cubicBezTo>
                    <a:pt x="81697" y="73802"/>
                    <a:pt x="81412" y="73757"/>
                    <a:pt x="81127" y="73712"/>
                  </a:cubicBezTo>
                  <a:cubicBezTo>
                    <a:pt x="81303" y="73967"/>
                    <a:pt x="81484" y="74219"/>
                    <a:pt x="81671" y="74474"/>
                  </a:cubicBezTo>
                  <a:cubicBezTo>
                    <a:pt x="81953" y="74526"/>
                    <a:pt x="82234" y="74583"/>
                    <a:pt x="82519" y="74631"/>
                  </a:cubicBezTo>
                  <a:moveTo>
                    <a:pt x="82609" y="74759"/>
                  </a:moveTo>
                  <a:cubicBezTo>
                    <a:pt x="82328" y="74710"/>
                    <a:pt x="82046" y="74658"/>
                    <a:pt x="81769" y="74605"/>
                  </a:cubicBezTo>
                  <a:cubicBezTo>
                    <a:pt x="81949" y="74845"/>
                    <a:pt x="82133" y="75085"/>
                    <a:pt x="82320" y="75325"/>
                  </a:cubicBezTo>
                  <a:cubicBezTo>
                    <a:pt x="82594" y="75389"/>
                    <a:pt x="82872" y="75449"/>
                    <a:pt x="83149" y="75506"/>
                  </a:cubicBezTo>
                  <a:cubicBezTo>
                    <a:pt x="82966" y="75258"/>
                    <a:pt x="82786" y="75010"/>
                    <a:pt x="82609" y="74759"/>
                  </a:cubicBezTo>
                  <a:moveTo>
                    <a:pt x="84099" y="75697"/>
                  </a:moveTo>
                  <a:cubicBezTo>
                    <a:pt x="83915" y="75438"/>
                    <a:pt x="83735" y="75179"/>
                    <a:pt x="83558" y="74917"/>
                  </a:cubicBezTo>
                  <a:cubicBezTo>
                    <a:pt x="83273" y="74871"/>
                    <a:pt x="82988" y="74823"/>
                    <a:pt x="82703" y="74774"/>
                  </a:cubicBezTo>
                  <a:cubicBezTo>
                    <a:pt x="82879" y="75025"/>
                    <a:pt x="83063" y="75277"/>
                    <a:pt x="83251" y="75528"/>
                  </a:cubicBezTo>
                  <a:cubicBezTo>
                    <a:pt x="83532" y="75584"/>
                    <a:pt x="83814" y="75641"/>
                    <a:pt x="84099" y="75697"/>
                  </a:cubicBezTo>
                  <a:close/>
                  <a:moveTo>
                    <a:pt x="84185" y="75821"/>
                  </a:moveTo>
                  <a:cubicBezTo>
                    <a:pt x="83907" y="75768"/>
                    <a:pt x="83626" y="75716"/>
                    <a:pt x="83348" y="75656"/>
                  </a:cubicBezTo>
                  <a:cubicBezTo>
                    <a:pt x="83528" y="75896"/>
                    <a:pt x="83712" y="76136"/>
                    <a:pt x="83900" y="76372"/>
                  </a:cubicBezTo>
                  <a:cubicBezTo>
                    <a:pt x="84174" y="76440"/>
                    <a:pt x="84451" y="76500"/>
                    <a:pt x="84729" y="76564"/>
                  </a:cubicBezTo>
                  <a:cubicBezTo>
                    <a:pt x="84545" y="76316"/>
                    <a:pt x="84365" y="76068"/>
                    <a:pt x="84185" y="75821"/>
                  </a:cubicBezTo>
                  <a:close/>
                  <a:moveTo>
                    <a:pt x="85671" y="76759"/>
                  </a:moveTo>
                  <a:cubicBezTo>
                    <a:pt x="85487" y="76504"/>
                    <a:pt x="85307" y="76248"/>
                    <a:pt x="85131" y="75990"/>
                  </a:cubicBezTo>
                  <a:cubicBezTo>
                    <a:pt x="84845" y="75941"/>
                    <a:pt x="84560" y="75892"/>
                    <a:pt x="84279" y="75840"/>
                  </a:cubicBezTo>
                  <a:cubicBezTo>
                    <a:pt x="84459" y="76087"/>
                    <a:pt x="84639" y="76335"/>
                    <a:pt x="84827" y="76582"/>
                  </a:cubicBezTo>
                  <a:cubicBezTo>
                    <a:pt x="85108" y="76646"/>
                    <a:pt x="85389" y="76702"/>
                    <a:pt x="85671" y="76759"/>
                  </a:cubicBezTo>
                  <a:close/>
                  <a:moveTo>
                    <a:pt x="86305" y="77618"/>
                  </a:moveTo>
                  <a:cubicBezTo>
                    <a:pt x="86121" y="77374"/>
                    <a:pt x="85937" y="77130"/>
                    <a:pt x="85761" y="76886"/>
                  </a:cubicBezTo>
                  <a:cubicBezTo>
                    <a:pt x="85479" y="76830"/>
                    <a:pt x="85202" y="76774"/>
                    <a:pt x="84924" y="76714"/>
                  </a:cubicBezTo>
                  <a:cubicBezTo>
                    <a:pt x="85104" y="76950"/>
                    <a:pt x="85292" y="77186"/>
                    <a:pt x="85479" y="77423"/>
                  </a:cubicBezTo>
                  <a:cubicBezTo>
                    <a:pt x="85753" y="77490"/>
                    <a:pt x="86027" y="77554"/>
                    <a:pt x="86305" y="77618"/>
                  </a:cubicBezTo>
                  <a:close/>
                  <a:moveTo>
                    <a:pt x="86402" y="77746"/>
                  </a:moveTo>
                  <a:cubicBezTo>
                    <a:pt x="86129" y="77685"/>
                    <a:pt x="85855" y="77618"/>
                    <a:pt x="85585" y="77554"/>
                  </a:cubicBezTo>
                  <a:cubicBezTo>
                    <a:pt x="85768" y="77779"/>
                    <a:pt x="85952" y="78004"/>
                    <a:pt x="86144" y="78230"/>
                  </a:cubicBezTo>
                  <a:cubicBezTo>
                    <a:pt x="86410" y="78305"/>
                    <a:pt x="86680" y="78376"/>
                    <a:pt x="86950" y="78447"/>
                  </a:cubicBezTo>
                  <a:cubicBezTo>
                    <a:pt x="86766" y="78215"/>
                    <a:pt x="86583" y="77978"/>
                    <a:pt x="86402" y="77746"/>
                  </a:cubicBezTo>
                  <a:close/>
                  <a:moveTo>
                    <a:pt x="87885" y="78676"/>
                  </a:moveTo>
                  <a:cubicBezTo>
                    <a:pt x="87701" y="78436"/>
                    <a:pt x="87517" y="78192"/>
                    <a:pt x="87337" y="77952"/>
                  </a:cubicBezTo>
                  <a:cubicBezTo>
                    <a:pt x="87055" y="77892"/>
                    <a:pt x="86778" y="77832"/>
                    <a:pt x="86496" y="77768"/>
                  </a:cubicBezTo>
                  <a:cubicBezTo>
                    <a:pt x="86680" y="78004"/>
                    <a:pt x="86864" y="78237"/>
                    <a:pt x="87052" y="78473"/>
                  </a:cubicBezTo>
                  <a:cubicBezTo>
                    <a:pt x="87329" y="78541"/>
                    <a:pt x="87607" y="78612"/>
                    <a:pt x="87885" y="78676"/>
                  </a:cubicBezTo>
                  <a:close/>
                  <a:moveTo>
                    <a:pt x="87982" y="78804"/>
                  </a:moveTo>
                  <a:cubicBezTo>
                    <a:pt x="87704" y="78740"/>
                    <a:pt x="87431" y="78672"/>
                    <a:pt x="87157" y="78601"/>
                  </a:cubicBezTo>
                  <a:cubicBezTo>
                    <a:pt x="87340" y="78826"/>
                    <a:pt x="87528" y="79051"/>
                    <a:pt x="87716" y="79273"/>
                  </a:cubicBezTo>
                  <a:cubicBezTo>
                    <a:pt x="87990" y="79351"/>
                    <a:pt x="88260" y="79426"/>
                    <a:pt x="88534" y="79498"/>
                  </a:cubicBezTo>
                  <a:cubicBezTo>
                    <a:pt x="88346" y="79269"/>
                    <a:pt x="88162" y="79036"/>
                    <a:pt x="87982" y="78804"/>
                  </a:cubicBezTo>
                  <a:close/>
                  <a:moveTo>
                    <a:pt x="89457" y="79738"/>
                  </a:moveTo>
                  <a:cubicBezTo>
                    <a:pt x="89269" y="79498"/>
                    <a:pt x="89089" y="79258"/>
                    <a:pt x="88909" y="79014"/>
                  </a:cubicBezTo>
                  <a:cubicBezTo>
                    <a:pt x="88631" y="78954"/>
                    <a:pt x="88350" y="78890"/>
                    <a:pt x="88076" y="78826"/>
                  </a:cubicBezTo>
                  <a:cubicBezTo>
                    <a:pt x="88256" y="79059"/>
                    <a:pt x="88444" y="79291"/>
                    <a:pt x="88631" y="79524"/>
                  </a:cubicBezTo>
                  <a:cubicBezTo>
                    <a:pt x="88905" y="79595"/>
                    <a:pt x="89183" y="79667"/>
                    <a:pt x="89457" y="79738"/>
                  </a:cubicBezTo>
                  <a:close/>
                  <a:moveTo>
                    <a:pt x="89554" y="79862"/>
                  </a:moveTo>
                  <a:cubicBezTo>
                    <a:pt x="89280" y="79794"/>
                    <a:pt x="89010" y="79723"/>
                    <a:pt x="88736" y="79652"/>
                  </a:cubicBezTo>
                  <a:cubicBezTo>
                    <a:pt x="88920" y="79877"/>
                    <a:pt x="89108" y="80098"/>
                    <a:pt x="89299" y="80319"/>
                  </a:cubicBezTo>
                  <a:cubicBezTo>
                    <a:pt x="89569" y="80398"/>
                    <a:pt x="89839" y="80477"/>
                    <a:pt x="90109" y="80552"/>
                  </a:cubicBezTo>
                  <a:cubicBezTo>
                    <a:pt x="89922" y="80323"/>
                    <a:pt x="89738" y="80091"/>
                    <a:pt x="89554" y="79862"/>
                  </a:cubicBezTo>
                  <a:close/>
                  <a:moveTo>
                    <a:pt x="91040" y="80800"/>
                  </a:moveTo>
                  <a:cubicBezTo>
                    <a:pt x="90852" y="80560"/>
                    <a:pt x="90669" y="80323"/>
                    <a:pt x="90488" y="80083"/>
                  </a:cubicBezTo>
                  <a:cubicBezTo>
                    <a:pt x="90207" y="80019"/>
                    <a:pt x="89926" y="79952"/>
                    <a:pt x="89644" y="79884"/>
                  </a:cubicBezTo>
                  <a:cubicBezTo>
                    <a:pt x="89828" y="80117"/>
                    <a:pt x="90016" y="80346"/>
                    <a:pt x="90207" y="80578"/>
                  </a:cubicBezTo>
                  <a:cubicBezTo>
                    <a:pt x="90481" y="80653"/>
                    <a:pt x="90762" y="80728"/>
                    <a:pt x="91040" y="80800"/>
                  </a:cubicBezTo>
                  <a:close/>
                  <a:moveTo>
                    <a:pt x="91138" y="80920"/>
                  </a:moveTo>
                  <a:cubicBezTo>
                    <a:pt x="90860" y="80852"/>
                    <a:pt x="90586" y="80777"/>
                    <a:pt x="90312" y="80702"/>
                  </a:cubicBezTo>
                  <a:cubicBezTo>
                    <a:pt x="90496" y="80927"/>
                    <a:pt x="90684" y="81149"/>
                    <a:pt x="90875" y="81366"/>
                  </a:cubicBezTo>
                  <a:cubicBezTo>
                    <a:pt x="91149" y="81449"/>
                    <a:pt x="91419" y="81528"/>
                    <a:pt x="91693" y="81606"/>
                  </a:cubicBezTo>
                  <a:cubicBezTo>
                    <a:pt x="91505" y="81377"/>
                    <a:pt x="91318" y="81152"/>
                    <a:pt x="91138" y="80920"/>
                  </a:cubicBezTo>
                  <a:close/>
                  <a:moveTo>
                    <a:pt x="92623" y="81861"/>
                  </a:moveTo>
                  <a:cubicBezTo>
                    <a:pt x="92436" y="81625"/>
                    <a:pt x="92248" y="81389"/>
                    <a:pt x="92068" y="81152"/>
                  </a:cubicBezTo>
                  <a:cubicBezTo>
                    <a:pt x="91787" y="81085"/>
                    <a:pt x="91505" y="81014"/>
                    <a:pt x="91224" y="80942"/>
                  </a:cubicBezTo>
                  <a:cubicBezTo>
                    <a:pt x="91408" y="81175"/>
                    <a:pt x="91595" y="81404"/>
                    <a:pt x="91787" y="81633"/>
                  </a:cubicBezTo>
                  <a:cubicBezTo>
                    <a:pt x="92064" y="81711"/>
                    <a:pt x="92342" y="81786"/>
                    <a:pt x="92623" y="81861"/>
                  </a:cubicBezTo>
                  <a:close/>
                  <a:moveTo>
                    <a:pt x="92721" y="81982"/>
                  </a:moveTo>
                  <a:cubicBezTo>
                    <a:pt x="92443" y="81910"/>
                    <a:pt x="92166" y="81835"/>
                    <a:pt x="91892" y="81756"/>
                  </a:cubicBezTo>
                  <a:cubicBezTo>
                    <a:pt x="92079" y="81978"/>
                    <a:pt x="92267" y="82199"/>
                    <a:pt x="92458" y="82421"/>
                  </a:cubicBezTo>
                  <a:cubicBezTo>
                    <a:pt x="92732" y="82503"/>
                    <a:pt x="93002" y="82586"/>
                    <a:pt x="93276" y="82664"/>
                  </a:cubicBezTo>
                  <a:cubicBezTo>
                    <a:pt x="93089" y="82439"/>
                    <a:pt x="92901" y="82210"/>
                    <a:pt x="92721" y="81982"/>
                  </a:cubicBezTo>
                  <a:close/>
                  <a:moveTo>
                    <a:pt x="94203" y="82927"/>
                  </a:moveTo>
                  <a:cubicBezTo>
                    <a:pt x="94015" y="82691"/>
                    <a:pt x="93831" y="82458"/>
                    <a:pt x="93648" y="82218"/>
                  </a:cubicBezTo>
                  <a:cubicBezTo>
                    <a:pt x="93366" y="82150"/>
                    <a:pt x="93085" y="82079"/>
                    <a:pt x="92803" y="82004"/>
                  </a:cubicBezTo>
                  <a:cubicBezTo>
                    <a:pt x="92987" y="82233"/>
                    <a:pt x="93179" y="82462"/>
                    <a:pt x="93370" y="82691"/>
                  </a:cubicBezTo>
                  <a:cubicBezTo>
                    <a:pt x="93644" y="82769"/>
                    <a:pt x="93925" y="82848"/>
                    <a:pt x="94203" y="82927"/>
                  </a:cubicBezTo>
                  <a:close/>
                  <a:moveTo>
                    <a:pt x="93471" y="82814"/>
                  </a:moveTo>
                  <a:cubicBezTo>
                    <a:pt x="93659" y="83036"/>
                    <a:pt x="93850" y="83253"/>
                    <a:pt x="94042" y="83471"/>
                  </a:cubicBezTo>
                  <a:cubicBezTo>
                    <a:pt x="94312" y="83557"/>
                    <a:pt x="94589" y="83640"/>
                    <a:pt x="94863" y="83722"/>
                  </a:cubicBezTo>
                  <a:cubicBezTo>
                    <a:pt x="94672" y="83497"/>
                    <a:pt x="94484" y="83272"/>
                    <a:pt x="94300" y="83047"/>
                  </a:cubicBezTo>
                  <a:cubicBezTo>
                    <a:pt x="94023" y="82972"/>
                    <a:pt x="93749" y="82893"/>
                    <a:pt x="93471" y="82814"/>
                  </a:cubicBezTo>
                  <a:close/>
                  <a:moveTo>
                    <a:pt x="93726" y="82240"/>
                  </a:moveTo>
                  <a:cubicBezTo>
                    <a:pt x="93910" y="82477"/>
                    <a:pt x="94098" y="82713"/>
                    <a:pt x="94285" y="82950"/>
                  </a:cubicBezTo>
                  <a:cubicBezTo>
                    <a:pt x="94571" y="83025"/>
                    <a:pt x="94856" y="83100"/>
                    <a:pt x="95137" y="83175"/>
                  </a:cubicBezTo>
                  <a:cubicBezTo>
                    <a:pt x="94950" y="82931"/>
                    <a:pt x="94766" y="82687"/>
                    <a:pt x="94586" y="82443"/>
                  </a:cubicBezTo>
                  <a:cubicBezTo>
                    <a:pt x="94297" y="82375"/>
                    <a:pt x="94012" y="82308"/>
                    <a:pt x="93726" y="82240"/>
                  </a:cubicBezTo>
                  <a:moveTo>
                    <a:pt x="93081" y="81381"/>
                  </a:moveTo>
                  <a:cubicBezTo>
                    <a:pt x="93261" y="81629"/>
                    <a:pt x="93449" y="81876"/>
                    <a:pt x="93636" y="82120"/>
                  </a:cubicBezTo>
                  <a:cubicBezTo>
                    <a:pt x="93925" y="82192"/>
                    <a:pt x="94210" y="82263"/>
                    <a:pt x="94503" y="82330"/>
                  </a:cubicBezTo>
                  <a:cubicBezTo>
                    <a:pt x="94315" y="82075"/>
                    <a:pt x="94135" y="81820"/>
                    <a:pt x="93955" y="81565"/>
                  </a:cubicBezTo>
                  <a:cubicBezTo>
                    <a:pt x="93663" y="81509"/>
                    <a:pt x="93374" y="81445"/>
                    <a:pt x="93081" y="81381"/>
                  </a:cubicBezTo>
                  <a:close/>
                  <a:moveTo>
                    <a:pt x="92451" y="80496"/>
                  </a:moveTo>
                  <a:cubicBezTo>
                    <a:pt x="92627" y="80755"/>
                    <a:pt x="92811" y="81010"/>
                    <a:pt x="92999" y="81265"/>
                  </a:cubicBezTo>
                  <a:cubicBezTo>
                    <a:pt x="93291" y="81332"/>
                    <a:pt x="93584" y="81392"/>
                    <a:pt x="93876" y="81452"/>
                  </a:cubicBezTo>
                  <a:cubicBezTo>
                    <a:pt x="93693" y="81190"/>
                    <a:pt x="93513" y="80923"/>
                    <a:pt x="93340" y="80661"/>
                  </a:cubicBezTo>
                  <a:cubicBezTo>
                    <a:pt x="93040" y="80605"/>
                    <a:pt x="92747" y="80552"/>
                    <a:pt x="92451" y="80496"/>
                  </a:cubicBezTo>
                  <a:close/>
                  <a:moveTo>
                    <a:pt x="91832" y="79576"/>
                  </a:moveTo>
                  <a:cubicBezTo>
                    <a:pt x="92008" y="79843"/>
                    <a:pt x="92188" y="80113"/>
                    <a:pt x="92372" y="80379"/>
                  </a:cubicBezTo>
                  <a:cubicBezTo>
                    <a:pt x="92668" y="80439"/>
                    <a:pt x="92965" y="80496"/>
                    <a:pt x="93265" y="80548"/>
                  </a:cubicBezTo>
                  <a:cubicBezTo>
                    <a:pt x="93085" y="80271"/>
                    <a:pt x="92908" y="79997"/>
                    <a:pt x="92736" y="79719"/>
                  </a:cubicBezTo>
                  <a:cubicBezTo>
                    <a:pt x="92432" y="79674"/>
                    <a:pt x="92132" y="79625"/>
                    <a:pt x="91832" y="79576"/>
                  </a:cubicBezTo>
                  <a:close/>
                  <a:moveTo>
                    <a:pt x="136233" y="10735"/>
                  </a:moveTo>
                  <a:cubicBezTo>
                    <a:pt x="143921" y="10735"/>
                    <a:pt x="151027" y="11399"/>
                    <a:pt x="156869" y="12813"/>
                  </a:cubicBezTo>
                  <a:cubicBezTo>
                    <a:pt x="162711" y="14228"/>
                    <a:pt x="167292" y="16385"/>
                    <a:pt x="169922" y="19383"/>
                  </a:cubicBezTo>
                  <a:cubicBezTo>
                    <a:pt x="172496" y="22317"/>
                    <a:pt x="173652" y="25683"/>
                    <a:pt x="173652" y="29277"/>
                  </a:cubicBezTo>
                  <a:cubicBezTo>
                    <a:pt x="173652" y="35108"/>
                    <a:pt x="170620" y="41535"/>
                    <a:pt x="165705" y="47733"/>
                  </a:cubicBezTo>
                  <a:cubicBezTo>
                    <a:pt x="160786" y="53932"/>
                    <a:pt x="153980" y="59901"/>
                    <a:pt x="146416" y="64809"/>
                  </a:cubicBezTo>
                  <a:cubicBezTo>
                    <a:pt x="132541" y="73847"/>
                    <a:pt x="115593" y="79198"/>
                    <a:pt x="99898" y="79198"/>
                  </a:cubicBezTo>
                  <a:cubicBezTo>
                    <a:pt x="97295" y="79198"/>
                    <a:pt x="94724" y="79047"/>
                    <a:pt x="92207" y="78747"/>
                  </a:cubicBezTo>
                  <a:cubicBezTo>
                    <a:pt x="92376" y="79036"/>
                    <a:pt x="92548" y="79325"/>
                    <a:pt x="92728" y="79614"/>
                  </a:cubicBezTo>
                  <a:cubicBezTo>
                    <a:pt x="95906" y="80094"/>
                    <a:pt x="99182" y="80323"/>
                    <a:pt x="102510" y="80323"/>
                  </a:cubicBezTo>
                  <a:cubicBezTo>
                    <a:pt x="118524" y="80323"/>
                    <a:pt x="135798" y="74973"/>
                    <a:pt x="149785" y="65930"/>
                  </a:cubicBezTo>
                  <a:cubicBezTo>
                    <a:pt x="157454" y="60993"/>
                    <a:pt x="164317" y="54952"/>
                    <a:pt x="169258" y="48664"/>
                  </a:cubicBezTo>
                  <a:cubicBezTo>
                    <a:pt x="174200" y="42375"/>
                    <a:pt x="177224" y="35836"/>
                    <a:pt x="177224" y="29896"/>
                  </a:cubicBezTo>
                  <a:cubicBezTo>
                    <a:pt x="177224" y="26144"/>
                    <a:pt x="176016" y="22632"/>
                    <a:pt x="173325" y="19563"/>
                  </a:cubicBezTo>
                  <a:cubicBezTo>
                    <a:pt x="170557" y="16408"/>
                    <a:pt x="165735" y="14115"/>
                    <a:pt x="159597" y="12615"/>
                  </a:cubicBezTo>
                  <a:cubicBezTo>
                    <a:pt x="153459" y="11114"/>
                    <a:pt x="146007" y="10401"/>
                    <a:pt x="137981" y="10401"/>
                  </a:cubicBezTo>
                  <a:cubicBezTo>
                    <a:pt x="133183" y="10401"/>
                    <a:pt x="128181" y="10656"/>
                    <a:pt x="123135" y="11148"/>
                  </a:cubicBezTo>
                  <a:cubicBezTo>
                    <a:pt x="122977" y="11219"/>
                    <a:pt x="122820" y="11294"/>
                    <a:pt x="122666" y="11369"/>
                  </a:cubicBezTo>
                  <a:cubicBezTo>
                    <a:pt x="127292" y="10952"/>
                    <a:pt x="131858" y="10735"/>
                    <a:pt x="136233" y="10735"/>
                  </a:cubicBezTo>
                  <a:moveTo>
                    <a:pt x="121949" y="11710"/>
                  </a:moveTo>
                  <a:cubicBezTo>
                    <a:pt x="126238" y="11346"/>
                    <a:pt x="130455" y="11159"/>
                    <a:pt x="134496" y="11159"/>
                  </a:cubicBezTo>
                  <a:cubicBezTo>
                    <a:pt x="141831" y="11159"/>
                    <a:pt x="148585" y="11782"/>
                    <a:pt x="154119" y="13102"/>
                  </a:cubicBezTo>
                  <a:cubicBezTo>
                    <a:pt x="159657" y="14427"/>
                    <a:pt x="163979" y="16453"/>
                    <a:pt x="166448" y="19267"/>
                  </a:cubicBezTo>
                  <a:cubicBezTo>
                    <a:pt x="168894" y="22055"/>
                    <a:pt x="169990" y="25251"/>
                    <a:pt x="169990" y="28669"/>
                  </a:cubicBezTo>
                  <a:cubicBezTo>
                    <a:pt x="169990" y="34354"/>
                    <a:pt x="166962" y="40653"/>
                    <a:pt x="162077" y="46750"/>
                  </a:cubicBezTo>
                  <a:cubicBezTo>
                    <a:pt x="157192" y="52844"/>
                    <a:pt x="150449" y="58738"/>
                    <a:pt x="143002" y="63604"/>
                  </a:cubicBezTo>
                  <a:cubicBezTo>
                    <a:pt x="129251" y="72632"/>
                    <a:pt x="112652" y="77978"/>
                    <a:pt x="97302" y="77978"/>
                  </a:cubicBezTo>
                  <a:cubicBezTo>
                    <a:pt x="95389" y="77978"/>
                    <a:pt x="93498" y="77896"/>
                    <a:pt x="91629" y="77727"/>
                  </a:cubicBezTo>
                  <a:cubicBezTo>
                    <a:pt x="91798" y="78031"/>
                    <a:pt x="91967" y="78335"/>
                    <a:pt x="92143" y="78635"/>
                  </a:cubicBezTo>
                  <a:cubicBezTo>
                    <a:pt x="94679" y="78942"/>
                    <a:pt x="97272" y="79092"/>
                    <a:pt x="99898" y="79092"/>
                  </a:cubicBezTo>
                  <a:cubicBezTo>
                    <a:pt x="115571" y="79092"/>
                    <a:pt x="132500" y="73750"/>
                    <a:pt x="146363" y="64722"/>
                  </a:cubicBezTo>
                  <a:cubicBezTo>
                    <a:pt x="153916" y="59822"/>
                    <a:pt x="160715" y="53857"/>
                    <a:pt x="165623" y="47670"/>
                  </a:cubicBezTo>
                  <a:cubicBezTo>
                    <a:pt x="170534" y="41482"/>
                    <a:pt x="173551" y="35070"/>
                    <a:pt x="173551" y="29277"/>
                  </a:cubicBezTo>
                  <a:cubicBezTo>
                    <a:pt x="173551" y="25705"/>
                    <a:pt x="172402" y="22366"/>
                    <a:pt x="169844" y="19447"/>
                  </a:cubicBezTo>
                  <a:lnTo>
                    <a:pt x="169881" y="19417"/>
                  </a:lnTo>
                  <a:lnTo>
                    <a:pt x="169844" y="19447"/>
                  </a:lnTo>
                  <a:cubicBezTo>
                    <a:pt x="167240" y="16479"/>
                    <a:pt x="162677" y="14322"/>
                    <a:pt x="156847" y="12911"/>
                  </a:cubicBezTo>
                  <a:cubicBezTo>
                    <a:pt x="151012" y="11500"/>
                    <a:pt x="143913" y="10836"/>
                    <a:pt x="136233" y="10836"/>
                  </a:cubicBezTo>
                  <a:lnTo>
                    <a:pt x="136226" y="10836"/>
                  </a:lnTo>
                  <a:cubicBezTo>
                    <a:pt x="131768" y="10836"/>
                    <a:pt x="127112" y="11061"/>
                    <a:pt x="122399" y="11493"/>
                  </a:cubicBezTo>
                  <a:cubicBezTo>
                    <a:pt x="122249" y="11568"/>
                    <a:pt x="122099" y="11639"/>
                    <a:pt x="121949" y="11710"/>
                  </a:cubicBezTo>
                  <a:close/>
                  <a:moveTo>
                    <a:pt x="121818" y="11722"/>
                  </a:moveTo>
                  <a:cubicBezTo>
                    <a:pt x="121964" y="11650"/>
                    <a:pt x="122114" y="11579"/>
                    <a:pt x="122264" y="11508"/>
                  </a:cubicBezTo>
                  <a:cubicBezTo>
                    <a:pt x="121874" y="11542"/>
                    <a:pt x="121488" y="11579"/>
                    <a:pt x="121101" y="11620"/>
                  </a:cubicBezTo>
                  <a:cubicBezTo>
                    <a:pt x="120951" y="11688"/>
                    <a:pt x="120805" y="11755"/>
                    <a:pt x="120658" y="11827"/>
                  </a:cubicBezTo>
                  <a:cubicBezTo>
                    <a:pt x="121045" y="11789"/>
                    <a:pt x="121431" y="11755"/>
                    <a:pt x="121818" y="11722"/>
                  </a:cubicBezTo>
                  <a:close/>
                  <a:moveTo>
                    <a:pt x="119961" y="12161"/>
                  </a:moveTo>
                  <a:cubicBezTo>
                    <a:pt x="120351" y="12127"/>
                    <a:pt x="120741" y="12093"/>
                    <a:pt x="121131" y="12063"/>
                  </a:cubicBezTo>
                  <a:cubicBezTo>
                    <a:pt x="121270" y="11992"/>
                    <a:pt x="121416" y="11920"/>
                    <a:pt x="121555" y="11849"/>
                  </a:cubicBezTo>
                  <a:cubicBezTo>
                    <a:pt x="121165" y="11887"/>
                    <a:pt x="120775" y="11920"/>
                    <a:pt x="120381" y="11958"/>
                  </a:cubicBezTo>
                  <a:cubicBezTo>
                    <a:pt x="120242" y="12026"/>
                    <a:pt x="120099" y="12093"/>
                    <a:pt x="119961" y="12161"/>
                  </a:cubicBezTo>
                  <a:close/>
                  <a:moveTo>
                    <a:pt x="119822" y="12172"/>
                  </a:moveTo>
                  <a:cubicBezTo>
                    <a:pt x="119961" y="12104"/>
                    <a:pt x="120099" y="12037"/>
                    <a:pt x="120238" y="11973"/>
                  </a:cubicBezTo>
                  <a:cubicBezTo>
                    <a:pt x="119852" y="12007"/>
                    <a:pt x="119465" y="12048"/>
                    <a:pt x="119079" y="12086"/>
                  </a:cubicBezTo>
                  <a:cubicBezTo>
                    <a:pt x="118940" y="12149"/>
                    <a:pt x="118805" y="12213"/>
                    <a:pt x="118666" y="12281"/>
                  </a:cubicBezTo>
                  <a:cubicBezTo>
                    <a:pt x="119053" y="12243"/>
                    <a:pt x="119439" y="12206"/>
                    <a:pt x="119822" y="12172"/>
                  </a:cubicBezTo>
                  <a:close/>
                  <a:moveTo>
                    <a:pt x="117994" y="12600"/>
                  </a:moveTo>
                  <a:cubicBezTo>
                    <a:pt x="118385" y="12566"/>
                    <a:pt x="118771" y="12532"/>
                    <a:pt x="119158" y="12498"/>
                  </a:cubicBezTo>
                  <a:cubicBezTo>
                    <a:pt x="119289" y="12435"/>
                    <a:pt x="119420" y="12367"/>
                    <a:pt x="119552" y="12303"/>
                  </a:cubicBezTo>
                  <a:cubicBezTo>
                    <a:pt x="119161" y="12341"/>
                    <a:pt x="118775" y="12374"/>
                    <a:pt x="118381" y="12416"/>
                  </a:cubicBezTo>
                  <a:cubicBezTo>
                    <a:pt x="118253" y="12476"/>
                    <a:pt x="118122" y="12540"/>
                    <a:pt x="117994" y="12600"/>
                  </a:cubicBezTo>
                  <a:close/>
                  <a:moveTo>
                    <a:pt x="117844" y="12615"/>
                  </a:moveTo>
                  <a:cubicBezTo>
                    <a:pt x="117976" y="12551"/>
                    <a:pt x="118103" y="12491"/>
                    <a:pt x="118231" y="12431"/>
                  </a:cubicBezTo>
                  <a:cubicBezTo>
                    <a:pt x="117844" y="12468"/>
                    <a:pt x="117458" y="12506"/>
                    <a:pt x="117075" y="12547"/>
                  </a:cubicBezTo>
                  <a:cubicBezTo>
                    <a:pt x="116948" y="12607"/>
                    <a:pt x="116820" y="12663"/>
                    <a:pt x="116696" y="12723"/>
                  </a:cubicBezTo>
                  <a:cubicBezTo>
                    <a:pt x="117079" y="12686"/>
                    <a:pt x="117462" y="12648"/>
                    <a:pt x="117844" y="12615"/>
                  </a:cubicBezTo>
                  <a:moveTo>
                    <a:pt x="117207" y="12926"/>
                  </a:moveTo>
                  <a:cubicBezTo>
                    <a:pt x="117327" y="12870"/>
                    <a:pt x="117447" y="12810"/>
                    <a:pt x="117567" y="12750"/>
                  </a:cubicBezTo>
                  <a:cubicBezTo>
                    <a:pt x="117180" y="12787"/>
                    <a:pt x="116790" y="12825"/>
                    <a:pt x="116400" y="12862"/>
                  </a:cubicBezTo>
                  <a:cubicBezTo>
                    <a:pt x="116284" y="12919"/>
                    <a:pt x="116163" y="12975"/>
                    <a:pt x="116047" y="13031"/>
                  </a:cubicBezTo>
                  <a:cubicBezTo>
                    <a:pt x="116434" y="12997"/>
                    <a:pt x="116820" y="12960"/>
                    <a:pt x="117207" y="12926"/>
                  </a:cubicBezTo>
                  <a:close/>
                  <a:moveTo>
                    <a:pt x="115428" y="13335"/>
                  </a:moveTo>
                  <a:cubicBezTo>
                    <a:pt x="115818" y="13297"/>
                    <a:pt x="116205" y="13267"/>
                    <a:pt x="116595" y="13234"/>
                  </a:cubicBezTo>
                  <a:cubicBezTo>
                    <a:pt x="116708" y="13177"/>
                    <a:pt x="116816" y="13121"/>
                    <a:pt x="116929" y="13065"/>
                  </a:cubicBezTo>
                  <a:cubicBezTo>
                    <a:pt x="116539" y="13099"/>
                    <a:pt x="116148" y="13136"/>
                    <a:pt x="115758" y="13174"/>
                  </a:cubicBezTo>
                  <a:cubicBezTo>
                    <a:pt x="115646" y="13226"/>
                    <a:pt x="115537" y="13279"/>
                    <a:pt x="115428" y="13335"/>
                  </a:cubicBezTo>
                  <a:close/>
                  <a:moveTo>
                    <a:pt x="115274" y="13346"/>
                  </a:moveTo>
                  <a:cubicBezTo>
                    <a:pt x="115383" y="13294"/>
                    <a:pt x="115492" y="13241"/>
                    <a:pt x="115601" y="13189"/>
                  </a:cubicBezTo>
                  <a:cubicBezTo>
                    <a:pt x="115214" y="13226"/>
                    <a:pt x="114828" y="13264"/>
                    <a:pt x="114441" y="13305"/>
                  </a:cubicBezTo>
                  <a:cubicBezTo>
                    <a:pt x="114332" y="13354"/>
                    <a:pt x="114231" y="13406"/>
                    <a:pt x="114122" y="13455"/>
                  </a:cubicBezTo>
                  <a:cubicBezTo>
                    <a:pt x="114509" y="13418"/>
                    <a:pt x="114892" y="13384"/>
                    <a:pt x="115274" y="13346"/>
                  </a:cubicBezTo>
                  <a:close/>
                  <a:moveTo>
                    <a:pt x="114689" y="13639"/>
                  </a:moveTo>
                  <a:cubicBezTo>
                    <a:pt x="114790" y="13586"/>
                    <a:pt x="114892" y="13538"/>
                    <a:pt x="114989" y="13489"/>
                  </a:cubicBezTo>
                  <a:cubicBezTo>
                    <a:pt x="114603" y="13526"/>
                    <a:pt x="114212" y="13560"/>
                    <a:pt x="113822" y="13601"/>
                  </a:cubicBezTo>
                  <a:cubicBezTo>
                    <a:pt x="113725" y="13646"/>
                    <a:pt x="113627" y="13695"/>
                    <a:pt x="113530" y="13740"/>
                  </a:cubicBezTo>
                  <a:cubicBezTo>
                    <a:pt x="113920" y="13706"/>
                    <a:pt x="114306" y="13673"/>
                    <a:pt x="114689" y="13639"/>
                  </a:cubicBezTo>
                  <a:close/>
                  <a:moveTo>
                    <a:pt x="112971" y="14018"/>
                  </a:moveTo>
                  <a:cubicBezTo>
                    <a:pt x="113361" y="13984"/>
                    <a:pt x="113751" y="13950"/>
                    <a:pt x="114137" y="13920"/>
                  </a:cubicBezTo>
                  <a:cubicBezTo>
                    <a:pt x="114227" y="13872"/>
                    <a:pt x="114317" y="13827"/>
                    <a:pt x="114411" y="13781"/>
                  </a:cubicBezTo>
                  <a:cubicBezTo>
                    <a:pt x="114017" y="13815"/>
                    <a:pt x="113627" y="13849"/>
                    <a:pt x="113233" y="13887"/>
                  </a:cubicBezTo>
                  <a:cubicBezTo>
                    <a:pt x="113147" y="13932"/>
                    <a:pt x="113061" y="13973"/>
                    <a:pt x="112971" y="14018"/>
                  </a:cubicBezTo>
                  <a:close/>
                  <a:moveTo>
                    <a:pt x="112817" y="14033"/>
                  </a:moveTo>
                  <a:cubicBezTo>
                    <a:pt x="112903" y="13988"/>
                    <a:pt x="112989" y="13947"/>
                    <a:pt x="113076" y="13902"/>
                  </a:cubicBezTo>
                  <a:cubicBezTo>
                    <a:pt x="112697" y="13939"/>
                    <a:pt x="112318" y="13977"/>
                    <a:pt x="111935" y="14014"/>
                  </a:cubicBezTo>
                  <a:cubicBezTo>
                    <a:pt x="111852" y="14055"/>
                    <a:pt x="111770" y="14097"/>
                    <a:pt x="111687" y="14134"/>
                  </a:cubicBezTo>
                  <a:cubicBezTo>
                    <a:pt x="112063" y="14100"/>
                    <a:pt x="112441" y="14063"/>
                    <a:pt x="112817" y="14033"/>
                  </a:cubicBezTo>
                  <a:close/>
                  <a:moveTo>
                    <a:pt x="112291" y="14296"/>
                  </a:moveTo>
                  <a:cubicBezTo>
                    <a:pt x="112366" y="14254"/>
                    <a:pt x="112445" y="14217"/>
                    <a:pt x="112524" y="14179"/>
                  </a:cubicBezTo>
                  <a:cubicBezTo>
                    <a:pt x="112141" y="14213"/>
                    <a:pt x="111762" y="14247"/>
                    <a:pt x="111380" y="14284"/>
                  </a:cubicBezTo>
                  <a:cubicBezTo>
                    <a:pt x="111305" y="14322"/>
                    <a:pt x="111233" y="14356"/>
                    <a:pt x="111158" y="14393"/>
                  </a:cubicBezTo>
                  <a:cubicBezTo>
                    <a:pt x="111537" y="14359"/>
                    <a:pt x="111916" y="14326"/>
                    <a:pt x="112291" y="14296"/>
                  </a:cubicBezTo>
                  <a:close/>
                  <a:moveTo>
                    <a:pt x="111800" y="14547"/>
                  </a:moveTo>
                  <a:cubicBezTo>
                    <a:pt x="111867" y="14513"/>
                    <a:pt x="111939" y="14476"/>
                    <a:pt x="112006" y="14442"/>
                  </a:cubicBezTo>
                  <a:cubicBezTo>
                    <a:pt x="111624" y="14476"/>
                    <a:pt x="111241" y="14509"/>
                    <a:pt x="110854" y="14543"/>
                  </a:cubicBezTo>
                  <a:cubicBezTo>
                    <a:pt x="110791" y="14577"/>
                    <a:pt x="110727" y="14607"/>
                    <a:pt x="110663" y="14641"/>
                  </a:cubicBezTo>
                  <a:cubicBezTo>
                    <a:pt x="111046" y="14607"/>
                    <a:pt x="111425" y="14577"/>
                    <a:pt x="111800" y="14547"/>
                  </a:cubicBezTo>
                  <a:moveTo>
                    <a:pt x="111338" y="14787"/>
                  </a:moveTo>
                  <a:cubicBezTo>
                    <a:pt x="111398" y="14757"/>
                    <a:pt x="111458" y="14723"/>
                    <a:pt x="111518" y="14693"/>
                  </a:cubicBezTo>
                  <a:cubicBezTo>
                    <a:pt x="111136" y="14723"/>
                    <a:pt x="110749" y="14757"/>
                    <a:pt x="110363" y="14791"/>
                  </a:cubicBezTo>
                  <a:cubicBezTo>
                    <a:pt x="110310" y="14817"/>
                    <a:pt x="110258" y="14843"/>
                    <a:pt x="110205" y="14873"/>
                  </a:cubicBezTo>
                  <a:cubicBezTo>
                    <a:pt x="110584" y="14840"/>
                    <a:pt x="110963" y="14813"/>
                    <a:pt x="111338" y="14787"/>
                  </a:cubicBezTo>
                  <a:close/>
                  <a:moveTo>
                    <a:pt x="110907" y="15016"/>
                  </a:moveTo>
                  <a:cubicBezTo>
                    <a:pt x="110959" y="14986"/>
                    <a:pt x="111008" y="14960"/>
                    <a:pt x="111061" y="14933"/>
                  </a:cubicBezTo>
                  <a:cubicBezTo>
                    <a:pt x="110678" y="14963"/>
                    <a:pt x="110295" y="14990"/>
                    <a:pt x="109909" y="15023"/>
                  </a:cubicBezTo>
                  <a:cubicBezTo>
                    <a:pt x="109864" y="15046"/>
                    <a:pt x="109823" y="15068"/>
                    <a:pt x="109778" y="15091"/>
                  </a:cubicBezTo>
                  <a:cubicBezTo>
                    <a:pt x="110157" y="15065"/>
                    <a:pt x="110535" y="15038"/>
                    <a:pt x="110907" y="15016"/>
                  </a:cubicBezTo>
                  <a:close/>
                  <a:moveTo>
                    <a:pt x="110502" y="15234"/>
                  </a:moveTo>
                  <a:cubicBezTo>
                    <a:pt x="110547" y="15211"/>
                    <a:pt x="110592" y="15185"/>
                    <a:pt x="110633" y="15162"/>
                  </a:cubicBezTo>
                  <a:cubicBezTo>
                    <a:pt x="110254" y="15188"/>
                    <a:pt x="109871" y="15215"/>
                    <a:pt x="109485" y="15241"/>
                  </a:cubicBezTo>
                  <a:cubicBezTo>
                    <a:pt x="109451" y="15260"/>
                    <a:pt x="109414" y="15279"/>
                    <a:pt x="109380" y="15297"/>
                  </a:cubicBezTo>
                  <a:cubicBezTo>
                    <a:pt x="109759" y="15275"/>
                    <a:pt x="110130" y="15252"/>
                    <a:pt x="110502" y="15234"/>
                  </a:cubicBezTo>
                  <a:moveTo>
                    <a:pt x="109095" y="15447"/>
                  </a:moveTo>
                  <a:cubicBezTo>
                    <a:pt x="109065" y="15462"/>
                    <a:pt x="109035" y="15477"/>
                    <a:pt x="109005" y="15492"/>
                  </a:cubicBezTo>
                  <a:cubicBezTo>
                    <a:pt x="109380" y="15474"/>
                    <a:pt x="109751" y="15459"/>
                    <a:pt x="110115" y="15444"/>
                  </a:cubicBezTo>
                  <a:cubicBezTo>
                    <a:pt x="110153" y="15421"/>
                    <a:pt x="110194" y="15402"/>
                    <a:pt x="110232" y="15380"/>
                  </a:cubicBezTo>
                  <a:cubicBezTo>
                    <a:pt x="109856" y="15399"/>
                    <a:pt x="109477" y="15425"/>
                    <a:pt x="109095" y="15447"/>
                  </a:cubicBezTo>
                  <a:close/>
                  <a:moveTo>
                    <a:pt x="109234" y="15309"/>
                  </a:moveTo>
                  <a:cubicBezTo>
                    <a:pt x="109267" y="15290"/>
                    <a:pt x="109301" y="15271"/>
                    <a:pt x="109335" y="15252"/>
                  </a:cubicBezTo>
                  <a:cubicBezTo>
                    <a:pt x="108956" y="15282"/>
                    <a:pt x="108569" y="15312"/>
                    <a:pt x="108183" y="15346"/>
                  </a:cubicBezTo>
                  <a:cubicBezTo>
                    <a:pt x="108157" y="15357"/>
                    <a:pt x="108130" y="15372"/>
                    <a:pt x="108104" y="15384"/>
                  </a:cubicBezTo>
                  <a:cubicBezTo>
                    <a:pt x="108483" y="15357"/>
                    <a:pt x="108862" y="15331"/>
                    <a:pt x="109234" y="15309"/>
                  </a:cubicBezTo>
                  <a:close/>
                  <a:moveTo>
                    <a:pt x="108866" y="15500"/>
                  </a:moveTo>
                  <a:cubicBezTo>
                    <a:pt x="108892" y="15489"/>
                    <a:pt x="108922" y="15474"/>
                    <a:pt x="108948" y="15459"/>
                  </a:cubicBezTo>
                  <a:cubicBezTo>
                    <a:pt x="108569" y="15481"/>
                    <a:pt x="108187" y="15511"/>
                    <a:pt x="107804" y="15541"/>
                  </a:cubicBezTo>
                  <a:cubicBezTo>
                    <a:pt x="107785" y="15549"/>
                    <a:pt x="107766" y="15560"/>
                    <a:pt x="107751" y="15567"/>
                  </a:cubicBezTo>
                  <a:cubicBezTo>
                    <a:pt x="108127" y="15541"/>
                    <a:pt x="108498" y="15522"/>
                    <a:pt x="108866" y="15500"/>
                  </a:cubicBezTo>
                  <a:close/>
                  <a:moveTo>
                    <a:pt x="108513" y="15691"/>
                  </a:moveTo>
                  <a:cubicBezTo>
                    <a:pt x="108536" y="15676"/>
                    <a:pt x="108562" y="15665"/>
                    <a:pt x="108584" y="15650"/>
                  </a:cubicBezTo>
                  <a:cubicBezTo>
                    <a:pt x="108213" y="15672"/>
                    <a:pt x="107834" y="15695"/>
                    <a:pt x="107455" y="15721"/>
                  </a:cubicBezTo>
                  <a:cubicBezTo>
                    <a:pt x="107440" y="15729"/>
                    <a:pt x="107429" y="15733"/>
                    <a:pt x="107418" y="15740"/>
                  </a:cubicBezTo>
                  <a:cubicBezTo>
                    <a:pt x="107789" y="15721"/>
                    <a:pt x="108153" y="15703"/>
                    <a:pt x="108513" y="15691"/>
                  </a:cubicBezTo>
                  <a:close/>
                  <a:moveTo>
                    <a:pt x="107129" y="15890"/>
                  </a:moveTo>
                  <a:cubicBezTo>
                    <a:pt x="107117" y="15898"/>
                    <a:pt x="107106" y="15901"/>
                    <a:pt x="107095" y="15909"/>
                  </a:cubicBezTo>
                  <a:cubicBezTo>
                    <a:pt x="107455" y="15898"/>
                    <a:pt x="107808" y="15890"/>
                    <a:pt x="108157" y="15886"/>
                  </a:cubicBezTo>
                  <a:cubicBezTo>
                    <a:pt x="108183" y="15868"/>
                    <a:pt x="108213" y="15853"/>
                    <a:pt x="108239" y="15838"/>
                  </a:cubicBezTo>
                  <a:cubicBezTo>
                    <a:pt x="107875" y="15853"/>
                    <a:pt x="107504" y="15871"/>
                    <a:pt x="107129" y="15890"/>
                  </a:cubicBezTo>
                  <a:close/>
                  <a:moveTo>
                    <a:pt x="107271" y="15748"/>
                  </a:moveTo>
                  <a:cubicBezTo>
                    <a:pt x="107279" y="15740"/>
                    <a:pt x="107290" y="15736"/>
                    <a:pt x="107297" y="15733"/>
                  </a:cubicBezTo>
                  <a:cubicBezTo>
                    <a:pt x="107005" y="15751"/>
                    <a:pt x="106712" y="15774"/>
                    <a:pt x="106416" y="15796"/>
                  </a:cubicBezTo>
                  <a:cubicBezTo>
                    <a:pt x="106701" y="15778"/>
                    <a:pt x="106986" y="15763"/>
                    <a:pt x="107271" y="15748"/>
                  </a:cubicBezTo>
                  <a:close/>
                  <a:moveTo>
                    <a:pt x="106952" y="15913"/>
                  </a:moveTo>
                  <a:cubicBezTo>
                    <a:pt x="106964" y="15909"/>
                    <a:pt x="106971" y="15905"/>
                    <a:pt x="106979" y="15901"/>
                  </a:cubicBezTo>
                  <a:cubicBezTo>
                    <a:pt x="106776" y="15913"/>
                    <a:pt x="106570" y="15924"/>
                    <a:pt x="106359" y="15935"/>
                  </a:cubicBezTo>
                  <a:cubicBezTo>
                    <a:pt x="106558" y="15928"/>
                    <a:pt x="106757" y="15920"/>
                    <a:pt x="106952" y="15913"/>
                  </a:cubicBezTo>
                  <a:close/>
                  <a:moveTo>
                    <a:pt x="107264" y="16382"/>
                  </a:moveTo>
                  <a:cubicBezTo>
                    <a:pt x="107346" y="16333"/>
                    <a:pt x="107429" y="16288"/>
                    <a:pt x="107515" y="16239"/>
                  </a:cubicBezTo>
                  <a:cubicBezTo>
                    <a:pt x="107301" y="16235"/>
                    <a:pt x="107087" y="16235"/>
                    <a:pt x="106870" y="16235"/>
                  </a:cubicBezTo>
                  <a:lnTo>
                    <a:pt x="106866" y="16235"/>
                  </a:lnTo>
                  <a:cubicBezTo>
                    <a:pt x="106738" y="16235"/>
                    <a:pt x="106615" y="16235"/>
                    <a:pt x="106483" y="16235"/>
                  </a:cubicBezTo>
                  <a:cubicBezTo>
                    <a:pt x="106431" y="16265"/>
                    <a:pt x="106382" y="16292"/>
                    <a:pt x="106329" y="16318"/>
                  </a:cubicBezTo>
                  <a:cubicBezTo>
                    <a:pt x="106652" y="16337"/>
                    <a:pt x="106964" y="16355"/>
                    <a:pt x="107264" y="16382"/>
                  </a:cubicBezTo>
                  <a:close/>
                  <a:moveTo>
                    <a:pt x="106314" y="16764"/>
                  </a:moveTo>
                  <a:cubicBezTo>
                    <a:pt x="106382" y="16779"/>
                    <a:pt x="106450" y="16794"/>
                    <a:pt x="106513" y="16809"/>
                  </a:cubicBezTo>
                  <a:cubicBezTo>
                    <a:pt x="106690" y="16708"/>
                    <a:pt x="106862" y="16607"/>
                    <a:pt x="107039" y="16509"/>
                  </a:cubicBezTo>
                  <a:cubicBezTo>
                    <a:pt x="106735" y="16483"/>
                    <a:pt x="106416" y="16468"/>
                    <a:pt x="106086" y="16453"/>
                  </a:cubicBezTo>
                  <a:cubicBezTo>
                    <a:pt x="105962" y="16520"/>
                    <a:pt x="105838" y="16588"/>
                    <a:pt x="105718" y="16656"/>
                  </a:cubicBezTo>
                  <a:cubicBezTo>
                    <a:pt x="105924" y="16689"/>
                    <a:pt x="106123" y="16723"/>
                    <a:pt x="106314" y="16764"/>
                  </a:cubicBezTo>
                  <a:close/>
                  <a:moveTo>
                    <a:pt x="106326" y="16918"/>
                  </a:moveTo>
                  <a:cubicBezTo>
                    <a:pt x="106311" y="16914"/>
                    <a:pt x="106296" y="16911"/>
                    <a:pt x="106281" y="16911"/>
                  </a:cubicBezTo>
                  <a:cubicBezTo>
                    <a:pt x="106041" y="16858"/>
                    <a:pt x="105782" y="16813"/>
                    <a:pt x="105508" y="16772"/>
                  </a:cubicBezTo>
                  <a:cubicBezTo>
                    <a:pt x="105208" y="16941"/>
                    <a:pt x="104911" y="17110"/>
                    <a:pt x="104619" y="17278"/>
                  </a:cubicBezTo>
                  <a:cubicBezTo>
                    <a:pt x="104817" y="17387"/>
                    <a:pt x="104982" y="17507"/>
                    <a:pt x="105110" y="17646"/>
                  </a:cubicBezTo>
                  <a:cubicBezTo>
                    <a:pt x="105511" y="17402"/>
                    <a:pt x="105917" y="17158"/>
                    <a:pt x="106326" y="16918"/>
                  </a:cubicBezTo>
                  <a:close/>
                  <a:moveTo>
                    <a:pt x="105511" y="18194"/>
                  </a:moveTo>
                  <a:cubicBezTo>
                    <a:pt x="106056" y="17837"/>
                    <a:pt x="106607" y="17492"/>
                    <a:pt x="107166" y="17151"/>
                  </a:cubicBezTo>
                  <a:cubicBezTo>
                    <a:pt x="106937" y="17072"/>
                    <a:pt x="106686" y="17001"/>
                    <a:pt x="106412" y="16937"/>
                  </a:cubicBezTo>
                  <a:cubicBezTo>
                    <a:pt x="105988" y="17185"/>
                    <a:pt x="105568" y="17436"/>
                    <a:pt x="105151" y="17691"/>
                  </a:cubicBezTo>
                  <a:cubicBezTo>
                    <a:pt x="105294" y="17852"/>
                    <a:pt x="105414" y="18017"/>
                    <a:pt x="105511" y="18194"/>
                  </a:cubicBezTo>
                  <a:moveTo>
                    <a:pt x="101339" y="22295"/>
                  </a:moveTo>
                  <a:cubicBezTo>
                    <a:pt x="102195" y="21574"/>
                    <a:pt x="103080" y="20873"/>
                    <a:pt x="103988" y="20194"/>
                  </a:cubicBezTo>
                  <a:cubicBezTo>
                    <a:pt x="104540" y="19781"/>
                    <a:pt x="105103" y="19376"/>
                    <a:pt x="105673" y="18978"/>
                  </a:cubicBezTo>
                  <a:cubicBezTo>
                    <a:pt x="105617" y="18749"/>
                    <a:pt x="105530" y="18532"/>
                    <a:pt x="105414" y="18325"/>
                  </a:cubicBezTo>
                  <a:cubicBezTo>
                    <a:pt x="104322" y="19038"/>
                    <a:pt x="103264" y="19777"/>
                    <a:pt x="102243" y="20543"/>
                  </a:cubicBezTo>
                  <a:cubicBezTo>
                    <a:pt x="102052" y="21094"/>
                    <a:pt x="101744" y="21679"/>
                    <a:pt x="101339" y="22295"/>
                  </a:cubicBezTo>
                  <a:close/>
                  <a:moveTo>
                    <a:pt x="94522" y="29048"/>
                  </a:moveTo>
                  <a:cubicBezTo>
                    <a:pt x="96432" y="26801"/>
                    <a:pt x="98563" y="24666"/>
                    <a:pt x="100889" y="22674"/>
                  </a:cubicBezTo>
                  <a:cubicBezTo>
                    <a:pt x="101392" y="21980"/>
                    <a:pt x="101774" y="21323"/>
                    <a:pt x="102018" y="20708"/>
                  </a:cubicBezTo>
                  <a:cubicBezTo>
                    <a:pt x="102007" y="20719"/>
                    <a:pt x="101996" y="20726"/>
                    <a:pt x="101985" y="20734"/>
                  </a:cubicBezTo>
                  <a:cubicBezTo>
                    <a:pt x="97441" y="24152"/>
                    <a:pt x="93558" y="28099"/>
                    <a:pt x="90443" y="32376"/>
                  </a:cubicBezTo>
                  <a:cubicBezTo>
                    <a:pt x="91873" y="31243"/>
                    <a:pt x="93246" y="30129"/>
                    <a:pt x="94522" y="29048"/>
                  </a:cubicBezTo>
                  <a:close/>
                  <a:moveTo>
                    <a:pt x="88552" y="37644"/>
                  </a:moveTo>
                  <a:cubicBezTo>
                    <a:pt x="90068" y="34898"/>
                    <a:pt x="91877" y="32241"/>
                    <a:pt x="93955" y="29724"/>
                  </a:cubicBezTo>
                  <a:cubicBezTo>
                    <a:pt x="92743" y="30737"/>
                    <a:pt x="91453" y="31776"/>
                    <a:pt x="90121" y="32830"/>
                  </a:cubicBezTo>
                  <a:cubicBezTo>
                    <a:pt x="88575" y="35003"/>
                    <a:pt x="87224" y="37261"/>
                    <a:pt x="86091" y="39576"/>
                  </a:cubicBezTo>
                  <a:cubicBezTo>
                    <a:pt x="86909" y="38935"/>
                    <a:pt x="87731" y="38290"/>
                    <a:pt x="88552" y="37644"/>
                  </a:cubicBezTo>
                  <a:close/>
                  <a:moveTo>
                    <a:pt x="83791" y="45186"/>
                  </a:moveTo>
                  <a:cubicBezTo>
                    <a:pt x="84440" y="44672"/>
                    <a:pt x="85104" y="44150"/>
                    <a:pt x="85776" y="43614"/>
                  </a:cubicBezTo>
                  <a:cubicBezTo>
                    <a:pt x="86508" y="41700"/>
                    <a:pt x="87370" y="39820"/>
                    <a:pt x="88369" y="37978"/>
                  </a:cubicBezTo>
                  <a:cubicBezTo>
                    <a:pt x="87558" y="38612"/>
                    <a:pt x="86748" y="39250"/>
                    <a:pt x="85941" y="39888"/>
                  </a:cubicBezTo>
                  <a:cubicBezTo>
                    <a:pt x="85104" y="41625"/>
                    <a:pt x="84384" y="43392"/>
                    <a:pt x="83791" y="45186"/>
                  </a:cubicBezTo>
                  <a:close/>
                  <a:moveTo>
                    <a:pt x="83709" y="45249"/>
                  </a:moveTo>
                  <a:cubicBezTo>
                    <a:pt x="84298" y="43464"/>
                    <a:pt x="85007" y="41700"/>
                    <a:pt x="85836" y="39967"/>
                  </a:cubicBezTo>
                  <a:cubicBezTo>
                    <a:pt x="85086" y="40559"/>
                    <a:pt x="84335" y="41152"/>
                    <a:pt x="83596" y="41741"/>
                  </a:cubicBezTo>
                  <a:cubicBezTo>
                    <a:pt x="82909" y="43370"/>
                    <a:pt x="82328" y="45024"/>
                    <a:pt x="81859" y="46698"/>
                  </a:cubicBezTo>
                  <a:cubicBezTo>
                    <a:pt x="82467" y="46225"/>
                    <a:pt x="83082" y="45745"/>
                    <a:pt x="83709" y="45249"/>
                  </a:cubicBezTo>
                  <a:close/>
                  <a:moveTo>
                    <a:pt x="80925" y="50885"/>
                  </a:moveTo>
                  <a:cubicBezTo>
                    <a:pt x="81446" y="50521"/>
                    <a:pt x="81971" y="50146"/>
                    <a:pt x="82500" y="49759"/>
                  </a:cubicBezTo>
                  <a:cubicBezTo>
                    <a:pt x="82797" y="48334"/>
                    <a:pt x="83176" y="46908"/>
                    <a:pt x="83630" y="45501"/>
                  </a:cubicBezTo>
                  <a:cubicBezTo>
                    <a:pt x="83007" y="45989"/>
                    <a:pt x="82395" y="46469"/>
                    <a:pt x="81795" y="46934"/>
                  </a:cubicBezTo>
                  <a:cubicBezTo>
                    <a:pt x="81435" y="48244"/>
                    <a:pt x="81146" y="49561"/>
                    <a:pt x="80925" y="50885"/>
                  </a:cubicBezTo>
                  <a:close/>
                  <a:moveTo>
                    <a:pt x="80857" y="50930"/>
                  </a:moveTo>
                  <a:cubicBezTo>
                    <a:pt x="81075" y="49613"/>
                    <a:pt x="81364" y="48300"/>
                    <a:pt x="81716" y="46994"/>
                  </a:cubicBezTo>
                  <a:cubicBezTo>
                    <a:pt x="81135" y="47448"/>
                    <a:pt x="80561" y="47887"/>
                    <a:pt x="79998" y="48315"/>
                  </a:cubicBezTo>
                  <a:cubicBezTo>
                    <a:pt x="79724" y="49527"/>
                    <a:pt x="79510" y="50746"/>
                    <a:pt x="79360" y="51966"/>
                  </a:cubicBezTo>
                  <a:cubicBezTo>
                    <a:pt x="79855" y="51632"/>
                    <a:pt x="80354" y="51286"/>
                    <a:pt x="80857" y="50930"/>
                  </a:cubicBezTo>
                  <a:close/>
                  <a:moveTo>
                    <a:pt x="79109" y="55121"/>
                  </a:moveTo>
                  <a:cubicBezTo>
                    <a:pt x="79555" y="54858"/>
                    <a:pt x="80005" y="54592"/>
                    <a:pt x="80456" y="54318"/>
                  </a:cubicBezTo>
                  <a:cubicBezTo>
                    <a:pt x="80534" y="53252"/>
                    <a:pt x="80658" y="52191"/>
                    <a:pt x="80827" y="51133"/>
                  </a:cubicBezTo>
                  <a:cubicBezTo>
                    <a:pt x="80324" y="51482"/>
                    <a:pt x="79829" y="51823"/>
                    <a:pt x="79337" y="52153"/>
                  </a:cubicBezTo>
                  <a:cubicBezTo>
                    <a:pt x="79217" y="53140"/>
                    <a:pt x="79142" y="54130"/>
                    <a:pt x="79109" y="55121"/>
                  </a:cubicBezTo>
                  <a:close/>
                  <a:moveTo>
                    <a:pt x="77750" y="55849"/>
                  </a:moveTo>
                  <a:lnTo>
                    <a:pt x="77750" y="55886"/>
                  </a:lnTo>
                  <a:cubicBezTo>
                    <a:pt x="78178" y="55650"/>
                    <a:pt x="78610" y="55406"/>
                    <a:pt x="79045" y="55155"/>
                  </a:cubicBezTo>
                  <a:cubicBezTo>
                    <a:pt x="79079" y="54172"/>
                    <a:pt x="79154" y="53185"/>
                    <a:pt x="79266" y="52202"/>
                  </a:cubicBezTo>
                  <a:cubicBezTo>
                    <a:pt x="78793" y="52521"/>
                    <a:pt x="78324" y="52829"/>
                    <a:pt x="77855" y="53132"/>
                  </a:cubicBezTo>
                  <a:cubicBezTo>
                    <a:pt x="77784" y="54037"/>
                    <a:pt x="77750" y="54941"/>
                    <a:pt x="77750" y="55849"/>
                  </a:cubicBezTo>
                  <a:close/>
                  <a:moveTo>
                    <a:pt x="76433" y="56588"/>
                  </a:moveTo>
                  <a:cubicBezTo>
                    <a:pt x="76850" y="56370"/>
                    <a:pt x="77266" y="56149"/>
                    <a:pt x="77687" y="55920"/>
                  </a:cubicBezTo>
                  <a:cubicBezTo>
                    <a:pt x="77687" y="55898"/>
                    <a:pt x="77687" y="55871"/>
                    <a:pt x="77687" y="55849"/>
                  </a:cubicBezTo>
                  <a:cubicBezTo>
                    <a:pt x="77687" y="54956"/>
                    <a:pt x="77720" y="54067"/>
                    <a:pt x="77788" y="53174"/>
                  </a:cubicBezTo>
                  <a:cubicBezTo>
                    <a:pt x="77334" y="53470"/>
                    <a:pt x="76880" y="53755"/>
                    <a:pt x="76430" y="54029"/>
                  </a:cubicBezTo>
                  <a:cubicBezTo>
                    <a:pt x="76415" y="54453"/>
                    <a:pt x="76407" y="54873"/>
                    <a:pt x="76407" y="55294"/>
                  </a:cubicBezTo>
                  <a:cubicBezTo>
                    <a:pt x="76407" y="55725"/>
                    <a:pt x="76415" y="56157"/>
                    <a:pt x="76433" y="56588"/>
                  </a:cubicBezTo>
                  <a:close/>
                  <a:moveTo>
                    <a:pt x="75169" y="57376"/>
                  </a:moveTo>
                  <a:cubicBezTo>
                    <a:pt x="75221" y="58051"/>
                    <a:pt x="75296" y="58723"/>
                    <a:pt x="75394" y="59395"/>
                  </a:cubicBezTo>
                  <a:cubicBezTo>
                    <a:pt x="75773" y="59248"/>
                    <a:pt x="76156" y="59091"/>
                    <a:pt x="76538" y="58933"/>
                  </a:cubicBezTo>
                  <a:cubicBezTo>
                    <a:pt x="76460" y="58216"/>
                    <a:pt x="76403" y="57496"/>
                    <a:pt x="76373" y="56776"/>
                  </a:cubicBezTo>
                  <a:cubicBezTo>
                    <a:pt x="75968" y="56986"/>
                    <a:pt x="75567" y="57185"/>
                    <a:pt x="75169" y="57376"/>
                  </a:cubicBezTo>
                  <a:close/>
                  <a:moveTo>
                    <a:pt x="73916" y="57800"/>
                  </a:moveTo>
                  <a:cubicBezTo>
                    <a:pt x="74306" y="57627"/>
                    <a:pt x="74696" y="57443"/>
                    <a:pt x="75086" y="57256"/>
                  </a:cubicBezTo>
                  <a:cubicBezTo>
                    <a:pt x="75026" y="56468"/>
                    <a:pt x="74996" y="55680"/>
                    <a:pt x="74993" y="54892"/>
                  </a:cubicBezTo>
                  <a:cubicBezTo>
                    <a:pt x="74572" y="55132"/>
                    <a:pt x="74156" y="55369"/>
                    <a:pt x="73743" y="55597"/>
                  </a:cubicBezTo>
                  <a:cubicBezTo>
                    <a:pt x="73773" y="56333"/>
                    <a:pt x="73833" y="57068"/>
                    <a:pt x="73916" y="57800"/>
                  </a:cubicBezTo>
                  <a:close/>
                  <a:moveTo>
                    <a:pt x="73057" y="60235"/>
                  </a:moveTo>
                  <a:cubicBezTo>
                    <a:pt x="73420" y="60115"/>
                    <a:pt x="73781" y="59995"/>
                    <a:pt x="74145" y="59864"/>
                  </a:cubicBezTo>
                  <a:cubicBezTo>
                    <a:pt x="74032" y="59237"/>
                    <a:pt x="73938" y="58610"/>
                    <a:pt x="73863" y="57980"/>
                  </a:cubicBezTo>
                  <a:cubicBezTo>
                    <a:pt x="73484" y="58149"/>
                    <a:pt x="73105" y="58310"/>
                    <a:pt x="72730" y="58468"/>
                  </a:cubicBezTo>
                  <a:cubicBezTo>
                    <a:pt x="72824" y="59057"/>
                    <a:pt x="72933" y="59646"/>
                    <a:pt x="73057" y="60235"/>
                  </a:cubicBezTo>
                  <a:moveTo>
                    <a:pt x="71559" y="58929"/>
                  </a:moveTo>
                  <a:cubicBezTo>
                    <a:pt x="71665" y="59481"/>
                    <a:pt x="71788" y="60036"/>
                    <a:pt x="71927" y="60584"/>
                  </a:cubicBezTo>
                  <a:cubicBezTo>
                    <a:pt x="72280" y="60483"/>
                    <a:pt x="72633" y="60370"/>
                    <a:pt x="72985" y="60257"/>
                  </a:cubicBezTo>
                  <a:cubicBezTo>
                    <a:pt x="72861" y="59672"/>
                    <a:pt x="72753" y="59083"/>
                    <a:pt x="72659" y="58498"/>
                  </a:cubicBezTo>
                  <a:cubicBezTo>
                    <a:pt x="72291" y="58648"/>
                    <a:pt x="71923" y="58790"/>
                    <a:pt x="71559" y="58929"/>
                  </a:cubicBezTo>
                  <a:close/>
                  <a:moveTo>
                    <a:pt x="71533" y="58787"/>
                  </a:moveTo>
                  <a:cubicBezTo>
                    <a:pt x="71901" y="58648"/>
                    <a:pt x="72269" y="58502"/>
                    <a:pt x="72636" y="58351"/>
                  </a:cubicBezTo>
                  <a:cubicBezTo>
                    <a:pt x="72535" y="57672"/>
                    <a:pt x="72452" y="56989"/>
                    <a:pt x="72396" y="56307"/>
                  </a:cubicBezTo>
                  <a:cubicBezTo>
                    <a:pt x="72006" y="56505"/>
                    <a:pt x="71620" y="56697"/>
                    <a:pt x="71233" y="56881"/>
                  </a:cubicBezTo>
                  <a:cubicBezTo>
                    <a:pt x="71312" y="57519"/>
                    <a:pt x="71413" y="58153"/>
                    <a:pt x="71533" y="58787"/>
                  </a:cubicBezTo>
                  <a:close/>
                  <a:moveTo>
                    <a:pt x="70381" y="59203"/>
                  </a:moveTo>
                  <a:cubicBezTo>
                    <a:pt x="70742" y="59079"/>
                    <a:pt x="71098" y="58952"/>
                    <a:pt x="71458" y="58817"/>
                  </a:cubicBezTo>
                  <a:cubicBezTo>
                    <a:pt x="71338" y="58183"/>
                    <a:pt x="71241" y="57549"/>
                    <a:pt x="71162" y="56914"/>
                  </a:cubicBezTo>
                  <a:cubicBezTo>
                    <a:pt x="70787" y="57095"/>
                    <a:pt x="70411" y="57263"/>
                    <a:pt x="70036" y="57428"/>
                  </a:cubicBezTo>
                  <a:cubicBezTo>
                    <a:pt x="70134" y="58021"/>
                    <a:pt x="70250" y="58610"/>
                    <a:pt x="70381" y="59203"/>
                  </a:cubicBezTo>
                  <a:moveTo>
                    <a:pt x="68869" y="57912"/>
                  </a:moveTo>
                  <a:cubicBezTo>
                    <a:pt x="68986" y="58468"/>
                    <a:pt x="69113" y="59019"/>
                    <a:pt x="69259" y="59567"/>
                  </a:cubicBezTo>
                  <a:cubicBezTo>
                    <a:pt x="69608" y="59458"/>
                    <a:pt x="69957" y="59346"/>
                    <a:pt x="70306" y="59226"/>
                  </a:cubicBezTo>
                  <a:cubicBezTo>
                    <a:pt x="70175" y="58640"/>
                    <a:pt x="70059" y="58051"/>
                    <a:pt x="69961" y="57458"/>
                  </a:cubicBezTo>
                  <a:cubicBezTo>
                    <a:pt x="69597" y="57620"/>
                    <a:pt x="69233" y="57770"/>
                    <a:pt x="68869" y="57912"/>
                  </a:cubicBezTo>
                  <a:moveTo>
                    <a:pt x="68839" y="57770"/>
                  </a:moveTo>
                  <a:cubicBezTo>
                    <a:pt x="69207" y="57624"/>
                    <a:pt x="69571" y="57473"/>
                    <a:pt x="69935" y="57312"/>
                  </a:cubicBezTo>
                  <a:cubicBezTo>
                    <a:pt x="69826" y="56626"/>
                    <a:pt x="69740" y="55931"/>
                    <a:pt x="69680" y="55241"/>
                  </a:cubicBezTo>
                  <a:cubicBezTo>
                    <a:pt x="69293" y="55451"/>
                    <a:pt x="68907" y="55654"/>
                    <a:pt x="68524" y="55845"/>
                  </a:cubicBezTo>
                  <a:cubicBezTo>
                    <a:pt x="68607" y="56490"/>
                    <a:pt x="68712" y="57132"/>
                    <a:pt x="68839" y="57770"/>
                  </a:cubicBezTo>
                  <a:close/>
                  <a:moveTo>
                    <a:pt x="68160" y="59882"/>
                  </a:moveTo>
                  <a:cubicBezTo>
                    <a:pt x="68502" y="59792"/>
                    <a:pt x="68839" y="59695"/>
                    <a:pt x="69181" y="59590"/>
                  </a:cubicBezTo>
                  <a:cubicBezTo>
                    <a:pt x="69034" y="59046"/>
                    <a:pt x="68907" y="58494"/>
                    <a:pt x="68794" y="57946"/>
                  </a:cubicBezTo>
                  <a:cubicBezTo>
                    <a:pt x="68438" y="58085"/>
                    <a:pt x="68085" y="58216"/>
                    <a:pt x="67732" y="58344"/>
                  </a:cubicBezTo>
                  <a:cubicBezTo>
                    <a:pt x="67860" y="58862"/>
                    <a:pt x="68003" y="59372"/>
                    <a:pt x="68160" y="59882"/>
                  </a:cubicBezTo>
                  <a:moveTo>
                    <a:pt x="67080" y="60156"/>
                  </a:moveTo>
                  <a:cubicBezTo>
                    <a:pt x="67414" y="60077"/>
                    <a:pt x="67744" y="59995"/>
                    <a:pt x="68078" y="59905"/>
                  </a:cubicBezTo>
                  <a:cubicBezTo>
                    <a:pt x="67924" y="59398"/>
                    <a:pt x="67781" y="58884"/>
                    <a:pt x="67654" y="58374"/>
                  </a:cubicBezTo>
                  <a:cubicBezTo>
                    <a:pt x="67312" y="58494"/>
                    <a:pt x="66967" y="58610"/>
                    <a:pt x="66626" y="58723"/>
                  </a:cubicBezTo>
                  <a:cubicBezTo>
                    <a:pt x="66764" y="59203"/>
                    <a:pt x="66914" y="59680"/>
                    <a:pt x="67080" y="60156"/>
                  </a:cubicBezTo>
                  <a:moveTo>
                    <a:pt x="65537" y="59049"/>
                  </a:moveTo>
                  <a:cubicBezTo>
                    <a:pt x="65688" y="59496"/>
                    <a:pt x="65849" y="59942"/>
                    <a:pt x="66022" y="60389"/>
                  </a:cubicBezTo>
                  <a:cubicBezTo>
                    <a:pt x="66344" y="60321"/>
                    <a:pt x="66671" y="60254"/>
                    <a:pt x="66993" y="60179"/>
                  </a:cubicBezTo>
                  <a:cubicBezTo>
                    <a:pt x="66832" y="59702"/>
                    <a:pt x="66678" y="59226"/>
                    <a:pt x="66543" y="58749"/>
                  </a:cubicBezTo>
                  <a:cubicBezTo>
                    <a:pt x="66209" y="58854"/>
                    <a:pt x="65871" y="58956"/>
                    <a:pt x="65537" y="59049"/>
                  </a:cubicBezTo>
                  <a:close/>
                  <a:moveTo>
                    <a:pt x="65492" y="58910"/>
                  </a:moveTo>
                  <a:cubicBezTo>
                    <a:pt x="65830" y="58817"/>
                    <a:pt x="66164" y="58715"/>
                    <a:pt x="66502" y="58610"/>
                  </a:cubicBezTo>
                  <a:cubicBezTo>
                    <a:pt x="66348" y="58066"/>
                    <a:pt x="66209" y="57519"/>
                    <a:pt x="66089" y="56971"/>
                  </a:cubicBezTo>
                  <a:cubicBezTo>
                    <a:pt x="65740" y="57117"/>
                    <a:pt x="65395" y="57256"/>
                    <a:pt x="65046" y="57387"/>
                  </a:cubicBezTo>
                  <a:cubicBezTo>
                    <a:pt x="65181" y="57897"/>
                    <a:pt x="65327" y="58404"/>
                    <a:pt x="65492" y="58910"/>
                  </a:cubicBezTo>
                  <a:moveTo>
                    <a:pt x="64423" y="59192"/>
                  </a:moveTo>
                  <a:cubicBezTo>
                    <a:pt x="64753" y="59109"/>
                    <a:pt x="65080" y="59027"/>
                    <a:pt x="65406" y="58937"/>
                  </a:cubicBezTo>
                  <a:cubicBezTo>
                    <a:pt x="65245" y="58430"/>
                    <a:pt x="65095" y="57927"/>
                    <a:pt x="64960" y="57421"/>
                  </a:cubicBezTo>
                  <a:cubicBezTo>
                    <a:pt x="64622" y="57545"/>
                    <a:pt x="64284" y="57665"/>
                    <a:pt x="63947" y="57777"/>
                  </a:cubicBezTo>
                  <a:cubicBezTo>
                    <a:pt x="64093" y="58250"/>
                    <a:pt x="64251" y="58723"/>
                    <a:pt x="64423" y="59192"/>
                  </a:cubicBezTo>
                  <a:close/>
                  <a:moveTo>
                    <a:pt x="63373" y="59425"/>
                  </a:moveTo>
                  <a:cubicBezTo>
                    <a:pt x="63695" y="59357"/>
                    <a:pt x="64014" y="59289"/>
                    <a:pt x="64333" y="59211"/>
                  </a:cubicBezTo>
                  <a:cubicBezTo>
                    <a:pt x="64161" y="58745"/>
                    <a:pt x="64003" y="58276"/>
                    <a:pt x="63857" y="57807"/>
                  </a:cubicBezTo>
                  <a:cubicBezTo>
                    <a:pt x="63530" y="57916"/>
                    <a:pt x="63200" y="58018"/>
                    <a:pt x="62870" y="58115"/>
                  </a:cubicBezTo>
                  <a:cubicBezTo>
                    <a:pt x="63024" y="58554"/>
                    <a:pt x="63192" y="58989"/>
                    <a:pt x="63373" y="59425"/>
                  </a:cubicBezTo>
                  <a:moveTo>
                    <a:pt x="62341" y="59612"/>
                  </a:moveTo>
                  <a:cubicBezTo>
                    <a:pt x="62652" y="59563"/>
                    <a:pt x="62967" y="59503"/>
                    <a:pt x="63279" y="59443"/>
                  </a:cubicBezTo>
                  <a:cubicBezTo>
                    <a:pt x="63099" y="59012"/>
                    <a:pt x="62934" y="58577"/>
                    <a:pt x="62780" y="58141"/>
                  </a:cubicBezTo>
                  <a:cubicBezTo>
                    <a:pt x="62457" y="58231"/>
                    <a:pt x="62138" y="58318"/>
                    <a:pt x="61815" y="58396"/>
                  </a:cubicBezTo>
                  <a:cubicBezTo>
                    <a:pt x="61981" y="58805"/>
                    <a:pt x="62153" y="59211"/>
                    <a:pt x="62341" y="59612"/>
                  </a:cubicBezTo>
                  <a:moveTo>
                    <a:pt x="62303" y="59766"/>
                  </a:moveTo>
                  <a:cubicBezTo>
                    <a:pt x="61999" y="59815"/>
                    <a:pt x="61695" y="59860"/>
                    <a:pt x="61392" y="59897"/>
                  </a:cubicBezTo>
                  <a:cubicBezTo>
                    <a:pt x="61568" y="60239"/>
                    <a:pt x="61752" y="60576"/>
                    <a:pt x="61943" y="60914"/>
                  </a:cubicBezTo>
                  <a:cubicBezTo>
                    <a:pt x="62239" y="60899"/>
                    <a:pt x="62540" y="60877"/>
                    <a:pt x="62836" y="60847"/>
                  </a:cubicBezTo>
                  <a:cubicBezTo>
                    <a:pt x="62648" y="60490"/>
                    <a:pt x="62472" y="60130"/>
                    <a:pt x="62303" y="59766"/>
                  </a:cubicBezTo>
                  <a:close/>
                  <a:moveTo>
                    <a:pt x="63853" y="60738"/>
                  </a:moveTo>
                  <a:cubicBezTo>
                    <a:pt x="63669" y="60355"/>
                    <a:pt x="63496" y="59969"/>
                    <a:pt x="63335" y="59578"/>
                  </a:cubicBezTo>
                  <a:cubicBezTo>
                    <a:pt x="63024" y="59642"/>
                    <a:pt x="62712" y="59698"/>
                    <a:pt x="62405" y="59751"/>
                  </a:cubicBezTo>
                  <a:cubicBezTo>
                    <a:pt x="62573" y="60115"/>
                    <a:pt x="62753" y="60479"/>
                    <a:pt x="62941" y="60839"/>
                  </a:cubicBezTo>
                  <a:cubicBezTo>
                    <a:pt x="63245" y="60809"/>
                    <a:pt x="63549" y="60775"/>
                    <a:pt x="63853" y="60738"/>
                  </a:cubicBezTo>
                  <a:moveTo>
                    <a:pt x="63917" y="60873"/>
                  </a:moveTo>
                  <a:cubicBezTo>
                    <a:pt x="63616" y="60910"/>
                    <a:pt x="63313" y="60944"/>
                    <a:pt x="63012" y="60974"/>
                  </a:cubicBezTo>
                  <a:cubicBezTo>
                    <a:pt x="63185" y="61304"/>
                    <a:pt x="63369" y="61634"/>
                    <a:pt x="63556" y="61965"/>
                  </a:cubicBezTo>
                  <a:cubicBezTo>
                    <a:pt x="63853" y="61953"/>
                    <a:pt x="64149" y="61938"/>
                    <a:pt x="64446" y="61923"/>
                  </a:cubicBezTo>
                  <a:cubicBezTo>
                    <a:pt x="64262" y="61574"/>
                    <a:pt x="64085" y="61225"/>
                    <a:pt x="63917" y="60873"/>
                  </a:cubicBezTo>
                  <a:moveTo>
                    <a:pt x="65459" y="61845"/>
                  </a:moveTo>
                  <a:cubicBezTo>
                    <a:pt x="65279" y="61473"/>
                    <a:pt x="65106" y="61102"/>
                    <a:pt x="64941" y="60726"/>
                  </a:cubicBezTo>
                  <a:cubicBezTo>
                    <a:pt x="64633" y="60775"/>
                    <a:pt x="64326" y="60820"/>
                    <a:pt x="64014" y="60862"/>
                  </a:cubicBezTo>
                  <a:cubicBezTo>
                    <a:pt x="64187" y="61214"/>
                    <a:pt x="64363" y="61567"/>
                    <a:pt x="64551" y="61916"/>
                  </a:cubicBezTo>
                  <a:cubicBezTo>
                    <a:pt x="64855" y="61897"/>
                    <a:pt x="65155" y="61871"/>
                    <a:pt x="65459" y="61845"/>
                  </a:cubicBezTo>
                  <a:close/>
                  <a:moveTo>
                    <a:pt x="65526" y="61976"/>
                  </a:moveTo>
                  <a:cubicBezTo>
                    <a:pt x="65166" y="62006"/>
                    <a:pt x="64922" y="62028"/>
                    <a:pt x="64622" y="62051"/>
                  </a:cubicBezTo>
                  <a:cubicBezTo>
                    <a:pt x="64798" y="62374"/>
                    <a:pt x="64978" y="62693"/>
                    <a:pt x="65166" y="63011"/>
                  </a:cubicBezTo>
                  <a:cubicBezTo>
                    <a:pt x="65462" y="63011"/>
                    <a:pt x="65755" y="63004"/>
                    <a:pt x="66052" y="62993"/>
                  </a:cubicBezTo>
                  <a:cubicBezTo>
                    <a:pt x="65868" y="62659"/>
                    <a:pt x="65691" y="62317"/>
                    <a:pt x="65526" y="61976"/>
                  </a:cubicBezTo>
                  <a:close/>
                  <a:moveTo>
                    <a:pt x="67057" y="62944"/>
                  </a:moveTo>
                  <a:cubicBezTo>
                    <a:pt x="66877" y="62587"/>
                    <a:pt x="66708" y="62227"/>
                    <a:pt x="66543" y="61863"/>
                  </a:cubicBezTo>
                  <a:cubicBezTo>
                    <a:pt x="66235" y="61905"/>
                    <a:pt x="65931" y="61938"/>
                    <a:pt x="65624" y="61968"/>
                  </a:cubicBezTo>
                  <a:cubicBezTo>
                    <a:pt x="65793" y="62310"/>
                    <a:pt x="65969" y="62651"/>
                    <a:pt x="66157" y="62989"/>
                  </a:cubicBezTo>
                  <a:cubicBezTo>
                    <a:pt x="66457" y="62978"/>
                    <a:pt x="66757" y="62963"/>
                    <a:pt x="67057" y="62944"/>
                  </a:cubicBezTo>
                  <a:moveTo>
                    <a:pt x="67125" y="63079"/>
                  </a:moveTo>
                  <a:cubicBezTo>
                    <a:pt x="66824" y="63098"/>
                    <a:pt x="66528" y="63113"/>
                    <a:pt x="66228" y="63124"/>
                  </a:cubicBezTo>
                  <a:cubicBezTo>
                    <a:pt x="66404" y="63439"/>
                    <a:pt x="66581" y="63751"/>
                    <a:pt x="66768" y="64062"/>
                  </a:cubicBezTo>
                  <a:cubicBezTo>
                    <a:pt x="66948" y="64066"/>
                    <a:pt x="67128" y="64069"/>
                    <a:pt x="67305" y="64069"/>
                  </a:cubicBezTo>
                  <a:cubicBezTo>
                    <a:pt x="67421" y="64069"/>
                    <a:pt x="67537" y="64066"/>
                    <a:pt x="67650" y="64066"/>
                  </a:cubicBezTo>
                  <a:cubicBezTo>
                    <a:pt x="67470" y="63739"/>
                    <a:pt x="67293" y="63409"/>
                    <a:pt x="67125" y="63079"/>
                  </a:cubicBezTo>
                  <a:close/>
                  <a:moveTo>
                    <a:pt x="68652" y="64043"/>
                  </a:moveTo>
                  <a:cubicBezTo>
                    <a:pt x="68472" y="63694"/>
                    <a:pt x="68303" y="63345"/>
                    <a:pt x="68138" y="62996"/>
                  </a:cubicBezTo>
                  <a:cubicBezTo>
                    <a:pt x="67834" y="63023"/>
                    <a:pt x="67526" y="63049"/>
                    <a:pt x="67222" y="63071"/>
                  </a:cubicBezTo>
                  <a:cubicBezTo>
                    <a:pt x="67391" y="63405"/>
                    <a:pt x="67567" y="63736"/>
                    <a:pt x="67751" y="64066"/>
                  </a:cubicBezTo>
                  <a:cubicBezTo>
                    <a:pt x="68051" y="64062"/>
                    <a:pt x="68352" y="64054"/>
                    <a:pt x="68652" y="64043"/>
                  </a:cubicBezTo>
                  <a:close/>
                  <a:moveTo>
                    <a:pt x="68719" y="64175"/>
                  </a:moveTo>
                  <a:cubicBezTo>
                    <a:pt x="68423" y="64186"/>
                    <a:pt x="68126" y="64193"/>
                    <a:pt x="67826" y="64197"/>
                  </a:cubicBezTo>
                  <a:cubicBezTo>
                    <a:pt x="68003" y="64505"/>
                    <a:pt x="68179" y="64812"/>
                    <a:pt x="68367" y="65116"/>
                  </a:cubicBezTo>
                  <a:cubicBezTo>
                    <a:pt x="68659" y="65128"/>
                    <a:pt x="68952" y="65135"/>
                    <a:pt x="69244" y="65139"/>
                  </a:cubicBezTo>
                  <a:cubicBezTo>
                    <a:pt x="69064" y="64820"/>
                    <a:pt x="68888" y="64497"/>
                    <a:pt x="68719" y="64175"/>
                  </a:cubicBezTo>
                  <a:close/>
                  <a:moveTo>
                    <a:pt x="69710" y="65143"/>
                  </a:moveTo>
                  <a:cubicBezTo>
                    <a:pt x="69886" y="65143"/>
                    <a:pt x="70066" y="65139"/>
                    <a:pt x="70243" y="65135"/>
                  </a:cubicBezTo>
                  <a:cubicBezTo>
                    <a:pt x="70062" y="64797"/>
                    <a:pt x="69894" y="64460"/>
                    <a:pt x="69728" y="64118"/>
                  </a:cubicBezTo>
                  <a:cubicBezTo>
                    <a:pt x="69425" y="64141"/>
                    <a:pt x="69121" y="64156"/>
                    <a:pt x="68817" y="64171"/>
                  </a:cubicBezTo>
                  <a:cubicBezTo>
                    <a:pt x="68986" y="64493"/>
                    <a:pt x="69162" y="64816"/>
                    <a:pt x="69346" y="65139"/>
                  </a:cubicBezTo>
                  <a:cubicBezTo>
                    <a:pt x="69466" y="65139"/>
                    <a:pt x="69590" y="65143"/>
                    <a:pt x="69710" y="65143"/>
                  </a:cubicBezTo>
                  <a:close/>
                  <a:moveTo>
                    <a:pt x="70310" y="65266"/>
                  </a:moveTo>
                  <a:cubicBezTo>
                    <a:pt x="70111" y="65270"/>
                    <a:pt x="69912" y="65274"/>
                    <a:pt x="69710" y="65274"/>
                  </a:cubicBezTo>
                  <a:cubicBezTo>
                    <a:pt x="69612" y="65274"/>
                    <a:pt x="69518" y="65274"/>
                    <a:pt x="69421" y="65270"/>
                  </a:cubicBezTo>
                  <a:cubicBezTo>
                    <a:pt x="69597" y="65574"/>
                    <a:pt x="69774" y="65870"/>
                    <a:pt x="69961" y="66171"/>
                  </a:cubicBezTo>
                  <a:cubicBezTo>
                    <a:pt x="70250" y="66186"/>
                    <a:pt x="70543" y="66201"/>
                    <a:pt x="70835" y="66208"/>
                  </a:cubicBezTo>
                  <a:cubicBezTo>
                    <a:pt x="70655" y="65897"/>
                    <a:pt x="70479" y="65582"/>
                    <a:pt x="70310" y="65266"/>
                  </a:cubicBezTo>
                  <a:moveTo>
                    <a:pt x="71830" y="66231"/>
                  </a:moveTo>
                  <a:cubicBezTo>
                    <a:pt x="71650" y="65900"/>
                    <a:pt x="71481" y="65570"/>
                    <a:pt x="71316" y="65240"/>
                  </a:cubicBezTo>
                  <a:cubicBezTo>
                    <a:pt x="71012" y="65251"/>
                    <a:pt x="70708" y="65259"/>
                    <a:pt x="70408" y="65266"/>
                  </a:cubicBezTo>
                  <a:cubicBezTo>
                    <a:pt x="70576" y="65585"/>
                    <a:pt x="70753" y="65897"/>
                    <a:pt x="70937" y="66212"/>
                  </a:cubicBezTo>
                  <a:cubicBezTo>
                    <a:pt x="71233" y="66223"/>
                    <a:pt x="71529" y="66227"/>
                    <a:pt x="71830" y="66231"/>
                  </a:cubicBezTo>
                  <a:close/>
                  <a:moveTo>
                    <a:pt x="71901" y="66358"/>
                  </a:moveTo>
                  <a:cubicBezTo>
                    <a:pt x="71605" y="66358"/>
                    <a:pt x="71308" y="66354"/>
                    <a:pt x="71012" y="66343"/>
                  </a:cubicBezTo>
                  <a:cubicBezTo>
                    <a:pt x="71184" y="66640"/>
                    <a:pt x="71364" y="66932"/>
                    <a:pt x="71548" y="67225"/>
                  </a:cubicBezTo>
                  <a:cubicBezTo>
                    <a:pt x="71841" y="67247"/>
                    <a:pt x="72130" y="67266"/>
                    <a:pt x="72422" y="67281"/>
                  </a:cubicBezTo>
                  <a:cubicBezTo>
                    <a:pt x="72242" y="66977"/>
                    <a:pt x="72066" y="66670"/>
                    <a:pt x="71901" y="66358"/>
                  </a:cubicBezTo>
                  <a:moveTo>
                    <a:pt x="73413" y="67322"/>
                  </a:moveTo>
                  <a:cubicBezTo>
                    <a:pt x="73233" y="67000"/>
                    <a:pt x="73064" y="66677"/>
                    <a:pt x="72899" y="66354"/>
                  </a:cubicBezTo>
                  <a:cubicBezTo>
                    <a:pt x="72644" y="66358"/>
                    <a:pt x="72389" y="66362"/>
                    <a:pt x="72134" y="66362"/>
                  </a:cubicBezTo>
                  <a:lnTo>
                    <a:pt x="72134" y="66362"/>
                  </a:lnTo>
                  <a:cubicBezTo>
                    <a:pt x="72085" y="66362"/>
                    <a:pt x="72040" y="66362"/>
                    <a:pt x="71995" y="66362"/>
                  </a:cubicBezTo>
                  <a:cubicBezTo>
                    <a:pt x="72164" y="66670"/>
                    <a:pt x="72340" y="66977"/>
                    <a:pt x="72520" y="67285"/>
                  </a:cubicBezTo>
                  <a:cubicBezTo>
                    <a:pt x="72816" y="67300"/>
                    <a:pt x="73113" y="67311"/>
                    <a:pt x="73413" y="67322"/>
                  </a:cubicBezTo>
                  <a:close/>
                  <a:moveTo>
                    <a:pt x="73484" y="67450"/>
                  </a:moveTo>
                  <a:cubicBezTo>
                    <a:pt x="73188" y="67443"/>
                    <a:pt x="72895" y="67431"/>
                    <a:pt x="72599" y="67416"/>
                  </a:cubicBezTo>
                  <a:cubicBezTo>
                    <a:pt x="72771" y="67705"/>
                    <a:pt x="72951" y="67994"/>
                    <a:pt x="73135" y="68283"/>
                  </a:cubicBezTo>
                  <a:cubicBezTo>
                    <a:pt x="73424" y="68309"/>
                    <a:pt x="73717" y="68332"/>
                    <a:pt x="74006" y="68354"/>
                  </a:cubicBezTo>
                  <a:cubicBezTo>
                    <a:pt x="73826" y="68054"/>
                    <a:pt x="73653" y="67754"/>
                    <a:pt x="73484" y="67450"/>
                  </a:cubicBezTo>
                  <a:close/>
                  <a:moveTo>
                    <a:pt x="74993" y="68411"/>
                  </a:moveTo>
                  <a:cubicBezTo>
                    <a:pt x="74816" y="68095"/>
                    <a:pt x="74644" y="67780"/>
                    <a:pt x="74479" y="67465"/>
                  </a:cubicBezTo>
                  <a:cubicBezTo>
                    <a:pt x="74178" y="67465"/>
                    <a:pt x="73874" y="67461"/>
                    <a:pt x="73574" y="67454"/>
                  </a:cubicBezTo>
                  <a:cubicBezTo>
                    <a:pt x="73747" y="67758"/>
                    <a:pt x="73923" y="68058"/>
                    <a:pt x="74103" y="68358"/>
                  </a:cubicBezTo>
                  <a:cubicBezTo>
                    <a:pt x="74400" y="68381"/>
                    <a:pt x="74696" y="68396"/>
                    <a:pt x="74993" y="68411"/>
                  </a:cubicBezTo>
                  <a:close/>
                  <a:moveTo>
                    <a:pt x="75064" y="68538"/>
                  </a:moveTo>
                  <a:cubicBezTo>
                    <a:pt x="74771" y="68527"/>
                    <a:pt x="74475" y="68508"/>
                    <a:pt x="74182" y="68489"/>
                  </a:cubicBezTo>
                  <a:cubicBezTo>
                    <a:pt x="74358" y="68774"/>
                    <a:pt x="74535" y="69056"/>
                    <a:pt x="74719" y="69341"/>
                  </a:cubicBezTo>
                  <a:cubicBezTo>
                    <a:pt x="75008" y="69371"/>
                    <a:pt x="75296" y="69401"/>
                    <a:pt x="75589" y="69424"/>
                  </a:cubicBezTo>
                  <a:cubicBezTo>
                    <a:pt x="75409" y="69131"/>
                    <a:pt x="75233" y="68835"/>
                    <a:pt x="75064" y="68538"/>
                  </a:cubicBezTo>
                  <a:close/>
                  <a:moveTo>
                    <a:pt x="76572" y="69499"/>
                  </a:moveTo>
                  <a:cubicBezTo>
                    <a:pt x="76392" y="69191"/>
                    <a:pt x="76219" y="68883"/>
                    <a:pt x="76054" y="68572"/>
                  </a:cubicBezTo>
                  <a:cubicBezTo>
                    <a:pt x="75754" y="68564"/>
                    <a:pt x="75454" y="68557"/>
                    <a:pt x="75158" y="68542"/>
                  </a:cubicBezTo>
                  <a:cubicBezTo>
                    <a:pt x="75327" y="68842"/>
                    <a:pt x="75503" y="69138"/>
                    <a:pt x="75683" y="69435"/>
                  </a:cubicBezTo>
                  <a:cubicBezTo>
                    <a:pt x="75979" y="69457"/>
                    <a:pt x="76276" y="69480"/>
                    <a:pt x="76572" y="69499"/>
                  </a:cubicBezTo>
                  <a:close/>
                  <a:moveTo>
                    <a:pt x="76643" y="69626"/>
                  </a:moveTo>
                  <a:cubicBezTo>
                    <a:pt x="76351" y="69607"/>
                    <a:pt x="76058" y="69589"/>
                    <a:pt x="75765" y="69562"/>
                  </a:cubicBezTo>
                  <a:cubicBezTo>
                    <a:pt x="75938" y="69844"/>
                    <a:pt x="76118" y="70121"/>
                    <a:pt x="76302" y="70399"/>
                  </a:cubicBezTo>
                  <a:cubicBezTo>
                    <a:pt x="76591" y="70437"/>
                    <a:pt x="76880" y="70467"/>
                    <a:pt x="77169" y="70497"/>
                  </a:cubicBezTo>
                  <a:cubicBezTo>
                    <a:pt x="76989" y="70208"/>
                    <a:pt x="76812" y="69919"/>
                    <a:pt x="76643" y="69626"/>
                  </a:cubicBezTo>
                  <a:close/>
                  <a:moveTo>
                    <a:pt x="78148" y="70587"/>
                  </a:moveTo>
                  <a:cubicBezTo>
                    <a:pt x="77968" y="70287"/>
                    <a:pt x="77795" y="69983"/>
                    <a:pt x="77630" y="69679"/>
                  </a:cubicBezTo>
                  <a:cubicBezTo>
                    <a:pt x="77330" y="69667"/>
                    <a:pt x="77034" y="69652"/>
                    <a:pt x="76734" y="69634"/>
                  </a:cubicBezTo>
                  <a:cubicBezTo>
                    <a:pt x="76906" y="69926"/>
                    <a:pt x="77082" y="70219"/>
                    <a:pt x="77263" y="70508"/>
                  </a:cubicBezTo>
                  <a:cubicBezTo>
                    <a:pt x="77555" y="70538"/>
                    <a:pt x="77852" y="70564"/>
                    <a:pt x="78148" y="70587"/>
                  </a:cubicBezTo>
                  <a:close/>
                  <a:moveTo>
                    <a:pt x="78223" y="70714"/>
                  </a:moveTo>
                  <a:cubicBezTo>
                    <a:pt x="77927" y="70692"/>
                    <a:pt x="77634" y="70666"/>
                    <a:pt x="77345" y="70635"/>
                  </a:cubicBezTo>
                  <a:cubicBezTo>
                    <a:pt x="77518" y="70913"/>
                    <a:pt x="77698" y="71187"/>
                    <a:pt x="77882" y="71461"/>
                  </a:cubicBezTo>
                  <a:cubicBezTo>
                    <a:pt x="78171" y="71498"/>
                    <a:pt x="78459" y="71536"/>
                    <a:pt x="78748" y="71570"/>
                  </a:cubicBezTo>
                  <a:cubicBezTo>
                    <a:pt x="78568" y="71285"/>
                    <a:pt x="78392" y="70999"/>
                    <a:pt x="78223" y="70714"/>
                  </a:cubicBezTo>
                  <a:close/>
                  <a:moveTo>
                    <a:pt x="79724" y="71675"/>
                  </a:moveTo>
                  <a:cubicBezTo>
                    <a:pt x="79544" y="71378"/>
                    <a:pt x="79371" y="71082"/>
                    <a:pt x="79202" y="70782"/>
                  </a:cubicBezTo>
                  <a:cubicBezTo>
                    <a:pt x="78906" y="70763"/>
                    <a:pt x="78606" y="70744"/>
                    <a:pt x="78309" y="70722"/>
                  </a:cubicBezTo>
                  <a:cubicBezTo>
                    <a:pt x="78482" y="71011"/>
                    <a:pt x="78658" y="71296"/>
                    <a:pt x="78838" y="71581"/>
                  </a:cubicBezTo>
                  <a:cubicBezTo>
                    <a:pt x="79131" y="71615"/>
                    <a:pt x="79427" y="71649"/>
                    <a:pt x="79724" y="71675"/>
                  </a:cubicBezTo>
                  <a:close/>
                  <a:moveTo>
                    <a:pt x="79799" y="71802"/>
                  </a:moveTo>
                  <a:cubicBezTo>
                    <a:pt x="79506" y="71772"/>
                    <a:pt x="79214" y="71742"/>
                    <a:pt x="78921" y="71709"/>
                  </a:cubicBezTo>
                  <a:cubicBezTo>
                    <a:pt x="79097" y="71979"/>
                    <a:pt x="79274" y="72253"/>
                    <a:pt x="79457" y="72523"/>
                  </a:cubicBezTo>
                  <a:cubicBezTo>
                    <a:pt x="79746" y="72564"/>
                    <a:pt x="80035" y="72605"/>
                    <a:pt x="80324" y="72643"/>
                  </a:cubicBezTo>
                  <a:cubicBezTo>
                    <a:pt x="80144" y="72365"/>
                    <a:pt x="79968" y="72084"/>
                    <a:pt x="79799" y="71802"/>
                  </a:cubicBezTo>
                  <a:close/>
                  <a:moveTo>
                    <a:pt x="81296" y="72763"/>
                  </a:moveTo>
                  <a:cubicBezTo>
                    <a:pt x="81120" y="72470"/>
                    <a:pt x="80943" y="72178"/>
                    <a:pt x="80778" y="71885"/>
                  </a:cubicBezTo>
                  <a:cubicBezTo>
                    <a:pt x="80478" y="71862"/>
                    <a:pt x="80182" y="71836"/>
                    <a:pt x="79885" y="71810"/>
                  </a:cubicBezTo>
                  <a:cubicBezTo>
                    <a:pt x="80058" y="72091"/>
                    <a:pt x="80234" y="72376"/>
                    <a:pt x="80414" y="72654"/>
                  </a:cubicBezTo>
                  <a:cubicBezTo>
                    <a:pt x="80707" y="72695"/>
                    <a:pt x="81003" y="72729"/>
                    <a:pt x="81296" y="72763"/>
                  </a:cubicBezTo>
                  <a:close/>
                  <a:moveTo>
                    <a:pt x="81371" y="72887"/>
                  </a:moveTo>
                  <a:cubicBezTo>
                    <a:pt x="81078" y="72853"/>
                    <a:pt x="80789" y="72819"/>
                    <a:pt x="80497" y="72782"/>
                  </a:cubicBezTo>
                  <a:cubicBezTo>
                    <a:pt x="80673" y="73052"/>
                    <a:pt x="80853" y="73318"/>
                    <a:pt x="81037" y="73585"/>
                  </a:cubicBezTo>
                  <a:cubicBezTo>
                    <a:pt x="81322" y="73630"/>
                    <a:pt x="81611" y="73675"/>
                    <a:pt x="81900" y="73720"/>
                  </a:cubicBezTo>
                  <a:cubicBezTo>
                    <a:pt x="81720" y="73442"/>
                    <a:pt x="81544" y="73164"/>
                    <a:pt x="81371" y="72887"/>
                  </a:cubicBezTo>
                  <a:moveTo>
                    <a:pt x="82868" y="73851"/>
                  </a:moveTo>
                  <a:cubicBezTo>
                    <a:pt x="82692" y="73562"/>
                    <a:pt x="82515" y="73273"/>
                    <a:pt x="82347" y="72984"/>
                  </a:cubicBezTo>
                  <a:cubicBezTo>
                    <a:pt x="82050" y="72958"/>
                    <a:pt x="81754" y="72928"/>
                    <a:pt x="81457" y="72894"/>
                  </a:cubicBezTo>
                  <a:cubicBezTo>
                    <a:pt x="81630" y="73176"/>
                    <a:pt x="81806" y="73453"/>
                    <a:pt x="81990" y="73731"/>
                  </a:cubicBezTo>
                  <a:cubicBezTo>
                    <a:pt x="82283" y="73772"/>
                    <a:pt x="82575" y="73813"/>
                    <a:pt x="82868" y="73851"/>
                  </a:cubicBezTo>
                  <a:close/>
                  <a:moveTo>
                    <a:pt x="82947" y="73971"/>
                  </a:moveTo>
                  <a:cubicBezTo>
                    <a:pt x="82654" y="73937"/>
                    <a:pt x="82362" y="73896"/>
                    <a:pt x="82073" y="73855"/>
                  </a:cubicBezTo>
                  <a:cubicBezTo>
                    <a:pt x="82249" y="74121"/>
                    <a:pt x="82429" y="74384"/>
                    <a:pt x="82613" y="74646"/>
                  </a:cubicBezTo>
                  <a:cubicBezTo>
                    <a:pt x="82898" y="74699"/>
                    <a:pt x="83187" y="74748"/>
                    <a:pt x="83476" y="74793"/>
                  </a:cubicBezTo>
                  <a:cubicBezTo>
                    <a:pt x="83296" y="74519"/>
                    <a:pt x="83119" y="74249"/>
                    <a:pt x="82947" y="73971"/>
                  </a:cubicBezTo>
                  <a:close/>
                  <a:moveTo>
                    <a:pt x="84440" y="74935"/>
                  </a:moveTo>
                  <a:cubicBezTo>
                    <a:pt x="84260" y="74654"/>
                    <a:pt x="84087" y="74369"/>
                    <a:pt x="83915" y="74084"/>
                  </a:cubicBezTo>
                  <a:cubicBezTo>
                    <a:pt x="83618" y="74054"/>
                    <a:pt x="83326" y="74020"/>
                    <a:pt x="83029" y="73982"/>
                  </a:cubicBezTo>
                  <a:cubicBezTo>
                    <a:pt x="83202" y="74260"/>
                    <a:pt x="83382" y="74534"/>
                    <a:pt x="83562" y="74808"/>
                  </a:cubicBezTo>
                  <a:cubicBezTo>
                    <a:pt x="83855" y="74853"/>
                    <a:pt x="84148" y="74894"/>
                    <a:pt x="84440" y="74935"/>
                  </a:cubicBezTo>
                  <a:close/>
                  <a:moveTo>
                    <a:pt x="84515" y="75055"/>
                  </a:moveTo>
                  <a:cubicBezTo>
                    <a:pt x="84226" y="75018"/>
                    <a:pt x="83937" y="74977"/>
                    <a:pt x="83645" y="74932"/>
                  </a:cubicBezTo>
                  <a:cubicBezTo>
                    <a:pt x="83825" y="75190"/>
                    <a:pt x="84005" y="75453"/>
                    <a:pt x="84189" y="75712"/>
                  </a:cubicBezTo>
                  <a:cubicBezTo>
                    <a:pt x="84474" y="75768"/>
                    <a:pt x="84763" y="75817"/>
                    <a:pt x="85048" y="75866"/>
                  </a:cubicBezTo>
                  <a:cubicBezTo>
                    <a:pt x="84868" y="75599"/>
                    <a:pt x="84692" y="75329"/>
                    <a:pt x="84515" y="75055"/>
                  </a:cubicBezTo>
                  <a:close/>
                  <a:moveTo>
                    <a:pt x="86012" y="76023"/>
                  </a:moveTo>
                  <a:cubicBezTo>
                    <a:pt x="85832" y="75742"/>
                    <a:pt x="85656" y="75461"/>
                    <a:pt x="85487" y="75179"/>
                  </a:cubicBezTo>
                  <a:cubicBezTo>
                    <a:pt x="85191" y="75145"/>
                    <a:pt x="84894" y="75108"/>
                    <a:pt x="84598" y="75067"/>
                  </a:cubicBezTo>
                  <a:cubicBezTo>
                    <a:pt x="84774" y="75340"/>
                    <a:pt x="84950" y="75611"/>
                    <a:pt x="85134" y="75881"/>
                  </a:cubicBezTo>
                  <a:cubicBezTo>
                    <a:pt x="85427" y="75930"/>
                    <a:pt x="85720" y="75978"/>
                    <a:pt x="86012" y="76023"/>
                  </a:cubicBezTo>
                  <a:close/>
                  <a:moveTo>
                    <a:pt x="86624" y="76943"/>
                  </a:moveTo>
                  <a:cubicBezTo>
                    <a:pt x="86440" y="76676"/>
                    <a:pt x="86264" y="76410"/>
                    <a:pt x="86091" y="76143"/>
                  </a:cubicBezTo>
                  <a:cubicBezTo>
                    <a:pt x="85798" y="76098"/>
                    <a:pt x="85506" y="76053"/>
                    <a:pt x="85217" y="76005"/>
                  </a:cubicBezTo>
                  <a:cubicBezTo>
                    <a:pt x="85393" y="76263"/>
                    <a:pt x="85573" y="76522"/>
                    <a:pt x="85761" y="76778"/>
                  </a:cubicBezTo>
                  <a:cubicBezTo>
                    <a:pt x="86046" y="76834"/>
                    <a:pt x="86335" y="76890"/>
                    <a:pt x="86624" y="76943"/>
                  </a:cubicBezTo>
                  <a:close/>
                  <a:moveTo>
                    <a:pt x="86706" y="77063"/>
                  </a:moveTo>
                  <a:cubicBezTo>
                    <a:pt x="86421" y="77014"/>
                    <a:pt x="86136" y="76958"/>
                    <a:pt x="85851" y="76901"/>
                  </a:cubicBezTo>
                  <a:cubicBezTo>
                    <a:pt x="86031" y="77149"/>
                    <a:pt x="86211" y="77397"/>
                    <a:pt x="86399" y="77640"/>
                  </a:cubicBezTo>
                  <a:cubicBezTo>
                    <a:pt x="86680" y="77704"/>
                    <a:pt x="86965" y="77768"/>
                    <a:pt x="87247" y="77828"/>
                  </a:cubicBezTo>
                  <a:cubicBezTo>
                    <a:pt x="87063" y="77573"/>
                    <a:pt x="86883" y="77318"/>
                    <a:pt x="86706" y="77063"/>
                  </a:cubicBezTo>
                  <a:moveTo>
                    <a:pt x="88188" y="78016"/>
                  </a:moveTo>
                  <a:cubicBezTo>
                    <a:pt x="88005" y="77753"/>
                    <a:pt x="87828" y="77490"/>
                    <a:pt x="87652" y="77224"/>
                  </a:cubicBezTo>
                  <a:cubicBezTo>
                    <a:pt x="87363" y="77179"/>
                    <a:pt x="87078" y="77130"/>
                    <a:pt x="86789" y="77078"/>
                  </a:cubicBezTo>
                  <a:cubicBezTo>
                    <a:pt x="86969" y="77337"/>
                    <a:pt x="87149" y="77592"/>
                    <a:pt x="87337" y="77847"/>
                  </a:cubicBezTo>
                  <a:cubicBezTo>
                    <a:pt x="87618" y="77903"/>
                    <a:pt x="87903" y="77963"/>
                    <a:pt x="88188" y="78016"/>
                  </a:cubicBezTo>
                  <a:moveTo>
                    <a:pt x="88275" y="78136"/>
                  </a:moveTo>
                  <a:cubicBezTo>
                    <a:pt x="87990" y="78083"/>
                    <a:pt x="87708" y="78027"/>
                    <a:pt x="87427" y="77967"/>
                  </a:cubicBezTo>
                  <a:cubicBezTo>
                    <a:pt x="87607" y="78215"/>
                    <a:pt x="87791" y="78458"/>
                    <a:pt x="87978" y="78699"/>
                  </a:cubicBezTo>
                  <a:cubicBezTo>
                    <a:pt x="88256" y="78766"/>
                    <a:pt x="88537" y="78830"/>
                    <a:pt x="88819" y="78894"/>
                  </a:cubicBezTo>
                  <a:cubicBezTo>
                    <a:pt x="88631" y="78642"/>
                    <a:pt x="88451" y="78391"/>
                    <a:pt x="88275" y="78136"/>
                  </a:cubicBezTo>
                  <a:moveTo>
                    <a:pt x="89768" y="79092"/>
                  </a:moveTo>
                  <a:cubicBezTo>
                    <a:pt x="89584" y="78834"/>
                    <a:pt x="89404" y="78571"/>
                    <a:pt x="89228" y="78312"/>
                  </a:cubicBezTo>
                  <a:cubicBezTo>
                    <a:pt x="88935" y="78260"/>
                    <a:pt x="88646" y="78207"/>
                    <a:pt x="88354" y="78151"/>
                  </a:cubicBezTo>
                  <a:cubicBezTo>
                    <a:pt x="88534" y="78406"/>
                    <a:pt x="88717" y="78661"/>
                    <a:pt x="88901" y="78912"/>
                  </a:cubicBezTo>
                  <a:cubicBezTo>
                    <a:pt x="89190" y="78976"/>
                    <a:pt x="89479" y="79036"/>
                    <a:pt x="89768" y="79092"/>
                  </a:cubicBezTo>
                  <a:close/>
                  <a:moveTo>
                    <a:pt x="89851" y="79213"/>
                  </a:moveTo>
                  <a:cubicBezTo>
                    <a:pt x="89565" y="79156"/>
                    <a:pt x="89277" y="79096"/>
                    <a:pt x="88991" y="79032"/>
                  </a:cubicBezTo>
                  <a:cubicBezTo>
                    <a:pt x="89175" y="79276"/>
                    <a:pt x="89359" y="79516"/>
                    <a:pt x="89547" y="79760"/>
                  </a:cubicBezTo>
                  <a:cubicBezTo>
                    <a:pt x="89832" y="79828"/>
                    <a:pt x="90113" y="79895"/>
                    <a:pt x="90398" y="79963"/>
                  </a:cubicBezTo>
                  <a:cubicBezTo>
                    <a:pt x="90211" y="79712"/>
                    <a:pt x="90031" y="79464"/>
                    <a:pt x="89851" y="79213"/>
                  </a:cubicBezTo>
                  <a:moveTo>
                    <a:pt x="91344" y="80173"/>
                  </a:moveTo>
                  <a:cubicBezTo>
                    <a:pt x="91160" y="79914"/>
                    <a:pt x="90980" y="79655"/>
                    <a:pt x="90804" y="79396"/>
                  </a:cubicBezTo>
                  <a:cubicBezTo>
                    <a:pt x="90511" y="79344"/>
                    <a:pt x="90222" y="79288"/>
                    <a:pt x="89929" y="79228"/>
                  </a:cubicBezTo>
                  <a:cubicBezTo>
                    <a:pt x="90109" y="79479"/>
                    <a:pt x="90293" y="79730"/>
                    <a:pt x="90481" y="79982"/>
                  </a:cubicBezTo>
                  <a:cubicBezTo>
                    <a:pt x="90770" y="80045"/>
                    <a:pt x="91055" y="80109"/>
                    <a:pt x="91344" y="80173"/>
                  </a:cubicBezTo>
                  <a:close/>
                  <a:moveTo>
                    <a:pt x="91430" y="80289"/>
                  </a:moveTo>
                  <a:cubicBezTo>
                    <a:pt x="91141" y="80229"/>
                    <a:pt x="90856" y="80166"/>
                    <a:pt x="90571" y="80102"/>
                  </a:cubicBezTo>
                  <a:cubicBezTo>
                    <a:pt x="90755" y="80342"/>
                    <a:pt x="90939" y="80582"/>
                    <a:pt x="91126" y="80822"/>
                  </a:cubicBezTo>
                  <a:cubicBezTo>
                    <a:pt x="91411" y="80893"/>
                    <a:pt x="91693" y="80965"/>
                    <a:pt x="91978" y="81032"/>
                  </a:cubicBezTo>
                  <a:cubicBezTo>
                    <a:pt x="91790" y="80785"/>
                    <a:pt x="91610" y="80537"/>
                    <a:pt x="91430" y="80289"/>
                  </a:cubicBezTo>
                  <a:moveTo>
                    <a:pt x="90875" y="79408"/>
                  </a:moveTo>
                  <a:cubicBezTo>
                    <a:pt x="91055" y="79670"/>
                    <a:pt x="91235" y="79929"/>
                    <a:pt x="91423" y="80188"/>
                  </a:cubicBezTo>
                  <a:cubicBezTo>
                    <a:pt x="91715" y="80248"/>
                    <a:pt x="92008" y="80308"/>
                    <a:pt x="92301" y="80368"/>
                  </a:cubicBezTo>
                  <a:cubicBezTo>
                    <a:pt x="92117" y="80102"/>
                    <a:pt x="91940" y="79832"/>
                    <a:pt x="91764" y="79565"/>
                  </a:cubicBezTo>
                  <a:cubicBezTo>
                    <a:pt x="91468" y="79516"/>
                    <a:pt x="91171" y="79464"/>
                    <a:pt x="90875" y="79408"/>
                  </a:cubicBezTo>
                  <a:moveTo>
                    <a:pt x="91228" y="78620"/>
                  </a:moveTo>
                  <a:cubicBezTo>
                    <a:pt x="91400" y="78901"/>
                    <a:pt x="91577" y="79183"/>
                    <a:pt x="91760" y="79460"/>
                  </a:cubicBezTo>
                  <a:cubicBezTo>
                    <a:pt x="92061" y="79513"/>
                    <a:pt x="92364" y="79561"/>
                    <a:pt x="92668" y="79607"/>
                  </a:cubicBezTo>
                  <a:cubicBezTo>
                    <a:pt x="92488" y="79318"/>
                    <a:pt x="92316" y="79029"/>
                    <a:pt x="92147" y="78740"/>
                  </a:cubicBezTo>
                  <a:cubicBezTo>
                    <a:pt x="91839" y="78702"/>
                    <a:pt x="91535" y="78661"/>
                    <a:pt x="91228" y="78620"/>
                  </a:cubicBezTo>
                  <a:close/>
                  <a:moveTo>
                    <a:pt x="90642" y="77625"/>
                  </a:moveTo>
                  <a:cubicBezTo>
                    <a:pt x="90811" y="77922"/>
                    <a:pt x="90984" y="78215"/>
                    <a:pt x="91160" y="78507"/>
                  </a:cubicBezTo>
                  <a:cubicBezTo>
                    <a:pt x="91468" y="78552"/>
                    <a:pt x="91775" y="78590"/>
                    <a:pt x="92083" y="78627"/>
                  </a:cubicBezTo>
                  <a:cubicBezTo>
                    <a:pt x="91907" y="78327"/>
                    <a:pt x="91738" y="78023"/>
                    <a:pt x="91573" y="77719"/>
                  </a:cubicBezTo>
                  <a:cubicBezTo>
                    <a:pt x="91261" y="77693"/>
                    <a:pt x="90950" y="77659"/>
                    <a:pt x="90642" y="77625"/>
                  </a:cubicBezTo>
                  <a:close/>
                  <a:moveTo>
                    <a:pt x="132766" y="11572"/>
                  </a:moveTo>
                  <a:cubicBezTo>
                    <a:pt x="139745" y="11572"/>
                    <a:pt x="146142" y="12153"/>
                    <a:pt x="151372" y="13391"/>
                  </a:cubicBezTo>
                  <a:cubicBezTo>
                    <a:pt x="156603" y="14629"/>
                    <a:pt x="160666" y="16520"/>
                    <a:pt x="162981" y="19158"/>
                  </a:cubicBezTo>
                  <a:cubicBezTo>
                    <a:pt x="165296" y="21796"/>
                    <a:pt x="166335" y="24824"/>
                    <a:pt x="166335" y="28069"/>
                  </a:cubicBezTo>
                  <a:cubicBezTo>
                    <a:pt x="166335" y="33607"/>
                    <a:pt x="163311" y="39775"/>
                    <a:pt x="158460" y="45767"/>
                  </a:cubicBezTo>
                  <a:cubicBezTo>
                    <a:pt x="153605" y="51759"/>
                    <a:pt x="146923" y="57575"/>
                    <a:pt x="139595" y="62404"/>
                  </a:cubicBezTo>
                  <a:cubicBezTo>
                    <a:pt x="125964" y="71423"/>
                    <a:pt x="109721" y="76766"/>
                    <a:pt x="94717" y="76766"/>
                  </a:cubicBezTo>
                  <a:cubicBezTo>
                    <a:pt x="93494" y="76766"/>
                    <a:pt x="92278" y="76732"/>
                    <a:pt x="91074" y="76657"/>
                  </a:cubicBezTo>
                  <a:cubicBezTo>
                    <a:pt x="91235" y="76980"/>
                    <a:pt x="91400" y="77299"/>
                    <a:pt x="91569" y="77614"/>
                  </a:cubicBezTo>
                  <a:cubicBezTo>
                    <a:pt x="93456" y="77787"/>
                    <a:pt x="95370" y="77873"/>
                    <a:pt x="97302" y="77873"/>
                  </a:cubicBezTo>
                  <a:cubicBezTo>
                    <a:pt x="112629" y="77873"/>
                    <a:pt x="129209" y="72534"/>
                    <a:pt x="142945" y="63518"/>
                  </a:cubicBezTo>
                  <a:cubicBezTo>
                    <a:pt x="150382" y="58655"/>
                    <a:pt x="157121" y="52768"/>
                    <a:pt x="161998" y="46683"/>
                  </a:cubicBezTo>
                  <a:cubicBezTo>
                    <a:pt x="166872" y="40597"/>
                    <a:pt x="169885" y="34316"/>
                    <a:pt x="169885" y="28669"/>
                  </a:cubicBezTo>
                  <a:cubicBezTo>
                    <a:pt x="169885" y="25274"/>
                    <a:pt x="168797" y="22103"/>
                    <a:pt x="166369" y="19338"/>
                  </a:cubicBezTo>
                  <a:cubicBezTo>
                    <a:pt x="163923" y="16547"/>
                    <a:pt x="159619" y="14528"/>
                    <a:pt x="154096" y="13207"/>
                  </a:cubicBezTo>
                  <a:cubicBezTo>
                    <a:pt x="148570" y="11883"/>
                    <a:pt x="141827" y="11264"/>
                    <a:pt x="134500" y="11264"/>
                  </a:cubicBezTo>
                  <a:lnTo>
                    <a:pt x="134496" y="11264"/>
                  </a:lnTo>
                  <a:cubicBezTo>
                    <a:pt x="130372" y="11264"/>
                    <a:pt x="126065" y="11459"/>
                    <a:pt x="121686" y="11838"/>
                  </a:cubicBezTo>
                  <a:cubicBezTo>
                    <a:pt x="121544" y="11909"/>
                    <a:pt x="121401" y="11981"/>
                    <a:pt x="121259" y="12052"/>
                  </a:cubicBezTo>
                  <a:cubicBezTo>
                    <a:pt x="125198" y="11737"/>
                    <a:pt x="129063" y="11572"/>
                    <a:pt x="132766" y="11572"/>
                  </a:cubicBezTo>
                  <a:moveTo>
                    <a:pt x="120591" y="12386"/>
                  </a:moveTo>
                  <a:cubicBezTo>
                    <a:pt x="124178" y="12116"/>
                    <a:pt x="127682" y="11981"/>
                    <a:pt x="131036" y="11981"/>
                  </a:cubicBezTo>
                  <a:cubicBezTo>
                    <a:pt x="137659" y="11981"/>
                    <a:pt x="143700" y="12517"/>
                    <a:pt x="148622" y="13669"/>
                  </a:cubicBezTo>
                  <a:cubicBezTo>
                    <a:pt x="153549" y="14825"/>
                    <a:pt x="157361" y="16588"/>
                    <a:pt x="159518" y="19049"/>
                  </a:cubicBezTo>
                  <a:lnTo>
                    <a:pt x="159518" y="19049"/>
                  </a:lnTo>
                  <a:cubicBezTo>
                    <a:pt x="161709" y="21544"/>
                    <a:pt x="162692" y="24407"/>
                    <a:pt x="162692" y="27480"/>
                  </a:cubicBezTo>
                  <a:cubicBezTo>
                    <a:pt x="162692" y="32872"/>
                    <a:pt x="159668" y="38909"/>
                    <a:pt x="154847" y="44795"/>
                  </a:cubicBezTo>
                  <a:cubicBezTo>
                    <a:pt x="150025" y="50682"/>
                    <a:pt x="143399" y="56419"/>
                    <a:pt x="136188" y="61210"/>
                  </a:cubicBezTo>
                  <a:cubicBezTo>
                    <a:pt x="122677" y="70227"/>
                    <a:pt x="106802" y="75566"/>
                    <a:pt x="92143" y="75566"/>
                  </a:cubicBezTo>
                  <a:cubicBezTo>
                    <a:pt x="91607" y="75566"/>
                    <a:pt x="91070" y="75558"/>
                    <a:pt x="90533" y="75543"/>
                  </a:cubicBezTo>
                  <a:cubicBezTo>
                    <a:pt x="90687" y="75881"/>
                    <a:pt x="90849" y="76215"/>
                    <a:pt x="91017" y="76549"/>
                  </a:cubicBezTo>
                  <a:cubicBezTo>
                    <a:pt x="92241" y="76624"/>
                    <a:pt x="93475" y="76661"/>
                    <a:pt x="94717" y="76661"/>
                  </a:cubicBezTo>
                  <a:cubicBezTo>
                    <a:pt x="109695" y="76661"/>
                    <a:pt x="125919" y="71326"/>
                    <a:pt x="139535" y="62317"/>
                  </a:cubicBezTo>
                  <a:cubicBezTo>
                    <a:pt x="146855" y="57492"/>
                    <a:pt x="153530" y="51680"/>
                    <a:pt x="158374" y="45700"/>
                  </a:cubicBezTo>
                  <a:cubicBezTo>
                    <a:pt x="163221" y="39719"/>
                    <a:pt x="166230" y="33570"/>
                    <a:pt x="166230" y="28069"/>
                  </a:cubicBezTo>
                  <a:cubicBezTo>
                    <a:pt x="166230" y="24846"/>
                    <a:pt x="165199" y="21848"/>
                    <a:pt x="162899" y="19229"/>
                  </a:cubicBezTo>
                  <a:cubicBezTo>
                    <a:pt x="160614" y="16618"/>
                    <a:pt x="156565" y="14727"/>
                    <a:pt x="151346" y="13493"/>
                  </a:cubicBezTo>
                  <a:cubicBezTo>
                    <a:pt x="146131" y="12258"/>
                    <a:pt x="139741" y="11680"/>
                    <a:pt x="132766" y="11680"/>
                  </a:cubicBezTo>
                  <a:lnTo>
                    <a:pt x="132766" y="11680"/>
                  </a:lnTo>
                  <a:cubicBezTo>
                    <a:pt x="128984" y="11680"/>
                    <a:pt x="125030" y="11849"/>
                    <a:pt x="121000" y="12179"/>
                  </a:cubicBezTo>
                  <a:cubicBezTo>
                    <a:pt x="120865" y="12247"/>
                    <a:pt x="120730" y="12314"/>
                    <a:pt x="120591" y="12386"/>
                  </a:cubicBezTo>
                  <a:moveTo>
                    <a:pt x="120471" y="12393"/>
                  </a:moveTo>
                  <a:cubicBezTo>
                    <a:pt x="120602" y="12326"/>
                    <a:pt x="120741" y="12258"/>
                    <a:pt x="120872" y="12191"/>
                  </a:cubicBezTo>
                  <a:cubicBezTo>
                    <a:pt x="120482" y="12221"/>
                    <a:pt x="120084" y="12258"/>
                    <a:pt x="119690" y="12292"/>
                  </a:cubicBezTo>
                  <a:cubicBezTo>
                    <a:pt x="119559" y="12356"/>
                    <a:pt x="119428" y="12423"/>
                    <a:pt x="119293" y="12487"/>
                  </a:cubicBezTo>
                  <a:cubicBezTo>
                    <a:pt x="119687" y="12453"/>
                    <a:pt x="120077" y="12423"/>
                    <a:pt x="120471" y="12393"/>
                  </a:cubicBezTo>
                  <a:close/>
                  <a:moveTo>
                    <a:pt x="118651" y="12810"/>
                  </a:moveTo>
                  <a:cubicBezTo>
                    <a:pt x="119045" y="12780"/>
                    <a:pt x="119443" y="12750"/>
                    <a:pt x="119833" y="12720"/>
                  </a:cubicBezTo>
                  <a:cubicBezTo>
                    <a:pt x="119961" y="12656"/>
                    <a:pt x="120088" y="12588"/>
                    <a:pt x="120216" y="12525"/>
                  </a:cubicBezTo>
                  <a:cubicBezTo>
                    <a:pt x="119822" y="12555"/>
                    <a:pt x="119424" y="12585"/>
                    <a:pt x="119026" y="12618"/>
                  </a:cubicBezTo>
                  <a:cubicBezTo>
                    <a:pt x="118902" y="12682"/>
                    <a:pt x="118775" y="12746"/>
                    <a:pt x="118651" y="12810"/>
                  </a:cubicBezTo>
                  <a:moveTo>
                    <a:pt x="118520" y="12817"/>
                  </a:moveTo>
                  <a:cubicBezTo>
                    <a:pt x="118644" y="12757"/>
                    <a:pt x="118767" y="12693"/>
                    <a:pt x="118891" y="12630"/>
                  </a:cubicBezTo>
                  <a:cubicBezTo>
                    <a:pt x="118501" y="12663"/>
                    <a:pt x="118107" y="12701"/>
                    <a:pt x="117713" y="12738"/>
                  </a:cubicBezTo>
                  <a:cubicBezTo>
                    <a:pt x="117593" y="12795"/>
                    <a:pt x="117469" y="12855"/>
                    <a:pt x="117349" y="12915"/>
                  </a:cubicBezTo>
                  <a:cubicBezTo>
                    <a:pt x="117739" y="12881"/>
                    <a:pt x="118130" y="12851"/>
                    <a:pt x="118520" y="12817"/>
                  </a:cubicBezTo>
                  <a:close/>
                  <a:moveTo>
                    <a:pt x="117908" y="13132"/>
                  </a:moveTo>
                  <a:cubicBezTo>
                    <a:pt x="118024" y="13072"/>
                    <a:pt x="118145" y="13012"/>
                    <a:pt x="118257" y="12952"/>
                  </a:cubicBezTo>
                  <a:cubicBezTo>
                    <a:pt x="117863" y="12982"/>
                    <a:pt x="117469" y="13016"/>
                    <a:pt x="117071" y="13054"/>
                  </a:cubicBezTo>
                  <a:cubicBezTo>
                    <a:pt x="116959" y="13110"/>
                    <a:pt x="116846" y="13166"/>
                    <a:pt x="116730" y="13222"/>
                  </a:cubicBezTo>
                  <a:cubicBezTo>
                    <a:pt x="117124" y="13192"/>
                    <a:pt x="117518" y="13162"/>
                    <a:pt x="117908" y="13132"/>
                  </a:cubicBezTo>
                  <a:close/>
                  <a:moveTo>
                    <a:pt x="116145" y="13523"/>
                  </a:moveTo>
                  <a:cubicBezTo>
                    <a:pt x="116539" y="13493"/>
                    <a:pt x="116933" y="13463"/>
                    <a:pt x="117327" y="13436"/>
                  </a:cubicBezTo>
                  <a:cubicBezTo>
                    <a:pt x="117435" y="13380"/>
                    <a:pt x="117544" y="13324"/>
                    <a:pt x="117653" y="13267"/>
                  </a:cubicBezTo>
                  <a:cubicBezTo>
                    <a:pt x="117255" y="13297"/>
                    <a:pt x="116858" y="13327"/>
                    <a:pt x="116460" y="13361"/>
                  </a:cubicBezTo>
                  <a:cubicBezTo>
                    <a:pt x="116355" y="13414"/>
                    <a:pt x="116250" y="13466"/>
                    <a:pt x="116145" y="13523"/>
                  </a:cubicBezTo>
                  <a:close/>
                  <a:moveTo>
                    <a:pt x="116010" y="13530"/>
                  </a:moveTo>
                  <a:cubicBezTo>
                    <a:pt x="116115" y="13478"/>
                    <a:pt x="116216" y="13425"/>
                    <a:pt x="116321" y="13373"/>
                  </a:cubicBezTo>
                  <a:cubicBezTo>
                    <a:pt x="115931" y="13406"/>
                    <a:pt x="115537" y="13440"/>
                    <a:pt x="115143" y="13474"/>
                  </a:cubicBezTo>
                  <a:cubicBezTo>
                    <a:pt x="115038" y="13526"/>
                    <a:pt x="114940" y="13575"/>
                    <a:pt x="114839" y="13628"/>
                  </a:cubicBezTo>
                  <a:cubicBezTo>
                    <a:pt x="115229" y="13594"/>
                    <a:pt x="115619" y="13560"/>
                    <a:pt x="116010" y="13530"/>
                  </a:cubicBezTo>
                  <a:moveTo>
                    <a:pt x="115454" y="13819"/>
                  </a:moveTo>
                  <a:cubicBezTo>
                    <a:pt x="115548" y="13770"/>
                    <a:pt x="115646" y="13721"/>
                    <a:pt x="115743" y="13669"/>
                  </a:cubicBezTo>
                  <a:cubicBezTo>
                    <a:pt x="115349" y="13703"/>
                    <a:pt x="114952" y="13733"/>
                    <a:pt x="114558" y="13766"/>
                  </a:cubicBezTo>
                  <a:cubicBezTo>
                    <a:pt x="114464" y="13815"/>
                    <a:pt x="114370" y="13860"/>
                    <a:pt x="114276" y="13909"/>
                  </a:cubicBezTo>
                  <a:cubicBezTo>
                    <a:pt x="114670" y="13879"/>
                    <a:pt x="115064" y="13849"/>
                    <a:pt x="115454" y="13819"/>
                  </a:cubicBezTo>
                  <a:close/>
                  <a:moveTo>
                    <a:pt x="113747" y="14179"/>
                  </a:moveTo>
                  <a:cubicBezTo>
                    <a:pt x="114145" y="14153"/>
                    <a:pt x="114535" y="14127"/>
                    <a:pt x="114925" y="14100"/>
                  </a:cubicBezTo>
                  <a:cubicBezTo>
                    <a:pt x="115015" y="14052"/>
                    <a:pt x="115102" y="14007"/>
                    <a:pt x="115192" y="13958"/>
                  </a:cubicBezTo>
                  <a:cubicBezTo>
                    <a:pt x="114798" y="13988"/>
                    <a:pt x="114400" y="14018"/>
                    <a:pt x="114002" y="14052"/>
                  </a:cubicBezTo>
                  <a:cubicBezTo>
                    <a:pt x="113916" y="14093"/>
                    <a:pt x="113833" y="14138"/>
                    <a:pt x="113747" y="14179"/>
                  </a:cubicBezTo>
                  <a:close/>
                  <a:moveTo>
                    <a:pt x="113612" y="14190"/>
                  </a:moveTo>
                  <a:cubicBezTo>
                    <a:pt x="113695" y="14149"/>
                    <a:pt x="113777" y="14104"/>
                    <a:pt x="113860" y="14063"/>
                  </a:cubicBezTo>
                  <a:cubicBezTo>
                    <a:pt x="113466" y="14093"/>
                    <a:pt x="113072" y="14127"/>
                    <a:pt x="112678" y="14164"/>
                  </a:cubicBezTo>
                  <a:cubicBezTo>
                    <a:pt x="112599" y="14202"/>
                    <a:pt x="112520" y="14243"/>
                    <a:pt x="112441" y="14281"/>
                  </a:cubicBezTo>
                  <a:cubicBezTo>
                    <a:pt x="112835" y="14250"/>
                    <a:pt x="113222" y="14220"/>
                    <a:pt x="113612" y="14190"/>
                  </a:cubicBezTo>
                  <a:moveTo>
                    <a:pt x="113117" y="14453"/>
                  </a:moveTo>
                  <a:cubicBezTo>
                    <a:pt x="113188" y="14412"/>
                    <a:pt x="113263" y="14374"/>
                    <a:pt x="113338" y="14333"/>
                  </a:cubicBezTo>
                  <a:cubicBezTo>
                    <a:pt x="112944" y="14363"/>
                    <a:pt x="112550" y="14397"/>
                    <a:pt x="112156" y="14431"/>
                  </a:cubicBezTo>
                  <a:cubicBezTo>
                    <a:pt x="112085" y="14464"/>
                    <a:pt x="112018" y="14498"/>
                    <a:pt x="111946" y="14536"/>
                  </a:cubicBezTo>
                  <a:cubicBezTo>
                    <a:pt x="112340" y="14506"/>
                    <a:pt x="112727" y="14479"/>
                    <a:pt x="113117" y="14453"/>
                  </a:cubicBezTo>
                  <a:close/>
                  <a:moveTo>
                    <a:pt x="112648" y="14701"/>
                  </a:moveTo>
                  <a:cubicBezTo>
                    <a:pt x="112712" y="14667"/>
                    <a:pt x="112779" y="14629"/>
                    <a:pt x="112847" y="14596"/>
                  </a:cubicBezTo>
                  <a:cubicBezTo>
                    <a:pt x="112453" y="14622"/>
                    <a:pt x="112059" y="14652"/>
                    <a:pt x="111665" y="14682"/>
                  </a:cubicBezTo>
                  <a:cubicBezTo>
                    <a:pt x="111605" y="14712"/>
                    <a:pt x="111541" y="14746"/>
                    <a:pt x="111481" y="14776"/>
                  </a:cubicBezTo>
                  <a:cubicBezTo>
                    <a:pt x="111875" y="14750"/>
                    <a:pt x="112261" y="14723"/>
                    <a:pt x="112648" y="14701"/>
                  </a:cubicBezTo>
                  <a:close/>
                  <a:moveTo>
                    <a:pt x="112205" y="14941"/>
                  </a:moveTo>
                  <a:cubicBezTo>
                    <a:pt x="112265" y="14911"/>
                    <a:pt x="112321" y="14877"/>
                    <a:pt x="112381" y="14843"/>
                  </a:cubicBezTo>
                  <a:cubicBezTo>
                    <a:pt x="111991" y="14870"/>
                    <a:pt x="111597" y="14896"/>
                    <a:pt x="111203" y="14922"/>
                  </a:cubicBezTo>
                  <a:cubicBezTo>
                    <a:pt x="111151" y="14952"/>
                    <a:pt x="111098" y="14978"/>
                    <a:pt x="111046" y="15005"/>
                  </a:cubicBezTo>
                  <a:cubicBezTo>
                    <a:pt x="111436" y="14982"/>
                    <a:pt x="111822" y="14960"/>
                    <a:pt x="112205" y="14941"/>
                  </a:cubicBezTo>
                  <a:close/>
                  <a:moveTo>
                    <a:pt x="111781" y="15173"/>
                  </a:moveTo>
                  <a:cubicBezTo>
                    <a:pt x="111834" y="15143"/>
                    <a:pt x="111890" y="15113"/>
                    <a:pt x="111942" y="15083"/>
                  </a:cubicBezTo>
                  <a:cubicBezTo>
                    <a:pt x="111556" y="15106"/>
                    <a:pt x="111166" y="15128"/>
                    <a:pt x="110772" y="15155"/>
                  </a:cubicBezTo>
                  <a:cubicBezTo>
                    <a:pt x="110727" y="15177"/>
                    <a:pt x="110682" y="15203"/>
                    <a:pt x="110637" y="15226"/>
                  </a:cubicBezTo>
                  <a:cubicBezTo>
                    <a:pt x="111019" y="15207"/>
                    <a:pt x="111402" y="15188"/>
                    <a:pt x="111781" y="15173"/>
                  </a:cubicBezTo>
                  <a:close/>
                  <a:moveTo>
                    <a:pt x="111368" y="15406"/>
                  </a:moveTo>
                  <a:cubicBezTo>
                    <a:pt x="111421" y="15376"/>
                    <a:pt x="111473" y="15346"/>
                    <a:pt x="111526" y="15316"/>
                  </a:cubicBezTo>
                  <a:cubicBezTo>
                    <a:pt x="111143" y="15335"/>
                    <a:pt x="110757" y="15350"/>
                    <a:pt x="110367" y="15372"/>
                  </a:cubicBezTo>
                  <a:cubicBezTo>
                    <a:pt x="110325" y="15395"/>
                    <a:pt x="110284" y="15417"/>
                    <a:pt x="110243" y="15440"/>
                  </a:cubicBezTo>
                  <a:cubicBezTo>
                    <a:pt x="110622" y="15425"/>
                    <a:pt x="110997" y="15414"/>
                    <a:pt x="111368" y="15406"/>
                  </a:cubicBezTo>
                  <a:close/>
                  <a:moveTo>
                    <a:pt x="110952" y="15642"/>
                  </a:moveTo>
                  <a:cubicBezTo>
                    <a:pt x="111008" y="15612"/>
                    <a:pt x="111064" y="15579"/>
                    <a:pt x="111121" y="15545"/>
                  </a:cubicBezTo>
                  <a:cubicBezTo>
                    <a:pt x="110746" y="15556"/>
                    <a:pt x="110363" y="15567"/>
                    <a:pt x="109980" y="15586"/>
                  </a:cubicBezTo>
                  <a:cubicBezTo>
                    <a:pt x="109939" y="15609"/>
                    <a:pt x="109894" y="15631"/>
                    <a:pt x="109853" y="15654"/>
                  </a:cubicBezTo>
                  <a:cubicBezTo>
                    <a:pt x="110224" y="15646"/>
                    <a:pt x="110592" y="15642"/>
                    <a:pt x="110952" y="15642"/>
                  </a:cubicBezTo>
                  <a:close/>
                  <a:moveTo>
                    <a:pt x="109597" y="15796"/>
                  </a:moveTo>
                  <a:cubicBezTo>
                    <a:pt x="109545" y="15823"/>
                    <a:pt x="109496" y="15853"/>
                    <a:pt x="109447" y="15879"/>
                  </a:cubicBezTo>
                  <a:cubicBezTo>
                    <a:pt x="109808" y="15883"/>
                    <a:pt x="110157" y="15890"/>
                    <a:pt x="110502" y="15901"/>
                  </a:cubicBezTo>
                  <a:cubicBezTo>
                    <a:pt x="110569" y="15860"/>
                    <a:pt x="110641" y="15823"/>
                    <a:pt x="110712" y="15781"/>
                  </a:cubicBezTo>
                  <a:cubicBezTo>
                    <a:pt x="110348" y="15781"/>
                    <a:pt x="109976" y="15789"/>
                    <a:pt x="109597" y="15796"/>
                  </a:cubicBezTo>
                  <a:close/>
                  <a:moveTo>
                    <a:pt x="109733" y="15657"/>
                  </a:moveTo>
                  <a:cubicBezTo>
                    <a:pt x="109770" y="15635"/>
                    <a:pt x="109811" y="15612"/>
                    <a:pt x="109849" y="15590"/>
                  </a:cubicBezTo>
                  <a:cubicBezTo>
                    <a:pt x="109481" y="15605"/>
                    <a:pt x="109106" y="15624"/>
                    <a:pt x="108727" y="15642"/>
                  </a:cubicBezTo>
                  <a:cubicBezTo>
                    <a:pt x="108701" y="15657"/>
                    <a:pt x="108674" y="15672"/>
                    <a:pt x="108648" y="15688"/>
                  </a:cubicBezTo>
                  <a:cubicBezTo>
                    <a:pt x="109016" y="15672"/>
                    <a:pt x="109376" y="15661"/>
                    <a:pt x="109733" y="15657"/>
                  </a:cubicBezTo>
                  <a:close/>
                  <a:moveTo>
                    <a:pt x="108975" y="15879"/>
                  </a:moveTo>
                  <a:cubicBezTo>
                    <a:pt x="109095" y="15879"/>
                    <a:pt x="109211" y="15879"/>
                    <a:pt x="109331" y="15879"/>
                  </a:cubicBezTo>
                  <a:cubicBezTo>
                    <a:pt x="109380" y="15853"/>
                    <a:pt x="109425" y="15826"/>
                    <a:pt x="109474" y="15800"/>
                  </a:cubicBezTo>
                  <a:cubicBezTo>
                    <a:pt x="109113" y="15808"/>
                    <a:pt x="108746" y="15819"/>
                    <a:pt x="108374" y="15834"/>
                  </a:cubicBezTo>
                  <a:cubicBezTo>
                    <a:pt x="108344" y="15849"/>
                    <a:pt x="108314" y="15868"/>
                    <a:pt x="108284" y="15883"/>
                  </a:cubicBezTo>
                  <a:cubicBezTo>
                    <a:pt x="108517" y="15879"/>
                    <a:pt x="108746" y="15879"/>
                    <a:pt x="108975" y="15879"/>
                  </a:cubicBezTo>
                  <a:close/>
                  <a:moveTo>
                    <a:pt x="107879" y="16104"/>
                  </a:moveTo>
                  <a:cubicBezTo>
                    <a:pt x="108220" y="16111"/>
                    <a:pt x="108551" y="16123"/>
                    <a:pt x="108873" y="16141"/>
                  </a:cubicBezTo>
                  <a:cubicBezTo>
                    <a:pt x="108945" y="16100"/>
                    <a:pt x="109016" y="16059"/>
                    <a:pt x="109087" y="16018"/>
                  </a:cubicBezTo>
                  <a:cubicBezTo>
                    <a:pt x="109050" y="16018"/>
                    <a:pt x="109012" y="16018"/>
                    <a:pt x="108975" y="16018"/>
                  </a:cubicBezTo>
                  <a:lnTo>
                    <a:pt x="108975" y="16018"/>
                  </a:lnTo>
                  <a:cubicBezTo>
                    <a:pt x="108659" y="16018"/>
                    <a:pt x="108344" y="16021"/>
                    <a:pt x="108022" y="16025"/>
                  </a:cubicBezTo>
                  <a:cubicBezTo>
                    <a:pt x="107977" y="16051"/>
                    <a:pt x="107928" y="16078"/>
                    <a:pt x="107879" y="16104"/>
                  </a:cubicBezTo>
                  <a:close/>
                  <a:moveTo>
                    <a:pt x="107763" y="16100"/>
                  </a:moveTo>
                  <a:cubicBezTo>
                    <a:pt x="107808" y="16078"/>
                    <a:pt x="107849" y="16051"/>
                    <a:pt x="107894" y="16029"/>
                  </a:cubicBezTo>
                  <a:cubicBezTo>
                    <a:pt x="107541" y="16036"/>
                    <a:pt x="107181" y="16044"/>
                    <a:pt x="106813" y="16059"/>
                  </a:cubicBezTo>
                  <a:cubicBezTo>
                    <a:pt x="106795" y="16070"/>
                    <a:pt x="106772" y="16081"/>
                    <a:pt x="106750" y="16093"/>
                  </a:cubicBezTo>
                  <a:cubicBezTo>
                    <a:pt x="106791" y="16093"/>
                    <a:pt x="106828" y="16093"/>
                    <a:pt x="106866" y="16093"/>
                  </a:cubicBezTo>
                  <a:cubicBezTo>
                    <a:pt x="107174" y="16093"/>
                    <a:pt x="107470" y="16096"/>
                    <a:pt x="107763" y="16100"/>
                  </a:cubicBezTo>
                  <a:close/>
                  <a:moveTo>
                    <a:pt x="108269" y="16490"/>
                  </a:moveTo>
                  <a:cubicBezTo>
                    <a:pt x="108393" y="16419"/>
                    <a:pt x="108517" y="16344"/>
                    <a:pt x="108644" y="16273"/>
                  </a:cubicBezTo>
                  <a:cubicBezTo>
                    <a:pt x="108318" y="16258"/>
                    <a:pt x="107980" y="16247"/>
                    <a:pt x="107635" y="16243"/>
                  </a:cubicBezTo>
                  <a:cubicBezTo>
                    <a:pt x="107545" y="16292"/>
                    <a:pt x="107455" y="16340"/>
                    <a:pt x="107369" y="16389"/>
                  </a:cubicBezTo>
                  <a:cubicBezTo>
                    <a:pt x="107680" y="16419"/>
                    <a:pt x="107980" y="16453"/>
                    <a:pt x="108269" y="16490"/>
                  </a:cubicBezTo>
                  <a:close/>
                  <a:moveTo>
                    <a:pt x="107327" y="17053"/>
                  </a:moveTo>
                  <a:cubicBezTo>
                    <a:pt x="107571" y="16903"/>
                    <a:pt x="107819" y="16757"/>
                    <a:pt x="108067" y="16610"/>
                  </a:cubicBezTo>
                  <a:cubicBezTo>
                    <a:pt x="107774" y="16573"/>
                    <a:pt x="107466" y="16543"/>
                    <a:pt x="107147" y="16517"/>
                  </a:cubicBezTo>
                  <a:cubicBezTo>
                    <a:pt x="106960" y="16622"/>
                    <a:pt x="106780" y="16723"/>
                    <a:pt x="106596" y="16832"/>
                  </a:cubicBezTo>
                  <a:cubicBezTo>
                    <a:pt x="106862" y="16896"/>
                    <a:pt x="107106" y="16971"/>
                    <a:pt x="107327" y="17053"/>
                  </a:cubicBezTo>
                  <a:close/>
                  <a:moveTo>
                    <a:pt x="105804" y="18884"/>
                  </a:moveTo>
                  <a:cubicBezTo>
                    <a:pt x="106487" y="18411"/>
                    <a:pt x="107185" y="17946"/>
                    <a:pt x="107898" y="17488"/>
                  </a:cubicBezTo>
                  <a:cubicBezTo>
                    <a:pt x="107710" y="17372"/>
                    <a:pt x="107489" y="17267"/>
                    <a:pt x="107234" y="17177"/>
                  </a:cubicBezTo>
                  <a:cubicBezTo>
                    <a:pt x="106660" y="17526"/>
                    <a:pt x="106097" y="17879"/>
                    <a:pt x="105542" y="18243"/>
                  </a:cubicBezTo>
                  <a:cubicBezTo>
                    <a:pt x="105654" y="18449"/>
                    <a:pt x="105744" y="18663"/>
                    <a:pt x="105804" y="18884"/>
                  </a:cubicBezTo>
                  <a:close/>
                  <a:moveTo>
                    <a:pt x="85941" y="43482"/>
                  </a:moveTo>
                  <a:cubicBezTo>
                    <a:pt x="86616" y="42950"/>
                    <a:pt x="87299" y="42413"/>
                    <a:pt x="87986" y="41876"/>
                  </a:cubicBezTo>
                  <a:cubicBezTo>
                    <a:pt x="88886" y="39798"/>
                    <a:pt x="89948" y="37760"/>
                    <a:pt x="91164" y="35779"/>
                  </a:cubicBezTo>
                  <a:cubicBezTo>
                    <a:pt x="90278" y="36481"/>
                    <a:pt x="89378" y="37186"/>
                    <a:pt x="88477" y="37892"/>
                  </a:cubicBezTo>
                  <a:cubicBezTo>
                    <a:pt x="87472" y="39742"/>
                    <a:pt x="86598" y="41629"/>
                    <a:pt x="85862" y="43546"/>
                  </a:cubicBezTo>
                  <a:cubicBezTo>
                    <a:pt x="85888" y="43524"/>
                    <a:pt x="85915" y="43505"/>
                    <a:pt x="85941" y="43482"/>
                  </a:cubicBezTo>
                  <a:close/>
                  <a:moveTo>
                    <a:pt x="84309" y="48431"/>
                  </a:moveTo>
                  <a:cubicBezTo>
                    <a:pt x="84890" y="47996"/>
                    <a:pt x="85479" y="47553"/>
                    <a:pt x="86080" y="47095"/>
                  </a:cubicBezTo>
                  <a:cubicBezTo>
                    <a:pt x="86571" y="45433"/>
                    <a:pt x="87168" y="43782"/>
                    <a:pt x="87862" y="42158"/>
                  </a:cubicBezTo>
                  <a:cubicBezTo>
                    <a:pt x="87247" y="42638"/>
                    <a:pt x="86639" y="43118"/>
                    <a:pt x="86031" y="43599"/>
                  </a:cubicBezTo>
                  <a:cubicBezTo>
                    <a:pt x="85941" y="43670"/>
                    <a:pt x="85851" y="43741"/>
                    <a:pt x="85761" y="43812"/>
                  </a:cubicBezTo>
                  <a:cubicBezTo>
                    <a:pt x="85187" y="45340"/>
                    <a:pt x="84703" y="46878"/>
                    <a:pt x="84309" y="48431"/>
                  </a:cubicBezTo>
                  <a:close/>
                  <a:moveTo>
                    <a:pt x="84238" y="48484"/>
                  </a:moveTo>
                  <a:cubicBezTo>
                    <a:pt x="84628" y="46934"/>
                    <a:pt x="85108" y="45400"/>
                    <a:pt x="85675" y="43880"/>
                  </a:cubicBezTo>
                  <a:cubicBezTo>
                    <a:pt x="85007" y="44413"/>
                    <a:pt x="84354" y="44931"/>
                    <a:pt x="83709" y="45437"/>
                  </a:cubicBezTo>
                  <a:cubicBezTo>
                    <a:pt x="83251" y="46852"/>
                    <a:pt x="82868" y="48277"/>
                    <a:pt x="82568" y="49711"/>
                  </a:cubicBezTo>
                  <a:cubicBezTo>
                    <a:pt x="83119" y="49313"/>
                    <a:pt x="83675" y="48904"/>
                    <a:pt x="84238" y="48484"/>
                  </a:cubicBezTo>
                  <a:close/>
                  <a:moveTo>
                    <a:pt x="81983" y="53365"/>
                  </a:moveTo>
                  <a:cubicBezTo>
                    <a:pt x="82470" y="53057"/>
                    <a:pt x="82958" y="52735"/>
                    <a:pt x="83453" y="52408"/>
                  </a:cubicBezTo>
                  <a:cubicBezTo>
                    <a:pt x="83637" y="51170"/>
                    <a:pt x="83881" y="49936"/>
                    <a:pt x="84185" y="48705"/>
                  </a:cubicBezTo>
                  <a:cubicBezTo>
                    <a:pt x="83626" y="49122"/>
                    <a:pt x="83071" y="49527"/>
                    <a:pt x="82527" y="49921"/>
                  </a:cubicBezTo>
                  <a:cubicBezTo>
                    <a:pt x="82294" y="51065"/>
                    <a:pt x="82110" y="52213"/>
                    <a:pt x="81983" y="53365"/>
                  </a:cubicBezTo>
                  <a:close/>
                  <a:moveTo>
                    <a:pt x="81919" y="53406"/>
                  </a:moveTo>
                  <a:cubicBezTo>
                    <a:pt x="82046" y="52258"/>
                    <a:pt x="82226" y="51110"/>
                    <a:pt x="82459" y="49969"/>
                  </a:cubicBezTo>
                  <a:cubicBezTo>
                    <a:pt x="81930" y="50352"/>
                    <a:pt x="81409" y="50724"/>
                    <a:pt x="80895" y="51084"/>
                  </a:cubicBezTo>
                  <a:cubicBezTo>
                    <a:pt x="80722" y="52146"/>
                    <a:pt x="80598" y="53211"/>
                    <a:pt x="80519" y="54281"/>
                  </a:cubicBezTo>
                  <a:cubicBezTo>
                    <a:pt x="80985" y="53995"/>
                    <a:pt x="81450" y="53706"/>
                    <a:pt x="81919" y="53406"/>
                  </a:cubicBezTo>
                  <a:close/>
                  <a:moveTo>
                    <a:pt x="80422" y="56941"/>
                  </a:moveTo>
                  <a:cubicBezTo>
                    <a:pt x="80422" y="56997"/>
                    <a:pt x="80422" y="57050"/>
                    <a:pt x="80422" y="57106"/>
                  </a:cubicBezTo>
                  <a:cubicBezTo>
                    <a:pt x="80849" y="56884"/>
                    <a:pt x="81277" y="56659"/>
                    <a:pt x="81709" y="56423"/>
                  </a:cubicBezTo>
                  <a:cubicBezTo>
                    <a:pt x="81735" y="55477"/>
                    <a:pt x="81799" y="54532"/>
                    <a:pt x="81900" y="53586"/>
                  </a:cubicBezTo>
                  <a:cubicBezTo>
                    <a:pt x="81435" y="53883"/>
                    <a:pt x="80970" y="54172"/>
                    <a:pt x="80508" y="54453"/>
                  </a:cubicBezTo>
                  <a:cubicBezTo>
                    <a:pt x="80452" y="55282"/>
                    <a:pt x="80422" y="56112"/>
                    <a:pt x="80422" y="56941"/>
                  </a:cubicBezTo>
                  <a:close/>
                  <a:moveTo>
                    <a:pt x="79112" y="57762"/>
                  </a:moveTo>
                  <a:cubicBezTo>
                    <a:pt x="79529" y="57560"/>
                    <a:pt x="79945" y="57353"/>
                    <a:pt x="80362" y="57136"/>
                  </a:cubicBezTo>
                  <a:cubicBezTo>
                    <a:pt x="80362" y="57072"/>
                    <a:pt x="80362" y="57008"/>
                    <a:pt x="80362" y="56941"/>
                  </a:cubicBezTo>
                  <a:cubicBezTo>
                    <a:pt x="80362" y="56127"/>
                    <a:pt x="80388" y="55309"/>
                    <a:pt x="80444" y="54491"/>
                  </a:cubicBezTo>
                  <a:cubicBezTo>
                    <a:pt x="79994" y="54765"/>
                    <a:pt x="79548" y="55031"/>
                    <a:pt x="79101" y="55286"/>
                  </a:cubicBezTo>
                  <a:cubicBezTo>
                    <a:pt x="79090" y="55654"/>
                    <a:pt x="79082" y="56018"/>
                    <a:pt x="79082" y="56385"/>
                  </a:cubicBezTo>
                  <a:cubicBezTo>
                    <a:pt x="79082" y="56843"/>
                    <a:pt x="79094" y="57305"/>
                    <a:pt x="79112" y="57762"/>
                  </a:cubicBezTo>
                  <a:close/>
                  <a:moveTo>
                    <a:pt x="77855" y="58509"/>
                  </a:moveTo>
                  <a:cubicBezTo>
                    <a:pt x="77904" y="59173"/>
                    <a:pt x="77975" y="59837"/>
                    <a:pt x="78069" y="60498"/>
                  </a:cubicBezTo>
                  <a:cubicBezTo>
                    <a:pt x="78452" y="60355"/>
                    <a:pt x="78831" y="60209"/>
                    <a:pt x="79214" y="60059"/>
                  </a:cubicBezTo>
                  <a:cubicBezTo>
                    <a:pt x="79142" y="59353"/>
                    <a:pt x="79086" y="58652"/>
                    <a:pt x="79056" y="57946"/>
                  </a:cubicBezTo>
                  <a:cubicBezTo>
                    <a:pt x="78655" y="58138"/>
                    <a:pt x="78253" y="58325"/>
                    <a:pt x="77855" y="58509"/>
                  </a:cubicBezTo>
                  <a:close/>
                  <a:moveTo>
                    <a:pt x="76602" y="58903"/>
                  </a:moveTo>
                  <a:cubicBezTo>
                    <a:pt x="76992" y="58738"/>
                    <a:pt x="77386" y="58565"/>
                    <a:pt x="77780" y="58389"/>
                  </a:cubicBezTo>
                  <a:cubicBezTo>
                    <a:pt x="77724" y="57620"/>
                    <a:pt x="77690" y="56851"/>
                    <a:pt x="77687" y="56081"/>
                  </a:cubicBezTo>
                  <a:cubicBezTo>
                    <a:pt x="77270" y="56310"/>
                    <a:pt x="76854" y="56532"/>
                    <a:pt x="76437" y="56742"/>
                  </a:cubicBezTo>
                  <a:cubicBezTo>
                    <a:pt x="76471" y="57466"/>
                    <a:pt x="76523" y="58186"/>
                    <a:pt x="76602" y="58903"/>
                  </a:cubicBezTo>
                  <a:moveTo>
                    <a:pt x="75724" y="61297"/>
                  </a:moveTo>
                  <a:cubicBezTo>
                    <a:pt x="76088" y="61184"/>
                    <a:pt x="76456" y="61064"/>
                    <a:pt x="76820" y="60940"/>
                  </a:cubicBezTo>
                  <a:cubicBezTo>
                    <a:pt x="76715" y="60321"/>
                    <a:pt x="76625" y="59698"/>
                    <a:pt x="76553" y="59076"/>
                  </a:cubicBezTo>
                  <a:cubicBezTo>
                    <a:pt x="76174" y="59237"/>
                    <a:pt x="75792" y="59391"/>
                    <a:pt x="75413" y="59537"/>
                  </a:cubicBezTo>
                  <a:cubicBezTo>
                    <a:pt x="75503" y="60126"/>
                    <a:pt x="75604" y="60711"/>
                    <a:pt x="75724" y="61297"/>
                  </a:cubicBezTo>
                  <a:moveTo>
                    <a:pt x="74238" y="59980"/>
                  </a:moveTo>
                  <a:cubicBezTo>
                    <a:pt x="74340" y="60531"/>
                    <a:pt x="74456" y="61083"/>
                    <a:pt x="74587" y="61631"/>
                  </a:cubicBezTo>
                  <a:cubicBezTo>
                    <a:pt x="74944" y="61533"/>
                    <a:pt x="75300" y="61428"/>
                    <a:pt x="75657" y="61316"/>
                  </a:cubicBezTo>
                  <a:cubicBezTo>
                    <a:pt x="75537" y="60734"/>
                    <a:pt x="75435" y="60149"/>
                    <a:pt x="75349" y="59563"/>
                  </a:cubicBezTo>
                  <a:cubicBezTo>
                    <a:pt x="74978" y="59710"/>
                    <a:pt x="74606" y="59845"/>
                    <a:pt x="74238" y="59980"/>
                  </a:cubicBezTo>
                  <a:close/>
                  <a:moveTo>
                    <a:pt x="74212" y="59837"/>
                  </a:moveTo>
                  <a:cubicBezTo>
                    <a:pt x="74584" y="59706"/>
                    <a:pt x="74955" y="59567"/>
                    <a:pt x="75327" y="59421"/>
                  </a:cubicBezTo>
                  <a:cubicBezTo>
                    <a:pt x="75229" y="58753"/>
                    <a:pt x="75154" y="58081"/>
                    <a:pt x="75101" y="57410"/>
                  </a:cubicBezTo>
                  <a:cubicBezTo>
                    <a:pt x="74711" y="57597"/>
                    <a:pt x="74321" y="57777"/>
                    <a:pt x="73931" y="57950"/>
                  </a:cubicBezTo>
                  <a:cubicBezTo>
                    <a:pt x="74006" y="58580"/>
                    <a:pt x="74100" y="59211"/>
                    <a:pt x="74212" y="59837"/>
                  </a:cubicBezTo>
                  <a:close/>
                  <a:moveTo>
                    <a:pt x="73473" y="61927"/>
                  </a:moveTo>
                  <a:cubicBezTo>
                    <a:pt x="73822" y="61841"/>
                    <a:pt x="74171" y="61747"/>
                    <a:pt x="74520" y="61653"/>
                  </a:cubicBezTo>
                  <a:cubicBezTo>
                    <a:pt x="74389" y="61105"/>
                    <a:pt x="74272" y="60554"/>
                    <a:pt x="74171" y="60002"/>
                  </a:cubicBezTo>
                  <a:cubicBezTo>
                    <a:pt x="73807" y="60130"/>
                    <a:pt x="73447" y="60254"/>
                    <a:pt x="73087" y="60370"/>
                  </a:cubicBezTo>
                  <a:cubicBezTo>
                    <a:pt x="73203" y="60892"/>
                    <a:pt x="73330" y="61409"/>
                    <a:pt x="73473" y="61927"/>
                  </a:cubicBezTo>
                  <a:close/>
                  <a:moveTo>
                    <a:pt x="72377" y="62186"/>
                  </a:moveTo>
                  <a:cubicBezTo>
                    <a:pt x="72719" y="62111"/>
                    <a:pt x="73060" y="62028"/>
                    <a:pt x="73402" y="61946"/>
                  </a:cubicBezTo>
                  <a:cubicBezTo>
                    <a:pt x="73259" y="61432"/>
                    <a:pt x="73132" y="60914"/>
                    <a:pt x="73015" y="60396"/>
                  </a:cubicBezTo>
                  <a:cubicBezTo>
                    <a:pt x="72666" y="60509"/>
                    <a:pt x="72314" y="60618"/>
                    <a:pt x="71961" y="60719"/>
                  </a:cubicBezTo>
                  <a:cubicBezTo>
                    <a:pt x="72089" y="61210"/>
                    <a:pt x="72227" y="61698"/>
                    <a:pt x="72377" y="62186"/>
                  </a:cubicBezTo>
                  <a:close/>
                  <a:moveTo>
                    <a:pt x="70858" y="61027"/>
                  </a:moveTo>
                  <a:cubicBezTo>
                    <a:pt x="70993" y="61488"/>
                    <a:pt x="71143" y="61946"/>
                    <a:pt x="71301" y="62404"/>
                  </a:cubicBezTo>
                  <a:cubicBezTo>
                    <a:pt x="71635" y="62340"/>
                    <a:pt x="71968" y="62272"/>
                    <a:pt x="72302" y="62201"/>
                  </a:cubicBezTo>
                  <a:cubicBezTo>
                    <a:pt x="72152" y="61717"/>
                    <a:pt x="72013" y="61229"/>
                    <a:pt x="71890" y="60741"/>
                  </a:cubicBezTo>
                  <a:cubicBezTo>
                    <a:pt x="71544" y="60843"/>
                    <a:pt x="71199" y="60937"/>
                    <a:pt x="70858" y="61027"/>
                  </a:cubicBezTo>
                  <a:close/>
                  <a:moveTo>
                    <a:pt x="70820" y="60892"/>
                  </a:moveTo>
                  <a:cubicBezTo>
                    <a:pt x="71166" y="60802"/>
                    <a:pt x="71507" y="60708"/>
                    <a:pt x="71852" y="60606"/>
                  </a:cubicBezTo>
                  <a:cubicBezTo>
                    <a:pt x="71717" y="60059"/>
                    <a:pt x="71593" y="59507"/>
                    <a:pt x="71484" y="58956"/>
                  </a:cubicBezTo>
                  <a:cubicBezTo>
                    <a:pt x="71128" y="59091"/>
                    <a:pt x="70772" y="59218"/>
                    <a:pt x="70415" y="59342"/>
                  </a:cubicBezTo>
                  <a:cubicBezTo>
                    <a:pt x="70535" y="59860"/>
                    <a:pt x="70670" y="60378"/>
                    <a:pt x="70820" y="60892"/>
                  </a:cubicBezTo>
                  <a:close/>
                  <a:moveTo>
                    <a:pt x="69732" y="61158"/>
                  </a:moveTo>
                  <a:cubicBezTo>
                    <a:pt x="70066" y="61079"/>
                    <a:pt x="70404" y="60997"/>
                    <a:pt x="70742" y="60910"/>
                  </a:cubicBezTo>
                  <a:cubicBezTo>
                    <a:pt x="70595" y="60396"/>
                    <a:pt x="70460" y="59882"/>
                    <a:pt x="70340" y="59368"/>
                  </a:cubicBezTo>
                  <a:cubicBezTo>
                    <a:pt x="69991" y="59485"/>
                    <a:pt x="69642" y="59597"/>
                    <a:pt x="69297" y="59702"/>
                  </a:cubicBezTo>
                  <a:cubicBezTo>
                    <a:pt x="69428" y="60190"/>
                    <a:pt x="69575" y="60674"/>
                    <a:pt x="69732" y="61158"/>
                  </a:cubicBezTo>
                  <a:moveTo>
                    <a:pt x="68663" y="61383"/>
                  </a:moveTo>
                  <a:cubicBezTo>
                    <a:pt x="68993" y="61319"/>
                    <a:pt x="69323" y="61248"/>
                    <a:pt x="69650" y="61173"/>
                  </a:cubicBezTo>
                  <a:cubicBezTo>
                    <a:pt x="69492" y="60693"/>
                    <a:pt x="69350" y="60212"/>
                    <a:pt x="69218" y="59728"/>
                  </a:cubicBezTo>
                  <a:cubicBezTo>
                    <a:pt x="68881" y="59830"/>
                    <a:pt x="68539" y="59927"/>
                    <a:pt x="68201" y="60021"/>
                  </a:cubicBezTo>
                  <a:cubicBezTo>
                    <a:pt x="68344" y="60475"/>
                    <a:pt x="68498" y="60929"/>
                    <a:pt x="68663" y="61383"/>
                  </a:cubicBezTo>
                  <a:moveTo>
                    <a:pt x="67612" y="61567"/>
                  </a:moveTo>
                  <a:cubicBezTo>
                    <a:pt x="67935" y="61518"/>
                    <a:pt x="68258" y="61458"/>
                    <a:pt x="68577" y="61398"/>
                  </a:cubicBezTo>
                  <a:cubicBezTo>
                    <a:pt x="68415" y="60948"/>
                    <a:pt x="68261" y="60498"/>
                    <a:pt x="68119" y="60044"/>
                  </a:cubicBezTo>
                  <a:cubicBezTo>
                    <a:pt x="67789" y="60130"/>
                    <a:pt x="67459" y="60212"/>
                    <a:pt x="67128" y="60291"/>
                  </a:cubicBezTo>
                  <a:cubicBezTo>
                    <a:pt x="67278" y="60719"/>
                    <a:pt x="67440" y="61143"/>
                    <a:pt x="67612" y="61567"/>
                  </a:cubicBezTo>
                  <a:close/>
                  <a:moveTo>
                    <a:pt x="67579" y="61717"/>
                  </a:moveTo>
                  <a:cubicBezTo>
                    <a:pt x="67263" y="61766"/>
                    <a:pt x="66948" y="61811"/>
                    <a:pt x="66637" y="61852"/>
                  </a:cubicBezTo>
                  <a:cubicBezTo>
                    <a:pt x="66802" y="62216"/>
                    <a:pt x="66975" y="62576"/>
                    <a:pt x="67155" y="62936"/>
                  </a:cubicBezTo>
                  <a:cubicBezTo>
                    <a:pt x="67462" y="62918"/>
                    <a:pt x="67770" y="62891"/>
                    <a:pt x="68078" y="62861"/>
                  </a:cubicBezTo>
                  <a:cubicBezTo>
                    <a:pt x="67901" y="62482"/>
                    <a:pt x="67736" y="62100"/>
                    <a:pt x="67579" y="61717"/>
                  </a:cubicBezTo>
                  <a:close/>
                  <a:moveTo>
                    <a:pt x="69109" y="62749"/>
                  </a:moveTo>
                  <a:cubicBezTo>
                    <a:pt x="68941" y="62344"/>
                    <a:pt x="68779" y="61938"/>
                    <a:pt x="68625" y="61529"/>
                  </a:cubicBezTo>
                  <a:cubicBezTo>
                    <a:pt x="68306" y="61593"/>
                    <a:pt x="67988" y="61649"/>
                    <a:pt x="67665" y="61702"/>
                  </a:cubicBezTo>
                  <a:cubicBezTo>
                    <a:pt x="67822" y="62088"/>
                    <a:pt x="67991" y="62471"/>
                    <a:pt x="68168" y="62854"/>
                  </a:cubicBezTo>
                  <a:cubicBezTo>
                    <a:pt x="68483" y="62824"/>
                    <a:pt x="68798" y="62790"/>
                    <a:pt x="69109" y="62749"/>
                  </a:cubicBezTo>
                  <a:moveTo>
                    <a:pt x="69166" y="62880"/>
                  </a:moveTo>
                  <a:cubicBezTo>
                    <a:pt x="68854" y="62918"/>
                    <a:pt x="68543" y="62955"/>
                    <a:pt x="68231" y="62985"/>
                  </a:cubicBezTo>
                  <a:cubicBezTo>
                    <a:pt x="68397" y="63338"/>
                    <a:pt x="68569" y="63691"/>
                    <a:pt x="68749" y="64039"/>
                  </a:cubicBezTo>
                  <a:cubicBezTo>
                    <a:pt x="69053" y="64024"/>
                    <a:pt x="69361" y="64009"/>
                    <a:pt x="69665" y="63987"/>
                  </a:cubicBezTo>
                  <a:cubicBezTo>
                    <a:pt x="69492" y="63619"/>
                    <a:pt x="69323" y="63252"/>
                    <a:pt x="69166" y="62880"/>
                  </a:cubicBezTo>
                  <a:moveTo>
                    <a:pt x="70693" y="63904"/>
                  </a:moveTo>
                  <a:cubicBezTo>
                    <a:pt x="70524" y="63514"/>
                    <a:pt x="70363" y="63124"/>
                    <a:pt x="70209" y="62734"/>
                  </a:cubicBezTo>
                  <a:cubicBezTo>
                    <a:pt x="69890" y="62783"/>
                    <a:pt x="69571" y="62828"/>
                    <a:pt x="69252" y="62869"/>
                  </a:cubicBezTo>
                  <a:cubicBezTo>
                    <a:pt x="69413" y="63240"/>
                    <a:pt x="69582" y="63612"/>
                    <a:pt x="69759" y="63983"/>
                  </a:cubicBezTo>
                  <a:cubicBezTo>
                    <a:pt x="70070" y="63961"/>
                    <a:pt x="70381" y="63934"/>
                    <a:pt x="70693" y="63904"/>
                  </a:cubicBezTo>
                  <a:close/>
                  <a:moveTo>
                    <a:pt x="70749" y="64036"/>
                  </a:moveTo>
                  <a:cubicBezTo>
                    <a:pt x="70441" y="64066"/>
                    <a:pt x="70130" y="64092"/>
                    <a:pt x="69819" y="64115"/>
                  </a:cubicBezTo>
                  <a:cubicBezTo>
                    <a:pt x="69984" y="64456"/>
                    <a:pt x="70156" y="64797"/>
                    <a:pt x="70336" y="65135"/>
                  </a:cubicBezTo>
                  <a:cubicBezTo>
                    <a:pt x="70640" y="65131"/>
                    <a:pt x="70948" y="65120"/>
                    <a:pt x="71252" y="65109"/>
                  </a:cubicBezTo>
                  <a:cubicBezTo>
                    <a:pt x="71075" y="64752"/>
                    <a:pt x="70910" y="64396"/>
                    <a:pt x="70749" y="64036"/>
                  </a:cubicBezTo>
                  <a:close/>
                  <a:moveTo>
                    <a:pt x="72272" y="65053"/>
                  </a:moveTo>
                  <a:cubicBezTo>
                    <a:pt x="72104" y="64677"/>
                    <a:pt x="71938" y="64298"/>
                    <a:pt x="71785" y="63919"/>
                  </a:cubicBezTo>
                  <a:cubicBezTo>
                    <a:pt x="71469" y="63961"/>
                    <a:pt x="71154" y="63994"/>
                    <a:pt x="70835" y="64028"/>
                  </a:cubicBezTo>
                  <a:cubicBezTo>
                    <a:pt x="70997" y="64388"/>
                    <a:pt x="71166" y="64749"/>
                    <a:pt x="71342" y="65105"/>
                  </a:cubicBezTo>
                  <a:cubicBezTo>
                    <a:pt x="71650" y="65090"/>
                    <a:pt x="71961" y="65075"/>
                    <a:pt x="72272" y="65053"/>
                  </a:cubicBezTo>
                  <a:moveTo>
                    <a:pt x="72332" y="65180"/>
                  </a:moveTo>
                  <a:cubicBezTo>
                    <a:pt x="72021" y="65203"/>
                    <a:pt x="71713" y="65221"/>
                    <a:pt x="71406" y="65233"/>
                  </a:cubicBezTo>
                  <a:cubicBezTo>
                    <a:pt x="71571" y="65567"/>
                    <a:pt x="71743" y="65900"/>
                    <a:pt x="71923" y="66231"/>
                  </a:cubicBezTo>
                  <a:cubicBezTo>
                    <a:pt x="71991" y="66231"/>
                    <a:pt x="72062" y="66231"/>
                    <a:pt x="72134" y="66231"/>
                  </a:cubicBezTo>
                  <a:cubicBezTo>
                    <a:pt x="72366" y="66231"/>
                    <a:pt x="72599" y="66231"/>
                    <a:pt x="72831" y="66223"/>
                  </a:cubicBezTo>
                  <a:cubicBezTo>
                    <a:pt x="72659" y="65878"/>
                    <a:pt x="72490" y="65529"/>
                    <a:pt x="72332" y="65180"/>
                  </a:cubicBezTo>
                  <a:close/>
                  <a:moveTo>
                    <a:pt x="73848" y="66193"/>
                  </a:moveTo>
                  <a:cubicBezTo>
                    <a:pt x="73679" y="65829"/>
                    <a:pt x="73514" y="65465"/>
                    <a:pt x="73360" y="65098"/>
                  </a:cubicBezTo>
                  <a:cubicBezTo>
                    <a:pt x="73045" y="65128"/>
                    <a:pt x="72730" y="65154"/>
                    <a:pt x="72415" y="65176"/>
                  </a:cubicBezTo>
                  <a:cubicBezTo>
                    <a:pt x="72576" y="65525"/>
                    <a:pt x="72745" y="65874"/>
                    <a:pt x="72921" y="66223"/>
                  </a:cubicBezTo>
                  <a:cubicBezTo>
                    <a:pt x="73229" y="66216"/>
                    <a:pt x="73541" y="66208"/>
                    <a:pt x="73848" y="66193"/>
                  </a:cubicBezTo>
                  <a:close/>
                  <a:moveTo>
                    <a:pt x="73908" y="66321"/>
                  </a:moveTo>
                  <a:cubicBezTo>
                    <a:pt x="73601" y="66336"/>
                    <a:pt x="73293" y="66343"/>
                    <a:pt x="72985" y="66351"/>
                  </a:cubicBezTo>
                  <a:cubicBezTo>
                    <a:pt x="73154" y="66677"/>
                    <a:pt x="73327" y="67000"/>
                    <a:pt x="73503" y="67322"/>
                  </a:cubicBezTo>
                  <a:cubicBezTo>
                    <a:pt x="73807" y="67330"/>
                    <a:pt x="74107" y="67337"/>
                    <a:pt x="74411" y="67337"/>
                  </a:cubicBezTo>
                  <a:cubicBezTo>
                    <a:pt x="74238" y="67000"/>
                    <a:pt x="74070" y="66662"/>
                    <a:pt x="73908" y="66321"/>
                  </a:cubicBezTo>
                  <a:close/>
                  <a:moveTo>
                    <a:pt x="74572" y="67337"/>
                  </a:moveTo>
                  <a:cubicBezTo>
                    <a:pt x="74858" y="67337"/>
                    <a:pt x="75139" y="67334"/>
                    <a:pt x="75424" y="67330"/>
                  </a:cubicBezTo>
                  <a:cubicBezTo>
                    <a:pt x="75251" y="66974"/>
                    <a:pt x="75090" y="66621"/>
                    <a:pt x="74933" y="66261"/>
                  </a:cubicBezTo>
                  <a:cubicBezTo>
                    <a:pt x="74617" y="66283"/>
                    <a:pt x="74306" y="66302"/>
                    <a:pt x="73991" y="66317"/>
                  </a:cubicBezTo>
                  <a:cubicBezTo>
                    <a:pt x="74156" y="66658"/>
                    <a:pt x="74325" y="67000"/>
                    <a:pt x="74497" y="67337"/>
                  </a:cubicBezTo>
                  <a:cubicBezTo>
                    <a:pt x="74524" y="67337"/>
                    <a:pt x="74550" y="67337"/>
                    <a:pt x="74572" y="67337"/>
                  </a:cubicBezTo>
                  <a:moveTo>
                    <a:pt x="75484" y="67454"/>
                  </a:moveTo>
                  <a:cubicBezTo>
                    <a:pt x="75180" y="67461"/>
                    <a:pt x="74876" y="67465"/>
                    <a:pt x="74572" y="67465"/>
                  </a:cubicBezTo>
                  <a:lnTo>
                    <a:pt x="74572" y="67465"/>
                  </a:lnTo>
                  <a:lnTo>
                    <a:pt x="74565" y="67465"/>
                  </a:lnTo>
                  <a:cubicBezTo>
                    <a:pt x="74734" y="67784"/>
                    <a:pt x="74903" y="68099"/>
                    <a:pt x="75083" y="68414"/>
                  </a:cubicBezTo>
                  <a:cubicBezTo>
                    <a:pt x="75383" y="68429"/>
                    <a:pt x="75687" y="68441"/>
                    <a:pt x="75987" y="68448"/>
                  </a:cubicBezTo>
                  <a:cubicBezTo>
                    <a:pt x="75814" y="68118"/>
                    <a:pt x="75645" y="67788"/>
                    <a:pt x="75484" y="67454"/>
                  </a:cubicBezTo>
                  <a:close/>
                  <a:moveTo>
                    <a:pt x="76996" y="68459"/>
                  </a:moveTo>
                  <a:cubicBezTo>
                    <a:pt x="76824" y="68114"/>
                    <a:pt x="76658" y="67769"/>
                    <a:pt x="76501" y="67420"/>
                  </a:cubicBezTo>
                  <a:cubicBezTo>
                    <a:pt x="76189" y="67435"/>
                    <a:pt x="75878" y="67446"/>
                    <a:pt x="75567" y="67454"/>
                  </a:cubicBezTo>
                  <a:cubicBezTo>
                    <a:pt x="75728" y="67788"/>
                    <a:pt x="75897" y="68118"/>
                    <a:pt x="76073" y="68448"/>
                  </a:cubicBezTo>
                  <a:cubicBezTo>
                    <a:pt x="76381" y="68456"/>
                    <a:pt x="76688" y="68459"/>
                    <a:pt x="76996" y="68459"/>
                  </a:cubicBezTo>
                  <a:moveTo>
                    <a:pt x="77056" y="68583"/>
                  </a:moveTo>
                  <a:lnTo>
                    <a:pt x="77034" y="68583"/>
                  </a:lnTo>
                  <a:lnTo>
                    <a:pt x="77034" y="68583"/>
                  </a:lnTo>
                  <a:cubicBezTo>
                    <a:pt x="76734" y="68583"/>
                    <a:pt x="76437" y="68579"/>
                    <a:pt x="76141" y="68576"/>
                  </a:cubicBezTo>
                  <a:cubicBezTo>
                    <a:pt x="76310" y="68887"/>
                    <a:pt x="76482" y="69198"/>
                    <a:pt x="76658" y="69506"/>
                  </a:cubicBezTo>
                  <a:cubicBezTo>
                    <a:pt x="76959" y="69525"/>
                    <a:pt x="77263" y="69540"/>
                    <a:pt x="77563" y="69555"/>
                  </a:cubicBezTo>
                  <a:cubicBezTo>
                    <a:pt x="77386" y="69232"/>
                    <a:pt x="77218" y="68910"/>
                    <a:pt x="77056" y="68583"/>
                  </a:cubicBezTo>
                  <a:close/>
                  <a:moveTo>
                    <a:pt x="78565" y="69585"/>
                  </a:moveTo>
                  <a:cubicBezTo>
                    <a:pt x="78392" y="69247"/>
                    <a:pt x="78227" y="68910"/>
                    <a:pt x="78069" y="68572"/>
                  </a:cubicBezTo>
                  <a:cubicBezTo>
                    <a:pt x="77758" y="68579"/>
                    <a:pt x="77446" y="68583"/>
                    <a:pt x="77139" y="68583"/>
                  </a:cubicBezTo>
                  <a:cubicBezTo>
                    <a:pt x="77300" y="68910"/>
                    <a:pt x="77469" y="69232"/>
                    <a:pt x="77645" y="69559"/>
                  </a:cubicBezTo>
                  <a:cubicBezTo>
                    <a:pt x="77953" y="69570"/>
                    <a:pt x="78257" y="69577"/>
                    <a:pt x="78565" y="69585"/>
                  </a:cubicBezTo>
                  <a:close/>
                  <a:moveTo>
                    <a:pt x="78628" y="69709"/>
                  </a:moveTo>
                  <a:cubicBezTo>
                    <a:pt x="78321" y="69701"/>
                    <a:pt x="78020" y="69694"/>
                    <a:pt x="77713" y="69682"/>
                  </a:cubicBezTo>
                  <a:cubicBezTo>
                    <a:pt x="77882" y="69986"/>
                    <a:pt x="78058" y="70294"/>
                    <a:pt x="78234" y="70594"/>
                  </a:cubicBezTo>
                  <a:cubicBezTo>
                    <a:pt x="78534" y="70620"/>
                    <a:pt x="78835" y="70639"/>
                    <a:pt x="79135" y="70658"/>
                  </a:cubicBezTo>
                  <a:cubicBezTo>
                    <a:pt x="78958" y="70343"/>
                    <a:pt x="78790" y="70028"/>
                    <a:pt x="78628" y="69709"/>
                  </a:cubicBezTo>
                  <a:close/>
                  <a:moveTo>
                    <a:pt x="80133" y="70707"/>
                  </a:moveTo>
                  <a:cubicBezTo>
                    <a:pt x="79960" y="70377"/>
                    <a:pt x="79795" y="70050"/>
                    <a:pt x="79638" y="69716"/>
                  </a:cubicBezTo>
                  <a:cubicBezTo>
                    <a:pt x="79593" y="69716"/>
                    <a:pt x="79551" y="69716"/>
                    <a:pt x="79510" y="69716"/>
                  </a:cubicBezTo>
                  <a:lnTo>
                    <a:pt x="79510" y="69716"/>
                  </a:lnTo>
                  <a:cubicBezTo>
                    <a:pt x="79240" y="69716"/>
                    <a:pt x="78973" y="69716"/>
                    <a:pt x="78707" y="69709"/>
                  </a:cubicBezTo>
                  <a:cubicBezTo>
                    <a:pt x="78872" y="70028"/>
                    <a:pt x="79041" y="70347"/>
                    <a:pt x="79217" y="70662"/>
                  </a:cubicBezTo>
                  <a:cubicBezTo>
                    <a:pt x="79521" y="70681"/>
                    <a:pt x="79829" y="70696"/>
                    <a:pt x="80133" y="70707"/>
                  </a:cubicBezTo>
                  <a:moveTo>
                    <a:pt x="80197" y="70831"/>
                  </a:moveTo>
                  <a:cubicBezTo>
                    <a:pt x="79893" y="70819"/>
                    <a:pt x="79589" y="70804"/>
                    <a:pt x="79285" y="70786"/>
                  </a:cubicBezTo>
                  <a:cubicBezTo>
                    <a:pt x="79454" y="71086"/>
                    <a:pt x="79630" y="71386"/>
                    <a:pt x="79810" y="71682"/>
                  </a:cubicBezTo>
                  <a:cubicBezTo>
                    <a:pt x="80107" y="71712"/>
                    <a:pt x="80407" y="71739"/>
                    <a:pt x="80707" y="71761"/>
                  </a:cubicBezTo>
                  <a:cubicBezTo>
                    <a:pt x="80531" y="71453"/>
                    <a:pt x="80362" y="71142"/>
                    <a:pt x="80197" y="70831"/>
                  </a:cubicBezTo>
                  <a:close/>
                  <a:moveTo>
                    <a:pt x="81701" y="71829"/>
                  </a:moveTo>
                  <a:cubicBezTo>
                    <a:pt x="81529" y="71506"/>
                    <a:pt x="81364" y="71180"/>
                    <a:pt x="81202" y="70857"/>
                  </a:cubicBezTo>
                  <a:cubicBezTo>
                    <a:pt x="80891" y="70853"/>
                    <a:pt x="80583" y="70842"/>
                    <a:pt x="80275" y="70831"/>
                  </a:cubicBezTo>
                  <a:cubicBezTo>
                    <a:pt x="80441" y="71146"/>
                    <a:pt x="80609" y="71457"/>
                    <a:pt x="80786" y="71769"/>
                  </a:cubicBezTo>
                  <a:cubicBezTo>
                    <a:pt x="81090" y="71791"/>
                    <a:pt x="81397" y="71810"/>
                    <a:pt x="81701" y="71829"/>
                  </a:cubicBezTo>
                  <a:close/>
                  <a:moveTo>
                    <a:pt x="81765" y="71949"/>
                  </a:moveTo>
                  <a:cubicBezTo>
                    <a:pt x="81461" y="71930"/>
                    <a:pt x="81161" y="71911"/>
                    <a:pt x="80857" y="71889"/>
                  </a:cubicBezTo>
                  <a:cubicBezTo>
                    <a:pt x="81026" y="72185"/>
                    <a:pt x="81202" y="72478"/>
                    <a:pt x="81382" y="72770"/>
                  </a:cubicBezTo>
                  <a:cubicBezTo>
                    <a:pt x="81679" y="72804"/>
                    <a:pt x="81979" y="72834"/>
                    <a:pt x="82279" y="72864"/>
                  </a:cubicBezTo>
                  <a:cubicBezTo>
                    <a:pt x="82103" y="72560"/>
                    <a:pt x="81930" y="72253"/>
                    <a:pt x="81765" y="71949"/>
                  </a:cubicBezTo>
                  <a:close/>
                  <a:moveTo>
                    <a:pt x="83266" y="72943"/>
                  </a:moveTo>
                  <a:cubicBezTo>
                    <a:pt x="83093" y="72628"/>
                    <a:pt x="82924" y="72309"/>
                    <a:pt x="82763" y="71994"/>
                  </a:cubicBezTo>
                  <a:cubicBezTo>
                    <a:pt x="82455" y="71982"/>
                    <a:pt x="82148" y="71967"/>
                    <a:pt x="81840" y="71952"/>
                  </a:cubicBezTo>
                  <a:cubicBezTo>
                    <a:pt x="82009" y="72260"/>
                    <a:pt x="82181" y="72564"/>
                    <a:pt x="82358" y="72872"/>
                  </a:cubicBezTo>
                  <a:cubicBezTo>
                    <a:pt x="82658" y="72898"/>
                    <a:pt x="82962" y="72920"/>
                    <a:pt x="83266" y="72943"/>
                  </a:cubicBezTo>
                  <a:close/>
                  <a:moveTo>
                    <a:pt x="83333" y="73063"/>
                  </a:moveTo>
                  <a:cubicBezTo>
                    <a:pt x="83029" y="73041"/>
                    <a:pt x="82729" y="73018"/>
                    <a:pt x="82425" y="72992"/>
                  </a:cubicBezTo>
                  <a:cubicBezTo>
                    <a:pt x="82598" y="73281"/>
                    <a:pt x="82774" y="73573"/>
                    <a:pt x="82951" y="73858"/>
                  </a:cubicBezTo>
                  <a:cubicBezTo>
                    <a:pt x="83251" y="73896"/>
                    <a:pt x="83547" y="73930"/>
                    <a:pt x="83844" y="73964"/>
                  </a:cubicBezTo>
                  <a:cubicBezTo>
                    <a:pt x="83671" y="73663"/>
                    <a:pt x="83498" y="73363"/>
                    <a:pt x="83333" y="73063"/>
                  </a:cubicBezTo>
                  <a:close/>
                  <a:moveTo>
                    <a:pt x="84834" y="74057"/>
                  </a:moveTo>
                  <a:cubicBezTo>
                    <a:pt x="84658" y="73750"/>
                    <a:pt x="84493" y="73434"/>
                    <a:pt x="84328" y="73123"/>
                  </a:cubicBezTo>
                  <a:cubicBezTo>
                    <a:pt x="84020" y="73108"/>
                    <a:pt x="83712" y="73089"/>
                    <a:pt x="83405" y="73067"/>
                  </a:cubicBezTo>
                  <a:cubicBezTo>
                    <a:pt x="83573" y="73371"/>
                    <a:pt x="83746" y="73671"/>
                    <a:pt x="83922" y="73971"/>
                  </a:cubicBezTo>
                  <a:cubicBezTo>
                    <a:pt x="84226" y="74001"/>
                    <a:pt x="84530" y="74031"/>
                    <a:pt x="84834" y="74057"/>
                  </a:cubicBezTo>
                  <a:close/>
                  <a:moveTo>
                    <a:pt x="84898" y="74177"/>
                  </a:moveTo>
                  <a:cubicBezTo>
                    <a:pt x="84598" y="74151"/>
                    <a:pt x="84294" y="74121"/>
                    <a:pt x="83994" y="74091"/>
                  </a:cubicBezTo>
                  <a:cubicBezTo>
                    <a:pt x="84166" y="74376"/>
                    <a:pt x="84339" y="74661"/>
                    <a:pt x="84519" y="74947"/>
                  </a:cubicBezTo>
                  <a:cubicBezTo>
                    <a:pt x="84819" y="74988"/>
                    <a:pt x="85116" y="75025"/>
                    <a:pt x="85416" y="75063"/>
                  </a:cubicBezTo>
                  <a:cubicBezTo>
                    <a:pt x="85239" y="74766"/>
                    <a:pt x="85067" y="74474"/>
                    <a:pt x="84898" y="74177"/>
                  </a:cubicBezTo>
                  <a:moveTo>
                    <a:pt x="86387" y="75168"/>
                  </a:moveTo>
                  <a:cubicBezTo>
                    <a:pt x="86215" y="74864"/>
                    <a:pt x="86046" y="74560"/>
                    <a:pt x="85881" y="74252"/>
                  </a:cubicBezTo>
                  <a:cubicBezTo>
                    <a:pt x="85577" y="74230"/>
                    <a:pt x="85273" y="74207"/>
                    <a:pt x="84973" y="74181"/>
                  </a:cubicBezTo>
                  <a:cubicBezTo>
                    <a:pt x="85138" y="74481"/>
                    <a:pt x="85311" y="74774"/>
                    <a:pt x="85491" y="75070"/>
                  </a:cubicBezTo>
                  <a:cubicBezTo>
                    <a:pt x="85787" y="75108"/>
                    <a:pt x="86087" y="75138"/>
                    <a:pt x="86387" y="75168"/>
                  </a:cubicBezTo>
                  <a:close/>
                  <a:moveTo>
                    <a:pt x="86973" y="76158"/>
                  </a:moveTo>
                  <a:cubicBezTo>
                    <a:pt x="86796" y="75870"/>
                    <a:pt x="86624" y="75581"/>
                    <a:pt x="86455" y="75288"/>
                  </a:cubicBezTo>
                  <a:cubicBezTo>
                    <a:pt x="86155" y="75258"/>
                    <a:pt x="85858" y="75224"/>
                    <a:pt x="85562" y="75190"/>
                  </a:cubicBezTo>
                  <a:cubicBezTo>
                    <a:pt x="85735" y="75472"/>
                    <a:pt x="85911" y="75753"/>
                    <a:pt x="86091" y="76035"/>
                  </a:cubicBezTo>
                  <a:cubicBezTo>
                    <a:pt x="86384" y="76080"/>
                    <a:pt x="86680" y="76121"/>
                    <a:pt x="86973" y="76158"/>
                  </a:cubicBezTo>
                  <a:close/>
                  <a:moveTo>
                    <a:pt x="87048" y="76275"/>
                  </a:moveTo>
                  <a:cubicBezTo>
                    <a:pt x="86751" y="76237"/>
                    <a:pt x="86462" y="76196"/>
                    <a:pt x="86170" y="76155"/>
                  </a:cubicBezTo>
                  <a:cubicBezTo>
                    <a:pt x="86342" y="76421"/>
                    <a:pt x="86523" y="76691"/>
                    <a:pt x="86706" y="76958"/>
                  </a:cubicBezTo>
                  <a:cubicBezTo>
                    <a:pt x="86995" y="77010"/>
                    <a:pt x="87284" y="77059"/>
                    <a:pt x="87573" y="77108"/>
                  </a:cubicBezTo>
                  <a:cubicBezTo>
                    <a:pt x="87393" y="76830"/>
                    <a:pt x="87217" y="76556"/>
                    <a:pt x="87048" y="76275"/>
                  </a:cubicBezTo>
                  <a:close/>
                  <a:moveTo>
                    <a:pt x="88545" y="77258"/>
                  </a:moveTo>
                  <a:cubicBezTo>
                    <a:pt x="88369" y="76973"/>
                    <a:pt x="88196" y="76684"/>
                    <a:pt x="88023" y="76395"/>
                  </a:cubicBezTo>
                  <a:cubicBezTo>
                    <a:pt x="87723" y="76361"/>
                    <a:pt x="87419" y="76324"/>
                    <a:pt x="87119" y="76286"/>
                  </a:cubicBezTo>
                  <a:cubicBezTo>
                    <a:pt x="87292" y="76564"/>
                    <a:pt x="87468" y="76841"/>
                    <a:pt x="87652" y="77119"/>
                  </a:cubicBezTo>
                  <a:cubicBezTo>
                    <a:pt x="87948" y="77168"/>
                    <a:pt x="88248" y="77213"/>
                    <a:pt x="88545" y="77258"/>
                  </a:cubicBezTo>
                  <a:moveTo>
                    <a:pt x="88620" y="77374"/>
                  </a:moveTo>
                  <a:cubicBezTo>
                    <a:pt x="88324" y="77329"/>
                    <a:pt x="88023" y="77284"/>
                    <a:pt x="87731" y="77239"/>
                  </a:cubicBezTo>
                  <a:cubicBezTo>
                    <a:pt x="87907" y="77505"/>
                    <a:pt x="88087" y="77768"/>
                    <a:pt x="88271" y="78031"/>
                  </a:cubicBezTo>
                  <a:cubicBezTo>
                    <a:pt x="88564" y="78087"/>
                    <a:pt x="88856" y="78143"/>
                    <a:pt x="89149" y="78192"/>
                  </a:cubicBezTo>
                  <a:cubicBezTo>
                    <a:pt x="88969" y="77922"/>
                    <a:pt x="88793" y="77648"/>
                    <a:pt x="88620" y="77374"/>
                  </a:cubicBezTo>
                  <a:close/>
                  <a:moveTo>
                    <a:pt x="90121" y="78297"/>
                  </a:moveTo>
                  <a:cubicBezTo>
                    <a:pt x="89941" y="78072"/>
                    <a:pt x="89764" y="77787"/>
                    <a:pt x="89595" y="77505"/>
                  </a:cubicBezTo>
                  <a:cubicBezTo>
                    <a:pt x="89292" y="77468"/>
                    <a:pt x="88991" y="77427"/>
                    <a:pt x="88691" y="77382"/>
                  </a:cubicBezTo>
                  <a:cubicBezTo>
                    <a:pt x="88864" y="77659"/>
                    <a:pt x="89044" y="77933"/>
                    <a:pt x="89224" y="78207"/>
                  </a:cubicBezTo>
                  <a:cubicBezTo>
                    <a:pt x="89520" y="78260"/>
                    <a:pt x="89821" y="78308"/>
                    <a:pt x="90121" y="78297"/>
                  </a:cubicBezTo>
                  <a:close/>
                  <a:moveTo>
                    <a:pt x="90192" y="78470"/>
                  </a:moveTo>
                  <a:cubicBezTo>
                    <a:pt x="89896" y="78421"/>
                    <a:pt x="89599" y="78376"/>
                    <a:pt x="89303" y="78323"/>
                  </a:cubicBezTo>
                  <a:cubicBezTo>
                    <a:pt x="89479" y="78586"/>
                    <a:pt x="89659" y="78849"/>
                    <a:pt x="89847" y="79111"/>
                  </a:cubicBezTo>
                  <a:cubicBezTo>
                    <a:pt x="90139" y="79168"/>
                    <a:pt x="90432" y="79224"/>
                    <a:pt x="90725" y="79280"/>
                  </a:cubicBezTo>
                  <a:cubicBezTo>
                    <a:pt x="90545" y="79010"/>
                    <a:pt x="90365" y="78740"/>
                    <a:pt x="90192" y="78470"/>
                  </a:cubicBezTo>
                  <a:close/>
                  <a:moveTo>
                    <a:pt x="90263" y="78481"/>
                  </a:moveTo>
                  <a:cubicBezTo>
                    <a:pt x="90436" y="78751"/>
                    <a:pt x="90616" y="79025"/>
                    <a:pt x="90800" y="79295"/>
                  </a:cubicBezTo>
                  <a:cubicBezTo>
                    <a:pt x="91096" y="79348"/>
                    <a:pt x="91393" y="79400"/>
                    <a:pt x="91693" y="79453"/>
                  </a:cubicBezTo>
                  <a:cubicBezTo>
                    <a:pt x="91513" y="79171"/>
                    <a:pt x="91336" y="78894"/>
                    <a:pt x="91164" y="78612"/>
                  </a:cubicBezTo>
                  <a:cubicBezTo>
                    <a:pt x="90864" y="78571"/>
                    <a:pt x="90560" y="78526"/>
                    <a:pt x="90263" y="78481"/>
                  </a:cubicBezTo>
                  <a:close/>
                  <a:moveTo>
                    <a:pt x="89663" y="77513"/>
                  </a:moveTo>
                  <a:cubicBezTo>
                    <a:pt x="89832" y="77798"/>
                    <a:pt x="90008" y="78083"/>
                    <a:pt x="90188" y="78365"/>
                  </a:cubicBezTo>
                  <a:cubicBezTo>
                    <a:pt x="90492" y="78413"/>
                    <a:pt x="90792" y="78458"/>
                    <a:pt x="91096" y="78500"/>
                  </a:cubicBezTo>
                  <a:cubicBezTo>
                    <a:pt x="90920" y="78207"/>
                    <a:pt x="90747" y="77914"/>
                    <a:pt x="90578" y="77622"/>
                  </a:cubicBezTo>
                  <a:cubicBezTo>
                    <a:pt x="90275" y="77588"/>
                    <a:pt x="89967" y="77550"/>
                    <a:pt x="89663" y="77513"/>
                  </a:cubicBezTo>
                  <a:close/>
                  <a:moveTo>
                    <a:pt x="90068" y="76590"/>
                  </a:moveTo>
                  <a:cubicBezTo>
                    <a:pt x="90233" y="76901"/>
                    <a:pt x="90402" y="77209"/>
                    <a:pt x="90578" y="77513"/>
                  </a:cubicBezTo>
                  <a:cubicBezTo>
                    <a:pt x="90890" y="77550"/>
                    <a:pt x="91201" y="77580"/>
                    <a:pt x="91513" y="77610"/>
                  </a:cubicBezTo>
                  <a:cubicBezTo>
                    <a:pt x="91344" y="77292"/>
                    <a:pt x="91179" y="76976"/>
                    <a:pt x="91017" y="76657"/>
                  </a:cubicBezTo>
                  <a:cubicBezTo>
                    <a:pt x="90702" y="76635"/>
                    <a:pt x="90383" y="76616"/>
                    <a:pt x="90068" y="76590"/>
                  </a:cubicBezTo>
                  <a:close/>
                  <a:moveTo>
                    <a:pt x="90481" y="75543"/>
                  </a:moveTo>
                  <a:cubicBezTo>
                    <a:pt x="90158" y="75532"/>
                    <a:pt x="89836" y="75521"/>
                    <a:pt x="89517" y="75506"/>
                  </a:cubicBezTo>
                  <a:cubicBezTo>
                    <a:pt x="89674" y="75832"/>
                    <a:pt x="89839" y="76155"/>
                    <a:pt x="90012" y="76477"/>
                  </a:cubicBezTo>
                  <a:cubicBezTo>
                    <a:pt x="90327" y="76504"/>
                    <a:pt x="90646" y="76526"/>
                    <a:pt x="90961" y="76545"/>
                  </a:cubicBezTo>
                  <a:cubicBezTo>
                    <a:pt x="90796" y="76211"/>
                    <a:pt x="90635" y="75877"/>
                    <a:pt x="90481" y="75543"/>
                  </a:cubicBezTo>
                  <a:moveTo>
                    <a:pt x="129311" y="12374"/>
                  </a:moveTo>
                  <a:cubicBezTo>
                    <a:pt x="135569" y="12374"/>
                    <a:pt x="141253" y="12874"/>
                    <a:pt x="145872" y="13947"/>
                  </a:cubicBezTo>
                  <a:cubicBezTo>
                    <a:pt x="150494" y="15016"/>
                    <a:pt x="154055" y="16656"/>
                    <a:pt x="156062" y="18948"/>
                  </a:cubicBezTo>
                  <a:cubicBezTo>
                    <a:pt x="158130" y="21300"/>
                    <a:pt x="159057" y="23998"/>
                    <a:pt x="159057" y="26898"/>
                  </a:cubicBezTo>
                  <a:cubicBezTo>
                    <a:pt x="159057" y="32144"/>
                    <a:pt x="156032" y="38046"/>
                    <a:pt x="151241" y="43824"/>
                  </a:cubicBezTo>
                  <a:cubicBezTo>
                    <a:pt x="146450" y="49606"/>
                    <a:pt x="139884" y="55267"/>
                    <a:pt x="132792" y="60017"/>
                  </a:cubicBezTo>
                  <a:cubicBezTo>
                    <a:pt x="119533" y="68943"/>
                    <a:pt x="104206" y="74267"/>
                    <a:pt x="90012" y="74372"/>
                  </a:cubicBezTo>
                  <a:cubicBezTo>
                    <a:pt x="90162" y="74725"/>
                    <a:pt x="90320" y="75082"/>
                    <a:pt x="90481" y="75434"/>
                  </a:cubicBezTo>
                  <a:cubicBezTo>
                    <a:pt x="91032" y="75449"/>
                    <a:pt x="91588" y="75457"/>
                    <a:pt x="92143" y="75457"/>
                  </a:cubicBezTo>
                  <a:cubicBezTo>
                    <a:pt x="106776" y="75457"/>
                    <a:pt x="122636" y="70121"/>
                    <a:pt x="136128" y="61117"/>
                  </a:cubicBezTo>
                  <a:cubicBezTo>
                    <a:pt x="143332" y="56333"/>
                    <a:pt x="149947" y="50600"/>
                    <a:pt x="154761" y="44724"/>
                  </a:cubicBezTo>
                  <a:cubicBezTo>
                    <a:pt x="159574" y="38849"/>
                    <a:pt x="162583" y="32830"/>
                    <a:pt x="162583" y="27480"/>
                  </a:cubicBezTo>
                  <a:cubicBezTo>
                    <a:pt x="162583" y="24430"/>
                    <a:pt x="161608" y="21601"/>
                    <a:pt x="159436" y="19124"/>
                  </a:cubicBezTo>
                  <a:cubicBezTo>
                    <a:pt x="157304" y="16689"/>
                    <a:pt x="153511" y="14926"/>
                    <a:pt x="148600" y="13778"/>
                  </a:cubicBezTo>
                  <a:cubicBezTo>
                    <a:pt x="143685" y="12626"/>
                    <a:pt x="137651" y="12089"/>
                    <a:pt x="131036" y="12089"/>
                  </a:cubicBezTo>
                  <a:cubicBezTo>
                    <a:pt x="127603" y="12089"/>
                    <a:pt x="124013" y="12232"/>
                    <a:pt x="120339" y="12513"/>
                  </a:cubicBezTo>
                  <a:cubicBezTo>
                    <a:pt x="120212" y="12581"/>
                    <a:pt x="120081" y="12648"/>
                    <a:pt x="119953" y="12712"/>
                  </a:cubicBezTo>
                  <a:cubicBezTo>
                    <a:pt x="123169" y="12491"/>
                    <a:pt x="126305" y="12374"/>
                    <a:pt x="129311" y="12374"/>
                  </a:cubicBezTo>
                  <a:close/>
                  <a:moveTo>
                    <a:pt x="119338" y="13035"/>
                  </a:moveTo>
                  <a:cubicBezTo>
                    <a:pt x="122174" y="12855"/>
                    <a:pt x="124932" y="12761"/>
                    <a:pt x="127577" y="12761"/>
                  </a:cubicBezTo>
                  <a:cubicBezTo>
                    <a:pt x="133472" y="12761"/>
                    <a:pt x="138799" y="13222"/>
                    <a:pt x="143118" y="14213"/>
                  </a:cubicBezTo>
                  <a:cubicBezTo>
                    <a:pt x="147440" y="15207"/>
                    <a:pt x="150750" y="16723"/>
                    <a:pt x="152614" y="18850"/>
                  </a:cubicBezTo>
                  <a:lnTo>
                    <a:pt x="152614" y="18850"/>
                  </a:lnTo>
                  <a:cubicBezTo>
                    <a:pt x="154558" y="21060"/>
                    <a:pt x="155432" y="23600"/>
                    <a:pt x="155432" y="26332"/>
                  </a:cubicBezTo>
                  <a:cubicBezTo>
                    <a:pt x="155428" y="31423"/>
                    <a:pt x="152404" y="37190"/>
                    <a:pt x="147643" y="42863"/>
                  </a:cubicBezTo>
                  <a:cubicBezTo>
                    <a:pt x="142878" y="48536"/>
                    <a:pt x="136376" y="54115"/>
                    <a:pt x="129401" y="58828"/>
                  </a:cubicBezTo>
                  <a:cubicBezTo>
                    <a:pt x="116903" y="67315"/>
                    <a:pt x="102780" y="72553"/>
                    <a:pt x="89517" y="73138"/>
                  </a:cubicBezTo>
                  <a:cubicBezTo>
                    <a:pt x="89659" y="73513"/>
                    <a:pt x="89809" y="73888"/>
                    <a:pt x="89967" y="74260"/>
                  </a:cubicBezTo>
                  <a:cubicBezTo>
                    <a:pt x="104146" y="74166"/>
                    <a:pt x="119469" y="68850"/>
                    <a:pt x="132729" y="59924"/>
                  </a:cubicBezTo>
                  <a:cubicBezTo>
                    <a:pt x="139816" y="55177"/>
                    <a:pt x="146371" y="49523"/>
                    <a:pt x="151155" y="43752"/>
                  </a:cubicBezTo>
                  <a:cubicBezTo>
                    <a:pt x="155939" y="37986"/>
                    <a:pt x="158944" y="32099"/>
                    <a:pt x="158944" y="26898"/>
                  </a:cubicBezTo>
                  <a:cubicBezTo>
                    <a:pt x="158944" y="24024"/>
                    <a:pt x="158025" y="21357"/>
                    <a:pt x="155980" y="19023"/>
                  </a:cubicBezTo>
                  <a:cubicBezTo>
                    <a:pt x="153995" y="16761"/>
                    <a:pt x="150457" y="15121"/>
                    <a:pt x="145846" y="14055"/>
                  </a:cubicBezTo>
                  <a:cubicBezTo>
                    <a:pt x="141238" y="12986"/>
                    <a:pt x="135561" y="12487"/>
                    <a:pt x="129311" y="12487"/>
                  </a:cubicBezTo>
                  <a:cubicBezTo>
                    <a:pt x="126226" y="12487"/>
                    <a:pt x="123007" y="12607"/>
                    <a:pt x="119702" y="12843"/>
                  </a:cubicBezTo>
                  <a:cubicBezTo>
                    <a:pt x="119582" y="12907"/>
                    <a:pt x="119462" y="12971"/>
                    <a:pt x="119338" y="13035"/>
                  </a:cubicBezTo>
                  <a:close/>
                  <a:moveTo>
                    <a:pt x="119225" y="13042"/>
                  </a:moveTo>
                  <a:cubicBezTo>
                    <a:pt x="119345" y="12979"/>
                    <a:pt x="119465" y="12915"/>
                    <a:pt x="119585" y="12851"/>
                  </a:cubicBezTo>
                  <a:cubicBezTo>
                    <a:pt x="119188" y="12881"/>
                    <a:pt x="118790" y="12911"/>
                    <a:pt x="118388" y="12941"/>
                  </a:cubicBezTo>
                  <a:cubicBezTo>
                    <a:pt x="118268" y="13001"/>
                    <a:pt x="118152" y="13061"/>
                    <a:pt x="118036" y="13121"/>
                  </a:cubicBezTo>
                  <a:cubicBezTo>
                    <a:pt x="118433" y="13095"/>
                    <a:pt x="118831" y="13069"/>
                    <a:pt x="119225" y="13042"/>
                  </a:cubicBezTo>
                  <a:close/>
                  <a:moveTo>
                    <a:pt x="118640" y="13354"/>
                  </a:moveTo>
                  <a:cubicBezTo>
                    <a:pt x="118752" y="13294"/>
                    <a:pt x="118865" y="13234"/>
                    <a:pt x="118977" y="13174"/>
                  </a:cubicBezTo>
                  <a:cubicBezTo>
                    <a:pt x="118580" y="13200"/>
                    <a:pt x="118178" y="13226"/>
                    <a:pt x="117777" y="13256"/>
                  </a:cubicBezTo>
                  <a:cubicBezTo>
                    <a:pt x="117668" y="13312"/>
                    <a:pt x="117555" y="13373"/>
                    <a:pt x="117447" y="13429"/>
                  </a:cubicBezTo>
                  <a:cubicBezTo>
                    <a:pt x="117848" y="13403"/>
                    <a:pt x="118242" y="13376"/>
                    <a:pt x="118640" y="13354"/>
                  </a:cubicBezTo>
                  <a:moveTo>
                    <a:pt x="116888" y="13725"/>
                  </a:moveTo>
                  <a:cubicBezTo>
                    <a:pt x="117285" y="13703"/>
                    <a:pt x="117683" y="13680"/>
                    <a:pt x="118081" y="13661"/>
                  </a:cubicBezTo>
                  <a:cubicBezTo>
                    <a:pt x="118186" y="13601"/>
                    <a:pt x="118291" y="13545"/>
                    <a:pt x="118396" y="13485"/>
                  </a:cubicBezTo>
                  <a:cubicBezTo>
                    <a:pt x="117998" y="13511"/>
                    <a:pt x="117597" y="13538"/>
                    <a:pt x="117195" y="13564"/>
                  </a:cubicBezTo>
                  <a:cubicBezTo>
                    <a:pt x="117090" y="13616"/>
                    <a:pt x="116989" y="13673"/>
                    <a:pt x="116888" y="13725"/>
                  </a:cubicBezTo>
                  <a:close/>
                  <a:moveTo>
                    <a:pt x="116768" y="13733"/>
                  </a:moveTo>
                  <a:cubicBezTo>
                    <a:pt x="116869" y="13680"/>
                    <a:pt x="116970" y="13628"/>
                    <a:pt x="117071" y="13571"/>
                  </a:cubicBezTo>
                  <a:cubicBezTo>
                    <a:pt x="116674" y="13598"/>
                    <a:pt x="116276" y="13628"/>
                    <a:pt x="115875" y="13661"/>
                  </a:cubicBezTo>
                  <a:cubicBezTo>
                    <a:pt x="115777" y="13710"/>
                    <a:pt x="115683" y="13759"/>
                    <a:pt x="115586" y="13812"/>
                  </a:cubicBezTo>
                  <a:cubicBezTo>
                    <a:pt x="115980" y="13785"/>
                    <a:pt x="116377" y="13759"/>
                    <a:pt x="116768" y="13733"/>
                  </a:cubicBezTo>
                  <a:close/>
                  <a:moveTo>
                    <a:pt x="116239" y="14022"/>
                  </a:moveTo>
                  <a:cubicBezTo>
                    <a:pt x="116329" y="13973"/>
                    <a:pt x="116426" y="13920"/>
                    <a:pt x="116516" y="13868"/>
                  </a:cubicBezTo>
                  <a:cubicBezTo>
                    <a:pt x="116118" y="13894"/>
                    <a:pt x="115721" y="13920"/>
                    <a:pt x="115319" y="13950"/>
                  </a:cubicBezTo>
                  <a:cubicBezTo>
                    <a:pt x="115229" y="13999"/>
                    <a:pt x="115143" y="14044"/>
                    <a:pt x="115053" y="14093"/>
                  </a:cubicBezTo>
                  <a:cubicBezTo>
                    <a:pt x="115451" y="14067"/>
                    <a:pt x="115845" y="14044"/>
                    <a:pt x="116239" y="14022"/>
                  </a:cubicBezTo>
                  <a:close/>
                  <a:moveTo>
                    <a:pt x="114546" y="14363"/>
                  </a:moveTo>
                  <a:cubicBezTo>
                    <a:pt x="114944" y="14341"/>
                    <a:pt x="115338" y="14322"/>
                    <a:pt x="115728" y="14303"/>
                  </a:cubicBezTo>
                  <a:cubicBezTo>
                    <a:pt x="115815" y="14254"/>
                    <a:pt x="115905" y="14205"/>
                    <a:pt x="115991" y="14157"/>
                  </a:cubicBezTo>
                  <a:cubicBezTo>
                    <a:pt x="115593" y="14179"/>
                    <a:pt x="115192" y="14205"/>
                    <a:pt x="114790" y="14232"/>
                  </a:cubicBezTo>
                  <a:cubicBezTo>
                    <a:pt x="114711" y="14277"/>
                    <a:pt x="114629" y="14318"/>
                    <a:pt x="114546" y="14363"/>
                  </a:cubicBezTo>
                  <a:close/>
                  <a:moveTo>
                    <a:pt x="114426" y="14371"/>
                  </a:moveTo>
                  <a:cubicBezTo>
                    <a:pt x="114505" y="14326"/>
                    <a:pt x="114584" y="14284"/>
                    <a:pt x="114666" y="14239"/>
                  </a:cubicBezTo>
                  <a:cubicBezTo>
                    <a:pt x="114272" y="14265"/>
                    <a:pt x="113875" y="14292"/>
                    <a:pt x="113473" y="14322"/>
                  </a:cubicBezTo>
                  <a:cubicBezTo>
                    <a:pt x="113398" y="14363"/>
                    <a:pt x="113323" y="14404"/>
                    <a:pt x="113248" y="14442"/>
                  </a:cubicBezTo>
                  <a:cubicBezTo>
                    <a:pt x="113642" y="14416"/>
                    <a:pt x="114036" y="14393"/>
                    <a:pt x="114426" y="14371"/>
                  </a:cubicBezTo>
                  <a:close/>
                  <a:moveTo>
                    <a:pt x="113950" y="14629"/>
                  </a:moveTo>
                  <a:cubicBezTo>
                    <a:pt x="114021" y="14592"/>
                    <a:pt x="114096" y="14551"/>
                    <a:pt x="114167" y="14509"/>
                  </a:cubicBezTo>
                  <a:cubicBezTo>
                    <a:pt x="113773" y="14532"/>
                    <a:pt x="113379" y="14558"/>
                    <a:pt x="112978" y="14584"/>
                  </a:cubicBezTo>
                  <a:cubicBezTo>
                    <a:pt x="112914" y="14622"/>
                    <a:pt x="112843" y="14659"/>
                    <a:pt x="112775" y="14693"/>
                  </a:cubicBezTo>
                  <a:cubicBezTo>
                    <a:pt x="113169" y="14671"/>
                    <a:pt x="113560" y="14648"/>
                    <a:pt x="113950" y="14629"/>
                  </a:cubicBezTo>
                  <a:close/>
                  <a:moveTo>
                    <a:pt x="113492" y="14885"/>
                  </a:moveTo>
                  <a:cubicBezTo>
                    <a:pt x="113560" y="14847"/>
                    <a:pt x="113627" y="14810"/>
                    <a:pt x="113695" y="14772"/>
                  </a:cubicBezTo>
                  <a:cubicBezTo>
                    <a:pt x="113304" y="14791"/>
                    <a:pt x="112910" y="14813"/>
                    <a:pt x="112513" y="14836"/>
                  </a:cubicBezTo>
                  <a:cubicBezTo>
                    <a:pt x="112453" y="14870"/>
                    <a:pt x="112389" y="14903"/>
                    <a:pt x="112329" y="14937"/>
                  </a:cubicBezTo>
                  <a:cubicBezTo>
                    <a:pt x="112723" y="14915"/>
                    <a:pt x="113109" y="14900"/>
                    <a:pt x="113492" y="14885"/>
                  </a:cubicBezTo>
                  <a:close/>
                  <a:moveTo>
                    <a:pt x="113049" y="15136"/>
                  </a:moveTo>
                  <a:cubicBezTo>
                    <a:pt x="113117" y="15098"/>
                    <a:pt x="113181" y="15061"/>
                    <a:pt x="113244" y="15023"/>
                  </a:cubicBezTo>
                  <a:cubicBezTo>
                    <a:pt x="112858" y="15038"/>
                    <a:pt x="112464" y="15057"/>
                    <a:pt x="112070" y="15080"/>
                  </a:cubicBezTo>
                  <a:cubicBezTo>
                    <a:pt x="112014" y="15110"/>
                    <a:pt x="111957" y="15140"/>
                    <a:pt x="111901" y="15170"/>
                  </a:cubicBezTo>
                  <a:cubicBezTo>
                    <a:pt x="112288" y="15155"/>
                    <a:pt x="112674" y="15143"/>
                    <a:pt x="113049" y="15136"/>
                  </a:cubicBezTo>
                  <a:close/>
                  <a:moveTo>
                    <a:pt x="112610" y="15387"/>
                  </a:moveTo>
                  <a:cubicBezTo>
                    <a:pt x="112678" y="15350"/>
                    <a:pt x="112742" y="15312"/>
                    <a:pt x="112809" y="15275"/>
                  </a:cubicBezTo>
                  <a:cubicBezTo>
                    <a:pt x="112426" y="15282"/>
                    <a:pt x="112036" y="15297"/>
                    <a:pt x="111646" y="15312"/>
                  </a:cubicBezTo>
                  <a:cubicBezTo>
                    <a:pt x="111594" y="15342"/>
                    <a:pt x="111537" y="15372"/>
                    <a:pt x="111485" y="15402"/>
                  </a:cubicBezTo>
                  <a:cubicBezTo>
                    <a:pt x="111864" y="15395"/>
                    <a:pt x="112243" y="15391"/>
                    <a:pt x="112610" y="15387"/>
                  </a:cubicBezTo>
                  <a:close/>
                  <a:moveTo>
                    <a:pt x="112153" y="15654"/>
                  </a:moveTo>
                  <a:cubicBezTo>
                    <a:pt x="112228" y="15612"/>
                    <a:pt x="112303" y="15567"/>
                    <a:pt x="112378" y="15522"/>
                  </a:cubicBezTo>
                  <a:cubicBezTo>
                    <a:pt x="112002" y="15526"/>
                    <a:pt x="111624" y="15534"/>
                    <a:pt x="111237" y="15545"/>
                  </a:cubicBezTo>
                  <a:cubicBezTo>
                    <a:pt x="111177" y="15575"/>
                    <a:pt x="111121" y="15609"/>
                    <a:pt x="111061" y="15642"/>
                  </a:cubicBezTo>
                  <a:cubicBezTo>
                    <a:pt x="111432" y="15642"/>
                    <a:pt x="111796" y="15646"/>
                    <a:pt x="112153" y="15654"/>
                  </a:cubicBezTo>
                  <a:close/>
                  <a:moveTo>
                    <a:pt x="111646" y="15958"/>
                  </a:moveTo>
                  <a:cubicBezTo>
                    <a:pt x="111740" y="15898"/>
                    <a:pt x="111834" y="15841"/>
                    <a:pt x="111927" y="15785"/>
                  </a:cubicBezTo>
                  <a:cubicBezTo>
                    <a:pt x="111631" y="15781"/>
                    <a:pt x="111327" y="15781"/>
                    <a:pt x="111019" y="15781"/>
                  </a:cubicBezTo>
                  <a:cubicBezTo>
                    <a:pt x="110952" y="15781"/>
                    <a:pt x="110888" y="15781"/>
                    <a:pt x="110821" y="15781"/>
                  </a:cubicBezTo>
                  <a:cubicBezTo>
                    <a:pt x="110749" y="15823"/>
                    <a:pt x="110678" y="15864"/>
                    <a:pt x="110603" y="15905"/>
                  </a:cubicBezTo>
                  <a:cubicBezTo>
                    <a:pt x="110959" y="15916"/>
                    <a:pt x="111308" y="15935"/>
                    <a:pt x="111646" y="15958"/>
                  </a:cubicBezTo>
                  <a:close/>
                  <a:moveTo>
                    <a:pt x="110059" y="16224"/>
                  </a:moveTo>
                  <a:cubicBezTo>
                    <a:pt x="110389" y="16258"/>
                    <a:pt x="110712" y="16292"/>
                    <a:pt x="111019" y="16337"/>
                  </a:cubicBezTo>
                  <a:cubicBezTo>
                    <a:pt x="111155" y="16250"/>
                    <a:pt x="111293" y="16168"/>
                    <a:pt x="111432" y="16081"/>
                  </a:cubicBezTo>
                  <a:cubicBezTo>
                    <a:pt x="111091" y="16063"/>
                    <a:pt x="110738" y="16048"/>
                    <a:pt x="110378" y="16036"/>
                  </a:cubicBezTo>
                  <a:cubicBezTo>
                    <a:pt x="110269" y="16100"/>
                    <a:pt x="110164" y="16164"/>
                    <a:pt x="110059" y="16224"/>
                  </a:cubicBezTo>
                  <a:close/>
                  <a:moveTo>
                    <a:pt x="109965" y="16217"/>
                  </a:moveTo>
                  <a:cubicBezTo>
                    <a:pt x="110066" y="16157"/>
                    <a:pt x="110172" y="16096"/>
                    <a:pt x="110273" y="16036"/>
                  </a:cubicBezTo>
                  <a:cubicBezTo>
                    <a:pt x="109924" y="16025"/>
                    <a:pt x="109567" y="16021"/>
                    <a:pt x="109203" y="16018"/>
                  </a:cubicBezTo>
                  <a:cubicBezTo>
                    <a:pt x="109128" y="16063"/>
                    <a:pt x="109053" y="16104"/>
                    <a:pt x="108978" y="16145"/>
                  </a:cubicBezTo>
                  <a:cubicBezTo>
                    <a:pt x="109316" y="16164"/>
                    <a:pt x="109646" y="16190"/>
                    <a:pt x="109965" y="16217"/>
                  </a:cubicBezTo>
                  <a:close/>
                  <a:moveTo>
                    <a:pt x="109234" y="16656"/>
                  </a:moveTo>
                  <a:cubicBezTo>
                    <a:pt x="109406" y="16550"/>
                    <a:pt x="109579" y="16445"/>
                    <a:pt x="109755" y="16340"/>
                  </a:cubicBezTo>
                  <a:cubicBezTo>
                    <a:pt x="109432" y="16314"/>
                    <a:pt x="109095" y="16295"/>
                    <a:pt x="108749" y="16277"/>
                  </a:cubicBezTo>
                  <a:cubicBezTo>
                    <a:pt x="108618" y="16352"/>
                    <a:pt x="108487" y="16427"/>
                    <a:pt x="108359" y="16505"/>
                  </a:cubicBezTo>
                  <a:cubicBezTo>
                    <a:pt x="108667" y="16547"/>
                    <a:pt x="108960" y="16599"/>
                    <a:pt x="109234" y="16656"/>
                  </a:cubicBezTo>
                  <a:close/>
                  <a:moveTo>
                    <a:pt x="108037" y="17402"/>
                  </a:moveTo>
                  <a:cubicBezTo>
                    <a:pt x="108371" y="17188"/>
                    <a:pt x="108712" y="16974"/>
                    <a:pt x="109050" y="16768"/>
                  </a:cubicBezTo>
                  <a:cubicBezTo>
                    <a:pt x="108772" y="16712"/>
                    <a:pt x="108472" y="16663"/>
                    <a:pt x="108157" y="16622"/>
                  </a:cubicBezTo>
                  <a:cubicBezTo>
                    <a:pt x="107902" y="16772"/>
                    <a:pt x="107646" y="16926"/>
                    <a:pt x="107395" y="17079"/>
                  </a:cubicBezTo>
                  <a:cubicBezTo>
                    <a:pt x="107635" y="17173"/>
                    <a:pt x="107849" y="17282"/>
                    <a:pt x="108037" y="17402"/>
                  </a:cubicBezTo>
                  <a:moveTo>
                    <a:pt x="105905" y="19695"/>
                  </a:moveTo>
                  <a:cubicBezTo>
                    <a:pt x="105905" y="19728"/>
                    <a:pt x="105905" y="19762"/>
                    <a:pt x="105905" y="19796"/>
                  </a:cubicBezTo>
                  <a:cubicBezTo>
                    <a:pt x="105947" y="19762"/>
                    <a:pt x="105988" y="19732"/>
                    <a:pt x="106033" y="19702"/>
                  </a:cubicBezTo>
                  <a:cubicBezTo>
                    <a:pt x="106821" y="19113"/>
                    <a:pt x="107631" y="18539"/>
                    <a:pt x="108461" y="17980"/>
                  </a:cubicBezTo>
                  <a:cubicBezTo>
                    <a:pt x="108434" y="17946"/>
                    <a:pt x="108404" y="17912"/>
                    <a:pt x="108378" y="17879"/>
                  </a:cubicBezTo>
                  <a:lnTo>
                    <a:pt x="108431" y="17834"/>
                  </a:lnTo>
                  <a:lnTo>
                    <a:pt x="108378" y="17879"/>
                  </a:lnTo>
                  <a:cubicBezTo>
                    <a:pt x="108265" y="17751"/>
                    <a:pt x="108123" y="17631"/>
                    <a:pt x="107950" y="17522"/>
                  </a:cubicBezTo>
                  <a:cubicBezTo>
                    <a:pt x="107226" y="17984"/>
                    <a:pt x="106513" y="18456"/>
                    <a:pt x="105819" y="18944"/>
                  </a:cubicBezTo>
                  <a:cubicBezTo>
                    <a:pt x="105879" y="19184"/>
                    <a:pt x="105909" y="19436"/>
                    <a:pt x="105905" y="19695"/>
                  </a:cubicBezTo>
                  <a:close/>
                  <a:moveTo>
                    <a:pt x="105662" y="21079"/>
                  </a:moveTo>
                  <a:cubicBezTo>
                    <a:pt x="106446" y="20441"/>
                    <a:pt x="107252" y="19815"/>
                    <a:pt x="108074" y="19207"/>
                  </a:cubicBezTo>
                  <a:cubicBezTo>
                    <a:pt x="108341" y="19012"/>
                    <a:pt x="108607" y="18817"/>
                    <a:pt x="108877" y="18625"/>
                  </a:cubicBezTo>
                  <a:cubicBezTo>
                    <a:pt x="108776" y="18415"/>
                    <a:pt x="108648" y="18216"/>
                    <a:pt x="108494" y="18021"/>
                  </a:cubicBezTo>
                  <a:cubicBezTo>
                    <a:pt x="107665" y="18580"/>
                    <a:pt x="106851" y="19154"/>
                    <a:pt x="106063" y="19743"/>
                  </a:cubicBezTo>
                  <a:cubicBezTo>
                    <a:pt x="106011" y="19781"/>
                    <a:pt x="105958" y="19822"/>
                    <a:pt x="105902" y="19863"/>
                  </a:cubicBezTo>
                  <a:cubicBezTo>
                    <a:pt x="105883" y="20254"/>
                    <a:pt x="105800" y="20659"/>
                    <a:pt x="105662" y="21079"/>
                  </a:cubicBezTo>
                  <a:close/>
                  <a:moveTo>
                    <a:pt x="94691" y="32748"/>
                  </a:moveTo>
                  <a:cubicBezTo>
                    <a:pt x="97644" y="28583"/>
                    <a:pt x="101260" y="24704"/>
                    <a:pt x="105436" y="21263"/>
                  </a:cubicBezTo>
                  <a:cubicBezTo>
                    <a:pt x="105609" y="20816"/>
                    <a:pt x="105710" y="20385"/>
                    <a:pt x="105744" y="19980"/>
                  </a:cubicBezTo>
                  <a:cubicBezTo>
                    <a:pt x="99910" y="24370"/>
                    <a:pt x="95088" y="29607"/>
                    <a:pt x="91516" y="35307"/>
                  </a:cubicBezTo>
                  <a:cubicBezTo>
                    <a:pt x="92601" y="34447"/>
                    <a:pt x="93663" y="33592"/>
                    <a:pt x="94691" y="32748"/>
                  </a:cubicBezTo>
                  <a:close/>
                  <a:moveTo>
                    <a:pt x="90353" y="40019"/>
                  </a:moveTo>
                  <a:cubicBezTo>
                    <a:pt x="91498" y="37685"/>
                    <a:pt x="92845" y="35404"/>
                    <a:pt x="94372" y="33202"/>
                  </a:cubicBezTo>
                  <a:cubicBezTo>
                    <a:pt x="93370" y="34020"/>
                    <a:pt x="92334" y="34849"/>
                    <a:pt x="91284" y="35682"/>
                  </a:cubicBezTo>
                  <a:cubicBezTo>
                    <a:pt x="90057" y="37674"/>
                    <a:pt x="88984" y="39723"/>
                    <a:pt x="88072" y="41805"/>
                  </a:cubicBezTo>
                  <a:cubicBezTo>
                    <a:pt x="88830" y="41212"/>
                    <a:pt x="89592" y="40616"/>
                    <a:pt x="90353" y="40019"/>
                  </a:cubicBezTo>
                  <a:close/>
                  <a:moveTo>
                    <a:pt x="88031" y="45595"/>
                  </a:moveTo>
                  <a:cubicBezTo>
                    <a:pt x="88642" y="43812"/>
                    <a:pt x="89370" y="42053"/>
                    <a:pt x="90207" y="40319"/>
                  </a:cubicBezTo>
                  <a:cubicBezTo>
                    <a:pt x="89453" y="40912"/>
                    <a:pt x="88699" y="41501"/>
                    <a:pt x="87948" y="42090"/>
                  </a:cubicBezTo>
                  <a:cubicBezTo>
                    <a:pt x="87247" y="43719"/>
                    <a:pt x="86646" y="45373"/>
                    <a:pt x="86147" y="47043"/>
                  </a:cubicBezTo>
                  <a:cubicBezTo>
                    <a:pt x="86766" y="46570"/>
                    <a:pt x="87397" y="46086"/>
                    <a:pt x="88031" y="45595"/>
                  </a:cubicBezTo>
                  <a:moveTo>
                    <a:pt x="85116" y="51283"/>
                  </a:moveTo>
                  <a:cubicBezTo>
                    <a:pt x="85648" y="50915"/>
                    <a:pt x="86189" y="50536"/>
                    <a:pt x="86733" y="50146"/>
                  </a:cubicBezTo>
                  <a:cubicBezTo>
                    <a:pt x="87063" y="48701"/>
                    <a:pt x="87468" y="47264"/>
                    <a:pt x="87948" y="45842"/>
                  </a:cubicBezTo>
                  <a:cubicBezTo>
                    <a:pt x="87314" y="46330"/>
                    <a:pt x="86695" y="46810"/>
                    <a:pt x="86080" y="47276"/>
                  </a:cubicBezTo>
                  <a:cubicBezTo>
                    <a:pt x="85693" y="48604"/>
                    <a:pt x="85371" y="49939"/>
                    <a:pt x="85116" y="51283"/>
                  </a:cubicBezTo>
                  <a:moveTo>
                    <a:pt x="85052" y="51324"/>
                  </a:moveTo>
                  <a:cubicBezTo>
                    <a:pt x="85307" y="49988"/>
                    <a:pt x="85626" y="48653"/>
                    <a:pt x="86009" y="47332"/>
                  </a:cubicBezTo>
                  <a:cubicBezTo>
                    <a:pt x="85416" y="47782"/>
                    <a:pt x="84830" y="48221"/>
                    <a:pt x="84253" y="48653"/>
                  </a:cubicBezTo>
                  <a:cubicBezTo>
                    <a:pt x="83949" y="49883"/>
                    <a:pt x="83701" y="51125"/>
                    <a:pt x="83513" y="52367"/>
                  </a:cubicBezTo>
                  <a:cubicBezTo>
                    <a:pt x="84024" y="52029"/>
                    <a:pt x="84538" y="51680"/>
                    <a:pt x="85052" y="51324"/>
                  </a:cubicBezTo>
                  <a:close/>
                  <a:moveTo>
                    <a:pt x="83164" y="55609"/>
                  </a:moveTo>
                  <a:cubicBezTo>
                    <a:pt x="83626" y="55342"/>
                    <a:pt x="84087" y="55068"/>
                    <a:pt x="84553" y="54787"/>
                  </a:cubicBezTo>
                  <a:cubicBezTo>
                    <a:pt x="84662" y="53699"/>
                    <a:pt x="84819" y="52607"/>
                    <a:pt x="85018" y="51523"/>
                  </a:cubicBezTo>
                  <a:cubicBezTo>
                    <a:pt x="84504" y="51876"/>
                    <a:pt x="83990" y="52221"/>
                    <a:pt x="83487" y="52558"/>
                  </a:cubicBezTo>
                  <a:cubicBezTo>
                    <a:pt x="83337" y="53571"/>
                    <a:pt x="83232" y="54588"/>
                    <a:pt x="83164" y="55609"/>
                  </a:cubicBezTo>
                  <a:close/>
                  <a:moveTo>
                    <a:pt x="83104" y="55639"/>
                  </a:moveTo>
                  <a:cubicBezTo>
                    <a:pt x="83172" y="54626"/>
                    <a:pt x="83277" y="53609"/>
                    <a:pt x="83423" y="52596"/>
                  </a:cubicBezTo>
                  <a:cubicBezTo>
                    <a:pt x="82932" y="52922"/>
                    <a:pt x="82448" y="53237"/>
                    <a:pt x="81964" y="53549"/>
                  </a:cubicBezTo>
                  <a:cubicBezTo>
                    <a:pt x="81863" y="54494"/>
                    <a:pt x="81795" y="55444"/>
                    <a:pt x="81765" y="56393"/>
                  </a:cubicBezTo>
                  <a:cubicBezTo>
                    <a:pt x="82211" y="56149"/>
                    <a:pt x="82658" y="55898"/>
                    <a:pt x="83104" y="55639"/>
                  </a:cubicBezTo>
                  <a:close/>
                  <a:moveTo>
                    <a:pt x="81776" y="58959"/>
                  </a:moveTo>
                  <a:cubicBezTo>
                    <a:pt x="82193" y="58768"/>
                    <a:pt x="82609" y="58569"/>
                    <a:pt x="83029" y="58366"/>
                  </a:cubicBezTo>
                  <a:cubicBezTo>
                    <a:pt x="83026" y="58269"/>
                    <a:pt x="83026" y="58171"/>
                    <a:pt x="83026" y="58078"/>
                  </a:cubicBezTo>
                  <a:cubicBezTo>
                    <a:pt x="83026" y="57320"/>
                    <a:pt x="83052" y="56565"/>
                    <a:pt x="83097" y="55808"/>
                  </a:cubicBezTo>
                  <a:cubicBezTo>
                    <a:pt x="82650" y="56063"/>
                    <a:pt x="82204" y="56310"/>
                    <a:pt x="81761" y="56554"/>
                  </a:cubicBezTo>
                  <a:cubicBezTo>
                    <a:pt x="81754" y="56877"/>
                    <a:pt x="81750" y="57200"/>
                    <a:pt x="81750" y="57522"/>
                  </a:cubicBezTo>
                  <a:cubicBezTo>
                    <a:pt x="81750" y="57999"/>
                    <a:pt x="81757" y="58479"/>
                    <a:pt x="81776" y="58959"/>
                  </a:cubicBezTo>
                  <a:close/>
                  <a:moveTo>
                    <a:pt x="80527" y="59665"/>
                  </a:moveTo>
                  <a:cubicBezTo>
                    <a:pt x="80576" y="60317"/>
                    <a:pt x="80643" y="60974"/>
                    <a:pt x="80733" y="61623"/>
                  </a:cubicBezTo>
                  <a:cubicBezTo>
                    <a:pt x="81112" y="61492"/>
                    <a:pt x="81495" y="61349"/>
                    <a:pt x="81878" y="61207"/>
                  </a:cubicBezTo>
                  <a:cubicBezTo>
                    <a:pt x="81806" y="60516"/>
                    <a:pt x="81757" y="59822"/>
                    <a:pt x="81727" y="59132"/>
                  </a:cubicBezTo>
                  <a:cubicBezTo>
                    <a:pt x="81326" y="59316"/>
                    <a:pt x="80925" y="59492"/>
                    <a:pt x="80527" y="59665"/>
                  </a:cubicBezTo>
                  <a:moveTo>
                    <a:pt x="79277" y="60032"/>
                  </a:moveTo>
                  <a:cubicBezTo>
                    <a:pt x="79668" y="59875"/>
                    <a:pt x="80062" y="59713"/>
                    <a:pt x="80456" y="59545"/>
                  </a:cubicBezTo>
                  <a:cubicBezTo>
                    <a:pt x="80403" y="58794"/>
                    <a:pt x="80369" y="58044"/>
                    <a:pt x="80362" y="57293"/>
                  </a:cubicBezTo>
                  <a:cubicBezTo>
                    <a:pt x="79945" y="57507"/>
                    <a:pt x="79533" y="57714"/>
                    <a:pt x="79116" y="57916"/>
                  </a:cubicBezTo>
                  <a:cubicBezTo>
                    <a:pt x="79150" y="58622"/>
                    <a:pt x="79202" y="59327"/>
                    <a:pt x="79277" y="60032"/>
                  </a:cubicBezTo>
                  <a:close/>
                  <a:moveTo>
                    <a:pt x="78384" y="62385"/>
                  </a:moveTo>
                  <a:cubicBezTo>
                    <a:pt x="78752" y="62276"/>
                    <a:pt x="79120" y="62163"/>
                    <a:pt x="79484" y="62043"/>
                  </a:cubicBezTo>
                  <a:cubicBezTo>
                    <a:pt x="79382" y="61432"/>
                    <a:pt x="79300" y="60817"/>
                    <a:pt x="79232" y="60197"/>
                  </a:cubicBezTo>
                  <a:cubicBezTo>
                    <a:pt x="78850" y="60351"/>
                    <a:pt x="78467" y="60498"/>
                    <a:pt x="78088" y="60636"/>
                  </a:cubicBezTo>
                  <a:cubicBezTo>
                    <a:pt x="78171" y="61222"/>
                    <a:pt x="78272" y="61803"/>
                    <a:pt x="78384" y="62385"/>
                  </a:cubicBezTo>
                  <a:moveTo>
                    <a:pt x="76910" y="61057"/>
                  </a:moveTo>
                  <a:cubicBezTo>
                    <a:pt x="77007" y="61608"/>
                    <a:pt x="77116" y="62160"/>
                    <a:pt x="77244" y="62708"/>
                  </a:cubicBezTo>
                  <a:cubicBezTo>
                    <a:pt x="77604" y="62610"/>
                    <a:pt x="77964" y="62509"/>
                    <a:pt x="78324" y="62404"/>
                  </a:cubicBezTo>
                  <a:cubicBezTo>
                    <a:pt x="78208" y="61826"/>
                    <a:pt x="78111" y="61244"/>
                    <a:pt x="78028" y="60659"/>
                  </a:cubicBezTo>
                  <a:cubicBezTo>
                    <a:pt x="77653" y="60798"/>
                    <a:pt x="77281" y="60929"/>
                    <a:pt x="76910" y="61057"/>
                  </a:cubicBezTo>
                  <a:close/>
                  <a:moveTo>
                    <a:pt x="76884" y="60918"/>
                  </a:moveTo>
                  <a:cubicBezTo>
                    <a:pt x="77259" y="60790"/>
                    <a:pt x="77630" y="60659"/>
                    <a:pt x="78005" y="60520"/>
                  </a:cubicBezTo>
                  <a:cubicBezTo>
                    <a:pt x="77915" y="59860"/>
                    <a:pt x="77844" y="59199"/>
                    <a:pt x="77792" y="58535"/>
                  </a:cubicBezTo>
                  <a:cubicBezTo>
                    <a:pt x="77398" y="58712"/>
                    <a:pt x="77007" y="58884"/>
                    <a:pt x="76617" y="59049"/>
                  </a:cubicBezTo>
                  <a:cubicBezTo>
                    <a:pt x="76688" y="59672"/>
                    <a:pt x="76779" y="60299"/>
                    <a:pt x="76884" y="60918"/>
                  </a:cubicBezTo>
                  <a:moveTo>
                    <a:pt x="76122" y="62993"/>
                  </a:moveTo>
                  <a:cubicBezTo>
                    <a:pt x="76475" y="62906"/>
                    <a:pt x="76824" y="62816"/>
                    <a:pt x="77176" y="62723"/>
                  </a:cubicBezTo>
                  <a:cubicBezTo>
                    <a:pt x="77052" y="62178"/>
                    <a:pt x="76940" y="61627"/>
                    <a:pt x="76842" y="61079"/>
                  </a:cubicBezTo>
                  <a:cubicBezTo>
                    <a:pt x="76478" y="61203"/>
                    <a:pt x="76118" y="61319"/>
                    <a:pt x="75754" y="61432"/>
                  </a:cubicBezTo>
                  <a:cubicBezTo>
                    <a:pt x="75863" y="61953"/>
                    <a:pt x="75987" y="62471"/>
                    <a:pt x="76122" y="62993"/>
                  </a:cubicBezTo>
                  <a:close/>
                  <a:moveTo>
                    <a:pt x="75019" y="63240"/>
                  </a:moveTo>
                  <a:cubicBezTo>
                    <a:pt x="75364" y="63165"/>
                    <a:pt x="75709" y="63090"/>
                    <a:pt x="76054" y="63008"/>
                  </a:cubicBezTo>
                  <a:cubicBezTo>
                    <a:pt x="75919" y="62490"/>
                    <a:pt x="75796" y="61972"/>
                    <a:pt x="75687" y="61451"/>
                  </a:cubicBezTo>
                  <a:cubicBezTo>
                    <a:pt x="75330" y="61563"/>
                    <a:pt x="74974" y="61668"/>
                    <a:pt x="74621" y="61766"/>
                  </a:cubicBezTo>
                  <a:cubicBezTo>
                    <a:pt x="74741" y="62257"/>
                    <a:pt x="74873" y="62749"/>
                    <a:pt x="75019" y="63240"/>
                  </a:cubicBezTo>
                  <a:close/>
                  <a:moveTo>
                    <a:pt x="73935" y="63454"/>
                  </a:moveTo>
                  <a:cubicBezTo>
                    <a:pt x="74272" y="63390"/>
                    <a:pt x="74610" y="63327"/>
                    <a:pt x="74948" y="63255"/>
                  </a:cubicBezTo>
                  <a:cubicBezTo>
                    <a:pt x="74805" y="62768"/>
                    <a:pt x="74670" y="62276"/>
                    <a:pt x="74550" y="61785"/>
                  </a:cubicBezTo>
                  <a:cubicBezTo>
                    <a:pt x="74205" y="61882"/>
                    <a:pt x="73856" y="61972"/>
                    <a:pt x="73511" y="62058"/>
                  </a:cubicBezTo>
                  <a:cubicBezTo>
                    <a:pt x="73642" y="62527"/>
                    <a:pt x="73781" y="62989"/>
                    <a:pt x="73935" y="63454"/>
                  </a:cubicBezTo>
                  <a:close/>
                  <a:moveTo>
                    <a:pt x="72869" y="63634"/>
                  </a:moveTo>
                  <a:cubicBezTo>
                    <a:pt x="73199" y="63582"/>
                    <a:pt x="73529" y="63525"/>
                    <a:pt x="73859" y="63465"/>
                  </a:cubicBezTo>
                  <a:cubicBezTo>
                    <a:pt x="73709" y="63004"/>
                    <a:pt x="73567" y="62542"/>
                    <a:pt x="73439" y="62077"/>
                  </a:cubicBezTo>
                  <a:cubicBezTo>
                    <a:pt x="73098" y="62163"/>
                    <a:pt x="72756" y="62242"/>
                    <a:pt x="72419" y="62317"/>
                  </a:cubicBezTo>
                  <a:cubicBezTo>
                    <a:pt x="72558" y="62756"/>
                    <a:pt x="72708" y="63195"/>
                    <a:pt x="72869" y="63634"/>
                  </a:cubicBezTo>
                  <a:moveTo>
                    <a:pt x="72835" y="63773"/>
                  </a:moveTo>
                  <a:cubicBezTo>
                    <a:pt x="72512" y="63822"/>
                    <a:pt x="72190" y="63867"/>
                    <a:pt x="71867" y="63908"/>
                  </a:cubicBezTo>
                  <a:cubicBezTo>
                    <a:pt x="72021" y="64291"/>
                    <a:pt x="72186" y="64670"/>
                    <a:pt x="72359" y="65049"/>
                  </a:cubicBezTo>
                  <a:cubicBezTo>
                    <a:pt x="72674" y="65026"/>
                    <a:pt x="72989" y="65000"/>
                    <a:pt x="73308" y="64970"/>
                  </a:cubicBezTo>
                  <a:cubicBezTo>
                    <a:pt x="73143" y="64572"/>
                    <a:pt x="72985" y="64175"/>
                    <a:pt x="72835" y="63773"/>
                  </a:cubicBezTo>
                  <a:moveTo>
                    <a:pt x="74355" y="64854"/>
                  </a:moveTo>
                  <a:cubicBezTo>
                    <a:pt x="74197" y="64437"/>
                    <a:pt x="74043" y="64017"/>
                    <a:pt x="73904" y="63597"/>
                  </a:cubicBezTo>
                  <a:cubicBezTo>
                    <a:pt x="73574" y="63657"/>
                    <a:pt x="73244" y="63709"/>
                    <a:pt x="72914" y="63762"/>
                  </a:cubicBezTo>
                  <a:cubicBezTo>
                    <a:pt x="73064" y="64163"/>
                    <a:pt x="73222" y="64565"/>
                    <a:pt x="73387" y="64962"/>
                  </a:cubicBezTo>
                  <a:cubicBezTo>
                    <a:pt x="73709" y="64929"/>
                    <a:pt x="74032" y="64895"/>
                    <a:pt x="74355" y="64854"/>
                  </a:cubicBezTo>
                  <a:close/>
                  <a:moveTo>
                    <a:pt x="74404" y="64981"/>
                  </a:moveTo>
                  <a:cubicBezTo>
                    <a:pt x="74085" y="65022"/>
                    <a:pt x="73762" y="65056"/>
                    <a:pt x="73439" y="65090"/>
                  </a:cubicBezTo>
                  <a:cubicBezTo>
                    <a:pt x="73597" y="65458"/>
                    <a:pt x="73762" y="65825"/>
                    <a:pt x="73931" y="66189"/>
                  </a:cubicBezTo>
                  <a:cubicBezTo>
                    <a:pt x="74246" y="66174"/>
                    <a:pt x="74561" y="66159"/>
                    <a:pt x="74876" y="66137"/>
                  </a:cubicBezTo>
                  <a:cubicBezTo>
                    <a:pt x="74711" y="65754"/>
                    <a:pt x="74554" y="65368"/>
                    <a:pt x="74404" y="64981"/>
                  </a:cubicBezTo>
                  <a:close/>
                  <a:moveTo>
                    <a:pt x="75919" y="66051"/>
                  </a:moveTo>
                  <a:cubicBezTo>
                    <a:pt x="75758" y="65649"/>
                    <a:pt x="75604" y="65244"/>
                    <a:pt x="75462" y="64839"/>
                  </a:cubicBezTo>
                  <a:cubicBezTo>
                    <a:pt x="75135" y="64887"/>
                    <a:pt x="74809" y="64932"/>
                    <a:pt x="74482" y="64974"/>
                  </a:cubicBezTo>
                  <a:cubicBezTo>
                    <a:pt x="74632" y="65360"/>
                    <a:pt x="74790" y="65747"/>
                    <a:pt x="74955" y="66129"/>
                  </a:cubicBezTo>
                  <a:cubicBezTo>
                    <a:pt x="75278" y="66107"/>
                    <a:pt x="75597" y="66081"/>
                    <a:pt x="75919" y="66051"/>
                  </a:cubicBezTo>
                  <a:close/>
                  <a:moveTo>
                    <a:pt x="75968" y="66178"/>
                  </a:moveTo>
                  <a:cubicBezTo>
                    <a:pt x="75649" y="66208"/>
                    <a:pt x="75330" y="66234"/>
                    <a:pt x="75011" y="66257"/>
                  </a:cubicBezTo>
                  <a:cubicBezTo>
                    <a:pt x="75169" y="66613"/>
                    <a:pt x="75334" y="66974"/>
                    <a:pt x="75507" y="67326"/>
                  </a:cubicBezTo>
                  <a:cubicBezTo>
                    <a:pt x="75818" y="67319"/>
                    <a:pt x="76133" y="67311"/>
                    <a:pt x="76445" y="67296"/>
                  </a:cubicBezTo>
                  <a:cubicBezTo>
                    <a:pt x="76280" y="66925"/>
                    <a:pt x="76122" y="66550"/>
                    <a:pt x="75968" y="66178"/>
                  </a:cubicBezTo>
                  <a:close/>
                  <a:moveTo>
                    <a:pt x="77480" y="67236"/>
                  </a:moveTo>
                  <a:cubicBezTo>
                    <a:pt x="77319" y="66850"/>
                    <a:pt x="77165" y="66456"/>
                    <a:pt x="77019" y="66066"/>
                  </a:cubicBezTo>
                  <a:cubicBezTo>
                    <a:pt x="76696" y="66103"/>
                    <a:pt x="76370" y="66137"/>
                    <a:pt x="76043" y="66171"/>
                  </a:cubicBezTo>
                  <a:cubicBezTo>
                    <a:pt x="76197" y="66546"/>
                    <a:pt x="76355" y="66921"/>
                    <a:pt x="76523" y="67292"/>
                  </a:cubicBezTo>
                  <a:cubicBezTo>
                    <a:pt x="76842" y="67277"/>
                    <a:pt x="77161" y="67259"/>
                    <a:pt x="77480" y="67236"/>
                  </a:cubicBezTo>
                  <a:close/>
                  <a:moveTo>
                    <a:pt x="77533" y="67360"/>
                  </a:moveTo>
                  <a:cubicBezTo>
                    <a:pt x="77214" y="67383"/>
                    <a:pt x="76895" y="67401"/>
                    <a:pt x="76580" y="67416"/>
                  </a:cubicBezTo>
                  <a:cubicBezTo>
                    <a:pt x="76737" y="67765"/>
                    <a:pt x="76902" y="68114"/>
                    <a:pt x="77075" y="68459"/>
                  </a:cubicBezTo>
                  <a:cubicBezTo>
                    <a:pt x="77386" y="68459"/>
                    <a:pt x="77698" y="68456"/>
                    <a:pt x="78013" y="68448"/>
                  </a:cubicBezTo>
                  <a:cubicBezTo>
                    <a:pt x="77844" y="68088"/>
                    <a:pt x="77687" y="67724"/>
                    <a:pt x="77533" y="67360"/>
                  </a:cubicBezTo>
                  <a:moveTo>
                    <a:pt x="79041" y="68414"/>
                  </a:moveTo>
                  <a:cubicBezTo>
                    <a:pt x="78880" y="68035"/>
                    <a:pt x="78726" y="67656"/>
                    <a:pt x="78576" y="67277"/>
                  </a:cubicBezTo>
                  <a:cubicBezTo>
                    <a:pt x="78253" y="67307"/>
                    <a:pt x="77930" y="67334"/>
                    <a:pt x="77608" y="67356"/>
                  </a:cubicBezTo>
                  <a:cubicBezTo>
                    <a:pt x="77762" y="67720"/>
                    <a:pt x="77919" y="68084"/>
                    <a:pt x="78088" y="68448"/>
                  </a:cubicBezTo>
                  <a:cubicBezTo>
                    <a:pt x="78407" y="68441"/>
                    <a:pt x="78722" y="68429"/>
                    <a:pt x="79041" y="68414"/>
                  </a:cubicBezTo>
                  <a:close/>
                  <a:moveTo>
                    <a:pt x="79094" y="68534"/>
                  </a:moveTo>
                  <a:cubicBezTo>
                    <a:pt x="78778" y="68549"/>
                    <a:pt x="78463" y="68561"/>
                    <a:pt x="78144" y="68568"/>
                  </a:cubicBezTo>
                  <a:cubicBezTo>
                    <a:pt x="78306" y="68910"/>
                    <a:pt x="78471" y="69247"/>
                    <a:pt x="78643" y="69585"/>
                  </a:cubicBezTo>
                  <a:cubicBezTo>
                    <a:pt x="78932" y="69592"/>
                    <a:pt x="79221" y="69596"/>
                    <a:pt x="79510" y="69596"/>
                  </a:cubicBezTo>
                  <a:cubicBezTo>
                    <a:pt x="79533" y="69596"/>
                    <a:pt x="79555" y="69596"/>
                    <a:pt x="79578" y="69596"/>
                  </a:cubicBezTo>
                  <a:cubicBezTo>
                    <a:pt x="79409" y="69243"/>
                    <a:pt x="79251" y="68891"/>
                    <a:pt x="79094" y="68534"/>
                  </a:cubicBezTo>
                  <a:moveTo>
                    <a:pt x="80602" y="69581"/>
                  </a:moveTo>
                  <a:cubicBezTo>
                    <a:pt x="80437" y="69213"/>
                    <a:pt x="80283" y="68846"/>
                    <a:pt x="80133" y="68478"/>
                  </a:cubicBezTo>
                  <a:cubicBezTo>
                    <a:pt x="79810" y="68501"/>
                    <a:pt x="79487" y="68516"/>
                    <a:pt x="79169" y="68534"/>
                  </a:cubicBezTo>
                  <a:cubicBezTo>
                    <a:pt x="79322" y="68887"/>
                    <a:pt x="79484" y="69243"/>
                    <a:pt x="79653" y="69596"/>
                  </a:cubicBezTo>
                  <a:cubicBezTo>
                    <a:pt x="79968" y="69592"/>
                    <a:pt x="80283" y="69589"/>
                    <a:pt x="80602" y="69581"/>
                  </a:cubicBezTo>
                  <a:close/>
                  <a:moveTo>
                    <a:pt x="80654" y="69701"/>
                  </a:moveTo>
                  <a:cubicBezTo>
                    <a:pt x="80339" y="69709"/>
                    <a:pt x="80024" y="69716"/>
                    <a:pt x="79709" y="69716"/>
                  </a:cubicBezTo>
                  <a:cubicBezTo>
                    <a:pt x="79870" y="70050"/>
                    <a:pt x="80039" y="70380"/>
                    <a:pt x="80212" y="70711"/>
                  </a:cubicBezTo>
                  <a:cubicBezTo>
                    <a:pt x="80519" y="70722"/>
                    <a:pt x="80831" y="70729"/>
                    <a:pt x="81142" y="70737"/>
                  </a:cubicBezTo>
                  <a:cubicBezTo>
                    <a:pt x="80973" y="70392"/>
                    <a:pt x="80812" y="70046"/>
                    <a:pt x="80654" y="69701"/>
                  </a:cubicBezTo>
                  <a:close/>
                  <a:moveTo>
                    <a:pt x="82005" y="70744"/>
                  </a:moveTo>
                  <a:cubicBezTo>
                    <a:pt x="82058" y="70744"/>
                    <a:pt x="82106" y="70744"/>
                    <a:pt x="82159" y="70744"/>
                  </a:cubicBezTo>
                  <a:cubicBezTo>
                    <a:pt x="81994" y="70384"/>
                    <a:pt x="81836" y="70028"/>
                    <a:pt x="81686" y="69667"/>
                  </a:cubicBezTo>
                  <a:cubicBezTo>
                    <a:pt x="81367" y="69682"/>
                    <a:pt x="81045" y="69694"/>
                    <a:pt x="80726" y="69701"/>
                  </a:cubicBezTo>
                  <a:cubicBezTo>
                    <a:pt x="80883" y="70046"/>
                    <a:pt x="81045" y="70392"/>
                    <a:pt x="81213" y="70737"/>
                  </a:cubicBezTo>
                  <a:cubicBezTo>
                    <a:pt x="81476" y="70741"/>
                    <a:pt x="81742" y="70744"/>
                    <a:pt x="82005" y="70744"/>
                  </a:cubicBezTo>
                  <a:close/>
                  <a:moveTo>
                    <a:pt x="82215" y="70864"/>
                  </a:moveTo>
                  <a:cubicBezTo>
                    <a:pt x="82144" y="70864"/>
                    <a:pt x="82076" y="70864"/>
                    <a:pt x="82005" y="70864"/>
                  </a:cubicBezTo>
                  <a:lnTo>
                    <a:pt x="82005" y="70864"/>
                  </a:lnTo>
                  <a:cubicBezTo>
                    <a:pt x="81761" y="70864"/>
                    <a:pt x="81517" y="70861"/>
                    <a:pt x="81273" y="70857"/>
                  </a:cubicBezTo>
                  <a:cubicBezTo>
                    <a:pt x="81435" y="71183"/>
                    <a:pt x="81604" y="71510"/>
                    <a:pt x="81776" y="71832"/>
                  </a:cubicBezTo>
                  <a:cubicBezTo>
                    <a:pt x="82084" y="71847"/>
                    <a:pt x="82395" y="71862"/>
                    <a:pt x="82703" y="71874"/>
                  </a:cubicBezTo>
                  <a:cubicBezTo>
                    <a:pt x="82534" y="71536"/>
                    <a:pt x="82373" y="71202"/>
                    <a:pt x="82215" y="70864"/>
                  </a:cubicBezTo>
                  <a:close/>
                  <a:moveTo>
                    <a:pt x="83720" y="71900"/>
                  </a:moveTo>
                  <a:cubicBezTo>
                    <a:pt x="83555" y="71551"/>
                    <a:pt x="83393" y="71198"/>
                    <a:pt x="83243" y="70849"/>
                  </a:cubicBezTo>
                  <a:cubicBezTo>
                    <a:pt x="82921" y="70857"/>
                    <a:pt x="82602" y="70861"/>
                    <a:pt x="82283" y="70861"/>
                  </a:cubicBezTo>
                  <a:cubicBezTo>
                    <a:pt x="82440" y="71202"/>
                    <a:pt x="82605" y="71540"/>
                    <a:pt x="82774" y="71874"/>
                  </a:cubicBezTo>
                  <a:cubicBezTo>
                    <a:pt x="83089" y="71885"/>
                    <a:pt x="83405" y="71892"/>
                    <a:pt x="83720" y="71900"/>
                  </a:cubicBezTo>
                  <a:close/>
                  <a:moveTo>
                    <a:pt x="83776" y="72016"/>
                  </a:moveTo>
                  <a:cubicBezTo>
                    <a:pt x="83461" y="72012"/>
                    <a:pt x="83146" y="72005"/>
                    <a:pt x="82834" y="71994"/>
                  </a:cubicBezTo>
                  <a:cubicBezTo>
                    <a:pt x="82999" y="72313"/>
                    <a:pt x="83164" y="72632"/>
                    <a:pt x="83341" y="72950"/>
                  </a:cubicBezTo>
                  <a:cubicBezTo>
                    <a:pt x="83648" y="72969"/>
                    <a:pt x="83956" y="72988"/>
                    <a:pt x="84268" y="73007"/>
                  </a:cubicBezTo>
                  <a:cubicBezTo>
                    <a:pt x="84099" y="72677"/>
                    <a:pt x="83934" y="72346"/>
                    <a:pt x="83776" y="72016"/>
                  </a:cubicBezTo>
                  <a:close/>
                  <a:moveTo>
                    <a:pt x="85266" y="73048"/>
                  </a:moveTo>
                  <a:cubicBezTo>
                    <a:pt x="85101" y="72707"/>
                    <a:pt x="84939" y="72365"/>
                    <a:pt x="84785" y="72020"/>
                  </a:cubicBezTo>
                  <a:cubicBezTo>
                    <a:pt x="84695" y="72020"/>
                    <a:pt x="84605" y="72020"/>
                    <a:pt x="84515" y="72020"/>
                  </a:cubicBezTo>
                  <a:lnTo>
                    <a:pt x="84515" y="72020"/>
                  </a:lnTo>
                  <a:cubicBezTo>
                    <a:pt x="84290" y="72020"/>
                    <a:pt x="84065" y="72020"/>
                    <a:pt x="83840" y="72016"/>
                  </a:cubicBezTo>
                  <a:cubicBezTo>
                    <a:pt x="84001" y="72350"/>
                    <a:pt x="84166" y="72680"/>
                    <a:pt x="84335" y="73010"/>
                  </a:cubicBezTo>
                  <a:cubicBezTo>
                    <a:pt x="84647" y="73026"/>
                    <a:pt x="84954" y="73037"/>
                    <a:pt x="85266" y="73048"/>
                  </a:cubicBezTo>
                  <a:moveTo>
                    <a:pt x="85322" y="73164"/>
                  </a:moveTo>
                  <a:cubicBezTo>
                    <a:pt x="85014" y="73157"/>
                    <a:pt x="84707" y="73142"/>
                    <a:pt x="84399" y="73127"/>
                  </a:cubicBezTo>
                  <a:cubicBezTo>
                    <a:pt x="84560" y="73442"/>
                    <a:pt x="84729" y="73753"/>
                    <a:pt x="84905" y="74065"/>
                  </a:cubicBezTo>
                  <a:cubicBezTo>
                    <a:pt x="85209" y="74091"/>
                    <a:pt x="85513" y="74114"/>
                    <a:pt x="85817" y="74136"/>
                  </a:cubicBezTo>
                  <a:cubicBezTo>
                    <a:pt x="85648" y="73813"/>
                    <a:pt x="85483" y="73491"/>
                    <a:pt x="85322" y="73164"/>
                  </a:cubicBezTo>
                  <a:close/>
                  <a:moveTo>
                    <a:pt x="86826" y="74192"/>
                  </a:moveTo>
                  <a:cubicBezTo>
                    <a:pt x="86661" y="73858"/>
                    <a:pt x="86500" y="73525"/>
                    <a:pt x="86342" y="73187"/>
                  </a:cubicBezTo>
                  <a:cubicBezTo>
                    <a:pt x="86024" y="73183"/>
                    <a:pt x="85705" y="73176"/>
                    <a:pt x="85386" y="73168"/>
                  </a:cubicBezTo>
                  <a:cubicBezTo>
                    <a:pt x="85547" y="73491"/>
                    <a:pt x="85712" y="73817"/>
                    <a:pt x="85885" y="74140"/>
                  </a:cubicBezTo>
                  <a:cubicBezTo>
                    <a:pt x="86200" y="74159"/>
                    <a:pt x="86511" y="74177"/>
                    <a:pt x="86826" y="74192"/>
                  </a:cubicBezTo>
                  <a:close/>
                  <a:moveTo>
                    <a:pt x="87385" y="75262"/>
                  </a:moveTo>
                  <a:cubicBezTo>
                    <a:pt x="87213" y="74947"/>
                    <a:pt x="87048" y="74628"/>
                    <a:pt x="86886" y="74309"/>
                  </a:cubicBezTo>
                  <a:cubicBezTo>
                    <a:pt x="86571" y="74294"/>
                    <a:pt x="86260" y="74275"/>
                    <a:pt x="85948" y="74256"/>
                  </a:cubicBezTo>
                  <a:cubicBezTo>
                    <a:pt x="86114" y="74564"/>
                    <a:pt x="86282" y="74871"/>
                    <a:pt x="86459" y="75175"/>
                  </a:cubicBezTo>
                  <a:cubicBezTo>
                    <a:pt x="86766" y="75209"/>
                    <a:pt x="87074" y="75235"/>
                    <a:pt x="87385" y="75262"/>
                  </a:cubicBezTo>
                  <a:moveTo>
                    <a:pt x="87446" y="75378"/>
                  </a:moveTo>
                  <a:cubicBezTo>
                    <a:pt x="87138" y="75352"/>
                    <a:pt x="86830" y="75325"/>
                    <a:pt x="86526" y="75295"/>
                  </a:cubicBezTo>
                  <a:cubicBezTo>
                    <a:pt x="86695" y="75584"/>
                    <a:pt x="86868" y="75877"/>
                    <a:pt x="87048" y="76170"/>
                  </a:cubicBezTo>
                  <a:cubicBezTo>
                    <a:pt x="87348" y="76207"/>
                    <a:pt x="87652" y="76245"/>
                    <a:pt x="87956" y="76282"/>
                  </a:cubicBezTo>
                  <a:cubicBezTo>
                    <a:pt x="87783" y="75982"/>
                    <a:pt x="87611" y="75678"/>
                    <a:pt x="87446" y="75378"/>
                  </a:cubicBezTo>
                  <a:close/>
                  <a:moveTo>
                    <a:pt x="88950" y="76387"/>
                  </a:moveTo>
                  <a:cubicBezTo>
                    <a:pt x="88777" y="76076"/>
                    <a:pt x="88609" y="75761"/>
                    <a:pt x="88447" y="75449"/>
                  </a:cubicBezTo>
                  <a:cubicBezTo>
                    <a:pt x="88136" y="75431"/>
                    <a:pt x="87824" y="75408"/>
                    <a:pt x="87513" y="75382"/>
                  </a:cubicBezTo>
                  <a:cubicBezTo>
                    <a:pt x="87678" y="75686"/>
                    <a:pt x="87851" y="75986"/>
                    <a:pt x="88027" y="76290"/>
                  </a:cubicBezTo>
                  <a:cubicBezTo>
                    <a:pt x="88331" y="76324"/>
                    <a:pt x="88642" y="76357"/>
                    <a:pt x="88950" y="76387"/>
                  </a:cubicBezTo>
                  <a:close/>
                  <a:moveTo>
                    <a:pt x="89014" y="76500"/>
                  </a:moveTo>
                  <a:cubicBezTo>
                    <a:pt x="88706" y="76470"/>
                    <a:pt x="88399" y="76440"/>
                    <a:pt x="88095" y="76402"/>
                  </a:cubicBezTo>
                  <a:cubicBezTo>
                    <a:pt x="88263" y="76695"/>
                    <a:pt x="88436" y="76980"/>
                    <a:pt x="88616" y="77265"/>
                  </a:cubicBezTo>
                  <a:cubicBezTo>
                    <a:pt x="88920" y="77310"/>
                    <a:pt x="89224" y="77352"/>
                    <a:pt x="89528" y="77389"/>
                  </a:cubicBezTo>
                  <a:cubicBezTo>
                    <a:pt x="89352" y="77093"/>
                    <a:pt x="89179" y="76796"/>
                    <a:pt x="89014" y="76500"/>
                  </a:cubicBezTo>
                  <a:close/>
                  <a:moveTo>
                    <a:pt x="89078" y="76507"/>
                  </a:moveTo>
                  <a:cubicBezTo>
                    <a:pt x="89243" y="76804"/>
                    <a:pt x="89415" y="77100"/>
                    <a:pt x="89592" y="77400"/>
                  </a:cubicBezTo>
                  <a:cubicBezTo>
                    <a:pt x="89899" y="77438"/>
                    <a:pt x="90207" y="77475"/>
                    <a:pt x="90515" y="77509"/>
                  </a:cubicBezTo>
                  <a:cubicBezTo>
                    <a:pt x="90342" y="77201"/>
                    <a:pt x="90173" y="76894"/>
                    <a:pt x="90012" y="76586"/>
                  </a:cubicBezTo>
                  <a:cubicBezTo>
                    <a:pt x="89700" y="76564"/>
                    <a:pt x="89385" y="76534"/>
                    <a:pt x="89078" y="76507"/>
                  </a:cubicBezTo>
                  <a:close/>
                  <a:moveTo>
                    <a:pt x="89460" y="75506"/>
                  </a:moveTo>
                  <a:cubicBezTo>
                    <a:pt x="89141" y="75491"/>
                    <a:pt x="88826" y="75472"/>
                    <a:pt x="88507" y="75453"/>
                  </a:cubicBezTo>
                  <a:cubicBezTo>
                    <a:pt x="88672" y="75768"/>
                    <a:pt x="88841" y="76080"/>
                    <a:pt x="89014" y="76391"/>
                  </a:cubicBezTo>
                  <a:cubicBezTo>
                    <a:pt x="89325" y="76421"/>
                    <a:pt x="89637" y="76447"/>
                    <a:pt x="89952" y="76474"/>
                  </a:cubicBezTo>
                  <a:cubicBezTo>
                    <a:pt x="89783" y="76151"/>
                    <a:pt x="89618" y="75828"/>
                    <a:pt x="89460" y="75506"/>
                  </a:cubicBezTo>
                  <a:close/>
                  <a:moveTo>
                    <a:pt x="89588" y="74372"/>
                  </a:moveTo>
                  <a:cubicBezTo>
                    <a:pt x="89385" y="74372"/>
                    <a:pt x="89183" y="74372"/>
                    <a:pt x="88980" y="74369"/>
                  </a:cubicBezTo>
                  <a:cubicBezTo>
                    <a:pt x="89134" y="74714"/>
                    <a:pt x="89295" y="75055"/>
                    <a:pt x="89460" y="75393"/>
                  </a:cubicBezTo>
                  <a:cubicBezTo>
                    <a:pt x="89783" y="75408"/>
                    <a:pt x="90106" y="75423"/>
                    <a:pt x="90428" y="75431"/>
                  </a:cubicBezTo>
                  <a:cubicBezTo>
                    <a:pt x="90267" y="75078"/>
                    <a:pt x="90113" y="74725"/>
                    <a:pt x="89963" y="74372"/>
                  </a:cubicBezTo>
                  <a:cubicBezTo>
                    <a:pt x="89836" y="74372"/>
                    <a:pt x="89712" y="74372"/>
                    <a:pt x="89588" y="74372"/>
                  </a:cubicBezTo>
                  <a:close/>
                  <a:moveTo>
                    <a:pt x="89468" y="73138"/>
                  </a:moveTo>
                  <a:cubicBezTo>
                    <a:pt x="89134" y="73153"/>
                    <a:pt x="88800" y="73164"/>
                    <a:pt x="88466" y="73176"/>
                  </a:cubicBezTo>
                  <a:cubicBezTo>
                    <a:pt x="88616" y="73536"/>
                    <a:pt x="88770" y="73900"/>
                    <a:pt x="88931" y="74256"/>
                  </a:cubicBezTo>
                  <a:cubicBezTo>
                    <a:pt x="89149" y="74260"/>
                    <a:pt x="89367" y="74260"/>
                    <a:pt x="89588" y="74260"/>
                  </a:cubicBezTo>
                  <a:cubicBezTo>
                    <a:pt x="89697" y="74260"/>
                    <a:pt x="89806" y="74260"/>
                    <a:pt x="89914" y="74260"/>
                  </a:cubicBezTo>
                  <a:cubicBezTo>
                    <a:pt x="89761" y="73888"/>
                    <a:pt x="89610" y="73513"/>
                    <a:pt x="89468" y="73138"/>
                  </a:cubicBezTo>
                  <a:close/>
                  <a:moveTo>
                    <a:pt x="125836" y="13136"/>
                  </a:moveTo>
                  <a:cubicBezTo>
                    <a:pt x="131367" y="13136"/>
                    <a:pt x="136342" y="13560"/>
                    <a:pt x="140360" y="14476"/>
                  </a:cubicBezTo>
                  <a:cubicBezTo>
                    <a:pt x="144382" y="15391"/>
                    <a:pt x="147452" y="16791"/>
                    <a:pt x="149174" y="18753"/>
                  </a:cubicBezTo>
                  <a:cubicBezTo>
                    <a:pt x="150993" y="20828"/>
                    <a:pt x="151815" y="23210"/>
                    <a:pt x="151815" y="25777"/>
                  </a:cubicBezTo>
                  <a:cubicBezTo>
                    <a:pt x="151811" y="30714"/>
                    <a:pt x="148787" y="36342"/>
                    <a:pt x="144052" y="41906"/>
                  </a:cubicBezTo>
                  <a:cubicBezTo>
                    <a:pt x="139317" y="47471"/>
                    <a:pt x="132871" y="52971"/>
                    <a:pt x="126016" y="57642"/>
                  </a:cubicBezTo>
                  <a:cubicBezTo>
                    <a:pt x="114299" y="65679"/>
                    <a:pt x="101354" y="70801"/>
                    <a:pt x="89044" y="71829"/>
                  </a:cubicBezTo>
                  <a:cubicBezTo>
                    <a:pt x="89183" y="72230"/>
                    <a:pt x="89325" y="72628"/>
                    <a:pt x="89475" y="73026"/>
                  </a:cubicBezTo>
                  <a:cubicBezTo>
                    <a:pt x="102720" y="72448"/>
                    <a:pt x="116843" y="67221"/>
                    <a:pt x="129337" y="58734"/>
                  </a:cubicBezTo>
                  <a:cubicBezTo>
                    <a:pt x="136304" y="54025"/>
                    <a:pt x="142799" y="48450"/>
                    <a:pt x="147553" y="42788"/>
                  </a:cubicBezTo>
                  <a:cubicBezTo>
                    <a:pt x="152310" y="37126"/>
                    <a:pt x="155316" y="31378"/>
                    <a:pt x="155316" y="26332"/>
                  </a:cubicBezTo>
                  <a:cubicBezTo>
                    <a:pt x="155316" y="23623"/>
                    <a:pt x="154453" y="21117"/>
                    <a:pt x="152528" y="18925"/>
                  </a:cubicBezTo>
                  <a:cubicBezTo>
                    <a:pt x="150693" y="16828"/>
                    <a:pt x="147403" y="15312"/>
                    <a:pt x="143095" y="14326"/>
                  </a:cubicBezTo>
                  <a:cubicBezTo>
                    <a:pt x="138788" y="13339"/>
                    <a:pt x="133464" y="12874"/>
                    <a:pt x="127577" y="12874"/>
                  </a:cubicBezTo>
                  <a:cubicBezTo>
                    <a:pt x="124857" y="12874"/>
                    <a:pt x="122013" y="12975"/>
                    <a:pt x="119094" y="13166"/>
                  </a:cubicBezTo>
                  <a:cubicBezTo>
                    <a:pt x="118981" y="13226"/>
                    <a:pt x="118865" y="13286"/>
                    <a:pt x="118752" y="13346"/>
                  </a:cubicBezTo>
                  <a:cubicBezTo>
                    <a:pt x="121187" y="13207"/>
                    <a:pt x="123559" y="13136"/>
                    <a:pt x="125836" y="13136"/>
                  </a:cubicBezTo>
                  <a:close/>
                  <a:moveTo>
                    <a:pt x="124080" y="13500"/>
                  </a:moveTo>
                  <a:cubicBezTo>
                    <a:pt x="129247" y="13500"/>
                    <a:pt x="133869" y="13890"/>
                    <a:pt x="137595" y="14731"/>
                  </a:cubicBezTo>
                  <a:cubicBezTo>
                    <a:pt x="141325" y="15571"/>
                    <a:pt x="144157" y="16858"/>
                    <a:pt x="145737" y="18663"/>
                  </a:cubicBezTo>
                  <a:lnTo>
                    <a:pt x="145737" y="18663"/>
                  </a:lnTo>
                  <a:cubicBezTo>
                    <a:pt x="147440" y="20603"/>
                    <a:pt x="148209" y="22828"/>
                    <a:pt x="148209" y="25229"/>
                  </a:cubicBezTo>
                  <a:cubicBezTo>
                    <a:pt x="148206" y="30016"/>
                    <a:pt x="145178" y="35502"/>
                    <a:pt x="140469" y="40953"/>
                  </a:cubicBezTo>
                  <a:cubicBezTo>
                    <a:pt x="135764" y="46409"/>
                    <a:pt x="129374" y="51827"/>
                    <a:pt x="122643" y="56460"/>
                  </a:cubicBezTo>
                  <a:cubicBezTo>
                    <a:pt x="111721" y="64021"/>
                    <a:pt x="99932" y="69007"/>
                    <a:pt x="88605" y="70440"/>
                  </a:cubicBezTo>
                  <a:cubicBezTo>
                    <a:pt x="88729" y="70864"/>
                    <a:pt x="88864" y="71292"/>
                    <a:pt x="89006" y="71716"/>
                  </a:cubicBezTo>
                  <a:cubicBezTo>
                    <a:pt x="101298" y="70696"/>
                    <a:pt x="114235" y="65578"/>
                    <a:pt x="125953" y="57549"/>
                  </a:cubicBezTo>
                  <a:cubicBezTo>
                    <a:pt x="132800" y="52877"/>
                    <a:pt x="139238" y="47384"/>
                    <a:pt x="143962" y="41831"/>
                  </a:cubicBezTo>
                  <a:cubicBezTo>
                    <a:pt x="148690" y="36278"/>
                    <a:pt x="151699" y="30665"/>
                    <a:pt x="151699" y="25777"/>
                  </a:cubicBezTo>
                  <a:cubicBezTo>
                    <a:pt x="151695" y="23233"/>
                    <a:pt x="150888" y="20888"/>
                    <a:pt x="149084" y="18832"/>
                  </a:cubicBezTo>
                  <a:lnTo>
                    <a:pt x="149129" y="18790"/>
                  </a:lnTo>
                  <a:lnTo>
                    <a:pt x="149084" y="18832"/>
                  </a:lnTo>
                  <a:cubicBezTo>
                    <a:pt x="147335" y="16899"/>
                    <a:pt x="144345" y="15500"/>
                    <a:pt x="140334" y="14588"/>
                  </a:cubicBezTo>
                  <a:cubicBezTo>
                    <a:pt x="136327" y="13680"/>
                    <a:pt x="131363" y="13252"/>
                    <a:pt x="125836" y="13252"/>
                  </a:cubicBezTo>
                  <a:lnTo>
                    <a:pt x="125836" y="13252"/>
                  </a:lnTo>
                  <a:cubicBezTo>
                    <a:pt x="123484" y="13252"/>
                    <a:pt x="121030" y="13331"/>
                    <a:pt x="118508" y="13478"/>
                  </a:cubicBezTo>
                  <a:cubicBezTo>
                    <a:pt x="118400" y="13538"/>
                    <a:pt x="118295" y="13594"/>
                    <a:pt x="118190" y="13654"/>
                  </a:cubicBezTo>
                  <a:cubicBezTo>
                    <a:pt x="120212" y="13553"/>
                    <a:pt x="122185" y="13500"/>
                    <a:pt x="124080" y="13500"/>
                  </a:cubicBezTo>
                  <a:close/>
                  <a:moveTo>
                    <a:pt x="117649" y="13954"/>
                  </a:moveTo>
                  <a:cubicBezTo>
                    <a:pt x="119248" y="13887"/>
                    <a:pt x="120805" y="13849"/>
                    <a:pt x="122309" y="13849"/>
                  </a:cubicBezTo>
                  <a:cubicBezTo>
                    <a:pt x="127112" y="13849"/>
                    <a:pt x="131389" y="14205"/>
                    <a:pt x="134826" y="14975"/>
                  </a:cubicBezTo>
                  <a:cubicBezTo>
                    <a:pt x="138263" y="15744"/>
                    <a:pt x="140863" y="16922"/>
                    <a:pt x="142311" y="18573"/>
                  </a:cubicBezTo>
                  <a:lnTo>
                    <a:pt x="142311" y="18573"/>
                  </a:lnTo>
                  <a:cubicBezTo>
                    <a:pt x="143898" y="20381"/>
                    <a:pt x="144615" y="22456"/>
                    <a:pt x="144615" y="24700"/>
                  </a:cubicBezTo>
                  <a:cubicBezTo>
                    <a:pt x="144611" y="29326"/>
                    <a:pt x="141580" y="34669"/>
                    <a:pt x="136897" y="40012"/>
                  </a:cubicBezTo>
                  <a:cubicBezTo>
                    <a:pt x="132215" y="45351"/>
                    <a:pt x="125885" y="50686"/>
                    <a:pt x="119274" y="55286"/>
                  </a:cubicBezTo>
                  <a:cubicBezTo>
                    <a:pt x="109177" y="62344"/>
                    <a:pt x="98525" y="67165"/>
                    <a:pt x="88196" y="68947"/>
                  </a:cubicBezTo>
                  <a:cubicBezTo>
                    <a:pt x="88312" y="69409"/>
                    <a:pt x="88436" y="69866"/>
                    <a:pt x="88571" y="70324"/>
                  </a:cubicBezTo>
                  <a:cubicBezTo>
                    <a:pt x="99880" y="68898"/>
                    <a:pt x="111661" y="63919"/>
                    <a:pt x="122572" y="56363"/>
                  </a:cubicBezTo>
                  <a:cubicBezTo>
                    <a:pt x="129299" y="51733"/>
                    <a:pt x="135681" y="46319"/>
                    <a:pt x="140379" y="40878"/>
                  </a:cubicBezTo>
                  <a:cubicBezTo>
                    <a:pt x="145080" y="35434"/>
                    <a:pt x="148089" y="29964"/>
                    <a:pt x="148089" y="25229"/>
                  </a:cubicBezTo>
                  <a:cubicBezTo>
                    <a:pt x="148089" y="22854"/>
                    <a:pt x="147332" y="20663"/>
                    <a:pt x="145647" y="18742"/>
                  </a:cubicBezTo>
                  <a:lnTo>
                    <a:pt x="145692" y="18700"/>
                  </a:lnTo>
                  <a:lnTo>
                    <a:pt x="145647" y="18742"/>
                  </a:lnTo>
                  <a:cubicBezTo>
                    <a:pt x="144097" y="16967"/>
                    <a:pt x="141283" y="15684"/>
                    <a:pt x="137569" y="14847"/>
                  </a:cubicBezTo>
                  <a:cubicBezTo>
                    <a:pt x="133858" y="14010"/>
                    <a:pt x="129243" y="13620"/>
                    <a:pt x="124080" y="13620"/>
                  </a:cubicBezTo>
                  <a:cubicBezTo>
                    <a:pt x="122110" y="13620"/>
                    <a:pt x="120058" y="13676"/>
                    <a:pt x="117949" y="13785"/>
                  </a:cubicBezTo>
                  <a:cubicBezTo>
                    <a:pt x="117848" y="13842"/>
                    <a:pt x="117747" y="13898"/>
                    <a:pt x="117649" y="13954"/>
                  </a:cubicBezTo>
                  <a:close/>
                  <a:moveTo>
                    <a:pt x="117544" y="13958"/>
                  </a:moveTo>
                  <a:cubicBezTo>
                    <a:pt x="117642" y="13902"/>
                    <a:pt x="117743" y="13845"/>
                    <a:pt x="117841" y="13793"/>
                  </a:cubicBezTo>
                  <a:cubicBezTo>
                    <a:pt x="117439" y="13815"/>
                    <a:pt x="117041" y="13838"/>
                    <a:pt x="116636" y="13860"/>
                  </a:cubicBezTo>
                  <a:cubicBezTo>
                    <a:pt x="116542" y="13913"/>
                    <a:pt x="116445" y="13965"/>
                    <a:pt x="116351" y="14014"/>
                  </a:cubicBezTo>
                  <a:cubicBezTo>
                    <a:pt x="116753" y="13995"/>
                    <a:pt x="117150" y="13977"/>
                    <a:pt x="117544" y="13958"/>
                  </a:cubicBezTo>
                  <a:close/>
                  <a:moveTo>
                    <a:pt x="117026" y="14250"/>
                  </a:moveTo>
                  <a:cubicBezTo>
                    <a:pt x="117120" y="14198"/>
                    <a:pt x="117214" y="14142"/>
                    <a:pt x="117308" y="14089"/>
                  </a:cubicBezTo>
                  <a:cubicBezTo>
                    <a:pt x="116906" y="14108"/>
                    <a:pt x="116509" y="14130"/>
                    <a:pt x="116103" y="14153"/>
                  </a:cubicBezTo>
                  <a:cubicBezTo>
                    <a:pt x="116017" y="14202"/>
                    <a:pt x="115927" y="14250"/>
                    <a:pt x="115841" y="14299"/>
                  </a:cubicBezTo>
                  <a:cubicBezTo>
                    <a:pt x="116239" y="14281"/>
                    <a:pt x="116636" y="14262"/>
                    <a:pt x="117026" y="14250"/>
                  </a:cubicBezTo>
                  <a:close/>
                  <a:moveTo>
                    <a:pt x="115349" y="14573"/>
                  </a:moveTo>
                  <a:cubicBezTo>
                    <a:pt x="115747" y="14558"/>
                    <a:pt x="116137" y="14547"/>
                    <a:pt x="116527" y="14536"/>
                  </a:cubicBezTo>
                  <a:cubicBezTo>
                    <a:pt x="116617" y="14487"/>
                    <a:pt x="116708" y="14434"/>
                    <a:pt x="116794" y="14382"/>
                  </a:cubicBezTo>
                  <a:cubicBezTo>
                    <a:pt x="116400" y="14397"/>
                    <a:pt x="115998" y="14416"/>
                    <a:pt x="115597" y="14434"/>
                  </a:cubicBezTo>
                  <a:cubicBezTo>
                    <a:pt x="115514" y="14479"/>
                    <a:pt x="115432" y="14524"/>
                    <a:pt x="115349" y="14573"/>
                  </a:cubicBezTo>
                  <a:close/>
                  <a:moveTo>
                    <a:pt x="115240" y="14577"/>
                  </a:moveTo>
                  <a:cubicBezTo>
                    <a:pt x="115323" y="14532"/>
                    <a:pt x="115406" y="14483"/>
                    <a:pt x="115484" y="14438"/>
                  </a:cubicBezTo>
                  <a:cubicBezTo>
                    <a:pt x="115090" y="14457"/>
                    <a:pt x="114693" y="14479"/>
                    <a:pt x="114291" y="14502"/>
                  </a:cubicBezTo>
                  <a:cubicBezTo>
                    <a:pt x="114216" y="14543"/>
                    <a:pt x="114141" y="14584"/>
                    <a:pt x="114066" y="14626"/>
                  </a:cubicBezTo>
                  <a:cubicBezTo>
                    <a:pt x="114460" y="14607"/>
                    <a:pt x="114854" y="14592"/>
                    <a:pt x="115240" y="14577"/>
                  </a:cubicBezTo>
                  <a:close/>
                  <a:moveTo>
                    <a:pt x="114771" y="14843"/>
                  </a:moveTo>
                  <a:cubicBezTo>
                    <a:pt x="114847" y="14802"/>
                    <a:pt x="114925" y="14757"/>
                    <a:pt x="115004" y="14712"/>
                  </a:cubicBezTo>
                  <a:cubicBezTo>
                    <a:pt x="114610" y="14727"/>
                    <a:pt x="114212" y="14746"/>
                    <a:pt x="113815" y="14765"/>
                  </a:cubicBezTo>
                  <a:cubicBezTo>
                    <a:pt x="113743" y="14802"/>
                    <a:pt x="113676" y="14843"/>
                    <a:pt x="113608" y="14881"/>
                  </a:cubicBezTo>
                  <a:cubicBezTo>
                    <a:pt x="113999" y="14866"/>
                    <a:pt x="114389" y="14855"/>
                    <a:pt x="114771" y="14843"/>
                  </a:cubicBezTo>
                  <a:close/>
                  <a:moveTo>
                    <a:pt x="114306" y="15113"/>
                  </a:moveTo>
                  <a:cubicBezTo>
                    <a:pt x="114385" y="15068"/>
                    <a:pt x="114460" y="15023"/>
                    <a:pt x="114535" y="14982"/>
                  </a:cubicBezTo>
                  <a:cubicBezTo>
                    <a:pt x="114149" y="14990"/>
                    <a:pt x="113755" y="15005"/>
                    <a:pt x="113361" y="15020"/>
                  </a:cubicBezTo>
                  <a:cubicBezTo>
                    <a:pt x="113293" y="15057"/>
                    <a:pt x="113226" y="15095"/>
                    <a:pt x="113162" y="15132"/>
                  </a:cubicBezTo>
                  <a:cubicBezTo>
                    <a:pt x="113548" y="15125"/>
                    <a:pt x="113931" y="15117"/>
                    <a:pt x="114306" y="15113"/>
                  </a:cubicBezTo>
                  <a:close/>
                  <a:moveTo>
                    <a:pt x="113008" y="15387"/>
                  </a:moveTo>
                  <a:cubicBezTo>
                    <a:pt x="113286" y="15387"/>
                    <a:pt x="113563" y="15387"/>
                    <a:pt x="113837" y="15391"/>
                  </a:cubicBezTo>
                  <a:cubicBezTo>
                    <a:pt x="113916" y="15342"/>
                    <a:pt x="113999" y="15297"/>
                    <a:pt x="114077" y="15249"/>
                  </a:cubicBezTo>
                  <a:cubicBezTo>
                    <a:pt x="113698" y="15252"/>
                    <a:pt x="113308" y="15260"/>
                    <a:pt x="112918" y="15271"/>
                  </a:cubicBezTo>
                  <a:cubicBezTo>
                    <a:pt x="112850" y="15309"/>
                    <a:pt x="112783" y="15350"/>
                    <a:pt x="112715" y="15387"/>
                  </a:cubicBezTo>
                  <a:cubicBezTo>
                    <a:pt x="112813" y="15387"/>
                    <a:pt x="112910" y="15387"/>
                    <a:pt x="113008" y="15387"/>
                  </a:cubicBezTo>
                  <a:close/>
                  <a:moveTo>
                    <a:pt x="113334" y="15691"/>
                  </a:moveTo>
                  <a:cubicBezTo>
                    <a:pt x="113428" y="15635"/>
                    <a:pt x="113522" y="15579"/>
                    <a:pt x="113616" y="15522"/>
                  </a:cubicBezTo>
                  <a:cubicBezTo>
                    <a:pt x="113413" y="15522"/>
                    <a:pt x="113214" y="15522"/>
                    <a:pt x="113008" y="15522"/>
                  </a:cubicBezTo>
                  <a:lnTo>
                    <a:pt x="113008" y="15522"/>
                  </a:lnTo>
                  <a:cubicBezTo>
                    <a:pt x="112832" y="15522"/>
                    <a:pt x="112659" y="15522"/>
                    <a:pt x="112483" y="15522"/>
                  </a:cubicBezTo>
                  <a:cubicBezTo>
                    <a:pt x="112404" y="15567"/>
                    <a:pt x="112329" y="15612"/>
                    <a:pt x="112254" y="15657"/>
                  </a:cubicBezTo>
                  <a:cubicBezTo>
                    <a:pt x="112622" y="15665"/>
                    <a:pt x="112982" y="15676"/>
                    <a:pt x="113334" y="15691"/>
                  </a:cubicBezTo>
                  <a:close/>
                  <a:moveTo>
                    <a:pt x="112760" y="16044"/>
                  </a:moveTo>
                  <a:cubicBezTo>
                    <a:pt x="112880" y="15969"/>
                    <a:pt x="113001" y="15894"/>
                    <a:pt x="113124" y="15819"/>
                  </a:cubicBezTo>
                  <a:cubicBezTo>
                    <a:pt x="112768" y="15808"/>
                    <a:pt x="112400" y="15796"/>
                    <a:pt x="112029" y="15789"/>
                  </a:cubicBezTo>
                  <a:cubicBezTo>
                    <a:pt x="111931" y="15845"/>
                    <a:pt x="111834" y="15905"/>
                    <a:pt x="111736" y="15961"/>
                  </a:cubicBezTo>
                  <a:cubicBezTo>
                    <a:pt x="112089" y="15984"/>
                    <a:pt x="112430" y="16014"/>
                    <a:pt x="112760" y="16044"/>
                  </a:cubicBezTo>
                  <a:close/>
                  <a:moveTo>
                    <a:pt x="112025" y="16505"/>
                  </a:moveTo>
                  <a:cubicBezTo>
                    <a:pt x="112201" y="16393"/>
                    <a:pt x="112381" y="16277"/>
                    <a:pt x="112562" y="16168"/>
                  </a:cubicBezTo>
                  <a:cubicBezTo>
                    <a:pt x="112228" y="16134"/>
                    <a:pt x="111882" y="16108"/>
                    <a:pt x="111526" y="16089"/>
                  </a:cubicBezTo>
                  <a:cubicBezTo>
                    <a:pt x="111383" y="16175"/>
                    <a:pt x="111241" y="16262"/>
                    <a:pt x="111098" y="16348"/>
                  </a:cubicBezTo>
                  <a:cubicBezTo>
                    <a:pt x="111421" y="16393"/>
                    <a:pt x="111732" y="16445"/>
                    <a:pt x="112025" y="16505"/>
                  </a:cubicBezTo>
                  <a:close/>
                  <a:moveTo>
                    <a:pt x="110194" y="16911"/>
                  </a:moveTo>
                  <a:cubicBezTo>
                    <a:pt x="110464" y="17001"/>
                    <a:pt x="110712" y="17098"/>
                    <a:pt x="110933" y="17211"/>
                  </a:cubicBezTo>
                  <a:cubicBezTo>
                    <a:pt x="111237" y="17008"/>
                    <a:pt x="111541" y="16813"/>
                    <a:pt x="111849" y="16614"/>
                  </a:cubicBezTo>
                  <a:cubicBezTo>
                    <a:pt x="111552" y="16558"/>
                    <a:pt x="111237" y="16509"/>
                    <a:pt x="110907" y="16464"/>
                  </a:cubicBezTo>
                  <a:cubicBezTo>
                    <a:pt x="110667" y="16610"/>
                    <a:pt x="110430" y="16761"/>
                    <a:pt x="110194" y="16911"/>
                  </a:cubicBezTo>
                  <a:close/>
                  <a:moveTo>
                    <a:pt x="110130" y="16888"/>
                  </a:moveTo>
                  <a:cubicBezTo>
                    <a:pt x="110359" y="16742"/>
                    <a:pt x="110592" y="16599"/>
                    <a:pt x="110828" y="16453"/>
                  </a:cubicBezTo>
                  <a:cubicBezTo>
                    <a:pt x="110513" y="16412"/>
                    <a:pt x="110187" y="16378"/>
                    <a:pt x="109849" y="16348"/>
                  </a:cubicBezTo>
                  <a:cubicBezTo>
                    <a:pt x="109669" y="16457"/>
                    <a:pt x="109489" y="16565"/>
                    <a:pt x="109309" y="16674"/>
                  </a:cubicBezTo>
                  <a:cubicBezTo>
                    <a:pt x="109601" y="16738"/>
                    <a:pt x="109875" y="16809"/>
                    <a:pt x="110130" y="16888"/>
                  </a:cubicBezTo>
                  <a:close/>
                  <a:moveTo>
                    <a:pt x="109001" y="18539"/>
                  </a:moveTo>
                  <a:cubicBezTo>
                    <a:pt x="109586" y="18119"/>
                    <a:pt x="110187" y="17706"/>
                    <a:pt x="110794" y="17305"/>
                  </a:cubicBezTo>
                  <a:cubicBezTo>
                    <a:pt x="110569" y="17196"/>
                    <a:pt x="110314" y="17098"/>
                    <a:pt x="110033" y="17012"/>
                  </a:cubicBezTo>
                  <a:cubicBezTo>
                    <a:pt x="109556" y="17316"/>
                    <a:pt x="109083" y="17624"/>
                    <a:pt x="108614" y="17939"/>
                  </a:cubicBezTo>
                  <a:cubicBezTo>
                    <a:pt x="108768" y="18130"/>
                    <a:pt x="108896" y="18329"/>
                    <a:pt x="109001" y="18539"/>
                  </a:cubicBezTo>
                  <a:close/>
                  <a:moveTo>
                    <a:pt x="104450" y="23394"/>
                  </a:moveTo>
                  <a:cubicBezTo>
                    <a:pt x="105935" y="22017"/>
                    <a:pt x="107508" y="20696"/>
                    <a:pt x="109151" y="19439"/>
                  </a:cubicBezTo>
                  <a:cubicBezTo>
                    <a:pt x="109102" y="19173"/>
                    <a:pt x="109020" y="18918"/>
                    <a:pt x="108900" y="18670"/>
                  </a:cubicBezTo>
                  <a:cubicBezTo>
                    <a:pt x="108633" y="18862"/>
                    <a:pt x="108367" y="19053"/>
                    <a:pt x="108104" y="19248"/>
                  </a:cubicBezTo>
                  <a:cubicBezTo>
                    <a:pt x="107260" y="19871"/>
                    <a:pt x="106434" y="20513"/>
                    <a:pt x="105632" y="21169"/>
                  </a:cubicBezTo>
                  <a:cubicBezTo>
                    <a:pt x="105384" y="21871"/>
                    <a:pt x="104982" y="22614"/>
                    <a:pt x="104450" y="23394"/>
                  </a:cubicBezTo>
                  <a:close/>
                  <a:moveTo>
                    <a:pt x="99291" y="28786"/>
                  </a:moveTo>
                  <a:cubicBezTo>
                    <a:pt x="100713" y="27101"/>
                    <a:pt x="102247" y="25480"/>
                    <a:pt x="103883" y="23927"/>
                  </a:cubicBezTo>
                  <a:cubicBezTo>
                    <a:pt x="104566" y="23015"/>
                    <a:pt x="105084" y="22156"/>
                    <a:pt x="105399" y="21357"/>
                  </a:cubicBezTo>
                  <a:cubicBezTo>
                    <a:pt x="101305" y="24737"/>
                    <a:pt x="97752" y="28546"/>
                    <a:pt x="94837" y="32624"/>
                  </a:cubicBezTo>
                  <a:cubicBezTo>
                    <a:pt x="96432" y="31315"/>
                    <a:pt x="97936" y="30028"/>
                    <a:pt x="99291" y="28786"/>
                  </a:cubicBezTo>
                  <a:close/>
                  <a:moveTo>
                    <a:pt x="92927" y="37989"/>
                  </a:moveTo>
                  <a:cubicBezTo>
                    <a:pt x="94529" y="35082"/>
                    <a:pt x="96435" y="32271"/>
                    <a:pt x="98615" y="29600"/>
                  </a:cubicBezTo>
                  <a:cubicBezTo>
                    <a:pt x="98480" y="29716"/>
                    <a:pt x="98349" y="29836"/>
                    <a:pt x="98214" y="29953"/>
                  </a:cubicBezTo>
                  <a:cubicBezTo>
                    <a:pt x="97054" y="30977"/>
                    <a:pt x="95813" y="32024"/>
                    <a:pt x="94514" y="33086"/>
                  </a:cubicBezTo>
                  <a:cubicBezTo>
                    <a:pt x="92965" y="35303"/>
                    <a:pt x="91603" y="37595"/>
                    <a:pt x="90443" y="39948"/>
                  </a:cubicBezTo>
                  <a:cubicBezTo>
                    <a:pt x="91273" y="39295"/>
                    <a:pt x="92102" y="38642"/>
                    <a:pt x="92927" y="37989"/>
                  </a:cubicBezTo>
                  <a:close/>
                  <a:moveTo>
                    <a:pt x="89231" y="44660"/>
                  </a:moveTo>
                  <a:cubicBezTo>
                    <a:pt x="89524" y="44432"/>
                    <a:pt x="89817" y="44203"/>
                    <a:pt x="90113" y="43974"/>
                  </a:cubicBezTo>
                  <a:cubicBezTo>
                    <a:pt x="90864" y="42057"/>
                    <a:pt x="91742" y="40169"/>
                    <a:pt x="92747" y="38320"/>
                  </a:cubicBezTo>
                  <a:cubicBezTo>
                    <a:pt x="91933" y="38965"/>
                    <a:pt x="91115" y="39606"/>
                    <a:pt x="90293" y="40252"/>
                  </a:cubicBezTo>
                  <a:cubicBezTo>
                    <a:pt x="89453" y="41985"/>
                    <a:pt x="88721" y="43752"/>
                    <a:pt x="88106" y="45538"/>
                  </a:cubicBezTo>
                  <a:cubicBezTo>
                    <a:pt x="88477" y="45249"/>
                    <a:pt x="88853" y="44957"/>
                    <a:pt x="89231" y="44660"/>
                  </a:cubicBezTo>
                  <a:close/>
                  <a:moveTo>
                    <a:pt x="88496" y="48870"/>
                  </a:moveTo>
                  <a:cubicBezTo>
                    <a:pt x="88916" y="47313"/>
                    <a:pt x="89423" y="45767"/>
                    <a:pt x="90012" y="44236"/>
                  </a:cubicBezTo>
                  <a:cubicBezTo>
                    <a:pt x="89779" y="44417"/>
                    <a:pt x="89550" y="44593"/>
                    <a:pt x="89318" y="44773"/>
                  </a:cubicBezTo>
                  <a:cubicBezTo>
                    <a:pt x="88883" y="45114"/>
                    <a:pt x="88447" y="45452"/>
                    <a:pt x="88020" y="45786"/>
                  </a:cubicBezTo>
                  <a:cubicBezTo>
                    <a:pt x="87536" y="47216"/>
                    <a:pt x="87127" y="48656"/>
                    <a:pt x="86793" y="50105"/>
                  </a:cubicBezTo>
                  <a:cubicBezTo>
                    <a:pt x="87355" y="49703"/>
                    <a:pt x="87922" y="49290"/>
                    <a:pt x="88496" y="48870"/>
                  </a:cubicBezTo>
                  <a:close/>
                  <a:moveTo>
                    <a:pt x="86110" y="53827"/>
                  </a:moveTo>
                  <a:cubicBezTo>
                    <a:pt x="86609" y="53511"/>
                    <a:pt x="87112" y="53189"/>
                    <a:pt x="87618" y="52859"/>
                  </a:cubicBezTo>
                  <a:cubicBezTo>
                    <a:pt x="87832" y="51594"/>
                    <a:pt x="88106" y="50341"/>
                    <a:pt x="88436" y="49088"/>
                  </a:cubicBezTo>
                  <a:cubicBezTo>
                    <a:pt x="87866" y="49508"/>
                    <a:pt x="87303" y="49913"/>
                    <a:pt x="86744" y="50311"/>
                  </a:cubicBezTo>
                  <a:cubicBezTo>
                    <a:pt x="86481" y="51482"/>
                    <a:pt x="86271" y="52652"/>
                    <a:pt x="86110" y="53827"/>
                  </a:cubicBezTo>
                  <a:close/>
                  <a:moveTo>
                    <a:pt x="86054" y="53860"/>
                  </a:moveTo>
                  <a:cubicBezTo>
                    <a:pt x="86215" y="52690"/>
                    <a:pt x="86425" y="51519"/>
                    <a:pt x="86684" y="50356"/>
                  </a:cubicBezTo>
                  <a:cubicBezTo>
                    <a:pt x="86144" y="50739"/>
                    <a:pt x="85607" y="51114"/>
                    <a:pt x="85078" y="51482"/>
                  </a:cubicBezTo>
                  <a:cubicBezTo>
                    <a:pt x="84875" y="52570"/>
                    <a:pt x="84722" y="53661"/>
                    <a:pt x="84609" y="54753"/>
                  </a:cubicBezTo>
                  <a:cubicBezTo>
                    <a:pt x="85089" y="54464"/>
                    <a:pt x="85570" y="54168"/>
                    <a:pt x="86054" y="53860"/>
                  </a:cubicBezTo>
                  <a:close/>
                  <a:moveTo>
                    <a:pt x="84425" y="57665"/>
                  </a:moveTo>
                  <a:cubicBezTo>
                    <a:pt x="84868" y="57436"/>
                    <a:pt x="85311" y="57200"/>
                    <a:pt x="85757" y="56959"/>
                  </a:cubicBezTo>
                  <a:cubicBezTo>
                    <a:pt x="85813" y="55988"/>
                    <a:pt x="85903" y="55012"/>
                    <a:pt x="86031" y="54040"/>
                  </a:cubicBezTo>
                  <a:cubicBezTo>
                    <a:pt x="85551" y="54344"/>
                    <a:pt x="85071" y="54641"/>
                    <a:pt x="84594" y="54926"/>
                  </a:cubicBezTo>
                  <a:cubicBezTo>
                    <a:pt x="84504" y="55838"/>
                    <a:pt x="84448" y="56753"/>
                    <a:pt x="84425" y="57665"/>
                  </a:cubicBezTo>
                  <a:moveTo>
                    <a:pt x="83082" y="58340"/>
                  </a:moveTo>
                  <a:cubicBezTo>
                    <a:pt x="83510" y="58130"/>
                    <a:pt x="83941" y="57916"/>
                    <a:pt x="84373" y="57691"/>
                  </a:cubicBezTo>
                  <a:cubicBezTo>
                    <a:pt x="84395" y="56783"/>
                    <a:pt x="84451" y="55871"/>
                    <a:pt x="84538" y="54960"/>
                  </a:cubicBezTo>
                  <a:cubicBezTo>
                    <a:pt x="84072" y="55241"/>
                    <a:pt x="83611" y="55511"/>
                    <a:pt x="83153" y="55774"/>
                  </a:cubicBezTo>
                  <a:cubicBezTo>
                    <a:pt x="83104" y="56543"/>
                    <a:pt x="83082" y="57308"/>
                    <a:pt x="83082" y="58078"/>
                  </a:cubicBezTo>
                  <a:cubicBezTo>
                    <a:pt x="83082" y="58164"/>
                    <a:pt x="83082" y="58254"/>
                    <a:pt x="83082" y="58340"/>
                  </a:cubicBezTo>
                  <a:moveTo>
                    <a:pt x="81934" y="61184"/>
                  </a:moveTo>
                  <a:cubicBezTo>
                    <a:pt x="82332" y="61034"/>
                    <a:pt x="82725" y="60880"/>
                    <a:pt x="83123" y="60719"/>
                  </a:cubicBezTo>
                  <a:cubicBezTo>
                    <a:pt x="83071" y="59987"/>
                    <a:pt x="83037" y="59252"/>
                    <a:pt x="83029" y="58517"/>
                  </a:cubicBezTo>
                  <a:cubicBezTo>
                    <a:pt x="82613" y="58719"/>
                    <a:pt x="82196" y="58918"/>
                    <a:pt x="81784" y="59106"/>
                  </a:cubicBezTo>
                  <a:cubicBezTo>
                    <a:pt x="81814" y="59800"/>
                    <a:pt x="81863" y="60494"/>
                    <a:pt x="81934" y="61184"/>
                  </a:cubicBezTo>
                  <a:close/>
                  <a:moveTo>
                    <a:pt x="81037" y="63499"/>
                  </a:moveTo>
                  <a:cubicBezTo>
                    <a:pt x="81401" y="63394"/>
                    <a:pt x="81769" y="63285"/>
                    <a:pt x="82136" y="63173"/>
                  </a:cubicBezTo>
                  <a:cubicBezTo>
                    <a:pt x="82039" y="62565"/>
                    <a:pt x="81960" y="61957"/>
                    <a:pt x="81893" y="61346"/>
                  </a:cubicBezTo>
                  <a:cubicBezTo>
                    <a:pt x="81514" y="61488"/>
                    <a:pt x="81131" y="61627"/>
                    <a:pt x="80752" y="61762"/>
                  </a:cubicBezTo>
                  <a:cubicBezTo>
                    <a:pt x="80831" y="62340"/>
                    <a:pt x="80925" y="62921"/>
                    <a:pt x="81037" y="63499"/>
                  </a:cubicBezTo>
                  <a:moveTo>
                    <a:pt x="79566" y="62160"/>
                  </a:moveTo>
                  <a:cubicBezTo>
                    <a:pt x="79660" y="62711"/>
                    <a:pt x="79769" y="63259"/>
                    <a:pt x="79889" y="63807"/>
                  </a:cubicBezTo>
                  <a:cubicBezTo>
                    <a:pt x="80253" y="63713"/>
                    <a:pt x="80613" y="63615"/>
                    <a:pt x="80977" y="63514"/>
                  </a:cubicBezTo>
                  <a:cubicBezTo>
                    <a:pt x="80868" y="62936"/>
                    <a:pt x="80774" y="62359"/>
                    <a:pt x="80692" y="61781"/>
                  </a:cubicBezTo>
                  <a:cubicBezTo>
                    <a:pt x="80317" y="61912"/>
                    <a:pt x="79941" y="62040"/>
                    <a:pt x="79566" y="62160"/>
                  </a:cubicBezTo>
                  <a:moveTo>
                    <a:pt x="79544" y="62025"/>
                  </a:moveTo>
                  <a:cubicBezTo>
                    <a:pt x="79923" y="61905"/>
                    <a:pt x="80298" y="61777"/>
                    <a:pt x="80673" y="61646"/>
                  </a:cubicBezTo>
                  <a:cubicBezTo>
                    <a:pt x="80587" y="60993"/>
                    <a:pt x="80519" y="60340"/>
                    <a:pt x="80467" y="59687"/>
                  </a:cubicBezTo>
                  <a:cubicBezTo>
                    <a:pt x="80073" y="59856"/>
                    <a:pt x="79683" y="60017"/>
                    <a:pt x="79292" y="60175"/>
                  </a:cubicBezTo>
                  <a:cubicBezTo>
                    <a:pt x="79360" y="60794"/>
                    <a:pt x="79442" y="61409"/>
                    <a:pt x="79544" y="62025"/>
                  </a:cubicBezTo>
                  <a:moveTo>
                    <a:pt x="78763" y="64077"/>
                  </a:moveTo>
                  <a:cubicBezTo>
                    <a:pt x="79120" y="63998"/>
                    <a:pt x="79472" y="63912"/>
                    <a:pt x="79829" y="63822"/>
                  </a:cubicBezTo>
                  <a:cubicBezTo>
                    <a:pt x="79709" y="63274"/>
                    <a:pt x="79600" y="62726"/>
                    <a:pt x="79506" y="62178"/>
                  </a:cubicBezTo>
                  <a:cubicBezTo>
                    <a:pt x="79142" y="62299"/>
                    <a:pt x="78778" y="62411"/>
                    <a:pt x="78411" y="62516"/>
                  </a:cubicBezTo>
                  <a:cubicBezTo>
                    <a:pt x="78516" y="63041"/>
                    <a:pt x="78636" y="63559"/>
                    <a:pt x="78763" y="64077"/>
                  </a:cubicBezTo>
                  <a:close/>
                  <a:moveTo>
                    <a:pt x="77657" y="64317"/>
                  </a:moveTo>
                  <a:cubicBezTo>
                    <a:pt x="78005" y="64246"/>
                    <a:pt x="78351" y="64171"/>
                    <a:pt x="78703" y="64092"/>
                  </a:cubicBezTo>
                  <a:cubicBezTo>
                    <a:pt x="78572" y="63574"/>
                    <a:pt x="78456" y="63056"/>
                    <a:pt x="78351" y="62535"/>
                  </a:cubicBezTo>
                  <a:cubicBezTo>
                    <a:pt x="77990" y="62640"/>
                    <a:pt x="77630" y="62741"/>
                    <a:pt x="77274" y="62839"/>
                  </a:cubicBezTo>
                  <a:cubicBezTo>
                    <a:pt x="77390" y="63334"/>
                    <a:pt x="77518" y="63826"/>
                    <a:pt x="77657" y="64317"/>
                  </a:cubicBezTo>
                  <a:close/>
                  <a:moveTo>
                    <a:pt x="76565" y="64523"/>
                  </a:moveTo>
                  <a:cubicBezTo>
                    <a:pt x="76906" y="64463"/>
                    <a:pt x="77248" y="64400"/>
                    <a:pt x="77589" y="64332"/>
                  </a:cubicBezTo>
                  <a:cubicBezTo>
                    <a:pt x="77450" y="63841"/>
                    <a:pt x="77323" y="63349"/>
                    <a:pt x="77210" y="62854"/>
                  </a:cubicBezTo>
                  <a:cubicBezTo>
                    <a:pt x="76857" y="62948"/>
                    <a:pt x="76508" y="63038"/>
                    <a:pt x="76156" y="63120"/>
                  </a:cubicBezTo>
                  <a:cubicBezTo>
                    <a:pt x="76283" y="63589"/>
                    <a:pt x="76418" y="64058"/>
                    <a:pt x="76565" y="64523"/>
                  </a:cubicBezTo>
                  <a:moveTo>
                    <a:pt x="76535" y="64666"/>
                  </a:moveTo>
                  <a:cubicBezTo>
                    <a:pt x="76201" y="64722"/>
                    <a:pt x="75867" y="64779"/>
                    <a:pt x="75537" y="64827"/>
                  </a:cubicBezTo>
                  <a:cubicBezTo>
                    <a:pt x="75679" y="65236"/>
                    <a:pt x="75833" y="65642"/>
                    <a:pt x="75994" y="66043"/>
                  </a:cubicBezTo>
                  <a:cubicBezTo>
                    <a:pt x="76321" y="66013"/>
                    <a:pt x="76647" y="65979"/>
                    <a:pt x="76974" y="65938"/>
                  </a:cubicBezTo>
                  <a:cubicBezTo>
                    <a:pt x="76820" y="65514"/>
                    <a:pt x="76673" y="65090"/>
                    <a:pt x="76535" y="64666"/>
                  </a:cubicBezTo>
                  <a:close/>
                  <a:moveTo>
                    <a:pt x="78043" y="65799"/>
                  </a:moveTo>
                  <a:cubicBezTo>
                    <a:pt x="77893" y="65353"/>
                    <a:pt x="77754" y="64906"/>
                    <a:pt x="77626" y="64460"/>
                  </a:cubicBezTo>
                  <a:cubicBezTo>
                    <a:pt x="77285" y="64527"/>
                    <a:pt x="76944" y="64591"/>
                    <a:pt x="76606" y="64651"/>
                  </a:cubicBezTo>
                  <a:cubicBezTo>
                    <a:pt x="76745" y="65079"/>
                    <a:pt x="76891" y="65507"/>
                    <a:pt x="77045" y="65930"/>
                  </a:cubicBezTo>
                  <a:cubicBezTo>
                    <a:pt x="77379" y="65889"/>
                    <a:pt x="77709" y="65848"/>
                    <a:pt x="78043" y="65799"/>
                  </a:cubicBezTo>
                  <a:close/>
                  <a:moveTo>
                    <a:pt x="78084" y="65923"/>
                  </a:moveTo>
                  <a:cubicBezTo>
                    <a:pt x="77754" y="65972"/>
                    <a:pt x="77424" y="66017"/>
                    <a:pt x="77090" y="66054"/>
                  </a:cubicBezTo>
                  <a:cubicBezTo>
                    <a:pt x="77236" y="66448"/>
                    <a:pt x="77394" y="66842"/>
                    <a:pt x="77555" y="67232"/>
                  </a:cubicBezTo>
                  <a:cubicBezTo>
                    <a:pt x="77878" y="67210"/>
                    <a:pt x="78204" y="67184"/>
                    <a:pt x="78531" y="67154"/>
                  </a:cubicBezTo>
                  <a:cubicBezTo>
                    <a:pt x="78373" y="66745"/>
                    <a:pt x="78223" y="66336"/>
                    <a:pt x="78084" y="65923"/>
                  </a:cubicBezTo>
                  <a:moveTo>
                    <a:pt x="79593" y="67045"/>
                  </a:moveTo>
                  <a:cubicBezTo>
                    <a:pt x="79439" y="66613"/>
                    <a:pt x="79300" y="66186"/>
                    <a:pt x="79165" y="65754"/>
                  </a:cubicBezTo>
                  <a:cubicBezTo>
                    <a:pt x="78827" y="65810"/>
                    <a:pt x="78489" y="65867"/>
                    <a:pt x="78152" y="65915"/>
                  </a:cubicBezTo>
                  <a:cubicBezTo>
                    <a:pt x="78294" y="66328"/>
                    <a:pt x="78441" y="66737"/>
                    <a:pt x="78598" y="67146"/>
                  </a:cubicBezTo>
                  <a:cubicBezTo>
                    <a:pt x="78928" y="67116"/>
                    <a:pt x="79259" y="67082"/>
                    <a:pt x="79593" y="67045"/>
                  </a:cubicBezTo>
                  <a:moveTo>
                    <a:pt x="79634" y="67165"/>
                  </a:moveTo>
                  <a:cubicBezTo>
                    <a:pt x="79304" y="67206"/>
                    <a:pt x="78977" y="67240"/>
                    <a:pt x="78647" y="67270"/>
                  </a:cubicBezTo>
                  <a:cubicBezTo>
                    <a:pt x="78793" y="67653"/>
                    <a:pt x="78951" y="68032"/>
                    <a:pt x="79112" y="68411"/>
                  </a:cubicBezTo>
                  <a:cubicBezTo>
                    <a:pt x="79435" y="68396"/>
                    <a:pt x="79761" y="68377"/>
                    <a:pt x="80084" y="68354"/>
                  </a:cubicBezTo>
                  <a:cubicBezTo>
                    <a:pt x="79926" y="67960"/>
                    <a:pt x="79776" y="67563"/>
                    <a:pt x="79634" y="67165"/>
                  </a:cubicBezTo>
                  <a:moveTo>
                    <a:pt x="81138" y="68272"/>
                  </a:moveTo>
                  <a:cubicBezTo>
                    <a:pt x="80985" y="67859"/>
                    <a:pt x="80842" y="67446"/>
                    <a:pt x="80703" y="67030"/>
                  </a:cubicBezTo>
                  <a:cubicBezTo>
                    <a:pt x="80369" y="67075"/>
                    <a:pt x="80035" y="67120"/>
                    <a:pt x="79701" y="67157"/>
                  </a:cubicBezTo>
                  <a:cubicBezTo>
                    <a:pt x="79844" y="67559"/>
                    <a:pt x="79994" y="67953"/>
                    <a:pt x="80152" y="68351"/>
                  </a:cubicBezTo>
                  <a:cubicBezTo>
                    <a:pt x="80482" y="68328"/>
                    <a:pt x="80808" y="68302"/>
                    <a:pt x="81138" y="68272"/>
                  </a:cubicBezTo>
                  <a:moveTo>
                    <a:pt x="81183" y="68392"/>
                  </a:moveTo>
                  <a:cubicBezTo>
                    <a:pt x="80853" y="68422"/>
                    <a:pt x="80527" y="68448"/>
                    <a:pt x="80200" y="68471"/>
                  </a:cubicBezTo>
                  <a:cubicBezTo>
                    <a:pt x="80350" y="68842"/>
                    <a:pt x="80508" y="69213"/>
                    <a:pt x="80673" y="69581"/>
                  </a:cubicBezTo>
                  <a:cubicBezTo>
                    <a:pt x="80992" y="69574"/>
                    <a:pt x="81315" y="69562"/>
                    <a:pt x="81637" y="69547"/>
                  </a:cubicBezTo>
                  <a:cubicBezTo>
                    <a:pt x="81476" y="69165"/>
                    <a:pt x="81326" y="68778"/>
                    <a:pt x="81183" y="68392"/>
                  </a:cubicBezTo>
                  <a:close/>
                  <a:moveTo>
                    <a:pt x="82684" y="69487"/>
                  </a:moveTo>
                  <a:cubicBezTo>
                    <a:pt x="82530" y="69090"/>
                    <a:pt x="82384" y="68688"/>
                    <a:pt x="82245" y="68287"/>
                  </a:cubicBezTo>
                  <a:cubicBezTo>
                    <a:pt x="81911" y="68324"/>
                    <a:pt x="81577" y="68358"/>
                    <a:pt x="81247" y="68388"/>
                  </a:cubicBezTo>
                  <a:cubicBezTo>
                    <a:pt x="81390" y="68774"/>
                    <a:pt x="81544" y="69161"/>
                    <a:pt x="81701" y="69544"/>
                  </a:cubicBezTo>
                  <a:cubicBezTo>
                    <a:pt x="82031" y="69529"/>
                    <a:pt x="82358" y="69510"/>
                    <a:pt x="82684" y="69487"/>
                  </a:cubicBezTo>
                  <a:close/>
                  <a:moveTo>
                    <a:pt x="82729" y="69607"/>
                  </a:moveTo>
                  <a:cubicBezTo>
                    <a:pt x="82403" y="69630"/>
                    <a:pt x="82076" y="69649"/>
                    <a:pt x="81754" y="69664"/>
                  </a:cubicBezTo>
                  <a:cubicBezTo>
                    <a:pt x="81904" y="70024"/>
                    <a:pt x="82061" y="70384"/>
                    <a:pt x="82226" y="70744"/>
                  </a:cubicBezTo>
                  <a:cubicBezTo>
                    <a:pt x="82549" y="70741"/>
                    <a:pt x="82868" y="70737"/>
                    <a:pt x="83191" y="70729"/>
                  </a:cubicBezTo>
                  <a:cubicBezTo>
                    <a:pt x="83029" y="70358"/>
                    <a:pt x="82876" y="69983"/>
                    <a:pt x="82729" y="69607"/>
                  </a:cubicBezTo>
                  <a:close/>
                  <a:moveTo>
                    <a:pt x="84219" y="70696"/>
                  </a:moveTo>
                  <a:cubicBezTo>
                    <a:pt x="84065" y="70305"/>
                    <a:pt x="83915" y="69919"/>
                    <a:pt x="83776" y="69529"/>
                  </a:cubicBezTo>
                  <a:cubicBezTo>
                    <a:pt x="83450" y="69555"/>
                    <a:pt x="83119" y="69581"/>
                    <a:pt x="82793" y="69604"/>
                  </a:cubicBezTo>
                  <a:cubicBezTo>
                    <a:pt x="82939" y="69979"/>
                    <a:pt x="83093" y="70354"/>
                    <a:pt x="83255" y="70729"/>
                  </a:cubicBezTo>
                  <a:cubicBezTo>
                    <a:pt x="83577" y="70718"/>
                    <a:pt x="83896" y="70707"/>
                    <a:pt x="84219" y="70696"/>
                  </a:cubicBezTo>
                  <a:close/>
                  <a:moveTo>
                    <a:pt x="84268" y="70812"/>
                  </a:moveTo>
                  <a:cubicBezTo>
                    <a:pt x="83949" y="70827"/>
                    <a:pt x="83626" y="70838"/>
                    <a:pt x="83307" y="70846"/>
                  </a:cubicBezTo>
                  <a:cubicBezTo>
                    <a:pt x="83461" y="71198"/>
                    <a:pt x="83618" y="71551"/>
                    <a:pt x="83784" y="71900"/>
                  </a:cubicBezTo>
                  <a:cubicBezTo>
                    <a:pt x="84027" y="71904"/>
                    <a:pt x="84271" y="71904"/>
                    <a:pt x="84515" y="71904"/>
                  </a:cubicBezTo>
                  <a:cubicBezTo>
                    <a:pt x="84586" y="71904"/>
                    <a:pt x="84662" y="71904"/>
                    <a:pt x="84733" y="71904"/>
                  </a:cubicBezTo>
                  <a:cubicBezTo>
                    <a:pt x="84571" y="71543"/>
                    <a:pt x="84418" y="71176"/>
                    <a:pt x="84268" y="70812"/>
                  </a:cubicBezTo>
                  <a:close/>
                  <a:moveTo>
                    <a:pt x="85772" y="71889"/>
                  </a:moveTo>
                  <a:cubicBezTo>
                    <a:pt x="85615" y="71513"/>
                    <a:pt x="85464" y="71135"/>
                    <a:pt x="85322" y="70756"/>
                  </a:cubicBezTo>
                  <a:cubicBezTo>
                    <a:pt x="84992" y="70774"/>
                    <a:pt x="84658" y="70793"/>
                    <a:pt x="84328" y="70808"/>
                  </a:cubicBezTo>
                  <a:cubicBezTo>
                    <a:pt x="84478" y="71176"/>
                    <a:pt x="84632" y="71540"/>
                    <a:pt x="84793" y="71904"/>
                  </a:cubicBezTo>
                  <a:cubicBezTo>
                    <a:pt x="85119" y="71904"/>
                    <a:pt x="85446" y="71896"/>
                    <a:pt x="85772" y="71889"/>
                  </a:cubicBezTo>
                  <a:close/>
                  <a:moveTo>
                    <a:pt x="85821" y="72005"/>
                  </a:moveTo>
                  <a:cubicBezTo>
                    <a:pt x="85494" y="72012"/>
                    <a:pt x="85172" y="72020"/>
                    <a:pt x="84845" y="72020"/>
                  </a:cubicBezTo>
                  <a:cubicBezTo>
                    <a:pt x="85003" y="72365"/>
                    <a:pt x="85164" y="72707"/>
                    <a:pt x="85329" y="73052"/>
                  </a:cubicBezTo>
                  <a:cubicBezTo>
                    <a:pt x="85648" y="73059"/>
                    <a:pt x="85967" y="73067"/>
                    <a:pt x="86290" y="73071"/>
                  </a:cubicBezTo>
                  <a:cubicBezTo>
                    <a:pt x="86125" y="72718"/>
                    <a:pt x="85971" y="72361"/>
                    <a:pt x="85821" y="72005"/>
                  </a:cubicBezTo>
                  <a:moveTo>
                    <a:pt x="87044" y="73078"/>
                  </a:moveTo>
                  <a:cubicBezTo>
                    <a:pt x="87138" y="73078"/>
                    <a:pt x="87232" y="73078"/>
                    <a:pt x="87322" y="73078"/>
                  </a:cubicBezTo>
                  <a:cubicBezTo>
                    <a:pt x="87164" y="72710"/>
                    <a:pt x="87014" y="72339"/>
                    <a:pt x="86868" y="71971"/>
                  </a:cubicBezTo>
                  <a:cubicBezTo>
                    <a:pt x="86538" y="71982"/>
                    <a:pt x="86207" y="71997"/>
                    <a:pt x="85881" y="72005"/>
                  </a:cubicBezTo>
                  <a:cubicBezTo>
                    <a:pt x="86031" y="72361"/>
                    <a:pt x="86185" y="72718"/>
                    <a:pt x="86350" y="73074"/>
                  </a:cubicBezTo>
                  <a:cubicBezTo>
                    <a:pt x="86579" y="73074"/>
                    <a:pt x="86811" y="73078"/>
                    <a:pt x="87044" y="73078"/>
                  </a:cubicBezTo>
                  <a:moveTo>
                    <a:pt x="87847" y="74234"/>
                  </a:moveTo>
                  <a:cubicBezTo>
                    <a:pt x="87682" y="73888"/>
                    <a:pt x="87524" y="73540"/>
                    <a:pt x="87374" y="73191"/>
                  </a:cubicBezTo>
                  <a:cubicBezTo>
                    <a:pt x="87262" y="73191"/>
                    <a:pt x="87153" y="73191"/>
                    <a:pt x="87044" y="73191"/>
                  </a:cubicBezTo>
                  <a:cubicBezTo>
                    <a:pt x="86830" y="73191"/>
                    <a:pt x="86616" y="73191"/>
                    <a:pt x="86402" y="73187"/>
                  </a:cubicBezTo>
                  <a:cubicBezTo>
                    <a:pt x="86560" y="73525"/>
                    <a:pt x="86721" y="73862"/>
                    <a:pt x="86890" y="74196"/>
                  </a:cubicBezTo>
                  <a:cubicBezTo>
                    <a:pt x="87209" y="74211"/>
                    <a:pt x="87528" y="74226"/>
                    <a:pt x="87847" y="74234"/>
                  </a:cubicBezTo>
                  <a:close/>
                  <a:moveTo>
                    <a:pt x="87900" y="74350"/>
                  </a:moveTo>
                  <a:cubicBezTo>
                    <a:pt x="87584" y="74339"/>
                    <a:pt x="87265" y="74327"/>
                    <a:pt x="86947" y="74312"/>
                  </a:cubicBezTo>
                  <a:cubicBezTo>
                    <a:pt x="87108" y="74631"/>
                    <a:pt x="87277" y="74950"/>
                    <a:pt x="87449" y="75265"/>
                  </a:cubicBezTo>
                  <a:cubicBezTo>
                    <a:pt x="87761" y="75292"/>
                    <a:pt x="88076" y="75314"/>
                    <a:pt x="88391" y="75337"/>
                  </a:cubicBezTo>
                  <a:cubicBezTo>
                    <a:pt x="88222" y="75007"/>
                    <a:pt x="88057" y="74680"/>
                    <a:pt x="87900" y="74350"/>
                  </a:cubicBezTo>
                  <a:close/>
                  <a:moveTo>
                    <a:pt x="87960" y="74350"/>
                  </a:moveTo>
                  <a:cubicBezTo>
                    <a:pt x="88117" y="74680"/>
                    <a:pt x="88282" y="75010"/>
                    <a:pt x="88451" y="75340"/>
                  </a:cubicBezTo>
                  <a:cubicBezTo>
                    <a:pt x="88766" y="75359"/>
                    <a:pt x="89085" y="75378"/>
                    <a:pt x="89404" y="75393"/>
                  </a:cubicBezTo>
                  <a:cubicBezTo>
                    <a:pt x="89239" y="75052"/>
                    <a:pt x="89081" y="74710"/>
                    <a:pt x="88928" y="74369"/>
                  </a:cubicBezTo>
                  <a:cubicBezTo>
                    <a:pt x="88605" y="74365"/>
                    <a:pt x="88282" y="74361"/>
                    <a:pt x="87960" y="74350"/>
                  </a:cubicBezTo>
                  <a:close/>
                  <a:moveTo>
                    <a:pt x="88414" y="73176"/>
                  </a:moveTo>
                  <a:cubicBezTo>
                    <a:pt x="88087" y="73183"/>
                    <a:pt x="87757" y="73187"/>
                    <a:pt x="87431" y="73191"/>
                  </a:cubicBezTo>
                  <a:cubicBezTo>
                    <a:pt x="87581" y="73540"/>
                    <a:pt x="87742" y="73888"/>
                    <a:pt x="87907" y="74237"/>
                  </a:cubicBezTo>
                  <a:cubicBezTo>
                    <a:pt x="88230" y="74245"/>
                    <a:pt x="88552" y="74252"/>
                    <a:pt x="88875" y="74256"/>
                  </a:cubicBezTo>
                  <a:cubicBezTo>
                    <a:pt x="88717" y="73900"/>
                    <a:pt x="88564" y="73536"/>
                    <a:pt x="88414" y="73176"/>
                  </a:cubicBezTo>
                  <a:moveTo>
                    <a:pt x="87978" y="71907"/>
                  </a:moveTo>
                  <a:cubicBezTo>
                    <a:pt x="88121" y="72294"/>
                    <a:pt x="88267" y="72677"/>
                    <a:pt x="88421" y="73059"/>
                  </a:cubicBezTo>
                  <a:cubicBezTo>
                    <a:pt x="88755" y="73052"/>
                    <a:pt x="89089" y="73041"/>
                    <a:pt x="89423" y="73026"/>
                  </a:cubicBezTo>
                  <a:cubicBezTo>
                    <a:pt x="89277" y="72632"/>
                    <a:pt x="89130" y="72234"/>
                    <a:pt x="88995" y="71832"/>
                  </a:cubicBezTo>
                  <a:cubicBezTo>
                    <a:pt x="88657" y="71862"/>
                    <a:pt x="88316" y="71889"/>
                    <a:pt x="87978" y="71907"/>
                  </a:cubicBezTo>
                  <a:close/>
                  <a:moveTo>
                    <a:pt x="87517" y="70564"/>
                  </a:moveTo>
                  <a:cubicBezTo>
                    <a:pt x="87648" y="70977"/>
                    <a:pt x="87787" y="71386"/>
                    <a:pt x="87937" y="71795"/>
                  </a:cubicBezTo>
                  <a:cubicBezTo>
                    <a:pt x="88275" y="71772"/>
                    <a:pt x="88616" y="71746"/>
                    <a:pt x="88958" y="71720"/>
                  </a:cubicBezTo>
                  <a:cubicBezTo>
                    <a:pt x="88815" y="71296"/>
                    <a:pt x="88684" y="70872"/>
                    <a:pt x="88556" y="70444"/>
                  </a:cubicBezTo>
                  <a:cubicBezTo>
                    <a:pt x="88207" y="70489"/>
                    <a:pt x="87862" y="70527"/>
                    <a:pt x="87517" y="70564"/>
                  </a:cubicBezTo>
                  <a:close/>
                  <a:moveTo>
                    <a:pt x="88151" y="68958"/>
                  </a:moveTo>
                  <a:cubicBezTo>
                    <a:pt x="87794" y="69018"/>
                    <a:pt x="87438" y="69075"/>
                    <a:pt x="87085" y="69131"/>
                  </a:cubicBezTo>
                  <a:cubicBezTo>
                    <a:pt x="87205" y="69570"/>
                    <a:pt x="87337" y="70009"/>
                    <a:pt x="87479" y="70448"/>
                  </a:cubicBezTo>
                  <a:cubicBezTo>
                    <a:pt x="87824" y="70410"/>
                    <a:pt x="88173" y="70373"/>
                    <a:pt x="88522" y="70328"/>
                  </a:cubicBezTo>
                  <a:cubicBezTo>
                    <a:pt x="88387" y="69874"/>
                    <a:pt x="88263" y="69416"/>
                    <a:pt x="88151" y="68958"/>
                  </a:cubicBezTo>
                  <a:close/>
                  <a:moveTo>
                    <a:pt x="118696" y="14509"/>
                  </a:moveTo>
                  <a:cubicBezTo>
                    <a:pt x="122778" y="14509"/>
                    <a:pt x="126376" y="14806"/>
                    <a:pt x="129251" y="15440"/>
                  </a:cubicBezTo>
                  <a:cubicBezTo>
                    <a:pt x="132128" y="16074"/>
                    <a:pt x="134286" y="17042"/>
                    <a:pt x="135479" y="18408"/>
                  </a:cubicBezTo>
                  <a:lnTo>
                    <a:pt x="135479" y="18408"/>
                  </a:lnTo>
                  <a:cubicBezTo>
                    <a:pt x="136845" y="19961"/>
                    <a:pt x="137460" y="21743"/>
                    <a:pt x="137460" y="23672"/>
                  </a:cubicBezTo>
                  <a:cubicBezTo>
                    <a:pt x="137460" y="27979"/>
                    <a:pt x="134410" y="33029"/>
                    <a:pt x="129776" y="38139"/>
                  </a:cubicBezTo>
                  <a:cubicBezTo>
                    <a:pt x="125146" y="43250"/>
                    <a:pt x="118921" y="48420"/>
                    <a:pt x="112558" y="52937"/>
                  </a:cubicBezTo>
                  <a:cubicBezTo>
                    <a:pt x="104213" y="58899"/>
                    <a:pt x="95783" y="63278"/>
                    <a:pt x="87517" y="65593"/>
                  </a:cubicBezTo>
                  <a:cubicBezTo>
                    <a:pt x="87599" y="66137"/>
                    <a:pt x="87697" y="66677"/>
                    <a:pt x="87806" y="67217"/>
                  </a:cubicBezTo>
                  <a:cubicBezTo>
                    <a:pt x="97092" y="65139"/>
                    <a:pt x="106611" y="60528"/>
                    <a:pt x="115841" y="54007"/>
                  </a:cubicBezTo>
                  <a:cubicBezTo>
                    <a:pt x="122321" y="49455"/>
                    <a:pt x="128594" y="44206"/>
                    <a:pt x="133239" y="38991"/>
                  </a:cubicBezTo>
                  <a:cubicBezTo>
                    <a:pt x="137888" y="33772"/>
                    <a:pt x="140908" y="28587"/>
                    <a:pt x="140908" y="24178"/>
                  </a:cubicBezTo>
                  <a:cubicBezTo>
                    <a:pt x="140908" y="22122"/>
                    <a:pt x="140251" y="20231"/>
                    <a:pt x="138799" y="18573"/>
                  </a:cubicBezTo>
                  <a:cubicBezTo>
                    <a:pt x="137509" y="17098"/>
                    <a:pt x="135156" y="16029"/>
                    <a:pt x="132016" y="15335"/>
                  </a:cubicBezTo>
                  <a:cubicBezTo>
                    <a:pt x="128875" y="14637"/>
                    <a:pt x="124951" y="14311"/>
                    <a:pt x="120516" y="14311"/>
                  </a:cubicBezTo>
                  <a:cubicBezTo>
                    <a:pt x="119345" y="14311"/>
                    <a:pt x="118133" y="14333"/>
                    <a:pt x="116895" y="14378"/>
                  </a:cubicBezTo>
                  <a:cubicBezTo>
                    <a:pt x="116805" y="14431"/>
                    <a:pt x="116715" y="14483"/>
                    <a:pt x="116625" y="14536"/>
                  </a:cubicBezTo>
                  <a:cubicBezTo>
                    <a:pt x="117327" y="14521"/>
                    <a:pt x="118017" y="14509"/>
                    <a:pt x="118696" y="14509"/>
                  </a:cubicBezTo>
                  <a:close/>
                  <a:moveTo>
                    <a:pt x="116133" y="14821"/>
                  </a:moveTo>
                  <a:cubicBezTo>
                    <a:pt x="116370" y="14821"/>
                    <a:pt x="116606" y="14821"/>
                    <a:pt x="116839" y="14821"/>
                  </a:cubicBezTo>
                  <a:cubicBezTo>
                    <a:pt x="120568" y="14821"/>
                    <a:pt x="123840" y="15083"/>
                    <a:pt x="126448" y="15654"/>
                  </a:cubicBezTo>
                  <a:cubicBezTo>
                    <a:pt x="129052" y="16224"/>
                    <a:pt x="130999" y="17098"/>
                    <a:pt x="132076" y="18329"/>
                  </a:cubicBezTo>
                  <a:lnTo>
                    <a:pt x="132076" y="18329"/>
                  </a:lnTo>
                  <a:cubicBezTo>
                    <a:pt x="133333" y="19758"/>
                    <a:pt x="133903" y="21398"/>
                    <a:pt x="133903" y="23180"/>
                  </a:cubicBezTo>
                  <a:cubicBezTo>
                    <a:pt x="133899" y="27319"/>
                    <a:pt x="130841" y="32223"/>
                    <a:pt x="126230" y="37216"/>
                  </a:cubicBezTo>
                  <a:cubicBezTo>
                    <a:pt x="121619" y="42207"/>
                    <a:pt x="115451" y="47291"/>
                    <a:pt x="109215" y="51770"/>
                  </a:cubicBezTo>
                  <a:cubicBezTo>
                    <a:pt x="101808" y="57121"/>
                    <a:pt x="94469" y="61199"/>
                    <a:pt x="87269" y="63668"/>
                  </a:cubicBezTo>
                  <a:cubicBezTo>
                    <a:pt x="87329" y="64268"/>
                    <a:pt x="87404" y="64869"/>
                    <a:pt x="87498" y="65465"/>
                  </a:cubicBezTo>
                  <a:cubicBezTo>
                    <a:pt x="95737" y="63154"/>
                    <a:pt x="104153" y="58787"/>
                    <a:pt x="112483" y="52836"/>
                  </a:cubicBezTo>
                  <a:cubicBezTo>
                    <a:pt x="118842" y="48319"/>
                    <a:pt x="125060" y="43156"/>
                    <a:pt x="129682" y="38057"/>
                  </a:cubicBezTo>
                  <a:cubicBezTo>
                    <a:pt x="134308" y="32954"/>
                    <a:pt x="137336" y="27915"/>
                    <a:pt x="137332" y="23672"/>
                  </a:cubicBezTo>
                  <a:cubicBezTo>
                    <a:pt x="137332" y="21769"/>
                    <a:pt x="136728" y="20025"/>
                    <a:pt x="135385" y="18490"/>
                  </a:cubicBezTo>
                  <a:lnTo>
                    <a:pt x="135434" y="18449"/>
                  </a:lnTo>
                  <a:lnTo>
                    <a:pt x="135385" y="18490"/>
                  </a:lnTo>
                  <a:cubicBezTo>
                    <a:pt x="134222" y="17158"/>
                    <a:pt x="132087" y="16194"/>
                    <a:pt x="129224" y="15564"/>
                  </a:cubicBezTo>
                  <a:cubicBezTo>
                    <a:pt x="126361" y="14933"/>
                    <a:pt x="122771" y="14637"/>
                    <a:pt x="118696" y="14637"/>
                  </a:cubicBezTo>
                  <a:lnTo>
                    <a:pt x="118696" y="14637"/>
                  </a:lnTo>
                  <a:cubicBezTo>
                    <a:pt x="117946" y="14637"/>
                    <a:pt x="117180" y="14648"/>
                    <a:pt x="116396" y="14667"/>
                  </a:cubicBezTo>
                  <a:cubicBezTo>
                    <a:pt x="116310" y="14719"/>
                    <a:pt x="116224" y="14772"/>
                    <a:pt x="116133" y="14821"/>
                  </a:cubicBezTo>
                  <a:close/>
                  <a:moveTo>
                    <a:pt x="116040" y="14825"/>
                  </a:moveTo>
                  <a:cubicBezTo>
                    <a:pt x="116126" y="14772"/>
                    <a:pt x="116212" y="14719"/>
                    <a:pt x="116299" y="14671"/>
                  </a:cubicBezTo>
                  <a:cubicBezTo>
                    <a:pt x="115908" y="14682"/>
                    <a:pt x="115511" y="14693"/>
                    <a:pt x="115109" y="14708"/>
                  </a:cubicBezTo>
                  <a:cubicBezTo>
                    <a:pt x="115030" y="14753"/>
                    <a:pt x="114955" y="14798"/>
                    <a:pt x="114877" y="14843"/>
                  </a:cubicBezTo>
                  <a:cubicBezTo>
                    <a:pt x="115267" y="14832"/>
                    <a:pt x="115657" y="14828"/>
                    <a:pt x="116040" y="14825"/>
                  </a:cubicBezTo>
                  <a:close/>
                  <a:moveTo>
                    <a:pt x="114944" y="15110"/>
                  </a:moveTo>
                  <a:cubicBezTo>
                    <a:pt x="115150" y="15110"/>
                    <a:pt x="115349" y="15113"/>
                    <a:pt x="115552" y="15113"/>
                  </a:cubicBezTo>
                  <a:cubicBezTo>
                    <a:pt x="115638" y="15061"/>
                    <a:pt x="115728" y="15008"/>
                    <a:pt x="115815" y="14956"/>
                  </a:cubicBezTo>
                  <a:cubicBezTo>
                    <a:pt x="115428" y="14960"/>
                    <a:pt x="115038" y="14967"/>
                    <a:pt x="114640" y="14978"/>
                  </a:cubicBezTo>
                  <a:cubicBezTo>
                    <a:pt x="114561" y="15023"/>
                    <a:pt x="114486" y="15068"/>
                    <a:pt x="114408" y="15113"/>
                  </a:cubicBezTo>
                  <a:cubicBezTo>
                    <a:pt x="114588" y="15113"/>
                    <a:pt x="114768" y="15110"/>
                    <a:pt x="114944" y="15110"/>
                  </a:cubicBezTo>
                  <a:close/>
                  <a:moveTo>
                    <a:pt x="115045" y="15421"/>
                  </a:moveTo>
                  <a:cubicBezTo>
                    <a:pt x="115139" y="15361"/>
                    <a:pt x="115237" y="15301"/>
                    <a:pt x="115334" y="15245"/>
                  </a:cubicBezTo>
                  <a:cubicBezTo>
                    <a:pt x="115207" y="15245"/>
                    <a:pt x="115075" y="15245"/>
                    <a:pt x="114948" y="15245"/>
                  </a:cubicBezTo>
                  <a:lnTo>
                    <a:pt x="114944" y="15245"/>
                  </a:lnTo>
                  <a:cubicBezTo>
                    <a:pt x="114693" y="15245"/>
                    <a:pt x="114438" y="15245"/>
                    <a:pt x="114179" y="15249"/>
                  </a:cubicBezTo>
                  <a:cubicBezTo>
                    <a:pt x="114096" y="15297"/>
                    <a:pt x="114014" y="15346"/>
                    <a:pt x="113931" y="15391"/>
                  </a:cubicBezTo>
                  <a:cubicBezTo>
                    <a:pt x="114310" y="15399"/>
                    <a:pt x="114681" y="15406"/>
                    <a:pt x="115045" y="15421"/>
                  </a:cubicBezTo>
                  <a:close/>
                  <a:moveTo>
                    <a:pt x="114490" y="15763"/>
                  </a:moveTo>
                  <a:cubicBezTo>
                    <a:pt x="114606" y="15691"/>
                    <a:pt x="114719" y="15620"/>
                    <a:pt x="114835" y="15549"/>
                  </a:cubicBezTo>
                  <a:cubicBezTo>
                    <a:pt x="114468" y="15537"/>
                    <a:pt x="114092" y="15530"/>
                    <a:pt x="113710" y="15526"/>
                  </a:cubicBezTo>
                  <a:cubicBezTo>
                    <a:pt x="113616" y="15582"/>
                    <a:pt x="113518" y="15639"/>
                    <a:pt x="113425" y="15695"/>
                  </a:cubicBezTo>
                  <a:cubicBezTo>
                    <a:pt x="113788" y="15714"/>
                    <a:pt x="114145" y="15736"/>
                    <a:pt x="114490" y="15763"/>
                  </a:cubicBezTo>
                  <a:close/>
                  <a:moveTo>
                    <a:pt x="113837" y="16175"/>
                  </a:moveTo>
                  <a:cubicBezTo>
                    <a:pt x="113987" y="16078"/>
                    <a:pt x="114141" y="15980"/>
                    <a:pt x="114295" y="15886"/>
                  </a:cubicBezTo>
                  <a:cubicBezTo>
                    <a:pt x="113942" y="15860"/>
                    <a:pt x="113582" y="15841"/>
                    <a:pt x="113214" y="15823"/>
                  </a:cubicBezTo>
                  <a:cubicBezTo>
                    <a:pt x="113087" y="15901"/>
                    <a:pt x="112967" y="15976"/>
                    <a:pt x="112839" y="16051"/>
                  </a:cubicBezTo>
                  <a:cubicBezTo>
                    <a:pt x="113184" y="16089"/>
                    <a:pt x="113518" y="16126"/>
                    <a:pt x="113837" y="16175"/>
                  </a:cubicBezTo>
                  <a:close/>
                  <a:moveTo>
                    <a:pt x="112171" y="16535"/>
                  </a:moveTo>
                  <a:cubicBezTo>
                    <a:pt x="112453" y="16595"/>
                    <a:pt x="112719" y="16663"/>
                    <a:pt x="112971" y="16734"/>
                  </a:cubicBezTo>
                  <a:cubicBezTo>
                    <a:pt x="113199" y="16584"/>
                    <a:pt x="113425" y="16438"/>
                    <a:pt x="113657" y="16288"/>
                  </a:cubicBezTo>
                  <a:cubicBezTo>
                    <a:pt x="113331" y="16247"/>
                    <a:pt x="112993" y="16205"/>
                    <a:pt x="112644" y="16175"/>
                  </a:cubicBezTo>
                  <a:cubicBezTo>
                    <a:pt x="112460" y="16288"/>
                    <a:pt x="112276" y="16404"/>
                    <a:pt x="112093" y="16520"/>
                  </a:cubicBezTo>
                  <a:cubicBezTo>
                    <a:pt x="112119" y="16524"/>
                    <a:pt x="112145" y="16532"/>
                    <a:pt x="112171" y="16535"/>
                  </a:cubicBezTo>
                  <a:close/>
                  <a:moveTo>
                    <a:pt x="111612" y="17654"/>
                  </a:moveTo>
                  <a:cubicBezTo>
                    <a:pt x="112010" y="17376"/>
                    <a:pt x="112411" y="17106"/>
                    <a:pt x="112813" y="16839"/>
                  </a:cubicBezTo>
                  <a:cubicBezTo>
                    <a:pt x="112603" y="16779"/>
                    <a:pt x="112378" y="16723"/>
                    <a:pt x="112141" y="16674"/>
                  </a:cubicBezTo>
                  <a:cubicBezTo>
                    <a:pt x="112070" y="16659"/>
                    <a:pt x="111995" y="16644"/>
                    <a:pt x="111920" y="16629"/>
                  </a:cubicBezTo>
                  <a:cubicBezTo>
                    <a:pt x="111609" y="16828"/>
                    <a:pt x="111293" y="17031"/>
                    <a:pt x="110986" y="17237"/>
                  </a:cubicBezTo>
                  <a:cubicBezTo>
                    <a:pt x="111226" y="17361"/>
                    <a:pt x="111436" y="17500"/>
                    <a:pt x="111612" y="17654"/>
                  </a:cubicBezTo>
                  <a:close/>
                  <a:moveTo>
                    <a:pt x="109282" y="19342"/>
                  </a:moveTo>
                  <a:cubicBezTo>
                    <a:pt x="109556" y="19132"/>
                    <a:pt x="109838" y="18925"/>
                    <a:pt x="110119" y="18719"/>
                  </a:cubicBezTo>
                  <a:cubicBezTo>
                    <a:pt x="110569" y="18385"/>
                    <a:pt x="111027" y="18059"/>
                    <a:pt x="111488" y="17736"/>
                  </a:cubicBezTo>
                  <a:cubicBezTo>
                    <a:pt x="111312" y="17590"/>
                    <a:pt x="111098" y="17451"/>
                    <a:pt x="110847" y="17327"/>
                  </a:cubicBezTo>
                  <a:cubicBezTo>
                    <a:pt x="110228" y="17740"/>
                    <a:pt x="109620" y="18156"/>
                    <a:pt x="109023" y="18584"/>
                  </a:cubicBezTo>
                  <a:cubicBezTo>
                    <a:pt x="109140" y="18828"/>
                    <a:pt x="109226" y="19079"/>
                    <a:pt x="109282" y="19342"/>
                  </a:cubicBezTo>
                  <a:close/>
                  <a:moveTo>
                    <a:pt x="110558" y="25615"/>
                  </a:moveTo>
                  <a:cubicBezTo>
                    <a:pt x="111905" y="23728"/>
                    <a:pt x="112678" y="21995"/>
                    <a:pt x="112678" y="20498"/>
                  </a:cubicBezTo>
                  <a:cubicBezTo>
                    <a:pt x="112678" y="19560"/>
                    <a:pt x="112378" y="18715"/>
                    <a:pt x="111725" y="17965"/>
                  </a:cubicBezTo>
                  <a:lnTo>
                    <a:pt x="111777" y="17916"/>
                  </a:lnTo>
                  <a:lnTo>
                    <a:pt x="111725" y="17965"/>
                  </a:lnTo>
                  <a:cubicBezTo>
                    <a:pt x="111665" y="17897"/>
                    <a:pt x="111601" y="17834"/>
                    <a:pt x="111526" y="17770"/>
                  </a:cubicBezTo>
                  <a:cubicBezTo>
                    <a:pt x="111061" y="18093"/>
                    <a:pt x="110599" y="18423"/>
                    <a:pt x="110145" y="18757"/>
                  </a:cubicBezTo>
                  <a:cubicBezTo>
                    <a:pt x="109860" y="18967"/>
                    <a:pt x="109575" y="19181"/>
                    <a:pt x="109294" y="19394"/>
                  </a:cubicBezTo>
                  <a:cubicBezTo>
                    <a:pt x="109335" y="19620"/>
                    <a:pt x="109357" y="19852"/>
                    <a:pt x="109357" y="20089"/>
                  </a:cubicBezTo>
                  <a:cubicBezTo>
                    <a:pt x="109357" y="21548"/>
                    <a:pt x="108558" y="23210"/>
                    <a:pt x="107200" y="25026"/>
                  </a:cubicBezTo>
                  <a:cubicBezTo>
                    <a:pt x="105845" y="26842"/>
                    <a:pt x="103932" y="28808"/>
                    <a:pt x="101681" y="30857"/>
                  </a:cubicBezTo>
                  <a:cubicBezTo>
                    <a:pt x="99066" y="33243"/>
                    <a:pt x="95996" y="35742"/>
                    <a:pt x="92841" y="38245"/>
                  </a:cubicBezTo>
                  <a:cubicBezTo>
                    <a:pt x="91828" y="40102"/>
                    <a:pt x="90942" y="41993"/>
                    <a:pt x="90185" y="43918"/>
                  </a:cubicBezTo>
                  <a:cubicBezTo>
                    <a:pt x="98124" y="37749"/>
                    <a:pt x="106686" y="31059"/>
                    <a:pt x="110558" y="25615"/>
                  </a:cubicBezTo>
                  <a:moveTo>
                    <a:pt x="92526" y="45831"/>
                  </a:moveTo>
                  <a:cubicBezTo>
                    <a:pt x="100919" y="39404"/>
                    <a:pt x="110029" y="32204"/>
                    <a:pt x="114047" y="26298"/>
                  </a:cubicBezTo>
                  <a:cubicBezTo>
                    <a:pt x="115391" y="24328"/>
                    <a:pt x="116160" y="22505"/>
                    <a:pt x="116160" y="20914"/>
                  </a:cubicBezTo>
                  <a:cubicBezTo>
                    <a:pt x="116160" y="19852"/>
                    <a:pt x="115822" y="18892"/>
                    <a:pt x="115079" y="18044"/>
                  </a:cubicBezTo>
                  <a:lnTo>
                    <a:pt x="115132" y="17995"/>
                  </a:lnTo>
                  <a:lnTo>
                    <a:pt x="115079" y="18044"/>
                  </a:lnTo>
                  <a:cubicBezTo>
                    <a:pt x="114644" y="17541"/>
                    <a:pt x="113894" y="17147"/>
                    <a:pt x="112873" y="16854"/>
                  </a:cubicBezTo>
                  <a:cubicBezTo>
                    <a:pt x="112464" y="17128"/>
                    <a:pt x="112051" y="17406"/>
                    <a:pt x="111650" y="17684"/>
                  </a:cubicBezTo>
                  <a:cubicBezTo>
                    <a:pt x="111714" y="17744"/>
                    <a:pt x="111777" y="17807"/>
                    <a:pt x="111834" y="17871"/>
                  </a:cubicBezTo>
                  <a:cubicBezTo>
                    <a:pt x="112509" y="18644"/>
                    <a:pt x="112824" y="19530"/>
                    <a:pt x="112824" y="20498"/>
                  </a:cubicBezTo>
                  <a:cubicBezTo>
                    <a:pt x="112820" y="22043"/>
                    <a:pt x="112029" y="23799"/>
                    <a:pt x="110678" y="25698"/>
                  </a:cubicBezTo>
                  <a:cubicBezTo>
                    <a:pt x="109327" y="27596"/>
                    <a:pt x="107414" y="29641"/>
                    <a:pt x="105159" y="31757"/>
                  </a:cubicBezTo>
                  <a:cubicBezTo>
                    <a:pt x="100863" y="35798"/>
                    <a:pt x="95325" y="40105"/>
                    <a:pt x="90083" y="44180"/>
                  </a:cubicBezTo>
                  <a:cubicBezTo>
                    <a:pt x="89490" y="45715"/>
                    <a:pt x="88980" y="47264"/>
                    <a:pt x="88556" y="48825"/>
                  </a:cubicBezTo>
                  <a:cubicBezTo>
                    <a:pt x="89851" y="47876"/>
                    <a:pt x="91171" y="46878"/>
                    <a:pt x="92526" y="45831"/>
                  </a:cubicBezTo>
                  <a:close/>
                  <a:moveTo>
                    <a:pt x="95831" y="46998"/>
                  </a:moveTo>
                  <a:cubicBezTo>
                    <a:pt x="104420" y="40514"/>
                    <a:pt x="113541" y="33131"/>
                    <a:pt x="117552" y="26985"/>
                  </a:cubicBezTo>
                  <a:cubicBezTo>
                    <a:pt x="118887" y="24936"/>
                    <a:pt x="119657" y="23026"/>
                    <a:pt x="119657" y="21342"/>
                  </a:cubicBezTo>
                  <a:cubicBezTo>
                    <a:pt x="119653" y="20152"/>
                    <a:pt x="119274" y="19072"/>
                    <a:pt x="118441" y="18119"/>
                  </a:cubicBezTo>
                  <a:lnTo>
                    <a:pt x="118493" y="18074"/>
                  </a:lnTo>
                  <a:lnTo>
                    <a:pt x="118441" y="18119"/>
                  </a:lnTo>
                  <a:cubicBezTo>
                    <a:pt x="117818" y="17402"/>
                    <a:pt x="116647" y="16873"/>
                    <a:pt x="115034" y="16528"/>
                  </a:cubicBezTo>
                  <a:cubicBezTo>
                    <a:pt x="114629" y="16438"/>
                    <a:pt x="114190" y="16363"/>
                    <a:pt x="113728" y="16299"/>
                  </a:cubicBezTo>
                  <a:cubicBezTo>
                    <a:pt x="113492" y="16449"/>
                    <a:pt x="113263" y="16599"/>
                    <a:pt x="113031" y="16753"/>
                  </a:cubicBezTo>
                  <a:cubicBezTo>
                    <a:pt x="114006" y="17046"/>
                    <a:pt x="114738" y="17436"/>
                    <a:pt x="115184" y="17950"/>
                  </a:cubicBezTo>
                  <a:lnTo>
                    <a:pt x="115184" y="17950"/>
                  </a:lnTo>
                  <a:cubicBezTo>
                    <a:pt x="115950" y="18824"/>
                    <a:pt x="116302" y="19822"/>
                    <a:pt x="116302" y="20914"/>
                  </a:cubicBezTo>
                  <a:cubicBezTo>
                    <a:pt x="116302" y="22554"/>
                    <a:pt x="115514" y="24396"/>
                    <a:pt x="114167" y="26377"/>
                  </a:cubicBezTo>
                  <a:cubicBezTo>
                    <a:pt x="112817" y="28358"/>
                    <a:pt x="110907" y="30478"/>
                    <a:pt x="108648" y="32662"/>
                  </a:cubicBezTo>
                  <a:cubicBezTo>
                    <a:pt x="104127" y="37029"/>
                    <a:pt x="98210" y="41655"/>
                    <a:pt x="92612" y="45944"/>
                  </a:cubicBezTo>
                  <a:cubicBezTo>
                    <a:pt x="91205" y="47028"/>
                    <a:pt x="89836" y="48063"/>
                    <a:pt x="88496" y="49046"/>
                  </a:cubicBezTo>
                  <a:cubicBezTo>
                    <a:pt x="88166" y="50296"/>
                    <a:pt x="87888" y="51557"/>
                    <a:pt x="87671" y="52821"/>
                  </a:cubicBezTo>
                  <a:cubicBezTo>
                    <a:pt x="90297" y="51095"/>
                    <a:pt x="93006" y="49148"/>
                    <a:pt x="95831" y="46998"/>
                  </a:cubicBezTo>
                  <a:moveTo>
                    <a:pt x="87235" y="56134"/>
                  </a:moveTo>
                  <a:cubicBezTo>
                    <a:pt x="91070" y="53939"/>
                    <a:pt x="95017" y="51264"/>
                    <a:pt x="99144" y="48165"/>
                  </a:cubicBezTo>
                  <a:cubicBezTo>
                    <a:pt x="107928" y="41621"/>
                    <a:pt x="117060" y="34061"/>
                    <a:pt x="121064" y="27679"/>
                  </a:cubicBezTo>
                  <a:cubicBezTo>
                    <a:pt x="122399" y="25551"/>
                    <a:pt x="123165" y="23555"/>
                    <a:pt x="123165" y="21781"/>
                  </a:cubicBezTo>
                  <a:cubicBezTo>
                    <a:pt x="123165" y="20456"/>
                    <a:pt x="122741" y="19252"/>
                    <a:pt x="121814" y="18190"/>
                  </a:cubicBezTo>
                  <a:lnTo>
                    <a:pt x="121867" y="18145"/>
                  </a:lnTo>
                  <a:lnTo>
                    <a:pt x="121814" y="18190"/>
                  </a:lnTo>
                  <a:cubicBezTo>
                    <a:pt x="121094" y="17365"/>
                    <a:pt x="119750" y="16757"/>
                    <a:pt x="117908" y="16363"/>
                  </a:cubicBezTo>
                  <a:cubicBezTo>
                    <a:pt x="116880" y="16141"/>
                    <a:pt x="115694" y="15984"/>
                    <a:pt x="114374" y="15890"/>
                  </a:cubicBezTo>
                  <a:cubicBezTo>
                    <a:pt x="114220" y="15988"/>
                    <a:pt x="114062" y="16085"/>
                    <a:pt x="113909" y="16183"/>
                  </a:cubicBezTo>
                  <a:cubicBezTo>
                    <a:pt x="114314" y="16243"/>
                    <a:pt x="114700" y="16314"/>
                    <a:pt x="115064" y="16389"/>
                  </a:cubicBezTo>
                  <a:cubicBezTo>
                    <a:pt x="116693" y="16742"/>
                    <a:pt x="117886" y="17271"/>
                    <a:pt x="118546" y="18025"/>
                  </a:cubicBezTo>
                  <a:lnTo>
                    <a:pt x="118546" y="18025"/>
                  </a:lnTo>
                  <a:cubicBezTo>
                    <a:pt x="119401" y="19004"/>
                    <a:pt x="119795" y="20122"/>
                    <a:pt x="119795" y="21342"/>
                  </a:cubicBezTo>
                  <a:cubicBezTo>
                    <a:pt x="119795" y="23068"/>
                    <a:pt x="119011" y="25000"/>
                    <a:pt x="117668" y="27060"/>
                  </a:cubicBezTo>
                  <a:cubicBezTo>
                    <a:pt x="116321" y="29120"/>
                    <a:pt x="114411" y="31315"/>
                    <a:pt x="112145" y="33562"/>
                  </a:cubicBezTo>
                  <a:cubicBezTo>
                    <a:pt x="107609" y="38061"/>
                    <a:pt x="101643" y="42784"/>
                    <a:pt x="95918" y="47110"/>
                  </a:cubicBezTo>
                  <a:cubicBezTo>
                    <a:pt x="92995" y="49287"/>
                    <a:pt x="90305" y="51264"/>
                    <a:pt x="87637" y="53009"/>
                  </a:cubicBezTo>
                  <a:cubicBezTo>
                    <a:pt x="87464" y="54048"/>
                    <a:pt x="87329" y="55091"/>
                    <a:pt x="87235" y="56134"/>
                  </a:cubicBezTo>
                  <a:close/>
                  <a:moveTo>
                    <a:pt x="87183" y="56164"/>
                  </a:moveTo>
                  <a:cubicBezTo>
                    <a:pt x="87277" y="55121"/>
                    <a:pt x="87412" y="54082"/>
                    <a:pt x="87584" y="53046"/>
                  </a:cubicBezTo>
                  <a:cubicBezTo>
                    <a:pt x="87082" y="53373"/>
                    <a:pt x="86583" y="53695"/>
                    <a:pt x="86087" y="54007"/>
                  </a:cubicBezTo>
                  <a:cubicBezTo>
                    <a:pt x="85956" y="54982"/>
                    <a:pt x="85866" y="55958"/>
                    <a:pt x="85810" y="56929"/>
                  </a:cubicBezTo>
                  <a:cubicBezTo>
                    <a:pt x="86264" y="56682"/>
                    <a:pt x="86725" y="56427"/>
                    <a:pt x="87183" y="56164"/>
                  </a:cubicBezTo>
                  <a:close/>
                  <a:moveTo>
                    <a:pt x="85742" y="59192"/>
                  </a:moveTo>
                  <a:cubicBezTo>
                    <a:pt x="85742" y="59319"/>
                    <a:pt x="85742" y="59451"/>
                    <a:pt x="85746" y="59582"/>
                  </a:cubicBezTo>
                  <a:cubicBezTo>
                    <a:pt x="86174" y="59383"/>
                    <a:pt x="86598" y="59181"/>
                    <a:pt x="87029" y="58971"/>
                  </a:cubicBezTo>
                  <a:cubicBezTo>
                    <a:pt x="87048" y="58089"/>
                    <a:pt x="87093" y="57211"/>
                    <a:pt x="87168" y="56329"/>
                  </a:cubicBezTo>
                  <a:cubicBezTo>
                    <a:pt x="86710" y="56592"/>
                    <a:pt x="86256" y="56843"/>
                    <a:pt x="85798" y="57091"/>
                  </a:cubicBezTo>
                  <a:cubicBezTo>
                    <a:pt x="85761" y="57792"/>
                    <a:pt x="85742" y="58490"/>
                    <a:pt x="85742" y="59192"/>
                  </a:cubicBezTo>
                  <a:moveTo>
                    <a:pt x="84444" y="60164"/>
                  </a:moveTo>
                  <a:cubicBezTo>
                    <a:pt x="84860" y="59984"/>
                    <a:pt x="85277" y="59796"/>
                    <a:pt x="85693" y="59605"/>
                  </a:cubicBezTo>
                  <a:cubicBezTo>
                    <a:pt x="85693" y="59466"/>
                    <a:pt x="85693" y="59327"/>
                    <a:pt x="85693" y="59192"/>
                  </a:cubicBezTo>
                  <a:cubicBezTo>
                    <a:pt x="85693" y="58502"/>
                    <a:pt x="85712" y="57811"/>
                    <a:pt x="85746" y="57121"/>
                  </a:cubicBezTo>
                  <a:cubicBezTo>
                    <a:pt x="85303" y="57361"/>
                    <a:pt x="84864" y="57594"/>
                    <a:pt x="84421" y="57822"/>
                  </a:cubicBezTo>
                  <a:cubicBezTo>
                    <a:pt x="84418" y="58093"/>
                    <a:pt x="84414" y="58363"/>
                    <a:pt x="84414" y="58633"/>
                  </a:cubicBezTo>
                  <a:cubicBezTo>
                    <a:pt x="84414" y="59143"/>
                    <a:pt x="84425" y="59653"/>
                    <a:pt x="84444" y="60164"/>
                  </a:cubicBezTo>
                  <a:moveTo>
                    <a:pt x="83187" y="60839"/>
                  </a:moveTo>
                  <a:cubicBezTo>
                    <a:pt x="83236" y="61484"/>
                    <a:pt x="83300" y="62130"/>
                    <a:pt x="83386" y="62775"/>
                  </a:cubicBezTo>
                  <a:cubicBezTo>
                    <a:pt x="83772" y="62644"/>
                    <a:pt x="84159" y="62509"/>
                    <a:pt x="84549" y="62370"/>
                  </a:cubicBezTo>
                  <a:cubicBezTo>
                    <a:pt x="84478" y="61691"/>
                    <a:pt x="84429" y="61012"/>
                    <a:pt x="84399" y="60329"/>
                  </a:cubicBezTo>
                  <a:cubicBezTo>
                    <a:pt x="83994" y="60505"/>
                    <a:pt x="83588" y="60674"/>
                    <a:pt x="83187" y="60839"/>
                  </a:cubicBezTo>
                  <a:close/>
                  <a:moveTo>
                    <a:pt x="82193" y="63158"/>
                  </a:moveTo>
                  <a:cubicBezTo>
                    <a:pt x="82572" y="63038"/>
                    <a:pt x="82951" y="62918"/>
                    <a:pt x="83330" y="62790"/>
                  </a:cubicBezTo>
                  <a:cubicBezTo>
                    <a:pt x="83247" y="62148"/>
                    <a:pt x="83179" y="61507"/>
                    <a:pt x="83131" y="60862"/>
                  </a:cubicBezTo>
                  <a:cubicBezTo>
                    <a:pt x="82737" y="61019"/>
                    <a:pt x="82343" y="61177"/>
                    <a:pt x="81949" y="61323"/>
                  </a:cubicBezTo>
                  <a:cubicBezTo>
                    <a:pt x="82013" y="61935"/>
                    <a:pt x="82095" y="62546"/>
                    <a:pt x="82193" y="63158"/>
                  </a:cubicBezTo>
                  <a:close/>
                  <a:moveTo>
                    <a:pt x="81401" y="65188"/>
                  </a:moveTo>
                  <a:cubicBezTo>
                    <a:pt x="81757" y="65109"/>
                    <a:pt x="82110" y="65026"/>
                    <a:pt x="82467" y="64940"/>
                  </a:cubicBezTo>
                  <a:cubicBezTo>
                    <a:pt x="82350" y="64396"/>
                    <a:pt x="82249" y="63852"/>
                    <a:pt x="82159" y="63304"/>
                  </a:cubicBezTo>
                  <a:cubicBezTo>
                    <a:pt x="81791" y="63417"/>
                    <a:pt x="81427" y="63525"/>
                    <a:pt x="81060" y="63627"/>
                  </a:cubicBezTo>
                  <a:cubicBezTo>
                    <a:pt x="81161" y="64148"/>
                    <a:pt x="81277" y="64670"/>
                    <a:pt x="81401" y="65188"/>
                  </a:cubicBezTo>
                  <a:close/>
                  <a:moveTo>
                    <a:pt x="80287" y="65420"/>
                  </a:moveTo>
                  <a:cubicBezTo>
                    <a:pt x="80639" y="65349"/>
                    <a:pt x="80992" y="65278"/>
                    <a:pt x="81345" y="65199"/>
                  </a:cubicBezTo>
                  <a:cubicBezTo>
                    <a:pt x="81217" y="64685"/>
                    <a:pt x="81105" y="64163"/>
                    <a:pt x="81003" y="63646"/>
                  </a:cubicBezTo>
                  <a:cubicBezTo>
                    <a:pt x="80643" y="63747"/>
                    <a:pt x="80279" y="63841"/>
                    <a:pt x="79919" y="63934"/>
                  </a:cubicBezTo>
                  <a:cubicBezTo>
                    <a:pt x="80032" y="64430"/>
                    <a:pt x="80152" y="64925"/>
                    <a:pt x="80287" y="65420"/>
                  </a:cubicBezTo>
                  <a:close/>
                  <a:moveTo>
                    <a:pt x="80260" y="65555"/>
                  </a:moveTo>
                  <a:cubicBezTo>
                    <a:pt x="79915" y="65623"/>
                    <a:pt x="79574" y="65687"/>
                    <a:pt x="79232" y="65743"/>
                  </a:cubicBezTo>
                  <a:cubicBezTo>
                    <a:pt x="79364" y="66174"/>
                    <a:pt x="79506" y="66606"/>
                    <a:pt x="79656" y="67037"/>
                  </a:cubicBezTo>
                  <a:cubicBezTo>
                    <a:pt x="79994" y="66996"/>
                    <a:pt x="80328" y="66955"/>
                    <a:pt x="80666" y="66906"/>
                  </a:cubicBezTo>
                  <a:cubicBezTo>
                    <a:pt x="80519" y="66460"/>
                    <a:pt x="80384" y="66006"/>
                    <a:pt x="80260" y="65555"/>
                  </a:cubicBezTo>
                  <a:close/>
                  <a:moveTo>
                    <a:pt x="81754" y="66741"/>
                  </a:moveTo>
                  <a:cubicBezTo>
                    <a:pt x="81619" y="66272"/>
                    <a:pt x="81491" y="65799"/>
                    <a:pt x="81375" y="65326"/>
                  </a:cubicBezTo>
                  <a:cubicBezTo>
                    <a:pt x="81022" y="65401"/>
                    <a:pt x="80673" y="65476"/>
                    <a:pt x="80320" y="65544"/>
                  </a:cubicBezTo>
                  <a:cubicBezTo>
                    <a:pt x="80448" y="65998"/>
                    <a:pt x="80583" y="66448"/>
                    <a:pt x="80726" y="66898"/>
                  </a:cubicBezTo>
                  <a:cubicBezTo>
                    <a:pt x="81071" y="66850"/>
                    <a:pt x="81412" y="66797"/>
                    <a:pt x="81754" y="66741"/>
                  </a:cubicBezTo>
                  <a:close/>
                  <a:moveTo>
                    <a:pt x="81791" y="66865"/>
                  </a:moveTo>
                  <a:cubicBezTo>
                    <a:pt x="81450" y="66921"/>
                    <a:pt x="81108" y="66974"/>
                    <a:pt x="80767" y="67019"/>
                  </a:cubicBezTo>
                  <a:cubicBezTo>
                    <a:pt x="80902" y="67435"/>
                    <a:pt x="81048" y="67852"/>
                    <a:pt x="81202" y="68268"/>
                  </a:cubicBezTo>
                  <a:cubicBezTo>
                    <a:pt x="81536" y="68234"/>
                    <a:pt x="81870" y="68200"/>
                    <a:pt x="82204" y="68163"/>
                  </a:cubicBezTo>
                  <a:cubicBezTo>
                    <a:pt x="82058" y="67731"/>
                    <a:pt x="81919" y="67300"/>
                    <a:pt x="81791" y="66865"/>
                  </a:cubicBezTo>
                  <a:close/>
                  <a:moveTo>
                    <a:pt x="83273" y="68032"/>
                  </a:moveTo>
                  <a:cubicBezTo>
                    <a:pt x="83134" y="67581"/>
                    <a:pt x="83003" y="67127"/>
                    <a:pt x="82883" y="66673"/>
                  </a:cubicBezTo>
                  <a:cubicBezTo>
                    <a:pt x="82538" y="66737"/>
                    <a:pt x="82196" y="66797"/>
                    <a:pt x="81851" y="66853"/>
                  </a:cubicBezTo>
                  <a:cubicBezTo>
                    <a:pt x="81979" y="67292"/>
                    <a:pt x="82118" y="67724"/>
                    <a:pt x="82264" y="68159"/>
                  </a:cubicBezTo>
                  <a:cubicBezTo>
                    <a:pt x="82602" y="68118"/>
                    <a:pt x="82939" y="68077"/>
                    <a:pt x="83273" y="68032"/>
                  </a:cubicBezTo>
                  <a:close/>
                  <a:moveTo>
                    <a:pt x="83311" y="68152"/>
                  </a:moveTo>
                  <a:cubicBezTo>
                    <a:pt x="82977" y="68197"/>
                    <a:pt x="82639" y="68242"/>
                    <a:pt x="82305" y="68279"/>
                  </a:cubicBezTo>
                  <a:cubicBezTo>
                    <a:pt x="82444" y="68681"/>
                    <a:pt x="82590" y="69082"/>
                    <a:pt x="82748" y="69484"/>
                  </a:cubicBezTo>
                  <a:cubicBezTo>
                    <a:pt x="83074" y="69461"/>
                    <a:pt x="83405" y="69435"/>
                    <a:pt x="83735" y="69409"/>
                  </a:cubicBezTo>
                  <a:cubicBezTo>
                    <a:pt x="83585" y="68992"/>
                    <a:pt x="83446" y="68572"/>
                    <a:pt x="83311" y="68152"/>
                  </a:cubicBezTo>
                  <a:close/>
                  <a:moveTo>
                    <a:pt x="84808" y="69304"/>
                  </a:moveTo>
                  <a:cubicBezTo>
                    <a:pt x="84665" y="68868"/>
                    <a:pt x="84534" y="68433"/>
                    <a:pt x="84406" y="67994"/>
                  </a:cubicBezTo>
                  <a:cubicBezTo>
                    <a:pt x="84061" y="68047"/>
                    <a:pt x="83716" y="68099"/>
                    <a:pt x="83371" y="68144"/>
                  </a:cubicBezTo>
                  <a:cubicBezTo>
                    <a:pt x="83502" y="68564"/>
                    <a:pt x="83645" y="68985"/>
                    <a:pt x="83791" y="69401"/>
                  </a:cubicBezTo>
                  <a:cubicBezTo>
                    <a:pt x="84132" y="69371"/>
                    <a:pt x="84470" y="69341"/>
                    <a:pt x="84808" y="69304"/>
                  </a:cubicBezTo>
                  <a:close/>
                  <a:moveTo>
                    <a:pt x="84849" y="69420"/>
                  </a:moveTo>
                  <a:cubicBezTo>
                    <a:pt x="84511" y="69457"/>
                    <a:pt x="84170" y="69491"/>
                    <a:pt x="83836" y="69521"/>
                  </a:cubicBezTo>
                  <a:cubicBezTo>
                    <a:pt x="83975" y="69911"/>
                    <a:pt x="84125" y="70302"/>
                    <a:pt x="84283" y="70692"/>
                  </a:cubicBezTo>
                  <a:cubicBezTo>
                    <a:pt x="84613" y="70677"/>
                    <a:pt x="84943" y="70658"/>
                    <a:pt x="85277" y="70635"/>
                  </a:cubicBezTo>
                  <a:cubicBezTo>
                    <a:pt x="85127" y="70234"/>
                    <a:pt x="84984" y="69829"/>
                    <a:pt x="84849" y="69420"/>
                  </a:cubicBezTo>
                  <a:close/>
                  <a:moveTo>
                    <a:pt x="86346" y="70557"/>
                  </a:moveTo>
                  <a:cubicBezTo>
                    <a:pt x="86200" y="70136"/>
                    <a:pt x="86065" y="69716"/>
                    <a:pt x="85933" y="69292"/>
                  </a:cubicBezTo>
                  <a:cubicBezTo>
                    <a:pt x="85592" y="69337"/>
                    <a:pt x="85247" y="69379"/>
                    <a:pt x="84905" y="69416"/>
                  </a:cubicBezTo>
                  <a:cubicBezTo>
                    <a:pt x="85040" y="69821"/>
                    <a:pt x="85183" y="70227"/>
                    <a:pt x="85333" y="70632"/>
                  </a:cubicBezTo>
                  <a:cubicBezTo>
                    <a:pt x="85671" y="70609"/>
                    <a:pt x="86009" y="70587"/>
                    <a:pt x="86346" y="70557"/>
                  </a:cubicBezTo>
                  <a:close/>
                  <a:moveTo>
                    <a:pt x="86387" y="70673"/>
                  </a:moveTo>
                  <a:cubicBezTo>
                    <a:pt x="86050" y="70703"/>
                    <a:pt x="85712" y="70729"/>
                    <a:pt x="85378" y="70752"/>
                  </a:cubicBezTo>
                  <a:cubicBezTo>
                    <a:pt x="85521" y="71131"/>
                    <a:pt x="85675" y="71510"/>
                    <a:pt x="85832" y="71889"/>
                  </a:cubicBezTo>
                  <a:cubicBezTo>
                    <a:pt x="86162" y="71881"/>
                    <a:pt x="86493" y="71870"/>
                    <a:pt x="86823" y="71855"/>
                  </a:cubicBezTo>
                  <a:cubicBezTo>
                    <a:pt x="86669" y="71461"/>
                    <a:pt x="86526" y="71067"/>
                    <a:pt x="86387" y="70673"/>
                  </a:cubicBezTo>
                  <a:close/>
                  <a:moveTo>
                    <a:pt x="87037" y="69138"/>
                  </a:moveTo>
                  <a:cubicBezTo>
                    <a:pt x="86684" y="69191"/>
                    <a:pt x="86335" y="69240"/>
                    <a:pt x="85986" y="69285"/>
                  </a:cubicBezTo>
                  <a:cubicBezTo>
                    <a:pt x="86117" y="69709"/>
                    <a:pt x="86256" y="70129"/>
                    <a:pt x="86399" y="70553"/>
                  </a:cubicBezTo>
                  <a:cubicBezTo>
                    <a:pt x="86740" y="70523"/>
                    <a:pt x="87085" y="70489"/>
                    <a:pt x="87427" y="70455"/>
                  </a:cubicBezTo>
                  <a:cubicBezTo>
                    <a:pt x="87288" y="70016"/>
                    <a:pt x="87157" y="69577"/>
                    <a:pt x="87037" y="69138"/>
                  </a:cubicBezTo>
                  <a:close/>
                  <a:moveTo>
                    <a:pt x="86691" y="67585"/>
                  </a:moveTo>
                  <a:cubicBezTo>
                    <a:pt x="86800" y="68062"/>
                    <a:pt x="86920" y="68534"/>
                    <a:pt x="87052" y="69011"/>
                  </a:cubicBezTo>
                  <a:cubicBezTo>
                    <a:pt x="87408" y="68958"/>
                    <a:pt x="87764" y="68898"/>
                    <a:pt x="88121" y="68838"/>
                  </a:cubicBezTo>
                  <a:cubicBezTo>
                    <a:pt x="87997" y="68343"/>
                    <a:pt x="87885" y="67848"/>
                    <a:pt x="87783" y="67352"/>
                  </a:cubicBezTo>
                  <a:cubicBezTo>
                    <a:pt x="87419" y="67431"/>
                    <a:pt x="87055" y="67510"/>
                    <a:pt x="86691" y="67585"/>
                  </a:cubicBezTo>
                  <a:moveTo>
                    <a:pt x="86346" y="65908"/>
                  </a:moveTo>
                  <a:cubicBezTo>
                    <a:pt x="86440" y="66426"/>
                    <a:pt x="86545" y="66944"/>
                    <a:pt x="86665" y="67461"/>
                  </a:cubicBezTo>
                  <a:cubicBezTo>
                    <a:pt x="87029" y="67390"/>
                    <a:pt x="87393" y="67311"/>
                    <a:pt x="87761" y="67229"/>
                  </a:cubicBezTo>
                  <a:cubicBezTo>
                    <a:pt x="87652" y="66688"/>
                    <a:pt x="87554" y="66148"/>
                    <a:pt x="87468" y="65604"/>
                  </a:cubicBezTo>
                  <a:cubicBezTo>
                    <a:pt x="87097" y="65709"/>
                    <a:pt x="86718" y="65810"/>
                    <a:pt x="86346" y="65908"/>
                  </a:cubicBezTo>
                  <a:close/>
                  <a:moveTo>
                    <a:pt x="87220" y="63683"/>
                  </a:moveTo>
                  <a:cubicBezTo>
                    <a:pt x="86834" y="63814"/>
                    <a:pt x="86444" y="63946"/>
                    <a:pt x="86057" y="64066"/>
                  </a:cubicBezTo>
                  <a:cubicBezTo>
                    <a:pt x="86132" y="64640"/>
                    <a:pt x="86219" y="65210"/>
                    <a:pt x="86324" y="65780"/>
                  </a:cubicBezTo>
                  <a:cubicBezTo>
                    <a:pt x="86699" y="65683"/>
                    <a:pt x="87074" y="65585"/>
                    <a:pt x="87449" y="65476"/>
                  </a:cubicBezTo>
                  <a:cubicBezTo>
                    <a:pt x="87359" y="64880"/>
                    <a:pt x="87284" y="64283"/>
                    <a:pt x="87220" y="63683"/>
                  </a:cubicBezTo>
                  <a:close/>
                  <a:moveTo>
                    <a:pt x="123626" y="15860"/>
                  </a:moveTo>
                  <a:cubicBezTo>
                    <a:pt x="125975" y="16370"/>
                    <a:pt x="127716" y="17151"/>
                    <a:pt x="128680" y="18250"/>
                  </a:cubicBezTo>
                  <a:lnTo>
                    <a:pt x="128680" y="18250"/>
                  </a:lnTo>
                  <a:cubicBezTo>
                    <a:pt x="129832" y="19563"/>
                    <a:pt x="130354" y="21064"/>
                    <a:pt x="130354" y="22700"/>
                  </a:cubicBezTo>
                  <a:cubicBezTo>
                    <a:pt x="130354" y="26673"/>
                    <a:pt x="127284" y="31420"/>
                    <a:pt x="122696" y="36293"/>
                  </a:cubicBezTo>
                  <a:cubicBezTo>
                    <a:pt x="118103" y="41167"/>
                    <a:pt x="111991" y="46161"/>
                    <a:pt x="105875" y="50604"/>
                  </a:cubicBezTo>
                  <a:cubicBezTo>
                    <a:pt x="99471" y="55290"/>
                    <a:pt x="93227" y="59004"/>
                    <a:pt x="87108" y="61522"/>
                  </a:cubicBezTo>
                  <a:cubicBezTo>
                    <a:pt x="87142" y="62193"/>
                    <a:pt x="87187" y="62865"/>
                    <a:pt x="87254" y="63537"/>
                  </a:cubicBezTo>
                  <a:cubicBezTo>
                    <a:pt x="94432" y="61072"/>
                    <a:pt x="101748" y="57004"/>
                    <a:pt x="109136" y="51665"/>
                  </a:cubicBezTo>
                  <a:cubicBezTo>
                    <a:pt x="115372" y="47189"/>
                    <a:pt x="121536" y="42109"/>
                    <a:pt x="126136" y="37126"/>
                  </a:cubicBezTo>
                  <a:cubicBezTo>
                    <a:pt x="130740" y="32144"/>
                    <a:pt x="133775" y="27255"/>
                    <a:pt x="133772" y="23180"/>
                  </a:cubicBezTo>
                  <a:cubicBezTo>
                    <a:pt x="133772" y="21428"/>
                    <a:pt x="133213" y="19822"/>
                    <a:pt x="131978" y="18415"/>
                  </a:cubicBezTo>
                  <a:cubicBezTo>
                    <a:pt x="130935" y="17218"/>
                    <a:pt x="129014" y="16348"/>
                    <a:pt x="126418" y="15781"/>
                  </a:cubicBezTo>
                  <a:cubicBezTo>
                    <a:pt x="123825" y="15215"/>
                    <a:pt x="120565" y="14948"/>
                    <a:pt x="116843" y="14948"/>
                  </a:cubicBezTo>
                  <a:lnTo>
                    <a:pt x="116839" y="14948"/>
                  </a:lnTo>
                  <a:cubicBezTo>
                    <a:pt x="116535" y="14948"/>
                    <a:pt x="116224" y="14952"/>
                    <a:pt x="115912" y="14956"/>
                  </a:cubicBezTo>
                  <a:cubicBezTo>
                    <a:pt x="115822" y="15008"/>
                    <a:pt x="115732" y="15061"/>
                    <a:pt x="115642" y="15113"/>
                  </a:cubicBezTo>
                  <a:cubicBezTo>
                    <a:pt x="118734" y="15147"/>
                    <a:pt x="121443" y="15384"/>
                    <a:pt x="123626" y="15860"/>
                  </a:cubicBezTo>
                  <a:moveTo>
                    <a:pt x="85847" y="62028"/>
                  </a:moveTo>
                  <a:cubicBezTo>
                    <a:pt x="85896" y="62666"/>
                    <a:pt x="85960" y="63300"/>
                    <a:pt x="86039" y="63938"/>
                  </a:cubicBezTo>
                  <a:cubicBezTo>
                    <a:pt x="86429" y="63814"/>
                    <a:pt x="86819" y="63683"/>
                    <a:pt x="87209" y="63552"/>
                  </a:cubicBezTo>
                  <a:cubicBezTo>
                    <a:pt x="87142" y="62884"/>
                    <a:pt x="87093" y="62212"/>
                    <a:pt x="87063" y="61544"/>
                  </a:cubicBezTo>
                  <a:cubicBezTo>
                    <a:pt x="86658" y="61709"/>
                    <a:pt x="86252" y="61871"/>
                    <a:pt x="85847" y="62028"/>
                  </a:cubicBezTo>
                  <a:moveTo>
                    <a:pt x="84598" y="62351"/>
                  </a:moveTo>
                  <a:cubicBezTo>
                    <a:pt x="84995" y="62208"/>
                    <a:pt x="85389" y="62062"/>
                    <a:pt x="85787" y="61908"/>
                  </a:cubicBezTo>
                  <a:cubicBezTo>
                    <a:pt x="85738" y="61192"/>
                    <a:pt x="85708" y="60471"/>
                    <a:pt x="85697" y="59751"/>
                  </a:cubicBezTo>
                  <a:cubicBezTo>
                    <a:pt x="85281" y="59942"/>
                    <a:pt x="84864" y="60126"/>
                    <a:pt x="84451" y="60306"/>
                  </a:cubicBezTo>
                  <a:cubicBezTo>
                    <a:pt x="84481" y="60989"/>
                    <a:pt x="84530" y="61672"/>
                    <a:pt x="84598" y="62351"/>
                  </a:cubicBezTo>
                  <a:close/>
                  <a:moveTo>
                    <a:pt x="83675" y="64632"/>
                  </a:moveTo>
                  <a:cubicBezTo>
                    <a:pt x="84050" y="64531"/>
                    <a:pt x="84421" y="64426"/>
                    <a:pt x="84797" y="64317"/>
                  </a:cubicBezTo>
                  <a:cubicBezTo>
                    <a:pt x="84703" y="63713"/>
                    <a:pt x="84624" y="63109"/>
                    <a:pt x="84560" y="62505"/>
                  </a:cubicBezTo>
                  <a:cubicBezTo>
                    <a:pt x="84174" y="62644"/>
                    <a:pt x="83787" y="62779"/>
                    <a:pt x="83401" y="62906"/>
                  </a:cubicBezTo>
                  <a:cubicBezTo>
                    <a:pt x="83480" y="63484"/>
                    <a:pt x="83570" y="64058"/>
                    <a:pt x="83675" y="64632"/>
                  </a:cubicBezTo>
                  <a:close/>
                  <a:moveTo>
                    <a:pt x="82523" y="64929"/>
                  </a:moveTo>
                  <a:cubicBezTo>
                    <a:pt x="82887" y="64839"/>
                    <a:pt x="83255" y="64745"/>
                    <a:pt x="83622" y="64647"/>
                  </a:cubicBezTo>
                  <a:cubicBezTo>
                    <a:pt x="83517" y="64073"/>
                    <a:pt x="83427" y="63499"/>
                    <a:pt x="83348" y="62925"/>
                  </a:cubicBezTo>
                  <a:cubicBezTo>
                    <a:pt x="82969" y="63049"/>
                    <a:pt x="82590" y="63173"/>
                    <a:pt x="82215" y="63289"/>
                  </a:cubicBezTo>
                  <a:cubicBezTo>
                    <a:pt x="82305" y="63837"/>
                    <a:pt x="82407" y="64381"/>
                    <a:pt x="82523" y="64929"/>
                  </a:cubicBezTo>
                  <a:close/>
                  <a:moveTo>
                    <a:pt x="82493" y="65068"/>
                  </a:moveTo>
                  <a:cubicBezTo>
                    <a:pt x="82140" y="65154"/>
                    <a:pt x="81787" y="65236"/>
                    <a:pt x="81431" y="65315"/>
                  </a:cubicBezTo>
                  <a:cubicBezTo>
                    <a:pt x="81551" y="65788"/>
                    <a:pt x="81675" y="66261"/>
                    <a:pt x="81814" y="66733"/>
                  </a:cubicBezTo>
                  <a:cubicBezTo>
                    <a:pt x="82159" y="66677"/>
                    <a:pt x="82504" y="66613"/>
                    <a:pt x="82849" y="66550"/>
                  </a:cubicBezTo>
                  <a:cubicBezTo>
                    <a:pt x="82718" y="66058"/>
                    <a:pt x="82602" y="65563"/>
                    <a:pt x="82493" y="65068"/>
                  </a:cubicBezTo>
                  <a:close/>
                  <a:moveTo>
                    <a:pt x="83975" y="66328"/>
                  </a:moveTo>
                  <a:cubicBezTo>
                    <a:pt x="83851" y="65810"/>
                    <a:pt x="83742" y="65293"/>
                    <a:pt x="83645" y="64775"/>
                  </a:cubicBezTo>
                  <a:cubicBezTo>
                    <a:pt x="83281" y="64872"/>
                    <a:pt x="82913" y="64966"/>
                    <a:pt x="82549" y="65053"/>
                  </a:cubicBezTo>
                  <a:cubicBezTo>
                    <a:pt x="82658" y="65552"/>
                    <a:pt x="82774" y="66047"/>
                    <a:pt x="82906" y="66542"/>
                  </a:cubicBezTo>
                  <a:cubicBezTo>
                    <a:pt x="83262" y="66475"/>
                    <a:pt x="83618" y="66403"/>
                    <a:pt x="83975" y="66328"/>
                  </a:cubicBezTo>
                  <a:close/>
                  <a:moveTo>
                    <a:pt x="84005" y="66452"/>
                  </a:moveTo>
                  <a:cubicBezTo>
                    <a:pt x="83648" y="66527"/>
                    <a:pt x="83292" y="66598"/>
                    <a:pt x="82939" y="66662"/>
                  </a:cubicBezTo>
                  <a:cubicBezTo>
                    <a:pt x="83059" y="67120"/>
                    <a:pt x="83191" y="67574"/>
                    <a:pt x="83333" y="68024"/>
                  </a:cubicBezTo>
                  <a:cubicBezTo>
                    <a:pt x="83679" y="67979"/>
                    <a:pt x="84027" y="67927"/>
                    <a:pt x="84373" y="67874"/>
                  </a:cubicBezTo>
                  <a:cubicBezTo>
                    <a:pt x="84241" y="67401"/>
                    <a:pt x="84117" y="66929"/>
                    <a:pt x="84005" y="66452"/>
                  </a:cubicBezTo>
                  <a:moveTo>
                    <a:pt x="85487" y="67686"/>
                  </a:moveTo>
                  <a:cubicBezTo>
                    <a:pt x="85359" y="67191"/>
                    <a:pt x="85247" y="66696"/>
                    <a:pt x="85142" y="66201"/>
                  </a:cubicBezTo>
                  <a:cubicBezTo>
                    <a:pt x="84778" y="66287"/>
                    <a:pt x="84418" y="66366"/>
                    <a:pt x="84057" y="66441"/>
                  </a:cubicBezTo>
                  <a:cubicBezTo>
                    <a:pt x="84170" y="66917"/>
                    <a:pt x="84294" y="67390"/>
                    <a:pt x="84429" y="67863"/>
                  </a:cubicBezTo>
                  <a:cubicBezTo>
                    <a:pt x="84782" y="67810"/>
                    <a:pt x="85134" y="67750"/>
                    <a:pt x="85487" y="67686"/>
                  </a:cubicBezTo>
                  <a:close/>
                  <a:moveTo>
                    <a:pt x="85517" y="67806"/>
                  </a:moveTo>
                  <a:cubicBezTo>
                    <a:pt x="85164" y="67870"/>
                    <a:pt x="84815" y="67930"/>
                    <a:pt x="84463" y="67987"/>
                  </a:cubicBezTo>
                  <a:cubicBezTo>
                    <a:pt x="84586" y="68422"/>
                    <a:pt x="84722" y="68861"/>
                    <a:pt x="84864" y="69296"/>
                  </a:cubicBezTo>
                  <a:cubicBezTo>
                    <a:pt x="85209" y="69259"/>
                    <a:pt x="85555" y="69217"/>
                    <a:pt x="85900" y="69172"/>
                  </a:cubicBezTo>
                  <a:cubicBezTo>
                    <a:pt x="85761" y="68718"/>
                    <a:pt x="85637" y="68264"/>
                    <a:pt x="85517" y="67806"/>
                  </a:cubicBezTo>
                  <a:close/>
                  <a:moveTo>
                    <a:pt x="85570" y="67799"/>
                  </a:moveTo>
                  <a:cubicBezTo>
                    <a:pt x="85686" y="68257"/>
                    <a:pt x="85813" y="68711"/>
                    <a:pt x="85952" y="69165"/>
                  </a:cubicBezTo>
                  <a:cubicBezTo>
                    <a:pt x="86301" y="69120"/>
                    <a:pt x="86650" y="69071"/>
                    <a:pt x="87003" y="69018"/>
                  </a:cubicBezTo>
                  <a:cubicBezTo>
                    <a:pt x="86871" y="68546"/>
                    <a:pt x="86751" y="68069"/>
                    <a:pt x="86643" y="67593"/>
                  </a:cubicBezTo>
                  <a:cubicBezTo>
                    <a:pt x="86282" y="67664"/>
                    <a:pt x="85926" y="67735"/>
                    <a:pt x="85570" y="67799"/>
                  </a:cubicBezTo>
                  <a:close/>
                  <a:moveTo>
                    <a:pt x="85191" y="66189"/>
                  </a:moveTo>
                  <a:cubicBezTo>
                    <a:pt x="85296" y="66688"/>
                    <a:pt x="85412" y="67184"/>
                    <a:pt x="85540" y="67675"/>
                  </a:cubicBezTo>
                  <a:cubicBezTo>
                    <a:pt x="85896" y="67611"/>
                    <a:pt x="86256" y="67544"/>
                    <a:pt x="86616" y="67473"/>
                  </a:cubicBezTo>
                  <a:cubicBezTo>
                    <a:pt x="86496" y="66955"/>
                    <a:pt x="86391" y="66437"/>
                    <a:pt x="86297" y="65919"/>
                  </a:cubicBezTo>
                  <a:cubicBezTo>
                    <a:pt x="85926" y="66013"/>
                    <a:pt x="85558" y="66103"/>
                    <a:pt x="85191" y="66189"/>
                  </a:cubicBezTo>
                  <a:moveTo>
                    <a:pt x="84868" y="64430"/>
                  </a:moveTo>
                  <a:cubicBezTo>
                    <a:pt x="84954" y="64977"/>
                    <a:pt x="85055" y="65522"/>
                    <a:pt x="85164" y="66066"/>
                  </a:cubicBezTo>
                  <a:cubicBezTo>
                    <a:pt x="85536" y="65979"/>
                    <a:pt x="85903" y="65889"/>
                    <a:pt x="86275" y="65792"/>
                  </a:cubicBezTo>
                  <a:cubicBezTo>
                    <a:pt x="86174" y="65225"/>
                    <a:pt x="86084" y="64655"/>
                    <a:pt x="86009" y="64084"/>
                  </a:cubicBezTo>
                  <a:cubicBezTo>
                    <a:pt x="85630" y="64205"/>
                    <a:pt x="85247" y="64321"/>
                    <a:pt x="84868" y="64430"/>
                  </a:cubicBezTo>
                  <a:close/>
                  <a:moveTo>
                    <a:pt x="84815" y="64445"/>
                  </a:moveTo>
                  <a:cubicBezTo>
                    <a:pt x="84444" y="64553"/>
                    <a:pt x="84072" y="64659"/>
                    <a:pt x="83697" y="64760"/>
                  </a:cubicBezTo>
                  <a:cubicBezTo>
                    <a:pt x="83799" y="65281"/>
                    <a:pt x="83907" y="65799"/>
                    <a:pt x="84027" y="66317"/>
                  </a:cubicBezTo>
                  <a:cubicBezTo>
                    <a:pt x="84388" y="66242"/>
                    <a:pt x="84752" y="66159"/>
                    <a:pt x="85116" y="66077"/>
                  </a:cubicBezTo>
                  <a:cubicBezTo>
                    <a:pt x="85003" y="65533"/>
                    <a:pt x="84905" y="64992"/>
                    <a:pt x="84815" y="64445"/>
                  </a:cubicBezTo>
                  <a:close/>
                  <a:moveTo>
                    <a:pt x="84849" y="64302"/>
                  </a:moveTo>
                  <a:cubicBezTo>
                    <a:pt x="85228" y="64190"/>
                    <a:pt x="85611" y="64073"/>
                    <a:pt x="85993" y="63953"/>
                  </a:cubicBezTo>
                  <a:cubicBezTo>
                    <a:pt x="85911" y="63319"/>
                    <a:pt x="85847" y="62681"/>
                    <a:pt x="85798" y="62047"/>
                  </a:cubicBezTo>
                  <a:cubicBezTo>
                    <a:pt x="85401" y="62197"/>
                    <a:pt x="85007" y="62344"/>
                    <a:pt x="84613" y="62486"/>
                  </a:cubicBezTo>
                  <a:cubicBezTo>
                    <a:pt x="84677" y="63094"/>
                    <a:pt x="84755" y="63698"/>
                    <a:pt x="84849" y="64302"/>
                  </a:cubicBezTo>
                  <a:close/>
                  <a:moveTo>
                    <a:pt x="87025" y="59121"/>
                  </a:moveTo>
                  <a:cubicBezTo>
                    <a:pt x="86598" y="59331"/>
                    <a:pt x="86170" y="59533"/>
                    <a:pt x="85746" y="59728"/>
                  </a:cubicBezTo>
                  <a:cubicBezTo>
                    <a:pt x="85757" y="60449"/>
                    <a:pt x="85787" y="61169"/>
                    <a:pt x="85836" y="61890"/>
                  </a:cubicBezTo>
                  <a:cubicBezTo>
                    <a:pt x="86245" y="61732"/>
                    <a:pt x="86650" y="61571"/>
                    <a:pt x="87055" y="61402"/>
                  </a:cubicBezTo>
                  <a:cubicBezTo>
                    <a:pt x="87033" y="60850"/>
                    <a:pt x="87022" y="60299"/>
                    <a:pt x="87022" y="59747"/>
                  </a:cubicBezTo>
                  <a:cubicBezTo>
                    <a:pt x="87022" y="59537"/>
                    <a:pt x="87022" y="59331"/>
                    <a:pt x="87025" y="59121"/>
                  </a:cubicBezTo>
                  <a:close/>
                  <a:moveTo>
                    <a:pt x="120790" y="16051"/>
                  </a:moveTo>
                  <a:cubicBezTo>
                    <a:pt x="122887" y="16505"/>
                    <a:pt x="124437" y="17200"/>
                    <a:pt x="125296" y="18175"/>
                  </a:cubicBezTo>
                  <a:lnTo>
                    <a:pt x="125296" y="18175"/>
                  </a:lnTo>
                  <a:cubicBezTo>
                    <a:pt x="126343" y="19372"/>
                    <a:pt x="126823" y="20741"/>
                    <a:pt x="126823" y="22235"/>
                  </a:cubicBezTo>
                  <a:cubicBezTo>
                    <a:pt x="126819" y="26036"/>
                    <a:pt x="123735" y="30628"/>
                    <a:pt x="119169" y="35378"/>
                  </a:cubicBezTo>
                  <a:cubicBezTo>
                    <a:pt x="114599" y="40128"/>
                    <a:pt x="108536" y="45036"/>
                    <a:pt x="102547" y="49440"/>
                  </a:cubicBezTo>
                  <a:cubicBezTo>
                    <a:pt x="97216" y="53388"/>
                    <a:pt x="92083" y="56652"/>
                    <a:pt x="87074" y="59098"/>
                  </a:cubicBezTo>
                  <a:cubicBezTo>
                    <a:pt x="87070" y="59312"/>
                    <a:pt x="87070" y="59530"/>
                    <a:pt x="87070" y="59747"/>
                  </a:cubicBezTo>
                  <a:cubicBezTo>
                    <a:pt x="87070" y="60291"/>
                    <a:pt x="87082" y="60839"/>
                    <a:pt x="87104" y="61383"/>
                  </a:cubicBezTo>
                  <a:cubicBezTo>
                    <a:pt x="93194" y="58869"/>
                    <a:pt x="99414" y="55166"/>
                    <a:pt x="105797" y="50499"/>
                  </a:cubicBezTo>
                  <a:cubicBezTo>
                    <a:pt x="111909" y="46060"/>
                    <a:pt x="118017" y="41066"/>
                    <a:pt x="122598" y="36203"/>
                  </a:cubicBezTo>
                  <a:cubicBezTo>
                    <a:pt x="127179" y="31341"/>
                    <a:pt x="130226" y="26606"/>
                    <a:pt x="130222" y="22700"/>
                  </a:cubicBezTo>
                  <a:cubicBezTo>
                    <a:pt x="130222" y="21094"/>
                    <a:pt x="129712" y="19627"/>
                    <a:pt x="128583" y="18340"/>
                  </a:cubicBezTo>
                  <a:cubicBezTo>
                    <a:pt x="127652" y="17275"/>
                    <a:pt x="125934" y="16494"/>
                    <a:pt x="123600" y="15988"/>
                  </a:cubicBezTo>
                  <a:cubicBezTo>
                    <a:pt x="121379" y="15504"/>
                    <a:pt x="118602" y="15267"/>
                    <a:pt x="115424" y="15245"/>
                  </a:cubicBezTo>
                  <a:cubicBezTo>
                    <a:pt x="115327" y="15305"/>
                    <a:pt x="115229" y="15365"/>
                    <a:pt x="115132" y="15425"/>
                  </a:cubicBezTo>
                  <a:cubicBezTo>
                    <a:pt x="117289" y="15504"/>
                    <a:pt x="119199" y="15706"/>
                    <a:pt x="120790" y="16051"/>
                  </a:cubicBezTo>
                  <a:moveTo>
                    <a:pt x="125243" y="18220"/>
                  </a:moveTo>
                  <a:lnTo>
                    <a:pt x="125195" y="18265"/>
                  </a:lnTo>
                  <a:cubicBezTo>
                    <a:pt x="124373" y="17323"/>
                    <a:pt x="122846" y="16633"/>
                    <a:pt x="120763" y="16183"/>
                  </a:cubicBezTo>
                  <a:cubicBezTo>
                    <a:pt x="119131" y="15830"/>
                    <a:pt x="117162" y="15624"/>
                    <a:pt x="114922" y="15552"/>
                  </a:cubicBezTo>
                  <a:cubicBezTo>
                    <a:pt x="114805" y="15624"/>
                    <a:pt x="114685" y="15695"/>
                    <a:pt x="114573" y="15766"/>
                  </a:cubicBezTo>
                  <a:cubicBezTo>
                    <a:pt x="115822" y="15864"/>
                    <a:pt x="116948" y="16018"/>
                    <a:pt x="117938" y="16228"/>
                  </a:cubicBezTo>
                  <a:cubicBezTo>
                    <a:pt x="119795" y="16629"/>
                    <a:pt x="121161" y="17237"/>
                    <a:pt x="121915" y="18100"/>
                  </a:cubicBezTo>
                  <a:cubicBezTo>
                    <a:pt x="122868" y="19184"/>
                    <a:pt x="123300" y="20426"/>
                    <a:pt x="123300" y="21781"/>
                  </a:cubicBezTo>
                  <a:cubicBezTo>
                    <a:pt x="123300" y="23597"/>
                    <a:pt x="122523" y="25612"/>
                    <a:pt x="121180" y="27750"/>
                  </a:cubicBezTo>
                  <a:cubicBezTo>
                    <a:pt x="119837" y="29893"/>
                    <a:pt x="117927" y="32155"/>
                    <a:pt x="115649" y="34470"/>
                  </a:cubicBezTo>
                  <a:cubicBezTo>
                    <a:pt x="111098" y="39096"/>
                    <a:pt x="105088" y="43910"/>
                    <a:pt x="99227" y="48274"/>
                  </a:cubicBezTo>
                  <a:cubicBezTo>
                    <a:pt x="95066" y="51395"/>
                    <a:pt x="91085" y="54093"/>
                    <a:pt x="87220" y="56303"/>
                  </a:cubicBezTo>
                  <a:cubicBezTo>
                    <a:pt x="87142" y="57181"/>
                    <a:pt x="87097" y="58063"/>
                    <a:pt x="87078" y="58944"/>
                  </a:cubicBezTo>
                  <a:cubicBezTo>
                    <a:pt x="92057" y="56509"/>
                    <a:pt x="97163" y="53260"/>
                    <a:pt x="102469" y="49332"/>
                  </a:cubicBezTo>
                  <a:cubicBezTo>
                    <a:pt x="108449" y="44931"/>
                    <a:pt x="114509" y="40027"/>
                    <a:pt x="119071" y="35288"/>
                  </a:cubicBezTo>
                  <a:cubicBezTo>
                    <a:pt x="123634" y="30545"/>
                    <a:pt x="126692" y="25964"/>
                    <a:pt x="126688" y="22235"/>
                  </a:cubicBezTo>
                  <a:cubicBezTo>
                    <a:pt x="126688" y="20771"/>
                    <a:pt x="126223" y="19439"/>
                    <a:pt x="125195" y="18265"/>
                  </a:cubicBezTo>
                  <a:close/>
                  <a:moveTo>
                    <a:pt x="86924" y="71967"/>
                  </a:moveTo>
                  <a:cubicBezTo>
                    <a:pt x="87070" y="72339"/>
                    <a:pt x="87220" y="72707"/>
                    <a:pt x="87382" y="73078"/>
                  </a:cubicBezTo>
                  <a:cubicBezTo>
                    <a:pt x="87708" y="73074"/>
                    <a:pt x="88038" y="73071"/>
                    <a:pt x="88369" y="73063"/>
                  </a:cubicBezTo>
                  <a:cubicBezTo>
                    <a:pt x="88215" y="72680"/>
                    <a:pt x="88068" y="72298"/>
                    <a:pt x="87926" y="71911"/>
                  </a:cubicBezTo>
                  <a:cubicBezTo>
                    <a:pt x="87592" y="71934"/>
                    <a:pt x="87258" y="71952"/>
                    <a:pt x="86924" y="71967"/>
                  </a:cubicBezTo>
                  <a:moveTo>
                    <a:pt x="87885" y="71799"/>
                  </a:moveTo>
                  <a:cubicBezTo>
                    <a:pt x="87738" y="71390"/>
                    <a:pt x="87596" y="70981"/>
                    <a:pt x="87464" y="70572"/>
                  </a:cubicBezTo>
                  <a:cubicBezTo>
                    <a:pt x="87123" y="70605"/>
                    <a:pt x="86781" y="70639"/>
                    <a:pt x="86440" y="70669"/>
                  </a:cubicBezTo>
                  <a:cubicBezTo>
                    <a:pt x="86579" y="71063"/>
                    <a:pt x="86725" y="71457"/>
                    <a:pt x="86879" y="71851"/>
                  </a:cubicBezTo>
                  <a:cubicBezTo>
                    <a:pt x="87213" y="71836"/>
                    <a:pt x="87551" y="71817"/>
                    <a:pt x="87885" y="71799"/>
                  </a:cubicBezTo>
                  <a:moveTo>
                    <a:pt x="78733" y="64220"/>
                  </a:moveTo>
                  <a:cubicBezTo>
                    <a:pt x="78388" y="64298"/>
                    <a:pt x="78039" y="64373"/>
                    <a:pt x="77694" y="64445"/>
                  </a:cubicBezTo>
                  <a:cubicBezTo>
                    <a:pt x="77822" y="64895"/>
                    <a:pt x="77960" y="65345"/>
                    <a:pt x="78111" y="65788"/>
                  </a:cubicBezTo>
                  <a:cubicBezTo>
                    <a:pt x="78452" y="65739"/>
                    <a:pt x="78790" y="65687"/>
                    <a:pt x="79127" y="65630"/>
                  </a:cubicBezTo>
                  <a:cubicBezTo>
                    <a:pt x="78985" y="65161"/>
                    <a:pt x="78853" y="64692"/>
                    <a:pt x="78733" y="64220"/>
                  </a:cubicBezTo>
                  <a:close/>
                  <a:moveTo>
                    <a:pt x="79191" y="65619"/>
                  </a:moveTo>
                  <a:cubicBezTo>
                    <a:pt x="79536" y="65559"/>
                    <a:pt x="79881" y="65499"/>
                    <a:pt x="80227" y="65431"/>
                  </a:cubicBezTo>
                  <a:cubicBezTo>
                    <a:pt x="80092" y="64940"/>
                    <a:pt x="79968" y="64445"/>
                    <a:pt x="79859" y="63949"/>
                  </a:cubicBezTo>
                  <a:cubicBezTo>
                    <a:pt x="79503" y="64039"/>
                    <a:pt x="79150" y="64126"/>
                    <a:pt x="78797" y="64205"/>
                  </a:cubicBezTo>
                  <a:cubicBezTo>
                    <a:pt x="78917" y="64677"/>
                    <a:pt x="79049" y="65150"/>
                    <a:pt x="79191" y="65619"/>
                  </a:cubicBezTo>
                  <a:close/>
                  <a:moveTo>
                    <a:pt x="84369" y="57849"/>
                  </a:moveTo>
                  <a:cubicBezTo>
                    <a:pt x="83941" y="58070"/>
                    <a:pt x="83510" y="58284"/>
                    <a:pt x="83086" y="58490"/>
                  </a:cubicBezTo>
                  <a:cubicBezTo>
                    <a:pt x="83093" y="59229"/>
                    <a:pt x="83123" y="59961"/>
                    <a:pt x="83176" y="60696"/>
                  </a:cubicBezTo>
                  <a:cubicBezTo>
                    <a:pt x="83581" y="60531"/>
                    <a:pt x="83986" y="60363"/>
                    <a:pt x="84391" y="60186"/>
                  </a:cubicBezTo>
                  <a:cubicBezTo>
                    <a:pt x="84373" y="59668"/>
                    <a:pt x="84361" y="59151"/>
                    <a:pt x="84361" y="58633"/>
                  </a:cubicBezTo>
                  <a:cubicBezTo>
                    <a:pt x="84361" y="58370"/>
                    <a:pt x="84365" y="58111"/>
                    <a:pt x="84369" y="57849"/>
                  </a:cubicBezTo>
                  <a:moveTo>
                    <a:pt x="103696" y="24167"/>
                  </a:moveTo>
                  <a:cubicBezTo>
                    <a:pt x="102240" y="25567"/>
                    <a:pt x="100867" y="27019"/>
                    <a:pt x="99580" y="28519"/>
                  </a:cubicBezTo>
                  <a:cubicBezTo>
                    <a:pt x="101189" y="27022"/>
                    <a:pt x="102574" y="25597"/>
                    <a:pt x="103620" y="24265"/>
                  </a:cubicBezTo>
                  <a:cubicBezTo>
                    <a:pt x="103647" y="24235"/>
                    <a:pt x="103673" y="24201"/>
                    <a:pt x="103696" y="24167"/>
                  </a:cubicBezTo>
                  <a:close/>
                  <a:moveTo>
                    <a:pt x="98844" y="29390"/>
                  </a:moveTo>
                  <a:cubicBezTo>
                    <a:pt x="96612" y="32099"/>
                    <a:pt x="94661" y="34958"/>
                    <a:pt x="93025" y="37911"/>
                  </a:cubicBezTo>
                  <a:cubicBezTo>
                    <a:pt x="98792" y="33333"/>
                    <a:pt x="104213" y="28782"/>
                    <a:pt x="107084" y="24940"/>
                  </a:cubicBezTo>
                  <a:cubicBezTo>
                    <a:pt x="108431" y="23135"/>
                    <a:pt x="109211" y="21492"/>
                    <a:pt x="109211" y="20089"/>
                  </a:cubicBezTo>
                  <a:cubicBezTo>
                    <a:pt x="109211" y="19886"/>
                    <a:pt x="109196" y="19687"/>
                    <a:pt x="109162" y="19492"/>
                  </a:cubicBezTo>
                  <a:cubicBezTo>
                    <a:pt x="107463" y="20786"/>
                    <a:pt x="105849" y="22152"/>
                    <a:pt x="104322" y="23578"/>
                  </a:cubicBezTo>
                  <a:cubicBezTo>
                    <a:pt x="104142" y="23833"/>
                    <a:pt x="103947" y="24096"/>
                    <a:pt x="103737" y="24358"/>
                  </a:cubicBezTo>
                  <a:cubicBezTo>
                    <a:pt x="102506" y="25923"/>
                    <a:pt x="100818" y="27615"/>
                    <a:pt x="98844" y="29390"/>
                  </a:cubicBezTo>
                  <a:close/>
                  <a:moveTo>
                    <a:pt x="142266" y="18614"/>
                  </a:moveTo>
                  <a:lnTo>
                    <a:pt x="142218" y="18655"/>
                  </a:lnTo>
                  <a:cubicBezTo>
                    <a:pt x="140799" y="17034"/>
                    <a:pt x="138222" y="15860"/>
                    <a:pt x="134800" y="15095"/>
                  </a:cubicBezTo>
                  <a:cubicBezTo>
                    <a:pt x="131374" y="14329"/>
                    <a:pt x="127108" y="13973"/>
                    <a:pt x="122313" y="13973"/>
                  </a:cubicBezTo>
                  <a:lnTo>
                    <a:pt x="122309" y="13973"/>
                  </a:lnTo>
                  <a:cubicBezTo>
                    <a:pt x="120730" y="13973"/>
                    <a:pt x="119094" y="14010"/>
                    <a:pt x="117413" y="14085"/>
                  </a:cubicBezTo>
                  <a:cubicBezTo>
                    <a:pt x="117319" y="14138"/>
                    <a:pt x="117222" y="14194"/>
                    <a:pt x="117128" y="14247"/>
                  </a:cubicBezTo>
                  <a:cubicBezTo>
                    <a:pt x="118287" y="14205"/>
                    <a:pt x="119416" y="14187"/>
                    <a:pt x="120516" y="14187"/>
                  </a:cubicBezTo>
                  <a:cubicBezTo>
                    <a:pt x="124958" y="14187"/>
                    <a:pt x="128890" y="14513"/>
                    <a:pt x="132042" y="15211"/>
                  </a:cubicBezTo>
                  <a:cubicBezTo>
                    <a:pt x="135197" y="15913"/>
                    <a:pt x="137573" y="16982"/>
                    <a:pt x="138893" y="18490"/>
                  </a:cubicBezTo>
                  <a:lnTo>
                    <a:pt x="138893" y="18490"/>
                  </a:lnTo>
                  <a:cubicBezTo>
                    <a:pt x="140364" y="20167"/>
                    <a:pt x="141032" y="22096"/>
                    <a:pt x="141032" y="24178"/>
                  </a:cubicBezTo>
                  <a:cubicBezTo>
                    <a:pt x="141028" y="28647"/>
                    <a:pt x="137989" y="33843"/>
                    <a:pt x="133333" y="39074"/>
                  </a:cubicBezTo>
                  <a:cubicBezTo>
                    <a:pt x="128676" y="44300"/>
                    <a:pt x="122399" y="49553"/>
                    <a:pt x="115912" y="54112"/>
                  </a:cubicBezTo>
                  <a:cubicBezTo>
                    <a:pt x="106671" y="60636"/>
                    <a:pt x="97137" y="65259"/>
                    <a:pt x="87828" y="67341"/>
                  </a:cubicBezTo>
                  <a:cubicBezTo>
                    <a:pt x="87933" y="67840"/>
                    <a:pt x="88042" y="68336"/>
                    <a:pt x="88166" y="68831"/>
                  </a:cubicBezTo>
                  <a:cubicBezTo>
                    <a:pt x="98476" y="67049"/>
                    <a:pt x="109117" y="62235"/>
                    <a:pt x="119203" y="55185"/>
                  </a:cubicBezTo>
                  <a:cubicBezTo>
                    <a:pt x="125806" y="50592"/>
                    <a:pt x="132132" y="45261"/>
                    <a:pt x="136807" y="39929"/>
                  </a:cubicBezTo>
                  <a:cubicBezTo>
                    <a:pt x="141478" y="34601"/>
                    <a:pt x="144495" y="29270"/>
                    <a:pt x="144491" y="24700"/>
                  </a:cubicBezTo>
                  <a:cubicBezTo>
                    <a:pt x="144491" y="22482"/>
                    <a:pt x="143786" y="20441"/>
                    <a:pt x="142218" y="18655"/>
                  </a:cubicBezTo>
                  <a:close/>
                  <a:moveTo>
                    <a:pt x="74989" y="63383"/>
                  </a:moveTo>
                  <a:cubicBezTo>
                    <a:pt x="74651" y="63454"/>
                    <a:pt x="74313" y="63522"/>
                    <a:pt x="73980" y="63582"/>
                  </a:cubicBezTo>
                  <a:cubicBezTo>
                    <a:pt x="74118" y="64006"/>
                    <a:pt x="74272" y="64426"/>
                    <a:pt x="74434" y="64846"/>
                  </a:cubicBezTo>
                  <a:cubicBezTo>
                    <a:pt x="74760" y="64805"/>
                    <a:pt x="75090" y="64760"/>
                    <a:pt x="75417" y="64711"/>
                  </a:cubicBezTo>
                  <a:cubicBezTo>
                    <a:pt x="75263" y="64272"/>
                    <a:pt x="75120" y="63829"/>
                    <a:pt x="74989" y="63383"/>
                  </a:cubicBezTo>
                  <a:moveTo>
                    <a:pt x="75492" y="64700"/>
                  </a:moveTo>
                  <a:cubicBezTo>
                    <a:pt x="75826" y="64651"/>
                    <a:pt x="76159" y="64595"/>
                    <a:pt x="76497" y="64538"/>
                  </a:cubicBezTo>
                  <a:cubicBezTo>
                    <a:pt x="76351" y="64073"/>
                    <a:pt x="76212" y="63604"/>
                    <a:pt x="76088" y="63139"/>
                  </a:cubicBezTo>
                  <a:cubicBezTo>
                    <a:pt x="75747" y="63218"/>
                    <a:pt x="75402" y="63297"/>
                    <a:pt x="75056" y="63368"/>
                  </a:cubicBezTo>
                  <a:cubicBezTo>
                    <a:pt x="75191" y="63814"/>
                    <a:pt x="75338" y="64257"/>
                    <a:pt x="75492" y="64700"/>
                  </a:cubicBezTo>
                  <a:moveTo>
                    <a:pt x="108487" y="17785"/>
                  </a:moveTo>
                  <a:cubicBezTo>
                    <a:pt x="108521" y="17822"/>
                    <a:pt x="108551" y="17860"/>
                    <a:pt x="108584" y="17897"/>
                  </a:cubicBezTo>
                  <a:cubicBezTo>
                    <a:pt x="109038" y="17590"/>
                    <a:pt x="109500" y="17290"/>
                    <a:pt x="109969" y="16993"/>
                  </a:cubicBezTo>
                  <a:cubicBezTo>
                    <a:pt x="109736" y="16922"/>
                    <a:pt x="109489" y="16858"/>
                    <a:pt x="109222" y="16802"/>
                  </a:cubicBezTo>
                  <a:cubicBezTo>
                    <a:pt x="109192" y="16794"/>
                    <a:pt x="109162" y="16791"/>
                    <a:pt x="109128" y="16783"/>
                  </a:cubicBezTo>
                  <a:cubicBezTo>
                    <a:pt x="108780" y="16997"/>
                    <a:pt x="108431" y="17215"/>
                    <a:pt x="108085" y="17436"/>
                  </a:cubicBezTo>
                  <a:cubicBezTo>
                    <a:pt x="108243" y="17541"/>
                    <a:pt x="108378" y="17657"/>
                    <a:pt x="108487" y="17785"/>
                  </a:cubicBezTo>
                  <a:close/>
                  <a:moveTo>
                    <a:pt x="71815" y="63781"/>
                  </a:moveTo>
                  <a:cubicBezTo>
                    <a:pt x="72141" y="63739"/>
                    <a:pt x="72464" y="63694"/>
                    <a:pt x="72790" y="63646"/>
                  </a:cubicBezTo>
                  <a:cubicBezTo>
                    <a:pt x="72629" y="63210"/>
                    <a:pt x="72482" y="62771"/>
                    <a:pt x="72344" y="62332"/>
                  </a:cubicBezTo>
                  <a:cubicBezTo>
                    <a:pt x="72010" y="62404"/>
                    <a:pt x="71680" y="62471"/>
                    <a:pt x="71346" y="62535"/>
                  </a:cubicBezTo>
                  <a:cubicBezTo>
                    <a:pt x="71492" y="62951"/>
                    <a:pt x="71650" y="63368"/>
                    <a:pt x="71815" y="63781"/>
                  </a:cubicBezTo>
                  <a:moveTo>
                    <a:pt x="70291" y="62719"/>
                  </a:moveTo>
                  <a:cubicBezTo>
                    <a:pt x="70445" y="63113"/>
                    <a:pt x="70606" y="63507"/>
                    <a:pt x="70779" y="63897"/>
                  </a:cubicBezTo>
                  <a:cubicBezTo>
                    <a:pt x="71098" y="63867"/>
                    <a:pt x="71417" y="63829"/>
                    <a:pt x="71732" y="63792"/>
                  </a:cubicBezTo>
                  <a:cubicBezTo>
                    <a:pt x="71567" y="63379"/>
                    <a:pt x="71413" y="62966"/>
                    <a:pt x="71267" y="62550"/>
                  </a:cubicBezTo>
                  <a:cubicBezTo>
                    <a:pt x="70940" y="62610"/>
                    <a:pt x="70618" y="62666"/>
                    <a:pt x="70291" y="62719"/>
                  </a:cubicBezTo>
                  <a:close/>
                  <a:moveTo>
                    <a:pt x="69695" y="61308"/>
                  </a:moveTo>
                  <a:cubicBezTo>
                    <a:pt x="69368" y="61383"/>
                    <a:pt x="69038" y="61451"/>
                    <a:pt x="68712" y="61514"/>
                  </a:cubicBezTo>
                  <a:cubicBezTo>
                    <a:pt x="68866" y="61923"/>
                    <a:pt x="69027" y="62332"/>
                    <a:pt x="69196" y="62738"/>
                  </a:cubicBezTo>
                  <a:cubicBezTo>
                    <a:pt x="69518" y="62696"/>
                    <a:pt x="69837" y="62651"/>
                    <a:pt x="70156" y="62602"/>
                  </a:cubicBezTo>
                  <a:cubicBezTo>
                    <a:pt x="69995" y="62171"/>
                    <a:pt x="69837" y="61739"/>
                    <a:pt x="69695" y="61308"/>
                  </a:cubicBezTo>
                  <a:moveTo>
                    <a:pt x="70243" y="62587"/>
                  </a:moveTo>
                  <a:cubicBezTo>
                    <a:pt x="70569" y="62535"/>
                    <a:pt x="70895" y="62479"/>
                    <a:pt x="71222" y="62419"/>
                  </a:cubicBezTo>
                  <a:cubicBezTo>
                    <a:pt x="71064" y="61965"/>
                    <a:pt x="70918" y="61503"/>
                    <a:pt x="70783" y="61045"/>
                  </a:cubicBezTo>
                  <a:cubicBezTo>
                    <a:pt x="70445" y="61132"/>
                    <a:pt x="70111" y="61214"/>
                    <a:pt x="69774" y="61289"/>
                  </a:cubicBezTo>
                  <a:cubicBezTo>
                    <a:pt x="69920" y="61724"/>
                    <a:pt x="70074" y="62156"/>
                    <a:pt x="70243" y="62587"/>
                  </a:cubicBezTo>
                  <a:close/>
                  <a:moveTo>
                    <a:pt x="81701" y="56584"/>
                  </a:moveTo>
                  <a:cubicBezTo>
                    <a:pt x="81273" y="56817"/>
                    <a:pt x="80849" y="57042"/>
                    <a:pt x="80422" y="57263"/>
                  </a:cubicBezTo>
                  <a:cubicBezTo>
                    <a:pt x="80429" y="58014"/>
                    <a:pt x="80459" y="58768"/>
                    <a:pt x="80516" y="59518"/>
                  </a:cubicBezTo>
                  <a:cubicBezTo>
                    <a:pt x="80917" y="59346"/>
                    <a:pt x="81318" y="59169"/>
                    <a:pt x="81720" y="58982"/>
                  </a:cubicBezTo>
                  <a:cubicBezTo>
                    <a:pt x="81701" y="58498"/>
                    <a:pt x="81690" y="58010"/>
                    <a:pt x="81690" y="57522"/>
                  </a:cubicBezTo>
                  <a:cubicBezTo>
                    <a:pt x="81690" y="57211"/>
                    <a:pt x="81694" y="56896"/>
                    <a:pt x="81701" y="56584"/>
                  </a:cubicBezTo>
                  <a:close/>
                  <a:moveTo>
                    <a:pt x="66577" y="61721"/>
                  </a:moveTo>
                  <a:cubicBezTo>
                    <a:pt x="66892" y="61679"/>
                    <a:pt x="67207" y="61634"/>
                    <a:pt x="67522" y="61582"/>
                  </a:cubicBezTo>
                  <a:cubicBezTo>
                    <a:pt x="67353" y="61162"/>
                    <a:pt x="67192" y="60738"/>
                    <a:pt x="67042" y="60310"/>
                  </a:cubicBezTo>
                  <a:cubicBezTo>
                    <a:pt x="66719" y="60385"/>
                    <a:pt x="66397" y="60456"/>
                    <a:pt x="66074" y="60520"/>
                  </a:cubicBezTo>
                  <a:cubicBezTo>
                    <a:pt x="66232" y="60922"/>
                    <a:pt x="66400" y="61323"/>
                    <a:pt x="66577" y="61721"/>
                  </a:cubicBezTo>
                  <a:moveTo>
                    <a:pt x="65038" y="60711"/>
                  </a:moveTo>
                  <a:cubicBezTo>
                    <a:pt x="65200" y="61087"/>
                    <a:pt x="65376" y="61462"/>
                    <a:pt x="65556" y="61833"/>
                  </a:cubicBezTo>
                  <a:cubicBezTo>
                    <a:pt x="65868" y="61803"/>
                    <a:pt x="66175" y="61770"/>
                    <a:pt x="66483" y="61732"/>
                  </a:cubicBezTo>
                  <a:cubicBezTo>
                    <a:pt x="66307" y="61334"/>
                    <a:pt x="66142" y="60937"/>
                    <a:pt x="65984" y="60539"/>
                  </a:cubicBezTo>
                  <a:cubicBezTo>
                    <a:pt x="65669" y="60603"/>
                    <a:pt x="65354" y="60659"/>
                    <a:pt x="65038" y="60711"/>
                  </a:cubicBezTo>
                  <a:close/>
                  <a:moveTo>
                    <a:pt x="64386" y="59349"/>
                  </a:moveTo>
                  <a:cubicBezTo>
                    <a:pt x="64067" y="59425"/>
                    <a:pt x="63748" y="59496"/>
                    <a:pt x="63429" y="59560"/>
                  </a:cubicBezTo>
                  <a:cubicBezTo>
                    <a:pt x="63594" y="59950"/>
                    <a:pt x="63767" y="60340"/>
                    <a:pt x="63950" y="60726"/>
                  </a:cubicBezTo>
                  <a:cubicBezTo>
                    <a:pt x="64262" y="60685"/>
                    <a:pt x="64573" y="60640"/>
                    <a:pt x="64885" y="60591"/>
                  </a:cubicBezTo>
                  <a:cubicBezTo>
                    <a:pt x="64708" y="60179"/>
                    <a:pt x="64539" y="59766"/>
                    <a:pt x="64386" y="59349"/>
                  </a:cubicBezTo>
                  <a:close/>
                  <a:moveTo>
                    <a:pt x="64978" y="60576"/>
                  </a:moveTo>
                  <a:cubicBezTo>
                    <a:pt x="65297" y="60524"/>
                    <a:pt x="65613" y="60468"/>
                    <a:pt x="65931" y="60404"/>
                  </a:cubicBezTo>
                  <a:cubicBezTo>
                    <a:pt x="65759" y="59961"/>
                    <a:pt x="65601" y="59518"/>
                    <a:pt x="65451" y="59072"/>
                  </a:cubicBezTo>
                  <a:cubicBezTo>
                    <a:pt x="65129" y="59162"/>
                    <a:pt x="64802" y="59248"/>
                    <a:pt x="64476" y="59327"/>
                  </a:cubicBezTo>
                  <a:cubicBezTo>
                    <a:pt x="64633" y="59743"/>
                    <a:pt x="64798" y="60160"/>
                    <a:pt x="64978" y="60576"/>
                  </a:cubicBezTo>
                  <a:close/>
                  <a:moveTo>
                    <a:pt x="79037" y="55324"/>
                  </a:moveTo>
                  <a:cubicBezTo>
                    <a:pt x="78606" y="55571"/>
                    <a:pt x="78178" y="55815"/>
                    <a:pt x="77750" y="56048"/>
                  </a:cubicBezTo>
                  <a:cubicBezTo>
                    <a:pt x="77754" y="56817"/>
                    <a:pt x="77784" y="57590"/>
                    <a:pt x="77844" y="58359"/>
                  </a:cubicBezTo>
                  <a:cubicBezTo>
                    <a:pt x="78246" y="58175"/>
                    <a:pt x="78647" y="57988"/>
                    <a:pt x="79049" y="57792"/>
                  </a:cubicBezTo>
                  <a:cubicBezTo>
                    <a:pt x="79030" y="57323"/>
                    <a:pt x="79022" y="56854"/>
                    <a:pt x="79022" y="56385"/>
                  </a:cubicBezTo>
                  <a:cubicBezTo>
                    <a:pt x="79022" y="56033"/>
                    <a:pt x="79026" y="55676"/>
                    <a:pt x="79037" y="55324"/>
                  </a:cubicBezTo>
                  <a:close/>
                  <a:moveTo>
                    <a:pt x="100743" y="22873"/>
                  </a:moveTo>
                  <a:cubicBezTo>
                    <a:pt x="98582" y="24737"/>
                    <a:pt x="96589" y="26730"/>
                    <a:pt x="94788" y="28819"/>
                  </a:cubicBezTo>
                  <a:cubicBezTo>
                    <a:pt x="96968" y="26955"/>
                    <a:pt x="98840" y="25191"/>
                    <a:pt x="100172" y="23593"/>
                  </a:cubicBezTo>
                  <a:cubicBezTo>
                    <a:pt x="100375" y="23349"/>
                    <a:pt x="100566" y="23109"/>
                    <a:pt x="100743" y="22873"/>
                  </a:cubicBezTo>
                  <a:close/>
                  <a:moveTo>
                    <a:pt x="100289" y="23691"/>
                  </a:moveTo>
                  <a:cubicBezTo>
                    <a:pt x="98919" y="25330"/>
                    <a:pt x="96994" y="27139"/>
                    <a:pt x="94758" y="29045"/>
                  </a:cubicBezTo>
                  <a:cubicBezTo>
                    <a:pt x="94571" y="29206"/>
                    <a:pt x="94379" y="29367"/>
                    <a:pt x="94188" y="29529"/>
                  </a:cubicBezTo>
                  <a:cubicBezTo>
                    <a:pt x="92061" y="32080"/>
                    <a:pt x="90211" y="34770"/>
                    <a:pt x="88661" y="37558"/>
                  </a:cubicBezTo>
                  <a:cubicBezTo>
                    <a:pt x="89580" y="36838"/>
                    <a:pt x="90492" y="36121"/>
                    <a:pt x="91393" y="35404"/>
                  </a:cubicBezTo>
                  <a:cubicBezTo>
                    <a:pt x="94987" y="29641"/>
                    <a:pt x="99853" y="24343"/>
                    <a:pt x="105752" y="19912"/>
                  </a:cubicBezTo>
                  <a:cubicBezTo>
                    <a:pt x="105755" y="19837"/>
                    <a:pt x="105759" y="19766"/>
                    <a:pt x="105759" y="19695"/>
                  </a:cubicBezTo>
                  <a:cubicBezTo>
                    <a:pt x="105759" y="19466"/>
                    <a:pt x="105733" y="19248"/>
                    <a:pt x="105684" y="19034"/>
                  </a:cubicBezTo>
                  <a:cubicBezTo>
                    <a:pt x="105121" y="19428"/>
                    <a:pt x="104566" y="19830"/>
                    <a:pt x="104022" y="20239"/>
                  </a:cubicBezTo>
                  <a:cubicBezTo>
                    <a:pt x="103061" y="20955"/>
                    <a:pt x="102131" y="21698"/>
                    <a:pt x="101227" y="22460"/>
                  </a:cubicBezTo>
                  <a:cubicBezTo>
                    <a:pt x="100953" y="22858"/>
                    <a:pt x="100638" y="23270"/>
                    <a:pt x="100289" y="23691"/>
                  </a:cubicBezTo>
                  <a:close/>
                  <a:moveTo>
                    <a:pt x="92151" y="81171"/>
                  </a:moveTo>
                  <a:cubicBezTo>
                    <a:pt x="92331" y="81407"/>
                    <a:pt x="92518" y="81648"/>
                    <a:pt x="92706" y="81884"/>
                  </a:cubicBezTo>
                  <a:cubicBezTo>
                    <a:pt x="92991" y="81959"/>
                    <a:pt x="93272" y="82030"/>
                    <a:pt x="93558" y="82102"/>
                  </a:cubicBezTo>
                  <a:cubicBezTo>
                    <a:pt x="93370" y="81858"/>
                    <a:pt x="93186" y="81610"/>
                    <a:pt x="93010" y="81366"/>
                  </a:cubicBezTo>
                  <a:cubicBezTo>
                    <a:pt x="92721" y="81302"/>
                    <a:pt x="92436" y="81239"/>
                    <a:pt x="92151" y="81171"/>
                  </a:cubicBezTo>
                  <a:close/>
                  <a:moveTo>
                    <a:pt x="92923" y="81250"/>
                  </a:moveTo>
                  <a:cubicBezTo>
                    <a:pt x="92740" y="80995"/>
                    <a:pt x="92556" y="80740"/>
                    <a:pt x="92379" y="80481"/>
                  </a:cubicBezTo>
                  <a:cubicBezTo>
                    <a:pt x="92087" y="80424"/>
                    <a:pt x="91794" y="80364"/>
                    <a:pt x="91505" y="80304"/>
                  </a:cubicBezTo>
                  <a:cubicBezTo>
                    <a:pt x="91685" y="80556"/>
                    <a:pt x="91869" y="80803"/>
                    <a:pt x="92057" y="81051"/>
                  </a:cubicBezTo>
                  <a:cubicBezTo>
                    <a:pt x="92346" y="81119"/>
                    <a:pt x="92635" y="81186"/>
                    <a:pt x="92923" y="81250"/>
                  </a:cubicBezTo>
                  <a:close/>
                  <a:moveTo>
                    <a:pt x="61320" y="59762"/>
                  </a:moveTo>
                  <a:cubicBezTo>
                    <a:pt x="61628" y="59721"/>
                    <a:pt x="61936" y="59680"/>
                    <a:pt x="62239" y="59631"/>
                  </a:cubicBezTo>
                  <a:cubicBezTo>
                    <a:pt x="62056" y="59229"/>
                    <a:pt x="61883" y="58824"/>
                    <a:pt x="61722" y="58419"/>
                  </a:cubicBezTo>
                  <a:cubicBezTo>
                    <a:pt x="61410" y="58498"/>
                    <a:pt x="61095" y="58565"/>
                    <a:pt x="60780" y="58633"/>
                  </a:cubicBezTo>
                  <a:cubicBezTo>
                    <a:pt x="60953" y="59012"/>
                    <a:pt x="61133" y="59387"/>
                    <a:pt x="61320" y="59762"/>
                  </a:cubicBezTo>
                  <a:close/>
                  <a:moveTo>
                    <a:pt x="59763" y="58820"/>
                  </a:moveTo>
                  <a:cubicBezTo>
                    <a:pt x="59939" y="59173"/>
                    <a:pt x="60127" y="59522"/>
                    <a:pt x="60318" y="59871"/>
                  </a:cubicBezTo>
                  <a:cubicBezTo>
                    <a:pt x="60619" y="59841"/>
                    <a:pt x="60919" y="59811"/>
                    <a:pt x="61215" y="59773"/>
                  </a:cubicBezTo>
                  <a:cubicBezTo>
                    <a:pt x="61028" y="59402"/>
                    <a:pt x="60851" y="59027"/>
                    <a:pt x="60682" y="58652"/>
                  </a:cubicBezTo>
                  <a:cubicBezTo>
                    <a:pt x="60378" y="58712"/>
                    <a:pt x="60071" y="58768"/>
                    <a:pt x="59763" y="58820"/>
                  </a:cubicBezTo>
                  <a:close/>
                  <a:moveTo>
                    <a:pt x="59152" y="57507"/>
                  </a:moveTo>
                  <a:cubicBezTo>
                    <a:pt x="59324" y="57901"/>
                    <a:pt x="59504" y="58291"/>
                    <a:pt x="59696" y="58682"/>
                  </a:cubicBezTo>
                  <a:cubicBezTo>
                    <a:pt x="60007" y="58633"/>
                    <a:pt x="60315" y="58577"/>
                    <a:pt x="60619" y="58513"/>
                  </a:cubicBezTo>
                  <a:cubicBezTo>
                    <a:pt x="60435" y="58096"/>
                    <a:pt x="60262" y="57672"/>
                    <a:pt x="60097" y="57248"/>
                  </a:cubicBezTo>
                  <a:cubicBezTo>
                    <a:pt x="59786" y="57342"/>
                    <a:pt x="59470" y="57428"/>
                    <a:pt x="59152" y="57507"/>
                  </a:cubicBezTo>
                  <a:close/>
                  <a:moveTo>
                    <a:pt x="59092" y="57368"/>
                  </a:moveTo>
                  <a:cubicBezTo>
                    <a:pt x="59410" y="57290"/>
                    <a:pt x="59729" y="57203"/>
                    <a:pt x="60045" y="57110"/>
                  </a:cubicBezTo>
                  <a:cubicBezTo>
                    <a:pt x="59864" y="56626"/>
                    <a:pt x="59699" y="56142"/>
                    <a:pt x="59549" y="55654"/>
                  </a:cubicBezTo>
                  <a:cubicBezTo>
                    <a:pt x="59223" y="55785"/>
                    <a:pt x="58896" y="55913"/>
                    <a:pt x="58566" y="56029"/>
                  </a:cubicBezTo>
                  <a:cubicBezTo>
                    <a:pt x="58728" y="56475"/>
                    <a:pt x="58904" y="56926"/>
                    <a:pt x="59092" y="57368"/>
                  </a:cubicBezTo>
                  <a:moveTo>
                    <a:pt x="58127" y="57740"/>
                  </a:moveTo>
                  <a:cubicBezTo>
                    <a:pt x="58304" y="58104"/>
                    <a:pt x="58491" y="58464"/>
                    <a:pt x="58686" y="58824"/>
                  </a:cubicBezTo>
                  <a:cubicBezTo>
                    <a:pt x="58990" y="58787"/>
                    <a:pt x="59290" y="58745"/>
                    <a:pt x="59591" y="58700"/>
                  </a:cubicBezTo>
                  <a:cubicBezTo>
                    <a:pt x="59399" y="58310"/>
                    <a:pt x="59219" y="57924"/>
                    <a:pt x="59050" y="57534"/>
                  </a:cubicBezTo>
                  <a:cubicBezTo>
                    <a:pt x="58746" y="57609"/>
                    <a:pt x="58439" y="57676"/>
                    <a:pt x="58127" y="57740"/>
                  </a:cubicBezTo>
                  <a:close/>
                  <a:moveTo>
                    <a:pt x="57512" y="56374"/>
                  </a:moveTo>
                  <a:cubicBezTo>
                    <a:pt x="57685" y="56787"/>
                    <a:pt x="57868" y="57196"/>
                    <a:pt x="58060" y="57601"/>
                  </a:cubicBezTo>
                  <a:cubicBezTo>
                    <a:pt x="58375" y="57537"/>
                    <a:pt x="58683" y="57470"/>
                    <a:pt x="58990" y="57391"/>
                  </a:cubicBezTo>
                  <a:cubicBezTo>
                    <a:pt x="58803" y="56952"/>
                    <a:pt x="58630" y="56509"/>
                    <a:pt x="58469" y="56063"/>
                  </a:cubicBezTo>
                  <a:cubicBezTo>
                    <a:pt x="58154" y="56172"/>
                    <a:pt x="57835" y="56277"/>
                    <a:pt x="57512" y="56374"/>
                  </a:cubicBezTo>
                  <a:close/>
                  <a:moveTo>
                    <a:pt x="57456" y="56232"/>
                  </a:moveTo>
                  <a:cubicBezTo>
                    <a:pt x="57778" y="56134"/>
                    <a:pt x="58097" y="56033"/>
                    <a:pt x="58416" y="55920"/>
                  </a:cubicBezTo>
                  <a:cubicBezTo>
                    <a:pt x="58236" y="55402"/>
                    <a:pt x="58071" y="54885"/>
                    <a:pt x="57925" y="54363"/>
                  </a:cubicBezTo>
                  <a:cubicBezTo>
                    <a:pt x="57594" y="54521"/>
                    <a:pt x="57261" y="54674"/>
                    <a:pt x="56927" y="54817"/>
                  </a:cubicBezTo>
                  <a:cubicBezTo>
                    <a:pt x="57088" y="55290"/>
                    <a:pt x="57264" y="55763"/>
                    <a:pt x="57456" y="56232"/>
                  </a:cubicBezTo>
                  <a:close/>
                  <a:moveTo>
                    <a:pt x="56480" y="56659"/>
                  </a:moveTo>
                  <a:cubicBezTo>
                    <a:pt x="56660" y="57034"/>
                    <a:pt x="56848" y="57410"/>
                    <a:pt x="57047" y="57785"/>
                  </a:cubicBezTo>
                  <a:cubicBezTo>
                    <a:pt x="57351" y="57736"/>
                    <a:pt x="57654" y="57684"/>
                    <a:pt x="57955" y="57624"/>
                  </a:cubicBezTo>
                  <a:cubicBezTo>
                    <a:pt x="57763" y="57218"/>
                    <a:pt x="57583" y="56813"/>
                    <a:pt x="57411" y="56404"/>
                  </a:cubicBezTo>
                  <a:cubicBezTo>
                    <a:pt x="57103" y="56494"/>
                    <a:pt x="56795" y="56581"/>
                    <a:pt x="56480" y="56659"/>
                  </a:cubicBezTo>
                  <a:close/>
                  <a:moveTo>
                    <a:pt x="56416" y="56517"/>
                  </a:moveTo>
                  <a:cubicBezTo>
                    <a:pt x="56732" y="56442"/>
                    <a:pt x="57043" y="56355"/>
                    <a:pt x="57354" y="56262"/>
                  </a:cubicBezTo>
                  <a:cubicBezTo>
                    <a:pt x="57163" y="55796"/>
                    <a:pt x="56990" y="55327"/>
                    <a:pt x="56829" y="54855"/>
                  </a:cubicBezTo>
                  <a:cubicBezTo>
                    <a:pt x="56510" y="54990"/>
                    <a:pt x="56191" y="55113"/>
                    <a:pt x="55865" y="55234"/>
                  </a:cubicBezTo>
                  <a:cubicBezTo>
                    <a:pt x="56034" y="55665"/>
                    <a:pt x="56217" y="56093"/>
                    <a:pt x="56416" y="56517"/>
                  </a:cubicBezTo>
                  <a:close/>
                  <a:moveTo>
                    <a:pt x="54825" y="55575"/>
                  </a:moveTo>
                  <a:cubicBezTo>
                    <a:pt x="55002" y="55969"/>
                    <a:pt x="55193" y="56359"/>
                    <a:pt x="55392" y="56746"/>
                  </a:cubicBezTo>
                  <a:cubicBezTo>
                    <a:pt x="55700" y="56686"/>
                    <a:pt x="56007" y="56618"/>
                    <a:pt x="56311" y="56543"/>
                  </a:cubicBezTo>
                  <a:cubicBezTo>
                    <a:pt x="56112" y="56123"/>
                    <a:pt x="55932" y="55695"/>
                    <a:pt x="55763" y="55267"/>
                  </a:cubicBezTo>
                  <a:cubicBezTo>
                    <a:pt x="55452" y="55380"/>
                    <a:pt x="55141" y="55481"/>
                    <a:pt x="54825" y="55575"/>
                  </a:cubicBezTo>
                  <a:moveTo>
                    <a:pt x="54206" y="54078"/>
                  </a:moveTo>
                  <a:cubicBezTo>
                    <a:pt x="54375" y="54532"/>
                    <a:pt x="54559" y="54986"/>
                    <a:pt x="54758" y="55432"/>
                  </a:cubicBezTo>
                  <a:cubicBezTo>
                    <a:pt x="55081" y="55339"/>
                    <a:pt x="55396" y="55234"/>
                    <a:pt x="55707" y="55125"/>
                  </a:cubicBezTo>
                  <a:cubicBezTo>
                    <a:pt x="55516" y="54629"/>
                    <a:pt x="55340" y="54127"/>
                    <a:pt x="55182" y="53624"/>
                  </a:cubicBezTo>
                  <a:cubicBezTo>
                    <a:pt x="54863" y="53785"/>
                    <a:pt x="54537" y="53939"/>
                    <a:pt x="54206" y="54078"/>
                  </a:cubicBezTo>
                  <a:moveTo>
                    <a:pt x="54150" y="53932"/>
                  </a:moveTo>
                  <a:cubicBezTo>
                    <a:pt x="54484" y="53789"/>
                    <a:pt x="54810" y="53635"/>
                    <a:pt x="55137" y="53474"/>
                  </a:cubicBezTo>
                  <a:cubicBezTo>
                    <a:pt x="54949" y="52866"/>
                    <a:pt x="54792" y="52254"/>
                    <a:pt x="54660" y="51639"/>
                  </a:cubicBezTo>
                  <a:cubicBezTo>
                    <a:pt x="54319" y="51876"/>
                    <a:pt x="53978" y="52101"/>
                    <a:pt x="53629" y="52311"/>
                  </a:cubicBezTo>
                  <a:cubicBezTo>
                    <a:pt x="53779" y="52855"/>
                    <a:pt x="53955" y="53395"/>
                    <a:pt x="54150" y="53932"/>
                  </a:cubicBezTo>
                  <a:moveTo>
                    <a:pt x="53156" y="54494"/>
                  </a:moveTo>
                  <a:cubicBezTo>
                    <a:pt x="53332" y="54903"/>
                    <a:pt x="53524" y="55309"/>
                    <a:pt x="53730" y="55714"/>
                  </a:cubicBezTo>
                  <a:cubicBezTo>
                    <a:pt x="54041" y="55639"/>
                    <a:pt x="54349" y="55556"/>
                    <a:pt x="54653" y="55466"/>
                  </a:cubicBezTo>
                  <a:cubicBezTo>
                    <a:pt x="54454" y="55020"/>
                    <a:pt x="54274" y="54573"/>
                    <a:pt x="54105" y="54123"/>
                  </a:cubicBezTo>
                  <a:cubicBezTo>
                    <a:pt x="53794" y="54254"/>
                    <a:pt x="53479" y="54378"/>
                    <a:pt x="53156" y="54494"/>
                  </a:cubicBezTo>
                  <a:moveTo>
                    <a:pt x="52537" y="52919"/>
                  </a:moveTo>
                  <a:cubicBezTo>
                    <a:pt x="52706" y="53399"/>
                    <a:pt x="52889" y="53875"/>
                    <a:pt x="53092" y="54348"/>
                  </a:cubicBezTo>
                  <a:cubicBezTo>
                    <a:pt x="53418" y="54232"/>
                    <a:pt x="53737" y="54108"/>
                    <a:pt x="54049" y="53977"/>
                  </a:cubicBezTo>
                  <a:cubicBezTo>
                    <a:pt x="53854" y="53444"/>
                    <a:pt x="53681" y="52907"/>
                    <a:pt x="53531" y="52371"/>
                  </a:cubicBezTo>
                  <a:cubicBezTo>
                    <a:pt x="53205" y="52562"/>
                    <a:pt x="52874" y="52746"/>
                    <a:pt x="52537" y="52919"/>
                  </a:cubicBezTo>
                  <a:moveTo>
                    <a:pt x="52439" y="52971"/>
                  </a:moveTo>
                  <a:cubicBezTo>
                    <a:pt x="52124" y="53129"/>
                    <a:pt x="51805" y="53275"/>
                    <a:pt x="51479" y="53414"/>
                  </a:cubicBezTo>
                  <a:cubicBezTo>
                    <a:pt x="51655" y="53842"/>
                    <a:pt x="51846" y="54266"/>
                    <a:pt x="52053" y="54686"/>
                  </a:cubicBezTo>
                  <a:cubicBezTo>
                    <a:pt x="52372" y="54592"/>
                    <a:pt x="52679" y="54494"/>
                    <a:pt x="52987" y="54386"/>
                  </a:cubicBezTo>
                  <a:cubicBezTo>
                    <a:pt x="52788" y="53917"/>
                    <a:pt x="52604" y="53444"/>
                    <a:pt x="52439" y="52971"/>
                  </a:cubicBezTo>
                  <a:close/>
                  <a:moveTo>
                    <a:pt x="52484" y="52768"/>
                  </a:moveTo>
                  <a:cubicBezTo>
                    <a:pt x="52826" y="52592"/>
                    <a:pt x="53160" y="52408"/>
                    <a:pt x="53486" y="52209"/>
                  </a:cubicBezTo>
                  <a:cubicBezTo>
                    <a:pt x="53298" y="51534"/>
                    <a:pt x="53148" y="50855"/>
                    <a:pt x="53032" y="50172"/>
                  </a:cubicBezTo>
                  <a:cubicBezTo>
                    <a:pt x="52683" y="50465"/>
                    <a:pt x="52334" y="50746"/>
                    <a:pt x="51970" y="51013"/>
                  </a:cubicBezTo>
                  <a:cubicBezTo>
                    <a:pt x="52117" y="51602"/>
                    <a:pt x="52289" y="52187"/>
                    <a:pt x="52484" y="52768"/>
                  </a:cubicBezTo>
                  <a:close/>
                  <a:moveTo>
                    <a:pt x="76362" y="54074"/>
                  </a:moveTo>
                  <a:cubicBezTo>
                    <a:pt x="75927" y="54341"/>
                    <a:pt x="75492" y="54599"/>
                    <a:pt x="75060" y="54851"/>
                  </a:cubicBezTo>
                  <a:cubicBezTo>
                    <a:pt x="75064" y="55643"/>
                    <a:pt x="75094" y="56434"/>
                    <a:pt x="75154" y="57226"/>
                  </a:cubicBezTo>
                  <a:cubicBezTo>
                    <a:pt x="75559" y="57031"/>
                    <a:pt x="75961" y="56828"/>
                    <a:pt x="76366" y="56622"/>
                  </a:cubicBezTo>
                  <a:cubicBezTo>
                    <a:pt x="76347" y="56179"/>
                    <a:pt x="76340" y="55736"/>
                    <a:pt x="76340" y="55294"/>
                  </a:cubicBezTo>
                  <a:cubicBezTo>
                    <a:pt x="76340" y="54888"/>
                    <a:pt x="76347" y="54479"/>
                    <a:pt x="76362" y="54074"/>
                  </a:cubicBezTo>
                  <a:close/>
                  <a:moveTo>
                    <a:pt x="106348" y="15661"/>
                  </a:moveTo>
                  <a:cubicBezTo>
                    <a:pt x="106187" y="15676"/>
                    <a:pt x="106026" y="15691"/>
                    <a:pt x="105864" y="15706"/>
                  </a:cubicBezTo>
                  <a:cubicBezTo>
                    <a:pt x="106022" y="15691"/>
                    <a:pt x="106179" y="15680"/>
                    <a:pt x="106337" y="15669"/>
                  </a:cubicBezTo>
                  <a:cubicBezTo>
                    <a:pt x="106341" y="15665"/>
                    <a:pt x="106348" y="15661"/>
                    <a:pt x="106348" y="15661"/>
                  </a:cubicBezTo>
                  <a:close/>
                  <a:moveTo>
                    <a:pt x="105729" y="16104"/>
                  </a:moveTo>
                  <a:cubicBezTo>
                    <a:pt x="106029" y="16100"/>
                    <a:pt x="106326" y="16096"/>
                    <a:pt x="106618" y="16093"/>
                  </a:cubicBezTo>
                  <a:cubicBezTo>
                    <a:pt x="106637" y="16085"/>
                    <a:pt x="106656" y="16074"/>
                    <a:pt x="106671" y="16063"/>
                  </a:cubicBezTo>
                  <a:cubicBezTo>
                    <a:pt x="106363" y="16074"/>
                    <a:pt x="106048" y="16089"/>
                    <a:pt x="105729" y="16104"/>
                  </a:cubicBezTo>
                  <a:close/>
                  <a:moveTo>
                    <a:pt x="58457" y="48439"/>
                  </a:moveTo>
                  <a:cubicBezTo>
                    <a:pt x="58030" y="48848"/>
                    <a:pt x="57613" y="49238"/>
                    <a:pt x="57197" y="49609"/>
                  </a:cubicBezTo>
                  <a:cubicBezTo>
                    <a:pt x="57253" y="50435"/>
                    <a:pt x="57354" y="51264"/>
                    <a:pt x="57504" y="52086"/>
                  </a:cubicBezTo>
                  <a:cubicBezTo>
                    <a:pt x="57876" y="51838"/>
                    <a:pt x="58247" y="51575"/>
                    <a:pt x="58623" y="51298"/>
                  </a:cubicBezTo>
                  <a:cubicBezTo>
                    <a:pt x="58510" y="50375"/>
                    <a:pt x="58457" y="49448"/>
                    <a:pt x="58457" y="48521"/>
                  </a:cubicBezTo>
                  <a:lnTo>
                    <a:pt x="58457" y="48439"/>
                  </a:lnTo>
                  <a:moveTo>
                    <a:pt x="66817" y="51455"/>
                  </a:moveTo>
                  <a:cubicBezTo>
                    <a:pt x="66393" y="51763"/>
                    <a:pt x="65976" y="52056"/>
                    <a:pt x="65560" y="52341"/>
                  </a:cubicBezTo>
                  <a:cubicBezTo>
                    <a:pt x="65598" y="53125"/>
                    <a:pt x="65669" y="53913"/>
                    <a:pt x="65774" y="54697"/>
                  </a:cubicBezTo>
                  <a:cubicBezTo>
                    <a:pt x="66160" y="54491"/>
                    <a:pt x="66543" y="54273"/>
                    <a:pt x="66929" y="54048"/>
                  </a:cubicBezTo>
                  <a:cubicBezTo>
                    <a:pt x="66854" y="53204"/>
                    <a:pt x="66817" y="52360"/>
                    <a:pt x="66817" y="51515"/>
                  </a:cubicBezTo>
                  <a:cubicBezTo>
                    <a:pt x="66817" y="51497"/>
                    <a:pt x="66817" y="51478"/>
                    <a:pt x="66817" y="51455"/>
                  </a:cubicBezTo>
                  <a:moveTo>
                    <a:pt x="69560" y="52573"/>
                  </a:moveTo>
                  <a:cubicBezTo>
                    <a:pt x="69139" y="52855"/>
                    <a:pt x="68719" y="53125"/>
                    <a:pt x="68303" y="53388"/>
                  </a:cubicBezTo>
                  <a:cubicBezTo>
                    <a:pt x="68340" y="54157"/>
                    <a:pt x="68404" y="54926"/>
                    <a:pt x="68502" y="55691"/>
                  </a:cubicBezTo>
                  <a:cubicBezTo>
                    <a:pt x="68888" y="55496"/>
                    <a:pt x="69275" y="55294"/>
                    <a:pt x="69665" y="55080"/>
                  </a:cubicBezTo>
                  <a:cubicBezTo>
                    <a:pt x="69593" y="54247"/>
                    <a:pt x="69560" y="53410"/>
                    <a:pt x="69560" y="52573"/>
                  </a:cubicBezTo>
                  <a:close/>
                  <a:moveTo>
                    <a:pt x="105399" y="15609"/>
                  </a:moveTo>
                  <a:cubicBezTo>
                    <a:pt x="105166" y="15635"/>
                    <a:pt x="104934" y="15661"/>
                    <a:pt x="104697" y="15684"/>
                  </a:cubicBezTo>
                  <a:cubicBezTo>
                    <a:pt x="104926" y="15661"/>
                    <a:pt x="105155" y="15639"/>
                    <a:pt x="105384" y="15616"/>
                  </a:cubicBezTo>
                  <a:cubicBezTo>
                    <a:pt x="105388" y="15616"/>
                    <a:pt x="105395" y="15612"/>
                    <a:pt x="105399" y="15609"/>
                  </a:cubicBezTo>
                  <a:close/>
                  <a:moveTo>
                    <a:pt x="105324" y="16258"/>
                  </a:moveTo>
                  <a:cubicBezTo>
                    <a:pt x="105305" y="16269"/>
                    <a:pt x="105290" y="16277"/>
                    <a:pt x="105271" y="16288"/>
                  </a:cubicBezTo>
                  <a:cubicBezTo>
                    <a:pt x="105594" y="16292"/>
                    <a:pt x="105905" y="16299"/>
                    <a:pt x="106209" y="16314"/>
                  </a:cubicBezTo>
                  <a:cubicBezTo>
                    <a:pt x="106258" y="16288"/>
                    <a:pt x="106303" y="16262"/>
                    <a:pt x="106352" y="16239"/>
                  </a:cubicBezTo>
                  <a:cubicBezTo>
                    <a:pt x="106018" y="16239"/>
                    <a:pt x="105673" y="16247"/>
                    <a:pt x="105324" y="16258"/>
                  </a:cubicBezTo>
                  <a:close/>
                  <a:moveTo>
                    <a:pt x="46466" y="28538"/>
                  </a:moveTo>
                  <a:cubicBezTo>
                    <a:pt x="46571" y="28418"/>
                    <a:pt x="46680" y="28298"/>
                    <a:pt x="46792" y="28178"/>
                  </a:cubicBezTo>
                  <a:cubicBezTo>
                    <a:pt x="44939" y="28876"/>
                    <a:pt x="43119" y="29589"/>
                    <a:pt x="41348" y="30309"/>
                  </a:cubicBezTo>
                  <a:cubicBezTo>
                    <a:pt x="41299" y="30418"/>
                    <a:pt x="41251" y="30523"/>
                    <a:pt x="41202" y="30628"/>
                  </a:cubicBezTo>
                  <a:cubicBezTo>
                    <a:pt x="41566" y="30478"/>
                    <a:pt x="41934" y="30324"/>
                    <a:pt x="42305" y="30174"/>
                  </a:cubicBezTo>
                  <a:cubicBezTo>
                    <a:pt x="43663" y="29622"/>
                    <a:pt x="45051" y="29078"/>
                    <a:pt x="46466" y="28538"/>
                  </a:cubicBezTo>
                  <a:close/>
                  <a:moveTo>
                    <a:pt x="41108" y="30838"/>
                  </a:moveTo>
                  <a:cubicBezTo>
                    <a:pt x="41071" y="30936"/>
                    <a:pt x="41029" y="31029"/>
                    <a:pt x="40992" y="31123"/>
                  </a:cubicBezTo>
                  <a:cubicBezTo>
                    <a:pt x="42054" y="30669"/>
                    <a:pt x="43142" y="30223"/>
                    <a:pt x="44252" y="29776"/>
                  </a:cubicBezTo>
                  <a:cubicBezTo>
                    <a:pt x="44830" y="29547"/>
                    <a:pt x="45408" y="29319"/>
                    <a:pt x="45997" y="29090"/>
                  </a:cubicBezTo>
                  <a:cubicBezTo>
                    <a:pt x="46076" y="28992"/>
                    <a:pt x="46158" y="28895"/>
                    <a:pt x="46245" y="28793"/>
                  </a:cubicBezTo>
                  <a:cubicBezTo>
                    <a:pt x="44489" y="29465"/>
                    <a:pt x="42770" y="30148"/>
                    <a:pt x="41108" y="30838"/>
                  </a:cubicBezTo>
                  <a:close/>
                  <a:moveTo>
                    <a:pt x="52672" y="36695"/>
                  </a:moveTo>
                  <a:cubicBezTo>
                    <a:pt x="53726" y="35265"/>
                    <a:pt x="55021" y="33757"/>
                    <a:pt x="56668" y="32174"/>
                  </a:cubicBezTo>
                  <a:cubicBezTo>
                    <a:pt x="57456" y="31423"/>
                    <a:pt x="58296" y="30688"/>
                    <a:pt x="59174" y="29975"/>
                  </a:cubicBezTo>
                  <a:cubicBezTo>
                    <a:pt x="57898" y="30891"/>
                    <a:pt x="56769" y="31836"/>
                    <a:pt x="55801" y="32800"/>
                  </a:cubicBezTo>
                  <a:cubicBezTo>
                    <a:pt x="54548" y="34050"/>
                    <a:pt x="53509" y="35352"/>
                    <a:pt x="52672" y="36695"/>
                  </a:cubicBezTo>
                  <a:close/>
                  <a:moveTo>
                    <a:pt x="55718" y="32722"/>
                  </a:moveTo>
                  <a:cubicBezTo>
                    <a:pt x="57043" y="31401"/>
                    <a:pt x="58664" y="30125"/>
                    <a:pt x="60540" y="28898"/>
                  </a:cubicBezTo>
                  <a:cubicBezTo>
                    <a:pt x="61553" y="28125"/>
                    <a:pt x="62603" y="27375"/>
                    <a:pt x="63665" y="26651"/>
                  </a:cubicBezTo>
                  <a:cubicBezTo>
                    <a:pt x="59561" y="28729"/>
                    <a:pt x="56184" y="30984"/>
                    <a:pt x="53850" y="33363"/>
                  </a:cubicBezTo>
                  <a:cubicBezTo>
                    <a:pt x="50743" y="36526"/>
                    <a:pt x="49070" y="40034"/>
                    <a:pt x="48608" y="43610"/>
                  </a:cubicBezTo>
                  <a:cubicBezTo>
                    <a:pt x="49494" y="41869"/>
                    <a:pt x="50462" y="39895"/>
                    <a:pt x="51944" y="37719"/>
                  </a:cubicBezTo>
                  <a:cubicBezTo>
                    <a:pt x="52878" y="35986"/>
                    <a:pt x="54128" y="34305"/>
                    <a:pt x="55718" y="32722"/>
                  </a:cubicBezTo>
                  <a:moveTo>
                    <a:pt x="51392" y="44447"/>
                  </a:moveTo>
                  <a:cubicBezTo>
                    <a:pt x="50901" y="45216"/>
                    <a:pt x="50432" y="45940"/>
                    <a:pt x="49952" y="46619"/>
                  </a:cubicBezTo>
                  <a:cubicBezTo>
                    <a:pt x="49985" y="47572"/>
                    <a:pt x="50094" y="48529"/>
                    <a:pt x="50278" y="49478"/>
                  </a:cubicBezTo>
                  <a:cubicBezTo>
                    <a:pt x="50661" y="49129"/>
                    <a:pt x="51032" y="48758"/>
                    <a:pt x="51392" y="48367"/>
                  </a:cubicBezTo>
                  <a:cubicBezTo>
                    <a:pt x="51325" y="47707"/>
                    <a:pt x="51287" y="47050"/>
                    <a:pt x="51287" y="46390"/>
                  </a:cubicBezTo>
                  <a:cubicBezTo>
                    <a:pt x="51287" y="45741"/>
                    <a:pt x="51321" y="45096"/>
                    <a:pt x="51392" y="44447"/>
                  </a:cubicBezTo>
                  <a:close/>
                  <a:moveTo>
                    <a:pt x="61268" y="49365"/>
                  </a:moveTo>
                  <a:cubicBezTo>
                    <a:pt x="60844" y="49733"/>
                    <a:pt x="60423" y="50086"/>
                    <a:pt x="60007" y="50423"/>
                  </a:cubicBezTo>
                  <a:cubicBezTo>
                    <a:pt x="60056" y="51245"/>
                    <a:pt x="60142" y="52063"/>
                    <a:pt x="60277" y="52881"/>
                  </a:cubicBezTo>
                  <a:cubicBezTo>
                    <a:pt x="60652" y="52645"/>
                    <a:pt x="61031" y="52397"/>
                    <a:pt x="61410" y="52138"/>
                  </a:cubicBezTo>
                  <a:cubicBezTo>
                    <a:pt x="61316" y="51253"/>
                    <a:pt x="61268" y="50367"/>
                    <a:pt x="61268" y="49478"/>
                  </a:cubicBezTo>
                  <a:cubicBezTo>
                    <a:pt x="61268" y="49440"/>
                    <a:pt x="61268" y="49403"/>
                    <a:pt x="61268" y="49365"/>
                  </a:cubicBezTo>
                  <a:close/>
                  <a:moveTo>
                    <a:pt x="64055" y="50382"/>
                  </a:moveTo>
                  <a:cubicBezTo>
                    <a:pt x="63631" y="50716"/>
                    <a:pt x="63211" y="51039"/>
                    <a:pt x="62795" y="51346"/>
                  </a:cubicBezTo>
                  <a:cubicBezTo>
                    <a:pt x="62836" y="52149"/>
                    <a:pt x="62915" y="52952"/>
                    <a:pt x="63035" y="53755"/>
                  </a:cubicBezTo>
                  <a:cubicBezTo>
                    <a:pt x="63414" y="53534"/>
                    <a:pt x="63797" y="53301"/>
                    <a:pt x="64179" y="53061"/>
                  </a:cubicBezTo>
                  <a:cubicBezTo>
                    <a:pt x="64097" y="52202"/>
                    <a:pt x="64055" y="51343"/>
                    <a:pt x="64055" y="50480"/>
                  </a:cubicBezTo>
                  <a:cubicBezTo>
                    <a:pt x="64055" y="50446"/>
                    <a:pt x="64055" y="50416"/>
                    <a:pt x="64055" y="50382"/>
                  </a:cubicBezTo>
                  <a:moveTo>
                    <a:pt x="103737" y="16438"/>
                  </a:moveTo>
                  <a:cubicBezTo>
                    <a:pt x="103545" y="16442"/>
                    <a:pt x="103354" y="16445"/>
                    <a:pt x="103159" y="16453"/>
                  </a:cubicBezTo>
                  <a:cubicBezTo>
                    <a:pt x="103335" y="16457"/>
                    <a:pt x="103504" y="16464"/>
                    <a:pt x="103673" y="16468"/>
                  </a:cubicBezTo>
                  <a:cubicBezTo>
                    <a:pt x="103696" y="16460"/>
                    <a:pt x="103714" y="16449"/>
                    <a:pt x="103737" y="16438"/>
                  </a:cubicBezTo>
                  <a:close/>
                  <a:moveTo>
                    <a:pt x="103545" y="16610"/>
                  </a:moveTo>
                  <a:cubicBezTo>
                    <a:pt x="103418" y="16678"/>
                    <a:pt x="103290" y="16742"/>
                    <a:pt x="103166" y="16809"/>
                  </a:cubicBezTo>
                  <a:cubicBezTo>
                    <a:pt x="103227" y="16821"/>
                    <a:pt x="103287" y="16832"/>
                    <a:pt x="103347" y="16843"/>
                  </a:cubicBezTo>
                  <a:cubicBezTo>
                    <a:pt x="103527" y="16884"/>
                    <a:pt x="103696" y="16926"/>
                    <a:pt x="103853" y="16971"/>
                  </a:cubicBezTo>
                  <a:cubicBezTo>
                    <a:pt x="104044" y="16869"/>
                    <a:pt x="104236" y="16764"/>
                    <a:pt x="104427" y="16659"/>
                  </a:cubicBezTo>
                  <a:cubicBezTo>
                    <a:pt x="104146" y="16641"/>
                    <a:pt x="103849" y="16622"/>
                    <a:pt x="103545" y="16610"/>
                  </a:cubicBezTo>
                  <a:close/>
                  <a:moveTo>
                    <a:pt x="32452" y="34624"/>
                  </a:moveTo>
                  <a:cubicBezTo>
                    <a:pt x="32411" y="34523"/>
                    <a:pt x="32370" y="34421"/>
                    <a:pt x="32328" y="34320"/>
                  </a:cubicBezTo>
                  <a:cubicBezTo>
                    <a:pt x="28760" y="36072"/>
                    <a:pt x="25736" y="37813"/>
                    <a:pt x="23571" y="39468"/>
                  </a:cubicBezTo>
                  <a:cubicBezTo>
                    <a:pt x="21740" y="40867"/>
                    <a:pt x="20525" y="42207"/>
                    <a:pt x="20116" y="43411"/>
                  </a:cubicBezTo>
                  <a:cubicBezTo>
                    <a:pt x="19973" y="43831"/>
                    <a:pt x="19902" y="44244"/>
                    <a:pt x="19902" y="44645"/>
                  </a:cubicBezTo>
                  <a:cubicBezTo>
                    <a:pt x="19902" y="45779"/>
                    <a:pt x="20446" y="46859"/>
                    <a:pt x="21395" y="47853"/>
                  </a:cubicBezTo>
                  <a:cubicBezTo>
                    <a:pt x="21800" y="47760"/>
                    <a:pt x="22205" y="47662"/>
                    <a:pt x="22603" y="47557"/>
                  </a:cubicBezTo>
                  <a:cubicBezTo>
                    <a:pt x="21868" y="46604"/>
                    <a:pt x="21451" y="45583"/>
                    <a:pt x="21451" y="44510"/>
                  </a:cubicBezTo>
                  <a:cubicBezTo>
                    <a:pt x="21451" y="43978"/>
                    <a:pt x="21556" y="43434"/>
                    <a:pt x="21774" y="42882"/>
                  </a:cubicBezTo>
                  <a:cubicBezTo>
                    <a:pt x="22539" y="40965"/>
                    <a:pt x="25038" y="38871"/>
                    <a:pt x="28659" y="36706"/>
                  </a:cubicBezTo>
                  <a:cubicBezTo>
                    <a:pt x="29815" y="36020"/>
                    <a:pt x="31086" y="35322"/>
                    <a:pt x="32452" y="34624"/>
                  </a:cubicBezTo>
                  <a:close/>
                  <a:moveTo>
                    <a:pt x="25530" y="38972"/>
                  </a:moveTo>
                  <a:cubicBezTo>
                    <a:pt x="23672" y="40364"/>
                    <a:pt x="22412" y="41708"/>
                    <a:pt x="21924" y="42938"/>
                  </a:cubicBezTo>
                  <a:cubicBezTo>
                    <a:pt x="21710" y="43475"/>
                    <a:pt x="21609" y="43996"/>
                    <a:pt x="21609" y="44510"/>
                  </a:cubicBezTo>
                  <a:cubicBezTo>
                    <a:pt x="21609" y="45557"/>
                    <a:pt x="22025" y="46566"/>
                    <a:pt x="22772" y="47512"/>
                  </a:cubicBezTo>
                  <a:cubicBezTo>
                    <a:pt x="22772" y="47512"/>
                    <a:pt x="22772" y="47512"/>
                    <a:pt x="22772" y="47512"/>
                  </a:cubicBezTo>
                  <a:cubicBezTo>
                    <a:pt x="23192" y="47403"/>
                    <a:pt x="23601" y="47283"/>
                    <a:pt x="24006" y="47163"/>
                  </a:cubicBezTo>
                  <a:cubicBezTo>
                    <a:pt x="23455" y="46278"/>
                    <a:pt x="23143" y="45347"/>
                    <a:pt x="23143" y="44383"/>
                  </a:cubicBezTo>
                  <a:cubicBezTo>
                    <a:pt x="23143" y="43726"/>
                    <a:pt x="23290" y="43058"/>
                    <a:pt x="23594" y="42379"/>
                  </a:cubicBezTo>
                  <a:cubicBezTo>
                    <a:pt x="24468" y="40439"/>
                    <a:pt x="27012" y="38350"/>
                    <a:pt x="30644" y="36203"/>
                  </a:cubicBezTo>
                  <a:cubicBezTo>
                    <a:pt x="31278" y="35832"/>
                    <a:pt x="31942" y="35457"/>
                    <a:pt x="32636" y="35082"/>
                  </a:cubicBezTo>
                  <a:cubicBezTo>
                    <a:pt x="32595" y="34980"/>
                    <a:pt x="32553" y="34875"/>
                    <a:pt x="32512" y="34770"/>
                  </a:cubicBezTo>
                  <a:cubicBezTo>
                    <a:pt x="29732" y="36192"/>
                    <a:pt x="27346" y="37607"/>
                    <a:pt x="25530" y="38972"/>
                  </a:cubicBezTo>
                  <a:moveTo>
                    <a:pt x="47787" y="27169"/>
                  </a:moveTo>
                  <a:cubicBezTo>
                    <a:pt x="47993" y="26974"/>
                    <a:pt x="48203" y="26782"/>
                    <a:pt x="48421" y="26587"/>
                  </a:cubicBezTo>
                  <a:cubicBezTo>
                    <a:pt x="46278" y="27386"/>
                    <a:pt x="44140" y="28208"/>
                    <a:pt x="42042" y="29045"/>
                  </a:cubicBezTo>
                  <a:cubicBezTo>
                    <a:pt x="41952" y="29195"/>
                    <a:pt x="41862" y="29345"/>
                    <a:pt x="41780" y="29491"/>
                  </a:cubicBezTo>
                  <a:cubicBezTo>
                    <a:pt x="42466" y="29217"/>
                    <a:pt x="43157" y="28943"/>
                    <a:pt x="43855" y="28669"/>
                  </a:cubicBezTo>
                  <a:cubicBezTo>
                    <a:pt x="45153" y="28163"/>
                    <a:pt x="46466" y="27664"/>
                    <a:pt x="47787" y="27169"/>
                  </a:cubicBezTo>
                  <a:close/>
                  <a:moveTo>
                    <a:pt x="41652" y="29720"/>
                  </a:moveTo>
                  <a:cubicBezTo>
                    <a:pt x="41585" y="29844"/>
                    <a:pt x="41521" y="29968"/>
                    <a:pt x="41457" y="30091"/>
                  </a:cubicBezTo>
                  <a:cubicBezTo>
                    <a:pt x="43273" y="29352"/>
                    <a:pt x="45145" y="28624"/>
                    <a:pt x="47044" y="27912"/>
                  </a:cubicBezTo>
                  <a:cubicBezTo>
                    <a:pt x="47190" y="27758"/>
                    <a:pt x="47340" y="27608"/>
                    <a:pt x="47494" y="27458"/>
                  </a:cubicBezTo>
                  <a:cubicBezTo>
                    <a:pt x="45517" y="28193"/>
                    <a:pt x="43562" y="28951"/>
                    <a:pt x="41652" y="29720"/>
                  </a:cubicBezTo>
                  <a:close/>
                  <a:moveTo>
                    <a:pt x="101823" y="17586"/>
                  </a:moveTo>
                  <a:cubicBezTo>
                    <a:pt x="101928" y="17710"/>
                    <a:pt x="102022" y="17837"/>
                    <a:pt x="102105" y="17969"/>
                  </a:cubicBezTo>
                  <a:cubicBezTo>
                    <a:pt x="102619" y="17665"/>
                    <a:pt x="103140" y="17368"/>
                    <a:pt x="103669" y="17076"/>
                  </a:cubicBezTo>
                  <a:cubicBezTo>
                    <a:pt x="103557" y="17046"/>
                    <a:pt x="103440" y="17016"/>
                    <a:pt x="103317" y="16989"/>
                  </a:cubicBezTo>
                  <a:cubicBezTo>
                    <a:pt x="103200" y="16967"/>
                    <a:pt x="103076" y="16944"/>
                    <a:pt x="102953" y="16922"/>
                  </a:cubicBezTo>
                  <a:cubicBezTo>
                    <a:pt x="102559" y="17128"/>
                    <a:pt x="102172" y="17338"/>
                    <a:pt x="101789" y="17548"/>
                  </a:cubicBezTo>
                  <a:cubicBezTo>
                    <a:pt x="101801" y="17560"/>
                    <a:pt x="101812" y="17571"/>
                    <a:pt x="101823" y="17586"/>
                  </a:cubicBezTo>
                  <a:close/>
                  <a:moveTo>
                    <a:pt x="100836" y="89546"/>
                  </a:moveTo>
                  <a:cubicBezTo>
                    <a:pt x="101013" y="89692"/>
                    <a:pt x="101197" y="89838"/>
                    <a:pt x="101377" y="89985"/>
                  </a:cubicBezTo>
                  <a:cubicBezTo>
                    <a:pt x="101591" y="90097"/>
                    <a:pt x="101812" y="90206"/>
                    <a:pt x="102030" y="90315"/>
                  </a:cubicBezTo>
                  <a:cubicBezTo>
                    <a:pt x="101850" y="90161"/>
                    <a:pt x="101669" y="90011"/>
                    <a:pt x="101493" y="89857"/>
                  </a:cubicBezTo>
                  <a:cubicBezTo>
                    <a:pt x="101275" y="89752"/>
                    <a:pt x="101054" y="89651"/>
                    <a:pt x="100836" y="89546"/>
                  </a:cubicBezTo>
                  <a:close/>
                  <a:moveTo>
                    <a:pt x="101309" y="89696"/>
                  </a:moveTo>
                  <a:cubicBezTo>
                    <a:pt x="101125" y="89534"/>
                    <a:pt x="100942" y="89369"/>
                    <a:pt x="100758" y="89204"/>
                  </a:cubicBezTo>
                  <a:cubicBezTo>
                    <a:pt x="100529" y="89103"/>
                    <a:pt x="100300" y="89002"/>
                    <a:pt x="100071" y="88896"/>
                  </a:cubicBezTo>
                  <a:cubicBezTo>
                    <a:pt x="100251" y="89054"/>
                    <a:pt x="100439" y="89212"/>
                    <a:pt x="100623" y="89365"/>
                  </a:cubicBezTo>
                  <a:cubicBezTo>
                    <a:pt x="100851" y="89478"/>
                    <a:pt x="101080" y="89587"/>
                    <a:pt x="101309" y="89696"/>
                  </a:cubicBezTo>
                  <a:moveTo>
                    <a:pt x="31068" y="31067"/>
                  </a:moveTo>
                  <a:cubicBezTo>
                    <a:pt x="31139" y="31225"/>
                    <a:pt x="31210" y="31382"/>
                    <a:pt x="31282" y="31540"/>
                  </a:cubicBezTo>
                  <a:cubicBezTo>
                    <a:pt x="31709" y="31345"/>
                    <a:pt x="32137" y="31153"/>
                    <a:pt x="32568" y="30958"/>
                  </a:cubicBezTo>
                  <a:cubicBezTo>
                    <a:pt x="32523" y="30789"/>
                    <a:pt x="32482" y="30617"/>
                    <a:pt x="32441" y="30448"/>
                  </a:cubicBezTo>
                  <a:cubicBezTo>
                    <a:pt x="31979" y="30654"/>
                    <a:pt x="31522" y="30861"/>
                    <a:pt x="31068" y="31067"/>
                  </a:cubicBezTo>
                  <a:close/>
                  <a:moveTo>
                    <a:pt x="30764" y="30369"/>
                  </a:moveTo>
                  <a:cubicBezTo>
                    <a:pt x="30839" y="30549"/>
                    <a:pt x="30918" y="30726"/>
                    <a:pt x="30996" y="30906"/>
                  </a:cubicBezTo>
                  <a:cubicBezTo>
                    <a:pt x="31462" y="30695"/>
                    <a:pt x="31927" y="30482"/>
                    <a:pt x="32400" y="30272"/>
                  </a:cubicBezTo>
                  <a:cubicBezTo>
                    <a:pt x="32355" y="30073"/>
                    <a:pt x="32313" y="29878"/>
                    <a:pt x="32276" y="29679"/>
                  </a:cubicBezTo>
                  <a:cubicBezTo>
                    <a:pt x="31769" y="29908"/>
                    <a:pt x="31267" y="30140"/>
                    <a:pt x="30764" y="30369"/>
                  </a:cubicBezTo>
                  <a:moveTo>
                    <a:pt x="30452" y="29607"/>
                  </a:moveTo>
                  <a:cubicBezTo>
                    <a:pt x="30531" y="29806"/>
                    <a:pt x="30610" y="30005"/>
                    <a:pt x="30692" y="30204"/>
                  </a:cubicBezTo>
                  <a:cubicBezTo>
                    <a:pt x="31207" y="29968"/>
                    <a:pt x="31724" y="29731"/>
                    <a:pt x="32242" y="29499"/>
                  </a:cubicBezTo>
                  <a:cubicBezTo>
                    <a:pt x="32205" y="29273"/>
                    <a:pt x="32171" y="29048"/>
                    <a:pt x="32145" y="28823"/>
                  </a:cubicBezTo>
                  <a:cubicBezTo>
                    <a:pt x="31578" y="29082"/>
                    <a:pt x="31015" y="29345"/>
                    <a:pt x="30452" y="29607"/>
                  </a:cubicBezTo>
                  <a:close/>
                  <a:moveTo>
                    <a:pt x="32073" y="27889"/>
                  </a:moveTo>
                  <a:cubicBezTo>
                    <a:pt x="31435" y="28189"/>
                    <a:pt x="30790" y="28493"/>
                    <a:pt x="30152" y="28797"/>
                  </a:cubicBezTo>
                  <a:cubicBezTo>
                    <a:pt x="30223" y="29011"/>
                    <a:pt x="30302" y="29225"/>
                    <a:pt x="30385" y="29439"/>
                  </a:cubicBezTo>
                  <a:cubicBezTo>
                    <a:pt x="30963" y="29168"/>
                    <a:pt x="31544" y="28898"/>
                    <a:pt x="32122" y="28632"/>
                  </a:cubicBezTo>
                  <a:cubicBezTo>
                    <a:pt x="32099" y="28384"/>
                    <a:pt x="32081" y="28137"/>
                    <a:pt x="32073" y="27889"/>
                  </a:cubicBezTo>
                  <a:moveTo>
                    <a:pt x="32099" y="26842"/>
                  </a:moveTo>
                  <a:cubicBezTo>
                    <a:pt x="31360" y="27199"/>
                    <a:pt x="30617" y="27559"/>
                    <a:pt x="29875" y="27923"/>
                  </a:cubicBezTo>
                  <a:cubicBezTo>
                    <a:pt x="29942" y="28155"/>
                    <a:pt x="30013" y="28388"/>
                    <a:pt x="30092" y="28621"/>
                  </a:cubicBezTo>
                  <a:cubicBezTo>
                    <a:pt x="30753" y="28309"/>
                    <a:pt x="31409" y="27998"/>
                    <a:pt x="32069" y="27686"/>
                  </a:cubicBezTo>
                  <a:cubicBezTo>
                    <a:pt x="32069" y="27656"/>
                    <a:pt x="32069" y="27626"/>
                    <a:pt x="32069" y="27596"/>
                  </a:cubicBezTo>
                  <a:cubicBezTo>
                    <a:pt x="32069" y="27345"/>
                    <a:pt x="32081" y="27094"/>
                    <a:pt x="32099" y="26842"/>
                  </a:cubicBezTo>
                  <a:moveTo>
                    <a:pt x="73274" y="27079"/>
                  </a:moveTo>
                  <a:cubicBezTo>
                    <a:pt x="74790" y="26039"/>
                    <a:pt x="76268" y="25045"/>
                    <a:pt x="77638" y="24114"/>
                  </a:cubicBezTo>
                  <a:cubicBezTo>
                    <a:pt x="76066" y="25060"/>
                    <a:pt x="74606" y="26051"/>
                    <a:pt x="73274" y="27079"/>
                  </a:cubicBezTo>
                  <a:close/>
                  <a:moveTo>
                    <a:pt x="78767" y="23342"/>
                  </a:moveTo>
                  <a:cubicBezTo>
                    <a:pt x="79608" y="22764"/>
                    <a:pt x="80395" y="22212"/>
                    <a:pt x="81112" y="21691"/>
                  </a:cubicBezTo>
                  <a:cubicBezTo>
                    <a:pt x="76565" y="23859"/>
                    <a:pt x="72651" y="26294"/>
                    <a:pt x="69627" y="28970"/>
                  </a:cubicBezTo>
                  <a:cubicBezTo>
                    <a:pt x="68614" y="29863"/>
                    <a:pt x="67684" y="30793"/>
                    <a:pt x="66832" y="31750"/>
                  </a:cubicBezTo>
                  <a:cubicBezTo>
                    <a:pt x="68569" y="30395"/>
                    <a:pt x="70385" y="29086"/>
                    <a:pt x="72171" y="27844"/>
                  </a:cubicBezTo>
                  <a:cubicBezTo>
                    <a:pt x="74088" y="26249"/>
                    <a:pt x="76302" y="24749"/>
                    <a:pt x="78767" y="23342"/>
                  </a:cubicBezTo>
                  <a:close/>
                  <a:moveTo>
                    <a:pt x="84714" y="22355"/>
                  </a:moveTo>
                  <a:cubicBezTo>
                    <a:pt x="85213" y="21957"/>
                    <a:pt x="85678" y="21578"/>
                    <a:pt x="86099" y="21214"/>
                  </a:cubicBezTo>
                  <a:cubicBezTo>
                    <a:pt x="82909" y="22936"/>
                    <a:pt x="80058" y="24820"/>
                    <a:pt x="77642" y="26850"/>
                  </a:cubicBezTo>
                  <a:cubicBezTo>
                    <a:pt x="76572" y="27750"/>
                    <a:pt x="75574" y="28684"/>
                    <a:pt x="74644" y="29645"/>
                  </a:cubicBezTo>
                  <a:cubicBezTo>
                    <a:pt x="78399" y="26932"/>
                    <a:pt x="82065" y="24445"/>
                    <a:pt x="84714" y="22355"/>
                  </a:cubicBezTo>
                  <a:close/>
                  <a:moveTo>
                    <a:pt x="74047" y="30279"/>
                  </a:moveTo>
                  <a:cubicBezTo>
                    <a:pt x="71706" y="32827"/>
                    <a:pt x="69837" y="35573"/>
                    <a:pt x="68457" y="38436"/>
                  </a:cubicBezTo>
                  <a:cubicBezTo>
                    <a:pt x="68832" y="38098"/>
                    <a:pt x="69218" y="37757"/>
                    <a:pt x="69612" y="37412"/>
                  </a:cubicBezTo>
                  <a:cubicBezTo>
                    <a:pt x="70100" y="36991"/>
                    <a:pt x="70595" y="36571"/>
                    <a:pt x="71102" y="36151"/>
                  </a:cubicBezTo>
                  <a:cubicBezTo>
                    <a:pt x="73113" y="32710"/>
                    <a:pt x="75826" y="29476"/>
                    <a:pt x="79206" y="26595"/>
                  </a:cubicBezTo>
                  <a:cubicBezTo>
                    <a:pt x="77555" y="27765"/>
                    <a:pt x="75803" y="29000"/>
                    <a:pt x="74047" y="30279"/>
                  </a:cubicBezTo>
                  <a:close/>
                  <a:moveTo>
                    <a:pt x="83044" y="27101"/>
                  </a:moveTo>
                  <a:cubicBezTo>
                    <a:pt x="84947" y="25690"/>
                    <a:pt x="86688" y="24366"/>
                    <a:pt x="88125" y="23154"/>
                  </a:cubicBezTo>
                  <a:cubicBezTo>
                    <a:pt x="88489" y="22843"/>
                    <a:pt x="88834" y="22542"/>
                    <a:pt x="89160" y="22246"/>
                  </a:cubicBezTo>
                  <a:cubicBezTo>
                    <a:pt x="87948" y="23060"/>
                    <a:pt x="86796" y="23904"/>
                    <a:pt x="85712" y="24779"/>
                  </a:cubicBezTo>
                  <a:cubicBezTo>
                    <a:pt x="84782" y="25529"/>
                    <a:pt x="83892" y="26302"/>
                    <a:pt x="83044" y="27101"/>
                  </a:cubicBezTo>
                  <a:close/>
                  <a:moveTo>
                    <a:pt x="85663" y="24719"/>
                  </a:moveTo>
                  <a:cubicBezTo>
                    <a:pt x="86868" y="23747"/>
                    <a:pt x="88155" y="22813"/>
                    <a:pt x="89520" y="21916"/>
                  </a:cubicBezTo>
                  <a:cubicBezTo>
                    <a:pt x="90106" y="21364"/>
                    <a:pt x="90608" y="20843"/>
                    <a:pt x="91006" y="20355"/>
                  </a:cubicBezTo>
                  <a:cubicBezTo>
                    <a:pt x="88316" y="21882"/>
                    <a:pt x="85858" y="23529"/>
                    <a:pt x="83690" y="25293"/>
                  </a:cubicBezTo>
                  <a:cubicBezTo>
                    <a:pt x="81604" y="26992"/>
                    <a:pt x="79739" y="28816"/>
                    <a:pt x="78107" y="30737"/>
                  </a:cubicBezTo>
                  <a:cubicBezTo>
                    <a:pt x="79626" y="29611"/>
                    <a:pt x="81127" y="28519"/>
                    <a:pt x="82549" y="27469"/>
                  </a:cubicBezTo>
                  <a:cubicBezTo>
                    <a:pt x="83528" y="26520"/>
                    <a:pt x="84568" y="25604"/>
                    <a:pt x="85663" y="24719"/>
                  </a:cubicBezTo>
                  <a:close/>
                  <a:moveTo>
                    <a:pt x="37341" y="23477"/>
                  </a:moveTo>
                  <a:cubicBezTo>
                    <a:pt x="37544" y="23237"/>
                    <a:pt x="37754" y="23004"/>
                    <a:pt x="37975" y="22775"/>
                  </a:cubicBezTo>
                  <a:cubicBezTo>
                    <a:pt x="36493" y="23525"/>
                    <a:pt x="34947" y="24302"/>
                    <a:pt x="33368" y="25094"/>
                  </a:cubicBezTo>
                  <a:cubicBezTo>
                    <a:pt x="33083" y="25236"/>
                    <a:pt x="32794" y="25383"/>
                    <a:pt x="32508" y="25525"/>
                  </a:cubicBezTo>
                  <a:cubicBezTo>
                    <a:pt x="32422" y="25859"/>
                    <a:pt x="32362" y="26193"/>
                    <a:pt x="32321" y="26527"/>
                  </a:cubicBezTo>
                  <a:cubicBezTo>
                    <a:pt x="33758" y="25833"/>
                    <a:pt x="35180" y="25150"/>
                    <a:pt x="36576" y="24478"/>
                  </a:cubicBezTo>
                  <a:cubicBezTo>
                    <a:pt x="36805" y="24145"/>
                    <a:pt x="37060" y="23811"/>
                    <a:pt x="37341" y="23477"/>
                  </a:cubicBezTo>
                  <a:close/>
                  <a:moveTo>
                    <a:pt x="46897" y="18081"/>
                  </a:moveTo>
                  <a:cubicBezTo>
                    <a:pt x="44579" y="19387"/>
                    <a:pt x="41693" y="20888"/>
                    <a:pt x="38504" y="22505"/>
                  </a:cubicBezTo>
                  <a:cubicBezTo>
                    <a:pt x="38140" y="22858"/>
                    <a:pt x="37799" y="23222"/>
                    <a:pt x="37484" y="23593"/>
                  </a:cubicBezTo>
                  <a:cubicBezTo>
                    <a:pt x="37281" y="23837"/>
                    <a:pt x="37090" y="24077"/>
                    <a:pt x="36917" y="24313"/>
                  </a:cubicBezTo>
                  <a:cubicBezTo>
                    <a:pt x="38973" y="23327"/>
                    <a:pt x="40962" y="22374"/>
                    <a:pt x="42823" y="21466"/>
                  </a:cubicBezTo>
                  <a:cubicBezTo>
                    <a:pt x="48132" y="18884"/>
                    <a:pt x="52435" y="16697"/>
                    <a:pt x="54462" y="15264"/>
                  </a:cubicBezTo>
                  <a:cubicBezTo>
                    <a:pt x="54788" y="15035"/>
                    <a:pt x="55054" y="14825"/>
                    <a:pt x="55257" y="14637"/>
                  </a:cubicBezTo>
                  <a:cubicBezTo>
                    <a:pt x="55069" y="14678"/>
                    <a:pt x="54874" y="14719"/>
                    <a:pt x="54679" y="14768"/>
                  </a:cubicBezTo>
                  <a:cubicBezTo>
                    <a:pt x="53385" y="15068"/>
                    <a:pt x="51891" y="15481"/>
                    <a:pt x="50316" y="16014"/>
                  </a:cubicBezTo>
                  <a:cubicBezTo>
                    <a:pt x="49400" y="16629"/>
                    <a:pt x="48244" y="17323"/>
                    <a:pt x="46897" y="18081"/>
                  </a:cubicBezTo>
                  <a:moveTo>
                    <a:pt x="39018" y="22036"/>
                  </a:moveTo>
                  <a:cubicBezTo>
                    <a:pt x="42560" y="20231"/>
                    <a:pt x="45689" y="18588"/>
                    <a:pt x="48042" y="17203"/>
                  </a:cubicBezTo>
                  <a:cubicBezTo>
                    <a:pt x="48601" y="16877"/>
                    <a:pt x="49115" y="16565"/>
                    <a:pt x="49580" y="16269"/>
                  </a:cubicBezTo>
                  <a:cubicBezTo>
                    <a:pt x="49340" y="16352"/>
                    <a:pt x="49100" y="16442"/>
                    <a:pt x="48856" y="16532"/>
                  </a:cubicBezTo>
                  <a:cubicBezTo>
                    <a:pt x="45374" y="17826"/>
                    <a:pt x="41690" y="19665"/>
                    <a:pt x="39018" y="22036"/>
                  </a:cubicBezTo>
                  <a:moveTo>
                    <a:pt x="45599" y="17687"/>
                  </a:moveTo>
                  <a:cubicBezTo>
                    <a:pt x="47141" y="16971"/>
                    <a:pt x="48713" y="16359"/>
                    <a:pt x="50214" y="15853"/>
                  </a:cubicBezTo>
                  <a:cubicBezTo>
                    <a:pt x="50950" y="15357"/>
                    <a:pt x="51524" y="14918"/>
                    <a:pt x="51910" y="14539"/>
                  </a:cubicBezTo>
                  <a:cubicBezTo>
                    <a:pt x="52233" y="14228"/>
                    <a:pt x="52413" y="13958"/>
                    <a:pt x="52458" y="13759"/>
                  </a:cubicBezTo>
                  <a:cubicBezTo>
                    <a:pt x="50357" y="14025"/>
                    <a:pt x="47479" y="14667"/>
                    <a:pt x="44564" y="15699"/>
                  </a:cubicBezTo>
                  <a:cubicBezTo>
                    <a:pt x="40613" y="17102"/>
                    <a:pt x="36583" y="19226"/>
                    <a:pt x="34276" y="22092"/>
                  </a:cubicBezTo>
                  <a:cubicBezTo>
                    <a:pt x="33413" y="23165"/>
                    <a:pt x="32876" y="24227"/>
                    <a:pt x="32572" y="25281"/>
                  </a:cubicBezTo>
                  <a:cubicBezTo>
                    <a:pt x="34587" y="24268"/>
                    <a:pt x="36553" y="23285"/>
                    <a:pt x="38410" y="22344"/>
                  </a:cubicBezTo>
                  <a:cubicBezTo>
                    <a:pt x="40361" y="20475"/>
                    <a:pt x="42935" y="18925"/>
                    <a:pt x="45599" y="17687"/>
                  </a:cubicBezTo>
                  <a:close/>
                  <a:moveTo>
                    <a:pt x="95572" y="19083"/>
                  </a:moveTo>
                  <a:cubicBezTo>
                    <a:pt x="95512" y="19331"/>
                    <a:pt x="95419" y="19586"/>
                    <a:pt x="95291" y="19848"/>
                  </a:cubicBezTo>
                  <a:cubicBezTo>
                    <a:pt x="96372" y="19192"/>
                    <a:pt x="97493" y="18558"/>
                    <a:pt x="98649" y="17942"/>
                  </a:cubicBezTo>
                  <a:cubicBezTo>
                    <a:pt x="98582" y="17822"/>
                    <a:pt x="98503" y="17706"/>
                    <a:pt x="98409" y="17594"/>
                  </a:cubicBezTo>
                  <a:cubicBezTo>
                    <a:pt x="97437" y="18078"/>
                    <a:pt x="96495" y="18573"/>
                    <a:pt x="95572" y="19083"/>
                  </a:cubicBezTo>
                  <a:close/>
                  <a:moveTo>
                    <a:pt x="97921" y="17256"/>
                  </a:moveTo>
                  <a:cubicBezTo>
                    <a:pt x="97797" y="17203"/>
                    <a:pt x="97651" y="17155"/>
                    <a:pt x="97490" y="17113"/>
                  </a:cubicBezTo>
                  <a:cubicBezTo>
                    <a:pt x="96837" y="17402"/>
                    <a:pt x="96195" y="17695"/>
                    <a:pt x="95565" y="17995"/>
                  </a:cubicBezTo>
                  <a:cubicBezTo>
                    <a:pt x="95602" y="18119"/>
                    <a:pt x="95625" y="18246"/>
                    <a:pt x="95636" y="18374"/>
                  </a:cubicBezTo>
                  <a:cubicBezTo>
                    <a:pt x="96383" y="17995"/>
                    <a:pt x="97144" y="17620"/>
                    <a:pt x="97921" y="17256"/>
                  </a:cubicBezTo>
                  <a:close/>
                  <a:moveTo>
                    <a:pt x="95640" y="18460"/>
                  </a:moveTo>
                  <a:cubicBezTo>
                    <a:pt x="95640" y="18483"/>
                    <a:pt x="95640" y="18505"/>
                    <a:pt x="95640" y="18532"/>
                  </a:cubicBezTo>
                  <a:cubicBezTo>
                    <a:pt x="95640" y="18678"/>
                    <a:pt x="95625" y="18832"/>
                    <a:pt x="95595" y="18986"/>
                  </a:cubicBezTo>
                  <a:cubicBezTo>
                    <a:pt x="96492" y="18490"/>
                    <a:pt x="97411" y="18006"/>
                    <a:pt x="98356" y="17537"/>
                  </a:cubicBezTo>
                  <a:cubicBezTo>
                    <a:pt x="98274" y="17451"/>
                    <a:pt x="98158" y="17368"/>
                    <a:pt x="98015" y="17297"/>
                  </a:cubicBezTo>
                  <a:cubicBezTo>
                    <a:pt x="97208" y="17676"/>
                    <a:pt x="96417" y="18063"/>
                    <a:pt x="95640" y="18460"/>
                  </a:cubicBezTo>
                  <a:close/>
                  <a:moveTo>
                    <a:pt x="103703" y="91767"/>
                  </a:moveTo>
                  <a:cubicBezTo>
                    <a:pt x="103868" y="91864"/>
                    <a:pt x="104037" y="91958"/>
                    <a:pt x="104202" y="92056"/>
                  </a:cubicBezTo>
                  <a:cubicBezTo>
                    <a:pt x="104059" y="91947"/>
                    <a:pt x="103917" y="91838"/>
                    <a:pt x="103778" y="91725"/>
                  </a:cubicBezTo>
                  <a:cubicBezTo>
                    <a:pt x="103613" y="91639"/>
                    <a:pt x="103448" y="91549"/>
                    <a:pt x="103283" y="91463"/>
                  </a:cubicBezTo>
                  <a:cubicBezTo>
                    <a:pt x="103425" y="91564"/>
                    <a:pt x="103564" y="91665"/>
                    <a:pt x="103703" y="91767"/>
                  </a:cubicBezTo>
                  <a:close/>
                  <a:moveTo>
                    <a:pt x="103677" y="91823"/>
                  </a:moveTo>
                  <a:cubicBezTo>
                    <a:pt x="103729" y="91857"/>
                    <a:pt x="103782" y="91891"/>
                    <a:pt x="103838" y="91924"/>
                  </a:cubicBezTo>
                  <a:cubicBezTo>
                    <a:pt x="103804" y="91902"/>
                    <a:pt x="103771" y="91876"/>
                    <a:pt x="103737" y="91853"/>
                  </a:cubicBezTo>
                  <a:cubicBezTo>
                    <a:pt x="103692" y="91827"/>
                    <a:pt x="103647" y="91800"/>
                    <a:pt x="103598" y="91774"/>
                  </a:cubicBezTo>
                  <a:cubicBezTo>
                    <a:pt x="103624" y="91789"/>
                    <a:pt x="103650" y="91808"/>
                    <a:pt x="103677" y="91823"/>
                  </a:cubicBezTo>
                  <a:close/>
                  <a:moveTo>
                    <a:pt x="104476" y="92315"/>
                  </a:moveTo>
                  <a:cubicBezTo>
                    <a:pt x="104607" y="92393"/>
                    <a:pt x="104735" y="92472"/>
                    <a:pt x="104866" y="92551"/>
                  </a:cubicBezTo>
                  <a:cubicBezTo>
                    <a:pt x="104761" y="92472"/>
                    <a:pt x="104652" y="92393"/>
                    <a:pt x="104547" y="92315"/>
                  </a:cubicBezTo>
                  <a:cubicBezTo>
                    <a:pt x="104420" y="92243"/>
                    <a:pt x="104296" y="92172"/>
                    <a:pt x="104168" y="92101"/>
                  </a:cubicBezTo>
                  <a:cubicBezTo>
                    <a:pt x="104270" y="92172"/>
                    <a:pt x="104375" y="92243"/>
                    <a:pt x="104476" y="92315"/>
                  </a:cubicBezTo>
                  <a:moveTo>
                    <a:pt x="105253" y="92851"/>
                  </a:moveTo>
                  <a:cubicBezTo>
                    <a:pt x="105316" y="92889"/>
                    <a:pt x="105376" y="92926"/>
                    <a:pt x="105436" y="92964"/>
                  </a:cubicBezTo>
                  <a:cubicBezTo>
                    <a:pt x="105395" y="92937"/>
                    <a:pt x="105354" y="92907"/>
                    <a:pt x="105316" y="92877"/>
                  </a:cubicBezTo>
                  <a:cubicBezTo>
                    <a:pt x="105264" y="92847"/>
                    <a:pt x="105208" y="92817"/>
                    <a:pt x="105159" y="92784"/>
                  </a:cubicBezTo>
                  <a:cubicBezTo>
                    <a:pt x="105189" y="92806"/>
                    <a:pt x="105223" y="92829"/>
                    <a:pt x="105253" y="92851"/>
                  </a:cubicBezTo>
                  <a:close/>
                  <a:moveTo>
                    <a:pt x="61422" y="17061"/>
                  </a:moveTo>
                  <a:cubicBezTo>
                    <a:pt x="63309" y="16243"/>
                    <a:pt x="64637" y="15624"/>
                    <a:pt x="65192" y="15267"/>
                  </a:cubicBezTo>
                  <a:cubicBezTo>
                    <a:pt x="65234" y="15237"/>
                    <a:pt x="65275" y="15211"/>
                    <a:pt x="65305" y="15188"/>
                  </a:cubicBezTo>
                  <a:cubicBezTo>
                    <a:pt x="65204" y="15222"/>
                    <a:pt x="65068" y="15264"/>
                    <a:pt x="64907" y="15316"/>
                  </a:cubicBezTo>
                  <a:cubicBezTo>
                    <a:pt x="64483" y="15447"/>
                    <a:pt x="63875" y="15642"/>
                    <a:pt x="63121" y="15898"/>
                  </a:cubicBezTo>
                  <a:cubicBezTo>
                    <a:pt x="61617" y="16408"/>
                    <a:pt x="59542" y="17158"/>
                    <a:pt x="57253" y="18134"/>
                  </a:cubicBezTo>
                  <a:cubicBezTo>
                    <a:pt x="54863" y="19154"/>
                    <a:pt x="52240" y="20426"/>
                    <a:pt x="49805" y="21927"/>
                  </a:cubicBezTo>
                  <a:cubicBezTo>
                    <a:pt x="54492" y="19972"/>
                    <a:pt x="58589" y="18291"/>
                    <a:pt x="61422" y="17061"/>
                  </a:cubicBezTo>
                  <a:close/>
                  <a:moveTo>
                    <a:pt x="222443" y="91966"/>
                  </a:moveTo>
                  <a:cubicBezTo>
                    <a:pt x="205537" y="101713"/>
                    <a:pt x="181970" y="107431"/>
                    <a:pt x="159120" y="107431"/>
                  </a:cubicBezTo>
                  <a:cubicBezTo>
                    <a:pt x="139674" y="107431"/>
                    <a:pt x="120745" y="103289"/>
                    <a:pt x="106870" y="93962"/>
                  </a:cubicBezTo>
                  <a:cubicBezTo>
                    <a:pt x="106337" y="93624"/>
                    <a:pt x="105808" y="93283"/>
                    <a:pt x="105290" y="92934"/>
                  </a:cubicBezTo>
                  <a:cubicBezTo>
                    <a:pt x="104757" y="92600"/>
                    <a:pt x="104228" y="92258"/>
                    <a:pt x="103711" y="91909"/>
                  </a:cubicBezTo>
                  <a:cubicBezTo>
                    <a:pt x="103178" y="91579"/>
                    <a:pt x="102649" y="91238"/>
                    <a:pt x="102131" y="90889"/>
                  </a:cubicBezTo>
                  <a:cubicBezTo>
                    <a:pt x="101632" y="90577"/>
                    <a:pt x="101137" y="90258"/>
                    <a:pt x="100645" y="89932"/>
                  </a:cubicBezTo>
                  <a:cubicBezTo>
                    <a:pt x="100060" y="89568"/>
                    <a:pt x="99482" y="89197"/>
                    <a:pt x="98912" y="88818"/>
                  </a:cubicBezTo>
                  <a:cubicBezTo>
                    <a:pt x="98311" y="88446"/>
                    <a:pt x="97719" y="88064"/>
                    <a:pt x="97137" y="87670"/>
                  </a:cubicBezTo>
                  <a:cubicBezTo>
                    <a:pt x="96653" y="87369"/>
                    <a:pt x="96173" y="87062"/>
                    <a:pt x="95700" y="86747"/>
                  </a:cubicBezTo>
                  <a:cubicBezTo>
                    <a:pt x="95160" y="86413"/>
                    <a:pt x="94627" y="86071"/>
                    <a:pt x="94102" y="85722"/>
                  </a:cubicBezTo>
                  <a:cubicBezTo>
                    <a:pt x="93565" y="85392"/>
                    <a:pt x="93036" y="85054"/>
                    <a:pt x="92515" y="84705"/>
                  </a:cubicBezTo>
                  <a:cubicBezTo>
                    <a:pt x="91978" y="84375"/>
                    <a:pt x="91445" y="84038"/>
                    <a:pt x="90920" y="83689"/>
                  </a:cubicBezTo>
                  <a:cubicBezTo>
                    <a:pt x="90383" y="83362"/>
                    <a:pt x="89854" y="83025"/>
                    <a:pt x="89333" y="82679"/>
                  </a:cubicBezTo>
                  <a:cubicBezTo>
                    <a:pt x="88793" y="82353"/>
                    <a:pt x="88263" y="82015"/>
                    <a:pt x="87738" y="81670"/>
                  </a:cubicBezTo>
                  <a:cubicBezTo>
                    <a:pt x="87202" y="81344"/>
                    <a:pt x="86669" y="81010"/>
                    <a:pt x="86147" y="80665"/>
                  </a:cubicBezTo>
                  <a:cubicBezTo>
                    <a:pt x="85607" y="80338"/>
                    <a:pt x="85078" y="80004"/>
                    <a:pt x="84553" y="79659"/>
                  </a:cubicBezTo>
                  <a:cubicBezTo>
                    <a:pt x="84016" y="79336"/>
                    <a:pt x="83483" y="79002"/>
                    <a:pt x="82962" y="78661"/>
                  </a:cubicBezTo>
                  <a:cubicBezTo>
                    <a:pt x="82425" y="78338"/>
                    <a:pt x="81896" y="78008"/>
                    <a:pt x="81371" y="77667"/>
                  </a:cubicBezTo>
                  <a:cubicBezTo>
                    <a:pt x="80876" y="77370"/>
                    <a:pt x="80388" y="77070"/>
                    <a:pt x="79904" y="76755"/>
                  </a:cubicBezTo>
                  <a:cubicBezTo>
                    <a:pt x="79863" y="76729"/>
                    <a:pt x="79821" y="76702"/>
                    <a:pt x="79780" y="76672"/>
                  </a:cubicBezTo>
                  <a:cubicBezTo>
                    <a:pt x="79375" y="76436"/>
                    <a:pt x="78977" y="76192"/>
                    <a:pt x="78583" y="75945"/>
                  </a:cubicBezTo>
                  <a:cubicBezTo>
                    <a:pt x="78452" y="75858"/>
                    <a:pt x="78317" y="75772"/>
                    <a:pt x="78186" y="75686"/>
                  </a:cubicBezTo>
                  <a:cubicBezTo>
                    <a:pt x="77878" y="75506"/>
                    <a:pt x="77570" y="75322"/>
                    <a:pt x="77266" y="75134"/>
                  </a:cubicBezTo>
                  <a:cubicBezTo>
                    <a:pt x="77037" y="74992"/>
                    <a:pt x="76812" y="74845"/>
                    <a:pt x="76587" y="74703"/>
                  </a:cubicBezTo>
                  <a:cubicBezTo>
                    <a:pt x="76377" y="74579"/>
                    <a:pt x="76167" y="74451"/>
                    <a:pt x="75957" y="74327"/>
                  </a:cubicBezTo>
                  <a:cubicBezTo>
                    <a:pt x="75630" y="74129"/>
                    <a:pt x="75308" y="73926"/>
                    <a:pt x="74989" y="73723"/>
                  </a:cubicBezTo>
                  <a:cubicBezTo>
                    <a:pt x="74876" y="73656"/>
                    <a:pt x="74764" y="73588"/>
                    <a:pt x="74647" y="73521"/>
                  </a:cubicBezTo>
                  <a:cubicBezTo>
                    <a:pt x="74220" y="73269"/>
                    <a:pt x="73799" y="73010"/>
                    <a:pt x="73390" y="72748"/>
                  </a:cubicBezTo>
                  <a:cubicBezTo>
                    <a:pt x="73375" y="72737"/>
                    <a:pt x="73360" y="72729"/>
                    <a:pt x="73345" y="72722"/>
                  </a:cubicBezTo>
                  <a:cubicBezTo>
                    <a:pt x="72813" y="72414"/>
                    <a:pt x="72291" y="72099"/>
                    <a:pt x="71785" y="71776"/>
                  </a:cubicBezTo>
                  <a:cubicBezTo>
                    <a:pt x="71237" y="71461"/>
                    <a:pt x="70704" y="71142"/>
                    <a:pt x="70182" y="70812"/>
                  </a:cubicBezTo>
                  <a:cubicBezTo>
                    <a:pt x="69631" y="70500"/>
                    <a:pt x="69098" y="70181"/>
                    <a:pt x="68573" y="69855"/>
                  </a:cubicBezTo>
                  <a:cubicBezTo>
                    <a:pt x="68025" y="69547"/>
                    <a:pt x="67489" y="69228"/>
                    <a:pt x="66963" y="68902"/>
                  </a:cubicBezTo>
                  <a:cubicBezTo>
                    <a:pt x="66412" y="68598"/>
                    <a:pt x="65875" y="68283"/>
                    <a:pt x="65350" y="67960"/>
                  </a:cubicBezTo>
                  <a:cubicBezTo>
                    <a:pt x="64798" y="67656"/>
                    <a:pt x="64258" y="67345"/>
                    <a:pt x="63733" y="67026"/>
                  </a:cubicBezTo>
                  <a:cubicBezTo>
                    <a:pt x="63181" y="66726"/>
                    <a:pt x="62641" y="66418"/>
                    <a:pt x="62112" y="66103"/>
                  </a:cubicBezTo>
                  <a:cubicBezTo>
                    <a:pt x="61560" y="65807"/>
                    <a:pt x="61016" y="65503"/>
                    <a:pt x="60487" y="65188"/>
                  </a:cubicBezTo>
                  <a:cubicBezTo>
                    <a:pt x="59932" y="64899"/>
                    <a:pt x="59388" y="64599"/>
                    <a:pt x="58855" y="64287"/>
                  </a:cubicBezTo>
                  <a:cubicBezTo>
                    <a:pt x="58300" y="64002"/>
                    <a:pt x="57752" y="63706"/>
                    <a:pt x="57219" y="63398"/>
                  </a:cubicBezTo>
                  <a:cubicBezTo>
                    <a:pt x="56660" y="63120"/>
                    <a:pt x="56112" y="62828"/>
                    <a:pt x="55572" y="62524"/>
                  </a:cubicBezTo>
                  <a:cubicBezTo>
                    <a:pt x="55009" y="62250"/>
                    <a:pt x="54458" y="61965"/>
                    <a:pt x="53917" y="61664"/>
                  </a:cubicBezTo>
                  <a:cubicBezTo>
                    <a:pt x="53351" y="61398"/>
                    <a:pt x="52796" y="61117"/>
                    <a:pt x="52252" y="60824"/>
                  </a:cubicBezTo>
                  <a:cubicBezTo>
                    <a:pt x="51681" y="60565"/>
                    <a:pt x="51122" y="60291"/>
                    <a:pt x="50571" y="60002"/>
                  </a:cubicBezTo>
                  <a:cubicBezTo>
                    <a:pt x="49997" y="59751"/>
                    <a:pt x="49434" y="59481"/>
                    <a:pt x="48879" y="59203"/>
                  </a:cubicBezTo>
                  <a:cubicBezTo>
                    <a:pt x="48297" y="58956"/>
                    <a:pt x="47727" y="58697"/>
                    <a:pt x="47164" y="58426"/>
                  </a:cubicBezTo>
                  <a:cubicBezTo>
                    <a:pt x="46579" y="58186"/>
                    <a:pt x="46001" y="57935"/>
                    <a:pt x="45430" y="57672"/>
                  </a:cubicBezTo>
                  <a:cubicBezTo>
                    <a:pt x="44834" y="57440"/>
                    <a:pt x="44245" y="57196"/>
                    <a:pt x="43667" y="56941"/>
                  </a:cubicBezTo>
                  <a:cubicBezTo>
                    <a:pt x="43063" y="56719"/>
                    <a:pt x="42463" y="56483"/>
                    <a:pt x="41874" y="56235"/>
                  </a:cubicBezTo>
                  <a:cubicBezTo>
                    <a:pt x="41254" y="56025"/>
                    <a:pt x="40639" y="55796"/>
                    <a:pt x="40039" y="55556"/>
                  </a:cubicBezTo>
                  <a:cubicBezTo>
                    <a:pt x="39401" y="55354"/>
                    <a:pt x="38771" y="55136"/>
                    <a:pt x="38152" y="54900"/>
                  </a:cubicBezTo>
                  <a:cubicBezTo>
                    <a:pt x="37491" y="54705"/>
                    <a:pt x="36838" y="54491"/>
                    <a:pt x="36197" y="54262"/>
                  </a:cubicBezTo>
                  <a:cubicBezTo>
                    <a:pt x="35623" y="54104"/>
                    <a:pt x="35052" y="53935"/>
                    <a:pt x="34493" y="53752"/>
                  </a:cubicBezTo>
                  <a:cubicBezTo>
                    <a:pt x="34411" y="53725"/>
                    <a:pt x="34332" y="53699"/>
                    <a:pt x="34253" y="53673"/>
                  </a:cubicBezTo>
                  <a:cubicBezTo>
                    <a:pt x="33619" y="53515"/>
                    <a:pt x="32992" y="53339"/>
                    <a:pt x="32377" y="53151"/>
                  </a:cubicBezTo>
                  <a:cubicBezTo>
                    <a:pt x="32336" y="53140"/>
                    <a:pt x="32295" y="53125"/>
                    <a:pt x="32253" y="53114"/>
                  </a:cubicBezTo>
                  <a:cubicBezTo>
                    <a:pt x="31563" y="52952"/>
                    <a:pt x="30880" y="52776"/>
                    <a:pt x="30212" y="52585"/>
                  </a:cubicBezTo>
                  <a:cubicBezTo>
                    <a:pt x="29507" y="52438"/>
                    <a:pt x="28809" y="52273"/>
                    <a:pt x="28130" y="52093"/>
                  </a:cubicBezTo>
                  <a:cubicBezTo>
                    <a:pt x="27413" y="51954"/>
                    <a:pt x="26704" y="51804"/>
                    <a:pt x="26017" y="51632"/>
                  </a:cubicBezTo>
                  <a:cubicBezTo>
                    <a:pt x="25286" y="51508"/>
                    <a:pt x="24569" y="51369"/>
                    <a:pt x="23875" y="51208"/>
                  </a:cubicBezTo>
                  <a:cubicBezTo>
                    <a:pt x="23136" y="51099"/>
                    <a:pt x="22416" y="50968"/>
                    <a:pt x="21714" y="50821"/>
                  </a:cubicBezTo>
                  <a:cubicBezTo>
                    <a:pt x="20937" y="50720"/>
                    <a:pt x="20176" y="50596"/>
                    <a:pt x="19444" y="50453"/>
                  </a:cubicBezTo>
                  <a:cubicBezTo>
                    <a:pt x="18645" y="50356"/>
                    <a:pt x="17864" y="50243"/>
                    <a:pt x="17118" y="50105"/>
                  </a:cubicBezTo>
                  <a:cubicBezTo>
                    <a:pt x="16360" y="50026"/>
                    <a:pt x="15621" y="49924"/>
                    <a:pt x="14911" y="49808"/>
                  </a:cubicBezTo>
                  <a:cubicBezTo>
                    <a:pt x="14236" y="49748"/>
                    <a:pt x="13583" y="49673"/>
                    <a:pt x="12957" y="49583"/>
                  </a:cubicBezTo>
                  <a:cubicBezTo>
                    <a:pt x="12296" y="49538"/>
                    <a:pt x="11655" y="49478"/>
                    <a:pt x="11039" y="49403"/>
                  </a:cubicBezTo>
                  <a:cubicBezTo>
                    <a:pt x="10398" y="49373"/>
                    <a:pt x="9771" y="49328"/>
                    <a:pt x="9171" y="49272"/>
                  </a:cubicBezTo>
                  <a:cubicBezTo>
                    <a:pt x="5978" y="49189"/>
                    <a:pt x="3258" y="48761"/>
                    <a:pt x="1633" y="48003"/>
                  </a:cubicBezTo>
                  <a:cubicBezTo>
                    <a:pt x="1029" y="47718"/>
                    <a:pt x="571" y="47388"/>
                    <a:pt x="297" y="47002"/>
                  </a:cubicBezTo>
                  <a:cubicBezTo>
                    <a:pt x="99" y="46717"/>
                    <a:pt x="1" y="46401"/>
                    <a:pt x="1" y="46067"/>
                  </a:cubicBezTo>
                  <a:cubicBezTo>
                    <a:pt x="5" y="45242"/>
                    <a:pt x="575" y="44311"/>
                    <a:pt x="1569" y="43276"/>
                  </a:cubicBezTo>
                  <a:cubicBezTo>
                    <a:pt x="2567" y="42244"/>
                    <a:pt x="4001" y="41111"/>
                    <a:pt x="5757" y="39907"/>
                  </a:cubicBezTo>
                  <a:cubicBezTo>
                    <a:pt x="9272" y="37494"/>
                    <a:pt x="14082" y="34789"/>
                    <a:pt x="19290" y="32046"/>
                  </a:cubicBezTo>
                  <a:cubicBezTo>
                    <a:pt x="22588" y="30309"/>
                    <a:pt x="26044" y="28557"/>
                    <a:pt x="29428" y="26857"/>
                  </a:cubicBezTo>
                  <a:cubicBezTo>
                    <a:pt x="29327" y="26302"/>
                    <a:pt x="29267" y="25743"/>
                    <a:pt x="29267" y="25184"/>
                  </a:cubicBezTo>
                  <a:cubicBezTo>
                    <a:pt x="29267" y="23623"/>
                    <a:pt x="29721" y="22047"/>
                    <a:pt x="30921" y="20479"/>
                  </a:cubicBezTo>
                  <a:cubicBezTo>
                    <a:pt x="32951" y="17826"/>
                    <a:pt x="36534" y="15913"/>
                    <a:pt x="40208" y="14656"/>
                  </a:cubicBezTo>
                  <a:cubicBezTo>
                    <a:pt x="43881" y="13399"/>
                    <a:pt x="47644" y="12802"/>
                    <a:pt x="50045" y="12802"/>
                  </a:cubicBezTo>
                  <a:cubicBezTo>
                    <a:pt x="50676" y="12802"/>
                    <a:pt x="51209" y="12843"/>
                    <a:pt x="51629" y="12926"/>
                  </a:cubicBezTo>
                  <a:cubicBezTo>
                    <a:pt x="52049" y="13009"/>
                    <a:pt x="52353" y="13129"/>
                    <a:pt x="52525" y="13316"/>
                  </a:cubicBezTo>
                  <a:cubicBezTo>
                    <a:pt x="52586" y="13384"/>
                    <a:pt x="52627" y="13463"/>
                    <a:pt x="52646" y="13549"/>
                  </a:cubicBezTo>
                  <a:cubicBezTo>
                    <a:pt x="53310" y="13470"/>
                    <a:pt x="53895" y="13433"/>
                    <a:pt x="54371" y="13433"/>
                  </a:cubicBezTo>
                  <a:cubicBezTo>
                    <a:pt x="54732" y="13433"/>
                    <a:pt x="55036" y="13455"/>
                    <a:pt x="55272" y="13500"/>
                  </a:cubicBezTo>
                  <a:cubicBezTo>
                    <a:pt x="55508" y="13545"/>
                    <a:pt x="55681" y="13609"/>
                    <a:pt x="55786" y="13721"/>
                  </a:cubicBezTo>
                  <a:lnTo>
                    <a:pt x="55718" y="13785"/>
                  </a:lnTo>
                  <a:lnTo>
                    <a:pt x="55786" y="13721"/>
                  </a:lnTo>
                  <a:cubicBezTo>
                    <a:pt x="55854" y="13793"/>
                    <a:pt x="55891" y="13887"/>
                    <a:pt x="55887" y="13984"/>
                  </a:cubicBezTo>
                  <a:cubicBezTo>
                    <a:pt x="55887" y="14100"/>
                    <a:pt x="55842" y="14220"/>
                    <a:pt x="55763" y="14344"/>
                  </a:cubicBezTo>
                  <a:cubicBezTo>
                    <a:pt x="56923" y="14112"/>
                    <a:pt x="57846" y="13995"/>
                    <a:pt x="58412" y="13995"/>
                  </a:cubicBezTo>
                  <a:cubicBezTo>
                    <a:pt x="58570" y="13995"/>
                    <a:pt x="58701" y="14007"/>
                    <a:pt x="58806" y="14025"/>
                  </a:cubicBezTo>
                  <a:cubicBezTo>
                    <a:pt x="58911" y="14044"/>
                    <a:pt x="58994" y="14070"/>
                    <a:pt x="59054" y="14134"/>
                  </a:cubicBezTo>
                  <a:cubicBezTo>
                    <a:pt x="59103" y="14187"/>
                    <a:pt x="59129" y="14254"/>
                    <a:pt x="59129" y="14326"/>
                  </a:cubicBezTo>
                  <a:cubicBezTo>
                    <a:pt x="59129" y="14427"/>
                    <a:pt x="59080" y="14528"/>
                    <a:pt x="59001" y="14629"/>
                  </a:cubicBezTo>
                  <a:cubicBezTo>
                    <a:pt x="58926" y="14731"/>
                    <a:pt x="58818" y="14843"/>
                    <a:pt x="58675" y="14960"/>
                  </a:cubicBezTo>
                  <a:cubicBezTo>
                    <a:pt x="58502" y="15106"/>
                    <a:pt x="58285" y="15267"/>
                    <a:pt x="58018" y="15440"/>
                  </a:cubicBezTo>
                  <a:cubicBezTo>
                    <a:pt x="59242" y="15080"/>
                    <a:pt x="60273" y="14817"/>
                    <a:pt x="61013" y="14663"/>
                  </a:cubicBezTo>
                  <a:cubicBezTo>
                    <a:pt x="61553" y="14551"/>
                    <a:pt x="61932" y="14494"/>
                    <a:pt x="62134" y="14494"/>
                  </a:cubicBezTo>
                  <a:cubicBezTo>
                    <a:pt x="62172" y="14494"/>
                    <a:pt x="62202" y="14494"/>
                    <a:pt x="62232" y="14502"/>
                  </a:cubicBezTo>
                  <a:cubicBezTo>
                    <a:pt x="62262" y="14506"/>
                    <a:pt x="62288" y="14513"/>
                    <a:pt x="62322" y="14543"/>
                  </a:cubicBezTo>
                  <a:cubicBezTo>
                    <a:pt x="62360" y="14581"/>
                    <a:pt x="62378" y="14633"/>
                    <a:pt x="62378" y="14682"/>
                  </a:cubicBezTo>
                  <a:cubicBezTo>
                    <a:pt x="62375" y="14780"/>
                    <a:pt x="62322" y="14858"/>
                    <a:pt x="62243" y="14945"/>
                  </a:cubicBezTo>
                  <a:cubicBezTo>
                    <a:pt x="62164" y="15031"/>
                    <a:pt x="62052" y="15121"/>
                    <a:pt x="61909" y="15226"/>
                  </a:cubicBezTo>
                  <a:cubicBezTo>
                    <a:pt x="61620" y="15432"/>
                    <a:pt x="61200" y="15680"/>
                    <a:pt x="60664" y="15969"/>
                  </a:cubicBezTo>
                  <a:cubicBezTo>
                    <a:pt x="59594" y="16543"/>
                    <a:pt x="58048" y="17278"/>
                    <a:pt x="56154" y="18141"/>
                  </a:cubicBezTo>
                  <a:cubicBezTo>
                    <a:pt x="52364" y="19871"/>
                    <a:pt x="47171" y="22107"/>
                    <a:pt x="41551" y="24591"/>
                  </a:cubicBezTo>
                  <a:cubicBezTo>
                    <a:pt x="41329" y="24689"/>
                    <a:pt x="41108" y="24786"/>
                    <a:pt x="40887" y="24884"/>
                  </a:cubicBezTo>
                  <a:cubicBezTo>
                    <a:pt x="40823" y="24955"/>
                    <a:pt x="40759" y="25026"/>
                    <a:pt x="40695" y="25098"/>
                  </a:cubicBezTo>
                  <a:cubicBezTo>
                    <a:pt x="40391" y="25443"/>
                    <a:pt x="40114" y="25788"/>
                    <a:pt x="39862" y="26129"/>
                  </a:cubicBezTo>
                  <a:cubicBezTo>
                    <a:pt x="42950" y="24797"/>
                    <a:pt x="45986" y="23522"/>
                    <a:pt x="48826" y="22336"/>
                  </a:cubicBezTo>
                  <a:cubicBezTo>
                    <a:pt x="53501" y="19282"/>
                    <a:pt x="59058" y="17117"/>
                    <a:pt x="62431" y="15946"/>
                  </a:cubicBezTo>
                  <a:cubicBezTo>
                    <a:pt x="64014" y="15395"/>
                    <a:pt x="65117" y="15065"/>
                    <a:pt x="65421" y="14963"/>
                  </a:cubicBezTo>
                  <a:cubicBezTo>
                    <a:pt x="65429" y="14960"/>
                    <a:pt x="65436" y="14960"/>
                    <a:pt x="65444" y="14956"/>
                  </a:cubicBezTo>
                  <a:lnTo>
                    <a:pt x="65444" y="14787"/>
                  </a:lnTo>
                  <a:lnTo>
                    <a:pt x="65601" y="14956"/>
                  </a:lnTo>
                  <a:cubicBezTo>
                    <a:pt x="65624" y="14978"/>
                    <a:pt x="65639" y="15016"/>
                    <a:pt x="65639" y="15050"/>
                  </a:cubicBezTo>
                  <a:cubicBezTo>
                    <a:pt x="65639" y="15102"/>
                    <a:pt x="65616" y="15136"/>
                    <a:pt x="65590" y="15170"/>
                  </a:cubicBezTo>
                  <a:cubicBezTo>
                    <a:pt x="65568" y="15203"/>
                    <a:pt x="65534" y="15237"/>
                    <a:pt x="65492" y="15271"/>
                  </a:cubicBezTo>
                  <a:cubicBezTo>
                    <a:pt x="65414" y="15339"/>
                    <a:pt x="65297" y="15414"/>
                    <a:pt x="65151" y="15500"/>
                  </a:cubicBezTo>
                  <a:cubicBezTo>
                    <a:pt x="64858" y="15676"/>
                    <a:pt x="64431" y="15894"/>
                    <a:pt x="63879" y="16157"/>
                  </a:cubicBezTo>
                  <a:cubicBezTo>
                    <a:pt x="62780" y="16674"/>
                    <a:pt x="61200" y="17361"/>
                    <a:pt x="59257" y="18183"/>
                  </a:cubicBezTo>
                  <a:cubicBezTo>
                    <a:pt x="56439" y="19372"/>
                    <a:pt x="52859" y="20843"/>
                    <a:pt x="48909" y="22494"/>
                  </a:cubicBezTo>
                  <a:cubicBezTo>
                    <a:pt x="48019" y="23075"/>
                    <a:pt x="47160" y="23687"/>
                    <a:pt x="46357" y="24332"/>
                  </a:cubicBezTo>
                  <a:cubicBezTo>
                    <a:pt x="55992" y="20415"/>
                    <a:pt x="64528" y="17226"/>
                    <a:pt x="67586" y="15931"/>
                  </a:cubicBezTo>
                  <a:cubicBezTo>
                    <a:pt x="68145" y="15695"/>
                    <a:pt x="68524" y="15519"/>
                    <a:pt x="68678" y="15421"/>
                  </a:cubicBezTo>
                  <a:cubicBezTo>
                    <a:pt x="68715" y="15399"/>
                    <a:pt x="68738" y="15380"/>
                    <a:pt x="68742" y="15376"/>
                  </a:cubicBezTo>
                  <a:lnTo>
                    <a:pt x="68742" y="15376"/>
                  </a:lnTo>
                  <a:lnTo>
                    <a:pt x="68764" y="15395"/>
                  </a:lnTo>
                  <a:lnTo>
                    <a:pt x="68738" y="15380"/>
                  </a:lnTo>
                  <a:lnTo>
                    <a:pt x="68794" y="15410"/>
                  </a:lnTo>
                  <a:lnTo>
                    <a:pt x="68798" y="15410"/>
                  </a:lnTo>
                  <a:lnTo>
                    <a:pt x="68877" y="15339"/>
                  </a:lnTo>
                  <a:cubicBezTo>
                    <a:pt x="68884" y="15342"/>
                    <a:pt x="68888" y="15350"/>
                    <a:pt x="68892" y="15357"/>
                  </a:cubicBezTo>
                  <a:cubicBezTo>
                    <a:pt x="68903" y="15376"/>
                    <a:pt x="68911" y="15399"/>
                    <a:pt x="68911" y="15417"/>
                  </a:cubicBezTo>
                  <a:cubicBezTo>
                    <a:pt x="68911" y="15451"/>
                    <a:pt x="68896" y="15477"/>
                    <a:pt x="68884" y="15496"/>
                  </a:cubicBezTo>
                  <a:cubicBezTo>
                    <a:pt x="68873" y="15515"/>
                    <a:pt x="68858" y="15534"/>
                    <a:pt x="68839" y="15549"/>
                  </a:cubicBezTo>
                  <a:cubicBezTo>
                    <a:pt x="68802" y="15579"/>
                    <a:pt x="68757" y="15612"/>
                    <a:pt x="68700" y="15646"/>
                  </a:cubicBezTo>
                  <a:cubicBezTo>
                    <a:pt x="68588" y="15714"/>
                    <a:pt x="68423" y="15796"/>
                    <a:pt x="68216" y="15894"/>
                  </a:cubicBezTo>
                  <a:cubicBezTo>
                    <a:pt x="67796" y="16089"/>
                    <a:pt x="67196" y="16344"/>
                    <a:pt x="66453" y="16659"/>
                  </a:cubicBezTo>
                  <a:cubicBezTo>
                    <a:pt x="64967" y="17286"/>
                    <a:pt x="62911" y="18145"/>
                    <a:pt x="60637" y="19218"/>
                  </a:cubicBezTo>
                  <a:cubicBezTo>
                    <a:pt x="59377" y="19815"/>
                    <a:pt x="58048" y="20479"/>
                    <a:pt x="56709" y="21203"/>
                  </a:cubicBezTo>
                  <a:cubicBezTo>
                    <a:pt x="58382" y="20576"/>
                    <a:pt x="59973" y="19991"/>
                    <a:pt x="61452" y="19451"/>
                  </a:cubicBezTo>
                  <a:cubicBezTo>
                    <a:pt x="67278" y="17327"/>
                    <a:pt x="71391" y="15916"/>
                    <a:pt x="71983" y="15695"/>
                  </a:cubicBezTo>
                  <a:cubicBezTo>
                    <a:pt x="71991" y="15695"/>
                    <a:pt x="71998" y="15691"/>
                    <a:pt x="72002" y="15691"/>
                  </a:cubicBezTo>
                  <a:lnTo>
                    <a:pt x="72002" y="15511"/>
                  </a:lnTo>
                  <a:lnTo>
                    <a:pt x="72156" y="15691"/>
                  </a:lnTo>
                  <a:cubicBezTo>
                    <a:pt x="72186" y="15725"/>
                    <a:pt x="72205" y="15770"/>
                    <a:pt x="72201" y="15815"/>
                  </a:cubicBezTo>
                  <a:cubicBezTo>
                    <a:pt x="72201" y="15875"/>
                    <a:pt x="72179" y="15924"/>
                    <a:pt x="72145" y="15973"/>
                  </a:cubicBezTo>
                  <a:cubicBezTo>
                    <a:pt x="72111" y="16021"/>
                    <a:pt x="72066" y="16070"/>
                    <a:pt x="72010" y="16123"/>
                  </a:cubicBezTo>
                  <a:cubicBezTo>
                    <a:pt x="71897" y="16224"/>
                    <a:pt x="71732" y="16337"/>
                    <a:pt x="71526" y="16464"/>
                  </a:cubicBezTo>
                  <a:cubicBezTo>
                    <a:pt x="71113" y="16719"/>
                    <a:pt x="70520" y="17034"/>
                    <a:pt x="69785" y="17402"/>
                  </a:cubicBezTo>
                  <a:cubicBezTo>
                    <a:pt x="69477" y="17560"/>
                    <a:pt x="69147" y="17725"/>
                    <a:pt x="68790" y="17897"/>
                  </a:cubicBezTo>
                  <a:cubicBezTo>
                    <a:pt x="71908" y="16881"/>
                    <a:pt x="74122" y="16217"/>
                    <a:pt x="74974" y="16025"/>
                  </a:cubicBezTo>
                  <a:cubicBezTo>
                    <a:pt x="75143" y="15988"/>
                    <a:pt x="75255" y="15965"/>
                    <a:pt x="75330" y="15965"/>
                  </a:cubicBezTo>
                  <a:lnTo>
                    <a:pt x="75375" y="15969"/>
                  </a:lnTo>
                  <a:cubicBezTo>
                    <a:pt x="75390" y="15973"/>
                    <a:pt x="75413" y="15980"/>
                    <a:pt x="75435" y="16006"/>
                  </a:cubicBezTo>
                  <a:lnTo>
                    <a:pt x="75368" y="16059"/>
                  </a:lnTo>
                  <a:lnTo>
                    <a:pt x="75435" y="16006"/>
                  </a:lnTo>
                  <a:cubicBezTo>
                    <a:pt x="75480" y="16063"/>
                    <a:pt x="75507" y="16134"/>
                    <a:pt x="75507" y="16205"/>
                  </a:cubicBezTo>
                  <a:cubicBezTo>
                    <a:pt x="75507" y="16333"/>
                    <a:pt x="75435" y="16457"/>
                    <a:pt x="75327" y="16592"/>
                  </a:cubicBezTo>
                  <a:cubicBezTo>
                    <a:pt x="75218" y="16716"/>
                    <a:pt x="75071" y="16854"/>
                    <a:pt x="74884" y="17001"/>
                  </a:cubicBezTo>
                  <a:cubicBezTo>
                    <a:pt x="75773" y="16761"/>
                    <a:pt x="76527" y="16569"/>
                    <a:pt x="77120" y="16438"/>
                  </a:cubicBezTo>
                  <a:cubicBezTo>
                    <a:pt x="77762" y="16299"/>
                    <a:pt x="78212" y="16224"/>
                    <a:pt x="78467" y="16224"/>
                  </a:cubicBezTo>
                  <a:cubicBezTo>
                    <a:pt x="78519" y="16224"/>
                    <a:pt x="78565" y="16224"/>
                    <a:pt x="78602" y="16235"/>
                  </a:cubicBezTo>
                  <a:cubicBezTo>
                    <a:pt x="78643" y="16243"/>
                    <a:pt x="78681" y="16254"/>
                    <a:pt x="78715" y="16292"/>
                  </a:cubicBezTo>
                  <a:lnTo>
                    <a:pt x="78715" y="16292"/>
                  </a:lnTo>
                  <a:cubicBezTo>
                    <a:pt x="78790" y="16378"/>
                    <a:pt x="78827" y="16487"/>
                    <a:pt x="78827" y="16595"/>
                  </a:cubicBezTo>
                  <a:cubicBezTo>
                    <a:pt x="78827" y="16682"/>
                    <a:pt x="78805" y="16768"/>
                    <a:pt x="78767" y="16854"/>
                  </a:cubicBezTo>
                  <a:cubicBezTo>
                    <a:pt x="80043" y="16577"/>
                    <a:pt x="80977" y="16430"/>
                    <a:pt x="81502" y="16430"/>
                  </a:cubicBezTo>
                  <a:cubicBezTo>
                    <a:pt x="81622" y="16430"/>
                    <a:pt x="81720" y="16438"/>
                    <a:pt x="81802" y="16453"/>
                  </a:cubicBezTo>
                  <a:cubicBezTo>
                    <a:pt x="81881" y="16472"/>
                    <a:pt x="81949" y="16498"/>
                    <a:pt x="81998" y="16550"/>
                  </a:cubicBezTo>
                  <a:cubicBezTo>
                    <a:pt x="82073" y="16637"/>
                    <a:pt x="82121" y="16734"/>
                    <a:pt x="82144" y="16839"/>
                  </a:cubicBezTo>
                  <a:cubicBezTo>
                    <a:pt x="83127" y="16674"/>
                    <a:pt x="83904" y="16584"/>
                    <a:pt x="84440" y="16584"/>
                  </a:cubicBezTo>
                  <a:cubicBezTo>
                    <a:pt x="84654" y="16584"/>
                    <a:pt x="84830" y="16599"/>
                    <a:pt x="84969" y="16629"/>
                  </a:cubicBezTo>
                  <a:cubicBezTo>
                    <a:pt x="85108" y="16659"/>
                    <a:pt x="85217" y="16701"/>
                    <a:pt x="85284" y="16783"/>
                  </a:cubicBezTo>
                  <a:cubicBezTo>
                    <a:pt x="85303" y="16802"/>
                    <a:pt x="85322" y="16824"/>
                    <a:pt x="85337" y="16847"/>
                  </a:cubicBezTo>
                  <a:cubicBezTo>
                    <a:pt x="86114" y="16746"/>
                    <a:pt x="86770" y="16693"/>
                    <a:pt x="87284" y="16693"/>
                  </a:cubicBezTo>
                  <a:cubicBezTo>
                    <a:pt x="87614" y="16693"/>
                    <a:pt x="87888" y="16716"/>
                    <a:pt x="88106" y="16761"/>
                  </a:cubicBezTo>
                  <a:cubicBezTo>
                    <a:pt x="88211" y="16783"/>
                    <a:pt x="88301" y="16809"/>
                    <a:pt x="88380" y="16847"/>
                  </a:cubicBezTo>
                  <a:cubicBezTo>
                    <a:pt x="89006" y="16787"/>
                    <a:pt x="89562" y="16757"/>
                    <a:pt x="90034" y="16757"/>
                  </a:cubicBezTo>
                  <a:cubicBezTo>
                    <a:pt x="90473" y="16757"/>
                    <a:pt x="90841" y="16783"/>
                    <a:pt x="91138" y="16836"/>
                  </a:cubicBezTo>
                  <a:cubicBezTo>
                    <a:pt x="91708" y="16794"/>
                    <a:pt x="92226" y="16772"/>
                    <a:pt x="92691" y="16772"/>
                  </a:cubicBezTo>
                  <a:cubicBezTo>
                    <a:pt x="92740" y="16772"/>
                    <a:pt x="92785" y="16772"/>
                    <a:pt x="92833" y="16772"/>
                  </a:cubicBezTo>
                  <a:cubicBezTo>
                    <a:pt x="93100" y="16704"/>
                    <a:pt x="93366" y="16637"/>
                    <a:pt x="93636" y="16569"/>
                  </a:cubicBezTo>
                  <a:cubicBezTo>
                    <a:pt x="93839" y="16517"/>
                    <a:pt x="94045" y="16460"/>
                    <a:pt x="94248" y="16408"/>
                  </a:cubicBezTo>
                  <a:cubicBezTo>
                    <a:pt x="94664" y="16299"/>
                    <a:pt x="95085" y="16194"/>
                    <a:pt x="95505" y="16089"/>
                  </a:cubicBezTo>
                  <a:cubicBezTo>
                    <a:pt x="96154" y="15916"/>
                    <a:pt x="96807" y="15748"/>
                    <a:pt x="97463" y="15586"/>
                  </a:cubicBezTo>
                  <a:cubicBezTo>
                    <a:pt x="98116" y="15414"/>
                    <a:pt x="98773" y="15245"/>
                    <a:pt x="99433" y="15080"/>
                  </a:cubicBezTo>
                  <a:cubicBezTo>
                    <a:pt x="100094" y="14907"/>
                    <a:pt x="100761" y="14734"/>
                    <a:pt x="101433" y="14569"/>
                  </a:cubicBezTo>
                  <a:cubicBezTo>
                    <a:pt x="102105" y="14393"/>
                    <a:pt x="102780" y="14220"/>
                    <a:pt x="103459" y="14052"/>
                  </a:cubicBezTo>
                  <a:cubicBezTo>
                    <a:pt x="104138" y="13875"/>
                    <a:pt x="104821" y="13699"/>
                    <a:pt x="105508" y="13530"/>
                  </a:cubicBezTo>
                  <a:cubicBezTo>
                    <a:pt x="106194" y="13350"/>
                    <a:pt x="106881" y="13177"/>
                    <a:pt x="107575" y="13005"/>
                  </a:cubicBezTo>
                  <a:cubicBezTo>
                    <a:pt x="108269" y="12825"/>
                    <a:pt x="108963" y="12648"/>
                    <a:pt x="109665" y="12480"/>
                  </a:cubicBezTo>
                  <a:cubicBezTo>
                    <a:pt x="110359" y="12296"/>
                    <a:pt x="111061" y="12119"/>
                    <a:pt x="111762" y="11951"/>
                  </a:cubicBezTo>
                  <a:cubicBezTo>
                    <a:pt x="112464" y="11767"/>
                    <a:pt x="113169" y="11590"/>
                    <a:pt x="113879" y="11418"/>
                  </a:cubicBezTo>
                  <a:cubicBezTo>
                    <a:pt x="114580" y="11234"/>
                    <a:pt x="115289" y="11058"/>
                    <a:pt x="116002" y="10885"/>
                  </a:cubicBezTo>
                  <a:cubicBezTo>
                    <a:pt x="116711" y="10701"/>
                    <a:pt x="117424" y="10521"/>
                    <a:pt x="118145" y="10345"/>
                  </a:cubicBezTo>
                  <a:cubicBezTo>
                    <a:pt x="118857" y="10161"/>
                    <a:pt x="119570" y="9984"/>
                    <a:pt x="120294" y="9808"/>
                  </a:cubicBezTo>
                  <a:cubicBezTo>
                    <a:pt x="121007" y="9624"/>
                    <a:pt x="121728" y="9444"/>
                    <a:pt x="122452" y="9272"/>
                  </a:cubicBezTo>
                  <a:cubicBezTo>
                    <a:pt x="123172" y="9084"/>
                    <a:pt x="123889" y="8908"/>
                    <a:pt x="124617" y="8731"/>
                  </a:cubicBezTo>
                  <a:cubicBezTo>
                    <a:pt x="125337" y="8547"/>
                    <a:pt x="126061" y="8367"/>
                    <a:pt x="126789" y="8191"/>
                  </a:cubicBezTo>
                  <a:cubicBezTo>
                    <a:pt x="127176" y="8093"/>
                    <a:pt x="127562" y="7996"/>
                    <a:pt x="127949" y="7898"/>
                  </a:cubicBezTo>
                  <a:cubicBezTo>
                    <a:pt x="129078" y="7598"/>
                    <a:pt x="130219" y="7313"/>
                    <a:pt x="131367" y="7039"/>
                  </a:cubicBezTo>
                  <a:cubicBezTo>
                    <a:pt x="131933" y="6897"/>
                    <a:pt x="132500" y="6754"/>
                    <a:pt x="133070" y="6619"/>
                  </a:cubicBezTo>
                  <a:cubicBezTo>
                    <a:pt x="133997" y="6379"/>
                    <a:pt x="134935" y="6146"/>
                    <a:pt x="135873" y="5925"/>
                  </a:cubicBezTo>
                  <a:cubicBezTo>
                    <a:pt x="136604" y="5741"/>
                    <a:pt x="137336" y="5561"/>
                    <a:pt x="138075" y="5388"/>
                  </a:cubicBezTo>
                  <a:cubicBezTo>
                    <a:pt x="138803" y="5204"/>
                    <a:pt x="139535" y="5024"/>
                    <a:pt x="140266" y="4852"/>
                  </a:cubicBezTo>
                  <a:cubicBezTo>
                    <a:pt x="141002" y="4668"/>
                    <a:pt x="141737" y="4488"/>
                    <a:pt x="142476" y="4315"/>
                  </a:cubicBezTo>
                  <a:cubicBezTo>
                    <a:pt x="153916" y="1422"/>
                    <a:pt x="166249" y="0"/>
                    <a:pt x="178409" y="0"/>
                  </a:cubicBezTo>
                  <a:cubicBezTo>
                    <a:pt x="206752" y="0"/>
                    <a:pt x="234172" y="7722"/>
                    <a:pt x="247225" y="22569"/>
                  </a:cubicBezTo>
                  <a:cubicBezTo>
                    <a:pt x="252970" y="29108"/>
                    <a:pt x="255521" y="36631"/>
                    <a:pt x="255577" y="44398"/>
                  </a:cubicBezTo>
                  <a:cubicBezTo>
                    <a:pt x="255574" y="61788"/>
                    <a:pt x="242516" y="80394"/>
                    <a:pt x="222443" y="91966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8"/>
            <p:cNvSpPr/>
            <p:nvPr/>
          </p:nvSpPr>
          <p:spPr>
            <a:xfrm rot="-6299960">
              <a:off x="5840970" y="-2348135"/>
              <a:ext cx="6389259" cy="2685720"/>
            </a:xfrm>
            <a:custGeom>
              <a:avLst/>
              <a:gdLst/>
              <a:ahLst/>
              <a:cxnLst/>
              <a:rect l="l" t="t" r="r" b="b"/>
              <a:pathLst>
                <a:path w="255578" h="107432" extrusionOk="0">
                  <a:moveTo>
                    <a:pt x="121915" y="18100"/>
                  </a:moveTo>
                  <a:lnTo>
                    <a:pt x="121915" y="18100"/>
                  </a:lnTo>
                  <a:close/>
                  <a:moveTo>
                    <a:pt x="247188" y="22602"/>
                  </a:moveTo>
                  <a:cubicBezTo>
                    <a:pt x="234153" y="7771"/>
                    <a:pt x="206741" y="45"/>
                    <a:pt x="178409" y="49"/>
                  </a:cubicBezTo>
                  <a:cubicBezTo>
                    <a:pt x="167198" y="49"/>
                    <a:pt x="155841" y="1257"/>
                    <a:pt x="145174" y="3711"/>
                  </a:cubicBezTo>
                  <a:cubicBezTo>
                    <a:pt x="155226" y="1576"/>
                    <a:pt x="165833" y="522"/>
                    <a:pt x="176308" y="522"/>
                  </a:cubicBezTo>
                  <a:cubicBezTo>
                    <a:pt x="204148" y="522"/>
                    <a:pt x="231009" y="7973"/>
                    <a:pt x="243691" y="22404"/>
                  </a:cubicBezTo>
                  <a:cubicBezTo>
                    <a:pt x="249285" y="28771"/>
                    <a:pt x="251818" y="36095"/>
                    <a:pt x="251818" y="43662"/>
                  </a:cubicBezTo>
                  <a:cubicBezTo>
                    <a:pt x="251818" y="60809"/>
                    <a:pt x="238821" y="79220"/>
                    <a:pt x="218969" y="90709"/>
                  </a:cubicBezTo>
                  <a:cubicBezTo>
                    <a:pt x="202201" y="100415"/>
                    <a:pt x="178905" y="106114"/>
                    <a:pt x="156363" y="106114"/>
                  </a:cubicBezTo>
                  <a:cubicBezTo>
                    <a:pt x="138642" y="106114"/>
                    <a:pt x="121390" y="102595"/>
                    <a:pt x="108130" y="94727"/>
                  </a:cubicBezTo>
                  <a:cubicBezTo>
                    <a:pt x="121870" y="103484"/>
                    <a:pt x="140251" y="107386"/>
                    <a:pt x="159120" y="107386"/>
                  </a:cubicBezTo>
                  <a:cubicBezTo>
                    <a:pt x="181963" y="107386"/>
                    <a:pt x="205522" y="101664"/>
                    <a:pt x="222421" y="91924"/>
                  </a:cubicBezTo>
                  <a:cubicBezTo>
                    <a:pt x="242483" y="80361"/>
                    <a:pt x="255528" y="61762"/>
                    <a:pt x="255528" y="44398"/>
                  </a:cubicBezTo>
                  <a:cubicBezTo>
                    <a:pt x="255528" y="36642"/>
                    <a:pt x="252928" y="29135"/>
                    <a:pt x="247188" y="22602"/>
                  </a:cubicBezTo>
                  <a:moveTo>
                    <a:pt x="174218" y="1040"/>
                  </a:moveTo>
                  <a:cubicBezTo>
                    <a:pt x="201552" y="1043"/>
                    <a:pt x="227842" y="8229"/>
                    <a:pt x="240156" y="22242"/>
                  </a:cubicBezTo>
                  <a:cubicBezTo>
                    <a:pt x="245601" y="28433"/>
                    <a:pt x="248062" y="35558"/>
                    <a:pt x="248062" y="42931"/>
                  </a:cubicBezTo>
                  <a:cubicBezTo>
                    <a:pt x="248062" y="59833"/>
                    <a:pt x="235125" y="78049"/>
                    <a:pt x="215494" y="89455"/>
                  </a:cubicBezTo>
                  <a:cubicBezTo>
                    <a:pt x="198869" y="99121"/>
                    <a:pt x="175843" y="104801"/>
                    <a:pt x="153605" y="104801"/>
                  </a:cubicBezTo>
                  <a:cubicBezTo>
                    <a:pt x="136394" y="104801"/>
                    <a:pt x="119653" y="101398"/>
                    <a:pt x="106716" y="93800"/>
                  </a:cubicBezTo>
                  <a:cubicBezTo>
                    <a:pt x="106753" y="93827"/>
                    <a:pt x="106795" y="93853"/>
                    <a:pt x="106832" y="93879"/>
                  </a:cubicBezTo>
                  <a:cubicBezTo>
                    <a:pt x="120246" y="102306"/>
                    <a:pt x="138053" y="106066"/>
                    <a:pt x="156363" y="106066"/>
                  </a:cubicBezTo>
                  <a:cubicBezTo>
                    <a:pt x="178897" y="106066"/>
                    <a:pt x="202186" y="100366"/>
                    <a:pt x="218943" y="90667"/>
                  </a:cubicBezTo>
                  <a:cubicBezTo>
                    <a:pt x="238783" y="79186"/>
                    <a:pt x="251769" y="60783"/>
                    <a:pt x="251769" y="43662"/>
                  </a:cubicBezTo>
                  <a:cubicBezTo>
                    <a:pt x="251769" y="36106"/>
                    <a:pt x="249240" y="28797"/>
                    <a:pt x="243653" y="22437"/>
                  </a:cubicBezTo>
                  <a:cubicBezTo>
                    <a:pt x="230990" y="8026"/>
                    <a:pt x="204137" y="571"/>
                    <a:pt x="176308" y="571"/>
                  </a:cubicBezTo>
                  <a:cubicBezTo>
                    <a:pt x="165116" y="571"/>
                    <a:pt x="153774" y="1775"/>
                    <a:pt x="143125" y="4218"/>
                  </a:cubicBezTo>
                  <a:cubicBezTo>
                    <a:pt x="153158" y="2094"/>
                    <a:pt x="163765" y="1040"/>
                    <a:pt x="174218" y="1040"/>
                  </a:cubicBezTo>
                  <a:moveTo>
                    <a:pt x="141261" y="4679"/>
                  </a:moveTo>
                  <a:cubicBezTo>
                    <a:pt x="141242" y="4683"/>
                    <a:pt x="141223" y="4687"/>
                    <a:pt x="141204" y="4694"/>
                  </a:cubicBezTo>
                  <a:cubicBezTo>
                    <a:pt x="151196" y="2597"/>
                    <a:pt x="161754" y="1557"/>
                    <a:pt x="172147" y="1557"/>
                  </a:cubicBezTo>
                  <a:cubicBezTo>
                    <a:pt x="198967" y="1557"/>
                    <a:pt x="224679" y="8484"/>
                    <a:pt x="236626" y="22077"/>
                  </a:cubicBezTo>
                  <a:cubicBezTo>
                    <a:pt x="241920" y="28099"/>
                    <a:pt x="244310" y="35022"/>
                    <a:pt x="244310" y="42199"/>
                  </a:cubicBezTo>
                  <a:cubicBezTo>
                    <a:pt x="244310" y="58858"/>
                    <a:pt x="231433" y="76879"/>
                    <a:pt x="212024" y="88206"/>
                  </a:cubicBezTo>
                  <a:cubicBezTo>
                    <a:pt x="195541" y="97826"/>
                    <a:pt x="172785" y="103488"/>
                    <a:pt x="150855" y="103488"/>
                  </a:cubicBezTo>
                  <a:cubicBezTo>
                    <a:pt x="134335" y="103488"/>
                    <a:pt x="118283" y="100276"/>
                    <a:pt x="105733" y="93117"/>
                  </a:cubicBezTo>
                  <a:cubicBezTo>
                    <a:pt x="105838" y="93192"/>
                    <a:pt x="105947" y="93268"/>
                    <a:pt x="106052" y="93343"/>
                  </a:cubicBezTo>
                  <a:cubicBezTo>
                    <a:pt x="119068" y="101222"/>
                    <a:pt x="136094" y="104749"/>
                    <a:pt x="153605" y="104749"/>
                  </a:cubicBezTo>
                  <a:cubicBezTo>
                    <a:pt x="175836" y="104749"/>
                    <a:pt x="198854" y="99068"/>
                    <a:pt x="215468" y="89410"/>
                  </a:cubicBezTo>
                  <a:cubicBezTo>
                    <a:pt x="235087" y="78012"/>
                    <a:pt x="248013" y="59803"/>
                    <a:pt x="248009" y="42931"/>
                  </a:cubicBezTo>
                  <a:cubicBezTo>
                    <a:pt x="248009" y="35569"/>
                    <a:pt x="245552" y="28459"/>
                    <a:pt x="240119" y="22276"/>
                  </a:cubicBezTo>
                  <a:cubicBezTo>
                    <a:pt x="227824" y="8281"/>
                    <a:pt x="201544" y="1092"/>
                    <a:pt x="174218" y="1092"/>
                  </a:cubicBezTo>
                  <a:cubicBezTo>
                    <a:pt x="163116" y="1092"/>
                    <a:pt x="151841" y="2282"/>
                    <a:pt x="141261" y="4679"/>
                  </a:cubicBezTo>
                  <a:close/>
                  <a:moveTo>
                    <a:pt x="140184" y="4968"/>
                  </a:moveTo>
                  <a:cubicBezTo>
                    <a:pt x="140094" y="4991"/>
                    <a:pt x="140008" y="5017"/>
                    <a:pt x="139918" y="5039"/>
                  </a:cubicBezTo>
                  <a:cubicBezTo>
                    <a:pt x="149680" y="3058"/>
                    <a:pt x="159972" y="2072"/>
                    <a:pt x="170087" y="2072"/>
                  </a:cubicBezTo>
                  <a:cubicBezTo>
                    <a:pt x="196393" y="2072"/>
                    <a:pt x="221516" y="8735"/>
                    <a:pt x="233099" y="21916"/>
                  </a:cubicBezTo>
                  <a:cubicBezTo>
                    <a:pt x="238239" y="27765"/>
                    <a:pt x="240562" y="34493"/>
                    <a:pt x="240562" y="41475"/>
                  </a:cubicBezTo>
                  <a:cubicBezTo>
                    <a:pt x="240558" y="57886"/>
                    <a:pt x="227741" y="75708"/>
                    <a:pt x="208549" y="86953"/>
                  </a:cubicBezTo>
                  <a:cubicBezTo>
                    <a:pt x="192209" y="96536"/>
                    <a:pt x="169731" y="102179"/>
                    <a:pt x="148112" y="102179"/>
                  </a:cubicBezTo>
                  <a:cubicBezTo>
                    <a:pt x="132327" y="102179"/>
                    <a:pt x="117004" y="99169"/>
                    <a:pt x="104862" y="92487"/>
                  </a:cubicBezTo>
                  <a:cubicBezTo>
                    <a:pt x="105001" y="92588"/>
                    <a:pt x="105140" y="92693"/>
                    <a:pt x="105279" y="92795"/>
                  </a:cubicBezTo>
                  <a:cubicBezTo>
                    <a:pt x="117889" y="100137"/>
                    <a:pt x="134132" y="103432"/>
                    <a:pt x="150855" y="103432"/>
                  </a:cubicBezTo>
                  <a:cubicBezTo>
                    <a:pt x="172778" y="103432"/>
                    <a:pt x="195522" y="97774"/>
                    <a:pt x="211994" y="88157"/>
                  </a:cubicBezTo>
                  <a:cubicBezTo>
                    <a:pt x="231392" y="76838"/>
                    <a:pt x="244257" y="58828"/>
                    <a:pt x="244257" y="42199"/>
                  </a:cubicBezTo>
                  <a:cubicBezTo>
                    <a:pt x="244257" y="35037"/>
                    <a:pt x="241867" y="28125"/>
                    <a:pt x="236585" y="22115"/>
                  </a:cubicBezTo>
                  <a:cubicBezTo>
                    <a:pt x="224661" y="8540"/>
                    <a:pt x="198959" y="1614"/>
                    <a:pt x="172147" y="1614"/>
                  </a:cubicBezTo>
                  <a:cubicBezTo>
                    <a:pt x="161398" y="1614"/>
                    <a:pt x="150472" y="2724"/>
                    <a:pt x="140184" y="4968"/>
                  </a:cubicBezTo>
                  <a:close/>
                  <a:moveTo>
                    <a:pt x="139058" y="5216"/>
                  </a:moveTo>
                  <a:lnTo>
                    <a:pt x="139058" y="5216"/>
                  </a:lnTo>
                  <a:cubicBezTo>
                    <a:pt x="139118" y="5204"/>
                    <a:pt x="139182" y="5193"/>
                    <a:pt x="139242" y="5178"/>
                  </a:cubicBezTo>
                  <a:cubicBezTo>
                    <a:pt x="139261" y="5174"/>
                    <a:pt x="139280" y="5167"/>
                    <a:pt x="139302" y="5163"/>
                  </a:cubicBezTo>
                  <a:cubicBezTo>
                    <a:pt x="139220" y="5182"/>
                    <a:pt x="139141" y="5197"/>
                    <a:pt x="139058" y="5216"/>
                  </a:cubicBezTo>
                  <a:close/>
                  <a:moveTo>
                    <a:pt x="168039" y="2597"/>
                  </a:moveTo>
                  <a:cubicBezTo>
                    <a:pt x="193815" y="2597"/>
                    <a:pt x="218346" y="9005"/>
                    <a:pt x="229561" y="21769"/>
                  </a:cubicBezTo>
                  <a:cubicBezTo>
                    <a:pt x="234551" y="27450"/>
                    <a:pt x="236802" y="33978"/>
                    <a:pt x="236802" y="40766"/>
                  </a:cubicBezTo>
                  <a:cubicBezTo>
                    <a:pt x="236802" y="56926"/>
                    <a:pt x="224038" y="74553"/>
                    <a:pt x="205071" y="85719"/>
                  </a:cubicBezTo>
                  <a:cubicBezTo>
                    <a:pt x="188881" y="95252"/>
                    <a:pt x="166711" y="100858"/>
                    <a:pt x="145425" y="100858"/>
                  </a:cubicBezTo>
                  <a:cubicBezTo>
                    <a:pt x="130376" y="100858"/>
                    <a:pt x="115766" y="98055"/>
                    <a:pt x="104026" y="91861"/>
                  </a:cubicBezTo>
                  <a:cubicBezTo>
                    <a:pt x="104187" y="91984"/>
                    <a:pt x="104352" y="92108"/>
                    <a:pt x="104513" y="92228"/>
                  </a:cubicBezTo>
                  <a:cubicBezTo>
                    <a:pt x="116704" y="99053"/>
                    <a:pt x="132170" y="102122"/>
                    <a:pt x="148112" y="102122"/>
                  </a:cubicBezTo>
                  <a:cubicBezTo>
                    <a:pt x="169720" y="102122"/>
                    <a:pt x="192191" y="96479"/>
                    <a:pt x="208523" y="86904"/>
                  </a:cubicBezTo>
                  <a:cubicBezTo>
                    <a:pt x="227700" y="75667"/>
                    <a:pt x="240502" y="57852"/>
                    <a:pt x="240502" y="41475"/>
                  </a:cubicBezTo>
                  <a:cubicBezTo>
                    <a:pt x="240502" y="34504"/>
                    <a:pt x="238187" y="27795"/>
                    <a:pt x="233054" y="21953"/>
                  </a:cubicBezTo>
                  <a:cubicBezTo>
                    <a:pt x="221494" y="8795"/>
                    <a:pt x="196382" y="2128"/>
                    <a:pt x="170087" y="2128"/>
                  </a:cubicBezTo>
                  <a:cubicBezTo>
                    <a:pt x="159694" y="2128"/>
                    <a:pt x="149114" y="3171"/>
                    <a:pt x="139115" y="5264"/>
                  </a:cubicBezTo>
                  <a:cubicBezTo>
                    <a:pt x="138946" y="5313"/>
                    <a:pt x="138773" y="5362"/>
                    <a:pt x="138601" y="5411"/>
                  </a:cubicBezTo>
                  <a:cubicBezTo>
                    <a:pt x="148149" y="3535"/>
                    <a:pt x="158182" y="2597"/>
                    <a:pt x="168039" y="2597"/>
                  </a:cubicBezTo>
                  <a:close/>
                  <a:moveTo>
                    <a:pt x="137985" y="5505"/>
                  </a:moveTo>
                  <a:cubicBezTo>
                    <a:pt x="137858" y="5542"/>
                    <a:pt x="137726" y="5576"/>
                    <a:pt x="137599" y="5610"/>
                  </a:cubicBezTo>
                  <a:cubicBezTo>
                    <a:pt x="137753" y="5580"/>
                    <a:pt x="137910" y="5550"/>
                    <a:pt x="138064" y="5516"/>
                  </a:cubicBezTo>
                  <a:cubicBezTo>
                    <a:pt x="138192" y="5478"/>
                    <a:pt x="138323" y="5441"/>
                    <a:pt x="138450" y="5403"/>
                  </a:cubicBezTo>
                  <a:cubicBezTo>
                    <a:pt x="138297" y="5437"/>
                    <a:pt x="138139" y="5471"/>
                    <a:pt x="137985" y="5505"/>
                  </a:cubicBezTo>
                  <a:close/>
                  <a:moveTo>
                    <a:pt x="166009" y="3107"/>
                  </a:moveTo>
                  <a:cubicBezTo>
                    <a:pt x="191256" y="3107"/>
                    <a:pt x="215179" y="9264"/>
                    <a:pt x="226034" y="21616"/>
                  </a:cubicBezTo>
                  <a:cubicBezTo>
                    <a:pt x="230874" y="27124"/>
                    <a:pt x="233058" y="33457"/>
                    <a:pt x="233058" y="40049"/>
                  </a:cubicBezTo>
                  <a:cubicBezTo>
                    <a:pt x="233054" y="55961"/>
                    <a:pt x="220350" y="73389"/>
                    <a:pt x="201601" y="84473"/>
                  </a:cubicBezTo>
                  <a:cubicBezTo>
                    <a:pt x="185557" y="93969"/>
                    <a:pt x="163668" y="99552"/>
                    <a:pt x="142698" y="99552"/>
                  </a:cubicBezTo>
                  <a:cubicBezTo>
                    <a:pt x="128403" y="99552"/>
                    <a:pt x="114531" y="96956"/>
                    <a:pt x="103227" y="91234"/>
                  </a:cubicBezTo>
                  <a:cubicBezTo>
                    <a:pt x="103399" y="91369"/>
                    <a:pt x="103572" y="91508"/>
                    <a:pt x="103744" y="91643"/>
                  </a:cubicBezTo>
                  <a:cubicBezTo>
                    <a:pt x="115526" y="97950"/>
                    <a:pt x="130249" y="100798"/>
                    <a:pt x="145425" y="100798"/>
                  </a:cubicBezTo>
                  <a:cubicBezTo>
                    <a:pt x="166703" y="100798"/>
                    <a:pt x="188863" y="95196"/>
                    <a:pt x="205041" y="85666"/>
                  </a:cubicBezTo>
                  <a:cubicBezTo>
                    <a:pt x="223940" y="74511"/>
                    <a:pt x="236742" y="56896"/>
                    <a:pt x="236742" y="40766"/>
                  </a:cubicBezTo>
                  <a:cubicBezTo>
                    <a:pt x="236742" y="33990"/>
                    <a:pt x="234495" y="27476"/>
                    <a:pt x="229516" y="21811"/>
                  </a:cubicBezTo>
                  <a:cubicBezTo>
                    <a:pt x="218323" y="9069"/>
                    <a:pt x="193808" y="2657"/>
                    <a:pt x="168039" y="2657"/>
                  </a:cubicBezTo>
                  <a:cubicBezTo>
                    <a:pt x="157953" y="2657"/>
                    <a:pt x="147680" y="3636"/>
                    <a:pt x="137936" y="5602"/>
                  </a:cubicBezTo>
                  <a:cubicBezTo>
                    <a:pt x="137779" y="5651"/>
                    <a:pt x="137629" y="5696"/>
                    <a:pt x="137471" y="5741"/>
                  </a:cubicBezTo>
                  <a:cubicBezTo>
                    <a:pt x="146750" y="3985"/>
                    <a:pt x="156475" y="3107"/>
                    <a:pt x="166009" y="3107"/>
                  </a:cubicBezTo>
                  <a:moveTo>
                    <a:pt x="136766" y="5846"/>
                  </a:moveTo>
                  <a:cubicBezTo>
                    <a:pt x="136646" y="5880"/>
                    <a:pt x="136533" y="5914"/>
                    <a:pt x="136417" y="5944"/>
                  </a:cubicBezTo>
                  <a:cubicBezTo>
                    <a:pt x="136616" y="5906"/>
                    <a:pt x="136818" y="5865"/>
                    <a:pt x="137021" y="5827"/>
                  </a:cubicBezTo>
                  <a:cubicBezTo>
                    <a:pt x="137149" y="5790"/>
                    <a:pt x="137276" y="5752"/>
                    <a:pt x="137404" y="5711"/>
                  </a:cubicBezTo>
                  <a:cubicBezTo>
                    <a:pt x="137190" y="5756"/>
                    <a:pt x="136976" y="5801"/>
                    <a:pt x="136766" y="5846"/>
                  </a:cubicBezTo>
                  <a:close/>
                  <a:moveTo>
                    <a:pt x="136863" y="5756"/>
                  </a:moveTo>
                  <a:cubicBezTo>
                    <a:pt x="136807" y="5771"/>
                    <a:pt x="136755" y="5782"/>
                    <a:pt x="136702" y="5797"/>
                  </a:cubicBezTo>
                  <a:cubicBezTo>
                    <a:pt x="136766" y="5786"/>
                    <a:pt x="136830" y="5771"/>
                    <a:pt x="136890" y="5760"/>
                  </a:cubicBezTo>
                  <a:cubicBezTo>
                    <a:pt x="136946" y="5741"/>
                    <a:pt x="136998" y="5726"/>
                    <a:pt x="137051" y="5711"/>
                  </a:cubicBezTo>
                  <a:cubicBezTo>
                    <a:pt x="136987" y="5726"/>
                    <a:pt x="136923" y="5741"/>
                    <a:pt x="136863" y="5756"/>
                  </a:cubicBezTo>
                  <a:close/>
                  <a:moveTo>
                    <a:pt x="135584" y="6101"/>
                  </a:moveTo>
                  <a:cubicBezTo>
                    <a:pt x="135528" y="6116"/>
                    <a:pt x="135471" y="6131"/>
                    <a:pt x="135419" y="6146"/>
                  </a:cubicBezTo>
                  <a:cubicBezTo>
                    <a:pt x="135561" y="6116"/>
                    <a:pt x="135704" y="6086"/>
                    <a:pt x="135847" y="6060"/>
                  </a:cubicBezTo>
                  <a:cubicBezTo>
                    <a:pt x="135918" y="6037"/>
                    <a:pt x="135993" y="6015"/>
                    <a:pt x="136064" y="5996"/>
                  </a:cubicBezTo>
                  <a:cubicBezTo>
                    <a:pt x="135903" y="6030"/>
                    <a:pt x="135742" y="6064"/>
                    <a:pt x="135584" y="6101"/>
                  </a:cubicBezTo>
                  <a:moveTo>
                    <a:pt x="134545" y="6390"/>
                  </a:moveTo>
                  <a:cubicBezTo>
                    <a:pt x="134357" y="6446"/>
                    <a:pt x="134169" y="6499"/>
                    <a:pt x="133986" y="6551"/>
                  </a:cubicBezTo>
                  <a:cubicBezTo>
                    <a:pt x="134192" y="6510"/>
                    <a:pt x="134398" y="6469"/>
                    <a:pt x="134605" y="6431"/>
                  </a:cubicBezTo>
                  <a:cubicBezTo>
                    <a:pt x="134789" y="6375"/>
                    <a:pt x="134972" y="6319"/>
                    <a:pt x="135156" y="6262"/>
                  </a:cubicBezTo>
                  <a:cubicBezTo>
                    <a:pt x="134954" y="6308"/>
                    <a:pt x="134747" y="6349"/>
                    <a:pt x="134545" y="6390"/>
                  </a:cubicBezTo>
                  <a:close/>
                  <a:moveTo>
                    <a:pt x="133351" y="6649"/>
                  </a:moveTo>
                  <a:cubicBezTo>
                    <a:pt x="133209" y="6690"/>
                    <a:pt x="133066" y="6728"/>
                    <a:pt x="132924" y="6769"/>
                  </a:cubicBezTo>
                  <a:cubicBezTo>
                    <a:pt x="133078" y="6735"/>
                    <a:pt x="133231" y="6705"/>
                    <a:pt x="133385" y="6671"/>
                  </a:cubicBezTo>
                  <a:cubicBezTo>
                    <a:pt x="133524" y="6630"/>
                    <a:pt x="133667" y="6589"/>
                    <a:pt x="133805" y="6551"/>
                  </a:cubicBezTo>
                  <a:cubicBezTo>
                    <a:pt x="133655" y="6581"/>
                    <a:pt x="133502" y="6615"/>
                    <a:pt x="133351" y="6649"/>
                  </a:cubicBezTo>
                  <a:close/>
                  <a:moveTo>
                    <a:pt x="133588" y="6746"/>
                  </a:moveTo>
                  <a:cubicBezTo>
                    <a:pt x="133730" y="6701"/>
                    <a:pt x="133869" y="6656"/>
                    <a:pt x="134008" y="6615"/>
                  </a:cubicBezTo>
                  <a:cubicBezTo>
                    <a:pt x="133757" y="6664"/>
                    <a:pt x="133509" y="6713"/>
                    <a:pt x="133261" y="6765"/>
                  </a:cubicBezTo>
                  <a:cubicBezTo>
                    <a:pt x="133130" y="6803"/>
                    <a:pt x="133003" y="6844"/>
                    <a:pt x="132871" y="6882"/>
                  </a:cubicBezTo>
                  <a:cubicBezTo>
                    <a:pt x="133111" y="6837"/>
                    <a:pt x="133348" y="6792"/>
                    <a:pt x="133588" y="6746"/>
                  </a:cubicBezTo>
                  <a:close/>
                  <a:moveTo>
                    <a:pt x="132016" y="7028"/>
                  </a:moveTo>
                  <a:cubicBezTo>
                    <a:pt x="131933" y="7050"/>
                    <a:pt x="131851" y="7073"/>
                    <a:pt x="131768" y="7099"/>
                  </a:cubicBezTo>
                  <a:cubicBezTo>
                    <a:pt x="131967" y="7058"/>
                    <a:pt x="132170" y="7017"/>
                    <a:pt x="132372" y="6979"/>
                  </a:cubicBezTo>
                  <a:cubicBezTo>
                    <a:pt x="132470" y="6949"/>
                    <a:pt x="132571" y="6919"/>
                    <a:pt x="132669" y="6889"/>
                  </a:cubicBezTo>
                  <a:cubicBezTo>
                    <a:pt x="132451" y="6934"/>
                    <a:pt x="132233" y="6979"/>
                    <a:pt x="132016" y="7028"/>
                  </a:cubicBezTo>
                  <a:close/>
                  <a:moveTo>
                    <a:pt x="132110" y="6930"/>
                  </a:moveTo>
                  <a:cubicBezTo>
                    <a:pt x="132050" y="6945"/>
                    <a:pt x="131986" y="6964"/>
                    <a:pt x="131926" y="6979"/>
                  </a:cubicBezTo>
                  <a:cubicBezTo>
                    <a:pt x="131997" y="6964"/>
                    <a:pt x="132068" y="6949"/>
                    <a:pt x="132140" y="6934"/>
                  </a:cubicBezTo>
                  <a:cubicBezTo>
                    <a:pt x="132203" y="6915"/>
                    <a:pt x="132263" y="6897"/>
                    <a:pt x="132323" y="6882"/>
                  </a:cubicBezTo>
                  <a:cubicBezTo>
                    <a:pt x="132252" y="6897"/>
                    <a:pt x="132181" y="6915"/>
                    <a:pt x="132110" y="6930"/>
                  </a:cubicBezTo>
                  <a:close/>
                  <a:moveTo>
                    <a:pt x="131014" y="7321"/>
                  </a:moveTo>
                  <a:cubicBezTo>
                    <a:pt x="130898" y="7354"/>
                    <a:pt x="130781" y="7388"/>
                    <a:pt x="130669" y="7426"/>
                  </a:cubicBezTo>
                  <a:cubicBezTo>
                    <a:pt x="130901" y="7381"/>
                    <a:pt x="131134" y="7336"/>
                    <a:pt x="131367" y="7291"/>
                  </a:cubicBezTo>
                  <a:cubicBezTo>
                    <a:pt x="131494" y="7249"/>
                    <a:pt x="131622" y="7212"/>
                    <a:pt x="131749" y="7170"/>
                  </a:cubicBezTo>
                  <a:cubicBezTo>
                    <a:pt x="131502" y="7219"/>
                    <a:pt x="131258" y="7268"/>
                    <a:pt x="131014" y="7321"/>
                  </a:cubicBezTo>
                  <a:moveTo>
                    <a:pt x="130710" y="7313"/>
                  </a:moveTo>
                  <a:cubicBezTo>
                    <a:pt x="130706" y="7313"/>
                    <a:pt x="130703" y="7317"/>
                    <a:pt x="130699" y="7317"/>
                  </a:cubicBezTo>
                  <a:cubicBezTo>
                    <a:pt x="130845" y="7287"/>
                    <a:pt x="130991" y="7257"/>
                    <a:pt x="131138" y="7227"/>
                  </a:cubicBezTo>
                  <a:cubicBezTo>
                    <a:pt x="131175" y="7215"/>
                    <a:pt x="131209" y="7204"/>
                    <a:pt x="131243" y="7193"/>
                  </a:cubicBezTo>
                  <a:cubicBezTo>
                    <a:pt x="131067" y="7234"/>
                    <a:pt x="130886" y="7272"/>
                    <a:pt x="130710" y="7313"/>
                  </a:cubicBezTo>
                  <a:moveTo>
                    <a:pt x="129753" y="7587"/>
                  </a:moveTo>
                  <a:cubicBezTo>
                    <a:pt x="129686" y="7606"/>
                    <a:pt x="129626" y="7624"/>
                    <a:pt x="129558" y="7643"/>
                  </a:cubicBezTo>
                  <a:cubicBezTo>
                    <a:pt x="129753" y="7602"/>
                    <a:pt x="129945" y="7564"/>
                    <a:pt x="130140" y="7527"/>
                  </a:cubicBezTo>
                  <a:cubicBezTo>
                    <a:pt x="130222" y="7501"/>
                    <a:pt x="130309" y="7474"/>
                    <a:pt x="130391" y="7448"/>
                  </a:cubicBezTo>
                  <a:cubicBezTo>
                    <a:pt x="130177" y="7493"/>
                    <a:pt x="129963" y="7542"/>
                    <a:pt x="129753" y="7587"/>
                  </a:cubicBezTo>
                  <a:close/>
                  <a:moveTo>
                    <a:pt x="128770" y="7876"/>
                  </a:moveTo>
                  <a:cubicBezTo>
                    <a:pt x="128669" y="7906"/>
                    <a:pt x="128571" y="7936"/>
                    <a:pt x="128470" y="7966"/>
                  </a:cubicBezTo>
                  <a:cubicBezTo>
                    <a:pt x="128695" y="7921"/>
                    <a:pt x="128920" y="7880"/>
                    <a:pt x="129149" y="7835"/>
                  </a:cubicBezTo>
                  <a:cubicBezTo>
                    <a:pt x="129262" y="7801"/>
                    <a:pt x="129378" y="7763"/>
                    <a:pt x="129491" y="7726"/>
                  </a:cubicBezTo>
                  <a:cubicBezTo>
                    <a:pt x="129251" y="7775"/>
                    <a:pt x="129010" y="7823"/>
                    <a:pt x="128770" y="7876"/>
                  </a:cubicBezTo>
                  <a:close/>
                  <a:moveTo>
                    <a:pt x="128684" y="7820"/>
                  </a:moveTo>
                  <a:cubicBezTo>
                    <a:pt x="128755" y="7808"/>
                    <a:pt x="128827" y="7793"/>
                    <a:pt x="128898" y="7778"/>
                  </a:cubicBezTo>
                  <a:cubicBezTo>
                    <a:pt x="128913" y="7771"/>
                    <a:pt x="128928" y="7767"/>
                    <a:pt x="128943" y="7763"/>
                  </a:cubicBezTo>
                  <a:cubicBezTo>
                    <a:pt x="128857" y="7782"/>
                    <a:pt x="128770" y="7801"/>
                    <a:pt x="128684" y="7820"/>
                  </a:cubicBezTo>
                  <a:close/>
                  <a:moveTo>
                    <a:pt x="127641" y="8112"/>
                  </a:moveTo>
                  <a:cubicBezTo>
                    <a:pt x="127588" y="8131"/>
                    <a:pt x="127532" y="8146"/>
                    <a:pt x="127476" y="8161"/>
                  </a:cubicBezTo>
                  <a:cubicBezTo>
                    <a:pt x="127622" y="8131"/>
                    <a:pt x="127768" y="8105"/>
                    <a:pt x="127915" y="8075"/>
                  </a:cubicBezTo>
                  <a:cubicBezTo>
                    <a:pt x="127982" y="8052"/>
                    <a:pt x="128050" y="8033"/>
                    <a:pt x="128121" y="8011"/>
                  </a:cubicBezTo>
                  <a:cubicBezTo>
                    <a:pt x="127960" y="8045"/>
                    <a:pt x="127802" y="8078"/>
                    <a:pt x="127641" y="8112"/>
                  </a:cubicBezTo>
                  <a:moveTo>
                    <a:pt x="128170" y="8150"/>
                  </a:moveTo>
                  <a:cubicBezTo>
                    <a:pt x="128305" y="8105"/>
                    <a:pt x="128436" y="8063"/>
                    <a:pt x="128571" y="8018"/>
                  </a:cubicBezTo>
                  <a:cubicBezTo>
                    <a:pt x="128309" y="8071"/>
                    <a:pt x="128050" y="8120"/>
                    <a:pt x="127787" y="8172"/>
                  </a:cubicBezTo>
                  <a:cubicBezTo>
                    <a:pt x="127663" y="8210"/>
                    <a:pt x="127540" y="8251"/>
                    <a:pt x="127416" y="8289"/>
                  </a:cubicBezTo>
                  <a:cubicBezTo>
                    <a:pt x="127667" y="8240"/>
                    <a:pt x="127919" y="8195"/>
                    <a:pt x="128170" y="8150"/>
                  </a:cubicBezTo>
                  <a:close/>
                  <a:moveTo>
                    <a:pt x="126654" y="8405"/>
                  </a:moveTo>
                  <a:cubicBezTo>
                    <a:pt x="126560" y="8431"/>
                    <a:pt x="126470" y="8457"/>
                    <a:pt x="126376" y="8487"/>
                  </a:cubicBezTo>
                  <a:cubicBezTo>
                    <a:pt x="126564" y="8450"/>
                    <a:pt x="126752" y="8416"/>
                    <a:pt x="126939" y="8379"/>
                  </a:cubicBezTo>
                  <a:cubicBezTo>
                    <a:pt x="127041" y="8345"/>
                    <a:pt x="127138" y="8315"/>
                    <a:pt x="127239" y="8285"/>
                  </a:cubicBezTo>
                  <a:cubicBezTo>
                    <a:pt x="127044" y="8322"/>
                    <a:pt x="126849" y="8364"/>
                    <a:pt x="126654" y="8405"/>
                  </a:cubicBezTo>
                  <a:close/>
                  <a:moveTo>
                    <a:pt x="126722" y="8315"/>
                  </a:moveTo>
                  <a:cubicBezTo>
                    <a:pt x="126740" y="8311"/>
                    <a:pt x="126759" y="8307"/>
                    <a:pt x="126778" y="8304"/>
                  </a:cubicBezTo>
                  <a:cubicBezTo>
                    <a:pt x="126782" y="8304"/>
                    <a:pt x="126789" y="8300"/>
                    <a:pt x="126793" y="8300"/>
                  </a:cubicBezTo>
                  <a:cubicBezTo>
                    <a:pt x="126767" y="8307"/>
                    <a:pt x="126748" y="8311"/>
                    <a:pt x="126722" y="8315"/>
                  </a:cubicBezTo>
                  <a:close/>
                  <a:moveTo>
                    <a:pt x="125667" y="8701"/>
                  </a:moveTo>
                  <a:cubicBezTo>
                    <a:pt x="125551" y="8739"/>
                    <a:pt x="125435" y="8773"/>
                    <a:pt x="125322" y="8810"/>
                  </a:cubicBezTo>
                  <a:cubicBezTo>
                    <a:pt x="125540" y="8769"/>
                    <a:pt x="125754" y="8728"/>
                    <a:pt x="125971" y="8690"/>
                  </a:cubicBezTo>
                  <a:cubicBezTo>
                    <a:pt x="126095" y="8649"/>
                    <a:pt x="126215" y="8611"/>
                    <a:pt x="126339" y="8570"/>
                  </a:cubicBezTo>
                  <a:cubicBezTo>
                    <a:pt x="126114" y="8615"/>
                    <a:pt x="125889" y="8660"/>
                    <a:pt x="125667" y="8701"/>
                  </a:cubicBezTo>
                  <a:close/>
                  <a:moveTo>
                    <a:pt x="125420" y="8668"/>
                  </a:moveTo>
                  <a:cubicBezTo>
                    <a:pt x="125382" y="8679"/>
                    <a:pt x="125345" y="8690"/>
                    <a:pt x="125303" y="8701"/>
                  </a:cubicBezTo>
                  <a:cubicBezTo>
                    <a:pt x="125468" y="8668"/>
                    <a:pt x="125630" y="8634"/>
                    <a:pt x="125795" y="8600"/>
                  </a:cubicBezTo>
                  <a:cubicBezTo>
                    <a:pt x="125851" y="8585"/>
                    <a:pt x="125907" y="8566"/>
                    <a:pt x="125968" y="8547"/>
                  </a:cubicBezTo>
                  <a:cubicBezTo>
                    <a:pt x="125784" y="8589"/>
                    <a:pt x="125600" y="8626"/>
                    <a:pt x="125420" y="8668"/>
                  </a:cubicBezTo>
                  <a:close/>
                  <a:moveTo>
                    <a:pt x="124448" y="8953"/>
                  </a:moveTo>
                  <a:cubicBezTo>
                    <a:pt x="124369" y="8975"/>
                    <a:pt x="124290" y="8998"/>
                    <a:pt x="124215" y="9020"/>
                  </a:cubicBezTo>
                  <a:cubicBezTo>
                    <a:pt x="124414" y="8983"/>
                    <a:pt x="124617" y="8945"/>
                    <a:pt x="124816" y="8904"/>
                  </a:cubicBezTo>
                  <a:cubicBezTo>
                    <a:pt x="124909" y="8878"/>
                    <a:pt x="124996" y="8848"/>
                    <a:pt x="125090" y="8821"/>
                  </a:cubicBezTo>
                  <a:cubicBezTo>
                    <a:pt x="124872" y="8863"/>
                    <a:pt x="124662" y="8908"/>
                    <a:pt x="124448" y="8953"/>
                  </a:cubicBezTo>
                  <a:close/>
                  <a:moveTo>
                    <a:pt x="123472" y="9249"/>
                  </a:moveTo>
                  <a:cubicBezTo>
                    <a:pt x="123371" y="9279"/>
                    <a:pt x="123266" y="9313"/>
                    <a:pt x="123165" y="9343"/>
                  </a:cubicBezTo>
                  <a:cubicBezTo>
                    <a:pt x="123394" y="9302"/>
                    <a:pt x="123622" y="9257"/>
                    <a:pt x="123851" y="9215"/>
                  </a:cubicBezTo>
                  <a:cubicBezTo>
                    <a:pt x="123964" y="9178"/>
                    <a:pt x="124080" y="9140"/>
                    <a:pt x="124193" y="9107"/>
                  </a:cubicBezTo>
                  <a:cubicBezTo>
                    <a:pt x="123953" y="9152"/>
                    <a:pt x="123713" y="9200"/>
                    <a:pt x="123472" y="9249"/>
                  </a:cubicBezTo>
                  <a:close/>
                  <a:moveTo>
                    <a:pt x="123502" y="9152"/>
                  </a:moveTo>
                  <a:cubicBezTo>
                    <a:pt x="123465" y="9163"/>
                    <a:pt x="123427" y="9174"/>
                    <a:pt x="123386" y="9185"/>
                  </a:cubicBezTo>
                  <a:cubicBezTo>
                    <a:pt x="123461" y="9170"/>
                    <a:pt x="123529" y="9159"/>
                    <a:pt x="123600" y="9144"/>
                  </a:cubicBezTo>
                  <a:cubicBezTo>
                    <a:pt x="123641" y="9129"/>
                    <a:pt x="123683" y="9118"/>
                    <a:pt x="123728" y="9107"/>
                  </a:cubicBezTo>
                  <a:cubicBezTo>
                    <a:pt x="123653" y="9122"/>
                    <a:pt x="123577" y="9137"/>
                    <a:pt x="123502" y="9152"/>
                  </a:cubicBezTo>
                  <a:close/>
                  <a:moveTo>
                    <a:pt x="122486" y="9452"/>
                  </a:moveTo>
                  <a:cubicBezTo>
                    <a:pt x="122411" y="9474"/>
                    <a:pt x="122336" y="9493"/>
                    <a:pt x="122261" y="9515"/>
                  </a:cubicBezTo>
                  <a:cubicBezTo>
                    <a:pt x="122384" y="9493"/>
                    <a:pt x="122512" y="9467"/>
                    <a:pt x="122636" y="9444"/>
                  </a:cubicBezTo>
                  <a:cubicBezTo>
                    <a:pt x="122715" y="9418"/>
                    <a:pt x="122790" y="9395"/>
                    <a:pt x="122868" y="9369"/>
                  </a:cubicBezTo>
                  <a:cubicBezTo>
                    <a:pt x="122741" y="9395"/>
                    <a:pt x="122613" y="9425"/>
                    <a:pt x="122486" y="9452"/>
                  </a:cubicBezTo>
                  <a:close/>
                  <a:moveTo>
                    <a:pt x="122906" y="9530"/>
                  </a:moveTo>
                  <a:cubicBezTo>
                    <a:pt x="123033" y="9485"/>
                    <a:pt x="123161" y="9444"/>
                    <a:pt x="123285" y="9403"/>
                  </a:cubicBezTo>
                  <a:cubicBezTo>
                    <a:pt x="123026" y="9452"/>
                    <a:pt x="122767" y="9500"/>
                    <a:pt x="122508" y="9549"/>
                  </a:cubicBezTo>
                  <a:cubicBezTo>
                    <a:pt x="122388" y="9587"/>
                    <a:pt x="122272" y="9624"/>
                    <a:pt x="122152" y="9666"/>
                  </a:cubicBezTo>
                  <a:cubicBezTo>
                    <a:pt x="122403" y="9621"/>
                    <a:pt x="122654" y="9572"/>
                    <a:pt x="122906" y="9530"/>
                  </a:cubicBezTo>
                  <a:close/>
                  <a:moveTo>
                    <a:pt x="121484" y="9752"/>
                  </a:moveTo>
                  <a:cubicBezTo>
                    <a:pt x="121386" y="9782"/>
                    <a:pt x="121289" y="9812"/>
                    <a:pt x="121191" y="9842"/>
                  </a:cubicBezTo>
                  <a:cubicBezTo>
                    <a:pt x="121356" y="9812"/>
                    <a:pt x="121518" y="9782"/>
                    <a:pt x="121683" y="9748"/>
                  </a:cubicBezTo>
                  <a:cubicBezTo>
                    <a:pt x="121784" y="9718"/>
                    <a:pt x="121885" y="9684"/>
                    <a:pt x="121987" y="9651"/>
                  </a:cubicBezTo>
                  <a:cubicBezTo>
                    <a:pt x="121818" y="9684"/>
                    <a:pt x="121649" y="9718"/>
                    <a:pt x="121484" y="9752"/>
                  </a:cubicBezTo>
                  <a:close/>
                  <a:moveTo>
                    <a:pt x="121345" y="9692"/>
                  </a:moveTo>
                  <a:cubicBezTo>
                    <a:pt x="121323" y="9699"/>
                    <a:pt x="121296" y="9707"/>
                    <a:pt x="121274" y="9714"/>
                  </a:cubicBezTo>
                  <a:cubicBezTo>
                    <a:pt x="121386" y="9688"/>
                    <a:pt x="121499" y="9669"/>
                    <a:pt x="121611" y="9647"/>
                  </a:cubicBezTo>
                  <a:cubicBezTo>
                    <a:pt x="121649" y="9632"/>
                    <a:pt x="121686" y="9621"/>
                    <a:pt x="121724" y="9609"/>
                  </a:cubicBezTo>
                  <a:cubicBezTo>
                    <a:pt x="121596" y="9639"/>
                    <a:pt x="121473" y="9666"/>
                    <a:pt x="121345" y="9692"/>
                  </a:cubicBezTo>
                  <a:close/>
                  <a:moveTo>
                    <a:pt x="121975" y="9846"/>
                  </a:moveTo>
                  <a:cubicBezTo>
                    <a:pt x="122114" y="9801"/>
                    <a:pt x="122246" y="9752"/>
                    <a:pt x="122384" y="9707"/>
                  </a:cubicBezTo>
                  <a:cubicBezTo>
                    <a:pt x="122107" y="9756"/>
                    <a:pt x="121833" y="9804"/>
                    <a:pt x="121555" y="9857"/>
                  </a:cubicBezTo>
                  <a:cubicBezTo>
                    <a:pt x="121428" y="9898"/>
                    <a:pt x="121296" y="9943"/>
                    <a:pt x="121169" y="9984"/>
                  </a:cubicBezTo>
                  <a:cubicBezTo>
                    <a:pt x="121439" y="9939"/>
                    <a:pt x="121705" y="9891"/>
                    <a:pt x="121975" y="9846"/>
                  </a:cubicBezTo>
                  <a:close/>
                  <a:moveTo>
                    <a:pt x="120501" y="10060"/>
                  </a:moveTo>
                  <a:cubicBezTo>
                    <a:pt x="120388" y="10093"/>
                    <a:pt x="120276" y="10131"/>
                    <a:pt x="120163" y="10165"/>
                  </a:cubicBezTo>
                  <a:cubicBezTo>
                    <a:pt x="120358" y="10131"/>
                    <a:pt x="120553" y="10093"/>
                    <a:pt x="120748" y="10060"/>
                  </a:cubicBezTo>
                  <a:cubicBezTo>
                    <a:pt x="120865" y="10022"/>
                    <a:pt x="120981" y="9984"/>
                    <a:pt x="121094" y="9943"/>
                  </a:cubicBezTo>
                  <a:cubicBezTo>
                    <a:pt x="120899" y="9981"/>
                    <a:pt x="120700" y="10018"/>
                    <a:pt x="120501" y="10060"/>
                  </a:cubicBezTo>
                  <a:moveTo>
                    <a:pt x="120332" y="9988"/>
                  </a:moveTo>
                  <a:cubicBezTo>
                    <a:pt x="120272" y="10007"/>
                    <a:pt x="120212" y="10026"/>
                    <a:pt x="120152" y="10041"/>
                  </a:cubicBezTo>
                  <a:cubicBezTo>
                    <a:pt x="120309" y="10011"/>
                    <a:pt x="120471" y="9981"/>
                    <a:pt x="120632" y="9951"/>
                  </a:cubicBezTo>
                  <a:cubicBezTo>
                    <a:pt x="120703" y="9928"/>
                    <a:pt x="120771" y="9906"/>
                    <a:pt x="120846" y="9883"/>
                  </a:cubicBezTo>
                  <a:cubicBezTo>
                    <a:pt x="120673" y="9917"/>
                    <a:pt x="120501" y="9954"/>
                    <a:pt x="120332" y="9988"/>
                  </a:cubicBezTo>
                  <a:close/>
                  <a:moveTo>
                    <a:pt x="119338" y="10288"/>
                  </a:moveTo>
                  <a:cubicBezTo>
                    <a:pt x="119255" y="10315"/>
                    <a:pt x="119169" y="10341"/>
                    <a:pt x="119086" y="10367"/>
                  </a:cubicBezTo>
                  <a:cubicBezTo>
                    <a:pt x="119278" y="10330"/>
                    <a:pt x="119477" y="10292"/>
                    <a:pt x="119668" y="10255"/>
                  </a:cubicBezTo>
                  <a:cubicBezTo>
                    <a:pt x="119762" y="10225"/>
                    <a:pt x="119855" y="10195"/>
                    <a:pt x="119949" y="10165"/>
                  </a:cubicBezTo>
                  <a:cubicBezTo>
                    <a:pt x="119743" y="10206"/>
                    <a:pt x="119544" y="10247"/>
                    <a:pt x="119338" y="10288"/>
                  </a:cubicBezTo>
                  <a:close/>
                  <a:moveTo>
                    <a:pt x="119195" y="10232"/>
                  </a:moveTo>
                  <a:cubicBezTo>
                    <a:pt x="119188" y="10232"/>
                    <a:pt x="119180" y="10236"/>
                    <a:pt x="119173" y="10236"/>
                  </a:cubicBezTo>
                  <a:cubicBezTo>
                    <a:pt x="119270" y="10217"/>
                    <a:pt x="119371" y="10198"/>
                    <a:pt x="119469" y="10176"/>
                  </a:cubicBezTo>
                  <a:cubicBezTo>
                    <a:pt x="119492" y="10172"/>
                    <a:pt x="119514" y="10165"/>
                    <a:pt x="119537" y="10157"/>
                  </a:cubicBezTo>
                  <a:cubicBezTo>
                    <a:pt x="119424" y="10183"/>
                    <a:pt x="119308" y="10206"/>
                    <a:pt x="119195" y="10232"/>
                  </a:cubicBezTo>
                  <a:close/>
                  <a:moveTo>
                    <a:pt x="118366" y="10592"/>
                  </a:moveTo>
                  <a:cubicBezTo>
                    <a:pt x="118265" y="10622"/>
                    <a:pt x="118163" y="10656"/>
                    <a:pt x="118062" y="10686"/>
                  </a:cubicBezTo>
                  <a:cubicBezTo>
                    <a:pt x="118283" y="10645"/>
                    <a:pt x="118508" y="10607"/>
                    <a:pt x="118730" y="10566"/>
                  </a:cubicBezTo>
                  <a:cubicBezTo>
                    <a:pt x="118835" y="10529"/>
                    <a:pt x="118944" y="10495"/>
                    <a:pt x="119053" y="10457"/>
                  </a:cubicBezTo>
                  <a:cubicBezTo>
                    <a:pt x="118824" y="10502"/>
                    <a:pt x="118595" y="10547"/>
                    <a:pt x="118366" y="10592"/>
                  </a:cubicBezTo>
                  <a:close/>
                  <a:moveTo>
                    <a:pt x="118190" y="10525"/>
                  </a:moveTo>
                  <a:cubicBezTo>
                    <a:pt x="118141" y="10540"/>
                    <a:pt x="118100" y="10551"/>
                    <a:pt x="118051" y="10566"/>
                  </a:cubicBezTo>
                  <a:cubicBezTo>
                    <a:pt x="118197" y="10536"/>
                    <a:pt x="118347" y="10506"/>
                    <a:pt x="118497" y="10480"/>
                  </a:cubicBezTo>
                  <a:cubicBezTo>
                    <a:pt x="118554" y="10461"/>
                    <a:pt x="118610" y="10442"/>
                    <a:pt x="118670" y="10423"/>
                  </a:cubicBezTo>
                  <a:cubicBezTo>
                    <a:pt x="118508" y="10457"/>
                    <a:pt x="118351" y="10491"/>
                    <a:pt x="118190" y="10525"/>
                  </a:cubicBezTo>
                  <a:close/>
                  <a:moveTo>
                    <a:pt x="117203" y="10821"/>
                  </a:moveTo>
                  <a:cubicBezTo>
                    <a:pt x="117132" y="10844"/>
                    <a:pt x="117064" y="10866"/>
                    <a:pt x="116989" y="10889"/>
                  </a:cubicBezTo>
                  <a:cubicBezTo>
                    <a:pt x="117173" y="10851"/>
                    <a:pt x="117360" y="10817"/>
                    <a:pt x="117544" y="10784"/>
                  </a:cubicBezTo>
                  <a:cubicBezTo>
                    <a:pt x="117623" y="10757"/>
                    <a:pt x="117706" y="10731"/>
                    <a:pt x="117788" y="10705"/>
                  </a:cubicBezTo>
                  <a:cubicBezTo>
                    <a:pt x="117593" y="10742"/>
                    <a:pt x="117398" y="10784"/>
                    <a:pt x="117203" y="10821"/>
                  </a:cubicBezTo>
                  <a:close/>
                  <a:moveTo>
                    <a:pt x="117222" y="10731"/>
                  </a:moveTo>
                  <a:cubicBezTo>
                    <a:pt x="117259" y="10724"/>
                    <a:pt x="117297" y="10716"/>
                    <a:pt x="117334" y="10709"/>
                  </a:cubicBezTo>
                  <a:cubicBezTo>
                    <a:pt x="117342" y="10709"/>
                    <a:pt x="117349" y="10705"/>
                    <a:pt x="117353" y="10701"/>
                  </a:cubicBezTo>
                  <a:cubicBezTo>
                    <a:pt x="117312" y="10712"/>
                    <a:pt x="117263" y="10724"/>
                    <a:pt x="117222" y="10731"/>
                  </a:cubicBezTo>
                  <a:close/>
                  <a:moveTo>
                    <a:pt x="116242" y="11121"/>
                  </a:moveTo>
                  <a:cubicBezTo>
                    <a:pt x="116152" y="11151"/>
                    <a:pt x="116066" y="11178"/>
                    <a:pt x="115976" y="11208"/>
                  </a:cubicBezTo>
                  <a:cubicBezTo>
                    <a:pt x="116190" y="11166"/>
                    <a:pt x="116404" y="11129"/>
                    <a:pt x="116614" y="11088"/>
                  </a:cubicBezTo>
                  <a:cubicBezTo>
                    <a:pt x="116711" y="11058"/>
                    <a:pt x="116805" y="11024"/>
                    <a:pt x="116903" y="10994"/>
                  </a:cubicBezTo>
                  <a:cubicBezTo>
                    <a:pt x="116681" y="11035"/>
                    <a:pt x="116460" y="11080"/>
                    <a:pt x="116242" y="11121"/>
                  </a:cubicBezTo>
                  <a:close/>
                  <a:moveTo>
                    <a:pt x="116058" y="11061"/>
                  </a:moveTo>
                  <a:cubicBezTo>
                    <a:pt x="116028" y="11069"/>
                    <a:pt x="115995" y="11080"/>
                    <a:pt x="115965" y="11088"/>
                  </a:cubicBezTo>
                  <a:cubicBezTo>
                    <a:pt x="116100" y="11061"/>
                    <a:pt x="116239" y="11035"/>
                    <a:pt x="116374" y="11009"/>
                  </a:cubicBezTo>
                  <a:cubicBezTo>
                    <a:pt x="116415" y="10994"/>
                    <a:pt x="116460" y="10979"/>
                    <a:pt x="116501" y="10967"/>
                  </a:cubicBezTo>
                  <a:cubicBezTo>
                    <a:pt x="116355" y="10998"/>
                    <a:pt x="116205" y="11028"/>
                    <a:pt x="116058" y="11061"/>
                  </a:cubicBezTo>
                  <a:close/>
                  <a:moveTo>
                    <a:pt x="115083" y="11354"/>
                  </a:moveTo>
                  <a:cubicBezTo>
                    <a:pt x="115027" y="11373"/>
                    <a:pt x="114967" y="11388"/>
                    <a:pt x="114910" y="11406"/>
                  </a:cubicBezTo>
                  <a:cubicBezTo>
                    <a:pt x="115083" y="11373"/>
                    <a:pt x="115255" y="11339"/>
                    <a:pt x="115432" y="11309"/>
                  </a:cubicBezTo>
                  <a:cubicBezTo>
                    <a:pt x="115499" y="11286"/>
                    <a:pt x="115567" y="11264"/>
                    <a:pt x="115634" y="11241"/>
                  </a:cubicBezTo>
                  <a:cubicBezTo>
                    <a:pt x="115451" y="11279"/>
                    <a:pt x="115263" y="11316"/>
                    <a:pt x="115083" y="11354"/>
                  </a:cubicBezTo>
                  <a:close/>
                  <a:moveTo>
                    <a:pt x="114126" y="11650"/>
                  </a:moveTo>
                  <a:cubicBezTo>
                    <a:pt x="114051" y="11677"/>
                    <a:pt x="113980" y="11699"/>
                    <a:pt x="113905" y="11722"/>
                  </a:cubicBezTo>
                  <a:cubicBezTo>
                    <a:pt x="114107" y="11684"/>
                    <a:pt x="114310" y="11647"/>
                    <a:pt x="114513" y="11609"/>
                  </a:cubicBezTo>
                  <a:cubicBezTo>
                    <a:pt x="114595" y="11583"/>
                    <a:pt x="114678" y="11553"/>
                    <a:pt x="114764" y="11527"/>
                  </a:cubicBezTo>
                  <a:cubicBezTo>
                    <a:pt x="114550" y="11568"/>
                    <a:pt x="114340" y="11609"/>
                    <a:pt x="114126" y="11650"/>
                  </a:cubicBezTo>
                  <a:close/>
                  <a:moveTo>
                    <a:pt x="113939" y="11594"/>
                  </a:moveTo>
                  <a:cubicBezTo>
                    <a:pt x="113920" y="11598"/>
                    <a:pt x="113909" y="11602"/>
                    <a:pt x="113894" y="11605"/>
                  </a:cubicBezTo>
                  <a:cubicBezTo>
                    <a:pt x="114014" y="11583"/>
                    <a:pt x="114137" y="11557"/>
                    <a:pt x="114261" y="11534"/>
                  </a:cubicBezTo>
                  <a:cubicBezTo>
                    <a:pt x="114287" y="11523"/>
                    <a:pt x="114317" y="11515"/>
                    <a:pt x="114344" y="11508"/>
                  </a:cubicBezTo>
                  <a:cubicBezTo>
                    <a:pt x="114209" y="11534"/>
                    <a:pt x="114074" y="11564"/>
                    <a:pt x="113939" y="11594"/>
                  </a:cubicBezTo>
                  <a:close/>
                  <a:moveTo>
                    <a:pt x="113196" y="11951"/>
                  </a:moveTo>
                  <a:cubicBezTo>
                    <a:pt x="113109" y="11977"/>
                    <a:pt x="113027" y="12007"/>
                    <a:pt x="112941" y="12033"/>
                  </a:cubicBezTo>
                  <a:cubicBezTo>
                    <a:pt x="113166" y="11992"/>
                    <a:pt x="113394" y="11951"/>
                    <a:pt x="113620" y="11913"/>
                  </a:cubicBezTo>
                  <a:cubicBezTo>
                    <a:pt x="113713" y="11879"/>
                    <a:pt x="113807" y="11849"/>
                    <a:pt x="113901" y="11815"/>
                  </a:cubicBezTo>
                  <a:cubicBezTo>
                    <a:pt x="113665" y="11860"/>
                    <a:pt x="113432" y="11905"/>
                    <a:pt x="113196" y="11951"/>
                  </a:cubicBezTo>
                  <a:close/>
                  <a:moveTo>
                    <a:pt x="112971" y="11883"/>
                  </a:moveTo>
                  <a:cubicBezTo>
                    <a:pt x="112929" y="11898"/>
                    <a:pt x="112884" y="11909"/>
                    <a:pt x="112843" y="11924"/>
                  </a:cubicBezTo>
                  <a:cubicBezTo>
                    <a:pt x="113004" y="11890"/>
                    <a:pt x="113169" y="11860"/>
                    <a:pt x="113331" y="11830"/>
                  </a:cubicBezTo>
                  <a:cubicBezTo>
                    <a:pt x="113383" y="11812"/>
                    <a:pt x="113436" y="11797"/>
                    <a:pt x="113488" y="11778"/>
                  </a:cubicBezTo>
                  <a:cubicBezTo>
                    <a:pt x="113316" y="11812"/>
                    <a:pt x="113143" y="11849"/>
                    <a:pt x="112971" y="11883"/>
                  </a:cubicBezTo>
                  <a:close/>
                  <a:moveTo>
                    <a:pt x="112029" y="12176"/>
                  </a:moveTo>
                  <a:cubicBezTo>
                    <a:pt x="111969" y="12198"/>
                    <a:pt x="111909" y="12217"/>
                    <a:pt x="111845" y="12236"/>
                  </a:cubicBezTo>
                  <a:cubicBezTo>
                    <a:pt x="112040" y="12198"/>
                    <a:pt x="112231" y="12164"/>
                    <a:pt x="112426" y="12127"/>
                  </a:cubicBezTo>
                  <a:cubicBezTo>
                    <a:pt x="112494" y="12104"/>
                    <a:pt x="112565" y="12082"/>
                    <a:pt x="112633" y="12059"/>
                  </a:cubicBezTo>
                  <a:cubicBezTo>
                    <a:pt x="112430" y="12097"/>
                    <a:pt x="112231" y="12138"/>
                    <a:pt x="112029" y="12176"/>
                  </a:cubicBezTo>
                  <a:close/>
                  <a:moveTo>
                    <a:pt x="111882" y="12112"/>
                  </a:moveTo>
                  <a:cubicBezTo>
                    <a:pt x="111976" y="12093"/>
                    <a:pt x="112070" y="12074"/>
                    <a:pt x="112160" y="12056"/>
                  </a:cubicBezTo>
                  <a:cubicBezTo>
                    <a:pt x="112175" y="12052"/>
                    <a:pt x="112186" y="12048"/>
                    <a:pt x="112198" y="12044"/>
                  </a:cubicBezTo>
                  <a:cubicBezTo>
                    <a:pt x="112093" y="12067"/>
                    <a:pt x="111987" y="12089"/>
                    <a:pt x="111882" y="12112"/>
                  </a:cubicBezTo>
                  <a:close/>
                  <a:moveTo>
                    <a:pt x="111110" y="12472"/>
                  </a:moveTo>
                  <a:cubicBezTo>
                    <a:pt x="111038" y="12495"/>
                    <a:pt x="110967" y="12517"/>
                    <a:pt x="110892" y="12543"/>
                  </a:cubicBezTo>
                  <a:cubicBezTo>
                    <a:pt x="111110" y="12502"/>
                    <a:pt x="111327" y="12465"/>
                    <a:pt x="111545" y="12423"/>
                  </a:cubicBezTo>
                  <a:cubicBezTo>
                    <a:pt x="111627" y="12397"/>
                    <a:pt x="111706" y="12371"/>
                    <a:pt x="111785" y="12344"/>
                  </a:cubicBezTo>
                  <a:cubicBezTo>
                    <a:pt x="111560" y="12386"/>
                    <a:pt x="111335" y="12427"/>
                    <a:pt x="111110" y="12472"/>
                  </a:cubicBezTo>
                  <a:close/>
                  <a:moveTo>
                    <a:pt x="110873" y="12412"/>
                  </a:moveTo>
                  <a:cubicBezTo>
                    <a:pt x="110847" y="12420"/>
                    <a:pt x="110821" y="12427"/>
                    <a:pt x="110794" y="12435"/>
                  </a:cubicBezTo>
                  <a:cubicBezTo>
                    <a:pt x="110944" y="12408"/>
                    <a:pt x="111095" y="12378"/>
                    <a:pt x="111245" y="12348"/>
                  </a:cubicBezTo>
                  <a:cubicBezTo>
                    <a:pt x="111282" y="12337"/>
                    <a:pt x="111320" y="12326"/>
                    <a:pt x="111361" y="12311"/>
                  </a:cubicBezTo>
                  <a:cubicBezTo>
                    <a:pt x="111200" y="12344"/>
                    <a:pt x="111034" y="12378"/>
                    <a:pt x="110873" y="12412"/>
                  </a:cubicBezTo>
                  <a:close/>
                  <a:moveTo>
                    <a:pt x="109943" y="12701"/>
                  </a:moveTo>
                  <a:cubicBezTo>
                    <a:pt x="109898" y="12716"/>
                    <a:pt x="109853" y="12731"/>
                    <a:pt x="109808" y="12742"/>
                  </a:cubicBezTo>
                  <a:cubicBezTo>
                    <a:pt x="109991" y="12708"/>
                    <a:pt x="110172" y="12675"/>
                    <a:pt x="110352" y="12641"/>
                  </a:cubicBezTo>
                  <a:cubicBezTo>
                    <a:pt x="110408" y="12622"/>
                    <a:pt x="110464" y="12603"/>
                    <a:pt x="110517" y="12588"/>
                  </a:cubicBezTo>
                  <a:cubicBezTo>
                    <a:pt x="110325" y="12626"/>
                    <a:pt x="110134" y="12663"/>
                    <a:pt x="109943" y="12701"/>
                  </a:cubicBezTo>
                  <a:close/>
                  <a:moveTo>
                    <a:pt x="109038" y="12990"/>
                  </a:moveTo>
                  <a:cubicBezTo>
                    <a:pt x="108978" y="13009"/>
                    <a:pt x="108922" y="13027"/>
                    <a:pt x="108866" y="13046"/>
                  </a:cubicBezTo>
                  <a:cubicBezTo>
                    <a:pt x="109072" y="13009"/>
                    <a:pt x="109282" y="12971"/>
                    <a:pt x="109489" y="12934"/>
                  </a:cubicBezTo>
                  <a:cubicBezTo>
                    <a:pt x="109556" y="12911"/>
                    <a:pt x="109620" y="12889"/>
                    <a:pt x="109684" y="12866"/>
                  </a:cubicBezTo>
                  <a:cubicBezTo>
                    <a:pt x="109470" y="12907"/>
                    <a:pt x="109252" y="12949"/>
                    <a:pt x="109038" y="12990"/>
                  </a:cubicBezTo>
                  <a:close/>
                  <a:moveTo>
                    <a:pt x="108791" y="12937"/>
                  </a:moveTo>
                  <a:cubicBezTo>
                    <a:pt x="108783" y="12941"/>
                    <a:pt x="108772" y="12941"/>
                    <a:pt x="108764" y="12945"/>
                  </a:cubicBezTo>
                  <a:cubicBezTo>
                    <a:pt x="108900" y="12919"/>
                    <a:pt x="109038" y="12892"/>
                    <a:pt x="109173" y="12866"/>
                  </a:cubicBezTo>
                  <a:cubicBezTo>
                    <a:pt x="109196" y="12858"/>
                    <a:pt x="109218" y="12851"/>
                    <a:pt x="109241" y="12843"/>
                  </a:cubicBezTo>
                  <a:cubicBezTo>
                    <a:pt x="109091" y="12874"/>
                    <a:pt x="108941" y="12907"/>
                    <a:pt x="108791" y="12937"/>
                  </a:cubicBezTo>
                  <a:close/>
                  <a:moveTo>
                    <a:pt x="107872" y="13222"/>
                  </a:moveTo>
                  <a:cubicBezTo>
                    <a:pt x="107845" y="13230"/>
                    <a:pt x="107815" y="13241"/>
                    <a:pt x="107789" y="13249"/>
                  </a:cubicBezTo>
                  <a:cubicBezTo>
                    <a:pt x="107958" y="13215"/>
                    <a:pt x="108127" y="13185"/>
                    <a:pt x="108299" y="13151"/>
                  </a:cubicBezTo>
                  <a:cubicBezTo>
                    <a:pt x="108337" y="13140"/>
                    <a:pt x="108378" y="13125"/>
                    <a:pt x="108416" y="13114"/>
                  </a:cubicBezTo>
                  <a:cubicBezTo>
                    <a:pt x="108235" y="13147"/>
                    <a:pt x="108055" y="13185"/>
                    <a:pt x="107872" y="13222"/>
                  </a:cubicBezTo>
                  <a:close/>
                  <a:moveTo>
                    <a:pt x="106979" y="13508"/>
                  </a:moveTo>
                  <a:cubicBezTo>
                    <a:pt x="106937" y="13523"/>
                    <a:pt x="106900" y="13534"/>
                    <a:pt x="106862" y="13545"/>
                  </a:cubicBezTo>
                  <a:cubicBezTo>
                    <a:pt x="107057" y="13511"/>
                    <a:pt x="107252" y="13474"/>
                    <a:pt x="107451" y="13436"/>
                  </a:cubicBezTo>
                  <a:cubicBezTo>
                    <a:pt x="107500" y="13421"/>
                    <a:pt x="107549" y="13406"/>
                    <a:pt x="107598" y="13388"/>
                  </a:cubicBezTo>
                  <a:cubicBezTo>
                    <a:pt x="107391" y="13429"/>
                    <a:pt x="107181" y="13466"/>
                    <a:pt x="106979" y="13508"/>
                  </a:cubicBezTo>
                  <a:close/>
                  <a:moveTo>
                    <a:pt x="106986" y="13406"/>
                  </a:moveTo>
                  <a:cubicBezTo>
                    <a:pt x="107031" y="13395"/>
                    <a:pt x="107076" y="13388"/>
                    <a:pt x="107121" y="13376"/>
                  </a:cubicBezTo>
                  <a:cubicBezTo>
                    <a:pt x="107125" y="13376"/>
                    <a:pt x="107132" y="13373"/>
                    <a:pt x="107136" y="13373"/>
                  </a:cubicBezTo>
                  <a:cubicBezTo>
                    <a:pt x="107087" y="13384"/>
                    <a:pt x="107035" y="13395"/>
                    <a:pt x="106986" y="13406"/>
                  </a:cubicBezTo>
                  <a:close/>
                  <a:moveTo>
                    <a:pt x="106119" y="13789"/>
                  </a:moveTo>
                  <a:cubicBezTo>
                    <a:pt x="106074" y="13804"/>
                    <a:pt x="106026" y="13823"/>
                    <a:pt x="105977" y="13838"/>
                  </a:cubicBezTo>
                  <a:cubicBezTo>
                    <a:pt x="106198" y="13796"/>
                    <a:pt x="106416" y="13759"/>
                    <a:pt x="106633" y="13721"/>
                  </a:cubicBezTo>
                  <a:cubicBezTo>
                    <a:pt x="106690" y="13699"/>
                    <a:pt x="106746" y="13680"/>
                    <a:pt x="106802" y="13661"/>
                  </a:cubicBezTo>
                  <a:cubicBezTo>
                    <a:pt x="106577" y="13703"/>
                    <a:pt x="106348" y="13748"/>
                    <a:pt x="106119" y="13789"/>
                  </a:cubicBezTo>
                  <a:moveTo>
                    <a:pt x="105815" y="13740"/>
                  </a:moveTo>
                  <a:cubicBezTo>
                    <a:pt x="105808" y="13744"/>
                    <a:pt x="105797" y="13748"/>
                    <a:pt x="105789" y="13748"/>
                  </a:cubicBezTo>
                  <a:cubicBezTo>
                    <a:pt x="105947" y="13718"/>
                    <a:pt x="106104" y="13688"/>
                    <a:pt x="106262" y="13658"/>
                  </a:cubicBezTo>
                  <a:cubicBezTo>
                    <a:pt x="106284" y="13650"/>
                    <a:pt x="106303" y="13646"/>
                    <a:pt x="106326" y="13639"/>
                  </a:cubicBezTo>
                  <a:cubicBezTo>
                    <a:pt x="106153" y="13673"/>
                    <a:pt x="105984" y="13706"/>
                    <a:pt x="105815" y="13740"/>
                  </a:cubicBezTo>
                  <a:close/>
                  <a:moveTo>
                    <a:pt x="104945" y="14018"/>
                  </a:moveTo>
                  <a:cubicBezTo>
                    <a:pt x="104922" y="14025"/>
                    <a:pt x="104900" y="14033"/>
                    <a:pt x="104877" y="14040"/>
                  </a:cubicBezTo>
                  <a:cubicBezTo>
                    <a:pt x="105061" y="14007"/>
                    <a:pt x="105249" y="13973"/>
                    <a:pt x="105433" y="13935"/>
                  </a:cubicBezTo>
                  <a:cubicBezTo>
                    <a:pt x="105466" y="13924"/>
                    <a:pt x="105500" y="13913"/>
                    <a:pt x="105534" y="13902"/>
                  </a:cubicBezTo>
                  <a:cubicBezTo>
                    <a:pt x="105339" y="13943"/>
                    <a:pt x="105144" y="13980"/>
                    <a:pt x="104945" y="14018"/>
                  </a:cubicBezTo>
                  <a:moveTo>
                    <a:pt x="104104" y="14296"/>
                  </a:moveTo>
                  <a:cubicBezTo>
                    <a:pt x="104074" y="14303"/>
                    <a:pt x="104044" y="14314"/>
                    <a:pt x="104014" y="14326"/>
                  </a:cubicBezTo>
                  <a:cubicBezTo>
                    <a:pt x="104221" y="14288"/>
                    <a:pt x="104431" y="14250"/>
                    <a:pt x="104637" y="14213"/>
                  </a:cubicBezTo>
                  <a:cubicBezTo>
                    <a:pt x="104679" y="14198"/>
                    <a:pt x="104716" y="14183"/>
                    <a:pt x="104757" y="14172"/>
                  </a:cubicBezTo>
                  <a:cubicBezTo>
                    <a:pt x="104540" y="14209"/>
                    <a:pt x="104322" y="14250"/>
                    <a:pt x="104104" y="14296"/>
                  </a:cubicBezTo>
                  <a:close/>
                  <a:moveTo>
                    <a:pt x="104097" y="14190"/>
                  </a:moveTo>
                  <a:cubicBezTo>
                    <a:pt x="104146" y="14179"/>
                    <a:pt x="104198" y="14172"/>
                    <a:pt x="104247" y="14160"/>
                  </a:cubicBezTo>
                  <a:cubicBezTo>
                    <a:pt x="104251" y="14160"/>
                    <a:pt x="104258" y="14157"/>
                    <a:pt x="104262" y="14157"/>
                  </a:cubicBezTo>
                  <a:cubicBezTo>
                    <a:pt x="104206" y="14168"/>
                    <a:pt x="104150" y="14179"/>
                    <a:pt x="104097" y="14190"/>
                  </a:cubicBezTo>
                  <a:close/>
                  <a:moveTo>
                    <a:pt x="103298" y="14566"/>
                  </a:moveTo>
                  <a:cubicBezTo>
                    <a:pt x="103264" y="14577"/>
                    <a:pt x="103230" y="14588"/>
                    <a:pt x="103197" y="14599"/>
                  </a:cubicBezTo>
                  <a:cubicBezTo>
                    <a:pt x="103422" y="14562"/>
                    <a:pt x="103650" y="14521"/>
                    <a:pt x="103876" y="14479"/>
                  </a:cubicBezTo>
                  <a:cubicBezTo>
                    <a:pt x="103917" y="14464"/>
                    <a:pt x="103958" y="14449"/>
                    <a:pt x="104003" y="14434"/>
                  </a:cubicBezTo>
                  <a:cubicBezTo>
                    <a:pt x="103767" y="14479"/>
                    <a:pt x="103530" y="14524"/>
                    <a:pt x="103298" y="14566"/>
                  </a:cubicBezTo>
                  <a:close/>
                  <a:moveTo>
                    <a:pt x="102938" y="14524"/>
                  </a:moveTo>
                  <a:cubicBezTo>
                    <a:pt x="102934" y="14524"/>
                    <a:pt x="102930" y="14528"/>
                    <a:pt x="102923" y="14528"/>
                  </a:cubicBezTo>
                  <a:cubicBezTo>
                    <a:pt x="103095" y="14494"/>
                    <a:pt x="103268" y="14464"/>
                    <a:pt x="103440" y="14431"/>
                  </a:cubicBezTo>
                  <a:cubicBezTo>
                    <a:pt x="103455" y="14427"/>
                    <a:pt x="103470" y="14419"/>
                    <a:pt x="103489" y="14416"/>
                  </a:cubicBezTo>
                  <a:cubicBezTo>
                    <a:pt x="103305" y="14449"/>
                    <a:pt x="103121" y="14487"/>
                    <a:pt x="102938" y="14524"/>
                  </a:cubicBezTo>
                  <a:close/>
                  <a:moveTo>
                    <a:pt x="102116" y="14795"/>
                  </a:moveTo>
                  <a:cubicBezTo>
                    <a:pt x="102105" y="14798"/>
                    <a:pt x="102093" y="14802"/>
                    <a:pt x="102082" y="14806"/>
                  </a:cubicBezTo>
                  <a:cubicBezTo>
                    <a:pt x="102277" y="14768"/>
                    <a:pt x="102472" y="14731"/>
                    <a:pt x="102667" y="14697"/>
                  </a:cubicBezTo>
                  <a:cubicBezTo>
                    <a:pt x="102690" y="14689"/>
                    <a:pt x="102709" y="14682"/>
                    <a:pt x="102731" y="14674"/>
                  </a:cubicBezTo>
                  <a:cubicBezTo>
                    <a:pt x="102525" y="14712"/>
                    <a:pt x="102319" y="14753"/>
                    <a:pt x="102116" y="14795"/>
                  </a:cubicBezTo>
                  <a:close/>
                  <a:moveTo>
                    <a:pt x="101328" y="15057"/>
                  </a:moveTo>
                  <a:cubicBezTo>
                    <a:pt x="101313" y="15061"/>
                    <a:pt x="101302" y="15065"/>
                    <a:pt x="101287" y="15072"/>
                  </a:cubicBezTo>
                  <a:cubicBezTo>
                    <a:pt x="101501" y="15031"/>
                    <a:pt x="101718" y="14993"/>
                    <a:pt x="101932" y="14956"/>
                  </a:cubicBezTo>
                  <a:cubicBezTo>
                    <a:pt x="101955" y="14948"/>
                    <a:pt x="101977" y="14937"/>
                    <a:pt x="102000" y="14930"/>
                  </a:cubicBezTo>
                  <a:cubicBezTo>
                    <a:pt x="101778" y="14971"/>
                    <a:pt x="101549" y="15016"/>
                    <a:pt x="101328" y="15057"/>
                  </a:cubicBezTo>
                  <a:close/>
                  <a:moveTo>
                    <a:pt x="100638" y="15188"/>
                  </a:moveTo>
                  <a:cubicBezTo>
                    <a:pt x="100668" y="15185"/>
                    <a:pt x="100698" y="15177"/>
                    <a:pt x="100728" y="15173"/>
                  </a:cubicBezTo>
                  <a:cubicBezTo>
                    <a:pt x="100728" y="15173"/>
                    <a:pt x="100731" y="15173"/>
                    <a:pt x="100731" y="15170"/>
                  </a:cubicBezTo>
                  <a:cubicBezTo>
                    <a:pt x="100701" y="15177"/>
                    <a:pt x="100671" y="15185"/>
                    <a:pt x="100638" y="15188"/>
                  </a:cubicBezTo>
                  <a:close/>
                  <a:moveTo>
                    <a:pt x="100544" y="15327"/>
                  </a:moveTo>
                  <a:cubicBezTo>
                    <a:pt x="100773" y="15286"/>
                    <a:pt x="101005" y="15245"/>
                    <a:pt x="101234" y="15207"/>
                  </a:cubicBezTo>
                  <a:cubicBezTo>
                    <a:pt x="101257" y="15200"/>
                    <a:pt x="101279" y="15192"/>
                    <a:pt x="101298" y="15181"/>
                  </a:cubicBezTo>
                  <a:cubicBezTo>
                    <a:pt x="101058" y="15226"/>
                    <a:pt x="100818" y="15271"/>
                    <a:pt x="100578" y="15316"/>
                  </a:cubicBezTo>
                  <a:cubicBezTo>
                    <a:pt x="100566" y="15320"/>
                    <a:pt x="100551" y="15324"/>
                    <a:pt x="100544" y="15327"/>
                  </a:cubicBezTo>
                  <a:close/>
                  <a:moveTo>
                    <a:pt x="99865" y="15447"/>
                  </a:moveTo>
                  <a:cubicBezTo>
                    <a:pt x="99917" y="15440"/>
                    <a:pt x="99970" y="15429"/>
                    <a:pt x="100019" y="15421"/>
                  </a:cubicBezTo>
                  <a:cubicBezTo>
                    <a:pt x="100022" y="15421"/>
                    <a:pt x="100026" y="15417"/>
                    <a:pt x="100030" y="15417"/>
                  </a:cubicBezTo>
                  <a:cubicBezTo>
                    <a:pt x="99974" y="15429"/>
                    <a:pt x="99917" y="15440"/>
                    <a:pt x="99865" y="15447"/>
                  </a:cubicBezTo>
                  <a:close/>
                  <a:moveTo>
                    <a:pt x="100581" y="15447"/>
                  </a:moveTo>
                  <a:cubicBezTo>
                    <a:pt x="100596" y="15440"/>
                    <a:pt x="100615" y="15432"/>
                    <a:pt x="100630" y="15429"/>
                  </a:cubicBezTo>
                  <a:cubicBezTo>
                    <a:pt x="100379" y="15474"/>
                    <a:pt x="100124" y="15519"/>
                    <a:pt x="99868" y="15564"/>
                  </a:cubicBezTo>
                  <a:cubicBezTo>
                    <a:pt x="99861" y="15567"/>
                    <a:pt x="99853" y="15571"/>
                    <a:pt x="99846" y="15571"/>
                  </a:cubicBezTo>
                  <a:cubicBezTo>
                    <a:pt x="100090" y="15530"/>
                    <a:pt x="100337" y="15489"/>
                    <a:pt x="100581" y="15447"/>
                  </a:cubicBezTo>
                  <a:close/>
                  <a:moveTo>
                    <a:pt x="99208" y="15804"/>
                  </a:moveTo>
                  <a:cubicBezTo>
                    <a:pt x="99463" y="15759"/>
                    <a:pt x="99718" y="15718"/>
                    <a:pt x="99974" y="15676"/>
                  </a:cubicBezTo>
                  <a:cubicBezTo>
                    <a:pt x="99981" y="15672"/>
                    <a:pt x="99992" y="15669"/>
                    <a:pt x="100000" y="15665"/>
                  </a:cubicBezTo>
                  <a:cubicBezTo>
                    <a:pt x="99737" y="15710"/>
                    <a:pt x="99475" y="15755"/>
                    <a:pt x="99208" y="15804"/>
                  </a:cubicBezTo>
                  <a:close/>
                  <a:moveTo>
                    <a:pt x="98191" y="17218"/>
                  </a:moveTo>
                  <a:cubicBezTo>
                    <a:pt x="98315" y="17290"/>
                    <a:pt x="98420" y="17372"/>
                    <a:pt x="98499" y="17466"/>
                  </a:cubicBezTo>
                  <a:cubicBezTo>
                    <a:pt x="98863" y="17286"/>
                    <a:pt x="99231" y="17106"/>
                    <a:pt x="99602" y="16929"/>
                  </a:cubicBezTo>
                  <a:cubicBezTo>
                    <a:pt x="99396" y="16903"/>
                    <a:pt x="99178" y="16884"/>
                    <a:pt x="98945" y="16869"/>
                  </a:cubicBezTo>
                  <a:cubicBezTo>
                    <a:pt x="98690" y="16986"/>
                    <a:pt x="98439" y="17102"/>
                    <a:pt x="98191" y="17218"/>
                  </a:cubicBezTo>
                  <a:moveTo>
                    <a:pt x="98116" y="16836"/>
                  </a:moveTo>
                  <a:cubicBezTo>
                    <a:pt x="97981" y="16896"/>
                    <a:pt x="97846" y="16956"/>
                    <a:pt x="97711" y="17016"/>
                  </a:cubicBezTo>
                  <a:cubicBezTo>
                    <a:pt x="97857" y="17061"/>
                    <a:pt x="97989" y="17113"/>
                    <a:pt x="98105" y="17170"/>
                  </a:cubicBezTo>
                  <a:cubicBezTo>
                    <a:pt x="98330" y="17068"/>
                    <a:pt x="98552" y="16963"/>
                    <a:pt x="98780" y="16862"/>
                  </a:cubicBezTo>
                  <a:cubicBezTo>
                    <a:pt x="98567" y="16851"/>
                    <a:pt x="98345" y="16839"/>
                    <a:pt x="98116" y="16836"/>
                  </a:cubicBezTo>
                  <a:close/>
                  <a:moveTo>
                    <a:pt x="97328" y="16914"/>
                  </a:moveTo>
                  <a:lnTo>
                    <a:pt x="97336" y="16918"/>
                  </a:lnTo>
                  <a:cubicBezTo>
                    <a:pt x="97426" y="16937"/>
                    <a:pt x="97508" y="16956"/>
                    <a:pt x="97591" y="16978"/>
                  </a:cubicBezTo>
                  <a:cubicBezTo>
                    <a:pt x="97692" y="16937"/>
                    <a:pt x="97790" y="16892"/>
                    <a:pt x="97891" y="16847"/>
                  </a:cubicBezTo>
                  <a:cubicBezTo>
                    <a:pt x="97704" y="16869"/>
                    <a:pt x="97516" y="16892"/>
                    <a:pt x="97328" y="16914"/>
                  </a:cubicBezTo>
                  <a:close/>
                  <a:moveTo>
                    <a:pt x="96889" y="16997"/>
                  </a:moveTo>
                  <a:cubicBezTo>
                    <a:pt x="96390" y="17207"/>
                    <a:pt x="95895" y="17421"/>
                    <a:pt x="95407" y="17635"/>
                  </a:cubicBezTo>
                  <a:cubicBezTo>
                    <a:pt x="95460" y="17729"/>
                    <a:pt x="95505" y="17822"/>
                    <a:pt x="95539" y="17920"/>
                  </a:cubicBezTo>
                  <a:cubicBezTo>
                    <a:pt x="96139" y="17635"/>
                    <a:pt x="96747" y="17357"/>
                    <a:pt x="97362" y="17079"/>
                  </a:cubicBezTo>
                  <a:cubicBezTo>
                    <a:pt x="97343" y="17076"/>
                    <a:pt x="97321" y="17072"/>
                    <a:pt x="97302" y="17068"/>
                  </a:cubicBezTo>
                  <a:cubicBezTo>
                    <a:pt x="97175" y="17042"/>
                    <a:pt x="97036" y="17016"/>
                    <a:pt x="96889" y="16997"/>
                  </a:cubicBezTo>
                  <a:close/>
                  <a:moveTo>
                    <a:pt x="95884" y="17102"/>
                  </a:moveTo>
                  <a:cubicBezTo>
                    <a:pt x="95854" y="17106"/>
                    <a:pt x="95824" y="17113"/>
                    <a:pt x="95798" y="17117"/>
                  </a:cubicBezTo>
                  <a:cubicBezTo>
                    <a:pt x="95602" y="17196"/>
                    <a:pt x="95407" y="17275"/>
                    <a:pt x="95212" y="17357"/>
                  </a:cubicBezTo>
                  <a:cubicBezTo>
                    <a:pt x="95268" y="17425"/>
                    <a:pt x="95321" y="17492"/>
                    <a:pt x="95366" y="17563"/>
                  </a:cubicBezTo>
                  <a:cubicBezTo>
                    <a:pt x="95798" y="17376"/>
                    <a:pt x="96233" y="17185"/>
                    <a:pt x="96672" y="17001"/>
                  </a:cubicBezTo>
                  <a:cubicBezTo>
                    <a:pt x="96413" y="17034"/>
                    <a:pt x="96146" y="17068"/>
                    <a:pt x="95884" y="17102"/>
                  </a:cubicBezTo>
                  <a:close/>
                  <a:moveTo>
                    <a:pt x="95077" y="17222"/>
                  </a:moveTo>
                  <a:cubicBezTo>
                    <a:pt x="95103" y="17241"/>
                    <a:pt x="95130" y="17263"/>
                    <a:pt x="95152" y="17290"/>
                  </a:cubicBezTo>
                  <a:cubicBezTo>
                    <a:pt x="95250" y="17248"/>
                    <a:pt x="95351" y="17207"/>
                    <a:pt x="95452" y="17166"/>
                  </a:cubicBezTo>
                  <a:cubicBezTo>
                    <a:pt x="95325" y="17185"/>
                    <a:pt x="95201" y="17203"/>
                    <a:pt x="95077" y="17222"/>
                  </a:cubicBezTo>
                  <a:close/>
                  <a:moveTo>
                    <a:pt x="95058" y="17421"/>
                  </a:moveTo>
                  <a:cubicBezTo>
                    <a:pt x="94075" y="17830"/>
                    <a:pt x="93111" y="18254"/>
                    <a:pt x="92169" y="18689"/>
                  </a:cubicBezTo>
                  <a:cubicBezTo>
                    <a:pt x="92124" y="18839"/>
                    <a:pt x="92064" y="18997"/>
                    <a:pt x="91989" y="19158"/>
                  </a:cubicBezTo>
                  <a:cubicBezTo>
                    <a:pt x="93036" y="18633"/>
                    <a:pt x="94117" y="18123"/>
                    <a:pt x="95220" y="17631"/>
                  </a:cubicBezTo>
                  <a:cubicBezTo>
                    <a:pt x="95175" y="17560"/>
                    <a:pt x="95126" y="17496"/>
                    <a:pt x="95070" y="17428"/>
                  </a:cubicBezTo>
                  <a:cubicBezTo>
                    <a:pt x="95066" y="17425"/>
                    <a:pt x="95062" y="17421"/>
                    <a:pt x="95058" y="17421"/>
                  </a:cubicBezTo>
                  <a:close/>
                  <a:moveTo>
                    <a:pt x="94841" y="17256"/>
                  </a:moveTo>
                  <a:cubicBezTo>
                    <a:pt x="94762" y="17267"/>
                    <a:pt x="94683" y="17278"/>
                    <a:pt x="94601" y="17290"/>
                  </a:cubicBezTo>
                  <a:cubicBezTo>
                    <a:pt x="93805" y="17605"/>
                    <a:pt x="93017" y="17931"/>
                    <a:pt x="92244" y="18261"/>
                  </a:cubicBezTo>
                  <a:cubicBezTo>
                    <a:pt x="92237" y="18366"/>
                    <a:pt x="92222" y="18475"/>
                    <a:pt x="92196" y="18584"/>
                  </a:cubicBezTo>
                  <a:cubicBezTo>
                    <a:pt x="93107" y="18164"/>
                    <a:pt x="94042" y="17755"/>
                    <a:pt x="94995" y="17357"/>
                  </a:cubicBezTo>
                  <a:cubicBezTo>
                    <a:pt x="94950" y="17320"/>
                    <a:pt x="94901" y="17286"/>
                    <a:pt x="94841" y="17256"/>
                  </a:cubicBezTo>
                  <a:close/>
                  <a:moveTo>
                    <a:pt x="93426" y="17473"/>
                  </a:moveTo>
                  <a:cubicBezTo>
                    <a:pt x="93029" y="17627"/>
                    <a:pt x="92627" y="17781"/>
                    <a:pt x="92237" y="17939"/>
                  </a:cubicBezTo>
                  <a:cubicBezTo>
                    <a:pt x="92244" y="18006"/>
                    <a:pt x="92248" y="18074"/>
                    <a:pt x="92248" y="18145"/>
                  </a:cubicBezTo>
                  <a:cubicBezTo>
                    <a:pt x="92248" y="18153"/>
                    <a:pt x="92248" y="18156"/>
                    <a:pt x="92248" y="18164"/>
                  </a:cubicBezTo>
                  <a:cubicBezTo>
                    <a:pt x="92897" y="17886"/>
                    <a:pt x="93554" y="17616"/>
                    <a:pt x="94218" y="17350"/>
                  </a:cubicBezTo>
                  <a:cubicBezTo>
                    <a:pt x="93955" y="17391"/>
                    <a:pt x="93693" y="17432"/>
                    <a:pt x="93426" y="17473"/>
                  </a:cubicBezTo>
                  <a:close/>
                  <a:moveTo>
                    <a:pt x="92274" y="17661"/>
                  </a:moveTo>
                  <a:cubicBezTo>
                    <a:pt x="92241" y="17672"/>
                    <a:pt x="92211" y="17684"/>
                    <a:pt x="92181" y="17695"/>
                  </a:cubicBezTo>
                  <a:cubicBezTo>
                    <a:pt x="92196" y="17744"/>
                    <a:pt x="92211" y="17796"/>
                    <a:pt x="92222" y="17849"/>
                  </a:cubicBezTo>
                  <a:cubicBezTo>
                    <a:pt x="92481" y="17744"/>
                    <a:pt x="92740" y="17642"/>
                    <a:pt x="93002" y="17541"/>
                  </a:cubicBezTo>
                  <a:cubicBezTo>
                    <a:pt x="92758" y="17579"/>
                    <a:pt x="92518" y="17620"/>
                    <a:pt x="92274" y="17661"/>
                  </a:cubicBezTo>
                  <a:close/>
                  <a:moveTo>
                    <a:pt x="92083" y="17999"/>
                  </a:moveTo>
                  <a:cubicBezTo>
                    <a:pt x="90575" y="18603"/>
                    <a:pt x="89115" y="19237"/>
                    <a:pt x="87708" y="19893"/>
                  </a:cubicBezTo>
                  <a:cubicBezTo>
                    <a:pt x="87483" y="20141"/>
                    <a:pt x="87232" y="20396"/>
                    <a:pt x="86950" y="20663"/>
                  </a:cubicBezTo>
                  <a:cubicBezTo>
                    <a:pt x="88582" y="19815"/>
                    <a:pt x="90297" y="19004"/>
                    <a:pt x="92087" y="18235"/>
                  </a:cubicBezTo>
                  <a:cubicBezTo>
                    <a:pt x="92091" y="18205"/>
                    <a:pt x="92091" y="18175"/>
                    <a:pt x="92091" y="18145"/>
                  </a:cubicBezTo>
                  <a:cubicBezTo>
                    <a:pt x="92091" y="18096"/>
                    <a:pt x="92087" y="18048"/>
                    <a:pt x="92083" y="17999"/>
                  </a:cubicBezTo>
                  <a:close/>
                  <a:moveTo>
                    <a:pt x="92030" y="17751"/>
                  </a:moveTo>
                  <a:cubicBezTo>
                    <a:pt x="90729" y="18239"/>
                    <a:pt x="89460" y="18745"/>
                    <a:pt x="88226" y="19271"/>
                  </a:cubicBezTo>
                  <a:cubicBezTo>
                    <a:pt x="88117" y="19421"/>
                    <a:pt x="87993" y="19571"/>
                    <a:pt x="87858" y="19725"/>
                  </a:cubicBezTo>
                  <a:cubicBezTo>
                    <a:pt x="89216" y="19094"/>
                    <a:pt x="90623" y="18490"/>
                    <a:pt x="92068" y="17909"/>
                  </a:cubicBezTo>
                  <a:cubicBezTo>
                    <a:pt x="92061" y="17856"/>
                    <a:pt x="92049" y="17800"/>
                    <a:pt x="92030" y="17751"/>
                  </a:cubicBezTo>
                  <a:moveTo>
                    <a:pt x="91584" y="16963"/>
                  </a:moveTo>
                  <a:cubicBezTo>
                    <a:pt x="91599" y="16971"/>
                    <a:pt x="91610" y="16978"/>
                    <a:pt x="91625" y="16982"/>
                  </a:cubicBezTo>
                  <a:cubicBezTo>
                    <a:pt x="91745" y="16971"/>
                    <a:pt x="91862" y="16956"/>
                    <a:pt x="91978" y="16944"/>
                  </a:cubicBezTo>
                  <a:cubicBezTo>
                    <a:pt x="91850" y="16952"/>
                    <a:pt x="91719" y="16956"/>
                    <a:pt x="91584" y="16963"/>
                  </a:cubicBezTo>
                  <a:close/>
                  <a:moveTo>
                    <a:pt x="91179" y="17008"/>
                  </a:moveTo>
                  <a:cubicBezTo>
                    <a:pt x="91160" y="17004"/>
                    <a:pt x="91141" y="17001"/>
                    <a:pt x="91119" y="16997"/>
                  </a:cubicBezTo>
                  <a:cubicBezTo>
                    <a:pt x="90410" y="17049"/>
                    <a:pt x="89618" y="17136"/>
                    <a:pt x="88755" y="17252"/>
                  </a:cubicBezTo>
                  <a:cubicBezTo>
                    <a:pt x="88774" y="17286"/>
                    <a:pt x="88789" y="17323"/>
                    <a:pt x="88804" y="17361"/>
                  </a:cubicBezTo>
                  <a:cubicBezTo>
                    <a:pt x="89667" y="17230"/>
                    <a:pt x="90485" y="17117"/>
                    <a:pt x="91258" y="17023"/>
                  </a:cubicBezTo>
                  <a:cubicBezTo>
                    <a:pt x="91231" y="17019"/>
                    <a:pt x="91205" y="17012"/>
                    <a:pt x="91179" y="17008"/>
                  </a:cubicBezTo>
                  <a:close/>
                  <a:moveTo>
                    <a:pt x="90034" y="16914"/>
                  </a:moveTo>
                  <a:lnTo>
                    <a:pt x="90034" y="16914"/>
                  </a:lnTo>
                  <a:cubicBezTo>
                    <a:pt x="89614" y="16914"/>
                    <a:pt x="89126" y="16941"/>
                    <a:pt x="88579" y="16986"/>
                  </a:cubicBezTo>
                  <a:cubicBezTo>
                    <a:pt x="88612" y="17023"/>
                    <a:pt x="88642" y="17064"/>
                    <a:pt x="88669" y="17102"/>
                  </a:cubicBezTo>
                  <a:cubicBezTo>
                    <a:pt x="89220" y="17031"/>
                    <a:pt x="89742" y="16967"/>
                    <a:pt x="90233" y="16918"/>
                  </a:cubicBezTo>
                  <a:cubicBezTo>
                    <a:pt x="90169" y="16914"/>
                    <a:pt x="90102" y="16914"/>
                    <a:pt x="90034" y="16914"/>
                  </a:cubicBezTo>
                  <a:close/>
                  <a:moveTo>
                    <a:pt x="88459" y="17095"/>
                  </a:moveTo>
                  <a:cubicBezTo>
                    <a:pt x="88432" y="17064"/>
                    <a:pt x="88395" y="17034"/>
                    <a:pt x="88346" y="17008"/>
                  </a:cubicBezTo>
                  <a:cubicBezTo>
                    <a:pt x="87521" y="17087"/>
                    <a:pt x="86571" y="17218"/>
                    <a:pt x="85509" y="17391"/>
                  </a:cubicBezTo>
                  <a:cubicBezTo>
                    <a:pt x="85506" y="17462"/>
                    <a:pt x="85498" y="17537"/>
                    <a:pt x="85483" y="17609"/>
                  </a:cubicBezTo>
                  <a:cubicBezTo>
                    <a:pt x="86556" y="17417"/>
                    <a:pt x="87562" y="17256"/>
                    <a:pt x="88489" y="17128"/>
                  </a:cubicBezTo>
                  <a:cubicBezTo>
                    <a:pt x="88477" y="17117"/>
                    <a:pt x="88466" y="17106"/>
                    <a:pt x="88459" y="17095"/>
                  </a:cubicBezTo>
                  <a:close/>
                  <a:moveTo>
                    <a:pt x="87288" y="16854"/>
                  </a:moveTo>
                  <a:lnTo>
                    <a:pt x="87284" y="16854"/>
                  </a:lnTo>
                  <a:lnTo>
                    <a:pt x="87280" y="16854"/>
                  </a:lnTo>
                  <a:cubicBezTo>
                    <a:pt x="86793" y="16854"/>
                    <a:pt x="86166" y="16903"/>
                    <a:pt x="85427" y="16997"/>
                  </a:cubicBezTo>
                  <a:cubicBezTo>
                    <a:pt x="85461" y="17072"/>
                    <a:pt x="85487" y="17151"/>
                    <a:pt x="85498" y="17233"/>
                  </a:cubicBezTo>
                  <a:cubicBezTo>
                    <a:pt x="86384" y="17087"/>
                    <a:pt x="87194" y="16974"/>
                    <a:pt x="87918" y="16892"/>
                  </a:cubicBezTo>
                  <a:cubicBezTo>
                    <a:pt x="87746" y="16869"/>
                    <a:pt x="87532" y="16854"/>
                    <a:pt x="87288" y="16854"/>
                  </a:cubicBezTo>
                  <a:close/>
                  <a:moveTo>
                    <a:pt x="88639" y="17383"/>
                  </a:moveTo>
                  <a:cubicBezTo>
                    <a:pt x="88624" y="17346"/>
                    <a:pt x="88605" y="17308"/>
                    <a:pt x="88586" y="17275"/>
                  </a:cubicBezTo>
                  <a:cubicBezTo>
                    <a:pt x="87618" y="17406"/>
                    <a:pt x="86564" y="17575"/>
                    <a:pt x="85434" y="17777"/>
                  </a:cubicBezTo>
                  <a:cubicBezTo>
                    <a:pt x="85416" y="17834"/>
                    <a:pt x="85393" y="17890"/>
                    <a:pt x="85367" y="17946"/>
                  </a:cubicBezTo>
                  <a:cubicBezTo>
                    <a:pt x="86515" y="17732"/>
                    <a:pt x="87607" y="17545"/>
                    <a:pt x="88639" y="17383"/>
                  </a:cubicBezTo>
                  <a:close/>
                  <a:moveTo>
                    <a:pt x="81514" y="18153"/>
                  </a:moveTo>
                  <a:cubicBezTo>
                    <a:pt x="81420" y="18250"/>
                    <a:pt x="81318" y="18355"/>
                    <a:pt x="81206" y="18460"/>
                  </a:cubicBezTo>
                  <a:cubicBezTo>
                    <a:pt x="82654" y="18145"/>
                    <a:pt x="84027" y="17871"/>
                    <a:pt x="85307" y="17642"/>
                  </a:cubicBezTo>
                  <a:cubicBezTo>
                    <a:pt x="85326" y="17563"/>
                    <a:pt x="85341" y="17488"/>
                    <a:pt x="85344" y="17421"/>
                  </a:cubicBezTo>
                  <a:cubicBezTo>
                    <a:pt x="84185" y="17612"/>
                    <a:pt x="82902" y="17860"/>
                    <a:pt x="81514" y="18153"/>
                  </a:cubicBezTo>
                  <a:close/>
                  <a:moveTo>
                    <a:pt x="85254" y="17019"/>
                  </a:moveTo>
                  <a:cubicBezTo>
                    <a:pt x="84320" y="17143"/>
                    <a:pt x="83213" y="17335"/>
                    <a:pt x="81960" y="17582"/>
                  </a:cubicBezTo>
                  <a:cubicBezTo>
                    <a:pt x="81889" y="17702"/>
                    <a:pt x="81799" y="17826"/>
                    <a:pt x="81690" y="17954"/>
                  </a:cubicBezTo>
                  <a:cubicBezTo>
                    <a:pt x="83007" y="17676"/>
                    <a:pt x="84230" y="17443"/>
                    <a:pt x="85337" y="17260"/>
                  </a:cubicBezTo>
                  <a:cubicBezTo>
                    <a:pt x="85322" y="17173"/>
                    <a:pt x="85296" y="17095"/>
                    <a:pt x="85254" y="17019"/>
                  </a:cubicBezTo>
                  <a:close/>
                  <a:moveTo>
                    <a:pt x="84935" y="16791"/>
                  </a:moveTo>
                  <a:cubicBezTo>
                    <a:pt x="84812" y="16764"/>
                    <a:pt x="84647" y="16749"/>
                    <a:pt x="84444" y="16749"/>
                  </a:cubicBezTo>
                  <a:lnTo>
                    <a:pt x="84440" y="16749"/>
                  </a:lnTo>
                  <a:lnTo>
                    <a:pt x="84440" y="16749"/>
                  </a:lnTo>
                  <a:cubicBezTo>
                    <a:pt x="83915" y="16749"/>
                    <a:pt x="83142" y="16839"/>
                    <a:pt x="82159" y="17004"/>
                  </a:cubicBezTo>
                  <a:cubicBezTo>
                    <a:pt x="82155" y="17132"/>
                    <a:pt x="82121" y="17263"/>
                    <a:pt x="82061" y="17398"/>
                  </a:cubicBezTo>
                  <a:cubicBezTo>
                    <a:pt x="83221" y="17170"/>
                    <a:pt x="84256" y="16989"/>
                    <a:pt x="85142" y="16869"/>
                  </a:cubicBezTo>
                  <a:cubicBezTo>
                    <a:pt x="85108" y="16843"/>
                    <a:pt x="85037" y="16809"/>
                    <a:pt x="84935" y="16791"/>
                  </a:cubicBezTo>
                  <a:close/>
                  <a:moveTo>
                    <a:pt x="77773" y="17935"/>
                  </a:moveTo>
                  <a:cubicBezTo>
                    <a:pt x="77533" y="18126"/>
                    <a:pt x="77255" y="18329"/>
                    <a:pt x="76944" y="18547"/>
                  </a:cubicBezTo>
                  <a:cubicBezTo>
                    <a:pt x="78745" y="18104"/>
                    <a:pt x="80395" y="17732"/>
                    <a:pt x="81851" y="17440"/>
                  </a:cubicBezTo>
                  <a:cubicBezTo>
                    <a:pt x="81934" y="17290"/>
                    <a:pt x="81983" y="17151"/>
                    <a:pt x="81994" y="17034"/>
                  </a:cubicBezTo>
                  <a:cubicBezTo>
                    <a:pt x="80838" y="17233"/>
                    <a:pt x="79412" y="17537"/>
                    <a:pt x="77773" y="17935"/>
                  </a:cubicBezTo>
                  <a:close/>
                  <a:moveTo>
                    <a:pt x="81870" y="16659"/>
                  </a:moveTo>
                  <a:lnTo>
                    <a:pt x="81870" y="16659"/>
                  </a:lnTo>
                  <a:cubicBezTo>
                    <a:pt x="81866" y="16652"/>
                    <a:pt x="81833" y="16629"/>
                    <a:pt x="81769" y="16618"/>
                  </a:cubicBezTo>
                  <a:cubicBezTo>
                    <a:pt x="81705" y="16603"/>
                    <a:pt x="81615" y="16595"/>
                    <a:pt x="81506" y="16595"/>
                  </a:cubicBezTo>
                  <a:lnTo>
                    <a:pt x="81502" y="16595"/>
                  </a:lnTo>
                  <a:lnTo>
                    <a:pt x="81499" y="16595"/>
                  </a:lnTo>
                  <a:cubicBezTo>
                    <a:pt x="81045" y="16595"/>
                    <a:pt x="80234" y="16716"/>
                    <a:pt x="79135" y="16948"/>
                  </a:cubicBezTo>
                  <a:cubicBezTo>
                    <a:pt x="78985" y="16978"/>
                    <a:pt x="78823" y="17012"/>
                    <a:pt x="78662" y="17049"/>
                  </a:cubicBezTo>
                  <a:cubicBezTo>
                    <a:pt x="78658" y="17053"/>
                    <a:pt x="78655" y="17057"/>
                    <a:pt x="78655" y="17061"/>
                  </a:cubicBezTo>
                  <a:cubicBezTo>
                    <a:pt x="78542" y="17222"/>
                    <a:pt x="78384" y="17395"/>
                    <a:pt x="78186" y="17582"/>
                  </a:cubicBezTo>
                  <a:cubicBezTo>
                    <a:pt x="78144" y="17620"/>
                    <a:pt x="78099" y="17657"/>
                    <a:pt x="78054" y="17695"/>
                  </a:cubicBezTo>
                  <a:cubicBezTo>
                    <a:pt x="78576" y="17575"/>
                    <a:pt x="79071" y="17458"/>
                    <a:pt x="79544" y="17357"/>
                  </a:cubicBezTo>
                  <a:cubicBezTo>
                    <a:pt x="80452" y="17155"/>
                    <a:pt x="81266" y="16993"/>
                    <a:pt x="81979" y="16869"/>
                  </a:cubicBezTo>
                  <a:cubicBezTo>
                    <a:pt x="81964" y="16794"/>
                    <a:pt x="81926" y="16727"/>
                    <a:pt x="81870" y="16659"/>
                  </a:cubicBezTo>
                  <a:moveTo>
                    <a:pt x="78587" y="16404"/>
                  </a:moveTo>
                  <a:lnTo>
                    <a:pt x="78568" y="16400"/>
                  </a:lnTo>
                  <a:cubicBezTo>
                    <a:pt x="78546" y="16397"/>
                    <a:pt x="78512" y="16393"/>
                    <a:pt x="78467" y="16393"/>
                  </a:cubicBezTo>
                  <a:lnTo>
                    <a:pt x="78467" y="16393"/>
                  </a:lnTo>
                  <a:lnTo>
                    <a:pt x="78463" y="16393"/>
                  </a:lnTo>
                  <a:cubicBezTo>
                    <a:pt x="78167" y="16393"/>
                    <a:pt x="77488" y="16517"/>
                    <a:pt x="76505" y="16757"/>
                  </a:cubicBezTo>
                  <a:cubicBezTo>
                    <a:pt x="75938" y="16896"/>
                    <a:pt x="75266" y="17068"/>
                    <a:pt x="74501" y="17278"/>
                  </a:cubicBezTo>
                  <a:cubicBezTo>
                    <a:pt x="74133" y="17537"/>
                    <a:pt x="73668" y="17822"/>
                    <a:pt x="73128" y="18141"/>
                  </a:cubicBezTo>
                  <a:cubicBezTo>
                    <a:pt x="72970" y="18231"/>
                    <a:pt x="72805" y="18329"/>
                    <a:pt x="72636" y="18426"/>
                  </a:cubicBezTo>
                  <a:cubicBezTo>
                    <a:pt x="74328" y="17950"/>
                    <a:pt x="75844" y="17548"/>
                    <a:pt x="77139" y="17230"/>
                  </a:cubicBezTo>
                  <a:cubicBezTo>
                    <a:pt x="77645" y="17110"/>
                    <a:pt x="78118" y="16997"/>
                    <a:pt x="78553" y="16899"/>
                  </a:cubicBezTo>
                  <a:cubicBezTo>
                    <a:pt x="78625" y="16783"/>
                    <a:pt x="78658" y="16678"/>
                    <a:pt x="78658" y="16595"/>
                  </a:cubicBezTo>
                  <a:cubicBezTo>
                    <a:pt x="78658" y="16524"/>
                    <a:pt x="78636" y="16464"/>
                    <a:pt x="78587" y="16404"/>
                  </a:cubicBezTo>
                  <a:moveTo>
                    <a:pt x="75195" y="16479"/>
                  </a:moveTo>
                  <a:cubicBezTo>
                    <a:pt x="75293" y="16363"/>
                    <a:pt x="75334" y="16265"/>
                    <a:pt x="75334" y="16205"/>
                  </a:cubicBezTo>
                  <a:cubicBezTo>
                    <a:pt x="75334" y="16179"/>
                    <a:pt x="75330" y="16160"/>
                    <a:pt x="75319" y="16138"/>
                  </a:cubicBezTo>
                  <a:cubicBezTo>
                    <a:pt x="75255" y="16141"/>
                    <a:pt x="75083" y="16172"/>
                    <a:pt x="74842" y="16232"/>
                  </a:cubicBezTo>
                  <a:cubicBezTo>
                    <a:pt x="74584" y="16299"/>
                    <a:pt x="74231" y="16393"/>
                    <a:pt x="73799" y="16517"/>
                  </a:cubicBezTo>
                  <a:cubicBezTo>
                    <a:pt x="72933" y="16764"/>
                    <a:pt x="71743" y="17132"/>
                    <a:pt x="70288" y="17597"/>
                  </a:cubicBezTo>
                  <a:cubicBezTo>
                    <a:pt x="69496" y="17849"/>
                    <a:pt x="68625" y="18134"/>
                    <a:pt x="67687" y="18441"/>
                  </a:cubicBezTo>
                  <a:cubicBezTo>
                    <a:pt x="66588" y="18982"/>
                    <a:pt x="65342" y="19597"/>
                    <a:pt x="64018" y="20280"/>
                  </a:cubicBezTo>
                  <a:cubicBezTo>
                    <a:pt x="63954" y="20314"/>
                    <a:pt x="63887" y="20351"/>
                    <a:pt x="63819" y="20385"/>
                  </a:cubicBezTo>
                  <a:cubicBezTo>
                    <a:pt x="68096" y="18978"/>
                    <a:pt x="71788" y="17849"/>
                    <a:pt x="74422" y="17125"/>
                  </a:cubicBezTo>
                  <a:cubicBezTo>
                    <a:pt x="74782" y="16877"/>
                    <a:pt x="75045" y="16656"/>
                    <a:pt x="75195" y="16479"/>
                  </a:cubicBezTo>
                  <a:close/>
                  <a:moveTo>
                    <a:pt x="71717" y="16130"/>
                  </a:moveTo>
                  <a:cubicBezTo>
                    <a:pt x="71860" y="16029"/>
                    <a:pt x="71957" y="15939"/>
                    <a:pt x="72002" y="15875"/>
                  </a:cubicBezTo>
                  <a:cubicBezTo>
                    <a:pt x="71923" y="15905"/>
                    <a:pt x="71807" y="15946"/>
                    <a:pt x="71653" y="15999"/>
                  </a:cubicBezTo>
                  <a:cubicBezTo>
                    <a:pt x="71349" y="16108"/>
                    <a:pt x="70903" y="16265"/>
                    <a:pt x="70325" y="16468"/>
                  </a:cubicBezTo>
                  <a:cubicBezTo>
                    <a:pt x="69173" y="16869"/>
                    <a:pt x="67511" y="17455"/>
                    <a:pt x="65474" y="18186"/>
                  </a:cubicBezTo>
                  <a:cubicBezTo>
                    <a:pt x="62769" y="19154"/>
                    <a:pt x="59395" y="20377"/>
                    <a:pt x="55666" y="21781"/>
                  </a:cubicBezTo>
                  <a:cubicBezTo>
                    <a:pt x="54732" y="22310"/>
                    <a:pt x="53797" y="22869"/>
                    <a:pt x="52889" y="23454"/>
                  </a:cubicBezTo>
                  <a:cubicBezTo>
                    <a:pt x="56570" y="22092"/>
                    <a:pt x="60071" y="20850"/>
                    <a:pt x="63170" y="19785"/>
                  </a:cubicBezTo>
                  <a:cubicBezTo>
                    <a:pt x="64765" y="19237"/>
                    <a:pt x="66254" y="18734"/>
                    <a:pt x="67605" y="18288"/>
                  </a:cubicBezTo>
                  <a:cubicBezTo>
                    <a:pt x="67871" y="18156"/>
                    <a:pt x="68126" y="18032"/>
                    <a:pt x="68374" y="17909"/>
                  </a:cubicBezTo>
                  <a:cubicBezTo>
                    <a:pt x="69965" y="17125"/>
                    <a:pt x="71169" y="16524"/>
                    <a:pt x="71717" y="16130"/>
                  </a:cubicBezTo>
                  <a:moveTo>
                    <a:pt x="58240" y="20197"/>
                  </a:moveTo>
                  <a:cubicBezTo>
                    <a:pt x="59883" y="19361"/>
                    <a:pt x="61474" y="18622"/>
                    <a:pt x="62904" y="17987"/>
                  </a:cubicBezTo>
                  <a:cubicBezTo>
                    <a:pt x="62727" y="18059"/>
                    <a:pt x="62547" y="18126"/>
                    <a:pt x="62367" y="18198"/>
                  </a:cubicBezTo>
                  <a:cubicBezTo>
                    <a:pt x="58382" y="19751"/>
                    <a:pt x="52927" y="21860"/>
                    <a:pt x="47018" y="24257"/>
                  </a:cubicBezTo>
                  <a:cubicBezTo>
                    <a:pt x="46646" y="24407"/>
                    <a:pt x="46271" y="24561"/>
                    <a:pt x="45896" y="24711"/>
                  </a:cubicBezTo>
                  <a:cubicBezTo>
                    <a:pt x="45445" y="25090"/>
                    <a:pt x="45014" y="25480"/>
                    <a:pt x="44609" y="25882"/>
                  </a:cubicBezTo>
                  <a:cubicBezTo>
                    <a:pt x="48406" y="24355"/>
                    <a:pt x="52143" y="22918"/>
                    <a:pt x="55576" y="21627"/>
                  </a:cubicBezTo>
                  <a:cubicBezTo>
                    <a:pt x="56469" y="21124"/>
                    <a:pt x="57362" y="20648"/>
                    <a:pt x="58240" y="20197"/>
                  </a:cubicBezTo>
                  <a:close/>
                  <a:moveTo>
                    <a:pt x="48057" y="22850"/>
                  </a:moveTo>
                  <a:cubicBezTo>
                    <a:pt x="46826" y="23364"/>
                    <a:pt x="45565" y="23893"/>
                    <a:pt x="44282" y="24437"/>
                  </a:cubicBezTo>
                  <a:cubicBezTo>
                    <a:pt x="42766" y="25079"/>
                    <a:pt x="41221" y="25739"/>
                    <a:pt x="39660" y="26414"/>
                  </a:cubicBezTo>
                  <a:cubicBezTo>
                    <a:pt x="39438" y="26733"/>
                    <a:pt x="39240" y="27049"/>
                    <a:pt x="39059" y="27364"/>
                  </a:cubicBezTo>
                  <a:cubicBezTo>
                    <a:pt x="41322" y="26403"/>
                    <a:pt x="43588" y="25465"/>
                    <a:pt x="45798" y="24561"/>
                  </a:cubicBezTo>
                  <a:cubicBezTo>
                    <a:pt x="46507" y="23964"/>
                    <a:pt x="47265" y="23394"/>
                    <a:pt x="48057" y="22850"/>
                  </a:cubicBezTo>
                  <a:close/>
                  <a:moveTo>
                    <a:pt x="40485" y="25064"/>
                  </a:moveTo>
                  <a:cubicBezTo>
                    <a:pt x="38808" y="25807"/>
                    <a:pt x="37097" y="26568"/>
                    <a:pt x="35383" y="27345"/>
                  </a:cubicBezTo>
                  <a:cubicBezTo>
                    <a:pt x="35296" y="27626"/>
                    <a:pt x="35229" y="27904"/>
                    <a:pt x="35172" y="28182"/>
                  </a:cubicBezTo>
                  <a:cubicBezTo>
                    <a:pt x="36628" y="27536"/>
                    <a:pt x="38088" y="26898"/>
                    <a:pt x="39536" y="26272"/>
                  </a:cubicBezTo>
                  <a:cubicBezTo>
                    <a:pt x="39817" y="25870"/>
                    <a:pt x="40133" y="25469"/>
                    <a:pt x="40485" y="25064"/>
                  </a:cubicBezTo>
                  <a:close/>
                  <a:moveTo>
                    <a:pt x="40778" y="24734"/>
                  </a:moveTo>
                  <a:cubicBezTo>
                    <a:pt x="41329" y="24133"/>
                    <a:pt x="41941" y="23563"/>
                    <a:pt x="42594" y="23015"/>
                  </a:cubicBezTo>
                  <a:cubicBezTo>
                    <a:pt x="41367" y="23582"/>
                    <a:pt x="40106" y="24160"/>
                    <a:pt x="38819" y="24752"/>
                  </a:cubicBezTo>
                  <a:cubicBezTo>
                    <a:pt x="37840" y="25203"/>
                    <a:pt x="36846" y="25664"/>
                    <a:pt x="35844" y="26126"/>
                  </a:cubicBezTo>
                  <a:cubicBezTo>
                    <a:pt x="35694" y="26456"/>
                    <a:pt x="35566" y="26786"/>
                    <a:pt x="35458" y="27112"/>
                  </a:cubicBezTo>
                  <a:cubicBezTo>
                    <a:pt x="37247" y="26302"/>
                    <a:pt x="39033" y="25506"/>
                    <a:pt x="40778" y="24734"/>
                  </a:cubicBezTo>
                  <a:close/>
                  <a:moveTo>
                    <a:pt x="48646" y="21278"/>
                  </a:moveTo>
                  <a:cubicBezTo>
                    <a:pt x="54233" y="18828"/>
                    <a:pt x="58761" y="16824"/>
                    <a:pt x="60900" y="15635"/>
                  </a:cubicBezTo>
                  <a:cubicBezTo>
                    <a:pt x="61467" y="15316"/>
                    <a:pt x="61868" y="15053"/>
                    <a:pt x="62063" y="14870"/>
                  </a:cubicBezTo>
                  <a:cubicBezTo>
                    <a:pt x="62164" y="14776"/>
                    <a:pt x="62202" y="14697"/>
                    <a:pt x="62194" y="14682"/>
                  </a:cubicBezTo>
                  <a:lnTo>
                    <a:pt x="62194" y="14678"/>
                  </a:lnTo>
                  <a:cubicBezTo>
                    <a:pt x="62183" y="14678"/>
                    <a:pt x="62161" y="14674"/>
                    <a:pt x="62134" y="14674"/>
                  </a:cubicBezTo>
                  <a:lnTo>
                    <a:pt x="62134" y="14674"/>
                  </a:lnTo>
                  <a:lnTo>
                    <a:pt x="62131" y="14674"/>
                  </a:lnTo>
                  <a:cubicBezTo>
                    <a:pt x="61962" y="14674"/>
                    <a:pt x="61579" y="14731"/>
                    <a:pt x="61050" y="14843"/>
                  </a:cubicBezTo>
                  <a:cubicBezTo>
                    <a:pt x="60517" y="14952"/>
                    <a:pt x="59827" y="15121"/>
                    <a:pt x="59024" y="15342"/>
                  </a:cubicBezTo>
                  <a:cubicBezTo>
                    <a:pt x="58532" y="15477"/>
                    <a:pt x="58000" y="15631"/>
                    <a:pt x="57433" y="15808"/>
                  </a:cubicBezTo>
                  <a:cubicBezTo>
                    <a:pt x="56386" y="16438"/>
                    <a:pt x="54893" y="17215"/>
                    <a:pt x="53058" y="18115"/>
                  </a:cubicBezTo>
                  <a:cubicBezTo>
                    <a:pt x="50391" y="19424"/>
                    <a:pt x="47006" y="20989"/>
                    <a:pt x="43266" y="22707"/>
                  </a:cubicBezTo>
                  <a:cubicBezTo>
                    <a:pt x="42523" y="23289"/>
                    <a:pt x="41832" y="23901"/>
                    <a:pt x="41209" y="24542"/>
                  </a:cubicBezTo>
                  <a:cubicBezTo>
                    <a:pt x="43806" y="23394"/>
                    <a:pt x="46320" y="22295"/>
                    <a:pt x="48646" y="21278"/>
                  </a:cubicBezTo>
                  <a:close/>
                  <a:moveTo>
                    <a:pt x="43948" y="22190"/>
                  </a:moveTo>
                  <a:cubicBezTo>
                    <a:pt x="44552" y="21912"/>
                    <a:pt x="45149" y="21638"/>
                    <a:pt x="45731" y="21368"/>
                  </a:cubicBezTo>
                  <a:cubicBezTo>
                    <a:pt x="50379" y="19222"/>
                    <a:pt x="54281" y="17380"/>
                    <a:pt x="56615" y="16070"/>
                  </a:cubicBezTo>
                  <a:cubicBezTo>
                    <a:pt x="55535" y="16423"/>
                    <a:pt x="54353" y="16843"/>
                    <a:pt x="53130" y="17327"/>
                  </a:cubicBezTo>
                  <a:cubicBezTo>
                    <a:pt x="50057" y="18543"/>
                    <a:pt x="46714" y="20171"/>
                    <a:pt x="43948" y="22190"/>
                  </a:cubicBezTo>
                  <a:close/>
                  <a:moveTo>
                    <a:pt x="58806" y="14577"/>
                  </a:moveTo>
                  <a:cubicBezTo>
                    <a:pt x="58908" y="14464"/>
                    <a:pt x="58945" y="14374"/>
                    <a:pt x="58945" y="14326"/>
                  </a:cubicBezTo>
                  <a:cubicBezTo>
                    <a:pt x="58941" y="14299"/>
                    <a:pt x="58938" y="14281"/>
                    <a:pt x="58915" y="14202"/>
                  </a:cubicBezTo>
                  <a:lnTo>
                    <a:pt x="58915" y="14258"/>
                  </a:lnTo>
                  <a:cubicBezTo>
                    <a:pt x="58911" y="14250"/>
                    <a:pt x="58863" y="14220"/>
                    <a:pt x="58773" y="14205"/>
                  </a:cubicBezTo>
                  <a:cubicBezTo>
                    <a:pt x="58686" y="14190"/>
                    <a:pt x="58566" y="14179"/>
                    <a:pt x="58416" y="14179"/>
                  </a:cubicBezTo>
                  <a:lnTo>
                    <a:pt x="58412" y="14179"/>
                  </a:lnTo>
                  <a:lnTo>
                    <a:pt x="58409" y="14179"/>
                  </a:lnTo>
                  <a:cubicBezTo>
                    <a:pt x="57831" y="14179"/>
                    <a:pt x="56840" y="14311"/>
                    <a:pt x="55587" y="14566"/>
                  </a:cubicBezTo>
                  <a:cubicBezTo>
                    <a:pt x="55546" y="14614"/>
                    <a:pt x="55501" y="14659"/>
                    <a:pt x="55452" y="14708"/>
                  </a:cubicBezTo>
                  <a:cubicBezTo>
                    <a:pt x="55174" y="14978"/>
                    <a:pt x="54777" y="15282"/>
                    <a:pt x="54266" y="15627"/>
                  </a:cubicBezTo>
                  <a:cubicBezTo>
                    <a:pt x="53242" y="16314"/>
                    <a:pt x="51775" y="17143"/>
                    <a:pt x="49974" y="18093"/>
                  </a:cubicBezTo>
                  <a:cubicBezTo>
                    <a:pt x="46507" y="19916"/>
                    <a:pt x="41806" y="22171"/>
                    <a:pt x="36696" y="24629"/>
                  </a:cubicBezTo>
                  <a:cubicBezTo>
                    <a:pt x="36414" y="25041"/>
                    <a:pt x="36174" y="25454"/>
                    <a:pt x="35972" y="25867"/>
                  </a:cubicBezTo>
                  <a:cubicBezTo>
                    <a:pt x="38452" y="24715"/>
                    <a:pt x="40883" y="23600"/>
                    <a:pt x="43179" y="22546"/>
                  </a:cubicBezTo>
                  <a:cubicBezTo>
                    <a:pt x="45596" y="20655"/>
                    <a:pt x="48533" y="19091"/>
                    <a:pt x="51374" y="17856"/>
                  </a:cubicBezTo>
                  <a:cubicBezTo>
                    <a:pt x="53509" y="16929"/>
                    <a:pt x="55591" y="16190"/>
                    <a:pt x="57347" y="15646"/>
                  </a:cubicBezTo>
                  <a:cubicBezTo>
                    <a:pt x="57463" y="15575"/>
                    <a:pt x="57572" y="15507"/>
                    <a:pt x="57677" y="15444"/>
                  </a:cubicBezTo>
                  <a:cubicBezTo>
                    <a:pt x="58229" y="15095"/>
                    <a:pt x="58619" y="14798"/>
                    <a:pt x="58806" y="14577"/>
                  </a:cubicBezTo>
                  <a:close/>
                  <a:moveTo>
                    <a:pt x="55647" y="13845"/>
                  </a:moveTo>
                  <a:cubicBezTo>
                    <a:pt x="55598" y="13789"/>
                    <a:pt x="55456" y="13721"/>
                    <a:pt x="55238" y="13684"/>
                  </a:cubicBezTo>
                  <a:cubicBezTo>
                    <a:pt x="55017" y="13643"/>
                    <a:pt x="54728" y="13620"/>
                    <a:pt x="54375" y="13620"/>
                  </a:cubicBezTo>
                  <a:lnTo>
                    <a:pt x="54371" y="13620"/>
                  </a:lnTo>
                  <a:lnTo>
                    <a:pt x="54368" y="13620"/>
                  </a:lnTo>
                  <a:cubicBezTo>
                    <a:pt x="53895" y="13620"/>
                    <a:pt x="53317" y="13658"/>
                    <a:pt x="52653" y="13736"/>
                  </a:cubicBezTo>
                  <a:cubicBezTo>
                    <a:pt x="52627" y="13965"/>
                    <a:pt x="52477" y="14205"/>
                    <a:pt x="52237" y="14476"/>
                  </a:cubicBezTo>
                  <a:cubicBezTo>
                    <a:pt x="51966" y="14772"/>
                    <a:pt x="51576" y="15106"/>
                    <a:pt x="51077" y="15477"/>
                  </a:cubicBezTo>
                  <a:cubicBezTo>
                    <a:pt x="51006" y="15530"/>
                    <a:pt x="50931" y="15586"/>
                    <a:pt x="50852" y="15642"/>
                  </a:cubicBezTo>
                  <a:cubicBezTo>
                    <a:pt x="52214" y="15203"/>
                    <a:pt x="53501" y="14851"/>
                    <a:pt x="54634" y="14588"/>
                  </a:cubicBezTo>
                  <a:cubicBezTo>
                    <a:pt x="54931" y="14517"/>
                    <a:pt x="55212" y="14457"/>
                    <a:pt x="55486" y="14401"/>
                  </a:cubicBezTo>
                  <a:cubicBezTo>
                    <a:pt x="55516" y="14367"/>
                    <a:pt x="55542" y="14333"/>
                    <a:pt x="55565" y="14299"/>
                  </a:cubicBezTo>
                  <a:cubicBezTo>
                    <a:pt x="55662" y="14168"/>
                    <a:pt x="55703" y="14059"/>
                    <a:pt x="55703" y="13984"/>
                  </a:cubicBezTo>
                  <a:cubicBezTo>
                    <a:pt x="55700" y="13932"/>
                    <a:pt x="55685" y="13890"/>
                    <a:pt x="55647" y="13845"/>
                  </a:cubicBezTo>
                  <a:close/>
                  <a:moveTo>
                    <a:pt x="52383" y="13444"/>
                  </a:moveTo>
                  <a:cubicBezTo>
                    <a:pt x="52270" y="13312"/>
                    <a:pt x="51993" y="13189"/>
                    <a:pt x="51591" y="13114"/>
                  </a:cubicBezTo>
                  <a:cubicBezTo>
                    <a:pt x="51194" y="13031"/>
                    <a:pt x="50668" y="12994"/>
                    <a:pt x="50049" y="12994"/>
                  </a:cubicBezTo>
                  <a:lnTo>
                    <a:pt x="50045" y="12994"/>
                  </a:lnTo>
                  <a:cubicBezTo>
                    <a:pt x="47674" y="12994"/>
                    <a:pt x="43922" y="13586"/>
                    <a:pt x="40268" y="14836"/>
                  </a:cubicBezTo>
                  <a:cubicBezTo>
                    <a:pt x="36617" y="16085"/>
                    <a:pt x="33060" y="17991"/>
                    <a:pt x="31071" y="20595"/>
                  </a:cubicBezTo>
                  <a:cubicBezTo>
                    <a:pt x="29897" y="22133"/>
                    <a:pt x="29458" y="23660"/>
                    <a:pt x="29458" y="25184"/>
                  </a:cubicBezTo>
                  <a:cubicBezTo>
                    <a:pt x="29458" y="25713"/>
                    <a:pt x="29511" y="26242"/>
                    <a:pt x="29604" y="26771"/>
                  </a:cubicBezTo>
                  <a:cubicBezTo>
                    <a:pt x="30527" y="26306"/>
                    <a:pt x="31443" y="25848"/>
                    <a:pt x="32347" y="25394"/>
                  </a:cubicBezTo>
                  <a:cubicBezTo>
                    <a:pt x="32647" y="24261"/>
                    <a:pt x="33206" y="23120"/>
                    <a:pt x="34129" y="21972"/>
                  </a:cubicBezTo>
                  <a:cubicBezTo>
                    <a:pt x="36478" y="19061"/>
                    <a:pt x="40534" y="16933"/>
                    <a:pt x="44504" y="15526"/>
                  </a:cubicBezTo>
                  <a:cubicBezTo>
                    <a:pt x="47442" y="14483"/>
                    <a:pt x="50334" y="13838"/>
                    <a:pt x="52458" y="13571"/>
                  </a:cubicBezTo>
                  <a:cubicBezTo>
                    <a:pt x="52443" y="13526"/>
                    <a:pt x="52420" y="13485"/>
                    <a:pt x="52383" y="13444"/>
                  </a:cubicBezTo>
                  <a:moveTo>
                    <a:pt x="4627" y="40942"/>
                  </a:moveTo>
                  <a:cubicBezTo>
                    <a:pt x="2819" y="42270"/>
                    <a:pt x="1472" y="43494"/>
                    <a:pt x="763" y="44548"/>
                  </a:cubicBezTo>
                  <a:cubicBezTo>
                    <a:pt x="387" y="45107"/>
                    <a:pt x="189" y="45621"/>
                    <a:pt x="192" y="46067"/>
                  </a:cubicBezTo>
                  <a:cubicBezTo>
                    <a:pt x="192" y="46364"/>
                    <a:pt x="275" y="46638"/>
                    <a:pt x="455" y="46893"/>
                  </a:cubicBezTo>
                  <a:cubicBezTo>
                    <a:pt x="695" y="47238"/>
                    <a:pt x="1127" y="47557"/>
                    <a:pt x="1712" y="47831"/>
                  </a:cubicBezTo>
                  <a:cubicBezTo>
                    <a:pt x="2297" y="48105"/>
                    <a:pt x="3040" y="48337"/>
                    <a:pt x="3903" y="48525"/>
                  </a:cubicBezTo>
                  <a:cubicBezTo>
                    <a:pt x="4774" y="48716"/>
                    <a:pt x="5764" y="48859"/>
                    <a:pt x="6845" y="48953"/>
                  </a:cubicBezTo>
                  <a:cubicBezTo>
                    <a:pt x="5475" y="48701"/>
                    <a:pt x="4316" y="48356"/>
                    <a:pt x="3460" y="47921"/>
                  </a:cubicBezTo>
                  <a:cubicBezTo>
                    <a:pt x="2800" y="47587"/>
                    <a:pt x="2320" y="47197"/>
                    <a:pt x="2068" y="46743"/>
                  </a:cubicBezTo>
                  <a:cubicBezTo>
                    <a:pt x="1926" y="46491"/>
                    <a:pt x="1858" y="46217"/>
                    <a:pt x="1858" y="45932"/>
                  </a:cubicBezTo>
                  <a:cubicBezTo>
                    <a:pt x="1862" y="45231"/>
                    <a:pt x="2267" y="44454"/>
                    <a:pt x="2984" y="43610"/>
                  </a:cubicBezTo>
                  <a:cubicBezTo>
                    <a:pt x="3708" y="42769"/>
                    <a:pt x="4751" y="41858"/>
                    <a:pt x="6049" y="40890"/>
                  </a:cubicBezTo>
                  <a:cubicBezTo>
                    <a:pt x="8646" y="38954"/>
                    <a:pt x="12270" y="36796"/>
                    <a:pt x="16390" y="34564"/>
                  </a:cubicBezTo>
                  <a:cubicBezTo>
                    <a:pt x="20491" y="32343"/>
                    <a:pt x="25087" y="30046"/>
                    <a:pt x="29649" y="27825"/>
                  </a:cubicBezTo>
                  <a:cubicBezTo>
                    <a:pt x="29582" y="27566"/>
                    <a:pt x="29518" y="27307"/>
                    <a:pt x="29466" y="27052"/>
                  </a:cubicBezTo>
                  <a:cubicBezTo>
                    <a:pt x="20089" y="31765"/>
                    <a:pt x="10176" y="36860"/>
                    <a:pt x="4627" y="40942"/>
                  </a:cubicBezTo>
                  <a:moveTo>
                    <a:pt x="12345" y="49257"/>
                  </a:moveTo>
                  <a:cubicBezTo>
                    <a:pt x="12326" y="49253"/>
                    <a:pt x="12308" y="49245"/>
                    <a:pt x="12289" y="49242"/>
                  </a:cubicBezTo>
                  <a:cubicBezTo>
                    <a:pt x="12210" y="49245"/>
                    <a:pt x="12131" y="49249"/>
                    <a:pt x="12052" y="49249"/>
                  </a:cubicBezTo>
                  <a:cubicBezTo>
                    <a:pt x="12150" y="49253"/>
                    <a:pt x="12248" y="49257"/>
                    <a:pt x="12345" y="49257"/>
                  </a:cubicBezTo>
                  <a:close/>
                  <a:moveTo>
                    <a:pt x="13103" y="49264"/>
                  </a:moveTo>
                  <a:cubicBezTo>
                    <a:pt x="13103" y="49264"/>
                    <a:pt x="13107" y="49264"/>
                    <a:pt x="13111" y="49264"/>
                  </a:cubicBezTo>
                  <a:lnTo>
                    <a:pt x="13114" y="49264"/>
                  </a:lnTo>
                  <a:cubicBezTo>
                    <a:pt x="13309" y="49264"/>
                    <a:pt x="13508" y="49260"/>
                    <a:pt x="13707" y="49260"/>
                  </a:cubicBezTo>
                  <a:cubicBezTo>
                    <a:pt x="13625" y="49234"/>
                    <a:pt x="13546" y="49208"/>
                    <a:pt x="13467" y="49178"/>
                  </a:cubicBezTo>
                  <a:cubicBezTo>
                    <a:pt x="13276" y="49193"/>
                    <a:pt x="13084" y="49204"/>
                    <a:pt x="12893" y="49212"/>
                  </a:cubicBezTo>
                  <a:cubicBezTo>
                    <a:pt x="12964" y="49230"/>
                    <a:pt x="13032" y="49245"/>
                    <a:pt x="13103" y="49264"/>
                  </a:cubicBezTo>
                  <a:moveTo>
                    <a:pt x="13973" y="49452"/>
                  </a:moveTo>
                  <a:cubicBezTo>
                    <a:pt x="14112" y="49459"/>
                    <a:pt x="14247" y="49467"/>
                    <a:pt x="14386" y="49470"/>
                  </a:cubicBezTo>
                  <a:cubicBezTo>
                    <a:pt x="14349" y="49459"/>
                    <a:pt x="14311" y="49448"/>
                    <a:pt x="14270" y="49437"/>
                  </a:cubicBezTo>
                  <a:cubicBezTo>
                    <a:pt x="14154" y="49440"/>
                    <a:pt x="14037" y="49440"/>
                    <a:pt x="13921" y="49444"/>
                  </a:cubicBezTo>
                  <a:cubicBezTo>
                    <a:pt x="13940" y="49448"/>
                    <a:pt x="13958" y="49452"/>
                    <a:pt x="13973" y="49452"/>
                  </a:cubicBezTo>
                  <a:close/>
                  <a:moveTo>
                    <a:pt x="15125" y="49489"/>
                  </a:moveTo>
                  <a:cubicBezTo>
                    <a:pt x="15350" y="49493"/>
                    <a:pt x="15576" y="49497"/>
                    <a:pt x="15801" y="49497"/>
                  </a:cubicBezTo>
                  <a:cubicBezTo>
                    <a:pt x="15699" y="49463"/>
                    <a:pt x="15602" y="49425"/>
                    <a:pt x="15504" y="49392"/>
                  </a:cubicBezTo>
                  <a:cubicBezTo>
                    <a:pt x="15287" y="49403"/>
                    <a:pt x="15073" y="49410"/>
                    <a:pt x="14859" y="49418"/>
                  </a:cubicBezTo>
                  <a:cubicBezTo>
                    <a:pt x="14949" y="49444"/>
                    <a:pt x="15035" y="49467"/>
                    <a:pt x="15125" y="49489"/>
                  </a:cubicBezTo>
                  <a:close/>
                  <a:moveTo>
                    <a:pt x="16060" y="49711"/>
                  </a:moveTo>
                  <a:cubicBezTo>
                    <a:pt x="16221" y="49722"/>
                    <a:pt x="16382" y="49729"/>
                    <a:pt x="16547" y="49741"/>
                  </a:cubicBezTo>
                  <a:cubicBezTo>
                    <a:pt x="16484" y="49718"/>
                    <a:pt x="16420" y="49699"/>
                    <a:pt x="16356" y="49681"/>
                  </a:cubicBezTo>
                  <a:cubicBezTo>
                    <a:pt x="16236" y="49681"/>
                    <a:pt x="16112" y="49681"/>
                    <a:pt x="15992" y="49681"/>
                  </a:cubicBezTo>
                  <a:cubicBezTo>
                    <a:pt x="15970" y="49681"/>
                    <a:pt x="15947" y="49681"/>
                    <a:pt x="15925" y="49681"/>
                  </a:cubicBezTo>
                  <a:cubicBezTo>
                    <a:pt x="15970" y="49692"/>
                    <a:pt x="16015" y="49703"/>
                    <a:pt x="16060" y="49711"/>
                  </a:cubicBezTo>
                  <a:close/>
                  <a:moveTo>
                    <a:pt x="17279" y="49771"/>
                  </a:moveTo>
                  <a:cubicBezTo>
                    <a:pt x="17512" y="49778"/>
                    <a:pt x="17744" y="49786"/>
                    <a:pt x="17977" y="49789"/>
                  </a:cubicBezTo>
                  <a:cubicBezTo>
                    <a:pt x="17853" y="49744"/>
                    <a:pt x="17733" y="49699"/>
                    <a:pt x="17613" y="49654"/>
                  </a:cubicBezTo>
                  <a:cubicBezTo>
                    <a:pt x="17388" y="49662"/>
                    <a:pt x="17159" y="49669"/>
                    <a:pt x="16934" y="49673"/>
                  </a:cubicBezTo>
                  <a:cubicBezTo>
                    <a:pt x="17046" y="49707"/>
                    <a:pt x="17163" y="49737"/>
                    <a:pt x="17279" y="49771"/>
                  </a:cubicBezTo>
                  <a:close/>
                  <a:moveTo>
                    <a:pt x="18322" y="50033"/>
                  </a:moveTo>
                  <a:cubicBezTo>
                    <a:pt x="18483" y="50045"/>
                    <a:pt x="18645" y="50056"/>
                    <a:pt x="18806" y="50067"/>
                  </a:cubicBezTo>
                  <a:cubicBezTo>
                    <a:pt x="18712" y="50037"/>
                    <a:pt x="18618" y="50007"/>
                    <a:pt x="18528" y="49977"/>
                  </a:cubicBezTo>
                  <a:cubicBezTo>
                    <a:pt x="18375" y="49977"/>
                    <a:pt x="18217" y="49973"/>
                    <a:pt x="18063" y="49973"/>
                  </a:cubicBezTo>
                  <a:cubicBezTo>
                    <a:pt x="18149" y="49992"/>
                    <a:pt x="18236" y="50015"/>
                    <a:pt x="18322" y="50033"/>
                  </a:cubicBezTo>
                  <a:close/>
                  <a:moveTo>
                    <a:pt x="18889" y="49797"/>
                  </a:moveTo>
                  <a:cubicBezTo>
                    <a:pt x="19039" y="49797"/>
                    <a:pt x="19189" y="49797"/>
                    <a:pt x="19335" y="49797"/>
                  </a:cubicBezTo>
                  <a:cubicBezTo>
                    <a:pt x="19181" y="49729"/>
                    <a:pt x="19027" y="49666"/>
                    <a:pt x="18881" y="49598"/>
                  </a:cubicBezTo>
                  <a:cubicBezTo>
                    <a:pt x="18607" y="49613"/>
                    <a:pt x="18337" y="49628"/>
                    <a:pt x="18067" y="49639"/>
                  </a:cubicBezTo>
                  <a:cubicBezTo>
                    <a:pt x="18198" y="49684"/>
                    <a:pt x="18337" y="49733"/>
                    <a:pt x="18472" y="49778"/>
                  </a:cubicBezTo>
                  <a:cubicBezTo>
                    <a:pt x="18491" y="49786"/>
                    <a:pt x="18510" y="49789"/>
                    <a:pt x="18525" y="49797"/>
                  </a:cubicBezTo>
                  <a:cubicBezTo>
                    <a:pt x="18645" y="49797"/>
                    <a:pt x="18769" y="49797"/>
                    <a:pt x="18889" y="49797"/>
                  </a:cubicBezTo>
                  <a:close/>
                  <a:moveTo>
                    <a:pt x="19541" y="50108"/>
                  </a:moveTo>
                  <a:cubicBezTo>
                    <a:pt x="19759" y="50120"/>
                    <a:pt x="19980" y="50131"/>
                    <a:pt x="20202" y="50138"/>
                  </a:cubicBezTo>
                  <a:cubicBezTo>
                    <a:pt x="20056" y="50082"/>
                    <a:pt x="19913" y="50026"/>
                    <a:pt x="19770" y="49973"/>
                  </a:cubicBezTo>
                  <a:cubicBezTo>
                    <a:pt x="19545" y="49977"/>
                    <a:pt x="19324" y="49977"/>
                    <a:pt x="19099" y="49981"/>
                  </a:cubicBezTo>
                  <a:cubicBezTo>
                    <a:pt x="19245" y="50022"/>
                    <a:pt x="19391" y="50067"/>
                    <a:pt x="19541" y="50108"/>
                  </a:cubicBezTo>
                  <a:close/>
                  <a:moveTo>
                    <a:pt x="20641" y="50112"/>
                  </a:moveTo>
                  <a:cubicBezTo>
                    <a:pt x="20678" y="50127"/>
                    <a:pt x="20712" y="50138"/>
                    <a:pt x="20750" y="50153"/>
                  </a:cubicBezTo>
                  <a:cubicBezTo>
                    <a:pt x="21009" y="50157"/>
                    <a:pt x="21271" y="50161"/>
                    <a:pt x="21534" y="50161"/>
                  </a:cubicBezTo>
                  <a:cubicBezTo>
                    <a:pt x="21357" y="50086"/>
                    <a:pt x="21185" y="50011"/>
                    <a:pt x="21016" y="49932"/>
                  </a:cubicBezTo>
                  <a:cubicBezTo>
                    <a:pt x="20750" y="49943"/>
                    <a:pt x="20483" y="49954"/>
                    <a:pt x="20217" y="49962"/>
                  </a:cubicBezTo>
                  <a:cubicBezTo>
                    <a:pt x="20356" y="50015"/>
                    <a:pt x="20498" y="50063"/>
                    <a:pt x="20641" y="50112"/>
                  </a:cubicBezTo>
                  <a:close/>
                  <a:moveTo>
                    <a:pt x="20618" y="50397"/>
                  </a:moveTo>
                  <a:cubicBezTo>
                    <a:pt x="20761" y="50408"/>
                    <a:pt x="20907" y="50420"/>
                    <a:pt x="21054" y="50435"/>
                  </a:cubicBezTo>
                  <a:cubicBezTo>
                    <a:pt x="20952" y="50401"/>
                    <a:pt x="20851" y="50367"/>
                    <a:pt x="20750" y="50330"/>
                  </a:cubicBezTo>
                  <a:cubicBezTo>
                    <a:pt x="20603" y="50330"/>
                    <a:pt x="20461" y="50326"/>
                    <a:pt x="20314" y="50318"/>
                  </a:cubicBezTo>
                  <a:cubicBezTo>
                    <a:pt x="20416" y="50345"/>
                    <a:pt x="20517" y="50371"/>
                    <a:pt x="20618" y="50397"/>
                  </a:cubicBezTo>
                  <a:close/>
                  <a:moveTo>
                    <a:pt x="21785" y="50484"/>
                  </a:moveTo>
                  <a:cubicBezTo>
                    <a:pt x="21995" y="50499"/>
                    <a:pt x="22205" y="50510"/>
                    <a:pt x="22416" y="50521"/>
                  </a:cubicBezTo>
                  <a:cubicBezTo>
                    <a:pt x="22265" y="50461"/>
                    <a:pt x="22112" y="50401"/>
                    <a:pt x="21965" y="50341"/>
                  </a:cubicBezTo>
                  <a:cubicBezTo>
                    <a:pt x="21905" y="50341"/>
                    <a:pt x="21845" y="50341"/>
                    <a:pt x="21785" y="50341"/>
                  </a:cubicBezTo>
                  <a:cubicBezTo>
                    <a:pt x="21631" y="50341"/>
                    <a:pt x="21474" y="50341"/>
                    <a:pt x="21316" y="50341"/>
                  </a:cubicBezTo>
                  <a:cubicBezTo>
                    <a:pt x="21470" y="50390"/>
                    <a:pt x="21628" y="50438"/>
                    <a:pt x="21785" y="50484"/>
                  </a:cubicBezTo>
                  <a:close/>
                  <a:moveTo>
                    <a:pt x="22832" y="50780"/>
                  </a:moveTo>
                  <a:cubicBezTo>
                    <a:pt x="22967" y="50795"/>
                    <a:pt x="23106" y="50806"/>
                    <a:pt x="23245" y="50821"/>
                  </a:cubicBezTo>
                  <a:cubicBezTo>
                    <a:pt x="23151" y="50787"/>
                    <a:pt x="23053" y="50754"/>
                    <a:pt x="22960" y="50720"/>
                  </a:cubicBezTo>
                  <a:cubicBezTo>
                    <a:pt x="22825" y="50716"/>
                    <a:pt x="22686" y="50712"/>
                    <a:pt x="22551" y="50705"/>
                  </a:cubicBezTo>
                  <a:cubicBezTo>
                    <a:pt x="22644" y="50731"/>
                    <a:pt x="22738" y="50754"/>
                    <a:pt x="22832" y="50780"/>
                  </a:cubicBezTo>
                  <a:close/>
                  <a:moveTo>
                    <a:pt x="23969" y="50885"/>
                  </a:moveTo>
                  <a:cubicBezTo>
                    <a:pt x="24171" y="50900"/>
                    <a:pt x="24378" y="50915"/>
                    <a:pt x="24580" y="50930"/>
                  </a:cubicBezTo>
                  <a:cubicBezTo>
                    <a:pt x="24434" y="50870"/>
                    <a:pt x="24288" y="50810"/>
                    <a:pt x="24141" y="50750"/>
                  </a:cubicBezTo>
                  <a:cubicBezTo>
                    <a:pt x="23935" y="50746"/>
                    <a:pt x="23729" y="50742"/>
                    <a:pt x="23522" y="50739"/>
                  </a:cubicBezTo>
                  <a:cubicBezTo>
                    <a:pt x="23669" y="50787"/>
                    <a:pt x="23819" y="50836"/>
                    <a:pt x="23969" y="50885"/>
                  </a:cubicBezTo>
                  <a:moveTo>
                    <a:pt x="24899" y="50877"/>
                  </a:moveTo>
                  <a:cubicBezTo>
                    <a:pt x="24971" y="50904"/>
                    <a:pt x="25046" y="50934"/>
                    <a:pt x="25121" y="50960"/>
                  </a:cubicBezTo>
                  <a:cubicBezTo>
                    <a:pt x="25365" y="50975"/>
                    <a:pt x="25609" y="50986"/>
                    <a:pt x="25852" y="50994"/>
                  </a:cubicBezTo>
                  <a:cubicBezTo>
                    <a:pt x="25676" y="50915"/>
                    <a:pt x="25500" y="50832"/>
                    <a:pt x="25331" y="50746"/>
                  </a:cubicBezTo>
                  <a:cubicBezTo>
                    <a:pt x="25109" y="50750"/>
                    <a:pt x="24888" y="50754"/>
                    <a:pt x="24667" y="50754"/>
                  </a:cubicBezTo>
                  <a:cubicBezTo>
                    <a:pt x="24640" y="50754"/>
                    <a:pt x="24610" y="50754"/>
                    <a:pt x="24584" y="50754"/>
                  </a:cubicBezTo>
                  <a:cubicBezTo>
                    <a:pt x="24686" y="50795"/>
                    <a:pt x="24794" y="50836"/>
                    <a:pt x="24899" y="50877"/>
                  </a:cubicBezTo>
                  <a:moveTo>
                    <a:pt x="24982" y="51189"/>
                  </a:moveTo>
                  <a:cubicBezTo>
                    <a:pt x="25117" y="51204"/>
                    <a:pt x="25252" y="51219"/>
                    <a:pt x="25387" y="51234"/>
                  </a:cubicBezTo>
                  <a:cubicBezTo>
                    <a:pt x="25297" y="51204"/>
                    <a:pt x="25207" y="51170"/>
                    <a:pt x="25117" y="51136"/>
                  </a:cubicBezTo>
                  <a:cubicBezTo>
                    <a:pt x="24986" y="51129"/>
                    <a:pt x="24854" y="51121"/>
                    <a:pt x="24723" y="51114"/>
                  </a:cubicBezTo>
                  <a:cubicBezTo>
                    <a:pt x="24809" y="51136"/>
                    <a:pt x="24896" y="51163"/>
                    <a:pt x="24982" y="51189"/>
                  </a:cubicBezTo>
                  <a:close/>
                  <a:moveTo>
                    <a:pt x="26104" y="51313"/>
                  </a:moveTo>
                  <a:cubicBezTo>
                    <a:pt x="26303" y="51331"/>
                    <a:pt x="26501" y="51350"/>
                    <a:pt x="26700" y="51365"/>
                  </a:cubicBezTo>
                  <a:cubicBezTo>
                    <a:pt x="26554" y="51305"/>
                    <a:pt x="26411" y="51245"/>
                    <a:pt x="26273" y="51181"/>
                  </a:cubicBezTo>
                  <a:cubicBezTo>
                    <a:pt x="26070" y="51178"/>
                    <a:pt x="25871" y="51170"/>
                    <a:pt x="25672" y="51163"/>
                  </a:cubicBezTo>
                  <a:cubicBezTo>
                    <a:pt x="25815" y="51211"/>
                    <a:pt x="25957" y="51264"/>
                    <a:pt x="26104" y="51313"/>
                  </a:cubicBezTo>
                  <a:close/>
                  <a:moveTo>
                    <a:pt x="26978" y="51305"/>
                  </a:moveTo>
                  <a:cubicBezTo>
                    <a:pt x="27061" y="51339"/>
                    <a:pt x="27147" y="51373"/>
                    <a:pt x="27233" y="51407"/>
                  </a:cubicBezTo>
                  <a:cubicBezTo>
                    <a:pt x="27470" y="51422"/>
                    <a:pt x="27706" y="51437"/>
                    <a:pt x="27942" y="51452"/>
                  </a:cubicBezTo>
                  <a:cubicBezTo>
                    <a:pt x="27770" y="51369"/>
                    <a:pt x="27601" y="51286"/>
                    <a:pt x="27432" y="51200"/>
                  </a:cubicBezTo>
                  <a:cubicBezTo>
                    <a:pt x="27188" y="51200"/>
                    <a:pt x="26948" y="51196"/>
                    <a:pt x="26708" y="51193"/>
                  </a:cubicBezTo>
                  <a:cubicBezTo>
                    <a:pt x="26798" y="51230"/>
                    <a:pt x="26888" y="51268"/>
                    <a:pt x="26978" y="51305"/>
                  </a:cubicBezTo>
                  <a:close/>
                  <a:moveTo>
                    <a:pt x="27109" y="51632"/>
                  </a:moveTo>
                  <a:cubicBezTo>
                    <a:pt x="27241" y="51650"/>
                    <a:pt x="27372" y="51669"/>
                    <a:pt x="27503" y="51684"/>
                  </a:cubicBezTo>
                  <a:cubicBezTo>
                    <a:pt x="27413" y="51650"/>
                    <a:pt x="27319" y="51613"/>
                    <a:pt x="27229" y="51579"/>
                  </a:cubicBezTo>
                  <a:cubicBezTo>
                    <a:pt x="27098" y="51568"/>
                    <a:pt x="26970" y="51560"/>
                    <a:pt x="26843" y="51549"/>
                  </a:cubicBezTo>
                  <a:cubicBezTo>
                    <a:pt x="26929" y="51575"/>
                    <a:pt x="27019" y="51605"/>
                    <a:pt x="27109" y="51632"/>
                  </a:cubicBezTo>
                  <a:moveTo>
                    <a:pt x="28212" y="51774"/>
                  </a:moveTo>
                  <a:cubicBezTo>
                    <a:pt x="28404" y="51797"/>
                    <a:pt x="28599" y="51815"/>
                    <a:pt x="28790" y="51838"/>
                  </a:cubicBezTo>
                  <a:cubicBezTo>
                    <a:pt x="28644" y="51774"/>
                    <a:pt x="28501" y="51710"/>
                    <a:pt x="28359" y="51643"/>
                  </a:cubicBezTo>
                  <a:cubicBezTo>
                    <a:pt x="28164" y="51635"/>
                    <a:pt x="27969" y="51624"/>
                    <a:pt x="27773" y="51613"/>
                  </a:cubicBezTo>
                  <a:cubicBezTo>
                    <a:pt x="27920" y="51669"/>
                    <a:pt x="28066" y="51722"/>
                    <a:pt x="28212" y="51774"/>
                  </a:cubicBezTo>
                  <a:moveTo>
                    <a:pt x="29207" y="52112"/>
                  </a:moveTo>
                  <a:cubicBezTo>
                    <a:pt x="29334" y="52131"/>
                    <a:pt x="29462" y="52149"/>
                    <a:pt x="29589" y="52172"/>
                  </a:cubicBezTo>
                  <a:cubicBezTo>
                    <a:pt x="29496" y="52134"/>
                    <a:pt x="29402" y="52097"/>
                    <a:pt x="29308" y="52056"/>
                  </a:cubicBezTo>
                  <a:cubicBezTo>
                    <a:pt x="29184" y="52044"/>
                    <a:pt x="29060" y="52033"/>
                    <a:pt x="28937" y="52022"/>
                  </a:cubicBezTo>
                  <a:cubicBezTo>
                    <a:pt x="29027" y="52052"/>
                    <a:pt x="29117" y="52082"/>
                    <a:pt x="29207" y="52112"/>
                  </a:cubicBezTo>
                  <a:close/>
                  <a:moveTo>
                    <a:pt x="30287" y="52269"/>
                  </a:moveTo>
                  <a:cubicBezTo>
                    <a:pt x="30471" y="52296"/>
                    <a:pt x="30659" y="52322"/>
                    <a:pt x="30846" y="52345"/>
                  </a:cubicBezTo>
                  <a:cubicBezTo>
                    <a:pt x="30700" y="52277"/>
                    <a:pt x="30557" y="52209"/>
                    <a:pt x="30415" y="52142"/>
                  </a:cubicBezTo>
                  <a:cubicBezTo>
                    <a:pt x="30223" y="52131"/>
                    <a:pt x="30036" y="52116"/>
                    <a:pt x="29848" y="52101"/>
                  </a:cubicBezTo>
                  <a:cubicBezTo>
                    <a:pt x="29991" y="52161"/>
                    <a:pt x="30137" y="52217"/>
                    <a:pt x="30287" y="52269"/>
                  </a:cubicBezTo>
                  <a:close/>
                  <a:moveTo>
                    <a:pt x="31270" y="52626"/>
                  </a:moveTo>
                  <a:cubicBezTo>
                    <a:pt x="31390" y="52648"/>
                    <a:pt x="31510" y="52667"/>
                    <a:pt x="31630" y="52690"/>
                  </a:cubicBezTo>
                  <a:cubicBezTo>
                    <a:pt x="31540" y="52648"/>
                    <a:pt x="31447" y="52611"/>
                    <a:pt x="31357" y="52570"/>
                  </a:cubicBezTo>
                  <a:cubicBezTo>
                    <a:pt x="31237" y="52558"/>
                    <a:pt x="31116" y="52543"/>
                    <a:pt x="30996" y="52528"/>
                  </a:cubicBezTo>
                  <a:cubicBezTo>
                    <a:pt x="31086" y="52562"/>
                    <a:pt x="31177" y="52592"/>
                    <a:pt x="31270" y="52626"/>
                  </a:cubicBezTo>
                  <a:moveTo>
                    <a:pt x="32321" y="52802"/>
                  </a:moveTo>
                  <a:cubicBezTo>
                    <a:pt x="32501" y="52832"/>
                    <a:pt x="32677" y="52859"/>
                    <a:pt x="32857" y="52885"/>
                  </a:cubicBezTo>
                  <a:cubicBezTo>
                    <a:pt x="32715" y="52814"/>
                    <a:pt x="32572" y="52746"/>
                    <a:pt x="32430" y="52675"/>
                  </a:cubicBezTo>
                  <a:cubicBezTo>
                    <a:pt x="32250" y="52660"/>
                    <a:pt x="32066" y="52645"/>
                    <a:pt x="31886" y="52626"/>
                  </a:cubicBezTo>
                  <a:cubicBezTo>
                    <a:pt x="32032" y="52686"/>
                    <a:pt x="32175" y="52746"/>
                    <a:pt x="32321" y="52802"/>
                  </a:cubicBezTo>
                  <a:close/>
                  <a:moveTo>
                    <a:pt x="33289" y="53174"/>
                  </a:moveTo>
                  <a:cubicBezTo>
                    <a:pt x="33405" y="53196"/>
                    <a:pt x="33518" y="53219"/>
                    <a:pt x="33630" y="53241"/>
                  </a:cubicBezTo>
                  <a:cubicBezTo>
                    <a:pt x="33540" y="53200"/>
                    <a:pt x="33450" y="53159"/>
                    <a:pt x="33360" y="53117"/>
                  </a:cubicBezTo>
                  <a:cubicBezTo>
                    <a:pt x="33248" y="53102"/>
                    <a:pt x="33131" y="53087"/>
                    <a:pt x="33019" y="53072"/>
                  </a:cubicBezTo>
                  <a:cubicBezTo>
                    <a:pt x="33109" y="53106"/>
                    <a:pt x="33199" y="53140"/>
                    <a:pt x="33289" y="53174"/>
                  </a:cubicBezTo>
                  <a:close/>
                  <a:moveTo>
                    <a:pt x="34313" y="53369"/>
                  </a:moveTo>
                  <a:cubicBezTo>
                    <a:pt x="34490" y="53399"/>
                    <a:pt x="34666" y="53429"/>
                    <a:pt x="34838" y="53459"/>
                  </a:cubicBezTo>
                  <a:cubicBezTo>
                    <a:pt x="34696" y="53388"/>
                    <a:pt x="34557" y="53316"/>
                    <a:pt x="34418" y="53241"/>
                  </a:cubicBezTo>
                  <a:cubicBezTo>
                    <a:pt x="34238" y="53222"/>
                    <a:pt x="34062" y="53204"/>
                    <a:pt x="33885" y="53185"/>
                  </a:cubicBezTo>
                  <a:cubicBezTo>
                    <a:pt x="34028" y="53245"/>
                    <a:pt x="34171" y="53309"/>
                    <a:pt x="34313" y="53369"/>
                  </a:cubicBezTo>
                  <a:moveTo>
                    <a:pt x="35262" y="53752"/>
                  </a:moveTo>
                  <a:cubicBezTo>
                    <a:pt x="35375" y="53778"/>
                    <a:pt x="35488" y="53804"/>
                    <a:pt x="35600" y="53827"/>
                  </a:cubicBezTo>
                  <a:cubicBezTo>
                    <a:pt x="35514" y="53785"/>
                    <a:pt x="35424" y="53744"/>
                    <a:pt x="35334" y="53703"/>
                  </a:cubicBezTo>
                  <a:cubicBezTo>
                    <a:pt x="35225" y="53684"/>
                    <a:pt x="35112" y="53665"/>
                    <a:pt x="35000" y="53650"/>
                  </a:cubicBezTo>
                  <a:cubicBezTo>
                    <a:pt x="35090" y="53684"/>
                    <a:pt x="35176" y="53718"/>
                    <a:pt x="35262" y="53752"/>
                  </a:cubicBezTo>
                  <a:moveTo>
                    <a:pt x="36279" y="53969"/>
                  </a:moveTo>
                  <a:cubicBezTo>
                    <a:pt x="36448" y="54003"/>
                    <a:pt x="36613" y="54037"/>
                    <a:pt x="36782" y="54067"/>
                  </a:cubicBezTo>
                  <a:cubicBezTo>
                    <a:pt x="36643" y="53992"/>
                    <a:pt x="36504" y="53920"/>
                    <a:pt x="36366" y="53845"/>
                  </a:cubicBezTo>
                  <a:cubicBezTo>
                    <a:pt x="36197" y="53823"/>
                    <a:pt x="36024" y="53800"/>
                    <a:pt x="35855" y="53778"/>
                  </a:cubicBezTo>
                  <a:cubicBezTo>
                    <a:pt x="35994" y="53842"/>
                    <a:pt x="36137" y="53905"/>
                    <a:pt x="36279" y="53969"/>
                  </a:cubicBezTo>
                  <a:close/>
                  <a:moveTo>
                    <a:pt x="37213" y="54367"/>
                  </a:moveTo>
                  <a:cubicBezTo>
                    <a:pt x="37322" y="54393"/>
                    <a:pt x="37427" y="54419"/>
                    <a:pt x="37532" y="54446"/>
                  </a:cubicBezTo>
                  <a:cubicBezTo>
                    <a:pt x="37446" y="54404"/>
                    <a:pt x="37360" y="54359"/>
                    <a:pt x="37274" y="54318"/>
                  </a:cubicBezTo>
                  <a:cubicBezTo>
                    <a:pt x="37165" y="54299"/>
                    <a:pt x="37060" y="54281"/>
                    <a:pt x="36955" y="54262"/>
                  </a:cubicBezTo>
                  <a:cubicBezTo>
                    <a:pt x="37041" y="54296"/>
                    <a:pt x="37127" y="54333"/>
                    <a:pt x="37213" y="54367"/>
                  </a:cubicBezTo>
                  <a:close/>
                  <a:moveTo>
                    <a:pt x="38204" y="54603"/>
                  </a:moveTo>
                  <a:cubicBezTo>
                    <a:pt x="38365" y="54637"/>
                    <a:pt x="38527" y="54671"/>
                    <a:pt x="38684" y="54705"/>
                  </a:cubicBezTo>
                  <a:cubicBezTo>
                    <a:pt x="38549" y="54629"/>
                    <a:pt x="38410" y="54554"/>
                    <a:pt x="38275" y="54479"/>
                  </a:cubicBezTo>
                  <a:cubicBezTo>
                    <a:pt x="38114" y="54453"/>
                    <a:pt x="37949" y="54431"/>
                    <a:pt x="37788" y="54404"/>
                  </a:cubicBezTo>
                  <a:cubicBezTo>
                    <a:pt x="37926" y="54468"/>
                    <a:pt x="38065" y="54536"/>
                    <a:pt x="38204" y="54603"/>
                  </a:cubicBezTo>
                  <a:moveTo>
                    <a:pt x="39135" y="55020"/>
                  </a:moveTo>
                  <a:cubicBezTo>
                    <a:pt x="39232" y="55046"/>
                    <a:pt x="39330" y="55072"/>
                    <a:pt x="39427" y="55098"/>
                  </a:cubicBezTo>
                  <a:cubicBezTo>
                    <a:pt x="39341" y="55053"/>
                    <a:pt x="39255" y="55008"/>
                    <a:pt x="39172" y="54963"/>
                  </a:cubicBezTo>
                  <a:cubicBezTo>
                    <a:pt x="39071" y="54945"/>
                    <a:pt x="38973" y="54926"/>
                    <a:pt x="38872" y="54903"/>
                  </a:cubicBezTo>
                  <a:cubicBezTo>
                    <a:pt x="38958" y="54945"/>
                    <a:pt x="39048" y="54982"/>
                    <a:pt x="39135" y="55020"/>
                  </a:cubicBezTo>
                  <a:close/>
                  <a:moveTo>
                    <a:pt x="40095" y="55267"/>
                  </a:moveTo>
                  <a:cubicBezTo>
                    <a:pt x="40245" y="55305"/>
                    <a:pt x="40399" y="55339"/>
                    <a:pt x="40549" y="55376"/>
                  </a:cubicBezTo>
                  <a:cubicBezTo>
                    <a:pt x="40414" y="55297"/>
                    <a:pt x="40283" y="55222"/>
                    <a:pt x="40148" y="55143"/>
                  </a:cubicBezTo>
                  <a:cubicBezTo>
                    <a:pt x="39994" y="55117"/>
                    <a:pt x="39836" y="55091"/>
                    <a:pt x="39682" y="55061"/>
                  </a:cubicBezTo>
                  <a:cubicBezTo>
                    <a:pt x="39817" y="55128"/>
                    <a:pt x="39956" y="55200"/>
                    <a:pt x="40095" y="55267"/>
                  </a:cubicBezTo>
                  <a:moveTo>
                    <a:pt x="41052" y="55489"/>
                  </a:moveTo>
                  <a:cubicBezTo>
                    <a:pt x="41236" y="55530"/>
                    <a:pt x="41423" y="55567"/>
                    <a:pt x="41607" y="55605"/>
                  </a:cubicBezTo>
                  <a:cubicBezTo>
                    <a:pt x="41446" y="55504"/>
                    <a:pt x="41284" y="55402"/>
                    <a:pt x="41123" y="55297"/>
                  </a:cubicBezTo>
                  <a:cubicBezTo>
                    <a:pt x="40936" y="55271"/>
                    <a:pt x="40744" y="55241"/>
                    <a:pt x="40553" y="55211"/>
                  </a:cubicBezTo>
                  <a:cubicBezTo>
                    <a:pt x="40718" y="55305"/>
                    <a:pt x="40883" y="55395"/>
                    <a:pt x="41052" y="55489"/>
                  </a:cubicBezTo>
                  <a:close/>
                  <a:moveTo>
                    <a:pt x="40996" y="55691"/>
                  </a:moveTo>
                  <a:cubicBezTo>
                    <a:pt x="41086" y="55718"/>
                    <a:pt x="41176" y="55744"/>
                    <a:pt x="41266" y="55770"/>
                  </a:cubicBezTo>
                  <a:cubicBezTo>
                    <a:pt x="41187" y="55729"/>
                    <a:pt x="41108" y="55684"/>
                    <a:pt x="41029" y="55643"/>
                  </a:cubicBezTo>
                  <a:cubicBezTo>
                    <a:pt x="40939" y="55620"/>
                    <a:pt x="40845" y="55601"/>
                    <a:pt x="40755" y="55579"/>
                  </a:cubicBezTo>
                  <a:cubicBezTo>
                    <a:pt x="40834" y="55616"/>
                    <a:pt x="40913" y="55654"/>
                    <a:pt x="40996" y="55691"/>
                  </a:cubicBezTo>
                  <a:close/>
                  <a:moveTo>
                    <a:pt x="41930" y="55954"/>
                  </a:moveTo>
                  <a:cubicBezTo>
                    <a:pt x="42076" y="55991"/>
                    <a:pt x="42222" y="56029"/>
                    <a:pt x="42369" y="56066"/>
                  </a:cubicBezTo>
                  <a:cubicBezTo>
                    <a:pt x="42241" y="55991"/>
                    <a:pt x="42114" y="55916"/>
                    <a:pt x="41986" y="55838"/>
                  </a:cubicBezTo>
                  <a:cubicBezTo>
                    <a:pt x="41836" y="55808"/>
                    <a:pt x="41686" y="55778"/>
                    <a:pt x="41536" y="55748"/>
                  </a:cubicBezTo>
                  <a:cubicBezTo>
                    <a:pt x="41667" y="55819"/>
                    <a:pt x="41798" y="55886"/>
                    <a:pt x="41930" y="55954"/>
                  </a:cubicBezTo>
                  <a:moveTo>
                    <a:pt x="42868" y="56190"/>
                  </a:moveTo>
                  <a:cubicBezTo>
                    <a:pt x="43048" y="56235"/>
                    <a:pt x="43228" y="56277"/>
                    <a:pt x="43408" y="56318"/>
                  </a:cubicBezTo>
                  <a:cubicBezTo>
                    <a:pt x="43250" y="56217"/>
                    <a:pt x="43093" y="56112"/>
                    <a:pt x="42939" y="56010"/>
                  </a:cubicBezTo>
                  <a:cubicBezTo>
                    <a:pt x="42755" y="55980"/>
                    <a:pt x="42571" y="55946"/>
                    <a:pt x="42388" y="55913"/>
                  </a:cubicBezTo>
                  <a:cubicBezTo>
                    <a:pt x="42545" y="56006"/>
                    <a:pt x="42706" y="56100"/>
                    <a:pt x="42868" y="56190"/>
                  </a:cubicBezTo>
                  <a:moveTo>
                    <a:pt x="42812" y="56385"/>
                  </a:moveTo>
                  <a:cubicBezTo>
                    <a:pt x="42894" y="56415"/>
                    <a:pt x="42980" y="56442"/>
                    <a:pt x="43067" y="56468"/>
                  </a:cubicBezTo>
                  <a:cubicBezTo>
                    <a:pt x="42995" y="56427"/>
                    <a:pt x="42920" y="56385"/>
                    <a:pt x="42845" y="56340"/>
                  </a:cubicBezTo>
                  <a:cubicBezTo>
                    <a:pt x="42759" y="56322"/>
                    <a:pt x="42673" y="56299"/>
                    <a:pt x="42583" y="56277"/>
                  </a:cubicBezTo>
                  <a:cubicBezTo>
                    <a:pt x="42658" y="56314"/>
                    <a:pt x="42733" y="56352"/>
                    <a:pt x="42812" y="56385"/>
                  </a:cubicBezTo>
                  <a:close/>
                  <a:moveTo>
                    <a:pt x="43727" y="56663"/>
                  </a:moveTo>
                  <a:cubicBezTo>
                    <a:pt x="43870" y="56704"/>
                    <a:pt x="44008" y="56746"/>
                    <a:pt x="44151" y="56783"/>
                  </a:cubicBezTo>
                  <a:cubicBezTo>
                    <a:pt x="44027" y="56708"/>
                    <a:pt x="43903" y="56633"/>
                    <a:pt x="43780" y="56554"/>
                  </a:cubicBezTo>
                  <a:cubicBezTo>
                    <a:pt x="43637" y="56524"/>
                    <a:pt x="43491" y="56494"/>
                    <a:pt x="43348" y="56460"/>
                  </a:cubicBezTo>
                  <a:cubicBezTo>
                    <a:pt x="43472" y="56528"/>
                    <a:pt x="43599" y="56596"/>
                    <a:pt x="43727" y="56663"/>
                  </a:cubicBezTo>
                  <a:close/>
                  <a:moveTo>
                    <a:pt x="44646" y="56918"/>
                  </a:moveTo>
                  <a:cubicBezTo>
                    <a:pt x="44823" y="56963"/>
                    <a:pt x="44995" y="57008"/>
                    <a:pt x="45172" y="57053"/>
                  </a:cubicBezTo>
                  <a:cubicBezTo>
                    <a:pt x="45018" y="56952"/>
                    <a:pt x="44868" y="56847"/>
                    <a:pt x="44718" y="56746"/>
                  </a:cubicBezTo>
                  <a:cubicBezTo>
                    <a:pt x="44537" y="56712"/>
                    <a:pt x="44361" y="56674"/>
                    <a:pt x="44181" y="56641"/>
                  </a:cubicBezTo>
                  <a:cubicBezTo>
                    <a:pt x="44335" y="56734"/>
                    <a:pt x="44489" y="56828"/>
                    <a:pt x="44646" y="56918"/>
                  </a:cubicBezTo>
                  <a:moveTo>
                    <a:pt x="44590" y="57110"/>
                  </a:moveTo>
                  <a:cubicBezTo>
                    <a:pt x="44669" y="57136"/>
                    <a:pt x="44751" y="57162"/>
                    <a:pt x="44834" y="57188"/>
                  </a:cubicBezTo>
                  <a:cubicBezTo>
                    <a:pt x="44763" y="57151"/>
                    <a:pt x="44691" y="57110"/>
                    <a:pt x="44624" y="57068"/>
                  </a:cubicBezTo>
                  <a:cubicBezTo>
                    <a:pt x="44541" y="57046"/>
                    <a:pt x="44459" y="57023"/>
                    <a:pt x="44376" y="57001"/>
                  </a:cubicBezTo>
                  <a:cubicBezTo>
                    <a:pt x="44447" y="57038"/>
                    <a:pt x="44519" y="57072"/>
                    <a:pt x="44590" y="57110"/>
                  </a:cubicBezTo>
                  <a:close/>
                  <a:moveTo>
                    <a:pt x="45490" y="57402"/>
                  </a:moveTo>
                  <a:cubicBezTo>
                    <a:pt x="45626" y="57443"/>
                    <a:pt x="45764" y="57485"/>
                    <a:pt x="45903" y="57526"/>
                  </a:cubicBezTo>
                  <a:cubicBezTo>
                    <a:pt x="45783" y="57451"/>
                    <a:pt x="45663" y="57372"/>
                    <a:pt x="45543" y="57297"/>
                  </a:cubicBezTo>
                  <a:cubicBezTo>
                    <a:pt x="45404" y="57263"/>
                    <a:pt x="45262" y="57230"/>
                    <a:pt x="45123" y="57196"/>
                  </a:cubicBezTo>
                  <a:cubicBezTo>
                    <a:pt x="45247" y="57263"/>
                    <a:pt x="45367" y="57331"/>
                    <a:pt x="45490" y="57402"/>
                  </a:cubicBezTo>
                  <a:close/>
                  <a:moveTo>
                    <a:pt x="46395" y="57669"/>
                  </a:moveTo>
                  <a:cubicBezTo>
                    <a:pt x="46567" y="57717"/>
                    <a:pt x="46736" y="57766"/>
                    <a:pt x="46909" y="57811"/>
                  </a:cubicBezTo>
                  <a:cubicBezTo>
                    <a:pt x="46759" y="57710"/>
                    <a:pt x="46612" y="57609"/>
                    <a:pt x="46466" y="57503"/>
                  </a:cubicBezTo>
                  <a:cubicBezTo>
                    <a:pt x="46290" y="57466"/>
                    <a:pt x="46117" y="57428"/>
                    <a:pt x="45941" y="57391"/>
                  </a:cubicBezTo>
                  <a:cubicBezTo>
                    <a:pt x="46091" y="57485"/>
                    <a:pt x="46241" y="57579"/>
                    <a:pt x="46395" y="57669"/>
                  </a:cubicBezTo>
                  <a:close/>
                  <a:moveTo>
                    <a:pt x="46338" y="57852"/>
                  </a:moveTo>
                  <a:cubicBezTo>
                    <a:pt x="46417" y="57882"/>
                    <a:pt x="46496" y="57909"/>
                    <a:pt x="46575" y="57939"/>
                  </a:cubicBezTo>
                  <a:cubicBezTo>
                    <a:pt x="46503" y="57897"/>
                    <a:pt x="46440" y="57856"/>
                    <a:pt x="46372" y="57815"/>
                  </a:cubicBezTo>
                  <a:cubicBezTo>
                    <a:pt x="46293" y="57792"/>
                    <a:pt x="46211" y="57770"/>
                    <a:pt x="46136" y="57747"/>
                  </a:cubicBezTo>
                  <a:cubicBezTo>
                    <a:pt x="46203" y="57785"/>
                    <a:pt x="46271" y="57819"/>
                    <a:pt x="46338" y="57852"/>
                  </a:cubicBezTo>
                  <a:moveTo>
                    <a:pt x="47228" y="58160"/>
                  </a:moveTo>
                  <a:cubicBezTo>
                    <a:pt x="47359" y="58205"/>
                    <a:pt x="47494" y="58250"/>
                    <a:pt x="47629" y="58291"/>
                  </a:cubicBezTo>
                  <a:cubicBezTo>
                    <a:pt x="47509" y="58216"/>
                    <a:pt x="47393" y="58138"/>
                    <a:pt x="47276" y="58063"/>
                  </a:cubicBezTo>
                  <a:cubicBezTo>
                    <a:pt x="47141" y="58029"/>
                    <a:pt x="47006" y="57991"/>
                    <a:pt x="46871" y="57954"/>
                  </a:cubicBezTo>
                  <a:cubicBezTo>
                    <a:pt x="46988" y="58025"/>
                    <a:pt x="47108" y="58093"/>
                    <a:pt x="47228" y="58160"/>
                  </a:cubicBezTo>
                  <a:moveTo>
                    <a:pt x="48121" y="58445"/>
                  </a:moveTo>
                  <a:cubicBezTo>
                    <a:pt x="48286" y="58498"/>
                    <a:pt x="48455" y="58547"/>
                    <a:pt x="48623" y="58595"/>
                  </a:cubicBezTo>
                  <a:cubicBezTo>
                    <a:pt x="48477" y="58494"/>
                    <a:pt x="48334" y="58389"/>
                    <a:pt x="48188" y="58284"/>
                  </a:cubicBezTo>
                  <a:cubicBezTo>
                    <a:pt x="48019" y="58246"/>
                    <a:pt x="47847" y="58205"/>
                    <a:pt x="47674" y="58164"/>
                  </a:cubicBezTo>
                  <a:cubicBezTo>
                    <a:pt x="47824" y="58258"/>
                    <a:pt x="47971" y="58351"/>
                    <a:pt x="48121" y="58445"/>
                  </a:cubicBezTo>
                  <a:moveTo>
                    <a:pt x="48061" y="58625"/>
                  </a:moveTo>
                  <a:cubicBezTo>
                    <a:pt x="48139" y="58652"/>
                    <a:pt x="48214" y="58682"/>
                    <a:pt x="48289" y="58708"/>
                  </a:cubicBezTo>
                  <a:cubicBezTo>
                    <a:pt x="48226" y="58670"/>
                    <a:pt x="48158" y="58629"/>
                    <a:pt x="48094" y="58588"/>
                  </a:cubicBezTo>
                  <a:cubicBezTo>
                    <a:pt x="48019" y="58565"/>
                    <a:pt x="47944" y="58543"/>
                    <a:pt x="47865" y="58520"/>
                  </a:cubicBezTo>
                  <a:cubicBezTo>
                    <a:pt x="47933" y="58554"/>
                    <a:pt x="47997" y="58588"/>
                    <a:pt x="48061" y="58625"/>
                  </a:cubicBezTo>
                  <a:close/>
                  <a:moveTo>
                    <a:pt x="48939" y="58944"/>
                  </a:moveTo>
                  <a:cubicBezTo>
                    <a:pt x="49070" y="58989"/>
                    <a:pt x="49201" y="59038"/>
                    <a:pt x="49333" y="59079"/>
                  </a:cubicBezTo>
                  <a:cubicBezTo>
                    <a:pt x="49220" y="59004"/>
                    <a:pt x="49104" y="58929"/>
                    <a:pt x="48991" y="58850"/>
                  </a:cubicBezTo>
                  <a:cubicBezTo>
                    <a:pt x="48860" y="58813"/>
                    <a:pt x="48725" y="58775"/>
                    <a:pt x="48590" y="58738"/>
                  </a:cubicBezTo>
                  <a:cubicBezTo>
                    <a:pt x="48706" y="58805"/>
                    <a:pt x="48822" y="58877"/>
                    <a:pt x="48939" y="58944"/>
                  </a:cubicBezTo>
                  <a:moveTo>
                    <a:pt x="49824" y="59244"/>
                  </a:moveTo>
                  <a:cubicBezTo>
                    <a:pt x="49989" y="59297"/>
                    <a:pt x="50154" y="59349"/>
                    <a:pt x="50319" y="59402"/>
                  </a:cubicBezTo>
                  <a:cubicBezTo>
                    <a:pt x="50177" y="59297"/>
                    <a:pt x="50034" y="59196"/>
                    <a:pt x="49895" y="59091"/>
                  </a:cubicBezTo>
                  <a:cubicBezTo>
                    <a:pt x="49726" y="59046"/>
                    <a:pt x="49558" y="59004"/>
                    <a:pt x="49389" y="58959"/>
                  </a:cubicBezTo>
                  <a:cubicBezTo>
                    <a:pt x="49531" y="59053"/>
                    <a:pt x="49678" y="59151"/>
                    <a:pt x="49824" y="59244"/>
                  </a:cubicBezTo>
                  <a:moveTo>
                    <a:pt x="49764" y="59417"/>
                  </a:moveTo>
                  <a:cubicBezTo>
                    <a:pt x="49839" y="59447"/>
                    <a:pt x="49910" y="59477"/>
                    <a:pt x="49985" y="59503"/>
                  </a:cubicBezTo>
                  <a:cubicBezTo>
                    <a:pt x="49922" y="59466"/>
                    <a:pt x="49862" y="59425"/>
                    <a:pt x="49798" y="59383"/>
                  </a:cubicBezTo>
                  <a:cubicBezTo>
                    <a:pt x="49726" y="59361"/>
                    <a:pt x="49651" y="59338"/>
                    <a:pt x="49576" y="59312"/>
                  </a:cubicBezTo>
                  <a:cubicBezTo>
                    <a:pt x="49640" y="59349"/>
                    <a:pt x="49704" y="59383"/>
                    <a:pt x="49764" y="59417"/>
                  </a:cubicBezTo>
                  <a:moveTo>
                    <a:pt x="50634" y="59751"/>
                  </a:moveTo>
                  <a:cubicBezTo>
                    <a:pt x="50762" y="59800"/>
                    <a:pt x="50893" y="59845"/>
                    <a:pt x="51021" y="59894"/>
                  </a:cubicBezTo>
                  <a:cubicBezTo>
                    <a:pt x="50908" y="59815"/>
                    <a:pt x="50800" y="59740"/>
                    <a:pt x="50687" y="59661"/>
                  </a:cubicBezTo>
                  <a:cubicBezTo>
                    <a:pt x="50556" y="59623"/>
                    <a:pt x="50424" y="59582"/>
                    <a:pt x="50293" y="59541"/>
                  </a:cubicBezTo>
                  <a:cubicBezTo>
                    <a:pt x="50406" y="59612"/>
                    <a:pt x="50522" y="59683"/>
                    <a:pt x="50634" y="59751"/>
                  </a:cubicBezTo>
                  <a:close/>
                  <a:moveTo>
                    <a:pt x="51509" y="60062"/>
                  </a:moveTo>
                  <a:cubicBezTo>
                    <a:pt x="51674" y="60119"/>
                    <a:pt x="51839" y="60175"/>
                    <a:pt x="52000" y="60227"/>
                  </a:cubicBezTo>
                  <a:cubicBezTo>
                    <a:pt x="51861" y="60122"/>
                    <a:pt x="51719" y="60021"/>
                    <a:pt x="51580" y="59916"/>
                  </a:cubicBezTo>
                  <a:cubicBezTo>
                    <a:pt x="51415" y="59871"/>
                    <a:pt x="51250" y="59822"/>
                    <a:pt x="51081" y="59777"/>
                  </a:cubicBezTo>
                  <a:cubicBezTo>
                    <a:pt x="51224" y="59871"/>
                    <a:pt x="51366" y="59969"/>
                    <a:pt x="51509" y="60062"/>
                  </a:cubicBezTo>
                  <a:close/>
                  <a:moveTo>
                    <a:pt x="51452" y="60231"/>
                  </a:moveTo>
                  <a:cubicBezTo>
                    <a:pt x="51524" y="60261"/>
                    <a:pt x="51595" y="60291"/>
                    <a:pt x="51666" y="60321"/>
                  </a:cubicBezTo>
                  <a:cubicBezTo>
                    <a:pt x="51606" y="60280"/>
                    <a:pt x="51546" y="60242"/>
                    <a:pt x="51486" y="60201"/>
                  </a:cubicBezTo>
                  <a:cubicBezTo>
                    <a:pt x="51415" y="60179"/>
                    <a:pt x="51344" y="60152"/>
                    <a:pt x="51269" y="60126"/>
                  </a:cubicBezTo>
                  <a:cubicBezTo>
                    <a:pt x="51332" y="60164"/>
                    <a:pt x="51392" y="60197"/>
                    <a:pt x="51452" y="60231"/>
                  </a:cubicBezTo>
                  <a:close/>
                  <a:moveTo>
                    <a:pt x="52315" y="60576"/>
                  </a:moveTo>
                  <a:cubicBezTo>
                    <a:pt x="52439" y="60625"/>
                    <a:pt x="52567" y="60674"/>
                    <a:pt x="52698" y="60723"/>
                  </a:cubicBezTo>
                  <a:cubicBezTo>
                    <a:pt x="52586" y="60648"/>
                    <a:pt x="52477" y="60569"/>
                    <a:pt x="52368" y="60490"/>
                  </a:cubicBezTo>
                  <a:cubicBezTo>
                    <a:pt x="52237" y="60449"/>
                    <a:pt x="52109" y="60408"/>
                    <a:pt x="51978" y="60366"/>
                  </a:cubicBezTo>
                  <a:cubicBezTo>
                    <a:pt x="52090" y="60438"/>
                    <a:pt x="52203" y="60509"/>
                    <a:pt x="52315" y="60576"/>
                  </a:cubicBezTo>
                  <a:moveTo>
                    <a:pt x="53182" y="60903"/>
                  </a:moveTo>
                  <a:cubicBezTo>
                    <a:pt x="53343" y="60959"/>
                    <a:pt x="53505" y="61015"/>
                    <a:pt x="53670" y="61072"/>
                  </a:cubicBezTo>
                  <a:cubicBezTo>
                    <a:pt x="53531" y="60970"/>
                    <a:pt x="53392" y="60865"/>
                    <a:pt x="53253" y="60760"/>
                  </a:cubicBezTo>
                  <a:cubicBezTo>
                    <a:pt x="53088" y="60711"/>
                    <a:pt x="52927" y="60663"/>
                    <a:pt x="52762" y="60614"/>
                  </a:cubicBezTo>
                  <a:cubicBezTo>
                    <a:pt x="52901" y="60711"/>
                    <a:pt x="53040" y="60805"/>
                    <a:pt x="53182" y="60903"/>
                  </a:cubicBezTo>
                  <a:moveTo>
                    <a:pt x="53122" y="61068"/>
                  </a:moveTo>
                  <a:cubicBezTo>
                    <a:pt x="53193" y="61098"/>
                    <a:pt x="53265" y="61128"/>
                    <a:pt x="53336" y="61158"/>
                  </a:cubicBezTo>
                  <a:cubicBezTo>
                    <a:pt x="53276" y="61117"/>
                    <a:pt x="53216" y="61079"/>
                    <a:pt x="53160" y="61038"/>
                  </a:cubicBezTo>
                  <a:cubicBezTo>
                    <a:pt x="53088" y="61012"/>
                    <a:pt x="53017" y="60989"/>
                    <a:pt x="52946" y="60963"/>
                  </a:cubicBezTo>
                  <a:cubicBezTo>
                    <a:pt x="53006" y="60997"/>
                    <a:pt x="53066" y="61030"/>
                    <a:pt x="53122" y="61068"/>
                  </a:cubicBezTo>
                  <a:moveTo>
                    <a:pt x="53981" y="61424"/>
                  </a:moveTo>
                  <a:cubicBezTo>
                    <a:pt x="54105" y="61473"/>
                    <a:pt x="54233" y="61522"/>
                    <a:pt x="54356" y="61574"/>
                  </a:cubicBezTo>
                  <a:cubicBezTo>
                    <a:pt x="54248" y="61496"/>
                    <a:pt x="54143" y="61421"/>
                    <a:pt x="54034" y="61342"/>
                  </a:cubicBezTo>
                  <a:cubicBezTo>
                    <a:pt x="53906" y="61297"/>
                    <a:pt x="53779" y="61255"/>
                    <a:pt x="53651" y="61210"/>
                  </a:cubicBezTo>
                  <a:cubicBezTo>
                    <a:pt x="53760" y="61282"/>
                    <a:pt x="53869" y="61353"/>
                    <a:pt x="53981" y="61424"/>
                  </a:cubicBezTo>
                  <a:moveTo>
                    <a:pt x="54840" y="61758"/>
                  </a:moveTo>
                  <a:cubicBezTo>
                    <a:pt x="55002" y="61818"/>
                    <a:pt x="55163" y="61878"/>
                    <a:pt x="55324" y="61935"/>
                  </a:cubicBezTo>
                  <a:cubicBezTo>
                    <a:pt x="55189" y="61833"/>
                    <a:pt x="55051" y="61728"/>
                    <a:pt x="54916" y="61623"/>
                  </a:cubicBezTo>
                  <a:cubicBezTo>
                    <a:pt x="54754" y="61571"/>
                    <a:pt x="54589" y="61522"/>
                    <a:pt x="54428" y="61469"/>
                  </a:cubicBezTo>
                  <a:cubicBezTo>
                    <a:pt x="54563" y="61567"/>
                    <a:pt x="54702" y="61661"/>
                    <a:pt x="54840" y="61758"/>
                  </a:cubicBezTo>
                  <a:close/>
                  <a:moveTo>
                    <a:pt x="54784" y="61920"/>
                  </a:moveTo>
                  <a:cubicBezTo>
                    <a:pt x="54852" y="61950"/>
                    <a:pt x="54923" y="61980"/>
                    <a:pt x="54994" y="62010"/>
                  </a:cubicBezTo>
                  <a:cubicBezTo>
                    <a:pt x="54934" y="61972"/>
                    <a:pt x="54878" y="61935"/>
                    <a:pt x="54818" y="61893"/>
                  </a:cubicBezTo>
                  <a:cubicBezTo>
                    <a:pt x="54750" y="61867"/>
                    <a:pt x="54683" y="61841"/>
                    <a:pt x="54612" y="61815"/>
                  </a:cubicBezTo>
                  <a:cubicBezTo>
                    <a:pt x="54668" y="61848"/>
                    <a:pt x="54728" y="61886"/>
                    <a:pt x="54784" y="61920"/>
                  </a:cubicBezTo>
                  <a:moveTo>
                    <a:pt x="55632" y="62287"/>
                  </a:moveTo>
                  <a:cubicBezTo>
                    <a:pt x="55760" y="62336"/>
                    <a:pt x="55884" y="62389"/>
                    <a:pt x="56011" y="62441"/>
                  </a:cubicBezTo>
                  <a:cubicBezTo>
                    <a:pt x="55902" y="62362"/>
                    <a:pt x="55797" y="62284"/>
                    <a:pt x="55688" y="62208"/>
                  </a:cubicBezTo>
                  <a:cubicBezTo>
                    <a:pt x="55561" y="62163"/>
                    <a:pt x="55437" y="62118"/>
                    <a:pt x="55309" y="62073"/>
                  </a:cubicBezTo>
                  <a:cubicBezTo>
                    <a:pt x="55418" y="62145"/>
                    <a:pt x="55523" y="62216"/>
                    <a:pt x="55632" y="62287"/>
                  </a:cubicBezTo>
                  <a:close/>
                  <a:moveTo>
                    <a:pt x="56491" y="62632"/>
                  </a:moveTo>
                  <a:cubicBezTo>
                    <a:pt x="56653" y="62693"/>
                    <a:pt x="56810" y="62756"/>
                    <a:pt x="56972" y="62816"/>
                  </a:cubicBezTo>
                  <a:cubicBezTo>
                    <a:pt x="56837" y="62711"/>
                    <a:pt x="56701" y="62606"/>
                    <a:pt x="56566" y="62501"/>
                  </a:cubicBezTo>
                  <a:cubicBezTo>
                    <a:pt x="56405" y="62449"/>
                    <a:pt x="56244" y="62396"/>
                    <a:pt x="56082" y="62340"/>
                  </a:cubicBezTo>
                  <a:cubicBezTo>
                    <a:pt x="56217" y="62437"/>
                    <a:pt x="56353" y="62535"/>
                    <a:pt x="56491" y="62632"/>
                  </a:cubicBezTo>
                  <a:moveTo>
                    <a:pt x="56431" y="62786"/>
                  </a:moveTo>
                  <a:cubicBezTo>
                    <a:pt x="56503" y="62820"/>
                    <a:pt x="56570" y="62850"/>
                    <a:pt x="56641" y="62884"/>
                  </a:cubicBezTo>
                  <a:cubicBezTo>
                    <a:pt x="56585" y="62843"/>
                    <a:pt x="56525" y="62805"/>
                    <a:pt x="56469" y="62764"/>
                  </a:cubicBezTo>
                  <a:cubicBezTo>
                    <a:pt x="56401" y="62738"/>
                    <a:pt x="56334" y="62711"/>
                    <a:pt x="56263" y="62685"/>
                  </a:cubicBezTo>
                  <a:cubicBezTo>
                    <a:pt x="56319" y="62719"/>
                    <a:pt x="56375" y="62753"/>
                    <a:pt x="56431" y="62786"/>
                  </a:cubicBezTo>
                  <a:moveTo>
                    <a:pt x="57279" y="63165"/>
                  </a:moveTo>
                  <a:cubicBezTo>
                    <a:pt x="57403" y="63218"/>
                    <a:pt x="57527" y="63270"/>
                    <a:pt x="57654" y="63323"/>
                  </a:cubicBezTo>
                  <a:cubicBezTo>
                    <a:pt x="57546" y="63244"/>
                    <a:pt x="57441" y="63169"/>
                    <a:pt x="57336" y="63090"/>
                  </a:cubicBezTo>
                  <a:cubicBezTo>
                    <a:pt x="57208" y="63045"/>
                    <a:pt x="57084" y="62996"/>
                    <a:pt x="56957" y="62951"/>
                  </a:cubicBezTo>
                  <a:cubicBezTo>
                    <a:pt x="57065" y="63023"/>
                    <a:pt x="57170" y="63094"/>
                    <a:pt x="57279" y="63165"/>
                  </a:cubicBezTo>
                  <a:close/>
                  <a:moveTo>
                    <a:pt x="58135" y="63522"/>
                  </a:moveTo>
                  <a:cubicBezTo>
                    <a:pt x="58292" y="63585"/>
                    <a:pt x="58450" y="63646"/>
                    <a:pt x="58611" y="63709"/>
                  </a:cubicBezTo>
                  <a:cubicBezTo>
                    <a:pt x="58476" y="63604"/>
                    <a:pt x="58341" y="63499"/>
                    <a:pt x="58210" y="63394"/>
                  </a:cubicBezTo>
                  <a:cubicBezTo>
                    <a:pt x="58048" y="63338"/>
                    <a:pt x="57887" y="63285"/>
                    <a:pt x="57726" y="63229"/>
                  </a:cubicBezTo>
                  <a:cubicBezTo>
                    <a:pt x="57861" y="63327"/>
                    <a:pt x="57996" y="63424"/>
                    <a:pt x="58135" y="63522"/>
                  </a:cubicBezTo>
                  <a:moveTo>
                    <a:pt x="58075" y="63672"/>
                  </a:moveTo>
                  <a:cubicBezTo>
                    <a:pt x="58142" y="63706"/>
                    <a:pt x="58210" y="63736"/>
                    <a:pt x="58281" y="63769"/>
                  </a:cubicBezTo>
                  <a:cubicBezTo>
                    <a:pt x="58225" y="63728"/>
                    <a:pt x="58169" y="63691"/>
                    <a:pt x="58112" y="63653"/>
                  </a:cubicBezTo>
                  <a:cubicBezTo>
                    <a:pt x="58045" y="63623"/>
                    <a:pt x="57977" y="63597"/>
                    <a:pt x="57910" y="63570"/>
                  </a:cubicBezTo>
                  <a:cubicBezTo>
                    <a:pt x="57962" y="63604"/>
                    <a:pt x="58018" y="63638"/>
                    <a:pt x="58075" y="63672"/>
                  </a:cubicBezTo>
                  <a:close/>
                  <a:moveTo>
                    <a:pt x="58915" y="64058"/>
                  </a:moveTo>
                  <a:cubicBezTo>
                    <a:pt x="59039" y="64111"/>
                    <a:pt x="59163" y="64167"/>
                    <a:pt x="59287" y="64220"/>
                  </a:cubicBezTo>
                  <a:cubicBezTo>
                    <a:pt x="59182" y="64141"/>
                    <a:pt x="59077" y="64066"/>
                    <a:pt x="58975" y="63987"/>
                  </a:cubicBezTo>
                  <a:cubicBezTo>
                    <a:pt x="58848" y="63938"/>
                    <a:pt x="58724" y="63893"/>
                    <a:pt x="58600" y="63844"/>
                  </a:cubicBezTo>
                  <a:cubicBezTo>
                    <a:pt x="58705" y="63916"/>
                    <a:pt x="58810" y="63987"/>
                    <a:pt x="58915" y="64058"/>
                  </a:cubicBezTo>
                  <a:moveTo>
                    <a:pt x="59767" y="64422"/>
                  </a:moveTo>
                  <a:cubicBezTo>
                    <a:pt x="59924" y="64486"/>
                    <a:pt x="60082" y="64553"/>
                    <a:pt x="60243" y="64617"/>
                  </a:cubicBezTo>
                  <a:cubicBezTo>
                    <a:pt x="60108" y="64512"/>
                    <a:pt x="59977" y="64407"/>
                    <a:pt x="59842" y="64302"/>
                  </a:cubicBezTo>
                  <a:cubicBezTo>
                    <a:pt x="59711" y="64253"/>
                    <a:pt x="59579" y="64208"/>
                    <a:pt x="59444" y="64160"/>
                  </a:cubicBezTo>
                  <a:cubicBezTo>
                    <a:pt x="59418" y="64148"/>
                    <a:pt x="59392" y="64141"/>
                    <a:pt x="59362" y="64130"/>
                  </a:cubicBezTo>
                  <a:cubicBezTo>
                    <a:pt x="59497" y="64227"/>
                    <a:pt x="59632" y="64325"/>
                    <a:pt x="59767" y="64422"/>
                  </a:cubicBezTo>
                  <a:moveTo>
                    <a:pt x="59711" y="64572"/>
                  </a:moveTo>
                  <a:cubicBezTo>
                    <a:pt x="59778" y="64606"/>
                    <a:pt x="59846" y="64636"/>
                    <a:pt x="59913" y="64670"/>
                  </a:cubicBezTo>
                  <a:cubicBezTo>
                    <a:pt x="59857" y="64629"/>
                    <a:pt x="59801" y="64591"/>
                    <a:pt x="59744" y="64550"/>
                  </a:cubicBezTo>
                  <a:cubicBezTo>
                    <a:pt x="59677" y="64523"/>
                    <a:pt x="59609" y="64493"/>
                    <a:pt x="59546" y="64467"/>
                  </a:cubicBezTo>
                  <a:cubicBezTo>
                    <a:pt x="59598" y="64501"/>
                    <a:pt x="59654" y="64535"/>
                    <a:pt x="59711" y="64572"/>
                  </a:cubicBezTo>
                  <a:close/>
                  <a:moveTo>
                    <a:pt x="60547" y="64962"/>
                  </a:moveTo>
                  <a:cubicBezTo>
                    <a:pt x="60671" y="65019"/>
                    <a:pt x="60795" y="65075"/>
                    <a:pt x="60919" y="65131"/>
                  </a:cubicBezTo>
                  <a:cubicBezTo>
                    <a:pt x="60814" y="65053"/>
                    <a:pt x="60709" y="64974"/>
                    <a:pt x="60604" y="64895"/>
                  </a:cubicBezTo>
                  <a:cubicBezTo>
                    <a:pt x="60480" y="64846"/>
                    <a:pt x="60356" y="64797"/>
                    <a:pt x="60232" y="64749"/>
                  </a:cubicBezTo>
                  <a:cubicBezTo>
                    <a:pt x="60337" y="64820"/>
                    <a:pt x="60442" y="64891"/>
                    <a:pt x="60547" y="64962"/>
                  </a:cubicBezTo>
                  <a:close/>
                  <a:moveTo>
                    <a:pt x="61395" y="65338"/>
                  </a:moveTo>
                  <a:cubicBezTo>
                    <a:pt x="61553" y="65405"/>
                    <a:pt x="61710" y="65469"/>
                    <a:pt x="61868" y="65537"/>
                  </a:cubicBezTo>
                  <a:cubicBezTo>
                    <a:pt x="61737" y="65431"/>
                    <a:pt x="61602" y="65323"/>
                    <a:pt x="61470" y="65218"/>
                  </a:cubicBezTo>
                  <a:cubicBezTo>
                    <a:pt x="61313" y="65161"/>
                    <a:pt x="61151" y="65101"/>
                    <a:pt x="60994" y="65041"/>
                  </a:cubicBezTo>
                  <a:cubicBezTo>
                    <a:pt x="61125" y="65143"/>
                    <a:pt x="61260" y="65240"/>
                    <a:pt x="61395" y="65338"/>
                  </a:cubicBezTo>
                  <a:close/>
                  <a:moveTo>
                    <a:pt x="61335" y="65480"/>
                  </a:moveTo>
                  <a:cubicBezTo>
                    <a:pt x="61403" y="65514"/>
                    <a:pt x="61470" y="65548"/>
                    <a:pt x="61538" y="65582"/>
                  </a:cubicBezTo>
                  <a:cubicBezTo>
                    <a:pt x="61485" y="65540"/>
                    <a:pt x="61429" y="65503"/>
                    <a:pt x="61377" y="65465"/>
                  </a:cubicBezTo>
                  <a:cubicBezTo>
                    <a:pt x="61309" y="65435"/>
                    <a:pt x="61241" y="65405"/>
                    <a:pt x="61174" y="65379"/>
                  </a:cubicBezTo>
                  <a:cubicBezTo>
                    <a:pt x="61226" y="65413"/>
                    <a:pt x="61279" y="65446"/>
                    <a:pt x="61335" y="65480"/>
                  </a:cubicBezTo>
                  <a:close/>
                  <a:moveTo>
                    <a:pt x="62172" y="65882"/>
                  </a:moveTo>
                  <a:cubicBezTo>
                    <a:pt x="62296" y="65938"/>
                    <a:pt x="62416" y="65994"/>
                    <a:pt x="62540" y="66051"/>
                  </a:cubicBezTo>
                  <a:cubicBezTo>
                    <a:pt x="62438" y="65972"/>
                    <a:pt x="62333" y="65893"/>
                    <a:pt x="62232" y="65814"/>
                  </a:cubicBezTo>
                  <a:cubicBezTo>
                    <a:pt x="62123" y="65773"/>
                    <a:pt x="62014" y="65728"/>
                    <a:pt x="61906" y="65687"/>
                  </a:cubicBezTo>
                  <a:cubicBezTo>
                    <a:pt x="61891" y="65679"/>
                    <a:pt x="61876" y="65672"/>
                    <a:pt x="61857" y="65664"/>
                  </a:cubicBezTo>
                  <a:cubicBezTo>
                    <a:pt x="61962" y="65739"/>
                    <a:pt x="62067" y="65810"/>
                    <a:pt x="62172" y="65882"/>
                  </a:cubicBezTo>
                  <a:moveTo>
                    <a:pt x="63016" y="66261"/>
                  </a:moveTo>
                  <a:cubicBezTo>
                    <a:pt x="63076" y="66287"/>
                    <a:pt x="63136" y="66313"/>
                    <a:pt x="63196" y="66339"/>
                  </a:cubicBezTo>
                  <a:cubicBezTo>
                    <a:pt x="63294" y="66381"/>
                    <a:pt x="63391" y="66422"/>
                    <a:pt x="63489" y="66463"/>
                  </a:cubicBezTo>
                  <a:cubicBezTo>
                    <a:pt x="63354" y="66358"/>
                    <a:pt x="63222" y="66253"/>
                    <a:pt x="63091" y="66148"/>
                  </a:cubicBezTo>
                  <a:cubicBezTo>
                    <a:pt x="62934" y="66088"/>
                    <a:pt x="62776" y="66028"/>
                    <a:pt x="62615" y="65968"/>
                  </a:cubicBezTo>
                  <a:cubicBezTo>
                    <a:pt x="62750" y="66066"/>
                    <a:pt x="62881" y="66163"/>
                    <a:pt x="63016" y="66261"/>
                  </a:cubicBezTo>
                  <a:close/>
                  <a:moveTo>
                    <a:pt x="62956" y="66403"/>
                  </a:moveTo>
                  <a:cubicBezTo>
                    <a:pt x="63024" y="66437"/>
                    <a:pt x="63091" y="66471"/>
                    <a:pt x="63162" y="66505"/>
                  </a:cubicBezTo>
                  <a:cubicBezTo>
                    <a:pt x="63106" y="66467"/>
                    <a:pt x="63054" y="66426"/>
                    <a:pt x="62997" y="66388"/>
                  </a:cubicBezTo>
                  <a:cubicBezTo>
                    <a:pt x="62930" y="66358"/>
                    <a:pt x="62862" y="66328"/>
                    <a:pt x="62795" y="66298"/>
                  </a:cubicBezTo>
                  <a:cubicBezTo>
                    <a:pt x="62851" y="66332"/>
                    <a:pt x="62904" y="66369"/>
                    <a:pt x="62956" y="66403"/>
                  </a:cubicBezTo>
                  <a:moveTo>
                    <a:pt x="63789" y="66808"/>
                  </a:moveTo>
                  <a:cubicBezTo>
                    <a:pt x="63913" y="66868"/>
                    <a:pt x="64037" y="66925"/>
                    <a:pt x="64161" y="66981"/>
                  </a:cubicBezTo>
                  <a:cubicBezTo>
                    <a:pt x="64055" y="66906"/>
                    <a:pt x="63950" y="66823"/>
                    <a:pt x="63849" y="66745"/>
                  </a:cubicBezTo>
                  <a:cubicBezTo>
                    <a:pt x="63725" y="66696"/>
                    <a:pt x="63601" y="66643"/>
                    <a:pt x="63478" y="66595"/>
                  </a:cubicBezTo>
                  <a:cubicBezTo>
                    <a:pt x="63583" y="66666"/>
                    <a:pt x="63684" y="66737"/>
                    <a:pt x="63789" y="66808"/>
                  </a:cubicBezTo>
                  <a:close/>
                  <a:moveTo>
                    <a:pt x="64633" y="67195"/>
                  </a:moveTo>
                  <a:cubicBezTo>
                    <a:pt x="64791" y="67266"/>
                    <a:pt x="64948" y="67334"/>
                    <a:pt x="65106" y="67405"/>
                  </a:cubicBezTo>
                  <a:cubicBezTo>
                    <a:pt x="64971" y="67296"/>
                    <a:pt x="64840" y="67191"/>
                    <a:pt x="64708" y="67086"/>
                  </a:cubicBezTo>
                  <a:cubicBezTo>
                    <a:pt x="64551" y="67022"/>
                    <a:pt x="64389" y="66962"/>
                    <a:pt x="64232" y="66898"/>
                  </a:cubicBezTo>
                  <a:cubicBezTo>
                    <a:pt x="64363" y="67000"/>
                    <a:pt x="64498" y="67097"/>
                    <a:pt x="64633" y="67195"/>
                  </a:cubicBezTo>
                  <a:moveTo>
                    <a:pt x="64573" y="67334"/>
                  </a:moveTo>
                  <a:cubicBezTo>
                    <a:pt x="64641" y="67371"/>
                    <a:pt x="64708" y="67405"/>
                    <a:pt x="64780" y="67439"/>
                  </a:cubicBezTo>
                  <a:cubicBezTo>
                    <a:pt x="64723" y="67398"/>
                    <a:pt x="64671" y="67360"/>
                    <a:pt x="64614" y="67319"/>
                  </a:cubicBezTo>
                  <a:cubicBezTo>
                    <a:pt x="64547" y="67289"/>
                    <a:pt x="64479" y="67259"/>
                    <a:pt x="64416" y="67229"/>
                  </a:cubicBezTo>
                  <a:cubicBezTo>
                    <a:pt x="64468" y="67266"/>
                    <a:pt x="64521" y="67300"/>
                    <a:pt x="64573" y="67334"/>
                  </a:cubicBezTo>
                  <a:close/>
                  <a:moveTo>
                    <a:pt x="65406" y="67746"/>
                  </a:moveTo>
                  <a:cubicBezTo>
                    <a:pt x="65504" y="67795"/>
                    <a:pt x="65605" y="67844"/>
                    <a:pt x="65706" y="67893"/>
                  </a:cubicBezTo>
                  <a:cubicBezTo>
                    <a:pt x="65729" y="67900"/>
                    <a:pt x="65751" y="67912"/>
                    <a:pt x="65774" y="67923"/>
                  </a:cubicBezTo>
                  <a:cubicBezTo>
                    <a:pt x="65673" y="67844"/>
                    <a:pt x="65568" y="67765"/>
                    <a:pt x="65466" y="67686"/>
                  </a:cubicBezTo>
                  <a:cubicBezTo>
                    <a:pt x="65342" y="67634"/>
                    <a:pt x="65219" y="67581"/>
                    <a:pt x="65095" y="67529"/>
                  </a:cubicBezTo>
                  <a:cubicBezTo>
                    <a:pt x="65196" y="67604"/>
                    <a:pt x="65301" y="67675"/>
                    <a:pt x="65406" y="67746"/>
                  </a:cubicBezTo>
                  <a:close/>
                  <a:moveTo>
                    <a:pt x="66247" y="68140"/>
                  </a:moveTo>
                  <a:cubicBezTo>
                    <a:pt x="66400" y="68212"/>
                    <a:pt x="66558" y="68283"/>
                    <a:pt x="66716" y="68351"/>
                  </a:cubicBezTo>
                  <a:cubicBezTo>
                    <a:pt x="66584" y="68245"/>
                    <a:pt x="66453" y="68137"/>
                    <a:pt x="66322" y="68032"/>
                  </a:cubicBezTo>
                  <a:cubicBezTo>
                    <a:pt x="66160" y="67968"/>
                    <a:pt x="66003" y="67904"/>
                    <a:pt x="65845" y="67840"/>
                  </a:cubicBezTo>
                  <a:cubicBezTo>
                    <a:pt x="65976" y="67942"/>
                    <a:pt x="66112" y="68043"/>
                    <a:pt x="66247" y="68140"/>
                  </a:cubicBezTo>
                  <a:close/>
                  <a:moveTo>
                    <a:pt x="66187" y="68275"/>
                  </a:moveTo>
                  <a:cubicBezTo>
                    <a:pt x="66254" y="68309"/>
                    <a:pt x="66325" y="68347"/>
                    <a:pt x="66393" y="68381"/>
                  </a:cubicBezTo>
                  <a:cubicBezTo>
                    <a:pt x="66337" y="68343"/>
                    <a:pt x="66284" y="68302"/>
                    <a:pt x="66228" y="68260"/>
                  </a:cubicBezTo>
                  <a:cubicBezTo>
                    <a:pt x="66160" y="68230"/>
                    <a:pt x="66093" y="68200"/>
                    <a:pt x="66025" y="68170"/>
                  </a:cubicBezTo>
                  <a:cubicBezTo>
                    <a:pt x="66082" y="68204"/>
                    <a:pt x="66134" y="68238"/>
                    <a:pt x="66187" y="68275"/>
                  </a:cubicBezTo>
                  <a:close/>
                  <a:moveTo>
                    <a:pt x="67016" y="68692"/>
                  </a:moveTo>
                  <a:cubicBezTo>
                    <a:pt x="67140" y="68756"/>
                    <a:pt x="67263" y="68812"/>
                    <a:pt x="67387" y="68872"/>
                  </a:cubicBezTo>
                  <a:cubicBezTo>
                    <a:pt x="67282" y="68793"/>
                    <a:pt x="67177" y="68714"/>
                    <a:pt x="67076" y="68632"/>
                  </a:cubicBezTo>
                  <a:cubicBezTo>
                    <a:pt x="66952" y="68579"/>
                    <a:pt x="66828" y="68527"/>
                    <a:pt x="66704" y="68474"/>
                  </a:cubicBezTo>
                  <a:cubicBezTo>
                    <a:pt x="66806" y="68546"/>
                    <a:pt x="66911" y="68621"/>
                    <a:pt x="67016" y="68692"/>
                  </a:cubicBezTo>
                  <a:close/>
                  <a:moveTo>
                    <a:pt x="67852" y="69093"/>
                  </a:moveTo>
                  <a:cubicBezTo>
                    <a:pt x="68010" y="69165"/>
                    <a:pt x="68168" y="69236"/>
                    <a:pt x="68325" y="69307"/>
                  </a:cubicBezTo>
                  <a:cubicBezTo>
                    <a:pt x="68190" y="69198"/>
                    <a:pt x="68059" y="69093"/>
                    <a:pt x="67928" y="68985"/>
                  </a:cubicBezTo>
                  <a:cubicBezTo>
                    <a:pt x="67770" y="68921"/>
                    <a:pt x="67612" y="68857"/>
                    <a:pt x="67451" y="68793"/>
                  </a:cubicBezTo>
                  <a:cubicBezTo>
                    <a:pt x="67586" y="68891"/>
                    <a:pt x="67717" y="68992"/>
                    <a:pt x="67852" y="69093"/>
                  </a:cubicBezTo>
                  <a:close/>
                  <a:moveTo>
                    <a:pt x="67796" y="69225"/>
                  </a:moveTo>
                  <a:cubicBezTo>
                    <a:pt x="67867" y="69262"/>
                    <a:pt x="67935" y="69296"/>
                    <a:pt x="68006" y="69334"/>
                  </a:cubicBezTo>
                  <a:cubicBezTo>
                    <a:pt x="67950" y="69292"/>
                    <a:pt x="67894" y="69251"/>
                    <a:pt x="67837" y="69213"/>
                  </a:cubicBezTo>
                  <a:cubicBezTo>
                    <a:pt x="67770" y="69180"/>
                    <a:pt x="67702" y="69150"/>
                    <a:pt x="67635" y="69116"/>
                  </a:cubicBezTo>
                  <a:cubicBezTo>
                    <a:pt x="67687" y="69153"/>
                    <a:pt x="67744" y="69191"/>
                    <a:pt x="67796" y="69225"/>
                  </a:cubicBezTo>
                  <a:moveTo>
                    <a:pt x="68625" y="69649"/>
                  </a:moveTo>
                  <a:cubicBezTo>
                    <a:pt x="68749" y="69709"/>
                    <a:pt x="68873" y="69769"/>
                    <a:pt x="68997" y="69829"/>
                  </a:cubicBezTo>
                  <a:cubicBezTo>
                    <a:pt x="68892" y="69750"/>
                    <a:pt x="68787" y="69667"/>
                    <a:pt x="68682" y="69589"/>
                  </a:cubicBezTo>
                  <a:cubicBezTo>
                    <a:pt x="68558" y="69536"/>
                    <a:pt x="68434" y="69480"/>
                    <a:pt x="68310" y="69424"/>
                  </a:cubicBezTo>
                  <a:cubicBezTo>
                    <a:pt x="68415" y="69499"/>
                    <a:pt x="68520" y="69574"/>
                    <a:pt x="68625" y="69649"/>
                  </a:cubicBezTo>
                  <a:close/>
                  <a:moveTo>
                    <a:pt x="69458" y="70050"/>
                  </a:moveTo>
                  <a:cubicBezTo>
                    <a:pt x="69616" y="70125"/>
                    <a:pt x="69774" y="70197"/>
                    <a:pt x="69931" y="70268"/>
                  </a:cubicBezTo>
                  <a:cubicBezTo>
                    <a:pt x="69796" y="70163"/>
                    <a:pt x="69665" y="70054"/>
                    <a:pt x="69533" y="69945"/>
                  </a:cubicBezTo>
                  <a:cubicBezTo>
                    <a:pt x="69372" y="69881"/>
                    <a:pt x="69214" y="69814"/>
                    <a:pt x="69057" y="69750"/>
                  </a:cubicBezTo>
                  <a:cubicBezTo>
                    <a:pt x="69188" y="69851"/>
                    <a:pt x="69323" y="69949"/>
                    <a:pt x="69458" y="70050"/>
                  </a:cubicBezTo>
                  <a:close/>
                  <a:moveTo>
                    <a:pt x="69406" y="70181"/>
                  </a:moveTo>
                  <a:cubicBezTo>
                    <a:pt x="69443" y="70204"/>
                    <a:pt x="69485" y="70223"/>
                    <a:pt x="69522" y="70245"/>
                  </a:cubicBezTo>
                  <a:cubicBezTo>
                    <a:pt x="69552" y="70260"/>
                    <a:pt x="69586" y="70279"/>
                    <a:pt x="69616" y="70294"/>
                  </a:cubicBezTo>
                  <a:cubicBezTo>
                    <a:pt x="69560" y="70253"/>
                    <a:pt x="69503" y="70212"/>
                    <a:pt x="69447" y="70170"/>
                  </a:cubicBezTo>
                  <a:cubicBezTo>
                    <a:pt x="69376" y="70136"/>
                    <a:pt x="69308" y="70103"/>
                    <a:pt x="69241" y="70073"/>
                  </a:cubicBezTo>
                  <a:cubicBezTo>
                    <a:pt x="69293" y="70110"/>
                    <a:pt x="69350" y="70144"/>
                    <a:pt x="69406" y="70181"/>
                  </a:cubicBezTo>
                  <a:moveTo>
                    <a:pt x="70228" y="70609"/>
                  </a:moveTo>
                  <a:cubicBezTo>
                    <a:pt x="70351" y="70673"/>
                    <a:pt x="70475" y="70733"/>
                    <a:pt x="70603" y="70793"/>
                  </a:cubicBezTo>
                  <a:cubicBezTo>
                    <a:pt x="70494" y="70714"/>
                    <a:pt x="70389" y="70632"/>
                    <a:pt x="70288" y="70549"/>
                  </a:cubicBezTo>
                  <a:cubicBezTo>
                    <a:pt x="70160" y="70497"/>
                    <a:pt x="70036" y="70440"/>
                    <a:pt x="69912" y="70384"/>
                  </a:cubicBezTo>
                  <a:cubicBezTo>
                    <a:pt x="70017" y="70459"/>
                    <a:pt x="70122" y="70534"/>
                    <a:pt x="70228" y="70609"/>
                  </a:cubicBezTo>
                  <a:moveTo>
                    <a:pt x="71060" y="71014"/>
                  </a:moveTo>
                  <a:cubicBezTo>
                    <a:pt x="71218" y="71089"/>
                    <a:pt x="71376" y="71165"/>
                    <a:pt x="71533" y="71236"/>
                  </a:cubicBezTo>
                  <a:cubicBezTo>
                    <a:pt x="71398" y="71131"/>
                    <a:pt x="71267" y="71022"/>
                    <a:pt x="71136" y="70913"/>
                  </a:cubicBezTo>
                  <a:cubicBezTo>
                    <a:pt x="70974" y="70846"/>
                    <a:pt x="70817" y="70778"/>
                    <a:pt x="70659" y="70711"/>
                  </a:cubicBezTo>
                  <a:cubicBezTo>
                    <a:pt x="70790" y="70812"/>
                    <a:pt x="70925" y="70913"/>
                    <a:pt x="71060" y="71014"/>
                  </a:cubicBezTo>
                  <a:close/>
                  <a:moveTo>
                    <a:pt x="71008" y="71146"/>
                  </a:moveTo>
                  <a:cubicBezTo>
                    <a:pt x="71079" y="71183"/>
                    <a:pt x="71151" y="71221"/>
                    <a:pt x="71222" y="71258"/>
                  </a:cubicBezTo>
                  <a:cubicBezTo>
                    <a:pt x="71162" y="71217"/>
                    <a:pt x="71105" y="71176"/>
                    <a:pt x="71049" y="71131"/>
                  </a:cubicBezTo>
                  <a:cubicBezTo>
                    <a:pt x="70978" y="71097"/>
                    <a:pt x="70910" y="71067"/>
                    <a:pt x="70839" y="71033"/>
                  </a:cubicBezTo>
                  <a:cubicBezTo>
                    <a:pt x="70895" y="71071"/>
                    <a:pt x="70952" y="71108"/>
                    <a:pt x="71008" y="71146"/>
                  </a:cubicBezTo>
                  <a:moveTo>
                    <a:pt x="71830" y="71577"/>
                  </a:moveTo>
                  <a:cubicBezTo>
                    <a:pt x="71953" y="71641"/>
                    <a:pt x="72077" y="71701"/>
                    <a:pt x="72205" y="71765"/>
                  </a:cubicBezTo>
                  <a:cubicBezTo>
                    <a:pt x="72096" y="71682"/>
                    <a:pt x="71991" y="71600"/>
                    <a:pt x="71886" y="71517"/>
                  </a:cubicBezTo>
                  <a:cubicBezTo>
                    <a:pt x="71762" y="71461"/>
                    <a:pt x="71638" y="71405"/>
                    <a:pt x="71511" y="71348"/>
                  </a:cubicBezTo>
                  <a:cubicBezTo>
                    <a:pt x="71620" y="71423"/>
                    <a:pt x="71725" y="71502"/>
                    <a:pt x="71830" y="71577"/>
                  </a:cubicBezTo>
                  <a:moveTo>
                    <a:pt x="72659" y="71986"/>
                  </a:moveTo>
                  <a:cubicBezTo>
                    <a:pt x="72816" y="72061"/>
                    <a:pt x="72974" y="72136"/>
                    <a:pt x="73132" y="72211"/>
                  </a:cubicBezTo>
                  <a:cubicBezTo>
                    <a:pt x="73000" y="72103"/>
                    <a:pt x="72865" y="71994"/>
                    <a:pt x="72734" y="71885"/>
                  </a:cubicBezTo>
                  <a:cubicBezTo>
                    <a:pt x="72573" y="71817"/>
                    <a:pt x="72415" y="71750"/>
                    <a:pt x="72257" y="71682"/>
                  </a:cubicBezTo>
                  <a:cubicBezTo>
                    <a:pt x="72389" y="71784"/>
                    <a:pt x="72524" y="71885"/>
                    <a:pt x="72659" y="71986"/>
                  </a:cubicBezTo>
                  <a:close/>
                  <a:moveTo>
                    <a:pt x="72610" y="72114"/>
                  </a:moveTo>
                  <a:cubicBezTo>
                    <a:pt x="72681" y="72155"/>
                    <a:pt x="72753" y="72193"/>
                    <a:pt x="72824" y="72230"/>
                  </a:cubicBezTo>
                  <a:cubicBezTo>
                    <a:pt x="72768" y="72189"/>
                    <a:pt x="72708" y="72144"/>
                    <a:pt x="72648" y="72099"/>
                  </a:cubicBezTo>
                  <a:cubicBezTo>
                    <a:pt x="72580" y="72065"/>
                    <a:pt x="72509" y="72031"/>
                    <a:pt x="72437" y="71997"/>
                  </a:cubicBezTo>
                  <a:cubicBezTo>
                    <a:pt x="72494" y="72039"/>
                    <a:pt x="72554" y="72076"/>
                    <a:pt x="72610" y="72114"/>
                  </a:cubicBezTo>
                  <a:close/>
                  <a:moveTo>
                    <a:pt x="73428" y="72549"/>
                  </a:moveTo>
                  <a:cubicBezTo>
                    <a:pt x="73556" y="72613"/>
                    <a:pt x="73679" y="72677"/>
                    <a:pt x="73807" y="72740"/>
                  </a:cubicBezTo>
                  <a:cubicBezTo>
                    <a:pt x="73698" y="72658"/>
                    <a:pt x="73593" y="72575"/>
                    <a:pt x="73484" y="72493"/>
                  </a:cubicBezTo>
                  <a:cubicBezTo>
                    <a:pt x="73360" y="72433"/>
                    <a:pt x="73233" y="72376"/>
                    <a:pt x="73109" y="72316"/>
                  </a:cubicBezTo>
                  <a:cubicBezTo>
                    <a:pt x="73214" y="72395"/>
                    <a:pt x="73323" y="72470"/>
                    <a:pt x="73428" y="72549"/>
                  </a:cubicBezTo>
                  <a:close/>
                  <a:moveTo>
                    <a:pt x="74257" y="72962"/>
                  </a:moveTo>
                  <a:cubicBezTo>
                    <a:pt x="74415" y="73041"/>
                    <a:pt x="74572" y="73116"/>
                    <a:pt x="74734" y="73191"/>
                  </a:cubicBezTo>
                  <a:cubicBezTo>
                    <a:pt x="74599" y="73082"/>
                    <a:pt x="74464" y="72973"/>
                    <a:pt x="74332" y="72864"/>
                  </a:cubicBezTo>
                  <a:cubicBezTo>
                    <a:pt x="74171" y="72797"/>
                    <a:pt x="74010" y="72725"/>
                    <a:pt x="73852" y="72654"/>
                  </a:cubicBezTo>
                  <a:cubicBezTo>
                    <a:pt x="73983" y="72759"/>
                    <a:pt x="74118" y="72860"/>
                    <a:pt x="74257" y="72962"/>
                  </a:cubicBezTo>
                  <a:close/>
                  <a:moveTo>
                    <a:pt x="74208" y="73089"/>
                  </a:moveTo>
                  <a:cubicBezTo>
                    <a:pt x="74280" y="73131"/>
                    <a:pt x="74355" y="73168"/>
                    <a:pt x="74426" y="73209"/>
                  </a:cubicBezTo>
                  <a:cubicBezTo>
                    <a:pt x="74366" y="73164"/>
                    <a:pt x="74306" y="73119"/>
                    <a:pt x="74246" y="73074"/>
                  </a:cubicBezTo>
                  <a:cubicBezTo>
                    <a:pt x="74175" y="73041"/>
                    <a:pt x="74103" y="73007"/>
                    <a:pt x="74032" y="72969"/>
                  </a:cubicBezTo>
                  <a:cubicBezTo>
                    <a:pt x="74092" y="73010"/>
                    <a:pt x="74148" y="73048"/>
                    <a:pt x="74208" y="73089"/>
                  </a:cubicBezTo>
                  <a:close/>
                  <a:moveTo>
                    <a:pt x="75026" y="73525"/>
                  </a:moveTo>
                  <a:cubicBezTo>
                    <a:pt x="75154" y="73592"/>
                    <a:pt x="75278" y="73656"/>
                    <a:pt x="75405" y="73720"/>
                  </a:cubicBezTo>
                  <a:cubicBezTo>
                    <a:pt x="75296" y="73637"/>
                    <a:pt x="75191" y="73555"/>
                    <a:pt x="75083" y="73472"/>
                  </a:cubicBezTo>
                  <a:cubicBezTo>
                    <a:pt x="74955" y="73412"/>
                    <a:pt x="74831" y="73352"/>
                    <a:pt x="74704" y="73292"/>
                  </a:cubicBezTo>
                  <a:cubicBezTo>
                    <a:pt x="74809" y="73371"/>
                    <a:pt x="74918" y="73449"/>
                    <a:pt x="75026" y="73525"/>
                  </a:cubicBezTo>
                  <a:close/>
                  <a:moveTo>
                    <a:pt x="75852" y="73945"/>
                  </a:moveTo>
                  <a:cubicBezTo>
                    <a:pt x="76009" y="74024"/>
                    <a:pt x="76171" y="74099"/>
                    <a:pt x="76332" y="74177"/>
                  </a:cubicBezTo>
                  <a:cubicBezTo>
                    <a:pt x="76193" y="74069"/>
                    <a:pt x="76062" y="73960"/>
                    <a:pt x="75927" y="73847"/>
                  </a:cubicBezTo>
                  <a:cubicBezTo>
                    <a:pt x="75765" y="73776"/>
                    <a:pt x="75604" y="73708"/>
                    <a:pt x="75447" y="73633"/>
                  </a:cubicBezTo>
                  <a:cubicBezTo>
                    <a:pt x="75578" y="73738"/>
                    <a:pt x="75713" y="73840"/>
                    <a:pt x="75852" y="73945"/>
                  </a:cubicBezTo>
                  <a:close/>
                  <a:moveTo>
                    <a:pt x="75803" y="74069"/>
                  </a:moveTo>
                  <a:cubicBezTo>
                    <a:pt x="75878" y="74110"/>
                    <a:pt x="75957" y="74151"/>
                    <a:pt x="76028" y="74192"/>
                  </a:cubicBezTo>
                  <a:cubicBezTo>
                    <a:pt x="75968" y="74147"/>
                    <a:pt x="75908" y="74102"/>
                    <a:pt x="75844" y="74054"/>
                  </a:cubicBezTo>
                  <a:cubicBezTo>
                    <a:pt x="75773" y="74020"/>
                    <a:pt x="75698" y="73982"/>
                    <a:pt x="75627" y="73945"/>
                  </a:cubicBezTo>
                  <a:cubicBezTo>
                    <a:pt x="75683" y="73986"/>
                    <a:pt x="75743" y="74027"/>
                    <a:pt x="75803" y="74069"/>
                  </a:cubicBezTo>
                  <a:moveTo>
                    <a:pt x="76621" y="74508"/>
                  </a:moveTo>
                  <a:cubicBezTo>
                    <a:pt x="76749" y="74575"/>
                    <a:pt x="76876" y="74643"/>
                    <a:pt x="77004" y="74706"/>
                  </a:cubicBezTo>
                  <a:cubicBezTo>
                    <a:pt x="76895" y="74624"/>
                    <a:pt x="76786" y="74538"/>
                    <a:pt x="76681" y="74455"/>
                  </a:cubicBezTo>
                  <a:cubicBezTo>
                    <a:pt x="76550" y="74395"/>
                    <a:pt x="76422" y="74335"/>
                    <a:pt x="76295" y="74275"/>
                  </a:cubicBezTo>
                  <a:cubicBezTo>
                    <a:pt x="76403" y="74354"/>
                    <a:pt x="76512" y="74429"/>
                    <a:pt x="76621" y="74508"/>
                  </a:cubicBezTo>
                  <a:moveTo>
                    <a:pt x="77446" y="74932"/>
                  </a:moveTo>
                  <a:cubicBezTo>
                    <a:pt x="77604" y="75010"/>
                    <a:pt x="77765" y="75089"/>
                    <a:pt x="77927" y="75168"/>
                  </a:cubicBezTo>
                  <a:cubicBezTo>
                    <a:pt x="77792" y="75055"/>
                    <a:pt x="77657" y="74947"/>
                    <a:pt x="77521" y="74838"/>
                  </a:cubicBezTo>
                  <a:cubicBezTo>
                    <a:pt x="77360" y="74763"/>
                    <a:pt x="77199" y="74691"/>
                    <a:pt x="77037" y="74620"/>
                  </a:cubicBezTo>
                  <a:cubicBezTo>
                    <a:pt x="77173" y="74721"/>
                    <a:pt x="77308" y="74826"/>
                    <a:pt x="77446" y="74932"/>
                  </a:cubicBezTo>
                  <a:close/>
                  <a:moveTo>
                    <a:pt x="77401" y="75052"/>
                  </a:moveTo>
                  <a:cubicBezTo>
                    <a:pt x="77476" y="75097"/>
                    <a:pt x="77551" y="75138"/>
                    <a:pt x="77630" y="75179"/>
                  </a:cubicBezTo>
                  <a:cubicBezTo>
                    <a:pt x="77566" y="75134"/>
                    <a:pt x="77503" y="75085"/>
                    <a:pt x="77443" y="75040"/>
                  </a:cubicBezTo>
                  <a:cubicBezTo>
                    <a:pt x="77368" y="75003"/>
                    <a:pt x="77293" y="74965"/>
                    <a:pt x="77218" y="74928"/>
                  </a:cubicBezTo>
                  <a:cubicBezTo>
                    <a:pt x="77278" y="74969"/>
                    <a:pt x="77338" y="75010"/>
                    <a:pt x="77401" y="75052"/>
                  </a:cubicBezTo>
                  <a:close/>
                  <a:moveTo>
                    <a:pt x="78216" y="75494"/>
                  </a:moveTo>
                  <a:cubicBezTo>
                    <a:pt x="78343" y="75562"/>
                    <a:pt x="78474" y="75633"/>
                    <a:pt x="78602" y="75697"/>
                  </a:cubicBezTo>
                  <a:cubicBezTo>
                    <a:pt x="78493" y="75614"/>
                    <a:pt x="78384" y="75528"/>
                    <a:pt x="78276" y="75442"/>
                  </a:cubicBezTo>
                  <a:cubicBezTo>
                    <a:pt x="78144" y="75382"/>
                    <a:pt x="78017" y="75322"/>
                    <a:pt x="77885" y="75258"/>
                  </a:cubicBezTo>
                  <a:cubicBezTo>
                    <a:pt x="77994" y="75337"/>
                    <a:pt x="78107" y="75416"/>
                    <a:pt x="78216" y="75494"/>
                  </a:cubicBezTo>
                  <a:moveTo>
                    <a:pt x="79037" y="75922"/>
                  </a:moveTo>
                  <a:cubicBezTo>
                    <a:pt x="79199" y="76001"/>
                    <a:pt x="79360" y="76083"/>
                    <a:pt x="79525" y="76162"/>
                  </a:cubicBezTo>
                  <a:cubicBezTo>
                    <a:pt x="79386" y="76050"/>
                    <a:pt x="79251" y="75941"/>
                    <a:pt x="79116" y="75828"/>
                  </a:cubicBezTo>
                  <a:cubicBezTo>
                    <a:pt x="78955" y="75757"/>
                    <a:pt x="78790" y="75682"/>
                    <a:pt x="78628" y="75607"/>
                  </a:cubicBezTo>
                  <a:cubicBezTo>
                    <a:pt x="78763" y="75712"/>
                    <a:pt x="78902" y="75817"/>
                    <a:pt x="79037" y="75922"/>
                  </a:cubicBezTo>
                  <a:moveTo>
                    <a:pt x="78992" y="76042"/>
                  </a:moveTo>
                  <a:cubicBezTo>
                    <a:pt x="79071" y="76087"/>
                    <a:pt x="79150" y="76128"/>
                    <a:pt x="79229" y="76173"/>
                  </a:cubicBezTo>
                  <a:cubicBezTo>
                    <a:pt x="79165" y="76125"/>
                    <a:pt x="79101" y="76076"/>
                    <a:pt x="79037" y="76027"/>
                  </a:cubicBezTo>
                  <a:cubicBezTo>
                    <a:pt x="78958" y="75990"/>
                    <a:pt x="78883" y="75952"/>
                    <a:pt x="78805" y="75911"/>
                  </a:cubicBezTo>
                  <a:cubicBezTo>
                    <a:pt x="78868" y="75956"/>
                    <a:pt x="78932" y="75997"/>
                    <a:pt x="78992" y="76042"/>
                  </a:cubicBezTo>
                  <a:close/>
                  <a:moveTo>
                    <a:pt x="79806" y="76489"/>
                  </a:moveTo>
                  <a:cubicBezTo>
                    <a:pt x="79938" y="76556"/>
                    <a:pt x="80069" y="76627"/>
                    <a:pt x="80200" y="76695"/>
                  </a:cubicBezTo>
                  <a:cubicBezTo>
                    <a:pt x="80088" y="76609"/>
                    <a:pt x="79979" y="76522"/>
                    <a:pt x="79866" y="76436"/>
                  </a:cubicBezTo>
                  <a:cubicBezTo>
                    <a:pt x="79735" y="76372"/>
                    <a:pt x="79608" y="76312"/>
                    <a:pt x="79476" y="76248"/>
                  </a:cubicBezTo>
                  <a:cubicBezTo>
                    <a:pt x="79585" y="76327"/>
                    <a:pt x="79698" y="76406"/>
                    <a:pt x="79806" y="76489"/>
                  </a:cubicBezTo>
                  <a:close/>
                  <a:moveTo>
                    <a:pt x="80632" y="76916"/>
                  </a:moveTo>
                  <a:cubicBezTo>
                    <a:pt x="80793" y="76999"/>
                    <a:pt x="80955" y="77081"/>
                    <a:pt x="81120" y="77160"/>
                  </a:cubicBezTo>
                  <a:cubicBezTo>
                    <a:pt x="80981" y="77048"/>
                    <a:pt x="80846" y="76939"/>
                    <a:pt x="80707" y="76826"/>
                  </a:cubicBezTo>
                  <a:cubicBezTo>
                    <a:pt x="80546" y="76751"/>
                    <a:pt x="80380" y="76676"/>
                    <a:pt x="80215" y="76601"/>
                  </a:cubicBezTo>
                  <a:cubicBezTo>
                    <a:pt x="80354" y="76706"/>
                    <a:pt x="80489" y="76811"/>
                    <a:pt x="80632" y="76916"/>
                  </a:cubicBezTo>
                  <a:close/>
                  <a:moveTo>
                    <a:pt x="80587" y="77033"/>
                  </a:moveTo>
                  <a:cubicBezTo>
                    <a:pt x="80666" y="77081"/>
                    <a:pt x="80748" y="77126"/>
                    <a:pt x="80827" y="77171"/>
                  </a:cubicBezTo>
                  <a:cubicBezTo>
                    <a:pt x="80763" y="77119"/>
                    <a:pt x="80696" y="77070"/>
                    <a:pt x="80628" y="77021"/>
                  </a:cubicBezTo>
                  <a:cubicBezTo>
                    <a:pt x="80549" y="76980"/>
                    <a:pt x="80471" y="76943"/>
                    <a:pt x="80392" y="76901"/>
                  </a:cubicBezTo>
                  <a:cubicBezTo>
                    <a:pt x="80459" y="76946"/>
                    <a:pt x="80519" y="76991"/>
                    <a:pt x="80587" y="77033"/>
                  </a:cubicBezTo>
                  <a:close/>
                  <a:moveTo>
                    <a:pt x="81401" y="77483"/>
                  </a:moveTo>
                  <a:cubicBezTo>
                    <a:pt x="81532" y="77554"/>
                    <a:pt x="81664" y="77622"/>
                    <a:pt x="81795" y="77693"/>
                  </a:cubicBezTo>
                  <a:cubicBezTo>
                    <a:pt x="81682" y="77607"/>
                    <a:pt x="81570" y="77520"/>
                    <a:pt x="81461" y="77434"/>
                  </a:cubicBezTo>
                  <a:cubicBezTo>
                    <a:pt x="81330" y="77370"/>
                    <a:pt x="81195" y="77303"/>
                    <a:pt x="81063" y="77239"/>
                  </a:cubicBezTo>
                  <a:cubicBezTo>
                    <a:pt x="81176" y="77322"/>
                    <a:pt x="81288" y="77400"/>
                    <a:pt x="81401" y="77483"/>
                  </a:cubicBezTo>
                  <a:close/>
                  <a:moveTo>
                    <a:pt x="82219" y="77914"/>
                  </a:moveTo>
                  <a:cubicBezTo>
                    <a:pt x="82384" y="77997"/>
                    <a:pt x="82549" y="78079"/>
                    <a:pt x="82714" y="78162"/>
                  </a:cubicBezTo>
                  <a:cubicBezTo>
                    <a:pt x="82575" y="78053"/>
                    <a:pt x="82437" y="77941"/>
                    <a:pt x="82302" y="77828"/>
                  </a:cubicBezTo>
                  <a:cubicBezTo>
                    <a:pt x="82136" y="77749"/>
                    <a:pt x="81971" y="77674"/>
                    <a:pt x="81806" y="77595"/>
                  </a:cubicBezTo>
                  <a:cubicBezTo>
                    <a:pt x="81941" y="77704"/>
                    <a:pt x="82080" y="77809"/>
                    <a:pt x="82219" y="77914"/>
                  </a:cubicBezTo>
                  <a:close/>
                  <a:moveTo>
                    <a:pt x="82178" y="78031"/>
                  </a:moveTo>
                  <a:cubicBezTo>
                    <a:pt x="82260" y="78076"/>
                    <a:pt x="82343" y="78124"/>
                    <a:pt x="82425" y="78169"/>
                  </a:cubicBezTo>
                  <a:cubicBezTo>
                    <a:pt x="82358" y="78121"/>
                    <a:pt x="82290" y="78068"/>
                    <a:pt x="82223" y="78019"/>
                  </a:cubicBezTo>
                  <a:cubicBezTo>
                    <a:pt x="82140" y="77978"/>
                    <a:pt x="82061" y="77933"/>
                    <a:pt x="81979" y="77892"/>
                  </a:cubicBezTo>
                  <a:cubicBezTo>
                    <a:pt x="82046" y="77941"/>
                    <a:pt x="82110" y="77986"/>
                    <a:pt x="82178" y="78031"/>
                  </a:cubicBezTo>
                  <a:close/>
                  <a:moveTo>
                    <a:pt x="82988" y="78481"/>
                  </a:moveTo>
                  <a:cubicBezTo>
                    <a:pt x="83123" y="78552"/>
                    <a:pt x="83258" y="78627"/>
                    <a:pt x="83393" y="78699"/>
                  </a:cubicBezTo>
                  <a:cubicBezTo>
                    <a:pt x="83277" y="78608"/>
                    <a:pt x="83164" y="78522"/>
                    <a:pt x="83052" y="78432"/>
                  </a:cubicBezTo>
                  <a:cubicBezTo>
                    <a:pt x="82921" y="78368"/>
                    <a:pt x="82786" y="78301"/>
                    <a:pt x="82650" y="78237"/>
                  </a:cubicBezTo>
                  <a:cubicBezTo>
                    <a:pt x="82763" y="78320"/>
                    <a:pt x="82876" y="78398"/>
                    <a:pt x="82988" y="78481"/>
                  </a:cubicBezTo>
                  <a:moveTo>
                    <a:pt x="83810" y="78916"/>
                  </a:moveTo>
                  <a:cubicBezTo>
                    <a:pt x="83975" y="79002"/>
                    <a:pt x="84144" y="79085"/>
                    <a:pt x="84309" y="79171"/>
                  </a:cubicBezTo>
                  <a:cubicBezTo>
                    <a:pt x="84170" y="79059"/>
                    <a:pt x="84031" y="78946"/>
                    <a:pt x="83892" y="78830"/>
                  </a:cubicBezTo>
                  <a:cubicBezTo>
                    <a:pt x="83724" y="78755"/>
                    <a:pt x="83558" y="78676"/>
                    <a:pt x="83393" y="78597"/>
                  </a:cubicBezTo>
                  <a:cubicBezTo>
                    <a:pt x="83532" y="78702"/>
                    <a:pt x="83671" y="78811"/>
                    <a:pt x="83810" y="78916"/>
                  </a:cubicBezTo>
                  <a:close/>
                  <a:moveTo>
                    <a:pt x="83765" y="79029"/>
                  </a:moveTo>
                  <a:cubicBezTo>
                    <a:pt x="83851" y="79077"/>
                    <a:pt x="83937" y="79126"/>
                    <a:pt x="84024" y="79175"/>
                  </a:cubicBezTo>
                  <a:cubicBezTo>
                    <a:pt x="83956" y="79123"/>
                    <a:pt x="83885" y="79070"/>
                    <a:pt x="83814" y="79017"/>
                  </a:cubicBezTo>
                  <a:cubicBezTo>
                    <a:pt x="83731" y="78976"/>
                    <a:pt x="83648" y="78931"/>
                    <a:pt x="83562" y="78890"/>
                  </a:cubicBezTo>
                  <a:cubicBezTo>
                    <a:pt x="83630" y="78935"/>
                    <a:pt x="83697" y="78984"/>
                    <a:pt x="83765" y="79029"/>
                  </a:cubicBezTo>
                  <a:close/>
                  <a:moveTo>
                    <a:pt x="84579" y="79483"/>
                  </a:moveTo>
                  <a:cubicBezTo>
                    <a:pt x="84714" y="79558"/>
                    <a:pt x="84853" y="79633"/>
                    <a:pt x="84988" y="79704"/>
                  </a:cubicBezTo>
                  <a:cubicBezTo>
                    <a:pt x="84872" y="79614"/>
                    <a:pt x="84759" y="79528"/>
                    <a:pt x="84647" y="79438"/>
                  </a:cubicBezTo>
                  <a:cubicBezTo>
                    <a:pt x="84508" y="79370"/>
                    <a:pt x="84373" y="79303"/>
                    <a:pt x="84238" y="79235"/>
                  </a:cubicBezTo>
                  <a:cubicBezTo>
                    <a:pt x="84350" y="79318"/>
                    <a:pt x="84466" y="79400"/>
                    <a:pt x="84579" y="79483"/>
                  </a:cubicBezTo>
                  <a:close/>
                  <a:moveTo>
                    <a:pt x="85269" y="79974"/>
                  </a:moveTo>
                  <a:cubicBezTo>
                    <a:pt x="85299" y="79993"/>
                    <a:pt x="85326" y="80012"/>
                    <a:pt x="85356" y="80034"/>
                  </a:cubicBezTo>
                  <a:cubicBezTo>
                    <a:pt x="85446" y="80083"/>
                    <a:pt x="85536" y="80136"/>
                    <a:pt x="85622" y="80184"/>
                  </a:cubicBezTo>
                  <a:cubicBezTo>
                    <a:pt x="85551" y="80132"/>
                    <a:pt x="85479" y="80076"/>
                    <a:pt x="85408" y="80023"/>
                  </a:cubicBezTo>
                  <a:cubicBezTo>
                    <a:pt x="85322" y="79978"/>
                    <a:pt x="85236" y="79933"/>
                    <a:pt x="85146" y="79888"/>
                  </a:cubicBezTo>
                  <a:cubicBezTo>
                    <a:pt x="85187" y="79914"/>
                    <a:pt x="85228" y="79944"/>
                    <a:pt x="85269" y="79974"/>
                  </a:cubicBezTo>
                  <a:close/>
                  <a:moveTo>
                    <a:pt x="86170" y="80488"/>
                  </a:moveTo>
                  <a:cubicBezTo>
                    <a:pt x="86309" y="80567"/>
                    <a:pt x="86447" y="80642"/>
                    <a:pt x="86586" y="80717"/>
                  </a:cubicBezTo>
                  <a:cubicBezTo>
                    <a:pt x="86470" y="80627"/>
                    <a:pt x="86354" y="80537"/>
                    <a:pt x="86237" y="80443"/>
                  </a:cubicBezTo>
                  <a:cubicBezTo>
                    <a:pt x="86099" y="80376"/>
                    <a:pt x="85960" y="80308"/>
                    <a:pt x="85825" y="80237"/>
                  </a:cubicBezTo>
                  <a:cubicBezTo>
                    <a:pt x="85937" y="80323"/>
                    <a:pt x="86054" y="80406"/>
                    <a:pt x="86170" y="80488"/>
                  </a:cubicBezTo>
                  <a:moveTo>
                    <a:pt x="86947" y="81040"/>
                  </a:moveTo>
                  <a:cubicBezTo>
                    <a:pt x="87037" y="81092"/>
                    <a:pt x="87130" y="81145"/>
                    <a:pt x="87220" y="81197"/>
                  </a:cubicBezTo>
                  <a:cubicBezTo>
                    <a:pt x="87149" y="81141"/>
                    <a:pt x="87074" y="81089"/>
                    <a:pt x="86999" y="81032"/>
                  </a:cubicBezTo>
                  <a:cubicBezTo>
                    <a:pt x="86909" y="80983"/>
                    <a:pt x="86819" y="80938"/>
                    <a:pt x="86733" y="80890"/>
                  </a:cubicBezTo>
                  <a:cubicBezTo>
                    <a:pt x="86800" y="80938"/>
                    <a:pt x="86875" y="80991"/>
                    <a:pt x="86947" y="81040"/>
                  </a:cubicBezTo>
                  <a:close/>
                  <a:moveTo>
                    <a:pt x="87761" y="81501"/>
                  </a:moveTo>
                  <a:cubicBezTo>
                    <a:pt x="87900" y="81576"/>
                    <a:pt x="88038" y="81655"/>
                    <a:pt x="88181" y="81730"/>
                  </a:cubicBezTo>
                  <a:cubicBezTo>
                    <a:pt x="88061" y="81640"/>
                    <a:pt x="87945" y="81546"/>
                    <a:pt x="87828" y="81456"/>
                  </a:cubicBezTo>
                  <a:cubicBezTo>
                    <a:pt x="87689" y="81385"/>
                    <a:pt x="87551" y="81314"/>
                    <a:pt x="87408" y="81242"/>
                  </a:cubicBezTo>
                  <a:cubicBezTo>
                    <a:pt x="87524" y="81329"/>
                    <a:pt x="87641" y="81415"/>
                    <a:pt x="87761" y="81501"/>
                  </a:cubicBezTo>
                  <a:close/>
                  <a:moveTo>
                    <a:pt x="88537" y="82049"/>
                  </a:moveTo>
                  <a:cubicBezTo>
                    <a:pt x="88631" y="82105"/>
                    <a:pt x="88725" y="82158"/>
                    <a:pt x="88823" y="82214"/>
                  </a:cubicBezTo>
                  <a:cubicBezTo>
                    <a:pt x="88744" y="82158"/>
                    <a:pt x="88669" y="82098"/>
                    <a:pt x="88590" y="82042"/>
                  </a:cubicBezTo>
                  <a:cubicBezTo>
                    <a:pt x="88500" y="81993"/>
                    <a:pt x="88406" y="81944"/>
                    <a:pt x="88316" y="81895"/>
                  </a:cubicBezTo>
                  <a:cubicBezTo>
                    <a:pt x="88387" y="81948"/>
                    <a:pt x="88462" y="81997"/>
                    <a:pt x="88537" y="82049"/>
                  </a:cubicBezTo>
                  <a:close/>
                  <a:moveTo>
                    <a:pt x="89288" y="82466"/>
                  </a:moveTo>
                  <a:cubicBezTo>
                    <a:pt x="89307" y="82481"/>
                    <a:pt x="89329" y="82496"/>
                    <a:pt x="89348" y="82511"/>
                  </a:cubicBezTo>
                  <a:cubicBezTo>
                    <a:pt x="89490" y="82589"/>
                    <a:pt x="89637" y="82668"/>
                    <a:pt x="89779" y="82747"/>
                  </a:cubicBezTo>
                  <a:cubicBezTo>
                    <a:pt x="89659" y="82657"/>
                    <a:pt x="89539" y="82563"/>
                    <a:pt x="89419" y="82469"/>
                  </a:cubicBezTo>
                  <a:cubicBezTo>
                    <a:pt x="89277" y="82398"/>
                    <a:pt x="89134" y="82323"/>
                    <a:pt x="88995" y="82252"/>
                  </a:cubicBezTo>
                  <a:cubicBezTo>
                    <a:pt x="89093" y="82323"/>
                    <a:pt x="89190" y="82394"/>
                    <a:pt x="89288" y="82466"/>
                  </a:cubicBezTo>
                  <a:close/>
                  <a:moveTo>
                    <a:pt x="90124" y="83062"/>
                  </a:moveTo>
                  <a:cubicBezTo>
                    <a:pt x="90222" y="83118"/>
                    <a:pt x="90323" y="83175"/>
                    <a:pt x="90421" y="83231"/>
                  </a:cubicBezTo>
                  <a:cubicBezTo>
                    <a:pt x="90342" y="83175"/>
                    <a:pt x="90263" y="83115"/>
                    <a:pt x="90185" y="83055"/>
                  </a:cubicBezTo>
                  <a:cubicBezTo>
                    <a:pt x="90087" y="83006"/>
                    <a:pt x="89989" y="82953"/>
                    <a:pt x="89896" y="82901"/>
                  </a:cubicBezTo>
                  <a:cubicBezTo>
                    <a:pt x="89971" y="82953"/>
                    <a:pt x="90049" y="83010"/>
                    <a:pt x="90124" y="83062"/>
                  </a:cubicBezTo>
                  <a:close/>
                  <a:moveTo>
                    <a:pt x="90631" y="83302"/>
                  </a:moveTo>
                  <a:cubicBezTo>
                    <a:pt x="90732" y="83377"/>
                    <a:pt x="90837" y="83452"/>
                    <a:pt x="90939" y="83527"/>
                  </a:cubicBezTo>
                  <a:cubicBezTo>
                    <a:pt x="91085" y="83606"/>
                    <a:pt x="91228" y="83689"/>
                    <a:pt x="91374" y="83767"/>
                  </a:cubicBezTo>
                  <a:cubicBezTo>
                    <a:pt x="91254" y="83674"/>
                    <a:pt x="91130" y="83580"/>
                    <a:pt x="91010" y="83486"/>
                  </a:cubicBezTo>
                  <a:cubicBezTo>
                    <a:pt x="90867" y="83411"/>
                    <a:pt x="90721" y="83336"/>
                    <a:pt x="90578" y="83265"/>
                  </a:cubicBezTo>
                  <a:cubicBezTo>
                    <a:pt x="90597" y="83276"/>
                    <a:pt x="90612" y="83291"/>
                    <a:pt x="90631" y="83302"/>
                  </a:cubicBezTo>
                  <a:close/>
                  <a:moveTo>
                    <a:pt x="91715" y="84079"/>
                  </a:moveTo>
                  <a:cubicBezTo>
                    <a:pt x="91817" y="84135"/>
                    <a:pt x="91918" y="84195"/>
                    <a:pt x="92019" y="84255"/>
                  </a:cubicBezTo>
                  <a:cubicBezTo>
                    <a:pt x="91993" y="84233"/>
                    <a:pt x="91963" y="84214"/>
                    <a:pt x="91937" y="84195"/>
                  </a:cubicBezTo>
                  <a:cubicBezTo>
                    <a:pt x="91884" y="84154"/>
                    <a:pt x="91828" y="84113"/>
                    <a:pt x="91772" y="84071"/>
                  </a:cubicBezTo>
                  <a:cubicBezTo>
                    <a:pt x="91674" y="84019"/>
                    <a:pt x="91577" y="83966"/>
                    <a:pt x="91479" y="83914"/>
                  </a:cubicBezTo>
                  <a:cubicBezTo>
                    <a:pt x="91558" y="83966"/>
                    <a:pt x="91637" y="84023"/>
                    <a:pt x="91715" y="84079"/>
                  </a:cubicBezTo>
                  <a:close/>
                  <a:moveTo>
                    <a:pt x="92526" y="84544"/>
                  </a:moveTo>
                  <a:cubicBezTo>
                    <a:pt x="92676" y="84627"/>
                    <a:pt x="92822" y="84709"/>
                    <a:pt x="92972" y="84792"/>
                  </a:cubicBezTo>
                  <a:cubicBezTo>
                    <a:pt x="92848" y="84698"/>
                    <a:pt x="92725" y="84600"/>
                    <a:pt x="92601" y="84503"/>
                  </a:cubicBezTo>
                  <a:cubicBezTo>
                    <a:pt x="92454" y="84428"/>
                    <a:pt x="92308" y="84353"/>
                    <a:pt x="92162" y="84278"/>
                  </a:cubicBezTo>
                  <a:cubicBezTo>
                    <a:pt x="92282" y="84368"/>
                    <a:pt x="92406" y="84454"/>
                    <a:pt x="92526" y="84544"/>
                  </a:cubicBezTo>
                  <a:close/>
                  <a:moveTo>
                    <a:pt x="92545" y="84642"/>
                  </a:moveTo>
                  <a:cubicBezTo>
                    <a:pt x="92545" y="84638"/>
                    <a:pt x="92545" y="84638"/>
                    <a:pt x="92545" y="84638"/>
                  </a:cubicBezTo>
                  <a:cubicBezTo>
                    <a:pt x="92541" y="84638"/>
                    <a:pt x="92537" y="84638"/>
                    <a:pt x="92537" y="84634"/>
                  </a:cubicBezTo>
                  <a:cubicBezTo>
                    <a:pt x="92541" y="84638"/>
                    <a:pt x="92541" y="84638"/>
                    <a:pt x="92545" y="84642"/>
                  </a:cubicBezTo>
                  <a:close/>
                  <a:moveTo>
                    <a:pt x="93302" y="85096"/>
                  </a:moveTo>
                  <a:cubicBezTo>
                    <a:pt x="93407" y="85156"/>
                    <a:pt x="93513" y="85219"/>
                    <a:pt x="93618" y="85280"/>
                  </a:cubicBezTo>
                  <a:cubicBezTo>
                    <a:pt x="93535" y="85216"/>
                    <a:pt x="93449" y="85152"/>
                    <a:pt x="93366" y="85088"/>
                  </a:cubicBezTo>
                  <a:cubicBezTo>
                    <a:pt x="93261" y="85036"/>
                    <a:pt x="93160" y="84979"/>
                    <a:pt x="93059" y="84923"/>
                  </a:cubicBezTo>
                  <a:cubicBezTo>
                    <a:pt x="93141" y="84979"/>
                    <a:pt x="93224" y="85039"/>
                    <a:pt x="93302" y="85096"/>
                  </a:cubicBezTo>
                  <a:close/>
                  <a:moveTo>
                    <a:pt x="94117" y="85565"/>
                  </a:moveTo>
                  <a:cubicBezTo>
                    <a:pt x="94255" y="85643"/>
                    <a:pt x="94394" y="85722"/>
                    <a:pt x="94537" y="85797"/>
                  </a:cubicBezTo>
                  <a:cubicBezTo>
                    <a:pt x="94413" y="85704"/>
                    <a:pt x="94289" y="85606"/>
                    <a:pt x="94165" y="85512"/>
                  </a:cubicBezTo>
                  <a:cubicBezTo>
                    <a:pt x="94027" y="85441"/>
                    <a:pt x="93884" y="85366"/>
                    <a:pt x="93745" y="85291"/>
                  </a:cubicBezTo>
                  <a:cubicBezTo>
                    <a:pt x="93869" y="85385"/>
                    <a:pt x="93993" y="85475"/>
                    <a:pt x="94117" y="85565"/>
                  </a:cubicBezTo>
                  <a:close/>
                  <a:moveTo>
                    <a:pt x="94150" y="85670"/>
                  </a:moveTo>
                  <a:cubicBezTo>
                    <a:pt x="94147" y="85666"/>
                    <a:pt x="94139" y="85662"/>
                    <a:pt x="94135" y="85658"/>
                  </a:cubicBezTo>
                  <a:cubicBezTo>
                    <a:pt x="94124" y="85651"/>
                    <a:pt x="94113" y="85647"/>
                    <a:pt x="94102" y="85640"/>
                  </a:cubicBezTo>
                  <a:cubicBezTo>
                    <a:pt x="94117" y="85647"/>
                    <a:pt x="94135" y="85658"/>
                    <a:pt x="94150" y="85670"/>
                  </a:cubicBezTo>
                  <a:close/>
                  <a:moveTo>
                    <a:pt x="94893" y="86116"/>
                  </a:moveTo>
                  <a:cubicBezTo>
                    <a:pt x="94987" y="86173"/>
                    <a:pt x="95081" y="86225"/>
                    <a:pt x="95171" y="86281"/>
                  </a:cubicBezTo>
                  <a:cubicBezTo>
                    <a:pt x="95088" y="86218"/>
                    <a:pt x="95006" y="86154"/>
                    <a:pt x="94920" y="86094"/>
                  </a:cubicBezTo>
                  <a:cubicBezTo>
                    <a:pt x="94830" y="86041"/>
                    <a:pt x="94732" y="85989"/>
                    <a:pt x="94642" y="85940"/>
                  </a:cubicBezTo>
                  <a:cubicBezTo>
                    <a:pt x="94724" y="86000"/>
                    <a:pt x="94807" y="86056"/>
                    <a:pt x="94893" y="86116"/>
                  </a:cubicBezTo>
                  <a:close/>
                  <a:moveTo>
                    <a:pt x="95659" y="86559"/>
                  </a:moveTo>
                  <a:cubicBezTo>
                    <a:pt x="95816" y="86649"/>
                    <a:pt x="95978" y="86739"/>
                    <a:pt x="96139" y="86829"/>
                  </a:cubicBezTo>
                  <a:cubicBezTo>
                    <a:pt x="96090" y="86792"/>
                    <a:pt x="96045" y="86758"/>
                    <a:pt x="95996" y="86720"/>
                  </a:cubicBezTo>
                  <a:cubicBezTo>
                    <a:pt x="95918" y="86660"/>
                    <a:pt x="95839" y="86600"/>
                    <a:pt x="95760" y="86536"/>
                  </a:cubicBezTo>
                  <a:cubicBezTo>
                    <a:pt x="95602" y="86458"/>
                    <a:pt x="95449" y="86375"/>
                    <a:pt x="95291" y="86289"/>
                  </a:cubicBezTo>
                  <a:cubicBezTo>
                    <a:pt x="95411" y="86383"/>
                    <a:pt x="95535" y="86469"/>
                    <a:pt x="95659" y="86559"/>
                  </a:cubicBezTo>
                  <a:moveTo>
                    <a:pt x="95677" y="86653"/>
                  </a:moveTo>
                  <a:cubicBezTo>
                    <a:pt x="95681" y="86653"/>
                    <a:pt x="95685" y="86657"/>
                    <a:pt x="95685" y="86657"/>
                  </a:cubicBezTo>
                  <a:cubicBezTo>
                    <a:pt x="95685" y="86657"/>
                    <a:pt x="95681" y="86653"/>
                    <a:pt x="95677" y="86653"/>
                  </a:cubicBezTo>
                  <a:cubicBezTo>
                    <a:pt x="95674" y="86649"/>
                    <a:pt x="95674" y="86649"/>
                    <a:pt x="95670" y="86645"/>
                  </a:cubicBezTo>
                  <a:cubicBezTo>
                    <a:pt x="95674" y="86649"/>
                    <a:pt x="95677" y="86653"/>
                    <a:pt x="95677" y="86653"/>
                  </a:cubicBezTo>
                  <a:close/>
                  <a:moveTo>
                    <a:pt x="96409" y="87095"/>
                  </a:moveTo>
                  <a:cubicBezTo>
                    <a:pt x="96533" y="87167"/>
                    <a:pt x="96657" y="87242"/>
                    <a:pt x="96781" y="87313"/>
                  </a:cubicBezTo>
                  <a:cubicBezTo>
                    <a:pt x="96691" y="87249"/>
                    <a:pt x="96604" y="87182"/>
                    <a:pt x="96518" y="87118"/>
                  </a:cubicBezTo>
                  <a:cubicBezTo>
                    <a:pt x="96402" y="87054"/>
                    <a:pt x="96285" y="86990"/>
                    <a:pt x="96169" y="86927"/>
                  </a:cubicBezTo>
                  <a:cubicBezTo>
                    <a:pt x="96248" y="86983"/>
                    <a:pt x="96330" y="87039"/>
                    <a:pt x="96409" y="87095"/>
                  </a:cubicBezTo>
                  <a:close/>
                  <a:moveTo>
                    <a:pt x="97253" y="87587"/>
                  </a:moveTo>
                  <a:cubicBezTo>
                    <a:pt x="97441" y="87696"/>
                    <a:pt x="97629" y="87801"/>
                    <a:pt x="97816" y="87906"/>
                  </a:cubicBezTo>
                  <a:cubicBezTo>
                    <a:pt x="97681" y="87805"/>
                    <a:pt x="97550" y="87703"/>
                    <a:pt x="97418" y="87598"/>
                  </a:cubicBezTo>
                  <a:cubicBezTo>
                    <a:pt x="97238" y="87504"/>
                    <a:pt x="97058" y="87411"/>
                    <a:pt x="96878" y="87313"/>
                  </a:cubicBezTo>
                  <a:cubicBezTo>
                    <a:pt x="97002" y="87403"/>
                    <a:pt x="97129" y="87497"/>
                    <a:pt x="97253" y="87587"/>
                  </a:cubicBezTo>
                  <a:close/>
                  <a:moveTo>
                    <a:pt x="97302" y="87696"/>
                  </a:moveTo>
                  <a:cubicBezTo>
                    <a:pt x="97295" y="87692"/>
                    <a:pt x="97283" y="87685"/>
                    <a:pt x="97276" y="87681"/>
                  </a:cubicBezTo>
                  <a:cubicBezTo>
                    <a:pt x="97261" y="87670"/>
                    <a:pt x="97242" y="87658"/>
                    <a:pt x="97223" y="87647"/>
                  </a:cubicBezTo>
                  <a:cubicBezTo>
                    <a:pt x="97250" y="87666"/>
                    <a:pt x="97276" y="87681"/>
                    <a:pt x="97302" y="87696"/>
                  </a:cubicBezTo>
                  <a:close/>
                  <a:moveTo>
                    <a:pt x="98007" y="88127"/>
                  </a:moveTo>
                  <a:cubicBezTo>
                    <a:pt x="98161" y="88217"/>
                    <a:pt x="98315" y="88307"/>
                    <a:pt x="98473" y="88401"/>
                  </a:cubicBezTo>
                  <a:cubicBezTo>
                    <a:pt x="98375" y="88330"/>
                    <a:pt x="98278" y="88255"/>
                    <a:pt x="98184" y="88184"/>
                  </a:cubicBezTo>
                  <a:cubicBezTo>
                    <a:pt x="98041" y="88105"/>
                    <a:pt x="97899" y="88030"/>
                    <a:pt x="97756" y="87951"/>
                  </a:cubicBezTo>
                  <a:cubicBezTo>
                    <a:pt x="97839" y="88007"/>
                    <a:pt x="97925" y="88067"/>
                    <a:pt x="98007" y="88127"/>
                  </a:cubicBezTo>
                  <a:close/>
                  <a:moveTo>
                    <a:pt x="98927" y="88664"/>
                  </a:moveTo>
                  <a:cubicBezTo>
                    <a:pt x="99084" y="88754"/>
                    <a:pt x="99242" y="88844"/>
                    <a:pt x="99399" y="88930"/>
                  </a:cubicBezTo>
                  <a:cubicBezTo>
                    <a:pt x="99264" y="88829"/>
                    <a:pt x="99133" y="88724"/>
                    <a:pt x="98998" y="88623"/>
                  </a:cubicBezTo>
                  <a:cubicBezTo>
                    <a:pt x="98844" y="88540"/>
                    <a:pt x="98687" y="88457"/>
                    <a:pt x="98529" y="88371"/>
                  </a:cubicBezTo>
                  <a:cubicBezTo>
                    <a:pt x="98660" y="88469"/>
                    <a:pt x="98795" y="88566"/>
                    <a:pt x="98927" y="88664"/>
                  </a:cubicBezTo>
                  <a:close/>
                  <a:moveTo>
                    <a:pt x="98885" y="88728"/>
                  </a:moveTo>
                  <a:cubicBezTo>
                    <a:pt x="98960" y="88773"/>
                    <a:pt x="99036" y="88821"/>
                    <a:pt x="99107" y="88866"/>
                  </a:cubicBezTo>
                  <a:cubicBezTo>
                    <a:pt x="99054" y="88829"/>
                    <a:pt x="99005" y="88791"/>
                    <a:pt x="98953" y="88754"/>
                  </a:cubicBezTo>
                  <a:cubicBezTo>
                    <a:pt x="98885" y="88713"/>
                    <a:pt x="98818" y="88675"/>
                    <a:pt x="98750" y="88638"/>
                  </a:cubicBezTo>
                  <a:cubicBezTo>
                    <a:pt x="98795" y="88668"/>
                    <a:pt x="98840" y="88698"/>
                    <a:pt x="98885" y="88728"/>
                  </a:cubicBezTo>
                  <a:close/>
                  <a:moveTo>
                    <a:pt x="99786" y="89272"/>
                  </a:moveTo>
                  <a:cubicBezTo>
                    <a:pt x="99895" y="89339"/>
                    <a:pt x="100004" y="89403"/>
                    <a:pt x="100116" y="89467"/>
                  </a:cubicBezTo>
                  <a:cubicBezTo>
                    <a:pt x="99996" y="89380"/>
                    <a:pt x="99880" y="89294"/>
                    <a:pt x="99763" y="89204"/>
                  </a:cubicBezTo>
                  <a:cubicBezTo>
                    <a:pt x="99647" y="89140"/>
                    <a:pt x="99527" y="89077"/>
                    <a:pt x="99411" y="89013"/>
                  </a:cubicBezTo>
                  <a:cubicBezTo>
                    <a:pt x="99535" y="89099"/>
                    <a:pt x="99658" y="89185"/>
                    <a:pt x="99786" y="89272"/>
                  </a:cubicBezTo>
                  <a:moveTo>
                    <a:pt x="100619" y="89846"/>
                  </a:moveTo>
                  <a:cubicBezTo>
                    <a:pt x="100645" y="89861"/>
                    <a:pt x="100668" y="89872"/>
                    <a:pt x="100690" y="89887"/>
                  </a:cubicBezTo>
                  <a:cubicBezTo>
                    <a:pt x="100656" y="89864"/>
                    <a:pt x="100623" y="89838"/>
                    <a:pt x="100589" y="89816"/>
                  </a:cubicBezTo>
                  <a:cubicBezTo>
                    <a:pt x="100559" y="89797"/>
                    <a:pt x="100529" y="89782"/>
                    <a:pt x="100499" y="89763"/>
                  </a:cubicBezTo>
                  <a:cubicBezTo>
                    <a:pt x="100540" y="89789"/>
                    <a:pt x="100581" y="89819"/>
                    <a:pt x="100619" y="89846"/>
                  </a:cubicBezTo>
                  <a:close/>
                  <a:moveTo>
                    <a:pt x="100578" y="89647"/>
                  </a:moveTo>
                  <a:cubicBezTo>
                    <a:pt x="100420" y="89561"/>
                    <a:pt x="100259" y="89474"/>
                    <a:pt x="100101" y="89388"/>
                  </a:cubicBezTo>
                  <a:cubicBezTo>
                    <a:pt x="100251" y="89501"/>
                    <a:pt x="100409" y="89617"/>
                    <a:pt x="100559" y="89726"/>
                  </a:cubicBezTo>
                  <a:cubicBezTo>
                    <a:pt x="100716" y="89816"/>
                    <a:pt x="100870" y="89906"/>
                    <a:pt x="101032" y="89992"/>
                  </a:cubicBezTo>
                  <a:cubicBezTo>
                    <a:pt x="100878" y="89879"/>
                    <a:pt x="100728" y="89763"/>
                    <a:pt x="100578" y="89647"/>
                  </a:cubicBezTo>
                  <a:close/>
                  <a:moveTo>
                    <a:pt x="101351" y="90288"/>
                  </a:moveTo>
                  <a:cubicBezTo>
                    <a:pt x="101467" y="90356"/>
                    <a:pt x="101583" y="90427"/>
                    <a:pt x="101699" y="90495"/>
                  </a:cubicBezTo>
                  <a:cubicBezTo>
                    <a:pt x="101594" y="90416"/>
                    <a:pt x="101489" y="90341"/>
                    <a:pt x="101388" y="90262"/>
                  </a:cubicBezTo>
                  <a:cubicBezTo>
                    <a:pt x="101272" y="90198"/>
                    <a:pt x="101155" y="90135"/>
                    <a:pt x="101039" y="90071"/>
                  </a:cubicBezTo>
                  <a:cubicBezTo>
                    <a:pt x="101144" y="90142"/>
                    <a:pt x="101245" y="90217"/>
                    <a:pt x="101351" y="90288"/>
                  </a:cubicBezTo>
                  <a:moveTo>
                    <a:pt x="102131" y="90746"/>
                  </a:moveTo>
                  <a:cubicBezTo>
                    <a:pt x="102292" y="90840"/>
                    <a:pt x="102454" y="90930"/>
                    <a:pt x="102615" y="91020"/>
                  </a:cubicBezTo>
                  <a:cubicBezTo>
                    <a:pt x="102476" y="90915"/>
                    <a:pt x="102337" y="90810"/>
                    <a:pt x="102198" y="90701"/>
                  </a:cubicBezTo>
                  <a:cubicBezTo>
                    <a:pt x="102037" y="90615"/>
                    <a:pt x="101876" y="90529"/>
                    <a:pt x="101718" y="90442"/>
                  </a:cubicBezTo>
                  <a:cubicBezTo>
                    <a:pt x="101853" y="90544"/>
                    <a:pt x="101996" y="90645"/>
                    <a:pt x="102131" y="90746"/>
                  </a:cubicBezTo>
                  <a:close/>
                  <a:moveTo>
                    <a:pt x="102101" y="90802"/>
                  </a:moveTo>
                  <a:cubicBezTo>
                    <a:pt x="102146" y="90832"/>
                    <a:pt x="102195" y="90859"/>
                    <a:pt x="102240" y="90889"/>
                  </a:cubicBezTo>
                  <a:cubicBezTo>
                    <a:pt x="102213" y="90870"/>
                    <a:pt x="102187" y="90851"/>
                    <a:pt x="102161" y="90832"/>
                  </a:cubicBezTo>
                  <a:cubicBezTo>
                    <a:pt x="102127" y="90810"/>
                    <a:pt x="102090" y="90791"/>
                    <a:pt x="102052" y="90769"/>
                  </a:cubicBezTo>
                  <a:cubicBezTo>
                    <a:pt x="102067" y="90780"/>
                    <a:pt x="102086" y="90791"/>
                    <a:pt x="102101" y="90802"/>
                  </a:cubicBezTo>
                  <a:close/>
                  <a:moveTo>
                    <a:pt x="102900" y="91290"/>
                  </a:moveTo>
                  <a:cubicBezTo>
                    <a:pt x="103024" y="91365"/>
                    <a:pt x="103151" y="91440"/>
                    <a:pt x="103275" y="91515"/>
                  </a:cubicBezTo>
                  <a:cubicBezTo>
                    <a:pt x="103170" y="91440"/>
                    <a:pt x="103069" y="91362"/>
                    <a:pt x="102964" y="91286"/>
                  </a:cubicBezTo>
                  <a:cubicBezTo>
                    <a:pt x="102844" y="91219"/>
                    <a:pt x="102724" y="91151"/>
                    <a:pt x="102600" y="91084"/>
                  </a:cubicBezTo>
                  <a:cubicBezTo>
                    <a:pt x="102701" y="91151"/>
                    <a:pt x="102799" y="91223"/>
                    <a:pt x="102900" y="91290"/>
                  </a:cubicBezTo>
                  <a:moveTo>
                    <a:pt x="102454" y="90836"/>
                  </a:moveTo>
                  <a:cubicBezTo>
                    <a:pt x="102615" y="90960"/>
                    <a:pt x="102773" y="91080"/>
                    <a:pt x="102934" y="91200"/>
                  </a:cubicBezTo>
                  <a:cubicBezTo>
                    <a:pt x="103121" y="91305"/>
                    <a:pt x="103309" y="91407"/>
                    <a:pt x="103497" y="91508"/>
                  </a:cubicBezTo>
                  <a:cubicBezTo>
                    <a:pt x="103335" y="91384"/>
                    <a:pt x="103178" y="91256"/>
                    <a:pt x="103016" y="91129"/>
                  </a:cubicBezTo>
                  <a:cubicBezTo>
                    <a:pt x="102829" y="91031"/>
                    <a:pt x="102641" y="90934"/>
                    <a:pt x="102454" y="90836"/>
                  </a:cubicBezTo>
                  <a:close/>
                  <a:moveTo>
                    <a:pt x="136203" y="6127"/>
                  </a:moveTo>
                  <a:cubicBezTo>
                    <a:pt x="145287" y="4465"/>
                    <a:pt x="154779" y="3629"/>
                    <a:pt x="164073" y="3629"/>
                  </a:cubicBezTo>
                  <a:cubicBezTo>
                    <a:pt x="188750" y="3629"/>
                    <a:pt x="212020" y="9519"/>
                    <a:pt x="222499" y="21447"/>
                  </a:cubicBezTo>
                  <a:cubicBezTo>
                    <a:pt x="227189" y="26786"/>
                    <a:pt x="229306" y="32924"/>
                    <a:pt x="229306" y="39325"/>
                  </a:cubicBezTo>
                  <a:cubicBezTo>
                    <a:pt x="229306" y="54986"/>
                    <a:pt x="216650" y="72211"/>
                    <a:pt x="198126" y="83216"/>
                  </a:cubicBezTo>
                  <a:cubicBezTo>
                    <a:pt x="182222" y="92671"/>
                    <a:pt x="160621" y="98235"/>
                    <a:pt x="139970" y="98235"/>
                  </a:cubicBezTo>
                  <a:cubicBezTo>
                    <a:pt x="126418" y="98235"/>
                    <a:pt x="113274" y="95838"/>
                    <a:pt x="102416" y="90574"/>
                  </a:cubicBezTo>
                  <a:cubicBezTo>
                    <a:pt x="102547" y="90682"/>
                    <a:pt x="102679" y="90791"/>
                    <a:pt x="102810" y="90900"/>
                  </a:cubicBezTo>
                  <a:cubicBezTo>
                    <a:pt x="102870" y="90949"/>
                    <a:pt x="102926" y="90994"/>
                    <a:pt x="102986" y="91043"/>
                  </a:cubicBezTo>
                  <a:cubicBezTo>
                    <a:pt x="114329" y="96854"/>
                    <a:pt x="128294" y="99488"/>
                    <a:pt x="142698" y="99488"/>
                  </a:cubicBezTo>
                  <a:cubicBezTo>
                    <a:pt x="163657" y="99488"/>
                    <a:pt x="185535" y="93905"/>
                    <a:pt x="201571" y="84420"/>
                  </a:cubicBezTo>
                  <a:cubicBezTo>
                    <a:pt x="220305" y="73344"/>
                    <a:pt x="232994" y="55928"/>
                    <a:pt x="232994" y="40049"/>
                  </a:cubicBezTo>
                  <a:cubicBezTo>
                    <a:pt x="232994" y="33468"/>
                    <a:pt x="230818" y="27154"/>
                    <a:pt x="225985" y="21657"/>
                  </a:cubicBezTo>
                  <a:cubicBezTo>
                    <a:pt x="215161" y="9328"/>
                    <a:pt x="191249" y="3171"/>
                    <a:pt x="166013" y="3171"/>
                  </a:cubicBezTo>
                  <a:lnTo>
                    <a:pt x="166009" y="3171"/>
                  </a:lnTo>
                  <a:cubicBezTo>
                    <a:pt x="156276" y="3171"/>
                    <a:pt x="146348" y="4086"/>
                    <a:pt x="136893" y="5917"/>
                  </a:cubicBezTo>
                  <a:cubicBezTo>
                    <a:pt x="136665" y="5985"/>
                    <a:pt x="136432" y="6056"/>
                    <a:pt x="136203" y="6127"/>
                  </a:cubicBezTo>
                  <a:moveTo>
                    <a:pt x="135817" y="6199"/>
                  </a:moveTo>
                  <a:cubicBezTo>
                    <a:pt x="136027" y="6135"/>
                    <a:pt x="136237" y="6067"/>
                    <a:pt x="136447" y="6004"/>
                  </a:cubicBezTo>
                  <a:cubicBezTo>
                    <a:pt x="136203" y="6052"/>
                    <a:pt x="135963" y="6097"/>
                    <a:pt x="135719" y="6150"/>
                  </a:cubicBezTo>
                  <a:cubicBezTo>
                    <a:pt x="135505" y="6210"/>
                    <a:pt x="135295" y="6274"/>
                    <a:pt x="135081" y="6338"/>
                  </a:cubicBezTo>
                  <a:cubicBezTo>
                    <a:pt x="135325" y="6293"/>
                    <a:pt x="135569" y="6244"/>
                    <a:pt x="135817" y="6199"/>
                  </a:cubicBezTo>
                  <a:close/>
                  <a:moveTo>
                    <a:pt x="134800" y="6525"/>
                  </a:moveTo>
                  <a:cubicBezTo>
                    <a:pt x="134969" y="6469"/>
                    <a:pt x="135137" y="6416"/>
                    <a:pt x="135306" y="6360"/>
                  </a:cubicBezTo>
                  <a:cubicBezTo>
                    <a:pt x="135032" y="6413"/>
                    <a:pt x="134755" y="6465"/>
                    <a:pt x="134481" y="6521"/>
                  </a:cubicBezTo>
                  <a:cubicBezTo>
                    <a:pt x="134320" y="6570"/>
                    <a:pt x="134158" y="6619"/>
                    <a:pt x="133997" y="6668"/>
                  </a:cubicBezTo>
                  <a:cubicBezTo>
                    <a:pt x="134263" y="6619"/>
                    <a:pt x="134533" y="6570"/>
                    <a:pt x="134800" y="6525"/>
                  </a:cubicBezTo>
                  <a:close/>
                  <a:moveTo>
                    <a:pt x="132946" y="7002"/>
                  </a:moveTo>
                  <a:cubicBezTo>
                    <a:pt x="133228" y="6953"/>
                    <a:pt x="133517" y="6904"/>
                    <a:pt x="133802" y="6855"/>
                  </a:cubicBezTo>
                  <a:cubicBezTo>
                    <a:pt x="133978" y="6795"/>
                    <a:pt x="134158" y="6735"/>
                    <a:pt x="134335" y="6675"/>
                  </a:cubicBezTo>
                  <a:cubicBezTo>
                    <a:pt x="134046" y="6728"/>
                    <a:pt x="133753" y="6784"/>
                    <a:pt x="133460" y="6837"/>
                  </a:cubicBezTo>
                  <a:cubicBezTo>
                    <a:pt x="133288" y="6893"/>
                    <a:pt x="133115" y="6949"/>
                    <a:pt x="132946" y="7002"/>
                  </a:cubicBezTo>
                  <a:moveTo>
                    <a:pt x="132586" y="7065"/>
                  </a:moveTo>
                  <a:cubicBezTo>
                    <a:pt x="132744" y="7017"/>
                    <a:pt x="132897" y="6964"/>
                    <a:pt x="133055" y="6915"/>
                  </a:cubicBezTo>
                  <a:cubicBezTo>
                    <a:pt x="132785" y="6968"/>
                    <a:pt x="132515" y="7020"/>
                    <a:pt x="132245" y="7073"/>
                  </a:cubicBezTo>
                  <a:cubicBezTo>
                    <a:pt x="132095" y="7118"/>
                    <a:pt x="131948" y="7163"/>
                    <a:pt x="131798" y="7212"/>
                  </a:cubicBezTo>
                  <a:cubicBezTo>
                    <a:pt x="132057" y="7163"/>
                    <a:pt x="132323" y="7114"/>
                    <a:pt x="132586" y="7065"/>
                  </a:cubicBezTo>
                  <a:close/>
                  <a:moveTo>
                    <a:pt x="130755" y="7542"/>
                  </a:moveTo>
                  <a:cubicBezTo>
                    <a:pt x="131036" y="7489"/>
                    <a:pt x="131314" y="7441"/>
                    <a:pt x="131596" y="7392"/>
                  </a:cubicBezTo>
                  <a:cubicBezTo>
                    <a:pt x="131764" y="7336"/>
                    <a:pt x="131933" y="7279"/>
                    <a:pt x="132102" y="7227"/>
                  </a:cubicBezTo>
                  <a:cubicBezTo>
                    <a:pt x="131813" y="7279"/>
                    <a:pt x="131524" y="7332"/>
                    <a:pt x="131239" y="7384"/>
                  </a:cubicBezTo>
                  <a:cubicBezTo>
                    <a:pt x="131078" y="7437"/>
                    <a:pt x="130916" y="7489"/>
                    <a:pt x="130755" y="7542"/>
                  </a:cubicBezTo>
                  <a:close/>
                  <a:moveTo>
                    <a:pt x="130376" y="7609"/>
                  </a:moveTo>
                  <a:cubicBezTo>
                    <a:pt x="130519" y="7561"/>
                    <a:pt x="130665" y="7516"/>
                    <a:pt x="130811" y="7467"/>
                  </a:cubicBezTo>
                  <a:cubicBezTo>
                    <a:pt x="130545" y="7519"/>
                    <a:pt x="130279" y="7568"/>
                    <a:pt x="130012" y="7624"/>
                  </a:cubicBezTo>
                  <a:cubicBezTo>
                    <a:pt x="129877" y="7666"/>
                    <a:pt x="129742" y="7707"/>
                    <a:pt x="129603" y="7748"/>
                  </a:cubicBezTo>
                  <a:cubicBezTo>
                    <a:pt x="129862" y="7703"/>
                    <a:pt x="130117" y="7654"/>
                    <a:pt x="130376" y="7609"/>
                  </a:cubicBezTo>
                  <a:close/>
                  <a:moveTo>
                    <a:pt x="129397" y="7932"/>
                  </a:moveTo>
                  <a:cubicBezTo>
                    <a:pt x="129554" y="7880"/>
                    <a:pt x="129716" y="7827"/>
                    <a:pt x="129870" y="7775"/>
                  </a:cubicBezTo>
                  <a:cubicBezTo>
                    <a:pt x="129588" y="7827"/>
                    <a:pt x="129303" y="7823"/>
                    <a:pt x="129022" y="7932"/>
                  </a:cubicBezTo>
                  <a:cubicBezTo>
                    <a:pt x="128872" y="7981"/>
                    <a:pt x="128721" y="8030"/>
                    <a:pt x="128571" y="8078"/>
                  </a:cubicBezTo>
                  <a:cubicBezTo>
                    <a:pt x="128845" y="8030"/>
                    <a:pt x="129123" y="7981"/>
                    <a:pt x="129397" y="7932"/>
                  </a:cubicBezTo>
                  <a:close/>
                  <a:moveTo>
                    <a:pt x="127562" y="8409"/>
                  </a:moveTo>
                  <a:cubicBezTo>
                    <a:pt x="127855" y="8356"/>
                    <a:pt x="128144" y="8307"/>
                    <a:pt x="128436" y="8259"/>
                  </a:cubicBezTo>
                  <a:cubicBezTo>
                    <a:pt x="128601" y="8202"/>
                    <a:pt x="128767" y="8146"/>
                    <a:pt x="128935" y="8090"/>
                  </a:cubicBezTo>
                  <a:cubicBezTo>
                    <a:pt x="128635" y="8142"/>
                    <a:pt x="128339" y="8195"/>
                    <a:pt x="128042" y="8247"/>
                  </a:cubicBezTo>
                  <a:cubicBezTo>
                    <a:pt x="127881" y="8300"/>
                    <a:pt x="127723" y="8352"/>
                    <a:pt x="127562" y="8409"/>
                  </a:cubicBezTo>
                  <a:moveTo>
                    <a:pt x="127206" y="8469"/>
                  </a:moveTo>
                  <a:cubicBezTo>
                    <a:pt x="127352" y="8420"/>
                    <a:pt x="127498" y="8371"/>
                    <a:pt x="127645" y="8322"/>
                  </a:cubicBezTo>
                  <a:cubicBezTo>
                    <a:pt x="127367" y="8375"/>
                    <a:pt x="127089" y="8427"/>
                    <a:pt x="126812" y="8480"/>
                  </a:cubicBezTo>
                  <a:cubicBezTo>
                    <a:pt x="126669" y="8525"/>
                    <a:pt x="126534" y="8566"/>
                    <a:pt x="126395" y="8611"/>
                  </a:cubicBezTo>
                  <a:cubicBezTo>
                    <a:pt x="126662" y="8566"/>
                    <a:pt x="126936" y="8517"/>
                    <a:pt x="127206" y="8469"/>
                  </a:cubicBezTo>
                  <a:close/>
                  <a:moveTo>
                    <a:pt x="125397" y="8941"/>
                  </a:moveTo>
                  <a:cubicBezTo>
                    <a:pt x="125682" y="8889"/>
                    <a:pt x="125971" y="8840"/>
                    <a:pt x="126256" y="8795"/>
                  </a:cubicBezTo>
                  <a:cubicBezTo>
                    <a:pt x="126410" y="8739"/>
                    <a:pt x="126568" y="8686"/>
                    <a:pt x="126722" y="8634"/>
                  </a:cubicBezTo>
                  <a:cubicBezTo>
                    <a:pt x="126429" y="8686"/>
                    <a:pt x="126136" y="8739"/>
                    <a:pt x="125844" y="8791"/>
                  </a:cubicBezTo>
                  <a:cubicBezTo>
                    <a:pt x="125694" y="8840"/>
                    <a:pt x="125544" y="8889"/>
                    <a:pt x="125397" y="8941"/>
                  </a:cubicBezTo>
                  <a:close/>
                  <a:moveTo>
                    <a:pt x="125018" y="9005"/>
                  </a:moveTo>
                  <a:cubicBezTo>
                    <a:pt x="125153" y="8960"/>
                    <a:pt x="125292" y="8915"/>
                    <a:pt x="125427" y="8870"/>
                  </a:cubicBezTo>
                  <a:cubicBezTo>
                    <a:pt x="125180" y="8915"/>
                    <a:pt x="124936" y="8960"/>
                    <a:pt x="124688" y="9009"/>
                  </a:cubicBezTo>
                  <a:cubicBezTo>
                    <a:pt x="124557" y="9050"/>
                    <a:pt x="124429" y="9091"/>
                    <a:pt x="124298" y="9133"/>
                  </a:cubicBezTo>
                  <a:cubicBezTo>
                    <a:pt x="124538" y="9091"/>
                    <a:pt x="124778" y="9046"/>
                    <a:pt x="125018" y="9005"/>
                  </a:cubicBezTo>
                  <a:close/>
                  <a:moveTo>
                    <a:pt x="124084" y="9324"/>
                  </a:moveTo>
                  <a:cubicBezTo>
                    <a:pt x="124227" y="9275"/>
                    <a:pt x="124373" y="9227"/>
                    <a:pt x="124519" y="9174"/>
                  </a:cubicBezTo>
                  <a:cubicBezTo>
                    <a:pt x="124253" y="9223"/>
                    <a:pt x="123990" y="9272"/>
                    <a:pt x="123728" y="9320"/>
                  </a:cubicBezTo>
                  <a:cubicBezTo>
                    <a:pt x="123585" y="9365"/>
                    <a:pt x="123446" y="9414"/>
                    <a:pt x="123304" y="9459"/>
                  </a:cubicBezTo>
                  <a:cubicBezTo>
                    <a:pt x="123562" y="9414"/>
                    <a:pt x="123821" y="9369"/>
                    <a:pt x="124084" y="9324"/>
                  </a:cubicBezTo>
                  <a:close/>
                  <a:moveTo>
                    <a:pt x="123165" y="9647"/>
                  </a:moveTo>
                  <a:cubicBezTo>
                    <a:pt x="123315" y="9594"/>
                    <a:pt x="123465" y="9542"/>
                    <a:pt x="123615" y="9489"/>
                  </a:cubicBezTo>
                  <a:cubicBezTo>
                    <a:pt x="123337" y="9538"/>
                    <a:pt x="123060" y="9587"/>
                    <a:pt x="122778" y="9636"/>
                  </a:cubicBezTo>
                  <a:cubicBezTo>
                    <a:pt x="122628" y="9684"/>
                    <a:pt x="122486" y="9733"/>
                    <a:pt x="122336" y="9786"/>
                  </a:cubicBezTo>
                  <a:cubicBezTo>
                    <a:pt x="122613" y="9741"/>
                    <a:pt x="122891" y="9692"/>
                    <a:pt x="123165" y="9647"/>
                  </a:cubicBezTo>
                  <a:close/>
                  <a:moveTo>
                    <a:pt x="121398" y="10112"/>
                  </a:moveTo>
                  <a:cubicBezTo>
                    <a:pt x="121686" y="10067"/>
                    <a:pt x="121975" y="10018"/>
                    <a:pt x="122264" y="9973"/>
                  </a:cubicBezTo>
                  <a:cubicBezTo>
                    <a:pt x="122418" y="9917"/>
                    <a:pt x="122572" y="9861"/>
                    <a:pt x="122726" y="9808"/>
                  </a:cubicBezTo>
                  <a:cubicBezTo>
                    <a:pt x="122433" y="9853"/>
                    <a:pt x="122140" y="9902"/>
                    <a:pt x="121848" y="9954"/>
                  </a:cubicBezTo>
                  <a:cubicBezTo>
                    <a:pt x="121698" y="10007"/>
                    <a:pt x="121548" y="10060"/>
                    <a:pt x="121398" y="10112"/>
                  </a:cubicBezTo>
                  <a:close/>
                  <a:moveTo>
                    <a:pt x="121011" y="10165"/>
                  </a:moveTo>
                  <a:cubicBezTo>
                    <a:pt x="121206" y="10116"/>
                    <a:pt x="121349" y="10067"/>
                    <a:pt x="121491" y="10014"/>
                  </a:cubicBezTo>
                  <a:cubicBezTo>
                    <a:pt x="121202" y="10067"/>
                    <a:pt x="120910" y="10116"/>
                    <a:pt x="120621" y="10168"/>
                  </a:cubicBezTo>
                  <a:cubicBezTo>
                    <a:pt x="120486" y="10213"/>
                    <a:pt x="120351" y="10262"/>
                    <a:pt x="120212" y="10307"/>
                  </a:cubicBezTo>
                  <a:cubicBezTo>
                    <a:pt x="120497" y="10258"/>
                    <a:pt x="120782" y="10213"/>
                    <a:pt x="121011" y="10165"/>
                  </a:cubicBezTo>
                  <a:close/>
                  <a:moveTo>
                    <a:pt x="119705" y="10483"/>
                  </a:moveTo>
                  <a:cubicBezTo>
                    <a:pt x="119563" y="10532"/>
                    <a:pt x="119424" y="10581"/>
                    <a:pt x="119285" y="10574"/>
                  </a:cubicBezTo>
                  <a:cubicBezTo>
                    <a:pt x="119582" y="10581"/>
                    <a:pt x="119882" y="10536"/>
                    <a:pt x="120178" y="10487"/>
                  </a:cubicBezTo>
                  <a:cubicBezTo>
                    <a:pt x="120321" y="10435"/>
                    <a:pt x="120463" y="10382"/>
                    <a:pt x="120610" y="10330"/>
                  </a:cubicBezTo>
                  <a:cubicBezTo>
                    <a:pt x="120309" y="10378"/>
                    <a:pt x="120006" y="10431"/>
                    <a:pt x="119705" y="10483"/>
                  </a:cubicBezTo>
                  <a:close/>
                  <a:moveTo>
                    <a:pt x="119833" y="10371"/>
                  </a:moveTo>
                  <a:cubicBezTo>
                    <a:pt x="119961" y="10330"/>
                    <a:pt x="120081" y="10288"/>
                    <a:pt x="120208" y="10243"/>
                  </a:cubicBezTo>
                  <a:cubicBezTo>
                    <a:pt x="119983" y="10285"/>
                    <a:pt x="119762" y="10326"/>
                    <a:pt x="119540" y="10367"/>
                  </a:cubicBezTo>
                  <a:cubicBezTo>
                    <a:pt x="119416" y="10408"/>
                    <a:pt x="119293" y="10446"/>
                    <a:pt x="119173" y="10487"/>
                  </a:cubicBezTo>
                  <a:cubicBezTo>
                    <a:pt x="119394" y="10450"/>
                    <a:pt x="119612" y="10412"/>
                    <a:pt x="119833" y="10371"/>
                  </a:cubicBezTo>
                  <a:moveTo>
                    <a:pt x="118936" y="10686"/>
                  </a:moveTo>
                  <a:cubicBezTo>
                    <a:pt x="119068" y="10641"/>
                    <a:pt x="119199" y="10596"/>
                    <a:pt x="119330" y="10547"/>
                  </a:cubicBezTo>
                  <a:cubicBezTo>
                    <a:pt x="119086" y="10592"/>
                    <a:pt x="118842" y="10634"/>
                    <a:pt x="118599" y="10679"/>
                  </a:cubicBezTo>
                  <a:cubicBezTo>
                    <a:pt x="118471" y="10720"/>
                    <a:pt x="118340" y="10765"/>
                    <a:pt x="118212" y="10810"/>
                  </a:cubicBezTo>
                  <a:cubicBezTo>
                    <a:pt x="118452" y="10769"/>
                    <a:pt x="118696" y="10727"/>
                    <a:pt x="118936" y="10686"/>
                  </a:cubicBezTo>
                  <a:close/>
                  <a:moveTo>
                    <a:pt x="117679" y="10990"/>
                  </a:moveTo>
                  <a:cubicBezTo>
                    <a:pt x="117548" y="11039"/>
                    <a:pt x="117417" y="11084"/>
                    <a:pt x="117285" y="11129"/>
                  </a:cubicBezTo>
                  <a:cubicBezTo>
                    <a:pt x="117540" y="11088"/>
                    <a:pt x="117803" y="11046"/>
                    <a:pt x="118062" y="11005"/>
                  </a:cubicBezTo>
                  <a:cubicBezTo>
                    <a:pt x="118193" y="10956"/>
                    <a:pt x="118328" y="10907"/>
                    <a:pt x="118463" y="10859"/>
                  </a:cubicBezTo>
                  <a:cubicBezTo>
                    <a:pt x="118201" y="10900"/>
                    <a:pt x="117938" y="10945"/>
                    <a:pt x="117679" y="10990"/>
                  </a:cubicBezTo>
                  <a:close/>
                  <a:moveTo>
                    <a:pt x="117811" y="10877"/>
                  </a:moveTo>
                  <a:cubicBezTo>
                    <a:pt x="117927" y="10836"/>
                    <a:pt x="118043" y="10799"/>
                    <a:pt x="118163" y="10757"/>
                  </a:cubicBezTo>
                  <a:cubicBezTo>
                    <a:pt x="117912" y="10802"/>
                    <a:pt x="117664" y="10851"/>
                    <a:pt x="117413" y="10896"/>
                  </a:cubicBezTo>
                  <a:cubicBezTo>
                    <a:pt x="117304" y="10934"/>
                    <a:pt x="117192" y="10967"/>
                    <a:pt x="117079" y="11005"/>
                  </a:cubicBezTo>
                  <a:cubicBezTo>
                    <a:pt x="117323" y="10964"/>
                    <a:pt x="117567" y="10919"/>
                    <a:pt x="117811" y="10877"/>
                  </a:cubicBezTo>
                  <a:close/>
                  <a:moveTo>
                    <a:pt x="116918" y="11189"/>
                  </a:moveTo>
                  <a:cubicBezTo>
                    <a:pt x="117038" y="11148"/>
                    <a:pt x="117162" y="11103"/>
                    <a:pt x="117285" y="11061"/>
                  </a:cubicBezTo>
                  <a:cubicBezTo>
                    <a:pt x="117015" y="11106"/>
                    <a:pt x="116749" y="11155"/>
                    <a:pt x="116482" y="11204"/>
                  </a:cubicBezTo>
                  <a:cubicBezTo>
                    <a:pt x="116366" y="11245"/>
                    <a:pt x="116246" y="11283"/>
                    <a:pt x="116130" y="11324"/>
                  </a:cubicBezTo>
                  <a:cubicBezTo>
                    <a:pt x="116392" y="11279"/>
                    <a:pt x="116655" y="11234"/>
                    <a:pt x="116918" y="11189"/>
                  </a:cubicBezTo>
                  <a:close/>
                  <a:moveTo>
                    <a:pt x="115578" y="11512"/>
                  </a:moveTo>
                  <a:cubicBezTo>
                    <a:pt x="115454" y="11557"/>
                    <a:pt x="115334" y="11598"/>
                    <a:pt x="115214" y="11639"/>
                  </a:cubicBezTo>
                  <a:cubicBezTo>
                    <a:pt x="115488" y="11594"/>
                    <a:pt x="115770" y="11549"/>
                    <a:pt x="116043" y="11504"/>
                  </a:cubicBezTo>
                  <a:cubicBezTo>
                    <a:pt x="116171" y="11459"/>
                    <a:pt x="116295" y="11414"/>
                    <a:pt x="116422" y="11369"/>
                  </a:cubicBezTo>
                  <a:cubicBezTo>
                    <a:pt x="116137" y="11414"/>
                    <a:pt x="115860" y="11463"/>
                    <a:pt x="115578" y="11512"/>
                  </a:cubicBezTo>
                  <a:close/>
                  <a:moveTo>
                    <a:pt x="115709" y="11395"/>
                  </a:moveTo>
                  <a:cubicBezTo>
                    <a:pt x="115815" y="11361"/>
                    <a:pt x="115920" y="11324"/>
                    <a:pt x="116025" y="11286"/>
                  </a:cubicBezTo>
                  <a:cubicBezTo>
                    <a:pt x="115781" y="11331"/>
                    <a:pt x="115541" y="11376"/>
                    <a:pt x="115301" y="11425"/>
                  </a:cubicBezTo>
                  <a:cubicBezTo>
                    <a:pt x="115199" y="11455"/>
                    <a:pt x="115102" y="11489"/>
                    <a:pt x="115000" y="11523"/>
                  </a:cubicBezTo>
                  <a:cubicBezTo>
                    <a:pt x="115237" y="11478"/>
                    <a:pt x="115473" y="11436"/>
                    <a:pt x="115709" y="11395"/>
                  </a:cubicBezTo>
                  <a:close/>
                  <a:moveTo>
                    <a:pt x="114828" y="11703"/>
                  </a:moveTo>
                  <a:cubicBezTo>
                    <a:pt x="114940" y="11665"/>
                    <a:pt x="115049" y="11624"/>
                    <a:pt x="115162" y="11587"/>
                  </a:cubicBezTo>
                  <a:cubicBezTo>
                    <a:pt x="114899" y="11632"/>
                    <a:pt x="114640" y="11680"/>
                    <a:pt x="114381" y="11729"/>
                  </a:cubicBezTo>
                  <a:cubicBezTo>
                    <a:pt x="114276" y="11763"/>
                    <a:pt x="114171" y="11797"/>
                    <a:pt x="114062" y="11834"/>
                  </a:cubicBezTo>
                  <a:cubicBezTo>
                    <a:pt x="114317" y="11789"/>
                    <a:pt x="114573" y="11748"/>
                    <a:pt x="114828" y="11703"/>
                  </a:cubicBezTo>
                  <a:close/>
                  <a:moveTo>
                    <a:pt x="113972" y="12011"/>
                  </a:moveTo>
                  <a:cubicBezTo>
                    <a:pt x="114085" y="11969"/>
                    <a:pt x="114197" y="11928"/>
                    <a:pt x="114314" y="11887"/>
                  </a:cubicBezTo>
                  <a:cubicBezTo>
                    <a:pt x="114036" y="11936"/>
                    <a:pt x="113762" y="11984"/>
                    <a:pt x="113488" y="12033"/>
                  </a:cubicBezTo>
                  <a:cubicBezTo>
                    <a:pt x="113379" y="12071"/>
                    <a:pt x="113267" y="12108"/>
                    <a:pt x="113158" y="12146"/>
                  </a:cubicBezTo>
                  <a:cubicBezTo>
                    <a:pt x="113428" y="12101"/>
                    <a:pt x="113702" y="12056"/>
                    <a:pt x="113972" y="12011"/>
                  </a:cubicBezTo>
                  <a:close/>
                  <a:moveTo>
                    <a:pt x="112618" y="12337"/>
                  </a:moveTo>
                  <a:cubicBezTo>
                    <a:pt x="112509" y="12374"/>
                    <a:pt x="112400" y="12416"/>
                    <a:pt x="112288" y="12453"/>
                  </a:cubicBezTo>
                  <a:cubicBezTo>
                    <a:pt x="112573" y="12408"/>
                    <a:pt x="112858" y="12363"/>
                    <a:pt x="113139" y="12318"/>
                  </a:cubicBezTo>
                  <a:cubicBezTo>
                    <a:pt x="113256" y="12273"/>
                    <a:pt x="113368" y="12232"/>
                    <a:pt x="113485" y="12191"/>
                  </a:cubicBezTo>
                  <a:cubicBezTo>
                    <a:pt x="113196" y="12239"/>
                    <a:pt x="112907" y="12288"/>
                    <a:pt x="112618" y="12337"/>
                  </a:cubicBezTo>
                  <a:close/>
                  <a:moveTo>
                    <a:pt x="112753" y="12213"/>
                  </a:moveTo>
                  <a:cubicBezTo>
                    <a:pt x="112850" y="12179"/>
                    <a:pt x="112952" y="12146"/>
                    <a:pt x="113049" y="12112"/>
                  </a:cubicBezTo>
                  <a:cubicBezTo>
                    <a:pt x="112798" y="12157"/>
                    <a:pt x="112543" y="12202"/>
                    <a:pt x="112291" y="12247"/>
                  </a:cubicBezTo>
                  <a:cubicBezTo>
                    <a:pt x="112198" y="12281"/>
                    <a:pt x="112108" y="12311"/>
                    <a:pt x="112014" y="12341"/>
                  </a:cubicBezTo>
                  <a:cubicBezTo>
                    <a:pt x="112258" y="12299"/>
                    <a:pt x="112505" y="12254"/>
                    <a:pt x="112753" y="12213"/>
                  </a:cubicBezTo>
                  <a:close/>
                  <a:moveTo>
                    <a:pt x="111912" y="12517"/>
                  </a:moveTo>
                  <a:cubicBezTo>
                    <a:pt x="112014" y="12480"/>
                    <a:pt x="112115" y="12442"/>
                    <a:pt x="112216" y="12405"/>
                  </a:cubicBezTo>
                  <a:cubicBezTo>
                    <a:pt x="111950" y="12453"/>
                    <a:pt x="111680" y="12498"/>
                    <a:pt x="111410" y="12547"/>
                  </a:cubicBezTo>
                  <a:cubicBezTo>
                    <a:pt x="111316" y="12581"/>
                    <a:pt x="111218" y="12615"/>
                    <a:pt x="111125" y="12648"/>
                  </a:cubicBezTo>
                  <a:cubicBezTo>
                    <a:pt x="111387" y="12603"/>
                    <a:pt x="111646" y="12558"/>
                    <a:pt x="111912" y="12517"/>
                  </a:cubicBezTo>
                  <a:close/>
                  <a:moveTo>
                    <a:pt x="110554" y="12847"/>
                  </a:moveTo>
                  <a:cubicBezTo>
                    <a:pt x="110460" y="12881"/>
                    <a:pt x="110363" y="12915"/>
                    <a:pt x="110269" y="12949"/>
                  </a:cubicBezTo>
                  <a:cubicBezTo>
                    <a:pt x="110543" y="12904"/>
                    <a:pt x="110824" y="12858"/>
                    <a:pt x="111098" y="12813"/>
                  </a:cubicBezTo>
                  <a:cubicBezTo>
                    <a:pt x="111200" y="12776"/>
                    <a:pt x="111301" y="12738"/>
                    <a:pt x="111402" y="12701"/>
                  </a:cubicBezTo>
                  <a:cubicBezTo>
                    <a:pt x="111117" y="12750"/>
                    <a:pt x="110839" y="12798"/>
                    <a:pt x="110554" y="12847"/>
                  </a:cubicBezTo>
                  <a:close/>
                  <a:moveTo>
                    <a:pt x="110693" y="12720"/>
                  </a:moveTo>
                  <a:cubicBezTo>
                    <a:pt x="110779" y="12690"/>
                    <a:pt x="110866" y="12660"/>
                    <a:pt x="110952" y="12630"/>
                  </a:cubicBezTo>
                  <a:cubicBezTo>
                    <a:pt x="110708" y="12675"/>
                    <a:pt x="110460" y="12720"/>
                    <a:pt x="110217" y="12765"/>
                  </a:cubicBezTo>
                  <a:cubicBezTo>
                    <a:pt x="110138" y="12791"/>
                    <a:pt x="110059" y="12817"/>
                    <a:pt x="109980" y="12847"/>
                  </a:cubicBezTo>
                  <a:cubicBezTo>
                    <a:pt x="110217" y="12802"/>
                    <a:pt x="110457" y="12761"/>
                    <a:pt x="110693" y="12720"/>
                  </a:cubicBezTo>
                  <a:close/>
                  <a:moveTo>
                    <a:pt x="109871" y="13016"/>
                  </a:moveTo>
                  <a:cubicBezTo>
                    <a:pt x="109958" y="12982"/>
                    <a:pt x="110044" y="12952"/>
                    <a:pt x="110130" y="12922"/>
                  </a:cubicBezTo>
                  <a:cubicBezTo>
                    <a:pt x="109871" y="12967"/>
                    <a:pt x="109609" y="13012"/>
                    <a:pt x="109346" y="13061"/>
                  </a:cubicBezTo>
                  <a:cubicBezTo>
                    <a:pt x="109267" y="13087"/>
                    <a:pt x="109185" y="13117"/>
                    <a:pt x="109106" y="13144"/>
                  </a:cubicBezTo>
                  <a:cubicBezTo>
                    <a:pt x="109361" y="13102"/>
                    <a:pt x="109616" y="13057"/>
                    <a:pt x="109871" y="13016"/>
                  </a:cubicBezTo>
                  <a:close/>
                  <a:moveTo>
                    <a:pt x="108517" y="13350"/>
                  </a:moveTo>
                  <a:cubicBezTo>
                    <a:pt x="108431" y="13380"/>
                    <a:pt x="108352" y="13410"/>
                    <a:pt x="108269" y="13440"/>
                  </a:cubicBezTo>
                  <a:cubicBezTo>
                    <a:pt x="108539" y="13395"/>
                    <a:pt x="108806" y="13350"/>
                    <a:pt x="109076" y="13305"/>
                  </a:cubicBezTo>
                  <a:cubicBezTo>
                    <a:pt x="109166" y="13275"/>
                    <a:pt x="109252" y="13241"/>
                    <a:pt x="109342" y="13207"/>
                  </a:cubicBezTo>
                  <a:cubicBezTo>
                    <a:pt x="109065" y="13256"/>
                    <a:pt x="108791" y="13301"/>
                    <a:pt x="108517" y="13350"/>
                  </a:cubicBezTo>
                  <a:close/>
                  <a:moveTo>
                    <a:pt x="108656" y="13222"/>
                  </a:moveTo>
                  <a:cubicBezTo>
                    <a:pt x="108723" y="13200"/>
                    <a:pt x="108795" y="13174"/>
                    <a:pt x="108862" y="13151"/>
                  </a:cubicBezTo>
                  <a:cubicBezTo>
                    <a:pt x="108626" y="13192"/>
                    <a:pt x="108389" y="13237"/>
                    <a:pt x="108157" y="13282"/>
                  </a:cubicBezTo>
                  <a:cubicBezTo>
                    <a:pt x="108093" y="13301"/>
                    <a:pt x="108029" y="13324"/>
                    <a:pt x="107969" y="13343"/>
                  </a:cubicBezTo>
                  <a:cubicBezTo>
                    <a:pt x="108194" y="13305"/>
                    <a:pt x="108427" y="13264"/>
                    <a:pt x="108656" y="13222"/>
                  </a:cubicBezTo>
                  <a:close/>
                  <a:moveTo>
                    <a:pt x="107849" y="13511"/>
                  </a:moveTo>
                  <a:cubicBezTo>
                    <a:pt x="107924" y="13481"/>
                    <a:pt x="107995" y="13455"/>
                    <a:pt x="108070" y="13429"/>
                  </a:cubicBezTo>
                  <a:cubicBezTo>
                    <a:pt x="107815" y="13474"/>
                    <a:pt x="107564" y="13523"/>
                    <a:pt x="107312" y="13568"/>
                  </a:cubicBezTo>
                  <a:cubicBezTo>
                    <a:pt x="107245" y="13590"/>
                    <a:pt x="107177" y="13613"/>
                    <a:pt x="107110" y="13635"/>
                  </a:cubicBezTo>
                  <a:cubicBezTo>
                    <a:pt x="107357" y="13594"/>
                    <a:pt x="107601" y="13553"/>
                    <a:pt x="107849" y="13511"/>
                  </a:cubicBezTo>
                  <a:close/>
                  <a:moveTo>
                    <a:pt x="107076" y="13793"/>
                  </a:moveTo>
                  <a:cubicBezTo>
                    <a:pt x="107147" y="13766"/>
                    <a:pt x="107226" y="13736"/>
                    <a:pt x="107297" y="13710"/>
                  </a:cubicBezTo>
                  <a:cubicBezTo>
                    <a:pt x="107031" y="13755"/>
                    <a:pt x="106761" y="13804"/>
                    <a:pt x="106495" y="13853"/>
                  </a:cubicBezTo>
                  <a:cubicBezTo>
                    <a:pt x="106427" y="13875"/>
                    <a:pt x="106359" y="13898"/>
                    <a:pt x="106292" y="13924"/>
                  </a:cubicBezTo>
                  <a:cubicBezTo>
                    <a:pt x="106555" y="13879"/>
                    <a:pt x="106813" y="13834"/>
                    <a:pt x="107076" y="13793"/>
                  </a:cubicBezTo>
                  <a:close/>
                  <a:moveTo>
                    <a:pt x="105710" y="14130"/>
                  </a:moveTo>
                  <a:cubicBezTo>
                    <a:pt x="105643" y="14157"/>
                    <a:pt x="105579" y="14179"/>
                    <a:pt x="105511" y="14202"/>
                  </a:cubicBezTo>
                  <a:cubicBezTo>
                    <a:pt x="105789" y="14157"/>
                    <a:pt x="106063" y="14112"/>
                    <a:pt x="106337" y="14070"/>
                  </a:cubicBezTo>
                  <a:cubicBezTo>
                    <a:pt x="106408" y="14040"/>
                    <a:pt x="106480" y="14014"/>
                    <a:pt x="106551" y="13988"/>
                  </a:cubicBezTo>
                  <a:cubicBezTo>
                    <a:pt x="106269" y="14037"/>
                    <a:pt x="105988" y="14082"/>
                    <a:pt x="105710" y="14130"/>
                  </a:cubicBezTo>
                  <a:close/>
                  <a:moveTo>
                    <a:pt x="105849" y="13999"/>
                  </a:moveTo>
                  <a:cubicBezTo>
                    <a:pt x="105909" y="13977"/>
                    <a:pt x="105965" y="13958"/>
                    <a:pt x="106026" y="13935"/>
                  </a:cubicBezTo>
                  <a:cubicBezTo>
                    <a:pt x="105782" y="13980"/>
                    <a:pt x="105538" y="14025"/>
                    <a:pt x="105294" y="14070"/>
                  </a:cubicBezTo>
                  <a:cubicBezTo>
                    <a:pt x="105241" y="14085"/>
                    <a:pt x="105189" y="14104"/>
                    <a:pt x="105140" y="14123"/>
                  </a:cubicBezTo>
                  <a:cubicBezTo>
                    <a:pt x="105376" y="14082"/>
                    <a:pt x="105613" y="14040"/>
                    <a:pt x="105849" y="13999"/>
                  </a:cubicBezTo>
                  <a:close/>
                  <a:moveTo>
                    <a:pt x="105099" y="14273"/>
                  </a:moveTo>
                  <a:cubicBezTo>
                    <a:pt x="105155" y="14250"/>
                    <a:pt x="105215" y="14228"/>
                    <a:pt x="105275" y="14209"/>
                  </a:cubicBezTo>
                  <a:cubicBezTo>
                    <a:pt x="105012" y="14254"/>
                    <a:pt x="104754" y="14299"/>
                    <a:pt x="104495" y="14344"/>
                  </a:cubicBezTo>
                  <a:cubicBezTo>
                    <a:pt x="104446" y="14363"/>
                    <a:pt x="104393" y="14382"/>
                    <a:pt x="104341" y="14401"/>
                  </a:cubicBezTo>
                  <a:cubicBezTo>
                    <a:pt x="104596" y="14356"/>
                    <a:pt x="104847" y="14314"/>
                    <a:pt x="105099" y="14273"/>
                  </a:cubicBezTo>
                  <a:close/>
                  <a:moveTo>
                    <a:pt x="104386" y="14536"/>
                  </a:moveTo>
                  <a:cubicBezTo>
                    <a:pt x="104442" y="14517"/>
                    <a:pt x="104495" y="14498"/>
                    <a:pt x="104551" y="14476"/>
                  </a:cubicBezTo>
                  <a:cubicBezTo>
                    <a:pt x="104277" y="14521"/>
                    <a:pt x="104003" y="14569"/>
                    <a:pt x="103733" y="14618"/>
                  </a:cubicBezTo>
                  <a:cubicBezTo>
                    <a:pt x="103684" y="14633"/>
                    <a:pt x="103635" y="14652"/>
                    <a:pt x="103587" y="14671"/>
                  </a:cubicBezTo>
                  <a:cubicBezTo>
                    <a:pt x="103853" y="14626"/>
                    <a:pt x="104120" y="14581"/>
                    <a:pt x="104386" y="14536"/>
                  </a:cubicBezTo>
                  <a:close/>
                  <a:moveTo>
                    <a:pt x="103005" y="14881"/>
                  </a:moveTo>
                  <a:cubicBezTo>
                    <a:pt x="102964" y="14900"/>
                    <a:pt x="102919" y="14915"/>
                    <a:pt x="102878" y="14930"/>
                  </a:cubicBezTo>
                  <a:cubicBezTo>
                    <a:pt x="103155" y="14885"/>
                    <a:pt x="103433" y="14840"/>
                    <a:pt x="103711" y="14795"/>
                  </a:cubicBezTo>
                  <a:cubicBezTo>
                    <a:pt x="103759" y="14776"/>
                    <a:pt x="103808" y="14757"/>
                    <a:pt x="103857" y="14738"/>
                  </a:cubicBezTo>
                  <a:cubicBezTo>
                    <a:pt x="103575" y="14787"/>
                    <a:pt x="103290" y="14832"/>
                    <a:pt x="103005" y="14881"/>
                  </a:cubicBezTo>
                  <a:close/>
                  <a:moveTo>
                    <a:pt x="103151" y="14742"/>
                  </a:moveTo>
                  <a:cubicBezTo>
                    <a:pt x="103193" y="14727"/>
                    <a:pt x="103234" y="14712"/>
                    <a:pt x="103272" y="14697"/>
                  </a:cubicBezTo>
                  <a:cubicBezTo>
                    <a:pt x="103024" y="14742"/>
                    <a:pt x="102773" y="14787"/>
                    <a:pt x="102521" y="14836"/>
                  </a:cubicBezTo>
                  <a:cubicBezTo>
                    <a:pt x="102491" y="14847"/>
                    <a:pt x="102457" y="14858"/>
                    <a:pt x="102424" y="14870"/>
                  </a:cubicBezTo>
                  <a:cubicBezTo>
                    <a:pt x="102667" y="14825"/>
                    <a:pt x="102908" y="14783"/>
                    <a:pt x="103151" y="14742"/>
                  </a:cubicBezTo>
                  <a:close/>
                  <a:moveTo>
                    <a:pt x="102465" y="14997"/>
                  </a:moveTo>
                  <a:cubicBezTo>
                    <a:pt x="102502" y="14982"/>
                    <a:pt x="102540" y="14971"/>
                    <a:pt x="102577" y="14956"/>
                  </a:cubicBezTo>
                  <a:cubicBezTo>
                    <a:pt x="102311" y="15001"/>
                    <a:pt x="102048" y="15050"/>
                    <a:pt x="101782" y="15095"/>
                  </a:cubicBezTo>
                  <a:cubicBezTo>
                    <a:pt x="101756" y="15106"/>
                    <a:pt x="101726" y="15117"/>
                    <a:pt x="101696" y="15128"/>
                  </a:cubicBezTo>
                  <a:cubicBezTo>
                    <a:pt x="101955" y="15083"/>
                    <a:pt x="102210" y="15038"/>
                    <a:pt x="102465" y="14997"/>
                  </a:cubicBezTo>
                  <a:close/>
                  <a:moveTo>
                    <a:pt x="101820" y="15241"/>
                  </a:moveTo>
                  <a:cubicBezTo>
                    <a:pt x="101850" y="15230"/>
                    <a:pt x="101883" y="15219"/>
                    <a:pt x="101913" y="15207"/>
                  </a:cubicBezTo>
                  <a:cubicBezTo>
                    <a:pt x="101636" y="15252"/>
                    <a:pt x="101362" y="15301"/>
                    <a:pt x="101084" y="15350"/>
                  </a:cubicBezTo>
                  <a:cubicBezTo>
                    <a:pt x="101062" y="15357"/>
                    <a:pt x="101039" y="15365"/>
                    <a:pt x="101017" y="15372"/>
                  </a:cubicBezTo>
                  <a:cubicBezTo>
                    <a:pt x="101287" y="15327"/>
                    <a:pt x="101553" y="15286"/>
                    <a:pt x="101820" y="15241"/>
                  </a:cubicBezTo>
                  <a:close/>
                  <a:moveTo>
                    <a:pt x="101219" y="15474"/>
                  </a:moveTo>
                  <a:cubicBezTo>
                    <a:pt x="101242" y="15466"/>
                    <a:pt x="101264" y="15455"/>
                    <a:pt x="101287" y="15447"/>
                  </a:cubicBezTo>
                  <a:cubicBezTo>
                    <a:pt x="101002" y="15496"/>
                    <a:pt x="100716" y="15541"/>
                    <a:pt x="100431" y="15590"/>
                  </a:cubicBezTo>
                  <a:cubicBezTo>
                    <a:pt x="100416" y="15597"/>
                    <a:pt x="100401" y="15601"/>
                    <a:pt x="100386" y="15609"/>
                  </a:cubicBezTo>
                  <a:cubicBezTo>
                    <a:pt x="100664" y="15564"/>
                    <a:pt x="100942" y="15519"/>
                    <a:pt x="101219" y="15474"/>
                  </a:cubicBezTo>
                  <a:close/>
                  <a:moveTo>
                    <a:pt x="100668" y="15691"/>
                  </a:moveTo>
                  <a:cubicBezTo>
                    <a:pt x="100679" y="15688"/>
                    <a:pt x="100690" y="15684"/>
                    <a:pt x="100701" y="15676"/>
                  </a:cubicBezTo>
                  <a:cubicBezTo>
                    <a:pt x="100409" y="15725"/>
                    <a:pt x="100112" y="15774"/>
                    <a:pt x="99820" y="15823"/>
                  </a:cubicBezTo>
                  <a:cubicBezTo>
                    <a:pt x="99816" y="15823"/>
                    <a:pt x="99812" y="15826"/>
                    <a:pt x="99808" y="15826"/>
                  </a:cubicBezTo>
                  <a:cubicBezTo>
                    <a:pt x="100094" y="15781"/>
                    <a:pt x="100382" y="15736"/>
                    <a:pt x="100668" y="15691"/>
                  </a:cubicBezTo>
                  <a:close/>
                  <a:moveTo>
                    <a:pt x="99857" y="16809"/>
                  </a:moveTo>
                  <a:cubicBezTo>
                    <a:pt x="99913" y="16783"/>
                    <a:pt x="99970" y="16757"/>
                    <a:pt x="100026" y="16731"/>
                  </a:cubicBezTo>
                  <a:cubicBezTo>
                    <a:pt x="99778" y="16731"/>
                    <a:pt x="99523" y="16734"/>
                    <a:pt x="99264" y="16742"/>
                  </a:cubicBezTo>
                  <a:cubicBezTo>
                    <a:pt x="99471" y="16761"/>
                    <a:pt x="99670" y="16783"/>
                    <a:pt x="99857" y="16809"/>
                  </a:cubicBezTo>
                  <a:close/>
                  <a:moveTo>
                    <a:pt x="98784" y="17871"/>
                  </a:moveTo>
                  <a:cubicBezTo>
                    <a:pt x="99306" y="17594"/>
                    <a:pt x="99835" y="17323"/>
                    <a:pt x="100371" y="17057"/>
                  </a:cubicBezTo>
                  <a:cubicBezTo>
                    <a:pt x="100356" y="17053"/>
                    <a:pt x="100337" y="17049"/>
                    <a:pt x="100322" y="17046"/>
                  </a:cubicBezTo>
                  <a:cubicBezTo>
                    <a:pt x="100142" y="17008"/>
                    <a:pt x="99947" y="16974"/>
                    <a:pt x="99741" y="16948"/>
                  </a:cubicBezTo>
                  <a:cubicBezTo>
                    <a:pt x="99339" y="17136"/>
                    <a:pt x="98942" y="17331"/>
                    <a:pt x="98552" y="17522"/>
                  </a:cubicBezTo>
                  <a:cubicBezTo>
                    <a:pt x="98642" y="17635"/>
                    <a:pt x="98720" y="17751"/>
                    <a:pt x="98784" y="17871"/>
                  </a:cubicBezTo>
                  <a:close/>
                  <a:moveTo>
                    <a:pt x="89944" y="21728"/>
                  </a:moveTo>
                  <a:cubicBezTo>
                    <a:pt x="88560" y="23079"/>
                    <a:pt x="86639" y="24606"/>
                    <a:pt x="84436" y="26261"/>
                  </a:cubicBezTo>
                  <a:cubicBezTo>
                    <a:pt x="83712" y="26805"/>
                    <a:pt x="82958" y="27367"/>
                    <a:pt x="82181" y="27938"/>
                  </a:cubicBezTo>
                  <a:cubicBezTo>
                    <a:pt x="79551" y="30557"/>
                    <a:pt x="77360" y="33397"/>
                    <a:pt x="75638" y="36384"/>
                  </a:cubicBezTo>
                  <a:cubicBezTo>
                    <a:pt x="76561" y="35648"/>
                    <a:pt x="77495" y="34916"/>
                    <a:pt x="78437" y="34192"/>
                  </a:cubicBezTo>
                  <a:cubicBezTo>
                    <a:pt x="80853" y="30568"/>
                    <a:pt x="83952" y="27191"/>
                    <a:pt x="87689" y="24208"/>
                  </a:cubicBezTo>
                  <a:cubicBezTo>
                    <a:pt x="89997" y="22370"/>
                    <a:pt x="92586" y="20663"/>
                    <a:pt x="95411" y="19087"/>
                  </a:cubicBezTo>
                  <a:cubicBezTo>
                    <a:pt x="95460" y="18895"/>
                    <a:pt x="95486" y="18715"/>
                    <a:pt x="95486" y="18539"/>
                  </a:cubicBezTo>
                  <a:cubicBezTo>
                    <a:pt x="93531" y="19545"/>
                    <a:pt x="91678" y="20606"/>
                    <a:pt x="89944" y="21728"/>
                  </a:cubicBezTo>
                  <a:close/>
                  <a:moveTo>
                    <a:pt x="91374" y="20152"/>
                  </a:moveTo>
                  <a:cubicBezTo>
                    <a:pt x="91059" y="20569"/>
                    <a:pt x="90669" y="21008"/>
                    <a:pt x="90207" y="21469"/>
                  </a:cubicBezTo>
                  <a:cubicBezTo>
                    <a:pt x="91865" y="20411"/>
                    <a:pt x="93629" y="19406"/>
                    <a:pt x="95482" y="18453"/>
                  </a:cubicBezTo>
                  <a:cubicBezTo>
                    <a:pt x="95479" y="18318"/>
                    <a:pt x="95456" y="18190"/>
                    <a:pt x="95422" y="18063"/>
                  </a:cubicBezTo>
                  <a:cubicBezTo>
                    <a:pt x="94023" y="18730"/>
                    <a:pt x="92668" y="19428"/>
                    <a:pt x="91374" y="20152"/>
                  </a:cubicBezTo>
                  <a:close/>
                  <a:moveTo>
                    <a:pt x="91929" y="19278"/>
                  </a:moveTo>
                  <a:cubicBezTo>
                    <a:pt x="91850" y="19436"/>
                    <a:pt x="91757" y="19597"/>
                    <a:pt x="91648" y="19758"/>
                  </a:cubicBezTo>
                  <a:cubicBezTo>
                    <a:pt x="91599" y="19837"/>
                    <a:pt x="91543" y="19916"/>
                    <a:pt x="91486" y="19999"/>
                  </a:cubicBezTo>
                  <a:cubicBezTo>
                    <a:pt x="92743" y="19301"/>
                    <a:pt x="94045" y="18629"/>
                    <a:pt x="95396" y="17987"/>
                  </a:cubicBezTo>
                  <a:cubicBezTo>
                    <a:pt x="95362" y="17890"/>
                    <a:pt x="95317" y="17792"/>
                    <a:pt x="95265" y="17699"/>
                  </a:cubicBezTo>
                  <a:cubicBezTo>
                    <a:pt x="94124" y="18209"/>
                    <a:pt x="93010" y="18734"/>
                    <a:pt x="91929" y="19278"/>
                  </a:cubicBezTo>
                  <a:close/>
                  <a:moveTo>
                    <a:pt x="83660" y="23372"/>
                  </a:moveTo>
                  <a:cubicBezTo>
                    <a:pt x="82842" y="23987"/>
                    <a:pt x="81953" y="24632"/>
                    <a:pt x="81018" y="25304"/>
                  </a:cubicBezTo>
                  <a:cubicBezTo>
                    <a:pt x="80729" y="25514"/>
                    <a:pt x="80433" y="25720"/>
                    <a:pt x="80137" y="25934"/>
                  </a:cubicBezTo>
                  <a:cubicBezTo>
                    <a:pt x="79975" y="26066"/>
                    <a:pt x="79814" y="26197"/>
                    <a:pt x="79653" y="26328"/>
                  </a:cubicBezTo>
                  <a:cubicBezTo>
                    <a:pt x="76159" y="29232"/>
                    <a:pt x="73364" y="32508"/>
                    <a:pt x="71293" y="35993"/>
                  </a:cubicBezTo>
                  <a:cubicBezTo>
                    <a:pt x="72250" y="35209"/>
                    <a:pt x="73233" y="34429"/>
                    <a:pt x="74231" y="33660"/>
                  </a:cubicBezTo>
                  <a:cubicBezTo>
                    <a:pt x="76219" y="30823"/>
                    <a:pt x="78685" y="28155"/>
                    <a:pt x="81619" y="25747"/>
                  </a:cubicBezTo>
                  <a:cubicBezTo>
                    <a:pt x="84500" y="23375"/>
                    <a:pt x="87922" y="21218"/>
                    <a:pt x="91753" y="19278"/>
                  </a:cubicBezTo>
                  <a:cubicBezTo>
                    <a:pt x="91843" y="19106"/>
                    <a:pt x="91918" y="18940"/>
                    <a:pt x="91974" y="18779"/>
                  </a:cubicBezTo>
                  <a:cubicBezTo>
                    <a:pt x="88954" y="20186"/>
                    <a:pt x="86162" y="21717"/>
                    <a:pt x="83660" y="23372"/>
                  </a:cubicBezTo>
                  <a:close/>
                  <a:moveTo>
                    <a:pt x="86613" y="20978"/>
                  </a:moveTo>
                  <a:cubicBezTo>
                    <a:pt x="86005" y="21526"/>
                    <a:pt x="85296" y="22111"/>
                    <a:pt x="84500" y="22726"/>
                  </a:cubicBezTo>
                  <a:cubicBezTo>
                    <a:pt x="86796" y="21274"/>
                    <a:pt x="89310" y="19924"/>
                    <a:pt x="92008" y="18670"/>
                  </a:cubicBezTo>
                  <a:cubicBezTo>
                    <a:pt x="92042" y="18554"/>
                    <a:pt x="92064" y="18441"/>
                    <a:pt x="92079" y="18333"/>
                  </a:cubicBezTo>
                  <a:cubicBezTo>
                    <a:pt x="90203" y="19139"/>
                    <a:pt x="88410" y="19991"/>
                    <a:pt x="86706" y="20888"/>
                  </a:cubicBezTo>
                  <a:cubicBezTo>
                    <a:pt x="86676" y="20918"/>
                    <a:pt x="86643" y="20948"/>
                    <a:pt x="86613" y="20978"/>
                  </a:cubicBezTo>
                  <a:close/>
                  <a:moveTo>
                    <a:pt x="75630" y="27375"/>
                  </a:moveTo>
                  <a:cubicBezTo>
                    <a:pt x="73646" y="29067"/>
                    <a:pt x="71912" y="30879"/>
                    <a:pt x="70438" y="32785"/>
                  </a:cubicBezTo>
                  <a:cubicBezTo>
                    <a:pt x="71691" y="31814"/>
                    <a:pt x="72978" y="30857"/>
                    <a:pt x="74253" y="29930"/>
                  </a:cubicBezTo>
                  <a:cubicBezTo>
                    <a:pt x="75278" y="28842"/>
                    <a:pt x="76388" y="27791"/>
                    <a:pt x="77585" y="26786"/>
                  </a:cubicBezTo>
                  <a:cubicBezTo>
                    <a:pt x="80092" y="24677"/>
                    <a:pt x="83059" y="22734"/>
                    <a:pt x="86387" y="20959"/>
                  </a:cubicBezTo>
                  <a:cubicBezTo>
                    <a:pt x="86729" y="20655"/>
                    <a:pt x="87037" y="20362"/>
                    <a:pt x="87310" y="20085"/>
                  </a:cubicBezTo>
                  <a:cubicBezTo>
                    <a:pt x="82771" y="22238"/>
                    <a:pt x="78805" y="24677"/>
                    <a:pt x="75630" y="27375"/>
                  </a:cubicBezTo>
                  <a:close/>
                  <a:moveTo>
                    <a:pt x="73627" y="27904"/>
                  </a:moveTo>
                  <a:cubicBezTo>
                    <a:pt x="70877" y="30272"/>
                    <a:pt x="68648" y="32879"/>
                    <a:pt x="66941" y="35637"/>
                  </a:cubicBezTo>
                  <a:cubicBezTo>
                    <a:pt x="67973" y="34748"/>
                    <a:pt x="69053" y="33870"/>
                    <a:pt x="70160" y="33003"/>
                  </a:cubicBezTo>
                  <a:cubicBezTo>
                    <a:pt x="71680" y="30996"/>
                    <a:pt x="73488" y="29082"/>
                    <a:pt x="75574" y="27307"/>
                  </a:cubicBezTo>
                  <a:cubicBezTo>
                    <a:pt x="78801" y="24561"/>
                    <a:pt x="82849" y="22085"/>
                    <a:pt x="87483" y="19901"/>
                  </a:cubicBezTo>
                  <a:cubicBezTo>
                    <a:pt x="87641" y="19732"/>
                    <a:pt x="87787" y="19567"/>
                    <a:pt x="87918" y="19406"/>
                  </a:cubicBezTo>
                  <a:cubicBezTo>
                    <a:pt x="82245" y="21848"/>
                    <a:pt x="77349" y="24696"/>
                    <a:pt x="73627" y="27904"/>
                  </a:cubicBezTo>
                  <a:close/>
                  <a:moveTo>
                    <a:pt x="79484" y="23045"/>
                  </a:moveTo>
                  <a:cubicBezTo>
                    <a:pt x="78883" y="23462"/>
                    <a:pt x="78257" y="23893"/>
                    <a:pt x="77604" y="24336"/>
                  </a:cubicBezTo>
                  <a:cubicBezTo>
                    <a:pt x="75754" y="25593"/>
                    <a:pt x="73721" y="26955"/>
                    <a:pt x="71668" y="28396"/>
                  </a:cubicBezTo>
                  <a:cubicBezTo>
                    <a:pt x="71653" y="28411"/>
                    <a:pt x="71638" y="28422"/>
                    <a:pt x="71623" y="28433"/>
                  </a:cubicBezTo>
                  <a:cubicBezTo>
                    <a:pt x="68168" y="31453"/>
                    <a:pt x="65590" y="34856"/>
                    <a:pt x="63883" y="38455"/>
                  </a:cubicBezTo>
                  <a:cubicBezTo>
                    <a:pt x="64652" y="37704"/>
                    <a:pt x="65477" y="36935"/>
                    <a:pt x="66370" y="36140"/>
                  </a:cubicBezTo>
                  <a:cubicBezTo>
                    <a:pt x="66483" y="36038"/>
                    <a:pt x="66596" y="35937"/>
                    <a:pt x="66712" y="35839"/>
                  </a:cubicBezTo>
                  <a:cubicBezTo>
                    <a:pt x="68442" y="32980"/>
                    <a:pt x="70727" y="30279"/>
                    <a:pt x="73567" y="27833"/>
                  </a:cubicBezTo>
                  <a:cubicBezTo>
                    <a:pt x="77334" y="24591"/>
                    <a:pt x="82294" y="21717"/>
                    <a:pt x="88038" y="19252"/>
                  </a:cubicBezTo>
                  <a:cubicBezTo>
                    <a:pt x="88072" y="19211"/>
                    <a:pt x="88102" y="19169"/>
                    <a:pt x="88132" y="19128"/>
                  </a:cubicBezTo>
                  <a:cubicBezTo>
                    <a:pt x="88177" y="19064"/>
                    <a:pt x="88218" y="19004"/>
                    <a:pt x="88260" y="18944"/>
                  </a:cubicBezTo>
                  <a:cubicBezTo>
                    <a:pt x="85101" y="20197"/>
                    <a:pt x="82155" y="21567"/>
                    <a:pt x="79484" y="23045"/>
                  </a:cubicBezTo>
                  <a:close/>
                  <a:moveTo>
                    <a:pt x="88346" y="18805"/>
                  </a:moveTo>
                  <a:cubicBezTo>
                    <a:pt x="88387" y="18742"/>
                    <a:pt x="88425" y="18678"/>
                    <a:pt x="88455" y="18614"/>
                  </a:cubicBezTo>
                  <a:cubicBezTo>
                    <a:pt x="86155" y="19466"/>
                    <a:pt x="83952" y="20370"/>
                    <a:pt x="81878" y="21334"/>
                  </a:cubicBezTo>
                  <a:cubicBezTo>
                    <a:pt x="81356" y="21724"/>
                    <a:pt x="80786" y="22133"/>
                    <a:pt x="80182" y="22557"/>
                  </a:cubicBezTo>
                  <a:cubicBezTo>
                    <a:pt x="82692" y="21214"/>
                    <a:pt x="85431" y="19961"/>
                    <a:pt x="88346" y="18805"/>
                  </a:cubicBezTo>
                  <a:close/>
                  <a:moveTo>
                    <a:pt x="91145" y="17849"/>
                  </a:moveTo>
                  <a:cubicBezTo>
                    <a:pt x="90256" y="18171"/>
                    <a:pt x="89378" y="18501"/>
                    <a:pt x="88515" y="18843"/>
                  </a:cubicBezTo>
                  <a:cubicBezTo>
                    <a:pt x="88459" y="18937"/>
                    <a:pt x="88399" y="19031"/>
                    <a:pt x="88331" y="19128"/>
                  </a:cubicBezTo>
                  <a:cubicBezTo>
                    <a:pt x="89457" y="18648"/>
                    <a:pt x="90616" y="18186"/>
                    <a:pt x="91798" y="17740"/>
                  </a:cubicBezTo>
                  <a:cubicBezTo>
                    <a:pt x="91584" y="17774"/>
                    <a:pt x="91366" y="17811"/>
                    <a:pt x="91145" y="17849"/>
                  </a:cubicBezTo>
                  <a:close/>
                  <a:moveTo>
                    <a:pt x="88860" y="17586"/>
                  </a:moveTo>
                  <a:cubicBezTo>
                    <a:pt x="89558" y="17470"/>
                    <a:pt x="90241" y="17365"/>
                    <a:pt x="90897" y="17271"/>
                  </a:cubicBezTo>
                  <a:cubicBezTo>
                    <a:pt x="91017" y="17241"/>
                    <a:pt x="91138" y="17211"/>
                    <a:pt x="91258" y="17181"/>
                  </a:cubicBezTo>
                  <a:cubicBezTo>
                    <a:pt x="90500" y="17271"/>
                    <a:pt x="89693" y="17380"/>
                    <a:pt x="88845" y="17511"/>
                  </a:cubicBezTo>
                  <a:cubicBezTo>
                    <a:pt x="88853" y="17533"/>
                    <a:pt x="88856" y="17560"/>
                    <a:pt x="88860" y="17586"/>
                  </a:cubicBezTo>
                  <a:close/>
                  <a:moveTo>
                    <a:pt x="89419" y="18164"/>
                  </a:moveTo>
                  <a:cubicBezTo>
                    <a:pt x="89262" y="18190"/>
                    <a:pt x="89104" y="18220"/>
                    <a:pt x="88946" y="18250"/>
                  </a:cubicBezTo>
                  <a:cubicBezTo>
                    <a:pt x="88886" y="18273"/>
                    <a:pt x="88826" y="18291"/>
                    <a:pt x="88770" y="18310"/>
                  </a:cubicBezTo>
                  <a:cubicBezTo>
                    <a:pt x="88759" y="18344"/>
                    <a:pt x="88744" y="18378"/>
                    <a:pt x="88732" y="18411"/>
                  </a:cubicBezTo>
                  <a:cubicBezTo>
                    <a:pt x="88961" y="18329"/>
                    <a:pt x="89190" y="18243"/>
                    <a:pt x="89419" y="18164"/>
                  </a:cubicBezTo>
                  <a:close/>
                  <a:moveTo>
                    <a:pt x="88871" y="17770"/>
                  </a:moveTo>
                  <a:cubicBezTo>
                    <a:pt x="88976" y="17751"/>
                    <a:pt x="89078" y="17732"/>
                    <a:pt x="89183" y="17717"/>
                  </a:cubicBezTo>
                  <a:cubicBezTo>
                    <a:pt x="89284" y="17691"/>
                    <a:pt x="89385" y="17665"/>
                    <a:pt x="89487" y="17639"/>
                  </a:cubicBezTo>
                  <a:cubicBezTo>
                    <a:pt x="89284" y="17669"/>
                    <a:pt x="89078" y="17702"/>
                    <a:pt x="88871" y="17736"/>
                  </a:cubicBezTo>
                  <a:cubicBezTo>
                    <a:pt x="88871" y="17744"/>
                    <a:pt x="88871" y="17751"/>
                    <a:pt x="88871" y="17762"/>
                  </a:cubicBezTo>
                  <a:cubicBezTo>
                    <a:pt x="88871" y="17762"/>
                    <a:pt x="88871" y="17766"/>
                    <a:pt x="88871" y="17770"/>
                  </a:cubicBezTo>
                  <a:close/>
                  <a:moveTo>
                    <a:pt x="88680" y="18535"/>
                  </a:moveTo>
                  <a:cubicBezTo>
                    <a:pt x="88650" y="18592"/>
                    <a:pt x="88620" y="18652"/>
                    <a:pt x="88590" y="18712"/>
                  </a:cubicBezTo>
                  <a:cubicBezTo>
                    <a:pt x="89254" y="18449"/>
                    <a:pt x="89922" y="18198"/>
                    <a:pt x="90605" y="17946"/>
                  </a:cubicBezTo>
                  <a:cubicBezTo>
                    <a:pt x="90413" y="17980"/>
                    <a:pt x="90218" y="18014"/>
                    <a:pt x="90027" y="18051"/>
                  </a:cubicBezTo>
                  <a:cubicBezTo>
                    <a:pt x="89573" y="18209"/>
                    <a:pt x="89123" y="18370"/>
                    <a:pt x="88680" y="18535"/>
                  </a:cubicBezTo>
                  <a:close/>
                  <a:moveTo>
                    <a:pt x="85093" y="18411"/>
                  </a:moveTo>
                  <a:cubicBezTo>
                    <a:pt x="85082" y="18430"/>
                    <a:pt x="85067" y="18449"/>
                    <a:pt x="85055" y="18468"/>
                  </a:cubicBezTo>
                  <a:cubicBezTo>
                    <a:pt x="86309" y="18220"/>
                    <a:pt x="87528" y="17999"/>
                    <a:pt x="88710" y="17796"/>
                  </a:cubicBezTo>
                  <a:cubicBezTo>
                    <a:pt x="88710" y="17785"/>
                    <a:pt x="88710" y="17774"/>
                    <a:pt x="88710" y="17762"/>
                  </a:cubicBezTo>
                  <a:cubicBezTo>
                    <a:pt x="87554" y="17954"/>
                    <a:pt x="86346" y="18171"/>
                    <a:pt x="85093" y="18411"/>
                  </a:cubicBezTo>
                  <a:close/>
                  <a:moveTo>
                    <a:pt x="85213" y="18235"/>
                  </a:moveTo>
                  <a:cubicBezTo>
                    <a:pt x="86417" y="18002"/>
                    <a:pt x="87584" y="17792"/>
                    <a:pt x="88699" y="17612"/>
                  </a:cubicBezTo>
                  <a:cubicBezTo>
                    <a:pt x="88695" y="17586"/>
                    <a:pt x="88691" y="17560"/>
                    <a:pt x="88684" y="17533"/>
                  </a:cubicBezTo>
                  <a:cubicBezTo>
                    <a:pt x="87614" y="17699"/>
                    <a:pt x="86474" y="17897"/>
                    <a:pt x="85281" y="18123"/>
                  </a:cubicBezTo>
                  <a:cubicBezTo>
                    <a:pt x="85258" y="18160"/>
                    <a:pt x="85236" y="18198"/>
                    <a:pt x="85213" y="18235"/>
                  </a:cubicBezTo>
                  <a:close/>
                  <a:moveTo>
                    <a:pt x="80707" y="18899"/>
                  </a:moveTo>
                  <a:cubicBezTo>
                    <a:pt x="82260" y="18558"/>
                    <a:pt x="83754" y="18250"/>
                    <a:pt x="85164" y="17984"/>
                  </a:cubicBezTo>
                  <a:cubicBezTo>
                    <a:pt x="85198" y="17927"/>
                    <a:pt x="85224" y="17867"/>
                    <a:pt x="85247" y="17811"/>
                  </a:cubicBezTo>
                  <a:cubicBezTo>
                    <a:pt x="83919" y="18055"/>
                    <a:pt x="82485" y="18340"/>
                    <a:pt x="80973" y="18670"/>
                  </a:cubicBezTo>
                  <a:cubicBezTo>
                    <a:pt x="80891" y="18745"/>
                    <a:pt x="80801" y="18820"/>
                    <a:pt x="80707" y="18899"/>
                  </a:cubicBezTo>
                  <a:close/>
                  <a:moveTo>
                    <a:pt x="77825" y="18986"/>
                  </a:moveTo>
                  <a:cubicBezTo>
                    <a:pt x="77022" y="19177"/>
                    <a:pt x="76197" y="19379"/>
                    <a:pt x="75349" y="19593"/>
                  </a:cubicBezTo>
                  <a:cubicBezTo>
                    <a:pt x="75143" y="19721"/>
                    <a:pt x="74933" y="19852"/>
                    <a:pt x="74711" y="19987"/>
                  </a:cubicBezTo>
                  <a:cubicBezTo>
                    <a:pt x="75608" y="19762"/>
                    <a:pt x="76490" y="19545"/>
                    <a:pt x="77353" y="19338"/>
                  </a:cubicBezTo>
                  <a:cubicBezTo>
                    <a:pt x="78568" y="19046"/>
                    <a:pt x="79746" y="18775"/>
                    <a:pt x="80879" y="18528"/>
                  </a:cubicBezTo>
                  <a:cubicBezTo>
                    <a:pt x="81003" y="18423"/>
                    <a:pt x="81116" y="18318"/>
                    <a:pt x="81217" y="18216"/>
                  </a:cubicBezTo>
                  <a:cubicBezTo>
                    <a:pt x="80144" y="18445"/>
                    <a:pt x="79011" y="18700"/>
                    <a:pt x="77825" y="18986"/>
                  </a:cubicBezTo>
                  <a:close/>
                  <a:moveTo>
                    <a:pt x="76482" y="18862"/>
                  </a:moveTo>
                  <a:cubicBezTo>
                    <a:pt x="76261" y="19008"/>
                    <a:pt x="76024" y="19162"/>
                    <a:pt x="75781" y="19319"/>
                  </a:cubicBezTo>
                  <a:cubicBezTo>
                    <a:pt x="77792" y="18817"/>
                    <a:pt x="79686" y="18378"/>
                    <a:pt x="81416" y="18010"/>
                  </a:cubicBezTo>
                  <a:cubicBezTo>
                    <a:pt x="81540" y="17875"/>
                    <a:pt x="81645" y="17747"/>
                    <a:pt x="81731" y="17631"/>
                  </a:cubicBezTo>
                  <a:cubicBezTo>
                    <a:pt x="80200" y="17939"/>
                    <a:pt x="78463" y="18336"/>
                    <a:pt x="76565" y="18805"/>
                  </a:cubicBezTo>
                  <a:cubicBezTo>
                    <a:pt x="76535" y="18824"/>
                    <a:pt x="76508" y="18843"/>
                    <a:pt x="76482" y="18862"/>
                  </a:cubicBezTo>
                  <a:close/>
                  <a:moveTo>
                    <a:pt x="77311" y="18044"/>
                  </a:moveTo>
                  <a:cubicBezTo>
                    <a:pt x="75060" y="18595"/>
                    <a:pt x="72430" y="19304"/>
                    <a:pt x="69552" y="20137"/>
                  </a:cubicBezTo>
                  <a:cubicBezTo>
                    <a:pt x="69094" y="20389"/>
                    <a:pt x="68618" y="20651"/>
                    <a:pt x="68130" y="20922"/>
                  </a:cubicBezTo>
                  <a:cubicBezTo>
                    <a:pt x="69946" y="20396"/>
                    <a:pt x="71698" y="19908"/>
                    <a:pt x="73360" y="19466"/>
                  </a:cubicBezTo>
                  <a:cubicBezTo>
                    <a:pt x="74437" y="19177"/>
                    <a:pt x="75480" y="18910"/>
                    <a:pt x="76475" y="18663"/>
                  </a:cubicBezTo>
                  <a:cubicBezTo>
                    <a:pt x="76805" y="18438"/>
                    <a:pt x="77105" y="18228"/>
                    <a:pt x="77371" y="18032"/>
                  </a:cubicBezTo>
                  <a:cubicBezTo>
                    <a:pt x="77349" y="18036"/>
                    <a:pt x="77330" y="18040"/>
                    <a:pt x="77311" y="18044"/>
                  </a:cubicBezTo>
                  <a:moveTo>
                    <a:pt x="70209" y="19777"/>
                  </a:moveTo>
                  <a:cubicBezTo>
                    <a:pt x="72989" y="18978"/>
                    <a:pt x="75525" y="18306"/>
                    <a:pt x="77687" y="17785"/>
                  </a:cubicBezTo>
                  <a:cubicBezTo>
                    <a:pt x="77998" y="17533"/>
                    <a:pt x="78246" y="17305"/>
                    <a:pt x="78407" y="17106"/>
                  </a:cubicBezTo>
                  <a:cubicBezTo>
                    <a:pt x="77446" y="17320"/>
                    <a:pt x="76310" y="17605"/>
                    <a:pt x="75026" y="17942"/>
                  </a:cubicBezTo>
                  <a:cubicBezTo>
                    <a:pt x="74100" y="18190"/>
                    <a:pt x="73090" y="18468"/>
                    <a:pt x="72021" y="18772"/>
                  </a:cubicBezTo>
                  <a:cubicBezTo>
                    <a:pt x="71466" y="19087"/>
                    <a:pt x="70858" y="19421"/>
                    <a:pt x="70209" y="19777"/>
                  </a:cubicBezTo>
                  <a:close/>
                  <a:moveTo>
                    <a:pt x="60540" y="22156"/>
                  </a:moveTo>
                  <a:cubicBezTo>
                    <a:pt x="64731" y="20771"/>
                    <a:pt x="68637" y="19567"/>
                    <a:pt x="71935" y="18625"/>
                  </a:cubicBezTo>
                  <a:cubicBezTo>
                    <a:pt x="72734" y="18175"/>
                    <a:pt x="73420" y="17777"/>
                    <a:pt x="73968" y="17428"/>
                  </a:cubicBezTo>
                  <a:cubicBezTo>
                    <a:pt x="73563" y="17541"/>
                    <a:pt x="73135" y="17665"/>
                    <a:pt x="72689" y="17792"/>
                  </a:cubicBezTo>
                  <a:cubicBezTo>
                    <a:pt x="70044" y="18562"/>
                    <a:pt x="66674" y="19612"/>
                    <a:pt x="62896" y="20869"/>
                  </a:cubicBezTo>
                  <a:cubicBezTo>
                    <a:pt x="62123" y="21278"/>
                    <a:pt x="61335" y="21706"/>
                    <a:pt x="60540" y="22156"/>
                  </a:cubicBezTo>
                  <a:close/>
                  <a:moveTo>
                    <a:pt x="50717" y="24959"/>
                  </a:moveTo>
                  <a:cubicBezTo>
                    <a:pt x="54942" y="23398"/>
                    <a:pt x="59069" y="21961"/>
                    <a:pt x="62802" y="20723"/>
                  </a:cubicBezTo>
                  <a:cubicBezTo>
                    <a:pt x="64100" y="20032"/>
                    <a:pt x="65346" y="19406"/>
                    <a:pt x="66479" y="18843"/>
                  </a:cubicBezTo>
                  <a:cubicBezTo>
                    <a:pt x="64243" y="19590"/>
                    <a:pt x="61688" y="20468"/>
                    <a:pt x="58934" y="21447"/>
                  </a:cubicBezTo>
                  <a:cubicBezTo>
                    <a:pt x="56807" y="22201"/>
                    <a:pt x="54563" y="23015"/>
                    <a:pt x="52252" y="23874"/>
                  </a:cubicBezTo>
                  <a:cubicBezTo>
                    <a:pt x="51730" y="24227"/>
                    <a:pt x="51216" y="24587"/>
                    <a:pt x="50717" y="24959"/>
                  </a:cubicBezTo>
                  <a:close/>
                  <a:moveTo>
                    <a:pt x="43911" y="26598"/>
                  </a:moveTo>
                  <a:cubicBezTo>
                    <a:pt x="43772" y="26752"/>
                    <a:pt x="43637" y="26906"/>
                    <a:pt x="43506" y="27056"/>
                  </a:cubicBezTo>
                  <a:cubicBezTo>
                    <a:pt x="46417" y="25897"/>
                    <a:pt x="49333" y="24779"/>
                    <a:pt x="52154" y="23728"/>
                  </a:cubicBezTo>
                  <a:cubicBezTo>
                    <a:pt x="52968" y="23184"/>
                    <a:pt x="53801" y="22662"/>
                    <a:pt x="54645" y="22163"/>
                  </a:cubicBezTo>
                  <a:cubicBezTo>
                    <a:pt x="53062" y="22760"/>
                    <a:pt x="51422" y="23390"/>
                    <a:pt x="49745" y="24039"/>
                  </a:cubicBezTo>
                  <a:cubicBezTo>
                    <a:pt x="47959" y="24734"/>
                    <a:pt x="46132" y="25454"/>
                    <a:pt x="44294" y="26193"/>
                  </a:cubicBezTo>
                  <a:cubicBezTo>
                    <a:pt x="44162" y="26328"/>
                    <a:pt x="44035" y="26463"/>
                    <a:pt x="43911" y="26598"/>
                  </a:cubicBezTo>
                  <a:moveTo>
                    <a:pt x="38549" y="28369"/>
                  </a:moveTo>
                  <a:cubicBezTo>
                    <a:pt x="40421" y="27581"/>
                    <a:pt x="42309" y="26805"/>
                    <a:pt x="44185" y="26051"/>
                  </a:cubicBezTo>
                  <a:cubicBezTo>
                    <a:pt x="44560" y="25668"/>
                    <a:pt x="44958" y="25293"/>
                    <a:pt x="45374" y="24925"/>
                  </a:cubicBezTo>
                  <a:cubicBezTo>
                    <a:pt x="43250" y="25795"/>
                    <a:pt x="41086" y="26696"/>
                    <a:pt x="38921" y="27615"/>
                  </a:cubicBezTo>
                  <a:cubicBezTo>
                    <a:pt x="38786" y="27870"/>
                    <a:pt x="38662" y="28118"/>
                    <a:pt x="38549" y="28369"/>
                  </a:cubicBezTo>
                  <a:close/>
                  <a:moveTo>
                    <a:pt x="35131" y="28399"/>
                  </a:moveTo>
                  <a:cubicBezTo>
                    <a:pt x="35086" y="28636"/>
                    <a:pt x="35052" y="28868"/>
                    <a:pt x="35030" y="29105"/>
                  </a:cubicBezTo>
                  <a:cubicBezTo>
                    <a:pt x="35105" y="29071"/>
                    <a:pt x="35176" y="29037"/>
                    <a:pt x="35251" y="29007"/>
                  </a:cubicBezTo>
                  <a:cubicBezTo>
                    <a:pt x="36426" y="28493"/>
                    <a:pt x="37607" y="27983"/>
                    <a:pt x="38786" y="27480"/>
                  </a:cubicBezTo>
                  <a:cubicBezTo>
                    <a:pt x="38954" y="27172"/>
                    <a:pt x="39142" y="26861"/>
                    <a:pt x="39348" y="26550"/>
                  </a:cubicBezTo>
                  <a:cubicBezTo>
                    <a:pt x="37945" y="27157"/>
                    <a:pt x="36534" y="27773"/>
                    <a:pt x="35131" y="28399"/>
                  </a:cubicBezTo>
                  <a:close/>
                  <a:moveTo>
                    <a:pt x="32325" y="28741"/>
                  </a:moveTo>
                  <a:cubicBezTo>
                    <a:pt x="32347" y="28966"/>
                    <a:pt x="32381" y="29191"/>
                    <a:pt x="32418" y="29416"/>
                  </a:cubicBezTo>
                  <a:cubicBezTo>
                    <a:pt x="33263" y="29033"/>
                    <a:pt x="34114" y="28654"/>
                    <a:pt x="34966" y="28275"/>
                  </a:cubicBezTo>
                  <a:cubicBezTo>
                    <a:pt x="35019" y="27998"/>
                    <a:pt x="35082" y="27724"/>
                    <a:pt x="35161" y="27446"/>
                  </a:cubicBezTo>
                  <a:cubicBezTo>
                    <a:pt x="34216" y="27874"/>
                    <a:pt x="33266" y="28305"/>
                    <a:pt x="32325" y="28741"/>
                  </a:cubicBezTo>
                  <a:close/>
                  <a:moveTo>
                    <a:pt x="32261" y="27803"/>
                  </a:moveTo>
                  <a:cubicBezTo>
                    <a:pt x="32265" y="28050"/>
                    <a:pt x="32280" y="28302"/>
                    <a:pt x="32302" y="28549"/>
                  </a:cubicBezTo>
                  <a:cubicBezTo>
                    <a:pt x="33278" y="28099"/>
                    <a:pt x="34253" y="27656"/>
                    <a:pt x="35229" y="27214"/>
                  </a:cubicBezTo>
                  <a:cubicBezTo>
                    <a:pt x="35330" y="26891"/>
                    <a:pt x="35450" y="26568"/>
                    <a:pt x="35593" y="26246"/>
                  </a:cubicBezTo>
                  <a:cubicBezTo>
                    <a:pt x="34486" y="26760"/>
                    <a:pt x="33375" y="27277"/>
                    <a:pt x="32261" y="27803"/>
                  </a:cubicBezTo>
                  <a:moveTo>
                    <a:pt x="36092" y="24917"/>
                  </a:moveTo>
                  <a:cubicBezTo>
                    <a:pt x="34846" y="25518"/>
                    <a:pt x="33578" y="26129"/>
                    <a:pt x="32298" y="26748"/>
                  </a:cubicBezTo>
                  <a:cubicBezTo>
                    <a:pt x="32268" y="27030"/>
                    <a:pt x="32257" y="27311"/>
                    <a:pt x="32257" y="27596"/>
                  </a:cubicBezTo>
                  <a:lnTo>
                    <a:pt x="32257" y="27600"/>
                  </a:lnTo>
                  <a:cubicBezTo>
                    <a:pt x="33413" y="27056"/>
                    <a:pt x="34565" y="26520"/>
                    <a:pt x="35709" y="25987"/>
                  </a:cubicBezTo>
                  <a:cubicBezTo>
                    <a:pt x="35897" y="25589"/>
                    <a:pt x="36114" y="25188"/>
                    <a:pt x="36373" y="24782"/>
                  </a:cubicBezTo>
                  <a:cubicBezTo>
                    <a:pt x="36279" y="24827"/>
                    <a:pt x="36185" y="24872"/>
                    <a:pt x="36092" y="24917"/>
                  </a:cubicBezTo>
                  <a:close/>
                  <a:moveTo>
                    <a:pt x="29822" y="27739"/>
                  </a:moveTo>
                  <a:cubicBezTo>
                    <a:pt x="30591" y="27364"/>
                    <a:pt x="31357" y="26992"/>
                    <a:pt x="32122" y="26625"/>
                  </a:cubicBezTo>
                  <a:cubicBezTo>
                    <a:pt x="32156" y="26294"/>
                    <a:pt x="32212" y="25964"/>
                    <a:pt x="32287" y="25634"/>
                  </a:cubicBezTo>
                  <a:cubicBezTo>
                    <a:pt x="31413" y="26073"/>
                    <a:pt x="30531" y="26516"/>
                    <a:pt x="29642" y="26962"/>
                  </a:cubicBezTo>
                  <a:cubicBezTo>
                    <a:pt x="29694" y="27221"/>
                    <a:pt x="29754" y="27480"/>
                    <a:pt x="29822" y="27739"/>
                  </a:cubicBezTo>
                  <a:close/>
                  <a:moveTo>
                    <a:pt x="5280" y="47872"/>
                  </a:moveTo>
                  <a:cubicBezTo>
                    <a:pt x="4571" y="47478"/>
                    <a:pt x="4064" y="47020"/>
                    <a:pt x="3839" y="46488"/>
                  </a:cubicBezTo>
                  <a:cubicBezTo>
                    <a:pt x="3749" y="46274"/>
                    <a:pt x="3704" y="46049"/>
                    <a:pt x="3704" y="45816"/>
                  </a:cubicBezTo>
                  <a:cubicBezTo>
                    <a:pt x="3708" y="45096"/>
                    <a:pt x="4121" y="44304"/>
                    <a:pt x="4860" y="43445"/>
                  </a:cubicBezTo>
                  <a:cubicBezTo>
                    <a:pt x="5603" y="42586"/>
                    <a:pt x="6672" y="41663"/>
                    <a:pt x="8004" y="40683"/>
                  </a:cubicBezTo>
                  <a:cubicBezTo>
                    <a:pt x="10668" y="38725"/>
                    <a:pt x="14386" y="36560"/>
                    <a:pt x="18611" y="34327"/>
                  </a:cubicBezTo>
                  <a:cubicBezTo>
                    <a:pt x="22130" y="32466"/>
                    <a:pt x="26006" y="30564"/>
                    <a:pt x="29920" y="28703"/>
                  </a:cubicBezTo>
                  <a:cubicBezTo>
                    <a:pt x="29841" y="28471"/>
                    <a:pt x="29769" y="28238"/>
                    <a:pt x="29702" y="28005"/>
                  </a:cubicBezTo>
                  <a:cubicBezTo>
                    <a:pt x="20821" y="32335"/>
                    <a:pt x="11827" y="36935"/>
                    <a:pt x="6597" y="40717"/>
                  </a:cubicBezTo>
                  <a:cubicBezTo>
                    <a:pt x="4744" y="42060"/>
                    <a:pt x="3363" y="43298"/>
                    <a:pt x="2635" y="44375"/>
                  </a:cubicBezTo>
                  <a:cubicBezTo>
                    <a:pt x="2245" y="44949"/>
                    <a:pt x="2046" y="45471"/>
                    <a:pt x="2046" y="45932"/>
                  </a:cubicBezTo>
                  <a:cubicBezTo>
                    <a:pt x="2046" y="46187"/>
                    <a:pt x="2106" y="46428"/>
                    <a:pt x="2230" y="46649"/>
                  </a:cubicBezTo>
                  <a:cubicBezTo>
                    <a:pt x="2455" y="47058"/>
                    <a:pt x="2905" y="47429"/>
                    <a:pt x="3543" y="47756"/>
                  </a:cubicBezTo>
                  <a:cubicBezTo>
                    <a:pt x="4181" y="48082"/>
                    <a:pt x="5006" y="48360"/>
                    <a:pt x="5974" y="48581"/>
                  </a:cubicBezTo>
                  <a:cubicBezTo>
                    <a:pt x="6818" y="48776"/>
                    <a:pt x="7771" y="48934"/>
                    <a:pt x="8803" y="49046"/>
                  </a:cubicBezTo>
                  <a:cubicBezTo>
                    <a:pt x="7370" y="48750"/>
                    <a:pt x="6162" y="48360"/>
                    <a:pt x="5280" y="47872"/>
                  </a:cubicBezTo>
                  <a:close/>
                  <a:moveTo>
                    <a:pt x="7096" y="47846"/>
                  </a:moveTo>
                  <a:cubicBezTo>
                    <a:pt x="6331" y="47384"/>
                    <a:pt x="5809" y="46848"/>
                    <a:pt x="5618" y="46233"/>
                  </a:cubicBezTo>
                  <a:cubicBezTo>
                    <a:pt x="5569" y="46064"/>
                    <a:pt x="5543" y="45891"/>
                    <a:pt x="5543" y="45715"/>
                  </a:cubicBezTo>
                  <a:cubicBezTo>
                    <a:pt x="5543" y="44972"/>
                    <a:pt x="5970" y="44161"/>
                    <a:pt x="6728" y="43287"/>
                  </a:cubicBezTo>
                  <a:cubicBezTo>
                    <a:pt x="7486" y="42417"/>
                    <a:pt x="8582" y="41475"/>
                    <a:pt x="9948" y="40488"/>
                  </a:cubicBezTo>
                  <a:cubicBezTo>
                    <a:pt x="12683" y="38507"/>
                    <a:pt x="16495" y="36327"/>
                    <a:pt x="20828" y="34095"/>
                  </a:cubicBezTo>
                  <a:cubicBezTo>
                    <a:pt x="23774" y="32579"/>
                    <a:pt x="26959" y="31037"/>
                    <a:pt x="30212" y="29517"/>
                  </a:cubicBezTo>
                  <a:cubicBezTo>
                    <a:pt x="30130" y="29307"/>
                    <a:pt x="30055" y="29093"/>
                    <a:pt x="29980" y="28880"/>
                  </a:cubicBezTo>
                  <a:cubicBezTo>
                    <a:pt x="21635" y="32849"/>
                    <a:pt x="13474" y="37006"/>
                    <a:pt x="8559" y="40507"/>
                  </a:cubicBezTo>
                  <a:cubicBezTo>
                    <a:pt x="6657" y="41861"/>
                    <a:pt x="5243" y="43122"/>
                    <a:pt x="4496" y="44218"/>
                  </a:cubicBezTo>
                  <a:cubicBezTo>
                    <a:pt x="4094" y="44803"/>
                    <a:pt x="3888" y="45340"/>
                    <a:pt x="3892" y="45816"/>
                  </a:cubicBezTo>
                  <a:cubicBezTo>
                    <a:pt x="3892" y="46026"/>
                    <a:pt x="3929" y="46225"/>
                    <a:pt x="4008" y="46413"/>
                  </a:cubicBezTo>
                  <a:cubicBezTo>
                    <a:pt x="4211" y="46889"/>
                    <a:pt x="4680" y="47328"/>
                    <a:pt x="5370" y="47711"/>
                  </a:cubicBezTo>
                  <a:cubicBezTo>
                    <a:pt x="6064" y="48093"/>
                    <a:pt x="6976" y="48420"/>
                    <a:pt x="8049" y="48686"/>
                  </a:cubicBezTo>
                  <a:cubicBezTo>
                    <a:pt x="8694" y="48844"/>
                    <a:pt x="9396" y="48983"/>
                    <a:pt x="10143" y="49095"/>
                  </a:cubicBezTo>
                  <a:cubicBezTo>
                    <a:pt x="10184" y="49095"/>
                    <a:pt x="10229" y="49095"/>
                    <a:pt x="10270" y="49095"/>
                  </a:cubicBezTo>
                  <a:lnTo>
                    <a:pt x="10270" y="49095"/>
                  </a:lnTo>
                  <a:cubicBezTo>
                    <a:pt x="10315" y="49095"/>
                    <a:pt x="10360" y="49095"/>
                    <a:pt x="10405" y="49095"/>
                  </a:cubicBezTo>
                  <a:cubicBezTo>
                    <a:pt x="9066" y="48765"/>
                    <a:pt x="7933" y="48349"/>
                    <a:pt x="7096" y="47846"/>
                  </a:cubicBezTo>
                  <a:moveTo>
                    <a:pt x="8905" y="47842"/>
                  </a:moveTo>
                  <a:cubicBezTo>
                    <a:pt x="8083" y="47306"/>
                    <a:pt x="7543" y="46686"/>
                    <a:pt x="7404" y="45974"/>
                  </a:cubicBezTo>
                  <a:cubicBezTo>
                    <a:pt x="7381" y="45857"/>
                    <a:pt x="7370" y="45737"/>
                    <a:pt x="7370" y="45613"/>
                  </a:cubicBezTo>
                  <a:cubicBezTo>
                    <a:pt x="7370" y="44679"/>
                    <a:pt x="8027" y="43644"/>
                    <a:pt x="9175" y="42514"/>
                  </a:cubicBezTo>
                  <a:cubicBezTo>
                    <a:pt x="10323" y="41385"/>
                    <a:pt x="11970" y="40166"/>
                    <a:pt x="13989" y="38886"/>
                  </a:cubicBezTo>
                  <a:cubicBezTo>
                    <a:pt x="18022" y="36327"/>
                    <a:pt x="23534" y="33532"/>
                    <a:pt x="29458" y="30774"/>
                  </a:cubicBezTo>
                  <a:cubicBezTo>
                    <a:pt x="29811" y="30613"/>
                    <a:pt x="30167" y="30448"/>
                    <a:pt x="30520" y="30283"/>
                  </a:cubicBezTo>
                  <a:cubicBezTo>
                    <a:pt x="30437" y="30084"/>
                    <a:pt x="30359" y="29889"/>
                    <a:pt x="30280" y="29690"/>
                  </a:cubicBezTo>
                  <a:cubicBezTo>
                    <a:pt x="22509" y="33314"/>
                    <a:pt x="15122" y="37074"/>
                    <a:pt x="10514" y="40308"/>
                  </a:cubicBezTo>
                  <a:cubicBezTo>
                    <a:pt x="8563" y="41678"/>
                    <a:pt x="7111" y="42953"/>
                    <a:pt x="6346" y="44075"/>
                  </a:cubicBezTo>
                  <a:cubicBezTo>
                    <a:pt x="5937" y="44672"/>
                    <a:pt x="5723" y="45223"/>
                    <a:pt x="5723" y="45715"/>
                  </a:cubicBezTo>
                  <a:cubicBezTo>
                    <a:pt x="5723" y="45872"/>
                    <a:pt x="5745" y="46030"/>
                    <a:pt x="5794" y="46180"/>
                  </a:cubicBezTo>
                  <a:cubicBezTo>
                    <a:pt x="5959" y="46732"/>
                    <a:pt x="6443" y="47242"/>
                    <a:pt x="7190" y="47692"/>
                  </a:cubicBezTo>
                  <a:cubicBezTo>
                    <a:pt x="7936" y="48139"/>
                    <a:pt x="8942" y="48525"/>
                    <a:pt x="10128" y="48836"/>
                  </a:cubicBezTo>
                  <a:cubicBezTo>
                    <a:pt x="10465" y="48926"/>
                    <a:pt x="10818" y="49009"/>
                    <a:pt x="11186" y="49084"/>
                  </a:cubicBezTo>
                  <a:cubicBezTo>
                    <a:pt x="11358" y="49084"/>
                    <a:pt x="11531" y="49077"/>
                    <a:pt x="11707" y="49073"/>
                  </a:cubicBezTo>
                  <a:cubicBezTo>
                    <a:pt x="10585" y="48728"/>
                    <a:pt x="9632" y="48319"/>
                    <a:pt x="8905" y="47842"/>
                  </a:cubicBezTo>
                  <a:moveTo>
                    <a:pt x="10694" y="47842"/>
                  </a:moveTo>
                  <a:cubicBezTo>
                    <a:pt x="9820" y="47223"/>
                    <a:pt x="9272" y="46503"/>
                    <a:pt x="9193" y="45696"/>
                  </a:cubicBezTo>
                  <a:cubicBezTo>
                    <a:pt x="9186" y="45628"/>
                    <a:pt x="9182" y="45565"/>
                    <a:pt x="9182" y="45501"/>
                  </a:cubicBezTo>
                  <a:cubicBezTo>
                    <a:pt x="9186" y="44450"/>
                    <a:pt x="9985" y="43283"/>
                    <a:pt x="11373" y="42012"/>
                  </a:cubicBezTo>
                  <a:cubicBezTo>
                    <a:pt x="12762" y="40740"/>
                    <a:pt x="14750" y="39366"/>
                    <a:pt x="17159" y="37933"/>
                  </a:cubicBezTo>
                  <a:cubicBezTo>
                    <a:pt x="20915" y="35701"/>
                    <a:pt x="25695" y="33326"/>
                    <a:pt x="30824" y="30984"/>
                  </a:cubicBezTo>
                  <a:cubicBezTo>
                    <a:pt x="30745" y="30804"/>
                    <a:pt x="30666" y="30628"/>
                    <a:pt x="30591" y="30448"/>
                  </a:cubicBezTo>
                  <a:cubicBezTo>
                    <a:pt x="23425" y="33750"/>
                    <a:pt x="16761" y="37138"/>
                    <a:pt x="12461" y="40109"/>
                  </a:cubicBezTo>
                  <a:cubicBezTo>
                    <a:pt x="10462" y="41494"/>
                    <a:pt x="8972" y="42792"/>
                    <a:pt x="8184" y="43936"/>
                  </a:cubicBezTo>
                  <a:cubicBezTo>
                    <a:pt x="7764" y="44544"/>
                    <a:pt x="7546" y="45107"/>
                    <a:pt x="7550" y="45613"/>
                  </a:cubicBezTo>
                  <a:cubicBezTo>
                    <a:pt x="7550" y="45726"/>
                    <a:pt x="7558" y="45835"/>
                    <a:pt x="7580" y="45940"/>
                  </a:cubicBezTo>
                  <a:cubicBezTo>
                    <a:pt x="7704" y="46581"/>
                    <a:pt x="8203" y="47170"/>
                    <a:pt x="9002" y="47692"/>
                  </a:cubicBezTo>
                  <a:cubicBezTo>
                    <a:pt x="9801" y="48214"/>
                    <a:pt x="10901" y="48664"/>
                    <a:pt x="12206" y="49031"/>
                  </a:cubicBezTo>
                  <a:cubicBezTo>
                    <a:pt x="12229" y="49039"/>
                    <a:pt x="12255" y="49046"/>
                    <a:pt x="12278" y="49054"/>
                  </a:cubicBezTo>
                  <a:cubicBezTo>
                    <a:pt x="12525" y="49043"/>
                    <a:pt x="12769" y="49031"/>
                    <a:pt x="13017" y="49016"/>
                  </a:cubicBezTo>
                  <a:cubicBezTo>
                    <a:pt x="12101" y="48671"/>
                    <a:pt x="11317" y="48277"/>
                    <a:pt x="10694" y="47842"/>
                  </a:cubicBezTo>
                  <a:close/>
                  <a:moveTo>
                    <a:pt x="14352" y="48923"/>
                  </a:moveTo>
                  <a:cubicBezTo>
                    <a:pt x="13621" y="48593"/>
                    <a:pt x="12983" y="48225"/>
                    <a:pt x="12461" y="47827"/>
                  </a:cubicBezTo>
                  <a:cubicBezTo>
                    <a:pt x="11538" y="47114"/>
                    <a:pt x="10987" y="46293"/>
                    <a:pt x="10979" y="45377"/>
                  </a:cubicBezTo>
                  <a:lnTo>
                    <a:pt x="10979" y="45358"/>
                  </a:lnTo>
                  <a:cubicBezTo>
                    <a:pt x="10979" y="44492"/>
                    <a:pt x="11508" y="43550"/>
                    <a:pt x="12450" y="42548"/>
                  </a:cubicBezTo>
                  <a:cubicBezTo>
                    <a:pt x="13392" y="41543"/>
                    <a:pt x="14754" y="40469"/>
                    <a:pt x="16435" y="39351"/>
                  </a:cubicBezTo>
                  <a:cubicBezTo>
                    <a:pt x="19804" y="37111"/>
                    <a:pt x="24472" y="34688"/>
                    <a:pt x="29683" y="32271"/>
                  </a:cubicBezTo>
                  <a:cubicBezTo>
                    <a:pt x="30152" y="32054"/>
                    <a:pt x="30629" y="31836"/>
                    <a:pt x="31109" y="31618"/>
                  </a:cubicBezTo>
                  <a:cubicBezTo>
                    <a:pt x="31038" y="31461"/>
                    <a:pt x="30966" y="31303"/>
                    <a:pt x="30895" y="31146"/>
                  </a:cubicBezTo>
                  <a:cubicBezTo>
                    <a:pt x="24355" y="34132"/>
                    <a:pt x="18386" y="37171"/>
                    <a:pt x="14397" y="39892"/>
                  </a:cubicBezTo>
                  <a:cubicBezTo>
                    <a:pt x="12345" y="41291"/>
                    <a:pt x="10818" y="42608"/>
                    <a:pt x="10015" y="43779"/>
                  </a:cubicBezTo>
                  <a:cubicBezTo>
                    <a:pt x="9584" y="44402"/>
                    <a:pt x="9359" y="44979"/>
                    <a:pt x="9362" y="45501"/>
                  </a:cubicBezTo>
                  <a:cubicBezTo>
                    <a:pt x="9362" y="45561"/>
                    <a:pt x="9362" y="45617"/>
                    <a:pt x="9370" y="45677"/>
                  </a:cubicBezTo>
                  <a:cubicBezTo>
                    <a:pt x="9441" y="46413"/>
                    <a:pt x="9944" y="47092"/>
                    <a:pt x="10799" y="47696"/>
                  </a:cubicBezTo>
                  <a:cubicBezTo>
                    <a:pt x="11486" y="48184"/>
                    <a:pt x="12390" y="48615"/>
                    <a:pt x="13463" y="48990"/>
                  </a:cubicBezTo>
                  <a:cubicBezTo>
                    <a:pt x="13760" y="48971"/>
                    <a:pt x="14056" y="48949"/>
                    <a:pt x="14352" y="48923"/>
                  </a:cubicBezTo>
                  <a:moveTo>
                    <a:pt x="14716" y="49084"/>
                  </a:moveTo>
                  <a:cubicBezTo>
                    <a:pt x="14458" y="49107"/>
                    <a:pt x="14195" y="49129"/>
                    <a:pt x="13936" y="49148"/>
                  </a:cubicBezTo>
                  <a:cubicBezTo>
                    <a:pt x="14045" y="49182"/>
                    <a:pt x="14154" y="49215"/>
                    <a:pt x="14266" y="49249"/>
                  </a:cubicBezTo>
                  <a:cubicBezTo>
                    <a:pt x="14529" y="49242"/>
                    <a:pt x="14795" y="49234"/>
                    <a:pt x="15062" y="49223"/>
                  </a:cubicBezTo>
                  <a:cubicBezTo>
                    <a:pt x="14945" y="49178"/>
                    <a:pt x="14833" y="49133"/>
                    <a:pt x="14716" y="49084"/>
                  </a:cubicBezTo>
                  <a:moveTo>
                    <a:pt x="16420" y="49152"/>
                  </a:moveTo>
                  <a:cubicBezTo>
                    <a:pt x="16281" y="49088"/>
                    <a:pt x="16146" y="49020"/>
                    <a:pt x="16011" y="48953"/>
                  </a:cubicBezTo>
                  <a:cubicBezTo>
                    <a:pt x="15707" y="48986"/>
                    <a:pt x="15399" y="49020"/>
                    <a:pt x="15095" y="49050"/>
                  </a:cubicBezTo>
                  <a:cubicBezTo>
                    <a:pt x="15227" y="49103"/>
                    <a:pt x="15362" y="49155"/>
                    <a:pt x="15501" y="49204"/>
                  </a:cubicBezTo>
                  <a:cubicBezTo>
                    <a:pt x="15804" y="49189"/>
                    <a:pt x="16112" y="49170"/>
                    <a:pt x="16420" y="49152"/>
                  </a:cubicBezTo>
                  <a:moveTo>
                    <a:pt x="16776" y="49313"/>
                  </a:moveTo>
                  <a:cubicBezTo>
                    <a:pt x="16506" y="49335"/>
                    <a:pt x="16232" y="49350"/>
                    <a:pt x="15962" y="49365"/>
                  </a:cubicBezTo>
                  <a:cubicBezTo>
                    <a:pt x="16075" y="49407"/>
                    <a:pt x="16191" y="49444"/>
                    <a:pt x="16307" y="49482"/>
                  </a:cubicBezTo>
                  <a:cubicBezTo>
                    <a:pt x="16322" y="49485"/>
                    <a:pt x="16337" y="49489"/>
                    <a:pt x="16352" y="49497"/>
                  </a:cubicBezTo>
                  <a:cubicBezTo>
                    <a:pt x="16626" y="49493"/>
                    <a:pt x="16900" y="49489"/>
                    <a:pt x="17178" y="49482"/>
                  </a:cubicBezTo>
                  <a:cubicBezTo>
                    <a:pt x="17043" y="49429"/>
                    <a:pt x="16908" y="49373"/>
                    <a:pt x="16776" y="49313"/>
                  </a:cubicBezTo>
                  <a:close/>
                  <a:moveTo>
                    <a:pt x="18067" y="49204"/>
                  </a:moveTo>
                  <a:cubicBezTo>
                    <a:pt x="17759" y="49234"/>
                    <a:pt x="17455" y="49260"/>
                    <a:pt x="17151" y="49287"/>
                  </a:cubicBezTo>
                  <a:cubicBezTo>
                    <a:pt x="17302" y="49347"/>
                    <a:pt x="17455" y="49410"/>
                    <a:pt x="17613" y="49470"/>
                  </a:cubicBezTo>
                  <a:cubicBezTo>
                    <a:pt x="17917" y="49459"/>
                    <a:pt x="18221" y="49448"/>
                    <a:pt x="18525" y="49433"/>
                  </a:cubicBezTo>
                  <a:cubicBezTo>
                    <a:pt x="18367" y="49358"/>
                    <a:pt x="18217" y="49279"/>
                    <a:pt x="18067" y="49204"/>
                  </a:cubicBezTo>
                  <a:close/>
                  <a:moveTo>
                    <a:pt x="19860" y="49347"/>
                  </a:moveTo>
                  <a:cubicBezTo>
                    <a:pt x="19692" y="49249"/>
                    <a:pt x="19530" y="49155"/>
                    <a:pt x="19369" y="49058"/>
                  </a:cubicBezTo>
                  <a:cubicBezTo>
                    <a:pt x="19039" y="49099"/>
                    <a:pt x="18709" y="49137"/>
                    <a:pt x="18378" y="49170"/>
                  </a:cubicBezTo>
                  <a:cubicBezTo>
                    <a:pt x="18543" y="49253"/>
                    <a:pt x="18709" y="49332"/>
                    <a:pt x="18881" y="49410"/>
                  </a:cubicBezTo>
                  <a:cubicBezTo>
                    <a:pt x="19208" y="49392"/>
                    <a:pt x="19534" y="49369"/>
                    <a:pt x="19860" y="49347"/>
                  </a:cubicBezTo>
                  <a:close/>
                  <a:moveTo>
                    <a:pt x="20157" y="49504"/>
                  </a:moveTo>
                  <a:cubicBezTo>
                    <a:pt x="19853" y="49531"/>
                    <a:pt x="19549" y="49553"/>
                    <a:pt x="19249" y="49576"/>
                  </a:cubicBezTo>
                  <a:cubicBezTo>
                    <a:pt x="19418" y="49647"/>
                    <a:pt x="19594" y="49718"/>
                    <a:pt x="19770" y="49789"/>
                  </a:cubicBezTo>
                  <a:cubicBezTo>
                    <a:pt x="20067" y="49786"/>
                    <a:pt x="20367" y="49774"/>
                    <a:pt x="20663" y="49763"/>
                  </a:cubicBezTo>
                  <a:cubicBezTo>
                    <a:pt x="20491" y="49681"/>
                    <a:pt x="20322" y="49594"/>
                    <a:pt x="20157" y="49504"/>
                  </a:cubicBezTo>
                  <a:moveTo>
                    <a:pt x="21977" y="49699"/>
                  </a:moveTo>
                  <a:cubicBezTo>
                    <a:pt x="21793" y="49594"/>
                    <a:pt x="21616" y="49489"/>
                    <a:pt x="21440" y="49380"/>
                  </a:cubicBezTo>
                  <a:cubicBezTo>
                    <a:pt x="21117" y="49418"/>
                    <a:pt x="20791" y="49448"/>
                    <a:pt x="20464" y="49478"/>
                  </a:cubicBezTo>
                  <a:cubicBezTo>
                    <a:pt x="20648" y="49572"/>
                    <a:pt x="20832" y="49662"/>
                    <a:pt x="21024" y="49752"/>
                  </a:cubicBezTo>
                  <a:cubicBezTo>
                    <a:pt x="21339" y="49737"/>
                    <a:pt x="21658" y="49718"/>
                    <a:pt x="21977" y="49699"/>
                  </a:cubicBezTo>
                  <a:close/>
                  <a:moveTo>
                    <a:pt x="22832" y="50153"/>
                  </a:moveTo>
                  <a:cubicBezTo>
                    <a:pt x="22641" y="50056"/>
                    <a:pt x="22453" y="49958"/>
                    <a:pt x="22273" y="49861"/>
                  </a:cubicBezTo>
                  <a:cubicBezTo>
                    <a:pt x="21977" y="49883"/>
                    <a:pt x="21680" y="49898"/>
                    <a:pt x="21384" y="49917"/>
                  </a:cubicBezTo>
                  <a:cubicBezTo>
                    <a:pt x="21575" y="50000"/>
                    <a:pt x="21766" y="50082"/>
                    <a:pt x="21965" y="50165"/>
                  </a:cubicBezTo>
                  <a:cubicBezTo>
                    <a:pt x="22254" y="50161"/>
                    <a:pt x="22543" y="50157"/>
                    <a:pt x="22832" y="50153"/>
                  </a:cubicBezTo>
                  <a:close/>
                  <a:moveTo>
                    <a:pt x="23181" y="50322"/>
                  </a:moveTo>
                  <a:cubicBezTo>
                    <a:pt x="22926" y="50330"/>
                    <a:pt x="22667" y="50333"/>
                    <a:pt x="22408" y="50337"/>
                  </a:cubicBezTo>
                  <a:cubicBezTo>
                    <a:pt x="22532" y="50386"/>
                    <a:pt x="22659" y="50435"/>
                    <a:pt x="22783" y="50480"/>
                  </a:cubicBezTo>
                  <a:cubicBezTo>
                    <a:pt x="22843" y="50502"/>
                    <a:pt x="22903" y="50525"/>
                    <a:pt x="22960" y="50544"/>
                  </a:cubicBezTo>
                  <a:cubicBezTo>
                    <a:pt x="23211" y="50555"/>
                    <a:pt x="23462" y="50562"/>
                    <a:pt x="23714" y="50566"/>
                  </a:cubicBezTo>
                  <a:cubicBezTo>
                    <a:pt x="23534" y="50487"/>
                    <a:pt x="23357" y="50405"/>
                    <a:pt x="23181" y="50322"/>
                  </a:cubicBezTo>
                  <a:moveTo>
                    <a:pt x="24408" y="50270"/>
                  </a:moveTo>
                  <a:cubicBezTo>
                    <a:pt x="24119" y="50285"/>
                    <a:pt x="23834" y="50300"/>
                    <a:pt x="23545" y="50311"/>
                  </a:cubicBezTo>
                  <a:cubicBezTo>
                    <a:pt x="23744" y="50401"/>
                    <a:pt x="23943" y="50487"/>
                    <a:pt x="24145" y="50574"/>
                  </a:cubicBezTo>
                  <a:cubicBezTo>
                    <a:pt x="24318" y="50574"/>
                    <a:pt x="24494" y="50577"/>
                    <a:pt x="24667" y="50577"/>
                  </a:cubicBezTo>
                  <a:lnTo>
                    <a:pt x="24667" y="50577"/>
                  </a:lnTo>
                  <a:lnTo>
                    <a:pt x="24678" y="50577"/>
                  </a:lnTo>
                  <a:cubicBezTo>
                    <a:pt x="24779" y="50577"/>
                    <a:pt x="24881" y="50577"/>
                    <a:pt x="24982" y="50574"/>
                  </a:cubicBezTo>
                  <a:cubicBezTo>
                    <a:pt x="24787" y="50476"/>
                    <a:pt x="24595" y="50375"/>
                    <a:pt x="24408" y="50270"/>
                  </a:cubicBezTo>
                  <a:moveTo>
                    <a:pt x="26231" y="50547"/>
                  </a:moveTo>
                  <a:cubicBezTo>
                    <a:pt x="26025" y="50431"/>
                    <a:pt x="25826" y="50307"/>
                    <a:pt x="25631" y="50183"/>
                  </a:cubicBezTo>
                  <a:cubicBezTo>
                    <a:pt x="25327" y="50210"/>
                    <a:pt x="25019" y="50232"/>
                    <a:pt x="24712" y="50251"/>
                  </a:cubicBezTo>
                  <a:cubicBezTo>
                    <a:pt x="24914" y="50360"/>
                    <a:pt x="25124" y="50465"/>
                    <a:pt x="25338" y="50570"/>
                  </a:cubicBezTo>
                  <a:cubicBezTo>
                    <a:pt x="25635" y="50566"/>
                    <a:pt x="25935" y="50559"/>
                    <a:pt x="26231" y="50547"/>
                  </a:cubicBezTo>
                  <a:close/>
                  <a:moveTo>
                    <a:pt x="26520" y="50716"/>
                  </a:moveTo>
                  <a:cubicBezTo>
                    <a:pt x="26246" y="50727"/>
                    <a:pt x="25969" y="50735"/>
                    <a:pt x="25691" y="50742"/>
                  </a:cubicBezTo>
                  <a:cubicBezTo>
                    <a:pt x="25882" y="50832"/>
                    <a:pt x="26078" y="50922"/>
                    <a:pt x="26276" y="51009"/>
                  </a:cubicBezTo>
                  <a:cubicBezTo>
                    <a:pt x="26547" y="51016"/>
                    <a:pt x="26817" y="51020"/>
                    <a:pt x="27087" y="51024"/>
                  </a:cubicBezTo>
                  <a:cubicBezTo>
                    <a:pt x="26895" y="50922"/>
                    <a:pt x="26708" y="50821"/>
                    <a:pt x="26520" y="50716"/>
                  </a:cubicBezTo>
                  <a:moveTo>
                    <a:pt x="28306" y="51020"/>
                  </a:moveTo>
                  <a:cubicBezTo>
                    <a:pt x="28104" y="50896"/>
                    <a:pt x="27905" y="50776"/>
                    <a:pt x="27713" y="50649"/>
                  </a:cubicBezTo>
                  <a:cubicBezTo>
                    <a:pt x="27417" y="50671"/>
                    <a:pt x="27121" y="50686"/>
                    <a:pt x="26824" y="50701"/>
                  </a:cubicBezTo>
                  <a:cubicBezTo>
                    <a:pt x="27027" y="50810"/>
                    <a:pt x="27229" y="50919"/>
                    <a:pt x="27439" y="51024"/>
                  </a:cubicBezTo>
                  <a:cubicBezTo>
                    <a:pt x="27462" y="51024"/>
                    <a:pt x="27485" y="51024"/>
                    <a:pt x="27507" y="51024"/>
                  </a:cubicBezTo>
                  <a:lnTo>
                    <a:pt x="27511" y="51024"/>
                  </a:lnTo>
                  <a:cubicBezTo>
                    <a:pt x="27777" y="51024"/>
                    <a:pt x="28040" y="51024"/>
                    <a:pt x="28306" y="51020"/>
                  </a:cubicBezTo>
                  <a:moveTo>
                    <a:pt x="29154" y="51500"/>
                  </a:moveTo>
                  <a:cubicBezTo>
                    <a:pt x="28963" y="51399"/>
                    <a:pt x="28775" y="51294"/>
                    <a:pt x="28591" y="51185"/>
                  </a:cubicBezTo>
                  <a:cubicBezTo>
                    <a:pt x="28325" y="51193"/>
                    <a:pt x="28055" y="51196"/>
                    <a:pt x="27788" y="51200"/>
                  </a:cubicBezTo>
                  <a:cubicBezTo>
                    <a:pt x="27980" y="51290"/>
                    <a:pt x="28171" y="51384"/>
                    <a:pt x="28366" y="51474"/>
                  </a:cubicBezTo>
                  <a:cubicBezTo>
                    <a:pt x="28629" y="51485"/>
                    <a:pt x="28892" y="51493"/>
                    <a:pt x="29154" y="51500"/>
                  </a:cubicBezTo>
                  <a:moveTo>
                    <a:pt x="29492" y="51680"/>
                  </a:moveTo>
                  <a:cubicBezTo>
                    <a:pt x="29255" y="51677"/>
                    <a:pt x="29023" y="51669"/>
                    <a:pt x="28790" y="51662"/>
                  </a:cubicBezTo>
                  <a:cubicBezTo>
                    <a:pt x="28862" y="51695"/>
                    <a:pt x="28940" y="51729"/>
                    <a:pt x="29015" y="51759"/>
                  </a:cubicBezTo>
                  <a:cubicBezTo>
                    <a:pt x="29113" y="51804"/>
                    <a:pt x="29214" y="51845"/>
                    <a:pt x="29315" y="51887"/>
                  </a:cubicBezTo>
                  <a:cubicBezTo>
                    <a:pt x="29548" y="51909"/>
                    <a:pt x="29777" y="51928"/>
                    <a:pt x="30006" y="51943"/>
                  </a:cubicBezTo>
                  <a:cubicBezTo>
                    <a:pt x="29833" y="51857"/>
                    <a:pt x="29661" y="51770"/>
                    <a:pt x="29492" y="51680"/>
                  </a:cubicBezTo>
                  <a:moveTo>
                    <a:pt x="31184" y="52014"/>
                  </a:moveTo>
                  <a:cubicBezTo>
                    <a:pt x="30993" y="51909"/>
                    <a:pt x="30805" y="51800"/>
                    <a:pt x="30621" y="51688"/>
                  </a:cubicBezTo>
                  <a:cubicBezTo>
                    <a:pt x="30516" y="51688"/>
                    <a:pt x="30415" y="51688"/>
                    <a:pt x="30314" y="51688"/>
                  </a:cubicBezTo>
                  <a:cubicBezTo>
                    <a:pt x="30156" y="51688"/>
                    <a:pt x="29998" y="51688"/>
                    <a:pt x="29845" y="51688"/>
                  </a:cubicBezTo>
                  <a:cubicBezTo>
                    <a:pt x="30032" y="51785"/>
                    <a:pt x="30227" y="51879"/>
                    <a:pt x="30422" y="51973"/>
                  </a:cubicBezTo>
                  <a:cubicBezTo>
                    <a:pt x="30677" y="51988"/>
                    <a:pt x="30929" y="52003"/>
                    <a:pt x="31184" y="52014"/>
                  </a:cubicBezTo>
                  <a:moveTo>
                    <a:pt x="31514" y="52198"/>
                  </a:moveTo>
                  <a:cubicBezTo>
                    <a:pt x="31289" y="52191"/>
                    <a:pt x="31064" y="52179"/>
                    <a:pt x="30839" y="52168"/>
                  </a:cubicBezTo>
                  <a:cubicBezTo>
                    <a:pt x="30895" y="52194"/>
                    <a:pt x="30951" y="52221"/>
                    <a:pt x="31008" y="52243"/>
                  </a:cubicBezTo>
                  <a:cubicBezTo>
                    <a:pt x="31124" y="52299"/>
                    <a:pt x="31244" y="52352"/>
                    <a:pt x="31364" y="52405"/>
                  </a:cubicBezTo>
                  <a:cubicBezTo>
                    <a:pt x="31585" y="52427"/>
                    <a:pt x="31807" y="52450"/>
                    <a:pt x="32028" y="52472"/>
                  </a:cubicBezTo>
                  <a:cubicBezTo>
                    <a:pt x="31856" y="52382"/>
                    <a:pt x="31683" y="52292"/>
                    <a:pt x="31514" y="52198"/>
                  </a:cubicBezTo>
                  <a:close/>
                  <a:moveTo>
                    <a:pt x="33184" y="52566"/>
                  </a:moveTo>
                  <a:cubicBezTo>
                    <a:pt x="32992" y="52453"/>
                    <a:pt x="32805" y="52284"/>
                    <a:pt x="32621" y="52224"/>
                  </a:cubicBezTo>
                  <a:cubicBezTo>
                    <a:pt x="32370" y="52224"/>
                    <a:pt x="32118" y="52217"/>
                    <a:pt x="31863" y="52209"/>
                  </a:cubicBezTo>
                  <a:cubicBezTo>
                    <a:pt x="32054" y="52311"/>
                    <a:pt x="32246" y="52412"/>
                    <a:pt x="32445" y="52510"/>
                  </a:cubicBezTo>
                  <a:cubicBezTo>
                    <a:pt x="32689" y="52528"/>
                    <a:pt x="32936" y="52547"/>
                    <a:pt x="33184" y="52566"/>
                  </a:cubicBezTo>
                  <a:close/>
                  <a:moveTo>
                    <a:pt x="33510" y="52753"/>
                  </a:moveTo>
                  <a:cubicBezTo>
                    <a:pt x="33289" y="52738"/>
                    <a:pt x="33071" y="52723"/>
                    <a:pt x="32850" y="52708"/>
                  </a:cubicBezTo>
                  <a:cubicBezTo>
                    <a:pt x="33022" y="52791"/>
                    <a:pt x="33199" y="52874"/>
                    <a:pt x="33375" y="52956"/>
                  </a:cubicBezTo>
                  <a:cubicBezTo>
                    <a:pt x="33589" y="52982"/>
                    <a:pt x="33807" y="53009"/>
                    <a:pt x="34021" y="53035"/>
                  </a:cubicBezTo>
                  <a:cubicBezTo>
                    <a:pt x="33848" y="52941"/>
                    <a:pt x="33679" y="52847"/>
                    <a:pt x="33510" y="52753"/>
                  </a:cubicBezTo>
                  <a:close/>
                  <a:moveTo>
                    <a:pt x="35146" y="53147"/>
                  </a:moveTo>
                  <a:cubicBezTo>
                    <a:pt x="34959" y="53035"/>
                    <a:pt x="34771" y="52919"/>
                    <a:pt x="34587" y="52798"/>
                  </a:cubicBezTo>
                  <a:cubicBezTo>
                    <a:pt x="34343" y="52791"/>
                    <a:pt x="34099" y="52783"/>
                    <a:pt x="33855" y="52768"/>
                  </a:cubicBezTo>
                  <a:cubicBezTo>
                    <a:pt x="33919" y="52806"/>
                    <a:pt x="33983" y="52840"/>
                    <a:pt x="34043" y="52874"/>
                  </a:cubicBezTo>
                  <a:cubicBezTo>
                    <a:pt x="34174" y="52941"/>
                    <a:pt x="34302" y="53012"/>
                    <a:pt x="34433" y="53080"/>
                  </a:cubicBezTo>
                  <a:cubicBezTo>
                    <a:pt x="34670" y="53102"/>
                    <a:pt x="34910" y="53129"/>
                    <a:pt x="35146" y="53147"/>
                  </a:cubicBezTo>
                  <a:moveTo>
                    <a:pt x="35469" y="53339"/>
                  </a:moveTo>
                  <a:cubicBezTo>
                    <a:pt x="35259" y="53324"/>
                    <a:pt x="35045" y="53305"/>
                    <a:pt x="34831" y="53283"/>
                  </a:cubicBezTo>
                  <a:cubicBezTo>
                    <a:pt x="35004" y="53369"/>
                    <a:pt x="35176" y="53455"/>
                    <a:pt x="35352" y="53538"/>
                  </a:cubicBezTo>
                  <a:cubicBezTo>
                    <a:pt x="35559" y="53571"/>
                    <a:pt x="35769" y="53601"/>
                    <a:pt x="35975" y="53631"/>
                  </a:cubicBezTo>
                  <a:cubicBezTo>
                    <a:pt x="35806" y="53534"/>
                    <a:pt x="35638" y="53436"/>
                    <a:pt x="35469" y="53339"/>
                  </a:cubicBezTo>
                  <a:moveTo>
                    <a:pt x="37075" y="53763"/>
                  </a:moveTo>
                  <a:cubicBezTo>
                    <a:pt x="36887" y="53646"/>
                    <a:pt x="36699" y="53526"/>
                    <a:pt x="36519" y="53406"/>
                  </a:cubicBezTo>
                  <a:cubicBezTo>
                    <a:pt x="36283" y="53395"/>
                    <a:pt x="36050" y="53380"/>
                    <a:pt x="35814" y="53365"/>
                  </a:cubicBezTo>
                  <a:cubicBezTo>
                    <a:pt x="36002" y="53474"/>
                    <a:pt x="36189" y="53579"/>
                    <a:pt x="36384" y="53684"/>
                  </a:cubicBezTo>
                  <a:cubicBezTo>
                    <a:pt x="36613" y="53714"/>
                    <a:pt x="36846" y="53740"/>
                    <a:pt x="37075" y="53763"/>
                  </a:cubicBezTo>
                  <a:close/>
                  <a:moveTo>
                    <a:pt x="37394" y="53962"/>
                  </a:moveTo>
                  <a:cubicBezTo>
                    <a:pt x="37187" y="53939"/>
                    <a:pt x="36985" y="53917"/>
                    <a:pt x="36778" y="53894"/>
                  </a:cubicBezTo>
                  <a:cubicBezTo>
                    <a:pt x="36947" y="53984"/>
                    <a:pt x="37116" y="54070"/>
                    <a:pt x="37289" y="54157"/>
                  </a:cubicBezTo>
                  <a:cubicBezTo>
                    <a:pt x="37491" y="54194"/>
                    <a:pt x="37690" y="54228"/>
                    <a:pt x="37893" y="54258"/>
                  </a:cubicBezTo>
                  <a:cubicBezTo>
                    <a:pt x="37724" y="54160"/>
                    <a:pt x="37559" y="54059"/>
                    <a:pt x="37394" y="53962"/>
                  </a:cubicBezTo>
                  <a:close/>
                  <a:moveTo>
                    <a:pt x="38962" y="54412"/>
                  </a:moveTo>
                  <a:cubicBezTo>
                    <a:pt x="38778" y="54292"/>
                    <a:pt x="38594" y="54172"/>
                    <a:pt x="38414" y="54048"/>
                  </a:cubicBezTo>
                  <a:cubicBezTo>
                    <a:pt x="38185" y="54033"/>
                    <a:pt x="37960" y="54014"/>
                    <a:pt x="37731" y="53992"/>
                  </a:cubicBezTo>
                  <a:cubicBezTo>
                    <a:pt x="37919" y="54104"/>
                    <a:pt x="38106" y="54213"/>
                    <a:pt x="38294" y="54322"/>
                  </a:cubicBezTo>
                  <a:cubicBezTo>
                    <a:pt x="38519" y="54352"/>
                    <a:pt x="38741" y="54386"/>
                    <a:pt x="38962" y="54412"/>
                  </a:cubicBezTo>
                  <a:close/>
                  <a:moveTo>
                    <a:pt x="39277" y="54614"/>
                  </a:moveTo>
                  <a:cubicBezTo>
                    <a:pt x="39078" y="54588"/>
                    <a:pt x="38883" y="54566"/>
                    <a:pt x="38684" y="54536"/>
                  </a:cubicBezTo>
                  <a:cubicBezTo>
                    <a:pt x="38853" y="54629"/>
                    <a:pt x="39018" y="54720"/>
                    <a:pt x="39191" y="54806"/>
                  </a:cubicBezTo>
                  <a:cubicBezTo>
                    <a:pt x="39382" y="54847"/>
                    <a:pt x="39574" y="54881"/>
                    <a:pt x="39769" y="54918"/>
                  </a:cubicBezTo>
                  <a:cubicBezTo>
                    <a:pt x="39604" y="54817"/>
                    <a:pt x="39438" y="54716"/>
                    <a:pt x="39277" y="54614"/>
                  </a:cubicBezTo>
                  <a:close/>
                  <a:moveTo>
                    <a:pt x="40271" y="54723"/>
                  </a:moveTo>
                  <a:cubicBezTo>
                    <a:pt x="40054" y="54701"/>
                    <a:pt x="39832" y="54678"/>
                    <a:pt x="39615" y="54652"/>
                  </a:cubicBezTo>
                  <a:cubicBezTo>
                    <a:pt x="39799" y="54765"/>
                    <a:pt x="39982" y="54877"/>
                    <a:pt x="40170" y="54986"/>
                  </a:cubicBezTo>
                  <a:cubicBezTo>
                    <a:pt x="40384" y="55023"/>
                    <a:pt x="40598" y="55061"/>
                    <a:pt x="40815" y="55091"/>
                  </a:cubicBezTo>
                  <a:cubicBezTo>
                    <a:pt x="40632" y="54971"/>
                    <a:pt x="40451" y="54847"/>
                    <a:pt x="40271" y="54723"/>
                  </a:cubicBezTo>
                  <a:moveTo>
                    <a:pt x="41840" y="55234"/>
                  </a:moveTo>
                  <a:cubicBezTo>
                    <a:pt x="41645" y="55095"/>
                    <a:pt x="41453" y="54948"/>
                    <a:pt x="41266" y="54802"/>
                  </a:cubicBezTo>
                  <a:cubicBezTo>
                    <a:pt x="41033" y="54787"/>
                    <a:pt x="40797" y="54768"/>
                    <a:pt x="40560" y="54750"/>
                  </a:cubicBezTo>
                  <a:cubicBezTo>
                    <a:pt x="40752" y="54881"/>
                    <a:pt x="40947" y="55012"/>
                    <a:pt x="41146" y="55143"/>
                  </a:cubicBezTo>
                  <a:cubicBezTo>
                    <a:pt x="41378" y="55174"/>
                    <a:pt x="41607" y="55207"/>
                    <a:pt x="41840" y="55234"/>
                  </a:cubicBezTo>
                  <a:moveTo>
                    <a:pt x="42099" y="55425"/>
                  </a:moveTo>
                  <a:cubicBezTo>
                    <a:pt x="41885" y="55399"/>
                    <a:pt x="41675" y="55372"/>
                    <a:pt x="41461" y="55342"/>
                  </a:cubicBezTo>
                  <a:cubicBezTo>
                    <a:pt x="41641" y="55459"/>
                    <a:pt x="41821" y="55571"/>
                    <a:pt x="42009" y="55684"/>
                  </a:cubicBezTo>
                  <a:cubicBezTo>
                    <a:pt x="42215" y="55725"/>
                    <a:pt x="42421" y="55763"/>
                    <a:pt x="42631" y="55800"/>
                  </a:cubicBezTo>
                  <a:cubicBezTo>
                    <a:pt x="42451" y="55676"/>
                    <a:pt x="42275" y="55552"/>
                    <a:pt x="42099" y="55425"/>
                  </a:cubicBezTo>
                  <a:close/>
                  <a:moveTo>
                    <a:pt x="43637" y="55961"/>
                  </a:moveTo>
                  <a:cubicBezTo>
                    <a:pt x="43446" y="55819"/>
                    <a:pt x="43258" y="55673"/>
                    <a:pt x="43074" y="55526"/>
                  </a:cubicBezTo>
                  <a:cubicBezTo>
                    <a:pt x="42845" y="55507"/>
                    <a:pt x="42616" y="55481"/>
                    <a:pt x="42384" y="55459"/>
                  </a:cubicBezTo>
                  <a:cubicBezTo>
                    <a:pt x="42575" y="55594"/>
                    <a:pt x="42766" y="55725"/>
                    <a:pt x="42962" y="55856"/>
                  </a:cubicBezTo>
                  <a:cubicBezTo>
                    <a:pt x="43187" y="55894"/>
                    <a:pt x="43412" y="55931"/>
                    <a:pt x="43637" y="55961"/>
                  </a:cubicBezTo>
                  <a:moveTo>
                    <a:pt x="43892" y="56157"/>
                  </a:moveTo>
                  <a:cubicBezTo>
                    <a:pt x="43686" y="56127"/>
                    <a:pt x="43479" y="56096"/>
                    <a:pt x="43273" y="56063"/>
                  </a:cubicBezTo>
                  <a:cubicBezTo>
                    <a:pt x="43449" y="56179"/>
                    <a:pt x="43626" y="56292"/>
                    <a:pt x="43802" y="56404"/>
                  </a:cubicBezTo>
                  <a:cubicBezTo>
                    <a:pt x="44005" y="56449"/>
                    <a:pt x="44211" y="56490"/>
                    <a:pt x="44410" y="56532"/>
                  </a:cubicBezTo>
                  <a:cubicBezTo>
                    <a:pt x="44237" y="56408"/>
                    <a:pt x="44065" y="56280"/>
                    <a:pt x="43892" y="56157"/>
                  </a:cubicBezTo>
                  <a:moveTo>
                    <a:pt x="45400" y="56712"/>
                  </a:moveTo>
                  <a:cubicBezTo>
                    <a:pt x="45213" y="56569"/>
                    <a:pt x="45029" y="56423"/>
                    <a:pt x="44849" y="56277"/>
                  </a:cubicBezTo>
                  <a:cubicBezTo>
                    <a:pt x="44627" y="56250"/>
                    <a:pt x="44402" y="56224"/>
                    <a:pt x="44177" y="56194"/>
                  </a:cubicBezTo>
                  <a:cubicBezTo>
                    <a:pt x="44365" y="56329"/>
                    <a:pt x="44552" y="56464"/>
                    <a:pt x="44740" y="56596"/>
                  </a:cubicBezTo>
                  <a:cubicBezTo>
                    <a:pt x="44961" y="56637"/>
                    <a:pt x="45183" y="56678"/>
                    <a:pt x="45400" y="56712"/>
                  </a:cubicBezTo>
                  <a:moveTo>
                    <a:pt x="45656" y="56911"/>
                  </a:moveTo>
                  <a:cubicBezTo>
                    <a:pt x="45453" y="56877"/>
                    <a:pt x="45250" y="56843"/>
                    <a:pt x="45048" y="56806"/>
                  </a:cubicBezTo>
                  <a:cubicBezTo>
                    <a:pt x="45220" y="56922"/>
                    <a:pt x="45393" y="57034"/>
                    <a:pt x="45565" y="57151"/>
                  </a:cubicBezTo>
                  <a:cubicBezTo>
                    <a:pt x="45764" y="57196"/>
                    <a:pt x="45963" y="57241"/>
                    <a:pt x="46162" y="57286"/>
                  </a:cubicBezTo>
                  <a:cubicBezTo>
                    <a:pt x="45993" y="57162"/>
                    <a:pt x="45824" y="57034"/>
                    <a:pt x="45656" y="56911"/>
                  </a:cubicBezTo>
                  <a:moveTo>
                    <a:pt x="47138" y="57488"/>
                  </a:moveTo>
                  <a:cubicBezTo>
                    <a:pt x="46954" y="57342"/>
                    <a:pt x="46777" y="57196"/>
                    <a:pt x="46597" y="57050"/>
                  </a:cubicBezTo>
                  <a:cubicBezTo>
                    <a:pt x="46380" y="57019"/>
                    <a:pt x="46162" y="56989"/>
                    <a:pt x="45941" y="56956"/>
                  </a:cubicBezTo>
                  <a:cubicBezTo>
                    <a:pt x="46121" y="57091"/>
                    <a:pt x="46305" y="57226"/>
                    <a:pt x="46492" y="57357"/>
                  </a:cubicBezTo>
                  <a:cubicBezTo>
                    <a:pt x="46706" y="57402"/>
                    <a:pt x="46924" y="57447"/>
                    <a:pt x="47138" y="57488"/>
                  </a:cubicBezTo>
                  <a:close/>
                  <a:moveTo>
                    <a:pt x="47393" y="57687"/>
                  </a:moveTo>
                  <a:cubicBezTo>
                    <a:pt x="47194" y="57650"/>
                    <a:pt x="46995" y="57612"/>
                    <a:pt x="46796" y="57571"/>
                  </a:cubicBezTo>
                  <a:cubicBezTo>
                    <a:pt x="46965" y="57687"/>
                    <a:pt x="47134" y="57804"/>
                    <a:pt x="47303" y="57916"/>
                  </a:cubicBezTo>
                  <a:cubicBezTo>
                    <a:pt x="47498" y="57969"/>
                    <a:pt x="47693" y="58018"/>
                    <a:pt x="47888" y="58063"/>
                  </a:cubicBezTo>
                  <a:cubicBezTo>
                    <a:pt x="47719" y="57939"/>
                    <a:pt x="47554" y="57815"/>
                    <a:pt x="47393" y="57687"/>
                  </a:cubicBezTo>
                  <a:moveTo>
                    <a:pt x="48852" y="58284"/>
                  </a:moveTo>
                  <a:cubicBezTo>
                    <a:pt x="48672" y="58138"/>
                    <a:pt x="48496" y="57991"/>
                    <a:pt x="48323" y="57845"/>
                  </a:cubicBezTo>
                  <a:cubicBezTo>
                    <a:pt x="48109" y="57811"/>
                    <a:pt x="47892" y="57777"/>
                    <a:pt x="47674" y="57736"/>
                  </a:cubicBezTo>
                  <a:cubicBezTo>
                    <a:pt x="47854" y="57875"/>
                    <a:pt x="48034" y="58006"/>
                    <a:pt x="48214" y="58141"/>
                  </a:cubicBezTo>
                  <a:cubicBezTo>
                    <a:pt x="48428" y="58190"/>
                    <a:pt x="48638" y="58239"/>
                    <a:pt x="48852" y="58284"/>
                  </a:cubicBezTo>
                  <a:close/>
                  <a:moveTo>
                    <a:pt x="49107" y="58487"/>
                  </a:moveTo>
                  <a:cubicBezTo>
                    <a:pt x="48912" y="58445"/>
                    <a:pt x="48717" y="58404"/>
                    <a:pt x="48522" y="58359"/>
                  </a:cubicBezTo>
                  <a:cubicBezTo>
                    <a:pt x="48683" y="58479"/>
                    <a:pt x="48849" y="58592"/>
                    <a:pt x="49017" y="58708"/>
                  </a:cubicBezTo>
                  <a:cubicBezTo>
                    <a:pt x="49209" y="58760"/>
                    <a:pt x="49400" y="58813"/>
                    <a:pt x="49591" y="58862"/>
                  </a:cubicBezTo>
                  <a:cubicBezTo>
                    <a:pt x="49430" y="58738"/>
                    <a:pt x="49265" y="58614"/>
                    <a:pt x="49107" y="58487"/>
                  </a:cubicBezTo>
                  <a:close/>
                  <a:moveTo>
                    <a:pt x="50548" y="59102"/>
                  </a:moveTo>
                  <a:cubicBezTo>
                    <a:pt x="50372" y="58956"/>
                    <a:pt x="50199" y="58809"/>
                    <a:pt x="49970" y="58663"/>
                  </a:cubicBezTo>
                  <a:cubicBezTo>
                    <a:pt x="49817" y="58625"/>
                    <a:pt x="49603" y="58584"/>
                    <a:pt x="49389" y="58543"/>
                  </a:cubicBezTo>
                  <a:cubicBezTo>
                    <a:pt x="49565" y="58678"/>
                    <a:pt x="49741" y="58813"/>
                    <a:pt x="49922" y="58948"/>
                  </a:cubicBezTo>
                  <a:cubicBezTo>
                    <a:pt x="50128" y="59001"/>
                    <a:pt x="50338" y="59053"/>
                    <a:pt x="50548" y="59102"/>
                  </a:cubicBezTo>
                  <a:moveTo>
                    <a:pt x="50803" y="59308"/>
                  </a:moveTo>
                  <a:cubicBezTo>
                    <a:pt x="50608" y="59263"/>
                    <a:pt x="50417" y="59218"/>
                    <a:pt x="50226" y="59169"/>
                  </a:cubicBezTo>
                  <a:cubicBezTo>
                    <a:pt x="50383" y="59289"/>
                    <a:pt x="50548" y="59406"/>
                    <a:pt x="50713" y="59518"/>
                  </a:cubicBezTo>
                  <a:cubicBezTo>
                    <a:pt x="50901" y="59578"/>
                    <a:pt x="51092" y="59631"/>
                    <a:pt x="51280" y="59683"/>
                  </a:cubicBezTo>
                  <a:cubicBezTo>
                    <a:pt x="51118" y="59560"/>
                    <a:pt x="50961" y="59432"/>
                    <a:pt x="50803" y="59308"/>
                  </a:cubicBezTo>
                  <a:moveTo>
                    <a:pt x="52229" y="59939"/>
                  </a:moveTo>
                  <a:cubicBezTo>
                    <a:pt x="52056" y="59792"/>
                    <a:pt x="51884" y="59646"/>
                    <a:pt x="51715" y="59500"/>
                  </a:cubicBezTo>
                  <a:cubicBezTo>
                    <a:pt x="51505" y="59458"/>
                    <a:pt x="51295" y="59413"/>
                    <a:pt x="51085" y="59368"/>
                  </a:cubicBezTo>
                  <a:cubicBezTo>
                    <a:pt x="51257" y="59507"/>
                    <a:pt x="51430" y="59642"/>
                    <a:pt x="51606" y="59773"/>
                  </a:cubicBezTo>
                  <a:cubicBezTo>
                    <a:pt x="51816" y="59830"/>
                    <a:pt x="52023" y="59886"/>
                    <a:pt x="52229" y="59939"/>
                  </a:cubicBezTo>
                  <a:moveTo>
                    <a:pt x="52484" y="60149"/>
                  </a:moveTo>
                  <a:cubicBezTo>
                    <a:pt x="52293" y="60100"/>
                    <a:pt x="52102" y="60051"/>
                    <a:pt x="51910" y="60002"/>
                  </a:cubicBezTo>
                  <a:cubicBezTo>
                    <a:pt x="52071" y="60119"/>
                    <a:pt x="52229" y="60239"/>
                    <a:pt x="52390" y="60351"/>
                  </a:cubicBezTo>
                  <a:cubicBezTo>
                    <a:pt x="52578" y="60411"/>
                    <a:pt x="52766" y="60471"/>
                    <a:pt x="52953" y="60528"/>
                  </a:cubicBezTo>
                  <a:cubicBezTo>
                    <a:pt x="52796" y="60400"/>
                    <a:pt x="52638" y="60272"/>
                    <a:pt x="52484" y="60149"/>
                  </a:cubicBezTo>
                  <a:close/>
                  <a:moveTo>
                    <a:pt x="53895" y="60794"/>
                  </a:moveTo>
                  <a:cubicBezTo>
                    <a:pt x="53726" y="60648"/>
                    <a:pt x="53557" y="60505"/>
                    <a:pt x="53388" y="60355"/>
                  </a:cubicBezTo>
                  <a:cubicBezTo>
                    <a:pt x="53182" y="60310"/>
                    <a:pt x="52972" y="60265"/>
                    <a:pt x="52766" y="60216"/>
                  </a:cubicBezTo>
                  <a:cubicBezTo>
                    <a:pt x="52934" y="60351"/>
                    <a:pt x="53107" y="60486"/>
                    <a:pt x="53280" y="60621"/>
                  </a:cubicBezTo>
                  <a:cubicBezTo>
                    <a:pt x="53486" y="60681"/>
                    <a:pt x="53692" y="60738"/>
                    <a:pt x="53895" y="60794"/>
                  </a:cubicBezTo>
                  <a:moveTo>
                    <a:pt x="54150" y="61004"/>
                  </a:moveTo>
                  <a:cubicBezTo>
                    <a:pt x="53959" y="60955"/>
                    <a:pt x="53771" y="60907"/>
                    <a:pt x="53584" y="60854"/>
                  </a:cubicBezTo>
                  <a:cubicBezTo>
                    <a:pt x="53741" y="60970"/>
                    <a:pt x="53899" y="61087"/>
                    <a:pt x="54056" y="61203"/>
                  </a:cubicBezTo>
                  <a:cubicBezTo>
                    <a:pt x="54244" y="61267"/>
                    <a:pt x="54432" y="61327"/>
                    <a:pt x="54615" y="61387"/>
                  </a:cubicBezTo>
                  <a:cubicBezTo>
                    <a:pt x="54458" y="61259"/>
                    <a:pt x="54304" y="61132"/>
                    <a:pt x="54150" y="61004"/>
                  </a:cubicBezTo>
                  <a:close/>
                  <a:moveTo>
                    <a:pt x="55553" y="61668"/>
                  </a:moveTo>
                  <a:cubicBezTo>
                    <a:pt x="55385" y="61522"/>
                    <a:pt x="55216" y="61376"/>
                    <a:pt x="55051" y="61229"/>
                  </a:cubicBezTo>
                  <a:cubicBezTo>
                    <a:pt x="54908" y="61195"/>
                    <a:pt x="54769" y="61162"/>
                    <a:pt x="54627" y="61128"/>
                  </a:cubicBezTo>
                  <a:cubicBezTo>
                    <a:pt x="54559" y="61109"/>
                    <a:pt x="54495" y="61094"/>
                    <a:pt x="54432" y="61079"/>
                  </a:cubicBezTo>
                  <a:cubicBezTo>
                    <a:pt x="54597" y="61214"/>
                    <a:pt x="54769" y="61353"/>
                    <a:pt x="54942" y="61484"/>
                  </a:cubicBezTo>
                  <a:cubicBezTo>
                    <a:pt x="55144" y="61548"/>
                    <a:pt x="55347" y="61608"/>
                    <a:pt x="55553" y="61668"/>
                  </a:cubicBezTo>
                  <a:close/>
                  <a:moveTo>
                    <a:pt x="55805" y="61882"/>
                  </a:moveTo>
                  <a:cubicBezTo>
                    <a:pt x="55617" y="61830"/>
                    <a:pt x="55430" y="61777"/>
                    <a:pt x="55242" y="61721"/>
                  </a:cubicBezTo>
                  <a:cubicBezTo>
                    <a:pt x="55400" y="61837"/>
                    <a:pt x="55553" y="61957"/>
                    <a:pt x="55715" y="62073"/>
                  </a:cubicBezTo>
                  <a:cubicBezTo>
                    <a:pt x="55899" y="62137"/>
                    <a:pt x="56082" y="62201"/>
                    <a:pt x="56266" y="62261"/>
                  </a:cubicBezTo>
                  <a:cubicBezTo>
                    <a:pt x="56112" y="62137"/>
                    <a:pt x="55959" y="62010"/>
                    <a:pt x="55805" y="61882"/>
                  </a:cubicBezTo>
                  <a:moveTo>
                    <a:pt x="57058" y="62512"/>
                  </a:moveTo>
                  <a:cubicBezTo>
                    <a:pt x="57103" y="62527"/>
                    <a:pt x="57152" y="62542"/>
                    <a:pt x="57201" y="62557"/>
                  </a:cubicBezTo>
                  <a:cubicBezTo>
                    <a:pt x="57032" y="62411"/>
                    <a:pt x="56867" y="62265"/>
                    <a:pt x="56701" y="62118"/>
                  </a:cubicBezTo>
                  <a:cubicBezTo>
                    <a:pt x="56499" y="62066"/>
                    <a:pt x="56293" y="62013"/>
                    <a:pt x="56086" y="61957"/>
                  </a:cubicBezTo>
                  <a:cubicBezTo>
                    <a:pt x="56251" y="62096"/>
                    <a:pt x="56420" y="62231"/>
                    <a:pt x="56593" y="62366"/>
                  </a:cubicBezTo>
                  <a:cubicBezTo>
                    <a:pt x="56747" y="62415"/>
                    <a:pt x="56900" y="62464"/>
                    <a:pt x="57058" y="62512"/>
                  </a:cubicBezTo>
                  <a:moveTo>
                    <a:pt x="57452" y="62771"/>
                  </a:moveTo>
                  <a:cubicBezTo>
                    <a:pt x="57309" y="62730"/>
                    <a:pt x="57163" y="62685"/>
                    <a:pt x="57017" y="62644"/>
                  </a:cubicBezTo>
                  <a:cubicBezTo>
                    <a:pt x="56975" y="62629"/>
                    <a:pt x="56934" y="62617"/>
                    <a:pt x="56893" y="62602"/>
                  </a:cubicBezTo>
                  <a:cubicBezTo>
                    <a:pt x="57047" y="62723"/>
                    <a:pt x="57201" y="62839"/>
                    <a:pt x="57358" y="62959"/>
                  </a:cubicBezTo>
                  <a:cubicBezTo>
                    <a:pt x="57542" y="63023"/>
                    <a:pt x="57726" y="63090"/>
                    <a:pt x="57910" y="63154"/>
                  </a:cubicBezTo>
                  <a:cubicBezTo>
                    <a:pt x="57756" y="63026"/>
                    <a:pt x="57602" y="62899"/>
                    <a:pt x="57452" y="62771"/>
                  </a:cubicBezTo>
                  <a:moveTo>
                    <a:pt x="58836" y="63458"/>
                  </a:moveTo>
                  <a:cubicBezTo>
                    <a:pt x="58671" y="63315"/>
                    <a:pt x="58506" y="63169"/>
                    <a:pt x="58345" y="63023"/>
                  </a:cubicBezTo>
                  <a:cubicBezTo>
                    <a:pt x="58139" y="62966"/>
                    <a:pt x="57936" y="62910"/>
                    <a:pt x="57730" y="62854"/>
                  </a:cubicBezTo>
                  <a:cubicBezTo>
                    <a:pt x="57895" y="62989"/>
                    <a:pt x="58063" y="63128"/>
                    <a:pt x="58232" y="63263"/>
                  </a:cubicBezTo>
                  <a:cubicBezTo>
                    <a:pt x="58244" y="63267"/>
                    <a:pt x="58255" y="63270"/>
                    <a:pt x="58270" y="63274"/>
                  </a:cubicBezTo>
                  <a:cubicBezTo>
                    <a:pt x="58457" y="63338"/>
                    <a:pt x="58649" y="63398"/>
                    <a:pt x="58836" y="63458"/>
                  </a:cubicBezTo>
                  <a:moveTo>
                    <a:pt x="59092" y="63676"/>
                  </a:moveTo>
                  <a:cubicBezTo>
                    <a:pt x="58904" y="63619"/>
                    <a:pt x="58720" y="63563"/>
                    <a:pt x="58532" y="63499"/>
                  </a:cubicBezTo>
                  <a:cubicBezTo>
                    <a:pt x="58686" y="63619"/>
                    <a:pt x="58840" y="63739"/>
                    <a:pt x="58994" y="63856"/>
                  </a:cubicBezTo>
                  <a:cubicBezTo>
                    <a:pt x="59159" y="63916"/>
                    <a:pt x="59324" y="63976"/>
                    <a:pt x="59489" y="64036"/>
                  </a:cubicBezTo>
                  <a:cubicBezTo>
                    <a:pt x="59508" y="64043"/>
                    <a:pt x="59527" y="64051"/>
                    <a:pt x="59546" y="64058"/>
                  </a:cubicBezTo>
                  <a:cubicBezTo>
                    <a:pt x="59392" y="63931"/>
                    <a:pt x="59242" y="63803"/>
                    <a:pt x="59092" y="63676"/>
                  </a:cubicBezTo>
                  <a:close/>
                  <a:moveTo>
                    <a:pt x="60469" y="64373"/>
                  </a:moveTo>
                  <a:cubicBezTo>
                    <a:pt x="60303" y="64231"/>
                    <a:pt x="60138" y="64084"/>
                    <a:pt x="59977" y="63938"/>
                  </a:cubicBezTo>
                  <a:cubicBezTo>
                    <a:pt x="59774" y="63882"/>
                    <a:pt x="59572" y="63822"/>
                    <a:pt x="59365" y="63762"/>
                  </a:cubicBezTo>
                  <a:cubicBezTo>
                    <a:pt x="59531" y="63897"/>
                    <a:pt x="59696" y="64036"/>
                    <a:pt x="59864" y="64171"/>
                  </a:cubicBezTo>
                  <a:cubicBezTo>
                    <a:pt x="60067" y="64242"/>
                    <a:pt x="60266" y="64310"/>
                    <a:pt x="60469" y="64373"/>
                  </a:cubicBezTo>
                  <a:close/>
                  <a:moveTo>
                    <a:pt x="60720" y="64595"/>
                  </a:moveTo>
                  <a:cubicBezTo>
                    <a:pt x="60536" y="64535"/>
                    <a:pt x="60352" y="64475"/>
                    <a:pt x="60168" y="64411"/>
                  </a:cubicBezTo>
                  <a:cubicBezTo>
                    <a:pt x="60318" y="64531"/>
                    <a:pt x="60472" y="64647"/>
                    <a:pt x="60626" y="64767"/>
                  </a:cubicBezTo>
                  <a:cubicBezTo>
                    <a:pt x="60656" y="64779"/>
                    <a:pt x="60686" y="64790"/>
                    <a:pt x="60716" y="64801"/>
                  </a:cubicBezTo>
                  <a:cubicBezTo>
                    <a:pt x="60870" y="64861"/>
                    <a:pt x="61020" y="64917"/>
                    <a:pt x="61174" y="64974"/>
                  </a:cubicBezTo>
                  <a:cubicBezTo>
                    <a:pt x="61020" y="64846"/>
                    <a:pt x="60870" y="64722"/>
                    <a:pt x="60720" y="64595"/>
                  </a:cubicBezTo>
                  <a:moveTo>
                    <a:pt x="62093" y="65300"/>
                  </a:moveTo>
                  <a:cubicBezTo>
                    <a:pt x="61928" y="65158"/>
                    <a:pt x="61763" y="65011"/>
                    <a:pt x="61605" y="64865"/>
                  </a:cubicBezTo>
                  <a:cubicBezTo>
                    <a:pt x="61399" y="64805"/>
                    <a:pt x="61200" y="64745"/>
                    <a:pt x="60998" y="64681"/>
                  </a:cubicBezTo>
                  <a:cubicBezTo>
                    <a:pt x="61159" y="64816"/>
                    <a:pt x="61324" y="64955"/>
                    <a:pt x="61493" y="65090"/>
                  </a:cubicBezTo>
                  <a:cubicBezTo>
                    <a:pt x="61692" y="65161"/>
                    <a:pt x="61891" y="65233"/>
                    <a:pt x="62093" y="65300"/>
                  </a:cubicBezTo>
                  <a:moveTo>
                    <a:pt x="62345" y="65522"/>
                  </a:moveTo>
                  <a:cubicBezTo>
                    <a:pt x="62161" y="65458"/>
                    <a:pt x="61977" y="65398"/>
                    <a:pt x="61793" y="65330"/>
                  </a:cubicBezTo>
                  <a:cubicBezTo>
                    <a:pt x="61943" y="65450"/>
                    <a:pt x="62097" y="65570"/>
                    <a:pt x="62251" y="65690"/>
                  </a:cubicBezTo>
                  <a:cubicBezTo>
                    <a:pt x="62431" y="65762"/>
                    <a:pt x="62615" y="65833"/>
                    <a:pt x="62795" y="65900"/>
                  </a:cubicBezTo>
                  <a:cubicBezTo>
                    <a:pt x="62645" y="65777"/>
                    <a:pt x="62491" y="65649"/>
                    <a:pt x="62345" y="65522"/>
                  </a:cubicBezTo>
                  <a:close/>
                  <a:moveTo>
                    <a:pt x="63710" y="66238"/>
                  </a:moveTo>
                  <a:cubicBezTo>
                    <a:pt x="63545" y="66092"/>
                    <a:pt x="63384" y="65945"/>
                    <a:pt x="63222" y="65799"/>
                  </a:cubicBezTo>
                  <a:cubicBezTo>
                    <a:pt x="63020" y="65739"/>
                    <a:pt x="62821" y="65675"/>
                    <a:pt x="62618" y="65608"/>
                  </a:cubicBezTo>
                  <a:cubicBezTo>
                    <a:pt x="62780" y="65747"/>
                    <a:pt x="62945" y="65885"/>
                    <a:pt x="63114" y="66021"/>
                  </a:cubicBezTo>
                  <a:cubicBezTo>
                    <a:pt x="63313" y="66096"/>
                    <a:pt x="63511" y="66167"/>
                    <a:pt x="63710" y="66238"/>
                  </a:cubicBezTo>
                  <a:close/>
                  <a:moveTo>
                    <a:pt x="63962" y="66456"/>
                  </a:moveTo>
                  <a:cubicBezTo>
                    <a:pt x="63778" y="66392"/>
                    <a:pt x="63594" y="66328"/>
                    <a:pt x="63414" y="66264"/>
                  </a:cubicBezTo>
                  <a:cubicBezTo>
                    <a:pt x="63564" y="66384"/>
                    <a:pt x="63714" y="66505"/>
                    <a:pt x="63868" y="66621"/>
                  </a:cubicBezTo>
                  <a:cubicBezTo>
                    <a:pt x="64048" y="66696"/>
                    <a:pt x="64232" y="66767"/>
                    <a:pt x="64412" y="66838"/>
                  </a:cubicBezTo>
                  <a:cubicBezTo>
                    <a:pt x="64262" y="66711"/>
                    <a:pt x="64112" y="66583"/>
                    <a:pt x="63962" y="66456"/>
                  </a:cubicBezTo>
                  <a:close/>
                  <a:moveTo>
                    <a:pt x="65324" y="67184"/>
                  </a:moveTo>
                  <a:cubicBezTo>
                    <a:pt x="65162" y="67037"/>
                    <a:pt x="64997" y="66891"/>
                    <a:pt x="64840" y="66745"/>
                  </a:cubicBezTo>
                  <a:cubicBezTo>
                    <a:pt x="64637" y="66681"/>
                    <a:pt x="64434" y="66617"/>
                    <a:pt x="64236" y="66550"/>
                  </a:cubicBezTo>
                  <a:cubicBezTo>
                    <a:pt x="64397" y="66688"/>
                    <a:pt x="64562" y="66823"/>
                    <a:pt x="64727" y="66962"/>
                  </a:cubicBezTo>
                  <a:cubicBezTo>
                    <a:pt x="64926" y="67037"/>
                    <a:pt x="65125" y="67109"/>
                    <a:pt x="65324" y="67184"/>
                  </a:cubicBezTo>
                  <a:close/>
                  <a:moveTo>
                    <a:pt x="65575" y="67401"/>
                  </a:moveTo>
                  <a:cubicBezTo>
                    <a:pt x="65391" y="67337"/>
                    <a:pt x="65207" y="67270"/>
                    <a:pt x="65027" y="67202"/>
                  </a:cubicBezTo>
                  <a:cubicBezTo>
                    <a:pt x="65177" y="67322"/>
                    <a:pt x="65327" y="67443"/>
                    <a:pt x="65481" y="67563"/>
                  </a:cubicBezTo>
                  <a:cubicBezTo>
                    <a:pt x="65661" y="67638"/>
                    <a:pt x="65841" y="67713"/>
                    <a:pt x="66025" y="67784"/>
                  </a:cubicBezTo>
                  <a:cubicBezTo>
                    <a:pt x="65871" y="67656"/>
                    <a:pt x="65725" y="67529"/>
                    <a:pt x="65575" y="67401"/>
                  </a:cubicBezTo>
                  <a:moveTo>
                    <a:pt x="66933" y="68137"/>
                  </a:moveTo>
                  <a:cubicBezTo>
                    <a:pt x="66772" y="67990"/>
                    <a:pt x="66607" y="67844"/>
                    <a:pt x="66449" y="67698"/>
                  </a:cubicBezTo>
                  <a:cubicBezTo>
                    <a:pt x="66247" y="67634"/>
                    <a:pt x="66044" y="67566"/>
                    <a:pt x="65845" y="67495"/>
                  </a:cubicBezTo>
                  <a:cubicBezTo>
                    <a:pt x="66006" y="67634"/>
                    <a:pt x="66172" y="67773"/>
                    <a:pt x="66337" y="67908"/>
                  </a:cubicBezTo>
                  <a:cubicBezTo>
                    <a:pt x="66536" y="67987"/>
                    <a:pt x="66734" y="68062"/>
                    <a:pt x="66933" y="68137"/>
                  </a:cubicBezTo>
                  <a:close/>
                  <a:moveTo>
                    <a:pt x="67185" y="68354"/>
                  </a:moveTo>
                  <a:cubicBezTo>
                    <a:pt x="67001" y="68290"/>
                    <a:pt x="66817" y="68219"/>
                    <a:pt x="66637" y="68152"/>
                  </a:cubicBezTo>
                  <a:cubicBezTo>
                    <a:pt x="66787" y="68272"/>
                    <a:pt x="66937" y="68392"/>
                    <a:pt x="67091" y="68512"/>
                  </a:cubicBezTo>
                  <a:cubicBezTo>
                    <a:pt x="67271" y="68591"/>
                    <a:pt x="67451" y="68666"/>
                    <a:pt x="67635" y="68741"/>
                  </a:cubicBezTo>
                  <a:cubicBezTo>
                    <a:pt x="67481" y="68613"/>
                    <a:pt x="67331" y="68486"/>
                    <a:pt x="67185" y="68354"/>
                  </a:cubicBezTo>
                  <a:close/>
                  <a:moveTo>
                    <a:pt x="68539" y="69097"/>
                  </a:moveTo>
                  <a:cubicBezTo>
                    <a:pt x="68374" y="68951"/>
                    <a:pt x="68216" y="68808"/>
                    <a:pt x="68055" y="68658"/>
                  </a:cubicBezTo>
                  <a:cubicBezTo>
                    <a:pt x="67852" y="68591"/>
                    <a:pt x="67654" y="68523"/>
                    <a:pt x="67451" y="68452"/>
                  </a:cubicBezTo>
                  <a:cubicBezTo>
                    <a:pt x="67612" y="68591"/>
                    <a:pt x="67777" y="68729"/>
                    <a:pt x="67943" y="68865"/>
                  </a:cubicBezTo>
                  <a:cubicBezTo>
                    <a:pt x="68141" y="68943"/>
                    <a:pt x="68340" y="69022"/>
                    <a:pt x="68539" y="69097"/>
                  </a:cubicBezTo>
                  <a:moveTo>
                    <a:pt x="68790" y="69315"/>
                  </a:moveTo>
                  <a:cubicBezTo>
                    <a:pt x="68607" y="69247"/>
                    <a:pt x="68423" y="69180"/>
                    <a:pt x="68243" y="69108"/>
                  </a:cubicBezTo>
                  <a:cubicBezTo>
                    <a:pt x="68393" y="69228"/>
                    <a:pt x="68543" y="69349"/>
                    <a:pt x="68697" y="69469"/>
                  </a:cubicBezTo>
                  <a:cubicBezTo>
                    <a:pt x="68877" y="69547"/>
                    <a:pt x="69057" y="69626"/>
                    <a:pt x="69237" y="69701"/>
                  </a:cubicBezTo>
                  <a:cubicBezTo>
                    <a:pt x="69087" y="69574"/>
                    <a:pt x="68937" y="69446"/>
                    <a:pt x="68790" y="69315"/>
                  </a:cubicBezTo>
                  <a:close/>
                  <a:moveTo>
                    <a:pt x="70141" y="70065"/>
                  </a:moveTo>
                  <a:cubicBezTo>
                    <a:pt x="69980" y="69919"/>
                    <a:pt x="69819" y="69773"/>
                    <a:pt x="69657" y="69626"/>
                  </a:cubicBezTo>
                  <a:cubicBezTo>
                    <a:pt x="69455" y="69559"/>
                    <a:pt x="69256" y="69487"/>
                    <a:pt x="69057" y="69412"/>
                  </a:cubicBezTo>
                  <a:cubicBezTo>
                    <a:pt x="69218" y="69551"/>
                    <a:pt x="69380" y="69690"/>
                    <a:pt x="69545" y="69825"/>
                  </a:cubicBezTo>
                  <a:cubicBezTo>
                    <a:pt x="69744" y="69908"/>
                    <a:pt x="69942" y="69986"/>
                    <a:pt x="70141" y="70065"/>
                  </a:cubicBezTo>
                  <a:close/>
                  <a:moveTo>
                    <a:pt x="70393" y="70283"/>
                  </a:moveTo>
                  <a:cubicBezTo>
                    <a:pt x="70209" y="70212"/>
                    <a:pt x="70025" y="70140"/>
                    <a:pt x="69841" y="70069"/>
                  </a:cubicBezTo>
                  <a:cubicBezTo>
                    <a:pt x="69995" y="70193"/>
                    <a:pt x="70145" y="70313"/>
                    <a:pt x="70299" y="70433"/>
                  </a:cubicBezTo>
                  <a:cubicBezTo>
                    <a:pt x="70479" y="70512"/>
                    <a:pt x="70659" y="70590"/>
                    <a:pt x="70843" y="70669"/>
                  </a:cubicBezTo>
                  <a:cubicBezTo>
                    <a:pt x="70689" y="70542"/>
                    <a:pt x="70539" y="70410"/>
                    <a:pt x="70393" y="70283"/>
                  </a:cubicBezTo>
                  <a:moveTo>
                    <a:pt x="71743" y="71037"/>
                  </a:moveTo>
                  <a:cubicBezTo>
                    <a:pt x="71578" y="70894"/>
                    <a:pt x="71417" y="70748"/>
                    <a:pt x="71259" y="70602"/>
                  </a:cubicBezTo>
                  <a:cubicBezTo>
                    <a:pt x="71057" y="70530"/>
                    <a:pt x="70854" y="70455"/>
                    <a:pt x="70655" y="70380"/>
                  </a:cubicBezTo>
                  <a:cubicBezTo>
                    <a:pt x="70817" y="70519"/>
                    <a:pt x="70982" y="70658"/>
                    <a:pt x="71147" y="70797"/>
                  </a:cubicBezTo>
                  <a:cubicBezTo>
                    <a:pt x="71346" y="70879"/>
                    <a:pt x="71544" y="70958"/>
                    <a:pt x="71743" y="71037"/>
                  </a:cubicBezTo>
                  <a:moveTo>
                    <a:pt x="71991" y="71255"/>
                  </a:moveTo>
                  <a:cubicBezTo>
                    <a:pt x="71807" y="71183"/>
                    <a:pt x="71623" y="71112"/>
                    <a:pt x="71443" y="71037"/>
                  </a:cubicBezTo>
                  <a:cubicBezTo>
                    <a:pt x="71593" y="71161"/>
                    <a:pt x="71743" y="71281"/>
                    <a:pt x="71897" y="71401"/>
                  </a:cubicBezTo>
                  <a:cubicBezTo>
                    <a:pt x="72077" y="71483"/>
                    <a:pt x="72261" y="71562"/>
                    <a:pt x="72441" y="71641"/>
                  </a:cubicBezTo>
                  <a:cubicBezTo>
                    <a:pt x="72291" y="71513"/>
                    <a:pt x="72141" y="71386"/>
                    <a:pt x="71991" y="71255"/>
                  </a:cubicBezTo>
                  <a:close/>
                  <a:moveTo>
                    <a:pt x="73342" y="72016"/>
                  </a:moveTo>
                  <a:cubicBezTo>
                    <a:pt x="73177" y="71874"/>
                    <a:pt x="73015" y="71727"/>
                    <a:pt x="72858" y="71581"/>
                  </a:cubicBezTo>
                  <a:cubicBezTo>
                    <a:pt x="72655" y="71506"/>
                    <a:pt x="72452" y="71435"/>
                    <a:pt x="72254" y="71356"/>
                  </a:cubicBezTo>
                  <a:cubicBezTo>
                    <a:pt x="72415" y="71495"/>
                    <a:pt x="72580" y="71634"/>
                    <a:pt x="72745" y="71772"/>
                  </a:cubicBezTo>
                  <a:cubicBezTo>
                    <a:pt x="72944" y="71855"/>
                    <a:pt x="73143" y="71937"/>
                    <a:pt x="73342" y="72016"/>
                  </a:cubicBezTo>
                  <a:close/>
                  <a:moveTo>
                    <a:pt x="73589" y="72234"/>
                  </a:moveTo>
                  <a:cubicBezTo>
                    <a:pt x="73405" y="72163"/>
                    <a:pt x="73222" y="72088"/>
                    <a:pt x="73038" y="72012"/>
                  </a:cubicBezTo>
                  <a:cubicBezTo>
                    <a:pt x="73188" y="72136"/>
                    <a:pt x="73342" y="72256"/>
                    <a:pt x="73496" y="72376"/>
                  </a:cubicBezTo>
                  <a:cubicBezTo>
                    <a:pt x="73676" y="72459"/>
                    <a:pt x="73859" y="72541"/>
                    <a:pt x="74040" y="72620"/>
                  </a:cubicBezTo>
                  <a:cubicBezTo>
                    <a:pt x="73889" y="72493"/>
                    <a:pt x="73739" y="72365"/>
                    <a:pt x="73589" y="72234"/>
                  </a:cubicBezTo>
                  <a:close/>
                  <a:moveTo>
                    <a:pt x="74936" y="73003"/>
                  </a:moveTo>
                  <a:cubicBezTo>
                    <a:pt x="74775" y="72857"/>
                    <a:pt x="74614" y="72714"/>
                    <a:pt x="74452" y="72564"/>
                  </a:cubicBezTo>
                  <a:cubicBezTo>
                    <a:pt x="74250" y="72493"/>
                    <a:pt x="74047" y="72414"/>
                    <a:pt x="73848" y="72335"/>
                  </a:cubicBezTo>
                  <a:cubicBezTo>
                    <a:pt x="74010" y="72474"/>
                    <a:pt x="74175" y="72613"/>
                    <a:pt x="74340" y="72752"/>
                  </a:cubicBezTo>
                  <a:cubicBezTo>
                    <a:pt x="74539" y="72838"/>
                    <a:pt x="74737" y="72920"/>
                    <a:pt x="74936" y="73003"/>
                  </a:cubicBezTo>
                  <a:close/>
                  <a:moveTo>
                    <a:pt x="75184" y="73221"/>
                  </a:moveTo>
                  <a:cubicBezTo>
                    <a:pt x="75000" y="73146"/>
                    <a:pt x="74816" y="73071"/>
                    <a:pt x="74632" y="72992"/>
                  </a:cubicBezTo>
                  <a:cubicBezTo>
                    <a:pt x="74786" y="73116"/>
                    <a:pt x="74936" y="73236"/>
                    <a:pt x="75090" y="73359"/>
                  </a:cubicBezTo>
                  <a:cubicBezTo>
                    <a:pt x="75274" y="73442"/>
                    <a:pt x="75454" y="73525"/>
                    <a:pt x="75638" y="73607"/>
                  </a:cubicBezTo>
                  <a:cubicBezTo>
                    <a:pt x="75484" y="73476"/>
                    <a:pt x="75334" y="73348"/>
                    <a:pt x="75184" y="73221"/>
                  </a:cubicBezTo>
                  <a:moveTo>
                    <a:pt x="76535" y="73994"/>
                  </a:moveTo>
                  <a:cubicBezTo>
                    <a:pt x="76370" y="73847"/>
                    <a:pt x="76208" y="73701"/>
                    <a:pt x="76047" y="73555"/>
                  </a:cubicBezTo>
                  <a:cubicBezTo>
                    <a:pt x="75844" y="73479"/>
                    <a:pt x="75642" y="73401"/>
                    <a:pt x="75439" y="73322"/>
                  </a:cubicBezTo>
                  <a:cubicBezTo>
                    <a:pt x="75604" y="73461"/>
                    <a:pt x="75769" y="73600"/>
                    <a:pt x="75934" y="73735"/>
                  </a:cubicBezTo>
                  <a:cubicBezTo>
                    <a:pt x="76133" y="73825"/>
                    <a:pt x="76332" y="73907"/>
                    <a:pt x="76535" y="73994"/>
                  </a:cubicBezTo>
                  <a:close/>
                  <a:moveTo>
                    <a:pt x="76779" y="74207"/>
                  </a:moveTo>
                  <a:cubicBezTo>
                    <a:pt x="76595" y="74132"/>
                    <a:pt x="76411" y="74054"/>
                    <a:pt x="76227" y="73975"/>
                  </a:cubicBezTo>
                  <a:cubicBezTo>
                    <a:pt x="76377" y="74099"/>
                    <a:pt x="76531" y="74222"/>
                    <a:pt x="76685" y="74342"/>
                  </a:cubicBezTo>
                  <a:cubicBezTo>
                    <a:pt x="76869" y="74429"/>
                    <a:pt x="77049" y="74511"/>
                    <a:pt x="77233" y="74598"/>
                  </a:cubicBezTo>
                  <a:cubicBezTo>
                    <a:pt x="77079" y="74466"/>
                    <a:pt x="76929" y="74339"/>
                    <a:pt x="76779" y="74207"/>
                  </a:cubicBezTo>
                  <a:close/>
                  <a:moveTo>
                    <a:pt x="78129" y="74988"/>
                  </a:moveTo>
                  <a:cubicBezTo>
                    <a:pt x="77964" y="74841"/>
                    <a:pt x="77799" y="74695"/>
                    <a:pt x="77638" y="74549"/>
                  </a:cubicBezTo>
                  <a:cubicBezTo>
                    <a:pt x="77435" y="74470"/>
                    <a:pt x="77233" y="74391"/>
                    <a:pt x="77034" y="74312"/>
                  </a:cubicBezTo>
                  <a:cubicBezTo>
                    <a:pt x="77195" y="74451"/>
                    <a:pt x="77360" y="74590"/>
                    <a:pt x="77525" y="74725"/>
                  </a:cubicBezTo>
                  <a:cubicBezTo>
                    <a:pt x="77728" y="74815"/>
                    <a:pt x="77927" y="74902"/>
                    <a:pt x="78129" y="74988"/>
                  </a:cubicBezTo>
                  <a:close/>
                  <a:moveTo>
                    <a:pt x="78373" y="75202"/>
                  </a:moveTo>
                  <a:cubicBezTo>
                    <a:pt x="78186" y="75123"/>
                    <a:pt x="78002" y="75044"/>
                    <a:pt x="77818" y="74965"/>
                  </a:cubicBezTo>
                  <a:cubicBezTo>
                    <a:pt x="77968" y="75089"/>
                    <a:pt x="78122" y="75213"/>
                    <a:pt x="78279" y="75333"/>
                  </a:cubicBezTo>
                  <a:cubicBezTo>
                    <a:pt x="78459" y="75419"/>
                    <a:pt x="78643" y="75506"/>
                    <a:pt x="78827" y="75592"/>
                  </a:cubicBezTo>
                  <a:cubicBezTo>
                    <a:pt x="78677" y="75461"/>
                    <a:pt x="78523" y="75333"/>
                    <a:pt x="78373" y="75202"/>
                  </a:cubicBezTo>
                  <a:moveTo>
                    <a:pt x="79720" y="75986"/>
                  </a:moveTo>
                  <a:cubicBezTo>
                    <a:pt x="79555" y="75840"/>
                    <a:pt x="79394" y="75697"/>
                    <a:pt x="79176" y="75547"/>
                  </a:cubicBezTo>
                  <a:cubicBezTo>
                    <a:pt x="79030" y="75468"/>
                    <a:pt x="78823" y="75386"/>
                    <a:pt x="78625" y="75303"/>
                  </a:cubicBezTo>
                  <a:cubicBezTo>
                    <a:pt x="78786" y="75446"/>
                    <a:pt x="78951" y="75584"/>
                    <a:pt x="79120" y="75719"/>
                  </a:cubicBezTo>
                  <a:cubicBezTo>
                    <a:pt x="79319" y="75809"/>
                    <a:pt x="79521" y="75900"/>
                    <a:pt x="79720" y="75986"/>
                  </a:cubicBezTo>
                  <a:close/>
                  <a:moveTo>
                    <a:pt x="79964" y="76200"/>
                  </a:moveTo>
                  <a:cubicBezTo>
                    <a:pt x="79780" y="76121"/>
                    <a:pt x="79593" y="76038"/>
                    <a:pt x="79409" y="75960"/>
                  </a:cubicBezTo>
                  <a:cubicBezTo>
                    <a:pt x="79559" y="76083"/>
                    <a:pt x="79713" y="76207"/>
                    <a:pt x="79870" y="76327"/>
                  </a:cubicBezTo>
                  <a:cubicBezTo>
                    <a:pt x="80054" y="76417"/>
                    <a:pt x="80238" y="76504"/>
                    <a:pt x="80422" y="76590"/>
                  </a:cubicBezTo>
                  <a:cubicBezTo>
                    <a:pt x="80268" y="76459"/>
                    <a:pt x="80118" y="76331"/>
                    <a:pt x="79964" y="76200"/>
                  </a:cubicBezTo>
                  <a:close/>
                  <a:moveTo>
                    <a:pt x="81315" y="76988"/>
                  </a:moveTo>
                  <a:cubicBezTo>
                    <a:pt x="81150" y="76845"/>
                    <a:pt x="80985" y="76699"/>
                    <a:pt x="80823" y="76552"/>
                  </a:cubicBezTo>
                  <a:cubicBezTo>
                    <a:pt x="80617" y="76470"/>
                    <a:pt x="80414" y="76387"/>
                    <a:pt x="80212" y="76301"/>
                  </a:cubicBezTo>
                  <a:cubicBezTo>
                    <a:pt x="80377" y="76444"/>
                    <a:pt x="80542" y="76582"/>
                    <a:pt x="80711" y="76721"/>
                  </a:cubicBezTo>
                  <a:cubicBezTo>
                    <a:pt x="80910" y="76811"/>
                    <a:pt x="81112" y="76901"/>
                    <a:pt x="81315" y="76988"/>
                  </a:cubicBezTo>
                  <a:close/>
                  <a:moveTo>
                    <a:pt x="81559" y="77201"/>
                  </a:moveTo>
                  <a:cubicBezTo>
                    <a:pt x="81371" y="77119"/>
                    <a:pt x="81183" y="77036"/>
                    <a:pt x="80996" y="76954"/>
                  </a:cubicBezTo>
                  <a:cubicBezTo>
                    <a:pt x="81150" y="77078"/>
                    <a:pt x="81303" y="77205"/>
                    <a:pt x="81461" y="77325"/>
                  </a:cubicBezTo>
                  <a:cubicBezTo>
                    <a:pt x="81645" y="77415"/>
                    <a:pt x="81833" y="77505"/>
                    <a:pt x="82016" y="77592"/>
                  </a:cubicBezTo>
                  <a:cubicBezTo>
                    <a:pt x="81863" y="77460"/>
                    <a:pt x="81709" y="77333"/>
                    <a:pt x="81559" y="77201"/>
                  </a:cubicBezTo>
                  <a:moveTo>
                    <a:pt x="82909" y="77997"/>
                  </a:moveTo>
                  <a:cubicBezTo>
                    <a:pt x="82740" y="77851"/>
                    <a:pt x="82575" y="77704"/>
                    <a:pt x="82414" y="77558"/>
                  </a:cubicBezTo>
                  <a:cubicBezTo>
                    <a:pt x="82208" y="77475"/>
                    <a:pt x="82005" y="77389"/>
                    <a:pt x="81802" y="77303"/>
                  </a:cubicBezTo>
                  <a:cubicBezTo>
                    <a:pt x="81964" y="77445"/>
                    <a:pt x="82133" y="77584"/>
                    <a:pt x="82298" y="77723"/>
                  </a:cubicBezTo>
                  <a:cubicBezTo>
                    <a:pt x="82500" y="77813"/>
                    <a:pt x="82703" y="77907"/>
                    <a:pt x="82909" y="77997"/>
                  </a:cubicBezTo>
                  <a:moveTo>
                    <a:pt x="83149" y="78207"/>
                  </a:moveTo>
                  <a:cubicBezTo>
                    <a:pt x="82958" y="78124"/>
                    <a:pt x="82771" y="78042"/>
                    <a:pt x="82583" y="77956"/>
                  </a:cubicBezTo>
                  <a:cubicBezTo>
                    <a:pt x="82737" y="78079"/>
                    <a:pt x="82894" y="78207"/>
                    <a:pt x="83052" y="78331"/>
                  </a:cubicBezTo>
                  <a:cubicBezTo>
                    <a:pt x="83236" y="78421"/>
                    <a:pt x="83423" y="78511"/>
                    <a:pt x="83611" y="78597"/>
                  </a:cubicBezTo>
                  <a:cubicBezTo>
                    <a:pt x="83457" y="78470"/>
                    <a:pt x="83300" y="78338"/>
                    <a:pt x="83149" y="78207"/>
                  </a:cubicBezTo>
                  <a:close/>
                  <a:moveTo>
                    <a:pt x="84500" y="79006"/>
                  </a:moveTo>
                  <a:cubicBezTo>
                    <a:pt x="84331" y="78860"/>
                    <a:pt x="84170" y="78714"/>
                    <a:pt x="84005" y="78567"/>
                  </a:cubicBezTo>
                  <a:cubicBezTo>
                    <a:pt x="83799" y="78481"/>
                    <a:pt x="83592" y="78398"/>
                    <a:pt x="83390" y="78308"/>
                  </a:cubicBezTo>
                  <a:cubicBezTo>
                    <a:pt x="83555" y="78451"/>
                    <a:pt x="83720" y="78590"/>
                    <a:pt x="83889" y="78729"/>
                  </a:cubicBezTo>
                  <a:cubicBezTo>
                    <a:pt x="84091" y="78822"/>
                    <a:pt x="84294" y="78916"/>
                    <a:pt x="84500" y="79006"/>
                  </a:cubicBezTo>
                  <a:moveTo>
                    <a:pt x="85206" y="79610"/>
                  </a:moveTo>
                  <a:cubicBezTo>
                    <a:pt x="85048" y="79479"/>
                    <a:pt x="84894" y="79348"/>
                    <a:pt x="84740" y="79213"/>
                  </a:cubicBezTo>
                  <a:cubicBezTo>
                    <a:pt x="84549" y="79130"/>
                    <a:pt x="84361" y="79047"/>
                    <a:pt x="84170" y="78961"/>
                  </a:cubicBezTo>
                  <a:cubicBezTo>
                    <a:pt x="84328" y="79085"/>
                    <a:pt x="84481" y="79209"/>
                    <a:pt x="84639" y="79336"/>
                  </a:cubicBezTo>
                  <a:cubicBezTo>
                    <a:pt x="84827" y="79426"/>
                    <a:pt x="85018" y="79520"/>
                    <a:pt x="85206" y="79610"/>
                  </a:cubicBezTo>
                  <a:close/>
                  <a:moveTo>
                    <a:pt x="85483" y="79839"/>
                  </a:moveTo>
                  <a:cubicBezTo>
                    <a:pt x="85314" y="79760"/>
                    <a:pt x="85149" y="79682"/>
                    <a:pt x="84980" y="79599"/>
                  </a:cubicBezTo>
                  <a:cubicBezTo>
                    <a:pt x="85119" y="79708"/>
                    <a:pt x="85258" y="79817"/>
                    <a:pt x="85401" y="79922"/>
                  </a:cubicBezTo>
                  <a:cubicBezTo>
                    <a:pt x="85570" y="80008"/>
                    <a:pt x="85735" y="80094"/>
                    <a:pt x="85903" y="80181"/>
                  </a:cubicBezTo>
                  <a:cubicBezTo>
                    <a:pt x="85765" y="80068"/>
                    <a:pt x="85622" y="79955"/>
                    <a:pt x="85483" y="79839"/>
                  </a:cubicBezTo>
                  <a:close/>
                  <a:moveTo>
                    <a:pt x="86800" y="80623"/>
                  </a:moveTo>
                  <a:cubicBezTo>
                    <a:pt x="86643" y="80492"/>
                    <a:pt x="86485" y="80357"/>
                    <a:pt x="86331" y="80226"/>
                  </a:cubicBezTo>
                  <a:cubicBezTo>
                    <a:pt x="86140" y="80139"/>
                    <a:pt x="85948" y="80053"/>
                    <a:pt x="85761" y="79967"/>
                  </a:cubicBezTo>
                  <a:cubicBezTo>
                    <a:pt x="85915" y="80094"/>
                    <a:pt x="86072" y="80218"/>
                    <a:pt x="86230" y="80346"/>
                  </a:cubicBezTo>
                  <a:cubicBezTo>
                    <a:pt x="86417" y="80436"/>
                    <a:pt x="86609" y="80529"/>
                    <a:pt x="86800" y="80623"/>
                  </a:cubicBezTo>
                  <a:close/>
                  <a:moveTo>
                    <a:pt x="87074" y="80852"/>
                  </a:moveTo>
                  <a:cubicBezTo>
                    <a:pt x="86905" y="80770"/>
                    <a:pt x="86736" y="80687"/>
                    <a:pt x="86568" y="80608"/>
                  </a:cubicBezTo>
                  <a:cubicBezTo>
                    <a:pt x="86706" y="80717"/>
                    <a:pt x="86849" y="80822"/>
                    <a:pt x="86992" y="80931"/>
                  </a:cubicBezTo>
                  <a:cubicBezTo>
                    <a:pt x="87160" y="81021"/>
                    <a:pt x="87329" y="81107"/>
                    <a:pt x="87498" y="81194"/>
                  </a:cubicBezTo>
                  <a:cubicBezTo>
                    <a:pt x="87355" y="81081"/>
                    <a:pt x="87217" y="80965"/>
                    <a:pt x="87074" y="80852"/>
                  </a:cubicBezTo>
                  <a:close/>
                  <a:moveTo>
                    <a:pt x="88391" y="81640"/>
                  </a:moveTo>
                  <a:cubicBezTo>
                    <a:pt x="88233" y="81509"/>
                    <a:pt x="88076" y="81374"/>
                    <a:pt x="87922" y="81242"/>
                  </a:cubicBezTo>
                  <a:cubicBezTo>
                    <a:pt x="87727" y="81152"/>
                    <a:pt x="87536" y="81066"/>
                    <a:pt x="87344" y="80976"/>
                  </a:cubicBezTo>
                  <a:cubicBezTo>
                    <a:pt x="87502" y="81104"/>
                    <a:pt x="87659" y="81231"/>
                    <a:pt x="87821" y="81355"/>
                  </a:cubicBezTo>
                  <a:cubicBezTo>
                    <a:pt x="88008" y="81452"/>
                    <a:pt x="88200" y="81546"/>
                    <a:pt x="88391" y="81640"/>
                  </a:cubicBezTo>
                  <a:close/>
                  <a:moveTo>
                    <a:pt x="88665" y="81865"/>
                  </a:moveTo>
                  <a:cubicBezTo>
                    <a:pt x="88492" y="81783"/>
                    <a:pt x="88324" y="81700"/>
                    <a:pt x="88151" y="81614"/>
                  </a:cubicBezTo>
                  <a:cubicBezTo>
                    <a:pt x="88293" y="81726"/>
                    <a:pt x="88436" y="81835"/>
                    <a:pt x="88579" y="81944"/>
                  </a:cubicBezTo>
                  <a:cubicBezTo>
                    <a:pt x="88751" y="82034"/>
                    <a:pt x="88920" y="82124"/>
                    <a:pt x="89093" y="82210"/>
                  </a:cubicBezTo>
                  <a:cubicBezTo>
                    <a:pt x="88950" y="82094"/>
                    <a:pt x="88808" y="81982"/>
                    <a:pt x="88665" y="81865"/>
                  </a:cubicBezTo>
                  <a:close/>
                  <a:moveTo>
                    <a:pt x="89986" y="82657"/>
                  </a:moveTo>
                  <a:cubicBezTo>
                    <a:pt x="89824" y="82526"/>
                    <a:pt x="89667" y="82394"/>
                    <a:pt x="89509" y="82259"/>
                  </a:cubicBezTo>
                  <a:cubicBezTo>
                    <a:pt x="89318" y="82169"/>
                    <a:pt x="89123" y="82079"/>
                    <a:pt x="88931" y="81989"/>
                  </a:cubicBezTo>
                  <a:cubicBezTo>
                    <a:pt x="89089" y="82117"/>
                    <a:pt x="89246" y="82244"/>
                    <a:pt x="89408" y="82372"/>
                  </a:cubicBezTo>
                  <a:cubicBezTo>
                    <a:pt x="89599" y="82469"/>
                    <a:pt x="89791" y="82563"/>
                    <a:pt x="89986" y="82657"/>
                  </a:cubicBezTo>
                  <a:moveTo>
                    <a:pt x="90256" y="82882"/>
                  </a:moveTo>
                  <a:cubicBezTo>
                    <a:pt x="90083" y="82799"/>
                    <a:pt x="89911" y="82713"/>
                    <a:pt x="89738" y="82627"/>
                  </a:cubicBezTo>
                  <a:cubicBezTo>
                    <a:pt x="89881" y="82739"/>
                    <a:pt x="90027" y="82848"/>
                    <a:pt x="90169" y="82957"/>
                  </a:cubicBezTo>
                  <a:cubicBezTo>
                    <a:pt x="90342" y="83051"/>
                    <a:pt x="90515" y="83141"/>
                    <a:pt x="90687" y="83231"/>
                  </a:cubicBezTo>
                  <a:cubicBezTo>
                    <a:pt x="90545" y="83115"/>
                    <a:pt x="90398" y="82998"/>
                    <a:pt x="90256" y="82882"/>
                  </a:cubicBezTo>
                  <a:moveTo>
                    <a:pt x="91580" y="83681"/>
                  </a:moveTo>
                  <a:cubicBezTo>
                    <a:pt x="91419" y="83550"/>
                    <a:pt x="91261" y="83415"/>
                    <a:pt x="91100" y="83280"/>
                  </a:cubicBezTo>
                  <a:cubicBezTo>
                    <a:pt x="90905" y="83190"/>
                    <a:pt x="90710" y="83100"/>
                    <a:pt x="90518" y="83006"/>
                  </a:cubicBezTo>
                  <a:cubicBezTo>
                    <a:pt x="90676" y="83133"/>
                    <a:pt x="90837" y="83261"/>
                    <a:pt x="90999" y="83389"/>
                  </a:cubicBezTo>
                  <a:cubicBezTo>
                    <a:pt x="91190" y="83486"/>
                    <a:pt x="91385" y="83584"/>
                    <a:pt x="91580" y="83681"/>
                  </a:cubicBezTo>
                  <a:moveTo>
                    <a:pt x="91847" y="83903"/>
                  </a:moveTo>
                  <a:cubicBezTo>
                    <a:pt x="91670" y="83816"/>
                    <a:pt x="91498" y="83730"/>
                    <a:pt x="91321" y="83644"/>
                  </a:cubicBezTo>
                  <a:cubicBezTo>
                    <a:pt x="91468" y="83752"/>
                    <a:pt x="91610" y="83865"/>
                    <a:pt x="91760" y="83974"/>
                  </a:cubicBezTo>
                  <a:cubicBezTo>
                    <a:pt x="91933" y="84068"/>
                    <a:pt x="92109" y="84161"/>
                    <a:pt x="92286" y="84255"/>
                  </a:cubicBezTo>
                  <a:cubicBezTo>
                    <a:pt x="92139" y="84135"/>
                    <a:pt x="91993" y="84019"/>
                    <a:pt x="91847" y="83903"/>
                  </a:cubicBezTo>
                  <a:close/>
                  <a:moveTo>
                    <a:pt x="93152" y="84698"/>
                  </a:moveTo>
                  <a:cubicBezTo>
                    <a:pt x="92991" y="84563"/>
                    <a:pt x="92833" y="84428"/>
                    <a:pt x="92672" y="84293"/>
                  </a:cubicBezTo>
                  <a:cubicBezTo>
                    <a:pt x="92481" y="84206"/>
                    <a:pt x="92293" y="84116"/>
                    <a:pt x="92102" y="84023"/>
                  </a:cubicBezTo>
                  <a:cubicBezTo>
                    <a:pt x="92263" y="84154"/>
                    <a:pt x="92424" y="84281"/>
                    <a:pt x="92586" y="84409"/>
                  </a:cubicBezTo>
                  <a:cubicBezTo>
                    <a:pt x="92777" y="84507"/>
                    <a:pt x="92965" y="84600"/>
                    <a:pt x="93152" y="84698"/>
                  </a:cubicBezTo>
                  <a:moveTo>
                    <a:pt x="93415" y="84912"/>
                  </a:moveTo>
                  <a:cubicBezTo>
                    <a:pt x="93246" y="84829"/>
                    <a:pt x="93077" y="84743"/>
                    <a:pt x="92908" y="84660"/>
                  </a:cubicBezTo>
                  <a:cubicBezTo>
                    <a:pt x="93047" y="84766"/>
                    <a:pt x="93186" y="84874"/>
                    <a:pt x="93325" y="84979"/>
                  </a:cubicBezTo>
                  <a:cubicBezTo>
                    <a:pt x="93332" y="84987"/>
                    <a:pt x="93340" y="84991"/>
                    <a:pt x="93347" y="84994"/>
                  </a:cubicBezTo>
                  <a:cubicBezTo>
                    <a:pt x="93516" y="85088"/>
                    <a:pt x="93685" y="85174"/>
                    <a:pt x="93854" y="85265"/>
                  </a:cubicBezTo>
                  <a:cubicBezTo>
                    <a:pt x="93708" y="85148"/>
                    <a:pt x="93561" y="85032"/>
                    <a:pt x="93415" y="84912"/>
                  </a:cubicBezTo>
                  <a:moveTo>
                    <a:pt x="94751" y="85726"/>
                  </a:moveTo>
                  <a:cubicBezTo>
                    <a:pt x="94589" y="85591"/>
                    <a:pt x="94424" y="85456"/>
                    <a:pt x="94267" y="85321"/>
                  </a:cubicBezTo>
                  <a:cubicBezTo>
                    <a:pt x="94064" y="85227"/>
                    <a:pt x="93865" y="85129"/>
                    <a:pt x="93666" y="85032"/>
                  </a:cubicBezTo>
                  <a:cubicBezTo>
                    <a:pt x="93824" y="85163"/>
                    <a:pt x="93985" y="85291"/>
                    <a:pt x="94147" y="85418"/>
                  </a:cubicBezTo>
                  <a:cubicBezTo>
                    <a:pt x="94349" y="85523"/>
                    <a:pt x="94548" y="85625"/>
                    <a:pt x="94751" y="85726"/>
                  </a:cubicBezTo>
                  <a:moveTo>
                    <a:pt x="95010" y="85940"/>
                  </a:moveTo>
                  <a:cubicBezTo>
                    <a:pt x="94826" y="85846"/>
                    <a:pt x="94646" y="85756"/>
                    <a:pt x="94462" y="85662"/>
                  </a:cubicBezTo>
                  <a:cubicBezTo>
                    <a:pt x="94537" y="85722"/>
                    <a:pt x="94608" y="85775"/>
                    <a:pt x="94683" y="85831"/>
                  </a:cubicBezTo>
                  <a:cubicBezTo>
                    <a:pt x="94754" y="85887"/>
                    <a:pt x="94830" y="85944"/>
                    <a:pt x="94901" y="86000"/>
                  </a:cubicBezTo>
                  <a:cubicBezTo>
                    <a:pt x="95085" y="86097"/>
                    <a:pt x="95268" y="86199"/>
                    <a:pt x="95452" y="86296"/>
                  </a:cubicBezTo>
                  <a:cubicBezTo>
                    <a:pt x="95306" y="86176"/>
                    <a:pt x="95156" y="86056"/>
                    <a:pt x="95010" y="85940"/>
                  </a:cubicBezTo>
                  <a:close/>
                  <a:moveTo>
                    <a:pt x="96390" y="86780"/>
                  </a:moveTo>
                  <a:cubicBezTo>
                    <a:pt x="96225" y="86642"/>
                    <a:pt x="96056" y="86503"/>
                    <a:pt x="95891" y="86364"/>
                  </a:cubicBezTo>
                  <a:cubicBezTo>
                    <a:pt x="95677" y="86263"/>
                    <a:pt x="95464" y="86161"/>
                    <a:pt x="95253" y="86056"/>
                  </a:cubicBezTo>
                  <a:cubicBezTo>
                    <a:pt x="95415" y="86188"/>
                    <a:pt x="95576" y="86315"/>
                    <a:pt x="95741" y="86446"/>
                  </a:cubicBezTo>
                  <a:cubicBezTo>
                    <a:pt x="95959" y="86559"/>
                    <a:pt x="96173" y="86668"/>
                    <a:pt x="96390" y="86780"/>
                  </a:cubicBezTo>
                  <a:close/>
                  <a:moveTo>
                    <a:pt x="96649" y="86990"/>
                  </a:moveTo>
                  <a:cubicBezTo>
                    <a:pt x="96450" y="86889"/>
                    <a:pt x="96248" y="86788"/>
                    <a:pt x="96049" y="86687"/>
                  </a:cubicBezTo>
                  <a:cubicBezTo>
                    <a:pt x="96199" y="86803"/>
                    <a:pt x="96345" y="86915"/>
                    <a:pt x="96495" y="87028"/>
                  </a:cubicBezTo>
                  <a:cubicBezTo>
                    <a:pt x="96702" y="87137"/>
                    <a:pt x="96908" y="87249"/>
                    <a:pt x="97114" y="87358"/>
                  </a:cubicBezTo>
                  <a:cubicBezTo>
                    <a:pt x="96957" y="87238"/>
                    <a:pt x="96803" y="87114"/>
                    <a:pt x="96649" y="86990"/>
                  </a:cubicBezTo>
                  <a:close/>
                  <a:moveTo>
                    <a:pt x="97981" y="87808"/>
                  </a:moveTo>
                  <a:cubicBezTo>
                    <a:pt x="97812" y="87673"/>
                    <a:pt x="97647" y="87534"/>
                    <a:pt x="97478" y="87392"/>
                  </a:cubicBezTo>
                  <a:cubicBezTo>
                    <a:pt x="97283" y="87298"/>
                    <a:pt x="97084" y="87204"/>
                    <a:pt x="96889" y="87107"/>
                  </a:cubicBezTo>
                  <a:cubicBezTo>
                    <a:pt x="97054" y="87242"/>
                    <a:pt x="97223" y="87373"/>
                    <a:pt x="97392" y="87504"/>
                  </a:cubicBezTo>
                  <a:lnTo>
                    <a:pt x="97392" y="87504"/>
                  </a:lnTo>
                  <a:cubicBezTo>
                    <a:pt x="97396" y="87508"/>
                    <a:pt x="97396" y="87508"/>
                    <a:pt x="97396" y="87508"/>
                  </a:cubicBezTo>
                  <a:cubicBezTo>
                    <a:pt x="97591" y="87610"/>
                    <a:pt x="97786" y="87711"/>
                    <a:pt x="97981" y="87808"/>
                  </a:cubicBezTo>
                  <a:close/>
                  <a:moveTo>
                    <a:pt x="98236" y="88015"/>
                  </a:moveTo>
                  <a:cubicBezTo>
                    <a:pt x="98056" y="87925"/>
                    <a:pt x="97876" y="87835"/>
                    <a:pt x="97700" y="87745"/>
                  </a:cubicBezTo>
                  <a:cubicBezTo>
                    <a:pt x="97850" y="87861"/>
                    <a:pt x="98004" y="87977"/>
                    <a:pt x="98158" y="88094"/>
                  </a:cubicBezTo>
                  <a:cubicBezTo>
                    <a:pt x="98341" y="88195"/>
                    <a:pt x="98521" y="88292"/>
                    <a:pt x="98705" y="88390"/>
                  </a:cubicBezTo>
                  <a:cubicBezTo>
                    <a:pt x="98548" y="88266"/>
                    <a:pt x="98390" y="88142"/>
                    <a:pt x="98236" y="88015"/>
                  </a:cubicBezTo>
                  <a:moveTo>
                    <a:pt x="99572" y="88844"/>
                  </a:moveTo>
                  <a:cubicBezTo>
                    <a:pt x="99403" y="88701"/>
                    <a:pt x="99234" y="88563"/>
                    <a:pt x="99066" y="88424"/>
                  </a:cubicBezTo>
                  <a:cubicBezTo>
                    <a:pt x="98867" y="88326"/>
                    <a:pt x="98668" y="88229"/>
                    <a:pt x="98469" y="88131"/>
                  </a:cubicBezTo>
                  <a:cubicBezTo>
                    <a:pt x="98559" y="88206"/>
                    <a:pt x="98653" y="88277"/>
                    <a:pt x="98747" y="88352"/>
                  </a:cubicBezTo>
                  <a:lnTo>
                    <a:pt x="98747" y="88352"/>
                  </a:lnTo>
                  <a:cubicBezTo>
                    <a:pt x="98822" y="88412"/>
                    <a:pt x="98897" y="88472"/>
                    <a:pt x="98975" y="88533"/>
                  </a:cubicBezTo>
                  <a:cubicBezTo>
                    <a:pt x="99174" y="88638"/>
                    <a:pt x="99373" y="88739"/>
                    <a:pt x="99572" y="88844"/>
                  </a:cubicBezTo>
                  <a:close/>
                  <a:moveTo>
                    <a:pt x="100067" y="89242"/>
                  </a:moveTo>
                  <a:cubicBezTo>
                    <a:pt x="99985" y="89174"/>
                    <a:pt x="99902" y="89110"/>
                    <a:pt x="99820" y="89043"/>
                  </a:cubicBezTo>
                  <a:cubicBezTo>
                    <a:pt x="99636" y="88953"/>
                    <a:pt x="99452" y="88859"/>
                    <a:pt x="99272" y="88761"/>
                  </a:cubicBezTo>
                  <a:cubicBezTo>
                    <a:pt x="99426" y="88881"/>
                    <a:pt x="99580" y="89002"/>
                    <a:pt x="99737" y="89118"/>
                  </a:cubicBezTo>
                  <a:cubicBezTo>
                    <a:pt x="99921" y="89219"/>
                    <a:pt x="100105" y="89317"/>
                    <a:pt x="100289" y="89418"/>
                  </a:cubicBezTo>
                  <a:cubicBezTo>
                    <a:pt x="100214" y="89358"/>
                    <a:pt x="100142" y="89302"/>
                    <a:pt x="100067" y="89242"/>
                  </a:cubicBezTo>
                  <a:close/>
                  <a:moveTo>
                    <a:pt x="101163" y="89876"/>
                  </a:moveTo>
                  <a:cubicBezTo>
                    <a:pt x="100990" y="89737"/>
                    <a:pt x="100821" y="89594"/>
                    <a:pt x="100653" y="89455"/>
                  </a:cubicBezTo>
                  <a:cubicBezTo>
                    <a:pt x="100450" y="89358"/>
                    <a:pt x="100247" y="89257"/>
                    <a:pt x="100045" y="89155"/>
                  </a:cubicBezTo>
                  <a:cubicBezTo>
                    <a:pt x="100064" y="89170"/>
                    <a:pt x="100082" y="89185"/>
                    <a:pt x="100101" y="89200"/>
                  </a:cubicBezTo>
                  <a:lnTo>
                    <a:pt x="100101" y="89200"/>
                  </a:lnTo>
                  <a:cubicBezTo>
                    <a:pt x="100251" y="89320"/>
                    <a:pt x="100401" y="89440"/>
                    <a:pt x="100551" y="89557"/>
                  </a:cubicBezTo>
                  <a:cubicBezTo>
                    <a:pt x="100754" y="89666"/>
                    <a:pt x="100957" y="89771"/>
                    <a:pt x="101163" y="89876"/>
                  </a:cubicBezTo>
                  <a:moveTo>
                    <a:pt x="101422" y="90090"/>
                  </a:moveTo>
                  <a:lnTo>
                    <a:pt x="101422" y="90090"/>
                  </a:lnTo>
                  <a:cubicBezTo>
                    <a:pt x="101418" y="90082"/>
                    <a:pt x="101411" y="90078"/>
                    <a:pt x="101403" y="90075"/>
                  </a:cubicBezTo>
                  <a:cubicBezTo>
                    <a:pt x="101215" y="89977"/>
                    <a:pt x="101032" y="89883"/>
                    <a:pt x="100844" y="89786"/>
                  </a:cubicBezTo>
                  <a:cubicBezTo>
                    <a:pt x="101013" y="89917"/>
                    <a:pt x="101185" y="90045"/>
                    <a:pt x="101358" y="90176"/>
                  </a:cubicBezTo>
                  <a:cubicBezTo>
                    <a:pt x="101542" y="90277"/>
                    <a:pt x="101726" y="90378"/>
                    <a:pt x="101913" y="90476"/>
                  </a:cubicBezTo>
                  <a:cubicBezTo>
                    <a:pt x="101748" y="90348"/>
                    <a:pt x="101587" y="90217"/>
                    <a:pt x="101422" y="90090"/>
                  </a:cubicBezTo>
                  <a:close/>
                  <a:moveTo>
                    <a:pt x="101621" y="90183"/>
                  </a:moveTo>
                  <a:cubicBezTo>
                    <a:pt x="101801" y="90326"/>
                    <a:pt x="101985" y="90472"/>
                    <a:pt x="102168" y="90615"/>
                  </a:cubicBezTo>
                  <a:cubicBezTo>
                    <a:pt x="102371" y="90724"/>
                    <a:pt x="102574" y="90829"/>
                    <a:pt x="102780" y="90934"/>
                  </a:cubicBezTo>
                  <a:cubicBezTo>
                    <a:pt x="102596" y="90787"/>
                    <a:pt x="102416" y="90637"/>
                    <a:pt x="102236" y="90487"/>
                  </a:cubicBezTo>
                  <a:cubicBezTo>
                    <a:pt x="102030" y="90386"/>
                    <a:pt x="101823" y="90285"/>
                    <a:pt x="101621" y="90183"/>
                  </a:cubicBezTo>
                  <a:close/>
                  <a:moveTo>
                    <a:pt x="162092" y="4135"/>
                  </a:moveTo>
                  <a:cubicBezTo>
                    <a:pt x="186217" y="4135"/>
                    <a:pt x="208857" y="9778"/>
                    <a:pt x="218976" y="21293"/>
                  </a:cubicBezTo>
                  <a:cubicBezTo>
                    <a:pt x="223516" y="26463"/>
                    <a:pt x="225565" y="32406"/>
                    <a:pt x="225565" y="38612"/>
                  </a:cubicBezTo>
                  <a:cubicBezTo>
                    <a:pt x="225561" y="54022"/>
                    <a:pt x="212962" y="71048"/>
                    <a:pt x="194659" y="81970"/>
                  </a:cubicBezTo>
                  <a:cubicBezTo>
                    <a:pt x="178897" y="91388"/>
                    <a:pt x="157586" y="96933"/>
                    <a:pt x="137250" y="96933"/>
                  </a:cubicBezTo>
                  <a:cubicBezTo>
                    <a:pt x="124452" y="96933"/>
                    <a:pt x="112044" y="94738"/>
                    <a:pt x="101651" y="89928"/>
                  </a:cubicBezTo>
                  <a:cubicBezTo>
                    <a:pt x="101835" y="90086"/>
                    <a:pt x="102018" y="90243"/>
                    <a:pt x="102206" y="90401"/>
                  </a:cubicBezTo>
                  <a:cubicBezTo>
                    <a:pt x="113098" y="95740"/>
                    <a:pt x="126324" y="98171"/>
                    <a:pt x="139970" y="98171"/>
                  </a:cubicBezTo>
                  <a:cubicBezTo>
                    <a:pt x="160610" y="98171"/>
                    <a:pt x="182203" y="92607"/>
                    <a:pt x="198093" y="83160"/>
                  </a:cubicBezTo>
                  <a:cubicBezTo>
                    <a:pt x="216605" y="72166"/>
                    <a:pt x="229242" y="54948"/>
                    <a:pt x="229242" y="39325"/>
                  </a:cubicBezTo>
                  <a:cubicBezTo>
                    <a:pt x="229242" y="32939"/>
                    <a:pt x="227133" y="26816"/>
                    <a:pt x="222451" y="21488"/>
                  </a:cubicBezTo>
                  <a:cubicBezTo>
                    <a:pt x="211998" y="9587"/>
                    <a:pt x="188746" y="3692"/>
                    <a:pt x="164077" y="3692"/>
                  </a:cubicBezTo>
                  <a:lnTo>
                    <a:pt x="164073" y="3692"/>
                  </a:lnTo>
                  <a:cubicBezTo>
                    <a:pt x="154603" y="3692"/>
                    <a:pt x="144930" y="4563"/>
                    <a:pt x="135689" y="6289"/>
                  </a:cubicBezTo>
                  <a:cubicBezTo>
                    <a:pt x="135505" y="6349"/>
                    <a:pt x="135325" y="6405"/>
                    <a:pt x="135141" y="6465"/>
                  </a:cubicBezTo>
                  <a:cubicBezTo>
                    <a:pt x="143951" y="4916"/>
                    <a:pt x="153125" y="4135"/>
                    <a:pt x="162092" y="4135"/>
                  </a:cubicBezTo>
                  <a:close/>
                  <a:moveTo>
                    <a:pt x="160130" y="4638"/>
                  </a:moveTo>
                  <a:cubicBezTo>
                    <a:pt x="183692" y="4638"/>
                    <a:pt x="205698" y="10037"/>
                    <a:pt x="215453" y="21139"/>
                  </a:cubicBezTo>
                  <a:cubicBezTo>
                    <a:pt x="219847" y="26144"/>
                    <a:pt x="221828" y="31892"/>
                    <a:pt x="221828" y="37907"/>
                  </a:cubicBezTo>
                  <a:cubicBezTo>
                    <a:pt x="221824" y="53065"/>
                    <a:pt x="209274" y="69889"/>
                    <a:pt x="191193" y="80728"/>
                  </a:cubicBezTo>
                  <a:cubicBezTo>
                    <a:pt x="175573" y="90112"/>
                    <a:pt x="154550" y="95635"/>
                    <a:pt x="134537" y="95635"/>
                  </a:cubicBezTo>
                  <a:cubicBezTo>
                    <a:pt x="122493" y="95635"/>
                    <a:pt x="110813" y="93635"/>
                    <a:pt x="100900" y="89268"/>
                  </a:cubicBezTo>
                  <a:cubicBezTo>
                    <a:pt x="101084" y="89437"/>
                    <a:pt x="101275" y="89602"/>
                    <a:pt x="101467" y="89767"/>
                  </a:cubicBezTo>
                  <a:cubicBezTo>
                    <a:pt x="111890" y="94641"/>
                    <a:pt x="124373" y="96866"/>
                    <a:pt x="137250" y="96866"/>
                  </a:cubicBezTo>
                  <a:cubicBezTo>
                    <a:pt x="157571" y="96866"/>
                    <a:pt x="178875" y="91324"/>
                    <a:pt x="194626" y="81914"/>
                  </a:cubicBezTo>
                  <a:cubicBezTo>
                    <a:pt x="212913" y="71003"/>
                    <a:pt x="225497" y="53984"/>
                    <a:pt x="225497" y="38612"/>
                  </a:cubicBezTo>
                  <a:cubicBezTo>
                    <a:pt x="225497" y="32421"/>
                    <a:pt x="223456" y="26497"/>
                    <a:pt x="218924" y="21338"/>
                  </a:cubicBezTo>
                  <a:cubicBezTo>
                    <a:pt x="208835" y="9849"/>
                    <a:pt x="186214" y="4203"/>
                    <a:pt x="162099" y="4203"/>
                  </a:cubicBezTo>
                  <a:lnTo>
                    <a:pt x="162092" y="4203"/>
                  </a:lnTo>
                  <a:cubicBezTo>
                    <a:pt x="152967" y="4203"/>
                    <a:pt x="143628" y="5009"/>
                    <a:pt x="134676" y="6615"/>
                  </a:cubicBezTo>
                  <a:cubicBezTo>
                    <a:pt x="134485" y="6675"/>
                    <a:pt x="134293" y="6739"/>
                    <a:pt x="134106" y="6803"/>
                  </a:cubicBezTo>
                  <a:cubicBezTo>
                    <a:pt x="142638" y="5366"/>
                    <a:pt x="151489" y="4638"/>
                    <a:pt x="160130" y="4638"/>
                  </a:cubicBezTo>
                  <a:moveTo>
                    <a:pt x="133093" y="7144"/>
                  </a:moveTo>
                  <a:cubicBezTo>
                    <a:pt x="141343" y="5812"/>
                    <a:pt x="149872" y="5137"/>
                    <a:pt x="158182" y="5137"/>
                  </a:cubicBezTo>
                  <a:cubicBezTo>
                    <a:pt x="181178" y="5137"/>
                    <a:pt x="202535" y="10296"/>
                    <a:pt x="211930" y="20989"/>
                  </a:cubicBezTo>
                  <a:cubicBezTo>
                    <a:pt x="216181" y="25825"/>
                    <a:pt x="218091" y="31386"/>
                    <a:pt x="218091" y="37209"/>
                  </a:cubicBezTo>
                  <a:cubicBezTo>
                    <a:pt x="218091" y="52108"/>
                    <a:pt x="205585" y="68729"/>
                    <a:pt x="187729" y="79490"/>
                  </a:cubicBezTo>
                  <a:cubicBezTo>
                    <a:pt x="172249" y="88836"/>
                    <a:pt x="151519" y="94341"/>
                    <a:pt x="131828" y="94341"/>
                  </a:cubicBezTo>
                  <a:cubicBezTo>
                    <a:pt x="120535" y="94341"/>
                    <a:pt x="109582" y="92528"/>
                    <a:pt x="100161" y="88593"/>
                  </a:cubicBezTo>
                  <a:cubicBezTo>
                    <a:pt x="100349" y="88769"/>
                    <a:pt x="100540" y="88941"/>
                    <a:pt x="100731" y="89118"/>
                  </a:cubicBezTo>
                  <a:cubicBezTo>
                    <a:pt x="110678" y="93538"/>
                    <a:pt x="122422" y="95564"/>
                    <a:pt x="134537" y="95564"/>
                  </a:cubicBezTo>
                  <a:cubicBezTo>
                    <a:pt x="154535" y="95564"/>
                    <a:pt x="175550" y="90045"/>
                    <a:pt x="191159" y="80672"/>
                  </a:cubicBezTo>
                  <a:cubicBezTo>
                    <a:pt x="209225" y="69840"/>
                    <a:pt x="221757" y="53024"/>
                    <a:pt x="221757" y="37907"/>
                  </a:cubicBezTo>
                  <a:cubicBezTo>
                    <a:pt x="221757" y="31907"/>
                    <a:pt x="219783" y="26178"/>
                    <a:pt x="215401" y="21188"/>
                  </a:cubicBezTo>
                  <a:cubicBezTo>
                    <a:pt x="205675" y="10112"/>
                    <a:pt x="183689" y="4709"/>
                    <a:pt x="160137" y="4709"/>
                  </a:cubicBezTo>
                  <a:lnTo>
                    <a:pt x="160130" y="4709"/>
                  </a:lnTo>
                  <a:cubicBezTo>
                    <a:pt x="151342" y="4709"/>
                    <a:pt x="142341" y="5460"/>
                    <a:pt x="133674" y="6945"/>
                  </a:cubicBezTo>
                  <a:cubicBezTo>
                    <a:pt x="133479" y="7013"/>
                    <a:pt x="133288" y="7077"/>
                    <a:pt x="133093" y="7144"/>
                  </a:cubicBezTo>
                  <a:moveTo>
                    <a:pt x="132819" y="7189"/>
                  </a:moveTo>
                  <a:cubicBezTo>
                    <a:pt x="133003" y="7125"/>
                    <a:pt x="133186" y="7062"/>
                    <a:pt x="133370" y="6998"/>
                  </a:cubicBezTo>
                  <a:cubicBezTo>
                    <a:pt x="133066" y="7050"/>
                    <a:pt x="132762" y="7107"/>
                    <a:pt x="132459" y="7159"/>
                  </a:cubicBezTo>
                  <a:cubicBezTo>
                    <a:pt x="132278" y="7219"/>
                    <a:pt x="132098" y="7279"/>
                    <a:pt x="131918" y="7339"/>
                  </a:cubicBezTo>
                  <a:cubicBezTo>
                    <a:pt x="132218" y="7287"/>
                    <a:pt x="132519" y="7238"/>
                    <a:pt x="132819" y="7189"/>
                  </a:cubicBezTo>
                  <a:close/>
                  <a:moveTo>
                    <a:pt x="130916" y="7677"/>
                  </a:moveTo>
                  <a:cubicBezTo>
                    <a:pt x="131228" y="7628"/>
                    <a:pt x="131539" y="7576"/>
                    <a:pt x="131851" y="7527"/>
                  </a:cubicBezTo>
                  <a:cubicBezTo>
                    <a:pt x="132038" y="7459"/>
                    <a:pt x="132226" y="7396"/>
                    <a:pt x="132417" y="7328"/>
                  </a:cubicBezTo>
                  <a:cubicBezTo>
                    <a:pt x="132102" y="7381"/>
                    <a:pt x="131783" y="7433"/>
                    <a:pt x="131468" y="7489"/>
                  </a:cubicBezTo>
                  <a:cubicBezTo>
                    <a:pt x="131284" y="7549"/>
                    <a:pt x="131100" y="7613"/>
                    <a:pt x="130916" y="7677"/>
                  </a:cubicBezTo>
                  <a:moveTo>
                    <a:pt x="130624" y="7726"/>
                  </a:moveTo>
                  <a:cubicBezTo>
                    <a:pt x="130800" y="7666"/>
                    <a:pt x="130973" y="7606"/>
                    <a:pt x="131149" y="7546"/>
                  </a:cubicBezTo>
                  <a:cubicBezTo>
                    <a:pt x="130849" y="7598"/>
                    <a:pt x="130549" y="7651"/>
                    <a:pt x="130249" y="7703"/>
                  </a:cubicBezTo>
                  <a:cubicBezTo>
                    <a:pt x="130080" y="7760"/>
                    <a:pt x="129907" y="7816"/>
                    <a:pt x="129738" y="7872"/>
                  </a:cubicBezTo>
                  <a:cubicBezTo>
                    <a:pt x="130031" y="7823"/>
                    <a:pt x="130327" y="7775"/>
                    <a:pt x="130624" y="7726"/>
                  </a:cubicBezTo>
                  <a:moveTo>
                    <a:pt x="129667" y="8060"/>
                  </a:moveTo>
                  <a:cubicBezTo>
                    <a:pt x="129847" y="7996"/>
                    <a:pt x="130027" y="7932"/>
                    <a:pt x="130207" y="7868"/>
                  </a:cubicBezTo>
                  <a:cubicBezTo>
                    <a:pt x="129896" y="7921"/>
                    <a:pt x="129581" y="7977"/>
                    <a:pt x="129269" y="8030"/>
                  </a:cubicBezTo>
                  <a:cubicBezTo>
                    <a:pt x="129097" y="8090"/>
                    <a:pt x="128920" y="8150"/>
                    <a:pt x="128744" y="8210"/>
                  </a:cubicBezTo>
                  <a:cubicBezTo>
                    <a:pt x="129052" y="8157"/>
                    <a:pt x="129359" y="8108"/>
                    <a:pt x="129667" y="8060"/>
                  </a:cubicBezTo>
                  <a:close/>
                  <a:moveTo>
                    <a:pt x="127776" y="8547"/>
                  </a:moveTo>
                  <a:cubicBezTo>
                    <a:pt x="128091" y="8499"/>
                    <a:pt x="128414" y="8446"/>
                    <a:pt x="128729" y="8401"/>
                  </a:cubicBezTo>
                  <a:cubicBezTo>
                    <a:pt x="128913" y="8334"/>
                    <a:pt x="129093" y="8266"/>
                    <a:pt x="129277" y="8202"/>
                  </a:cubicBezTo>
                  <a:cubicBezTo>
                    <a:pt x="128954" y="8251"/>
                    <a:pt x="128631" y="8307"/>
                    <a:pt x="128309" y="8360"/>
                  </a:cubicBezTo>
                  <a:cubicBezTo>
                    <a:pt x="128132" y="8420"/>
                    <a:pt x="127952" y="8484"/>
                    <a:pt x="127776" y="8547"/>
                  </a:cubicBezTo>
                  <a:close/>
                  <a:moveTo>
                    <a:pt x="127491" y="8592"/>
                  </a:moveTo>
                  <a:cubicBezTo>
                    <a:pt x="127663" y="8529"/>
                    <a:pt x="127832" y="8472"/>
                    <a:pt x="128005" y="8409"/>
                  </a:cubicBezTo>
                  <a:cubicBezTo>
                    <a:pt x="127693" y="8461"/>
                    <a:pt x="127386" y="8517"/>
                    <a:pt x="127078" y="8570"/>
                  </a:cubicBezTo>
                  <a:cubicBezTo>
                    <a:pt x="126913" y="8626"/>
                    <a:pt x="126744" y="8683"/>
                    <a:pt x="126579" y="8739"/>
                  </a:cubicBezTo>
                  <a:cubicBezTo>
                    <a:pt x="126883" y="8690"/>
                    <a:pt x="127187" y="8641"/>
                    <a:pt x="127491" y="8592"/>
                  </a:cubicBezTo>
                  <a:close/>
                  <a:moveTo>
                    <a:pt x="125622" y="9073"/>
                  </a:moveTo>
                  <a:cubicBezTo>
                    <a:pt x="125937" y="9024"/>
                    <a:pt x="126253" y="8975"/>
                    <a:pt x="126568" y="8926"/>
                  </a:cubicBezTo>
                  <a:cubicBezTo>
                    <a:pt x="126740" y="8863"/>
                    <a:pt x="126913" y="8799"/>
                    <a:pt x="127086" y="8739"/>
                  </a:cubicBezTo>
                  <a:cubicBezTo>
                    <a:pt x="126767" y="8788"/>
                    <a:pt x="126448" y="8840"/>
                    <a:pt x="126129" y="8896"/>
                  </a:cubicBezTo>
                  <a:cubicBezTo>
                    <a:pt x="125960" y="8953"/>
                    <a:pt x="125791" y="9013"/>
                    <a:pt x="125622" y="9073"/>
                  </a:cubicBezTo>
                  <a:close/>
                  <a:moveTo>
                    <a:pt x="125326" y="9122"/>
                  </a:moveTo>
                  <a:cubicBezTo>
                    <a:pt x="125483" y="9065"/>
                    <a:pt x="125645" y="9005"/>
                    <a:pt x="125806" y="8949"/>
                  </a:cubicBezTo>
                  <a:cubicBezTo>
                    <a:pt x="125502" y="9001"/>
                    <a:pt x="125198" y="9054"/>
                    <a:pt x="124891" y="9110"/>
                  </a:cubicBezTo>
                  <a:cubicBezTo>
                    <a:pt x="124737" y="9163"/>
                    <a:pt x="124579" y="9215"/>
                    <a:pt x="124425" y="9268"/>
                  </a:cubicBezTo>
                  <a:cubicBezTo>
                    <a:pt x="124726" y="9219"/>
                    <a:pt x="125022" y="9170"/>
                    <a:pt x="125326" y="9122"/>
                  </a:cubicBezTo>
                  <a:close/>
                  <a:moveTo>
                    <a:pt x="124410" y="9452"/>
                  </a:moveTo>
                  <a:cubicBezTo>
                    <a:pt x="124576" y="9392"/>
                    <a:pt x="124737" y="9332"/>
                    <a:pt x="124902" y="9272"/>
                  </a:cubicBezTo>
                  <a:cubicBezTo>
                    <a:pt x="124587" y="9324"/>
                    <a:pt x="124272" y="9377"/>
                    <a:pt x="123956" y="9429"/>
                  </a:cubicBezTo>
                  <a:cubicBezTo>
                    <a:pt x="123795" y="9485"/>
                    <a:pt x="123638" y="9542"/>
                    <a:pt x="123476" y="9598"/>
                  </a:cubicBezTo>
                  <a:cubicBezTo>
                    <a:pt x="123788" y="9549"/>
                    <a:pt x="124099" y="9500"/>
                    <a:pt x="124410" y="9452"/>
                  </a:cubicBezTo>
                  <a:moveTo>
                    <a:pt x="123517" y="9786"/>
                  </a:moveTo>
                  <a:cubicBezTo>
                    <a:pt x="123683" y="9722"/>
                    <a:pt x="123848" y="9662"/>
                    <a:pt x="124013" y="9598"/>
                  </a:cubicBezTo>
                  <a:cubicBezTo>
                    <a:pt x="123686" y="9651"/>
                    <a:pt x="123364" y="9703"/>
                    <a:pt x="123037" y="9756"/>
                  </a:cubicBezTo>
                  <a:cubicBezTo>
                    <a:pt x="122876" y="9812"/>
                    <a:pt x="122715" y="9872"/>
                    <a:pt x="122557" y="9928"/>
                  </a:cubicBezTo>
                  <a:cubicBezTo>
                    <a:pt x="122876" y="9879"/>
                    <a:pt x="123199" y="9831"/>
                    <a:pt x="123517" y="9786"/>
                  </a:cubicBezTo>
                  <a:close/>
                  <a:moveTo>
                    <a:pt x="121656" y="10262"/>
                  </a:moveTo>
                  <a:cubicBezTo>
                    <a:pt x="121987" y="10213"/>
                    <a:pt x="122317" y="10165"/>
                    <a:pt x="122647" y="10120"/>
                  </a:cubicBezTo>
                  <a:cubicBezTo>
                    <a:pt x="122812" y="10056"/>
                    <a:pt x="122973" y="9992"/>
                    <a:pt x="123138" y="9928"/>
                  </a:cubicBezTo>
                  <a:cubicBezTo>
                    <a:pt x="122805" y="9981"/>
                    <a:pt x="122471" y="10029"/>
                    <a:pt x="122137" y="10082"/>
                  </a:cubicBezTo>
                  <a:cubicBezTo>
                    <a:pt x="121975" y="10142"/>
                    <a:pt x="121818" y="10202"/>
                    <a:pt x="121656" y="10262"/>
                  </a:cubicBezTo>
                  <a:moveTo>
                    <a:pt x="121386" y="10303"/>
                  </a:moveTo>
                  <a:cubicBezTo>
                    <a:pt x="121540" y="10243"/>
                    <a:pt x="121694" y="10187"/>
                    <a:pt x="121852" y="10127"/>
                  </a:cubicBezTo>
                  <a:cubicBezTo>
                    <a:pt x="121548" y="10176"/>
                    <a:pt x="121240" y="10225"/>
                    <a:pt x="120940" y="10277"/>
                  </a:cubicBezTo>
                  <a:cubicBezTo>
                    <a:pt x="120786" y="10330"/>
                    <a:pt x="120636" y="10386"/>
                    <a:pt x="120482" y="10438"/>
                  </a:cubicBezTo>
                  <a:cubicBezTo>
                    <a:pt x="120782" y="10393"/>
                    <a:pt x="121086" y="10348"/>
                    <a:pt x="121386" y="10303"/>
                  </a:cubicBezTo>
                  <a:close/>
                  <a:moveTo>
                    <a:pt x="119593" y="10769"/>
                  </a:moveTo>
                  <a:cubicBezTo>
                    <a:pt x="119904" y="10720"/>
                    <a:pt x="120219" y="10675"/>
                    <a:pt x="120531" y="10630"/>
                  </a:cubicBezTo>
                  <a:cubicBezTo>
                    <a:pt x="120685" y="10570"/>
                    <a:pt x="120839" y="10510"/>
                    <a:pt x="120992" y="10453"/>
                  </a:cubicBezTo>
                  <a:cubicBezTo>
                    <a:pt x="120677" y="10498"/>
                    <a:pt x="120362" y="10547"/>
                    <a:pt x="120047" y="10600"/>
                  </a:cubicBezTo>
                  <a:cubicBezTo>
                    <a:pt x="119897" y="10656"/>
                    <a:pt x="119743" y="10712"/>
                    <a:pt x="119593" y="10769"/>
                  </a:cubicBezTo>
                  <a:close/>
                  <a:moveTo>
                    <a:pt x="119308" y="10810"/>
                  </a:moveTo>
                  <a:cubicBezTo>
                    <a:pt x="119454" y="10757"/>
                    <a:pt x="119600" y="10701"/>
                    <a:pt x="119747" y="10649"/>
                  </a:cubicBezTo>
                  <a:cubicBezTo>
                    <a:pt x="119431" y="10697"/>
                    <a:pt x="119120" y="10750"/>
                    <a:pt x="118809" y="10799"/>
                  </a:cubicBezTo>
                  <a:cubicBezTo>
                    <a:pt x="118666" y="10851"/>
                    <a:pt x="118524" y="10900"/>
                    <a:pt x="118381" y="10952"/>
                  </a:cubicBezTo>
                  <a:cubicBezTo>
                    <a:pt x="118692" y="10904"/>
                    <a:pt x="119000" y="10859"/>
                    <a:pt x="119308" y="10810"/>
                  </a:cubicBezTo>
                  <a:close/>
                  <a:moveTo>
                    <a:pt x="117507" y="11275"/>
                  </a:moveTo>
                  <a:cubicBezTo>
                    <a:pt x="117826" y="11226"/>
                    <a:pt x="118145" y="11181"/>
                    <a:pt x="118463" y="11133"/>
                  </a:cubicBezTo>
                  <a:cubicBezTo>
                    <a:pt x="118610" y="11076"/>
                    <a:pt x="118752" y="11020"/>
                    <a:pt x="118899" y="10967"/>
                  </a:cubicBezTo>
                  <a:cubicBezTo>
                    <a:pt x="118576" y="11016"/>
                    <a:pt x="118253" y="11065"/>
                    <a:pt x="117931" y="11118"/>
                  </a:cubicBezTo>
                  <a:cubicBezTo>
                    <a:pt x="117792" y="11170"/>
                    <a:pt x="117649" y="11223"/>
                    <a:pt x="117507" y="11275"/>
                  </a:cubicBezTo>
                  <a:close/>
                  <a:moveTo>
                    <a:pt x="117207" y="11320"/>
                  </a:moveTo>
                  <a:cubicBezTo>
                    <a:pt x="117342" y="11271"/>
                    <a:pt x="117477" y="11219"/>
                    <a:pt x="117612" y="11170"/>
                  </a:cubicBezTo>
                  <a:cubicBezTo>
                    <a:pt x="117334" y="11215"/>
                    <a:pt x="117060" y="11260"/>
                    <a:pt x="116786" y="11305"/>
                  </a:cubicBezTo>
                  <a:cubicBezTo>
                    <a:pt x="116651" y="11354"/>
                    <a:pt x="116516" y="11403"/>
                    <a:pt x="116385" y="11448"/>
                  </a:cubicBezTo>
                  <a:cubicBezTo>
                    <a:pt x="116659" y="11406"/>
                    <a:pt x="116933" y="11361"/>
                    <a:pt x="117207" y="11320"/>
                  </a:cubicBezTo>
                  <a:close/>
                  <a:moveTo>
                    <a:pt x="115518" y="11767"/>
                  </a:moveTo>
                  <a:cubicBezTo>
                    <a:pt x="115803" y="11722"/>
                    <a:pt x="116092" y="11680"/>
                    <a:pt x="116381" y="11635"/>
                  </a:cubicBezTo>
                  <a:cubicBezTo>
                    <a:pt x="116512" y="11587"/>
                    <a:pt x="116647" y="11534"/>
                    <a:pt x="116783" y="11482"/>
                  </a:cubicBezTo>
                  <a:cubicBezTo>
                    <a:pt x="116490" y="11527"/>
                    <a:pt x="116205" y="11575"/>
                    <a:pt x="115912" y="11620"/>
                  </a:cubicBezTo>
                  <a:cubicBezTo>
                    <a:pt x="115781" y="11669"/>
                    <a:pt x="115649" y="11718"/>
                    <a:pt x="115518" y="11767"/>
                  </a:cubicBezTo>
                  <a:close/>
                  <a:moveTo>
                    <a:pt x="115199" y="11815"/>
                  </a:moveTo>
                  <a:cubicBezTo>
                    <a:pt x="115327" y="11770"/>
                    <a:pt x="115451" y="11722"/>
                    <a:pt x="115578" y="11677"/>
                  </a:cubicBezTo>
                  <a:cubicBezTo>
                    <a:pt x="115282" y="11725"/>
                    <a:pt x="114989" y="11774"/>
                    <a:pt x="114696" y="11823"/>
                  </a:cubicBezTo>
                  <a:cubicBezTo>
                    <a:pt x="114573" y="11864"/>
                    <a:pt x="114453" y="11909"/>
                    <a:pt x="114329" y="11954"/>
                  </a:cubicBezTo>
                  <a:cubicBezTo>
                    <a:pt x="114621" y="11905"/>
                    <a:pt x="114907" y="11860"/>
                    <a:pt x="115199" y="11815"/>
                  </a:cubicBezTo>
                  <a:moveTo>
                    <a:pt x="114381" y="12127"/>
                  </a:moveTo>
                  <a:cubicBezTo>
                    <a:pt x="114505" y="12078"/>
                    <a:pt x="114629" y="12033"/>
                    <a:pt x="114753" y="11984"/>
                  </a:cubicBezTo>
                  <a:cubicBezTo>
                    <a:pt x="114449" y="12033"/>
                    <a:pt x="114141" y="12082"/>
                    <a:pt x="113837" y="12131"/>
                  </a:cubicBezTo>
                  <a:cubicBezTo>
                    <a:pt x="113717" y="12176"/>
                    <a:pt x="113597" y="12221"/>
                    <a:pt x="113473" y="12266"/>
                  </a:cubicBezTo>
                  <a:cubicBezTo>
                    <a:pt x="113777" y="12217"/>
                    <a:pt x="114077" y="12172"/>
                    <a:pt x="114381" y="12127"/>
                  </a:cubicBezTo>
                  <a:close/>
                  <a:moveTo>
                    <a:pt x="112652" y="12573"/>
                  </a:moveTo>
                  <a:cubicBezTo>
                    <a:pt x="112963" y="12525"/>
                    <a:pt x="113274" y="12480"/>
                    <a:pt x="113590" y="12435"/>
                  </a:cubicBezTo>
                  <a:cubicBezTo>
                    <a:pt x="113710" y="12389"/>
                    <a:pt x="113830" y="12341"/>
                    <a:pt x="113950" y="12292"/>
                  </a:cubicBezTo>
                  <a:cubicBezTo>
                    <a:pt x="113635" y="12341"/>
                    <a:pt x="113319" y="12389"/>
                    <a:pt x="113004" y="12442"/>
                  </a:cubicBezTo>
                  <a:cubicBezTo>
                    <a:pt x="112888" y="12483"/>
                    <a:pt x="112768" y="12528"/>
                    <a:pt x="112652" y="12573"/>
                  </a:cubicBezTo>
                  <a:close/>
                  <a:moveTo>
                    <a:pt x="112340" y="12622"/>
                  </a:moveTo>
                  <a:cubicBezTo>
                    <a:pt x="112449" y="12577"/>
                    <a:pt x="112562" y="12536"/>
                    <a:pt x="112674" y="12495"/>
                  </a:cubicBezTo>
                  <a:cubicBezTo>
                    <a:pt x="112374" y="12540"/>
                    <a:pt x="112074" y="12588"/>
                    <a:pt x="111774" y="12641"/>
                  </a:cubicBezTo>
                  <a:cubicBezTo>
                    <a:pt x="111665" y="12678"/>
                    <a:pt x="111560" y="12720"/>
                    <a:pt x="111451" y="12757"/>
                  </a:cubicBezTo>
                  <a:cubicBezTo>
                    <a:pt x="111747" y="12712"/>
                    <a:pt x="112044" y="12667"/>
                    <a:pt x="112340" y="12622"/>
                  </a:cubicBezTo>
                  <a:close/>
                  <a:moveTo>
                    <a:pt x="111567" y="12919"/>
                  </a:moveTo>
                  <a:cubicBezTo>
                    <a:pt x="111676" y="12877"/>
                    <a:pt x="111785" y="12836"/>
                    <a:pt x="111894" y="12791"/>
                  </a:cubicBezTo>
                  <a:cubicBezTo>
                    <a:pt x="111582" y="12840"/>
                    <a:pt x="111275" y="12889"/>
                    <a:pt x="110963" y="12941"/>
                  </a:cubicBezTo>
                  <a:cubicBezTo>
                    <a:pt x="110858" y="12979"/>
                    <a:pt x="110753" y="13020"/>
                    <a:pt x="110648" y="13057"/>
                  </a:cubicBezTo>
                  <a:cubicBezTo>
                    <a:pt x="110952" y="13012"/>
                    <a:pt x="111260" y="12967"/>
                    <a:pt x="111567" y="12919"/>
                  </a:cubicBezTo>
                  <a:close/>
                  <a:moveTo>
                    <a:pt x="110179" y="13237"/>
                  </a:moveTo>
                  <a:cubicBezTo>
                    <a:pt x="110078" y="13275"/>
                    <a:pt x="109976" y="13316"/>
                    <a:pt x="109875" y="13354"/>
                  </a:cubicBezTo>
                  <a:cubicBezTo>
                    <a:pt x="110194" y="13305"/>
                    <a:pt x="110509" y="13260"/>
                    <a:pt x="110824" y="13215"/>
                  </a:cubicBezTo>
                  <a:cubicBezTo>
                    <a:pt x="110929" y="13174"/>
                    <a:pt x="111034" y="13132"/>
                    <a:pt x="111140" y="13091"/>
                  </a:cubicBezTo>
                  <a:cubicBezTo>
                    <a:pt x="110821" y="13136"/>
                    <a:pt x="110498" y="13185"/>
                    <a:pt x="110179" y="13237"/>
                  </a:cubicBezTo>
                  <a:close/>
                  <a:moveTo>
                    <a:pt x="110318" y="13110"/>
                  </a:moveTo>
                  <a:cubicBezTo>
                    <a:pt x="110415" y="13072"/>
                    <a:pt x="110517" y="13035"/>
                    <a:pt x="110614" y="12997"/>
                  </a:cubicBezTo>
                  <a:cubicBezTo>
                    <a:pt x="110322" y="13042"/>
                    <a:pt x="110029" y="13091"/>
                    <a:pt x="109733" y="13140"/>
                  </a:cubicBezTo>
                  <a:cubicBezTo>
                    <a:pt x="109639" y="13177"/>
                    <a:pt x="109541" y="13211"/>
                    <a:pt x="109447" y="13245"/>
                  </a:cubicBezTo>
                  <a:cubicBezTo>
                    <a:pt x="109736" y="13200"/>
                    <a:pt x="110029" y="13155"/>
                    <a:pt x="110318" y="13110"/>
                  </a:cubicBezTo>
                  <a:close/>
                  <a:moveTo>
                    <a:pt x="109564" y="13399"/>
                  </a:moveTo>
                  <a:cubicBezTo>
                    <a:pt x="109661" y="13361"/>
                    <a:pt x="109755" y="13324"/>
                    <a:pt x="109853" y="13286"/>
                  </a:cubicBezTo>
                  <a:cubicBezTo>
                    <a:pt x="109549" y="13335"/>
                    <a:pt x="109245" y="13384"/>
                    <a:pt x="108941" y="13433"/>
                  </a:cubicBezTo>
                  <a:cubicBezTo>
                    <a:pt x="108847" y="13470"/>
                    <a:pt x="108753" y="13504"/>
                    <a:pt x="108663" y="13538"/>
                  </a:cubicBezTo>
                  <a:cubicBezTo>
                    <a:pt x="108963" y="13493"/>
                    <a:pt x="109264" y="13444"/>
                    <a:pt x="109564" y="13399"/>
                  </a:cubicBezTo>
                  <a:close/>
                  <a:moveTo>
                    <a:pt x="108175" y="13721"/>
                  </a:moveTo>
                  <a:cubicBezTo>
                    <a:pt x="108089" y="13755"/>
                    <a:pt x="108003" y="13789"/>
                    <a:pt x="107913" y="13823"/>
                  </a:cubicBezTo>
                  <a:cubicBezTo>
                    <a:pt x="108224" y="13778"/>
                    <a:pt x="108536" y="13729"/>
                    <a:pt x="108847" y="13684"/>
                  </a:cubicBezTo>
                  <a:cubicBezTo>
                    <a:pt x="108937" y="13650"/>
                    <a:pt x="109027" y="13613"/>
                    <a:pt x="109117" y="13575"/>
                  </a:cubicBezTo>
                  <a:cubicBezTo>
                    <a:pt x="108806" y="13624"/>
                    <a:pt x="108491" y="13673"/>
                    <a:pt x="108175" y="13721"/>
                  </a:cubicBezTo>
                  <a:close/>
                  <a:moveTo>
                    <a:pt x="108314" y="13594"/>
                  </a:moveTo>
                  <a:cubicBezTo>
                    <a:pt x="108401" y="13560"/>
                    <a:pt x="108487" y="13526"/>
                    <a:pt x="108573" y="13493"/>
                  </a:cubicBezTo>
                  <a:cubicBezTo>
                    <a:pt x="108284" y="13541"/>
                    <a:pt x="107999" y="13590"/>
                    <a:pt x="107710" y="13639"/>
                  </a:cubicBezTo>
                  <a:cubicBezTo>
                    <a:pt x="107628" y="13669"/>
                    <a:pt x="107549" y="13699"/>
                    <a:pt x="107466" y="13729"/>
                  </a:cubicBezTo>
                  <a:cubicBezTo>
                    <a:pt x="107751" y="13680"/>
                    <a:pt x="108033" y="13635"/>
                    <a:pt x="108314" y="13594"/>
                  </a:cubicBezTo>
                  <a:close/>
                  <a:moveTo>
                    <a:pt x="107586" y="13872"/>
                  </a:moveTo>
                  <a:cubicBezTo>
                    <a:pt x="107669" y="13842"/>
                    <a:pt x="107751" y="13808"/>
                    <a:pt x="107830" y="13778"/>
                  </a:cubicBezTo>
                  <a:cubicBezTo>
                    <a:pt x="107534" y="13827"/>
                    <a:pt x="107234" y="13875"/>
                    <a:pt x="106937" y="13924"/>
                  </a:cubicBezTo>
                  <a:cubicBezTo>
                    <a:pt x="106858" y="13950"/>
                    <a:pt x="106780" y="13980"/>
                    <a:pt x="106705" y="14010"/>
                  </a:cubicBezTo>
                  <a:cubicBezTo>
                    <a:pt x="106997" y="13965"/>
                    <a:pt x="107294" y="13917"/>
                    <a:pt x="107586" y="13872"/>
                  </a:cubicBezTo>
                  <a:close/>
                  <a:moveTo>
                    <a:pt x="106892" y="14145"/>
                  </a:moveTo>
                  <a:cubicBezTo>
                    <a:pt x="106967" y="14115"/>
                    <a:pt x="107042" y="14085"/>
                    <a:pt x="107121" y="14055"/>
                  </a:cubicBezTo>
                  <a:cubicBezTo>
                    <a:pt x="106813" y="14104"/>
                    <a:pt x="106502" y="14153"/>
                    <a:pt x="106194" y="14202"/>
                  </a:cubicBezTo>
                  <a:cubicBezTo>
                    <a:pt x="106123" y="14232"/>
                    <a:pt x="106052" y="14258"/>
                    <a:pt x="105981" y="14284"/>
                  </a:cubicBezTo>
                  <a:cubicBezTo>
                    <a:pt x="106284" y="14239"/>
                    <a:pt x="106588" y="14190"/>
                    <a:pt x="106892" y="14145"/>
                  </a:cubicBezTo>
                  <a:close/>
                  <a:moveTo>
                    <a:pt x="105489" y="14476"/>
                  </a:moveTo>
                  <a:cubicBezTo>
                    <a:pt x="105425" y="14498"/>
                    <a:pt x="105361" y="14524"/>
                    <a:pt x="105298" y="14551"/>
                  </a:cubicBezTo>
                  <a:cubicBezTo>
                    <a:pt x="105609" y="14502"/>
                    <a:pt x="105920" y="14457"/>
                    <a:pt x="106232" y="14412"/>
                  </a:cubicBezTo>
                  <a:cubicBezTo>
                    <a:pt x="106303" y="14386"/>
                    <a:pt x="106371" y="14356"/>
                    <a:pt x="106442" y="14329"/>
                  </a:cubicBezTo>
                  <a:cubicBezTo>
                    <a:pt x="106123" y="14374"/>
                    <a:pt x="105804" y="14423"/>
                    <a:pt x="105489" y="14476"/>
                  </a:cubicBezTo>
                  <a:close/>
                  <a:moveTo>
                    <a:pt x="105632" y="14337"/>
                  </a:moveTo>
                  <a:cubicBezTo>
                    <a:pt x="105699" y="14314"/>
                    <a:pt x="105767" y="14288"/>
                    <a:pt x="105830" y="14262"/>
                  </a:cubicBezTo>
                  <a:cubicBezTo>
                    <a:pt x="105542" y="14311"/>
                    <a:pt x="105249" y="14359"/>
                    <a:pt x="104956" y="14408"/>
                  </a:cubicBezTo>
                  <a:cubicBezTo>
                    <a:pt x="104896" y="14431"/>
                    <a:pt x="104836" y="14453"/>
                    <a:pt x="104772" y="14476"/>
                  </a:cubicBezTo>
                  <a:cubicBezTo>
                    <a:pt x="105061" y="14427"/>
                    <a:pt x="105346" y="14382"/>
                    <a:pt x="105632" y="14337"/>
                  </a:cubicBezTo>
                  <a:close/>
                  <a:moveTo>
                    <a:pt x="104964" y="14599"/>
                  </a:moveTo>
                  <a:cubicBezTo>
                    <a:pt x="105027" y="14577"/>
                    <a:pt x="105084" y="14554"/>
                    <a:pt x="105148" y="14528"/>
                  </a:cubicBezTo>
                  <a:cubicBezTo>
                    <a:pt x="104844" y="14577"/>
                    <a:pt x="104543" y="14626"/>
                    <a:pt x="104240" y="14674"/>
                  </a:cubicBezTo>
                  <a:cubicBezTo>
                    <a:pt x="104187" y="14697"/>
                    <a:pt x="104131" y="14716"/>
                    <a:pt x="104078" y="14738"/>
                  </a:cubicBezTo>
                  <a:cubicBezTo>
                    <a:pt x="104375" y="14689"/>
                    <a:pt x="104671" y="14644"/>
                    <a:pt x="104964" y="14599"/>
                  </a:cubicBezTo>
                  <a:close/>
                  <a:moveTo>
                    <a:pt x="104337" y="14851"/>
                  </a:moveTo>
                  <a:cubicBezTo>
                    <a:pt x="104390" y="14828"/>
                    <a:pt x="104442" y="14810"/>
                    <a:pt x="104495" y="14787"/>
                  </a:cubicBezTo>
                  <a:cubicBezTo>
                    <a:pt x="104183" y="14836"/>
                    <a:pt x="103876" y="14885"/>
                    <a:pt x="103564" y="14933"/>
                  </a:cubicBezTo>
                  <a:cubicBezTo>
                    <a:pt x="103515" y="14952"/>
                    <a:pt x="103470" y="14971"/>
                    <a:pt x="103425" y="14990"/>
                  </a:cubicBezTo>
                  <a:cubicBezTo>
                    <a:pt x="103729" y="14941"/>
                    <a:pt x="104033" y="14896"/>
                    <a:pt x="104337" y="14851"/>
                  </a:cubicBezTo>
                  <a:moveTo>
                    <a:pt x="102926" y="15185"/>
                  </a:moveTo>
                  <a:cubicBezTo>
                    <a:pt x="102889" y="15200"/>
                    <a:pt x="102851" y="15215"/>
                    <a:pt x="102814" y="15230"/>
                  </a:cubicBezTo>
                  <a:cubicBezTo>
                    <a:pt x="103129" y="15181"/>
                    <a:pt x="103440" y="15136"/>
                    <a:pt x="103752" y="15091"/>
                  </a:cubicBezTo>
                  <a:cubicBezTo>
                    <a:pt x="103793" y="15072"/>
                    <a:pt x="103838" y="15057"/>
                    <a:pt x="103879" y="15038"/>
                  </a:cubicBezTo>
                  <a:cubicBezTo>
                    <a:pt x="103560" y="15087"/>
                    <a:pt x="103245" y="15136"/>
                    <a:pt x="102926" y="15185"/>
                  </a:cubicBezTo>
                  <a:close/>
                  <a:moveTo>
                    <a:pt x="103073" y="15042"/>
                  </a:moveTo>
                  <a:cubicBezTo>
                    <a:pt x="103118" y="15027"/>
                    <a:pt x="103159" y="15008"/>
                    <a:pt x="103200" y="14993"/>
                  </a:cubicBezTo>
                  <a:cubicBezTo>
                    <a:pt x="102904" y="15042"/>
                    <a:pt x="102611" y="15087"/>
                    <a:pt x="102319" y="15140"/>
                  </a:cubicBezTo>
                  <a:cubicBezTo>
                    <a:pt x="102281" y="15151"/>
                    <a:pt x="102247" y="15166"/>
                    <a:pt x="102210" y="15177"/>
                  </a:cubicBezTo>
                  <a:cubicBezTo>
                    <a:pt x="102499" y="15132"/>
                    <a:pt x="102788" y="15087"/>
                    <a:pt x="103073" y="15042"/>
                  </a:cubicBezTo>
                  <a:close/>
                  <a:moveTo>
                    <a:pt x="102480" y="15279"/>
                  </a:moveTo>
                  <a:cubicBezTo>
                    <a:pt x="102514" y="15264"/>
                    <a:pt x="102547" y="15252"/>
                    <a:pt x="102581" y="15237"/>
                  </a:cubicBezTo>
                  <a:cubicBezTo>
                    <a:pt x="102277" y="15286"/>
                    <a:pt x="101973" y="15335"/>
                    <a:pt x="101669" y="15384"/>
                  </a:cubicBezTo>
                  <a:cubicBezTo>
                    <a:pt x="101643" y="15395"/>
                    <a:pt x="101617" y="15406"/>
                    <a:pt x="101591" y="15414"/>
                  </a:cubicBezTo>
                  <a:cubicBezTo>
                    <a:pt x="101887" y="15369"/>
                    <a:pt x="102183" y="15324"/>
                    <a:pt x="102480" y="15279"/>
                  </a:cubicBezTo>
                  <a:close/>
                  <a:moveTo>
                    <a:pt x="101932" y="15500"/>
                  </a:moveTo>
                  <a:cubicBezTo>
                    <a:pt x="101955" y="15492"/>
                    <a:pt x="101977" y="15481"/>
                    <a:pt x="102000" y="15474"/>
                  </a:cubicBezTo>
                  <a:cubicBezTo>
                    <a:pt x="101688" y="15522"/>
                    <a:pt x="101381" y="15567"/>
                    <a:pt x="101069" y="15620"/>
                  </a:cubicBezTo>
                  <a:cubicBezTo>
                    <a:pt x="101054" y="15624"/>
                    <a:pt x="101039" y="15631"/>
                    <a:pt x="101024" y="15635"/>
                  </a:cubicBezTo>
                  <a:cubicBezTo>
                    <a:pt x="101324" y="15590"/>
                    <a:pt x="101632" y="15545"/>
                    <a:pt x="101932" y="15500"/>
                  </a:cubicBezTo>
                  <a:close/>
                  <a:moveTo>
                    <a:pt x="101433" y="15706"/>
                  </a:moveTo>
                  <a:cubicBezTo>
                    <a:pt x="101444" y="15703"/>
                    <a:pt x="101456" y="15699"/>
                    <a:pt x="101463" y="15695"/>
                  </a:cubicBezTo>
                  <a:cubicBezTo>
                    <a:pt x="101148" y="15740"/>
                    <a:pt x="100829" y="15789"/>
                    <a:pt x="100514" y="15838"/>
                  </a:cubicBezTo>
                  <a:cubicBezTo>
                    <a:pt x="100510" y="15841"/>
                    <a:pt x="100506" y="15841"/>
                    <a:pt x="100506" y="15841"/>
                  </a:cubicBezTo>
                  <a:cubicBezTo>
                    <a:pt x="100814" y="15796"/>
                    <a:pt x="101125" y="15751"/>
                    <a:pt x="101433" y="15706"/>
                  </a:cubicBezTo>
                  <a:close/>
                  <a:moveTo>
                    <a:pt x="100581" y="16948"/>
                  </a:moveTo>
                  <a:cubicBezTo>
                    <a:pt x="100720" y="16881"/>
                    <a:pt x="100863" y="16813"/>
                    <a:pt x="101002" y="16746"/>
                  </a:cubicBezTo>
                  <a:cubicBezTo>
                    <a:pt x="100746" y="16734"/>
                    <a:pt x="100476" y="16731"/>
                    <a:pt x="100202" y="16731"/>
                  </a:cubicBezTo>
                  <a:cubicBezTo>
                    <a:pt x="100131" y="16764"/>
                    <a:pt x="100060" y="16794"/>
                    <a:pt x="99989" y="16828"/>
                  </a:cubicBezTo>
                  <a:cubicBezTo>
                    <a:pt x="100116" y="16851"/>
                    <a:pt x="100240" y="16873"/>
                    <a:pt x="100356" y="16896"/>
                  </a:cubicBezTo>
                  <a:cubicBezTo>
                    <a:pt x="100435" y="16914"/>
                    <a:pt x="100510" y="16929"/>
                    <a:pt x="100581" y="16948"/>
                  </a:cubicBezTo>
                  <a:close/>
                  <a:moveTo>
                    <a:pt x="98987" y="18385"/>
                  </a:moveTo>
                  <a:cubicBezTo>
                    <a:pt x="99662" y="18002"/>
                    <a:pt x="100352" y="17627"/>
                    <a:pt x="101054" y="17260"/>
                  </a:cubicBezTo>
                  <a:cubicBezTo>
                    <a:pt x="100885" y="17192"/>
                    <a:pt x="100694" y="17132"/>
                    <a:pt x="100480" y="17079"/>
                  </a:cubicBezTo>
                  <a:cubicBezTo>
                    <a:pt x="99921" y="17361"/>
                    <a:pt x="99366" y="17646"/>
                    <a:pt x="98818" y="17935"/>
                  </a:cubicBezTo>
                  <a:cubicBezTo>
                    <a:pt x="98893" y="18078"/>
                    <a:pt x="98949" y="18231"/>
                    <a:pt x="98987" y="18385"/>
                  </a:cubicBezTo>
                  <a:close/>
                  <a:moveTo>
                    <a:pt x="94357" y="21282"/>
                  </a:moveTo>
                  <a:cubicBezTo>
                    <a:pt x="95779" y="20299"/>
                    <a:pt x="97276" y="19361"/>
                    <a:pt x="98848" y="18464"/>
                  </a:cubicBezTo>
                  <a:cubicBezTo>
                    <a:pt x="98814" y="18306"/>
                    <a:pt x="98758" y="18153"/>
                    <a:pt x="98683" y="18006"/>
                  </a:cubicBezTo>
                  <a:cubicBezTo>
                    <a:pt x="97493" y="18637"/>
                    <a:pt x="96342" y="19293"/>
                    <a:pt x="95231" y="19972"/>
                  </a:cubicBezTo>
                  <a:cubicBezTo>
                    <a:pt x="95013" y="20385"/>
                    <a:pt x="94721" y="20824"/>
                    <a:pt x="94357" y="21282"/>
                  </a:cubicBezTo>
                  <a:close/>
                  <a:moveTo>
                    <a:pt x="81810" y="31626"/>
                  </a:moveTo>
                  <a:cubicBezTo>
                    <a:pt x="84027" y="28778"/>
                    <a:pt x="86673" y="26111"/>
                    <a:pt x="89719" y="23702"/>
                  </a:cubicBezTo>
                  <a:cubicBezTo>
                    <a:pt x="91359" y="22404"/>
                    <a:pt x="93134" y="21173"/>
                    <a:pt x="95032" y="20010"/>
                  </a:cubicBezTo>
                  <a:cubicBezTo>
                    <a:pt x="95190" y="19721"/>
                    <a:pt x="95306" y="19447"/>
                    <a:pt x="95385" y="19188"/>
                  </a:cubicBezTo>
                  <a:cubicBezTo>
                    <a:pt x="92586" y="20749"/>
                    <a:pt x="90019" y="22445"/>
                    <a:pt x="87734" y="24268"/>
                  </a:cubicBezTo>
                  <a:cubicBezTo>
                    <a:pt x="84069" y="27195"/>
                    <a:pt x="81015" y="30504"/>
                    <a:pt x="78621" y="34050"/>
                  </a:cubicBezTo>
                  <a:cubicBezTo>
                    <a:pt x="79686" y="33232"/>
                    <a:pt x="80756" y="32425"/>
                    <a:pt x="81810" y="31626"/>
                  </a:cubicBezTo>
                  <a:close/>
                  <a:moveTo>
                    <a:pt x="74944" y="40886"/>
                  </a:moveTo>
                  <a:cubicBezTo>
                    <a:pt x="75327" y="40559"/>
                    <a:pt x="75720" y="40226"/>
                    <a:pt x="76122" y="39892"/>
                  </a:cubicBezTo>
                  <a:cubicBezTo>
                    <a:pt x="76486" y="39588"/>
                    <a:pt x="76854" y="39284"/>
                    <a:pt x="77225" y="38980"/>
                  </a:cubicBezTo>
                  <a:cubicBezTo>
                    <a:pt x="78373" y="36605"/>
                    <a:pt x="79784" y="34297"/>
                    <a:pt x="81450" y="32095"/>
                  </a:cubicBezTo>
                  <a:cubicBezTo>
                    <a:pt x="80426" y="32872"/>
                    <a:pt x="79382" y="33660"/>
                    <a:pt x="78351" y="34455"/>
                  </a:cubicBezTo>
                  <a:cubicBezTo>
                    <a:pt x="76989" y="36530"/>
                    <a:pt x="75848" y="38683"/>
                    <a:pt x="74944" y="40886"/>
                  </a:cubicBezTo>
                  <a:close/>
                  <a:moveTo>
                    <a:pt x="75428" y="36751"/>
                  </a:moveTo>
                  <a:cubicBezTo>
                    <a:pt x="74328" y="38710"/>
                    <a:pt x="73428" y="40728"/>
                    <a:pt x="72730" y="42784"/>
                  </a:cubicBezTo>
                  <a:cubicBezTo>
                    <a:pt x="73402" y="42203"/>
                    <a:pt x="74096" y="41603"/>
                    <a:pt x="74820" y="40991"/>
                  </a:cubicBezTo>
                  <a:cubicBezTo>
                    <a:pt x="75709" y="38800"/>
                    <a:pt x="76831" y="36661"/>
                    <a:pt x="78171" y="34598"/>
                  </a:cubicBezTo>
                  <a:cubicBezTo>
                    <a:pt x="77248" y="35310"/>
                    <a:pt x="76328" y="36027"/>
                    <a:pt x="75428" y="36751"/>
                  </a:cubicBezTo>
                  <a:close/>
                  <a:moveTo>
                    <a:pt x="77672" y="31258"/>
                  </a:moveTo>
                  <a:cubicBezTo>
                    <a:pt x="75758" y="33585"/>
                    <a:pt x="74178" y="36046"/>
                    <a:pt x="72940" y="38597"/>
                  </a:cubicBezTo>
                  <a:cubicBezTo>
                    <a:pt x="73762" y="37899"/>
                    <a:pt x="74610" y="37205"/>
                    <a:pt x="75473" y="36515"/>
                  </a:cubicBezTo>
                  <a:cubicBezTo>
                    <a:pt x="77139" y="33596"/>
                    <a:pt x="79244" y="30812"/>
                    <a:pt x="81776" y="28238"/>
                  </a:cubicBezTo>
                  <a:cubicBezTo>
                    <a:pt x="80448" y="29213"/>
                    <a:pt x="79064" y="30223"/>
                    <a:pt x="77672" y="31258"/>
                  </a:cubicBezTo>
                  <a:close/>
                  <a:moveTo>
                    <a:pt x="77829" y="30943"/>
                  </a:moveTo>
                  <a:cubicBezTo>
                    <a:pt x="79518" y="28921"/>
                    <a:pt x="81457" y="27007"/>
                    <a:pt x="83637" y="25233"/>
                  </a:cubicBezTo>
                  <a:cubicBezTo>
                    <a:pt x="85858" y="23424"/>
                    <a:pt x="88380" y="21743"/>
                    <a:pt x="91141" y="20190"/>
                  </a:cubicBezTo>
                  <a:cubicBezTo>
                    <a:pt x="91280" y="20014"/>
                    <a:pt x="91408" y="19841"/>
                    <a:pt x="91516" y="19672"/>
                  </a:cubicBezTo>
                  <a:cubicBezTo>
                    <a:pt x="91577" y="19582"/>
                    <a:pt x="91629" y="19492"/>
                    <a:pt x="91682" y="19406"/>
                  </a:cubicBezTo>
                  <a:cubicBezTo>
                    <a:pt x="87900" y="21327"/>
                    <a:pt x="84523" y="23465"/>
                    <a:pt x="81671" y="25810"/>
                  </a:cubicBezTo>
                  <a:cubicBezTo>
                    <a:pt x="78820" y="28155"/>
                    <a:pt x="76407" y="30741"/>
                    <a:pt x="74452" y="33487"/>
                  </a:cubicBezTo>
                  <a:cubicBezTo>
                    <a:pt x="75570" y="32624"/>
                    <a:pt x="76703" y="31776"/>
                    <a:pt x="77829" y="30943"/>
                  </a:cubicBezTo>
                  <a:close/>
                  <a:moveTo>
                    <a:pt x="70475" y="40743"/>
                  </a:moveTo>
                  <a:cubicBezTo>
                    <a:pt x="71211" y="40090"/>
                    <a:pt x="71980" y="39415"/>
                    <a:pt x="72790" y="38725"/>
                  </a:cubicBezTo>
                  <a:cubicBezTo>
                    <a:pt x="73998" y="36200"/>
                    <a:pt x="75544" y="33761"/>
                    <a:pt x="77409" y="31453"/>
                  </a:cubicBezTo>
                  <a:cubicBezTo>
                    <a:pt x="76317" y="32264"/>
                    <a:pt x="75221" y="33089"/>
                    <a:pt x="74141" y="33926"/>
                  </a:cubicBezTo>
                  <a:cubicBezTo>
                    <a:pt x="72633" y="36113"/>
                    <a:pt x="71409" y="38398"/>
                    <a:pt x="70475" y="40743"/>
                  </a:cubicBezTo>
                  <a:close/>
                  <a:moveTo>
                    <a:pt x="71060" y="36395"/>
                  </a:moveTo>
                  <a:cubicBezTo>
                    <a:pt x="69879" y="38451"/>
                    <a:pt x="68944" y="40578"/>
                    <a:pt x="68261" y="42747"/>
                  </a:cubicBezTo>
                  <a:cubicBezTo>
                    <a:pt x="68926" y="42139"/>
                    <a:pt x="69616" y="41512"/>
                    <a:pt x="70340" y="40867"/>
                  </a:cubicBezTo>
                  <a:cubicBezTo>
                    <a:pt x="71252" y="38537"/>
                    <a:pt x="72452" y="36267"/>
                    <a:pt x="73931" y="34095"/>
                  </a:cubicBezTo>
                  <a:cubicBezTo>
                    <a:pt x="72951" y="34853"/>
                    <a:pt x="71991" y="35622"/>
                    <a:pt x="71060" y="36395"/>
                  </a:cubicBezTo>
                  <a:close/>
                  <a:moveTo>
                    <a:pt x="65935" y="40770"/>
                  </a:moveTo>
                  <a:cubicBezTo>
                    <a:pt x="66674" y="40064"/>
                    <a:pt x="67455" y="39336"/>
                    <a:pt x="68288" y="38586"/>
                  </a:cubicBezTo>
                  <a:cubicBezTo>
                    <a:pt x="69627" y="35768"/>
                    <a:pt x="71432" y="33059"/>
                    <a:pt x="73694" y="30538"/>
                  </a:cubicBezTo>
                  <a:cubicBezTo>
                    <a:pt x="72471" y="31435"/>
                    <a:pt x="71248" y="32354"/>
                    <a:pt x="70055" y="33292"/>
                  </a:cubicBezTo>
                  <a:cubicBezTo>
                    <a:pt x="68288" y="35667"/>
                    <a:pt x="66914" y="38181"/>
                    <a:pt x="65935" y="40770"/>
                  </a:cubicBezTo>
                  <a:close/>
                  <a:moveTo>
                    <a:pt x="63725" y="42927"/>
                  </a:moveTo>
                  <a:cubicBezTo>
                    <a:pt x="64378" y="42278"/>
                    <a:pt x="65061" y="41606"/>
                    <a:pt x="65789" y="40912"/>
                  </a:cubicBezTo>
                  <a:cubicBezTo>
                    <a:pt x="66734" y="38350"/>
                    <a:pt x="68070" y="35858"/>
                    <a:pt x="69789" y="33498"/>
                  </a:cubicBezTo>
                  <a:cubicBezTo>
                    <a:pt x="68712" y="34354"/>
                    <a:pt x="67661" y="35220"/>
                    <a:pt x="66667" y="36095"/>
                  </a:cubicBezTo>
                  <a:cubicBezTo>
                    <a:pt x="65357" y="38297"/>
                    <a:pt x="64378" y="40589"/>
                    <a:pt x="63725" y="42927"/>
                  </a:cubicBezTo>
                  <a:moveTo>
                    <a:pt x="61789" y="44882"/>
                  </a:moveTo>
                  <a:cubicBezTo>
                    <a:pt x="62363" y="44296"/>
                    <a:pt x="62964" y="43689"/>
                    <a:pt x="63594" y="43058"/>
                  </a:cubicBezTo>
                  <a:cubicBezTo>
                    <a:pt x="64224" y="40743"/>
                    <a:pt x="65174" y="38473"/>
                    <a:pt x="66442" y="36290"/>
                  </a:cubicBezTo>
                  <a:cubicBezTo>
                    <a:pt x="65447" y="37179"/>
                    <a:pt x="64536" y="38038"/>
                    <a:pt x="63691" y="38867"/>
                  </a:cubicBezTo>
                  <a:cubicBezTo>
                    <a:pt x="62802" y="40826"/>
                    <a:pt x="62168" y="42841"/>
                    <a:pt x="61789" y="44882"/>
                  </a:cubicBezTo>
                  <a:moveTo>
                    <a:pt x="66265" y="32406"/>
                  </a:moveTo>
                  <a:cubicBezTo>
                    <a:pt x="63984" y="35123"/>
                    <a:pt x="62330" y="38057"/>
                    <a:pt x="61290" y="41089"/>
                  </a:cubicBezTo>
                  <a:cubicBezTo>
                    <a:pt x="62029" y="40304"/>
                    <a:pt x="62825" y="39486"/>
                    <a:pt x="63691" y="38642"/>
                  </a:cubicBezTo>
                  <a:cubicBezTo>
                    <a:pt x="65305" y="35153"/>
                    <a:pt x="67732" y="31844"/>
                    <a:pt x="70978" y="28883"/>
                  </a:cubicBezTo>
                  <a:cubicBezTo>
                    <a:pt x="69383" y="30016"/>
                    <a:pt x="67789" y="31195"/>
                    <a:pt x="66265" y="32406"/>
                  </a:cubicBezTo>
                  <a:close/>
                  <a:moveTo>
                    <a:pt x="82384" y="20738"/>
                  </a:moveTo>
                  <a:cubicBezTo>
                    <a:pt x="76396" y="23267"/>
                    <a:pt x="71308" y="26208"/>
                    <a:pt x="67635" y="29506"/>
                  </a:cubicBezTo>
                  <a:cubicBezTo>
                    <a:pt x="65594" y="31337"/>
                    <a:pt x="63905" y="33307"/>
                    <a:pt x="62562" y="35370"/>
                  </a:cubicBezTo>
                  <a:cubicBezTo>
                    <a:pt x="62750" y="35194"/>
                    <a:pt x="62937" y="35022"/>
                    <a:pt x="63129" y="34845"/>
                  </a:cubicBezTo>
                  <a:cubicBezTo>
                    <a:pt x="64168" y="33903"/>
                    <a:pt x="65275" y="32977"/>
                    <a:pt x="66419" y="32072"/>
                  </a:cubicBezTo>
                  <a:cubicBezTo>
                    <a:pt x="67365" y="30977"/>
                    <a:pt x="68412" y="29915"/>
                    <a:pt x="69563" y="28895"/>
                  </a:cubicBezTo>
                  <a:cubicBezTo>
                    <a:pt x="72696" y="26126"/>
                    <a:pt x="76779" y="23612"/>
                    <a:pt x="81525" y="21391"/>
                  </a:cubicBezTo>
                  <a:cubicBezTo>
                    <a:pt x="81825" y="21169"/>
                    <a:pt x="82114" y="20952"/>
                    <a:pt x="82384" y="20738"/>
                  </a:cubicBezTo>
                  <a:moveTo>
                    <a:pt x="82951" y="20505"/>
                  </a:moveTo>
                  <a:cubicBezTo>
                    <a:pt x="82725" y="20685"/>
                    <a:pt x="82485" y="20869"/>
                    <a:pt x="82238" y="21060"/>
                  </a:cubicBezTo>
                  <a:cubicBezTo>
                    <a:pt x="84230" y="20152"/>
                    <a:pt x="86327" y="19293"/>
                    <a:pt x="88522" y="18486"/>
                  </a:cubicBezTo>
                  <a:cubicBezTo>
                    <a:pt x="88537" y="18453"/>
                    <a:pt x="88552" y="18415"/>
                    <a:pt x="88567" y="18381"/>
                  </a:cubicBezTo>
                  <a:cubicBezTo>
                    <a:pt x="86628" y="19049"/>
                    <a:pt x="84748" y="19758"/>
                    <a:pt x="82951" y="20505"/>
                  </a:cubicBezTo>
                  <a:close/>
                  <a:moveTo>
                    <a:pt x="83573" y="19984"/>
                  </a:moveTo>
                  <a:cubicBezTo>
                    <a:pt x="83461" y="20081"/>
                    <a:pt x="83345" y="20179"/>
                    <a:pt x="83225" y="20280"/>
                  </a:cubicBezTo>
                  <a:cubicBezTo>
                    <a:pt x="83221" y="20284"/>
                    <a:pt x="83221" y="20284"/>
                    <a:pt x="83217" y="20284"/>
                  </a:cubicBezTo>
                  <a:cubicBezTo>
                    <a:pt x="84838" y="19620"/>
                    <a:pt x="86523" y="18986"/>
                    <a:pt x="88256" y="18381"/>
                  </a:cubicBezTo>
                  <a:cubicBezTo>
                    <a:pt x="88140" y="18404"/>
                    <a:pt x="88016" y="18426"/>
                    <a:pt x="87900" y="18449"/>
                  </a:cubicBezTo>
                  <a:cubicBezTo>
                    <a:pt x="86421" y="18940"/>
                    <a:pt x="84977" y="19451"/>
                    <a:pt x="83573" y="19984"/>
                  </a:cubicBezTo>
                  <a:close/>
                  <a:moveTo>
                    <a:pt x="83971" y="19635"/>
                  </a:moveTo>
                  <a:cubicBezTo>
                    <a:pt x="83911" y="19683"/>
                    <a:pt x="83855" y="19736"/>
                    <a:pt x="83795" y="19792"/>
                  </a:cubicBezTo>
                  <a:cubicBezTo>
                    <a:pt x="84879" y="19383"/>
                    <a:pt x="85990" y="18986"/>
                    <a:pt x="87119" y="18603"/>
                  </a:cubicBezTo>
                  <a:cubicBezTo>
                    <a:pt x="87044" y="18618"/>
                    <a:pt x="86973" y="18633"/>
                    <a:pt x="86898" y="18648"/>
                  </a:cubicBezTo>
                  <a:cubicBezTo>
                    <a:pt x="85907" y="18967"/>
                    <a:pt x="84928" y="19297"/>
                    <a:pt x="83971" y="19635"/>
                  </a:cubicBezTo>
                  <a:close/>
                  <a:moveTo>
                    <a:pt x="84226" y="19394"/>
                  </a:moveTo>
                  <a:cubicBezTo>
                    <a:pt x="84204" y="19413"/>
                    <a:pt x="84181" y="19436"/>
                    <a:pt x="84159" y="19455"/>
                  </a:cubicBezTo>
                  <a:cubicBezTo>
                    <a:pt x="84770" y="19241"/>
                    <a:pt x="85389" y="19031"/>
                    <a:pt x="86016" y="18824"/>
                  </a:cubicBezTo>
                  <a:cubicBezTo>
                    <a:pt x="85997" y="18828"/>
                    <a:pt x="85975" y="18835"/>
                    <a:pt x="85956" y="18839"/>
                  </a:cubicBezTo>
                  <a:cubicBezTo>
                    <a:pt x="85374" y="19019"/>
                    <a:pt x="84797" y="19207"/>
                    <a:pt x="84226" y="19394"/>
                  </a:cubicBezTo>
                  <a:close/>
                  <a:moveTo>
                    <a:pt x="84917" y="18648"/>
                  </a:moveTo>
                  <a:cubicBezTo>
                    <a:pt x="84917" y="18648"/>
                    <a:pt x="84917" y="18648"/>
                    <a:pt x="84917" y="18648"/>
                  </a:cubicBezTo>
                  <a:cubicBezTo>
                    <a:pt x="85236" y="18584"/>
                    <a:pt x="85555" y="18524"/>
                    <a:pt x="85870" y="18464"/>
                  </a:cubicBezTo>
                  <a:cubicBezTo>
                    <a:pt x="85555" y="18524"/>
                    <a:pt x="85236" y="18584"/>
                    <a:pt x="84917" y="18648"/>
                  </a:cubicBezTo>
                  <a:close/>
                  <a:moveTo>
                    <a:pt x="80444" y="19113"/>
                  </a:moveTo>
                  <a:cubicBezTo>
                    <a:pt x="80380" y="19166"/>
                    <a:pt x="80317" y="19214"/>
                    <a:pt x="80253" y="19263"/>
                  </a:cubicBezTo>
                  <a:cubicBezTo>
                    <a:pt x="81885" y="18903"/>
                    <a:pt x="83468" y="18573"/>
                    <a:pt x="84988" y="18276"/>
                  </a:cubicBezTo>
                  <a:cubicBezTo>
                    <a:pt x="85014" y="18239"/>
                    <a:pt x="85040" y="18201"/>
                    <a:pt x="85063" y="18160"/>
                  </a:cubicBezTo>
                  <a:cubicBezTo>
                    <a:pt x="83600" y="18438"/>
                    <a:pt x="82054" y="18757"/>
                    <a:pt x="80444" y="19113"/>
                  </a:cubicBezTo>
                  <a:moveTo>
                    <a:pt x="73796" y="20546"/>
                  </a:moveTo>
                  <a:cubicBezTo>
                    <a:pt x="75683" y="20062"/>
                    <a:pt x="77521" y="19620"/>
                    <a:pt x="79289" y="19214"/>
                  </a:cubicBezTo>
                  <a:cubicBezTo>
                    <a:pt x="79645" y="19136"/>
                    <a:pt x="79998" y="19057"/>
                    <a:pt x="80347" y="18978"/>
                  </a:cubicBezTo>
                  <a:cubicBezTo>
                    <a:pt x="80444" y="18899"/>
                    <a:pt x="80542" y="18820"/>
                    <a:pt x="80632" y="18745"/>
                  </a:cubicBezTo>
                  <a:cubicBezTo>
                    <a:pt x="80369" y="18802"/>
                    <a:pt x="80107" y="18862"/>
                    <a:pt x="79844" y="18922"/>
                  </a:cubicBezTo>
                  <a:cubicBezTo>
                    <a:pt x="78073" y="19319"/>
                    <a:pt x="76201" y="19770"/>
                    <a:pt x="74257" y="20265"/>
                  </a:cubicBezTo>
                  <a:cubicBezTo>
                    <a:pt x="74107" y="20359"/>
                    <a:pt x="73953" y="20449"/>
                    <a:pt x="73796" y="20546"/>
                  </a:cubicBezTo>
                  <a:moveTo>
                    <a:pt x="65853" y="22201"/>
                  </a:moveTo>
                  <a:cubicBezTo>
                    <a:pt x="65613" y="22340"/>
                    <a:pt x="65369" y="22479"/>
                    <a:pt x="65125" y="22621"/>
                  </a:cubicBezTo>
                  <a:cubicBezTo>
                    <a:pt x="68228" y="21706"/>
                    <a:pt x="71271" y="20869"/>
                    <a:pt x="74156" y="20130"/>
                  </a:cubicBezTo>
                  <a:cubicBezTo>
                    <a:pt x="74381" y="19995"/>
                    <a:pt x="74599" y="19860"/>
                    <a:pt x="74809" y="19728"/>
                  </a:cubicBezTo>
                  <a:cubicBezTo>
                    <a:pt x="71998" y="20449"/>
                    <a:pt x="68978" y="21278"/>
                    <a:pt x="65853" y="22201"/>
                  </a:cubicBezTo>
                  <a:close/>
                  <a:moveTo>
                    <a:pt x="67410" y="21323"/>
                  </a:moveTo>
                  <a:cubicBezTo>
                    <a:pt x="67095" y="21499"/>
                    <a:pt x="66779" y="21676"/>
                    <a:pt x="66457" y="21860"/>
                  </a:cubicBezTo>
                  <a:cubicBezTo>
                    <a:pt x="69533" y="20959"/>
                    <a:pt x="72497" y="20149"/>
                    <a:pt x="75255" y="19451"/>
                  </a:cubicBezTo>
                  <a:cubicBezTo>
                    <a:pt x="75540" y="19271"/>
                    <a:pt x="75814" y="19098"/>
                    <a:pt x="76069" y="18929"/>
                  </a:cubicBezTo>
                  <a:cubicBezTo>
                    <a:pt x="75968" y="18955"/>
                    <a:pt x="75867" y="18982"/>
                    <a:pt x="75762" y="19008"/>
                  </a:cubicBezTo>
                  <a:cubicBezTo>
                    <a:pt x="73233" y="19650"/>
                    <a:pt x="70438" y="20411"/>
                    <a:pt x="67492" y="21274"/>
                  </a:cubicBezTo>
                  <a:cubicBezTo>
                    <a:pt x="67466" y="21293"/>
                    <a:pt x="67436" y="21308"/>
                    <a:pt x="67410" y="21323"/>
                  </a:cubicBezTo>
                  <a:close/>
                  <a:moveTo>
                    <a:pt x="65027" y="21492"/>
                  </a:moveTo>
                  <a:cubicBezTo>
                    <a:pt x="62667" y="22220"/>
                    <a:pt x="60198" y="23011"/>
                    <a:pt x="57685" y="23852"/>
                  </a:cubicBezTo>
                  <a:cubicBezTo>
                    <a:pt x="57343" y="24066"/>
                    <a:pt x="57002" y="24283"/>
                    <a:pt x="56668" y="24501"/>
                  </a:cubicBezTo>
                  <a:cubicBezTo>
                    <a:pt x="60333" y="23278"/>
                    <a:pt x="63962" y="22141"/>
                    <a:pt x="67387" y="21139"/>
                  </a:cubicBezTo>
                  <a:cubicBezTo>
                    <a:pt x="67867" y="20869"/>
                    <a:pt x="68336" y="20610"/>
                    <a:pt x="68790" y="20359"/>
                  </a:cubicBezTo>
                  <a:cubicBezTo>
                    <a:pt x="67575" y="20715"/>
                    <a:pt x="66318" y="21094"/>
                    <a:pt x="65027" y="21492"/>
                  </a:cubicBezTo>
                  <a:close/>
                  <a:moveTo>
                    <a:pt x="58292" y="23477"/>
                  </a:moveTo>
                  <a:cubicBezTo>
                    <a:pt x="62213" y="22175"/>
                    <a:pt x="66010" y="20993"/>
                    <a:pt x="69455" y="19995"/>
                  </a:cubicBezTo>
                  <a:cubicBezTo>
                    <a:pt x="70107" y="19638"/>
                    <a:pt x="70723" y="19301"/>
                    <a:pt x="71293" y="18982"/>
                  </a:cubicBezTo>
                  <a:cubicBezTo>
                    <a:pt x="68813" y="19702"/>
                    <a:pt x="66014" y="20558"/>
                    <a:pt x="63031" y="21518"/>
                  </a:cubicBezTo>
                  <a:cubicBezTo>
                    <a:pt x="61977" y="21860"/>
                    <a:pt x="60900" y="22212"/>
                    <a:pt x="59804" y="22576"/>
                  </a:cubicBezTo>
                  <a:cubicBezTo>
                    <a:pt x="59302" y="22869"/>
                    <a:pt x="58795" y="23169"/>
                    <a:pt x="58292" y="23477"/>
                  </a:cubicBezTo>
                  <a:close/>
                  <a:moveTo>
                    <a:pt x="49261" y="26099"/>
                  </a:moveTo>
                  <a:cubicBezTo>
                    <a:pt x="52796" y="24794"/>
                    <a:pt x="56334" y="23559"/>
                    <a:pt x="59699" y="22437"/>
                  </a:cubicBezTo>
                  <a:cubicBezTo>
                    <a:pt x="60446" y="22006"/>
                    <a:pt x="61189" y="21589"/>
                    <a:pt x="61917" y="21195"/>
                  </a:cubicBezTo>
                  <a:cubicBezTo>
                    <a:pt x="61613" y="21297"/>
                    <a:pt x="61309" y="21398"/>
                    <a:pt x="61001" y="21503"/>
                  </a:cubicBezTo>
                  <a:cubicBezTo>
                    <a:pt x="57617" y="22647"/>
                    <a:pt x="53963" y="23934"/>
                    <a:pt x="50244" y="25315"/>
                  </a:cubicBezTo>
                  <a:cubicBezTo>
                    <a:pt x="49910" y="25570"/>
                    <a:pt x="49580" y="25833"/>
                    <a:pt x="49261" y="26099"/>
                  </a:cubicBezTo>
                  <a:close/>
                  <a:moveTo>
                    <a:pt x="42748" y="28005"/>
                  </a:moveTo>
                  <a:cubicBezTo>
                    <a:pt x="42751" y="28005"/>
                    <a:pt x="42751" y="28005"/>
                    <a:pt x="42755" y="28005"/>
                  </a:cubicBezTo>
                  <a:cubicBezTo>
                    <a:pt x="45205" y="27030"/>
                    <a:pt x="47685" y="26081"/>
                    <a:pt x="50139" y="25173"/>
                  </a:cubicBezTo>
                  <a:cubicBezTo>
                    <a:pt x="50601" y="24816"/>
                    <a:pt x="51077" y="24471"/>
                    <a:pt x="51561" y="24133"/>
                  </a:cubicBezTo>
                  <a:cubicBezTo>
                    <a:pt x="48849" y="25150"/>
                    <a:pt x="46057" y="26223"/>
                    <a:pt x="43273" y="27334"/>
                  </a:cubicBezTo>
                  <a:cubicBezTo>
                    <a:pt x="43089" y="27559"/>
                    <a:pt x="42913" y="27784"/>
                    <a:pt x="42748" y="28005"/>
                  </a:cubicBezTo>
                  <a:close/>
                  <a:moveTo>
                    <a:pt x="38212" y="29217"/>
                  </a:moveTo>
                  <a:cubicBezTo>
                    <a:pt x="39844" y="28534"/>
                    <a:pt x="41495" y="27859"/>
                    <a:pt x="43153" y="27199"/>
                  </a:cubicBezTo>
                  <a:cubicBezTo>
                    <a:pt x="43352" y="26958"/>
                    <a:pt x="43558" y="26718"/>
                    <a:pt x="43780" y="26478"/>
                  </a:cubicBezTo>
                  <a:cubicBezTo>
                    <a:pt x="43817" y="26437"/>
                    <a:pt x="43855" y="26396"/>
                    <a:pt x="43892" y="26358"/>
                  </a:cubicBezTo>
                  <a:cubicBezTo>
                    <a:pt x="42080" y="27090"/>
                    <a:pt x="40256" y="27840"/>
                    <a:pt x="38448" y="28602"/>
                  </a:cubicBezTo>
                  <a:cubicBezTo>
                    <a:pt x="38362" y="28808"/>
                    <a:pt x="38283" y="29015"/>
                    <a:pt x="38212" y="29217"/>
                  </a:cubicBezTo>
                  <a:close/>
                  <a:moveTo>
                    <a:pt x="38305" y="28471"/>
                  </a:moveTo>
                  <a:cubicBezTo>
                    <a:pt x="38410" y="28227"/>
                    <a:pt x="38527" y="27979"/>
                    <a:pt x="38654" y="27728"/>
                  </a:cubicBezTo>
                  <a:cubicBezTo>
                    <a:pt x="37435" y="28249"/>
                    <a:pt x="36219" y="28774"/>
                    <a:pt x="35011" y="29307"/>
                  </a:cubicBezTo>
                  <a:cubicBezTo>
                    <a:pt x="34992" y="29502"/>
                    <a:pt x="34981" y="29701"/>
                    <a:pt x="34977" y="29896"/>
                  </a:cubicBezTo>
                  <a:cubicBezTo>
                    <a:pt x="36077" y="29420"/>
                    <a:pt x="37187" y="28943"/>
                    <a:pt x="38305" y="28471"/>
                  </a:cubicBezTo>
                  <a:close/>
                  <a:moveTo>
                    <a:pt x="34977" y="30598"/>
                  </a:moveTo>
                  <a:cubicBezTo>
                    <a:pt x="35968" y="30166"/>
                    <a:pt x="36973" y="29739"/>
                    <a:pt x="37986" y="29311"/>
                  </a:cubicBezTo>
                  <a:cubicBezTo>
                    <a:pt x="38054" y="29108"/>
                    <a:pt x="38129" y="28906"/>
                    <a:pt x="38212" y="28699"/>
                  </a:cubicBezTo>
                  <a:cubicBezTo>
                    <a:pt x="37123" y="29161"/>
                    <a:pt x="36043" y="29622"/>
                    <a:pt x="34974" y="30091"/>
                  </a:cubicBezTo>
                  <a:cubicBezTo>
                    <a:pt x="34970" y="30136"/>
                    <a:pt x="34970" y="30185"/>
                    <a:pt x="34970" y="30230"/>
                  </a:cubicBezTo>
                  <a:cubicBezTo>
                    <a:pt x="34970" y="30354"/>
                    <a:pt x="34974" y="30474"/>
                    <a:pt x="34977" y="30598"/>
                  </a:cubicBezTo>
                  <a:moveTo>
                    <a:pt x="33484" y="33228"/>
                  </a:moveTo>
                  <a:cubicBezTo>
                    <a:pt x="33522" y="33329"/>
                    <a:pt x="33555" y="33431"/>
                    <a:pt x="33589" y="33532"/>
                  </a:cubicBezTo>
                  <a:cubicBezTo>
                    <a:pt x="34066" y="33307"/>
                    <a:pt x="34550" y="33082"/>
                    <a:pt x="35037" y="32857"/>
                  </a:cubicBezTo>
                  <a:cubicBezTo>
                    <a:pt x="35019" y="32752"/>
                    <a:pt x="35004" y="32650"/>
                    <a:pt x="34985" y="32545"/>
                  </a:cubicBezTo>
                  <a:cubicBezTo>
                    <a:pt x="34478" y="32774"/>
                    <a:pt x="33979" y="32999"/>
                    <a:pt x="33484" y="33228"/>
                  </a:cubicBezTo>
                  <a:close/>
                  <a:moveTo>
                    <a:pt x="34910" y="32035"/>
                  </a:moveTo>
                  <a:cubicBezTo>
                    <a:pt x="34553" y="32193"/>
                    <a:pt x="34201" y="32350"/>
                    <a:pt x="33848" y="32508"/>
                  </a:cubicBezTo>
                  <a:cubicBezTo>
                    <a:pt x="33672" y="32586"/>
                    <a:pt x="33495" y="32669"/>
                    <a:pt x="33319" y="32748"/>
                  </a:cubicBezTo>
                  <a:cubicBezTo>
                    <a:pt x="33356" y="32857"/>
                    <a:pt x="33394" y="32965"/>
                    <a:pt x="33431" y="33074"/>
                  </a:cubicBezTo>
                  <a:cubicBezTo>
                    <a:pt x="33934" y="32842"/>
                    <a:pt x="34445" y="32609"/>
                    <a:pt x="34959" y="32376"/>
                  </a:cubicBezTo>
                  <a:cubicBezTo>
                    <a:pt x="34944" y="32264"/>
                    <a:pt x="34925" y="32148"/>
                    <a:pt x="34910" y="32035"/>
                  </a:cubicBezTo>
                  <a:close/>
                  <a:moveTo>
                    <a:pt x="32572" y="30193"/>
                  </a:moveTo>
                  <a:cubicBezTo>
                    <a:pt x="33323" y="29859"/>
                    <a:pt x="34077" y="29521"/>
                    <a:pt x="34835" y="29191"/>
                  </a:cubicBezTo>
                  <a:cubicBezTo>
                    <a:pt x="34857" y="28958"/>
                    <a:pt x="34887" y="28722"/>
                    <a:pt x="34925" y="28489"/>
                  </a:cubicBezTo>
                  <a:cubicBezTo>
                    <a:pt x="34099" y="28857"/>
                    <a:pt x="33274" y="29228"/>
                    <a:pt x="32452" y="29600"/>
                  </a:cubicBezTo>
                  <a:cubicBezTo>
                    <a:pt x="32486" y="29799"/>
                    <a:pt x="32527" y="29994"/>
                    <a:pt x="32572" y="30193"/>
                  </a:cubicBezTo>
                  <a:moveTo>
                    <a:pt x="14349" y="47913"/>
                  </a:moveTo>
                  <a:cubicBezTo>
                    <a:pt x="13351" y="47122"/>
                    <a:pt x="12762" y="46217"/>
                    <a:pt x="12762" y="45212"/>
                  </a:cubicBezTo>
                  <a:cubicBezTo>
                    <a:pt x="12762" y="45152"/>
                    <a:pt x="12762" y="45088"/>
                    <a:pt x="12765" y="45028"/>
                  </a:cubicBezTo>
                  <a:cubicBezTo>
                    <a:pt x="12833" y="44158"/>
                    <a:pt x="13396" y="43220"/>
                    <a:pt x="14352" y="42225"/>
                  </a:cubicBezTo>
                  <a:cubicBezTo>
                    <a:pt x="15309" y="41227"/>
                    <a:pt x="16667" y="40173"/>
                    <a:pt x="18337" y="39077"/>
                  </a:cubicBezTo>
                  <a:cubicBezTo>
                    <a:pt x="21669" y="36886"/>
                    <a:pt x="26246" y="34538"/>
                    <a:pt x="31375" y="32200"/>
                  </a:cubicBezTo>
                  <a:cubicBezTo>
                    <a:pt x="31312" y="32057"/>
                    <a:pt x="31244" y="31919"/>
                    <a:pt x="31180" y="31776"/>
                  </a:cubicBezTo>
                  <a:cubicBezTo>
                    <a:pt x="25286" y="34459"/>
                    <a:pt x="19984" y="37171"/>
                    <a:pt x="16315" y="39640"/>
                  </a:cubicBezTo>
                  <a:cubicBezTo>
                    <a:pt x="14214" y="41058"/>
                    <a:pt x="12649" y="42394"/>
                    <a:pt x="11824" y="43587"/>
                  </a:cubicBezTo>
                  <a:cubicBezTo>
                    <a:pt x="11381" y="44225"/>
                    <a:pt x="11152" y="44818"/>
                    <a:pt x="11152" y="45358"/>
                  </a:cubicBezTo>
                  <a:lnTo>
                    <a:pt x="11152" y="45377"/>
                  </a:lnTo>
                  <a:cubicBezTo>
                    <a:pt x="11159" y="46217"/>
                    <a:pt x="11666" y="46994"/>
                    <a:pt x="12570" y="47688"/>
                  </a:cubicBezTo>
                  <a:cubicBezTo>
                    <a:pt x="13141" y="48127"/>
                    <a:pt x="13868" y="48532"/>
                    <a:pt x="14716" y="48893"/>
                  </a:cubicBezTo>
                  <a:cubicBezTo>
                    <a:pt x="15047" y="48863"/>
                    <a:pt x="15381" y="48833"/>
                    <a:pt x="15711" y="48795"/>
                  </a:cubicBezTo>
                  <a:cubicBezTo>
                    <a:pt x="15197" y="48517"/>
                    <a:pt x="14739" y="48225"/>
                    <a:pt x="14349" y="47913"/>
                  </a:cubicBezTo>
                  <a:moveTo>
                    <a:pt x="17073" y="48630"/>
                  </a:moveTo>
                  <a:cubicBezTo>
                    <a:pt x="16769" y="48435"/>
                    <a:pt x="16487" y="48236"/>
                    <a:pt x="16232" y="48026"/>
                  </a:cubicBezTo>
                  <a:cubicBezTo>
                    <a:pt x="15163" y="47155"/>
                    <a:pt x="14529" y="46161"/>
                    <a:pt x="14529" y="45069"/>
                  </a:cubicBezTo>
                  <a:cubicBezTo>
                    <a:pt x="14529" y="44931"/>
                    <a:pt x="14536" y="44792"/>
                    <a:pt x="14559" y="44649"/>
                  </a:cubicBezTo>
                  <a:cubicBezTo>
                    <a:pt x="14728" y="43512"/>
                    <a:pt x="15692" y="42270"/>
                    <a:pt x="17253" y="40946"/>
                  </a:cubicBezTo>
                  <a:cubicBezTo>
                    <a:pt x="18814" y="39621"/>
                    <a:pt x="20979" y="38218"/>
                    <a:pt x="23567" y="36774"/>
                  </a:cubicBezTo>
                  <a:cubicBezTo>
                    <a:pt x="25942" y="35449"/>
                    <a:pt x="28674" y="34091"/>
                    <a:pt x="31623" y="32737"/>
                  </a:cubicBezTo>
                  <a:cubicBezTo>
                    <a:pt x="31563" y="32609"/>
                    <a:pt x="31507" y="32481"/>
                    <a:pt x="31447" y="32354"/>
                  </a:cubicBezTo>
                  <a:cubicBezTo>
                    <a:pt x="30903" y="32601"/>
                    <a:pt x="30366" y="32849"/>
                    <a:pt x="29837" y="33097"/>
                  </a:cubicBezTo>
                  <a:cubicBezTo>
                    <a:pt x="23808" y="35915"/>
                    <a:pt x="18686" y="38729"/>
                    <a:pt x="15711" y="41209"/>
                  </a:cubicBezTo>
                  <a:cubicBezTo>
                    <a:pt x="14007" y="42623"/>
                    <a:pt x="13013" y="43933"/>
                    <a:pt x="12938" y="45039"/>
                  </a:cubicBezTo>
                  <a:cubicBezTo>
                    <a:pt x="12934" y="45099"/>
                    <a:pt x="12934" y="45156"/>
                    <a:pt x="12934" y="45212"/>
                  </a:cubicBezTo>
                  <a:cubicBezTo>
                    <a:pt x="12930" y="46142"/>
                    <a:pt x="13482" y="47005"/>
                    <a:pt x="14454" y="47778"/>
                  </a:cubicBezTo>
                  <a:cubicBezTo>
                    <a:pt x="14893" y="48127"/>
                    <a:pt x="15418" y="48454"/>
                    <a:pt x="16015" y="48761"/>
                  </a:cubicBezTo>
                  <a:cubicBezTo>
                    <a:pt x="16367" y="48724"/>
                    <a:pt x="16720" y="48679"/>
                    <a:pt x="17073" y="48630"/>
                  </a:cubicBezTo>
                  <a:moveTo>
                    <a:pt x="17324" y="48788"/>
                  </a:moveTo>
                  <a:cubicBezTo>
                    <a:pt x="16994" y="48836"/>
                    <a:pt x="16660" y="48878"/>
                    <a:pt x="16326" y="48919"/>
                  </a:cubicBezTo>
                  <a:cubicBezTo>
                    <a:pt x="16472" y="48986"/>
                    <a:pt x="16622" y="49058"/>
                    <a:pt x="16780" y="49125"/>
                  </a:cubicBezTo>
                  <a:cubicBezTo>
                    <a:pt x="17106" y="49103"/>
                    <a:pt x="17437" y="49077"/>
                    <a:pt x="17771" y="49043"/>
                  </a:cubicBezTo>
                  <a:cubicBezTo>
                    <a:pt x="17617" y="48960"/>
                    <a:pt x="17470" y="48874"/>
                    <a:pt x="17324" y="48788"/>
                  </a:cubicBezTo>
                  <a:close/>
                  <a:moveTo>
                    <a:pt x="18656" y="48585"/>
                  </a:moveTo>
                  <a:cubicBezTo>
                    <a:pt x="18303" y="48645"/>
                    <a:pt x="17951" y="48698"/>
                    <a:pt x="17594" y="48750"/>
                  </a:cubicBezTo>
                  <a:cubicBezTo>
                    <a:pt x="17748" y="48840"/>
                    <a:pt x="17909" y="48930"/>
                    <a:pt x="18071" y="49016"/>
                  </a:cubicBezTo>
                  <a:cubicBezTo>
                    <a:pt x="18420" y="48979"/>
                    <a:pt x="18772" y="48941"/>
                    <a:pt x="19118" y="48900"/>
                  </a:cubicBezTo>
                  <a:cubicBezTo>
                    <a:pt x="18960" y="48799"/>
                    <a:pt x="18806" y="48694"/>
                    <a:pt x="18656" y="48585"/>
                  </a:cubicBezTo>
                  <a:moveTo>
                    <a:pt x="20472" y="48720"/>
                  </a:moveTo>
                  <a:cubicBezTo>
                    <a:pt x="20311" y="48596"/>
                    <a:pt x="20153" y="48469"/>
                    <a:pt x="20003" y="48345"/>
                  </a:cubicBezTo>
                  <a:cubicBezTo>
                    <a:pt x="19635" y="48416"/>
                    <a:pt x="19264" y="48484"/>
                    <a:pt x="18892" y="48547"/>
                  </a:cubicBezTo>
                  <a:cubicBezTo>
                    <a:pt x="19046" y="48656"/>
                    <a:pt x="19211" y="48761"/>
                    <a:pt x="19380" y="48870"/>
                  </a:cubicBezTo>
                  <a:cubicBezTo>
                    <a:pt x="19744" y="48821"/>
                    <a:pt x="20108" y="48773"/>
                    <a:pt x="20472" y="48720"/>
                  </a:cubicBezTo>
                  <a:close/>
                  <a:moveTo>
                    <a:pt x="20686" y="48878"/>
                  </a:moveTo>
                  <a:cubicBezTo>
                    <a:pt x="20337" y="48930"/>
                    <a:pt x="19988" y="48979"/>
                    <a:pt x="19635" y="49024"/>
                  </a:cubicBezTo>
                  <a:cubicBezTo>
                    <a:pt x="19808" y="49125"/>
                    <a:pt x="19980" y="49223"/>
                    <a:pt x="20164" y="49320"/>
                  </a:cubicBezTo>
                  <a:cubicBezTo>
                    <a:pt x="20506" y="49290"/>
                    <a:pt x="20847" y="49257"/>
                    <a:pt x="21192" y="49223"/>
                  </a:cubicBezTo>
                  <a:cubicBezTo>
                    <a:pt x="21016" y="49110"/>
                    <a:pt x="20847" y="48994"/>
                    <a:pt x="20686" y="48878"/>
                  </a:cubicBezTo>
                  <a:close/>
                  <a:moveTo>
                    <a:pt x="22521" y="49062"/>
                  </a:moveTo>
                  <a:cubicBezTo>
                    <a:pt x="22340" y="48926"/>
                    <a:pt x="22172" y="48791"/>
                    <a:pt x="22010" y="48653"/>
                  </a:cubicBezTo>
                  <a:cubicBezTo>
                    <a:pt x="21646" y="48720"/>
                    <a:pt x="21282" y="48780"/>
                    <a:pt x="20918" y="48840"/>
                  </a:cubicBezTo>
                  <a:cubicBezTo>
                    <a:pt x="21091" y="48960"/>
                    <a:pt x="21267" y="49077"/>
                    <a:pt x="21451" y="49193"/>
                  </a:cubicBezTo>
                  <a:cubicBezTo>
                    <a:pt x="21808" y="49155"/>
                    <a:pt x="22164" y="49110"/>
                    <a:pt x="22521" y="49062"/>
                  </a:cubicBezTo>
                  <a:moveTo>
                    <a:pt x="23282" y="49598"/>
                  </a:moveTo>
                  <a:cubicBezTo>
                    <a:pt x="23091" y="49474"/>
                    <a:pt x="22911" y="49347"/>
                    <a:pt x="22731" y="49219"/>
                  </a:cubicBezTo>
                  <a:cubicBezTo>
                    <a:pt x="22393" y="49268"/>
                    <a:pt x="22048" y="49309"/>
                    <a:pt x="21706" y="49350"/>
                  </a:cubicBezTo>
                  <a:cubicBezTo>
                    <a:pt x="21890" y="49463"/>
                    <a:pt x="22082" y="49572"/>
                    <a:pt x="22280" y="49677"/>
                  </a:cubicBezTo>
                  <a:cubicBezTo>
                    <a:pt x="22614" y="49654"/>
                    <a:pt x="22948" y="49628"/>
                    <a:pt x="23282" y="49598"/>
                  </a:cubicBezTo>
                  <a:close/>
                  <a:moveTo>
                    <a:pt x="23530" y="49756"/>
                  </a:moveTo>
                  <a:cubicBezTo>
                    <a:pt x="23215" y="49786"/>
                    <a:pt x="22896" y="49816"/>
                    <a:pt x="22581" y="49838"/>
                  </a:cubicBezTo>
                  <a:cubicBezTo>
                    <a:pt x="22779" y="49943"/>
                    <a:pt x="22982" y="50045"/>
                    <a:pt x="23188" y="50142"/>
                  </a:cubicBezTo>
                  <a:cubicBezTo>
                    <a:pt x="23496" y="50135"/>
                    <a:pt x="23808" y="50120"/>
                    <a:pt x="24115" y="50105"/>
                  </a:cubicBezTo>
                  <a:cubicBezTo>
                    <a:pt x="23916" y="49992"/>
                    <a:pt x="23721" y="49876"/>
                    <a:pt x="23530" y="49756"/>
                  </a:cubicBezTo>
                  <a:moveTo>
                    <a:pt x="24794" y="49613"/>
                  </a:moveTo>
                  <a:cubicBezTo>
                    <a:pt x="24460" y="49658"/>
                    <a:pt x="24130" y="49696"/>
                    <a:pt x="23796" y="49729"/>
                  </a:cubicBezTo>
                  <a:cubicBezTo>
                    <a:pt x="23995" y="49853"/>
                    <a:pt x="24205" y="49973"/>
                    <a:pt x="24415" y="50090"/>
                  </a:cubicBezTo>
                  <a:cubicBezTo>
                    <a:pt x="24738" y="50071"/>
                    <a:pt x="25064" y="50048"/>
                    <a:pt x="25387" y="50026"/>
                  </a:cubicBezTo>
                  <a:cubicBezTo>
                    <a:pt x="25181" y="49891"/>
                    <a:pt x="24986" y="49752"/>
                    <a:pt x="24794" y="49613"/>
                  </a:cubicBezTo>
                  <a:moveTo>
                    <a:pt x="26648" y="49906"/>
                  </a:moveTo>
                  <a:cubicBezTo>
                    <a:pt x="26441" y="49752"/>
                    <a:pt x="26246" y="49594"/>
                    <a:pt x="26055" y="49437"/>
                  </a:cubicBezTo>
                  <a:cubicBezTo>
                    <a:pt x="25714" y="49489"/>
                    <a:pt x="25372" y="49538"/>
                    <a:pt x="25023" y="49583"/>
                  </a:cubicBezTo>
                  <a:cubicBezTo>
                    <a:pt x="25226" y="49726"/>
                    <a:pt x="25432" y="49864"/>
                    <a:pt x="25646" y="50003"/>
                  </a:cubicBezTo>
                  <a:cubicBezTo>
                    <a:pt x="25980" y="49973"/>
                    <a:pt x="26314" y="49943"/>
                    <a:pt x="26648" y="49906"/>
                  </a:cubicBezTo>
                  <a:moveTo>
                    <a:pt x="26858" y="50063"/>
                  </a:moveTo>
                  <a:cubicBezTo>
                    <a:pt x="26539" y="50101"/>
                    <a:pt x="26220" y="50131"/>
                    <a:pt x="25897" y="50161"/>
                  </a:cubicBezTo>
                  <a:cubicBezTo>
                    <a:pt x="26104" y="50288"/>
                    <a:pt x="26314" y="50416"/>
                    <a:pt x="26532" y="50536"/>
                  </a:cubicBezTo>
                  <a:cubicBezTo>
                    <a:pt x="26843" y="50525"/>
                    <a:pt x="27158" y="50510"/>
                    <a:pt x="27466" y="50487"/>
                  </a:cubicBezTo>
                  <a:cubicBezTo>
                    <a:pt x="27259" y="50348"/>
                    <a:pt x="27057" y="50206"/>
                    <a:pt x="26858" y="50063"/>
                  </a:cubicBezTo>
                  <a:close/>
                  <a:moveTo>
                    <a:pt x="28693" y="50393"/>
                  </a:moveTo>
                  <a:cubicBezTo>
                    <a:pt x="28483" y="50232"/>
                    <a:pt x="28280" y="50071"/>
                    <a:pt x="28085" y="49906"/>
                  </a:cubicBezTo>
                  <a:cubicBezTo>
                    <a:pt x="27755" y="49954"/>
                    <a:pt x="27424" y="49996"/>
                    <a:pt x="27091" y="50037"/>
                  </a:cubicBezTo>
                  <a:cubicBezTo>
                    <a:pt x="27297" y="50183"/>
                    <a:pt x="27507" y="50330"/>
                    <a:pt x="27725" y="50472"/>
                  </a:cubicBezTo>
                  <a:cubicBezTo>
                    <a:pt x="28051" y="50450"/>
                    <a:pt x="28374" y="50423"/>
                    <a:pt x="28693" y="50393"/>
                  </a:cubicBezTo>
                  <a:close/>
                  <a:moveTo>
                    <a:pt x="29507" y="50979"/>
                  </a:moveTo>
                  <a:cubicBezTo>
                    <a:pt x="29300" y="50836"/>
                    <a:pt x="29098" y="50694"/>
                    <a:pt x="28903" y="50551"/>
                  </a:cubicBezTo>
                  <a:cubicBezTo>
                    <a:pt x="28595" y="50581"/>
                    <a:pt x="28284" y="50607"/>
                    <a:pt x="27976" y="50630"/>
                  </a:cubicBezTo>
                  <a:cubicBezTo>
                    <a:pt x="28179" y="50761"/>
                    <a:pt x="28389" y="50885"/>
                    <a:pt x="28603" y="51013"/>
                  </a:cubicBezTo>
                  <a:cubicBezTo>
                    <a:pt x="28907" y="51005"/>
                    <a:pt x="29207" y="50994"/>
                    <a:pt x="29507" y="50979"/>
                  </a:cubicBezTo>
                  <a:close/>
                  <a:moveTo>
                    <a:pt x="29751" y="51140"/>
                  </a:moveTo>
                  <a:cubicBezTo>
                    <a:pt x="29466" y="51155"/>
                    <a:pt x="29180" y="51170"/>
                    <a:pt x="28892" y="51178"/>
                  </a:cubicBezTo>
                  <a:cubicBezTo>
                    <a:pt x="29090" y="51290"/>
                    <a:pt x="29293" y="51399"/>
                    <a:pt x="29499" y="51508"/>
                  </a:cubicBezTo>
                  <a:cubicBezTo>
                    <a:pt x="29769" y="51515"/>
                    <a:pt x="30040" y="51519"/>
                    <a:pt x="30310" y="51519"/>
                  </a:cubicBezTo>
                  <a:lnTo>
                    <a:pt x="30314" y="51519"/>
                  </a:lnTo>
                  <a:lnTo>
                    <a:pt x="30340" y="51519"/>
                  </a:lnTo>
                  <a:cubicBezTo>
                    <a:pt x="30137" y="51395"/>
                    <a:pt x="29942" y="51268"/>
                    <a:pt x="29751" y="51140"/>
                  </a:cubicBezTo>
                  <a:moveTo>
                    <a:pt x="31514" y="51500"/>
                  </a:moveTo>
                  <a:cubicBezTo>
                    <a:pt x="31308" y="51358"/>
                    <a:pt x="31105" y="51211"/>
                    <a:pt x="30910" y="51061"/>
                  </a:cubicBezTo>
                  <a:cubicBezTo>
                    <a:pt x="30610" y="51088"/>
                    <a:pt x="30310" y="51110"/>
                    <a:pt x="30010" y="51125"/>
                  </a:cubicBezTo>
                  <a:cubicBezTo>
                    <a:pt x="30212" y="51260"/>
                    <a:pt x="30419" y="51388"/>
                    <a:pt x="30632" y="51515"/>
                  </a:cubicBezTo>
                  <a:cubicBezTo>
                    <a:pt x="30929" y="51515"/>
                    <a:pt x="31222" y="51508"/>
                    <a:pt x="31514" y="51500"/>
                  </a:cubicBezTo>
                  <a:close/>
                  <a:moveTo>
                    <a:pt x="31751" y="51665"/>
                  </a:moveTo>
                  <a:cubicBezTo>
                    <a:pt x="31473" y="51673"/>
                    <a:pt x="31195" y="51680"/>
                    <a:pt x="30918" y="51684"/>
                  </a:cubicBezTo>
                  <a:cubicBezTo>
                    <a:pt x="31116" y="51800"/>
                    <a:pt x="31319" y="51917"/>
                    <a:pt x="31529" y="52029"/>
                  </a:cubicBezTo>
                  <a:cubicBezTo>
                    <a:pt x="31799" y="52041"/>
                    <a:pt x="32073" y="52048"/>
                    <a:pt x="32343" y="52052"/>
                  </a:cubicBezTo>
                  <a:cubicBezTo>
                    <a:pt x="32141" y="51924"/>
                    <a:pt x="31946" y="51797"/>
                    <a:pt x="31751" y="51665"/>
                  </a:cubicBezTo>
                  <a:close/>
                  <a:moveTo>
                    <a:pt x="33060" y="52059"/>
                  </a:moveTo>
                  <a:lnTo>
                    <a:pt x="33064" y="52059"/>
                  </a:lnTo>
                  <a:cubicBezTo>
                    <a:pt x="33203" y="52059"/>
                    <a:pt x="33345" y="52059"/>
                    <a:pt x="33488" y="52056"/>
                  </a:cubicBezTo>
                  <a:cubicBezTo>
                    <a:pt x="33281" y="51909"/>
                    <a:pt x="33079" y="51759"/>
                    <a:pt x="32880" y="51605"/>
                  </a:cubicBezTo>
                  <a:cubicBezTo>
                    <a:pt x="32591" y="51624"/>
                    <a:pt x="32302" y="51643"/>
                    <a:pt x="32009" y="51654"/>
                  </a:cubicBezTo>
                  <a:cubicBezTo>
                    <a:pt x="32212" y="51789"/>
                    <a:pt x="32422" y="51924"/>
                    <a:pt x="32636" y="52056"/>
                  </a:cubicBezTo>
                  <a:cubicBezTo>
                    <a:pt x="32779" y="52059"/>
                    <a:pt x="32917" y="52059"/>
                    <a:pt x="33060" y="52059"/>
                  </a:cubicBezTo>
                  <a:close/>
                  <a:moveTo>
                    <a:pt x="33720" y="52224"/>
                  </a:moveTo>
                  <a:cubicBezTo>
                    <a:pt x="33503" y="52228"/>
                    <a:pt x="33281" y="52228"/>
                    <a:pt x="33064" y="52228"/>
                  </a:cubicBezTo>
                  <a:cubicBezTo>
                    <a:pt x="33015" y="52228"/>
                    <a:pt x="32962" y="52228"/>
                    <a:pt x="32914" y="52228"/>
                  </a:cubicBezTo>
                  <a:cubicBezTo>
                    <a:pt x="33116" y="52348"/>
                    <a:pt x="33319" y="52468"/>
                    <a:pt x="33525" y="52585"/>
                  </a:cubicBezTo>
                  <a:cubicBezTo>
                    <a:pt x="33788" y="52600"/>
                    <a:pt x="34051" y="52615"/>
                    <a:pt x="34313" y="52622"/>
                  </a:cubicBezTo>
                  <a:cubicBezTo>
                    <a:pt x="34114" y="52491"/>
                    <a:pt x="33915" y="52360"/>
                    <a:pt x="33720" y="52224"/>
                  </a:cubicBezTo>
                  <a:close/>
                  <a:moveTo>
                    <a:pt x="35428" y="52648"/>
                  </a:moveTo>
                  <a:cubicBezTo>
                    <a:pt x="35221" y="52498"/>
                    <a:pt x="35019" y="52345"/>
                    <a:pt x="34820" y="52187"/>
                  </a:cubicBezTo>
                  <a:cubicBezTo>
                    <a:pt x="34542" y="52202"/>
                    <a:pt x="34261" y="52209"/>
                    <a:pt x="33976" y="52217"/>
                  </a:cubicBezTo>
                  <a:cubicBezTo>
                    <a:pt x="34182" y="52360"/>
                    <a:pt x="34392" y="52498"/>
                    <a:pt x="34606" y="52633"/>
                  </a:cubicBezTo>
                  <a:cubicBezTo>
                    <a:pt x="34880" y="52641"/>
                    <a:pt x="35154" y="52648"/>
                    <a:pt x="35428" y="52648"/>
                  </a:cubicBezTo>
                  <a:moveTo>
                    <a:pt x="35660" y="52817"/>
                  </a:moveTo>
                  <a:cubicBezTo>
                    <a:pt x="35401" y="52817"/>
                    <a:pt x="35142" y="52814"/>
                    <a:pt x="34880" y="52806"/>
                  </a:cubicBezTo>
                  <a:cubicBezTo>
                    <a:pt x="35052" y="52915"/>
                    <a:pt x="35229" y="53024"/>
                    <a:pt x="35405" y="53129"/>
                  </a:cubicBezTo>
                  <a:cubicBezTo>
                    <a:pt x="35431" y="53144"/>
                    <a:pt x="35461" y="53159"/>
                    <a:pt x="35488" y="53177"/>
                  </a:cubicBezTo>
                  <a:cubicBezTo>
                    <a:pt x="35743" y="53196"/>
                    <a:pt x="35994" y="53215"/>
                    <a:pt x="36249" y="53230"/>
                  </a:cubicBezTo>
                  <a:cubicBezTo>
                    <a:pt x="36050" y="53095"/>
                    <a:pt x="35852" y="52956"/>
                    <a:pt x="35660" y="52817"/>
                  </a:cubicBezTo>
                  <a:close/>
                  <a:moveTo>
                    <a:pt x="37334" y="53275"/>
                  </a:moveTo>
                  <a:cubicBezTo>
                    <a:pt x="37127" y="53121"/>
                    <a:pt x="36925" y="52964"/>
                    <a:pt x="36726" y="52806"/>
                  </a:cubicBezTo>
                  <a:cubicBezTo>
                    <a:pt x="36456" y="52814"/>
                    <a:pt x="36185" y="52817"/>
                    <a:pt x="35912" y="52817"/>
                  </a:cubicBezTo>
                  <a:cubicBezTo>
                    <a:pt x="36118" y="52960"/>
                    <a:pt x="36324" y="53102"/>
                    <a:pt x="36538" y="53245"/>
                  </a:cubicBezTo>
                  <a:cubicBezTo>
                    <a:pt x="36805" y="53256"/>
                    <a:pt x="37071" y="53267"/>
                    <a:pt x="37334" y="53275"/>
                  </a:cubicBezTo>
                  <a:close/>
                  <a:moveTo>
                    <a:pt x="37562" y="53448"/>
                  </a:moveTo>
                  <a:cubicBezTo>
                    <a:pt x="37311" y="53440"/>
                    <a:pt x="37060" y="53433"/>
                    <a:pt x="36808" y="53421"/>
                  </a:cubicBezTo>
                  <a:cubicBezTo>
                    <a:pt x="37007" y="53549"/>
                    <a:pt x="37206" y="53676"/>
                    <a:pt x="37412" y="53800"/>
                  </a:cubicBezTo>
                  <a:cubicBezTo>
                    <a:pt x="37656" y="53823"/>
                    <a:pt x="37904" y="53845"/>
                    <a:pt x="38148" y="53868"/>
                  </a:cubicBezTo>
                  <a:cubicBezTo>
                    <a:pt x="37949" y="53729"/>
                    <a:pt x="37754" y="53590"/>
                    <a:pt x="37562" y="53448"/>
                  </a:cubicBezTo>
                  <a:moveTo>
                    <a:pt x="39206" y="53935"/>
                  </a:moveTo>
                  <a:cubicBezTo>
                    <a:pt x="38999" y="53778"/>
                    <a:pt x="38801" y="53616"/>
                    <a:pt x="38602" y="53455"/>
                  </a:cubicBezTo>
                  <a:cubicBezTo>
                    <a:pt x="38527" y="53455"/>
                    <a:pt x="38452" y="53455"/>
                    <a:pt x="38377" y="53455"/>
                  </a:cubicBezTo>
                  <a:cubicBezTo>
                    <a:pt x="38189" y="53455"/>
                    <a:pt x="38001" y="53455"/>
                    <a:pt x="37814" y="53451"/>
                  </a:cubicBezTo>
                  <a:cubicBezTo>
                    <a:pt x="37919" y="53526"/>
                    <a:pt x="38024" y="53601"/>
                    <a:pt x="38129" y="53676"/>
                  </a:cubicBezTo>
                  <a:cubicBezTo>
                    <a:pt x="38230" y="53748"/>
                    <a:pt x="38332" y="53819"/>
                    <a:pt x="38433" y="53887"/>
                  </a:cubicBezTo>
                  <a:cubicBezTo>
                    <a:pt x="38692" y="53905"/>
                    <a:pt x="38951" y="53924"/>
                    <a:pt x="39206" y="53935"/>
                  </a:cubicBezTo>
                  <a:moveTo>
                    <a:pt x="39431" y="54108"/>
                  </a:moveTo>
                  <a:cubicBezTo>
                    <a:pt x="39191" y="54100"/>
                    <a:pt x="38947" y="54085"/>
                    <a:pt x="38703" y="54070"/>
                  </a:cubicBezTo>
                  <a:cubicBezTo>
                    <a:pt x="38898" y="54198"/>
                    <a:pt x="39097" y="54329"/>
                    <a:pt x="39296" y="54457"/>
                  </a:cubicBezTo>
                  <a:cubicBezTo>
                    <a:pt x="39536" y="54483"/>
                    <a:pt x="39772" y="54513"/>
                    <a:pt x="40009" y="54536"/>
                  </a:cubicBezTo>
                  <a:cubicBezTo>
                    <a:pt x="39814" y="54397"/>
                    <a:pt x="39622" y="54254"/>
                    <a:pt x="39431" y="54108"/>
                  </a:cubicBezTo>
                  <a:moveTo>
                    <a:pt x="40763" y="54404"/>
                  </a:moveTo>
                  <a:cubicBezTo>
                    <a:pt x="40658" y="54318"/>
                    <a:pt x="40553" y="54228"/>
                    <a:pt x="40448" y="54142"/>
                  </a:cubicBezTo>
                  <a:cubicBezTo>
                    <a:pt x="40193" y="54138"/>
                    <a:pt x="39937" y="54130"/>
                    <a:pt x="39682" y="54119"/>
                  </a:cubicBezTo>
                  <a:cubicBezTo>
                    <a:pt x="39881" y="54269"/>
                    <a:pt x="40088" y="54419"/>
                    <a:pt x="40294" y="54566"/>
                  </a:cubicBezTo>
                  <a:cubicBezTo>
                    <a:pt x="40545" y="54588"/>
                    <a:pt x="40797" y="54611"/>
                    <a:pt x="41044" y="54626"/>
                  </a:cubicBezTo>
                  <a:cubicBezTo>
                    <a:pt x="40951" y="54554"/>
                    <a:pt x="40857" y="54479"/>
                    <a:pt x="40763" y="54404"/>
                  </a:cubicBezTo>
                  <a:close/>
                  <a:moveTo>
                    <a:pt x="42069" y="54689"/>
                  </a:moveTo>
                  <a:cubicBezTo>
                    <a:pt x="41862" y="54506"/>
                    <a:pt x="41660" y="54326"/>
                    <a:pt x="41461" y="54138"/>
                  </a:cubicBezTo>
                  <a:cubicBezTo>
                    <a:pt x="41284" y="54142"/>
                    <a:pt x="41108" y="54145"/>
                    <a:pt x="40932" y="54145"/>
                  </a:cubicBezTo>
                  <a:cubicBezTo>
                    <a:pt x="40842" y="54145"/>
                    <a:pt x="40755" y="54145"/>
                    <a:pt x="40665" y="54142"/>
                  </a:cubicBezTo>
                  <a:cubicBezTo>
                    <a:pt x="40729" y="54194"/>
                    <a:pt x="40789" y="54243"/>
                    <a:pt x="40853" y="54296"/>
                  </a:cubicBezTo>
                  <a:cubicBezTo>
                    <a:pt x="40996" y="54412"/>
                    <a:pt x="41142" y="54528"/>
                    <a:pt x="41292" y="54644"/>
                  </a:cubicBezTo>
                  <a:cubicBezTo>
                    <a:pt x="41551" y="54663"/>
                    <a:pt x="41810" y="54678"/>
                    <a:pt x="42069" y="54689"/>
                  </a:cubicBezTo>
                  <a:close/>
                  <a:moveTo>
                    <a:pt x="42260" y="54855"/>
                  </a:moveTo>
                  <a:cubicBezTo>
                    <a:pt x="42016" y="54847"/>
                    <a:pt x="41765" y="54836"/>
                    <a:pt x="41517" y="54821"/>
                  </a:cubicBezTo>
                  <a:cubicBezTo>
                    <a:pt x="41716" y="54971"/>
                    <a:pt x="41919" y="55121"/>
                    <a:pt x="42121" y="55271"/>
                  </a:cubicBezTo>
                  <a:cubicBezTo>
                    <a:pt x="42365" y="55297"/>
                    <a:pt x="42609" y="55324"/>
                    <a:pt x="42849" y="55350"/>
                  </a:cubicBezTo>
                  <a:cubicBezTo>
                    <a:pt x="42650" y="55185"/>
                    <a:pt x="42455" y="55020"/>
                    <a:pt x="42260" y="54855"/>
                  </a:cubicBezTo>
                  <a:moveTo>
                    <a:pt x="43855" y="55432"/>
                  </a:moveTo>
                  <a:cubicBezTo>
                    <a:pt x="43731" y="55320"/>
                    <a:pt x="43611" y="55207"/>
                    <a:pt x="43487" y="55095"/>
                  </a:cubicBezTo>
                  <a:cubicBezTo>
                    <a:pt x="43408" y="55023"/>
                    <a:pt x="43333" y="54952"/>
                    <a:pt x="43254" y="54877"/>
                  </a:cubicBezTo>
                  <a:cubicBezTo>
                    <a:pt x="42999" y="54877"/>
                    <a:pt x="42740" y="54870"/>
                    <a:pt x="42481" y="54862"/>
                  </a:cubicBezTo>
                  <a:cubicBezTo>
                    <a:pt x="42684" y="55035"/>
                    <a:pt x="42887" y="55204"/>
                    <a:pt x="43097" y="55372"/>
                  </a:cubicBezTo>
                  <a:cubicBezTo>
                    <a:pt x="43352" y="55395"/>
                    <a:pt x="43603" y="55414"/>
                    <a:pt x="43855" y="55432"/>
                  </a:cubicBezTo>
                  <a:close/>
                  <a:moveTo>
                    <a:pt x="44046" y="55601"/>
                  </a:moveTo>
                  <a:cubicBezTo>
                    <a:pt x="43806" y="55586"/>
                    <a:pt x="43566" y="55567"/>
                    <a:pt x="43322" y="55549"/>
                  </a:cubicBezTo>
                  <a:cubicBezTo>
                    <a:pt x="43517" y="55703"/>
                    <a:pt x="43716" y="55853"/>
                    <a:pt x="43918" y="56003"/>
                  </a:cubicBezTo>
                  <a:cubicBezTo>
                    <a:pt x="44155" y="56036"/>
                    <a:pt x="44395" y="56066"/>
                    <a:pt x="44631" y="56096"/>
                  </a:cubicBezTo>
                  <a:cubicBezTo>
                    <a:pt x="44432" y="55931"/>
                    <a:pt x="44237" y="55766"/>
                    <a:pt x="44046" y="55601"/>
                  </a:cubicBezTo>
                  <a:moveTo>
                    <a:pt x="45618" y="56202"/>
                  </a:moveTo>
                  <a:cubicBezTo>
                    <a:pt x="45415" y="56018"/>
                    <a:pt x="45220" y="55830"/>
                    <a:pt x="45025" y="55643"/>
                  </a:cubicBezTo>
                  <a:cubicBezTo>
                    <a:pt x="44774" y="55635"/>
                    <a:pt x="44522" y="55627"/>
                    <a:pt x="44267" y="55612"/>
                  </a:cubicBezTo>
                  <a:cubicBezTo>
                    <a:pt x="44466" y="55785"/>
                    <a:pt x="44669" y="55958"/>
                    <a:pt x="44875" y="56127"/>
                  </a:cubicBezTo>
                  <a:cubicBezTo>
                    <a:pt x="45127" y="56153"/>
                    <a:pt x="45374" y="56179"/>
                    <a:pt x="45618" y="56202"/>
                  </a:cubicBezTo>
                  <a:moveTo>
                    <a:pt x="45809" y="56370"/>
                  </a:moveTo>
                  <a:cubicBezTo>
                    <a:pt x="45573" y="56352"/>
                    <a:pt x="45337" y="56329"/>
                    <a:pt x="45096" y="56303"/>
                  </a:cubicBezTo>
                  <a:cubicBezTo>
                    <a:pt x="45288" y="56457"/>
                    <a:pt x="45483" y="56611"/>
                    <a:pt x="45682" y="56761"/>
                  </a:cubicBezTo>
                  <a:cubicBezTo>
                    <a:pt x="45914" y="56798"/>
                    <a:pt x="46147" y="56836"/>
                    <a:pt x="46380" y="56866"/>
                  </a:cubicBezTo>
                  <a:cubicBezTo>
                    <a:pt x="46188" y="56704"/>
                    <a:pt x="45997" y="56539"/>
                    <a:pt x="45809" y="56370"/>
                  </a:cubicBezTo>
                  <a:moveTo>
                    <a:pt x="47355" y="56993"/>
                  </a:moveTo>
                  <a:cubicBezTo>
                    <a:pt x="47156" y="56809"/>
                    <a:pt x="46961" y="56622"/>
                    <a:pt x="46774" y="56438"/>
                  </a:cubicBezTo>
                  <a:cubicBezTo>
                    <a:pt x="46526" y="56423"/>
                    <a:pt x="46278" y="56408"/>
                    <a:pt x="46027" y="56389"/>
                  </a:cubicBezTo>
                  <a:cubicBezTo>
                    <a:pt x="46222" y="56562"/>
                    <a:pt x="46425" y="56731"/>
                    <a:pt x="46627" y="56899"/>
                  </a:cubicBezTo>
                  <a:cubicBezTo>
                    <a:pt x="46871" y="56933"/>
                    <a:pt x="47115" y="56963"/>
                    <a:pt x="47355" y="56993"/>
                  </a:cubicBezTo>
                  <a:close/>
                  <a:moveTo>
                    <a:pt x="47547" y="57166"/>
                  </a:moveTo>
                  <a:cubicBezTo>
                    <a:pt x="47314" y="57140"/>
                    <a:pt x="47081" y="57113"/>
                    <a:pt x="46845" y="57083"/>
                  </a:cubicBezTo>
                  <a:cubicBezTo>
                    <a:pt x="47033" y="57237"/>
                    <a:pt x="47224" y="57391"/>
                    <a:pt x="47419" y="57541"/>
                  </a:cubicBezTo>
                  <a:cubicBezTo>
                    <a:pt x="47648" y="57582"/>
                    <a:pt x="47877" y="57624"/>
                    <a:pt x="48106" y="57661"/>
                  </a:cubicBezTo>
                  <a:cubicBezTo>
                    <a:pt x="47914" y="57496"/>
                    <a:pt x="47730" y="57331"/>
                    <a:pt x="47547" y="57166"/>
                  </a:cubicBezTo>
                  <a:close/>
                  <a:moveTo>
                    <a:pt x="49070" y="57804"/>
                  </a:moveTo>
                  <a:cubicBezTo>
                    <a:pt x="48875" y="57620"/>
                    <a:pt x="48683" y="57436"/>
                    <a:pt x="48496" y="57252"/>
                  </a:cubicBezTo>
                  <a:cubicBezTo>
                    <a:pt x="48252" y="57233"/>
                    <a:pt x="48008" y="57211"/>
                    <a:pt x="47764" y="57188"/>
                  </a:cubicBezTo>
                  <a:cubicBezTo>
                    <a:pt x="47956" y="57361"/>
                    <a:pt x="48151" y="57530"/>
                    <a:pt x="48349" y="57699"/>
                  </a:cubicBezTo>
                  <a:cubicBezTo>
                    <a:pt x="48590" y="57736"/>
                    <a:pt x="48830" y="57774"/>
                    <a:pt x="49070" y="57804"/>
                  </a:cubicBezTo>
                  <a:moveTo>
                    <a:pt x="49261" y="57980"/>
                  </a:moveTo>
                  <a:cubicBezTo>
                    <a:pt x="49032" y="57950"/>
                    <a:pt x="48800" y="57920"/>
                    <a:pt x="48571" y="57882"/>
                  </a:cubicBezTo>
                  <a:cubicBezTo>
                    <a:pt x="48755" y="58036"/>
                    <a:pt x="48942" y="58190"/>
                    <a:pt x="49134" y="58340"/>
                  </a:cubicBezTo>
                  <a:cubicBezTo>
                    <a:pt x="49359" y="58389"/>
                    <a:pt x="49584" y="58434"/>
                    <a:pt x="49809" y="58475"/>
                  </a:cubicBezTo>
                  <a:cubicBezTo>
                    <a:pt x="49625" y="58310"/>
                    <a:pt x="49441" y="58145"/>
                    <a:pt x="49261" y="57980"/>
                  </a:cubicBezTo>
                  <a:close/>
                  <a:moveTo>
                    <a:pt x="50766" y="58637"/>
                  </a:moveTo>
                  <a:cubicBezTo>
                    <a:pt x="50574" y="58457"/>
                    <a:pt x="50387" y="58273"/>
                    <a:pt x="50199" y="58085"/>
                  </a:cubicBezTo>
                  <a:cubicBezTo>
                    <a:pt x="50117" y="58078"/>
                    <a:pt x="50030" y="58070"/>
                    <a:pt x="49944" y="58059"/>
                  </a:cubicBezTo>
                  <a:cubicBezTo>
                    <a:pt x="49787" y="58044"/>
                    <a:pt x="49633" y="58025"/>
                    <a:pt x="49479" y="58006"/>
                  </a:cubicBezTo>
                  <a:cubicBezTo>
                    <a:pt x="49666" y="58179"/>
                    <a:pt x="49858" y="58348"/>
                    <a:pt x="50057" y="58520"/>
                  </a:cubicBezTo>
                  <a:cubicBezTo>
                    <a:pt x="50293" y="58562"/>
                    <a:pt x="50529" y="58599"/>
                    <a:pt x="50766" y="58637"/>
                  </a:cubicBezTo>
                  <a:moveTo>
                    <a:pt x="50957" y="58817"/>
                  </a:moveTo>
                  <a:cubicBezTo>
                    <a:pt x="50728" y="58783"/>
                    <a:pt x="50503" y="58745"/>
                    <a:pt x="50274" y="58704"/>
                  </a:cubicBezTo>
                  <a:cubicBezTo>
                    <a:pt x="50458" y="58862"/>
                    <a:pt x="50642" y="59012"/>
                    <a:pt x="50830" y="59166"/>
                  </a:cubicBezTo>
                  <a:cubicBezTo>
                    <a:pt x="51051" y="59214"/>
                    <a:pt x="51276" y="59263"/>
                    <a:pt x="51497" y="59308"/>
                  </a:cubicBezTo>
                  <a:cubicBezTo>
                    <a:pt x="51314" y="59147"/>
                    <a:pt x="51133" y="58982"/>
                    <a:pt x="50957" y="58817"/>
                  </a:cubicBezTo>
                  <a:close/>
                  <a:moveTo>
                    <a:pt x="52293" y="59462"/>
                  </a:moveTo>
                  <a:cubicBezTo>
                    <a:pt x="52345" y="59473"/>
                    <a:pt x="52394" y="59481"/>
                    <a:pt x="52447" y="59492"/>
                  </a:cubicBezTo>
                  <a:cubicBezTo>
                    <a:pt x="52259" y="59308"/>
                    <a:pt x="52071" y="59128"/>
                    <a:pt x="51888" y="58941"/>
                  </a:cubicBezTo>
                  <a:cubicBezTo>
                    <a:pt x="51651" y="58914"/>
                    <a:pt x="51415" y="58880"/>
                    <a:pt x="51175" y="58847"/>
                  </a:cubicBezTo>
                  <a:cubicBezTo>
                    <a:pt x="51362" y="59019"/>
                    <a:pt x="51550" y="59188"/>
                    <a:pt x="51745" y="59357"/>
                  </a:cubicBezTo>
                  <a:cubicBezTo>
                    <a:pt x="51925" y="59395"/>
                    <a:pt x="52109" y="59428"/>
                    <a:pt x="52293" y="59462"/>
                  </a:cubicBezTo>
                  <a:moveTo>
                    <a:pt x="52638" y="59668"/>
                  </a:moveTo>
                  <a:cubicBezTo>
                    <a:pt x="52514" y="59650"/>
                    <a:pt x="52390" y="59627"/>
                    <a:pt x="52267" y="59605"/>
                  </a:cubicBezTo>
                  <a:cubicBezTo>
                    <a:pt x="52165" y="59586"/>
                    <a:pt x="52064" y="59567"/>
                    <a:pt x="51963" y="59548"/>
                  </a:cubicBezTo>
                  <a:cubicBezTo>
                    <a:pt x="52143" y="59702"/>
                    <a:pt x="52323" y="59856"/>
                    <a:pt x="52507" y="60006"/>
                  </a:cubicBezTo>
                  <a:cubicBezTo>
                    <a:pt x="52728" y="60062"/>
                    <a:pt x="52949" y="60115"/>
                    <a:pt x="53171" y="60164"/>
                  </a:cubicBezTo>
                  <a:cubicBezTo>
                    <a:pt x="52991" y="59999"/>
                    <a:pt x="52811" y="59837"/>
                    <a:pt x="52638" y="59668"/>
                  </a:cubicBezTo>
                  <a:moveTo>
                    <a:pt x="54116" y="60363"/>
                  </a:moveTo>
                  <a:cubicBezTo>
                    <a:pt x="53929" y="60182"/>
                    <a:pt x="53745" y="59999"/>
                    <a:pt x="53565" y="59815"/>
                  </a:cubicBezTo>
                  <a:cubicBezTo>
                    <a:pt x="53328" y="59781"/>
                    <a:pt x="53092" y="59743"/>
                    <a:pt x="52856" y="59706"/>
                  </a:cubicBezTo>
                  <a:cubicBezTo>
                    <a:pt x="53040" y="59879"/>
                    <a:pt x="53227" y="60047"/>
                    <a:pt x="53415" y="60216"/>
                  </a:cubicBezTo>
                  <a:cubicBezTo>
                    <a:pt x="53433" y="60220"/>
                    <a:pt x="53452" y="60224"/>
                    <a:pt x="53471" y="60227"/>
                  </a:cubicBezTo>
                  <a:cubicBezTo>
                    <a:pt x="53689" y="60276"/>
                    <a:pt x="53902" y="60321"/>
                    <a:pt x="54116" y="60363"/>
                  </a:cubicBezTo>
                  <a:moveTo>
                    <a:pt x="54304" y="60543"/>
                  </a:moveTo>
                  <a:cubicBezTo>
                    <a:pt x="54083" y="60501"/>
                    <a:pt x="53857" y="60456"/>
                    <a:pt x="53636" y="60408"/>
                  </a:cubicBezTo>
                  <a:cubicBezTo>
                    <a:pt x="53812" y="60561"/>
                    <a:pt x="53993" y="60715"/>
                    <a:pt x="54176" y="60869"/>
                  </a:cubicBezTo>
                  <a:cubicBezTo>
                    <a:pt x="54338" y="60910"/>
                    <a:pt x="54499" y="60952"/>
                    <a:pt x="54660" y="60993"/>
                  </a:cubicBezTo>
                  <a:cubicBezTo>
                    <a:pt x="54717" y="61008"/>
                    <a:pt x="54777" y="61019"/>
                    <a:pt x="54833" y="61034"/>
                  </a:cubicBezTo>
                  <a:cubicBezTo>
                    <a:pt x="54653" y="60873"/>
                    <a:pt x="54477" y="60708"/>
                    <a:pt x="54304" y="60543"/>
                  </a:cubicBezTo>
                  <a:moveTo>
                    <a:pt x="55771" y="61248"/>
                  </a:moveTo>
                  <a:cubicBezTo>
                    <a:pt x="55587" y="61068"/>
                    <a:pt x="55403" y="60888"/>
                    <a:pt x="55227" y="60704"/>
                  </a:cubicBezTo>
                  <a:cubicBezTo>
                    <a:pt x="54991" y="60666"/>
                    <a:pt x="54758" y="60625"/>
                    <a:pt x="54522" y="60584"/>
                  </a:cubicBezTo>
                  <a:cubicBezTo>
                    <a:pt x="54705" y="60753"/>
                    <a:pt x="54889" y="60925"/>
                    <a:pt x="55077" y="61094"/>
                  </a:cubicBezTo>
                  <a:cubicBezTo>
                    <a:pt x="55309" y="61147"/>
                    <a:pt x="55542" y="61199"/>
                    <a:pt x="55771" y="61248"/>
                  </a:cubicBezTo>
                  <a:close/>
                  <a:moveTo>
                    <a:pt x="55959" y="61432"/>
                  </a:moveTo>
                  <a:cubicBezTo>
                    <a:pt x="55741" y="61387"/>
                    <a:pt x="55520" y="61338"/>
                    <a:pt x="55294" y="61286"/>
                  </a:cubicBezTo>
                  <a:cubicBezTo>
                    <a:pt x="55471" y="61439"/>
                    <a:pt x="55651" y="61593"/>
                    <a:pt x="55831" y="61747"/>
                  </a:cubicBezTo>
                  <a:cubicBezTo>
                    <a:pt x="55839" y="61747"/>
                    <a:pt x="55846" y="61751"/>
                    <a:pt x="55854" y="61755"/>
                  </a:cubicBezTo>
                  <a:cubicBezTo>
                    <a:pt x="56064" y="61811"/>
                    <a:pt x="56274" y="61867"/>
                    <a:pt x="56484" y="61923"/>
                  </a:cubicBezTo>
                  <a:cubicBezTo>
                    <a:pt x="56308" y="61758"/>
                    <a:pt x="56131" y="61597"/>
                    <a:pt x="55959" y="61432"/>
                  </a:cubicBezTo>
                  <a:moveTo>
                    <a:pt x="57418" y="62148"/>
                  </a:moveTo>
                  <a:cubicBezTo>
                    <a:pt x="57234" y="61972"/>
                    <a:pt x="57054" y="61792"/>
                    <a:pt x="56878" y="61608"/>
                  </a:cubicBezTo>
                  <a:cubicBezTo>
                    <a:pt x="56645" y="61567"/>
                    <a:pt x="56409" y="61522"/>
                    <a:pt x="56176" y="61477"/>
                  </a:cubicBezTo>
                  <a:cubicBezTo>
                    <a:pt x="56356" y="61646"/>
                    <a:pt x="56540" y="61815"/>
                    <a:pt x="56728" y="61983"/>
                  </a:cubicBezTo>
                  <a:cubicBezTo>
                    <a:pt x="56957" y="62043"/>
                    <a:pt x="57189" y="62096"/>
                    <a:pt x="57418" y="62148"/>
                  </a:cubicBezTo>
                  <a:moveTo>
                    <a:pt x="57606" y="62332"/>
                  </a:moveTo>
                  <a:cubicBezTo>
                    <a:pt x="57388" y="62284"/>
                    <a:pt x="57167" y="62235"/>
                    <a:pt x="56945" y="62178"/>
                  </a:cubicBezTo>
                  <a:cubicBezTo>
                    <a:pt x="57122" y="62332"/>
                    <a:pt x="57298" y="62486"/>
                    <a:pt x="57474" y="62640"/>
                  </a:cubicBezTo>
                  <a:cubicBezTo>
                    <a:pt x="57692" y="62704"/>
                    <a:pt x="57910" y="62764"/>
                    <a:pt x="58127" y="62824"/>
                  </a:cubicBezTo>
                  <a:cubicBezTo>
                    <a:pt x="57951" y="62662"/>
                    <a:pt x="57778" y="62497"/>
                    <a:pt x="57606" y="62332"/>
                  </a:cubicBezTo>
                  <a:moveTo>
                    <a:pt x="59054" y="63064"/>
                  </a:moveTo>
                  <a:cubicBezTo>
                    <a:pt x="58870" y="62888"/>
                    <a:pt x="58694" y="62708"/>
                    <a:pt x="58517" y="62524"/>
                  </a:cubicBezTo>
                  <a:cubicBezTo>
                    <a:pt x="58285" y="62479"/>
                    <a:pt x="58052" y="62434"/>
                    <a:pt x="57823" y="62381"/>
                  </a:cubicBezTo>
                  <a:cubicBezTo>
                    <a:pt x="58000" y="62554"/>
                    <a:pt x="58184" y="62723"/>
                    <a:pt x="58367" y="62888"/>
                  </a:cubicBezTo>
                  <a:cubicBezTo>
                    <a:pt x="58596" y="62951"/>
                    <a:pt x="58825" y="63008"/>
                    <a:pt x="59054" y="63064"/>
                  </a:cubicBezTo>
                  <a:close/>
                  <a:moveTo>
                    <a:pt x="59242" y="63248"/>
                  </a:moveTo>
                  <a:cubicBezTo>
                    <a:pt x="59024" y="63195"/>
                    <a:pt x="58806" y="63143"/>
                    <a:pt x="58585" y="63086"/>
                  </a:cubicBezTo>
                  <a:cubicBezTo>
                    <a:pt x="58761" y="63240"/>
                    <a:pt x="58934" y="63394"/>
                    <a:pt x="59114" y="63544"/>
                  </a:cubicBezTo>
                  <a:cubicBezTo>
                    <a:pt x="59328" y="63612"/>
                    <a:pt x="59546" y="63676"/>
                    <a:pt x="59759" y="63739"/>
                  </a:cubicBezTo>
                  <a:cubicBezTo>
                    <a:pt x="59587" y="63578"/>
                    <a:pt x="59414" y="63413"/>
                    <a:pt x="59242" y="63248"/>
                  </a:cubicBezTo>
                  <a:moveTo>
                    <a:pt x="60682" y="63991"/>
                  </a:moveTo>
                  <a:cubicBezTo>
                    <a:pt x="60502" y="63814"/>
                    <a:pt x="60322" y="63634"/>
                    <a:pt x="60150" y="63454"/>
                  </a:cubicBezTo>
                  <a:cubicBezTo>
                    <a:pt x="59921" y="63405"/>
                    <a:pt x="59688" y="63353"/>
                    <a:pt x="59459" y="63300"/>
                  </a:cubicBezTo>
                  <a:cubicBezTo>
                    <a:pt x="59636" y="63469"/>
                    <a:pt x="59816" y="63638"/>
                    <a:pt x="60000" y="63807"/>
                  </a:cubicBezTo>
                  <a:cubicBezTo>
                    <a:pt x="60228" y="63871"/>
                    <a:pt x="60454" y="63931"/>
                    <a:pt x="60682" y="63991"/>
                  </a:cubicBezTo>
                  <a:moveTo>
                    <a:pt x="60874" y="64175"/>
                  </a:moveTo>
                  <a:cubicBezTo>
                    <a:pt x="60652" y="64122"/>
                    <a:pt x="60435" y="64062"/>
                    <a:pt x="60217" y="64006"/>
                  </a:cubicBezTo>
                  <a:cubicBezTo>
                    <a:pt x="60390" y="64160"/>
                    <a:pt x="60566" y="64313"/>
                    <a:pt x="60742" y="64463"/>
                  </a:cubicBezTo>
                  <a:cubicBezTo>
                    <a:pt x="60956" y="64531"/>
                    <a:pt x="61170" y="64599"/>
                    <a:pt x="61388" y="64666"/>
                  </a:cubicBezTo>
                  <a:cubicBezTo>
                    <a:pt x="61211" y="64505"/>
                    <a:pt x="61043" y="64340"/>
                    <a:pt x="60874" y="64175"/>
                  </a:cubicBezTo>
                  <a:close/>
                  <a:moveTo>
                    <a:pt x="62307" y="64929"/>
                  </a:moveTo>
                  <a:cubicBezTo>
                    <a:pt x="62127" y="64752"/>
                    <a:pt x="61947" y="64572"/>
                    <a:pt x="61774" y="64392"/>
                  </a:cubicBezTo>
                  <a:cubicBezTo>
                    <a:pt x="61545" y="64340"/>
                    <a:pt x="61316" y="64287"/>
                    <a:pt x="61084" y="64231"/>
                  </a:cubicBezTo>
                  <a:cubicBezTo>
                    <a:pt x="61264" y="64400"/>
                    <a:pt x="61444" y="64569"/>
                    <a:pt x="61624" y="64734"/>
                  </a:cubicBezTo>
                  <a:cubicBezTo>
                    <a:pt x="61853" y="64801"/>
                    <a:pt x="62078" y="64865"/>
                    <a:pt x="62307" y="64929"/>
                  </a:cubicBezTo>
                  <a:moveTo>
                    <a:pt x="62495" y="65113"/>
                  </a:moveTo>
                  <a:cubicBezTo>
                    <a:pt x="62277" y="65056"/>
                    <a:pt x="62059" y="64996"/>
                    <a:pt x="61842" y="64932"/>
                  </a:cubicBezTo>
                  <a:cubicBezTo>
                    <a:pt x="62014" y="65086"/>
                    <a:pt x="62187" y="65240"/>
                    <a:pt x="62363" y="65394"/>
                  </a:cubicBezTo>
                  <a:cubicBezTo>
                    <a:pt x="62577" y="65465"/>
                    <a:pt x="62791" y="65533"/>
                    <a:pt x="63009" y="65600"/>
                  </a:cubicBezTo>
                  <a:cubicBezTo>
                    <a:pt x="62832" y="65439"/>
                    <a:pt x="62663" y="65278"/>
                    <a:pt x="62495" y="65113"/>
                  </a:cubicBezTo>
                  <a:moveTo>
                    <a:pt x="63920" y="65874"/>
                  </a:moveTo>
                  <a:cubicBezTo>
                    <a:pt x="63744" y="65698"/>
                    <a:pt x="63568" y="65518"/>
                    <a:pt x="63395" y="65341"/>
                  </a:cubicBezTo>
                  <a:cubicBezTo>
                    <a:pt x="63162" y="65285"/>
                    <a:pt x="62934" y="65229"/>
                    <a:pt x="62708" y="65169"/>
                  </a:cubicBezTo>
                  <a:cubicBezTo>
                    <a:pt x="62881" y="65338"/>
                    <a:pt x="63061" y="65507"/>
                    <a:pt x="63245" y="65675"/>
                  </a:cubicBezTo>
                  <a:cubicBezTo>
                    <a:pt x="63470" y="65743"/>
                    <a:pt x="63695" y="65810"/>
                    <a:pt x="63920" y="65874"/>
                  </a:cubicBezTo>
                  <a:moveTo>
                    <a:pt x="64112" y="66058"/>
                  </a:moveTo>
                  <a:cubicBezTo>
                    <a:pt x="63894" y="65998"/>
                    <a:pt x="63676" y="65938"/>
                    <a:pt x="63463" y="65870"/>
                  </a:cubicBezTo>
                  <a:cubicBezTo>
                    <a:pt x="63631" y="66028"/>
                    <a:pt x="63804" y="66178"/>
                    <a:pt x="63980" y="66332"/>
                  </a:cubicBezTo>
                  <a:cubicBezTo>
                    <a:pt x="64194" y="66403"/>
                    <a:pt x="64408" y="66475"/>
                    <a:pt x="64622" y="66546"/>
                  </a:cubicBezTo>
                  <a:cubicBezTo>
                    <a:pt x="64449" y="66384"/>
                    <a:pt x="64281" y="66223"/>
                    <a:pt x="64112" y="66058"/>
                  </a:cubicBezTo>
                  <a:close/>
                  <a:moveTo>
                    <a:pt x="65534" y="66827"/>
                  </a:moveTo>
                  <a:cubicBezTo>
                    <a:pt x="65354" y="66651"/>
                    <a:pt x="65181" y="66475"/>
                    <a:pt x="65005" y="66298"/>
                  </a:cubicBezTo>
                  <a:cubicBezTo>
                    <a:pt x="64780" y="66238"/>
                    <a:pt x="64551" y="66178"/>
                    <a:pt x="64322" y="66118"/>
                  </a:cubicBezTo>
                  <a:cubicBezTo>
                    <a:pt x="64498" y="66287"/>
                    <a:pt x="64678" y="66456"/>
                    <a:pt x="64858" y="66621"/>
                  </a:cubicBezTo>
                  <a:cubicBezTo>
                    <a:pt x="65083" y="66692"/>
                    <a:pt x="65309" y="66760"/>
                    <a:pt x="65534" y="66827"/>
                  </a:cubicBezTo>
                  <a:close/>
                  <a:moveTo>
                    <a:pt x="65721" y="67015"/>
                  </a:moveTo>
                  <a:cubicBezTo>
                    <a:pt x="65507" y="66951"/>
                    <a:pt x="65290" y="66887"/>
                    <a:pt x="65076" y="66820"/>
                  </a:cubicBezTo>
                  <a:cubicBezTo>
                    <a:pt x="65245" y="66974"/>
                    <a:pt x="65417" y="67127"/>
                    <a:pt x="65594" y="67277"/>
                  </a:cubicBezTo>
                  <a:cubicBezTo>
                    <a:pt x="65804" y="67352"/>
                    <a:pt x="66018" y="67428"/>
                    <a:pt x="66232" y="67499"/>
                  </a:cubicBezTo>
                  <a:cubicBezTo>
                    <a:pt x="66059" y="67337"/>
                    <a:pt x="65890" y="67176"/>
                    <a:pt x="65721" y="67015"/>
                  </a:cubicBezTo>
                  <a:close/>
                  <a:moveTo>
                    <a:pt x="67140" y="67791"/>
                  </a:moveTo>
                  <a:cubicBezTo>
                    <a:pt x="66963" y="67615"/>
                    <a:pt x="66787" y="67439"/>
                    <a:pt x="66614" y="67262"/>
                  </a:cubicBezTo>
                  <a:cubicBezTo>
                    <a:pt x="66385" y="67202"/>
                    <a:pt x="66160" y="67139"/>
                    <a:pt x="65931" y="67075"/>
                  </a:cubicBezTo>
                  <a:cubicBezTo>
                    <a:pt x="66108" y="67244"/>
                    <a:pt x="66284" y="67409"/>
                    <a:pt x="66464" y="67578"/>
                  </a:cubicBezTo>
                  <a:cubicBezTo>
                    <a:pt x="66689" y="67649"/>
                    <a:pt x="66914" y="67720"/>
                    <a:pt x="67140" y="67791"/>
                  </a:cubicBezTo>
                  <a:close/>
                  <a:moveTo>
                    <a:pt x="67331" y="67975"/>
                  </a:moveTo>
                  <a:cubicBezTo>
                    <a:pt x="67113" y="67912"/>
                    <a:pt x="66899" y="67844"/>
                    <a:pt x="66682" y="67776"/>
                  </a:cubicBezTo>
                  <a:cubicBezTo>
                    <a:pt x="66854" y="67930"/>
                    <a:pt x="67027" y="68080"/>
                    <a:pt x="67200" y="68234"/>
                  </a:cubicBezTo>
                  <a:cubicBezTo>
                    <a:pt x="67414" y="68309"/>
                    <a:pt x="67624" y="68388"/>
                    <a:pt x="67837" y="68459"/>
                  </a:cubicBezTo>
                  <a:cubicBezTo>
                    <a:pt x="67665" y="68298"/>
                    <a:pt x="67496" y="68137"/>
                    <a:pt x="67331" y="67975"/>
                  </a:cubicBezTo>
                  <a:close/>
                  <a:moveTo>
                    <a:pt x="68745" y="68759"/>
                  </a:moveTo>
                  <a:cubicBezTo>
                    <a:pt x="68565" y="68583"/>
                    <a:pt x="68393" y="68411"/>
                    <a:pt x="68220" y="68230"/>
                  </a:cubicBezTo>
                  <a:cubicBezTo>
                    <a:pt x="67991" y="68170"/>
                    <a:pt x="67766" y="68103"/>
                    <a:pt x="67537" y="68039"/>
                  </a:cubicBezTo>
                  <a:cubicBezTo>
                    <a:pt x="67714" y="68208"/>
                    <a:pt x="67890" y="68373"/>
                    <a:pt x="68070" y="68538"/>
                  </a:cubicBezTo>
                  <a:cubicBezTo>
                    <a:pt x="68295" y="68613"/>
                    <a:pt x="68520" y="68688"/>
                    <a:pt x="68745" y="68759"/>
                  </a:cubicBezTo>
                  <a:moveTo>
                    <a:pt x="68933" y="68943"/>
                  </a:moveTo>
                  <a:cubicBezTo>
                    <a:pt x="68719" y="68876"/>
                    <a:pt x="68502" y="68808"/>
                    <a:pt x="68288" y="68737"/>
                  </a:cubicBezTo>
                  <a:cubicBezTo>
                    <a:pt x="68457" y="68891"/>
                    <a:pt x="68629" y="69045"/>
                    <a:pt x="68802" y="69195"/>
                  </a:cubicBezTo>
                  <a:cubicBezTo>
                    <a:pt x="69016" y="69274"/>
                    <a:pt x="69229" y="69352"/>
                    <a:pt x="69443" y="69427"/>
                  </a:cubicBezTo>
                  <a:cubicBezTo>
                    <a:pt x="69271" y="69266"/>
                    <a:pt x="69102" y="69108"/>
                    <a:pt x="68933" y="68943"/>
                  </a:cubicBezTo>
                  <a:close/>
                  <a:moveTo>
                    <a:pt x="70344" y="69735"/>
                  </a:moveTo>
                  <a:cubicBezTo>
                    <a:pt x="70167" y="69562"/>
                    <a:pt x="69995" y="69386"/>
                    <a:pt x="69822" y="69210"/>
                  </a:cubicBezTo>
                  <a:cubicBezTo>
                    <a:pt x="69593" y="69146"/>
                    <a:pt x="69365" y="69078"/>
                    <a:pt x="69139" y="69007"/>
                  </a:cubicBezTo>
                  <a:cubicBezTo>
                    <a:pt x="69316" y="69176"/>
                    <a:pt x="69492" y="69341"/>
                    <a:pt x="69672" y="69510"/>
                  </a:cubicBezTo>
                  <a:cubicBezTo>
                    <a:pt x="69897" y="69585"/>
                    <a:pt x="70119" y="69660"/>
                    <a:pt x="70344" y="69735"/>
                  </a:cubicBezTo>
                  <a:close/>
                  <a:moveTo>
                    <a:pt x="70535" y="69919"/>
                  </a:moveTo>
                  <a:cubicBezTo>
                    <a:pt x="70318" y="69851"/>
                    <a:pt x="70104" y="69780"/>
                    <a:pt x="69890" y="69705"/>
                  </a:cubicBezTo>
                  <a:cubicBezTo>
                    <a:pt x="70059" y="69859"/>
                    <a:pt x="70231" y="70013"/>
                    <a:pt x="70404" y="70166"/>
                  </a:cubicBezTo>
                  <a:cubicBezTo>
                    <a:pt x="70618" y="70245"/>
                    <a:pt x="70828" y="70324"/>
                    <a:pt x="71042" y="70403"/>
                  </a:cubicBezTo>
                  <a:cubicBezTo>
                    <a:pt x="70869" y="70242"/>
                    <a:pt x="70700" y="70080"/>
                    <a:pt x="70535" y="69919"/>
                  </a:cubicBezTo>
                  <a:close/>
                  <a:moveTo>
                    <a:pt x="71942" y="70718"/>
                  </a:moveTo>
                  <a:cubicBezTo>
                    <a:pt x="71766" y="70545"/>
                    <a:pt x="71593" y="70369"/>
                    <a:pt x="71421" y="70193"/>
                  </a:cubicBezTo>
                  <a:cubicBezTo>
                    <a:pt x="71192" y="70125"/>
                    <a:pt x="70963" y="70058"/>
                    <a:pt x="70738" y="69986"/>
                  </a:cubicBezTo>
                  <a:cubicBezTo>
                    <a:pt x="70914" y="70151"/>
                    <a:pt x="71090" y="70320"/>
                    <a:pt x="71271" y="70485"/>
                  </a:cubicBezTo>
                  <a:cubicBezTo>
                    <a:pt x="71496" y="70564"/>
                    <a:pt x="71717" y="70643"/>
                    <a:pt x="71942" y="70718"/>
                  </a:cubicBezTo>
                  <a:close/>
                  <a:moveTo>
                    <a:pt x="72134" y="70902"/>
                  </a:moveTo>
                  <a:cubicBezTo>
                    <a:pt x="71916" y="70831"/>
                    <a:pt x="71702" y="70756"/>
                    <a:pt x="71488" y="70681"/>
                  </a:cubicBezTo>
                  <a:cubicBezTo>
                    <a:pt x="71657" y="70834"/>
                    <a:pt x="71830" y="70988"/>
                    <a:pt x="72002" y="71138"/>
                  </a:cubicBezTo>
                  <a:cubicBezTo>
                    <a:pt x="72216" y="71221"/>
                    <a:pt x="72426" y="71303"/>
                    <a:pt x="72640" y="71382"/>
                  </a:cubicBezTo>
                  <a:cubicBezTo>
                    <a:pt x="72467" y="71225"/>
                    <a:pt x="72299" y="71063"/>
                    <a:pt x="72134" y="70902"/>
                  </a:cubicBezTo>
                  <a:close/>
                  <a:moveTo>
                    <a:pt x="73541" y="71705"/>
                  </a:moveTo>
                  <a:cubicBezTo>
                    <a:pt x="73364" y="71532"/>
                    <a:pt x="73188" y="71356"/>
                    <a:pt x="73015" y="71183"/>
                  </a:cubicBezTo>
                  <a:cubicBezTo>
                    <a:pt x="72786" y="71112"/>
                    <a:pt x="72561" y="71041"/>
                    <a:pt x="72336" y="70966"/>
                  </a:cubicBezTo>
                  <a:cubicBezTo>
                    <a:pt x="72509" y="71135"/>
                    <a:pt x="72689" y="71300"/>
                    <a:pt x="72865" y="71465"/>
                  </a:cubicBezTo>
                  <a:cubicBezTo>
                    <a:pt x="73090" y="71547"/>
                    <a:pt x="73315" y="71626"/>
                    <a:pt x="73541" y="71705"/>
                  </a:cubicBezTo>
                  <a:moveTo>
                    <a:pt x="73728" y="71889"/>
                  </a:moveTo>
                  <a:cubicBezTo>
                    <a:pt x="73511" y="71814"/>
                    <a:pt x="73297" y="71739"/>
                    <a:pt x="73083" y="71664"/>
                  </a:cubicBezTo>
                  <a:cubicBezTo>
                    <a:pt x="73252" y="71817"/>
                    <a:pt x="73424" y="71967"/>
                    <a:pt x="73597" y="72121"/>
                  </a:cubicBezTo>
                  <a:cubicBezTo>
                    <a:pt x="73811" y="72204"/>
                    <a:pt x="74025" y="72286"/>
                    <a:pt x="74238" y="72369"/>
                  </a:cubicBezTo>
                  <a:cubicBezTo>
                    <a:pt x="74066" y="72208"/>
                    <a:pt x="73897" y="72050"/>
                    <a:pt x="73728" y="71889"/>
                  </a:cubicBezTo>
                  <a:moveTo>
                    <a:pt x="75135" y="72695"/>
                  </a:moveTo>
                  <a:cubicBezTo>
                    <a:pt x="74959" y="72523"/>
                    <a:pt x="74782" y="72350"/>
                    <a:pt x="74610" y="72178"/>
                  </a:cubicBezTo>
                  <a:cubicBezTo>
                    <a:pt x="74381" y="72103"/>
                    <a:pt x="74156" y="72031"/>
                    <a:pt x="73927" y="71956"/>
                  </a:cubicBezTo>
                  <a:cubicBezTo>
                    <a:pt x="74103" y="72121"/>
                    <a:pt x="74280" y="72286"/>
                    <a:pt x="74460" y="72451"/>
                  </a:cubicBezTo>
                  <a:cubicBezTo>
                    <a:pt x="74685" y="72534"/>
                    <a:pt x="74910" y="72617"/>
                    <a:pt x="75135" y="72695"/>
                  </a:cubicBezTo>
                  <a:close/>
                  <a:moveTo>
                    <a:pt x="75323" y="72879"/>
                  </a:moveTo>
                  <a:cubicBezTo>
                    <a:pt x="75105" y="72804"/>
                    <a:pt x="74891" y="72725"/>
                    <a:pt x="74677" y="72650"/>
                  </a:cubicBezTo>
                  <a:cubicBezTo>
                    <a:pt x="74846" y="72804"/>
                    <a:pt x="75019" y="72954"/>
                    <a:pt x="75191" y="73108"/>
                  </a:cubicBezTo>
                  <a:cubicBezTo>
                    <a:pt x="75405" y="73191"/>
                    <a:pt x="75619" y="73277"/>
                    <a:pt x="75833" y="73359"/>
                  </a:cubicBezTo>
                  <a:cubicBezTo>
                    <a:pt x="75660" y="73198"/>
                    <a:pt x="75492" y="73041"/>
                    <a:pt x="75323" y="72879"/>
                  </a:cubicBezTo>
                  <a:close/>
                  <a:moveTo>
                    <a:pt x="76730" y="73693"/>
                  </a:moveTo>
                  <a:cubicBezTo>
                    <a:pt x="76550" y="73521"/>
                    <a:pt x="76377" y="73348"/>
                    <a:pt x="76204" y="73176"/>
                  </a:cubicBezTo>
                  <a:cubicBezTo>
                    <a:pt x="75976" y="73101"/>
                    <a:pt x="75747" y="73026"/>
                    <a:pt x="75522" y="72947"/>
                  </a:cubicBezTo>
                  <a:cubicBezTo>
                    <a:pt x="75694" y="73116"/>
                    <a:pt x="75874" y="73281"/>
                    <a:pt x="76054" y="73442"/>
                  </a:cubicBezTo>
                  <a:cubicBezTo>
                    <a:pt x="76276" y="73528"/>
                    <a:pt x="76501" y="73611"/>
                    <a:pt x="76730" y="73693"/>
                  </a:cubicBezTo>
                  <a:close/>
                  <a:moveTo>
                    <a:pt x="76917" y="73873"/>
                  </a:moveTo>
                  <a:cubicBezTo>
                    <a:pt x="76700" y="73798"/>
                    <a:pt x="76482" y="73720"/>
                    <a:pt x="76268" y="73641"/>
                  </a:cubicBezTo>
                  <a:cubicBezTo>
                    <a:pt x="76437" y="73795"/>
                    <a:pt x="76610" y="73945"/>
                    <a:pt x="76786" y="74099"/>
                  </a:cubicBezTo>
                  <a:cubicBezTo>
                    <a:pt x="76996" y="74185"/>
                    <a:pt x="77210" y="74271"/>
                    <a:pt x="77428" y="74354"/>
                  </a:cubicBezTo>
                  <a:cubicBezTo>
                    <a:pt x="77255" y="74196"/>
                    <a:pt x="77082" y="74035"/>
                    <a:pt x="76917" y="73873"/>
                  </a:cubicBezTo>
                  <a:close/>
                  <a:moveTo>
                    <a:pt x="78321" y="74695"/>
                  </a:moveTo>
                  <a:cubicBezTo>
                    <a:pt x="78141" y="74523"/>
                    <a:pt x="77968" y="74350"/>
                    <a:pt x="77795" y="74177"/>
                  </a:cubicBezTo>
                  <a:cubicBezTo>
                    <a:pt x="77566" y="74102"/>
                    <a:pt x="77338" y="74024"/>
                    <a:pt x="77112" y="73945"/>
                  </a:cubicBezTo>
                  <a:cubicBezTo>
                    <a:pt x="77285" y="74110"/>
                    <a:pt x="77465" y="74275"/>
                    <a:pt x="77645" y="74440"/>
                  </a:cubicBezTo>
                  <a:cubicBezTo>
                    <a:pt x="77870" y="74526"/>
                    <a:pt x="78095" y="74613"/>
                    <a:pt x="78321" y="74695"/>
                  </a:cubicBezTo>
                  <a:close/>
                  <a:moveTo>
                    <a:pt x="78508" y="74875"/>
                  </a:moveTo>
                  <a:cubicBezTo>
                    <a:pt x="78291" y="74796"/>
                    <a:pt x="78073" y="74718"/>
                    <a:pt x="77859" y="74635"/>
                  </a:cubicBezTo>
                  <a:cubicBezTo>
                    <a:pt x="78028" y="74789"/>
                    <a:pt x="78201" y="74939"/>
                    <a:pt x="78377" y="75093"/>
                  </a:cubicBezTo>
                  <a:cubicBezTo>
                    <a:pt x="78591" y="75179"/>
                    <a:pt x="78805" y="75269"/>
                    <a:pt x="79018" y="75355"/>
                  </a:cubicBezTo>
                  <a:cubicBezTo>
                    <a:pt x="78846" y="75194"/>
                    <a:pt x="78677" y="75037"/>
                    <a:pt x="78508" y="74875"/>
                  </a:cubicBezTo>
                  <a:close/>
                  <a:moveTo>
                    <a:pt x="79911" y="75701"/>
                  </a:moveTo>
                  <a:cubicBezTo>
                    <a:pt x="79735" y="75528"/>
                    <a:pt x="79559" y="75355"/>
                    <a:pt x="79386" y="75183"/>
                  </a:cubicBezTo>
                  <a:cubicBezTo>
                    <a:pt x="79157" y="75108"/>
                    <a:pt x="78928" y="75025"/>
                    <a:pt x="78700" y="74947"/>
                  </a:cubicBezTo>
                  <a:cubicBezTo>
                    <a:pt x="78876" y="75112"/>
                    <a:pt x="79056" y="75277"/>
                    <a:pt x="79236" y="75442"/>
                  </a:cubicBezTo>
                  <a:cubicBezTo>
                    <a:pt x="79461" y="75528"/>
                    <a:pt x="79686" y="75614"/>
                    <a:pt x="79911" y="75701"/>
                  </a:cubicBezTo>
                  <a:close/>
                  <a:moveTo>
                    <a:pt x="80099" y="75881"/>
                  </a:moveTo>
                  <a:cubicBezTo>
                    <a:pt x="79881" y="75798"/>
                    <a:pt x="79664" y="75716"/>
                    <a:pt x="79446" y="75633"/>
                  </a:cubicBezTo>
                  <a:cubicBezTo>
                    <a:pt x="79619" y="75787"/>
                    <a:pt x="79791" y="75941"/>
                    <a:pt x="79968" y="76091"/>
                  </a:cubicBezTo>
                  <a:cubicBezTo>
                    <a:pt x="80182" y="76181"/>
                    <a:pt x="80395" y="76271"/>
                    <a:pt x="80613" y="76357"/>
                  </a:cubicBezTo>
                  <a:cubicBezTo>
                    <a:pt x="80441" y="76200"/>
                    <a:pt x="80268" y="76038"/>
                    <a:pt x="80099" y="75881"/>
                  </a:cubicBezTo>
                  <a:close/>
                  <a:moveTo>
                    <a:pt x="81502" y="76710"/>
                  </a:moveTo>
                  <a:cubicBezTo>
                    <a:pt x="81326" y="76541"/>
                    <a:pt x="81150" y="76369"/>
                    <a:pt x="80973" y="76196"/>
                  </a:cubicBezTo>
                  <a:cubicBezTo>
                    <a:pt x="80744" y="76113"/>
                    <a:pt x="80516" y="76035"/>
                    <a:pt x="80290" y="75948"/>
                  </a:cubicBezTo>
                  <a:cubicBezTo>
                    <a:pt x="80467" y="76117"/>
                    <a:pt x="80643" y="76282"/>
                    <a:pt x="80823" y="76444"/>
                  </a:cubicBezTo>
                  <a:cubicBezTo>
                    <a:pt x="81048" y="76534"/>
                    <a:pt x="81277" y="76624"/>
                    <a:pt x="81502" y="76710"/>
                  </a:cubicBezTo>
                  <a:close/>
                  <a:moveTo>
                    <a:pt x="81690" y="76886"/>
                  </a:moveTo>
                  <a:cubicBezTo>
                    <a:pt x="81472" y="76804"/>
                    <a:pt x="81255" y="76721"/>
                    <a:pt x="81037" y="76635"/>
                  </a:cubicBezTo>
                  <a:cubicBezTo>
                    <a:pt x="81210" y="76789"/>
                    <a:pt x="81382" y="76943"/>
                    <a:pt x="81555" y="77093"/>
                  </a:cubicBezTo>
                  <a:cubicBezTo>
                    <a:pt x="81772" y="77186"/>
                    <a:pt x="81986" y="77277"/>
                    <a:pt x="82204" y="77367"/>
                  </a:cubicBezTo>
                  <a:cubicBezTo>
                    <a:pt x="82031" y="77209"/>
                    <a:pt x="81859" y="77048"/>
                    <a:pt x="81690" y="76886"/>
                  </a:cubicBezTo>
                  <a:close/>
                  <a:moveTo>
                    <a:pt x="83093" y="77723"/>
                  </a:moveTo>
                  <a:cubicBezTo>
                    <a:pt x="82917" y="77554"/>
                    <a:pt x="82737" y="77382"/>
                    <a:pt x="82564" y="77209"/>
                  </a:cubicBezTo>
                  <a:cubicBezTo>
                    <a:pt x="82335" y="77126"/>
                    <a:pt x="82106" y="77044"/>
                    <a:pt x="81878" y="76958"/>
                  </a:cubicBezTo>
                  <a:cubicBezTo>
                    <a:pt x="82054" y="77123"/>
                    <a:pt x="82234" y="77288"/>
                    <a:pt x="82414" y="77453"/>
                  </a:cubicBezTo>
                  <a:cubicBezTo>
                    <a:pt x="82639" y="77543"/>
                    <a:pt x="82864" y="77637"/>
                    <a:pt x="83093" y="77723"/>
                  </a:cubicBezTo>
                  <a:close/>
                  <a:moveTo>
                    <a:pt x="83281" y="77899"/>
                  </a:moveTo>
                  <a:cubicBezTo>
                    <a:pt x="83059" y="77817"/>
                    <a:pt x="82842" y="77731"/>
                    <a:pt x="82624" y="77644"/>
                  </a:cubicBezTo>
                  <a:cubicBezTo>
                    <a:pt x="82797" y="77794"/>
                    <a:pt x="82969" y="77948"/>
                    <a:pt x="83146" y="78102"/>
                  </a:cubicBezTo>
                  <a:cubicBezTo>
                    <a:pt x="83363" y="78196"/>
                    <a:pt x="83577" y="78286"/>
                    <a:pt x="83795" y="78380"/>
                  </a:cubicBezTo>
                  <a:cubicBezTo>
                    <a:pt x="83622" y="78218"/>
                    <a:pt x="83450" y="78061"/>
                    <a:pt x="83281" y="77899"/>
                  </a:cubicBezTo>
                  <a:close/>
                  <a:moveTo>
                    <a:pt x="84684" y="78740"/>
                  </a:moveTo>
                  <a:cubicBezTo>
                    <a:pt x="84504" y="78571"/>
                    <a:pt x="84328" y="78398"/>
                    <a:pt x="84151" y="78226"/>
                  </a:cubicBezTo>
                  <a:cubicBezTo>
                    <a:pt x="83922" y="78143"/>
                    <a:pt x="83694" y="78057"/>
                    <a:pt x="83465" y="77971"/>
                  </a:cubicBezTo>
                  <a:cubicBezTo>
                    <a:pt x="83641" y="78136"/>
                    <a:pt x="83821" y="78301"/>
                    <a:pt x="84001" y="78466"/>
                  </a:cubicBezTo>
                  <a:cubicBezTo>
                    <a:pt x="84226" y="78560"/>
                    <a:pt x="84455" y="78650"/>
                    <a:pt x="84684" y="78740"/>
                  </a:cubicBezTo>
                  <a:close/>
                  <a:moveTo>
                    <a:pt x="85386" y="79393"/>
                  </a:moveTo>
                  <a:cubicBezTo>
                    <a:pt x="85213" y="79235"/>
                    <a:pt x="85040" y="79074"/>
                    <a:pt x="84868" y="78916"/>
                  </a:cubicBezTo>
                  <a:cubicBezTo>
                    <a:pt x="84650" y="78830"/>
                    <a:pt x="84429" y="78740"/>
                    <a:pt x="84211" y="78654"/>
                  </a:cubicBezTo>
                  <a:cubicBezTo>
                    <a:pt x="84384" y="78807"/>
                    <a:pt x="84560" y="78957"/>
                    <a:pt x="84737" y="79111"/>
                  </a:cubicBezTo>
                  <a:cubicBezTo>
                    <a:pt x="84950" y="79205"/>
                    <a:pt x="85168" y="79303"/>
                    <a:pt x="85386" y="79393"/>
                  </a:cubicBezTo>
                  <a:close/>
                  <a:moveTo>
                    <a:pt x="85596" y="79580"/>
                  </a:moveTo>
                  <a:cubicBezTo>
                    <a:pt x="85386" y="79494"/>
                    <a:pt x="85183" y="79408"/>
                    <a:pt x="84977" y="79318"/>
                  </a:cubicBezTo>
                  <a:cubicBezTo>
                    <a:pt x="85142" y="79456"/>
                    <a:pt x="85311" y="79599"/>
                    <a:pt x="85479" y="79738"/>
                  </a:cubicBezTo>
                  <a:cubicBezTo>
                    <a:pt x="85682" y="79832"/>
                    <a:pt x="85888" y="79929"/>
                    <a:pt x="86091" y="80019"/>
                  </a:cubicBezTo>
                  <a:cubicBezTo>
                    <a:pt x="85926" y="79877"/>
                    <a:pt x="85757" y="79730"/>
                    <a:pt x="85596" y="79580"/>
                  </a:cubicBezTo>
                  <a:close/>
                  <a:moveTo>
                    <a:pt x="86977" y="80413"/>
                  </a:moveTo>
                  <a:cubicBezTo>
                    <a:pt x="86804" y="80252"/>
                    <a:pt x="86628" y="80094"/>
                    <a:pt x="86459" y="79933"/>
                  </a:cubicBezTo>
                  <a:cubicBezTo>
                    <a:pt x="86237" y="79847"/>
                    <a:pt x="86016" y="79757"/>
                    <a:pt x="85798" y="79667"/>
                  </a:cubicBezTo>
                  <a:cubicBezTo>
                    <a:pt x="85971" y="79820"/>
                    <a:pt x="86147" y="79970"/>
                    <a:pt x="86324" y="80124"/>
                  </a:cubicBezTo>
                  <a:cubicBezTo>
                    <a:pt x="86541" y="80222"/>
                    <a:pt x="86759" y="80316"/>
                    <a:pt x="86977" y="80413"/>
                  </a:cubicBezTo>
                  <a:close/>
                  <a:moveTo>
                    <a:pt x="87183" y="80597"/>
                  </a:moveTo>
                  <a:cubicBezTo>
                    <a:pt x="86977" y="80511"/>
                    <a:pt x="86770" y="80421"/>
                    <a:pt x="86564" y="80327"/>
                  </a:cubicBezTo>
                  <a:cubicBezTo>
                    <a:pt x="86729" y="80469"/>
                    <a:pt x="86898" y="80608"/>
                    <a:pt x="87067" y="80751"/>
                  </a:cubicBezTo>
                  <a:cubicBezTo>
                    <a:pt x="87273" y="80848"/>
                    <a:pt x="87479" y="80942"/>
                    <a:pt x="87686" y="81040"/>
                  </a:cubicBezTo>
                  <a:cubicBezTo>
                    <a:pt x="87517" y="80893"/>
                    <a:pt x="87348" y="80743"/>
                    <a:pt x="87183" y="80597"/>
                  </a:cubicBezTo>
                  <a:close/>
                  <a:moveTo>
                    <a:pt x="88567" y="81434"/>
                  </a:moveTo>
                  <a:cubicBezTo>
                    <a:pt x="88391" y="81272"/>
                    <a:pt x="88218" y="81115"/>
                    <a:pt x="88046" y="80953"/>
                  </a:cubicBezTo>
                  <a:cubicBezTo>
                    <a:pt x="87824" y="80863"/>
                    <a:pt x="87603" y="80773"/>
                    <a:pt x="87385" y="80683"/>
                  </a:cubicBezTo>
                  <a:cubicBezTo>
                    <a:pt x="87558" y="80837"/>
                    <a:pt x="87734" y="80987"/>
                    <a:pt x="87911" y="81141"/>
                  </a:cubicBezTo>
                  <a:cubicBezTo>
                    <a:pt x="88128" y="81239"/>
                    <a:pt x="88350" y="81336"/>
                    <a:pt x="88567" y="81434"/>
                  </a:cubicBezTo>
                  <a:moveTo>
                    <a:pt x="88774" y="81618"/>
                  </a:moveTo>
                  <a:cubicBezTo>
                    <a:pt x="88564" y="81528"/>
                    <a:pt x="88357" y="81434"/>
                    <a:pt x="88147" y="81344"/>
                  </a:cubicBezTo>
                  <a:cubicBezTo>
                    <a:pt x="88316" y="81486"/>
                    <a:pt x="88485" y="81625"/>
                    <a:pt x="88657" y="81768"/>
                  </a:cubicBezTo>
                  <a:cubicBezTo>
                    <a:pt x="88864" y="81865"/>
                    <a:pt x="89070" y="81963"/>
                    <a:pt x="89277" y="82057"/>
                  </a:cubicBezTo>
                  <a:cubicBezTo>
                    <a:pt x="89108" y="81910"/>
                    <a:pt x="88939" y="81764"/>
                    <a:pt x="88774" y="81618"/>
                  </a:cubicBezTo>
                  <a:close/>
                  <a:moveTo>
                    <a:pt x="90162" y="82458"/>
                  </a:moveTo>
                  <a:cubicBezTo>
                    <a:pt x="89982" y="82297"/>
                    <a:pt x="89809" y="82139"/>
                    <a:pt x="89637" y="81978"/>
                  </a:cubicBezTo>
                  <a:cubicBezTo>
                    <a:pt x="89412" y="81888"/>
                    <a:pt x="89190" y="81794"/>
                    <a:pt x="88969" y="81700"/>
                  </a:cubicBezTo>
                  <a:cubicBezTo>
                    <a:pt x="89145" y="81854"/>
                    <a:pt x="89322" y="82008"/>
                    <a:pt x="89498" y="82162"/>
                  </a:cubicBezTo>
                  <a:cubicBezTo>
                    <a:pt x="89719" y="82259"/>
                    <a:pt x="89941" y="82360"/>
                    <a:pt x="90162" y="82458"/>
                  </a:cubicBezTo>
                  <a:close/>
                  <a:moveTo>
                    <a:pt x="90365" y="82638"/>
                  </a:moveTo>
                  <a:cubicBezTo>
                    <a:pt x="90154" y="82548"/>
                    <a:pt x="89944" y="82454"/>
                    <a:pt x="89734" y="82360"/>
                  </a:cubicBezTo>
                  <a:cubicBezTo>
                    <a:pt x="89903" y="82503"/>
                    <a:pt x="90072" y="82642"/>
                    <a:pt x="90245" y="82784"/>
                  </a:cubicBezTo>
                  <a:cubicBezTo>
                    <a:pt x="90451" y="82886"/>
                    <a:pt x="90661" y="82983"/>
                    <a:pt x="90871" y="83081"/>
                  </a:cubicBezTo>
                  <a:cubicBezTo>
                    <a:pt x="90699" y="82935"/>
                    <a:pt x="90530" y="82788"/>
                    <a:pt x="90365" y="82638"/>
                  </a:cubicBezTo>
                  <a:moveTo>
                    <a:pt x="91738" y="83479"/>
                  </a:moveTo>
                  <a:cubicBezTo>
                    <a:pt x="91561" y="83317"/>
                    <a:pt x="91385" y="83160"/>
                    <a:pt x="91213" y="82998"/>
                  </a:cubicBezTo>
                  <a:cubicBezTo>
                    <a:pt x="90991" y="82908"/>
                    <a:pt x="90774" y="82814"/>
                    <a:pt x="90556" y="82721"/>
                  </a:cubicBezTo>
                  <a:cubicBezTo>
                    <a:pt x="90732" y="82874"/>
                    <a:pt x="90909" y="83028"/>
                    <a:pt x="91089" y="83182"/>
                  </a:cubicBezTo>
                  <a:cubicBezTo>
                    <a:pt x="91303" y="83283"/>
                    <a:pt x="91520" y="83381"/>
                    <a:pt x="91738" y="83479"/>
                  </a:cubicBezTo>
                  <a:close/>
                  <a:moveTo>
                    <a:pt x="91937" y="83655"/>
                  </a:moveTo>
                  <a:cubicBezTo>
                    <a:pt x="91730" y="83565"/>
                    <a:pt x="91524" y="83471"/>
                    <a:pt x="91321" y="83381"/>
                  </a:cubicBezTo>
                  <a:cubicBezTo>
                    <a:pt x="91490" y="83524"/>
                    <a:pt x="91659" y="83662"/>
                    <a:pt x="91832" y="83805"/>
                  </a:cubicBezTo>
                  <a:cubicBezTo>
                    <a:pt x="92034" y="83906"/>
                    <a:pt x="92241" y="84004"/>
                    <a:pt x="92447" y="84098"/>
                  </a:cubicBezTo>
                  <a:cubicBezTo>
                    <a:pt x="92274" y="83951"/>
                    <a:pt x="92106" y="83805"/>
                    <a:pt x="91937" y="83655"/>
                  </a:cubicBezTo>
                  <a:moveTo>
                    <a:pt x="93332" y="84507"/>
                  </a:moveTo>
                  <a:cubicBezTo>
                    <a:pt x="93152" y="84349"/>
                    <a:pt x="92976" y="84188"/>
                    <a:pt x="92803" y="84026"/>
                  </a:cubicBezTo>
                  <a:cubicBezTo>
                    <a:pt x="92575" y="83933"/>
                    <a:pt x="92349" y="83835"/>
                    <a:pt x="92124" y="83737"/>
                  </a:cubicBezTo>
                  <a:cubicBezTo>
                    <a:pt x="92301" y="83891"/>
                    <a:pt x="92477" y="84045"/>
                    <a:pt x="92657" y="84199"/>
                  </a:cubicBezTo>
                  <a:cubicBezTo>
                    <a:pt x="92882" y="84304"/>
                    <a:pt x="93107" y="84405"/>
                    <a:pt x="93332" y="84507"/>
                  </a:cubicBezTo>
                  <a:close/>
                  <a:moveTo>
                    <a:pt x="93531" y="84683"/>
                  </a:moveTo>
                  <a:cubicBezTo>
                    <a:pt x="93314" y="84589"/>
                    <a:pt x="93100" y="84492"/>
                    <a:pt x="92886" y="84394"/>
                  </a:cubicBezTo>
                  <a:cubicBezTo>
                    <a:pt x="93055" y="84533"/>
                    <a:pt x="93227" y="84679"/>
                    <a:pt x="93400" y="84818"/>
                  </a:cubicBezTo>
                  <a:cubicBezTo>
                    <a:pt x="93614" y="84923"/>
                    <a:pt x="93824" y="85024"/>
                    <a:pt x="94042" y="85129"/>
                  </a:cubicBezTo>
                  <a:cubicBezTo>
                    <a:pt x="93869" y="84979"/>
                    <a:pt x="93696" y="84833"/>
                    <a:pt x="93531" y="84683"/>
                  </a:cubicBezTo>
                  <a:close/>
                  <a:moveTo>
                    <a:pt x="94946" y="85550"/>
                  </a:moveTo>
                  <a:cubicBezTo>
                    <a:pt x="94766" y="85388"/>
                    <a:pt x="94586" y="85227"/>
                    <a:pt x="94409" y="85066"/>
                  </a:cubicBezTo>
                  <a:cubicBezTo>
                    <a:pt x="94177" y="84968"/>
                    <a:pt x="93944" y="84867"/>
                    <a:pt x="93711" y="84766"/>
                  </a:cubicBezTo>
                  <a:cubicBezTo>
                    <a:pt x="93888" y="84919"/>
                    <a:pt x="94068" y="85073"/>
                    <a:pt x="94248" y="85227"/>
                  </a:cubicBezTo>
                  <a:cubicBezTo>
                    <a:pt x="94481" y="85336"/>
                    <a:pt x="94713" y="85445"/>
                    <a:pt x="94946" y="85550"/>
                  </a:cubicBezTo>
                  <a:close/>
                  <a:moveTo>
                    <a:pt x="95145" y="85722"/>
                  </a:moveTo>
                  <a:cubicBezTo>
                    <a:pt x="94920" y="85625"/>
                    <a:pt x="94698" y="85520"/>
                    <a:pt x="94473" y="85418"/>
                  </a:cubicBezTo>
                  <a:cubicBezTo>
                    <a:pt x="94646" y="85561"/>
                    <a:pt x="94818" y="85704"/>
                    <a:pt x="94991" y="85846"/>
                  </a:cubicBezTo>
                  <a:cubicBezTo>
                    <a:pt x="95216" y="85959"/>
                    <a:pt x="95441" y="86067"/>
                    <a:pt x="95670" y="86176"/>
                  </a:cubicBezTo>
                  <a:cubicBezTo>
                    <a:pt x="95494" y="86026"/>
                    <a:pt x="95317" y="85876"/>
                    <a:pt x="95145" y="85722"/>
                  </a:cubicBezTo>
                  <a:moveTo>
                    <a:pt x="96540" y="86585"/>
                  </a:moveTo>
                  <a:cubicBezTo>
                    <a:pt x="96357" y="86424"/>
                    <a:pt x="96176" y="86263"/>
                    <a:pt x="95996" y="86097"/>
                  </a:cubicBezTo>
                  <a:cubicBezTo>
                    <a:pt x="95771" y="86000"/>
                    <a:pt x="95546" y="85902"/>
                    <a:pt x="95325" y="85805"/>
                  </a:cubicBezTo>
                  <a:cubicBezTo>
                    <a:pt x="95505" y="85962"/>
                    <a:pt x="95685" y="86116"/>
                    <a:pt x="95873" y="86274"/>
                  </a:cubicBezTo>
                  <a:cubicBezTo>
                    <a:pt x="96094" y="86379"/>
                    <a:pt x="96315" y="86480"/>
                    <a:pt x="96540" y="86585"/>
                  </a:cubicBezTo>
                  <a:close/>
                  <a:moveTo>
                    <a:pt x="96732" y="86754"/>
                  </a:moveTo>
                  <a:cubicBezTo>
                    <a:pt x="96522" y="86657"/>
                    <a:pt x="96308" y="86559"/>
                    <a:pt x="96098" y="86461"/>
                  </a:cubicBezTo>
                  <a:cubicBezTo>
                    <a:pt x="96270" y="86608"/>
                    <a:pt x="96450" y="86754"/>
                    <a:pt x="96627" y="86897"/>
                  </a:cubicBezTo>
                  <a:cubicBezTo>
                    <a:pt x="96837" y="87002"/>
                    <a:pt x="97047" y="87107"/>
                    <a:pt x="97261" y="87208"/>
                  </a:cubicBezTo>
                  <a:cubicBezTo>
                    <a:pt x="97081" y="87058"/>
                    <a:pt x="96908" y="86908"/>
                    <a:pt x="96732" y="86754"/>
                  </a:cubicBezTo>
                  <a:close/>
                  <a:moveTo>
                    <a:pt x="98128" y="87621"/>
                  </a:moveTo>
                  <a:cubicBezTo>
                    <a:pt x="97944" y="87456"/>
                    <a:pt x="97764" y="87294"/>
                    <a:pt x="97583" y="87133"/>
                  </a:cubicBezTo>
                  <a:cubicBezTo>
                    <a:pt x="97358" y="87035"/>
                    <a:pt x="97133" y="86934"/>
                    <a:pt x="96908" y="86833"/>
                  </a:cubicBezTo>
                  <a:cubicBezTo>
                    <a:pt x="97088" y="86990"/>
                    <a:pt x="97272" y="87148"/>
                    <a:pt x="97456" y="87302"/>
                  </a:cubicBezTo>
                  <a:cubicBezTo>
                    <a:pt x="97681" y="87411"/>
                    <a:pt x="97906" y="87516"/>
                    <a:pt x="98128" y="87621"/>
                  </a:cubicBezTo>
                  <a:close/>
                  <a:moveTo>
                    <a:pt x="98319" y="87786"/>
                  </a:moveTo>
                  <a:cubicBezTo>
                    <a:pt x="98105" y="87688"/>
                    <a:pt x="97891" y="87587"/>
                    <a:pt x="97677" y="87489"/>
                  </a:cubicBezTo>
                  <a:cubicBezTo>
                    <a:pt x="97854" y="87636"/>
                    <a:pt x="98034" y="87782"/>
                    <a:pt x="98210" y="87925"/>
                  </a:cubicBezTo>
                  <a:cubicBezTo>
                    <a:pt x="98424" y="88033"/>
                    <a:pt x="98638" y="88139"/>
                    <a:pt x="98848" y="88240"/>
                  </a:cubicBezTo>
                  <a:cubicBezTo>
                    <a:pt x="98672" y="88090"/>
                    <a:pt x="98495" y="87940"/>
                    <a:pt x="98319" y="87786"/>
                  </a:cubicBezTo>
                  <a:moveTo>
                    <a:pt x="99718" y="88656"/>
                  </a:moveTo>
                  <a:cubicBezTo>
                    <a:pt x="99535" y="88495"/>
                    <a:pt x="99354" y="88330"/>
                    <a:pt x="99171" y="88169"/>
                  </a:cubicBezTo>
                  <a:cubicBezTo>
                    <a:pt x="98942" y="88067"/>
                    <a:pt x="98717" y="87966"/>
                    <a:pt x="98488" y="87865"/>
                  </a:cubicBezTo>
                  <a:cubicBezTo>
                    <a:pt x="98672" y="88022"/>
                    <a:pt x="98855" y="88176"/>
                    <a:pt x="99039" y="88334"/>
                  </a:cubicBezTo>
                  <a:cubicBezTo>
                    <a:pt x="99264" y="88442"/>
                    <a:pt x="99493" y="88551"/>
                    <a:pt x="99718" y="88656"/>
                  </a:cubicBezTo>
                  <a:close/>
                  <a:moveTo>
                    <a:pt x="99906" y="88821"/>
                  </a:moveTo>
                  <a:cubicBezTo>
                    <a:pt x="99688" y="88720"/>
                    <a:pt x="99475" y="88619"/>
                    <a:pt x="99257" y="88514"/>
                  </a:cubicBezTo>
                  <a:cubicBezTo>
                    <a:pt x="99433" y="88664"/>
                    <a:pt x="99613" y="88810"/>
                    <a:pt x="99793" y="88956"/>
                  </a:cubicBezTo>
                  <a:cubicBezTo>
                    <a:pt x="100007" y="89062"/>
                    <a:pt x="100225" y="89170"/>
                    <a:pt x="100439" y="89275"/>
                  </a:cubicBezTo>
                  <a:cubicBezTo>
                    <a:pt x="100259" y="89125"/>
                    <a:pt x="100082" y="88975"/>
                    <a:pt x="99906" y="88821"/>
                  </a:cubicBezTo>
                  <a:moveTo>
                    <a:pt x="99317" y="88232"/>
                  </a:moveTo>
                  <a:cubicBezTo>
                    <a:pt x="99505" y="88397"/>
                    <a:pt x="99692" y="88566"/>
                    <a:pt x="99880" y="88731"/>
                  </a:cubicBezTo>
                  <a:cubicBezTo>
                    <a:pt x="100120" y="88840"/>
                    <a:pt x="100352" y="88949"/>
                    <a:pt x="100593" y="89054"/>
                  </a:cubicBezTo>
                  <a:cubicBezTo>
                    <a:pt x="100405" y="88885"/>
                    <a:pt x="100217" y="88713"/>
                    <a:pt x="100034" y="88540"/>
                  </a:cubicBezTo>
                  <a:cubicBezTo>
                    <a:pt x="99793" y="88439"/>
                    <a:pt x="99557" y="88337"/>
                    <a:pt x="99317" y="88232"/>
                  </a:cubicBezTo>
                  <a:close/>
                  <a:moveTo>
                    <a:pt x="156258" y="5632"/>
                  </a:moveTo>
                  <a:cubicBezTo>
                    <a:pt x="178676" y="5632"/>
                    <a:pt x="199376" y="10555"/>
                    <a:pt x="208411" y="20843"/>
                  </a:cubicBezTo>
                  <a:cubicBezTo>
                    <a:pt x="212515" y="25514"/>
                    <a:pt x="214361" y="30879"/>
                    <a:pt x="214361" y="36511"/>
                  </a:cubicBezTo>
                  <a:cubicBezTo>
                    <a:pt x="214358" y="51155"/>
                    <a:pt x="201901" y="67570"/>
                    <a:pt x="184270" y="78252"/>
                  </a:cubicBezTo>
                  <a:cubicBezTo>
                    <a:pt x="168928" y="87564"/>
                    <a:pt x="148495" y="93050"/>
                    <a:pt x="129127" y="93050"/>
                  </a:cubicBezTo>
                  <a:cubicBezTo>
                    <a:pt x="118580" y="93050"/>
                    <a:pt x="108348" y="91422"/>
                    <a:pt x="99433" y="87898"/>
                  </a:cubicBezTo>
                  <a:cubicBezTo>
                    <a:pt x="99621" y="88082"/>
                    <a:pt x="99812" y="88266"/>
                    <a:pt x="100007" y="88450"/>
                  </a:cubicBezTo>
                  <a:cubicBezTo>
                    <a:pt x="109459" y="92435"/>
                    <a:pt x="120471" y="94269"/>
                    <a:pt x="131828" y="94269"/>
                  </a:cubicBezTo>
                  <a:cubicBezTo>
                    <a:pt x="151508" y="94269"/>
                    <a:pt x="172226" y="88765"/>
                    <a:pt x="187696" y="79430"/>
                  </a:cubicBezTo>
                  <a:cubicBezTo>
                    <a:pt x="205537" y="68677"/>
                    <a:pt x="218020" y="52067"/>
                    <a:pt x="218020" y="37209"/>
                  </a:cubicBezTo>
                  <a:cubicBezTo>
                    <a:pt x="218020" y="31401"/>
                    <a:pt x="216114" y="25863"/>
                    <a:pt x="211877" y="21038"/>
                  </a:cubicBezTo>
                  <a:cubicBezTo>
                    <a:pt x="202512" y="10375"/>
                    <a:pt x="181175" y="5208"/>
                    <a:pt x="158190" y="5208"/>
                  </a:cubicBezTo>
                  <a:lnTo>
                    <a:pt x="158182" y="5208"/>
                  </a:lnTo>
                  <a:cubicBezTo>
                    <a:pt x="149737" y="5208"/>
                    <a:pt x="141069" y="5906"/>
                    <a:pt x="132691" y="7283"/>
                  </a:cubicBezTo>
                  <a:cubicBezTo>
                    <a:pt x="132492" y="7351"/>
                    <a:pt x="132297" y="7418"/>
                    <a:pt x="132102" y="7489"/>
                  </a:cubicBezTo>
                  <a:cubicBezTo>
                    <a:pt x="140071" y="6259"/>
                    <a:pt x="148273" y="5632"/>
                    <a:pt x="156258" y="5632"/>
                  </a:cubicBezTo>
                  <a:close/>
                  <a:moveTo>
                    <a:pt x="131134" y="7838"/>
                  </a:moveTo>
                  <a:cubicBezTo>
                    <a:pt x="138818" y="6701"/>
                    <a:pt x="146694" y="6124"/>
                    <a:pt x="154352" y="6124"/>
                  </a:cubicBezTo>
                  <a:cubicBezTo>
                    <a:pt x="176177" y="6124"/>
                    <a:pt x="196217" y="10817"/>
                    <a:pt x="204895" y="20696"/>
                  </a:cubicBezTo>
                  <a:cubicBezTo>
                    <a:pt x="208853" y="25203"/>
                    <a:pt x="210636" y="30380"/>
                    <a:pt x="210636" y="35821"/>
                  </a:cubicBezTo>
                  <a:cubicBezTo>
                    <a:pt x="210632" y="50202"/>
                    <a:pt x="198220" y="66414"/>
                    <a:pt x="180811" y="77018"/>
                  </a:cubicBezTo>
                  <a:cubicBezTo>
                    <a:pt x="165608" y="86293"/>
                    <a:pt x="145471" y="91763"/>
                    <a:pt x="126429" y="91763"/>
                  </a:cubicBezTo>
                  <a:cubicBezTo>
                    <a:pt x="116625" y="91763"/>
                    <a:pt x="107114" y="90315"/>
                    <a:pt x="98717" y="87186"/>
                  </a:cubicBezTo>
                  <a:cubicBezTo>
                    <a:pt x="98904" y="87381"/>
                    <a:pt x="99099" y="87572"/>
                    <a:pt x="99294" y="87763"/>
                  </a:cubicBezTo>
                  <a:cubicBezTo>
                    <a:pt x="108239" y="91328"/>
                    <a:pt x="118520" y="92975"/>
                    <a:pt x="129127" y="92975"/>
                  </a:cubicBezTo>
                  <a:cubicBezTo>
                    <a:pt x="148480" y="92975"/>
                    <a:pt x="168906" y="87489"/>
                    <a:pt x="184233" y="78188"/>
                  </a:cubicBezTo>
                  <a:cubicBezTo>
                    <a:pt x="201848" y="67518"/>
                    <a:pt x="214286" y="51110"/>
                    <a:pt x="214286" y="36511"/>
                  </a:cubicBezTo>
                  <a:cubicBezTo>
                    <a:pt x="214286" y="30898"/>
                    <a:pt x="212448" y="25548"/>
                    <a:pt x="208354" y="20892"/>
                  </a:cubicBezTo>
                  <a:cubicBezTo>
                    <a:pt x="199353" y="10637"/>
                    <a:pt x="178668" y="5707"/>
                    <a:pt x="156265" y="5707"/>
                  </a:cubicBezTo>
                  <a:lnTo>
                    <a:pt x="156258" y="5707"/>
                  </a:lnTo>
                  <a:cubicBezTo>
                    <a:pt x="148146" y="5707"/>
                    <a:pt x="139812" y="6353"/>
                    <a:pt x="131723" y="7624"/>
                  </a:cubicBezTo>
                  <a:cubicBezTo>
                    <a:pt x="131528" y="7696"/>
                    <a:pt x="131329" y="7767"/>
                    <a:pt x="131134" y="7838"/>
                  </a:cubicBezTo>
                  <a:moveTo>
                    <a:pt x="130901" y="7872"/>
                  </a:moveTo>
                  <a:cubicBezTo>
                    <a:pt x="131093" y="7801"/>
                    <a:pt x="131284" y="7733"/>
                    <a:pt x="131475" y="7662"/>
                  </a:cubicBezTo>
                  <a:cubicBezTo>
                    <a:pt x="131149" y="7715"/>
                    <a:pt x="130823" y="7767"/>
                    <a:pt x="130496" y="7823"/>
                  </a:cubicBezTo>
                  <a:cubicBezTo>
                    <a:pt x="130309" y="7887"/>
                    <a:pt x="130121" y="7951"/>
                    <a:pt x="129933" y="8018"/>
                  </a:cubicBezTo>
                  <a:cubicBezTo>
                    <a:pt x="130256" y="7970"/>
                    <a:pt x="130579" y="7921"/>
                    <a:pt x="130901" y="7872"/>
                  </a:cubicBezTo>
                  <a:close/>
                  <a:moveTo>
                    <a:pt x="129971" y="8217"/>
                  </a:moveTo>
                  <a:cubicBezTo>
                    <a:pt x="130162" y="8146"/>
                    <a:pt x="130350" y="8075"/>
                    <a:pt x="130545" y="8003"/>
                  </a:cubicBezTo>
                  <a:cubicBezTo>
                    <a:pt x="130211" y="8052"/>
                    <a:pt x="129873" y="8105"/>
                    <a:pt x="129543" y="8157"/>
                  </a:cubicBezTo>
                  <a:cubicBezTo>
                    <a:pt x="129352" y="8225"/>
                    <a:pt x="129164" y="8296"/>
                    <a:pt x="128977" y="8364"/>
                  </a:cubicBezTo>
                  <a:cubicBezTo>
                    <a:pt x="129307" y="8315"/>
                    <a:pt x="129641" y="8266"/>
                    <a:pt x="129971" y="8217"/>
                  </a:cubicBezTo>
                  <a:close/>
                  <a:moveTo>
                    <a:pt x="128039" y="8709"/>
                  </a:moveTo>
                  <a:cubicBezTo>
                    <a:pt x="128380" y="8660"/>
                    <a:pt x="128718" y="8615"/>
                    <a:pt x="129059" y="8566"/>
                  </a:cubicBezTo>
                  <a:cubicBezTo>
                    <a:pt x="129247" y="8495"/>
                    <a:pt x="129438" y="8420"/>
                    <a:pt x="129629" y="8349"/>
                  </a:cubicBezTo>
                  <a:cubicBezTo>
                    <a:pt x="129288" y="8397"/>
                    <a:pt x="128943" y="8446"/>
                    <a:pt x="128605" y="8499"/>
                  </a:cubicBezTo>
                  <a:cubicBezTo>
                    <a:pt x="128418" y="8570"/>
                    <a:pt x="128226" y="8638"/>
                    <a:pt x="128039" y="8709"/>
                  </a:cubicBezTo>
                  <a:close/>
                  <a:moveTo>
                    <a:pt x="127814" y="8743"/>
                  </a:moveTo>
                  <a:cubicBezTo>
                    <a:pt x="127994" y="8675"/>
                    <a:pt x="128177" y="8604"/>
                    <a:pt x="128358" y="8536"/>
                  </a:cubicBezTo>
                  <a:cubicBezTo>
                    <a:pt x="128027" y="8589"/>
                    <a:pt x="127697" y="8641"/>
                    <a:pt x="127367" y="8694"/>
                  </a:cubicBezTo>
                  <a:cubicBezTo>
                    <a:pt x="127187" y="8758"/>
                    <a:pt x="127007" y="8821"/>
                    <a:pt x="126827" y="8889"/>
                  </a:cubicBezTo>
                  <a:cubicBezTo>
                    <a:pt x="127153" y="8836"/>
                    <a:pt x="127483" y="8788"/>
                    <a:pt x="127814" y="8743"/>
                  </a:cubicBezTo>
                  <a:close/>
                  <a:moveTo>
                    <a:pt x="125904" y="9230"/>
                  </a:moveTo>
                  <a:cubicBezTo>
                    <a:pt x="126238" y="9182"/>
                    <a:pt x="126575" y="9133"/>
                    <a:pt x="126913" y="9088"/>
                  </a:cubicBezTo>
                  <a:cubicBezTo>
                    <a:pt x="127093" y="9016"/>
                    <a:pt x="127273" y="8945"/>
                    <a:pt x="127457" y="8878"/>
                  </a:cubicBezTo>
                  <a:cubicBezTo>
                    <a:pt x="127116" y="8926"/>
                    <a:pt x="126778" y="8979"/>
                    <a:pt x="126440" y="9028"/>
                  </a:cubicBezTo>
                  <a:cubicBezTo>
                    <a:pt x="126260" y="9095"/>
                    <a:pt x="126080" y="9163"/>
                    <a:pt x="125904" y="9230"/>
                  </a:cubicBezTo>
                  <a:close/>
                  <a:moveTo>
                    <a:pt x="125660" y="9264"/>
                  </a:moveTo>
                  <a:cubicBezTo>
                    <a:pt x="125832" y="9200"/>
                    <a:pt x="126009" y="9133"/>
                    <a:pt x="126181" y="9069"/>
                  </a:cubicBezTo>
                  <a:cubicBezTo>
                    <a:pt x="125851" y="9122"/>
                    <a:pt x="125525" y="9170"/>
                    <a:pt x="125198" y="9227"/>
                  </a:cubicBezTo>
                  <a:cubicBezTo>
                    <a:pt x="125026" y="9287"/>
                    <a:pt x="124857" y="9347"/>
                    <a:pt x="124688" y="9410"/>
                  </a:cubicBezTo>
                  <a:cubicBezTo>
                    <a:pt x="125011" y="9362"/>
                    <a:pt x="125333" y="9313"/>
                    <a:pt x="125660" y="9264"/>
                  </a:cubicBezTo>
                  <a:moveTo>
                    <a:pt x="124774" y="9602"/>
                  </a:moveTo>
                  <a:cubicBezTo>
                    <a:pt x="124947" y="9538"/>
                    <a:pt x="125120" y="9470"/>
                    <a:pt x="125292" y="9403"/>
                  </a:cubicBezTo>
                  <a:cubicBezTo>
                    <a:pt x="124958" y="9455"/>
                    <a:pt x="124621" y="9504"/>
                    <a:pt x="124283" y="9557"/>
                  </a:cubicBezTo>
                  <a:cubicBezTo>
                    <a:pt x="124114" y="9621"/>
                    <a:pt x="123941" y="9684"/>
                    <a:pt x="123776" y="9748"/>
                  </a:cubicBezTo>
                  <a:cubicBezTo>
                    <a:pt x="124107" y="9699"/>
                    <a:pt x="124440" y="9651"/>
                    <a:pt x="124774" y="9602"/>
                  </a:cubicBezTo>
                  <a:close/>
                  <a:moveTo>
                    <a:pt x="123911" y="9943"/>
                  </a:moveTo>
                  <a:cubicBezTo>
                    <a:pt x="124080" y="9876"/>
                    <a:pt x="124253" y="9808"/>
                    <a:pt x="124422" y="9741"/>
                  </a:cubicBezTo>
                  <a:cubicBezTo>
                    <a:pt x="124080" y="9789"/>
                    <a:pt x="123735" y="9842"/>
                    <a:pt x="123390" y="9891"/>
                  </a:cubicBezTo>
                  <a:cubicBezTo>
                    <a:pt x="123225" y="9954"/>
                    <a:pt x="123052" y="10018"/>
                    <a:pt x="122887" y="10086"/>
                  </a:cubicBezTo>
                  <a:cubicBezTo>
                    <a:pt x="123225" y="10037"/>
                    <a:pt x="123570" y="9988"/>
                    <a:pt x="123911" y="9943"/>
                  </a:cubicBezTo>
                  <a:moveTo>
                    <a:pt x="122020" y="10423"/>
                  </a:moveTo>
                  <a:cubicBezTo>
                    <a:pt x="122369" y="10375"/>
                    <a:pt x="122718" y="10330"/>
                    <a:pt x="123067" y="10285"/>
                  </a:cubicBezTo>
                  <a:cubicBezTo>
                    <a:pt x="123236" y="10217"/>
                    <a:pt x="123405" y="10150"/>
                    <a:pt x="123570" y="10082"/>
                  </a:cubicBezTo>
                  <a:cubicBezTo>
                    <a:pt x="123221" y="10127"/>
                    <a:pt x="122868" y="10176"/>
                    <a:pt x="122519" y="10228"/>
                  </a:cubicBezTo>
                  <a:cubicBezTo>
                    <a:pt x="122354" y="10292"/>
                    <a:pt x="122185" y="10356"/>
                    <a:pt x="122020" y="10423"/>
                  </a:cubicBezTo>
                  <a:close/>
                  <a:moveTo>
                    <a:pt x="121795" y="10453"/>
                  </a:moveTo>
                  <a:cubicBezTo>
                    <a:pt x="121960" y="10390"/>
                    <a:pt x="122118" y="10326"/>
                    <a:pt x="122283" y="10262"/>
                  </a:cubicBezTo>
                  <a:cubicBezTo>
                    <a:pt x="121942" y="10311"/>
                    <a:pt x="121600" y="10360"/>
                    <a:pt x="121259" y="10412"/>
                  </a:cubicBezTo>
                  <a:cubicBezTo>
                    <a:pt x="121101" y="10472"/>
                    <a:pt x="120940" y="10532"/>
                    <a:pt x="120782" y="10592"/>
                  </a:cubicBezTo>
                  <a:cubicBezTo>
                    <a:pt x="121120" y="10547"/>
                    <a:pt x="121458" y="10498"/>
                    <a:pt x="121795" y="10453"/>
                  </a:cubicBezTo>
                  <a:close/>
                  <a:moveTo>
                    <a:pt x="119934" y="10926"/>
                  </a:moveTo>
                  <a:cubicBezTo>
                    <a:pt x="120279" y="10877"/>
                    <a:pt x="120625" y="10832"/>
                    <a:pt x="120970" y="10787"/>
                  </a:cubicBezTo>
                  <a:cubicBezTo>
                    <a:pt x="121127" y="10724"/>
                    <a:pt x="121289" y="10656"/>
                    <a:pt x="121446" y="10592"/>
                  </a:cubicBezTo>
                  <a:cubicBezTo>
                    <a:pt x="121097" y="10641"/>
                    <a:pt x="120748" y="10690"/>
                    <a:pt x="120400" y="10742"/>
                  </a:cubicBezTo>
                  <a:cubicBezTo>
                    <a:pt x="120246" y="10802"/>
                    <a:pt x="120088" y="10862"/>
                    <a:pt x="119934" y="10926"/>
                  </a:cubicBezTo>
                  <a:close/>
                  <a:moveTo>
                    <a:pt x="119694" y="10960"/>
                  </a:moveTo>
                  <a:cubicBezTo>
                    <a:pt x="119848" y="10896"/>
                    <a:pt x="119998" y="10836"/>
                    <a:pt x="120152" y="10776"/>
                  </a:cubicBezTo>
                  <a:cubicBezTo>
                    <a:pt x="119829" y="10825"/>
                    <a:pt x="119503" y="10874"/>
                    <a:pt x="119180" y="10922"/>
                  </a:cubicBezTo>
                  <a:cubicBezTo>
                    <a:pt x="119030" y="10979"/>
                    <a:pt x="118880" y="11035"/>
                    <a:pt x="118730" y="11095"/>
                  </a:cubicBezTo>
                  <a:cubicBezTo>
                    <a:pt x="119053" y="11050"/>
                    <a:pt x="119375" y="11001"/>
                    <a:pt x="119694" y="10960"/>
                  </a:cubicBezTo>
                  <a:close/>
                  <a:moveTo>
                    <a:pt x="117893" y="11421"/>
                  </a:moveTo>
                  <a:cubicBezTo>
                    <a:pt x="118223" y="11373"/>
                    <a:pt x="118554" y="11331"/>
                    <a:pt x="118884" y="11286"/>
                  </a:cubicBezTo>
                  <a:cubicBezTo>
                    <a:pt x="119034" y="11226"/>
                    <a:pt x="119180" y="11166"/>
                    <a:pt x="119330" y="11106"/>
                  </a:cubicBezTo>
                  <a:cubicBezTo>
                    <a:pt x="119000" y="11151"/>
                    <a:pt x="118666" y="11200"/>
                    <a:pt x="118336" y="11249"/>
                  </a:cubicBezTo>
                  <a:cubicBezTo>
                    <a:pt x="118190" y="11305"/>
                    <a:pt x="118039" y="11361"/>
                    <a:pt x="117893" y="11421"/>
                  </a:cubicBezTo>
                  <a:close/>
                  <a:moveTo>
                    <a:pt x="117642" y="11455"/>
                  </a:moveTo>
                  <a:cubicBezTo>
                    <a:pt x="117784" y="11399"/>
                    <a:pt x="117927" y="11343"/>
                    <a:pt x="118070" y="11286"/>
                  </a:cubicBezTo>
                  <a:cubicBezTo>
                    <a:pt x="117739" y="11335"/>
                    <a:pt x="117409" y="11384"/>
                    <a:pt x="117079" y="11436"/>
                  </a:cubicBezTo>
                  <a:cubicBezTo>
                    <a:pt x="116940" y="11489"/>
                    <a:pt x="116798" y="11542"/>
                    <a:pt x="116659" y="11594"/>
                  </a:cubicBezTo>
                  <a:cubicBezTo>
                    <a:pt x="116989" y="11549"/>
                    <a:pt x="117315" y="11500"/>
                    <a:pt x="117642" y="11455"/>
                  </a:cubicBezTo>
                  <a:close/>
                  <a:moveTo>
                    <a:pt x="115841" y="11913"/>
                  </a:moveTo>
                  <a:cubicBezTo>
                    <a:pt x="116178" y="11868"/>
                    <a:pt x="116512" y="11819"/>
                    <a:pt x="116846" y="11774"/>
                  </a:cubicBezTo>
                  <a:cubicBezTo>
                    <a:pt x="116985" y="11718"/>
                    <a:pt x="117128" y="11662"/>
                    <a:pt x="117267" y="11605"/>
                  </a:cubicBezTo>
                  <a:cubicBezTo>
                    <a:pt x="116929" y="11654"/>
                    <a:pt x="116587" y="11703"/>
                    <a:pt x="116250" y="11755"/>
                  </a:cubicBezTo>
                  <a:cubicBezTo>
                    <a:pt x="116115" y="11808"/>
                    <a:pt x="115976" y="11860"/>
                    <a:pt x="115841" y="11913"/>
                  </a:cubicBezTo>
                  <a:close/>
                  <a:moveTo>
                    <a:pt x="115574" y="11951"/>
                  </a:moveTo>
                  <a:cubicBezTo>
                    <a:pt x="115706" y="11898"/>
                    <a:pt x="115837" y="11849"/>
                    <a:pt x="115972" y="11797"/>
                  </a:cubicBezTo>
                  <a:cubicBezTo>
                    <a:pt x="115668" y="11842"/>
                    <a:pt x="115368" y="11887"/>
                    <a:pt x="115068" y="11936"/>
                  </a:cubicBezTo>
                  <a:cubicBezTo>
                    <a:pt x="114937" y="11984"/>
                    <a:pt x="114809" y="12033"/>
                    <a:pt x="114678" y="12082"/>
                  </a:cubicBezTo>
                  <a:cubicBezTo>
                    <a:pt x="114978" y="12037"/>
                    <a:pt x="115274" y="11996"/>
                    <a:pt x="115574" y="11951"/>
                  </a:cubicBezTo>
                  <a:close/>
                  <a:moveTo>
                    <a:pt x="114798" y="12266"/>
                  </a:moveTo>
                  <a:cubicBezTo>
                    <a:pt x="114925" y="12213"/>
                    <a:pt x="115053" y="12161"/>
                    <a:pt x="115180" y="12112"/>
                  </a:cubicBezTo>
                  <a:cubicBezTo>
                    <a:pt x="114869" y="12157"/>
                    <a:pt x="114558" y="12202"/>
                    <a:pt x="114246" y="12247"/>
                  </a:cubicBezTo>
                  <a:cubicBezTo>
                    <a:pt x="114119" y="12296"/>
                    <a:pt x="113995" y="12344"/>
                    <a:pt x="113867" y="12393"/>
                  </a:cubicBezTo>
                  <a:cubicBezTo>
                    <a:pt x="114179" y="12352"/>
                    <a:pt x="114490" y="12307"/>
                    <a:pt x="114798" y="12266"/>
                  </a:cubicBezTo>
                  <a:moveTo>
                    <a:pt x="113091" y="12701"/>
                  </a:moveTo>
                  <a:cubicBezTo>
                    <a:pt x="113410" y="12660"/>
                    <a:pt x="113728" y="12615"/>
                    <a:pt x="114051" y="12573"/>
                  </a:cubicBezTo>
                  <a:cubicBezTo>
                    <a:pt x="114171" y="12521"/>
                    <a:pt x="114299" y="12472"/>
                    <a:pt x="114419" y="12420"/>
                  </a:cubicBezTo>
                  <a:cubicBezTo>
                    <a:pt x="114096" y="12465"/>
                    <a:pt x="113777" y="12510"/>
                    <a:pt x="113455" y="12558"/>
                  </a:cubicBezTo>
                  <a:cubicBezTo>
                    <a:pt x="113334" y="12607"/>
                    <a:pt x="113214" y="12652"/>
                    <a:pt x="113091" y="12701"/>
                  </a:cubicBezTo>
                  <a:close/>
                  <a:moveTo>
                    <a:pt x="112828" y="12738"/>
                  </a:moveTo>
                  <a:cubicBezTo>
                    <a:pt x="112944" y="12693"/>
                    <a:pt x="113061" y="12645"/>
                    <a:pt x="113177" y="12600"/>
                  </a:cubicBezTo>
                  <a:cubicBezTo>
                    <a:pt x="112854" y="12645"/>
                    <a:pt x="112528" y="12693"/>
                    <a:pt x="112205" y="12746"/>
                  </a:cubicBezTo>
                  <a:cubicBezTo>
                    <a:pt x="112089" y="12787"/>
                    <a:pt x="111976" y="12832"/>
                    <a:pt x="111864" y="12877"/>
                  </a:cubicBezTo>
                  <a:cubicBezTo>
                    <a:pt x="112183" y="12828"/>
                    <a:pt x="112505" y="12783"/>
                    <a:pt x="112828" y="12738"/>
                  </a:cubicBezTo>
                  <a:close/>
                  <a:moveTo>
                    <a:pt x="112093" y="13039"/>
                  </a:moveTo>
                  <a:cubicBezTo>
                    <a:pt x="112205" y="12994"/>
                    <a:pt x="112318" y="12949"/>
                    <a:pt x="112426" y="12900"/>
                  </a:cubicBezTo>
                  <a:cubicBezTo>
                    <a:pt x="112096" y="12949"/>
                    <a:pt x="111762" y="12997"/>
                    <a:pt x="111432" y="13046"/>
                  </a:cubicBezTo>
                  <a:cubicBezTo>
                    <a:pt x="111323" y="13091"/>
                    <a:pt x="111215" y="13132"/>
                    <a:pt x="111106" y="13177"/>
                  </a:cubicBezTo>
                  <a:cubicBezTo>
                    <a:pt x="111436" y="13129"/>
                    <a:pt x="111762" y="13084"/>
                    <a:pt x="112093" y="13039"/>
                  </a:cubicBezTo>
                  <a:close/>
                  <a:moveTo>
                    <a:pt x="110382" y="13470"/>
                  </a:moveTo>
                  <a:cubicBezTo>
                    <a:pt x="110716" y="13421"/>
                    <a:pt x="111053" y="13376"/>
                    <a:pt x="111391" y="13335"/>
                  </a:cubicBezTo>
                  <a:cubicBezTo>
                    <a:pt x="111496" y="13290"/>
                    <a:pt x="111601" y="13245"/>
                    <a:pt x="111706" y="13200"/>
                  </a:cubicBezTo>
                  <a:cubicBezTo>
                    <a:pt x="111368" y="13249"/>
                    <a:pt x="111027" y="13294"/>
                    <a:pt x="110689" y="13343"/>
                  </a:cubicBezTo>
                  <a:cubicBezTo>
                    <a:pt x="110584" y="13384"/>
                    <a:pt x="110483" y="13425"/>
                    <a:pt x="110382" y="13470"/>
                  </a:cubicBezTo>
                  <a:close/>
                  <a:moveTo>
                    <a:pt x="110115" y="13504"/>
                  </a:moveTo>
                  <a:cubicBezTo>
                    <a:pt x="110213" y="13466"/>
                    <a:pt x="110310" y="13425"/>
                    <a:pt x="110412" y="13384"/>
                  </a:cubicBezTo>
                  <a:cubicBezTo>
                    <a:pt x="110081" y="13433"/>
                    <a:pt x="109755" y="13481"/>
                    <a:pt x="109429" y="13530"/>
                  </a:cubicBezTo>
                  <a:cubicBezTo>
                    <a:pt x="109331" y="13568"/>
                    <a:pt x="109234" y="13605"/>
                    <a:pt x="109140" y="13643"/>
                  </a:cubicBezTo>
                  <a:cubicBezTo>
                    <a:pt x="109466" y="13594"/>
                    <a:pt x="109789" y="13549"/>
                    <a:pt x="110115" y="13504"/>
                  </a:cubicBezTo>
                  <a:close/>
                  <a:moveTo>
                    <a:pt x="109436" y="13789"/>
                  </a:moveTo>
                  <a:cubicBezTo>
                    <a:pt x="109526" y="13748"/>
                    <a:pt x="109620" y="13710"/>
                    <a:pt x="109714" y="13673"/>
                  </a:cubicBezTo>
                  <a:cubicBezTo>
                    <a:pt x="109376" y="13718"/>
                    <a:pt x="109042" y="13766"/>
                    <a:pt x="108704" y="13815"/>
                  </a:cubicBezTo>
                  <a:cubicBezTo>
                    <a:pt x="108618" y="13853"/>
                    <a:pt x="108528" y="13887"/>
                    <a:pt x="108442" y="13924"/>
                  </a:cubicBezTo>
                  <a:cubicBezTo>
                    <a:pt x="108772" y="13879"/>
                    <a:pt x="109106" y="13830"/>
                    <a:pt x="109436" y="13789"/>
                  </a:cubicBezTo>
                  <a:moveTo>
                    <a:pt x="108018" y="14097"/>
                  </a:moveTo>
                  <a:cubicBezTo>
                    <a:pt x="107939" y="14130"/>
                    <a:pt x="107857" y="14164"/>
                    <a:pt x="107778" y="14198"/>
                  </a:cubicBezTo>
                  <a:cubicBezTo>
                    <a:pt x="108115" y="14149"/>
                    <a:pt x="108457" y="14104"/>
                    <a:pt x="108795" y="14063"/>
                  </a:cubicBezTo>
                  <a:cubicBezTo>
                    <a:pt x="108877" y="14025"/>
                    <a:pt x="108960" y="13992"/>
                    <a:pt x="109046" y="13954"/>
                  </a:cubicBezTo>
                  <a:cubicBezTo>
                    <a:pt x="108704" y="13999"/>
                    <a:pt x="108363" y="14048"/>
                    <a:pt x="108018" y="14097"/>
                  </a:cubicBezTo>
                  <a:close/>
                  <a:moveTo>
                    <a:pt x="108160" y="13962"/>
                  </a:moveTo>
                  <a:cubicBezTo>
                    <a:pt x="108243" y="13928"/>
                    <a:pt x="108329" y="13894"/>
                    <a:pt x="108412" y="13860"/>
                  </a:cubicBezTo>
                  <a:cubicBezTo>
                    <a:pt x="108089" y="13909"/>
                    <a:pt x="107766" y="13954"/>
                    <a:pt x="107444" y="14007"/>
                  </a:cubicBezTo>
                  <a:cubicBezTo>
                    <a:pt x="107365" y="14037"/>
                    <a:pt x="107282" y="14070"/>
                    <a:pt x="107204" y="14100"/>
                  </a:cubicBezTo>
                  <a:cubicBezTo>
                    <a:pt x="107523" y="14055"/>
                    <a:pt x="107842" y="14007"/>
                    <a:pt x="108160" y="13962"/>
                  </a:cubicBezTo>
                  <a:close/>
                  <a:moveTo>
                    <a:pt x="107508" y="14232"/>
                  </a:moveTo>
                  <a:cubicBezTo>
                    <a:pt x="107586" y="14202"/>
                    <a:pt x="107661" y="14168"/>
                    <a:pt x="107740" y="14138"/>
                  </a:cubicBezTo>
                  <a:cubicBezTo>
                    <a:pt x="107410" y="14183"/>
                    <a:pt x="107080" y="14232"/>
                    <a:pt x="106750" y="14281"/>
                  </a:cubicBezTo>
                  <a:cubicBezTo>
                    <a:pt x="106675" y="14311"/>
                    <a:pt x="106603" y="14341"/>
                    <a:pt x="106528" y="14371"/>
                  </a:cubicBezTo>
                  <a:cubicBezTo>
                    <a:pt x="106855" y="14322"/>
                    <a:pt x="107181" y="14277"/>
                    <a:pt x="107508" y="14232"/>
                  </a:cubicBezTo>
                  <a:close/>
                  <a:moveTo>
                    <a:pt x="106896" y="14491"/>
                  </a:moveTo>
                  <a:cubicBezTo>
                    <a:pt x="106964" y="14464"/>
                    <a:pt x="107031" y="14434"/>
                    <a:pt x="107099" y="14404"/>
                  </a:cubicBezTo>
                  <a:cubicBezTo>
                    <a:pt x="106765" y="14453"/>
                    <a:pt x="106427" y="14498"/>
                    <a:pt x="106089" y="14551"/>
                  </a:cubicBezTo>
                  <a:cubicBezTo>
                    <a:pt x="106026" y="14577"/>
                    <a:pt x="105962" y="14603"/>
                    <a:pt x="105898" y="14629"/>
                  </a:cubicBezTo>
                  <a:cubicBezTo>
                    <a:pt x="106228" y="14581"/>
                    <a:pt x="106562" y="14536"/>
                    <a:pt x="106896" y="14491"/>
                  </a:cubicBezTo>
                  <a:close/>
                  <a:moveTo>
                    <a:pt x="105466" y="14806"/>
                  </a:moveTo>
                  <a:cubicBezTo>
                    <a:pt x="105414" y="14828"/>
                    <a:pt x="105361" y="14851"/>
                    <a:pt x="105305" y="14873"/>
                  </a:cubicBezTo>
                  <a:cubicBezTo>
                    <a:pt x="105647" y="14828"/>
                    <a:pt x="105984" y="14783"/>
                    <a:pt x="106322" y="14742"/>
                  </a:cubicBezTo>
                  <a:cubicBezTo>
                    <a:pt x="106378" y="14716"/>
                    <a:pt x="106438" y="14689"/>
                    <a:pt x="106498" y="14663"/>
                  </a:cubicBezTo>
                  <a:cubicBezTo>
                    <a:pt x="106153" y="14712"/>
                    <a:pt x="105812" y="14757"/>
                    <a:pt x="105466" y="14806"/>
                  </a:cubicBezTo>
                  <a:close/>
                  <a:moveTo>
                    <a:pt x="105613" y="14667"/>
                  </a:moveTo>
                  <a:cubicBezTo>
                    <a:pt x="105673" y="14644"/>
                    <a:pt x="105737" y="14618"/>
                    <a:pt x="105793" y="14592"/>
                  </a:cubicBezTo>
                  <a:cubicBezTo>
                    <a:pt x="105470" y="14641"/>
                    <a:pt x="105144" y="14689"/>
                    <a:pt x="104821" y="14738"/>
                  </a:cubicBezTo>
                  <a:cubicBezTo>
                    <a:pt x="104765" y="14761"/>
                    <a:pt x="104709" y="14783"/>
                    <a:pt x="104652" y="14806"/>
                  </a:cubicBezTo>
                  <a:cubicBezTo>
                    <a:pt x="104971" y="14757"/>
                    <a:pt x="105294" y="14712"/>
                    <a:pt x="105613" y="14667"/>
                  </a:cubicBezTo>
                  <a:close/>
                  <a:moveTo>
                    <a:pt x="105031" y="14911"/>
                  </a:moveTo>
                  <a:cubicBezTo>
                    <a:pt x="105084" y="14888"/>
                    <a:pt x="105136" y="14866"/>
                    <a:pt x="105185" y="14847"/>
                  </a:cubicBezTo>
                  <a:cubicBezTo>
                    <a:pt x="104855" y="14892"/>
                    <a:pt x="104525" y="14941"/>
                    <a:pt x="104191" y="14990"/>
                  </a:cubicBezTo>
                  <a:cubicBezTo>
                    <a:pt x="104146" y="15008"/>
                    <a:pt x="104101" y="15027"/>
                    <a:pt x="104056" y="15046"/>
                  </a:cubicBezTo>
                  <a:cubicBezTo>
                    <a:pt x="104382" y="15001"/>
                    <a:pt x="104709" y="14956"/>
                    <a:pt x="105031" y="14911"/>
                  </a:cubicBezTo>
                  <a:close/>
                  <a:moveTo>
                    <a:pt x="104495" y="15140"/>
                  </a:moveTo>
                  <a:cubicBezTo>
                    <a:pt x="104536" y="15125"/>
                    <a:pt x="104577" y="15106"/>
                    <a:pt x="104615" y="15091"/>
                  </a:cubicBezTo>
                  <a:cubicBezTo>
                    <a:pt x="104277" y="15136"/>
                    <a:pt x="103939" y="15185"/>
                    <a:pt x="103602" y="15234"/>
                  </a:cubicBezTo>
                  <a:cubicBezTo>
                    <a:pt x="103568" y="15249"/>
                    <a:pt x="103534" y="15260"/>
                    <a:pt x="103500" y="15275"/>
                  </a:cubicBezTo>
                  <a:cubicBezTo>
                    <a:pt x="103831" y="15230"/>
                    <a:pt x="104165" y="15185"/>
                    <a:pt x="104495" y="15140"/>
                  </a:cubicBezTo>
                  <a:close/>
                  <a:moveTo>
                    <a:pt x="103058" y="15462"/>
                  </a:moveTo>
                  <a:cubicBezTo>
                    <a:pt x="103039" y="15470"/>
                    <a:pt x="103016" y="15481"/>
                    <a:pt x="102994" y="15489"/>
                  </a:cubicBezTo>
                  <a:cubicBezTo>
                    <a:pt x="103332" y="15444"/>
                    <a:pt x="103666" y="15399"/>
                    <a:pt x="104003" y="15357"/>
                  </a:cubicBezTo>
                  <a:cubicBezTo>
                    <a:pt x="104029" y="15342"/>
                    <a:pt x="104059" y="15331"/>
                    <a:pt x="104086" y="15320"/>
                  </a:cubicBezTo>
                  <a:cubicBezTo>
                    <a:pt x="103744" y="15365"/>
                    <a:pt x="103403" y="15414"/>
                    <a:pt x="103058" y="15462"/>
                  </a:cubicBezTo>
                  <a:close/>
                  <a:moveTo>
                    <a:pt x="103208" y="15316"/>
                  </a:moveTo>
                  <a:cubicBezTo>
                    <a:pt x="103242" y="15305"/>
                    <a:pt x="103272" y="15290"/>
                    <a:pt x="103305" y="15275"/>
                  </a:cubicBezTo>
                  <a:cubicBezTo>
                    <a:pt x="102979" y="15324"/>
                    <a:pt x="102656" y="15372"/>
                    <a:pt x="102330" y="15421"/>
                  </a:cubicBezTo>
                  <a:cubicBezTo>
                    <a:pt x="102304" y="15432"/>
                    <a:pt x="102281" y="15444"/>
                    <a:pt x="102255" y="15455"/>
                  </a:cubicBezTo>
                  <a:cubicBezTo>
                    <a:pt x="102574" y="15406"/>
                    <a:pt x="102893" y="15361"/>
                    <a:pt x="103208" y="15316"/>
                  </a:cubicBezTo>
                  <a:close/>
                  <a:moveTo>
                    <a:pt x="102712" y="15526"/>
                  </a:moveTo>
                  <a:cubicBezTo>
                    <a:pt x="102731" y="15519"/>
                    <a:pt x="102754" y="15511"/>
                    <a:pt x="102773" y="15504"/>
                  </a:cubicBezTo>
                  <a:cubicBezTo>
                    <a:pt x="102442" y="15549"/>
                    <a:pt x="102112" y="15597"/>
                    <a:pt x="101782" y="15646"/>
                  </a:cubicBezTo>
                  <a:cubicBezTo>
                    <a:pt x="101767" y="15650"/>
                    <a:pt x="101756" y="15657"/>
                    <a:pt x="101741" y="15661"/>
                  </a:cubicBezTo>
                  <a:cubicBezTo>
                    <a:pt x="102067" y="15616"/>
                    <a:pt x="102390" y="15571"/>
                    <a:pt x="102712" y="15526"/>
                  </a:cubicBezTo>
                  <a:close/>
                  <a:moveTo>
                    <a:pt x="102266" y="15718"/>
                  </a:moveTo>
                  <a:cubicBezTo>
                    <a:pt x="102274" y="15718"/>
                    <a:pt x="102277" y="15714"/>
                    <a:pt x="102285" y="15710"/>
                  </a:cubicBezTo>
                  <a:cubicBezTo>
                    <a:pt x="102026" y="15748"/>
                    <a:pt x="101767" y="15785"/>
                    <a:pt x="101508" y="15823"/>
                  </a:cubicBezTo>
                  <a:cubicBezTo>
                    <a:pt x="101763" y="15785"/>
                    <a:pt x="102015" y="15751"/>
                    <a:pt x="102266" y="15718"/>
                  </a:cubicBezTo>
                  <a:close/>
                  <a:moveTo>
                    <a:pt x="102198" y="16671"/>
                  </a:moveTo>
                  <a:cubicBezTo>
                    <a:pt x="102247" y="16644"/>
                    <a:pt x="102300" y="16618"/>
                    <a:pt x="102352" y="16592"/>
                  </a:cubicBezTo>
                  <a:cubicBezTo>
                    <a:pt x="102060" y="16595"/>
                    <a:pt x="101759" y="16599"/>
                    <a:pt x="101452" y="16607"/>
                  </a:cubicBezTo>
                  <a:cubicBezTo>
                    <a:pt x="101448" y="16610"/>
                    <a:pt x="101441" y="16610"/>
                    <a:pt x="101437" y="16614"/>
                  </a:cubicBezTo>
                  <a:cubicBezTo>
                    <a:pt x="101703" y="16629"/>
                    <a:pt x="101955" y="16648"/>
                    <a:pt x="102198" y="16671"/>
                  </a:cubicBezTo>
                  <a:close/>
                  <a:moveTo>
                    <a:pt x="101227" y="17170"/>
                  </a:moveTo>
                  <a:cubicBezTo>
                    <a:pt x="101463" y="17046"/>
                    <a:pt x="101703" y="16922"/>
                    <a:pt x="101947" y="16798"/>
                  </a:cubicBezTo>
                  <a:cubicBezTo>
                    <a:pt x="101696" y="16776"/>
                    <a:pt x="101429" y="16761"/>
                    <a:pt x="101155" y="16749"/>
                  </a:cubicBezTo>
                  <a:cubicBezTo>
                    <a:pt x="100998" y="16824"/>
                    <a:pt x="100844" y="16903"/>
                    <a:pt x="100690" y="16978"/>
                  </a:cubicBezTo>
                  <a:cubicBezTo>
                    <a:pt x="100889" y="17034"/>
                    <a:pt x="101069" y="17098"/>
                    <a:pt x="101227" y="17170"/>
                  </a:cubicBezTo>
                  <a:close/>
                  <a:moveTo>
                    <a:pt x="99051" y="18918"/>
                  </a:moveTo>
                  <a:cubicBezTo>
                    <a:pt x="99051" y="18967"/>
                    <a:pt x="99047" y="19016"/>
                    <a:pt x="99043" y="19068"/>
                  </a:cubicBezTo>
                  <a:cubicBezTo>
                    <a:pt x="99876" y="18558"/>
                    <a:pt x="100728" y="18063"/>
                    <a:pt x="101598" y="17579"/>
                  </a:cubicBezTo>
                  <a:cubicBezTo>
                    <a:pt x="101478" y="17473"/>
                    <a:pt x="101324" y="17380"/>
                    <a:pt x="101137" y="17293"/>
                  </a:cubicBezTo>
                  <a:cubicBezTo>
                    <a:pt x="100413" y="17672"/>
                    <a:pt x="99700" y="18063"/>
                    <a:pt x="99002" y="18456"/>
                  </a:cubicBezTo>
                  <a:cubicBezTo>
                    <a:pt x="99036" y="18607"/>
                    <a:pt x="99051" y="18760"/>
                    <a:pt x="99051" y="18918"/>
                  </a:cubicBezTo>
                  <a:close/>
                  <a:moveTo>
                    <a:pt x="98837" y="20021"/>
                  </a:moveTo>
                  <a:cubicBezTo>
                    <a:pt x="99846" y="19342"/>
                    <a:pt x="100893" y="18682"/>
                    <a:pt x="101973" y="18044"/>
                  </a:cubicBezTo>
                  <a:cubicBezTo>
                    <a:pt x="101898" y="17920"/>
                    <a:pt x="101808" y="17800"/>
                    <a:pt x="101707" y="17684"/>
                  </a:cubicBezTo>
                  <a:lnTo>
                    <a:pt x="101763" y="17635"/>
                  </a:lnTo>
                  <a:lnTo>
                    <a:pt x="101707" y="17684"/>
                  </a:lnTo>
                  <a:cubicBezTo>
                    <a:pt x="101688" y="17665"/>
                    <a:pt x="101669" y="17646"/>
                    <a:pt x="101651" y="17624"/>
                  </a:cubicBezTo>
                  <a:cubicBezTo>
                    <a:pt x="100758" y="18119"/>
                    <a:pt x="99887" y="18629"/>
                    <a:pt x="99039" y="19151"/>
                  </a:cubicBezTo>
                  <a:cubicBezTo>
                    <a:pt x="99013" y="19428"/>
                    <a:pt x="98945" y="19721"/>
                    <a:pt x="98837" y="20021"/>
                  </a:cubicBezTo>
                  <a:close/>
                  <a:moveTo>
                    <a:pt x="93422" y="22344"/>
                  </a:moveTo>
                  <a:cubicBezTo>
                    <a:pt x="92042" y="23803"/>
                    <a:pt x="90106" y="25439"/>
                    <a:pt x="87870" y="27199"/>
                  </a:cubicBezTo>
                  <a:cubicBezTo>
                    <a:pt x="87198" y="27731"/>
                    <a:pt x="86496" y="28272"/>
                    <a:pt x="85776" y="28819"/>
                  </a:cubicBezTo>
                  <a:cubicBezTo>
                    <a:pt x="83498" y="31322"/>
                    <a:pt x="81559" y="33993"/>
                    <a:pt x="79983" y="36777"/>
                  </a:cubicBezTo>
                  <a:cubicBezTo>
                    <a:pt x="80887" y="36068"/>
                    <a:pt x="81802" y="35359"/>
                    <a:pt x="82714" y="34654"/>
                  </a:cubicBezTo>
                  <a:cubicBezTo>
                    <a:pt x="85543" y="30268"/>
                    <a:pt x="89265" y="26204"/>
                    <a:pt x="93783" y="22689"/>
                  </a:cubicBezTo>
                  <a:cubicBezTo>
                    <a:pt x="95374" y="21454"/>
                    <a:pt x="97077" y="20280"/>
                    <a:pt x="98882" y="19166"/>
                  </a:cubicBezTo>
                  <a:cubicBezTo>
                    <a:pt x="98889" y="19083"/>
                    <a:pt x="98897" y="19001"/>
                    <a:pt x="98897" y="18918"/>
                  </a:cubicBezTo>
                  <a:cubicBezTo>
                    <a:pt x="98897" y="18787"/>
                    <a:pt x="98885" y="18659"/>
                    <a:pt x="98863" y="18539"/>
                  </a:cubicBezTo>
                  <a:cubicBezTo>
                    <a:pt x="97227" y="19470"/>
                    <a:pt x="95670" y="20449"/>
                    <a:pt x="94199" y="21473"/>
                  </a:cubicBezTo>
                  <a:cubicBezTo>
                    <a:pt x="93967" y="21758"/>
                    <a:pt x="93708" y="22047"/>
                    <a:pt x="93422" y="22344"/>
                  </a:cubicBezTo>
                  <a:moveTo>
                    <a:pt x="86421" y="28129"/>
                  </a:moveTo>
                  <a:cubicBezTo>
                    <a:pt x="89220" y="25968"/>
                    <a:pt x="91667" y="23972"/>
                    <a:pt x="93310" y="22238"/>
                  </a:cubicBezTo>
                  <a:cubicBezTo>
                    <a:pt x="93438" y="22103"/>
                    <a:pt x="93558" y="21972"/>
                    <a:pt x="93674" y="21845"/>
                  </a:cubicBezTo>
                  <a:cubicBezTo>
                    <a:pt x="93029" y="22302"/>
                    <a:pt x="92402" y="22771"/>
                    <a:pt x="91794" y="23248"/>
                  </a:cubicBezTo>
                  <a:cubicBezTo>
                    <a:pt x="89843" y="24779"/>
                    <a:pt x="88050" y="26411"/>
                    <a:pt x="86421" y="28129"/>
                  </a:cubicBezTo>
                  <a:close/>
                  <a:moveTo>
                    <a:pt x="84230" y="29799"/>
                  </a:moveTo>
                  <a:cubicBezTo>
                    <a:pt x="84857" y="29326"/>
                    <a:pt x="85472" y="28857"/>
                    <a:pt x="86076" y="28396"/>
                  </a:cubicBezTo>
                  <a:cubicBezTo>
                    <a:pt x="87783" y="26561"/>
                    <a:pt x="89682" y="24816"/>
                    <a:pt x="91749" y="23195"/>
                  </a:cubicBezTo>
                  <a:cubicBezTo>
                    <a:pt x="92436" y="22659"/>
                    <a:pt x="93145" y="22130"/>
                    <a:pt x="93873" y="21616"/>
                  </a:cubicBezTo>
                  <a:cubicBezTo>
                    <a:pt x="94323" y="21094"/>
                    <a:pt x="94691" y="20599"/>
                    <a:pt x="94957" y="20137"/>
                  </a:cubicBezTo>
                  <a:cubicBezTo>
                    <a:pt x="93107" y="21282"/>
                    <a:pt x="91370" y="22486"/>
                    <a:pt x="89764" y="23758"/>
                  </a:cubicBezTo>
                  <a:cubicBezTo>
                    <a:pt x="86796" y="26103"/>
                    <a:pt x="84211" y="28692"/>
                    <a:pt x="82035" y="31457"/>
                  </a:cubicBezTo>
                  <a:cubicBezTo>
                    <a:pt x="82778" y="30898"/>
                    <a:pt x="83510" y="30347"/>
                    <a:pt x="84230" y="29799"/>
                  </a:cubicBezTo>
                  <a:close/>
                  <a:moveTo>
                    <a:pt x="79840" y="36894"/>
                  </a:moveTo>
                  <a:cubicBezTo>
                    <a:pt x="81375" y="34155"/>
                    <a:pt x="83258" y="31521"/>
                    <a:pt x="85472" y="29052"/>
                  </a:cubicBezTo>
                  <a:cubicBezTo>
                    <a:pt x="84245" y="29990"/>
                    <a:pt x="82966" y="30951"/>
                    <a:pt x="81664" y="31934"/>
                  </a:cubicBezTo>
                  <a:cubicBezTo>
                    <a:pt x="79968" y="34151"/>
                    <a:pt x="78527" y="36477"/>
                    <a:pt x="77360" y="38875"/>
                  </a:cubicBezTo>
                  <a:cubicBezTo>
                    <a:pt x="78174" y="38211"/>
                    <a:pt x="79003" y="37550"/>
                    <a:pt x="79840" y="36894"/>
                  </a:cubicBezTo>
                  <a:close/>
                  <a:moveTo>
                    <a:pt x="75113" y="44653"/>
                  </a:moveTo>
                  <a:cubicBezTo>
                    <a:pt x="75739" y="44128"/>
                    <a:pt x="76381" y="43591"/>
                    <a:pt x="77045" y="43043"/>
                  </a:cubicBezTo>
                  <a:cubicBezTo>
                    <a:pt x="77739" y="41070"/>
                    <a:pt x="78610" y="39130"/>
                    <a:pt x="79645" y="37243"/>
                  </a:cubicBezTo>
                  <a:cubicBezTo>
                    <a:pt x="78820" y="37896"/>
                    <a:pt x="78002" y="38548"/>
                    <a:pt x="77203" y="39201"/>
                  </a:cubicBezTo>
                  <a:cubicBezTo>
                    <a:pt x="76355" y="40983"/>
                    <a:pt x="75653" y="42807"/>
                    <a:pt x="75113" y="44653"/>
                  </a:cubicBezTo>
                  <a:close/>
                  <a:moveTo>
                    <a:pt x="73229" y="46217"/>
                  </a:moveTo>
                  <a:cubicBezTo>
                    <a:pt x="73807" y="45737"/>
                    <a:pt x="74404" y="45242"/>
                    <a:pt x="75011" y="44735"/>
                  </a:cubicBezTo>
                  <a:cubicBezTo>
                    <a:pt x="75548" y="42897"/>
                    <a:pt x="76234" y="41085"/>
                    <a:pt x="77071" y="39306"/>
                  </a:cubicBezTo>
                  <a:cubicBezTo>
                    <a:pt x="76786" y="39543"/>
                    <a:pt x="76501" y="39775"/>
                    <a:pt x="76219" y="40008"/>
                  </a:cubicBezTo>
                  <a:cubicBezTo>
                    <a:pt x="75743" y="40409"/>
                    <a:pt x="75274" y="40807"/>
                    <a:pt x="74816" y="41194"/>
                  </a:cubicBezTo>
                  <a:cubicBezTo>
                    <a:pt x="74156" y="42844"/>
                    <a:pt x="73627" y="44522"/>
                    <a:pt x="73229" y="46217"/>
                  </a:cubicBezTo>
                  <a:close/>
                  <a:moveTo>
                    <a:pt x="71481" y="47651"/>
                  </a:moveTo>
                  <a:cubicBezTo>
                    <a:pt x="72021" y="47212"/>
                    <a:pt x="72573" y="46762"/>
                    <a:pt x="73132" y="46296"/>
                  </a:cubicBezTo>
                  <a:cubicBezTo>
                    <a:pt x="73522" y="44612"/>
                    <a:pt x="74043" y="42942"/>
                    <a:pt x="74696" y="41299"/>
                  </a:cubicBezTo>
                  <a:cubicBezTo>
                    <a:pt x="73983" y="41906"/>
                    <a:pt x="73297" y="42496"/>
                    <a:pt x="72636" y="43070"/>
                  </a:cubicBezTo>
                  <a:cubicBezTo>
                    <a:pt x="72137" y="44582"/>
                    <a:pt x="71755" y="46112"/>
                    <a:pt x="71481" y="47651"/>
                  </a:cubicBezTo>
                  <a:close/>
                  <a:moveTo>
                    <a:pt x="70712" y="44540"/>
                  </a:moveTo>
                  <a:cubicBezTo>
                    <a:pt x="71327" y="44004"/>
                    <a:pt x="71961" y="43449"/>
                    <a:pt x="72618" y="42882"/>
                  </a:cubicBezTo>
                  <a:cubicBezTo>
                    <a:pt x="73300" y="40837"/>
                    <a:pt x="74186" y="38830"/>
                    <a:pt x="75266" y="36883"/>
                  </a:cubicBezTo>
                  <a:cubicBezTo>
                    <a:pt x="74482" y="37513"/>
                    <a:pt x="73713" y="38147"/>
                    <a:pt x="72966" y="38781"/>
                  </a:cubicBezTo>
                  <a:cubicBezTo>
                    <a:pt x="72903" y="38837"/>
                    <a:pt x="72835" y="38890"/>
                    <a:pt x="72771" y="38946"/>
                  </a:cubicBezTo>
                  <a:cubicBezTo>
                    <a:pt x="71908" y="40773"/>
                    <a:pt x="71222" y="42646"/>
                    <a:pt x="70712" y="44540"/>
                  </a:cubicBezTo>
                  <a:close/>
                  <a:moveTo>
                    <a:pt x="68866" y="46150"/>
                  </a:moveTo>
                  <a:cubicBezTo>
                    <a:pt x="69428" y="45658"/>
                    <a:pt x="70006" y="45152"/>
                    <a:pt x="70606" y="44634"/>
                  </a:cubicBezTo>
                  <a:cubicBezTo>
                    <a:pt x="71102" y="42751"/>
                    <a:pt x="71777" y="40890"/>
                    <a:pt x="72625" y="39074"/>
                  </a:cubicBezTo>
                  <a:cubicBezTo>
                    <a:pt x="71830" y="39757"/>
                    <a:pt x="71075" y="40421"/>
                    <a:pt x="70351" y="41066"/>
                  </a:cubicBezTo>
                  <a:cubicBezTo>
                    <a:pt x="69706" y="42736"/>
                    <a:pt x="69211" y="44435"/>
                    <a:pt x="68866" y="46150"/>
                  </a:cubicBezTo>
                  <a:close/>
                  <a:moveTo>
                    <a:pt x="67170" y="47613"/>
                  </a:moveTo>
                  <a:cubicBezTo>
                    <a:pt x="67687" y="47170"/>
                    <a:pt x="68220" y="46713"/>
                    <a:pt x="68764" y="46236"/>
                  </a:cubicBezTo>
                  <a:cubicBezTo>
                    <a:pt x="69102" y="44533"/>
                    <a:pt x="69586" y="42848"/>
                    <a:pt x="70216" y="41186"/>
                  </a:cubicBezTo>
                  <a:cubicBezTo>
                    <a:pt x="69503" y="41824"/>
                    <a:pt x="68824" y="42443"/>
                    <a:pt x="68171" y="43043"/>
                  </a:cubicBezTo>
                  <a:cubicBezTo>
                    <a:pt x="67714" y="44552"/>
                    <a:pt x="67380" y="46079"/>
                    <a:pt x="67170" y="47613"/>
                  </a:cubicBezTo>
                  <a:close/>
                  <a:moveTo>
                    <a:pt x="66273" y="44585"/>
                  </a:moveTo>
                  <a:cubicBezTo>
                    <a:pt x="66869" y="44030"/>
                    <a:pt x="67489" y="43456"/>
                    <a:pt x="68138" y="42859"/>
                  </a:cubicBezTo>
                  <a:cubicBezTo>
                    <a:pt x="68802" y="40706"/>
                    <a:pt x="69717" y="38593"/>
                    <a:pt x="70873" y="36549"/>
                  </a:cubicBezTo>
                  <a:cubicBezTo>
                    <a:pt x="70483" y="36875"/>
                    <a:pt x="70096" y="37205"/>
                    <a:pt x="69717" y="37532"/>
                  </a:cubicBezTo>
                  <a:cubicBezTo>
                    <a:pt x="69222" y="37963"/>
                    <a:pt x="68742" y="38391"/>
                    <a:pt x="68280" y="38811"/>
                  </a:cubicBezTo>
                  <a:cubicBezTo>
                    <a:pt x="67398" y="40695"/>
                    <a:pt x="66731" y="42627"/>
                    <a:pt x="66273" y="44585"/>
                  </a:cubicBezTo>
                  <a:close/>
                  <a:moveTo>
                    <a:pt x="64479" y="46259"/>
                  </a:moveTo>
                  <a:cubicBezTo>
                    <a:pt x="65020" y="45756"/>
                    <a:pt x="65579" y="45234"/>
                    <a:pt x="66157" y="44694"/>
                  </a:cubicBezTo>
                  <a:cubicBezTo>
                    <a:pt x="66603" y="42751"/>
                    <a:pt x="67256" y="40833"/>
                    <a:pt x="68115" y="38961"/>
                  </a:cubicBezTo>
                  <a:cubicBezTo>
                    <a:pt x="67301" y="39700"/>
                    <a:pt x="66536" y="40417"/>
                    <a:pt x="65811" y="41111"/>
                  </a:cubicBezTo>
                  <a:cubicBezTo>
                    <a:pt x="65196" y="42799"/>
                    <a:pt x="64753" y="44522"/>
                    <a:pt x="64479" y="46259"/>
                  </a:cubicBezTo>
                  <a:close/>
                  <a:moveTo>
                    <a:pt x="62851" y="47752"/>
                  </a:moveTo>
                  <a:cubicBezTo>
                    <a:pt x="63346" y="47306"/>
                    <a:pt x="63849" y="46840"/>
                    <a:pt x="64371" y="46356"/>
                  </a:cubicBezTo>
                  <a:cubicBezTo>
                    <a:pt x="64637" y="44634"/>
                    <a:pt x="65068" y="42927"/>
                    <a:pt x="65665" y="41250"/>
                  </a:cubicBezTo>
                  <a:cubicBezTo>
                    <a:pt x="64952" y="41936"/>
                    <a:pt x="64281" y="42597"/>
                    <a:pt x="63643" y="43238"/>
                  </a:cubicBezTo>
                  <a:cubicBezTo>
                    <a:pt x="63245" y="44728"/>
                    <a:pt x="62982" y="46236"/>
                    <a:pt x="62851" y="47752"/>
                  </a:cubicBezTo>
                  <a:close/>
                  <a:moveTo>
                    <a:pt x="61365" y="49077"/>
                  </a:moveTo>
                  <a:cubicBezTo>
                    <a:pt x="61819" y="48683"/>
                    <a:pt x="62281" y="48270"/>
                    <a:pt x="62753" y="47842"/>
                  </a:cubicBezTo>
                  <a:cubicBezTo>
                    <a:pt x="62874" y="46341"/>
                    <a:pt x="63129" y="44844"/>
                    <a:pt x="63511" y="43366"/>
                  </a:cubicBezTo>
                  <a:cubicBezTo>
                    <a:pt x="62892" y="43985"/>
                    <a:pt x="62303" y="44585"/>
                    <a:pt x="61737" y="45159"/>
                  </a:cubicBezTo>
                  <a:cubicBezTo>
                    <a:pt x="61512" y="46458"/>
                    <a:pt x="61388" y="47767"/>
                    <a:pt x="61365" y="49077"/>
                  </a:cubicBezTo>
                  <a:close/>
                  <a:moveTo>
                    <a:pt x="60082" y="46611"/>
                  </a:moveTo>
                  <a:cubicBezTo>
                    <a:pt x="60592" y="46097"/>
                    <a:pt x="61121" y="45561"/>
                    <a:pt x="61669" y="45002"/>
                  </a:cubicBezTo>
                  <a:cubicBezTo>
                    <a:pt x="62033" y="42983"/>
                    <a:pt x="62645" y="40991"/>
                    <a:pt x="63504" y="39051"/>
                  </a:cubicBezTo>
                  <a:cubicBezTo>
                    <a:pt x="62663" y="39880"/>
                    <a:pt x="61887" y="40683"/>
                    <a:pt x="61166" y="41456"/>
                  </a:cubicBezTo>
                  <a:cubicBezTo>
                    <a:pt x="60615" y="43152"/>
                    <a:pt x="60255" y="44874"/>
                    <a:pt x="60082" y="46611"/>
                  </a:cubicBezTo>
                  <a:close/>
                  <a:moveTo>
                    <a:pt x="62202" y="35933"/>
                  </a:moveTo>
                  <a:cubicBezTo>
                    <a:pt x="60716" y="38350"/>
                    <a:pt x="59688" y="40882"/>
                    <a:pt x="59114" y="43467"/>
                  </a:cubicBezTo>
                  <a:cubicBezTo>
                    <a:pt x="59741" y="42762"/>
                    <a:pt x="60408" y="42023"/>
                    <a:pt x="61129" y="41257"/>
                  </a:cubicBezTo>
                  <a:cubicBezTo>
                    <a:pt x="62123" y="38278"/>
                    <a:pt x="63707" y="35393"/>
                    <a:pt x="65890" y="32707"/>
                  </a:cubicBezTo>
                  <a:cubicBezTo>
                    <a:pt x="64971" y="33449"/>
                    <a:pt x="64082" y="34204"/>
                    <a:pt x="63241" y="34965"/>
                  </a:cubicBezTo>
                  <a:cubicBezTo>
                    <a:pt x="62885" y="35292"/>
                    <a:pt x="62536" y="35614"/>
                    <a:pt x="62202" y="35933"/>
                  </a:cubicBezTo>
                  <a:moveTo>
                    <a:pt x="65650" y="30046"/>
                  </a:moveTo>
                  <a:cubicBezTo>
                    <a:pt x="62693" y="32737"/>
                    <a:pt x="60536" y="35723"/>
                    <a:pt x="59129" y="38852"/>
                  </a:cubicBezTo>
                  <a:cubicBezTo>
                    <a:pt x="60056" y="37832"/>
                    <a:pt x="61091" y="36762"/>
                    <a:pt x="62262" y="35652"/>
                  </a:cubicBezTo>
                  <a:cubicBezTo>
                    <a:pt x="63646" y="33457"/>
                    <a:pt x="65410" y="31367"/>
                    <a:pt x="67567" y="29431"/>
                  </a:cubicBezTo>
                  <a:cubicBezTo>
                    <a:pt x="71319" y="26066"/>
                    <a:pt x="76542" y="23071"/>
                    <a:pt x="82684" y="20505"/>
                  </a:cubicBezTo>
                  <a:cubicBezTo>
                    <a:pt x="82831" y="20389"/>
                    <a:pt x="82973" y="20276"/>
                    <a:pt x="83108" y="20160"/>
                  </a:cubicBezTo>
                  <a:cubicBezTo>
                    <a:pt x="75893" y="22940"/>
                    <a:pt x="69792" y="26268"/>
                    <a:pt x="65650" y="30046"/>
                  </a:cubicBezTo>
                  <a:moveTo>
                    <a:pt x="71349" y="25184"/>
                  </a:moveTo>
                  <a:cubicBezTo>
                    <a:pt x="68892" y="26786"/>
                    <a:pt x="66288" y="28542"/>
                    <a:pt x="63857" y="30414"/>
                  </a:cubicBezTo>
                  <a:cubicBezTo>
                    <a:pt x="63793" y="30470"/>
                    <a:pt x="63729" y="30530"/>
                    <a:pt x="63665" y="30590"/>
                  </a:cubicBezTo>
                  <a:cubicBezTo>
                    <a:pt x="59966" y="34016"/>
                    <a:pt x="57606" y="37911"/>
                    <a:pt x="56484" y="41966"/>
                  </a:cubicBezTo>
                  <a:cubicBezTo>
                    <a:pt x="57212" y="41055"/>
                    <a:pt x="58011" y="40098"/>
                    <a:pt x="58911" y="39096"/>
                  </a:cubicBezTo>
                  <a:cubicBezTo>
                    <a:pt x="60318" y="35847"/>
                    <a:pt x="62528" y="32752"/>
                    <a:pt x="65579" y="29971"/>
                  </a:cubicBezTo>
                  <a:cubicBezTo>
                    <a:pt x="69792" y="26133"/>
                    <a:pt x="76006" y="22764"/>
                    <a:pt x="83352" y="19957"/>
                  </a:cubicBezTo>
                  <a:cubicBezTo>
                    <a:pt x="83423" y="19897"/>
                    <a:pt x="83491" y="19837"/>
                    <a:pt x="83562" y="19777"/>
                  </a:cubicBezTo>
                  <a:cubicBezTo>
                    <a:pt x="79045" y="21387"/>
                    <a:pt x="74910" y="23195"/>
                    <a:pt x="71349" y="25184"/>
                  </a:cubicBezTo>
                  <a:moveTo>
                    <a:pt x="74610" y="23086"/>
                  </a:moveTo>
                  <a:cubicBezTo>
                    <a:pt x="74471" y="23173"/>
                    <a:pt x="74336" y="23259"/>
                    <a:pt x="74197" y="23349"/>
                  </a:cubicBezTo>
                  <a:cubicBezTo>
                    <a:pt x="73642" y="23706"/>
                    <a:pt x="73072" y="24069"/>
                    <a:pt x="72490" y="24445"/>
                  </a:cubicBezTo>
                  <a:cubicBezTo>
                    <a:pt x="75841" y="22674"/>
                    <a:pt x="79649" y="21049"/>
                    <a:pt x="83769" y="19593"/>
                  </a:cubicBezTo>
                  <a:cubicBezTo>
                    <a:pt x="83799" y="19567"/>
                    <a:pt x="83825" y="19541"/>
                    <a:pt x="83855" y="19515"/>
                  </a:cubicBezTo>
                  <a:cubicBezTo>
                    <a:pt x="80572" y="20610"/>
                    <a:pt x="77465" y="21803"/>
                    <a:pt x="74610" y="23086"/>
                  </a:cubicBezTo>
                  <a:close/>
                  <a:moveTo>
                    <a:pt x="76032" y="22171"/>
                  </a:moveTo>
                  <a:cubicBezTo>
                    <a:pt x="75762" y="22344"/>
                    <a:pt x="75484" y="22524"/>
                    <a:pt x="75203" y="22704"/>
                  </a:cubicBezTo>
                  <a:cubicBezTo>
                    <a:pt x="77949" y="21496"/>
                    <a:pt x="80917" y="20374"/>
                    <a:pt x="84042" y="19342"/>
                  </a:cubicBezTo>
                  <a:cubicBezTo>
                    <a:pt x="84042" y="19338"/>
                    <a:pt x="84042" y="19338"/>
                    <a:pt x="84046" y="19338"/>
                  </a:cubicBezTo>
                  <a:cubicBezTo>
                    <a:pt x="81247" y="20216"/>
                    <a:pt x="78561" y="21162"/>
                    <a:pt x="76032" y="22171"/>
                  </a:cubicBezTo>
                  <a:close/>
                  <a:moveTo>
                    <a:pt x="79566" y="19781"/>
                  </a:moveTo>
                  <a:cubicBezTo>
                    <a:pt x="79563" y="19785"/>
                    <a:pt x="79555" y="19788"/>
                    <a:pt x="79551" y="19796"/>
                  </a:cubicBezTo>
                  <a:cubicBezTo>
                    <a:pt x="81285" y="19398"/>
                    <a:pt x="82996" y="19034"/>
                    <a:pt x="84658" y="18700"/>
                  </a:cubicBezTo>
                  <a:cubicBezTo>
                    <a:pt x="84658" y="18700"/>
                    <a:pt x="84662" y="18700"/>
                    <a:pt x="84662" y="18697"/>
                  </a:cubicBezTo>
                  <a:cubicBezTo>
                    <a:pt x="83014" y="19023"/>
                    <a:pt x="81311" y="19387"/>
                    <a:pt x="79566" y="19781"/>
                  </a:cubicBezTo>
                  <a:moveTo>
                    <a:pt x="79968" y="19485"/>
                  </a:moveTo>
                  <a:cubicBezTo>
                    <a:pt x="79934" y="19511"/>
                    <a:pt x="79900" y="19537"/>
                    <a:pt x="79866" y="19560"/>
                  </a:cubicBezTo>
                  <a:cubicBezTo>
                    <a:pt x="81559" y="19181"/>
                    <a:pt x="83209" y="18832"/>
                    <a:pt x="84812" y="18517"/>
                  </a:cubicBezTo>
                  <a:cubicBezTo>
                    <a:pt x="84827" y="18498"/>
                    <a:pt x="84842" y="18475"/>
                    <a:pt x="84857" y="18456"/>
                  </a:cubicBezTo>
                  <a:cubicBezTo>
                    <a:pt x="83288" y="18764"/>
                    <a:pt x="81652" y="19106"/>
                    <a:pt x="79968" y="19485"/>
                  </a:cubicBezTo>
                  <a:close/>
                  <a:moveTo>
                    <a:pt x="73338" y="20824"/>
                  </a:moveTo>
                  <a:cubicBezTo>
                    <a:pt x="73237" y="20884"/>
                    <a:pt x="73139" y="20944"/>
                    <a:pt x="73038" y="21004"/>
                  </a:cubicBezTo>
                  <a:cubicBezTo>
                    <a:pt x="75375" y="20400"/>
                    <a:pt x="77664" y="19845"/>
                    <a:pt x="79866" y="19349"/>
                  </a:cubicBezTo>
                  <a:cubicBezTo>
                    <a:pt x="79934" y="19301"/>
                    <a:pt x="80002" y="19248"/>
                    <a:pt x="80065" y="19199"/>
                  </a:cubicBezTo>
                  <a:cubicBezTo>
                    <a:pt x="77919" y="19680"/>
                    <a:pt x="75660" y="20224"/>
                    <a:pt x="73338" y="20824"/>
                  </a:cubicBezTo>
                  <a:close/>
                  <a:moveTo>
                    <a:pt x="64554" y="22955"/>
                  </a:moveTo>
                  <a:cubicBezTo>
                    <a:pt x="64393" y="23049"/>
                    <a:pt x="64232" y="23146"/>
                    <a:pt x="64067" y="23244"/>
                  </a:cubicBezTo>
                  <a:cubicBezTo>
                    <a:pt x="67170" y="22317"/>
                    <a:pt x="70254" y="21462"/>
                    <a:pt x="73225" y="20693"/>
                  </a:cubicBezTo>
                  <a:cubicBezTo>
                    <a:pt x="73383" y="20599"/>
                    <a:pt x="73541" y="20505"/>
                    <a:pt x="73691" y="20411"/>
                  </a:cubicBezTo>
                  <a:cubicBezTo>
                    <a:pt x="70768" y="21165"/>
                    <a:pt x="67687" y="22021"/>
                    <a:pt x="64554" y="22955"/>
                  </a:cubicBezTo>
                  <a:close/>
                  <a:moveTo>
                    <a:pt x="59140" y="24276"/>
                  </a:moveTo>
                  <a:cubicBezTo>
                    <a:pt x="57756" y="24722"/>
                    <a:pt x="56364" y="25180"/>
                    <a:pt x="54976" y="25653"/>
                  </a:cubicBezTo>
                  <a:cubicBezTo>
                    <a:pt x="54814" y="25769"/>
                    <a:pt x="54649" y="25885"/>
                    <a:pt x="54488" y="26005"/>
                  </a:cubicBezTo>
                  <a:cubicBezTo>
                    <a:pt x="57786" y="24880"/>
                    <a:pt x="61140" y="23811"/>
                    <a:pt x="64434" y="22828"/>
                  </a:cubicBezTo>
                  <a:cubicBezTo>
                    <a:pt x="64562" y="22753"/>
                    <a:pt x="64686" y="22677"/>
                    <a:pt x="64813" y="22606"/>
                  </a:cubicBezTo>
                  <a:cubicBezTo>
                    <a:pt x="64922" y="22542"/>
                    <a:pt x="65035" y="22475"/>
                    <a:pt x="65144" y="22411"/>
                  </a:cubicBezTo>
                  <a:cubicBezTo>
                    <a:pt x="63170" y="23000"/>
                    <a:pt x="61163" y="23623"/>
                    <a:pt x="59140" y="24276"/>
                  </a:cubicBezTo>
                  <a:close/>
                  <a:moveTo>
                    <a:pt x="55441" y="25326"/>
                  </a:moveTo>
                  <a:cubicBezTo>
                    <a:pt x="58904" y="24160"/>
                    <a:pt x="62378" y="23064"/>
                    <a:pt x="65740" y="22070"/>
                  </a:cubicBezTo>
                  <a:cubicBezTo>
                    <a:pt x="66082" y="21875"/>
                    <a:pt x="66419" y="21683"/>
                    <a:pt x="66753" y="21492"/>
                  </a:cubicBezTo>
                  <a:cubicBezTo>
                    <a:pt x="63695" y="22396"/>
                    <a:pt x="60487" y="23405"/>
                    <a:pt x="57238" y="24482"/>
                  </a:cubicBezTo>
                  <a:cubicBezTo>
                    <a:pt x="56874" y="24602"/>
                    <a:pt x="56506" y="24726"/>
                    <a:pt x="56142" y="24850"/>
                  </a:cubicBezTo>
                  <a:cubicBezTo>
                    <a:pt x="55906" y="25007"/>
                    <a:pt x="55673" y="25165"/>
                    <a:pt x="55441" y="25326"/>
                  </a:cubicBezTo>
                  <a:close/>
                  <a:moveTo>
                    <a:pt x="47907" y="27300"/>
                  </a:moveTo>
                  <a:cubicBezTo>
                    <a:pt x="47745" y="27454"/>
                    <a:pt x="47588" y="27608"/>
                    <a:pt x="47434" y="27765"/>
                  </a:cubicBezTo>
                  <a:cubicBezTo>
                    <a:pt x="50259" y="26707"/>
                    <a:pt x="53152" y="25687"/>
                    <a:pt x="56022" y="24719"/>
                  </a:cubicBezTo>
                  <a:cubicBezTo>
                    <a:pt x="56341" y="24505"/>
                    <a:pt x="56664" y="24295"/>
                    <a:pt x="56987" y="24084"/>
                  </a:cubicBezTo>
                  <a:cubicBezTo>
                    <a:pt x="53985" y="25098"/>
                    <a:pt x="50923" y="26178"/>
                    <a:pt x="47907" y="27300"/>
                  </a:cubicBezTo>
                  <a:close/>
                  <a:moveTo>
                    <a:pt x="48218" y="27011"/>
                  </a:moveTo>
                  <a:cubicBezTo>
                    <a:pt x="51332" y="25855"/>
                    <a:pt x="54484" y="24749"/>
                    <a:pt x="57572" y="23717"/>
                  </a:cubicBezTo>
                  <a:cubicBezTo>
                    <a:pt x="58045" y="23420"/>
                    <a:pt x="58525" y="23128"/>
                    <a:pt x="59001" y="22846"/>
                  </a:cubicBezTo>
                  <a:cubicBezTo>
                    <a:pt x="55722" y="23946"/>
                    <a:pt x="52304" y="25150"/>
                    <a:pt x="48886" y="26414"/>
                  </a:cubicBezTo>
                  <a:cubicBezTo>
                    <a:pt x="48657" y="26613"/>
                    <a:pt x="48436" y="26808"/>
                    <a:pt x="48218" y="27011"/>
                  </a:cubicBezTo>
                  <a:close/>
                  <a:moveTo>
                    <a:pt x="42196" y="28804"/>
                  </a:moveTo>
                  <a:cubicBezTo>
                    <a:pt x="44361" y="27945"/>
                    <a:pt x="46567" y="27097"/>
                    <a:pt x="48773" y="26279"/>
                  </a:cubicBezTo>
                  <a:cubicBezTo>
                    <a:pt x="49074" y="26020"/>
                    <a:pt x="49381" y="25765"/>
                    <a:pt x="49696" y="25518"/>
                  </a:cubicBezTo>
                  <a:cubicBezTo>
                    <a:pt x="47325" y="26399"/>
                    <a:pt x="44928" y="27322"/>
                    <a:pt x="42564" y="28264"/>
                  </a:cubicBezTo>
                  <a:cubicBezTo>
                    <a:pt x="42436" y="28444"/>
                    <a:pt x="42312" y="28624"/>
                    <a:pt x="42196" y="28804"/>
                  </a:cubicBezTo>
                  <a:moveTo>
                    <a:pt x="42436" y="28133"/>
                  </a:moveTo>
                  <a:cubicBezTo>
                    <a:pt x="42594" y="27912"/>
                    <a:pt x="42759" y="27694"/>
                    <a:pt x="42932" y="27473"/>
                  </a:cubicBezTo>
                  <a:cubicBezTo>
                    <a:pt x="41322" y="28114"/>
                    <a:pt x="39720" y="28771"/>
                    <a:pt x="38136" y="29435"/>
                  </a:cubicBezTo>
                  <a:cubicBezTo>
                    <a:pt x="38080" y="29607"/>
                    <a:pt x="38028" y="29780"/>
                    <a:pt x="37983" y="29953"/>
                  </a:cubicBezTo>
                  <a:cubicBezTo>
                    <a:pt x="39446" y="29337"/>
                    <a:pt x="40936" y="28729"/>
                    <a:pt x="42436" y="28133"/>
                  </a:cubicBezTo>
                  <a:close/>
                  <a:moveTo>
                    <a:pt x="37825" y="30594"/>
                  </a:moveTo>
                  <a:cubicBezTo>
                    <a:pt x="39157" y="30035"/>
                    <a:pt x="40515" y="29476"/>
                    <a:pt x="41896" y="28925"/>
                  </a:cubicBezTo>
                  <a:cubicBezTo>
                    <a:pt x="41900" y="28925"/>
                    <a:pt x="41907" y="28921"/>
                    <a:pt x="41911" y="28921"/>
                  </a:cubicBezTo>
                  <a:cubicBezTo>
                    <a:pt x="42020" y="28741"/>
                    <a:pt x="42136" y="28564"/>
                    <a:pt x="42260" y="28384"/>
                  </a:cubicBezTo>
                  <a:cubicBezTo>
                    <a:pt x="40800" y="28970"/>
                    <a:pt x="39352" y="29559"/>
                    <a:pt x="37926" y="30159"/>
                  </a:cubicBezTo>
                  <a:cubicBezTo>
                    <a:pt x="37893" y="30305"/>
                    <a:pt x="37859" y="30452"/>
                    <a:pt x="37825" y="30594"/>
                  </a:cubicBezTo>
                  <a:moveTo>
                    <a:pt x="37769" y="30039"/>
                  </a:moveTo>
                  <a:cubicBezTo>
                    <a:pt x="37814" y="29870"/>
                    <a:pt x="37863" y="29697"/>
                    <a:pt x="37915" y="29529"/>
                  </a:cubicBezTo>
                  <a:cubicBezTo>
                    <a:pt x="36928" y="29945"/>
                    <a:pt x="35949" y="30362"/>
                    <a:pt x="34985" y="30782"/>
                  </a:cubicBezTo>
                  <a:cubicBezTo>
                    <a:pt x="34989" y="30928"/>
                    <a:pt x="35000" y="31074"/>
                    <a:pt x="35011" y="31221"/>
                  </a:cubicBezTo>
                  <a:cubicBezTo>
                    <a:pt x="35919" y="30827"/>
                    <a:pt x="36838" y="30433"/>
                    <a:pt x="37769" y="30039"/>
                  </a:cubicBezTo>
                  <a:moveTo>
                    <a:pt x="37622" y="30680"/>
                  </a:moveTo>
                  <a:cubicBezTo>
                    <a:pt x="37652" y="30538"/>
                    <a:pt x="37683" y="30392"/>
                    <a:pt x="37720" y="30245"/>
                  </a:cubicBezTo>
                  <a:cubicBezTo>
                    <a:pt x="36808" y="30628"/>
                    <a:pt x="35912" y="31014"/>
                    <a:pt x="35026" y="31401"/>
                  </a:cubicBezTo>
                  <a:cubicBezTo>
                    <a:pt x="35037" y="31528"/>
                    <a:pt x="35052" y="31656"/>
                    <a:pt x="35067" y="31784"/>
                  </a:cubicBezTo>
                  <a:cubicBezTo>
                    <a:pt x="35904" y="31416"/>
                    <a:pt x="36760" y="31048"/>
                    <a:pt x="37622" y="30680"/>
                  </a:cubicBezTo>
                  <a:close/>
                  <a:moveTo>
                    <a:pt x="33657" y="33720"/>
                  </a:moveTo>
                  <a:cubicBezTo>
                    <a:pt x="33687" y="33806"/>
                    <a:pt x="33717" y="33888"/>
                    <a:pt x="33747" y="33975"/>
                  </a:cubicBezTo>
                  <a:cubicBezTo>
                    <a:pt x="34197" y="33753"/>
                    <a:pt x="34655" y="33532"/>
                    <a:pt x="35124" y="33311"/>
                  </a:cubicBezTo>
                  <a:cubicBezTo>
                    <a:pt x="35105" y="33217"/>
                    <a:pt x="35086" y="33119"/>
                    <a:pt x="35067" y="33022"/>
                  </a:cubicBezTo>
                  <a:cubicBezTo>
                    <a:pt x="34583" y="33243"/>
                    <a:pt x="34111" y="33464"/>
                    <a:pt x="33645" y="33686"/>
                  </a:cubicBezTo>
                  <a:cubicBezTo>
                    <a:pt x="33649" y="33697"/>
                    <a:pt x="33653" y="33708"/>
                    <a:pt x="33657" y="33720"/>
                  </a:cubicBezTo>
                  <a:moveTo>
                    <a:pt x="32681" y="34684"/>
                  </a:moveTo>
                  <a:cubicBezTo>
                    <a:pt x="32726" y="34789"/>
                    <a:pt x="32764" y="34890"/>
                    <a:pt x="32805" y="34992"/>
                  </a:cubicBezTo>
                  <a:cubicBezTo>
                    <a:pt x="33109" y="34830"/>
                    <a:pt x="33420" y="34665"/>
                    <a:pt x="33735" y="34504"/>
                  </a:cubicBezTo>
                  <a:cubicBezTo>
                    <a:pt x="33702" y="34406"/>
                    <a:pt x="33668" y="34309"/>
                    <a:pt x="33630" y="34211"/>
                  </a:cubicBezTo>
                  <a:cubicBezTo>
                    <a:pt x="33311" y="34369"/>
                    <a:pt x="32992" y="34526"/>
                    <a:pt x="32681" y="34684"/>
                  </a:cubicBezTo>
                  <a:close/>
                  <a:moveTo>
                    <a:pt x="32497" y="34237"/>
                  </a:moveTo>
                  <a:cubicBezTo>
                    <a:pt x="32538" y="34339"/>
                    <a:pt x="32580" y="34436"/>
                    <a:pt x="32621" y="34538"/>
                  </a:cubicBezTo>
                  <a:cubicBezTo>
                    <a:pt x="32936" y="34376"/>
                    <a:pt x="33255" y="34219"/>
                    <a:pt x="33578" y="34057"/>
                  </a:cubicBezTo>
                  <a:cubicBezTo>
                    <a:pt x="33548" y="33967"/>
                    <a:pt x="33514" y="33873"/>
                    <a:pt x="33480" y="33783"/>
                  </a:cubicBezTo>
                  <a:cubicBezTo>
                    <a:pt x="33480" y="33776"/>
                    <a:pt x="33476" y="33772"/>
                    <a:pt x="33476" y="33765"/>
                  </a:cubicBezTo>
                  <a:cubicBezTo>
                    <a:pt x="33146" y="33922"/>
                    <a:pt x="32820" y="34080"/>
                    <a:pt x="32497" y="34237"/>
                  </a:cubicBezTo>
                  <a:close/>
                  <a:moveTo>
                    <a:pt x="32302" y="33783"/>
                  </a:moveTo>
                  <a:cubicBezTo>
                    <a:pt x="32347" y="33885"/>
                    <a:pt x="32392" y="33986"/>
                    <a:pt x="32433" y="34087"/>
                  </a:cubicBezTo>
                  <a:cubicBezTo>
                    <a:pt x="32760" y="33930"/>
                    <a:pt x="33086" y="33772"/>
                    <a:pt x="33420" y="33611"/>
                  </a:cubicBezTo>
                  <a:cubicBezTo>
                    <a:pt x="33386" y="33509"/>
                    <a:pt x="33349" y="33408"/>
                    <a:pt x="33315" y="33307"/>
                  </a:cubicBezTo>
                  <a:cubicBezTo>
                    <a:pt x="32974" y="33464"/>
                    <a:pt x="32636" y="33626"/>
                    <a:pt x="32302" y="33783"/>
                  </a:cubicBezTo>
                  <a:close/>
                  <a:moveTo>
                    <a:pt x="33146" y="32230"/>
                  </a:moveTo>
                  <a:cubicBezTo>
                    <a:pt x="33184" y="32350"/>
                    <a:pt x="33225" y="32470"/>
                    <a:pt x="33266" y="32590"/>
                  </a:cubicBezTo>
                  <a:cubicBezTo>
                    <a:pt x="33799" y="32346"/>
                    <a:pt x="34339" y="32102"/>
                    <a:pt x="34891" y="31862"/>
                  </a:cubicBezTo>
                  <a:cubicBezTo>
                    <a:pt x="34876" y="31735"/>
                    <a:pt x="34861" y="31607"/>
                    <a:pt x="34850" y="31476"/>
                  </a:cubicBezTo>
                  <a:cubicBezTo>
                    <a:pt x="34276" y="31727"/>
                    <a:pt x="33705" y="31979"/>
                    <a:pt x="33146" y="32230"/>
                  </a:cubicBezTo>
                  <a:close/>
                  <a:moveTo>
                    <a:pt x="34801" y="30861"/>
                  </a:moveTo>
                  <a:cubicBezTo>
                    <a:pt x="34186" y="31131"/>
                    <a:pt x="33574" y="31397"/>
                    <a:pt x="32970" y="31667"/>
                  </a:cubicBezTo>
                  <a:cubicBezTo>
                    <a:pt x="33011" y="31802"/>
                    <a:pt x="33053" y="31934"/>
                    <a:pt x="33094" y="32069"/>
                  </a:cubicBezTo>
                  <a:cubicBezTo>
                    <a:pt x="33668" y="31810"/>
                    <a:pt x="34246" y="31555"/>
                    <a:pt x="34831" y="31300"/>
                  </a:cubicBezTo>
                  <a:cubicBezTo>
                    <a:pt x="34820" y="31153"/>
                    <a:pt x="34808" y="31007"/>
                    <a:pt x="34801" y="30861"/>
                  </a:cubicBezTo>
                  <a:close/>
                  <a:moveTo>
                    <a:pt x="32741" y="30883"/>
                  </a:moveTo>
                  <a:cubicBezTo>
                    <a:pt x="33420" y="30579"/>
                    <a:pt x="34103" y="30279"/>
                    <a:pt x="34790" y="29979"/>
                  </a:cubicBezTo>
                  <a:cubicBezTo>
                    <a:pt x="34793" y="29784"/>
                    <a:pt x="34801" y="29589"/>
                    <a:pt x="34816" y="29390"/>
                  </a:cubicBezTo>
                  <a:cubicBezTo>
                    <a:pt x="34077" y="29716"/>
                    <a:pt x="33341" y="30043"/>
                    <a:pt x="32614" y="30369"/>
                  </a:cubicBezTo>
                  <a:cubicBezTo>
                    <a:pt x="32655" y="30542"/>
                    <a:pt x="32696" y="30710"/>
                    <a:pt x="32741" y="30883"/>
                  </a:cubicBezTo>
                  <a:moveTo>
                    <a:pt x="32745" y="31581"/>
                  </a:moveTo>
                  <a:cubicBezTo>
                    <a:pt x="32704" y="31431"/>
                    <a:pt x="32659" y="31281"/>
                    <a:pt x="32617" y="31131"/>
                  </a:cubicBezTo>
                  <a:cubicBezTo>
                    <a:pt x="32193" y="31318"/>
                    <a:pt x="31773" y="31510"/>
                    <a:pt x="31353" y="31697"/>
                  </a:cubicBezTo>
                  <a:cubicBezTo>
                    <a:pt x="31417" y="31840"/>
                    <a:pt x="31484" y="31979"/>
                    <a:pt x="31548" y="32121"/>
                  </a:cubicBezTo>
                  <a:cubicBezTo>
                    <a:pt x="31946" y="31941"/>
                    <a:pt x="32343" y="31761"/>
                    <a:pt x="32745" y="31581"/>
                  </a:cubicBezTo>
                  <a:moveTo>
                    <a:pt x="34786" y="30170"/>
                  </a:moveTo>
                  <a:cubicBezTo>
                    <a:pt x="34114" y="30463"/>
                    <a:pt x="33450" y="30756"/>
                    <a:pt x="32790" y="31052"/>
                  </a:cubicBezTo>
                  <a:cubicBezTo>
                    <a:pt x="32831" y="31202"/>
                    <a:pt x="32872" y="31352"/>
                    <a:pt x="32917" y="31502"/>
                  </a:cubicBezTo>
                  <a:cubicBezTo>
                    <a:pt x="33537" y="31228"/>
                    <a:pt x="34163" y="30951"/>
                    <a:pt x="34793" y="30677"/>
                  </a:cubicBezTo>
                  <a:cubicBezTo>
                    <a:pt x="34790" y="30527"/>
                    <a:pt x="34786" y="30380"/>
                    <a:pt x="34786" y="30230"/>
                  </a:cubicBezTo>
                  <a:cubicBezTo>
                    <a:pt x="34786" y="30211"/>
                    <a:pt x="34786" y="30189"/>
                    <a:pt x="34786" y="30170"/>
                  </a:cubicBezTo>
                  <a:moveTo>
                    <a:pt x="31796" y="32658"/>
                  </a:moveTo>
                  <a:cubicBezTo>
                    <a:pt x="32167" y="32485"/>
                    <a:pt x="32542" y="32316"/>
                    <a:pt x="32921" y="32144"/>
                  </a:cubicBezTo>
                  <a:cubicBezTo>
                    <a:pt x="32880" y="32012"/>
                    <a:pt x="32839" y="31877"/>
                    <a:pt x="32797" y="31746"/>
                  </a:cubicBezTo>
                  <a:cubicBezTo>
                    <a:pt x="32400" y="31922"/>
                    <a:pt x="32009" y="32099"/>
                    <a:pt x="31619" y="32275"/>
                  </a:cubicBezTo>
                  <a:cubicBezTo>
                    <a:pt x="31679" y="32403"/>
                    <a:pt x="31736" y="32530"/>
                    <a:pt x="31796" y="32658"/>
                  </a:cubicBezTo>
                  <a:moveTo>
                    <a:pt x="18101" y="48154"/>
                  </a:moveTo>
                  <a:cubicBezTo>
                    <a:pt x="16960" y="47197"/>
                    <a:pt x="16281" y="46112"/>
                    <a:pt x="16281" y="44927"/>
                  </a:cubicBezTo>
                  <a:cubicBezTo>
                    <a:pt x="16281" y="44702"/>
                    <a:pt x="16303" y="44477"/>
                    <a:pt x="16352" y="44248"/>
                  </a:cubicBezTo>
                  <a:cubicBezTo>
                    <a:pt x="16589" y="43167"/>
                    <a:pt x="17489" y="42012"/>
                    <a:pt x="18904" y="40788"/>
                  </a:cubicBezTo>
                  <a:cubicBezTo>
                    <a:pt x="20318" y="39565"/>
                    <a:pt x="22250" y="38278"/>
                    <a:pt x="24565" y="36958"/>
                  </a:cubicBezTo>
                  <a:cubicBezTo>
                    <a:pt x="26704" y="35734"/>
                    <a:pt x="29169" y="34489"/>
                    <a:pt x="31852" y="33239"/>
                  </a:cubicBezTo>
                  <a:cubicBezTo>
                    <a:pt x="31799" y="33123"/>
                    <a:pt x="31747" y="33007"/>
                    <a:pt x="31694" y="32890"/>
                  </a:cubicBezTo>
                  <a:cubicBezTo>
                    <a:pt x="25747" y="35622"/>
                    <a:pt x="20693" y="38361"/>
                    <a:pt x="17680" y="40811"/>
                  </a:cubicBezTo>
                  <a:cubicBezTo>
                    <a:pt x="15940" y="42225"/>
                    <a:pt x="14889" y="43542"/>
                    <a:pt x="14724" y="44675"/>
                  </a:cubicBezTo>
                  <a:cubicBezTo>
                    <a:pt x="14705" y="44807"/>
                    <a:pt x="14698" y="44938"/>
                    <a:pt x="14698" y="45069"/>
                  </a:cubicBezTo>
                  <a:cubicBezTo>
                    <a:pt x="14698" y="46094"/>
                    <a:pt x="15290" y="47043"/>
                    <a:pt x="16337" y="47895"/>
                  </a:cubicBezTo>
                  <a:cubicBezTo>
                    <a:pt x="16637" y="48139"/>
                    <a:pt x="16971" y="48371"/>
                    <a:pt x="17335" y="48596"/>
                  </a:cubicBezTo>
                  <a:cubicBezTo>
                    <a:pt x="17707" y="48544"/>
                    <a:pt x="18074" y="48487"/>
                    <a:pt x="18446" y="48427"/>
                  </a:cubicBezTo>
                  <a:cubicBezTo>
                    <a:pt x="18326" y="48337"/>
                    <a:pt x="18210" y="48247"/>
                    <a:pt x="18101" y="48154"/>
                  </a:cubicBezTo>
                  <a:moveTo>
                    <a:pt x="18018" y="44784"/>
                  </a:moveTo>
                  <a:cubicBezTo>
                    <a:pt x="18018" y="44465"/>
                    <a:pt x="18063" y="44143"/>
                    <a:pt x="18153" y="43816"/>
                  </a:cubicBezTo>
                  <a:cubicBezTo>
                    <a:pt x="18465" y="42724"/>
                    <a:pt x="19410" y="41561"/>
                    <a:pt x="20858" y="40338"/>
                  </a:cubicBezTo>
                  <a:cubicBezTo>
                    <a:pt x="22303" y="39119"/>
                    <a:pt x="24250" y="37843"/>
                    <a:pt x="26569" y="36537"/>
                  </a:cubicBezTo>
                  <a:cubicBezTo>
                    <a:pt x="28227" y="35607"/>
                    <a:pt x="30077" y="34661"/>
                    <a:pt x="32066" y="33712"/>
                  </a:cubicBezTo>
                  <a:cubicBezTo>
                    <a:pt x="32017" y="33607"/>
                    <a:pt x="31968" y="33498"/>
                    <a:pt x="31919" y="33389"/>
                  </a:cubicBezTo>
                  <a:cubicBezTo>
                    <a:pt x="26764" y="35794"/>
                    <a:pt x="22404" y="38196"/>
                    <a:pt x="19647" y="40391"/>
                  </a:cubicBezTo>
                  <a:cubicBezTo>
                    <a:pt x="17876" y="41798"/>
                    <a:pt x="16765" y="43122"/>
                    <a:pt x="16517" y="44281"/>
                  </a:cubicBezTo>
                  <a:cubicBezTo>
                    <a:pt x="16469" y="44499"/>
                    <a:pt x="16446" y="44717"/>
                    <a:pt x="16446" y="44927"/>
                  </a:cubicBezTo>
                  <a:cubicBezTo>
                    <a:pt x="16446" y="46045"/>
                    <a:pt x="17088" y="47088"/>
                    <a:pt x="18210" y="48026"/>
                  </a:cubicBezTo>
                  <a:cubicBezTo>
                    <a:pt x="18356" y="48150"/>
                    <a:pt x="18510" y="48274"/>
                    <a:pt x="18675" y="48390"/>
                  </a:cubicBezTo>
                  <a:cubicBezTo>
                    <a:pt x="19057" y="48326"/>
                    <a:pt x="19440" y="48259"/>
                    <a:pt x="19823" y="48184"/>
                  </a:cubicBezTo>
                  <a:cubicBezTo>
                    <a:pt x="18690" y="47167"/>
                    <a:pt x="18018" y="46022"/>
                    <a:pt x="18018" y="44784"/>
                  </a:cubicBezTo>
                  <a:moveTo>
                    <a:pt x="33094" y="32665"/>
                  </a:moveTo>
                  <a:cubicBezTo>
                    <a:pt x="33053" y="32545"/>
                    <a:pt x="33015" y="32429"/>
                    <a:pt x="32974" y="32309"/>
                  </a:cubicBezTo>
                  <a:cubicBezTo>
                    <a:pt x="32602" y="32474"/>
                    <a:pt x="32231" y="32643"/>
                    <a:pt x="31863" y="32812"/>
                  </a:cubicBezTo>
                  <a:cubicBezTo>
                    <a:pt x="31919" y="32928"/>
                    <a:pt x="31972" y="33044"/>
                    <a:pt x="32024" y="33157"/>
                  </a:cubicBezTo>
                  <a:cubicBezTo>
                    <a:pt x="32377" y="32995"/>
                    <a:pt x="32734" y="32830"/>
                    <a:pt x="33094" y="32665"/>
                  </a:cubicBezTo>
                  <a:close/>
                  <a:moveTo>
                    <a:pt x="32092" y="33311"/>
                  </a:moveTo>
                  <a:cubicBezTo>
                    <a:pt x="32141" y="33419"/>
                    <a:pt x="32190" y="33524"/>
                    <a:pt x="32235" y="33633"/>
                  </a:cubicBezTo>
                  <a:cubicBezTo>
                    <a:pt x="32572" y="33472"/>
                    <a:pt x="32914" y="33311"/>
                    <a:pt x="33259" y="33153"/>
                  </a:cubicBezTo>
                  <a:cubicBezTo>
                    <a:pt x="33221" y="33044"/>
                    <a:pt x="33184" y="32935"/>
                    <a:pt x="33146" y="32827"/>
                  </a:cubicBezTo>
                  <a:cubicBezTo>
                    <a:pt x="32794" y="32988"/>
                    <a:pt x="32441" y="33149"/>
                    <a:pt x="32092" y="33311"/>
                  </a:cubicBezTo>
                  <a:close/>
                  <a:moveTo>
                    <a:pt x="21211" y="47898"/>
                  </a:moveTo>
                  <a:cubicBezTo>
                    <a:pt x="20281" y="46897"/>
                    <a:pt x="19740" y="45805"/>
                    <a:pt x="19740" y="44645"/>
                  </a:cubicBezTo>
                  <a:cubicBezTo>
                    <a:pt x="19740" y="44225"/>
                    <a:pt x="19812" y="43794"/>
                    <a:pt x="19962" y="43362"/>
                  </a:cubicBezTo>
                  <a:cubicBezTo>
                    <a:pt x="20284" y="42413"/>
                    <a:pt x="21061" y="41419"/>
                    <a:pt x="22205" y="40387"/>
                  </a:cubicBezTo>
                  <a:cubicBezTo>
                    <a:pt x="23350" y="39351"/>
                    <a:pt x="24866" y="38282"/>
                    <a:pt x="26670" y="37190"/>
                  </a:cubicBezTo>
                  <a:cubicBezTo>
                    <a:pt x="28314" y="36196"/>
                    <a:pt x="30197" y="35187"/>
                    <a:pt x="32265" y="34170"/>
                  </a:cubicBezTo>
                  <a:cubicBezTo>
                    <a:pt x="32220" y="34069"/>
                    <a:pt x="32175" y="33967"/>
                    <a:pt x="32130" y="33862"/>
                  </a:cubicBezTo>
                  <a:cubicBezTo>
                    <a:pt x="27770" y="35941"/>
                    <a:pt x="24085" y="38012"/>
                    <a:pt x="21609" y="39944"/>
                  </a:cubicBezTo>
                  <a:cubicBezTo>
                    <a:pt x="19808" y="41344"/>
                    <a:pt x="18645" y="42676"/>
                    <a:pt x="18315" y="43861"/>
                  </a:cubicBezTo>
                  <a:cubicBezTo>
                    <a:pt x="18225" y="44173"/>
                    <a:pt x="18183" y="44484"/>
                    <a:pt x="18183" y="44784"/>
                  </a:cubicBezTo>
                  <a:cubicBezTo>
                    <a:pt x="18183" y="45989"/>
                    <a:pt x="18859" y="47122"/>
                    <a:pt x="20026" y="48146"/>
                  </a:cubicBezTo>
                  <a:cubicBezTo>
                    <a:pt x="20423" y="48067"/>
                    <a:pt x="20817" y="47985"/>
                    <a:pt x="21211" y="47898"/>
                  </a:cubicBezTo>
                  <a:close/>
                  <a:moveTo>
                    <a:pt x="21781" y="48454"/>
                  </a:moveTo>
                  <a:cubicBezTo>
                    <a:pt x="21635" y="48322"/>
                    <a:pt x="21496" y="48191"/>
                    <a:pt x="21361" y="48056"/>
                  </a:cubicBezTo>
                  <a:cubicBezTo>
                    <a:pt x="20982" y="48142"/>
                    <a:pt x="20596" y="48225"/>
                    <a:pt x="20209" y="48304"/>
                  </a:cubicBezTo>
                  <a:cubicBezTo>
                    <a:pt x="20367" y="48431"/>
                    <a:pt x="20528" y="48559"/>
                    <a:pt x="20701" y="48683"/>
                  </a:cubicBezTo>
                  <a:cubicBezTo>
                    <a:pt x="21080" y="48626"/>
                    <a:pt x="21455" y="48562"/>
                    <a:pt x="21826" y="48495"/>
                  </a:cubicBezTo>
                  <a:cubicBezTo>
                    <a:pt x="21811" y="48484"/>
                    <a:pt x="21796" y="48469"/>
                    <a:pt x="21781" y="48454"/>
                  </a:cubicBezTo>
                  <a:close/>
                  <a:moveTo>
                    <a:pt x="23185" y="48232"/>
                  </a:moveTo>
                  <a:cubicBezTo>
                    <a:pt x="23023" y="48063"/>
                    <a:pt x="22873" y="47891"/>
                    <a:pt x="22731" y="47718"/>
                  </a:cubicBezTo>
                  <a:cubicBezTo>
                    <a:pt x="22340" y="47823"/>
                    <a:pt x="21947" y="47921"/>
                    <a:pt x="21549" y="48015"/>
                  </a:cubicBezTo>
                  <a:cubicBezTo>
                    <a:pt x="21658" y="48120"/>
                    <a:pt x="21770" y="48229"/>
                    <a:pt x="21887" y="48334"/>
                  </a:cubicBezTo>
                  <a:cubicBezTo>
                    <a:pt x="21935" y="48375"/>
                    <a:pt x="21984" y="48420"/>
                    <a:pt x="22029" y="48461"/>
                  </a:cubicBezTo>
                  <a:cubicBezTo>
                    <a:pt x="22419" y="48390"/>
                    <a:pt x="22802" y="48311"/>
                    <a:pt x="23185" y="48232"/>
                  </a:cubicBezTo>
                  <a:close/>
                  <a:moveTo>
                    <a:pt x="23845" y="48863"/>
                  </a:moveTo>
                  <a:cubicBezTo>
                    <a:pt x="23755" y="48784"/>
                    <a:pt x="23669" y="48705"/>
                    <a:pt x="23586" y="48626"/>
                  </a:cubicBezTo>
                  <a:cubicBezTo>
                    <a:pt x="23500" y="48547"/>
                    <a:pt x="23421" y="48469"/>
                    <a:pt x="23339" y="48390"/>
                  </a:cubicBezTo>
                  <a:cubicBezTo>
                    <a:pt x="22967" y="48469"/>
                    <a:pt x="22592" y="48544"/>
                    <a:pt x="22217" y="48615"/>
                  </a:cubicBezTo>
                  <a:cubicBezTo>
                    <a:pt x="22386" y="48758"/>
                    <a:pt x="22562" y="48893"/>
                    <a:pt x="22749" y="49031"/>
                  </a:cubicBezTo>
                  <a:cubicBezTo>
                    <a:pt x="23117" y="48979"/>
                    <a:pt x="23481" y="48923"/>
                    <a:pt x="23845" y="48863"/>
                  </a:cubicBezTo>
                  <a:close/>
                  <a:moveTo>
                    <a:pt x="24029" y="49016"/>
                  </a:moveTo>
                  <a:cubicBezTo>
                    <a:pt x="23676" y="49077"/>
                    <a:pt x="23320" y="49133"/>
                    <a:pt x="22963" y="49185"/>
                  </a:cubicBezTo>
                  <a:cubicBezTo>
                    <a:pt x="23151" y="49317"/>
                    <a:pt x="23342" y="49444"/>
                    <a:pt x="23541" y="49572"/>
                  </a:cubicBezTo>
                  <a:cubicBezTo>
                    <a:pt x="23890" y="49538"/>
                    <a:pt x="24235" y="49500"/>
                    <a:pt x="24580" y="49459"/>
                  </a:cubicBezTo>
                  <a:cubicBezTo>
                    <a:pt x="24389" y="49313"/>
                    <a:pt x="24205" y="49167"/>
                    <a:pt x="24029" y="49016"/>
                  </a:cubicBezTo>
                  <a:close/>
                  <a:moveTo>
                    <a:pt x="25368" y="48818"/>
                  </a:moveTo>
                  <a:cubicBezTo>
                    <a:pt x="25353" y="48803"/>
                    <a:pt x="25338" y="48788"/>
                    <a:pt x="25327" y="48776"/>
                  </a:cubicBezTo>
                  <a:cubicBezTo>
                    <a:pt x="24967" y="48848"/>
                    <a:pt x="24599" y="48919"/>
                    <a:pt x="24235" y="48983"/>
                  </a:cubicBezTo>
                  <a:cubicBezTo>
                    <a:pt x="24419" y="49133"/>
                    <a:pt x="24610" y="49283"/>
                    <a:pt x="24809" y="49429"/>
                  </a:cubicBezTo>
                  <a:cubicBezTo>
                    <a:pt x="25166" y="49384"/>
                    <a:pt x="25522" y="49335"/>
                    <a:pt x="25871" y="49279"/>
                  </a:cubicBezTo>
                  <a:cubicBezTo>
                    <a:pt x="25699" y="49125"/>
                    <a:pt x="25530" y="48971"/>
                    <a:pt x="25368" y="48818"/>
                  </a:cubicBezTo>
                  <a:moveTo>
                    <a:pt x="27158" y="49058"/>
                  </a:moveTo>
                  <a:cubicBezTo>
                    <a:pt x="27121" y="49020"/>
                    <a:pt x="27079" y="48979"/>
                    <a:pt x="27042" y="48938"/>
                  </a:cubicBezTo>
                  <a:cubicBezTo>
                    <a:pt x="26895" y="48788"/>
                    <a:pt x="26757" y="48638"/>
                    <a:pt x="26625" y="48484"/>
                  </a:cubicBezTo>
                  <a:cubicBezTo>
                    <a:pt x="26550" y="48502"/>
                    <a:pt x="26475" y="48521"/>
                    <a:pt x="26400" y="48536"/>
                  </a:cubicBezTo>
                  <a:cubicBezTo>
                    <a:pt x="26108" y="48608"/>
                    <a:pt x="25811" y="48675"/>
                    <a:pt x="25511" y="48735"/>
                  </a:cubicBezTo>
                  <a:cubicBezTo>
                    <a:pt x="25691" y="48908"/>
                    <a:pt x="25879" y="49080"/>
                    <a:pt x="26078" y="49249"/>
                  </a:cubicBezTo>
                  <a:cubicBezTo>
                    <a:pt x="26441" y="49189"/>
                    <a:pt x="26802" y="49125"/>
                    <a:pt x="27158" y="49058"/>
                  </a:cubicBezTo>
                  <a:moveTo>
                    <a:pt x="27316" y="49215"/>
                  </a:moveTo>
                  <a:cubicBezTo>
                    <a:pt x="26967" y="49283"/>
                    <a:pt x="26614" y="49343"/>
                    <a:pt x="26261" y="49403"/>
                  </a:cubicBezTo>
                  <a:cubicBezTo>
                    <a:pt x="26456" y="49564"/>
                    <a:pt x="26663" y="49726"/>
                    <a:pt x="26877" y="49879"/>
                  </a:cubicBezTo>
                  <a:cubicBezTo>
                    <a:pt x="27222" y="49842"/>
                    <a:pt x="27563" y="49797"/>
                    <a:pt x="27901" y="49752"/>
                  </a:cubicBezTo>
                  <a:cubicBezTo>
                    <a:pt x="27698" y="49576"/>
                    <a:pt x="27503" y="49395"/>
                    <a:pt x="27316" y="49215"/>
                  </a:cubicBezTo>
                  <a:close/>
                  <a:moveTo>
                    <a:pt x="29150" y="49553"/>
                  </a:moveTo>
                  <a:cubicBezTo>
                    <a:pt x="28959" y="49362"/>
                    <a:pt x="28779" y="49170"/>
                    <a:pt x="28603" y="48975"/>
                  </a:cubicBezTo>
                  <a:cubicBezTo>
                    <a:pt x="28595" y="48964"/>
                    <a:pt x="28588" y="48956"/>
                    <a:pt x="28580" y="48945"/>
                  </a:cubicBezTo>
                  <a:cubicBezTo>
                    <a:pt x="28456" y="48975"/>
                    <a:pt x="28332" y="49001"/>
                    <a:pt x="28209" y="49028"/>
                  </a:cubicBezTo>
                  <a:cubicBezTo>
                    <a:pt x="27976" y="49080"/>
                    <a:pt x="27740" y="49129"/>
                    <a:pt x="27500" y="49178"/>
                  </a:cubicBezTo>
                  <a:cubicBezTo>
                    <a:pt x="27691" y="49362"/>
                    <a:pt x="27893" y="49542"/>
                    <a:pt x="28104" y="49722"/>
                  </a:cubicBezTo>
                  <a:cubicBezTo>
                    <a:pt x="28456" y="49669"/>
                    <a:pt x="28805" y="49613"/>
                    <a:pt x="29150" y="49553"/>
                  </a:cubicBezTo>
                  <a:close/>
                  <a:moveTo>
                    <a:pt x="29912" y="50258"/>
                  </a:moveTo>
                  <a:cubicBezTo>
                    <a:pt x="29702" y="50078"/>
                    <a:pt x="29503" y="49891"/>
                    <a:pt x="29308" y="49707"/>
                  </a:cubicBezTo>
                  <a:cubicBezTo>
                    <a:pt x="28974" y="49767"/>
                    <a:pt x="28633" y="49823"/>
                    <a:pt x="28287" y="49876"/>
                  </a:cubicBezTo>
                  <a:cubicBezTo>
                    <a:pt x="28490" y="50045"/>
                    <a:pt x="28700" y="50210"/>
                    <a:pt x="28918" y="50371"/>
                  </a:cubicBezTo>
                  <a:cubicBezTo>
                    <a:pt x="29252" y="50337"/>
                    <a:pt x="29586" y="50300"/>
                    <a:pt x="29912" y="50258"/>
                  </a:cubicBezTo>
                  <a:moveTo>
                    <a:pt x="30092" y="50412"/>
                  </a:moveTo>
                  <a:cubicBezTo>
                    <a:pt x="29777" y="50453"/>
                    <a:pt x="29454" y="50491"/>
                    <a:pt x="29132" y="50525"/>
                  </a:cubicBezTo>
                  <a:cubicBezTo>
                    <a:pt x="29338" y="50675"/>
                    <a:pt x="29548" y="50821"/>
                    <a:pt x="29762" y="50968"/>
                  </a:cubicBezTo>
                  <a:cubicBezTo>
                    <a:pt x="30077" y="50949"/>
                    <a:pt x="30392" y="50930"/>
                    <a:pt x="30700" y="50904"/>
                  </a:cubicBezTo>
                  <a:cubicBezTo>
                    <a:pt x="30494" y="50742"/>
                    <a:pt x="30291" y="50581"/>
                    <a:pt x="30092" y="50412"/>
                  </a:cubicBezTo>
                  <a:close/>
                  <a:moveTo>
                    <a:pt x="31886" y="50791"/>
                  </a:moveTo>
                  <a:cubicBezTo>
                    <a:pt x="31679" y="50611"/>
                    <a:pt x="31477" y="50423"/>
                    <a:pt x="31282" y="50236"/>
                  </a:cubicBezTo>
                  <a:cubicBezTo>
                    <a:pt x="30959" y="50292"/>
                    <a:pt x="30629" y="50341"/>
                    <a:pt x="30299" y="50386"/>
                  </a:cubicBezTo>
                  <a:cubicBezTo>
                    <a:pt x="30501" y="50555"/>
                    <a:pt x="30711" y="50720"/>
                    <a:pt x="30925" y="50885"/>
                  </a:cubicBezTo>
                  <a:cubicBezTo>
                    <a:pt x="31248" y="50859"/>
                    <a:pt x="31570" y="50829"/>
                    <a:pt x="31886" y="50791"/>
                  </a:cubicBezTo>
                  <a:moveTo>
                    <a:pt x="32066" y="50949"/>
                  </a:moveTo>
                  <a:cubicBezTo>
                    <a:pt x="31758" y="50983"/>
                    <a:pt x="31450" y="51016"/>
                    <a:pt x="31135" y="51043"/>
                  </a:cubicBezTo>
                  <a:cubicBezTo>
                    <a:pt x="31342" y="51193"/>
                    <a:pt x="31552" y="51343"/>
                    <a:pt x="31766" y="51493"/>
                  </a:cubicBezTo>
                  <a:cubicBezTo>
                    <a:pt x="32073" y="51482"/>
                    <a:pt x="32373" y="51467"/>
                    <a:pt x="32674" y="51448"/>
                  </a:cubicBezTo>
                  <a:cubicBezTo>
                    <a:pt x="32467" y="51283"/>
                    <a:pt x="32261" y="51118"/>
                    <a:pt x="32066" y="50949"/>
                  </a:cubicBezTo>
                  <a:close/>
                  <a:moveTo>
                    <a:pt x="33825" y="51358"/>
                  </a:moveTo>
                  <a:cubicBezTo>
                    <a:pt x="33615" y="51174"/>
                    <a:pt x="33413" y="50983"/>
                    <a:pt x="33218" y="50795"/>
                  </a:cubicBezTo>
                  <a:cubicBezTo>
                    <a:pt x="32906" y="50840"/>
                    <a:pt x="32587" y="50885"/>
                    <a:pt x="32268" y="50922"/>
                  </a:cubicBezTo>
                  <a:cubicBezTo>
                    <a:pt x="32471" y="51095"/>
                    <a:pt x="32681" y="51264"/>
                    <a:pt x="32899" y="51433"/>
                  </a:cubicBezTo>
                  <a:cubicBezTo>
                    <a:pt x="33210" y="51414"/>
                    <a:pt x="33522" y="51388"/>
                    <a:pt x="33825" y="51358"/>
                  </a:cubicBezTo>
                  <a:moveTo>
                    <a:pt x="34002" y="51515"/>
                  </a:moveTo>
                  <a:cubicBezTo>
                    <a:pt x="33705" y="51545"/>
                    <a:pt x="33409" y="51568"/>
                    <a:pt x="33105" y="51590"/>
                  </a:cubicBezTo>
                  <a:cubicBezTo>
                    <a:pt x="33311" y="51748"/>
                    <a:pt x="33525" y="51902"/>
                    <a:pt x="33739" y="52052"/>
                  </a:cubicBezTo>
                  <a:cubicBezTo>
                    <a:pt x="34036" y="52048"/>
                    <a:pt x="34328" y="52041"/>
                    <a:pt x="34617" y="52026"/>
                  </a:cubicBezTo>
                  <a:cubicBezTo>
                    <a:pt x="34407" y="51857"/>
                    <a:pt x="34201" y="51688"/>
                    <a:pt x="34002" y="51515"/>
                  </a:cubicBezTo>
                  <a:moveTo>
                    <a:pt x="35735" y="51962"/>
                  </a:moveTo>
                  <a:cubicBezTo>
                    <a:pt x="35525" y="51770"/>
                    <a:pt x="35322" y="51579"/>
                    <a:pt x="35124" y="51384"/>
                  </a:cubicBezTo>
                  <a:cubicBezTo>
                    <a:pt x="34820" y="51425"/>
                    <a:pt x="34516" y="51463"/>
                    <a:pt x="34204" y="51493"/>
                  </a:cubicBezTo>
                  <a:cubicBezTo>
                    <a:pt x="34411" y="51669"/>
                    <a:pt x="34621" y="51845"/>
                    <a:pt x="34838" y="52018"/>
                  </a:cubicBezTo>
                  <a:cubicBezTo>
                    <a:pt x="35142" y="52003"/>
                    <a:pt x="35443" y="51984"/>
                    <a:pt x="35735" y="51962"/>
                  </a:cubicBezTo>
                  <a:close/>
                  <a:moveTo>
                    <a:pt x="35912" y="52119"/>
                  </a:moveTo>
                  <a:cubicBezTo>
                    <a:pt x="35626" y="52142"/>
                    <a:pt x="35337" y="52161"/>
                    <a:pt x="35045" y="52176"/>
                  </a:cubicBezTo>
                  <a:cubicBezTo>
                    <a:pt x="35251" y="52337"/>
                    <a:pt x="35461" y="52495"/>
                    <a:pt x="35679" y="52652"/>
                  </a:cubicBezTo>
                  <a:lnTo>
                    <a:pt x="35750" y="52652"/>
                  </a:lnTo>
                  <a:lnTo>
                    <a:pt x="35750" y="52652"/>
                  </a:lnTo>
                  <a:cubicBezTo>
                    <a:pt x="36013" y="52652"/>
                    <a:pt x="36272" y="52648"/>
                    <a:pt x="36527" y="52641"/>
                  </a:cubicBezTo>
                  <a:cubicBezTo>
                    <a:pt x="36317" y="52468"/>
                    <a:pt x="36110" y="52296"/>
                    <a:pt x="35912" y="52119"/>
                  </a:cubicBezTo>
                  <a:close/>
                  <a:moveTo>
                    <a:pt x="37619" y="52600"/>
                  </a:moveTo>
                  <a:cubicBezTo>
                    <a:pt x="37405" y="52405"/>
                    <a:pt x="37198" y="52209"/>
                    <a:pt x="37000" y="52011"/>
                  </a:cubicBezTo>
                  <a:cubicBezTo>
                    <a:pt x="36707" y="52044"/>
                    <a:pt x="36411" y="52074"/>
                    <a:pt x="36110" y="52101"/>
                  </a:cubicBezTo>
                  <a:cubicBezTo>
                    <a:pt x="36317" y="52281"/>
                    <a:pt x="36531" y="52461"/>
                    <a:pt x="36748" y="52637"/>
                  </a:cubicBezTo>
                  <a:cubicBezTo>
                    <a:pt x="37041" y="52630"/>
                    <a:pt x="37330" y="52615"/>
                    <a:pt x="37619" y="52600"/>
                  </a:cubicBezTo>
                  <a:moveTo>
                    <a:pt x="37791" y="52757"/>
                  </a:moveTo>
                  <a:cubicBezTo>
                    <a:pt x="37514" y="52776"/>
                    <a:pt x="37232" y="52787"/>
                    <a:pt x="36951" y="52798"/>
                  </a:cubicBezTo>
                  <a:cubicBezTo>
                    <a:pt x="37157" y="52960"/>
                    <a:pt x="37367" y="53125"/>
                    <a:pt x="37585" y="53283"/>
                  </a:cubicBezTo>
                  <a:cubicBezTo>
                    <a:pt x="37848" y="53290"/>
                    <a:pt x="38110" y="53294"/>
                    <a:pt x="38373" y="53294"/>
                  </a:cubicBezTo>
                  <a:lnTo>
                    <a:pt x="38377" y="53294"/>
                  </a:lnTo>
                  <a:lnTo>
                    <a:pt x="38407" y="53294"/>
                  </a:lnTo>
                  <a:cubicBezTo>
                    <a:pt x="38197" y="53117"/>
                    <a:pt x="37990" y="52937"/>
                    <a:pt x="37791" y="52757"/>
                  </a:cubicBezTo>
                  <a:moveTo>
                    <a:pt x="39468" y="53275"/>
                  </a:moveTo>
                  <a:cubicBezTo>
                    <a:pt x="39258" y="53076"/>
                    <a:pt x="39052" y="52877"/>
                    <a:pt x="38849" y="52675"/>
                  </a:cubicBezTo>
                  <a:cubicBezTo>
                    <a:pt x="38568" y="52701"/>
                    <a:pt x="38279" y="52727"/>
                    <a:pt x="37990" y="52746"/>
                  </a:cubicBezTo>
                  <a:cubicBezTo>
                    <a:pt x="38197" y="52930"/>
                    <a:pt x="38407" y="53110"/>
                    <a:pt x="38624" y="53290"/>
                  </a:cubicBezTo>
                  <a:cubicBezTo>
                    <a:pt x="38909" y="53290"/>
                    <a:pt x="39191" y="53283"/>
                    <a:pt x="39468" y="53275"/>
                  </a:cubicBezTo>
                  <a:close/>
                  <a:moveTo>
                    <a:pt x="39641" y="53433"/>
                  </a:moveTo>
                  <a:cubicBezTo>
                    <a:pt x="39371" y="53444"/>
                    <a:pt x="39097" y="53451"/>
                    <a:pt x="38823" y="53455"/>
                  </a:cubicBezTo>
                  <a:cubicBezTo>
                    <a:pt x="39029" y="53620"/>
                    <a:pt x="39240" y="53785"/>
                    <a:pt x="39453" y="53947"/>
                  </a:cubicBezTo>
                  <a:cubicBezTo>
                    <a:pt x="39720" y="53962"/>
                    <a:pt x="39986" y="53969"/>
                    <a:pt x="40253" y="53977"/>
                  </a:cubicBezTo>
                  <a:cubicBezTo>
                    <a:pt x="40043" y="53797"/>
                    <a:pt x="39840" y="53616"/>
                    <a:pt x="39641" y="53433"/>
                  </a:cubicBezTo>
                  <a:moveTo>
                    <a:pt x="40677" y="53373"/>
                  </a:moveTo>
                  <a:cubicBezTo>
                    <a:pt x="40399" y="53395"/>
                    <a:pt x="40121" y="53410"/>
                    <a:pt x="39836" y="53425"/>
                  </a:cubicBezTo>
                  <a:cubicBezTo>
                    <a:pt x="40043" y="53609"/>
                    <a:pt x="40256" y="53797"/>
                    <a:pt x="40470" y="53980"/>
                  </a:cubicBezTo>
                  <a:cubicBezTo>
                    <a:pt x="40624" y="53980"/>
                    <a:pt x="40778" y="53980"/>
                    <a:pt x="40928" y="53980"/>
                  </a:cubicBezTo>
                  <a:lnTo>
                    <a:pt x="40932" y="53980"/>
                  </a:lnTo>
                  <a:cubicBezTo>
                    <a:pt x="41052" y="53980"/>
                    <a:pt x="41172" y="53980"/>
                    <a:pt x="41292" y="53980"/>
                  </a:cubicBezTo>
                  <a:cubicBezTo>
                    <a:pt x="41082" y="53782"/>
                    <a:pt x="40875" y="53575"/>
                    <a:pt x="40677" y="53373"/>
                  </a:cubicBezTo>
                  <a:moveTo>
                    <a:pt x="42328" y="53950"/>
                  </a:moveTo>
                  <a:cubicBezTo>
                    <a:pt x="42114" y="53725"/>
                    <a:pt x="41907" y="53500"/>
                    <a:pt x="41708" y="53271"/>
                  </a:cubicBezTo>
                  <a:cubicBezTo>
                    <a:pt x="41427" y="53305"/>
                    <a:pt x="41142" y="53335"/>
                    <a:pt x="40853" y="53358"/>
                  </a:cubicBezTo>
                  <a:cubicBezTo>
                    <a:pt x="41059" y="53568"/>
                    <a:pt x="41269" y="53774"/>
                    <a:pt x="41487" y="53977"/>
                  </a:cubicBezTo>
                  <a:cubicBezTo>
                    <a:pt x="41768" y="53973"/>
                    <a:pt x="42050" y="53962"/>
                    <a:pt x="42328" y="53950"/>
                  </a:cubicBezTo>
                  <a:moveTo>
                    <a:pt x="42474" y="54104"/>
                  </a:moveTo>
                  <a:cubicBezTo>
                    <a:pt x="42204" y="54119"/>
                    <a:pt x="41934" y="54130"/>
                    <a:pt x="41656" y="54134"/>
                  </a:cubicBezTo>
                  <a:cubicBezTo>
                    <a:pt x="41840" y="54303"/>
                    <a:pt x="42027" y="54472"/>
                    <a:pt x="42215" y="54637"/>
                  </a:cubicBezTo>
                  <a:cubicBezTo>
                    <a:pt x="42237" y="54656"/>
                    <a:pt x="42264" y="54678"/>
                    <a:pt x="42286" y="54697"/>
                  </a:cubicBezTo>
                  <a:cubicBezTo>
                    <a:pt x="42556" y="54708"/>
                    <a:pt x="42823" y="54712"/>
                    <a:pt x="43085" y="54716"/>
                  </a:cubicBezTo>
                  <a:cubicBezTo>
                    <a:pt x="42879" y="54513"/>
                    <a:pt x="42673" y="54311"/>
                    <a:pt x="42474" y="54104"/>
                  </a:cubicBezTo>
                  <a:moveTo>
                    <a:pt x="44102" y="54712"/>
                  </a:moveTo>
                  <a:cubicBezTo>
                    <a:pt x="43892" y="54487"/>
                    <a:pt x="43686" y="54258"/>
                    <a:pt x="43487" y="54029"/>
                  </a:cubicBezTo>
                  <a:cubicBezTo>
                    <a:pt x="43213" y="54055"/>
                    <a:pt x="42935" y="54078"/>
                    <a:pt x="42650" y="54093"/>
                  </a:cubicBezTo>
                  <a:cubicBezTo>
                    <a:pt x="42857" y="54303"/>
                    <a:pt x="43067" y="54513"/>
                    <a:pt x="43284" y="54720"/>
                  </a:cubicBezTo>
                  <a:cubicBezTo>
                    <a:pt x="43329" y="54720"/>
                    <a:pt x="43374" y="54720"/>
                    <a:pt x="43416" y="54720"/>
                  </a:cubicBezTo>
                  <a:lnTo>
                    <a:pt x="43419" y="54720"/>
                  </a:lnTo>
                  <a:cubicBezTo>
                    <a:pt x="43648" y="54720"/>
                    <a:pt x="43877" y="54716"/>
                    <a:pt x="44102" y="54712"/>
                  </a:cubicBezTo>
                  <a:moveTo>
                    <a:pt x="44849" y="55474"/>
                  </a:moveTo>
                  <a:cubicBezTo>
                    <a:pt x="44646" y="55275"/>
                    <a:pt x="44444" y="55072"/>
                    <a:pt x="44249" y="54866"/>
                  </a:cubicBezTo>
                  <a:cubicBezTo>
                    <a:pt x="43986" y="54873"/>
                    <a:pt x="43720" y="54877"/>
                    <a:pt x="43453" y="54877"/>
                  </a:cubicBezTo>
                  <a:cubicBezTo>
                    <a:pt x="43494" y="54918"/>
                    <a:pt x="43536" y="54956"/>
                    <a:pt x="43581" y="54997"/>
                  </a:cubicBezTo>
                  <a:cubicBezTo>
                    <a:pt x="43742" y="55147"/>
                    <a:pt x="43907" y="55297"/>
                    <a:pt x="44076" y="55444"/>
                  </a:cubicBezTo>
                  <a:cubicBezTo>
                    <a:pt x="44339" y="55459"/>
                    <a:pt x="44597" y="55474"/>
                    <a:pt x="44856" y="55481"/>
                  </a:cubicBezTo>
                  <a:cubicBezTo>
                    <a:pt x="44856" y="55477"/>
                    <a:pt x="44853" y="55477"/>
                    <a:pt x="44849" y="55474"/>
                  </a:cubicBezTo>
                  <a:close/>
                  <a:moveTo>
                    <a:pt x="45847" y="55500"/>
                  </a:moveTo>
                  <a:lnTo>
                    <a:pt x="45847" y="55500"/>
                  </a:lnTo>
                  <a:lnTo>
                    <a:pt x="45858" y="55500"/>
                  </a:lnTo>
                  <a:cubicBezTo>
                    <a:pt x="45648" y="55275"/>
                    <a:pt x="45445" y="55046"/>
                    <a:pt x="45247" y="54817"/>
                  </a:cubicBezTo>
                  <a:cubicBezTo>
                    <a:pt x="44976" y="54836"/>
                    <a:pt x="44703" y="54851"/>
                    <a:pt x="44429" y="54858"/>
                  </a:cubicBezTo>
                  <a:cubicBezTo>
                    <a:pt x="44594" y="55035"/>
                    <a:pt x="44766" y="55207"/>
                    <a:pt x="44943" y="55380"/>
                  </a:cubicBezTo>
                  <a:cubicBezTo>
                    <a:pt x="44980" y="55417"/>
                    <a:pt x="45018" y="55451"/>
                    <a:pt x="45051" y="55489"/>
                  </a:cubicBezTo>
                  <a:cubicBezTo>
                    <a:pt x="45322" y="55496"/>
                    <a:pt x="45584" y="55500"/>
                    <a:pt x="45847" y="55500"/>
                  </a:cubicBezTo>
                  <a:moveTo>
                    <a:pt x="46215" y="55875"/>
                  </a:moveTo>
                  <a:cubicBezTo>
                    <a:pt x="46143" y="55804"/>
                    <a:pt x="46072" y="55729"/>
                    <a:pt x="46004" y="55658"/>
                  </a:cubicBezTo>
                  <a:cubicBezTo>
                    <a:pt x="45952" y="55658"/>
                    <a:pt x="45899" y="55658"/>
                    <a:pt x="45847" y="55658"/>
                  </a:cubicBezTo>
                  <a:cubicBezTo>
                    <a:pt x="45641" y="55658"/>
                    <a:pt x="45430" y="55654"/>
                    <a:pt x="45220" y="55650"/>
                  </a:cubicBezTo>
                  <a:cubicBezTo>
                    <a:pt x="45423" y="55841"/>
                    <a:pt x="45629" y="56033"/>
                    <a:pt x="45836" y="56220"/>
                  </a:cubicBezTo>
                  <a:cubicBezTo>
                    <a:pt x="46095" y="56239"/>
                    <a:pt x="46350" y="56258"/>
                    <a:pt x="46605" y="56273"/>
                  </a:cubicBezTo>
                  <a:cubicBezTo>
                    <a:pt x="46473" y="56142"/>
                    <a:pt x="46342" y="56010"/>
                    <a:pt x="46215" y="55875"/>
                  </a:cubicBezTo>
                  <a:moveTo>
                    <a:pt x="47592" y="56314"/>
                  </a:moveTo>
                  <a:cubicBezTo>
                    <a:pt x="47588" y="56310"/>
                    <a:pt x="47584" y="56303"/>
                    <a:pt x="47577" y="56299"/>
                  </a:cubicBezTo>
                  <a:cubicBezTo>
                    <a:pt x="47378" y="56078"/>
                    <a:pt x="47179" y="55856"/>
                    <a:pt x="46988" y="55631"/>
                  </a:cubicBezTo>
                  <a:cubicBezTo>
                    <a:pt x="46834" y="55639"/>
                    <a:pt x="46676" y="55643"/>
                    <a:pt x="46519" y="55646"/>
                  </a:cubicBezTo>
                  <a:cubicBezTo>
                    <a:pt x="46406" y="55650"/>
                    <a:pt x="46293" y="55654"/>
                    <a:pt x="46181" y="55654"/>
                  </a:cubicBezTo>
                  <a:cubicBezTo>
                    <a:pt x="46222" y="55699"/>
                    <a:pt x="46263" y="55740"/>
                    <a:pt x="46308" y="55785"/>
                  </a:cubicBezTo>
                  <a:cubicBezTo>
                    <a:pt x="46470" y="55954"/>
                    <a:pt x="46635" y="56119"/>
                    <a:pt x="46800" y="56284"/>
                  </a:cubicBezTo>
                  <a:cubicBezTo>
                    <a:pt x="47066" y="56299"/>
                    <a:pt x="47333" y="56307"/>
                    <a:pt x="47592" y="56314"/>
                  </a:cubicBezTo>
                  <a:close/>
                  <a:moveTo>
                    <a:pt x="47738" y="56472"/>
                  </a:moveTo>
                  <a:cubicBezTo>
                    <a:pt x="47708" y="56472"/>
                    <a:pt x="47682" y="56472"/>
                    <a:pt x="47652" y="56472"/>
                  </a:cubicBezTo>
                  <a:cubicBezTo>
                    <a:pt x="47426" y="56464"/>
                    <a:pt x="47198" y="56457"/>
                    <a:pt x="46969" y="56445"/>
                  </a:cubicBezTo>
                  <a:cubicBezTo>
                    <a:pt x="47164" y="56637"/>
                    <a:pt x="47366" y="56828"/>
                    <a:pt x="47573" y="57016"/>
                  </a:cubicBezTo>
                  <a:cubicBezTo>
                    <a:pt x="47828" y="57042"/>
                    <a:pt x="48079" y="57065"/>
                    <a:pt x="48331" y="57087"/>
                  </a:cubicBezTo>
                  <a:cubicBezTo>
                    <a:pt x="48128" y="56884"/>
                    <a:pt x="47933" y="56678"/>
                    <a:pt x="47738" y="56472"/>
                  </a:cubicBezTo>
                  <a:moveTo>
                    <a:pt x="48803" y="57121"/>
                  </a:moveTo>
                  <a:cubicBezTo>
                    <a:pt x="48972" y="57132"/>
                    <a:pt x="49141" y="57143"/>
                    <a:pt x="49306" y="57151"/>
                  </a:cubicBezTo>
                  <a:cubicBezTo>
                    <a:pt x="49104" y="56926"/>
                    <a:pt x="48905" y="56701"/>
                    <a:pt x="48710" y="56475"/>
                  </a:cubicBezTo>
                  <a:cubicBezTo>
                    <a:pt x="48575" y="56475"/>
                    <a:pt x="48436" y="56475"/>
                    <a:pt x="48297" y="56475"/>
                  </a:cubicBezTo>
                  <a:lnTo>
                    <a:pt x="48293" y="56475"/>
                  </a:lnTo>
                  <a:cubicBezTo>
                    <a:pt x="48169" y="56475"/>
                    <a:pt x="48042" y="56475"/>
                    <a:pt x="47914" y="56475"/>
                  </a:cubicBezTo>
                  <a:cubicBezTo>
                    <a:pt x="48113" y="56686"/>
                    <a:pt x="48316" y="56896"/>
                    <a:pt x="48526" y="57102"/>
                  </a:cubicBezTo>
                  <a:cubicBezTo>
                    <a:pt x="48620" y="57110"/>
                    <a:pt x="48710" y="57113"/>
                    <a:pt x="48803" y="57121"/>
                  </a:cubicBezTo>
                  <a:moveTo>
                    <a:pt x="49453" y="57308"/>
                  </a:moveTo>
                  <a:cubicBezTo>
                    <a:pt x="49235" y="57301"/>
                    <a:pt x="49014" y="57286"/>
                    <a:pt x="48792" y="57271"/>
                  </a:cubicBezTo>
                  <a:cubicBezTo>
                    <a:pt x="48758" y="57271"/>
                    <a:pt x="48725" y="57267"/>
                    <a:pt x="48691" y="57267"/>
                  </a:cubicBezTo>
                  <a:cubicBezTo>
                    <a:pt x="48886" y="57455"/>
                    <a:pt x="49085" y="57646"/>
                    <a:pt x="49287" y="57834"/>
                  </a:cubicBezTo>
                  <a:cubicBezTo>
                    <a:pt x="49513" y="57860"/>
                    <a:pt x="49734" y="57886"/>
                    <a:pt x="49959" y="57912"/>
                  </a:cubicBezTo>
                  <a:cubicBezTo>
                    <a:pt x="49985" y="57912"/>
                    <a:pt x="50008" y="57916"/>
                    <a:pt x="50034" y="57920"/>
                  </a:cubicBezTo>
                  <a:cubicBezTo>
                    <a:pt x="49835" y="57717"/>
                    <a:pt x="49644" y="57515"/>
                    <a:pt x="49453" y="57308"/>
                  </a:cubicBezTo>
                  <a:close/>
                  <a:moveTo>
                    <a:pt x="51002" y="58006"/>
                  </a:moveTo>
                  <a:cubicBezTo>
                    <a:pt x="50800" y="57785"/>
                    <a:pt x="50604" y="57560"/>
                    <a:pt x="50413" y="57335"/>
                  </a:cubicBezTo>
                  <a:cubicBezTo>
                    <a:pt x="50154" y="57335"/>
                    <a:pt x="49895" y="57327"/>
                    <a:pt x="49629" y="57316"/>
                  </a:cubicBezTo>
                  <a:cubicBezTo>
                    <a:pt x="49824" y="57526"/>
                    <a:pt x="50027" y="57732"/>
                    <a:pt x="50229" y="57939"/>
                  </a:cubicBezTo>
                  <a:cubicBezTo>
                    <a:pt x="50488" y="57965"/>
                    <a:pt x="50747" y="57988"/>
                    <a:pt x="51002" y="58006"/>
                  </a:cubicBezTo>
                  <a:moveTo>
                    <a:pt x="51148" y="58168"/>
                  </a:moveTo>
                  <a:cubicBezTo>
                    <a:pt x="50901" y="58149"/>
                    <a:pt x="50649" y="58130"/>
                    <a:pt x="50398" y="58104"/>
                  </a:cubicBezTo>
                  <a:cubicBezTo>
                    <a:pt x="50589" y="58295"/>
                    <a:pt x="50785" y="58483"/>
                    <a:pt x="50983" y="58670"/>
                  </a:cubicBezTo>
                  <a:cubicBezTo>
                    <a:pt x="51028" y="58678"/>
                    <a:pt x="51077" y="58685"/>
                    <a:pt x="51122" y="58689"/>
                  </a:cubicBezTo>
                  <a:cubicBezTo>
                    <a:pt x="51325" y="58719"/>
                    <a:pt x="51524" y="58749"/>
                    <a:pt x="51723" y="58772"/>
                  </a:cubicBezTo>
                  <a:cubicBezTo>
                    <a:pt x="51527" y="58573"/>
                    <a:pt x="51336" y="58370"/>
                    <a:pt x="51148" y="58168"/>
                  </a:cubicBezTo>
                  <a:moveTo>
                    <a:pt x="52683" y="58880"/>
                  </a:moveTo>
                  <a:cubicBezTo>
                    <a:pt x="52484" y="58659"/>
                    <a:pt x="52293" y="58438"/>
                    <a:pt x="52105" y="58216"/>
                  </a:cubicBezTo>
                  <a:cubicBezTo>
                    <a:pt x="51846" y="58209"/>
                    <a:pt x="51587" y="58194"/>
                    <a:pt x="51325" y="58179"/>
                  </a:cubicBezTo>
                  <a:cubicBezTo>
                    <a:pt x="51520" y="58385"/>
                    <a:pt x="51715" y="58592"/>
                    <a:pt x="51918" y="58798"/>
                  </a:cubicBezTo>
                  <a:cubicBezTo>
                    <a:pt x="52177" y="58828"/>
                    <a:pt x="52432" y="58854"/>
                    <a:pt x="52683" y="58880"/>
                  </a:cubicBezTo>
                  <a:close/>
                  <a:moveTo>
                    <a:pt x="52829" y="59042"/>
                  </a:moveTo>
                  <a:cubicBezTo>
                    <a:pt x="52582" y="59019"/>
                    <a:pt x="52334" y="58993"/>
                    <a:pt x="52087" y="58963"/>
                  </a:cubicBezTo>
                  <a:cubicBezTo>
                    <a:pt x="52274" y="59154"/>
                    <a:pt x="52469" y="59342"/>
                    <a:pt x="52664" y="59530"/>
                  </a:cubicBezTo>
                  <a:cubicBezTo>
                    <a:pt x="52908" y="59571"/>
                    <a:pt x="53156" y="59608"/>
                    <a:pt x="53396" y="59646"/>
                  </a:cubicBezTo>
                  <a:cubicBezTo>
                    <a:pt x="53205" y="59447"/>
                    <a:pt x="53017" y="59244"/>
                    <a:pt x="52829" y="59042"/>
                  </a:cubicBezTo>
                  <a:close/>
                  <a:moveTo>
                    <a:pt x="54353" y="59770"/>
                  </a:moveTo>
                  <a:cubicBezTo>
                    <a:pt x="54158" y="59552"/>
                    <a:pt x="53966" y="59334"/>
                    <a:pt x="53779" y="59113"/>
                  </a:cubicBezTo>
                  <a:cubicBezTo>
                    <a:pt x="53524" y="59098"/>
                    <a:pt x="53265" y="59079"/>
                    <a:pt x="53006" y="59057"/>
                  </a:cubicBezTo>
                  <a:cubicBezTo>
                    <a:pt x="53197" y="59263"/>
                    <a:pt x="53392" y="59470"/>
                    <a:pt x="53591" y="59672"/>
                  </a:cubicBezTo>
                  <a:cubicBezTo>
                    <a:pt x="53846" y="59710"/>
                    <a:pt x="54098" y="59743"/>
                    <a:pt x="54353" y="59770"/>
                  </a:cubicBezTo>
                  <a:close/>
                  <a:moveTo>
                    <a:pt x="54499" y="59935"/>
                  </a:moveTo>
                  <a:cubicBezTo>
                    <a:pt x="54251" y="59905"/>
                    <a:pt x="54008" y="59875"/>
                    <a:pt x="53760" y="59841"/>
                  </a:cubicBezTo>
                  <a:cubicBezTo>
                    <a:pt x="53948" y="60032"/>
                    <a:pt x="54135" y="60216"/>
                    <a:pt x="54330" y="60404"/>
                  </a:cubicBezTo>
                  <a:cubicBezTo>
                    <a:pt x="54574" y="60449"/>
                    <a:pt x="54818" y="60494"/>
                    <a:pt x="55058" y="60531"/>
                  </a:cubicBezTo>
                  <a:cubicBezTo>
                    <a:pt x="54867" y="60336"/>
                    <a:pt x="54679" y="60134"/>
                    <a:pt x="54499" y="59935"/>
                  </a:cubicBezTo>
                  <a:moveTo>
                    <a:pt x="56007" y="60678"/>
                  </a:moveTo>
                  <a:cubicBezTo>
                    <a:pt x="55812" y="60460"/>
                    <a:pt x="55625" y="60242"/>
                    <a:pt x="55441" y="60025"/>
                  </a:cubicBezTo>
                  <a:cubicBezTo>
                    <a:pt x="55186" y="60006"/>
                    <a:pt x="54931" y="59980"/>
                    <a:pt x="54675" y="59954"/>
                  </a:cubicBezTo>
                  <a:cubicBezTo>
                    <a:pt x="54863" y="60160"/>
                    <a:pt x="55054" y="60363"/>
                    <a:pt x="55253" y="60565"/>
                  </a:cubicBezTo>
                  <a:cubicBezTo>
                    <a:pt x="55505" y="60606"/>
                    <a:pt x="55756" y="60644"/>
                    <a:pt x="56007" y="60678"/>
                  </a:cubicBezTo>
                  <a:moveTo>
                    <a:pt x="56154" y="60839"/>
                  </a:moveTo>
                  <a:cubicBezTo>
                    <a:pt x="55910" y="60809"/>
                    <a:pt x="55666" y="60771"/>
                    <a:pt x="55418" y="60734"/>
                  </a:cubicBezTo>
                  <a:cubicBezTo>
                    <a:pt x="55606" y="60922"/>
                    <a:pt x="55793" y="61109"/>
                    <a:pt x="55985" y="61293"/>
                  </a:cubicBezTo>
                  <a:cubicBezTo>
                    <a:pt x="56229" y="61346"/>
                    <a:pt x="56469" y="61391"/>
                    <a:pt x="56709" y="61436"/>
                  </a:cubicBezTo>
                  <a:cubicBezTo>
                    <a:pt x="56521" y="61240"/>
                    <a:pt x="56334" y="61042"/>
                    <a:pt x="56154" y="60839"/>
                  </a:cubicBezTo>
                  <a:close/>
                  <a:moveTo>
                    <a:pt x="57651" y="61597"/>
                  </a:moveTo>
                  <a:cubicBezTo>
                    <a:pt x="57459" y="61383"/>
                    <a:pt x="57272" y="61165"/>
                    <a:pt x="57092" y="60952"/>
                  </a:cubicBezTo>
                  <a:cubicBezTo>
                    <a:pt x="56837" y="60925"/>
                    <a:pt x="56585" y="60895"/>
                    <a:pt x="56330" y="60862"/>
                  </a:cubicBezTo>
                  <a:cubicBezTo>
                    <a:pt x="56518" y="61068"/>
                    <a:pt x="56709" y="61270"/>
                    <a:pt x="56904" y="61469"/>
                  </a:cubicBezTo>
                  <a:cubicBezTo>
                    <a:pt x="57152" y="61514"/>
                    <a:pt x="57403" y="61559"/>
                    <a:pt x="57651" y="61597"/>
                  </a:cubicBezTo>
                  <a:moveTo>
                    <a:pt x="57801" y="61762"/>
                  </a:moveTo>
                  <a:cubicBezTo>
                    <a:pt x="57557" y="61724"/>
                    <a:pt x="57313" y="61683"/>
                    <a:pt x="57069" y="61642"/>
                  </a:cubicBezTo>
                  <a:cubicBezTo>
                    <a:pt x="57253" y="61830"/>
                    <a:pt x="57441" y="62017"/>
                    <a:pt x="57632" y="62197"/>
                  </a:cubicBezTo>
                  <a:cubicBezTo>
                    <a:pt x="57872" y="62254"/>
                    <a:pt x="58112" y="62302"/>
                    <a:pt x="58349" y="62351"/>
                  </a:cubicBezTo>
                  <a:cubicBezTo>
                    <a:pt x="58165" y="62156"/>
                    <a:pt x="57981" y="61961"/>
                    <a:pt x="57801" y="61762"/>
                  </a:cubicBezTo>
                  <a:close/>
                  <a:moveTo>
                    <a:pt x="59287" y="62527"/>
                  </a:moveTo>
                  <a:cubicBezTo>
                    <a:pt x="59099" y="62317"/>
                    <a:pt x="58911" y="62103"/>
                    <a:pt x="58731" y="61886"/>
                  </a:cubicBezTo>
                  <a:cubicBezTo>
                    <a:pt x="58480" y="61856"/>
                    <a:pt x="58229" y="61822"/>
                    <a:pt x="57973" y="61785"/>
                  </a:cubicBezTo>
                  <a:cubicBezTo>
                    <a:pt x="58161" y="61991"/>
                    <a:pt x="58349" y="62190"/>
                    <a:pt x="58544" y="62389"/>
                  </a:cubicBezTo>
                  <a:cubicBezTo>
                    <a:pt x="58791" y="62437"/>
                    <a:pt x="59039" y="62486"/>
                    <a:pt x="59287" y="62527"/>
                  </a:cubicBezTo>
                  <a:moveTo>
                    <a:pt x="59437" y="62693"/>
                  </a:moveTo>
                  <a:cubicBezTo>
                    <a:pt x="59193" y="62651"/>
                    <a:pt x="58953" y="62610"/>
                    <a:pt x="58709" y="62561"/>
                  </a:cubicBezTo>
                  <a:cubicBezTo>
                    <a:pt x="58893" y="62749"/>
                    <a:pt x="59080" y="62933"/>
                    <a:pt x="59268" y="63116"/>
                  </a:cubicBezTo>
                  <a:cubicBezTo>
                    <a:pt x="59504" y="63173"/>
                    <a:pt x="59744" y="63229"/>
                    <a:pt x="59981" y="63282"/>
                  </a:cubicBezTo>
                  <a:cubicBezTo>
                    <a:pt x="59797" y="63086"/>
                    <a:pt x="59613" y="62888"/>
                    <a:pt x="59437" y="62693"/>
                  </a:cubicBezTo>
                  <a:moveTo>
                    <a:pt x="60915" y="63469"/>
                  </a:moveTo>
                  <a:cubicBezTo>
                    <a:pt x="60727" y="63259"/>
                    <a:pt x="60544" y="63049"/>
                    <a:pt x="60363" y="62835"/>
                  </a:cubicBezTo>
                  <a:cubicBezTo>
                    <a:pt x="60112" y="62798"/>
                    <a:pt x="59861" y="62760"/>
                    <a:pt x="59609" y="62723"/>
                  </a:cubicBezTo>
                  <a:cubicBezTo>
                    <a:pt x="59793" y="62921"/>
                    <a:pt x="59981" y="63124"/>
                    <a:pt x="60172" y="63323"/>
                  </a:cubicBezTo>
                  <a:cubicBezTo>
                    <a:pt x="60420" y="63372"/>
                    <a:pt x="60667" y="63424"/>
                    <a:pt x="60915" y="63469"/>
                  </a:cubicBezTo>
                  <a:moveTo>
                    <a:pt x="61065" y="63634"/>
                  </a:moveTo>
                  <a:cubicBezTo>
                    <a:pt x="60821" y="63589"/>
                    <a:pt x="60581" y="63544"/>
                    <a:pt x="60341" y="63492"/>
                  </a:cubicBezTo>
                  <a:cubicBezTo>
                    <a:pt x="60521" y="63679"/>
                    <a:pt x="60709" y="63863"/>
                    <a:pt x="60896" y="64047"/>
                  </a:cubicBezTo>
                  <a:cubicBezTo>
                    <a:pt x="61133" y="64107"/>
                    <a:pt x="61369" y="64163"/>
                    <a:pt x="61609" y="64220"/>
                  </a:cubicBezTo>
                  <a:cubicBezTo>
                    <a:pt x="61422" y="64024"/>
                    <a:pt x="61241" y="63829"/>
                    <a:pt x="61065" y="63634"/>
                  </a:cubicBezTo>
                  <a:moveTo>
                    <a:pt x="62536" y="64422"/>
                  </a:moveTo>
                  <a:cubicBezTo>
                    <a:pt x="62348" y="64212"/>
                    <a:pt x="62164" y="64002"/>
                    <a:pt x="61988" y="63792"/>
                  </a:cubicBezTo>
                  <a:cubicBezTo>
                    <a:pt x="61737" y="63751"/>
                    <a:pt x="61489" y="63709"/>
                    <a:pt x="61238" y="63664"/>
                  </a:cubicBezTo>
                  <a:cubicBezTo>
                    <a:pt x="61422" y="63867"/>
                    <a:pt x="61609" y="64066"/>
                    <a:pt x="61797" y="64261"/>
                  </a:cubicBezTo>
                  <a:cubicBezTo>
                    <a:pt x="62044" y="64317"/>
                    <a:pt x="62292" y="64370"/>
                    <a:pt x="62536" y="64422"/>
                  </a:cubicBezTo>
                  <a:close/>
                  <a:moveTo>
                    <a:pt x="62686" y="64587"/>
                  </a:moveTo>
                  <a:cubicBezTo>
                    <a:pt x="62446" y="64538"/>
                    <a:pt x="62206" y="64486"/>
                    <a:pt x="61966" y="64433"/>
                  </a:cubicBezTo>
                  <a:cubicBezTo>
                    <a:pt x="62146" y="64621"/>
                    <a:pt x="62330" y="64801"/>
                    <a:pt x="62517" y="64985"/>
                  </a:cubicBezTo>
                  <a:cubicBezTo>
                    <a:pt x="62753" y="65049"/>
                    <a:pt x="62990" y="65109"/>
                    <a:pt x="63226" y="65165"/>
                  </a:cubicBezTo>
                  <a:cubicBezTo>
                    <a:pt x="63042" y="64974"/>
                    <a:pt x="62862" y="64782"/>
                    <a:pt x="62686" y="64587"/>
                  </a:cubicBezTo>
                  <a:moveTo>
                    <a:pt x="64153" y="65379"/>
                  </a:moveTo>
                  <a:cubicBezTo>
                    <a:pt x="63965" y="65173"/>
                    <a:pt x="63782" y="64966"/>
                    <a:pt x="63605" y="64756"/>
                  </a:cubicBezTo>
                  <a:cubicBezTo>
                    <a:pt x="63354" y="64711"/>
                    <a:pt x="63106" y="64666"/>
                    <a:pt x="62859" y="64621"/>
                  </a:cubicBezTo>
                  <a:cubicBezTo>
                    <a:pt x="63039" y="64820"/>
                    <a:pt x="63226" y="65015"/>
                    <a:pt x="63414" y="65214"/>
                  </a:cubicBezTo>
                  <a:cubicBezTo>
                    <a:pt x="63661" y="65270"/>
                    <a:pt x="63905" y="65326"/>
                    <a:pt x="64153" y="65379"/>
                  </a:cubicBezTo>
                  <a:close/>
                  <a:moveTo>
                    <a:pt x="64299" y="65544"/>
                  </a:moveTo>
                  <a:cubicBezTo>
                    <a:pt x="64063" y="65495"/>
                    <a:pt x="63823" y="65443"/>
                    <a:pt x="63583" y="65386"/>
                  </a:cubicBezTo>
                  <a:cubicBezTo>
                    <a:pt x="63763" y="65570"/>
                    <a:pt x="63947" y="65750"/>
                    <a:pt x="64130" y="65934"/>
                  </a:cubicBezTo>
                  <a:cubicBezTo>
                    <a:pt x="64367" y="65998"/>
                    <a:pt x="64603" y="66062"/>
                    <a:pt x="64840" y="66122"/>
                  </a:cubicBezTo>
                  <a:cubicBezTo>
                    <a:pt x="64656" y="65930"/>
                    <a:pt x="64476" y="65739"/>
                    <a:pt x="64299" y="65544"/>
                  </a:cubicBezTo>
                  <a:moveTo>
                    <a:pt x="65763" y="66347"/>
                  </a:moveTo>
                  <a:cubicBezTo>
                    <a:pt x="65575" y="66144"/>
                    <a:pt x="65395" y="65938"/>
                    <a:pt x="65215" y="65728"/>
                  </a:cubicBezTo>
                  <a:cubicBezTo>
                    <a:pt x="64967" y="65683"/>
                    <a:pt x="64720" y="65634"/>
                    <a:pt x="64472" y="65582"/>
                  </a:cubicBezTo>
                  <a:cubicBezTo>
                    <a:pt x="64656" y="65780"/>
                    <a:pt x="64840" y="65976"/>
                    <a:pt x="65027" y="66171"/>
                  </a:cubicBezTo>
                  <a:cubicBezTo>
                    <a:pt x="65271" y="66234"/>
                    <a:pt x="65515" y="66291"/>
                    <a:pt x="65763" y="66347"/>
                  </a:cubicBezTo>
                  <a:close/>
                  <a:moveTo>
                    <a:pt x="65909" y="66512"/>
                  </a:moveTo>
                  <a:cubicBezTo>
                    <a:pt x="65673" y="66460"/>
                    <a:pt x="65432" y="66403"/>
                    <a:pt x="65196" y="66343"/>
                  </a:cubicBezTo>
                  <a:cubicBezTo>
                    <a:pt x="65376" y="66527"/>
                    <a:pt x="65556" y="66707"/>
                    <a:pt x="65740" y="66891"/>
                  </a:cubicBezTo>
                  <a:cubicBezTo>
                    <a:pt x="65976" y="66959"/>
                    <a:pt x="66213" y="67022"/>
                    <a:pt x="66449" y="67086"/>
                  </a:cubicBezTo>
                  <a:cubicBezTo>
                    <a:pt x="66265" y="66898"/>
                    <a:pt x="66085" y="66707"/>
                    <a:pt x="65909" y="66512"/>
                  </a:cubicBezTo>
                  <a:close/>
                  <a:moveTo>
                    <a:pt x="67368" y="67322"/>
                  </a:moveTo>
                  <a:cubicBezTo>
                    <a:pt x="67181" y="67120"/>
                    <a:pt x="67001" y="66914"/>
                    <a:pt x="66824" y="66707"/>
                  </a:cubicBezTo>
                  <a:cubicBezTo>
                    <a:pt x="66577" y="66658"/>
                    <a:pt x="66329" y="66606"/>
                    <a:pt x="66082" y="66550"/>
                  </a:cubicBezTo>
                  <a:cubicBezTo>
                    <a:pt x="66262" y="66748"/>
                    <a:pt x="66445" y="66944"/>
                    <a:pt x="66633" y="67139"/>
                  </a:cubicBezTo>
                  <a:cubicBezTo>
                    <a:pt x="66877" y="67202"/>
                    <a:pt x="67121" y="67262"/>
                    <a:pt x="67368" y="67322"/>
                  </a:cubicBezTo>
                  <a:moveTo>
                    <a:pt x="67515" y="67488"/>
                  </a:moveTo>
                  <a:cubicBezTo>
                    <a:pt x="67278" y="67431"/>
                    <a:pt x="67038" y="67371"/>
                    <a:pt x="66802" y="67311"/>
                  </a:cubicBezTo>
                  <a:cubicBezTo>
                    <a:pt x="66982" y="67491"/>
                    <a:pt x="67162" y="67675"/>
                    <a:pt x="67346" y="67852"/>
                  </a:cubicBezTo>
                  <a:cubicBezTo>
                    <a:pt x="67582" y="67923"/>
                    <a:pt x="67815" y="67994"/>
                    <a:pt x="68051" y="68058"/>
                  </a:cubicBezTo>
                  <a:cubicBezTo>
                    <a:pt x="67871" y="67870"/>
                    <a:pt x="67691" y="67679"/>
                    <a:pt x="67515" y="67488"/>
                  </a:cubicBezTo>
                  <a:close/>
                  <a:moveTo>
                    <a:pt x="68967" y="68305"/>
                  </a:moveTo>
                  <a:cubicBezTo>
                    <a:pt x="68783" y="68103"/>
                    <a:pt x="68603" y="67897"/>
                    <a:pt x="68427" y="67694"/>
                  </a:cubicBezTo>
                  <a:cubicBezTo>
                    <a:pt x="68179" y="67641"/>
                    <a:pt x="67931" y="67585"/>
                    <a:pt x="67684" y="67529"/>
                  </a:cubicBezTo>
                  <a:cubicBezTo>
                    <a:pt x="67867" y="67724"/>
                    <a:pt x="68051" y="67915"/>
                    <a:pt x="68235" y="68110"/>
                  </a:cubicBezTo>
                  <a:cubicBezTo>
                    <a:pt x="68479" y="68178"/>
                    <a:pt x="68723" y="68242"/>
                    <a:pt x="68967" y="68305"/>
                  </a:cubicBezTo>
                  <a:close/>
                  <a:moveTo>
                    <a:pt x="69117" y="68467"/>
                  </a:moveTo>
                  <a:cubicBezTo>
                    <a:pt x="68881" y="68411"/>
                    <a:pt x="68644" y="68347"/>
                    <a:pt x="68404" y="68283"/>
                  </a:cubicBezTo>
                  <a:cubicBezTo>
                    <a:pt x="68584" y="68463"/>
                    <a:pt x="68764" y="68643"/>
                    <a:pt x="68948" y="68823"/>
                  </a:cubicBezTo>
                  <a:cubicBezTo>
                    <a:pt x="69184" y="68898"/>
                    <a:pt x="69417" y="68970"/>
                    <a:pt x="69653" y="69037"/>
                  </a:cubicBezTo>
                  <a:cubicBezTo>
                    <a:pt x="69473" y="68850"/>
                    <a:pt x="69293" y="68658"/>
                    <a:pt x="69117" y="68467"/>
                  </a:cubicBezTo>
                  <a:close/>
                  <a:moveTo>
                    <a:pt x="70569" y="69292"/>
                  </a:moveTo>
                  <a:cubicBezTo>
                    <a:pt x="70385" y="69090"/>
                    <a:pt x="70205" y="68887"/>
                    <a:pt x="70025" y="68684"/>
                  </a:cubicBezTo>
                  <a:cubicBezTo>
                    <a:pt x="69777" y="68628"/>
                    <a:pt x="69533" y="68572"/>
                    <a:pt x="69286" y="68512"/>
                  </a:cubicBezTo>
                  <a:cubicBezTo>
                    <a:pt x="69466" y="68703"/>
                    <a:pt x="69650" y="68898"/>
                    <a:pt x="69837" y="69090"/>
                  </a:cubicBezTo>
                  <a:cubicBezTo>
                    <a:pt x="70081" y="69161"/>
                    <a:pt x="70325" y="69228"/>
                    <a:pt x="70569" y="69292"/>
                  </a:cubicBezTo>
                  <a:close/>
                  <a:moveTo>
                    <a:pt x="70719" y="69457"/>
                  </a:moveTo>
                  <a:cubicBezTo>
                    <a:pt x="70479" y="69394"/>
                    <a:pt x="70243" y="69330"/>
                    <a:pt x="70006" y="69262"/>
                  </a:cubicBezTo>
                  <a:cubicBezTo>
                    <a:pt x="70182" y="69442"/>
                    <a:pt x="70363" y="69622"/>
                    <a:pt x="70546" y="69803"/>
                  </a:cubicBezTo>
                  <a:cubicBezTo>
                    <a:pt x="70783" y="69878"/>
                    <a:pt x="71015" y="69949"/>
                    <a:pt x="71252" y="70020"/>
                  </a:cubicBezTo>
                  <a:cubicBezTo>
                    <a:pt x="71072" y="69833"/>
                    <a:pt x="70892" y="69645"/>
                    <a:pt x="70719" y="69457"/>
                  </a:cubicBezTo>
                  <a:moveTo>
                    <a:pt x="72164" y="70287"/>
                  </a:moveTo>
                  <a:cubicBezTo>
                    <a:pt x="71980" y="70084"/>
                    <a:pt x="71800" y="69885"/>
                    <a:pt x="71623" y="69682"/>
                  </a:cubicBezTo>
                  <a:cubicBezTo>
                    <a:pt x="71376" y="69622"/>
                    <a:pt x="71128" y="69562"/>
                    <a:pt x="70884" y="69499"/>
                  </a:cubicBezTo>
                  <a:cubicBezTo>
                    <a:pt x="71064" y="69694"/>
                    <a:pt x="71248" y="69885"/>
                    <a:pt x="71432" y="70076"/>
                  </a:cubicBezTo>
                  <a:cubicBezTo>
                    <a:pt x="71676" y="70148"/>
                    <a:pt x="71920" y="70215"/>
                    <a:pt x="72164" y="70287"/>
                  </a:cubicBezTo>
                  <a:close/>
                  <a:moveTo>
                    <a:pt x="72314" y="70448"/>
                  </a:moveTo>
                  <a:cubicBezTo>
                    <a:pt x="72077" y="70384"/>
                    <a:pt x="71837" y="70317"/>
                    <a:pt x="71544" y="70245"/>
                  </a:cubicBezTo>
                  <a:cubicBezTo>
                    <a:pt x="71781" y="70425"/>
                    <a:pt x="71961" y="70605"/>
                    <a:pt x="72145" y="70786"/>
                  </a:cubicBezTo>
                  <a:cubicBezTo>
                    <a:pt x="72377" y="70861"/>
                    <a:pt x="72614" y="70936"/>
                    <a:pt x="72846" y="71011"/>
                  </a:cubicBezTo>
                  <a:cubicBezTo>
                    <a:pt x="72666" y="70823"/>
                    <a:pt x="72490" y="70635"/>
                    <a:pt x="72314" y="70448"/>
                  </a:cubicBezTo>
                  <a:moveTo>
                    <a:pt x="73758" y="71281"/>
                  </a:moveTo>
                  <a:cubicBezTo>
                    <a:pt x="73574" y="71082"/>
                    <a:pt x="73394" y="70883"/>
                    <a:pt x="73218" y="70684"/>
                  </a:cubicBezTo>
                  <a:cubicBezTo>
                    <a:pt x="72970" y="70620"/>
                    <a:pt x="72723" y="70557"/>
                    <a:pt x="72479" y="70493"/>
                  </a:cubicBezTo>
                  <a:cubicBezTo>
                    <a:pt x="72659" y="70684"/>
                    <a:pt x="72843" y="70876"/>
                    <a:pt x="73027" y="71067"/>
                  </a:cubicBezTo>
                  <a:cubicBezTo>
                    <a:pt x="73270" y="71142"/>
                    <a:pt x="73514" y="71213"/>
                    <a:pt x="73758" y="71281"/>
                  </a:cubicBezTo>
                  <a:close/>
                  <a:moveTo>
                    <a:pt x="73908" y="71446"/>
                  </a:moveTo>
                  <a:cubicBezTo>
                    <a:pt x="73672" y="71378"/>
                    <a:pt x="73432" y="71307"/>
                    <a:pt x="73195" y="71236"/>
                  </a:cubicBezTo>
                  <a:cubicBezTo>
                    <a:pt x="73375" y="71416"/>
                    <a:pt x="73556" y="71596"/>
                    <a:pt x="73739" y="71772"/>
                  </a:cubicBezTo>
                  <a:cubicBezTo>
                    <a:pt x="73972" y="71851"/>
                    <a:pt x="74208" y="71930"/>
                    <a:pt x="74441" y="72005"/>
                  </a:cubicBezTo>
                  <a:cubicBezTo>
                    <a:pt x="74261" y="71821"/>
                    <a:pt x="74085" y="71634"/>
                    <a:pt x="73908" y="71446"/>
                  </a:cubicBezTo>
                  <a:close/>
                  <a:moveTo>
                    <a:pt x="75349" y="72286"/>
                  </a:moveTo>
                  <a:cubicBezTo>
                    <a:pt x="75165" y="72088"/>
                    <a:pt x="74985" y="71889"/>
                    <a:pt x="74809" y="71690"/>
                  </a:cubicBezTo>
                  <a:cubicBezTo>
                    <a:pt x="74561" y="71626"/>
                    <a:pt x="74317" y="71558"/>
                    <a:pt x="74070" y="71491"/>
                  </a:cubicBezTo>
                  <a:cubicBezTo>
                    <a:pt x="74250" y="71682"/>
                    <a:pt x="74434" y="71874"/>
                    <a:pt x="74621" y="72061"/>
                  </a:cubicBezTo>
                  <a:cubicBezTo>
                    <a:pt x="74861" y="72140"/>
                    <a:pt x="75105" y="72211"/>
                    <a:pt x="75349" y="72286"/>
                  </a:cubicBezTo>
                  <a:close/>
                  <a:moveTo>
                    <a:pt x="75499" y="72448"/>
                  </a:moveTo>
                  <a:cubicBezTo>
                    <a:pt x="75263" y="72376"/>
                    <a:pt x="75026" y="72305"/>
                    <a:pt x="74790" y="72230"/>
                  </a:cubicBezTo>
                  <a:cubicBezTo>
                    <a:pt x="74966" y="72410"/>
                    <a:pt x="75146" y="72590"/>
                    <a:pt x="75330" y="72767"/>
                  </a:cubicBezTo>
                  <a:cubicBezTo>
                    <a:pt x="75567" y="72845"/>
                    <a:pt x="75799" y="72928"/>
                    <a:pt x="76036" y="73003"/>
                  </a:cubicBezTo>
                  <a:cubicBezTo>
                    <a:pt x="75856" y="72819"/>
                    <a:pt x="75675" y="72632"/>
                    <a:pt x="75499" y="72448"/>
                  </a:cubicBezTo>
                  <a:close/>
                  <a:moveTo>
                    <a:pt x="76940" y="73292"/>
                  </a:moveTo>
                  <a:cubicBezTo>
                    <a:pt x="76760" y="73097"/>
                    <a:pt x="76576" y="72898"/>
                    <a:pt x="76400" y="72699"/>
                  </a:cubicBezTo>
                  <a:cubicBezTo>
                    <a:pt x="76152" y="72632"/>
                    <a:pt x="75908" y="72564"/>
                    <a:pt x="75660" y="72493"/>
                  </a:cubicBezTo>
                  <a:cubicBezTo>
                    <a:pt x="75841" y="72684"/>
                    <a:pt x="76024" y="72872"/>
                    <a:pt x="76212" y="73063"/>
                  </a:cubicBezTo>
                  <a:cubicBezTo>
                    <a:pt x="76452" y="73142"/>
                    <a:pt x="76696" y="73217"/>
                    <a:pt x="76940" y="73292"/>
                  </a:cubicBezTo>
                  <a:close/>
                  <a:moveTo>
                    <a:pt x="77090" y="73453"/>
                  </a:moveTo>
                  <a:cubicBezTo>
                    <a:pt x="76854" y="73382"/>
                    <a:pt x="76617" y="73307"/>
                    <a:pt x="76381" y="73232"/>
                  </a:cubicBezTo>
                  <a:cubicBezTo>
                    <a:pt x="76557" y="73408"/>
                    <a:pt x="76737" y="73588"/>
                    <a:pt x="76921" y="73765"/>
                  </a:cubicBezTo>
                  <a:cubicBezTo>
                    <a:pt x="77157" y="73847"/>
                    <a:pt x="77390" y="73930"/>
                    <a:pt x="77626" y="74009"/>
                  </a:cubicBezTo>
                  <a:cubicBezTo>
                    <a:pt x="77446" y="73825"/>
                    <a:pt x="77266" y="73641"/>
                    <a:pt x="77090" y="73453"/>
                  </a:cubicBezTo>
                  <a:close/>
                  <a:moveTo>
                    <a:pt x="78531" y="74305"/>
                  </a:moveTo>
                  <a:cubicBezTo>
                    <a:pt x="78347" y="74106"/>
                    <a:pt x="78167" y="73911"/>
                    <a:pt x="77990" y="73712"/>
                  </a:cubicBezTo>
                  <a:cubicBezTo>
                    <a:pt x="77743" y="73645"/>
                    <a:pt x="77495" y="73573"/>
                    <a:pt x="77251" y="73498"/>
                  </a:cubicBezTo>
                  <a:cubicBezTo>
                    <a:pt x="77431" y="73690"/>
                    <a:pt x="77615" y="73877"/>
                    <a:pt x="77799" y="74065"/>
                  </a:cubicBezTo>
                  <a:cubicBezTo>
                    <a:pt x="78043" y="74147"/>
                    <a:pt x="78287" y="74226"/>
                    <a:pt x="78531" y="74305"/>
                  </a:cubicBezTo>
                  <a:moveTo>
                    <a:pt x="78681" y="74463"/>
                  </a:moveTo>
                  <a:cubicBezTo>
                    <a:pt x="78444" y="74387"/>
                    <a:pt x="78204" y="74312"/>
                    <a:pt x="77968" y="74234"/>
                  </a:cubicBezTo>
                  <a:cubicBezTo>
                    <a:pt x="78148" y="74414"/>
                    <a:pt x="78328" y="74590"/>
                    <a:pt x="78512" y="74766"/>
                  </a:cubicBezTo>
                  <a:cubicBezTo>
                    <a:pt x="78748" y="74853"/>
                    <a:pt x="78981" y="74935"/>
                    <a:pt x="79217" y="75018"/>
                  </a:cubicBezTo>
                  <a:cubicBezTo>
                    <a:pt x="79037" y="74834"/>
                    <a:pt x="78857" y="74650"/>
                    <a:pt x="78681" y="74463"/>
                  </a:cubicBezTo>
                  <a:moveTo>
                    <a:pt x="80122" y="75318"/>
                  </a:moveTo>
                  <a:cubicBezTo>
                    <a:pt x="79938" y="75123"/>
                    <a:pt x="79754" y="74928"/>
                    <a:pt x="79578" y="74729"/>
                  </a:cubicBezTo>
                  <a:cubicBezTo>
                    <a:pt x="79330" y="74658"/>
                    <a:pt x="79082" y="74586"/>
                    <a:pt x="78838" y="74511"/>
                  </a:cubicBezTo>
                  <a:cubicBezTo>
                    <a:pt x="79018" y="74699"/>
                    <a:pt x="79202" y="74886"/>
                    <a:pt x="79390" y="75074"/>
                  </a:cubicBezTo>
                  <a:cubicBezTo>
                    <a:pt x="79630" y="75157"/>
                    <a:pt x="79874" y="75239"/>
                    <a:pt x="80122" y="75318"/>
                  </a:cubicBezTo>
                  <a:close/>
                  <a:moveTo>
                    <a:pt x="80272" y="75476"/>
                  </a:moveTo>
                  <a:cubicBezTo>
                    <a:pt x="80032" y="75401"/>
                    <a:pt x="79795" y="75322"/>
                    <a:pt x="79555" y="75243"/>
                  </a:cubicBezTo>
                  <a:cubicBezTo>
                    <a:pt x="79735" y="75419"/>
                    <a:pt x="79915" y="75596"/>
                    <a:pt x="80103" y="75772"/>
                  </a:cubicBezTo>
                  <a:cubicBezTo>
                    <a:pt x="80335" y="75858"/>
                    <a:pt x="80572" y="75945"/>
                    <a:pt x="80808" y="76027"/>
                  </a:cubicBezTo>
                  <a:cubicBezTo>
                    <a:pt x="80628" y="75843"/>
                    <a:pt x="80448" y="75659"/>
                    <a:pt x="80272" y="75476"/>
                  </a:cubicBezTo>
                  <a:close/>
                  <a:moveTo>
                    <a:pt x="81709" y="76335"/>
                  </a:moveTo>
                  <a:cubicBezTo>
                    <a:pt x="81525" y="76143"/>
                    <a:pt x="81345" y="75948"/>
                    <a:pt x="81165" y="75753"/>
                  </a:cubicBezTo>
                  <a:cubicBezTo>
                    <a:pt x="80917" y="75678"/>
                    <a:pt x="80669" y="75603"/>
                    <a:pt x="80426" y="75524"/>
                  </a:cubicBezTo>
                  <a:cubicBezTo>
                    <a:pt x="80606" y="75712"/>
                    <a:pt x="80789" y="75900"/>
                    <a:pt x="80977" y="76087"/>
                  </a:cubicBezTo>
                  <a:cubicBezTo>
                    <a:pt x="81221" y="76173"/>
                    <a:pt x="81465" y="76256"/>
                    <a:pt x="81709" y="76335"/>
                  </a:cubicBezTo>
                  <a:moveTo>
                    <a:pt x="81859" y="76492"/>
                  </a:moveTo>
                  <a:cubicBezTo>
                    <a:pt x="81619" y="76414"/>
                    <a:pt x="81382" y="76335"/>
                    <a:pt x="81142" y="76252"/>
                  </a:cubicBezTo>
                  <a:cubicBezTo>
                    <a:pt x="81322" y="76429"/>
                    <a:pt x="81506" y="76605"/>
                    <a:pt x="81690" y="76781"/>
                  </a:cubicBezTo>
                  <a:cubicBezTo>
                    <a:pt x="81926" y="76871"/>
                    <a:pt x="82159" y="76958"/>
                    <a:pt x="82399" y="77044"/>
                  </a:cubicBezTo>
                  <a:cubicBezTo>
                    <a:pt x="82215" y="76860"/>
                    <a:pt x="82035" y="76676"/>
                    <a:pt x="81859" y="76492"/>
                  </a:cubicBezTo>
                  <a:moveTo>
                    <a:pt x="83296" y="77359"/>
                  </a:moveTo>
                  <a:cubicBezTo>
                    <a:pt x="83112" y="77164"/>
                    <a:pt x="82932" y="76969"/>
                    <a:pt x="82752" y="76774"/>
                  </a:cubicBezTo>
                  <a:cubicBezTo>
                    <a:pt x="82504" y="76699"/>
                    <a:pt x="82256" y="76624"/>
                    <a:pt x="82009" y="76541"/>
                  </a:cubicBezTo>
                  <a:cubicBezTo>
                    <a:pt x="82193" y="76729"/>
                    <a:pt x="82377" y="76916"/>
                    <a:pt x="82564" y="77104"/>
                  </a:cubicBezTo>
                  <a:cubicBezTo>
                    <a:pt x="82808" y="77190"/>
                    <a:pt x="83052" y="77273"/>
                    <a:pt x="83296" y="77359"/>
                  </a:cubicBezTo>
                  <a:moveTo>
                    <a:pt x="83446" y="77513"/>
                  </a:moveTo>
                  <a:cubicBezTo>
                    <a:pt x="83206" y="77434"/>
                    <a:pt x="82969" y="77352"/>
                    <a:pt x="82729" y="77269"/>
                  </a:cubicBezTo>
                  <a:cubicBezTo>
                    <a:pt x="82909" y="77445"/>
                    <a:pt x="83093" y="77622"/>
                    <a:pt x="83277" y="77794"/>
                  </a:cubicBezTo>
                  <a:cubicBezTo>
                    <a:pt x="83513" y="77884"/>
                    <a:pt x="83750" y="77974"/>
                    <a:pt x="83986" y="78061"/>
                  </a:cubicBezTo>
                  <a:cubicBezTo>
                    <a:pt x="83802" y="77881"/>
                    <a:pt x="83626" y="77697"/>
                    <a:pt x="83446" y="77513"/>
                  </a:cubicBezTo>
                  <a:close/>
                  <a:moveTo>
                    <a:pt x="84887" y="78383"/>
                  </a:moveTo>
                  <a:cubicBezTo>
                    <a:pt x="84699" y="78188"/>
                    <a:pt x="84519" y="77997"/>
                    <a:pt x="84339" y="77802"/>
                  </a:cubicBezTo>
                  <a:cubicBezTo>
                    <a:pt x="84087" y="77723"/>
                    <a:pt x="83844" y="77644"/>
                    <a:pt x="83596" y="77562"/>
                  </a:cubicBezTo>
                  <a:cubicBezTo>
                    <a:pt x="83776" y="77749"/>
                    <a:pt x="83964" y="77937"/>
                    <a:pt x="84151" y="78121"/>
                  </a:cubicBezTo>
                  <a:cubicBezTo>
                    <a:pt x="84395" y="78211"/>
                    <a:pt x="84639" y="78297"/>
                    <a:pt x="84887" y="78383"/>
                  </a:cubicBezTo>
                  <a:close/>
                  <a:moveTo>
                    <a:pt x="85577" y="79085"/>
                  </a:moveTo>
                  <a:cubicBezTo>
                    <a:pt x="85393" y="78901"/>
                    <a:pt x="85213" y="78721"/>
                    <a:pt x="85033" y="78537"/>
                  </a:cubicBezTo>
                  <a:cubicBezTo>
                    <a:pt x="84793" y="78455"/>
                    <a:pt x="84553" y="78372"/>
                    <a:pt x="84316" y="78286"/>
                  </a:cubicBezTo>
                  <a:cubicBezTo>
                    <a:pt x="84496" y="78462"/>
                    <a:pt x="84680" y="78638"/>
                    <a:pt x="84864" y="78811"/>
                  </a:cubicBezTo>
                  <a:cubicBezTo>
                    <a:pt x="85101" y="78905"/>
                    <a:pt x="85337" y="78995"/>
                    <a:pt x="85577" y="79085"/>
                  </a:cubicBezTo>
                  <a:moveTo>
                    <a:pt x="85742" y="79246"/>
                  </a:moveTo>
                  <a:cubicBezTo>
                    <a:pt x="85509" y="79160"/>
                    <a:pt x="85281" y="79074"/>
                    <a:pt x="85048" y="78984"/>
                  </a:cubicBezTo>
                  <a:cubicBezTo>
                    <a:pt x="85228" y="79149"/>
                    <a:pt x="85408" y="79314"/>
                    <a:pt x="85588" y="79479"/>
                  </a:cubicBezTo>
                  <a:cubicBezTo>
                    <a:pt x="85817" y="79573"/>
                    <a:pt x="86046" y="79667"/>
                    <a:pt x="86275" y="79760"/>
                  </a:cubicBezTo>
                  <a:cubicBezTo>
                    <a:pt x="86095" y="79591"/>
                    <a:pt x="85915" y="79419"/>
                    <a:pt x="85742" y="79246"/>
                  </a:cubicBezTo>
                  <a:close/>
                  <a:moveTo>
                    <a:pt x="87164" y="80109"/>
                  </a:moveTo>
                  <a:cubicBezTo>
                    <a:pt x="86980" y="79929"/>
                    <a:pt x="86800" y="79745"/>
                    <a:pt x="86620" y="79561"/>
                  </a:cubicBezTo>
                  <a:cubicBezTo>
                    <a:pt x="86380" y="79479"/>
                    <a:pt x="86140" y="79393"/>
                    <a:pt x="85900" y="79306"/>
                  </a:cubicBezTo>
                  <a:cubicBezTo>
                    <a:pt x="86084" y="79483"/>
                    <a:pt x="86264" y="79655"/>
                    <a:pt x="86451" y="79832"/>
                  </a:cubicBezTo>
                  <a:cubicBezTo>
                    <a:pt x="86688" y="79925"/>
                    <a:pt x="86924" y="80019"/>
                    <a:pt x="87164" y="80109"/>
                  </a:cubicBezTo>
                  <a:close/>
                  <a:moveTo>
                    <a:pt x="87329" y="80271"/>
                  </a:moveTo>
                  <a:cubicBezTo>
                    <a:pt x="87097" y="80181"/>
                    <a:pt x="86864" y="80094"/>
                    <a:pt x="86635" y="80004"/>
                  </a:cubicBezTo>
                  <a:cubicBezTo>
                    <a:pt x="86815" y="80169"/>
                    <a:pt x="86995" y="80334"/>
                    <a:pt x="87175" y="80496"/>
                  </a:cubicBezTo>
                  <a:cubicBezTo>
                    <a:pt x="87404" y="80593"/>
                    <a:pt x="87633" y="80687"/>
                    <a:pt x="87866" y="80785"/>
                  </a:cubicBezTo>
                  <a:cubicBezTo>
                    <a:pt x="87686" y="80612"/>
                    <a:pt x="87506" y="80439"/>
                    <a:pt x="87329" y="80271"/>
                  </a:cubicBezTo>
                  <a:close/>
                  <a:moveTo>
                    <a:pt x="88755" y="81137"/>
                  </a:moveTo>
                  <a:cubicBezTo>
                    <a:pt x="88567" y="80953"/>
                    <a:pt x="88387" y="80773"/>
                    <a:pt x="88207" y="80590"/>
                  </a:cubicBezTo>
                  <a:cubicBezTo>
                    <a:pt x="87967" y="80507"/>
                    <a:pt x="87727" y="80417"/>
                    <a:pt x="87431" y="80327"/>
                  </a:cubicBezTo>
                  <a:cubicBezTo>
                    <a:pt x="87667" y="80503"/>
                    <a:pt x="87851" y="80680"/>
                    <a:pt x="88038" y="80852"/>
                  </a:cubicBezTo>
                  <a:cubicBezTo>
                    <a:pt x="88275" y="80950"/>
                    <a:pt x="88515" y="81044"/>
                    <a:pt x="88755" y="81137"/>
                  </a:cubicBezTo>
                  <a:close/>
                  <a:moveTo>
                    <a:pt x="88916" y="81295"/>
                  </a:moveTo>
                  <a:cubicBezTo>
                    <a:pt x="88684" y="81205"/>
                    <a:pt x="88451" y="81115"/>
                    <a:pt x="88222" y="81025"/>
                  </a:cubicBezTo>
                  <a:cubicBezTo>
                    <a:pt x="88399" y="81190"/>
                    <a:pt x="88582" y="81355"/>
                    <a:pt x="88762" y="81516"/>
                  </a:cubicBezTo>
                  <a:cubicBezTo>
                    <a:pt x="88991" y="81618"/>
                    <a:pt x="89224" y="81711"/>
                    <a:pt x="89453" y="81809"/>
                  </a:cubicBezTo>
                  <a:cubicBezTo>
                    <a:pt x="89273" y="81640"/>
                    <a:pt x="89093" y="81467"/>
                    <a:pt x="88916" y="81295"/>
                  </a:cubicBezTo>
                  <a:close/>
                  <a:moveTo>
                    <a:pt x="90331" y="82162"/>
                  </a:moveTo>
                  <a:cubicBezTo>
                    <a:pt x="90147" y="81982"/>
                    <a:pt x="89967" y="81801"/>
                    <a:pt x="89787" y="81618"/>
                  </a:cubicBezTo>
                  <a:cubicBezTo>
                    <a:pt x="89547" y="81531"/>
                    <a:pt x="89307" y="81445"/>
                    <a:pt x="89070" y="81355"/>
                  </a:cubicBezTo>
                  <a:cubicBezTo>
                    <a:pt x="89254" y="81528"/>
                    <a:pt x="89438" y="81704"/>
                    <a:pt x="89625" y="81880"/>
                  </a:cubicBezTo>
                  <a:cubicBezTo>
                    <a:pt x="89858" y="81974"/>
                    <a:pt x="90094" y="82068"/>
                    <a:pt x="90331" y="82162"/>
                  </a:cubicBezTo>
                  <a:close/>
                  <a:moveTo>
                    <a:pt x="90492" y="82319"/>
                  </a:moveTo>
                  <a:cubicBezTo>
                    <a:pt x="90263" y="82229"/>
                    <a:pt x="90034" y="82139"/>
                    <a:pt x="89806" y="82045"/>
                  </a:cubicBezTo>
                  <a:cubicBezTo>
                    <a:pt x="89986" y="82214"/>
                    <a:pt x="90166" y="82375"/>
                    <a:pt x="90353" y="82541"/>
                  </a:cubicBezTo>
                  <a:cubicBezTo>
                    <a:pt x="90578" y="82638"/>
                    <a:pt x="90804" y="82736"/>
                    <a:pt x="91032" y="82833"/>
                  </a:cubicBezTo>
                  <a:cubicBezTo>
                    <a:pt x="90852" y="82661"/>
                    <a:pt x="90672" y="82492"/>
                    <a:pt x="90492" y="82319"/>
                  </a:cubicBezTo>
                  <a:close/>
                  <a:moveTo>
                    <a:pt x="91922" y="83197"/>
                  </a:moveTo>
                  <a:cubicBezTo>
                    <a:pt x="91738" y="83017"/>
                    <a:pt x="91554" y="82833"/>
                    <a:pt x="91374" y="82653"/>
                  </a:cubicBezTo>
                  <a:cubicBezTo>
                    <a:pt x="91130" y="82563"/>
                    <a:pt x="90886" y="82469"/>
                    <a:pt x="90642" y="82379"/>
                  </a:cubicBezTo>
                  <a:cubicBezTo>
                    <a:pt x="90826" y="82552"/>
                    <a:pt x="91010" y="82728"/>
                    <a:pt x="91198" y="82901"/>
                  </a:cubicBezTo>
                  <a:cubicBezTo>
                    <a:pt x="91438" y="83002"/>
                    <a:pt x="91682" y="83100"/>
                    <a:pt x="91922" y="83197"/>
                  </a:cubicBezTo>
                  <a:close/>
                  <a:moveTo>
                    <a:pt x="92083" y="83351"/>
                  </a:moveTo>
                  <a:cubicBezTo>
                    <a:pt x="91847" y="83257"/>
                    <a:pt x="91610" y="83163"/>
                    <a:pt x="91378" y="83066"/>
                  </a:cubicBezTo>
                  <a:cubicBezTo>
                    <a:pt x="91558" y="83231"/>
                    <a:pt x="91742" y="83396"/>
                    <a:pt x="91925" y="83561"/>
                  </a:cubicBezTo>
                  <a:cubicBezTo>
                    <a:pt x="92154" y="83662"/>
                    <a:pt x="92391" y="83764"/>
                    <a:pt x="92623" y="83861"/>
                  </a:cubicBezTo>
                  <a:cubicBezTo>
                    <a:pt x="92443" y="83692"/>
                    <a:pt x="92259" y="83524"/>
                    <a:pt x="92083" y="83351"/>
                  </a:cubicBezTo>
                  <a:moveTo>
                    <a:pt x="93524" y="84236"/>
                  </a:moveTo>
                  <a:cubicBezTo>
                    <a:pt x="93336" y="84053"/>
                    <a:pt x="93149" y="83873"/>
                    <a:pt x="92969" y="83692"/>
                  </a:cubicBezTo>
                  <a:cubicBezTo>
                    <a:pt x="92721" y="83599"/>
                    <a:pt x="92473" y="83505"/>
                    <a:pt x="92229" y="83407"/>
                  </a:cubicBezTo>
                  <a:cubicBezTo>
                    <a:pt x="92413" y="83584"/>
                    <a:pt x="92597" y="83756"/>
                    <a:pt x="92785" y="83933"/>
                  </a:cubicBezTo>
                  <a:cubicBezTo>
                    <a:pt x="93029" y="84034"/>
                    <a:pt x="93276" y="84135"/>
                    <a:pt x="93524" y="84236"/>
                  </a:cubicBezTo>
                  <a:close/>
                  <a:moveTo>
                    <a:pt x="93681" y="84387"/>
                  </a:moveTo>
                  <a:cubicBezTo>
                    <a:pt x="93441" y="84293"/>
                    <a:pt x="93201" y="84195"/>
                    <a:pt x="92965" y="84094"/>
                  </a:cubicBezTo>
                  <a:cubicBezTo>
                    <a:pt x="93145" y="84259"/>
                    <a:pt x="93329" y="84424"/>
                    <a:pt x="93513" y="84589"/>
                  </a:cubicBezTo>
                  <a:cubicBezTo>
                    <a:pt x="93753" y="84694"/>
                    <a:pt x="93993" y="84799"/>
                    <a:pt x="94233" y="84904"/>
                  </a:cubicBezTo>
                  <a:cubicBezTo>
                    <a:pt x="94045" y="84732"/>
                    <a:pt x="93861" y="84559"/>
                    <a:pt x="93681" y="84387"/>
                  </a:cubicBezTo>
                  <a:close/>
                  <a:moveTo>
                    <a:pt x="95115" y="85272"/>
                  </a:moveTo>
                  <a:cubicBezTo>
                    <a:pt x="94923" y="85092"/>
                    <a:pt x="94739" y="84912"/>
                    <a:pt x="94556" y="84728"/>
                  </a:cubicBezTo>
                  <a:cubicBezTo>
                    <a:pt x="94312" y="84634"/>
                    <a:pt x="94068" y="84540"/>
                    <a:pt x="93828" y="84447"/>
                  </a:cubicBezTo>
                  <a:cubicBezTo>
                    <a:pt x="94012" y="84623"/>
                    <a:pt x="94199" y="84796"/>
                    <a:pt x="94391" y="84972"/>
                  </a:cubicBezTo>
                  <a:cubicBezTo>
                    <a:pt x="94631" y="85073"/>
                    <a:pt x="94871" y="85174"/>
                    <a:pt x="95115" y="85272"/>
                  </a:cubicBezTo>
                  <a:close/>
                  <a:moveTo>
                    <a:pt x="95272" y="85422"/>
                  </a:moveTo>
                  <a:cubicBezTo>
                    <a:pt x="95036" y="85328"/>
                    <a:pt x="94799" y="85231"/>
                    <a:pt x="94567" y="85133"/>
                  </a:cubicBezTo>
                  <a:cubicBezTo>
                    <a:pt x="94751" y="85298"/>
                    <a:pt x="94938" y="85463"/>
                    <a:pt x="95126" y="85632"/>
                  </a:cubicBezTo>
                  <a:cubicBezTo>
                    <a:pt x="95359" y="85734"/>
                    <a:pt x="95587" y="85839"/>
                    <a:pt x="95824" y="85940"/>
                  </a:cubicBezTo>
                  <a:cubicBezTo>
                    <a:pt x="95636" y="85767"/>
                    <a:pt x="95452" y="85595"/>
                    <a:pt x="95272" y="85422"/>
                  </a:cubicBezTo>
                  <a:close/>
                  <a:moveTo>
                    <a:pt x="96702" y="86311"/>
                  </a:moveTo>
                  <a:cubicBezTo>
                    <a:pt x="96514" y="86131"/>
                    <a:pt x="96327" y="85951"/>
                    <a:pt x="96143" y="85767"/>
                  </a:cubicBezTo>
                  <a:cubicBezTo>
                    <a:pt x="95899" y="85673"/>
                    <a:pt x="95655" y="85576"/>
                    <a:pt x="95411" y="85478"/>
                  </a:cubicBezTo>
                  <a:cubicBezTo>
                    <a:pt x="95599" y="85655"/>
                    <a:pt x="95786" y="85831"/>
                    <a:pt x="95978" y="86004"/>
                  </a:cubicBezTo>
                  <a:cubicBezTo>
                    <a:pt x="96218" y="86109"/>
                    <a:pt x="96462" y="86210"/>
                    <a:pt x="96702" y="86311"/>
                  </a:cubicBezTo>
                  <a:close/>
                  <a:moveTo>
                    <a:pt x="96859" y="86461"/>
                  </a:moveTo>
                  <a:cubicBezTo>
                    <a:pt x="96623" y="86364"/>
                    <a:pt x="96387" y="86266"/>
                    <a:pt x="96150" y="86165"/>
                  </a:cubicBezTo>
                  <a:cubicBezTo>
                    <a:pt x="96338" y="86330"/>
                    <a:pt x="96522" y="86499"/>
                    <a:pt x="96713" y="86664"/>
                  </a:cubicBezTo>
                  <a:cubicBezTo>
                    <a:pt x="96946" y="86769"/>
                    <a:pt x="97178" y="86874"/>
                    <a:pt x="97415" y="86975"/>
                  </a:cubicBezTo>
                  <a:cubicBezTo>
                    <a:pt x="97227" y="86807"/>
                    <a:pt x="97043" y="86634"/>
                    <a:pt x="96859" y="86461"/>
                  </a:cubicBezTo>
                  <a:close/>
                  <a:moveTo>
                    <a:pt x="98293" y="87354"/>
                  </a:moveTo>
                  <a:cubicBezTo>
                    <a:pt x="98105" y="87174"/>
                    <a:pt x="97917" y="86990"/>
                    <a:pt x="97730" y="86810"/>
                  </a:cubicBezTo>
                  <a:cubicBezTo>
                    <a:pt x="97482" y="86713"/>
                    <a:pt x="97238" y="86615"/>
                    <a:pt x="96994" y="86514"/>
                  </a:cubicBezTo>
                  <a:cubicBezTo>
                    <a:pt x="97182" y="86690"/>
                    <a:pt x="97370" y="86867"/>
                    <a:pt x="97561" y="87043"/>
                  </a:cubicBezTo>
                  <a:cubicBezTo>
                    <a:pt x="97805" y="87148"/>
                    <a:pt x="98049" y="87249"/>
                    <a:pt x="98293" y="87354"/>
                  </a:cubicBezTo>
                  <a:moveTo>
                    <a:pt x="98446" y="87497"/>
                  </a:moveTo>
                  <a:cubicBezTo>
                    <a:pt x="98206" y="87399"/>
                    <a:pt x="97970" y="87298"/>
                    <a:pt x="97734" y="87197"/>
                  </a:cubicBezTo>
                  <a:cubicBezTo>
                    <a:pt x="97921" y="87366"/>
                    <a:pt x="98109" y="87531"/>
                    <a:pt x="98296" y="87696"/>
                  </a:cubicBezTo>
                  <a:cubicBezTo>
                    <a:pt x="98529" y="87805"/>
                    <a:pt x="98769" y="87910"/>
                    <a:pt x="99002" y="88015"/>
                  </a:cubicBezTo>
                  <a:cubicBezTo>
                    <a:pt x="98814" y="87842"/>
                    <a:pt x="98630" y="87670"/>
                    <a:pt x="98446" y="87497"/>
                  </a:cubicBezTo>
                  <a:close/>
                  <a:moveTo>
                    <a:pt x="98578" y="87553"/>
                  </a:moveTo>
                  <a:cubicBezTo>
                    <a:pt x="98765" y="87730"/>
                    <a:pt x="98957" y="87906"/>
                    <a:pt x="99148" y="88079"/>
                  </a:cubicBezTo>
                  <a:cubicBezTo>
                    <a:pt x="99392" y="88187"/>
                    <a:pt x="99636" y="88292"/>
                    <a:pt x="99883" y="88397"/>
                  </a:cubicBezTo>
                  <a:cubicBezTo>
                    <a:pt x="99692" y="88217"/>
                    <a:pt x="99505" y="88033"/>
                    <a:pt x="99317" y="87853"/>
                  </a:cubicBezTo>
                  <a:cubicBezTo>
                    <a:pt x="99069" y="87752"/>
                    <a:pt x="98822" y="87655"/>
                    <a:pt x="98578" y="87553"/>
                  </a:cubicBezTo>
                  <a:moveTo>
                    <a:pt x="97850" y="86855"/>
                  </a:moveTo>
                  <a:cubicBezTo>
                    <a:pt x="98037" y="87043"/>
                    <a:pt x="98229" y="87223"/>
                    <a:pt x="98424" y="87407"/>
                  </a:cubicBezTo>
                  <a:cubicBezTo>
                    <a:pt x="98675" y="87512"/>
                    <a:pt x="98927" y="87617"/>
                    <a:pt x="99178" y="87718"/>
                  </a:cubicBezTo>
                  <a:cubicBezTo>
                    <a:pt x="98987" y="87527"/>
                    <a:pt x="98795" y="87339"/>
                    <a:pt x="98612" y="87148"/>
                  </a:cubicBezTo>
                  <a:cubicBezTo>
                    <a:pt x="98356" y="87050"/>
                    <a:pt x="98101" y="86953"/>
                    <a:pt x="97850" y="86855"/>
                  </a:cubicBezTo>
                  <a:close/>
                  <a:moveTo>
                    <a:pt x="152461" y="6608"/>
                  </a:moveTo>
                  <a:cubicBezTo>
                    <a:pt x="173689" y="6611"/>
                    <a:pt x="193061" y="11076"/>
                    <a:pt x="201383" y="20550"/>
                  </a:cubicBezTo>
                  <a:cubicBezTo>
                    <a:pt x="205199" y="24895"/>
                    <a:pt x="206910" y="29885"/>
                    <a:pt x="206910" y="35138"/>
                  </a:cubicBezTo>
                  <a:cubicBezTo>
                    <a:pt x="206910" y="49257"/>
                    <a:pt x="194539" y="65263"/>
                    <a:pt x="177355" y="75783"/>
                  </a:cubicBezTo>
                  <a:cubicBezTo>
                    <a:pt x="162291" y="85028"/>
                    <a:pt x="142454" y="90480"/>
                    <a:pt x="123739" y="90480"/>
                  </a:cubicBezTo>
                  <a:cubicBezTo>
                    <a:pt x="114678" y="90480"/>
                    <a:pt x="105875" y="89204"/>
                    <a:pt x="98011" y="86454"/>
                  </a:cubicBezTo>
                  <a:cubicBezTo>
                    <a:pt x="98199" y="86657"/>
                    <a:pt x="98394" y="86855"/>
                    <a:pt x="98589" y="87054"/>
                  </a:cubicBezTo>
                  <a:cubicBezTo>
                    <a:pt x="107012" y="90217"/>
                    <a:pt x="116572" y="91684"/>
                    <a:pt x="126429" y="91684"/>
                  </a:cubicBezTo>
                  <a:cubicBezTo>
                    <a:pt x="145455" y="91684"/>
                    <a:pt x="165585" y="86221"/>
                    <a:pt x="180773" y="76950"/>
                  </a:cubicBezTo>
                  <a:cubicBezTo>
                    <a:pt x="198164" y="66358"/>
                    <a:pt x="210557" y="50157"/>
                    <a:pt x="210557" y="35821"/>
                  </a:cubicBezTo>
                  <a:cubicBezTo>
                    <a:pt x="210557" y="30399"/>
                    <a:pt x="208786" y="25240"/>
                    <a:pt x="204839" y="20745"/>
                  </a:cubicBezTo>
                  <a:cubicBezTo>
                    <a:pt x="196194" y="10900"/>
                    <a:pt x="176173" y="6199"/>
                    <a:pt x="154359" y="6199"/>
                  </a:cubicBezTo>
                  <a:lnTo>
                    <a:pt x="154352" y="6199"/>
                  </a:lnTo>
                  <a:cubicBezTo>
                    <a:pt x="146574" y="6199"/>
                    <a:pt x="138571" y="6795"/>
                    <a:pt x="130774" y="7970"/>
                  </a:cubicBezTo>
                  <a:cubicBezTo>
                    <a:pt x="130579" y="8041"/>
                    <a:pt x="130384" y="8112"/>
                    <a:pt x="130189" y="8187"/>
                  </a:cubicBezTo>
                  <a:cubicBezTo>
                    <a:pt x="137580" y="7144"/>
                    <a:pt x="145133" y="6611"/>
                    <a:pt x="152461" y="6608"/>
                  </a:cubicBezTo>
                  <a:moveTo>
                    <a:pt x="150592" y="7092"/>
                  </a:moveTo>
                  <a:cubicBezTo>
                    <a:pt x="171213" y="7092"/>
                    <a:pt x="189902" y="11339"/>
                    <a:pt x="197871" y="20411"/>
                  </a:cubicBezTo>
                  <a:cubicBezTo>
                    <a:pt x="201544" y="24591"/>
                    <a:pt x="203195" y="29394"/>
                    <a:pt x="203195" y="34459"/>
                  </a:cubicBezTo>
                  <a:cubicBezTo>
                    <a:pt x="203192" y="48315"/>
                    <a:pt x="190859" y="64111"/>
                    <a:pt x="173903" y="74553"/>
                  </a:cubicBezTo>
                  <a:cubicBezTo>
                    <a:pt x="158978" y="83767"/>
                    <a:pt x="139441" y="89204"/>
                    <a:pt x="121056" y="89204"/>
                  </a:cubicBezTo>
                  <a:cubicBezTo>
                    <a:pt x="112730" y="89204"/>
                    <a:pt x="104637" y="88090"/>
                    <a:pt x="97317" y="85704"/>
                  </a:cubicBezTo>
                  <a:cubicBezTo>
                    <a:pt x="97505" y="85914"/>
                    <a:pt x="97696" y="86120"/>
                    <a:pt x="97891" y="86330"/>
                  </a:cubicBezTo>
                  <a:cubicBezTo>
                    <a:pt x="105785" y="89107"/>
                    <a:pt x="114629" y="90401"/>
                    <a:pt x="123739" y="90401"/>
                  </a:cubicBezTo>
                  <a:cubicBezTo>
                    <a:pt x="142439" y="90401"/>
                    <a:pt x="162265" y="84953"/>
                    <a:pt x="177314" y="75716"/>
                  </a:cubicBezTo>
                  <a:cubicBezTo>
                    <a:pt x="194483" y="65206"/>
                    <a:pt x="206835" y="49208"/>
                    <a:pt x="206831" y="35138"/>
                  </a:cubicBezTo>
                  <a:cubicBezTo>
                    <a:pt x="206831" y="29904"/>
                    <a:pt x="205124" y="24932"/>
                    <a:pt x="201323" y="20603"/>
                  </a:cubicBezTo>
                  <a:cubicBezTo>
                    <a:pt x="193035" y="11163"/>
                    <a:pt x="173686" y="6690"/>
                    <a:pt x="152472" y="6690"/>
                  </a:cubicBezTo>
                  <a:lnTo>
                    <a:pt x="152461" y="6690"/>
                  </a:lnTo>
                  <a:cubicBezTo>
                    <a:pt x="145020" y="6690"/>
                    <a:pt x="137347" y="7238"/>
                    <a:pt x="129843" y="8315"/>
                  </a:cubicBezTo>
                  <a:cubicBezTo>
                    <a:pt x="129648" y="8390"/>
                    <a:pt x="129457" y="8465"/>
                    <a:pt x="129262" y="8540"/>
                  </a:cubicBezTo>
                  <a:cubicBezTo>
                    <a:pt x="136364" y="7579"/>
                    <a:pt x="143587" y="7092"/>
                    <a:pt x="150592" y="7092"/>
                  </a:cubicBezTo>
                  <a:moveTo>
                    <a:pt x="128358" y="8893"/>
                  </a:moveTo>
                  <a:cubicBezTo>
                    <a:pt x="135164" y="8018"/>
                    <a:pt x="142064" y="7568"/>
                    <a:pt x="148739" y="7568"/>
                  </a:cubicBezTo>
                  <a:cubicBezTo>
                    <a:pt x="168741" y="7568"/>
                    <a:pt x="186746" y="11598"/>
                    <a:pt x="194363" y="20272"/>
                  </a:cubicBezTo>
                  <a:cubicBezTo>
                    <a:pt x="197894" y="24291"/>
                    <a:pt x="199481" y="28910"/>
                    <a:pt x="199481" y="33783"/>
                  </a:cubicBezTo>
                  <a:cubicBezTo>
                    <a:pt x="199477" y="47377"/>
                    <a:pt x="187185" y="62963"/>
                    <a:pt x="170455" y="73326"/>
                  </a:cubicBezTo>
                  <a:cubicBezTo>
                    <a:pt x="155661" y="82511"/>
                    <a:pt x="136436" y="87932"/>
                    <a:pt x="118381" y="87932"/>
                  </a:cubicBezTo>
                  <a:cubicBezTo>
                    <a:pt x="110787" y="87932"/>
                    <a:pt x="103395" y="86972"/>
                    <a:pt x="96634" y="84931"/>
                  </a:cubicBezTo>
                  <a:cubicBezTo>
                    <a:pt x="96822" y="85148"/>
                    <a:pt x="97013" y="85366"/>
                    <a:pt x="97205" y="85580"/>
                  </a:cubicBezTo>
                  <a:cubicBezTo>
                    <a:pt x="104555" y="87992"/>
                    <a:pt x="112685" y="89122"/>
                    <a:pt x="121056" y="89122"/>
                  </a:cubicBezTo>
                  <a:cubicBezTo>
                    <a:pt x="139426" y="89122"/>
                    <a:pt x="158948" y="83689"/>
                    <a:pt x="173862" y="74481"/>
                  </a:cubicBezTo>
                  <a:cubicBezTo>
                    <a:pt x="190802" y="64051"/>
                    <a:pt x="203113" y="48266"/>
                    <a:pt x="203113" y="34459"/>
                  </a:cubicBezTo>
                  <a:cubicBezTo>
                    <a:pt x="203109" y="29412"/>
                    <a:pt x="201469" y="24632"/>
                    <a:pt x="197811" y="20464"/>
                  </a:cubicBezTo>
                  <a:cubicBezTo>
                    <a:pt x="189879" y="11425"/>
                    <a:pt x="171209" y="7174"/>
                    <a:pt x="150603" y="7174"/>
                  </a:cubicBezTo>
                  <a:lnTo>
                    <a:pt x="150592" y="7174"/>
                  </a:lnTo>
                  <a:cubicBezTo>
                    <a:pt x="143482" y="7174"/>
                    <a:pt x="136139" y="7677"/>
                    <a:pt x="128932" y="8668"/>
                  </a:cubicBezTo>
                  <a:cubicBezTo>
                    <a:pt x="128740" y="8743"/>
                    <a:pt x="128549" y="8818"/>
                    <a:pt x="128358" y="8893"/>
                  </a:cubicBezTo>
                  <a:close/>
                  <a:moveTo>
                    <a:pt x="128166" y="8919"/>
                  </a:moveTo>
                  <a:cubicBezTo>
                    <a:pt x="128354" y="8844"/>
                    <a:pt x="128541" y="8769"/>
                    <a:pt x="128733" y="8694"/>
                  </a:cubicBezTo>
                  <a:cubicBezTo>
                    <a:pt x="128384" y="8743"/>
                    <a:pt x="128031" y="8791"/>
                    <a:pt x="127686" y="8844"/>
                  </a:cubicBezTo>
                  <a:cubicBezTo>
                    <a:pt x="127498" y="8915"/>
                    <a:pt x="127311" y="8986"/>
                    <a:pt x="127127" y="9058"/>
                  </a:cubicBezTo>
                  <a:cubicBezTo>
                    <a:pt x="127472" y="9009"/>
                    <a:pt x="127821" y="8964"/>
                    <a:pt x="128166" y="8919"/>
                  </a:cubicBezTo>
                  <a:close/>
                  <a:moveTo>
                    <a:pt x="126234" y="9407"/>
                  </a:moveTo>
                  <a:cubicBezTo>
                    <a:pt x="126587" y="9362"/>
                    <a:pt x="126943" y="9317"/>
                    <a:pt x="127296" y="9272"/>
                  </a:cubicBezTo>
                  <a:cubicBezTo>
                    <a:pt x="127480" y="9197"/>
                    <a:pt x="127667" y="9122"/>
                    <a:pt x="127851" y="9046"/>
                  </a:cubicBezTo>
                  <a:cubicBezTo>
                    <a:pt x="127495" y="9091"/>
                    <a:pt x="127142" y="9140"/>
                    <a:pt x="126785" y="9189"/>
                  </a:cubicBezTo>
                  <a:cubicBezTo>
                    <a:pt x="126602" y="9260"/>
                    <a:pt x="126418" y="9332"/>
                    <a:pt x="126234" y="9407"/>
                  </a:cubicBezTo>
                  <a:close/>
                  <a:moveTo>
                    <a:pt x="126035" y="9433"/>
                  </a:moveTo>
                  <a:cubicBezTo>
                    <a:pt x="126215" y="9362"/>
                    <a:pt x="126391" y="9290"/>
                    <a:pt x="126572" y="9219"/>
                  </a:cubicBezTo>
                  <a:cubicBezTo>
                    <a:pt x="126226" y="9268"/>
                    <a:pt x="125881" y="9317"/>
                    <a:pt x="125532" y="9369"/>
                  </a:cubicBezTo>
                  <a:cubicBezTo>
                    <a:pt x="125356" y="9437"/>
                    <a:pt x="125180" y="9504"/>
                    <a:pt x="125003" y="9572"/>
                  </a:cubicBezTo>
                  <a:cubicBezTo>
                    <a:pt x="125345" y="9523"/>
                    <a:pt x="125690" y="9478"/>
                    <a:pt x="126035" y="9433"/>
                  </a:cubicBezTo>
                  <a:close/>
                  <a:moveTo>
                    <a:pt x="125176" y="9778"/>
                  </a:moveTo>
                  <a:cubicBezTo>
                    <a:pt x="125352" y="9707"/>
                    <a:pt x="125529" y="9636"/>
                    <a:pt x="125709" y="9564"/>
                  </a:cubicBezTo>
                  <a:cubicBezTo>
                    <a:pt x="125352" y="9613"/>
                    <a:pt x="125003" y="9658"/>
                    <a:pt x="124647" y="9711"/>
                  </a:cubicBezTo>
                  <a:cubicBezTo>
                    <a:pt x="124474" y="9778"/>
                    <a:pt x="124298" y="9846"/>
                    <a:pt x="124122" y="9917"/>
                  </a:cubicBezTo>
                  <a:cubicBezTo>
                    <a:pt x="124474" y="9868"/>
                    <a:pt x="124823" y="9823"/>
                    <a:pt x="125176" y="9778"/>
                  </a:cubicBezTo>
                  <a:close/>
                  <a:moveTo>
                    <a:pt x="124339" y="10127"/>
                  </a:moveTo>
                  <a:cubicBezTo>
                    <a:pt x="124512" y="10056"/>
                    <a:pt x="124684" y="9981"/>
                    <a:pt x="124861" y="9909"/>
                  </a:cubicBezTo>
                  <a:cubicBezTo>
                    <a:pt x="124500" y="9954"/>
                    <a:pt x="124140" y="10003"/>
                    <a:pt x="123784" y="10052"/>
                  </a:cubicBezTo>
                  <a:cubicBezTo>
                    <a:pt x="123611" y="10120"/>
                    <a:pt x="123439" y="10191"/>
                    <a:pt x="123270" y="10258"/>
                  </a:cubicBezTo>
                  <a:cubicBezTo>
                    <a:pt x="123626" y="10213"/>
                    <a:pt x="123983" y="10172"/>
                    <a:pt x="124339" y="10127"/>
                  </a:cubicBezTo>
                  <a:close/>
                  <a:moveTo>
                    <a:pt x="122437" y="10604"/>
                  </a:moveTo>
                  <a:cubicBezTo>
                    <a:pt x="122801" y="10559"/>
                    <a:pt x="123165" y="10517"/>
                    <a:pt x="123525" y="10476"/>
                  </a:cubicBezTo>
                  <a:cubicBezTo>
                    <a:pt x="123694" y="10401"/>
                    <a:pt x="123863" y="10330"/>
                    <a:pt x="124035" y="10258"/>
                  </a:cubicBezTo>
                  <a:cubicBezTo>
                    <a:pt x="123668" y="10303"/>
                    <a:pt x="123304" y="10348"/>
                    <a:pt x="122940" y="10393"/>
                  </a:cubicBezTo>
                  <a:cubicBezTo>
                    <a:pt x="122771" y="10465"/>
                    <a:pt x="122606" y="10532"/>
                    <a:pt x="122437" y="10604"/>
                  </a:cubicBezTo>
                  <a:moveTo>
                    <a:pt x="122246" y="10626"/>
                  </a:moveTo>
                  <a:cubicBezTo>
                    <a:pt x="122411" y="10555"/>
                    <a:pt x="122576" y="10487"/>
                    <a:pt x="122741" y="10420"/>
                  </a:cubicBezTo>
                  <a:cubicBezTo>
                    <a:pt x="122384" y="10468"/>
                    <a:pt x="122024" y="10513"/>
                    <a:pt x="121668" y="10562"/>
                  </a:cubicBezTo>
                  <a:cubicBezTo>
                    <a:pt x="121506" y="10630"/>
                    <a:pt x="121341" y="10694"/>
                    <a:pt x="121184" y="10761"/>
                  </a:cubicBezTo>
                  <a:cubicBezTo>
                    <a:pt x="121540" y="10712"/>
                    <a:pt x="121889" y="10671"/>
                    <a:pt x="122246" y="10626"/>
                  </a:cubicBezTo>
                  <a:close/>
                  <a:moveTo>
                    <a:pt x="120369" y="11095"/>
                  </a:moveTo>
                  <a:cubicBezTo>
                    <a:pt x="120726" y="11050"/>
                    <a:pt x="121090" y="11009"/>
                    <a:pt x="121450" y="10964"/>
                  </a:cubicBezTo>
                  <a:cubicBezTo>
                    <a:pt x="121611" y="10896"/>
                    <a:pt x="121769" y="10829"/>
                    <a:pt x="121930" y="10761"/>
                  </a:cubicBezTo>
                  <a:cubicBezTo>
                    <a:pt x="121566" y="10806"/>
                    <a:pt x="121202" y="10851"/>
                    <a:pt x="120842" y="10900"/>
                  </a:cubicBezTo>
                  <a:cubicBezTo>
                    <a:pt x="120685" y="10964"/>
                    <a:pt x="120523" y="11031"/>
                    <a:pt x="120369" y="11095"/>
                  </a:cubicBezTo>
                  <a:close/>
                  <a:moveTo>
                    <a:pt x="120167" y="11121"/>
                  </a:moveTo>
                  <a:cubicBezTo>
                    <a:pt x="120321" y="11058"/>
                    <a:pt x="120475" y="10990"/>
                    <a:pt x="120632" y="10926"/>
                  </a:cubicBezTo>
                  <a:cubicBezTo>
                    <a:pt x="120276" y="10975"/>
                    <a:pt x="119919" y="11024"/>
                    <a:pt x="119567" y="11073"/>
                  </a:cubicBezTo>
                  <a:cubicBezTo>
                    <a:pt x="119413" y="11133"/>
                    <a:pt x="119263" y="11193"/>
                    <a:pt x="119109" y="11256"/>
                  </a:cubicBezTo>
                  <a:cubicBezTo>
                    <a:pt x="119462" y="11211"/>
                    <a:pt x="119814" y="11166"/>
                    <a:pt x="120167" y="11121"/>
                  </a:cubicBezTo>
                  <a:close/>
                  <a:moveTo>
                    <a:pt x="118313" y="11583"/>
                  </a:moveTo>
                  <a:cubicBezTo>
                    <a:pt x="118670" y="11538"/>
                    <a:pt x="119030" y="11497"/>
                    <a:pt x="119386" y="11451"/>
                  </a:cubicBezTo>
                  <a:cubicBezTo>
                    <a:pt x="119537" y="11388"/>
                    <a:pt x="119687" y="11324"/>
                    <a:pt x="119837" y="11260"/>
                  </a:cubicBezTo>
                  <a:cubicBezTo>
                    <a:pt x="119477" y="11305"/>
                    <a:pt x="119116" y="11354"/>
                    <a:pt x="118756" y="11399"/>
                  </a:cubicBezTo>
                  <a:cubicBezTo>
                    <a:pt x="118606" y="11463"/>
                    <a:pt x="118460" y="11523"/>
                    <a:pt x="118313" y="11583"/>
                  </a:cubicBezTo>
                  <a:close/>
                  <a:moveTo>
                    <a:pt x="118100" y="11613"/>
                  </a:moveTo>
                  <a:cubicBezTo>
                    <a:pt x="118242" y="11553"/>
                    <a:pt x="118388" y="11489"/>
                    <a:pt x="118531" y="11429"/>
                  </a:cubicBezTo>
                  <a:cubicBezTo>
                    <a:pt x="118193" y="11478"/>
                    <a:pt x="117852" y="11523"/>
                    <a:pt x="117514" y="11572"/>
                  </a:cubicBezTo>
                  <a:cubicBezTo>
                    <a:pt x="117372" y="11628"/>
                    <a:pt x="117229" y="11688"/>
                    <a:pt x="117086" y="11744"/>
                  </a:cubicBezTo>
                  <a:cubicBezTo>
                    <a:pt x="117424" y="11699"/>
                    <a:pt x="117762" y="11654"/>
                    <a:pt x="118100" y="11613"/>
                  </a:cubicBezTo>
                  <a:close/>
                  <a:moveTo>
                    <a:pt x="116302" y="12063"/>
                  </a:moveTo>
                  <a:cubicBezTo>
                    <a:pt x="116647" y="12022"/>
                    <a:pt x="116993" y="11977"/>
                    <a:pt x="117338" y="11936"/>
                  </a:cubicBezTo>
                  <a:cubicBezTo>
                    <a:pt x="117477" y="11875"/>
                    <a:pt x="117616" y="11815"/>
                    <a:pt x="117754" y="11755"/>
                  </a:cubicBezTo>
                  <a:cubicBezTo>
                    <a:pt x="117409" y="11800"/>
                    <a:pt x="117060" y="11849"/>
                    <a:pt x="116715" y="11894"/>
                  </a:cubicBezTo>
                  <a:cubicBezTo>
                    <a:pt x="116580" y="11951"/>
                    <a:pt x="116441" y="12007"/>
                    <a:pt x="116302" y="12063"/>
                  </a:cubicBezTo>
                  <a:close/>
                  <a:moveTo>
                    <a:pt x="116077" y="12093"/>
                  </a:moveTo>
                  <a:cubicBezTo>
                    <a:pt x="116212" y="12037"/>
                    <a:pt x="116347" y="11981"/>
                    <a:pt x="116479" y="11928"/>
                  </a:cubicBezTo>
                  <a:cubicBezTo>
                    <a:pt x="116133" y="11973"/>
                    <a:pt x="115788" y="12022"/>
                    <a:pt x="115443" y="12071"/>
                  </a:cubicBezTo>
                  <a:cubicBezTo>
                    <a:pt x="115312" y="12123"/>
                    <a:pt x="115180" y="12176"/>
                    <a:pt x="115049" y="12232"/>
                  </a:cubicBezTo>
                  <a:cubicBezTo>
                    <a:pt x="115394" y="12183"/>
                    <a:pt x="115736" y="12138"/>
                    <a:pt x="116077" y="12093"/>
                  </a:cubicBezTo>
                  <a:close/>
                  <a:moveTo>
                    <a:pt x="115338" y="12408"/>
                  </a:moveTo>
                  <a:cubicBezTo>
                    <a:pt x="115466" y="12352"/>
                    <a:pt x="115597" y="12296"/>
                    <a:pt x="115724" y="12243"/>
                  </a:cubicBezTo>
                  <a:cubicBezTo>
                    <a:pt x="115372" y="12288"/>
                    <a:pt x="115019" y="12337"/>
                    <a:pt x="114666" y="12386"/>
                  </a:cubicBezTo>
                  <a:cubicBezTo>
                    <a:pt x="114543" y="12438"/>
                    <a:pt x="114415" y="12491"/>
                    <a:pt x="114287" y="12540"/>
                  </a:cubicBezTo>
                  <a:cubicBezTo>
                    <a:pt x="114636" y="12495"/>
                    <a:pt x="114989" y="12450"/>
                    <a:pt x="115338" y="12408"/>
                  </a:cubicBezTo>
                  <a:close/>
                  <a:moveTo>
                    <a:pt x="113556" y="12847"/>
                  </a:moveTo>
                  <a:cubicBezTo>
                    <a:pt x="113912" y="12802"/>
                    <a:pt x="114269" y="12757"/>
                    <a:pt x="114625" y="12716"/>
                  </a:cubicBezTo>
                  <a:cubicBezTo>
                    <a:pt x="114745" y="12663"/>
                    <a:pt x="114869" y="12611"/>
                    <a:pt x="114993" y="12555"/>
                  </a:cubicBezTo>
                  <a:cubicBezTo>
                    <a:pt x="114633" y="12603"/>
                    <a:pt x="114276" y="12648"/>
                    <a:pt x="113916" y="12697"/>
                  </a:cubicBezTo>
                  <a:cubicBezTo>
                    <a:pt x="113796" y="12746"/>
                    <a:pt x="113676" y="12798"/>
                    <a:pt x="113556" y="12847"/>
                  </a:cubicBezTo>
                  <a:close/>
                  <a:moveTo>
                    <a:pt x="113331" y="12877"/>
                  </a:moveTo>
                  <a:cubicBezTo>
                    <a:pt x="113447" y="12828"/>
                    <a:pt x="113563" y="12776"/>
                    <a:pt x="113680" y="12727"/>
                  </a:cubicBezTo>
                  <a:cubicBezTo>
                    <a:pt x="113349" y="12772"/>
                    <a:pt x="113019" y="12817"/>
                    <a:pt x="112689" y="12866"/>
                  </a:cubicBezTo>
                  <a:cubicBezTo>
                    <a:pt x="112577" y="12911"/>
                    <a:pt x="112460" y="12960"/>
                    <a:pt x="112344" y="13005"/>
                  </a:cubicBezTo>
                  <a:cubicBezTo>
                    <a:pt x="112674" y="12964"/>
                    <a:pt x="113001" y="12919"/>
                    <a:pt x="113331" y="12877"/>
                  </a:cubicBezTo>
                  <a:moveTo>
                    <a:pt x="112640" y="13174"/>
                  </a:moveTo>
                  <a:cubicBezTo>
                    <a:pt x="112749" y="13125"/>
                    <a:pt x="112858" y="13080"/>
                    <a:pt x="112971" y="13031"/>
                  </a:cubicBezTo>
                  <a:cubicBezTo>
                    <a:pt x="112633" y="13076"/>
                    <a:pt x="112295" y="13121"/>
                    <a:pt x="111957" y="13166"/>
                  </a:cubicBezTo>
                  <a:cubicBezTo>
                    <a:pt x="111849" y="13211"/>
                    <a:pt x="111740" y="13256"/>
                    <a:pt x="111631" y="13301"/>
                  </a:cubicBezTo>
                  <a:cubicBezTo>
                    <a:pt x="111969" y="13260"/>
                    <a:pt x="112303" y="13215"/>
                    <a:pt x="112640" y="13174"/>
                  </a:cubicBezTo>
                  <a:close/>
                  <a:moveTo>
                    <a:pt x="110952" y="13590"/>
                  </a:moveTo>
                  <a:cubicBezTo>
                    <a:pt x="111293" y="13549"/>
                    <a:pt x="111639" y="13508"/>
                    <a:pt x="111980" y="13466"/>
                  </a:cubicBezTo>
                  <a:cubicBezTo>
                    <a:pt x="112081" y="13421"/>
                    <a:pt x="112186" y="13376"/>
                    <a:pt x="112288" y="13327"/>
                  </a:cubicBezTo>
                  <a:cubicBezTo>
                    <a:pt x="111942" y="13373"/>
                    <a:pt x="111597" y="13418"/>
                    <a:pt x="111252" y="13463"/>
                  </a:cubicBezTo>
                  <a:cubicBezTo>
                    <a:pt x="111151" y="13504"/>
                    <a:pt x="111053" y="13549"/>
                    <a:pt x="110952" y="13590"/>
                  </a:cubicBezTo>
                  <a:close/>
                  <a:moveTo>
                    <a:pt x="110719" y="13620"/>
                  </a:moveTo>
                  <a:cubicBezTo>
                    <a:pt x="110817" y="13579"/>
                    <a:pt x="110918" y="13534"/>
                    <a:pt x="111016" y="13493"/>
                  </a:cubicBezTo>
                  <a:cubicBezTo>
                    <a:pt x="110671" y="13541"/>
                    <a:pt x="110322" y="13586"/>
                    <a:pt x="109976" y="13635"/>
                  </a:cubicBezTo>
                  <a:cubicBezTo>
                    <a:pt x="109879" y="13676"/>
                    <a:pt x="109785" y="13714"/>
                    <a:pt x="109691" y="13755"/>
                  </a:cubicBezTo>
                  <a:cubicBezTo>
                    <a:pt x="110036" y="13706"/>
                    <a:pt x="110378" y="13665"/>
                    <a:pt x="110719" y="13620"/>
                  </a:cubicBezTo>
                  <a:close/>
                  <a:moveTo>
                    <a:pt x="110085" y="13898"/>
                  </a:moveTo>
                  <a:cubicBezTo>
                    <a:pt x="110175" y="13860"/>
                    <a:pt x="110265" y="13819"/>
                    <a:pt x="110355" y="13781"/>
                  </a:cubicBezTo>
                  <a:cubicBezTo>
                    <a:pt x="110003" y="13827"/>
                    <a:pt x="109650" y="13872"/>
                    <a:pt x="109297" y="13920"/>
                  </a:cubicBezTo>
                  <a:cubicBezTo>
                    <a:pt x="109211" y="13958"/>
                    <a:pt x="109125" y="13995"/>
                    <a:pt x="109038" y="14029"/>
                  </a:cubicBezTo>
                  <a:cubicBezTo>
                    <a:pt x="109387" y="13984"/>
                    <a:pt x="109736" y="13943"/>
                    <a:pt x="110085" y="13898"/>
                  </a:cubicBezTo>
                  <a:close/>
                  <a:moveTo>
                    <a:pt x="109485" y="14168"/>
                  </a:moveTo>
                  <a:cubicBezTo>
                    <a:pt x="109564" y="14130"/>
                    <a:pt x="109646" y="14097"/>
                    <a:pt x="109725" y="14059"/>
                  </a:cubicBezTo>
                  <a:cubicBezTo>
                    <a:pt x="109369" y="14104"/>
                    <a:pt x="109012" y="14149"/>
                    <a:pt x="108652" y="14194"/>
                  </a:cubicBezTo>
                  <a:cubicBezTo>
                    <a:pt x="108577" y="14228"/>
                    <a:pt x="108498" y="14262"/>
                    <a:pt x="108419" y="14296"/>
                  </a:cubicBezTo>
                  <a:cubicBezTo>
                    <a:pt x="108776" y="14250"/>
                    <a:pt x="109128" y="14209"/>
                    <a:pt x="109485" y="14168"/>
                  </a:cubicBezTo>
                  <a:close/>
                  <a:moveTo>
                    <a:pt x="108044" y="14461"/>
                  </a:moveTo>
                  <a:cubicBezTo>
                    <a:pt x="107977" y="14491"/>
                    <a:pt x="107909" y="14521"/>
                    <a:pt x="107842" y="14551"/>
                  </a:cubicBezTo>
                  <a:cubicBezTo>
                    <a:pt x="108202" y="14509"/>
                    <a:pt x="108562" y="14464"/>
                    <a:pt x="108918" y="14427"/>
                  </a:cubicBezTo>
                  <a:cubicBezTo>
                    <a:pt x="108990" y="14393"/>
                    <a:pt x="109061" y="14359"/>
                    <a:pt x="109132" y="14329"/>
                  </a:cubicBezTo>
                  <a:cubicBezTo>
                    <a:pt x="108768" y="14371"/>
                    <a:pt x="108408" y="14416"/>
                    <a:pt x="108044" y="14461"/>
                  </a:cubicBezTo>
                  <a:moveTo>
                    <a:pt x="108187" y="14326"/>
                  </a:moveTo>
                  <a:cubicBezTo>
                    <a:pt x="108262" y="14292"/>
                    <a:pt x="108337" y="14262"/>
                    <a:pt x="108412" y="14228"/>
                  </a:cubicBezTo>
                  <a:cubicBezTo>
                    <a:pt x="108063" y="14273"/>
                    <a:pt x="107714" y="14322"/>
                    <a:pt x="107365" y="14367"/>
                  </a:cubicBezTo>
                  <a:cubicBezTo>
                    <a:pt x="107297" y="14397"/>
                    <a:pt x="107226" y="14427"/>
                    <a:pt x="107155" y="14457"/>
                  </a:cubicBezTo>
                  <a:cubicBezTo>
                    <a:pt x="107500" y="14412"/>
                    <a:pt x="107842" y="14367"/>
                    <a:pt x="108187" y="14326"/>
                  </a:cubicBezTo>
                  <a:close/>
                  <a:moveTo>
                    <a:pt x="107616" y="14577"/>
                  </a:moveTo>
                  <a:cubicBezTo>
                    <a:pt x="107684" y="14547"/>
                    <a:pt x="107748" y="14521"/>
                    <a:pt x="107811" y="14491"/>
                  </a:cubicBezTo>
                  <a:cubicBezTo>
                    <a:pt x="107459" y="14536"/>
                    <a:pt x="107106" y="14581"/>
                    <a:pt x="106753" y="14629"/>
                  </a:cubicBezTo>
                  <a:cubicBezTo>
                    <a:pt x="106693" y="14656"/>
                    <a:pt x="106630" y="14682"/>
                    <a:pt x="106570" y="14708"/>
                  </a:cubicBezTo>
                  <a:cubicBezTo>
                    <a:pt x="106919" y="14663"/>
                    <a:pt x="107267" y="14622"/>
                    <a:pt x="107616" y="14577"/>
                  </a:cubicBezTo>
                  <a:close/>
                  <a:moveTo>
                    <a:pt x="107087" y="14817"/>
                  </a:moveTo>
                  <a:cubicBezTo>
                    <a:pt x="107140" y="14795"/>
                    <a:pt x="107196" y="14768"/>
                    <a:pt x="107249" y="14742"/>
                  </a:cubicBezTo>
                  <a:cubicBezTo>
                    <a:pt x="106892" y="14787"/>
                    <a:pt x="106536" y="14832"/>
                    <a:pt x="106176" y="14881"/>
                  </a:cubicBezTo>
                  <a:cubicBezTo>
                    <a:pt x="106127" y="14900"/>
                    <a:pt x="106078" y="14922"/>
                    <a:pt x="106029" y="14945"/>
                  </a:cubicBezTo>
                  <a:cubicBezTo>
                    <a:pt x="106382" y="14900"/>
                    <a:pt x="106735" y="14858"/>
                    <a:pt x="107087" y="14817"/>
                  </a:cubicBezTo>
                  <a:close/>
                  <a:moveTo>
                    <a:pt x="105643" y="15117"/>
                  </a:moveTo>
                  <a:cubicBezTo>
                    <a:pt x="105605" y="15132"/>
                    <a:pt x="105568" y="15151"/>
                    <a:pt x="105530" y="15166"/>
                  </a:cubicBezTo>
                  <a:cubicBezTo>
                    <a:pt x="105887" y="15125"/>
                    <a:pt x="106243" y="15083"/>
                    <a:pt x="106596" y="15042"/>
                  </a:cubicBezTo>
                  <a:cubicBezTo>
                    <a:pt x="106641" y="15023"/>
                    <a:pt x="106682" y="15005"/>
                    <a:pt x="106727" y="14982"/>
                  </a:cubicBezTo>
                  <a:cubicBezTo>
                    <a:pt x="106363" y="15027"/>
                    <a:pt x="106003" y="15072"/>
                    <a:pt x="105643" y="15117"/>
                  </a:cubicBezTo>
                  <a:close/>
                  <a:moveTo>
                    <a:pt x="105789" y="14975"/>
                  </a:moveTo>
                  <a:cubicBezTo>
                    <a:pt x="105834" y="14956"/>
                    <a:pt x="105883" y="14933"/>
                    <a:pt x="105932" y="14911"/>
                  </a:cubicBezTo>
                  <a:cubicBezTo>
                    <a:pt x="105583" y="14956"/>
                    <a:pt x="105234" y="15005"/>
                    <a:pt x="104885" y="15053"/>
                  </a:cubicBezTo>
                  <a:cubicBezTo>
                    <a:pt x="104844" y="15068"/>
                    <a:pt x="104802" y="15087"/>
                    <a:pt x="104757" y="15106"/>
                  </a:cubicBezTo>
                  <a:cubicBezTo>
                    <a:pt x="105103" y="15061"/>
                    <a:pt x="105444" y="15016"/>
                    <a:pt x="105789" y="14975"/>
                  </a:cubicBezTo>
                  <a:close/>
                  <a:moveTo>
                    <a:pt x="105298" y="15196"/>
                  </a:moveTo>
                  <a:cubicBezTo>
                    <a:pt x="105331" y="15177"/>
                    <a:pt x="105369" y="15162"/>
                    <a:pt x="105403" y="15147"/>
                  </a:cubicBezTo>
                  <a:cubicBezTo>
                    <a:pt x="105050" y="15192"/>
                    <a:pt x="104701" y="15237"/>
                    <a:pt x="104345" y="15286"/>
                  </a:cubicBezTo>
                  <a:cubicBezTo>
                    <a:pt x="104318" y="15297"/>
                    <a:pt x="104285" y="15312"/>
                    <a:pt x="104258" y="15324"/>
                  </a:cubicBezTo>
                  <a:cubicBezTo>
                    <a:pt x="104604" y="15279"/>
                    <a:pt x="104952" y="15237"/>
                    <a:pt x="105298" y="15196"/>
                  </a:cubicBezTo>
                  <a:close/>
                  <a:moveTo>
                    <a:pt x="104851" y="15399"/>
                  </a:moveTo>
                  <a:cubicBezTo>
                    <a:pt x="104874" y="15387"/>
                    <a:pt x="104896" y="15376"/>
                    <a:pt x="104919" y="15365"/>
                  </a:cubicBezTo>
                  <a:cubicBezTo>
                    <a:pt x="104566" y="15410"/>
                    <a:pt x="104210" y="15455"/>
                    <a:pt x="103853" y="15500"/>
                  </a:cubicBezTo>
                  <a:cubicBezTo>
                    <a:pt x="103834" y="15507"/>
                    <a:pt x="103819" y="15515"/>
                    <a:pt x="103801" y="15522"/>
                  </a:cubicBezTo>
                  <a:cubicBezTo>
                    <a:pt x="104153" y="15481"/>
                    <a:pt x="104502" y="15436"/>
                    <a:pt x="104851" y="15399"/>
                  </a:cubicBezTo>
                  <a:close/>
                  <a:moveTo>
                    <a:pt x="103403" y="15699"/>
                  </a:moveTo>
                  <a:cubicBezTo>
                    <a:pt x="103399" y="15703"/>
                    <a:pt x="103399" y="15703"/>
                    <a:pt x="103399" y="15703"/>
                  </a:cubicBezTo>
                  <a:cubicBezTo>
                    <a:pt x="103752" y="15661"/>
                    <a:pt x="104101" y="15620"/>
                    <a:pt x="104450" y="15582"/>
                  </a:cubicBezTo>
                  <a:cubicBezTo>
                    <a:pt x="104457" y="15579"/>
                    <a:pt x="104468" y="15575"/>
                    <a:pt x="104480" y="15571"/>
                  </a:cubicBezTo>
                  <a:cubicBezTo>
                    <a:pt x="104120" y="15612"/>
                    <a:pt x="103763" y="15654"/>
                    <a:pt x="103403" y="15699"/>
                  </a:cubicBezTo>
                  <a:close/>
                  <a:moveTo>
                    <a:pt x="103557" y="15552"/>
                  </a:moveTo>
                  <a:cubicBezTo>
                    <a:pt x="103572" y="15545"/>
                    <a:pt x="103583" y="15541"/>
                    <a:pt x="103598" y="15534"/>
                  </a:cubicBezTo>
                  <a:cubicBezTo>
                    <a:pt x="103253" y="15579"/>
                    <a:pt x="102908" y="15627"/>
                    <a:pt x="102562" y="15672"/>
                  </a:cubicBezTo>
                  <a:cubicBezTo>
                    <a:pt x="102555" y="15676"/>
                    <a:pt x="102544" y="15680"/>
                    <a:pt x="102536" y="15684"/>
                  </a:cubicBezTo>
                  <a:cubicBezTo>
                    <a:pt x="102878" y="15639"/>
                    <a:pt x="103215" y="15594"/>
                    <a:pt x="103557" y="15552"/>
                  </a:cubicBezTo>
                  <a:close/>
                  <a:moveTo>
                    <a:pt x="103159" y="15733"/>
                  </a:moveTo>
                  <a:cubicBezTo>
                    <a:pt x="103148" y="15733"/>
                    <a:pt x="103133" y="15736"/>
                    <a:pt x="103121" y="15736"/>
                  </a:cubicBezTo>
                  <a:cubicBezTo>
                    <a:pt x="103133" y="15736"/>
                    <a:pt x="103144" y="15733"/>
                    <a:pt x="103159" y="15733"/>
                  </a:cubicBezTo>
                  <a:close/>
                  <a:moveTo>
                    <a:pt x="103058" y="16791"/>
                  </a:moveTo>
                  <a:cubicBezTo>
                    <a:pt x="103174" y="16727"/>
                    <a:pt x="103290" y="16667"/>
                    <a:pt x="103407" y="16607"/>
                  </a:cubicBezTo>
                  <a:cubicBezTo>
                    <a:pt x="103118" y="16599"/>
                    <a:pt x="102818" y="16592"/>
                    <a:pt x="102510" y="16592"/>
                  </a:cubicBezTo>
                  <a:cubicBezTo>
                    <a:pt x="102450" y="16626"/>
                    <a:pt x="102386" y="16656"/>
                    <a:pt x="102326" y="16686"/>
                  </a:cubicBezTo>
                  <a:cubicBezTo>
                    <a:pt x="102585" y="16716"/>
                    <a:pt x="102829" y="16749"/>
                    <a:pt x="103058" y="16791"/>
                  </a:cubicBezTo>
                  <a:close/>
                  <a:moveTo>
                    <a:pt x="102840" y="16903"/>
                  </a:moveTo>
                  <a:cubicBezTo>
                    <a:pt x="102604" y="16866"/>
                    <a:pt x="102349" y="16836"/>
                    <a:pt x="102075" y="16809"/>
                  </a:cubicBezTo>
                  <a:cubicBezTo>
                    <a:pt x="101820" y="16941"/>
                    <a:pt x="101561" y="17072"/>
                    <a:pt x="101305" y="17207"/>
                  </a:cubicBezTo>
                  <a:cubicBezTo>
                    <a:pt x="101478" y="17293"/>
                    <a:pt x="101624" y="17391"/>
                    <a:pt x="101741" y="17500"/>
                  </a:cubicBezTo>
                  <a:cubicBezTo>
                    <a:pt x="102105" y="17297"/>
                    <a:pt x="102469" y="17102"/>
                    <a:pt x="102840" y="16903"/>
                  </a:cubicBezTo>
                  <a:close/>
                  <a:moveTo>
                    <a:pt x="97962" y="21623"/>
                  </a:moveTo>
                  <a:cubicBezTo>
                    <a:pt x="99317" y="20588"/>
                    <a:pt x="100743" y="19597"/>
                    <a:pt x="102236" y="18652"/>
                  </a:cubicBezTo>
                  <a:cubicBezTo>
                    <a:pt x="102183" y="18460"/>
                    <a:pt x="102108" y="18276"/>
                    <a:pt x="102007" y="18100"/>
                  </a:cubicBezTo>
                  <a:cubicBezTo>
                    <a:pt x="100900" y="18753"/>
                    <a:pt x="99831" y="19428"/>
                    <a:pt x="98795" y="20126"/>
                  </a:cubicBezTo>
                  <a:cubicBezTo>
                    <a:pt x="98612" y="20599"/>
                    <a:pt x="98330" y="21098"/>
                    <a:pt x="97962" y="21623"/>
                  </a:cubicBezTo>
                  <a:close/>
                  <a:moveTo>
                    <a:pt x="85990" y="32132"/>
                  </a:moveTo>
                  <a:cubicBezTo>
                    <a:pt x="88676" y="28512"/>
                    <a:pt x="91974" y="25154"/>
                    <a:pt x="95820" y="22190"/>
                  </a:cubicBezTo>
                  <a:cubicBezTo>
                    <a:pt x="96717" y="21496"/>
                    <a:pt x="97647" y="20824"/>
                    <a:pt x="98612" y="20171"/>
                  </a:cubicBezTo>
                  <a:cubicBezTo>
                    <a:pt x="98743" y="19848"/>
                    <a:pt x="98833" y="19541"/>
                    <a:pt x="98874" y="19252"/>
                  </a:cubicBezTo>
                  <a:cubicBezTo>
                    <a:pt x="97084" y="20355"/>
                    <a:pt x="95400" y="21518"/>
                    <a:pt x="93824" y="22745"/>
                  </a:cubicBezTo>
                  <a:cubicBezTo>
                    <a:pt x="89367" y="26208"/>
                    <a:pt x="85686" y="30211"/>
                    <a:pt x="82876" y="34530"/>
                  </a:cubicBezTo>
                  <a:cubicBezTo>
                    <a:pt x="83922" y="33723"/>
                    <a:pt x="84965" y="32920"/>
                    <a:pt x="85990" y="32132"/>
                  </a:cubicBezTo>
                  <a:close/>
                  <a:moveTo>
                    <a:pt x="79360" y="41122"/>
                  </a:moveTo>
                  <a:cubicBezTo>
                    <a:pt x="79367" y="41115"/>
                    <a:pt x="79379" y="41107"/>
                    <a:pt x="79386" y="41100"/>
                  </a:cubicBezTo>
                  <a:cubicBezTo>
                    <a:pt x="80122" y="40503"/>
                    <a:pt x="80868" y="39903"/>
                    <a:pt x="81626" y="39299"/>
                  </a:cubicBezTo>
                  <a:cubicBezTo>
                    <a:pt x="82744" y="36988"/>
                    <a:pt x="84095" y="34740"/>
                    <a:pt x="85660" y="32579"/>
                  </a:cubicBezTo>
                  <a:cubicBezTo>
                    <a:pt x="84662" y="33352"/>
                    <a:pt x="83645" y="34132"/>
                    <a:pt x="82624" y="34920"/>
                  </a:cubicBezTo>
                  <a:cubicBezTo>
                    <a:pt x="81345" y="36928"/>
                    <a:pt x="80257" y="39002"/>
                    <a:pt x="79360" y="41122"/>
                  </a:cubicBezTo>
                  <a:close/>
                  <a:moveTo>
                    <a:pt x="79247" y="41216"/>
                  </a:moveTo>
                  <a:cubicBezTo>
                    <a:pt x="80129" y="39107"/>
                    <a:pt x="81206" y="37040"/>
                    <a:pt x="82470" y="35040"/>
                  </a:cubicBezTo>
                  <a:cubicBezTo>
                    <a:pt x="81570" y="35731"/>
                    <a:pt x="80673" y="36429"/>
                    <a:pt x="79788" y="37130"/>
                  </a:cubicBezTo>
                  <a:cubicBezTo>
                    <a:pt x="78737" y="39029"/>
                    <a:pt x="77855" y="40976"/>
                    <a:pt x="77150" y="42953"/>
                  </a:cubicBezTo>
                  <a:cubicBezTo>
                    <a:pt x="77829" y="42390"/>
                    <a:pt x="78527" y="41809"/>
                    <a:pt x="79247" y="41216"/>
                  </a:cubicBezTo>
                  <a:close/>
                  <a:moveTo>
                    <a:pt x="75781" y="47816"/>
                  </a:moveTo>
                  <a:cubicBezTo>
                    <a:pt x="76336" y="47384"/>
                    <a:pt x="76899" y="46934"/>
                    <a:pt x="77476" y="46476"/>
                  </a:cubicBezTo>
                  <a:cubicBezTo>
                    <a:pt x="77908" y="44803"/>
                    <a:pt x="78456" y="43148"/>
                    <a:pt x="79124" y="41516"/>
                  </a:cubicBezTo>
                  <a:cubicBezTo>
                    <a:pt x="78411" y="42102"/>
                    <a:pt x="77724" y="42676"/>
                    <a:pt x="77049" y="43235"/>
                  </a:cubicBezTo>
                  <a:cubicBezTo>
                    <a:pt x="76523" y="44747"/>
                    <a:pt x="76099" y="46278"/>
                    <a:pt x="75781" y="47816"/>
                  </a:cubicBezTo>
                  <a:close/>
                  <a:moveTo>
                    <a:pt x="74111" y="49110"/>
                  </a:moveTo>
                  <a:cubicBezTo>
                    <a:pt x="74629" y="48713"/>
                    <a:pt x="75158" y="48304"/>
                    <a:pt x="75694" y="47883"/>
                  </a:cubicBezTo>
                  <a:cubicBezTo>
                    <a:pt x="76009" y="46349"/>
                    <a:pt x="76430" y="44826"/>
                    <a:pt x="76947" y="43321"/>
                  </a:cubicBezTo>
                  <a:cubicBezTo>
                    <a:pt x="76291" y="43865"/>
                    <a:pt x="75657" y="44394"/>
                    <a:pt x="75034" y="44912"/>
                  </a:cubicBezTo>
                  <a:cubicBezTo>
                    <a:pt x="74640" y="46300"/>
                    <a:pt x="74328" y="47703"/>
                    <a:pt x="74111" y="49110"/>
                  </a:cubicBezTo>
                  <a:close/>
                  <a:moveTo>
                    <a:pt x="72535" y="50292"/>
                  </a:moveTo>
                  <a:cubicBezTo>
                    <a:pt x="73027" y="49932"/>
                    <a:pt x="73522" y="49557"/>
                    <a:pt x="74025" y="49174"/>
                  </a:cubicBezTo>
                  <a:cubicBezTo>
                    <a:pt x="74242" y="47771"/>
                    <a:pt x="74546" y="46379"/>
                    <a:pt x="74936" y="44994"/>
                  </a:cubicBezTo>
                  <a:cubicBezTo>
                    <a:pt x="74332" y="45497"/>
                    <a:pt x="73747" y="45985"/>
                    <a:pt x="73173" y="46461"/>
                  </a:cubicBezTo>
                  <a:cubicBezTo>
                    <a:pt x="72884" y="47730"/>
                    <a:pt x="72674" y="49009"/>
                    <a:pt x="72535" y="50292"/>
                  </a:cubicBezTo>
                  <a:close/>
                  <a:moveTo>
                    <a:pt x="71049" y="51365"/>
                  </a:moveTo>
                  <a:cubicBezTo>
                    <a:pt x="71514" y="51039"/>
                    <a:pt x="71980" y="50701"/>
                    <a:pt x="72456" y="50352"/>
                  </a:cubicBezTo>
                  <a:cubicBezTo>
                    <a:pt x="72588" y="49077"/>
                    <a:pt x="72794" y="47801"/>
                    <a:pt x="73079" y="46536"/>
                  </a:cubicBezTo>
                  <a:cubicBezTo>
                    <a:pt x="72520" y="46998"/>
                    <a:pt x="71976" y="47444"/>
                    <a:pt x="71443" y="47880"/>
                  </a:cubicBezTo>
                  <a:cubicBezTo>
                    <a:pt x="71248" y="49035"/>
                    <a:pt x="71117" y="50202"/>
                    <a:pt x="71049" y="51365"/>
                  </a:cubicBezTo>
                  <a:close/>
                  <a:moveTo>
                    <a:pt x="69856" y="48956"/>
                  </a:moveTo>
                  <a:cubicBezTo>
                    <a:pt x="70359" y="48559"/>
                    <a:pt x="70869" y="48150"/>
                    <a:pt x="71391" y="47726"/>
                  </a:cubicBezTo>
                  <a:cubicBezTo>
                    <a:pt x="71657" y="46195"/>
                    <a:pt x="72036" y="44672"/>
                    <a:pt x="72524" y="43167"/>
                  </a:cubicBezTo>
                  <a:cubicBezTo>
                    <a:pt x="71875" y="43730"/>
                    <a:pt x="71248" y="44274"/>
                    <a:pt x="70640" y="44807"/>
                  </a:cubicBezTo>
                  <a:cubicBezTo>
                    <a:pt x="70284" y="46180"/>
                    <a:pt x="70025" y="47564"/>
                    <a:pt x="69856" y="48956"/>
                  </a:cubicBezTo>
                  <a:moveTo>
                    <a:pt x="68336" y="50142"/>
                  </a:moveTo>
                  <a:cubicBezTo>
                    <a:pt x="68805" y="49782"/>
                    <a:pt x="69282" y="49410"/>
                    <a:pt x="69766" y="49028"/>
                  </a:cubicBezTo>
                  <a:cubicBezTo>
                    <a:pt x="69931" y="47643"/>
                    <a:pt x="70186" y="46266"/>
                    <a:pt x="70535" y="44897"/>
                  </a:cubicBezTo>
                  <a:cubicBezTo>
                    <a:pt x="69946" y="45415"/>
                    <a:pt x="69372" y="45914"/>
                    <a:pt x="68817" y="46398"/>
                  </a:cubicBezTo>
                  <a:cubicBezTo>
                    <a:pt x="68577" y="47639"/>
                    <a:pt x="68415" y="48889"/>
                    <a:pt x="68336" y="50142"/>
                  </a:cubicBezTo>
                  <a:close/>
                  <a:moveTo>
                    <a:pt x="66903" y="51208"/>
                  </a:moveTo>
                  <a:cubicBezTo>
                    <a:pt x="67346" y="50885"/>
                    <a:pt x="67796" y="50551"/>
                    <a:pt x="68250" y="50206"/>
                  </a:cubicBezTo>
                  <a:cubicBezTo>
                    <a:pt x="68325" y="48960"/>
                    <a:pt x="68483" y="47718"/>
                    <a:pt x="68715" y="46484"/>
                  </a:cubicBezTo>
                  <a:cubicBezTo>
                    <a:pt x="68179" y="46953"/>
                    <a:pt x="67654" y="47407"/>
                    <a:pt x="67140" y="47842"/>
                  </a:cubicBezTo>
                  <a:cubicBezTo>
                    <a:pt x="66993" y="48960"/>
                    <a:pt x="66918" y="50086"/>
                    <a:pt x="66903" y="51208"/>
                  </a:cubicBezTo>
                  <a:close/>
                  <a:moveTo>
                    <a:pt x="65601" y="48934"/>
                  </a:moveTo>
                  <a:cubicBezTo>
                    <a:pt x="66082" y="48536"/>
                    <a:pt x="66573" y="48124"/>
                    <a:pt x="67072" y="47696"/>
                  </a:cubicBezTo>
                  <a:cubicBezTo>
                    <a:pt x="67275" y="46172"/>
                    <a:pt x="67601" y="44653"/>
                    <a:pt x="68048" y="43156"/>
                  </a:cubicBezTo>
                  <a:cubicBezTo>
                    <a:pt x="67410" y="43741"/>
                    <a:pt x="66798" y="44311"/>
                    <a:pt x="66209" y="44859"/>
                  </a:cubicBezTo>
                  <a:cubicBezTo>
                    <a:pt x="65905" y="46210"/>
                    <a:pt x="65706" y="47568"/>
                    <a:pt x="65601" y="48934"/>
                  </a:cubicBezTo>
                  <a:close/>
                  <a:moveTo>
                    <a:pt x="64145" y="50116"/>
                  </a:moveTo>
                  <a:cubicBezTo>
                    <a:pt x="64596" y="49759"/>
                    <a:pt x="65050" y="49392"/>
                    <a:pt x="65511" y="49013"/>
                  </a:cubicBezTo>
                  <a:cubicBezTo>
                    <a:pt x="65605" y="47655"/>
                    <a:pt x="65804" y="46304"/>
                    <a:pt x="66097" y="44964"/>
                  </a:cubicBezTo>
                  <a:cubicBezTo>
                    <a:pt x="65526" y="45497"/>
                    <a:pt x="64975" y="46011"/>
                    <a:pt x="64438" y="46506"/>
                  </a:cubicBezTo>
                  <a:cubicBezTo>
                    <a:pt x="64262" y="47703"/>
                    <a:pt x="64164" y="48908"/>
                    <a:pt x="64145" y="50116"/>
                  </a:cubicBezTo>
                  <a:moveTo>
                    <a:pt x="62784" y="51159"/>
                  </a:moveTo>
                  <a:cubicBezTo>
                    <a:pt x="63204" y="50847"/>
                    <a:pt x="63628" y="50525"/>
                    <a:pt x="64055" y="50187"/>
                  </a:cubicBezTo>
                  <a:cubicBezTo>
                    <a:pt x="64070" y="48990"/>
                    <a:pt x="64164" y="47793"/>
                    <a:pt x="64333" y="46604"/>
                  </a:cubicBezTo>
                  <a:cubicBezTo>
                    <a:pt x="63823" y="47080"/>
                    <a:pt x="63320" y="47542"/>
                    <a:pt x="62832" y="47981"/>
                  </a:cubicBezTo>
                  <a:cubicBezTo>
                    <a:pt x="62784" y="48645"/>
                    <a:pt x="62757" y="49305"/>
                    <a:pt x="62757" y="49969"/>
                  </a:cubicBezTo>
                  <a:cubicBezTo>
                    <a:pt x="62757" y="50367"/>
                    <a:pt x="62765" y="50765"/>
                    <a:pt x="62784" y="51159"/>
                  </a:cubicBezTo>
                  <a:close/>
                  <a:moveTo>
                    <a:pt x="62705" y="51410"/>
                  </a:moveTo>
                  <a:cubicBezTo>
                    <a:pt x="62382" y="51650"/>
                    <a:pt x="62059" y="51879"/>
                    <a:pt x="61737" y="52101"/>
                  </a:cubicBezTo>
                  <a:cubicBezTo>
                    <a:pt x="61665" y="52153"/>
                    <a:pt x="61590" y="52202"/>
                    <a:pt x="61515" y="52254"/>
                  </a:cubicBezTo>
                  <a:cubicBezTo>
                    <a:pt x="61598" y="52975"/>
                    <a:pt x="61707" y="53695"/>
                    <a:pt x="61849" y="54412"/>
                  </a:cubicBezTo>
                  <a:cubicBezTo>
                    <a:pt x="62217" y="54220"/>
                    <a:pt x="62581" y="54018"/>
                    <a:pt x="62949" y="53804"/>
                  </a:cubicBezTo>
                  <a:cubicBezTo>
                    <a:pt x="62829" y="53009"/>
                    <a:pt x="62750" y="52209"/>
                    <a:pt x="62705" y="51410"/>
                  </a:cubicBezTo>
                  <a:close/>
                  <a:moveTo>
                    <a:pt x="61365" y="49478"/>
                  </a:moveTo>
                  <a:cubicBezTo>
                    <a:pt x="61365" y="50345"/>
                    <a:pt x="61410" y="51211"/>
                    <a:pt x="61497" y="52078"/>
                  </a:cubicBezTo>
                  <a:cubicBezTo>
                    <a:pt x="61549" y="52044"/>
                    <a:pt x="61598" y="52011"/>
                    <a:pt x="61650" y="51973"/>
                  </a:cubicBezTo>
                  <a:cubicBezTo>
                    <a:pt x="61996" y="51733"/>
                    <a:pt x="62345" y="51485"/>
                    <a:pt x="62693" y="51226"/>
                  </a:cubicBezTo>
                  <a:cubicBezTo>
                    <a:pt x="62675" y="50806"/>
                    <a:pt x="62663" y="50390"/>
                    <a:pt x="62663" y="49969"/>
                  </a:cubicBezTo>
                  <a:cubicBezTo>
                    <a:pt x="62663" y="49339"/>
                    <a:pt x="62690" y="48705"/>
                    <a:pt x="62735" y="48071"/>
                  </a:cubicBezTo>
                  <a:cubicBezTo>
                    <a:pt x="62269" y="48491"/>
                    <a:pt x="61812" y="48896"/>
                    <a:pt x="61365" y="49287"/>
                  </a:cubicBezTo>
                  <a:cubicBezTo>
                    <a:pt x="61365" y="49350"/>
                    <a:pt x="61365" y="49414"/>
                    <a:pt x="61365" y="49478"/>
                  </a:cubicBezTo>
                  <a:close/>
                  <a:moveTo>
                    <a:pt x="59962" y="48994"/>
                  </a:moveTo>
                  <a:cubicBezTo>
                    <a:pt x="59962" y="49407"/>
                    <a:pt x="59973" y="49819"/>
                    <a:pt x="59996" y="50232"/>
                  </a:cubicBezTo>
                  <a:cubicBezTo>
                    <a:pt x="60416" y="49891"/>
                    <a:pt x="60840" y="49531"/>
                    <a:pt x="61271" y="49159"/>
                  </a:cubicBezTo>
                  <a:cubicBezTo>
                    <a:pt x="61286" y="47861"/>
                    <a:pt x="61403" y="46563"/>
                    <a:pt x="61620" y="45276"/>
                  </a:cubicBezTo>
                  <a:cubicBezTo>
                    <a:pt x="61080" y="45827"/>
                    <a:pt x="60562" y="46356"/>
                    <a:pt x="60056" y="46863"/>
                  </a:cubicBezTo>
                  <a:cubicBezTo>
                    <a:pt x="59996" y="47572"/>
                    <a:pt x="59962" y="48281"/>
                    <a:pt x="59962" y="48994"/>
                  </a:cubicBezTo>
                  <a:close/>
                  <a:moveTo>
                    <a:pt x="58559" y="48120"/>
                  </a:moveTo>
                  <a:cubicBezTo>
                    <a:pt x="59020" y="47673"/>
                    <a:pt x="59489" y="47208"/>
                    <a:pt x="59973" y="46720"/>
                  </a:cubicBezTo>
                  <a:cubicBezTo>
                    <a:pt x="60135" y="45006"/>
                    <a:pt x="60480" y="43298"/>
                    <a:pt x="61009" y="41621"/>
                  </a:cubicBezTo>
                  <a:cubicBezTo>
                    <a:pt x="60311" y="42372"/>
                    <a:pt x="59658" y="43096"/>
                    <a:pt x="59043" y="43786"/>
                  </a:cubicBezTo>
                  <a:cubicBezTo>
                    <a:pt x="58746" y="45219"/>
                    <a:pt x="58585" y="46668"/>
                    <a:pt x="58559" y="48120"/>
                  </a:cubicBezTo>
                  <a:close/>
                  <a:moveTo>
                    <a:pt x="57287" y="45538"/>
                  </a:moveTo>
                  <a:cubicBezTo>
                    <a:pt x="57823" y="44927"/>
                    <a:pt x="58382" y="44285"/>
                    <a:pt x="58979" y="43617"/>
                  </a:cubicBezTo>
                  <a:cubicBezTo>
                    <a:pt x="59523" y="41077"/>
                    <a:pt x="60502" y="38586"/>
                    <a:pt x="61924" y="36203"/>
                  </a:cubicBezTo>
                  <a:cubicBezTo>
                    <a:pt x="60802" y="37291"/>
                    <a:pt x="59812" y="38331"/>
                    <a:pt x="58923" y="39329"/>
                  </a:cubicBezTo>
                  <a:cubicBezTo>
                    <a:pt x="58067" y="41355"/>
                    <a:pt x="57527" y="43437"/>
                    <a:pt x="57287" y="45538"/>
                  </a:cubicBezTo>
                  <a:close/>
                  <a:moveTo>
                    <a:pt x="55722" y="47287"/>
                  </a:moveTo>
                  <a:cubicBezTo>
                    <a:pt x="56191" y="46773"/>
                    <a:pt x="56671" y="46236"/>
                    <a:pt x="57167" y="45670"/>
                  </a:cubicBezTo>
                  <a:cubicBezTo>
                    <a:pt x="57388" y="43606"/>
                    <a:pt x="57902" y="41558"/>
                    <a:pt x="58716" y="39565"/>
                  </a:cubicBezTo>
                  <a:cubicBezTo>
                    <a:pt x="57853" y="40541"/>
                    <a:pt x="57084" y="41475"/>
                    <a:pt x="56379" y="42360"/>
                  </a:cubicBezTo>
                  <a:cubicBezTo>
                    <a:pt x="55966" y="43985"/>
                    <a:pt x="55748" y="45636"/>
                    <a:pt x="55722" y="47287"/>
                  </a:cubicBezTo>
                  <a:close/>
                  <a:moveTo>
                    <a:pt x="60011" y="33645"/>
                  </a:moveTo>
                  <a:cubicBezTo>
                    <a:pt x="59103" y="34496"/>
                    <a:pt x="58285" y="35325"/>
                    <a:pt x="57542" y="36128"/>
                  </a:cubicBezTo>
                  <a:cubicBezTo>
                    <a:pt x="55850" y="38826"/>
                    <a:pt x="54833" y="41681"/>
                    <a:pt x="54458" y="44578"/>
                  </a:cubicBezTo>
                  <a:cubicBezTo>
                    <a:pt x="55036" y="43820"/>
                    <a:pt x="55651" y="43017"/>
                    <a:pt x="56323" y="42169"/>
                  </a:cubicBezTo>
                  <a:cubicBezTo>
                    <a:pt x="57358" y="38248"/>
                    <a:pt x="59542" y="34470"/>
                    <a:pt x="62964" y="31112"/>
                  </a:cubicBezTo>
                  <a:cubicBezTo>
                    <a:pt x="61932" y="31937"/>
                    <a:pt x="60938" y="32782"/>
                    <a:pt x="60011" y="33645"/>
                  </a:cubicBezTo>
                  <a:moveTo>
                    <a:pt x="61692" y="31138"/>
                  </a:moveTo>
                  <a:cubicBezTo>
                    <a:pt x="60277" y="32466"/>
                    <a:pt x="59077" y="33866"/>
                    <a:pt x="58078" y="35314"/>
                  </a:cubicBezTo>
                  <a:cubicBezTo>
                    <a:pt x="58641" y="34729"/>
                    <a:pt x="59245" y="34132"/>
                    <a:pt x="59898" y="33521"/>
                  </a:cubicBezTo>
                  <a:cubicBezTo>
                    <a:pt x="61294" y="32223"/>
                    <a:pt x="62840" y="30966"/>
                    <a:pt x="64446" y="29757"/>
                  </a:cubicBezTo>
                  <a:cubicBezTo>
                    <a:pt x="66149" y="28298"/>
                    <a:pt x="68156" y="26910"/>
                    <a:pt x="70411" y="25597"/>
                  </a:cubicBezTo>
                  <a:cubicBezTo>
                    <a:pt x="71477" y="24895"/>
                    <a:pt x="72524" y="24223"/>
                    <a:pt x="73522" y="23582"/>
                  </a:cubicBezTo>
                  <a:cubicBezTo>
                    <a:pt x="68682" y="25848"/>
                    <a:pt x="64614" y="28384"/>
                    <a:pt x="61692" y="31138"/>
                  </a:cubicBezTo>
                  <a:moveTo>
                    <a:pt x="59722" y="31690"/>
                  </a:moveTo>
                  <a:cubicBezTo>
                    <a:pt x="56983" y="34312"/>
                    <a:pt x="55103" y="37201"/>
                    <a:pt x="54011" y="40203"/>
                  </a:cubicBezTo>
                  <a:cubicBezTo>
                    <a:pt x="55002" y="38826"/>
                    <a:pt x="56176" y="37348"/>
                    <a:pt x="57639" y="35779"/>
                  </a:cubicBezTo>
                  <a:cubicBezTo>
                    <a:pt x="58709" y="34136"/>
                    <a:pt x="60030" y="32553"/>
                    <a:pt x="61617" y="31059"/>
                  </a:cubicBezTo>
                  <a:cubicBezTo>
                    <a:pt x="64693" y="28159"/>
                    <a:pt x="69023" y="25510"/>
                    <a:pt x="74182" y="23161"/>
                  </a:cubicBezTo>
                  <a:cubicBezTo>
                    <a:pt x="74527" y="22936"/>
                    <a:pt x="74869" y="22719"/>
                    <a:pt x="75203" y="22505"/>
                  </a:cubicBezTo>
                  <a:cubicBezTo>
                    <a:pt x="68697" y="25173"/>
                    <a:pt x="63286" y="28268"/>
                    <a:pt x="59722" y="31690"/>
                  </a:cubicBezTo>
                  <a:close/>
                  <a:moveTo>
                    <a:pt x="57756" y="32241"/>
                  </a:moveTo>
                  <a:cubicBezTo>
                    <a:pt x="54146" y="35772"/>
                    <a:pt x="52158" y="39760"/>
                    <a:pt x="51580" y="43842"/>
                  </a:cubicBezTo>
                  <a:cubicBezTo>
                    <a:pt x="52237" y="42814"/>
                    <a:pt x="52946" y="41708"/>
                    <a:pt x="53779" y="40526"/>
                  </a:cubicBezTo>
                  <a:cubicBezTo>
                    <a:pt x="54855" y="37378"/>
                    <a:pt x="56788" y="34350"/>
                    <a:pt x="59643" y="31607"/>
                  </a:cubicBezTo>
                  <a:cubicBezTo>
                    <a:pt x="63324" y="28080"/>
                    <a:pt x="68948" y="24902"/>
                    <a:pt x="75702" y="22182"/>
                  </a:cubicBezTo>
                  <a:cubicBezTo>
                    <a:pt x="75859" y="22081"/>
                    <a:pt x="76017" y="21980"/>
                    <a:pt x="76171" y="21882"/>
                  </a:cubicBezTo>
                  <a:cubicBezTo>
                    <a:pt x="68295" y="24820"/>
                    <a:pt x="61755" y="28332"/>
                    <a:pt x="57756" y="32241"/>
                  </a:cubicBezTo>
                  <a:close/>
                  <a:moveTo>
                    <a:pt x="76595" y="21604"/>
                  </a:moveTo>
                  <a:cubicBezTo>
                    <a:pt x="76658" y="21563"/>
                    <a:pt x="76722" y="21522"/>
                    <a:pt x="76786" y="21481"/>
                  </a:cubicBezTo>
                  <a:cubicBezTo>
                    <a:pt x="70764" y="23563"/>
                    <a:pt x="65406" y="25964"/>
                    <a:pt x="61219" y="28598"/>
                  </a:cubicBezTo>
                  <a:cubicBezTo>
                    <a:pt x="59639" y="29776"/>
                    <a:pt x="58131" y="31011"/>
                    <a:pt x="56788" y="32294"/>
                  </a:cubicBezTo>
                  <a:cubicBezTo>
                    <a:pt x="54589" y="34406"/>
                    <a:pt x="53025" y="36384"/>
                    <a:pt x="51816" y="38214"/>
                  </a:cubicBezTo>
                  <a:cubicBezTo>
                    <a:pt x="50544" y="40740"/>
                    <a:pt x="49944" y="43377"/>
                    <a:pt x="49944" y="46026"/>
                  </a:cubicBezTo>
                  <a:cubicBezTo>
                    <a:pt x="49944" y="46131"/>
                    <a:pt x="49944" y="46233"/>
                    <a:pt x="49944" y="46338"/>
                  </a:cubicBezTo>
                  <a:cubicBezTo>
                    <a:pt x="50139" y="46060"/>
                    <a:pt x="50331" y="45775"/>
                    <a:pt x="50522" y="45482"/>
                  </a:cubicBezTo>
                  <a:cubicBezTo>
                    <a:pt x="50822" y="45028"/>
                    <a:pt x="51122" y="44559"/>
                    <a:pt x="51437" y="44068"/>
                  </a:cubicBezTo>
                  <a:cubicBezTo>
                    <a:pt x="51970" y="39873"/>
                    <a:pt x="53981" y="35776"/>
                    <a:pt x="57677" y="32163"/>
                  </a:cubicBezTo>
                  <a:cubicBezTo>
                    <a:pt x="61778" y="28159"/>
                    <a:pt x="68505" y="24580"/>
                    <a:pt x="76595" y="21604"/>
                  </a:cubicBezTo>
                  <a:moveTo>
                    <a:pt x="76876" y="21619"/>
                  </a:moveTo>
                  <a:cubicBezTo>
                    <a:pt x="76752" y="21702"/>
                    <a:pt x="76625" y="21784"/>
                    <a:pt x="76497" y="21867"/>
                  </a:cubicBezTo>
                  <a:cubicBezTo>
                    <a:pt x="78249" y="21180"/>
                    <a:pt x="80077" y="20520"/>
                    <a:pt x="81960" y="19893"/>
                  </a:cubicBezTo>
                  <a:cubicBezTo>
                    <a:pt x="80215" y="20445"/>
                    <a:pt x="78519" y="21019"/>
                    <a:pt x="76876" y="21619"/>
                  </a:cubicBezTo>
                  <a:close/>
                  <a:moveTo>
                    <a:pt x="77420" y="21263"/>
                  </a:moveTo>
                  <a:cubicBezTo>
                    <a:pt x="77375" y="21293"/>
                    <a:pt x="77326" y="21323"/>
                    <a:pt x="77281" y="21353"/>
                  </a:cubicBezTo>
                  <a:cubicBezTo>
                    <a:pt x="78103" y="21057"/>
                    <a:pt x="78943" y="20768"/>
                    <a:pt x="79791" y="20483"/>
                  </a:cubicBezTo>
                  <a:cubicBezTo>
                    <a:pt x="78992" y="20738"/>
                    <a:pt x="78201" y="20997"/>
                    <a:pt x="77420" y="21263"/>
                  </a:cubicBezTo>
                  <a:close/>
                  <a:moveTo>
                    <a:pt x="72576" y="21278"/>
                  </a:moveTo>
                  <a:cubicBezTo>
                    <a:pt x="72524" y="21312"/>
                    <a:pt x="72475" y="21342"/>
                    <a:pt x="72422" y="21372"/>
                  </a:cubicBezTo>
                  <a:cubicBezTo>
                    <a:pt x="74809" y="20749"/>
                    <a:pt x="77169" y="20171"/>
                    <a:pt x="79461" y="19653"/>
                  </a:cubicBezTo>
                  <a:cubicBezTo>
                    <a:pt x="79495" y="19627"/>
                    <a:pt x="79533" y="19601"/>
                    <a:pt x="79566" y="19575"/>
                  </a:cubicBezTo>
                  <a:cubicBezTo>
                    <a:pt x="77311" y="20085"/>
                    <a:pt x="74966" y="20655"/>
                    <a:pt x="72576" y="21278"/>
                  </a:cubicBezTo>
                  <a:close/>
                  <a:moveTo>
                    <a:pt x="63526" y="23567"/>
                  </a:moveTo>
                  <a:cubicBezTo>
                    <a:pt x="63425" y="23630"/>
                    <a:pt x="63320" y="23694"/>
                    <a:pt x="63215" y="23754"/>
                  </a:cubicBezTo>
                  <a:cubicBezTo>
                    <a:pt x="66314" y="22816"/>
                    <a:pt x="69421" y="21946"/>
                    <a:pt x="72456" y="21154"/>
                  </a:cubicBezTo>
                  <a:cubicBezTo>
                    <a:pt x="72558" y="21094"/>
                    <a:pt x="72659" y="21034"/>
                    <a:pt x="72756" y="20974"/>
                  </a:cubicBezTo>
                  <a:cubicBezTo>
                    <a:pt x="69759" y="21754"/>
                    <a:pt x="66648" y="22629"/>
                    <a:pt x="63526" y="23567"/>
                  </a:cubicBezTo>
                  <a:moveTo>
                    <a:pt x="54068" y="26313"/>
                  </a:moveTo>
                  <a:cubicBezTo>
                    <a:pt x="53951" y="26399"/>
                    <a:pt x="53835" y="26489"/>
                    <a:pt x="53719" y="26576"/>
                  </a:cubicBezTo>
                  <a:cubicBezTo>
                    <a:pt x="56897" y="25473"/>
                    <a:pt x="60153" y="24422"/>
                    <a:pt x="63395" y="23447"/>
                  </a:cubicBezTo>
                  <a:cubicBezTo>
                    <a:pt x="63556" y="23349"/>
                    <a:pt x="63714" y="23255"/>
                    <a:pt x="63875" y="23158"/>
                  </a:cubicBezTo>
                  <a:cubicBezTo>
                    <a:pt x="62926" y="23443"/>
                    <a:pt x="61977" y="23736"/>
                    <a:pt x="61024" y="24032"/>
                  </a:cubicBezTo>
                  <a:cubicBezTo>
                    <a:pt x="58701" y="24760"/>
                    <a:pt x="56371" y="25521"/>
                    <a:pt x="54068" y="26313"/>
                  </a:cubicBezTo>
                  <a:close/>
                  <a:moveTo>
                    <a:pt x="46597" y="28658"/>
                  </a:moveTo>
                  <a:cubicBezTo>
                    <a:pt x="46507" y="28759"/>
                    <a:pt x="46421" y="28861"/>
                    <a:pt x="46338" y="28958"/>
                  </a:cubicBezTo>
                  <a:cubicBezTo>
                    <a:pt x="48796" y="28009"/>
                    <a:pt x="51351" y="27082"/>
                    <a:pt x="53940" y="26193"/>
                  </a:cubicBezTo>
                  <a:cubicBezTo>
                    <a:pt x="54094" y="26077"/>
                    <a:pt x="54251" y="25960"/>
                    <a:pt x="54409" y="25844"/>
                  </a:cubicBezTo>
                  <a:cubicBezTo>
                    <a:pt x="51768" y="26748"/>
                    <a:pt x="49141" y="27690"/>
                    <a:pt x="46597" y="28658"/>
                  </a:cubicBezTo>
                  <a:close/>
                  <a:moveTo>
                    <a:pt x="47134" y="28073"/>
                  </a:moveTo>
                  <a:cubicBezTo>
                    <a:pt x="47029" y="28182"/>
                    <a:pt x="46927" y="28294"/>
                    <a:pt x="46826" y="28403"/>
                  </a:cubicBezTo>
                  <a:cubicBezTo>
                    <a:pt x="49445" y="27409"/>
                    <a:pt x="52143" y="26448"/>
                    <a:pt x="54855" y="25525"/>
                  </a:cubicBezTo>
                  <a:cubicBezTo>
                    <a:pt x="55073" y="25368"/>
                    <a:pt x="55298" y="25214"/>
                    <a:pt x="55523" y="25060"/>
                  </a:cubicBezTo>
                  <a:cubicBezTo>
                    <a:pt x="52724" y="26005"/>
                    <a:pt x="49914" y="27007"/>
                    <a:pt x="47168" y="28035"/>
                  </a:cubicBezTo>
                  <a:cubicBezTo>
                    <a:pt x="47156" y="28050"/>
                    <a:pt x="47145" y="28062"/>
                    <a:pt x="47134" y="28073"/>
                  </a:cubicBezTo>
                  <a:close/>
                  <a:moveTo>
                    <a:pt x="41513" y="29600"/>
                  </a:moveTo>
                  <a:cubicBezTo>
                    <a:pt x="41596" y="29454"/>
                    <a:pt x="41678" y="29303"/>
                    <a:pt x="41765" y="29157"/>
                  </a:cubicBezTo>
                  <a:cubicBezTo>
                    <a:pt x="40418" y="29697"/>
                    <a:pt x="39090" y="30245"/>
                    <a:pt x="37788" y="30793"/>
                  </a:cubicBezTo>
                  <a:cubicBezTo>
                    <a:pt x="37761" y="30921"/>
                    <a:pt x="37743" y="31044"/>
                    <a:pt x="37720" y="31172"/>
                  </a:cubicBezTo>
                  <a:cubicBezTo>
                    <a:pt x="38958" y="30643"/>
                    <a:pt x="40226" y="30118"/>
                    <a:pt x="41513" y="29600"/>
                  </a:cubicBezTo>
                  <a:moveTo>
                    <a:pt x="40350" y="30545"/>
                  </a:moveTo>
                  <a:cubicBezTo>
                    <a:pt x="40635" y="30429"/>
                    <a:pt x="40920" y="30313"/>
                    <a:pt x="41206" y="30193"/>
                  </a:cubicBezTo>
                  <a:cubicBezTo>
                    <a:pt x="41266" y="30073"/>
                    <a:pt x="41329" y="29949"/>
                    <a:pt x="41393" y="29825"/>
                  </a:cubicBezTo>
                  <a:cubicBezTo>
                    <a:pt x="40136" y="30332"/>
                    <a:pt x="38898" y="30846"/>
                    <a:pt x="37694" y="31360"/>
                  </a:cubicBezTo>
                  <a:cubicBezTo>
                    <a:pt x="37679" y="31472"/>
                    <a:pt x="37664" y="31581"/>
                    <a:pt x="37652" y="31690"/>
                  </a:cubicBezTo>
                  <a:cubicBezTo>
                    <a:pt x="38534" y="31307"/>
                    <a:pt x="39435" y="30928"/>
                    <a:pt x="40350" y="30545"/>
                  </a:cubicBezTo>
                  <a:moveTo>
                    <a:pt x="40962" y="30729"/>
                  </a:moveTo>
                  <a:cubicBezTo>
                    <a:pt x="41007" y="30624"/>
                    <a:pt x="41056" y="30515"/>
                    <a:pt x="41104" y="30410"/>
                  </a:cubicBezTo>
                  <a:cubicBezTo>
                    <a:pt x="39919" y="30898"/>
                    <a:pt x="38759" y="31386"/>
                    <a:pt x="37630" y="31877"/>
                  </a:cubicBezTo>
                  <a:cubicBezTo>
                    <a:pt x="37622" y="31975"/>
                    <a:pt x="37615" y="32076"/>
                    <a:pt x="37607" y="32174"/>
                  </a:cubicBezTo>
                  <a:cubicBezTo>
                    <a:pt x="38692" y="31690"/>
                    <a:pt x="39814" y="31206"/>
                    <a:pt x="40962" y="30729"/>
                  </a:cubicBezTo>
                  <a:moveTo>
                    <a:pt x="37577" y="32632"/>
                  </a:moveTo>
                  <a:cubicBezTo>
                    <a:pt x="38605" y="32159"/>
                    <a:pt x="39667" y="31690"/>
                    <a:pt x="40763" y="31221"/>
                  </a:cubicBezTo>
                  <a:cubicBezTo>
                    <a:pt x="40797" y="31127"/>
                    <a:pt x="40834" y="31033"/>
                    <a:pt x="40875" y="30939"/>
                  </a:cubicBezTo>
                  <a:cubicBezTo>
                    <a:pt x="39750" y="31408"/>
                    <a:pt x="38654" y="31881"/>
                    <a:pt x="37592" y="32354"/>
                  </a:cubicBezTo>
                  <a:cubicBezTo>
                    <a:pt x="37589" y="32448"/>
                    <a:pt x="37585" y="32538"/>
                    <a:pt x="37577" y="32632"/>
                  </a:cubicBezTo>
                  <a:moveTo>
                    <a:pt x="37525" y="31255"/>
                  </a:moveTo>
                  <a:cubicBezTo>
                    <a:pt x="37544" y="31131"/>
                    <a:pt x="37562" y="31003"/>
                    <a:pt x="37585" y="30879"/>
                  </a:cubicBezTo>
                  <a:cubicBezTo>
                    <a:pt x="36741" y="31236"/>
                    <a:pt x="35908" y="31596"/>
                    <a:pt x="35086" y="31956"/>
                  </a:cubicBezTo>
                  <a:cubicBezTo>
                    <a:pt x="35101" y="32072"/>
                    <a:pt x="35116" y="32185"/>
                    <a:pt x="35135" y="32298"/>
                  </a:cubicBezTo>
                  <a:cubicBezTo>
                    <a:pt x="35915" y="31949"/>
                    <a:pt x="36714" y="31603"/>
                    <a:pt x="37525" y="31255"/>
                  </a:cubicBezTo>
                  <a:moveTo>
                    <a:pt x="33904" y="34417"/>
                  </a:moveTo>
                  <a:cubicBezTo>
                    <a:pt x="34332" y="34196"/>
                    <a:pt x="34767" y="33978"/>
                    <a:pt x="35214" y="33757"/>
                  </a:cubicBezTo>
                  <a:cubicBezTo>
                    <a:pt x="35195" y="33663"/>
                    <a:pt x="35172" y="33570"/>
                    <a:pt x="35154" y="33472"/>
                  </a:cubicBezTo>
                  <a:cubicBezTo>
                    <a:pt x="34696" y="33690"/>
                    <a:pt x="34242" y="33907"/>
                    <a:pt x="33799" y="34125"/>
                  </a:cubicBezTo>
                  <a:cubicBezTo>
                    <a:pt x="33837" y="34222"/>
                    <a:pt x="33870" y="34320"/>
                    <a:pt x="33904" y="34417"/>
                  </a:cubicBezTo>
                  <a:close/>
                  <a:moveTo>
                    <a:pt x="32985" y="35476"/>
                  </a:moveTo>
                  <a:cubicBezTo>
                    <a:pt x="33281" y="35307"/>
                    <a:pt x="33585" y="35134"/>
                    <a:pt x="33897" y="34965"/>
                  </a:cubicBezTo>
                  <a:cubicBezTo>
                    <a:pt x="33859" y="34860"/>
                    <a:pt x="33825" y="34755"/>
                    <a:pt x="33788" y="34654"/>
                  </a:cubicBezTo>
                  <a:cubicBezTo>
                    <a:pt x="33473" y="34815"/>
                    <a:pt x="33165" y="34977"/>
                    <a:pt x="32861" y="35142"/>
                  </a:cubicBezTo>
                  <a:cubicBezTo>
                    <a:pt x="32902" y="35250"/>
                    <a:pt x="32944" y="35363"/>
                    <a:pt x="32985" y="35476"/>
                  </a:cubicBezTo>
                  <a:moveTo>
                    <a:pt x="27488" y="38455"/>
                  </a:moveTo>
                  <a:cubicBezTo>
                    <a:pt x="25605" y="39843"/>
                    <a:pt x="24299" y="41194"/>
                    <a:pt x="23736" y="42443"/>
                  </a:cubicBezTo>
                  <a:cubicBezTo>
                    <a:pt x="23440" y="43103"/>
                    <a:pt x="23301" y="43749"/>
                    <a:pt x="23301" y="44383"/>
                  </a:cubicBezTo>
                  <a:cubicBezTo>
                    <a:pt x="23301" y="45325"/>
                    <a:pt x="23609" y="46240"/>
                    <a:pt x="24160" y="47114"/>
                  </a:cubicBezTo>
                  <a:cubicBezTo>
                    <a:pt x="24588" y="46979"/>
                    <a:pt x="25008" y="46840"/>
                    <a:pt x="25417" y="46694"/>
                  </a:cubicBezTo>
                  <a:cubicBezTo>
                    <a:pt x="25034" y="45914"/>
                    <a:pt x="24824" y="45099"/>
                    <a:pt x="24824" y="44270"/>
                  </a:cubicBezTo>
                  <a:cubicBezTo>
                    <a:pt x="24824" y="43479"/>
                    <a:pt x="25012" y="42672"/>
                    <a:pt x="25417" y="41858"/>
                  </a:cubicBezTo>
                  <a:cubicBezTo>
                    <a:pt x="26400" y="39895"/>
                    <a:pt x="28985" y="37806"/>
                    <a:pt x="32629" y="35682"/>
                  </a:cubicBezTo>
                  <a:cubicBezTo>
                    <a:pt x="32689" y="35644"/>
                    <a:pt x="32752" y="35607"/>
                    <a:pt x="32816" y="35569"/>
                  </a:cubicBezTo>
                  <a:cubicBezTo>
                    <a:pt x="32779" y="35457"/>
                    <a:pt x="32734" y="35344"/>
                    <a:pt x="32692" y="35232"/>
                  </a:cubicBezTo>
                  <a:cubicBezTo>
                    <a:pt x="30677" y="36316"/>
                    <a:pt x="28918" y="37397"/>
                    <a:pt x="27488" y="38455"/>
                  </a:cubicBezTo>
                  <a:close/>
                  <a:moveTo>
                    <a:pt x="24543" y="47917"/>
                  </a:moveTo>
                  <a:cubicBezTo>
                    <a:pt x="24389" y="47722"/>
                    <a:pt x="24243" y="47527"/>
                    <a:pt x="24111" y="47328"/>
                  </a:cubicBezTo>
                  <a:cubicBezTo>
                    <a:pt x="23714" y="47448"/>
                    <a:pt x="23312" y="47564"/>
                    <a:pt x="22903" y="47673"/>
                  </a:cubicBezTo>
                  <a:cubicBezTo>
                    <a:pt x="23046" y="47850"/>
                    <a:pt x="23203" y="48022"/>
                    <a:pt x="23369" y="48191"/>
                  </a:cubicBezTo>
                  <a:cubicBezTo>
                    <a:pt x="23766" y="48105"/>
                    <a:pt x="24156" y="48011"/>
                    <a:pt x="24543" y="47917"/>
                  </a:cubicBezTo>
                  <a:moveTo>
                    <a:pt x="24674" y="48075"/>
                  </a:moveTo>
                  <a:cubicBezTo>
                    <a:pt x="24652" y="48082"/>
                    <a:pt x="24629" y="48086"/>
                    <a:pt x="24603" y="48093"/>
                  </a:cubicBezTo>
                  <a:cubicBezTo>
                    <a:pt x="24247" y="48184"/>
                    <a:pt x="23890" y="48266"/>
                    <a:pt x="23526" y="48349"/>
                  </a:cubicBezTo>
                  <a:cubicBezTo>
                    <a:pt x="23582" y="48401"/>
                    <a:pt x="23639" y="48457"/>
                    <a:pt x="23695" y="48510"/>
                  </a:cubicBezTo>
                  <a:cubicBezTo>
                    <a:pt x="23808" y="48619"/>
                    <a:pt x="23928" y="48724"/>
                    <a:pt x="24048" y="48829"/>
                  </a:cubicBezTo>
                  <a:cubicBezTo>
                    <a:pt x="24427" y="48761"/>
                    <a:pt x="24798" y="48694"/>
                    <a:pt x="25170" y="48619"/>
                  </a:cubicBezTo>
                  <a:cubicBezTo>
                    <a:pt x="24993" y="48439"/>
                    <a:pt x="24832" y="48259"/>
                    <a:pt x="24674" y="48075"/>
                  </a:cubicBezTo>
                  <a:close/>
                  <a:moveTo>
                    <a:pt x="26017" y="47707"/>
                  </a:moveTo>
                  <a:cubicBezTo>
                    <a:pt x="25631" y="47820"/>
                    <a:pt x="25241" y="47928"/>
                    <a:pt x="24843" y="48033"/>
                  </a:cubicBezTo>
                  <a:cubicBezTo>
                    <a:pt x="25004" y="48217"/>
                    <a:pt x="25173" y="48401"/>
                    <a:pt x="25353" y="48581"/>
                  </a:cubicBezTo>
                  <a:cubicBezTo>
                    <a:pt x="25691" y="48510"/>
                    <a:pt x="26029" y="48435"/>
                    <a:pt x="26359" y="48356"/>
                  </a:cubicBezTo>
                  <a:cubicBezTo>
                    <a:pt x="26404" y="48349"/>
                    <a:pt x="26445" y="48337"/>
                    <a:pt x="26490" y="48326"/>
                  </a:cubicBezTo>
                  <a:cubicBezTo>
                    <a:pt x="26321" y="48124"/>
                    <a:pt x="26164" y="47913"/>
                    <a:pt x="26017" y="47707"/>
                  </a:cubicBezTo>
                  <a:moveTo>
                    <a:pt x="27815" y="47977"/>
                  </a:moveTo>
                  <a:cubicBezTo>
                    <a:pt x="27650" y="47745"/>
                    <a:pt x="27503" y="47508"/>
                    <a:pt x="27364" y="47268"/>
                  </a:cubicBezTo>
                  <a:cubicBezTo>
                    <a:pt x="26978" y="47407"/>
                    <a:pt x="26580" y="47534"/>
                    <a:pt x="26171" y="47658"/>
                  </a:cubicBezTo>
                  <a:cubicBezTo>
                    <a:pt x="26321" y="47868"/>
                    <a:pt x="26483" y="48078"/>
                    <a:pt x="26659" y="48285"/>
                  </a:cubicBezTo>
                  <a:cubicBezTo>
                    <a:pt x="27049" y="48191"/>
                    <a:pt x="27436" y="48086"/>
                    <a:pt x="27815" y="47977"/>
                  </a:cubicBezTo>
                  <a:close/>
                  <a:moveTo>
                    <a:pt x="27927" y="48139"/>
                  </a:moveTo>
                  <a:cubicBezTo>
                    <a:pt x="27556" y="48244"/>
                    <a:pt x="27177" y="48345"/>
                    <a:pt x="26794" y="48442"/>
                  </a:cubicBezTo>
                  <a:cubicBezTo>
                    <a:pt x="26907" y="48574"/>
                    <a:pt x="27027" y="48701"/>
                    <a:pt x="27151" y="48829"/>
                  </a:cubicBezTo>
                  <a:cubicBezTo>
                    <a:pt x="27214" y="48896"/>
                    <a:pt x="27278" y="48960"/>
                    <a:pt x="27342" y="49024"/>
                  </a:cubicBezTo>
                  <a:cubicBezTo>
                    <a:pt x="27620" y="48968"/>
                    <a:pt x="27897" y="48911"/>
                    <a:pt x="28171" y="48851"/>
                  </a:cubicBezTo>
                  <a:cubicBezTo>
                    <a:pt x="28261" y="48833"/>
                    <a:pt x="28355" y="48810"/>
                    <a:pt x="28445" y="48791"/>
                  </a:cubicBezTo>
                  <a:cubicBezTo>
                    <a:pt x="28261" y="48574"/>
                    <a:pt x="28089" y="48356"/>
                    <a:pt x="27927" y="48139"/>
                  </a:cubicBezTo>
                  <a:moveTo>
                    <a:pt x="29728" y="48465"/>
                  </a:moveTo>
                  <a:cubicBezTo>
                    <a:pt x="29548" y="48221"/>
                    <a:pt x="29387" y="47973"/>
                    <a:pt x="29237" y="47726"/>
                  </a:cubicBezTo>
                  <a:cubicBezTo>
                    <a:pt x="28862" y="47853"/>
                    <a:pt x="28475" y="47977"/>
                    <a:pt x="28085" y="48093"/>
                  </a:cubicBezTo>
                  <a:cubicBezTo>
                    <a:pt x="28246" y="48315"/>
                    <a:pt x="28423" y="48532"/>
                    <a:pt x="28610" y="48750"/>
                  </a:cubicBezTo>
                  <a:cubicBezTo>
                    <a:pt x="28989" y="48664"/>
                    <a:pt x="29361" y="48566"/>
                    <a:pt x="29728" y="48465"/>
                  </a:cubicBezTo>
                  <a:moveTo>
                    <a:pt x="30396" y="49305"/>
                  </a:moveTo>
                  <a:cubicBezTo>
                    <a:pt x="30314" y="49215"/>
                    <a:pt x="30235" y="49122"/>
                    <a:pt x="30160" y="49028"/>
                  </a:cubicBezTo>
                  <a:cubicBezTo>
                    <a:pt x="30051" y="48893"/>
                    <a:pt x="29942" y="48758"/>
                    <a:pt x="29841" y="48623"/>
                  </a:cubicBezTo>
                  <a:cubicBezTo>
                    <a:pt x="29484" y="48724"/>
                    <a:pt x="29120" y="48818"/>
                    <a:pt x="28749" y="48908"/>
                  </a:cubicBezTo>
                  <a:cubicBezTo>
                    <a:pt x="28933" y="49114"/>
                    <a:pt x="29128" y="49317"/>
                    <a:pt x="29334" y="49519"/>
                  </a:cubicBezTo>
                  <a:cubicBezTo>
                    <a:pt x="29694" y="49455"/>
                    <a:pt x="30047" y="49384"/>
                    <a:pt x="30396" y="49305"/>
                  </a:cubicBezTo>
                  <a:moveTo>
                    <a:pt x="30531" y="49459"/>
                  </a:moveTo>
                  <a:cubicBezTo>
                    <a:pt x="30190" y="49538"/>
                    <a:pt x="29845" y="49606"/>
                    <a:pt x="29492" y="49673"/>
                  </a:cubicBezTo>
                  <a:cubicBezTo>
                    <a:pt x="29691" y="49861"/>
                    <a:pt x="29897" y="50048"/>
                    <a:pt x="30115" y="50232"/>
                  </a:cubicBezTo>
                  <a:cubicBezTo>
                    <a:pt x="30456" y="50187"/>
                    <a:pt x="30790" y="50138"/>
                    <a:pt x="31124" y="50082"/>
                  </a:cubicBezTo>
                  <a:cubicBezTo>
                    <a:pt x="30918" y="49879"/>
                    <a:pt x="30723" y="49669"/>
                    <a:pt x="30531" y="49459"/>
                  </a:cubicBezTo>
                  <a:moveTo>
                    <a:pt x="32328" y="49861"/>
                  </a:moveTo>
                  <a:cubicBezTo>
                    <a:pt x="32126" y="49632"/>
                    <a:pt x="31934" y="49395"/>
                    <a:pt x="31754" y="49163"/>
                  </a:cubicBezTo>
                  <a:cubicBezTo>
                    <a:pt x="31409" y="49253"/>
                    <a:pt x="31056" y="49343"/>
                    <a:pt x="30700" y="49422"/>
                  </a:cubicBezTo>
                  <a:cubicBezTo>
                    <a:pt x="30891" y="49636"/>
                    <a:pt x="31094" y="49846"/>
                    <a:pt x="31308" y="50052"/>
                  </a:cubicBezTo>
                  <a:cubicBezTo>
                    <a:pt x="31653" y="49992"/>
                    <a:pt x="31994" y="49928"/>
                    <a:pt x="32328" y="49861"/>
                  </a:cubicBezTo>
                  <a:moveTo>
                    <a:pt x="32467" y="50015"/>
                  </a:moveTo>
                  <a:cubicBezTo>
                    <a:pt x="32137" y="50082"/>
                    <a:pt x="31803" y="50146"/>
                    <a:pt x="31465" y="50206"/>
                  </a:cubicBezTo>
                  <a:cubicBezTo>
                    <a:pt x="31664" y="50397"/>
                    <a:pt x="31871" y="50585"/>
                    <a:pt x="32088" y="50769"/>
                  </a:cubicBezTo>
                  <a:cubicBezTo>
                    <a:pt x="32415" y="50731"/>
                    <a:pt x="32741" y="50690"/>
                    <a:pt x="33064" y="50641"/>
                  </a:cubicBezTo>
                  <a:cubicBezTo>
                    <a:pt x="32854" y="50435"/>
                    <a:pt x="32655" y="50225"/>
                    <a:pt x="32467" y="50015"/>
                  </a:cubicBezTo>
                  <a:close/>
                  <a:moveTo>
                    <a:pt x="34231" y="50442"/>
                  </a:moveTo>
                  <a:cubicBezTo>
                    <a:pt x="34028" y="50210"/>
                    <a:pt x="33833" y="49977"/>
                    <a:pt x="33645" y="49741"/>
                  </a:cubicBezTo>
                  <a:cubicBezTo>
                    <a:pt x="33315" y="49823"/>
                    <a:pt x="32977" y="49906"/>
                    <a:pt x="32632" y="49977"/>
                  </a:cubicBezTo>
                  <a:cubicBezTo>
                    <a:pt x="32827" y="50191"/>
                    <a:pt x="33030" y="50405"/>
                    <a:pt x="33244" y="50615"/>
                  </a:cubicBezTo>
                  <a:cubicBezTo>
                    <a:pt x="33578" y="50562"/>
                    <a:pt x="33908" y="50506"/>
                    <a:pt x="34231" y="50442"/>
                  </a:cubicBezTo>
                  <a:moveTo>
                    <a:pt x="34366" y="50596"/>
                  </a:moveTo>
                  <a:cubicBezTo>
                    <a:pt x="34051" y="50656"/>
                    <a:pt x="33728" y="50712"/>
                    <a:pt x="33401" y="50765"/>
                  </a:cubicBezTo>
                  <a:cubicBezTo>
                    <a:pt x="33600" y="50960"/>
                    <a:pt x="33810" y="51151"/>
                    <a:pt x="34024" y="51339"/>
                  </a:cubicBezTo>
                  <a:cubicBezTo>
                    <a:pt x="34343" y="51309"/>
                    <a:pt x="34658" y="51271"/>
                    <a:pt x="34970" y="51230"/>
                  </a:cubicBezTo>
                  <a:cubicBezTo>
                    <a:pt x="34760" y="51020"/>
                    <a:pt x="34561" y="50810"/>
                    <a:pt x="34366" y="50596"/>
                  </a:cubicBezTo>
                  <a:close/>
                  <a:moveTo>
                    <a:pt x="36103" y="51058"/>
                  </a:moveTo>
                  <a:cubicBezTo>
                    <a:pt x="35897" y="50821"/>
                    <a:pt x="35698" y="50585"/>
                    <a:pt x="35510" y="50345"/>
                  </a:cubicBezTo>
                  <a:cubicBezTo>
                    <a:pt x="35191" y="50423"/>
                    <a:pt x="34865" y="50495"/>
                    <a:pt x="34531" y="50562"/>
                  </a:cubicBezTo>
                  <a:cubicBezTo>
                    <a:pt x="34730" y="50780"/>
                    <a:pt x="34936" y="50994"/>
                    <a:pt x="35150" y="51208"/>
                  </a:cubicBezTo>
                  <a:cubicBezTo>
                    <a:pt x="35473" y="51163"/>
                    <a:pt x="35791" y="51114"/>
                    <a:pt x="36103" y="51058"/>
                  </a:cubicBezTo>
                  <a:close/>
                  <a:moveTo>
                    <a:pt x="36238" y="51208"/>
                  </a:moveTo>
                  <a:cubicBezTo>
                    <a:pt x="35930" y="51264"/>
                    <a:pt x="35619" y="51313"/>
                    <a:pt x="35304" y="51358"/>
                  </a:cubicBezTo>
                  <a:cubicBezTo>
                    <a:pt x="35506" y="51557"/>
                    <a:pt x="35716" y="51752"/>
                    <a:pt x="35934" y="51947"/>
                  </a:cubicBezTo>
                  <a:cubicBezTo>
                    <a:pt x="36242" y="51921"/>
                    <a:pt x="36549" y="51891"/>
                    <a:pt x="36846" y="51857"/>
                  </a:cubicBezTo>
                  <a:cubicBezTo>
                    <a:pt x="36636" y="51643"/>
                    <a:pt x="36433" y="51429"/>
                    <a:pt x="36238" y="51208"/>
                  </a:cubicBezTo>
                  <a:close/>
                  <a:moveTo>
                    <a:pt x="37953" y="51710"/>
                  </a:moveTo>
                  <a:cubicBezTo>
                    <a:pt x="37743" y="51470"/>
                    <a:pt x="37544" y="51226"/>
                    <a:pt x="37349" y="50983"/>
                  </a:cubicBezTo>
                  <a:cubicBezTo>
                    <a:pt x="37041" y="51054"/>
                    <a:pt x="36726" y="51118"/>
                    <a:pt x="36403" y="51178"/>
                  </a:cubicBezTo>
                  <a:cubicBezTo>
                    <a:pt x="36602" y="51399"/>
                    <a:pt x="36812" y="51620"/>
                    <a:pt x="37026" y="51838"/>
                  </a:cubicBezTo>
                  <a:cubicBezTo>
                    <a:pt x="37341" y="51800"/>
                    <a:pt x="37649" y="51755"/>
                    <a:pt x="37953" y="51710"/>
                  </a:cubicBezTo>
                  <a:moveTo>
                    <a:pt x="38084" y="51860"/>
                  </a:moveTo>
                  <a:cubicBezTo>
                    <a:pt x="37788" y="51909"/>
                    <a:pt x="37487" y="51951"/>
                    <a:pt x="37180" y="51988"/>
                  </a:cubicBezTo>
                  <a:cubicBezTo>
                    <a:pt x="37386" y="52191"/>
                    <a:pt x="37596" y="52390"/>
                    <a:pt x="37814" y="52588"/>
                  </a:cubicBezTo>
                  <a:cubicBezTo>
                    <a:pt x="38114" y="52570"/>
                    <a:pt x="38410" y="52547"/>
                    <a:pt x="38699" y="52521"/>
                  </a:cubicBezTo>
                  <a:cubicBezTo>
                    <a:pt x="38489" y="52303"/>
                    <a:pt x="38283" y="52082"/>
                    <a:pt x="38084" y="51860"/>
                  </a:cubicBezTo>
                  <a:moveTo>
                    <a:pt x="39776" y="52397"/>
                  </a:moveTo>
                  <a:cubicBezTo>
                    <a:pt x="39566" y="52157"/>
                    <a:pt x="39363" y="51909"/>
                    <a:pt x="39168" y="51662"/>
                  </a:cubicBezTo>
                  <a:cubicBezTo>
                    <a:pt x="38868" y="51725"/>
                    <a:pt x="38560" y="51782"/>
                    <a:pt x="38249" y="51834"/>
                  </a:cubicBezTo>
                  <a:cubicBezTo>
                    <a:pt x="38452" y="52059"/>
                    <a:pt x="38662" y="52284"/>
                    <a:pt x="38879" y="52502"/>
                  </a:cubicBezTo>
                  <a:cubicBezTo>
                    <a:pt x="39183" y="52472"/>
                    <a:pt x="39483" y="52438"/>
                    <a:pt x="39776" y="52397"/>
                  </a:cubicBezTo>
                  <a:close/>
                  <a:moveTo>
                    <a:pt x="39907" y="52551"/>
                  </a:moveTo>
                  <a:cubicBezTo>
                    <a:pt x="39622" y="52588"/>
                    <a:pt x="39326" y="52626"/>
                    <a:pt x="39029" y="52656"/>
                  </a:cubicBezTo>
                  <a:cubicBezTo>
                    <a:pt x="39236" y="52862"/>
                    <a:pt x="39446" y="53065"/>
                    <a:pt x="39664" y="53267"/>
                  </a:cubicBezTo>
                  <a:cubicBezTo>
                    <a:pt x="39956" y="53256"/>
                    <a:pt x="40241" y="53237"/>
                    <a:pt x="40527" y="53219"/>
                  </a:cubicBezTo>
                  <a:cubicBezTo>
                    <a:pt x="40313" y="52997"/>
                    <a:pt x="40106" y="52776"/>
                    <a:pt x="39907" y="52551"/>
                  </a:cubicBezTo>
                  <a:moveTo>
                    <a:pt x="40966" y="52375"/>
                  </a:moveTo>
                  <a:cubicBezTo>
                    <a:pt x="40673" y="52431"/>
                    <a:pt x="40376" y="52480"/>
                    <a:pt x="40073" y="52525"/>
                  </a:cubicBezTo>
                  <a:cubicBezTo>
                    <a:pt x="40275" y="52753"/>
                    <a:pt x="40485" y="52982"/>
                    <a:pt x="40703" y="53204"/>
                  </a:cubicBezTo>
                  <a:cubicBezTo>
                    <a:pt x="40999" y="53181"/>
                    <a:pt x="41292" y="53155"/>
                    <a:pt x="41581" y="53121"/>
                  </a:cubicBezTo>
                  <a:cubicBezTo>
                    <a:pt x="41367" y="52877"/>
                    <a:pt x="41164" y="52626"/>
                    <a:pt x="40966" y="52375"/>
                  </a:cubicBezTo>
                  <a:moveTo>
                    <a:pt x="42631" y="52979"/>
                  </a:moveTo>
                  <a:cubicBezTo>
                    <a:pt x="42418" y="52705"/>
                    <a:pt x="42215" y="52427"/>
                    <a:pt x="42024" y="52146"/>
                  </a:cubicBezTo>
                  <a:cubicBezTo>
                    <a:pt x="41727" y="52217"/>
                    <a:pt x="41427" y="52284"/>
                    <a:pt x="41116" y="52348"/>
                  </a:cubicBezTo>
                  <a:cubicBezTo>
                    <a:pt x="41314" y="52603"/>
                    <a:pt x="41525" y="52855"/>
                    <a:pt x="41742" y="53102"/>
                  </a:cubicBezTo>
                  <a:cubicBezTo>
                    <a:pt x="42042" y="53069"/>
                    <a:pt x="42339" y="53027"/>
                    <a:pt x="42631" y="52979"/>
                  </a:cubicBezTo>
                  <a:moveTo>
                    <a:pt x="42744" y="53125"/>
                  </a:moveTo>
                  <a:cubicBezTo>
                    <a:pt x="42459" y="53174"/>
                    <a:pt x="42170" y="53215"/>
                    <a:pt x="41874" y="53252"/>
                  </a:cubicBezTo>
                  <a:cubicBezTo>
                    <a:pt x="42076" y="53485"/>
                    <a:pt x="42286" y="53714"/>
                    <a:pt x="42504" y="53939"/>
                  </a:cubicBezTo>
                  <a:cubicBezTo>
                    <a:pt x="42793" y="53924"/>
                    <a:pt x="43078" y="53905"/>
                    <a:pt x="43359" y="53879"/>
                  </a:cubicBezTo>
                  <a:cubicBezTo>
                    <a:pt x="43145" y="53631"/>
                    <a:pt x="42943" y="53380"/>
                    <a:pt x="42744" y="53125"/>
                  </a:cubicBezTo>
                  <a:close/>
                  <a:moveTo>
                    <a:pt x="44252" y="53782"/>
                  </a:moveTo>
                  <a:cubicBezTo>
                    <a:pt x="44297" y="53774"/>
                    <a:pt x="44342" y="53770"/>
                    <a:pt x="44391" y="53763"/>
                  </a:cubicBezTo>
                  <a:cubicBezTo>
                    <a:pt x="44177" y="53485"/>
                    <a:pt x="43975" y="53207"/>
                    <a:pt x="43780" y="52926"/>
                  </a:cubicBezTo>
                  <a:cubicBezTo>
                    <a:pt x="43577" y="52971"/>
                    <a:pt x="43371" y="53012"/>
                    <a:pt x="43157" y="53054"/>
                  </a:cubicBezTo>
                  <a:cubicBezTo>
                    <a:pt x="43070" y="53069"/>
                    <a:pt x="42980" y="53087"/>
                    <a:pt x="42894" y="53102"/>
                  </a:cubicBezTo>
                  <a:cubicBezTo>
                    <a:pt x="43093" y="53358"/>
                    <a:pt x="43303" y="53613"/>
                    <a:pt x="43521" y="53864"/>
                  </a:cubicBezTo>
                  <a:cubicBezTo>
                    <a:pt x="43768" y="53842"/>
                    <a:pt x="44012" y="53812"/>
                    <a:pt x="44252" y="53782"/>
                  </a:cubicBezTo>
                  <a:close/>
                  <a:moveTo>
                    <a:pt x="44504" y="53909"/>
                  </a:moveTo>
                  <a:cubicBezTo>
                    <a:pt x="44429" y="53920"/>
                    <a:pt x="44350" y="53932"/>
                    <a:pt x="44271" y="53943"/>
                  </a:cubicBezTo>
                  <a:cubicBezTo>
                    <a:pt x="44068" y="53969"/>
                    <a:pt x="43858" y="53992"/>
                    <a:pt x="43652" y="54014"/>
                  </a:cubicBezTo>
                  <a:cubicBezTo>
                    <a:pt x="43855" y="54247"/>
                    <a:pt x="44065" y="54476"/>
                    <a:pt x="44279" y="54705"/>
                  </a:cubicBezTo>
                  <a:cubicBezTo>
                    <a:pt x="44564" y="54697"/>
                    <a:pt x="44841" y="54682"/>
                    <a:pt x="45119" y="54667"/>
                  </a:cubicBezTo>
                  <a:cubicBezTo>
                    <a:pt x="44905" y="54416"/>
                    <a:pt x="44703" y="54164"/>
                    <a:pt x="44504" y="53909"/>
                  </a:cubicBezTo>
                  <a:moveTo>
                    <a:pt x="46132" y="54577"/>
                  </a:moveTo>
                  <a:cubicBezTo>
                    <a:pt x="45922" y="54303"/>
                    <a:pt x="45719" y="54025"/>
                    <a:pt x="45524" y="53744"/>
                  </a:cubicBezTo>
                  <a:cubicBezTo>
                    <a:pt x="45243" y="53797"/>
                    <a:pt x="44950" y="53845"/>
                    <a:pt x="44654" y="53890"/>
                  </a:cubicBezTo>
                  <a:cubicBezTo>
                    <a:pt x="44853" y="54145"/>
                    <a:pt x="45063" y="54401"/>
                    <a:pt x="45280" y="54656"/>
                  </a:cubicBezTo>
                  <a:cubicBezTo>
                    <a:pt x="45314" y="54652"/>
                    <a:pt x="45344" y="54648"/>
                    <a:pt x="45378" y="54648"/>
                  </a:cubicBezTo>
                  <a:cubicBezTo>
                    <a:pt x="45637" y="54626"/>
                    <a:pt x="45888" y="54603"/>
                    <a:pt x="46132" y="54577"/>
                  </a:cubicBezTo>
                  <a:moveTo>
                    <a:pt x="46248" y="54727"/>
                  </a:moveTo>
                  <a:cubicBezTo>
                    <a:pt x="45974" y="54757"/>
                    <a:pt x="45693" y="54783"/>
                    <a:pt x="45408" y="54806"/>
                  </a:cubicBezTo>
                  <a:cubicBezTo>
                    <a:pt x="45611" y="55038"/>
                    <a:pt x="45821" y="55271"/>
                    <a:pt x="46034" y="55500"/>
                  </a:cubicBezTo>
                  <a:cubicBezTo>
                    <a:pt x="46196" y="55496"/>
                    <a:pt x="46357" y="55496"/>
                    <a:pt x="46515" y="55492"/>
                  </a:cubicBezTo>
                  <a:cubicBezTo>
                    <a:pt x="46631" y="55489"/>
                    <a:pt x="46744" y="55485"/>
                    <a:pt x="46856" y="55481"/>
                  </a:cubicBezTo>
                  <a:cubicBezTo>
                    <a:pt x="46650" y="55230"/>
                    <a:pt x="46443" y="54978"/>
                    <a:pt x="46248" y="54727"/>
                  </a:cubicBezTo>
                  <a:close/>
                  <a:moveTo>
                    <a:pt x="47862" y="55421"/>
                  </a:moveTo>
                  <a:cubicBezTo>
                    <a:pt x="47652" y="55147"/>
                    <a:pt x="47449" y="54873"/>
                    <a:pt x="47254" y="54592"/>
                  </a:cubicBezTo>
                  <a:cubicBezTo>
                    <a:pt x="46976" y="54637"/>
                    <a:pt x="46687" y="54674"/>
                    <a:pt x="46395" y="54708"/>
                  </a:cubicBezTo>
                  <a:cubicBezTo>
                    <a:pt x="46597" y="54967"/>
                    <a:pt x="46804" y="55222"/>
                    <a:pt x="47018" y="55474"/>
                  </a:cubicBezTo>
                  <a:cubicBezTo>
                    <a:pt x="47306" y="55462"/>
                    <a:pt x="47584" y="55444"/>
                    <a:pt x="47862" y="55421"/>
                  </a:cubicBezTo>
                  <a:close/>
                  <a:moveTo>
                    <a:pt x="47974" y="55571"/>
                  </a:moveTo>
                  <a:cubicBezTo>
                    <a:pt x="47704" y="55594"/>
                    <a:pt x="47430" y="55612"/>
                    <a:pt x="47149" y="55624"/>
                  </a:cubicBezTo>
                  <a:cubicBezTo>
                    <a:pt x="47318" y="55823"/>
                    <a:pt x="47494" y="56018"/>
                    <a:pt x="47670" y="56213"/>
                  </a:cubicBezTo>
                  <a:cubicBezTo>
                    <a:pt x="47704" y="56247"/>
                    <a:pt x="47738" y="56284"/>
                    <a:pt x="47768" y="56318"/>
                  </a:cubicBezTo>
                  <a:cubicBezTo>
                    <a:pt x="47944" y="56322"/>
                    <a:pt x="48121" y="56322"/>
                    <a:pt x="48293" y="56322"/>
                  </a:cubicBezTo>
                  <a:cubicBezTo>
                    <a:pt x="48391" y="56322"/>
                    <a:pt x="48485" y="56322"/>
                    <a:pt x="48582" y="56322"/>
                  </a:cubicBezTo>
                  <a:cubicBezTo>
                    <a:pt x="48372" y="56074"/>
                    <a:pt x="48169" y="55823"/>
                    <a:pt x="47974" y="55571"/>
                  </a:cubicBezTo>
                  <a:close/>
                  <a:moveTo>
                    <a:pt x="49573" y="56292"/>
                  </a:moveTo>
                  <a:cubicBezTo>
                    <a:pt x="49366" y="56021"/>
                    <a:pt x="49167" y="55748"/>
                    <a:pt x="48972" y="55470"/>
                  </a:cubicBezTo>
                  <a:cubicBezTo>
                    <a:pt x="48695" y="55504"/>
                    <a:pt x="48413" y="55534"/>
                    <a:pt x="48124" y="55560"/>
                  </a:cubicBezTo>
                  <a:cubicBezTo>
                    <a:pt x="48323" y="55815"/>
                    <a:pt x="48530" y="56066"/>
                    <a:pt x="48743" y="56318"/>
                  </a:cubicBezTo>
                  <a:cubicBezTo>
                    <a:pt x="49025" y="56314"/>
                    <a:pt x="49299" y="56307"/>
                    <a:pt x="49573" y="56292"/>
                  </a:cubicBezTo>
                  <a:close/>
                  <a:moveTo>
                    <a:pt x="49689" y="56442"/>
                  </a:moveTo>
                  <a:cubicBezTo>
                    <a:pt x="49419" y="56457"/>
                    <a:pt x="49149" y="56464"/>
                    <a:pt x="48871" y="56472"/>
                  </a:cubicBezTo>
                  <a:cubicBezTo>
                    <a:pt x="49070" y="56701"/>
                    <a:pt x="49272" y="56929"/>
                    <a:pt x="49483" y="57158"/>
                  </a:cubicBezTo>
                  <a:cubicBezTo>
                    <a:pt x="49753" y="57170"/>
                    <a:pt x="50019" y="57177"/>
                    <a:pt x="50286" y="57181"/>
                  </a:cubicBezTo>
                  <a:cubicBezTo>
                    <a:pt x="50083" y="56937"/>
                    <a:pt x="49880" y="56689"/>
                    <a:pt x="49689" y="56442"/>
                  </a:cubicBezTo>
                  <a:close/>
                  <a:moveTo>
                    <a:pt x="50736" y="57185"/>
                  </a:moveTo>
                  <a:cubicBezTo>
                    <a:pt x="50916" y="57185"/>
                    <a:pt x="51092" y="57185"/>
                    <a:pt x="51269" y="57181"/>
                  </a:cubicBezTo>
                  <a:cubicBezTo>
                    <a:pt x="51066" y="56914"/>
                    <a:pt x="50867" y="56644"/>
                    <a:pt x="50676" y="56370"/>
                  </a:cubicBezTo>
                  <a:cubicBezTo>
                    <a:pt x="50402" y="56397"/>
                    <a:pt x="50120" y="56419"/>
                    <a:pt x="49839" y="56434"/>
                  </a:cubicBezTo>
                  <a:cubicBezTo>
                    <a:pt x="50034" y="56686"/>
                    <a:pt x="50237" y="56937"/>
                    <a:pt x="50447" y="57185"/>
                  </a:cubicBezTo>
                  <a:cubicBezTo>
                    <a:pt x="50544" y="57185"/>
                    <a:pt x="50642" y="57185"/>
                    <a:pt x="50736" y="57185"/>
                  </a:cubicBezTo>
                  <a:moveTo>
                    <a:pt x="51385" y="57331"/>
                  </a:moveTo>
                  <a:cubicBezTo>
                    <a:pt x="51171" y="57335"/>
                    <a:pt x="50953" y="57338"/>
                    <a:pt x="50736" y="57338"/>
                  </a:cubicBezTo>
                  <a:cubicBezTo>
                    <a:pt x="50683" y="57338"/>
                    <a:pt x="50631" y="57338"/>
                    <a:pt x="50578" y="57338"/>
                  </a:cubicBezTo>
                  <a:cubicBezTo>
                    <a:pt x="50773" y="57567"/>
                    <a:pt x="50972" y="57792"/>
                    <a:pt x="51179" y="58018"/>
                  </a:cubicBezTo>
                  <a:cubicBezTo>
                    <a:pt x="51445" y="58036"/>
                    <a:pt x="51711" y="58051"/>
                    <a:pt x="51974" y="58063"/>
                  </a:cubicBezTo>
                  <a:cubicBezTo>
                    <a:pt x="51771" y="57819"/>
                    <a:pt x="51576" y="57575"/>
                    <a:pt x="51385" y="57331"/>
                  </a:cubicBezTo>
                  <a:close/>
                  <a:moveTo>
                    <a:pt x="52949" y="58085"/>
                  </a:moveTo>
                  <a:cubicBezTo>
                    <a:pt x="52747" y="57822"/>
                    <a:pt x="52552" y="57556"/>
                    <a:pt x="52364" y="57290"/>
                  </a:cubicBezTo>
                  <a:cubicBezTo>
                    <a:pt x="52090" y="57305"/>
                    <a:pt x="51813" y="57320"/>
                    <a:pt x="51535" y="57327"/>
                  </a:cubicBezTo>
                  <a:cubicBezTo>
                    <a:pt x="51730" y="57575"/>
                    <a:pt x="51929" y="57822"/>
                    <a:pt x="52135" y="58066"/>
                  </a:cubicBezTo>
                  <a:cubicBezTo>
                    <a:pt x="52409" y="58078"/>
                    <a:pt x="52683" y="58085"/>
                    <a:pt x="52949" y="58085"/>
                  </a:cubicBezTo>
                  <a:moveTo>
                    <a:pt x="53066" y="58235"/>
                  </a:moveTo>
                  <a:cubicBezTo>
                    <a:pt x="52803" y="58235"/>
                    <a:pt x="52533" y="58231"/>
                    <a:pt x="52267" y="58220"/>
                  </a:cubicBezTo>
                  <a:cubicBezTo>
                    <a:pt x="52458" y="58449"/>
                    <a:pt x="52657" y="58674"/>
                    <a:pt x="52859" y="58895"/>
                  </a:cubicBezTo>
                  <a:cubicBezTo>
                    <a:pt x="53126" y="58922"/>
                    <a:pt x="53388" y="58941"/>
                    <a:pt x="53647" y="58959"/>
                  </a:cubicBezTo>
                  <a:cubicBezTo>
                    <a:pt x="53448" y="58719"/>
                    <a:pt x="53253" y="58479"/>
                    <a:pt x="53066" y="58235"/>
                  </a:cubicBezTo>
                  <a:moveTo>
                    <a:pt x="54619" y="59004"/>
                  </a:moveTo>
                  <a:cubicBezTo>
                    <a:pt x="54417" y="58745"/>
                    <a:pt x="54225" y="58483"/>
                    <a:pt x="54038" y="58220"/>
                  </a:cubicBezTo>
                  <a:cubicBezTo>
                    <a:pt x="53764" y="58228"/>
                    <a:pt x="53490" y="58235"/>
                    <a:pt x="53216" y="58235"/>
                  </a:cubicBezTo>
                  <a:cubicBezTo>
                    <a:pt x="53407" y="58479"/>
                    <a:pt x="53606" y="58727"/>
                    <a:pt x="53809" y="58967"/>
                  </a:cubicBezTo>
                  <a:cubicBezTo>
                    <a:pt x="54079" y="58986"/>
                    <a:pt x="54349" y="58997"/>
                    <a:pt x="54619" y="59004"/>
                  </a:cubicBezTo>
                  <a:close/>
                  <a:moveTo>
                    <a:pt x="54735" y="59154"/>
                  </a:moveTo>
                  <a:cubicBezTo>
                    <a:pt x="54469" y="59147"/>
                    <a:pt x="54206" y="59136"/>
                    <a:pt x="53940" y="59124"/>
                  </a:cubicBezTo>
                  <a:cubicBezTo>
                    <a:pt x="54131" y="59346"/>
                    <a:pt x="54326" y="59571"/>
                    <a:pt x="54529" y="59792"/>
                  </a:cubicBezTo>
                  <a:cubicBezTo>
                    <a:pt x="54788" y="59822"/>
                    <a:pt x="55051" y="59848"/>
                    <a:pt x="55309" y="59871"/>
                  </a:cubicBezTo>
                  <a:cubicBezTo>
                    <a:pt x="55114" y="59635"/>
                    <a:pt x="54919" y="59395"/>
                    <a:pt x="54735" y="59154"/>
                  </a:cubicBezTo>
                  <a:close/>
                  <a:moveTo>
                    <a:pt x="56274" y="59939"/>
                  </a:moveTo>
                  <a:cubicBezTo>
                    <a:pt x="56075" y="59680"/>
                    <a:pt x="55884" y="59425"/>
                    <a:pt x="55700" y="59166"/>
                  </a:cubicBezTo>
                  <a:cubicBezTo>
                    <a:pt x="55628" y="59166"/>
                    <a:pt x="55557" y="59166"/>
                    <a:pt x="55486" y="59166"/>
                  </a:cubicBezTo>
                  <a:cubicBezTo>
                    <a:pt x="55287" y="59166"/>
                    <a:pt x="55084" y="59162"/>
                    <a:pt x="54882" y="59158"/>
                  </a:cubicBezTo>
                  <a:cubicBezTo>
                    <a:pt x="55073" y="59402"/>
                    <a:pt x="55268" y="59642"/>
                    <a:pt x="55471" y="59882"/>
                  </a:cubicBezTo>
                  <a:cubicBezTo>
                    <a:pt x="55737" y="59905"/>
                    <a:pt x="56007" y="59924"/>
                    <a:pt x="56274" y="59939"/>
                  </a:cubicBezTo>
                  <a:close/>
                  <a:moveTo>
                    <a:pt x="56390" y="60089"/>
                  </a:moveTo>
                  <a:cubicBezTo>
                    <a:pt x="56127" y="60074"/>
                    <a:pt x="55865" y="60059"/>
                    <a:pt x="55602" y="60040"/>
                  </a:cubicBezTo>
                  <a:cubicBezTo>
                    <a:pt x="55790" y="60261"/>
                    <a:pt x="55985" y="60483"/>
                    <a:pt x="56184" y="60700"/>
                  </a:cubicBezTo>
                  <a:cubicBezTo>
                    <a:pt x="56443" y="60734"/>
                    <a:pt x="56701" y="60768"/>
                    <a:pt x="56960" y="60794"/>
                  </a:cubicBezTo>
                  <a:cubicBezTo>
                    <a:pt x="56765" y="60561"/>
                    <a:pt x="56574" y="60325"/>
                    <a:pt x="56390" y="60089"/>
                  </a:cubicBezTo>
                  <a:close/>
                  <a:moveTo>
                    <a:pt x="57917" y="60880"/>
                  </a:moveTo>
                  <a:cubicBezTo>
                    <a:pt x="57722" y="60629"/>
                    <a:pt x="57531" y="60374"/>
                    <a:pt x="57347" y="60119"/>
                  </a:cubicBezTo>
                  <a:cubicBezTo>
                    <a:pt x="57080" y="60115"/>
                    <a:pt x="56810" y="60107"/>
                    <a:pt x="56536" y="60096"/>
                  </a:cubicBezTo>
                  <a:cubicBezTo>
                    <a:pt x="56728" y="60336"/>
                    <a:pt x="56919" y="60573"/>
                    <a:pt x="57118" y="60809"/>
                  </a:cubicBezTo>
                  <a:cubicBezTo>
                    <a:pt x="57384" y="60839"/>
                    <a:pt x="57651" y="60862"/>
                    <a:pt x="57917" y="60880"/>
                  </a:cubicBezTo>
                  <a:moveTo>
                    <a:pt x="58033" y="61034"/>
                  </a:moveTo>
                  <a:cubicBezTo>
                    <a:pt x="57775" y="61015"/>
                    <a:pt x="57512" y="60993"/>
                    <a:pt x="57249" y="60967"/>
                  </a:cubicBezTo>
                  <a:cubicBezTo>
                    <a:pt x="57437" y="61188"/>
                    <a:pt x="57632" y="61406"/>
                    <a:pt x="57827" y="61623"/>
                  </a:cubicBezTo>
                  <a:cubicBezTo>
                    <a:pt x="58086" y="61661"/>
                    <a:pt x="58341" y="61698"/>
                    <a:pt x="58600" y="61728"/>
                  </a:cubicBezTo>
                  <a:cubicBezTo>
                    <a:pt x="58405" y="61499"/>
                    <a:pt x="58217" y="61267"/>
                    <a:pt x="58033" y="61034"/>
                  </a:cubicBezTo>
                  <a:moveTo>
                    <a:pt x="59553" y="61837"/>
                  </a:moveTo>
                  <a:cubicBezTo>
                    <a:pt x="59358" y="61586"/>
                    <a:pt x="59170" y="61338"/>
                    <a:pt x="58986" y="61087"/>
                  </a:cubicBezTo>
                  <a:cubicBezTo>
                    <a:pt x="58720" y="61075"/>
                    <a:pt x="58450" y="61060"/>
                    <a:pt x="58184" y="61042"/>
                  </a:cubicBezTo>
                  <a:cubicBezTo>
                    <a:pt x="58371" y="61282"/>
                    <a:pt x="58562" y="61514"/>
                    <a:pt x="58758" y="61751"/>
                  </a:cubicBezTo>
                  <a:cubicBezTo>
                    <a:pt x="59024" y="61781"/>
                    <a:pt x="59287" y="61811"/>
                    <a:pt x="59553" y="61837"/>
                  </a:cubicBezTo>
                  <a:close/>
                  <a:moveTo>
                    <a:pt x="59669" y="61987"/>
                  </a:moveTo>
                  <a:cubicBezTo>
                    <a:pt x="59410" y="61965"/>
                    <a:pt x="59152" y="61935"/>
                    <a:pt x="58889" y="61905"/>
                  </a:cubicBezTo>
                  <a:cubicBezTo>
                    <a:pt x="59077" y="62126"/>
                    <a:pt x="59268" y="62344"/>
                    <a:pt x="59463" y="62557"/>
                  </a:cubicBezTo>
                  <a:cubicBezTo>
                    <a:pt x="59718" y="62599"/>
                    <a:pt x="59973" y="62640"/>
                    <a:pt x="60228" y="62677"/>
                  </a:cubicBezTo>
                  <a:cubicBezTo>
                    <a:pt x="60041" y="62449"/>
                    <a:pt x="59853" y="62220"/>
                    <a:pt x="59669" y="61987"/>
                  </a:cubicBezTo>
                  <a:close/>
                  <a:moveTo>
                    <a:pt x="61178" y="62801"/>
                  </a:moveTo>
                  <a:cubicBezTo>
                    <a:pt x="60986" y="62554"/>
                    <a:pt x="60802" y="62310"/>
                    <a:pt x="60619" y="62058"/>
                  </a:cubicBezTo>
                  <a:cubicBezTo>
                    <a:pt x="60352" y="62043"/>
                    <a:pt x="60086" y="62025"/>
                    <a:pt x="59816" y="61998"/>
                  </a:cubicBezTo>
                  <a:cubicBezTo>
                    <a:pt x="60003" y="62235"/>
                    <a:pt x="60195" y="62467"/>
                    <a:pt x="60390" y="62700"/>
                  </a:cubicBezTo>
                  <a:cubicBezTo>
                    <a:pt x="60652" y="62738"/>
                    <a:pt x="60915" y="62771"/>
                    <a:pt x="61178" y="62801"/>
                  </a:cubicBezTo>
                  <a:close/>
                  <a:moveTo>
                    <a:pt x="61298" y="62951"/>
                  </a:moveTo>
                  <a:cubicBezTo>
                    <a:pt x="61039" y="62921"/>
                    <a:pt x="60780" y="62891"/>
                    <a:pt x="60521" y="62858"/>
                  </a:cubicBezTo>
                  <a:cubicBezTo>
                    <a:pt x="60705" y="63071"/>
                    <a:pt x="60896" y="63289"/>
                    <a:pt x="61088" y="63503"/>
                  </a:cubicBezTo>
                  <a:cubicBezTo>
                    <a:pt x="61343" y="63548"/>
                    <a:pt x="61598" y="63593"/>
                    <a:pt x="61853" y="63634"/>
                  </a:cubicBezTo>
                  <a:cubicBezTo>
                    <a:pt x="61665" y="63405"/>
                    <a:pt x="61478" y="63180"/>
                    <a:pt x="61298" y="62951"/>
                  </a:cubicBezTo>
                  <a:close/>
                  <a:moveTo>
                    <a:pt x="62799" y="63773"/>
                  </a:moveTo>
                  <a:cubicBezTo>
                    <a:pt x="62607" y="63529"/>
                    <a:pt x="62423" y="63285"/>
                    <a:pt x="62243" y="63041"/>
                  </a:cubicBezTo>
                  <a:cubicBezTo>
                    <a:pt x="61977" y="63019"/>
                    <a:pt x="61710" y="62996"/>
                    <a:pt x="61444" y="62966"/>
                  </a:cubicBezTo>
                  <a:cubicBezTo>
                    <a:pt x="61628" y="63199"/>
                    <a:pt x="61819" y="63428"/>
                    <a:pt x="62011" y="63657"/>
                  </a:cubicBezTo>
                  <a:cubicBezTo>
                    <a:pt x="62273" y="63698"/>
                    <a:pt x="62536" y="63736"/>
                    <a:pt x="62799" y="63773"/>
                  </a:cubicBezTo>
                  <a:close/>
                  <a:moveTo>
                    <a:pt x="62919" y="63923"/>
                  </a:moveTo>
                  <a:cubicBezTo>
                    <a:pt x="62660" y="63889"/>
                    <a:pt x="62401" y="63856"/>
                    <a:pt x="62146" y="63814"/>
                  </a:cubicBezTo>
                  <a:cubicBezTo>
                    <a:pt x="62330" y="64032"/>
                    <a:pt x="62517" y="64242"/>
                    <a:pt x="62708" y="64456"/>
                  </a:cubicBezTo>
                  <a:cubicBezTo>
                    <a:pt x="62964" y="64505"/>
                    <a:pt x="63215" y="64553"/>
                    <a:pt x="63470" y="64599"/>
                  </a:cubicBezTo>
                  <a:cubicBezTo>
                    <a:pt x="63283" y="64373"/>
                    <a:pt x="63099" y="64148"/>
                    <a:pt x="62919" y="63923"/>
                  </a:cubicBezTo>
                  <a:close/>
                  <a:moveTo>
                    <a:pt x="64412" y="64752"/>
                  </a:moveTo>
                  <a:cubicBezTo>
                    <a:pt x="64224" y="64512"/>
                    <a:pt x="64040" y="64272"/>
                    <a:pt x="63860" y="64032"/>
                  </a:cubicBezTo>
                  <a:cubicBezTo>
                    <a:pt x="63594" y="64006"/>
                    <a:pt x="63328" y="63976"/>
                    <a:pt x="63065" y="63942"/>
                  </a:cubicBezTo>
                  <a:cubicBezTo>
                    <a:pt x="63249" y="64171"/>
                    <a:pt x="63436" y="64400"/>
                    <a:pt x="63628" y="64625"/>
                  </a:cubicBezTo>
                  <a:cubicBezTo>
                    <a:pt x="63890" y="64670"/>
                    <a:pt x="64149" y="64711"/>
                    <a:pt x="64412" y="64752"/>
                  </a:cubicBezTo>
                  <a:moveTo>
                    <a:pt x="64532" y="64902"/>
                  </a:moveTo>
                  <a:cubicBezTo>
                    <a:pt x="64273" y="64865"/>
                    <a:pt x="64018" y="64824"/>
                    <a:pt x="63763" y="64782"/>
                  </a:cubicBezTo>
                  <a:cubicBezTo>
                    <a:pt x="63943" y="64996"/>
                    <a:pt x="64130" y="65206"/>
                    <a:pt x="64322" y="65416"/>
                  </a:cubicBezTo>
                  <a:cubicBezTo>
                    <a:pt x="64577" y="65473"/>
                    <a:pt x="64828" y="65522"/>
                    <a:pt x="65083" y="65570"/>
                  </a:cubicBezTo>
                  <a:cubicBezTo>
                    <a:pt x="64896" y="65349"/>
                    <a:pt x="64712" y="65128"/>
                    <a:pt x="64532" y="64902"/>
                  </a:cubicBezTo>
                  <a:close/>
                  <a:moveTo>
                    <a:pt x="66022" y="65739"/>
                  </a:moveTo>
                  <a:cubicBezTo>
                    <a:pt x="65830" y="65503"/>
                    <a:pt x="65650" y="65263"/>
                    <a:pt x="65470" y="65026"/>
                  </a:cubicBezTo>
                  <a:cubicBezTo>
                    <a:pt x="65204" y="64992"/>
                    <a:pt x="64941" y="64959"/>
                    <a:pt x="64675" y="64921"/>
                  </a:cubicBezTo>
                  <a:cubicBezTo>
                    <a:pt x="64858" y="65150"/>
                    <a:pt x="65046" y="65375"/>
                    <a:pt x="65237" y="65600"/>
                  </a:cubicBezTo>
                  <a:cubicBezTo>
                    <a:pt x="65500" y="65649"/>
                    <a:pt x="65759" y="65694"/>
                    <a:pt x="66022" y="65739"/>
                  </a:cubicBezTo>
                  <a:close/>
                  <a:moveTo>
                    <a:pt x="66142" y="65889"/>
                  </a:moveTo>
                  <a:cubicBezTo>
                    <a:pt x="65883" y="65848"/>
                    <a:pt x="65628" y="65803"/>
                    <a:pt x="65372" y="65758"/>
                  </a:cubicBezTo>
                  <a:cubicBezTo>
                    <a:pt x="65556" y="65968"/>
                    <a:pt x="65740" y="66178"/>
                    <a:pt x="65931" y="66388"/>
                  </a:cubicBezTo>
                  <a:cubicBezTo>
                    <a:pt x="66183" y="66445"/>
                    <a:pt x="66434" y="66497"/>
                    <a:pt x="66689" y="66550"/>
                  </a:cubicBezTo>
                  <a:cubicBezTo>
                    <a:pt x="66502" y="66332"/>
                    <a:pt x="66318" y="66111"/>
                    <a:pt x="66142" y="65889"/>
                  </a:cubicBezTo>
                  <a:close/>
                  <a:moveTo>
                    <a:pt x="67624" y="66730"/>
                  </a:moveTo>
                  <a:cubicBezTo>
                    <a:pt x="67436" y="66497"/>
                    <a:pt x="67252" y="66261"/>
                    <a:pt x="67076" y="66024"/>
                  </a:cubicBezTo>
                  <a:cubicBezTo>
                    <a:pt x="66809" y="65991"/>
                    <a:pt x="66547" y="65953"/>
                    <a:pt x="66284" y="65912"/>
                  </a:cubicBezTo>
                  <a:cubicBezTo>
                    <a:pt x="66468" y="66137"/>
                    <a:pt x="66652" y="66358"/>
                    <a:pt x="66843" y="66583"/>
                  </a:cubicBezTo>
                  <a:cubicBezTo>
                    <a:pt x="67102" y="66636"/>
                    <a:pt x="67365" y="66685"/>
                    <a:pt x="67624" y="66730"/>
                  </a:cubicBezTo>
                  <a:close/>
                  <a:moveTo>
                    <a:pt x="67744" y="66880"/>
                  </a:moveTo>
                  <a:cubicBezTo>
                    <a:pt x="67489" y="66835"/>
                    <a:pt x="67233" y="66790"/>
                    <a:pt x="66978" y="66737"/>
                  </a:cubicBezTo>
                  <a:cubicBezTo>
                    <a:pt x="67158" y="66947"/>
                    <a:pt x="67346" y="67157"/>
                    <a:pt x="67534" y="67364"/>
                  </a:cubicBezTo>
                  <a:cubicBezTo>
                    <a:pt x="67785" y="67424"/>
                    <a:pt x="68040" y="67480"/>
                    <a:pt x="68291" y="67536"/>
                  </a:cubicBezTo>
                  <a:cubicBezTo>
                    <a:pt x="68104" y="67319"/>
                    <a:pt x="67924" y="67101"/>
                    <a:pt x="67744" y="66880"/>
                  </a:cubicBezTo>
                  <a:moveTo>
                    <a:pt x="69222" y="67728"/>
                  </a:moveTo>
                  <a:cubicBezTo>
                    <a:pt x="69038" y="67499"/>
                    <a:pt x="68854" y="67266"/>
                    <a:pt x="68678" y="67030"/>
                  </a:cubicBezTo>
                  <a:cubicBezTo>
                    <a:pt x="68355" y="66992"/>
                    <a:pt x="68149" y="66951"/>
                    <a:pt x="67886" y="66906"/>
                  </a:cubicBezTo>
                  <a:cubicBezTo>
                    <a:pt x="68070" y="67127"/>
                    <a:pt x="68254" y="67349"/>
                    <a:pt x="68445" y="67570"/>
                  </a:cubicBezTo>
                  <a:cubicBezTo>
                    <a:pt x="68704" y="67626"/>
                    <a:pt x="68963" y="67679"/>
                    <a:pt x="69222" y="67728"/>
                  </a:cubicBezTo>
                  <a:close/>
                  <a:moveTo>
                    <a:pt x="69346" y="67878"/>
                  </a:moveTo>
                  <a:cubicBezTo>
                    <a:pt x="69091" y="67829"/>
                    <a:pt x="68836" y="67780"/>
                    <a:pt x="68580" y="67728"/>
                  </a:cubicBezTo>
                  <a:cubicBezTo>
                    <a:pt x="68760" y="67934"/>
                    <a:pt x="68948" y="68140"/>
                    <a:pt x="69136" y="68347"/>
                  </a:cubicBezTo>
                  <a:cubicBezTo>
                    <a:pt x="69387" y="68411"/>
                    <a:pt x="69638" y="68471"/>
                    <a:pt x="69890" y="68531"/>
                  </a:cubicBezTo>
                  <a:cubicBezTo>
                    <a:pt x="69706" y="68313"/>
                    <a:pt x="69522" y="68095"/>
                    <a:pt x="69346" y="67878"/>
                  </a:cubicBezTo>
                  <a:close/>
                  <a:moveTo>
                    <a:pt x="70820" y="68729"/>
                  </a:moveTo>
                  <a:cubicBezTo>
                    <a:pt x="70633" y="68504"/>
                    <a:pt x="70453" y="68272"/>
                    <a:pt x="70273" y="68043"/>
                  </a:cubicBezTo>
                  <a:cubicBezTo>
                    <a:pt x="70010" y="67998"/>
                    <a:pt x="69747" y="67953"/>
                    <a:pt x="69485" y="67904"/>
                  </a:cubicBezTo>
                  <a:cubicBezTo>
                    <a:pt x="69668" y="68125"/>
                    <a:pt x="69852" y="68347"/>
                    <a:pt x="70044" y="68564"/>
                  </a:cubicBezTo>
                  <a:cubicBezTo>
                    <a:pt x="70303" y="68621"/>
                    <a:pt x="70561" y="68677"/>
                    <a:pt x="70820" y="68729"/>
                  </a:cubicBezTo>
                  <a:close/>
                  <a:moveTo>
                    <a:pt x="70940" y="68880"/>
                  </a:moveTo>
                  <a:cubicBezTo>
                    <a:pt x="70689" y="68831"/>
                    <a:pt x="70434" y="68774"/>
                    <a:pt x="70179" y="68718"/>
                  </a:cubicBezTo>
                  <a:cubicBezTo>
                    <a:pt x="70359" y="68925"/>
                    <a:pt x="70546" y="69131"/>
                    <a:pt x="70734" y="69337"/>
                  </a:cubicBezTo>
                  <a:cubicBezTo>
                    <a:pt x="70985" y="69401"/>
                    <a:pt x="71233" y="69465"/>
                    <a:pt x="71488" y="69525"/>
                  </a:cubicBezTo>
                  <a:cubicBezTo>
                    <a:pt x="71301" y="69311"/>
                    <a:pt x="71120" y="69097"/>
                    <a:pt x="70940" y="68880"/>
                  </a:cubicBezTo>
                  <a:close/>
                  <a:moveTo>
                    <a:pt x="72415" y="69739"/>
                  </a:moveTo>
                  <a:cubicBezTo>
                    <a:pt x="72227" y="69514"/>
                    <a:pt x="72047" y="69285"/>
                    <a:pt x="71867" y="69056"/>
                  </a:cubicBezTo>
                  <a:cubicBezTo>
                    <a:pt x="71605" y="69011"/>
                    <a:pt x="71342" y="68962"/>
                    <a:pt x="71083" y="68910"/>
                  </a:cubicBezTo>
                  <a:cubicBezTo>
                    <a:pt x="71263" y="69127"/>
                    <a:pt x="71447" y="69345"/>
                    <a:pt x="71638" y="69562"/>
                  </a:cubicBezTo>
                  <a:cubicBezTo>
                    <a:pt x="71897" y="69622"/>
                    <a:pt x="72152" y="69682"/>
                    <a:pt x="72415" y="69739"/>
                  </a:cubicBezTo>
                  <a:close/>
                  <a:moveTo>
                    <a:pt x="72535" y="69889"/>
                  </a:moveTo>
                  <a:cubicBezTo>
                    <a:pt x="72280" y="69833"/>
                    <a:pt x="72028" y="69776"/>
                    <a:pt x="71773" y="69716"/>
                  </a:cubicBezTo>
                  <a:cubicBezTo>
                    <a:pt x="71953" y="69923"/>
                    <a:pt x="72137" y="70125"/>
                    <a:pt x="72329" y="70332"/>
                  </a:cubicBezTo>
                  <a:cubicBezTo>
                    <a:pt x="72576" y="70399"/>
                    <a:pt x="72828" y="70463"/>
                    <a:pt x="73083" y="70527"/>
                  </a:cubicBezTo>
                  <a:cubicBezTo>
                    <a:pt x="72895" y="70317"/>
                    <a:pt x="72715" y="70103"/>
                    <a:pt x="72535" y="69889"/>
                  </a:cubicBezTo>
                  <a:close/>
                  <a:moveTo>
                    <a:pt x="74006" y="70752"/>
                  </a:moveTo>
                  <a:cubicBezTo>
                    <a:pt x="73822" y="70527"/>
                    <a:pt x="73638" y="70302"/>
                    <a:pt x="73462" y="70076"/>
                  </a:cubicBezTo>
                  <a:cubicBezTo>
                    <a:pt x="73199" y="70024"/>
                    <a:pt x="72936" y="69971"/>
                    <a:pt x="72674" y="69919"/>
                  </a:cubicBezTo>
                  <a:cubicBezTo>
                    <a:pt x="72858" y="70133"/>
                    <a:pt x="73042" y="70350"/>
                    <a:pt x="73229" y="70564"/>
                  </a:cubicBezTo>
                  <a:cubicBezTo>
                    <a:pt x="73488" y="70628"/>
                    <a:pt x="73747" y="70692"/>
                    <a:pt x="74006" y="70752"/>
                  </a:cubicBezTo>
                  <a:close/>
                  <a:moveTo>
                    <a:pt x="74130" y="70898"/>
                  </a:moveTo>
                  <a:cubicBezTo>
                    <a:pt x="73874" y="70842"/>
                    <a:pt x="73619" y="70782"/>
                    <a:pt x="73364" y="70718"/>
                  </a:cubicBezTo>
                  <a:cubicBezTo>
                    <a:pt x="73548" y="70924"/>
                    <a:pt x="73732" y="71127"/>
                    <a:pt x="73920" y="71330"/>
                  </a:cubicBezTo>
                  <a:cubicBezTo>
                    <a:pt x="74171" y="71401"/>
                    <a:pt x="74422" y="71468"/>
                    <a:pt x="74674" y="71536"/>
                  </a:cubicBezTo>
                  <a:cubicBezTo>
                    <a:pt x="74490" y="71326"/>
                    <a:pt x="74306" y="71112"/>
                    <a:pt x="74130" y="70898"/>
                  </a:cubicBezTo>
                  <a:close/>
                  <a:moveTo>
                    <a:pt x="75597" y="71769"/>
                  </a:moveTo>
                  <a:cubicBezTo>
                    <a:pt x="75409" y="71543"/>
                    <a:pt x="75229" y="71322"/>
                    <a:pt x="75049" y="71097"/>
                  </a:cubicBezTo>
                  <a:cubicBezTo>
                    <a:pt x="74786" y="71044"/>
                    <a:pt x="74527" y="70988"/>
                    <a:pt x="74265" y="70928"/>
                  </a:cubicBezTo>
                  <a:cubicBezTo>
                    <a:pt x="74445" y="71146"/>
                    <a:pt x="74632" y="71360"/>
                    <a:pt x="74820" y="71573"/>
                  </a:cubicBezTo>
                  <a:cubicBezTo>
                    <a:pt x="75079" y="71641"/>
                    <a:pt x="75334" y="71705"/>
                    <a:pt x="75597" y="71769"/>
                  </a:cubicBezTo>
                  <a:moveTo>
                    <a:pt x="75720" y="71915"/>
                  </a:moveTo>
                  <a:cubicBezTo>
                    <a:pt x="75465" y="71855"/>
                    <a:pt x="75210" y="71791"/>
                    <a:pt x="74955" y="71727"/>
                  </a:cubicBezTo>
                  <a:cubicBezTo>
                    <a:pt x="75139" y="71930"/>
                    <a:pt x="75323" y="72133"/>
                    <a:pt x="75510" y="72331"/>
                  </a:cubicBezTo>
                  <a:cubicBezTo>
                    <a:pt x="75762" y="72406"/>
                    <a:pt x="76013" y="72478"/>
                    <a:pt x="76265" y="72545"/>
                  </a:cubicBezTo>
                  <a:cubicBezTo>
                    <a:pt x="76077" y="72335"/>
                    <a:pt x="75897" y="72125"/>
                    <a:pt x="75720" y="71915"/>
                  </a:cubicBezTo>
                  <a:close/>
                  <a:moveTo>
                    <a:pt x="77184" y="72789"/>
                  </a:moveTo>
                  <a:cubicBezTo>
                    <a:pt x="77000" y="72568"/>
                    <a:pt x="76816" y="72346"/>
                    <a:pt x="76636" y="72121"/>
                  </a:cubicBezTo>
                  <a:cubicBezTo>
                    <a:pt x="76377" y="72065"/>
                    <a:pt x="76114" y="72009"/>
                    <a:pt x="75852" y="71945"/>
                  </a:cubicBezTo>
                  <a:cubicBezTo>
                    <a:pt x="76036" y="72159"/>
                    <a:pt x="76219" y="72373"/>
                    <a:pt x="76407" y="72587"/>
                  </a:cubicBezTo>
                  <a:cubicBezTo>
                    <a:pt x="76666" y="72654"/>
                    <a:pt x="76925" y="72722"/>
                    <a:pt x="77184" y="72789"/>
                  </a:cubicBezTo>
                  <a:close/>
                  <a:moveTo>
                    <a:pt x="77308" y="72935"/>
                  </a:moveTo>
                  <a:cubicBezTo>
                    <a:pt x="77052" y="72872"/>
                    <a:pt x="76797" y="72804"/>
                    <a:pt x="76546" y="72737"/>
                  </a:cubicBezTo>
                  <a:cubicBezTo>
                    <a:pt x="76726" y="72939"/>
                    <a:pt x="76910" y="73142"/>
                    <a:pt x="77097" y="73341"/>
                  </a:cubicBezTo>
                  <a:cubicBezTo>
                    <a:pt x="77349" y="73416"/>
                    <a:pt x="77600" y="73491"/>
                    <a:pt x="77852" y="73562"/>
                  </a:cubicBezTo>
                  <a:cubicBezTo>
                    <a:pt x="77668" y="73352"/>
                    <a:pt x="77488" y="73146"/>
                    <a:pt x="77308" y="72935"/>
                  </a:cubicBezTo>
                  <a:close/>
                  <a:moveTo>
                    <a:pt x="78771" y="73810"/>
                  </a:moveTo>
                  <a:cubicBezTo>
                    <a:pt x="78587" y="73592"/>
                    <a:pt x="78403" y="73371"/>
                    <a:pt x="78223" y="73149"/>
                  </a:cubicBezTo>
                  <a:cubicBezTo>
                    <a:pt x="77960" y="73093"/>
                    <a:pt x="77702" y="73029"/>
                    <a:pt x="77439" y="72965"/>
                  </a:cubicBezTo>
                  <a:cubicBezTo>
                    <a:pt x="77623" y="73179"/>
                    <a:pt x="77807" y="73389"/>
                    <a:pt x="77994" y="73600"/>
                  </a:cubicBezTo>
                  <a:cubicBezTo>
                    <a:pt x="78253" y="73675"/>
                    <a:pt x="78512" y="73742"/>
                    <a:pt x="78771" y="73810"/>
                  </a:cubicBezTo>
                  <a:close/>
                  <a:moveTo>
                    <a:pt x="78895" y="73956"/>
                  </a:moveTo>
                  <a:cubicBezTo>
                    <a:pt x="78640" y="73892"/>
                    <a:pt x="78384" y="73825"/>
                    <a:pt x="78133" y="73753"/>
                  </a:cubicBezTo>
                  <a:cubicBezTo>
                    <a:pt x="78313" y="73952"/>
                    <a:pt x="78501" y="74155"/>
                    <a:pt x="78688" y="74350"/>
                  </a:cubicBezTo>
                  <a:cubicBezTo>
                    <a:pt x="78936" y="74429"/>
                    <a:pt x="79187" y="74508"/>
                    <a:pt x="79442" y="74579"/>
                  </a:cubicBezTo>
                  <a:cubicBezTo>
                    <a:pt x="79255" y="74372"/>
                    <a:pt x="79075" y="74166"/>
                    <a:pt x="78895" y="73956"/>
                  </a:cubicBezTo>
                  <a:close/>
                  <a:moveTo>
                    <a:pt x="80358" y="74838"/>
                  </a:moveTo>
                  <a:cubicBezTo>
                    <a:pt x="80170" y="74620"/>
                    <a:pt x="79990" y="74402"/>
                    <a:pt x="79810" y="74181"/>
                  </a:cubicBezTo>
                  <a:cubicBezTo>
                    <a:pt x="79548" y="74121"/>
                    <a:pt x="79285" y="74057"/>
                    <a:pt x="79026" y="73990"/>
                  </a:cubicBezTo>
                  <a:cubicBezTo>
                    <a:pt x="79206" y="74200"/>
                    <a:pt x="79394" y="74414"/>
                    <a:pt x="79581" y="74620"/>
                  </a:cubicBezTo>
                  <a:cubicBezTo>
                    <a:pt x="79840" y="74695"/>
                    <a:pt x="80099" y="74766"/>
                    <a:pt x="80358" y="74838"/>
                  </a:cubicBezTo>
                  <a:close/>
                  <a:moveTo>
                    <a:pt x="80482" y="74980"/>
                  </a:moveTo>
                  <a:cubicBezTo>
                    <a:pt x="80227" y="74913"/>
                    <a:pt x="79972" y="74845"/>
                    <a:pt x="79720" y="74770"/>
                  </a:cubicBezTo>
                  <a:cubicBezTo>
                    <a:pt x="79900" y="74969"/>
                    <a:pt x="80084" y="75168"/>
                    <a:pt x="80272" y="75367"/>
                  </a:cubicBezTo>
                  <a:cubicBezTo>
                    <a:pt x="80523" y="75446"/>
                    <a:pt x="80774" y="75524"/>
                    <a:pt x="81030" y="75603"/>
                  </a:cubicBezTo>
                  <a:cubicBezTo>
                    <a:pt x="80842" y="75397"/>
                    <a:pt x="80662" y="75190"/>
                    <a:pt x="80482" y="74980"/>
                  </a:cubicBezTo>
                  <a:close/>
                  <a:moveTo>
                    <a:pt x="81941" y="75866"/>
                  </a:moveTo>
                  <a:cubicBezTo>
                    <a:pt x="81757" y="75652"/>
                    <a:pt x="81574" y="75434"/>
                    <a:pt x="81394" y="75217"/>
                  </a:cubicBezTo>
                  <a:cubicBezTo>
                    <a:pt x="81131" y="75153"/>
                    <a:pt x="80872" y="75085"/>
                    <a:pt x="80609" y="75018"/>
                  </a:cubicBezTo>
                  <a:cubicBezTo>
                    <a:pt x="80793" y="75228"/>
                    <a:pt x="80977" y="75434"/>
                    <a:pt x="81168" y="75644"/>
                  </a:cubicBezTo>
                  <a:cubicBezTo>
                    <a:pt x="81424" y="75719"/>
                    <a:pt x="81682" y="75794"/>
                    <a:pt x="81941" y="75866"/>
                  </a:cubicBezTo>
                  <a:moveTo>
                    <a:pt x="82069" y="76012"/>
                  </a:moveTo>
                  <a:cubicBezTo>
                    <a:pt x="81814" y="75941"/>
                    <a:pt x="81559" y="75866"/>
                    <a:pt x="81303" y="75794"/>
                  </a:cubicBezTo>
                  <a:cubicBezTo>
                    <a:pt x="81487" y="75990"/>
                    <a:pt x="81671" y="76188"/>
                    <a:pt x="81859" y="76387"/>
                  </a:cubicBezTo>
                  <a:cubicBezTo>
                    <a:pt x="82110" y="76470"/>
                    <a:pt x="82362" y="76549"/>
                    <a:pt x="82617" y="76627"/>
                  </a:cubicBezTo>
                  <a:cubicBezTo>
                    <a:pt x="82429" y="76421"/>
                    <a:pt x="82245" y="76218"/>
                    <a:pt x="82069" y="76012"/>
                  </a:cubicBezTo>
                  <a:moveTo>
                    <a:pt x="83528" y="76901"/>
                  </a:moveTo>
                  <a:cubicBezTo>
                    <a:pt x="83341" y="76687"/>
                    <a:pt x="83157" y="76470"/>
                    <a:pt x="82977" y="76252"/>
                  </a:cubicBezTo>
                  <a:cubicBezTo>
                    <a:pt x="82714" y="76185"/>
                    <a:pt x="82455" y="76117"/>
                    <a:pt x="82193" y="76046"/>
                  </a:cubicBezTo>
                  <a:cubicBezTo>
                    <a:pt x="82377" y="76256"/>
                    <a:pt x="82564" y="76462"/>
                    <a:pt x="82752" y="76669"/>
                  </a:cubicBezTo>
                  <a:cubicBezTo>
                    <a:pt x="83011" y="76747"/>
                    <a:pt x="83270" y="76826"/>
                    <a:pt x="83528" y="76901"/>
                  </a:cubicBezTo>
                  <a:close/>
                  <a:moveTo>
                    <a:pt x="83652" y="77040"/>
                  </a:moveTo>
                  <a:cubicBezTo>
                    <a:pt x="83397" y="76969"/>
                    <a:pt x="83142" y="76894"/>
                    <a:pt x="82887" y="76819"/>
                  </a:cubicBezTo>
                  <a:cubicBezTo>
                    <a:pt x="83071" y="77014"/>
                    <a:pt x="83255" y="77213"/>
                    <a:pt x="83446" y="77408"/>
                  </a:cubicBezTo>
                  <a:cubicBezTo>
                    <a:pt x="83697" y="77490"/>
                    <a:pt x="83949" y="77573"/>
                    <a:pt x="84204" y="77655"/>
                  </a:cubicBezTo>
                  <a:cubicBezTo>
                    <a:pt x="84016" y="77453"/>
                    <a:pt x="83832" y="77247"/>
                    <a:pt x="83652" y="77040"/>
                  </a:cubicBezTo>
                  <a:close/>
                  <a:moveTo>
                    <a:pt x="85112" y="77937"/>
                  </a:moveTo>
                  <a:cubicBezTo>
                    <a:pt x="84928" y="77723"/>
                    <a:pt x="84744" y="77509"/>
                    <a:pt x="84560" y="77292"/>
                  </a:cubicBezTo>
                  <a:cubicBezTo>
                    <a:pt x="84298" y="77224"/>
                    <a:pt x="84039" y="77153"/>
                    <a:pt x="83776" y="77078"/>
                  </a:cubicBezTo>
                  <a:cubicBezTo>
                    <a:pt x="83960" y="77284"/>
                    <a:pt x="84148" y="77490"/>
                    <a:pt x="84335" y="77697"/>
                  </a:cubicBezTo>
                  <a:cubicBezTo>
                    <a:pt x="84594" y="77779"/>
                    <a:pt x="84853" y="77858"/>
                    <a:pt x="85112" y="77937"/>
                  </a:cubicBezTo>
                  <a:close/>
                  <a:moveTo>
                    <a:pt x="85787" y="78687"/>
                  </a:moveTo>
                  <a:cubicBezTo>
                    <a:pt x="85603" y="78485"/>
                    <a:pt x="85419" y="78278"/>
                    <a:pt x="85236" y="78076"/>
                  </a:cubicBezTo>
                  <a:cubicBezTo>
                    <a:pt x="84980" y="78001"/>
                    <a:pt x="84725" y="77922"/>
                    <a:pt x="84470" y="77843"/>
                  </a:cubicBezTo>
                  <a:cubicBezTo>
                    <a:pt x="84654" y="78042"/>
                    <a:pt x="84842" y="78237"/>
                    <a:pt x="85029" y="78432"/>
                  </a:cubicBezTo>
                  <a:cubicBezTo>
                    <a:pt x="85281" y="78518"/>
                    <a:pt x="85536" y="78605"/>
                    <a:pt x="85787" y="78687"/>
                  </a:cubicBezTo>
                  <a:close/>
                  <a:moveTo>
                    <a:pt x="85922" y="78834"/>
                  </a:moveTo>
                  <a:cubicBezTo>
                    <a:pt x="85675" y="78751"/>
                    <a:pt x="85427" y="78669"/>
                    <a:pt x="85179" y="78586"/>
                  </a:cubicBezTo>
                  <a:cubicBezTo>
                    <a:pt x="85363" y="78774"/>
                    <a:pt x="85547" y="78957"/>
                    <a:pt x="85735" y="79145"/>
                  </a:cubicBezTo>
                  <a:cubicBezTo>
                    <a:pt x="85982" y="79235"/>
                    <a:pt x="86226" y="79321"/>
                    <a:pt x="86474" y="79411"/>
                  </a:cubicBezTo>
                  <a:cubicBezTo>
                    <a:pt x="86286" y="79220"/>
                    <a:pt x="86102" y="79025"/>
                    <a:pt x="85922" y="78834"/>
                  </a:cubicBezTo>
                  <a:close/>
                  <a:moveTo>
                    <a:pt x="87374" y="79719"/>
                  </a:moveTo>
                  <a:cubicBezTo>
                    <a:pt x="87187" y="79516"/>
                    <a:pt x="87003" y="79314"/>
                    <a:pt x="86823" y="79111"/>
                  </a:cubicBezTo>
                  <a:cubicBezTo>
                    <a:pt x="86564" y="79036"/>
                    <a:pt x="86309" y="78954"/>
                    <a:pt x="86054" y="78875"/>
                  </a:cubicBezTo>
                  <a:cubicBezTo>
                    <a:pt x="86237" y="79070"/>
                    <a:pt x="86425" y="79265"/>
                    <a:pt x="86616" y="79460"/>
                  </a:cubicBezTo>
                  <a:cubicBezTo>
                    <a:pt x="86868" y="79550"/>
                    <a:pt x="87119" y="79637"/>
                    <a:pt x="87374" y="79719"/>
                  </a:cubicBezTo>
                  <a:close/>
                  <a:moveTo>
                    <a:pt x="87509" y="79865"/>
                  </a:moveTo>
                  <a:cubicBezTo>
                    <a:pt x="87262" y="79783"/>
                    <a:pt x="87010" y="79697"/>
                    <a:pt x="86763" y="79614"/>
                  </a:cubicBezTo>
                  <a:cubicBezTo>
                    <a:pt x="86947" y="79798"/>
                    <a:pt x="87134" y="79985"/>
                    <a:pt x="87322" y="80169"/>
                  </a:cubicBezTo>
                  <a:cubicBezTo>
                    <a:pt x="87566" y="80259"/>
                    <a:pt x="87813" y="80353"/>
                    <a:pt x="88061" y="80439"/>
                  </a:cubicBezTo>
                  <a:cubicBezTo>
                    <a:pt x="87873" y="80248"/>
                    <a:pt x="87689" y="80057"/>
                    <a:pt x="87509" y="79865"/>
                  </a:cubicBezTo>
                  <a:close/>
                  <a:moveTo>
                    <a:pt x="88954" y="80755"/>
                  </a:moveTo>
                  <a:cubicBezTo>
                    <a:pt x="88766" y="80552"/>
                    <a:pt x="88582" y="80349"/>
                    <a:pt x="88399" y="80147"/>
                  </a:cubicBezTo>
                  <a:cubicBezTo>
                    <a:pt x="88143" y="80068"/>
                    <a:pt x="87892" y="79989"/>
                    <a:pt x="87637" y="79907"/>
                  </a:cubicBezTo>
                  <a:cubicBezTo>
                    <a:pt x="87824" y="80102"/>
                    <a:pt x="88008" y="80297"/>
                    <a:pt x="88200" y="80492"/>
                  </a:cubicBezTo>
                  <a:cubicBezTo>
                    <a:pt x="88451" y="80578"/>
                    <a:pt x="88702" y="80668"/>
                    <a:pt x="88954" y="80755"/>
                  </a:cubicBezTo>
                  <a:close/>
                  <a:moveTo>
                    <a:pt x="89089" y="80897"/>
                  </a:moveTo>
                  <a:cubicBezTo>
                    <a:pt x="88841" y="80811"/>
                    <a:pt x="88594" y="80728"/>
                    <a:pt x="88350" y="80642"/>
                  </a:cubicBezTo>
                  <a:cubicBezTo>
                    <a:pt x="88534" y="80826"/>
                    <a:pt x="88717" y="81010"/>
                    <a:pt x="88909" y="81197"/>
                  </a:cubicBezTo>
                  <a:cubicBezTo>
                    <a:pt x="89149" y="81287"/>
                    <a:pt x="89393" y="81381"/>
                    <a:pt x="89640" y="81471"/>
                  </a:cubicBezTo>
                  <a:cubicBezTo>
                    <a:pt x="89453" y="81280"/>
                    <a:pt x="89269" y="81089"/>
                    <a:pt x="89089" y="80897"/>
                  </a:cubicBezTo>
                  <a:close/>
                  <a:moveTo>
                    <a:pt x="90541" y="81790"/>
                  </a:moveTo>
                  <a:cubicBezTo>
                    <a:pt x="90353" y="81591"/>
                    <a:pt x="90166" y="81392"/>
                    <a:pt x="89986" y="81190"/>
                  </a:cubicBezTo>
                  <a:cubicBezTo>
                    <a:pt x="89727" y="81107"/>
                    <a:pt x="89468" y="81025"/>
                    <a:pt x="89213" y="80938"/>
                  </a:cubicBezTo>
                  <a:cubicBezTo>
                    <a:pt x="89397" y="81134"/>
                    <a:pt x="89584" y="81329"/>
                    <a:pt x="89776" y="81520"/>
                  </a:cubicBezTo>
                  <a:cubicBezTo>
                    <a:pt x="90031" y="81614"/>
                    <a:pt x="90286" y="81704"/>
                    <a:pt x="90541" y="81790"/>
                  </a:cubicBezTo>
                  <a:close/>
                  <a:moveTo>
                    <a:pt x="90672" y="81933"/>
                  </a:moveTo>
                  <a:cubicBezTo>
                    <a:pt x="90421" y="81846"/>
                    <a:pt x="90173" y="81756"/>
                    <a:pt x="89922" y="81670"/>
                  </a:cubicBezTo>
                  <a:cubicBezTo>
                    <a:pt x="90106" y="81854"/>
                    <a:pt x="90293" y="82038"/>
                    <a:pt x="90481" y="82222"/>
                  </a:cubicBezTo>
                  <a:cubicBezTo>
                    <a:pt x="90729" y="82319"/>
                    <a:pt x="90980" y="82413"/>
                    <a:pt x="91228" y="82507"/>
                  </a:cubicBezTo>
                  <a:cubicBezTo>
                    <a:pt x="91040" y="82315"/>
                    <a:pt x="90856" y="82124"/>
                    <a:pt x="90672" y="81933"/>
                  </a:cubicBezTo>
                  <a:close/>
                  <a:moveTo>
                    <a:pt x="92128" y="82833"/>
                  </a:moveTo>
                  <a:cubicBezTo>
                    <a:pt x="91940" y="82634"/>
                    <a:pt x="91753" y="82432"/>
                    <a:pt x="91569" y="82233"/>
                  </a:cubicBezTo>
                  <a:cubicBezTo>
                    <a:pt x="91310" y="82147"/>
                    <a:pt x="91051" y="82060"/>
                    <a:pt x="90796" y="81974"/>
                  </a:cubicBezTo>
                  <a:cubicBezTo>
                    <a:pt x="90980" y="82169"/>
                    <a:pt x="91171" y="82364"/>
                    <a:pt x="91359" y="82556"/>
                  </a:cubicBezTo>
                  <a:cubicBezTo>
                    <a:pt x="91618" y="82649"/>
                    <a:pt x="91873" y="82743"/>
                    <a:pt x="92128" y="82833"/>
                  </a:cubicBezTo>
                  <a:close/>
                  <a:moveTo>
                    <a:pt x="92263" y="82972"/>
                  </a:moveTo>
                  <a:cubicBezTo>
                    <a:pt x="92012" y="82886"/>
                    <a:pt x="91757" y="82792"/>
                    <a:pt x="91505" y="82702"/>
                  </a:cubicBezTo>
                  <a:cubicBezTo>
                    <a:pt x="91693" y="82886"/>
                    <a:pt x="91880" y="83070"/>
                    <a:pt x="92068" y="83253"/>
                  </a:cubicBezTo>
                  <a:cubicBezTo>
                    <a:pt x="92319" y="83351"/>
                    <a:pt x="92571" y="83449"/>
                    <a:pt x="92822" y="83546"/>
                  </a:cubicBezTo>
                  <a:cubicBezTo>
                    <a:pt x="92635" y="83355"/>
                    <a:pt x="92447" y="83163"/>
                    <a:pt x="92263" y="82972"/>
                  </a:cubicBezTo>
                  <a:close/>
                  <a:moveTo>
                    <a:pt x="93719" y="83876"/>
                  </a:moveTo>
                  <a:cubicBezTo>
                    <a:pt x="93528" y="83677"/>
                    <a:pt x="93340" y="83479"/>
                    <a:pt x="93156" y="83276"/>
                  </a:cubicBezTo>
                  <a:cubicBezTo>
                    <a:pt x="92897" y="83190"/>
                    <a:pt x="92638" y="83103"/>
                    <a:pt x="92383" y="83013"/>
                  </a:cubicBezTo>
                  <a:cubicBezTo>
                    <a:pt x="92571" y="83208"/>
                    <a:pt x="92758" y="83404"/>
                    <a:pt x="92953" y="83595"/>
                  </a:cubicBezTo>
                  <a:cubicBezTo>
                    <a:pt x="93205" y="83689"/>
                    <a:pt x="93460" y="83782"/>
                    <a:pt x="93719" y="83876"/>
                  </a:cubicBezTo>
                  <a:close/>
                  <a:moveTo>
                    <a:pt x="93850" y="84015"/>
                  </a:moveTo>
                  <a:cubicBezTo>
                    <a:pt x="93599" y="83925"/>
                    <a:pt x="93347" y="83831"/>
                    <a:pt x="93096" y="83741"/>
                  </a:cubicBezTo>
                  <a:cubicBezTo>
                    <a:pt x="93284" y="83925"/>
                    <a:pt x="93475" y="84109"/>
                    <a:pt x="93666" y="84293"/>
                  </a:cubicBezTo>
                  <a:cubicBezTo>
                    <a:pt x="93914" y="84390"/>
                    <a:pt x="94162" y="84488"/>
                    <a:pt x="94413" y="84585"/>
                  </a:cubicBezTo>
                  <a:cubicBezTo>
                    <a:pt x="94222" y="84398"/>
                    <a:pt x="94034" y="84206"/>
                    <a:pt x="93850" y="84015"/>
                  </a:cubicBezTo>
                  <a:close/>
                  <a:moveTo>
                    <a:pt x="95306" y="84923"/>
                  </a:moveTo>
                  <a:cubicBezTo>
                    <a:pt x="95115" y="84724"/>
                    <a:pt x="94927" y="84525"/>
                    <a:pt x="94739" y="84323"/>
                  </a:cubicBezTo>
                  <a:cubicBezTo>
                    <a:pt x="94481" y="84236"/>
                    <a:pt x="94222" y="84146"/>
                    <a:pt x="93967" y="84056"/>
                  </a:cubicBezTo>
                  <a:cubicBezTo>
                    <a:pt x="94154" y="84248"/>
                    <a:pt x="94345" y="84443"/>
                    <a:pt x="94537" y="84634"/>
                  </a:cubicBezTo>
                  <a:cubicBezTo>
                    <a:pt x="94792" y="84732"/>
                    <a:pt x="95051" y="84826"/>
                    <a:pt x="95306" y="84923"/>
                  </a:cubicBezTo>
                  <a:close/>
                  <a:moveTo>
                    <a:pt x="95437" y="85058"/>
                  </a:moveTo>
                  <a:cubicBezTo>
                    <a:pt x="95186" y="84964"/>
                    <a:pt x="94931" y="84871"/>
                    <a:pt x="94683" y="84777"/>
                  </a:cubicBezTo>
                  <a:cubicBezTo>
                    <a:pt x="94871" y="84961"/>
                    <a:pt x="95058" y="85148"/>
                    <a:pt x="95253" y="85328"/>
                  </a:cubicBezTo>
                  <a:cubicBezTo>
                    <a:pt x="95501" y="85430"/>
                    <a:pt x="95749" y="85531"/>
                    <a:pt x="96000" y="85628"/>
                  </a:cubicBezTo>
                  <a:cubicBezTo>
                    <a:pt x="95809" y="85437"/>
                    <a:pt x="95621" y="85246"/>
                    <a:pt x="95437" y="85058"/>
                  </a:cubicBezTo>
                  <a:close/>
                  <a:moveTo>
                    <a:pt x="96893" y="85970"/>
                  </a:moveTo>
                  <a:cubicBezTo>
                    <a:pt x="96702" y="85771"/>
                    <a:pt x="96514" y="85572"/>
                    <a:pt x="96327" y="85373"/>
                  </a:cubicBezTo>
                  <a:cubicBezTo>
                    <a:pt x="96068" y="85283"/>
                    <a:pt x="95809" y="85189"/>
                    <a:pt x="95550" y="85096"/>
                  </a:cubicBezTo>
                  <a:cubicBezTo>
                    <a:pt x="95737" y="85291"/>
                    <a:pt x="95929" y="85482"/>
                    <a:pt x="96124" y="85677"/>
                  </a:cubicBezTo>
                  <a:cubicBezTo>
                    <a:pt x="96379" y="85775"/>
                    <a:pt x="96638" y="85872"/>
                    <a:pt x="96893" y="85970"/>
                  </a:cubicBezTo>
                  <a:close/>
                  <a:moveTo>
                    <a:pt x="97024" y="86101"/>
                  </a:moveTo>
                  <a:cubicBezTo>
                    <a:pt x="96769" y="86007"/>
                    <a:pt x="96518" y="85914"/>
                    <a:pt x="96267" y="85816"/>
                  </a:cubicBezTo>
                  <a:cubicBezTo>
                    <a:pt x="96454" y="86000"/>
                    <a:pt x="96645" y="86184"/>
                    <a:pt x="96837" y="86368"/>
                  </a:cubicBezTo>
                  <a:cubicBezTo>
                    <a:pt x="97088" y="86469"/>
                    <a:pt x="97340" y="86570"/>
                    <a:pt x="97591" y="86672"/>
                  </a:cubicBezTo>
                  <a:cubicBezTo>
                    <a:pt x="97400" y="86484"/>
                    <a:pt x="97208" y="86293"/>
                    <a:pt x="97024" y="86101"/>
                  </a:cubicBezTo>
                  <a:close/>
                  <a:moveTo>
                    <a:pt x="97133" y="86142"/>
                  </a:moveTo>
                  <a:cubicBezTo>
                    <a:pt x="97321" y="86334"/>
                    <a:pt x="97512" y="86525"/>
                    <a:pt x="97707" y="86717"/>
                  </a:cubicBezTo>
                  <a:cubicBezTo>
                    <a:pt x="97966" y="86818"/>
                    <a:pt x="98225" y="86919"/>
                    <a:pt x="98484" y="87017"/>
                  </a:cubicBezTo>
                  <a:cubicBezTo>
                    <a:pt x="98289" y="86818"/>
                    <a:pt x="98101" y="86619"/>
                    <a:pt x="97914" y="86420"/>
                  </a:cubicBezTo>
                  <a:cubicBezTo>
                    <a:pt x="97651" y="86330"/>
                    <a:pt x="97392" y="86236"/>
                    <a:pt x="97133" y="86142"/>
                  </a:cubicBezTo>
                  <a:close/>
                  <a:moveTo>
                    <a:pt x="96428" y="85407"/>
                  </a:moveTo>
                  <a:cubicBezTo>
                    <a:pt x="96615" y="85610"/>
                    <a:pt x="96807" y="85809"/>
                    <a:pt x="97002" y="86007"/>
                  </a:cubicBezTo>
                  <a:cubicBezTo>
                    <a:pt x="97265" y="86105"/>
                    <a:pt x="97531" y="86203"/>
                    <a:pt x="97794" y="86296"/>
                  </a:cubicBezTo>
                  <a:cubicBezTo>
                    <a:pt x="97602" y="86090"/>
                    <a:pt x="97411" y="85880"/>
                    <a:pt x="97227" y="85673"/>
                  </a:cubicBezTo>
                  <a:cubicBezTo>
                    <a:pt x="96957" y="85587"/>
                    <a:pt x="96694" y="85497"/>
                    <a:pt x="96428" y="85407"/>
                  </a:cubicBezTo>
                  <a:close/>
                  <a:moveTo>
                    <a:pt x="95734" y="84649"/>
                  </a:moveTo>
                  <a:cubicBezTo>
                    <a:pt x="95921" y="84859"/>
                    <a:pt x="96113" y="85069"/>
                    <a:pt x="96308" y="85280"/>
                  </a:cubicBezTo>
                  <a:cubicBezTo>
                    <a:pt x="96574" y="85370"/>
                    <a:pt x="96844" y="85463"/>
                    <a:pt x="97114" y="85550"/>
                  </a:cubicBezTo>
                  <a:cubicBezTo>
                    <a:pt x="96923" y="85336"/>
                    <a:pt x="96736" y="85118"/>
                    <a:pt x="96548" y="84904"/>
                  </a:cubicBezTo>
                  <a:cubicBezTo>
                    <a:pt x="96274" y="84822"/>
                    <a:pt x="96004" y="84735"/>
                    <a:pt x="95734" y="84649"/>
                  </a:cubicBezTo>
                  <a:moveTo>
                    <a:pt x="146908" y="8037"/>
                  </a:moveTo>
                  <a:cubicBezTo>
                    <a:pt x="166279" y="8041"/>
                    <a:pt x="183591" y="11857"/>
                    <a:pt x="190859" y="20134"/>
                  </a:cubicBezTo>
                  <a:cubicBezTo>
                    <a:pt x="194250" y="23994"/>
                    <a:pt x="195774" y="28429"/>
                    <a:pt x="195774" y="33119"/>
                  </a:cubicBezTo>
                  <a:cubicBezTo>
                    <a:pt x="195770" y="46439"/>
                    <a:pt x="183512" y="61815"/>
                    <a:pt x="167011" y="72099"/>
                  </a:cubicBezTo>
                  <a:cubicBezTo>
                    <a:pt x="152352" y="81257"/>
                    <a:pt x="133438" y="86664"/>
                    <a:pt x="115713" y="86664"/>
                  </a:cubicBezTo>
                  <a:cubicBezTo>
                    <a:pt x="108843" y="86664"/>
                    <a:pt x="102157" y="85854"/>
                    <a:pt x="95963" y="84131"/>
                  </a:cubicBezTo>
                  <a:cubicBezTo>
                    <a:pt x="96150" y="84357"/>
                    <a:pt x="96338" y="84585"/>
                    <a:pt x="96529" y="84811"/>
                  </a:cubicBezTo>
                  <a:cubicBezTo>
                    <a:pt x="103320" y="86878"/>
                    <a:pt x="110746" y="87846"/>
                    <a:pt x="118381" y="87846"/>
                  </a:cubicBezTo>
                  <a:cubicBezTo>
                    <a:pt x="136421" y="87846"/>
                    <a:pt x="155635" y="82428"/>
                    <a:pt x="170410" y="73254"/>
                  </a:cubicBezTo>
                  <a:cubicBezTo>
                    <a:pt x="187125" y="62899"/>
                    <a:pt x="199398" y="47324"/>
                    <a:pt x="199395" y="33783"/>
                  </a:cubicBezTo>
                  <a:cubicBezTo>
                    <a:pt x="199395" y="28928"/>
                    <a:pt x="197819" y="24332"/>
                    <a:pt x="194299" y="20329"/>
                  </a:cubicBezTo>
                  <a:cubicBezTo>
                    <a:pt x="186720" y="11692"/>
                    <a:pt x="168737" y="7651"/>
                    <a:pt x="148750" y="7651"/>
                  </a:cubicBezTo>
                  <a:lnTo>
                    <a:pt x="148739" y="7651"/>
                  </a:lnTo>
                  <a:cubicBezTo>
                    <a:pt x="141959" y="7651"/>
                    <a:pt x="134954" y="8116"/>
                    <a:pt x="128039" y="9020"/>
                  </a:cubicBezTo>
                  <a:cubicBezTo>
                    <a:pt x="127851" y="9095"/>
                    <a:pt x="127663" y="9174"/>
                    <a:pt x="127476" y="9249"/>
                  </a:cubicBezTo>
                  <a:cubicBezTo>
                    <a:pt x="133986" y="8450"/>
                    <a:pt x="140555" y="8037"/>
                    <a:pt x="146908" y="8037"/>
                  </a:cubicBezTo>
                  <a:moveTo>
                    <a:pt x="126613" y="9606"/>
                  </a:moveTo>
                  <a:cubicBezTo>
                    <a:pt x="132822" y="8878"/>
                    <a:pt x="139066" y="8506"/>
                    <a:pt x="145092" y="8450"/>
                  </a:cubicBezTo>
                  <a:cubicBezTo>
                    <a:pt x="163822" y="8506"/>
                    <a:pt x="180436" y="12116"/>
                    <a:pt x="187362" y="20002"/>
                  </a:cubicBezTo>
                  <a:cubicBezTo>
                    <a:pt x="190611" y="23706"/>
                    <a:pt x="192071" y="27957"/>
                    <a:pt x="192071" y="32459"/>
                  </a:cubicBezTo>
                  <a:cubicBezTo>
                    <a:pt x="192067" y="45512"/>
                    <a:pt x="179843" y="60670"/>
                    <a:pt x="163566" y="70876"/>
                  </a:cubicBezTo>
                  <a:cubicBezTo>
                    <a:pt x="149042" y="80008"/>
                    <a:pt x="130444" y="85403"/>
                    <a:pt x="113053" y="85403"/>
                  </a:cubicBezTo>
                  <a:cubicBezTo>
                    <a:pt x="106907" y="85403"/>
                    <a:pt x="100915" y="84732"/>
                    <a:pt x="95302" y="83310"/>
                  </a:cubicBezTo>
                  <a:cubicBezTo>
                    <a:pt x="95486" y="83546"/>
                    <a:pt x="95674" y="83779"/>
                    <a:pt x="95865" y="84015"/>
                  </a:cubicBezTo>
                  <a:cubicBezTo>
                    <a:pt x="102082" y="85756"/>
                    <a:pt x="108810" y="86578"/>
                    <a:pt x="115713" y="86578"/>
                  </a:cubicBezTo>
                  <a:cubicBezTo>
                    <a:pt x="133419" y="86578"/>
                    <a:pt x="152322" y="81175"/>
                    <a:pt x="166962" y="72024"/>
                  </a:cubicBezTo>
                  <a:cubicBezTo>
                    <a:pt x="183452" y="61751"/>
                    <a:pt x="195688" y="46386"/>
                    <a:pt x="195684" y="33119"/>
                  </a:cubicBezTo>
                  <a:cubicBezTo>
                    <a:pt x="195684" y="28448"/>
                    <a:pt x="194172" y="24039"/>
                    <a:pt x="190795" y="20194"/>
                  </a:cubicBezTo>
                  <a:cubicBezTo>
                    <a:pt x="183565" y="11954"/>
                    <a:pt x="166275" y="8127"/>
                    <a:pt x="146919" y="8127"/>
                  </a:cubicBezTo>
                  <a:lnTo>
                    <a:pt x="146908" y="8127"/>
                  </a:lnTo>
                  <a:cubicBezTo>
                    <a:pt x="140458" y="8127"/>
                    <a:pt x="133779" y="8551"/>
                    <a:pt x="127168" y="9377"/>
                  </a:cubicBezTo>
                  <a:cubicBezTo>
                    <a:pt x="126984" y="9452"/>
                    <a:pt x="126797" y="9527"/>
                    <a:pt x="126613" y="9606"/>
                  </a:cubicBezTo>
                  <a:close/>
                  <a:moveTo>
                    <a:pt x="126444" y="9624"/>
                  </a:moveTo>
                  <a:cubicBezTo>
                    <a:pt x="126628" y="9549"/>
                    <a:pt x="126808" y="9474"/>
                    <a:pt x="126992" y="9395"/>
                  </a:cubicBezTo>
                  <a:cubicBezTo>
                    <a:pt x="126628" y="9444"/>
                    <a:pt x="126268" y="9489"/>
                    <a:pt x="125907" y="9538"/>
                  </a:cubicBezTo>
                  <a:cubicBezTo>
                    <a:pt x="125727" y="9609"/>
                    <a:pt x="125544" y="9684"/>
                    <a:pt x="125367" y="9756"/>
                  </a:cubicBezTo>
                  <a:cubicBezTo>
                    <a:pt x="125724" y="9711"/>
                    <a:pt x="126084" y="9669"/>
                    <a:pt x="126444" y="9624"/>
                  </a:cubicBezTo>
                  <a:close/>
                  <a:moveTo>
                    <a:pt x="125615" y="9981"/>
                  </a:moveTo>
                  <a:cubicBezTo>
                    <a:pt x="125795" y="9902"/>
                    <a:pt x="125968" y="9827"/>
                    <a:pt x="126148" y="9752"/>
                  </a:cubicBezTo>
                  <a:cubicBezTo>
                    <a:pt x="125780" y="9793"/>
                    <a:pt x="125416" y="9838"/>
                    <a:pt x="125048" y="9887"/>
                  </a:cubicBezTo>
                  <a:cubicBezTo>
                    <a:pt x="124872" y="9958"/>
                    <a:pt x="124696" y="10033"/>
                    <a:pt x="124519" y="10105"/>
                  </a:cubicBezTo>
                  <a:cubicBezTo>
                    <a:pt x="124883" y="10063"/>
                    <a:pt x="125251" y="10018"/>
                    <a:pt x="125615" y="9981"/>
                  </a:cubicBezTo>
                  <a:close/>
                  <a:moveTo>
                    <a:pt x="124808" y="10333"/>
                  </a:moveTo>
                  <a:cubicBezTo>
                    <a:pt x="124981" y="10255"/>
                    <a:pt x="125153" y="10180"/>
                    <a:pt x="125326" y="10105"/>
                  </a:cubicBezTo>
                  <a:cubicBezTo>
                    <a:pt x="124954" y="10146"/>
                    <a:pt x="124583" y="10191"/>
                    <a:pt x="124212" y="10236"/>
                  </a:cubicBezTo>
                  <a:cubicBezTo>
                    <a:pt x="124039" y="10307"/>
                    <a:pt x="123870" y="10382"/>
                    <a:pt x="123698" y="10453"/>
                  </a:cubicBezTo>
                  <a:cubicBezTo>
                    <a:pt x="124069" y="10412"/>
                    <a:pt x="124437" y="10371"/>
                    <a:pt x="124808" y="10333"/>
                  </a:cubicBezTo>
                  <a:close/>
                  <a:moveTo>
                    <a:pt x="122898" y="10802"/>
                  </a:moveTo>
                  <a:cubicBezTo>
                    <a:pt x="123274" y="10761"/>
                    <a:pt x="123649" y="10724"/>
                    <a:pt x="124024" y="10686"/>
                  </a:cubicBezTo>
                  <a:cubicBezTo>
                    <a:pt x="124193" y="10607"/>
                    <a:pt x="124358" y="10532"/>
                    <a:pt x="124527" y="10457"/>
                  </a:cubicBezTo>
                  <a:cubicBezTo>
                    <a:pt x="124152" y="10498"/>
                    <a:pt x="123776" y="10540"/>
                    <a:pt x="123397" y="10585"/>
                  </a:cubicBezTo>
                  <a:cubicBezTo>
                    <a:pt x="123232" y="10656"/>
                    <a:pt x="123067" y="10727"/>
                    <a:pt x="122898" y="10802"/>
                  </a:cubicBezTo>
                  <a:close/>
                  <a:moveTo>
                    <a:pt x="122737" y="10821"/>
                  </a:moveTo>
                  <a:cubicBezTo>
                    <a:pt x="122898" y="10746"/>
                    <a:pt x="123063" y="10675"/>
                    <a:pt x="123229" y="10604"/>
                  </a:cubicBezTo>
                  <a:cubicBezTo>
                    <a:pt x="122861" y="10649"/>
                    <a:pt x="122489" y="10690"/>
                    <a:pt x="122118" y="10739"/>
                  </a:cubicBezTo>
                  <a:cubicBezTo>
                    <a:pt x="121957" y="10806"/>
                    <a:pt x="121795" y="10874"/>
                    <a:pt x="121630" y="10945"/>
                  </a:cubicBezTo>
                  <a:cubicBezTo>
                    <a:pt x="122002" y="10900"/>
                    <a:pt x="122369" y="10859"/>
                    <a:pt x="122737" y="10821"/>
                  </a:cubicBezTo>
                  <a:close/>
                  <a:moveTo>
                    <a:pt x="120850" y="11283"/>
                  </a:moveTo>
                  <a:cubicBezTo>
                    <a:pt x="121225" y="11241"/>
                    <a:pt x="121596" y="11204"/>
                    <a:pt x="121972" y="11163"/>
                  </a:cubicBezTo>
                  <a:cubicBezTo>
                    <a:pt x="122129" y="11091"/>
                    <a:pt x="122287" y="11020"/>
                    <a:pt x="122444" y="10949"/>
                  </a:cubicBezTo>
                  <a:cubicBezTo>
                    <a:pt x="122069" y="10990"/>
                    <a:pt x="121698" y="11035"/>
                    <a:pt x="121323" y="11076"/>
                  </a:cubicBezTo>
                  <a:cubicBezTo>
                    <a:pt x="121165" y="11148"/>
                    <a:pt x="121007" y="11215"/>
                    <a:pt x="120850" y="11283"/>
                  </a:cubicBezTo>
                  <a:moveTo>
                    <a:pt x="120677" y="11301"/>
                  </a:moveTo>
                  <a:cubicBezTo>
                    <a:pt x="120831" y="11234"/>
                    <a:pt x="120985" y="11166"/>
                    <a:pt x="121142" y="11099"/>
                  </a:cubicBezTo>
                  <a:cubicBezTo>
                    <a:pt x="120775" y="11144"/>
                    <a:pt x="120407" y="11189"/>
                    <a:pt x="120036" y="11234"/>
                  </a:cubicBezTo>
                  <a:cubicBezTo>
                    <a:pt x="119885" y="11298"/>
                    <a:pt x="119732" y="11365"/>
                    <a:pt x="119578" y="11429"/>
                  </a:cubicBezTo>
                  <a:cubicBezTo>
                    <a:pt x="119946" y="11388"/>
                    <a:pt x="120309" y="11343"/>
                    <a:pt x="120677" y="11301"/>
                  </a:cubicBezTo>
                  <a:close/>
                  <a:moveTo>
                    <a:pt x="118816" y="11759"/>
                  </a:moveTo>
                  <a:cubicBezTo>
                    <a:pt x="119188" y="11718"/>
                    <a:pt x="119559" y="11677"/>
                    <a:pt x="119931" y="11639"/>
                  </a:cubicBezTo>
                  <a:cubicBezTo>
                    <a:pt x="120077" y="11572"/>
                    <a:pt x="120227" y="11504"/>
                    <a:pt x="120373" y="11436"/>
                  </a:cubicBezTo>
                  <a:cubicBezTo>
                    <a:pt x="120002" y="11482"/>
                    <a:pt x="119630" y="11523"/>
                    <a:pt x="119255" y="11568"/>
                  </a:cubicBezTo>
                  <a:cubicBezTo>
                    <a:pt x="119109" y="11632"/>
                    <a:pt x="118962" y="11695"/>
                    <a:pt x="118816" y="11759"/>
                  </a:cubicBezTo>
                  <a:close/>
                  <a:moveTo>
                    <a:pt x="118632" y="11782"/>
                  </a:moveTo>
                  <a:cubicBezTo>
                    <a:pt x="118779" y="11718"/>
                    <a:pt x="118921" y="11654"/>
                    <a:pt x="119064" y="11590"/>
                  </a:cubicBezTo>
                  <a:cubicBezTo>
                    <a:pt x="118700" y="11635"/>
                    <a:pt x="118332" y="11684"/>
                    <a:pt x="117968" y="11729"/>
                  </a:cubicBezTo>
                  <a:cubicBezTo>
                    <a:pt x="117826" y="11789"/>
                    <a:pt x="117683" y="11849"/>
                    <a:pt x="117540" y="11909"/>
                  </a:cubicBezTo>
                  <a:cubicBezTo>
                    <a:pt x="117904" y="11864"/>
                    <a:pt x="118268" y="11823"/>
                    <a:pt x="118632" y="11782"/>
                  </a:cubicBezTo>
                  <a:close/>
                  <a:moveTo>
                    <a:pt x="116801" y="12232"/>
                  </a:moveTo>
                  <a:cubicBezTo>
                    <a:pt x="117169" y="12187"/>
                    <a:pt x="117537" y="12146"/>
                    <a:pt x="117908" y="12104"/>
                  </a:cubicBezTo>
                  <a:cubicBezTo>
                    <a:pt x="118043" y="12044"/>
                    <a:pt x="118182" y="11981"/>
                    <a:pt x="118321" y="11920"/>
                  </a:cubicBezTo>
                  <a:cubicBezTo>
                    <a:pt x="117949" y="11962"/>
                    <a:pt x="117578" y="12007"/>
                    <a:pt x="117207" y="12052"/>
                  </a:cubicBezTo>
                  <a:cubicBezTo>
                    <a:pt x="117071" y="12112"/>
                    <a:pt x="116936" y="12172"/>
                    <a:pt x="116801" y="12232"/>
                  </a:cubicBezTo>
                  <a:close/>
                  <a:moveTo>
                    <a:pt x="116606" y="12254"/>
                  </a:moveTo>
                  <a:cubicBezTo>
                    <a:pt x="116738" y="12194"/>
                    <a:pt x="116873" y="12138"/>
                    <a:pt x="117008" y="12078"/>
                  </a:cubicBezTo>
                  <a:cubicBezTo>
                    <a:pt x="116651" y="12123"/>
                    <a:pt x="116302" y="12168"/>
                    <a:pt x="115950" y="12213"/>
                  </a:cubicBezTo>
                  <a:cubicBezTo>
                    <a:pt x="115815" y="12269"/>
                    <a:pt x="115683" y="12326"/>
                    <a:pt x="115552" y="12382"/>
                  </a:cubicBezTo>
                  <a:cubicBezTo>
                    <a:pt x="115905" y="12337"/>
                    <a:pt x="116254" y="12296"/>
                    <a:pt x="116606" y="12254"/>
                  </a:cubicBezTo>
                  <a:close/>
                  <a:moveTo>
                    <a:pt x="115901" y="12570"/>
                  </a:moveTo>
                  <a:cubicBezTo>
                    <a:pt x="116025" y="12510"/>
                    <a:pt x="116152" y="12453"/>
                    <a:pt x="116280" y="12397"/>
                  </a:cubicBezTo>
                  <a:cubicBezTo>
                    <a:pt x="115923" y="12438"/>
                    <a:pt x="115563" y="12483"/>
                    <a:pt x="115203" y="12528"/>
                  </a:cubicBezTo>
                  <a:cubicBezTo>
                    <a:pt x="115079" y="12585"/>
                    <a:pt x="114952" y="12637"/>
                    <a:pt x="114828" y="12693"/>
                  </a:cubicBezTo>
                  <a:cubicBezTo>
                    <a:pt x="115188" y="12648"/>
                    <a:pt x="115544" y="12607"/>
                    <a:pt x="115901" y="12570"/>
                  </a:cubicBezTo>
                  <a:close/>
                  <a:moveTo>
                    <a:pt x="114137" y="12997"/>
                  </a:moveTo>
                  <a:cubicBezTo>
                    <a:pt x="114498" y="12956"/>
                    <a:pt x="114862" y="12915"/>
                    <a:pt x="115222" y="12877"/>
                  </a:cubicBezTo>
                  <a:cubicBezTo>
                    <a:pt x="115342" y="12821"/>
                    <a:pt x="115462" y="12765"/>
                    <a:pt x="115582" y="12712"/>
                  </a:cubicBezTo>
                  <a:cubicBezTo>
                    <a:pt x="115218" y="12753"/>
                    <a:pt x="114854" y="12795"/>
                    <a:pt x="114490" y="12840"/>
                  </a:cubicBezTo>
                  <a:cubicBezTo>
                    <a:pt x="114374" y="12892"/>
                    <a:pt x="114254" y="12945"/>
                    <a:pt x="114137" y="12997"/>
                  </a:cubicBezTo>
                  <a:close/>
                  <a:moveTo>
                    <a:pt x="113939" y="13020"/>
                  </a:moveTo>
                  <a:cubicBezTo>
                    <a:pt x="114055" y="12967"/>
                    <a:pt x="114171" y="12915"/>
                    <a:pt x="114287" y="12866"/>
                  </a:cubicBezTo>
                  <a:cubicBezTo>
                    <a:pt x="113924" y="12911"/>
                    <a:pt x="113560" y="12956"/>
                    <a:pt x="113196" y="13001"/>
                  </a:cubicBezTo>
                  <a:cubicBezTo>
                    <a:pt x="113083" y="13050"/>
                    <a:pt x="112971" y="13099"/>
                    <a:pt x="112858" y="13147"/>
                  </a:cubicBezTo>
                  <a:cubicBezTo>
                    <a:pt x="113218" y="13106"/>
                    <a:pt x="113578" y="13061"/>
                    <a:pt x="113939" y="13020"/>
                  </a:cubicBezTo>
                  <a:close/>
                  <a:moveTo>
                    <a:pt x="113286" y="13316"/>
                  </a:moveTo>
                  <a:cubicBezTo>
                    <a:pt x="113394" y="13267"/>
                    <a:pt x="113500" y="13219"/>
                    <a:pt x="113608" y="13170"/>
                  </a:cubicBezTo>
                  <a:cubicBezTo>
                    <a:pt x="113241" y="13211"/>
                    <a:pt x="112873" y="13256"/>
                    <a:pt x="112505" y="13301"/>
                  </a:cubicBezTo>
                  <a:cubicBezTo>
                    <a:pt x="112400" y="13350"/>
                    <a:pt x="112295" y="13395"/>
                    <a:pt x="112190" y="13440"/>
                  </a:cubicBezTo>
                  <a:cubicBezTo>
                    <a:pt x="112554" y="13399"/>
                    <a:pt x="112922" y="13358"/>
                    <a:pt x="113286" y="13316"/>
                  </a:cubicBezTo>
                  <a:close/>
                  <a:moveTo>
                    <a:pt x="111552" y="13725"/>
                  </a:moveTo>
                  <a:cubicBezTo>
                    <a:pt x="111924" y="13684"/>
                    <a:pt x="112295" y="13643"/>
                    <a:pt x="112663" y="13605"/>
                  </a:cubicBezTo>
                  <a:cubicBezTo>
                    <a:pt x="112764" y="13556"/>
                    <a:pt x="112862" y="13511"/>
                    <a:pt x="112963" y="13466"/>
                  </a:cubicBezTo>
                  <a:cubicBezTo>
                    <a:pt x="112588" y="13508"/>
                    <a:pt x="112216" y="13553"/>
                    <a:pt x="111845" y="13594"/>
                  </a:cubicBezTo>
                  <a:cubicBezTo>
                    <a:pt x="111747" y="13639"/>
                    <a:pt x="111650" y="13684"/>
                    <a:pt x="111552" y="13725"/>
                  </a:cubicBezTo>
                  <a:close/>
                  <a:moveTo>
                    <a:pt x="111353" y="13748"/>
                  </a:moveTo>
                  <a:cubicBezTo>
                    <a:pt x="111447" y="13706"/>
                    <a:pt x="111541" y="13661"/>
                    <a:pt x="111635" y="13620"/>
                  </a:cubicBezTo>
                  <a:cubicBezTo>
                    <a:pt x="111286" y="13661"/>
                    <a:pt x="110933" y="13706"/>
                    <a:pt x="110584" y="13751"/>
                  </a:cubicBezTo>
                  <a:cubicBezTo>
                    <a:pt x="110490" y="13793"/>
                    <a:pt x="110397" y="13830"/>
                    <a:pt x="110307" y="13872"/>
                  </a:cubicBezTo>
                  <a:cubicBezTo>
                    <a:pt x="110656" y="13830"/>
                    <a:pt x="111004" y="13789"/>
                    <a:pt x="111353" y="13748"/>
                  </a:cubicBezTo>
                  <a:close/>
                  <a:moveTo>
                    <a:pt x="110761" y="14022"/>
                  </a:moveTo>
                  <a:cubicBezTo>
                    <a:pt x="110847" y="13984"/>
                    <a:pt x="110929" y="13943"/>
                    <a:pt x="111016" y="13905"/>
                  </a:cubicBezTo>
                  <a:cubicBezTo>
                    <a:pt x="110659" y="13947"/>
                    <a:pt x="110303" y="13988"/>
                    <a:pt x="109946" y="14033"/>
                  </a:cubicBezTo>
                  <a:cubicBezTo>
                    <a:pt x="109864" y="14067"/>
                    <a:pt x="109778" y="14108"/>
                    <a:pt x="109695" y="14142"/>
                  </a:cubicBezTo>
                  <a:cubicBezTo>
                    <a:pt x="110051" y="14100"/>
                    <a:pt x="110404" y="14063"/>
                    <a:pt x="110761" y="14022"/>
                  </a:cubicBezTo>
                  <a:close/>
                  <a:moveTo>
                    <a:pt x="110202" y="14284"/>
                  </a:moveTo>
                  <a:cubicBezTo>
                    <a:pt x="110277" y="14250"/>
                    <a:pt x="110352" y="14213"/>
                    <a:pt x="110430" y="14175"/>
                  </a:cubicBezTo>
                  <a:cubicBezTo>
                    <a:pt x="110066" y="14217"/>
                    <a:pt x="109706" y="14258"/>
                    <a:pt x="109342" y="14303"/>
                  </a:cubicBezTo>
                  <a:cubicBezTo>
                    <a:pt x="109271" y="14337"/>
                    <a:pt x="109196" y="14371"/>
                    <a:pt x="109125" y="14401"/>
                  </a:cubicBezTo>
                  <a:cubicBezTo>
                    <a:pt x="109481" y="14363"/>
                    <a:pt x="109841" y="14322"/>
                    <a:pt x="110202" y="14284"/>
                  </a:cubicBezTo>
                  <a:close/>
                  <a:moveTo>
                    <a:pt x="109676" y="14536"/>
                  </a:moveTo>
                  <a:cubicBezTo>
                    <a:pt x="109744" y="14502"/>
                    <a:pt x="109808" y="14472"/>
                    <a:pt x="109875" y="14442"/>
                  </a:cubicBezTo>
                  <a:cubicBezTo>
                    <a:pt x="109511" y="14479"/>
                    <a:pt x="109143" y="14521"/>
                    <a:pt x="108776" y="14562"/>
                  </a:cubicBezTo>
                  <a:cubicBezTo>
                    <a:pt x="108716" y="14592"/>
                    <a:pt x="108652" y="14618"/>
                    <a:pt x="108588" y="14648"/>
                  </a:cubicBezTo>
                  <a:cubicBezTo>
                    <a:pt x="108952" y="14611"/>
                    <a:pt x="109316" y="14573"/>
                    <a:pt x="109676" y="14536"/>
                  </a:cubicBezTo>
                  <a:close/>
                  <a:moveTo>
                    <a:pt x="108247" y="14810"/>
                  </a:moveTo>
                  <a:cubicBezTo>
                    <a:pt x="108198" y="14832"/>
                    <a:pt x="108145" y="14858"/>
                    <a:pt x="108093" y="14881"/>
                  </a:cubicBezTo>
                  <a:cubicBezTo>
                    <a:pt x="108461" y="14843"/>
                    <a:pt x="108825" y="14806"/>
                    <a:pt x="109188" y="14772"/>
                  </a:cubicBezTo>
                  <a:cubicBezTo>
                    <a:pt x="109245" y="14746"/>
                    <a:pt x="109301" y="14719"/>
                    <a:pt x="109357" y="14689"/>
                  </a:cubicBezTo>
                  <a:cubicBezTo>
                    <a:pt x="108990" y="14727"/>
                    <a:pt x="108618" y="14768"/>
                    <a:pt x="108247" y="14810"/>
                  </a:cubicBezTo>
                  <a:close/>
                  <a:moveTo>
                    <a:pt x="108389" y="14671"/>
                  </a:moveTo>
                  <a:cubicBezTo>
                    <a:pt x="108453" y="14641"/>
                    <a:pt x="108509" y="14614"/>
                    <a:pt x="108573" y="14584"/>
                  </a:cubicBezTo>
                  <a:cubicBezTo>
                    <a:pt x="108209" y="14629"/>
                    <a:pt x="107842" y="14671"/>
                    <a:pt x="107474" y="14716"/>
                  </a:cubicBezTo>
                  <a:cubicBezTo>
                    <a:pt x="107418" y="14742"/>
                    <a:pt x="107361" y="14768"/>
                    <a:pt x="107305" y="14791"/>
                  </a:cubicBezTo>
                  <a:cubicBezTo>
                    <a:pt x="107669" y="14750"/>
                    <a:pt x="108029" y="14708"/>
                    <a:pt x="108389" y="14671"/>
                  </a:cubicBezTo>
                  <a:close/>
                  <a:moveTo>
                    <a:pt x="107902" y="14900"/>
                  </a:moveTo>
                  <a:cubicBezTo>
                    <a:pt x="107950" y="14877"/>
                    <a:pt x="107999" y="14855"/>
                    <a:pt x="108052" y="14832"/>
                  </a:cubicBezTo>
                  <a:cubicBezTo>
                    <a:pt x="107680" y="14873"/>
                    <a:pt x="107312" y="14915"/>
                    <a:pt x="106941" y="14956"/>
                  </a:cubicBezTo>
                  <a:cubicBezTo>
                    <a:pt x="106896" y="14978"/>
                    <a:pt x="106855" y="14997"/>
                    <a:pt x="106810" y="15020"/>
                  </a:cubicBezTo>
                  <a:cubicBezTo>
                    <a:pt x="107174" y="14978"/>
                    <a:pt x="107538" y="14941"/>
                    <a:pt x="107902" y="14900"/>
                  </a:cubicBezTo>
                  <a:close/>
                  <a:moveTo>
                    <a:pt x="107451" y="15117"/>
                  </a:moveTo>
                  <a:cubicBezTo>
                    <a:pt x="107489" y="15098"/>
                    <a:pt x="107526" y="15080"/>
                    <a:pt x="107568" y="15061"/>
                  </a:cubicBezTo>
                  <a:cubicBezTo>
                    <a:pt x="107196" y="15102"/>
                    <a:pt x="106825" y="15143"/>
                    <a:pt x="106453" y="15185"/>
                  </a:cubicBezTo>
                  <a:cubicBezTo>
                    <a:pt x="106419" y="15200"/>
                    <a:pt x="106386" y="15215"/>
                    <a:pt x="106356" y="15230"/>
                  </a:cubicBezTo>
                  <a:cubicBezTo>
                    <a:pt x="106723" y="15192"/>
                    <a:pt x="107087" y="15155"/>
                    <a:pt x="107451" y="15117"/>
                  </a:cubicBezTo>
                  <a:close/>
                  <a:moveTo>
                    <a:pt x="106003" y="15395"/>
                  </a:moveTo>
                  <a:cubicBezTo>
                    <a:pt x="105984" y="15406"/>
                    <a:pt x="105965" y="15414"/>
                    <a:pt x="105943" y="15425"/>
                  </a:cubicBezTo>
                  <a:cubicBezTo>
                    <a:pt x="106311" y="15387"/>
                    <a:pt x="106678" y="15350"/>
                    <a:pt x="107042" y="15316"/>
                  </a:cubicBezTo>
                  <a:cubicBezTo>
                    <a:pt x="107069" y="15305"/>
                    <a:pt x="107095" y="15290"/>
                    <a:pt x="107121" y="15279"/>
                  </a:cubicBezTo>
                  <a:cubicBezTo>
                    <a:pt x="106750" y="15316"/>
                    <a:pt x="106378" y="15354"/>
                    <a:pt x="106003" y="15395"/>
                  </a:cubicBezTo>
                  <a:close/>
                  <a:moveTo>
                    <a:pt x="106149" y="15252"/>
                  </a:moveTo>
                  <a:cubicBezTo>
                    <a:pt x="106179" y="15237"/>
                    <a:pt x="106213" y="15222"/>
                    <a:pt x="106243" y="15207"/>
                  </a:cubicBezTo>
                  <a:cubicBezTo>
                    <a:pt x="105879" y="15252"/>
                    <a:pt x="105515" y="15294"/>
                    <a:pt x="105148" y="15339"/>
                  </a:cubicBezTo>
                  <a:cubicBezTo>
                    <a:pt x="105125" y="15350"/>
                    <a:pt x="105099" y="15361"/>
                    <a:pt x="105076" y="15372"/>
                  </a:cubicBezTo>
                  <a:cubicBezTo>
                    <a:pt x="105436" y="15331"/>
                    <a:pt x="105793" y="15290"/>
                    <a:pt x="106149" y="15252"/>
                  </a:cubicBezTo>
                  <a:close/>
                  <a:moveTo>
                    <a:pt x="105744" y="15444"/>
                  </a:moveTo>
                  <a:cubicBezTo>
                    <a:pt x="105763" y="15436"/>
                    <a:pt x="105782" y="15429"/>
                    <a:pt x="105800" y="15417"/>
                  </a:cubicBezTo>
                  <a:cubicBezTo>
                    <a:pt x="105436" y="15459"/>
                    <a:pt x="105069" y="15500"/>
                    <a:pt x="104701" y="15541"/>
                  </a:cubicBezTo>
                  <a:cubicBezTo>
                    <a:pt x="104690" y="15549"/>
                    <a:pt x="104679" y="15552"/>
                    <a:pt x="104667" y="15560"/>
                  </a:cubicBezTo>
                  <a:cubicBezTo>
                    <a:pt x="105027" y="15519"/>
                    <a:pt x="105388" y="15481"/>
                    <a:pt x="105744" y="15444"/>
                  </a:cubicBezTo>
                  <a:close/>
                  <a:moveTo>
                    <a:pt x="104694" y="16284"/>
                  </a:moveTo>
                  <a:cubicBezTo>
                    <a:pt x="104844" y="16284"/>
                    <a:pt x="104990" y="16284"/>
                    <a:pt x="105136" y="16284"/>
                  </a:cubicBezTo>
                  <a:cubicBezTo>
                    <a:pt x="105148" y="16277"/>
                    <a:pt x="105163" y="16269"/>
                    <a:pt x="105178" y="16262"/>
                  </a:cubicBezTo>
                  <a:cubicBezTo>
                    <a:pt x="105001" y="16269"/>
                    <a:pt x="104817" y="16277"/>
                    <a:pt x="104637" y="16284"/>
                  </a:cubicBezTo>
                  <a:cubicBezTo>
                    <a:pt x="104656" y="16284"/>
                    <a:pt x="104675" y="16284"/>
                    <a:pt x="104694" y="16284"/>
                  </a:cubicBezTo>
                  <a:close/>
                  <a:moveTo>
                    <a:pt x="104667" y="16532"/>
                  </a:moveTo>
                  <a:cubicBezTo>
                    <a:pt x="104731" y="16498"/>
                    <a:pt x="104799" y="16460"/>
                    <a:pt x="104866" y="16427"/>
                  </a:cubicBezTo>
                  <a:cubicBezTo>
                    <a:pt x="104810" y="16427"/>
                    <a:pt x="104754" y="16427"/>
                    <a:pt x="104697" y="16427"/>
                  </a:cubicBezTo>
                  <a:lnTo>
                    <a:pt x="104694" y="16427"/>
                  </a:lnTo>
                  <a:cubicBezTo>
                    <a:pt x="104431" y="16427"/>
                    <a:pt x="104165" y="16430"/>
                    <a:pt x="103891" y="16434"/>
                  </a:cubicBezTo>
                  <a:cubicBezTo>
                    <a:pt x="103864" y="16449"/>
                    <a:pt x="103834" y="16460"/>
                    <a:pt x="103808" y="16475"/>
                  </a:cubicBezTo>
                  <a:cubicBezTo>
                    <a:pt x="104108" y="16490"/>
                    <a:pt x="104393" y="16509"/>
                    <a:pt x="104667" y="16532"/>
                  </a:cubicBezTo>
                  <a:close/>
                  <a:moveTo>
                    <a:pt x="102367" y="18565"/>
                  </a:moveTo>
                  <a:cubicBezTo>
                    <a:pt x="103031" y="18149"/>
                    <a:pt x="103711" y="17736"/>
                    <a:pt x="104397" y="17335"/>
                  </a:cubicBezTo>
                  <a:cubicBezTo>
                    <a:pt x="104213" y="17248"/>
                    <a:pt x="103999" y="17170"/>
                    <a:pt x="103759" y="17098"/>
                  </a:cubicBezTo>
                  <a:cubicBezTo>
                    <a:pt x="103212" y="17402"/>
                    <a:pt x="102667" y="17710"/>
                    <a:pt x="102138" y="18025"/>
                  </a:cubicBezTo>
                  <a:cubicBezTo>
                    <a:pt x="102236" y="18198"/>
                    <a:pt x="102315" y="18378"/>
                    <a:pt x="102367" y="18565"/>
                  </a:cubicBezTo>
                  <a:close/>
                  <a:moveTo>
                    <a:pt x="97842" y="21796"/>
                  </a:moveTo>
                  <a:cubicBezTo>
                    <a:pt x="97553" y="22190"/>
                    <a:pt x="97223" y="22599"/>
                    <a:pt x="96852" y="23019"/>
                  </a:cubicBezTo>
                  <a:cubicBezTo>
                    <a:pt x="95475" y="24572"/>
                    <a:pt x="93546" y="26294"/>
                    <a:pt x="91306" y="28129"/>
                  </a:cubicBezTo>
                  <a:cubicBezTo>
                    <a:pt x="90826" y="28523"/>
                    <a:pt x="90331" y="28925"/>
                    <a:pt x="89824" y="29326"/>
                  </a:cubicBezTo>
                  <a:cubicBezTo>
                    <a:pt x="87682" y="31817"/>
                    <a:pt x="85836" y="34451"/>
                    <a:pt x="84305" y="37186"/>
                  </a:cubicBezTo>
                  <a:cubicBezTo>
                    <a:pt x="85213" y="36477"/>
                    <a:pt x="86121" y="35772"/>
                    <a:pt x="87022" y="35070"/>
                  </a:cubicBezTo>
                  <a:cubicBezTo>
                    <a:pt x="90263" y="29934"/>
                    <a:pt x="94612" y="25203"/>
                    <a:pt x="99902" y="21199"/>
                  </a:cubicBezTo>
                  <a:cubicBezTo>
                    <a:pt x="100683" y="20603"/>
                    <a:pt x="101489" y="20025"/>
                    <a:pt x="102315" y="19458"/>
                  </a:cubicBezTo>
                  <a:cubicBezTo>
                    <a:pt x="102319" y="19406"/>
                    <a:pt x="102319" y="19353"/>
                    <a:pt x="102319" y="19304"/>
                  </a:cubicBezTo>
                  <a:cubicBezTo>
                    <a:pt x="102319" y="19102"/>
                    <a:pt x="102296" y="18903"/>
                    <a:pt x="102251" y="18715"/>
                  </a:cubicBezTo>
                  <a:cubicBezTo>
                    <a:pt x="100728" y="19680"/>
                    <a:pt x="99276" y="20693"/>
                    <a:pt x="97902" y="21751"/>
                  </a:cubicBezTo>
                  <a:cubicBezTo>
                    <a:pt x="97880" y="21766"/>
                    <a:pt x="97861" y="21781"/>
                    <a:pt x="97842" y="21796"/>
                  </a:cubicBezTo>
                  <a:close/>
                  <a:moveTo>
                    <a:pt x="90410" y="28658"/>
                  </a:moveTo>
                  <a:cubicBezTo>
                    <a:pt x="92984" y="26583"/>
                    <a:pt x="95208" y="24640"/>
                    <a:pt x="96736" y="22918"/>
                  </a:cubicBezTo>
                  <a:cubicBezTo>
                    <a:pt x="96964" y="22659"/>
                    <a:pt x="97178" y="22404"/>
                    <a:pt x="97373" y="22156"/>
                  </a:cubicBezTo>
                  <a:cubicBezTo>
                    <a:pt x="94807" y="24160"/>
                    <a:pt x="92477" y="26343"/>
                    <a:pt x="90410" y="28658"/>
                  </a:cubicBezTo>
                  <a:close/>
                  <a:moveTo>
                    <a:pt x="87659" y="30838"/>
                  </a:moveTo>
                  <a:cubicBezTo>
                    <a:pt x="88504" y="30178"/>
                    <a:pt x="89329" y="29529"/>
                    <a:pt x="90121" y="28895"/>
                  </a:cubicBezTo>
                  <a:cubicBezTo>
                    <a:pt x="92304" y="26411"/>
                    <a:pt x="94781" y="24084"/>
                    <a:pt x="97531" y="21957"/>
                  </a:cubicBezTo>
                  <a:cubicBezTo>
                    <a:pt x="97981" y="21364"/>
                    <a:pt x="98330" y="20805"/>
                    <a:pt x="98563" y="20284"/>
                  </a:cubicBezTo>
                  <a:cubicBezTo>
                    <a:pt x="97629" y="20918"/>
                    <a:pt x="96728" y="21571"/>
                    <a:pt x="95861" y="22238"/>
                  </a:cubicBezTo>
                  <a:cubicBezTo>
                    <a:pt x="92083" y="25150"/>
                    <a:pt x="88838" y="28441"/>
                    <a:pt x="86181" y="31982"/>
                  </a:cubicBezTo>
                  <a:cubicBezTo>
                    <a:pt x="86680" y="31600"/>
                    <a:pt x="87172" y="31217"/>
                    <a:pt x="87659" y="30838"/>
                  </a:cubicBezTo>
                  <a:moveTo>
                    <a:pt x="84178" y="37288"/>
                  </a:moveTo>
                  <a:cubicBezTo>
                    <a:pt x="85675" y="34590"/>
                    <a:pt x="87479" y="31990"/>
                    <a:pt x="89565" y="29532"/>
                  </a:cubicBezTo>
                  <a:cubicBezTo>
                    <a:pt x="88376" y="30478"/>
                    <a:pt x="87123" y="31450"/>
                    <a:pt x="85843" y="32440"/>
                  </a:cubicBezTo>
                  <a:cubicBezTo>
                    <a:pt x="84253" y="34613"/>
                    <a:pt x="82879" y="36879"/>
                    <a:pt x="81742" y="39205"/>
                  </a:cubicBezTo>
                  <a:cubicBezTo>
                    <a:pt x="82549" y="38567"/>
                    <a:pt x="83363" y="37926"/>
                    <a:pt x="84178" y="37288"/>
                  </a:cubicBezTo>
                  <a:close/>
                  <a:moveTo>
                    <a:pt x="79472" y="44874"/>
                  </a:moveTo>
                  <a:cubicBezTo>
                    <a:pt x="80107" y="44364"/>
                    <a:pt x="80752" y="43842"/>
                    <a:pt x="81416" y="43306"/>
                  </a:cubicBezTo>
                  <a:cubicBezTo>
                    <a:pt x="82125" y="41377"/>
                    <a:pt x="82984" y="39479"/>
                    <a:pt x="83994" y="37625"/>
                  </a:cubicBezTo>
                  <a:cubicBezTo>
                    <a:pt x="83187" y="38256"/>
                    <a:pt x="82384" y="38890"/>
                    <a:pt x="81589" y="39520"/>
                  </a:cubicBezTo>
                  <a:cubicBezTo>
                    <a:pt x="80752" y="41276"/>
                    <a:pt x="80043" y="43062"/>
                    <a:pt x="79472" y="44874"/>
                  </a:cubicBezTo>
                  <a:moveTo>
                    <a:pt x="79382" y="44946"/>
                  </a:moveTo>
                  <a:cubicBezTo>
                    <a:pt x="79945" y="43145"/>
                    <a:pt x="80647" y="41362"/>
                    <a:pt x="81476" y="39614"/>
                  </a:cubicBezTo>
                  <a:cubicBezTo>
                    <a:pt x="80801" y="40151"/>
                    <a:pt x="80137" y="40687"/>
                    <a:pt x="79484" y="41220"/>
                  </a:cubicBezTo>
                  <a:cubicBezTo>
                    <a:pt x="79401" y="41287"/>
                    <a:pt x="79319" y="41355"/>
                    <a:pt x="79236" y="41422"/>
                  </a:cubicBezTo>
                  <a:cubicBezTo>
                    <a:pt x="78561" y="43062"/>
                    <a:pt x="78002" y="44728"/>
                    <a:pt x="77563" y="46405"/>
                  </a:cubicBezTo>
                  <a:cubicBezTo>
                    <a:pt x="78156" y="45932"/>
                    <a:pt x="78763" y="45445"/>
                    <a:pt x="79382" y="44946"/>
                  </a:cubicBezTo>
                  <a:moveTo>
                    <a:pt x="76737" y="50544"/>
                  </a:moveTo>
                  <a:cubicBezTo>
                    <a:pt x="77244" y="50180"/>
                    <a:pt x="77758" y="49808"/>
                    <a:pt x="78276" y="49422"/>
                  </a:cubicBezTo>
                  <a:cubicBezTo>
                    <a:pt x="78534" y="48007"/>
                    <a:pt x="78880" y="46600"/>
                    <a:pt x="79304" y="45204"/>
                  </a:cubicBezTo>
                  <a:cubicBezTo>
                    <a:pt x="78692" y="45696"/>
                    <a:pt x="78092" y="46180"/>
                    <a:pt x="77503" y="46649"/>
                  </a:cubicBezTo>
                  <a:cubicBezTo>
                    <a:pt x="77176" y="47940"/>
                    <a:pt x="76921" y="49238"/>
                    <a:pt x="76737" y="50544"/>
                  </a:cubicBezTo>
                  <a:close/>
                  <a:moveTo>
                    <a:pt x="75206" y="51620"/>
                  </a:moveTo>
                  <a:cubicBezTo>
                    <a:pt x="75687" y="51290"/>
                    <a:pt x="76174" y="50949"/>
                    <a:pt x="76662" y="50600"/>
                  </a:cubicBezTo>
                  <a:cubicBezTo>
                    <a:pt x="76842" y="49298"/>
                    <a:pt x="77094" y="48003"/>
                    <a:pt x="77416" y="46717"/>
                  </a:cubicBezTo>
                  <a:cubicBezTo>
                    <a:pt x="76842" y="47170"/>
                    <a:pt x="76283" y="47613"/>
                    <a:pt x="75735" y="48045"/>
                  </a:cubicBezTo>
                  <a:cubicBezTo>
                    <a:pt x="75495" y="49230"/>
                    <a:pt x="75319" y="50427"/>
                    <a:pt x="75206" y="51620"/>
                  </a:cubicBezTo>
                  <a:close/>
                  <a:moveTo>
                    <a:pt x="73751" y="52607"/>
                  </a:moveTo>
                  <a:cubicBezTo>
                    <a:pt x="74208" y="52303"/>
                    <a:pt x="74670" y="51996"/>
                    <a:pt x="75135" y="51673"/>
                  </a:cubicBezTo>
                  <a:cubicBezTo>
                    <a:pt x="75244" y="50484"/>
                    <a:pt x="75417" y="49294"/>
                    <a:pt x="75649" y="48108"/>
                  </a:cubicBezTo>
                  <a:cubicBezTo>
                    <a:pt x="75116" y="48525"/>
                    <a:pt x="74591" y="48930"/>
                    <a:pt x="74077" y="49324"/>
                  </a:cubicBezTo>
                  <a:cubicBezTo>
                    <a:pt x="73912" y="50416"/>
                    <a:pt x="73803" y="51508"/>
                    <a:pt x="73751" y="52607"/>
                  </a:cubicBezTo>
                  <a:moveTo>
                    <a:pt x="72359" y="53500"/>
                  </a:moveTo>
                  <a:cubicBezTo>
                    <a:pt x="72794" y="53226"/>
                    <a:pt x="73233" y="52945"/>
                    <a:pt x="73676" y="52656"/>
                  </a:cubicBezTo>
                  <a:cubicBezTo>
                    <a:pt x="73728" y="51564"/>
                    <a:pt x="73833" y="50472"/>
                    <a:pt x="73995" y="49388"/>
                  </a:cubicBezTo>
                  <a:cubicBezTo>
                    <a:pt x="73496" y="49767"/>
                    <a:pt x="73000" y="50135"/>
                    <a:pt x="72516" y="50495"/>
                  </a:cubicBezTo>
                  <a:cubicBezTo>
                    <a:pt x="72415" y="51493"/>
                    <a:pt x="72362" y="52498"/>
                    <a:pt x="72359" y="53500"/>
                  </a:cubicBezTo>
                  <a:close/>
                  <a:moveTo>
                    <a:pt x="71000" y="53114"/>
                  </a:moveTo>
                  <a:cubicBezTo>
                    <a:pt x="71000" y="53511"/>
                    <a:pt x="71008" y="53909"/>
                    <a:pt x="71023" y="54307"/>
                  </a:cubicBezTo>
                  <a:cubicBezTo>
                    <a:pt x="71443" y="54063"/>
                    <a:pt x="71863" y="53808"/>
                    <a:pt x="72284" y="53545"/>
                  </a:cubicBezTo>
                  <a:cubicBezTo>
                    <a:pt x="72287" y="52547"/>
                    <a:pt x="72340" y="51549"/>
                    <a:pt x="72434" y="50551"/>
                  </a:cubicBezTo>
                  <a:cubicBezTo>
                    <a:pt x="71965" y="50896"/>
                    <a:pt x="71499" y="51234"/>
                    <a:pt x="71042" y="51557"/>
                  </a:cubicBezTo>
                  <a:cubicBezTo>
                    <a:pt x="71015" y="52074"/>
                    <a:pt x="71000" y="52592"/>
                    <a:pt x="71000" y="53114"/>
                  </a:cubicBezTo>
                  <a:moveTo>
                    <a:pt x="69642" y="52337"/>
                  </a:moveTo>
                  <a:cubicBezTo>
                    <a:pt x="70081" y="52044"/>
                    <a:pt x="70524" y="51740"/>
                    <a:pt x="70970" y="51422"/>
                  </a:cubicBezTo>
                  <a:cubicBezTo>
                    <a:pt x="71034" y="50262"/>
                    <a:pt x="71162" y="49107"/>
                    <a:pt x="71353" y="47951"/>
                  </a:cubicBezTo>
                  <a:cubicBezTo>
                    <a:pt x="70835" y="48371"/>
                    <a:pt x="70329" y="48776"/>
                    <a:pt x="69834" y="49170"/>
                  </a:cubicBezTo>
                  <a:cubicBezTo>
                    <a:pt x="69713" y="50225"/>
                    <a:pt x="69650" y="51283"/>
                    <a:pt x="69642" y="52337"/>
                  </a:cubicBezTo>
                  <a:moveTo>
                    <a:pt x="68299" y="53215"/>
                  </a:moveTo>
                  <a:cubicBezTo>
                    <a:pt x="68715" y="52949"/>
                    <a:pt x="69136" y="52675"/>
                    <a:pt x="69560" y="52393"/>
                  </a:cubicBezTo>
                  <a:cubicBezTo>
                    <a:pt x="69567" y="51339"/>
                    <a:pt x="69627" y="50288"/>
                    <a:pt x="69744" y="49242"/>
                  </a:cubicBezTo>
                  <a:cubicBezTo>
                    <a:pt x="69263" y="49621"/>
                    <a:pt x="68790" y="49988"/>
                    <a:pt x="68321" y="50341"/>
                  </a:cubicBezTo>
                  <a:cubicBezTo>
                    <a:pt x="68291" y="50907"/>
                    <a:pt x="68273" y="51474"/>
                    <a:pt x="68273" y="52041"/>
                  </a:cubicBezTo>
                  <a:cubicBezTo>
                    <a:pt x="68273" y="52435"/>
                    <a:pt x="68280" y="52825"/>
                    <a:pt x="68299" y="53215"/>
                  </a:cubicBezTo>
                  <a:moveTo>
                    <a:pt x="68224" y="53436"/>
                  </a:moveTo>
                  <a:cubicBezTo>
                    <a:pt x="67894" y="53643"/>
                    <a:pt x="67564" y="53845"/>
                    <a:pt x="67237" y="54040"/>
                  </a:cubicBezTo>
                  <a:cubicBezTo>
                    <a:pt x="67166" y="54082"/>
                    <a:pt x="67095" y="54123"/>
                    <a:pt x="67027" y="54164"/>
                  </a:cubicBezTo>
                  <a:cubicBezTo>
                    <a:pt x="67091" y="54870"/>
                    <a:pt x="67185" y="55575"/>
                    <a:pt x="67305" y="56277"/>
                  </a:cubicBezTo>
                  <a:cubicBezTo>
                    <a:pt x="67676" y="56100"/>
                    <a:pt x="68051" y="55920"/>
                    <a:pt x="68423" y="55733"/>
                  </a:cubicBezTo>
                  <a:cubicBezTo>
                    <a:pt x="68329" y="54967"/>
                    <a:pt x="68261" y="54202"/>
                    <a:pt x="68224" y="53436"/>
                  </a:cubicBezTo>
                  <a:moveTo>
                    <a:pt x="66903" y="51515"/>
                  </a:moveTo>
                  <a:cubicBezTo>
                    <a:pt x="66903" y="52345"/>
                    <a:pt x="66937" y="53174"/>
                    <a:pt x="67012" y="53999"/>
                  </a:cubicBezTo>
                  <a:cubicBezTo>
                    <a:pt x="67061" y="53969"/>
                    <a:pt x="67110" y="53939"/>
                    <a:pt x="67158" y="53913"/>
                  </a:cubicBezTo>
                  <a:cubicBezTo>
                    <a:pt x="67511" y="53703"/>
                    <a:pt x="67864" y="53489"/>
                    <a:pt x="68216" y="53264"/>
                  </a:cubicBezTo>
                  <a:cubicBezTo>
                    <a:pt x="68201" y="52859"/>
                    <a:pt x="68190" y="52450"/>
                    <a:pt x="68190" y="52041"/>
                  </a:cubicBezTo>
                  <a:cubicBezTo>
                    <a:pt x="68190" y="51497"/>
                    <a:pt x="68205" y="50953"/>
                    <a:pt x="68235" y="50408"/>
                  </a:cubicBezTo>
                  <a:cubicBezTo>
                    <a:pt x="67785" y="50750"/>
                    <a:pt x="67342" y="51076"/>
                    <a:pt x="66903" y="51395"/>
                  </a:cubicBezTo>
                  <a:cubicBezTo>
                    <a:pt x="66903" y="51437"/>
                    <a:pt x="66903" y="51474"/>
                    <a:pt x="66903" y="51515"/>
                  </a:cubicBezTo>
                  <a:moveTo>
                    <a:pt x="65552" y="52161"/>
                  </a:moveTo>
                  <a:cubicBezTo>
                    <a:pt x="65969" y="51876"/>
                    <a:pt x="66393" y="51579"/>
                    <a:pt x="66821" y="51268"/>
                  </a:cubicBezTo>
                  <a:cubicBezTo>
                    <a:pt x="66828" y="50153"/>
                    <a:pt x="66903" y="49039"/>
                    <a:pt x="67042" y="47925"/>
                  </a:cubicBezTo>
                  <a:cubicBezTo>
                    <a:pt x="66547" y="48349"/>
                    <a:pt x="66063" y="48754"/>
                    <a:pt x="65586" y="49148"/>
                  </a:cubicBezTo>
                  <a:cubicBezTo>
                    <a:pt x="65549" y="49763"/>
                    <a:pt x="65526" y="50378"/>
                    <a:pt x="65526" y="50994"/>
                  </a:cubicBezTo>
                  <a:cubicBezTo>
                    <a:pt x="65526" y="51384"/>
                    <a:pt x="65534" y="51770"/>
                    <a:pt x="65552" y="52161"/>
                  </a:cubicBezTo>
                  <a:moveTo>
                    <a:pt x="65474" y="52397"/>
                  </a:moveTo>
                  <a:cubicBezTo>
                    <a:pt x="65136" y="52626"/>
                    <a:pt x="64802" y="52847"/>
                    <a:pt x="64464" y="53061"/>
                  </a:cubicBezTo>
                  <a:cubicBezTo>
                    <a:pt x="64404" y="53099"/>
                    <a:pt x="64341" y="53140"/>
                    <a:pt x="64281" y="53177"/>
                  </a:cubicBezTo>
                  <a:cubicBezTo>
                    <a:pt x="64352" y="53894"/>
                    <a:pt x="64453" y="54603"/>
                    <a:pt x="64584" y="55316"/>
                  </a:cubicBezTo>
                  <a:cubicBezTo>
                    <a:pt x="64952" y="55132"/>
                    <a:pt x="65324" y="54941"/>
                    <a:pt x="65695" y="54742"/>
                  </a:cubicBezTo>
                  <a:cubicBezTo>
                    <a:pt x="65586" y="53962"/>
                    <a:pt x="65515" y="53177"/>
                    <a:pt x="65474" y="52397"/>
                  </a:cubicBezTo>
                  <a:close/>
                  <a:moveTo>
                    <a:pt x="64266" y="53009"/>
                  </a:moveTo>
                  <a:cubicBezTo>
                    <a:pt x="64303" y="52982"/>
                    <a:pt x="64344" y="52956"/>
                    <a:pt x="64386" y="52934"/>
                  </a:cubicBezTo>
                  <a:cubicBezTo>
                    <a:pt x="64742" y="52701"/>
                    <a:pt x="65102" y="52465"/>
                    <a:pt x="65466" y="52217"/>
                  </a:cubicBezTo>
                  <a:cubicBezTo>
                    <a:pt x="65447" y="51812"/>
                    <a:pt x="65440" y="51403"/>
                    <a:pt x="65440" y="50994"/>
                  </a:cubicBezTo>
                  <a:cubicBezTo>
                    <a:pt x="65440" y="50405"/>
                    <a:pt x="65459" y="49812"/>
                    <a:pt x="65496" y="49223"/>
                  </a:cubicBezTo>
                  <a:cubicBezTo>
                    <a:pt x="65038" y="49602"/>
                    <a:pt x="64588" y="49962"/>
                    <a:pt x="64145" y="50311"/>
                  </a:cubicBezTo>
                  <a:cubicBezTo>
                    <a:pt x="64145" y="50367"/>
                    <a:pt x="64145" y="50423"/>
                    <a:pt x="64145" y="50480"/>
                  </a:cubicBezTo>
                  <a:cubicBezTo>
                    <a:pt x="64145" y="51324"/>
                    <a:pt x="64183" y="52168"/>
                    <a:pt x="64266" y="53009"/>
                  </a:cubicBezTo>
                  <a:close/>
                  <a:moveTo>
                    <a:pt x="62307" y="56329"/>
                  </a:moveTo>
                  <a:cubicBezTo>
                    <a:pt x="62652" y="56194"/>
                    <a:pt x="62997" y="56048"/>
                    <a:pt x="63343" y="55898"/>
                  </a:cubicBezTo>
                  <a:cubicBezTo>
                    <a:pt x="63196" y="55256"/>
                    <a:pt x="63072" y="54611"/>
                    <a:pt x="62971" y="53965"/>
                  </a:cubicBezTo>
                  <a:cubicBezTo>
                    <a:pt x="62607" y="54175"/>
                    <a:pt x="62243" y="54378"/>
                    <a:pt x="61879" y="54566"/>
                  </a:cubicBezTo>
                  <a:cubicBezTo>
                    <a:pt x="62003" y="55158"/>
                    <a:pt x="62142" y="55744"/>
                    <a:pt x="62307" y="56329"/>
                  </a:cubicBezTo>
                  <a:moveTo>
                    <a:pt x="60742" y="55132"/>
                  </a:moveTo>
                  <a:cubicBezTo>
                    <a:pt x="60881" y="55669"/>
                    <a:pt x="61039" y="56205"/>
                    <a:pt x="61211" y="56738"/>
                  </a:cubicBezTo>
                  <a:cubicBezTo>
                    <a:pt x="61549" y="56622"/>
                    <a:pt x="61883" y="56498"/>
                    <a:pt x="62217" y="56367"/>
                  </a:cubicBezTo>
                  <a:cubicBezTo>
                    <a:pt x="62056" y="55785"/>
                    <a:pt x="61913" y="55200"/>
                    <a:pt x="61793" y="54611"/>
                  </a:cubicBezTo>
                  <a:cubicBezTo>
                    <a:pt x="61444" y="54795"/>
                    <a:pt x="61095" y="54967"/>
                    <a:pt x="60742" y="55132"/>
                  </a:cubicBezTo>
                  <a:close/>
                  <a:moveTo>
                    <a:pt x="60303" y="53046"/>
                  </a:moveTo>
                  <a:cubicBezTo>
                    <a:pt x="60412" y="53691"/>
                    <a:pt x="60547" y="54337"/>
                    <a:pt x="60705" y="54982"/>
                  </a:cubicBezTo>
                  <a:cubicBezTo>
                    <a:pt x="61058" y="54813"/>
                    <a:pt x="61410" y="54641"/>
                    <a:pt x="61763" y="54457"/>
                  </a:cubicBezTo>
                  <a:cubicBezTo>
                    <a:pt x="61620" y="53744"/>
                    <a:pt x="61508" y="53031"/>
                    <a:pt x="61429" y="52314"/>
                  </a:cubicBezTo>
                  <a:cubicBezTo>
                    <a:pt x="61054" y="52570"/>
                    <a:pt x="60679" y="52814"/>
                    <a:pt x="60303" y="53046"/>
                  </a:cubicBezTo>
                  <a:close/>
                  <a:moveTo>
                    <a:pt x="59913" y="50499"/>
                  </a:moveTo>
                  <a:cubicBezTo>
                    <a:pt x="59714" y="50660"/>
                    <a:pt x="59516" y="50817"/>
                    <a:pt x="59320" y="50968"/>
                  </a:cubicBezTo>
                  <a:cubicBezTo>
                    <a:pt x="59125" y="51118"/>
                    <a:pt x="58930" y="51268"/>
                    <a:pt x="58735" y="51410"/>
                  </a:cubicBezTo>
                  <a:cubicBezTo>
                    <a:pt x="58825" y="52134"/>
                    <a:pt x="58949" y="52855"/>
                    <a:pt x="59103" y="53571"/>
                  </a:cubicBezTo>
                  <a:cubicBezTo>
                    <a:pt x="59467" y="53373"/>
                    <a:pt x="59827" y="53159"/>
                    <a:pt x="60187" y="52937"/>
                  </a:cubicBezTo>
                  <a:cubicBezTo>
                    <a:pt x="60056" y="52127"/>
                    <a:pt x="59962" y="51313"/>
                    <a:pt x="59913" y="50499"/>
                  </a:cubicBezTo>
                  <a:close/>
                  <a:moveTo>
                    <a:pt x="58555" y="48521"/>
                  </a:moveTo>
                  <a:cubicBezTo>
                    <a:pt x="58555" y="49425"/>
                    <a:pt x="58608" y="50330"/>
                    <a:pt x="58713" y="51230"/>
                  </a:cubicBezTo>
                  <a:cubicBezTo>
                    <a:pt x="58881" y="51106"/>
                    <a:pt x="59054" y="50975"/>
                    <a:pt x="59223" y="50844"/>
                  </a:cubicBezTo>
                  <a:cubicBezTo>
                    <a:pt x="59448" y="50671"/>
                    <a:pt x="59673" y="50491"/>
                    <a:pt x="59902" y="50307"/>
                  </a:cubicBezTo>
                  <a:cubicBezTo>
                    <a:pt x="59879" y="49868"/>
                    <a:pt x="59864" y="49429"/>
                    <a:pt x="59864" y="48994"/>
                  </a:cubicBezTo>
                  <a:cubicBezTo>
                    <a:pt x="59864" y="48319"/>
                    <a:pt x="59894" y="47643"/>
                    <a:pt x="59951" y="46968"/>
                  </a:cubicBezTo>
                  <a:cubicBezTo>
                    <a:pt x="59474" y="47448"/>
                    <a:pt x="59013" y="47906"/>
                    <a:pt x="58559" y="48341"/>
                  </a:cubicBezTo>
                  <a:cubicBezTo>
                    <a:pt x="58555" y="48401"/>
                    <a:pt x="58555" y="48461"/>
                    <a:pt x="58555" y="48521"/>
                  </a:cubicBezTo>
                  <a:moveTo>
                    <a:pt x="57182" y="49407"/>
                  </a:moveTo>
                  <a:cubicBezTo>
                    <a:pt x="57602" y="49028"/>
                    <a:pt x="58026" y="48630"/>
                    <a:pt x="58457" y="48217"/>
                  </a:cubicBezTo>
                  <a:cubicBezTo>
                    <a:pt x="58476" y="46784"/>
                    <a:pt x="58626" y="45355"/>
                    <a:pt x="58911" y="43936"/>
                  </a:cubicBezTo>
                  <a:cubicBezTo>
                    <a:pt x="58330" y="44593"/>
                    <a:pt x="57782" y="45219"/>
                    <a:pt x="57257" y="45816"/>
                  </a:cubicBezTo>
                  <a:cubicBezTo>
                    <a:pt x="57178" y="46563"/>
                    <a:pt x="57140" y="47309"/>
                    <a:pt x="57140" y="48060"/>
                  </a:cubicBezTo>
                  <a:cubicBezTo>
                    <a:pt x="57140" y="48510"/>
                    <a:pt x="57155" y="48956"/>
                    <a:pt x="57182" y="49407"/>
                  </a:cubicBezTo>
                  <a:close/>
                  <a:moveTo>
                    <a:pt x="57099" y="49696"/>
                  </a:moveTo>
                  <a:cubicBezTo>
                    <a:pt x="56713" y="50037"/>
                    <a:pt x="56326" y="50367"/>
                    <a:pt x="55936" y="50679"/>
                  </a:cubicBezTo>
                  <a:cubicBezTo>
                    <a:pt x="56037" y="51391"/>
                    <a:pt x="56176" y="52104"/>
                    <a:pt x="56349" y="52814"/>
                  </a:cubicBezTo>
                  <a:cubicBezTo>
                    <a:pt x="56705" y="52603"/>
                    <a:pt x="57058" y="52382"/>
                    <a:pt x="57411" y="52149"/>
                  </a:cubicBezTo>
                  <a:cubicBezTo>
                    <a:pt x="57261" y="51331"/>
                    <a:pt x="57159" y="50514"/>
                    <a:pt x="57099" y="49696"/>
                  </a:cubicBezTo>
                  <a:moveTo>
                    <a:pt x="55718" y="47613"/>
                  </a:moveTo>
                  <a:cubicBezTo>
                    <a:pt x="55718" y="48574"/>
                    <a:pt x="55782" y="49534"/>
                    <a:pt x="55914" y="50491"/>
                  </a:cubicBezTo>
                  <a:cubicBezTo>
                    <a:pt x="56289" y="50187"/>
                    <a:pt x="56660" y="49868"/>
                    <a:pt x="57039" y="49534"/>
                  </a:cubicBezTo>
                  <a:cubicBezTo>
                    <a:pt x="57054" y="49519"/>
                    <a:pt x="57069" y="49508"/>
                    <a:pt x="57084" y="49493"/>
                  </a:cubicBezTo>
                  <a:cubicBezTo>
                    <a:pt x="57054" y="49016"/>
                    <a:pt x="57039" y="48536"/>
                    <a:pt x="57039" y="48060"/>
                  </a:cubicBezTo>
                  <a:cubicBezTo>
                    <a:pt x="57039" y="47354"/>
                    <a:pt x="57073" y="46649"/>
                    <a:pt x="57140" y="45947"/>
                  </a:cubicBezTo>
                  <a:cubicBezTo>
                    <a:pt x="56653" y="46499"/>
                    <a:pt x="56180" y="47028"/>
                    <a:pt x="55718" y="47527"/>
                  </a:cubicBezTo>
                  <a:lnTo>
                    <a:pt x="55718" y="47613"/>
                  </a:lnTo>
                  <a:moveTo>
                    <a:pt x="54289" y="47189"/>
                  </a:moveTo>
                  <a:cubicBezTo>
                    <a:pt x="54289" y="47700"/>
                    <a:pt x="54308" y="48214"/>
                    <a:pt x="54345" y="48728"/>
                  </a:cubicBezTo>
                  <a:cubicBezTo>
                    <a:pt x="54518" y="48559"/>
                    <a:pt x="54690" y="48382"/>
                    <a:pt x="54859" y="48206"/>
                  </a:cubicBezTo>
                  <a:cubicBezTo>
                    <a:pt x="55111" y="47947"/>
                    <a:pt x="55362" y="47677"/>
                    <a:pt x="55617" y="47403"/>
                  </a:cubicBezTo>
                  <a:cubicBezTo>
                    <a:pt x="55632" y="45779"/>
                    <a:pt x="55831" y="44158"/>
                    <a:pt x="56221" y="42559"/>
                  </a:cubicBezTo>
                  <a:cubicBezTo>
                    <a:pt x="55576" y="43381"/>
                    <a:pt x="54983" y="44161"/>
                    <a:pt x="54417" y="44901"/>
                  </a:cubicBezTo>
                  <a:cubicBezTo>
                    <a:pt x="54330" y="45662"/>
                    <a:pt x="54289" y="46424"/>
                    <a:pt x="54289" y="47189"/>
                  </a:cubicBezTo>
                  <a:moveTo>
                    <a:pt x="52852" y="46656"/>
                  </a:moveTo>
                  <a:cubicBezTo>
                    <a:pt x="53328" y="46056"/>
                    <a:pt x="53816" y="45418"/>
                    <a:pt x="54326" y="44747"/>
                  </a:cubicBezTo>
                  <a:cubicBezTo>
                    <a:pt x="54668" y="41944"/>
                    <a:pt x="55598" y="39175"/>
                    <a:pt x="57159" y="36552"/>
                  </a:cubicBezTo>
                  <a:cubicBezTo>
                    <a:pt x="55820" y="38046"/>
                    <a:pt x="54739" y="39453"/>
                    <a:pt x="53816" y="40766"/>
                  </a:cubicBezTo>
                  <a:cubicBezTo>
                    <a:pt x="53178" y="42698"/>
                    <a:pt x="52863" y="44675"/>
                    <a:pt x="52852" y="46656"/>
                  </a:cubicBezTo>
                  <a:close/>
                  <a:moveTo>
                    <a:pt x="51494" y="48255"/>
                  </a:moveTo>
                  <a:cubicBezTo>
                    <a:pt x="51895" y="47816"/>
                    <a:pt x="52289" y="47347"/>
                    <a:pt x="52687" y="46855"/>
                  </a:cubicBezTo>
                  <a:cubicBezTo>
                    <a:pt x="52706" y="46833"/>
                    <a:pt x="52724" y="46814"/>
                    <a:pt x="52739" y="46792"/>
                  </a:cubicBezTo>
                  <a:cubicBezTo>
                    <a:pt x="52739" y="46788"/>
                    <a:pt x="52739" y="46784"/>
                    <a:pt x="52739" y="46780"/>
                  </a:cubicBezTo>
                  <a:cubicBezTo>
                    <a:pt x="52739" y="44859"/>
                    <a:pt x="53021" y="42946"/>
                    <a:pt x="53602" y="41070"/>
                  </a:cubicBezTo>
                  <a:cubicBezTo>
                    <a:pt x="53126" y="41756"/>
                    <a:pt x="52694" y="42420"/>
                    <a:pt x="52282" y="43055"/>
                  </a:cubicBezTo>
                  <a:cubicBezTo>
                    <a:pt x="52023" y="43456"/>
                    <a:pt x="51771" y="43850"/>
                    <a:pt x="51527" y="44233"/>
                  </a:cubicBezTo>
                  <a:cubicBezTo>
                    <a:pt x="51445" y="44949"/>
                    <a:pt x="51400" y="45670"/>
                    <a:pt x="51400" y="46390"/>
                  </a:cubicBezTo>
                  <a:cubicBezTo>
                    <a:pt x="51400" y="47013"/>
                    <a:pt x="51434" y="47636"/>
                    <a:pt x="51494" y="48255"/>
                  </a:cubicBezTo>
                  <a:close/>
                  <a:moveTo>
                    <a:pt x="50316" y="49666"/>
                  </a:moveTo>
                  <a:cubicBezTo>
                    <a:pt x="50451" y="50311"/>
                    <a:pt x="50616" y="50956"/>
                    <a:pt x="50815" y="51594"/>
                  </a:cubicBezTo>
                  <a:cubicBezTo>
                    <a:pt x="51164" y="51380"/>
                    <a:pt x="51501" y="51155"/>
                    <a:pt x="51831" y="50911"/>
                  </a:cubicBezTo>
                  <a:cubicBezTo>
                    <a:pt x="51648" y="50138"/>
                    <a:pt x="51509" y="49362"/>
                    <a:pt x="51419" y="48581"/>
                  </a:cubicBezTo>
                  <a:cubicBezTo>
                    <a:pt x="51058" y="48964"/>
                    <a:pt x="50695" y="49328"/>
                    <a:pt x="50316" y="49666"/>
                  </a:cubicBezTo>
                  <a:close/>
                  <a:moveTo>
                    <a:pt x="48672" y="48255"/>
                  </a:moveTo>
                  <a:cubicBezTo>
                    <a:pt x="48785" y="48979"/>
                    <a:pt x="48939" y="49699"/>
                    <a:pt x="49141" y="50416"/>
                  </a:cubicBezTo>
                  <a:cubicBezTo>
                    <a:pt x="49501" y="50150"/>
                    <a:pt x="49847" y="49868"/>
                    <a:pt x="50180" y="49568"/>
                  </a:cubicBezTo>
                  <a:cubicBezTo>
                    <a:pt x="49997" y="48638"/>
                    <a:pt x="49884" y="47703"/>
                    <a:pt x="49843" y="46769"/>
                  </a:cubicBezTo>
                  <a:cubicBezTo>
                    <a:pt x="49468" y="47294"/>
                    <a:pt x="49081" y="47790"/>
                    <a:pt x="48672" y="48255"/>
                  </a:cubicBezTo>
                  <a:close/>
                  <a:moveTo>
                    <a:pt x="49824" y="41610"/>
                  </a:moveTo>
                  <a:cubicBezTo>
                    <a:pt x="49366" y="42484"/>
                    <a:pt x="48954" y="43310"/>
                    <a:pt x="48552" y="44090"/>
                  </a:cubicBezTo>
                  <a:cubicBezTo>
                    <a:pt x="48500" y="44619"/>
                    <a:pt x="48477" y="45152"/>
                    <a:pt x="48477" y="45685"/>
                  </a:cubicBezTo>
                  <a:cubicBezTo>
                    <a:pt x="48477" y="46469"/>
                    <a:pt x="48530" y="47253"/>
                    <a:pt x="48642" y="48037"/>
                  </a:cubicBezTo>
                  <a:cubicBezTo>
                    <a:pt x="49055" y="47557"/>
                    <a:pt x="49449" y="47043"/>
                    <a:pt x="49835" y="46495"/>
                  </a:cubicBezTo>
                  <a:cubicBezTo>
                    <a:pt x="49832" y="46338"/>
                    <a:pt x="49828" y="46184"/>
                    <a:pt x="49828" y="46026"/>
                  </a:cubicBezTo>
                  <a:cubicBezTo>
                    <a:pt x="49828" y="43640"/>
                    <a:pt x="50316" y="41265"/>
                    <a:pt x="51332" y="38969"/>
                  </a:cubicBezTo>
                  <a:cubicBezTo>
                    <a:pt x="50758" y="39888"/>
                    <a:pt x="50267" y="40770"/>
                    <a:pt x="49824" y="41610"/>
                  </a:cubicBezTo>
                  <a:close/>
                  <a:moveTo>
                    <a:pt x="64813" y="26084"/>
                  </a:moveTo>
                  <a:cubicBezTo>
                    <a:pt x="63984" y="26636"/>
                    <a:pt x="63159" y="27199"/>
                    <a:pt x="62345" y="27780"/>
                  </a:cubicBezTo>
                  <a:cubicBezTo>
                    <a:pt x="66449" y="25360"/>
                    <a:pt x="71529" y="23154"/>
                    <a:pt x="77173" y="21225"/>
                  </a:cubicBezTo>
                  <a:cubicBezTo>
                    <a:pt x="77180" y="21222"/>
                    <a:pt x="77188" y="21214"/>
                    <a:pt x="77195" y="21210"/>
                  </a:cubicBezTo>
                  <a:cubicBezTo>
                    <a:pt x="72678" y="22677"/>
                    <a:pt x="68483" y="24313"/>
                    <a:pt x="64813" y="26084"/>
                  </a:cubicBezTo>
                  <a:close/>
                  <a:moveTo>
                    <a:pt x="71961" y="21646"/>
                  </a:moveTo>
                  <a:cubicBezTo>
                    <a:pt x="71950" y="21653"/>
                    <a:pt x="71938" y="21661"/>
                    <a:pt x="71923" y="21668"/>
                  </a:cubicBezTo>
                  <a:cubicBezTo>
                    <a:pt x="74351" y="21027"/>
                    <a:pt x="76767" y="20434"/>
                    <a:pt x="79131" y="19890"/>
                  </a:cubicBezTo>
                  <a:cubicBezTo>
                    <a:pt x="79139" y="19886"/>
                    <a:pt x="79146" y="19882"/>
                    <a:pt x="79150" y="19878"/>
                  </a:cubicBezTo>
                  <a:cubicBezTo>
                    <a:pt x="76891" y="20393"/>
                    <a:pt x="74565" y="20963"/>
                    <a:pt x="72216" y="21582"/>
                  </a:cubicBezTo>
                  <a:cubicBezTo>
                    <a:pt x="72134" y="21601"/>
                    <a:pt x="72047" y="21623"/>
                    <a:pt x="71961" y="21646"/>
                  </a:cubicBezTo>
                  <a:moveTo>
                    <a:pt x="62701" y="24069"/>
                  </a:moveTo>
                  <a:cubicBezTo>
                    <a:pt x="62641" y="24107"/>
                    <a:pt x="62581" y="24145"/>
                    <a:pt x="62521" y="24182"/>
                  </a:cubicBezTo>
                  <a:cubicBezTo>
                    <a:pt x="65616" y="23233"/>
                    <a:pt x="68745" y="22340"/>
                    <a:pt x="71833" y="21526"/>
                  </a:cubicBezTo>
                  <a:cubicBezTo>
                    <a:pt x="71886" y="21496"/>
                    <a:pt x="71938" y="21462"/>
                    <a:pt x="71991" y="21432"/>
                  </a:cubicBezTo>
                  <a:cubicBezTo>
                    <a:pt x="71458" y="21571"/>
                    <a:pt x="70925" y="21713"/>
                    <a:pt x="70393" y="21860"/>
                  </a:cubicBezTo>
                  <a:cubicBezTo>
                    <a:pt x="67849" y="22546"/>
                    <a:pt x="65271" y="23285"/>
                    <a:pt x="62701" y="24069"/>
                  </a:cubicBezTo>
                  <a:close/>
                  <a:moveTo>
                    <a:pt x="53336" y="26872"/>
                  </a:moveTo>
                  <a:cubicBezTo>
                    <a:pt x="53250" y="26940"/>
                    <a:pt x="53167" y="27007"/>
                    <a:pt x="53085" y="27071"/>
                  </a:cubicBezTo>
                  <a:cubicBezTo>
                    <a:pt x="55028" y="26384"/>
                    <a:pt x="57013" y="25713"/>
                    <a:pt x="59020" y="25067"/>
                  </a:cubicBezTo>
                  <a:cubicBezTo>
                    <a:pt x="60195" y="24689"/>
                    <a:pt x="61377" y="24317"/>
                    <a:pt x="62562" y="23953"/>
                  </a:cubicBezTo>
                  <a:cubicBezTo>
                    <a:pt x="62663" y="23893"/>
                    <a:pt x="62765" y="23829"/>
                    <a:pt x="62866" y="23766"/>
                  </a:cubicBezTo>
                  <a:cubicBezTo>
                    <a:pt x="59669" y="24741"/>
                    <a:pt x="56458" y="25784"/>
                    <a:pt x="53336" y="26872"/>
                  </a:cubicBezTo>
                  <a:close/>
                  <a:moveTo>
                    <a:pt x="46128" y="29206"/>
                  </a:moveTo>
                  <a:cubicBezTo>
                    <a:pt x="46061" y="29292"/>
                    <a:pt x="45993" y="29375"/>
                    <a:pt x="45926" y="29461"/>
                  </a:cubicBezTo>
                  <a:cubicBezTo>
                    <a:pt x="46012" y="29424"/>
                    <a:pt x="46102" y="29390"/>
                    <a:pt x="46188" y="29356"/>
                  </a:cubicBezTo>
                  <a:cubicBezTo>
                    <a:pt x="48447" y="28467"/>
                    <a:pt x="50800" y="27596"/>
                    <a:pt x="53201" y="26756"/>
                  </a:cubicBezTo>
                  <a:cubicBezTo>
                    <a:pt x="53313" y="26670"/>
                    <a:pt x="53426" y="26583"/>
                    <a:pt x="53539" y="26497"/>
                  </a:cubicBezTo>
                  <a:cubicBezTo>
                    <a:pt x="51010" y="27371"/>
                    <a:pt x="48526" y="28279"/>
                    <a:pt x="46128" y="29206"/>
                  </a:cubicBezTo>
                  <a:close/>
                  <a:moveTo>
                    <a:pt x="45599" y="29589"/>
                  </a:moveTo>
                  <a:cubicBezTo>
                    <a:pt x="45663" y="29506"/>
                    <a:pt x="45731" y="29420"/>
                    <a:pt x="45798" y="29337"/>
                  </a:cubicBezTo>
                  <a:cubicBezTo>
                    <a:pt x="44117" y="29990"/>
                    <a:pt x="42481" y="30654"/>
                    <a:pt x="40913" y="31326"/>
                  </a:cubicBezTo>
                  <a:cubicBezTo>
                    <a:pt x="40879" y="31416"/>
                    <a:pt x="40845" y="31502"/>
                    <a:pt x="40815" y="31588"/>
                  </a:cubicBezTo>
                  <a:cubicBezTo>
                    <a:pt x="42343" y="30917"/>
                    <a:pt x="43945" y="30249"/>
                    <a:pt x="45599" y="29589"/>
                  </a:cubicBezTo>
                  <a:close/>
                  <a:moveTo>
                    <a:pt x="40662" y="32050"/>
                  </a:moveTo>
                  <a:cubicBezTo>
                    <a:pt x="42117" y="31378"/>
                    <a:pt x="43652" y="30714"/>
                    <a:pt x="45250" y="30054"/>
                  </a:cubicBezTo>
                  <a:cubicBezTo>
                    <a:pt x="45307" y="29979"/>
                    <a:pt x="45363" y="29904"/>
                    <a:pt x="45419" y="29829"/>
                  </a:cubicBezTo>
                  <a:cubicBezTo>
                    <a:pt x="43802" y="30474"/>
                    <a:pt x="42237" y="31131"/>
                    <a:pt x="40748" y="31787"/>
                  </a:cubicBezTo>
                  <a:cubicBezTo>
                    <a:pt x="40718" y="31877"/>
                    <a:pt x="40688" y="31964"/>
                    <a:pt x="40662" y="32050"/>
                  </a:cubicBezTo>
                  <a:moveTo>
                    <a:pt x="40590" y="31690"/>
                  </a:moveTo>
                  <a:cubicBezTo>
                    <a:pt x="40620" y="31600"/>
                    <a:pt x="40654" y="31513"/>
                    <a:pt x="40684" y="31423"/>
                  </a:cubicBezTo>
                  <a:cubicBezTo>
                    <a:pt x="39615" y="31885"/>
                    <a:pt x="38575" y="32346"/>
                    <a:pt x="37574" y="32808"/>
                  </a:cubicBezTo>
                  <a:cubicBezTo>
                    <a:pt x="37570" y="32898"/>
                    <a:pt x="37570" y="32992"/>
                    <a:pt x="37566" y="33082"/>
                  </a:cubicBezTo>
                  <a:cubicBezTo>
                    <a:pt x="38538" y="32617"/>
                    <a:pt x="39547" y="32151"/>
                    <a:pt x="40590" y="31690"/>
                  </a:cubicBezTo>
                  <a:close/>
                  <a:moveTo>
                    <a:pt x="37570" y="33543"/>
                  </a:moveTo>
                  <a:cubicBezTo>
                    <a:pt x="37900" y="33374"/>
                    <a:pt x="38238" y="33206"/>
                    <a:pt x="38583" y="33037"/>
                  </a:cubicBezTo>
                  <a:cubicBezTo>
                    <a:pt x="39187" y="32740"/>
                    <a:pt x="39806" y="32444"/>
                    <a:pt x="40444" y="32148"/>
                  </a:cubicBezTo>
                  <a:cubicBezTo>
                    <a:pt x="40470" y="32061"/>
                    <a:pt x="40497" y="31975"/>
                    <a:pt x="40527" y="31885"/>
                  </a:cubicBezTo>
                  <a:cubicBezTo>
                    <a:pt x="39502" y="32343"/>
                    <a:pt x="38515" y="32797"/>
                    <a:pt x="37566" y="33254"/>
                  </a:cubicBezTo>
                  <a:cubicBezTo>
                    <a:pt x="37566" y="33352"/>
                    <a:pt x="37566" y="33446"/>
                    <a:pt x="37570" y="33543"/>
                  </a:cubicBezTo>
                  <a:moveTo>
                    <a:pt x="36054" y="36537"/>
                  </a:moveTo>
                  <a:cubicBezTo>
                    <a:pt x="36114" y="36785"/>
                    <a:pt x="36167" y="37033"/>
                    <a:pt x="36219" y="37280"/>
                  </a:cubicBezTo>
                  <a:cubicBezTo>
                    <a:pt x="36632" y="36886"/>
                    <a:pt x="37086" y="36492"/>
                    <a:pt x="37581" y="36098"/>
                  </a:cubicBezTo>
                  <a:cubicBezTo>
                    <a:pt x="37559" y="35896"/>
                    <a:pt x="37536" y="35689"/>
                    <a:pt x="37514" y="35483"/>
                  </a:cubicBezTo>
                  <a:cubicBezTo>
                    <a:pt x="36996" y="35832"/>
                    <a:pt x="36508" y="36185"/>
                    <a:pt x="36054" y="36537"/>
                  </a:cubicBezTo>
                  <a:close/>
                  <a:moveTo>
                    <a:pt x="37457" y="31776"/>
                  </a:moveTo>
                  <a:cubicBezTo>
                    <a:pt x="37469" y="31664"/>
                    <a:pt x="37484" y="31555"/>
                    <a:pt x="37499" y="31446"/>
                  </a:cubicBezTo>
                  <a:cubicBezTo>
                    <a:pt x="36936" y="31686"/>
                    <a:pt x="36381" y="31926"/>
                    <a:pt x="35837" y="32170"/>
                  </a:cubicBezTo>
                  <a:cubicBezTo>
                    <a:pt x="35608" y="32268"/>
                    <a:pt x="35383" y="32369"/>
                    <a:pt x="35161" y="32466"/>
                  </a:cubicBezTo>
                  <a:cubicBezTo>
                    <a:pt x="35176" y="32571"/>
                    <a:pt x="35195" y="32673"/>
                    <a:pt x="35210" y="32778"/>
                  </a:cubicBezTo>
                  <a:cubicBezTo>
                    <a:pt x="35945" y="32444"/>
                    <a:pt x="36696" y="32110"/>
                    <a:pt x="37457" y="31776"/>
                  </a:cubicBezTo>
                  <a:close/>
                  <a:moveTo>
                    <a:pt x="35296" y="33232"/>
                  </a:moveTo>
                  <a:cubicBezTo>
                    <a:pt x="35987" y="32905"/>
                    <a:pt x="36692" y="32583"/>
                    <a:pt x="37416" y="32256"/>
                  </a:cubicBezTo>
                  <a:cubicBezTo>
                    <a:pt x="37424" y="32159"/>
                    <a:pt x="37431" y="32057"/>
                    <a:pt x="37442" y="31960"/>
                  </a:cubicBezTo>
                  <a:cubicBezTo>
                    <a:pt x="36692" y="32286"/>
                    <a:pt x="35960" y="32613"/>
                    <a:pt x="35240" y="32943"/>
                  </a:cubicBezTo>
                  <a:cubicBezTo>
                    <a:pt x="35259" y="33040"/>
                    <a:pt x="35277" y="33134"/>
                    <a:pt x="35296" y="33232"/>
                  </a:cubicBezTo>
                  <a:close/>
                  <a:moveTo>
                    <a:pt x="34062" y="34871"/>
                  </a:moveTo>
                  <a:cubicBezTo>
                    <a:pt x="34467" y="34650"/>
                    <a:pt x="34883" y="34429"/>
                    <a:pt x="35311" y="34207"/>
                  </a:cubicBezTo>
                  <a:cubicBezTo>
                    <a:pt x="35289" y="34110"/>
                    <a:pt x="35270" y="34012"/>
                    <a:pt x="35247" y="33915"/>
                  </a:cubicBezTo>
                  <a:cubicBezTo>
                    <a:pt x="34808" y="34132"/>
                    <a:pt x="34377" y="34350"/>
                    <a:pt x="33957" y="34568"/>
                  </a:cubicBezTo>
                  <a:cubicBezTo>
                    <a:pt x="33991" y="34669"/>
                    <a:pt x="34028" y="34770"/>
                    <a:pt x="34062" y="34871"/>
                  </a:cubicBezTo>
                  <a:close/>
                  <a:moveTo>
                    <a:pt x="33165" y="36005"/>
                  </a:moveTo>
                  <a:cubicBezTo>
                    <a:pt x="33454" y="35824"/>
                    <a:pt x="33754" y="35641"/>
                    <a:pt x="34062" y="35461"/>
                  </a:cubicBezTo>
                  <a:cubicBezTo>
                    <a:pt x="34024" y="35344"/>
                    <a:pt x="33987" y="35228"/>
                    <a:pt x="33945" y="35112"/>
                  </a:cubicBezTo>
                  <a:cubicBezTo>
                    <a:pt x="33638" y="35284"/>
                    <a:pt x="33334" y="35453"/>
                    <a:pt x="33038" y="35622"/>
                  </a:cubicBezTo>
                  <a:cubicBezTo>
                    <a:pt x="33083" y="35749"/>
                    <a:pt x="33124" y="35881"/>
                    <a:pt x="33165" y="36005"/>
                  </a:cubicBezTo>
                  <a:close/>
                  <a:moveTo>
                    <a:pt x="26843" y="46139"/>
                  </a:moveTo>
                  <a:cubicBezTo>
                    <a:pt x="26614" y="45493"/>
                    <a:pt x="26490" y="44837"/>
                    <a:pt x="26490" y="44165"/>
                  </a:cubicBezTo>
                  <a:cubicBezTo>
                    <a:pt x="26490" y="43231"/>
                    <a:pt x="26730" y="42278"/>
                    <a:pt x="27252" y="41321"/>
                  </a:cubicBezTo>
                  <a:cubicBezTo>
                    <a:pt x="28167" y="39644"/>
                    <a:pt x="30186" y="37884"/>
                    <a:pt x="33000" y="36110"/>
                  </a:cubicBezTo>
                  <a:cubicBezTo>
                    <a:pt x="32959" y="35982"/>
                    <a:pt x="32914" y="35851"/>
                    <a:pt x="32869" y="35719"/>
                  </a:cubicBezTo>
                  <a:cubicBezTo>
                    <a:pt x="31593" y="36459"/>
                    <a:pt x="30445" y="37190"/>
                    <a:pt x="29447" y="37918"/>
                  </a:cubicBezTo>
                  <a:cubicBezTo>
                    <a:pt x="27541" y="39303"/>
                    <a:pt x="26190" y="40657"/>
                    <a:pt x="25556" y="41929"/>
                  </a:cubicBezTo>
                  <a:cubicBezTo>
                    <a:pt x="25162" y="42721"/>
                    <a:pt x="24978" y="43505"/>
                    <a:pt x="24978" y="44270"/>
                  </a:cubicBezTo>
                  <a:cubicBezTo>
                    <a:pt x="24978" y="45077"/>
                    <a:pt x="25185" y="45872"/>
                    <a:pt x="25563" y="46641"/>
                  </a:cubicBezTo>
                  <a:cubicBezTo>
                    <a:pt x="26002" y="46484"/>
                    <a:pt x="26430" y="46315"/>
                    <a:pt x="26843" y="46139"/>
                  </a:cubicBezTo>
                  <a:moveTo>
                    <a:pt x="25503" y="46867"/>
                  </a:moveTo>
                  <a:cubicBezTo>
                    <a:pt x="25102" y="47009"/>
                    <a:pt x="24689" y="47148"/>
                    <a:pt x="24269" y="47279"/>
                  </a:cubicBezTo>
                  <a:cubicBezTo>
                    <a:pt x="24404" y="47478"/>
                    <a:pt x="24550" y="47677"/>
                    <a:pt x="24712" y="47872"/>
                  </a:cubicBezTo>
                  <a:cubicBezTo>
                    <a:pt x="25117" y="47771"/>
                    <a:pt x="25515" y="47658"/>
                    <a:pt x="25905" y="47542"/>
                  </a:cubicBezTo>
                  <a:cubicBezTo>
                    <a:pt x="25759" y="47321"/>
                    <a:pt x="25624" y="47095"/>
                    <a:pt x="25503" y="46867"/>
                  </a:cubicBezTo>
                  <a:moveTo>
                    <a:pt x="26910" y="46315"/>
                  </a:moveTo>
                  <a:cubicBezTo>
                    <a:pt x="26501" y="46491"/>
                    <a:pt x="26081" y="46656"/>
                    <a:pt x="25650" y="46814"/>
                  </a:cubicBezTo>
                  <a:cubicBezTo>
                    <a:pt x="25770" y="47043"/>
                    <a:pt x="25909" y="47272"/>
                    <a:pt x="26062" y="47497"/>
                  </a:cubicBezTo>
                  <a:cubicBezTo>
                    <a:pt x="26475" y="47373"/>
                    <a:pt x="26880" y="47242"/>
                    <a:pt x="27274" y="47103"/>
                  </a:cubicBezTo>
                  <a:cubicBezTo>
                    <a:pt x="27136" y="46844"/>
                    <a:pt x="27016" y="46581"/>
                    <a:pt x="26910" y="46315"/>
                  </a:cubicBezTo>
                  <a:close/>
                  <a:moveTo>
                    <a:pt x="28655" y="46574"/>
                  </a:moveTo>
                  <a:cubicBezTo>
                    <a:pt x="28528" y="46270"/>
                    <a:pt x="28426" y="45959"/>
                    <a:pt x="28344" y="45651"/>
                  </a:cubicBezTo>
                  <a:cubicBezTo>
                    <a:pt x="27931" y="45861"/>
                    <a:pt x="27500" y="46064"/>
                    <a:pt x="27049" y="46259"/>
                  </a:cubicBezTo>
                  <a:cubicBezTo>
                    <a:pt x="27154" y="46525"/>
                    <a:pt x="27278" y="46788"/>
                    <a:pt x="27421" y="47050"/>
                  </a:cubicBezTo>
                  <a:cubicBezTo>
                    <a:pt x="27845" y="46844"/>
                    <a:pt x="28254" y="46739"/>
                    <a:pt x="28655" y="46574"/>
                  </a:cubicBezTo>
                  <a:close/>
                  <a:moveTo>
                    <a:pt x="28726" y="46747"/>
                  </a:moveTo>
                  <a:cubicBezTo>
                    <a:pt x="28332" y="46912"/>
                    <a:pt x="27927" y="47069"/>
                    <a:pt x="27511" y="47216"/>
                  </a:cubicBezTo>
                  <a:cubicBezTo>
                    <a:pt x="27650" y="47459"/>
                    <a:pt x="27803" y="47696"/>
                    <a:pt x="27969" y="47932"/>
                  </a:cubicBezTo>
                  <a:cubicBezTo>
                    <a:pt x="28370" y="47816"/>
                    <a:pt x="28760" y="47692"/>
                    <a:pt x="29139" y="47561"/>
                  </a:cubicBezTo>
                  <a:cubicBezTo>
                    <a:pt x="28985" y="47294"/>
                    <a:pt x="28846" y="47020"/>
                    <a:pt x="28726" y="46747"/>
                  </a:cubicBezTo>
                  <a:close/>
                  <a:moveTo>
                    <a:pt x="30471" y="47058"/>
                  </a:moveTo>
                  <a:cubicBezTo>
                    <a:pt x="30329" y="46743"/>
                    <a:pt x="30205" y="46428"/>
                    <a:pt x="30103" y="46105"/>
                  </a:cubicBezTo>
                  <a:cubicBezTo>
                    <a:pt x="29709" y="46311"/>
                    <a:pt x="29293" y="46503"/>
                    <a:pt x="28865" y="46686"/>
                  </a:cubicBezTo>
                  <a:cubicBezTo>
                    <a:pt x="28985" y="46964"/>
                    <a:pt x="29128" y="47238"/>
                    <a:pt x="29285" y="47512"/>
                  </a:cubicBezTo>
                  <a:cubicBezTo>
                    <a:pt x="29691" y="47369"/>
                    <a:pt x="30088" y="47219"/>
                    <a:pt x="30471" y="47058"/>
                  </a:cubicBezTo>
                  <a:moveTo>
                    <a:pt x="31008" y="48075"/>
                  </a:moveTo>
                  <a:cubicBezTo>
                    <a:pt x="30839" y="47793"/>
                    <a:pt x="30685" y="47512"/>
                    <a:pt x="30550" y="47227"/>
                  </a:cubicBezTo>
                  <a:cubicBezTo>
                    <a:pt x="30171" y="47384"/>
                    <a:pt x="29781" y="47534"/>
                    <a:pt x="29379" y="47673"/>
                  </a:cubicBezTo>
                  <a:cubicBezTo>
                    <a:pt x="29533" y="47925"/>
                    <a:pt x="29698" y="48176"/>
                    <a:pt x="29882" y="48424"/>
                  </a:cubicBezTo>
                  <a:cubicBezTo>
                    <a:pt x="30265" y="48315"/>
                    <a:pt x="30640" y="48199"/>
                    <a:pt x="31008" y="48075"/>
                  </a:cubicBezTo>
                  <a:moveTo>
                    <a:pt x="31105" y="48232"/>
                  </a:moveTo>
                  <a:cubicBezTo>
                    <a:pt x="30745" y="48356"/>
                    <a:pt x="30374" y="48469"/>
                    <a:pt x="29995" y="48577"/>
                  </a:cubicBezTo>
                  <a:cubicBezTo>
                    <a:pt x="30085" y="48698"/>
                    <a:pt x="30178" y="48814"/>
                    <a:pt x="30276" y="48930"/>
                  </a:cubicBezTo>
                  <a:cubicBezTo>
                    <a:pt x="30370" y="49046"/>
                    <a:pt x="30464" y="49159"/>
                    <a:pt x="30561" y="49272"/>
                  </a:cubicBezTo>
                  <a:cubicBezTo>
                    <a:pt x="30929" y="49189"/>
                    <a:pt x="31285" y="49099"/>
                    <a:pt x="31638" y="49005"/>
                  </a:cubicBezTo>
                  <a:cubicBezTo>
                    <a:pt x="31447" y="48750"/>
                    <a:pt x="31270" y="48495"/>
                    <a:pt x="31105" y="48232"/>
                  </a:cubicBezTo>
                  <a:moveTo>
                    <a:pt x="32872" y="48641"/>
                  </a:moveTo>
                  <a:cubicBezTo>
                    <a:pt x="32689" y="48352"/>
                    <a:pt x="32523" y="48056"/>
                    <a:pt x="32370" y="47763"/>
                  </a:cubicBezTo>
                  <a:cubicBezTo>
                    <a:pt x="32009" y="47910"/>
                    <a:pt x="31634" y="48052"/>
                    <a:pt x="31248" y="48184"/>
                  </a:cubicBezTo>
                  <a:cubicBezTo>
                    <a:pt x="31417" y="48446"/>
                    <a:pt x="31597" y="48709"/>
                    <a:pt x="31788" y="48964"/>
                  </a:cubicBezTo>
                  <a:cubicBezTo>
                    <a:pt x="32160" y="48863"/>
                    <a:pt x="32520" y="48758"/>
                    <a:pt x="32872" y="48641"/>
                  </a:cubicBezTo>
                  <a:moveTo>
                    <a:pt x="33240" y="49193"/>
                  </a:moveTo>
                  <a:cubicBezTo>
                    <a:pt x="33150" y="49062"/>
                    <a:pt x="33060" y="48930"/>
                    <a:pt x="32974" y="48799"/>
                  </a:cubicBezTo>
                  <a:cubicBezTo>
                    <a:pt x="32629" y="48911"/>
                    <a:pt x="32272" y="49020"/>
                    <a:pt x="31908" y="49122"/>
                  </a:cubicBezTo>
                  <a:cubicBezTo>
                    <a:pt x="32092" y="49358"/>
                    <a:pt x="32287" y="49594"/>
                    <a:pt x="32493" y="49827"/>
                  </a:cubicBezTo>
                  <a:cubicBezTo>
                    <a:pt x="32846" y="49752"/>
                    <a:pt x="33191" y="49673"/>
                    <a:pt x="33529" y="49587"/>
                  </a:cubicBezTo>
                  <a:cubicBezTo>
                    <a:pt x="33431" y="49455"/>
                    <a:pt x="33334" y="49324"/>
                    <a:pt x="33240" y="49193"/>
                  </a:cubicBezTo>
                  <a:moveTo>
                    <a:pt x="34726" y="49245"/>
                  </a:moveTo>
                  <a:cubicBezTo>
                    <a:pt x="34535" y="48949"/>
                    <a:pt x="34354" y="48653"/>
                    <a:pt x="34193" y="48352"/>
                  </a:cubicBezTo>
                  <a:cubicBezTo>
                    <a:pt x="33848" y="48491"/>
                    <a:pt x="33488" y="48626"/>
                    <a:pt x="33116" y="48750"/>
                  </a:cubicBezTo>
                  <a:cubicBezTo>
                    <a:pt x="33195" y="48870"/>
                    <a:pt x="33274" y="48990"/>
                    <a:pt x="33360" y="49110"/>
                  </a:cubicBezTo>
                  <a:cubicBezTo>
                    <a:pt x="33461" y="49257"/>
                    <a:pt x="33570" y="49403"/>
                    <a:pt x="33679" y="49546"/>
                  </a:cubicBezTo>
                  <a:cubicBezTo>
                    <a:pt x="34039" y="49452"/>
                    <a:pt x="34384" y="49354"/>
                    <a:pt x="34726" y="49245"/>
                  </a:cubicBezTo>
                  <a:close/>
                  <a:moveTo>
                    <a:pt x="34827" y="49399"/>
                  </a:moveTo>
                  <a:cubicBezTo>
                    <a:pt x="34493" y="49508"/>
                    <a:pt x="34148" y="49606"/>
                    <a:pt x="33799" y="49699"/>
                  </a:cubicBezTo>
                  <a:cubicBezTo>
                    <a:pt x="33987" y="49939"/>
                    <a:pt x="34186" y="50176"/>
                    <a:pt x="34396" y="50412"/>
                  </a:cubicBezTo>
                  <a:cubicBezTo>
                    <a:pt x="34733" y="50345"/>
                    <a:pt x="35067" y="50273"/>
                    <a:pt x="35394" y="50195"/>
                  </a:cubicBezTo>
                  <a:cubicBezTo>
                    <a:pt x="35191" y="49932"/>
                    <a:pt x="35004" y="49666"/>
                    <a:pt x="34827" y="49399"/>
                  </a:cubicBezTo>
                  <a:moveTo>
                    <a:pt x="36553" y="49879"/>
                  </a:moveTo>
                  <a:cubicBezTo>
                    <a:pt x="36354" y="49583"/>
                    <a:pt x="36174" y="49283"/>
                    <a:pt x="36005" y="48979"/>
                  </a:cubicBezTo>
                  <a:cubicBezTo>
                    <a:pt x="35671" y="49114"/>
                    <a:pt x="35322" y="49238"/>
                    <a:pt x="34966" y="49354"/>
                  </a:cubicBezTo>
                  <a:cubicBezTo>
                    <a:pt x="35146" y="49624"/>
                    <a:pt x="35341" y="49891"/>
                    <a:pt x="35544" y="50157"/>
                  </a:cubicBezTo>
                  <a:cubicBezTo>
                    <a:pt x="35889" y="50071"/>
                    <a:pt x="36227" y="49977"/>
                    <a:pt x="36553" y="49879"/>
                  </a:cubicBezTo>
                  <a:close/>
                  <a:moveTo>
                    <a:pt x="36654" y="50030"/>
                  </a:moveTo>
                  <a:cubicBezTo>
                    <a:pt x="36332" y="50131"/>
                    <a:pt x="36002" y="50221"/>
                    <a:pt x="35664" y="50307"/>
                  </a:cubicBezTo>
                  <a:cubicBezTo>
                    <a:pt x="35855" y="50551"/>
                    <a:pt x="36058" y="50791"/>
                    <a:pt x="36268" y="51028"/>
                  </a:cubicBezTo>
                  <a:cubicBezTo>
                    <a:pt x="36598" y="50968"/>
                    <a:pt x="36917" y="50904"/>
                    <a:pt x="37232" y="50832"/>
                  </a:cubicBezTo>
                  <a:cubicBezTo>
                    <a:pt x="37030" y="50570"/>
                    <a:pt x="36835" y="50300"/>
                    <a:pt x="36654" y="50030"/>
                  </a:cubicBezTo>
                  <a:moveTo>
                    <a:pt x="38358" y="50547"/>
                  </a:moveTo>
                  <a:cubicBezTo>
                    <a:pt x="38159" y="50247"/>
                    <a:pt x="37971" y="49943"/>
                    <a:pt x="37795" y="49636"/>
                  </a:cubicBezTo>
                  <a:cubicBezTo>
                    <a:pt x="37472" y="49763"/>
                    <a:pt x="37138" y="49879"/>
                    <a:pt x="36793" y="49988"/>
                  </a:cubicBezTo>
                  <a:cubicBezTo>
                    <a:pt x="36977" y="50262"/>
                    <a:pt x="37176" y="50532"/>
                    <a:pt x="37382" y="50799"/>
                  </a:cubicBezTo>
                  <a:cubicBezTo>
                    <a:pt x="37716" y="50724"/>
                    <a:pt x="38043" y="50637"/>
                    <a:pt x="38358" y="50547"/>
                  </a:cubicBezTo>
                  <a:moveTo>
                    <a:pt x="38459" y="50697"/>
                  </a:moveTo>
                  <a:cubicBezTo>
                    <a:pt x="38148" y="50787"/>
                    <a:pt x="37829" y="50870"/>
                    <a:pt x="37502" y="50949"/>
                  </a:cubicBezTo>
                  <a:cubicBezTo>
                    <a:pt x="37698" y="51196"/>
                    <a:pt x="37900" y="51440"/>
                    <a:pt x="38114" y="51684"/>
                  </a:cubicBezTo>
                  <a:cubicBezTo>
                    <a:pt x="38433" y="51632"/>
                    <a:pt x="38748" y="51575"/>
                    <a:pt x="39052" y="51512"/>
                  </a:cubicBezTo>
                  <a:cubicBezTo>
                    <a:pt x="38846" y="51241"/>
                    <a:pt x="38647" y="50971"/>
                    <a:pt x="38459" y="50697"/>
                  </a:cubicBezTo>
                  <a:moveTo>
                    <a:pt x="40148" y="51253"/>
                  </a:moveTo>
                  <a:cubicBezTo>
                    <a:pt x="39945" y="50949"/>
                    <a:pt x="39750" y="50641"/>
                    <a:pt x="39570" y="50330"/>
                  </a:cubicBezTo>
                  <a:cubicBezTo>
                    <a:pt x="39258" y="50446"/>
                    <a:pt x="38936" y="50555"/>
                    <a:pt x="38598" y="50656"/>
                  </a:cubicBezTo>
                  <a:cubicBezTo>
                    <a:pt x="38789" y="50934"/>
                    <a:pt x="38992" y="51208"/>
                    <a:pt x="39202" y="51482"/>
                  </a:cubicBezTo>
                  <a:cubicBezTo>
                    <a:pt x="39525" y="51410"/>
                    <a:pt x="39844" y="51335"/>
                    <a:pt x="40148" y="51253"/>
                  </a:cubicBezTo>
                  <a:moveTo>
                    <a:pt x="40249" y="51403"/>
                  </a:moveTo>
                  <a:cubicBezTo>
                    <a:pt x="39949" y="51485"/>
                    <a:pt x="39637" y="51560"/>
                    <a:pt x="39318" y="51628"/>
                  </a:cubicBezTo>
                  <a:cubicBezTo>
                    <a:pt x="39517" y="51879"/>
                    <a:pt x="39724" y="52131"/>
                    <a:pt x="39941" y="52375"/>
                  </a:cubicBezTo>
                  <a:cubicBezTo>
                    <a:pt x="40249" y="52333"/>
                    <a:pt x="40553" y="52284"/>
                    <a:pt x="40853" y="52228"/>
                  </a:cubicBezTo>
                  <a:cubicBezTo>
                    <a:pt x="40643" y="51954"/>
                    <a:pt x="40440" y="51680"/>
                    <a:pt x="40249" y="51403"/>
                  </a:cubicBezTo>
                  <a:close/>
                  <a:moveTo>
                    <a:pt x="41329" y="51065"/>
                  </a:moveTo>
                  <a:cubicBezTo>
                    <a:pt x="41206" y="51110"/>
                    <a:pt x="41078" y="51151"/>
                    <a:pt x="40951" y="51193"/>
                  </a:cubicBezTo>
                  <a:cubicBezTo>
                    <a:pt x="40767" y="51253"/>
                    <a:pt x="40579" y="51309"/>
                    <a:pt x="40388" y="51365"/>
                  </a:cubicBezTo>
                  <a:cubicBezTo>
                    <a:pt x="40583" y="51643"/>
                    <a:pt x="40785" y="51924"/>
                    <a:pt x="40999" y="52198"/>
                  </a:cubicBezTo>
                  <a:cubicBezTo>
                    <a:pt x="41314" y="52138"/>
                    <a:pt x="41622" y="52071"/>
                    <a:pt x="41922" y="51999"/>
                  </a:cubicBezTo>
                  <a:cubicBezTo>
                    <a:pt x="41712" y="51692"/>
                    <a:pt x="41517" y="51380"/>
                    <a:pt x="41329" y="51065"/>
                  </a:cubicBezTo>
                  <a:close/>
                  <a:moveTo>
                    <a:pt x="42995" y="51699"/>
                  </a:moveTo>
                  <a:cubicBezTo>
                    <a:pt x="42789" y="51346"/>
                    <a:pt x="42594" y="50994"/>
                    <a:pt x="42418" y="50641"/>
                  </a:cubicBezTo>
                  <a:cubicBezTo>
                    <a:pt x="42114" y="50772"/>
                    <a:pt x="41795" y="50900"/>
                    <a:pt x="41457" y="51020"/>
                  </a:cubicBezTo>
                  <a:cubicBezTo>
                    <a:pt x="41645" y="51339"/>
                    <a:pt x="41847" y="51650"/>
                    <a:pt x="42057" y="51962"/>
                  </a:cubicBezTo>
                  <a:cubicBezTo>
                    <a:pt x="42384" y="51879"/>
                    <a:pt x="42695" y="51793"/>
                    <a:pt x="42995" y="51699"/>
                  </a:cubicBezTo>
                  <a:close/>
                  <a:moveTo>
                    <a:pt x="43082" y="51845"/>
                  </a:moveTo>
                  <a:cubicBezTo>
                    <a:pt x="42785" y="51939"/>
                    <a:pt x="42478" y="52026"/>
                    <a:pt x="42159" y="52108"/>
                  </a:cubicBezTo>
                  <a:cubicBezTo>
                    <a:pt x="42358" y="52393"/>
                    <a:pt x="42564" y="52675"/>
                    <a:pt x="42778" y="52956"/>
                  </a:cubicBezTo>
                  <a:cubicBezTo>
                    <a:pt x="42894" y="52934"/>
                    <a:pt x="43014" y="52915"/>
                    <a:pt x="43127" y="52892"/>
                  </a:cubicBezTo>
                  <a:cubicBezTo>
                    <a:pt x="43314" y="52855"/>
                    <a:pt x="43498" y="52817"/>
                    <a:pt x="43678" y="52780"/>
                  </a:cubicBezTo>
                  <a:cubicBezTo>
                    <a:pt x="43468" y="52472"/>
                    <a:pt x="43269" y="52161"/>
                    <a:pt x="43082" y="51845"/>
                  </a:cubicBezTo>
                  <a:close/>
                  <a:moveTo>
                    <a:pt x="44733" y="52517"/>
                  </a:moveTo>
                  <a:cubicBezTo>
                    <a:pt x="44526" y="52168"/>
                    <a:pt x="44327" y="51819"/>
                    <a:pt x="44147" y="51463"/>
                  </a:cubicBezTo>
                  <a:cubicBezTo>
                    <a:pt x="43847" y="51583"/>
                    <a:pt x="43536" y="51699"/>
                    <a:pt x="43209" y="51804"/>
                  </a:cubicBezTo>
                  <a:cubicBezTo>
                    <a:pt x="43401" y="52123"/>
                    <a:pt x="43603" y="52438"/>
                    <a:pt x="43817" y="52750"/>
                  </a:cubicBezTo>
                  <a:cubicBezTo>
                    <a:pt x="44132" y="52678"/>
                    <a:pt x="44440" y="52600"/>
                    <a:pt x="44733" y="52517"/>
                  </a:cubicBezTo>
                  <a:moveTo>
                    <a:pt x="44823" y="52667"/>
                  </a:moveTo>
                  <a:cubicBezTo>
                    <a:pt x="44530" y="52746"/>
                    <a:pt x="44230" y="52825"/>
                    <a:pt x="43918" y="52896"/>
                  </a:cubicBezTo>
                  <a:cubicBezTo>
                    <a:pt x="44113" y="53181"/>
                    <a:pt x="44324" y="53463"/>
                    <a:pt x="44537" y="53740"/>
                  </a:cubicBezTo>
                  <a:cubicBezTo>
                    <a:pt x="44841" y="53699"/>
                    <a:pt x="45138" y="53650"/>
                    <a:pt x="45423" y="53598"/>
                  </a:cubicBezTo>
                  <a:cubicBezTo>
                    <a:pt x="45213" y="53290"/>
                    <a:pt x="45014" y="52979"/>
                    <a:pt x="44823" y="52667"/>
                  </a:cubicBezTo>
                  <a:close/>
                  <a:moveTo>
                    <a:pt x="46462" y="53376"/>
                  </a:moveTo>
                  <a:cubicBezTo>
                    <a:pt x="46252" y="53031"/>
                    <a:pt x="46057" y="52682"/>
                    <a:pt x="45869" y="52329"/>
                  </a:cubicBezTo>
                  <a:cubicBezTo>
                    <a:pt x="45573" y="52438"/>
                    <a:pt x="45265" y="52536"/>
                    <a:pt x="44950" y="52630"/>
                  </a:cubicBezTo>
                  <a:cubicBezTo>
                    <a:pt x="45142" y="52945"/>
                    <a:pt x="45348" y="53260"/>
                    <a:pt x="45562" y="53571"/>
                  </a:cubicBezTo>
                  <a:cubicBezTo>
                    <a:pt x="45869" y="53511"/>
                    <a:pt x="46170" y="53448"/>
                    <a:pt x="46462" y="53376"/>
                  </a:cubicBezTo>
                  <a:moveTo>
                    <a:pt x="46552" y="53523"/>
                  </a:moveTo>
                  <a:cubicBezTo>
                    <a:pt x="46263" y="53594"/>
                    <a:pt x="45967" y="53658"/>
                    <a:pt x="45663" y="53718"/>
                  </a:cubicBezTo>
                  <a:cubicBezTo>
                    <a:pt x="45858" y="54003"/>
                    <a:pt x="46068" y="54284"/>
                    <a:pt x="46282" y="54562"/>
                  </a:cubicBezTo>
                  <a:cubicBezTo>
                    <a:pt x="46579" y="54528"/>
                    <a:pt x="46871" y="54491"/>
                    <a:pt x="47153" y="54446"/>
                  </a:cubicBezTo>
                  <a:cubicBezTo>
                    <a:pt x="46942" y="54142"/>
                    <a:pt x="46744" y="53834"/>
                    <a:pt x="46552" y="53523"/>
                  </a:cubicBezTo>
                  <a:close/>
                  <a:moveTo>
                    <a:pt x="48181" y="54266"/>
                  </a:moveTo>
                  <a:cubicBezTo>
                    <a:pt x="47971" y="53924"/>
                    <a:pt x="47772" y="53579"/>
                    <a:pt x="47584" y="53234"/>
                  </a:cubicBezTo>
                  <a:cubicBezTo>
                    <a:pt x="47291" y="53324"/>
                    <a:pt x="46991" y="53410"/>
                    <a:pt x="46680" y="53489"/>
                  </a:cubicBezTo>
                  <a:cubicBezTo>
                    <a:pt x="46871" y="53804"/>
                    <a:pt x="47078" y="54115"/>
                    <a:pt x="47291" y="54427"/>
                  </a:cubicBezTo>
                  <a:cubicBezTo>
                    <a:pt x="47595" y="54378"/>
                    <a:pt x="47892" y="54326"/>
                    <a:pt x="48181" y="54266"/>
                  </a:cubicBezTo>
                  <a:moveTo>
                    <a:pt x="48271" y="54408"/>
                  </a:moveTo>
                  <a:cubicBezTo>
                    <a:pt x="47986" y="54468"/>
                    <a:pt x="47693" y="54524"/>
                    <a:pt x="47393" y="54573"/>
                  </a:cubicBezTo>
                  <a:cubicBezTo>
                    <a:pt x="47592" y="54855"/>
                    <a:pt x="47798" y="55132"/>
                    <a:pt x="48012" y="55410"/>
                  </a:cubicBezTo>
                  <a:cubicBezTo>
                    <a:pt x="48301" y="55387"/>
                    <a:pt x="48590" y="55357"/>
                    <a:pt x="48871" y="55324"/>
                  </a:cubicBezTo>
                  <a:cubicBezTo>
                    <a:pt x="48661" y="55023"/>
                    <a:pt x="48462" y="54716"/>
                    <a:pt x="48271" y="54408"/>
                  </a:cubicBezTo>
                  <a:moveTo>
                    <a:pt x="49884" y="55177"/>
                  </a:moveTo>
                  <a:cubicBezTo>
                    <a:pt x="49678" y="54843"/>
                    <a:pt x="49479" y="54506"/>
                    <a:pt x="49291" y="54164"/>
                  </a:cubicBezTo>
                  <a:cubicBezTo>
                    <a:pt x="49002" y="54243"/>
                    <a:pt x="48702" y="54318"/>
                    <a:pt x="48398" y="54382"/>
                  </a:cubicBezTo>
                  <a:cubicBezTo>
                    <a:pt x="48593" y="54693"/>
                    <a:pt x="48796" y="55001"/>
                    <a:pt x="49006" y="55309"/>
                  </a:cubicBezTo>
                  <a:cubicBezTo>
                    <a:pt x="49306" y="55271"/>
                    <a:pt x="49599" y="55226"/>
                    <a:pt x="49884" y="55177"/>
                  </a:cubicBezTo>
                  <a:moveTo>
                    <a:pt x="49974" y="55324"/>
                  </a:moveTo>
                  <a:cubicBezTo>
                    <a:pt x="49693" y="55372"/>
                    <a:pt x="49404" y="55414"/>
                    <a:pt x="49111" y="55455"/>
                  </a:cubicBezTo>
                  <a:cubicBezTo>
                    <a:pt x="49306" y="55733"/>
                    <a:pt x="49513" y="56010"/>
                    <a:pt x="49723" y="56284"/>
                  </a:cubicBezTo>
                  <a:cubicBezTo>
                    <a:pt x="50012" y="56269"/>
                    <a:pt x="50293" y="56250"/>
                    <a:pt x="50574" y="56224"/>
                  </a:cubicBezTo>
                  <a:cubicBezTo>
                    <a:pt x="50364" y="55928"/>
                    <a:pt x="50165" y="55627"/>
                    <a:pt x="49974" y="55324"/>
                  </a:cubicBezTo>
                  <a:moveTo>
                    <a:pt x="51580" y="56115"/>
                  </a:moveTo>
                  <a:cubicBezTo>
                    <a:pt x="51374" y="55785"/>
                    <a:pt x="51175" y="55455"/>
                    <a:pt x="50987" y="55121"/>
                  </a:cubicBezTo>
                  <a:cubicBezTo>
                    <a:pt x="50698" y="55189"/>
                    <a:pt x="50406" y="55249"/>
                    <a:pt x="50102" y="55301"/>
                  </a:cubicBezTo>
                  <a:cubicBezTo>
                    <a:pt x="50297" y="55605"/>
                    <a:pt x="50499" y="55913"/>
                    <a:pt x="50710" y="56213"/>
                  </a:cubicBezTo>
                  <a:cubicBezTo>
                    <a:pt x="51006" y="56187"/>
                    <a:pt x="51295" y="56153"/>
                    <a:pt x="51580" y="56115"/>
                  </a:cubicBezTo>
                  <a:close/>
                  <a:moveTo>
                    <a:pt x="51670" y="56258"/>
                  </a:moveTo>
                  <a:cubicBezTo>
                    <a:pt x="51389" y="56295"/>
                    <a:pt x="51103" y="56329"/>
                    <a:pt x="50815" y="56359"/>
                  </a:cubicBezTo>
                  <a:cubicBezTo>
                    <a:pt x="51010" y="56633"/>
                    <a:pt x="51209" y="56907"/>
                    <a:pt x="51419" y="57177"/>
                  </a:cubicBezTo>
                  <a:cubicBezTo>
                    <a:pt x="51704" y="57170"/>
                    <a:pt x="51981" y="57158"/>
                    <a:pt x="52259" y="57143"/>
                  </a:cubicBezTo>
                  <a:cubicBezTo>
                    <a:pt x="52056" y="56851"/>
                    <a:pt x="51858" y="56554"/>
                    <a:pt x="51670" y="56258"/>
                  </a:cubicBezTo>
                  <a:close/>
                  <a:moveTo>
                    <a:pt x="53257" y="57065"/>
                  </a:moveTo>
                  <a:cubicBezTo>
                    <a:pt x="53055" y="56742"/>
                    <a:pt x="52859" y="56419"/>
                    <a:pt x="52676" y="56096"/>
                  </a:cubicBezTo>
                  <a:cubicBezTo>
                    <a:pt x="52387" y="56149"/>
                    <a:pt x="52094" y="56198"/>
                    <a:pt x="51798" y="56239"/>
                  </a:cubicBezTo>
                  <a:cubicBezTo>
                    <a:pt x="51989" y="56539"/>
                    <a:pt x="52192" y="56836"/>
                    <a:pt x="52398" y="57132"/>
                  </a:cubicBezTo>
                  <a:cubicBezTo>
                    <a:pt x="52687" y="57113"/>
                    <a:pt x="52976" y="57091"/>
                    <a:pt x="53257" y="57065"/>
                  </a:cubicBezTo>
                  <a:moveTo>
                    <a:pt x="53351" y="57207"/>
                  </a:moveTo>
                  <a:cubicBezTo>
                    <a:pt x="53070" y="57237"/>
                    <a:pt x="52788" y="57260"/>
                    <a:pt x="52499" y="57278"/>
                  </a:cubicBezTo>
                  <a:cubicBezTo>
                    <a:pt x="52694" y="57549"/>
                    <a:pt x="52893" y="57819"/>
                    <a:pt x="53100" y="58085"/>
                  </a:cubicBezTo>
                  <a:lnTo>
                    <a:pt x="53126" y="58085"/>
                  </a:lnTo>
                  <a:cubicBezTo>
                    <a:pt x="53396" y="58085"/>
                    <a:pt x="53666" y="58081"/>
                    <a:pt x="53932" y="58074"/>
                  </a:cubicBezTo>
                  <a:cubicBezTo>
                    <a:pt x="53734" y="57785"/>
                    <a:pt x="53539" y="57496"/>
                    <a:pt x="53351" y="57207"/>
                  </a:cubicBezTo>
                  <a:close/>
                  <a:moveTo>
                    <a:pt x="54923" y="58025"/>
                  </a:moveTo>
                  <a:cubicBezTo>
                    <a:pt x="54724" y="57714"/>
                    <a:pt x="54529" y="57398"/>
                    <a:pt x="54345" y="57083"/>
                  </a:cubicBezTo>
                  <a:cubicBezTo>
                    <a:pt x="54060" y="57125"/>
                    <a:pt x="53771" y="57162"/>
                    <a:pt x="53479" y="57192"/>
                  </a:cubicBezTo>
                  <a:cubicBezTo>
                    <a:pt x="53670" y="57488"/>
                    <a:pt x="53865" y="57777"/>
                    <a:pt x="54071" y="58070"/>
                  </a:cubicBezTo>
                  <a:cubicBezTo>
                    <a:pt x="54356" y="58059"/>
                    <a:pt x="54642" y="58044"/>
                    <a:pt x="54923" y="58025"/>
                  </a:cubicBezTo>
                  <a:close/>
                  <a:moveTo>
                    <a:pt x="55017" y="58168"/>
                  </a:moveTo>
                  <a:cubicBezTo>
                    <a:pt x="54739" y="58186"/>
                    <a:pt x="54458" y="58205"/>
                    <a:pt x="54176" y="58216"/>
                  </a:cubicBezTo>
                  <a:cubicBezTo>
                    <a:pt x="54368" y="58483"/>
                    <a:pt x="54563" y="58745"/>
                    <a:pt x="54765" y="59008"/>
                  </a:cubicBezTo>
                  <a:cubicBezTo>
                    <a:pt x="55006" y="59016"/>
                    <a:pt x="55246" y="59019"/>
                    <a:pt x="55486" y="59019"/>
                  </a:cubicBezTo>
                  <a:cubicBezTo>
                    <a:pt x="55523" y="59019"/>
                    <a:pt x="55557" y="59019"/>
                    <a:pt x="55595" y="59019"/>
                  </a:cubicBezTo>
                  <a:cubicBezTo>
                    <a:pt x="55396" y="58734"/>
                    <a:pt x="55204" y="58453"/>
                    <a:pt x="55017" y="58168"/>
                  </a:cubicBezTo>
                  <a:moveTo>
                    <a:pt x="56578" y="58997"/>
                  </a:moveTo>
                  <a:cubicBezTo>
                    <a:pt x="56379" y="58693"/>
                    <a:pt x="56191" y="58385"/>
                    <a:pt x="56007" y="58078"/>
                  </a:cubicBezTo>
                  <a:cubicBezTo>
                    <a:pt x="55722" y="58108"/>
                    <a:pt x="55433" y="58134"/>
                    <a:pt x="55144" y="58156"/>
                  </a:cubicBezTo>
                  <a:cubicBezTo>
                    <a:pt x="55332" y="58445"/>
                    <a:pt x="55527" y="58734"/>
                    <a:pt x="55730" y="59016"/>
                  </a:cubicBezTo>
                  <a:cubicBezTo>
                    <a:pt x="56015" y="59016"/>
                    <a:pt x="56296" y="59008"/>
                    <a:pt x="56578" y="58997"/>
                  </a:cubicBezTo>
                  <a:close/>
                  <a:moveTo>
                    <a:pt x="56671" y="59139"/>
                  </a:moveTo>
                  <a:cubicBezTo>
                    <a:pt x="56394" y="59151"/>
                    <a:pt x="56116" y="59158"/>
                    <a:pt x="55835" y="59162"/>
                  </a:cubicBezTo>
                  <a:cubicBezTo>
                    <a:pt x="56026" y="59425"/>
                    <a:pt x="56221" y="59687"/>
                    <a:pt x="56420" y="59946"/>
                  </a:cubicBezTo>
                  <a:cubicBezTo>
                    <a:pt x="56698" y="59957"/>
                    <a:pt x="56972" y="59969"/>
                    <a:pt x="57242" y="59972"/>
                  </a:cubicBezTo>
                  <a:cubicBezTo>
                    <a:pt x="57047" y="59698"/>
                    <a:pt x="56855" y="59421"/>
                    <a:pt x="56671" y="59139"/>
                  </a:cubicBezTo>
                  <a:close/>
                  <a:moveTo>
                    <a:pt x="57835" y="59980"/>
                  </a:moveTo>
                  <a:cubicBezTo>
                    <a:pt x="57966" y="59980"/>
                    <a:pt x="58093" y="59980"/>
                    <a:pt x="58221" y="59976"/>
                  </a:cubicBezTo>
                  <a:cubicBezTo>
                    <a:pt x="58026" y="59680"/>
                    <a:pt x="57838" y="59379"/>
                    <a:pt x="57654" y="59079"/>
                  </a:cubicBezTo>
                  <a:cubicBezTo>
                    <a:pt x="57373" y="59102"/>
                    <a:pt x="57088" y="59121"/>
                    <a:pt x="56799" y="59132"/>
                  </a:cubicBezTo>
                  <a:cubicBezTo>
                    <a:pt x="56987" y="59417"/>
                    <a:pt x="57182" y="59698"/>
                    <a:pt x="57381" y="59976"/>
                  </a:cubicBezTo>
                  <a:cubicBezTo>
                    <a:pt x="57531" y="59980"/>
                    <a:pt x="57685" y="59980"/>
                    <a:pt x="57835" y="59980"/>
                  </a:cubicBezTo>
                  <a:moveTo>
                    <a:pt x="58315" y="60119"/>
                  </a:moveTo>
                  <a:cubicBezTo>
                    <a:pt x="58157" y="60122"/>
                    <a:pt x="57996" y="60122"/>
                    <a:pt x="57835" y="60122"/>
                  </a:cubicBezTo>
                  <a:cubicBezTo>
                    <a:pt x="57718" y="60122"/>
                    <a:pt x="57602" y="60122"/>
                    <a:pt x="57486" y="60122"/>
                  </a:cubicBezTo>
                  <a:cubicBezTo>
                    <a:pt x="57673" y="60381"/>
                    <a:pt x="57865" y="60636"/>
                    <a:pt x="58063" y="60892"/>
                  </a:cubicBezTo>
                  <a:cubicBezTo>
                    <a:pt x="58337" y="60910"/>
                    <a:pt x="58611" y="60925"/>
                    <a:pt x="58881" y="60940"/>
                  </a:cubicBezTo>
                  <a:cubicBezTo>
                    <a:pt x="58686" y="60666"/>
                    <a:pt x="58499" y="60396"/>
                    <a:pt x="58315" y="60119"/>
                  </a:cubicBezTo>
                  <a:moveTo>
                    <a:pt x="59857" y="60967"/>
                  </a:moveTo>
                  <a:cubicBezTo>
                    <a:pt x="59662" y="60674"/>
                    <a:pt x="59474" y="60381"/>
                    <a:pt x="59294" y="60085"/>
                  </a:cubicBezTo>
                  <a:cubicBezTo>
                    <a:pt x="59013" y="60100"/>
                    <a:pt x="58728" y="60111"/>
                    <a:pt x="58442" y="60119"/>
                  </a:cubicBezTo>
                  <a:cubicBezTo>
                    <a:pt x="58630" y="60396"/>
                    <a:pt x="58821" y="60670"/>
                    <a:pt x="59020" y="60944"/>
                  </a:cubicBezTo>
                  <a:cubicBezTo>
                    <a:pt x="59298" y="60955"/>
                    <a:pt x="59579" y="60963"/>
                    <a:pt x="59857" y="60967"/>
                  </a:cubicBezTo>
                  <a:close/>
                  <a:moveTo>
                    <a:pt x="59951" y="61109"/>
                  </a:moveTo>
                  <a:cubicBezTo>
                    <a:pt x="59677" y="61105"/>
                    <a:pt x="59403" y="61102"/>
                    <a:pt x="59125" y="61090"/>
                  </a:cubicBezTo>
                  <a:cubicBezTo>
                    <a:pt x="59309" y="61346"/>
                    <a:pt x="59504" y="61597"/>
                    <a:pt x="59699" y="61848"/>
                  </a:cubicBezTo>
                  <a:cubicBezTo>
                    <a:pt x="59969" y="61875"/>
                    <a:pt x="60243" y="61897"/>
                    <a:pt x="60514" y="61912"/>
                  </a:cubicBezTo>
                  <a:cubicBezTo>
                    <a:pt x="60318" y="61646"/>
                    <a:pt x="60135" y="61379"/>
                    <a:pt x="59951" y="61109"/>
                  </a:cubicBezTo>
                  <a:close/>
                  <a:moveTo>
                    <a:pt x="61482" y="61961"/>
                  </a:moveTo>
                  <a:cubicBezTo>
                    <a:pt x="61290" y="61676"/>
                    <a:pt x="61103" y="61391"/>
                    <a:pt x="60926" y="61102"/>
                  </a:cubicBezTo>
                  <a:cubicBezTo>
                    <a:pt x="60679" y="61105"/>
                    <a:pt x="60435" y="61109"/>
                    <a:pt x="60187" y="61109"/>
                  </a:cubicBezTo>
                  <a:cubicBezTo>
                    <a:pt x="60150" y="61109"/>
                    <a:pt x="60116" y="61109"/>
                    <a:pt x="60078" y="61109"/>
                  </a:cubicBezTo>
                  <a:cubicBezTo>
                    <a:pt x="60262" y="61383"/>
                    <a:pt x="60454" y="61653"/>
                    <a:pt x="60649" y="61923"/>
                  </a:cubicBezTo>
                  <a:cubicBezTo>
                    <a:pt x="60926" y="61938"/>
                    <a:pt x="61204" y="61953"/>
                    <a:pt x="61482" y="61961"/>
                  </a:cubicBezTo>
                  <a:close/>
                  <a:moveTo>
                    <a:pt x="61579" y="62103"/>
                  </a:moveTo>
                  <a:cubicBezTo>
                    <a:pt x="61305" y="62096"/>
                    <a:pt x="61031" y="62085"/>
                    <a:pt x="60754" y="62070"/>
                  </a:cubicBezTo>
                  <a:cubicBezTo>
                    <a:pt x="60941" y="62317"/>
                    <a:pt x="61129" y="62569"/>
                    <a:pt x="61324" y="62816"/>
                  </a:cubicBezTo>
                  <a:cubicBezTo>
                    <a:pt x="61594" y="62846"/>
                    <a:pt x="61864" y="62873"/>
                    <a:pt x="62134" y="62895"/>
                  </a:cubicBezTo>
                  <a:cubicBezTo>
                    <a:pt x="61943" y="62632"/>
                    <a:pt x="61759" y="62370"/>
                    <a:pt x="61579" y="62103"/>
                  </a:cubicBezTo>
                  <a:close/>
                  <a:moveTo>
                    <a:pt x="63099" y="62963"/>
                  </a:moveTo>
                  <a:cubicBezTo>
                    <a:pt x="62911" y="62685"/>
                    <a:pt x="62723" y="62404"/>
                    <a:pt x="62547" y="62118"/>
                  </a:cubicBezTo>
                  <a:cubicBezTo>
                    <a:pt x="62266" y="62118"/>
                    <a:pt x="61984" y="62115"/>
                    <a:pt x="61703" y="62107"/>
                  </a:cubicBezTo>
                  <a:cubicBezTo>
                    <a:pt x="61887" y="62374"/>
                    <a:pt x="62074" y="62644"/>
                    <a:pt x="62269" y="62906"/>
                  </a:cubicBezTo>
                  <a:cubicBezTo>
                    <a:pt x="62547" y="62929"/>
                    <a:pt x="62825" y="62948"/>
                    <a:pt x="63099" y="62963"/>
                  </a:cubicBezTo>
                  <a:close/>
                  <a:moveTo>
                    <a:pt x="63196" y="63105"/>
                  </a:moveTo>
                  <a:cubicBezTo>
                    <a:pt x="62922" y="63090"/>
                    <a:pt x="62652" y="63075"/>
                    <a:pt x="62378" y="63053"/>
                  </a:cubicBezTo>
                  <a:cubicBezTo>
                    <a:pt x="62562" y="63300"/>
                    <a:pt x="62750" y="63548"/>
                    <a:pt x="62945" y="63792"/>
                  </a:cubicBezTo>
                  <a:cubicBezTo>
                    <a:pt x="63211" y="63826"/>
                    <a:pt x="63481" y="63856"/>
                    <a:pt x="63752" y="63886"/>
                  </a:cubicBezTo>
                  <a:cubicBezTo>
                    <a:pt x="63560" y="63627"/>
                    <a:pt x="63376" y="63368"/>
                    <a:pt x="63196" y="63105"/>
                  </a:cubicBezTo>
                  <a:moveTo>
                    <a:pt x="64712" y="63972"/>
                  </a:moveTo>
                  <a:cubicBezTo>
                    <a:pt x="64524" y="63694"/>
                    <a:pt x="64341" y="63420"/>
                    <a:pt x="64161" y="63143"/>
                  </a:cubicBezTo>
                  <a:cubicBezTo>
                    <a:pt x="63883" y="63135"/>
                    <a:pt x="63601" y="63124"/>
                    <a:pt x="63324" y="63113"/>
                  </a:cubicBezTo>
                  <a:cubicBezTo>
                    <a:pt x="63504" y="63375"/>
                    <a:pt x="63691" y="63638"/>
                    <a:pt x="63883" y="63897"/>
                  </a:cubicBezTo>
                  <a:cubicBezTo>
                    <a:pt x="64161" y="63927"/>
                    <a:pt x="64434" y="63949"/>
                    <a:pt x="64712" y="63972"/>
                  </a:cubicBezTo>
                  <a:moveTo>
                    <a:pt x="64810" y="64111"/>
                  </a:moveTo>
                  <a:cubicBezTo>
                    <a:pt x="64536" y="64092"/>
                    <a:pt x="64266" y="64069"/>
                    <a:pt x="63992" y="64043"/>
                  </a:cubicBezTo>
                  <a:cubicBezTo>
                    <a:pt x="64176" y="64287"/>
                    <a:pt x="64363" y="64531"/>
                    <a:pt x="64554" y="64771"/>
                  </a:cubicBezTo>
                  <a:cubicBezTo>
                    <a:pt x="64825" y="64812"/>
                    <a:pt x="65091" y="64846"/>
                    <a:pt x="65361" y="64880"/>
                  </a:cubicBezTo>
                  <a:cubicBezTo>
                    <a:pt x="65174" y="64625"/>
                    <a:pt x="64990" y="64370"/>
                    <a:pt x="64810" y="64111"/>
                  </a:cubicBezTo>
                  <a:close/>
                  <a:moveTo>
                    <a:pt x="66318" y="64981"/>
                  </a:moveTo>
                  <a:cubicBezTo>
                    <a:pt x="66130" y="64711"/>
                    <a:pt x="65946" y="64441"/>
                    <a:pt x="65770" y="64167"/>
                  </a:cubicBezTo>
                  <a:cubicBezTo>
                    <a:pt x="65492" y="64156"/>
                    <a:pt x="65215" y="64141"/>
                    <a:pt x="64933" y="64122"/>
                  </a:cubicBezTo>
                  <a:cubicBezTo>
                    <a:pt x="65117" y="64381"/>
                    <a:pt x="65301" y="64640"/>
                    <a:pt x="65492" y="64895"/>
                  </a:cubicBezTo>
                  <a:cubicBezTo>
                    <a:pt x="65766" y="64929"/>
                    <a:pt x="66044" y="64955"/>
                    <a:pt x="66318" y="64981"/>
                  </a:cubicBezTo>
                  <a:close/>
                  <a:moveTo>
                    <a:pt x="66415" y="65124"/>
                  </a:moveTo>
                  <a:cubicBezTo>
                    <a:pt x="66145" y="65101"/>
                    <a:pt x="65875" y="65071"/>
                    <a:pt x="65601" y="65041"/>
                  </a:cubicBezTo>
                  <a:cubicBezTo>
                    <a:pt x="65785" y="65281"/>
                    <a:pt x="65973" y="65522"/>
                    <a:pt x="66164" y="65762"/>
                  </a:cubicBezTo>
                  <a:cubicBezTo>
                    <a:pt x="66430" y="65803"/>
                    <a:pt x="66697" y="65844"/>
                    <a:pt x="66967" y="65882"/>
                  </a:cubicBezTo>
                  <a:cubicBezTo>
                    <a:pt x="66779" y="65630"/>
                    <a:pt x="66596" y="65379"/>
                    <a:pt x="66415" y="65124"/>
                  </a:cubicBezTo>
                  <a:close/>
                  <a:moveTo>
                    <a:pt x="67920" y="65998"/>
                  </a:moveTo>
                  <a:cubicBezTo>
                    <a:pt x="67732" y="65735"/>
                    <a:pt x="67552" y="65465"/>
                    <a:pt x="67376" y="65199"/>
                  </a:cubicBezTo>
                  <a:cubicBezTo>
                    <a:pt x="67095" y="65180"/>
                    <a:pt x="66817" y="65105"/>
                    <a:pt x="66539" y="65135"/>
                  </a:cubicBezTo>
                  <a:cubicBezTo>
                    <a:pt x="66719" y="65390"/>
                    <a:pt x="66907" y="65645"/>
                    <a:pt x="67098" y="65897"/>
                  </a:cubicBezTo>
                  <a:cubicBezTo>
                    <a:pt x="67372" y="65934"/>
                    <a:pt x="67646" y="65968"/>
                    <a:pt x="67920" y="65998"/>
                  </a:cubicBezTo>
                  <a:moveTo>
                    <a:pt x="68018" y="66141"/>
                  </a:moveTo>
                  <a:cubicBezTo>
                    <a:pt x="67747" y="66111"/>
                    <a:pt x="67477" y="66081"/>
                    <a:pt x="67207" y="66043"/>
                  </a:cubicBezTo>
                  <a:cubicBezTo>
                    <a:pt x="67387" y="66283"/>
                    <a:pt x="67575" y="66520"/>
                    <a:pt x="67766" y="66756"/>
                  </a:cubicBezTo>
                  <a:cubicBezTo>
                    <a:pt x="68033" y="66801"/>
                    <a:pt x="68299" y="66846"/>
                    <a:pt x="68565" y="66887"/>
                  </a:cubicBezTo>
                  <a:cubicBezTo>
                    <a:pt x="68378" y="66640"/>
                    <a:pt x="68198" y="66392"/>
                    <a:pt x="68018" y="66141"/>
                  </a:cubicBezTo>
                  <a:moveTo>
                    <a:pt x="69515" y="67019"/>
                  </a:moveTo>
                  <a:cubicBezTo>
                    <a:pt x="69331" y="66760"/>
                    <a:pt x="69151" y="66497"/>
                    <a:pt x="68974" y="66231"/>
                  </a:cubicBezTo>
                  <a:cubicBezTo>
                    <a:pt x="68697" y="66208"/>
                    <a:pt x="68419" y="66182"/>
                    <a:pt x="68141" y="66152"/>
                  </a:cubicBezTo>
                  <a:cubicBezTo>
                    <a:pt x="68321" y="66407"/>
                    <a:pt x="68509" y="66658"/>
                    <a:pt x="68697" y="66906"/>
                  </a:cubicBezTo>
                  <a:cubicBezTo>
                    <a:pt x="68971" y="66947"/>
                    <a:pt x="69241" y="66985"/>
                    <a:pt x="69515" y="67019"/>
                  </a:cubicBezTo>
                  <a:moveTo>
                    <a:pt x="69616" y="67105"/>
                  </a:moveTo>
                  <a:cubicBezTo>
                    <a:pt x="69346" y="67127"/>
                    <a:pt x="69076" y="67090"/>
                    <a:pt x="68809" y="67052"/>
                  </a:cubicBezTo>
                  <a:cubicBezTo>
                    <a:pt x="68989" y="67289"/>
                    <a:pt x="69173" y="67521"/>
                    <a:pt x="69365" y="67754"/>
                  </a:cubicBezTo>
                  <a:cubicBezTo>
                    <a:pt x="69631" y="67806"/>
                    <a:pt x="69897" y="67852"/>
                    <a:pt x="70164" y="67897"/>
                  </a:cubicBezTo>
                  <a:cubicBezTo>
                    <a:pt x="69976" y="67653"/>
                    <a:pt x="69796" y="67409"/>
                    <a:pt x="69616" y="67105"/>
                  </a:cubicBezTo>
                  <a:close/>
                  <a:moveTo>
                    <a:pt x="71109" y="68043"/>
                  </a:moveTo>
                  <a:cubicBezTo>
                    <a:pt x="70925" y="67788"/>
                    <a:pt x="70745" y="67529"/>
                    <a:pt x="70569" y="67266"/>
                  </a:cubicBezTo>
                  <a:cubicBezTo>
                    <a:pt x="70291" y="67240"/>
                    <a:pt x="70014" y="67210"/>
                    <a:pt x="69740" y="67176"/>
                  </a:cubicBezTo>
                  <a:cubicBezTo>
                    <a:pt x="69920" y="67424"/>
                    <a:pt x="70104" y="67671"/>
                    <a:pt x="70291" y="67919"/>
                  </a:cubicBezTo>
                  <a:cubicBezTo>
                    <a:pt x="70565" y="67964"/>
                    <a:pt x="70835" y="68005"/>
                    <a:pt x="71109" y="68043"/>
                  </a:cubicBezTo>
                  <a:close/>
                  <a:moveTo>
                    <a:pt x="71211" y="68185"/>
                  </a:moveTo>
                  <a:cubicBezTo>
                    <a:pt x="70940" y="68148"/>
                    <a:pt x="70670" y="68107"/>
                    <a:pt x="70404" y="68062"/>
                  </a:cubicBezTo>
                  <a:cubicBezTo>
                    <a:pt x="70584" y="68298"/>
                    <a:pt x="70772" y="68527"/>
                    <a:pt x="70959" y="68759"/>
                  </a:cubicBezTo>
                  <a:cubicBezTo>
                    <a:pt x="71226" y="68812"/>
                    <a:pt x="71492" y="68865"/>
                    <a:pt x="71758" y="68913"/>
                  </a:cubicBezTo>
                  <a:cubicBezTo>
                    <a:pt x="71571" y="68669"/>
                    <a:pt x="71391" y="68429"/>
                    <a:pt x="71211" y="68185"/>
                  </a:cubicBezTo>
                  <a:close/>
                  <a:moveTo>
                    <a:pt x="72700" y="69071"/>
                  </a:moveTo>
                  <a:cubicBezTo>
                    <a:pt x="72516" y="68820"/>
                    <a:pt x="72336" y="68564"/>
                    <a:pt x="72160" y="68305"/>
                  </a:cubicBezTo>
                  <a:cubicBezTo>
                    <a:pt x="71882" y="68275"/>
                    <a:pt x="71608" y="68238"/>
                    <a:pt x="71331" y="68200"/>
                  </a:cubicBezTo>
                  <a:cubicBezTo>
                    <a:pt x="71511" y="68448"/>
                    <a:pt x="71695" y="68692"/>
                    <a:pt x="71886" y="68936"/>
                  </a:cubicBezTo>
                  <a:cubicBezTo>
                    <a:pt x="72156" y="68985"/>
                    <a:pt x="72430" y="69030"/>
                    <a:pt x="72700" y="69071"/>
                  </a:cubicBezTo>
                  <a:moveTo>
                    <a:pt x="72805" y="69213"/>
                  </a:moveTo>
                  <a:cubicBezTo>
                    <a:pt x="72535" y="69168"/>
                    <a:pt x="72265" y="69127"/>
                    <a:pt x="71995" y="69078"/>
                  </a:cubicBezTo>
                  <a:cubicBezTo>
                    <a:pt x="72179" y="69311"/>
                    <a:pt x="72362" y="69540"/>
                    <a:pt x="72550" y="69769"/>
                  </a:cubicBezTo>
                  <a:cubicBezTo>
                    <a:pt x="72816" y="69825"/>
                    <a:pt x="73083" y="69881"/>
                    <a:pt x="73349" y="69930"/>
                  </a:cubicBezTo>
                  <a:cubicBezTo>
                    <a:pt x="73162" y="69694"/>
                    <a:pt x="72981" y="69454"/>
                    <a:pt x="72805" y="69213"/>
                  </a:cubicBezTo>
                  <a:moveTo>
                    <a:pt x="74291" y="70103"/>
                  </a:moveTo>
                  <a:cubicBezTo>
                    <a:pt x="74107" y="69851"/>
                    <a:pt x="73923" y="69600"/>
                    <a:pt x="73747" y="69349"/>
                  </a:cubicBezTo>
                  <a:cubicBezTo>
                    <a:pt x="73473" y="69311"/>
                    <a:pt x="73195" y="69270"/>
                    <a:pt x="72921" y="69228"/>
                  </a:cubicBezTo>
                  <a:cubicBezTo>
                    <a:pt x="73102" y="69472"/>
                    <a:pt x="73285" y="69716"/>
                    <a:pt x="73473" y="69956"/>
                  </a:cubicBezTo>
                  <a:cubicBezTo>
                    <a:pt x="73747" y="70009"/>
                    <a:pt x="74017" y="70058"/>
                    <a:pt x="74291" y="70103"/>
                  </a:cubicBezTo>
                  <a:close/>
                  <a:moveTo>
                    <a:pt x="74392" y="70242"/>
                  </a:moveTo>
                  <a:cubicBezTo>
                    <a:pt x="74122" y="70197"/>
                    <a:pt x="73856" y="70148"/>
                    <a:pt x="73586" y="70099"/>
                  </a:cubicBezTo>
                  <a:cubicBezTo>
                    <a:pt x="73769" y="70328"/>
                    <a:pt x="73953" y="70557"/>
                    <a:pt x="74141" y="70782"/>
                  </a:cubicBezTo>
                  <a:cubicBezTo>
                    <a:pt x="74407" y="70842"/>
                    <a:pt x="74670" y="70898"/>
                    <a:pt x="74936" y="70954"/>
                  </a:cubicBezTo>
                  <a:cubicBezTo>
                    <a:pt x="74752" y="70718"/>
                    <a:pt x="74572" y="70482"/>
                    <a:pt x="74392" y="70242"/>
                  </a:cubicBezTo>
                  <a:close/>
                  <a:moveTo>
                    <a:pt x="75878" y="71138"/>
                  </a:moveTo>
                  <a:cubicBezTo>
                    <a:pt x="75690" y="70891"/>
                    <a:pt x="75510" y="70639"/>
                    <a:pt x="75334" y="70392"/>
                  </a:cubicBezTo>
                  <a:cubicBezTo>
                    <a:pt x="75060" y="70350"/>
                    <a:pt x="74782" y="70305"/>
                    <a:pt x="74509" y="70260"/>
                  </a:cubicBezTo>
                  <a:cubicBezTo>
                    <a:pt x="74689" y="70504"/>
                    <a:pt x="74873" y="70741"/>
                    <a:pt x="75064" y="70981"/>
                  </a:cubicBezTo>
                  <a:cubicBezTo>
                    <a:pt x="75334" y="71037"/>
                    <a:pt x="75604" y="71089"/>
                    <a:pt x="75878" y="71138"/>
                  </a:cubicBezTo>
                  <a:close/>
                  <a:moveTo>
                    <a:pt x="75979" y="71277"/>
                  </a:moveTo>
                  <a:cubicBezTo>
                    <a:pt x="75709" y="71228"/>
                    <a:pt x="75443" y="71176"/>
                    <a:pt x="75176" y="71123"/>
                  </a:cubicBezTo>
                  <a:cubicBezTo>
                    <a:pt x="75357" y="71348"/>
                    <a:pt x="75540" y="71573"/>
                    <a:pt x="75728" y="71799"/>
                  </a:cubicBezTo>
                  <a:cubicBezTo>
                    <a:pt x="75994" y="71862"/>
                    <a:pt x="76257" y="71922"/>
                    <a:pt x="76523" y="71982"/>
                  </a:cubicBezTo>
                  <a:cubicBezTo>
                    <a:pt x="76340" y="71746"/>
                    <a:pt x="76159" y="71513"/>
                    <a:pt x="75979" y="71277"/>
                  </a:cubicBezTo>
                  <a:close/>
                  <a:moveTo>
                    <a:pt x="77461" y="72174"/>
                  </a:moveTo>
                  <a:cubicBezTo>
                    <a:pt x="77278" y="71930"/>
                    <a:pt x="77097" y="71682"/>
                    <a:pt x="76921" y="71435"/>
                  </a:cubicBezTo>
                  <a:cubicBezTo>
                    <a:pt x="76643" y="71393"/>
                    <a:pt x="76370" y="71345"/>
                    <a:pt x="76096" y="71296"/>
                  </a:cubicBezTo>
                  <a:cubicBezTo>
                    <a:pt x="76276" y="71536"/>
                    <a:pt x="76460" y="71772"/>
                    <a:pt x="76647" y="72009"/>
                  </a:cubicBezTo>
                  <a:cubicBezTo>
                    <a:pt x="76917" y="72065"/>
                    <a:pt x="77191" y="72121"/>
                    <a:pt x="77461" y="72174"/>
                  </a:cubicBezTo>
                  <a:moveTo>
                    <a:pt x="77566" y="72313"/>
                  </a:moveTo>
                  <a:cubicBezTo>
                    <a:pt x="77296" y="72260"/>
                    <a:pt x="77030" y="72204"/>
                    <a:pt x="76760" y="72148"/>
                  </a:cubicBezTo>
                  <a:cubicBezTo>
                    <a:pt x="76944" y="72373"/>
                    <a:pt x="77127" y="72598"/>
                    <a:pt x="77315" y="72819"/>
                  </a:cubicBezTo>
                  <a:cubicBezTo>
                    <a:pt x="77581" y="72887"/>
                    <a:pt x="77844" y="72950"/>
                    <a:pt x="78111" y="73010"/>
                  </a:cubicBezTo>
                  <a:cubicBezTo>
                    <a:pt x="77927" y="72778"/>
                    <a:pt x="77743" y="72545"/>
                    <a:pt x="77566" y="72313"/>
                  </a:cubicBezTo>
                  <a:close/>
                  <a:moveTo>
                    <a:pt x="79045" y="73213"/>
                  </a:moveTo>
                  <a:cubicBezTo>
                    <a:pt x="78861" y="72973"/>
                    <a:pt x="78681" y="72729"/>
                    <a:pt x="78504" y="72481"/>
                  </a:cubicBezTo>
                  <a:cubicBezTo>
                    <a:pt x="78227" y="72436"/>
                    <a:pt x="77953" y="72388"/>
                    <a:pt x="77679" y="72335"/>
                  </a:cubicBezTo>
                  <a:cubicBezTo>
                    <a:pt x="77859" y="72568"/>
                    <a:pt x="78043" y="72804"/>
                    <a:pt x="78234" y="73037"/>
                  </a:cubicBezTo>
                  <a:cubicBezTo>
                    <a:pt x="78504" y="73101"/>
                    <a:pt x="78775" y="73157"/>
                    <a:pt x="79045" y="73213"/>
                  </a:cubicBezTo>
                  <a:moveTo>
                    <a:pt x="79150" y="73352"/>
                  </a:moveTo>
                  <a:cubicBezTo>
                    <a:pt x="78883" y="73296"/>
                    <a:pt x="78613" y="73239"/>
                    <a:pt x="78347" y="73179"/>
                  </a:cubicBezTo>
                  <a:cubicBezTo>
                    <a:pt x="78527" y="73401"/>
                    <a:pt x="78715" y="73626"/>
                    <a:pt x="78902" y="73843"/>
                  </a:cubicBezTo>
                  <a:cubicBezTo>
                    <a:pt x="79165" y="73915"/>
                    <a:pt x="79431" y="73979"/>
                    <a:pt x="79698" y="74042"/>
                  </a:cubicBezTo>
                  <a:cubicBezTo>
                    <a:pt x="79510" y="73813"/>
                    <a:pt x="79330" y="73581"/>
                    <a:pt x="79150" y="73352"/>
                  </a:cubicBezTo>
                  <a:moveTo>
                    <a:pt x="80628" y="74256"/>
                  </a:moveTo>
                  <a:cubicBezTo>
                    <a:pt x="80444" y="74016"/>
                    <a:pt x="80264" y="73776"/>
                    <a:pt x="80084" y="73532"/>
                  </a:cubicBezTo>
                  <a:cubicBezTo>
                    <a:pt x="79810" y="73483"/>
                    <a:pt x="79536" y="73427"/>
                    <a:pt x="79262" y="73374"/>
                  </a:cubicBezTo>
                  <a:cubicBezTo>
                    <a:pt x="79442" y="73607"/>
                    <a:pt x="79626" y="73840"/>
                    <a:pt x="79818" y="74072"/>
                  </a:cubicBezTo>
                  <a:cubicBezTo>
                    <a:pt x="80088" y="74136"/>
                    <a:pt x="80358" y="74196"/>
                    <a:pt x="80628" y="74256"/>
                  </a:cubicBezTo>
                  <a:moveTo>
                    <a:pt x="80733" y="74391"/>
                  </a:moveTo>
                  <a:cubicBezTo>
                    <a:pt x="80467" y="74335"/>
                    <a:pt x="80197" y="74275"/>
                    <a:pt x="79930" y="74211"/>
                  </a:cubicBezTo>
                  <a:cubicBezTo>
                    <a:pt x="80110" y="74433"/>
                    <a:pt x="80298" y="74654"/>
                    <a:pt x="80486" y="74871"/>
                  </a:cubicBezTo>
                  <a:cubicBezTo>
                    <a:pt x="80752" y="74943"/>
                    <a:pt x="81015" y="75010"/>
                    <a:pt x="81281" y="75078"/>
                  </a:cubicBezTo>
                  <a:cubicBezTo>
                    <a:pt x="81093" y="74849"/>
                    <a:pt x="80913" y="74620"/>
                    <a:pt x="80733" y="74391"/>
                  </a:cubicBezTo>
                  <a:close/>
                  <a:moveTo>
                    <a:pt x="82211" y="75303"/>
                  </a:moveTo>
                  <a:cubicBezTo>
                    <a:pt x="82028" y="75063"/>
                    <a:pt x="81844" y="74823"/>
                    <a:pt x="81667" y="74583"/>
                  </a:cubicBezTo>
                  <a:cubicBezTo>
                    <a:pt x="81390" y="74530"/>
                    <a:pt x="81120" y="74474"/>
                    <a:pt x="80846" y="74414"/>
                  </a:cubicBezTo>
                  <a:cubicBezTo>
                    <a:pt x="81026" y="74646"/>
                    <a:pt x="81210" y="74879"/>
                    <a:pt x="81397" y="75108"/>
                  </a:cubicBezTo>
                  <a:cubicBezTo>
                    <a:pt x="81667" y="75175"/>
                    <a:pt x="81941" y="75239"/>
                    <a:pt x="82211" y="75303"/>
                  </a:cubicBezTo>
                  <a:close/>
                  <a:moveTo>
                    <a:pt x="82317" y="75434"/>
                  </a:moveTo>
                  <a:cubicBezTo>
                    <a:pt x="82046" y="75374"/>
                    <a:pt x="81780" y="75310"/>
                    <a:pt x="81514" y="75247"/>
                  </a:cubicBezTo>
                  <a:cubicBezTo>
                    <a:pt x="81694" y="75464"/>
                    <a:pt x="81881" y="75686"/>
                    <a:pt x="82069" y="75903"/>
                  </a:cubicBezTo>
                  <a:cubicBezTo>
                    <a:pt x="82335" y="75975"/>
                    <a:pt x="82598" y="76046"/>
                    <a:pt x="82864" y="76117"/>
                  </a:cubicBezTo>
                  <a:cubicBezTo>
                    <a:pt x="82680" y="75892"/>
                    <a:pt x="82497" y="75663"/>
                    <a:pt x="82317" y="75434"/>
                  </a:cubicBezTo>
                  <a:close/>
                  <a:moveTo>
                    <a:pt x="83795" y="76346"/>
                  </a:moveTo>
                  <a:cubicBezTo>
                    <a:pt x="83607" y="76113"/>
                    <a:pt x="83427" y="75873"/>
                    <a:pt x="83247" y="75637"/>
                  </a:cubicBezTo>
                  <a:cubicBezTo>
                    <a:pt x="82973" y="75581"/>
                    <a:pt x="82699" y="75521"/>
                    <a:pt x="82425" y="75461"/>
                  </a:cubicBezTo>
                  <a:cubicBezTo>
                    <a:pt x="82605" y="75689"/>
                    <a:pt x="82793" y="75918"/>
                    <a:pt x="82981" y="76147"/>
                  </a:cubicBezTo>
                  <a:cubicBezTo>
                    <a:pt x="83251" y="76215"/>
                    <a:pt x="83521" y="76282"/>
                    <a:pt x="83795" y="76346"/>
                  </a:cubicBezTo>
                  <a:close/>
                  <a:moveTo>
                    <a:pt x="83900" y="76481"/>
                  </a:moveTo>
                  <a:cubicBezTo>
                    <a:pt x="83630" y="76417"/>
                    <a:pt x="83360" y="76350"/>
                    <a:pt x="83093" y="76282"/>
                  </a:cubicBezTo>
                  <a:cubicBezTo>
                    <a:pt x="83277" y="76500"/>
                    <a:pt x="83465" y="76717"/>
                    <a:pt x="83652" y="76935"/>
                  </a:cubicBezTo>
                  <a:cubicBezTo>
                    <a:pt x="83915" y="77010"/>
                    <a:pt x="84181" y="77085"/>
                    <a:pt x="84448" y="77156"/>
                  </a:cubicBezTo>
                  <a:cubicBezTo>
                    <a:pt x="84260" y="76931"/>
                    <a:pt x="84080" y="76706"/>
                    <a:pt x="83900" y="76481"/>
                  </a:cubicBezTo>
                  <a:moveTo>
                    <a:pt x="85374" y="77397"/>
                  </a:moveTo>
                  <a:cubicBezTo>
                    <a:pt x="85191" y="77164"/>
                    <a:pt x="85007" y="76928"/>
                    <a:pt x="84827" y="76691"/>
                  </a:cubicBezTo>
                  <a:cubicBezTo>
                    <a:pt x="84553" y="76631"/>
                    <a:pt x="84279" y="76567"/>
                    <a:pt x="84005" y="76504"/>
                  </a:cubicBezTo>
                  <a:cubicBezTo>
                    <a:pt x="84185" y="76732"/>
                    <a:pt x="84373" y="76961"/>
                    <a:pt x="84560" y="77186"/>
                  </a:cubicBezTo>
                  <a:cubicBezTo>
                    <a:pt x="84830" y="77258"/>
                    <a:pt x="85104" y="77329"/>
                    <a:pt x="85374" y="77397"/>
                  </a:cubicBezTo>
                  <a:close/>
                  <a:moveTo>
                    <a:pt x="86031" y="78200"/>
                  </a:moveTo>
                  <a:cubicBezTo>
                    <a:pt x="85843" y="77978"/>
                    <a:pt x="85660" y="77753"/>
                    <a:pt x="85479" y="77528"/>
                  </a:cubicBezTo>
                  <a:cubicBezTo>
                    <a:pt x="85209" y="77460"/>
                    <a:pt x="84943" y="77393"/>
                    <a:pt x="84677" y="77322"/>
                  </a:cubicBezTo>
                  <a:cubicBezTo>
                    <a:pt x="84857" y="77539"/>
                    <a:pt x="85044" y="77757"/>
                    <a:pt x="85236" y="77971"/>
                  </a:cubicBezTo>
                  <a:cubicBezTo>
                    <a:pt x="85498" y="78049"/>
                    <a:pt x="85765" y="78124"/>
                    <a:pt x="86031" y="78200"/>
                  </a:cubicBezTo>
                  <a:close/>
                  <a:moveTo>
                    <a:pt x="86144" y="78335"/>
                  </a:moveTo>
                  <a:cubicBezTo>
                    <a:pt x="85881" y="78263"/>
                    <a:pt x="85618" y="78188"/>
                    <a:pt x="85359" y="78113"/>
                  </a:cubicBezTo>
                  <a:cubicBezTo>
                    <a:pt x="85543" y="78320"/>
                    <a:pt x="85731" y="78522"/>
                    <a:pt x="85918" y="78729"/>
                  </a:cubicBezTo>
                  <a:cubicBezTo>
                    <a:pt x="86177" y="78811"/>
                    <a:pt x="86440" y="78894"/>
                    <a:pt x="86699" y="78972"/>
                  </a:cubicBezTo>
                  <a:cubicBezTo>
                    <a:pt x="86511" y="78762"/>
                    <a:pt x="86327" y="78548"/>
                    <a:pt x="86144" y="78335"/>
                  </a:cubicBezTo>
                  <a:close/>
                  <a:moveTo>
                    <a:pt x="87611" y="79243"/>
                  </a:moveTo>
                  <a:cubicBezTo>
                    <a:pt x="87423" y="79021"/>
                    <a:pt x="87235" y="78800"/>
                    <a:pt x="87055" y="78575"/>
                  </a:cubicBezTo>
                  <a:cubicBezTo>
                    <a:pt x="86789" y="78507"/>
                    <a:pt x="86523" y="78436"/>
                    <a:pt x="86256" y="78365"/>
                  </a:cubicBezTo>
                  <a:cubicBezTo>
                    <a:pt x="86440" y="78578"/>
                    <a:pt x="86628" y="78796"/>
                    <a:pt x="86819" y="79010"/>
                  </a:cubicBezTo>
                  <a:cubicBezTo>
                    <a:pt x="87082" y="79089"/>
                    <a:pt x="87344" y="79168"/>
                    <a:pt x="87611" y="79243"/>
                  </a:cubicBezTo>
                  <a:close/>
                  <a:moveTo>
                    <a:pt x="87723" y="79374"/>
                  </a:moveTo>
                  <a:cubicBezTo>
                    <a:pt x="87461" y="79303"/>
                    <a:pt x="87202" y="79224"/>
                    <a:pt x="86943" y="79149"/>
                  </a:cubicBezTo>
                  <a:cubicBezTo>
                    <a:pt x="87127" y="79355"/>
                    <a:pt x="87314" y="79558"/>
                    <a:pt x="87502" y="79764"/>
                  </a:cubicBezTo>
                  <a:cubicBezTo>
                    <a:pt x="87761" y="79847"/>
                    <a:pt x="88020" y="79929"/>
                    <a:pt x="88275" y="80012"/>
                  </a:cubicBezTo>
                  <a:cubicBezTo>
                    <a:pt x="88087" y="79802"/>
                    <a:pt x="87903" y="79588"/>
                    <a:pt x="87723" y="79374"/>
                  </a:cubicBezTo>
                  <a:close/>
                  <a:moveTo>
                    <a:pt x="89194" y="80289"/>
                  </a:moveTo>
                  <a:cubicBezTo>
                    <a:pt x="89006" y="80068"/>
                    <a:pt x="88819" y="79847"/>
                    <a:pt x="88639" y="79625"/>
                  </a:cubicBezTo>
                  <a:cubicBezTo>
                    <a:pt x="88369" y="79554"/>
                    <a:pt x="88098" y="79483"/>
                    <a:pt x="87832" y="79408"/>
                  </a:cubicBezTo>
                  <a:cubicBezTo>
                    <a:pt x="88016" y="79622"/>
                    <a:pt x="88203" y="79835"/>
                    <a:pt x="88391" y="80045"/>
                  </a:cubicBezTo>
                  <a:cubicBezTo>
                    <a:pt x="88657" y="80128"/>
                    <a:pt x="88924" y="80211"/>
                    <a:pt x="89194" y="80289"/>
                  </a:cubicBezTo>
                  <a:close/>
                  <a:moveTo>
                    <a:pt x="89307" y="80421"/>
                  </a:moveTo>
                  <a:cubicBezTo>
                    <a:pt x="89040" y="80346"/>
                    <a:pt x="88777" y="80267"/>
                    <a:pt x="88515" y="80184"/>
                  </a:cubicBezTo>
                  <a:cubicBezTo>
                    <a:pt x="88702" y="80391"/>
                    <a:pt x="88890" y="80593"/>
                    <a:pt x="89078" y="80796"/>
                  </a:cubicBezTo>
                  <a:cubicBezTo>
                    <a:pt x="89340" y="80882"/>
                    <a:pt x="89599" y="80968"/>
                    <a:pt x="89862" y="81055"/>
                  </a:cubicBezTo>
                  <a:cubicBezTo>
                    <a:pt x="89674" y="80845"/>
                    <a:pt x="89487" y="80635"/>
                    <a:pt x="89307" y="80421"/>
                  </a:cubicBezTo>
                  <a:close/>
                  <a:moveTo>
                    <a:pt x="90774" y="81336"/>
                  </a:moveTo>
                  <a:cubicBezTo>
                    <a:pt x="90582" y="81119"/>
                    <a:pt x="90398" y="80897"/>
                    <a:pt x="90215" y="80676"/>
                  </a:cubicBezTo>
                  <a:cubicBezTo>
                    <a:pt x="89944" y="80605"/>
                    <a:pt x="89678" y="80529"/>
                    <a:pt x="89412" y="80451"/>
                  </a:cubicBezTo>
                  <a:cubicBezTo>
                    <a:pt x="89595" y="80665"/>
                    <a:pt x="89783" y="80878"/>
                    <a:pt x="89974" y="81089"/>
                  </a:cubicBezTo>
                  <a:cubicBezTo>
                    <a:pt x="90241" y="81175"/>
                    <a:pt x="90507" y="81257"/>
                    <a:pt x="90774" y="81336"/>
                  </a:cubicBezTo>
                  <a:close/>
                  <a:moveTo>
                    <a:pt x="90886" y="81467"/>
                  </a:moveTo>
                  <a:cubicBezTo>
                    <a:pt x="90620" y="81389"/>
                    <a:pt x="90361" y="81306"/>
                    <a:pt x="90098" y="81224"/>
                  </a:cubicBezTo>
                  <a:cubicBezTo>
                    <a:pt x="90282" y="81430"/>
                    <a:pt x="90473" y="81633"/>
                    <a:pt x="90661" y="81835"/>
                  </a:cubicBezTo>
                  <a:cubicBezTo>
                    <a:pt x="90924" y="81925"/>
                    <a:pt x="91186" y="82012"/>
                    <a:pt x="91445" y="82098"/>
                  </a:cubicBezTo>
                  <a:cubicBezTo>
                    <a:pt x="91258" y="81888"/>
                    <a:pt x="91070" y="81678"/>
                    <a:pt x="90886" y="81467"/>
                  </a:cubicBezTo>
                  <a:close/>
                  <a:moveTo>
                    <a:pt x="92357" y="82387"/>
                  </a:moveTo>
                  <a:cubicBezTo>
                    <a:pt x="92169" y="82169"/>
                    <a:pt x="91982" y="81952"/>
                    <a:pt x="91798" y="81730"/>
                  </a:cubicBezTo>
                  <a:cubicBezTo>
                    <a:pt x="91528" y="81655"/>
                    <a:pt x="91258" y="81576"/>
                    <a:pt x="90987" y="81498"/>
                  </a:cubicBezTo>
                  <a:cubicBezTo>
                    <a:pt x="91175" y="81711"/>
                    <a:pt x="91363" y="81921"/>
                    <a:pt x="91558" y="82135"/>
                  </a:cubicBezTo>
                  <a:cubicBezTo>
                    <a:pt x="91824" y="82222"/>
                    <a:pt x="92091" y="82304"/>
                    <a:pt x="92357" y="82387"/>
                  </a:cubicBezTo>
                  <a:moveTo>
                    <a:pt x="92469" y="82518"/>
                  </a:moveTo>
                  <a:cubicBezTo>
                    <a:pt x="92207" y="82436"/>
                    <a:pt x="91940" y="82353"/>
                    <a:pt x="91678" y="82267"/>
                  </a:cubicBezTo>
                  <a:cubicBezTo>
                    <a:pt x="91865" y="82469"/>
                    <a:pt x="92057" y="82672"/>
                    <a:pt x="92248" y="82874"/>
                  </a:cubicBezTo>
                  <a:cubicBezTo>
                    <a:pt x="92507" y="82968"/>
                    <a:pt x="92770" y="83058"/>
                    <a:pt x="93032" y="83145"/>
                  </a:cubicBezTo>
                  <a:cubicBezTo>
                    <a:pt x="92845" y="82935"/>
                    <a:pt x="92657" y="82728"/>
                    <a:pt x="92469" y="82518"/>
                  </a:cubicBezTo>
                  <a:close/>
                  <a:moveTo>
                    <a:pt x="93944" y="83441"/>
                  </a:moveTo>
                  <a:cubicBezTo>
                    <a:pt x="93753" y="83223"/>
                    <a:pt x="93565" y="83006"/>
                    <a:pt x="93381" y="82788"/>
                  </a:cubicBezTo>
                  <a:cubicBezTo>
                    <a:pt x="93111" y="82709"/>
                    <a:pt x="92841" y="82631"/>
                    <a:pt x="92571" y="82548"/>
                  </a:cubicBezTo>
                  <a:cubicBezTo>
                    <a:pt x="92758" y="82758"/>
                    <a:pt x="92946" y="82968"/>
                    <a:pt x="93141" y="83178"/>
                  </a:cubicBezTo>
                  <a:cubicBezTo>
                    <a:pt x="93407" y="83268"/>
                    <a:pt x="93674" y="83355"/>
                    <a:pt x="93944" y="83441"/>
                  </a:cubicBezTo>
                  <a:close/>
                  <a:moveTo>
                    <a:pt x="94057" y="83569"/>
                  </a:moveTo>
                  <a:cubicBezTo>
                    <a:pt x="93790" y="83486"/>
                    <a:pt x="93528" y="83400"/>
                    <a:pt x="93261" y="83313"/>
                  </a:cubicBezTo>
                  <a:cubicBezTo>
                    <a:pt x="93453" y="83516"/>
                    <a:pt x="93640" y="83715"/>
                    <a:pt x="93835" y="83918"/>
                  </a:cubicBezTo>
                  <a:cubicBezTo>
                    <a:pt x="94094" y="84011"/>
                    <a:pt x="94357" y="84101"/>
                    <a:pt x="94619" y="84191"/>
                  </a:cubicBezTo>
                  <a:cubicBezTo>
                    <a:pt x="94428" y="83985"/>
                    <a:pt x="94240" y="83779"/>
                    <a:pt x="94057" y="83569"/>
                  </a:cubicBezTo>
                  <a:moveTo>
                    <a:pt x="95531" y="84495"/>
                  </a:moveTo>
                  <a:cubicBezTo>
                    <a:pt x="95340" y="84278"/>
                    <a:pt x="95152" y="84064"/>
                    <a:pt x="94965" y="83846"/>
                  </a:cubicBezTo>
                  <a:cubicBezTo>
                    <a:pt x="94694" y="83764"/>
                    <a:pt x="94424" y="83681"/>
                    <a:pt x="94154" y="83599"/>
                  </a:cubicBezTo>
                  <a:cubicBezTo>
                    <a:pt x="94342" y="83809"/>
                    <a:pt x="94533" y="84019"/>
                    <a:pt x="94724" y="84229"/>
                  </a:cubicBezTo>
                  <a:cubicBezTo>
                    <a:pt x="94991" y="84319"/>
                    <a:pt x="95261" y="84409"/>
                    <a:pt x="95531" y="84495"/>
                  </a:cubicBezTo>
                  <a:close/>
                  <a:moveTo>
                    <a:pt x="94845" y="84360"/>
                  </a:moveTo>
                  <a:cubicBezTo>
                    <a:pt x="95032" y="84559"/>
                    <a:pt x="95223" y="84762"/>
                    <a:pt x="95419" y="84961"/>
                  </a:cubicBezTo>
                  <a:cubicBezTo>
                    <a:pt x="95681" y="85058"/>
                    <a:pt x="95944" y="85152"/>
                    <a:pt x="96206" y="85242"/>
                  </a:cubicBezTo>
                  <a:cubicBezTo>
                    <a:pt x="96015" y="85036"/>
                    <a:pt x="95828" y="84829"/>
                    <a:pt x="95640" y="84619"/>
                  </a:cubicBezTo>
                  <a:cubicBezTo>
                    <a:pt x="95374" y="84533"/>
                    <a:pt x="95111" y="84447"/>
                    <a:pt x="94845" y="84360"/>
                  </a:cubicBezTo>
                  <a:close/>
                  <a:moveTo>
                    <a:pt x="95055" y="83873"/>
                  </a:moveTo>
                  <a:cubicBezTo>
                    <a:pt x="95238" y="84090"/>
                    <a:pt x="95430" y="84308"/>
                    <a:pt x="95625" y="84525"/>
                  </a:cubicBezTo>
                  <a:cubicBezTo>
                    <a:pt x="95895" y="84612"/>
                    <a:pt x="96173" y="84698"/>
                    <a:pt x="96447" y="84784"/>
                  </a:cubicBezTo>
                  <a:cubicBezTo>
                    <a:pt x="96255" y="84559"/>
                    <a:pt x="96068" y="84334"/>
                    <a:pt x="95884" y="84109"/>
                  </a:cubicBezTo>
                  <a:cubicBezTo>
                    <a:pt x="95606" y="84030"/>
                    <a:pt x="95329" y="83951"/>
                    <a:pt x="95055" y="83873"/>
                  </a:cubicBezTo>
                  <a:close/>
                  <a:moveTo>
                    <a:pt x="94383" y="83070"/>
                  </a:moveTo>
                  <a:cubicBezTo>
                    <a:pt x="94571" y="83295"/>
                    <a:pt x="94758" y="83524"/>
                    <a:pt x="94950" y="83749"/>
                  </a:cubicBezTo>
                  <a:cubicBezTo>
                    <a:pt x="95227" y="83831"/>
                    <a:pt x="95509" y="83914"/>
                    <a:pt x="95786" y="83993"/>
                  </a:cubicBezTo>
                  <a:cubicBezTo>
                    <a:pt x="95599" y="83760"/>
                    <a:pt x="95411" y="83524"/>
                    <a:pt x="95227" y="83291"/>
                  </a:cubicBezTo>
                  <a:cubicBezTo>
                    <a:pt x="94946" y="83216"/>
                    <a:pt x="94664" y="83145"/>
                    <a:pt x="94383" y="83070"/>
                  </a:cubicBezTo>
                  <a:close/>
                  <a:moveTo>
                    <a:pt x="143291" y="8964"/>
                  </a:moveTo>
                  <a:cubicBezTo>
                    <a:pt x="161372" y="8964"/>
                    <a:pt x="177280" y="12374"/>
                    <a:pt x="183865" y="19871"/>
                  </a:cubicBezTo>
                  <a:cubicBezTo>
                    <a:pt x="186975" y="23417"/>
                    <a:pt x="188375" y="27488"/>
                    <a:pt x="188375" y="31806"/>
                  </a:cubicBezTo>
                  <a:cubicBezTo>
                    <a:pt x="188371" y="44585"/>
                    <a:pt x="176173" y="59530"/>
                    <a:pt x="160130" y="69656"/>
                  </a:cubicBezTo>
                  <a:cubicBezTo>
                    <a:pt x="145737" y="78766"/>
                    <a:pt x="127457" y="84150"/>
                    <a:pt x="110404" y="84150"/>
                  </a:cubicBezTo>
                  <a:cubicBezTo>
                    <a:pt x="104975" y="84150"/>
                    <a:pt x="99673" y="83602"/>
                    <a:pt x="94657" y="82458"/>
                  </a:cubicBezTo>
                  <a:cubicBezTo>
                    <a:pt x="94841" y="82706"/>
                    <a:pt x="95025" y="82950"/>
                    <a:pt x="95212" y="83193"/>
                  </a:cubicBezTo>
                  <a:cubicBezTo>
                    <a:pt x="100848" y="84630"/>
                    <a:pt x="106873" y="85313"/>
                    <a:pt x="113053" y="85313"/>
                  </a:cubicBezTo>
                  <a:cubicBezTo>
                    <a:pt x="130425" y="85313"/>
                    <a:pt x="149009" y="79925"/>
                    <a:pt x="163518" y="70801"/>
                  </a:cubicBezTo>
                  <a:cubicBezTo>
                    <a:pt x="179779" y="60606"/>
                    <a:pt x="191984" y="45456"/>
                    <a:pt x="191981" y="32459"/>
                  </a:cubicBezTo>
                  <a:cubicBezTo>
                    <a:pt x="191981" y="27975"/>
                    <a:pt x="190528" y="23747"/>
                    <a:pt x="187294" y="20062"/>
                  </a:cubicBezTo>
                  <a:cubicBezTo>
                    <a:pt x="180409" y="12213"/>
                    <a:pt x="163818" y="8592"/>
                    <a:pt x="145103" y="8592"/>
                  </a:cubicBezTo>
                  <a:lnTo>
                    <a:pt x="145092" y="8592"/>
                  </a:lnTo>
                  <a:cubicBezTo>
                    <a:pt x="138972" y="8592"/>
                    <a:pt x="132624" y="8979"/>
                    <a:pt x="126316" y="9729"/>
                  </a:cubicBezTo>
                  <a:cubicBezTo>
                    <a:pt x="126136" y="9808"/>
                    <a:pt x="125956" y="9883"/>
                    <a:pt x="125776" y="9962"/>
                  </a:cubicBezTo>
                  <a:cubicBezTo>
                    <a:pt x="131682" y="9302"/>
                    <a:pt x="137591" y="8964"/>
                    <a:pt x="143291" y="8964"/>
                  </a:cubicBezTo>
                  <a:close/>
                  <a:moveTo>
                    <a:pt x="141508" y="9418"/>
                  </a:moveTo>
                  <a:cubicBezTo>
                    <a:pt x="158925" y="9418"/>
                    <a:pt x="174125" y="12630"/>
                    <a:pt x="180372" y="19743"/>
                  </a:cubicBezTo>
                  <a:cubicBezTo>
                    <a:pt x="183347" y="23135"/>
                    <a:pt x="184683" y="27026"/>
                    <a:pt x="184683" y="31164"/>
                  </a:cubicBezTo>
                  <a:cubicBezTo>
                    <a:pt x="184679" y="43666"/>
                    <a:pt x="172511" y="58389"/>
                    <a:pt x="156693" y="68441"/>
                  </a:cubicBezTo>
                  <a:cubicBezTo>
                    <a:pt x="142431" y="77528"/>
                    <a:pt x="124478" y="82901"/>
                    <a:pt x="107763" y="82901"/>
                  </a:cubicBezTo>
                  <a:cubicBezTo>
                    <a:pt x="103046" y="82901"/>
                    <a:pt x="98431" y="82473"/>
                    <a:pt x="94023" y="81580"/>
                  </a:cubicBezTo>
                  <a:cubicBezTo>
                    <a:pt x="94203" y="81835"/>
                    <a:pt x="94387" y="82090"/>
                    <a:pt x="94574" y="82345"/>
                  </a:cubicBezTo>
                  <a:cubicBezTo>
                    <a:pt x="99610" y="83505"/>
                    <a:pt x="104945" y="84056"/>
                    <a:pt x="110404" y="84056"/>
                  </a:cubicBezTo>
                  <a:cubicBezTo>
                    <a:pt x="127438" y="84056"/>
                    <a:pt x="145703" y="78680"/>
                    <a:pt x="160077" y="69577"/>
                  </a:cubicBezTo>
                  <a:cubicBezTo>
                    <a:pt x="176109" y="59462"/>
                    <a:pt x="188285" y="44525"/>
                    <a:pt x="188281" y="31806"/>
                  </a:cubicBezTo>
                  <a:cubicBezTo>
                    <a:pt x="188281" y="27506"/>
                    <a:pt x="186893" y="23462"/>
                    <a:pt x="183794" y="19931"/>
                  </a:cubicBezTo>
                  <a:cubicBezTo>
                    <a:pt x="177254" y="12476"/>
                    <a:pt x="161368" y="9058"/>
                    <a:pt x="143306" y="9058"/>
                  </a:cubicBezTo>
                  <a:lnTo>
                    <a:pt x="143291" y="9058"/>
                  </a:lnTo>
                  <a:cubicBezTo>
                    <a:pt x="137501" y="9054"/>
                    <a:pt x="131487" y="9407"/>
                    <a:pt x="125487" y="10086"/>
                  </a:cubicBezTo>
                  <a:cubicBezTo>
                    <a:pt x="125311" y="10161"/>
                    <a:pt x="125138" y="10240"/>
                    <a:pt x="124962" y="10315"/>
                  </a:cubicBezTo>
                  <a:cubicBezTo>
                    <a:pt x="130556" y="9722"/>
                    <a:pt x="136135" y="9418"/>
                    <a:pt x="141508" y="9418"/>
                  </a:cubicBezTo>
                  <a:moveTo>
                    <a:pt x="139737" y="9864"/>
                  </a:moveTo>
                  <a:cubicBezTo>
                    <a:pt x="156483" y="9864"/>
                    <a:pt x="170969" y="12885"/>
                    <a:pt x="176882" y="19620"/>
                  </a:cubicBezTo>
                  <a:cubicBezTo>
                    <a:pt x="179726" y="22858"/>
                    <a:pt x="180998" y="26572"/>
                    <a:pt x="180998" y="30527"/>
                  </a:cubicBezTo>
                  <a:cubicBezTo>
                    <a:pt x="180995" y="42751"/>
                    <a:pt x="168849" y="57256"/>
                    <a:pt x="153263" y="67225"/>
                  </a:cubicBezTo>
                  <a:cubicBezTo>
                    <a:pt x="139133" y="76293"/>
                    <a:pt x="121506" y="81659"/>
                    <a:pt x="105129" y="81659"/>
                  </a:cubicBezTo>
                  <a:cubicBezTo>
                    <a:pt x="101122" y="81659"/>
                    <a:pt x="97190" y="81336"/>
                    <a:pt x="93404" y="80672"/>
                  </a:cubicBezTo>
                  <a:cubicBezTo>
                    <a:pt x="93580" y="80938"/>
                    <a:pt x="93760" y="81205"/>
                    <a:pt x="93944" y="81467"/>
                  </a:cubicBezTo>
                  <a:cubicBezTo>
                    <a:pt x="98375" y="82372"/>
                    <a:pt x="103016" y="82807"/>
                    <a:pt x="107763" y="82807"/>
                  </a:cubicBezTo>
                  <a:cubicBezTo>
                    <a:pt x="124455" y="82807"/>
                    <a:pt x="142398" y="77438"/>
                    <a:pt x="156644" y="68358"/>
                  </a:cubicBezTo>
                  <a:cubicBezTo>
                    <a:pt x="172448" y="58321"/>
                    <a:pt x="184593" y="43602"/>
                    <a:pt x="184589" y="31164"/>
                  </a:cubicBezTo>
                  <a:cubicBezTo>
                    <a:pt x="184589" y="27049"/>
                    <a:pt x="183261" y="23180"/>
                    <a:pt x="180300" y="19807"/>
                  </a:cubicBezTo>
                  <a:lnTo>
                    <a:pt x="180334" y="19773"/>
                  </a:lnTo>
                  <a:lnTo>
                    <a:pt x="180300" y="19807"/>
                  </a:lnTo>
                  <a:cubicBezTo>
                    <a:pt x="174098" y="12735"/>
                    <a:pt x="158921" y="9512"/>
                    <a:pt x="141523" y="9512"/>
                  </a:cubicBezTo>
                  <a:lnTo>
                    <a:pt x="141508" y="9512"/>
                  </a:lnTo>
                  <a:cubicBezTo>
                    <a:pt x="136049" y="9512"/>
                    <a:pt x="130369" y="9827"/>
                    <a:pt x="124681" y="10442"/>
                  </a:cubicBezTo>
                  <a:cubicBezTo>
                    <a:pt x="124512" y="10517"/>
                    <a:pt x="124343" y="10592"/>
                    <a:pt x="124170" y="10671"/>
                  </a:cubicBezTo>
                  <a:cubicBezTo>
                    <a:pt x="129449" y="10138"/>
                    <a:pt x="134695" y="9864"/>
                    <a:pt x="139737" y="9864"/>
                  </a:cubicBezTo>
                  <a:close/>
                  <a:moveTo>
                    <a:pt x="123405" y="11020"/>
                  </a:moveTo>
                  <a:cubicBezTo>
                    <a:pt x="128361" y="10547"/>
                    <a:pt x="133269" y="10303"/>
                    <a:pt x="137981" y="10303"/>
                  </a:cubicBezTo>
                  <a:cubicBezTo>
                    <a:pt x="146011" y="10303"/>
                    <a:pt x="153470" y="11013"/>
                    <a:pt x="159619" y="12517"/>
                  </a:cubicBezTo>
                  <a:cubicBezTo>
                    <a:pt x="165769" y="14022"/>
                    <a:pt x="170609" y="16318"/>
                    <a:pt x="173401" y="19500"/>
                  </a:cubicBezTo>
                  <a:cubicBezTo>
                    <a:pt x="176106" y="22584"/>
                    <a:pt x="177321" y="26122"/>
                    <a:pt x="177321" y="29896"/>
                  </a:cubicBezTo>
                  <a:cubicBezTo>
                    <a:pt x="177321" y="35869"/>
                    <a:pt x="174286" y="42424"/>
                    <a:pt x="169337" y="48724"/>
                  </a:cubicBezTo>
                  <a:cubicBezTo>
                    <a:pt x="164384" y="55023"/>
                    <a:pt x="157518" y="61072"/>
                    <a:pt x="149838" y="66017"/>
                  </a:cubicBezTo>
                  <a:cubicBezTo>
                    <a:pt x="135835" y="75067"/>
                    <a:pt x="118546" y="80424"/>
                    <a:pt x="102510" y="80424"/>
                  </a:cubicBezTo>
                  <a:cubicBezTo>
                    <a:pt x="99204" y="80424"/>
                    <a:pt x="95955" y="80196"/>
                    <a:pt x="92796" y="79727"/>
                  </a:cubicBezTo>
                  <a:cubicBezTo>
                    <a:pt x="92969" y="80004"/>
                    <a:pt x="93149" y="80282"/>
                    <a:pt x="93329" y="80560"/>
                  </a:cubicBezTo>
                  <a:cubicBezTo>
                    <a:pt x="97141" y="81235"/>
                    <a:pt x="101095" y="81561"/>
                    <a:pt x="105129" y="81561"/>
                  </a:cubicBezTo>
                  <a:cubicBezTo>
                    <a:pt x="121484" y="81561"/>
                    <a:pt x="139096" y="76203"/>
                    <a:pt x="153211" y="67142"/>
                  </a:cubicBezTo>
                  <a:cubicBezTo>
                    <a:pt x="168786" y="57185"/>
                    <a:pt x="180905" y="42687"/>
                    <a:pt x="180901" y="30527"/>
                  </a:cubicBezTo>
                  <a:cubicBezTo>
                    <a:pt x="180901" y="26591"/>
                    <a:pt x="179636" y="22903"/>
                    <a:pt x="176811" y="19683"/>
                  </a:cubicBezTo>
                  <a:cubicBezTo>
                    <a:pt x="170947" y="12994"/>
                    <a:pt x="156479" y="9962"/>
                    <a:pt x="139752" y="9962"/>
                  </a:cubicBezTo>
                  <a:lnTo>
                    <a:pt x="139737" y="9962"/>
                  </a:lnTo>
                  <a:cubicBezTo>
                    <a:pt x="134608" y="9962"/>
                    <a:pt x="129269" y="10243"/>
                    <a:pt x="123896" y="10795"/>
                  </a:cubicBezTo>
                  <a:cubicBezTo>
                    <a:pt x="123731" y="10870"/>
                    <a:pt x="123570" y="10945"/>
                    <a:pt x="123405" y="11020"/>
                  </a:cubicBezTo>
                  <a:close/>
                  <a:moveTo>
                    <a:pt x="123262" y="11035"/>
                  </a:moveTo>
                  <a:cubicBezTo>
                    <a:pt x="123424" y="10960"/>
                    <a:pt x="123589" y="10885"/>
                    <a:pt x="123750" y="10810"/>
                  </a:cubicBezTo>
                  <a:cubicBezTo>
                    <a:pt x="123367" y="10847"/>
                    <a:pt x="122988" y="10889"/>
                    <a:pt x="122609" y="10930"/>
                  </a:cubicBezTo>
                  <a:cubicBezTo>
                    <a:pt x="122448" y="11001"/>
                    <a:pt x="122287" y="11076"/>
                    <a:pt x="122125" y="11148"/>
                  </a:cubicBezTo>
                  <a:cubicBezTo>
                    <a:pt x="122448" y="11110"/>
                    <a:pt x="122887" y="11069"/>
                    <a:pt x="123262" y="11035"/>
                  </a:cubicBezTo>
                  <a:close/>
                  <a:moveTo>
                    <a:pt x="121379" y="11489"/>
                  </a:moveTo>
                  <a:cubicBezTo>
                    <a:pt x="121761" y="11451"/>
                    <a:pt x="122144" y="11414"/>
                    <a:pt x="122527" y="11380"/>
                  </a:cubicBezTo>
                  <a:cubicBezTo>
                    <a:pt x="122681" y="11309"/>
                    <a:pt x="122838" y="11234"/>
                    <a:pt x="122992" y="11159"/>
                  </a:cubicBezTo>
                  <a:cubicBezTo>
                    <a:pt x="122609" y="11200"/>
                    <a:pt x="122227" y="11238"/>
                    <a:pt x="121840" y="11279"/>
                  </a:cubicBezTo>
                  <a:cubicBezTo>
                    <a:pt x="121686" y="11346"/>
                    <a:pt x="121533" y="11418"/>
                    <a:pt x="121379" y="11489"/>
                  </a:cubicBezTo>
                  <a:close/>
                  <a:moveTo>
                    <a:pt x="121229" y="11504"/>
                  </a:moveTo>
                  <a:cubicBezTo>
                    <a:pt x="121383" y="11433"/>
                    <a:pt x="121529" y="11365"/>
                    <a:pt x="121683" y="11294"/>
                  </a:cubicBezTo>
                  <a:cubicBezTo>
                    <a:pt x="121304" y="11335"/>
                    <a:pt x="120925" y="11376"/>
                    <a:pt x="120546" y="11418"/>
                  </a:cubicBezTo>
                  <a:cubicBezTo>
                    <a:pt x="120396" y="11485"/>
                    <a:pt x="120246" y="11553"/>
                    <a:pt x="120096" y="11620"/>
                  </a:cubicBezTo>
                  <a:cubicBezTo>
                    <a:pt x="120475" y="11579"/>
                    <a:pt x="120850" y="11542"/>
                    <a:pt x="121229" y="11504"/>
                  </a:cubicBezTo>
                  <a:close/>
                  <a:moveTo>
                    <a:pt x="119368" y="11951"/>
                  </a:moveTo>
                  <a:cubicBezTo>
                    <a:pt x="119750" y="11913"/>
                    <a:pt x="120133" y="11875"/>
                    <a:pt x="120512" y="11842"/>
                  </a:cubicBezTo>
                  <a:cubicBezTo>
                    <a:pt x="120658" y="11770"/>
                    <a:pt x="120805" y="11703"/>
                    <a:pt x="120951" y="11635"/>
                  </a:cubicBezTo>
                  <a:cubicBezTo>
                    <a:pt x="120568" y="11673"/>
                    <a:pt x="120186" y="11714"/>
                    <a:pt x="119799" y="11755"/>
                  </a:cubicBezTo>
                  <a:cubicBezTo>
                    <a:pt x="119657" y="11819"/>
                    <a:pt x="119514" y="11887"/>
                    <a:pt x="119368" y="11951"/>
                  </a:cubicBezTo>
                  <a:close/>
                  <a:moveTo>
                    <a:pt x="119210" y="11969"/>
                  </a:moveTo>
                  <a:cubicBezTo>
                    <a:pt x="119353" y="11902"/>
                    <a:pt x="119492" y="11838"/>
                    <a:pt x="119634" y="11770"/>
                  </a:cubicBezTo>
                  <a:cubicBezTo>
                    <a:pt x="119259" y="11812"/>
                    <a:pt x="118884" y="11853"/>
                    <a:pt x="118505" y="11898"/>
                  </a:cubicBezTo>
                  <a:cubicBezTo>
                    <a:pt x="118362" y="11962"/>
                    <a:pt x="118223" y="12022"/>
                    <a:pt x="118081" y="12086"/>
                  </a:cubicBezTo>
                  <a:cubicBezTo>
                    <a:pt x="118460" y="12044"/>
                    <a:pt x="118835" y="12007"/>
                    <a:pt x="119210" y="11969"/>
                  </a:cubicBezTo>
                  <a:close/>
                  <a:moveTo>
                    <a:pt x="117375" y="12408"/>
                  </a:moveTo>
                  <a:cubicBezTo>
                    <a:pt x="117754" y="12367"/>
                    <a:pt x="118133" y="12329"/>
                    <a:pt x="118516" y="12296"/>
                  </a:cubicBezTo>
                  <a:cubicBezTo>
                    <a:pt x="118651" y="12228"/>
                    <a:pt x="118782" y="12168"/>
                    <a:pt x="118921" y="12104"/>
                  </a:cubicBezTo>
                  <a:cubicBezTo>
                    <a:pt x="118539" y="12142"/>
                    <a:pt x="118156" y="12183"/>
                    <a:pt x="117773" y="12224"/>
                  </a:cubicBezTo>
                  <a:cubicBezTo>
                    <a:pt x="117642" y="12288"/>
                    <a:pt x="117510" y="12348"/>
                    <a:pt x="117375" y="12408"/>
                  </a:cubicBezTo>
                  <a:close/>
                  <a:moveTo>
                    <a:pt x="117207" y="12427"/>
                  </a:moveTo>
                  <a:cubicBezTo>
                    <a:pt x="117338" y="12367"/>
                    <a:pt x="117469" y="12303"/>
                    <a:pt x="117601" y="12243"/>
                  </a:cubicBezTo>
                  <a:cubicBezTo>
                    <a:pt x="117225" y="12288"/>
                    <a:pt x="116850" y="12329"/>
                    <a:pt x="116475" y="12374"/>
                  </a:cubicBezTo>
                  <a:cubicBezTo>
                    <a:pt x="116344" y="12431"/>
                    <a:pt x="116216" y="12491"/>
                    <a:pt x="116085" y="12547"/>
                  </a:cubicBezTo>
                  <a:cubicBezTo>
                    <a:pt x="116460" y="12506"/>
                    <a:pt x="116835" y="12465"/>
                    <a:pt x="117207" y="12427"/>
                  </a:cubicBezTo>
                  <a:close/>
                  <a:moveTo>
                    <a:pt x="116535" y="12738"/>
                  </a:moveTo>
                  <a:cubicBezTo>
                    <a:pt x="116659" y="12682"/>
                    <a:pt x="116783" y="12622"/>
                    <a:pt x="116906" y="12566"/>
                  </a:cubicBezTo>
                  <a:cubicBezTo>
                    <a:pt x="116527" y="12607"/>
                    <a:pt x="116148" y="12648"/>
                    <a:pt x="115766" y="12690"/>
                  </a:cubicBezTo>
                  <a:cubicBezTo>
                    <a:pt x="115646" y="12746"/>
                    <a:pt x="115522" y="12802"/>
                    <a:pt x="115402" y="12858"/>
                  </a:cubicBezTo>
                  <a:cubicBezTo>
                    <a:pt x="115781" y="12817"/>
                    <a:pt x="116156" y="12776"/>
                    <a:pt x="116535" y="12738"/>
                  </a:cubicBezTo>
                  <a:close/>
                  <a:moveTo>
                    <a:pt x="114745" y="13162"/>
                  </a:moveTo>
                  <a:cubicBezTo>
                    <a:pt x="115128" y="13121"/>
                    <a:pt x="115511" y="13084"/>
                    <a:pt x="115890" y="13046"/>
                  </a:cubicBezTo>
                  <a:cubicBezTo>
                    <a:pt x="116006" y="12990"/>
                    <a:pt x="116122" y="12937"/>
                    <a:pt x="116239" y="12881"/>
                  </a:cubicBezTo>
                  <a:cubicBezTo>
                    <a:pt x="115856" y="12919"/>
                    <a:pt x="115473" y="12960"/>
                    <a:pt x="115090" y="13001"/>
                  </a:cubicBezTo>
                  <a:cubicBezTo>
                    <a:pt x="114974" y="13054"/>
                    <a:pt x="114862" y="13106"/>
                    <a:pt x="114745" y="13162"/>
                  </a:cubicBezTo>
                  <a:close/>
                  <a:moveTo>
                    <a:pt x="114573" y="13177"/>
                  </a:moveTo>
                  <a:cubicBezTo>
                    <a:pt x="114685" y="13125"/>
                    <a:pt x="114798" y="13072"/>
                    <a:pt x="114910" y="13020"/>
                  </a:cubicBezTo>
                  <a:cubicBezTo>
                    <a:pt x="114543" y="13061"/>
                    <a:pt x="114175" y="13102"/>
                    <a:pt x="113803" y="13147"/>
                  </a:cubicBezTo>
                  <a:cubicBezTo>
                    <a:pt x="113695" y="13196"/>
                    <a:pt x="113586" y="13245"/>
                    <a:pt x="113477" y="13294"/>
                  </a:cubicBezTo>
                  <a:cubicBezTo>
                    <a:pt x="113841" y="13256"/>
                    <a:pt x="114209" y="13215"/>
                    <a:pt x="114573" y="13177"/>
                  </a:cubicBezTo>
                  <a:close/>
                  <a:moveTo>
                    <a:pt x="113957" y="13474"/>
                  </a:moveTo>
                  <a:cubicBezTo>
                    <a:pt x="114062" y="13421"/>
                    <a:pt x="114164" y="13373"/>
                    <a:pt x="114269" y="13324"/>
                  </a:cubicBezTo>
                  <a:cubicBezTo>
                    <a:pt x="113897" y="13361"/>
                    <a:pt x="113522" y="13403"/>
                    <a:pt x="113151" y="13444"/>
                  </a:cubicBezTo>
                  <a:cubicBezTo>
                    <a:pt x="113049" y="13493"/>
                    <a:pt x="112948" y="13538"/>
                    <a:pt x="112847" y="13586"/>
                  </a:cubicBezTo>
                  <a:cubicBezTo>
                    <a:pt x="113218" y="13545"/>
                    <a:pt x="113586" y="13508"/>
                    <a:pt x="113957" y="13474"/>
                  </a:cubicBezTo>
                  <a:close/>
                  <a:moveTo>
                    <a:pt x="112250" y="13864"/>
                  </a:moveTo>
                  <a:cubicBezTo>
                    <a:pt x="112625" y="13827"/>
                    <a:pt x="112997" y="13793"/>
                    <a:pt x="113372" y="13755"/>
                  </a:cubicBezTo>
                  <a:cubicBezTo>
                    <a:pt x="113466" y="13710"/>
                    <a:pt x="113560" y="13665"/>
                    <a:pt x="113657" y="13616"/>
                  </a:cubicBezTo>
                  <a:cubicBezTo>
                    <a:pt x="113282" y="13654"/>
                    <a:pt x="112903" y="13695"/>
                    <a:pt x="112528" y="13733"/>
                  </a:cubicBezTo>
                  <a:cubicBezTo>
                    <a:pt x="112434" y="13778"/>
                    <a:pt x="112344" y="13823"/>
                    <a:pt x="112250" y="13864"/>
                  </a:cubicBezTo>
                  <a:close/>
                  <a:moveTo>
                    <a:pt x="112074" y="13883"/>
                  </a:moveTo>
                  <a:cubicBezTo>
                    <a:pt x="112164" y="13842"/>
                    <a:pt x="112254" y="13796"/>
                    <a:pt x="112344" y="13755"/>
                  </a:cubicBezTo>
                  <a:cubicBezTo>
                    <a:pt x="111969" y="13796"/>
                    <a:pt x="111594" y="13838"/>
                    <a:pt x="111215" y="13879"/>
                  </a:cubicBezTo>
                  <a:cubicBezTo>
                    <a:pt x="111128" y="13920"/>
                    <a:pt x="111042" y="13962"/>
                    <a:pt x="110952" y="14003"/>
                  </a:cubicBezTo>
                  <a:cubicBezTo>
                    <a:pt x="111327" y="13962"/>
                    <a:pt x="111702" y="13920"/>
                    <a:pt x="112074" y="13883"/>
                  </a:cubicBezTo>
                  <a:close/>
                  <a:moveTo>
                    <a:pt x="111515" y="14153"/>
                  </a:moveTo>
                  <a:cubicBezTo>
                    <a:pt x="111597" y="14112"/>
                    <a:pt x="111680" y="14074"/>
                    <a:pt x="111762" y="14033"/>
                  </a:cubicBezTo>
                  <a:cubicBezTo>
                    <a:pt x="111380" y="14074"/>
                    <a:pt x="111001" y="14115"/>
                    <a:pt x="110622" y="14157"/>
                  </a:cubicBezTo>
                  <a:cubicBezTo>
                    <a:pt x="110543" y="14194"/>
                    <a:pt x="110464" y="14228"/>
                    <a:pt x="110389" y="14265"/>
                  </a:cubicBezTo>
                  <a:cubicBezTo>
                    <a:pt x="110764" y="14228"/>
                    <a:pt x="111140" y="14187"/>
                    <a:pt x="111515" y="14153"/>
                  </a:cubicBezTo>
                  <a:close/>
                  <a:moveTo>
                    <a:pt x="110993" y="14408"/>
                  </a:moveTo>
                  <a:cubicBezTo>
                    <a:pt x="111064" y="14374"/>
                    <a:pt x="111136" y="14337"/>
                    <a:pt x="111207" y="14303"/>
                  </a:cubicBezTo>
                  <a:cubicBezTo>
                    <a:pt x="110828" y="14341"/>
                    <a:pt x="110445" y="14378"/>
                    <a:pt x="110063" y="14419"/>
                  </a:cubicBezTo>
                  <a:cubicBezTo>
                    <a:pt x="109991" y="14453"/>
                    <a:pt x="109924" y="14483"/>
                    <a:pt x="109856" y="14517"/>
                  </a:cubicBezTo>
                  <a:cubicBezTo>
                    <a:pt x="110239" y="14479"/>
                    <a:pt x="110614" y="14442"/>
                    <a:pt x="110993" y="14408"/>
                  </a:cubicBezTo>
                  <a:close/>
                  <a:moveTo>
                    <a:pt x="110505" y="14652"/>
                  </a:moveTo>
                  <a:cubicBezTo>
                    <a:pt x="110565" y="14622"/>
                    <a:pt x="110626" y="14592"/>
                    <a:pt x="110689" y="14558"/>
                  </a:cubicBezTo>
                  <a:cubicBezTo>
                    <a:pt x="110307" y="14596"/>
                    <a:pt x="109924" y="14633"/>
                    <a:pt x="109537" y="14671"/>
                  </a:cubicBezTo>
                  <a:cubicBezTo>
                    <a:pt x="109477" y="14701"/>
                    <a:pt x="109421" y="14727"/>
                    <a:pt x="109365" y="14757"/>
                  </a:cubicBezTo>
                  <a:cubicBezTo>
                    <a:pt x="109748" y="14719"/>
                    <a:pt x="110126" y="14686"/>
                    <a:pt x="110505" y="14652"/>
                  </a:cubicBezTo>
                  <a:close/>
                  <a:moveTo>
                    <a:pt x="110048" y="14885"/>
                  </a:moveTo>
                  <a:cubicBezTo>
                    <a:pt x="110100" y="14858"/>
                    <a:pt x="110153" y="14832"/>
                    <a:pt x="110205" y="14806"/>
                  </a:cubicBezTo>
                  <a:cubicBezTo>
                    <a:pt x="109823" y="14840"/>
                    <a:pt x="109436" y="14873"/>
                    <a:pt x="109050" y="14911"/>
                  </a:cubicBezTo>
                  <a:cubicBezTo>
                    <a:pt x="109001" y="14933"/>
                    <a:pt x="108956" y="14956"/>
                    <a:pt x="108911" y="14982"/>
                  </a:cubicBezTo>
                  <a:cubicBezTo>
                    <a:pt x="109290" y="14945"/>
                    <a:pt x="109672" y="14915"/>
                    <a:pt x="110048" y="14885"/>
                  </a:cubicBezTo>
                  <a:close/>
                  <a:moveTo>
                    <a:pt x="108596" y="15136"/>
                  </a:moveTo>
                  <a:cubicBezTo>
                    <a:pt x="108562" y="15155"/>
                    <a:pt x="108524" y="15173"/>
                    <a:pt x="108491" y="15188"/>
                  </a:cubicBezTo>
                  <a:cubicBezTo>
                    <a:pt x="108870" y="15158"/>
                    <a:pt x="109249" y="15128"/>
                    <a:pt x="109627" y="15102"/>
                  </a:cubicBezTo>
                  <a:cubicBezTo>
                    <a:pt x="109669" y="15080"/>
                    <a:pt x="109710" y="15057"/>
                    <a:pt x="109755" y="15035"/>
                  </a:cubicBezTo>
                  <a:cubicBezTo>
                    <a:pt x="109372" y="15068"/>
                    <a:pt x="108986" y="15102"/>
                    <a:pt x="108596" y="15136"/>
                  </a:cubicBezTo>
                  <a:close/>
                  <a:moveTo>
                    <a:pt x="108738" y="14997"/>
                  </a:moveTo>
                  <a:cubicBezTo>
                    <a:pt x="108783" y="14975"/>
                    <a:pt x="108828" y="14952"/>
                    <a:pt x="108873" y="14930"/>
                  </a:cubicBezTo>
                  <a:cubicBezTo>
                    <a:pt x="108502" y="14963"/>
                    <a:pt x="108130" y="15001"/>
                    <a:pt x="107759" y="15042"/>
                  </a:cubicBezTo>
                  <a:cubicBezTo>
                    <a:pt x="107718" y="15061"/>
                    <a:pt x="107680" y="15080"/>
                    <a:pt x="107639" y="15098"/>
                  </a:cubicBezTo>
                  <a:cubicBezTo>
                    <a:pt x="108007" y="15061"/>
                    <a:pt x="108374" y="15027"/>
                    <a:pt x="108738" y="14997"/>
                  </a:cubicBezTo>
                  <a:close/>
                  <a:moveTo>
                    <a:pt x="108326" y="15203"/>
                  </a:moveTo>
                  <a:cubicBezTo>
                    <a:pt x="108359" y="15185"/>
                    <a:pt x="108393" y="15170"/>
                    <a:pt x="108427" y="15151"/>
                  </a:cubicBezTo>
                  <a:cubicBezTo>
                    <a:pt x="108055" y="15185"/>
                    <a:pt x="107684" y="15222"/>
                    <a:pt x="107309" y="15260"/>
                  </a:cubicBezTo>
                  <a:cubicBezTo>
                    <a:pt x="107279" y="15275"/>
                    <a:pt x="107252" y="15286"/>
                    <a:pt x="107222" y="15301"/>
                  </a:cubicBezTo>
                  <a:cubicBezTo>
                    <a:pt x="107594" y="15267"/>
                    <a:pt x="107962" y="15234"/>
                    <a:pt x="108326" y="15203"/>
                  </a:cubicBezTo>
                  <a:close/>
                  <a:moveTo>
                    <a:pt x="107943" y="15399"/>
                  </a:moveTo>
                  <a:cubicBezTo>
                    <a:pt x="107969" y="15384"/>
                    <a:pt x="107995" y="15372"/>
                    <a:pt x="108018" y="15361"/>
                  </a:cubicBezTo>
                  <a:cubicBezTo>
                    <a:pt x="107646" y="15391"/>
                    <a:pt x="107271" y="15425"/>
                    <a:pt x="106896" y="15462"/>
                  </a:cubicBezTo>
                  <a:cubicBezTo>
                    <a:pt x="106881" y="15470"/>
                    <a:pt x="106866" y="15477"/>
                    <a:pt x="106847" y="15485"/>
                  </a:cubicBezTo>
                  <a:cubicBezTo>
                    <a:pt x="107215" y="15455"/>
                    <a:pt x="107583" y="15425"/>
                    <a:pt x="107943" y="15399"/>
                  </a:cubicBezTo>
                  <a:close/>
                  <a:moveTo>
                    <a:pt x="106525" y="15646"/>
                  </a:moveTo>
                  <a:cubicBezTo>
                    <a:pt x="106521" y="15646"/>
                    <a:pt x="106513" y="15650"/>
                    <a:pt x="106506" y="15654"/>
                  </a:cubicBezTo>
                  <a:cubicBezTo>
                    <a:pt x="106873" y="15627"/>
                    <a:pt x="107237" y="15601"/>
                    <a:pt x="107594" y="15575"/>
                  </a:cubicBezTo>
                  <a:cubicBezTo>
                    <a:pt x="107613" y="15567"/>
                    <a:pt x="107628" y="15560"/>
                    <a:pt x="107643" y="15552"/>
                  </a:cubicBezTo>
                  <a:cubicBezTo>
                    <a:pt x="107271" y="15582"/>
                    <a:pt x="106900" y="15612"/>
                    <a:pt x="106525" y="15646"/>
                  </a:cubicBezTo>
                  <a:close/>
                  <a:moveTo>
                    <a:pt x="106671" y="15500"/>
                  </a:moveTo>
                  <a:cubicBezTo>
                    <a:pt x="106686" y="15492"/>
                    <a:pt x="106701" y="15485"/>
                    <a:pt x="106716" y="15477"/>
                  </a:cubicBezTo>
                  <a:cubicBezTo>
                    <a:pt x="106344" y="15515"/>
                    <a:pt x="105973" y="15549"/>
                    <a:pt x="105598" y="15590"/>
                  </a:cubicBezTo>
                  <a:cubicBezTo>
                    <a:pt x="105590" y="15594"/>
                    <a:pt x="105583" y="15594"/>
                    <a:pt x="105575" y="15597"/>
                  </a:cubicBezTo>
                  <a:cubicBezTo>
                    <a:pt x="105943" y="15564"/>
                    <a:pt x="106311" y="15530"/>
                    <a:pt x="106671" y="15500"/>
                  </a:cubicBezTo>
                  <a:close/>
                  <a:moveTo>
                    <a:pt x="105617" y="16641"/>
                  </a:moveTo>
                  <a:cubicBezTo>
                    <a:pt x="105729" y="16577"/>
                    <a:pt x="105849" y="16513"/>
                    <a:pt x="105962" y="16449"/>
                  </a:cubicBezTo>
                  <a:cubicBezTo>
                    <a:pt x="105654" y="16438"/>
                    <a:pt x="105331" y="16430"/>
                    <a:pt x="105001" y="16427"/>
                  </a:cubicBezTo>
                  <a:cubicBezTo>
                    <a:pt x="104930" y="16468"/>
                    <a:pt x="104859" y="16505"/>
                    <a:pt x="104787" y="16543"/>
                  </a:cubicBezTo>
                  <a:cubicBezTo>
                    <a:pt x="105076" y="16569"/>
                    <a:pt x="105354" y="16603"/>
                    <a:pt x="105617" y="16641"/>
                  </a:cubicBezTo>
                  <a:close/>
                  <a:moveTo>
                    <a:pt x="104555" y="17245"/>
                  </a:moveTo>
                  <a:cubicBezTo>
                    <a:pt x="104836" y="17083"/>
                    <a:pt x="105118" y="16918"/>
                    <a:pt x="105403" y="16761"/>
                  </a:cubicBezTo>
                  <a:cubicBezTo>
                    <a:pt x="105133" y="16723"/>
                    <a:pt x="104847" y="16693"/>
                    <a:pt x="104547" y="16671"/>
                  </a:cubicBezTo>
                  <a:cubicBezTo>
                    <a:pt x="104345" y="16779"/>
                    <a:pt x="104142" y="16888"/>
                    <a:pt x="103939" y="16997"/>
                  </a:cubicBezTo>
                  <a:cubicBezTo>
                    <a:pt x="104168" y="17072"/>
                    <a:pt x="104375" y="17151"/>
                    <a:pt x="104555" y="17245"/>
                  </a:cubicBezTo>
                  <a:close/>
                  <a:moveTo>
                    <a:pt x="102472" y="19304"/>
                  </a:moveTo>
                  <a:cubicBezTo>
                    <a:pt x="102472" y="19319"/>
                    <a:pt x="102472" y="19334"/>
                    <a:pt x="102472" y="19349"/>
                  </a:cubicBezTo>
                  <a:cubicBezTo>
                    <a:pt x="103287" y="18794"/>
                    <a:pt x="104123" y="18254"/>
                    <a:pt x="104982" y="17725"/>
                  </a:cubicBezTo>
                  <a:cubicBezTo>
                    <a:pt x="104851" y="17594"/>
                    <a:pt x="104679" y="17473"/>
                    <a:pt x="104465" y="17368"/>
                  </a:cubicBezTo>
                  <a:cubicBezTo>
                    <a:pt x="103759" y="17777"/>
                    <a:pt x="103065" y="18201"/>
                    <a:pt x="102386" y="18629"/>
                  </a:cubicBezTo>
                  <a:cubicBezTo>
                    <a:pt x="102442" y="18847"/>
                    <a:pt x="102472" y="19072"/>
                    <a:pt x="102472" y="19304"/>
                  </a:cubicBezTo>
                  <a:close/>
                  <a:moveTo>
                    <a:pt x="102274" y="20445"/>
                  </a:moveTo>
                  <a:cubicBezTo>
                    <a:pt x="103279" y="19698"/>
                    <a:pt x="104315" y="18974"/>
                    <a:pt x="105388" y="18273"/>
                  </a:cubicBezTo>
                  <a:cubicBezTo>
                    <a:pt x="105290" y="18108"/>
                    <a:pt x="105174" y="17946"/>
                    <a:pt x="105039" y="17789"/>
                  </a:cubicBezTo>
                  <a:lnTo>
                    <a:pt x="105095" y="17740"/>
                  </a:lnTo>
                  <a:lnTo>
                    <a:pt x="105039" y="17789"/>
                  </a:lnTo>
                  <a:cubicBezTo>
                    <a:pt x="105031" y="17781"/>
                    <a:pt x="105027" y="17777"/>
                    <a:pt x="105024" y="17770"/>
                  </a:cubicBezTo>
                  <a:cubicBezTo>
                    <a:pt x="104150" y="18306"/>
                    <a:pt x="103298" y="18858"/>
                    <a:pt x="102469" y="19424"/>
                  </a:cubicBezTo>
                  <a:cubicBezTo>
                    <a:pt x="102454" y="19751"/>
                    <a:pt x="102390" y="20092"/>
                    <a:pt x="102274" y="20445"/>
                  </a:cubicBezTo>
                  <a:close/>
                  <a:moveTo>
                    <a:pt x="90278" y="32511"/>
                  </a:moveTo>
                  <a:cubicBezTo>
                    <a:pt x="93415" y="28163"/>
                    <a:pt x="97340" y="24156"/>
                    <a:pt x="101951" y="20689"/>
                  </a:cubicBezTo>
                  <a:cubicBezTo>
                    <a:pt x="101985" y="20663"/>
                    <a:pt x="102022" y="20636"/>
                    <a:pt x="102056" y="20610"/>
                  </a:cubicBezTo>
                  <a:cubicBezTo>
                    <a:pt x="102198" y="20231"/>
                    <a:pt x="102285" y="19871"/>
                    <a:pt x="102311" y="19533"/>
                  </a:cubicBezTo>
                  <a:cubicBezTo>
                    <a:pt x="101497" y="20089"/>
                    <a:pt x="100705" y="20663"/>
                    <a:pt x="99940" y="21248"/>
                  </a:cubicBezTo>
                  <a:cubicBezTo>
                    <a:pt x="94702" y="25210"/>
                    <a:pt x="90387" y="29885"/>
                    <a:pt x="87160" y="34958"/>
                  </a:cubicBezTo>
                  <a:cubicBezTo>
                    <a:pt x="88218" y="34136"/>
                    <a:pt x="89262" y="33318"/>
                    <a:pt x="90278" y="32511"/>
                  </a:cubicBezTo>
                  <a:close/>
                  <a:moveTo>
                    <a:pt x="83720" y="41452"/>
                  </a:moveTo>
                  <a:cubicBezTo>
                    <a:pt x="84466" y="40856"/>
                    <a:pt x="85224" y="40259"/>
                    <a:pt x="85986" y="39659"/>
                  </a:cubicBezTo>
                  <a:cubicBezTo>
                    <a:pt x="87108" y="37359"/>
                    <a:pt x="88436" y="35119"/>
                    <a:pt x="89959" y="32958"/>
                  </a:cubicBezTo>
                  <a:cubicBezTo>
                    <a:pt x="88965" y="33742"/>
                    <a:pt x="87948" y="34538"/>
                    <a:pt x="86924" y="35337"/>
                  </a:cubicBezTo>
                  <a:cubicBezTo>
                    <a:pt x="85686" y="37322"/>
                    <a:pt x="84617" y="39366"/>
                    <a:pt x="83720" y="41452"/>
                  </a:cubicBezTo>
                  <a:moveTo>
                    <a:pt x="82662" y="42297"/>
                  </a:moveTo>
                  <a:cubicBezTo>
                    <a:pt x="82977" y="42042"/>
                    <a:pt x="83300" y="41786"/>
                    <a:pt x="83622" y="41531"/>
                  </a:cubicBezTo>
                  <a:cubicBezTo>
                    <a:pt x="84504" y="39456"/>
                    <a:pt x="85566" y="37419"/>
                    <a:pt x="86785" y="35446"/>
                  </a:cubicBezTo>
                  <a:cubicBezTo>
                    <a:pt x="85900" y="36136"/>
                    <a:pt x="85007" y="36830"/>
                    <a:pt x="84117" y="37528"/>
                  </a:cubicBezTo>
                  <a:cubicBezTo>
                    <a:pt x="83101" y="39389"/>
                    <a:pt x="82226" y="41295"/>
                    <a:pt x="81510" y="43227"/>
                  </a:cubicBezTo>
                  <a:cubicBezTo>
                    <a:pt x="81889" y="42923"/>
                    <a:pt x="82271" y="42612"/>
                    <a:pt x="82662" y="42297"/>
                  </a:cubicBezTo>
                  <a:close/>
                  <a:moveTo>
                    <a:pt x="80047" y="48093"/>
                  </a:moveTo>
                  <a:cubicBezTo>
                    <a:pt x="80617" y="47658"/>
                    <a:pt x="81195" y="47216"/>
                    <a:pt x="81780" y="46758"/>
                  </a:cubicBezTo>
                  <a:cubicBezTo>
                    <a:pt x="82245" y="45092"/>
                    <a:pt x="82819" y="43445"/>
                    <a:pt x="83498" y="41816"/>
                  </a:cubicBezTo>
                  <a:cubicBezTo>
                    <a:pt x="83251" y="42015"/>
                    <a:pt x="82999" y="42214"/>
                    <a:pt x="82756" y="42413"/>
                  </a:cubicBezTo>
                  <a:cubicBezTo>
                    <a:pt x="82298" y="42781"/>
                    <a:pt x="81851" y="43145"/>
                    <a:pt x="81409" y="43501"/>
                  </a:cubicBezTo>
                  <a:cubicBezTo>
                    <a:pt x="80861" y="45017"/>
                    <a:pt x="80403" y="46548"/>
                    <a:pt x="80047" y="48093"/>
                  </a:cubicBezTo>
                  <a:close/>
                  <a:moveTo>
                    <a:pt x="79968" y="48150"/>
                  </a:moveTo>
                  <a:cubicBezTo>
                    <a:pt x="80324" y="46611"/>
                    <a:pt x="80771" y="45088"/>
                    <a:pt x="81315" y="43576"/>
                  </a:cubicBezTo>
                  <a:cubicBezTo>
                    <a:pt x="80662" y="44109"/>
                    <a:pt x="80020" y="44627"/>
                    <a:pt x="79394" y="45129"/>
                  </a:cubicBezTo>
                  <a:cubicBezTo>
                    <a:pt x="78962" y="46533"/>
                    <a:pt x="78613" y="47947"/>
                    <a:pt x="78351" y="49365"/>
                  </a:cubicBezTo>
                  <a:cubicBezTo>
                    <a:pt x="78883" y="48971"/>
                    <a:pt x="79424" y="48566"/>
                    <a:pt x="79968" y="48150"/>
                  </a:cubicBezTo>
                  <a:moveTo>
                    <a:pt x="77870" y="52949"/>
                  </a:moveTo>
                  <a:cubicBezTo>
                    <a:pt x="78339" y="52645"/>
                    <a:pt x="78812" y="52333"/>
                    <a:pt x="79289" y="52011"/>
                  </a:cubicBezTo>
                  <a:cubicBezTo>
                    <a:pt x="79439" y="50795"/>
                    <a:pt x="79649" y="49583"/>
                    <a:pt x="79919" y="48375"/>
                  </a:cubicBezTo>
                  <a:cubicBezTo>
                    <a:pt x="79375" y="48788"/>
                    <a:pt x="78842" y="49189"/>
                    <a:pt x="78313" y="49579"/>
                  </a:cubicBezTo>
                  <a:cubicBezTo>
                    <a:pt x="78114" y="50697"/>
                    <a:pt x="77964" y="51823"/>
                    <a:pt x="77870" y="52949"/>
                  </a:cubicBezTo>
                  <a:close/>
                  <a:moveTo>
                    <a:pt x="76437" y="53857"/>
                  </a:moveTo>
                  <a:cubicBezTo>
                    <a:pt x="76891" y="53579"/>
                    <a:pt x="77345" y="53290"/>
                    <a:pt x="77803" y="52994"/>
                  </a:cubicBezTo>
                  <a:cubicBezTo>
                    <a:pt x="77893" y="51872"/>
                    <a:pt x="78039" y="50750"/>
                    <a:pt x="78238" y="49636"/>
                  </a:cubicBezTo>
                  <a:cubicBezTo>
                    <a:pt x="77724" y="50015"/>
                    <a:pt x="77214" y="50386"/>
                    <a:pt x="76711" y="50746"/>
                  </a:cubicBezTo>
                  <a:cubicBezTo>
                    <a:pt x="76572" y="51778"/>
                    <a:pt x="76482" y="52817"/>
                    <a:pt x="76437" y="53857"/>
                  </a:cubicBezTo>
                  <a:close/>
                  <a:moveTo>
                    <a:pt x="75060" y="54682"/>
                  </a:moveTo>
                  <a:cubicBezTo>
                    <a:pt x="75495" y="54431"/>
                    <a:pt x="75931" y="54168"/>
                    <a:pt x="76370" y="53898"/>
                  </a:cubicBezTo>
                  <a:cubicBezTo>
                    <a:pt x="76411" y="52862"/>
                    <a:pt x="76501" y="51830"/>
                    <a:pt x="76636" y="50799"/>
                  </a:cubicBezTo>
                  <a:cubicBezTo>
                    <a:pt x="76148" y="51148"/>
                    <a:pt x="75668" y="51485"/>
                    <a:pt x="75191" y="51812"/>
                  </a:cubicBezTo>
                  <a:cubicBezTo>
                    <a:pt x="75105" y="52768"/>
                    <a:pt x="75064" y="53725"/>
                    <a:pt x="75060" y="54682"/>
                  </a:cubicBezTo>
                  <a:close/>
                  <a:moveTo>
                    <a:pt x="73736" y="55436"/>
                  </a:moveTo>
                  <a:cubicBezTo>
                    <a:pt x="74152" y="55207"/>
                    <a:pt x="74572" y="54967"/>
                    <a:pt x="74993" y="54723"/>
                  </a:cubicBezTo>
                  <a:cubicBezTo>
                    <a:pt x="74993" y="53770"/>
                    <a:pt x="75034" y="52817"/>
                    <a:pt x="75116" y="51864"/>
                  </a:cubicBezTo>
                  <a:cubicBezTo>
                    <a:pt x="74655" y="52179"/>
                    <a:pt x="74197" y="52487"/>
                    <a:pt x="73743" y="52787"/>
                  </a:cubicBezTo>
                  <a:cubicBezTo>
                    <a:pt x="73721" y="53256"/>
                    <a:pt x="73713" y="53729"/>
                    <a:pt x="73713" y="54198"/>
                  </a:cubicBezTo>
                  <a:cubicBezTo>
                    <a:pt x="73713" y="54611"/>
                    <a:pt x="73721" y="55023"/>
                    <a:pt x="73736" y="55436"/>
                  </a:cubicBezTo>
                  <a:close/>
                  <a:moveTo>
                    <a:pt x="72880" y="56055"/>
                  </a:moveTo>
                  <a:cubicBezTo>
                    <a:pt x="72745" y="56130"/>
                    <a:pt x="72606" y="56202"/>
                    <a:pt x="72467" y="56273"/>
                  </a:cubicBezTo>
                  <a:cubicBezTo>
                    <a:pt x="72524" y="56956"/>
                    <a:pt x="72606" y="57639"/>
                    <a:pt x="72708" y="58321"/>
                  </a:cubicBezTo>
                  <a:cubicBezTo>
                    <a:pt x="73087" y="58164"/>
                    <a:pt x="73466" y="58003"/>
                    <a:pt x="73844" y="57834"/>
                  </a:cubicBezTo>
                  <a:cubicBezTo>
                    <a:pt x="73762" y="57102"/>
                    <a:pt x="73706" y="56370"/>
                    <a:pt x="73672" y="55635"/>
                  </a:cubicBezTo>
                  <a:cubicBezTo>
                    <a:pt x="73409" y="55778"/>
                    <a:pt x="73143" y="55920"/>
                    <a:pt x="72880" y="56055"/>
                  </a:cubicBezTo>
                  <a:close/>
                  <a:moveTo>
                    <a:pt x="72456" y="56115"/>
                  </a:moveTo>
                  <a:cubicBezTo>
                    <a:pt x="72576" y="56055"/>
                    <a:pt x="72696" y="55991"/>
                    <a:pt x="72816" y="55928"/>
                  </a:cubicBezTo>
                  <a:cubicBezTo>
                    <a:pt x="73098" y="55781"/>
                    <a:pt x="73379" y="55627"/>
                    <a:pt x="73664" y="55474"/>
                  </a:cubicBezTo>
                  <a:cubicBezTo>
                    <a:pt x="73649" y="55050"/>
                    <a:pt x="73638" y="54622"/>
                    <a:pt x="73638" y="54198"/>
                  </a:cubicBezTo>
                  <a:cubicBezTo>
                    <a:pt x="73638" y="53744"/>
                    <a:pt x="73649" y="53290"/>
                    <a:pt x="73668" y="52836"/>
                  </a:cubicBezTo>
                  <a:cubicBezTo>
                    <a:pt x="73229" y="53125"/>
                    <a:pt x="72794" y="53403"/>
                    <a:pt x="72359" y="53673"/>
                  </a:cubicBezTo>
                  <a:cubicBezTo>
                    <a:pt x="72359" y="54487"/>
                    <a:pt x="72392" y="55301"/>
                    <a:pt x="72456" y="56115"/>
                  </a:cubicBezTo>
                  <a:close/>
                  <a:moveTo>
                    <a:pt x="71214" y="56731"/>
                  </a:moveTo>
                  <a:cubicBezTo>
                    <a:pt x="71605" y="56543"/>
                    <a:pt x="71991" y="56352"/>
                    <a:pt x="72385" y="56153"/>
                  </a:cubicBezTo>
                  <a:cubicBezTo>
                    <a:pt x="72317" y="55342"/>
                    <a:pt x="72287" y="54532"/>
                    <a:pt x="72284" y="53718"/>
                  </a:cubicBezTo>
                  <a:cubicBezTo>
                    <a:pt x="71863" y="53980"/>
                    <a:pt x="71447" y="54232"/>
                    <a:pt x="71030" y="54476"/>
                  </a:cubicBezTo>
                  <a:cubicBezTo>
                    <a:pt x="71064" y="55226"/>
                    <a:pt x="71128" y="55980"/>
                    <a:pt x="71214" y="56731"/>
                  </a:cubicBezTo>
                  <a:close/>
                  <a:moveTo>
                    <a:pt x="70955" y="54521"/>
                  </a:moveTo>
                  <a:cubicBezTo>
                    <a:pt x="70651" y="54697"/>
                    <a:pt x="70348" y="54870"/>
                    <a:pt x="70044" y="55038"/>
                  </a:cubicBezTo>
                  <a:cubicBezTo>
                    <a:pt x="69946" y="55091"/>
                    <a:pt x="69852" y="55147"/>
                    <a:pt x="69755" y="55200"/>
                  </a:cubicBezTo>
                  <a:cubicBezTo>
                    <a:pt x="69815" y="55894"/>
                    <a:pt x="69901" y="56588"/>
                    <a:pt x="70014" y="57278"/>
                  </a:cubicBezTo>
                  <a:cubicBezTo>
                    <a:pt x="70389" y="57113"/>
                    <a:pt x="70764" y="56944"/>
                    <a:pt x="71143" y="56764"/>
                  </a:cubicBezTo>
                  <a:cubicBezTo>
                    <a:pt x="71053" y="56018"/>
                    <a:pt x="70989" y="55267"/>
                    <a:pt x="70955" y="54521"/>
                  </a:cubicBezTo>
                  <a:close/>
                  <a:moveTo>
                    <a:pt x="69740" y="55038"/>
                  </a:moveTo>
                  <a:cubicBezTo>
                    <a:pt x="69819" y="54997"/>
                    <a:pt x="69894" y="54952"/>
                    <a:pt x="69972" y="54911"/>
                  </a:cubicBezTo>
                  <a:cubicBezTo>
                    <a:pt x="70295" y="54731"/>
                    <a:pt x="70621" y="54543"/>
                    <a:pt x="70948" y="54352"/>
                  </a:cubicBezTo>
                  <a:cubicBezTo>
                    <a:pt x="70933" y="53939"/>
                    <a:pt x="70925" y="53526"/>
                    <a:pt x="70925" y="53114"/>
                  </a:cubicBezTo>
                  <a:cubicBezTo>
                    <a:pt x="70925" y="52611"/>
                    <a:pt x="70937" y="52112"/>
                    <a:pt x="70959" y="51613"/>
                  </a:cubicBezTo>
                  <a:cubicBezTo>
                    <a:pt x="70516" y="51924"/>
                    <a:pt x="70077" y="52228"/>
                    <a:pt x="69638" y="52521"/>
                  </a:cubicBezTo>
                  <a:cubicBezTo>
                    <a:pt x="69638" y="52540"/>
                    <a:pt x="69638" y="52555"/>
                    <a:pt x="69638" y="52573"/>
                  </a:cubicBezTo>
                  <a:cubicBezTo>
                    <a:pt x="69638" y="53395"/>
                    <a:pt x="69672" y="54217"/>
                    <a:pt x="69740" y="55038"/>
                  </a:cubicBezTo>
                  <a:close/>
                  <a:moveTo>
                    <a:pt x="67699" y="58205"/>
                  </a:moveTo>
                  <a:cubicBezTo>
                    <a:pt x="68055" y="58078"/>
                    <a:pt x="68408" y="57942"/>
                    <a:pt x="68764" y="57800"/>
                  </a:cubicBezTo>
                  <a:cubicBezTo>
                    <a:pt x="68637" y="57166"/>
                    <a:pt x="68528" y="56528"/>
                    <a:pt x="68445" y="55886"/>
                  </a:cubicBezTo>
                  <a:cubicBezTo>
                    <a:pt x="68074" y="56074"/>
                    <a:pt x="67702" y="56254"/>
                    <a:pt x="67331" y="56427"/>
                  </a:cubicBezTo>
                  <a:cubicBezTo>
                    <a:pt x="67432" y="57019"/>
                    <a:pt x="67556" y="57612"/>
                    <a:pt x="67699" y="58205"/>
                  </a:cubicBezTo>
                  <a:moveTo>
                    <a:pt x="66172" y="56937"/>
                  </a:moveTo>
                  <a:cubicBezTo>
                    <a:pt x="66292" y="57488"/>
                    <a:pt x="66430" y="58036"/>
                    <a:pt x="66584" y="58584"/>
                  </a:cubicBezTo>
                  <a:cubicBezTo>
                    <a:pt x="66929" y="58472"/>
                    <a:pt x="67275" y="58355"/>
                    <a:pt x="67620" y="58231"/>
                  </a:cubicBezTo>
                  <a:cubicBezTo>
                    <a:pt x="67477" y="57642"/>
                    <a:pt x="67353" y="57053"/>
                    <a:pt x="67248" y="56460"/>
                  </a:cubicBezTo>
                  <a:cubicBezTo>
                    <a:pt x="66892" y="56629"/>
                    <a:pt x="66532" y="56787"/>
                    <a:pt x="66172" y="56937"/>
                  </a:cubicBezTo>
                  <a:close/>
                  <a:moveTo>
                    <a:pt x="65796" y="54855"/>
                  </a:moveTo>
                  <a:cubicBezTo>
                    <a:pt x="65890" y="55504"/>
                    <a:pt x="66003" y="56149"/>
                    <a:pt x="66142" y="56791"/>
                  </a:cubicBezTo>
                  <a:cubicBezTo>
                    <a:pt x="66502" y="56641"/>
                    <a:pt x="66862" y="56479"/>
                    <a:pt x="67222" y="56310"/>
                  </a:cubicBezTo>
                  <a:cubicBezTo>
                    <a:pt x="67106" y="55612"/>
                    <a:pt x="67012" y="54915"/>
                    <a:pt x="66944" y="54209"/>
                  </a:cubicBezTo>
                  <a:cubicBezTo>
                    <a:pt x="66562" y="54434"/>
                    <a:pt x="66179" y="54648"/>
                    <a:pt x="65796" y="54855"/>
                  </a:cubicBezTo>
                  <a:moveTo>
                    <a:pt x="65008" y="57245"/>
                  </a:moveTo>
                  <a:cubicBezTo>
                    <a:pt x="65357" y="57113"/>
                    <a:pt x="65706" y="56971"/>
                    <a:pt x="66059" y="56824"/>
                  </a:cubicBezTo>
                  <a:cubicBezTo>
                    <a:pt x="65920" y="56187"/>
                    <a:pt x="65808" y="55545"/>
                    <a:pt x="65714" y="54900"/>
                  </a:cubicBezTo>
                  <a:cubicBezTo>
                    <a:pt x="65346" y="55098"/>
                    <a:pt x="64978" y="55286"/>
                    <a:pt x="64611" y="55470"/>
                  </a:cubicBezTo>
                  <a:cubicBezTo>
                    <a:pt x="64723" y="56063"/>
                    <a:pt x="64855" y="56656"/>
                    <a:pt x="65008" y="57245"/>
                  </a:cubicBezTo>
                  <a:close/>
                  <a:moveTo>
                    <a:pt x="63463" y="56006"/>
                  </a:moveTo>
                  <a:cubicBezTo>
                    <a:pt x="63594" y="56554"/>
                    <a:pt x="63740" y="57095"/>
                    <a:pt x="63902" y="57639"/>
                  </a:cubicBezTo>
                  <a:cubicBezTo>
                    <a:pt x="64243" y="57522"/>
                    <a:pt x="64584" y="57402"/>
                    <a:pt x="64922" y="57275"/>
                  </a:cubicBezTo>
                  <a:cubicBezTo>
                    <a:pt x="64772" y="56689"/>
                    <a:pt x="64641" y="56100"/>
                    <a:pt x="64528" y="55511"/>
                  </a:cubicBezTo>
                  <a:cubicBezTo>
                    <a:pt x="64172" y="55684"/>
                    <a:pt x="63819" y="55849"/>
                    <a:pt x="63463" y="56006"/>
                  </a:cubicBezTo>
                  <a:moveTo>
                    <a:pt x="63429" y="55860"/>
                  </a:moveTo>
                  <a:cubicBezTo>
                    <a:pt x="63785" y="55699"/>
                    <a:pt x="64142" y="55534"/>
                    <a:pt x="64498" y="55357"/>
                  </a:cubicBezTo>
                  <a:cubicBezTo>
                    <a:pt x="64371" y="54652"/>
                    <a:pt x="64269" y="53943"/>
                    <a:pt x="64194" y="53230"/>
                  </a:cubicBezTo>
                  <a:cubicBezTo>
                    <a:pt x="63815" y="53470"/>
                    <a:pt x="63436" y="53699"/>
                    <a:pt x="63057" y="53917"/>
                  </a:cubicBezTo>
                  <a:cubicBezTo>
                    <a:pt x="63159" y="54566"/>
                    <a:pt x="63283" y="55215"/>
                    <a:pt x="63429" y="55860"/>
                  </a:cubicBezTo>
                  <a:close/>
                  <a:moveTo>
                    <a:pt x="62821" y="57976"/>
                  </a:moveTo>
                  <a:cubicBezTo>
                    <a:pt x="63155" y="57879"/>
                    <a:pt x="63485" y="57777"/>
                    <a:pt x="63815" y="57665"/>
                  </a:cubicBezTo>
                  <a:cubicBezTo>
                    <a:pt x="63650" y="57128"/>
                    <a:pt x="63508" y="56588"/>
                    <a:pt x="63376" y="56044"/>
                  </a:cubicBezTo>
                  <a:cubicBezTo>
                    <a:pt x="63035" y="56198"/>
                    <a:pt x="62690" y="56340"/>
                    <a:pt x="62348" y="56475"/>
                  </a:cubicBezTo>
                  <a:cubicBezTo>
                    <a:pt x="62491" y="56978"/>
                    <a:pt x="62648" y="57477"/>
                    <a:pt x="62821" y="57976"/>
                  </a:cubicBezTo>
                  <a:moveTo>
                    <a:pt x="61763" y="58258"/>
                  </a:moveTo>
                  <a:cubicBezTo>
                    <a:pt x="62086" y="58179"/>
                    <a:pt x="62408" y="58093"/>
                    <a:pt x="62731" y="58003"/>
                  </a:cubicBezTo>
                  <a:cubicBezTo>
                    <a:pt x="62558" y="57507"/>
                    <a:pt x="62401" y="57008"/>
                    <a:pt x="62258" y="56509"/>
                  </a:cubicBezTo>
                  <a:cubicBezTo>
                    <a:pt x="61924" y="56641"/>
                    <a:pt x="61594" y="56764"/>
                    <a:pt x="61260" y="56881"/>
                  </a:cubicBezTo>
                  <a:cubicBezTo>
                    <a:pt x="61414" y="57342"/>
                    <a:pt x="61579" y="57800"/>
                    <a:pt x="61763" y="58258"/>
                  </a:cubicBezTo>
                  <a:close/>
                  <a:moveTo>
                    <a:pt x="60195" y="57222"/>
                  </a:moveTo>
                  <a:cubicBezTo>
                    <a:pt x="60360" y="57646"/>
                    <a:pt x="60532" y="58070"/>
                    <a:pt x="60720" y="58494"/>
                  </a:cubicBezTo>
                  <a:cubicBezTo>
                    <a:pt x="61035" y="58430"/>
                    <a:pt x="61350" y="58359"/>
                    <a:pt x="61665" y="58284"/>
                  </a:cubicBezTo>
                  <a:cubicBezTo>
                    <a:pt x="61485" y="57826"/>
                    <a:pt x="61320" y="57368"/>
                    <a:pt x="61166" y="56911"/>
                  </a:cubicBezTo>
                  <a:cubicBezTo>
                    <a:pt x="60844" y="57019"/>
                    <a:pt x="60521" y="57125"/>
                    <a:pt x="60195" y="57222"/>
                  </a:cubicBezTo>
                  <a:close/>
                  <a:moveTo>
                    <a:pt x="59639" y="55616"/>
                  </a:moveTo>
                  <a:cubicBezTo>
                    <a:pt x="59793" y="56108"/>
                    <a:pt x="59958" y="56596"/>
                    <a:pt x="60142" y="57080"/>
                  </a:cubicBezTo>
                  <a:cubicBezTo>
                    <a:pt x="60469" y="56982"/>
                    <a:pt x="60795" y="56881"/>
                    <a:pt x="61121" y="56768"/>
                  </a:cubicBezTo>
                  <a:cubicBezTo>
                    <a:pt x="60945" y="56239"/>
                    <a:pt x="60791" y="55706"/>
                    <a:pt x="60656" y="55174"/>
                  </a:cubicBezTo>
                  <a:cubicBezTo>
                    <a:pt x="60318" y="55327"/>
                    <a:pt x="59981" y="55477"/>
                    <a:pt x="59639" y="55616"/>
                  </a:cubicBezTo>
                  <a:close/>
                  <a:moveTo>
                    <a:pt x="59594" y="55470"/>
                  </a:moveTo>
                  <a:cubicBezTo>
                    <a:pt x="59939" y="55327"/>
                    <a:pt x="60277" y="55181"/>
                    <a:pt x="60615" y="55023"/>
                  </a:cubicBezTo>
                  <a:cubicBezTo>
                    <a:pt x="60457" y="54386"/>
                    <a:pt x="60322" y="53744"/>
                    <a:pt x="60213" y="53102"/>
                  </a:cubicBezTo>
                  <a:cubicBezTo>
                    <a:pt x="59857" y="53320"/>
                    <a:pt x="59497" y="53530"/>
                    <a:pt x="59140" y="53729"/>
                  </a:cubicBezTo>
                  <a:cubicBezTo>
                    <a:pt x="59268" y="54314"/>
                    <a:pt x="59422" y="54892"/>
                    <a:pt x="59594" y="55470"/>
                  </a:cubicBezTo>
                  <a:close/>
                  <a:moveTo>
                    <a:pt x="58015" y="54318"/>
                  </a:moveTo>
                  <a:cubicBezTo>
                    <a:pt x="58165" y="54843"/>
                    <a:pt x="58330" y="55365"/>
                    <a:pt x="58514" y="55886"/>
                  </a:cubicBezTo>
                  <a:cubicBezTo>
                    <a:pt x="58844" y="55766"/>
                    <a:pt x="59174" y="55643"/>
                    <a:pt x="59504" y="55507"/>
                  </a:cubicBezTo>
                  <a:cubicBezTo>
                    <a:pt x="59332" y="54933"/>
                    <a:pt x="59178" y="54359"/>
                    <a:pt x="59046" y="53782"/>
                  </a:cubicBezTo>
                  <a:cubicBezTo>
                    <a:pt x="58705" y="53969"/>
                    <a:pt x="58364" y="54149"/>
                    <a:pt x="58015" y="54318"/>
                  </a:cubicBezTo>
                  <a:close/>
                  <a:moveTo>
                    <a:pt x="57534" y="52254"/>
                  </a:moveTo>
                  <a:cubicBezTo>
                    <a:pt x="57654" y="52896"/>
                    <a:pt x="57801" y="53534"/>
                    <a:pt x="57973" y="54164"/>
                  </a:cubicBezTo>
                  <a:cubicBezTo>
                    <a:pt x="58322" y="53995"/>
                    <a:pt x="58668" y="53815"/>
                    <a:pt x="59013" y="53624"/>
                  </a:cubicBezTo>
                  <a:cubicBezTo>
                    <a:pt x="58859" y="52911"/>
                    <a:pt x="58735" y="52194"/>
                    <a:pt x="58645" y="51478"/>
                  </a:cubicBezTo>
                  <a:cubicBezTo>
                    <a:pt x="58274" y="51752"/>
                    <a:pt x="57906" y="52011"/>
                    <a:pt x="57534" y="52254"/>
                  </a:cubicBezTo>
                  <a:moveTo>
                    <a:pt x="56878" y="54667"/>
                  </a:moveTo>
                  <a:cubicBezTo>
                    <a:pt x="57216" y="54524"/>
                    <a:pt x="57549" y="54374"/>
                    <a:pt x="57880" y="54213"/>
                  </a:cubicBezTo>
                  <a:cubicBezTo>
                    <a:pt x="57707" y="53583"/>
                    <a:pt x="57561" y="52952"/>
                    <a:pt x="57441" y="52318"/>
                  </a:cubicBezTo>
                  <a:cubicBezTo>
                    <a:pt x="57092" y="52547"/>
                    <a:pt x="56743" y="52765"/>
                    <a:pt x="56386" y="52975"/>
                  </a:cubicBezTo>
                  <a:cubicBezTo>
                    <a:pt x="56529" y="53541"/>
                    <a:pt x="56690" y="54108"/>
                    <a:pt x="56878" y="54667"/>
                  </a:cubicBezTo>
                  <a:close/>
                  <a:moveTo>
                    <a:pt x="55279" y="53575"/>
                  </a:moveTo>
                  <a:cubicBezTo>
                    <a:pt x="55437" y="54082"/>
                    <a:pt x="55613" y="54588"/>
                    <a:pt x="55809" y="55087"/>
                  </a:cubicBezTo>
                  <a:cubicBezTo>
                    <a:pt x="56135" y="54971"/>
                    <a:pt x="56461" y="54843"/>
                    <a:pt x="56780" y="54708"/>
                  </a:cubicBezTo>
                  <a:cubicBezTo>
                    <a:pt x="56596" y="54153"/>
                    <a:pt x="56435" y="53590"/>
                    <a:pt x="56293" y="53027"/>
                  </a:cubicBezTo>
                  <a:cubicBezTo>
                    <a:pt x="55959" y="53222"/>
                    <a:pt x="55621" y="53403"/>
                    <a:pt x="55279" y="53575"/>
                  </a:cubicBezTo>
                  <a:close/>
                  <a:moveTo>
                    <a:pt x="54754" y="51572"/>
                  </a:moveTo>
                  <a:cubicBezTo>
                    <a:pt x="54886" y="52191"/>
                    <a:pt x="55047" y="52810"/>
                    <a:pt x="55234" y="53425"/>
                  </a:cubicBezTo>
                  <a:cubicBezTo>
                    <a:pt x="55576" y="53249"/>
                    <a:pt x="55917" y="53065"/>
                    <a:pt x="56251" y="52870"/>
                  </a:cubicBezTo>
                  <a:cubicBezTo>
                    <a:pt x="56082" y="52168"/>
                    <a:pt x="55944" y="51463"/>
                    <a:pt x="55842" y="50754"/>
                  </a:cubicBezTo>
                  <a:cubicBezTo>
                    <a:pt x="55482" y="51039"/>
                    <a:pt x="55122" y="51313"/>
                    <a:pt x="54754" y="51572"/>
                  </a:cubicBezTo>
                  <a:moveTo>
                    <a:pt x="54720" y="51399"/>
                  </a:moveTo>
                  <a:cubicBezTo>
                    <a:pt x="55088" y="51136"/>
                    <a:pt x="55452" y="50862"/>
                    <a:pt x="55816" y="50570"/>
                  </a:cubicBezTo>
                  <a:cubicBezTo>
                    <a:pt x="55685" y="49594"/>
                    <a:pt x="55617" y="48619"/>
                    <a:pt x="55613" y="47643"/>
                  </a:cubicBezTo>
                  <a:cubicBezTo>
                    <a:pt x="55400" y="47872"/>
                    <a:pt x="55189" y="48097"/>
                    <a:pt x="54976" y="48319"/>
                  </a:cubicBezTo>
                  <a:cubicBezTo>
                    <a:pt x="54773" y="48532"/>
                    <a:pt x="54567" y="48739"/>
                    <a:pt x="54364" y="48941"/>
                  </a:cubicBezTo>
                  <a:cubicBezTo>
                    <a:pt x="54435" y="49763"/>
                    <a:pt x="54552" y="50585"/>
                    <a:pt x="54720" y="51399"/>
                  </a:cubicBezTo>
                  <a:moveTo>
                    <a:pt x="53130" y="50086"/>
                  </a:moveTo>
                  <a:cubicBezTo>
                    <a:pt x="53246" y="50776"/>
                    <a:pt x="53396" y="51467"/>
                    <a:pt x="53584" y="52153"/>
                  </a:cubicBezTo>
                  <a:cubicBezTo>
                    <a:pt x="53936" y="51936"/>
                    <a:pt x="54281" y="51710"/>
                    <a:pt x="54623" y="51467"/>
                  </a:cubicBezTo>
                  <a:cubicBezTo>
                    <a:pt x="54458" y="50660"/>
                    <a:pt x="54338" y="49849"/>
                    <a:pt x="54266" y="49039"/>
                  </a:cubicBezTo>
                  <a:cubicBezTo>
                    <a:pt x="53887" y="49407"/>
                    <a:pt x="53512" y="49756"/>
                    <a:pt x="53130" y="50086"/>
                  </a:cubicBezTo>
                  <a:moveTo>
                    <a:pt x="53096" y="49898"/>
                  </a:moveTo>
                  <a:cubicBezTo>
                    <a:pt x="53486" y="49561"/>
                    <a:pt x="53865" y="49204"/>
                    <a:pt x="54248" y="48829"/>
                  </a:cubicBezTo>
                  <a:cubicBezTo>
                    <a:pt x="54203" y="48281"/>
                    <a:pt x="54180" y="47733"/>
                    <a:pt x="54180" y="47189"/>
                  </a:cubicBezTo>
                  <a:cubicBezTo>
                    <a:pt x="54180" y="46480"/>
                    <a:pt x="54218" y="45771"/>
                    <a:pt x="54293" y="45066"/>
                  </a:cubicBezTo>
                  <a:cubicBezTo>
                    <a:pt x="53794" y="45718"/>
                    <a:pt x="53321" y="46334"/>
                    <a:pt x="52852" y="46919"/>
                  </a:cubicBezTo>
                  <a:cubicBezTo>
                    <a:pt x="52856" y="47913"/>
                    <a:pt x="52942" y="48908"/>
                    <a:pt x="53096" y="49898"/>
                  </a:cubicBezTo>
                  <a:moveTo>
                    <a:pt x="51929" y="50840"/>
                  </a:moveTo>
                  <a:cubicBezTo>
                    <a:pt x="52293" y="50570"/>
                    <a:pt x="52649" y="50285"/>
                    <a:pt x="52998" y="49984"/>
                  </a:cubicBezTo>
                  <a:cubicBezTo>
                    <a:pt x="52841" y="49009"/>
                    <a:pt x="52754" y="48030"/>
                    <a:pt x="52743" y="47050"/>
                  </a:cubicBezTo>
                  <a:cubicBezTo>
                    <a:pt x="52334" y="47553"/>
                    <a:pt x="51933" y="48026"/>
                    <a:pt x="51516" y="48476"/>
                  </a:cubicBezTo>
                  <a:cubicBezTo>
                    <a:pt x="51606" y="49264"/>
                    <a:pt x="51745" y="50056"/>
                    <a:pt x="51929" y="50840"/>
                  </a:cubicBezTo>
                  <a:close/>
                  <a:moveTo>
                    <a:pt x="51415" y="53267"/>
                  </a:moveTo>
                  <a:cubicBezTo>
                    <a:pt x="51745" y="53129"/>
                    <a:pt x="52068" y="52979"/>
                    <a:pt x="52387" y="52817"/>
                  </a:cubicBezTo>
                  <a:cubicBezTo>
                    <a:pt x="52188" y="52243"/>
                    <a:pt x="52019" y="51665"/>
                    <a:pt x="51873" y="51084"/>
                  </a:cubicBezTo>
                  <a:cubicBezTo>
                    <a:pt x="51546" y="51320"/>
                    <a:pt x="51212" y="51542"/>
                    <a:pt x="50863" y="51755"/>
                  </a:cubicBezTo>
                  <a:cubicBezTo>
                    <a:pt x="51028" y="52262"/>
                    <a:pt x="51212" y="52765"/>
                    <a:pt x="51415" y="53267"/>
                  </a:cubicBezTo>
                  <a:close/>
                  <a:moveTo>
                    <a:pt x="49790" y="52348"/>
                  </a:moveTo>
                  <a:cubicBezTo>
                    <a:pt x="49967" y="52791"/>
                    <a:pt x="50158" y="53234"/>
                    <a:pt x="50368" y="53669"/>
                  </a:cubicBezTo>
                  <a:cubicBezTo>
                    <a:pt x="50691" y="53560"/>
                    <a:pt x="51002" y="53440"/>
                    <a:pt x="51310" y="53313"/>
                  </a:cubicBezTo>
                  <a:cubicBezTo>
                    <a:pt x="51107" y="52817"/>
                    <a:pt x="50927" y="52318"/>
                    <a:pt x="50766" y="51815"/>
                  </a:cubicBezTo>
                  <a:cubicBezTo>
                    <a:pt x="50451" y="52003"/>
                    <a:pt x="50128" y="52179"/>
                    <a:pt x="49790" y="52348"/>
                  </a:cubicBezTo>
                  <a:close/>
                  <a:moveTo>
                    <a:pt x="49734" y="52198"/>
                  </a:moveTo>
                  <a:cubicBezTo>
                    <a:pt x="50072" y="52029"/>
                    <a:pt x="50398" y="51849"/>
                    <a:pt x="50713" y="51658"/>
                  </a:cubicBezTo>
                  <a:cubicBezTo>
                    <a:pt x="50518" y="51028"/>
                    <a:pt x="50349" y="50393"/>
                    <a:pt x="50218" y="49756"/>
                  </a:cubicBezTo>
                  <a:cubicBezTo>
                    <a:pt x="49888" y="50048"/>
                    <a:pt x="49546" y="50326"/>
                    <a:pt x="49190" y="50585"/>
                  </a:cubicBezTo>
                  <a:cubicBezTo>
                    <a:pt x="49344" y="51125"/>
                    <a:pt x="49528" y="51662"/>
                    <a:pt x="49734" y="52198"/>
                  </a:cubicBezTo>
                  <a:close/>
                  <a:moveTo>
                    <a:pt x="48102" y="51298"/>
                  </a:moveTo>
                  <a:cubicBezTo>
                    <a:pt x="48274" y="51759"/>
                    <a:pt x="48462" y="52217"/>
                    <a:pt x="48672" y="52675"/>
                  </a:cubicBezTo>
                  <a:cubicBezTo>
                    <a:pt x="49002" y="52540"/>
                    <a:pt x="49318" y="52401"/>
                    <a:pt x="49629" y="52247"/>
                  </a:cubicBezTo>
                  <a:cubicBezTo>
                    <a:pt x="49423" y="51722"/>
                    <a:pt x="49242" y="51189"/>
                    <a:pt x="49089" y="50656"/>
                  </a:cubicBezTo>
                  <a:cubicBezTo>
                    <a:pt x="48773" y="50881"/>
                    <a:pt x="48443" y="51095"/>
                    <a:pt x="48102" y="51298"/>
                  </a:cubicBezTo>
                  <a:close/>
                  <a:moveTo>
                    <a:pt x="47513" y="49418"/>
                  </a:moveTo>
                  <a:cubicBezTo>
                    <a:pt x="47659" y="49996"/>
                    <a:pt x="47839" y="50570"/>
                    <a:pt x="48046" y="51140"/>
                  </a:cubicBezTo>
                  <a:cubicBezTo>
                    <a:pt x="48391" y="50938"/>
                    <a:pt x="48721" y="50720"/>
                    <a:pt x="49040" y="50491"/>
                  </a:cubicBezTo>
                  <a:cubicBezTo>
                    <a:pt x="48841" y="49786"/>
                    <a:pt x="48683" y="49077"/>
                    <a:pt x="48571" y="48367"/>
                  </a:cubicBezTo>
                  <a:cubicBezTo>
                    <a:pt x="48237" y="48739"/>
                    <a:pt x="47888" y="49088"/>
                    <a:pt x="47513" y="49418"/>
                  </a:cubicBezTo>
                  <a:close/>
                  <a:moveTo>
                    <a:pt x="48410" y="44364"/>
                  </a:moveTo>
                  <a:cubicBezTo>
                    <a:pt x="47974" y="45208"/>
                    <a:pt x="47539" y="45992"/>
                    <a:pt x="47055" y="46717"/>
                  </a:cubicBezTo>
                  <a:cubicBezTo>
                    <a:pt x="47126" y="47561"/>
                    <a:pt x="47265" y="48397"/>
                    <a:pt x="47468" y="49234"/>
                  </a:cubicBezTo>
                  <a:cubicBezTo>
                    <a:pt x="47847" y="48896"/>
                    <a:pt x="48203" y="48536"/>
                    <a:pt x="48541" y="48154"/>
                  </a:cubicBezTo>
                  <a:cubicBezTo>
                    <a:pt x="48421" y="47332"/>
                    <a:pt x="48357" y="46506"/>
                    <a:pt x="48357" y="45685"/>
                  </a:cubicBezTo>
                  <a:cubicBezTo>
                    <a:pt x="48357" y="45246"/>
                    <a:pt x="48376" y="44803"/>
                    <a:pt x="48410" y="44364"/>
                  </a:cubicBezTo>
                  <a:close/>
                  <a:moveTo>
                    <a:pt x="65628" y="25349"/>
                  </a:moveTo>
                  <a:cubicBezTo>
                    <a:pt x="59692" y="27934"/>
                    <a:pt x="54874" y="30834"/>
                    <a:pt x="51906" y="33930"/>
                  </a:cubicBezTo>
                  <a:cubicBezTo>
                    <a:pt x="48518" y="37464"/>
                    <a:pt x="46995" y="41407"/>
                    <a:pt x="46995" y="45373"/>
                  </a:cubicBezTo>
                  <a:cubicBezTo>
                    <a:pt x="46995" y="45730"/>
                    <a:pt x="47010" y="46086"/>
                    <a:pt x="47033" y="46443"/>
                  </a:cubicBezTo>
                  <a:cubicBezTo>
                    <a:pt x="47502" y="45718"/>
                    <a:pt x="47929" y="44931"/>
                    <a:pt x="48365" y="44086"/>
                  </a:cubicBezTo>
                  <a:cubicBezTo>
                    <a:pt x="48395" y="44030"/>
                    <a:pt x="48425" y="43970"/>
                    <a:pt x="48455" y="43914"/>
                  </a:cubicBezTo>
                  <a:cubicBezTo>
                    <a:pt x="48860" y="40199"/>
                    <a:pt x="50556" y="36552"/>
                    <a:pt x="53764" y="33281"/>
                  </a:cubicBezTo>
                  <a:cubicBezTo>
                    <a:pt x="56263" y="30737"/>
                    <a:pt x="59936" y="28343"/>
                    <a:pt x="64408" y="26152"/>
                  </a:cubicBezTo>
                  <a:cubicBezTo>
                    <a:pt x="64813" y="25882"/>
                    <a:pt x="65222" y="25612"/>
                    <a:pt x="65628" y="25349"/>
                  </a:cubicBezTo>
                  <a:close/>
                  <a:moveTo>
                    <a:pt x="66569" y="24944"/>
                  </a:moveTo>
                  <a:cubicBezTo>
                    <a:pt x="66224" y="25165"/>
                    <a:pt x="65879" y="25386"/>
                    <a:pt x="65534" y="25612"/>
                  </a:cubicBezTo>
                  <a:cubicBezTo>
                    <a:pt x="68569" y="24190"/>
                    <a:pt x="71942" y="22861"/>
                    <a:pt x="75540" y="21638"/>
                  </a:cubicBezTo>
                  <a:cubicBezTo>
                    <a:pt x="72370" y="22662"/>
                    <a:pt x="69357" y="23769"/>
                    <a:pt x="66569" y="24944"/>
                  </a:cubicBezTo>
                  <a:close/>
                  <a:moveTo>
                    <a:pt x="67672" y="24253"/>
                  </a:moveTo>
                  <a:cubicBezTo>
                    <a:pt x="67507" y="24355"/>
                    <a:pt x="67342" y="24460"/>
                    <a:pt x="67173" y="24565"/>
                  </a:cubicBezTo>
                  <a:cubicBezTo>
                    <a:pt x="69169" y="23739"/>
                    <a:pt x="71278" y="22951"/>
                    <a:pt x="73469" y="22201"/>
                  </a:cubicBezTo>
                  <a:cubicBezTo>
                    <a:pt x="71466" y="22854"/>
                    <a:pt x="69530" y="23540"/>
                    <a:pt x="67672" y="24253"/>
                  </a:cubicBezTo>
                  <a:close/>
                  <a:moveTo>
                    <a:pt x="68423" y="23788"/>
                  </a:moveTo>
                  <a:cubicBezTo>
                    <a:pt x="68355" y="23829"/>
                    <a:pt x="68284" y="23871"/>
                    <a:pt x="68216" y="23916"/>
                  </a:cubicBezTo>
                  <a:cubicBezTo>
                    <a:pt x="69275" y="23514"/>
                    <a:pt x="70359" y="23124"/>
                    <a:pt x="71466" y="22745"/>
                  </a:cubicBezTo>
                  <a:cubicBezTo>
                    <a:pt x="70434" y="23083"/>
                    <a:pt x="69417" y="23432"/>
                    <a:pt x="68423" y="23788"/>
                  </a:cubicBezTo>
                  <a:close/>
                  <a:moveTo>
                    <a:pt x="68933" y="23473"/>
                  </a:moveTo>
                  <a:cubicBezTo>
                    <a:pt x="69128" y="23405"/>
                    <a:pt x="69323" y="23338"/>
                    <a:pt x="69522" y="23270"/>
                  </a:cubicBezTo>
                  <a:cubicBezTo>
                    <a:pt x="69335" y="23330"/>
                    <a:pt x="69147" y="23394"/>
                    <a:pt x="68963" y="23454"/>
                  </a:cubicBezTo>
                  <a:cubicBezTo>
                    <a:pt x="68952" y="23462"/>
                    <a:pt x="68941" y="23469"/>
                    <a:pt x="68933" y="23473"/>
                  </a:cubicBezTo>
                  <a:close/>
                  <a:moveTo>
                    <a:pt x="62026" y="24493"/>
                  </a:moveTo>
                  <a:cubicBezTo>
                    <a:pt x="61996" y="24512"/>
                    <a:pt x="61966" y="24531"/>
                    <a:pt x="61932" y="24550"/>
                  </a:cubicBezTo>
                  <a:cubicBezTo>
                    <a:pt x="62198" y="24467"/>
                    <a:pt x="62465" y="24381"/>
                    <a:pt x="62731" y="24302"/>
                  </a:cubicBezTo>
                  <a:cubicBezTo>
                    <a:pt x="65571" y="23424"/>
                    <a:pt x="68457" y="22595"/>
                    <a:pt x="71331" y="21826"/>
                  </a:cubicBezTo>
                  <a:cubicBezTo>
                    <a:pt x="71346" y="21818"/>
                    <a:pt x="71357" y="21811"/>
                    <a:pt x="71372" y="21803"/>
                  </a:cubicBezTo>
                  <a:cubicBezTo>
                    <a:pt x="68265" y="22629"/>
                    <a:pt x="65125" y="23529"/>
                    <a:pt x="62026" y="24493"/>
                  </a:cubicBezTo>
                  <a:close/>
                  <a:moveTo>
                    <a:pt x="52724" y="27360"/>
                  </a:moveTo>
                  <a:cubicBezTo>
                    <a:pt x="52661" y="27412"/>
                    <a:pt x="52597" y="27469"/>
                    <a:pt x="52533" y="27521"/>
                  </a:cubicBezTo>
                  <a:cubicBezTo>
                    <a:pt x="55227" y="26538"/>
                    <a:pt x="58030" y="25593"/>
                    <a:pt x="60881" y="24692"/>
                  </a:cubicBezTo>
                  <a:cubicBezTo>
                    <a:pt x="61211" y="24587"/>
                    <a:pt x="61545" y="24482"/>
                    <a:pt x="61879" y="24381"/>
                  </a:cubicBezTo>
                  <a:cubicBezTo>
                    <a:pt x="61939" y="24343"/>
                    <a:pt x="61996" y="24306"/>
                    <a:pt x="62056" y="24268"/>
                  </a:cubicBezTo>
                  <a:cubicBezTo>
                    <a:pt x="58893" y="25244"/>
                    <a:pt x="55752" y="26279"/>
                    <a:pt x="52724" y="27360"/>
                  </a:cubicBezTo>
                  <a:close/>
                  <a:moveTo>
                    <a:pt x="52586" y="27247"/>
                  </a:moveTo>
                  <a:cubicBezTo>
                    <a:pt x="52668" y="27184"/>
                    <a:pt x="52751" y="27116"/>
                    <a:pt x="52833" y="27049"/>
                  </a:cubicBezTo>
                  <a:cubicBezTo>
                    <a:pt x="50394" y="27908"/>
                    <a:pt x="48016" y="28797"/>
                    <a:pt x="45738" y="29701"/>
                  </a:cubicBezTo>
                  <a:cubicBezTo>
                    <a:pt x="45678" y="29776"/>
                    <a:pt x="45622" y="29851"/>
                    <a:pt x="45565" y="29926"/>
                  </a:cubicBezTo>
                  <a:cubicBezTo>
                    <a:pt x="47802" y="29015"/>
                    <a:pt x="50158" y="28118"/>
                    <a:pt x="52586" y="27247"/>
                  </a:cubicBezTo>
                  <a:close/>
                  <a:moveTo>
                    <a:pt x="52053" y="27698"/>
                  </a:moveTo>
                  <a:cubicBezTo>
                    <a:pt x="52117" y="27641"/>
                    <a:pt x="52180" y="27589"/>
                    <a:pt x="52244" y="27533"/>
                  </a:cubicBezTo>
                  <a:cubicBezTo>
                    <a:pt x="49873" y="28388"/>
                    <a:pt x="47577" y="29266"/>
                    <a:pt x="45393" y="30163"/>
                  </a:cubicBezTo>
                  <a:cubicBezTo>
                    <a:pt x="45340" y="30234"/>
                    <a:pt x="45288" y="30309"/>
                    <a:pt x="45235" y="30384"/>
                  </a:cubicBezTo>
                  <a:cubicBezTo>
                    <a:pt x="47389" y="29469"/>
                    <a:pt x="49678" y="28568"/>
                    <a:pt x="52053" y="27698"/>
                  </a:cubicBezTo>
                  <a:close/>
                  <a:moveTo>
                    <a:pt x="45078" y="30613"/>
                  </a:moveTo>
                  <a:cubicBezTo>
                    <a:pt x="45021" y="30692"/>
                    <a:pt x="44969" y="30774"/>
                    <a:pt x="44916" y="30853"/>
                  </a:cubicBezTo>
                  <a:cubicBezTo>
                    <a:pt x="46995" y="29926"/>
                    <a:pt x="49224" y="29011"/>
                    <a:pt x="51561" y="28122"/>
                  </a:cubicBezTo>
                  <a:cubicBezTo>
                    <a:pt x="51618" y="28073"/>
                    <a:pt x="51674" y="28024"/>
                    <a:pt x="51730" y="27975"/>
                  </a:cubicBezTo>
                  <a:cubicBezTo>
                    <a:pt x="49411" y="28831"/>
                    <a:pt x="47179" y="29716"/>
                    <a:pt x="45078" y="30613"/>
                  </a:cubicBezTo>
                  <a:moveTo>
                    <a:pt x="40560" y="32504"/>
                  </a:moveTo>
                  <a:cubicBezTo>
                    <a:pt x="41937" y="31832"/>
                    <a:pt x="43401" y="31168"/>
                    <a:pt x="44931" y="30512"/>
                  </a:cubicBezTo>
                  <a:cubicBezTo>
                    <a:pt x="44980" y="30437"/>
                    <a:pt x="45033" y="30362"/>
                    <a:pt x="45085" y="30287"/>
                  </a:cubicBezTo>
                  <a:cubicBezTo>
                    <a:pt x="43524" y="30932"/>
                    <a:pt x="42024" y="31585"/>
                    <a:pt x="40602" y="32245"/>
                  </a:cubicBezTo>
                  <a:cubicBezTo>
                    <a:pt x="40575" y="32335"/>
                    <a:pt x="40549" y="32429"/>
                    <a:pt x="40523" y="32519"/>
                  </a:cubicBezTo>
                  <a:cubicBezTo>
                    <a:pt x="40534" y="32515"/>
                    <a:pt x="40549" y="32508"/>
                    <a:pt x="40560" y="32504"/>
                  </a:cubicBezTo>
                  <a:close/>
                  <a:moveTo>
                    <a:pt x="42538" y="31956"/>
                  </a:moveTo>
                  <a:cubicBezTo>
                    <a:pt x="43213" y="31633"/>
                    <a:pt x="43907" y="31307"/>
                    <a:pt x="44624" y="30984"/>
                  </a:cubicBezTo>
                  <a:cubicBezTo>
                    <a:pt x="44673" y="30906"/>
                    <a:pt x="44725" y="30823"/>
                    <a:pt x="44781" y="30741"/>
                  </a:cubicBezTo>
                  <a:cubicBezTo>
                    <a:pt x="43326" y="31367"/>
                    <a:pt x="41937" y="32001"/>
                    <a:pt x="40624" y="32635"/>
                  </a:cubicBezTo>
                  <a:cubicBezTo>
                    <a:pt x="40575" y="32662"/>
                    <a:pt x="40523" y="32688"/>
                    <a:pt x="40470" y="32710"/>
                  </a:cubicBezTo>
                  <a:cubicBezTo>
                    <a:pt x="40444" y="32819"/>
                    <a:pt x="40418" y="32924"/>
                    <a:pt x="40391" y="33029"/>
                  </a:cubicBezTo>
                  <a:cubicBezTo>
                    <a:pt x="41082" y="32673"/>
                    <a:pt x="41798" y="32313"/>
                    <a:pt x="42538" y="31956"/>
                  </a:cubicBezTo>
                  <a:moveTo>
                    <a:pt x="40350" y="33217"/>
                  </a:moveTo>
                  <a:cubicBezTo>
                    <a:pt x="40324" y="33348"/>
                    <a:pt x="40298" y="33476"/>
                    <a:pt x="40271" y="33603"/>
                  </a:cubicBezTo>
                  <a:cubicBezTo>
                    <a:pt x="41513" y="32898"/>
                    <a:pt x="42864" y="32196"/>
                    <a:pt x="44312" y="31498"/>
                  </a:cubicBezTo>
                  <a:cubicBezTo>
                    <a:pt x="44369" y="31405"/>
                    <a:pt x="44425" y="31307"/>
                    <a:pt x="44485" y="31210"/>
                  </a:cubicBezTo>
                  <a:cubicBezTo>
                    <a:pt x="43840" y="31502"/>
                    <a:pt x="43213" y="31795"/>
                    <a:pt x="42601" y="32091"/>
                  </a:cubicBezTo>
                  <a:cubicBezTo>
                    <a:pt x="41821" y="32463"/>
                    <a:pt x="41071" y="32842"/>
                    <a:pt x="40350" y="33217"/>
                  </a:cubicBezTo>
                  <a:close/>
                  <a:moveTo>
                    <a:pt x="40309" y="32624"/>
                  </a:moveTo>
                  <a:cubicBezTo>
                    <a:pt x="40335" y="32530"/>
                    <a:pt x="40358" y="32436"/>
                    <a:pt x="40388" y="32343"/>
                  </a:cubicBezTo>
                  <a:cubicBezTo>
                    <a:pt x="39795" y="32620"/>
                    <a:pt x="39213" y="32894"/>
                    <a:pt x="38651" y="33172"/>
                  </a:cubicBezTo>
                  <a:cubicBezTo>
                    <a:pt x="38283" y="33352"/>
                    <a:pt x="37926" y="33532"/>
                    <a:pt x="37574" y="33708"/>
                  </a:cubicBezTo>
                  <a:cubicBezTo>
                    <a:pt x="37577" y="33817"/>
                    <a:pt x="37581" y="33922"/>
                    <a:pt x="37585" y="34031"/>
                  </a:cubicBezTo>
                  <a:cubicBezTo>
                    <a:pt x="38448" y="33562"/>
                    <a:pt x="39356" y="33093"/>
                    <a:pt x="40309" y="32624"/>
                  </a:cubicBezTo>
                  <a:moveTo>
                    <a:pt x="36452" y="38590"/>
                  </a:moveTo>
                  <a:cubicBezTo>
                    <a:pt x="36478" y="38548"/>
                    <a:pt x="36508" y="38511"/>
                    <a:pt x="36538" y="38470"/>
                  </a:cubicBezTo>
                  <a:cubicBezTo>
                    <a:pt x="36868" y="38019"/>
                    <a:pt x="37262" y="37569"/>
                    <a:pt x="37709" y="37119"/>
                  </a:cubicBezTo>
                  <a:cubicBezTo>
                    <a:pt x="37671" y="36838"/>
                    <a:pt x="37637" y="36552"/>
                    <a:pt x="37600" y="36267"/>
                  </a:cubicBezTo>
                  <a:cubicBezTo>
                    <a:pt x="37108" y="36657"/>
                    <a:pt x="36658" y="37051"/>
                    <a:pt x="36253" y="37445"/>
                  </a:cubicBezTo>
                  <a:cubicBezTo>
                    <a:pt x="36332" y="37828"/>
                    <a:pt x="36399" y="38211"/>
                    <a:pt x="36452" y="38590"/>
                  </a:cubicBezTo>
                  <a:close/>
                  <a:moveTo>
                    <a:pt x="35037" y="38785"/>
                  </a:moveTo>
                  <a:cubicBezTo>
                    <a:pt x="35056" y="39025"/>
                    <a:pt x="35067" y="39265"/>
                    <a:pt x="35067" y="39501"/>
                  </a:cubicBezTo>
                  <a:cubicBezTo>
                    <a:pt x="35071" y="41002"/>
                    <a:pt x="34602" y="42454"/>
                    <a:pt x="33300" y="43820"/>
                  </a:cubicBezTo>
                  <a:cubicBezTo>
                    <a:pt x="33251" y="43872"/>
                    <a:pt x="33199" y="43925"/>
                    <a:pt x="33146" y="43978"/>
                  </a:cubicBezTo>
                  <a:cubicBezTo>
                    <a:pt x="33146" y="44503"/>
                    <a:pt x="33203" y="45024"/>
                    <a:pt x="33304" y="45542"/>
                  </a:cubicBezTo>
                  <a:cubicBezTo>
                    <a:pt x="33649" y="45302"/>
                    <a:pt x="33972" y="45047"/>
                    <a:pt x="34261" y="44784"/>
                  </a:cubicBezTo>
                  <a:cubicBezTo>
                    <a:pt x="34384" y="44672"/>
                    <a:pt x="34501" y="44559"/>
                    <a:pt x="34610" y="44447"/>
                  </a:cubicBezTo>
                  <a:cubicBezTo>
                    <a:pt x="34602" y="44296"/>
                    <a:pt x="34598" y="44146"/>
                    <a:pt x="34598" y="43993"/>
                  </a:cubicBezTo>
                  <a:cubicBezTo>
                    <a:pt x="34598" y="42263"/>
                    <a:pt x="35127" y="40514"/>
                    <a:pt x="36294" y="38811"/>
                  </a:cubicBezTo>
                  <a:cubicBezTo>
                    <a:pt x="36245" y="38413"/>
                    <a:pt x="36178" y="38008"/>
                    <a:pt x="36095" y="37599"/>
                  </a:cubicBezTo>
                  <a:cubicBezTo>
                    <a:pt x="35694" y="37997"/>
                    <a:pt x="35341" y="38391"/>
                    <a:pt x="35037" y="38785"/>
                  </a:cubicBezTo>
                  <a:moveTo>
                    <a:pt x="35893" y="36665"/>
                  </a:moveTo>
                  <a:cubicBezTo>
                    <a:pt x="35521" y="36958"/>
                    <a:pt x="35169" y="37254"/>
                    <a:pt x="34842" y="37550"/>
                  </a:cubicBezTo>
                  <a:cubicBezTo>
                    <a:pt x="34917" y="37896"/>
                    <a:pt x="34977" y="38241"/>
                    <a:pt x="35015" y="38582"/>
                  </a:cubicBezTo>
                  <a:cubicBezTo>
                    <a:pt x="35319" y="38199"/>
                    <a:pt x="35671" y="37817"/>
                    <a:pt x="36062" y="37430"/>
                  </a:cubicBezTo>
                  <a:cubicBezTo>
                    <a:pt x="36009" y="37179"/>
                    <a:pt x="35953" y="36920"/>
                    <a:pt x="35893" y="36665"/>
                  </a:cubicBezTo>
                  <a:close/>
                  <a:moveTo>
                    <a:pt x="35889" y="35836"/>
                  </a:moveTo>
                  <a:cubicBezTo>
                    <a:pt x="35930" y="36020"/>
                    <a:pt x="35975" y="36200"/>
                    <a:pt x="36017" y="36384"/>
                  </a:cubicBezTo>
                  <a:cubicBezTo>
                    <a:pt x="36478" y="36027"/>
                    <a:pt x="36973" y="35671"/>
                    <a:pt x="37499" y="35318"/>
                  </a:cubicBezTo>
                  <a:cubicBezTo>
                    <a:pt x="37480" y="35160"/>
                    <a:pt x="37469" y="34999"/>
                    <a:pt x="37454" y="34841"/>
                  </a:cubicBezTo>
                  <a:cubicBezTo>
                    <a:pt x="36906" y="35172"/>
                    <a:pt x="36381" y="35506"/>
                    <a:pt x="35889" y="35836"/>
                  </a:cubicBezTo>
                  <a:moveTo>
                    <a:pt x="35746" y="35250"/>
                  </a:moveTo>
                  <a:cubicBezTo>
                    <a:pt x="35750" y="35273"/>
                    <a:pt x="35758" y="35295"/>
                    <a:pt x="35761" y="35318"/>
                  </a:cubicBezTo>
                  <a:cubicBezTo>
                    <a:pt x="35791" y="35442"/>
                    <a:pt x="35822" y="35562"/>
                    <a:pt x="35852" y="35682"/>
                  </a:cubicBezTo>
                  <a:cubicBezTo>
                    <a:pt x="36354" y="35348"/>
                    <a:pt x="36883" y="35010"/>
                    <a:pt x="37442" y="34676"/>
                  </a:cubicBezTo>
                  <a:cubicBezTo>
                    <a:pt x="37431" y="34549"/>
                    <a:pt x="37424" y="34421"/>
                    <a:pt x="37416" y="34294"/>
                  </a:cubicBezTo>
                  <a:cubicBezTo>
                    <a:pt x="36835" y="34613"/>
                    <a:pt x="36279" y="34931"/>
                    <a:pt x="35746" y="35250"/>
                  </a:cubicBezTo>
                  <a:moveTo>
                    <a:pt x="37394" y="33802"/>
                  </a:moveTo>
                  <a:cubicBezTo>
                    <a:pt x="36782" y="34114"/>
                    <a:pt x="36193" y="34429"/>
                    <a:pt x="35623" y="34740"/>
                  </a:cubicBezTo>
                  <a:cubicBezTo>
                    <a:pt x="35653" y="34860"/>
                    <a:pt x="35683" y="34980"/>
                    <a:pt x="35709" y="35100"/>
                  </a:cubicBezTo>
                  <a:cubicBezTo>
                    <a:pt x="36249" y="34774"/>
                    <a:pt x="36820" y="34451"/>
                    <a:pt x="37409" y="34129"/>
                  </a:cubicBezTo>
                  <a:cubicBezTo>
                    <a:pt x="37401" y="34020"/>
                    <a:pt x="37397" y="33911"/>
                    <a:pt x="37394" y="33802"/>
                  </a:cubicBezTo>
                  <a:close/>
                  <a:moveTo>
                    <a:pt x="35383" y="33675"/>
                  </a:moveTo>
                  <a:cubicBezTo>
                    <a:pt x="36035" y="33356"/>
                    <a:pt x="36707" y="33037"/>
                    <a:pt x="37394" y="32718"/>
                  </a:cubicBezTo>
                  <a:cubicBezTo>
                    <a:pt x="37397" y="32624"/>
                    <a:pt x="37401" y="32530"/>
                    <a:pt x="37405" y="32436"/>
                  </a:cubicBezTo>
                  <a:cubicBezTo>
                    <a:pt x="36696" y="32755"/>
                    <a:pt x="36002" y="33074"/>
                    <a:pt x="35326" y="33393"/>
                  </a:cubicBezTo>
                  <a:cubicBezTo>
                    <a:pt x="35345" y="33487"/>
                    <a:pt x="35364" y="33581"/>
                    <a:pt x="35383" y="33675"/>
                  </a:cubicBezTo>
                  <a:close/>
                  <a:moveTo>
                    <a:pt x="34227" y="35363"/>
                  </a:moveTo>
                  <a:cubicBezTo>
                    <a:pt x="34613" y="35134"/>
                    <a:pt x="35011" y="34909"/>
                    <a:pt x="35420" y="34680"/>
                  </a:cubicBezTo>
                  <a:cubicBezTo>
                    <a:pt x="35398" y="34575"/>
                    <a:pt x="35371" y="34470"/>
                    <a:pt x="35349" y="34365"/>
                  </a:cubicBezTo>
                  <a:cubicBezTo>
                    <a:pt x="34925" y="34583"/>
                    <a:pt x="34512" y="34804"/>
                    <a:pt x="34114" y="35022"/>
                  </a:cubicBezTo>
                  <a:cubicBezTo>
                    <a:pt x="34152" y="35134"/>
                    <a:pt x="34189" y="35250"/>
                    <a:pt x="34227" y="35363"/>
                  </a:cubicBezTo>
                  <a:close/>
                  <a:moveTo>
                    <a:pt x="33345" y="36627"/>
                  </a:moveTo>
                  <a:cubicBezTo>
                    <a:pt x="33634" y="36425"/>
                    <a:pt x="33934" y="36218"/>
                    <a:pt x="34242" y="36016"/>
                  </a:cubicBezTo>
                  <a:cubicBezTo>
                    <a:pt x="34201" y="35881"/>
                    <a:pt x="34156" y="35746"/>
                    <a:pt x="34111" y="35607"/>
                  </a:cubicBezTo>
                  <a:cubicBezTo>
                    <a:pt x="33803" y="35791"/>
                    <a:pt x="33503" y="35975"/>
                    <a:pt x="33210" y="36158"/>
                  </a:cubicBezTo>
                  <a:cubicBezTo>
                    <a:pt x="33259" y="36312"/>
                    <a:pt x="33304" y="36470"/>
                    <a:pt x="33345" y="36627"/>
                  </a:cubicBezTo>
                  <a:moveTo>
                    <a:pt x="28137" y="44083"/>
                  </a:moveTo>
                  <a:cubicBezTo>
                    <a:pt x="28137" y="42987"/>
                    <a:pt x="28441" y="41876"/>
                    <a:pt x="29094" y="40766"/>
                  </a:cubicBezTo>
                  <a:cubicBezTo>
                    <a:pt x="29867" y="39453"/>
                    <a:pt x="31274" y="38106"/>
                    <a:pt x="33180" y="36744"/>
                  </a:cubicBezTo>
                  <a:cubicBezTo>
                    <a:pt x="33139" y="36582"/>
                    <a:pt x="33094" y="36421"/>
                    <a:pt x="33045" y="36260"/>
                  </a:cubicBezTo>
                  <a:cubicBezTo>
                    <a:pt x="30265" y="38023"/>
                    <a:pt x="28272" y="39760"/>
                    <a:pt x="27387" y="41392"/>
                  </a:cubicBezTo>
                  <a:cubicBezTo>
                    <a:pt x="26877" y="42330"/>
                    <a:pt x="26640" y="43257"/>
                    <a:pt x="26640" y="44165"/>
                  </a:cubicBezTo>
                  <a:cubicBezTo>
                    <a:pt x="26640" y="44814"/>
                    <a:pt x="26760" y="45452"/>
                    <a:pt x="26985" y="46079"/>
                  </a:cubicBezTo>
                  <a:cubicBezTo>
                    <a:pt x="27439" y="45884"/>
                    <a:pt x="27878" y="45677"/>
                    <a:pt x="28299" y="45460"/>
                  </a:cubicBezTo>
                  <a:cubicBezTo>
                    <a:pt x="28194" y="45006"/>
                    <a:pt x="28137" y="44544"/>
                    <a:pt x="28137" y="44083"/>
                  </a:cubicBezTo>
                  <a:close/>
                  <a:moveTo>
                    <a:pt x="29800" y="44585"/>
                  </a:moveTo>
                  <a:cubicBezTo>
                    <a:pt x="29785" y="44398"/>
                    <a:pt x="29777" y="44206"/>
                    <a:pt x="29777" y="44019"/>
                  </a:cubicBezTo>
                  <a:cubicBezTo>
                    <a:pt x="29777" y="42754"/>
                    <a:pt x="30141" y="41475"/>
                    <a:pt x="30944" y="40199"/>
                  </a:cubicBezTo>
                  <a:cubicBezTo>
                    <a:pt x="31492" y="39325"/>
                    <a:pt x="32310" y="38440"/>
                    <a:pt x="33356" y="37547"/>
                  </a:cubicBezTo>
                  <a:cubicBezTo>
                    <a:pt x="33319" y="37333"/>
                    <a:pt x="33274" y="37115"/>
                    <a:pt x="33221" y="36901"/>
                  </a:cubicBezTo>
                  <a:cubicBezTo>
                    <a:pt x="31349" y="38241"/>
                    <a:pt x="29968" y="39569"/>
                    <a:pt x="29222" y="40841"/>
                  </a:cubicBezTo>
                  <a:cubicBezTo>
                    <a:pt x="28580" y="41933"/>
                    <a:pt x="28287" y="43017"/>
                    <a:pt x="28287" y="44083"/>
                  </a:cubicBezTo>
                  <a:cubicBezTo>
                    <a:pt x="28287" y="44522"/>
                    <a:pt x="28340" y="44957"/>
                    <a:pt x="28434" y="45388"/>
                  </a:cubicBezTo>
                  <a:cubicBezTo>
                    <a:pt x="28918" y="45133"/>
                    <a:pt x="29376" y="44867"/>
                    <a:pt x="29800" y="44585"/>
                  </a:cubicBezTo>
                  <a:close/>
                  <a:moveTo>
                    <a:pt x="29822" y="44799"/>
                  </a:moveTo>
                  <a:cubicBezTo>
                    <a:pt x="29402" y="45073"/>
                    <a:pt x="28952" y="45332"/>
                    <a:pt x="28479" y="45580"/>
                  </a:cubicBezTo>
                  <a:cubicBezTo>
                    <a:pt x="28561" y="45895"/>
                    <a:pt x="28663" y="46206"/>
                    <a:pt x="28790" y="46514"/>
                  </a:cubicBezTo>
                  <a:cubicBezTo>
                    <a:pt x="29229" y="46326"/>
                    <a:pt x="29649" y="46131"/>
                    <a:pt x="30051" y="45925"/>
                  </a:cubicBezTo>
                  <a:cubicBezTo>
                    <a:pt x="29942" y="45553"/>
                    <a:pt x="29867" y="45174"/>
                    <a:pt x="29822" y="44799"/>
                  </a:cubicBezTo>
                  <a:close/>
                  <a:moveTo>
                    <a:pt x="31480" y="45084"/>
                  </a:moveTo>
                  <a:cubicBezTo>
                    <a:pt x="31424" y="44720"/>
                    <a:pt x="31398" y="44349"/>
                    <a:pt x="31398" y="43981"/>
                  </a:cubicBezTo>
                  <a:cubicBezTo>
                    <a:pt x="31398" y="43846"/>
                    <a:pt x="31402" y="43711"/>
                    <a:pt x="31409" y="43580"/>
                  </a:cubicBezTo>
                  <a:cubicBezTo>
                    <a:pt x="30978" y="43978"/>
                    <a:pt x="30490" y="44353"/>
                    <a:pt x="29961" y="44709"/>
                  </a:cubicBezTo>
                  <a:cubicBezTo>
                    <a:pt x="30002" y="45092"/>
                    <a:pt x="30077" y="45475"/>
                    <a:pt x="30182" y="45854"/>
                  </a:cubicBezTo>
                  <a:cubicBezTo>
                    <a:pt x="30644" y="45610"/>
                    <a:pt x="31079" y="45355"/>
                    <a:pt x="31480" y="45084"/>
                  </a:cubicBezTo>
                  <a:moveTo>
                    <a:pt x="31811" y="46439"/>
                  </a:moveTo>
                  <a:cubicBezTo>
                    <a:pt x="31683" y="46056"/>
                    <a:pt x="31585" y="45673"/>
                    <a:pt x="31514" y="45287"/>
                  </a:cubicBezTo>
                  <a:cubicBezTo>
                    <a:pt x="31116" y="45550"/>
                    <a:pt x="30689" y="45801"/>
                    <a:pt x="30238" y="46037"/>
                  </a:cubicBezTo>
                  <a:cubicBezTo>
                    <a:pt x="30336" y="46360"/>
                    <a:pt x="30460" y="46683"/>
                    <a:pt x="30606" y="47002"/>
                  </a:cubicBezTo>
                  <a:cubicBezTo>
                    <a:pt x="31026" y="46825"/>
                    <a:pt x="31428" y="46638"/>
                    <a:pt x="31811" y="46439"/>
                  </a:cubicBezTo>
                  <a:moveTo>
                    <a:pt x="31871" y="46615"/>
                  </a:moveTo>
                  <a:cubicBezTo>
                    <a:pt x="31492" y="46810"/>
                    <a:pt x="31098" y="46994"/>
                    <a:pt x="30685" y="47170"/>
                  </a:cubicBezTo>
                  <a:cubicBezTo>
                    <a:pt x="30820" y="47459"/>
                    <a:pt x="30978" y="47745"/>
                    <a:pt x="31150" y="48026"/>
                  </a:cubicBezTo>
                  <a:cubicBezTo>
                    <a:pt x="31540" y="47891"/>
                    <a:pt x="31923" y="47748"/>
                    <a:pt x="32291" y="47598"/>
                  </a:cubicBezTo>
                  <a:cubicBezTo>
                    <a:pt x="32130" y="47272"/>
                    <a:pt x="31991" y="46945"/>
                    <a:pt x="31871" y="46615"/>
                  </a:cubicBezTo>
                  <a:moveTo>
                    <a:pt x="31646" y="45201"/>
                  </a:moveTo>
                  <a:cubicBezTo>
                    <a:pt x="31713" y="45591"/>
                    <a:pt x="31811" y="45981"/>
                    <a:pt x="31942" y="46371"/>
                  </a:cubicBezTo>
                  <a:cubicBezTo>
                    <a:pt x="32381" y="46139"/>
                    <a:pt x="32794" y="45891"/>
                    <a:pt x="33180" y="45632"/>
                  </a:cubicBezTo>
                  <a:cubicBezTo>
                    <a:pt x="33075" y="45129"/>
                    <a:pt x="33015" y="44623"/>
                    <a:pt x="33007" y="44116"/>
                  </a:cubicBezTo>
                  <a:cubicBezTo>
                    <a:pt x="32602" y="44499"/>
                    <a:pt x="32148" y="44859"/>
                    <a:pt x="31646" y="45201"/>
                  </a:cubicBezTo>
                  <a:moveTo>
                    <a:pt x="34640" y="36714"/>
                  </a:moveTo>
                  <a:cubicBezTo>
                    <a:pt x="34703" y="36939"/>
                    <a:pt x="34760" y="37164"/>
                    <a:pt x="34808" y="37385"/>
                  </a:cubicBezTo>
                  <a:cubicBezTo>
                    <a:pt x="35135" y="37093"/>
                    <a:pt x="35484" y="36800"/>
                    <a:pt x="35859" y="36507"/>
                  </a:cubicBezTo>
                  <a:cubicBezTo>
                    <a:pt x="35814" y="36320"/>
                    <a:pt x="35769" y="36132"/>
                    <a:pt x="35724" y="35945"/>
                  </a:cubicBezTo>
                  <a:cubicBezTo>
                    <a:pt x="35345" y="36200"/>
                    <a:pt x="34985" y="36459"/>
                    <a:pt x="34640" y="36714"/>
                  </a:cubicBezTo>
                  <a:close/>
                  <a:moveTo>
                    <a:pt x="35585" y="35363"/>
                  </a:moveTo>
                  <a:cubicBezTo>
                    <a:pt x="35581" y="35359"/>
                    <a:pt x="35581" y="35355"/>
                    <a:pt x="35581" y="35352"/>
                  </a:cubicBezTo>
                  <a:cubicBezTo>
                    <a:pt x="35191" y="35588"/>
                    <a:pt x="34812" y="35824"/>
                    <a:pt x="34452" y="36061"/>
                  </a:cubicBezTo>
                  <a:cubicBezTo>
                    <a:pt x="34501" y="36226"/>
                    <a:pt x="34553" y="36395"/>
                    <a:pt x="34598" y="36560"/>
                  </a:cubicBezTo>
                  <a:cubicBezTo>
                    <a:pt x="34944" y="36305"/>
                    <a:pt x="35307" y="36050"/>
                    <a:pt x="35686" y="35791"/>
                  </a:cubicBezTo>
                  <a:cubicBezTo>
                    <a:pt x="35653" y="35648"/>
                    <a:pt x="35619" y="35506"/>
                    <a:pt x="35585" y="35363"/>
                  </a:cubicBezTo>
                  <a:moveTo>
                    <a:pt x="37386" y="33344"/>
                  </a:moveTo>
                  <a:cubicBezTo>
                    <a:pt x="36744" y="33656"/>
                    <a:pt x="36122" y="33963"/>
                    <a:pt x="35518" y="34279"/>
                  </a:cubicBezTo>
                  <a:cubicBezTo>
                    <a:pt x="35540" y="34380"/>
                    <a:pt x="35563" y="34485"/>
                    <a:pt x="35589" y="34590"/>
                  </a:cubicBezTo>
                  <a:cubicBezTo>
                    <a:pt x="36167" y="34271"/>
                    <a:pt x="36767" y="33952"/>
                    <a:pt x="37390" y="33633"/>
                  </a:cubicBezTo>
                  <a:cubicBezTo>
                    <a:pt x="37386" y="33536"/>
                    <a:pt x="37386" y="33438"/>
                    <a:pt x="37386" y="33344"/>
                  </a:cubicBezTo>
                  <a:close/>
                  <a:moveTo>
                    <a:pt x="35480" y="34121"/>
                  </a:moveTo>
                  <a:cubicBezTo>
                    <a:pt x="36095" y="33806"/>
                    <a:pt x="36729" y="33487"/>
                    <a:pt x="37386" y="33172"/>
                  </a:cubicBezTo>
                  <a:cubicBezTo>
                    <a:pt x="37386" y="33078"/>
                    <a:pt x="37386" y="32984"/>
                    <a:pt x="37390" y="32894"/>
                  </a:cubicBezTo>
                  <a:cubicBezTo>
                    <a:pt x="36714" y="33206"/>
                    <a:pt x="36058" y="33521"/>
                    <a:pt x="35416" y="33832"/>
                  </a:cubicBezTo>
                  <a:cubicBezTo>
                    <a:pt x="35439" y="33930"/>
                    <a:pt x="35461" y="34024"/>
                    <a:pt x="35480" y="34121"/>
                  </a:cubicBezTo>
                  <a:moveTo>
                    <a:pt x="34403" y="35911"/>
                  </a:moveTo>
                  <a:cubicBezTo>
                    <a:pt x="34771" y="35674"/>
                    <a:pt x="35150" y="35434"/>
                    <a:pt x="35544" y="35198"/>
                  </a:cubicBezTo>
                  <a:cubicBezTo>
                    <a:pt x="35514" y="35078"/>
                    <a:pt x="35484" y="34958"/>
                    <a:pt x="35458" y="34834"/>
                  </a:cubicBezTo>
                  <a:cubicBezTo>
                    <a:pt x="35052" y="35059"/>
                    <a:pt x="34658" y="35284"/>
                    <a:pt x="34276" y="35509"/>
                  </a:cubicBezTo>
                  <a:cubicBezTo>
                    <a:pt x="34321" y="35644"/>
                    <a:pt x="34362" y="35776"/>
                    <a:pt x="34403" y="35911"/>
                  </a:cubicBezTo>
                  <a:close/>
                  <a:moveTo>
                    <a:pt x="33552" y="37573"/>
                  </a:moveTo>
                  <a:cubicBezTo>
                    <a:pt x="33604" y="37896"/>
                    <a:pt x="33642" y="38214"/>
                    <a:pt x="33653" y="38533"/>
                  </a:cubicBezTo>
                  <a:cubicBezTo>
                    <a:pt x="33953" y="38199"/>
                    <a:pt x="34283" y="37866"/>
                    <a:pt x="34647" y="37532"/>
                  </a:cubicBezTo>
                  <a:cubicBezTo>
                    <a:pt x="34598" y="37299"/>
                    <a:pt x="34542" y="37066"/>
                    <a:pt x="34478" y="36834"/>
                  </a:cubicBezTo>
                  <a:cubicBezTo>
                    <a:pt x="34152" y="37081"/>
                    <a:pt x="33844" y="37329"/>
                    <a:pt x="33552" y="37573"/>
                  </a:cubicBezTo>
                  <a:moveTo>
                    <a:pt x="33522" y="37404"/>
                  </a:moveTo>
                  <a:cubicBezTo>
                    <a:pt x="33810" y="37164"/>
                    <a:pt x="34118" y="36924"/>
                    <a:pt x="34437" y="36680"/>
                  </a:cubicBezTo>
                  <a:cubicBezTo>
                    <a:pt x="34392" y="36511"/>
                    <a:pt x="34339" y="36338"/>
                    <a:pt x="34287" y="36166"/>
                  </a:cubicBezTo>
                  <a:cubicBezTo>
                    <a:pt x="33976" y="36372"/>
                    <a:pt x="33675" y="36575"/>
                    <a:pt x="33386" y="36781"/>
                  </a:cubicBezTo>
                  <a:cubicBezTo>
                    <a:pt x="33439" y="36991"/>
                    <a:pt x="33484" y="37198"/>
                    <a:pt x="33522" y="37404"/>
                  </a:cubicBezTo>
                  <a:moveTo>
                    <a:pt x="31593" y="43137"/>
                  </a:moveTo>
                  <a:cubicBezTo>
                    <a:pt x="31766" y="42965"/>
                    <a:pt x="31923" y="42788"/>
                    <a:pt x="32073" y="42604"/>
                  </a:cubicBezTo>
                  <a:cubicBezTo>
                    <a:pt x="33049" y="41422"/>
                    <a:pt x="33439" y="40214"/>
                    <a:pt x="33469" y="38972"/>
                  </a:cubicBezTo>
                  <a:cubicBezTo>
                    <a:pt x="33266" y="39216"/>
                    <a:pt x="33083" y="39464"/>
                    <a:pt x="32917" y="39708"/>
                  </a:cubicBezTo>
                  <a:cubicBezTo>
                    <a:pt x="32156" y="40852"/>
                    <a:pt x="31732" y="42000"/>
                    <a:pt x="31593" y="43137"/>
                  </a:cubicBezTo>
                  <a:close/>
                  <a:moveTo>
                    <a:pt x="29938" y="44492"/>
                  </a:moveTo>
                  <a:cubicBezTo>
                    <a:pt x="30494" y="44116"/>
                    <a:pt x="30993" y="43719"/>
                    <a:pt x="31432" y="43298"/>
                  </a:cubicBezTo>
                  <a:cubicBezTo>
                    <a:pt x="31548" y="42079"/>
                    <a:pt x="31987" y="40845"/>
                    <a:pt x="32797" y="39629"/>
                  </a:cubicBezTo>
                  <a:cubicBezTo>
                    <a:pt x="32996" y="39336"/>
                    <a:pt x="33218" y="39040"/>
                    <a:pt x="33469" y="38744"/>
                  </a:cubicBezTo>
                  <a:cubicBezTo>
                    <a:pt x="33465" y="38406"/>
                    <a:pt x="33435" y="38061"/>
                    <a:pt x="33383" y="37715"/>
                  </a:cubicBezTo>
                  <a:cubicBezTo>
                    <a:pt x="32377" y="38582"/>
                    <a:pt x="31593" y="39438"/>
                    <a:pt x="31068" y="40278"/>
                  </a:cubicBezTo>
                  <a:cubicBezTo>
                    <a:pt x="30280" y="41531"/>
                    <a:pt x="29923" y="42784"/>
                    <a:pt x="29923" y="44019"/>
                  </a:cubicBezTo>
                  <a:cubicBezTo>
                    <a:pt x="29923" y="44176"/>
                    <a:pt x="29927" y="44334"/>
                    <a:pt x="29938" y="44492"/>
                  </a:cubicBezTo>
                  <a:close/>
                  <a:moveTo>
                    <a:pt x="33150" y="43707"/>
                  </a:moveTo>
                  <a:cubicBezTo>
                    <a:pt x="33158" y="43700"/>
                    <a:pt x="33161" y="43696"/>
                    <a:pt x="33165" y="43692"/>
                  </a:cubicBezTo>
                  <a:cubicBezTo>
                    <a:pt x="34433" y="42353"/>
                    <a:pt x="34880" y="40961"/>
                    <a:pt x="34883" y="39501"/>
                  </a:cubicBezTo>
                  <a:cubicBezTo>
                    <a:pt x="34883" y="39340"/>
                    <a:pt x="34876" y="39175"/>
                    <a:pt x="34865" y="39014"/>
                  </a:cubicBezTo>
                  <a:cubicBezTo>
                    <a:pt x="34838" y="39051"/>
                    <a:pt x="34808" y="39092"/>
                    <a:pt x="34778" y="39134"/>
                  </a:cubicBezTo>
                  <a:cubicBezTo>
                    <a:pt x="33713" y="40650"/>
                    <a:pt x="33206" y="42184"/>
                    <a:pt x="33150" y="43707"/>
                  </a:cubicBezTo>
                  <a:close/>
                  <a:moveTo>
                    <a:pt x="34662" y="39051"/>
                  </a:moveTo>
                  <a:cubicBezTo>
                    <a:pt x="34722" y="38965"/>
                    <a:pt x="34786" y="38882"/>
                    <a:pt x="34850" y="38796"/>
                  </a:cubicBezTo>
                  <a:cubicBezTo>
                    <a:pt x="34816" y="38432"/>
                    <a:pt x="34760" y="38068"/>
                    <a:pt x="34685" y="37697"/>
                  </a:cubicBezTo>
                  <a:cubicBezTo>
                    <a:pt x="34306" y="38046"/>
                    <a:pt x="33964" y="38398"/>
                    <a:pt x="33660" y="38747"/>
                  </a:cubicBezTo>
                  <a:cubicBezTo>
                    <a:pt x="33660" y="38774"/>
                    <a:pt x="33660" y="38800"/>
                    <a:pt x="33660" y="38826"/>
                  </a:cubicBezTo>
                  <a:cubicBezTo>
                    <a:pt x="33660" y="40158"/>
                    <a:pt x="33259" y="41467"/>
                    <a:pt x="32220" y="42724"/>
                  </a:cubicBezTo>
                  <a:cubicBezTo>
                    <a:pt x="32021" y="42968"/>
                    <a:pt x="31799" y="43205"/>
                    <a:pt x="31563" y="43434"/>
                  </a:cubicBezTo>
                  <a:cubicBezTo>
                    <a:pt x="31548" y="43617"/>
                    <a:pt x="31540" y="43797"/>
                    <a:pt x="31540" y="43981"/>
                  </a:cubicBezTo>
                  <a:cubicBezTo>
                    <a:pt x="31540" y="44319"/>
                    <a:pt x="31567" y="44657"/>
                    <a:pt x="31615" y="44994"/>
                  </a:cubicBezTo>
                  <a:cubicBezTo>
                    <a:pt x="32133" y="44638"/>
                    <a:pt x="32599" y="44259"/>
                    <a:pt x="33007" y="43854"/>
                  </a:cubicBezTo>
                  <a:cubicBezTo>
                    <a:pt x="33030" y="42255"/>
                    <a:pt x="33548" y="40635"/>
                    <a:pt x="34662" y="39051"/>
                  </a:cubicBezTo>
                  <a:moveTo>
                    <a:pt x="33578" y="47005"/>
                  </a:moveTo>
                  <a:cubicBezTo>
                    <a:pt x="33431" y="46615"/>
                    <a:pt x="33311" y="46221"/>
                    <a:pt x="33221" y="45824"/>
                  </a:cubicBezTo>
                  <a:cubicBezTo>
                    <a:pt x="32842" y="46079"/>
                    <a:pt x="32433" y="46319"/>
                    <a:pt x="32002" y="46548"/>
                  </a:cubicBezTo>
                  <a:cubicBezTo>
                    <a:pt x="32122" y="46882"/>
                    <a:pt x="32261" y="47212"/>
                    <a:pt x="32422" y="47542"/>
                  </a:cubicBezTo>
                  <a:cubicBezTo>
                    <a:pt x="32827" y="47373"/>
                    <a:pt x="33214" y="47193"/>
                    <a:pt x="33578" y="47005"/>
                  </a:cubicBezTo>
                  <a:moveTo>
                    <a:pt x="33645" y="47174"/>
                  </a:moveTo>
                  <a:cubicBezTo>
                    <a:pt x="33281" y="47362"/>
                    <a:pt x="32902" y="47538"/>
                    <a:pt x="32505" y="47707"/>
                  </a:cubicBezTo>
                  <a:cubicBezTo>
                    <a:pt x="32659" y="48003"/>
                    <a:pt x="32827" y="48300"/>
                    <a:pt x="33015" y="48596"/>
                  </a:cubicBezTo>
                  <a:cubicBezTo>
                    <a:pt x="33390" y="48469"/>
                    <a:pt x="33758" y="48334"/>
                    <a:pt x="34111" y="48191"/>
                  </a:cubicBezTo>
                  <a:cubicBezTo>
                    <a:pt x="33934" y="47857"/>
                    <a:pt x="33780" y="47516"/>
                    <a:pt x="33645" y="47174"/>
                  </a:cubicBezTo>
                  <a:close/>
                  <a:moveTo>
                    <a:pt x="35349" y="47624"/>
                  </a:moveTo>
                  <a:cubicBezTo>
                    <a:pt x="35184" y="47227"/>
                    <a:pt x="35045" y="46822"/>
                    <a:pt x="34936" y="46413"/>
                  </a:cubicBezTo>
                  <a:cubicBezTo>
                    <a:pt x="34572" y="46660"/>
                    <a:pt x="34186" y="46893"/>
                    <a:pt x="33773" y="47110"/>
                  </a:cubicBezTo>
                  <a:cubicBezTo>
                    <a:pt x="33908" y="47456"/>
                    <a:pt x="34066" y="47797"/>
                    <a:pt x="34242" y="48139"/>
                  </a:cubicBezTo>
                  <a:cubicBezTo>
                    <a:pt x="34628" y="47977"/>
                    <a:pt x="35000" y="47808"/>
                    <a:pt x="35349" y="47624"/>
                  </a:cubicBezTo>
                  <a:moveTo>
                    <a:pt x="35420" y="47790"/>
                  </a:moveTo>
                  <a:cubicBezTo>
                    <a:pt x="35071" y="47970"/>
                    <a:pt x="34707" y="48139"/>
                    <a:pt x="34324" y="48296"/>
                  </a:cubicBezTo>
                  <a:cubicBezTo>
                    <a:pt x="34490" y="48600"/>
                    <a:pt x="34670" y="48904"/>
                    <a:pt x="34865" y="49200"/>
                  </a:cubicBezTo>
                  <a:cubicBezTo>
                    <a:pt x="35229" y="49084"/>
                    <a:pt x="35581" y="48956"/>
                    <a:pt x="35919" y="48825"/>
                  </a:cubicBezTo>
                  <a:cubicBezTo>
                    <a:pt x="35735" y="48484"/>
                    <a:pt x="35566" y="48139"/>
                    <a:pt x="35420" y="47790"/>
                  </a:cubicBezTo>
                  <a:moveTo>
                    <a:pt x="37112" y="48285"/>
                  </a:moveTo>
                  <a:cubicBezTo>
                    <a:pt x="36936" y="47880"/>
                    <a:pt x="36782" y="47471"/>
                    <a:pt x="36654" y="47058"/>
                  </a:cubicBezTo>
                  <a:cubicBezTo>
                    <a:pt x="36624" y="47077"/>
                    <a:pt x="36598" y="47099"/>
                    <a:pt x="36568" y="47118"/>
                  </a:cubicBezTo>
                  <a:cubicBezTo>
                    <a:pt x="36249" y="47332"/>
                    <a:pt x="35904" y="47534"/>
                    <a:pt x="35544" y="47726"/>
                  </a:cubicBezTo>
                  <a:cubicBezTo>
                    <a:pt x="35694" y="48078"/>
                    <a:pt x="35863" y="48427"/>
                    <a:pt x="36050" y="48773"/>
                  </a:cubicBezTo>
                  <a:cubicBezTo>
                    <a:pt x="36422" y="48619"/>
                    <a:pt x="36778" y="48457"/>
                    <a:pt x="37112" y="48285"/>
                  </a:cubicBezTo>
                  <a:moveTo>
                    <a:pt x="37183" y="48446"/>
                  </a:moveTo>
                  <a:cubicBezTo>
                    <a:pt x="36853" y="48619"/>
                    <a:pt x="36501" y="48776"/>
                    <a:pt x="36137" y="48926"/>
                  </a:cubicBezTo>
                  <a:cubicBezTo>
                    <a:pt x="36306" y="49234"/>
                    <a:pt x="36493" y="49534"/>
                    <a:pt x="36692" y="49838"/>
                  </a:cubicBezTo>
                  <a:cubicBezTo>
                    <a:pt x="37045" y="49726"/>
                    <a:pt x="37382" y="49609"/>
                    <a:pt x="37709" y="49485"/>
                  </a:cubicBezTo>
                  <a:cubicBezTo>
                    <a:pt x="37517" y="49140"/>
                    <a:pt x="37341" y="48795"/>
                    <a:pt x="37183" y="48446"/>
                  </a:cubicBezTo>
                  <a:moveTo>
                    <a:pt x="38681" y="49065"/>
                  </a:moveTo>
                  <a:cubicBezTo>
                    <a:pt x="38744" y="49035"/>
                    <a:pt x="38804" y="49005"/>
                    <a:pt x="38864" y="48975"/>
                  </a:cubicBezTo>
                  <a:cubicBezTo>
                    <a:pt x="38677" y="48570"/>
                    <a:pt x="38515" y="48161"/>
                    <a:pt x="38373" y="47748"/>
                  </a:cubicBezTo>
                  <a:cubicBezTo>
                    <a:pt x="38152" y="47898"/>
                    <a:pt x="37915" y="48045"/>
                    <a:pt x="37664" y="48187"/>
                  </a:cubicBezTo>
                  <a:cubicBezTo>
                    <a:pt x="37547" y="48255"/>
                    <a:pt x="37427" y="48322"/>
                    <a:pt x="37307" y="48386"/>
                  </a:cubicBezTo>
                  <a:cubicBezTo>
                    <a:pt x="37465" y="48735"/>
                    <a:pt x="37645" y="49088"/>
                    <a:pt x="37836" y="49433"/>
                  </a:cubicBezTo>
                  <a:cubicBezTo>
                    <a:pt x="38129" y="49317"/>
                    <a:pt x="38410" y="49197"/>
                    <a:pt x="38681" y="49065"/>
                  </a:cubicBezTo>
                  <a:moveTo>
                    <a:pt x="38936" y="49133"/>
                  </a:moveTo>
                  <a:cubicBezTo>
                    <a:pt x="38879" y="49163"/>
                    <a:pt x="38819" y="49193"/>
                    <a:pt x="38756" y="49223"/>
                  </a:cubicBezTo>
                  <a:cubicBezTo>
                    <a:pt x="38489" y="49350"/>
                    <a:pt x="38212" y="49470"/>
                    <a:pt x="37923" y="49587"/>
                  </a:cubicBezTo>
                  <a:cubicBezTo>
                    <a:pt x="38103" y="49894"/>
                    <a:pt x="38294" y="50202"/>
                    <a:pt x="38497" y="50506"/>
                  </a:cubicBezTo>
                  <a:cubicBezTo>
                    <a:pt x="38838" y="50405"/>
                    <a:pt x="39168" y="50296"/>
                    <a:pt x="39483" y="50180"/>
                  </a:cubicBezTo>
                  <a:cubicBezTo>
                    <a:pt x="39285" y="49834"/>
                    <a:pt x="39105" y="49485"/>
                    <a:pt x="38936" y="49133"/>
                  </a:cubicBezTo>
                  <a:close/>
                  <a:moveTo>
                    <a:pt x="39787" y="50063"/>
                  </a:moveTo>
                  <a:cubicBezTo>
                    <a:pt x="40076" y="49947"/>
                    <a:pt x="40346" y="49831"/>
                    <a:pt x="40605" y="49707"/>
                  </a:cubicBezTo>
                  <a:cubicBezTo>
                    <a:pt x="40410" y="49302"/>
                    <a:pt x="40238" y="48889"/>
                    <a:pt x="40084" y="48476"/>
                  </a:cubicBezTo>
                  <a:cubicBezTo>
                    <a:pt x="39772" y="48683"/>
                    <a:pt x="39431" y="48881"/>
                    <a:pt x="39056" y="49073"/>
                  </a:cubicBezTo>
                  <a:cubicBezTo>
                    <a:pt x="39225" y="49429"/>
                    <a:pt x="39408" y="49782"/>
                    <a:pt x="39611" y="50131"/>
                  </a:cubicBezTo>
                  <a:cubicBezTo>
                    <a:pt x="39671" y="50108"/>
                    <a:pt x="39731" y="50086"/>
                    <a:pt x="39787" y="50063"/>
                  </a:cubicBezTo>
                  <a:moveTo>
                    <a:pt x="40680" y="49864"/>
                  </a:moveTo>
                  <a:cubicBezTo>
                    <a:pt x="40418" y="49988"/>
                    <a:pt x="40144" y="50108"/>
                    <a:pt x="39851" y="50221"/>
                  </a:cubicBezTo>
                  <a:cubicBezTo>
                    <a:pt x="39802" y="50243"/>
                    <a:pt x="39750" y="50262"/>
                    <a:pt x="39697" y="50285"/>
                  </a:cubicBezTo>
                  <a:cubicBezTo>
                    <a:pt x="39881" y="50596"/>
                    <a:pt x="40076" y="50907"/>
                    <a:pt x="40286" y="51215"/>
                  </a:cubicBezTo>
                  <a:cubicBezTo>
                    <a:pt x="40497" y="51159"/>
                    <a:pt x="40699" y="51099"/>
                    <a:pt x="40898" y="51031"/>
                  </a:cubicBezTo>
                  <a:cubicBezTo>
                    <a:pt x="41014" y="50994"/>
                    <a:pt x="41131" y="50956"/>
                    <a:pt x="41243" y="50919"/>
                  </a:cubicBezTo>
                  <a:cubicBezTo>
                    <a:pt x="41041" y="50570"/>
                    <a:pt x="40853" y="50217"/>
                    <a:pt x="40680" y="49864"/>
                  </a:cubicBezTo>
                  <a:moveTo>
                    <a:pt x="41798" y="49257"/>
                  </a:moveTo>
                  <a:cubicBezTo>
                    <a:pt x="41487" y="49448"/>
                    <a:pt x="41157" y="49632"/>
                    <a:pt x="40800" y="49804"/>
                  </a:cubicBezTo>
                  <a:cubicBezTo>
                    <a:pt x="40973" y="50165"/>
                    <a:pt x="41164" y="50521"/>
                    <a:pt x="41371" y="50874"/>
                  </a:cubicBezTo>
                  <a:cubicBezTo>
                    <a:pt x="41712" y="50750"/>
                    <a:pt x="42035" y="50622"/>
                    <a:pt x="42339" y="50487"/>
                  </a:cubicBezTo>
                  <a:cubicBezTo>
                    <a:pt x="42140" y="50082"/>
                    <a:pt x="41960" y="49669"/>
                    <a:pt x="41798" y="49257"/>
                  </a:cubicBezTo>
                  <a:moveTo>
                    <a:pt x="43446" y="49932"/>
                  </a:moveTo>
                  <a:cubicBezTo>
                    <a:pt x="43247" y="49437"/>
                    <a:pt x="43074" y="48938"/>
                    <a:pt x="42928" y="48439"/>
                  </a:cubicBezTo>
                  <a:cubicBezTo>
                    <a:pt x="42620" y="48701"/>
                    <a:pt x="42282" y="48949"/>
                    <a:pt x="41907" y="49189"/>
                  </a:cubicBezTo>
                  <a:cubicBezTo>
                    <a:pt x="42072" y="49606"/>
                    <a:pt x="42256" y="50022"/>
                    <a:pt x="42459" y="50435"/>
                  </a:cubicBezTo>
                  <a:cubicBezTo>
                    <a:pt x="42808" y="50221"/>
                    <a:pt x="43138" y="50108"/>
                    <a:pt x="43446" y="49932"/>
                  </a:cubicBezTo>
                  <a:moveTo>
                    <a:pt x="43509" y="50090"/>
                  </a:moveTo>
                  <a:cubicBezTo>
                    <a:pt x="43202" y="50266"/>
                    <a:pt x="42879" y="50431"/>
                    <a:pt x="42534" y="50589"/>
                  </a:cubicBezTo>
                  <a:cubicBezTo>
                    <a:pt x="42714" y="50945"/>
                    <a:pt x="42909" y="51305"/>
                    <a:pt x="43119" y="51658"/>
                  </a:cubicBezTo>
                  <a:cubicBezTo>
                    <a:pt x="43453" y="51549"/>
                    <a:pt x="43768" y="51437"/>
                    <a:pt x="44068" y="51316"/>
                  </a:cubicBezTo>
                  <a:cubicBezTo>
                    <a:pt x="43866" y="50911"/>
                    <a:pt x="43678" y="50502"/>
                    <a:pt x="43509" y="50090"/>
                  </a:cubicBezTo>
                  <a:moveTo>
                    <a:pt x="45153" y="50821"/>
                  </a:moveTo>
                  <a:cubicBezTo>
                    <a:pt x="44950" y="50341"/>
                    <a:pt x="44770" y="49853"/>
                    <a:pt x="44612" y="49365"/>
                  </a:cubicBezTo>
                  <a:cubicBezTo>
                    <a:pt x="44305" y="49598"/>
                    <a:pt x="43975" y="49819"/>
                    <a:pt x="43618" y="50026"/>
                  </a:cubicBezTo>
                  <a:cubicBezTo>
                    <a:pt x="43791" y="50442"/>
                    <a:pt x="43982" y="50855"/>
                    <a:pt x="44189" y="51268"/>
                  </a:cubicBezTo>
                  <a:cubicBezTo>
                    <a:pt x="44526" y="51129"/>
                    <a:pt x="44849" y="50979"/>
                    <a:pt x="45153" y="50821"/>
                  </a:cubicBezTo>
                  <a:close/>
                  <a:moveTo>
                    <a:pt x="45220" y="50975"/>
                  </a:moveTo>
                  <a:cubicBezTo>
                    <a:pt x="44916" y="51133"/>
                    <a:pt x="44597" y="51279"/>
                    <a:pt x="44264" y="51418"/>
                  </a:cubicBezTo>
                  <a:cubicBezTo>
                    <a:pt x="44451" y="51774"/>
                    <a:pt x="44650" y="52131"/>
                    <a:pt x="44860" y="52483"/>
                  </a:cubicBezTo>
                  <a:cubicBezTo>
                    <a:pt x="45183" y="52390"/>
                    <a:pt x="45494" y="52288"/>
                    <a:pt x="45791" y="52183"/>
                  </a:cubicBezTo>
                  <a:cubicBezTo>
                    <a:pt x="45584" y="51785"/>
                    <a:pt x="45393" y="51380"/>
                    <a:pt x="45220" y="50975"/>
                  </a:cubicBezTo>
                  <a:moveTo>
                    <a:pt x="46860" y="51752"/>
                  </a:moveTo>
                  <a:cubicBezTo>
                    <a:pt x="46654" y="51286"/>
                    <a:pt x="46470" y="50814"/>
                    <a:pt x="46305" y="50341"/>
                  </a:cubicBezTo>
                  <a:cubicBezTo>
                    <a:pt x="45997" y="50544"/>
                    <a:pt x="45674" y="50739"/>
                    <a:pt x="45329" y="50919"/>
                  </a:cubicBezTo>
                  <a:cubicBezTo>
                    <a:pt x="45505" y="51328"/>
                    <a:pt x="45701" y="51737"/>
                    <a:pt x="45911" y="52142"/>
                  </a:cubicBezTo>
                  <a:cubicBezTo>
                    <a:pt x="46241" y="52018"/>
                    <a:pt x="46556" y="51891"/>
                    <a:pt x="46860" y="51752"/>
                  </a:cubicBezTo>
                  <a:close/>
                  <a:moveTo>
                    <a:pt x="46927" y="51902"/>
                  </a:moveTo>
                  <a:cubicBezTo>
                    <a:pt x="46627" y="52041"/>
                    <a:pt x="46312" y="52168"/>
                    <a:pt x="45989" y="52288"/>
                  </a:cubicBezTo>
                  <a:cubicBezTo>
                    <a:pt x="46177" y="52641"/>
                    <a:pt x="46376" y="52994"/>
                    <a:pt x="46590" y="53346"/>
                  </a:cubicBezTo>
                  <a:cubicBezTo>
                    <a:pt x="46905" y="53267"/>
                    <a:pt x="47209" y="53181"/>
                    <a:pt x="47509" y="53087"/>
                  </a:cubicBezTo>
                  <a:cubicBezTo>
                    <a:pt x="47299" y="52697"/>
                    <a:pt x="47104" y="52299"/>
                    <a:pt x="46927" y="51902"/>
                  </a:cubicBezTo>
                  <a:close/>
                  <a:moveTo>
                    <a:pt x="47299" y="49602"/>
                  </a:moveTo>
                  <a:cubicBezTo>
                    <a:pt x="47018" y="49838"/>
                    <a:pt x="46721" y="50060"/>
                    <a:pt x="46410" y="50273"/>
                  </a:cubicBezTo>
                  <a:cubicBezTo>
                    <a:pt x="46575" y="50754"/>
                    <a:pt x="46762" y="51226"/>
                    <a:pt x="46969" y="51703"/>
                  </a:cubicBezTo>
                  <a:cubicBezTo>
                    <a:pt x="47306" y="51545"/>
                    <a:pt x="47629" y="51380"/>
                    <a:pt x="47941" y="51200"/>
                  </a:cubicBezTo>
                  <a:cubicBezTo>
                    <a:pt x="47734" y="50637"/>
                    <a:pt x="47558" y="50075"/>
                    <a:pt x="47411" y="49504"/>
                  </a:cubicBezTo>
                  <a:cubicBezTo>
                    <a:pt x="47374" y="49538"/>
                    <a:pt x="47336" y="49572"/>
                    <a:pt x="47299" y="49602"/>
                  </a:cubicBezTo>
                  <a:close/>
                  <a:moveTo>
                    <a:pt x="45847" y="48255"/>
                  </a:moveTo>
                  <a:cubicBezTo>
                    <a:pt x="45978" y="48874"/>
                    <a:pt x="46147" y="49493"/>
                    <a:pt x="46353" y="50108"/>
                  </a:cubicBezTo>
                  <a:cubicBezTo>
                    <a:pt x="46646" y="49906"/>
                    <a:pt x="46924" y="49696"/>
                    <a:pt x="47190" y="49474"/>
                  </a:cubicBezTo>
                  <a:cubicBezTo>
                    <a:pt x="47250" y="49425"/>
                    <a:pt x="47310" y="49373"/>
                    <a:pt x="47366" y="49324"/>
                  </a:cubicBezTo>
                  <a:cubicBezTo>
                    <a:pt x="47168" y="48510"/>
                    <a:pt x="47025" y="47692"/>
                    <a:pt x="46950" y="46874"/>
                  </a:cubicBezTo>
                  <a:cubicBezTo>
                    <a:pt x="46612" y="47362"/>
                    <a:pt x="46252" y="47823"/>
                    <a:pt x="45847" y="48255"/>
                  </a:cubicBezTo>
                  <a:moveTo>
                    <a:pt x="51914" y="32684"/>
                  </a:moveTo>
                  <a:cubicBezTo>
                    <a:pt x="49558" y="35408"/>
                    <a:pt x="48293" y="37903"/>
                    <a:pt x="47370" y="40143"/>
                  </a:cubicBezTo>
                  <a:cubicBezTo>
                    <a:pt x="46661" y="41869"/>
                    <a:pt x="46155" y="43445"/>
                    <a:pt x="45509" y="44852"/>
                  </a:cubicBezTo>
                  <a:cubicBezTo>
                    <a:pt x="45509" y="44931"/>
                    <a:pt x="45505" y="45009"/>
                    <a:pt x="45505" y="45088"/>
                  </a:cubicBezTo>
                  <a:cubicBezTo>
                    <a:pt x="45505" y="46075"/>
                    <a:pt x="45607" y="47065"/>
                    <a:pt x="45806" y="48052"/>
                  </a:cubicBezTo>
                  <a:cubicBezTo>
                    <a:pt x="46215" y="47602"/>
                    <a:pt x="46582" y="47118"/>
                    <a:pt x="46924" y="46604"/>
                  </a:cubicBezTo>
                  <a:cubicBezTo>
                    <a:pt x="46894" y="46195"/>
                    <a:pt x="46879" y="45782"/>
                    <a:pt x="46879" y="45373"/>
                  </a:cubicBezTo>
                  <a:cubicBezTo>
                    <a:pt x="46879" y="41377"/>
                    <a:pt x="48413" y="37400"/>
                    <a:pt x="51820" y="33847"/>
                  </a:cubicBezTo>
                  <a:cubicBezTo>
                    <a:pt x="54916" y="30620"/>
                    <a:pt x="59996" y="27615"/>
                    <a:pt x="66239" y="24955"/>
                  </a:cubicBezTo>
                  <a:cubicBezTo>
                    <a:pt x="66438" y="24827"/>
                    <a:pt x="66637" y="24704"/>
                    <a:pt x="66836" y="24576"/>
                  </a:cubicBezTo>
                  <a:cubicBezTo>
                    <a:pt x="60652" y="27011"/>
                    <a:pt x="55441" y="29754"/>
                    <a:pt x="51914" y="32684"/>
                  </a:cubicBezTo>
                  <a:moveTo>
                    <a:pt x="54371" y="30155"/>
                  </a:moveTo>
                  <a:cubicBezTo>
                    <a:pt x="54094" y="30407"/>
                    <a:pt x="53827" y="30662"/>
                    <a:pt x="53565" y="30917"/>
                  </a:cubicBezTo>
                  <a:cubicBezTo>
                    <a:pt x="53152" y="31326"/>
                    <a:pt x="52766" y="31731"/>
                    <a:pt x="52402" y="32132"/>
                  </a:cubicBezTo>
                  <a:cubicBezTo>
                    <a:pt x="56041" y="29266"/>
                    <a:pt x="61260" y="26598"/>
                    <a:pt x="67383" y="24231"/>
                  </a:cubicBezTo>
                  <a:cubicBezTo>
                    <a:pt x="67474" y="24175"/>
                    <a:pt x="67564" y="24118"/>
                    <a:pt x="67654" y="24066"/>
                  </a:cubicBezTo>
                  <a:cubicBezTo>
                    <a:pt x="62558" y="25919"/>
                    <a:pt x="58011" y="27972"/>
                    <a:pt x="54371" y="30155"/>
                  </a:cubicBezTo>
                  <a:close/>
                  <a:moveTo>
                    <a:pt x="56034" y="28722"/>
                  </a:moveTo>
                  <a:cubicBezTo>
                    <a:pt x="55625" y="29056"/>
                    <a:pt x="55227" y="29390"/>
                    <a:pt x="54840" y="29731"/>
                  </a:cubicBezTo>
                  <a:cubicBezTo>
                    <a:pt x="58532" y="27581"/>
                    <a:pt x="63091" y="25567"/>
                    <a:pt x="68164" y="23747"/>
                  </a:cubicBezTo>
                  <a:cubicBezTo>
                    <a:pt x="68179" y="23739"/>
                    <a:pt x="68190" y="23732"/>
                    <a:pt x="68205" y="23724"/>
                  </a:cubicBezTo>
                  <a:cubicBezTo>
                    <a:pt x="68216" y="23717"/>
                    <a:pt x="68228" y="23709"/>
                    <a:pt x="68239" y="23702"/>
                  </a:cubicBezTo>
                  <a:cubicBezTo>
                    <a:pt x="63737" y="25244"/>
                    <a:pt x="59587" y="26932"/>
                    <a:pt x="56034" y="28722"/>
                  </a:cubicBezTo>
                  <a:close/>
                  <a:moveTo>
                    <a:pt x="57242" y="27773"/>
                  </a:moveTo>
                  <a:cubicBezTo>
                    <a:pt x="56990" y="27964"/>
                    <a:pt x="56747" y="28155"/>
                    <a:pt x="56503" y="28347"/>
                  </a:cubicBezTo>
                  <a:cubicBezTo>
                    <a:pt x="59797" y="26722"/>
                    <a:pt x="63575" y="25184"/>
                    <a:pt x="67654" y="23769"/>
                  </a:cubicBezTo>
                  <a:cubicBezTo>
                    <a:pt x="63913" y="25015"/>
                    <a:pt x="60401" y="26358"/>
                    <a:pt x="57242" y="27773"/>
                  </a:cubicBezTo>
                  <a:close/>
                  <a:moveTo>
                    <a:pt x="58154" y="27094"/>
                  </a:moveTo>
                  <a:cubicBezTo>
                    <a:pt x="58003" y="27206"/>
                    <a:pt x="57853" y="27315"/>
                    <a:pt x="57703" y="27427"/>
                  </a:cubicBezTo>
                  <a:cubicBezTo>
                    <a:pt x="60236" y="26309"/>
                    <a:pt x="62990" y="25240"/>
                    <a:pt x="65898" y="24231"/>
                  </a:cubicBezTo>
                  <a:cubicBezTo>
                    <a:pt x="63185" y="25139"/>
                    <a:pt x="60585" y="26099"/>
                    <a:pt x="58154" y="27094"/>
                  </a:cubicBezTo>
                  <a:moveTo>
                    <a:pt x="64374" y="23953"/>
                  </a:moveTo>
                  <a:cubicBezTo>
                    <a:pt x="63395" y="24246"/>
                    <a:pt x="62420" y="24550"/>
                    <a:pt x="61452" y="24854"/>
                  </a:cubicBezTo>
                  <a:cubicBezTo>
                    <a:pt x="61440" y="24861"/>
                    <a:pt x="61425" y="24869"/>
                    <a:pt x="61414" y="24880"/>
                  </a:cubicBezTo>
                  <a:cubicBezTo>
                    <a:pt x="62393" y="24565"/>
                    <a:pt x="63380" y="24253"/>
                    <a:pt x="64374" y="23953"/>
                  </a:cubicBezTo>
                  <a:close/>
                  <a:moveTo>
                    <a:pt x="60945" y="25184"/>
                  </a:moveTo>
                  <a:cubicBezTo>
                    <a:pt x="60938" y="25184"/>
                    <a:pt x="60934" y="25188"/>
                    <a:pt x="60930" y="25191"/>
                  </a:cubicBezTo>
                  <a:cubicBezTo>
                    <a:pt x="61181" y="25109"/>
                    <a:pt x="61437" y="25026"/>
                    <a:pt x="61692" y="24940"/>
                  </a:cubicBezTo>
                  <a:cubicBezTo>
                    <a:pt x="61444" y="25022"/>
                    <a:pt x="61193" y="25101"/>
                    <a:pt x="60945" y="25184"/>
                  </a:cubicBezTo>
                  <a:moveTo>
                    <a:pt x="61298" y="24749"/>
                  </a:moveTo>
                  <a:cubicBezTo>
                    <a:pt x="61328" y="24730"/>
                    <a:pt x="61361" y="24707"/>
                    <a:pt x="61392" y="24689"/>
                  </a:cubicBezTo>
                  <a:cubicBezTo>
                    <a:pt x="58247" y="25675"/>
                    <a:pt x="55152" y="26718"/>
                    <a:pt x="52195" y="27803"/>
                  </a:cubicBezTo>
                  <a:cubicBezTo>
                    <a:pt x="52139" y="27851"/>
                    <a:pt x="52083" y="27896"/>
                    <a:pt x="52030" y="27945"/>
                  </a:cubicBezTo>
                  <a:cubicBezTo>
                    <a:pt x="54983" y="26835"/>
                    <a:pt x="58101" y="25762"/>
                    <a:pt x="61298" y="24749"/>
                  </a:cubicBezTo>
                  <a:moveTo>
                    <a:pt x="60780" y="25082"/>
                  </a:moveTo>
                  <a:cubicBezTo>
                    <a:pt x="60795" y="25075"/>
                    <a:pt x="60810" y="25064"/>
                    <a:pt x="60825" y="25052"/>
                  </a:cubicBezTo>
                  <a:cubicBezTo>
                    <a:pt x="57681" y="26058"/>
                    <a:pt x="54615" y="27124"/>
                    <a:pt x="51711" y="28223"/>
                  </a:cubicBezTo>
                  <a:cubicBezTo>
                    <a:pt x="51655" y="28275"/>
                    <a:pt x="51599" y="28324"/>
                    <a:pt x="51542" y="28377"/>
                  </a:cubicBezTo>
                  <a:cubicBezTo>
                    <a:pt x="54454" y="27232"/>
                    <a:pt x="57564" y="26129"/>
                    <a:pt x="60780" y="25082"/>
                  </a:cubicBezTo>
                  <a:close/>
                  <a:moveTo>
                    <a:pt x="51242" y="28647"/>
                  </a:moveTo>
                  <a:cubicBezTo>
                    <a:pt x="51175" y="28711"/>
                    <a:pt x="51107" y="28771"/>
                    <a:pt x="51043" y="28834"/>
                  </a:cubicBezTo>
                  <a:cubicBezTo>
                    <a:pt x="53925" y="27641"/>
                    <a:pt x="57039" y="26493"/>
                    <a:pt x="60292" y="25405"/>
                  </a:cubicBezTo>
                  <a:cubicBezTo>
                    <a:pt x="60303" y="25398"/>
                    <a:pt x="60311" y="25390"/>
                    <a:pt x="60322" y="25386"/>
                  </a:cubicBezTo>
                  <a:cubicBezTo>
                    <a:pt x="57155" y="26422"/>
                    <a:pt x="54101" y="27518"/>
                    <a:pt x="51242" y="28647"/>
                  </a:cubicBezTo>
                  <a:close/>
                  <a:moveTo>
                    <a:pt x="51085" y="28553"/>
                  </a:moveTo>
                  <a:cubicBezTo>
                    <a:pt x="51145" y="28501"/>
                    <a:pt x="51201" y="28448"/>
                    <a:pt x="51257" y="28396"/>
                  </a:cubicBezTo>
                  <a:cubicBezTo>
                    <a:pt x="48976" y="29270"/>
                    <a:pt x="46800" y="30166"/>
                    <a:pt x="44774" y="31078"/>
                  </a:cubicBezTo>
                  <a:cubicBezTo>
                    <a:pt x="44714" y="31172"/>
                    <a:pt x="44654" y="31270"/>
                    <a:pt x="44597" y="31363"/>
                  </a:cubicBezTo>
                  <a:cubicBezTo>
                    <a:pt x="46601" y="30407"/>
                    <a:pt x="48781" y="29469"/>
                    <a:pt x="51085" y="28553"/>
                  </a:cubicBezTo>
                  <a:close/>
                  <a:moveTo>
                    <a:pt x="46485" y="30846"/>
                  </a:moveTo>
                  <a:cubicBezTo>
                    <a:pt x="47787" y="30226"/>
                    <a:pt x="49164" y="29619"/>
                    <a:pt x="50597" y="29018"/>
                  </a:cubicBezTo>
                  <a:cubicBezTo>
                    <a:pt x="50664" y="28955"/>
                    <a:pt x="50732" y="28887"/>
                    <a:pt x="50800" y="28823"/>
                  </a:cubicBezTo>
                  <a:cubicBezTo>
                    <a:pt x="48590" y="29709"/>
                    <a:pt x="46500" y="30613"/>
                    <a:pt x="44575" y="31536"/>
                  </a:cubicBezTo>
                  <a:cubicBezTo>
                    <a:pt x="44537" y="31551"/>
                    <a:pt x="44504" y="31570"/>
                    <a:pt x="44466" y="31585"/>
                  </a:cubicBezTo>
                  <a:cubicBezTo>
                    <a:pt x="44399" y="31705"/>
                    <a:pt x="44331" y="31825"/>
                    <a:pt x="44264" y="31941"/>
                  </a:cubicBezTo>
                  <a:cubicBezTo>
                    <a:pt x="44980" y="31573"/>
                    <a:pt x="45719" y="31210"/>
                    <a:pt x="46485" y="30846"/>
                  </a:cubicBezTo>
                  <a:close/>
                  <a:moveTo>
                    <a:pt x="44147" y="32163"/>
                  </a:moveTo>
                  <a:cubicBezTo>
                    <a:pt x="44065" y="32320"/>
                    <a:pt x="43986" y="32474"/>
                    <a:pt x="43911" y="32628"/>
                  </a:cubicBezTo>
                  <a:cubicBezTo>
                    <a:pt x="45299" y="31836"/>
                    <a:pt x="46826" y="31052"/>
                    <a:pt x="48462" y="30283"/>
                  </a:cubicBezTo>
                  <a:cubicBezTo>
                    <a:pt x="48987" y="30035"/>
                    <a:pt x="49524" y="29788"/>
                    <a:pt x="50075" y="29544"/>
                  </a:cubicBezTo>
                  <a:cubicBezTo>
                    <a:pt x="50124" y="29491"/>
                    <a:pt x="50173" y="29442"/>
                    <a:pt x="50222" y="29390"/>
                  </a:cubicBezTo>
                  <a:cubicBezTo>
                    <a:pt x="50256" y="29356"/>
                    <a:pt x="50293" y="29322"/>
                    <a:pt x="50327" y="29285"/>
                  </a:cubicBezTo>
                  <a:cubicBezTo>
                    <a:pt x="49010" y="29840"/>
                    <a:pt x="47749" y="30403"/>
                    <a:pt x="46549" y="30973"/>
                  </a:cubicBezTo>
                  <a:cubicBezTo>
                    <a:pt x="45716" y="31367"/>
                    <a:pt x="44916" y="31765"/>
                    <a:pt x="44147" y="32163"/>
                  </a:cubicBezTo>
                  <a:close/>
                  <a:moveTo>
                    <a:pt x="40238" y="33791"/>
                  </a:moveTo>
                  <a:cubicBezTo>
                    <a:pt x="40208" y="33952"/>
                    <a:pt x="40185" y="34117"/>
                    <a:pt x="40159" y="34279"/>
                  </a:cubicBezTo>
                  <a:cubicBezTo>
                    <a:pt x="41314" y="33543"/>
                    <a:pt x="42598" y="32812"/>
                    <a:pt x="43986" y="32087"/>
                  </a:cubicBezTo>
                  <a:cubicBezTo>
                    <a:pt x="44050" y="31964"/>
                    <a:pt x="44117" y="31844"/>
                    <a:pt x="44185" y="31720"/>
                  </a:cubicBezTo>
                  <a:cubicBezTo>
                    <a:pt x="42774" y="32403"/>
                    <a:pt x="41450" y="33097"/>
                    <a:pt x="40238" y="33791"/>
                  </a:cubicBezTo>
                  <a:close/>
                  <a:moveTo>
                    <a:pt x="40185" y="33138"/>
                  </a:moveTo>
                  <a:cubicBezTo>
                    <a:pt x="40208" y="33033"/>
                    <a:pt x="40234" y="32924"/>
                    <a:pt x="40260" y="32815"/>
                  </a:cubicBezTo>
                  <a:cubicBezTo>
                    <a:pt x="39330" y="33273"/>
                    <a:pt x="38437" y="33735"/>
                    <a:pt x="37592" y="34196"/>
                  </a:cubicBezTo>
                  <a:cubicBezTo>
                    <a:pt x="37600" y="34320"/>
                    <a:pt x="37607" y="34447"/>
                    <a:pt x="37615" y="34571"/>
                  </a:cubicBezTo>
                  <a:cubicBezTo>
                    <a:pt x="38422" y="34095"/>
                    <a:pt x="39281" y="33615"/>
                    <a:pt x="40185" y="33138"/>
                  </a:cubicBezTo>
                  <a:close/>
                  <a:moveTo>
                    <a:pt x="40069" y="33720"/>
                  </a:moveTo>
                  <a:cubicBezTo>
                    <a:pt x="40091" y="33588"/>
                    <a:pt x="40118" y="33457"/>
                    <a:pt x="40144" y="33326"/>
                  </a:cubicBezTo>
                  <a:cubicBezTo>
                    <a:pt x="39258" y="33795"/>
                    <a:pt x="38418" y="34264"/>
                    <a:pt x="37630" y="34736"/>
                  </a:cubicBezTo>
                  <a:cubicBezTo>
                    <a:pt x="37641" y="34894"/>
                    <a:pt x="37652" y="35048"/>
                    <a:pt x="37667" y="35202"/>
                  </a:cubicBezTo>
                  <a:cubicBezTo>
                    <a:pt x="38410" y="34706"/>
                    <a:pt x="39213" y="34211"/>
                    <a:pt x="40069" y="33720"/>
                  </a:cubicBezTo>
                  <a:close/>
                  <a:moveTo>
                    <a:pt x="37750" y="35967"/>
                  </a:moveTo>
                  <a:cubicBezTo>
                    <a:pt x="38418" y="35446"/>
                    <a:pt x="39157" y="34924"/>
                    <a:pt x="39960" y="34406"/>
                  </a:cubicBezTo>
                  <a:cubicBezTo>
                    <a:pt x="39982" y="34241"/>
                    <a:pt x="40009" y="34072"/>
                    <a:pt x="40035" y="33907"/>
                  </a:cubicBezTo>
                  <a:cubicBezTo>
                    <a:pt x="39198" y="34391"/>
                    <a:pt x="38410" y="34879"/>
                    <a:pt x="37686" y="35367"/>
                  </a:cubicBezTo>
                  <a:cubicBezTo>
                    <a:pt x="37705" y="35569"/>
                    <a:pt x="37728" y="35768"/>
                    <a:pt x="37750" y="35967"/>
                  </a:cubicBezTo>
                  <a:close/>
                  <a:moveTo>
                    <a:pt x="36264" y="45321"/>
                  </a:moveTo>
                  <a:cubicBezTo>
                    <a:pt x="36028" y="45557"/>
                    <a:pt x="35765" y="45790"/>
                    <a:pt x="35473" y="46019"/>
                  </a:cubicBezTo>
                  <a:cubicBezTo>
                    <a:pt x="35337" y="46127"/>
                    <a:pt x="35199" y="46229"/>
                    <a:pt x="35056" y="46330"/>
                  </a:cubicBezTo>
                  <a:cubicBezTo>
                    <a:pt x="35169" y="46743"/>
                    <a:pt x="35307" y="47152"/>
                    <a:pt x="35473" y="47561"/>
                  </a:cubicBezTo>
                  <a:cubicBezTo>
                    <a:pt x="35825" y="47373"/>
                    <a:pt x="36159" y="47178"/>
                    <a:pt x="36467" y="46968"/>
                  </a:cubicBezTo>
                  <a:cubicBezTo>
                    <a:pt x="36512" y="46938"/>
                    <a:pt x="36557" y="46908"/>
                    <a:pt x="36598" y="46878"/>
                  </a:cubicBezTo>
                  <a:cubicBezTo>
                    <a:pt x="36448" y="46364"/>
                    <a:pt x="36336" y="45842"/>
                    <a:pt x="36264" y="45321"/>
                  </a:cubicBezTo>
                  <a:moveTo>
                    <a:pt x="37878" y="45794"/>
                  </a:moveTo>
                  <a:cubicBezTo>
                    <a:pt x="37791" y="45246"/>
                    <a:pt x="37746" y="44690"/>
                    <a:pt x="37746" y="44139"/>
                  </a:cubicBezTo>
                  <a:cubicBezTo>
                    <a:pt x="37746" y="43666"/>
                    <a:pt x="37776" y="43197"/>
                    <a:pt x="37844" y="42728"/>
                  </a:cubicBezTo>
                  <a:cubicBezTo>
                    <a:pt x="37784" y="42931"/>
                    <a:pt x="37652" y="43133"/>
                    <a:pt x="37622" y="43332"/>
                  </a:cubicBezTo>
                  <a:cubicBezTo>
                    <a:pt x="37349" y="43978"/>
                    <a:pt x="36947" y="44600"/>
                    <a:pt x="36384" y="45193"/>
                  </a:cubicBezTo>
                  <a:cubicBezTo>
                    <a:pt x="36452" y="45730"/>
                    <a:pt x="36564" y="46263"/>
                    <a:pt x="36718" y="46795"/>
                  </a:cubicBezTo>
                  <a:cubicBezTo>
                    <a:pt x="37168" y="46473"/>
                    <a:pt x="37551" y="46139"/>
                    <a:pt x="37878" y="45794"/>
                  </a:cubicBezTo>
                  <a:moveTo>
                    <a:pt x="37915" y="46015"/>
                  </a:moveTo>
                  <a:cubicBezTo>
                    <a:pt x="37589" y="46345"/>
                    <a:pt x="37210" y="46668"/>
                    <a:pt x="36771" y="46975"/>
                  </a:cubicBezTo>
                  <a:cubicBezTo>
                    <a:pt x="36902" y="47396"/>
                    <a:pt x="37056" y="47812"/>
                    <a:pt x="37236" y="48221"/>
                  </a:cubicBezTo>
                  <a:cubicBezTo>
                    <a:pt x="37352" y="48161"/>
                    <a:pt x="37465" y="48097"/>
                    <a:pt x="37577" y="48033"/>
                  </a:cubicBezTo>
                  <a:cubicBezTo>
                    <a:pt x="37840" y="47883"/>
                    <a:pt x="38084" y="47730"/>
                    <a:pt x="38313" y="47576"/>
                  </a:cubicBezTo>
                  <a:cubicBezTo>
                    <a:pt x="38144" y="47058"/>
                    <a:pt x="38013" y="46536"/>
                    <a:pt x="37915" y="46015"/>
                  </a:cubicBezTo>
                  <a:moveTo>
                    <a:pt x="39536" y="46559"/>
                  </a:moveTo>
                  <a:cubicBezTo>
                    <a:pt x="39378" y="45797"/>
                    <a:pt x="39300" y="45028"/>
                    <a:pt x="39300" y="44263"/>
                  </a:cubicBezTo>
                  <a:cubicBezTo>
                    <a:pt x="39300" y="44161"/>
                    <a:pt x="39300" y="44060"/>
                    <a:pt x="39303" y="43959"/>
                  </a:cubicBezTo>
                  <a:cubicBezTo>
                    <a:pt x="39014" y="44638"/>
                    <a:pt x="38609" y="45283"/>
                    <a:pt x="38031" y="45895"/>
                  </a:cubicBezTo>
                  <a:cubicBezTo>
                    <a:pt x="38125" y="46431"/>
                    <a:pt x="38257" y="46964"/>
                    <a:pt x="38429" y="47493"/>
                  </a:cubicBezTo>
                  <a:cubicBezTo>
                    <a:pt x="38853" y="47193"/>
                    <a:pt x="39217" y="46882"/>
                    <a:pt x="39536" y="46559"/>
                  </a:cubicBezTo>
                  <a:close/>
                  <a:moveTo>
                    <a:pt x="39577" y="46765"/>
                  </a:moveTo>
                  <a:cubicBezTo>
                    <a:pt x="39262" y="47080"/>
                    <a:pt x="38902" y="47381"/>
                    <a:pt x="38485" y="47670"/>
                  </a:cubicBezTo>
                  <a:cubicBezTo>
                    <a:pt x="38628" y="48086"/>
                    <a:pt x="38797" y="48502"/>
                    <a:pt x="38984" y="48915"/>
                  </a:cubicBezTo>
                  <a:cubicBezTo>
                    <a:pt x="39363" y="48720"/>
                    <a:pt x="39709" y="48517"/>
                    <a:pt x="40024" y="48307"/>
                  </a:cubicBezTo>
                  <a:cubicBezTo>
                    <a:pt x="39844" y="47797"/>
                    <a:pt x="39694" y="47283"/>
                    <a:pt x="39577" y="46765"/>
                  </a:cubicBezTo>
                  <a:moveTo>
                    <a:pt x="41202" y="47377"/>
                  </a:moveTo>
                  <a:cubicBezTo>
                    <a:pt x="41014" y="46608"/>
                    <a:pt x="40898" y="45831"/>
                    <a:pt x="40857" y="45054"/>
                  </a:cubicBezTo>
                  <a:cubicBezTo>
                    <a:pt x="40557" y="45613"/>
                    <a:pt x="40181" y="46150"/>
                    <a:pt x="39690" y="46653"/>
                  </a:cubicBezTo>
                  <a:cubicBezTo>
                    <a:pt x="39802" y="47182"/>
                    <a:pt x="39952" y="47711"/>
                    <a:pt x="40136" y="48232"/>
                  </a:cubicBezTo>
                  <a:cubicBezTo>
                    <a:pt x="40538" y="47958"/>
                    <a:pt x="40887" y="47673"/>
                    <a:pt x="41202" y="47377"/>
                  </a:cubicBezTo>
                  <a:close/>
                  <a:moveTo>
                    <a:pt x="41247" y="47572"/>
                  </a:moveTo>
                  <a:cubicBezTo>
                    <a:pt x="40939" y="47861"/>
                    <a:pt x="40590" y="48139"/>
                    <a:pt x="40200" y="48401"/>
                  </a:cubicBezTo>
                  <a:cubicBezTo>
                    <a:pt x="40354" y="48821"/>
                    <a:pt x="40527" y="49238"/>
                    <a:pt x="40725" y="49651"/>
                  </a:cubicBezTo>
                  <a:cubicBezTo>
                    <a:pt x="41089" y="49474"/>
                    <a:pt x="41423" y="49287"/>
                    <a:pt x="41735" y="49095"/>
                  </a:cubicBezTo>
                  <a:cubicBezTo>
                    <a:pt x="41543" y="48589"/>
                    <a:pt x="41382" y="48082"/>
                    <a:pt x="41247" y="47572"/>
                  </a:cubicBezTo>
                  <a:moveTo>
                    <a:pt x="42455" y="46135"/>
                  </a:moveTo>
                  <a:cubicBezTo>
                    <a:pt x="42151" y="46604"/>
                    <a:pt x="41791" y="47047"/>
                    <a:pt x="41356" y="47467"/>
                  </a:cubicBezTo>
                  <a:cubicBezTo>
                    <a:pt x="41487" y="47988"/>
                    <a:pt x="41652" y="48510"/>
                    <a:pt x="41847" y="49024"/>
                  </a:cubicBezTo>
                  <a:cubicBezTo>
                    <a:pt x="42222" y="48780"/>
                    <a:pt x="42564" y="48525"/>
                    <a:pt x="42875" y="48255"/>
                  </a:cubicBezTo>
                  <a:cubicBezTo>
                    <a:pt x="42680" y="47553"/>
                    <a:pt x="42541" y="46844"/>
                    <a:pt x="42455" y="46135"/>
                  </a:cubicBezTo>
                  <a:close/>
                  <a:moveTo>
                    <a:pt x="56435" y="28140"/>
                  </a:moveTo>
                  <a:cubicBezTo>
                    <a:pt x="52766" y="29829"/>
                    <a:pt x="49618" y="31618"/>
                    <a:pt x="47209" y="33461"/>
                  </a:cubicBezTo>
                  <a:cubicBezTo>
                    <a:pt x="46785" y="34144"/>
                    <a:pt x="46428" y="34808"/>
                    <a:pt x="46121" y="35461"/>
                  </a:cubicBezTo>
                  <a:cubicBezTo>
                    <a:pt x="48244" y="33108"/>
                    <a:pt x="51591" y="30834"/>
                    <a:pt x="55778" y="28707"/>
                  </a:cubicBezTo>
                  <a:cubicBezTo>
                    <a:pt x="56034" y="28497"/>
                    <a:pt x="56296" y="28290"/>
                    <a:pt x="56559" y="28084"/>
                  </a:cubicBezTo>
                  <a:cubicBezTo>
                    <a:pt x="56518" y="28103"/>
                    <a:pt x="56476" y="28122"/>
                    <a:pt x="56435" y="28140"/>
                  </a:cubicBezTo>
                  <a:close/>
                  <a:moveTo>
                    <a:pt x="54454" y="28707"/>
                  </a:moveTo>
                  <a:cubicBezTo>
                    <a:pt x="52135" y="29780"/>
                    <a:pt x="50027" y="30891"/>
                    <a:pt x="48188" y="32024"/>
                  </a:cubicBezTo>
                  <a:cubicBezTo>
                    <a:pt x="47907" y="32403"/>
                    <a:pt x="47648" y="32778"/>
                    <a:pt x="47408" y="33149"/>
                  </a:cubicBezTo>
                  <a:cubicBezTo>
                    <a:pt x="49787" y="31371"/>
                    <a:pt x="52844" y="29652"/>
                    <a:pt x="56383" y="28020"/>
                  </a:cubicBezTo>
                  <a:cubicBezTo>
                    <a:pt x="56589" y="27927"/>
                    <a:pt x="56795" y="27833"/>
                    <a:pt x="57002" y="27739"/>
                  </a:cubicBezTo>
                  <a:cubicBezTo>
                    <a:pt x="57167" y="27615"/>
                    <a:pt x="57328" y="27491"/>
                    <a:pt x="57489" y="27371"/>
                  </a:cubicBezTo>
                  <a:cubicBezTo>
                    <a:pt x="56443" y="27806"/>
                    <a:pt x="55430" y="28253"/>
                    <a:pt x="54454" y="28707"/>
                  </a:cubicBezTo>
                  <a:moveTo>
                    <a:pt x="52473" y="29273"/>
                  </a:moveTo>
                  <a:cubicBezTo>
                    <a:pt x="51250" y="29844"/>
                    <a:pt x="50087" y="30422"/>
                    <a:pt x="48991" y="31007"/>
                  </a:cubicBezTo>
                  <a:cubicBezTo>
                    <a:pt x="48788" y="31251"/>
                    <a:pt x="48593" y="31495"/>
                    <a:pt x="48406" y="31735"/>
                  </a:cubicBezTo>
                  <a:cubicBezTo>
                    <a:pt x="50180" y="30658"/>
                    <a:pt x="52195" y="29607"/>
                    <a:pt x="54398" y="28587"/>
                  </a:cubicBezTo>
                  <a:cubicBezTo>
                    <a:pt x="55527" y="28062"/>
                    <a:pt x="56709" y="27548"/>
                    <a:pt x="57932" y="27045"/>
                  </a:cubicBezTo>
                  <a:cubicBezTo>
                    <a:pt x="58030" y="26974"/>
                    <a:pt x="58127" y="26902"/>
                    <a:pt x="58225" y="26831"/>
                  </a:cubicBezTo>
                  <a:cubicBezTo>
                    <a:pt x="56199" y="27623"/>
                    <a:pt x="54270" y="28437"/>
                    <a:pt x="52473" y="29273"/>
                  </a:cubicBezTo>
                  <a:moveTo>
                    <a:pt x="43802" y="32849"/>
                  </a:moveTo>
                  <a:cubicBezTo>
                    <a:pt x="43704" y="33063"/>
                    <a:pt x="43611" y="33273"/>
                    <a:pt x="43524" y="33483"/>
                  </a:cubicBezTo>
                  <a:cubicBezTo>
                    <a:pt x="45247" y="32358"/>
                    <a:pt x="47258" y="31251"/>
                    <a:pt x="49490" y="30170"/>
                  </a:cubicBezTo>
                  <a:cubicBezTo>
                    <a:pt x="49599" y="30050"/>
                    <a:pt x="49708" y="29930"/>
                    <a:pt x="49820" y="29810"/>
                  </a:cubicBezTo>
                  <a:cubicBezTo>
                    <a:pt x="49378" y="30009"/>
                    <a:pt x="48946" y="30208"/>
                    <a:pt x="48522" y="30407"/>
                  </a:cubicBezTo>
                  <a:cubicBezTo>
                    <a:pt x="46819" y="31210"/>
                    <a:pt x="45235" y="32027"/>
                    <a:pt x="43802" y="32849"/>
                  </a:cubicBezTo>
                  <a:moveTo>
                    <a:pt x="43641" y="32785"/>
                  </a:moveTo>
                  <a:cubicBezTo>
                    <a:pt x="43712" y="32624"/>
                    <a:pt x="43791" y="32466"/>
                    <a:pt x="43873" y="32305"/>
                  </a:cubicBezTo>
                  <a:cubicBezTo>
                    <a:pt x="42515" y="33018"/>
                    <a:pt x="41262" y="33738"/>
                    <a:pt x="40136" y="34462"/>
                  </a:cubicBezTo>
                  <a:cubicBezTo>
                    <a:pt x="40106" y="34680"/>
                    <a:pt x="40084" y="34894"/>
                    <a:pt x="40061" y="35108"/>
                  </a:cubicBezTo>
                  <a:cubicBezTo>
                    <a:pt x="41112" y="34327"/>
                    <a:pt x="42312" y="33551"/>
                    <a:pt x="43641" y="32785"/>
                  </a:cubicBezTo>
                  <a:close/>
                  <a:moveTo>
                    <a:pt x="43262" y="33656"/>
                  </a:moveTo>
                  <a:cubicBezTo>
                    <a:pt x="43348" y="33438"/>
                    <a:pt x="43442" y="33224"/>
                    <a:pt x="43539" y="33003"/>
                  </a:cubicBezTo>
                  <a:cubicBezTo>
                    <a:pt x="42241" y="33761"/>
                    <a:pt x="41071" y="34526"/>
                    <a:pt x="40046" y="35295"/>
                  </a:cubicBezTo>
                  <a:cubicBezTo>
                    <a:pt x="40020" y="35596"/>
                    <a:pt x="40005" y="35892"/>
                    <a:pt x="39990" y="36188"/>
                  </a:cubicBezTo>
                  <a:cubicBezTo>
                    <a:pt x="40905" y="35337"/>
                    <a:pt x="42005" y="34493"/>
                    <a:pt x="43262" y="33656"/>
                  </a:cubicBezTo>
                  <a:moveTo>
                    <a:pt x="39964" y="37753"/>
                  </a:moveTo>
                  <a:cubicBezTo>
                    <a:pt x="40073" y="37603"/>
                    <a:pt x="40189" y="37453"/>
                    <a:pt x="40309" y="37303"/>
                  </a:cubicBezTo>
                  <a:cubicBezTo>
                    <a:pt x="40981" y="36466"/>
                    <a:pt x="41840" y="35629"/>
                    <a:pt x="42857" y="34800"/>
                  </a:cubicBezTo>
                  <a:cubicBezTo>
                    <a:pt x="42954" y="34496"/>
                    <a:pt x="43059" y="34189"/>
                    <a:pt x="43175" y="33877"/>
                  </a:cubicBezTo>
                  <a:cubicBezTo>
                    <a:pt x="41945" y="34706"/>
                    <a:pt x="40872" y="35543"/>
                    <a:pt x="39982" y="36384"/>
                  </a:cubicBezTo>
                  <a:cubicBezTo>
                    <a:pt x="39967" y="36815"/>
                    <a:pt x="39964" y="37239"/>
                    <a:pt x="39964" y="37659"/>
                  </a:cubicBezTo>
                  <a:cubicBezTo>
                    <a:pt x="39964" y="37689"/>
                    <a:pt x="39964" y="37719"/>
                    <a:pt x="39964" y="37753"/>
                  </a:cubicBezTo>
                  <a:moveTo>
                    <a:pt x="42207" y="36721"/>
                  </a:moveTo>
                  <a:cubicBezTo>
                    <a:pt x="42275" y="36639"/>
                    <a:pt x="42350" y="36552"/>
                    <a:pt x="42425" y="36470"/>
                  </a:cubicBezTo>
                  <a:cubicBezTo>
                    <a:pt x="42523" y="35997"/>
                    <a:pt x="42643" y="35521"/>
                    <a:pt x="42785" y="35033"/>
                  </a:cubicBezTo>
                  <a:cubicBezTo>
                    <a:pt x="41840" y="35817"/>
                    <a:pt x="41044" y="36601"/>
                    <a:pt x="40414" y="37389"/>
                  </a:cubicBezTo>
                  <a:cubicBezTo>
                    <a:pt x="40256" y="37584"/>
                    <a:pt x="40106" y="37783"/>
                    <a:pt x="39964" y="37982"/>
                  </a:cubicBezTo>
                  <a:cubicBezTo>
                    <a:pt x="39967" y="38443"/>
                    <a:pt x="39971" y="38901"/>
                    <a:pt x="39971" y="39348"/>
                  </a:cubicBezTo>
                  <a:cubicBezTo>
                    <a:pt x="39971" y="39760"/>
                    <a:pt x="39967" y="40169"/>
                    <a:pt x="39952" y="40567"/>
                  </a:cubicBezTo>
                  <a:cubicBezTo>
                    <a:pt x="40425" y="39261"/>
                    <a:pt x="41168" y="37971"/>
                    <a:pt x="42207" y="36721"/>
                  </a:cubicBezTo>
                  <a:moveTo>
                    <a:pt x="40977" y="44379"/>
                  </a:moveTo>
                  <a:cubicBezTo>
                    <a:pt x="41543" y="43025"/>
                    <a:pt x="41720" y="41509"/>
                    <a:pt x="41915" y="39847"/>
                  </a:cubicBezTo>
                  <a:cubicBezTo>
                    <a:pt x="41273" y="41347"/>
                    <a:pt x="40969" y="42874"/>
                    <a:pt x="40969" y="44402"/>
                  </a:cubicBezTo>
                  <a:cubicBezTo>
                    <a:pt x="40969" y="44394"/>
                    <a:pt x="40973" y="44387"/>
                    <a:pt x="40977" y="44379"/>
                  </a:cubicBezTo>
                  <a:close/>
                  <a:moveTo>
                    <a:pt x="42605" y="36462"/>
                  </a:moveTo>
                  <a:cubicBezTo>
                    <a:pt x="42560" y="36680"/>
                    <a:pt x="42515" y="36898"/>
                    <a:pt x="42474" y="37115"/>
                  </a:cubicBezTo>
                  <a:cubicBezTo>
                    <a:pt x="42361" y="37738"/>
                    <a:pt x="42275" y="38346"/>
                    <a:pt x="42200" y="38939"/>
                  </a:cubicBezTo>
                  <a:cubicBezTo>
                    <a:pt x="42695" y="37989"/>
                    <a:pt x="43329" y="37055"/>
                    <a:pt x="44113" y="36143"/>
                  </a:cubicBezTo>
                  <a:cubicBezTo>
                    <a:pt x="44894" y="35235"/>
                    <a:pt x="45866" y="34335"/>
                    <a:pt x="47010" y="33449"/>
                  </a:cubicBezTo>
                  <a:cubicBezTo>
                    <a:pt x="47250" y="33063"/>
                    <a:pt x="47509" y="32669"/>
                    <a:pt x="47790" y="32271"/>
                  </a:cubicBezTo>
                  <a:cubicBezTo>
                    <a:pt x="45629" y="33641"/>
                    <a:pt x="43866" y="35044"/>
                    <a:pt x="42605" y="36462"/>
                  </a:cubicBezTo>
                  <a:moveTo>
                    <a:pt x="48811" y="30951"/>
                  </a:moveTo>
                  <a:cubicBezTo>
                    <a:pt x="48950" y="30782"/>
                    <a:pt x="49096" y="30609"/>
                    <a:pt x="49250" y="30437"/>
                  </a:cubicBezTo>
                  <a:cubicBezTo>
                    <a:pt x="47070" y="31506"/>
                    <a:pt x="45112" y="32601"/>
                    <a:pt x="43434" y="33708"/>
                  </a:cubicBezTo>
                  <a:cubicBezTo>
                    <a:pt x="43314" y="34008"/>
                    <a:pt x="43205" y="34305"/>
                    <a:pt x="43108" y="34601"/>
                  </a:cubicBezTo>
                  <a:cubicBezTo>
                    <a:pt x="44673" y="33363"/>
                    <a:pt x="46601" y="32144"/>
                    <a:pt x="48811" y="30951"/>
                  </a:cubicBezTo>
                  <a:close/>
                  <a:moveTo>
                    <a:pt x="43033" y="34834"/>
                  </a:moveTo>
                  <a:cubicBezTo>
                    <a:pt x="42887" y="35295"/>
                    <a:pt x="42766" y="35753"/>
                    <a:pt x="42665" y="36200"/>
                  </a:cubicBezTo>
                  <a:cubicBezTo>
                    <a:pt x="43978" y="34770"/>
                    <a:pt x="45791" y="33359"/>
                    <a:pt x="48001" y="31986"/>
                  </a:cubicBezTo>
                  <a:cubicBezTo>
                    <a:pt x="48184" y="31735"/>
                    <a:pt x="48380" y="31483"/>
                    <a:pt x="48586" y="31228"/>
                  </a:cubicBezTo>
                  <a:cubicBezTo>
                    <a:pt x="46425" y="32406"/>
                    <a:pt x="44552" y="33611"/>
                    <a:pt x="43033" y="34834"/>
                  </a:cubicBezTo>
                  <a:close/>
                  <a:moveTo>
                    <a:pt x="42493" y="44608"/>
                  </a:moveTo>
                  <a:cubicBezTo>
                    <a:pt x="42493" y="44961"/>
                    <a:pt x="42508" y="45313"/>
                    <a:pt x="42538" y="45666"/>
                  </a:cubicBezTo>
                  <a:cubicBezTo>
                    <a:pt x="43284" y="44364"/>
                    <a:pt x="43659" y="42874"/>
                    <a:pt x="44065" y="41220"/>
                  </a:cubicBezTo>
                  <a:cubicBezTo>
                    <a:pt x="44432" y="39723"/>
                    <a:pt x="44826" y="38087"/>
                    <a:pt x="45543" y="36335"/>
                  </a:cubicBezTo>
                  <a:cubicBezTo>
                    <a:pt x="43438" y="38976"/>
                    <a:pt x="42493" y="41790"/>
                    <a:pt x="42493" y="44608"/>
                  </a:cubicBezTo>
                  <a:moveTo>
                    <a:pt x="45719" y="35922"/>
                  </a:moveTo>
                  <a:cubicBezTo>
                    <a:pt x="46027" y="35220"/>
                    <a:pt x="46387" y="34500"/>
                    <a:pt x="46822" y="33765"/>
                  </a:cubicBezTo>
                  <a:cubicBezTo>
                    <a:pt x="45798" y="34575"/>
                    <a:pt x="44924" y="35397"/>
                    <a:pt x="44211" y="36226"/>
                  </a:cubicBezTo>
                  <a:cubicBezTo>
                    <a:pt x="43344" y="37235"/>
                    <a:pt x="42665" y="38271"/>
                    <a:pt x="42155" y="39321"/>
                  </a:cubicBezTo>
                  <a:cubicBezTo>
                    <a:pt x="41930" y="41194"/>
                    <a:pt x="41783" y="42908"/>
                    <a:pt x="41142" y="44447"/>
                  </a:cubicBezTo>
                  <a:cubicBezTo>
                    <a:pt x="41089" y="44570"/>
                    <a:pt x="41033" y="44694"/>
                    <a:pt x="40973" y="44818"/>
                  </a:cubicBezTo>
                  <a:cubicBezTo>
                    <a:pt x="41003" y="45636"/>
                    <a:pt x="41116" y="46458"/>
                    <a:pt x="41307" y="47272"/>
                  </a:cubicBezTo>
                  <a:cubicBezTo>
                    <a:pt x="41757" y="46825"/>
                    <a:pt x="42121" y="46353"/>
                    <a:pt x="42425" y="45854"/>
                  </a:cubicBezTo>
                  <a:cubicBezTo>
                    <a:pt x="42388" y="45437"/>
                    <a:pt x="42365" y="45024"/>
                    <a:pt x="42365" y="44608"/>
                  </a:cubicBezTo>
                  <a:cubicBezTo>
                    <a:pt x="42365" y="41644"/>
                    <a:pt x="43404" y="38676"/>
                    <a:pt x="45719" y="35922"/>
                  </a:cubicBezTo>
                  <a:close/>
                  <a:moveTo>
                    <a:pt x="39926" y="41055"/>
                  </a:moveTo>
                  <a:cubicBezTo>
                    <a:pt x="39866" y="41925"/>
                    <a:pt x="39735" y="42762"/>
                    <a:pt x="39457" y="43561"/>
                  </a:cubicBezTo>
                  <a:cubicBezTo>
                    <a:pt x="39453" y="43565"/>
                    <a:pt x="39453" y="43565"/>
                    <a:pt x="39453" y="43569"/>
                  </a:cubicBezTo>
                  <a:cubicBezTo>
                    <a:pt x="39438" y="43801"/>
                    <a:pt x="39431" y="44030"/>
                    <a:pt x="39431" y="44263"/>
                  </a:cubicBezTo>
                  <a:cubicBezTo>
                    <a:pt x="39431" y="44991"/>
                    <a:pt x="39502" y="45718"/>
                    <a:pt x="39645" y="46443"/>
                  </a:cubicBezTo>
                  <a:cubicBezTo>
                    <a:pt x="40163" y="45891"/>
                    <a:pt x="40549" y="45306"/>
                    <a:pt x="40842" y="44683"/>
                  </a:cubicBezTo>
                  <a:cubicBezTo>
                    <a:pt x="40838" y="44597"/>
                    <a:pt x="40838" y="44507"/>
                    <a:pt x="40838" y="44417"/>
                  </a:cubicBezTo>
                  <a:cubicBezTo>
                    <a:pt x="40838" y="42739"/>
                    <a:pt x="41194" y="41058"/>
                    <a:pt x="41964" y="39419"/>
                  </a:cubicBezTo>
                  <a:cubicBezTo>
                    <a:pt x="42065" y="38560"/>
                    <a:pt x="42181" y="37663"/>
                    <a:pt x="42369" y="36736"/>
                  </a:cubicBezTo>
                  <a:cubicBezTo>
                    <a:pt x="42346" y="36759"/>
                    <a:pt x="42328" y="36781"/>
                    <a:pt x="42309" y="36807"/>
                  </a:cubicBezTo>
                  <a:cubicBezTo>
                    <a:pt x="41161" y="38188"/>
                    <a:pt x="40380" y="39614"/>
                    <a:pt x="39926" y="41055"/>
                  </a:cubicBezTo>
                  <a:moveTo>
                    <a:pt x="39870" y="35254"/>
                  </a:moveTo>
                  <a:cubicBezTo>
                    <a:pt x="39889" y="35033"/>
                    <a:pt x="39911" y="34815"/>
                    <a:pt x="39937" y="34590"/>
                  </a:cubicBezTo>
                  <a:cubicBezTo>
                    <a:pt x="39150" y="35104"/>
                    <a:pt x="38425" y="35618"/>
                    <a:pt x="37769" y="36132"/>
                  </a:cubicBezTo>
                  <a:cubicBezTo>
                    <a:pt x="37803" y="36410"/>
                    <a:pt x="37836" y="36684"/>
                    <a:pt x="37870" y="36958"/>
                  </a:cubicBezTo>
                  <a:cubicBezTo>
                    <a:pt x="38452" y="36387"/>
                    <a:pt x="39120" y="35821"/>
                    <a:pt x="39870" y="35254"/>
                  </a:cubicBezTo>
                  <a:close/>
                  <a:moveTo>
                    <a:pt x="38046" y="38395"/>
                  </a:moveTo>
                  <a:cubicBezTo>
                    <a:pt x="38163" y="38226"/>
                    <a:pt x="38287" y="38057"/>
                    <a:pt x="38418" y="37888"/>
                  </a:cubicBezTo>
                  <a:cubicBezTo>
                    <a:pt x="38812" y="37378"/>
                    <a:pt x="39273" y="36871"/>
                    <a:pt x="39802" y="36365"/>
                  </a:cubicBezTo>
                  <a:cubicBezTo>
                    <a:pt x="39814" y="36061"/>
                    <a:pt x="39829" y="35753"/>
                    <a:pt x="39855" y="35442"/>
                  </a:cubicBezTo>
                  <a:cubicBezTo>
                    <a:pt x="39120" y="36005"/>
                    <a:pt x="38463" y="36567"/>
                    <a:pt x="37893" y="37130"/>
                  </a:cubicBezTo>
                  <a:cubicBezTo>
                    <a:pt x="37949" y="37558"/>
                    <a:pt x="38001" y="37982"/>
                    <a:pt x="38046" y="38395"/>
                  </a:cubicBezTo>
                  <a:moveTo>
                    <a:pt x="37986" y="40338"/>
                  </a:moveTo>
                  <a:cubicBezTo>
                    <a:pt x="37986" y="39854"/>
                    <a:pt x="37956" y="39355"/>
                    <a:pt x="37908" y="38849"/>
                  </a:cubicBezTo>
                  <a:cubicBezTo>
                    <a:pt x="36812" y="40559"/>
                    <a:pt x="36317" y="42308"/>
                    <a:pt x="36317" y="44049"/>
                  </a:cubicBezTo>
                  <a:cubicBezTo>
                    <a:pt x="36317" y="44353"/>
                    <a:pt x="36332" y="44653"/>
                    <a:pt x="36358" y="44953"/>
                  </a:cubicBezTo>
                  <a:cubicBezTo>
                    <a:pt x="36853" y="44409"/>
                    <a:pt x="37206" y="43846"/>
                    <a:pt x="37457" y="43261"/>
                  </a:cubicBezTo>
                  <a:cubicBezTo>
                    <a:pt x="37851" y="42338"/>
                    <a:pt x="37986" y="41362"/>
                    <a:pt x="37986" y="40338"/>
                  </a:cubicBezTo>
                  <a:close/>
                  <a:moveTo>
                    <a:pt x="39787" y="38233"/>
                  </a:moveTo>
                  <a:cubicBezTo>
                    <a:pt x="38470" y="40166"/>
                    <a:pt x="37881" y="42154"/>
                    <a:pt x="37878" y="44139"/>
                  </a:cubicBezTo>
                  <a:cubicBezTo>
                    <a:pt x="37878" y="44649"/>
                    <a:pt x="37919" y="45159"/>
                    <a:pt x="37994" y="45670"/>
                  </a:cubicBezTo>
                  <a:cubicBezTo>
                    <a:pt x="38613" y="44987"/>
                    <a:pt x="39018" y="44266"/>
                    <a:pt x="39285" y="43501"/>
                  </a:cubicBezTo>
                  <a:cubicBezTo>
                    <a:pt x="39303" y="43452"/>
                    <a:pt x="39318" y="43403"/>
                    <a:pt x="39337" y="43355"/>
                  </a:cubicBezTo>
                  <a:cubicBezTo>
                    <a:pt x="39393" y="42646"/>
                    <a:pt x="39525" y="41940"/>
                    <a:pt x="39731" y="41239"/>
                  </a:cubicBezTo>
                  <a:cubicBezTo>
                    <a:pt x="39780" y="40627"/>
                    <a:pt x="39791" y="39997"/>
                    <a:pt x="39791" y="39348"/>
                  </a:cubicBezTo>
                  <a:cubicBezTo>
                    <a:pt x="39791" y="38984"/>
                    <a:pt x="39787" y="38612"/>
                    <a:pt x="39787" y="38233"/>
                  </a:cubicBezTo>
                  <a:close/>
                  <a:moveTo>
                    <a:pt x="38103" y="41497"/>
                  </a:moveTo>
                  <a:cubicBezTo>
                    <a:pt x="38425" y="40316"/>
                    <a:pt x="38981" y="39145"/>
                    <a:pt x="39784" y="38001"/>
                  </a:cubicBezTo>
                  <a:cubicBezTo>
                    <a:pt x="39784" y="37888"/>
                    <a:pt x="39784" y="37772"/>
                    <a:pt x="39784" y="37659"/>
                  </a:cubicBezTo>
                  <a:cubicBezTo>
                    <a:pt x="39784" y="37299"/>
                    <a:pt x="39787" y="36931"/>
                    <a:pt x="39799" y="36560"/>
                  </a:cubicBezTo>
                  <a:cubicBezTo>
                    <a:pt x="39315" y="37029"/>
                    <a:pt x="38891" y="37502"/>
                    <a:pt x="38527" y="37971"/>
                  </a:cubicBezTo>
                  <a:cubicBezTo>
                    <a:pt x="38365" y="38181"/>
                    <a:pt x="38212" y="38395"/>
                    <a:pt x="38069" y="38608"/>
                  </a:cubicBezTo>
                  <a:cubicBezTo>
                    <a:pt x="38125" y="39194"/>
                    <a:pt x="38167" y="39772"/>
                    <a:pt x="38167" y="40338"/>
                  </a:cubicBezTo>
                  <a:cubicBezTo>
                    <a:pt x="38167" y="40728"/>
                    <a:pt x="38148" y="41115"/>
                    <a:pt x="38103" y="41497"/>
                  </a:cubicBezTo>
                  <a:moveTo>
                    <a:pt x="58668" y="26516"/>
                  </a:moveTo>
                  <a:cubicBezTo>
                    <a:pt x="58724" y="26478"/>
                    <a:pt x="58776" y="26437"/>
                    <a:pt x="58833" y="26399"/>
                  </a:cubicBezTo>
                  <a:cubicBezTo>
                    <a:pt x="55842" y="27499"/>
                    <a:pt x="53036" y="28654"/>
                    <a:pt x="50496" y="29840"/>
                  </a:cubicBezTo>
                  <a:cubicBezTo>
                    <a:pt x="50214" y="29971"/>
                    <a:pt x="49937" y="30103"/>
                    <a:pt x="49663" y="30238"/>
                  </a:cubicBezTo>
                  <a:cubicBezTo>
                    <a:pt x="49513" y="30403"/>
                    <a:pt x="49366" y="30564"/>
                    <a:pt x="49227" y="30729"/>
                  </a:cubicBezTo>
                  <a:cubicBezTo>
                    <a:pt x="50237" y="30196"/>
                    <a:pt x="51302" y="29671"/>
                    <a:pt x="52417" y="29150"/>
                  </a:cubicBezTo>
                  <a:cubicBezTo>
                    <a:pt x="54360" y="28245"/>
                    <a:pt x="56458" y="27367"/>
                    <a:pt x="58668" y="26516"/>
                  </a:cubicBezTo>
                  <a:moveTo>
                    <a:pt x="58874" y="26580"/>
                  </a:moveTo>
                  <a:cubicBezTo>
                    <a:pt x="58788" y="26643"/>
                    <a:pt x="58698" y="26703"/>
                    <a:pt x="58611" y="26767"/>
                  </a:cubicBezTo>
                  <a:cubicBezTo>
                    <a:pt x="60427" y="26032"/>
                    <a:pt x="62333" y="25319"/>
                    <a:pt x="64311" y="24632"/>
                  </a:cubicBezTo>
                  <a:cubicBezTo>
                    <a:pt x="62438" y="25259"/>
                    <a:pt x="60622" y="25912"/>
                    <a:pt x="58874" y="26580"/>
                  </a:cubicBezTo>
                  <a:close/>
                  <a:moveTo>
                    <a:pt x="50241" y="29622"/>
                  </a:moveTo>
                  <a:cubicBezTo>
                    <a:pt x="50132" y="29735"/>
                    <a:pt x="50019" y="29851"/>
                    <a:pt x="49914" y="29964"/>
                  </a:cubicBezTo>
                  <a:cubicBezTo>
                    <a:pt x="50087" y="29881"/>
                    <a:pt x="50263" y="29799"/>
                    <a:pt x="50439" y="29716"/>
                  </a:cubicBezTo>
                  <a:cubicBezTo>
                    <a:pt x="53122" y="28463"/>
                    <a:pt x="56101" y="27247"/>
                    <a:pt x="59275" y="26092"/>
                  </a:cubicBezTo>
                  <a:cubicBezTo>
                    <a:pt x="59302" y="26073"/>
                    <a:pt x="59328" y="26054"/>
                    <a:pt x="59358" y="26036"/>
                  </a:cubicBezTo>
                  <a:cubicBezTo>
                    <a:pt x="56109" y="27176"/>
                    <a:pt x="53036" y="28381"/>
                    <a:pt x="50241" y="29622"/>
                  </a:cubicBezTo>
                  <a:moveTo>
                    <a:pt x="59804" y="25732"/>
                  </a:moveTo>
                  <a:cubicBezTo>
                    <a:pt x="59816" y="25724"/>
                    <a:pt x="59831" y="25713"/>
                    <a:pt x="59842" y="25705"/>
                  </a:cubicBezTo>
                  <a:cubicBezTo>
                    <a:pt x="56641" y="26786"/>
                    <a:pt x="53584" y="27927"/>
                    <a:pt x="50758" y="29105"/>
                  </a:cubicBezTo>
                  <a:cubicBezTo>
                    <a:pt x="50676" y="29187"/>
                    <a:pt x="50589" y="29270"/>
                    <a:pt x="50507" y="29352"/>
                  </a:cubicBezTo>
                  <a:cubicBezTo>
                    <a:pt x="53362" y="28095"/>
                    <a:pt x="56495" y="26883"/>
                    <a:pt x="59804" y="25732"/>
                  </a:cubicBezTo>
                  <a:moveTo>
                    <a:pt x="59470" y="26167"/>
                  </a:moveTo>
                  <a:cubicBezTo>
                    <a:pt x="59422" y="26201"/>
                    <a:pt x="59377" y="26231"/>
                    <a:pt x="59328" y="26264"/>
                  </a:cubicBezTo>
                  <a:cubicBezTo>
                    <a:pt x="60499" y="25822"/>
                    <a:pt x="61703" y="25386"/>
                    <a:pt x="62930" y="24962"/>
                  </a:cubicBezTo>
                  <a:cubicBezTo>
                    <a:pt x="61755" y="25356"/>
                    <a:pt x="60600" y="25758"/>
                    <a:pt x="59470" y="26167"/>
                  </a:cubicBezTo>
                  <a:close/>
                  <a:moveTo>
                    <a:pt x="61331" y="25210"/>
                  </a:moveTo>
                  <a:cubicBezTo>
                    <a:pt x="61043" y="25304"/>
                    <a:pt x="60754" y="25398"/>
                    <a:pt x="60465" y="25495"/>
                  </a:cubicBezTo>
                  <a:cubicBezTo>
                    <a:pt x="60457" y="25499"/>
                    <a:pt x="60450" y="25506"/>
                    <a:pt x="60442" y="25510"/>
                  </a:cubicBezTo>
                  <a:cubicBezTo>
                    <a:pt x="60739" y="25409"/>
                    <a:pt x="61035" y="25308"/>
                    <a:pt x="61331" y="25210"/>
                  </a:cubicBezTo>
                  <a:close/>
                  <a:moveTo>
                    <a:pt x="59985" y="25814"/>
                  </a:moveTo>
                  <a:cubicBezTo>
                    <a:pt x="59966" y="25829"/>
                    <a:pt x="59943" y="25844"/>
                    <a:pt x="59924" y="25859"/>
                  </a:cubicBezTo>
                  <a:cubicBezTo>
                    <a:pt x="60566" y="25627"/>
                    <a:pt x="61219" y="25398"/>
                    <a:pt x="61876" y="25173"/>
                  </a:cubicBezTo>
                  <a:cubicBezTo>
                    <a:pt x="61241" y="25386"/>
                    <a:pt x="60611" y="25600"/>
                    <a:pt x="59985" y="25814"/>
                  </a:cubicBezTo>
                  <a:close/>
                  <a:moveTo>
                    <a:pt x="44053" y="47005"/>
                  </a:moveTo>
                  <a:cubicBezTo>
                    <a:pt x="43941" y="46281"/>
                    <a:pt x="43881" y="45557"/>
                    <a:pt x="43881" y="44833"/>
                  </a:cubicBezTo>
                  <a:cubicBezTo>
                    <a:pt x="43881" y="41449"/>
                    <a:pt x="45138" y="38072"/>
                    <a:pt x="47952" y="34988"/>
                  </a:cubicBezTo>
                  <a:cubicBezTo>
                    <a:pt x="49460" y="33333"/>
                    <a:pt x="51550" y="31720"/>
                    <a:pt x="54094" y="30178"/>
                  </a:cubicBezTo>
                  <a:cubicBezTo>
                    <a:pt x="54492" y="29806"/>
                    <a:pt x="54904" y="29442"/>
                    <a:pt x="55328" y="29082"/>
                  </a:cubicBezTo>
                  <a:cubicBezTo>
                    <a:pt x="51329" y="31161"/>
                    <a:pt x="48139" y="33371"/>
                    <a:pt x="46125" y="35648"/>
                  </a:cubicBezTo>
                  <a:cubicBezTo>
                    <a:pt x="46061" y="35719"/>
                    <a:pt x="45997" y="35791"/>
                    <a:pt x="45937" y="35862"/>
                  </a:cubicBezTo>
                  <a:cubicBezTo>
                    <a:pt x="45509" y="36826"/>
                    <a:pt x="45187" y="37753"/>
                    <a:pt x="44920" y="38646"/>
                  </a:cubicBezTo>
                  <a:cubicBezTo>
                    <a:pt x="44110" y="41374"/>
                    <a:pt x="43832" y="43775"/>
                    <a:pt x="42673" y="45782"/>
                  </a:cubicBezTo>
                  <a:cubicBezTo>
                    <a:pt x="42635" y="45842"/>
                    <a:pt x="42601" y="45902"/>
                    <a:pt x="42564" y="45962"/>
                  </a:cubicBezTo>
                  <a:cubicBezTo>
                    <a:pt x="42643" y="46698"/>
                    <a:pt x="42781" y="47433"/>
                    <a:pt x="42980" y="48161"/>
                  </a:cubicBezTo>
                  <a:cubicBezTo>
                    <a:pt x="43386" y="47801"/>
                    <a:pt x="43738" y="47414"/>
                    <a:pt x="44053" y="47005"/>
                  </a:cubicBezTo>
                  <a:close/>
                  <a:moveTo>
                    <a:pt x="44091" y="47234"/>
                  </a:moveTo>
                  <a:cubicBezTo>
                    <a:pt x="43780" y="47628"/>
                    <a:pt x="43431" y="47996"/>
                    <a:pt x="43033" y="48345"/>
                  </a:cubicBezTo>
                  <a:cubicBezTo>
                    <a:pt x="43179" y="48855"/>
                    <a:pt x="43352" y="49365"/>
                    <a:pt x="43554" y="49868"/>
                  </a:cubicBezTo>
                  <a:cubicBezTo>
                    <a:pt x="43915" y="49654"/>
                    <a:pt x="44249" y="49429"/>
                    <a:pt x="44560" y="49193"/>
                  </a:cubicBezTo>
                  <a:cubicBezTo>
                    <a:pt x="44361" y="48544"/>
                    <a:pt x="44204" y="47891"/>
                    <a:pt x="44091" y="47234"/>
                  </a:cubicBezTo>
                  <a:moveTo>
                    <a:pt x="45524" y="44394"/>
                  </a:moveTo>
                  <a:cubicBezTo>
                    <a:pt x="45761" y="43846"/>
                    <a:pt x="45986" y="43268"/>
                    <a:pt x="46211" y="42664"/>
                  </a:cubicBezTo>
                  <a:cubicBezTo>
                    <a:pt x="47209" y="40030"/>
                    <a:pt x="48293" y="36901"/>
                    <a:pt x="51107" y="33382"/>
                  </a:cubicBezTo>
                  <a:cubicBezTo>
                    <a:pt x="50702" y="33753"/>
                    <a:pt x="50319" y="34125"/>
                    <a:pt x="49970" y="34500"/>
                  </a:cubicBezTo>
                  <a:cubicBezTo>
                    <a:pt x="47081" y="37588"/>
                    <a:pt x="45689" y="40976"/>
                    <a:pt x="45524" y="44394"/>
                  </a:cubicBezTo>
                  <a:moveTo>
                    <a:pt x="49880" y="34417"/>
                  </a:moveTo>
                  <a:cubicBezTo>
                    <a:pt x="50394" y="33870"/>
                    <a:pt x="50965" y="33329"/>
                    <a:pt x="51591" y="32797"/>
                  </a:cubicBezTo>
                  <a:cubicBezTo>
                    <a:pt x="52143" y="32140"/>
                    <a:pt x="52758" y="31476"/>
                    <a:pt x="53445" y="30797"/>
                  </a:cubicBezTo>
                  <a:cubicBezTo>
                    <a:pt x="53512" y="30729"/>
                    <a:pt x="53580" y="30662"/>
                    <a:pt x="53647" y="30598"/>
                  </a:cubicBezTo>
                  <a:cubicBezTo>
                    <a:pt x="51344" y="32042"/>
                    <a:pt x="49441" y="33539"/>
                    <a:pt x="48042" y="35074"/>
                  </a:cubicBezTo>
                  <a:cubicBezTo>
                    <a:pt x="45250" y="38139"/>
                    <a:pt x="44005" y="41479"/>
                    <a:pt x="44005" y="44833"/>
                  </a:cubicBezTo>
                  <a:cubicBezTo>
                    <a:pt x="44005" y="45508"/>
                    <a:pt x="44057" y="46187"/>
                    <a:pt x="44155" y="46867"/>
                  </a:cubicBezTo>
                  <a:cubicBezTo>
                    <a:pt x="44646" y="46202"/>
                    <a:pt x="45036" y="45478"/>
                    <a:pt x="45389" y="44698"/>
                  </a:cubicBezTo>
                  <a:cubicBezTo>
                    <a:pt x="45483" y="41145"/>
                    <a:pt x="46886" y="37614"/>
                    <a:pt x="49880" y="34417"/>
                  </a:cubicBezTo>
                  <a:moveTo>
                    <a:pt x="44718" y="49283"/>
                  </a:moveTo>
                  <a:cubicBezTo>
                    <a:pt x="44875" y="49782"/>
                    <a:pt x="45055" y="50273"/>
                    <a:pt x="45265" y="50765"/>
                  </a:cubicBezTo>
                  <a:cubicBezTo>
                    <a:pt x="45611" y="50581"/>
                    <a:pt x="45937" y="50386"/>
                    <a:pt x="46248" y="50180"/>
                  </a:cubicBezTo>
                  <a:cubicBezTo>
                    <a:pt x="46046" y="49576"/>
                    <a:pt x="45877" y="48971"/>
                    <a:pt x="45746" y="48360"/>
                  </a:cubicBezTo>
                  <a:cubicBezTo>
                    <a:pt x="45430" y="48686"/>
                    <a:pt x="45089" y="48994"/>
                    <a:pt x="44718" y="49283"/>
                  </a:cubicBezTo>
                  <a:close/>
                  <a:moveTo>
                    <a:pt x="45629" y="48240"/>
                  </a:moveTo>
                  <a:cubicBezTo>
                    <a:pt x="45652" y="48214"/>
                    <a:pt x="45678" y="48187"/>
                    <a:pt x="45701" y="48161"/>
                  </a:cubicBezTo>
                  <a:cubicBezTo>
                    <a:pt x="45494" y="47148"/>
                    <a:pt x="45385" y="46131"/>
                    <a:pt x="45385" y="45114"/>
                  </a:cubicBezTo>
                  <a:cubicBezTo>
                    <a:pt x="45048" y="45816"/>
                    <a:pt x="44673" y="46473"/>
                    <a:pt x="44207" y="47084"/>
                  </a:cubicBezTo>
                  <a:cubicBezTo>
                    <a:pt x="44204" y="47088"/>
                    <a:pt x="44200" y="47095"/>
                    <a:pt x="44192" y="47103"/>
                  </a:cubicBezTo>
                  <a:cubicBezTo>
                    <a:pt x="44301" y="47775"/>
                    <a:pt x="44462" y="48446"/>
                    <a:pt x="44665" y="49110"/>
                  </a:cubicBezTo>
                  <a:cubicBezTo>
                    <a:pt x="45014" y="48836"/>
                    <a:pt x="45333" y="48544"/>
                    <a:pt x="45629" y="48240"/>
                  </a:cubicBezTo>
                  <a:close/>
                  <a:moveTo>
                    <a:pt x="34628" y="44690"/>
                  </a:moveTo>
                  <a:cubicBezTo>
                    <a:pt x="34550" y="44769"/>
                    <a:pt x="34467" y="44844"/>
                    <a:pt x="34384" y="44919"/>
                  </a:cubicBezTo>
                  <a:cubicBezTo>
                    <a:pt x="34069" y="45208"/>
                    <a:pt x="33724" y="45478"/>
                    <a:pt x="33345" y="45737"/>
                  </a:cubicBezTo>
                  <a:cubicBezTo>
                    <a:pt x="33435" y="46142"/>
                    <a:pt x="33559" y="46540"/>
                    <a:pt x="33705" y="46938"/>
                  </a:cubicBezTo>
                  <a:cubicBezTo>
                    <a:pt x="34126" y="46717"/>
                    <a:pt x="34520" y="46476"/>
                    <a:pt x="34883" y="46229"/>
                  </a:cubicBezTo>
                  <a:cubicBezTo>
                    <a:pt x="34756" y="45718"/>
                    <a:pt x="34670" y="45204"/>
                    <a:pt x="34628" y="44690"/>
                  </a:cubicBezTo>
                  <a:moveTo>
                    <a:pt x="34745" y="44304"/>
                  </a:moveTo>
                  <a:cubicBezTo>
                    <a:pt x="35972" y="42976"/>
                    <a:pt x="36373" y="41565"/>
                    <a:pt x="36377" y="40057"/>
                  </a:cubicBezTo>
                  <a:cubicBezTo>
                    <a:pt x="36377" y="39715"/>
                    <a:pt x="36354" y="39374"/>
                    <a:pt x="36317" y="39025"/>
                  </a:cubicBezTo>
                  <a:cubicBezTo>
                    <a:pt x="35229" y="40665"/>
                    <a:pt x="34737" y="42338"/>
                    <a:pt x="34737" y="43993"/>
                  </a:cubicBezTo>
                  <a:cubicBezTo>
                    <a:pt x="34737" y="44098"/>
                    <a:pt x="34741" y="44203"/>
                    <a:pt x="34745" y="44304"/>
                  </a:cubicBezTo>
                  <a:moveTo>
                    <a:pt x="34756" y="44559"/>
                  </a:moveTo>
                  <a:cubicBezTo>
                    <a:pt x="34793" y="45088"/>
                    <a:pt x="34876" y="45617"/>
                    <a:pt x="35007" y="46142"/>
                  </a:cubicBezTo>
                  <a:cubicBezTo>
                    <a:pt x="35127" y="46056"/>
                    <a:pt x="35247" y="45966"/>
                    <a:pt x="35360" y="45876"/>
                  </a:cubicBezTo>
                  <a:cubicBezTo>
                    <a:pt x="35690" y="45617"/>
                    <a:pt x="35979" y="45355"/>
                    <a:pt x="36234" y="45088"/>
                  </a:cubicBezTo>
                  <a:cubicBezTo>
                    <a:pt x="36197" y="44743"/>
                    <a:pt x="36178" y="44398"/>
                    <a:pt x="36178" y="44049"/>
                  </a:cubicBezTo>
                  <a:cubicBezTo>
                    <a:pt x="36178" y="42233"/>
                    <a:pt x="36711" y="40406"/>
                    <a:pt x="37885" y="38631"/>
                  </a:cubicBezTo>
                  <a:cubicBezTo>
                    <a:pt x="37844" y="38192"/>
                    <a:pt x="37788" y="37745"/>
                    <a:pt x="37731" y="37295"/>
                  </a:cubicBezTo>
                  <a:cubicBezTo>
                    <a:pt x="37319" y="37715"/>
                    <a:pt x="36958" y="38136"/>
                    <a:pt x="36651" y="38552"/>
                  </a:cubicBezTo>
                  <a:cubicBezTo>
                    <a:pt x="36591" y="38631"/>
                    <a:pt x="36534" y="38714"/>
                    <a:pt x="36478" y="38792"/>
                  </a:cubicBezTo>
                  <a:cubicBezTo>
                    <a:pt x="36531" y="39220"/>
                    <a:pt x="36561" y="39640"/>
                    <a:pt x="36561" y="40057"/>
                  </a:cubicBezTo>
                  <a:cubicBezTo>
                    <a:pt x="36561" y="41644"/>
                    <a:pt x="36110" y="43163"/>
                    <a:pt x="34756" y="44559"/>
                  </a:cubicBezTo>
                  <a:moveTo>
                    <a:pt x="48560" y="52720"/>
                  </a:moveTo>
                  <a:cubicBezTo>
                    <a:pt x="48353" y="52266"/>
                    <a:pt x="48166" y="51815"/>
                    <a:pt x="47997" y="51358"/>
                  </a:cubicBezTo>
                  <a:cubicBezTo>
                    <a:pt x="47689" y="51534"/>
                    <a:pt x="47370" y="51695"/>
                    <a:pt x="47036" y="51853"/>
                  </a:cubicBezTo>
                  <a:cubicBezTo>
                    <a:pt x="47220" y="52254"/>
                    <a:pt x="47415" y="52652"/>
                    <a:pt x="47625" y="53050"/>
                  </a:cubicBezTo>
                  <a:cubicBezTo>
                    <a:pt x="47948" y="52949"/>
                    <a:pt x="48259" y="52836"/>
                    <a:pt x="48560" y="52720"/>
                  </a:cubicBezTo>
                  <a:close/>
                  <a:moveTo>
                    <a:pt x="48631" y="52866"/>
                  </a:moveTo>
                  <a:cubicBezTo>
                    <a:pt x="48331" y="52982"/>
                    <a:pt x="48023" y="53095"/>
                    <a:pt x="47704" y="53196"/>
                  </a:cubicBezTo>
                  <a:cubicBezTo>
                    <a:pt x="47892" y="53545"/>
                    <a:pt x="48094" y="53894"/>
                    <a:pt x="48308" y="54239"/>
                  </a:cubicBezTo>
                  <a:cubicBezTo>
                    <a:pt x="48616" y="54172"/>
                    <a:pt x="48920" y="54100"/>
                    <a:pt x="49212" y="54022"/>
                  </a:cubicBezTo>
                  <a:cubicBezTo>
                    <a:pt x="49006" y="53639"/>
                    <a:pt x="48811" y="53252"/>
                    <a:pt x="48631" y="52866"/>
                  </a:cubicBezTo>
                  <a:close/>
                  <a:moveTo>
                    <a:pt x="50256" y="53710"/>
                  </a:moveTo>
                  <a:cubicBezTo>
                    <a:pt x="50049" y="53275"/>
                    <a:pt x="49862" y="52840"/>
                    <a:pt x="49685" y="52401"/>
                  </a:cubicBezTo>
                  <a:cubicBezTo>
                    <a:pt x="49381" y="52551"/>
                    <a:pt x="49066" y="52690"/>
                    <a:pt x="48740" y="52821"/>
                  </a:cubicBezTo>
                  <a:cubicBezTo>
                    <a:pt x="48924" y="53211"/>
                    <a:pt x="49122" y="53601"/>
                    <a:pt x="49333" y="53988"/>
                  </a:cubicBezTo>
                  <a:cubicBezTo>
                    <a:pt x="49648" y="53902"/>
                    <a:pt x="49955" y="53812"/>
                    <a:pt x="50256" y="53710"/>
                  </a:cubicBezTo>
                  <a:close/>
                  <a:moveTo>
                    <a:pt x="50323" y="53853"/>
                  </a:moveTo>
                  <a:cubicBezTo>
                    <a:pt x="50027" y="53954"/>
                    <a:pt x="49723" y="54048"/>
                    <a:pt x="49411" y="54134"/>
                  </a:cubicBezTo>
                  <a:cubicBezTo>
                    <a:pt x="49603" y="54476"/>
                    <a:pt x="49802" y="54817"/>
                    <a:pt x="50012" y="55158"/>
                  </a:cubicBezTo>
                  <a:cubicBezTo>
                    <a:pt x="50316" y="55102"/>
                    <a:pt x="50616" y="55046"/>
                    <a:pt x="50908" y="54978"/>
                  </a:cubicBezTo>
                  <a:cubicBezTo>
                    <a:pt x="50702" y="54607"/>
                    <a:pt x="50507" y="54232"/>
                    <a:pt x="50323" y="53853"/>
                  </a:cubicBezTo>
                  <a:moveTo>
                    <a:pt x="51940" y="54720"/>
                  </a:moveTo>
                  <a:cubicBezTo>
                    <a:pt x="51738" y="54299"/>
                    <a:pt x="51546" y="53883"/>
                    <a:pt x="51370" y="53459"/>
                  </a:cubicBezTo>
                  <a:cubicBezTo>
                    <a:pt x="51066" y="53586"/>
                    <a:pt x="50755" y="53706"/>
                    <a:pt x="50436" y="53815"/>
                  </a:cubicBezTo>
                  <a:cubicBezTo>
                    <a:pt x="50619" y="54198"/>
                    <a:pt x="50818" y="54577"/>
                    <a:pt x="51028" y="54952"/>
                  </a:cubicBezTo>
                  <a:cubicBezTo>
                    <a:pt x="51336" y="54881"/>
                    <a:pt x="51644" y="54802"/>
                    <a:pt x="51940" y="54720"/>
                  </a:cubicBezTo>
                  <a:close/>
                  <a:moveTo>
                    <a:pt x="52011" y="54862"/>
                  </a:moveTo>
                  <a:cubicBezTo>
                    <a:pt x="51715" y="54945"/>
                    <a:pt x="51415" y="55023"/>
                    <a:pt x="51107" y="55095"/>
                  </a:cubicBezTo>
                  <a:cubicBezTo>
                    <a:pt x="51299" y="55432"/>
                    <a:pt x="51497" y="55766"/>
                    <a:pt x="51708" y="56096"/>
                  </a:cubicBezTo>
                  <a:cubicBezTo>
                    <a:pt x="52008" y="56055"/>
                    <a:pt x="52300" y="56006"/>
                    <a:pt x="52593" y="55954"/>
                  </a:cubicBezTo>
                  <a:cubicBezTo>
                    <a:pt x="52387" y="55590"/>
                    <a:pt x="52195" y="55226"/>
                    <a:pt x="52011" y="54862"/>
                  </a:cubicBezTo>
                  <a:close/>
                  <a:moveTo>
                    <a:pt x="53617" y="55740"/>
                  </a:moveTo>
                  <a:cubicBezTo>
                    <a:pt x="53415" y="55339"/>
                    <a:pt x="53227" y="54937"/>
                    <a:pt x="53051" y="54532"/>
                  </a:cubicBezTo>
                  <a:cubicBezTo>
                    <a:pt x="52747" y="54637"/>
                    <a:pt x="52439" y="54738"/>
                    <a:pt x="52124" y="54828"/>
                  </a:cubicBezTo>
                  <a:cubicBezTo>
                    <a:pt x="52308" y="55200"/>
                    <a:pt x="52507" y="55567"/>
                    <a:pt x="52713" y="55931"/>
                  </a:cubicBezTo>
                  <a:cubicBezTo>
                    <a:pt x="53017" y="55875"/>
                    <a:pt x="53321" y="55811"/>
                    <a:pt x="53617" y="55740"/>
                  </a:cubicBezTo>
                  <a:close/>
                  <a:moveTo>
                    <a:pt x="53689" y="55883"/>
                  </a:moveTo>
                  <a:cubicBezTo>
                    <a:pt x="53396" y="55950"/>
                    <a:pt x="53096" y="56014"/>
                    <a:pt x="52792" y="56074"/>
                  </a:cubicBezTo>
                  <a:cubicBezTo>
                    <a:pt x="52983" y="56400"/>
                    <a:pt x="53178" y="56727"/>
                    <a:pt x="53385" y="57050"/>
                  </a:cubicBezTo>
                  <a:cubicBezTo>
                    <a:pt x="53681" y="57019"/>
                    <a:pt x="53974" y="56982"/>
                    <a:pt x="54263" y="56941"/>
                  </a:cubicBezTo>
                  <a:cubicBezTo>
                    <a:pt x="54064" y="56588"/>
                    <a:pt x="53872" y="56235"/>
                    <a:pt x="53689" y="55883"/>
                  </a:cubicBezTo>
                  <a:close/>
                  <a:moveTo>
                    <a:pt x="55279" y="56768"/>
                  </a:moveTo>
                  <a:cubicBezTo>
                    <a:pt x="55081" y="56385"/>
                    <a:pt x="54893" y="55995"/>
                    <a:pt x="54717" y="55609"/>
                  </a:cubicBezTo>
                  <a:cubicBezTo>
                    <a:pt x="54417" y="55695"/>
                    <a:pt x="54109" y="55778"/>
                    <a:pt x="53801" y="55853"/>
                  </a:cubicBezTo>
                  <a:cubicBezTo>
                    <a:pt x="53985" y="56213"/>
                    <a:pt x="54180" y="56569"/>
                    <a:pt x="54383" y="56922"/>
                  </a:cubicBezTo>
                  <a:cubicBezTo>
                    <a:pt x="54687" y="56877"/>
                    <a:pt x="54983" y="56824"/>
                    <a:pt x="55279" y="56768"/>
                  </a:cubicBezTo>
                  <a:close/>
                  <a:moveTo>
                    <a:pt x="55355" y="56911"/>
                  </a:moveTo>
                  <a:cubicBezTo>
                    <a:pt x="55062" y="56967"/>
                    <a:pt x="54765" y="57016"/>
                    <a:pt x="54465" y="57065"/>
                  </a:cubicBezTo>
                  <a:cubicBezTo>
                    <a:pt x="54653" y="57383"/>
                    <a:pt x="54848" y="57699"/>
                    <a:pt x="55051" y="58014"/>
                  </a:cubicBezTo>
                  <a:cubicBezTo>
                    <a:pt x="55343" y="57995"/>
                    <a:pt x="55636" y="57965"/>
                    <a:pt x="55925" y="57935"/>
                  </a:cubicBezTo>
                  <a:cubicBezTo>
                    <a:pt x="55726" y="57594"/>
                    <a:pt x="55535" y="57252"/>
                    <a:pt x="55355" y="56911"/>
                  </a:cubicBezTo>
                  <a:moveTo>
                    <a:pt x="56934" y="57800"/>
                  </a:moveTo>
                  <a:cubicBezTo>
                    <a:pt x="56735" y="57432"/>
                    <a:pt x="56551" y="57061"/>
                    <a:pt x="56375" y="56686"/>
                  </a:cubicBezTo>
                  <a:cubicBezTo>
                    <a:pt x="56075" y="56757"/>
                    <a:pt x="55771" y="56824"/>
                    <a:pt x="55467" y="56888"/>
                  </a:cubicBezTo>
                  <a:cubicBezTo>
                    <a:pt x="55647" y="57233"/>
                    <a:pt x="55842" y="57579"/>
                    <a:pt x="56041" y="57920"/>
                  </a:cubicBezTo>
                  <a:cubicBezTo>
                    <a:pt x="56341" y="57886"/>
                    <a:pt x="56638" y="57849"/>
                    <a:pt x="56934" y="57800"/>
                  </a:cubicBezTo>
                  <a:moveTo>
                    <a:pt x="57009" y="57942"/>
                  </a:moveTo>
                  <a:cubicBezTo>
                    <a:pt x="56716" y="57988"/>
                    <a:pt x="56420" y="58029"/>
                    <a:pt x="56127" y="58063"/>
                  </a:cubicBezTo>
                  <a:cubicBezTo>
                    <a:pt x="56311" y="58374"/>
                    <a:pt x="56506" y="58682"/>
                    <a:pt x="56705" y="58989"/>
                  </a:cubicBezTo>
                  <a:cubicBezTo>
                    <a:pt x="56994" y="58978"/>
                    <a:pt x="57283" y="58959"/>
                    <a:pt x="57572" y="58937"/>
                  </a:cubicBezTo>
                  <a:cubicBezTo>
                    <a:pt x="57373" y="58607"/>
                    <a:pt x="57185" y="58276"/>
                    <a:pt x="57009" y="57942"/>
                  </a:cubicBezTo>
                  <a:moveTo>
                    <a:pt x="58574" y="58839"/>
                  </a:moveTo>
                  <a:cubicBezTo>
                    <a:pt x="58382" y="58483"/>
                    <a:pt x="58199" y="58123"/>
                    <a:pt x="58022" y="57762"/>
                  </a:cubicBezTo>
                  <a:cubicBezTo>
                    <a:pt x="57722" y="57822"/>
                    <a:pt x="57422" y="57875"/>
                    <a:pt x="57118" y="57924"/>
                  </a:cubicBezTo>
                  <a:cubicBezTo>
                    <a:pt x="57302" y="58261"/>
                    <a:pt x="57493" y="58595"/>
                    <a:pt x="57692" y="58929"/>
                  </a:cubicBezTo>
                  <a:cubicBezTo>
                    <a:pt x="57985" y="58903"/>
                    <a:pt x="58281" y="58873"/>
                    <a:pt x="58574" y="58839"/>
                  </a:cubicBezTo>
                  <a:moveTo>
                    <a:pt x="58653" y="58978"/>
                  </a:moveTo>
                  <a:cubicBezTo>
                    <a:pt x="58360" y="59012"/>
                    <a:pt x="58067" y="59042"/>
                    <a:pt x="57775" y="59068"/>
                  </a:cubicBezTo>
                  <a:cubicBezTo>
                    <a:pt x="57958" y="59372"/>
                    <a:pt x="58150" y="59676"/>
                    <a:pt x="58349" y="59976"/>
                  </a:cubicBezTo>
                  <a:cubicBezTo>
                    <a:pt x="58638" y="59969"/>
                    <a:pt x="58923" y="59961"/>
                    <a:pt x="59208" y="59946"/>
                  </a:cubicBezTo>
                  <a:cubicBezTo>
                    <a:pt x="59016" y="59623"/>
                    <a:pt x="58829" y="59304"/>
                    <a:pt x="58653" y="58978"/>
                  </a:cubicBezTo>
                  <a:moveTo>
                    <a:pt x="60206" y="59879"/>
                  </a:moveTo>
                  <a:cubicBezTo>
                    <a:pt x="60015" y="59533"/>
                    <a:pt x="59834" y="59184"/>
                    <a:pt x="59658" y="58835"/>
                  </a:cubicBezTo>
                  <a:cubicBezTo>
                    <a:pt x="59362" y="58884"/>
                    <a:pt x="59062" y="58926"/>
                    <a:pt x="58761" y="58963"/>
                  </a:cubicBezTo>
                  <a:cubicBezTo>
                    <a:pt x="58945" y="59293"/>
                    <a:pt x="59133" y="59616"/>
                    <a:pt x="59328" y="59939"/>
                  </a:cubicBezTo>
                  <a:cubicBezTo>
                    <a:pt x="59621" y="59924"/>
                    <a:pt x="59913" y="59905"/>
                    <a:pt x="60206" y="59879"/>
                  </a:cubicBezTo>
                  <a:moveTo>
                    <a:pt x="60285" y="60017"/>
                  </a:moveTo>
                  <a:cubicBezTo>
                    <a:pt x="59996" y="60044"/>
                    <a:pt x="59703" y="60062"/>
                    <a:pt x="59414" y="60081"/>
                  </a:cubicBezTo>
                  <a:cubicBezTo>
                    <a:pt x="59598" y="60378"/>
                    <a:pt x="59786" y="60674"/>
                    <a:pt x="59981" y="60967"/>
                  </a:cubicBezTo>
                  <a:cubicBezTo>
                    <a:pt x="60052" y="60967"/>
                    <a:pt x="60120" y="60967"/>
                    <a:pt x="60187" y="60967"/>
                  </a:cubicBezTo>
                  <a:cubicBezTo>
                    <a:pt x="60405" y="60967"/>
                    <a:pt x="60622" y="60967"/>
                    <a:pt x="60836" y="60959"/>
                  </a:cubicBezTo>
                  <a:cubicBezTo>
                    <a:pt x="60645" y="60648"/>
                    <a:pt x="60461" y="60333"/>
                    <a:pt x="60285" y="60017"/>
                  </a:cubicBezTo>
                  <a:moveTo>
                    <a:pt x="61830" y="60922"/>
                  </a:moveTo>
                  <a:cubicBezTo>
                    <a:pt x="61643" y="60588"/>
                    <a:pt x="61459" y="60250"/>
                    <a:pt x="61286" y="59912"/>
                  </a:cubicBezTo>
                  <a:cubicBezTo>
                    <a:pt x="60990" y="59950"/>
                    <a:pt x="60694" y="59980"/>
                    <a:pt x="60397" y="60006"/>
                  </a:cubicBezTo>
                  <a:cubicBezTo>
                    <a:pt x="60577" y="60325"/>
                    <a:pt x="60761" y="60644"/>
                    <a:pt x="60956" y="60959"/>
                  </a:cubicBezTo>
                  <a:cubicBezTo>
                    <a:pt x="61249" y="60952"/>
                    <a:pt x="61542" y="60937"/>
                    <a:pt x="61830" y="60922"/>
                  </a:cubicBezTo>
                  <a:close/>
                  <a:moveTo>
                    <a:pt x="61909" y="61060"/>
                  </a:moveTo>
                  <a:cubicBezTo>
                    <a:pt x="61620" y="61075"/>
                    <a:pt x="61331" y="61090"/>
                    <a:pt x="61043" y="61098"/>
                  </a:cubicBezTo>
                  <a:cubicBezTo>
                    <a:pt x="61226" y="61387"/>
                    <a:pt x="61414" y="61679"/>
                    <a:pt x="61605" y="61965"/>
                  </a:cubicBezTo>
                  <a:cubicBezTo>
                    <a:pt x="61891" y="61972"/>
                    <a:pt x="62176" y="61980"/>
                    <a:pt x="62461" y="61980"/>
                  </a:cubicBezTo>
                  <a:cubicBezTo>
                    <a:pt x="62269" y="61676"/>
                    <a:pt x="62086" y="61368"/>
                    <a:pt x="61909" y="61060"/>
                  </a:cubicBezTo>
                  <a:moveTo>
                    <a:pt x="63448" y="61965"/>
                  </a:moveTo>
                  <a:cubicBezTo>
                    <a:pt x="63260" y="61642"/>
                    <a:pt x="63080" y="61316"/>
                    <a:pt x="62907" y="60985"/>
                  </a:cubicBezTo>
                  <a:cubicBezTo>
                    <a:pt x="62611" y="61012"/>
                    <a:pt x="62315" y="61034"/>
                    <a:pt x="62022" y="61053"/>
                  </a:cubicBezTo>
                  <a:cubicBezTo>
                    <a:pt x="62198" y="61364"/>
                    <a:pt x="62386" y="61672"/>
                    <a:pt x="62577" y="61980"/>
                  </a:cubicBezTo>
                  <a:cubicBezTo>
                    <a:pt x="62866" y="61980"/>
                    <a:pt x="63159" y="61976"/>
                    <a:pt x="63448" y="61965"/>
                  </a:cubicBezTo>
                  <a:close/>
                  <a:moveTo>
                    <a:pt x="63526" y="62103"/>
                  </a:moveTo>
                  <a:cubicBezTo>
                    <a:pt x="63241" y="62111"/>
                    <a:pt x="62952" y="62118"/>
                    <a:pt x="62663" y="62118"/>
                  </a:cubicBezTo>
                  <a:cubicBezTo>
                    <a:pt x="62844" y="62404"/>
                    <a:pt x="63031" y="62689"/>
                    <a:pt x="63226" y="62970"/>
                  </a:cubicBezTo>
                  <a:cubicBezTo>
                    <a:pt x="63508" y="62985"/>
                    <a:pt x="63789" y="62996"/>
                    <a:pt x="64074" y="63004"/>
                  </a:cubicBezTo>
                  <a:cubicBezTo>
                    <a:pt x="63883" y="62704"/>
                    <a:pt x="63703" y="62404"/>
                    <a:pt x="63526" y="62103"/>
                  </a:cubicBezTo>
                  <a:close/>
                  <a:moveTo>
                    <a:pt x="64918" y="63015"/>
                  </a:moveTo>
                  <a:cubicBezTo>
                    <a:pt x="64963" y="63015"/>
                    <a:pt x="65008" y="63015"/>
                    <a:pt x="65057" y="63011"/>
                  </a:cubicBezTo>
                  <a:cubicBezTo>
                    <a:pt x="64870" y="62696"/>
                    <a:pt x="64690" y="62377"/>
                    <a:pt x="64517" y="62058"/>
                  </a:cubicBezTo>
                  <a:cubicBezTo>
                    <a:pt x="64224" y="62077"/>
                    <a:pt x="63932" y="62088"/>
                    <a:pt x="63635" y="62100"/>
                  </a:cubicBezTo>
                  <a:cubicBezTo>
                    <a:pt x="63815" y="62404"/>
                    <a:pt x="63999" y="62704"/>
                    <a:pt x="64191" y="63004"/>
                  </a:cubicBezTo>
                  <a:cubicBezTo>
                    <a:pt x="64434" y="63011"/>
                    <a:pt x="64675" y="63015"/>
                    <a:pt x="64918" y="63015"/>
                  </a:cubicBezTo>
                  <a:moveTo>
                    <a:pt x="65136" y="63150"/>
                  </a:moveTo>
                  <a:cubicBezTo>
                    <a:pt x="65065" y="63150"/>
                    <a:pt x="64990" y="63150"/>
                    <a:pt x="64918" y="63150"/>
                  </a:cubicBezTo>
                  <a:cubicBezTo>
                    <a:pt x="64705" y="63150"/>
                    <a:pt x="64491" y="63150"/>
                    <a:pt x="64277" y="63143"/>
                  </a:cubicBezTo>
                  <a:cubicBezTo>
                    <a:pt x="64457" y="63424"/>
                    <a:pt x="64645" y="63702"/>
                    <a:pt x="64836" y="63979"/>
                  </a:cubicBezTo>
                  <a:cubicBezTo>
                    <a:pt x="65117" y="63998"/>
                    <a:pt x="65399" y="64017"/>
                    <a:pt x="65680" y="64028"/>
                  </a:cubicBezTo>
                  <a:cubicBezTo>
                    <a:pt x="65492" y="63739"/>
                    <a:pt x="65312" y="63447"/>
                    <a:pt x="65136" y="63150"/>
                  </a:cubicBezTo>
                  <a:moveTo>
                    <a:pt x="66659" y="64062"/>
                  </a:moveTo>
                  <a:cubicBezTo>
                    <a:pt x="66475" y="63754"/>
                    <a:pt x="66299" y="63439"/>
                    <a:pt x="66127" y="63128"/>
                  </a:cubicBezTo>
                  <a:cubicBezTo>
                    <a:pt x="65834" y="63139"/>
                    <a:pt x="65541" y="63146"/>
                    <a:pt x="65249" y="63150"/>
                  </a:cubicBezTo>
                  <a:cubicBezTo>
                    <a:pt x="65425" y="63447"/>
                    <a:pt x="65609" y="63743"/>
                    <a:pt x="65796" y="64036"/>
                  </a:cubicBezTo>
                  <a:cubicBezTo>
                    <a:pt x="66085" y="64047"/>
                    <a:pt x="66374" y="64058"/>
                    <a:pt x="66659" y="64062"/>
                  </a:cubicBezTo>
                  <a:close/>
                  <a:moveTo>
                    <a:pt x="66742" y="64197"/>
                  </a:moveTo>
                  <a:cubicBezTo>
                    <a:pt x="66457" y="64193"/>
                    <a:pt x="66172" y="64186"/>
                    <a:pt x="65886" y="64175"/>
                  </a:cubicBezTo>
                  <a:cubicBezTo>
                    <a:pt x="66067" y="64448"/>
                    <a:pt x="66250" y="64722"/>
                    <a:pt x="66442" y="64992"/>
                  </a:cubicBezTo>
                  <a:cubicBezTo>
                    <a:pt x="66719" y="65019"/>
                    <a:pt x="67001" y="65041"/>
                    <a:pt x="67282" y="65060"/>
                  </a:cubicBezTo>
                  <a:cubicBezTo>
                    <a:pt x="67098" y="64775"/>
                    <a:pt x="66918" y="64486"/>
                    <a:pt x="66742" y="64197"/>
                  </a:cubicBezTo>
                  <a:moveTo>
                    <a:pt x="68258" y="65113"/>
                  </a:moveTo>
                  <a:cubicBezTo>
                    <a:pt x="68074" y="64809"/>
                    <a:pt x="67898" y="64505"/>
                    <a:pt x="67725" y="64201"/>
                  </a:cubicBezTo>
                  <a:cubicBezTo>
                    <a:pt x="67586" y="64201"/>
                    <a:pt x="67444" y="64201"/>
                    <a:pt x="67305" y="64201"/>
                  </a:cubicBezTo>
                  <a:cubicBezTo>
                    <a:pt x="67155" y="64201"/>
                    <a:pt x="67001" y="64201"/>
                    <a:pt x="66851" y="64201"/>
                  </a:cubicBezTo>
                  <a:cubicBezTo>
                    <a:pt x="67027" y="64490"/>
                    <a:pt x="67211" y="64779"/>
                    <a:pt x="67398" y="65068"/>
                  </a:cubicBezTo>
                  <a:cubicBezTo>
                    <a:pt x="67684" y="65086"/>
                    <a:pt x="67973" y="65101"/>
                    <a:pt x="68258" y="65113"/>
                  </a:cubicBezTo>
                  <a:moveTo>
                    <a:pt x="68340" y="65248"/>
                  </a:moveTo>
                  <a:cubicBezTo>
                    <a:pt x="68059" y="65236"/>
                    <a:pt x="67774" y="65221"/>
                    <a:pt x="67489" y="65206"/>
                  </a:cubicBezTo>
                  <a:cubicBezTo>
                    <a:pt x="67669" y="65476"/>
                    <a:pt x="67852" y="65747"/>
                    <a:pt x="68040" y="66013"/>
                  </a:cubicBezTo>
                  <a:cubicBezTo>
                    <a:pt x="68321" y="66043"/>
                    <a:pt x="68599" y="66069"/>
                    <a:pt x="68881" y="66092"/>
                  </a:cubicBezTo>
                  <a:cubicBezTo>
                    <a:pt x="68697" y="65814"/>
                    <a:pt x="68517" y="65533"/>
                    <a:pt x="68340" y="65248"/>
                  </a:cubicBezTo>
                  <a:close/>
                  <a:moveTo>
                    <a:pt x="69852" y="66163"/>
                  </a:moveTo>
                  <a:cubicBezTo>
                    <a:pt x="69668" y="65867"/>
                    <a:pt x="69492" y="65570"/>
                    <a:pt x="69320" y="65270"/>
                  </a:cubicBezTo>
                  <a:cubicBezTo>
                    <a:pt x="69031" y="65266"/>
                    <a:pt x="68738" y="65263"/>
                    <a:pt x="68449" y="65251"/>
                  </a:cubicBezTo>
                  <a:cubicBezTo>
                    <a:pt x="68625" y="65537"/>
                    <a:pt x="68805" y="65822"/>
                    <a:pt x="68993" y="66103"/>
                  </a:cubicBezTo>
                  <a:cubicBezTo>
                    <a:pt x="69282" y="66126"/>
                    <a:pt x="69567" y="66148"/>
                    <a:pt x="69852" y="66163"/>
                  </a:cubicBezTo>
                  <a:close/>
                  <a:moveTo>
                    <a:pt x="69939" y="66298"/>
                  </a:moveTo>
                  <a:cubicBezTo>
                    <a:pt x="69653" y="66283"/>
                    <a:pt x="69368" y="66264"/>
                    <a:pt x="69087" y="66242"/>
                  </a:cubicBezTo>
                  <a:cubicBezTo>
                    <a:pt x="69263" y="66508"/>
                    <a:pt x="69447" y="66771"/>
                    <a:pt x="69638" y="67034"/>
                  </a:cubicBezTo>
                  <a:cubicBezTo>
                    <a:pt x="69916" y="67071"/>
                    <a:pt x="70194" y="67101"/>
                    <a:pt x="70475" y="67131"/>
                  </a:cubicBezTo>
                  <a:cubicBezTo>
                    <a:pt x="70291" y="66853"/>
                    <a:pt x="70111" y="66576"/>
                    <a:pt x="69939" y="66298"/>
                  </a:cubicBezTo>
                  <a:moveTo>
                    <a:pt x="71443" y="67217"/>
                  </a:moveTo>
                  <a:cubicBezTo>
                    <a:pt x="71259" y="66925"/>
                    <a:pt x="71083" y="66636"/>
                    <a:pt x="70914" y="66343"/>
                  </a:cubicBezTo>
                  <a:cubicBezTo>
                    <a:pt x="70621" y="66332"/>
                    <a:pt x="70333" y="66321"/>
                    <a:pt x="70044" y="66306"/>
                  </a:cubicBezTo>
                  <a:cubicBezTo>
                    <a:pt x="70220" y="66583"/>
                    <a:pt x="70400" y="66865"/>
                    <a:pt x="70588" y="67142"/>
                  </a:cubicBezTo>
                  <a:cubicBezTo>
                    <a:pt x="70873" y="67169"/>
                    <a:pt x="71158" y="67195"/>
                    <a:pt x="71443" y="67217"/>
                  </a:cubicBezTo>
                  <a:close/>
                  <a:moveTo>
                    <a:pt x="71529" y="67352"/>
                  </a:moveTo>
                  <a:cubicBezTo>
                    <a:pt x="71244" y="67330"/>
                    <a:pt x="70963" y="67307"/>
                    <a:pt x="70682" y="67277"/>
                  </a:cubicBezTo>
                  <a:cubicBezTo>
                    <a:pt x="70858" y="67540"/>
                    <a:pt x="71042" y="67803"/>
                    <a:pt x="71229" y="68062"/>
                  </a:cubicBezTo>
                  <a:cubicBezTo>
                    <a:pt x="71507" y="68099"/>
                    <a:pt x="71788" y="68137"/>
                    <a:pt x="72066" y="68170"/>
                  </a:cubicBezTo>
                  <a:cubicBezTo>
                    <a:pt x="71882" y="67897"/>
                    <a:pt x="71702" y="67626"/>
                    <a:pt x="71529" y="67352"/>
                  </a:cubicBezTo>
                  <a:moveTo>
                    <a:pt x="73030" y="68272"/>
                  </a:moveTo>
                  <a:cubicBezTo>
                    <a:pt x="72850" y="67987"/>
                    <a:pt x="72674" y="67701"/>
                    <a:pt x="72501" y="67413"/>
                  </a:cubicBezTo>
                  <a:cubicBezTo>
                    <a:pt x="72212" y="67398"/>
                    <a:pt x="71923" y="67379"/>
                    <a:pt x="71635" y="67360"/>
                  </a:cubicBezTo>
                  <a:cubicBezTo>
                    <a:pt x="71811" y="67634"/>
                    <a:pt x="71991" y="67912"/>
                    <a:pt x="72179" y="68182"/>
                  </a:cubicBezTo>
                  <a:cubicBezTo>
                    <a:pt x="72460" y="68215"/>
                    <a:pt x="72745" y="68245"/>
                    <a:pt x="73030" y="68272"/>
                  </a:cubicBezTo>
                  <a:moveTo>
                    <a:pt x="73117" y="68407"/>
                  </a:moveTo>
                  <a:cubicBezTo>
                    <a:pt x="72835" y="68381"/>
                    <a:pt x="72554" y="68351"/>
                    <a:pt x="72272" y="68317"/>
                  </a:cubicBezTo>
                  <a:cubicBezTo>
                    <a:pt x="72449" y="68576"/>
                    <a:pt x="72633" y="68835"/>
                    <a:pt x="72820" y="69090"/>
                  </a:cubicBezTo>
                  <a:cubicBezTo>
                    <a:pt x="73098" y="69135"/>
                    <a:pt x="73375" y="69172"/>
                    <a:pt x="73653" y="69210"/>
                  </a:cubicBezTo>
                  <a:cubicBezTo>
                    <a:pt x="73469" y="68943"/>
                    <a:pt x="73293" y="68677"/>
                    <a:pt x="73117" y="68407"/>
                  </a:cubicBezTo>
                  <a:moveTo>
                    <a:pt x="74617" y="69330"/>
                  </a:moveTo>
                  <a:cubicBezTo>
                    <a:pt x="74434" y="69048"/>
                    <a:pt x="74257" y="68767"/>
                    <a:pt x="74085" y="68482"/>
                  </a:cubicBezTo>
                  <a:cubicBezTo>
                    <a:pt x="73796" y="68463"/>
                    <a:pt x="73511" y="68441"/>
                    <a:pt x="73222" y="68414"/>
                  </a:cubicBezTo>
                  <a:cubicBezTo>
                    <a:pt x="73398" y="68688"/>
                    <a:pt x="73578" y="68958"/>
                    <a:pt x="73766" y="69225"/>
                  </a:cubicBezTo>
                  <a:cubicBezTo>
                    <a:pt x="74047" y="69262"/>
                    <a:pt x="74332" y="69296"/>
                    <a:pt x="74617" y="69330"/>
                  </a:cubicBezTo>
                  <a:close/>
                  <a:moveTo>
                    <a:pt x="74704" y="69461"/>
                  </a:moveTo>
                  <a:cubicBezTo>
                    <a:pt x="74422" y="69431"/>
                    <a:pt x="74141" y="69397"/>
                    <a:pt x="73859" y="69360"/>
                  </a:cubicBezTo>
                  <a:cubicBezTo>
                    <a:pt x="74036" y="69615"/>
                    <a:pt x="74220" y="69870"/>
                    <a:pt x="74407" y="70125"/>
                  </a:cubicBezTo>
                  <a:cubicBezTo>
                    <a:pt x="74685" y="70170"/>
                    <a:pt x="74963" y="70215"/>
                    <a:pt x="75240" y="70257"/>
                  </a:cubicBezTo>
                  <a:cubicBezTo>
                    <a:pt x="75056" y="69994"/>
                    <a:pt x="74876" y="69728"/>
                    <a:pt x="74704" y="69461"/>
                  </a:cubicBezTo>
                  <a:close/>
                  <a:moveTo>
                    <a:pt x="76201" y="70388"/>
                  </a:moveTo>
                  <a:cubicBezTo>
                    <a:pt x="76017" y="70110"/>
                    <a:pt x="75841" y="69833"/>
                    <a:pt x="75668" y="69555"/>
                  </a:cubicBezTo>
                  <a:cubicBezTo>
                    <a:pt x="75379" y="69529"/>
                    <a:pt x="75094" y="69502"/>
                    <a:pt x="74805" y="69472"/>
                  </a:cubicBezTo>
                  <a:cubicBezTo>
                    <a:pt x="74981" y="69739"/>
                    <a:pt x="75165" y="70005"/>
                    <a:pt x="75349" y="70272"/>
                  </a:cubicBezTo>
                  <a:cubicBezTo>
                    <a:pt x="75630" y="70313"/>
                    <a:pt x="75916" y="70350"/>
                    <a:pt x="76201" y="70388"/>
                  </a:cubicBezTo>
                  <a:close/>
                  <a:moveTo>
                    <a:pt x="76287" y="70519"/>
                  </a:moveTo>
                  <a:cubicBezTo>
                    <a:pt x="76006" y="70482"/>
                    <a:pt x="75724" y="70444"/>
                    <a:pt x="75443" y="70407"/>
                  </a:cubicBezTo>
                  <a:cubicBezTo>
                    <a:pt x="75623" y="70658"/>
                    <a:pt x="75803" y="70909"/>
                    <a:pt x="75991" y="71157"/>
                  </a:cubicBezTo>
                  <a:cubicBezTo>
                    <a:pt x="76268" y="71210"/>
                    <a:pt x="76546" y="71258"/>
                    <a:pt x="76824" y="71303"/>
                  </a:cubicBezTo>
                  <a:cubicBezTo>
                    <a:pt x="76640" y="71041"/>
                    <a:pt x="76463" y="70782"/>
                    <a:pt x="76287" y="70519"/>
                  </a:cubicBezTo>
                  <a:close/>
                  <a:moveTo>
                    <a:pt x="77780" y="71446"/>
                  </a:moveTo>
                  <a:cubicBezTo>
                    <a:pt x="77600" y="71176"/>
                    <a:pt x="77420" y="70902"/>
                    <a:pt x="77248" y="70628"/>
                  </a:cubicBezTo>
                  <a:cubicBezTo>
                    <a:pt x="76962" y="70598"/>
                    <a:pt x="76673" y="70564"/>
                    <a:pt x="76388" y="70530"/>
                  </a:cubicBezTo>
                  <a:cubicBezTo>
                    <a:pt x="76565" y="70793"/>
                    <a:pt x="76745" y="71056"/>
                    <a:pt x="76932" y="71318"/>
                  </a:cubicBezTo>
                  <a:cubicBezTo>
                    <a:pt x="77214" y="71363"/>
                    <a:pt x="77499" y="71405"/>
                    <a:pt x="77780" y="71446"/>
                  </a:cubicBezTo>
                  <a:close/>
                  <a:moveTo>
                    <a:pt x="77870" y="71577"/>
                  </a:moveTo>
                  <a:cubicBezTo>
                    <a:pt x="77589" y="71536"/>
                    <a:pt x="77308" y="71495"/>
                    <a:pt x="77026" y="71453"/>
                  </a:cubicBezTo>
                  <a:cubicBezTo>
                    <a:pt x="77206" y="71701"/>
                    <a:pt x="77390" y="71949"/>
                    <a:pt x="77574" y="72196"/>
                  </a:cubicBezTo>
                  <a:cubicBezTo>
                    <a:pt x="77852" y="72249"/>
                    <a:pt x="78129" y="72301"/>
                    <a:pt x="78407" y="72350"/>
                  </a:cubicBezTo>
                  <a:cubicBezTo>
                    <a:pt x="78223" y="72095"/>
                    <a:pt x="78043" y="71836"/>
                    <a:pt x="77870" y="71577"/>
                  </a:cubicBezTo>
                  <a:close/>
                  <a:moveTo>
                    <a:pt x="79360" y="72508"/>
                  </a:moveTo>
                  <a:cubicBezTo>
                    <a:pt x="79180" y="72238"/>
                    <a:pt x="79000" y="71967"/>
                    <a:pt x="78827" y="71697"/>
                  </a:cubicBezTo>
                  <a:cubicBezTo>
                    <a:pt x="78542" y="71664"/>
                    <a:pt x="78253" y="71630"/>
                    <a:pt x="77968" y="71588"/>
                  </a:cubicBezTo>
                  <a:cubicBezTo>
                    <a:pt x="78144" y="71851"/>
                    <a:pt x="78328" y="72110"/>
                    <a:pt x="78512" y="72369"/>
                  </a:cubicBezTo>
                  <a:cubicBezTo>
                    <a:pt x="78793" y="72418"/>
                    <a:pt x="79079" y="72463"/>
                    <a:pt x="79360" y="72508"/>
                  </a:cubicBezTo>
                  <a:moveTo>
                    <a:pt x="79450" y="72635"/>
                  </a:moveTo>
                  <a:cubicBezTo>
                    <a:pt x="79169" y="72594"/>
                    <a:pt x="78887" y="72549"/>
                    <a:pt x="78610" y="72500"/>
                  </a:cubicBezTo>
                  <a:cubicBezTo>
                    <a:pt x="78786" y="72748"/>
                    <a:pt x="78970" y="72995"/>
                    <a:pt x="79157" y="73239"/>
                  </a:cubicBezTo>
                  <a:cubicBezTo>
                    <a:pt x="79435" y="73296"/>
                    <a:pt x="79713" y="73348"/>
                    <a:pt x="79990" y="73401"/>
                  </a:cubicBezTo>
                  <a:cubicBezTo>
                    <a:pt x="79806" y="73146"/>
                    <a:pt x="79626" y="72890"/>
                    <a:pt x="79450" y="72635"/>
                  </a:cubicBezTo>
                  <a:moveTo>
                    <a:pt x="80940" y="73570"/>
                  </a:moveTo>
                  <a:cubicBezTo>
                    <a:pt x="80759" y="73303"/>
                    <a:pt x="80579" y="73037"/>
                    <a:pt x="80407" y="72770"/>
                  </a:cubicBezTo>
                  <a:cubicBezTo>
                    <a:pt x="80118" y="72733"/>
                    <a:pt x="79833" y="72692"/>
                    <a:pt x="79548" y="72650"/>
                  </a:cubicBezTo>
                  <a:cubicBezTo>
                    <a:pt x="79724" y="72909"/>
                    <a:pt x="79908" y="73164"/>
                    <a:pt x="80092" y="73419"/>
                  </a:cubicBezTo>
                  <a:cubicBezTo>
                    <a:pt x="80373" y="73472"/>
                    <a:pt x="80658" y="73521"/>
                    <a:pt x="80940" y="73570"/>
                  </a:cubicBezTo>
                  <a:close/>
                  <a:moveTo>
                    <a:pt x="81030" y="73697"/>
                  </a:moveTo>
                  <a:cubicBezTo>
                    <a:pt x="80748" y="73652"/>
                    <a:pt x="80467" y="73603"/>
                    <a:pt x="80189" y="73551"/>
                  </a:cubicBezTo>
                  <a:cubicBezTo>
                    <a:pt x="80369" y="73795"/>
                    <a:pt x="80553" y="74039"/>
                    <a:pt x="80741" y="74282"/>
                  </a:cubicBezTo>
                  <a:cubicBezTo>
                    <a:pt x="81015" y="74339"/>
                    <a:pt x="81292" y="74399"/>
                    <a:pt x="81570" y="74451"/>
                  </a:cubicBezTo>
                  <a:cubicBezTo>
                    <a:pt x="81386" y="74204"/>
                    <a:pt x="81206" y="73948"/>
                    <a:pt x="81030" y="73697"/>
                  </a:cubicBezTo>
                  <a:close/>
                  <a:moveTo>
                    <a:pt x="82519" y="74631"/>
                  </a:moveTo>
                  <a:cubicBezTo>
                    <a:pt x="82335" y="74369"/>
                    <a:pt x="82159" y="74106"/>
                    <a:pt x="81983" y="73843"/>
                  </a:cubicBezTo>
                  <a:cubicBezTo>
                    <a:pt x="81697" y="73802"/>
                    <a:pt x="81412" y="73757"/>
                    <a:pt x="81127" y="73712"/>
                  </a:cubicBezTo>
                  <a:cubicBezTo>
                    <a:pt x="81303" y="73967"/>
                    <a:pt x="81484" y="74219"/>
                    <a:pt x="81671" y="74474"/>
                  </a:cubicBezTo>
                  <a:cubicBezTo>
                    <a:pt x="81953" y="74526"/>
                    <a:pt x="82234" y="74583"/>
                    <a:pt x="82519" y="74631"/>
                  </a:cubicBezTo>
                  <a:moveTo>
                    <a:pt x="82609" y="74759"/>
                  </a:moveTo>
                  <a:cubicBezTo>
                    <a:pt x="82328" y="74710"/>
                    <a:pt x="82046" y="74658"/>
                    <a:pt x="81769" y="74605"/>
                  </a:cubicBezTo>
                  <a:cubicBezTo>
                    <a:pt x="81949" y="74845"/>
                    <a:pt x="82133" y="75085"/>
                    <a:pt x="82320" y="75325"/>
                  </a:cubicBezTo>
                  <a:cubicBezTo>
                    <a:pt x="82594" y="75389"/>
                    <a:pt x="82872" y="75449"/>
                    <a:pt x="83149" y="75506"/>
                  </a:cubicBezTo>
                  <a:cubicBezTo>
                    <a:pt x="82966" y="75258"/>
                    <a:pt x="82786" y="75010"/>
                    <a:pt x="82609" y="74759"/>
                  </a:cubicBezTo>
                  <a:moveTo>
                    <a:pt x="84099" y="75697"/>
                  </a:moveTo>
                  <a:cubicBezTo>
                    <a:pt x="83915" y="75438"/>
                    <a:pt x="83735" y="75179"/>
                    <a:pt x="83558" y="74917"/>
                  </a:cubicBezTo>
                  <a:cubicBezTo>
                    <a:pt x="83273" y="74871"/>
                    <a:pt x="82988" y="74823"/>
                    <a:pt x="82703" y="74774"/>
                  </a:cubicBezTo>
                  <a:cubicBezTo>
                    <a:pt x="82879" y="75025"/>
                    <a:pt x="83063" y="75277"/>
                    <a:pt x="83251" y="75528"/>
                  </a:cubicBezTo>
                  <a:cubicBezTo>
                    <a:pt x="83532" y="75584"/>
                    <a:pt x="83814" y="75641"/>
                    <a:pt x="84099" y="75697"/>
                  </a:cubicBezTo>
                  <a:close/>
                  <a:moveTo>
                    <a:pt x="84185" y="75821"/>
                  </a:moveTo>
                  <a:cubicBezTo>
                    <a:pt x="83907" y="75768"/>
                    <a:pt x="83626" y="75716"/>
                    <a:pt x="83348" y="75656"/>
                  </a:cubicBezTo>
                  <a:cubicBezTo>
                    <a:pt x="83528" y="75896"/>
                    <a:pt x="83712" y="76136"/>
                    <a:pt x="83900" y="76372"/>
                  </a:cubicBezTo>
                  <a:cubicBezTo>
                    <a:pt x="84174" y="76440"/>
                    <a:pt x="84451" y="76500"/>
                    <a:pt x="84729" y="76564"/>
                  </a:cubicBezTo>
                  <a:cubicBezTo>
                    <a:pt x="84545" y="76316"/>
                    <a:pt x="84365" y="76068"/>
                    <a:pt x="84185" y="75821"/>
                  </a:cubicBezTo>
                  <a:close/>
                  <a:moveTo>
                    <a:pt x="85671" y="76759"/>
                  </a:moveTo>
                  <a:cubicBezTo>
                    <a:pt x="85487" y="76504"/>
                    <a:pt x="85307" y="76248"/>
                    <a:pt x="85131" y="75990"/>
                  </a:cubicBezTo>
                  <a:cubicBezTo>
                    <a:pt x="84845" y="75941"/>
                    <a:pt x="84560" y="75892"/>
                    <a:pt x="84279" y="75840"/>
                  </a:cubicBezTo>
                  <a:cubicBezTo>
                    <a:pt x="84459" y="76087"/>
                    <a:pt x="84639" y="76335"/>
                    <a:pt x="84827" y="76582"/>
                  </a:cubicBezTo>
                  <a:cubicBezTo>
                    <a:pt x="85108" y="76646"/>
                    <a:pt x="85389" y="76702"/>
                    <a:pt x="85671" y="76759"/>
                  </a:cubicBezTo>
                  <a:close/>
                  <a:moveTo>
                    <a:pt x="86305" y="77618"/>
                  </a:moveTo>
                  <a:cubicBezTo>
                    <a:pt x="86121" y="77374"/>
                    <a:pt x="85937" y="77130"/>
                    <a:pt x="85761" y="76886"/>
                  </a:cubicBezTo>
                  <a:cubicBezTo>
                    <a:pt x="85479" y="76830"/>
                    <a:pt x="85202" y="76774"/>
                    <a:pt x="84924" y="76714"/>
                  </a:cubicBezTo>
                  <a:cubicBezTo>
                    <a:pt x="85104" y="76950"/>
                    <a:pt x="85292" y="77186"/>
                    <a:pt x="85479" y="77423"/>
                  </a:cubicBezTo>
                  <a:cubicBezTo>
                    <a:pt x="85753" y="77490"/>
                    <a:pt x="86027" y="77554"/>
                    <a:pt x="86305" y="77618"/>
                  </a:cubicBezTo>
                  <a:close/>
                  <a:moveTo>
                    <a:pt x="86402" y="77746"/>
                  </a:moveTo>
                  <a:cubicBezTo>
                    <a:pt x="86129" y="77685"/>
                    <a:pt x="85855" y="77618"/>
                    <a:pt x="85585" y="77554"/>
                  </a:cubicBezTo>
                  <a:cubicBezTo>
                    <a:pt x="85768" y="77779"/>
                    <a:pt x="85952" y="78004"/>
                    <a:pt x="86144" y="78230"/>
                  </a:cubicBezTo>
                  <a:cubicBezTo>
                    <a:pt x="86410" y="78305"/>
                    <a:pt x="86680" y="78376"/>
                    <a:pt x="86950" y="78447"/>
                  </a:cubicBezTo>
                  <a:cubicBezTo>
                    <a:pt x="86766" y="78215"/>
                    <a:pt x="86583" y="77978"/>
                    <a:pt x="86402" y="77746"/>
                  </a:cubicBezTo>
                  <a:close/>
                  <a:moveTo>
                    <a:pt x="87885" y="78676"/>
                  </a:moveTo>
                  <a:cubicBezTo>
                    <a:pt x="87701" y="78436"/>
                    <a:pt x="87517" y="78192"/>
                    <a:pt x="87337" y="77952"/>
                  </a:cubicBezTo>
                  <a:cubicBezTo>
                    <a:pt x="87055" y="77892"/>
                    <a:pt x="86778" y="77832"/>
                    <a:pt x="86496" y="77768"/>
                  </a:cubicBezTo>
                  <a:cubicBezTo>
                    <a:pt x="86680" y="78004"/>
                    <a:pt x="86864" y="78237"/>
                    <a:pt x="87052" y="78473"/>
                  </a:cubicBezTo>
                  <a:cubicBezTo>
                    <a:pt x="87329" y="78541"/>
                    <a:pt x="87607" y="78612"/>
                    <a:pt x="87885" y="78676"/>
                  </a:cubicBezTo>
                  <a:close/>
                  <a:moveTo>
                    <a:pt x="87982" y="78804"/>
                  </a:moveTo>
                  <a:cubicBezTo>
                    <a:pt x="87704" y="78740"/>
                    <a:pt x="87431" y="78672"/>
                    <a:pt x="87157" y="78601"/>
                  </a:cubicBezTo>
                  <a:cubicBezTo>
                    <a:pt x="87340" y="78826"/>
                    <a:pt x="87528" y="79051"/>
                    <a:pt x="87716" y="79273"/>
                  </a:cubicBezTo>
                  <a:cubicBezTo>
                    <a:pt x="87990" y="79351"/>
                    <a:pt x="88260" y="79426"/>
                    <a:pt x="88534" y="79498"/>
                  </a:cubicBezTo>
                  <a:cubicBezTo>
                    <a:pt x="88346" y="79269"/>
                    <a:pt x="88162" y="79036"/>
                    <a:pt x="87982" y="78804"/>
                  </a:cubicBezTo>
                  <a:close/>
                  <a:moveTo>
                    <a:pt x="89457" y="79738"/>
                  </a:moveTo>
                  <a:cubicBezTo>
                    <a:pt x="89269" y="79498"/>
                    <a:pt x="89089" y="79258"/>
                    <a:pt x="88909" y="79014"/>
                  </a:cubicBezTo>
                  <a:cubicBezTo>
                    <a:pt x="88631" y="78954"/>
                    <a:pt x="88350" y="78890"/>
                    <a:pt x="88076" y="78826"/>
                  </a:cubicBezTo>
                  <a:cubicBezTo>
                    <a:pt x="88256" y="79059"/>
                    <a:pt x="88444" y="79291"/>
                    <a:pt x="88631" y="79524"/>
                  </a:cubicBezTo>
                  <a:cubicBezTo>
                    <a:pt x="88905" y="79595"/>
                    <a:pt x="89183" y="79667"/>
                    <a:pt x="89457" y="79738"/>
                  </a:cubicBezTo>
                  <a:close/>
                  <a:moveTo>
                    <a:pt x="89554" y="79862"/>
                  </a:moveTo>
                  <a:cubicBezTo>
                    <a:pt x="89280" y="79794"/>
                    <a:pt x="89010" y="79723"/>
                    <a:pt x="88736" y="79652"/>
                  </a:cubicBezTo>
                  <a:cubicBezTo>
                    <a:pt x="88920" y="79877"/>
                    <a:pt x="89108" y="80098"/>
                    <a:pt x="89299" y="80319"/>
                  </a:cubicBezTo>
                  <a:cubicBezTo>
                    <a:pt x="89569" y="80398"/>
                    <a:pt x="89839" y="80477"/>
                    <a:pt x="90109" y="80552"/>
                  </a:cubicBezTo>
                  <a:cubicBezTo>
                    <a:pt x="89922" y="80323"/>
                    <a:pt x="89738" y="80091"/>
                    <a:pt x="89554" y="79862"/>
                  </a:cubicBezTo>
                  <a:close/>
                  <a:moveTo>
                    <a:pt x="91040" y="80800"/>
                  </a:moveTo>
                  <a:cubicBezTo>
                    <a:pt x="90852" y="80560"/>
                    <a:pt x="90669" y="80323"/>
                    <a:pt x="90488" y="80083"/>
                  </a:cubicBezTo>
                  <a:cubicBezTo>
                    <a:pt x="90207" y="80019"/>
                    <a:pt x="89926" y="79952"/>
                    <a:pt x="89644" y="79884"/>
                  </a:cubicBezTo>
                  <a:cubicBezTo>
                    <a:pt x="89828" y="80117"/>
                    <a:pt x="90016" y="80346"/>
                    <a:pt x="90207" y="80578"/>
                  </a:cubicBezTo>
                  <a:cubicBezTo>
                    <a:pt x="90481" y="80653"/>
                    <a:pt x="90762" y="80728"/>
                    <a:pt x="91040" y="80800"/>
                  </a:cubicBezTo>
                  <a:close/>
                  <a:moveTo>
                    <a:pt x="91138" y="80920"/>
                  </a:moveTo>
                  <a:cubicBezTo>
                    <a:pt x="90860" y="80852"/>
                    <a:pt x="90586" y="80777"/>
                    <a:pt x="90312" y="80702"/>
                  </a:cubicBezTo>
                  <a:cubicBezTo>
                    <a:pt x="90496" y="80927"/>
                    <a:pt x="90684" y="81149"/>
                    <a:pt x="90875" y="81366"/>
                  </a:cubicBezTo>
                  <a:cubicBezTo>
                    <a:pt x="91149" y="81449"/>
                    <a:pt x="91419" y="81528"/>
                    <a:pt x="91693" y="81606"/>
                  </a:cubicBezTo>
                  <a:cubicBezTo>
                    <a:pt x="91505" y="81377"/>
                    <a:pt x="91318" y="81152"/>
                    <a:pt x="91138" y="80920"/>
                  </a:cubicBezTo>
                  <a:close/>
                  <a:moveTo>
                    <a:pt x="92623" y="81861"/>
                  </a:moveTo>
                  <a:cubicBezTo>
                    <a:pt x="92436" y="81625"/>
                    <a:pt x="92248" y="81389"/>
                    <a:pt x="92068" y="81152"/>
                  </a:cubicBezTo>
                  <a:cubicBezTo>
                    <a:pt x="91787" y="81085"/>
                    <a:pt x="91505" y="81014"/>
                    <a:pt x="91224" y="80942"/>
                  </a:cubicBezTo>
                  <a:cubicBezTo>
                    <a:pt x="91408" y="81175"/>
                    <a:pt x="91595" y="81404"/>
                    <a:pt x="91787" y="81633"/>
                  </a:cubicBezTo>
                  <a:cubicBezTo>
                    <a:pt x="92064" y="81711"/>
                    <a:pt x="92342" y="81786"/>
                    <a:pt x="92623" y="81861"/>
                  </a:cubicBezTo>
                  <a:close/>
                  <a:moveTo>
                    <a:pt x="92721" y="81982"/>
                  </a:moveTo>
                  <a:cubicBezTo>
                    <a:pt x="92443" y="81910"/>
                    <a:pt x="92166" y="81835"/>
                    <a:pt x="91892" y="81756"/>
                  </a:cubicBezTo>
                  <a:cubicBezTo>
                    <a:pt x="92079" y="81978"/>
                    <a:pt x="92267" y="82199"/>
                    <a:pt x="92458" y="82421"/>
                  </a:cubicBezTo>
                  <a:cubicBezTo>
                    <a:pt x="92732" y="82503"/>
                    <a:pt x="93002" y="82586"/>
                    <a:pt x="93276" y="82664"/>
                  </a:cubicBezTo>
                  <a:cubicBezTo>
                    <a:pt x="93089" y="82439"/>
                    <a:pt x="92901" y="82210"/>
                    <a:pt x="92721" y="81982"/>
                  </a:cubicBezTo>
                  <a:close/>
                  <a:moveTo>
                    <a:pt x="94203" y="82927"/>
                  </a:moveTo>
                  <a:cubicBezTo>
                    <a:pt x="94015" y="82691"/>
                    <a:pt x="93831" y="82458"/>
                    <a:pt x="93648" y="82218"/>
                  </a:cubicBezTo>
                  <a:cubicBezTo>
                    <a:pt x="93366" y="82150"/>
                    <a:pt x="93085" y="82079"/>
                    <a:pt x="92803" y="82004"/>
                  </a:cubicBezTo>
                  <a:cubicBezTo>
                    <a:pt x="92987" y="82233"/>
                    <a:pt x="93179" y="82462"/>
                    <a:pt x="93370" y="82691"/>
                  </a:cubicBezTo>
                  <a:cubicBezTo>
                    <a:pt x="93644" y="82769"/>
                    <a:pt x="93925" y="82848"/>
                    <a:pt x="94203" y="82927"/>
                  </a:cubicBezTo>
                  <a:close/>
                  <a:moveTo>
                    <a:pt x="93471" y="82814"/>
                  </a:moveTo>
                  <a:cubicBezTo>
                    <a:pt x="93659" y="83036"/>
                    <a:pt x="93850" y="83253"/>
                    <a:pt x="94042" y="83471"/>
                  </a:cubicBezTo>
                  <a:cubicBezTo>
                    <a:pt x="94312" y="83557"/>
                    <a:pt x="94589" y="83640"/>
                    <a:pt x="94863" y="83722"/>
                  </a:cubicBezTo>
                  <a:cubicBezTo>
                    <a:pt x="94672" y="83497"/>
                    <a:pt x="94484" y="83272"/>
                    <a:pt x="94300" y="83047"/>
                  </a:cubicBezTo>
                  <a:cubicBezTo>
                    <a:pt x="94023" y="82972"/>
                    <a:pt x="93749" y="82893"/>
                    <a:pt x="93471" y="82814"/>
                  </a:cubicBezTo>
                  <a:close/>
                  <a:moveTo>
                    <a:pt x="93726" y="82240"/>
                  </a:moveTo>
                  <a:cubicBezTo>
                    <a:pt x="93910" y="82477"/>
                    <a:pt x="94098" y="82713"/>
                    <a:pt x="94285" y="82950"/>
                  </a:cubicBezTo>
                  <a:cubicBezTo>
                    <a:pt x="94571" y="83025"/>
                    <a:pt x="94856" y="83100"/>
                    <a:pt x="95137" y="83175"/>
                  </a:cubicBezTo>
                  <a:cubicBezTo>
                    <a:pt x="94950" y="82931"/>
                    <a:pt x="94766" y="82687"/>
                    <a:pt x="94586" y="82443"/>
                  </a:cubicBezTo>
                  <a:cubicBezTo>
                    <a:pt x="94297" y="82375"/>
                    <a:pt x="94012" y="82308"/>
                    <a:pt x="93726" y="82240"/>
                  </a:cubicBezTo>
                  <a:moveTo>
                    <a:pt x="93081" y="81381"/>
                  </a:moveTo>
                  <a:cubicBezTo>
                    <a:pt x="93261" y="81629"/>
                    <a:pt x="93449" y="81876"/>
                    <a:pt x="93636" y="82120"/>
                  </a:cubicBezTo>
                  <a:cubicBezTo>
                    <a:pt x="93925" y="82192"/>
                    <a:pt x="94210" y="82263"/>
                    <a:pt x="94503" y="82330"/>
                  </a:cubicBezTo>
                  <a:cubicBezTo>
                    <a:pt x="94315" y="82075"/>
                    <a:pt x="94135" y="81820"/>
                    <a:pt x="93955" y="81565"/>
                  </a:cubicBezTo>
                  <a:cubicBezTo>
                    <a:pt x="93663" y="81509"/>
                    <a:pt x="93374" y="81445"/>
                    <a:pt x="93081" y="81381"/>
                  </a:cubicBezTo>
                  <a:close/>
                  <a:moveTo>
                    <a:pt x="92451" y="80496"/>
                  </a:moveTo>
                  <a:cubicBezTo>
                    <a:pt x="92627" y="80755"/>
                    <a:pt x="92811" y="81010"/>
                    <a:pt x="92999" y="81265"/>
                  </a:cubicBezTo>
                  <a:cubicBezTo>
                    <a:pt x="93291" y="81332"/>
                    <a:pt x="93584" y="81392"/>
                    <a:pt x="93876" y="81452"/>
                  </a:cubicBezTo>
                  <a:cubicBezTo>
                    <a:pt x="93693" y="81190"/>
                    <a:pt x="93513" y="80923"/>
                    <a:pt x="93340" y="80661"/>
                  </a:cubicBezTo>
                  <a:cubicBezTo>
                    <a:pt x="93040" y="80605"/>
                    <a:pt x="92747" y="80552"/>
                    <a:pt x="92451" y="80496"/>
                  </a:cubicBezTo>
                  <a:close/>
                  <a:moveTo>
                    <a:pt x="91832" y="79576"/>
                  </a:moveTo>
                  <a:cubicBezTo>
                    <a:pt x="92008" y="79843"/>
                    <a:pt x="92188" y="80113"/>
                    <a:pt x="92372" y="80379"/>
                  </a:cubicBezTo>
                  <a:cubicBezTo>
                    <a:pt x="92668" y="80439"/>
                    <a:pt x="92965" y="80496"/>
                    <a:pt x="93265" y="80548"/>
                  </a:cubicBezTo>
                  <a:cubicBezTo>
                    <a:pt x="93085" y="80271"/>
                    <a:pt x="92908" y="79997"/>
                    <a:pt x="92736" y="79719"/>
                  </a:cubicBezTo>
                  <a:cubicBezTo>
                    <a:pt x="92432" y="79674"/>
                    <a:pt x="92132" y="79625"/>
                    <a:pt x="91832" y="79576"/>
                  </a:cubicBezTo>
                  <a:close/>
                  <a:moveTo>
                    <a:pt x="136233" y="10735"/>
                  </a:moveTo>
                  <a:cubicBezTo>
                    <a:pt x="143921" y="10735"/>
                    <a:pt x="151027" y="11399"/>
                    <a:pt x="156869" y="12813"/>
                  </a:cubicBezTo>
                  <a:cubicBezTo>
                    <a:pt x="162711" y="14228"/>
                    <a:pt x="167292" y="16385"/>
                    <a:pt x="169922" y="19383"/>
                  </a:cubicBezTo>
                  <a:cubicBezTo>
                    <a:pt x="172496" y="22317"/>
                    <a:pt x="173652" y="25683"/>
                    <a:pt x="173652" y="29277"/>
                  </a:cubicBezTo>
                  <a:cubicBezTo>
                    <a:pt x="173652" y="35108"/>
                    <a:pt x="170620" y="41535"/>
                    <a:pt x="165705" y="47733"/>
                  </a:cubicBezTo>
                  <a:cubicBezTo>
                    <a:pt x="160786" y="53932"/>
                    <a:pt x="153980" y="59901"/>
                    <a:pt x="146416" y="64809"/>
                  </a:cubicBezTo>
                  <a:cubicBezTo>
                    <a:pt x="132541" y="73847"/>
                    <a:pt x="115593" y="79198"/>
                    <a:pt x="99898" y="79198"/>
                  </a:cubicBezTo>
                  <a:cubicBezTo>
                    <a:pt x="97295" y="79198"/>
                    <a:pt x="94724" y="79047"/>
                    <a:pt x="92207" y="78747"/>
                  </a:cubicBezTo>
                  <a:cubicBezTo>
                    <a:pt x="92376" y="79036"/>
                    <a:pt x="92548" y="79325"/>
                    <a:pt x="92728" y="79614"/>
                  </a:cubicBezTo>
                  <a:cubicBezTo>
                    <a:pt x="95906" y="80094"/>
                    <a:pt x="99182" y="80323"/>
                    <a:pt x="102510" y="80323"/>
                  </a:cubicBezTo>
                  <a:cubicBezTo>
                    <a:pt x="118524" y="80323"/>
                    <a:pt x="135798" y="74973"/>
                    <a:pt x="149785" y="65930"/>
                  </a:cubicBezTo>
                  <a:cubicBezTo>
                    <a:pt x="157454" y="60993"/>
                    <a:pt x="164317" y="54952"/>
                    <a:pt x="169258" y="48664"/>
                  </a:cubicBezTo>
                  <a:cubicBezTo>
                    <a:pt x="174200" y="42375"/>
                    <a:pt x="177224" y="35836"/>
                    <a:pt x="177224" y="29896"/>
                  </a:cubicBezTo>
                  <a:cubicBezTo>
                    <a:pt x="177224" y="26144"/>
                    <a:pt x="176016" y="22632"/>
                    <a:pt x="173325" y="19563"/>
                  </a:cubicBezTo>
                  <a:cubicBezTo>
                    <a:pt x="170557" y="16408"/>
                    <a:pt x="165735" y="14115"/>
                    <a:pt x="159597" y="12615"/>
                  </a:cubicBezTo>
                  <a:cubicBezTo>
                    <a:pt x="153459" y="11114"/>
                    <a:pt x="146007" y="10401"/>
                    <a:pt x="137981" y="10401"/>
                  </a:cubicBezTo>
                  <a:cubicBezTo>
                    <a:pt x="133183" y="10401"/>
                    <a:pt x="128181" y="10656"/>
                    <a:pt x="123135" y="11148"/>
                  </a:cubicBezTo>
                  <a:cubicBezTo>
                    <a:pt x="122977" y="11219"/>
                    <a:pt x="122820" y="11294"/>
                    <a:pt x="122666" y="11369"/>
                  </a:cubicBezTo>
                  <a:cubicBezTo>
                    <a:pt x="127292" y="10952"/>
                    <a:pt x="131858" y="10735"/>
                    <a:pt x="136233" y="10735"/>
                  </a:cubicBezTo>
                  <a:moveTo>
                    <a:pt x="121949" y="11710"/>
                  </a:moveTo>
                  <a:cubicBezTo>
                    <a:pt x="126238" y="11346"/>
                    <a:pt x="130455" y="11159"/>
                    <a:pt x="134496" y="11159"/>
                  </a:cubicBezTo>
                  <a:cubicBezTo>
                    <a:pt x="141831" y="11159"/>
                    <a:pt x="148585" y="11782"/>
                    <a:pt x="154119" y="13102"/>
                  </a:cubicBezTo>
                  <a:cubicBezTo>
                    <a:pt x="159657" y="14427"/>
                    <a:pt x="163979" y="16453"/>
                    <a:pt x="166448" y="19267"/>
                  </a:cubicBezTo>
                  <a:cubicBezTo>
                    <a:pt x="168894" y="22055"/>
                    <a:pt x="169990" y="25251"/>
                    <a:pt x="169990" y="28669"/>
                  </a:cubicBezTo>
                  <a:cubicBezTo>
                    <a:pt x="169990" y="34354"/>
                    <a:pt x="166962" y="40653"/>
                    <a:pt x="162077" y="46750"/>
                  </a:cubicBezTo>
                  <a:cubicBezTo>
                    <a:pt x="157192" y="52844"/>
                    <a:pt x="150449" y="58738"/>
                    <a:pt x="143002" y="63604"/>
                  </a:cubicBezTo>
                  <a:cubicBezTo>
                    <a:pt x="129251" y="72632"/>
                    <a:pt x="112652" y="77978"/>
                    <a:pt x="97302" y="77978"/>
                  </a:cubicBezTo>
                  <a:cubicBezTo>
                    <a:pt x="95389" y="77978"/>
                    <a:pt x="93498" y="77896"/>
                    <a:pt x="91629" y="77727"/>
                  </a:cubicBezTo>
                  <a:cubicBezTo>
                    <a:pt x="91798" y="78031"/>
                    <a:pt x="91967" y="78335"/>
                    <a:pt x="92143" y="78635"/>
                  </a:cubicBezTo>
                  <a:cubicBezTo>
                    <a:pt x="94679" y="78942"/>
                    <a:pt x="97272" y="79092"/>
                    <a:pt x="99898" y="79092"/>
                  </a:cubicBezTo>
                  <a:cubicBezTo>
                    <a:pt x="115571" y="79092"/>
                    <a:pt x="132500" y="73750"/>
                    <a:pt x="146363" y="64722"/>
                  </a:cubicBezTo>
                  <a:cubicBezTo>
                    <a:pt x="153916" y="59822"/>
                    <a:pt x="160715" y="53857"/>
                    <a:pt x="165623" y="47670"/>
                  </a:cubicBezTo>
                  <a:cubicBezTo>
                    <a:pt x="170534" y="41482"/>
                    <a:pt x="173551" y="35070"/>
                    <a:pt x="173551" y="29277"/>
                  </a:cubicBezTo>
                  <a:cubicBezTo>
                    <a:pt x="173551" y="25705"/>
                    <a:pt x="172402" y="22366"/>
                    <a:pt x="169844" y="19447"/>
                  </a:cubicBezTo>
                  <a:lnTo>
                    <a:pt x="169881" y="19417"/>
                  </a:lnTo>
                  <a:lnTo>
                    <a:pt x="169844" y="19447"/>
                  </a:lnTo>
                  <a:cubicBezTo>
                    <a:pt x="167240" y="16479"/>
                    <a:pt x="162677" y="14322"/>
                    <a:pt x="156847" y="12911"/>
                  </a:cubicBezTo>
                  <a:cubicBezTo>
                    <a:pt x="151012" y="11500"/>
                    <a:pt x="143913" y="10836"/>
                    <a:pt x="136233" y="10836"/>
                  </a:cubicBezTo>
                  <a:lnTo>
                    <a:pt x="136226" y="10836"/>
                  </a:lnTo>
                  <a:cubicBezTo>
                    <a:pt x="131768" y="10836"/>
                    <a:pt x="127112" y="11061"/>
                    <a:pt x="122399" y="11493"/>
                  </a:cubicBezTo>
                  <a:cubicBezTo>
                    <a:pt x="122249" y="11568"/>
                    <a:pt x="122099" y="11639"/>
                    <a:pt x="121949" y="11710"/>
                  </a:cubicBezTo>
                  <a:close/>
                  <a:moveTo>
                    <a:pt x="121818" y="11722"/>
                  </a:moveTo>
                  <a:cubicBezTo>
                    <a:pt x="121964" y="11650"/>
                    <a:pt x="122114" y="11579"/>
                    <a:pt x="122264" y="11508"/>
                  </a:cubicBezTo>
                  <a:cubicBezTo>
                    <a:pt x="121874" y="11542"/>
                    <a:pt x="121488" y="11579"/>
                    <a:pt x="121101" y="11620"/>
                  </a:cubicBezTo>
                  <a:cubicBezTo>
                    <a:pt x="120951" y="11688"/>
                    <a:pt x="120805" y="11755"/>
                    <a:pt x="120658" y="11827"/>
                  </a:cubicBezTo>
                  <a:cubicBezTo>
                    <a:pt x="121045" y="11789"/>
                    <a:pt x="121431" y="11755"/>
                    <a:pt x="121818" y="11722"/>
                  </a:cubicBezTo>
                  <a:close/>
                  <a:moveTo>
                    <a:pt x="119961" y="12161"/>
                  </a:moveTo>
                  <a:cubicBezTo>
                    <a:pt x="120351" y="12127"/>
                    <a:pt x="120741" y="12093"/>
                    <a:pt x="121131" y="12063"/>
                  </a:cubicBezTo>
                  <a:cubicBezTo>
                    <a:pt x="121270" y="11992"/>
                    <a:pt x="121416" y="11920"/>
                    <a:pt x="121555" y="11849"/>
                  </a:cubicBezTo>
                  <a:cubicBezTo>
                    <a:pt x="121165" y="11887"/>
                    <a:pt x="120775" y="11920"/>
                    <a:pt x="120381" y="11958"/>
                  </a:cubicBezTo>
                  <a:cubicBezTo>
                    <a:pt x="120242" y="12026"/>
                    <a:pt x="120099" y="12093"/>
                    <a:pt x="119961" y="12161"/>
                  </a:cubicBezTo>
                  <a:close/>
                  <a:moveTo>
                    <a:pt x="119822" y="12172"/>
                  </a:moveTo>
                  <a:cubicBezTo>
                    <a:pt x="119961" y="12104"/>
                    <a:pt x="120099" y="12037"/>
                    <a:pt x="120238" y="11973"/>
                  </a:cubicBezTo>
                  <a:cubicBezTo>
                    <a:pt x="119852" y="12007"/>
                    <a:pt x="119465" y="12048"/>
                    <a:pt x="119079" y="12086"/>
                  </a:cubicBezTo>
                  <a:cubicBezTo>
                    <a:pt x="118940" y="12149"/>
                    <a:pt x="118805" y="12213"/>
                    <a:pt x="118666" y="12281"/>
                  </a:cubicBezTo>
                  <a:cubicBezTo>
                    <a:pt x="119053" y="12243"/>
                    <a:pt x="119439" y="12206"/>
                    <a:pt x="119822" y="12172"/>
                  </a:cubicBezTo>
                  <a:close/>
                  <a:moveTo>
                    <a:pt x="117994" y="12600"/>
                  </a:moveTo>
                  <a:cubicBezTo>
                    <a:pt x="118385" y="12566"/>
                    <a:pt x="118771" y="12532"/>
                    <a:pt x="119158" y="12498"/>
                  </a:cubicBezTo>
                  <a:cubicBezTo>
                    <a:pt x="119289" y="12435"/>
                    <a:pt x="119420" y="12367"/>
                    <a:pt x="119552" y="12303"/>
                  </a:cubicBezTo>
                  <a:cubicBezTo>
                    <a:pt x="119161" y="12341"/>
                    <a:pt x="118775" y="12374"/>
                    <a:pt x="118381" y="12416"/>
                  </a:cubicBezTo>
                  <a:cubicBezTo>
                    <a:pt x="118253" y="12476"/>
                    <a:pt x="118122" y="12540"/>
                    <a:pt x="117994" y="12600"/>
                  </a:cubicBezTo>
                  <a:close/>
                  <a:moveTo>
                    <a:pt x="117844" y="12615"/>
                  </a:moveTo>
                  <a:cubicBezTo>
                    <a:pt x="117976" y="12551"/>
                    <a:pt x="118103" y="12491"/>
                    <a:pt x="118231" y="12431"/>
                  </a:cubicBezTo>
                  <a:cubicBezTo>
                    <a:pt x="117844" y="12468"/>
                    <a:pt x="117458" y="12506"/>
                    <a:pt x="117075" y="12547"/>
                  </a:cubicBezTo>
                  <a:cubicBezTo>
                    <a:pt x="116948" y="12607"/>
                    <a:pt x="116820" y="12663"/>
                    <a:pt x="116696" y="12723"/>
                  </a:cubicBezTo>
                  <a:cubicBezTo>
                    <a:pt x="117079" y="12686"/>
                    <a:pt x="117462" y="12648"/>
                    <a:pt x="117844" y="12615"/>
                  </a:cubicBezTo>
                  <a:moveTo>
                    <a:pt x="117207" y="12926"/>
                  </a:moveTo>
                  <a:cubicBezTo>
                    <a:pt x="117327" y="12870"/>
                    <a:pt x="117447" y="12810"/>
                    <a:pt x="117567" y="12750"/>
                  </a:cubicBezTo>
                  <a:cubicBezTo>
                    <a:pt x="117180" y="12787"/>
                    <a:pt x="116790" y="12825"/>
                    <a:pt x="116400" y="12862"/>
                  </a:cubicBezTo>
                  <a:cubicBezTo>
                    <a:pt x="116284" y="12919"/>
                    <a:pt x="116163" y="12975"/>
                    <a:pt x="116047" y="13031"/>
                  </a:cubicBezTo>
                  <a:cubicBezTo>
                    <a:pt x="116434" y="12997"/>
                    <a:pt x="116820" y="12960"/>
                    <a:pt x="117207" y="12926"/>
                  </a:cubicBezTo>
                  <a:close/>
                  <a:moveTo>
                    <a:pt x="115428" y="13335"/>
                  </a:moveTo>
                  <a:cubicBezTo>
                    <a:pt x="115818" y="13297"/>
                    <a:pt x="116205" y="13267"/>
                    <a:pt x="116595" y="13234"/>
                  </a:cubicBezTo>
                  <a:cubicBezTo>
                    <a:pt x="116708" y="13177"/>
                    <a:pt x="116816" y="13121"/>
                    <a:pt x="116929" y="13065"/>
                  </a:cubicBezTo>
                  <a:cubicBezTo>
                    <a:pt x="116539" y="13099"/>
                    <a:pt x="116148" y="13136"/>
                    <a:pt x="115758" y="13174"/>
                  </a:cubicBezTo>
                  <a:cubicBezTo>
                    <a:pt x="115646" y="13226"/>
                    <a:pt x="115537" y="13279"/>
                    <a:pt x="115428" y="13335"/>
                  </a:cubicBezTo>
                  <a:close/>
                  <a:moveTo>
                    <a:pt x="115274" y="13346"/>
                  </a:moveTo>
                  <a:cubicBezTo>
                    <a:pt x="115383" y="13294"/>
                    <a:pt x="115492" y="13241"/>
                    <a:pt x="115601" y="13189"/>
                  </a:cubicBezTo>
                  <a:cubicBezTo>
                    <a:pt x="115214" y="13226"/>
                    <a:pt x="114828" y="13264"/>
                    <a:pt x="114441" y="13305"/>
                  </a:cubicBezTo>
                  <a:cubicBezTo>
                    <a:pt x="114332" y="13354"/>
                    <a:pt x="114231" y="13406"/>
                    <a:pt x="114122" y="13455"/>
                  </a:cubicBezTo>
                  <a:cubicBezTo>
                    <a:pt x="114509" y="13418"/>
                    <a:pt x="114892" y="13384"/>
                    <a:pt x="115274" y="13346"/>
                  </a:cubicBezTo>
                  <a:close/>
                  <a:moveTo>
                    <a:pt x="114689" y="13639"/>
                  </a:moveTo>
                  <a:cubicBezTo>
                    <a:pt x="114790" y="13586"/>
                    <a:pt x="114892" y="13538"/>
                    <a:pt x="114989" y="13489"/>
                  </a:cubicBezTo>
                  <a:cubicBezTo>
                    <a:pt x="114603" y="13526"/>
                    <a:pt x="114212" y="13560"/>
                    <a:pt x="113822" y="13601"/>
                  </a:cubicBezTo>
                  <a:cubicBezTo>
                    <a:pt x="113725" y="13646"/>
                    <a:pt x="113627" y="13695"/>
                    <a:pt x="113530" y="13740"/>
                  </a:cubicBezTo>
                  <a:cubicBezTo>
                    <a:pt x="113920" y="13706"/>
                    <a:pt x="114306" y="13673"/>
                    <a:pt x="114689" y="13639"/>
                  </a:cubicBezTo>
                  <a:close/>
                  <a:moveTo>
                    <a:pt x="112971" y="14018"/>
                  </a:moveTo>
                  <a:cubicBezTo>
                    <a:pt x="113361" y="13984"/>
                    <a:pt x="113751" y="13950"/>
                    <a:pt x="114137" y="13920"/>
                  </a:cubicBezTo>
                  <a:cubicBezTo>
                    <a:pt x="114227" y="13872"/>
                    <a:pt x="114317" y="13827"/>
                    <a:pt x="114411" y="13781"/>
                  </a:cubicBezTo>
                  <a:cubicBezTo>
                    <a:pt x="114017" y="13815"/>
                    <a:pt x="113627" y="13849"/>
                    <a:pt x="113233" y="13887"/>
                  </a:cubicBezTo>
                  <a:cubicBezTo>
                    <a:pt x="113147" y="13932"/>
                    <a:pt x="113061" y="13973"/>
                    <a:pt x="112971" y="14018"/>
                  </a:cubicBezTo>
                  <a:close/>
                  <a:moveTo>
                    <a:pt x="112817" y="14033"/>
                  </a:moveTo>
                  <a:cubicBezTo>
                    <a:pt x="112903" y="13988"/>
                    <a:pt x="112989" y="13947"/>
                    <a:pt x="113076" y="13902"/>
                  </a:cubicBezTo>
                  <a:cubicBezTo>
                    <a:pt x="112697" y="13939"/>
                    <a:pt x="112318" y="13977"/>
                    <a:pt x="111935" y="14014"/>
                  </a:cubicBezTo>
                  <a:cubicBezTo>
                    <a:pt x="111852" y="14055"/>
                    <a:pt x="111770" y="14097"/>
                    <a:pt x="111687" y="14134"/>
                  </a:cubicBezTo>
                  <a:cubicBezTo>
                    <a:pt x="112063" y="14100"/>
                    <a:pt x="112441" y="14063"/>
                    <a:pt x="112817" y="14033"/>
                  </a:cubicBezTo>
                  <a:close/>
                  <a:moveTo>
                    <a:pt x="112291" y="14296"/>
                  </a:moveTo>
                  <a:cubicBezTo>
                    <a:pt x="112366" y="14254"/>
                    <a:pt x="112445" y="14217"/>
                    <a:pt x="112524" y="14179"/>
                  </a:cubicBezTo>
                  <a:cubicBezTo>
                    <a:pt x="112141" y="14213"/>
                    <a:pt x="111762" y="14247"/>
                    <a:pt x="111380" y="14284"/>
                  </a:cubicBezTo>
                  <a:cubicBezTo>
                    <a:pt x="111305" y="14322"/>
                    <a:pt x="111233" y="14356"/>
                    <a:pt x="111158" y="14393"/>
                  </a:cubicBezTo>
                  <a:cubicBezTo>
                    <a:pt x="111537" y="14359"/>
                    <a:pt x="111916" y="14326"/>
                    <a:pt x="112291" y="14296"/>
                  </a:cubicBezTo>
                  <a:close/>
                  <a:moveTo>
                    <a:pt x="111800" y="14547"/>
                  </a:moveTo>
                  <a:cubicBezTo>
                    <a:pt x="111867" y="14513"/>
                    <a:pt x="111939" y="14476"/>
                    <a:pt x="112006" y="14442"/>
                  </a:cubicBezTo>
                  <a:cubicBezTo>
                    <a:pt x="111624" y="14476"/>
                    <a:pt x="111241" y="14509"/>
                    <a:pt x="110854" y="14543"/>
                  </a:cubicBezTo>
                  <a:cubicBezTo>
                    <a:pt x="110791" y="14577"/>
                    <a:pt x="110727" y="14607"/>
                    <a:pt x="110663" y="14641"/>
                  </a:cubicBezTo>
                  <a:cubicBezTo>
                    <a:pt x="111046" y="14607"/>
                    <a:pt x="111425" y="14577"/>
                    <a:pt x="111800" y="14547"/>
                  </a:cubicBezTo>
                  <a:moveTo>
                    <a:pt x="111338" y="14787"/>
                  </a:moveTo>
                  <a:cubicBezTo>
                    <a:pt x="111398" y="14757"/>
                    <a:pt x="111458" y="14723"/>
                    <a:pt x="111518" y="14693"/>
                  </a:cubicBezTo>
                  <a:cubicBezTo>
                    <a:pt x="111136" y="14723"/>
                    <a:pt x="110749" y="14757"/>
                    <a:pt x="110363" y="14791"/>
                  </a:cubicBezTo>
                  <a:cubicBezTo>
                    <a:pt x="110310" y="14817"/>
                    <a:pt x="110258" y="14843"/>
                    <a:pt x="110205" y="14873"/>
                  </a:cubicBezTo>
                  <a:cubicBezTo>
                    <a:pt x="110584" y="14840"/>
                    <a:pt x="110963" y="14813"/>
                    <a:pt x="111338" y="14787"/>
                  </a:cubicBezTo>
                  <a:close/>
                  <a:moveTo>
                    <a:pt x="110907" y="15016"/>
                  </a:moveTo>
                  <a:cubicBezTo>
                    <a:pt x="110959" y="14986"/>
                    <a:pt x="111008" y="14960"/>
                    <a:pt x="111061" y="14933"/>
                  </a:cubicBezTo>
                  <a:cubicBezTo>
                    <a:pt x="110678" y="14963"/>
                    <a:pt x="110295" y="14990"/>
                    <a:pt x="109909" y="15023"/>
                  </a:cubicBezTo>
                  <a:cubicBezTo>
                    <a:pt x="109864" y="15046"/>
                    <a:pt x="109823" y="15068"/>
                    <a:pt x="109778" y="15091"/>
                  </a:cubicBezTo>
                  <a:cubicBezTo>
                    <a:pt x="110157" y="15065"/>
                    <a:pt x="110535" y="15038"/>
                    <a:pt x="110907" y="15016"/>
                  </a:cubicBezTo>
                  <a:close/>
                  <a:moveTo>
                    <a:pt x="110502" y="15234"/>
                  </a:moveTo>
                  <a:cubicBezTo>
                    <a:pt x="110547" y="15211"/>
                    <a:pt x="110592" y="15185"/>
                    <a:pt x="110633" y="15162"/>
                  </a:cubicBezTo>
                  <a:cubicBezTo>
                    <a:pt x="110254" y="15188"/>
                    <a:pt x="109871" y="15215"/>
                    <a:pt x="109485" y="15241"/>
                  </a:cubicBezTo>
                  <a:cubicBezTo>
                    <a:pt x="109451" y="15260"/>
                    <a:pt x="109414" y="15279"/>
                    <a:pt x="109380" y="15297"/>
                  </a:cubicBezTo>
                  <a:cubicBezTo>
                    <a:pt x="109759" y="15275"/>
                    <a:pt x="110130" y="15252"/>
                    <a:pt x="110502" y="15234"/>
                  </a:cubicBezTo>
                  <a:moveTo>
                    <a:pt x="109095" y="15447"/>
                  </a:moveTo>
                  <a:cubicBezTo>
                    <a:pt x="109065" y="15462"/>
                    <a:pt x="109035" y="15477"/>
                    <a:pt x="109005" y="15492"/>
                  </a:cubicBezTo>
                  <a:cubicBezTo>
                    <a:pt x="109380" y="15474"/>
                    <a:pt x="109751" y="15459"/>
                    <a:pt x="110115" y="15444"/>
                  </a:cubicBezTo>
                  <a:cubicBezTo>
                    <a:pt x="110153" y="15421"/>
                    <a:pt x="110194" y="15402"/>
                    <a:pt x="110232" y="15380"/>
                  </a:cubicBezTo>
                  <a:cubicBezTo>
                    <a:pt x="109856" y="15399"/>
                    <a:pt x="109477" y="15425"/>
                    <a:pt x="109095" y="15447"/>
                  </a:cubicBezTo>
                  <a:close/>
                  <a:moveTo>
                    <a:pt x="109234" y="15309"/>
                  </a:moveTo>
                  <a:cubicBezTo>
                    <a:pt x="109267" y="15290"/>
                    <a:pt x="109301" y="15271"/>
                    <a:pt x="109335" y="15252"/>
                  </a:cubicBezTo>
                  <a:cubicBezTo>
                    <a:pt x="108956" y="15282"/>
                    <a:pt x="108569" y="15312"/>
                    <a:pt x="108183" y="15346"/>
                  </a:cubicBezTo>
                  <a:cubicBezTo>
                    <a:pt x="108157" y="15357"/>
                    <a:pt x="108130" y="15372"/>
                    <a:pt x="108104" y="15384"/>
                  </a:cubicBezTo>
                  <a:cubicBezTo>
                    <a:pt x="108483" y="15357"/>
                    <a:pt x="108862" y="15331"/>
                    <a:pt x="109234" y="15309"/>
                  </a:cubicBezTo>
                  <a:close/>
                  <a:moveTo>
                    <a:pt x="108866" y="15500"/>
                  </a:moveTo>
                  <a:cubicBezTo>
                    <a:pt x="108892" y="15489"/>
                    <a:pt x="108922" y="15474"/>
                    <a:pt x="108948" y="15459"/>
                  </a:cubicBezTo>
                  <a:cubicBezTo>
                    <a:pt x="108569" y="15481"/>
                    <a:pt x="108187" y="15511"/>
                    <a:pt x="107804" y="15541"/>
                  </a:cubicBezTo>
                  <a:cubicBezTo>
                    <a:pt x="107785" y="15549"/>
                    <a:pt x="107766" y="15560"/>
                    <a:pt x="107751" y="15567"/>
                  </a:cubicBezTo>
                  <a:cubicBezTo>
                    <a:pt x="108127" y="15541"/>
                    <a:pt x="108498" y="15522"/>
                    <a:pt x="108866" y="15500"/>
                  </a:cubicBezTo>
                  <a:close/>
                  <a:moveTo>
                    <a:pt x="108513" y="15691"/>
                  </a:moveTo>
                  <a:cubicBezTo>
                    <a:pt x="108536" y="15676"/>
                    <a:pt x="108562" y="15665"/>
                    <a:pt x="108584" y="15650"/>
                  </a:cubicBezTo>
                  <a:cubicBezTo>
                    <a:pt x="108213" y="15672"/>
                    <a:pt x="107834" y="15695"/>
                    <a:pt x="107455" y="15721"/>
                  </a:cubicBezTo>
                  <a:cubicBezTo>
                    <a:pt x="107440" y="15729"/>
                    <a:pt x="107429" y="15733"/>
                    <a:pt x="107418" y="15740"/>
                  </a:cubicBezTo>
                  <a:cubicBezTo>
                    <a:pt x="107789" y="15721"/>
                    <a:pt x="108153" y="15703"/>
                    <a:pt x="108513" y="15691"/>
                  </a:cubicBezTo>
                  <a:close/>
                  <a:moveTo>
                    <a:pt x="107129" y="15890"/>
                  </a:moveTo>
                  <a:cubicBezTo>
                    <a:pt x="107117" y="15898"/>
                    <a:pt x="107106" y="15901"/>
                    <a:pt x="107095" y="15909"/>
                  </a:cubicBezTo>
                  <a:cubicBezTo>
                    <a:pt x="107455" y="15898"/>
                    <a:pt x="107808" y="15890"/>
                    <a:pt x="108157" y="15886"/>
                  </a:cubicBezTo>
                  <a:cubicBezTo>
                    <a:pt x="108183" y="15868"/>
                    <a:pt x="108213" y="15853"/>
                    <a:pt x="108239" y="15838"/>
                  </a:cubicBezTo>
                  <a:cubicBezTo>
                    <a:pt x="107875" y="15853"/>
                    <a:pt x="107504" y="15871"/>
                    <a:pt x="107129" y="15890"/>
                  </a:cubicBezTo>
                  <a:close/>
                  <a:moveTo>
                    <a:pt x="107271" y="15748"/>
                  </a:moveTo>
                  <a:cubicBezTo>
                    <a:pt x="107279" y="15740"/>
                    <a:pt x="107290" y="15736"/>
                    <a:pt x="107297" y="15733"/>
                  </a:cubicBezTo>
                  <a:cubicBezTo>
                    <a:pt x="107005" y="15751"/>
                    <a:pt x="106712" y="15774"/>
                    <a:pt x="106416" y="15796"/>
                  </a:cubicBezTo>
                  <a:cubicBezTo>
                    <a:pt x="106701" y="15778"/>
                    <a:pt x="106986" y="15763"/>
                    <a:pt x="107271" y="15748"/>
                  </a:cubicBezTo>
                  <a:close/>
                  <a:moveTo>
                    <a:pt x="106952" y="15913"/>
                  </a:moveTo>
                  <a:cubicBezTo>
                    <a:pt x="106964" y="15909"/>
                    <a:pt x="106971" y="15905"/>
                    <a:pt x="106979" y="15901"/>
                  </a:cubicBezTo>
                  <a:cubicBezTo>
                    <a:pt x="106776" y="15913"/>
                    <a:pt x="106570" y="15924"/>
                    <a:pt x="106359" y="15935"/>
                  </a:cubicBezTo>
                  <a:cubicBezTo>
                    <a:pt x="106558" y="15928"/>
                    <a:pt x="106757" y="15920"/>
                    <a:pt x="106952" y="15913"/>
                  </a:cubicBezTo>
                  <a:close/>
                  <a:moveTo>
                    <a:pt x="107264" y="16382"/>
                  </a:moveTo>
                  <a:cubicBezTo>
                    <a:pt x="107346" y="16333"/>
                    <a:pt x="107429" y="16288"/>
                    <a:pt x="107515" y="16239"/>
                  </a:cubicBezTo>
                  <a:cubicBezTo>
                    <a:pt x="107301" y="16235"/>
                    <a:pt x="107087" y="16235"/>
                    <a:pt x="106870" y="16235"/>
                  </a:cubicBezTo>
                  <a:lnTo>
                    <a:pt x="106866" y="16235"/>
                  </a:lnTo>
                  <a:cubicBezTo>
                    <a:pt x="106738" y="16235"/>
                    <a:pt x="106615" y="16235"/>
                    <a:pt x="106483" y="16235"/>
                  </a:cubicBezTo>
                  <a:cubicBezTo>
                    <a:pt x="106431" y="16265"/>
                    <a:pt x="106382" y="16292"/>
                    <a:pt x="106329" y="16318"/>
                  </a:cubicBezTo>
                  <a:cubicBezTo>
                    <a:pt x="106652" y="16337"/>
                    <a:pt x="106964" y="16355"/>
                    <a:pt x="107264" y="16382"/>
                  </a:cubicBezTo>
                  <a:close/>
                  <a:moveTo>
                    <a:pt x="106314" y="16764"/>
                  </a:moveTo>
                  <a:cubicBezTo>
                    <a:pt x="106382" y="16779"/>
                    <a:pt x="106450" y="16794"/>
                    <a:pt x="106513" y="16809"/>
                  </a:cubicBezTo>
                  <a:cubicBezTo>
                    <a:pt x="106690" y="16708"/>
                    <a:pt x="106862" y="16607"/>
                    <a:pt x="107039" y="16509"/>
                  </a:cubicBezTo>
                  <a:cubicBezTo>
                    <a:pt x="106735" y="16483"/>
                    <a:pt x="106416" y="16468"/>
                    <a:pt x="106086" y="16453"/>
                  </a:cubicBezTo>
                  <a:cubicBezTo>
                    <a:pt x="105962" y="16520"/>
                    <a:pt x="105838" y="16588"/>
                    <a:pt x="105718" y="16656"/>
                  </a:cubicBezTo>
                  <a:cubicBezTo>
                    <a:pt x="105924" y="16689"/>
                    <a:pt x="106123" y="16723"/>
                    <a:pt x="106314" y="16764"/>
                  </a:cubicBezTo>
                  <a:close/>
                  <a:moveTo>
                    <a:pt x="106326" y="16918"/>
                  </a:moveTo>
                  <a:cubicBezTo>
                    <a:pt x="106311" y="16914"/>
                    <a:pt x="106296" y="16911"/>
                    <a:pt x="106281" y="16911"/>
                  </a:cubicBezTo>
                  <a:cubicBezTo>
                    <a:pt x="106041" y="16858"/>
                    <a:pt x="105782" y="16813"/>
                    <a:pt x="105508" y="16772"/>
                  </a:cubicBezTo>
                  <a:cubicBezTo>
                    <a:pt x="105208" y="16941"/>
                    <a:pt x="104911" y="17110"/>
                    <a:pt x="104619" y="17278"/>
                  </a:cubicBezTo>
                  <a:cubicBezTo>
                    <a:pt x="104817" y="17387"/>
                    <a:pt x="104982" y="17507"/>
                    <a:pt x="105110" y="17646"/>
                  </a:cubicBezTo>
                  <a:cubicBezTo>
                    <a:pt x="105511" y="17402"/>
                    <a:pt x="105917" y="17158"/>
                    <a:pt x="106326" y="16918"/>
                  </a:cubicBezTo>
                  <a:close/>
                  <a:moveTo>
                    <a:pt x="105511" y="18194"/>
                  </a:moveTo>
                  <a:cubicBezTo>
                    <a:pt x="106056" y="17837"/>
                    <a:pt x="106607" y="17492"/>
                    <a:pt x="107166" y="17151"/>
                  </a:cubicBezTo>
                  <a:cubicBezTo>
                    <a:pt x="106937" y="17072"/>
                    <a:pt x="106686" y="17001"/>
                    <a:pt x="106412" y="16937"/>
                  </a:cubicBezTo>
                  <a:cubicBezTo>
                    <a:pt x="105988" y="17185"/>
                    <a:pt x="105568" y="17436"/>
                    <a:pt x="105151" y="17691"/>
                  </a:cubicBezTo>
                  <a:cubicBezTo>
                    <a:pt x="105294" y="17852"/>
                    <a:pt x="105414" y="18017"/>
                    <a:pt x="105511" y="18194"/>
                  </a:cubicBezTo>
                  <a:moveTo>
                    <a:pt x="101339" y="22295"/>
                  </a:moveTo>
                  <a:cubicBezTo>
                    <a:pt x="102195" y="21574"/>
                    <a:pt x="103080" y="20873"/>
                    <a:pt x="103988" y="20194"/>
                  </a:cubicBezTo>
                  <a:cubicBezTo>
                    <a:pt x="104540" y="19781"/>
                    <a:pt x="105103" y="19376"/>
                    <a:pt x="105673" y="18978"/>
                  </a:cubicBezTo>
                  <a:cubicBezTo>
                    <a:pt x="105617" y="18749"/>
                    <a:pt x="105530" y="18532"/>
                    <a:pt x="105414" y="18325"/>
                  </a:cubicBezTo>
                  <a:cubicBezTo>
                    <a:pt x="104322" y="19038"/>
                    <a:pt x="103264" y="19777"/>
                    <a:pt x="102243" y="20543"/>
                  </a:cubicBezTo>
                  <a:cubicBezTo>
                    <a:pt x="102052" y="21094"/>
                    <a:pt x="101744" y="21679"/>
                    <a:pt x="101339" y="22295"/>
                  </a:cubicBezTo>
                  <a:close/>
                  <a:moveTo>
                    <a:pt x="94522" y="29048"/>
                  </a:moveTo>
                  <a:cubicBezTo>
                    <a:pt x="96432" y="26801"/>
                    <a:pt x="98563" y="24666"/>
                    <a:pt x="100889" y="22674"/>
                  </a:cubicBezTo>
                  <a:cubicBezTo>
                    <a:pt x="101392" y="21980"/>
                    <a:pt x="101774" y="21323"/>
                    <a:pt x="102018" y="20708"/>
                  </a:cubicBezTo>
                  <a:cubicBezTo>
                    <a:pt x="102007" y="20719"/>
                    <a:pt x="101996" y="20726"/>
                    <a:pt x="101985" y="20734"/>
                  </a:cubicBezTo>
                  <a:cubicBezTo>
                    <a:pt x="97441" y="24152"/>
                    <a:pt x="93558" y="28099"/>
                    <a:pt x="90443" y="32376"/>
                  </a:cubicBezTo>
                  <a:cubicBezTo>
                    <a:pt x="91873" y="31243"/>
                    <a:pt x="93246" y="30129"/>
                    <a:pt x="94522" y="29048"/>
                  </a:cubicBezTo>
                  <a:close/>
                  <a:moveTo>
                    <a:pt x="88552" y="37644"/>
                  </a:moveTo>
                  <a:cubicBezTo>
                    <a:pt x="90068" y="34898"/>
                    <a:pt x="91877" y="32241"/>
                    <a:pt x="93955" y="29724"/>
                  </a:cubicBezTo>
                  <a:cubicBezTo>
                    <a:pt x="92743" y="30737"/>
                    <a:pt x="91453" y="31776"/>
                    <a:pt x="90121" y="32830"/>
                  </a:cubicBezTo>
                  <a:cubicBezTo>
                    <a:pt x="88575" y="35003"/>
                    <a:pt x="87224" y="37261"/>
                    <a:pt x="86091" y="39576"/>
                  </a:cubicBezTo>
                  <a:cubicBezTo>
                    <a:pt x="86909" y="38935"/>
                    <a:pt x="87731" y="38290"/>
                    <a:pt x="88552" y="37644"/>
                  </a:cubicBezTo>
                  <a:close/>
                  <a:moveTo>
                    <a:pt x="83791" y="45186"/>
                  </a:moveTo>
                  <a:cubicBezTo>
                    <a:pt x="84440" y="44672"/>
                    <a:pt x="85104" y="44150"/>
                    <a:pt x="85776" y="43614"/>
                  </a:cubicBezTo>
                  <a:cubicBezTo>
                    <a:pt x="86508" y="41700"/>
                    <a:pt x="87370" y="39820"/>
                    <a:pt x="88369" y="37978"/>
                  </a:cubicBezTo>
                  <a:cubicBezTo>
                    <a:pt x="87558" y="38612"/>
                    <a:pt x="86748" y="39250"/>
                    <a:pt x="85941" y="39888"/>
                  </a:cubicBezTo>
                  <a:cubicBezTo>
                    <a:pt x="85104" y="41625"/>
                    <a:pt x="84384" y="43392"/>
                    <a:pt x="83791" y="45186"/>
                  </a:cubicBezTo>
                  <a:close/>
                  <a:moveTo>
                    <a:pt x="83709" y="45249"/>
                  </a:moveTo>
                  <a:cubicBezTo>
                    <a:pt x="84298" y="43464"/>
                    <a:pt x="85007" y="41700"/>
                    <a:pt x="85836" y="39967"/>
                  </a:cubicBezTo>
                  <a:cubicBezTo>
                    <a:pt x="85086" y="40559"/>
                    <a:pt x="84335" y="41152"/>
                    <a:pt x="83596" y="41741"/>
                  </a:cubicBezTo>
                  <a:cubicBezTo>
                    <a:pt x="82909" y="43370"/>
                    <a:pt x="82328" y="45024"/>
                    <a:pt x="81859" y="46698"/>
                  </a:cubicBezTo>
                  <a:cubicBezTo>
                    <a:pt x="82467" y="46225"/>
                    <a:pt x="83082" y="45745"/>
                    <a:pt x="83709" y="45249"/>
                  </a:cubicBezTo>
                  <a:close/>
                  <a:moveTo>
                    <a:pt x="80925" y="50885"/>
                  </a:moveTo>
                  <a:cubicBezTo>
                    <a:pt x="81446" y="50521"/>
                    <a:pt x="81971" y="50146"/>
                    <a:pt x="82500" y="49759"/>
                  </a:cubicBezTo>
                  <a:cubicBezTo>
                    <a:pt x="82797" y="48334"/>
                    <a:pt x="83176" y="46908"/>
                    <a:pt x="83630" y="45501"/>
                  </a:cubicBezTo>
                  <a:cubicBezTo>
                    <a:pt x="83007" y="45989"/>
                    <a:pt x="82395" y="46469"/>
                    <a:pt x="81795" y="46934"/>
                  </a:cubicBezTo>
                  <a:cubicBezTo>
                    <a:pt x="81435" y="48244"/>
                    <a:pt x="81146" y="49561"/>
                    <a:pt x="80925" y="50885"/>
                  </a:cubicBezTo>
                  <a:close/>
                  <a:moveTo>
                    <a:pt x="80857" y="50930"/>
                  </a:moveTo>
                  <a:cubicBezTo>
                    <a:pt x="81075" y="49613"/>
                    <a:pt x="81364" y="48300"/>
                    <a:pt x="81716" y="46994"/>
                  </a:cubicBezTo>
                  <a:cubicBezTo>
                    <a:pt x="81135" y="47448"/>
                    <a:pt x="80561" y="47887"/>
                    <a:pt x="79998" y="48315"/>
                  </a:cubicBezTo>
                  <a:cubicBezTo>
                    <a:pt x="79724" y="49527"/>
                    <a:pt x="79510" y="50746"/>
                    <a:pt x="79360" y="51966"/>
                  </a:cubicBezTo>
                  <a:cubicBezTo>
                    <a:pt x="79855" y="51632"/>
                    <a:pt x="80354" y="51286"/>
                    <a:pt x="80857" y="50930"/>
                  </a:cubicBezTo>
                  <a:close/>
                  <a:moveTo>
                    <a:pt x="79109" y="55121"/>
                  </a:moveTo>
                  <a:cubicBezTo>
                    <a:pt x="79555" y="54858"/>
                    <a:pt x="80005" y="54592"/>
                    <a:pt x="80456" y="54318"/>
                  </a:cubicBezTo>
                  <a:cubicBezTo>
                    <a:pt x="80534" y="53252"/>
                    <a:pt x="80658" y="52191"/>
                    <a:pt x="80827" y="51133"/>
                  </a:cubicBezTo>
                  <a:cubicBezTo>
                    <a:pt x="80324" y="51482"/>
                    <a:pt x="79829" y="51823"/>
                    <a:pt x="79337" y="52153"/>
                  </a:cubicBezTo>
                  <a:cubicBezTo>
                    <a:pt x="79217" y="53140"/>
                    <a:pt x="79142" y="54130"/>
                    <a:pt x="79109" y="55121"/>
                  </a:cubicBezTo>
                  <a:close/>
                  <a:moveTo>
                    <a:pt x="77750" y="55849"/>
                  </a:moveTo>
                  <a:lnTo>
                    <a:pt x="77750" y="55886"/>
                  </a:lnTo>
                  <a:cubicBezTo>
                    <a:pt x="78178" y="55650"/>
                    <a:pt x="78610" y="55406"/>
                    <a:pt x="79045" y="55155"/>
                  </a:cubicBezTo>
                  <a:cubicBezTo>
                    <a:pt x="79079" y="54172"/>
                    <a:pt x="79154" y="53185"/>
                    <a:pt x="79266" y="52202"/>
                  </a:cubicBezTo>
                  <a:cubicBezTo>
                    <a:pt x="78793" y="52521"/>
                    <a:pt x="78324" y="52829"/>
                    <a:pt x="77855" y="53132"/>
                  </a:cubicBezTo>
                  <a:cubicBezTo>
                    <a:pt x="77784" y="54037"/>
                    <a:pt x="77750" y="54941"/>
                    <a:pt x="77750" y="55849"/>
                  </a:cubicBezTo>
                  <a:close/>
                  <a:moveTo>
                    <a:pt x="76433" y="56588"/>
                  </a:moveTo>
                  <a:cubicBezTo>
                    <a:pt x="76850" y="56370"/>
                    <a:pt x="77266" y="56149"/>
                    <a:pt x="77687" y="55920"/>
                  </a:cubicBezTo>
                  <a:cubicBezTo>
                    <a:pt x="77687" y="55898"/>
                    <a:pt x="77687" y="55871"/>
                    <a:pt x="77687" y="55849"/>
                  </a:cubicBezTo>
                  <a:cubicBezTo>
                    <a:pt x="77687" y="54956"/>
                    <a:pt x="77720" y="54067"/>
                    <a:pt x="77788" y="53174"/>
                  </a:cubicBezTo>
                  <a:cubicBezTo>
                    <a:pt x="77334" y="53470"/>
                    <a:pt x="76880" y="53755"/>
                    <a:pt x="76430" y="54029"/>
                  </a:cubicBezTo>
                  <a:cubicBezTo>
                    <a:pt x="76415" y="54453"/>
                    <a:pt x="76407" y="54873"/>
                    <a:pt x="76407" y="55294"/>
                  </a:cubicBezTo>
                  <a:cubicBezTo>
                    <a:pt x="76407" y="55725"/>
                    <a:pt x="76415" y="56157"/>
                    <a:pt x="76433" y="56588"/>
                  </a:cubicBezTo>
                  <a:close/>
                  <a:moveTo>
                    <a:pt x="75169" y="57376"/>
                  </a:moveTo>
                  <a:cubicBezTo>
                    <a:pt x="75221" y="58051"/>
                    <a:pt x="75296" y="58723"/>
                    <a:pt x="75394" y="59395"/>
                  </a:cubicBezTo>
                  <a:cubicBezTo>
                    <a:pt x="75773" y="59248"/>
                    <a:pt x="76156" y="59091"/>
                    <a:pt x="76538" y="58933"/>
                  </a:cubicBezTo>
                  <a:cubicBezTo>
                    <a:pt x="76460" y="58216"/>
                    <a:pt x="76403" y="57496"/>
                    <a:pt x="76373" y="56776"/>
                  </a:cubicBezTo>
                  <a:cubicBezTo>
                    <a:pt x="75968" y="56986"/>
                    <a:pt x="75567" y="57185"/>
                    <a:pt x="75169" y="57376"/>
                  </a:cubicBezTo>
                  <a:close/>
                  <a:moveTo>
                    <a:pt x="73916" y="57800"/>
                  </a:moveTo>
                  <a:cubicBezTo>
                    <a:pt x="74306" y="57627"/>
                    <a:pt x="74696" y="57443"/>
                    <a:pt x="75086" y="57256"/>
                  </a:cubicBezTo>
                  <a:cubicBezTo>
                    <a:pt x="75026" y="56468"/>
                    <a:pt x="74996" y="55680"/>
                    <a:pt x="74993" y="54892"/>
                  </a:cubicBezTo>
                  <a:cubicBezTo>
                    <a:pt x="74572" y="55132"/>
                    <a:pt x="74156" y="55369"/>
                    <a:pt x="73743" y="55597"/>
                  </a:cubicBezTo>
                  <a:cubicBezTo>
                    <a:pt x="73773" y="56333"/>
                    <a:pt x="73833" y="57068"/>
                    <a:pt x="73916" y="57800"/>
                  </a:cubicBezTo>
                  <a:close/>
                  <a:moveTo>
                    <a:pt x="73057" y="60235"/>
                  </a:moveTo>
                  <a:cubicBezTo>
                    <a:pt x="73420" y="60115"/>
                    <a:pt x="73781" y="59995"/>
                    <a:pt x="74145" y="59864"/>
                  </a:cubicBezTo>
                  <a:cubicBezTo>
                    <a:pt x="74032" y="59237"/>
                    <a:pt x="73938" y="58610"/>
                    <a:pt x="73863" y="57980"/>
                  </a:cubicBezTo>
                  <a:cubicBezTo>
                    <a:pt x="73484" y="58149"/>
                    <a:pt x="73105" y="58310"/>
                    <a:pt x="72730" y="58468"/>
                  </a:cubicBezTo>
                  <a:cubicBezTo>
                    <a:pt x="72824" y="59057"/>
                    <a:pt x="72933" y="59646"/>
                    <a:pt x="73057" y="60235"/>
                  </a:cubicBezTo>
                  <a:moveTo>
                    <a:pt x="71559" y="58929"/>
                  </a:moveTo>
                  <a:cubicBezTo>
                    <a:pt x="71665" y="59481"/>
                    <a:pt x="71788" y="60036"/>
                    <a:pt x="71927" y="60584"/>
                  </a:cubicBezTo>
                  <a:cubicBezTo>
                    <a:pt x="72280" y="60483"/>
                    <a:pt x="72633" y="60370"/>
                    <a:pt x="72985" y="60257"/>
                  </a:cubicBezTo>
                  <a:cubicBezTo>
                    <a:pt x="72861" y="59672"/>
                    <a:pt x="72753" y="59083"/>
                    <a:pt x="72659" y="58498"/>
                  </a:cubicBezTo>
                  <a:cubicBezTo>
                    <a:pt x="72291" y="58648"/>
                    <a:pt x="71923" y="58790"/>
                    <a:pt x="71559" y="58929"/>
                  </a:cubicBezTo>
                  <a:close/>
                  <a:moveTo>
                    <a:pt x="71533" y="58787"/>
                  </a:moveTo>
                  <a:cubicBezTo>
                    <a:pt x="71901" y="58648"/>
                    <a:pt x="72269" y="58502"/>
                    <a:pt x="72636" y="58351"/>
                  </a:cubicBezTo>
                  <a:cubicBezTo>
                    <a:pt x="72535" y="57672"/>
                    <a:pt x="72452" y="56989"/>
                    <a:pt x="72396" y="56307"/>
                  </a:cubicBezTo>
                  <a:cubicBezTo>
                    <a:pt x="72006" y="56505"/>
                    <a:pt x="71620" y="56697"/>
                    <a:pt x="71233" y="56881"/>
                  </a:cubicBezTo>
                  <a:cubicBezTo>
                    <a:pt x="71312" y="57519"/>
                    <a:pt x="71413" y="58153"/>
                    <a:pt x="71533" y="58787"/>
                  </a:cubicBezTo>
                  <a:close/>
                  <a:moveTo>
                    <a:pt x="70381" y="59203"/>
                  </a:moveTo>
                  <a:cubicBezTo>
                    <a:pt x="70742" y="59079"/>
                    <a:pt x="71098" y="58952"/>
                    <a:pt x="71458" y="58817"/>
                  </a:cubicBezTo>
                  <a:cubicBezTo>
                    <a:pt x="71338" y="58183"/>
                    <a:pt x="71241" y="57549"/>
                    <a:pt x="71162" y="56914"/>
                  </a:cubicBezTo>
                  <a:cubicBezTo>
                    <a:pt x="70787" y="57095"/>
                    <a:pt x="70411" y="57263"/>
                    <a:pt x="70036" y="57428"/>
                  </a:cubicBezTo>
                  <a:cubicBezTo>
                    <a:pt x="70134" y="58021"/>
                    <a:pt x="70250" y="58610"/>
                    <a:pt x="70381" y="59203"/>
                  </a:cubicBezTo>
                  <a:moveTo>
                    <a:pt x="68869" y="57912"/>
                  </a:moveTo>
                  <a:cubicBezTo>
                    <a:pt x="68986" y="58468"/>
                    <a:pt x="69113" y="59019"/>
                    <a:pt x="69259" y="59567"/>
                  </a:cubicBezTo>
                  <a:cubicBezTo>
                    <a:pt x="69608" y="59458"/>
                    <a:pt x="69957" y="59346"/>
                    <a:pt x="70306" y="59226"/>
                  </a:cubicBezTo>
                  <a:cubicBezTo>
                    <a:pt x="70175" y="58640"/>
                    <a:pt x="70059" y="58051"/>
                    <a:pt x="69961" y="57458"/>
                  </a:cubicBezTo>
                  <a:cubicBezTo>
                    <a:pt x="69597" y="57620"/>
                    <a:pt x="69233" y="57770"/>
                    <a:pt x="68869" y="57912"/>
                  </a:cubicBezTo>
                  <a:moveTo>
                    <a:pt x="68839" y="57770"/>
                  </a:moveTo>
                  <a:cubicBezTo>
                    <a:pt x="69207" y="57624"/>
                    <a:pt x="69571" y="57473"/>
                    <a:pt x="69935" y="57312"/>
                  </a:cubicBezTo>
                  <a:cubicBezTo>
                    <a:pt x="69826" y="56626"/>
                    <a:pt x="69740" y="55931"/>
                    <a:pt x="69680" y="55241"/>
                  </a:cubicBezTo>
                  <a:cubicBezTo>
                    <a:pt x="69293" y="55451"/>
                    <a:pt x="68907" y="55654"/>
                    <a:pt x="68524" y="55845"/>
                  </a:cubicBezTo>
                  <a:cubicBezTo>
                    <a:pt x="68607" y="56490"/>
                    <a:pt x="68712" y="57132"/>
                    <a:pt x="68839" y="57770"/>
                  </a:cubicBezTo>
                  <a:close/>
                  <a:moveTo>
                    <a:pt x="68160" y="59882"/>
                  </a:moveTo>
                  <a:cubicBezTo>
                    <a:pt x="68502" y="59792"/>
                    <a:pt x="68839" y="59695"/>
                    <a:pt x="69181" y="59590"/>
                  </a:cubicBezTo>
                  <a:cubicBezTo>
                    <a:pt x="69034" y="59046"/>
                    <a:pt x="68907" y="58494"/>
                    <a:pt x="68794" y="57946"/>
                  </a:cubicBezTo>
                  <a:cubicBezTo>
                    <a:pt x="68438" y="58085"/>
                    <a:pt x="68085" y="58216"/>
                    <a:pt x="67732" y="58344"/>
                  </a:cubicBezTo>
                  <a:cubicBezTo>
                    <a:pt x="67860" y="58862"/>
                    <a:pt x="68003" y="59372"/>
                    <a:pt x="68160" y="59882"/>
                  </a:cubicBezTo>
                  <a:moveTo>
                    <a:pt x="67080" y="60156"/>
                  </a:moveTo>
                  <a:cubicBezTo>
                    <a:pt x="67414" y="60077"/>
                    <a:pt x="67744" y="59995"/>
                    <a:pt x="68078" y="59905"/>
                  </a:cubicBezTo>
                  <a:cubicBezTo>
                    <a:pt x="67924" y="59398"/>
                    <a:pt x="67781" y="58884"/>
                    <a:pt x="67654" y="58374"/>
                  </a:cubicBezTo>
                  <a:cubicBezTo>
                    <a:pt x="67312" y="58494"/>
                    <a:pt x="66967" y="58610"/>
                    <a:pt x="66626" y="58723"/>
                  </a:cubicBezTo>
                  <a:cubicBezTo>
                    <a:pt x="66764" y="59203"/>
                    <a:pt x="66914" y="59680"/>
                    <a:pt x="67080" y="60156"/>
                  </a:cubicBezTo>
                  <a:moveTo>
                    <a:pt x="65537" y="59049"/>
                  </a:moveTo>
                  <a:cubicBezTo>
                    <a:pt x="65688" y="59496"/>
                    <a:pt x="65849" y="59942"/>
                    <a:pt x="66022" y="60389"/>
                  </a:cubicBezTo>
                  <a:cubicBezTo>
                    <a:pt x="66344" y="60321"/>
                    <a:pt x="66671" y="60254"/>
                    <a:pt x="66993" y="60179"/>
                  </a:cubicBezTo>
                  <a:cubicBezTo>
                    <a:pt x="66832" y="59702"/>
                    <a:pt x="66678" y="59226"/>
                    <a:pt x="66543" y="58749"/>
                  </a:cubicBezTo>
                  <a:cubicBezTo>
                    <a:pt x="66209" y="58854"/>
                    <a:pt x="65871" y="58956"/>
                    <a:pt x="65537" y="59049"/>
                  </a:cubicBezTo>
                  <a:close/>
                  <a:moveTo>
                    <a:pt x="65492" y="58910"/>
                  </a:moveTo>
                  <a:cubicBezTo>
                    <a:pt x="65830" y="58817"/>
                    <a:pt x="66164" y="58715"/>
                    <a:pt x="66502" y="58610"/>
                  </a:cubicBezTo>
                  <a:cubicBezTo>
                    <a:pt x="66348" y="58066"/>
                    <a:pt x="66209" y="57519"/>
                    <a:pt x="66089" y="56971"/>
                  </a:cubicBezTo>
                  <a:cubicBezTo>
                    <a:pt x="65740" y="57117"/>
                    <a:pt x="65395" y="57256"/>
                    <a:pt x="65046" y="57387"/>
                  </a:cubicBezTo>
                  <a:cubicBezTo>
                    <a:pt x="65181" y="57897"/>
                    <a:pt x="65327" y="58404"/>
                    <a:pt x="65492" y="58910"/>
                  </a:cubicBezTo>
                  <a:moveTo>
                    <a:pt x="64423" y="59192"/>
                  </a:moveTo>
                  <a:cubicBezTo>
                    <a:pt x="64753" y="59109"/>
                    <a:pt x="65080" y="59027"/>
                    <a:pt x="65406" y="58937"/>
                  </a:cubicBezTo>
                  <a:cubicBezTo>
                    <a:pt x="65245" y="58430"/>
                    <a:pt x="65095" y="57927"/>
                    <a:pt x="64960" y="57421"/>
                  </a:cubicBezTo>
                  <a:cubicBezTo>
                    <a:pt x="64622" y="57545"/>
                    <a:pt x="64284" y="57665"/>
                    <a:pt x="63947" y="57777"/>
                  </a:cubicBezTo>
                  <a:cubicBezTo>
                    <a:pt x="64093" y="58250"/>
                    <a:pt x="64251" y="58723"/>
                    <a:pt x="64423" y="59192"/>
                  </a:cubicBezTo>
                  <a:close/>
                  <a:moveTo>
                    <a:pt x="63373" y="59425"/>
                  </a:moveTo>
                  <a:cubicBezTo>
                    <a:pt x="63695" y="59357"/>
                    <a:pt x="64014" y="59289"/>
                    <a:pt x="64333" y="59211"/>
                  </a:cubicBezTo>
                  <a:cubicBezTo>
                    <a:pt x="64161" y="58745"/>
                    <a:pt x="64003" y="58276"/>
                    <a:pt x="63857" y="57807"/>
                  </a:cubicBezTo>
                  <a:cubicBezTo>
                    <a:pt x="63530" y="57916"/>
                    <a:pt x="63200" y="58018"/>
                    <a:pt x="62870" y="58115"/>
                  </a:cubicBezTo>
                  <a:cubicBezTo>
                    <a:pt x="63024" y="58554"/>
                    <a:pt x="63192" y="58989"/>
                    <a:pt x="63373" y="59425"/>
                  </a:cubicBezTo>
                  <a:moveTo>
                    <a:pt x="62341" y="59612"/>
                  </a:moveTo>
                  <a:cubicBezTo>
                    <a:pt x="62652" y="59563"/>
                    <a:pt x="62967" y="59503"/>
                    <a:pt x="63279" y="59443"/>
                  </a:cubicBezTo>
                  <a:cubicBezTo>
                    <a:pt x="63099" y="59012"/>
                    <a:pt x="62934" y="58577"/>
                    <a:pt x="62780" y="58141"/>
                  </a:cubicBezTo>
                  <a:cubicBezTo>
                    <a:pt x="62457" y="58231"/>
                    <a:pt x="62138" y="58318"/>
                    <a:pt x="61815" y="58396"/>
                  </a:cubicBezTo>
                  <a:cubicBezTo>
                    <a:pt x="61981" y="58805"/>
                    <a:pt x="62153" y="59211"/>
                    <a:pt x="62341" y="59612"/>
                  </a:cubicBezTo>
                  <a:moveTo>
                    <a:pt x="62303" y="59766"/>
                  </a:moveTo>
                  <a:cubicBezTo>
                    <a:pt x="61999" y="59815"/>
                    <a:pt x="61695" y="59860"/>
                    <a:pt x="61392" y="59897"/>
                  </a:cubicBezTo>
                  <a:cubicBezTo>
                    <a:pt x="61568" y="60239"/>
                    <a:pt x="61752" y="60576"/>
                    <a:pt x="61943" y="60914"/>
                  </a:cubicBezTo>
                  <a:cubicBezTo>
                    <a:pt x="62239" y="60899"/>
                    <a:pt x="62540" y="60877"/>
                    <a:pt x="62836" y="60847"/>
                  </a:cubicBezTo>
                  <a:cubicBezTo>
                    <a:pt x="62648" y="60490"/>
                    <a:pt x="62472" y="60130"/>
                    <a:pt x="62303" y="59766"/>
                  </a:cubicBezTo>
                  <a:close/>
                  <a:moveTo>
                    <a:pt x="63853" y="60738"/>
                  </a:moveTo>
                  <a:cubicBezTo>
                    <a:pt x="63669" y="60355"/>
                    <a:pt x="63496" y="59969"/>
                    <a:pt x="63335" y="59578"/>
                  </a:cubicBezTo>
                  <a:cubicBezTo>
                    <a:pt x="63024" y="59642"/>
                    <a:pt x="62712" y="59698"/>
                    <a:pt x="62405" y="59751"/>
                  </a:cubicBezTo>
                  <a:cubicBezTo>
                    <a:pt x="62573" y="60115"/>
                    <a:pt x="62753" y="60479"/>
                    <a:pt x="62941" y="60839"/>
                  </a:cubicBezTo>
                  <a:cubicBezTo>
                    <a:pt x="63245" y="60809"/>
                    <a:pt x="63549" y="60775"/>
                    <a:pt x="63853" y="60738"/>
                  </a:cubicBezTo>
                  <a:moveTo>
                    <a:pt x="63917" y="60873"/>
                  </a:moveTo>
                  <a:cubicBezTo>
                    <a:pt x="63616" y="60910"/>
                    <a:pt x="63313" y="60944"/>
                    <a:pt x="63012" y="60974"/>
                  </a:cubicBezTo>
                  <a:cubicBezTo>
                    <a:pt x="63185" y="61304"/>
                    <a:pt x="63369" y="61634"/>
                    <a:pt x="63556" y="61965"/>
                  </a:cubicBezTo>
                  <a:cubicBezTo>
                    <a:pt x="63853" y="61953"/>
                    <a:pt x="64149" y="61938"/>
                    <a:pt x="64446" y="61923"/>
                  </a:cubicBezTo>
                  <a:cubicBezTo>
                    <a:pt x="64262" y="61574"/>
                    <a:pt x="64085" y="61225"/>
                    <a:pt x="63917" y="60873"/>
                  </a:cubicBezTo>
                  <a:moveTo>
                    <a:pt x="65459" y="61845"/>
                  </a:moveTo>
                  <a:cubicBezTo>
                    <a:pt x="65279" y="61473"/>
                    <a:pt x="65106" y="61102"/>
                    <a:pt x="64941" y="60726"/>
                  </a:cubicBezTo>
                  <a:cubicBezTo>
                    <a:pt x="64633" y="60775"/>
                    <a:pt x="64326" y="60820"/>
                    <a:pt x="64014" y="60862"/>
                  </a:cubicBezTo>
                  <a:cubicBezTo>
                    <a:pt x="64187" y="61214"/>
                    <a:pt x="64363" y="61567"/>
                    <a:pt x="64551" y="61916"/>
                  </a:cubicBezTo>
                  <a:cubicBezTo>
                    <a:pt x="64855" y="61897"/>
                    <a:pt x="65155" y="61871"/>
                    <a:pt x="65459" y="61845"/>
                  </a:cubicBezTo>
                  <a:close/>
                  <a:moveTo>
                    <a:pt x="65526" y="61976"/>
                  </a:moveTo>
                  <a:cubicBezTo>
                    <a:pt x="65166" y="62006"/>
                    <a:pt x="64922" y="62028"/>
                    <a:pt x="64622" y="62051"/>
                  </a:cubicBezTo>
                  <a:cubicBezTo>
                    <a:pt x="64798" y="62374"/>
                    <a:pt x="64978" y="62693"/>
                    <a:pt x="65166" y="63011"/>
                  </a:cubicBezTo>
                  <a:cubicBezTo>
                    <a:pt x="65462" y="63011"/>
                    <a:pt x="65755" y="63004"/>
                    <a:pt x="66052" y="62993"/>
                  </a:cubicBezTo>
                  <a:cubicBezTo>
                    <a:pt x="65868" y="62659"/>
                    <a:pt x="65691" y="62317"/>
                    <a:pt x="65526" y="61976"/>
                  </a:cubicBezTo>
                  <a:close/>
                  <a:moveTo>
                    <a:pt x="67057" y="62944"/>
                  </a:moveTo>
                  <a:cubicBezTo>
                    <a:pt x="66877" y="62587"/>
                    <a:pt x="66708" y="62227"/>
                    <a:pt x="66543" y="61863"/>
                  </a:cubicBezTo>
                  <a:cubicBezTo>
                    <a:pt x="66235" y="61905"/>
                    <a:pt x="65931" y="61938"/>
                    <a:pt x="65624" y="61968"/>
                  </a:cubicBezTo>
                  <a:cubicBezTo>
                    <a:pt x="65793" y="62310"/>
                    <a:pt x="65969" y="62651"/>
                    <a:pt x="66157" y="62989"/>
                  </a:cubicBezTo>
                  <a:cubicBezTo>
                    <a:pt x="66457" y="62978"/>
                    <a:pt x="66757" y="62963"/>
                    <a:pt x="67057" y="62944"/>
                  </a:cubicBezTo>
                  <a:moveTo>
                    <a:pt x="67125" y="63079"/>
                  </a:moveTo>
                  <a:cubicBezTo>
                    <a:pt x="66824" y="63098"/>
                    <a:pt x="66528" y="63113"/>
                    <a:pt x="66228" y="63124"/>
                  </a:cubicBezTo>
                  <a:cubicBezTo>
                    <a:pt x="66404" y="63439"/>
                    <a:pt x="66581" y="63751"/>
                    <a:pt x="66768" y="64062"/>
                  </a:cubicBezTo>
                  <a:cubicBezTo>
                    <a:pt x="66948" y="64066"/>
                    <a:pt x="67128" y="64069"/>
                    <a:pt x="67305" y="64069"/>
                  </a:cubicBezTo>
                  <a:cubicBezTo>
                    <a:pt x="67421" y="64069"/>
                    <a:pt x="67537" y="64066"/>
                    <a:pt x="67650" y="64066"/>
                  </a:cubicBezTo>
                  <a:cubicBezTo>
                    <a:pt x="67470" y="63739"/>
                    <a:pt x="67293" y="63409"/>
                    <a:pt x="67125" y="63079"/>
                  </a:cubicBezTo>
                  <a:close/>
                  <a:moveTo>
                    <a:pt x="68652" y="64043"/>
                  </a:moveTo>
                  <a:cubicBezTo>
                    <a:pt x="68472" y="63694"/>
                    <a:pt x="68303" y="63345"/>
                    <a:pt x="68138" y="62996"/>
                  </a:cubicBezTo>
                  <a:cubicBezTo>
                    <a:pt x="67834" y="63023"/>
                    <a:pt x="67526" y="63049"/>
                    <a:pt x="67222" y="63071"/>
                  </a:cubicBezTo>
                  <a:cubicBezTo>
                    <a:pt x="67391" y="63405"/>
                    <a:pt x="67567" y="63736"/>
                    <a:pt x="67751" y="64066"/>
                  </a:cubicBezTo>
                  <a:cubicBezTo>
                    <a:pt x="68051" y="64062"/>
                    <a:pt x="68352" y="64054"/>
                    <a:pt x="68652" y="64043"/>
                  </a:cubicBezTo>
                  <a:close/>
                  <a:moveTo>
                    <a:pt x="68719" y="64175"/>
                  </a:moveTo>
                  <a:cubicBezTo>
                    <a:pt x="68423" y="64186"/>
                    <a:pt x="68126" y="64193"/>
                    <a:pt x="67826" y="64197"/>
                  </a:cubicBezTo>
                  <a:cubicBezTo>
                    <a:pt x="68003" y="64505"/>
                    <a:pt x="68179" y="64812"/>
                    <a:pt x="68367" y="65116"/>
                  </a:cubicBezTo>
                  <a:cubicBezTo>
                    <a:pt x="68659" y="65128"/>
                    <a:pt x="68952" y="65135"/>
                    <a:pt x="69244" y="65139"/>
                  </a:cubicBezTo>
                  <a:cubicBezTo>
                    <a:pt x="69064" y="64820"/>
                    <a:pt x="68888" y="64497"/>
                    <a:pt x="68719" y="64175"/>
                  </a:cubicBezTo>
                  <a:close/>
                  <a:moveTo>
                    <a:pt x="69710" y="65143"/>
                  </a:moveTo>
                  <a:cubicBezTo>
                    <a:pt x="69886" y="65143"/>
                    <a:pt x="70066" y="65139"/>
                    <a:pt x="70243" y="65135"/>
                  </a:cubicBezTo>
                  <a:cubicBezTo>
                    <a:pt x="70062" y="64797"/>
                    <a:pt x="69894" y="64460"/>
                    <a:pt x="69728" y="64118"/>
                  </a:cubicBezTo>
                  <a:cubicBezTo>
                    <a:pt x="69425" y="64141"/>
                    <a:pt x="69121" y="64156"/>
                    <a:pt x="68817" y="64171"/>
                  </a:cubicBezTo>
                  <a:cubicBezTo>
                    <a:pt x="68986" y="64493"/>
                    <a:pt x="69162" y="64816"/>
                    <a:pt x="69346" y="65139"/>
                  </a:cubicBezTo>
                  <a:cubicBezTo>
                    <a:pt x="69466" y="65139"/>
                    <a:pt x="69590" y="65143"/>
                    <a:pt x="69710" y="65143"/>
                  </a:cubicBezTo>
                  <a:close/>
                  <a:moveTo>
                    <a:pt x="70310" y="65266"/>
                  </a:moveTo>
                  <a:cubicBezTo>
                    <a:pt x="70111" y="65270"/>
                    <a:pt x="69912" y="65274"/>
                    <a:pt x="69710" y="65274"/>
                  </a:cubicBezTo>
                  <a:cubicBezTo>
                    <a:pt x="69612" y="65274"/>
                    <a:pt x="69518" y="65274"/>
                    <a:pt x="69421" y="65270"/>
                  </a:cubicBezTo>
                  <a:cubicBezTo>
                    <a:pt x="69597" y="65574"/>
                    <a:pt x="69774" y="65870"/>
                    <a:pt x="69961" y="66171"/>
                  </a:cubicBezTo>
                  <a:cubicBezTo>
                    <a:pt x="70250" y="66186"/>
                    <a:pt x="70543" y="66201"/>
                    <a:pt x="70835" y="66208"/>
                  </a:cubicBezTo>
                  <a:cubicBezTo>
                    <a:pt x="70655" y="65897"/>
                    <a:pt x="70479" y="65582"/>
                    <a:pt x="70310" y="65266"/>
                  </a:cubicBezTo>
                  <a:moveTo>
                    <a:pt x="71830" y="66231"/>
                  </a:moveTo>
                  <a:cubicBezTo>
                    <a:pt x="71650" y="65900"/>
                    <a:pt x="71481" y="65570"/>
                    <a:pt x="71316" y="65240"/>
                  </a:cubicBezTo>
                  <a:cubicBezTo>
                    <a:pt x="71012" y="65251"/>
                    <a:pt x="70708" y="65259"/>
                    <a:pt x="70408" y="65266"/>
                  </a:cubicBezTo>
                  <a:cubicBezTo>
                    <a:pt x="70576" y="65585"/>
                    <a:pt x="70753" y="65897"/>
                    <a:pt x="70937" y="66212"/>
                  </a:cubicBezTo>
                  <a:cubicBezTo>
                    <a:pt x="71233" y="66223"/>
                    <a:pt x="71529" y="66227"/>
                    <a:pt x="71830" y="66231"/>
                  </a:cubicBezTo>
                  <a:close/>
                  <a:moveTo>
                    <a:pt x="71901" y="66358"/>
                  </a:moveTo>
                  <a:cubicBezTo>
                    <a:pt x="71605" y="66358"/>
                    <a:pt x="71308" y="66354"/>
                    <a:pt x="71012" y="66343"/>
                  </a:cubicBezTo>
                  <a:cubicBezTo>
                    <a:pt x="71184" y="66640"/>
                    <a:pt x="71364" y="66932"/>
                    <a:pt x="71548" y="67225"/>
                  </a:cubicBezTo>
                  <a:cubicBezTo>
                    <a:pt x="71841" y="67247"/>
                    <a:pt x="72130" y="67266"/>
                    <a:pt x="72422" y="67281"/>
                  </a:cubicBezTo>
                  <a:cubicBezTo>
                    <a:pt x="72242" y="66977"/>
                    <a:pt x="72066" y="66670"/>
                    <a:pt x="71901" y="66358"/>
                  </a:cubicBezTo>
                  <a:moveTo>
                    <a:pt x="73413" y="67322"/>
                  </a:moveTo>
                  <a:cubicBezTo>
                    <a:pt x="73233" y="67000"/>
                    <a:pt x="73064" y="66677"/>
                    <a:pt x="72899" y="66354"/>
                  </a:cubicBezTo>
                  <a:cubicBezTo>
                    <a:pt x="72644" y="66358"/>
                    <a:pt x="72389" y="66362"/>
                    <a:pt x="72134" y="66362"/>
                  </a:cubicBezTo>
                  <a:lnTo>
                    <a:pt x="72134" y="66362"/>
                  </a:lnTo>
                  <a:cubicBezTo>
                    <a:pt x="72085" y="66362"/>
                    <a:pt x="72040" y="66362"/>
                    <a:pt x="71995" y="66362"/>
                  </a:cubicBezTo>
                  <a:cubicBezTo>
                    <a:pt x="72164" y="66670"/>
                    <a:pt x="72340" y="66977"/>
                    <a:pt x="72520" y="67285"/>
                  </a:cubicBezTo>
                  <a:cubicBezTo>
                    <a:pt x="72816" y="67300"/>
                    <a:pt x="73113" y="67311"/>
                    <a:pt x="73413" y="67322"/>
                  </a:cubicBezTo>
                  <a:close/>
                  <a:moveTo>
                    <a:pt x="73484" y="67450"/>
                  </a:moveTo>
                  <a:cubicBezTo>
                    <a:pt x="73188" y="67443"/>
                    <a:pt x="72895" y="67431"/>
                    <a:pt x="72599" y="67416"/>
                  </a:cubicBezTo>
                  <a:cubicBezTo>
                    <a:pt x="72771" y="67705"/>
                    <a:pt x="72951" y="67994"/>
                    <a:pt x="73135" y="68283"/>
                  </a:cubicBezTo>
                  <a:cubicBezTo>
                    <a:pt x="73424" y="68309"/>
                    <a:pt x="73717" y="68332"/>
                    <a:pt x="74006" y="68354"/>
                  </a:cubicBezTo>
                  <a:cubicBezTo>
                    <a:pt x="73826" y="68054"/>
                    <a:pt x="73653" y="67754"/>
                    <a:pt x="73484" y="67450"/>
                  </a:cubicBezTo>
                  <a:close/>
                  <a:moveTo>
                    <a:pt x="74993" y="68411"/>
                  </a:moveTo>
                  <a:cubicBezTo>
                    <a:pt x="74816" y="68095"/>
                    <a:pt x="74644" y="67780"/>
                    <a:pt x="74479" y="67465"/>
                  </a:cubicBezTo>
                  <a:cubicBezTo>
                    <a:pt x="74178" y="67465"/>
                    <a:pt x="73874" y="67461"/>
                    <a:pt x="73574" y="67454"/>
                  </a:cubicBezTo>
                  <a:cubicBezTo>
                    <a:pt x="73747" y="67758"/>
                    <a:pt x="73923" y="68058"/>
                    <a:pt x="74103" y="68358"/>
                  </a:cubicBezTo>
                  <a:cubicBezTo>
                    <a:pt x="74400" y="68381"/>
                    <a:pt x="74696" y="68396"/>
                    <a:pt x="74993" y="68411"/>
                  </a:cubicBezTo>
                  <a:close/>
                  <a:moveTo>
                    <a:pt x="75064" y="68538"/>
                  </a:moveTo>
                  <a:cubicBezTo>
                    <a:pt x="74771" y="68527"/>
                    <a:pt x="74475" y="68508"/>
                    <a:pt x="74182" y="68489"/>
                  </a:cubicBezTo>
                  <a:cubicBezTo>
                    <a:pt x="74358" y="68774"/>
                    <a:pt x="74535" y="69056"/>
                    <a:pt x="74719" y="69341"/>
                  </a:cubicBezTo>
                  <a:cubicBezTo>
                    <a:pt x="75008" y="69371"/>
                    <a:pt x="75296" y="69401"/>
                    <a:pt x="75589" y="69424"/>
                  </a:cubicBezTo>
                  <a:cubicBezTo>
                    <a:pt x="75409" y="69131"/>
                    <a:pt x="75233" y="68835"/>
                    <a:pt x="75064" y="68538"/>
                  </a:cubicBezTo>
                  <a:close/>
                  <a:moveTo>
                    <a:pt x="76572" y="69499"/>
                  </a:moveTo>
                  <a:cubicBezTo>
                    <a:pt x="76392" y="69191"/>
                    <a:pt x="76219" y="68883"/>
                    <a:pt x="76054" y="68572"/>
                  </a:cubicBezTo>
                  <a:cubicBezTo>
                    <a:pt x="75754" y="68564"/>
                    <a:pt x="75454" y="68557"/>
                    <a:pt x="75158" y="68542"/>
                  </a:cubicBezTo>
                  <a:cubicBezTo>
                    <a:pt x="75327" y="68842"/>
                    <a:pt x="75503" y="69138"/>
                    <a:pt x="75683" y="69435"/>
                  </a:cubicBezTo>
                  <a:cubicBezTo>
                    <a:pt x="75979" y="69457"/>
                    <a:pt x="76276" y="69480"/>
                    <a:pt x="76572" y="69499"/>
                  </a:cubicBezTo>
                  <a:close/>
                  <a:moveTo>
                    <a:pt x="76643" y="69626"/>
                  </a:moveTo>
                  <a:cubicBezTo>
                    <a:pt x="76351" y="69607"/>
                    <a:pt x="76058" y="69589"/>
                    <a:pt x="75765" y="69562"/>
                  </a:cubicBezTo>
                  <a:cubicBezTo>
                    <a:pt x="75938" y="69844"/>
                    <a:pt x="76118" y="70121"/>
                    <a:pt x="76302" y="70399"/>
                  </a:cubicBezTo>
                  <a:cubicBezTo>
                    <a:pt x="76591" y="70437"/>
                    <a:pt x="76880" y="70467"/>
                    <a:pt x="77169" y="70497"/>
                  </a:cubicBezTo>
                  <a:cubicBezTo>
                    <a:pt x="76989" y="70208"/>
                    <a:pt x="76812" y="69919"/>
                    <a:pt x="76643" y="69626"/>
                  </a:cubicBezTo>
                  <a:close/>
                  <a:moveTo>
                    <a:pt x="78148" y="70587"/>
                  </a:moveTo>
                  <a:cubicBezTo>
                    <a:pt x="77968" y="70287"/>
                    <a:pt x="77795" y="69983"/>
                    <a:pt x="77630" y="69679"/>
                  </a:cubicBezTo>
                  <a:cubicBezTo>
                    <a:pt x="77330" y="69667"/>
                    <a:pt x="77034" y="69652"/>
                    <a:pt x="76734" y="69634"/>
                  </a:cubicBezTo>
                  <a:cubicBezTo>
                    <a:pt x="76906" y="69926"/>
                    <a:pt x="77082" y="70219"/>
                    <a:pt x="77263" y="70508"/>
                  </a:cubicBezTo>
                  <a:cubicBezTo>
                    <a:pt x="77555" y="70538"/>
                    <a:pt x="77852" y="70564"/>
                    <a:pt x="78148" y="70587"/>
                  </a:cubicBezTo>
                  <a:close/>
                  <a:moveTo>
                    <a:pt x="78223" y="70714"/>
                  </a:moveTo>
                  <a:cubicBezTo>
                    <a:pt x="77927" y="70692"/>
                    <a:pt x="77634" y="70666"/>
                    <a:pt x="77345" y="70635"/>
                  </a:cubicBezTo>
                  <a:cubicBezTo>
                    <a:pt x="77518" y="70913"/>
                    <a:pt x="77698" y="71187"/>
                    <a:pt x="77882" y="71461"/>
                  </a:cubicBezTo>
                  <a:cubicBezTo>
                    <a:pt x="78171" y="71498"/>
                    <a:pt x="78459" y="71536"/>
                    <a:pt x="78748" y="71570"/>
                  </a:cubicBezTo>
                  <a:cubicBezTo>
                    <a:pt x="78568" y="71285"/>
                    <a:pt x="78392" y="70999"/>
                    <a:pt x="78223" y="70714"/>
                  </a:cubicBezTo>
                  <a:close/>
                  <a:moveTo>
                    <a:pt x="79724" y="71675"/>
                  </a:moveTo>
                  <a:cubicBezTo>
                    <a:pt x="79544" y="71378"/>
                    <a:pt x="79371" y="71082"/>
                    <a:pt x="79202" y="70782"/>
                  </a:cubicBezTo>
                  <a:cubicBezTo>
                    <a:pt x="78906" y="70763"/>
                    <a:pt x="78606" y="70744"/>
                    <a:pt x="78309" y="70722"/>
                  </a:cubicBezTo>
                  <a:cubicBezTo>
                    <a:pt x="78482" y="71011"/>
                    <a:pt x="78658" y="71296"/>
                    <a:pt x="78838" y="71581"/>
                  </a:cubicBezTo>
                  <a:cubicBezTo>
                    <a:pt x="79131" y="71615"/>
                    <a:pt x="79427" y="71649"/>
                    <a:pt x="79724" y="71675"/>
                  </a:cubicBezTo>
                  <a:close/>
                  <a:moveTo>
                    <a:pt x="79799" y="71802"/>
                  </a:moveTo>
                  <a:cubicBezTo>
                    <a:pt x="79506" y="71772"/>
                    <a:pt x="79214" y="71742"/>
                    <a:pt x="78921" y="71709"/>
                  </a:cubicBezTo>
                  <a:cubicBezTo>
                    <a:pt x="79097" y="71979"/>
                    <a:pt x="79274" y="72253"/>
                    <a:pt x="79457" y="72523"/>
                  </a:cubicBezTo>
                  <a:cubicBezTo>
                    <a:pt x="79746" y="72564"/>
                    <a:pt x="80035" y="72605"/>
                    <a:pt x="80324" y="72643"/>
                  </a:cubicBezTo>
                  <a:cubicBezTo>
                    <a:pt x="80144" y="72365"/>
                    <a:pt x="79968" y="72084"/>
                    <a:pt x="79799" y="71802"/>
                  </a:cubicBezTo>
                  <a:close/>
                  <a:moveTo>
                    <a:pt x="81296" y="72763"/>
                  </a:moveTo>
                  <a:cubicBezTo>
                    <a:pt x="81120" y="72470"/>
                    <a:pt x="80943" y="72178"/>
                    <a:pt x="80778" y="71885"/>
                  </a:cubicBezTo>
                  <a:cubicBezTo>
                    <a:pt x="80478" y="71862"/>
                    <a:pt x="80182" y="71836"/>
                    <a:pt x="79885" y="71810"/>
                  </a:cubicBezTo>
                  <a:cubicBezTo>
                    <a:pt x="80058" y="72091"/>
                    <a:pt x="80234" y="72376"/>
                    <a:pt x="80414" y="72654"/>
                  </a:cubicBezTo>
                  <a:cubicBezTo>
                    <a:pt x="80707" y="72695"/>
                    <a:pt x="81003" y="72729"/>
                    <a:pt x="81296" y="72763"/>
                  </a:cubicBezTo>
                  <a:close/>
                  <a:moveTo>
                    <a:pt x="81371" y="72887"/>
                  </a:moveTo>
                  <a:cubicBezTo>
                    <a:pt x="81078" y="72853"/>
                    <a:pt x="80789" y="72819"/>
                    <a:pt x="80497" y="72782"/>
                  </a:cubicBezTo>
                  <a:cubicBezTo>
                    <a:pt x="80673" y="73052"/>
                    <a:pt x="80853" y="73318"/>
                    <a:pt x="81037" y="73585"/>
                  </a:cubicBezTo>
                  <a:cubicBezTo>
                    <a:pt x="81322" y="73630"/>
                    <a:pt x="81611" y="73675"/>
                    <a:pt x="81900" y="73720"/>
                  </a:cubicBezTo>
                  <a:cubicBezTo>
                    <a:pt x="81720" y="73442"/>
                    <a:pt x="81544" y="73164"/>
                    <a:pt x="81371" y="72887"/>
                  </a:cubicBezTo>
                  <a:moveTo>
                    <a:pt x="82868" y="73851"/>
                  </a:moveTo>
                  <a:cubicBezTo>
                    <a:pt x="82692" y="73562"/>
                    <a:pt x="82515" y="73273"/>
                    <a:pt x="82347" y="72984"/>
                  </a:cubicBezTo>
                  <a:cubicBezTo>
                    <a:pt x="82050" y="72958"/>
                    <a:pt x="81754" y="72928"/>
                    <a:pt x="81457" y="72894"/>
                  </a:cubicBezTo>
                  <a:cubicBezTo>
                    <a:pt x="81630" y="73176"/>
                    <a:pt x="81806" y="73453"/>
                    <a:pt x="81990" y="73731"/>
                  </a:cubicBezTo>
                  <a:cubicBezTo>
                    <a:pt x="82283" y="73772"/>
                    <a:pt x="82575" y="73813"/>
                    <a:pt x="82868" y="73851"/>
                  </a:cubicBezTo>
                  <a:close/>
                  <a:moveTo>
                    <a:pt x="82947" y="73971"/>
                  </a:moveTo>
                  <a:cubicBezTo>
                    <a:pt x="82654" y="73937"/>
                    <a:pt x="82362" y="73896"/>
                    <a:pt x="82073" y="73855"/>
                  </a:cubicBezTo>
                  <a:cubicBezTo>
                    <a:pt x="82249" y="74121"/>
                    <a:pt x="82429" y="74384"/>
                    <a:pt x="82613" y="74646"/>
                  </a:cubicBezTo>
                  <a:cubicBezTo>
                    <a:pt x="82898" y="74699"/>
                    <a:pt x="83187" y="74748"/>
                    <a:pt x="83476" y="74793"/>
                  </a:cubicBezTo>
                  <a:cubicBezTo>
                    <a:pt x="83296" y="74519"/>
                    <a:pt x="83119" y="74249"/>
                    <a:pt x="82947" y="73971"/>
                  </a:cubicBezTo>
                  <a:close/>
                  <a:moveTo>
                    <a:pt x="84440" y="74935"/>
                  </a:moveTo>
                  <a:cubicBezTo>
                    <a:pt x="84260" y="74654"/>
                    <a:pt x="84087" y="74369"/>
                    <a:pt x="83915" y="74084"/>
                  </a:cubicBezTo>
                  <a:cubicBezTo>
                    <a:pt x="83618" y="74054"/>
                    <a:pt x="83326" y="74020"/>
                    <a:pt x="83029" y="73982"/>
                  </a:cubicBezTo>
                  <a:cubicBezTo>
                    <a:pt x="83202" y="74260"/>
                    <a:pt x="83382" y="74534"/>
                    <a:pt x="83562" y="74808"/>
                  </a:cubicBezTo>
                  <a:cubicBezTo>
                    <a:pt x="83855" y="74853"/>
                    <a:pt x="84148" y="74894"/>
                    <a:pt x="84440" y="74935"/>
                  </a:cubicBezTo>
                  <a:close/>
                  <a:moveTo>
                    <a:pt x="84515" y="75055"/>
                  </a:moveTo>
                  <a:cubicBezTo>
                    <a:pt x="84226" y="75018"/>
                    <a:pt x="83937" y="74977"/>
                    <a:pt x="83645" y="74932"/>
                  </a:cubicBezTo>
                  <a:cubicBezTo>
                    <a:pt x="83825" y="75190"/>
                    <a:pt x="84005" y="75453"/>
                    <a:pt x="84189" y="75712"/>
                  </a:cubicBezTo>
                  <a:cubicBezTo>
                    <a:pt x="84474" y="75768"/>
                    <a:pt x="84763" y="75817"/>
                    <a:pt x="85048" y="75866"/>
                  </a:cubicBezTo>
                  <a:cubicBezTo>
                    <a:pt x="84868" y="75599"/>
                    <a:pt x="84692" y="75329"/>
                    <a:pt x="84515" y="75055"/>
                  </a:cubicBezTo>
                  <a:close/>
                  <a:moveTo>
                    <a:pt x="86012" y="76023"/>
                  </a:moveTo>
                  <a:cubicBezTo>
                    <a:pt x="85832" y="75742"/>
                    <a:pt x="85656" y="75461"/>
                    <a:pt x="85487" y="75179"/>
                  </a:cubicBezTo>
                  <a:cubicBezTo>
                    <a:pt x="85191" y="75145"/>
                    <a:pt x="84894" y="75108"/>
                    <a:pt x="84598" y="75067"/>
                  </a:cubicBezTo>
                  <a:cubicBezTo>
                    <a:pt x="84774" y="75340"/>
                    <a:pt x="84950" y="75611"/>
                    <a:pt x="85134" y="75881"/>
                  </a:cubicBezTo>
                  <a:cubicBezTo>
                    <a:pt x="85427" y="75930"/>
                    <a:pt x="85720" y="75978"/>
                    <a:pt x="86012" y="76023"/>
                  </a:cubicBezTo>
                  <a:close/>
                  <a:moveTo>
                    <a:pt x="86624" y="76943"/>
                  </a:moveTo>
                  <a:cubicBezTo>
                    <a:pt x="86440" y="76676"/>
                    <a:pt x="86264" y="76410"/>
                    <a:pt x="86091" y="76143"/>
                  </a:cubicBezTo>
                  <a:cubicBezTo>
                    <a:pt x="85798" y="76098"/>
                    <a:pt x="85506" y="76053"/>
                    <a:pt x="85217" y="76005"/>
                  </a:cubicBezTo>
                  <a:cubicBezTo>
                    <a:pt x="85393" y="76263"/>
                    <a:pt x="85573" y="76522"/>
                    <a:pt x="85761" y="76778"/>
                  </a:cubicBezTo>
                  <a:cubicBezTo>
                    <a:pt x="86046" y="76834"/>
                    <a:pt x="86335" y="76890"/>
                    <a:pt x="86624" y="76943"/>
                  </a:cubicBezTo>
                  <a:close/>
                  <a:moveTo>
                    <a:pt x="86706" y="77063"/>
                  </a:moveTo>
                  <a:cubicBezTo>
                    <a:pt x="86421" y="77014"/>
                    <a:pt x="86136" y="76958"/>
                    <a:pt x="85851" y="76901"/>
                  </a:cubicBezTo>
                  <a:cubicBezTo>
                    <a:pt x="86031" y="77149"/>
                    <a:pt x="86211" y="77397"/>
                    <a:pt x="86399" y="77640"/>
                  </a:cubicBezTo>
                  <a:cubicBezTo>
                    <a:pt x="86680" y="77704"/>
                    <a:pt x="86965" y="77768"/>
                    <a:pt x="87247" y="77828"/>
                  </a:cubicBezTo>
                  <a:cubicBezTo>
                    <a:pt x="87063" y="77573"/>
                    <a:pt x="86883" y="77318"/>
                    <a:pt x="86706" y="77063"/>
                  </a:cubicBezTo>
                  <a:moveTo>
                    <a:pt x="88188" y="78016"/>
                  </a:moveTo>
                  <a:cubicBezTo>
                    <a:pt x="88005" y="77753"/>
                    <a:pt x="87828" y="77490"/>
                    <a:pt x="87652" y="77224"/>
                  </a:cubicBezTo>
                  <a:cubicBezTo>
                    <a:pt x="87363" y="77179"/>
                    <a:pt x="87078" y="77130"/>
                    <a:pt x="86789" y="77078"/>
                  </a:cubicBezTo>
                  <a:cubicBezTo>
                    <a:pt x="86969" y="77337"/>
                    <a:pt x="87149" y="77592"/>
                    <a:pt x="87337" y="77847"/>
                  </a:cubicBezTo>
                  <a:cubicBezTo>
                    <a:pt x="87618" y="77903"/>
                    <a:pt x="87903" y="77963"/>
                    <a:pt x="88188" y="78016"/>
                  </a:cubicBezTo>
                  <a:moveTo>
                    <a:pt x="88275" y="78136"/>
                  </a:moveTo>
                  <a:cubicBezTo>
                    <a:pt x="87990" y="78083"/>
                    <a:pt x="87708" y="78027"/>
                    <a:pt x="87427" y="77967"/>
                  </a:cubicBezTo>
                  <a:cubicBezTo>
                    <a:pt x="87607" y="78215"/>
                    <a:pt x="87791" y="78458"/>
                    <a:pt x="87978" y="78699"/>
                  </a:cubicBezTo>
                  <a:cubicBezTo>
                    <a:pt x="88256" y="78766"/>
                    <a:pt x="88537" y="78830"/>
                    <a:pt x="88819" y="78894"/>
                  </a:cubicBezTo>
                  <a:cubicBezTo>
                    <a:pt x="88631" y="78642"/>
                    <a:pt x="88451" y="78391"/>
                    <a:pt x="88275" y="78136"/>
                  </a:cubicBezTo>
                  <a:moveTo>
                    <a:pt x="89768" y="79092"/>
                  </a:moveTo>
                  <a:cubicBezTo>
                    <a:pt x="89584" y="78834"/>
                    <a:pt x="89404" y="78571"/>
                    <a:pt x="89228" y="78312"/>
                  </a:cubicBezTo>
                  <a:cubicBezTo>
                    <a:pt x="88935" y="78260"/>
                    <a:pt x="88646" y="78207"/>
                    <a:pt x="88354" y="78151"/>
                  </a:cubicBezTo>
                  <a:cubicBezTo>
                    <a:pt x="88534" y="78406"/>
                    <a:pt x="88717" y="78661"/>
                    <a:pt x="88901" y="78912"/>
                  </a:cubicBezTo>
                  <a:cubicBezTo>
                    <a:pt x="89190" y="78976"/>
                    <a:pt x="89479" y="79036"/>
                    <a:pt x="89768" y="79092"/>
                  </a:cubicBezTo>
                  <a:close/>
                  <a:moveTo>
                    <a:pt x="89851" y="79213"/>
                  </a:moveTo>
                  <a:cubicBezTo>
                    <a:pt x="89565" y="79156"/>
                    <a:pt x="89277" y="79096"/>
                    <a:pt x="88991" y="79032"/>
                  </a:cubicBezTo>
                  <a:cubicBezTo>
                    <a:pt x="89175" y="79276"/>
                    <a:pt x="89359" y="79516"/>
                    <a:pt x="89547" y="79760"/>
                  </a:cubicBezTo>
                  <a:cubicBezTo>
                    <a:pt x="89832" y="79828"/>
                    <a:pt x="90113" y="79895"/>
                    <a:pt x="90398" y="79963"/>
                  </a:cubicBezTo>
                  <a:cubicBezTo>
                    <a:pt x="90211" y="79712"/>
                    <a:pt x="90031" y="79464"/>
                    <a:pt x="89851" y="79213"/>
                  </a:cubicBezTo>
                  <a:moveTo>
                    <a:pt x="91344" y="80173"/>
                  </a:moveTo>
                  <a:cubicBezTo>
                    <a:pt x="91160" y="79914"/>
                    <a:pt x="90980" y="79655"/>
                    <a:pt x="90804" y="79396"/>
                  </a:cubicBezTo>
                  <a:cubicBezTo>
                    <a:pt x="90511" y="79344"/>
                    <a:pt x="90222" y="79288"/>
                    <a:pt x="89929" y="79228"/>
                  </a:cubicBezTo>
                  <a:cubicBezTo>
                    <a:pt x="90109" y="79479"/>
                    <a:pt x="90293" y="79730"/>
                    <a:pt x="90481" y="79982"/>
                  </a:cubicBezTo>
                  <a:cubicBezTo>
                    <a:pt x="90770" y="80045"/>
                    <a:pt x="91055" y="80109"/>
                    <a:pt x="91344" y="80173"/>
                  </a:cubicBezTo>
                  <a:close/>
                  <a:moveTo>
                    <a:pt x="91430" y="80289"/>
                  </a:moveTo>
                  <a:cubicBezTo>
                    <a:pt x="91141" y="80229"/>
                    <a:pt x="90856" y="80166"/>
                    <a:pt x="90571" y="80102"/>
                  </a:cubicBezTo>
                  <a:cubicBezTo>
                    <a:pt x="90755" y="80342"/>
                    <a:pt x="90939" y="80582"/>
                    <a:pt x="91126" y="80822"/>
                  </a:cubicBezTo>
                  <a:cubicBezTo>
                    <a:pt x="91411" y="80893"/>
                    <a:pt x="91693" y="80965"/>
                    <a:pt x="91978" y="81032"/>
                  </a:cubicBezTo>
                  <a:cubicBezTo>
                    <a:pt x="91790" y="80785"/>
                    <a:pt x="91610" y="80537"/>
                    <a:pt x="91430" y="80289"/>
                  </a:cubicBezTo>
                  <a:moveTo>
                    <a:pt x="90875" y="79408"/>
                  </a:moveTo>
                  <a:cubicBezTo>
                    <a:pt x="91055" y="79670"/>
                    <a:pt x="91235" y="79929"/>
                    <a:pt x="91423" y="80188"/>
                  </a:cubicBezTo>
                  <a:cubicBezTo>
                    <a:pt x="91715" y="80248"/>
                    <a:pt x="92008" y="80308"/>
                    <a:pt x="92301" y="80368"/>
                  </a:cubicBezTo>
                  <a:cubicBezTo>
                    <a:pt x="92117" y="80102"/>
                    <a:pt x="91940" y="79832"/>
                    <a:pt x="91764" y="79565"/>
                  </a:cubicBezTo>
                  <a:cubicBezTo>
                    <a:pt x="91468" y="79516"/>
                    <a:pt x="91171" y="79464"/>
                    <a:pt x="90875" y="79408"/>
                  </a:cubicBezTo>
                  <a:moveTo>
                    <a:pt x="91228" y="78620"/>
                  </a:moveTo>
                  <a:cubicBezTo>
                    <a:pt x="91400" y="78901"/>
                    <a:pt x="91577" y="79183"/>
                    <a:pt x="91760" y="79460"/>
                  </a:cubicBezTo>
                  <a:cubicBezTo>
                    <a:pt x="92061" y="79513"/>
                    <a:pt x="92364" y="79561"/>
                    <a:pt x="92668" y="79607"/>
                  </a:cubicBezTo>
                  <a:cubicBezTo>
                    <a:pt x="92488" y="79318"/>
                    <a:pt x="92316" y="79029"/>
                    <a:pt x="92147" y="78740"/>
                  </a:cubicBezTo>
                  <a:cubicBezTo>
                    <a:pt x="91839" y="78702"/>
                    <a:pt x="91535" y="78661"/>
                    <a:pt x="91228" y="78620"/>
                  </a:cubicBezTo>
                  <a:close/>
                  <a:moveTo>
                    <a:pt x="90642" y="77625"/>
                  </a:moveTo>
                  <a:cubicBezTo>
                    <a:pt x="90811" y="77922"/>
                    <a:pt x="90984" y="78215"/>
                    <a:pt x="91160" y="78507"/>
                  </a:cubicBezTo>
                  <a:cubicBezTo>
                    <a:pt x="91468" y="78552"/>
                    <a:pt x="91775" y="78590"/>
                    <a:pt x="92083" y="78627"/>
                  </a:cubicBezTo>
                  <a:cubicBezTo>
                    <a:pt x="91907" y="78327"/>
                    <a:pt x="91738" y="78023"/>
                    <a:pt x="91573" y="77719"/>
                  </a:cubicBezTo>
                  <a:cubicBezTo>
                    <a:pt x="91261" y="77693"/>
                    <a:pt x="90950" y="77659"/>
                    <a:pt x="90642" y="77625"/>
                  </a:cubicBezTo>
                  <a:close/>
                  <a:moveTo>
                    <a:pt x="132766" y="11572"/>
                  </a:moveTo>
                  <a:cubicBezTo>
                    <a:pt x="139745" y="11572"/>
                    <a:pt x="146142" y="12153"/>
                    <a:pt x="151372" y="13391"/>
                  </a:cubicBezTo>
                  <a:cubicBezTo>
                    <a:pt x="156603" y="14629"/>
                    <a:pt x="160666" y="16520"/>
                    <a:pt x="162981" y="19158"/>
                  </a:cubicBezTo>
                  <a:cubicBezTo>
                    <a:pt x="165296" y="21796"/>
                    <a:pt x="166335" y="24824"/>
                    <a:pt x="166335" y="28069"/>
                  </a:cubicBezTo>
                  <a:cubicBezTo>
                    <a:pt x="166335" y="33607"/>
                    <a:pt x="163311" y="39775"/>
                    <a:pt x="158460" y="45767"/>
                  </a:cubicBezTo>
                  <a:cubicBezTo>
                    <a:pt x="153605" y="51759"/>
                    <a:pt x="146923" y="57575"/>
                    <a:pt x="139595" y="62404"/>
                  </a:cubicBezTo>
                  <a:cubicBezTo>
                    <a:pt x="125964" y="71423"/>
                    <a:pt x="109721" y="76766"/>
                    <a:pt x="94717" y="76766"/>
                  </a:cubicBezTo>
                  <a:cubicBezTo>
                    <a:pt x="93494" y="76766"/>
                    <a:pt x="92278" y="76732"/>
                    <a:pt x="91074" y="76657"/>
                  </a:cubicBezTo>
                  <a:cubicBezTo>
                    <a:pt x="91235" y="76980"/>
                    <a:pt x="91400" y="77299"/>
                    <a:pt x="91569" y="77614"/>
                  </a:cubicBezTo>
                  <a:cubicBezTo>
                    <a:pt x="93456" y="77787"/>
                    <a:pt x="95370" y="77873"/>
                    <a:pt x="97302" y="77873"/>
                  </a:cubicBezTo>
                  <a:cubicBezTo>
                    <a:pt x="112629" y="77873"/>
                    <a:pt x="129209" y="72534"/>
                    <a:pt x="142945" y="63518"/>
                  </a:cubicBezTo>
                  <a:cubicBezTo>
                    <a:pt x="150382" y="58655"/>
                    <a:pt x="157121" y="52768"/>
                    <a:pt x="161998" y="46683"/>
                  </a:cubicBezTo>
                  <a:cubicBezTo>
                    <a:pt x="166872" y="40597"/>
                    <a:pt x="169885" y="34316"/>
                    <a:pt x="169885" y="28669"/>
                  </a:cubicBezTo>
                  <a:cubicBezTo>
                    <a:pt x="169885" y="25274"/>
                    <a:pt x="168797" y="22103"/>
                    <a:pt x="166369" y="19338"/>
                  </a:cubicBezTo>
                  <a:cubicBezTo>
                    <a:pt x="163923" y="16547"/>
                    <a:pt x="159619" y="14528"/>
                    <a:pt x="154096" y="13207"/>
                  </a:cubicBezTo>
                  <a:cubicBezTo>
                    <a:pt x="148570" y="11883"/>
                    <a:pt x="141827" y="11264"/>
                    <a:pt x="134500" y="11264"/>
                  </a:cubicBezTo>
                  <a:lnTo>
                    <a:pt x="134496" y="11264"/>
                  </a:lnTo>
                  <a:cubicBezTo>
                    <a:pt x="130372" y="11264"/>
                    <a:pt x="126065" y="11459"/>
                    <a:pt x="121686" y="11838"/>
                  </a:cubicBezTo>
                  <a:cubicBezTo>
                    <a:pt x="121544" y="11909"/>
                    <a:pt x="121401" y="11981"/>
                    <a:pt x="121259" y="12052"/>
                  </a:cubicBezTo>
                  <a:cubicBezTo>
                    <a:pt x="125198" y="11737"/>
                    <a:pt x="129063" y="11572"/>
                    <a:pt x="132766" y="11572"/>
                  </a:cubicBezTo>
                  <a:moveTo>
                    <a:pt x="120591" y="12386"/>
                  </a:moveTo>
                  <a:cubicBezTo>
                    <a:pt x="124178" y="12116"/>
                    <a:pt x="127682" y="11981"/>
                    <a:pt x="131036" y="11981"/>
                  </a:cubicBezTo>
                  <a:cubicBezTo>
                    <a:pt x="137659" y="11981"/>
                    <a:pt x="143700" y="12517"/>
                    <a:pt x="148622" y="13669"/>
                  </a:cubicBezTo>
                  <a:cubicBezTo>
                    <a:pt x="153549" y="14825"/>
                    <a:pt x="157361" y="16588"/>
                    <a:pt x="159518" y="19049"/>
                  </a:cubicBezTo>
                  <a:lnTo>
                    <a:pt x="159518" y="19049"/>
                  </a:lnTo>
                  <a:cubicBezTo>
                    <a:pt x="161709" y="21544"/>
                    <a:pt x="162692" y="24407"/>
                    <a:pt x="162692" y="27480"/>
                  </a:cubicBezTo>
                  <a:cubicBezTo>
                    <a:pt x="162692" y="32872"/>
                    <a:pt x="159668" y="38909"/>
                    <a:pt x="154847" y="44795"/>
                  </a:cubicBezTo>
                  <a:cubicBezTo>
                    <a:pt x="150025" y="50682"/>
                    <a:pt x="143399" y="56419"/>
                    <a:pt x="136188" y="61210"/>
                  </a:cubicBezTo>
                  <a:cubicBezTo>
                    <a:pt x="122677" y="70227"/>
                    <a:pt x="106802" y="75566"/>
                    <a:pt x="92143" y="75566"/>
                  </a:cubicBezTo>
                  <a:cubicBezTo>
                    <a:pt x="91607" y="75566"/>
                    <a:pt x="91070" y="75558"/>
                    <a:pt x="90533" y="75543"/>
                  </a:cubicBezTo>
                  <a:cubicBezTo>
                    <a:pt x="90687" y="75881"/>
                    <a:pt x="90849" y="76215"/>
                    <a:pt x="91017" y="76549"/>
                  </a:cubicBezTo>
                  <a:cubicBezTo>
                    <a:pt x="92241" y="76624"/>
                    <a:pt x="93475" y="76661"/>
                    <a:pt x="94717" y="76661"/>
                  </a:cubicBezTo>
                  <a:cubicBezTo>
                    <a:pt x="109695" y="76661"/>
                    <a:pt x="125919" y="71326"/>
                    <a:pt x="139535" y="62317"/>
                  </a:cubicBezTo>
                  <a:cubicBezTo>
                    <a:pt x="146855" y="57492"/>
                    <a:pt x="153530" y="51680"/>
                    <a:pt x="158374" y="45700"/>
                  </a:cubicBezTo>
                  <a:cubicBezTo>
                    <a:pt x="163221" y="39719"/>
                    <a:pt x="166230" y="33570"/>
                    <a:pt x="166230" y="28069"/>
                  </a:cubicBezTo>
                  <a:cubicBezTo>
                    <a:pt x="166230" y="24846"/>
                    <a:pt x="165199" y="21848"/>
                    <a:pt x="162899" y="19229"/>
                  </a:cubicBezTo>
                  <a:cubicBezTo>
                    <a:pt x="160614" y="16618"/>
                    <a:pt x="156565" y="14727"/>
                    <a:pt x="151346" y="13493"/>
                  </a:cubicBezTo>
                  <a:cubicBezTo>
                    <a:pt x="146131" y="12258"/>
                    <a:pt x="139741" y="11680"/>
                    <a:pt x="132766" y="11680"/>
                  </a:cubicBezTo>
                  <a:lnTo>
                    <a:pt x="132766" y="11680"/>
                  </a:lnTo>
                  <a:cubicBezTo>
                    <a:pt x="128984" y="11680"/>
                    <a:pt x="125030" y="11849"/>
                    <a:pt x="121000" y="12179"/>
                  </a:cubicBezTo>
                  <a:cubicBezTo>
                    <a:pt x="120865" y="12247"/>
                    <a:pt x="120730" y="12314"/>
                    <a:pt x="120591" y="12386"/>
                  </a:cubicBezTo>
                  <a:moveTo>
                    <a:pt x="120471" y="12393"/>
                  </a:moveTo>
                  <a:cubicBezTo>
                    <a:pt x="120602" y="12326"/>
                    <a:pt x="120741" y="12258"/>
                    <a:pt x="120872" y="12191"/>
                  </a:cubicBezTo>
                  <a:cubicBezTo>
                    <a:pt x="120482" y="12221"/>
                    <a:pt x="120084" y="12258"/>
                    <a:pt x="119690" y="12292"/>
                  </a:cubicBezTo>
                  <a:cubicBezTo>
                    <a:pt x="119559" y="12356"/>
                    <a:pt x="119428" y="12423"/>
                    <a:pt x="119293" y="12487"/>
                  </a:cubicBezTo>
                  <a:cubicBezTo>
                    <a:pt x="119687" y="12453"/>
                    <a:pt x="120077" y="12423"/>
                    <a:pt x="120471" y="12393"/>
                  </a:cubicBezTo>
                  <a:close/>
                  <a:moveTo>
                    <a:pt x="118651" y="12810"/>
                  </a:moveTo>
                  <a:cubicBezTo>
                    <a:pt x="119045" y="12780"/>
                    <a:pt x="119443" y="12750"/>
                    <a:pt x="119833" y="12720"/>
                  </a:cubicBezTo>
                  <a:cubicBezTo>
                    <a:pt x="119961" y="12656"/>
                    <a:pt x="120088" y="12588"/>
                    <a:pt x="120216" y="12525"/>
                  </a:cubicBezTo>
                  <a:cubicBezTo>
                    <a:pt x="119822" y="12555"/>
                    <a:pt x="119424" y="12585"/>
                    <a:pt x="119026" y="12618"/>
                  </a:cubicBezTo>
                  <a:cubicBezTo>
                    <a:pt x="118902" y="12682"/>
                    <a:pt x="118775" y="12746"/>
                    <a:pt x="118651" y="12810"/>
                  </a:cubicBezTo>
                  <a:moveTo>
                    <a:pt x="118520" y="12817"/>
                  </a:moveTo>
                  <a:cubicBezTo>
                    <a:pt x="118644" y="12757"/>
                    <a:pt x="118767" y="12693"/>
                    <a:pt x="118891" y="12630"/>
                  </a:cubicBezTo>
                  <a:cubicBezTo>
                    <a:pt x="118501" y="12663"/>
                    <a:pt x="118107" y="12701"/>
                    <a:pt x="117713" y="12738"/>
                  </a:cubicBezTo>
                  <a:cubicBezTo>
                    <a:pt x="117593" y="12795"/>
                    <a:pt x="117469" y="12855"/>
                    <a:pt x="117349" y="12915"/>
                  </a:cubicBezTo>
                  <a:cubicBezTo>
                    <a:pt x="117739" y="12881"/>
                    <a:pt x="118130" y="12851"/>
                    <a:pt x="118520" y="12817"/>
                  </a:cubicBezTo>
                  <a:close/>
                  <a:moveTo>
                    <a:pt x="117908" y="13132"/>
                  </a:moveTo>
                  <a:cubicBezTo>
                    <a:pt x="118024" y="13072"/>
                    <a:pt x="118145" y="13012"/>
                    <a:pt x="118257" y="12952"/>
                  </a:cubicBezTo>
                  <a:cubicBezTo>
                    <a:pt x="117863" y="12982"/>
                    <a:pt x="117469" y="13016"/>
                    <a:pt x="117071" y="13054"/>
                  </a:cubicBezTo>
                  <a:cubicBezTo>
                    <a:pt x="116959" y="13110"/>
                    <a:pt x="116846" y="13166"/>
                    <a:pt x="116730" y="13222"/>
                  </a:cubicBezTo>
                  <a:cubicBezTo>
                    <a:pt x="117124" y="13192"/>
                    <a:pt x="117518" y="13162"/>
                    <a:pt x="117908" y="13132"/>
                  </a:cubicBezTo>
                  <a:close/>
                  <a:moveTo>
                    <a:pt x="116145" y="13523"/>
                  </a:moveTo>
                  <a:cubicBezTo>
                    <a:pt x="116539" y="13493"/>
                    <a:pt x="116933" y="13463"/>
                    <a:pt x="117327" y="13436"/>
                  </a:cubicBezTo>
                  <a:cubicBezTo>
                    <a:pt x="117435" y="13380"/>
                    <a:pt x="117544" y="13324"/>
                    <a:pt x="117653" y="13267"/>
                  </a:cubicBezTo>
                  <a:cubicBezTo>
                    <a:pt x="117255" y="13297"/>
                    <a:pt x="116858" y="13327"/>
                    <a:pt x="116460" y="13361"/>
                  </a:cubicBezTo>
                  <a:cubicBezTo>
                    <a:pt x="116355" y="13414"/>
                    <a:pt x="116250" y="13466"/>
                    <a:pt x="116145" y="13523"/>
                  </a:cubicBezTo>
                  <a:close/>
                  <a:moveTo>
                    <a:pt x="116010" y="13530"/>
                  </a:moveTo>
                  <a:cubicBezTo>
                    <a:pt x="116115" y="13478"/>
                    <a:pt x="116216" y="13425"/>
                    <a:pt x="116321" y="13373"/>
                  </a:cubicBezTo>
                  <a:cubicBezTo>
                    <a:pt x="115931" y="13406"/>
                    <a:pt x="115537" y="13440"/>
                    <a:pt x="115143" y="13474"/>
                  </a:cubicBezTo>
                  <a:cubicBezTo>
                    <a:pt x="115038" y="13526"/>
                    <a:pt x="114940" y="13575"/>
                    <a:pt x="114839" y="13628"/>
                  </a:cubicBezTo>
                  <a:cubicBezTo>
                    <a:pt x="115229" y="13594"/>
                    <a:pt x="115619" y="13560"/>
                    <a:pt x="116010" y="13530"/>
                  </a:cubicBezTo>
                  <a:moveTo>
                    <a:pt x="115454" y="13819"/>
                  </a:moveTo>
                  <a:cubicBezTo>
                    <a:pt x="115548" y="13770"/>
                    <a:pt x="115646" y="13721"/>
                    <a:pt x="115743" y="13669"/>
                  </a:cubicBezTo>
                  <a:cubicBezTo>
                    <a:pt x="115349" y="13703"/>
                    <a:pt x="114952" y="13733"/>
                    <a:pt x="114558" y="13766"/>
                  </a:cubicBezTo>
                  <a:cubicBezTo>
                    <a:pt x="114464" y="13815"/>
                    <a:pt x="114370" y="13860"/>
                    <a:pt x="114276" y="13909"/>
                  </a:cubicBezTo>
                  <a:cubicBezTo>
                    <a:pt x="114670" y="13879"/>
                    <a:pt x="115064" y="13849"/>
                    <a:pt x="115454" y="13819"/>
                  </a:cubicBezTo>
                  <a:close/>
                  <a:moveTo>
                    <a:pt x="113747" y="14179"/>
                  </a:moveTo>
                  <a:cubicBezTo>
                    <a:pt x="114145" y="14153"/>
                    <a:pt x="114535" y="14127"/>
                    <a:pt x="114925" y="14100"/>
                  </a:cubicBezTo>
                  <a:cubicBezTo>
                    <a:pt x="115015" y="14052"/>
                    <a:pt x="115102" y="14007"/>
                    <a:pt x="115192" y="13958"/>
                  </a:cubicBezTo>
                  <a:cubicBezTo>
                    <a:pt x="114798" y="13988"/>
                    <a:pt x="114400" y="14018"/>
                    <a:pt x="114002" y="14052"/>
                  </a:cubicBezTo>
                  <a:cubicBezTo>
                    <a:pt x="113916" y="14093"/>
                    <a:pt x="113833" y="14138"/>
                    <a:pt x="113747" y="14179"/>
                  </a:cubicBezTo>
                  <a:close/>
                  <a:moveTo>
                    <a:pt x="113612" y="14190"/>
                  </a:moveTo>
                  <a:cubicBezTo>
                    <a:pt x="113695" y="14149"/>
                    <a:pt x="113777" y="14104"/>
                    <a:pt x="113860" y="14063"/>
                  </a:cubicBezTo>
                  <a:cubicBezTo>
                    <a:pt x="113466" y="14093"/>
                    <a:pt x="113072" y="14127"/>
                    <a:pt x="112678" y="14164"/>
                  </a:cubicBezTo>
                  <a:cubicBezTo>
                    <a:pt x="112599" y="14202"/>
                    <a:pt x="112520" y="14243"/>
                    <a:pt x="112441" y="14281"/>
                  </a:cubicBezTo>
                  <a:cubicBezTo>
                    <a:pt x="112835" y="14250"/>
                    <a:pt x="113222" y="14220"/>
                    <a:pt x="113612" y="14190"/>
                  </a:cubicBezTo>
                  <a:moveTo>
                    <a:pt x="113117" y="14453"/>
                  </a:moveTo>
                  <a:cubicBezTo>
                    <a:pt x="113188" y="14412"/>
                    <a:pt x="113263" y="14374"/>
                    <a:pt x="113338" y="14333"/>
                  </a:cubicBezTo>
                  <a:cubicBezTo>
                    <a:pt x="112944" y="14363"/>
                    <a:pt x="112550" y="14397"/>
                    <a:pt x="112156" y="14431"/>
                  </a:cubicBezTo>
                  <a:cubicBezTo>
                    <a:pt x="112085" y="14464"/>
                    <a:pt x="112018" y="14498"/>
                    <a:pt x="111946" y="14536"/>
                  </a:cubicBezTo>
                  <a:cubicBezTo>
                    <a:pt x="112340" y="14506"/>
                    <a:pt x="112727" y="14479"/>
                    <a:pt x="113117" y="14453"/>
                  </a:cubicBezTo>
                  <a:close/>
                  <a:moveTo>
                    <a:pt x="112648" y="14701"/>
                  </a:moveTo>
                  <a:cubicBezTo>
                    <a:pt x="112712" y="14667"/>
                    <a:pt x="112779" y="14629"/>
                    <a:pt x="112847" y="14596"/>
                  </a:cubicBezTo>
                  <a:cubicBezTo>
                    <a:pt x="112453" y="14622"/>
                    <a:pt x="112059" y="14652"/>
                    <a:pt x="111665" y="14682"/>
                  </a:cubicBezTo>
                  <a:cubicBezTo>
                    <a:pt x="111605" y="14712"/>
                    <a:pt x="111541" y="14746"/>
                    <a:pt x="111481" y="14776"/>
                  </a:cubicBezTo>
                  <a:cubicBezTo>
                    <a:pt x="111875" y="14750"/>
                    <a:pt x="112261" y="14723"/>
                    <a:pt x="112648" y="14701"/>
                  </a:cubicBezTo>
                  <a:close/>
                  <a:moveTo>
                    <a:pt x="112205" y="14941"/>
                  </a:moveTo>
                  <a:cubicBezTo>
                    <a:pt x="112265" y="14911"/>
                    <a:pt x="112321" y="14877"/>
                    <a:pt x="112381" y="14843"/>
                  </a:cubicBezTo>
                  <a:cubicBezTo>
                    <a:pt x="111991" y="14870"/>
                    <a:pt x="111597" y="14896"/>
                    <a:pt x="111203" y="14922"/>
                  </a:cubicBezTo>
                  <a:cubicBezTo>
                    <a:pt x="111151" y="14952"/>
                    <a:pt x="111098" y="14978"/>
                    <a:pt x="111046" y="15005"/>
                  </a:cubicBezTo>
                  <a:cubicBezTo>
                    <a:pt x="111436" y="14982"/>
                    <a:pt x="111822" y="14960"/>
                    <a:pt x="112205" y="14941"/>
                  </a:cubicBezTo>
                  <a:close/>
                  <a:moveTo>
                    <a:pt x="111781" y="15173"/>
                  </a:moveTo>
                  <a:cubicBezTo>
                    <a:pt x="111834" y="15143"/>
                    <a:pt x="111890" y="15113"/>
                    <a:pt x="111942" y="15083"/>
                  </a:cubicBezTo>
                  <a:cubicBezTo>
                    <a:pt x="111556" y="15106"/>
                    <a:pt x="111166" y="15128"/>
                    <a:pt x="110772" y="15155"/>
                  </a:cubicBezTo>
                  <a:cubicBezTo>
                    <a:pt x="110727" y="15177"/>
                    <a:pt x="110682" y="15203"/>
                    <a:pt x="110637" y="15226"/>
                  </a:cubicBezTo>
                  <a:cubicBezTo>
                    <a:pt x="111019" y="15207"/>
                    <a:pt x="111402" y="15188"/>
                    <a:pt x="111781" y="15173"/>
                  </a:cubicBezTo>
                  <a:close/>
                  <a:moveTo>
                    <a:pt x="111368" y="15406"/>
                  </a:moveTo>
                  <a:cubicBezTo>
                    <a:pt x="111421" y="15376"/>
                    <a:pt x="111473" y="15346"/>
                    <a:pt x="111526" y="15316"/>
                  </a:cubicBezTo>
                  <a:cubicBezTo>
                    <a:pt x="111143" y="15335"/>
                    <a:pt x="110757" y="15350"/>
                    <a:pt x="110367" y="15372"/>
                  </a:cubicBezTo>
                  <a:cubicBezTo>
                    <a:pt x="110325" y="15395"/>
                    <a:pt x="110284" y="15417"/>
                    <a:pt x="110243" y="15440"/>
                  </a:cubicBezTo>
                  <a:cubicBezTo>
                    <a:pt x="110622" y="15425"/>
                    <a:pt x="110997" y="15414"/>
                    <a:pt x="111368" y="15406"/>
                  </a:cubicBezTo>
                  <a:close/>
                  <a:moveTo>
                    <a:pt x="110952" y="15642"/>
                  </a:moveTo>
                  <a:cubicBezTo>
                    <a:pt x="111008" y="15612"/>
                    <a:pt x="111064" y="15579"/>
                    <a:pt x="111121" y="15545"/>
                  </a:cubicBezTo>
                  <a:cubicBezTo>
                    <a:pt x="110746" y="15556"/>
                    <a:pt x="110363" y="15567"/>
                    <a:pt x="109980" y="15586"/>
                  </a:cubicBezTo>
                  <a:cubicBezTo>
                    <a:pt x="109939" y="15609"/>
                    <a:pt x="109894" y="15631"/>
                    <a:pt x="109853" y="15654"/>
                  </a:cubicBezTo>
                  <a:cubicBezTo>
                    <a:pt x="110224" y="15646"/>
                    <a:pt x="110592" y="15642"/>
                    <a:pt x="110952" y="15642"/>
                  </a:cubicBezTo>
                  <a:close/>
                  <a:moveTo>
                    <a:pt x="109597" y="15796"/>
                  </a:moveTo>
                  <a:cubicBezTo>
                    <a:pt x="109545" y="15823"/>
                    <a:pt x="109496" y="15853"/>
                    <a:pt x="109447" y="15879"/>
                  </a:cubicBezTo>
                  <a:cubicBezTo>
                    <a:pt x="109808" y="15883"/>
                    <a:pt x="110157" y="15890"/>
                    <a:pt x="110502" y="15901"/>
                  </a:cubicBezTo>
                  <a:cubicBezTo>
                    <a:pt x="110569" y="15860"/>
                    <a:pt x="110641" y="15823"/>
                    <a:pt x="110712" y="15781"/>
                  </a:cubicBezTo>
                  <a:cubicBezTo>
                    <a:pt x="110348" y="15781"/>
                    <a:pt x="109976" y="15789"/>
                    <a:pt x="109597" y="15796"/>
                  </a:cubicBezTo>
                  <a:close/>
                  <a:moveTo>
                    <a:pt x="109733" y="15657"/>
                  </a:moveTo>
                  <a:cubicBezTo>
                    <a:pt x="109770" y="15635"/>
                    <a:pt x="109811" y="15612"/>
                    <a:pt x="109849" y="15590"/>
                  </a:cubicBezTo>
                  <a:cubicBezTo>
                    <a:pt x="109481" y="15605"/>
                    <a:pt x="109106" y="15624"/>
                    <a:pt x="108727" y="15642"/>
                  </a:cubicBezTo>
                  <a:cubicBezTo>
                    <a:pt x="108701" y="15657"/>
                    <a:pt x="108674" y="15672"/>
                    <a:pt x="108648" y="15688"/>
                  </a:cubicBezTo>
                  <a:cubicBezTo>
                    <a:pt x="109016" y="15672"/>
                    <a:pt x="109376" y="15661"/>
                    <a:pt x="109733" y="15657"/>
                  </a:cubicBezTo>
                  <a:close/>
                  <a:moveTo>
                    <a:pt x="108975" y="15879"/>
                  </a:moveTo>
                  <a:cubicBezTo>
                    <a:pt x="109095" y="15879"/>
                    <a:pt x="109211" y="15879"/>
                    <a:pt x="109331" y="15879"/>
                  </a:cubicBezTo>
                  <a:cubicBezTo>
                    <a:pt x="109380" y="15853"/>
                    <a:pt x="109425" y="15826"/>
                    <a:pt x="109474" y="15800"/>
                  </a:cubicBezTo>
                  <a:cubicBezTo>
                    <a:pt x="109113" y="15808"/>
                    <a:pt x="108746" y="15819"/>
                    <a:pt x="108374" y="15834"/>
                  </a:cubicBezTo>
                  <a:cubicBezTo>
                    <a:pt x="108344" y="15849"/>
                    <a:pt x="108314" y="15868"/>
                    <a:pt x="108284" y="15883"/>
                  </a:cubicBezTo>
                  <a:cubicBezTo>
                    <a:pt x="108517" y="15879"/>
                    <a:pt x="108746" y="15879"/>
                    <a:pt x="108975" y="15879"/>
                  </a:cubicBezTo>
                  <a:close/>
                  <a:moveTo>
                    <a:pt x="107879" y="16104"/>
                  </a:moveTo>
                  <a:cubicBezTo>
                    <a:pt x="108220" y="16111"/>
                    <a:pt x="108551" y="16123"/>
                    <a:pt x="108873" y="16141"/>
                  </a:cubicBezTo>
                  <a:cubicBezTo>
                    <a:pt x="108945" y="16100"/>
                    <a:pt x="109016" y="16059"/>
                    <a:pt x="109087" y="16018"/>
                  </a:cubicBezTo>
                  <a:cubicBezTo>
                    <a:pt x="109050" y="16018"/>
                    <a:pt x="109012" y="16018"/>
                    <a:pt x="108975" y="16018"/>
                  </a:cubicBezTo>
                  <a:lnTo>
                    <a:pt x="108975" y="16018"/>
                  </a:lnTo>
                  <a:cubicBezTo>
                    <a:pt x="108659" y="16018"/>
                    <a:pt x="108344" y="16021"/>
                    <a:pt x="108022" y="16025"/>
                  </a:cubicBezTo>
                  <a:cubicBezTo>
                    <a:pt x="107977" y="16051"/>
                    <a:pt x="107928" y="16078"/>
                    <a:pt x="107879" y="16104"/>
                  </a:cubicBezTo>
                  <a:close/>
                  <a:moveTo>
                    <a:pt x="107763" y="16100"/>
                  </a:moveTo>
                  <a:cubicBezTo>
                    <a:pt x="107808" y="16078"/>
                    <a:pt x="107849" y="16051"/>
                    <a:pt x="107894" y="16029"/>
                  </a:cubicBezTo>
                  <a:cubicBezTo>
                    <a:pt x="107541" y="16036"/>
                    <a:pt x="107181" y="16044"/>
                    <a:pt x="106813" y="16059"/>
                  </a:cubicBezTo>
                  <a:cubicBezTo>
                    <a:pt x="106795" y="16070"/>
                    <a:pt x="106772" y="16081"/>
                    <a:pt x="106750" y="16093"/>
                  </a:cubicBezTo>
                  <a:cubicBezTo>
                    <a:pt x="106791" y="16093"/>
                    <a:pt x="106828" y="16093"/>
                    <a:pt x="106866" y="16093"/>
                  </a:cubicBezTo>
                  <a:cubicBezTo>
                    <a:pt x="107174" y="16093"/>
                    <a:pt x="107470" y="16096"/>
                    <a:pt x="107763" y="16100"/>
                  </a:cubicBezTo>
                  <a:close/>
                  <a:moveTo>
                    <a:pt x="108269" y="16490"/>
                  </a:moveTo>
                  <a:cubicBezTo>
                    <a:pt x="108393" y="16419"/>
                    <a:pt x="108517" y="16344"/>
                    <a:pt x="108644" y="16273"/>
                  </a:cubicBezTo>
                  <a:cubicBezTo>
                    <a:pt x="108318" y="16258"/>
                    <a:pt x="107980" y="16247"/>
                    <a:pt x="107635" y="16243"/>
                  </a:cubicBezTo>
                  <a:cubicBezTo>
                    <a:pt x="107545" y="16292"/>
                    <a:pt x="107455" y="16340"/>
                    <a:pt x="107369" y="16389"/>
                  </a:cubicBezTo>
                  <a:cubicBezTo>
                    <a:pt x="107680" y="16419"/>
                    <a:pt x="107980" y="16453"/>
                    <a:pt x="108269" y="16490"/>
                  </a:cubicBezTo>
                  <a:close/>
                  <a:moveTo>
                    <a:pt x="107327" y="17053"/>
                  </a:moveTo>
                  <a:cubicBezTo>
                    <a:pt x="107571" y="16903"/>
                    <a:pt x="107819" y="16757"/>
                    <a:pt x="108067" y="16610"/>
                  </a:cubicBezTo>
                  <a:cubicBezTo>
                    <a:pt x="107774" y="16573"/>
                    <a:pt x="107466" y="16543"/>
                    <a:pt x="107147" y="16517"/>
                  </a:cubicBezTo>
                  <a:cubicBezTo>
                    <a:pt x="106960" y="16622"/>
                    <a:pt x="106780" y="16723"/>
                    <a:pt x="106596" y="16832"/>
                  </a:cubicBezTo>
                  <a:cubicBezTo>
                    <a:pt x="106862" y="16896"/>
                    <a:pt x="107106" y="16971"/>
                    <a:pt x="107327" y="17053"/>
                  </a:cubicBezTo>
                  <a:close/>
                  <a:moveTo>
                    <a:pt x="105804" y="18884"/>
                  </a:moveTo>
                  <a:cubicBezTo>
                    <a:pt x="106487" y="18411"/>
                    <a:pt x="107185" y="17946"/>
                    <a:pt x="107898" y="17488"/>
                  </a:cubicBezTo>
                  <a:cubicBezTo>
                    <a:pt x="107710" y="17372"/>
                    <a:pt x="107489" y="17267"/>
                    <a:pt x="107234" y="17177"/>
                  </a:cubicBezTo>
                  <a:cubicBezTo>
                    <a:pt x="106660" y="17526"/>
                    <a:pt x="106097" y="17879"/>
                    <a:pt x="105542" y="18243"/>
                  </a:cubicBezTo>
                  <a:cubicBezTo>
                    <a:pt x="105654" y="18449"/>
                    <a:pt x="105744" y="18663"/>
                    <a:pt x="105804" y="18884"/>
                  </a:cubicBezTo>
                  <a:close/>
                  <a:moveTo>
                    <a:pt x="85941" y="43482"/>
                  </a:moveTo>
                  <a:cubicBezTo>
                    <a:pt x="86616" y="42950"/>
                    <a:pt x="87299" y="42413"/>
                    <a:pt x="87986" y="41876"/>
                  </a:cubicBezTo>
                  <a:cubicBezTo>
                    <a:pt x="88886" y="39798"/>
                    <a:pt x="89948" y="37760"/>
                    <a:pt x="91164" y="35779"/>
                  </a:cubicBezTo>
                  <a:cubicBezTo>
                    <a:pt x="90278" y="36481"/>
                    <a:pt x="89378" y="37186"/>
                    <a:pt x="88477" y="37892"/>
                  </a:cubicBezTo>
                  <a:cubicBezTo>
                    <a:pt x="87472" y="39742"/>
                    <a:pt x="86598" y="41629"/>
                    <a:pt x="85862" y="43546"/>
                  </a:cubicBezTo>
                  <a:cubicBezTo>
                    <a:pt x="85888" y="43524"/>
                    <a:pt x="85915" y="43505"/>
                    <a:pt x="85941" y="43482"/>
                  </a:cubicBezTo>
                  <a:close/>
                  <a:moveTo>
                    <a:pt x="84309" y="48431"/>
                  </a:moveTo>
                  <a:cubicBezTo>
                    <a:pt x="84890" y="47996"/>
                    <a:pt x="85479" y="47553"/>
                    <a:pt x="86080" y="47095"/>
                  </a:cubicBezTo>
                  <a:cubicBezTo>
                    <a:pt x="86571" y="45433"/>
                    <a:pt x="87168" y="43782"/>
                    <a:pt x="87862" y="42158"/>
                  </a:cubicBezTo>
                  <a:cubicBezTo>
                    <a:pt x="87247" y="42638"/>
                    <a:pt x="86639" y="43118"/>
                    <a:pt x="86031" y="43599"/>
                  </a:cubicBezTo>
                  <a:cubicBezTo>
                    <a:pt x="85941" y="43670"/>
                    <a:pt x="85851" y="43741"/>
                    <a:pt x="85761" y="43812"/>
                  </a:cubicBezTo>
                  <a:cubicBezTo>
                    <a:pt x="85187" y="45340"/>
                    <a:pt x="84703" y="46878"/>
                    <a:pt x="84309" y="48431"/>
                  </a:cubicBezTo>
                  <a:close/>
                  <a:moveTo>
                    <a:pt x="84238" y="48484"/>
                  </a:moveTo>
                  <a:cubicBezTo>
                    <a:pt x="84628" y="46934"/>
                    <a:pt x="85108" y="45400"/>
                    <a:pt x="85675" y="43880"/>
                  </a:cubicBezTo>
                  <a:cubicBezTo>
                    <a:pt x="85007" y="44413"/>
                    <a:pt x="84354" y="44931"/>
                    <a:pt x="83709" y="45437"/>
                  </a:cubicBezTo>
                  <a:cubicBezTo>
                    <a:pt x="83251" y="46852"/>
                    <a:pt x="82868" y="48277"/>
                    <a:pt x="82568" y="49711"/>
                  </a:cubicBezTo>
                  <a:cubicBezTo>
                    <a:pt x="83119" y="49313"/>
                    <a:pt x="83675" y="48904"/>
                    <a:pt x="84238" y="48484"/>
                  </a:cubicBezTo>
                  <a:close/>
                  <a:moveTo>
                    <a:pt x="81983" y="53365"/>
                  </a:moveTo>
                  <a:cubicBezTo>
                    <a:pt x="82470" y="53057"/>
                    <a:pt x="82958" y="52735"/>
                    <a:pt x="83453" y="52408"/>
                  </a:cubicBezTo>
                  <a:cubicBezTo>
                    <a:pt x="83637" y="51170"/>
                    <a:pt x="83881" y="49936"/>
                    <a:pt x="84185" y="48705"/>
                  </a:cubicBezTo>
                  <a:cubicBezTo>
                    <a:pt x="83626" y="49122"/>
                    <a:pt x="83071" y="49527"/>
                    <a:pt x="82527" y="49921"/>
                  </a:cubicBezTo>
                  <a:cubicBezTo>
                    <a:pt x="82294" y="51065"/>
                    <a:pt x="82110" y="52213"/>
                    <a:pt x="81983" y="53365"/>
                  </a:cubicBezTo>
                  <a:close/>
                  <a:moveTo>
                    <a:pt x="81919" y="53406"/>
                  </a:moveTo>
                  <a:cubicBezTo>
                    <a:pt x="82046" y="52258"/>
                    <a:pt x="82226" y="51110"/>
                    <a:pt x="82459" y="49969"/>
                  </a:cubicBezTo>
                  <a:cubicBezTo>
                    <a:pt x="81930" y="50352"/>
                    <a:pt x="81409" y="50724"/>
                    <a:pt x="80895" y="51084"/>
                  </a:cubicBezTo>
                  <a:cubicBezTo>
                    <a:pt x="80722" y="52146"/>
                    <a:pt x="80598" y="53211"/>
                    <a:pt x="80519" y="54281"/>
                  </a:cubicBezTo>
                  <a:cubicBezTo>
                    <a:pt x="80985" y="53995"/>
                    <a:pt x="81450" y="53706"/>
                    <a:pt x="81919" y="53406"/>
                  </a:cubicBezTo>
                  <a:close/>
                  <a:moveTo>
                    <a:pt x="80422" y="56941"/>
                  </a:moveTo>
                  <a:cubicBezTo>
                    <a:pt x="80422" y="56997"/>
                    <a:pt x="80422" y="57050"/>
                    <a:pt x="80422" y="57106"/>
                  </a:cubicBezTo>
                  <a:cubicBezTo>
                    <a:pt x="80849" y="56884"/>
                    <a:pt x="81277" y="56659"/>
                    <a:pt x="81709" y="56423"/>
                  </a:cubicBezTo>
                  <a:cubicBezTo>
                    <a:pt x="81735" y="55477"/>
                    <a:pt x="81799" y="54532"/>
                    <a:pt x="81900" y="53586"/>
                  </a:cubicBezTo>
                  <a:cubicBezTo>
                    <a:pt x="81435" y="53883"/>
                    <a:pt x="80970" y="54172"/>
                    <a:pt x="80508" y="54453"/>
                  </a:cubicBezTo>
                  <a:cubicBezTo>
                    <a:pt x="80452" y="55282"/>
                    <a:pt x="80422" y="56112"/>
                    <a:pt x="80422" y="56941"/>
                  </a:cubicBezTo>
                  <a:close/>
                  <a:moveTo>
                    <a:pt x="79112" y="57762"/>
                  </a:moveTo>
                  <a:cubicBezTo>
                    <a:pt x="79529" y="57560"/>
                    <a:pt x="79945" y="57353"/>
                    <a:pt x="80362" y="57136"/>
                  </a:cubicBezTo>
                  <a:cubicBezTo>
                    <a:pt x="80362" y="57072"/>
                    <a:pt x="80362" y="57008"/>
                    <a:pt x="80362" y="56941"/>
                  </a:cubicBezTo>
                  <a:cubicBezTo>
                    <a:pt x="80362" y="56127"/>
                    <a:pt x="80388" y="55309"/>
                    <a:pt x="80444" y="54491"/>
                  </a:cubicBezTo>
                  <a:cubicBezTo>
                    <a:pt x="79994" y="54765"/>
                    <a:pt x="79548" y="55031"/>
                    <a:pt x="79101" y="55286"/>
                  </a:cubicBezTo>
                  <a:cubicBezTo>
                    <a:pt x="79090" y="55654"/>
                    <a:pt x="79082" y="56018"/>
                    <a:pt x="79082" y="56385"/>
                  </a:cubicBezTo>
                  <a:cubicBezTo>
                    <a:pt x="79082" y="56843"/>
                    <a:pt x="79094" y="57305"/>
                    <a:pt x="79112" y="57762"/>
                  </a:cubicBezTo>
                  <a:close/>
                  <a:moveTo>
                    <a:pt x="77855" y="58509"/>
                  </a:moveTo>
                  <a:cubicBezTo>
                    <a:pt x="77904" y="59173"/>
                    <a:pt x="77975" y="59837"/>
                    <a:pt x="78069" y="60498"/>
                  </a:cubicBezTo>
                  <a:cubicBezTo>
                    <a:pt x="78452" y="60355"/>
                    <a:pt x="78831" y="60209"/>
                    <a:pt x="79214" y="60059"/>
                  </a:cubicBezTo>
                  <a:cubicBezTo>
                    <a:pt x="79142" y="59353"/>
                    <a:pt x="79086" y="58652"/>
                    <a:pt x="79056" y="57946"/>
                  </a:cubicBezTo>
                  <a:cubicBezTo>
                    <a:pt x="78655" y="58138"/>
                    <a:pt x="78253" y="58325"/>
                    <a:pt x="77855" y="58509"/>
                  </a:cubicBezTo>
                  <a:close/>
                  <a:moveTo>
                    <a:pt x="76602" y="58903"/>
                  </a:moveTo>
                  <a:cubicBezTo>
                    <a:pt x="76992" y="58738"/>
                    <a:pt x="77386" y="58565"/>
                    <a:pt x="77780" y="58389"/>
                  </a:cubicBezTo>
                  <a:cubicBezTo>
                    <a:pt x="77724" y="57620"/>
                    <a:pt x="77690" y="56851"/>
                    <a:pt x="77687" y="56081"/>
                  </a:cubicBezTo>
                  <a:cubicBezTo>
                    <a:pt x="77270" y="56310"/>
                    <a:pt x="76854" y="56532"/>
                    <a:pt x="76437" y="56742"/>
                  </a:cubicBezTo>
                  <a:cubicBezTo>
                    <a:pt x="76471" y="57466"/>
                    <a:pt x="76523" y="58186"/>
                    <a:pt x="76602" y="58903"/>
                  </a:cubicBezTo>
                  <a:moveTo>
                    <a:pt x="75724" y="61297"/>
                  </a:moveTo>
                  <a:cubicBezTo>
                    <a:pt x="76088" y="61184"/>
                    <a:pt x="76456" y="61064"/>
                    <a:pt x="76820" y="60940"/>
                  </a:cubicBezTo>
                  <a:cubicBezTo>
                    <a:pt x="76715" y="60321"/>
                    <a:pt x="76625" y="59698"/>
                    <a:pt x="76553" y="59076"/>
                  </a:cubicBezTo>
                  <a:cubicBezTo>
                    <a:pt x="76174" y="59237"/>
                    <a:pt x="75792" y="59391"/>
                    <a:pt x="75413" y="59537"/>
                  </a:cubicBezTo>
                  <a:cubicBezTo>
                    <a:pt x="75503" y="60126"/>
                    <a:pt x="75604" y="60711"/>
                    <a:pt x="75724" y="61297"/>
                  </a:cubicBezTo>
                  <a:moveTo>
                    <a:pt x="74238" y="59980"/>
                  </a:moveTo>
                  <a:cubicBezTo>
                    <a:pt x="74340" y="60531"/>
                    <a:pt x="74456" y="61083"/>
                    <a:pt x="74587" y="61631"/>
                  </a:cubicBezTo>
                  <a:cubicBezTo>
                    <a:pt x="74944" y="61533"/>
                    <a:pt x="75300" y="61428"/>
                    <a:pt x="75657" y="61316"/>
                  </a:cubicBezTo>
                  <a:cubicBezTo>
                    <a:pt x="75537" y="60734"/>
                    <a:pt x="75435" y="60149"/>
                    <a:pt x="75349" y="59563"/>
                  </a:cubicBezTo>
                  <a:cubicBezTo>
                    <a:pt x="74978" y="59710"/>
                    <a:pt x="74606" y="59845"/>
                    <a:pt x="74238" y="59980"/>
                  </a:cubicBezTo>
                  <a:close/>
                  <a:moveTo>
                    <a:pt x="74212" y="59837"/>
                  </a:moveTo>
                  <a:cubicBezTo>
                    <a:pt x="74584" y="59706"/>
                    <a:pt x="74955" y="59567"/>
                    <a:pt x="75327" y="59421"/>
                  </a:cubicBezTo>
                  <a:cubicBezTo>
                    <a:pt x="75229" y="58753"/>
                    <a:pt x="75154" y="58081"/>
                    <a:pt x="75101" y="57410"/>
                  </a:cubicBezTo>
                  <a:cubicBezTo>
                    <a:pt x="74711" y="57597"/>
                    <a:pt x="74321" y="57777"/>
                    <a:pt x="73931" y="57950"/>
                  </a:cubicBezTo>
                  <a:cubicBezTo>
                    <a:pt x="74006" y="58580"/>
                    <a:pt x="74100" y="59211"/>
                    <a:pt x="74212" y="59837"/>
                  </a:cubicBezTo>
                  <a:close/>
                  <a:moveTo>
                    <a:pt x="73473" y="61927"/>
                  </a:moveTo>
                  <a:cubicBezTo>
                    <a:pt x="73822" y="61841"/>
                    <a:pt x="74171" y="61747"/>
                    <a:pt x="74520" y="61653"/>
                  </a:cubicBezTo>
                  <a:cubicBezTo>
                    <a:pt x="74389" y="61105"/>
                    <a:pt x="74272" y="60554"/>
                    <a:pt x="74171" y="60002"/>
                  </a:cubicBezTo>
                  <a:cubicBezTo>
                    <a:pt x="73807" y="60130"/>
                    <a:pt x="73447" y="60254"/>
                    <a:pt x="73087" y="60370"/>
                  </a:cubicBezTo>
                  <a:cubicBezTo>
                    <a:pt x="73203" y="60892"/>
                    <a:pt x="73330" y="61409"/>
                    <a:pt x="73473" y="61927"/>
                  </a:cubicBezTo>
                  <a:close/>
                  <a:moveTo>
                    <a:pt x="72377" y="62186"/>
                  </a:moveTo>
                  <a:cubicBezTo>
                    <a:pt x="72719" y="62111"/>
                    <a:pt x="73060" y="62028"/>
                    <a:pt x="73402" y="61946"/>
                  </a:cubicBezTo>
                  <a:cubicBezTo>
                    <a:pt x="73259" y="61432"/>
                    <a:pt x="73132" y="60914"/>
                    <a:pt x="73015" y="60396"/>
                  </a:cubicBezTo>
                  <a:cubicBezTo>
                    <a:pt x="72666" y="60509"/>
                    <a:pt x="72314" y="60618"/>
                    <a:pt x="71961" y="60719"/>
                  </a:cubicBezTo>
                  <a:cubicBezTo>
                    <a:pt x="72089" y="61210"/>
                    <a:pt x="72227" y="61698"/>
                    <a:pt x="72377" y="62186"/>
                  </a:cubicBezTo>
                  <a:close/>
                  <a:moveTo>
                    <a:pt x="70858" y="61027"/>
                  </a:moveTo>
                  <a:cubicBezTo>
                    <a:pt x="70993" y="61488"/>
                    <a:pt x="71143" y="61946"/>
                    <a:pt x="71301" y="62404"/>
                  </a:cubicBezTo>
                  <a:cubicBezTo>
                    <a:pt x="71635" y="62340"/>
                    <a:pt x="71968" y="62272"/>
                    <a:pt x="72302" y="62201"/>
                  </a:cubicBezTo>
                  <a:cubicBezTo>
                    <a:pt x="72152" y="61717"/>
                    <a:pt x="72013" y="61229"/>
                    <a:pt x="71890" y="60741"/>
                  </a:cubicBezTo>
                  <a:cubicBezTo>
                    <a:pt x="71544" y="60843"/>
                    <a:pt x="71199" y="60937"/>
                    <a:pt x="70858" y="61027"/>
                  </a:cubicBezTo>
                  <a:close/>
                  <a:moveTo>
                    <a:pt x="70820" y="60892"/>
                  </a:moveTo>
                  <a:cubicBezTo>
                    <a:pt x="71166" y="60802"/>
                    <a:pt x="71507" y="60708"/>
                    <a:pt x="71852" y="60606"/>
                  </a:cubicBezTo>
                  <a:cubicBezTo>
                    <a:pt x="71717" y="60059"/>
                    <a:pt x="71593" y="59507"/>
                    <a:pt x="71484" y="58956"/>
                  </a:cubicBezTo>
                  <a:cubicBezTo>
                    <a:pt x="71128" y="59091"/>
                    <a:pt x="70772" y="59218"/>
                    <a:pt x="70415" y="59342"/>
                  </a:cubicBezTo>
                  <a:cubicBezTo>
                    <a:pt x="70535" y="59860"/>
                    <a:pt x="70670" y="60378"/>
                    <a:pt x="70820" y="60892"/>
                  </a:cubicBezTo>
                  <a:close/>
                  <a:moveTo>
                    <a:pt x="69732" y="61158"/>
                  </a:moveTo>
                  <a:cubicBezTo>
                    <a:pt x="70066" y="61079"/>
                    <a:pt x="70404" y="60997"/>
                    <a:pt x="70742" y="60910"/>
                  </a:cubicBezTo>
                  <a:cubicBezTo>
                    <a:pt x="70595" y="60396"/>
                    <a:pt x="70460" y="59882"/>
                    <a:pt x="70340" y="59368"/>
                  </a:cubicBezTo>
                  <a:cubicBezTo>
                    <a:pt x="69991" y="59485"/>
                    <a:pt x="69642" y="59597"/>
                    <a:pt x="69297" y="59702"/>
                  </a:cubicBezTo>
                  <a:cubicBezTo>
                    <a:pt x="69428" y="60190"/>
                    <a:pt x="69575" y="60674"/>
                    <a:pt x="69732" y="61158"/>
                  </a:cubicBezTo>
                  <a:moveTo>
                    <a:pt x="68663" y="61383"/>
                  </a:moveTo>
                  <a:cubicBezTo>
                    <a:pt x="68993" y="61319"/>
                    <a:pt x="69323" y="61248"/>
                    <a:pt x="69650" y="61173"/>
                  </a:cubicBezTo>
                  <a:cubicBezTo>
                    <a:pt x="69492" y="60693"/>
                    <a:pt x="69350" y="60212"/>
                    <a:pt x="69218" y="59728"/>
                  </a:cubicBezTo>
                  <a:cubicBezTo>
                    <a:pt x="68881" y="59830"/>
                    <a:pt x="68539" y="59927"/>
                    <a:pt x="68201" y="60021"/>
                  </a:cubicBezTo>
                  <a:cubicBezTo>
                    <a:pt x="68344" y="60475"/>
                    <a:pt x="68498" y="60929"/>
                    <a:pt x="68663" y="61383"/>
                  </a:cubicBezTo>
                  <a:moveTo>
                    <a:pt x="67612" y="61567"/>
                  </a:moveTo>
                  <a:cubicBezTo>
                    <a:pt x="67935" y="61518"/>
                    <a:pt x="68258" y="61458"/>
                    <a:pt x="68577" y="61398"/>
                  </a:cubicBezTo>
                  <a:cubicBezTo>
                    <a:pt x="68415" y="60948"/>
                    <a:pt x="68261" y="60498"/>
                    <a:pt x="68119" y="60044"/>
                  </a:cubicBezTo>
                  <a:cubicBezTo>
                    <a:pt x="67789" y="60130"/>
                    <a:pt x="67459" y="60212"/>
                    <a:pt x="67128" y="60291"/>
                  </a:cubicBezTo>
                  <a:cubicBezTo>
                    <a:pt x="67278" y="60719"/>
                    <a:pt x="67440" y="61143"/>
                    <a:pt x="67612" y="61567"/>
                  </a:cubicBezTo>
                  <a:close/>
                  <a:moveTo>
                    <a:pt x="67579" y="61717"/>
                  </a:moveTo>
                  <a:cubicBezTo>
                    <a:pt x="67263" y="61766"/>
                    <a:pt x="66948" y="61811"/>
                    <a:pt x="66637" y="61852"/>
                  </a:cubicBezTo>
                  <a:cubicBezTo>
                    <a:pt x="66802" y="62216"/>
                    <a:pt x="66975" y="62576"/>
                    <a:pt x="67155" y="62936"/>
                  </a:cubicBezTo>
                  <a:cubicBezTo>
                    <a:pt x="67462" y="62918"/>
                    <a:pt x="67770" y="62891"/>
                    <a:pt x="68078" y="62861"/>
                  </a:cubicBezTo>
                  <a:cubicBezTo>
                    <a:pt x="67901" y="62482"/>
                    <a:pt x="67736" y="62100"/>
                    <a:pt x="67579" y="61717"/>
                  </a:cubicBezTo>
                  <a:close/>
                  <a:moveTo>
                    <a:pt x="69109" y="62749"/>
                  </a:moveTo>
                  <a:cubicBezTo>
                    <a:pt x="68941" y="62344"/>
                    <a:pt x="68779" y="61938"/>
                    <a:pt x="68625" y="61529"/>
                  </a:cubicBezTo>
                  <a:cubicBezTo>
                    <a:pt x="68306" y="61593"/>
                    <a:pt x="67988" y="61649"/>
                    <a:pt x="67665" y="61702"/>
                  </a:cubicBezTo>
                  <a:cubicBezTo>
                    <a:pt x="67822" y="62088"/>
                    <a:pt x="67991" y="62471"/>
                    <a:pt x="68168" y="62854"/>
                  </a:cubicBezTo>
                  <a:cubicBezTo>
                    <a:pt x="68483" y="62824"/>
                    <a:pt x="68798" y="62790"/>
                    <a:pt x="69109" y="62749"/>
                  </a:cubicBezTo>
                  <a:moveTo>
                    <a:pt x="69166" y="62880"/>
                  </a:moveTo>
                  <a:cubicBezTo>
                    <a:pt x="68854" y="62918"/>
                    <a:pt x="68543" y="62955"/>
                    <a:pt x="68231" y="62985"/>
                  </a:cubicBezTo>
                  <a:cubicBezTo>
                    <a:pt x="68397" y="63338"/>
                    <a:pt x="68569" y="63691"/>
                    <a:pt x="68749" y="64039"/>
                  </a:cubicBezTo>
                  <a:cubicBezTo>
                    <a:pt x="69053" y="64024"/>
                    <a:pt x="69361" y="64009"/>
                    <a:pt x="69665" y="63987"/>
                  </a:cubicBezTo>
                  <a:cubicBezTo>
                    <a:pt x="69492" y="63619"/>
                    <a:pt x="69323" y="63252"/>
                    <a:pt x="69166" y="62880"/>
                  </a:cubicBezTo>
                  <a:moveTo>
                    <a:pt x="70693" y="63904"/>
                  </a:moveTo>
                  <a:cubicBezTo>
                    <a:pt x="70524" y="63514"/>
                    <a:pt x="70363" y="63124"/>
                    <a:pt x="70209" y="62734"/>
                  </a:cubicBezTo>
                  <a:cubicBezTo>
                    <a:pt x="69890" y="62783"/>
                    <a:pt x="69571" y="62828"/>
                    <a:pt x="69252" y="62869"/>
                  </a:cubicBezTo>
                  <a:cubicBezTo>
                    <a:pt x="69413" y="63240"/>
                    <a:pt x="69582" y="63612"/>
                    <a:pt x="69759" y="63983"/>
                  </a:cubicBezTo>
                  <a:cubicBezTo>
                    <a:pt x="70070" y="63961"/>
                    <a:pt x="70381" y="63934"/>
                    <a:pt x="70693" y="63904"/>
                  </a:cubicBezTo>
                  <a:close/>
                  <a:moveTo>
                    <a:pt x="70749" y="64036"/>
                  </a:moveTo>
                  <a:cubicBezTo>
                    <a:pt x="70441" y="64066"/>
                    <a:pt x="70130" y="64092"/>
                    <a:pt x="69819" y="64115"/>
                  </a:cubicBezTo>
                  <a:cubicBezTo>
                    <a:pt x="69984" y="64456"/>
                    <a:pt x="70156" y="64797"/>
                    <a:pt x="70336" y="65135"/>
                  </a:cubicBezTo>
                  <a:cubicBezTo>
                    <a:pt x="70640" y="65131"/>
                    <a:pt x="70948" y="65120"/>
                    <a:pt x="71252" y="65109"/>
                  </a:cubicBezTo>
                  <a:cubicBezTo>
                    <a:pt x="71075" y="64752"/>
                    <a:pt x="70910" y="64396"/>
                    <a:pt x="70749" y="64036"/>
                  </a:cubicBezTo>
                  <a:close/>
                  <a:moveTo>
                    <a:pt x="72272" y="65053"/>
                  </a:moveTo>
                  <a:cubicBezTo>
                    <a:pt x="72104" y="64677"/>
                    <a:pt x="71938" y="64298"/>
                    <a:pt x="71785" y="63919"/>
                  </a:cubicBezTo>
                  <a:cubicBezTo>
                    <a:pt x="71469" y="63961"/>
                    <a:pt x="71154" y="63994"/>
                    <a:pt x="70835" y="64028"/>
                  </a:cubicBezTo>
                  <a:cubicBezTo>
                    <a:pt x="70997" y="64388"/>
                    <a:pt x="71166" y="64749"/>
                    <a:pt x="71342" y="65105"/>
                  </a:cubicBezTo>
                  <a:cubicBezTo>
                    <a:pt x="71650" y="65090"/>
                    <a:pt x="71961" y="65075"/>
                    <a:pt x="72272" y="65053"/>
                  </a:cubicBezTo>
                  <a:moveTo>
                    <a:pt x="72332" y="65180"/>
                  </a:moveTo>
                  <a:cubicBezTo>
                    <a:pt x="72021" y="65203"/>
                    <a:pt x="71713" y="65221"/>
                    <a:pt x="71406" y="65233"/>
                  </a:cubicBezTo>
                  <a:cubicBezTo>
                    <a:pt x="71571" y="65567"/>
                    <a:pt x="71743" y="65900"/>
                    <a:pt x="71923" y="66231"/>
                  </a:cubicBezTo>
                  <a:cubicBezTo>
                    <a:pt x="71991" y="66231"/>
                    <a:pt x="72062" y="66231"/>
                    <a:pt x="72134" y="66231"/>
                  </a:cubicBezTo>
                  <a:cubicBezTo>
                    <a:pt x="72366" y="66231"/>
                    <a:pt x="72599" y="66231"/>
                    <a:pt x="72831" y="66223"/>
                  </a:cubicBezTo>
                  <a:cubicBezTo>
                    <a:pt x="72659" y="65878"/>
                    <a:pt x="72490" y="65529"/>
                    <a:pt x="72332" y="65180"/>
                  </a:cubicBezTo>
                  <a:close/>
                  <a:moveTo>
                    <a:pt x="73848" y="66193"/>
                  </a:moveTo>
                  <a:cubicBezTo>
                    <a:pt x="73679" y="65829"/>
                    <a:pt x="73514" y="65465"/>
                    <a:pt x="73360" y="65098"/>
                  </a:cubicBezTo>
                  <a:cubicBezTo>
                    <a:pt x="73045" y="65128"/>
                    <a:pt x="72730" y="65154"/>
                    <a:pt x="72415" y="65176"/>
                  </a:cubicBezTo>
                  <a:cubicBezTo>
                    <a:pt x="72576" y="65525"/>
                    <a:pt x="72745" y="65874"/>
                    <a:pt x="72921" y="66223"/>
                  </a:cubicBezTo>
                  <a:cubicBezTo>
                    <a:pt x="73229" y="66216"/>
                    <a:pt x="73541" y="66208"/>
                    <a:pt x="73848" y="66193"/>
                  </a:cubicBezTo>
                  <a:close/>
                  <a:moveTo>
                    <a:pt x="73908" y="66321"/>
                  </a:moveTo>
                  <a:cubicBezTo>
                    <a:pt x="73601" y="66336"/>
                    <a:pt x="73293" y="66343"/>
                    <a:pt x="72985" y="66351"/>
                  </a:cubicBezTo>
                  <a:cubicBezTo>
                    <a:pt x="73154" y="66677"/>
                    <a:pt x="73327" y="67000"/>
                    <a:pt x="73503" y="67322"/>
                  </a:cubicBezTo>
                  <a:cubicBezTo>
                    <a:pt x="73807" y="67330"/>
                    <a:pt x="74107" y="67337"/>
                    <a:pt x="74411" y="67337"/>
                  </a:cubicBezTo>
                  <a:cubicBezTo>
                    <a:pt x="74238" y="67000"/>
                    <a:pt x="74070" y="66662"/>
                    <a:pt x="73908" y="66321"/>
                  </a:cubicBezTo>
                  <a:close/>
                  <a:moveTo>
                    <a:pt x="74572" y="67337"/>
                  </a:moveTo>
                  <a:cubicBezTo>
                    <a:pt x="74858" y="67337"/>
                    <a:pt x="75139" y="67334"/>
                    <a:pt x="75424" y="67330"/>
                  </a:cubicBezTo>
                  <a:cubicBezTo>
                    <a:pt x="75251" y="66974"/>
                    <a:pt x="75090" y="66621"/>
                    <a:pt x="74933" y="66261"/>
                  </a:cubicBezTo>
                  <a:cubicBezTo>
                    <a:pt x="74617" y="66283"/>
                    <a:pt x="74306" y="66302"/>
                    <a:pt x="73991" y="66317"/>
                  </a:cubicBezTo>
                  <a:cubicBezTo>
                    <a:pt x="74156" y="66658"/>
                    <a:pt x="74325" y="67000"/>
                    <a:pt x="74497" y="67337"/>
                  </a:cubicBezTo>
                  <a:cubicBezTo>
                    <a:pt x="74524" y="67337"/>
                    <a:pt x="74550" y="67337"/>
                    <a:pt x="74572" y="67337"/>
                  </a:cubicBezTo>
                  <a:moveTo>
                    <a:pt x="75484" y="67454"/>
                  </a:moveTo>
                  <a:cubicBezTo>
                    <a:pt x="75180" y="67461"/>
                    <a:pt x="74876" y="67465"/>
                    <a:pt x="74572" y="67465"/>
                  </a:cubicBezTo>
                  <a:lnTo>
                    <a:pt x="74572" y="67465"/>
                  </a:lnTo>
                  <a:lnTo>
                    <a:pt x="74565" y="67465"/>
                  </a:lnTo>
                  <a:cubicBezTo>
                    <a:pt x="74734" y="67784"/>
                    <a:pt x="74903" y="68099"/>
                    <a:pt x="75083" y="68414"/>
                  </a:cubicBezTo>
                  <a:cubicBezTo>
                    <a:pt x="75383" y="68429"/>
                    <a:pt x="75687" y="68441"/>
                    <a:pt x="75987" y="68448"/>
                  </a:cubicBezTo>
                  <a:cubicBezTo>
                    <a:pt x="75814" y="68118"/>
                    <a:pt x="75645" y="67788"/>
                    <a:pt x="75484" y="67454"/>
                  </a:cubicBezTo>
                  <a:close/>
                  <a:moveTo>
                    <a:pt x="76996" y="68459"/>
                  </a:moveTo>
                  <a:cubicBezTo>
                    <a:pt x="76824" y="68114"/>
                    <a:pt x="76658" y="67769"/>
                    <a:pt x="76501" y="67420"/>
                  </a:cubicBezTo>
                  <a:cubicBezTo>
                    <a:pt x="76189" y="67435"/>
                    <a:pt x="75878" y="67446"/>
                    <a:pt x="75567" y="67454"/>
                  </a:cubicBezTo>
                  <a:cubicBezTo>
                    <a:pt x="75728" y="67788"/>
                    <a:pt x="75897" y="68118"/>
                    <a:pt x="76073" y="68448"/>
                  </a:cubicBezTo>
                  <a:cubicBezTo>
                    <a:pt x="76381" y="68456"/>
                    <a:pt x="76688" y="68459"/>
                    <a:pt x="76996" y="68459"/>
                  </a:cubicBezTo>
                  <a:moveTo>
                    <a:pt x="77056" y="68583"/>
                  </a:moveTo>
                  <a:lnTo>
                    <a:pt x="77034" y="68583"/>
                  </a:lnTo>
                  <a:lnTo>
                    <a:pt x="77034" y="68583"/>
                  </a:lnTo>
                  <a:cubicBezTo>
                    <a:pt x="76734" y="68583"/>
                    <a:pt x="76437" y="68579"/>
                    <a:pt x="76141" y="68576"/>
                  </a:cubicBezTo>
                  <a:cubicBezTo>
                    <a:pt x="76310" y="68887"/>
                    <a:pt x="76482" y="69198"/>
                    <a:pt x="76658" y="69506"/>
                  </a:cubicBezTo>
                  <a:cubicBezTo>
                    <a:pt x="76959" y="69525"/>
                    <a:pt x="77263" y="69540"/>
                    <a:pt x="77563" y="69555"/>
                  </a:cubicBezTo>
                  <a:cubicBezTo>
                    <a:pt x="77386" y="69232"/>
                    <a:pt x="77218" y="68910"/>
                    <a:pt x="77056" y="68583"/>
                  </a:cubicBezTo>
                  <a:close/>
                  <a:moveTo>
                    <a:pt x="78565" y="69585"/>
                  </a:moveTo>
                  <a:cubicBezTo>
                    <a:pt x="78392" y="69247"/>
                    <a:pt x="78227" y="68910"/>
                    <a:pt x="78069" y="68572"/>
                  </a:cubicBezTo>
                  <a:cubicBezTo>
                    <a:pt x="77758" y="68579"/>
                    <a:pt x="77446" y="68583"/>
                    <a:pt x="77139" y="68583"/>
                  </a:cubicBezTo>
                  <a:cubicBezTo>
                    <a:pt x="77300" y="68910"/>
                    <a:pt x="77469" y="69232"/>
                    <a:pt x="77645" y="69559"/>
                  </a:cubicBezTo>
                  <a:cubicBezTo>
                    <a:pt x="77953" y="69570"/>
                    <a:pt x="78257" y="69577"/>
                    <a:pt x="78565" y="69585"/>
                  </a:cubicBezTo>
                  <a:close/>
                  <a:moveTo>
                    <a:pt x="78628" y="69709"/>
                  </a:moveTo>
                  <a:cubicBezTo>
                    <a:pt x="78321" y="69701"/>
                    <a:pt x="78020" y="69694"/>
                    <a:pt x="77713" y="69682"/>
                  </a:cubicBezTo>
                  <a:cubicBezTo>
                    <a:pt x="77882" y="69986"/>
                    <a:pt x="78058" y="70294"/>
                    <a:pt x="78234" y="70594"/>
                  </a:cubicBezTo>
                  <a:cubicBezTo>
                    <a:pt x="78534" y="70620"/>
                    <a:pt x="78835" y="70639"/>
                    <a:pt x="79135" y="70658"/>
                  </a:cubicBezTo>
                  <a:cubicBezTo>
                    <a:pt x="78958" y="70343"/>
                    <a:pt x="78790" y="70028"/>
                    <a:pt x="78628" y="69709"/>
                  </a:cubicBezTo>
                  <a:close/>
                  <a:moveTo>
                    <a:pt x="80133" y="70707"/>
                  </a:moveTo>
                  <a:cubicBezTo>
                    <a:pt x="79960" y="70377"/>
                    <a:pt x="79795" y="70050"/>
                    <a:pt x="79638" y="69716"/>
                  </a:cubicBezTo>
                  <a:cubicBezTo>
                    <a:pt x="79593" y="69716"/>
                    <a:pt x="79551" y="69716"/>
                    <a:pt x="79510" y="69716"/>
                  </a:cubicBezTo>
                  <a:lnTo>
                    <a:pt x="79510" y="69716"/>
                  </a:lnTo>
                  <a:cubicBezTo>
                    <a:pt x="79240" y="69716"/>
                    <a:pt x="78973" y="69716"/>
                    <a:pt x="78707" y="69709"/>
                  </a:cubicBezTo>
                  <a:cubicBezTo>
                    <a:pt x="78872" y="70028"/>
                    <a:pt x="79041" y="70347"/>
                    <a:pt x="79217" y="70662"/>
                  </a:cubicBezTo>
                  <a:cubicBezTo>
                    <a:pt x="79521" y="70681"/>
                    <a:pt x="79829" y="70696"/>
                    <a:pt x="80133" y="70707"/>
                  </a:cubicBezTo>
                  <a:moveTo>
                    <a:pt x="80197" y="70831"/>
                  </a:moveTo>
                  <a:cubicBezTo>
                    <a:pt x="79893" y="70819"/>
                    <a:pt x="79589" y="70804"/>
                    <a:pt x="79285" y="70786"/>
                  </a:cubicBezTo>
                  <a:cubicBezTo>
                    <a:pt x="79454" y="71086"/>
                    <a:pt x="79630" y="71386"/>
                    <a:pt x="79810" y="71682"/>
                  </a:cubicBezTo>
                  <a:cubicBezTo>
                    <a:pt x="80107" y="71712"/>
                    <a:pt x="80407" y="71739"/>
                    <a:pt x="80707" y="71761"/>
                  </a:cubicBezTo>
                  <a:cubicBezTo>
                    <a:pt x="80531" y="71453"/>
                    <a:pt x="80362" y="71142"/>
                    <a:pt x="80197" y="70831"/>
                  </a:cubicBezTo>
                  <a:close/>
                  <a:moveTo>
                    <a:pt x="81701" y="71829"/>
                  </a:moveTo>
                  <a:cubicBezTo>
                    <a:pt x="81529" y="71506"/>
                    <a:pt x="81364" y="71180"/>
                    <a:pt x="81202" y="70857"/>
                  </a:cubicBezTo>
                  <a:cubicBezTo>
                    <a:pt x="80891" y="70853"/>
                    <a:pt x="80583" y="70842"/>
                    <a:pt x="80275" y="70831"/>
                  </a:cubicBezTo>
                  <a:cubicBezTo>
                    <a:pt x="80441" y="71146"/>
                    <a:pt x="80609" y="71457"/>
                    <a:pt x="80786" y="71769"/>
                  </a:cubicBezTo>
                  <a:cubicBezTo>
                    <a:pt x="81090" y="71791"/>
                    <a:pt x="81397" y="71810"/>
                    <a:pt x="81701" y="71829"/>
                  </a:cubicBezTo>
                  <a:close/>
                  <a:moveTo>
                    <a:pt x="81765" y="71949"/>
                  </a:moveTo>
                  <a:cubicBezTo>
                    <a:pt x="81461" y="71930"/>
                    <a:pt x="81161" y="71911"/>
                    <a:pt x="80857" y="71889"/>
                  </a:cubicBezTo>
                  <a:cubicBezTo>
                    <a:pt x="81026" y="72185"/>
                    <a:pt x="81202" y="72478"/>
                    <a:pt x="81382" y="72770"/>
                  </a:cubicBezTo>
                  <a:cubicBezTo>
                    <a:pt x="81679" y="72804"/>
                    <a:pt x="81979" y="72834"/>
                    <a:pt x="82279" y="72864"/>
                  </a:cubicBezTo>
                  <a:cubicBezTo>
                    <a:pt x="82103" y="72560"/>
                    <a:pt x="81930" y="72253"/>
                    <a:pt x="81765" y="71949"/>
                  </a:cubicBezTo>
                  <a:close/>
                  <a:moveTo>
                    <a:pt x="83266" y="72943"/>
                  </a:moveTo>
                  <a:cubicBezTo>
                    <a:pt x="83093" y="72628"/>
                    <a:pt x="82924" y="72309"/>
                    <a:pt x="82763" y="71994"/>
                  </a:cubicBezTo>
                  <a:cubicBezTo>
                    <a:pt x="82455" y="71982"/>
                    <a:pt x="82148" y="71967"/>
                    <a:pt x="81840" y="71952"/>
                  </a:cubicBezTo>
                  <a:cubicBezTo>
                    <a:pt x="82009" y="72260"/>
                    <a:pt x="82181" y="72564"/>
                    <a:pt x="82358" y="72872"/>
                  </a:cubicBezTo>
                  <a:cubicBezTo>
                    <a:pt x="82658" y="72898"/>
                    <a:pt x="82962" y="72920"/>
                    <a:pt x="83266" y="72943"/>
                  </a:cubicBezTo>
                  <a:close/>
                  <a:moveTo>
                    <a:pt x="83333" y="73063"/>
                  </a:moveTo>
                  <a:cubicBezTo>
                    <a:pt x="83029" y="73041"/>
                    <a:pt x="82729" y="73018"/>
                    <a:pt x="82425" y="72992"/>
                  </a:cubicBezTo>
                  <a:cubicBezTo>
                    <a:pt x="82598" y="73281"/>
                    <a:pt x="82774" y="73573"/>
                    <a:pt x="82951" y="73858"/>
                  </a:cubicBezTo>
                  <a:cubicBezTo>
                    <a:pt x="83251" y="73896"/>
                    <a:pt x="83547" y="73930"/>
                    <a:pt x="83844" y="73964"/>
                  </a:cubicBezTo>
                  <a:cubicBezTo>
                    <a:pt x="83671" y="73663"/>
                    <a:pt x="83498" y="73363"/>
                    <a:pt x="83333" y="73063"/>
                  </a:cubicBezTo>
                  <a:close/>
                  <a:moveTo>
                    <a:pt x="84834" y="74057"/>
                  </a:moveTo>
                  <a:cubicBezTo>
                    <a:pt x="84658" y="73750"/>
                    <a:pt x="84493" y="73434"/>
                    <a:pt x="84328" y="73123"/>
                  </a:cubicBezTo>
                  <a:cubicBezTo>
                    <a:pt x="84020" y="73108"/>
                    <a:pt x="83712" y="73089"/>
                    <a:pt x="83405" y="73067"/>
                  </a:cubicBezTo>
                  <a:cubicBezTo>
                    <a:pt x="83573" y="73371"/>
                    <a:pt x="83746" y="73671"/>
                    <a:pt x="83922" y="73971"/>
                  </a:cubicBezTo>
                  <a:cubicBezTo>
                    <a:pt x="84226" y="74001"/>
                    <a:pt x="84530" y="74031"/>
                    <a:pt x="84834" y="74057"/>
                  </a:cubicBezTo>
                  <a:close/>
                  <a:moveTo>
                    <a:pt x="84898" y="74177"/>
                  </a:moveTo>
                  <a:cubicBezTo>
                    <a:pt x="84598" y="74151"/>
                    <a:pt x="84294" y="74121"/>
                    <a:pt x="83994" y="74091"/>
                  </a:cubicBezTo>
                  <a:cubicBezTo>
                    <a:pt x="84166" y="74376"/>
                    <a:pt x="84339" y="74661"/>
                    <a:pt x="84519" y="74947"/>
                  </a:cubicBezTo>
                  <a:cubicBezTo>
                    <a:pt x="84819" y="74988"/>
                    <a:pt x="85116" y="75025"/>
                    <a:pt x="85416" y="75063"/>
                  </a:cubicBezTo>
                  <a:cubicBezTo>
                    <a:pt x="85239" y="74766"/>
                    <a:pt x="85067" y="74474"/>
                    <a:pt x="84898" y="74177"/>
                  </a:cubicBezTo>
                  <a:moveTo>
                    <a:pt x="86387" y="75168"/>
                  </a:moveTo>
                  <a:cubicBezTo>
                    <a:pt x="86215" y="74864"/>
                    <a:pt x="86046" y="74560"/>
                    <a:pt x="85881" y="74252"/>
                  </a:cubicBezTo>
                  <a:cubicBezTo>
                    <a:pt x="85577" y="74230"/>
                    <a:pt x="85273" y="74207"/>
                    <a:pt x="84973" y="74181"/>
                  </a:cubicBezTo>
                  <a:cubicBezTo>
                    <a:pt x="85138" y="74481"/>
                    <a:pt x="85311" y="74774"/>
                    <a:pt x="85491" y="75070"/>
                  </a:cubicBezTo>
                  <a:cubicBezTo>
                    <a:pt x="85787" y="75108"/>
                    <a:pt x="86087" y="75138"/>
                    <a:pt x="86387" y="75168"/>
                  </a:cubicBezTo>
                  <a:close/>
                  <a:moveTo>
                    <a:pt x="86973" y="76158"/>
                  </a:moveTo>
                  <a:cubicBezTo>
                    <a:pt x="86796" y="75870"/>
                    <a:pt x="86624" y="75581"/>
                    <a:pt x="86455" y="75288"/>
                  </a:cubicBezTo>
                  <a:cubicBezTo>
                    <a:pt x="86155" y="75258"/>
                    <a:pt x="85858" y="75224"/>
                    <a:pt x="85562" y="75190"/>
                  </a:cubicBezTo>
                  <a:cubicBezTo>
                    <a:pt x="85735" y="75472"/>
                    <a:pt x="85911" y="75753"/>
                    <a:pt x="86091" y="76035"/>
                  </a:cubicBezTo>
                  <a:cubicBezTo>
                    <a:pt x="86384" y="76080"/>
                    <a:pt x="86680" y="76121"/>
                    <a:pt x="86973" y="76158"/>
                  </a:cubicBezTo>
                  <a:close/>
                  <a:moveTo>
                    <a:pt x="87048" y="76275"/>
                  </a:moveTo>
                  <a:cubicBezTo>
                    <a:pt x="86751" y="76237"/>
                    <a:pt x="86462" y="76196"/>
                    <a:pt x="86170" y="76155"/>
                  </a:cubicBezTo>
                  <a:cubicBezTo>
                    <a:pt x="86342" y="76421"/>
                    <a:pt x="86523" y="76691"/>
                    <a:pt x="86706" y="76958"/>
                  </a:cubicBezTo>
                  <a:cubicBezTo>
                    <a:pt x="86995" y="77010"/>
                    <a:pt x="87284" y="77059"/>
                    <a:pt x="87573" y="77108"/>
                  </a:cubicBezTo>
                  <a:cubicBezTo>
                    <a:pt x="87393" y="76830"/>
                    <a:pt x="87217" y="76556"/>
                    <a:pt x="87048" y="76275"/>
                  </a:cubicBezTo>
                  <a:close/>
                  <a:moveTo>
                    <a:pt x="88545" y="77258"/>
                  </a:moveTo>
                  <a:cubicBezTo>
                    <a:pt x="88369" y="76973"/>
                    <a:pt x="88196" y="76684"/>
                    <a:pt x="88023" y="76395"/>
                  </a:cubicBezTo>
                  <a:cubicBezTo>
                    <a:pt x="87723" y="76361"/>
                    <a:pt x="87419" y="76324"/>
                    <a:pt x="87119" y="76286"/>
                  </a:cubicBezTo>
                  <a:cubicBezTo>
                    <a:pt x="87292" y="76564"/>
                    <a:pt x="87468" y="76841"/>
                    <a:pt x="87652" y="77119"/>
                  </a:cubicBezTo>
                  <a:cubicBezTo>
                    <a:pt x="87948" y="77168"/>
                    <a:pt x="88248" y="77213"/>
                    <a:pt x="88545" y="77258"/>
                  </a:cubicBezTo>
                  <a:moveTo>
                    <a:pt x="88620" y="77374"/>
                  </a:moveTo>
                  <a:cubicBezTo>
                    <a:pt x="88324" y="77329"/>
                    <a:pt x="88023" y="77284"/>
                    <a:pt x="87731" y="77239"/>
                  </a:cubicBezTo>
                  <a:cubicBezTo>
                    <a:pt x="87907" y="77505"/>
                    <a:pt x="88087" y="77768"/>
                    <a:pt x="88271" y="78031"/>
                  </a:cubicBezTo>
                  <a:cubicBezTo>
                    <a:pt x="88564" y="78087"/>
                    <a:pt x="88856" y="78143"/>
                    <a:pt x="89149" y="78192"/>
                  </a:cubicBezTo>
                  <a:cubicBezTo>
                    <a:pt x="88969" y="77922"/>
                    <a:pt x="88793" y="77648"/>
                    <a:pt x="88620" y="77374"/>
                  </a:cubicBezTo>
                  <a:close/>
                  <a:moveTo>
                    <a:pt x="90121" y="78297"/>
                  </a:moveTo>
                  <a:cubicBezTo>
                    <a:pt x="89941" y="78072"/>
                    <a:pt x="89764" y="77787"/>
                    <a:pt x="89595" y="77505"/>
                  </a:cubicBezTo>
                  <a:cubicBezTo>
                    <a:pt x="89292" y="77468"/>
                    <a:pt x="88991" y="77427"/>
                    <a:pt x="88691" y="77382"/>
                  </a:cubicBezTo>
                  <a:cubicBezTo>
                    <a:pt x="88864" y="77659"/>
                    <a:pt x="89044" y="77933"/>
                    <a:pt x="89224" y="78207"/>
                  </a:cubicBezTo>
                  <a:cubicBezTo>
                    <a:pt x="89520" y="78260"/>
                    <a:pt x="89821" y="78308"/>
                    <a:pt x="90121" y="78297"/>
                  </a:cubicBezTo>
                  <a:close/>
                  <a:moveTo>
                    <a:pt x="90192" y="78470"/>
                  </a:moveTo>
                  <a:cubicBezTo>
                    <a:pt x="89896" y="78421"/>
                    <a:pt x="89599" y="78376"/>
                    <a:pt x="89303" y="78323"/>
                  </a:cubicBezTo>
                  <a:cubicBezTo>
                    <a:pt x="89479" y="78586"/>
                    <a:pt x="89659" y="78849"/>
                    <a:pt x="89847" y="79111"/>
                  </a:cubicBezTo>
                  <a:cubicBezTo>
                    <a:pt x="90139" y="79168"/>
                    <a:pt x="90432" y="79224"/>
                    <a:pt x="90725" y="79280"/>
                  </a:cubicBezTo>
                  <a:cubicBezTo>
                    <a:pt x="90545" y="79010"/>
                    <a:pt x="90365" y="78740"/>
                    <a:pt x="90192" y="78470"/>
                  </a:cubicBezTo>
                  <a:close/>
                  <a:moveTo>
                    <a:pt x="90263" y="78481"/>
                  </a:moveTo>
                  <a:cubicBezTo>
                    <a:pt x="90436" y="78751"/>
                    <a:pt x="90616" y="79025"/>
                    <a:pt x="90800" y="79295"/>
                  </a:cubicBezTo>
                  <a:cubicBezTo>
                    <a:pt x="91096" y="79348"/>
                    <a:pt x="91393" y="79400"/>
                    <a:pt x="91693" y="79453"/>
                  </a:cubicBezTo>
                  <a:cubicBezTo>
                    <a:pt x="91513" y="79171"/>
                    <a:pt x="91336" y="78894"/>
                    <a:pt x="91164" y="78612"/>
                  </a:cubicBezTo>
                  <a:cubicBezTo>
                    <a:pt x="90864" y="78571"/>
                    <a:pt x="90560" y="78526"/>
                    <a:pt x="90263" y="78481"/>
                  </a:cubicBezTo>
                  <a:close/>
                  <a:moveTo>
                    <a:pt x="89663" y="77513"/>
                  </a:moveTo>
                  <a:cubicBezTo>
                    <a:pt x="89832" y="77798"/>
                    <a:pt x="90008" y="78083"/>
                    <a:pt x="90188" y="78365"/>
                  </a:cubicBezTo>
                  <a:cubicBezTo>
                    <a:pt x="90492" y="78413"/>
                    <a:pt x="90792" y="78458"/>
                    <a:pt x="91096" y="78500"/>
                  </a:cubicBezTo>
                  <a:cubicBezTo>
                    <a:pt x="90920" y="78207"/>
                    <a:pt x="90747" y="77914"/>
                    <a:pt x="90578" y="77622"/>
                  </a:cubicBezTo>
                  <a:cubicBezTo>
                    <a:pt x="90275" y="77588"/>
                    <a:pt x="89967" y="77550"/>
                    <a:pt x="89663" y="77513"/>
                  </a:cubicBezTo>
                  <a:close/>
                  <a:moveTo>
                    <a:pt x="90068" y="76590"/>
                  </a:moveTo>
                  <a:cubicBezTo>
                    <a:pt x="90233" y="76901"/>
                    <a:pt x="90402" y="77209"/>
                    <a:pt x="90578" y="77513"/>
                  </a:cubicBezTo>
                  <a:cubicBezTo>
                    <a:pt x="90890" y="77550"/>
                    <a:pt x="91201" y="77580"/>
                    <a:pt x="91513" y="77610"/>
                  </a:cubicBezTo>
                  <a:cubicBezTo>
                    <a:pt x="91344" y="77292"/>
                    <a:pt x="91179" y="76976"/>
                    <a:pt x="91017" y="76657"/>
                  </a:cubicBezTo>
                  <a:cubicBezTo>
                    <a:pt x="90702" y="76635"/>
                    <a:pt x="90383" y="76616"/>
                    <a:pt x="90068" y="76590"/>
                  </a:cubicBezTo>
                  <a:close/>
                  <a:moveTo>
                    <a:pt x="90481" y="75543"/>
                  </a:moveTo>
                  <a:cubicBezTo>
                    <a:pt x="90158" y="75532"/>
                    <a:pt x="89836" y="75521"/>
                    <a:pt x="89517" y="75506"/>
                  </a:cubicBezTo>
                  <a:cubicBezTo>
                    <a:pt x="89674" y="75832"/>
                    <a:pt x="89839" y="76155"/>
                    <a:pt x="90012" y="76477"/>
                  </a:cubicBezTo>
                  <a:cubicBezTo>
                    <a:pt x="90327" y="76504"/>
                    <a:pt x="90646" y="76526"/>
                    <a:pt x="90961" y="76545"/>
                  </a:cubicBezTo>
                  <a:cubicBezTo>
                    <a:pt x="90796" y="76211"/>
                    <a:pt x="90635" y="75877"/>
                    <a:pt x="90481" y="75543"/>
                  </a:cubicBezTo>
                  <a:moveTo>
                    <a:pt x="129311" y="12374"/>
                  </a:moveTo>
                  <a:cubicBezTo>
                    <a:pt x="135569" y="12374"/>
                    <a:pt x="141253" y="12874"/>
                    <a:pt x="145872" y="13947"/>
                  </a:cubicBezTo>
                  <a:cubicBezTo>
                    <a:pt x="150494" y="15016"/>
                    <a:pt x="154055" y="16656"/>
                    <a:pt x="156062" y="18948"/>
                  </a:cubicBezTo>
                  <a:cubicBezTo>
                    <a:pt x="158130" y="21300"/>
                    <a:pt x="159057" y="23998"/>
                    <a:pt x="159057" y="26898"/>
                  </a:cubicBezTo>
                  <a:cubicBezTo>
                    <a:pt x="159057" y="32144"/>
                    <a:pt x="156032" y="38046"/>
                    <a:pt x="151241" y="43824"/>
                  </a:cubicBezTo>
                  <a:cubicBezTo>
                    <a:pt x="146450" y="49606"/>
                    <a:pt x="139884" y="55267"/>
                    <a:pt x="132792" y="60017"/>
                  </a:cubicBezTo>
                  <a:cubicBezTo>
                    <a:pt x="119533" y="68943"/>
                    <a:pt x="104206" y="74267"/>
                    <a:pt x="90012" y="74372"/>
                  </a:cubicBezTo>
                  <a:cubicBezTo>
                    <a:pt x="90162" y="74725"/>
                    <a:pt x="90320" y="75082"/>
                    <a:pt x="90481" y="75434"/>
                  </a:cubicBezTo>
                  <a:cubicBezTo>
                    <a:pt x="91032" y="75449"/>
                    <a:pt x="91588" y="75457"/>
                    <a:pt x="92143" y="75457"/>
                  </a:cubicBezTo>
                  <a:cubicBezTo>
                    <a:pt x="106776" y="75457"/>
                    <a:pt x="122636" y="70121"/>
                    <a:pt x="136128" y="61117"/>
                  </a:cubicBezTo>
                  <a:cubicBezTo>
                    <a:pt x="143332" y="56333"/>
                    <a:pt x="149947" y="50600"/>
                    <a:pt x="154761" y="44724"/>
                  </a:cubicBezTo>
                  <a:cubicBezTo>
                    <a:pt x="159574" y="38849"/>
                    <a:pt x="162583" y="32830"/>
                    <a:pt x="162583" y="27480"/>
                  </a:cubicBezTo>
                  <a:cubicBezTo>
                    <a:pt x="162583" y="24430"/>
                    <a:pt x="161608" y="21601"/>
                    <a:pt x="159436" y="19124"/>
                  </a:cubicBezTo>
                  <a:cubicBezTo>
                    <a:pt x="157304" y="16689"/>
                    <a:pt x="153511" y="14926"/>
                    <a:pt x="148600" y="13778"/>
                  </a:cubicBezTo>
                  <a:cubicBezTo>
                    <a:pt x="143685" y="12626"/>
                    <a:pt x="137651" y="12089"/>
                    <a:pt x="131036" y="12089"/>
                  </a:cubicBezTo>
                  <a:cubicBezTo>
                    <a:pt x="127603" y="12089"/>
                    <a:pt x="124013" y="12232"/>
                    <a:pt x="120339" y="12513"/>
                  </a:cubicBezTo>
                  <a:cubicBezTo>
                    <a:pt x="120212" y="12581"/>
                    <a:pt x="120081" y="12648"/>
                    <a:pt x="119953" y="12712"/>
                  </a:cubicBezTo>
                  <a:cubicBezTo>
                    <a:pt x="123169" y="12491"/>
                    <a:pt x="126305" y="12374"/>
                    <a:pt x="129311" y="12374"/>
                  </a:cubicBezTo>
                  <a:close/>
                  <a:moveTo>
                    <a:pt x="119338" y="13035"/>
                  </a:moveTo>
                  <a:cubicBezTo>
                    <a:pt x="122174" y="12855"/>
                    <a:pt x="124932" y="12761"/>
                    <a:pt x="127577" y="12761"/>
                  </a:cubicBezTo>
                  <a:cubicBezTo>
                    <a:pt x="133472" y="12761"/>
                    <a:pt x="138799" y="13222"/>
                    <a:pt x="143118" y="14213"/>
                  </a:cubicBezTo>
                  <a:cubicBezTo>
                    <a:pt x="147440" y="15207"/>
                    <a:pt x="150750" y="16723"/>
                    <a:pt x="152614" y="18850"/>
                  </a:cubicBezTo>
                  <a:lnTo>
                    <a:pt x="152614" y="18850"/>
                  </a:lnTo>
                  <a:cubicBezTo>
                    <a:pt x="154558" y="21060"/>
                    <a:pt x="155432" y="23600"/>
                    <a:pt x="155432" y="26332"/>
                  </a:cubicBezTo>
                  <a:cubicBezTo>
                    <a:pt x="155428" y="31423"/>
                    <a:pt x="152404" y="37190"/>
                    <a:pt x="147643" y="42863"/>
                  </a:cubicBezTo>
                  <a:cubicBezTo>
                    <a:pt x="142878" y="48536"/>
                    <a:pt x="136376" y="54115"/>
                    <a:pt x="129401" y="58828"/>
                  </a:cubicBezTo>
                  <a:cubicBezTo>
                    <a:pt x="116903" y="67315"/>
                    <a:pt x="102780" y="72553"/>
                    <a:pt x="89517" y="73138"/>
                  </a:cubicBezTo>
                  <a:cubicBezTo>
                    <a:pt x="89659" y="73513"/>
                    <a:pt x="89809" y="73888"/>
                    <a:pt x="89967" y="74260"/>
                  </a:cubicBezTo>
                  <a:cubicBezTo>
                    <a:pt x="104146" y="74166"/>
                    <a:pt x="119469" y="68850"/>
                    <a:pt x="132729" y="59924"/>
                  </a:cubicBezTo>
                  <a:cubicBezTo>
                    <a:pt x="139816" y="55177"/>
                    <a:pt x="146371" y="49523"/>
                    <a:pt x="151155" y="43752"/>
                  </a:cubicBezTo>
                  <a:cubicBezTo>
                    <a:pt x="155939" y="37986"/>
                    <a:pt x="158944" y="32099"/>
                    <a:pt x="158944" y="26898"/>
                  </a:cubicBezTo>
                  <a:cubicBezTo>
                    <a:pt x="158944" y="24024"/>
                    <a:pt x="158025" y="21357"/>
                    <a:pt x="155980" y="19023"/>
                  </a:cubicBezTo>
                  <a:cubicBezTo>
                    <a:pt x="153995" y="16761"/>
                    <a:pt x="150457" y="15121"/>
                    <a:pt x="145846" y="14055"/>
                  </a:cubicBezTo>
                  <a:cubicBezTo>
                    <a:pt x="141238" y="12986"/>
                    <a:pt x="135561" y="12487"/>
                    <a:pt x="129311" y="12487"/>
                  </a:cubicBezTo>
                  <a:cubicBezTo>
                    <a:pt x="126226" y="12487"/>
                    <a:pt x="123007" y="12607"/>
                    <a:pt x="119702" y="12843"/>
                  </a:cubicBezTo>
                  <a:cubicBezTo>
                    <a:pt x="119582" y="12907"/>
                    <a:pt x="119462" y="12971"/>
                    <a:pt x="119338" y="13035"/>
                  </a:cubicBezTo>
                  <a:close/>
                  <a:moveTo>
                    <a:pt x="119225" y="13042"/>
                  </a:moveTo>
                  <a:cubicBezTo>
                    <a:pt x="119345" y="12979"/>
                    <a:pt x="119465" y="12915"/>
                    <a:pt x="119585" y="12851"/>
                  </a:cubicBezTo>
                  <a:cubicBezTo>
                    <a:pt x="119188" y="12881"/>
                    <a:pt x="118790" y="12911"/>
                    <a:pt x="118388" y="12941"/>
                  </a:cubicBezTo>
                  <a:cubicBezTo>
                    <a:pt x="118268" y="13001"/>
                    <a:pt x="118152" y="13061"/>
                    <a:pt x="118036" y="13121"/>
                  </a:cubicBezTo>
                  <a:cubicBezTo>
                    <a:pt x="118433" y="13095"/>
                    <a:pt x="118831" y="13069"/>
                    <a:pt x="119225" y="13042"/>
                  </a:cubicBezTo>
                  <a:close/>
                  <a:moveTo>
                    <a:pt x="118640" y="13354"/>
                  </a:moveTo>
                  <a:cubicBezTo>
                    <a:pt x="118752" y="13294"/>
                    <a:pt x="118865" y="13234"/>
                    <a:pt x="118977" y="13174"/>
                  </a:cubicBezTo>
                  <a:cubicBezTo>
                    <a:pt x="118580" y="13200"/>
                    <a:pt x="118178" y="13226"/>
                    <a:pt x="117777" y="13256"/>
                  </a:cubicBezTo>
                  <a:cubicBezTo>
                    <a:pt x="117668" y="13312"/>
                    <a:pt x="117555" y="13373"/>
                    <a:pt x="117447" y="13429"/>
                  </a:cubicBezTo>
                  <a:cubicBezTo>
                    <a:pt x="117848" y="13403"/>
                    <a:pt x="118242" y="13376"/>
                    <a:pt x="118640" y="13354"/>
                  </a:cubicBezTo>
                  <a:moveTo>
                    <a:pt x="116888" y="13725"/>
                  </a:moveTo>
                  <a:cubicBezTo>
                    <a:pt x="117285" y="13703"/>
                    <a:pt x="117683" y="13680"/>
                    <a:pt x="118081" y="13661"/>
                  </a:cubicBezTo>
                  <a:cubicBezTo>
                    <a:pt x="118186" y="13601"/>
                    <a:pt x="118291" y="13545"/>
                    <a:pt x="118396" y="13485"/>
                  </a:cubicBezTo>
                  <a:cubicBezTo>
                    <a:pt x="117998" y="13511"/>
                    <a:pt x="117597" y="13538"/>
                    <a:pt x="117195" y="13564"/>
                  </a:cubicBezTo>
                  <a:cubicBezTo>
                    <a:pt x="117090" y="13616"/>
                    <a:pt x="116989" y="13673"/>
                    <a:pt x="116888" y="13725"/>
                  </a:cubicBezTo>
                  <a:close/>
                  <a:moveTo>
                    <a:pt x="116768" y="13733"/>
                  </a:moveTo>
                  <a:cubicBezTo>
                    <a:pt x="116869" y="13680"/>
                    <a:pt x="116970" y="13628"/>
                    <a:pt x="117071" y="13571"/>
                  </a:cubicBezTo>
                  <a:cubicBezTo>
                    <a:pt x="116674" y="13598"/>
                    <a:pt x="116276" y="13628"/>
                    <a:pt x="115875" y="13661"/>
                  </a:cubicBezTo>
                  <a:cubicBezTo>
                    <a:pt x="115777" y="13710"/>
                    <a:pt x="115683" y="13759"/>
                    <a:pt x="115586" y="13812"/>
                  </a:cubicBezTo>
                  <a:cubicBezTo>
                    <a:pt x="115980" y="13785"/>
                    <a:pt x="116377" y="13759"/>
                    <a:pt x="116768" y="13733"/>
                  </a:cubicBezTo>
                  <a:close/>
                  <a:moveTo>
                    <a:pt x="116239" y="14022"/>
                  </a:moveTo>
                  <a:cubicBezTo>
                    <a:pt x="116329" y="13973"/>
                    <a:pt x="116426" y="13920"/>
                    <a:pt x="116516" y="13868"/>
                  </a:cubicBezTo>
                  <a:cubicBezTo>
                    <a:pt x="116118" y="13894"/>
                    <a:pt x="115721" y="13920"/>
                    <a:pt x="115319" y="13950"/>
                  </a:cubicBezTo>
                  <a:cubicBezTo>
                    <a:pt x="115229" y="13999"/>
                    <a:pt x="115143" y="14044"/>
                    <a:pt x="115053" y="14093"/>
                  </a:cubicBezTo>
                  <a:cubicBezTo>
                    <a:pt x="115451" y="14067"/>
                    <a:pt x="115845" y="14044"/>
                    <a:pt x="116239" y="14022"/>
                  </a:cubicBezTo>
                  <a:close/>
                  <a:moveTo>
                    <a:pt x="114546" y="14363"/>
                  </a:moveTo>
                  <a:cubicBezTo>
                    <a:pt x="114944" y="14341"/>
                    <a:pt x="115338" y="14322"/>
                    <a:pt x="115728" y="14303"/>
                  </a:cubicBezTo>
                  <a:cubicBezTo>
                    <a:pt x="115815" y="14254"/>
                    <a:pt x="115905" y="14205"/>
                    <a:pt x="115991" y="14157"/>
                  </a:cubicBezTo>
                  <a:cubicBezTo>
                    <a:pt x="115593" y="14179"/>
                    <a:pt x="115192" y="14205"/>
                    <a:pt x="114790" y="14232"/>
                  </a:cubicBezTo>
                  <a:cubicBezTo>
                    <a:pt x="114711" y="14277"/>
                    <a:pt x="114629" y="14318"/>
                    <a:pt x="114546" y="14363"/>
                  </a:cubicBezTo>
                  <a:close/>
                  <a:moveTo>
                    <a:pt x="114426" y="14371"/>
                  </a:moveTo>
                  <a:cubicBezTo>
                    <a:pt x="114505" y="14326"/>
                    <a:pt x="114584" y="14284"/>
                    <a:pt x="114666" y="14239"/>
                  </a:cubicBezTo>
                  <a:cubicBezTo>
                    <a:pt x="114272" y="14265"/>
                    <a:pt x="113875" y="14292"/>
                    <a:pt x="113473" y="14322"/>
                  </a:cubicBezTo>
                  <a:cubicBezTo>
                    <a:pt x="113398" y="14363"/>
                    <a:pt x="113323" y="14404"/>
                    <a:pt x="113248" y="14442"/>
                  </a:cubicBezTo>
                  <a:cubicBezTo>
                    <a:pt x="113642" y="14416"/>
                    <a:pt x="114036" y="14393"/>
                    <a:pt x="114426" y="14371"/>
                  </a:cubicBezTo>
                  <a:close/>
                  <a:moveTo>
                    <a:pt x="113950" y="14629"/>
                  </a:moveTo>
                  <a:cubicBezTo>
                    <a:pt x="114021" y="14592"/>
                    <a:pt x="114096" y="14551"/>
                    <a:pt x="114167" y="14509"/>
                  </a:cubicBezTo>
                  <a:cubicBezTo>
                    <a:pt x="113773" y="14532"/>
                    <a:pt x="113379" y="14558"/>
                    <a:pt x="112978" y="14584"/>
                  </a:cubicBezTo>
                  <a:cubicBezTo>
                    <a:pt x="112914" y="14622"/>
                    <a:pt x="112843" y="14659"/>
                    <a:pt x="112775" y="14693"/>
                  </a:cubicBezTo>
                  <a:cubicBezTo>
                    <a:pt x="113169" y="14671"/>
                    <a:pt x="113560" y="14648"/>
                    <a:pt x="113950" y="14629"/>
                  </a:cubicBezTo>
                  <a:close/>
                  <a:moveTo>
                    <a:pt x="113492" y="14885"/>
                  </a:moveTo>
                  <a:cubicBezTo>
                    <a:pt x="113560" y="14847"/>
                    <a:pt x="113627" y="14810"/>
                    <a:pt x="113695" y="14772"/>
                  </a:cubicBezTo>
                  <a:cubicBezTo>
                    <a:pt x="113304" y="14791"/>
                    <a:pt x="112910" y="14813"/>
                    <a:pt x="112513" y="14836"/>
                  </a:cubicBezTo>
                  <a:cubicBezTo>
                    <a:pt x="112453" y="14870"/>
                    <a:pt x="112389" y="14903"/>
                    <a:pt x="112329" y="14937"/>
                  </a:cubicBezTo>
                  <a:cubicBezTo>
                    <a:pt x="112723" y="14915"/>
                    <a:pt x="113109" y="14900"/>
                    <a:pt x="113492" y="14885"/>
                  </a:cubicBezTo>
                  <a:close/>
                  <a:moveTo>
                    <a:pt x="113049" y="15136"/>
                  </a:moveTo>
                  <a:cubicBezTo>
                    <a:pt x="113117" y="15098"/>
                    <a:pt x="113181" y="15061"/>
                    <a:pt x="113244" y="15023"/>
                  </a:cubicBezTo>
                  <a:cubicBezTo>
                    <a:pt x="112858" y="15038"/>
                    <a:pt x="112464" y="15057"/>
                    <a:pt x="112070" y="15080"/>
                  </a:cubicBezTo>
                  <a:cubicBezTo>
                    <a:pt x="112014" y="15110"/>
                    <a:pt x="111957" y="15140"/>
                    <a:pt x="111901" y="15170"/>
                  </a:cubicBezTo>
                  <a:cubicBezTo>
                    <a:pt x="112288" y="15155"/>
                    <a:pt x="112674" y="15143"/>
                    <a:pt x="113049" y="15136"/>
                  </a:cubicBezTo>
                  <a:close/>
                  <a:moveTo>
                    <a:pt x="112610" y="15387"/>
                  </a:moveTo>
                  <a:cubicBezTo>
                    <a:pt x="112678" y="15350"/>
                    <a:pt x="112742" y="15312"/>
                    <a:pt x="112809" y="15275"/>
                  </a:cubicBezTo>
                  <a:cubicBezTo>
                    <a:pt x="112426" y="15282"/>
                    <a:pt x="112036" y="15297"/>
                    <a:pt x="111646" y="15312"/>
                  </a:cubicBezTo>
                  <a:cubicBezTo>
                    <a:pt x="111594" y="15342"/>
                    <a:pt x="111537" y="15372"/>
                    <a:pt x="111485" y="15402"/>
                  </a:cubicBezTo>
                  <a:cubicBezTo>
                    <a:pt x="111864" y="15395"/>
                    <a:pt x="112243" y="15391"/>
                    <a:pt x="112610" y="15387"/>
                  </a:cubicBezTo>
                  <a:close/>
                  <a:moveTo>
                    <a:pt x="112153" y="15654"/>
                  </a:moveTo>
                  <a:cubicBezTo>
                    <a:pt x="112228" y="15612"/>
                    <a:pt x="112303" y="15567"/>
                    <a:pt x="112378" y="15522"/>
                  </a:cubicBezTo>
                  <a:cubicBezTo>
                    <a:pt x="112002" y="15526"/>
                    <a:pt x="111624" y="15534"/>
                    <a:pt x="111237" y="15545"/>
                  </a:cubicBezTo>
                  <a:cubicBezTo>
                    <a:pt x="111177" y="15575"/>
                    <a:pt x="111121" y="15609"/>
                    <a:pt x="111061" y="15642"/>
                  </a:cubicBezTo>
                  <a:cubicBezTo>
                    <a:pt x="111432" y="15642"/>
                    <a:pt x="111796" y="15646"/>
                    <a:pt x="112153" y="15654"/>
                  </a:cubicBezTo>
                  <a:close/>
                  <a:moveTo>
                    <a:pt x="111646" y="15958"/>
                  </a:moveTo>
                  <a:cubicBezTo>
                    <a:pt x="111740" y="15898"/>
                    <a:pt x="111834" y="15841"/>
                    <a:pt x="111927" y="15785"/>
                  </a:cubicBezTo>
                  <a:cubicBezTo>
                    <a:pt x="111631" y="15781"/>
                    <a:pt x="111327" y="15781"/>
                    <a:pt x="111019" y="15781"/>
                  </a:cubicBezTo>
                  <a:cubicBezTo>
                    <a:pt x="110952" y="15781"/>
                    <a:pt x="110888" y="15781"/>
                    <a:pt x="110821" y="15781"/>
                  </a:cubicBezTo>
                  <a:cubicBezTo>
                    <a:pt x="110749" y="15823"/>
                    <a:pt x="110678" y="15864"/>
                    <a:pt x="110603" y="15905"/>
                  </a:cubicBezTo>
                  <a:cubicBezTo>
                    <a:pt x="110959" y="15916"/>
                    <a:pt x="111308" y="15935"/>
                    <a:pt x="111646" y="15958"/>
                  </a:cubicBezTo>
                  <a:close/>
                  <a:moveTo>
                    <a:pt x="110059" y="16224"/>
                  </a:moveTo>
                  <a:cubicBezTo>
                    <a:pt x="110389" y="16258"/>
                    <a:pt x="110712" y="16292"/>
                    <a:pt x="111019" y="16337"/>
                  </a:cubicBezTo>
                  <a:cubicBezTo>
                    <a:pt x="111155" y="16250"/>
                    <a:pt x="111293" y="16168"/>
                    <a:pt x="111432" y="16081"/>
                  </a:cubicBezTo>
                  <a:cubicBezTo>
                    <a:pt x="111091" y="16063"/>
                    <a:pt x="110738" y="16048"/>
                    <a:pt x="110378" y="16036"/>
                  </a:cubicBezTo>
                  <a:cubicBezTo>
                    <a:pt x="110269" y="16100"/>
                    <a:pt x="110164" y="16164"/>
                    <a:pt x="110059" y="16224"/>
                  </a:cubicBezTo>
                  <a:close/>
                  <a:moveTo>
                    <a:pt x="109965" y="16217"/>
                  </a:moveTo>
                  <a:cubicBezTo>
                    <a:pt x="110066" y="16157"/>
                    <a:pt x="110172" y="16096"/>
                    <a:pt x="110273" y="16036"/>
                  </a:cubicBezTo>
                  <a:cubicBezTo>
                    <a:pt x="109924" y="16025"/>
                    <a:pt x="109567" y="16021"/>
                    <a:pt x="109203" y="16018"/>
                  </a:cubicBezTo>
                  <a:cubicBezTo>
                    <a:pt x="109128" y="16063"/>
                    <a:pt x="109053" y="16104"/>
                    <a:pt x="108978" y="16145"/>
                  </a:cubicBezTo>
                  <a:cubicBezTo>
                    <a:pt x="109316" y="16164"/>
                    <a:pt x="109646" y="16190"/>
                    <a:pt x="109965" y="16217"/>
                  </a:cubicBezTo>
                  <a:close/>
                  <a:moveTo>
                    <a:pt x="109234" y="16656"/>
                  </a:moveTo>
                  <a:cubicBezTo>
                    <a:pt x="109406" y="16550"/>
                    <a:pt x="109579" y="16445"/>
                    <a:pt x="109755" y="16340"/>
                  </a:cubicBezTo>
                  <a:cubicBezTo>
                    <a:pt x="109432" y="16314"/>
                    <a:pt x="109095" y="16295"/>
                    <a:pt x="108749" y="16277"/>
                  </a:cubicBezTo>
                  <a:cubicBezTo>
                    <a:pt x="108618" y="16352"/>
                    <a:pt x="108487" y="16427"/>
                    <a:pt x="108359" y="16505"/>
                  </a:cubicBezTo>
                  <a:cubicBezTo>
                    <a:pt x="108667" y="16547"/>
                    <a:pt x="108960" y="16599"/>
                    <a:pt x="109234" y="16656"/>
                  </a:cubicBezTo>
                  <a:close/>
                  <a:moveTo>
                    <a:pt x="108037" y="17402"/>
                  </a:moveTo>
                  <a:cubicBezTo>
                    <a:pt x="108371" y="17188"/>
                    <a:pt x="108712" y="16974"/>
                    <a:pt x="109050" y="16768"/>
                  </a:cubicBezTo>
                  <a:cubicBezTo>
                    <a:pt x="108772" y="16712"/>
                    <a:pt x="108472" y="16663"/>
                    <a:pt x="108157" y="16622"/>
                  </a:cubicBezTo>
                  <a:cubicBezTo>
                    <a:pt x="107902" y="16772"/>
                    <a:pt x="107646" y="16926"/>
                    <a:pt x="107395" y="17079"/>
                  </a:cubicBezTo>
                  <a:cubicBezTo>
                    <a:pt x="107635" y="17173"/>
                    <a:pt x="107849" y="17282"/>
                    <a:pt x="108037" y="17402"/>
                  </a:cubicBezTo>
                  <a:moveTo>
                    <a:pt x="105905" y="19695"/>
                  </a:moveTo>
                  <a:cubicBezTo>
                    <a:pt x="105905" y="19728"/>
                    <a:pt x="105905" y="19762"/>
                    <a:pt x="105905" y="19796"/>
                  </a:cubicBezTo>
                  <a:cubicBezTo>
                    <a:pt x="105947" y="19762"/>
                    <a:pt x="105988" y="19732"/>
                    <a:pt x="106033" y="19702"/>
                  </a:cubicBezTo>
                  <a:cubicBezTo>
                    <a:pt x="106821" y="19113"/>
                    <a:pt x="107631" y="18539"/>
                    <a:pt x="108461" y="17980"/>
                  </a:cubicBezTo>
                  <a:cubicBezTo>
                    <a:pt x="108434" y="17946"/>
                    <a:pt x="108404" y="17912"/>
                    <a:pt x="108378" y="17879"/>
                  </a:cubicBezTo>
                  <a:lnTo>
                    <a:pt x="108431" y="17834"/>
                  </a:lnTo>
                  <a:lnTo>
                    <a:pt x="108378" y="17879"/>
                  </a:lnTo>
                  <a:cubicBezTo>
                    <a:pt x="108265" y="17751"/>
                    <a:pt x="108123" y="17631"/>
                    <a:pt x="107950" y="17522"/>
                  </a:cubicBezTo>
                  <a:cubicBezTo>
                    <a:pt x="107226" y="17984"/>
                    <a:pt x="106513" y="18456"/>
                    <a:pt x="105819" y="18944"/>
                  </a:cubicBezTo>
                  <a:cubicBezTo>
                    <a:pt x="105879" y="19184"/>
                    <a:pt x="105909" y="19436"/>
                    <a:pt x="105905" y="19695"/>
                  </a:cubicBezTo>
                  <a:close/>
                  <a:moveTo>
                    <a:pt x="105662" y="21079"/>
                  </a:moveTo>
                  <a:cubicBezTo>
                    <a:pt x="106446" y="20441"/>
                    <a:pt x="107252" y="19815"/>
                    <a:pt x="108074" y="19207"/>
                  </a:cubicBezTo>
                  <a:cubicBezTo>
                    <a:pt x="108341" y="19012"/>
                    <a:pt x="108607" y="18817"/>
                    <a:pt x="108877" y="18625"/>
                  </a:cubicBezTo>
                  <a:cubicBezTo>
                    <a:pt x="108776" y="18415"/>
                    <a:pt x="108648" y="18216"/>
                    <a:pt x="108494" y="18021"/>
                  </a:cubicBezTo>
                  <a:cubicBezTo>
                    <a:pt x="107665" y="18580"/>
                    <a:pt x="106851" y="19154"/>
                    <a:pt x="106063" y="19743"/>
                  </a:cubicBezTo>
                  <a:cubicBezTo>
                    <a:pt x="106011" y="19781"/>
                    <a:pt x="105958" y="19822"/>
                    <a:pt x="105902" y="19863"/>
                  </a:cubicBezTo>
                  <a:cubicBezTo>
                    <a:pt x="105883" y="20254"/>
                    <a:pt x="105800" y="20659"/>
                    <a:pt x="105662" y="21079"/>
                  </a:cubicBezTo>
                  <a:close/>
                  <a:moveTo>
                    <a:pt x="94691" y="32748"/>
                  </a:moveTo>
                  <a:cubicBezTo>
                    <a:pt x="97644" y="28583"/>
                    <a:pt x="101260" y="24704"/>
                    <a:pt x="105436" y="21263"/>
                  </a:cubicBezTo>
                  <a:cubicBezTo>
                    <a:pt x="105609" y="20816"/>
                    <a:pt x="105710" y="20385"/>
                    <a:pt x="105744" y="19980"/>
                  </a:cubicBezTo>
                  <a:cubicBezTo>
                    <a:pt x="99910" y="24370"/>
                    <a:pt x="95088" y="29607"/>
                    <a:pt x="91516" y="35307"/>
                  </a:cubicBezTo>
                  <a:cubicBezTo>
                    <a:pt x="92601" y="34447"/>
                    <a:pt x="93663" y="33592"/>
                    <a:pt x="94691" y="32748"/>
                  </a:cubicBezTo>
                  <a:close/>
                  <a:moveTo>
                    <a:pt x="90353" y="40019"/>
                  </a:moveTo>
                  <a:cubicBezTo>
                    <a:pt x="91498" y="37685"/>
                    <a:pt x="92845" y="35404"/>
                    <a:pt x="94372" y="33202"/>
                  </a:cubicBezTo>
                  <a:cubicBezTo>
                    <a:pt x="93370" y="34020"/>
                    <a:pt x="92334" y="34849"/>
                    <a:pt x="91284" y="35682"/>
                  </a:cubicBezTo>
                  <a:cubicBezTo>
                    <a:pt x="90057" y="37674"/>
                    <a:pt x="88984" y="39723"/>
                    <a:pt x="88072" y="41805"/>
                  </a:cubicBezTo>
                  <a:cubicBezTo>
                    <a:pt x="88830" y="41212"/>
                    <a:pt x="89592" y="40616"/>
                    <a:pt x="90353" y="40019"/>
                  </a:cubicBezTo>
                  <a:close/>
                  <a:moveTo>
                    <a:pt x="88031" y="45595"/>
                  </a:moveTo>
                  <a:cubicBezTo>
                    <a:pt x="88642" y="43812"/>
                    <a:pt x="89370" y="42053"/>
                    <a:pt x="90207" y="40319"/>
                  </a:cubicBezTo>
                  <a:cubicBezTo>
                    <a:pt x="89453" y="40912"/>
                    <a:pt x="88699" y="41501"/>
                    <a:pt x="87948" y="42090"/>
                  </a:cubicBezTo>
                  <a:cubicBezTo>
                    <a:pt x="87247" y="43719"/>
                    <a:pt x="86646" y="45373"/>
                    <a:pt x="86147" y="47043"/>
                  </a:cubicBezTo>
                  <a:cubicBezTo>
                    <a:pt x="86766" y="46570"/>
                    <a:pt x="87397" y="46086"/>
                    <a:pt x="88031" y="45595"/>
                  </a:cubicBezTo>
                  <a:moveTo>
                    <a:pt x="85116" y="51283"/>
                  </a:moveTo>
                  <a:cubicBezTo>
                    <a:pt x="85648" y="50915"/>
                    <a:pt x="86189" y="50536"/>
                    <a:pt x="86733" y="50146"/>
                  </a:cubicBezTo>
                  <a:cubicBezTo>
                    <a:pt x="87063" y="48701"/>
                    <a:pt x="87468" y="47264"/>
                    <a:pt x="87948" y="45842"/>
                  </a:cubicBezTo>
                  <a:cubicBezTo>
                    <a:pt x="87314" y="46330"/>
                    <a:pt x="86695" y="46810"/>
                    <a:pt x="86080" y="47276"/>
                  </a:cubicBezTo>
                  <a:cubicBezTo>
                    <a:pt x="85693" y="48604"/>
                    <a:pt x="85371" y="49939"/>
                    <a:pt x="85116" y="51283"/>
                  </a:cubicBezTo>
                  <a:moveTo>
                    <a:pt x="85052" y="51324"/>
                  </a:moveTo>
                  <a:cubicBezTo>
                    <a:pt x="85307" y="49988"/>
                    <a:pt x="85626" y="48653"/>
                    <a:pt x="86009" y="47332"/>
                  </a:cubicBezTo>
                  <a:cubicBezTo>
                    <a:pt x="85416" y="47782"/>
                    <a:pt x="84830" y="48221"/>
                    <a:pt x="84253" y="48653"/>
                  </a:cubicBezTo>
                  <a:cubicBezTo>
                    <a:pt x="83949" y="49883"/>
                    <a:pt x="83701" y="51125"/>
                    <a:pt x="83513" y="52367"/>
                  </a:cubicBezTo>
                  <a:cubicBezTo>
                    <a:pt x="84024" y="52029"/>
                    <a:pt x="84538" y="51680"/>
                    <a:pt x="85052" y="51324"/>
                  </a:cubicBezTo>
                  <a:close/>
                  <a:moveTo>
                    <a:pt x="83164" y="55609"/>
                  </a:moveTo>
                  <a:cubicBezTo>
                    <a:pt x="83626" y="55342"/>
                    <a:pt x="84087" y="55068"/>
                    <a:pt x="84553" y="54787"/>
                  </a:cubicBezTo>
                  <a:cubicBezTo>
                    <a:pt x="84662" y="53699"/>
                    <a:pt x="84819" y="52607"/>
                    <a:pt x="85018" y="51523"/>
                  </a:cubicBezTo>
                  <a:cubicBezTo>
                    <a:pt x="84504" y="51876"/>
                    <a:pt x="83990" y="52221"/>
                    <a:pt x="83487" y="52558"/>
                  </a:cubicBezTo>
                  <a:cubicBezTo>
                    <a:pt x="83337" y="53571"/>
                    <a:pt x="83232" y="54588"/>
                    <a:pt x="83164" y="55609"/>
                  </a:cubicBezTo>
                  <a:close/>
                  <a:moveTo>
                    <a:pt x="83104" y="55639"/>
                  </a:moveTo>
                  <a:cubicBezTo>
                    <a:pt x="83172" y="54626"/>
                    <a:pt x="83277" y="53609"/>
                    <a:pt x="83423" y="52596"/>
                  </a:cubicBezTo>
                  <a:cubicBezTo>
                    <a:pt x="82932" y="52922"/>
                    <a:pt x="82448" y="53237"/>
                    <a:pt x="81964" y="53549"/>
                  </a:cubicBezTo>
                  <a:cubicBezTo>
                    <a:pt x="81863" y="54494"/>
                    <a:pt x="81795" y="55444"/>
                    <a:pt x="81765" y="56393"/>
                  </a:cubicBezTo>
                  <a:cubicBezTo>
                    <a:pt x="82211" y="56149"/>
                    <a:pt x="82658" y="55898"/>
                    <a:pt x="83104" y="55639"/>
                  </a:cubicBezTo>
                  <a:close/>
                  <a:moveTo>
                    <a:pt x="81776" y="58959"/>
                  </a:moveTo>
                  <a:cubicBezTo>
                    <a:pt x="82193" y="58768"/>
                    <a:pt x="82609" y="58569"/>
                    <a:pt x="83029" y="58366"/>
                  </a:cubicBezTo>
                  <a:cubicBezTo>
                    <a:pt x="83026" y="58269"/>
                    <a:pt x="83026" y="58171"/>
                    <a:pt x="83026" y="58078"/>
                  </a:cubicBezTo>
                  <a:cubicBezTo>
                    <a:pt x="83026" y="57320"/>
                    <a:pt x="83052" y="56565"/>
                    <a:pt x="83097" y="55808"/>
                  </a:cubicBezTo>
                  <a:cubicBezTo>
                    <a:pt x="82650" y="56063"/>
                    <a:pt x="82204" y="56310"/>
                    <a:pt x="81761" y="56554"/>
                  </a:cubicBezTo>
                  <a:cubicBezTo>
                    <a:pt x="81754" y="56877"/>
                    <a:pt x="81750" y="57200"/>
                    <a:pt x="81750" y="57522"/>
                  </a:cubicBezTo>
                  <a:cubicBezTo>
                    <a:pt x="81750" y="57999"/>
                    <a:pt x="81757" y="58479"/>
                    <a:pt x="81776" y="58959"/>
                  </a:cubicBezTo>
                  <a:close/>
                  <a:moveTo>
                    <a:pt x="80527" y="59665"/>
                  </a:moveTo>
                  <a:cubicBezTo>
                    <a:pt x="80576" y="60317"/>
                    <a:pt x="80643" y="60974"/>
                    <a:pt x="80733" y="61623"/>
                  </a:cubicBezTo>
                  <a:cubicBezTo>
                    <a:pt x="81112" y="61492"/>
                    <a:pt x="81495" y="61349"/>
                    <a:pt x="81878" y="61207"/>
                  </a:cubicBezTo>
                  <a:cubicBezTo>
                    <a:pt x="81806" y="60516"/>
                    <a:pt x="81757" y="59822"/>
                    <a:pt x="81727" y="59132"/>
                  </a:cubicBezTo>
                  <a:cubicBezTo>
                    <a:pt x="81326" y="59316"/>
                    <a:pt x="80925" y="59492"/>
                    <a:pt x="80527" y="59665"/>
                  </a:cubicBezTo>
                  <a:moveTo>
                    <a:pt x="79277" y="60032"/>
                  </a:moveTo>
                  <a:cubicBezTo>
                    <a:pt x="79668" y="59875"/>
                    <a:pt x="80062" y="59713"/>
                    <a:pt x="80456" y="59545"/>
                  </a:cubicBezTo>
                  <a:cubicBezTo>
                    <a:pt x="80403" y="58794"/>
                    <a:pt x="80369" y="58044"/>
                    <a:pt x="80362" y="57293"/>
                  </a:cubicBezTo>
                  <a:cubicBezTo>
                    <a:pt x="79945" y="57507"/>
                    <a:pt x="79533" y="57714"/>
                    <a:pt x="79116" y="57916"/>
                  </a:cubicBezTo>
                  <a:cubicBezTo>
                    <a:pt x="79150" y="58622"/>
                    <a:pt x="79202" y="59327"/>
                    <a:pt x="79277" y="60032"/>
                  </a:cubicBezTo>
                  <a:close/>
                  <a:moveTo>
                    <a:pt x="78384" y="62385"/>
                  </a:moveTo>
                  <a:cubicBezTo>
                    <a:pt x="78752" y="62276"/>
                    <a:pt x="79120" y="62163"/>
                    <a:pt x="79484" y="62043"/>
                  </a:cubicBezTo>
                  <a:cubicBezTo>
                    <a:pt x="79382" y="61432"/>
                    <a:pt x="79300" y="60817"/>
                    <a:pt x="79232" y="60197"/>
                  </a:cubicBezTo>
                  <a:cubicBezTo>
                    <a:pt x="78850" y="60351"/>
                    <a:pt x="78467" y="60498"/>
                    <a:pt x="78088" y="60636"/>
                  </a:cubicBezTo>
                  <a:cubicBezTo>
                    <a:pt x="78171" y="61222"/>
                    <a:pt x="78272" y="61803"/>
                    <a:pt x="78384" y="62385"/>
                  </a:cubicBezTo>
                  <a:moveTo>
                    <a:pt x="76910" y="61057"/>
                  </a:moveTo>
                  <a:cubicBezTo>
                    <a:pt x="77007" y="61608"/>
                    <a:pt x="77116" y="62160"/>
                    <a:pt x="77244" y="62708"/>
                  </a:cubicBezTo>
                  <a:cubicBezTo>
                    <a:pt x="77604" y="62610"/>
                    <a:pt x="77964" y="62509"/>
                    <a:pt x="78324" y="62404"/>
                  </a:cubicBezTo>
                  <a:cubicBezTo>
                    <a:pt x="78208" y="61826"/>
                    <a:pt x="78111" y="61244"/>
                    <a:pt x="78028" y="60659"/>
                  </a:cubicBezTo>
                  <a:cubicBezTo>
                    <a:pt x="77653" y="60798"/>
                    <a:pt x="77281" y="60929"/>
                    <a:pt x="76910" y="61057"/>
                  </a:cubicBezTo>
                  <a:close/>
                  <a:moveTo>
                    <a:pt x="76884" y="60918"/>
                  </a:moveTo>
                  <a:cubicBezTo>
                    <a:pt x="77259" y="60790"/>
                    <a:pt x="77630" y="60659"/>
                    <a:pt x="78005" y="60520"/>
                  </a:cubicBezTo>
                  <a:cubicBezTo>
                    <a:pt x="77915" y="59860"/>
                    <a:pt x="77844" y="59199"/>
                    <a:pt x="77792" y="58535"/>
                  </a:cubicBezTo>
                  <a:cubicBezTo>
                    <a:pt x="77398" y="58712"/>
                    <a:pt x="77007" y="58884"/>
                    <a:pt x="76617" y="59049"/>
                  </a:cubicBezTo>
                  <a:cubicBezTo>
                    <a:pt x="76688" y="59672"/>
                    <a:pt x="76779" y="60299"/>
                    <a:pt x="76884" y="60918"/>
                  </a:cubicBezTo>
                  <a:moveTo>
                    <a:pt x="76122" y="62993"/>
                  </a:moveTo>
                  <a:cubicBezTo>
                    <a:pt x="76475" y="62906"/>
                    <a:pt x="76824" y="62816"/>
                    <a:pt x="77176" y="62723"/>
                  </a:cubicBezTo>
                  <a:cubicBezTo>
                    <a:pt x="77052" y="62178"/>
                    <a:pt x="76940" y="61627"/>
                    <a:pt x="76842" y="61079"/>
                  </a:cubicBezTo>
                  <a:cubicBezTo>
                    <a:pt x="76478" y="61203"/>
                    <a:pt x="76118" y="61319"/>
                    <a:pt x="75754" y="61432"/>
                  </a:cubicBezTo>
                  <a:cubicBezTo>
                    <a:pt x="75863" y="61953"/>
                    <a:pt x="75987" y="62471"/>
                    <a:pt x="76122" y="62993"/>
                  </a:cubicBezTo>
                  <a:close/>
                  <a:moveTo>
                    <a:pt x="75019" y="63240"/>
                  </a:moveTo>
                  <a:cubicBezTo>
                    <a:pt x="75364" y="63165"/>
                    <a:pt x="75709" y="63090"/>
                    <a:pt x="76054" y="63008"/>
                  </a:cubicBezTo>
                  <a:cubicBezTo>
                    <a:pt x="75919" y="62490"/>
                    <a:pt x="75796" y="61972"/>
                    <a:pt x="75687" y="61451"/>
                  </a:cubicBezTo>
                  <a:cubicBezTo>
                    <a:pt x="75330" y="61563"/>
                    <a:pt x="74974" y="61668"/>
                    <a:pt x="74621" y="61766"/>
                  </a:cubicBezTo>
                  <a:cubicBezTo>
                    <a:pt x="74741" y="62257"/>
                    <a:pt x="74873" y="62749"/>
                    <a:pt x="75019" y="63240"/>
                  </a:cubicBezTo>
                  <a:close/>
                  <a:moveTo>
                    <a:pt x="73935" y="63454"/>
                  </a:moveTo>
                  <a:cubicBezTo>
                    <a:pt x="74272" y="63390"/>
                    <a:pt x="74610" y="63327"/>
                    <a:pt x="74948" y="63255"/>
                  </a:cubicBezTo>
                  <a:cubicBezTo>
                    <a:pt x="74805" y="62768"/>
                    <a:pt x="74670" y="62276"/>
                    <a:pt x="74550" y="61785"/>
                  </a:cubicBezTo>
                  <a:cubicBezTo>
                    <a:pt x="74205" y="61882"/>
                    <a:pt x="73856" y="61972"/>
                    <a:pt x="73511" y="62058"/>
                  </a:cubicBezTo>
                  <a:cubicBezTo>
                    <a:pt x="73642" y="62527"/>
                    <a:pt x="73781" y="62989"/>
                    <a:pt x="73935" y="63454"/>
                  </a:cubicBezTo>
                  <a:close/>
                  <a:moveTo>
                    <a:pt x="72869" y="63634"/>
                  </a:moveTo>
                  <a:cubicBezTo>
                    <a:pt x="73199" y="63582"/>
                    <a:pt x="73529" y="63525"/>
                    <a:pt x="73859" y="63465"/>
                  </a:cubicBezTo>
                  <a:cubicBezTo>
                    <a:pt x="73709" y="63004"/>
                    <a:pt x="73567" y="62542"/>
                    <a:pt x="73439" y="62077"/>
                  </a:cubicBezTo>
                  <a:cubicBezTo>
                    <a:pt x="73098" y="62163"/>
                    <a:pt x="72756" y="62242"/>
                    <a:pt x="72419" y="62317"/>
                  </a:cubicBezTo>
                  <a:cubicBezTo>
                    <a:pt x="72558" y="62756"/>
                    <a:pt x="72708" y="63195"/>
                    <a:pt x="72869" y="63634"/>
                  </a:cubicBezTo>
                  <a:moveTo>
                    <a:pt x="72835" y="63773"/>
                  </a:moveTo>
                  <a:cubicBezTo>
                    <a:pt x="72512" y="63822"/>
                    <a:pt x="72190" y="63867"/>
                    <a:pt x="71867" y="63908"/>
                  </a:cubicBezTo>
                  <a:cubicBezTo>
                    <a:pt x="72021" y="64291"/>
                    <a:pt x="72186" y="64670"/>
                    <a:pt x="72359" y="65049"/>
                  </a:cubicBezTo>
                  <a:cubicBezTo>
                    <a:pt x="72674" y="65026"/>
                    <a:pt x="72989" y="65000"/>
                    <a:pt x="73308" y="64970"/>
                  </a:cubicBezTo>
                  <a:cubicBezTo>
                    <a:pt x="73143" y="64572"/>
                    <a:pt x="72985" y="64175"/>
                    <a:pt x="72835" y="63773"/>
                  </a:cubicBezTo>
                  <a:moveTo>
                    <a:pt x="74355" y="64854"/>
                  </a:moveTo>
                  <a:cubicBezTo>
                    <a:pt x="74197" y="64437"/>
                    <a:pt x="74043" y="64017"/>
                    <a:pt x="73904" y="63597"/>
                  </a:cubicBezTo>
                  <a:cubicBezTo>
                    <a:pt x="73574" y="63657"/>
                    <a:pt x="73244" y="63709"/>
                    <a:pt x="72914" y="63762"/>
                  </a:cubicBezTo>
                  <a:cubicBezTo>
                    <a:pt x="73064" y="64163"/>
                    <a:pt x="73222" y="64565"/>
                    <a:pt x="73387" y="64962"/>
                  </a:cubicBezTo>
                  <a:cubicBezTo>
                    <a:pt x="73709" y="64929"/>
                    <a:pt x="74032" y="64895"/>
                    <a:pt x="74355" y="64854"/>
                  </a:cubicBezTo>
                  <a:close/>
                  <a:moveTo>
                    <a:pt x="74404" y="64981"/>
                  </a:moveTo>
                  <a:cubicBezTo>
                    <a:pt x="74085" y="65022"/>
                    <a:pt x="73762" y="65056"/>
                    <a:pt x="73439" y="65090"/>
                  </a:cubicBezTo>
                  <a:cubicBezTo>
                    <a:pt x="73597" y="65458"/>
                    <a:pt x="73762" y="65825"/>
                    <a:pt x="73931" y="66189"/>
                  </a:cubicBezTo>
                  <a:cubicBezTo>
                    <a:pt x="74246" y="66174"/>
                    <a:pt x="74561" y="66159"/>
                    <a:pt x="74876" y="66137"/>
                  </a:cubicBezTo>
                  <a:cubicBezTo>
                    <a:pt x="74711" y="65754"/>
                    <a:pt x="74554" y="65368"/>
                    <a:pt x="74404" y="64981"/>
                  </a:cubicBezTo>
                  <a:close/>
                  <a:moveTo>
                    <a:pt x="75919" y="66051"/>
                  </a:moveTo>
                  <a:cubicBezTo>
                    <a:pt x="75758" y="65649"/>
                    <a:pt x="75604" y="65244"/>
                    <a:pt x="75462" y="64839"/>
                  </a:cubicBezTo>
                  <a:cubicBezTo>
                    <a:pt x="75135" y="64887"/>
                    <a:pt x="74809" y="64932"/>
                    <a:pt x="74482" y="64974"/>
                  </a:cubicBezTo>
                  <a:cubicBezTo>
                    <a:pt x="74632" y="65360"/>
                    <a:pt x="74790" y="65747"/>
                    <a:pt x="74955" y="66129"/>
                  </a:cubicBezTo>
                  <a:cubicBezTo>
                    <a:pt x="75278" y="66107"/>
                    <a:pt x="75597" y="66081"/>
                    <a:pt x="75919" y="66051"/>
                  </a:cubicBezTo>
                  <a:close/>
                  <a:moveTo>
                    <a:pt x="75968" y="66178"/>
                  </a:moveTo>
                  <a:cubicBezTo>
                    <a:pt x="75649" y="66208"/>
                    <a:pt x="75330" y="66234"/>
                    <a:pt x="75011" y="66257"/>
                  </a:cubicBezTo>
                  <a:cubicBezTo>
                    <a:pt x="75169" y="66613"/>
                    <a:pt x="75334" y="66974"/>
                    <a:pt x="75507" y="67326"/>
                  </a:cubicBezTo>
                  <a:cubicBezTo>
                    <a:pt x="75818" y="67319"/>
                    <a:pt x="76133" y="67311"/>
                    <a:pt x="76445" y="67296"/>
                  </a:cubicBezTo>
                  <a:cubicBezTo>
                    <a:pt x="76280" y="66925"/>
                    <a:pt x="76122" y="66550"/>
                    <a:pt x="75968" y="66178"/>
                  </a:cubicBezTo>
                  <a:close/>
                  <a:moveTo>
                    <a:pt x="77480" y="67236"/>
                  </a:moveTo>
                  <a:cubicBezTo>
                    <a:pt x="77319" y="66850"/>
                    <a:pt x="77165" y="66456"/>
                    <a:pt x="77019" y="66066"/>
                  </a:cubicBezTo>
                  <a:cubicBezTo>
                    <a:pt x="76696" y="66103"/>
                    <a:pt x="76370" y="66137"/>
                    <a:pt x="76043" y="66171"/>
                  </a:cubicBezTo>
                  <a:cubicBezTo>
                    <a:pt x="76197" y="66546"/>
                    <a:pt x="76355" y="66921"/>
                    <a:pt x="76523" y="67292"/>
                  </a:cubicBezTo>
                  <a:cubicBezTo>
                    <a:pt x="76842" y="67277"/>
                    <a:pt x="77161" y="67259"/>
                    <a:pt x="77480" y="67236"/>
                  </a:cubicBezTo>
                  <a:close/>
                  <a:moveTo>
                    <a:pt x="77533" y="67360"/>
                  </a:moveTo>
                  <a:cubicBezTo>
                    <a:pt x="77214" y="67383"/>
                    <a:pt x="76895" y="67401"/>
                    <a:pt x="76580" y="67416"/>
                  </a:cubicBezTo>
                  <a:cubicBezTo>
                    <a:pt x="76737" y="67765"/>
                    <a:pt x="76902" y="68114"/>
                    <a:pt x="77075" y="68459"/>
                  </a:cubicBezTo>
                  <a:cubicBezTo>
                    <a:pt x="77386" y="68459"/>
                    <a:pt x="77698" y="68456"/>
                    <a:pt x="78013" y="68448"/>
                  </a:cubicBezTo>
                  <a:cubicBezTo>
                    <a:pt x="77844" y="68088"/>
                    <a:pt x="77687" y="67724"/>
                    <a:pt x="77533" y="67360"/>
                  </a:cubicBezTo>
                  <a:moveTo>
                    <a:pt x="79041" y="68414"/>
                  </a:moveTo>
                  <a:cubicBezTo>
                    <a:pt x="78880" y="68035"/>
                    <a:pt x="78726" y="67656"/>
                    <a:pt x="78576" y="67277"/>
                  </a:cubicBezTo>
                  <a:cubicBezTo>
                    <a:pt x="78253" y="67307"/>
                    <a:pt x="77930" y="67334"/>
                    <a:pt x="77608" y="67356"/>
                  </a:cubicBezTo>
                  <a:cubicBezTo>
                    <a:pt x="77762" y="67720"/>
                    <a:pt x="77919" y="68084"/>
                    <a:pt x="78088" y="68448"/>
                  </a:cubicBezTo>
                  <a:cubicBezTo>
                    <a:pt x="78407" y="68441"/>
                    <a:pt x="78722" y="68429"/>
                    <a:pt x="79041" y="68414"/>
                  </a:cubicBezTo>
                  <a:close/>
                  <a:moveTo>
                    <a:pt x="79094" y="68534"/>
                  </a:moveTo>
                  <a:cubicBezTo>
                    <a:pt x="78778" y="68549"/>
                    <a:pt x="78463" y="68561"/>
                    <a:pt x="78144" y="68568"/>
                  </a:cubicBezTo>
                  <a:cubicBezTo>
                    <a:pt x="78306" y="68910"/>
                    <a:pt x="78471" y="69247"/>
                    <a:pt x="78643" y="69585"/>
                  </a:cubicBezTo>
                  <a:cubicBezTo>
                    <a:pt x="78932" y="69592"/>
                    <a:pt x="79221" y="69596"/>
                    <a:pt x="79510" y="69596"/>
                  </a:cubicBezTo>
                  <a:cubicBezTo>
                    <a:pt x="79533" y="69596"/>
                    <a:pt x="79555" y="69596"/>
                    <a:pt x="79578" y="69596"/>
                  </a:cubicBezTo>
                  <a:cubicBezTo>
                    <a:pt x="79409" y="69243"/>
                    <a:pt x="79251" y="68891"/>
                    <a:pt x="79094" y="68534"/>
                  </a:cubicBezTo>
                  <a:moveTo>
                    <a:pt x="80602" y="69581"/>
                  </a:moveTo>
                  <a:cubicBezTo>
                    <a:pt x="80437" y="69213"/>
                    <a:pt x="80283" y="68846"/>
                    <a:pt x="80133" y="68478"/>
                  </a:cubicBezTo>
                  <a:cubicBezTo>
                    <a:pt x="79810" y="68501"/>
                    <a:pt x="79487" y="68516"/>
                    <a:pt x="79169" y="68534"/>
                  </a:cubicBezTo>
                  <a:cubicBezTo>
                    <a:pt x="79322" y="68887"/>
                    <a:pt x="79484" y="69243"/>
                    <a:pt x="79653" y="69596"/>
                  </a:cubicBezTo>
                  <a:cubicBezTo>
                    <a:pt x="79968" y="69592"/>
                    <a:pt x="80283" y="69589"/>
                    <a:pt x="80602" y="69581"/>
                  </a:cubicBezTo>
                  <a:close/>
                  <a:moveTo>
                    <a:pt x="80654" y="69701"/>
                  </a:moveTo>
                  <a:cubicBezTo>
                    <a:pt x="80339" y="69709"/>
                    <a:pt x="80024" y="69716"/>
                    <a:pt x="79709" y="69716"/>
                  </a:cubicBezTo>
                  <a:cubicBezTo>
                    <a:pt x="79870" y="70050"/>
                    <a:pt x="80039" y="70380"/>
                    <a:pt x="80212" y="70711"/>
                  </a:cubicBezTo>
                  <a:cubicBezTo>
                    <a:pt x="80519" y="70722"/>
                    <a:pt x="80831" y="70729"/>
                    <a:pt x="81142" y="70737"/>
                  </a:cubicBezTo>
                  <a:cubicBezTo>
                    <a:pt x="80973" y="70392"/>
                    <a:pt x="80812" y="70046"/>
                    <a:pt x="80654" y="69701"/>
                  </a:cubicBezTo>
                  <a:close/>
                  <a:moveTo>
                    <a:pt x="82005" y="70744"/>
                  </a:moveTo>
                  <a:cubicBezTo>
                    <a:pt x="82058" y="70744"/>
                    <a:pt x="82106" y="70744"/>
                    <a:pt x="82159" y="70744"/>
                  </a:cubicBezTo>
                  <a:cubicBezTo>
                    <a:pt x="81994" y="70384"/>
                    <a:pt x="81836" y="70028"/>
                    <a:pt x="81686" y="69667"/>
                  </a:cubicBezTo>
                  <a:cubicBezTo>
                    <a:pt x="81367" y="69682"/>
                    <a:pt x="81045" y="69694"/>
                    <a:pt x="80726" y="69701"/>
                  </a:cubicBezTo>
                  <a:cubicBezTo>
                    <a:pt x="80883" y="70046"/>
                    <a:pt x="81045" y="70392"/>
                    <a:pt x="81213" y="70737"/>
                  </a:cubicBezTo>
                  <a:cubicBezTo>
                    <a:pt x="81476" y="70741"/>
                    <a:pt x="81742" y="70744"/>
                    <a:pt x="82005" y="70744"/>
                  </a:cubicBezTo>
                  <a:close/>
                  <a:moveTo>
                    <a:pt x="82215" y="70864"/>
                  </a:moveTo>
                  <a:cubicBezTo>
                    <a:pt x="82144" y="70864"/>
                    <a:pt x="82076" y="70864"/>
                    <a:pt x="82005" y="70864"/>
                  </a:cubicBezTo>
                  <a:lnTo>
                    <a:pt x="82005" y="70864"/>
                  </a:lnTo>
                  <a:cubicBezTo>
                    <a:pt x="81761" y="70864"/>
                    <a:pt x="81517" y="70861"/>
                    <a:pt x="81273" y="70857"/>
                  </a:cubicBezTo>
                  <a:cubicBezTo>
                    <a:pt x="81435" y="71183"/>
                    <a:pt x="81604" y="71510"/>
                    <a:pt x="81776" y="71832"/>
                  </a:cubicBezTo>
                  <a:cubicBezTo>
                    <a:pt x="82084" y="71847"/>
                    <a:pt x="82395" y="71862"/>
                    <a:pt x="82703" y="71874"/>
                  </a:cubicBezTo>
                  <a:cubicBezTo>
                    <a:pt x="82534" y="71536"/>
                    <a:pt x="82373" y="71202"/>
                    <a:pt x="82215" y="70864"/>
                  </a:cubicBezTo>
                  <a:close/>
                  <a:moveTo>
                    <a:pt x="83720" y="71900"/>
                  </a:moveTo>
                  <a:cubicBezTo>
                    <a:pt x="83555" y="71551"/>
                    <a:pt x="83393" y="71198"/>
                    <a:pt x="83243" y="70849"/>
                  </a:cubicBezTo>
                  <a:cubicBezTo>
                    <a:pt x="82921" y="70857"/>
                    <a:pt x="82602" y="70861"/>
                    <a:pt x="82283" y="70861"/>
                  </a:cubicBezTo>
                  <a:cubicBezTo>
                    <a:pt x="82440" y="71202"/>
                    <a:pt x="82605" y="71540"/>
                    <a:pt x="82774" y="71874"/>
                  </a:cubicBezTo>
                  <a:cubicBezTo>
                    <a:pt x="83089" y="71885"/>
                    <a:pt x="83405" y="71892"/>
                    <a:pt x="83720" y="71900"/>
                  </a:cubicBezTo>
                  <a:close/>
                  <a:moveTo>
                    <a:pt x="83776" y="72016"/>
                  </a:moveTo>
                  <a:cubicBezTo>
                    <a:pt x="83461" y="72012"/>
                    <a:pt x="83146" y="72005"/>
                    <a:pt x="82834" y="71994"/>
                  </a:cubicBezTo>
                  <a:cubicBezTo>
                    <a:pt x="82999" y="72313"/>
                    <a:pt x="83164" y="72632"/>
                    <a:pt x="83341" y="72950"/>
                  </a:cubicBezTo>
                  <a:cubicBezTo>
                    <a:pt x="83648" y="72969"/>
                    <a:pt x="83956" y="72988"/>
                    <a:pt x="84268" y="73007"/>
                  </a:cubicBezTo>
                  <a:cubicBezTo>
                    <a:pt x="84099" y="72677"/>
                    <a:pt x="83934" y="72346"/>
                    <a:pt x="83776" y="72016"/>
                  </a:cubicBezTo>
                  <a:close/>
                  <a:moveTo>
                    <a:pt x="85266" y="73048"/>
                  </a:moveTo>
                  <a:cubicBezTo>
                    <a:pt x="85101" y="72707"/>
                    <a:pt x="84939" y="72365"/>
                    <a:pt x="84785" y="72020"/>
                  </a:cubicBezTo>
                  <a:cubicBezTo>
                    <a:pt x="84695" y="72020"/>
                    <a:pt x="84605" y="72020"/>
                    <a:pt x="84515" y="72020"/>
                  </a:cubicBezTo>
                  <a:lnTo>
                    <a:pt x="84515" y="72020"/>
                  </a:lnTo>
                  <a:cubicBezTo>
                    <a:pt x="84290" y="72020"/>
                    <a:pt x="84065" y="72020"/>
                    <a:pt x="83840" y="72016"/>
                  </a:cubicBezTo>
                  <a:cubicBezTo>
                    <a:pt x="84001" y="72350"/>
                    <a:pt x="84166" y="72680"/>
                    <a:pt x="84335" y="73010"/>
                  </a:cubicBezTo>
                  <a:cubicBezTo>
                    <a:pt x="84647" y="73026"/>
                    <a:pt x="84954" y="73037"/>
                    <a:pt x="85266" y="73048"/>
                  </a:cubicBezTo>
                  <a:moveTo>
                    <a:pt x="85322" y="73164"/>
                  </a:moveTo>
                  <a:cubicBezTo>
                    <a:pt x="85014" y="73157"/>
                    <a:pt x="84707" y="73142"/>
                    <a:pt x="84399" y="73127"/>
                  </a:cubicBezTo>
                  <a:cubicBezTo>
                    <a:pt x="84560" y="73442"/>
                    <a:pt x="84729" y="73753"/>
                    <a:pt x="84905" y="74065"/>
                  </a:cubicBezTo>
                  <a:cubicBezTo>
                    <a:pt x="85209" y="74091"/>
                    <a:pt x="85513" y="74114"/>
                    <a:pt x="85817" y="74136"/>
                  </a:cubicBezTo>
                  <a:cubicBezTo>
                    <a:pt x="85648" y="73813"/>
                    <a:pt x="85483" y="73491"/>
                    <a:pt x="85322" y="73164"/>
                  </a:cubicBezTo>
                  <a:close/>
                  <a:moveTo>
                    <a:pt x="86826" y="74192"/>
                  </a:moveTo>
                  <a:cubicBezTo>
                    <a:pt x="86661" y="73858"/>
                    <a:pt x="86500" y="73525"/>
                    <a:pt x="86342" y="73187"/>
                  </a:cubicBezTo>
                  <a:cubicBezTo>
                    <a:pt x="86024" y="73183"/>
                    <a:pt x="85705" y="73176"/>
                    <a:pt x="85386" y="73168"/>
                  </a:cubicBezTo>
                  <a:cubicBezTo>
                    <a:pt x="85547" y="73491"/>
                    <a:pt x="85712" y="73817"/>
                    <a:pt x="85885" y="74140"/>
                  </a:cubicBezTo>
                  <a:cubicBezTo>
                    <a:pt x="86200" y="74159"/>
                    <a:pt x="86511" y="74177"/>
                    <a:pt x="86826" y="74192"/>
                  </a:cubicBezTo>
                  <a:close/>
                  <a:moveTo>
                    <a:pt x="87385" y="75262"/>
                  </a:moveTo>
                  <a:cubicBezTo>
                    <a:pt x="87213" y="74947"/>
                    <a:pt x="87048" y="74628"/>
                    <a:pt x="86886" y="74309"/>
                  </a:cubicBezTo>
                  <a:cubicBezTo>
                    <a:pt x="86571" y="74294"/>
                    <a:pt x="86260" y="74275"/>
                    <a:pt x="85948" y="74256"/>
                  </a:cubicBezTo>
                  <a:cubicBezTo>
                    <a:pt x="86114" y="74564"/>
                    <a:pt x="86282" y="74871"/>
                    <a:pt x="86459" y="75175"/>
                  </a:cubicBezTo>
                  <a:cubicBezTo>
                    <a:pt x="86766" y="75209"/>
                    <a:pt x="87074" y="75235"/>
                    <a:pt x="87385" y="75262"/>
                  </a:cubicBezTo>
                  <a:moveTo>
                    <a:pt x="87446" y="75378"/>
                  </a:moveTo>
                  <a:cubicBezTo>
                    <a:pt x="87138" y="75352"/>
                    <a:pt x="86830" y="75325"/>
                    <a:pt x="86526" y="75295"/>
                  </a:cubicBezTo>
                  <a:cubicBezTo>
                    <a:pt x="86695" y="75584"/>
                    <a:pt x="86868" y="75877"/>
                    <a:pt x="87048" y="76170"/>
                  </a:cubicBezTo>
                  <a:cubicBezTo>
                    <a:pt x="87348" y="76207"/>
                    <a:pt x="87652" y="76245"/>
                    <a:pt x="87956" y="76282"/>
                  </a:cubicBezTo>
                  <a:cubicBezTo>
                    <a:pt x="87783" y="75982"/>
                    <a:pt x="87611" y="75678"/>
                    <a:pt x="87446" y="75378"/>
                  </a:cubicBezTo>
                  <a:close/>
                  <a:moveTo>
                    <a:pt x="88950" y="76387"/>
                  </a:moveTo>
                  <a:cubicBezTo>
                    <a:pt x="88777" y="76076"/>
                    <a:pt x="88609" y="75761"/>
                    <a:pt x="88447" y="75449"/>
                  </a:cubicBezTo>
                  <a:cubicBezTo>
                    <a:pt x="88136" y="75431"/>
                    <a:pt x="87824" y="75408"/>
                    <a:pt x="87513" y="75382"/>
                  </a:cubicBezTo>
                  <a:cubicBezTo>
                    <a:pt x="87678" y="75686"/>
                    <a:pt x="87851" y="75986"/>
                    <a:pt x="88027" y="76290"/>
                  </a:cubicBezTo>
                  <a:cubicBezTo>
                    <a:pt x="88331" y="76324"/>
                    <a:pt x="88642" y="76357"/>
                    <a:pt x="88950" y="76387"/>
                  </a:cubicBezTo>
                  <a:close/>
                  <a:moveTo>
                    <a:pt x="89014" y="76500"/>
                  </a:moveTo>
                  <a:cubicBezTo>
                    <a:pt x="88706" y="76470"/>
                    <a:pt x="88399" y="76440"/>
                    <a:pt x="88095" y="76402"/>
                  </a:cubicBezTo>
                  <a:cubicBezTo>
                    <a:pt x="88263" y="76695"/>
                    <a:pt x="88436" y="76980"/>
                    <a:pt x="88616" y="77265"/>
                  </a:cubicBezTo>
                  <a:cubicBezTo>
                    <a:pt x="88920" y="77310"/>
                    <a:pt x="89224" y="77352"/>
                    <a:pt x="89528" y="77389"/>
                  </a:cubicBezTo>
                  <a:cubicBezTo>
                    <a:pt x="89352" y="77093"/>
                    <a:pt x="89179" y="76796"/>
                    <a:pt x="89014" y="76500"/>
                  </a:cubicBezTo>
                  <a:close/>
                  <a:moveTo>
                    <a:pt x="89078" y="76507"/>
                  </a:moveTo>
                  <a:cubicBezTo>
                    <a:pt x="89243" y="76804"/>
                    <a:pt x="89415" y="77100"/>
                    <a:pt x="89592" y="77400"/>
                  </a:cubicBezTo>
                  <a:cubicBezTo>
                    <a:pt x="89899" y="77438"/>
                    <a:pt x="90207" y="77475"/>
                    <a:pt x="90515" y="77509"/>
                  </a:cubicBezTo>
                  <a:cubicBezTo>
                    <a:pt x="90342" y="77201"/>
                    <a:pt x="90173" y="76894"/>
                    <a:pt x="90012" y="76586"/>
                  </a:cubicBezTo>
                  <a:cubicBezTo>
                    <a:pt x="89700" y="76564"/>
                    <a:pt x="89385" y="76534"/>
                    <a:pt x="89078" y="76507"/>
                  </a:cubicBezTo>
                  <a:close/>
                  <a:moveTo>
                    <a:pt x="89460" y="75506"/>
                  </a:moveTo>
                  <a:cubicBezTo>
                    <a:pt x="89141" y="75491"/>
                    <a:pt x="88826" y="75472"/>
                    <a:pt x="88507" y="75453"/>
                  </a:cubicBezTo>
                  <a:cubicBezTo>
                    <a:pt x="88672" y="75768"/>
                    <a:pt x="88841" y="76080"/>
                    <a:pt x="89014" y="76391"/>
                  </a:cubicBezTo>
                  <a:cubicBezTo>
                    <a:pt x="89325" y="76421"/>
                    <a:pt x="89637" y="76447"/>
                    <a:pt x="89952" y="76474"/>
                  </a:cubicBezTo>
                  <a:cubicBezTo>
                    <a:pt x="89783" y="76151"/>
                    <a:pt x="89618" y="75828"/>
                    <a:pt x="89460" y="75506"/>
                  </a:cubicBezTo>
                  <a:close/>
                  <a:moveTo>
                    <a:pt x="89588" y="74372"/>
                  </a:moveTo>
                  <a:cubicBezTo>
                    <a:pt x="89385" y="74372"/>
                    <a:pt x="89183" y="74372"/>
                    <a:pt x="88980" y="74369"/>
                  </a:cubicBezTo>
                  <a:cubicBezTo>
                    <a:pt x="89134" y="74714"/>
                    <a:pt x="89295" y="75055"/>
                    <a:pt x="89460" y="75393"/>
                  </a:cubicBezTo>
                  <a:cubicBezTo>
                    <a:pt x="89783" y="75408"/>
                    <a:pt x="90106" y="75423"/>
                    <a:pt x="90428" y="75431"/>
                  </a:cubicBezTo>
                  <a:cubicBezTo>
                    <a:pt x="90267" y="75078"/>
                    <a:pt x="90113" y="74725"/>
                    <a:pt x="89963" y="74372"/>
                  </a:cubicBezTo>
                  <a:cubicBezTo>
                    <a:pt x="89836" y="74372"/>
                    <a:pt x="89712" y="74372"/>
                    <a:pt x="89588" y="74372"/>
                  </a:cubicBezTo>
                  <a:close/>
                  <a:moveTo>
                    <a:pt x="89468" y="73138"/>
                  </a:moveTo>
                  <a:cubicBezTo>
                    <a:pt x="89134" y="73153"/>
                    <a:pt x="88800" y="73164"/>
                    <a:pt x="88466" y="73176"/>
                  </a:cubicBezTo>
                  <a:cubicBezTo>
                    <a:pt x="88616" y="73536"/>
                    <a:pt x="88770" y="73900"/>
                    <a:pt x="88931" y="74256"/>
                  </a:cubicBezTo>
                  <a:cubicBezTo>
                    <a:pt x="89149" y="74260"/>
                    <a:pt x="89367" y="74260"/>
                    <a:pt x="89588" y="74260"/>
                  </a:cubicBezTo>
                  <a:cubicBezTo>
                    <a:pt x="89697" y="74260"/>
                    <a:pt x="89806" y="74260"/>
                    <a:pt x="89914" y="74260"/>
                  </a:cubicBezTo>
                  <a:cubicBezTo>
                    <a:pt x="89761" y="73888"/>
                    <a:pt x="89610" y="73513"/>
                    <a:pt x="89468" y="73138"/>
                  </a:cubicBezTo>
                  <a:close/>
                  <a:moveTo>
                    <a:pt x="125836" y="13136"/>
                  </a:moveTo>
                  <a:cubicBezTo>
                    <a:pt x="131367" y="13136"/>
                    <a:pt x="136342" y="13560"/>
                    <a:pt x="140360" y="14476"/>
                  </a:cubicBezTo>
                  <a:cubicBezTo>
                    <a:pt x="144382" y="15391"/>
                    <a:pt x="147452" y="16791"/>
                    <a:pt x="149174" y="18753"/>
                  </a:cubicBezTo>
                  <a:cubicBezTo>
                    <a:pt x="150993" y="20828"/>
                    <a:pt x="151815" y="23210"/>
                    <a:pt x="151815" y="25777"/>
                  </a:cubicBezTo>
                  <a:cubicBezTo>
                    <a:pt x="151811" y="30714"/>
                    <a:pt x="148787" y="36342"/>
                    <a:pt x="144052" y="41906"/>
                  </a:cubicBezTo>
                  <a:cubicBezTo>
                    <a:pt x="139317" y="47471"/>
                    <a:pt x="132871" y="52971"/>
                    <a:pt x="126016" y="57642"/>
                  </a:cubicBezTo>
                  <a:cubicBezTo>
                    <a:pt x="114299" y="65679"/>
                    <a:pt x="101354" y="70801"/>
                    <a:pt x="89044" y="71829"/>
                  </a:cubicBezTo>
                  <a:cubicBezTo>
                    <a:pt x="89183" y="72230"/>
                    <a:pt x="89325" y="72628"/>
                    <a:pt x="89475" y="73026"/>
                  </a:cubicBezTo>
                  <a:cubicBezTo>
                    <a:pt x="102720" y="72448"/>
                    <a:pt x="116843" y="67221"/>
                    <a:pt x="129337" y="58734"/>
                  </a:cubicBezTo>
                  <a:cubicBezTo>
                    <a:pt x="136304" y="54025"/>
                    <a:pt x="142799" y="48450"/>
                    <a:pt x="147553" y="42788"/>
                  </a:cubicBezTo>
                  <a:cubicBezTo>
                    <a:pt x="152310" y="37126"/>
                    <a:pt x="155316" y="31378"/>
                    <a:pt x="155316" y="26332"/>
                  </a:cubicBezTo>
                  <a:cubicBezTo>
                    <a:pt x="155316" y="23623"/>
                    <a:pt x="154453" y="21117"/>
                    <a:pt x="152528" y="18925"/>
                  </a:cubicBezTo>
                  <a:cubicBezTo>
                    <a:pt x="150693" y="16828"/>
                    <a:pt x="147403" y="15312"/>
                    <a:pt x="143095" y="14326"/>
                  </a:cubicBezTo>
                  <a:cubicBezTo>
                    <a:pt x="138788" y="13339"/>
                    <a:pt x="133464" y="12874"/>
                    <a:pt x="127577" y="12874"/>
                  </a:cubicBezTo>
                  <a:cubicBezTo>
                    <a:pt x="124857" y="12874"/>
                    <a:pt x="122013" y="12975"/>
                    <a:pt x="119094" y="13166"/>
                  </a:cubicBezTo>
                  <a:cubicBezTo>
                    <a:pt x="118981" y="13226"/>
                    <a:pt x="118865" y="13286"/>
                    <a:pt x="118752" y="13346"/>
                  </a:cubicBezTo>
                  <a:cubicBezTo>
                    <a:pt x="121187" y="13207"/>
                    <a:pt x="123559" y="13136"/>
                    <a:pt x="125836" y="13136"/>
                  </a:cubicBezTo>
                  <a:close/>
                  <a:moveTo>
                    <a:pt x="124080" y="13500"/>
                  </a:moveTo>
                  <a:cubicBezTo>
                    <a:pt x="129247" y="13500"/>
                    <a:pt x="133869" y="13890"/>
                    <a:pt x="137595" y="14731"/>
                  </a:cubicBezTo>
                  <a:cubicBezTo>
                    <a:pt x="141325" y="15571"/>
                    <a:pt x="144157" y="16858"/>
                    <a:pt x="145737" y="18663"/>
                  </a:cubicBezTo>
                  <a:lnTo>
                    <a:pt x="145737" y="18663"/>
                  </a:lnTo>
                  <a:cubicBezTo>
                    <a:pt x="147440" y="20603"/>
                    <a:pt x="148209" y="22828"/>
                    <a:pt x="148209" y="25229"/>
                  </a:cubicBezTo>
                  <a:cubicBezTo>
                    <a:pt x="148206" y="30016"/>
                    <a:pt x="145178" y="35502"/>
                    <a:pt x="140469" y="40953"/>
                  </a:cubicBezTo>
                  <a:cubicBezTo>
                    <a:pt x="135764" y="46409"/>
                    <a:pt x="129374" y="51827"/>
                    <a:pt x="122643" y="56460"/>
                  </a:cubicBezTo>
                  <a:cubicBezTo>
                    <a:pt x="111721" y="64021"/>
                    <a:pt x="99932" y="69007"/>
                    <a:pt x="88605" y="70440"/>
                  </a:cubicBezTo>
                  <a:cubicBezTo>
                    <a:pt x="88729" y="70864"/>
                    <a:pt x="88864" y="71292"/>
                    <a:pt x="89006" y="71716"/>
                  </a:cubicBezTo>
                  <a:cubicBezTo>
                    <a:pt x="101298" y="70696"/>
                    <a:pt x="114235" y="65578"/>
                    <a:pt x="125953" y="57549"/>
                  </a:cubicBezTo>
                  <a:cubicBezTo>
                    <a:pt x="132800" y="52877"/>
                    <a:pt x="139238" y="47384"/>
                    <a:pt x="143962" y="41831"/>
                  </a:cubicBezTo>
                  <a:cubicBezTo>
                    <a:pt x="148690" y="36278"/>
                    <a:pt x="151699" y="30665"/>
                    <a:pt x="151699" y="25777"/>
                  </a:cubicBezTo>
                  <a:cubicBezTo>
                    <a:pt x="151695" y="23233"/>
                    <a:pt x="150888" y="20888"/>
                    <a:pt x="149084" y="18832"/>
                  </a:cubicBezTo>
                  <a:lnTo>
                    <a:pt x="149129" y="18790"/>
                  </a:lnTo>
                  <a:lnTo>
                    <a:pt x="149084" y="18832"/>
                  </a:lnTo>
                  <a:cubicBezTo>
                    <a:pt x="147335" y="16899"/>
                    <a:pt x="144345" y="15500"/>
                    <a:pt x="140334" y="14588"/>
                  </a:cubicBezTo>
                  <a:cubicBezTo>
                    <a:pt x="136327" y="13680"/>
                    <a:pt x="131363" y="13252"/>
                    <a:pt x="125836" y="13252"/>
                  </a:cubicBezTo>
                  <a:lnTo>
                    <a:pt x="125836" y="13252"/>
                  </a:lnTo>
                  <a:cubicBezTo>
                    <a:pt x="123484" y="13252"/>
                    <a:pt x="121030" y="13331"/>
                    <a:pt x="118508" y="13478"/>
                  </a:cubicBezTo>
                  <a:cubicBezTo>
                    <a:pt x="118400" y="13538"/>
                    <a:pt x="118295" y="13594"/>
                    <a:pt x="118190" y="13654"/>
                  </a:cubicBezTo>
                  <a:cubicBezTo>
                    <a:pt x="120212" y="13553"/>
                    <a:pt x="122185" y="13500"/>
                    <a:pt x="124080" y="13500"/>
                  </a:cubicBezTo>
                  <a:close/>
                  <a:moveTo>
                    <a:pt x="117649" y="13954"/>
                  </a:moveTo>
                  <a:cubicBezTo>
                    <a:pt x="119248" y="13887"/>
                    <a:pt x="120805" y="13849"/>
                    <a:pt x="122309" y="13849"/>
                  </a:cubicBezTo>
                  <a:cubicBezTo>
                    <a:pt x="127112" y="13849"/>
                    <a:pt x="131389" y="14205"/>
                    <a:pt x="134826" y="14975"/>
                  </a:cubicBezTo>
                  <a:cubicBezTo>
                    <a:pt x="138263" y="15744"/>
                    <a:pt x="140863" y="16922"/>
                    <a:pt x="142311" y="18573"/>
                  </a:cubicBezTo>
                  <a:lnTo>
                    <a:pt x="142311" y="18573"/>
                  </a:lnTo>
                  <a:cubicBezTo>
                    <a:pt x="143898" y="20381"/>
                    <a:pt x="144615" y="22456"/>
                    <a:pt x="144615" y="24700"/>
                  </a:cubicBezTo>
                  <a:cubicBezTo>
                    <a:pt x="144611" y="29326"/>
                    <a:pt x="141580" y="34669"/>
                    <a:pt x="136897" y="40012"/>
                  </a:cubicBezTo>
                  <a:cubicBezTo>
                    <a:pt x="132215" y="45351"/>
                    <a:pt x="125885" y="50686"/>
                    <a:pt x="119274" y="55286"/>
                  </a:cubicBezTo>
                  <a:cubicBezTo>
                    <a:pt x="109177" y="62344"/>
                    <a:pt x="98525" y="67165"/>
                    <a:pt x="88196" y="68947"/>
                  </a:cubicBezTo>
                  <a:cubicBezTo>
                    <a:pt x="88312" y="69409"/>
                    <a:pt x="88436" y="69866"/>
                    <a:pt x="88571" y="70324"/>
                  </a:cubicBezTo>
                  <a:cubicBezTo>
                    <a:pt x="99880" y="68898"/>
                    <a:pt x="111661" y="63919"/>
                    <a:pt x="122572" y="56363"/>
                  </a:cubicBezTo>
                  <a:cubicBezTo>
                    <a:pt x="129299" y="51733"/>
                    <a:pt x="135681" y="46319"/>
                    <a:pt x="140379" y="40878"/>
                  </a:cubicBezTo>
                  <a:cubicBezTo>
                    <a:pt x="145080" y="35434"/>
                    <a:pt x="148089" y="29964"/>
                    <a:pt x="148089" y="25229"/>
                  </a:cubicBezTo>
                  <a:cubicBezTo>
                    <a:pt x="148089" y="22854"/>
                    <a:pt x="147332" y="20663"/>
                    <a:pt x="145647" y="18742"/>
                  </a:cubicBezTo>
                  <a:lnTo>
                    <a:pt x="145692" y="18700"/>
                  </a:lnTo>
                  <a:lnTo>
                    <a:pt x="145647" y="18742"/>
                  </a:lnTo>
                  <a:cubicBezTo>
                    <a:pt x="144097" y="16967"/>
                    <a:pt x="141283" y="15684"/>
                    <a:pt x="137569" y="14847"/>
                  </a:cubicBezTo>
                  <a:cubicBezTo>
                    <a:pt x="133858" y="14010"/>
                    <a:pt x="129243" y="13620"/>
                    <a:pt x="124080" y="13620"/>
                  </a:cubicBezTo>
                  <a:cubicBezTo>
                    <a:pt x="122110" y="13620"/>
                    <a:pt x="120058" y="13676"/>
                    <a:pt x="117949" y="13785"/>
                  </a:cubicBezTo>
                  <a:cubicBezTo>
                    <a:pt x="117848" y="13842"/>
                    <a:pt x="117747" y="13898"/>
                    <a:pt x="117649" y="13954"/>
                  </a:cubicBezTo>
                  <a:close/>
                  <a:moveTo>
                    <a:pt x="117544" y="13958"/>
                  </a:moveTo>
                  <a:cubicBezTo>
                    <a:pt x="117642" y="13902"/>
                    <a:pt x="117743" y="13845"/>
                    <a:pt x="117841" y="13793"/>
                  </a:cubicBezTo>
                  <a:cubicBezTo>
                    <a:pt x="117439" y="13815"/>
                    <a:pt x="117041" y="13838"/>
                    <a:pt x="116636" y="13860"/>
                  </a:cubicBezTo>
                  <a:cubicBezTo>
                    <a:pt x="116542" y="13913"/>
                    <a:pt x="116445" y="13965"/>
                    <a:pt x="116351" y="14014"/>
                  </a:cubicBezTo>
                  <a:cubicBezTo>
                    <a:pt x="116753" y="13995"/>
                    <a:pt x="117150" y="13977"/>
                    <a:pt x="117544" y="13958"/>
                  </a:cubicBezTo>
                  <a:close/>
                  <a:moveTo>
                    <a:pt x="117026" y="14250"/>
                  </a:moveTo>
                  <a:cubicBezTo>
                    <a:pt x="117120" y="14198"/>
                    <a:pt x="117214" y="14142"/>
                    <a:pt x="117308" y="14089"/>
                  </a:cubicBezTo>
                  <a:cubicBezTo>
                    <a:pt x="116906" y="14108"/>
                    <a:pt x="116509" y="14130"/>
                    <a:pt x="116103" y="14153"/>
                  </a:cubicBezTo>
                  <a:cubicBezTo>
                    <a:pt x="116017" y="14202"/>
                    <a:pt x="115927" y="14250"/>
                    <a:pt x="115841" y="14299"/>
                  </a:cubicBezTo>
                  <a:cubicBezTo>
                    <a:pt x="116239" y="14281"/>
                    <a:pt x="116636" y="14262"/>
                    <a:pt x="117026" y="14250"/>
                  </a:cubicBezTo>
                  <a:close/>
                  <a:moveTo>
                    <a:pt x="115349" y="14573"/>
                  </a:moveTo>
                  <a:cubicBezTo>
                    <a:pt x="115747" y="14558"/>
                    <a:pt x="116137" y="14547"/>
                    <a:pt x="116527" y="14536"/>
                  </a:cubicBezTo>
                  <a:cubicBezTo>
                    <a:pt x="116617" y="14487"/>
                    <a:pt x="116708" y="14434"/>
                    <a:pt x="116794" y="14382"/>
                  </a:cubicBezTo>
                  <a:cubicBezTo>
                    <a:pt x="116400" y="14397"/>
                    <a:pt x="115998" y="14416"/>
                    <a:pt x="115597" y="14434"/>
                  </a:cubicBezTo>
                  <a:cubicBezTo>
                    <a:pt x="115514" y="14479"/>
                    <a:pt x="115432" y="14524"/>
                    <a:pt x="115349" y="14573"/>
                  </a:cubicBezTo>
                  <a:close/>
                  <a:moveTo>
                    <a:pt x="115240" y="14577"/>
                  </a:moveTo>
                  <a:cubicBezTo>
                    <a:pt x="115323" y="14532"/>
                    <a:pt x="115406" y="14483"/>
                    <a:pt x="115484" y="14438"/>
                  </a:cubicBezTo>
                  <a:cubicBezTo>
                    <a:pt x="115090" y="14457"/>
                    <a:pt x="114693" y="14479"/>
                    <a:pt x="114291" y="14502"/>
                  </a:cubicBezTo>
                  <a:cubicBezTo>
                    <a:pt x="114216" y="14543"/>
                    <a:pt x="114141" y="14584"/>
                    <a:pt x="114066" y="14626"/>
                  </a:cubicBezTo>
                  <a:cubicBezTo>
                    <a:pt x="114460" y="14607"/>
                    <a:pt x="114854" y="14592"/>
                    <a:pt x="115240" y="14577"/>
                  </a:cubicBezTo>
                  <a:close/>
                  <a:moveTo>
                    <a:pt x="114771" y="14843"/>
                  </a:moveTo>
                  <a:cubicBezTo>
                    <a:pt x="114847" y="14802"/>
                    <a:pt x="114925" y="14757"/>
                    <a:pt x="115004" y="14712"/>
                  </a:cubicBezTo>
                  <a:cubicBezTo>
                    <a:pt x="114610" y="14727"/>
                    <a:pt x="114212" y="14746"/>
                    <a:pt x="113815" y="14765"/>
                  </a:cubicBezTo>
                  <a:cubicBezTo>
                    <a:pt x="113743" y="14802"/>
                    <a:pt x="113676" y="14843"/>
                    <a:pt x="113608" y="14881"/>
                  </a:cubicBezTo>
                  <a:cubicBezTo>
                    <a:pt x="113999" y="14866"/>
                    <a:pt x="114389" y="14855"/>
                    <a:pt x="114771" y="14843"/>
                  </a:cubicBezTo>
                  <a:close/>
                  <a:moveTo>
                    <a:pt x="114306" y="15113"/>
                  </a:moveTo>
                  <a:cubicBezTo>
                    <a:pt x="114385" y="15068"/>
                    <a:pt x="114460" y="15023"/>
                    <a:pt x="114535" y="14982"/>
                  </a:cubicBezTo>
                  <a:cubicBezTo>
                    <a:pt x="114149" y="14990"/>
                    <a:pt x="113755" y="15005"/>
                    <a:pt x="113361" y="15020"/>
                  </a:cubicBezTo>
                  <a:cubicBezTo>
                    <a:pt x="113293" y="15057"/>
                    <a:pt x="113226" y="15095"/>
                    <a:pt x="113162" y="15132"/>
                  </a:cubicBezTo>
                  <a:cubicBezTo>
                    <a:pt x="113548" y="15125"/>
                    <a:pt x="113931" y="15117"/>
                    <a:pt x="114306" y="15113"/>
                  </a:cubicBezTo>
                  <a:close/>
                  <a:moveTo>
                    <a:pt x="113008" y="15387"/>
                  </a:moveTo>
                  <a:cubicBezTo>
                    <a:pt x="113286" y="15387"/>
                    <a:pt x="113563" y="15387"/>
                    <a:pt x="113837" y="15391"/>
                  </a:cubicBezTo>
                  <a:cubicBezTo>
                    <a:pt x="113916" y="15342"/>
                    <a:pt x="113999" y="15297"/>
                    <a:pt x="114077" y="15249"/>
                  </a:cubicBezTo>
                  <a:cubicBezTo>
                    <a:pt x="113698" y="15252"/>
                    <a:pt x="113308" y="15260"/>
                    <a:pt x="112918" y="15271"/>
                  </a:cubicBezTo>
                  <a:cubicBezTo>
                    <a:pt x="112850" y="15309"/>
                    <a:pt x="112783" y="15350"/>
                    <a:pt x="112715" y="15387"/>
                  </a:cubicBezTo>
                  <a:cubicBezTo>
                    <a:pt x="112813" y="15387"/>
                    <a:pt x="112910" y="15387"/>
                    <a:pt x="113008" y="15387"/>
                  </a:cubicBezTo>
                  <a:close/>
                  <a:moveTo>
                    <a:pt x="113334" y="15691"/>
                  </a:moveTo>
                  <a:cubicBezTo>
                    <a:pt x="113428" y="15635"/>
                    <a:pt x="113522" y="15579"/>
                    <a:pt x="113616" y="15522"/>
                  </a:cubicBezTo>
                  <a:cubicBezTo>
                    <a:pt x="113413" y="15522"/>
                    <a:pt x="113214" y="15522"/>
                    <a:pt x="113008" y="15522"/>
                  </a:cubicBezTo>
                  <a:lnTo>
                    <a:pt x="113008" y="15522"/>
                  </a:lnTo>
                  <a:cubicBezTo>
                    <a:pt x="112832" y="15522"/>
                    <a:pt x="112659" y="15522"/>
                    <a:pt x="112483" y="15522"/>
                  </a:cubicBezTo>
                  <a:cubicBezTo>
                    <a:pt x="112404" y="15567"/>
                    <a:pt x="112329" y="15612"/>
                    <a:pt x="112254" y="15657"/>
                  </a:cubicBezTo>
                  <a:cubicBezTo>
                    <a:pt x="112622" y="15665"/>
                    <a:pt x="112982" y="15676"/>
                    <a:pt x="113334" y="15691"/>
                  </a:cubicBezTo>
                  <a:close/>
                  <a:moveTo>
                    <a:pt x="112760" y="16044"/>
                  </a:moveTo>
                  <a:cubicBezTo>
                    <a:pt x="112880" y="15969"/>
                    <a:pt x="113001" y="15894"/>
                    <a:pt x="113124" y="15819"/>
                  </a:cubicBezTo>
                  <a:cubicBezTo>
                    <a:pt x="112768" y="15808"/>
                    <a:pt x="112400" y="15796"/>
                    <a:pt x="112029" y="15789"/>
                  </a:cubicBezTo>
                  <a:cubicBezTo>
                    <a:pt x="111931" y="15845"/>
                    <a:pt x="111834" y="15905"/>
                    <a:pt x="111736" y="15961"/>
                  </a:cubicBezTo>
                  <a:cubicBezTo>
                    <a:pt x="112089" y="15984"/>
                    <a:pt x="112430" y="16014"/>
                    <a:pt x="112760" y="16044"/>
                  </a:cubicBezTo>
                  <a:close/>
                  <a:moveTo>
                    <a:pt x="112025" y="16505"/>
                  </a:moveTo>
                  <a:cubicBezTo>
                    <a:pt x="112201" y="16393"/>
                    <a:pt x="112381" y="16277"/>
                    <a:pt x="112562" y="16168"/>
                  </a:cubicBezTo>
                  <a:cubicBezTo>
                    <a:pt x="112228" y="16134"/>
                    <a:pt x="111882" y="16108"/>
                    <a:pt x="111526" y="16089"/>
                  </a:cubicBezTo>
                  <a:cubicBezTo>
                    <a:pt x="111383" y="16175"/>
                    <a:pt x="111241" y="16262"/>
                    <a:pt x="111098" y="16348"/>
                  </a:cubicBezTo>
                  <a:cubicBezTo>
                    <a:pt x="111421" y="16393"/>
                    <a:pt x="111732" y="16445"/>
                    <a:pt x="112025" y="16505"/>
                  </a:cubicBezTo>
                  <a:close/>
                  <a:moveTo>
                    <a:pt x="110194" y="16911"/>
                  </a:moveTo>
                  <a:cubicBezTo>
                    <a:pt x="110464" y="17001"/>
                    <a:pt x="110712" y="17098"/>
                    <a:pt x="110933" y="17211"/>
                  </a:cubicBezTo>
                  <a:cubicBezTo>
                    <a:pt x="111237" y="17008"/>
                    <a:pt x="111541" y="16813"/>
                    <a:pt x="111849" y="16614"/>
                  </a:cubicBezTo>
                  <a:cubicBezTo>
                    <a:pt x="111552" y="16558"/>
                    <a:pt x="111237" y="16509"/>
                    <a:pt x="110907" y="16464"/>
                  </a:cubicBezTo>
                  <a:cubicBezTo>
                    <a:pt x="110667" y="16610"/>
                    <a:pt x="110430" y="16761"/>
                    <a:pt x="110194" y="16911"/>
                  </a:cubicBezTo>
                  <a:close/>
                  <a:moveTo>
                    <a:pt x="110130" y="16888"/>
                  </a:moveTo>
                  <a:cubicBezTo>
                    <a:pt x="110359" y="16742"/>
                    <a:pt x="110592" y="16599"/>
                    <a:pt x="110828" y="16453"/>
                  </a:cubicBezTo>
                  <a:cubicBezTo>
                    <a:pt x="110513" y="16412"/>
                    <a:pt x="110187" y="16378"/>
                    <a:pt x="109849" y="16348"/>
                  </a:cubicBezTo>
                  <a:cubicBezTo>
                    <a:pt x="109669" y="16457"/>
                    <a:pt x="109489" y="16565"/>
                    <a:pt x="109309" y="16674"/>
                  </a:cubicBezTo>
                  <a:cubicBezTo>
                    <a:pt x="109601" y="16738"/>
                    <a:pt x="109875" y="16809"/>
                    <a:pt x="110130" y="16888"/>
                  </a:cubicBezTo>
                  <a:close/>
                  <a:moveTo>
                    <a:pt x="109001" y="18539"/>
                  </a:moveTo>
                  <a:cubicBezTo>
                    <a:pt x="109586" y="18119"/>
                    <a:pt x="110187" y="17706"/>
                    <a:pt x="110794" y="17305"/>
                  </a:cubicBezTo>
                  <a:cubicBezTo>
                    <a:pt x="110569" y="17196"/>
                    <a:pt x="110314" y="17098"/>
                    <a:pt x="110033" y="17012"/>
                  </a:cubicBezTo>
                  <a:cubicBezTo>
                    <a:pt x="109556" y="17316"/>
                    <a:pt x="109083" y="17624"/>
                    <a:pt x="108614" y="17939"/>
                  </a:cubicBezTo>
                  <a:cubicBezTo>
                    <a:pt x="108768" y="18130"/>
                    <a:pt x="108896" y="18329"/>
                    <a:pt x="109001" y="18539"/>
                  </a:cubicBezTo>
                  <a:close/>
                  <a:moveTo>
                    <a:pt x="104450" y="23394"/>
                  </a:moveTo>
                  <a:cubicBezTo>
                    <a:pt x="105935" y="22017"/>
                    <a:pt x="107508" y="20696"/>
                    <a:pt x="109151" y="19439"/>
                  </a:cubicBezTo>
                  <a:cubicBezTo>
                    <a:pt x="109102" y="19173"/>
                    <a:pt x="109020" y="18918"/>
                    <a:pt x="108900" y="18670"/>
                  </a:cubicBezTo>
                  <a:cubicBezTo>
                    <a:pt x="108633" y="18862"/>
                    <a:pt x="108367" y="19053"/>
                    <a:pt x="108104" y="19248"/>
                  </a:cubicBezTo>
                  <a:cubicBezTo>
                    <a:pt x="107260" y="19871"/>
                    <a:pt x="106434" y="20513"/>
                    <a:pt x="105632" y="21169"/>
                  </a:cubicBezTo>
                  <a:cubicBezTo>
                    <a:pt x="105384" y="21871"/>
                    <a:pt x="104982" y="22614"/>
                    <a:pt x="104450" y="23394"/>
                  </a:cubicBezTo>
                  <a:close/>
                  <a:moveTo>
                    <a:pt x="99291" y="28786"/>
                  </a:moveTo>
                  <a:cubicBezTo>
                    <a:pt x="100713" y="27101"/>
                    <a:pt x="102247" y="25480"/>
                    <a:pt x="103883" y="23927"/>
                  </a:cubicBezTo>
                  <a:cubicBezTo>
                    <a:pt x="104566" y="23015"/>
                    <a:pt x="105084" y="22156"/>
                    <a:pt x="105399" y="21357"/>
                  </a:cubicBezTo>
                  <a:cubicBezTo>
                    <a:pt x="101305" y="24737"/>
                    <a:pt x="97752" y="28546"/>
                    <a:pt x="94837" y="32624"/>
                  </a:cubicBezTo>
                  <a:cubicBezTo>
                    <a:pt x="96432" y="31315"/>
                    <a:pt x="97936" y="30028"/>
                    <a:pt x="99291" y="28786"/>
                  </a:cubicBezTo>
                  <a:close/>
                  <a:moveTo>
                    <a:pt x="92927" y="37989"/>
                  </a:moveTo>
                  <a:cubicBezTo>
                    <a:pt x="94529" y="35082"/>
                    <a:pt x="96435" y="32271"/>
                    <a:pt x="98615" y="29600"/>
                  </a:cubicBezTo>
                  <a:cubicBezTo>
                    <a:pt x="98480" y="29716"/>
                    <a:pt x="98349" y="29836"/>
                    <a:pt x="98214" y="29953"/>
                  </a:cubicBezTo>
                  <a:cubicBezTo>
                    <a:pt x="97054" y="30977"/>
                    <a:pt x="95813" y="32024"/>
                    <a:pt x="94514" y="33086"/>
                  </a:cubicBezTo>
                  <a:cubicBezTo>
                    <a:pt x="92965" y="35303"/>
                    <a:pt x="91603" y="37595"/>
                    <a:pt x="90443" y="39948"/>
                  </a:cubicBezTo>
                  <a:cubicBezTo>
                    <a:pt x="91273" y="39295"/>
                    <a:pt x="92102" y="38642"/>
                    <a:pt x="92927" y="37989"/>
                  </a:cubicBezTo>
                  <a:close/>
                  <a:moveTo>
                    <a:pt x="89231" y="44660"/>
                  </a:moveTo>
                  <a:cubicBezTo>
                    <a:pt x="89524" y="44432"/>
                    <a:pt x="89817" y="44203"/>
                    <a:pt x="90113" y="43974"/>
                  </a:cubicBezTo>
                  <a:cubicBezTo>
                    <a:pt x="90864" y="42057"/>
                    <a:pt x="91742" y="40169"/>
                    <a:pt x="92747" y="38320"/>
                  </a:cubicBezTo>
                  <a:cubicBezTo>
                    <a:pt x="91933" y="38965"/>
                    <a:pt x="91115" y="39606"/>
                    <a:pt x="90293" y="40252"/>
                  </a:cubicBezTo>
                  <a:cubicBezTo>
                    <a:pt x="89453" y="41985"/>
                    <a:pt x="88721" y="43752"/>
                    <a:pt x="88106" y="45538"/>
                  </a:cubicBezTo>
                  <a:cubicBezTo>
                    <a:pt x="88477" y="45249"/>
                    <a:pt x="88853" y="44957"/>
                    <a:pt x="89231" y="44660"/>
                  </a:cubicBezTo>
                  <a:close/>
                  <a:moveTo>
                    <a:pt x="88496" y="48870"/>
                  </a:moveTo>
                  <a:cubicBezTo>
                    <a:pt x="88916" y="47313"/>
                    <a:pt x="89423" y="45767"/>
                    <a:pt x="90012" y="44236"/>
                  </a:cubicBezTo>
                  <a:cubicBezTo>
                    <a:pt x="89779" y="44417"/>
                    <a:pt x="89550" y="44593"/>
                    <a:pt x="89318" y="44773"/>
                  </a:cubicBezTo>
                  <a:cubicBezTo>
                    <a:pt x="88883" y="45114"/>
                    <a:pt x="88447" y="45452"/>
                    <a:pt x="88020" y="45786"/>
                  </a:cubicBezTo>
                  <a:cubicBezTo>
                    <a:pt x="87536" y="47216"/>
                    <a:pt x="87127" y="48656"/>
                    <a:pt x="86793" y="50105"/>
                  </a:cubicBezTo>
                  <a:cubicBezTo>
                    <a:pt x="87355" y="49703"/>
                    <a:pt x="87922" y="49290"/>
                    <a:pt x="88496" y="48870"/>
                  </a:cubicBezTo>
                  <a:close/>
                  <a:moveTo>
                    <a:pt x="86110" y="53827"/>
                  </a:moveTo>
                  <a:cubicBezTo>
                    <a:pt x="86609" y="53511"/>
                    <a:pt x="87112" y="53189"/>
                    <a:pt x="87618" y="52859"/>
                  </a:cubicBezTo>
                  <a:cubicBezTo>
                    <a:pt x="87832" y="51594"/>
                    <a:pt x="88106" y="50341"/>
                    <a:pt x="88436" y="49088"/>
                  </a:cubicBezTo>
                  <a:cubicBezTo>
                    <a:pt x="87866" y="49508"/>
                    <a:pt x="87303" y="49913"/>
                    <a:pt x="86744" y="50311"/>
                  </a:cubicBezTo>
                  <a:cubicBezTo>
                    <a:pt x="86481" y="51482"/>
                    <a:pt x="86271" y="52652"/>
                    <a:pt x="86110" y="53827"/>
                  </a:cubicBezTo>
                  <a:close/>
                  <a:moveTo>
                    <a:pt x="86054" y="53860"/>
                  </a:moveTo>
                  <a:cubicBezTo>
                    <a:pt x="86215" y="52690"/>
                    <a:pt x="86425" y="51519"/>
                    <a:pt x="86684" y="50356"/>
                  </a:cubicBezTo>
                  <a:cubicBezTo>
                    <a:pt x="86144" y="50739"/>
                    <a:pt x="85607" y="51114"/>
                    <a:pt x="85078" y="51482"/>
                  </a:cubicBezTo>
                  <a:cubicBezTo>
                    <a:pt x="84875" y="52570"/>
                    <a:pt x="84722" y="53661"/>
                    <a:pt x="84609" y="54753"/>
                  </a:cubicBezTo>
                  <a:cubicBezTo>
                    <a:pt x="85089" y="54464"/>
                    <a:pt x="85570" y="54168"/>
                    <a:pt x="86054" y="53860"/>
                  </a:cubicBezTo>
                  <a:close/>
                  <a:moveTo>
                    <a:pt x="84425" y="57665"/>
                  </a:moveTo>
                  <a:cubicBezTo>
                    <a:pt x="84868" y="57436"/>
                    <a:pt x="85311" y="57200"/>
                    <a:pt x="85757" y="56959"/>
                  </a:cubicBezTo>
                  <a:cubicBezTo>
                    <a:pt x="85813" y="55988"/>
                    <a:pt x="85903" y="55012"/>
                    <a:pt x="86031" y="54040"/>
                  </a:cubicBezTo>
                  <a:cubicBezTo>
                    <a:pt x="85551" y="54344"/>
                    <a:pt x="85071" y="54641"/>
                    <a:pt x="84594" y="54926"/>
                  </a:cubicBezTo>
                  <a:cubicBezTo>
                    <a:pt x="84504" y="55838"/>
                    <a:pt x="84448" y="56753"/>
                    <a:pt x="84425" y="57665"/>
                  </a:cubicBezTo>
                  <a:moveTo>
                    <a:pt x="83082" y="58340"/>
                  </a:moveTo>
                  <a:cubicBezTo>
                    <a:pt x="83510" y="58130"/>
                    <a:pt x="83941" y="57916"/>
                    <a:pt x="84373" y="57691"/>
                  </a:cubicBezTo>
                  <a:cubicBezTo>
                    <a:pt x="84395" y="56783"/>
                    <a:pt x="84451" y="55871"/>
                    <a:pt x="84538" y="54960"/>
                  </a:cubicBezTo>
                  <a:cubicBezTo>
                    <a:pt x="84072" y="55241"/>
                    <a:pt x="83611" y="55511"/>
                    <a:pt x="83153" y="55774"/>
                  </a:cubicBezTo>
                  <a:cubicBezTo>
                    <a:pt x="83104" y="56543"/>
                    <a:pt x="83082" y="57308"/>
                    <a:pt x="83082" y="58078"/>
                  </a:cubicBezTo>
                  <a:cubicBezTo>
                    <a:pt x="83082" y="58164"/>
                    <a:pt x="83082" y="58254"/>
                    <a:pt x="83082" y="58340"/>
                  </a:cubicBezTo>
                  <a:moveTo>
                    <a:pt x="81934" y="61184"/>
                  </a:moveTo>
                  <a:cubicBezTo>
                    <a:pt x="82332" y="61034"/>
                    <a:pt x="82725" y="60880"/>
                    <a:pt x="83123" y="60719"/>
                  </a:cubicBezTo>
                  <a:cubicBezTo>
                    <a:pt x="83071" y="59987"/>
                    <a:pt x="83037" y="59252"/>
                    <a:pt x="83029" y="58517"/>
                  </a:cubicBezTo>
                  <a:cubicBezTo>
                    <a:pt x="82613" y="58719"/>
                    <a:pt x="82196" y="58918"/>
                    <a:pt x="81784" y="59106"/>
                  </a:cubicBezTo>
                  <a:cubicBezTo>
                    <a:pt x="81814" y="59800"/>
                    <a:pt x="81863" y="60494"/>
                    <a:pt x="81934" y="61184"/>
                  </a:cubicBezTo>
                  <a:close/>
                  <a:moveTo>
                    <a:pt x="81037" y="63499"/>
                  </a:moveTo>
                  <a:cubicBezTo>
                    <a:pt x="81401" y="63394"/>
                    <a:pt x="81769" y="63285"/>
                    <a:pt x="82136" y="63173"/>
                  </a:cubicBezTo>
                  <a:cubicBezTo>
                    <a:pt x="82039" y="62565"/>
                    <a:pt x="81960" y="61957"/>
                    <a:pt x="81893" y="61346"/>
                  </a:cubicBezTo>
                  <a:cubicBezTo>
                    <a:pt x="81514" y="61488"/>
                    <a:pt x="81131" y="61627"/>
                    <a:pt x="80752" y="61762"/>
                  </a:cubicBezTo>
                  <a:cubicBezTo>
                    <a:pt x="80831" y="62340"/>
                    <a:pt x="80925" y="62921"/>
                    <a:pt x="81037" y="63499"/>
                  </a:cubicBezTo>
                  <a:moveTo>
                    <a:pt x="79566" y="62160"/>
                  </a:moveTo>
                  <a:cubicBezTo>
                    <a:pt x="79660" y="62711"/>
                    <a:pt x="79769" y="63259"/>
                    <a:pt x="79889" y="63807"/>
                  </a:cubicBezTo>
                  <a:cubicBezTo>
                    <a:pt x="80253" y="63713"/>
                    <a:pt x="80613" y="63615"/>
                    <a:pt x="80977" y="63514"/>
                  </a:cubicBezTo>
                  <a:cubicBezTo>
                    <a:pt x="80868" y="62936"/>
                    <a:pt x="80774" y="62359"/>
                    <a:pt x="80692" y="61781"/>
                  </a:cubicBezTo>
                  <a:cubicBezTo>
                    <a:pt x="80317" y="61912"/>
                    <a:pt x="79941" y="62040"/>
                    <a:pt x="79566" y="62160"/>
                  </a:cubicBezTo>
                  <a:moveTo>
                    <a:pt x="79544" y="62025"/>
                  </a:moveTo>
                  <a:cubicBezTo>
                    <a:pt x="79923" y="61905"/>
                    <a:pt x="80298" y="61777"/>
                    <a:pt x="80673" y="61646"/>
                  </a:cubicBezTo>
                  <a:cubicBezTo>
                    <a:pt x="80587" y="60993"/>
                    <a:pt x="80519" y="60340"/>
                    <a:pt x="80467" y="59687"/>
                  </a:cubicBezTo>
                  <a:cubicBezTo>
                    <a:pt x="80073" y="59856"/>
                    <a:pt x="79683" y="60017"/>
                    <a:pt x="79292" y="60175"/>
                  </a:cubicBezTo>
                  <a:cubicBezTo>
                    <a:pt x="79360" y="60794"/>
                    <a:pt x="79442" y="61409"/>
                    <a:pt x="79544" y="62025"/>
                  </a:cubicBezTo>
                  <a:moveTo>
                    <a:pt x="78763" y="64077"/>
                  </a:moveTo>
                  <a:cubicBezTo>
                    <a:pt x="79120" y="63998"/>
                    <a:pt x="79472" y="63912"/>
                    <a:pt x="79829" y="63822"/>
                  </a:cubicBezTo>
                  <a:cubicBezTo>
                    <a:pt x="79709" y="63274"/>
                    <a:pt x="79600" y="62726"/>
                    <a:pt x="79506" y="62178"/>
                  </a:cubicBezTo>
                  <a:cubicBezTo>
                    <a:pt x="79142" y="62299"/>
                    <a:pt x="78778" y="62411"/>
                    <a:pt x="78411" y="62516"/>
                  </a:cubicBezTo>
                  <a:cubicBezTo>
                    <a:pt x="78516" y="63041"/>
                    <a:pt x="78636" y="63559"/>
                    <a:pt x="78763" y="64077"/>
                  </a:cubicBezTo>
                  <a:close/>
                  <a:moveTo>
                    <a:pt x="77657" y="64317"/>
                  </a:moveTo>
                  <a:cubicBezTo>
                    <a:pt x="78005" y="64246"/>
                    <a:pt x="78351" y="64171"/>
                    <a:pt x="78703" y="64092"/>
                  </a:cubicBezTo>
                  <a:cubicBezTo>
                    <a:pt x="78572" y="63574"/>
                    <a:pt x="78456" y="63056"/>
                    <a:pt x="78351" y="62535"/>
                  </a:cubicBezTo>
                  <a:cubicBezTo>
                    <a:pt x="77990" y="62640"/>
                    <a:pt x="77630" y="62741"/>
                    <a:pt x="77274" y="62839"/>
                  </a:cubicBezTo>
                  <a:cubicBezTo>
                    <a:pt x="77390" y="63334"/>
                    <a:pt x="77518" y="63826"/>
                    <a:pt x="77657" y="64317"/>
                  </a:cubicBezTo>
                  <a:close/>
                  <a:moveTo>
                    <a:pt x="76565" y="64523"/>
                  </a:moveTo>
                  <a:cubicBezTo>
                    <a:pt x="76906" y="64463"/>
                    <a:pt x="77248" y="64400"/>
                    <a:pt x="77589" y="64332"/>
                  </a:cubicBezTo>
                  <a:cubicBezTo>
                    <a:pt x="77450" y="63841"/>
                    <a:pt x="77323" y="63349"/>
                    <a:pt x="77210" y="62854"/>
                  </a:cubicBezTo>
                  <a:cubicBezTo>
                    <a:pt x="76857" y="62948"/>
                    <a:pt x="76508" y="63038"/>
                    <a:pt x="76156" y="63120"/>
                  </a:cubicBezTo>
                  <a:cubicBezTo>
                    <a:pt x="76283" y="63589"/>
                    <a:pt x="76418" y="64058"/>
                    <a:pt x="76565" y="64523"/>
                  </a:cubicBezTo>
                  <a:moveTo>
                    <a:pt x="76535" y="64666"/>
                  </a:moveTo>
                  <a:cubicBezTo>
                    <a:pt x="76201" y="64722"/>
                    <a:pt x="75867" y="64779"/>
                    <a:pt x="75537" y="64827"/>
                  </a:cubicBezTo>
                  <a:cubicBezTo>
                    <a:pt x="75679" y="65236"/>
                    <a:pt x="75833" y="65642"/>
                    <a:pt x="75994" y="66043"/>
                  </a:cubicBezTo>
                  <a:cubicBezTo>
                    <a:pt x="76321" y="66013"/>
                    <a:pt x="76647" y="65979"/>
                    <a:pt x="76974" y="65938"/>
                  </a:cubicBezTo>
                  <a:cubicBezTo>
                    <a:pt x="76820" y="65514"/>
                    <a:pt x="76673" y="65090"/>
                    <a:pt x="76535" y="64666"/>
                  </a:cubicBezTo>
                  <a:close/>
                  <a:moveTo>
                    <a:pt x="78043" y="65799"/>
                  </a:moveTo>
                  <a:cubicBezTo>
                    <a:pt x="77893" y="65353"/>
                    <a:pt x="77754" y="64906"/>
                    <a:pt x="77626" y="64460"/>
                  </a:cubicBezTo>
                  <a:cubicBezTo>
                    <a:pt x="77285" y="64527"/>
                    <a:pt x="76944" y="64591"/>
                    <a:pt x="76606" y="64651"/>
                  </a:cubicBezTo>
                  <a:cubicBezTo>
                    <a:pt x="76745" y="65079"/>
                    <a:pt x="76891" y="65507"/>
                    <a:pt x="77045" y="65930"/>
                  </a:cubicBezTo>
                  <a:cubicBezTo>
                    <a:pt x="77379" y="65889"/>
                    <a:pt x="77709" y="65848"/>
                    <a:pt x="78043" y="65799"/>
                  </a:cubicBezTo>
                  <a:close/>
                  <a:moveTo>
                    <a:pt x="78084" y="65923"/>
                  </a:moveTo>
                  <a:cubicBezTo>
                    <a:pt x="77754" y="65972"/>
                    <a:pt x="77424" y="66017"/>
                    <a:pt x="77090" y="66054"/>
                  </a:cubicBezTo>
                  <a:cubicBezTo>
                    <a:pt x="77236" y="66448"/>
                    <a:pt x="77394" y="66842"/>
                    <a:pt x="77555" y="67232"/>
                  </a:cubicBezTo>
                  <a:cubicBezTo>
                    <a:pt x="77878" y="67210"/>
                    <a:pt x="78204" y="67184"/>
                    <a:pt x="78531" y="67154"/>
                  </a:cubicBezTo>
                  <a:cubicBezTo>
                    <a:pt x="78373" y="66745"/>
                    <a:pt x="78223" y="66336"/>
                    <a:pt x="78084" y="65923"/>
                  </a:cubicBezTo>
                  <a:moveTo>
                    <a:pt x="79593" y="67045"/>
                  </a:moveTo>
                  <a:cubicBezTo>
                    <a:pt x="79439" y="66613"/>
                    <a:pt x="79300" y="66186"/>
                    <a:pt x="79165" y="65754"/>
                  </a:cubicBezTo>
                  <a:cubicBezTo>
                    <a:pt x="78827" y="65810"/>
                    <a:pt x="78489" y="65867"/>
                    <a:pt x="78152" y="65915"/>
                  </a:cubicBezTo>
                  <a:cubicBezTo>
                    <a:pt x="78294" y="66328"/>
                    <a:pt x="78441" y="66737"/>
                    <a:pt x="78598" y="67146"/>
                  </a:cubicBezTo>
                  <a:cubicBezTo>
                    <a:pt x="78928" y="67116"/>
                    <a:pt x="79259" y="67082"/>
                    <a:pt x="79593" y="67045"/>
                  </a:cubicBezTo>
                  <a:moveTo>
                    <a:pt x="79634" y="67165"/>
                  </a:moveTo>
                  <a:cubicBezTo>
                    <a:pt x="79304" y="67206"/>
                    <a:pt x="78977" y="67240"/>
                    <a:pt x="78647" y="67270"/>
                  </a:cubicBezTo>
                  <a:cubicBezTo>
                    <a:pt x="78793" y="67653"/>
                    <a:pt x="78951" y="68032"/>
                    <a:pt x="79112" y="68411"/>
                  </a:cubicBezTo>
                  <a:cubicBezTo>
                    <a:pt x="79435" y="68396"/>
                    <a:pt x="79761" y="68377"/>
                    <a:pt x="80084" y="68354"/>
                  </a:cubicBezTo>
                  <a:cubicBezTo>
                    <a:pt x="79926" y="67960"/>
                    <a:pt x="79776" y="67563"/>
                    <a:pt x="79634" y="67165"/>
                  </a:cubicBezTo>
                  <a:moveTo>
                    <a:pt x="81138" y="68272"/>
                  </a:moveTo>
                  <a:cubicBezTo>
                    <a:pt x="80985" y="67859"/>
                    <a:pt x="80842" y="67446"/>
                    <a:pt x="80703" y="67030"/>
                  </a:cubicBezTo>
                  <a:cubicBezTo>
                    <a:pt x="80369" y="67075"/>
                    <a:pt x="80035" y="67120"/>
                    <a:pt x="79701" y="67157"/>
                  </a:cubicBezTo>
                  <a:cubicBezTo>
                    <a:pt x="79844" y="67559"/>
                    <a:pt x="79994" y="67953"/>
                    <a:pt x="80152" y="68351"/>
                  </a:cubicBezTo>
                  <a:cubicBezTo>
                    <a:pt x="80482" y="68328"/>
                    <a:pt x="80808" y="68302"/>
                    <a:pt x="81138" y="68272"/>
                  </a:cubicBezTo>
                  <a:moveTo>
                    <a:pt x="81183" y="68392"/>
                  </a:moveTo>
                  <a:cubicBezTo>
                    <a:pt x="80853" y="68422"/>
                    <a:pt x="80527" y="68448"/>
                    <a:pt x="80200" y="68471"/>
                  </a:cubicBezTo>
                  <a:cubicBezTo>
                    <a:pt x="80350" y="68842"/>
                    <a:pt x="80508" y="69213"/>
                    <a:pt x="80673" y="69581"/>
                  </a:cubicBezTo>
                  <a:cubicBezTo>
                    <a:pt x="80992" y="69574"/>
                    <a:pt x="81315" y="69562"/>
                    <a:pt x="81637" y="69547"/>
                  </a:cubicBezTo>
                  <a:cubicBezTo>
                    <a:pt x="81476" y="69165"/>
                    <a:pt x="81326" y="68778"/>
                    <a:pt x="81183" y="68392"/>
                  </a:cubicBezTo>
                  <a:close/>
                  <a:moveTo>
                    <a:pt x="82684" y="69487"/>
                  </a:moveTo>
                  <a:cubicBezTo>
                    <a:pt x="82530" y="69090"/>
                    <a:pt x="82384" y="68688"/>
                    <a:pt x="82245" y="68287"/>
                  </a:cubicBezTo>
                  <a:cubicBezTo>
                    <a:pt x="81911" y="68324"/>
                    <a:pt x="81577" y="68358"/>
                    <a:pt x="81247" y="68388"/>
                  </a:cubicBezTo>
                  <a:cubicBezTo>
                    <a:pt x="81390" y="68774"/>
                    <a:pt x="81544" y="69161"/>
                    <a:pt x="81701" y="69544"/>
                  </a:cubicBezTo>
                  <a:cubicBezTo>
                    <a:pt x="82031" y="69529"/>
                    <a:pt x="82358" y="69510"/>
                    <a:pt x="82684" y="69487"/>
                  </a:cubicBezTo>
                  <a:close/>
                  <a:moveTo>
                    <a:pt x="82729" y="69607"/>
                  </a:moveTo>
                  <a:cubicBezTo>
                    <a:pt x="82403" y="69630"/>
                    <a:pt x="82076" y="69649"/>
                    <a:pt x="81754" y="69664"/>
                  </a:cubicBezTo>
                  <a:cubicBezTo>
                    <a:pt x="81904" y="70024"/>
                    <a:pt x="82061" y="70384"/>
                    <a:pt x="82226" y="70744"/>
                  </a:cubicBezTo>
                  <a:cubicBezTo>
                    <a:pt x="82549" y="70741"/>
                    <a:pt x="82868" y="70737"/>
                    <a:pt x="83191" y="70729"/>
                  </a:cubicBezTo>
                  <a:cubicBezTo>
                    <a:pt x="83029" y="70358"/>
                    <a:pt x="82876" y="69983"/>
                    <a:pt x="82729" y="69607"/>
                  </a:cubicBezTo>
                  <a:close/>
                  <a:moveTo>
                    <a:pt x="84219" y="70696"/>
                  </a:moveTo>
                  <a:cubicBezTo>
                    <a:pt x="84065" y="70305"/>
                    <a:pt x="83915" y="69919"/>
                    <a:pt x="83776" y="69529"/>
                  </a:cubicBezTo>
                  <a:cubicBezTo>
                    <a:pt x="83450" y="69555"/>
                    <a:pt x="83119" y="69581"/>
                    <a:pt x="82793" y="69604"/>
                  </a:cubicBezTo>
                  <a:cubicBezTo>
                    <a:pt x="82939" y="69979"/>
                    <a:pt x="83093" y="70354"/>
                    <a:pt x="83255" y="70729"/>
                  </a:cubicBezTo>
                  <a:cubicBezTo>
                    <a:pt x="83577" y="70718"/>
                    <a:pt x="83896" y="70707"/>
                    <a:pt x="84219" y="70696"/>
                  </a:cubicBezTo>
                  <a:close/>
                  <a:moveTo>
                    <a:pt x="84268" y="70812"/>
                  </a:moveTo>
                  <a:cubicBezTo>
                    <a:pt x="83949" y="70827"/>
                    <a:pt x="83626" y="70838"/>
                    <a:pt x="83307" y="70846"/>
                  </a:cubicBezTo>
                  <a:cubicBezTo>
                    <a:pt x="83461" y="71198"/>
                    <a:pt x="83618" y="71551"/>
                    <a:pt x="83784" y="71900"/>
                  </a:cubicBezTo>
                  <a:cubicBezTo>
                    <a:pt x="84027" y="71904"/>
                    <a:pt x="84271" y="71904"/>
                    <a:pt x="84515" y="71904"/>
                  </a:cubicBezTo>
                  <a:cubicBezTo>
                    <a:pt x="84586" y="71904"/>
                    <a:pt x="84662" y="71904"/>
                    <a:pt x="84733" y="71904"/>
                  </a:cubicBezTo>
                  <a:cubicBezTo>
                    <a:pt x="84571" y="71543"/>
                    <a:pt x="84418" y="71176"/>
                    <a:pt x="84268" y="70812"/>
                  </a:cubicBezTo>
                  <a:close/>
                  <a:moveTo>
                    <a:pt x="85772" y="71889"/>
                  </a:moveTo>
                  <a:cubicBezTo>
                    <a:pt x="85615" y="71513"/>
                    <a:pt x="85464" y="71135"/>
                    <a:pt x="85322" y="70756"/>
                  </a:cubicBezTo>
                  <a:cubicBezTo>
                    <a:pt x="84992" y="70774"/>
                    <a:pt x="84658" y="70793"/>
                    <a:pt x="84328" y="70808"/>
                  </a:cubicBezTo>
                  <a:cubicBezTo>
                    <a:pt x="84478" y="71176"/>
                    <a:pt x="84632" y="71540"/>
                    <a:pt x="84793" y="71904"/>
                  </a:cubicBezTo>
                  <a:cubicBezTo>
                    <a:pt x="85119" y="71904"/>
                    <a:pt x="85446" y="71896"/>
                    <a:pt x="85772" y="71889"/>
                  </a:cubicBezTo>
                  <a:close/>
                  <a:moveTo>
                    <a:pt x="85821" y="72005"/>
                  </a:moveTo>
                  <a:cubicBezTo>
                    <a:pt x="85494" y="72012"/>
                    <a:pt x="85172" y="72020"/>
                    <a:pt x="84845" y="72020"/>
                  </a:cubicBezTo>
                  <a:cubicBezTo>
                    <a:pt x="85003" y="72365"/>
                    <a:pt x="85164" y="72707"/>
                    <a:pt x="85329" y="73052"/>
                  </a:cubicBezTo>
                  <a:cubicBezTo>
                    <a:pt x="85648" y="73059"/>
                    <a:pt x="85967" y="73067"/>
                    <a:pt x="86290" y="73071"/>
                  </a:cubicBezTo>
                  <a:cubicBezTo>
                    <a:pt x="86125" y="72718"/>
                    <a:pt x="85971" y="72361"/>
                    <a:pt x="85821" y="72005"/>
                  </a:cubicBezTo>
                  <a:moveTo>
                    <a:pt x="87044" y="73078"/>
                  </a:moveTo>
                  <a:cubicBezTo>
                    <a:pt x="87138" y="73078"/>
                    <a:pt x="87232" y="73078"/>
                    <a:pt x="87322" y="73078"/>
                  </a:cubicBezTo>
                  <a:cubicBezTo>
                    <a:pt x="87164" y="72710"/>
                    <a:pt x="87014" y="72339"/>
                    <a:pt x="86868" y="71971"/>
                  </a:cubicBezTo>
                  <a:cubicBezTo>
                    <a:pt x="86538" y="71982"/>
                    <a:pt x="86207" y="71997"/>
                    <a:pt x="85881" y="72005"/>
                  </a:cubicBezTo>
                  <a:cubicBezTo>
                    <a:pt x="86031" y="72361"/>
                    <a:pt x="86185" y="72718"/>
                    <a:pt x="86350" y="73074"/>
                  </a:cubicBezTo>
                  <a:cubicBezTo>
                    <a:pt x="86579" y="73074"/>
                    <a:pt x="86811" y="73078"/>
                    <a:pt x="87044" y="73078"/>
                  </a:cubicBezTo>
                  <a:moveTo>
                    <a:pt x="87847" y="74234"/>
                  </a:moveTo>
                  <a:cubicBezTo>
                    <a:pt x="87682" y="73888"/>
                    <a:pt x="87524" y="73540"/>
                    <a:pt x="87374" y="73191"/>
                  </a:cubicBezTo>
                  <a:cubicBezTo>
                    <a:pt x="87262" y="73191"/>
                    <a:pt x="87153" y="73191"/>
                    <a:pt x="87044" y="73191"/>
                  </a:cubicBezTo>
                  <a:cubicBezTo>
                    <a:pt x="86830" y="73191"/>
                    <a:pt x="86616" y="73191"/>
                    <a:pt x="86402" y="73187"/>
                  </a:cubicBezTo>
                  <a:cubicBezTo>
                    <a:pt x="86560" y="73525"/>
                    <a:pt x="86721" y="73862"/>
                    <a:pt x="86890" y="74196"/>
                  </a:cubicBezTo>
                  <a:cubicBezTo>
                    <a:pt x="87209" y="74211"/>
                    <a:pt x="87528" y="74226"/>
                    <a:pt x="87847" y="74234"/>
                  </a:cubicBezTo>
                  <a:close/>
                  <a:moveTo>
                    <a:pt x="87900" y="74350"/>
                  </a:moveTo>
                  <a:cubicBezTo>
                    <a:pt x="87584" y="74339"/>
                    <a:pt x="87265" y="74327"/>
                    <a:pt x="86947" y="74312"/>
                  </a:cubicBezTo>
                  <a:cubicBezTo>
                    <a:pt x="87108" y="74631"/>
                    <a:pt x="87277" y="74950"/>
                    <a:pt x="87449" y="75265"/>
                  </a:cubicBezTo>
                  <a:cubicBezTo>
                    <a:pt x="87761" y="75292"/>
                    <a:pt x="88076" y="75314"/>
                    <a:pt x="88391" y="75337"/>
                  </a:cubicBezTo>
                  <a:cubicBezTo>
                    <a:pt x="88222" y="75007"/>
                    <a:pt x="88057" y="74680"/>
                    <a:pt x="87900" y="74350"/>
                  </a:cubicBezTo>
                  <a:close/>
                  <a:moveTo>
                    <a:pt x="87960" y="74350"/>
                  </a:moveTo>
                  <a:cubicBezTo>
                    <a:pt x="88117" y="74680"/>
                    <a:pt x="88282" y="75010"/>
                    <a:pt x="88451" y="75340"/>
                  </a:cubicBezTo>
                  <a:cubicBezTo>
                    <a:pt x="88766" y="75359"/>
                    <a:pt x="89085" y="75378"/>
                    <a:pt x="89404" y="75393"/>
                  </a:cubicBezTo>
                  <a:cubicBezTo>
                    <a:pt x="89239" y="75052"/>
                    <a:pt x="89081" y="74710"/>
                    <a:pt x="88928" y="74369"/>
                  </a:cubicBezTo>
                  <a:cubicBezTo>
                    <a:pt x="88605" y="74365"/>
                    <a:pt x="88282" y="74361"/>
                    <a:pt x="87960" y="74350"/>
                  </a:cubicBezTo>
                  <a:close/>
                  <a:moveTo>
                    <a:pt x="88414" y="73176"/>
                  </a:moveTo>
                  <a:cubicBezTo>
                    <a:pt x="88087" y="73183"/>
                    <a:pt x="87757" y="73187"/>
                    <a:pt x="87431" y="73191"/>
                  </a:cubicBezTo>
                  <a:cubicBezTo>
                    <a:pt x="87581" y="73540"/>
                    <a:pt x="87742" y="73888"/>
                    <a:pt x="87907" y="74237"/>
                  </a:cubicBezTo>
                  <a:cubicBezTo>
                    <a:pt x="88230" y="74245"/>
                    <a:pt x="88552" y="74252"/>
                    <a:pt x="88875" y="74256"/>
                  </a:cubicBezTo>
                  <a:cubicBezTo>
                    <a:pt x="88717" y="73900"/>
                    <a:pt x="88564" y="73536"/>
                    <a:pt x="88414" y="73176"/>
                  </a:cubicBezTo>
                  <a:moveTo>
                    <a:pt x="87978" y="71907"/>
                  </a:moveTo>
                  <a:cubicBezTo>
                    <a:pt x="88121" y="72294"/>
                    <a:pt x="88267" y="72677"/>
                    <a:pt x="88421" y="73059"/>
                  </a:cubicBezTo>
                  <a:cubicBezTo>
                    <a:pt x="88755" y="73052"/>
                    <a:pt x="89089" y="73041"/>
                    <a:pt x="89423" y="73026"/>
                  </a:cubicBezTo>
                  <a:cubicBezTo>
                    <a:pt x="89277" y="72632"/>
                    <a:pt x="89130" y="72234"/>
                    <a:pt x="88995" y="71832"/>
                  </a:cubicBezTo>
                  <a:cubicBezTo>
                    <a:pt x="88657" y="71862"/>
                    <a:pt x="88316" y="71889"/>
                    <a:pt x="87978" y="71907"/>
                  </a:cubicBezTo>
                  <a:close/>
                  <a:moveTo>
                    <a:pt x="87517" y="70564"/>
                  </a:moveTo>
                  <a:cubicBezTo>
                    <a:pt x="87648" y="70977"/>
                    <a:pt x="87787" y="71386"/>
                    <a:pt x="87937" y="71795"/>
                  </a:cubicBezTo>
                  <a:cubicBezTo>
                    <a:pt x="88275" y="71772"/>
                    <a:pt x="88616" y="71746"/>
                    <a:pt x="88958" y="71720"/>
                  </a:cubicBezTo>
                  <a:cubicBezTo>
                    <a:pt x="88815" y="71296"/>
                    <a:pt x="88684" y="70872"/>
                    <a:pt x="88556" y="70444"/>
                  </a:cubicBezTo>
                  <a:cubicBezTo>
                    <a:pt x="88207" y="70489"/>
                    <a:pt x="87862" y="70527"/>
                    <a:pt x="87517" y="70564"/>
                  </a:cubicBezTo>
                  <a:close/>
                  <a:moveTo>
                    <a:pt x="88151" y="68958"/>
                  </a:moveTo>
                  <a:cubicBezTo>
                    <a:pt x="87794" y="69018"/>
                    <a:pt x="87438" y="69075"/>
                    <a:pt x="87085" y="69131"/>
                  </a:cubicBezTo>
                  <a:cubicBezTo>
                    <a:pt x="87205" y="69570"/>
                    <a:pt x="87337" y="70009"/>
                    <a:pt x="87479" y="70448"/>
                  </a:cubicBezTo>
                  <a:cubicBezTo>
                    <a:pt x="87824" y="70410"/>
                    <a:pt x="88173" y="70373"/>
                    <a:pt x="88522" y="70328"/>
                  </a:cubicBezTo>
                  <a:cubicBezTo>
                    <a:pt x="88387" y="69874"/>
                    <a:pt x="88263" y="69416"/>
                    <a:pt x="88151" y="68958"/>
                  </a:cubicBezTo>
                  <a:close/>
                  <a:moveTo>
                    <a:pt x="118696" y="14509"/>
                  </a:moveTo>
                  <a:cubicBezTo>
                    <a:pt x="122778" y="14509"/>
                    <a:pt x="126376" y="14806"/>
                    <a:pt x="129251" y="15440"/>
                  </a:cubicBezTo>
                  <a:cubicBezTo>
                    <a:pt x="132128" y="16074"/>
                    <a:pt x="134286" y="17042"/>
                    <a:pt x="135479" y="18408"/>
                  </a:cubicBezTo>
                  <a:lnTo>
                    <a:pt x="135479" y="18408"/>
                  </a:lnTo>
                  <a:cubicBezTo>
                    <a:pt x="136845" y="19961"/>
                    <a:pt x="137460" y="21743"/>
                    <a:pt x="137460" y="23672"/>
                  </a:cubicBezTo>
                  <a:cubicBezTo>
                    <a:pt x="137460" y="27979"/>
                    <a:pt x="134410" y="33029"/>
                    <a:pt x="129776" y="38139"/>
                  </a:cubicBezTo>
                  <a:cubicBezTo>
                    <a:pt x="125146" y="43250"/>
                    <a:pt x="118921" y="48420"/>
                    <a:pt x="112558" y="52937"/>
                  </a:cubicBezTo>
                  <a:cubicBezTo>
                    <a:pt x="104213" y="58899"/>
                    <a:pt x="95783" y="63278"/>
                    <a:pt x="87517" y="65593"/>
                  </a:cubicBezTo>
                  <a:cubicBezTo>
                    <a:pt x="87599" y="66137"/>
                    <a:pt x="87697" y="66677"/>
                    <a:pt x="87806" y="67217"/>
                  </a:cubicBezTo>
                  <a:cubicBezTo>
                    <a:pt x="97092" y="65139"/>
                    <a:pt x="106611" y="60528"/>
                    <a:pt x="115841" y="54007"/>
                  </a:cubicBezTo>
                  <a:cubicBezTo>
                    <a:pt x="122321" y="49455"/>
                    <a:pt x="128594" y="44206"/>
                    <a:pt x="133239" y="38991"/>
                  </a:cubicBezTo>
                  <a:cubicBezTo>
                    <a:pt x="137888" y="33772"/>
                    <a:pt x="140908" y="28587"/>
                    <a:pt x="140908" y="24178"/>
                  </a:cubicBezTo>
                  <a:cubicBezTo>
                    <a:pt x="140908" y="22122"/>
                    <a:pt x="140251" y="20231"/>
                    <a:pt x="138799" y="18573"/>
                  </a:cubicBezTo>
                  <a:cubicBezTo>
                    <a:pt x="137509" y="17098"/>
                    <a:pt x="135156" y="16029"/>
                    <a:pt x="132016" y="15335"/>
                  </a:cubicBezTo>
                  <a:cubicBezTo>
                    <a:pt x="128875" y="14637"/>
                    <a:pt x="124951" y="14311"/>
                    <a:pt x="120516" y="14311"/>
                  </a:cubicBezTo>
                  <a:cubicBezTo>
                    <a:pt x="119345" y="14311"/>
                    <a:pt x="118133" y="14333"/>
                    <a:pt x="116895" y="14378"/>
                  </a:cubicBezTo>
                  <a:cubicBezTo>
                    <a:pt x="116805" y="14431"/>
                    <a:pt x="116715" y="14483"/>
                    <a:pt x="116625" y="14536"/>
                  </a:cubicBezTo>
                  <a:cubicBezTo>
                    <a:pt x="117327" y="14521"/>
                    <a:pt x="118017" y="14509"/>
                    <a:pt x="118696" y="14509"/>
                  </a:cubicBezTo>
                  <a:close/>
                  <a:moveTo>
                    <a:pt x="116133" y="14821"/>
                  </a:moveTo>
                  <a:cubicBezTo>
                    <a:pt x="116370" y="14821"/>
                    <a:pt x="116606" y="14821"/>
                    <a:pt x="116839" y="14821"/>
                  </a:cubicBezTo>
                  <a:cubicBezTo>
                    <a:pt x="120568" y="14821"/>
                    <a:pt x="123840" y="15083"/>
                    <a:pt x="126448" y="15654"/>
                  </a:cubicBezTo>
                  <a:cubicBezTo>
                    <a:pt x="129052" y="16224"/>
                    <a:pt x="130999" y="17098"/>
                    <a:pt x="132076" y="18329"/>
                  </a:cubicBezTo>
                  <a:lnTo>
                    <a:pt x="132076" y="18329"/>
                  </a:lnTo>
                  <a:cubicBezTo>
                    <a:pt x="133333" y="19758"/>
                    <a:pt x="133903" y="21398"/>
                    <a:pt x="133903" y="23180"/>
                  </a:cubicBezTo>
                  <a:cubicBezTo>
                    <a:pt x="133899" y="27319"/>
                    <a:pt x="130841" y="32223"/>
                    <a:pt x="126230" y="37216"/>
                  </a:cubicBezTo>
                  <a:cubicBezTo>
                    <a:pt x="121619" y="42207"/>
                    <a:pt x="115451" y="47291"/>
                    <a:pt x="109215" y="51770"/>
                  </a:cubicBezTo>
                  <a:cubicBezTo>
                    <a:pt x="101808" y="57121"/>
                    <a:pt x="94469" y="61199"/>
                    <a:pt x="87269" y="63668"/>
                  </a:cubicBezTo>
                  <a:cubicBezTo>
                    <a:pt x="87329" y="64268"/>
                    <a:pt x="87404" y="64869"/>
                    <a:pt x="87498" y="65465"/>
                  </a:cubicBezTo>
                  <a:cubicBezTo>
                    <a:pt x="95737" y="63154"/>
                    <a:pt x="104153" y="58787"/>
                    <a:pt x="112483" y="52836"/>
                  </a:cubicBezTo>
                  <a:cubicBezTo>
                    <a:pt x="118842" y="48319"/>
                    <a:pt x="125060" y="43156"/>
                    <a:pt x="129682" y="38057"/>
                  </a:cubicBezTo>
                  <a:cubicBezTo>
                    <a:pt x="134308" y="32954"/>
                    <a:pt x="137336" y="27915"/>
                    <a:pt x="137332" y="23672"/>
                  </a:cubicBezTo>
                  <a:cubicBezTo>
                    <a:pt x="137332" y="21769"/>
                    <a:pt x="136728" y="20025"/>
                    <a:pt x="135385" y="18490"/>
                  </a:cubicBezTo>
                  <a:lnTo>
                    <a:pt x="135434" y="18449"/>
                  </a:lnTo>
                  <a:lnTo>
                    <a:pt x="135385" y="18490"/>
                  </a:lnTo>
                  <a:cubicBezTo>
                    <a:pt x="134222" y="17158"/>
                    <a:pt x="132087" y="16194"/>
                    <a:pt x="129224" y="15564"/>
                  </a:cubicBezTo>
                  <a:cubicBezTo>
                    <a:pt x="126361" y="14933"/>
                    <a:pt x="122771" y="14637"/>
                    <a:pt x="118696" y="14637"/>
                  </a:cubicBezTo>
                  <a:lnTo>
                    <a:pt x="118696" y="14637"/>
                  </a:lnTo>
                  <a:cubicBezTo>
                    <a:pt x="117946" y="14637"/>
                    <a:pt x="117180" y="14648"/>
                    <a:pt x="116396" y="14667"/>
                  </a:cubicBezTo>
                  <a:cubicBezTo>
                    <a:pt x="116310" y="14719"/>
                    <a:pt x="116224" y="14772"/>
                    <a:pt x="116133" y="14821"/>
                  </a:cubicBezTo>
                  <a:close/>
                  <a:moveTo>
                    <a:pt x="116040" y="14825"/>
                  </a:moveTo>
                  <a:cubicBezTo>
                    <a:pt x="116126" y="14772"/>
                    <a:pt x="116212" y="14719"/>
                    <a:pt x="116299" y="14671"/>
                  </a:cubicBezTo>
                  <a:cubicBezTo>
                    <a:pt x="115908" y="14682"/>
                    <a:pt x="115511" y="14693"/>
                    <a:pt x="115109" y="14708"/>
                  </a:cubicBezTo>
                  <a:cubicBezTo>
                    <a:pt x="115030" y="14753"/>
                    <a:pt x="114955" y="14798"/>
                    <a:pt x="114877" y="14843"/>
                  </a:cubicBezTo>
                  <a:cubicBezTo>
                    <a:pt x="115267" y="14832"/>
                    <a:pt x="115657" y="14828"/>
                    <a:pt x="116040" y="14825"/>
                  </a:cubicBezTo>
                  <a:close/>
                  <a:moveTo>
                    <a:pt x="114944" y="15110"/>
                  </a:moveTo>
                  <a:cubicBezTo>
                    <a:pt x="115150" y="15110"/>
                    <a:pt x="115349" y="15113"/>
                    <a:pt x="115552" y="15113"/>
                  </a:cubicBezTo>
                  <a:cubicBezTo>
                    <a:pt x="115638" y="15061"/>
                    <a:pt x="115728" y="15008"/>
                    <a:pt x="115815" y="14956"/>
                  </a:cubicBezTo>
                  <a:cubicBezTo>
                    <a:pt x="115428" y="14960"/>
                    <a:pt x="115038" y="14967"/>
                    <a:pt x="114640" y="14978"/>
                  </a:cubicBezTo>
                  <a:cubicBezTo>
                    <a:pt x="114561" y="15023"/>
                    <a:pt x="114486" y="15068"/>
                    <a:pt x="114408" y="15113"/>
                  </a:cubicBezTo>
                  <a:cubicBezTo>
                    <a:pt x="114588" y="15113"/>
                    <a:pt x="114768" y="15110"/>
                    <a:pt x="114944" y="15110"/>
                  </a:cubicBezTo>
                  <a:close/>
                  <a:moveTo>
                    <a:pt x="115045" y="15421"/>
                  </a:moveTo>
                  <a:cubicBezTo>
                    <a:pt x="115139" y="15361"/>
                    <a:pt x="115237" y="15301"/>
                    <a:pt x="115334" y="15245"/>
                  </a:cubicBezTo>
                  <a:cubicBezTo>
                    <a:pt x="115207" y="15245"/>
                    <a:pt x="115075" y="15245"/>
                    <a:pt x="114948" y="15245"/>
                  </a:cubicBezTo>
                  <a:lnTo>
                    <a:pt x="114944" y="15245"/>
                  </a:lnTo>
                  <a:cubicBezTo>
                    <a:pt x="114693" y="15245"/>
                    <a:pt x="114438" y="15245"/>
                    <a:pt x="114179" y="15249"/>
                  </a:cubicBezTo>
                  <a:cubicBezTo>
                    <a:pt x="114096" y="15297"/>
                    <a:pt x="114014" y="15346"/>
                    <a:pt x="113931" y="15391"/>
                  </a:cubicBezTo>
                  <a:cubicBezTo>
                    <a:pt x="114310" y="15399"/>
                    <a:pt x="114681" y="15406"/>
                    <a:pt x="115045" y="15421"/>
                  </a:cubicBezTo>
                  <a:close/>
                  <a:moveTo>
                    <a:pt x="114490" y="15763"/>
                  </a:moveTo>
                  <a:cubicBezTo>
                    <a:pt x="114606" y="15691"/>
                    <a:pt x="114719" y="15620"/>
                    <a:pt x="114835" y="15549"/>
                  </a:cubicBezTo>
                  <a:cubicBezTo>
                    <a:pt x="114468" y="15537"/>
                    <a:pt x="114092" y="15530"/>
                    <a:pt x="113710" y="15526"/>
                  </a:cubicBezTo>
                  <a:cubicBezTo>
                    <a:pt x="113616" y="15582"/>
                    <a:pt x="113518" y="15639"/>
                    <a:pt x="113425" y="15695"/>
                  </a:cubicBezTo>
                  <a:cubicBezTo>
                    <a:pt x="113788" y="15714"/>
                    <a:pt x="114145" y="15736"/>
                    <a:pt x="114490" y="15763"/>
                  </a:cubicBezTo>
                  <a:close/>
                  <a:moveTo>
                    <a:pt x="113837" y="16175"/>
                  </a:moveTo>
                  <a:cubicBezTo>
                    <a:pt x="113987" y="16078"/>
                    <a:pt x="114141" y="15980"/>
                    <a:pt x="114295" y="15886"/>
                  </a:cubicBezTo>
                  <a:cubicBezTo>
                    <a:pt x="113942" y="15860"/>
                    <a:pt x="113582" y="15841"/>
                    <a:pt x="113214" y="15823"/>
                  </a:cubicBezTo>
                  <a:cubicBezTo>
                    <a:pt x="113087" y="15901"/>
                    <a:pt x="112967" y="15976"/>
                    <a:pt x="112839" y="16051"/>
                  </a:cubicBezTo>
                  <a:cubicBezTo>
                    <a:pt x="113184" y="16089"/>
                    <a:pt x="113518" y="16126"/>
                    <a:pt x="113837" y="16175"/>
                  </a:cubicBezTo>
                  <a:close/>
                  <a:moveTo>
                    <a:pt x="112171" y="16535"/>
                  </a:moveTo>
                  <a:cubicBezTo>
                    <a:pt x="112453" y="16595"/>
                    <a:pt x="112719" y="16663"/>
                    <a:pt x="112971" y="16734"/>
                  </a:cubicBezTo>
                  <a:cubicBezTo>
                    <a:pt x="113199" y="16584"/>
                    <a:pt x="113425" y="16438"/>
                    <a:pt x="113657" y="16288"/>
                  </a:cubicBezTo>
                  <a:cubicBezTo>
                    <a:pt x="113331" y="16247"/>
                    <a:pt x="112993" y="16205"/>
                    <a:pt x="112644" y="16175"/>
                  </a:cubicBezTo>
                  <a:cubicBezTo>
                    <a:pt x="112460" y="16288"/>
                    <a:pt x="112276" y="16404"/>
                    <a:pt x="112093" y="16520"/>
                  </a:cubicBezTo>
                  <a:cubicBezTo>
                    <a:pt x="112119" y="16524"/>
                    <a:pt x="112145" y="16532"/>
                    <a:pt x="112171" y="16535"/>
                  </a:cubicBezTo>
                  <a:close/>
                  <a:moveTo>
                    <a:pt x="111612" y="17654"/>
                  </a:moveTo>
                  <a:cubicBezTo>
                    <a:pt x="112010" y="17376"/>
                    <a:pt x="112411" y="17106"/>
                    <a:pt x="112813" y="16839"/>
                  </a:cubicBezTo>
                  <a:cubicBezTo>
                    <a:pt x="112603" y="16779"/>
                    <a:pt x="112378" y="16723"/>
                    <a:pt x="112141" y="16674"/>
                  </a:cubicBezTo>
                  <a:cubicBezTo>
                    <a:pt x="112070" y="16659"/>
                    <a:pt x="111995" y="16644"/>
                    <a:pt x="111920" y="16629"/>
                  </a:cubicBezTo>
                  <a:cubicBezTo>
                    <a:pt x="111609" y="16828"/>
                    <a:pt x="111293" y="17031"/>
                    <a:pt x="110986" y="17237"/>
                  </a:cubicBezTo>
                  <a:cubicBezTo>
                    <a:pt x="111226" y="17361"/>
                    <a:pt x="111436" y="17500"/>
                    <a:pt x="111612" y="17654"/>
                  </a:cubicBezTo>
                  <a:close/>
                  <a:moveTo>
                    <a:pt x="109282" y="19342"/>
                  </a:moveTo>
                  <a:cubicBezTo>
                    <a:pt x="109556" y="19132"/>
                    <a:pt x="109838" y="18925"/>
                    <a:pt x="110119" y="18719"/>
                  </a:cubicBezTo>
                  <a:cubicBezTo>
                    <a:pt x="110569" y="18385"/>
                    <a:pt x="111027" y="18059"/>
                    <a:pt x="111488" y="17736"/>
                  </a:cubicBezTo>
                  <a:cubicBezTo>
                    <a:pt x="111312" y="17590"/>
                    <a:pt x="111098" y="17451"/>
                    <a:pt x="110847" y="17327"/>
                  </a:cubicBezTo>
                  <a:cubicBezTo>
                    <a:pt x="110228" y="17740"/>
                    <a:pt x="109620" y="18156"/>
                    <a:pt x="109023" y="18584"/>
                  </a:cubicBezTo>
                  <a:cubicBezTo>
                    <a:pt x="109140" y="18828"/>
                    <a:pt x="109226" y="19079"/>
                    <a:pt x="109282" y="19342"/>
                  </a:cubicBezTo>
                  <a:close/>
                  <a:moveTo>
                    <a:pt x="110558" y="25615"/>
                  </a:moveTo>
                  <a:cubicBezTo>
                    <a:pt x="111905" y="23728"/>
                    <a:pt x="112678" y="21995"/>
                    <a:pt x="112678" y="20498"/>
                  </a:cubicBezTo>
                  <a:cubicBezTo>
                    <a:pt x="112678" y="19560"/>
                    <a:pt x="112378" y="18715"/>
                    <a:pt x="111725" y="17965"/>
                  </a:cubicBezTo>
                  <a:lnTo>
                    <a:pt x="111777" y="17916"/>
                  </a:lnTo>
                  <a:lnTo>
                    <a:pt x="111725" y="17965"/>
                  </a:lnTo>
                  <a:cubicBezTo>
                    <a:pt x="111665" y="17897"/>
                    <a:pt x="111601" y="17834"/>
                    <a:pt x="111526" y="17770"/>
                  </a:cubicBezTo>
                  <a:cubicBezTo>
                    <a:pt x="111061" y="18093"/>
                    <a:pt x="110599" y="18423"/>
                    <a:pt x="110145" y="18757"/>
                  </a:cubicBezTo>
                  <a:cubicBezTo>
                    <a:pt x="109860" y="18967"/>
                    <a:pt x="109575" y="19181"/>
                    <a:pt x="109294" y="19394"/>
                  </a:cubicBezTo>
                  <a:cubicBezTo>
                    <a:pt x="109335" y="19620"/>
                    <a:pt x="109357" y="19852"/>
                    <a:pt x="109357" y="20089"/>
                  </a:cubicBezTo>
                  <a:cubicBezTo>
                    <a:pt x="109357" y="21548"/>
                    <a:pt x="108558" y="23210"/>
                    <a:pt x="107200" y="25026"/>
                  </a:cubicBezTo>
                  <a:cubicBezTo>
                    <a:pt x="105845" y="26842"/>
                    <a:pt x="103932" y="28808"/>
                    <a:pt x="101681" y="30857"/>
                  </a:cubicBezTo>
                  <a:cubicBezTo>
                    <a:pt x="99066" y="33243"/>
                    <a:pt x="95996" y="35742"/>
                    <a:pt x="92841" y="38245"/>
                  </a:cubicBezTo>
                  <a:cubicBezTo>
                    <a:pt x="91828" y="40102"/>
                    <a:pt x="90942" y="41993"/>
                    <a:pt x="90185" y="43918"/>
                  </a:cubicBezTo>
                  <a:cubicBezTo>
                    <a:pt x="98124" y="37749"/>
                    <a:pt x="106686" y="31059"/>
                    <a:pt x="110558" y="25615"/>
                  </a:cubicBezTo>
                  <a:moveTo>
                    <a:pt x="92526" y="45831"/>
                  </a:moveTo>
                  <a:cubicBezTo>
                    <a:pt x="100919" y="39404"/>
                    <a:pt x="110029" y="32204"/>
                    <a:pt x="114047" y="26298"/>
                  </a:cubicBezTo>
                  <a:cubicBezTo>
                    <a:pt x="115391" y="24328"/>
                    <a:pt x="116160" y="22505"/>
                    <a:pt x="116160" y="20914"/>
                  </a:cubicBezTo>
                  <a:cubicBezTo>
                    <a:pt x="116160" y="19852"/>
                    <a:pt x="115822" y="18892"/>
                    <a:pt x="115079" y="18044"/>
                  </a:cubicBezTo>
                  <a:lnTo>
                    <a:pt x="115132" y="17995"/>
                  </a:lnTo>
                  <a:lnTo>
                    <a:pt x="115079" y="18044"/>
                  </a:lnTo>
                  <a:cubicBezTo>
                    <a:pt x="114644" y="17541"/>
                    <a:pt x="113894" y="17147"/>
                    <a:pt x="112873" y="16854"/>
                  </a:cubicBezTo>
                  <a:cubicBezTo>
                    <a:pt x="112464" y="17128"/>
                    <a:pt x="112051" y="17406"/>
                    <a:pt x="111650" y="17684"/>
                  </a:cubicBezTo>
                  <a:cubicBezTo>
                    <a:pt x="111714" y="17744"/>
                    <a:pt x="111777" y="17807"/>
                    <a:pt x="111834" y="17871"/>
                  </a:cubicBezTo>
                  <a:cubicBezTo>
                    <a:pt x="112509" y="18644"/>
                    <a:pt x="112824" y="19530"/>
                    <a:pt x="112824" y="20498"/>
                  </a:cubicBezTo>
                  <a:cubicBezTo>
                    <a:pt x="112820" y="22043"/>
                    <a:pt x="112029" y="23799"/>
                    <a:pt x="110678" y="25698"/>
                  </a:cubicBezTo>
                  <a:cubicBezTo>
                    <a:pt x="109327" y="27596"/>
                    <a:pt x="107414" y="29641"/>
                    <a:pt x="105159" y="31757"/>
                  </a:cubicBezTo>
                  <a:cubicBezTo>
                    <a:pt x="100863" y="35798"/>
                    <a:pt x="95325" y="40105"/>
                    <a:pt x="90083" y="44180"/>
                  </a:cubicBezTo>
                  <a:cubicBezTo>
                    <a:pt x="89490" y="45715"/>
                    <a:pt x="88980" y="47264"/>
                    <a:pt x="88556" y="48825"/>
                  </a:cubicBezTo>
                  <a:cubicBezTo>
                    <a:pt x="89851" y="47876"/>
                    <a:pt x="91171" y="46878"/>
                    <a:pt x="92526" y="45831"/>
                  </a:cubicBezTo>
                  <a:close/>
                  <a:moveTo>
                    <a:pt x="95831" y="46998"/>
                  </a:moveTo>
                  <a:cubicBezTo>
                    <a:pt x="104420" y="40514"/>
                    <a:pt x="113541" y="33131"/>
                    <a:pt x="117552" y="26985"/>
                  </a:cubicBezTo>
                  <a:cubicBezTo>
                    <a:pt x="118887" y="24936"/>
                    <a:pt x="119657" y="23026"/>
                    <a:pt x="119657" y="21342"/>
                  </a:cubicBezTo>
                  <a:cubicBezTo>
                    <a:pt x="119653" y="20152"/>
                    <a:pt x="119274" y="19072"/>
                    <a:pt x="118441" y="18119"/>
                  </a:cubicBezTo>
                  <a:lnTo>
                    <a:pt x="118493" y="18074"/>
                  </a:lnTo>
                  <a:lnTo>
                    <a:pt x="118441" y="18119"/>
                  </a:lnTo>
                  <a:cubicBezTo>
                    <a:pt x="117818" y="17402"/>
                    <a:pt x="116647" y="16873"/>
                    <a:pt x="115034" y="16528"/>
                  </a:cubicBezTo>
                  <a:cubicBezTo>
                    <a:pt x="114629" y="16438"/>
                    <a:pt x="114190" y="16363"/>
                    <a:pt x="113728" y="16299"/>
                  </a:cubicBezTo>
                  <a:cubicBezTo>
                    <a:pt x="113492" y="16449"/>
                    <a:pt x="113263" y="16599"/>
                    <a:pt x="113031" y="16753"/>
                  </a:cubicBezTo>
                  <a:cubicBezTo>
                    <a:pt x="114006" y="17046"/>
                    <a:pt x="114738" y="17436"/>
                    <a:pt x="115184" y="17950"/>
                  </a:cubicBezTo>
                  <a:lnTo>
                    <a:pt x="115184" y="17950"/>
                  </a:lnTo>
                  <a:cubicBezTo>
                    <a:pt x="115950" y="18824"/>
                    <a:pt x="116302" y="19822"/>
                    <a:pt x="116302" y="20914"/>
                  </a:cubicBezTo>
                  <a:cubicBezTo>
                    <a:pt x="116302" y="22554"/>
                    <a:pt x="115514" y="24396"/>
                    <a:pt x="114167" y="26377"/>
                  </a:cubicBezTo>
                  <a:cubicBezTo>
                    <a:pt x="112817" y="28358"/>
                    <a:pt x="110907" y="30478"/>
                    <a:pt x="108648" y="32662"/>
                  </a:cubicBezTo>
                  <a:cubicBezTo>
                    <a:pt x="104127" y="37029"/>
                    <a:pt x="98210" y="41655"/>
                    <a:pt x="92612" y="45944"/>
                  </a:cubicBezTo>
                  <a:cubicBezTo>
                    <a:pt x="91205" y="47028"/>
                    <a:pt x="89836" y="48063"/>
                    <a:pt x="88496" y="49046"/>
                  </a:cubicBezTo>
                  <a:cubicBezTo>
                    <a:pt x="88166" y="50296"/>
                    <a:pt x="87888" y="51557"/>
                    <a:pt x="87671" y="52821"/>
                  </a:cubicBezTo>
                  <a:cubicBezTo>
                    <a:pt x="90297" y="51095"/>
                    <a:pt x="93006" y="49148"/>
                    <a:pt x="95831" y="46998"/>
                  </a:cubicBezTo>
                  <a:moveTo>
                    <a:pt x="87235" y="56134"/>
                  </a:moveTo>
                  <a:cubicBezTo>
                    <a:pt x="91070" y="53939"/>
                    <a:pt x="95017" y="51264"/>
                    <a:pt x="99144" y="48165"/>
                  </a:cubicBezTo>
                  <a:cubicBezTo>
                    <a:pt x="107928" y="41621"/>
                    <a:pt x="117060" y="34061"/>
                    <a:pt x="121064" y="27679"/>
                  </a:cubicBezTo>
                  <a:cubicBezTo>
                    <a:pt x="122399" y="25551"/>
                    <a:pt x="123165" y="23555"/>
                    <a:pt x="123165" y="21781"/>
                  </a:cubicBezTo>
                  <a:cubicBezTo>
                    <a:pt x="123165" y="20456"/>
                    <a:pt x="122741" y="19252"/>
                    <a:pt x="121814" y="18190"/>
                  </a:cubicBezTo>
                  <a:lnTo>
                    <a:pt x="121867" y="18145"/>
                  </a:lnTo>
                  <a:lnTo>
                    <a:pt x="121814" y="18190"/>
                  </a:lnTo>
                  <a:cubicBezTo>
                    <a:pt x="121094" y="17365"/>
                    <a:pt x="119750" y="16757"/>
                    <a:pt x="117908" y="16363"/>
                  </a:cubicBezTo>
                  <a:cubicBezTo>
                    <a:pt x="116880" y="16141"/>
                    <a:pt x="115694" y="15984"/>
                    <a:pt x="114374" y="15890"/>
                  </a:cubicBezTo>
                  <a:cubicBezTo>
                    <a:pt x="114220" y="15988"/>
                    <a:pt x="114062" y="16085"/>
                    <a:pt x="113909" y="16183"/>
                  </a:cubicBezTo>
                  <a:cubicBezTo>
                    <a:pt x="114314" y="16243"/>
                    <a:pt x="114700" y="16314"/>
                    <a:pt x="115064" y="16389"/>
                  </a:cubicBezTo>
                  <a:cubicBezTo>
                    <a:pt x="116693" y="16742"/>
                    <a:pt x="117886" y="17271"/>
                    <a:pt x="118546" y="18025"/>
                  </a:cubicBezTo>
                  <a:lnTo>
                    <a:pt x="118546" y="18025"/>
                  </a:lnTo>
                  <a:cubicBezTo>
                    <a:pt x="119401" y="19004"/>
                    <a:pt x="119795" y="20122"/>
                    <a:pt x="119795" y="21342"/>
                  </a:cubicBezTo>
                  <a:cubicBezTo>
                    <a:pt x="119795" y="23068"/>
                    <a:pt x="119011" y="25000"/>
                    <a:pt x="117668" y="27060"/>
                  </a:cubicBezTo>
                  <a:cubicBezTo>
                    <a:pt x="116321" y="29120"/>
                    <a:pt x="114411" y="31315"/>
                    <a:pt x="112145" y="33562"/>
                  </a:cubicBezTo>
                  <a:cubicBezTo>
                    <a:pt x="107609" y="38061"/>
                    <a:pt x="101643" y="42784"/>
                    <a:pt x="95918" y="47110"/>
                  </a:cubicBezTo>
                  <a:cubicBezTo>
                    <a:pt x="92995" y="49287"/>
                    <a:pt x="90305" y="51264"/>
                    <a:pt x="87637" y="53009"/>
                  </a:cubicBezTo>
                  <a:cubicBezTo>
                    <a:pt x="87464" y="54048"/>
                    <a:pt x="87329" y="55091"/>
                    <a:pt x="87235" y="56134"/>
                  </a:cubicBezTo>
                  <a:close/>
                  <a:moveTo>
                    <a:pt x="87183" y="56164"/>
                  </a:moveTo>
                  <a:cubicBezTo>
                    <a:pt x="87277" y="55121"/>
                    <a:pt x="87412" y="54082"/>
                    <a:pt x="87584" y="53046"/>
                  </a:cubicBezTo>
                  <a:cubicBezTo>
                    <a:pt x="87082" y="53373"/>
                    <a:pt x="86583" y="53695"/>
                    <a:pt x="86087" y="54007"/>
                  </a:cubicBezTo>
                  <a:cubicBezTo>
                    <a:pt x="85956" y="54982"/>
                    <a:pt x="85866" y="55958"/>
                    <a:pt x="85810" y="56929"/>
                  </a:cubicBezTo>
                  <a:cubicBezTo>
                    <a:pt x="86264" y="56682"/>
                    <a:pt x="86725" y="56427"/>
                    <a:pt x="87183" y="56164"/>
                  </a:cubicBezTo>
                  <a:close/>
                  <a:moveTo>
                    <a:pt x="85742" y="59192"/>
                  </a:moveTo>
                  <a:cubicBezTo>
                    <a:pt x="85742" y="59319"/>
                    <a:pt x="85742" y="59451"/>
                    <a:pt x="85746" y="59582"/>
                  </a:cubicBezTo>
                  <a:cubicBezTo>
                    <a:pt x="86174" y="59383"/>
                    <a:pt x="86598" y="59181"/>
                    <a:pt x="87029" y="58971"/>
                  </a:cubicBezTo>
                  <a:cubicBezTo>
                    <a:pt x="87048" y="58089"/>
                    <a:pt x="87093" y="57211"/>
                    <a:pt x="87168" y="56329"/>
                  </a:cubicBezTo>
                  <a:cubicBezTo>
                    <a:pt x="86710" y="56592"/>
                    <a:pt x="86256" y="56843"/>
                    <a:pt x="85798" y="57091"/>
                  </a:cubicBezTo>
                  <a:cubicBezTo>
                    <a:pt x="85761" y="57792"/>
                    <a:pt x="85742" y="58490"/>
                    <a:pt x="85742" y="59192"/>
                  </a:cubicBezTo>
                  <a:moveTo>
                    <a:pt x="84444" y="60164"/>
                  </a:moveTo>
                  <a:cubicBezTo>
                    <a:pt x="84860" y="59984"/>
                    <a:pt x="85277" y="59796"/>
                    <a:pt x="85693" y="59605"/>
                  </a:cubicBezTo>
                  <a:cubicBezTo>
                    <a:pt x="85693" y="59466"/>
                    <a:pt x="85693" y="59327"/>
                    <a:pt x="85693" y="59192"/>
                  </a:cubicBezTo>
                  <a:cubicBezTo>
                    <a:pt x="85693" y="58502"/>
                    <a:pt x="85712" y="57811"/>
                    <a:pt x="85746" y="57121"/>
                  </a:cubicBezTo>
                  <a:cubicBezTo>
                    <a:pt x="85303" y="57361"/>
                    <a:pt x="84864" y="57594"/>
                    <a:pt x="84421" y="57822"/>
                  </a:cubicBezTo>
                  <a:cubicBezTo>
                    <a:pt x="84418" y="58093"/>
                    <a:pt x="84414" y="58363"/>
                    <a:pt x="84414" y="58633"/>
                  </a:cubicBezTo>
                  <a:cubicBezTo>
                    <a:pt x="84414" y="59143"/>
                    <a:pt x="84425" y="59653"/>
                    <a:pt x="84444" y="60164"/>
                  </a:cubicBezTo>
                  <a:moveTo>
                    <a:pt x="83187" y="60839"/>
                  </a:moveTo>
                  <a:cubicBezTo>
                    <a:pt x="83236" y="61484"/>
                    <a:pt x="83300" y="62130"/>
                    <a:pt x="83386" y="62775"/>
                  </a:cubicBezTo>
                  <a:cubicBezTo>
                    <a:pt x="83772" y="62644"/>
                    <a:pt x="84159" y="62509"/>
                    <a:pt x="84549" y="62370"/>
                  </a:cubicBezTo>
                  <a:cubicBezTo>
                    <a:pt x="84478" y="61691"/>
                    <a:pt x="84429" y="61012"/>
                    <a:pt x="84399" y="60329"/>
                  </a:cubicBezTo>
                  <a:cubicBezTo>
                    <a:pt x="83994" y="60505"/>
                    <a:pt x="83588" y="60674"/>
                    <a:pt x="83187" y="60839"/>
                  </a:cubicBezTo>
                  <a:close/>
                  <a:moveTo>
                    <a:pt x="82193" y="63158"/>
                  </a:moveTo>
                  <a:cubicBezTo>
                    <a:pt x="82572" y="63038"/>
                    <a:pt x="82951" y="62918"/>
                    <a:pt x="83330" y="62790"/>
                  </a:cubicBezTo>
                  <a:cubicBezTo>
                    <a:pt x="83247" y="62148"/>
                    <a:pt x="83179" y="61507"/>
                    <a:pt x="83131" y="60862"/>
                  </a:cubicBezTo>
                  <a:cubicBezTo>
                    <a:pt x="82737" y="61019"/>
                    <a:pt x="82343" y="61177"/>
                    <a:pt x="81949" y="61323"/>
                  </a:cubicBezTo>
                  <a:cubicBezTo>
                    <a:pt x="82013" y="61935"/>
                    <a:pt x="82095" y="62546"/>
                    <a:pt x="82193" y="63158"/>
                  </a:cubicBezTo>
                  <a:close/>
                  <a:moveTo>
                    <a:pt x="81401" y="65188"/>
                  </a:moveTo>
                  <a:cubicBezTo>
                    <a:pt x="81757" y="65109"/>
                    <a:pt x="82110" y="65026"/>
                    <a:pt x="82467" y="64940"/>
                  </a:cubicBezTo>
                  <a:cubicBezTo>
                    <a:pt x="82350" y="64396"/>
                    <a:pt x="82249" y="63852"/>
                    <a:pt x="82159" y="63304"/>
                  </a:cubicBezTo>
                  <a:cubicBezTo>
                    <a:pt x="81791" y="63417"/>
                    <a:pt x="81427" y="63525"/>
                    <a:pt x="81060" y="63627"/>
                  </a:cubicBezTo>
                  <a:cubicBezTo>
                    <a:pt x="81161" y="64148"/>
                    <a:pt x="81277" y="64670"/>
                    <a:pt x="81401" y="65188"/>
                  </a:cubicBezTo>
                  <a:close/>
                  <a:moveTo>
                    <a:pt x="80287" y="65420"/>
                  </a:moveTo>
                  <a:cubicBezTo>
                    <a:pt x="80639" y="65349"/>
                    <a:pt x="80992" y="65278"/>
                    <a:pt x="81345" y="65199"/>
                  </a:cubicBezTo>
                  <a:cubicBezTo>
                    <a:pt x="81217" y="64685"/>
                    <a:pt x="81105" y="64163"/>
                    <a:pt x="81003" y="63646"/>
                  </a:cubicBezTo>
                  <a:cubicBezTo>
                    <a:pt x="80643" y="63747"/>
                    <a:pt x="80279" y="63841"/>
                    <a:pt x="79919" y="63934"/>
                  </a:cubicBezTo>
                  <a:cubicBezTo>
                    <a:pt x="80032" y="64430"/>
                    <a:pt x="80152" y="64925"/>
                    <a:pt x="80287" y="65420"/>
                  </a:cubicBezTo>
                  <a:close/>
                  <a:moveTo>
                    <a:pt x="80260" y="65555"/>
                  </a:moveTo>
                  <a:cubicBezTo>
                    <a:pt x="79915" y="65623"/>
                    <a:pt x="79574" y="65687"/>
                    <a:pt x="79232" y="65743"/>
                  </a:cubicBezTo>
                  <a:cubicBezTo>
                    <a:pt x="79364" y="66174"/>
                    <a:pt x="79506" y="66606"/>
                    <a:pt x="79656" y="67037"/>
                  </a:cubicBezTo>
                  <a:cubicBezTo>
                    <a:pt x="79994" y="66996"/>
                    <a:pt x="80328" y="66955"/>
                    <a:pt x="80666" y="66906"/>
                  </a:cubicBezTo>
                  <a:cubicBezTo>
                    <a:pt x="80519" y="66460"/>
                    <a:pt x="80384" y="66006"/>
                    <a:pt x="80260" y="65555"/>
                  </a:cubicBezTo>
                  <a:close/>
                  <a:moveTo>
                    <a:pt x="81754" y="66741"/>
                  </a:moveTo>
                  <a:cubicBezTo>
                    <a:pt x="81619" y="66272"/>
                    <a:pt x="81491" y="65799"/>
                    <a:pt x="81375" y="65326"/>
                  </a:cubicBezTo>
                  <a:cubicBezTo>
                    <a:pt x="81022" y="65401"/>
                    <a:pt x="80673" y="65476"/>
                    <a:pt x="80320" y="65544"/>
                  </a:cubicBezTo>
                  <a:cubicBezTo>
                    <a:pt x="80448" y="65998"/>
                    <a:pt x="80583" y="66448"/>
                    <a:pt x="80726" y="66898"/>
                  </a:cubicBezTo>
                  <a:cubicBezTo>
                    <a:pt x="81071" y="66850"/>
                    <a:pt x="81412" y="66797"/>
                    <a:pt x="81754" y="66741"/>
                  </a:cubicBezTo>
                  <a:close/>
                  <a:moveTo>
                    <a:pt x="81791" y="66865"/>
                  </a:moveTo>
                  <a:cubicBezTo>
                    <a:pt x="81450" y="66921"/>
                    <a:pt x="81108" y="66974"/>
                    <a:pt x="80767" y="67019"/>
                  </a:cubicBezTo>
                  <a:cubicBezTo>
                    <a:pt x="80902" y="67435"/>
                    <a:pt x="81048" y="67852"/>
                    <a:pt x="81202" y="68268"/>
                  </a:cubicBezTo>
                  <a:cubicBezTo>
                    <a:pt x="81536" y="68234"/>
                    <a:pt x="81870" y="68200"/>
                    <a:pt x="82204" y="68163"/>
                  </a:cubicBezTo>
                  <a:cubicBezTo>
                    <a:pt x="82058" y="67731"/>
                    <a:pt x="81919" y="67300"/>
                    <a:pt x="81791" y="66865"/>
                  </a:cubicBezTo>
                  <a:close/>
                  <a:moveTo>
                    <a:pt x="83273" y="68032"/>
                  </a:moveTo>
                  <a:cubicBezTo>
                    <a:pt x="83134" y="67581"/>
                    <a:pt x="83003" y="67127"/>
                    <a:pt x="82883" y="66673"/>
                  </a:cubicBezTo>
                  <a:cubicBezTo>
                    <a:pt x="82538" y="66737"/>
                    <a:pt x="82196" y="66797"/>
                    <a:pt x="81851" y="66853"/>
                  </a:cubicBezTo>
                  <a:cubicBezTo>
                    <a:pt x="81979" y="67292"/>
                    <a:pt x="82118" y="67724"/>
                    <a:pt x="82264" y="68159"/>
                  </a:cubicBezTo>
                  <a:cubicBezTo>
                    <a:pt x="82602" y="68118"/>
                    <a:pt x="82939" y="68077"/>
                    <a:pt x="83273" y="68032"/>
                  </a:cubicBezTo>
                  <a:close/>
                  <a:moveTo>
                    <a:pt x="83311" y="68152"/>
                  </a:moveTo>
                  <a:cubicBezTo>
                    <a:pt x="82977" y="68197"/>
                    <a:pt x="82639" y="68242"/>
                    <a:pt x="82305" y="68279"/>
                  </a:cubicBezTo>
                  <a:cubicBezTo>
                    <a:pt x="82444" y="68681"/>
                    <a:pt x="82590" y="69082"/>
                    <a:pt x="82748" y="69484"/>
                  </a:cubicBezTo>
                  <a:cubicBezTo>
                    <a:pt x="83074" y="69461"/>
                    <a:pt x="83405" y="69435"/>
                    <a:pt x="83735" y="69409"/>
                  </a:cubicBezTo>
                  <a:cubicBezTo>
                    <a:pt x="83585" y="68992"/>
                    <a:pt x="83446" y="68572"/>
                    <a:pt x="83311" y="68152"/>
                  </a:cubicBezTo>
                  <a:close/>
                  <a:moveTo>
                    <a:pt x="84808" y="69304"/>
                  </a:moveTo>
                  <a:cubicBezTo>
                    <a:pt x="84665" y="68868"/>
                    <a:pt x="84534" y="68433"/>
                    <a:pt x="84406" y="67994"/>
                  </a:cubicBezTo>
                  <a:cubicBezTo>
                    <a:pt x="84061" y="68047"/>
                    <a:pt x="83716" y="68099"/>
                    <a:pt x="83371" y="68144"/>
                  </a:cubicBezTo>
                  <a:cubicBezTo>
                    <a:pt x="83502" y="68564"/>
                    <a:pt x="83645" y="68985"/>
                    <a:pt x="83791" y="69401"/>
                  </a:cubicBezTo>
                  <a:cubicBezTo>
                    <a:pt x="84132" y="69371"/>
                    <a:pt x="84470" y="69341"/>
                    <a:pt x="84808" y="69304"/>
                  </a:cubicBezTo>
                  <a:close/>
                  <a:moveTo>
                    <a:pt x="84849" y="69420"/>
                  </a:moveTo>
                  <a:cubicBezTo>
                    <a:pt x="84511" y="69457"/>
                    <a:pt x="84170" y="69491"/>
                    <a:pt x="83836" y="69521"/>
                  </a:cubicBezTo>
                  <a:cubicBezTo>
                    <a:pt x="83975" y="69911"/>
                    <a:pt x="84125" y="70302"/>
                    <a:pt x="84283" y="70692"/>
                  </a:cubicBezTo>
                  <a:cubicBezTo>
                    <a:pt x="84613" y="70677"/>
                    <a:pt x="84943" y="70658"/>
                    <a:pt x="85277" y="70635"/>
                  </a:cubicBezTo>
                  <a:cubicBezTo>
                    <a:pt x="85127" y="70234"/>
                    <a:pt x="84984" y="69829"/>
                    <a:pt x="84849" y="69420"/>
                  </a:cubicBezTo>
                  <a:close/>
                  <a:moveTo>
                    <a:pt x="86346" y="70557"/>
                  </a:moveTo>
                  <a:cubicBezTo>
                    <a:pt x="86200" y="70136"/>
                    <a:pt x="86065" y="69716"/>
                    <a:pt x="85933" y="69292"/>
                  </a:cubicBezTo>
                  <a:cubicBezTo>
                    <a:pt x="85592" y="69337"/>
                    <a:pt x="85247" y="69379"/>
                    <a:pt x="84905" y="69416"/>
                  </a:cubicBezTo>
                  <a:cubicBezTo>
                    <a:pt x="85040" y="69821"/>
                    <a:pt x="85183" y="70227"/>
                    <a:pt x="85333" y="70632"/>
                  </a:cubicBezTo>
                  <a:cubicBezTo>
                    <a:pt x="85671" y="70609"/>
                    <a:pt x="86009" y="70587"/>
                    <a:pt x="86346" y="70557"/>
                  </a:cubicBezTo>
                  <a:close/>
                  <a:moveTo>
                    <a:pt x="86387" y="70673"/>
                  </a:moveTo>
                  <a:cubicBezTo>
                    <a:pt x="86050" y="70703"/>
                    <a:pt x="85712" y="70729"/>
                    <a:pt x="85378" y="70752"/>
                  </a:cubicBezTo>
                  <a:cubicBezTo>
                    <a:pt x="85521" y="71131"/>
                    <a:pt x="85675" y="71510"/>
                    <a:pt x="85832" y="71889"/>
                  </a:cubicBezTo>
                  <a:cubicBezTo>
                    <a:pt x="86162" y="71881"/>
                    <a:pt x="86493" y="71870"/>
                    <a:pt x="86823" y="71855"/>
                  </a:cubicBezTo>
                  <a:cubicBezTo>
                    <a:pt x="86669" y="71461"/>
                    <a:pt x="86526" y="71067"/>
                    <a:pt x="86387" y="70673"/>
                  </a:cubicBezTo>
                  <a:close/>
                  <a:moveTo>
                    <a:pt x="87037" y="69138"/>
                  </a:moveTo>
                  <a:cubicBezTo>
                    <a:pt x="86684" y="69191"/>
                    <a:pt x="86335" y="69240"/>
                    <a:pt x="85986" y="69285"/>
                  </a:cubicBezTo>
                  <a:cubicBezTo>
                    <a:pt x="86117" y="69709"/>
                    <a:pt x="86256" y="70129"/>
                    <a:pt x="86399" y="70553"/>
                  </a:cubicBezTo>
                  <a:cubicBezTo>
                    <a:pt x="86740" y="70523"/>
                    <a:pt x="87085" y="70489"/>
                    <a:pt x="87427" y="70455"/>
                  </a:cubicBezTo>
                  <a:cubicBezTo>
                    <a:pt x="87288" y="70016"/>
                    <a:pt x="87157" y="69577"/>
                    <a:pt x="87037" y="69138"/>
                  </a:cubicBezTo>
                  <a:close/>
                  <a:moveTo>
                    <a:pt x="86691" y="67585"/>
                  </a:moveTo>
                  <a:cubicBezTo>
                    <a:pt x="86800" y="68062"/>
                    <a:pt x="86920" y="68534"/>
                    <a:pt x="87052" y="69011"/>
                  </a:cubicBezTo>
                  <a:cubicBezTo>
                    <a:pt x="87408" y="68958"/>
                    <a:pt x="87764" y="68898"/>
                    <a:pt x="88121" y="68838"/>
                  </a:cubicBezTo>
                  <a:cubicBezTo>
                    <a:pt x="87997" y="68343"/>
                    <a:pt x="87885" y="67848"/>
                    <a:pt x="87783" y="67352"/>
                  </a:cubicBezTo>
                  <a:cubicBezTo>
                    <a:pt x="87419" y="67431"/>
                    <a:pt x="87055" y="67510"/>
                    <a:pt x="86691" y="67585"/>
                  </a:cubicBezTo>
                  <a:moveTo>
                    <a:pt x="86346" y="65908"/>
                  </a:moveTo>
                  <a:cubicBezTo>
                    <a:pt x="86440" y="66426"/>
                    <a:pt x="86545" y="66944"/>
                    <a:pt x="86665" y="67461"/>
                  </a:cubicBezTo>
                  <a:cubicBezTo>
                    <a:pt x="87029" y="67390"/>
                    <a:pt x="87393" y="67311"/>
                    <a:pt x="87761" y="67229"/>
                  </a:cubicBezTo>
                  <a:cubicBezTo>
                    <a:pt x="87652" y="66688"/>
                    <a:pt x="87554" y="66148"/>
                    <a:pt x="87468" y="65604"/>
                  </a:cubicBezTo>
                  <a:cubicBezTo>
                    <a:pt x="87097" y="65709"/>
                    <a:pt x="86718" y="65810"/>
                    <a:pt x="86346" y="65908"/>
                  </a:cubicBezTo>
                  <a:close/>
                  <a:moveTo>
                    <a:pt x="87220" y="63683"/>
                  </a:moveTo>
                  <a:cubicBezTo>
                    <a:pt x="86834" y="63814"/>
                    <a:pt x="86444" y="63946"/>
                    <a:pt x="86057" y="64066"/>
                  </a:cubicBezTo>
                  <a:cubicBezTo>
                    <a:pt x="86132" y="64640"/>
                    <a:pt x="86219" y="65210"/>
                    <a:pt x="86324" y="65780"/>
                  </a:cubicBezTo>
                  <a:cubicBezTo>
                    <a:pt x="86699" y="65683"/>
                    <a:pt x="87074" y="65585"/>
                    <a:pt x="87449" y="65476"/>
                  </a:cubicBezTo>
                  <a:cubicBezTo>
                    <a:pt x="87359" y="64880"/>
                    <a:pt x="87284" y="64283"/>
                    <a:pt x="87220" y="63683"/>
                  </a:cubicBezTo>
                  <a:close/>
                  <a:moveTo>
                    <a:pt x="123626" y="15860"/>
                  </a:moveTo>
                  <a:cubicBezTo>
                    <a:pt x="125975" y="16370"/>
                    <a:pt x="127716" y="17151"/>
                    <a:pt x="128680" y="18250"/>
                  </a:cubicBezTo>
                  <a:lnTo>
                    <a:pt x="128680" y="18250"/>
                  </a:lnTo>
                  <a:cubicBezTo>
                    <a:pt x="129832" y="19563"/>
                    <a:pt x="130354" y="21064"/>
                    <a:pt x="130354" y="22700"/>
                  </a:cubicBezTo>
                  <a:cubicBezTo>
                    <a:pt x="130354" y="26673"/>
                    <a:pt x="127284" y="31420"/>
                    <a:pt x="122696" y="36293"/>
                  </a:cubicBezTo>
                  <a:cubicBezTo>
                    <a:pt x="118103" y="41167"/>
                    <a:pt x="111991" y="46161"/>
                    <a:pt x="105875" y="50604"/>
                  </a:cubicBezTo>
                  <a:cubicBezTo>
                    <a:pt x="99471" y="55290"/>
                    <a:pt x="93227" y="59004"/>
                    <a:pt x="87108" y="61522"/>
                  </a:cubicBezTo>
                  <a:cubicBezTo>
                    <a:pt x="87142" y="62193"/>
                    <a:pt x="87187" y="62865"/>
                    <a:pt x="87254" y="63537"/>
                  </a:cubicBezTo>
                  <a:cubicBezTo>
                    <a:pt x="94432" y="61072"/>
                    <a:pt x="101748" y="57004"/>
                    <a:pt x="109136" y="51665"/>
                  </a:cubicBezTo>
                  <a:cubicBezTo>
                    <a:pt x="115372" y="47189"/>
                    <a:pt x="121536" y="42109"/>
                    <a:pt x="126136" y="37126"/>
                  </a:cubicBezTo>
                  <a:cubicBezTo>
                    <a:pt x="130740" y="32144"/>
                    <a:pt x="133775" y="27255"/>
                    <a:pt x="133772" y="23180"/>
                  </a:cubicBezTo>
                  <a:cubicBezTo>
                    <a:pt x="133772" y="21428"/>
                    <a:pt x="133213" y="19822"/>
                    <a:pt x="131978" y="18415"/>
                  </a:cubicBezTo>
                  <a:cubicBezTo>
                    <a:pt x="130935" y="17218"/>
                    <a:pt x="129014" y="16348"/>
                    <a:pt x="126418" y="15781"/>
                  </a:cubicBezTo>
                  <a:cubicBezTo>
                    <a:pt x="123825" y="15215"/>
                    <a:pt x="120565" y="14948"/>
                    <a:pt x="116843" y="14948"/>
                  </a:cubicBezTo>
                  <a:lnTo>
                    <a:pt x="116839" y="14948"/>
                  </a:lnTo>
                  <a:cubicBezTo>
                    <a:pt x="116535" y="14948"/>
                    <a:pt x="116224" y="14952"/>
                    <a:pt x="115912" y="14956"/>
                  </a:cubicBezTo>
                  <a:cubicBezTo>
                    <a:pt x="115822" y="15008"/>
                    <a:pt x="115732" y="15061"/>
                    <a:pt x="115642" y="15113"/>
                  </a:cubicBezTo>
                  <a:cubicBezTo>
                    <a:pt x="118734" y="15147"/>
                    <a:pt x="121443" y="15384"/>
                    <a:pt x="123626" y="15860"/>
                  </a:cubicBezTo>
                  <a:moveTo>
                    <a:pt x="85847" y="62028"/>
                  </a:moveTo>
                  <a:cubicBezTo>
                    <a:pt x="85896" y="62666"/>
                    <a:pt x="85960" y="63300"/>
                    <a:pt x="86039" y="63938"/>
                  </a:cubicBezTo>
                  <a:cubicBezTo>
                    <a:pt x="86429" y="63814"/>
                    <a:pt x="86819" y="63683"/>
                    <a:pt x="87209" y="63552"/>
                  </a:cubicBezTo>
                  <a:cubicBezTo>
                    <a:pt x="87142" y="62884"/>
                    <a:pt x="87093" y="62212"/>
                    <a:pt x="87063" y="61544"/>
                  </a:cubicBezTo>
                  <a:cubicBezTo>
                    <a:pt x="86658" y="61709"/>
                    <a:pt x="86252" y="61871"/>
                    <a:pt x="85847" y="62028"/>
                  </a:cubicBezTo>
                  <a:moveTo>
                    <a:pt x="84598" y="62351"/>
                  </a:moveTo>
                  <a:cubicBezTo>
                    <a:pt x="84995" y="62208"/>
                    <a:pt x="85389" y="62062"/>
                    <a:pt x="85787" y="61908"/>
                  </a:cubicBezTo>
                  <a:cubicBezTo>
                    <a:pt x="85738" y="61192"/>
                    <a:pt x="85708" y="60471"/>
                    <a:pt x="85697" y="59751"/>
                  </a:cubicBezTo>
                  <a:cubicBezTo>
                    <a:pt x="85281" y="59942"/>
                    <a:pt x="84864" y="60126"/>
                    <a:pt x="84451" y="60306"/>
                  </a:cubicBezTo>
                  <a:cubicBezTo>
                    <a:pt x="84481" y="60989"/>
                    <a:pt x="84530" y="61672"/>
                    <a:pt x="84598" y="62351"/>
                  </a:cubicBezTo>
                  <a:close/>
                  <a:moveTo>
                    <a:pt x="83675" y="64632"/>
                  </a:moveTo>
                  <a:cubicBezTo>
                    <a:pt x="84050" y="64531"/>
                    <a:pt x="84421" y="64426"/>
                    <a:pt x="84797" y="64317"/>
                  </a:cubicBezTo>
                  <a:cubicBezTo>
                    <a:pt x="84703" y="63713"/>
                    <a:pt x="84624" y="63109"/>
                    <a:pt x="84560" y="62505"/>
                  </a:cubicBezTo>
                  <a:cubicBezTo>
                    <a:pt x="84174" y="62644"/>
                    <a:pt x="83787" y="62779"/>
                    <a:pt x="83401" y="62906"/>
                  </a:cubicBezTo>
                  <a:cubicBezTo>
                    <a:pt x="83480" y="63484"/>
                    <a:pt x="83570" y="64058"/>
                    <a:pt x="83675" y="64632"/>
                  </a:cubicBezTo>
                  <a:close/>
                  <a:moveTo>
                    <a:pt x="82523" y="64929"/>
                  </a:moveTo>
                  <a:cubicBezTo>
                    <a:pt x="82887" y="64839"/>
                    <a:pt x="83255" y="64745"/>
                    <a:pt x="83622" y="64647"/>
                  </a:cubicBezTo>
                  <a:cubicBezTo>
                    <a:pt x="83517" y="64073"/>
                    <a:pt x="83427" y="63499"/>
                    <a:pt x="83348" y="62925"/>
                  </a:cubicBezTo>
                  <a:cubicBezTo>
                    <a:pt x="82969" y="63049"/>
                    <a:pt x="82590" y="63173"/>
                    <a:pt x="82215" y="63289"/>
                  </a:cubicBezTo>
                  <a:cubicBezTo>
                    <a:pt x="82305" y="63837"/>
                    <a:pt x="82407" y="64381"/>
                    <a:pt x="82523" y="64929"/>
                  </a:cubicBezTo>
                  <a:close/>
                  <a:moveTo>
                    <a:pt x="82493" y="65068"/>
                  </a:moveTo>
                  <a:cubicBezTo>
                    <a:pt x="82140" y="65154"/>
                    <a:pt x="81787" y="65236"/>
                    <a:pt x="81431" y="65315"/>
                  </a:cubicBezTo>
                  <a:cubicBezTo>
                    <a:pt x="81551" y="65788"/>
                    <a:pt x="81675" y="66261"/>
                    <a:pt x="81814" y="66733"/>
                  </a:cubicBezTo>
                  <a:cubicBezTo>
                    <a:pt x="82159" y="66677"/>
                    <a:pt x="82504" y="66613"/>
                    <a:pt x="82849" y="66550"/>
                  </a:cubicBezTo>
                  <a:cubicBezTo>
                    <a:pt x="82718" y="66058"/>
                    <a:pt x="82602" y="65563"/>
                    <a:pt x="82493" y="65068"/>
                  </a:cubicBezTo>
                  <a:close/>
                  <a:moveTo>
                    <a:pt x="83975" y="66328"/>
                  </a:moveTo>
                  <a:cubicBezTo>
                    <a:pt x="83851" y="65810"/>
                    <a:pt x="83742" y="65293"/>
                    <a:pt x="83645" y="64775"/>
                  </a:cubicBezTo>
                  <a:cubicBezTo>
                    <a:pt x="83281" y="64872"/>
                    <a:pt x="82913" y="64966"/>
                    <a:pt x="82549" y="65053"/>
                  </a:cubicBezTo>
                  <a:cubicBezTo>
                    <a:pt x="82658" y="65552"/>
                    <a:pt x="82774" y="66047"/>
                    <a:pt x="82906" y="66542"/>
                  </a:cubicBezTo>
                  <a:cubicBezTo>
                    <a:pt x="83262" y="66475"/>
                    <a:pt x="83618" y="66403"/>
                    <a:pt x="83975" y="66328"/>
                  </a:cubicBezTo>
                  <a:close/>
                  <a:moveTo>
                    <a:pt x="84005" y="66452"/>
                  </a:moveTo>
                  <a:cubicBezTo>
                    <a:pt x="83648" y="66527"/>
                    <a:pt x="83292" y="66598"/>
                    <a:pt x="82939" y="66662"/>
                  </a:cubicBezTo>
                  <a:cubicBezTo>
                    <a:pt x="83059" y="67120"/>
                    <a:pt x="83191" y="67574"/>
                    <a:pt x="83333" y="68024"/>
                  </a:cubicBezTo>
                  <a:cubicBezTo>
                    <a:pt x="83679" y="67979"/>
                    <a:pt x="84027" y="67927"/>
                    <a:pt x="84373" y="67874"/>
                  </a:cubicBezTo>
                  <a:cubicBezTo>
                    <a:pt x="84241" y="67401"/>
                    <a:pt x="84117" y="66929"/>
                    <a:pt x="84005" y="66452"/>
                  </a:cubicBezTo>
                  <a:moveTo>
                    <a:pt x="85487" y="67686"/>
                  </a:moveTo>
                  <a:cubicBezTo>
                    <a:pt x="85359" y="67191"/>
                    <a:pt x="85247" y="66696"/>
                    <a:pt x="85142" y="66201"/>
                  </a:cubicBezTo>
                  <a:cubicBezTo>
                    <a:pt x="84778" y="66287"/>
                    <a:pt x="84418" y="66366"/>
                    <a:pt x="84057" y="66441"/>
                  </a:cubicBezTo>
                  <a:cubicBezTo>
                    <a:pt x="84170" y="66917"/>
                    <a:pt x="84294" y="67390"/>
                    <a:pt x="84429" y="67863"/>
                  </a:cubicBezTo>
                  <a:cubicBezTo>
                    <a:pt x="84782" y="67810"/>
                    <a:pt x="85134" y="67750"/>
                    <a:pt x="85487" y="67686"/>
                  </a:cubicBezTo>
                  <a:close/>
                  <a:moveTo>
                    <a:pt x="85517" y="67806"/>
                  </a:moveTo>
                  <a:cubicBezTo>
                    <a:pt x="85164" y="67870"/>
                    <a:pt x="84815" y="67930"/>
                    <a:pt x="84463" y="67987"/>
                  </a:cubicBezTo>
                  <a:cubicBezTo>
                    <a:pt x="84586" y="68422"/>
                    <a:pt x="84722" y="68861"/>
                    <a:pt x="84864" y="69296"/>
                  </a:cubicBezTo>
                  <a:cubicBezTo>
                    <a:pt x="85209" y="69259"/>
                    <a:pt x="85555" y="69217"/>
                    <a:pt x="85900" y="69172"/>
                  </a:cubicBezTo>
                  <a:cubicBezTo>
                    <a:pt x="85761" y="68718"/>
                    <a:pt x="85637" y="68264"/>
                    <a:pt x="85517" y="67806"/>
                  </a:cubicBezTo>
                  <a:close/>
                  <a:moveTo>
                    <a:pt x="85570" y="67799"/>
                  </a:moveTo>
                  <a:cubicBezTo>
                    <a:pt x="85686" y="68257"/>
                    <a:pt x="85813" y="68711"/>
                    <a:pt x="85952" y="69165"/>
                  </a:cubicBezTo>
                  <a:cubicBezTo>
                    <a:pt x="86301" y="69120"/>
                    <a:pt x="86650" y="69071"/>
                    <a:pt x="87003" y="69018"/>
                  </a:cubicBezTo>
                  <a:cubicBezTo>
                    <a:pt x="86871" y="68546"/>
                    <a:pt x="86751" y="68069"/>
                    <a:pt x="86643" y="67593"/>
                  </a:cubicBezTo>
                  <a:cubicBezTo>
                    <a:pt x="86282" y="67664"/>
                    <a:pt x="85926" y="67735"/>
                    <a:pt x="85570" y="67799"/>
                  </a:cubicBezTo>
                  <a:close/>
                  <a:moveTo>
                    <a:pt x="85191" y="66189"/>
                  </a:moveTo>
                  <a:cubicBezTo>
                    <a:pt x="85296" y="66688"/>
                    <a:pt x="85412" y="67184"/>
                    <a:pt x="85540" y="67675"/>
                  </a:cubicBezTo>
                  <a:cubicBezTo>
                    <a:pt x="85896" y="67611"/>
                    <a:pt x="86256" y="67544"/>
                    <a:pt x="86616" y="67473"/>
                  </a:cubicBezTo>
                  <a:cubicBezTo>
                    <a:pt x="86496" y="66955"/>
                    <a:pt x="86391" y="66437"/>
                    <a:pt x="86297" y="65919"/>
                  </a:cubicBezTo>
                  <a:cubicBezTo>
                    <a:pt x="85926" y="66013"/>
                    <a:pt x="85558" y="66103"/>
                    <a:pt x="85191" y="66189"/>
                  </a:cubicBezTo>
                  <a:moveTo>
                    <a:pt x="84868" y="64430"/>
                  </a:moveTo>
                  <a:cubicBezTo>
                    <a:pt x="84954" y="64977"/>
                    <a:pt x="85055" y="65522"/>
                    <a:pt x="85164" y="66066"/>
                  </a:cubicBezTo>
                  <a:cubicBezTo>
                    <a:pt x="85536" y="65979"/>
                    <a:pt x="85903" y="65889"/>
                    <a:pt x="86275" y="65792"/>
                  </a:cubicBezTo>
                  <a:cubicBezTo>
                    <a:pt x="86174" y="65225"/>
                    <a:pt x="86084" y="64655"/>
                    <a:pt x="86009" y="64084"/>
                  </a:cubicBezTo>
                  <a:cubicBezTo>
                    <a:pt x="85630" y="64205"/>
                    <a:pt x="85247" y="64321"/>
                    <a:pt x="84868" y="64430"/>
                  </a:cubicBezTo>
                  <a:close/>
                  <a:moveTo>
                    <a:pt x="84815" y="64445"/>
                  </a:moveTo>
                  <a:cubicBezTo>
                    <a:pt x="84444" y="64553"/>
                    <a:pt x="84072" y="64659"/>
                    <a:pt x="83697" y="64760"/>
                  </a:cubicBezTo>
                  <a:cubicBezTo>
                    <a:pt x="83799" y="65281"/>
                    <a:pt x="83907" y="65799"/>
                    <a:pt x="84027" y="66317"/>
                  </a:cubicBezTo>
                  <a:cubicBezTo>
                    <a:pt x="84388" y="66242"/>
                    <a:pt x="84752" y="66159"/>
                    <a:pt x="85116" y="66077"/>
                  </a:cubicBezTo>
                  <a:cubicBezTo>
                    <a:pt x="85003" y="65533"/>
                    <a:pt x="84905" y="64992"/>
                    <a:pt x="84815" y="64445"/>
                  </a:cubicBezTo>
                  <a:close/>
                  <a:moveTo>
                    <a:pt x="84849" y="64302"/>
                  </a:moveTo>
                  <a:cubicBezTo>
                    <a:pt x="85228" y="64190"/>
                    <a:pt x="85611" y="64073"/>
                    <a:pt x="85993" y="63953"/>
                  </a:cubicBezTo>
                  <a:cubicBezTo>
                    <a:pt x="85911" y="63319"/>
                    <a:pt x="85847" y="62681"/>
                    <a:pt x="85798" y="62047"/>
                  </a:cubicBezTo>
                  <a:cubicBezTo>
                    <a:pt x="85401" y="62197"/>
                    <a:pt x="85007" y="62344"/>
                    <a:pt x="84613" y="62486"/>
                  </a:cubicBezTo>
                  <a:cubicBezTo>
                    <a:pt x="84677" y="63094"/>
                    <a:pt x="84755" y="63698"/>
                    <a:pt x="84849" y="64302"/>
                  </a:cubicBezTo>
                  <a:close/>
                  <a:moveTo>
                    <a:pt x="87025" y="59121"/>
                  </a:moveTo>
                  <a:cubicBezTo>
                    <a:pt x="86598" y="59331"/>
                    <a:pt x="86170" y="59533"/>
                    <a:pt x="85746" y="59728"/>
                  </a:cubicBezTo>
                  <a:cubicBezTo>
                    <a:pt x="85757" y="60449"/>
                    <a:pt x="85787" y="61169"/>
                    <a:pt x="85836" y="61890"/>
                  </a:cubicBezTo>
                  <a:cubicBezTo>
                    <a:pt x="86245" y="61732"/>
                    <a:pt x="86650" y="61571"/>
                    <a:pt x="87055" y="61402"/>
                  </a:cubicBezTo>
                  <a:cubicBezTo>
                    <a:pt x="87033" y="60850"/>
                    <a:pt x="87022" y="60299"/>
                    <a:pt x="87022" y="59747"/>
                  </a:cubicBezTo>
                  <a:cubicBezTo>
                    <a:pt x="87022" y="59537"/>
                    <a:pt x="87022" y="59331"/>
                    <a:pt x="87025" y="59121"/>
                  </a:cubicBezTo>
                  <a:close/>
                  <a:moveTo>
                    <a:pt x="120790" y="16051"/>
                  </a:moveTo>
                  <a:cubicBezTo>
                    <a:pt x="122887" y="16505"/>
                    <a:pt x="124437" y="17200"/>
                    <a:pt x="125296" y="18175"/>
                  </a:cubicBezTo>
                  <a:lnTo>
                    <a:pt x="125296" y="18175"/>
                  </a:lnTo>
                  <a:cubicBezTo>
                    <a:pt x="126343" y="19372"/>
                    <a:pt x="126823" y="20741"/>
                    <a:pt x="126823" y="22235"/>
                  </a:cubicBezTo>
                  <a:cubicBezTo>
                    <a:pt x="126819" y="26036"/>
                    <a:pt x="123735" y="30628"/>
                    <a:pt x="119169" y="35378"/>
                  </a:cubicBezTo>
                  <a:cubicBezTo>
                    <a:pt x="114599" y="40128"/>
                    <a:pt x="108536" y="45036"/>
                    <a:pt x="102547" y="49440"/>
                  </a:cubicBezTo>
                  <a:cubicBezTo>
                    <a:pt x="97216" y="53388"/>
                    <a:pt x="92083" y="56652"/>
                    <a:pt x="87074" y="59098"/>
                  </a:cubicBezTo>
                  <a:cubicBezTo>
                    <a:pt x="87070" y="59312"/>
                    <a:pt x="87070" y="59530"/>
                    <a:pt x="87070" y="59747"/>
                  </a:cubicBezTo>
                  <a:cubicBezTo>
                    <a:pt x="87070" y="60291"/>
                    <a:pt x="87082" y="60839"/>
                    <a:pt x="87104" y="61383"/>
                  </a:cubicBezTo>
                  <a:cubicBezTo>
                    <a:pt x="93194" y="58869"/>
                    <a:pt x="99414" y="55166"/>
                    <a:pt x="105797" y="50499"/>
                  </a:cubicBezTo>
                  <a:cubicBezTo>
                    <a:pt x="111909" y="46060"/>
                    <a:pt x="118017" y="41066"/>
                    <a:pt x="122598" y="36203"/>
                  </a:cubicBezTo>
                  <a:cubicBezTo>
                    <a:pt x="127179" y="31341"/>
                    <a:pt x="130226" y="26606"/>
                    <a:pt x="130222" y="22700"/>
                  </a:cubicBezTo>
                  <a:cubicBezTo>
                    <a:pt x="130222" y="21094"/>
                    <a:pt x="129712" y="19627"/>
                    <a:pt x="128583" y="18340"/>
                  </a:cubicBezTo>
                  <a:cubicBezTo>
                    <a:pt x="127652" y="17275"/>
                    <a:pt x="125934" y="16494"/>
                    <a:pt x="123600" y="15988"/>
                  </a:cubicBezTo>
                  <a:cubicBezTo>
                    <a:pt x="121379" y="15504"/>
                    <a:pt x="118602" y="15267"/>
                    <a:pt x="115424" y="15245"/>
                  </a:cubicBezTo>
                  <a:cubicBezTo>
                    <a:pt x="115327" y="15305"/>
                    <a:pt x="115229" y="15365"/>
                    <a:pt x="115132" y="15425"/>
                  </a:cubicBezTo>
                  <a:cubicBezTo>
                    <a:pt x="117289" y="15504"/>
                    <a:pt x="119199" y="15706"/>
                    <a:pt x="120790" y="16051"/>
                  </a:cubicBezTo>
                  <a:moveTo>
                    <a:pt x="125243" y="18220"/>
                  </a:moveTo>
                  <a:lnTo>
                    <a:pt x="125195" y="18265"/>
                  </a:lnTo>
                  <a:cubicBezTo>
                    <a:pt x="124373" y="17323"/>
                    <a:pt x="122846" y="16633"/>
                    <a:pt x="120763" y="16183"/>
                  </a:cubicBezTo>
                  <a:cubicBezTo>
                    <a:pt x="119131" y="15830"/>
                    <a:pt x="117162" y="15624"/>
                    <a:pt x="114922" y="15552"/>
                  </a:cubicBezTo>
                  <a:cubicBezTo>
                    <a:pt x="114805" y="15624"/>
                    <a:pt x="114685" y="15695"/>
                    <a:pt x="114573" y="15766"/>
                  </a:cubicBezTo>
                  <a:cubicBezTo>
                    <a:pt x="115822" y="15864"/>
                    <a:pt x="116948" y="16018"/>
                    <a:pt x="117938" y="16228"/>
                  </a:cubicBezTo>
                  <a:cubicBezTo>
                    <a:pt x="119795" y="16629"/>
                    <a:pt x="121161" y="17237"/>
                    <a:pt x="121915" y="18100"/>
                  </a:cubicBezTo>
                  <a:cubicBezTo>
                    <a:pt x="122868" y="19184"/>
                    <a:pt x="123300" y="20426"/>
                    <a:pt x="123300" y="21781"/>
                  </a:cubicBezTo>
                  <a:cubicBezTo>
                    <a:pt x="123300" y="23597"/>
                    <a:pt x="122523" y="25612"/>
                    <a:pt x="121180" y="27750"/>
                  </a:cubicBezTo>
                  <a:cubicBezTo>
                    <a:pt x="119837" y="29893"/>
                    <a:pt x="117927" y="32155"/>
                    <a:pt x="115649" y="34470"/>
                  </a:cubicBezTo>
                  <a:cubicBezTo>
                    <a:pt x="111098" y="39096"/>
                    <a:pt x="105088" y="43910"/>
                    <a:pt x="99227" y="48274"/>
                  </a:cubicBezTo>
                  <a:cubicBezTo>
                    <a:pt x="95066" y="51395"/>
                    <a:pt x="91085" y="54093"/>
                    <a:pt x="87220" y="56303"/>
                  </a:cubicBezTo>
                  <a:cubicBezTo>
                    <a:pt x="87142" y="57181"/>
                    <a:pt x="87097" y="58063"/>
                    <a:pt x="87078" y="58944"/>
                  </a:cubicBezTo>
                  <a:cubicBezTo>
                    <a:pt x="92057" y="56509"/>
                    <a:pt x="97163" y="53260"/>
                    <a:pt x="102469" y="49332"/>
                  </a:cubicBezTo>
                  <a:cubicBezTo>
                    <a:pt x="108449" y="44931"/>
                    <a:pt x="114509" y="40027"/>
                    <a:pt x="119071" y="35288"/>
                  </a:cubicBezTo>
                  <a:cubicBezTo>
                    <a:pt x="123634" y="30545"/>
                    <a:pt x="126692" y="25964"/>
                    <a:pt x="126688" y="22235"/>
                  </a:cubicBezTo>
                  <a:cubicBezTo>
                    <a:pt x="126688" y="20771"/>
                    <a:pt x="126223" y="19439"/>
                    <a:pt x="125195" y="18265"/>
                  </a:cubicBezTo>
                  <a:close/>
                  <a:moveTo>
                    <a:pt x="86924" y="71967"/>
                  </a:moveTo>
                  <a:cubicBezTo>
                    <a:pt x="87070" y="72339"/>
                    <a:pt x="87220" y="72707"/>
                    <a:pt x="87382" y="73078"/>
                  </a:cubicBezTo>
                  <a:cubicBezTo>
                    <a:pt x="87708" y="73074"/>
                    <a:pt x="88038" y="73071"/>
                    <a:pt x="88369" y="73063"/>
                  </a:cubicBezTo>
                  <a:cubicBezTo>
                    <a:pt x="88215" y="72680"/>
                    <a:pt x="88068" y="72298"/>
                    <a:pt x="87926" y="71911"/>
                  </a:cubicBezTo>
                  <a:cubicBezTo>
                    <a:pt x="87592" y="71934"/>
                    <a:pt x="87258" y="71952"/>
                    <a:pt x="86924" y="71967"/>
                  </a:cubicBezTo>
                  <a:moveTo>
                    <a:pt x="87885" y="71799"/>
                  </a:moveTo>
                  <a:cubicBezTo>
                    <a:pt x="87738" y="71390"/>
                    <a:pt x="87596" y="70981"/>
                    <a:pt x="87464" y="70572"/>
                  </a:cubicBezTo>
                  <a:cubicBezTo>
                    <a:pt x="87123" y="70605"/>
                    <a:pt x="86781" y="70639"/>
                    <a:pt x="86440" y="70669"/>
                  </a:cubicBezTo>
                  <a:cubicBezTo>
                    <a:pt x="86579" y="71063"/>
                    <a:pt x="86725" y="71457"/>
                    <a:pt x="86879" y="71851"/>
                  </a:cubicBezTo>
                  <a:cubicBezTo>
                    <a:pt x="87213" y="71836"/>
                    <a:pt x="87551" y="71817"/>
                    <a:pt x="87885" y="71799"/>
                  </a:cubicBezTo>
                  <a:moveTo>
                    <a:pt x="78733" y="64220"/>
                  </a:moveTo>
                  <a:cubicBezTo>
                    <a:pt x="78388" y="64298"/>
                    <a:pt x="78039" y="64373"/>
                    <a:pt x="77694" y="64445"/>
                  </a:cubicBezTo>
                  <a:cubicBezTo>
                    <a:pt x="77822" y="64895"/>
                    <a:pt x="77960" y="65345"/>
                    <a:pt x="78111" y="65788"/>
                  </a:cubicBezTo>
                  <a:cubicBezTo>
                    <a:pt x="78452" y="65739"/>
                    <a:pt x="78790" y="65687"/>
                    <a:pt x="79127" y="65630"/>
                  </a:cubicBezTo>
                  <a:cubicBezTo>
                    <a:pt x="78985" y="65161"/>
                    <a:pt x="78853" y="64692"/>
                    <a:pt x="78733" y="64220"/>
                  </a:cubicBezTo>
                  <a:close/>
                  <a:moveTo>
                    <a:pt x="79191" y="65619"/>
                  </a:moveTo>
                  <a:cubicBezTo>
                    <a:pt x="79536" y="65559"/>
                    <a:pt x="79881" y="65499"/>
                    <a:pt x="80227" y="65431"/>
                  </a:cubicBezTo>
                  <a:cubicBezTo>
                    <a:pt x="80092" y="64940"/>
                    <a:pt x="79968" y="64445"/>
                    <a:pt x="79859" y="63949"/>
                  </a:cubicBezTo>
                  <a:cubicBezTo>
                    <a:pt x="79503" y="64039"/>
                    <a:pt x="79150" y="64126"/>
                    <a:pt x="78797" y="64205"/>
                  </a:cubicBezTo>
                  <a:cubicBezTo>
                    <a:pt x="78917" y="64677"/>
                    <a:pt x="79049" y="65150"/>
                    <a:pt x="79191" y="65619"/>
                  </a:cubicBezTo>
                  <a:close/>
                  <a:moveTo>
                    <a:pt x="84369" y="57849"/>
                  </a:moveTo>
                  <a:cubicBezTo>
                    <a:pt x="83941" y="58070"/>
                    <a:pt x="83510" y="58284"/>
                    <a:pt x="83086" y="58490"/>
                  </a:cubicBezTo>
                  <a:cubicBezTo>
                    <a:pt x="83093" y="59229"/>
                    <a:pt x="83123" y="59961"/>
                    <a:pt x="83176" y="60696"/>
                  </a:cubicBezTo>
                  <a:cubicBezTo>
                    <a:pt x="83581" y="60531"/>
                    <a:pt x="83986" y="60363"/>
                    <a:pt x="84391" y="60186"/>
                  </a:cubicBezTo>
                  <a:cubicBezTo>
                    <a:pt x="84373" y="59668"/>
                    <a:pt x="84361" y="59151"/>
                    <a:pt x="84361" y="58633"/>
                  </a:cubicBezTo>
                  <a:cubicBezTo>
                    <a:pt x="84361" y="58370"/>
                    <a:pt x="84365" y="58111"/>
                    <a:pt x="84369" y="57849"/>
                  </a:cubicBezTo>
                  <a:moveTo>
                    <a:pt x="103696" y="24167"/>
                  </a:moveTo>
                  <a:cubicBezTo>
                    <a:pt x="102240" y="25567"/>
                    <a:pt x="100867" y="27019"/>
                    <a:pt x="99580" y="28519"/>
                  </a:cubicBezTo>
                  <a:cubicBezTo>
                    <a:pt x="101189" y="27022"/>
                    <a:pt x="102574" y="25597"/>
                    <a:pt x="103620" y="24265"/>
                  </a:cubicBezTo>
                  <a:cubicBezTo>
                    <a:pt x="103647" y="24235"/>
                    <a:pt x="103673" y="24201"/>
                    <a:pt x="103696" y="24167"/>
                  </a:cubicBezTo>
                  <a:close/>
                  <a:moveTo>
                    <a:pt x="98844" y="29390"/>
                  </a:moveTo>
                  <a:cubicBezTo>
                    <a:pt x="96612" y="32099"/>
                    <a:pt x="94661" y="34958"/>
                    <a:pt x="93025" y="37911"/>
                  </a:cubicBezTo>
                  <a:cubicBezTo>
                    <a:pt x="98792" y="33333"/>
                    <a:pt x="104213" y="28782"/>
                    <a:pt x="107084" y="24940"/>
                  </a:cubicBezTo>
                  <a:cubicBezTo>
                    <a:pt x="108431" y="23135"/>
                    <a:pt x="109211" y="21492"/>
                    <a:pt x="109211" y="20089"/>
                  </a:cubicBezTo>
                  <a:cubicBezTo>
                    <a:pt x="109211" y="19886"/>
                    <a:pt x="109196" y="19687"/>
                    <a:pt x="109162" y="19492"/>
                  </a:cubicBezTo>
                  <a:cubicBezTo>
                    <a:pt x="107463" y="20786"/>
                    <a:pt x="105849" y="22152"/>
                    <a:pt x="104322" y="23578"/>
                  </a:cubicBezTo>
                  <a:cubicBezTo>
                    <a:pt x="104142" y="23833"/>
                    <a:pt x="103947" y="24096"/>
                    <a:pt x="103737" y="24358"/>
                  </a:cubicBezTo>
                  <a:cubicBezTo>
                    <a:pt x="102506" y="25923"/>
                    <a:pt x="100818" y="27615"/>
                    <a:pt x="98844" y="29390"/>
                  </a:cubicBezTo>
                  <a:close/>
                  <a:moveTo>
                    <a:pt x="142266" y="18614"/>
                  </a:moveTo>
                  <a:lnTo>
                    <a:pt x="142218" y="18655"/>
                  </a:lnTo>
                  <a:cubicBezTo>
                    <a:pt x="140799" y="17034"/>
                    <a:pt x="138222" y="15860"/>
                    <a:pt x="134800" y="15095"/>
                  </a:cubicBezTo>
                  <a:cubicBezTo>
                    <a:pt x="131374" y="14329"/>
                    <a:pt x="127108" y="13973"/>
                    <a:pt x="122313" y="13973"/>
                  </a:cubicBezTo>
                  <a:lnTo>
                    <a:pt x="122309" y="13973"/>
                  </a:lnTo>
                  <a:cubicBezTo>
                    <a:pt x="120730" y="13973"/>
                    <a:pt x="119094" y="14010"/>
                    <a:pt x="117413" y="14085"/>
                  </a:cubicBezTo>
                  <a:cubicBezTo>
                    <a:pt x="117319" y="14138"/>
                    <a:pt x="117222" y="14194"/>
                    <a:pt x="117128" y="14247"/>
                  </a:cubicBezTo>
                  <a:cubicBezTo>
                    <a:pt x="118287" y="14205"/>
                    <a:pt x="119416" y="14187"/>
                    <a:pt x="120516" y="14187"/>
                  </a:cubicBezTo>
                  <a:cubicBezTo>
                    <a:pt x="124958" y="14187"/>
                    <a:pt x="128890" y="14513"/>
                    <a:pt x="132042" y="15211"/>
                  </a:cubicBezTo>
                  <a:cubicBezTo>
                    <a:pt x="135197" y="15913"/>
                    <a:pt x="137573" y="16982"/>
                    <a:pt x="138893" y="18490"/>
                  </a:cubicBezTo>
                  <a:lnTo>
                    <a:pt x="138893" y="18490"/>
                  </a:lnTo>
                  <a:cubicBezTo>
                    <a:pt x="140364" y="20167"/>
                    <a:pt x="141032" y="22096"/>
                    <a:pt x="141032" y="24178"/>
                  </a:cubicBezTo>
                  <a:cubicBezTo>
                    <a:pt x="141028" y="28647"/>
                    <a:pt x="137989" y="33843"/>
                    <a:pt x="133333" y="39074"/>
                  </a:cubicBezTo>
                  <a:cubicBezTo>
                    <a:pt x="128676" y="44300"/>
                    <a:pt x="122399" y="49553"/>
                    <a:pt x="115912" y="54112"/>
                  </a:cubicBezTo>
                  <a:cubicBezTo>
                    <a:pt x="106671" y="60636"/>
                    <a:pt x="97137" y="65259"/>
                    <a:pt x="87828" y="67341"/>
                  </a:cubicBezTo>
                  <a:cubicBezTo>
                    <a:pt x="87933" y="67840"/>
                    <a:pt x="88042" y="68336"/>
                    <a:pt x="88166" y="68831"/>
                  </a:cubicBezTo>
                  <a:cubicBezTo>
                    <a:pt x="98476" y="67049"/>
                    <a:pt x="109117" y="62235"/>
                    <a:pt x="119203" y="55185"/>
                  </a:cubicBezTo>
                  <a:cubicBezTo>
                    <a:pt x="125806" y="50592"/>
                    <a:pt x="132132" y="45261"/>
                    <a:pt x="136807" y="39929"/>
                  </a:cubicBezTo>
                  <a:cubicBezTo>
                    <a:pt x="141478" y="34601"/>
                    <a:pt x="144495" y="29270"/>
                    <a:pt x="144491" y="24700"/>
                  </a:cubicBezTo>
                  <a:cubicBezTo>
                    <a:pt x="144491" y="22482"/>
                    <a:pt x="143786" y="20441"/>
                    <a:pt x="142218" y="18655"/>
                  </a:cubicBezTo>
                  <a:close/>
                  <a:moveTo>
                    <a:pt x="74989" y="63383"/>
                  </a:moveTo>
                  <a:cubicBezTo>
                    <a:pt x="74651" y="63454"/>
                    <a:pt x="74313" y="63522"/>
                    <a:pt x="73980" y="63582"/>
                  </a:cubicBezTo>
                  <a:cubicBezTo>
                    <a:pt x="74118" y="64006"/>
                    <a:pt x="74272" y="64426"/>
                    <a:pt x="74434" y="64846"/>
                  </a:cubicBezTo>
                  <a:cubicBezTo>
                    <a:pt x="74760" y="64805"/>
                    <a:pt x="75090" y="64760"/>
                    <a:pt x="75417" y="64711"/>
                  </a:cubicBezTo>
                  <a:cubicBezTo>
                    <a:pt x="75263" y="64272"/>
                    <a:pt x="75120" y="63829"/>
                    <a:pt x="74989" y="63383"/>
                  </a:cubicBezTo>
                  <a:moveTo>
                    <a:pt x="75492" y="64700"/>
                  </a:moveTo>
                  <a:cubicBezTo>
                    <a:pt x="75826" y="64651"/>
                    <a:pt x="76159" y="64595"/>
                    <a:pt x="76497" y="64538"/>
                  </a:cubicBezTo>
                  <a:cubicBezTo>
                    <a:pt x="76351" y="64073"/>
                    <a:pt x="76212" y="63604"/>
                    <a:pt x="76088" y="63139"/>
                  </a:cubicBezTo>
                  <a:cubicBezTo>
                    <a:pt x="75747" y="63218"/>
                    <a:pt x="75402" y="63297"/>
                    <a:pt x="75056" y="63368"/>
                  </a:cubicBezTo>
                  <a:cubicBezTo>
                    <a:pt x="75191" y="63814"/>
                    <a:pt x="75338" y="64257"/>
                    <a:pt x="75492" y="64700"/>
                  </a:cubicBezTo>
                  <a:moveTo>
                    <a:pt x="108487" y="17785"/>
                  </a:moveTo>
                  <a:cubicBezTo>
                    <a:pt x="108521" y="17822"/>
                    <a:pt x="108551" y="17860"/>
                    <a:pt x="108584" y="17897"/>
                  </a:cubicBezTo>
                  <a:cubicBezTo>
                    <a:pt x="109038" y="17590"/>
                    <a:pt x="109500" y="17290"/>
                    <a:pt x="109969" y="16993"/>
                  </a:cubicBezTo>
                  <a:cubicBezTo>
                    <a:pt x="109736" y="16922"/>
                    <a:pt x="109489" y="16858"/>
                    <a:pt x="109222" y="16802"/>
                  </a:cubicBezTo>
                  <a:cubicBezTo>
                    <a:pt x="109192" y="16794"/>
                    <a:pt x="109162" y="16791"/>
                    <a:pt x="109128" y="16783"/>
                  </a:cubicBezTo>
                  <a:cubicBezTo>
                    <a:pt x="108780" y="16997"/>
                    <a:pt x="108431" y="17215"/>
                    <a:pt x="108085" y="17436"/>
                  </a:cubicBezTo>
                  <a:cubicBezTo>
                    <a:pt x="108243" y="17541"/>
                    <a:pt x="108378" y="17657"/>
                    <a:pt x="108487" y="17785"/>
                  </a:cubicBezTo>
                  <a:close/>
                  <a:moveTo>
                    <a:pt x="71815" y="63781"/>
                  </a:moveTo>
                  <a:cubicBezTo>
                    <a:pt x="72141" y="63739"/>
                    <a:pt x="72464" y="63694"/>
                    <a:pt x="72790" y="63646"/>
                  </a:cubicBezTo>
                  <a:cubicBezTo>
                    <a:pt x="72629" y="63210"/>
                    <a:pt x="72482" y="62771"/>
                    <a:pt x="72344" y="62332"/>
                  </a:cubicBezTo>
                  <a:cubicBezTo>
                    <a:pt x="72010" y="62404"/>
                    <a:pt x="71680" y="62471"/>
                    <a:pt x="71346" y="62535"/>
                  </a:cubicBezTo>
                  <a:cubicBezTo>
                    <a:pt x="71492" y="62951"/>
                    <a:pt x="71650" y="63368"/>
                    <a:pt x="71815" y="63781"/>
                  </a:cubicBezTo>
                  <a:moveTo>
                    <a:pt x="70291" y="62719"/>
                  </a:moveTo>
                  <a:cubicBezTo>
                    <a:pt x="70445" y="63113"/>
                    <a:pt x="70606" y="63507"/>
                    <a:pt x="70779" y="63897"/>
                  </a:cubicBezTo>
                  <a:cubicBezTo>
                    <a:pt x="71098" y="63867"/>
                    <a:pt x="71417" y="63829"/>
                    <a:pt x="71732" y="63792"/>
                  </a:cubicBezTo>
                  <a:cubicBezTo>
                    <a:pt x="71567" y="63379"/>
                    <a:pt x="71413" y="62966"/>
                    <a:pt x="71267" y="62550"/>
                  </a:cubicBezTo>
                  <a:cubicBezTo>
                    <a:pt x="70940" y="62610"/>
                    <a:pt x="70618" y="62666"/>
                    <a:pt x="70291" y="62719"/>
                  </a:cubicBezTo>
                  <a:close/>
                  <a:moveTo>
                    <a:pt x="69695" y="61308"/>
                  </a:moveTo>
                  <a:cubicBezTo>
                    <a:pt x="69368" y="61383"/>
                    <a:pt x="69038" y="61451"/>
                    <a:pt x="68712" y="61514"/>
                  </a:cubicBezTo>
                  <a:cubicBezTo>
                    <a:pt x="68866" y="61923"/>
                    <a:pt x="69027" y="62332"/>
                    <a:pt x="69196" y="62738"/>
                  </a:cubicBezTo>
                  <a:cubicBezTo>
                    <a:pt x="69518" y="62696"/>
                    <a:pt x="69837" y="62651"/>
                    <a:pt x="70156" y="62602"/>
                  </a:cubicBezTo>
                  <a:cubicBezTo>
                    <a:pt x="69995" y="62171"/>
                    <a:pt x="69837" y="61739"/>
                    <a:pt x="69695" y="61308"/>
                  </a:cubicBezTo>
                  <a:moveTo>
                    <a:pt x="70243" y="62587"/>
                  </a:moveTo>
                  <a:cubicBezTo>
                    <a:pt x="70569" y="62535"/>
                    <a:pt x="70895" y="62479"/>
                    <a:pt x="71222" y="62419"/>
                  </a:cubicBezTo>
                  <a:cubicBezTo>
                    <a:pt x="71064" y="61965"/>
                    <a:pt x="70918" y="61503"/>
                    <a:pt x="70783" y="61045"/>
                  </a:cubicBezTo>
                  <a:cubicBezTo>
                    <a:pt x="70445" y="61132"/>
                    <a:pt x="70111" y="61214"/>
                    <a:pt x="69774" y="61289"/>
                  </a:cubicBezTo>
                  <a:cubicBezTo>
                    <a:pt x="69920" y="61724"/>
                    <a:pt x="70074" y="62156"/>
                    <a:pt x="70243" y="62587"/>
                  </a:cubicBezTo>
                  <a:close/>
                  <a:moveTo>
                    <a:pt x="81701" y="56584"/>
                  </a:moveTo>
                  <a:cubicBezTo>
                    <a:pt x="81273" y="56817"/>
                    <a:pt x="80849" y="57042"/>
                    <a:pt x="80422" y="57263"/>
                  </a:cubicBezTo>
                  <a:cubicBezTo>
                    <a:pt x="80429" y="58014"/>
                    <a:pt x="80459" y="58768"/>
                    <a:pt x="80516" y="59518"/>
                  </a:cubicBezTo>
                  <a:cubicBezTo>
                    <a:pt x="80917" y="59346"/>
                    <a:pt x="81318" y="59169"/>
                    <a:pt x="81720" y="58982"/>
                  </a:cubicBezTo>
                  <a:cubicBezTo>
                    <a:pt x="81701" y="58498"/>
                    <a:pt x="81690" y="58010"/>
                    <a:pt x="81690" y="57522"/>
                  </a:cubicBezTo>
                  <a:cubicBezTo>
                    <a:pt x="81690" y="57211"/>
                    <a:pt x="81694" y="56896"/>
                    <a:pt x="81701" y="56584"/>
                  </a:cubicBezTo>
                  <a:close/>
                  <a:moveTo>
                    <a:pt x="66577" y="61721"/>
                  </a:moveTo>
                  <a:cubicBezTo>
                    <a:pt x="66892" y="61679"/>
                    <a:pt x="67207" y="61634"/>
                    <a:pt x="67522" y="61582"/>
                  </a:cubicBezTo>
                  <a:cubicBezTo>
                    <a:pt x="67353" y="61162"/>
                    <a:pt x="67192" y="60738"/>
                    <a:pt x="67042" y="60310"/>
                  </a:cubicBezTo>
                  <a:cubicBezTo>
                    <a:pt x="66719" y="60385"/>
                    <a:pt x="66397" y="60456"/>
                    <a:pt x="66074" y="60520"/>
                  </a:cubicBezTo>
                  <a:cubicBezTo>
                    <a:pt x="66232" y="60922"/>
                    <a:pt x="66400" y="61323"/>
                    <a:pt x="66577" y="61721"/>
                  </a:cubicBezTo>
                  <a:moveTo>
                    <a:pt x="65038" y="60711"/>
                  </a:moveTo>
                  <a:cubicBezTo>
                    <a:pt x="65200" y="61087"/>
                    <a:pt x="65376" y="61462"/>
                    <a:pt x="65556" y="61833"/>
                  </a:cubicBezTo>
                  <a:cubicBezTo>
                    <a:pt x="65868" y="61803"/>
                    <a:pt x="66175" y="61770"/>
                    <a:pt x="66483" y="61732"/>
                  </a:cubicBezTo>
                  <a:cubicBezTo>
                    <a:pt x="66307" y="61334"/>
                    <a:pt x="66142" y="60937"/>
                    <a:pt x="65984" y="60539"/>
                  </a:cubicBezTo>
                  <a:cubicBezTo>
                    <a:pt x="65669" y="60603"/>
                    <a:pt x="65354" y="60659"/>
                    <a:pt x="65038" y="60711"/>
                  </a:cubicBezTo>
                  <a:close/>
                  <a:moveTo>
                    <a:pt x="64386" y="59349"/>
                  </a:moveTo>
                  <a:cubicBezTo>
                    <a:pt x="64067" y="59425"/>
                    <a:pt x="63748" y="59496"/>
                    <a:pt x="63429" y="59560"/>
                  </a:cubicBezTo>
                  <a:cubicBezTo>
                    <a:pt x="63594" y="59950"/>
                    <a:pt x="63767" y="60340"/>
                    <a:pt x="63950" y="60726"/>
                  </a:cubicBezTo>
                  <a:cubicBezTo>
                    <a:pt x="64262" y="60685"/>
                    <a:pt x="64573" y="60640"/>
                    <a:pt x="64885" y="60591"/>
                  </a:cubicBezTo>
                  <a:cubicBezTo>
                    <a:pt x="64708" y="60179"/>
                    <a:pt x="64539" y="59766"/>
                    <a:pt x="64386" y="59349"/>
                  </a:cubicBezTo>
                  <a:close/>
                  <a:moveTo>
                    <a:pt x="64978" y="60576"/>
                  </a:moveTo>
                  <a:cubicBezTo>
                    <a:pt x="65297" y="60524"/>
                    <a:pt x="65613" y="60468"/>
                    <a:pt x="65931" y="60404"/>
                  </a:cubicBezTo>
                  <a:cubicBezTo>
                    <a:pt x="65759" y="59961"/>
                    <a:pt x="65601" y="59518"/>
                    <a:pt x="65451" y="59072"/>
                  </a:cubicBezTo>
                  <a:cubicBezTo>
                    <a:pt x="65129" y="59162"/>
                    <a:pt x="64802" y="59248"/>
                    <a:pt x="64476" y="59327"/>
                  </a:cubicBezTo>
                  <a:cubicBezTo>
                    <a:pt x="64633" y="59743"/>
                    <a:pt x="64798" y="60160"/>
                    <a:pt x="64978" y="60576"/>
                  </a:cubicBezTo>
                  <a:close/>
                  <a:moveTo>
                    <a:pt x="79037" y="55324"/>
                  </a:moveTo>
                  <a:cubicBezTo>
                    <a:pt x="78606" y="55571"/>
                    <a:pt x="78178" y="55815"/>
                    <a:pt x="77750" y="56048"/>
                  </a:cubicBezTo>
                  <a:cubicBezTo>
                    <a:pt x="77754" y="56817"/>
                    <a:pt x="77784" y="57590"/>
                    <a:pt x="77844" y="58359"/>
                  </a:cubicBezTo>
                  <a:cubicBezTo>
                    <a:pt x="78246" y="58175"/>
                    <a:pt x="78647" y="57988"/>
                    <a:pt x="79049" y="57792"/>
                  </a:cubicBezTo>
                  <a:cubicBezTo>
                    <a:pt x="79030" y="57323"/>
                    <a:pt x="79022" y="56854"/>
                    <a:pt x="79022" y="56385"/>
                  </a:cubicBezTo>
                  <a:cubicBezTo>
                    <a:pt x="79022" y="56033"/>
                    <a:pt x="79026" y="55676"/>
                    <a:pt x="79037" y="55324"/>
                  </a:cubicBezTo>
                  <a:close/>
                  <a:moveTo>
                    <a:pt x="100743" y="22873"/>
                  </a:moveTo>
                  <a:cubicBezTo>
                    <a:pt x="98582" y="24737"/>
                    <a:pt x="96589" y="26730"/>
                    <a:pt x="94788" y="28819"/>
                  </a:cubicBezTo>
                  <a:cubicBezTo>
                    <a:pt x="96968" y="26955"/>
                    <a:pt x="98840" y="25191"/>
                    <a:pt x="100172" y="23593"/>
                  </a:cubicBezTo>
                  <a:cubicBezTo>
                    <a:pt x="100375" y="23349"/>
                    <a:pt x="100566" y="23109"/>
                    <a:pt x="100743" y="22873"/>
                  </a:cubicBezTo>
                  <a:close/>
                  <a:moveTo>
                    <a:pt x="100289" y="23691"/>
                  </a:moveTo>
                  <a:cubicBezTo>
                    <a:pt x="98919" y="25330"/>
                    <a:pt x="96994" y="27139"/>
                    <a:pt x="94758" y="29045"/>
                  </a:cubicBezTo>
                  <a:cubicBezTo>
                    <a:pt x="94571" y="29206"/>
                    <a:pt x="94379" y="29367"/>
                    <a:pt x="94188" y="29529"/>
                  </a:cubicBezTo>
                  <a:cubicBezTo>
                    <a:pt x="92061" y="32080"/>
                    <a:pt x="90211" y="34770"/>
                    <a:pt x="88661" y="37558"/>
                  </a:cubicBezTo>
                  <a:cubicBezTo>
                    <a:pt x="89580" y="36838"/>
                    <a:pt x="90492" y="36121"/>
                    <a:pt x="91393" y="35404"/>
                  </a:cubicBezTo>
                  <a:cubicBezTo>
                    <a:pt x="94987" y="29641"/>
                    <a:pt x="99853" y="24343"/>
                    <a:pt x="105752" y="19912"/>
                  </a:cubicBezTo>
                  <a:cubicBezTo>
                    <a:pt x="105755" y="19837"/>
                    <a:pt x="105759" y="19766"/>
                    <a:pt x="105759" y="19695"/>
                  </a:cubicBezTo>
                  <a:cubicBezTo>
                    <a:pt x="105759" y="19466"/>
                    <a:pt x="105733" y="19248"/>
                    <a:pt x="105684" y="19034"/>
                  </a:cubicBezTo>
                  <a:cubicBezTo>
                    <a:pt x="105121" y="19428"/>
                    <a:pt x="104566" y="19830"/>
                    <a:pt x="104022" y="20239"/>
                  </a:cubicBezTo>
                  <a:cubicBezTo>
                    <a:pt x="103061" y="20955"/>
                    <a:pt x="102131" y="21698"/>
                    <a:pt x="101227" y="22460"/>
                  </a:cubicBezTo>
                  <a:cubicBezTo>
                    <a:pt x="100953" y="22858"/>
                    <a:pt x="100638" y="23270"/>
                    <a:pt x="100289" y="23691"/>
                  </a:cubicBezTo>
                  <a:close/>
                  <a:moveTo>
                    <a:pt x="92151" y="81171"/>
                  </a:moveTo>
                  <a:cubicBezTo>
                    <a:pt x="92331" y="81407"/>
                    <a:pt x="92518" y="81648"/>
                    <a:pt x="92706" y="81884"/>
                  </a:cubicBezTo>
                  <a:cubicBezTo>
                    <a:pt x="92991" y="81959"/>
                    <a:pt x="93272" y="82030"/>
                    <a:pt x="93558" y="82102"/>
                  </a:cubicBezTo>
                  <a:cubicBezTo>
                    <a:pt x="93370" y="81858"/>
                    <a:pt x="93186" y="81610"/>
                    <a:pt x="93010" y="81366"/>
                  </a:cubicBezTo>
                  <a:cubicBezTo>
                    <a:pt x="92721" y="81302"/>
                    <a:pt x="92436" y="81239"/>
                    <a:pt x="92151" y="81171"/>
                  </a:cubicBezTo>
                  <a:close/>
                  <a:moveTo>
                    <a:pt x="92923" y="81250"/>
                  </a:moveTo>
                  <a:cubicBezTo>
                    <a:pt x="92740" y="80995"/>
                    <a:pt x="92556" y="80740"/>
                    <a:pt x="92379" y="80481"/>
                  </a:cubicBezTo>
                  <a:cubicBezTo>
                    <a:pt x="92087" y="80424"/>
                    <a:pt x="91794" y="80364"/>
                    <a:pt x="91505" y="80304"/>
                  </a:cubicBezTo>
                  <a:cubicBezTo>
                    <a:pt x="91685" y="80556"/>
                    <a:pt x="91869" y="80803"/>
                    <a:pt x="92057" y="81051"/>
                  </a:cubicBezTo>
                  <a:cubicBezTo>
                    <a:pt x="92346" y="81119"/>
                    <a:pt x="92635" y="81186"/>
                    <a:pt x="92923" y="81250"/>
                  </a:cubicBezTo>
                  <a:close/>
                  <a:moveTo>
                    <a:pt x="61320" y="59762"/>
                  </a:moveTo>
                  <a:cubicBezTo>
                    <a:pt x="61628" y="59721"/>
                    <a:pt x="61936" y="59680"/>
                    <a:pt x="62239" y="59631"/>
                  </a:cubicBezTo>
                  <a:cubicBezTo>
                    <a:pt x="62056" y="59229"/>
                    <a:pt x="61883" y="58824"/>
                    <a:pt x="61722" y="58419"/>
                  </a:cubicBezTo>
                  <a:cubicBezTo>
                    <a:pt x="61410" y="58498"/>
                    <a:pt x="61095" y="58565"/>
                    <a:pt x="60780" y="58633"/>
                  </a:cubicBezTo>
                  <a:cubicBezTo>
                    <a:pt x="60953" y="59012"/>
                    <a:pt x="61133" y="59387"/>
                    <a:pt x="61320" y="59762"/>
                  </a:cubicBezTo>
                  <a:close/>
                  <a:moveTo>
                    <a:pt x="59763" y="58820"/>
                  </a:moveTo>
                  <a:cubicBezTo>
                    <a:pt x="59939" y="59173"/>
                    <a:pt x="60127" y="59522"/>
                    <a:pt x="60318" y="59871"/>
                  </a:cubicBezTo>
                  <a:cubicBezTo>
                    <a:pt x="60619" y="59841"/>
                    <a:pt x="60919" y="59811"/>
                    <a:pt x="61215" y="59773"/>
                  </a:cubicBezTo>
                  <a:cubicBezTo>
                    <a:pt x="61028" y="59402"/>
                    <a:pt x="60851" y="59027"/>
                    <a:pt x="60682" y="58652"/>
                  </a:cubicBezTo>
                  <a:cubicBezTo>
                    <a:pt x="60378" y="58712"/>
                    <a:pt x="60071" y="58768"/>
                    <a:pt x="59763" y="58820"/>
                  </a:cubicBezTo>
                  <a:close/>
                  <a:moveTo>
                    <a:pt x="59152" y="57507"/>
                  </a:moveTo>
                  <a:cubicBezTo>
                    <a:pt x="59324" y="57901"/>
                    <a:pt x="59504" y="58291"/>
                    <a:pt x="59696" y="58682"/>
                  </a:cubicBezTo>
                  <a:cubicBezTo>
                    <a:pt x="60007" y="58633"/>
                    <a:pt x="60315" y="58577"/>
                    <a:pt x="60619" y="58513"/>
                  </a:cubicBezTo>
                  <a:cubicBezTo>
                    <a:pt x="60435" y="58096"/>
                    <a:pt x="60262" y="57672"/>
                    <a:pt x="60097" y="57248"/>
                  </a:cubicBezTo>
                  <a:cubicBezTo>
                    <a:pt x="59786" y="57342"/>
                    <a:pt x="59470" y="57428"/>
                    <a:pt x="59152" y="57507"/>
                  </a:cubicBezTo>
                  <a:close/>
                  <a:moveTo>
                    <a:pt x="59092" y="57368"/>
                  </a:moveTo>
                  <a:cubicBezTo>
                    <a:pt x="59410" y="57290"/>
                    <a:pt x="59729" y="57203"/>
                    <a:pt x="60045" y="57110"/>
                  </a:cubicBezTo>
                  <a:cubicBezTo>
                    <a:pt x="59864" y="56626"/>
                    <a:pt x="59699" y="56142"/>
                    <a:pt x="59549" y="55654"/>
                  </a:cubicBezTo>
                  <a:cubicBezTo>
                    <a:pt x="59223" y="55785"/>
                    <a:pt x="58896" y="55913"/>
                    <a:pt x="58566" y="56029"/>
                  </a:cubicBezTo>
                  <a:cubicBezTo>
                    <a:pt x="58728" y="56475"/>
                    <a:pt x="58904" y="56926"/>
                    <a:pt x="59092" y="57368"/>
                  </a:cubicBezTo>
                  <a:moveTo>
                    <a:pt x="58127" y="57740"/>
                  </a:moveTo>
                  <a:cubicBezTo>
                    <a:pt x="58304" y="58104"/>
                    <a:pt x="58491" y="58464"/>
                    <a:pt x="58686" y="58824"/>
                  </a:cubicBezTo>
                  <a:cubicBezTo>
                    <a:pt x="58990" y="58787"/>
                    <a:pt x="59290" y="58745"/>
                    <a:pt x="59591" y="58700"/>
                  </a:cubicBezTo>
                  <a:cubicBezTo>
                    <a:pt x="59399" y="58310"/>
                    <a:pt x="59219" y="57924"/>
                    <a:pt x="59050" y="57534"/>
                  </a:cubicBezTo>
                  <a:cubicBezTo>
                    <a:pt x="58746" y="57609"/>
                    <a:pt x="58439" y="57676"/>
                    <a:pt x="58127" y="57740"/>
                  </a:cubicBezTo>
                  <a:close/>
                  <a:moveTo>
                    <a:pt x="57512" y="56374"/>
                  </a:moveTo>
                  <a:cubicBezTo>
                    <a:pt x="57685" y="56787"/>
                    <a:pt x="57868" y="57196"/>
                    <a:pt x="58060" y="57601"/>
                  </a:cubicBezTo>
                  <a:cubicBezTo>
                    <a:pt x="58375" y="57537"/>
                    <a:pt x="58683" y="57470"/>
                    <a:pt x="58990" y="57391"/>
                  </a:cubicBezTo>
                  <a:cubicBezTo>
                    <a:pt x="58803" y="56952"/>
                    <a:pt x="58630" y="56509"/>
                    <a:pt x="58469" y="56063"/>
                  </a:cubicBezTo>
                  <a:cubicBezTo>
                    <a:pt x="58154" y="56172"/>
                    <a:pt x="57835" y="56277"/>
                    <a:pt x="57512" y="56374"/>
                  </a:cubicBezTo>
                  <a:close/>
                  <a:moveTo>
                    <a:pt x="57456" y="56232"/>
                  </a:moveTo>
                  <a:cubicBezTo>
                    <a:pt x="57778" y="56134"/>
                    <a:pt x="58097" y="56033"/>
                    <a:pt x="58416" y="55920"/>
                  </a:cubicBezTo>
                  <a:cubicBezTo>
                    <a:pt x="58236" y="55402"/>
                    <a:pt x="58071" y="54885"/>
                    <a:pt x="57925" y="54363"/>
                  </a:cubicBezTo>
                  <a:cubicBezTo>
                    <a:pt x="57594" y="54521"/>
                    <a:pt x="57261" y="54674"/>
                    <a:pt x="56927" y="54817"/>
                  </a:cubicBezTo>
                  <a:cubicBezTo>
                    <a:pt x="57088" y="55290"/>
                    <a:pt x="57264" y="55763"/>
                    <a:pt x="57456" y="56232"/>
                  </a:cubicBezTo>
                  <a:close/>
                  <a:moveTo>
                    <a:pt x="56480" y="56659"/>
                  </a:moveTo>
                  <a:cubicBezTo>
                    <a:pt x="56660" y="57034"/>
                    <a:pt x="56848" y="57410"/>
                    <a:pt x="57047" y="57785"/>
                  </a:cubicBezTo>
                  <a:cubicBezTo>
                    <a:pt x="57351" y="57736"/>
                    <a:pt x="57654" y="57684"/>
                    <a:pt x="57955" y="57624"/>
                  </a:cubicBezTo>
                  <a:cubicBezTo>
                    <a:pt x="57763" y="57218"/>
                    <a:pt x="57583" y="56813"/>
                    <a:pt x="57411" y="56404"/>
                  </a:cubicBezTo>
                  <a:cubicBezTo>
                    <a:pt x="57103" y="56494"/>
                    <a:pt x="56795" y="56581"/>
                    <a:pt x="56480" y="56659"/>
                  </a:cubicBezTo>
                  <a:close/>
                  <a:moveTo>
                    <a:pt x="56416" y="56517"/>
                  </a:moveTo>
                  <a:cubicBezTo>
                    <a:pt x="56732" y="56442"/>
                    <a:pt x="57043" y="56355"/>
                    <a:pt x="57354" y="56262"/>
                  </a:cubicBezTo>
                  <a:cubicBezTo>
                    <a:pt x="57163" y="55796"/>
                    <a:pt x="56990" y="55327"/>
                    <a:pt x="56829" y="54855"/>
                  </a:cubicBezTo>
                  <a:cubicBezTo>
                    <a:pt x="56510" y="54990"/>
                    <a:pt x="56191" y="55113"/>
                    <a:pt x="55865" y="55234"/>
                  </a:cubicBezTo>
                  <a:cubicBezTo>
                    <a:pt x="56034" y="55665"/>
                    <a:pt x="56217" y="56093"/>
                    <a:pt x="56416" y="56517"/>
                  </a:cubicBezTo>
                  <a:close/>
                  <a:moveTo>
                    <a:pt x="54825" y="55575"/>
                  </a:moveTo>
                  <a:cubicBezTo>
                    <a:pt x="55002" y="55969"/>
                    <a:pt x="55193" y="56359"/>
                    <a:pt x="55392" y="56746"/>
                  </a:cubicBezTo>
                  <a:cubicBezTo>
                    <a:pt x="55700" y="56686"/>
                    <a:pt x="56007" y="56618"/>
                    <a:pt x="56311" y="56543"/>
                  </a:cubicBezTo>
                  <a:cubicBezTo>
                    <a:pt x="56112" y="56123"/>
                    <a:pt x="55932" y="55695"/>
                    <a:pt x="55763" y="55267"/>
                  </a:cubicBezTo>
                  <a:cubicBezTo>
                    <a:pt x="55452" y="55380"/>
                    <a:pt x="55141" y="55481"/>
                    <a:pt x="54825" y="55575"/>
                  </a:cubicBezTo>
                  <a:moveTo>
                    <a:pt x="54206" y="54078"/>
                  </a:moveTo>
                  <a:cubicBezTo>
                    <a:pt x="54375" y="54532"/>
                    <a:pt x="54559" y="54986"/>
                    <a:pt x="54758" y="55432"/>
                  </a:cubicBezTo>
                  <a:cubicBezTo>
                    <a:pt x="55081" y="55339"/>
                    <a:pt x="55396" y="55234"/>
                    <a:pt x="55707" y="55125"/>
                  </a:cubicBezTo>
                  <a:cubicBezTo>
                    <a:pt x="55516" y="54629"/>
                    <a:pt x="55340" y="54127"/>
                    <a:pt x="55182" y="53624"/>
                  </a:cubicBezTo>
                  <a:cubicBezTo>
                    <a:pt x="54863" y="53785"/>
                    <a:pt x="54537" y="53939"/>
                    <a:pt x="54206" y="54078"/>
                  </a:cubicBezTo>
                  <a:moveTo>
                    <a:pt x="54150" y="53932"/>
                  </a:moveTo>
                  <a:cubicBezTo>
                    <a:pt x="54484" y="53789"/>
                    <a:pt x="54810" y="53635"/>
                    <a:pt x="55137" y="53474"/>
                  </a:cubicBezTo>
                  <a:cubicBezTo>
                    <a:pt x="54949" y="52866"/>
                    <a:pt x="54792" y="52254"/>
                    <a:pt x="54660" y="51639"/>
                  </a:cubicBezTo>
                  <a:cubicBezTo>
                    <a:pt x="54319" y="51876"/>
                    <a:pt x="53978" y="52101"/>
                    <a:pt x="53629" y="52311"/>
                  </a:cubicBezTo>
                  <a:cubicBezTo>
                    <a:pt x="53779" y="52855"/>
                    <a:pt x="53955" y="53395"/>
                    <a:pt x="54150" y="53932"/>
                  </a:cubicBezTo>
                  <a:moveTo>
                    <a:pt x="53156" y="54494"/>
                  </a:moveTo>
                  <a:cubicBezTo>
                    <a:pt x="53332" y="54903"/>
                    <a:pt x="53524" y="55309"/>
                    <a:pt x="53730" y="55714"/>
                  </a:cubicBezTo>
                  <a:cubicBezTo>
                    <a:pt x="54041" y="55639"/>
                    <a:pt x="54349" y="55556"/>
                    <a:pt x="54653" y="55466"/>
                  </a:cubicBezTo>
                  <a:cubicBezTo>
                    <a:pt x="54454" y="55020"/>
                    <a:pt x="54274" y="54573"/>
                    <a:pt x="54105" y="54123"/>
                  </a:cubicBezTo>
                  <a:cubicBezTo>
                    <a:pt x="53794" y="54254"/>
                    <a:pt x="53479" y="54378"/>
                    <a:pt x="53156" y="54494"/>
                  </a:cubicBezTo>
                  <a:moveTo>
                    <a:pt x="52537" y="52919"/>
                  </a:moveTo>
                  <a:cubicBezTo>
                    <a:pt x="52706" y="53399"/>
                    <a:pt x="52889" y="53875"/>
                    <a:pt x="53092" y="54348"/>
                  </a:cubicBezTo>
                  <a:cubicBezTo>
                    <a:pt x="53418" y="54232"/>
                    <a:pt x="53737" y="54108"/>
                    <a:pt x="54049" y="53977"/>
                  </a:cubicBezTo>
                  <a:cubicBezTo>
                    <a:pt x="53854" y="53444"/>
                    <a:pt x="53681" y="52907"/>
                    <a:pt x="53531" y="52371"/>
                  </a:cubicBezTo>
                  <a:cubicBezTo>
                    <a:pt x="53205" y="52562"/>
                    <a:pt x="52874" y="52746"/>
                    <a:pt x="52537" y="52919"/>
                  </a:cubicBezTo>
                  <a:moveTo>
                    <a:pt x="52439" y="52971"/>
                  </a:moveTo>
                  <a:cubicBezTo>
                    <a:pt x="52124" y="53129"/>
                    <a:pt x="51805" y="53275"/>
                    <a:pt x="51479" y="53414"/>
                  </a:cubicBezTo>
                  <a:cubicBezTo>
                    <a:pt x="51655" y="53842"/>
                    <a:pt x="51846" y="54266"/>
                    <a:pt x="52053" y="54686"/>
                  </a:cubicBezTo>
                  <a:cubicBezTo>
                    <a:pt x="52372" y="54592"/>
                    <a:pt x="52679" y="54494"/>
                    <a:pt x="52987" y="54386"/>
                  </a:cubicBezTo>
                  <a:cubicBezTo>
                    <a:pt x="52788" y="53917"/>
                    <a:pt x="52604" y="53444"/>
                    <a:pt x="52439" y="52971"/>
                  </a:cubicBezTo>
                  <a:close/>
                  <a:moveTo>
                    <a:pt x="52484" y="52768"/>
                  </a:moveTo>
                  <a:cubicBezTo>
                    <a:pt x="52826" y="52592"/>
                    <a:pt x="53160" y="52408"/>
                    <a:pt x="53486" y="52209"/>
                  </a:cubicBezTo>
                  <a:cubicBezTo>
                    <a:pt x="53298" y="51534"/>
                    <a:pt x="53148" y="50855"/>
                    <a:pt x="53032" y="50172"/>
                  </a:cubicBezTo>
                  <a:cubicBezTo>
                    <a:pt x="52683" y="50465"/>
                    <a:pt x="52334" y="50746"/>
                    <a:pt x="51970" y="51013"/>
                  </a:cubicBezTo>
                  <a:cubicBezTo>
                    <a:pt x="52117" y="51602"/>
                    <a:pt x="52289" y="52187"/>
                    <a:pt x="52484" y="52768"/>
                  </a:cubicBezTo>
                  <a:close/>
                  <a:moveTo>
                    <a:pt x="76362" y="54074"/>
                  </a:moveTo>
                  <a:cubicBezTo>
                    <a:pt x="75927" y="54341"/>
                    <a:pt x="75492" y="54599"/>
                    <a:pt x="75060" y="54851"/>
                  </a:cubicBezTo>
                  <a:cubicBezTo>
                    <a:pt x="75064" y="55643"/>
                    <a:pt x="75094" y="56434"/>
                    <a:pt x="75154" y="57226"/>
                  </a:cubicBezTo>
                  <a:cubicBezTo>
                    <a:pt x="75559" y="57031"/>
                    <a:pt x="75961" y="56828"/>
                    <a:pt x="76366" y="56622"/>
                  </a:cubicBezTo>
                  <a:cubicBezTo>
                    <a:pt x="76347" y="56179"/>
                    <a:pt x="76340" y="55736"/>
                    <a:pt x="76340" y="55294"/>
                  </a:cubicBezTo>
                  <a:cubicBezTo>
                    <a:pt x="76340" y="54888"/>
                    <a:pt x="76347" y="54479"/>
                    <a:pt x="76362" y="54074"/>
                  </a:cubicBezTo>
                  <a:close/>
                  <a:moveTo>
                    <a:pt x="106348" y="15661"/>
                  </a:moveTo>
                  <a:cubicBezTo>
                    <a:pt x="106187" y="15676"/>
                    <a:pt x="106026" y="15691"/>
                    <a:pt x="105864" y="15706"/>
                  </a:cubicBezTo>
                  <a:cubicBezTo>
                    <a:pt x="106022" y="15691"/>
                    <a:pt x="106179" y="15680"/>
                    <a:pt x="106337" y="15669"/>
                  </a:cubicBezTo>
                  <a:cubicBezTo>
                    <a:pt x="106341" y="15665"/>
                    <a:pt x="106348" y="15661"/>
                    <a:pt x="106348" y="15661"/>
                  </a:cubicBezTo>
                  <a:close/>
                  <a:moveTo>
                    <a:pt x="105729" y="16104"/>
                  </a:moveTo>
                  <a:cubicBezTo>
                    <a:pt x="106029" y="16100"/>
                    <a:pt x="106326" y="16096"/>
                    <a:pt x="106618" y="16093"/>
                  </a:cubicBezTo>
                  <a:cubicBezTo>
                    <a:pt x="106637" y="16085"/>
                    <a:pt x="106656" y="16074"/>
                    <a:pt x="106671" y="16063"/>
                  </a:cubicBezTo>
                  <a:cubicBezTo>
                    <a:pt x="106363" y="16074"/>
                    <a:pt x="106048" y="16089"/>
                    <a:pt x="105729" y="16104"/>
                  </a:cubicBezTo>
                  <a:close/>
                  <a:moveTo>
                    <a:pt x="58457" y="48439"/>
                  </a:moveTo>
                  <a:cubicBezTo>
                    <a:pt x="58030" y="48848"/>
                    <a:pt x="57613" y="49238"/>
                    <a:pt x="57197" y="49609"/>
                  </a:cubicBezTo>
                  <a:cubicBezTo>
                    <a:pt x="57253" y="50435"/>
                    <a:pt x="57354" y="51264"/>
                    <a:pt x="57504" y="52086"/>
                  </a:cubicBezTo>
                  <a:cubicBezTo>
                    <a:pt x="57876" y="51838"/>
                    <a:pt x="58247" y="51575"/>
                    <a:pt x="58623" y="51298"/>
                  </a:cubicBezTo>
                  <a:cubicBezTo>
                    <a:pt x="58510" y="50375"/>
                    <a:pt x="58457" y="49448"/>
                    <a:pt x="58457" y="48521"/>
                  </a:cubicBezTo>
                  <a:lnTo>
                    <a:pt x="58457" y="48439"/>
                  </a:lnTo>
                  <a:moveTo>
                    <a:pt x="66817" y="51455"/>
                  </a:moveTo>
                  <a:cubicBezTo>
                    <a:pt x="66393" y="51763"/>
                    <a:pt x="65976" y="52056"/>
                    <a:pt x="65560" y="52341"/>
                  </a:cubicBezTo>
                  <a:cubicBezTo>
                    <a:pt x="65598" y="53125"/>
                    <a:pt x="65669" y="53913"/>
                    <a:pt x="65774" y="54697"/>
                  </a:cubicBezTo>
                  <a:cubicBezTo>
                    <a:pt x="66160" y="54491"/>
                    <a:pt x="66543" y="54273"/>
                    <a:pt x="66929" y="54048"/>
                  </a:cubicBezTo>
                  <a:cubicBezTo>
                    <a:pt x="66854" y="53204"/>
                    <a:pt x="66817" y="52360"/>
                    <a:pt x="66817" y="51515"/>
                  </a:cubicBezTo>
                  <a:cubicBezTo>
                    <a:pt x="66817" y="51497"/>
                    <a:pt x="66817" y="51478"/>
                    <a:pt x="66817" y="51455"/>
                  </a:cubicBezTo>
                  <a:moveTo>
                    <a:pt x="69560" y="52573"/>
                  </a:moveTo>
                  <a:cubicBezTo>
                    <a:pt x="69139" y="52855"/>
                    <a:pt x="68719" y="53125"/>
                    <a:pt x="68303" y="53388"/>
                  </a:cubicBezTo>
                  <a:cubicBezTo>
                    <a:pt x="68340" y="54157"/>
                    <a:pt x="68404" y="54926"/>
                    <a:pt x="68502" y="55691"/>
                  </a:cubicBezTo>
                  <a:cubicBezTo>
                    <a:pt x="68888" y="55496"/>
                    <a:pt x="69275" y="55294"/>
                    <a:pt x="69665" y="55080"/>
                  </a:cubicBezTo>
                  <a:cubicBezTo>
                    <a:pt x="69593" y="54247"/>
                    <a:pt x="69560" y="53410"/>
                    <a:pt x="69560" y="52573"/>
                  </a:cubicBezTo>
                  <a:close/>
                  <a:moveTo>
                    <a:pt x="105399" y="15609"/>
                  </a:moveTo>
                  <a:cubicBezTo>
                    <a:pt x="105166" y="15635"/>
                    <a:pt x="104934" y="15661"/>
                    <a:pt x="104697" y="15684"/>
                  </a:cubicBezTo>
                  <a:cubicBezTo>
                    <a:pt x="104926" y="15661"/>
                    <a:pt x="105155" y="15639"/>
                    <a:pt x="105384" y="15616"/>
                  </a:cubicBezTo>
                  <a:cubicBezTo>
                    <a:pt x="105388" y="15616"/>
                    <a:pt x="105395" y="15612"/>
                    <a:pt x="105399" y="15609"/>
                  </a:cubicBezTo>
                  <a:close/>
                  <a:moveTo>
                    <a:pt x="105324" y="16258"/>
                  </a:moveTo>
                  <a:cubicBezTo>
                    <a:pt x="105305" y="16269"/>
                    <a:pt x="105290" y="16277"/>
                    <a:pt x="105271" y="16288"/>
                  </a:cubicBezTo>
                  <a:cubicBezTo>
                    <a:pt x="105594" y="16292"/>
                    <a:pt x="105905" y="16299"/>
                    <a:pt x="106209" y="16314"/>
                  </a:cubicBezTo>
                  <a:cubicBezTo>
                    <a:pt x="106258" y="16288"/>
                    <a:pt x="106303" y="16262"/>
                    <a:pt x="106352" y="16239"/>
                  </a:cubicBezTo>
                  <a:cubicBezTo>
                    <a:pt x="106018" y="16239"/>
                    <a:pt x="105673" y="16247"/>
                    <a:pt x="105324" y="16258"/>
                  </a:cubicBezTo>
                  <a:close/>
                  <a:moveTo>
                    <a:pt x="46466" y="28538"/>
                  </a:moveTo>
                  <a:cubicBezTo>
                    <a:pt x="46571" y="28418"/>
                    <a:pt x="46680" y="28298"/>
                    <a:pt x="46792" y="28178"/>
                  </a:cubicBezTo>
                  <a:cubicBezTo>
                    <a:pt x="44939" y="28876"/>
                    <a:pt x="43119" y="29589"/>
                    <a:pt x="41348" y="30309"/>
                  </a:cubicBezTo>
                  <a:cubicBezTo>
                    <a:pt x="41299" y="30418"/>
                    <a:pt x="41251" y="30523"/>
                    <a:pt x="41202" y="30628"/>
                  </a:cubicBezTo>
                  <a:cubicBezTo>
                    <a:pt x="41566" y="30478"/>
                    <a:pt x="41934" y="30324"/>
                    <a:pt x="42305" y="30174"/>
                  </a:cubicBezTo>
                  <a:cubicBezTo>
                    <a:pt x="43663" y="29622"/>
                    <a:pt x="45051" y="29078"/>
                    <a:pt x="46466" y="28538"/>
                  </a:cubicBezTo>
                  <a:close/>
                  <a:moveTo>
                    <a:pt x="41108" y="30838"/>
                  </a:moveTo>
                  <a:cubicBezTo>
                    <a:pt x="41071" y="30936"/>
                    <a:pt x="41029" y="31029"/>
                    <a:pt x="40992" y="31123"/>
                  </a:cubicBezTo>
                  <a:cubicBezTo>
                    <a:pt x="42054" y="30669"/>
                    <a:pt x="43142" y="30223"/>
                    <a:pt x="44252" y="29776"/>
                  </a:cubicBezTo>
                  <a:cubicBezTo>
                    <a:pt x="44830" y="29547"/>
                    <a:pt x="45408" y="29319"/>
                    <a:pt x="45997" y="29090"/>
                  </a:cubicBezTo>
                  <a:cubicBezTo>
                    <a:pt x="46076" y="28992"/>
                    <a:pt x="46158" y="28895"/>
                    <a:pt x="46245" y="28793"/>
                  </a:cubicBezTo>
                  <a:cubicBezTo>
                    <a:pt x="44489" y="29465"/>
                    <a:pt x="42770" y="30148"/>
                    <a:pt x="41108" y="30838"/>
                  </a:cubicBezTo>
                  <a:close/>
                  <a:moveTo>
                    <a:pt x="52672" y="36695"/>
                  </a:moveTo>
                  <a:cubicBezTo>
                    <a:pt x="53726" y="35265"/>
                    <a:pt x="55021" y="33757"/>
                    <a:pt x="56668" y="32174"/>
                  </a:cubicBezTo>
                  <a:cubicBezTo>
                    <a:pt x="57456" y="31423"/>
                    <a:pt x="58296" y="30688"/>
                    <a:pt x="59174" y="29975"/>
                  </a:cubicBezTo>
                  <a:cubicBezTo>
                    <a:pt x="57898" y="30891"/>
                    <a:pt x="56769" y="31836"/>
                    <a:pt x="55801" y="32800"/>
                  </a:cubicBezTo>
                  <a:cubicBezTo>
                    <a:pt x="54548" y="34050"/>
                    <a:pt x="53509" y="35352"/>
                    <a:pt x="52672" y="36695"/>
                  </a:cubicBezTo>
                  <a:close/>
                  <a:moveTo>
                    <a:pt x="55718" y="32722"/>
                  </a:moveTo>
                  <a:cubicBezTo>
                    <a:pt x="57043" y="31401"/>
                    <a:pt x="58664" y="30125"/>
                    <a:pt x="60540" y="28898"/>
                  </a:cubicBezTo>
                  <a:cubicBezTo>
                    <a:pt x="61553" y="28125"/>
                    <a:pt x="62603" y="27375"/>
                    <a:pt x="63665" y="26651"/>
                  </a:cubicBezTo>
                  <a:cubicBezTo>
                    <a:pt x="59561" y="28729"/>
                    <a:pt x="56184" y="30984"/>
                    <a:pt x="53850" y="33363"/>
                  </a:cubicBezTo>
                  <a:cubicBezTo>
                    <a:pt x="50743" y="36526"/>
                    <a:pt x="49070" y="40034"/>
                    <a:pt x="48608" y="43610"/>
                  </a:cubicBezTo>
                  <a:cubicBezTo>
                    <a:pt x="49494" y="41869"/>
                    <a:pt x="50462" y="39895"/>
                    <a:pt x="51944" y="37719"/>
                  </a:cubicBezTo>
                  <a:cubicBezTo>
                    <a:pt x="52878" y="35986"/>
                    <a:pt x="54128" y="34305"/>
                    <a:pt x="55718" y="32722"/>
                  </a:cubicBezTo>
                  <a:moveTo>
                    <a:pt x="51392" y="44447"/>
                  </a:moveTo>
                  <a:cubicBezTo>
                    <a:pt x="50901" y="45216"/>
                    <a:pt x="50432" y="45940"/>
                    <a:pt x="49952" y="46619"/>
                  </a:cubicBezTo>
                  <a:cubicBezTo>
                    <a:pt x="49985" y="47572"/>
                    <a:pt x="50094" y="48529"/>
                    <a:pt x="50278" y="49478"/>
                  </a:cubicBezTo>
                  <a:cubicBezTo>
                    <a:pt x="50661" y="49129"/>
                    <a:pt x="51032" y="48758"/>
                    <a:pt x="51392" y="48367"/>
                  </a:cubicBezTo>
                  <a:cubicBezTo>
                    <a:pt x="51325" y="47707"/>
                    <a:pt x="51287" y="47050"/>
                    <a:pt x="51287" y="46390"/>
                  </a:cubicBezTo>
                  <a:cubicBezTo>
                    <a:pt x="51287" y="45741"/>
                    <a:pt x="51321" y="45096"/>
                    <a:pt x="51392" y="44447"/>
                  </a:cubicBezTo>
                  <a:close/>
                  <a:moveTo>
                    <a:pt x="61268" y="49365"/>
                  </a:moveTo>
                  <a:cubicBezTo>
                    <a:pt x="60844" y="49733"/>
                    <a:pt x="60423" y="50086"/>
                    <a:pt x="60007" y="50423"/>
                  </a:cubicBezTo>
                  <a:cubicBezTo>
                    <a:pt x="60056" y="51245"/>
                    <a:pt x="60142" y="52063"/>
                    <a:pt x="60277" y="52881"/>
                  </a:cubicBezTo>
                  <a:cubicBezTo>
                    <a:pt x="60652" y="52645"/>
                    <a:pt x="61031" y="52397"/>
                    <a:pt x="61410" y="52138"/>
                  </a:cubicBezTo>
                  <a:cubicBezTo>
                    <a:pt x="61316" y="51253"/>
                    <a:pt x="61268" y="50367"/>
                    <a:pt x="61268" y="49478"/>
                  </a:cubicBezTo>
                  <a:cubicBezTo>
                    <a:pt x="61268" y="49440"/>
                    <a:pt x="61268" y="49403"/>
                    <a:pt x="61268" y="49365"/>
                  </a:cubicBezTo>
                  <a:close/>
                  <a:moveTo>
                    <a:pt x="64055" y="50382"/>
                  </a:moveTo>
                  <a:cubicBezTo>
                    <a:pt x="63631" y="50716"/>
                    <a:pt x="63211" y="51039"/>
                    <a:pt x="62795" y="51346"/>
                  </a:cubicBezTo>
                  <a:cubicBezTo>
                    <a:pt x="62836" y="52149"/>
                    <a:pt x="62915" y="52952"/>
                    <a:pt x="63035" y="53755"/>
                  </a:cubicBezTo>
                  <a:cubicBezTo>
                    <a:pt x="63414" y="53534"/>
                    <a:pt x="63797" y="53301"/>
                    <a:pt x="64179" y="53061"/>
                  </a:cubicBezTo>
                  <a:cubicBezTo>
                    <a:pt x="64097" y="52202"/>
                    <a:pt x="64055" y="51343"/>
                    <a:pt x="64055" y="50480"/>
                  </a:cubicBezTo>
                  <a:cubicBezTo>
                    <a:pt x="64055" y="50446"/>
                    <a:pt x="64055" y="50416"/>
                    <a:pt x="64055" y="50382"/>
                  </a:cubicBezTo>
                  <a:moveTo>
                    <a:pt x="103737" y="16438"/>
                  </a:moveTo>
                  <a:cubicBezTo>
                    <a:pt x="103545" y="16442"/>
                    <a:pt x="103354" y="16445"/>
                    <a:pt x="103159" y="16453"/>
                  </a:cubicBezTo>
                  <a:cubicBezTo>
                    <a:pt x="103335" y="16457"/>
                    <a:pt x="103504" y="16464"/>
                    <a:pt x="103673" y="16468"/>
                  </a:cubicBezTo>
                  <a:cubicBezTo>
                    <a:pt x="103696" y="16460"/>
                    <a:pt x="103714" y="16449"/>
                    <a:pt x="103737" y="16438"/>
                  </a:cubicBezTo>
                  <a:close/>
                  <a:moveTo>
                    <a:pt x="103545" y="16610"/>
                  </a:moveTo>
                  <a:cubicBezTo>
                    <a:pt x="103418" y="16678"/>
                    <a:pt x="103290" y="16742"/>
                    <a:pt x="103166" y="16809"/>
                  </a:cubicBezTo>
                  <a:cubicBezTo>
                    <a:pt x="103227" y="16821"/>
                    <a:pt x="103287" y="16832"/>
                    <a:pt x="103347" y="16843"/>
                  </a:cubicBezTo>
                  <a:cubicBezTo>
                    <a:pt x="103527" y="16884"/>
                    <a:pt x="103696" y="16926"/>
                    <a:pt x="103853" y="16971"/>
                  </a:cubicBezTo>
                  <a:cubicBezTo>
                    <a:pt x="104044" y="16869"/>
                    <a:pt x="104236" y="16764"/>
                    <a:pt x="104427" y="16659"/>
                  </a:cubicBezTo>
                  <a:cubicBezTo>
                    <a:pt x="104146" y="16641"/>
                    <a:pt x="103849" y="16622"/>
                    <a:pt x="103545" y="16610"/>
                  </a:cubicBezTo>
                  <a:close/>
                  <a:moveTo>
                    <a:pt x="32452" y="34624"/>
                  </a:moveTo>
                  <a:cubicBezTo>
                    <a:pt x="32411" y="34523"/>
                    <a:pt x="32370" y="34421"/>
                    <a:pt x="32328" y="34320"/>
                  </a:cubicBezTo>
                  <a:cubicBezTo>
                    <a:pt x="28760" y="36072"/>
                    <a:pt x="25736" y="37813"/>
                    <a:pt x="23571" y="39468"/>
                  </a:cubicBezTo>
                  <a:cubicBezTo>
                    <a:pt x="21740" y="40867"/>
                    <a:pt x="20525" y="42207"/>
                    <a:pt x="20116" y="43411"/>
                  </a:cubicBezTo>
                  <a:cubicBezTo>
                    <a:pt x="19973" y="43831"/>
                    <a:pt x="19902" y="44244"/>
                    <a:pt x="19902" y="44645"/>
                  </a:cubicBezTo>
                  <a:cubicBezTo>
                    <a:pt x="19902" y="45779"/>
                    <a:pt x="20446" y="46859"/>
                    <a:pt x="21395" y="47853"/>
                  </a:cubicBezTo>
                  <a:cubicBezTo>
                    <a:pt x="21800" y="47760"/>
                    <a:pt x="22205" y="47662"/>
                    <a:pt x="22603" y="47557"/>
                  </a:cubicBezTo>
                  <a:cubicBezTo>
                    <a:pt x="21868" y="46604"/>
                    <a:pt x="21451" y="45583"/>
                    <a:pt x="21451" y="44510"/>
                  </a:cubicBezTo>
                  <a:cubicBezTo>
                    <a:pt x="21451" y="43978"/>
                    <a:pt x="21556" y="43434"/>
                    <a:pt x="21774" y="42882"/>
                  </a:cubicBezTo>
                  <a:cubicBezTo>
                    <a:pt x="22539" y="40965"/>
                    <a:pt x="25038" y="38871"/>
                    <a:pt x="28659" y="36706"/>
                  </a:cubicBezTo>
                  <a:cubicBezTo>
                    <a:pt x="29815" y="36020"/>
                    <a:pt x="31086" y="35322"/>
                    <a:pt x="32452" y="34624"/>
                  </a:cubicBezTo>
                  <a:close/>
                  <a:moveTo>
                    <a:pt x="25530" y="38972"/>
                  </a:moveTo>
                  <a:cubicBezTo>
                    <a:pt x="23672" y="40364"/>
                    <a:pt x="22412" y="41708"/>
                    <a:pt x="21924" y="42938"/>
                  </a:cubicBezTo>
                  <a:cubicBezTo>
                    <a:pt x="21710" y="43475"/>
                    <a:pt x="21609" y="43996"/>
                    <a:pt x="21609" y="44510"/>
                  </a:cubicBezTo>
                  <a:cubicBezTo>
                    <a:pt x="21609" y="45557"/>
                    <a:pt x="22025" y="46566"/>
                    <a:pt x="22772" y="47512"/>
                  </a:cubicBezTo>
                  <a:cubicBezTo>
                    <a:pt x="22772" y="47512"/>
                    <a:pt x="22772" y="47512"/>
                    <a:pt x="22772" y="47512"/>
                  </a:cubicBezTo>
                  <a:cubicBezTo>
                    <a:pt x="23192" y="47403"/>
                    <a:pt x="23601" y="47283"/>
                    <a:pt x="24006" y="47163"/>
                  </a:cubicBezTo>
                  <a:cubicBezTo>
                    <a:pt x="23455" y="46278"/>
                    <a:pt x="23143" y="45347"/>
                    <a:pt x="23143" y="44383"/>
                  </a:cubicBezTo>
                  <a:cubicBezTo>
                    <a:pt x="23143" y="43726"/>
                    <a:pt x="23290" y="43058"/>
                    <a:pt x="23594" y="42379"/>
                  </a:cubicBezTo>
                  <a:cubicBezTo>
                    <a:pt x="24468" y="40439"/>
                    <a:pt x="27012" y="38350"/>
                    <a:pt x="30644" y="36203"/>
                  </a:cubicBezTo>
                  <a:cubicBezTo>
                    <a:pt x="31278" y="35832"/>
                    <a:pt x="31942" y="35457"/>
                    <a:pt x="32636" y="35082"/>
                  </a:cubicBezTo>
                  <a:cubicBezTo>
                    <a:pt x="32595" y="34980"/>
                    <a:pt x="32553" y="34875"/>
                    <a:pt x="32512" y="34770"/>
                  </a:cubicBezTo>
                  <a:cubicBezTo>
                    <a:pt x="29732" y="36192"/>
                    <a:pt x="27346" y="37607"/>
                    <a:pt x="25530" y="38972"/>
                  </a:cubicBezTo>
                  <a:moveTo>
                    <a:pt x="47787" y="27169"/>
                  </a:moveTo>
                  <a:cubicBezTo>
                    <a:pt x="47993" y="26974"/>
                    <a:pt x="48203" y="26782"/>
                    <a:pt x="48421" y="26587"/>
                  </a:cubicBezTo>
                  <a:cubicBezTo>
                    <a:pt x="46278" y="27386"/>
                    <a:pt x="44140" y="28208"/>
                    <a:pt x="42042" y="29045"/>
                  </a:cubicBezTo>
                  <a:cubicBezTo>
                    <a:pt x="41952" y="29195"/>
                    <a:pt x="41862" y="29345"/>
                    <a:pt x="41780" y="29491"/>
                  </a:cubicBezTo>
                  <a:cubicBezTo>
                    <a:pt x="42466" y="29217"/>
                    <a:pt x="43157" y="28943"/>
                    <a:pt x="43855" y="28669"/>
                  </a:cubicBezTo>
                  <a:cubicBezTo>
                    <a:pt x="45153" y="28163"/>
                    <a:pt x="46466" y="27664"/>
                    <a:pt x="47787" y="27169"/>
                  </a:cubicBezTo>
                  <a:close/>
                  <a:moveTo>
                    <a:pt x="41652" y="29720"/>
                  </a:moveTo>
                  <a:cubicBezTo>
                    <a:pt x="41585" y="29844"/>
                    <a:pt x="41521" y="29968"/>
                    <a:pt x="41457" y="30091"/>
                  </a:cubicBezTo>
                  <a:cubicBezTo>
                    <a:pt x="43273" y="29352"/>
                    <a:pt x="45145" y="28624"/>
                    <a:pt x="47044" y="27912"/>
                  </a:cubicBezTo>
                  <a:cubicBezTo>
                    <a:pt x="47190" y="27758"/>
                    <a:pt x="47340" y="27608"/>
                    <a:pt x="47494" y="27458"/>
                  </a:cubicBezTo>
                  <a:cubicBezTo>
                    <a:pt x="45517" y="28193"/>
                    <a:pt x="43562" y="28951"/>
                    <a:pt x="41652" y="29720"/>
                  </a:cubicBezTo>
                  <a:close/>
                  <a:moveTo>
                    <a:pt x="101823" y="17586"/>
                  </a:moveTo>
                  <a:cubicBezTo>
                    <a:pt x="101928" y="17710"/>
                    <a:pt x="102022" y="17837"/>
                    <a:pt x="102105" y="17969"/>
                  </a:cubicBezTo>
                  <a:cubicBezTo>
                    <a:pt x="102619" y="17665"/>
                    <a:pt x="103140" y="17368"/>
                    <a:pt x="103669" y="17076"/>
                  </a:cubicBezTo>
                  <a:cubicBezTo>
                    <a:pt x="103557" y="17046"/>
                    <a:pt x="103440" y="17016"/>
                    <a:pt x="103317" y="16989"/>
                  </a:cubicBezTo>
                  <a:cubicBezTo>
                    <a:pt x="103200" y="16967"/>
                    <a:pt x="103076" y="16944"/>
                    <a:pt x="102953" y="16922"/>
                  </a:cubicBezTo>
                  <a:cubicBezTo>
                    <a:pt x="102559" y="17128"/>
                    <a:pt x="102172" y="17338"/>
                    <a:pt x="101789" y="17548"/>
                  </a:cubicBezTo>
                  <a:cubicBezTo>
                    <a:pt x="101801" y="17560"/>
                    <a:pt x="101812" y="17571"/>
                    <a:pt x="101823" y="17586"/>
                  </a:cubicBezTo>
                  <a:close/>
                  <a:moveTo>
                    <a:pt x="100836" y="89546"/>
                  </a:moveTo>
                  <a:cubicBezTo>
                    <a:pt x="101013" y="89692"/>
                    <a:pt x="101197" y="89838"/>
                    <a:pt x="101377" y="89985"/>
                  </a:cubicBezTo>
                  <a:cubicBezTo>
                    <a:pt x="101591" y="90097"/>
                    <a:pt x="101812" y="90206"/>
                    <a:pt x="102030" y="90315"/>
                  </a:cubicBezTo>
                  <a:cubicBezTo>
                    <a:pt x="101850" y="90161"/>
                    <a:pt x="101669" y="90011"/>
                    <a:pt x="101493" y="89857"/>
                  </a:cubicBezTo>
                  <a:cubicBezTo>
                    <a:pt x="101275" y="89752"/>
                    <a:pt x="101054" y="89651"/>
                    <a:pt x="100836" y="89546"/>
                  </a:cubicBezTo>
                  <a:close/>
                  <a:moveTo>
                    <a:pt x="101309" y="89696"/>
                  </a:moveTo>
                  <a:cubicBezTo>
                    <a:pt x="101125" y="89534"/>
                    <a:pt x="100942" y="89369"/>
                    <a:pt x="100758" y="89204"/>
                  </a:cubicBezTo>
                  <a:cubicBezTo>
                    <a:pt x="100529" y="89103"/>
                    <a:pt x="100300" y="89002"/>
                    <a:pt x="100071" y="88896"/>
                  </a:cubicBezTo>
                  <a:cubicBezTo>
                    <a:pt x="100251" y="89054"/>
                    <a:pt x="100439" y="89212"/>
                    <a:pt x="100623" y="89365"/>
                  </a:cubicBezTo>
                  <a:cubicBezTo>
                    <a:pt x="100851" y="89478"/>
                    <a:pt x="101080" y="89587"/>
                    <a:pt x="101309" y="89696"/>
                  </a:cubicBezTo>
                  <a:moveTo>
                    <a:pt x="31068" y="31067"/>
                  </a:moveTo>
                  <a:cubicBezTo>
                    <a:pt x="31139" y="31225"/>
                    <a:pt x="31210" y="31382"/>
                    <a:pt x="31282" y="31540"/>
                  </a:cubicBezTo>
                  <a:cubicBezTo>
                    <a:pt x="31709" y="31345"/>
                    <a:pt x="32137" y="31153"/>
                    <a:pt x="32568" y="30958"/>
                  </a:cubicBezTo>
                  <a:cubicBezTo>
                    <a:pt x="32523" y="30789"/>
                    <a:pt x="32482" y="30617"/>
                    <a:pt x="32441" y="30448"/>
                  </a:cubicBezTo>
                  <a:cubicBezTo>
                    <a:pt x="31979" y="30654"/>
                    <a:pt x="31522" y="30861"/>
                    <a:pt x="31068" y="31067"/>
                  </a:cubicBezTo>
                  <a:close/>
                  <a:moveTo>
                    <a:pt x="30764" y="30369"/>
                  </a:moveTo>
                  <a:cubicBezTo>
                    <a:pt x="30839" y="30549"/>
                    <a:pt x="30918" y="30726"/>
                    <a:pt x="30996" y="30906"/>
                  </a:cubicBezTo>
                  <a:cubicBezTo>
                    <a:pt x="31462" y="30695"/>
                    <a:pt x="31927" y="30482"/>
                    <a:pt x="32400" y="30272"/>
                  </a:cubicBezTo>
                  <a:cubicBezTo>
                    <a:pt x="32355" y="30073"/>
                    <a:pt x="32313" y="29878"/>
                    <a:pt x="32276" y="29679"/>
                  </a:cubicBezTo>
                  <a:cubicBezTo>
                    <a:pt x="31769" y="29908"/>
                    <a:pt x="31267" y="30140"/>
                    <a:pt x="30764" y="30369"/>
                  </a:cubicBezTo>
                  <a:moveTo>
                    <a:pt x="30452" y="29607"/>
                  </a:moveTo>
                  <a:cubicBezTo>
                    <a:pt x="30531" y="29806"/>
                    <a:pt x="30610" y="30005"/>
                    <a:pt x="30692" y="30204"/>
                  </a:cubicBezTo>
                  <a:cubicBezTo>
                    <a:pt x="31207" y="29968"/>
                    <a:pt x="31724" y="29731"/>
                    <a:pt x="32242" y="29499"/>
                  </a:cubicBezTo>
                  <a:cubicBezTo>
                    <a:pt x="32205" y="29273"/>
                    <a:pt x="32171" y="29048"/>
                    <a:pt x="32145" y="28823"/>
                  </a:cubicBezTo>
                  <a:cubicBezTo>
                    <a:pt x="31578" y="29082"/>
                    <a:pt x="31015" y="29345"/>
                    <a:pt x="30452" y="29607"/>
                  </a:cubicBezTo>
                  <a:close/>
                  <a:moveTo>
                    <a:pt x="32073" y="27889"/>
                  </a:moveTo>
                  <a:cubicBezTo>
                    <a:pt x="31435" y="28189"/>
                    <a:pt x="30790" y="28493"/>
                    <a:pt x="30152" y="28797"/>
                  </a:cubicBezTo>
                  <a:cubicBezTo>
                    <a:pt x="30223" y="29011"/>
                    <a:pt x="30302" y="29225"/>
                    <a:pt x="30385" y="29439"/>
                  </a:cubicBezTo>
                  <a:cubicBezTo>
                    <a:pt x="30963" y="29168"/>
                    <a:pt x="31544" y="28898"/>
                    <a:pt x="32122" y="28632"/>
                  </a:cubicBezTo>
                  <a:cubicBezTo>
                    <a:pt x="32099" y="28384"/>
                    <a:pt x="32081" y="28137"/>
                    <a:pt x="32073" y="27889"/>
                  </a:cubicBezTo>
                  <a:moveTo>
                    <a:pt x="32099" y="26842"/>
                  </a:moveTo>
                  <a:cubicBezTo>
                    <a:pt x="31360" y="27199"/>
                    <a:pt x="30617" y="27559"/>
                    <a:pt x="29875" y="27923"/>
                  </a:cubicBezTo>
                  <a:cubicBezTo>
                    <a:pt x="29942" y="28155"/>
                    <a:pt x="30013" y="28388"/>
                    <a:pt x="30092" y="28621"/>
                  </a:cubicBezTo>
                  <a:cubicBezTo>
                    <a:pt x="30753" y="28309"/>
                    <a:pt x="31409" y="27998"/>
                    <a:pt x="32069" y="27686"/>
                  </a:cubicBezTo>
                  <a:cubicBezTo>
                    <a:pt x="32069" y="27656"/>
                    <a:pt x="32069" y="27626"/>
                    <a:pt x="32069" y="27596"/>
                  </a:cubicBezTo>
                  <a:cubicBezTo>
                    <a:pt x="32069" y="27345"/>
                    <a:pt x="32081" y="27094"/>
                    <a:pt x="32099" y="26842"/>
                  </a:cubicBezTo>
                  <a:moveTo>
                    <a:pt x="73274" y="27079"/>
                  </a:moveTo>
                  <a:cubicBezTo>
                    <a:pt x="74790" y="26039"/>
                    <a:pt x="76268" y="25045"/>
                    <a:pt x="77638" y="24114"/>
                  </a:cubicBezTo>
                  <a:cubicBezTo>
                    <a:pt x="76066" y="25060"/>
                    <a:pt x="74606" y="26051"/>
                    <a:pt x="73274" y="27079"/>
                  </a:cubicBezTo>
                  <a:close/>
                  <a:moveTo>
                    <a:pt x="78767" y="23342"/>
                  </a:moveTo>
                  <a:cubicBezTo>
                    <a:pt x="79608" y="22764"/>
                    <a:pt x="80395" y="22212"/>
                    <a:pt x="81112" y="21691"/>
                  </a:cubicBezTo>
                  <a:cubicBezTo>
                    <a:pt x="76565" y="23859"/>
                    <a:pt x="72651" y="26294"/>
                    <a:pt x="69627" y="28970"/>
                  </a:cubicBezTo>
                  <a:cubicBezTo>
                    <a:pt x="68614" y="29863"/>
                    <a:pt x="67684" y="30793"/>
                    <a:pt x="66832" y="31750"/>
                  </a:cubicBezTo>
                  <a:cubicBezTo>
                    <a:pt x="68569" y="30395"/>
                    <a:pt x="70385" y="29086"/>
                    <a:pt x="72171" y="27844"/>
                  </a:cubicBezTo>
                  <a:cubicBezTo>
                    <a:pt x="74088" y="26249"/>
                    <a:pt x="76302" y="24749"/>
                    <a:pt x="78767" y="23342"/>
                  </a:cubicBezTo>
                  <a:close/>
                  <a:moveTo>
                    <a:pt x="84714" y="22355"/>
                  </a:moveTo>
                  <a:cubicBezTo>
                    <a:pt x="85213" y="21957"/>
                    <a:pt x="85678" y="21578"/>
                    <a:pt x="86099" y="21214"/>
                  </a:cubicBezTo>
                  <a:cubicBezTo>
                    <a:pt x="82909" y="22936"/>
                    <a:pt x="80058" y="24820"/>
                    <a:pt x="77642" y="26850"/>
                  </a:cubicBezTo>
                  <a:cubicBezTo>
                    <a:pt x="76572" y="27750"/>
                    <a:pt x="75574" y="28684"/>
                    <a:pt x="74644" y="29645"/>
                  </a:cubicBezTo>
                  <a:cubicBezTo>
                    <a:pt x="78399" y="26932"/>
                    <a:pt x="82065" y="24445"/>
                    <a:pt x="84714" y="22355"/>
                  </a:cubicBezTo>
                  <a:close/>
                  <a:moveTo>
                    <a:pt x="74047" y="30279"/>
                  </a:moveTo>
                  <a:cubicBezTo>
                    <a:pt x="71706" y="32827"/>
                    <a:pt x="69837" y="35573"/>
                    <a:pt x="68457" y="38436"/>
                  </a:cubicBezTo>
                  <a:cubicBezTo>
                    <a:pt x="68832" y="38098"/>
                    <a:pt x="69218" y="37757"/>
                    <a:pt x="69612" y="37412"/>
                  </a:cubicBezTo>
                  <a:cubicBezTo>
                    <a:pt x="70100" y="36991"/>
                    <a:pt x="70595" y="36571"/>
                    <a:pt x="71102" y="36151"/>
                  </a:cubicBezTo>
                  <a:cubicBezTo>
                    <a:pt x="73113" y="32710"/>
                    <a:pt x="75826" y="29476"/>
                    <a:pt x="79206" y="26595"/>
                  </a:cubicBezTo>
                  <a:cubicBezTo>
                    <a:pt x="77555" y="27765"/>
                    <a:pt x="75803" y="29000"/>
                    <a:pt x="74047" y="30279"/>
                  </a:cubicBezTo>
                  <a:close/>
                  <a:moveTo>
                    <a:pt x="83044" y="27101"/>
                  </a:moveTo>
                  <a:cubicBezTo>
                    <a:pt x="84947" y="25690"/>
                    <a:pt x="86688" y="24366"/>
                    <a:pt x="88125" y="23154"/>
                  </a:cubicBezTo>
                  <a:cubicBezTo>
                    <a:pt x="88489" y="22843"/>
                    <a:pt x="88834" y="22542"/>
                    <a:pt x="89160" y="22246"/>
                  </a:cubicBezTo>
                  <a:cubicBezTo>
                    <a:pt x="87948" y="23060"/>
                    <a:pt x="86796" y="23904"/>
                    <a:pt x="85712" y="24779"/>
                  </a:cubicBezTo>
                  <a:cubicBezTo>
                    <a:pt x="84782" y="25529"/>
                    <a:pt x="83892" y="26302"/>
                    <a:pt x="83044" y="27101"/>
                  </a:cubicBezTo>
                  <a:close/>
                  <a:moveTo>
                    <a:pt x="85663" y="24719"/>
                  </a:moveTo>
                  <a:cubicBezTo>
                    <a:pt x="86868" y="23747"/>
                    <a:pt x="88155" y="22813"/>
                    <a:pt x="89520" y="21916"/>
                  </a:cubicBezTo>
                  <a:cubicBezTo>
                    <a:pt x="90106" y="21364"/>
                    <a:pt x="90608" y="20843"/>
                    <a:pt x="91006" y="20355"/>
                  </a:cubicBezTo>
                  <a:cubicBezTo>
                    <a:pt x="88316" y="21882"/>
                    <a:pt x="85858" y="23529"/>
                    <a:pt x="83690" y="25293"/>
                  </a:cubicBezTo>
                  <a:cubicBezTo>
                    <a:pt x="81604" y="26992"/>
                    <a:pt x="79739" y="28816"/>
                    <a:pt x="78107" y="30737"/>
                  </a:cubicBezTo>
                  <a:cubicBezTo>
                    <a:pt x="79626" y="29611"/>
                    <a:pt x="81127" y="28519"/>
                    <a:pt x="82549" y="27469"/>
                  </a:cubicBezTo>
                  <a:cubicBezTo>
                    <a:pt x="83528" y="26520"/>
                    <a:pt x="84568" y="25604"/>
                    <a:pt x="85663" y="24719"/>
                  </a:cubicBezTo>
                  <a:close/>
                  <a:moveTo>
                    <a:pt x="37341" y="23477"/>
                  </a:moveTo>
                  <a:cubicBezTo>
                    <a:pt x="37544" y="23237"/>
                    <a:pt x="37754" y="23004"/>
                    <a:pt x="37975" y="22775"/>
                  </a:cubicBezTo>
                  <a:cubicBezTo>
                    <a:pt x="36493" y="23525"/>
                    <a:pt x="34947" y="24302"/>
                    <a:pt x="33368" y="25094"/>
                  </a:cubicBezTo>
                  <a:cubicBezTo>
                    <a:pt x="33083" y="25236"/>
                    <a:pt x="32794" y="25383"/>
                    <a:pt x="32508" y="25525"/>
                  </a:cubicBezTo>
                  <a:cubicBezTo>
                    <a:pt x="32422" y="25859"/>
                    <a:pt x="32362" y="26193"/>
                    <a:pt x="32321" y="26527"/>
                  </a:cubicBezTo>
                  <a:cubicBezTo>
                    <a:pt x="33758" y="25833"/>
                    <a:pt x="35180" y="25150"/>
                    <a:pt x="36576" y="24478"/>
                  </a:cubicBezTo>
                  <a:cubicBezTo>
                    <a:pt x="36805" y="24145"/>
                    <a:pt x="37060" y="23811"/>
                    <a:pt x="37341" y="23477"/>
                  </a:cubicBezTo>
                  <a:close/>
                  <a:moveTo>
                    <a:pt x="46897" y="18081"/>
                  </a:moveTo>
                  <a:cubicBezTo>
                    <a:pt x="44579" y="19387"/>
                    <a:pt x="41693" y="20888"/>
                    <a:pt x="38504" y="22505"/>
                  </a:cubicBezTo>
                  <a:cubicBezTo>
                    <a:pt x="38140" y="22858"/>
                    <a:pt x="37799" y="23222"/>
                    <a:pt x="37484" y="23593"/>
                  </a:cubicBezTo>
                  <a:cubicBezTo>
                    <a:pt x="37281" y="23837"/>
                    <a:pt x="37090" y="24077"/>
                    <a:pt x="36917" y="24313"/>
                  </a:cubicBezTo>
                  <a:cubicBezTo>
                    <a:pt x="38973" y="23327"/>
                    <a:pt x="40962" y="22374"/>
                    <a:pt x="42823" y="21466"/>
                  </a:cubicBezTo>
                  <a:cubicBezTo>
                    <a:pt x="48132" y="18884"/>
                    <a:pt x="52435" y="16697"/>
                    <a:pt x="54462" y="15264"/>
                  </a:cubicBezTo>
                  <a:cubicBezTo>
                    <a:pt x="54788" y="15035"/>
                    <a:pt x="55054" y="14825"/>
                    <a:pt x="55257" y="14637"/>
                  </a:cubicBezTo>
                  <a:cubicBezTo>
                    <a:pt x="55069" y="14678"/>
                    <a:pt x="54874" y="14719"/>
                    <a:pt x="54679" y="14768"/>
                  </a:cubicBezTo>
                  <a:cubicBezTo>
                    <a:pt x="53385" y="15068"/>
                    <a:pt x="51891" y="15481"/>
                    <a:pt x="50316" y="16014"/>
                  </a:cubicBezTo>
                  <a:cubicBezTo>
                    <a:pt x="49400" y="16629"/>
                    <a:pt x="48244" y="17323"/>
                    <a:pt x="46897" y="18081"/>
                  </a:cubicBezTo>
                  <a:moveTo>
                    <a:pt x="39018" y="22036"/>
                  </a:moveTo>
                  <a:cubicBezTo>
                    <a:pt x="42560" y="20231"/>
                    <a:pt x="45689" y="18588"/>
                    <a:pt x="48042" y="17203"/>
                  </a:cubicBezTo>
                  <a:cubicBezTo>
                    <a:pt x="48601" y="16877"/>
                    <a:pt x="49115" y="16565"/>
                    <a:pt x="49580" y="16269"/>
                  </a:cubicBezTo>
                  <a:cubicBezTo>
                    <a:pt x="49340" y="16352"/>
                    <a:pt x="49100" y="16442"/>
                    <a:pt x="48856" y="16532"/>
                  </a:cubicBezTo>
                  <a:cubicBezTo>
                    <a:pt x="45374" y="17826"/>
                    <a:pt x="41690" y="19665"/>
                    <a:pt x="39018" y="22036"/>
                  </a:cubicBezTo>
                  <a:moveTo>
                    <a:pt x="45599" y="17687"/>
                  </a:moveTo>
                  <a:cubicBezTo>
                    <a:pt x="47141" y="16971"/>
                    <a:pt x="48713" y="16359"/>
                    <a:pt x="50214" y="15853"/>
                  </a:cubicBezTo>
                  <a:cubicBezTo>
                    <a:pt x="50950" y="15357"/>
                    <a:pt x="51524" y="14918"/>
                    <a:pt x="51910" y="14539"/>
                  </a:cubicBezTo>
                  <a:cubicBezTo>
                    <a:pt x="52233" y="14228"/>
                    <a:pt x="52413" y="13958"/>
                    <a:pt x="52458" y="13759"/>
                  </a:cubicBezTo>
                  <a:cubicBezTo>
                    <a:pt x="50357" y="14025"/>
                    <a:pt x="47479" y="14667"/>
                    <a:pt x="44564" y="15699"/>
                  </a:cubicBezTo>
                  <a:cubicBezTo>
                    <a:pt x="40613" y="17102"/>
                    <a:pt x="36583" y="19226"/>
                    <a:pt x="34276" y="22092"/>
                  </a:cubicBezTo>
                  <a:cubicBezTo>
                    <a:pt x="33413" y="23165"/>
                    <a:pt x="32876" y="24227"/>
                    <a:pt x="32572" y="25281"/>
                  </a:cubicBezTo>
                  <a:cubicBezTo>
                    <a:pt x="34587" y="24268"/>
                    <a:pt x="36553" y="23285"/>
                    <a:pt x="38410" y="22344"/>
                  </a:cubicBezTo>
                  <a:cubicBezTo>
                    <a:pt x="40361" y="20475"/>
                    <a:pt x="42935" y="18925"/>
                    <a:pt x="45599" y="17687"/>
                  </a:cubicBezTo>
                  <a:close/>
                  <a:moveTo>
                    <a:pt x="95572" y="19083"/>
                  </a:moveTo>
                  <a:cubicBezTo>
                    <a:pt x="95512" y="19331"/>
                    <a:pt x="95419" y="19586"/>
                    <a:pt x="95291" y="19848"/>
                  </a:cubicBezTo>
                  <a:cubicBezTo>
                    <a:pt x="96372" y="19192"/>
                    <a:pt x="97493" y="18558"/>
                    <a:pt x="98649" y="17942"/>
                  </a:cubicBezTo>
                  <a:cubicBezTo>
                    <a:pt x="98582" y="17822"/>
                    <a:pt x="98503" y="17706"/>
                    <a:pt x="98409" y="17594"/>
                  </a:cubicBezTo>
                  <a:cubicBezTo>
                    <a:pt x="97437" y="18078"/>
                    <a:pt x="96495" y="18573"/>
                    <a:pt x="95572" y="19083"/>
                  </a:cubicBezTo>
                  <a:close/>
                  <a:moveTo>
                    <a:pt x="97921" y="17256"/>
                  </a:moveTo>
                  <a:cubicBezTo>
                    <a:pt x="97797" y="17203"/>
                    <a:pt x="97651" y="17155"/>
                    <a:pt x="97490" y="17113"/>
                  </a:cubicBezTo>
                  <a:cubicBezTo>
                    <a:pt x="96837" y="17402"/>
                    <a:pt x="96195" y="17695"/>
                    <a:pt x="95565" y="17995"/>
                  </a:cubicBezTo>
                  <a:cubicBezTo>
                    <a:pt x="95602" y="18119"/>
                    <a:pt x="95625" y="18246"/>
                    <a:pt x="95636" y="18374"/>
                  </a:cubicBezTo>
                  <a:cubicBezTo>
                    <a:pt x="96383" y="17995"/>
                    <a:pt x="97144" y="17620"/>
                    <a:pt x="97921" y="17256"/>
                  </a:cubicBezTo>
                  <a:close/>
                  <a:moveTo>
                    <a:pt x="95640" y="18460"/>
                  </a:moveTo>
                  <a:cubicBezTo>
                    <a:pt x="95640" y="18483"/>
                    <a:pt x="95640" y="18505"/>
                    <a:pt x="95640" y="18532"/>
                  </a:cubicBezTo>
                  <a:cubicBezTo>
                    <a:pt x="95640" y="18678"/>
                    <a:pt x="95625" y="18832"/>
                    <a:pt x="95595" y="18986"/>
                  </a:cubicBezTo>
                  <a:cubicBezTo>
                    <a:pt x="96492" y="18490"/>
                    <a:pt x="97411" y="18006"/>
                    <a:pt x="98356" y="17537"/>
                  </a:cubicBezTo>
                  <a:cubicBezTo>
                    <a:pt x="98274" y="17451"/>
                    <a:pt x="98158" y="17368"/>
                    <a:pt x="98015" y="17297"/>
                  </a:cubicBezTo>
                  <a:cubicBezTo>
                    <a:pt x="97208" y="17676"/>
                    <a:pt x="96417" y="18063"/>
                    <a:pt x="95640" y="18460"/>
                  </a:cubicBezTo>
                  <a:close/>
                  <a:moveTo>
                    <a:pt x="103703" y="91767"/>
                  </a:moveTo>
                  <a:cubicBezTo>
                    <a:pt x="103868" y="91864"/>
                    <a:pt x="104037" y="91958"/>
                    <a:pt x="104202" y="92056"/>
                  </a:cubicBezTo>
                  <a:cubicBezTo>
                    <a:pt x="104059" y="91947"/>
                    <a:pt x="103917" y="91838"/>
                    <a:pt x="103778" y="91725"/>
                  </a:cubicBezTo>
                  <a:cubicBezTo>
                    <a:pt x="103613" y="91639"/>
                    <a:pt x="103448" y="91549"/>
                    <a:pt x="103283" y="91463"/>
                  </a:cubicBezTo>
                  <a:cubicBezTo>
                    <a:pt x="103425" y="91564"/>
                    <a:pt x="103564" y="91665"/>
                    <a:pt x="103703" y="91767"/>
                  </a:cubicBezTo>
                  <a:close/>
                  <a:moveTo>
                    <a:pt x="103677" y="91823"/>
                  </a:moveTo>
                  <a:cubicBezTo>
                    <a:pt x="103729" y="91857"/>
                    <a:pt x="103782" y="91891"/>
                    <a:pt x="103838" y="91924"/>
                  </a:cubicBezTo>
                  <a:cubicBezTo>
                    <a:pt x="103804" y="91902"/>
                    <a:pt x="103771" y="91876"/>
                    <a:pt x="103737" y="91853"/>
                  </a:cubicBezTo>
                  <a:cubicBezTo>
                    <a:pt x="103692" y="91827"/>
                    <a:pt x="103647" y="91800"/>
                    <a:pt x="103598" y="91774"/>
                  </a:cubicBezTo>
                  <a:cubicBezTo>
                    <a:pt x="103624" y="91789"/>
                    <a:pt x="103650" y="91808"/>
                    <a:pt x="103677" y="91823"/>
                  </a:cubicBezTo>
                  <a:close/>
                  <a:moveTo>
                    <a:pt x="104476" y="92315"/>
                  </a:moveTo>
                  <a:cubicBezTo>
                    <a:pt x="104607" y="92393"/>
                    <a:pt x="104735" y="92472"/>
                    <a:pt x="104866" y="92551"/>
                  </a:cubicBezTo>
                  <a:cubicBezTo>
                    <a:pt x="104761" y="92472"/>
                    <a:pt x="104652" y="92393"/>
                    <a:pt x="104547" y="92315"/>
                  </a:cubicBezTo>
                  <a:cubicBezTo>
                    <a:pt x="104420" y="92243"/>
                    <a:pt x="104296" y="92172"/>
                    <a:pt x="104168" y="92101"/>
                  </a:cubicBezTo>
                  <a:cubicBezTo>
                    <a:pt x="104270" y="92172"/>
                    <a:pt x="104375" y="92243"/>
                    <a:pt x="104476" y="92315"/>
                  </a:cubicBezTo>
                  <a:moveTo>
                    <a:pt x="105253" y="92851"/>
                  </a:moveTo>
                  <a:cubicBezTo>
                    <a:pt x="105316" y="92889"/>
                    <a:pt x="105376" y="92926"/>
                    <a:pt x="105436" y="92964"/>
                  </a:cubicBezTo>
                  <a:cubicBezTo>
                    <a:pt x="105395" y="92937"/>
                    <a:pt x="105354" y="92907"/>
                    <a:pt x="105316" y="92877"/>
                  </a:cubicBezTo>
                  <a:cubicBezTo>
                    <a:pt x="105264" y="92847"/>
                    <a:pt x="105208" y="92817"/>
                    <a:pt x="105159" y="92784"/>
                  </a:cubicBezTo>
                  <a:cubicBezTo>
                    <a:pt x="105189" y="92806"/>
                    <a:pt x="105223" y="92829"/>
                    <a:pt x="105253" y="92851"/>
                  </a:cubicBezTo>
                  <a:close/>
                  <a:moveTo>
                    <a:pt x="61422" y="17061"/>
                  </a:moveTo>
                  <a:cubicBezTo>
                    <a:pt x="63309" y="16243"/>
                    <a:pt x="64637" y="15624"/>
                    <a:pt x="65192" y="15267"/>
                  </a:cubicBezTo>
                  <a:cubicBezTo>
                    <a:pt x="65234" y="15237"/>
                    <a:pt x="65275" y="15211"/>
                    <a:pt x="65305" y="15188"/>
                  </a:cubicBezTo>
                  <a:cubicBezTo>
                    <a:pt x="65204" y="15222"/>
                    <a:pt x="65068" y="15264"/>
                    <a:pt x="64907" y="15316"/>
                  </a:cubicBezTo>
                  <a:cubicBezTo>
                    <a:pt x="64483" y="15447"/>
                    <a:pt x="63875" y="15642"/>
                    <a:pt x="63121" y="15898"/>
                  </a:cubicBezTo>
                  <a:cubicBezTo>
                    <a:pt x="61617" y="16408"/>
                    <a:pt x="59542" y="17158"/>
                    <a:pt x="57253" y="18134"/>
                  </a:cubicBezTo>
                  <a:cubicBezTo>
                    <a:pt x="54863" y="19154"/>
                    <a:pt x="52240" y="20426"/>
                    <a:pt x="49805" y="21927"/>
                  </a:cubicBezTo>
                  <a:cubicBezTo>
                    <a:pt x="54492" y="19972"/>
                    <a:pt x="58589" y="18291"/>
                    <a:pt x="61422" y="17061"/>
                  </a:cubicBezTo>
                  <a:close/>
                  <a:moveTo>
                    <a:pt x="222443" y="91966"/>
                  </a:moveTo>
                  <a:cubicBezTo>
                    <a:pt x="205537" y="101713"/>
                    <a:pt x="181970" y="107431"/>
                    <a:pt x="159120" y="107431"/>
                  </a:cubicBezTo>
                  <a:cubicBezTo>
                    <a:pt x="139674" y="107431"/>
                    <a:pt x="120745" y="103289"/>
                    <a:pt x="106870" y="93962"/>
                  </a:cubicBezTo>
                  <a:cubicBezTo>
                    <a:pt x="106337" y="93624"/>
                    <a:pt x="105808" y="93283"/>
                    <a:pt x="105290" y="92934"/>
                  </a:cubicBezTo>
                  <a:cubicBezTo>
                    <a:pt x="104757" y="92600"/>
                    <a:pt x="104228" y="92258"/>
                    <a:pt x="103711" y="91909"/>
                  </a:cubicBezTo>
                  <a:cubicBezTo>
                    <a:pt x="103178" y="91579"/>
                    <a:pt x="102649" y="91238"/>
                    <a:pt x="102131" y="90889"/>
                  </a:cubicBezTo>
                  <a:cubicBezTo>
                    <a:pt x="101632" y="90577"/>
                    <a:pt x="101137" y="90258"/>
                    <a:pt x="100645" y="89932"/>
                  </a:cubicBezTo>
                  <a:cubicBezTo>
                    <a:pt x="100060" y="89568"/>
                    <a:pt x="99482" y="89197"/>
                    <a:pt x="98912" y="88818"/>
                  </a:cubicBezTo>
                  <a:cubicBezTo>
                    <a:pt x="98311" y="88446"/>
                    <a:pt x="97719" y="88064"/>
                    <a:pt x="97137" y="87670"/>
                  </a:cubicBezTo>
                  <a:cubicBezTo>
                    <a:pt x="96653" y="87369"/>
                    <a:pt x="96173" y="87062"/>
                    <a:pt x="95700" y="86747"/>
                  </a:cubicBezTo>
                  <a:cubicBezTo>
                    <a:pt x="95160" y="86413"/>
                    <a:pt x="94627" y="86071"/>
                    <a:pt x="94102" y="85722"/>
                  </a:cubicBezTo>
                  <a:cubicBezTo>
                    <a:pt x="93565" y="85392"/>
                    <a:pt x="93036" y="85054"/>
                    <a:pt x="92515" y="84705"/>
                  </a:cubicBezTo>
                  <a:cubicBezTo>
                    <a:pt x="91978" y="84375"/>
                    <a:pt x="91445" y="84038"/>
                    <a:pt x="90920" y="83689"/>
                  </a:cubicBezTo>
                  <a:cubicBezTo>
                    <a:pt x="90383" y="83362"/>
                    <a:pt x="89854" y="83025"/>
                    <a:pt x="89333" y="82679"/>
                  </a:cubicBezTo>
                  <a:cubicBezTo>
                    <a:pt x="88793" y="82353"/>
                    <a:pt x="88263" y="82015"/>
                    <a:pt x="87738" y="81670"/>
                  </a:cubicBezTo>
                  <a:cubicBezTo>
                    <a:pt x="87202" y="81344"/>
                    <a:pt x="86669" y="81010"/>
                    <a:pt x="86147" y="80665"/>
                  </a:cubicBezTo>
                  <a:cubicBezTo>
                    <a:pt x="85607" y="80338"/>
                    <a:pt x="85078" y="80004"/>
                    <a:pt x="84553" y="79659"/>
                  </a:cubicBezTo>
                  <a:cubicBezTo>
                    <a:pt x="84016" y="79336"/>
                    <a:pt x="83483" y="79002"/>
                    <a:pt x="82962" y="78661"/>
                  </a:cubicBezTo>
                  <a:cubicBezTo>
                    <a:pt x="82425" y="78338"/>
                    <a:pt x="81896" y="78008"/>
                    <a:pt x="81371" y="77667"/>
                  </a:cubicBezTo>
                  <a:cubicBezTo>
                    <a:pt x="80876" y="77370"/>
                    <a:pt x="80388" y="77070"/>
                    <a:pt x="79904" y="76755"/>
                  </a:cubicBezTo>
                  <a:cubicBezTo>
                    <a:pt x="79863" y="76729"/>
                    <a:pt x="79821" y="76702"/>
                    <a:pt x="79780" y="76672"/>
                  </a:cubicBezTo>
                  <a:cubicBezTo>
                    <a:pt x="79375" y="76436"/>
                    <a:pt x="78977" y="76192"/>
                    <a:pt x="78583" y="75945"/>
                  </a:cubicBezTo>
                  <a:cubicBezTo>
                    <a:pt x="78452" y="75858"/>
                    <a:pt x="78317" y="75772"/>
                    <a:pt x="78186" y="75686"/>
                  </a:cubicBezTo>
                  <a:cubicBezTo>
                    <a:pt x="77878" y="75506"/>
                    <a:pt x="77570" y="75322"/>
                    <a:pt x="77266" y="75134"/>
                  </a:cubicBezTo>
                  <a:cubicBezTo>
                    <a:pt x="77037" y="74992"/>
                    <a:pt x="76812" y="74845"/>
                    <a:pt x="76587" y="74703"/>
                  </a:cubicBezTo>
                  <a:cubicBezTo>
                    <a:pt x="76377" y="74579"/>
                    <a:pt x="76167" y="74451"/>
                    <a:pt x="75957" y="74327"/>
                  </a:cubicBezTo>
                  <a:cubicBezTo>
                    <a:pt x="75630" y="74129"/>
                    <a:pt x="75308" y="73926"/>
                    <a:pt x="74989" y="73723"/>
                  </a:cubicBezTo>
                  <a:cubicBezTo>
                    <a:pt x="74876" y="73656"/>
                    <a:pt x="74764" y="73588"/>
                    <a:pt x="74647" y="73521"/>
                  </a:cubicBezTo>
                  <a:cubicBezTo>
                    <a:pt x="74220" y="73269"/>
                    <a:pt x="73799" y="73010"/>
                    <a:pt x="73390" y="72748"/>
                  </a:cubicBezTo>
                  <a:cubicBezTo>
                    <a:pt x="73375" y="72737"/>
                    <a:pt x="73360" y="72729"/>
                    <a:pt x="73345" y="72722"/>
                  </a:cubicBezTo>
                  <a:cubicBezTo>
                    <a:pt x="72813" y="72414"/>
                    <a:pt x="72291" y="72099"/>
                    <a:pt x="71785" y="71776"/>
                  </a:cubicBezTo>
                  <a:cubicBezTo>
                    <a:pt x="71237" y="71461"/>
                    <a:pt x="70704" y="71142"/>
                    <a:pt x="70182" y="70812"/>
                  </a:cubicBezTo>
                  <a:cubicBezTo>
                    <a:pt x="69631" y="70500"/>
                    <a:pt x="69098" y="70181"/>
                    <a:pt x="68573" y="69855"/>
                  </a:cubicBezTo>
                  <a:cubicBezTo>
                    <a:pt x="68025" y="69547"/>
                    <a:pt x="67489" y="69228"/>
                    <a:pt x="66963" y="68902"/>
                  </a:cubicBezTo>
                  <a:cubicBezTo>
                    <a:pt x="66412" y="68598"/>
                    <a:pt x="65875" y="68283"/>
                    <a:pt x="65350" y="67960"/>
                  </a:cubicBezTo>
                  <a:cubicBezTo>
                    <a:pt x="64798" y="67656"/>
                    <a:pt x="64258" y="67345"/>
                    <a:pt x="63733" y="67026"/>
                  </a:cubicBezTo>
                  <a:cubicBezTo>
                    <a:pt x="63181" y="66726"/>
                    <a:pt x="62641" y="66418"/>
                    <a:pt x="62112" y="66103"/>
                  </a:cubicBezTo>
                  <a:cubicBezTo>
                    <a:pt x="61560" y="65807"/>
                    <a:pt x="61016" y="65503"/>
                    <a:pt x="60487" y="65188"/>
                  </a:cubicBezTo>
                  <a:cubicBezTo>
                    <a:pt x="59932" y="64899"/>
                    <a:pt x="59388" y="64599"/>
                    <a:pt x="58855" y="64287"/>
                  </a:cubicBezTo>
                  <a:cubicBezTo>
                    <a:pt x="58300" y="64002"/>
                    <a:pt x="57752" y="63706"/>
                    <a:pt x="57219" y="63398"/>
                  </a:cubicBezTo>
                  <a:cubicBezTo>
                    <a:pt x="56660" y="63120"/>
                    <a:pt x="56112" y="62828"/>
                    <a:pt x="55572" y="62524"/>
                  </a:cubicBezTo>
                  <a:cubicBezTo>
                    <a:pt x="55009" y="62250"/>
                    <a:pt x="54458" y="61965"/>
                    <a:pt x="53917" y="61664"/>
                  </a:cubicBezTo>
                  <a:cubicBezTo>
                    <a:pt x="53351" y="61398"/>
                    <a:pt x="52796" y="61117"/>
                    <a:pt x="52252" y="60824"/>
                  </a:cubicBezTo>
                  <a:cubicBezTo>
                    <a:pt x="51681" y="60565"/>
                    <a:pt x="51122" y="60291"/>
                    <a:pt x="50571" y="60002"/>
                  </a:cubicBezTo>
                  <a:cubicBezTo>
                    <a:pt x="49997" y="59751"/>
                    <a:pt x="49434" y="59481"/>
                    <a:pt x="48879" y="59203"/>
                  </a:cubicBezTo>
                  <a:cubicBezTo>
                    <a:pt x="48297" y="58956"/>
                    <a:pt x="47727" y="58697"/>
                    <a:pt x="47164" y="58426"/>
                  </a:cubicBezTo>
                  <a:cubicBezTo>
                    <a:pt x="46579" y="58186"/>
                    <a:pt x="46001" y="57935"/>
                    <a:pt x="45430" y="57672"/>
                  </a:cubicBezTo>
                  <a:cubicBezTo>
                    <a:pt x="44834" y="57440"/>
                    <a:pt x="44245" y="57196"/>
                    <a:pt x="43667" y="56941"/>
                  </a:cubicBezTo>
                  <a:cubicBezTo>
                    <a:pt x="43063" y="56719"/>
                    <a:pt x="42463" y="56483"/>
                    <a:pt x="41874" y="56235"/>
                  </a:cubicBezTo>
                  <a:cubicBezTo>
                    <a:pt x="41254" y="56025"/>
                    <a:pt x="40639" y="55796"/>
                    <a:pt x="40039" y="55556"/>
                  </a:cubicBezTo>
                  <a:cubicBezTo>
                    <a:pt x="39401" y="55354"/>
                    <a:pt x="38771" y="55136"/>
                    <a:pt x="38152" y="54900"/>
                  </a:cubicBezTo>
                  <a:cubicBezTo>
                    <a:pt x="37491" y="54705"/>
                    <a:pt x="36838" y="54491"/>
                    <a:pt x="36197" y="54262"/>
                  </a:cubicBezTo>
                  <a:cubicBezTo>
                    <a:pt x="35623" y="54104"/>
                    <a:pt x="35052" y="53935"/>
                    <a:pt x="34493" y="53752"/>
                  </a:cubicBezTo>
                  <a:cubicBezTo>
                    <a:pt x="34411" y="53725"/>
                    <a:pt x="34332" y="53699"/>
                    <a:pt x="34253" y="53673"/>
                  </a:cubicBezTo>
                  <a:cubicBezTo>
                    <a:pt x="33619" y="53515"/>
                    <a:pt x="32992" y="53339"/>
                    <a:pt x="32377" y="53151"/>
                  </a:cubicBezTo>
                  <a:cubicBezTo>
                    <a:pt x="32336" y="53140"/>
                    <a:pt x="32295" y="53125"/>
                    <a:pt x="32253" y="53114"/>
                  </a:cubicBezTo>
                  <a:cubicBezTo>
                    <a:pt x="31563" y="52952"/>
                    <a:pt x="30880" y="52776"/>
                    <a:pt x="30212" y="52585"/>
                  </a:cubicBezTo>
                  <a:cubicBezTo>
                    <a:pt x="29507" y="52438"/>
                    <a:pt x="28809" y="52273"/>
                    <a:pt x="28130" y="52093"/>
                  </a:cubicBezTo>
                  <a:cubicBezTo>
                    <a:pt x="27413" y="51954"/>
                    <a:pt x="26704" y="51804"/>
                    <a:pt x="26017" y="51632"/>
                  </a:cubicBezTo>
                  <a:cubicBezTo>
                    <a:pt x="25286" y="51508"/>
                    <a:pt x="24569" y="51369"/>
                    <a:pt x="23875" y="51208"/>
                  </a:cubicBezTo>
                  <a:cubicBezTo>
                    <a:pt x="23136" y="51099"/>
                    <a:pt x="22416" y="50968"/>
                    <a:pt x="21714" y="50821"/>
                  </a:cubicBezTo>
                  <a:cubicBezTo>
                    <a:pt x="20937" y="50720"/>
                    <a:pt x="20176" y="50596"/>
                    <a:pt x="19444" y="50453"/>
                  </a:cubicBezTo>
                  <a:cubicBezTo>
                    <a:pt x="18645" y="50356"/>
                    <a:pt x="17864" y="50243"/>
                    <a:pt x="17118" y="50105"/>
                  </a:cubicBezTo>
                  <a:cubicBezTo>
                    <a:pt x="16360" y="50026"/>
                    <a:pt x="15621" y="49924"/>
                    <a:pt x="14911" y="49808"/>
                  </a:cubicBezTo>
                  <a:cubicBezTo>
                    <a:pt x="14236" y="49748"/>
                    <a:pt x="13583" y="49673"/>
                    <a:pt x="12957" y="49583"/>
                  </a:cubicBezTo>
                  <a:cubicBezTo>
                    <a:pt x="12296" y="49538"/>
                    <a:pt x="11655" y="49478"/>
                    <a:pt x="11039" y="49403"/>
                  </a:cubicBezTo>
                  <a:cubicBezTo>
                    <a:pt x="10398" y="49373"/>
                    <a:pt x="9771" y="49328"/>
                    <a:pt x="9171" y="49272"/>
                  </a:cubicBezTo>
                  <a:cubicBezTo>
                    <a:pt x="5978" y="49189"/>
                    <a:pt x="3258" y="48761"/>
                    <a:pt x="1633" y="48003"/>
                  </a:cubicBezTo>
                  <a:cubicBezTo>
                    <a:pt x="1029" y="47718"/>
                    <a:pt x="571" y="47388"/>
                    <a:pt x="297" y="47002"/>
                  </a:cubicBezTo>
                  <a:cubicBezTo>
                    <a:pt x="99" y="46717"/>
                    <a:pt x="1" y="46401"/>
                    <a:pt x="1" y="46067"/>
                  </a:cubicBezTo>
                  <a:cubicBezTo>
                    <a:pt x="5" y="45242"/>
                    <a:pt x="575" y="44311"/>
                    <a:pt x="1569" y="43276"/>
                  </a:cubicBezTo>
                  <a:cubicBezTo>
                    <a:pt x="2567" y="42244"/>
                    <a:pt x="4001" y="41111"/>
                    <a:pt x="5757" y="39907"/>
                  </a:cubicBezTo>
                  <a:cubicBezTo>
                    <a:pt x="9272" y="37494"/>
                    <a:pt x="14082" y="34789"/>
                    <a:pt x="19290" y="32046"/>
                  </a:cubicBezTo>
                  <a:cubicBezTo>
                    <a:pt x="22588" y="30309"/>
                    <a:pt x="26044" y="28557"/>
                    <a:pt x="29428" y="26857"/>
                  </a:cubicBezTo>
                  <a:cubicBezTo>
                    <a:pt x="29327" y="26302"/>
                    <a:pt x="29267" y="25743"/>
                    <a:pt x="29267" y="25184"/>
                  </a:cubicBezTo>
                  <a:cubicBezTo>
                    <a:pt x="29267" y="23623"/>
                    <a:pt x="29721" y="22047"/>
                    <a:pt x="30921" y="20479"/>
                  </a:cubicBezTo>
                  <a:cubicBezTo>
                    <a:pt x="32951" y="17826"/>
                    <a:pt x="36534" y="15913"/>
                    <a:pt x="40208" y="14656"/>
                  </a:cubicBezTo>
                  <a:cubicBezTo>
                    <a:pt x="43881" y="13399"/>
                    <a:pt x="47644" y="12802"/>
                    <a:pt x="50045" y="12802"/>
                  </a:cubicBezTo>
                  <a:cubicBezTo>
                    <a:pt x="50676" y="12802"/>
                    <a:pt x="51209" y="12843"/>
                    <a:pt x="51629" y="12926"/>
                  </a:cubicBezTo>
                  <a:cubicBezTo>
                    <a:pt x="52049" y="13009"/>
                    <a:pt x="52353" y="13129"/>
                    <a:pt x="52525" y="13316"/>
                  </a:cubicBezTo>
                  <a:cubicBezTo>
                    <a:pt x="52586" y="13384"/>
                    <a:pt x="52627" y="13463"/>
                    <a:pt x="52646" y="13549"/>
                  </a:cubicBezTo>
                  <a:cubicBezTo>
                    <a:pt x="53310" y="13470"/>
                    <a:pt x="53895" y="13433"/>
                    <a:pt x="54371" y="13433"/>
                  </a:cubicBezTo>
                  <a:cubicBezTo>
                    <a:pt x="54732" y="13433"/>
                    <a:pt x="55036" y="13455"/>
                    <a:pt x="55272" y="13500"/>
                  </a:cubicBezTo>
                  <a:cubicBezTo>
                    <a:pt x="55508" y="13545"/>
                    <a:pt x="55681" y="13609"/>
                    <a:pt x="55786" y="13721"/>
                  </a:cubicBezTo>
                  <a:lnTo>
                    <a:pt x="55718" y="13785"/>
                  </a:lnTo>
                  <a:lnTo>
                    <a:pt x="55786" y="13721"/>
                  </a:lnTo>
                  <a:cubicBezTo>
                    <a:pt x="55854" y="13793"/>
                    <a:pt x="55891" y="13887"/>
                    <a:pt x="55887" y="13984"/>
                  </a:cubicBezTo>
                  <a:cubicBezTo>
                    <a:pt x="55887" y="14100"/>
                    <a:pt x="55842" y="14220"/>
                    <a:pt x="55763" y="14344"/>
                  </a:cubicBezTo>
                  <a:cubicBezTo>
                    <a:pt x="56923" y="14112"/>
                    <a:pt x="57846" y="13995"/>
                    <a:pt x="58412" y="13995"/>
                  </a:cubicBezTo>
                  <a:cubicBezTo>
                    <a:pt x="58570" y="13995"/>
                    <a:pt x="58701" y="14007"/>
                    <a:pt x="58806" y="14025"/>
                  </a:cubicBezTo>
                  <a:cubicBezTo>
                    <a:pt x="58911" y="14044"/>
                    <a:pt x="58994" y="14070"/>
                    <a:pt x="59054" y="14134"/>
                  </a:cubicBezTo>
                  <a:cubicBezTo>
                    <a:pt x="59103" y="14187"/>
                    <a:pt x="59129" y="14254"/>
                    <a:pt x="59129" y="14326"/>
                  </a:cubicBezTo>
                  <a:cubicBezTo>
                    <a:pt x="59129" y="14427"/>
                    <a:pt x="59080" y="14528"/>
                    <a:pt x="59001" y="14629"/>
                  </a:cubicBezTo>
                  <a:cubicBezTo>
                    <a:pt x="58926" y="14731"/>
                    <a:pt x="58818" y="14843"/>
                    <a:pt x="58675" y="14960"/>
                  </a:cubicBezTo>
                  <a:cubicBezTo>
                    <a:pt x="58502" y="15106"/>
                    <a:pt x="58285" y="15267"/>
                    <a:pt x="58018" y="15440"/>
                  </a:cubicBezTo>
                  <a:cubicBezTo>
                    <a:pt x="59242" y="15080"/>
                    <a:pt x="60273" y="14817"/>
                    <a:pt x="61013" y="14663"/>
                  </a:cubicBezTo>
                  <a:cubicBezTo>
                    <a:pt x="61553" y="14551"/>
                    <a:pt x="61932" y="14494"/>
                    <a:pt x="62134" y="14494"/>
                  </a:cubicBezTo>
                  <a:cubicBezTo>
                    <a:pt x="62172" y="14494"/>
                    <a:pt x="62202" y="14494"/>
                    <a:pt x="62232" y="14502"/>
                  </a:cubicBezTo>
                  <a:cubicBezTo>
                    <a:pt x="62262" y="14506"/>
                    <a:pt x="62288" y="14513"/>
                    <a:pt x="62322" y="14543"/>
                  </a:cubicBezTo>
                  <a:cubicBezTo>
                    <a:pt x="62360" y="14581"/>
                    <a:pt x="62378" y="14633"/>
                    <a:pt x="62378" y="14682"/>
                  </a:cubicBezTo>
                  <a:cubicBezTo>
                    <a:pt x="62375" y="14780"/>
                    <a:pt x="62322" y="14858"/>
                    <a:pt x="62243" y="14945"/>
                  </a:cubicBezTo>
                  <a:cubicBezTo>
                    <a:pt x="62164" y="15031"/>
                    <a:pt x="62052" y="15121"/>
                    <a:pt x="61909" y="15226"/>
                  </a:cubicBezTo>
                  <a:cubicBezTo>
                    <a:pt x="61620" y="15432"/>
                    <a:pt x="61200" y="15680"/>
                    <a:pt x="60664" y="15969"/>
                  </a:cubicBezTo>
                  <a:cubicBezTo>
                    <a:pt x="59594" y="16543"/>
                    <a:pt x="58048" y="17278"/>
                    <a:pt x="56154" y="18141"/>
                  </a:cubicBezTo>
                  <a:cubicBezTo>
                    <a:pt x="52364" y="19871"/>
                    <a:pt x="47171" y="22107"/>
                    <a:pt x="41551" y="24591"/>
                  </a:cubicBezTo>
                  <a:cubicBezTo>
                    <a:pt x="41329" y="24689"/>
                    <a:pt x="41108" y="24786"/>
                    <a:pt x="40887" y="24884"/>
                  </a:cubicBezTo>
                  <a:cubicBezTo>
                    <a:pt x="40823" y="24955"/>
                    <a:pt x="40759" y="25026"/>
                    <a:pt x="40695" y="25098"/>
                  </a:cubicBezTo>
                  <a:cubicBezTo>
                    <a:pt x="40391" y="25443"/>
                    <a:pt x="40114" y="25788"/>
                    <a:pt x="39862" y="26129"/>
                  </a:cubicBezTo>
                  <a:cubicBezTo>
                    <a:pt x="42950" y="24797"/>
                    <a:pt x="45986" y="23522"/>
                    <a:pt x="48826" y="22336"/>
                  </a:cubicBezTo>
                  <a:cubicBezTo>
                    <a:pt x="53501" y="19282"/>
                    <a:pt x="59058" y="17117"/>
                    <a:pt x="62431" y="15946"/>
                  </a:cubicBezTo>
                  <a:cubicBezTo>
                    <a:pt x="64014" y="15395"/>
                    <a:pt x="65117" y="15065"/>
                    <a:pt x="65421" y="14963"/>
                  </a:cubicBezTo>
                  <a:cubicBezTo>
                    <a:pt x="65429" y="14960"/>
                    <a:pt x="65436" y="14960"/>
                    <a:pt x="65444" y="14956"/>
                  </a:cubicBezTo>
                  <a:lnTo>
                    <a:pt x="65444" y="14787"/>
                  </a:lnTo>
                  <a:lnTo>
                    <a:pt x="65601" y="14956"/>
                  </a:lnTo>
                  <a:cubicBezTo>
                    <a:pt x="65624" y="14978"/>
                    <a:pt x="65639" y="15016"/>
                    <a:pt x="65639" y="15050"/>
                  </a:cubicBezTo>
                  <a:cubicBezTo>
                    <a:pt x="65639" y="15102"/>
                    <a:pt x="65616" y="15136"/>
                    <a:pt x="65590" y="15170"/>
                  </a:cubicBezTo>
                  <a:cubicBezTo>
                    <a:pt x="65568" y="15203"/>
                    <a:pt x="65534" y="15237"/>
                    <a:pt x="65492" y="15271"/>
                  </a:cubicBezTo>
                  <a:cubicBezTo>
                    <a:pt x="65414" y="15339"/>
                    <a:pt x="65297" y="15414"/>
                    <a:pt x="65151" y="15500"/>
                  </a:cubicBezTo>
                  <a:cubicBezTo>
                    <a:pt x="64858" y="15676"/>
                    <a:pt x="64431" y="15894"/>
                    <a:pt x="63879" y="16157"/>
                  </a:cubicBezTo>
                  <a:cubicBezTo>
                    <a:pt x="62780" y="16674"/>
                    <a:pt x="61200" y="17361"/>
                    <a:pt x="59257" y="18183"/>
                  </a:cubicBezTo>
                  <a:cubicBezTo>
                    <a:pt x="56439" y="19372"/>
                    <a:pt x="52859" y="20843"/>
                    <a:pt x="48909" y="22494"/>
                  </a:cubicBezTo>
                  <a:cubicBezTo>
                    <a:pt x="48019" y="23075"/>
                    <a:pt x="47160" y="23687"/>
                    <a:pt x="46357" y="24332"/>
                  </a:cubicBezTo>
                  <a:cubicBezTo>
                    <a:pt x="55992" y="20415"/>
                    <a:pt x="64528" y="17226"/>
                    <a:pt x="67586" y="15931"/>
                  </a:cubicBezTo>
                  <a:cubicBezTo>
                    <a:pt x="68145" y="15695"/>
                    <a:pt x="68524" y="15519"/>
                    <a:pt x="68678" y="15421"/>
                  </a:cubicBezTo>
                  <a:cubicBezTo>
                    <a:pt x="68715" y="15399"/>
                    <a:pt x="68738" y="15380"/>
                    <a:pt x="68742" y="15376"/>
                  </a:cubicBezTo>
                  <a:lnTo>
                    <a:pt x="68742" y="15376"/>
                  </a:lnTo>
                  <a:lnTo>
                    <a:pt x="68764" y="15395"/>
                  </a:lnTo>
                  <a:lnTo>
                    <a:pt x="68738" y="15380"/>
                  </a:lnTo>
                  <a:lnTo>
                    <a:pt x="68794" y="15410"/>
                  </a:lnTo>
                  <a:lnTo>
                    <a:pt x="68798" y="15410"/>
                  </a:lnTo>
                  <a:lnTo>
                    <a:pt x="68877" y="15339"/>
                  </a:lnTo>
                  <a:cubicBezTo>
                    <a:pt x="68884" y="15342"/>
                    <a:pt x="68888" y="15350"/>
                    <a:pt x="68892" y="15357"/>
                  </a:cubicBezTo>
                  <a:cubicBezTo>
                    <a:pt x="68903" y="15376"/>
                    <a:pt x="68911" y="15399"/>
                    <a:pt x="68911" y="15417"/>
                  </a:cubicBezTo>
                  <a:cubicBezTo>
                    <a:pt x="68911" y="15451"/>
                    <a:pt x="68896" y="15477"/>
                    <a:pt x="68884" y="15496"/>
                  </a:cubicBezTo>
                  <a:cubicBezTo>
                    <a:pt x="68873" y="15515"/>
                    <a:pt x="68858" y="15534"/>
                    <a:pt x="68839" y="15549"/>
                  </a:cubicBezTo>
                  <a:cubicBezTo>
                    <a:pt x="68802" y="15579"/>
                    <a:pt x="68757" y="15612"/>
                    <a:pt x="68700" y="15646"/>
                  </a:cubicBezTo>
                  <a:cubicBezTo>
                    <a:pt x="68588" y="15714"/>
                    <a:pt x="68423" y="15796"/>
                    <a:pt x="68216" y="15894"/>
                  </a:cubicBezTo>
                  <a:cubicBezTo>
                    <a:pt x="67796" y="16089"/>
                    <a:pt x="67196" y="16344"/>
                    <a:pt x="66453" y="16659"/>
                  </a:cubicBezTo>
                  <a:cubicBezTo>
                    <a:pt x="64967" y="17286"/>
                    <a:pt x="62911" y="18145"/>
                    <a:pt x="60637" y="19218"/>
                  </a:cubicBezTo>
                  <a:cubicBezTo>
                    <a:pt x="59377" y="19815"/>
                    <a:pt x="58048" y="20479"/>
                    <a:pt x="56709" y="21203"/>
                  </a:cubicBezTo>
                  <a:cubicBezTo>
                    <a:pt x="58382" y="20576"/>
                    <a:pt x="59973" y="19991"/>
                    <a:pt x="61452" y="19451"/>
                  </a:cubicBezTo>
                  <a:cubicBezTo>
                    <a:pt x="67278" y="17327"/>
                    <a:pt x="71391" y="15916"/>
                    <a:pt x="71983" y="15695"/>
                  </a:cubicBezTo>
                  <a:cubicBezTo>
                    <a:pt x="71991" y="15695"/>
                    <a:pt x="71998" y="15691"/>
                    <a:pt x="72002" y="15691"/>
                  </a:cubicBezTo>
                  <a:lnTo>
                    <a:pt x="72002" y="15511"/>
                  </a:lnTo>
                  <a:lnTo>
                    <a:pt x="72156" y="15691"/>
                  </a:lnTo>
                  <a:cubicBezTo>
                    <a:pt x="72186" y="15725"/>
                    <a:pt x="72205" y="15770"/>
                    <a:pt x="72201" y="15815"/>
                  </a:cubicBezTo>
                  <a:cubicBezTo>
                    <a:pt x="72201" y="15875"/>
                    <a:pt x="72179" y="15924"/>
                    <a:pt x="72145" y="15973"/>
                  </a:cubicBezTo>
                  <a:cubicBezTo>
                    <a:pt x="72111" y="16021"/>
                    <a:pt x="72066" y="16070"/>
                    <a:pt x="72010" y="16123"/>
                  </a:cubicBezTo>
                  <a:cubicBezTo>
                    <a:pt x="71897" y="16224"/>
                    <a:pt x="71732" y="16337"/>
                    <a:pt x="71526" y="16464"/>
                  </a:cubicBezTo>
                  <a:cubicBezTo>
                    <a:pt x="71113" y="16719"/>
                    <a:pt x="70520" y="17034"/>
                    <a:pt x="69785" y="17402"/>
                  </a:cubicBezTo>
                  <a:cubicBezTo>
                    <a:pt x="69477" y="17560"/>
                    <a:pt x="69147" y="17725"/>
                    <a:pt x="68790" y="17897"/>
                  </a:cubicBezTo>
                  <a:cubicBezTo>
                    <a:pt x="71908" y="16881"/>
                    <a:pt x="74122" y="16217"/>
                    <a:pt x="74974" y="16025"/>
                  </a:cubicBezTo>
                  <a:cubicBezTo>
                    <a:pt x="75143" y="15988"/>
                    <a:pt x="75255" y="15965"/>
                    <a:pt x="75330" y="15965"/>
                  </a:cubicBezTo>
                  <a:lnTo>
                    <a:pt x="75375" y="15969"/>
                  </a:lnTo>
                  <a:cubicBezTo>
                    <a:pt x="75390" y="15973"/>
                    <a:pt x="75413" y="15980"/>
                    <a:pt x="75435" y="16006"/>
                  </a:cubicBezTo>
                  <a:lnTo>
                    <a:pt x="75368" y="16059"/>
                  </a:lnTo>
                  <a:lnTo>
                    <a:pt x="75435" y="16006"/>
                  </a:lnTo>
                  <a:cubicBezTo>
                    <a:pt x="75480" y="16063"/>
                    <a:pt x="75507" y="16134"/>
                    <a:pt x="75507" y="16205"/>
                  </a:cubicBezTo>
                  <a:cubicBezTo>
                    <a:pt x="75507" y="16333"/>
                    <a:pt x="75435" y="16457"/>
                    <a:pt x="75327" y="16592"/>
                  </a:cubicBezTo>
                  <a:cubicBezTo>
                    <a:pt x="75218" y="16716"/>
                    <a:pt x="75071" y="16854"/>
                    <a:pt x="74884" y="17001"/>
                  </a:cubicBezTo>
                  <a:cubicBezTo>
                    <a:pt x="75773" y="16761"/>
                    <a:pt x="76527" y="16569"/>
                    <a:pt x="77120" y="16438"/>
                  </a:cubicBezTo>
                  <a:cubicBezTo>
                    <a:pt x="77762" y="16299"/>
                    <a:pt x="78212" y="16224"/>
                    <a:pt x="78467" y="16224"/>
                  </a:cubicBezTo>
                  <a:cubicBezTo>
                    <a:pt x="78519" y="16224"/>
                    <a:pt x="78565" y="16224"/>
                    <a:pt x="78602" y="16235"/>
                  </a:cubicBezTo>
                  <a:cubicBezTo>
                    <a:pt x="78643" y="16243"/>
                    <a:pt x="78681" y="16254"/>
                    <a:pt x="78715" y="16292"/>
                  </a:cubicBezTo>
                  <a:lnTo>
                    <a:pt x="78715" y="16292"/>
                  </a:lnTo>
                  <a:cubicBezTo>
                    <a:pt x="78790" y="16378"/>
                    <a:pt x="78827" y="16487"/>
                    <a:pt x="78827" y="16595"/>
                  </a:cubicBezTo>
                  <a:cubicBezTo>
                    <a:pt x="78827" y="16682"/>
                    <a:pt x="78805" y="16768"/>
                    <a:pt x="78767" y="16854"/>
                  </a:cubicBezTo>
                  <a:cubicBezTo>
                    <a:pt x="80043" y="16577"/>
                    <a:pt x="80977" y="16430"/>
                    <a:pt x="81502" y="16430"/>
                  </a:cubicBezTo>
                  <a:cubicBezTo>
                    <a:pt x="81622" y="16430"/>
                    <a:pt x="81720" y="16438"/>
                    <a:pt x="81802" y="16453"/>
                  </a:cubicBezTo>
                  <a:cubicBezTo>
                    <a:pt x="81881" y="16472"/>
                    <a:pt x="81949" y="16498"/>
                    <a:pt x="81998" y="16550"/>
                  </a:cubicBezTo>
                  <a:cubicBezTo>
                    <a:pt x="82073" y="16637"/>
                    <a:pt x="82121" y="16734"/>
                    <a:pt x="82144" y="16839"/>
                  </a:cubicBezTo>
                  <a:cubicBezTo>
                    <a:pt x="83127" y="16674"/>
                    <a:pt x="83904" y="16584"/>
                    <a:pt x="84440" y="16584"/>
                  </a:cubicBezTo>
                  <a:cubicBezTo>
                    <a:pt x="84654" y="16584"/>
                    <a:pt x="84830" y="16599"/>
                    <a:pt x="84969" y="16629"/>
                  </a:cubicBezTo>
                  <a:cubicBezTo>
                    <a:pt x="85108" y="16659"/>
                    <a:pt x="85217" y="16701"/>
                    <a:pt x="85284" y="16783"/>
                  </a:cubicBezTo>
                  <a:cubicBezTo>
                    <a:pt x="85303" y="16802"/>
                    <a:pt x="85322" y="16824"/>
                    <a:pt x="85337" y="16847"/>
                  </a:cubicBezTo>
                  <a:cubicBezTo>
                    <a:pt x="86114" y="16746"/>
                    <a:pt x="86770" y="16693"/>
                    <a:pt x="87284" y="16693"/>
                  </a:cubicBezTo>
                  <a:cubicBezTo>
                    <a:pt x="87614" y="16693"/>
                    <a:pt x="87888" y="16716"/>
                    <a:pt x="88106" y="16761"/>
                  </a:cubicBezTo>
                  <a:cubicBezTo>
                    <a:pt x="88211" y="16783"/>
                    <a:pt x="88301" y="16809"/>
                    <a:pt x="88380" y="16847"/>
                  </a:cubicBezTo>
                  <a:cubicBezTo>
                    <a:pt x="89006" y="16787"/>
                    <a:pt x="89562" y="16757"/>
                    <a:pt x="90034" y="16757"/>
                  </a:cubicBezTo>
                  <a:cubicBezTo>
                    <a:pt x="90473" y="16757"/>
                    <a:pt x="90841" y="16783"/>
                    <a:pt x="91138" y="16836"/>
                  </a:cubicBezTo>
                  <a:cubicBezTo>
                    <a:pt x="91708" y="16794"/>
                    <a:pt x="92226" y="16772"/>
                    <a:pt x="92691" y="16772"/>
                  </a:cubicBezTo>
                  <a:cubicBezTo>
                    <a:pt x="92740" y="16772"/>
                    <a:pt x="92785" y="16772"/>
                    <a:pt x="92833" y="16772"/>
                  </a:cubicBezTo>
                  <a:cubicBezTo>
                    <a:pt x="93100" y="16704"/>
                    <a:pt x="93366" y="16637"/>
                    <a:pt x="93636" y="16569"/>
                  </a:cubicBezTo>
                  <a:cubicBezTo>
                    <a:pt x="93839" y="16517"/>
                    <a:pt x="94045" y="16460"/>
                    <a:pt x="94248" y="16408"/>
                  </a:cubicBezTo>
                  <a:cubicBezTo>
                    <a:pt x="94664" y="16299"/>
                    <a:pt x="95085" y="16194"/>
                    <a:pt x="95505" y="16089"/>
                  </a:cubicBezTo>
                  <a:cubicBezTo>
                    <a:pt x="96154" y="15916"/>
                    <a:pt x="96807" y="15748"/>
                    <a:pt x="97463" y="15586"/>
                  </a:cubicBezTo>
                  <a:cubicBezTo>
                    <a:pt x="98116" y="15414"/>
                    <a:pt x="98773" y="15245"/>
                    <a:pt x="99433" y="15080"/>
                  </a:cubicBezTo>
                  <a:cubicBezTo>
                    <a:pt x="100094" y="14907"/>
                    <a:pt x="100761" y="14734"/>
                    <a:pt x="101433" y="14569"/>
                  </a:cubicBezTo>
                  <a:cubicBezTo>
                    <a:pt x="102105" y="14393"/>
                    <a:pt x="102780" y="14220"/>
                    <a:pt x="103459" y="14052"/>
                  </a:cubicBezTo>
                  <a:cubicBezTo>
                    <a:pt x="104138" y="13875"/>
                    <a:pt x="104821" y="13699"/>
                    <a:pt x="105508" y="13530"/>
                  </a:cubicBezTo>
                  <a:cubicBezTo>
                    <a:pt x="106194" y="13350"/>
                    <a:pt x="106881" y="13177"/>
                    <a:pt x="107575" y="13005"/>
                  </a:cubicBezTo>
                  <a:cubicBezTo>
                    <a:pt x="108269" y="12825"/>
                    <a:pt x="108963" y="12648"/>
                    <a:pt x="109665" y="12480"/>
                  </a:cubicBezTo>
                  <a:cubicBezTo>
                    <a:pt x="110359" y="12296"/>
                    <a:pt x="111061" y="12119"/>
                    <a:pt x="111762" y="11951"/>
                  </a:cubicBezTo>
                  <a:cubicBezTo>
                    <a:pt x="112464" y="11767"/>
                    <a:pt x="113169" y="11590"/>
                    <a:pt x="113879" y="11418"/>
                  </a:cubicBezTo>
                  <a:cubicBezTo>
                    <a:pt x="114580" y="11234"/>
                    <a:pt x="115289" y="11058"/>
                    <a:pt x="116002" y="10885"/>
                  </a:cubicBezTo>
                  <a:cubicBezTo>
                    <a:pt x="116711" y="10701"/>
                    <a:pt x="117424" y="10521"/>
                    <a:pt x="118145" y="10345"/>
                  </a:cubicBezTo>
                  <a:cubicBezTo>
                    <a:pt x="118857" y="10161"/>
                    <a:pt x="119570" y="9984"/>
                    <a:pt x="120294" y="9808"/>
                  </a:cubicBezTo>
                  <a:cubicBezTo>
                    <a:pt x="121007" y="9624"/>
                    <a:pt x="121728" y="9444"/>
                    <a:pt x="122452" y="9272"/>
                  </a:cubicBezTo>
                  <a:cubicBezTo>
                    <a:pt x="123172" y="9084"/>
                    <a:pt x="123889" y="8908"/>
                    <a:pt x="124617" y="8731"/>
                  </a:cubicBezTo>
                  <a:cubicBezTo>
                    <a:pt x="125337" y="8547"/>
                    <a:pt x="126061" y="8367"/>
                    <a:pt x="126789" y="8191"/>
                  </a:cubicBezTo>
                  <a:cubicBezTo>
                    <a:pt x="127176" y="8093"/>
                    <a:pt x="127562" y="7996"/>
                    <a:pt x="127949" y="7898"/>
                  </a:cubicBezTo>
                  <a:cubicBezTo>
                    <a:pt x="129078" y="7598"/>
                    <a:pt x="130219" y="7313"/>
                    <a:pt x="131367" y="7039"/>
                  </a:cubicBezTo>
                  <a:cubicBezTo>
                    <a:pt x="131933" y="6897"/>
                    <a:pt x="132500" y="6754"/>
                    <a:pt x="133070" y="6619"/>
                  </a:cubicBezTo>
                  <a:cubicBezTo>
                    <a:pt x="133997" y="6379"/>
                    <a:pt x="134935" y="6146"/>
                    <a:pt x="135873" y="5925"/>
                  </a:cubicBezTo>
                  <a:cubicBezTo>
                    <a:pt x="136604" y="5741"/>
                    <a:pt x="137336" y="5561"/>
                    <a:pt x="138075" y="5388"/>
                  </a:cubicBezTo>
                  <a:cubicBezTo>
                    <a:pt x="138803" y="5204"/>
                    <a:pt x="139535" y="5024"/>
                    <a:pt x="140266" y="4852"/>
                  </a:cubicBezTo>
                  <a:cubicBezTo>
                    <a:pt x="141002" y="4668"/>
                    <a:pt x="141737" y="4488"/>
                    <a:pt x="142476" y="4315"/>
                  </a:cubicBezTo>
                  <a:cubicBezTo>
                    <a:pt x="153916" y="1422"/>
                    <a:pt x="166249" y="0"/>
                    <a:pt x="178409" y="0"/>
                  </a:cubicBezTo>
                  <a:cubicBezTo>
                    <a:pt x="206752" y="0"/>
                    <a:pt x="234172" y="7722"/>
                    <a:pt x="247225" y="22569"/>
                  </a:cubicBezTo>
                  <a:cubicBezTo>
                    <a:pt x="252970" y="29108"/>
                    <a:pt x="255521" y="36631"/>
                    <a:pt x="255577" y="44398"/>
                  </a:cubicBezTo>
                  <a:cubicBezTo>
                    <a:pt x="255574" y="61788"/>
                    <a:pt x="242516" y="80394"/>
                    <a:pt x="222443" y="91966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" name="Google Shape;178;p18"/>
          <p:cNvGrpSpPr/>
          <p:nvPr/>
        </p:nvGrpSpPr>
        <p:grpSpPr>
          <a:xfrm>
            <a:off x="6996975" y="198350"/>
            <a:ext cx="1988150" cy="4987825"/>
            <a:chOff x="6996975" y="198350"/>
            <a:chExt cx="1988150" cy="4987825"/>
          </a:xfrm>
        </p:grpSpPr>
        <p:sp>
          <p:nvSpPr>
            <p:cNvPr id="179" name="Google Shape;179;p18"/>
            <p:cNvSpPr/>
            <p:nvPr/>
          </p:nvSpPr>
          <p:spPr>
            <a:xfrm>
              <a:off x="8424000" y="4599425"/>
              <a:ext cx="561125" cy="586750"/>
            </a:xfrm>
            <a:custGeom>
              <a:avLst/>
              <a:gdLst/>
              <a:ahLst/>
              <a:cxnLst/>
              <a:rect l="l" t="t" r="r" b="b"/>
              <a:pathLst>
                <a:path w="22445" h="23470" extrusionOk="0">
                  <a:moveTo>
                    <a:pt x="14607" y="684"/>
                  </a:moveTo>
                  <a:lnTo>
                    <a:pt x="14607" y="8863"/>
                  </a:lnTo>
                  <a:lnTo>
                    <a:pt x="21762" y="8863"/>
                  </a:lnTo>
                  <a:lnTo>
                    <a:pt x="21762" y="22787"/>
                  </a:lnTo>
                  <a:lnTo>
                    <a:pt x="7838" y="22787"/>
                  </a:lnTo>
                  <a:lnTo>
                    <a:pt x="7838" y="14607"/>
                  </a:lnTo>
                  <a:lnTo>
                    <a:pt x="680" y="14607"/>
                  </a:lnTo>
                  <a:lnTo>
                    <a:pt x="680" y="684"/>
                  </a:lnTo>
                  <a:close/>
                  <a:moveTo>
                    <a:pt x="0" y="1"/>
                  </a:moveTo>
                  <a:lnTo>
                    <a:pt x="0" y="15290"/>
                  </a:lnTo>
                  <a:lnTo>
                    <a:pt x="7156" y="15290"/>
                  </a:lnTo>
                  <a:lnTo>
                    <a:pt x="7156" y="23470"/>
                  </a:lnTo>
                  <a:lnTo>
                    <a:pt x="22445" y="23470"/>
                  </a:lnTo>
                  <a:lnTo>
                    <a:pt x="22445" y="8180"/>
                  </a:lnTo>
                  <a:lnTo>
                    <a:pt x="15286" y="8180"/>
                  </a:lnTo>
                  <a:lnTo>
                    <a:pt x="152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18"/>
            <p:cNvSpPr/>
            <p:nvPr/>
          </p:nvSpPr>
          <p:spPr>
            <a:xfrm>
              <a:off x="6996975" y="198350"/>
              <a:ext cx="1055475" cy="83025"/>
            </a:xfrm>
            <a:custGeom>
              <a:avLst/>
              <a:gdLst/>
              <a:ahLst/>
              <a:cxnLst/>
              <a:rect l="l" t="t" r="r" b="b"/>
              <a:pathLst>
                <a:path w="42219" h="3321" extrusionOk="0">
                  <a:moveTo>
                    <a:pt x="0" y="739"/>
                  </a:moveTo>
                  <a:lnTo>
                    <a:pt x="740" y="0"/>
                  </a:lnTo>
                  <a:lnTo>
                    <a:pt x="3373" y="2638"/>
                  </a:lnTo>
                  <a:lnTo>
                    <a:pt x="2638" y="3321"/>
                  </a:lnTo>
                  <a:close/>
                  <a:moveTo>
                    <a:pt x="3535" y="739"/>
                  </a:moveTo>
                  <a:lnTo>
                    <a:pt x="4274" y="0"/>
                  </a:lnTo>
                  <a:lnTo>
                    <a:pt x="6912" y="2638"/>
                  </a:lnTo>
                  <a:lnTo>
                    <a:pt x="6172" y="3321"/>
                  </a:lnTo>
                  <a:close/>
                  <a:moveTo>
                    <a:pt x="7073" y="739"/>
                  </a:moveTo>
                  <a:lnTo>
                    <a:pt x="7812" y="0"/>
                  </a:lnTo>
                  <a:lnTo>
                    <a:pt x="10446" y="2638"/>
                  </a:lnTo>
                  <a:lnTo>
                    <a:pt x="9711" y="3321"/>
                  </a:lnTo>
                  <a:close/>
                  <a:moveTo>
                    <a:pt x="10607" y="739"/>
                  </a:moveTo>
                  <a:lnTo>
                    <a:pt x="11347" y="0"/>
                  </a:lnTo>
                  <a:lnTo>
                    <a:pt x="13984" y="2638"/>
                  </a:lnTo>
                  <a:lnTo>
                    <a:pt x="13245" y="3321"/>
                  </a:lnTo>
                  <a:close/>
                  <a:moveTo>
                    <a:pt x="14146" y="739"/>
                  </a:moveTo>
                  <a:lnTo>
                    <a:pt x="14885" y="0"/>
                  </a:lnTo>
                  <a:lnTo>
                    <a:pt x="17519" y="2638"/>
                  </a:lnTo>
                  <a:lnTo>
                    <a:pt x="16783" y="3321"/>
                  </a:lnTo>
                  <a:close/>
                  <a:moveTo>
                    <a:pt x="17680" y="739"/>
                  </a:moveTo>
                  <a:lnTo>
                    <a:pt x="18419" y="0"/>
                  </a:lnTo>
                  <a:lnTo>
                    <a:pt x="21057" y="2638"/>
                  </a:lnTo>
                  <a:lnTo>
                    <a:pt x="20318" y="3321"/>
                  </a:lnTo>
                  <a:close/>
                  <a:moveTo>
                    <a:pt x="21218" y="739"/>
                  </a:moveTo>
                  <a:lnTo>
                    <a:pt x="21957" y="0"/>
                  </a:lnTo>
                  <a:lnTo>
                    <a:pt x="24591" y="2638"/>
                  </a:lnTo>
                  <a:lnTo>
                    <a:pt x="23852" y="3321"/>
                  </a:lnTo>
                  <a:close/>
                  <a:moveTo>
                    <a:pt x="24752" y="739"/>
                  </a:moveTo>
                  <a:lnTo>
                    <a:pt x="25492" y="0"/>
                  </a:lnTo>
                  <a:lnTo>
                    <a:pt x="28129" y="2638"/>
                  </a:lnTo>
                  <a:lnTo>
                    <a:pt x="27390" y="3321"/>
                  </a:lnTo>
                  <a:close/>
                  <a:moveTo>
                    <a:pt x="28291" y="739"/>
                  </a:moveTo>
                  <a:lnTo>
                    <a:pt x="29026" y="0"/>
                  </a:lnTo>
                  <a:lnTo>
                    <a:pt x="31664" y="2638"/>
                  </a:lnTo>
                  <a:lnTo>
                    <a:pt x="30925" y="3321"/>
                  </a:lnTo>
                  <a:close/>
                  <a:moveTo>
                    <a:pt x="31825" y="739"/>
                  </a:moveTo>
                  <a:lnTo>
                    <a:pt x="32564" y="0"/>
                  </a:lnTo>
                  <a:lnTo>
                    <a:pt x="35202" y="2638"/>
                  </a:lnTo>
                  <a:lnTo>
                    <a:pt x="34463" y="3321"/>
                  </a:lnTo>
                  <a:close/>
                  <a:moveTo>
                    <a:pt x="35363" y="739"/>
                  </a:moveTo>
                  <a:lnTo>
                    <a:pt x="36099" y="0"/>
                  </a:lnTo>
                  <a:lnTo>
                    <a:pt x="38736" y="2638"/>
                  </a:lnTo>
                  <a:lnTo>
                    <a:pt x="37997" y="3321"/>
                  </a:lnTo>
                  <a:close/>
                  <a:moveTo>
                    <a:pt x="41535" y="3321"/>
                  </a:moveTo>
                  <a:lnTo>
                    <a:pt x="38898" y="739"/>
                  </a:lnTo>
                  <a:lnTo>
                    <a:pt x="39637" y="0"/>
                  </a:lnTo>
                  <a:lnTo>
                    <a:pt x="42218" y="263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" name="Google Shape;181;p18"/>
          <p:cNvGrpSpPr/>
          <p:nvPr/>
        </p:nvGrpSpPr>
        <p:grpSpPr>
          <a:xfrm>
            <a:off x="-490975" y="-289800"/>
            <a:ext cx="6185275" cy="7133825"/>
            <a:chOff x="-490975" y="-289800"/>
            <a:chExt cx="6185275" cy="7133825"/>
          </a:xfrm>
        </p:grpSpPr>
        <p:sp>
          <p:nvSpPr>
            <p:cNvPr id="182" name="Google Shape;182;p18"/>
            <p:cNvSpPr/>
            <p:nvPr/>
          </p:nvSpPr>
          <p:spPr>
            <a:xfrm>
              <a:off x="-490975" y="-289800"/>
              <a:ext cx="1204200" cy="1204200"/>
            </a:xfrm>
            <a:prstGeom prst="donut">
              <a:avLst>
                <a:gd name="adj" fmla="val 1630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18"/>
            <p:cNvSpPr/>
            <p:nvPr/>
          </p:nvSpPr>
          <p:spPr>
            <a:xfrm>
              <a:off x="3449700" y="4599425"/>
              <a:ext cx="2244600" cy="2244600"/>
            </a:xfrm>
            <a:prstGeom prst="frame">
              <a:avLst>
                <a:gd name="adj1" fmla="val 125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08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Alegreya Sans"/>
              <a:buNone/>
              <a:defRPr sz="3000" b="1">
                <a:solidFill>
                  <a:schemeClr val="accent1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"/>
              <a:buNone/>
              <a:defRPr sz="3000" b="1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"/>
              <a:buNone/>
              <a:defRPr sz="3000" b="1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"/>
              <a:buNone/>
              <a:defRPr sz="3000" b="1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"/>
              <a:buNone/>
              <a:defRPr sz="3000" b="1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"/>
              <a:buNone/>
              <a:defRPr sz="3000" b="1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"/>
              <a:buNone/>
              <a:defRPr sz="3000" b="1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"/>
              <a:buNone/>
              <a:defRPr sz="3000" b="1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egreya Sans"/>
              <a:buNone/>
              <a:defRPr sz="3000" b="1">
                <a:solidFill>
                  <a:schemeClr val="dk1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08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●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○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■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●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○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■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●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○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■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8" r:id="rId8"/>
    <p:sldLayoutId id="2147483664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7"/>
          <p:cNvSpPr txBox="1">
            <a:spLocks noGrp="1"/>
          </p:cNvSpPr>
          <p:nvPr>
            <p:ph type="ctrTitle"/>
          </p:nvPr>
        </p:nvSpPr>
        <p:spPr>
          <a:xfrm>
            <a:off x="675123" y="1730226"/>
            <a:ext cx="4544576" cy="82731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000" dirty="0"/>
              <a:t>Análise de Dados</a:t>
            </a:r>
            <a:endParaRPr sz="5000" dirty="0"/>
          </a:p>
        </p:txBody>
      </p:sp>
      <p:sp>
        <p:nvSpPr>
          <p:cNvPr id="264" name="Google Shape;264;p27"/>
          <p:cNvSpPr txBox="1">
            <a:spLocks noGrp="1"/>
          </p:cNvSpPr>
          <p:nvPr>
            <p:ph type="subTitle" idx="1"/>
          </p:nvPr>
        </p:nvSpPr>
        <p:spPr>
          <a:xfrm>
            <a:off x="1574962" y="2584785"/>
            <a:ext cx="2744899" cy="38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Escritório de Advocacia</a:t>
            </a:r>
            <a:endParaRPr dirty="0"/>
          </a:p>
        </p:txBody>
      </p:sp>
      <p:cxnSp>
        <p:nvCxnSpPr>
          <p:cNvPr id="265" name="Google Shape;265;p27"/>
          <p:cNvCxnSpPr>
            <a:cxnSpLocks/>
          </p:cNvCxnSpPr>
          <p:nvPr/>
        </p:nvCxnSpPr>
        <p:spPr>
          <a:xfrm>
            <a:off x="713225" y="2557538"/>
            <a:ext cx="4468375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66" name="Google Shape;266;p27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6122" r="8011"/>
          <a:stretch/>
        </p:blipFill>
        <p:spPr>
          <a:xfrm>
            <a:off x="5676724" y="959300"/>
            <a:ext cx="2744899" cy="3196477"/>
          </a:xfrm>
          <a:prstGeom prst="rect">
            <a:avLst/>
          </a:prstGeom>
        </p:spPr>
      </p:pic>
      <p:sp>
        <p:nvSpPr>
          <p:cNvPr id="6" name="Google Shape;264;p27">
            <a:extLst>
              <a:ext uri="{FF2B5EF4-FFF2-40B4-BE49-F238E27FC236}">
                <a16:creationId xmlns:a16="http://schemas.microsoft.com/office/drawing/2014/main" id="{9DCB9DF6-B9BE-40D9-A974-50712B556682}"/>
              </a:ext>
            </a:extLst>
          </p:cNvPr>
          <p:cNvSpPr txBox="1">
            <a:spLocks/>
          </p:cNvSpPr>
          <p:nvPr/>
        </p:nvSpPr>
        <p:spPr>
          <a:xfrm>
            <a:off x="37918" y="4359158"/>
            <a:ext cx="3074088" cy="38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None/>
              <a:defRPr sz="16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None/>
              <a:defRPr sz="1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None/>
              <a:defRPr sz="1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None/>
              <a:defRPr sz="1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None/>
              <a:defRPr sz="1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None/>
              <a:defRPr sz="1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None/>
              <a:defRPr sz="1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None/>
              <a:defRPr sz="1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nter"/>
              <a:buNone/>
              <a:defRPr sz="1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indent="0" algn="ctr"/>
            <a:r>
              <a:rPr lang="pt-BR" sz="1400" dirty="0"/>
              <a:t>Analista: Pedro Lucas Cadête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1"/>
          <p:cNvSpPr txBox="1">
            <a:spLocks noGrp="1"/>
          </p:cNvSpPr>
          <p:nvPr>
            <p:ph type="title"/>
          </p:nvPr>
        </p:nvSpPr>
        <p:spPr>
          <a:xfrm>
            <a:off x="1159950" y="1548415"/>
            <a:ext cx="6824100" cy="70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Introdução</a:t>
            </a:r>
            <a:endParaRPr dirty="0"/>
          </a:p>
        </p:txBody>
      </p:sp>
      <p:sp>
        <p:nvSpPr>
          <p:cNvPr id="309" name="Google Shape;309;p31"/>
          <p:cNvSpPr txBox="1">
            <a:spLocks noGrp="1"/>
          </p:cNvSpPr>
          <p:nvPr>
            <p:ph type="subTitle" idx="1"/>
          </p:nvPr>
        </p:nvSpPr>
        <p:spPr>
          <a:xfrm>
            <a:off x="1159950" y="2501900"/>
            <a:ext cx="6824100" cy="92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dirty="0"/>
              <a:t>Esta breve análise tem como objetivo principal traçar um panorama do desempenho individual dos advogados do escritório fictício, examinando o andamento dos processos a eles confiados e sua respectiva contribuição para a saúde financeira da sociedade.</a:t>
            </a:r>
            <a:endParaRPr dirty="0"/>
          </a:p>
        </p:txBody>
      </p:sp>
      <p:cxnSp>
        <p:nvCxnSpPr>
          <p:cNvPr id="310" name="Google Shape;310;p31"/>
          <p:cNvCxnSpPr/>
          <p:nvPr/>
        </p:nvCxnSpPr>
        <p:spPr>
          <a:xfrm>
            <a:off x="1397225" y="2440275"/>
            <a:ext cx="63675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1" name="Google Shape;311;p31"/>
          <p:cNvSpPr/>
          <p:nvPr/>
        </p:nvSpPr>
        <p:spPr>
          <a:xfrm>
            <a:off x="5699775" y="-780800"/>
            <a:ext cx="6389450" cy="2685800"/>
          </a:xfrm>
          <a:custGeom>
            <a:avLst/>
            <a:gdLst/>
            <a:ahLst/>
            <a:cxnLst/>
            <a:rect l="l" t="t" r="r" b="b"/>
            <a:pathLst>
              <a:path w="255578" h="107432" extrusionOk="0">
                <a:moveTo>
                  <a:pt x="121915" y="18100"/>
                </a:moveTo>
                <a:lnTo>
                  <a:pt x="121915" y="18100"/>
                </a:lnTo>
                <a:close/>
                <a:moveTo>
                  <a:pt x="247188" y="22602"/>
                </a:moveTo>
                <a:cubicBezTo>
                  <a:pt x="234153" y="7771"/>
                  <a:pt x="206741" y="45"/>
                  <a:pt x="178409" y="49"/>
                </a:cubicBezTo>
                <a:cubicBezTo>
                  <a:pt x="167198" y="49"/>
                  <a:pt x="155841" y="1257"/>
                  <a:pt x="145174" y="3711"/>
                </a:cubicBezTo>
                <a:cubicBezTo>
                  <a:pt x="155226" y="1576"/>
                  <a:pt x="165833" y="522"/>
                  <a:pt x="176308" y="522"/>
                </a:cubicBezTo>
                <a:cubicBezTo>
                  <a:pt x="204148" y="522"/>
                  <a:pt x="231009" y="7973"/>
                  <a:pt x="243691" y="22404"/>
                </a:cubicBezTo>
                <a:cubicBezTo>
                  <a:pt x="249285" y="28771"/>
                  <a:pt x="251818" y="36095"/>
                  <a:pt x="251818" y="43662"/>
                </a:cubicBezTo>
                <a:cubicBezTo>
                  <a:pt x="251818" y="60809"/>
                  <a:pt x="238821" y="79220"/>
                  <a:pt x="218969" y="90709"/>
                </a:cubicBezTo>
                <a:cubicBezTo>
                  <a:pt x="202201" y="100415"/>
                  <a:pt x="178905" y="106114"/>
                  <a:pt x="156363" y="106114"/>
                </a:cubicBezTo>
                <a:cubicBezTo>
                  <a:pt x="138642" y="106114"/>
                  <a:pt x="121390" y="102595"/>
                  <a:pt x="108130" y="94727"/>
                </a:cubicBezTo>
                <a:cubicBezTo>
                  <a:pt x="121870" y="103484"/>
                  <a:pt x="140251" y="107386"/>
                  <a:pt x="159120" y="107386"/>
                </a:cubicBezTo>
                <a:cubicBezTo>
                  <a:pt x="181963" y="107386"/>
                  <a:pt x="205522" y="101664"/>
                  <a:pt x="222421" y="91924"/>
                </a:cubicBezTo>
                <a:cubicBezTo>
                  <a:pt x="242483" y="80361"/>
                  <a:pt x="255528" y="61762"/>
                  <a:pt x="255528" y="44398"/>
                </a:cubicBezTo>
                <a:cubicBezTo>
                  <a:pt x="255528" y="36642"/>
                  <a:pt x="252928" y="29135"/>
                  <a:pt x="247188" y="22602"/>
                </a:cubicBezTo>
                <a:moveTo>
                  <a:pt x="174218" y="1040"/>
                </a:moveTo>
                <a:cubicBezTo>
                  <a:pt x="201552" y="1043"/>
                  <a:pt x="227842" y="8229"/>
                  <a:pt x="240156" y="22242"/>
                </a:cubicBezTo>
                <a:cubicBezTo>
                  <a:pt x="245601" y="28433"/>
                  <a:pt x="248062" y="35558"/>
                  <a:pt x="248062" y="42931"/>
                </a:cubicBezTo>
                <a:cubicBezTo>
                  <a:pt x="248062" y="59833"/>
                  <a:pt x="235125" y="78049"/>
                  <a:pt x="215494" y="89455"/>
                </a:cubicBezTo>
                <a:cubicBezTo>
                  <a:pt x="198869" y="99121"/>
                  <a:pt x="175843" y="104801"/>
                  <a:pt x="153605" y="104801"/>
                </a:cubicBezTo>
                <a:cubicBezTo>
                  <a:pt x="136394" y="104801"/>
                  <a:pt x="119653" y="101398"/>
                  <a:pt x="106716" y="93800"/>
                </a:cubicBezTo>
                <a:cubicBezTo>
                  <a:pt x="106753" y="93827"/>
                  <a:pt x="106795" y="93853"/>
                  <a:pt x="106832" y="93879"/>
                </a:cubicBezTo>
                <a:cubicBezTo>
                  <a:pt x="120246" y="102306"/>
                  <a:pt x="138053" y="106066"/>
                  <a:pt x="156363" y="106066"/>
                </a:cubicBezTo>
                <a:cubicBezTo>
                  <a:pt x="178897" y="106066"/>
                  <a:pt x="202186" y="100366"/>
                  <a:pt x="218943" y="90667"/>
                </a:cubicBezTo>
                <a:cubicBezTo>
                  <a:pt x="238783" y="79186"/>
                  <a:pt x="251769" y="60783"/>
                  <a:pt x="251769" y="43662"/>
                </a:cubicBezTo>
                <a:cubicBezTo>
                  <a:pt x="251769" y="36106"/>
                  <a:pt x="249240" y="28797"/>
                  <a:pt x="243653" y="22437"/>
                </a:cubicBezTo>
                <a:cubicBezTo>
                  <a:pt x="230990" y="8026"/>
                  <a:pt x="204137" y="571"/>
                  <a:pt x="176308" y="571"/>
                </a:cubicBezTo>
                <a:cubicBezTo>
                  <a:pt x="165116" y="571"/>
                  <a:pt x="153774" y="1775"/>
                  <a:pt x="143125" y="4218"/>
                </a:cubicBezTo>
                <a:cubicBezTo>
                  <a:pt x="153158" y="2094"/>
                  <a:pt x="163765" y="1040"/>
                  <a:pt x="174218" y="1040"/>
                </a:cubicBezTo>
                <a:moveTo>
                  <a:pt x="141261" y="4679"/>
                </a:moveTo>
                <a:cubicBezTo>
                  <a:pt x="141242" y="4683"/>
                  <a:pt x="141223" y="4687"/>
                  <a:pt x="141204" y="4694"/>
                </a:cubicBezTo>
                <a:cubicBezTo>
                  <a:pt x="151196" y="2597"/>
                  <a:pt x="161754" y="1557"/>
                  <a:pt x="172147" y="1557"/>
                </a:cubicBezTo>
                <a:cubicBezTo>
                  <a:pt x="198967" y="1557"/>
                  <a:pt x="224679" y="8484"/>
                  <a:pt x="236626" y="22077"/>
                </a:cubicBezTo>
                <a:cubicBezTo>
                  <a:pt x="241920" y="28099"/>
                  <a:pt x="244310" y="35022"/>
                  <a:pt x="244310" y="42199"/>
                </a:cubicBezTo>
                <a:cubicBezTo>
                  <a:pt x="244310" y="58858"/>
                  <a:pt x="231433" y="76879"/>
                  <a:pt x="212024" y="88206"/>
                </a:cubicBezTo>
                <a:cubicBezTo>
                  <a:pt x="195541" y="97826"/>
                  <a:pt x="172785" y="103488"/>
                  <a:pt x="150855" y="103488"/>
                </a:cubicBezTo>
                <a:cubicBezTo>
                  <a:pt x="134335" y="103488"/>
                  <a:pt x="118283" y="100276"/>
                  <a:pt x="105733" y="93117"/>
                </a:cubicBezTo>
                <a:cubicBezTo>
                  <a:pt x="105838" y="93192"/>
                  <a:pt x="105947" y="93268"/>
                  <a:pt x="106052" y="93343"/>
                </a:cubicBezTo>
                <a:cubicBezTo>
                  <a:pt x="119068" y="101222"/>
                  <a:pt x="136094" y="104749"/>
                  <a:pt x="153605" y="104749"/>
                </a:cubicBezTo>
                <a:cubicBezTo>
                  <a:pt x="175836" y="104749"/>
                  <a:pt x="198854" y="99068"/>
                  <a:pt x="215468" y="89410"/>
                </a:cubicBezTo>
                <a:cubicBezTo>
                  <a:pt x="235087" y="78012"/>
                  <a:pt x="248013" y="59803"/>
                  <a:pt x="248009" y="42931"/>
                </a:cubicBezTo>
                <a:cubicBezTo>
                  <a:pt x="248009" y="35569"/>
                  <a:pt x="245552" y="28459"/>
                  <a:pt x="240119" y="22276"/>
                </a:cubicBezTo>
                <a:cubicBezTo>
                  <a:pt x="227824" y="8281"/>
                  <a:pt x="201544" y="1092"/>
                  <a:pt x="174218" y="1092"/>
                </a:cubicBezTo>
                <a:cubicBezTo>
                  <a:pt x="163116" y="1092"/>
                  <a:pt x="151841" y="2282"/>
                  <a:pt x="141261" y="4679"/>
                </a:cubicBezTo>
                <a:close/>
                <a:moveTo>
                  <a:pt x="140184" y="4968"/>
                </a:moveTo>
                <a:cubicBezTo>
                  <a:pt x="140094" y="4991"/>
                  <a:pt x="140008" y="5017"/>
                  <a:pt x="139918" y="5039"/>
                </a:cubicBezTo>
                <a:cubicBezTo>
                  <a:pt x="149680" y="3058"/>
                  <a:pt x="159972" y="2072"/>
                  <a:pt x="170087" y="2072"/>
                </a:cubicBezTo>
                <a:cubicBezTo>
                  <a:pt x="196393" y="2072"/>
                  <a:pt x="221516" y="8735"/>
                  <a:pt x="233099" y="21916"/>
                </a:cubicBezTo>
                <a:cubicBezTo>
                  <a:pt x="238239" y="27765"/>
                  <a:pt x="240562" y="34493"/>
                  <a:pt x="240562" y="41475"/>
                </a:cubicBezTo>
                <a:cubicBezTo>
                  <a:pt x="240558" y="57886"/>
                  <a:pt x="227741" y="75708"/>
                  <a:pt x="208549" y="86953"/>
                </a:cubicBezTo>
                <a:cubicBezTo>
                  <a:pt x="192209" y="96536"/>
                  <a:pt x="169731" y="102179"/>
                  <a:pt x="148112" y="102179"/>
                </a:cubicBezTo>
                <a:cubicBezTo>
                  <a:pt x="132327" y="102179"/>
                  <a:pt x="117004" y="99169"/>
                  <a:pt x="104862" y="92487"/>
                </a:cubicBezTo>
                <a:cubicBezTo>
                  <a:pt x="105001" y="92588"/>
                  <a:pt x="105140" y="92693"/>
                  <a:pt x="105279" y="92795"/>
                </a:cubicBezTo>
                <a:cubicBezTo>
                  <a:pt x="117889" y="100137"/>
                  <a:pt x="134132" y="103432"/>
                  <a:pt x="150855" y="103432"/>
                </a:cubicBezTo>
                <a:cubicBezTo>
                  <a:pt x="172778" y="103432"/>
                  <a:pt x="195522" y="97774"/>
                  <a:pt x="211994" y="88157"/>
                </a:cubicBezTo>
                <a:cubicBezTo>
                  <a:pt x="231392" y="76838"/>
                  <a:pt x="244257" y="58828"/>
                  <a:pt x="244257" y="42199"/>
                </a:cubicBezTo>
                <a:cubicBezTo>
                  <a:pt x="244257" y="35037"/>
                  <a:pt x="241867" y="28125"/>
                  <a:pt x="236585" y="22115"/>
                </a:cubicBezTo>
                <a:cubicBezTo>
                  <a:pt x="224661" y="8540"/>
                  <a:pt x="198959" y="1614"/>
                  <a:pt x="172147" y="1614"/>
                </a:cubicBezTo>
                <a:cubicBezTo>
                  <a:pt x="161398" y="1614"/>
                  <a:pt x="150472" y="2724"/>
                  <a:pt x="140184" y="4968"/>
                </a:cubicBezTo>
                <a:close/>
                <a:moveTo>
                  <a:pt x="139058" y="5216"/>
                </a:moveTo>
                <a:lnTo>
                  <a:pt x="139058" y="5216"/>
                </a:lnTo>
                <a:cubicBezTo>
                  <a:pt x="139118" y="5204"/>
                  <a:pt x="139182" y="5193"/>
                  <a:pt x="139242" y="5178"/>
                </a:cubicBezTo>
                <a:cubicBezTo>
                  <a:pt x="139261" y="5174"/>
                  <a:pt x="139280" y="5167"/>
                  <a:pt x="139302" y="5163"/>
                </a:cubicBezTo>
                <a:cubicBezTo>
                  <a:pt x="139220" y="5182"/>
                  <a:pt x="139141" y="5197"/>
                  <a:pt x="139058" y="5216"/>
                </a:cubicBezTo>
                <a:close/>
                <a:moveTo>
                  <a:pt x="168039" y="2597"/>
                </a:moveTo>
                <a:cubicBezTo>
                  <a:pt x="193815" y="2597"/>
                  <a:pt x="218346" y="9005"/>
                  <a:pt x="229561" y="21769"/>
                </a:cubicBezTo>
                <a:cubicBezTo>
                  <a:pt x="234551" y="27450"/>
                  <a:pt x="236802" y="33978"/>
                  <a:pt x="236802" y="40766"/>
                </a:cubicBezTo>
                <a:cubicBezTo>
                  <a:pt x="236802" y="56926"/>
                  <a:pt x="224038" y="74553"/>
                  <a:pt x="205071" y="85719"/>
                </a:cubicBezTo>
                <a:cubicBezTo>
                  <a:pt x="188881" y="95252"/>
                  <a:pt x="166711" y="100858"/>
                  <a:pt x="145425" y="100858"/>
                </a:cubicBezTo>
                <a:cubicBezTo>
                  <a:pt x="130376" y="100858"/>
                  <a:pt x="115766" y="98055"/>
                  <a:pt x="104026" y="91861"/>
                </a:cubicBezTo>
                <a:cubicBezTo>
                  <a:pt x="104187" y="91984"/>
                  <a:pt x="104352" y="92108"/>
                  <a:pt x="104513" y="92228"/>
                </a:cubicBezTo>
                <a:cubicBezTo>
                  <a:pt x="116704" y="99053"/>
                  <a:pt x="132170" y="102122"/>
                  <a:pt x="148112" y="102122"/>
                </a:cubicBezTo>
                <a:cubicBezTo>
                  <a:pt x="169720" y="102122"/>
                  <a:pt x="192191" y="96479"/>
                  <a:pt x="208523" y="86904"/>
                </a:cubicBezTo>
                <a:cubicBezTo>
                  <a:pt x="227700" y="75667"/>
                  <a:pt x="240502" y="57852"/>
                  <a:pt x="240502" y="41475"/>
                </a:cubicBezTo>
                <a:cubicBezTo>
                  <a:pt x="240502" y="34504"/>
                  <a:pt x="238187" y="27795"/>
                  <a:pt x="233054" y="21953"/>
                </a:cubicBezTo>
                <a:cubicBezTo>
                  <a:pt x="221494" y="8795"/>
                  <a:pt x="196382" y="2128"/>
                  <a:pt x="170087" y="2128"/>
                </a:cubicBezTo>
                <a:cubicBezTo>
                  <a:pt x="159694" y="2128"/>
                  <a:pt x="149114" y="3171"/>
                  <a:pt x="139115" y="5264"/>
                </a:cubicBezTo>
                <a:cubicBezTo>
                  <a:pt x="138946" y="5313"/>
                  <a:pt x="138773" y="5362"/>
                  <a:pt x="138601" y="5411"/>
                </a:cubicBezTo>
                <a:cubicBezTo>
                  <a:pt x="148149" y="3535"/>
                  <a:pt x="158182" y="2597"/>
                  <a:pt x="168039" y="2597"/>
                </a:cubicBezTo>
                <a:close/>
                <a:moveTo>
                  <a:pt x="137985" y="5505"/>
                </a:moveTo>
                <a:cubicBezTo>
                  <a:pt x="137858" y="5542"/>
                  <a:pt x="137726" y="5576"/>
                  <a:pt x="137599" y="5610"/>
                </a:cubicBezTo>
                <a:cubicBezTo>
                  <a:pt x="137753" y="5580"/>
                  <a:pt x="137910" y="5550"/>
                  <a:pt x="138064" y="5516"/>
                </a:cubicBezTo>
                <a:cubicBezTo>
                  <a:pt x="138192" y="5478"/>
                  <a:pt x="138323" y="5441"/>
                  <a:pt x="138450" y="5403"/>
                </a:cubicBezTo>
                <a:cubicBezTo>
                  <a:pt x="138297" y="5437"/>
                  <a:pt x="138139" y="5471"/>
                  <a:pt x="137985" y="5505"/>
                </a:cubicBezTo>
                <a:close/>
                <a:moveTo>
                  <a:pt x="166009" y="3107"/>
                </a:moveTo>
                <a:cubicBezTo>
                  <a:pt x="191256" y="3107"/>
                  <a:pt x="215179" y="9264"/>
                  <a:pt x="226034" y="21616"/>
                </a:cubicBezTo>
                <a:cubicBezTo>
                  <a:pt x="230874" y="27124"/>
                  <a:pt x="233058" y="33457"/>
                  <a:pt x="233058" y="40049"/>
                </a:cubicBezTo>
                <a:cubicBezTo>
                  <a:pt x="233054" y="55961"/>
                  <a:pt x="220350" y="73389"/>
                  <a:pt x="201601" y="84473"/>
                </a:cubicBezTo>
                <a:cubicBezTo>
                  <a:pt x="185557" y="93969"/>
                  <a:pt x="163668" y="99552"/>
                  <a:pt x="142698" y="99552"/>
                </a:cubicBezTo>
                <a:cubicBezTo>
                  <a:pt x="128403" y="99552"/>
                  <a:pt x="114531" y="96956"/>
                  <a:pt x="103227" y="91234"/>
                </a:cubicBezTo>
                <a:cubicBezTo>
                  <a:pt x="103399" y="91369"/>
                  <a:pt x="103572" y="91508"/>
                  <a:pt x="103744" y="91643"/>
                </a:cubicBezTo>
                <a:cubicBezTo>
                  <a:pt x="115526" y="97950"/>
                  <a:pt x="130249" y="100798"/>
                  <a:pt x="145425" y="100798"/>
                </a:cubicBezTo>
                <a:cubicBezTo>
                  <a:pt x="166703" y="100798"/>
                  <a:pt x="188863" y="95196"/>
                  <a:pt x="205041" y="85666"/>
                </a:cubicBezTo>
                <a:cubicBezTo>
                  <a:pt x="223940" y="74511"/>
                  <a:pt x="236742" y="56896"/>
                  <a:pt x="236742" y="40766"/>
                </a:cubicBezTo>
                <a:cubicBezTo>
                  <a:pt x="236742" y="33990"/>
                  <a:pt x="234495" y="27476"/>
                  <a:pt x="229516" y="21811"/>
                </a:cubicBezTo>
                <a:cubicBezTo>
                  <a:pt x="218323" y="9069"/>
                  <a:pt x="193808" y="2657"/>
                  <a:pt x="168039" y="2657"/>
                </a:cubicBezTo>
                <a:cubicBezTo>
                  <a:pt x="157953" y="2657"/>
                  <a:pt x="147680" y="3636"/>
                  <a:pt x="137936" y="5602"/>
                </a:cubicBezTo>
                <a:cubicBezTo>
                  <a:pt x="137779" y="5651"/>
                  <a:pt x="137629" y="5696"/>
                  <a:pt x="137471" y="5741"/>
                </a:cubicBezTo>
                <a:cubicBezTo>
                  <a:pt x="146750" y="3985"/>
                  <a:pt x="156475" y="3107"/>
                  <a:pt x="166009" y="3107"/>
                </a:cubicBezTo>
                <a:moveTo>
                  <a:pt x="136766" y="5846"/>
                </a:moveTo>
                <a:cubicBezTo>
                  <a:pt x="136646" y="5880"/>
                  <a:pt x="136533" y="5914"/>
                  <a:pt x="136417" y="5944"/>
                </a:cubicBezTo>
                <a:cubicBezTo>
                  <a:pt x="136616" y="5906"/>
                  <a:pt x="136818" y="5865"/>
                  <a:pt x="137021" y="5827"/>
                </a:cubicBezTo>
                <a:cubicBezTo>
                  <a:pt x="137149" y="5790"/>
                  <a:pt x="137276" y="5752"/>
                  <a:pt x="137404" y="5711"/>
                </a:cubicBezTo>
                <a:cubicBezTo>
                  <a:pt x="137190" y="5756"/>
                  <a:pt x="136976" y="5801"/>
                  <a:pt x="136766" y="5846"/>
                </a:cubicBezTo>
                <a:close/>
                <a:moveTo>
                  <a:pt x="136863" y="5756"/>
                </a:moveTo>
                <a:cubicBezTo>
                  <a:pt x="136807" y="5771"/>
                  <a:pt x="136755" y="5782"/>
                  <a:pt x="136702" y="5797"/>
                </a:cubicBezTo>
                <a:cubicBezTo>
                  <a:pt x="136766" y="5786"/>
                  <a:pt x="136830" y="5771"/>
                  <a:pt x="136890" y="5760"/>
                </a:cubicBezTo>
                <a:cubicBezTo>
                  <a:pt x="136946" y="5741"/>
                  <a:pt x="136998" y="5726"/>
                  <a:pt x="137051" y="5711"/>
                </a:cubicBezTo>
                <a:cubicBezTo>
                  <a:pt x="136987" y="5726"/>
                  <a:pt x="136923" y="5741"/>
                  <a:pt x="136863" y="5756"/>
                </a:cubicBezTo>
                <a:close/>
                <a:moveTo>
                  <a:pt x="135584" y="6101"/>
                </a:moveTo>
                <a:cubicBezTo>
                  <a:pt x="135528" y="6116"/>
                  <a:pt x="135471" y="6131"/>
                  <a:pt x="135419" y="6146"/>
                </a:cubicBezTo>
                <a:cubicBezTo>
                  <a:pt x="135561" y="6116"/>
                  <a:pt x="135704" y="6086"/>
                  <a:pt x="135847" y="6060"/>
                </a:cubicBezTo>
                <a:cubicBezTo>
                  <a:pt x="135918" y="6037"/>
                  <a:pt x="135993" y="6015"/>
                  <a:pt x="136064" y="5996"/>
                </a:cubicBezTo>
                <a:cubicBezTo>
                  <a:pt x="135903" y="6030"/>
                  <a:pt x="135742" y="6064"/>
                  <a:pt x="135584" y="6101"/>
                </a:cubicBezTo>
                <a:moveTo>
                  <a:pt x="134545" y="6390"/>
                </a:moveTo>
                <a:cubicBezTo>
                  <a:pt x="134357" y="6446"/>
                  <a:pt x="134169" y="6499"/>
                  <a:pt x="133986" y="6551"/>
                </a:cubicBezTo>
                <a:cubicBezTo>
                  <a:pt x="134192" y="6510"/>
                  <a:pt x="134398" y="6469"/>
                  <a:pt x="134605" y="6431"/>
                </a:cubicBezTo>
                <a:cubicBezTo>
                  <a:pt x="134789" y="6375"/>
                  <a:pt x="134972" y="6319"/>
                  <a:pt x="135156" y="6262"/>
                </a:cubicBezTo>
                <a:cubicBezTo>
                  <a:pt x="134954" y="6308"/>
                  <a:pt x="134747" y="6349"/>
                  <a:pt x="134545" y="6390"/>
                </a:cubicBezTo>
                <a:close/>
                <a:moveTo>
                  <a:pt x="133351" y="6649"/>
                </a:moveTo>
                <a:cubicBezTo>
                  <a:pt x="133209" y="6690"/>
                  <a:pt x="133066" y="6728"/>
                  <a:pt x="132924" y="6769"/>
                </a:cubicBezTo>
                <a:cubicBezTo>
                  <a:pt x="133078" y="6735"/>
                  <a:pt x="133231" y="6705"/>
                  <a:pt x="133385" y="6671"/>
                </a:cubicBezTo>
                <a:cubicBezTo>
                  <a:pt x="133524" y="6630"/>
                  <a:pt x="133667" y="6589"/>
                  <a:pt x="133805" y="6551"/>
                </a:cubicBezTo>
                <a:cubicBezTo>
                  <a:pt x="133655" y="6581"/>
                  <a:pt x="133502" y="6615"/>
                  <a:pt x="133351" y="6649"/>
                </a:cubicBezTo>
                <a:close/>
                <a:moveTo>
                  <a:pt x="133588" y="6746"/>
                </a:moveTo>
                <a:cubicBezTo>
                  <a:pt x="133730" y="6701"/>
                  <a:pt x="133869" y="6656"/>
                  <a:pt x="134008" y="6615"/>
                </a:cubicBezTo>
                <a:cubicBezTo>
                  <a:pt x="133757" y="6664"/>
                  <a:pt x="133509" y="6713"/>
                  <a:pt x="133261" y="6765"/>
                </a:cubicBezTo>
                <a:cubicBezTo>
                  <a:pt x="133130" y="6803"/>
                  <a:pt x="133003" y="6844"/>
                  <a:pt x="132871" y="6882"/>
                </a:cubicBezTo>
                <a:cubicBezTo>
                  <a:pt x="133111" y="6837"/>
                  <a:pt x="133348" y="6792"/>
                  <a:pt x="133588" y="6746"/>
                </a:cubicBezTo>
                <a:close/>
                <a:moveTo>
                  <a:pt x="132016" y="7028"/>
                </a:moveTo>
                <a:cubicBezTo>
                  <a:pt x="131933" y="7050"/>
                  <a:pt x="131851" y="7073"/>
                  <a:pt x="131768" y="7099"/>
                </a:cubicBezTo>
                <a:cubicBezTo>
                  <a:pt x="131967" y="7058"/>
                  <a:pt x="132170" y="7017"/>
                  <a:pt x="132372" y="6979"/>
                </a:cubicBezTo>
                <a:cubicBezTo>
                  <a:pt x="132470" y="6949"/>
                  <a:pt x="132571" y="6919"/>
                  <a:pt x="132669" y="6889"/>
                </a:cubicBezTo>
                <a:cubicBezTo>
                  <a:pt x="132451" y="6934"/>
                  <a:pt x="132233" y="6979"/>
                  <a:pt x="132016" y="7028"/>
                </a:cubicBezTo>
                <a:close/>
                <a:moveTo>
                  <a:pt x="132110" y="6930"/>
                </a:moveTo>
                <a:cubicBezTo>
                  <a:pt x="132050" y="6945"/>
                  <a:pt x="131986" y="6964"/>
                  <a:pt x="131926" y="6979"/>
                </a:cubicBezTo>
                <a:cubicBezTo>
                  <a:pt x="131997" y="6964"/>
                  <a:pt x="132068" y="6949"/>
                  <a:pt x="132140" y="6934"/>
                </a:cubicBezTo>
                <a:cubicBezTo>
                  <a:pt x="132203" y="6915"/>
                  <a:pt x="132263" y="6897"/>
                  <a:pt x="132323" y="6882"/>
                </a:cubicBezTo>
                <a:cubicBezTo>
                  <a:pt x="132252" y="6897"/>
                  <a:pt x="132181" y="6915"/>
                  <a:pt x="132110" y="6930"/>
                </a:cubicBezTo>
                <a:close/>
                <a:moveTo>
                  <a:pt x="131014" y="7321"/>
                </a:moveTo>
                <a:cubicBezTo>
                  <a:pt x="130898" y="7354"/>
                  <a:pt x="130781" y="7388"/>
                  <a:pt x="130669" y="7426"/>
                </a:cubicBezTo>
                <a:cubicBezTo>
                  <a:pt x="130901" y="7381"/>
                  <a:pt x="131134" y="7336"/>
                  <a:pt x="131367" y="7291"/>
                </a:cubicBezTo>
                <a:cubicBezTo>
                  <a:pt x="131494" y="7249"/>
                  <a:pt x="131622" y="7212"/>
                  <a:pt x="131749" y="7170"/>
                </a:cubicBezTo>
                <a:cubicBezTo>
                  <a:pt x="131502" y="7219"/>
                  <a:pt x="131258" y="7268"/>
                  <a:pt x="131014" y="7321"/>
                </a:cubicBezTo>
                <a:moveTo>
                  <a:pt x="130710" y="7313"/>
                </a:moveTo>
                <a:cubicBezTo>
                  <a:pt x="130706" y="7313"/>
                  <a:pt x="130703" y="7317"/>
                  <a:pt x="130699" y="7317"/>
                </a:cubicBezTo>
                <a:cubicBezTo>
                  <a:pt x="130845" y="7287"/>
                  <a:pt x="130991" y="7257"/>
                  <a:pt x="131138" y="7227"/>
                </a:cubicBezTo>
                <a:cubicBezTo>
                  <a:pt x="131175" y="7215"/>
                  <a:pt x="131209" y="7204"/>
                  <a:pt x="131243" y="7193"/>
                </a:cubicBezTo>
                <a:cubicBezTo>
                  <a:pt x="131067" y="7234"/>
                  <a:pt x="130886" y="7272"/>
                  <a:pt x="130710" y="7313"/>
                </a:cubicBezTo>
                <a:moveTo>
                  <a:pt x="129753" y="7587"/>
                </a:moveTo>
                <a:cubicBezTo>
                  <a:pt x="129686" y="7606"/>
                  <a:pt x="129626" y="7624"/>
                  <a:pt x="129558" y="7643"/>
                </a:cubicBezTo>
                <a:cubicBezTo>
                  <a:pt x="129753" y="7602"/>
                  <a:pt x="129945" y="7564"/>
                  <a:pt x="130140" y="7527"/>
                </a:cubicBezTo>
                <a:cubicBezTo>
                  <a:pt x="130222" y="7501"/>
                  <a:pt x="130309" y="7474"/>
                  <a:pt x="130391" y="7448"/>
                </a:cubicBezTo>
                <a:cubicBezTo>
                  <a:pt x="130177" y="7493"/>
                  <a:pt x="129963" y="7542"/>
                  <a:pt x="129753" y="7587"/>
                </a:cubicBezTo>
                <a:close/>
                <a:moveTo>
                  <a:pt x="128770" y="7876"/>
                </a:moveTo>
                <a:cubicBezTo>
                  <a:pt x="128669" y="7906"/>
                  <a:pt x="128571" y="7936"/>
                  <a:pt x="128470" y="7966"/>
                </a:cubicBezTo>
                <a:cubicBezTo>
                  <a:pt x="128695" y="7921"/>
                  <a:pt x="128920" y="7880"/>
                  <a:pt x="129149" y="7835"/>
                </a:cubicBezTo>
                <a:cubicBezTo>
                  <a:pt x="129262" y="7801"/>
                  <a:pt x="129378" y="7763"/>
                  <a:pt x="129491" y="7726"/>
                </a:cubicBezTo>
                <a:cubicBezTo>
                  <a:pt x="129251" y="7775"/>
                  <a:pt x="129010" y="7823"/>
                  <a:pt x="128770" y="7876"/>
                </a:cubicBezTo>
                <a:close/>
                <a:moveTo>
                  <a:pt x="128684" y="7820"/>
                </a:moveTo>
                <a:cubicBezTo>
                  <a:pt x="128755" y="7808"/>
                  <a:pt x="128827" y="7793"/>
                  <a:pt x="128898" y="7778"/>
                </a:cubicBezTo>
                <a:cubicBezTo>
                  <a:pt x="128913" y="7771"/>
                  <a:pt x="128928" y="7767"/>
                  <a:pt x="128943" y="7763"/>
                </a:cubicBezTo>
                <a:cubicBezTo>
                  <a:pt x="128857" y="7782"/>
                  <a:pt x="128770" y="7801"/>
                  <a:pt x="128684" y="7820"/>
                </a:cubicBezTo>
                <a:close/>
                <a:moveTo>
                  <a:pt x="127641" y="8112"/>
                </a:moveTo>
                <a:cubicBezTo>
                  <a:pt x="127588" y="8131"/>
                  <a:pt x="127532" y="8146"/>
                  <a:pt x="127476" y="8161"/>
                </a:cubicBezTo>
                <a:cubicBezTo>
                  <a:pt x="127622" y="8131"/>
                  <a:pt x="127768" y="8105"/>
                  <a:pt x="127915" y="8075"/>
                </a:cubicBezTo>
                <a:cubicBezTo>
                  <a:pt x="127982" y="8052"/>
                  <a:pt x="128050" y="8033"/>
                  <a:pt x="128121" y="8011"/>
                </a:cubicBezTo>
                <a:cubicBezTo>
                  <a:pt x="127960" y="8045"/>
                  <a:pt x="127802" y="8078"/>
                  <a:pt x="127641" y="8112"/>
                </a:cubicBezTo>
                <a:moveTo>
                  <a:pt x="128170" y="8150"/>
                </a:moveTo>
                <a:cubicBezTo>
                  <a:pt x="128305" y="8105"/>
                  <a:pt x="128436" y="8063"/>
                  <a:pt x="128571" y="8018"/>
                </a:cubicBezTo>
                <a:cubicBezTo>
                  <a:pt x="128309" y="8071"/>
                  <a:pt x="128050" y="8120"/>
                  <a:pt x="127787" y="8172"/>
                </a:cubicBezTo>
                <a:cubicBezTo>
                  <a:pt x="127663" y="8210"/>
                  <a:pt x="127540" y="8251"/>
                  <a:pt x="127416" y="8289"/>
                </a:cubicBezTo>
                <a:cubicBezTo>
                  <a:pt x="127667" y="8240"/>
                  <a:pt x="127919" y="8195"/>
                  <a:pt x="128170" y="8150"/>
                </a:cubicBezTo>
                <a:close/>
                <a:moveTo>
                  <a:pt x="126654" y="8405"/>
                </a:moveTo>
                <a:cubicBezTo>
                  <a:pt x="126560" y="8431"/>
                  <a:pt x="126470" y="8457"/>
                  <a:pt x="126376" y="8487"/>
                </a:cubicBezTo>
                <a:cubicBezTo>
                  <a:pt x="126564" y="8450"/>
                  <a:pt x="126752" y="8416"/>
                  <a:pt x="126939" y="8379"/>
                </a:cubicBezTo>
                <a:cubicBezTo>
                  <a:pt x="127041" y="8345"/>
                  <a:pt x="127138" y="8315"/>
                  <a:pt x="127239" y="8285"/>
                </a:cubicBezTo>
                <a:cubicBezTo>
                  <a:pt x="127044" y="8322"/>
                  <a:pt x="126849" y="8364"/>
                  <a:pt x="126654" y="8405"/>
                </a:cubicBezTo>
                <a:close/>
                <a:moveTo>
                  <a:pt x="126722" y="8315"/>
                </a:moveTo>
                <a:cubicBezTo>
                  <a:pt x="126740" y="8311"/>
                  <a:pt x="126759" y="8307"/>
                  <a:pt x="126778" y="8304"/>
                </a:cubicBezTo>
                <a:cubicBezTo>
                  <a:pt x="126782" y="8304"/>
                  <a:pt x="126789" y="8300"/>
                  <a:pt x="126793" y="8300"/>
                </a:cubicBezTo>
                <a:cubicBezTo>
                  <a:pt x="126767" y="8307"/>
                  <a:pt x="126748" y="8311"/>
                  <a:pt x="126722" y="8315"/>
                </a:cubicBezTo>
                <a:close/>
                <a:moveTo>
                  <a:pt x="125667" y="8701"/>
                </a:moveTo>
                <a:cubicBezTo>
                  <a:pt x="125551" y="8739"/>
                  <a:pt x="125435" y="8773"/>
                  <a:pt x="125322" y="8810"/>
                </a:cubicBezTo>
                <a:cubicBezTo>
                  <a:pt x="125540" y="8769"/>
                  <a:pt x="125754" y="8728"/>
                  <a:pt x="125971" y="8690"/>
                </a:cubicBezTo>
                <a:cubicBezTo>
                  <a:pt x="126095" y="8649"/>
                  <a:pt x="126215" y="8611"/>
                  <a:pt x="126339" y="8570"/>
                </a:cubicBezTo>
                <a:cubicBezTo>
                  <a:pt x="126114" y="8615"/>
                  <a:pt x="125889" y="8660"/>
                  <a:pt x="125667" y="8701"/>
                </a:cubicBezTo>
                <a:close/>
                <a:moveTo>
                  <a:pt x="125420" y="8668"/>
                </a:moveTo>
                <a:cubicBezTo>
                  <a:pt x="125382" y="8679"/>
                  <a:pt x="125345" y="8690"/>
                  <a:pt x="125303" y="8701"/>
                </a:cubicBezTo>
                <a:cubicBezTo>
                  <a:pt x="125468" y="8668"/>
                  <a:pt x="125630" y="8634"/>
                  <a:pt x="125795" y="8600"/>
                </a:cubicBezTo>
                <a:cubicBezTo>
                  <a:pt x="125851" y="8585"/>
                  <a:pt x="125907" y="8566"/>
                  <a:pt x="125968" y="8547"/>
                </a:cubicBezTo>
                <a:cubicBezTo>
                  <a:pt x="125784" y="8589"/>
                  <a:pt x="125600" y="8626"/>
                  <a:pt x="125420" y="8668"/>
                </a:cubicBezTo>
                <a:close/>
                <a:moveTo>
                  <a:pt x="124448" y="8953"/>
                </a:moveTo>
                <a:cubicBezTo>
                  <a:pt x="124369" y="8975"/>
                  <a:pt x="124290" y="8998"/>
                  <a:pt x="124215" y="9020"/>
                </a:cubicBezTo>
                <a:cubicBezTo>
                  <a:pt x="124414" y="8983"/>
                  <a:pt x="124617" y="8945"/>
                  <a:pt x="124816" y="8904"/>
                </a:cubicBezTo>
                <a:cubicBezTo>
                  <a:pt x="124909" y="8878"/>
                  <a:pt x="124996" y="8848"/>
                  <a:pt x="125090" y="8821"/>
                </a:cubicBezTo>
                <a:cubicBezTo>
                  <a:pt x="124872" y="8863"/>
                  <a:pt x="124662" y="8908"/>
                  <a:pt x="124448" y="8953"/>
                </a:cubicBezTo>
                <a:close/>
                <a:moveTo>
                  <a:pt x="123472" y="9249"/>
                </a:moveTo>
                <a:cubicBezTo>
                  <a:pt x="123371" y="9279"/>
                  <a:pt x="123266" y="9313"/>
                  <a:pt x="123165" y="9343"/>
                </a:cubicBezTo>
                <a:cubicBezTo>
                  <a:pt x="123394" y="9302"/>
                  <a:pt x="123622" y="9257"/>
                  <a:pt x="123851" y="9215"/>
                </a:cubicBezTo>
                <a:cubicBezTo>
                  <a:pt x="123964" y="9178"/>
                  <a:pt x="124080" y="9140"/>
                  <a:pt x="124193" y="9107"/>
                </a:cubicBezTo>
                <a:cubicBezTo>
                  <a:pt x="123953" y="9152"/>
                  <a:pt x="123713" y="9200"/>
                  <a:pt x="123472" y="9249"/>
                </a:cubicBezTo>
                <a:close/>
                <a:moveTo>
                  <a:pt x="123502" y="9152"/>
                </a:moveTo>
                <a:cubicBezTo>
                  <a:pt x="123465" y="9163"/>
                  <a:pt x="123427" y="9174"/>
                  <a:pt x="123386" y="9185"/>
                </a:cubicBezTo>
                <a:cubicBezTo>
                  <a:pt x="123461" y="9170"/>
                  <a:pt x="123529" y="9159"/>
                  <a:pt x="123600" y="9144"/>
                </a:cubicBezTo>
                <a:cubicBezTo>
                  <a:pt x="123641" y="9129"/>
                  <a:pt x="123683" y="9118"/>
                  <a:pt x="123728" y="9107"/>
                </a:cubicBezTo>
                <a:cubicBezTo>
                  <a:pt x="123653" y="9122"/>
                  <a:pt x="123577" y="9137"/>
                  <a:pt x="123502" y="9152"/>
                </a:cubicBezTo>
                <a:close/>
                <a:moveTo>
                  <a:pt x="122486" y="9452"/>
                </a:moveTo>
                <a:cubicBezTo>
                  <a:pt x="122411" y="9474"/>
                  <a:pt x="122336" y="9493"/>
                  <a:pt x="122261" y="9515"/>
                </a:cubicBezTo>
                <a:cubicBezTo>
                  <a:pt x="122384" y="9493"/>
                  <a:pt x="122512" y="9467"/>
                  <a:pt x="122636" y="9444"/>
                </a:cubicBezTo>
                <a:cubicBezTo>
                  <a:pt x="122715" y="9418"/>
                  <a:pt x="122790" y="9395"/>
                  <a:pt x="122868" y="9369"/>
                </a:cubicBezTo>
                <a:cubicBezTo>
                  <a:pt x="122741" y="9395"/>
                  <a:pt x="122613" y="9425"/>
                  <a:pt x="122486" y="9452"/>
                </a:cubicBezTo>
                <a:close/>
                <a:moveTo>
                  <a:pt x="122906" y="9530"/>
                </a:moveTo>
                <a:cubicBezTo>
                  <a:pt x="123033" y="9485"/>
                  <a:pt x="123161" y="9444"/>
                  <a:pt x="123285" y="9403"/>
                </a:cubicBezTo>
                <a:cubicBezTo>
                  <a:pt x="123026" y="9452"/>
                  <a:pt x="122767" y="9500"/>
                  <a:pt x="122508" y="9549"/>
                </a:cubicBezTo>
                <a:cubicBezTo>
                  <a:pt x="122388" y="9587"/>
                  <a:pt x="122272" y="9624"/>
                  <a:pt x="122152" y="9666"/>
                </a:cubicBezTo>
                <a:cubicBezTo>
                  <a:pt x="122403" y="9621"/>
                  <a:pt x="122654" y="9572"/>
                  <a:pt x="122906" y="9530"/>
                </a:cubicBezTo>
                <a:close/>
                <a:moveTo>
                  <a:pt x="121484" y="9752"/>
                </a:moveTo>
                <a:cubicBezTo>
                  <a:pt x="121386" y="9782"/>
                  <a:pt x="121289" y="9812"/>
                  <a:pt x="121191" y="9842"/>
                </a:cubicBezTo>
                <a:cubicBezTo>
                  <a:pt x="121356" y="9812"/>
                  <a:pt x="121518" y="9782"/>
                  <a:pt x="121683" y="9748"/>
                </a:cubicBezTo>
                <a:cubicBezTo>
                  <a:pt x="121784" y="9718"/>
                  <a:pt x="121885" y="9684"/>
                  <a:pt x="121987" y="9651"/>
                </a:cubicBezTo>
                <a:cubicBezTo>
                  <a:pt x="121818" y="9684"/>
                  <a:pt x="121649" y="9718"/>
                  <a:pt x="121484" y="9752"/>
                </a:cubicBezTo>
                <a:close/>
                <a:moveTo>
                  <a:pt x="121345" y="9692"/>
                </a:moveTo>
                <a:cubicBezTo>
                  <a:pt x="121323" y="9699"/>
                  <a:pt x="121296" y="9707"/>
                  <a:pt x="121274" y="9714"/>
                </a:cubicBezTo>
                <a:cubicBezTo>
                  <a:pt x="121386" y="9688"/>
                  <a:pt x="121499" y="9669"/>
                  <a:pt x="121611" y="9647"/>
                </a:cubicBezTo>
                <a:cubicBezTo>
                  <a:pt x="121649" y="9632"/>
                  <a:pt x="121686" y="9621"/>
                  <a:pt x="121724" y="9609"/>
                </a:cubicBezTo>
                <a:cubicBezTo>
                  <a:pt x="121596" y="9639"/>
                  <a:pt x="121473" y="9666"/>
                  <a:pt x="121345" y="9692"/>
                </a:cubicBezTo>
                <a:close/>
                <a:moveTo>
                  <a:pt x="121975" y="9846"/>
                </a:moveTo>
                <a:cubicBezTo>
                  <a:pt x="122114" y="9801"/>
                  <a:pt x="122246" y="9752"/>
                  <a:pt x="122384" y="9707"/>
                </a:cubicBezTo>
                <a:cubicBezTo>
                  <a:pt x="122107" y="9756"/>
                  <a:pt x="121833" y="9804"/>
                  <a:pt x="121555" y="9857"/>
                </a:cubicBezTo>
                <a:cubicBezTo>
                  <a:pt x="121428" y="9898"/>
                  <a:pt x="121296" y="9943"/>
                  <a:pt x="121169" y="9984"/>
                </a:cubicBezTo>
                <a:cubicBezTo>
                  <a:pt x="121439" y="9939"/>
                  <a:pt x="121705" y="9891"/>
                  <a:pt x="121975" y="9846"/>
                </a:cubicBezTo>
                <a:close/>
                <a:moveTo>
                  <a:pt x="120501" y="10060"/>
                </a:moveTo>
                <a:cubicBezTo>
                  <a:pt x="120388" y="10093"/>
                  <a:pt x="120276" y="10131"/>
                  <a:pt x="120163" y="10165"/>
                </a:cubicBezTo>
                <a:cubicBezTo>
                  <a:pt x="120358" y="10131"/>
                  <a:pt x="120553" y="10093"/>
                  <a:pt x="120748" y="10060"/>
                </a:cubicBezTo>
                <a:cubicBezTo>
                  <a:pt x="120865" y="10022"/>
                  <a:pt x="120981" y="9984"/>
                  <a:pt x="121094" y="9943"/>
                </a:cubicBezTo>
                <a:cubicBezTo>
                  <a:pt x="120899" y="9981"/>
                  <a:pt x="120700" y="10018"/>
                  <a:pt x="120501" y="10060"/>
                </a:cubicBezTo>
                <a:moveTo>
                  <a:pt x="120332" y="9988"/>
                </a:moveTo>
                <a:cubicBezTo>
                  <a:pt x="120272" y="10007"/>
                  <a:pt x="120212" y="10026"/>
                  <a:pt x="120152" y="10041"/>
                </a:cubicBezTo>
                <a:cubicBezTo>
                  <a:pt x="120309" y="10011"/>
                  <a:pt x="120471" y="9981"/>
                  <a:pt x="120632" y="9951"/>
                </a:cubicBezTo>
                <a:cubicBezTo>
                  <a:pt x="120703" y="9928"/>
                  <a:pt x="120771" y="9906"/>
                  <a:pt x="120846" y="9883"/>
                </a:cubicBezTo>
                <a:cubicBezTo>
                  <a:pt x="120673" y="9917"/>
                  <a:pt x="120501" y="9954"/>
                  <a:pt x="120332" y="9988"/>
                </a:cubicBezTo>
                <a:close/>
                <a:moveTo>
                  <a:pt x="119338" y="10288"/>
                </a:moveTo>
                <a:cubicBezTo>
                  <a:pt x="119255" y="10315"/>
                  <a:pt x="119169" y="10341"/>
                  <a:pt x="119086" y="10367"/>
                </a:cubicBezTo>
                <a:cubicBezTo>
                  <a:pt x="119278" y="10330"/>
                  <a:pt x="119477" y="10292"/>
                  <a:pt x="119668" y="10255"/>
                </a:cubicBezTo>
                <a:cubicBezTo>
                  <a:pt x="119762" y="10225"/>
                  <a:pt x="119855" y="10195"/>
                  <a:pt x="119949" y="10165"/>
                </a:cubicBezTo>
                <a:cubicBezTo>
                  <a:pt x="119743" y="10206"/>
                  <a:pt x="119544" y="10247"/>
                  <a:pt x="119338" y="10288"/>
                </a:cubicBezTo>
                <a:close/>
                <a:moveTo>
                  <a:pt x="119195" y="10232"/>
                </a:moveTo>
                <a:cubicBezTo>
                  <a:pt x="119188" y="10232"/>
                  <a:pt x="119180" y="10236"/>
                  <a:pt x="119173" y="10236"/>
                </a:cubicBezTo>
                <a:cubicBezTo>
                  <a:pt x="119270" y="10217"/>
                  <a:pt x="119371" y="10198"/>
                  <a:pt x="119469" y="10176"/>
                </a:cubicBezTo>
                <a:cubicBezTo>
                  <a:pt x="119492" y="10172"/>
                  <a:pt x="119514" y="10165"/>
                  <a:pt x="119537" y="10157"/>
                </a:cubicBezTo>
                <a:cubicBezTo>
                  <a:pt x="119424" y="10183"/>
                  <a:pt x="119308" y="10206"/>
                  <a:pt x="119195" y="10232"/>
                </a:cubicBezTo>
                <a:close/>
                <a:moveTo>
                  <a:pt x="118366" y="10592"/>
                </a:moveTo>
                <a:cubicBezTo>
                  <a:pt x="118265" y="10622"/>
                  <a:pt x="118163" y="10656"/>
                  <a:pt x="118062" y="10686"/>
                </a:cubicBezTo>
                <a:cubicBezTo>
                  <a:pt x="118283" y="10645"/>
                  <a:pt x="118508" y="10607"/>
                  <a:pt x="118730" y="10566"/>
                </a:cubicBezTo>
                <a:cubicBezTo>
                  <a:pt x="118835" y="10529"/>
                  <a:pt x="118944" y="10495"/>
                  <a:pt x="119053" y="10457"/>
                </a:cubicBezTo>
                <a:cubicBezTo>
                  <a:pt x="118824" y="10502"/>
                  <a:pt x="118595" y="10547"/>
                  <a:pt x="118366" y="10592"/>
                </a:cubicBezTo>
                <a:close/>
                <a:moveTo>
                  <a:pt x="118190" y="10525"/>
                </a:moveTo>
                <a:cubicBezTo>
                  <a:pt x="118141" y="10540"/>
                  <a:pt x="118100" y="10551"/>
                  <a:pt x="118051" y="10566"/>
                </a:cubicBezTo>
                <a:cubicBezTo>
                  <a:pt x="118197" y="10536"/>
                  <a:pt x="118347" y="10506"/>
                  <a:pt x="118497" y="10480"/>
                </a:cubicBezTo>
                <a:cubicBezTo>
                  <a:pt x="118554" y="10461"/>
                  <a:pt x="118610" y="10442"/>
                  <a:pt x="118670" y="10423"/>
                </a:cubicBezTo>
                <a:cubicBezTo>
                  <a:pt x="118508" y="10457"/>
                  <a:pt x="118351" y="10491"/>
                  <a:pt x="118190" y="10525"/>
                </a:cubicBezTo>
                <a:close/>
                <a:moveTo>
                  <a:pt x="117203" y="10821"/>
                </a:moveTo>
                <a:cubicBezTo>
                  <a:pt x="117132" y="10844"/>
                  <a:pt x="117064" y="10866"/>
                  <a:pt x="116989" y="10889"/>
                </a:cubicBezTo>
                <a:cubicBezTo>
                  <a:pt x="117173" y="10851"/>
                  <a:pt x="117360" y="10817"/>
                  <a:pt x="117544" y="10784"/>
                </a:cubicBezTo>
                <a:cubicBezTo>
                  <a:pt x="117623" y="10757"/>
                  <a:pt x="117706" y="10731"/>
                  <a:pt x="117788" y="10705"/>
                </a:cubicBezTo>
                <a:cubicBezTo>
                  <a:pt x="117593" y="10742"/>
                  <a:pt x="117398" y="10784"/>
                  <a:pt x="117203" y="10821"/>
                </a:cubicBezTo>
                <a:close/>
                <a:moveTo>
                  <a:pt x="117222" y="10731"/>
                </a:moveTo>
                <a:cubicBezTo>
                  <a:pt x="117259" y="10724"/>
                  <a:pt x="117297" y="10716"/>
                  <a:pt x="117334" y="10709"/>
                </a:cubicBezTo>
                <a:cubicBezTo>
                  <a:pt x="117342" y="10709"/>
                  <a:pt x="117349" y="10705"/>
                  <a:pt x="117353" y="10701"/>
                </a:cubicBezTo>
                <a:cubicBezTo>
                  <a:pt x="117312" y="10712"/>
                  <a:pt x="117263" y="10724"/>
                  <a:pt x="117222" y="10731"/>
                </a:cubicBezTo>
                <a:close/>
                <a:moveTo>
                  <a:pt x="116242" y="11121"/>
                </a:moveTo>
                <a:cubicBezTo>
                  <a:pt x="116152" y="11151"/>
                  <a:pt x="116066" y="11178"/>
                  <a:pt x="115976" y="11208"/>
                </a:cubicBezTo>
                <a:cubicBezTo>
                  <a:pt x="116190" y="11166"/>
                  <a:pt x="116404" y="11129"/>
                  <a:pt x="116614" y="11088"/>
                </a:cubicBezTo>
                <a:cubicBezTo>
                  <a:pt x="116711" y="11058"/>
                  <a:pt x="116805" y="11024"/>
                  <a:pt x="116903" y="10994"/>
                </a:cubicBezTo>
                <a:cubicBezTo>
                  <a:pt x="116681" y="11035"/>
                  <a:pt x="116460" y="11080"/>
                  <a:pt x="116242" y="11121"/>
                </a:cubicBezTo>
                <a:close/>
                <a:moveTo>
                  <a:pt x="116058" y="11061"/>
                </a:moveTo>
                <a:cubicBezTo>
                  <a:pt x="116028" y="11069"/>
                  <a:pt x="115995" y="11080"/>
                  <a:pt x="115965" y="11088"/>
                </a:cubicBezTo>
                <a:cubicBezTo>
                  <a:pt x="116100" y="11061"/>
                  <a:pt x="116239" y="11035"/>
                  <a:pt x="116374" y="11009"/>
                </a:cubicBezTo>
                <a:cubicBezTo>
                  <a:pt x="116415" y="10994"/>
                  <a:pt x="116460" y="10979"/>
                  <a:pt x="116501" y="10967"/>
                </a:cubicBezTo>
                <a:cubicBezTo>
                  <a:pt x="116355" y="10998"/>
                  <a:pt x="116205" y="11028"/>
                  <a:pt x="116058" y="11061"/>
                </a:cubicBezTo>
                <a:close/>
                <a:moveTo>
                  <a:pt x="115083" y="11354"/>
                </a:moveTo>
                <a:cubicBezTo>
                  <a:pt x="115027" y="11373"/>
                  <a:pt x="114967" y="11388"/>
                  <a:pt x="114910" y="11406"/>
                </a:cubicBezTo>
                <a:cubicBezTo>
                  <a:pt x="115083" y="11373"/>
                  <a:pt x="115255" y="11339"/>
                  <a:pt x="115432" y="11309"/>
                </a:cubicBezTo>
                <a:cubicBezTo>
                  <a:pt x="115499" y="11286"/>
                  <a:pt x="115567" y="11264"/>
                  <a:pt x="115634" y="11241"/>
                </a:cubicBezTo>
                <a:cubicBezTo>
                  <a:pt x="115451" y="11279"/>
                  <a:pt x="115263" y="11316"/>
                  <a:pt x="115083" y="11354"/>
                </a:cubicBezTo>
                <a:close/>
                <a:moveTo>
                  <a:pt x="114126" y="11650"/>
                </a:moveTo>
                <a:cubicBezTo>
                  <a:pt x="114051" y="11677"/>
                  <a:pt x="113980" y="11699"/>
                  <a:pt x="113905" y="11722"/>
                </a:cubicBezTo>
                <a:cubicBezTo>
                  <a:pt x="114107" y="11684"/>
                  <a:pt x="114310" y="11647"/>
                  <a:pt x="114513" y="11609"/>
                </a:cubicBezTo>
                <a:cubicBezTo>
                  <a:pt x="114595" y="11583"/>
                  <a:pt x="114678" y="11553"/>
                  <a:pt x="114764" y="11527"/>
                </a:cubicBezTo>
                <a:cubicBezTo>
                  <a:pt x="114550" y="11568"/>
                  <a:pt x="114340" y="11609"/>
                  <a:pt x="114126" y="11650"/>
                </a:cubicBezTo>
                <a:close/>
                <a:moveTo>
                  <a:pt x="113939" y="11594"/>
                </a:moveTo>
                <a:cubicBezTo>
                  <a:pt x="113920" y="11598"/>
                  <a:pt x="113909" y="11602"/>
                  <a:pt x="113894" y="11605"/>
                </a:cubicBezTo>
                <a:cubicBezTo>
                  <a:pt x="114014" y="11583"/>
                  <a:pt x="114137" y="11557"/>
                  <a:pt x="114261" y="11534"/>
                </a:cubicBezTo>
                <a:cubicBezTo>
                  <a:pt x="114287" y="11523"/>
                  <a:pt x="114317" y="11515"/>
                  <a:pt x="114344" y="11508"/>
                </a:cubicBezTo>
                <a:cubicBezTo>
                  <a:pt x="114209" y="11534"/>
                  <a:pt x="114074" y="11564"/>
                  <a:pt x="113939" y="11594"/>
                </a:cubicBezTo>
                <a:close/>
                <a:moveTo>
                  <a:pt x="113196" y="11951"/>
                </a:moveTo>
                <a:cubicBezTo>
                  <a:pt x="113109" y="11977"/>
                  <a:pt x="113027" y="12007"/>
                  <a:pt x="112941" y="12033"/>
                </a:cubicBezTo>
                <a:cubicBezTo>
                  <a:pt x="113166" y="11992"/>
                  <a:pt x="113394" y="11951"/>
                  <a:pt x="113620" y="11913"/>
                </a:cubicBezTo>
                <a:cubicBezTo>
                  <a:pt x="113713" y="11879"/>
                  <a:pt x="113807" y="11849"/>
                  <a:pt x="113901" y="11815"/>
                </a:cubicBezTo>
                <a:cubicBezTo>
                  <a:pt x="113665" y="11860"/>
                  <a:pt x="113432" y="11905"/>
                  <a:pt x="113196" y="11951"/>
                </a:cubicBezTo>
                <a:close/>
                <a:moveTo>
                  <a:pt x="112971" y="11883"/>
                </a:moveTo>
                <a:cubicBezTo>
                  <a:pt x="112929" y="11898"/>
                  <a:pt x="112884" y="11909"/>
                  <a:pt x="112843" y="11924"/>
                </a:cubicBezTo>
                <a:cubicBezTo>
                  <a:pt x="113004" y="11890"/>
                  <a:pt x="113169" y="11860"/>
                  <a:pt x="113331" y="11830"/>
                </a:cubicBezTo>
                <a:cubicBezTo>
                  <a:pt x="113383" y="11812"/>
                  <a:pt x="113436" y="11797"/>
                  <a:pt x="113488" y="11778"/>
                </a:cubicBezTo>
                <a:cubicBezTo>
                  <a:pt x="113316" y="11812"/>
                  <a:pt x="113143" y="11849"/>
                  <a:pt x="112971" y="11883"/>
                </a:cubicBezTo>
                <a:close/>
                <a:moveTo>
                  <a:pt x="112029" y="12176"/>
                </a:moveTo>
                <a:cubicBezTo>
                  <a:pt x="111969" y="12198"/>
                  <a:pt x="111909" y="12217"/>
                  <a:pt x="111845" y="12236"/>
                </a:cubicBezTo>
                <a:cubicBezTo>
                  <a:pt x="112040" y="12198"/>
                  <a:pt x="112231" y="12164"/>
                  <a:pt x="112426" y="12127"/>
                </a:cubicBezTo>
                <a:cubicBezTo>
                  <a:pt x="112494" y="12104"/>
                  <a:pt x="112565" y="12082"/>
                  <a:pt x="112633" y="12059"/>
                </a:cubicBezTo>
                <a:cubicBezTo>
                  <a:pt x="112430" y="12097"/>
                  <a:pt x="112231" y="12138"/>
                  <a:pt x="112029" y="12176"/>
                </a:cubicBezTo>
                <a:close/>
                <a:moveTo>
                  <a:pt x="111882" y="12112"/>
                </a:moveTo>
                <a:cubicBezTo>
                  <a:pt x="111976" y="12093"/>
                  <a:pt x="112070" y="12074"/>
                  <a:pt x="112160" y="12056"/>
                </a:cubicBezTo>
                <a:cubicBezTo>
                  <a:pt x="112175" y="12052"/>
                  <a:pt x="112186" y="12048"/>
                  <a:pt x="112198" y="12044"/>
                </a:cubicBezTo>
                <a:cubicBezTo>
                  <a:pt x="112093" y="12067"/>
                  <a:pt x="111987" y="12089"/>
                  <a:pt x="111882" y="12112"/>
                </a:cubicBezTo>
                <a:close/>
                <a:moveTo>
                  <a:pt x="111110" y="12472"/>
                </a:moveTo>
                <a:cubicBezTo>
                  <a:pt x="111038" y="12495"/>
                  <a:pt x="110967" y="12517"/>
                  <a:pt x="110892" y="12543"/>
                </a:cubicBezTo>
                <a:cubicBezTo>
                  <a:pt x="111110" y="12502"/>
                  <a:pt x="111327" y="12465"/>
                  <a:pt x="111545" y="12423"/>
                </a:cubicBezTo>
                <a:cubicBezTo>
                  <a:pt x="111627" y="12397"/>
                  <a:pt x="111706" y="12371"/>
                  <a:pt x="111785" y="12344"/>
                </a:cubicBezTo>
                <a:cubicBezTo>
                  <a:pt x="111560" y="12386"/>
                  <a:pt x="111335" y="12427"/>
                  <a:pt x="111110" y="12472"/>
                </a:cubicBezTo>
                <a:close/>
                <a:moveTo>
                  <a:pt x="110873" y="12412"/>
                </a:moveTo>
                <a:cubicBezTo>
                  <a:pt x="110847" y="12420"/>
                  <a:pt x="110821" y="12427"/>
                  <a:pt x="110794" y="12435"/>
                </a:cubicBezTo>
                <a:cubicBezTo>
                  <a:pt x="110944" y="12408"/>
                  <a:pt x="111095" y="12378"/>
                  <a:pt x="111245" y="12348"/>
                </a:cubicBezTo>
                <a:cubicBezTo>
                  <a:pt x="111282" y="12337"/>
                  <a:pt x="111320" y="12326"/>
                  <a:pt x="111361" y="12311"/>
                </a:cubicBezTo>
                <a:cubicBezTo>
                  <a:pt x="111200" y="12344"/>
                  <a:pt x="111034" y="12378"/>
                  <a:pt x="110873" y="12412"/>
                </a:cubicBezTo>
                <a:close/>
                <a:moveTo>
                  <a:pt x="109943" y="12701"/>
                </a:moveTo>
                <a:cubicBezTo>
                  <a:pt x="109898" y="12716"/>
                  <a:pt x="109853" y="12731"/>
                  <a:pt x="109808" y="12742"/>
                </a:cubicBezTo>
                <a:cubicBezTo>
                  <a:pt x="109991" y="12708"/>
                  <a:pt x="110172" y="12675"/>
                  <a:pt x="110352" y="12641"/>
                </a:cubicBezTo>
                <a:cubicBezTo>
                  <a:pt x="110408" y="12622"/>
                  <a:pt x="110464" y="12603"/>
                  <a:pt x="110517" y="12588"/>
                </a:cubicBezTo>
                <a:cubicBezTo>
                  <a:pt x="110325" y="12626"/>
                  <a:pt x="110134" y="12663"/>
                  <a:pt x="109943" y="12701"/>
                </a:cubicBezTo>
                <a:close/>
                <a:moveTo>
                  <a:pt x="109038" y="12990"/>
                </a:moveTo>
                <a:cubicBezTo>
                  <a:pt x="108978" y="13009"/>
                  <a:pt x="108922" y="13027"/>
                  <a:pt x="108866" y="13046"/>
                </a:cubicBezTo>
                <a:cubicBezTo>
                  <a:pt x="109072" y="13009"/>
                  <a:pt x="109282" y="12971"/>
                  <a:pt x="109489" y="12934"/>
                </a:cubicBezTo>
                <a:cubicBezTo>
                  <a:pt x="109556" y="12911"/>
                  <a:pt x="109620" y="12889"/>
                  <a:pt x="109684" y="12866"/>
                </a:cubicBezTo>
                <a:cubicBezTo>
                  <a:pt x="109470" y="12907"/>
                  <a:pt x="109252" y="12949"/>
                  <a:pt x="109038" y="12990"/>
                </a:cubicBezTo>
                <a:close/>
                <a:moveTo>
                  <a:pt x="108791" y="12937"/>
                </a:moveTo>
                <a:cubicBezTo>
                  <a:pt x="108783" y="12941"/>
                  <a:pt x="108772" y="12941"/>
                  <a:pt x="108764" y="12945"/>
                </a:cubicBezTo>
                <a:cubicBezTo>
                  <a:pt x="108900" y="12919"/>
                  <a:pt x="109038" y="12892"/>
                  <a:pt x="109173" y="12866"/>
                </a:cubicBezTo>
                <a:cubicBezTo>
                  <a:pt x="109196" y="12858"/>
                  <a:pt x="109218" y="12851"/>
                  <a:pt x="109241" y="12843"/>
                </a:cubicBezTo>
                <a:cubicBezTo>
                  <a:pt x="109091" y="12874"/>
                  <a:pt x="108941" y="12907"/>
                  <a:pt x="108791" y="12937"/>
                </a:cubicBezTo>
                <a:close/>
                <a:moveTo>
                  <a:pt x="107872" y="13222"/>
                </a:moveTo>
                <a:cubicBezTo>
                  <a:pt x="107845" y="13230"/>
                  <a:pt x="107815" y="13241"/>
                  <a:pt x="107789" y="13249"/>
                </a:cubicBezTo>
                <a:cubicBezTo>
                  <a:pt x="107958" y="13215"/>
                  <a:pt x="108127" y="13185"/>
                  <a:pt x="108299" y="13151"/>
                </a:cubicBezTo>
                <a:cubicBezTo>
                  <a:pt x="108337" y="13140"/>
                  <a:pt x="108378" y="13125"/>
                  <a:pt x="108416" y="13114"/>
                </a:cubicBezTo>
                <a:cubicBezTo>
                  <a:pt x="108235" y="13147"/>
                  <a:pt x="108055" y="13185"/>
                  <a:pt x="107872" y="13222"/>
                </a:cubicBezTo>
                <a:close/>
                <a:moveTo>
                  <a:pt x="106979" y="13508"/>
                </a:moveTo>
                <a:cubicBezTo>
                  <a:pt x="106937" y="13523"/>
                  <a:pt x="106900" y="13534"/>
                  <a:pt x="106862" y="13545"/>
                </a:cubicBezTo>
                <a:cubicBezTo>
                  <a:pt x="107057" y="13511"/>
                  <a:pt x="107252" y="13474"/>
                  <a:pt x="107451" y="13436"/>
                </a:cubicBezTo>
                <a:cubicBezTo>
                  <a:pt x="107500" y="13421"/>
                  <a:pt x="107549" y="13406"/>
                  <a:pt x="107598" y="13388"/>
                </a:cubicBezTo>
                <a:cubicBezTo>
                  <a:pt x="107391" y="13429"/>
                  <a:pt x="107181" y="13466"/>
                  <a:pt x="106979" y="13508"/>
                </a:cubicBezTo>
                <a:close/>
                <a:moveTo>
                  <a:pt x="106986" y="13406"/>
                </a:moveTo>
                <a:cubicBezTo>
                  <a:pt x="107031" y="13395"/>
                  <a:pt x="107076" y="13388"/>
                  <a:pt x="107121" y="13376"/>
                </a:cubicBezTo>
                <a:cubicBezTo>
                  <a:pt x="107125" y="13376"/>
                  <a:pt x="107132" y="13373"/>
                  <a:pt x="107136" y="13373"/>
                </a:cubicBezTo>
                <a:cubicBezTo>
                  <a:pt x="107087" y="13384"/>
                  <a:pt x="107035" y="13395"/>
                  <a:pt x="106986" y="13406"/>
                </a:cubicBezTo>
                <a:close/>
                <a:moveTo>
                  <a:pt x="106119" y="13789"/>
                </a:moveTo>
                <a:cubicBezTo>
                  <a:pt x="106074" y="13804"/>
                  <a:pt x="106026" y="13823"/>
                  <a:pt x="105977" y="13838"/>
                </a:cubicBezTo>
                <a:cubicBezTo>
                  <a:pt x="106198" y="13796"/>
                  <a:pt x="106416" y="13759"/>
                  <a:pt x="106633" y="13721"/>
                </a:cubicBezTo>
                <a:cubicBezTo>
                  <a:pt x="106690" y="13699"/>
                  <a:pt x="106746" y="13680"/>
                  <a:pt x="106802" y="13661"/>
                </a:cubicBezTo>
                <a:cubicBezTo>
                  <a:pt x="106577" y="13703"/>
                  <a:pt x="106348" y="13748"/>
                  <a:pt x="106119" y="13789"/>
                </a:cubicBezTo>
                <a:moveTo>
                  <a:pt x="105815" y="13740"/>
                </a:moveTo>
                <a:cubicBezTo>
                  <a:pt x="105808" y="13744"/>
                  <a:pt x="105797" y="13748"/>
                  <a:pt x="105789" y="13748"/>
                </a:cubicBezTo>
                <a:cubicBezTo>
                  <a:pt x="105947" y="13718"/>
                  <a:pt x="106104" y="13688"/>
                  <a:pt x="106262" y="13658"/>
                </a:cubicBezTo>
                <a:cubicBezTo>
                  <a:pt x="106284" y="13650"/>
                  <a:pt x="106303" y="13646"/>
                  <a:pt x="106326" y="13639"/>
                </a:cubicBezTo>
                <a:cubicBezTo>
                  <a:pt x="106153" y="13673"/>
                  <a:pt x="105984" y="13706"/>
                  <a:pt x="105815" y="13740"/>
                </a:cubicBezTo>
                <a:close/>
                <a:moveTo>
                  <a:pt x="104945" y="14018"/>
                </a:moveTo>
                <a:cubicBezTo>
                  <a:pt x="104922" y="14025"/>
                  <a:pt x="104900" y="14033"/>
                  <a:pt x="104877" y="14040"/>
                </a:cubicBezTo>
                <a:cubicBezTo>
                  <a:pt x="105061" y="14007"/>
                  <a:pt x="105249" y="13973"/>
                  <a:pt x="105433" y="13935"/>
                </a:cubicBezTo>
                <a:cubicBezTo>
                  <a:pt x="105466" y="13924"/>
                  <a:pt x="105500" y="13913"/>
                  <a:pt x="105534" y="13902"/>
                </a:cubicBezTo>
                <a:cubicBezTo>
                  <a:pt x="105339" y="13943"/>
                  <a:pt x="105144" y="13980"/>
                  <a:pt x="104945" y="14018"/>
                </a:cubicBezTo>
                <a:moveTo>
                  <a:pt x="104104" y="14296"/>
                </a:moveTo>
                <a:cubicBezTo>
                  <a:pt x="104074" y="14303"/>
                  <a:pt x="104044" y="14314"/>
                  <a:pt x="104014" y="14326"/>
                </a:cubicBezTo>
                <a:cubicBezTo>
                  <a:pt x="104221" y="14288"/>
                  <a:pt x="104431" y="14250"/>
                  <a:pt x="104637" y="14213"/>
                </a:cubicBezTo>
                <a:cubicBezTo>
                  <a:pt x="104679" y="14198"/>
                  <a:pt x="104716" y="14183"/>
                  <a:pt x="104757" y="14172"/>
                </a:cubicBezTo>
                <a:cubicBezTo>
                  <a:pt x="104540" y="14209"/>
                  <a:pt x="104322" y="14250"/>
                  <a:pt x="104104" y="14296"/>
                </a:cubicBezTo>
                <a:close/>
                <a:moveTo>
                  <a:pt x="104097" y="14190"/>
                </a:moveTo>
                <a:cubicBezTo>
                  <a:pt x="104146" y="14179"/>
                  <a:pt x="104198" y="14172"/>
                  <a:pt x="104247" y="14160"/>
                </a:cubicBezTo>
                <a:cubicBezTo>
                  <a:pt x="104251" y="14160"/>
                  <a:pt x="104258" y="14157"/>
                  <a:pt x="104262" y="14157"/>
                </a:cubicBezTo>
                <a:cubicBezTo>
                  <a:pt x="104206" y="14168"/>
                  <a:pt x="104150" y="14179"/>
                  <a:pt x="104097" y="14190"/>
                </a:cubicBezTo>
                <a:close/>
                <a:moveTo>
                  <a:pt x="103298" y="14566"/>
                </a:moveTo>
                <a:cubicBezTo>
                  <a:pt x="103264" y="14577"/>
                  <a:pt x="103230" y="14588"/>
                  <a:pt x="103197" y="14599"/>
                </a:cubicBezTo>
                <a:cubicBezTo>
                  <a:pt x="103422" y="14562"/>
                  <a:pt x="103650" y="14521"/>
                  <a:pt x="103876" y="14479"/>
                </a:cubicBezTo>
                <a:cubicBezTo>
                  <a:pt x="103917" y="14464"/>
                  <a:pt x="103958" y="14449"/>
                  <a:pt x="104003" y="14434"/>
                </a:cubicBezTo>
                <a:cubicBezTo>
                  <a:pt x="103767" y="14479"/>
                  <a:pt x="103530" y="14524"/>
                  <a:pt x="103298" y="14566"/>
                </a:cubicBezTo>
                <a:close/>
                <a:moveTo>
                  <a:pt x="102938" y="14524"/>
                </a:moveTo>
                <a:cubicBezTo>
                  <a:pt x="102934" y="14524"/>
                  <a:pt x="102930" y="14528"/>
                  <a:pt x="102923" y="14528"/>
                </a:cubicBezTo>
                <a:cubicBezTo>
                  <a:pt x="103095" y="14494"/>
                  <a:pt x="103268" y="14464"/>
                  <a:pt x="103440" y="14431"/>
                </a:cubicBezTo>
                <a:cubicBezTo>
                  <a:pt x="103455" y="14427"/>
                  <a:pt x="103470" y="14419"/>
                  <a:pt x="103489" y="14416"/>
                </a:cubicBezTo>
                <a:cubicBezTo>
                  <a:pt x="103305" y="14449"/>
                  <a:pt x="103121" y="14487"/>
                  <a:pt x="102938" y="14524"/>
                </a:cubicBezTo>
                <a:close/>
                <a:moveTo>
                  <a:pt x="102116" y="14795"/>
                </a:moveTo>
                <a:cubicBezTo>
                  <a:pt x="102105" y="14798"/>
                  <a:pt x="102093" y="14802"/>
                  <a:pt x="102082" y="14806"/>
                </a:cubicBezTo>
                <a:cubicBezTo>
                  <a:pt x="102277" y="14768"/>
                  <a:pt x="102472" y="14731"/>
                  <a:pt x="102667" y="14697"/>
                </a:cubicBezTo>
                <a:cubicBezTo>
                  <a:pt x="102690" y="14689"/>
                  <a:pt x="102709" y="14682"/>
                  <a:pt x="102731" y="14674"/>
                </a:cubicBezTo>
                <a:cubicBezTo>
                  <a:pt x="102525" y="14712"/>
                  <a:pt x="102319" y="14753"/>
                  <a:pt x="102116" y="14795"/>
                </a:cubicBezTo>
                <a:close/>
                <a:moveTo>
                  <a:pt x="101328" y="15057"/>
                </a:moveTo>
                <a:cubicBezTo>
                  <a:pt x="101313" y="15061"/>
                  <a:pt x="101302" y="15065"/>
                  <a:pt x="101287" y="15072"/>
                </a:cubicBezTo>
                <a:cubicBezTo>
                  <a:pt x="101501" y="15031"/>
                  <a:pt x="101718" y="14993"/>
                  <a:pt x="101932" y="14956"/>
                </a:cubicBezTo>
                <a:cubicBezTo>
                  <a:pt x="101955" y="14948"/>
                  <a:pt x="101977" y="14937"/>
                  <a:pt x="102000" y="14930"/>
                </a:cubicBezTo>
                <a:cubicBezTo>
                  <a:pt x="101778" y="14971"/>
                  <a:pt x="101549" y="15016"/>
                  <a:pt x="101328" y="15057"/>
                </a:cubicBezTo>
                <a:close/>
                <a:moveTo>
                  <a:pt x="100638" y="15188"/>
                </a:moveTo>
                <a:cubicBezTo>
                  <a:pt x="100668" y="15185"/>
                  <a:pt x="100698" y="15177"/>
                  <a:pt x="100728" y="15173"/>
                </a:cubicBezTo>
                <a:cubicBezTo>
                  <a:pt x="100728" y="15173"/>
                  <a:pt x="100731" y="15173"/>
                  <a:pt x="100731" y="15170"/>
                </a:cubicBezTo>
                <a:cubicBezTo>
                  <a:pt x="100701" y="15177"/>
                  <a:pt x="100671" y="15185"/>
                  <a:pt x="100638" y="15188"/>
                </a:cubicBezTo>
                <a:close/>
                <a:moveTo>
                  <a:pt x="100544" y="15327"/>
                </a:moveTo>
                <a:cubicBezTo>
                  <a:pt x="100773" y="15286"/>
                  <a:pt x="101005" y="15245"/>
                  <a:pt x="101234" y="15207"/>
                </a:cubicBezTo>
                <a:cubicBezTo>
                  <a:pt x="101257" y="15200"/>
                  <a:pt x="101279" y="15192"/>
                  <a:pt x="101298" y="15181"/>
                </a:cubicBezTo>
                <a:cubicBezTo>
                  <a:pt x="101058" y="15226"/>
                  <a:pt x="100818" y="15271"/>
                  <a:pt x="100578" y="15316"/>
                </a:cubicBezTo>
                <a:cubicBezTo>
                  <a:pt x="100566" y="15320"/>
                  <a:pt x="100551" y="15324"/>
                  <a:pt x="100544" y="15327"/>
                </a:cubicBezTo>
                <a:close/>
                <a:moveTo>
                  <a:pt x="99865" y="15447"/>
                </a:moveTo>
                <a:cubicBezTo>
                  <a:pt x="99917" y="15440"/>
                  <a:pt x="99970" y="15429"/>
                  <a:pt x="100019" y="15421"/>
                </a:cubicBezTo>
                <a:cubicBezTo>
                  <a:pt x="100022" y="15421"/>
                  <a:pt x="100026" y="15417"/>
                  <a:pt x="100030" y="15417"/>
                </a:cubicBezTo>
                <a:cubicBezTo>
                  <a:pt x="99974" y="15429"/>
                  <a:pt x="99917" y="15440"/>
                  <a:pt x="99865" y="15447"/>
                </a:cubicBezTo>
                <a:close/>
                <a:moveTo>
                  <a:pt x="100581" y="15447"/>
                </a:moveTo>
                <a:cubicBezTo>
                  <a:pt x="100596" y="15440"/>
                  <a:pt x="100615" y="15432"/>
                  <a:pt x="100630" y="15429"/>
                </a:cubicBezTo>
                <a:cubicBezTo>
                  <a:pt x="100379" y="15474"/>
                  <a:pt x="100124" y="15519"/>
                  <a:pt x="99868" y="15564"/>
                </a:cubicBezTo>
                <a:cubicBezTo>
                  <a:pt x="99861" y="15567"/>
                  <a:pt x="99853" y="15571"/>
                  <a:pt x="99846" y="15571"/>
                </a:cubicBezTo>
                <a:cubicBezTo>
                  <a:pt x="100090" y="15530"/>
                  <a:pt x="100337" y="15489"/>
                  <a:pt x="100581" y="15447"/>
                </a:cubicBezTo>
                <a:close/>
                <a:moveTo>
                  <a:pt x="99208" y="15804"/>
                </a:moveTo>
                <a:cubicBezTo>
                  <a:pt x="99463" y="15759"/>
                  <a:pt x="99718" y="15718"/>
                  <a:pt x="99974" y="15676"/>
                </a:cubicBezTo>
                <a:cubicBezTo>
                  <a:pt x="99981" y="15672"/>
                  <a:pt x="99992" y="15669"/>
                  <a:pt x="100000" y="15665"/>
                </a:cubicBezTo>
                <a:cubicBezTo>
                  <a:pt x="99737" y="15710"/>
                  <a:pt x="99475" y="15755"/>
                  <a:pt x="99208" y="15804"/>
                </a:cubicBezTo>
                <a:close/>
                <a:moveTo>
                  <a:pt x="98191" y="17218"/>
                </a:moveTo>
                <a:cubicBezTo>
                  <a:pt x="98315" y="17290"/>
                  <a:pt x="98420" y="17372"/>
                  <a:pt x="98499" y="17466"/>
                </a:cubicBezTo>
                <a:cubicBezTo>
                  <a:pt x="98863" y="17286"/>
                  <a:pt x="99231" y="17106"/>
                  <a:pt x="99602" y="16929"/>
                </a:cubicBezTo>
                <a:cubicBezTo>
                  <a:pt x="99396" y="16903"/>
                  <a:pt x="99178" y="16884"/>
                  <a:pt x="98945" y="16869"/>
                </a:cubicBezTo>
                <a:cubicBezTo>
                  <a:pt x="98690" y="16986"/>
                  <a:pt x="98439" y="17102"/>
                  <a:pt x="98191" y="17218"/>
                </a:cubicBezTo>
                <a:moveTo>
                  <a:pt x="98116" y="16836"/>
                </a:moveTo>
                <a:cubicBezTo>
                  <a:pt x="97981" y="16896"/>
                  <a:pt x="97846" y="16956"/>
                  <a:pt x="97711" y="17016"/>
                </a:cubicBezTo>
                <a:cubicBezTo>
                  <a:pt x="97857" y="17061"/>
                  <a:pt x="97989" y="17113"/>
                  <a:pt x="98105" y="17170"/>
                </a:cubicBezTo>
                <a:cubicBezTo>
                  <a:pt x="98330" y="17068"/>
                  <a:pt x="98552" y="16963"/>
                  <a:pt x="98780" y="16862"/>
                </a:cubicBezTo>
                <a:cubicBezTo>
                  <a:pt x="98567" y="16851"/>
                  <a:pt x="98345" y="16839"/>
                  <a:pt x="98116" y="16836"/>
                </a:cubicBezTo>
                <a:close/>
                <a:moveTo>
                  <a:pt x="97328" y="16914"/>
                </a:moveTo>
                <a:lnTo>
                  <a:pt x="97336" y="16918"/>
                </a:lnTo>
                <a:cubicBezTo>
                  <a:pt x="97426" y="16937"/>
                  <a:pt x="97508" y="16956"/>
                  <a:pt x="97591" y="16978"/>
                </a:cubicBezTo>
                <a:cubicBezTo>
                  <a:pt x="97692" y="16937"/>
                  <a:pt x="97790" y="16892"/>
                  <a:pt x="97891" y="16847"/>
                </a:cubicBezTo>
                <a:cubicBezTo>
                  <a:pt x="97704" y="16869"/>
                  <a:pt x="97516" y="16892"/>
                  <a:pt x="97328" y="16914"/>
                </a:cubicBezTo>
                <a:close/>
                <a:moveTo>
                  <a:pt x="96889" y="16997"/>
                </a:moveTo>
                <a:cubicBezTo>
                  <a:pt x="96390" y="17207"/>
                  <a:pt x="95895" y="17421"/>
                  <a:pt x="95407" y="17635"/>
                </a:cubicBezTo>
                <a:cubicBezTo>
                  <a:pt x="95460" y="17729"/>
                  <a:pt x="95505" y="17822"/>
                  <a:pt x="95539" y="17920"/>
                </a:cubicBezTo>
                <a:cubicBezTo>
                  <a:pt x="96139" y="17635"/>
                  <a:pt x="96747" y="17357"/>
                  <a:pt x="97362" y="17079"/>
                </a:cubicBezTo>
                <a:cubicBezTo>
                  <a:pt x="97343" y="17076"/>
                  <a:pt x="97321" y="17072"/>
                  <a:pt x="97302" y="17068"/>
                </a:cubicBezTo>
                <a:cubicBezTo>
                  <a:pt x="97175" y="17042"/>
                  <a:pt x="97036" y="17016"/>
                  <a:pt x="96889" y="16997"/>
                </a:cubicBezTo>
                <a:close/>
                <a:moveTo>
                  <a:pt x="95884" y="17102"/>
                </a:moveTo>
                <a:cubicBezTo>
                  <a:pt x="95854" y="17106"/>
                  <a:pt x="95824" y="17113"/>
                  <a:pt x="95798" y="17117"/>
                </a:cubicBezTo>
                <a:cubicBezTo>
                  <a:pt x="95602" y="17196"/>
                  <a:pt x="95407" y="17275"/>
                  <a:pt x="95212" y="17357"/>
                </a:cubicBezTo>
                <a:cubicBezTo>
                  <a:pt x="95268" y="17425"/>
                  <a:pt x="95321" y="17492"/>
                  <a:pt x="95366" y="17563"/>
                </a:cubicBezTo>
                <a:cubicBezTo>
                  <a:pt x="95798" y="17376"/>
                  <a:pt x="96233" y="17185"/>
                  <a:pt x="96672" y="17001"/>
                </a:cubicBezTo>
                <a:cubicBezTo>
                  <a:pt x="96413" y="17034"/>
                  <a:pt x="96146" y="17068"/>
                  <a:pt x="95884" y="17102"/>
                </a:cubicBezTo>
                <a:close/>
                <a:moveTo>
                  <a:pt x="95077" y="17222"/>
                </a:moveTo>
                <a:cubicBezTo>
                  <a:pt x="95103" y="17241"/>
                  <a:pt x="95130" y="17263"/>
                  <a:pt x="95152" y="17290"/>
                </a:cubicBezTo>
                <a:cubicBezTo>
                  <a:pt x="95250" y="17248"/>
                  <a:pt x="95351" y="17207"/>
                  <a:pt x="95452" y="17166"/>
                </a:cubicBezTo>
                <a:cubicBezTo>
                  <a:pt x="95325" y="17185"/>
                  <a:pt x="95201" y="17203"/>
                  <a:pt x="95077" y="17222"/>
                </a:cubicBezTo>
                <a:close/>
                <a:moveTo>
                  <a:pt x="95058" y="17421"/>
                </a:moveTo>
                <a:cubicBezTo>
                  <a:pt x="94075" y="17830"/>
                  <a:pt x="93111" y="18254"/>
                  <a:pt x="92169" y="18689"/>
                </a:cubicBezTo>
                <a:cubicBezTo>
                  <a:pt x="92124" y="18839"/>
                  <a:pt x="92064" y="18997"/>
                  <a:pt x="91989" y="19158"/>
                </a:cubicBezTo>
                <a:cubicBezTo>
                  <a:pt x="93036" y="18633"/>
                  <a:pt x="94117" y="18123"/>
                  <a:pt x="95220" y="17631"/>
                </a:cubicBezTo>
                <a:cubicBezTo>
                  <a:pt x="95175" y="17560"/>
                  <a:pt x="95126" y="17496"/>
                  <a:pt x="95070" y="17428"/>
                </a:cubicBezTo>
                <a:cubicBezTo>
                  <a:pt x="95066" y="17425"/>
                  <a:pt x="95062" y="17421"/>
                  <a:pt x="95058" y="17421"/>
                </a:cubicBezTo>
                <a:close/>
                <a:moveTo>
                  <a:pt x="94841" y="17256"/>
                </a:moveTo>
                <a:cubicBezTo>
                  <a:pt x="94762" y="17267"/>
                  <a:pt x="94683" y="17278"/>
                  <a:pt x="94601" y="17290"/>
                </a:cubicBezTo>
                <a:cubicBezTo>
                  <a:pt x="93805" y="17605"/>
                  <a:pt x="93017" y="17931"/>
                  <a:pt x="92244" y="18261"/>
                </a:cubicBezTo>
                <a:cubicBezTo>
                  <a:pt x="92237" y="18366"/>
                  <a:pt x="92222" y="18475"/>
                  <a:pt x="92196" y="18584"/>
                </a:cubicBezTo>
                <a:cubicBezTo>
                  <a:pt x="93107" y="18164"/>
                  <a:pt x="94042" y="17755"/>
                  <a:pt x="94995" y="17357"/>
                </a:cubicBezTo>
                <a:cubicBezTo>
                  <a:pt x="94950" y="17320"/>
                  <a:pt x="94901" y="17286"/>
                  <a:pt x="94841" y="17256"/>
                </a:cubicBezTo>
                <a:close/>
                <a:moveTo>
                  <a:pt x="93426" y="17473"/>
                </a:moveTo>
                <a:cubicBezTo>
                  <a:pt x="93029" y="17627"/>
                  <a:pt x="92627" y="17781"/>
                  <a:pt x="92237" y="17939"/>
                </a:cubicBezTo>
                <a:cubicBezTo>
                  <a:pt x="92244" y="18006"/>
                  <a:pt x="92248" y="18074"/>
                  <a:pt x="92248" y="18145"/>
                </a:cubicBezTo>
                <a:cubicBezTo>
                  <a:pt x="92248" y="18153"/>
                  <a:pt x="92248" y="18156"/>
                  <a:pt x="92248" y="18164"/>
                </a:cubicBezTo>
                <a:cubicBezTo>
                  <a:pt x="92897" y="17886"/>
                  <a:pt x="93554" y="17616"/>
                  <a:pt x="94218" y="17350"/>
                </a:cubicBezTo>
                <a:cubicBezTo>
                  <a:pt x="93955" y="17391"/>
                  <a:pt x="93693" y="17432"/>
                  <a:pt x="93426" y="17473"/>
                </a:cubicBezTo>
                <a:close/>
                <a:moveTo>
                  <a:pt x="92274" y="17661"/>
                </a:moveTo>
                <a:cubicBezTo>
                  <a:pt x="92241" y="17672"/>
                  <a:pt x="92211" y="17684"/>
                  <a:pt x="92181" y="17695"/>
                </a:cubicBezTo>
                <a:cubicBezTo>
                  <a:pt x="92196" y="17744"/>
                  <a:pt x="92211" y="17796"/>
                  <a:pt x="92222" y="17849"/>
                </a:cubicBezTo>
                <a:cubicBezTo>
                  <a:pt x="92481" y="17744"/>
                  <a:pt x="92740" y="17642"/>
                  <a:pt x="93002" y="17541"/>
                </a:cubicBezTo>
                <a:cubicBezTo>
                  <a:pt x="92758" y="17579"/>
                  <a:pt x="92518" y="17620"/>
                  <a:pt x="92274" y="17661"/>
                </a:cubicBezTo>
                <a:close/>
                <a:moveTo>
                  <a:pt x="92083" y="17999"/>
                </a:moveTo>
                <a:cubicBezTo>
                  <a:pt x="90575" y="18603"/>
                  <a:pt x="89115" y="19237"/>
                  <a:pt x="87708" y="19893"/>
                </a:cubicBezTo>
                <a:cubicBezTo>
                  <a:pt x="87483" y="20141"/>
                  <a:pt x="87232" y="20396"/>
                  <a:pt x="86950" y="20663"/>
                </a:cubicBezTo>
                <a:cubicBezTo>
                  <a:pt x="88582" y="19815"/>
                  <a:pt x="90297" y="19004"/>
                  <a:pt x="92087" y="18235"/>
                </a:cubicBezTo>
                <a:cubicBezTo>
                  <a:pt x="92091" y="18205"/>
                  <a:pt x="92091" y="18175"/>
                  <a:pt x="92091" y="18145"/>
                </a:cubicBezTo>
                <a:cubicBezTo>
                  <a:pt x="92091" y="18096"/>
                  <a:pt x="92087" y="18048"/>
                  <a:pt x="92083" y="17999"/>
                </a:cubicBezTo>
                <a:close/>
                <a:moveTo>
                  <a:pt x="92030" y="17751"/>
                </a:moveTo>
                <a:cubicBezTo>
                  <a:pt x="90729" y="18239"/>
                  <a:pt x="89460" y="18745"/>
                  <a:pt x="88226" y="19271"/>
                </a:cubicBezTo>
                <a:cubicBezTo>
                  <a:pt x="88117" y="19421"/>
                  <a:pt x="87993" y="19571"/>
                  <a:pt x="87858" y="19725"/>
                </a:cubicBezTo>
                <a:cubicBezTo>
                  <a:pt x="89216" y="19094"/>
                  <a:pt x="90623" y="18490"/>
                  <a:pt x="92068" y="17909"/>
                </a:cubicBezTo>
                <a:cubicBezTo>
                  <a:pt x="92061" y="17856"/>
                  <a:pt x="92049" y="17800"/>
                  <a:pt x="92030" y="17751"/>
                </a:cubicBezTo>
                <a:moveTo>
                  <a:pt x="91584" y="16963"/>
                </a:moveTo>
                <a:cubicBezTo>
                  <a:pt x="91599" y="16971"/>
                  <a:pt x="91610" y="16978"/>
                  <a:pt x="91625" y="16982"/>
                </a:cubicBezTo>
                <a:cubicBezTo>
                  <a:pt x="91745" y="16971"/>
                  <a:pt x="91862" y="16956"/>
                  <a:pt x="91978" y="16944"/>
                </a:cubicBezTo>
                <a:cubicBezTo>
                  <a:pt x="91850" y="16952"/>
                  <a:pt x="91719" y="16956"/>
                  <a:pt x="91584" y="16963"/>
                </a:cubicBezTo>
                <a:close/>
                <a:moveTo>
                  <a:pt x="91179" y="17008"/>
                </a:moveTo>
                <a:cubicBezTo>
                  <a:pt x="91160" y="17004"/>
                  <a:pt x="91141" y="17001"/>
                  <a:pt x="91119" y="16997"/>
                </a:cubicBezTo>
                <a:cubicBezTo>
                  <a:pt x="90410" y="17049"/>
                  <a:pt x="89618" y="17136"/>
                  <a:pt x="88755" y="17252"/>
                </a:cubicBezTo>
                <a:cubicBezTo>
                  <a:pt x="88774" y="17286"/>
                  <a:pt x="88789" y="17323"/>
                  <a:pt x="88804" y="17361"/>
                </a:cubicBezTo>
                <a:cubicBezTo>
                  <a:pt x="89667" y="17230"/>
                  <a:pt x="90485" y="17117"/>
                  <a:pt x="91258" y="17023"/>
                </a:cubicBezTo>
                <a:cubicBezTo>
                  <a:pt x="91231" y="17019"/>
                  <a:pt x="91205" y="17012"/>
                  <a:pt x="91179" y="17008"/>
                </a:cubicBezTo>
                <a:close/>
                <a:moveTo>
                  <a:pt x="90034" y="16914"/>
                </a:moveTo>
                <a:lnTo>
                  <a:pt x="90034" y="16914"/>
                </a:lnTo>
                <a:cubicBezTo>
                  <a:pt x="89614" y="16914"/>
                  <a:pt x="89126" y="16941"/>
                  <a:pt x="88579" y="16986"/>
                </a:cubicBezTo>
                <a:cubicBezTo>
                  <a:pt x="88612" y="17023"/>
                  <a:pt x="88642" y="17064"/>
                  <a:pt x="88669" y="17102"/>
                </a:cubicBezTo>
                <a:cubicBezTo>
                  <a:pt x="89220" y="17031"/>
                  <a:pt x="89742" y="16967"/>
                  <a:pt x="90233" y="16918"/>
                </a:cubicBezTo>
                <a:cubicBezTo>
                  <a:pt x="90169" y="16914"/>
                  <a:pt x="90102" y="16914"/>
                  <a:pt x="90034" y="16914"/>
                </a:cubicBezTo>
                <a:close/>
                <a:moveTo>
                  <a:pt x="88459" y="17095"/>
                </a:moveTo>
                <a:cubicBezTo>
                  <a:pt x="88432" y="17064"/>
                  <a:pt x="88395" y="17034"/>
                  <a:pt x="88346" y="17008"/>
                </a:cubicBezTo>
                <a:cubicBezTo>
                  <a:pt x="87521" y="17087"/>
                  <a:pt x="86571" y="17218"/>
                  <a:pt x="85509" y="17391"/>
                </a:cubicBezTo>
                <a:cubicBezTo>
                  <a:pt x="85506" y="17462"/>
                  <a:pt x="85498" y="17537"/>
                  <a:pt x="85483" y="17609"/>
                </a:cubicBezTo>
                <a:cubicBezTo>
                  <a:pt x="86556" y="17417"/>
                  <a:pt x="87562" y="17256"/>
                  <a:pt x="88489" y="17128"/>
                </a:cubicBezTo>
                <a:cubicBezTo>
                  <a:pt x="88477" y="17117"/>
                  <a:pt x="88466" y="17106"/>
                  <a:pt x="88459" y="17095"/>
                </a:cubicBezTo>
                <a:close/>
                <a:moveTo>
                  <a:pt x="87288" y="16854"/>
                </a:moveTo>
                <a:lnTo>
                  <a:pt x="87284" y="16854"/>
                </a:lnTo>
                <a:lnTo>
                  <a:pt x="87280" y="16854"/>
                </a:lnTo>
                <a:cubicBezTo>
                  <a:pt x="86793" y="16854"/>
                  <a:pt x="86166" y="16903"/>
                  <a:pt x="85427" y="16997"/>
                </a:cubicBezTo>
                <a:cubicBezTo>
                  <a:pt x="85461" y="17072"/>
                  <a:pt x="85487" y="17151"/>
                  <a:pt x="85498" y="17233"/>
                </a:cubicBezTo>
                <a:cubicBezTo>
                  <a:pt x="86384" y="17087"/>
                  <a:pt x="87194" y="16974"/>
                  <a:pt x="87918" y="16892"/>
                </a:cubicBezTo>
                <a:cubicBezTo>
                  <a:pt x="87746" y="16869"/>
                  <a:pt x="87532" y="16854"/>
                  <a:pt x="87288" y="16854"/>
                </a:cubicBezTo>
                <a:close/>
                <a:moveTo>
                  <a:pt x="88639" y="17383"/>
                </a:moveTo>
                <a:cubicBezTo>
                  <a:pt x="88624" y="17346"/>
                  <a:pt x="88605" y="17308"/>
                  <a:pt x="88586" y="17275"/>
                </a:cubicBezTo>
                <a:cubicBezTo>
                  <a:pt x="87618" y="17406"/>
                  <a:pt x="86564" y="17575"/>
                  <a:pt x="85434" y="17777"/>
                </a:cubicBezTo>
                <a:cubicBezTo>
                  <a:pt x="85416" y="17834"/>
                  <a:pt x="85393" y="17890"/>
                  <a:pt x="85367" y="17946"/>
                </a:cubicBezTo>
                <a:cubicBezTo>
                  <a:pt x="86515" y="17732"/>
                  <a:pt x="87607" y="17545"/>
                  <a:pt x="88639" y="17383"/>
                </a:cubicBezTo>
                <a:close/>
                <a:moveTo>
                  <a:pt x="81514" y="18153"/>
                </a:moveTo>
                <a:cubicBezTo>
                  <a:pt x="81420" y="18250"/>
                  <a:pt x="81318" y="18355"/>
                  <a:pt x="81206" y="18460"/>
                </a:cubicBezTo>
                <a:cubicBezTo>
                  <a:pt x="82654" y="18145"/>
                  <a:pt x="84027" y="17871"/>
                  <a:pt x="85307" y="17642"/>
                </a:cubicBezTo>
                <a:cubicBezTo>
                  <a:pt x="85326" y="17563"/>
                  <a:pt x="85341" y="17488"/>
                  <a:pt x="85344" y="17421"/>
                </a:cubicBezTo>
                <a:cubicBezTo>
                  <a:pt x="84185" y="17612"/>
                  <a:pt x="82902" y="17860"/>
                  <a:pt x="81514" y="18153"/>
                </a:cubicBezTo>
                <a:close/>
                <a:moveTo>
                  <a:pt x="85254" y="17019"/>
                </a:moveTo>
                <a:cubicBezTo>
                  <a:pt x="84320" y="17143"/>
                  <a:pt x="83213" y="17335"/>
                  <a:pt x="81960" y="17582"/>
                </a:cubicBezTo>
                <a:cubicBezTo>
                  <a:pt x="81889" y="17702"/>
                  <a:pt x="81799" y="17826"/>
                  <a:pt x="81690" y="17954"/>
                </a:cubicBezTo>
                <a:cubicBezTo>
                  <a:pt x="83007" y="17676"/>
                  <a:pt x="84230" y="17443"/>
                  <a:pt x="85337" y="17260"/>
                </a:cubicBezTo>
                <a:cubicBezTo>
                  <a:pt x="85322" y="17173"/>
                  <a:pt x="85296" y="17095"/>
                  <a:pt x="85254" y="17019"/>
                </a:cubicBezTo>
                <a:close/>
                <a:moveTo>
                  <a:pt x="84935" y="16791"/>
                </a:moveTo>
                <a:cubicBezTo>
                  <a:pt x="84812" y="16764"/>
                  <a:pt x="84647" y="16749"/>
                  <a:pt x="84444" y="16749"/>
                </a:cubicBezTo>
                <a:lnTo>
                  <a:pt x="84440" y="16749"/>
                </a:lnTo>
                <a:lnTo>
                  <a:pt x="84440" y="16749"/>
                </a:lnTo>
                <a:cubicBezTo>
                  <a:pt x="83915" y="16749"/>
                  <a:pt x="83142" y="16839"/>
                  <a:pt x="82159" y="17004"/>
                </a:cubicBezTo>
                <a:cubicBezTo>
                  <a:pt x="82155" y="17132"/>
                  <a:pt x="82121" y="17263"/>
                  <a:pt x="82061" y="17398"/>
                </a:cubicBezTo>
                <a:cubicBezTo>
                  <a:pt x="83221" y="17170"/>
                  <a:pt x="84256" y="16989"/>
                  <a:pt x="85142" y="16869"/>
                </a:cubicBezTo>
                <a:cubicBezTo>
                  <a:pt x="85108" y="16843"/>
                  <a:pt x="85037" y="16809"/>
                  <a:pt x="84935" y="16791"/>
                </a:cubicBezTo>
                <a:close/>
                <a:moveTo>
                  <a:pt x="77773" y="17935"/>
                </a:moveTo>
                <a:cubicBezTo>
                  <a:pt x="77533" y="18126"/>
                  <a:pt x="77255" y="18329"/>
                  <a:pt x="76944" y="18547"/>
                </a:cubicBezTo>
                <a:cubicBezTo>
                  <a:pt x="78745" y="18104"/>
                  <a:pt x="80395" y="17732"/>
                  <a:pt x="81851" y="17440"/>
                </a:cubicBezTo>
                <a:cubicBezTo>
                  <a:pt x="81934" y="17290"/>
                  <a:pt x="81983" y="17151"/>
                  <a:pt x="81994" y="17034"/>
                </a:cubicBezTo>
                <a:cubicBezTo>
                  <a:pt x="80838" y="17233"/>
                  <a:pt x="79412" y="17537"/>
                  <a:pt x="77773" y="17935"/>
                </a:cubicBezTo>
                <a:close/>
                <a:moveTo>
                  <a:pt x="81870" y="16659"/>
                </a:moveTo>
                <a:lnTo>
                  <a:pt x="81870" y="16659"/>
                </a:lnTo>
                <a:cubicBezTo>
                  <a:pt x="81866" y="16652"/>
                  <a:pt x="81833" y="16629"/>
                  <a:pt x="81769" y="16618"/>
                </a:cubicBezTo>
                <a:cubicBezTo>
                  <a:pt x="81705" y="16603"/>
                  <a:pt x="81615" y="16595"/>
                  <a:pt x="81506" y="16595"/>
                </a:cubicBezTo>
                <a:lnTo>
                  <a:pt x="81502" y="16595"/>
                </a:lnTo>
                <a:lnTo>
                  <a:pt x="81499" y="16595"/>
                </a:lnTo>
                <a:cubicBezTo>
                  <a:pt x="81045" y="16595"/>
                  <a:pt x="80234" y="16716"/>
                  <a:pt x="79135" y="16948"/>
                </a:cubicBezTo>
                <a:cubicBezTo>
                  <a:pt x="78985" y="16978"/>
                  <a:pt x="78823" y="17012"/>
                  <a:pt x="78662" y="17049"/>
                </a:cubicBezTo>
                <a:cubicBezTo>
                  <a:pt x="78658" y="17053"/>
                  <a:pt x="78655" y="17057"/>
                  <a:pt x="78655" y="17061"/>
                </a:cubicBezTo>
                <a:cubicBezTo>
                  <a:pt x="78542" y="17222"/>
                  <a:pt x="78384" y="17395"/>
                  <a:pt x="78186" y="17582"/>
                </a:cubicBezTo>
                <a:cubicBezTo>
                  <a:pt x="78144" y="17620"/>
                  <a:pt x="78099" y="17657"/>
                  <a:pt x="78054" y="17695"/>
                </a:cubicBezTo>
                <a:cubicBezTo>
                  <a:pt x="78576" y="17575"/>
                  <a:pt x="79071" y="17458"/>
                  <a:pt x="79544" y="17357"/>
                </a:cubicBezTo>
                <a:cubicBezTo>
                  <a:pt x="80452" y="17155"/>
                  <a:pt x="81266" y="16993"/>
                  <a:pt x="81979" y="16869"/>
                </a:cubicBezTo>
                <a:cubicBezTo>
                  <a:pt x="81964" y="16794"/>
                  <a:pt x="81926" y="16727"/>
                  <a:pt x="81870" y="16659"/>
                </a:cubicBezTo>
                <a:moveTo>
                  <a:pt x="78587" y="16404"/>
                </a:moveTo>
                <a:lnTo>
                  <a:pt x="78568" y="16400"/>
                </a:lnTo>
                <a:cubicBezTo>
                  <a:pt x="78546" y="16397"/>
                  <a:pt x="78512" y="16393"/>
                  <a:pt x="78467" y="16393"/>
                </a:cubicBezTo>
                <a:lnTo>
                  <a:pt x="78467" y="16393"/>
                </a:lnTo>
                <a:lnTo>
                  <a:pt x="78463" y="16393"/>
                </a:lnTo>
                <a:cubicBezTo>
                  <a:pt x="78167" y="16393"/>
                  <a:pt x="77488" y="16517"/>
                  <a:pt x="76505" y="16757"/>
                </a:cubicBezTo>
                <a:cubicBezTo>
                  <a:pt x="75938" y="16896"/>
                  <a:pt x="75266" y="17068"/>
                  <a:pt x="74501" y="17278"/>
                </a:cubicBezTo>
                <a:cubicBezTo>
                  <a:pt x="74133" y="17537"/>
                  <a:pt x="73668" y="17822"/>
                  <a:pt x="73128" y="18141"/>
                </a:cubicBezTo>
                <a:cubicBezTo>
                  <a:pt x="72970" y="18231"/>
                  <a:pt x="72805" y="18329"/>
                  <a:pt x="72636" y="18426"/>
                </a:cubicBezTo>
                <a:cubicBezTo>
                  <a:pt x="74328" y="17950"/>
                  <a:pt x="75844" y="17548"/>
                  <a:pt x="77139" y="17230"/>
                </a:cubicBezTo>
                <a:cubicBezTo>
                  <a:pt x="77645" y="17110"/>
                  <a:pt x="78118" y="16997"/>
                  <a:pt x="78553" y="16899"/>
                </a:cubicBezTo>
                <a:cubicBezTo>
                  <a:pt x="78625" y="16783"/>
                  <a:pt x="78658" y="16678"/>
                  <a:pt x="78658" y="16595"/>
                </a:cubicBezTo>
                <a:cubicBezTo>
                  <a:pt x="78658" y="16524"/>
                  <a:pt x="78636" y="16464"/>
                  <a:pt x="78587" y="16404"/>
                </a:cubicBezTo>
                <a:moveTo>
                  <a:pt x="75195" y="16479"/>
                </a:moveTo>
                <a:cubicBezTo>
                  <a:pt x="75293" y="16363"/>
                  <a:pt x="75334" y="16265"/>
                  <a:pt x="75334" y="16205"/>
                </a:cubicBezTo>
                <a:cubicBezTo>
                  <a:pt x="75334" y="16179"/>
                  <a:pt x="75330" y="16160"/>
                  <a:pt x="75319" y="16138"/>
                </a:cubicBezTo>
                <a:cubicBezTo>
                  <a:pt x="75255" y="16141"/>
                  <a:pt x="75083" y="16172"/>
                  <a:pt x="74842" y="16232"/>
                </a:cubicBezTo>
                <a:cubicBezTo>
                  <a:pt x="74584" y="16299"/>
                  <a:pt x="74231" y="16393"/>
                  <a:pt x="73799" y="16517"/>
                </a:cubicBezTo>
                <a:cubicBezTo>
                  <a:pt x="72933" y="16764"/>
                  <a:pt x="71743" y="17132"/>
                  <a:pt x="70288" y="17597"/>
                </a:cubicBezTo>
                <a:cubicBezTo>
                  <a:pt x="69496" y="17849"/>
                  <a:pt x="68625" y="18134"/>
                  <a:pt x="67687" y="18441"/>
                </a:cubicBezTo>
                <a:cubicBezTo>
                  <a:pt x="66588" y="18982"/>
                  <a:pt x="65342" y="19597"/>
                  <a:pt x="64018" y="20280"/>
                </a:cubicBezTo>
                <a:cubicBezTo>
                  <a:pt x="63954" y="20314"/>
                  <a:pt x="63887" y="20351"/>
                  <a:pt x="63819" y="20385"/>
                </a:cubicBezTo>
                <a:cubicBezTo>
                  <a:pt x="68096" y="18978"/>
                  <a:pt x="71788" y="17849"/>
                  <a:pt x="74422" y="17125"/>
                </a:cubicBezTo>
                <a:cubicBezTo>
                  <a:pt x="74782" y="16877"/>
                  <a:pt x="75045" y="16656"/>
                  <a:pt x="75195" y="16479"/>
                </a:cubicBezTo>
                <a:close/>
                <a:moveTo>
                  <a:pt x="71717" y="16130"/>
                </a:moveTo>
                <a:cubicBezTo>
                  <a:pt x="71860" y="16029"/>
                  <a:pt x="71957" y="15939"/>
                  <a:pt x="72002" y="15875"/>
                </a:cubicBezTo>
                <a:cubicBezTo>
                  <a:pt x="71923" y="15905"/>
                  <a:pt x="71807" y="15946"/>
                  <a:pt x="71653" y="15999"/>
                </a:cubicBezTo>
                <a:cubicBezTo>
                  <a:pt x="71349" y="16108"/>
                  <a:pt x="70903" y="16265"/>
                  <a:pt x="70325" y="16468"/>
                </a:cubicBezTo>
                <a:cubicBezTo>
                  <a:pt x="69173" y="16869"/>
                  <a:pt x="67511" y="17455"/>
                  <a:pt x="65474" y="18186"/>
                </a:cubicBezTo>
                <a:cubicBezTo>
                  <a:pt x="62769" y="19154"/>
                  <a:pt x="59395" y="20377"/>
                  <a:pt x="55666" y="21781"/>
                </a:cubicBezTo>
                <a:cubicBezTo>
                  <a:pt x="54732" y="22310"/>
                  <a:pt x="53797" y="22869"/>
                  <a:pt x="52889" y="23454"/>
                </a:cubicBezTo>
                <a:cubicBezTo>
                  <a:pt x="56570" y="22092"/>
                  <a:pt x="60071" y="20850"/>
                  <a:pt x="63170" y="19785"/>
                </a:cubicBezTo>
                <a:cubicBezTo>
                  <a:pt x="64765" y="19237"/>
                  <a:pt x="66254" y="18734"/>
                  <a:pt x="67605" y="18288"/>
                </a:cubicBezTo>
                <a:cubicBezTo>
                  <a:pt x="67871" y="18156"/>
                  <a:pt x="68126" y="18032"/>
                  <a:pt x="68374" y="17909"/>
                </a:cubicBezTo>
                <a:cubicBezTo>
                  <a:pt x="69965" y="17125"/>
                  <a:pt x="71169" y="16524"/>
                  <a:pt x="71717" y="16130"/>
                </a:cubicBezTo>
                <a:moveTo>
                  <a:pt x="58240" y="20197"/>
                </a:moveTo>
                <a:cubicBezTo>
                  <a:pt x="59883" y="19361"/>
                  <a:pt x="61474" y="18622"/>
                  <a:pt x="62904" y="17987"/>
                </a:cubicBezTo>
                <a:cubicBezTo>
                  <a:pt x="62727" y="18059"/>
                  <a:pt x="62547" y="18126"/>
                  <a:pt x="62367" y="18198"/>
                </a:cubicBezTo>
                <a:cubicBezTo>
                  <a:pt x="58382" y="19751"/>
                  <a:pt x="52927" y="21860"/>
                  <a:pt x="47018" y="24257"/>
                </a:cubicBezTo>
                <a:cubicBezTo>
                  <a:pt x="46646" y="24407"/>
                  <a:pt x="46271" y="24561"/>
                  <a:pt x="45896" y="24711"/>
                </a:cubicBezTo>
                <a:cubicBezTo>
                  <a:pt x="45445" y="25090"/>
                  <a:pt x="45014" y="25480"/>
                  <a:pt x="44609" y="25882"/>
                </a:cubicBezTo>
                <a:cubicBezTo>
                  <a:pt x="48406" y="24355"/>
                  <a:pt x="52143" y="22918"/>
                  <a:pt x="55576" y="21627"/>
                </a:cubicBezTo>
                <a:cubicBezTo>
                  <a:pt x="56469" y="21124"/>
                  <a:pt x="57362" y="20648"/>
                  <a:pt x="58240" y="20197"/>
                </a:cubicBezTo>
                <a:close/>
                <a:moveTo>
                  <a:pt x="48057" y="22850"/>
                </a:moveTo>
                <a:cubicBezTo>
                  <a:pt x="46826" y="23364"/>
                  <a:pt x="45565" y="23893"/>
                  <a:pt x="44282" y="24437"/>
                </a:cubicBezTo>
                <a:cubicBezTo>
                  <a:pt x="42766" y="25079"/>
                  <a:pt x="41221" y="25739"/>
                  <a:pt x="39660" y="26414"/>
                </a:cubicBezTo>
                <a:cubicBezTo>
                  <a:pt x="39438" y="26733"/>
                  <a:pt x="39240" y="27049"/>
                  <a:pt x="39059" y="27364"/>
                </a:cubicBezTo>
                <a:cubicBezTo>
                  <a:pt x="41322" y="26403"/>
                  <a:pt x="43588" y="25465"/>
                  <a:pt x="45798" y="24561"/>
                </a:cubicBezTo>
                <a:cubicBezTo>
                  <a:pt x="46507" y="23964"/>
                  <a:pt x="47265" y="23394"/>
                  <a:pt x="48057" y="22850"/>
                </a:cubicBezTo>
                <a:close/>
                <a:moveTo>
                  <a:pt x="40485" y="25064"/>
                </a:moveTo>
                <a:cubicBezTo>
                  <a:pt x="38808" y="25807"/>
                  <a:pt x="37097" y="26568"/>
                  <a:pt x="35383" y="27345"/>
                </a:cubicBezTo>
                <a:cubicBezTo>
                  <a:pt x="35296" y="27626"/>
                  <a:pt x="35229" y="27904"/>
                  <a:pt x="35172" y="28182"/>
                </a:cubicBezTo>
                <a:cubicBezTo>
                  <a:pt x="36628" y="27536"/>
                  <a:pt x="38088" y="26898"/>
                  <a:pt x="39536" y="26272"/>
                </a:cubicBezTo>
                <a:cubicBezTo>
                  <a:pt x="39817" y="25870"/>
                  <a:pt x="40133" y="25469"/>
                  <a:pt x="40485" y="25064"/>
                </a:cubicBezTo>
                <a:close/>
                <a:moveTo>
                  <a:pt x="40778" y="24734"/>
                </a:moveTo>
                <a:cubicBezTo>
                  <a:pt x="41329" y="24133"/>
                  <a:pt x="41941" y="23563"/>
                  <a:pt x="42594" y="23015"/>
                </a:cubicBezTo>
                <a:cubicBezTo>
                  <a:pt x="41367" y="23582"/>
                  <a:pt x="40106" y="24160"/>
                  <a:pt x="38819" y="24752"/>
                </a:cubicBezTo>
                <a:cubicBezTo>
                  <a:pt x="37840" y="25203"/>
                  <a:pt x="36846" y="25664"/>
                  <a:pt x="35844" y="26126"/>
                </a:cubicBezTo>
                <a:cubicBezTo>
                  <a:pt x="35694" y="26456"/>
                  <a:pt x="35566" y="26786"/>
                  <a:pt x="35458" y="27112"/>
                </a:cubicBezTo>
                <a:cubicBezTo>
                  <a:pt x="37247" y="26302"/>
                  <a:pt x="39033" y="25506"/>
                  <a:pt x="40778" y="24734"/>
                </a:cubicBezTo>
                <a:close/>
                <a:moveTo>
                  <a:pt x="48646" y="21278"/>
                </a:moveTo>
                <a:cubicBezTo>
                  <a:pt x="54233" y="18828"/>
                  <a:pt x="58761" y="16824"/>
                  <a:pt x="60900" y="15635"/>
                </a:cubicBezTo>
                <a:cubicBezTo>
                  <a:pt x="61467" y="15316"/>
                  <a:pt x="61868" y="15053"/>
                  <a:pt x="62063" y="14870"/>
                </a:cubicBezTo>
                <a:cubicBezTo>
                  <a:pt x="62164" y="14776"/>
                  <a:pt x="62202" y="14697"/>
                  <a:pt x="62194" y="14682"/>
                </a:cubicBezTo>
                <a:lnTo>
                  <a:pt x="62194" y="14678"/>
                </a:lnTo>
                <a:cubicBezTo>
                  <a:pt x="62183" y="14678"/>
                  <a:pt x="62161" y="14674"/>
                  <a:pt x="62134" y="14674"/>
                </a:cubicBezTo>
                <a:lnTo>
                  <a:pt x="62134" y="14674"/>
                </a:lnTo>
                <a:lnTo>
                  <a:pt x="62131" y="14674"/>
                </a:lnTo>
                <a:cubicBezTo>
                  <a:pt x="61962" y="14674"/>
                  <a:pt x="61579" y="14731"/>
                  <a:pt x="61050" y="14843"/>
                </a:cubicBezTo>
                <a:cubicBezTo>
                  <a:pt x="60517" y="14952"/>
                  <a:pt x="59827" y="15121"/>
                  <a:pt x="59024" y="15342"/>
                </a:cubicBezTo>
                <a:cubicBezTo>
                  <a:pt x="58532" y="15477"/>
                  <a:pt x="58000" y="15631"/>
                  <a:pt x="57433" y="15808"/>
                </a:cubicBezTo>
                <a:cubicBezTo>
                  <a:pt x="56386" y="16438"/>
                  <a:pt x="54893" y="17215"/>
                  <a:pt x="53058" y="18115"/>
                </a:cubicBezTo>
                <a:cubicBezTo>
                  <a:pt x="50391" y="19424"/>
                  <a:pt x="47006" y="20989"/>
                  <a:pt x="43266" y="22707"/>
                </a:cubicBezTo>
                <a:cubicBezTo>
                  <a:pt x="42523" y="23289"/>
                  <a:pt x="41832" y="23901"/>
                  <a:pt x="41209" y="24542"/>
                </a:cubicBezTo>
                <a:cubicBezTo>
                  <a:pt x="43806" y="23394"/>
                  <a:pt x="46320" y="22295"/>
                  <a:pt x="48646" y="21278"/>
                </a:cubicBezTo>
                <a:close/>
                <a:moveTo>
                  <a:pt x="43948" y="22190"/>
                </a:moveTo>
                <a:cubicBezTo>
                  <a:pt x="44552" y="21912"/>
                  <a:pt x="45149" y="21638"/>
                  <a:pt x="45731" y="21368"/>
                </a:cubicBezTo>
                <a:cubicBezTo>
                  <a:pt x="50379" y="19222"/>
                  <a:pt x="54281" y="17380"/>
                  <a:pt x="56615" y="16070"/>
                </a:cubicBezTo>
                <a:cubicBezTo>
                  <a:pt x="55535" y="16423"/>
                  <a:pt x="54353" y="16843"/>
                  <a:pt x="53130" y="17327"/>
                </a:cubicBezTo>
                <a:cubicBezTo>
                  <a:pt x="50057" y="18543"/>
                  <a:pt x="46714" y="20171"/>
                  <a:pt x="43948" y="22190"/>
                </a:cubicBezTo>
                <a:close/>
                <a:moveTo>
                  <a:pt x="58806" y="14577"/>
                </a:moveTo>
                <a:cubicBezTo>
                  <a:pt x="58908" y="14464"/>
                  <a:pt x="58945" y="14374"/>
                  <a:pt x="58945" y="14326"/>
                </a:cubicBezTo>
                <a:cubicBezTo>
                  <a:pt x="58941" y="14299"/>
                  <a:pt x="58938" y="14281"/>
                  <a:pt x="58915" y="14202"/>
                </a:cubicBezTo>
                <a:lnTo>
                  <a:pt x="58915" y="14258"/>
                </a:lnTo>
                <a:cubicBezTo>
                  <a:pt x="58911" y="14250"/>
                  <a:pt x="58863" y="14220"/>
                  <a:pt x="58773" y="14205"/>
                </a:cubicBezTo>
                <a:cubicBezTo>
                  <a:pt x="58686" y="14190"/>
                  <a:pt x="58566" y="14179"/>
                  <a:pt x="58416" y="14179"/>
                </a:cubicBezTo>
                <a:lnTo>
                  <a:pt x="58412" y="14179"/>
                </a:lnTo>
                <a:lnTo>
                  <a:pt x="58409" y="14179"/>
                </a:lnTo>
                <a:cubicBezTo>
                  <a:pt x="57831" y="14179"/>
                  <a:pt x="56840" y="14311"/>
                  <a:pt x="55587" y="14566"/>
                </a:cubicBezTo>
                <a:cubicBezTo>
                  <a:pt x="55546" y="14614"/>
                  <a:pt x="55501" y="14659"/>
                  <a:pt x="55452" y="14708"/>
                </a:cubicBezTo>
                <a:cubicBezTo>
                  <a:pt x="55174" y="14978"/>
                  <a:pt x="54777" y="15282"/>
                  <a:pt x="54266" y="15627"/>
                </a:cubicBezTo>
                <a:cubicBezTo>
                  <a:pt x="53242" y="16314"/>
                  <a:pt x="51775" y="17143"/>
                  <a:pt x="49974" y="18093"/>
                </a:cubicBezTo>
                <a:cubicBezTo>
                  <a:pt x="46507" y="19916"/>
                  <a:pt x="41806" y="22171"/>
                  <a:pt x="36696" y="24629"/>
                </a:cubicBezTo>
                <a:cubicBezTo>
                  <a:pt x="36414" y="25041"/>
                  <a:pt x="36174" y="25454"/>
                  <a:pt x="35972" y="25867"/>
                </a:cubicBezTo>
                <a:cubicBezTo>
                  <a:pt x="38452" y="24715"/>
                  <a:pt x="40883" y="23600"/>
                  <a:pt x="43179" y="22546"/>
                </a:cubicBezTo>
                <a:cubicBezTo>
                  <a:pt x="45596" y="20655"/>
                  <a:pt x="48533" y="19091"/>
                  <a:pt x="51374" y="17856"/>
                </a:cubicBezTo>
                <a:cubicBezTo>
                  <a:pt x="53509" y="16929"/>
                  <a:pt x="55591" y="16190"/>
                  <a:pt x="57347" y="15646"/>
                </a:cubicBezTo>
                <a:cubicBezTo>
                  <a:pt x="57463" y="15575"/>
                  <a:pt x="57572" y="15507"/>
                  <a:pt x="57677" y="15444"/>
                </a:cubicBezTo>
                <a:cubicBezTo>
                  <a:pt x="58229" y="15095"/>
                  <a:pt x="58619" y="14798"/>
                  <a:pt x="58806" y="14577"/>
                </a:cubicBezTo>
                <a:close/>
                <a:moveTo>
                  <a:pt x="55647" y="13845"/>
                </a:moveTo>
                <a:cubicBezTo>
                  <a:pt x="55598" y="13789"/>
                  <a:pt x="55456" y="13721"/>
                  <a:pt x="55238" y="13684"/>
                </a:cubicBezTo>
                <a:cubicBezTo>
                  <a:pt x="55017" y="13643"/>
                  <a:pt x="54728" y="13620"/>
                  <a:pt x="54375" y="13620"/>
                </a:cubicBezTo>
                <a:lnTo>
                  <a:pt x="54371" y="13620"/>
                </a:lnTo>
                <a:lnTo>
                  <a:pt x="54368" y="13620"/>
                </a:lnTo>
                <a:cubicBezTo>
                  <a:pt x="53895" y="13620"/>
                  <a:pt x="53317" y="13658"/>
                  <a:pt x="52653" y="13736"/>
                </a:cubicBezTo>
                <a:cubicBezTo>
                  <a:pt x="52627" y="13965"/>
                  <a:pt x="52477" y="14205"/>
                  <a:pt x="52237" y="14476"/>
                </a:cubicBezTo>
                <a:cubicBezTo>
                  <a:pt x="51966" y="14772"/>
                  <a:pt x="51576" y="15106"/>
                  <a:pt x="51077" y="15477"/>
                </a:cubicBezTo>
                <a:cubicBezTo>
                  <a:pt x="51006" y="15530"/>
                  <a:pt x="50931" y="15586"/>
                  <a:pt x="50852" y="15642"/>
                </a:cubicBezTo>
                <a:cubicBezTo>
                  <a:pt x="52214" y="15203"/>
                  <a:pt x="53501" y="14851"/>
                  <a:pt x="54634" y="14588"/>
                </a:cubicBezTo>
                <a:cubicBezTo>
                  <a:pt x="54931" y="14517"/>
                  <a:pt x="55212" y="14457"/>
                  <a:pt x="55486" y="14401"/>
                </a:cubicBezTo>
                <a:cubicBezTo>
                  <a:pt x="55516" y="14367"/>
                  <a:pt x="55542" y="14333"/>
                  <a:pt x="55565" y="14299"/>
                </a:cubicBezTo>
                <a:cubicBezTo>
                  <a:pt x="55662" y="14168"/>
                  <a:pt x="55703" y="14059"/>
                  <a:pt x="55703" y="13984"/>
                </a:cubicBezTo>
                <a:cubicBezTo>
                  <a:pt x="55700" y="13932"/>
                  <a:pt x="55685" y="13890"/>
                  <a:pt x="55647" y="13845"/>
                </a:cubicBezTo>
                <a:close/>
                <a:moveTo>
                  <a:pt x="52383" y="13444"/>
                </a:moveTo>
                <a:cubicBezTo>
                  <a:pt x="52270" y="13312"/>
                  <a:pt x="51993" y="13189"/>
                  <a:pt x="51591" y="13114"/>
                </a:cubicBezTo>
                <a:cubicBezTo>
                  <a:pt x="51194" y="13031"/>
                  <a:pt x="50668" y="12994"/>
                  <a:pt x="50049" y="12994"/>
                </a:cubicBezTo>
                <a:lnTo>
                  <a:pt x="50045" y="12994"/>
                </a:lnTo>
                <a:cubicBezTo>
                  <a:pt x="47674" y="12994"/>
                  <a:pt x="43922" y="13586"/>
                  <a:pt x="40268" y="14836"/>
                </a:cubicBezTo>
                <a:cubicBezTo>
                  <a:pt x="36617" y="16085"/>
                  <a:pt x="33060" y="17991"/>
                  <a:pt x="31071" y="20595"/>
                </a:cubicBezTo>
                <a:cubicBezTo>
                  <a:pt x="29897" y="22133"/>
                  <a:pt x="29458" y="23660"/>
                  <a:pt x="29458" y="25184"/>
                </a:cubicBezTo>
                <a:cubicBezTo>
                  <a:pt x="29458" y="25713"/>
                  <a:pt x="29511" y="26242"/>
                  <a:pt x="29604" y="26771"/>
                </a:cubicBezTo>
                <a:cubicBezTo>
                  <a:pt x="30527" y="26306"/>
                  <a:pt x="31443" y="25848"/>
                  <a:pt x="32347" y="25394"/>
                </a:cubicBezTo>
                <a:cubicBezTo>
                  <a:pt x="32647" y="24261"/>
                  <a:pt x="33206" y="23120"/>
                  <a:pt x="34129" y="21972"/>
                </a:cubicBezTo>
                <a:cubicBezTo>
                  <a:pt x="36478" y="19061"/>
                  <a:pt x="40534" y="16933"/>
                  <a:pt x="44504" y="15526"/>
                </a:cubicBezTo>
                <a:cubicBezTo>
                  <a:pt x="47442" y="14483"/>
                  <a:pt x="50334" y="13838"/>
                  <a:pt x="52458" y="13571"/>
                </a:cubicBezTo>
                <a:cubicBezTo>
                  <a:pt x="52443" y="13526"/>
                  <a:pt x="52420" y="13485"/>
                  <a:pt x="52383" y="13444"/>
                </a:cubicBezTo>
                <a:moveTo>
                  <a:pt x="4627" y="40942"/>
                </a:moveTo>
                <a:cubicBezTo>
                  <a:pt x="2819" y="42270"/>
                  <a:pt x="1472" y="43494"/>
                  <a:pt x="763" y="44548"/>
                </a:cubicBezTo>
                <a:cubicBezTo>
                  <a:pt x="387" y="45107"/>
                  <a:pt x="189" y="45621"/>
                  <a:pt x="192" y="46067"/>
                </a:cubicBezTo>
                <a:cubicBezTo>
                  <a:pt x="192" y="46364"/>
                  <a:pt x="275" y="46638"/>
                  <a:pt x="455" y="46893"/>
                </a:cubicBezTo>
                <a:cubicBezTo>
                  <a:pt x="695" y="47238"/>
                  <a:pt x="1127" y="47557"/>
                  <a:pt x="1712" y="47831"/>
                </a:cubicBezTo>
                <a:cubicBezTo>
                  <a:pt x="2297" y="48105"/>
                  <a:pt x="3040" y="48337"/>
                  <a:pt x="3903" y="48525"/>
                </a:cubicBezTo>
                <a:cubicBezTo>
                  <a:pt x="4774" y="48716"/>
                  <a:pt x="5764" y="48859"/>
                  <a:pt x="6845" y="48953"/>
                </a:cubicBezTo>
                <a:cubicBezTo>
                  <a:pt x="5475" y="48701"/>
                  <a:pt x="4316" y="48356"/>
                  <a:pt x="3460" y="47921"/>
                </a:cubicBezTo>
                <a:cubicBezTo>
                  <a:pt x="2800" y="47587"/>
                  <a:pt x="2320" y="47197"/>
                  <a:pt x="2068" y="46743"/>
                </a:cubicBezTo>
                <a:cubicBezTo>
                  <a:pt x="1926" y="46491"/>
                  <a:pt x="1858" y="46217"/>
                  <a:pt x="1858" y="45932"/>
                </a:cubicBezTo>
                <a:cubicBezTo>
                  <a:pt x="1862" y="45231"/>
                  <a:pt x="2267" y="44454"/>
                  <a:pt x="2984" y="43610"/>
                </a:cubicBezTo>
                <a:cubicBezTo>
                  <a:pt x="3708" y="42769"/>
                  <a:pt x="4751" y="41858"/>
                  <a:pt x="6049" y="40890"/>
                </a:cubicBezTo>
                <a:cubicBezTo>
                  <a:pt x="8646" y="38954"/>
                  <a:pt x="12270" y="36796"/>
                  <a:pt x="16390" y="34564"/>
                </a:cubicBezTo>
                <a:cubicBezTo>
                  <a:pt x="20491" y="32343"/>
                  <a:pt x="25087" y="30046"/>
                  <a:pt x="29649" y="27825"/>
                </a:cubicBezTo>
                <a:cubicBezTo>
                  <a:pt x="29582" y="27566"/>
                  <a:pt x="29518" y="27307"/>
                  <a:pt x="29466" y="27052"/>
                </a:cubicBezTo>
                <a:cubicBezTo>
                  <a:pt x="20089" y="31765"/>
                  <a:pt x="10176" y="36860"/>
                  <a:pt x="4627" y="40942"/>
                </a:cubicBezTo>
                <a:moveTo>
                  <a:pt x="12345" y="49257"/>
                </a:moveTo>
                <a:cubicBezTo>
                  <a:pt x="12326" y="49253"/>
                  <a:pt x="12308" y="49245"/>
                  <a:pt x="12289" y="49242"/>
                </a:cubicBezTo>
                <a:cubicBezTo>
                  <a:pt x="12210" y="49245"/>
                  <a:pt x="12131" y="49249"/>
                  <a:pt x="12052" y="49249"/>
                </a:cubicBezTo>
                <a:cubicBezTo>
                  <a:pt x="12150" y="49253"/>
                  <a:pt x="12248" y="49257"/>
                  <a:pt x="12345" y="49257"/>
                </a:cubicBezTo>
                <a:close/>
                <a:moveTo>
                  <a:pt x="13103" y="49264"/>
                </a:moveTo>
                <a:cubicBezTo>
                  <a:pt x="13103" y="49264"/>
                  <a:pt x="13107" y="49264"/>
                  <a:pt x="13111" y="49264"/>
                </a:cubicBezTo>
                <a:lnTo>
                  <a:pt x="13114" y="49264"/>
                </a:lnTo>
                <a:cubicBezTo>
                  <a:pt x="13309" y="49264"/>
                  <a:pt x="13508" y="49260"/>
                  <a:pt x="13707" y="49260"/>
                </a:cubicBezTo>
                <a:cubicBezTo>
                  <a:pt x="13625" y="49234"/>
                  <a:pt x="13546" y="49208"/>
                  <a:pt x="13467" y="49178"/>
                </a:cubicBezTo>
                <a:cubicBezTo>
                  <a:pt x="13276" y="49193"/>
                  <a:pt x="13084" y="49204"/>
                  <a:pt x="12893" y="49212"/>
                </a:cubicBezTo>
                <a:cubicBezTo>
                  <a:pt x="12964" y="49230"/>
                  <a:pt x="13032" y="49245"/>
                  <a:pt x="13103" y="49264"/>
                </a:cubicBezTo>
                <a:moveTo>
                  <a:pt x="13973" y="49452"/>
                </a:moveTo>
                <a:cubicBezTo>
                  <a:pt x="14112" y="49459"/>
                  <a:pt x="14247" y="49467"/>
                  <a:pt x="14386" y="49470"/>
                </a:cubicBezTo>
                <a:cubicBezTo>
                  <a:pt x="14349" y="49459"/>
                  <a:pt x="14311" y="49448"/>
                  <a:pt x="14270" y="49437"/>
                </a:cubicBezTo>
                <a:cubicBezTo>
                  <a:pt x="14154" y="49440"/>
                  <a:pt x="14037" y="49440"/>
                  <a:pt x="13921" y="49444"/>
                </a:cubicBezTo>
                <a:cubicBezTo>
                  <a:pt x="13940" y="49448"/>
                  <a:pt x="13958" y="49452"/>
                  <a:pt x="13973" y="49452"/>
                </a:cubicBezTo>
                <a:close/>
                <a:moveTo>
                  <a:pt x="15125" y="49489"/>
                </a:moveTo>
                <a:cubicBezTo>
                  <a:pt x="15350" y="49493"/>
                  <a:pt x="15576" y="49497"/>
                  <a:pt x="15801" y="49497"/>
                </a:cubicBezTo>
                <a:cubicBezTo>
                  <a:pt x="15699" y="49463"/>
                  <a:pt x="15602" y="49425"/>
                  <a:pt x="15504" y="49392"/>
                </a:cubicBezTo>
                <a:cubicBezTo>
                  <a:pt x="15287" y="49403"/>
                  <a:pt x="15073" y="49410"/>
                  <a:pt x="14859" y="49418"/>
                </a:cubicBezTo>
                <a:cubicBezTo>
                  <a:pt x="14949" y="49444"/>
                  <a:pt x="15035" y="49467"/>
                  <a:pt x="15125" y="49489"/>
                </a:cubicBezTo>
                <a:close/>
                <a:moveTo>
                  <a:pt x="16060" y="49711"/>
                </a:moveTo>
                <a:cubicBezTo>
                  <a:pt x="16221" y="49722"/>
                  <a:pt x="16382" y="49729"/>
                  <a:pt x="16547" y="49741"/>
                </a:cubicBezTo>
                <a:cubicBezTo>
                  <a:pt x="16484" y="49718"/>
                  <a:pt x="16420" y="49699"/>
                  <a:pt x="16356" y="49681"/>
                </a:cubicBezTo>
                <a:cubicBezTo>
                  <a:pt x="16236" y="49681"/>
                  <a:pt x="16112" y="49681"/>
                  <a:pt x="15992" y="49681"/>
                </a:cubicBezTo>
                <a:cubicBezTo>
                  <a:pt x="15970" y="49681"/>
                  <a:pt x="15947" y="49681"/>
                  <a:pt x="15925" y="49681"/>
                </a:cubicBezTo>
                <a:cubicBezTo>
                  <a:pt x="15970" y="49692"/>
                  <a:pt x="16015" y="49703"/>
                  <a:pt x="16060" y="49711"/>
                </a:cubicBezTo>
                <a:close/>
                <a:moveTo>
                  <a:pt x="17279" y="49771"/>
                </a:moveTo>
                <a:cubicBezTo>
                  <a:pt x="17512" y="49778"/>
                  <a:pt x="17744" y="49786"/>
                  <a:pt x="17977" y="49789"/>
                </a:cubicBezTo>
                <a:cubicBezTo>
                  <a:pt x="17853" y="49744"/>
                  <a:pt x="17733" y="49699"/>
                  <a:pt x="17613" y="49654"/>
                </a:cubicBezTo>
                <a:cubicBezTo>
                  <a:pt x="17388" y="49662"/>
                  <a:pt x="17159" y="49669"/>
                  <a:pt x="16934" y="49673"/>
                </a:cubicBezTo>
                <a:cubicBezTo>
                  <a:pt x="17046" y="49707"/>
                  <a:pt x="17163" y="49737"/>
                  <a:pt x="17279" y="49771"/>
                </a:cubicBezTo>
                <a:close/>
                <a:moveTo>
                  <a:pt x="18322" y="50033"/>
                </a:moveTo>
                <a:cubicBezTo>
                  <a:pt x="18483" y="50045"/>
                  <a:pt x="18645" y="50056"/>
                  <a:pt x="18806" y="50067"/>
                </a:cubicBezTo>
                <a:cubicBezTo>
                  <a:pt x="18712" y="50037"/>
                  <a:pt x="18618" y="50007"/>
                  <a:pt x="18528" y="49977"/>
                </a:cubicBezTo>
                <a:cubicBezTo>
                  <a:pt x="18375" y="49977"/>
                  <a:pt x="18217" y="49973"/>
                  <a:pt x="18063" y="49973"/>
                </a:cubicBezTo>
                <a:cubicBezTo>
                  <a:pt x="18149" y="49992"/>
                  <a:pt x="18236" y="50015"/>
                  <a:pt x="18322" y="50033"/>
                </a:cubicBezTo>
                <a:close/>
                <a:moveTo>
                  <a:pt x="18889" y="49797"/>
                </a:moveTo>
                <a:cubicBezTo>
                  <a:pt x="19039" y="49797"/>
                  <a:pt x="19189" y="49797"/>
                  <a:pt x="19335" y="49797"/>
                </a:cubicBezTo>
                <a:cubicBezTo>
                  <a:pt x="19181" y="49729"/>
                  <a:pt x="19027" y="49666"/>
                  <a:pt x="18881" y="49598"/>
                </a:cubicBezTo>
                <a:cubicBezTo>
                  <a:pt x="18607" y="49613"/>
                  <a:pt x="18337" y="49628"/>
                  <a:pt x="18067" y="49639"/>
                </a:cubicBezTo>
                <a:cubicBezTo>
                  <a:pt x="18198" y="49684"/>
                  <a:pt x="18337" y="49733"/>
                  <a:pt x="18472" y="49778"/>
                </a:cubicBezTo>
                <a:cubicBezTo>
                  <a:pt x="18491" y="49786"/>
                  <a:pt x="18510" y="49789"/>
                  <a:pt x="18525" y="49797"/>
                </a:cubicBezTo>
                <a:cubicBezTo>
                  <a:pt x="18645" y="49797"/>
                  <a:pt x="18769" y="49797"/>
                  <a:pt x="18889" y="49797"/>
                </a:cubicBezTo>
                <a:close/>
                <a:moveTo>
                  <a:pt x="19541" y="50108"/>
                </a:moveTo>
                <a:cubicBezTo>
                  <a:pt x="19759" y="50120"/>
                  <a:pt x="19980" y="50131"/>
                  <a:pt x="20202" y="50138"/>
                </a:cubicBezTo>
                <a:cubicBezTo>
                  <a:pt x="20056" y="50082"/>
                  <a:pt x="19913" y="50026"/>
                  <a:pt x="19770" y="49973"/>
                </a:cubicBezTo>
                <a:cubicBezTo>
                  <a:pt x="19545" y="49977"/>
                  <a:pt x="19324" y="49977"/>
                  <a:pt x="19099" y="49981"/>
                </a:cubicBezTo>
                <a:cubicBezTo>
                  <a:pt x="19245" y="50022"/>
                  <a:pt x="19391" y="50067"/>
                  <a:pt x="19541" y="50108"/>
                </a:cubicBezTo>
                <a:close/>
                <a:moveTo>
                  <a:pt x="20641" y="50112"/>
                </a:moveTo>
                <a:cubicBezTo>
                  <a:pt x="20678" y="50127"/>
                  <a:pt x="20712" y="50138"/>
                  <a:pt x="20750" y="50153"/>
                </a:cubicBezTo>
                <a:cubicBezTo>
                  <a:pt x="21009" y="50157"/>
                  <a:pt x="21271" y="50161"/>
                  <a:pt x="21534" y="50161"/>
                </a:cubicBezTo>
                <a:cubicBezTo>
                  <a:pt x="21357" y="50086"/>
                  <a:pt x="21185" y="50011"/>
                  <a:pt x="21016" y="49932"/>
                </a:cubicBezTo>
                <a:cubicBezTo>
                  <a:pt x="20750" y="49943"/>
                  <a:pt x="20483" y="49954"/>
                  <a:pt x="20217" y="49962"/>
                </a:cubicBezTo>
                <a:cubicBezTo>
                  <a:pt x="20356" y="50015"/>
                  <a:pt x="20498" y="50063"/>
                  <a:pt x="20641" y="50112"/>
                </a:cubicBezTo>
                <a:close/>
                <a:moveTo>
                  <a:pt x="20618" y="50397"/>
                </a:moveTo>
                <a:cubicBezTo>
                  <a:pt x="20761" y="50408"/>
                  <a:pt x="20907" y="50420"/>
                  <a:pt x="21054" y="50435"/>
                </a:cubicBezTo>
                <a:cubicBezTo>
                  <a:pt x="20952" y="50401"/>
                  <a:pt x="20851" y="50367"/>
                  <a:pt x="20750" y="50330"/>
                </a:cubicBezTo>
                <a:cubicBezTo>
                  <a:pt x="20603" y="50330"/>
                  <a:pt x="20461" y="50326"/>
                  <a:pt x="20314" y="50318"/>
                </a:cubicBezTo>
                <a:cubicBezTo>
                  <a:pt x="20416" y="50345"/>
                  <a:pt x="20517" y="50371"/>
                  <a:pt x="20618" y="50397"/>
                </a:cubicBezTo>
                <a:close/>
                <a:moveTo>
                  <a:pt x="21785" y="50484"/>
                </a:moveTo>
                <a:cubicBezTo>
                  <a:pt x="21995" y="50499"/>
                  <a:pt x="22205" y="50510"/>
                  <a:pt x="22416" y="50521"/>
                </a:cubicBezTo>
                <a:cubicBezTo>
                  <a:pt x="22265" y="50461"/>
                  <a:pt x="22112" y="50401"/>
                  <a:pt x="21965" y="50341"/>
                </a:cubicBezTo>
                <a:cubicBezTo>
                  <a:pt x="21905" y="50341"/>
                  <a:pt x="21845" y="50341"/>
                  <a:pt x="21785" y="50341"/>
                </a:cubicBezTo>
                <a:cubicBezTo>
                  <a:pt x="21631" y="50341"/>
                  <a:pt x="21474" y="50341"/>
                  <a:pt x="21316" y="50341"/>
                </a:cubicBezTo>
                <a:cubicBezTo>
                  <a:pt x="21470" y="50390"/>
                  <a:pt x="21628" y="50438"/>
                  <a:pt x="21785" y="50484"/>
                </a:cubicBezTo>
                <a:close/>
                <a:moveTo>
                  <a:pt x="22832" y="50780"/>
                </a:moveTo>
                <a:cubicBezTo>
                  <a:pt x="22967" y="50795"/>
                  <a:pt x="23106" y="50806"/>
                  <a:pt x="23245" y="50821"/>
                </a:cubicBezTo>
                <a:cubicBezTo>
                  <a:pt x="23151" y="50787"/>
                  <a:pt x="23053" y="50754"/>
                  <a:pt x="22960" y="50720"/>
                </a:cubicBezTo>
                <a:cubicBezTo>
                  <a:pt x="22825" y="50716"/>
                  <a:pt x="22686" y="50712"/>
                  <a:pt x="22551" y="50705"/>
                </a:cubicBezTo>
                <a:cubicBezTo>
                  <a:pt x="22644" y="50731"/>
                  <a:pt x="22738" y="50754"/>
                  <a:pt x="22832" y="50780"/>
                </a:cubicBezTo>
                <a:close/>
                <a:moveTo>
                  <a:pt x="23969" y="50885"/>
                </a:moveTo>
                <a:cubicBezTo>
                  <a:pt x="24171" y="50900"/>
                  <a:pt x="24378" y="50915"/>
                  <a:pt x="24580" y="50930"/>
                </a:cubicBezTo>
                <a:cubicBezTo>
                  <a:pt x="24434" y="50870"/>
                  <a:pt x="24288" y="50810"/>
                  <a:pt x="24141" y="50750"/>
                </a:cubicBezTo>
                <a:cubicBezTo>
                  <a:pt x="23935" y="50746"/>
                  <a:pt x="23729" y="50742"/>
                  <a:pt x="23522" y="50739"/>
                </a:cubicBezTo>
                <a:cubicBezTo>
                  <a:pt x="23669" y="50787"/>
                  <a:pt x="23819" y="50836"/>
                  <a:pt x="23969" y="50885"/>
                </a:cubicBezTo>
                <a:moveTo>
                  <a:pt x="24899" y="50877"/>
                </a:moveTo>
                <a:cubicBezTo>
                  <a:pt x="24971" y="50904"/>
                  <a:pt x="25046" y="50934"/>
                  <a:pt x="25121" y="50960"/>
                </a:cubicBezTo>
                <a:cubicBezTo>
                  <a:pt x="25365" y="50975"/>
                  <a:pt x="25609" y="50986"/>
                  <a:pt x="25852" y="50994"/>
                </a:cubicBezTo>
                <a:cubicBezTo>
                  <a:pt x="25676" y="50915"/>
                  <a:pt x="25500" y="50832"/>
                  <a:pt x="25331" y="50746"/>
                </a:cubicBezTo>
                <a:cubicBezTo>
                  <a:pt x="25109" y="50750"/>
                  <a:pt x="24888" y="50754"/>
                  <a:pt x="24667" y="50754"/>
                </a:cubicBezTo>
                <a:cubicBezTo>
                  <a:pt x="24640" y="50754"/>
                  <a:pt x="24610" y="50754"/>
                  <a:pt x="24584" y="50754"/>
                </a:cubicBezTo>
                <a:cubicBezTo>
                  <a:pt x="24686" y="50795"/>
                  <a:pt x="24794" y="50836"/>
                  <a:pt x="24899" y="50877"/>
                </a:cubicBezTo>
                <a:moveTo>
                  <a:pt x="24982" y="51189"/>
                </a:moveTo>
                <a:cubicBezTo>
                  <a:pt x="25117" y="51204"/>
                  <a:pt x="25252" y="51219"/>
                  <a:pt x="25387" y="51234"/>
                </a:cubicBezTo>
                <a:cubicBezTo>
                  <a:pt x="25297" y="51204"/>
                  <a:pt x="25207" y="51170"/>
                  <a:pt x="25117" y="51136"/>
                </a:cubicBezTo>
                <a:cubicBezTo>
                  <a:pt x="24986" y="51129"/>
                  <a:pt x="24854" y="51121"/>
                  <a:pt x="24723" y="51114"/>
                </a:cubicBezTo>
                <a:cubicBezTo>
                  <a:pt x="24809" y="51136"/>
                  <a:pt x="24896" y="51163"/>
                  <a:pt x="24982" y="51189"/>
                </a:cubicBezTo>
                <a:close/>
                <a:moveTo>
                  <a:pt x="26104" y="51313"/>
                </a:moveTo>
                <a:cubicBezTo>
                  <a:pt x="26303" y="51331"/>
                  <a:pt x="26501" y="51350"/>
                  <a:pt x="26700" y="51365"/>
                </a:cubicBezTo>
                <a:cubicBezTo>
                  <a:pt x="26554" y="51305"/>
                  <a:pt x="26411" y="51245"/>
                  <a:pt x="26273" y="51181"/>
                </a:cubicBezTo>
                <a:cubicBezTo>
                  <a:pt x="26070" y="51178"/>
                  <a:pt x="25871" y="51170"/>
                  <a:pt x="25672" y="51163"/>
                </a:cubicBezTo>
                <a:cubicBezTo>
                  <a:pt x="25815" y="51211"/>
                  <a:pt x="25957" y="51264"/>
                  <a:pt x="26104" y="51313"/>
                </a:cubicBezTo>
                <a:close/>
                <a:moveTo>
                  <a:pt x="26978" y="51305"/>
                </a:moveTo>
                <a:cubicBezTo>
                  <a:pt x="27061" y="51339"/>
                  <a:pt x="27147" y="51373"/>
                  <a:pt x="27233" y="51407"/>
                </a:cubicBezTo>
                <a:cubicBezTo>
                  <a:pt x="27470" y="51422"/>
                  <a:pt x="27706" y="51437"/>
                  <a:pt x="27942" y="51452"/>
                </a:cubicBezTo>
                <a:cubicBezTo>
                  <a:pt x="27770" y="51369"/>
                  <a:pt x="27601" y="51286"/>
                  <a:pt x="27432" y="51200"/>
                </a:cubicBezTo>
                <a:cubicBezTo>
                  <a:pt x="27188" y="51200"/>
                  <a:pt x="26948" y="51196"/>
                  <a:pt x="26708" y="51193"/>
                </a:cubicBezTo>
                <a:cubicBezTo>
                  <a:pt x="26798" y="51230"/>
                  <a:pt x="26888" y="51268"/>
                  <a:pt x="26978" y="51305"/>
                </a:cubicBezTo>
                <a:close/>
                <a:moveTo>
                  <a:pt x="27109" y="51632"/>
                </a:moveTo>
                <a:cubicBezTo>
                  <a:pt x="27241" y="51650"/>
                  <a:pt x="27372" y="51669"/>
                  <a:pt x="27503" y="51684"/>
                </a:cubicBezTo>
                <a:cubicBezTo>
                  <a:pt x="27413" y="51650"/>
                  <a:pt x="27319" y="51613"/>
                  <a:pt x="27229" y="51579"/>
                </a:cubicBezTo>
                <a:cubicBezTo>
                  <a:pt x="27098" y="51568"/>
                  <a:pt x="26970" y="51560"/>
                  <a:pt x="26843" y="51549"/>
                </a:cubicBezTo>
                <a:cubicBezTo>
                  <a:pt x="26929" y="51575"/>
                  <a:pt x="27019" y="51605"/>
                  <a:pt x="27109" y="51632"/>
                </a:cubicBezTo>
                <a:moveTo>
                  <a:pt x="28212" y="51774"/>
                </a:moveTo>
                <a:cubicBezTo>
                  <a:pt x="28404" y="51797"/>
                  <a:pt x="28599" y="51815"/>
                  <a:pt x="28790" y="51838"/>
                </a:cubicBezTo>
                <a:cubicBezTo>
                  <a:pt x="28644" y="51774"/>
                  <a:pt x="28501" y="51710"/>
                  <a:pt x="28359" y="51643"/>
                </a:cubicBezTo>
                <a:cubicBezTo>
                  <a:pt x="28164" y="51635"/>
                  <a:pt x="27969" y="51624"/>
                  <a:pt x="27773" y="51613"/>
                </a:cubicBezTo>
                <a:cubicBezTo>
                  <a:pt x="27920" y="51669"/>
                  <a:pt x="28066" y="51722"/>
                  <a:pt x="28212" y="51774"/>
                </a:cubicBezTo>
                <a:moveTo>
                  <a:pt x="29207" y="52112"/>
                </a:moveTo>
                <a:cubicBezTo>
                  <a:pt x="29334" y="52131"/>
                  <a:pt x="29462" y="52149"/>
                  <a:pt x="29589" y="52172"/>
                </a:cubicBezTo>
                <a:cubicBezTo>
                  <a:pt x="29496" y="52134"/>
                  <a:pt x="29402" y="52097"/>
                  <a:pt x="29308" y="52056"/>
                </a:cubicBezTo>
                <a:cubicBezTo>
                  <a:pt x="29184" y="52044"/>
                  <a:pt x="29060" y="52033"/>
                  <a:pt x="28937" y="52022"/>
                </a:cubicBezTo>
                <a:cubicBezTo>
                  <a:pt x="29027" y="52052"/>
                  <a:pt x="29117" y="52082"/>
                  <a:pt x="29207" y="52112"/>
                </a:cubicBezTo>
                <a:close/>
                <a:moveTo>
                  <a:pt x="30287" y="52269"/>
                </a:moveTo>
                <a:cubicBezTo>
                  <a:pt x="30471" y="52296"/>
                  <a:pt x="30659" y="52322"/>
                  <a:pt x="30846" y="52345"/>
                </a:cubicBezTo>
                <a:cubicBezTo>
                  <a:pt x="30700" y="52277"/>
                  <a:pt x="30557" y="52209"/>
                  <a:pt x="30415" y="52142"/>
                </a:cubicBezTo>
                <a:cubicBezTo>
                  <a:pt x="30223" y="52131"/>
                  <a:pt x="30036" y="52116"/>
                  <a:pt x="29848" y="52101"/>
                </a:cubicBezTo>
                <a:cubicBezTo>
                  <a:pt x="29991" y="52161"/>
                  <a:pt x="30137" y="52217"/>
                  <a:pt x="30287" y="52269"/>
                </a:cubicBezTo>
                <a:close/>
                <a:moveTo>
                  <a:pt x="31270" y="52626"/>
                </a:moveTo>
                <a:cubicBezTo>
                  <a:pt x="31390" y="52648"/>
                  <a:pt x="31510" y="52667"/>
                  <a:pt x="31630" y="52690"/>
                </a:cubicBezTo>
                <a:cubicBezTo>
                  <a:pt x="31540" y="52648"/>
                  <a:pt x="31447" y="52611"/>
                  <a:pt x="31357" y="52570"/>
                </a:cubicBezTo>
                <a:cubicBezTo>
                  <a:pt x="31237" y="52558"/>
                  <a:pt x="31116" y="52543"/>
                  <a:pt x="30996" y="52528"/>
                </a:cubicBezTo>
                <a:cubicBezTo>
                  <a:pt x="31086" y="52562"/>
                  <a:pt x="31177" y="52592"/>
                  <a:pt x="31270" y="52626"/>
                </a:cubicBezTo>
                <a:moveTo>
                  <a:pt x="32321" y="52802"/>
                </a:moveTo>
                <a:cubicBezTo>
                  <a:pt x="32501" y="52832"/>
                  <a:pt x="32677" y="52859"/>
                  <a:pt x="32857" y="52885"/>
                </a:cubicBezTo>
                <a:cubicBezTo>
                  <a:pt x="32715" y="52814"/>
                  <a:pt x="32572" y="52746"/>
                  <a:pt x="32430" y="52675"/>
                </a:cubicBezTo>
                <a:cubicBezTo>
                  <a:pt x="32250" y="52660"/>
                  <a:pt x="32066" y="52645"/>
                  <a:pt x="31886" y="52626"/>
                </a:cubicBezTo>
                <a:cubicBezTo>
                  <a:pt x="32032" y="52686"/>
                  <a:pt x="32175" y="52746"/>
                  <a:pt x="32321" y="52802"/>
                </a:cubicBezTo>
                <a:close/>
                <a:moveTo>
                  <a:pt x="33289" y="53174"/>
                </a:moveTo>
                <a:cubicBezTo>
                  <a:pt x="33405" y="53196"/>
                  <a:pt x="33518" y="53219"/>
                  <a:pt x="33630" y="53241"/>
                </a:cubicBezTo>
                <a:cubicBezTo>
                  <a:pt x="33540" y="53200"/>
                  <a:pt x="33450" y="53159"/>
                  <a:pt x="33360" y="53117"/>
                </a:cubicBezTo>
                <a:cubicBezTo>
                  <a:pt x="33248" y="53102"/>
                  <a:pt x="33131" y="53087"/>
                  <a:pt x="33019" y="53072"/>
                </a:cubicBezTo>
                <a:cubicBezTo>
                  <a:pt x="33109" y="53106"/>
                  <a:pt x="33199" y="53140"/>
                  <a:pt x="33289" y="53174"/>
                </a:cubicBezTo>
                <a:close/>
                <a:moveTo>
                  <a:pt x="34313" y="53369"/>
                </a:moveTo>
                <a:cubicBezTo>
                  <a:pt x="34490" y="53399"/>
                  <a:pt x="34666" y="53429"/>
                  <a:pt x="34838" y="53459"/>
                </a:cubicBezTo>
                <a:cubicBezTo>
                  <a:pt x="34696" y="53388"/>
                  <a:pt x="34557" y="53316"/>
                  <a:pt x="34418" y="53241"/>
                </a:cubicBezTo>
                <a:cubicBezTo>
                  <a:pt x="34238" y="53222"/>
                  <a:pt x="34062" y="53204"/>
                  <a:pt x="33885" y="53185"/>
                </a:cubicBezTo>
                <a:cubicBezTo>
                  <a:pt x="34028" y="53245"/>
                  <a:pt x="34171" y="53309"/>
                  <a:pt x="34313" y="53369"/>
                </a:cubicBezTo>
                <a:moveTo>
                  <a:pt x="35262" y="53752"/>
                </a:moveTo>
                <a:cubicBezTo>
                  <a:pt x="35375" y="53778"/>
                  <a:pt x="35488" y="53804"/>
                  <a:pt x="35600" y="53827"/>
                </a:cubicBezTo>
                <a:cubicBezTo>
                  <a:pt x="35514" y="53785"/>
                  <a:pt x="35424" y="53744"/>
                  <a:pt x="35334" y="53703"/>
                </a:cubicBezTo>
                <a:cubicBezTo>
                  <a:pt x="35225" y="53684"/>
                  <a:pt x="35112" y="53665"/>
                  <a:pt x="35000" y="53650"/>
                </a:cubicBezTo>
                <a:cubicBezTo>
                  <a:pt x="35090" y="53684"/>
                  <a:pt x="35176" y="53718"/>
                  <a:pt x="35262" y="53752"/>
                </a:cubicBezTo>
                <a:moveTo>
                  <a:pt x="36279" y="53969"/>
                </a:moveTo>
                <a:cubicBezTo>
                  <a:pt x="36448" y="54003"/>
                  <a:pt x="36613" y="54037"/>
                  <a:pt x="36782" y="54067"/>
                </a:cubicBezTo>
                <a:cubicBezTo>
                  <a:pt x="36643" y="53992"/>
                  <a:pt x="36504" y="53920"/>
                  <a:pt x="36366" y="53845"/>
                </a:cubicBezTo>
                <a:cubicBezTo>
                  <a:pt x="36197" y="53823"/>
                  <a:pt x="36024" y="53800"/>
                  <a:pt x="35855" y="53778"/>
                </a:cubicBezTo>
                <a:cubicBezTo>
                  <a:pt x="35994" y="53842"/>
                  <a:pt x="36137" y="53905"/>
                  <a:pt x="36279" y="53969"/>
                </a:cubicBezTo>
                <a:close/>
                <a:moveTo>
                  <a:pt x="37213" y="54367"/>
                </a:moveTo>
                <a:cubicBezTo>
                  <a:pt x="37322" y="54393"/>
                  <a:pt x="37427" y="54419"/>
                  <a:pt x="37532" y="54446"/>
                </a:cubicBezTo>
                <a:cubicBezTo>
                  <a:pt x="37446" y="54404"/>
                  <a:pt x="37360" y="54359"/>
                  <a:pt x="37274" y="54318"/>
                </a:cubicBezTo>
                <a:cubicBezTo>
                  <a:pt x="37165" y="54299"/>
                  <a:pt x="37060" y="54281"/>
                  <a:pt x="36955" y="54262"/>
                </a:cubicBezTo>
                <a:cubicBezTo>
                  <a:pt x="37041" y="54296"/>
                  <a:pt x="37127" y="54333"/>
                  <a:pt x="37213" y="54367"/>
                </a:cubicBezTo>
                <a:close/>
                <a:moveTo>
                  <a:pt x="38204" y="54603"/>
                </a:moveTo>
                <a:cubicBezTo>
                  <a:pt x="38365" y="54637"/>
                  <a:pt x="38527" y="54671"/>
                  <a:pt x="38684" y="54705"/>
                </a:cubicBezTo>
                <a:cubicBezTo>
                  <a:pt x="38549" y="54629"/>
                  <a:pt x="38410" y="54554"/>
                  <a:pt x="38275" y="54479"/>
                </a:cubicBezTo>
                <a:cubicBezTo>
                  <a:pt x="38114" y="54453"/>
                  <a:pt x="37949" y="54431"/>
                  <a:pt x="37788" y="54404"/>
                </a:cubicBezTo>
                <a:cubicBezTo>
                  <a:pt x="37926" y="54468"/>
                  <a:pt x="38065" y="54536"/>
                  <a:pt x="38204" y="54603"/>
                </a:cubicBezTo>
                <a:moveTo>
                  <a:pt x="39135" y="55020"/>
                </a:moveTo>
                <a:cubicBezTo>
                  <a:pt x="39232" y="55046"/>
                  <a:pt x="39330" y="55072"/>
                  <a:pt x="39427" y="55098"/>
                </a:cubicBezTo>
                <a:cubicBezTo>
                  <a:pt x="39341" y="55053"/>
                  <a:pt x="39255" y="55008"/>
                  <a:pt x="39172" y="54963"/>
                </a:cubicBezTo>
                <a:cubicBezTo>
                  <a:pt x="39071" y="54945"/>
                  <a:pt x="38973" y="54926"/>
                  <a:pt x="38872" y="54903"/>
                </a:cubicBezTo>
                <a:cubicBezTo>
                  <a:pt x="38958" y="54945"/>
                  <a:pt x="39048" y="54982"/>
                  <a:pt x="39135" y="55020"/>
                </a:cubicBezTo>
                <a:close/>
                <a:moveTo>
                  <a:pt x="40095" y="55267"/>
                </a:moveTo>
                <a:cubicBezTo>
                  <a:pt x="40245" y="55305"/>
                  <a:pt x="40399" y="55339"/>
                  <a:pt x="40549" y="55376"/>
                </a:cubicBezTo>
                <a:cubicBezTo>
                  <a:pt x="40414" y="55297"/>
                  <a:pt x="40283" y="55222"/>
                  <a:pt x="40148" y="55143"/>
                </a:cubicBezTo>
                <a:cubicBezTo>
                  <a:pt x="39994" y="55117"/>
                  <a:pt x="39836" y="55091"/>
                  <a:pt x="39682" y="55061"/>
                </a:cubicBezTo>
                <a:cubicBezTo>
                  <a:pt x="39817" y="55128"/>
                  <a:pt x="39956" y="55200"/>
                  <a:pt x="40095" y="55267"/>
                </a:cubicBezTo>
                <a:moveTo>
                  <a:pt x="41052" y="55489"/>
                </a:moveTo>
                <a:cubicBezTo>
                  <a:pt x="41236" y="55530"/>
                  <a:pt x="41423" y="55567"/>
                  <a:pt x="41607" y="55605"/>
                </a:cubicBezTo>
                <a:cubicBezTo>
                  <a:pt x="41446" y="55504"/>
                  <a:pt x="41284" y="55402"/>
                  <a:pt x="41123" y="55297"/>
                </a:cubicBezTo>
                <a:cubicBezTo>
                  <a:pt x="40936" y="55271"/>
                  <a:pt x="40744" y="55241"/>
                  <a:pt x="40553" y="55211"/>
                </a:cubicBezTo>
                <a:cubicBezTo>
                  <a:pt x="40718" y="55305"/>
                  <a:pt x="40883" y="55395"/>
                  <a:pt x="41052" y="55489"/>
                </a:cubicBezTo>
                <a:close/>
                <a:moveTo>
                  <a:pt x="40996" y="55691"/>
                </a:moveTo>
                <a:cubicBezTo>
                  <a:pt x="41086" y="55718"/>
                  <a:pt x="41176" y="55744"/>
                  <a:pt x="41266" y="55770"/>
                </a:cubicBezTo>
                <a:cubicBezTo>
                  <a:pt x="41187" y="55729"/>
                  <a:pt x="41108" y="55684"/>
                  <a:pt x="41029" y="55643"/>
                </a:cubicBezTo>
                <a:cubicBezTo>
                  <a:pt x="40939" y="55620"/>
                  <a:pt x="40845" y="55601"/>
                  <a:pt x="40755" y="55579"/>
                </a:cubicBezTo>
                <a:cubicBezTo>
                  <a:pt x="40834" y="55616"/>
                  <a:pt x="40913" y="55654"/>
                  <a:pt x="40996" y="55691"/>
                </a:cubicBezTo>
                <a:close/>
                <a:moveTo>
                  <a:pt x="41930" y="55954"/>
                </a:moveTo>
                <a:cubicBezTo>
                  <a:pt x="42076" y="55991"/>
                  <a:pt x="42222" y="56029"/>
                  <a:pt x="42369" y="56066"/>
                </a:cubicBezTo>
                <a:cubicBezTo>
                  <a:pt x="42241" y="55991"/>
                  <a:pt x="42114" y="55916"/>
                  <a:pt x="41986" y="55838"/>
                </a:cubicBezTo>
                <a:cubicBezTo>
                  <a:pt x="41836" y="55808"/>
                  <a:pt x="41686" y="55778"/>
                  <a:pt x="41536" y="55748"/>
                </a:cubicBezTo>
                <a:cubicBezTo>
                  <a:pt x="41667" y="55819"/>
                  <a:pt x="41798" y="55886"/>
                  <a:pt x="41930" y="55954"/>
                </a:cubicBezTo>
                <a:moveTo>
                  <a:pt x="42868" y="56190"/>
                </a:moveTo>
                <a:cubicBezTo>
                  <a:pt x="43048" y="56235"/>
                  <a:pt x="43228" y="56277"/>
                  <a:pt x="43408" y="56318"/>
                </a:cubicBezTo>
                <a:cubicBezTo>
                  <a:pt x="43250" y="56217"/>
                  <a:pt x="43093" y="56112"/>
                  <a:pt x="42939" y="56010"/>
                </a:cubicBezTo>
                <a:cubicBezTo>
                  <a:pt x="42755" y="55980"/>
                  <a:pt x="42571" y="55946"/>
                  <a:pt x="42388" y="55913"/>
                </a:cubicBezTo>
                <a:cubicBezTo>
                  <a:pt x="42545" y="56006"/>
                  <a:pt x="42706" y="56100"/>
                  <a:pt x="42868" y="56190"/>
                </a:cubicBezTo>
                <a:moveTo>
                  <a:pt x="42812" y="56385"/>
                </a:moveTo>
                <a:cubicBezTo>
                  <a:pt x="42894" y="56415"/>
                  <a:pt x="42980" y="56442"/>
                  <a:pt x="43067" y="56468"/>
                </a:cubicBezTo>
                <a:cubicBezTo>
                  <a:pt x="42995" y="56427"/>
                  <a:pt x="42920" y="56385"/>
                  <a:pt x="42845" y="56340"/>
                </a:cubicBezTo>
                <a:cubicBezTo>
                  <a:pt x="42759" y="56322"/>
                  <a:pt x="42673" y="56299"/>
                  <a:pt x="42583" y="56277"/>
                </a:cubicBezTo>
                <a:cubicBezTo>
                  <a:pt x="42658" y="56314"/>
                  <a:pt x="42733" y="56352"/>
                  <a:pt x="42812" y="56385"/>
                </a:cubicBezTo>
                <a:close/>
                <a:moveTo>
                  <a:pt x="43727" y="56663"/>
                </a:moveTo>
                <a:cubicBezTo>
                  <a:pt x="43870" y="56704"/>
                  <a:pt x="44008" y="56746"/>
                  <a:pt x="44151" y="56783"/>
                </a:cubicBezTo>
                <a:cubicBezTo>
                  <a:pt x="44027" y="56708"/>
                  <a:pt x="43903" y="56633"/>
                  <a:pt x="43780" y="56554"/>
                </a:cubicBezTo>
                <a:cubicBezTo>
                  <a:pt x="43637" y="56524"/>
                  <a:pt x="43491" y="56494"/>
                  <a:pt x="43348" y="56460"/>
                </a:cubicBezTo>
                <a:cubicBezTo>
                  <a:pt x="43472" y="56528"/>
                  <a:pt x="43599" y="56596"/>
                  <a:pt x="43727" y="56663"/>
                </a:cubicBezTo>
                <a:close/>
                <a:moveTo>
                  <a:pt x="44646" y="56918"/>
                </a:moveTo>
                <a:cubicBezTo>
                  <a:pt x="44823" y="56963"/>
                  <a:pt x="44995" y="57008"/>
                  <a:pt x="45172" y="57053"/>
                </a:cubicBezTo>
                <a:cubicBezTo>
                  <a:pt x="45018" y="56952"/>
                  <a:pt x="44868" y="56847"/>
                  <a:pt x="44718" y="56746"/>
                </a:cubicBezTo>
                <a:cubicBezTo>
                  <a:pt x="44537" y="56712"/>
                  <a:pt x="44361" y="56674"/>
                  <a:pt x="44181" y="56641"/>
                </a:cubicBezTo>
                <a:cubicBezTo>
                  <a:pt x="44335" y="56734"/>
                  <a:pt x="44489" y="56828"/>
                  <a:pt x="44646" y="56918"/>
                </a:cubicBezTo>
                <a:moveTo>
                  <a:pt x="44590" y="57110"/>
                </a:moveTo>
                <a:cubicBezTo>
                  <a:pt x="44669" y="57136"/>
                  <a:pt x="44751" y="57162"/>
                  <a:pt x="44834" y="57188"/>
                </a:cubicBezTo>
                <a:cubicBezTo>
                  <a:pt x="44763" y="57151"/>
                  <a:pt x="44691" y="57110"/>
                  <a:pt x="44624" y="57068"/>
                </a:cubicBezTo>
                <a:cubicBezTo>
                  <a:pt x="44541" y="57046"/>
                  <a:pt x="44459" y="57023"/>
                  <a:pt x="44376" y="57001"/>
                </a:cubicBezTo>
                <a:cubicBezTo>
                  <a:pt x="44447" y="57038"/>
                  <a:pt x="44519" y="57072"/>
                  <a:pt x="44590" y="57110"/>
                </a:cubicBezTo>
                <a:close/>
                <a:moveTo>
                  <a:pt x="45490" y="57402"/>
                </a:moveTo>
                <a:cubicBezTo>
                  <a:pt x="45626" y="57443"/>
                  <a:pt x="45764" y="57485"/>
                  <a:pt x="45903" y="57526"/>
                </a:cubicBezTo>
                <a:cubicBezTo>
                  <a:pt x="45783" y="57451"/>
                  <a:pt x="45663" y="57372"/>
                  <a:pt x="45543" y="57297"/>
                </a:cubicBezTo>
                <a:cubicBezTo>
                  <a:pt x="45404" y="57263"/>
                  <a:pt x="45262" y="57230"/>
                  <a:pt x="45123" y="57196"/>
                </a:cubicBezTo>
                <a:cubicBezTo>
                  <a:pt x="45247" y="57263"/>
                  <a:pt x="45367" y="57331"/>
                  <a:pt x="45490" y="57402"/>
                </a:cubicBezTo>
                <a:close/>
                <a:moveTo>
                  <a:pt x="46395" y="57669"/>
                </a:moveTo>
                <a:cubicBezTo>
                  <a:pt x="46567" y="57717"/>
                  <a:pt x="46736" y="57766"/>
                  <a:pt x="46909" y="57811"/>
                </a:cubicBezTo>
                <a:cubicBezTo>
                  <a:pt x="46759" y="57710"/>
                  <a:pt x="46612" y="57609"/>
                  <a:pt x="46466" y="57503"/>
                </a:cubicBezTo>
                <a:cubicBezTo>
                  <a:pt x="46290" y="57466"/>
                  <a:pt x="46117" y="57428"/>
                  <a:pt x="45941" y="57391"/>
                </a:cubicBezTo>
                <a:cubicBezTo>
                  <a:pt x="46091" y="57485"/>
                  <a:pt x="46241" y="57579"/>
                  <a:pt x="46395" y="57669"/>
                </a:cubicBezTo>
                <a:close/>
                <a:moveTo>
                  <a:pt x="46338" y="57852"/>
                </a:moveTo>
                <a:cubicBezTo>
                  <a:pt x="46417" y="57882"/>
                  <a:pt x="46496" y="57909"/>
                  <a:pt x="46575" y="57939"/>
                </a:cubicBezTo>
                <a:cubicBezTo>
                  <a:pt x="46503" y="57897"/>
                  <a:pt x="46440" y="57856"/>
                  <a:pt x="46372" y="57815"/>
                </a:cubicBezTo>
                <a:cubicBezTo>
                  <a:pt x="46293" y="57792"/>
                  <a:pt x="46211" y="57770"/>
                  <a:pt x="46136" y="57747"/>
                </a:cubicBezTo>
                <a:cubicBezTo>
                  <a:pt x="46203" y="57785"/>
                  <a:pt x="46271" y="57819"/>
                  <a:pt x="46338" y="57852"/>
                </a:cubicBezTo>
                <a:moveTo>
                  <a:pt x="47228" y="58160"/>
                </a:moveTo>
                <a:cubicBezTo>
                  <a:pt x="47359" y="58205"/>
                  <a:pt x="47494" y="58250"/>
                  <a:pt x="47629" y="58291"/>
                </a:cubicBezTo>
                <a:cubicBezTo>
                  <a:pt x="47509" y="58216"/>
                  <a:pt x="47393" y="58138"/>
                  <a:pt x="47276" y="58063"/>
                </a:cubicBezTo>
                <a:cubicBezTo>
                  <a:pt x="47141" y="58029"/>
                  <a:pt x="47006" y="57991"/>
                  <a:pt x="46871" y="57954"/>
                </a:cubicBezTo>
                <a:cubicBezTo>
                  <a:pt x="46988" y="58025"/>
                  <a:pt x="47108" y="58093"/>
                  <a:pt x="47228" y="58160"/>
                </a:cubicBezTo>
                <a:moveTo>
                  <a:pt x="48121" y="58445"/>
                </a:moveTo>
                <a:cubicBezTo>
                  <a:pt x="48286" y="58498"/>
                  <a:pt x="48455" y="58547"/>
                  <a:pt x="48623" y="58595"/>
                </a:cubicBezTo>
                <a:cubicBezTo>
                  <a:pt x="48477" y="58494"/>
                  <a:pt x="48334" y="58389"/>
                  <a:pt x="48188" y="58284"/>
                </a:cubicBezTo>
                <a:cubicBezTo>
                  <a:pt x="48019" y="58246"/>
                  <a:pt x="47847" y="58205"/>
                  <a:pt x="47674" y="58164"/>
                </a:cubicBezTo>
                <a:cubicBezTo>
                  <a:pt x="47824" y="58258"/>
                  <a:pt x="47971" y="58351"/>
                  <a:pt x="48121" y="58445"/>
                </a:cubicBezTo>
                <a:moveTo>
                  <a:pt x="48061" y="58625"/>
                </a:moveTo>
                <a:cubicBezTo>
                  <a:pt x="48139" y="58652"/>
                  <a:pt x="48214" y="58682"/>
                  <a:pt x="48289" y="58708"/>
                </a:cubicBezTo>
                <a:cubicBezTo>
                  <a:pt x="48226" y="58670"/>
                  <a:pt x="48158" y="58629"/>
                  <a:pt x="48094" y="58588"/>
                </a:cubicBezTo>
                <a:cubicBezTo>
                  <a:pt x="48019" y="58565"/>
                  <a:pt x="47944" y="58543"/>
                  <a:pt x="47865" y="58520"/>
                </a:cubicBezTo>
                <a:cubicBezTo>
                  <a:pt x="47933" y="58554"/>
                  <a:pt x="47997" y="58588"/>
                  <a:pt x="48061" y="58625"/>
                </a:cubicBezTo>
                <a:close/>
                <a:moveTo>
                  <a:pt x="48939" y="58944"/>
                </a:moveTo>
                <a:cubicBezTo>
                  <a:pt x="49070" y="58989"/>
                  <a:pt x="49201" y="59038"/>
                  <a:pt x="49333" y="59079"/>
                </a:cubicBezTo>
                <a:cubicBezTo>
                  <a:pt x="49220" y="59004"/>
                  <a:pt x="49104" y="58929"/>
                  <a:pt x="48991" y="58850"/>
                </a:cubicBezTo>
                <a:cubicBezTo>
                  <a:pt x="48860" y="58813"/>
                  <a:pt x="48725" y="58775"/>
                  <a:pt x="48590" y="58738"/>
                </a:cubicBezTo>
                <a:cubicBezTo>
                  <a:pt x="48706" y="58805"/>
                  <a:pt x="48822" y="58877"/>
                  <a:pt x="48939" y="58944"/>
                </a:cubicBezTo>
                <a:moveTo>
                  <a:pt x="49824" y="59244"/>
                </a:moveTo>
                <a:cubicBezTo>
                  <a:pt x="49989" y="59297"/>
                  <a:pt x="50154" y="59349"/>
                  <a:pt x="50319" y="59402"/>
                </a:cubicBezTo>
                <a:cubicBezTo>
                  <a:pt x="50177" y="59297"/>
                  <a:pt x="50034" y="59196"/>
                  <a:pt x="49895" y="59091"/>
                </a:cubicBezTo>
                <a:cubicBezTo>
                  <a:pt x="49726" y="59046"/>
                  <a:pt x="49558" y="59004"/>
                  <a:pt x="49389" y="58959"/>
                </a:cubicBezTo>
                <a:cubicBezTo>
                  <a:pt x="49531" y="59053"/>
                  <a:pt x="49678" y="59151"/>
                  <a:pt x="49824" y="59244"/>
                </a:cubicBezTo>
                <a:moveTo>
                  <a:pt x="49764" y="59417"/>
                </a:moveTo>
                <a:cubicBezTo>
                  <a:pt x="49839" y="59447"/>
                  <a:pt x="49910" y="59477"/>
                  <a:pt x="49985" y="59503"/>
                </a:cubicBezTo>
                <a:cubicBezTo>
                  <a:pt x="49922" y="59466"/>
                  <a:pt x="49862" y="59425"/>
                  <a:pt x="49798" y="59383"/>
                </a:cubicBezTo>
                <a:cubicBezTo>
                  <a:pt x="49726" y="59361"/>
                  <a:pt x="49651" y="59338"/>
                  <a:pt x="49576" y="59312"/>
                </a:cubicBezTo>
                <a:cubicBezTo>
                  <a:pt x="49640" y="59349"/>
                  <a:pt x="49704" y="59383"/>
                  <a:pt x="49764" y="59417"/>
                </a:cubicBezTo>
                <a:moveTo>
                  <a:pt x="50634" y="59751"/>
                </a:moveTo>
                <a:cubicBezTo>
                  <a:pt x="50762" y="59800"/>
                  <a:pt x="50893" y="59845"/>
                  <a:pt x="51021" y="59894"/>
                </a:cubicBezTo>
                <a:cubicBezTo>
                  <a:pt x="50908" y="59815"/>
                  <a:pt x="50800" y="59740"/>
                  <a:pt x="50687" y="59661"/>
                </a:cubicBezTo>
                <a:cubicBezTo>
                  <a:pt x="50556" y="59623"/>
                  <a:pt x="50424" y="59582"/>
                  <a:pt x="50293" y="59541"/>
                </a:cubicBezTo>
                <a:cubicBezTo>
                  <a:pt x="50406" y="59612"/>
                  <a:pt x="50522" y="59683"/>
                  <a:pt x="50634" y="59751"/>
                </a:cubicBezTo>
                <a:close/>
                <a:moveTo>
                  <a:pt x="51509" y="60062"/>
                </a:moveTo>
                <a:cubicBezTo>
                  <a:pt x="51674" y="60119"/>
                  <a:pt x="51839" y="60175"/>
                  <a:pt x="52000" y="60227"/>
                </a:cubicBezTo>
                <a:cubicBezTo>
                  <a:pt x="51861" y="60122"/>
                  <a:pt x="51719" y="60021"/>
                  <a:pt x="51580" y="59916"/>
                </a:cubicBezTo>
                <a:cubicBezTo>
                  <a:pt x="51415" y="59871"/>
                  <a:pt x="51250" y="59822"/>
                  <a:pt x="51081" y="59777"/>
                </a:cubicBezTo>
                <a:cubicBezTo>
                  <a:pt x="51224" y="59871"/>
                  <a:pt x="51366" y="59969"/>
                  <a:pt x="51509" y="60062"/>
                </a:cubicBezTo>
                <a:close/>
                <a:moveTo>
                  <a:pt x="51452" y="60231"/>
                </a:moveTo>
                <a:cubicBezTo>
                  <a:pt x="51524" y="60261"/>
                  <a:pt x="51595" y="60291"/>
                  <a:pt x="51666" y="60321"/>
                </a:cubicBezTo>
                <a:cubicBezTo>
                  <a:pt x="51606" y="60280"/>
                  <a:pt x="51546" y="60242"/>
                  <a:pt x="51486" y="60201"/>
                </a:cubicBezTo>
                <a:cubicBezTo>
                  <a:pt x="51415" y="60179"/>
                  <a:pt x="51344" y="60152"/>
                  <a:pt x="51269" y="60126"/>
                </a:cubicBezTo>
                <a:cubicBezTo>
                  <a:pt x="51332" y="60164"/>
                  <a:pt x="51392" y="60197"/>
                  <a:pt x="51452" y="60231"/>
                </a:cubicBezTo>
                <a:close/>
                <a:moveTo>
                  <a:pt x="52315" y="60576"/>
                </a:moveTo>
                <a:cubicBezTo>
                  <a:pt x="52439" y="60625"/>
                  <a:pt x="52567" y="60674"/>
                  <a:pt x="52698" y="60723"/>
                </a:cubicBezTo>
                <a:cubicBezTo>
                  <a:pt x="52586" y="60648"/>
                  <a:pt x="52477" y="60569"/>
                  <a:pt x="52368" y="60490"/>
                </a:cubicBezTo>
                <a:cubicBezTo>
                  <a:pt x="52237" y="60449"/>
                  <a:pt x="52109" y="60408"/>
                  <a:pt x="51978" y="60366"/>
                </a:cubicBezTo>
                <a:cubicBezTo>
                  <a:pt x="52090" y="60438"/>
                  <a:pt x="52203" y="60509"/>
                  <a:pt x="52315" y="60576"/>
                </a:cubicBezTo>
                <a:moveTo>
                  <a:pt x="53182" y="60903"/>
                </a:moveTo>
                <a:cubicBezTo>
                  <a:pt x="53343" y="60959"/>
                  <a:pt x="53505" y="61015"/>
                  <a:pt x="53670" y="61072"/>
                </a:cubicBezTo>
                <a:cubicBezTo>
                  <a:pt x="53531" y="60970"/>
                  <a:pt x="53392" y="60865"/>
                  <a:pt x="53253" y="60760"/>
                </a:cubicBezTo>
                <a:cubicBezTo>
                  <a:pt x="53088" y="60711"/>
                  <a:pt x="52927" y="60663"/>
                  <a:pt x="52762" y="60614"/>
                </a:cubicBezTo>
                <a:cubicBezTo>
                  <a:pt x="52901" y="60711"/>
                  <a:pt x="53040" y="60805"/>
                  <a:pt x="53182" y="60903"/>
                </a:cubicBezTo>
                <a:moveTo>
                  <a:pt x="53122" y="61068"/>
                </a:moveTo>
                <a:cubicBezTo>
                  <a:pt x="53193" y="61098"/>
                  <a:pt x="53265" y="61128"/>
                  <a:pt x="53336" y="61158"/>
                </a:cubicBezTo>
                <a:cubicBezTo>
                  <a:pt x="53276" y="61117"/>
                  <a:pt x="53216" y="61079"/>
                  <a:pt x="53160" y="61038"/>
                </a:cubicBezTo>
                <a:cubicBezTo>
                  <a:pt x="53088" y="61012"/>
                  <a:pt x="53017" y="60989"/>
                  <a:pt x="52946" y="60963"/>
                </a:cubicBezTo>
                <a:cubicBezTo>
                  <a:pt x="53006" y="60997"/>
                  <a:pt x="53066" y="61030"/>
                  <a:pt x="53122" y="61068"/>
                </a:cubicBezTo>
                <a:moveTo>
                  <a:pt x="53981" y="61424"/>
                </a:moveTo>
                <a:cubicBezTo>
                  <a:pt x="54105" y="61473"/>
                  <a:pt x="54233" y="61522"/>
                  <a:pt x="54356" y="61574"/>
                </a:cubicBezTo>
                <a:cubicBezTo>
                  <a:pt x="54248" y="61496"/>
                  <a:pt x="54143" y="61421"/>
                  <a:pt x="54034" y="61342"/>
                </a:cubicBezTo>
                <a:cubicBezTo>
                  <a:pt x="53906" y="61297"/>
                  <a:pt x="53779" y="61255"/>
                  <a:pt x="53651" y="61210"/>
                </a:cubicBezTo>
                <a:cubicBezTo>
                  <a:pt x="53760" y="61282"/>
                  <a:pt x="53869" y="61353"/>
                  <a:pt x="53981" y="61424"/>
                </a:cubicBezTo>
                <a:moveTo>
                  <a:pt x="54840" y="61758"/>
                </a:moveTo>
                <a:cubicBezTo>
                  <a:pt x="55002" y="61818"/>
                  <a:pt x="55163" y="61878"/>
                  <a:pt x="55324" y="61935"/>
                </a:cubicBezTo>
                <a:cubicBezTo>
                  <a:pt x="55189" y="61833"/>
                  <a:pt x="55051" y="61728"/>
                  <a:pt x="54916" y="61623"/>
                </a:cubicBezTo>
                <a:cubicBezTo>
                  <a:pt x="54754" y="61571"/>
                  <a:pt x="54589" y="61522"/>
                  <a:pt x="54428" y="61469"/>
                </a:cubicBezTo>
                <a:cubicBezTo>
                  <a:pt x="54563" y="61567"/>
                  <a:pt x="54702" y="61661"/>
                  <a:pt x="54840" y="61758"/>
                </a:cubicBezTo>
                <a:close/>
                <a:moveTo>
                  <a:pt x="54784" y="61920"/>
                </a:moveTo>
                <a:cubicBezTo>
                  <a:pt x="54852" y="61950"/>
                  <a:pt x="54923" y="61980"/>
                  <a:pt x="54994" y="62010"/>
                </a:cubicBezTo>
                <a:cubicBezTo>
                  <a:pt x="54934" y="61972"/>
                  <a:pt x="54878" y="61935"/>
                  <a:pt x="54818" y="61893"/>
                </a:cubicBezTo>
                <a:cubicBezTo>
                  <a:pt x="54750" y="61867"/>
                  <a:pt x="54683" y="61841"/>
                  <a:pt x="54612" y="61815"/>
                </a:cubicBezTo>
                <a:cubicBezTo>
                  <a:pt x="54668" y="61848"/>
                  <a:pt x="54728" y="61886"/>
                  <a:pt x="54784" y="61920"/>
                </a:cubicBezTo>
                <a:moveTo>
                  <a:pt x="55632" y="62287"/>
                </a:moveTo>
                <a:cubicBezTo>
                  <a:pt x="55760" y="62336"/>
                  <a:pt x="55884" y="62389"/>
                  <a:pt x="56011" y="62441"/>
                </a:cubicBezTo>
                <a:cubicBezTo>
                  <a:pt x="55902" y="62362"/>
                  <a:pt x="55797" y="62284"/>
                  <a:pt x="55688" y="62208"/>
                </a:cubicBezTo>
                <a:cubicBezTo>
                  <a:pt x="55561" y="62163"/>
                  <a:pt x="55437" y="62118"/>
                  <a:pt x="55309" y="62073"/>
                </a:cubicBezTo>
                <a:cubicBezTo>
                  <a:pt x="55418" y="62145"/>
                  <a:pt x="55523" y="62216"/>
                  <a:pt x="55632" y="62287"/>
                </a:cubicBezTo>
                <a:close/>
                <a:moveTo>
                  <a:pt x="56491" y="62632"/>
                </a:moveTo>
                <a:cubicBezTo>
                  <a:pt x="56653" y="62693"/>
                  <a:pt x="56810" y="62756"/>
                  <a:pt x="56972" y="62816"/>
                </a:cubicBezTo>
                <a:cubicBezTo>
                  <a:pt x="56837" y="62711"/>
                  <a:pt x="56701" y="62606"/>
                  <a:pt x="56566" y="62501"/>
                </a:cubicBezTo>
                <a:cubicBezTo>
                  <a:pt x="56405" y="62449"/>
                  <a:pt x="56244" y="62396"/>
                  <a:pt x="56082" y="62340"/>
                </a:cubicBezTo>
                <a:cubicBezTo>
                  <a:pt x="56217" y="62437"/>
                  <a:pt x="56353" y="62535"/>
                  <a:pt x="56491" y="62632"/>
                </a:cubicBezTo>
                <a:moveTo>
                  <a:pt x="56431" y="62786"/>
                </a:moveTo>
                <a:cubicBezTo>
                  <a:pt x="56503" y="62820"/>
                  <a:pt x="56570" y="62850"/>
                  <a:pt x="56641" y="62884"/>
                </a:cubicBezTo>
                <a:cubicBezTo>
                  <a:pt x="56585" y="62843"/>
                  <a:pt x="56525" y="62805"/>
                  <a:pt x="56469" y="62764"/>
                </a:cubicBezTo>
                <a:cubicBezTo>
                  <a:pt x="56401" y="62738"/>
                  <a:pt x="56334" y="62711"/>
                  <a:pt x="56263" y="62685"/>
                </a:cubicBezTo>
                <a:cubicBezTo>
                  <a:pt x="56319" y="62719"/>
                  <a:pt x="56375" y="62753"/>
                  <a:pt x="56431" y="62786"/>
                </a:cubicBezTo>
                <a:moveTo>
                  <a:pt x="57279" y="63165"/>
                </a:moveTo>
                <a:cubicBezTo>
                  <a:pt x="57403" y="63218"/>
                  <a:pt x="57527" y="63270"/>
                  <a:pt x="57654" y="63323"/>
                </a:cubicBezTo>
                <a:cubicBezTo>
                  <a:pt x="57546" y="63244"/>
                  <a:pt x="57441" y="63169"/>
                  <a:pt x="57336" y="63090"/>
                </a:cubicBezTo>
                <a:cubicBezTo>
                  <a:pt x="57208" y="63045"/>
                  <a:pt x="57084" y="62996"/>
                  <a:pt x="56957" y="62951"/>
                </a:cubicBezTo>
                <a:cubicBezTo>
                  <a:pt x="57065" y="63023"/>
                  <a:pt x="57170" y="63094"/>
                  <a:pt x="57279" y="63165"/>
                </a:cubicBezTo>
                <a:close/>
                <a:moveTo>
                  <a:pt x="58135" y="63522"/>
                </a:moveTo>
                <a:cubicBezTo>
                  <a:pt x="58292" y="63585"/>
                  <a:pt x="58450" y="63646"/>
                  <a:pt x="58611" y="63709"/>
                </a:cubicBezTo>
                <a:cubicBezTo>
                  <a:pt x="58476" y="63604"/>
                  <a:pt x="58341" y="63499"/>
                  <a:pt x="58210" y="63394"/>
                </a:cubicBezTo>
                <a:cubicBezTo>
                  <a:pt x="58048" y="63338"/>
                  <a:pt x="57887" y="63285"/>
                  <a:pt x="57726" y="63229"/>
                </a:cubicBezTo>
                <a:cubicBezTo>
                  <a:pt x="57861" y="63327"/>
                  <a:pt x="57996" y="63424"/>
                  <a:pt x="58135" y="63522"/>
                </a:cubicBezTo>
                <a:moveTo>
                  <a:pt x="58075" y="63672"/>
                </a:moveTo>
                <a:cubicBezTo>
                  <a:pt x="58142" y="63706"/>
                  <a:pt x="58210" y="63736"/>
                  <a:pt x="58281" y="63769"/>
                </a:cubicBezTo>
                <a:cubicBezTo>
                  <a:pt x="58225" y="63728"/>
                  <a:pt x="58169" y="63691"/>
                  <a:pt x="58112" y="63653"/>
                </a:cubicBezTo>
                <a:cubicBezTo>
                  <a:pt x="58045" y="63623"/>
                  <a:pt x="57977" y="63597"/>
                  <a:pt x="57910" y="63570"/>
                </a:cubicBezTo>
                <a:cubicBezTo>
                  <a:pt x="57962" y="63604"/>
                  <a:pt x="58018" y="63638"/>
                  <a:pt x="58075" y="63672"/>
                </a:cubicBezTo>
                <a:close/>
                <a:moveTo>
                  <a:pt x="58915" y="64058"/>
                </a:moveTo>
                <a:cubicBezTo>
                  <a:pt x="59039" y="64111"/>
                  <a:pt x="59163" y="64167"/>
                  <a:pt x="59287" y="64220"/>
                </a:cubicBezTo>
                <a:cubicBezTo>
                  <a:pt x="59182" y="64141"/>
                  <a:pt x="59077" y="64066"/>
                  <a:pt x="58975" y="63987"/>
                </a:cubicBezTo>
                <a:cubicBezTo>
                  <a:pt x="58848" y="63938"/>
                  <a:pt x="58724" y="63893"/>
                  <a:pt x="58600" y="63844"/>
                </a:cubicBezTo>
                <a:cubicBezTo>
                  <a:pt x="58705" y="63916"/>
                  <a:pt x="58810" y="63987"/>
                  <a:pt x="58915" y="64058"/>
                </a:cubicBezTo>
                <a:moveTo>
                  <a:pt x="59767" y="64422"/>
                </a:moveTo>
                <a:cubicBezTo>
                  <a:pt x="59924" y="64486"/>
                  <a:pt x="60082" y="64553"/>
                  <a:pt x="60243" y="64617"/>
                </a:cubicBezTo>
                <a:cubicBezTo>
                  <a:pt x="60108" y="64512"/>
                  <a:pt x="59977" y="64407"/>
                  <a:pt x="59842" y="64302"/>
                </a:cubicBezTo>
                <a:cubicBezTo>
                  <a:pt x="59711" y="64253"/>
                  <a:pt x="59579" y="64208"/>
                  <a:pt x="59444" y="64160"/>
                </a:cubicBezTo>
                <a:cubicBezTo>
                  <a:pt x="59418" y="64148"/>
                  <a:pt x="59392" y="64141"/>
                  <a:pt x="59362" y="64130"/>
                </a:cubicBezTo>
                <a:cubicBezTo>
                  <a:pt x="59497" y="64227"/>
                  <a:pt x="59632" y="64325"/>
                  <a:pt x="59767" y="64422"/>
                </a:cubicBezTo>
                <a:moveTo>
                  <a:pt x="59711" y="64572"/>
                </a:moveTo>
                <a:cubicBezTo>
                  <a:pt x="59778" y="64606"/>
                  <a:pt x="59846" y="64636"/>
                  <a:pt x="59913" y="64670"/>
                </a:cubicBezTo>
                <a:cubicBezTo>
                  <a:pt x="59857" y="64629"/>
                  <a:pt x="59801" y="64591"/>
                  <a:pt x="59744" y="64550"/>
                </a:cubicBezTo>
                <a:cubicBezTo>
                  <a:pt x="59677" y="64523"/>
                  <a:pt x="59609" y="64493"/>
                  <a:pt x="59546" y="64467"/>
                </a:cubicBezTo>
                <a:cubicBezTo>
                  <a:pt x="59598" y="64501"/>
                  <a:pt x="59654" y="64535"/>
                  <a:pt x="59711" y="64572"/>
                </a:cubicBezTo>
                <a:close/>
                <a:moveTo>
                  <a:pt x="60547" y="64962"/>
                </a:moveTo>
                <a:cubicBezTo>
                  <a:pt x="60671" y="65019"/>
                  <a:pt x="60795" y="65075"/>
                  <a:pt x="60919" y="65131"/>
                </a:cubicBezTo>
                <a:cubicBezTo>
                  <a:pt x="60814" y="65053"/>
                  <a:pt x="60709" y="64974"/>
                  <a:pt x="60604" y="64895"/>
                </a:cubicBezTo>
                <a:cubicBezTo>
                  <a:pt x="60480" y="64846"/>
                  <a:pt x="60356" y="64797"/>
                  <a:pt x="60232" y="64749"/>
                </a:cubicBezTo>
                <a:cubicBezTo>
                  <a:pt x="60337" y="64820"/>
                  <a:pt x="60442" y="64891"/>
                  <a:pt x="60547" y="64962"/>
                </a:cubicBezTo>
                <a:close/>
                <a:moveTo>
                  <a:pt x="61395" y="65338"/>
                </a:moveTo>
                <a:cubicBezTo>
                  <a:pt x="61553" y="65405"/>
                  <a:pt x="61710" y="65469"/>
                  <a:pt x="61868" y="65537"/>
                </a:cubicBezTo>
                <a:cubicBezTo>
                  <a:pt x="61737" y="65431"/>
                  <a:pt x="61602" y="65323"/>
                  <a:pt x="61470" y="65218"/>
                </a:cubicBezTo>
                <a:cubicBezTo>
                  <a:pt x="61313" y="65161"/>
                  <a:pt x="61151" y="65101"/>
                  <a:pt x="60994" y="65041"/>
                </a:cubicBezTo>
                <a:cubicBezTo>
                  <a:pt x="61125" y="65143"/>
                  <a:pt x="61260" y="65240"/>
                  <a:pt x="61395" y="65338"/>
                </a:cubicBezTo>
                <a:close/>
                <a:moveTo>
                  <a:pt x="61335" y="65480"/>
                </a:moveTo>
                <a:cubicBezTo>
                  <a:pt x="61403" y="65514"/>
                  <a:pt x="61470" y="65548"/>
                  <a:pt x="61538" y="65582"/>
                </a:cubicBezTo>
                <a:cubicBezTo>
                  <a:pt x="61485" y="65540"/>
                  <a:pt x="61429" y="65503"/>
                  <a:pt x="61377" y="65465"/>
                </a:cubicBezTo>
                <a:cubicBezTo>
                  <a:pt x="61309" y="65435"/>
                  <a:pt x="61241" y="65405"/>
                  <a:pt x="61174" y="65379"/>
                </a:cubicBezTo>
                <a:cubicBezTo>
                  <a:pt x="61226" y="65413"/>
                  <a:pt x="61279" y="65446"/>
                  <a:pt x="61335" y="65480"/>
                </a:cubicBezTo>
                <a:close/>
                <a:moveTo>
                  <a:pt x="62172" y="65882"/>
                </a:moveTo>
                <a:cubicBezTo>
                  <a:pt x="62296" y="65938"/>
                  <a:pt x="62416" y="65994"/>
                  <a:pt x="62540" y="66051"/>
                </a:cubicBezTo>
                <a:cubicBezTo>
                  <a:pt x="62438" y="65972"/>
                  <a:pt x="62333" y="65893"/>
                  <a:pt x="62232" y="65814"/>
                </a:cubicBezTo>
                <a:cubicBezTo>
                  <a:pt x="62123" y="65773"/>
                  <a:pt x="62014" y="65728"/>
                  <a:pt x="61906" y="65687"/>
                </a:cubicBezTo>
                <a:cubicBezTo>
                  <a:pt x="61891" y="65679"/>
                  <a:pt x="61876" y="65672"/>
                  <a:pt x="61857" y="65664"/>
                </a:cubicBezTo>
                <a:cubicBezTo>
                  <a:pt x="61962" y="65739"/>
                  <a:pt x="62067" y="65810"/>
                  <a:pt x="62172" y="65882"/>
                </a:cubicBezTo>
                <a:moveTo>
                  <a:pt x="63016" y="66261"/>
                </a:moveTo>
                <a:cubicBezTo>
                  <a:pt x="63076" y="66287"/>
                  <a:pt x="63136" y="66313"/>
                  <a:pt x="63196" y="66339"/>
                </a:cubicBezTo>
                <a:cubicBezTo>
                  <a:pt x="63294" y="66381"/>
                  <a:pt x="63391" y="66422"/>
                  <a:pt x="63489" y="66463"/>
                </a:cubicBezTo>
                <a:cubicBezTo>
                  <a:pt x="63354" y="66358"/>
                  <a:pt x="63222" y="66253"/>
                  <a:pt x="63091" y="66148"/>
                </a:cubicBezTo>
                <a:cubicBezTo>
                  <a:pt x="62934" y="66088"/>
                  <a:pt x="62776" y="66028"/>
                  <a:pt x="62615" y="65968"/>
                </a:cubicBezTo>
                <a:cubicBezTo>
                  <a:pt x="62750" y="66066"/>
                  <a:pt x="62881" y="66163"/>
                  <a:pt x="63016" y="66261"/>
                </a:cubicBezTo>
                <a:close/>
                <a:moveTo>
                  <a:pt x="62956" y="66403"/>
                </a:moveTo>
                <a:cubicBezTo>
                  <a:pt x="63024" y="66437"/>
                  <a:pt x="63091" y="66471"/>
                  <a:pt x="63162" y="66505"/>
                </a:cubicBezTo>
                <a:cubicBezTo>
                  <a:pt x="63106" y="66467"/>
                  <a:pt x="63054" y="66426"/>
                  <a:pt x="62997" y="66388"/>
                </a:cubicBezTo>
                <a:cubicBezTo>
                  <a:pt x="62930" y="66358"/>
                  <a:pt x="62862" y="66328"/>
                  <a:pt x="62795" y="66298"/>
                </a:cubicBezTo>
                <a:cubicBezTo>
                  <a:pt x="62851" y="66332"/>
                  <a:pt x="62904" y="66369"/>
                  <a:pt x="62956" y="66403"/>
                </a:cubicBezTo>
                <a:moveTo>
                  <a:pt x="63789" y="66808"/>
                </a:moveTo>
                <a:cubicBezTo>
                  <a:pt x="63913" y="66868"/>
                  <a:pt x="64037" y="66925"/>
                  <a:pt x="64161" y="66981"/>
                </a:cubicBezTo>
                <a:cubicBezTo>
                  <a:pt x="64055" y="66906"/>
                  <a:pt x="63950" y="66823"/>
                  <a:pt x="63849" y="66745"/>
                </a:cubicBezTo>
                <a:cubicBezTo>
                  <a:pt x="63725" y="66696"/>
                  <a:pt x="63601" y="66643"/>
                  <a:pt x="63478" y="66595"/>
                </a:cubicBezTo>
                <a:cubicBezTo>
                  <a:pt x="63583" y="66666"/>
                  <a:pt x="63684" y="66737"/>
                  <a:pt x="63789" y="66808"/>
                </a:cubicBezTo>
                <a:close/>
                <a:moveTo>
                  <a:pt x="64633" y="67195"/>
                </a:moveTo>
                <a:cubicBezTo>
                  <a:pt x="64791" y="67266"/>
                  <a:pt x="64948" y="67334"/>
                  <a:pt x="65106" y="67405"/>
                </a:cubicBezTo>
                <a:cubicBezTo>
                  <a:pt x="64971" y="67296"/>
                  <a:pt x="64840" y="67191"/>
                  <a:pt x="64708" y="67086"/>
                </a:cubicBezTo>
                <a:cubicBezTo>
                  <a:pt x="64551" y="67022"/>
                  <a:pt x="64389" y="66962"/>
                  <a:pt x="64232" y="66898"/>
                </a:cubicBezTo>
                <a:cubicBezTo>
                  <a:pt x="64363" y="67000"/>
                  <a:pt x="64498" y="67097"/>
                  <a:pt x="64633" y="67195"/>
                </a:cubicBezTo>
                <a:moveTo>
                  <a:pt x="64573" y="67334"/>
                </a:moveTo>
                <a:cubicBezTo>
                  <a:pt x="64641" y="67371"/>
                  <a:pt x="64708" y="67405"/>
                  <a:pt x="64780" y="67439"/>
                </a:cubicBezTo>
                <a:cubicBezTo>
                  <a:pt x="64723" y="67398"/>
                  <a:pt x="64671" y="67360"/>
                  <a:pt x="64614" y="67319"/>
                </a:cubicBezTo>
                <a:cubicBezTo>
                  <a:pt x="64547" y="67289"/>
                  <a:pt x="64479" y="67259"/>
                  <a:pt x="64416" y="67229"/>
                </a:cubicBezTo>
                <a:cubicBezTo>
                  <a:pt x="64468" y="67266"/>
                  <a:pt x="64521" y="67300"/>
                  <a:pt x="64573" y="67334"/>
                </a:cubicBezTo>
                <a:close/>
                <a:moveTo>
                  <a:pt x="65406" y="67746"/>
                </a:moveTo>
                <a:cubicBezTo>
                  <a:pt x="65504" y="67795"/>
                  <a:pt x="65605" y="67844"/>
                  <a:pt x="65706" y="67893"/>
                </a:cubicBezTo>
                <a:cubicBezTo>
                  <a:pt x="65729" y="67900"/>
                  <a:pt x="65751" y="67912"/>
                  <a:pt x="65774" y="67923"/>
                </a:cubicBezTo>
                <a:cubicBezTo>
                  <a:pt x="65673" y="67844"/>
                  <a:pt x="65568" y="67765"/>
                  <a:pt x="65466" y="67686"/>
                </a:cubicBezTo>
                <a:cubicBezTo>
                  <a:pt x="65342" y="67634"/>
                  <a:pt x="65219" y="67581"/>
                  <a:pt x="65095" y="67529"/>
                </a:cubicBezTo>
                <a:cubicBezTo>
                  <a:pt x="65196" y="67604"/>
                  <a:pt x="65301" y="67675"/>
                  <a:pt x="65406" y="67746"/>
                </a:cubicBezTo>
                <a:close/>
                <a:moveTo>
                  <a:pt x="66247" y="68140"/>
                </a:moveTo>
                <a:cubicBezTo>
                  <a:pt x="66400" y="68212"/>
                  <a:pt x="66558" y="68283"/>
                  <a:pt x="66716" y="68351"/>
                </a:cubicBezTo>
                <a:cubicBezTo>
                  <a:pt x="66584" y="68245"/>
                  <a:pt x="66453" y="68137"/>
                  <a:pt x="66322" y="68032"/>
                </a:cubicBezTo>
                <a:cubicBezTo>
                  <a:pt x="66160" y="67968"/>
                  <a:pt x="66003" y="67904"/>
                  <a:pt x="65845" y="67840"/>
                </a:cubicBezTo>
                <a:cubicBezTo>
                  <a:pt x="65976" y="67942"/>
                  <a:pt x="66112" y="68043"/>
                  <a:pt x="66247" y="68140"/>
                </a:cubicBezTo>
                <a:close/>
                <a:moveTo>
                  <a:pt x="66187" y="68275"/>
                </a:moveTo>
                <a:cubicBezTo>
                  <a:pt x="66254" y="68309"/>
                  <a:pt x="66325" y="68347"/>
                  <a:pt x="66393" y="68381"/>
                </a:cubicBezTo>
                <a:cubicBezTo>
                  <a:pt x="66337" y="68343"/>
                  <a:pt x="66284" y="68302"/>
                  <a:pt x="66228" y="68260"/>
                </a:cubicBezTo>
                <a:cubicBezTo>
                  <a:pt x="66160" y="68230"/>
                  <a:pt x="66093" y="68200"/>
                  <a:pt x="66025" y="68170"/>
                </a:cubicBezTo>
                <a:cubicBezTo>
                  <a:pt x="66082" y="68204"/>
                  <a:pt x="66134" y="68238"/>
                  <a:pt x="66187" y="68275"/>
                </a:cubicBezTo>
                <a:close/>
                <a:moveTo>
                  <a:pt x="67016" y="68692"/>
                </a:moveTo>
                <a:cubicBezTo>
                  <a:pt x="67140" y="68756"/>
                  <a:pt x="67263" y="68812"/>
                  <a:pt x="67387" y="68872"/>
                </a:cubicBezTo>
                <a:cubicBezTo>
                  <a:pt x="67282" y="68793"/>
                  <a:pt x="67177" y="68714"/>
                  <a:pt x="67076" y="68632"/>
                </a:cubicBezTo>
                <a:cubicBezTo>
                  <a:pt x="66952" y="68579"/>
                  <a:pt x="66828" y="68527"/>
                  <a:pt x="66704" y="68474"/>
                </a:cubicBezTo>
                <a:cubicBezTo>
                  <a:pt x="66806" y="68546"/>
                  <a:pt x="66911" y="68621"/>
                  <a:pt x="67016" y="68692"/>
                </a:cubicBezTo>
                <a:close/>
                <a:moveTo>
                  <a:pt x="67852" y="69093"/>
                </a:moveTo>
                <a:cubicBezTo>
                  <a:pt x="68010" y="69165"/>
                  <a:pt x="68168" y="69236"/>
                  <a:pt x="68325" y="69307"/>
                </a:cubicBezTo>
                <a:cubicBezTo>
                  <a:pt x="68190" y="69198"/>
                  <a:pt x="68059" y="69093"/>
                  <a:pt x="67928" y="68985"/>
                </a:cubicBezTo>
                <a:cubicBezTo>
                  <a:pt x="67770" y="68921"/>
                  <a:pt x="67612" y="68857"/>
                  <a:pt x="67451" y="68793"/>
                </a:cubicBezTo>
                <a:cubicBezTo>
                  <a:pt x="67586" y="68891"/>
                  <a:pt x="67717" y="68992"/>
                  <a:pt x="67852" y="69093"/>
                </a:cubicBezTo>
                <a:close/>
                <a:moveTo>
                  <a:pt x="67796" y="69225"/>
                </a:moveTo>
                <a:cubicBezTo>
                  <a:pt x="67867" y="69262"/>
                  <a:pt x="67935" y="69296"/>
                  <a:pt x="68006" y="69334"/>
                </a:cubicBezTo>
                <a:cubicBezTo>
                  <a:pt x="67950" y="69292"/>
                  <a:pt x="67894" y="69251"/>
                  <a:pt x="67837" y="69213"/>
                </a:cubicBezTo>
                <a:cubicBezTo>
                  <a:pt x="67770" y="69180"/>
                  <a:pt x="67702" y="69150"/>
                  <a:pt x="67635" y="69116"/>
                </a:cubicBezTo>
                <a:cubicBezTo>
                  <a:pt x="67687" y="69153"/>
                  <a:pt x="67744" y="69191"/>
                  <a:pt x="67796" y="69225"/>
                </a:cubicBezTo>
                <a:moveTo>
                  <a:pt x="68625" y="69649"/>
                </a:moveTo>
                <a:cubicBezTo>
                  <a:pt x="68749" y="69709"/>
                  <a:pt x="68873" y="69769"/>
                  <a:pt x="68997" y="69829"/>
                </a:cubicBezTo>
                <a:cubicBezTo>
                  <a:pt x="68892" y="69750"/>
                  <a:pt x="68787" y="69667"/>
                  <a:pt x="68682" y="69589"/>
                </a:cubicBezTo>
                <a:cubicBezTo>
                  <a:pt x="68558" y="69536"/>
                  <a:pt x="68434" y="69480"/>
                  <a:pt x="68310" y="69424"/>
                </a:cubicBezTo>
                <a:cubicBezTo>
                  <a:pt x="68415" y="69499"/>
                  <a:pt x="68520" y="69574"/>
                  <a:pt x="68625" y="69649"/>
                </a:cubicBezTo>
                <a:close/>
                <a:moveTo>
                  <a:pt x="69458" y="70050"/>
                </a:moveTo>
                <a:cubicBezTo>
                  <a:pt x="69616" y="70125"/>
                  <a:pt x="69774" y="70197"/>
                  <a:pt x="69931" y="70268"/>
                </a:cubicBezTo>
                <a:cubicBezTo>
                  <a:pt x="69796" y="70163"/>
                  <a:pt x="69665" y="70054"/>
                  <a:pt x="69533" y="69945"/>
                </a:cubicBezTo>
                <a:cubicBezTo>
                  <a:pt x="69372" y="69881"/>
                  <a:pt x="69214" y="69814"/>
                  <a:pt x="69057" y="69750"/>
                </a:cubicBezTo>
                <a:cubicBezTo>
                  <a:pt x="69188" y="69851"/>
                  <a:pt x="69323" y="69949"/>
                  <a:pt x="69458" y="70050"/>
                </a:cubicBezTo>
                <a:close/>
                <a:moveTo>
                  <a:pt x="69406" y="70181"/>
                </a:moveTo>
                <a:cubicBezTo>
                  <a:pt x="69443" y="70204"/>
                  <a:pt x="69485" y="70223"/>
                  <a:pt x="69522" y="70245"/>
                </a:cubicBezTo>
                <a:cubicBezTo>
                  <a:pt x="69552" y="70260"/>
                  <a:pt x="69586" y="70279"/>
                  <a:pt x="69616" y="70294"/>
                </a:cubicBezTo>
                <a:cubicBezTo>
                  <a:pt x="69560" y="70253"/>
                  <a:pt x="69503" y="70212"/>
                  <a:pt x="69447" y="70170"/>
                </a:cubicBezTo>
                <a:cubicBezTo>
                  <a:pt x="69376" y="70136"/>
                  <a:pt x="69308" y="70103"/>
                  <a:pt x="69241" y="70073"/>
                </a:cubicBezTo>
                <a:cubicBezTo>
                  <a:pt x="69293" y="70110"/>
                  <a:pt x="69350" y="70144"/>
                  <a:pt x="69406" y="70181"/>
                </a:cubicBezTo>
                <a:moveTo>
                  <a:pt x="70228" y="70609"/>
                </a:moveTo>
                <a:cubicBezTo>
                  <a:pt x="70351" y="70673"/>
                  <a:pt x="70475" y="70733"/>
                  <a:pt x="70603" y="70793"/>
                </a:cubicBezTo>
                <a:cubicBezTo>
                  <a:pt x="70494" y="70714"/>
                  <a:pt x="70389" y="70632"/>
                  <a:pt x="70288" y="70549"/>
                </a:cubicBezTo>
                <a:cubicBezTo>
                  <a:pt x="70160" y="70497"/>
                  <a:pt x="70036" y="70440"/>
                  <a:pt x="69912" y="70384"/>
                </a:cubicBezTo>
                <a:cubicBezTo>
                  <a:pt x="70017" y="70459"/>
                  <a:pt x="70122" y="70534"/>
                  <a:pt x="70228" y="70609"/>
                </a:cubicBezTo>
                <a:moveTo>
                  <a:pt x="71060" y="71014"/>
                </a:moveTo>
                <a:cubicBezTo>
                  <a:pt x="71218" y="71089"/>
                  <a:pt x="71376" y="71165"/>
                  <a:pt x="71533" y="71236"/>
                </a:cubicBezTo>
                <a:cubicBezTo>
                  <a:pt x="71398" y="71131"/>
                  <a:pt x="71267" y="71022"/>
                  <a:pt x="71136" y="70913"/>
                </a:cubicBezTo>
                <a:cubicBezTo>
                  <a:pt x="70974" y="70846"/>
                  <a:pt x="70817" y="70778"/>
                  <a:pt x="70659" y="70711"/>
                </a:cubicBezTo>
                <a:cubicBezTo>
                  <a:pt x="70790" y="70812"/>
                  <a:pt x="70925" y="70913"/>
                  <a:pt x="71060" y="71014"/>
                </a:cubicBezTo>
                <a:close/>
                <a:moveTo>
                  <a:pt x="71008" y="71146"/>
                </a:moveTo>
                <a:cubicBezTo>
                  <a:pt x="71079" y="71183"/>
                  <a:pt x="71151" y="71221"/>
                  <a:pt x="71222" y="71258"/>
                </a:cubicBezTo>
                <a:cubicBezTo>
                  <a:pt x="71162" y="71217"/>
                  <a:pt x="71105" y="71176"/>
                  <a:pt x="71049" y="71131"/>
                </a:cubicBezTo>
                <a:cubicBezTo>
                  <a:pt x="70978" y="71097"/>
                  <a:pt x="70910" y="71067"/>
                  <a:pt x="70839" y="71033"/>
                </a:cubicBezTo>
                <a:cubicBezTo>
                  <a:pt x="70895" y="71071"/>
                  <a:pt x="70952" y="71108"/>
                  <a:pt x="71008" y="71146"/>
                </a:cubicBezTo>
                <a:moveTo>
                  <a:pt x="71830" y="71577"/>
                </a:moveTo>
                <a:cubicBezTo>
                  <a:pt x="71953" y="71641"/>
                  <a:pt x="72077" y="71701"/>
                  <a:pt x="72205" y="71765"/>
                </a:cubicBezTo>
                <a:cubicBezTo>
                  <a:pt x="72096" y="71682"/>
                  <a:pt x="71991" y="71600"/>
                  <a:pt x="71886" y="71517"/>
                </a:cubicBezTo>
                <a:cubicBezTo>
                  <a:pt x="71762" y="71461"/>
                  <a:pt x="71638" y="71405"/>
                  <a:pt x="71511" y="71348"/>
                </a:cubicBezTo>
                <a:cubicBezTo>
                  <a:pt x="71620" y="71423"/>
                  <a:pt x="71725" y="71502"/>
                  <a:pt x="71830" y="71577"/>
                </a:cubicBezTo>
                <a:moveTo>
                  <a:pt x="72659" y="71986"/>
                </a:moveTo>
                <a:cubicBezTo>
                  <a:pt x="72816" y="72061"/>
                  <a:pt x="72974" y="72136"/>
                  <a:pt x="73132" y="72211"/>
                </a:cubicBezTo>
                <a:cubicBezTo>
                  <a:pt x="73000" y="72103"/>
                  <a:pt x="72865" y="71994"/>
                  <a:pt x="72734" y="71885"/>
                </a:cubicBezTo>
                <a:cubicBezTo>
                  <a:pt x="72573" y="71817"/>
                  <a:pt x="72415" y="71750"/>
                  <a:pt x="72257" y="71682"/>
                </a:cubicBezTo>
                <a:cubicBezTo>
                  <a:pt x="72389" y="71784"/>
                  <a:pt x="72524" y="71885"/>
                  <a:pt x="72659" y="71986"/>
                </a:cubicBezTo>
                <a:close/>
                <a:moveTo>
                  <a:pt x="72610" y="72114"/>
                </a:moveTo>
                <a:cubicBezTo>
                  <a:pt x="72681" y="72155"/>
                  <a:pt x="72753" y="72193"/>
                  <a:pt x="72824" y="72230"/>
                </a:cubicBezTo>
                <a:cubicBezTo>
                  <a:pt x="72768" y="72189"/>
                  <a:pt x="72708" y="72144"/>
                  <a:pt x="72648" y="72099"/>
                </a:cubicBezTo>
                <a:cubicBezTo>
                  <a:pt x="72580" y="72065"/>
                  <a:pt x="72509" y="72031"/>
                  <a:pt x="72437" y="71997"/>
                </a:cubicBezTo>
                <a:cubicBezTo>
                  <a:pt x="72494" y="72039"/>
                  <a:pt x="72554" y="72076"/>
                  <a:pt x="72610" y="72114"/>
                </a:cubicBezTo>
                <a:close/>
                <a:moveTo>
                  <a:pt x="73428" y="72549"/>
                </a:moveTo>
                <a:cubicBezTo>
                  <a:pt x="73556" y="72613"/>
                  <a:pt x="73679" y="72677"/>
                  <a:pt x="73807" y="72740"/>
                </a:cubicBezTo>
                <a:cubicBezTo>
                  <a:pt x="73698" y="72658"/>
                  <a:pt x="73593" y="72575"/>
                  <a:pt x="73484" y="72493"/>
                </a:cubicBezTo>
                <a:cubicBezTo>
                  <a:pt x="73360" y="72433"/>
                  <a:pt x="73233" y="72376"/>
                  <a:pt x="73109" y="72316"/>
                </a:cubicBezTo>
                <a:cubicBezTo>
                  <a:pt x="73214" y="72395"/>
                  <a:pt x="73323" y="72470"/>
                  <a:pt x="73428" y="72549"/>
                </a:cubicBezTo>
                <a:close/>
                <a:moveTo>
                  <a:pt x="74257" y="72962"/>
                </a:moveTo>
                <a:cubicBezTo>
                  <a:pt x="74415" y="73041"/>
                  <a:pt x="74572" y="73116"/>
                  <a:pt x="74734" y="73191"/>
                </a:cubicBezTo>
                <a:cubicBezTo>
                  <a:pt x="74599" y="73082"/>
                  <a:pt x="74464" y="72973"/>
                  <a:pt x="74332" y="72864"/>
                </a:cubicBezTo>
                <a:cubicBezTo>
                  <a:pt x="74171" y="72797"/>
                  <a:pt x="74010" y="72725"/>
                  <a:pt x="73852" y="72654"/>
                </a:cubicBezTo>
                <a:cubicBezTo>
                  <a:pt x="73983" y="72759"/>
                  <a:pt x="74118" y="72860"/>
                  <a:pt x="74257" y="72962"/>
                </a:cubicBezTo>
                <a:close/>
                <a:moveTo>
                  <a:pt x="74208" y="73089"/>
                </a:moveTo>
                <a:cubicBezTo>
                  <a:pt x="74280" y="73131"/>
                  <a:pt x="74355" y="73168"/>
                  <a:pt x="74426" y="73209"/>
                </a:cubicBezTo>
                <a:cubicBezTo>
                  <a:pt x="74366" y="73164"/>
                  <a:pt x="74306" y="73119"/>
                  <a:pt x="74246" y="73074"/>
                </a:cubicBezTo>
                <a:cubicBezTo>
                  <a:pt x="74175" y="73041"/>
                  <a:pt x="74103" y="73007"/>
                  <a:pt x="74032" y="72969"/>
                </a:cubicBezTo>
                <a:cubicBezTo>
                  <a:pt x="74092" y="73010"/>
                  <a:pt x="74148" y="73048"/>
                  <a:pt x="74208" y="73089"/>
                </a:cubicBezTo>
                <a:close/>
                <a:moveTo>
                  <a:pt x="75026" y="73525"/>
                </a:moveTo>
                <a:cubicBezTo>
                  <a:pt x="75154" y="73592"/>
                  <a:pt x="75278" y="73656"/>
                  <a:pt x="75405" y="73720"/>
                </a:cubicBezTo>
                <a:cubicBezTo>
                  <a:pt x="75296" y="73637"/>
                  <a:pt x="75191" y="73555"/>
                  <a:pt x="75083" y="73472"/>
                </a:cubicBezTo>
                <a:cubicBezTo>
                  <a:pt x="74955" y="73412"/>
                  <a:pt x="74831" y="73352"/>
                  <a:pt x="74704" y="73292"/>
                </a:cubicBezTo>
                <a:cubicBezTo>
                  <a:pt x="74809" y="73371"/>
                  <a:pt x="74918" y="73449"/>
                  <a:pt x="75026" y="73525"/>
                </a:cubicBezTo>
                <a:close/>
                <a:moveTo>
                  <a:pt x="75852" y="73945"/>
                </a:moveTo>
                <a:cubicBezTo>
                  <a:pt x="76009" y="74024"/>
                  <a:pt x="76171" y="74099"/>
                  <a:pt x="76332" y="74177"/>
                </a:cubicBezTo>
                <a:cubicBezTo>
                  <a:pt x="76193" y="74069"/>
                  <a:pt x="76062" y="73960"/>
                  <a:pt x="75927" y="73847"/>
                </a:cubicBezTo>
                <a:cubicBezTo>
                  <a:pt x="75765" y="73776"/>
                  <a:pt x="75604" y="73708"/>
                  <a:pt x="75447" y="73633"/>
                </a:cubicBezTo>
                <a:cubicBezTo>
                  <a:pt x="75578" y="73738"/>
                  <a:pt x="75713" y="73840"/>
                  <a:pt x="75852" y="73945"/>
                </a:cubicBezTo>
                <a:close/>
                <a:moveTo>
                  <a:pt x="75803" y="74069"/>
                </a:moveTo>
                <a:cubicBezTo>
                  <a:pt x="75878" y="74110"/>
                  <a:pt x="75957" y="74151"/>
                  <a:pt x="76028" y="74192"/>
                </a:cubicBezTo>
                <a:cubicBezTo>
                  <a:pt x="75968" y="74147"/>
                  <a:pt x="75908" y="74102"/>
                  <a:pt x="75844" y="74054"/>
                </a:cubicBezTo>
                <a:cubicBezTo>
                  <a:pt x="75773" y="74020"/>
                  <a:pt x="75698" y="73982"/>
                  <a:pt x="75627" y="73945"/>
                </a:cubicBezTo>
                <a:cubicBezTo>
                  <a:pt x="75683" y="73986"/>
                  <a:pt x="75743" y="74027"/>
                  <a:pt x="75803" y="74069"/>
                </a:cubicBezTo>
                <a:moveTo>
                  <a:pt x="76621" y="74508"/>
                </a:moveTo>
                <a:cubicBezTo>
                  <a:pt x="76749" y="74575"/>
                  <a:pt x="76876" y="74643"/>
                  <a:pt x="77004" y="74706"/>
                </a:cubicBezTo>
                <a:cubicBezTo>
                  <a:pt x="76895" y="74624"/>
                  <a:pt x="76786" y="74538"/>
                  <a:pt x="76681" y="74455"/>
                </a:cubicBezTo>
                <a:cubicBezTo>
                  <a:pt x="76550" y="74395"/>
                  <a:pt x="76422" y="74335"/>
                  <a:pt x="76295" y="74275"/>
                </a:cubicBezTo>
                <a:cubicBezTo>
                  <a:pt x="76403" y="74354"/>
                  <a:pt x="76512" y="74429"/>
                  <a:pt x="76621" y="74508"/>
                </a:cubicBezTo>
                <a:moveTo>
                  <a:pt x="77446" y="74932"/>
                </a:moveTo>
                <a:cubicBezTo>
                  <a:pt x="77604" y="75010"/>
                  <a:pt x="77765" y="75089"/>
                  <a:pt x="77927" y="75168"/>
                </a:cubicBezTo>
                <a:cubicBezTo>
                  <a:pt x="77792" y="75055"/>
                  <a:pt x="77657" y="74947"/>
                  <a:pt x="77521" y="74838"/>
                </a:cubicBezTo>
                <a:cubicBezTo>
                  <a:pt x="77360" y="74763"/>
                  <a:pt x="77199" y="74691"/>
                  <a:pt x="77037" y="74620"/>
                </a:cubicBezTo>
                <a:cubicBezTo>
                  <a:pt x="77173" y="74721"/>
                  <a:pt x="77308" y="74826"/>
                  <a:pt x="77446" y="74932"/>
                </a:cubicBezTo>
                <a:close/>
                <a:moveTo>
                  <a:pt x="77401" y="75052"/>
                </a:moveTo>
                <a:cubicBezTo>
                  <a:pt x="77476" y="75097"/>
                  <a:pt x="77551" y="75138"/>
                  <a:pt x="77630" y="75179"/>
                </a:cubicBezTo>
                <a:cubicBezTo>
                  <a:pt x="77566" y="75134"/>
                  <a:pt x="77503" y="75085"/>
                  <a:pt x="77443" y="75040"/>
                </a:cubicBezTo>
                <a:cubicBezTo>
                  <a:pt x="77368" y="75003"/>
                  <a:pt x="77293" y="74965"/>
                  <a:pt x="77218" y="74928"/>
                </a:cubicBezTo>
                <a:cubicBezTo>
                  <a:pt x="77278" y="74969"/>
                  <a:pt x="77338" y="75010"/>
                  <a:pt x="77401" y="75052"/>
                </a:cubicBezTo>
                <a:close/>
                <a:moveTo>
                  <a:pt x="78216" y="75494"/>
                </a:moveTo>
                <a:cubicBezTo>
                  <a:pt x="78343" y="75562"/>
                  <a:pt x="78474" y="75633"/>
                  <a:pt x="78602" y="75697"/>
                </a:cubicBezTo>
                <a:cubicBezTo>
                  <a:pt x="78493" y="75614"/>
                  <a:pt x="78384" y="75528"/>
                  <a:pt x="78276" y="75442"/>
                </a:cubicBezTo>
                <a:cubicBezTo>
                  <a:pt x="78144" y="75382"/>
                  <a:pt x="78017" y="75322"/>
                  <a:pt x="77885" y="75258"/>
                </a:cubicBezTo>
                <a:cubicBezTo>
                  <a:pt x="77994" y="75337"/>
                  <a:pt x="78107" y="75416"/>
                  <a:pt x="78216" y="75494"/>
                </a:cubicBezTo>
                <a:moveTo>
                  <a:pt x="79037" y="75922"/>
                </a:moveTo>
                <a:cubicBezTo>
                  <a:pt x="79199" y="76001"/>
                  <a:pt x="79360" y="76083"/>
                  <a:pt x="79525" y="76162"/>
                </a:cubicBezTo>
                <a:cubicBezTo>
                  <a:pt x="79386" y="76050"/>
                  <a:pt x="79251" y="75941"/>
                  <a:pt x="79116" y="75828"/>
                </a:cubicBezTo>
                <a:cubicBezTo>
                  <a:pt x="78955" y="75757"/>
                  <a:pt x="78790" y="75682"/>
                  <a:pt x="78628" y="75607"/>
                </a:cubicBezTo>
                <a:cubicBezTo>
                  <a:pt x="78763" y="75712"/>
                  <a:pt x="78902" y="75817"/>
                  <a:pt x="79037" y="75922"/>
                </a:cubicBezTo>
                <a:moveTo>
                  <a:pt x="78992" y="76042"/>
                </a:moveTo>
                <a:cubicBezTo>
                  <a:pt x="79071" y="76087"/>
                  <a:pt x="79150" y="76128"/>
                  <a:pt x="79229" y="76173"/>
                </a:cubicBezTo>
                <a:cubicBezTo>
                  <a:pt x="79165" y="76125"/>
                  <a:pt x="79101" y="76076"/>
                  <a:pt x="79037" y="76027"/>
                </a:cubicBezTo>
                <a:cubicBezTo>
                  <a:pt x="78958" y="75990"/>
                  <a:pt x="78883" y="75952"/>
                  <a:pt x="78805" y="75911"/>
                </a:cubicBezTo>
                <a:cubicBezTo>
                  <a:pt x="78868" y="75956"/>
                  <a:pt x="78932" y="75997"/>
                  <a:pt x="78992" y="76042"/>
                </a:cubicBezTo>
                <a:close/>
                <a:moveTo>
                  <a:pt x="79806" y="76489"/>
                </a:moveTo>
                <a:cubicBezTo>
                  <a:pt x="79938" y="76556"/>
                  <a:pt x="80069" y="76627"/>
                  <a:pt x="80200" y="76695"/>
                </a:cubicBezTo>
                <a:cubicBezTo>
                  <a:pt x="80088" y="76609"/>
                  <a:pt x="79979" y="76522"/>
                  <a:pt x="79866" y="76436"/>
                </a:cubicBezTo>
                <a:cubicBezTo>
                  <a:pt x="79735" y="76372"/>
                  <a:pt x="79608" y="76312"/>
                  <a:pt x="79476" y="76248"/>
                </a:cubicBezTo>
                <a:cubicBezTo>
                  <a:pt x="79585" y="76327"/>
                  <a:pt x="79698" y="76406"/>
                  <a:pt x="79806" y="76489"/>
                </a:cubicBezTo>
                <a:close/>
                <a:moveTo>
                  <a:pt x="80632" y="76916"/>
                </a:moveTo>
                <a:cubicBezTo>
                  <a:pt x="80793" y="76999"/>
                  <a:pt x="80955" y="77081"/>
                  <a:pt x="81120" y="77160"/>
                </a:cubicBezTo>
                <a:cubicBezTo>
                  <a:pt x="80981" y="77048"/>
                  <a:pt x="80846" y="76939"/>
                  <a:pt x="80707" y="76826"/>
                </a:cubicBezTo>
                <a:cubicBezTo>
                  <a:pt x="80546" y="76751"/>
                  <a:pt x="80380" y="76676"/>
                  <a:pt x="80215" y="76601"/>
                </a:cubicBezTo>
                <a:cubicBezTo>
                  <a:pt x="80354" y="76706"/>
                  <a:pt x="80489" y="76811"/>
                  <a:pt x="80632" y="76916"/>
                </a:cubicBezTo>
                <a:close/>
                <a:moveTo>
                  <a:pt x="80587" y="77033"/>
                </a:moveTo>
                <a:cubicBezTo>
                  <a:pt x="80666" y="77081"/>
                  <a:pt x="80748" y="77126"/>
                  <a:pt x="80827" y="77171"/>
                </a:cubicBezTo>
                <a:cubicBezTo>
                  <a:pt x="80763" y="77119"/>
                  <a:pt x="80696" y="77070"/>
                  <a:pt x="80628" y="77021"/>
                </a:cubicBezTo>
                <a:cubicBezTo>
                  <a:pt x="80549" y="76980"/>
                  <a:pt x="80471" y="76943"/>
                  <a:pt x="80392" y="76901"/>
                </a:cubicBezTo>
                <a:cubicBezTo>
                  <a:pt x="80459" y="76946"/>
                  <a:pt x="80519" y="76991"/>
                  <a:pt x="80587" y="77033"/>
                </a:cubicBezTo>
                <a:close/>
                <a:moveTo>
                  <a:pt x="81401" y="77483"/>
                </a:moveTo>
                <a:cubicBezTo>
                  <a:pt x="81532" y="77554"/>
                  <a:pt x="81664" y="77622"/>
                  <a:pt x="81795" y="77693"/>
                </a:cubicBezTo>
                <a:cubicBezTo>
                  <a:pt x="81682" y="77607"/>
                  <a:pt x="81570" y="77520"/>
                  <a:pt x="81461" y="77434"/>
                </a:cubicBezTo>
                <a:cubicBezTo>
                  <a:pt x="81330" y="77370"/>
                  <a:pt x="81195" y="77303"/>
                  <a:pt x="81063" y="77239"/>
                </a:cubicBezTo>
                <a:cubicBezTo>
                  <a:pt x="81176" y="77322"/>
                  <a:pt x="81288" y="77400"/>
                  <a:pt x="81401" y="77483"/>
                </a:cubicBezTo>
                <a:close/>
                <a:moveTo>
                  <a:pt x="82219" y="77914"/>
                </a:moveTo>
                <a:cubicBezTo>
                  <a:pt x="82384" y="77997"/>
                  <a:pt x="82549" y="78079"/>
                  <a:pt x="82714" y="78162"/>
                </a:cubicBezTo>
                <a:cubicBezTo>
                  <a:pt x="82575" y="78053"/>
                  <a:pt x="82437" y="77941"/>
                  <a:pt x="82302" y="77828"/>
                </a:cubicBezTo>
                <a:cubicBezTo>
                  <a:pt x="82136" y="77749"/>
                  <a:pt x="81971" y="77674"/>
                  <a:pt x="81806" y="77595"/>
                </a:cubicBezTo>
                <a:cubicBezTo>
                  <a:pt x="81941" y="77704"/>
                  <a:pt x="82080" y="77809"/>
                  <a:pt x="82219" y="77914"/>
                </a:cubicBezTo>
                <a:close/>
                <a:moveTo>
                  <a:pt x="82178" y="78031"/>
                </a:moveTo>
                <a:cubicBezTo>
                  <a:pt x="82260" y="78076"/>
                  <a:pt x="82343" y="78124"/>
                  <a:pt x="82425" y="78169"/>
                </a:cubicBezTo>
                <a:cubicBezTo>
                  <a:pt x="82358" y="78121"/>
                  <a:pt x="82290" y="78068"/>
                  <a:pt x="82223" y="78019"/>
                </a:cubicBezTo>
                <a:cubicBezTo>
                  <a:pt x="82140" y="77978"/>
                  <a:pt x="82061" y="77933"/>
                  <a:pt x="81979" y="77892"/>
                </a:cubicBezTo>
                <a:cubicBezTo>
                  <a:pt x="82046" y="77941"/>
                  <a:pt x="82110" y="77986"/>
                  <a:pt x="82178" y="78031"/>
                </a:cubicBezTo>
                <a:close/>
                <a:moveTo>
                  <a:pt x="82988" y="78481"/>
                </a:moveTo>
                <a:cubicBezTo>
                  <a:pt x="83123" y="78552"/>
                  <a:pt x="83258" y="78627"/>
                  <a:pt x="83393" y="78699"/>
                </a:cubicBezTo>
                <a:cubicBezTo>
                  <a:pt x="83277" y="78608"/>
                  <a:pt x="83164" y="78522"/>
                  <a:pt x="83052" y="78432"/>
                </a:cubicBezTo>
                <a:cubicBezTo>
                  <a:pt x="82921" y="78368"/>
                  <a:pt x="82786" y="78301"/>
                  <a:pt x="82650" y="78237"/>
                </a:cubicBezTo>
                <a:cubicBezTo>
                  <a:pt x="82763" y="78320"/>
                  <a:pt x="82876" y="78398"/>
                  <a:pt x="82988" y="78481"/>
                </a:cubicBezTo>
                <a:moveTo>
                  <a:pt x="83810" y="78916"/>
                </a:moveTo>
                <a:cubicBezTo>
                  <a:pt x="83975" y="79002"/>
                  <a:pt x="84144" y="79085"/>
                  <a:pt x="84309" y="79171"/>
                </a:cubicBezTo>
                <a:cubicBezTo>
                  <a:pt x="84170" y="79059"/>
                  <a:pt x="84031" y="78946"/>
                  <a:pt x="83892" y="78830"/>
                </a:cubicBezTo>
                <a:cubicBezTo>
                  <a:pt x="83724" y="78755"/>
                  <a:pt x="83558" y="78676"/>
                  <a:pt x="83393" y="78597"/>
                </a:cubicBezTo>
                <a:cubicBezTo>
                  <a:pt x="83532" y="78702"/>
                  <a:pt x="83671" y="78811"/>
                  <a:pt x="83810" y="78916"/>
                </a:cubicBezTo>
                <a:close/>
                <a:moveTo>
                  <a:pt x="83765" y="79029"/>
                </a:moveTo>
                <a:cubicBezTo>
                  <a:pt x="83851" y="79077"/>
                  <a:pt x="83937" y="79126"/>
                  <a:pt x="84024" y="79175"/>
                </a:cubicBezTo>
                <a:cubicBezTo>
                  <a:pt x="83956" y="79123"/>
                  <a:pt x="83885" y="79070"/>
                  <a:pt x="83814" y="79017"/>
                </a:cubicBezTo>
                <a:cubicBezTo>
                  <a:pt x="83731" y="78976"/>
                  <a:pt x="83648" y="78931"/>
                  <a:pt x="83562" y="78890"/>
                </a:cubicBezTo>
                <a:cubicBezTo>
                  <a:pt x="83630" y="78935"/>
                  <a:pt x="83697" y="78984"/>
                  <a:pt x="83765" y="79029"/>
                </a:cubicBezTo>
                <a:close/>
                <a:moveTo>
                  <a:pt x="84579" y="79483"/>
                </a:moveTo>
                <a:cubicBezTo>
                  <a:pt x="84714" y="79558"/>
                  <a:pt x="84853" y="79633"/>
                  <a:pt x="84988" y="79704"/>
                </a:cubicBezTo>
                <a:cubicBezTo>
                  <a:pt x="84872" y="79614"/>
                  <a:pt x="84759" y="79528"/>
                  <a:pt x="84647" y="79438"/>
                </a:cubicBezTo>
                <a:cubicBezTo>
                  <a:pt x="84508" y="79370"/>
                  <a:pt x="84373" y="79303"/>
                  <a:pt x="84238" y="79235"/>
                </a:cubicBezTo>
                <a:cubicBezTo>
                  <a:pt x="84350" y="79318"/>
                  <a:pt x="84466" y="79400"/>
                  <a:pt x="84579" y="79483"/>
                </a:cubicBezTo>
                <a:close/>
                <a:moveTo>
                  <a:pt x="85269" y="79974"/>
                </a:moveTo>
                <a:cubicBezTo>
                  <a:pt x="85299" y="79993"/>
                  <a:pt x="85326" y="80012"/>
                  <a:pt x="85356" y="80034"/>
                </a:cubicBezTo>
                <a:cubicBezTo>
                  <a:pt x="85446" y="80083"/>
                  <a:pt x="85536" y="80136"/>
                  <a:pt x="85622" y="80184"/>
                </a:cubicBezTo>
                <a:cubicBezTo>
                  <a:pt x="85551" y="80132"/>
                  <a:pt x="85479" y="80076"/>
                  <a:pt x="85408" y="80023"/>
                </a:cubicBezTo>
                <a:cubicBezTo>
                  <a:pt x="85322" y="79978"/>
                  <a:pt x="85236" y="79933"/>
                  <a:pt x="85146" y="79888"/>
                </a:cubicBezTo>
                <a:cubicBezTo>
                  <a:pt x="85187" y="79914"/>
                  <a:pt x="85228" y="79944"/>
                  <a:pt x="85269" y="79974"/>
                </a:cubicBezTo>
                <a:close/>
                <a:moveTo>
                  <a:pt x="86170" y="80488"/>
                </a:moveTo>
                <a:cubicBezTo>
                  <a:pt x="86309" y="80567"/>
                  <a:pt x="86447" y="80642"/>
                  <a:pt x="86586" y="80717"/>
                </a:cubicBezTo>
                <a:cubicBezTo>
                  <a:pt x="86470" y="80627"/>
                  <a:pt x="86354" y="80537"/>
                  <a:pt x="86237" y="80443"/>
                </a:cubicBezTo>
                <a:cubicBezTo>
                  <a:pt x="86099" y="80376"/>
                  <a:pt x="85960" y="80308"/>
                  <a:pt x="85825" y="80237"/>
                </a:cubicBezTo>
                <a:cubicBezTo>
                  <a:pt x="85937" y="80323"/>
                  <a:pt x="86054" y="80406"/>
                  <a:pt x="86170" y="80488"/>
                </a:cubicBezTo>
                <a:moveTo>
                  <a:pt x="86947" y="81040"/>
                </a:moveTo>
                <a:cubicBezTo>
                  <a:pt x="87037" y="81092"/>
                  <a:pt x="87130" y="81145"/>
                  <a:pt x="87220" y="81197"/>
                </a:cubicBezTo>
                <a:cubicBezTo>
                  <a:pt x="87149" y="81141"/>
                  <a:pt x="87074" y="81089"/>
                  <a:pt x="86999" y="81032"/>
                </a:cubicBezTo>
                <a:cubicBezTo>
                  <a:pt x="86909" y="80983"/>
                  <a:pt x="86819" y="80938"/>
                  <a:pt x="86733" y="80890"/>
                </a:cubicBezTo>
                <a:cubicBezTo>
                  <a:pt x="86800" y="80938"/>
                  <a:pt x="86875" y="80991"/>
                  <a:pt x="86947" y="81040"/>
                </a:cubicBezTo>
                <a:close/>
                <a:moveTo>
                  <a:pt x="87761" y="81501"/>
                </a:moveTo>
                <a:cubicBezTo>
                  <a:pt x="87900" y="81576"/>
                  <a:pt x="88038" y="81655"/>
                  <a:pt x="88181" y="81730"/>
                </a:cubicBezTo>
                <a:cubicBezTo>
                  <a:pt x="88061" y="81640"/>
                  <a:pt x="87945" y="81546"/>
                  <a:pt x="87828" y="81456"/>
                </a:cubicBezTo>
                <a:cubicBezTo>
                  <a:pt x="87689" y="81385"/>
                  <a:pt x="87551" y="81314"/>
                  <a:pt x="87408" y="81242"/>
                </a:cubicBezTo>
                <a:cubicBezTo>
                  <a:pt x="87524" y="81329"/>
                  <a:pt x="87641" y="81415"/>
                  <a:pt x="87761" y="81501"/>
                </a:cubicBezTo>
                <a:close/>
                <a:moveTo>
                  <a:pt x="88537" y="82049"/>
                </a:moveTo>
                <a:cubicBezTo>
                  <a:pt x="88631" y="82105"/>
                  <a:pt x="88725" y="82158"/>
                  <a:pt x="88823" y="82214"/>
                </a:cubicBezTo>
                <a:cubicBezTo>
                  <a:pt x="88744" y="82158"/>
                  <a:pt x="88669" y="82098"/>
                  <a:pt x="88590" y="82042"/>
                </a:cubicBezTo>
                <a:cubicBezTo>
                  <a:pt x="88500" y="81993"/>
                  <a:pt x="88406" y="81944"/>
                  <a:pt x="88316" y="81895"/>
                </a:cubicBezTo>
                <a:cubicBezTo>
                  <a:pt x="88387" y="81948"/>
                  <a:pt x="88462" y="81997"/>
                  <a:pt x="88537" y="82049"/>
                </a:cubicBezTo>
                <a:close/>
                <a:moveTo>
                  <a:pt x="89288" y="82466"/>
                </a:moveTo>
                <a:cubicBezTo>
                  <a:pt x="89307" y="82481"/>
                  <a:pt x="89329" y="82496"/>
                  <a:pt x="89348" y="82511"/>
                </a:cubicBezTo>
                <a:cubicBezTo>
                  <a:pt x="89490" y="82589"/>
                  <a:pt x="89637" y="82668"/>
                  <a:pt x="89779" y="82747"/>
                </a:cubicBezTo>
                <a:cubicBezTo>
                  <a:pt x="89659" y="82657"/>
                  <a:pt x="89539" y="82563"/>
                  <a:pt x="89419" y="82469"/>
                </a:cubicBezTo>
                <a:cubicBezTo>
                  <a:pt x="89277" y="82398"/>
                  <a:pt x="89134" y="82323"/>
                  <a:pt x="88995" y="82252"/>
                </a:cubicBezTo>
                <a:cubicBezTo>
                  <a:pt x="89093" y="82323"/>
                  <a:pt x="89190" y="82394"/>
                  <a:pt x="89288" y="82466"/>
                </a:cubicBezTo>
                <a:close/>
                <a:moveTo>
                  <a:pt x="90124" y="83062"/>
                </a:moveTo>
                <a:cubicBezTo>
                  <a:pt x="90222" y="83118"/>
                  <a:pt x="90323" y="83175"/>
                  <a:pt x="90421" y="83231"/>
                </a:cubicBezTo>
                <a:cubicBezTo>
                  <a:pt x="90342" y="83175"/>
                  <a:pt x="90263" y="83115"/>
                  <a:pt x="90185" y="83055"/>
                </a:cubicBezTo>
                <a:cubicBezTo>
                  <a:pt x="90087" y="83006"/>
                  <a:pt x="89989" y="82953"/>
                  <a:pt x="89896" y="82901"/>
                </a:cubicBezTo>
                <a:cubicBezTo>
                  <a:pt x="89971" y="82953"/>
                  <a:pt x="90049" y="83010"/>
                  <a:pt x="90124" y="83062"/>
                </a:cubicBezTo>
                <a:close/>
                <a:moveTo>
                  <a:pt x="90631" y="83302"/>
                </a:moveTo>
                <a:cubicBezTo>
                  <a:pt x="90732" y="83377"/>
                  <a:pt x="90837" y="83452"/>
                  <a:pt x="90939" y="83527"/>
                </a:cubicBezTo>
                <a:cubicBezTo>
                  <a:pt x="91085" y="83606"/>
                  <a:pt x="91228" y="83689"/>
                  <a:pt x="91374" y="83767"/>
                </a:cubicBezTo>
                <a:cubicBezTo>
                  <a:pt x="91254" y="83674"/>
                  <a:pt x="91130" y="83580"/>
                  <a:pt x="91010" y="83486"/>
                </a:cubicBezTo>
                <a:cubicBezTo>
                  <a:pt x="90867" y="83411"/>
                  <a:pt x="90721" y="83336"/>
                  <a:pt x="90578" y="83265"/>
                </a:cubicBezTo>
                <a:cubicBezTo>
                  <a:pt x="90597" y="83276"/>
                  <a:pt x="90612" y="83291"/>
                  <a:pt x="90631" y="83302"/>
                </a:cubicBezTo>
                <a:close/>
                <a:moveTo>
                  <a:pt x="91715" y="84079"/>
                </a:moveTo>
                <a:cubicBezTo>
                  <a:pt x="91817" y="84135"/>
                  <a:pt x="91918" y="84195"/>
                  <a:pt x="92019" y="84255"/>
                </a:cubicBezTo>
                <a:cubicBezTo>
                  <a:pt x="91993" y="84233"/>
                  <a:pt x="91963" y="84214"/>
                  <a:pt x="91937" y="84195"/>
                </a:cubicBezTo>
                <a:cubicBezTo>
                  <a:pt x="91884" y="84154"/>
                  <a:pt x="91828" y="84113"/>
                  <a:pt x="91772" y="84071"/>
                </a:cubicBezTo>
                <a:cubicBezTo>
                  <a:pt x="91674" y="84019"/>
                  <a:pt x="91577" y="83966"/>
                  <a:pt x="91479" y="83914"/>
                </a:cubicBezTo>
                <a:cubicBezTo>
                  <a:pt x="91558" y="83966"/>
                  <a:pt x="91637" y="84023"/>
                  <a:pt x="91715" y="84079"/>
                </a:cubicBezTo>
                <a:close/>
                <a:moveTo>
                  <a:pt x="92526" y="84544"/>
                </a:moveTo>
                <a:cubicBezTo>
                  <a:pt x="92676" y="84627"/>
                  <a:pt x="92822" y="84709"/>
                  <a:pt x="92972" y="84792"/>
                </a:cubicBezTo>
                <a:cubicBezTo>
                  <a:pt x="92848" y="84698"/>
                  <a:pt x="92725" y="84600"/>
                  <a:pt x="92601" y="84503"/>
                </a:cubicBezTo>
                <a:cubicBezTo>
                  <a:pt x="92454" y="84428"/>
                  <a:pt x="92308" y="84353"/>
                  <a:pt x="92162" y="84278"/>
                </a:cubicBezTo>
                <a:cubicBezTo>
                  <a:pt x="92282" y="84368"/>
                  <a:pt x="92406" y="84454"/>
                  <a:pt x="92526" y="84544"/>
                </a:cubicBezTo>
                <a:close/>
                <a:moveTo>
                  <a:pt x="92545" y="84642"/>
                </a:moveTo>
                <a:cubicBezTo>
                  <a:pt x="92545" y="84638"/>
                  <a:pt x="92545" y="84638"/>
                  <a:pt x="92545" y="84638"/>
                </a:cubicBezTo>
                <a:cubicBezTo>
                  <a:pt x="92541" y="84638"/>
                  <a:pt x="92537" y="84638"/>
                  <a:pt x="92537" y="84634"/>
                </a:cubicBezTo>
                <a:cubicBezTo>
                  <a:pt x="92541" y="84638"/>
                  <a:pt x="92541" y="84638"/>
                  <a:pt x="92545" y="84642"/>
                </a:cubicBezTo>
                <a:close/>
                <a:moveTo>
                  <a:pt x="93302" y="85096"/>
                </a:moveTo>
                <a:cubicBezTo>
                  <a:pt x="93407" y="85156"/>
                  <a:pt x="93513" y="85219"/>
                  <a:pt x="93618" y="85280"/>
                </a:cubicBezTo>
                <a:cubicBezTo>
                  <a:pt x="93535" y="85216"/>
                  <a:pt x="93449" y="85152"/>
                  <a:pt x="93366" y="85088"/>
                </a:cubicBezTo>
                <a:cubicBezTo>
                  <a:pt x="93261" y="85036"/>
                  <a:pt x="93160" y="84979"/>
                  <a:pt x="93059" y="84923"/>
                </a:cubicBezTo>
                <a:cubicBezTo>
                  <a:pt x="93141" y="84979"/>
                  <a:pt x="93224" y="85039"/>
                  <a:pt x="93302" y="85096"/>
                </a:cubicBezTo>
                <a:close/>
                <a:moveTo>
                  <a:pt x="94117" y="85565"/>
                </a:moveTo>
                <a:cubicBezTo>
                  <a:pt x="94255" y="85643"/>
                  <a:pt x="94394" y="85722"/>
                  <a:pt x="94537" y="85797"/>
                </a:cubicBezTo>
                <a:cubicBezTo>
                  <a:pt x="94413" y="85704"/>
                  <a:pt x="94289" y="85606"/>
                  <a:pt x="94165" y="85512"/>
                </a:cubicBezTo>
                <a:cubicBezTo>
                  <a:pt x="94027" y="85441"/>
                  <a:pt x="93884" y="85366"/>
                  <a:pt x="93745" y="85291"/>
                </a:cubicBezTo>
                <a:cubicBezTo>
                  <a:pt x="93869" y="85385"/>
                  <a:pt x="93993" y="85475"/>
                  <a:pt x="94117" y="85565"/>
                </a:cubicBezTo>
                <a:close/>
                <a:moveTo>
                  <a:pt x="94150" y="85670"/>
                </a:moveTo>
                <a:cubicBezTo>
                  <a:pt x="94147" y="85666"/>
                  <a:pt x="94139" y="85662"/>
                  <a:pt x="94135" y="85658"/>
                </a:cubicBezTo>
                <a:cubicBezTo>
                  <a:pt x="94124" y="85651"/>
                  <a:pt x="94113" y="85647"/>
                  <a:pt x="94102" y="85640"/>
                </a:cubicBezTo>
                <a:cubicBezTo>
                  <a:pt x="94117" y="85647"/>
                  <a:pt x="94135" y="85658"/>
                  <a:pt x="94150" y="85670"/>
                </a:cubicBezTo>
                <a:close/>
                <a:moveTo>
                  <a:pt x="94893" y="86116"/>
                </a:moveTo>
                <a:cubicBezTo>
                  <a:pt x="94987" y="86173"/>
                  <a:pt x="95081" y="86225"/>
                  <a:pt x="95171" y="86281"/>
                </a:cubicBezTo>
                <a:cubicBezTo>
                  <a:pt x="95088" y="86218"/>
                  <a:pt x="95006" y="86154"/>
                  <a:pt x="94920" y="86094"/>
                </a:cubicBezTo>
                <a:cubicBezTo>
                  <a:pt x="94830" y="86041"/>
                  <a:pt x="94732" y="85989"/>
                  <a:pt x="94642" y="85940"/>
                </a:cubicBezTo>
                <a:cubicBezTo>
                  <a:pt x="94724" y="86000"/>
                  <a:pt x="94807" y="86056"/>
                  <a:pt x="94893" y="86116"/>
                </a:cubicBezTo>
                <a:close/>
                <a:moveTo>
                  <a:pt x="95659" y="86559"/>
                </a:moveTo>
                <a:cubicBezTo>
                  <a:pt x="95816" y="86649"/>
                  <a:pt x="95978" y="86739"/>
                  <a:pt x="96139" y="86829"/>
                </a:cubicBezTo>
                <a:cubicBezTo>
                  <a:pt x="96090" y="86792"/>
                  <a:pt x="96045" y="86758"/>
                  <a:pt x="95996" y="86720"/>
                </a:cubicBezTo>
                <a:cubicBezTo>
                  <a:pt x="95918" y="86660"/>
                  <a:pt x="95839" y="86600"/>
                  <a:pt x="95760" y="86536"/>
                </a:cubicBezTo>
                <a:cubicBezTo>
                  <a:pt x="95602" y="86458"/>
                  <a:pt x="95449" y="86375"/>
                  <a:pt x="95291" y="86289"/>
                </a:cubicBezTo>
                <a:cubicBezTo>
                  <a:pt x="95411" y="86383"/>
                  <a:pt x="95535" y="86469"/>
                  <a:pt x="95659" y="86559"/>
                </a:cubicBezTo>
                <a:moveTo>
                  <a:pt x="95677" y="86653"/>
                </a:moveTo>
                <a:cubicBezTo>
                  <a:pt x="95681" y="86653"/>
                  <a:pt x="95685" y="86657"/>
                  <a:pt x="95685" y="86657"/>
                </a:cubicBezTo>
                <a:cubicBezTo>
                  <a:pt x="95685" y="86657"/>
                  <a:pt x="95681" y="86653"/>
                  <a:pt x="95677" y="86653"/>
                </a:cubicBezTo>
                <a:cubicBezTo>
                  <a:pt x="95674" y="86649"/>
                  <a:pt x="95674" y="86649"/>
                  <a:pt x="95670" y="86645"/>
                </a:cubicBezTo>
                <a:cubicBezTo>
                  <a:pt x="95674" y="86649"/>
                  <a:pt x="95677" y="86653"/>
                  <a:pt x="95677" y="86653"/>
                </a:cubicBezTo>
                <a:close/>
                <a:moveTo>
                  <a:pt x="96409" y="87095"/>
                </a:moveTo>
                <a:cubicBezTo>
                  <a:pt x="96533" y="87167"/>
                  <a:pt x="96657" y="87242"/>
                  <a:pt x="96781" y="87313"/>
                </a:cubicBezTo>
                <a:cubicBezTo>
                  <a:pt x="96691" y="87249"/>
                  <a:pt x="96604" y="87182"/>
                  <a:pt x="96518" y="87118"/>
                </a:cubicBezTo>
                <a:cubicBezTo>
                  <a:pt x="96402" y="87054"/>
                  <a:pt x="96285" y="86990"/>
                  <a:pt x="96169" y="86927"/>
                </a:cubicBezTo>
                <a:cubicBezTo>
                  <a:pt x="96248" y="86983"/>
                  <a:pt x="96330" y="87039"/>
                  <a:pt x="96409" y="87095"/>
                </a:cubicBezTo>
                <a:close/>
                <a:moveTo>
                  <a:pt x="97253" y="87587"/>
                </a:moveTo>
                <a:cubicBezTo>
                  <a:pt x="97441" y="87696"/>
                  <a:pt x="97629" y="87801"/>
                  <a:pt x="97816" y="87906"/>
                </a:cubicBezTo>
                <a:cubicBezTo>
                  <a:pt x="97681" y="87805"/>
                  <a:pt x="97550" y="87703"/>
                  <a:pt x="97418" y="87598"/>
                </a:cubicBezTo>
                <a:cubicBezTo>
                  <a:pt x="97238" y="87504"/>
                  <a:pt x="97058" y="87411"/>
                  <a:pt x="96878" y="87313"/>
                </a:cubicBezTo>
                <a:cubicBezTo>
                  <a:pt x="97002" y="87403"/>
                  <a:pt x="97129" y="87497"/>
                  <a:pt x="97253" y="87587"/>
                </a:cubicBezTo>
                <a:close/>
                <a:moveTo>
                  <a:pt x="97302" y="87696"/>
                </a:moveTo>
                <a:cubicBezTo>
                  <a:pt x="97295" y="87692"/>
                  <a:pt x="97283" y="87685"/>
                  <a:pt x="97276" y="87681"/>
                </a:cubicBezTo>
                <a:cubicBezTo>
                  <a:pt x="97261" y="87670"/>
                  <a:pt x="97242" y="87658"/>
                  <a:pt x="97223" y="87647"/>
                </a:cubicBezTo>
                <a:cubicBezTo>
                  <a:pt x="97250" y="87666"/>
                  <a:pt x="97276" y="87681"/>
                  <a:pt x="97302" y="87696"/>
                </a:cubicBezTo>
                <a:close/>
                <a:moveTo>
                  <a:pt x="98007" y="88127"/>
                </a:moveTo>
                <a:cubicBezTo>
                  <a:pt x="98161" y="88217"/>
                  <a:pt x="98315" y="88307"/>
                  <a:pt x="98473" y="88401"/>
                </a:cubicBezTo>
                <a:cubicBezTo>
                  <a:pt x="98375" y="88330"/>
                  <a:pt x="98278" y="88255"/>
                  <a:pt x="98184" y="88184"/>
                </a:cubicBezTo>
                <a:cubicBezTo>
                  <a:pt x="98041" y="88105"/>
                  <a:pt x="97899" y="88030"/>
                  <a:pt x="97756" y="87951"/>
                </a:cubicBezTo>
                <a:cubicBezTo>
                  <a:pt x="97839" y="88007"/>
                  <a:pt x="97925" y="88067"/>
                  <a:pt x="98007" y="88127"/>
                </a:cubicBezTo>
                <a:close/>
                <a:moveTo>
                  <a:pt x="98927" y="88664"/>
                </a:moveTo>
                <a:cubicBezTo>
                  <a:pt x="99084" y="88754"/>
                  <a:pt x="99242" y="88844"/>
                  <a:pt x="99399" y="88930"/>
                </a:cubicBezTo>
                <a:cubicBezTo>
                  <a:pt x="99264" y="88829"/>
                  <a:pt x="99133" y="88724"/>
                  <a:pt x="98998" y="88623"/>
                </a:cubicBezTo>
                <a:cubicBezTo>
                  <a:pt x="98844" y="88540"/>
                  <a:pt x="98687" y="88457"/>
                  <a:pt x="98529" y="88371"/>
                </a:cubicBezTo>
                <a:cubicBezTo>
                  <a:pt x="98660" y="88469"/>
                  <a:pt x="98795" y="88566"/>
                  <a:pt x="98927" y="88664"/>
                </a:cubicBezTo>
                <a:close/>
                <a:moveTo>
                  <a:pt x="98885" y="88728"/>
                </a:moveTo>
                <a:cubicBezTo>
                  <a:pt x="98960" y="88773"/>
                  <a:pt x="99036" y="88821"/>
                  <a:pt x="99107" y="88866"/>
                </a:cubicBezTo>
                <a:cubicBezTo>
                  <a:pt x="99054" y="88829"/>
                  <a:pt x="99005" y="88791"/>
                  <a:pt x="98953" y="88754"/>
                </a:cubicBezTo>
                <a:cubicBezTo>
                  <a:pt x="98885" y="88713"/>
                  <a:pt x="98818" y="88675"/>
                  <a:pt x="98750" y="88638"/>
                </a:cubicBezTo>
                <a:cubicBezTo>
                  <a:pt x="98795" y="88668"/>
                  <a:pt x="98840" y="88698"/>
                  <a:pt x="98885" y="88728"/>
                </a:cubicBezTo>
                <a:close/>
                <a:moveTo>
                  <a:pt x="99786" y="89272"/>
                </a:moveTo>
                <a:cubicBezTo>
                  <a:pt x="99895" y="89339"/>
                  <a:pt x="100004" y="89403"/>
                  <a:pt x="100116" y="89467"/>
                </a:cubicBezTo>
                <a:cubicBezTo>
                  <a:pt x="99996" y="89380"/>
                  <a:pt x="99880" y="89294"/>
                  <a:pt x="99763" y="89204"/>
                </a:cubicBezTo>
                <a:cubicBezTo>
                  <a:pt x="99647" y="89140"/>
                  <a:pt x="99527" y="89077"/>
                  <a:pt x="99411" y="89013"/>
                </a:cubicBezTo>
                <a:cubicBezTo>
                  <a:pt x="99535" y="89099"/>
                  <a:pt x="99658" y="89185"/>
                  <a:pt x="99786" y="89272"/>
                </a:cubicBezTo>
                <a:moveTo>
                  <a:pt x="100619" y="89846"/>
                </a:moveTo>
                <a:cubicBezTo>
                  <a:pt x="100645" y="89861"/>
                  <a:pt x="100668" y="89872"/>
                  <a:pt x="100690" y="89887"/>
                </a:cubicBezTo>
                <a:cubicBezTo>
                  <a:pt x="100656" y="89864"/>
                  <a:pt x="100623" y="89838"/>
                  <a:pt x="100589" y="89816"/>
                </a:cubicBezTo>
                <a:cubicBezTo>
                  <a:pt x="100559" y="89797"/>
                  <a:pt x="100529" y="89782"/>
                  <a:pt x="100499" y="89763"/>
                </a:cubicBezTo>
                <a:cubicBezTo>
                  <a:pt x="100540" y="89789"/>
                  <a:pt x="100581" y="89819"/>
                  <a:pt x="100619" y="89846"/>
                </a:cubicBezTo>
                <a:close/>
                <a:moveTo>
                  <a:pt x="100578" y="89647"/>
                </a:moveTo>
                <a:cubicBezTo>
                  <a:pt x="100420" y="89561"/>
                  <a:pt x="100259" y="89474"/>
                  <a:pt x="100101" y="89388"/>
                </a:cubicBezTo>
                <a:cubicBezTo>
                  <a:pt x="100251" y="89501"/>
                  <a:pt x="100409" y="89617"/>
                  <a:pt x="100559" y="89726"/>
                </a:cubicBezTo>
                <a:cubicBezTo>
                  <a:pt x="100716" y="89816"/>
                  <a:pt x="100870" y="89906"/>
                  <a:pt x="101032" y="89992"/>
                </a:cubicBezTo>
                <a:cubicBezTo>
                  <a:pt x="100878" y="89879"/>
                  <a:pt x="100728" y="89763"/>
                  <a:pt x="100578" y="89647"/>
                </a:cubicBezTo>
                <a:close/>
                <a:moveTo>
                  <a:pt x="101351" y="90288"/>
                </a:moveTo>
                <a:cubicBezTo>
                  <a:pt x="101467" y="90356"/>
                  <a:pt x="101583" y="90427"/>
                  <a:pt x="101699" y="90495"/>
                </a:cubicBezTo>
                <a:cubicBezTo>
                  <a:pt x="101594" y="90416"/>
                  <a:pt x="101489" y="90341"/>
                  <a:pt x="101388" y="90262"/>
                </a:cubicBezTo>
                <a:cubicBezTo>
                  <a:pt x="101272" y="90198"/>
                  <a:pt x="101155" y="90135"/>
                  <a:pt x="101039" y="90071"/>
                </a:cubicBezTo>
                <a:cubicBezTo>
                  <a:pt x="101144" y="90142"/>
                  <a:pt x="101245" y="90217"/>
                  <a:pt x="101351" y="90288"/>
                </a:cubicBezTo>
                <a:moveTo>
                  <a:pt x="102131" y="90746"/>
                </a:moveTo>
                <a:cubicBezTo>
                  <a:pt x="102292" y="90840"/>
                  <a:pt x="102454" y="90930"/>
                  <a:pt x="102615" y="91020"/>
                </a:cubicBezTo>
                <a:cubicBezTo>
                  <a:pt x="102476" y="90915"/>
                  <a:pt x="102337" y="90810"/>
                  <a:pt x="102198" y="90701"/>
                </a:cubicBezTo>
                <a:cubicBezTo>
                  <a:pt x="102037" y="90615"/>
                  <a:pt x="101876" y="90529"/>
                  <a:pt x="101718" y="90442"/>
                </a:cubicBezTo>
                <a:cubicBezTo>
                  <a:pt x="101853" y="90544"/>
                  <a:pt x="101996" y="90645"/>
                  <a:pt x="102131" y="90746"/>
                </a:cubicBezTo>
                <a:close/>
                <a:moveTo>
                  <a:pt x="102101" y="90802"/>
                </a:moveTo>
                <a:cubicBezTo>
                  <a:pt x="102146" y="90832"/>
                  <a:pt x="102195" y="90859"/>
                  <a:pt x="102240" y="90889"/>
                </a:cubicBezTo>
                <a:cubicBezTo>
                  <a:pt x="102213" y="90870"/>
                  <a:pt x="102187" y="90851"/>
                  <a:pt x="102161" y="90832"/>
                </a:cubicBezTo>
                <a:cubicBezTo>
                  <a:pt x="102127" y="90810"/>
                  <a:pt x="102090" y="90791"/>
                  <a:pt x="102052" y="90769"/>
                </a:cubicBezTo>
                <a:cubicBezTo>
                  <a:pt x="102067" y="90780"/>
                  <a:pt x="102086" y="90791"/>
                  <a:pt x="102101" y="90802"/>
                </a:cubicBezTo>
                <a:close/>
                <a:moveTo>
                  <a:pt x="102900" y="91290"/>
                </a:moveTo>
                <a:cubicBezTo>
                  <a:pt x="103024" y="91365"/>
                  <a:pt x="103151" y="91440"/>
                  <a:pt x="103275" y="91515"/>
                </a:cubicBezTo>
                <a:cubicBezTo>
                  <a:pt x="103170" y="91440"/>
                  <a:pt x="103069" y="91362"/>
                  <a:pt x="102964" y="91286"/>
                </a:cubicBezTo>
                <a:cubicBezTo>
                  <a:pt x="102844" y="91219"/>
                  <a:pt x="102724" y="91151"/>
                  <a:pt x="102600" y="91084"/>
                </a:cubicBezTo>
                <a:cubicBezTo>
                  <a:pt x="102701" y="91151"/>
                  <a:pt x="102799" y="91223"/>
                  <a:pt x="102900" y="91290"/>
                </a:cubicBezTo>
                <a:moveTo>
                  <a:pt x="102454" y="90836"/>
                </a:moveTo>
                <a:cubicBezTo>
                  <a:pt x="102615" y="90960"/>
                  <a:pt x="102773" y="91080"/>
                  <a:pt x="102934" y="91200"/>
                </a:cubicBezTo>
                <a:cubicBezTo>
                  <a:pt x="103121" y="91305"/>
                  <a:pt x="103309" y="91407"/>
                  <a:pt x="103497" y="91508"/>
                </a:cubicBezTo>
                <a:cubicBezTo>
                  <a:pt x="103335" y="91384"/>
                  <a:pt x="103178" y="91256"/>
                  <a:pt x="103016" y="91129"/>
                </a:cubicBezTo>
                <a:cubicBezTo>
                  <a:pt x="102829" y="91031"/>
                  <a:pt x="102641" y="90934"/>
                  <a:pt x="102454" y="90836"/>
                </a:cubicBezTo>
                <a:close/>
                <a:moveTo>
                  <a:pt x="136203" y="6127"/>
                </a:moveTo>
                <a:cubicBezTo>
                  <a:pt x="145287" y="4465"/>
                  <a:pt x="154779" y="3629"/>
                  <a:pt x="164073" y="3629"/>
                </a:cubicBezTo>
                <a:cubicBezTo>
                  <a:pt x="188750" y="3629"/>
                  <a:pt x="212020" y="9519"/>
                  <a:pt x="222499" y="21447"/>
                </a:cubicBezTo>
                <a:cubicBezTo>
                  <a:pt x="227189" y="26786"/>
                  <a:pt x="229306" y="32924"/>
                  <a:pt x="229306" y="39325"/>
                </a:cubicBezTo>
                <a:cubicBezTo>
                  <a:pt x="229306" y="54986"/>
                  <a:pt x="216650" y="72211"/>
                  <a:pt x="198126" y="83216"/>
                </a:cubicBezTo>
                <a:cubicBezTo>
                  <a:pt x="182222" y="92671"/>
                  <a:pt x="160621" y="98235"/>
                  <a:pt x="139970" y="98235"/>
                </a:cubicBezTo>
                <a:cubicBezTo>
                  <a:pt x="126418" y="98235"/>
                  <a:pt x="113274" y="95838"/>
                  <a:pt x="102416" y="90574"/>
                </a:cubicBezTo>
                <a:cubicBezTo>
                  <a:pt x="102547" y="90682"/>
                  <a:pt x="102679" y="90791"/>
                  <a:pt x="102810" y="90900"/>
                </a:cubicBezTo>
                <a:cubicBezTo>
                  <a:pt x="102870" y="90949"/>
                  <a:pt x="102926" y="90994"/>
                  <a:pt x="102986" y="91043"/>
                </a:cubicBezTo>
                <a:cubicBezTo>
                  <a:pt x="114329" y="96854"/>
                  <a:pt x="128294" y="99488"/>
                  <a:pt x="142698" y="99488"/>
                </a:cubicBezTo>
                <a:cubicBezTo>
                  <a:pt x="163657" y="99488"/>
                  <a:pt x="185535" y="93905"/>
                  <a:pt x="201571" y="84420"/>
                </a:cubicBezTo>
                <a:cubicBezTo>
                  <a:pt x="220305" y="73344"/>
                  <a:pt x="232994" y="55928"/>
                  <a:pt x="232994" y="40049"/>
                </a:cubicBezTo>
                <a:cubicBezTo>
                  <a:pt x="232994" y="33468"/>
                  <a:pt x="230818" y="27154"/>
                  <a:pt x="225985" y="21657"/>
                </a:cubicBezTo>
                <a:cubicBezTo>
                  <a:pt x="215161" y="9328"/>
                  <a:pt x="191249" y="3171"/>
                  <a:pt x="166013" y="3171"/>
                </a:cubicBezTo>
                <a:lnTo>
                  <a:pt x="166009" y="3171"/>
                </a:lnTo>
                <a:cubicBezTo>
                  <a:pt x="156276" y="3171"/>
                  <a:pt x="146348" y="4086"/>
                  <a:pt x="136893" y="5917"/>
                </a:cubicBezTo>
                <a:cubicBezTo>
                  <a:pt x="136665" y="5985"/>
                  <a:pt x="136432" y="6056"/>
                  <a:pt x="136203" y="6127"/>
                </a:cubicBezTo>
                <a:moveTo>
                  <a:pt x="135817" y="6199"/>
                </a:moveTo>
                <a:cubicBezTo>
                  <a:pt x="136027" y="6135"/>
                  <a:pt x="136237" y="6067"/>
                  <a:pt x="136447" y="6004"/>
                </a:cubicBezTo>
                <a:cubicBezTo>
                  <a:pt x="136203" y="6052"/>
                  <a:pt x="135963" y="6097"/>
                  <a:pt x="135719" y="6150"/>
                </a:cubicBezTo>
                <a:cubicBezTo>
                  <a:pt x="135505" y="6210"/>
                  <a:pt x="135295" y="6274"/>
                  <a:pt x="135081" y="6338"/>
                </a:cubicBezTo>
                <a:cubicBezTo>
                  <a:pt x="135325" y="6293"/>
                  <a:pt x="135569" y="6244"/>
                  <a:pt x="135817" y="6199"/>
                </a:cubicBezTo>
                <a:close/>
                <a:moveTo>
                  <a:pt x="134800" y="6525"/>
                </a:moveTo>
                <a:cubicBezTo>
                  <a:pt x="134969" y="6469"/>
                  <a:pt x="135137" y="6416"/>
                  <a:pt x="135306" y="6360"/>
                </a:cubicBezTo>
                <a:cubicBezTo>
                  <a:pt x="135032" y="6413"/>
                  <a:pt x="134755" y="6465"/>
                  <a:pt x="134481" y="6521"/>
                </a:cubicBezTo>
                <a:cubicBezTo>
                  <a:pt x="134320" y="6570"/>
                  <a:pt x="134158" y="6619"/>
                  <a:pt x="133997" y="6668"/>
                </a:cubicBezTo>
                <a:cubicBezTo>
                  <a:pt x="134263" y="6619"/>
                  <a:pt x="134533" y="6570"/>
                  <a:pt x="134800" y="6525"/>
                </a:cubicBezTo>
                <a:close/>
                <a:moveTo>
                  <a:pt x="132946" y="7002"/>
                </a:moveTo>
                <a:cubicBezTo>
                  <a:pt x="133228" y="6953"/>
                  <a:pt x="133517" y="6904"/>
                  <a:pt x="133802" y="6855"/>
                </a:cubicBezTo>
                <a:cubicBezTo>
                  <a:pt x="133978" y="6795"/>
                  <a:pt x="134158" y="6735"/>
                  <a:pt x="134335" y="6675"/>
                </a:cubicBezTo>
                <a:cubicBezTo>
                  <a:pt x="134046" y="6728"/>
                  <a:pt x="133753" y="6784"/>
                  <a:pt x="133460" y="6837"/>
                </a:cubicBezTo>
                <a:cubicBezTo>
                  <a:pt x="133288" y="6893"/>
                  <a:pt x="133115" y="6949"/>
                  <a:pt x="132946" y="7002"/>
                </a:cubicBezTo>
                <a:moveTo>
                  <a:pt x="132586" y="7065"/>
                </a:moveTo>
                <a:cubicBezTo>
                  <a:pt x="132744" y="7017"/>
                  <a:pt x="132897" y="6964"/>
                  <a:pt x="133055" y="6915"/>
                </a:cubicBezTo>
                <a:cubicBezTo>
                  <a:pt x="132785" y="6968"/>
                  <a:pt x="132515" y="7020"/>
                  <a:pt x="132245" y="7073"/>
                </a:cubicBezTo>
                <a:cubicBezTo>
                  <a:pt x="132095" y="7118"/>
                  <a:pt x="131948" y="7163"/>
                  <a:pt x="131798" y="7212"/>
                </a:cubicBezTo>
                <a:cubicBezTo>
                  <a:pt x="132057" y="7163"/>
                  <a:pt x="132323" y="7114"/>
                  <a:pt x="132586" y="7065"/>
                </a:cubicBezTo>
                <a:close/>
                <a:moveTo>
                  <a:pt x="130755" y="7542"/>
                </a:moveTo>
                <a:cubicBezTo>
                  <a:pt x="131036" y="7489"/>
                  <a:pt x="131314" y="7441"/>
                  <a:pt x="131596" y="7392"/>
                </a:cubicBezTo>
                <a:cubicBezTo>
                  <a:pt x="131764" y="7336"/>
                  <a:pt x="131933" y="7279"/>
                  <a:pt x="132102" y="7227"/>
                </a:cubicBezTo>
                <a:cubicBezTo>
                  <a:pt x="131813" y="7279"/>
                  <a:pt x="131524" y="7332"/>
                  <a:pt x="131239" y="7384"/>
                </a:cubicBezTo>
                <a:cubicBezTo>
                  <a:pt x="131078" y="7437"/>
                  <a:pt x="130916" y="7489"/>
                  <a:pt x="130755" y="7542"/>
                </a:cubicBezTo>
                <a:close/>
                <a:moveTo>
                  <a:pt x="130376" y="7609"/>
                </a:moveTo>
                <a:cubicBezTo>
                  <a:pt x="130519" y="7561"/>
                  <a:pt x="130665" y="7516"/>
                  <a:pt x="130811" y="7467"/>
                </a:cubicBezTo>
                <a:cubicBezTo>
                  <a:pt x="130545" y="7519"/>
                  <a:pt x="130279" y="7568"/>
                  <a:pt x="130012" y="7624"/>
                </a:cubicBezTo>
                <a:cubicBezTo>
                  <a:pt x="129877" y="7666"/>
                  <a:pt x="129742" y="7707"/>
                  <a:pt x="129603" y="7748"/>
                </a:cubicBezTo>
                <a:cubicBezTo>
                  <a:pt x="129862" y="7703"/>
                  <a:pt x="130117" y="7654"/>
                  <a:pt x="130376" y="7609"/>
                </a:cubicBezTo>
                <a:close/>
                <a:moveTo>
                  <a:pt x="129397" y="7932"/>
                </a:moveTo>
                <a:cubicBezTo>
                  <a:pt x="129554" y="7880"/>
                  <a:pt x="129716" y="7827"/>
                  <a:pt x="129870" y="7775"/>
                </a:cubicBezTo>
                <a:cubicBezTo>
                  <a:pt x="129588" y="7827"/>
                  <a:pt x="129303" y="7823"/>
                  <a:pt x="129022" y="7932"/>
                </a:cubicBezTo>
                <a:cubicBezTo>
                  <a:pt x="128872" y="7981"/>
                  <a:pt x="128721" y="8030"/>
                  <a:pt x="128571" y="8078"/>
                </a:cubicBezTo>
                <a:cubicBezTo>
                  <a:pt x="128845" y="8030"/>
                  <a:pt x="129123" y="7981"/>
                  <a:pt x="129397" y="7932"/>
                </a:cubicBezTo>
                <a:close/>
                <a:moveTo>
                  <a:pt x="127562" y="8409"/>
                </a:moveTo>
                <a:cubicBezTo>
                  <a:pt x="127855" y="8356"/>
                  <a:pt x="128144" y="8307"/>
                  <a:pt x="128436" y="8259"/>
                </a:cubicBezTo>
                <a:cubicBezTo>
                  <a:pt x="128601" y="8202"/>
                  <a:pt x="128767" y="8146"/>
                  <a:pt x="128935" y="8090"/>
                </a:cubicBezTo>
                <a:cubicBezTo>
                  <a:pt x="128635" y="8142"/>
                  <a:pt x="128339" y="8195"/>
                  <a:pt x="128042" y="8247"/>
                </a:cubicBezTo>
                <a:cubicBezTo>
                  <a:pt x="127881" y="8300"/>
                  <a:pt x="127723" y="8352"/>
                  <a:pt x="127562" y="8409"/>
                </a:cubicBezTo>
                <a:moveTo>
                  <a:pt x="127206" y="8469"/>
                </a:moveTo>
                <a:cubicBezTo>
                  <a:pt x="127352" y="8420"/>
                  <a:pt x="127498" y="8371"/>
                  <a:pt x="127645" y="8322"/>
                </a:cubicBezTo>
                <a:cubicBezTo>
                  <a:pt x="127367" y="8375"/>
                  <a:pt x="127089" y="8427"/>
                  <a:pt x="126812" y="8480"/>
                </a:cubicBezTo>
                <a:cubicBezTo>
                  <a:pt x="126669" y="8525"/>
                  <a:pt x="126534" y="8566"/>
                  <a:pt x="126395" y="8611"/>
                </a:cubicBezTo>
                <a:cubicBezTo>
                  <a:pt x="126662" y="8566"/>
                  <a:pt x="126936" y="8517"/>
                  <a:pt x="127206" y="8469"/>
                </a:cubicBezTo>
                <a:close/>
                <a:moveTo>
                  <a:pt x="125397" y="8941"/>
                </a:moveTo>
                <a:cubicBezTo>
                  <a:pt x="125682" y="8889"/>
                  <a:pt x="125971" y="8840"/>
                  <a:pt x="126256" y="8795"/>
                </a:cubicBezTo>
                <a:cubicBezTo>
                  <a:pt x="126410" y="8739"/>
                  <a:pt x="126568" y="8686"/>
                  <a:pt x="126722" y="8634"/>
                </a:cubicBezTo>
                <a:cubicBezTo>
                  <a:pt x="126429" y="8686"/>
                  <a:pt x="126136" y="8739"/>
                  <a:pt x="125844" y="8791"/>
                </a:cubicBezTo>
                <a:cubicBezTo>
                  <a:pt x="125694" y="8840"/>
                  <a:pt x="125544" y="8889"/>
                  <a:pt x="125397" y="8941"/>
                </a:cubicBezTo>
                <a:close/>
                <a:moveTo>
                  <a:pt x="125018" y="9005"/>
                </a:moveTo>
                <a:cubicBezTo>
                  <a:pt x="125153" y="8960"/>
                  <a:pt x="125292" y="8915"/>
                  <a:pt x="125427" y="8870"/>
                </a:cubicBezTo>
                <a:cubicBezTo>
                  <a:pt x="125180" y="8915"/>
                  <a:pt x="124936" y="8960"/>
                  <a:pt x="124688" y="9009"/>
                </a:cubicBezTo>
                <a:cubicBezTo>
                  <a:pt x="124557" y="9050"/>
                  <a:pt x="124429" y="9091"/>
                  <a:pt x="124298" y="9133"/>
                </a:cubicBezTo>
                <a:cubicBezTo>
                  <a:pt x="124538" y="9091"/>
                  <a:pt x="124778" y="9046"/>
                  <a:pt x="125018" y="9005"/>
                </a:cubicBezTo>
                <a:close/>
                <a:moveTo>
                  <a:pt x="124084" y="9324"/>
                </a:moveTo>
                <a:cubicBezTo>
                  <a:pt x="124227" y="9275"/>
                  <a:pt x="124373" y="9227"/>
                  <a:pt x="124519" y="9174"/>
                </a:cubicBezTo>
                <a:cubicBezTo>
                  <a:pt x="124253" y="9223"/>
                  <a:pt x="123990" y="9272"/>
                  <a:pt x="123728" y="9320"/>
                </a:cubicBezTo>
                <a:cubicBezTo>
                  <a:pt x="123585" y="9365"/>
                  <a:pt x="123446" y="9414"/>
                  <a:pt x="123304" y="9459"/>
                </a:cubicBezTo>
                <a:cubicBezTo>
                  <a:pt x="123562" y="9414"/>
                  <a:pt x="123821" y="9369"/>
                  <a:pt x="124084" y="9324"/>
                </a:cubicBezTo>
                <a:close/>
                <a:moveTo>
                  <a:pt x="123165" y="9647"/>
                </a:moveTo>
                <a:cubicBezTo>
                  <a:pt x="123315" y="9594"/>
                  <a:pt x="123465" y="9542"/>
                  <a:pt x="123615" y="9489"/>
                </a:cubicBezTo>
                <a:cubicBezTo>
                  <a:pt x="123337" y="9538"/>
                  <a:pt x="123060" y="9587"/>
                  <a:pt x="122778" y="9636"/>
                </a:cubicBezTo>
                <a:cubicBezTo>
                  <a:pt x="122628" y="9684"/>
                  <a:pt x="122486" y="9733"/>
                  <a:pt x="122336" y="9786"/>
                </a:cubicBezTo>
                <a:cubicBezTo>
                  <a:pt x="122613" y="9741"/>
                  <a:pt x="122891" y="9692"/>
                  <a:pt x="123165" y="9647"/>
                </a:cubicBezTo>
                <a:close/>
                <a:moveTo>
                  <a:pt x="121398" y="10112"/>
                </a:moveTo>
                <a:cubicBezTo>
                  <a:pt x="121686" y="10067"/>
                  <a:pt x="121975" y="10018"/>
                  <a:pt x="122264" y="9973"/>
                </a:cubicBezTo>
                <a:cubicBezTo>
                  <a:pt x="122418" y="9917"/>
                  <a:pt x="122572" y="9861"/>
                  <a:pt x="122726" y="9808"/>
                </a:cubicBezTo>
                <a:cubicBezTo>
                  <a:pt x="122433" y="9853"/>
                  <a:pt x="122140" y="9902"/>
                  <a:pt x="121848" y="9954"/>
                </a:cubicBezTo>
                <a:cubicBezTo>
                  <a:pt x="121698" y="10007"/>
                  <a:pt x="121548" y="10060"/>
                  <a:pt x="121398" y="10112"/>
                </a:cubicBezTo>
                <a:close/>
                <a:moveTo>
                  <a:pt x="121011" y="10165"/>
                </a:moveTo>
                <a:cubicBezTo>
                  <a:pt x="121206" y="10116"/>
                  <a:pt x="121349" y="10067"/>
                  <a:pt x="121491" y="10014"/>
                </a:cubicBezTo>
                <a:cubicBezTo>
                  <a:pt x="121202" y="10067"/>
                  <a:pt x="120910" y="10116"/>
                  <a:pt x="120621" y="10168"/>
                </a:cubicBezTo>
                <a:cubicBezTo>
                  <a:pt x="120486" y="10213"/>
                  <a:pt x="120351" y="10262"/>
                  <a:pt x="120212" y="10307"/>
                </a:cubicBezTo>
                <a:cubicBezTo>
                  <a:pt x="120497" y="10258"/>
                  <a:pt x="120782" y="10213"/>
                  <a:pt x="121011" y="10165"/>
                </a:cubicBezTo>
                <a:close/>
                <a:moveTo>
                  <a:pt x="119705" y="10483"/>
                </a:moveTo>
                <a:cubicBezTo>
                  <a:pt x="119563" y="10532"/>
                  <a:pt x="119424" y="10581"/>
                  <a:pt x="119285" y="10574"/>
                </a:cubicBezTo>
                <a:cubicBezTo>
                  <a:pt x="119582" y="10581"/>
                  <a:pt x="119882" y="10536"/>
                  <a:pt x="120178" y="10487"/>
                </a:cubicBezTo>
                <a:cubicBezTo>
                  <a:pt x="120321" y="10435"/>
                  <a:pt x="120463" y="10382"/>
                  <a:pt x="120610" y="10330"/>
                </a:cubicBezTo>
                <a:cubicBezTo>
                  <a:pt x="120309" y="10378"/>
                  <a:pt x="120006" y="10431"/>
                  <a:pt x="119705" y="10483"/>
                </a:cubicBezTo>
                <a:close/>
                <a:moveTo>
                  <a:pt x="119833" y="10371"/>
                </a:moveTo>
                <a:cubicBezTo>
                  <a:pt x="119961" y="10330"/>
                  <a:pt x="120081" y="10288"/>
                  <a:pt x="120208" y="10243"/>
                </a:cubicBezTo>
                <a:cubicBezTo>
                  <a:pt x="119983" y="10285"/>
                  <a:pt x="119762" y="10326"/>
                  <a:pt x="119540" y="10367"/>
                </a:cubicBezTo>
                <a:cubicBezTo>
                  <a:pt x="119416" y="10408"/>
                  <a:pt x="119293" y="10446"/>
                  <a:pt x="119173" y="10487"/>
                </a:cubicBezTo>
                <a:cubicBezTo>
                  <a:pt x="119394" y="10450"/>
                  <a:pt x="119612" y="10412"/>
                  <a:pt x="119833" y="10371"/>
                </a:cubicBezTo>
                <a:moveTo>
                  <a:pt x="118936" y="10686"/>
                </a:moveTo>
                <a:cubicBezTo>
                  <a:pt x="119068" y="10641"/>
                  <a:pt x="119199" y="10596"/>
                  <a:pt x="119330" y="10547"/>
                </a:cubicBezTo>
                <a:cubicBezTo>
                  <a:pt x="119086" y="10592"/>
                  <a:pt x="118842" y="10634"/>
                  <a:pt x="118599" y="10679"/>
                </a:cubicBezTo>
                <a:cubicBezTo>
                  <a:pt x="118471" y="10720"/>
                  <a:pt x="118340" y="10765"/>
                  <a:pt x="118212" y="10810"/>
                </a:cubicBezTo>
                <a:cubicBezTo>
                  <a:pt x="118452" y="10769"/>
                  <a:pt x="118696" y="10727"/>
                  <a:pt x="118936" y="10686"/>
                </a:cubicBezTo>
                <a:close/>
                <a:moveTo>
                  <a:pt x="117679" y="10990"/>
                </a:moveTo>
                <a:cubicBezTo>
                  <a:pt x="117548" y="11039"/>
                  <a:pt x="117417" y="11084"/>
                  <a:pt x="117285" y="11129"/>
                </a:cubicBezTo>
                <a:cubicBezTo>
                  <a:pt x="117540" y="11088"/>
                  <a:pt x="117803" y="11046"/>
                  <a:pt x="118062" y="11005"/>
                </a:cubicBezTo>
                <a:cubicBezTo>
                  <a:pt x="118193" y="10956"/>
                  <a:pt x="118328" y="10907"/>
                  <a:pt x="118463" y="10859"/>
                </a:cubicBezTo>
                <a:cubicBezTo>
                  <a:pt x="118201" y="10900"/>
                  <a:pt x="117938" y="10945"/>
                  <a:pt x="117679" y="10990"/>
                </a:cubicBezTo>
                <a:close/>
                <a:moveTo>
                  <a:pt x="117811" y="10877"/>
                </a:moveTo>
                <a:cubicBezTo>
                  <a:pt x="117927" y="10836"/>
                  <a:pt x="118043" y="10799"/>
                  <a:pt x="118163" y="10757"/>
                </a:cubicBezTo>
                <a:cubicBezTo>
                  <a:pt x="117912" y="10802"/>
                  <a:pt x="117664" y="10851"/>
                  <a:pt x="117413" y="10896"/>
                </a:cubicBezTo>
                <a:cubicBezTo>
                  <a:pt x="117304" y="10934"/>
                  <a:pt x="117192" y="10967"/>
                  <a:pt x="117079" y="11005"/>
                </a:cubicBezTo>
                <a:cubicBezTo>
                  <a:pt x="117323" y="10964"/>
                  <a:pt x="117567" y="10919"/>
                  <a:pt x="117811" y="10877"/>
                </a:cubicBezTo>
                <a:close/>
                <a:moveTo>
                  <a:pt x="116918" y="11189"/>
                </a:moveTo>
                <a:cubicBezTo>
                  <a:pt x="117038" y="11148"/>
                  <a:pt x="117162" y="11103"/>
                  <a:pt x="117285" y="11061"/>
                </a:cubicBezTo>
                <a:cubicBezTo>
                  <a:pt x="117015" y="11106"/>
                  <a:pt x="116749" y="11155"/>
                  <a:pt x="116482" y="11204"/>
                </a:cubicBezTo>
                <a:cubicBezTo>
                  <a:pt x="116366" y="11245"/>
                  <a:pt x="116246" y="11283"/>
                  <a:pt x="116130" y="11324"/>
                </a:cubicBezTo>
                <a:cubicBezTo>
                  <a:pt x="116392" y="11279"/>
                  <a:pt x="116655" y="11234"/>
                  <a:pt x="116918" y="11189"/>
                </a:cubicBezTo>
                <a:close/>
                <a:moveTo>
                  <a:pt x="115578" y="11512"/>
                </a:moveTo>
                <a:cubicBezTo>
                  <a:pt x="115454" y="11557"/>
                  <a:pt x="115334" y="11598"/>
                  <a:pt x="115214" y="11639"/>
                </a:cubicBezTo>
                <a:cubicBezTo>
                  <a:pt x="115488" y="11594"/>
                  <a:pt x="115770" y="11549"/>
                  <a:pt x="116043" y="11504"/>
                </a:cubicBezTo>
                <a:cubicBezTo>
                  <a:pt x="116171" y="11459"/>
                  <a:pt x="116295" y="11414"/>
                  <a:pt x="116422" y="11369"/>
                </a:cubicBezTo>
                <a:cubicBezTo>
                  <a:pt x="116137" y="11414"/>
                  <a:pt x="115860" y="11463"/>
                  <a:pt x="115578" y="11512"/>
                </a:cubicBezTo>
                <a:close/>
                <a:moveTo>
                  <a:pt x="115709" y="11395"/>
                </a:moveTo>
                <a:cubicBezTo>
                  <a:pt x="115815" y="11361"/>
                  <a:pt x="115920" y="11324"/>
                  <a:pt x="116025" y="11286"/>
                </a:cubicBezTo>
                <a:cubicBezTo>
                  <a:pt x="115781" y="11331"/>
                  <a:pt x="115541" y="11376"/>
                  <a:pt x="115301" y="11425"/>
                </a:cubicBezTo>
                <a:cubicBezTo>
                  <a:pt x="115199" y="11455"/>
                  <a:pt x="115102" y="11489"/>
                  <a:pt x="115000" y="11523"/>
                </a:cubicBezTo>
                <a:cubicBezTo>
                  <a:pt x="115237" y="11478"/>
                  <a:pt x="115473" y="11436"/>
                  <a:pt x="115709" y="11395"/>
                </a:cubicBezTo>
                <a:close/>
                <a:moveTo>
                  <a:pt x="114828" y="11703"/>
                </a:moveTo>
                <a:cubicBezTo>
                  <a:pt x="114940" y="11665"/>
                  <a:pt x="115049" y="11624"/>
                  <a:pt x="115162" y="11587"/>
                </a:cubicBezTo>
                <a:cubicBezTo>
                  <a:pt x="114899" y="11632"/>
                  <a:pt x="114640" y="11680"/>
                  <a:pt x="114381" y="11729"/>
                </a:cubicBezTo>
                <a:cubicBezTo>
                  <a:pt x="114276" y="11763"/>
                  <a:pt x="114171" y="11797"/>
                  <a:pt x="114062" y="11834"/>
                </a:cubicBezTo>
                <a:cubicBezTo>
                  <a:pt x="114317" y="11789"/>
                  <a:pt x="114573" y="11748"/>
                  <a:pt x="114828" y="11703"/>
                </a:cubicBezTo>
                <a:close/>
                <a:moveTo>
                  <a:pt x="113972" y="12011"/>
                </a:moveTo>
                <a:cubicBezTo>
                  <a:pt x="114085" y="11969"/>
                  <a:pt x="114197" y="11928"/>
                  <a:pt x="114314" y="11887"/>
                </a:cubicBezTo>
                <a:cubicBezTo>
                  <a:pt x="114036" y="11936"/>
                  <a:pt x="113762" y="11984"/>
                  <a:pt x="113488" y="12033"/>
                </a:cubicBezTo>
                <a:cubicBezTo>
                  <a:pt x="113379" y="12071"/>
                  <a:pt x="113267" y="12108"/>
                  <a:pt x="113158" y="12146"/>
                </a:cubicBezTo>
                <a:cubicBezTo>
                  <a:pt x="113428" y="12101"/>
                  <a:pt x="113702" y="12056"/>
                  <a:pt x="113972" y="12011"/>
                </a:cubicBezTo>
                <a:close/>
                <a:moveTo>
                  <a:pt x="112618" y="12337"/>
                </a:moveTo>
                <a:cubicBezTo>
                  <a:pt x="112509" y="12374"/>
                  <a:pt x="112400" y="12416"/>
                  <a:pt x="112288" y="12453"/>
                </a:cubicBezTo>
                <a:cubicBezTo>
                  <a:pt x="112573" y="12408"/>
                  <a:pt x="112858" y="12363"/>
                  <a:pt x="113139" y="12318"/>
                </a:cubicBezTo>
                <a:cubicBezTo>
                  <a:pt x="113256" y="12273"/>
                  <a:pt x="113368" y="12232"/>
                  <a:pt x="113485" y="12191"/>
                </a:cubicBezTo>
                <a:cubicBezTo>
                  <a:pt x="113196" y="12239"/>
                  <a:pt x="112907" y="12288"/>
                  <a:pt x="112618" y="12337"/>
                </a:cubicBezTo>
                <a:close/>
                <a:moveTo>
                  <a:pt x="112753" y="12213"/>
                </a:moveTo>
                <a:cubicBezTo>
                  <a:pt x="112850" y="12179"/>
                  <a:pt x="112952" y="12146"/>
                  <a:pt x="113049" y="12112"/>
                </a:cubicBezTo>
                <a:cubicBezTo>
                  <a:pt x="112798" y="12157"/>
                  <a:pt x="112543" y="12202"/>
                  <a:pt x="112291" y="12247"/>
                </a:cubicBezTo>
                <a:cubicBezTo>
                  <a:pt x="112198" y="12281"/>
                  <a:pt x="112108" y="12311"/>
                  <a:pt x="112014" y="12341"/>
                </a:cubicBezTo>
                <a:cubicBezTo>
                  <a:pt x="112258" y="12299"/>
                  <a:pt x="112505" y="12254"/>
                  <a:pt x="112753" y="12213"/>
                </a:cubicBezTo>
                <a:close/>
                <a:moveTo>
                  <a:pt x="111912" y="12517"/>
                </a:moveTo>
                <a:cubicBezTo>
                  <a:pt x="112014" y="12480"/>
                  <a:pt x="112115" y="12442"/>
                  <a:pt x="112216" y="12405"/>
                </a:cubicBezTo>
                <a:cubicBezTo>
                  <a:pt x="111950" y="12453"/>
                  <a:pt x="111680" y="12498"/>
                  <a:pt x="111410" y="12547"/>
                </a:cubicBezTo>
                <a:cubicBezTo>
                  <a:pt x="111316" y="12581"/>
                  <a:pt x="111218" y="12615"/>
                  <a:pt x="111125" y="12648"/>
                </a:cubicBezTo>
                <a:cubicBezTo>
                  <a:pt x="111387" y="12603"/>
                  <a:pt x="111646" y="12558"/>
                  <a:pt x="111912" y="12517"/>
                </a:cubicBezTo>
                <a:close/>
                <a:moveTo>
                  <a:pt x="110554" y="12847"/>
                </a:moveTo>
                <a:cubicBezTo>
                  <a:pt x="110460" y="12881"/>
                  <a:pt x="110363" y="12915"/>
                  <a:pt x="110269" y="12949"/>
                </a:cubicBezTo>
                <a:cubicBezTo>
                  <a:pt x="110543" y="12904"/>
                  <a:pt x="110824" y="12858"/>
                  <a:pt x="111098" y="12813"/>
                </a:cubicBezTo>
                <a:cubicBezTo>
                  <a:pt x="111200" y="12776"/>
                  <a:pt x="111301" y="12738"/>
                  <a:pt x="111402" y="12701"/>
                </a:cubicBezTo>
                <a:cubicBezTo>
                  <a:pt x="111117" y="12750"/>
                  <a:pt x="110839" y="12798"/>
                  <a:pt x="110554" y="12847"/>
                </a:cubicBezTo>
                <a:close/>
                <a:moveTo>
                  <a:pt x="110693" y="12720"/>
                </a:moveTo>
                <a:cubicBezTo>
                  <a:pt x="110779" y="12690"/>
                  <a:pt x="110866" y="12660"/>
                  <a:pt x="110952" y="12630"/>
                </a:cubicBezTo>
                <a:cubicBezTo>
                  <a:pt x="110708" y="12675"/>
                  <a:pt x="110460" y="12720"/>
                  <a:pt x="110217" y="12765"/>
                </a:cubicBezTo>
                <a:cubicBezTo>
                  <a:pt x="110138" y="12791"/>
                  <a:pt x="110059" y="12817"/>
                  <a:pt x="109980" y="12847"/>
                </a:cubicBezTo>
                <a:cubicBezTo>
                  <a:pt x="110217" y="12802"/>
                  <a:pt x="110457" y="12761"/>
                  <a:pt x="110693" y="12720"/>
                </a:cubicBezTo>
                <a:close/>
                <a:moveTo>
                  <a:pt x="109871" y="13016"/>
                </a:moveTo>
                <a:cubicBezTo>
                  <a:pt x="109958" y="12982"/>
                  <a:pt x="110044" y="12952"/>
                  <a:pt x="110130" y="12922"/>
                </a:cubicBezTo>
                <a:cubicBezTo>
                  <a:pt x="109871" y="12967"/>
                  <a:pt x="109609" y="13012"/>
                  <a:pt x="109346" y="13061"/>
                </a:cubicBezTo>
                <a:cubicBezTo>
                  <a:pt x="109267" y="13087"/>
                  <a:pt x="109185" y="13117"/>
                  <a:pt x="109106" y="13144"/>
                </a:cubicBezTo>
                <a:cubicBezTo>
                  <a:pt x="109361" y="13102"/>
                  <a:pt x="109616" y="13057"/>
                  <a:pt x="109871" y="13016"/>
                </a:cubicBezTo>
                <a:close/>
                <a:moveTo>
                  <a:pt x="108517" y="13350"/>
                </a:moveTo>
                <a:cubicBezTo>
                  <a:pt x="108431" y="13380"/>
                  <a:pt x="108352" y="13410"/>
                  <a:pt x="108269" y="13440"/>
                </a:cubicBezTo>
                <a:cubicBezTo>
                  <a:pt x="108539" y="13395"/>
                  <a:pt x="108806" y="13350"/>
                  <a:pt x="109076" y="13305"/>
                </a:cubicBezTo>
                <a:cubicBezTo>
                  <a:pt x="109166" y="13275"/>
                  <a:pt x="109252" y="13241"/>
                  <a:pt x="109342" y="13207"/>
                </a:cubicBezTo>
                <a:cubicBezTo>
                  <a:pt x="109065" y="13256"/>
                  <a:pt x="108791" y="13301"/>
                  <a:pt x="108517" y="13350"/>
                </a:cubicBezTo>
                <a:close/>
                <a:moveTo>
                  <a:pt x="108656" y="13222"/>
                </a:moveTo>
                <a:cubicBezTo>
                  <a:pt x="108723" y="13200"/>
                  <a:pt x="108795" y="13174"/>
                  <a:pt x="108862" y="13151"/>
                </a:cubicBezTo>
                <a:cubicBezTo>
                  <a:pt x="108626" y="13192"/>
                  <a:pt x="108389" y="13237"/>
                  <a:pt x="108157" y="13282"/>
                </a:cubicBezTo>
                <a:cubicBezTo>
                  <a:pt x="108093" y="13301"/>
                  <a:pt x="108029" y="13324"/>
                  <a:pt x="107969" y="13343"/>
                </a:cubicBezTo>
                <a:cubicBezTo>
                  <a:pt x="108194" y="13305"/>
                  <a:pt x="108427" y="13264"/>
                  <a:pt x="108656" y="13222"/>
                </a:cubicBezTo>
                <a:close/>
                <a:moveTo>
                  <a:pt x="107849" y="13511"/>
                </a:moveTo>
                <a:cubicBezTo>
                  <a:pt x="107924" y="13481"/>
                  <a:pt x="107995" y="13455"/>
                  <a:pt x="108070" y="13429"/>
                </a:cubicBezTo>
                <a:cubicBezTo>
                  <a:pt x="107815" y="13474"/>
                  <a:pt x="107564" y="13523"/>
                  <a:pt x="107312" y="13568"/>
                </a:cubicBezTo>
                <a:cubicBezTo>
                  <a:pt x="107245" y="13590"/>
                  <a:pt x="107177" y="13613"/>
                  <a:pt x="107110" y="13635"/>
                </a:cubicBezTo>
                <a:cubicBezTo>
                  <a:pt x="107357" y="13594"/>
                  <a:pt x="107601" y="13553"/>
                  <a:pt x="107849" y="13511"/>
                </a:cubicBezTo>
                <a:close/>
                <a:moveTo>
                  <a:pt x="107076" y="13793"/>
                </a:moveTo>
                <a:cubicBezTo>
                  <a:pt x="107147" y="13766"/>
                  <a:pt x="107226" y="13736"/>
                  <a:pt x="107297" y="13710"/>
                </a:cubicBezTo>
                <a:cubicBezTo>
                  <a:pt x="107031" y="13755"/>
                  <a:pt x="106761" y="13804"/>
                  <a:pt x="106495" y="13853"/>
                </a:cubicBezTo>
                <a:cubicBezTo>
                  <a:pt x="106427" y="13875"/>
                  <a:pt x="106359" y="13898"/>
                  <a:pt x="106292" y="13924"/>
                </a:cubicBezTo>
                <a:cubicBezTo>
                  <a:pt x="106555" y="13879"/>
                  <a:pt x="106813" y="13834"/>
                  <a:pt x="107076" y="13793"/>
                </a:cubicBezTo>
                <a:close/>
                <a:moveTo>
                  <a:pt x="105710" y="14130"/>
                </a:moveTo>
                <a:cubicBezTo>
                  <a:pt x="105643" y="14157"/>
                  <a:pt x="105579" y="14179"/>
                  <a:pt x="105511" y="14202"/>
                </a:cubicBezTo>
                <a:cubicBezTo>
                  <a:pt x="105789" y="14157"/>
                  <a:pt x="106063" y="14112"/>
                  <a:pt x="106337" y="14070"/>
                </a:cubicBezTo>
                <a:cubicBezTo>
                  <a:pt x="106408" y="14040"/>
                  <a:pt x="106480" y="14014"/>
                  <a:pt x="106551" y="13988"/>
                </a:cubicBezTo>
                <a:cubicBezTo>
                  <a:pt x="106269" y="14037"/>
                  <a:pt x="105988" y="14082"/>
                  <a:pt x="105710" y="14130"/>
                </a:cubicBezTo>
                <a:close/>
                <a:moveTo>
                  <a:pt x="105849" y="13999"/>
                </a:moveTo>
                <a:cubicBezTo>
                  <a:pt x="105909" y="13977"/>
                  <a:pt x="105965" y="13958"/>
                  <a:pt x="106026" y="13935"/>
                </a:cubicBezTo>
                <a:cubicBezTo>
                  <a:pt x="105782" y="13980"/>
                  <a:pt x="105538" y="14025"/>
                  <a:pt x="105294" y="14070"/>
                </a:cubicBezTo>
                <a:cubicBezTo>
                  <a:pt x="105241" y="14085"/>
                  <a:pt x="105189" y="14104"/>
                  <a:pt x="105140" y="14123"/>
                </a:cubicBezTo>
                <a:cubicBezTo>
                  <a:pt x="105376" y="14082"/>
                  <a:pt x="105613" y="14040"/>
                  <a:pt x="105849" y="13999"/>
                </a:cubicBezTo>
                <a:close/>
                <a:moveTo>
                  <a:pt x="105099" y="14273"/>
                </a:moveTo>
                <a:cubicBezTo>
                  <a:pt x="105155" y="14250"/>
                  <a:pt x="105215" y="14228"/>
                  <a:pt x="105275" y="14209"/>
                </a:cubicBezTo>
                <a:cubicBezTo>
                  <a:pt x="105012" y="14254"/>
                  <a:pt x="104754" y="14299"/>
                  <a:pt x="104495" y="14344"/>
                </a:cubicBezTo>
                <a:cubicBezTo>
                  <a:pt x="104446" y="14363"/>
                  <a:pt x="104393" y="14382"/>
                  <a:pt x="104341" y="14401"/>
                </a:cubicBezTo>
                <a:cubicBezTo>
                  <a:pt x="104596" y="14356"/>
                  <a:pt x="104847" y="14314"/>
                  <a:pt x="105099" y="14273"/>
                </a:cubicBezTo>
                <a:close/>
                <a:moveTo>
                  <a:pt x="104386" y="14536"/>
                </a:moveTo>
                <a:cubicBezTo>
                  <a:pt x="104442" y="14517"/>
                  <a:pt x="104495" y="14498"/>
                  <a:pt x="104551" y="14476"/>
                </a:cubicBezTo>
                <a:cubicBezTo>
                  <a:pt x="104277" y="14521"/>
                  <a:pt x="104003" y="14569"/>
                  <a:pt x="103733" y="14618"/>
                </a:cubicBezTo>
                <a:cubicBezTo>
                  <a:pt x="103684" y="14633"/>
                  <a:pt x="103635" y="14652"/>
                  <a:pt x="103587" y="14671"/>
                </a:cubicBezTo>
                <a:cubicBezTo>
                  <a:pt x="103853" y="14626"/>
                  <a:pt x="104120" y="14581"/>
                  <a:pt x="104386" y="14536"/>
                </a:cubicBezTo>
                <a:close/>
                <a:moveTo>
                  <a:pt x="103005" y="14881"/>
                </a:moveTo>
                <a:cubicBezTo>
                  <a:pt x="102964" y="14900"/>
                  <a:pt x="102919" y="14915"/>
                  <a:pt x="102878" y="14930"/>
                </a:cubicBezTo>
                <a:cubicBezTo>
                  <a:pt x="103155" y="14885"/>
                  <a:pt x="103433" y="14840"/>
                  <a:pt x="103711" y="14795"/>
                </a:cubicBezTo>
                <a:cubicBezTo>
                  <a:pt x="103759" y="14776"/>
                  <a:pt x="103808" y="14757"/>
                  <a:pt x="103857" y="14738"/>
                </a:cubicBezTo>
                <a:cubicBezTo>
                  <a:pt x="103575" y="14787"/>
                  <a:pt x="103290" y="14832"/>
                  <a:pt x="103005" y="14881"/>
                </a:cubicBezTo>
                <a:close/>
                <a:moveTo>
                  <a:pt x="103151" y="14742"/>
                </a:moveTo>
                <a:cubicBezTo>
                  <a:pt x="103193" y="14727"/>
                  <a:pt x="103234" y="14712"/>
                  <a:pt x="103272" y="14697"/>
                </a:cubicBezTo>
                <a:cubicBezTo>
                  <a:pt x="103024" y="14742"/>
                  <a:pt x="102773" y="14787"/>
                  <a:pt x="102521" y="14836"/>
                </a:cubicBezTo>
                <a:cubicBezTo>
                  <a:pt x="102491" y="14847"/>
                  <a:pt x="102457" y="14858"/>
                  <a:pt x="102424" y="14870"/>
                </a:cubicBezTo>
                <a:cubicBezTo>
                  <a:pt x="102667" y="14825"/>
                  <a:pt x="102908" y="14783"/>
                  <a:pt x="103151" y="14742"/>
                </a:cubicBezTo>
                <a:close/>
                <a:moveTo>
                  <a:pt x="102465" y="14997"/>
                </a:moveTo>
                <a:cubicBezTo>
                  <a:pt x="102502" y="14982"/>
                  <a:pt x="102540" y="14971"/>
                  <a:pt x="102577" y="14956"/>
                </a:cubicBezTo>
                <a:cubicBezTo>
                  <a:pt x="102311" y="15001"/>
                  <a:pt x="102048" y="15050"/>
                  <a:pt x="101782" y="15095"/>
                </a:cubicBezTo>
                <a:cubicBezTo>
                  <a:pt x="101756" y="15106"/>
                  <a:pt x="101726" y="15117"/>
                  <a:pt x="101696" y="15128"/>
                </a:cubicBezTo>
                <a:cubicBezTo>
                  <a:pt x="101955" y="15083"/>
                  <a:pt x="102210" y="15038"/>
                  <a:pt x="102465" y="14997"/>
                </a:cubicBezTo>
                <a:close/>
                <a:moveTo>
                  <a:pt x="101820" y="15241"/>
                </a:moveTo>
                <a:cubicBezTo>
                  <a:pt x="101850" y="15230"/>
                  <a:pt x="101883" y="15219"/>
                  <a:pt x="101913" y="15207"/>
                </a:cubicBezTo>
                <a:cubicBezTo>
                  <a:pt x="101636" y="15252"/>
                  <a:pt x="101362" y="15301"/>
                  <a:pt x="101084" y="15350"/>
                </a:cubicBezTo>
                <a:cubicBezTo>
                  <a:pt x="101062" y="15357"/>
                  <a:pt x="101039" y="15365"/>
                  <a:pt x="101017" y="15372"/>
                </a:cubicBezTo>
                <a:cubicBezTo>
                  <a:pt x="101287" y="15327"/>
                  <a:pt x="101553" y="15286"/>
                  <a:pt x="101820" y="15241"/>
                </a:cubicBezTo>
                <a:close/>
                <a:moveTo>
                  <a:pt x="101219" y="15474"/>
                </a:moveTo>
                <a:cubicBezTo>
                  <a:pt x="101242" y="15466"/>
                  <a:pt x="101264" y="15455"/>
                  <a:pt x="101287" y="15447"/>
                </a:cubicBezTo>
                <a:cubicBezTo>
                  <a:pt x="101002" y="15496"/>
                  <a:pt x="100716" y="15541"/>
                  <a:pt x="100431" y="15590"/>
                </a:cubicBezTo>
                <a:cubicBezTo>
                  <a:pt x="100416" y="15597"/>
                  <a:pt x="100401" y="15601"/>
                  <a:pt x="100386" y="15609"/>
                </a:cubicBezTo>
                <a:cubicBezTo>
                  <a:pt x="100664" y="15564"/>
                  <a:pt x="100942" y="15519"/>
                  <a:pt x="101219" y="15474"/>
                </a:cubicBezTo>
                <a:close/>
                <a:moveTo>
                  <a:pt x="100668" y="15691"/>
                </a:moveTo>
                <a:cubicBezTo>
                  <a:pt x="100679" y="15688"/>
                  <a:pt x="100690" y="15684"/>
                  <a:pt x="100701" y="15676"/>
                </a:cubicBezTo>
                <a:cubicBezTo>
                  <a:pt x="100409" y="15725"/>
                  <a:pt x="100112" y="15774"/>
                  <a:pt x="99820" y="15823"/>
                </a:cubicBezTo>
                <a:cubicBezTo>
                  <a:pt x="99816" y="15823"/>
                  <a:pt x="99812" y="15826"/>
                  <a:pt x="99808" y="15826"/>
                </a:cubicBezTo>
                <a:cubicBezTo>
                  <a:pt x="100094" y="15781"/>
                  <a:pt x="100382" y="15736"/>
                  <a:pt x="100668" y="15691"/>
                </a:cubicBezTo>
                <a:close/>
                <a:moveTo>
                  <a:pt x="99857" y="16809"/>
                </a:moveTo>
                <a:cubicBezTo>
                  <a:pt x="99913" y="16783"/>
                  <a:pt x="99970" y="16757"/>
                  <a:pt x="100026" y="16731"/>
                </a:cubicBezTo>
                <a:cubicBezTo>
                  <a:pt x="99778" y="16731"/>
                  <a:pt x="99523" y="16734"/>
                  <a:pt x="99264" y="16742"/>
                </a:cubicBezTo>
                <a:cubicBezTo>
                  <a:pt x="99471" y="16761"/>
                  <a:pt x="99670" y="16783"/>
                  <a:pt x="99857" y="16809"/>
                </a:cubicBezTo>
                <a:close/>
                <a:moveTo>
                  <a:pt x="98784" y="17871"/>
                </a:moveTo>
                <a:cubicBezTo>
                  <a:pt x="99306" y="17594"/>
                  <a:pt x="99835" y="17323"/>
                  <a:pt x="100371" y="17057"/>
                </a:cubicBezTo>
                <a:cubicBezTo>
                  <a:pt x="100356" y="17053"/>
                  <a:pt x="100337" y="17049"/>
                  <a:pt x="100322" y="17046"/>
                </a:cubicBezTo>
                <a:cubicBezTo>
                  <a:pt x="100142" y="17008"/>
                  <a:pt x="99947" y="16974"/>
                  <a:pt x="99741" y="16948"/>
                </a:cubicBezTo>
                <a:cubicBezTo>
                  <a:pt x="99339" y="17136"/>
                  <a:pt x="98942" y="17331"/>
                  <a:pt x="98552" y="17522"/>
                </a:cubicBezTo>
                <a:cubicBezTo>
                  <a:pt x="98642" y="17635"/>
                  <a:pt x="98720" y="17751"/>
                  <a:pt x="98784" y="17871"/>
                </a:cubicBezTo>
                <a:close/>
                <a:moveTo>
                  <a:pt x="89944" y="21728"/>
                </a:moveTo>
                <a:cubicBezTo>
                  <a:pt x="88560" y="23079"/>
                  <a:pt x="86639" y="24606"/>
                  <a:pt x="84436" y="26261"/>
                </a:cubicBezTo>
                <a:cubicBezTo>
                  <a:pt x="83712" y="26805"/>
                  <a:pt x="82958" y="27367"/>
                  <a:pt x="82181" y="27938"/>
                </a:cubicBezTo>
                <a:cubicBezTo>
                  <a:pt x="79551" y="30557"/>
                  <a:pt x="77360" y="33397"/>
                  <a:pt x="75638" y="36384"/>
                </a:cubicBezTo>
                <a:cubicBezTo>
                  <a:pt x="76561" y="35648"/>
                  <a:pt x="77495" y="34916"/>
                  <a:pt x="78437" y="34192"/>
                </a:cubicBezTo>
                <a:cubicBezTo>
                  <a:pt x="80853" y="30568"/>
                  <a:pt x="83952" y="27191"/>
                  <a:pt x="87689" y="24208"/>
                </a:cubicBezTo>
                <a:cubicBezTo>
                  <a:pt x="89997" y="22370"/>
                  <a:pt x="92586" y="20663"/>
                  <a:pt x="95411" y="19087"/>
                </a:cubicBezTo>
                <a:cubicBezTo>
                  <a:pt x="95460" y="18895"/>
                  <a:pt x="95486" y="18715"/>
                  <a:pt x="95486" y="18539"/>
                </a:cubicBezTo>
                <a:cubicBezTo>
                  <a:pt x="93531" y="19545"/>
                  <a:pt x="91678" y="20606"/>
                  <a:pt x="89944" y="21728"/>
                </a:cubicBezTo>
                <a:close/>
                <a:moveTo>
                  <a:pt x="91374" y="20152"/>
                </a:moveTo>
                <a:cubicBezTo>
                  <a:pt x="91059" y="20569"/>
                  <a:pt x="90669" y="21008"/>
                  <a:pt x="90207" y="21469"/>
                </a:cubicBezTo>
                <a:cubicBezTo>
                  <a:pt x="91865" y="20411"/>
                  <a:pt x="93629" y="19406"/>
                  <a:pt x="95482" y="18453"/>
                </a:cubicBezTo>
                <a:cubicBezTo>
                  <a:pt x="95479" y="18318"/>
                  <a:pt x="95456" y="18190"/>
                  <a:pt x="95422" y="18063"/>
                </a:cubicBezTo>
                <a:cubicBezTo>
                  <a:pt x="94023" y="18730"/>
                  <a:pt x="92668" y="19428"/>
                  <a:pt x="91374" y="20152"/>
                </a:cubicBezTo>
                <a:close/>
                <a:moveTo>
                  <a:pt x="91929" y="19278"/>
                </a:moveTo>
                <a:cubicBezTo>
                  <a:pt x="91850" y="19436"/>
                  <a:pt x="91757" y="19597"/>
                  <a:pt x="91648" y="19758"/>
                </a:cubicBezTo>
                <a:cubicBezTo>
                  <a:pt x="91599" y="19837"/>
                  <a:pt x="91543" y="19916"/>
                  <a:pt x="91486" y="19999"/>
                </a:cubicBezTo>
                <a:cubicBezTo>
                  <a:pt x="92743" y="19301"/>
                  <a:pt x="94045" y="18629"/>
                  <a:pt x="95396" y="17987"/>
                </a:cubicBezTo>
                <a:cubicBezTo>
                  <a:pt x="95362" y="17890"/>
                  <a:pt x="95317" y="17792"/>
                  <a:pt x="95265" y="17699"/>
                </a:cubicBezTo>
                <a:cubicBezTo>
                  <a:pt x="94124" y="18209"/>
                  <a:pt x="93010" y="18734"/>
                  <a:pt x="91929" y="19278"/>
                </a:cubicBezTo>
                <a:close/>
                <a:moveTo>
                  <a:pt x="83660" y="23372"/>
                </a:moveTo>
                <a:cubicBezTo>
                  <a:pt x="82842" y="23987"/>
                  <a:pt x="81953" y="24632"/>
                  <a:pt x="81018" y="25304"/>
                </a:cubicBezTo>
                <a:cubicBezTo>
                  <a:pt x="80729" y="25514"/>
                  <a:pt x="80433" y="25720"/>
                  <a:pt x="80137" y="25934"/>
                </a:cubicBezTo>
                <a:cubicBezTo>
                  <a:pt x="79975" y="26066"/>
                  <a:pt x="79814" y="26197"/>
                  <a:pt x="79653" y="26328"/>
                </a:cubicBezTo>
                <a:cubicBezTo>
                  <a:pt x="76159" y="29232"/>
                  <a:pt x="73364" y="32508"/>
                  <a:pt x="71293" y="35993"/>
                </a:cubicBezTo>
                <a:cubicBezTo>
                  <a:pt x="72250" y="35209"/>
                  <a:pt x="73233" y="34429"/>
                  <a:pt x="74231" y="33660"/>
                </a:cubicBezTo>
                <a:cubicBezTo>
                  <a:pt x="76219" y="30823"/>
                  <a:pt x="78685" y="28155"/>
                  <a:pt x="81619" y="25747"/>
                </a:cubicBezTo>
                <a:cubicBezTo>
                  <a:pt x="84500" y="23375"/>
                  <a:pt x="87922" y="21218"/>
                  <a:pt x="91753" y="19278"/>
                </a:cubicBezTo>
                <a:cubicBezTo>
                  <a:pt x="91843" y="19106"/>
                  <a:pt x="91918" y="18940"/>
                  <a:pt x="91974" y="18779"/>
                </a:cubicBezTo>
                <a:cubicBezTo>
                  <a:pt x="88954" y="20186"/>
                  <a:pt x="86162" y="21717"/>
                  <a:pt x="83660" y="23372"/>
                </a:cubicBezTo>
                <a:close/>
                <a:moveTo>
                  <a:pt x="86613" y="20978"/>
                </a:moveTo>
                <a:cubicBezTo>
                  <a:pt x="86005" y="21526"/>
                  <a:pt x="85296" y="22111"/>
                  <a:pt x="84500" y="22726"/>
                </a:cubicBezTo>
                <a:cubicBezTo>
                  <a:pt x="86796" y="21274"/>
                  <a:pt x="89310" y="19924"/>
                  <a:pt x="92008" y="18670"/>
                </a:cubicBezTo>
                <a:cubicBezTo>
                  <a:pt x="92042" y="18554"/>
                  <a:pt x="92064" y="18441"/>
                  <a:pt x="92079" y="18333"/>
                </a:cubicBezTo>
                <a:cubicBezTo>
                  <a:pt x="90203" y="19139"/>
                  <a:pt x="88410" y="19991"/>
                  <a:pt x="86706" y="20888"/>
                </a:cubicBezTo>
                <a:cubicBezTo>
                  <a:pt x="86676" y="20918"/>
                  <a:pt x="86643" y="20948"/>
                  <a:pt x="86613" y="20978"/>
                </a:cubicBezTo>
                <a:close/>
                <a:moveTo>
                  <a:pt x="75630" y="27375"/>
                </a:moveTo>
                <a:cubicBezTo>
                  <a:pt x="73646" y="29067"/>
                  <a:pt x="71912" y="30879"/>
                  <a:pt x="70438" y="32785"/>
                </a:cubicBezTo>
                <a:cubicBezTo>
                  <a:pt x="71691" y="31814"/>
                  <a:pt x="72978" y="30857"/>
                  <a:pt x="74253" y="29930"/>
                </a:cubicBezTo>
                <a:cubicBezTo>
                  <a:pt x="75278" y="28842"/>
                  <a:pt x="76388" y="27791"/>
                  <a:pt x="77585" y="26786"/>
                </a:cubicBezTo>
                <a:cubicBezTo>
                  <a:pt x="80092" y="24677"/>
                  <a:pt x="83059" y="22734"/>
                  <a:pt x="86387" y="20959"/>
                </a:cubicBezTo>
                <a:cubicBezTo>
                  <a:pt x="86729" y="20655"/>
                  <a:pt x="87037" y="20362"/>
                  <a:pt x="87310" y="20085"/>
                </a:cubicBezTo>
                <a:cubicBezTo>
                  <a:pt x="82771" y="22238"/>
                  <a:pt x="78805" y="24677"/>
                  <a:pt x="75630" y="27375"/>
                </a:cubicBezTo>
                <a:close/>
                <a:moveTo>
                  <a:pt x="73627" y="27904"/>
                </a:moveTo>
                <a:cubicBezTo>
                  <a:pt x="70877" y="30272"/>
                  <a:pt x="68648" y="32879"/>
                  <a:pt x="66941" y="35637"/>
                </a:cubicBezTo>
                <a:cubicBezTo>
                  <a:pt x="67973" y="34748"/>
                  <a:pt x="69053" y="33870"/>
                  <a:pt x="70160" y="33003"/>
                </a:cubicBezTo>
                <a:cubicBezTo>
                  <a:pt x="71680" y="30996"/>
                  <a:pt x="73488" y="29082"/>
                  <a:pt x="75574" y="27307"/>
                </a:cubicBezTo>
                <a:cubicBezTo>
                  <a:pt x="78801" y="24561"/>
                  <a:pt x="82849" y="22085"/>
                  <a:pt x="87483" y="19901"/>
                </a:cubicBezTo>
                <a:cubicBezTo>
                  <a:pt x="87641" y="19732"/>
                  <a:pt x="87787" y="19567"/>
                  <a:pt x="87918" y="19406"/>
                </a:cubicBezTo>
                <a:cubicBezTo>
                  <a:pt x="82245" y="21848"/>
                  <a:pt x="77349" y="24696"/>
                  <a:pt x="73627" y="27904"/>
                </a:cubicBezTo>
                <a:close/>
                <a:moveTo>
                  <a:pt x="79484" y="23045"/>
                </a:moveTo>
                <a:cubicBezTo>
                  <a:pt x="78883" y="23462"/>
                  <a:pt x="78257" y="23893"/>
                  <a:pt x="77604" y="24336"/>
                </a:cubicBezTo>
                <a:cubicBezTo>
                  <a:pt x="75754" y="25593"/>
                  <a:pt x="73721" y="26955"/>
                  <a:pt x="71668" y="28396"/>
                </a:cubicBezTo>
                <a:cubicBezTo>
                  <a:pt x="71653" y="28411"/>
                  <a:pt x="71638" y="28422"/>
                  <a:pt x="71623" y="28433"/>
                </a:cubicBezTo>
                <a:cubicBezTo>
                  <a:pt x="68168" y="31453"/>
                  <a:pt x="65590" y="34856"/>
                  <a:pt x="63883" y="38455"/>
                </a:cubicBezTo>
                <a:cubicBezTo>
                  <a:pt x="64652" y="37704"/>
                  <a:pt x="65477" y="36935"/>
                  <a:pt x="66370" y="36140"/>
                </a:cubicBezTo>
                <a:cubicBezTo>
                  <a:pt x="66483" y="36038"/>
                  <a:pt x="66596" y="35937"/>
                  <a:pt x="66712" y="35839"/>
                </a:cubicBezTo>
                <a:cubicBezTo>
                  <a:pt x="68442" y="32980"/>
                  <a:pt x="70727" y="30279"/>
                  <a:pt x="73567" y="27833"/>
                </a:cubicBezTo>
                <a:cubicBezTo>
                  <a:pt x="77334" y="24591"/>
                  <a:pt x="82294" y="21717"/>
                  <a:pt x="88038" y="19252"/>
                </a:cubicBezTo>
                <a:cubicBezTo>
                  <a:pt x="88072" y="19211"/>
                  <a:pt x="88102" y="19169"/>
                  <a:pt x="88132" y="19128"/>
                </a:cubicBezTo>
                <a:cubicBezTo>
                  <a:pt x="88177" y="19064"/>
                  <a:pt x="88218" y="19004"/>
                  <a:pt x="88260" y="18944"/>
                </a:cubicBezTo>
                <a:cubicBezTo>
                  <a:pt x="85101" y="20197"/>
                  <a:pt x="82155" y="21567"/>
                  <a:pt x="79484" y="23045"/>
                </a:cubicBezTo>
                <a:close/>
                <a:moveTo>
                  <a:pt x="88346" y="18805"/>
                </a:moveTo>
                <a:cubicBezTo>
                  <a:pt x="88387" y="18742"/>
                  <a:pt x="88425" y="18678"/>
                  <a:pt x="88455" y="18614"/>
                </a:cubicBezTo>
                <a:cubicBezTo>
                  <a:pt x="86155" y="19466"/>
                  <a:pt x="83952" y="20370"/>
                  <a:pt x="81878" y="21334"/>
                </a:cubicBezTo>
                <a:cubicBezTo>
                  <a:pt x="81356" y="21724"/>
                  <a:pt x="80786" y="22133"/>
                  <a:pt x="80182" y="22557"/>
                </a:cubicBezTo>
                <a:cubicBezTo>
                  <a:pt x="82692" y="21214"/>
                  <a:pt x="85431" y="19961"/>
                  <a:pt x="88346" y="18805"/>
                </a:cubicBezTo>
                <a:close/>
                <a:moveTo>
                  <a:pt x="91145" y="17849"/>
                </a:moveTo>
                <a:cubicBezTo>
                  <a:pt x="90256" y="18171"/>
                  <a:pt x="89378" y="18501"/>
                  <a:pt x="88515" y="18843"/>
                </a:cubicBezTo>
                <a:cubicBezTo>
                  <a:pt x="88459" y="18937"/>
                  <a:pt x="88399" y="19031"/>
                  <a:pt x="88331" y="19128"/>
                </a:cubicBezTo>
                <a:cubicBezTo>
                  <a:pt x="89457" y="18648"/>
                  <a:pt x="90616" y="18186"/>
                  <a:pt x="91798" y="17740"/>
                </a:cubicBezTo>
                <a:cubicBezTo>
                  <a:pt x="91584" y="17774"/>
                  <a:pt x="91366" y="17811"/>
                  <a:pt x="91145" y="17849"/>
                </a:cubicBezTo>
                <a:close/>
                <a:moveTo>
                  <a:pt x="88860" y="17586"/>
                </a:moveTo>
                <a:cubicBezTo>
                  <a:pt x="89558" y="17470"/>
                  <a:pt x="90241" y="17365"/>
                  <a:pt x="90897" y="17271"/>
                </a:cubicBezTo>
                <a:cubicBezTo>
                  <a:pt x="91017" y="17241"/>
                  <a:pt x="91138" y="17211"/>
                  <a:pt x="91258" y="17181"/>
                </a:cubicBezTo>
                <a:cubicBezTo>
                  <a:pt x="90500" y="17271"/>
                  <a:pt x="89693" y="17380"/>
                  <a:pt x="88845" y="17511"/>
                </a:cubicBezTo>
                <a:cubicBezTo>
                  <a:pt x="88853" y="17533"/>
                  <a:pt x="88856" y="17560"/>
                  <a:pt x="88860" y="17586"/>
                </a:cubicBezTo>
                <a:close/>
                <a:moveTo>
                  <a:pt x="89419" y="18164"/>
                </a:moveTo>
                <a:cubicBezTo>
                  <a:pt x="89262" y="18190"/>
                  <a:pt x="89104" y="18220"/>
                  <a:pt x="88946" y="18250"/>
                </a:cubicBezTo>
                <a:cubicBezTo>
                  <a:pt x="88886" y="18273"/>
                  <a:pt x="88826" y="18291"/>
                  <a:pt x="88770" y="18310"/>
                </a:cubicBezTo>
                <a:cubicBezTo>
                  <a:pt x="88759" y="18344"/>
                  <a:pt x="88744" y="18378"/>
                  <a:pt x="88732" y="18411"/>
                </a:cubicBezTo>
                <a:cubicBezTo>
                  <a:pt x="88961" y="18329"/>
                  <a:pt x="89190" y="18243"/>
                  <a:pt x="89419" y="18164"/>
                </a:cubicBezTo>
                <a:close/>
                <a:moveTo>
                  <a:pt x="88871" y="17770"/>
                </a:moveTo>
                <a:cubicBezTo>
                  <a:pt x="88976" y="17751"/>
                  <a:pt x="89078" y="17732"/>
                  <a:pt x="89183" y="17717"/>
                </a:cubicBezTo>
                <a:cubicBezTo>
                  <a:pt x="89284" y="17691"/>
                  <a:pt x="89385" y="17665"/>
                  <a:pt x="89487" y="17639"/>
                </a:cubicBezTo>
                <a:cubicBezTo>
                  <a:pt x="89284" y="17669"/>
                  <a:pt x="89078" y="17702"/>
                  <a:pt x="88871" y="17736"/>
                </a:cubicBezTo>
                <a:cubicBezTo>
                  <a:pt x="88871" y="17744"/>
                  <a:pt x="88871" y="17751"/>
                  <a:pt x="88871" y="17762"/>
                </a:cubicBezTo>
                <a:cubicBezTo>
                  <a:pt x="88871" y="17762"/>
                  <a:pt x="88871" y="17766"/>
                  <a:pt x="88871" y="17770"/>
                </a:cubicBezTo>
                <a:close/>
                <a:moveTo>
                  <a:pt x="88680" y="18535"/>
                </a:moveTo>
                <a:cubicBezTo>
                  <a:pt x="88650" y="18592"/>
                  <a:pt x="88620" y="18652"/>
                  <a:pt x="88590" y="18712"/>
                </a:cubicBezTo>
                <a:cubicBezTo>
                  <a:pt x="89254" y="18449"/>
                  <a:pt x="89922" y="18198"/>
                  <a:pt x="90605" y="17946"/>
                </a:cubicBezTo>
                <a:cubicBezTo>
                  <a:pt x="90413" y="17980"/>
                  <a:pt x="90218" y="18014"/>
                  <a:pt x="90027" y="18051"/>
                </a:cubicBezTo>
                <a:cubicBezTo>
                  <a:pt x="89573" y="18209"/>
                  <a:pt x="89123" y="18370"/>
                  <a:pt x="88680" y="18535"/>
                </a:cubicBezTo>
                <a:close/>
                <a:moveTo>
                  <a:pt x="85093" y="18411"/>
                </a:moveTo>
                <a:cubicBezTo>
                  <a:pt x="85082" y="18430"/>
                  <a:pt x="85067" y="18449"/>
                  <a:pt x="85055" y="18468"/>
                </a:cubicBezTo>
                <a:cubicBezTo>
                  <a:pt x="86309" y="18220"/>
                  <a:pt x="87528" y="17999"/>
                  <a:pt x="88710" y="17796"/>
                </a:cubicBezTo>
                <a:cubicBezTo>
                  <a:pt x="88710" y="17785"/>
                  <a:pt x="88710" y="17774"/>
                  <a:pt x="88710" y="17762"/>
                </a:cubicBezTo>
                <a:cubicBezTo>
                  <a:pt x="87554" y="17954"/>
                  <a:pt x="86346" y="18171"/>
                  <a:pt x="85093" y="18411"/>
                </a:cubicBezTo>
                <a:close/>
                <a:moveTo>
                  <a:pt x="85213" y="18235"/>
                </a:moveTo>
                <a:cubicBezTo>
                  <a:pt x="86417" y="18002"/>
                  <a:pt x="87584" y="17792"/>
                  <a:pt x="88699" y="17612"/>
                </a:cubicBezTo>
                <a:cubicBezTo>
                  <a:pt x="88695" y="17586"/>
                  <a:pt x="88691" y="17560"/>
                  <a:pt x="88684" y="17533"/>
                </a:cubicBezTo>
                <a:cubicBezTo>
                  <a:pt x="87614" y="17699"/>
                  <a:pt x="86474" y="17897"/>
                  <a:pt x="85281" y="18123"/>
                </a:cubicBezTo>
                <a:cubicBezTo>
                  <a:pt x="85258" y="18160"/>
                  <a:pt x="85236" y="18198"/>
                  <a:pt x="85213" y="18235"/>
                </a:cubicBezTo>
                <a:close/>
                <a:moveTo>
                  <a:pt x="80707" y="18899"/>
                </a:moveTo>
                <a:cubicBezTo>
                  <a:pt x="82260" y="18558"/>
                  <a:pt x="83754" y="18250"/>
                  <a:pt x="85164" y="17984"/>
                </a:cubicBezTo>
                <a:cubicBezTo>
                  <a:pt x="85198" y="17927"/>
                  <a:pt x="85224" y="17867"/>
                  <a:pt x="85247" y="17811"/>
                </a:cubicBezTo>
                <a:cubicBezTo>
                  <a:pt x="83919" y="18055"/>
                  <a:pt x="82485" y="18340"/>
                  <a:pt x="80973" y="18670"/>
                </a:cubicBezTo>
                <a:cubicBezTo>
                  <a:pt x="80891" y="18745"/>
                  <a:pt x="80801" y="18820"/>
                  <a:pt x="80707" y="18899"/>
                </a:cubicBezTo>
                <a:close/>
                <a:moveTo>
                  <a:pt x="77825" y="18986"/>
                </a:moveTo>
                <a:cubicBezTo>
                  <a:pt x="77022" y="19177"/>
                  <a:pt x="76197" y="19379"/>
                  <a:pt x="75349" y="19593"/>
                </a:cubicBezTo>
                <a:cubicBezTo>
                  <a:pt x="75143" y="19721"/>
                  <a:pt x="74933" y="19852"/>
                  <a:pt x="74711" y="19987"/>
                </a:cubicBezTo>
                <a:cubicBezTo>
                  <a:pt x="75608" y="19762"/>
                  <a:pt x="76490" y="19545"/>
                  <a:pt x="77353" y="19338"/>
                </a:cubicBezTo>
                <a:cubicBezTo>
                  <a:pt x="78568" y="19046"/>
                  <a:pt x="79746" y="18775"/>
                  <a:pt x="80879" y="18528"/>
                </a:cubicBezTo>
                <a:cubicBezTo>
                  <a:pt x="81003" y="18423"/>
                  <a:pt x="81116" y="18318"/>
                  <a:pt x="81217" y="18216"/>
                </a:cubicBezTo>
                <a:cubicBezTo>
                  <a:pt x="80144" y="18445"/>
                  <a:pt x="79011" y="18700"/>
                  <a:pt x="77825" y="18986"/>
                </a:cubicBezTo>
                <a:close/>
                <a:moveTo>
                  <a:pt x="76482" y="18862"/>
                </a:moveTo>
                <a:cubicBezTo>
                  <a:pt x="76261" y="19008"/>
                  <a:pt x="76024" y="19162"/>
                  <a:pt x="75781" y="19319"/>
                </a:cubicBezTo>
                <a:cubicBezTo>
                  <a:pt x="77792" y="18817"/>
                  <a:pt x="79686" y="18378"/>
                  <a:pt x="81416" y="18010"/>
                </a:cubicBezTo>
                <a:cubicBezTo>
                  <a:pt x="81540" y="17875"/>
                  <a:pt x="81645" y="17747"/>
                  <a:pt x="81731" y="17631"/>
                </a:cubicBezTo>
                <a:cubicBezTo>
                  <a:pt x="80200" y="17939"/>
                  <a:pt x="78463" y="18336"/>
                  <a:pt x="76565" y="18805"/>
                </a:cubicBezTo>
                <a:cubicBezTo>
                  <a:pt x="76535" y="18824"/>
                  <a:pt x="76508" y="18843"/>
                  <a:pt x="76482" y="18862"/>
                </a:cubicBezTo>
                <a:close/>
                <a:moveTo>
                  <a:pt x="77311" y="18044"/>
                </a:moveTo>
                <a:cubicBezTo>
                  <a:pt x="75060" y="18595"/>
                  <a:pt x="72430" y="19304"/>
                  <a:pt x="69552" y="20137"/>
                </a:cubicBezTo>
                <a:cubicBezTo>
                  <a:pt x="69094" y="20389"/>
                  <a:pt x="68618" y="20651"/>
                  <a:pt x="68130" y="20922"/>
                </a:cubicBezTo>
                <a:cubicBezTo>
                  <a:pt x="69946" y="20396"/>
                  <a:pt x="71698" y="19908"/>
                  <a:pt x="73360" y="19466"/>
                </a:cubicBezTo>
                <a:cubicBezTo>
                  <a:pt x="74437" y="19177"/>
                  <a:pt x="75480" y="18910"/>
                  <a:pt x="76475" y="18663"/>
                </a:cubicBezTo>
                <a:cubicBezTo>
                  <a:pt x="76805" y="18438"/>
                  <a:pt x="77105" y="18228"/>
                  <a:pt x="77371" y="18032"/>
                </a:cubicBezTo>
                <a:cubicBezTo>
                  <a:pt x="77349" y="18036"/>
                  <a:pt x="77330" y="18040"/>
                  <a:pt x="77311" y="18044"/>
                </a:cubicBezTo>
                <a:moveTo>
                  <a:pt x="70209" y="19777"/>
                </a:moveTo>
                <a:cubicBezTo>
                  <a:pt x="72989" y="18978"/>
                  <a:pt x="75525" y="18306"/>
                  <a:pt x="77687" y="17785"/>
                </a:cubicBezTo>
                <a:cubicBezTo>
                  <a:pt x="77998" y="17533"/>
                  <a:pt x="78246" y="17305"/>
                  <a:pt x="78407" y="17106"/>
                </a:cubicBezTo>
                <a:cubicBezTo>
                  <a:pt x="77446" y="17320"/>
                  <a:pt x="76310" y="17605"/>
                  <a:pt x="75026" y="17942"/>
                </a:cubicBezTo>
                <a:cubicBezTo>
                  <a:pt x="74100" y="18190"/>
                  <a:pt x="73090" y="18468"/>
                  <a:pt x="72021" y="18772"/>
                </a:cubicBezTo>
                <a:cubicBezTo>
                  <a:pt x="71466" y="19087"/>
                  <a:pt x="70858" y="19421"/>
                  <a:pt x="70209" y="19777"/>
                </a:cubicBezTo>
                <a:close/>
                <a:moveTo>
                  <a:pt x="60540" y="22156"/>
                </a:moveTo>
                <a:cubicBezTo>
                  <a:pt x="64731" y="20771"/>
                  <a:pt x="68637" y="19567"/>
                  <a:pt x="71935" y="18625"/>
                </a:cubicBezTo>
                <a:cubicBezTo>
                  <a:pt x="72734" y="18175"/>
                  <a:pt x="73420" y="17777"/>
                  <a:pt x="73968" y="17428"/>
                </a:cubicBezTo>
                <a:cubicBezTo>
                  <a:pt x="73563" y="17541"/>
                  <a:pt x="73135" y="17665"/>
                  <a:pt x="72689" y="17792"/>
                </a:cubicBezTo>
                <a:cubicBezTo>
                  <a:pt x="70044" y="18562"/>
                  <a:pt x="66674" y="19612"/>
                  <a:pt x="62896" y="20869"/>
                </a:cubicBezTo>
                <a:cubicBezTo>
                  <a:pt x="62123" y="21278"/>
                  <a:pt x="61335" y="21706"/>
                  <a:pt x="60540" y="22156"/>
                </a:cubicBezTo>
                <a:close/>
                <a:moveTo>
                  <a:pt x="50717" y="24959"/>
                </a:moveTo>
                <a:cubicBezTo>
                  <a:pt x="54942" y="23398"/>
                  <a:pt x="59069" y="21961"/>
                  <a:pt x="62802" y="20723"/>
                </a:cubicBezTo>
                <a:cubicBezTo>
                  <a:pt x="64100" y="20032"/>
                  <a:pt x="65346" y="19406"/>
                  <a:pt x="66479" y="18843"/>
                </a:cubicBezTo>
                <a:cubicBezTo>
                  <a:pt x="64243" y="19590"/>
                  <a:pt x="61688" y="20468"/>
                  <a:pt x="58934" y="21447"/>
                </a:cubicBezTo>
                <a:cubicBezTo>
                  <a:pt x="56807" y="22201"/>
                  <a:pt x="54563" y="23015"/>
                  <a:pt x="52252" y="23874"/>
                </a:cubicBezTo>
                <a:cubicBezTo>
                  <a:pt x="51730" y="24227"/>
                  <a:pt x="51216" y="24587"/>
                  <a:pt x="50717" y="24959"/>
                </a:cubicBezTo>
                <a:close/>
                <a:moveTo>
                  <a:pt x="43911" y="26598"/>
                </a:moveTo>
                <a:cubicBezTo>
                  <a:pt x="43772" y="26752"/>
                  <a:pt x="43637" y="26906"/>
                  <a:pt x="43506" y="27056"/>
                </a:cubicBezTo>
                <a:cubicBezTo>
                  <a:pt x="46417" y="25897"/>
                  <a:pt x="49333" y="24779"/>
                  <a:pt x="52154" y="23728"/>
                </a:cubicBezTo>
                <a:cubicBezTo>
                  <a:pt x="52968" y="23184"/>
                  <a:pt x="53801" y="22662"/>
                  <a:pt x="54645" y="22163"/>
                </a:cubicBezTo>
                <a:cubicBezTo>
                  <a:pt x="53062" y="22760"/>
                  <a:pt x="51422" y="23390"/>
                  <a:pt x="49745" y="24039"/>
                </a:cubicBezTo>
                <a:cubicBezTo>
                  <a:pt x="47959" y="24734"/>
                  <a:pt x="46132" y="25454"/>
                  <a:pt x="44294" y="26193"/>
                </a:cubicBezTo>
                <a:cubicBezTo>
                  <a:pt x="44162" y="26328"/>
                  <a:pt x="44035" y="26463"/>
                  <a:pt x="43911" y="26598"/>
                </a:cubicBezTo>
                <a:moveTo>
                  <a:pt x="38549" y="28369"/>
                </a:moveTo>
                <a:cubicBezTo>
                  <a:pt x="40421" y="27581"/>
                  <a:pt x="42309" y="26805"/>
                  <a:pt x="44185" y="26051"/>
                </a:cubicBezTo>
                <a:cubicBezTo>
                  <a:pt x="44560" y="25668"/>
                  <a:pt x="44958" y="25293"/>
                  <a:pt x="45374" y="24925"/>
                </a:cubicBezTo>
                <a:cubicBezTo>
                  <a:pt x="43250" y="25795"/>
                  <a:pt x="41086" y="26696"/>
                  <a:pt x="38921" y="27615"/>
                </a:cubicBezTo>
                <a:cubicBezTo>
                  <a:pt x="38786" y="27870"/>
                  <a:pt x="38662" y="28118"/>
                  <a:pt x="38549" y="28369"/>
                </a:cubicBezTo>
                <a:close/>
                <a:moveTo>
                  <a:pt x="35131" y="28399"/>
                </a:moveTo>
                <a:cubicBezTo>
                  <a:pt x="35086" y="28636"/>
                  <a:pt x="35052" y="28868"/>
                  <a:pt x="35030" y="29105"/>
                </a:cubicBezTo>
                <a:cubicBezTo>
                  <a:pt x="35105" y="29071"/>
                  <a:pt x="35176" y="29037"/>
                  <a:pt x="35251" y="29007"/>
                </a:cubicBezTo>
                <a:cubicBezTo>
                  <a:pt x="36426" y="28493"/>
                  <a:pt x="37607" y="27983"/>
                  <a:pt x="38786" y="27480"/>
                </a:cubicBezTo>
                <a:cubicBezTo>
                  <a:pt x="38954" y="27172"/>
                  <a:pt x="39142" y="26861"/>
                  <a:pt x="39348" y="26550"/>
                </a:cubicBezTo>
                <a:cubicBezTo>
                  <a:pt x="37945" y="27157"/>
                  <a:pt x="36534" y="27773"/>
                  <a:pt x="35131" y="28399"/>
                </a:cubicBezTo>
                <a:close/>
                <a:moveTo>
                  <a:pt x="32325" y="28741"/>
                </a:moveTo>
                <a:cubicBezTo>
                  <a:pt x="32347" y="28966"/>
                  <a:pt x="32381" y="29191"/>
                  <a:pt x="32418" y="29416"/>
                </a:cubicBezTo>
                <a:cubicBezTo>
                  <a:pt x="33263" y="29033"/>
                  <a:pt x="34114" y="28654"/>
                  <a:pt x="34966" y="28275"/>
                </a:cubicBezTo>
                <a:cubicBezTo>
                  <a:pt x="35019" y="27998"/>
                  <a:pt x="35082" y="27724"/>
                  <a:pt x="35161" y="27446"/>
                </a:cubicBezTo>
                <a:cubicBezTo>
                  <a:pt x="34216" y="27874"/>
                  <a:pt x="33266" y="28305"/>
                  <a:pt x="32325" y="28741"/>
                </a:cubicBezTo>
                <a:close/>
                <a:moveTo>
                  <a:pt x="32261" y="27803"/>
                </a:moveTo>
                <a:cubicBezTo>
                  <a:pt x="32265" y="28050"/>
                  <a:pt x="32280" y="28302"/>
                  <a:pt x="32302" y="28549"/>
                </a:cubicBezTo>
                <a:cubicBezTo>
                  <a:pt x="33278" y="28099"/>
                  <a:pt x="34253" y="27656"/>
                  <a:pt x="35229" y="27214"/>
                </a:cubicBezTo>
                <a:cubicBezTo>
                  <a:pt x="35330" y="26891"/>
                  <a:pt x="35450" y="26568"/>
                  <a:pt x="35593" y="26246"/>
                </a:cubicBezTo>
                <a:cubicBezTo>
                  <a:pt x="34486" y="26760"/>
                  <a:pt x="33375" y="27277"/>
                  <a:pt x="32261" y="27803"/>
                </a:cubicBezTo>
                <a:moveTo>
                  <a:pt x="36092" y="24917"/>
                </a:moveTo>
                <a:cubicBezTo>
                  <a:pt x="34846" y="25518"/>
                  <a:pt x="33578" y="26129"/>
                  <a:pt x="32298" y="26748"/>
                </a:cubicBezTo>
                <a:cubicBezTo>
                  <a:pt x="32268" y="27030"/>
                  <a:pt x="32257" y="27311"/>
                  <a:pt x="32257" y="27596"/>
                </a:cubicBezTo>
                <a:lnTo>
                  <a:pt x="32257" y="27600"/>
                </a:lnTo>
                <a:cubicBezTo>
                  <a:pt x="33413" y="27056"/>
                  <a:pt x="34565" y="26520"/>
                  <a:pt x="35709" y="25987"/>
                </a:cubicBezTo>
                <a:cubicBezTo>
                  <a:pt x="35897" y="25589"/>
                  <a:pt x="36114" y="25188"/>
                  <a:pt x="36373" y="24782"/>
                </a:cubicBezTo>
                <a:cubicBezTo>
                  <a:pt x="36279" y="24827"/>
                  <a:pt x="36185" y="24872"/>
                  <a:pt x="36092" y="24917"/>
                </a:cubicBezTo>
                <a:close/>
                <a:moveTo>
                  <a:pt x="29822" y="27739"/>
                </a:moveTo>
                <a:cubicBezTo>
                  <a:pt x="30591" y="27364"/>
                  <a:pt x="31357" y="26992"/>
                  <a:pt x="32122" y="26625"/>
                </a:cubicBezTo>
                <a:cubicBezTo>
                  <a:pt x="32156" y="26294"/>
                  <a:pt x="32212" y="25964"/>
                  <a:pt x="32287" y="25634"/>
                </a:cubicBezTo>
                <a:cubicBezTo>
                  <a:pt x="31413" y="26073"/>
                  <a:pt x="30531" y="26516"/>
                  <a:pt x="29642" y="26962"/>
                </a:cubicBezTo>
                <a:cubicBezTo>
                  <a:pt x="29694" y="27221"/>
                  <a:pt x="29754" y="27480"/>
                  <a:pt x="29822" y="27739"/>
                </a:cubicBezTo>
                <a:close/>
                <a:moveTo>
                  <a:pt x="5280" y="47872"/>
                </a:moveTo>
                <a:cubicBezTo>
                  <a:pt x="4571" y="47478"/>
                  <a:pt x="4064" y="47020"/>
                  <a:pt x="3839" y="46488"/>
                </a:cubicBezTo>
                <a:cubicBezTo>
                  <a:pt x="3749" y="46274"/>
                  <a:pt x="3704" y="46049"/>
                  <a:pt x="3704" y="45816"/>
                </a:cubicBezTo>
                <a:cubicBezTo>
                  <a:pt x="3708" y="45096"/>
                  <a:pt x="4121" y="44304"/>
                  <a:pt x="4860" y="43445"/>
                </a:cubicBezTo>
                <a:cubicBezTo>
                  <a:pt x="5603" y="42586"/>
                  <a:pt x="6672" y="41663"/>
                  <a:pt x="8004" y="40683"/>
                </a:cubicBezTo>
                <a:cubicBezTo>
                  <a:pt x="10668" y="38725"/>
                  <a:pt x="14386" y="36560"/>
                  <a:pt x="18611" y="34327"/>
                </a:cubicBezTo>
                <a:cubicBezTo>
                  <a:pt x="22130" y="32466"/>
                  <a:pt x="26006" y="30564"/>
                  <a:pt x="29920" y="28703"/>
                </a:cubicBezTo>
                <a:cubicBezTo>
                  <a:pt x="29841" y="28471"/>
                  <a:pt x="29769" y="28238"/>
                  <a:pt x="29702" y="28005"/>
                </a:cubicBezTo>
                <a:cubicBezTo>
                  <a:pt x="20821" y="32335"/>
                  <a:pt x="11827" y="36935"/>
                  <a:pt x="6597" y="40717"/>
                </a:cubicBezTo>
                <a:cubicBezTo>
                  <a:pt x="4744" y="42060"/>
                  <a:pt x="3363" y="43298"/>
                  <a:pt x="2635" y="44375"/>
                </a:cubicBezTo>
                <a:cubicBezTo>
                  <a:pt x="2245" y="44949"/>
                  <a:pt x="2046" y="45471"/>
                  <a:pt x="2046" y="45932"/>
                </a:cubicBezTo>
                <a:cubicBezTo>
                  <a:pt x="2046" y="46187"/>
                  <a:pt x="2106" y="46428"/>
                  <a:pt x="2230" y="46649"/>
                </a:cubicBezTo>
                <a:cubicBezTo>
                  <a:pt x="2455" y="47058"/>
                  <a:pt x="2905" y="47429"/>
                  <a:pt x="3543" y="47756"/>
                </a:cubicBezTo>
                <a:cubicBezTo>
                  <a:pt x="4181" y="48082"/>
                  <a:pt x="5006" y="48360"/>
                  <a:pt x="5974" y="48581"/>
                </a:cubicBezTo>
                <a:cubicBezTo>
                  <a:pt x="6818" y="48776"/>
                  <a:pt x="7771" y="48934"/>
                  <a:pt x="8803" y="49046"/>
                </a:cubicBezTo>
                <a:cubicBezTo>
                  <a:pt x="7370" y="48750"/>
                  <a:pt x="6162" y="48360"/>
                  <a:pt x="5280" y="47872"/>
                </a:cubicBezTo>
                <a:close/>
                <a:moveTo>
                  <a:pt x="7096" y="47846"/>
                </a:moveTo>
                <a:cubicBezTo>
                  <a:pt x="6331" y="47384"/>
                  <a:pt x="5809" y="46848"/>
                  <a:pt x="5618" y="46233"/>
                </a:cubicBezTo>
                <a:cubicBezTo>
                  <a:pt x="5569" y="46064"/>
                  <a:pt x="5543" y="45891"/>
                  <a:pt x="5543" y="45715"/>
                </a:cubicBezTo>
                <a:cubicBezTo>
                  <a:pt x="5543" y="44972"/>
                  <a:pt x="5970" y="44161"/>
                  <a:pt x="6728" y="43287"/>
                </a:cubicBezTo>
                <a:cubicBezTo>
                  <a:pt x="7486" y="42417"/>
                  <a:pt x="8582" y="41475"/>
                  <a:pt x="9948" y="40488"/>
                </a:cubicBezTo>
                <a:cubicBezTo>
                  <a:pt x="12683" y="38507"/>
                  <a:pt x="16495" y="36327"/>
                  <a:pt x="20828" y="34095"/>
                </a:cubicBezTo>
                <a:cubicBezTo>
                  <a:pt x="23774" y="32579"/>
                  <a:pt x="26959" y="31037"/>
                  <a:pt x="30212" y="29517"/>
                </a:cubicBezTo>
                <a:cubicBezTo>
                  <a:pt x="30130" y="29307"/>
                  <a:pt x="30055" y="29093"/>
                  <a:pt x="29980" y="28880"/>
                </a:cubicBezTo>
                <a:cubicBezTo>
                  <a:pt x="21635" y="32849"/>
                  <a:pt x="13474" y="37006"/>
                  <a:pt x="8559" y="40507"/>
                </a:cubicBezTo>
                <a:cubicBezTo>
                  <a:pt x="6657" y="41861"/>
                  <a:pt x="5243" y="43122"/>
                  <a:pt x="4496" y="44218"/>
                </a:cubicBezTo>
                <a:cubicBezTo>
                  <a:pt x="4094" y="44803"/>
                  <a:pt x="3888" y="45340"/>
                  <a:pt x="3892" y="45816"/>
                </a:cubicBezTo>
                <a:cubicBezTo>
                  <a:pt x="3892" y="46026"/>
                  <a:pt x="3929" y="46225"/>
                  <a:pt x="4008" y="46413"/>
                </a:cubicBezTo>
                <a:cubicBezTo>
                  <a:pt x="4211" y="46889"/>
                  <a:pt x="4680" y="47328"/>
                  <a:pt x="5370" y="47711"/>
                </a:cubicBezTo>
                <a:cubicBezTo>
                  <a:pt x="6064" y="48093"/>
                  <a:pt x="6976" y="48420"/>
                  <a:pt x="8049" y="48686"/>
                </a:cubicBezTo>
                <a:cubicBezTo>
                  <a:pt x="8694" y="48844"/>
                  <a:pt x="9396" y="48983"/>
                  <a:pt x="10143" y="49095"/>
                </a:cubicBezTo>
                <a:cubicBezTo>
                  <a:pt x="10184" y="49095"/>
                  <a:pt x="10229" y="49095"/>
                  <a:pt x="10270" y="49095"/>
                </a:cubicBezTo>
                <a:lnTo>
                  <a:pt x="10270" y="49095"/>
                </a:lnTo>
                <a:cubicBezTo>
                  <a:pt x="10315" y="49095"/>
                  <a:pt x="10360" y="49095"/>
                  <a:pt x="10405" y="49095"/>
                </a:cubicBezTo>
                <a:cubicBezTo>
                  <a:pt x="9066" y="48765"/>
                  <a:pt x="7933" y="48349"/>
                  <a:pt x="7096" y="47846"/>
                </a:cubicBezTo>
                <a:moveTo>
                  <a:pt x="8905" y="47842"/>
                </a:moveTo>
                <a:cubicBezTo>
                  <a:pt x="8083" y="47306"/>
                  <a:pt x="7543" y="46686"/>
                  <a:pt x="7404" y="45974"/>
                </a:cubicBezTo>
                <a:cubicBezTo>
                  <a:pt x="7381" y="45857"/>
                  <a:pt x="7370" y="45737"/>
                  <a:pt x="7370" y="45613"/>
                </a:cubicBezTo>
                <a:cubicBezTo>
                  <a:pt x="7370" y="44679"/>
                  <a:pt x="8027" y="43644"/>
                  <a:pt x="9175" y="42514"/>
                </a:cubicBezTo>
                <a:cubicBezTo>
                  <a:pt x="10323" y="41385"/>
                  <a:pt x="11970" y="40166"/>
                  <a:pt x="13989" y="38886"/>
                </a:cubicBezTo>
                <a:cubicBezTo>
                  <a:pt x="18022" y="36327"/>
                  <a:pt x="23534" y="33532"/>
                  <a:pt x="29458" y="30774"/>
                </a:cubicBezTo>
                <a:cubicBezTo>
                  <a:pt x="29811" y="30613"/>
                  <a:pt x="30167" y="30448"/>
                  <a:pt x="30520" y="30283"/>
                </a:cubicBezTo>
                <a:cubicBezTo>
                  <a:pt x="30437" y="30084"/>
                  <a:pt x="30359" y="29889"/>
                  <a:pt x="30280" y="29690"/>
                </a:cubicBezTo>
                <a:cubicBezTo>
                  <a:pt x="22509" y="33314"/>
                  <a:pt x="15122" y="37074"/>
                  <a:pt x="10514" y="40308"/>
                </a:cubicBezTo>
                <a:cubicBezTo>
                  <a:pt x="8563" y="41678"/>
                  <a:pt x="7111" y="42953"/>
                  <a:pt x="6346" y="44075"/>
                </a:cubicBezTo>
                <a:cubicBezTo>
                  <a:pt x="5937" y="44672"/>
                  <a:pt x="5723" y="45223"/>
                  <a:pt x="5723" y="45715"/>
                </a:cubicBezTo>
                <a:cubicBezTo>
                  <a:pt x="5723" y="45872"/>
                  <a:pt x="5745" y="46030"/>
                  <a:pt x="5794" y="46180"/>
                </a:cubicBezTo>
                <a:cubicBezTo>
                  <a:pt x="5959" y="46732"/>
                  <a:pt x="6443" y="47242"/>
                  <a:pt x="7190" y="47692"/>
                </a:cubicBezTo>
                <a:cubicBezTo>
                  <a:pt x="7936" y="48139"/>
                  <a:pt x="8942" y="48525"/>
                  <a:pt x="10128" y="48836"/>
                </a:cubicBezTo>
                <a:cubicBezTo>
                  <a:pt x="10465" y="48926"/>
                  <a:pt x="10818" y="49009"/>
                  <a:pt x="11186" y="49084"/>
                </a:cubicBezTo>
                <a:cubicBezTo>
                  <a:pt x="11358" y="49084"/>
                  <a:pt x="11531" y="49077"/>
                  <a:pt x="11707" y="49073"/>
                </a:cubicBezTo>
                <a:cubicBezTo>
                  <a:pt x="10585" y="48728"/>
                  <a:pt x="9632" y="48319"/>
                  <a:pt x="8905" y="47842"/>
                </a:cubicBezTo>
                <a:moveTo>
                  <a:pt x="10694" y="47842"/>
                </a:moveTo>
                <a:cubicBezTo>
                  <a:pt x="9820" y="47223"/>
                  <a:pt x="9272" y="46503"/>
                  <a:pt x="9193" y="45696"/>
                </a:cubicBezTo>
                <a:cubicBezTo>
                  <a:pt x="9186" y="45628"/>
                  <a:pt x="9182" y="45565"/>
                  <a:pt x="9182" y="45501"/>
                </a:cubicBezTo>
                <a:cubicBezTo>
                  <a:pt x="9186" y="44450"/>
                  <a:pt x="9985" y="43283"/>
                  <a:pt x="11373" y="42012"/>
                </a:cubicBezTo>
                <a:cubicBezTo>
                  <a:pt x="12762" y="40740"/>
                  <a:pt x="14750" y="39366"/>
                  <a:pt x="17159" y="37933"/>
                </a:cubicBezTo>
                <a:cubicBezTo>
                  <a:pt x="20915" y="35701"/>
                  <a:pt x="25695" y="33326"/>
                  <a:pt x="30824" y="30984"/>
                </a:cubicBezTo>
                <a:cubicBezTo>
                  <a:pt x="30745" y="30804"/>
                  <a:pt x="30666" y="30628"/>
                  <a:pt x="30591" y="30448"/>
                </a:cubicBezTo>
                <a:cubicBezTo>
                  <a:pt x="23425" y="33750"/>
                  <a:pt x="16761" y="37138"/>
                  <a:pt x="12461" y="40109"/>
                </a:cubicBezTo>
                <a:cubicBezTo>
                  <a:pt x="10462" y="41494"/>
                  <a:pt x="8972" y="42792"/>
                  <a:pt x="8184" y="43936"/>
                </a:cubicBezTo>
                <a:cubicBezTo>
                  <a:pt x="7764" y="44544"/>
                  <a:pt x="7546" y="45107"/>
                  <a:pt x="7550" y="45613"/>
                </a:cubicBezTo>
                <a:cubicBezTo>
                  <a:pt x="7550" y="45726"/>
                  <a:pt x="7558" y="45835"/>
                  <a:pt x="7580" y="45940"/>
                </a:cubicBezTo>
                <a:cubicBezTo>
                  <a:pt x="7704" y="46581"/>
                  <a:pt x="8203" y="47170"/>
                  <a:pt x="9002" y="47692"/>
                </a:cubicBezTo>
                <a:cubicBezTo>
                  <a:pt x="9801" y="48214"/>
                  <a:pt x="10901" y="48664"/>
                  <a:pt x="12206" y="49031"/>
                </a:cubicBezTo>
                <a:cubicBezTo>
                  <a:pt x="12229" y="49039"/>
                  <a:pt x="12255" y="49046"/>
                  <a:pt x="12278" y="49054"/>
                </a:cubicBezTo>
                <a:cubicBezTo>
                  <a:pt x="12525" y="49043"/>
                  <a:pt x="12769" y="49031"/>
                  <a:pt x="13017" y="49016"/>
                </a:cubicBezTo>
                <a:cubicBezTo>
                  <a:pt x="12101" y="48671"/>
                  <a:pt x="11317" y="48277"/>
                  <a:pt x="10694" y="47842"/>
                </a:cubicBezTo>
                <a:close/>
                <a:moveTo>
                  <a:pt x="14352" y="48923"/>
                </a:moveTo>
                <a:cubicBezTo>
                  <a:pt x="13621" y="48593"/>
                  <a:pt x="12983" y="48225"/>
                  <a:pt x="12461" y="47827"/>
                </a:cubicBezTo>
                <a:cubicBezTo>
                  <a:pt x="11538" y="47114"/>
                  <a:pt x="10987" y="46293"/>
                  <a:pt x="10979" y="45377"/>
                </a:cubicBezTo>
                <a:lnTo>
                  <a:pt x="10979" y="45358"/>
                </a:lnTo>
                <a:cubicBezTo>
                  <a:pt x="10979" y="44492"/>
                  <a:pt x="11508" y="43550"/>
                  <a:pt x="12450" y="42548"/>
                </a:cubicBezTo>
                <a:cubicBezTo>
                  <a:pt x="13392" y="41543"/>
                  <a:pt x="14754" y="40469"/>
                  <a:pt x="16435" y="39351"/>
                </a:cubicBezTo>
                <a:cubicBezTo>
                  <a:pt x="19804" y="37111"/>
                  <a:pt x="24472" y="34688"/>
                  <a:pt x="29683" y="32271"/>
                </a:cubicBezTo>
                <a:cubicBezTo>
                  <a:pt x="30152" y="32054"/>
                  <a:pt x="30629" y="31836"/>
                  <a:pt x="31109" y="31618"/>
                </a:cubicBezTo>
                <a:cubicBezTo>
                  <a:pt x="31038" y="31461"/>
                  <a:pt x="30966" y="31303"/>
                  <a:pt x="30895" y="31146"/>
                </a:cubicBezTo>
                <a:cubicBezTo>
                  <a:pt x="24355" y="34132"/>
                  <a:pt x="18386" y="37171"/>
                  <a:pt x="14397" y="39892"/>
                </a:cubicBezTo>
                <a:cubicBezTo>
                  <a:pt x="12345" y="41291"/>
                  <a:pt x="10818" y="42608"/>
                  <a:pt x="10015" y="43779"/>
                </a:cubicBezTo>
                <a:cubicBezTo>
                  <a:pt x="9584" y="44402"/>
                  <a:pt x="9359" y="44979"/>
                  <a:pt x="9362" y="45501"/>
                </a:cubicBezTo>
                <a:cubicBezTo>
                  <a:pt x="9362" y="45561"/>
                  <a:pt x="9362" y="45617"/>
                  <a:pt x="9370" y="45677"/>
                </a:cubicBezTo>
                <a:cubicBezTo>
                  <a:pt x="9441" y="46413"/>
                  <a:pt x="9944" y="47092"/>
                  <a:pt x="10799" y="47696"/>
                </a:cubicBezTo>
                <a:cubicBezTo>
                  <a:pt x="11486" y="48184"/>
                  <a:pt x="12390" y="48615"/>
                  <a:pt x="13463" y="48990"/>
                </a:cubicBezTo>
                <a:cubicBezTo>
                  <a:pt x="13760" y="48971"/>
                  <a:pt x="14056" y="48949"/>
                  <a:pt x="14352" y="48923"/>
                </a:cubicBezTo>
                <a:moveTo>
                  <a:pt x="14716" y="49084"/>
                </a:moveTo>
                <a:cubicBezTo>
                  <a:pt x="14458" y="49107"/>
                  <a:pt x="14195" y="49129"/>
                  <a:pt x="13936" y="49148"/>
                </a:cubicBezTo>
                <a:cubicBezTo>
                  <a:pt x="14045" y="49182"/>
                  <a:pt x="14154" y="49215"/>
                  <a:pt x="14266" y="49249"/>
                </a:cubicBezTo>
                <a:cubicBezTo>
                  <a:pt x="14529" y="49242"/>
                  <a:pt x="14795" y="49234"/>
                  <a:pt x="15062" y="49223"/>
                </a:cubicBezTo>
                <a:cubicBezTo>
                  <a:pt x="14945" y="49178"/>
                  <a:pt x="14833" y="49133"/>
                  <a:pt x="14716" y="49084"/>
                </a:cubicBezTo>
                <a:moveTo>
                  <a:pt x="16420" y="49152"/>
                </a:moveTo>
                <a:cubicBezTo>
                  <a:pt x="16281" y="49088"/>
                  <a:pt x="16146" y="49020"/>
                  <a:pt x="16011" y="48953"/>
                </a:cubicBezTo>
                <a:cubicBezTo>
                  <a:pt x="15707" y="48986"/>
                  <a:pt x="15399" y="49020"/>
                  <a:pt x="15095" y="49050"/>
                </a:cubicBezTo>
                <a:cubicBezTo>
                  <a:pt x="15227" y="49103"/>
                  <a:pt x="15362" y="49155"/>
                  <a:pt x="15501" y="49204"/>
                </a:cubicBezTo>
                <a:cubicBezTo>
                  <a:pt x="15804" y="49189"/>
                  <a:pt x="16112" y="49170"/>
                  <a:pt x="16420" y="49152"/>
                </a:cubicBezTo>
                <a:moveTo>
                  <a:pt x="16776" y="49313"/>
                </a:moveTo>
                <a:cubicBezTo>
                  <a:pt x="16506" y="49335"/>
                  <a:pt x="16232" y="49350"/>
                  <a:pt x="15962" y="49365"/>
                </a:cubicBezTo>
                <a:cubicBezTo>
                  <a:pt x="16075" y="49407"/>
                  <a:pt x="16191" y="49444"/>
                  <a:pt x="16307" y="49482"/>
                </a:cubicBezTo>
                <a:cubicBezTo>
                  <a:pt x="16322" y="49485"/>
                  <a:pt x="16337" y="49489"/>
                  <a:pt x="16352" y="49497"/>
                </a:cubicBezTo>
                <a:cubicBezTo>
                  <a:pt x="16626" y="49493"/>
                  <a:pt x="16900" y="49489"/>
                  <a:pt x="17178" y="49482"/>
                </a:cubicBezTo>
                <a:cubicBezTo>
                  <a:pt x="17043" y="49429"/>
                  <a:pt x="16908" y="49373"/>
                  <a:pt x="16776" y="49313"/>
                </a:cubicBezTo>
                <a:close/>
                <a:moveTo>
                  <a:pt x="18067" y="49204"/>
                </a:moveTo>
                <a:cubicBezTo>
                  <a:pt x="17759" y="49234"/>
                  <a:pt x="17455" y="49260"/>
                  <a:pt x="17151" y="49287"/>
                </a:cubicBezTo>
                <a:cubicBezTo>
                  <a:pt x="17302" y="49347"/>
                  <a:pt x="17455" y="49410"/>
                  <a:pt x="17613" y="49470"/>
                </a:cubicBezTo>
                <a:cubicBezTo>
                  <a:pt x="17917" y="49459"/>
                  <a:pt x="18221" y="49448"/>
                  <a:pt x="18525" y="49433"/>
                </a:cubicBezTo>
                <a:cubicBezTo>
                  <a:pt x="18367" y="49358"/>
                  <a:pt x="18217" y="49279"/>
                  <a:pt x="18067" y="49204"/>
                </a:cubicBezTo>
                <a:close/>
                <a:moveTo>
                  <a:pt x="19860" y="49347"/>
                </a:moveTo>
                <a:cubicBezTo>
                  <a:pt x="19692" y="49249"/>
                  <a:pt x="19530" y="49155"/>
                  <a:pt x="19369" y="49058"/>
                </a:cubicBezTo>
                <a:cubicBezTo>
                  <a:pt x="19039" y="49099"/>
                  <a:pt x="18709" y="49137"/>
                  <a:pt x="18378" y="49170"/>
                </a:cubicBezTo>
                <a:cubicBezTo>
                  <a:pt x="18543" y="49253"/>
                  <a:pt x="18709" y="49332"/>
                  <a:pt x="18881" y="49410"/>
                </a:cubicBezTo>
                <a:cubicBezTo>
                  <a:pt x="19208" y="49392"/>
                  <a:pt x="19534" y="49369"/>
                  <a:pt x="19860" y="49347"/>
                </a:cubicBezTo>
                <a:close/>
                <a:moveTo>
                  <a:pt x="20157" y="49504"/>
                </a:moveTo>
                <a:cubicBezTo>
                  <a:pt x="19853" y="49531"/>
                  <a:pt x="19549" y="49553"/>
                  <a:pt x="19249" y="49576"/>
                </a:cubicBezTo>
                <a:cubicBezTo>
                  <a:pt x="19418" y="49647"/>
                  <a:pt x="19594" y="49718"/>
                  <a:pt x="19770" y="49789"/>
                </a:cubicBezTo>
                <a:cubicBezTo>
                  <a:pt x="20067" y="49786"/>
                  <a:pt x="20367" y="49774"/>
                  <a:pt x="20663" y="49763"/>
                </a:cubicBezTo>
                <a:cubicBezTo>
                  <a:pt x="20491" y="49681"/>
                  <a:pt x="20322" y="49594"/>
                  <a:pt x="20157" y="49504"/>
                </a:cubicBezTo>
                <a:moveTo>
                  <a:pt x="21977" y="49699"/>
                </a:moveTo>
                <a:cubicBezTo>
                  <a:pt x="21793" y="49594"/>
                  <a:pt x="21616" y="49489"/>
                  <a:pt x="21440" y="49380"/>
                </a:cubicBezTo>
                <a:cubicBezTo>
                  <a:pt x="21117" y="49418"/>
                  <a:pt x="20791" y="49448"/>
                  <a:pt x="20464" y="49478"/>
                </a:cubicBezTo>
                <a:cubicBezTo>
                  <a:pt x="20648" y="49572"/>
                  <a:pt x="20832" y="49662"/>
                  <a:pt x="21024" y="49752"/>
                </a:cubicBezTo>
                <a:cubicBezTo>
                  <a:pt x="21339" y="49737"/>
                  <a:pt x="21658" y="49718"/>
                  <a:pt x="21977" y="49699"/>
                </a:cubicBezTo>
                <a:close/>
                <a:moveTo>
                  <a:pt x="22832" y="50153"/>
                </a:moveTo>
                <a:cubicBezTo>
                  <a:pt x="22641" y="50056"/>
                  <a:pt x="22453" y="49958"/>
                  <a:pt x="22273" y="49861"/>
                </a:cubicBezTo>
                <a:cubicBezTo>
                  <a:pt x="21977" y="49883"/>
                  <a:pt x="21680" y="49898"/>
                  <a:pt x="21384" y="49917"/>
                </a:cubicBezTo>
                <a:cubicBezTo>
                  <a:pt x="21575" y="50000"/>
                  <a:pt x="21766" y="50082"/>
                  <a:pt x="21965" y="50165"/>
                </a:cubicBezTo>
                <a:cubicBezTo>
                  <a:pt x="22254" y="50161"/>
                  <a:pt x="22543" y="50157"/>
                  <a:pt x="22832" y="50153"/>
                </a:cubicBezTo>
                <a:close/>
                <a:moveTo>
                  <a:pt x="23181" y="50322"/>
                </a:moveTo>
                <a:cubicBezTo>
                  <a:pt x="22926" y="50330"/>
                  <a:pt x="22667" y="50333"/>
                  <a:pt x="22408" y="50337"/>
                </a:cubicBezTo>
                <a:cubicBezTo>
                  <a:pt x="22532" y="50386"/>
                  <a:pt x="22659" y="50435"/>
                  <a:pt x="22783" y="50480"/>
                </a:cubicBezTo>
                <a:cubicBezTo>
                  <a:pt x="22843" y="50502"/>
                  <a:pt x="22903" y="50525"/>
                  <a:pt x="22960" y="50544"/>
                </a:cubicBezTo>
                <a:cubicBezTo>
                  <a:pt x="23211" y="50555"/>
                  <a:pt x="23462" y="50562"/>
                  <a:pt x="23714" y="50566"/>
                </a:cubicBezTo>
                <a:cubicBezTo>
                  <a:pt x="23534" y="50487"/>
                  <a:pt x="23357" y="50405"/>
                  <a:pt x="23181" y="50322"/>
                </a:cubicBezTo>
                <a:moveTo>
                  <a:pt x="24408" y="50270"/>
                </a:moveTo>
                <a:cubicBezTo>
                  <a:pt x="24119" y="50285"/>
                  <a:pt x="23834" y="50300"/>
                  <a:pt x="23545" y="50311"/>
                </a:cubicBezTo>
                <a:cubicBezTo>
                  <a:pt x="23744" y="50401"/>
                  <a:pt x="23943" y="50487"/>
                  <a:pt x="24145" y="50574"/>
                </a:cubicBezTo>
                <a:cubicBezTo>
                  <a:pt x="24318" y="50574"/>
                  <a:pt x="24494" y="50577"/>
                  <a:pt x="24667" y="50577"/>
                </a:cubicBezTo>
                <a:lnTo>
                  <a:pt x="24667" y="50577"/>
                </a:lnTo>
                <a:lnTo>
                  <a:pt x="24678" y="50577"/>
                </a:lnTo>
                <a:cubicBezTo>
                  <a:pt x="24779" y="50577"/>
                  <a:pt x="24881" y="50577"/>
                  <a:pt x="24982" y="50574"/>
                </a:cubicBezTo>
                <a:cubicBezTo>
                  <a:pt x="24787" y="50476"/>
                  <a:pt x="24595" y="50375"/>
                  <a:pt x="24408" y="50270"/>
                </a:cubicBezTo>
                <a:moveTo>
                  <a:pt x="26231" y="50547"/>
                </a:moveTo>
                <a:cubicBezTo>
                  <a:pt x="26025" y="50431"/>
                  <a:pt x="25826" y="50307"/>
                  <a:pt x="25631" y="50183"/>
                </a:cubicBezTo>
                <a:cubicBezTo>
                  <a:pt x="25327" y="50210"/>
                  <a:pt x="25019" y="50232"/>
                  <a:pt x="24712" y="50251"/>
                </a:cubicBezTo>
                <a:cubicBezTo>
                  <a:pt x="24914" y="50360"/>
                  <a:pt x="25124" y="50465"/>
                  <a:pt x="25338" y="50570"/>
                </a:cubicBezTo>
                <a:cubicBezTo>
                  <a:pt x="25635" y="50566"/>
                  <a:pt x="25935" y="50559"/>
                  <a:pt x="26231" y="50547"/>
                </a:cubicBezTo>
                <a:close/>
                <a:moveTo>
                  <a:pt x="26520" y="50716"/>
                </a:moveTo>
                <a:cubicBezTo>
                  <a:pt x="26246" y="50727"/>
                  <a:pt x="25969" y="50735"/>
                  <a:pt x="25691" y="50742"/>
                </a:cubicBezTo>
                <a:cubicBezTo>
                  <a:pt x="25882" y="50832"/>
                  <a:pt x="26078" y="50922"/>
                  <a:pt x="26276" y="51009"/>
                </a:cubicBezTo>
                <a:cubicBezTo>
                  <a:pt x="26547" y="51016"/>
                  <a:pt x="26817" y="51020"/>
                  <a:pt x="27087" y="51024"/>
                </a:cubicBezTo>
                <a:cubicBezTo>
                  <a:pt x="26895" y="50922"/>
                  <a:pt x="26708" y="50821"/>
                  <a:pt x="26520" y="50716"/>
                </a:cubicBezTo>
                <a:moveTo>
                  <a:pt x="28306" y="51020"/>
                </a:moveTo>
                <a:cubicBezTo>
                  <a:pt x="28104" y="50896"/>
                  <a:pt x="27905" y="50776"/>
                  <a:pt x="27713" y="50649"/>
                </a:cubicBezTo>
                <a:cubicBezTo>
                  <a:pt x="27417" y="50671"/>
                  <a:pt x="27121" y="50686"/>
                  <a:pt x="26824" y="50701"/>
                </a:cubicBezTo>
                <a:cubicBezTo>
                  <a:pt x="27027" y="50810"/>
                  <a:pt x="27229" y="50919"/>
                  <a:pt x="27439" y="51024"/>
                </a:cubicBezTo>
                <a:cubicBezTo>
                  <a:pt x="27462" y="51024"/>
                  <a:pt x="27485" y="51024"/>
                  <a:pt x="27507" y="51024"/>
                </a:cubicBezTo>
                <a:lnTo>
                  <a:pt x="27511" y="51024"/>
                </a:lnTo>
                <a:cubicBezTo>
                  <a:pt x="27777" y="51024"/>
                  <a:pt x="28040" y="51024"/>
                  <a:pt x="28306" y="51020"/>
                </a:cubicBezTo>
                <a:moveTo>
                  <a:pt x="29154" y="51500"/>
                </a:moveTo>
                <a:cubicBezTo>
                  <a:pt x="28963" y="51399"/>
                  <a:pt x="28775" y="51294"/>
                  <a:pt x="28591" y="51185"/>
                </a:cubicBezTo>
                <a:cubicBezTo>
                  <a:pt x="28325" y="51193"/>
                  <a:pt x="28055" y="51196"/>
                  <a:pt x="27788" y="51200"/>
                </a:cubicBezTo>
                <a:cubicBezTo>
                  <a:pt x="27980" y="51290"/>
                  <a:pt x="28171" y="51384"/>
                  <a:pt x="28366" y="51474"/>
                </a:cubicBezTo>
                <a:cubicBezTo>
                  <a:pt x="28629" y="51485"/>
                  <a:pt x="28892" y="51493"/>
                  <a:pt x="29154" y="51500"/>
                </a:cubicBezTo>
                <a:moveTo>
                  <a:pt x="29492" y="51680"/>
                </a:moveTo>
                <a:cubicBezTo>
                  <a:pt x="29255" y="51677"/>
                  <a:pt x="29023" y="51669"/>
                  <a:pt x="28790" y="51662"/>
                </a:cubicBezTo>
                <a:cubicBezTo>
                  <a:pt x="28862" y="51695"/>
                  <a:pt x="28940" y="51729"/>
                  <a:pt x="29015" y="51759"/>
                </a:cubicBezTo>
                <a:cubicBezTo>
                  <a:pt x="29113" y="51804"/>
                  <a:pt x="29214" y="51845"/>
                  <a:pt x="29315" y="51887"/>
                </a:cubicBezTo>
                <a:cubicBezTo>
                  <a:pt x="29548" y="51909"/>
                  <a:pt x="29777" y="51928"/>
                  <a:pt x="30006" y="51943"/>
                </a:cubicBezTo>
                <a:cubicBezTo>
                  <a:pt x="29833" y="51857"/>
                  <a:pt x="29661" y="51770"/>
                  <a:pt x="29492" y="51680"/>
                </a:cubicBezTo>
                <a:moveTo>
                  <a:pt x="31184" y="52014"/>
                </a:moveTo>
                <a:cubicBezTo>
                  <a:pt x="30993" y="51909"/>
                  <a:pt x="30805" y="51800"/>
                  <a:pt x="30621" y="51688"/>
                </a:cubicBezTo>
                <a:cubicBezTo>
                  <a:pt x="30516" y="51688"/>
                  <a:pt x="30415" y="51688"/>
                  <a:pt x="30314" y="51688"/>
                </a:cubicBezTo>
                <a:cubicBezTo>
                  <a:pt x="30156" y="51688"/>
                  <a:pt x="29998" y="51688"/>
                  <a:pt x="29845" y="51688"/>
                </a:cubicBezTo>
                <a:cubicBezTo>
                  <a:pt x="30032" y="51785"/>
                  <a:pt x="30227" y="51879"/>
                  <a:pt x="30422" y="51973"/>
                </a:cubicBezTo>
                <a:cubicBezTo>
                  <a:pt x="30677" y="51988"/>
                  <a:pt x="30929" y="52003"/>
                  <a:pt x="31184" y="52014"/>
                </a:cubicBezTo>
                <a:moveTo>
                  <a:pt x="31514" y="52198"/>
                </a:moveTo>
                <a:cubicBezTo>
                  <a:pt x="31289" y="52191"/>
                  <a:pt x="31064" y="52179"/>
                  <a:pt x="30839" y="52168"/>
                </a:cubicBezTo>
                <a:cubicBezTo>
                  <a:pt x="30895" y="52194"/>
                  <a:pt x="30951" y="52221"/>
                  <a:pt x="31008" y="52243"/>
                </a:cubicBezTo>
                <a:cubicBezTo>
                  <a:pt x="31124" y="52299"/>
                  <a:pt x="31244" y="52352"/>
                  <a:pt x="31364" y="52405"/>
                </a:cubicBezTo>
                <a:cubicBezTo>
                  <a:pt x="31585" y="52427"/>
                  <a:pt x="31807" y="52450"/>
                  <a:pt x="32028" y="52472"/>
                </a:cubicBezTo>
                <a:cubicBezTo>
                  <a:pt x="31856" y="52382"/>
                  <a:pt x="31683" y="52292"/>
                  <a:pt x="31514" y="52198"/>
                </a:cubicBezTo>
                <a:close/>
                <a:moveTo>
                  <a:pt x="33184" y="52566"/>
                </a:moveTo>
                <a:cubicBezTo>
                  <a:pt x="32992" y="52453"/>
                  <a:pt x="32805" y="52284"/>
                  <a:pt x="32621" y="52224"/>
                </a:cubicBezTo>
                <a:cubicBezTo>
                  <a:pt x="32370" y="52224"/>
                  <a:pt x="32118" y="52217"/>
                  <a:pt x="31863" y="52209"/>
                </a:cubicBezTo>
                <a:cubicBezTo>
                  <a:pt x="32054" y="52311"/>
                  <a:pt x="32246" y="52412"/>
                  <a:pt x="32445" y="52510"/>
                </a:cubicBezTo>
                <a:cubicBezTo>
                  <a:pt x="32689" y="52528"/>
                  <a:pt x="32936" y="52547"/>
                  <a:pt x="33184" y="52566"/>
                </a:cubicBezTo>
                <a:close/>
                <a:moveTo>
                  <a:pt x="33510" y="52753"/>
                </a:moveTo>
                <a:cubicBezTo>
                  <a:pt x="33289" y="52738"/>
                  <a:pt x="33071" y="52723"/>
                  <a:pt x="32850" y="52708"/>
                </a:cubicBezTo>
                <a:cubicBezTo>
                  <a:pt x="33022" y="52791"/>
                  <a:pt x="33199" y="52874"/>
                  <a:pt x="33375" y="52956"/>
                </a:cubicBezTo>
                <a:cubicBezTo>
                  <a:pt x="33589" y="52982"/>
                  <a:pt x="33807" y="53009"/>
                  <a:pt x="34021" y="53035"/>
                </a:cubicBezTo>
                <a:cubicBezTo>
                  <a:pt x="33848" y="52941"/>
                  <a:pt x="33679" y="52847"/>
                  <a:pt x="33510" y="52753"/>
                </a:cubicBezTo>
                <a:close/>
                <a:moveTo>
                  <a:pt x="35146" y="53147"/>
                </a:moveTo>
                <a:cubicBezTo>
                  <a:pt x="34959" y="53035"/>
                  <a:pt x="34771" y="52919"/>
                  <a:pt x="34587" y="52798"/>
                </a:cubicBezTo>
                <a:cubicBezTo>
                  <a:pt x="34343" y="52791"/>
                  <a:pt x="34099" y="52783"/>
                  <a:pt x="33855" y="52768"/>
                </a:cubicBezTo>
                <a:cubicBezTo>
                  <a:pt x="33919" y="52806"/>
                  <a:pt x="33983" y="52840"/>
                  <a:pt x="34043" y="52874"/>
                </a:cubicBezTo>
                <a:cubicBezTo>
                  <a:pt x="34174" y="52941"/>
                  <a:pt x="34302" y="53012"/>
                  <a:pt x="34433" y="53080"/>
                </a:cubicBezTo>
                <a:cubicBezTo>
                  <a:pt x="34670" y="53102"/>
                  <a:pt x="34910" y="53129"/>
                  <a:pt x="35146" y="53147"/>
                </a:cubicBezTo>
                <a:moveTo>
                  <a:pt x="35469" y="53339"/>
                </a:moveTo>
                <a:cubicBezTo>
                  <a:pt x="35259" y="53324"/>
                  <a:pt x="35045" y="53305"/>
                  <a:pt x="34831" y="53283"/>
                </a:cubicBezTo>
                <a:cubicBezTo>
                  <a:pt x="35004" y="53369"/>
                  <a:pt x="35176" y="53455"/>
                  <a:pt x="35352" y="53538"/>
                </a:cubicBezTo>
                <a:cubicBezTo>
                  <a:pt x="35559" y="53571"/>
                  <a:pt x="35769" y="53601"/>
                  <a:pt x="35975" y="53631"/>
                </a:cubicBezTo>
                <a:cubicBezTo>
                  <a:pt x="35806" y="53534"/>
                  <a:pt x="35638" y="53436"/>
                  <a:pt x="35469" y="53339"/>
                </a:cubicBezTo>
                <a:moveTo>
                  <a:pt x="37075" y="53763"/>
                </a:moveTo>
                <a:cubicBezTo>
                  <a:pt x="36887" y="53646"/>
                  <a:pt x="36699" y="53526"/>
                  <a:pt x="36519" y="53406"/>
                </a:cubicBezTo>
                <a:cubicBezTo>
                  <a:pt x="36283" y="53395"/>
                  <a:pt x="36050" y="53380"/>
                  <a:pt x="35814" y="53365"/>
                </a:cubicBezTo>
                <a:cubicBezTo>
                  <a:pt x="36002" y="53474"/>
                  <a:pt x="36189" y="53579"/>
                  <a:pt x="36384" y="53684"/>
                </a:cubicBezTo>
                <a:cubicBezTo>
                  <a:pt x="36613" y="53714"/>
                  <a:pt x="36846" y="53740"/>
                  <a:pt x="37075" y="53763"/>
                </a:cubicBezTo>
                <a:close/>
                <a:moveTo>
                  <a:pt x="37394" y="53962"/>
                </a:moveTo>
                <a:cubicBezTo>
                  <a:pt x="37187" y="53939"/>
                  <a:pt x="36985" y="53917"/>
                  <a:pt x="36778" y="53894"/>
                </a:cubicBezTo>
                <a:cubicBezTo>
                  <a:pt x="36947" y="53984"/>
                  <a:pt x="37116" y="54070"/>
                  <a:pt x="37289" y="54157"/>
                </a:cubicBezTo>
                <a:cubicBezTo>
                  <a:pt x="37491" y="54194"/>
                  <a:pt x="37690" y="54228"/>
                  <a:pt x="37893" y="54258"/>
                </a:cubicBezTo>
                <a:cubicBezTo>
                  <a:pt x="37724" y="54160"/>
                  <a:pt x="37559" y="54059"/>
                  <a:pt x="37394" y="53962"/>
                </a:cubicBezTo>
                <a:close/>
                <a:moveTo>
                  <a:pt x="38962" y="54412"/>
                </a:moveTo>
                <a:cubicBezTo>
                  <a:pt x="38778" y="54292"/>
                  <a:pt x="38594" y="54172"/>
                  <a:pt x="38414" y="54048"/>
                </a:cubicBezTo>
                <a:cubicBezTo>
                  <a:pt x="38185" y="54033"/>
                  <a:pt x="37960" y="54014"/>
                  <a:pt x="37731" y="53992"/>
                </a:cubicBezTo>
                <a:cubicBezTo>
                  <a:pt x="37919" y="54104"/>
                  <a:pt x="38106" y="54213"/>
                  <a:pt x="38294" y="54322"/>
                </a:cubicBezTo>
                <a:cubicBezTo>
                  <a:pt x="38519" y="54352"/>
                  <a:pt x="38741" y="54386"/>
                  <a:pt x="38962" y="54412"/>
                </a:cubicBezTo>
                <a:close/>
                <a:moveTo>
                  <a:pt x="39277" y="54614"/>
                </a:moveTo>
                <a:cubicBezTo>
                  <a:pt x="39078" y="54588"/>
                  <a:pt x="38883" y="54566"/>
                  <a:pt x="38684" y="54536"/>
                </a:cubicBezTo>
                <a:cubicBezTo>
                  <a:pt x="38853" y="54629"/>
                  <a:pt x="39018" y="54720"/>
                  <a:pt x="39191" y="54806"/>
                </a:cubicBezTo>
                <a:cubicBezTo>
                  <a:pt x="39382" y="54847"/>
                  <a:pt x="39574" y="54881"/>
                  <a:pt x="39769" y="54918"/>
                </a:cubicBezTo>
                <a:cubicBezTo>
                  <a:pt x="39604" y="54817"/>
                  <a:pt x="39438" y="54716"/>
                  <a:pt x="39277" y="54614"/>
                </a:cubicBezTo>
                <a:close/>
                <a:moveTo>
                  <a:pt x="40271" y="54723"/>
                </a:moveTo>
                <a:cubicBezTo>
                  <a:pt x="40054" y="54701"/>
                  <a:pt x="39832" y="54678"/>
                  <a:pt x="39615" y="54652"/>
                </a:cubicBezTo>
                <a:cubicBezTo>
                  <a:pt x="39799" y="54765"/>
                  <a:pt x="39982" y="54877"/>
                  <a:pt x="40170" y="54986"/>
                </a:cubicBezTo>
                <a:cubicBezTo>
                  <a:pt x="40384" y="55023"/>
                  <a:pt x="40598" y="55061"/>
                  <a:pt x="40815" y="55091"/>
                </a:cubicBezTo>
                <a:cubicBezTo>
                  <a:pt x="40632" y="54971"/>
                  <a:pt x="40451" y="54847"/>
                  <a:pt x="40271" y="54723"/>
                </a:cubicBezTo>
                <a:moveTo>
                  <a:pt x="41840" y="55234"/>
                </a:moveTo>
                <a:cubicBezTo>
                  <a:pt x="41645" y="55095"/>
                  <a:pt x="41453" y="54948"/>
                  <a:pt x="41266" y="54802"/>
                </a:cubicBezTo>
                <a:cubicBezTo>
                  <a:pt x="41033" y="54787"/>
                  <a:pt x="40797" y="54768"/>
                  <a:pt x="40560" y="54750"/>
                </a:cubicBezTo>
                <a:cubicBezTo>
                  <a:pt x="40752" y="54881"/>
                  <a:pt x="40947" y="55012"/>
                  <a:pt x="41146" y="55143"/>
                </a:cubicBezTo>
                <a:cubicBezTo>
                  <a:pt x="41378" y="55174"/>
                  <a:pt x="41607" y="55207"/>
                  <a:pt x="41840" y="55234"/>
                </a:cubicBezTo>
                <a:moveTo>
                  <a:pt x="42099" y="55425"/>
                </a:moveTo>
                <a:cubicBezTo>
                  <a:pt x="41885" y="55399"/>
                  <a:pt x="41675" y="55372"/>
                  <a:pt x="41461" y="55342"/>
                </a:cubicBezTo>
                <a:cubicBezTo>
                  <a:pt x="41641" y="55459"/>
                  <a:pt x="41821" y="55571"/>
                  <a:pt x="42009" y="55684"/>
                </a:cubicBezTo>
                <a:cubicBezTo>
                  <a:pt x="42215" y="55725"/>
                  <a:pt x="42421" y="55763"/>
                  <a:pt x="42631" y="55800"/>
                </a:cubicBezTo>
                <a:cubicBezTo>
                  <a:pt x="42451" y="55676"/>
                  <a:pt x="42275" y="55552"/>
                  <a:pt x="42099" y="55425"/>
                </a:cubicBezTo>
                <a:close/>
                <a:moveTo>
                  <a:pt x="43637" y="55961"/>
                </a:moveTo>
                <a:cubicBezTo>
                  <a:pt x="43446" y="55819"/>
                  <a:pt x="43258" y="55673"/>
                  <a:pt x="43074" y="55526"/>
                </a:cubicBezTo>
                <a:cubicBezTo>
                  <a:pt x="42845" y="55507"/>
                  <a:pt x="42616" y="55481"/>
                  <a:pt x="42384" y="55459"/>
                </a:cubicBezTo>
                <a:cubicBezTo>
                  <a:pt x="42575" y="55594"/>
                  <a:pt x="42766" y="55725"/>
                  <a:pt x="42962" y="55856"/>
                </a:cubicBezTo>
                <a:cubicBezTo>
                  <a:pt x="43187" y="55894"/>
                  <a:pt x="43412" y="55931"/>
                  <a:pt x="43637" y="55961"/>
                </a:cubicBezTo>
                <a:moveTo>
                  <a:pt x="43892" y="56157"/>
                </a:moveTo>
                <a:cubicBezTo>
                  <a:pt x="43686" y="56127"/>
                  <a:pt x="43479" y="56096"/>
                  <a:pt x="43273" y="56063"/>
                </a:cubicBezTo>
                <a:cubicBezTo>
                  <a:pt x="43449" y="56179"/>
                  <a:pt x="43626" y="56292"/>
                  <a:pt x="43802" y="56404"/>
                </a:cubicBezTo>
                <a:cubicBezTo>
                  <a:pt x="44005" y="56449"/>
                  <a:pt x="44211" y="56490"/>
                  <a:pt x="44410" y="56532"/>
                </a:cubicBezTo>
                <a:cubicBezTo>
                  <a:pt x="44237" y="56408"/>
                  <a:pt x="44065" y="56280"/>
                  <a:pt x="43892" y="56157"/>
                </a:cubicBezTo>
                <a:moveTo>
                  <a:pt x="45400" y="56712"/>
                </a:moveTo>
                <a:cubicBezTo>
                  <a:pt x="45213" y="56569"/>
                  <a:pt x="45029" y="56423"/>
                  <a:pt x="44849" y="56277"/>
                </a:cubicBezTo>
                <a:cubicBezTo>
                  <a:pt x="44627" y="56250"/>
                  <a:pt x="44402" y="56224"/>
                  <a:pt x="44177" y="56194"/>
                </a:cubicBezTo>
                <a:cubicBezTo>
                  <a:pt x="44365" y="56329"/>
                  <a:pt x="44552" y="56464"/>
                  <a:pt x="44740" y="56596"/>
                </a:cubicBezTo>
                <a:cubicBezTo>
                  <a:pt x="44961" y="56637"/>
                  <a:pt x="45183" y="56678"/>
                  <a:pt x="45400" y="56712"/>
                </a:cubicBezTo>
                <a:moveTo>
                  <a:pt x="45656" y="56911"/>
                </a:moveTo>
                <a:cubicBezTo>
                  <a:pt x="45453" y="56877"/>
                  <a:pt x="45250" y="56843"/>
                  <a:pt x="45048" y="56806"/>
                </a:cubicBezTo>
                <a:cubicBezTo>
                  <a:pt x="45220" y="56922"/>
                  <a:pt x="45393" y="57034"/>
                  <a:pt x="45565" y="57151"/>
                </a:cubicBezTo>
                <a:cubicBezTo>
                  <a:pt x="45764" y="57196"/>
                  <a:pt x="45963" y="57241"/>
                  <a:pt x="46162" y="57286"/>
                </a:cubicBezTo>
                <a:cubicBezTo>
                  <a:pt x="45993" y="57162"/>
                  <a:pt x="45824" y="57034"/>
                  <a:pt x="45656" y="56911"/>
                </a:cubicBezTo>
                <a:moveTo>
                  <a:pt x="47138" y="57488"/>
                </a:moveTo>
                <a:cubicBezTo>
                  <a:pt x="46954" y="57342"/>
                  <a:pt x="46777" y="57196"/>
                  <a:pt x="46597" y="57050"/>
                </a:cubicBezTo>
                <a:cubicBezTo>
                  <a:pt x="46380" y="57019"/>
                  <a:pt x="46162" y="56989"/>
                  <a:pt x="45941" y="56956"/>
                </a:cubicBezTo>
                <a:cubicBezTo>
                  <a:pt x="46121" y="57091"/>
                  <a:pt x="46305" y="57226"/>
                  <a:pt x="46492" y="57357"/>
                </a:cubicBezTo>
                <a:cubicBezTo>
                  <a:pt x="46706" y="57402"/>
                  <a:pt x="46924" y="57447"/>
                  <a:pt x="47138" y="57488"/>
                </a:cubicBezTo>
                <a:close/>
                <a:moveTo>
                  <a:pt x="47393" y="57687"/>
                </a:moveTo>
                <a:cubicBezTo>
                  <a:pt x="47194" y="57650"/>
                  <a:pt x="46995" y="57612"/>
                  <a:pt x="46796" y="57571"/>
                </a:cubicBezTo>
                <a:cubicBezTo>
                  <a:pt x="46965" y="57687"/>
                  <a:pt x="47134" y="57804"/>
                  <a:pt x="47303" y="57916"/>
                </a:cubicBezTo>
                <a:cubicBezTo>
                  <a:pt x="47498" y="57969"/>
                  <a:pt x="47693" y="58018"/>
                  <a:pt x="47888" y="58063"/>
                </a:cubicBezTo>
                <a:cubicBezTo>
                  <a:pt x="47719" y="57939"/>
                  <a:pt x="47554" y="57815"/>
                  <a:pt x="47393" y="57687"/>
                </a:cubicBezTo>
                <a:moveTo>
                  <a:pt x="48852" y="58284"/>
                </a:moveTo>
                <a:cubicBezTo>
                  <a:pt x="48672" y="58138"/>
                  <a:pt x="48496" y="57991"/>
                  <a:pt x="48323" y="57845"/>
                </a:cubicBezTo>
                <a:cubicBezTo>
                  <a:pt x="48109" y="57811"/>
                  <a:pt x="47892" y="57777"/>
                  <a:pt x="47674" y="57736"/>
                </a:cubicBezTo>
                <a:cubicBezTo>
                  <a:pt x="47854" y="57875"/>
                  <a:pt x="48034" y="58006"/>
                  <a:pt x="48214" y="58141"/>
                </a:cubicBezTo>
                <a:cubicBezTo>
                  <a:pt x="48428" y="58190"/>
                  <a:pt x="48638" y="58239"/>
                  <a:pt x="48852" y="58284"/>
                </a:cubicBezTo>
                <a:close/>
                <a:moveTo>
                  <a:pt x="49107" y="58487"/>
                </a:moveTo>
                <a:cubicBezTo>
                  <a:pt x="48912" y="58445"/>
                  <a:pt x="48717" y="58404"/>
                  <a:pt x="48522" y="58359"/>
                </a:cubicBezTo>
                <a:cubicBezTo>
                  <a:pt x="48683" y="58479"/>
                  <a:pt x="48849" y="58592"/>
                  <a:pt x="49017" y="58708"/>
                </a:cubicBezTo>
                <a:cubicBezTo>
                  <a:pt x="49209" y="58760"/>
                  <a:pt x="49400" y="58813"/>
                  <a:pt x="49591" y="58862"/>
                </a:cubicBezTo>
                <a:cubicBezTo>
                  <a:pt x="49430" y="58738"/>
                  <a:pt x="49265" y="58614"/>
                  <a:pt x="49107" y="58487"/>
                </a:cubicBezTo>
                <a:close/>
                <a:moveTo>
                  <a:pt x="50548" y="59102"/>
                </a:moveTo>
                <a:cubicBezTo>
                  <a:pt x="50372" y="58956"/>
                  <a:pt x="50199" y="58809"/>
                  <a:pt x="49970" y="58663"/>
                </a:cubicBezTo>
                <a:cubicBezTo>
                  <a:pt x="49817" y="58625"/>
                  <a:pt x="49603" y="58584"/>
                  <a:pt x="49389" y="58543"/>
                </a:cubicBezTo>
                <a:cubicBezTo>
                  <a:pt x="49565" y="58678"/>
                  <a:pt x="49741" y="58813"/>
                  <a:pt x="49922" y="58948"/>
                </a:cubicBezTo>
                <a:cubicBezTo>
                  <a:pt x="50128" y="59001"/>
                  <a:pt x="50338" y="59053"/>
                  <a:pt x="50548" y="59102"/>
                </a:cubicBezTo>
                <a:moveTo>
                  <a:pt x="50803" y="59308"/>
                </a:moveTo>
                <a:cubicBezTo>
                  <a:pt x="50608" y="59263"/>
                  <a:pt x="50417" y="59218"/>
                  <a:pt x="50226" y="59169"/>
                </a:cubicBezTo>
                <a:cubicBezTo>
                  <a:pt x="50383" y="59289"/>
                  <a:pt x="50548" y="59406"/>
                  <a:pt x="50713" y="59518"/>
                </a:cubicBezTo>
                <a:cubicBezTo>
                  <a:pt x="50901" y="59578"/>
                  <a:pt x="51092" y="59631"/>
                  <a:pt x="51280" y="59683"/>
                </a:cubicBezTo>
                <a:cubicBezTo>
                  <a:pt x="51118" y="59560"/>
                  <a:pt x="50961" y="59432"/>
                  <a:pt x="50803" y="59308"/>
                </a:cubicBezTo>
                <a:moveTo>
                  <a:pt x="52229" y="59939"/>
                </a:moveTo>
                <a:cubicBezTo>
                  <a:pt x="52056" y="59792"/>
                  <a:pt x="51884" y="59646"/>
                  <a:pt x="51715" y="59500"/>
                </a:cubicBezTo>
                <a:cubicBezTo>
                  <a:pt x="51505" y="59458"/>
                  <a:pt x="51295" y="59413"/>
                  <a:pt x="51085" y="59368"/>
                </a:cubicBezTo>
                <a:cubicBezTo>
                  <a:pt x="51257" y="59507"/>
                  <a:pt x="51430" y="59642"/>
                  <a:pt x="51606" y="59773"/>
                </a:cubicBezTo>
                <a:cubicBezTo>
                  <a:pt x="51816" y="59830"/>
                  <a:pt x="52023" y="59886"/>
                  <a:pt x="52229" y="59939"/>
                </a:cubicBezTo>
                <a:moveTo>
                  <a:pt x="52484" y="60149"/>
                </a:moveTo>
                <a:cubicBezTo>
                  <a:pt x="52293" y="60100"/>
                  <a:pt x="52102" y="60051"/>
                  <a:pt x="51910" y="60002"/>
                </a:cubicBezTo>
                <a:cubicBezTo>
                  <a:pt x="52071" y="60119"/>
                  <a:pt x="52229" y="60239"/>
                  <a:pt x="52390" y="60351"/>
                </a:cubicBezTo>
                <a:cubicBezTo>
                  <a:pt x="52578" y="60411"/>
                  <a:pt x="52766" y="60471"/>
                  <a:pt x="52953" y="60528"/>
                </a:cubicBezTo>
                <a:cubicBezTo>
                  <a:pt x="52796" y="60400"/>
                  <a:pt x="52638" y="60272"/>
                  <a:pt x="52484" y="60149"/>
                </a:cubicBezTo>
                <a:close/>
                <a:moveTo>
                  <a:pt x="53895" y="60794"/>
                </a:moveTo>
                <a:cubicBezTo>
                  <a:pt x="53726" y="60648"/>
                  <a:pt x="53557" y="60505"/>
                  <a:pt x="53388" y="60355"/>
                </a:cubicBezTo>
                <a:cubicBezTo>
                  <a:pt x="53182" y="60310"/>
                  <a:pt x="52972" y="60265"/>
                  <a:pt x="52766" y="60216"/>
                </a:cubicBezTo>
                <a:cubicBezTo>
                  <a:pt x="52934" y="60351"/>
                  <a:pt x="53107" y="60486"/>
                  <a:pt x="53280" y="60621"/>
                </a:cubicBezTo>
                <a:cubicBezTo>
                  <a:pt x="53486" y="60681"/>
                  <a:pt x="53692" y="60738"/>
                  <a:pt x="53895" y="60794"/>
                </a:cubicBezTo>
                <a:moveTo>
                  <a:pt x="54150" y="61004"/>
                </a:moveTo>
                <a:cubicBezTo>
                  <a:pt x="53959" y="60955"/>
                  <a:pt x="53771" y="60907"/>
                  <a:pt x="53584" y="60854"/>
                </a:cubicBezTo>
                <a:cubicBezTo>
                  <a:pt x="53741" y="60970"/>
                  <a:pt x="53899" y="61087"/>
                  <a:pt x="54056" y="61203"/>
                </a:cubicBezTo>
                <a:cubicBezTo>
                  <a:pt x="54244" y="61267"/>
                  <a:pt x="54432" y="61327"/>
                  <a:pt x="54615" y="61387"/>
                </a:cubicBezTo>
                <a:cubicBezTo>
                  <a:pt x="54458" y="61259"/>
                  <a:pt x="54304" y="61132"/>
                  <a:pt x="54150" y="61004"/>
                </a:cubicBezTo>
                <a:close/>
                <a:moveTo>
                  <a:pt x="55553" y="61668"/>
                </a:moveTo>
                <a:cubicBezTo>
                  <a:pt x="55385" y="61522"/>
                  <a:pt x="55216" y="61376"/>
                  <a:pt x="55051" y="61229"/>
                </a:cubicBezTo>
                <a:cubicBezTo>
                  <a:pt x="54908" y="61195"/>
                  <a:pt x="54769" y="61162"/>
                  <a:pt x="54627" y="61128"/>
                </a:cubicBezTo>
                <a:cubicBezTo>
                  <a:pt x="54559" y="61109"/>
                  <a:pt x="54495" y="61094"/>
                  <a:pt x="54432" y="61079"/>
                </a:cubicBezTo>
                <a:cubicBezTo>
                  <a:pt x="54597" y="61214"/>
                  <a:pt x="54769" y="61353"/>
                  <a:pt x="54942" y="61484"/>
                </a:cubicBezTo>
                <a:cubicBezTo>
                  <a:pt x="55144" y="61548"/>
                  <a:pt x="55347" y="61608"/>
                  <a:pt x="55553" y="61668"/>
                </a:cubicBezTo>
                <a:close/>
                <a:moveTo>
                  <a:pt x="55805" y="61882"/>
                </a:moveTo>
                <a:cubicBezTo>
                  <a:pt x="55617" y="61830"/>
                  <a:pt x="55430" y="61777"/>
                  <a:pt x="55242" y="61721"/>
                </a:cubicBezTo>
                <a:cubicBezTo>
                  <a:pt x="55400" y="61837"/>
                  <a:pt x="55553" y="61957"/>
                  <a:pt x="55715" y="62073"/>
                </a:cubicBezTo>
                <a:cubicBezTo>
                  <a:pt x="55899" y="62137"/>
                  <a:pt x="56082" y="62201"/>
                  <a:pt x="56266" y="62261"/>
                </a:cubicBezTo>
                <a:cubicBezTo>
                  <a:pt x="56112" y="62137"/>
                  <a:pt x="55959" y="62010"/>
                  <a:pt x="55805" y="61882"/>
                </a:cubicBezTo>
                <a:moveTo>
                  <a:pt x="57058" y="62512"/>
                </a:moveTo>
                <a:cubicBezTo>
                  <a:pt x="57103" y="62527"/>
                  <a:pt x="57152" y="62542"/>
                  <a:pt x="57201" y="62557"/>
                </a:cubicBezTo>
                <a:cubicBezTo>
                  <a:pt x="57032" y="62411"/>
                  <a:pt x="56867" y="62265"/>
                  <a:pt x="56701" y="62118"/>
                </a:cubicBezTo>
                <a:cubicBezTo>
                  <a:pt x="56499" y="62066"/>
                  <a:pt x="56293" y="62013"/>
                  <a:pt x="56086" y="61957"/>
                </a:cubicBezTo>
                <a:cubicBezTo>
                  <a:pt x="56251" y="62096"/>
                  <a:pt x="56420" y="62231"/>
                  <a:pt x="56593" y="62366"/>
                </a:cubicBezTo>
                <a:cubicBezTo>
                  <a:pt x="56747" y="62415"/>
                  <a:pt x="56900" y="62464"/>
                  <a:pt x="57058" y="62512"/>
                </a:cubicBezTo>
                <a:moveTo>
                  <a:pt x="57452" y="62771"/>
                </a:moveTo>
                <a:cubicBezTo>
                  <a:pt x="57309" y="62730"/>
                  <a:pt x="57163" y="62685"/>
                  <a:pt x="57017" y="62644"/>
                </a:cubicBezTo>
                <a:cubicBezTo>
                  <a:pt x="56975" y="62629"/>
                  <a:pt x="56934" y="62617"/>
                  <a:pt x="56893" y="62602"/>
                </a:cubicBezTo>
                <a:cubicBezTo>
                  <a:pt x="57047" y="62723"/>
                  <a:pt x="57201" y="62839"/>
                  <a:pt x="57358" y="62959"/>
                </a:cubicBezTo>
                <a:cubicBezTo>
                  <a:pt x="57542" y="63023"/>
                  <a:pt x="57726" y="63090"/>
                  <a:pt x="57910" y="63154"/>
                </a:cubicBezTo>
                <a:cubicBezTo>
                  <a:pt x="57756" y="63026"/>
                  <a:pt x="57602" y="62899"/>
                  <a:pt x="57452" y="62771"/>
                </a:cubicBezTo>
                <a:moveTo>
                  <a:pt x="58836" y="63458"/>
                </a:moveTo>
                <a:cubicBezTo>
                  <a:pt x="58671" y="63315"/>
                  <a:pt x="58506" y="63169"/>
                  <a:pt x="58345" y="63023"/>
                </a:cubicBezTo>
                <a:cubicBezTo>
                  <a:pt x="58139" y="62966"/>
                  <a:pt x="57936" y="62910"/>
                  <a:pt x="57730" y="62854"/>
                </a:cubicBezTo>
                <a:cubicBezTo>
                  <a:pt x="57895" y="62989"/>
                  <a:pt x="58063" y="63128"/>
                  <a:pt x="58232" y="63263"/>
                </a:cubicBezTo>
                <a:cubicBezTo>
                  <a:pt x="58244" y="63267"/>
                  <a:pt x="58255" y="63270"/>
                  <a:pt x="58270" y="63274"/>
                </a:cubicBezTo>
                <a:cubicBezTo>
                  <a:pt x="58457" y="63338"/>
                  <a:pt x="58649" y="63398"/>
                  <a:pt x="58836" y="63458"/>
                </a:cubicBezTo>
                <a:moveTo>
                  <a:pt x="59092" y="63676"/>
                </a:moveTo>
                <a:cubicBezTo>
                  <a:pt x="58904" y="63619"/>
                  <a:pt x="58720" y="63563"/>
                  <a:pt x="58532" y="63499"/>
                </a:cubicBezTo>
                <a:cubicBezTo>
                  <a:pt x="58686" y="63619"/>
                  <a:pt x="58840" y="63739"/>
                  <a:pt x="58994" y="63856"/>
                </a:cubicBezTo>
                <a:cubicBezTo>
                  <a:pt x="59159" y="63916"/>
                  <a:pt x="59324" y="63976"/>
                  <a:pt x="59489" y="64036"/>
                </a:cubicBezTo>
                <a:cubicBezTo>
                  <a:pt x="59508" y="64043"/>
                  <a:pt x="59527" y="64051"/>
                  <a:pt x="59546" y="64058"/>
                </a:cubicBezTo>
                <a:cubicBezTo>
                  <a:pt x="59392" y="63931"/>
                  <a:pt x="59242" y="63803"/>
                  <a:pt x="59092" y="63676"/>
                </a:cubicBezTo>
                <a:close/>
                <a:moveTo>
                  <a:pt x="60469" y="64373"/>
                </a:moveTo>
                <a:cubicBezTo>
                  <a:pt x="60303" y="64231"/>
                  <a:pt x="60138" y="64084"/>
                  <a:pt x="59977" y="63938"/>
                </a:cubicBezTo>
                <a:cubicBezTo>
                  <a:pt x="59774" y="63882"/>
                  <a:pt x="59572" y="63822"/>
                  <a:pt x="59365" y="63762"/>
                </a:cubicBezTo>
                <a:cubicBezTo>
                  <a:pt x="59531" y="63897"/>
                  <a:pt x="59696" y="64036"/>
                  <a:pt x="59864" y="64171"/>
                </a:cubicBezTo>
                <a:cubicBezTo>
                  <a:pt x="60067" y="64242"/>
                  <a:pt x="60266" y="64310"/>
                  <a:pt x="60469" y="64373"/>
                </a:cubicBezTo>
                <a:close/>
                <a:moveTo>
                  <a:pt x="60720" y="64595"/>
                </a:moveTo>
                <a:cubicBezTo>
                  <a:pt x="60536" y="64535"/>
                  <a:pt x="60352" y="64475"/>
                  <a:pt x="60168" y="64411"/>
                </a:cubicBezTo>
                <a:cubicBezTo>
                  <a:pt x="60318" y="64531"/>
                  <a:pt x="60472" y="64647"/>
                  <a:pt x="60626" y="64767"/>
                </a:cubicBezTo>
                <a:cubicBezTo>
                  <a:pt x="60656" y="64779"/>
                  <a:pt x="60686" y="64790"/>
                  <a:pt x="60716" y="64801"/>
                </a:cubicBezTo>
                <a:cubicBezTo>
                  <a:pt x="60870" y="64861"/>
                  <a:pt x="61020" y="64917"/>
                  <a:pt x="61174" y="64974"/>
                </a:cubicBezTo>
                <a:cubicBezTo>
                  <a:pt x="61020" y="64846"/>
                  <a:pt x="60870" y="64722"/>
                  <a:pt x="60720" y="64595"/>
                </a:cubicBezTo>
                <a:moveTo>
                  <a:pt x="62093" y="65300"/>
                </a:moveTo>
                <a:cubicBezTo>
                  <a:pt x="61928" y="65158"/>
                  <a:pt x="61763" y="65011"/>
                  <a:pt x="61605" y="64865"/>
                </a:cubicBezTo>
                <a:cubicBezTo>
                  <a:pt x="61399" y="64805"/>
                  <a:pt x="61200" y="64745"/>
                  <a:pt x="60998" y="64681"/>
                </a:cubicBezTo>
                <a:cubicBezTo>
                  <a:pt x="61159" y="64816"/>
                  <a:pt x="61324" y="64955"/>
                  <a:pt x="61493" y="65090"/>
                </a:cubicBezTo>
                <a:cubicBezTo>
                  <a:pt x="61692" y="65161"/>
                  <a:pt x="61891" y="65233"/>
                  <a:pt x="62093" y="65300"/>
                </a:cubicBezTo>
                <a:moveTo>
                  <a:pt x="62345" y="65522"/>
                </a:moveTo>
                <a:cubicBezTo>
                  <a:pt x="62161" y="65458"/>
                  <a:pt x="61977" y="65398"/>
                  <a:pt x="61793" y="65330"/>
                </a:cubicBezTo>
                <a:cubicBezTo>
                  <a:pt x="61943" y="65450"/>
                  <a:pt x="62097" y="65570"/>
                  <a:pt x="62251" y="65690"/>
                </a:cubicBezTo>
                <a:cubicBezTo>
                  <a:pt x="62431" y="65762"/>
                  <a:pt x="62615" y="65833"/>
                  <a:pt x="62795" y="65900"/>
                </a:cubicBezTo>
                <a:cubicBezTo>
                  <a:pt x="62645" y="65777"/>
                  <a:pt x="62491" y="65649"/>
                  <a:pt x="62345" y="65522"/>
                </a:cubicBezTo>
                <a:close/>
                <a:moveTo>
                  <a:pt x="63710" y="66238"/>
                </a:moveTo>
                <a:cubicBezTo>
                  <a:pt x="63545" y="66092"/>
                  <a:pt x="63384" y="65945"/>
                  <a:pt x="63222" y="65799"/>
                </a:cubicBezTo>
                <a:cubicBezTo>
                  <a:pt x="63020" y="65739"/>
                  <a:pt x="62821" y="65675"/>
                  <a:pt x="62618" y="65608"/>
                </a:cubicBezTo>
                <a:cubicBezTo>
                  <a:pt x="62780" y="65747"/>
                  <a:pt x="62945" y="65885"/>
                  <a:pt x="63114" y="66021"/>
                </a:cubicBezTo>
                <a:cubicBezTo>
                  <a:pt x="63313" y="66096"/>
                  <a:pt x="63511" y="66167"/>
                  <a:pt x="63710" y="66238"/>
                </a:cubicBezTo>
                <a:close/>
                <a:moveTo>
                  <a:pt x="63962" y="66456"/>
                </a:moveTo>
                <a:cubicBezTo>
                  <a:pt x="63778" y="66392"/>
                  <a:pt x="63594" y="66328"/>
                  <a:pt x="63414" y="66264"/>
                </a:cubicBezTo>
                <a:cubicBezTo>
                  <a:pt x="63564" y="66384"/>
                  <a:pt x="63714" y="66505"/>
                  <a:pt x="63868" y="66621"/>
                </a:cubicBezTo>
                <a:cubicBezTo>
                  <a:pt x="64048" y="66696"/>
                  <a:pt x="64232" y="66767"/>
                  <a:pt x="64412" y="66838"/>
                </a:cubicBezTo>
                <a:cubicBezTo>
                  <a:pt x="64262" y="66711"/>
                  <a:pt x="64112" y="66583"/>
                  <a:pt x="63962" y="66456"/>
                </a:cubicBezTo>
                <a:close/>
                <a:moveTo>
                  <a:pt x="65324" y="67184"/>
                </a:moveTo>
                <a:cubicBezTo>
                  <a:pt x="65162" y="67037"/>
                  <a:pt x="64997" y="66891"/>
                  <a:pt x="64840" y="66745"/>
                </a:cubicBezTo>
                <a:cubicBezTo>
                  <a:pt x="64637" y="66681"/>
                  <a:pt x="64434" y="66617"/>
                  <a:pt x="64236" y="66550"/>
                </a:cubicBezTo>
                <a:cubicBezTo>
                  <a:pt x="64397" y="66688"/>
                  <a:pt x="64562" y="66823"/>
                  <a:pt x="64727" y="66962"/>
                </a:cubicBezTo>
                <a:cubicBezTo>
                  <a:pt x="64926" y="67037"/>
                  <a:pt x="65125" y="67109"/>
                  <a:pt x="65324" y="67184"/>
                </a:cubicBezTo>
                <a:close/>
                <a:moveTo>
                  <a:pt x="65575" y="67401"/>
                </a:moveTo>
                <a:cubicBezTo>
                  <a:pt x="65391" y="67337"/>
                  <a:pt x="65207" y="67270"/>
                  <a:pt x="65027" y="67202"/>
                </a:cubicBezTo>
                <a:cubicBezTo>
                  <a:pt x="65177" y="67322"/>
                  <a:pt x="65327" y="67443"/>
                  <a:pt x="65481" y="67563"/>
                </a:cubicBezTo>
                <a:cubicBezTo>
                  <a:pt x="65661" y="67638"/>
                  <a:pt x="65841" y="67713"/>
                  <a:pt x="66025" y="67784"/>
                </a:cubicBezTo>
                <a:cubicBezTo>
                  <a:pt x="65871" y="67656"/>
                  <a:pt x="65725" y="67529"/>
                  <a:pt x="65575" y="67401"/>
                </a:cubicBezTo>
                <a:moveTo>
                  <a:pt x="66933" y="68137"/>
                </a:moveTo>
                <a:cubicBezTo>
                  <a:pt x="66772" y="67990"/>
                  <a:pt x="66607" y="67844"/>
                  <a:pt x="66449" y="67698"/>
                </a:cubicBezTo>
                <a:cubicBezTo>
                  <a:pt x="66247" y="67634"/>
                  <a:pt x="66044" y="67566"/>
                  <a:pt x="65845" y="67495"/>
                </a:cubicBezTo>
                <a:cubicBezTo>
                  <a:pt x="66006" y="67634"/>
                  <a:pt x="66172" y="67773"/>
                  <a:pt x="66337" y="67908"/>
                </a:cubicBezTo>
                <a:cubicBezTo>
                  <a:pt x="66536" y="67987"/>
                  <a:pt x="66734" y="68062"/>
                  <a:pt x="66933" y="68137"/>
                </a:cubicBezTo>
                <a:close/>
                <a:moveTo>
                  <a:pt x="67185" y="68354"/>
                </a:moveTo>
                <a:cubicBezTo>
                  <a:pt x="67001" y="68290"/>
                  <a:pt x="66817" y="68219"/>
                  <a:pt x="66637" y="68152"/>
                </a:cubicBezTo>
                <a:cubicBezTo>
                  <a:pt x="66787" y="68272"/>
                  <a:pt x="66937" y="68392"/>
                  <a:pt x="67091" y="68512"/>
                </a:cubicBezTo>
                <a:cubicBezTo>
                  <a:pt x="67271" y="68591"/>
                  <a:pt x="67451" y="68666"/>
                  <a:pt x="67635" y="68741"/>
                </a:cubicBezTo>
                <a:cubicBezTo>
                  <a:pt x="67481" y="68613"/>
                  <a:pt x="67331" y="68486"/>
                  <a:pt x="67185" y="68354"/>
                </a:cubicBezTo>
                <a:close/>
                <a:moveTo>
                  <a:pt x="68539" y="69097"/>
                </a:moveTo>
                <a:cubicBezTo>
                  <a:pt x="68374" y="68951"/>
                  <a:pt x="68216" y="68808"/>
                  <a:pt x="68055" y="68658"/>
                </a:cubicBezTo>
                <a:cubicBezTo>
                  <a:pt x="67852" y="68591"/>
                  <a:pt x="67654" y="68523"/>
                  <a:pt x="67451" y="68452"/>
                </a:cubicBezTo>
                <a:cubicBezTo>
                  <a:pt x="67612" y="68591"/>
                  <a:pt x="67777" y="68729"/>
                  <a:pt x="67943" y="68865"/>
                </a:cubicBezTo>
                <a:cubicBezTo>
                  <a:pt x="68141" y="68943"/>
                  <a:pt x="68340" y="69022"/>
                  <a:pt x="68539" y="69097"/>
                </a:cubicBezTo>
                <a:moveTo>
                  <a:pt x="68790" y="69315"/>
                </a:moveTo>
                <a:cubicBezTo>
                  <a:pt x="68607" y="69247"/>
                  <a:pt x="68423" y="69180"/>
                  <a:pt x="68243" y="69108"/>
                </a:cubicBezTo>
                <a:cubicBezTo>
                  <a:pt x="68393" y="69228"/>
                  <a:pt x="68543" y="69349"/>
                  <a:pt x="68697" y="69469"/>
                </a:cubicBezTo>
                <a:cubicBezTo>
                  <a:pt x="68877" y="69547"/>
                  <a:pt x="69057" y="69626"/>
                  <a:pt x="69237" y="69701"/>
                </a:cubicBezTo>
                <a:cubicBezTo>
                  <a:pt x="69087" y="69574"/>
                  <a:pt x="68937" y="69446"/>
                  <a:pt x="68790" y="69315"/>
                </a:cubicBezTo>
                <a:close/>
                <a:moveTo>
                  <a:pt x="70141" y="70065"/>
                </a:moveTo>
                <a:cubicBezTo>
                  <a:pt x="69980" y="69919"/>
                  <a:pt x="69819" y="69773"/>
                  <a:pt x="69657" y="69626"/>
                </a:cubicBezTo>
                <a:cubicBezTo>
                  <a:pt x="69455" y="69559"/>
                  <a:pt x="69256" y="69487"/>
                  <a:pt x="69057" y="69412"/>
                </a:cubicBezTo>
                <a:cubicBezTo>
                  <a:pt x="69218" y="69551"/>
                  <a:pt x="69380" y="69690"/>
                  <a:pt x="69545" y="69825"/>
                </a:cubicBezTo>
                <a:cubicBezTo>
                  <a:pt x="69744" y="69908"/>
                  <a:pt x="69942" y="69986"/>
                  <a:pt x="70141" y="70065"/>
                </a:cubicBezTo>
                <a:close/>
                <a:moveTo>
                  <a:pt x="70393" y="70283"/>
                </a:moveTo>
                <a:cubicBezTo>
                  <a:pt x="70209" y="70212"/>
                  <a:pt x="70025" y="70140"/>
                  <a:pt x="69841" y="70069"/>
                </a:cubicBezTo>
                <a:cubicBezTo>
                  <a:pt x="69995" y="70193"/>
                  <a:pt x="70145" y="70313"/>
                  <a:pt x="70299" y="70433"/>
                </a:cubicBezTo>
                <a:cubicBezTo>
                  <a:pt x="70479" y="70512"/>
                  <a:pt x="70659" y="70590"/>
                  <a:pt x="70843" y="70669"/>
                </a:cubicBezTo>
                <a:cubicBezTo>
                  <a:pt x="70689" y="70542"/>
                  <a:pt x="70539" y="70410"/>
                  <a:pt x="70393" y="70283"/>
                </a:cubicBezTo>
                <a:moveTo>
                  <a:pt x="71743" y="71037"/>
                </a:moveTo>
                <a:cubicBezTo>
                  <a:pt x="71578" y="70894"/>
                  <a:pt x="71417" y="70748"/>
                  <a:pt x="71259" y="70602"/>
                </a:cubicBezTo>
                <a:cubicBezTo>
                  <a:pt x="71057" y="70530"/>
                  <a:pt x="70854" y="70455"/>
                  <a:pt x="70655" y="70380"/>
                </a:cubicBezTo>
                <a:cubicBezTo>
                  <a:pt x="70817" y="70519"/>
                  <a:pt x="70982" y="70658"/>
                  <a:pt x="71147" y="70797"/>
                </a:cubicBezTo>
                <a:cubicBezTo>
                  <a:pt x="71346" y="70879"/>
                  <a:pt x="71544" y="70958"/>
                  <a:pt x="71743" y="71037"/>
                </a:cubicBezTo>
                <a:moveTo>
                  <a:pt x="71991" y="71255"/>
                </a:moveTo>
                <a:cubicBezTo>
                  <a:pt x="71807" y="71183"/>
                  <a:pt x="71623" y="71112"/>
                  <a:pt x="71443" y="71037"/>
                </a:cubicBezTo>
                <a:cubicBezTo>
                  <a:pt x="71593" y="71161"/>
                  <a:pt x="71743" y="71281"/>
                  <a:pt x="71897" y="71401"/>
                </a:cubicBezTo>
                <a:cubicBezTo>
                  <a:pt x="72077" y="71483"/>
                  <a:pt x="72261" y="71562"/>
                  <a:pt x="72441" y="71641"/>
                </a:cubicBezTo>
                <a:cubicBezTo>
                  <a:pt x="72291" y="71513"/>
                  <a:pt x="72141" y="71386"/>
                  <a:pt x="71991" y="71255"/>
                </a:cubicBezTo>
                <a:close/>
                <a:moveTo>
                  <a:pt x="73342" y="72016"/>
                </a:moveTo>
                <a:cubicBezTo>
                  <a:pt x="73177" y="71874"/>
                  <a:pt x="73015" y="71727"/>
                  <a:pt x="72858" y="71581"/>
                </a:cubicBezTo>
                <a:cubicBezTo>
                  <a:pt x="72655" y="71506"/>
                  <a:pt x="72452" y="71435"/>
                  <a:pt x="72254" y="71356"/>
                </a:cubicBezTo>
                <a:cubicBezTo>
                  <a:pt x="72415" y="71495"/>
                  <a:pt x="72580" y="71634"/>
                  <a:pt x="72745" y="71772"/>
                </a:cubicBezTo>
                <a:cubicBezTo>
                  <a:pt x="72944" y="71855"/>
                  <a:pt x="73143" y="71937"/>
                  <a:pt x="73342" y="72016"/>
                </a:cubicBezTo>
                <a:close/>
                <a:moveTo>
                  <a:pt x="73589" y="72234"/>
                </a:moveTo>
                <a:cubicBezTo>
                  <a:pt x="73405" y="72163"/>
                  <a:pt x="73222" y="72088"/>
                  <a:pt x="73038" y="72012"/>
                </a:cubicBezTo>
                <a:cubicBezTo>
                  <a:pt x="73188" y="72136"/>
                  <a:pt x="73342" y="72256"/>
                  <a:pt x="73496" y="72376"/>
                </a:cubicBezTo>
                <a:cubicBezTo>
                  <a:pt x="73676" y="72459"/>
                  <a:pt x="73859" y="72541"/>
                  <a:pt x="74040" y="72620"/>
                </a:cubicBezTo>
                <a:cubicBezTo>
                  <a:pt x="73889" y="72493"/>
                  <a:pt x="73739" y="72365"/>
                  <a:pt x="73589" y="72234"/>
                </a:cubicBezTo>
                <a:close/>
                <a:moveTo>
                  <a:pt x="74936" y="73003"/>
                </a:moveTo>
                <a:cubicBezTo>
                  <a:pt x="74775" y="72857"/>
                  <a:pt x="74614" y="72714"/>
                  <a:pt x="74452" y="72564"/>
                </a:cubicBezTo>
                <a:cubicBezTo>
                  <a:pt x="74250" y="72493"/>
                  <a:pt x="74047" y="72414"/>
                  <a:pt x="73848" y="72335"/>
                </a:cubicBezTo>
                <a:cubicBezTo>
                  <a:pt x="74010" y="72474"/>
                  <a:pt x="74175" y="72613"/>
                  <a:pt x="74340" y="72752"/>
                </a:cubicBezTo>
                <a:cubicBezTo>
                  <a:pt x="74539" y="72838"/>
                  <a:pt x="74737" y="72920"/>
                  <a:pt x="74936" y="73003"/>
                </a:cubicBezTo>
                <a:close/>
                <a:moveTo>
                  <a:pt x="75184" y="73221"/>
                </a:moveTo>
                <a:cubicBezTo>
                  <a:pt x="75000" y="73146"/>
                  <a:pt x="74816" y="73071"/>
                  <a:pt x="74632" y="72992"/>
                </a:cubicBezTo>
                <a:cubicBezTo>
                  <a:pt x="74786" y="73116"/>
                  <a:pt x="74936" y="73236"/>
                  <a:pt x="75090" y="73359"/>
                </a:cubicBezTo>
                <a:cubicBezTo>
                  <a:pt x="75274" y="73442"/>
                  <a:pt x="75454" y="73525"/>
                  <a:pt x="75638" y="73607"/>
                </a:cubicBezTo>
                <a:cubicBezTo>
                  <a:pt x="75484" y="73476"/>
                  <a:pt x="75334" y="73348"/>
                  <a:pt x="75184" y="73221"/>
                </a:cubicBezTo>
                <a:moveTo>
                  <a:pt x="76535" y="73994"/>
                </a:moveTo>
                <a:cubicBezTo>
                  <a:pt x="76370" y="73847"/>
                  <a:pt x="76208" y="73701"/>
                  <a:pt x="76047" y="73555"/>
                </a:cubicBezTo>
                <a:cubicBezTo>
                  <a:pt x="75844" y="73479"/>
                  <a:pt x="75642" y="73401"/>
                  <a:pt x="75439" y="73322"/>
                </a:cubicBezTo>
                <a:cubicBezTo>
                  <a:pt x="75604" y="73461"/>
                  <a:pt x="75769" y="73600"/>
                  <a:pt x="75934" y="73735"/>
                </a:cubicBezTo>
                <a:cubicBezTo>
                  <a:pt x="76133" y="73825"/>
                  <a:pt x="76332" y="73907"/>
                  <a:pt x="76535" y="73994"/>
                </a:cubicBezTo>
                <a:close/>
                <a:moveTo>
                  <a:pt x="76779" y="74207"/>
                </a:moveTo>
                <a:cubicBezTo>
                  <a:pt x="76595" y="74132"/>
                  <a:pt x="76411" y="74054"/>
                  <a:pt x="76227" y="73975"/>
                </a:cubicBezTo>
                <a:cubicBezTo>
                  <a:pt x="76377" y="74099"/>
                  <a:pt x="76531" y="74222"/>
                  <a:pt x="76685" y="74342"/>
                </a:cubicBezTo>
                <a:cubicBezTo>
                  <a:pt x="76869" y="74429"/>
                  <a:pt x="77049" y="74511"/>
                  <a:pt x="77233" y="74598"/>
                </a:cubicBezTo>
                <a:cubicBezTo>
                  <a:pt x="77079" y="74466"/>
                  <a:pt x="76929" y="74339"/>
                  <a:pt x="76779" y="74207"/>
                </a:cubicBezTo>
                <a:close/>
                <a:moveTo>
                  <a:pt x="78129" y="74988"/>
                </a:moveTo>
                <a:cubicBezTo>
                  <a:pt x="77964" y="74841"/>
                  <a:pt x="77799" y="74695"/>
                  <a:pt x="77638" y="74549"/>
                </a:cubicBezTo>
                <a:cubicBezTo>
                  <a:pt x="77435" y="74470"/>
                  <a:pt x="77233" y="74391"/>
                  <a:pt x="77034" y="74312"/>
                </a:cubicBezTo>
                <a:cubicBezTo>
                  <a:pt x="77195" y="74451"/>
                  <a:pt x="77360" y="74590"/>
                  <a:pt x="77525" y="74725"/>
                </a:cubicBezTo>
                <a:cubicBezTo>
                  <a:pt x="77728" y="74815"/>
                  <a:pt x="77927" y="74902"/>
                  <a:pt x="78129" y="74988"/>
                </a:cubicBezTo>
                <a:close/>
                <a:moveTo>
                  <a:pt x="78373" y="75202"/>
                </a:moveTo>
                <a:cubicBezTo>
                  <a:pt x="78186" y="75123"/>
                  <a:pt x="78002" y="75044"/>
                  <a:pt x="77818" y="74965"/>
                </a:cubicBezTo>
                <a:cubicBezTo>
                  <a:pt x="77968" y="75089"/>
                  <a:pt x="78122" y="75213"/>
                  <a:pt x="78279" y="75333"/>
                </a:cubicBezTo>
                <a:cubicBezTo>
                  <a:pt x="78459" y="75419"/>
                  <a:pt x="78643" y="75506"/>
                  <a:pt x="78827" y="75592"/>
                </a:cubicBezTo>
                <a:cubicBezTo>
                  <a:pt x="78677" y="75461"/>
                  <a:pt x="78523" y="75333"/>
                  <a:pt x="78373" y="75202"/>
                </a:cubicBezTo>
                <a:moveTo>
                  <a:pt x="79720" y="75986"/>
                </a:moveTo>
                <a:cubicBezTo>
                  <a:pt x="79555" y="75840"/>
                  <a:pt x="79394" y="75697"/>
                  <a:pt x="79176" y="75547"/>
                </a:cubicBezTo>
                <a:cubicBezTo>
                  <a:pt x="79030" y="75468"/>
                  <a:pt x="78823" y="75386"/>
                  <a:pt x="78625" y="75303"/>
                </a:cubicBezTo>
                <a:cubicBezTo>
                  <a:pt x="78786" y="75446"/>
                  <a:pt x="78951" y="75584"/>
                  <a:pt x="79120" y="75719"/>
                </a:cubicBezTo>
                <a:cubicBezTo>
                  <a:pt x="79319" y="75809"/>
                  <a:pt x="79521" y="75900"/>
                  <a:pt x="79720" y="75986"/>
                </a:cubicBezTo>
                <a:close/>
                <a:moveTo>
                  <a:pt x="79964" y="76200"/>
                </a:moveTo>
                <a:cubicBezTo>
                  <a:pt x="79780" y="76121"/>
                  <a:pt x="79593" y="76038"/>
                  <a:pt x="79409" y="75960"/>
                </a:cubicBezTo>
                <a:cubicBezTo>
                  <a:pt x="79559" y="76083"/>
                  <a:pt x="79713" y="76207"/>
                  <a:pt x="79870" y="76327"/>
                </a:cubicBezTo>
                <a:cubicBezTo>
                  <a:pt x="80054" y="76417"/>
                  <a:pt x="80238" y="76504"/>
                  <a:pt x="80422" y="76590"/>
                </a:cubicBezTo>
                <a:cubicBezTo>
                  <a:pt x="80268" y="76459"/>
                  <a:pt x="80118" y="76331"/>
                  <a:pt x="79964" y="76200"/>
                </a:cubicBezTo>
                <a:close/>
                <a:moveTo>
                  <a:pt x="81315" y="76988"/>
                </a:moveTo>
                <a:cubicBezTo>
                  <a:pt x="81150" y="76845"/>
                  <a:pt x="80985" y="76699"/>
                  <a:pt x="80823" y="76552"/>
                </a:cubicBezTo>
                <a:cubicBezTo>
                  <a:pt x="80617" y="76470"/>
                  <a:pt x="80414" y="76387"/>
                  <a:pt x="80212" y="76301"/>
                </a:cubicBezTo>
                <a:cubicBezTo>
                  <a:pt x="80377" y="76444"/>
                  <a:pt x="80542" y="76582"/>
                  <a:pt x="80711" y="76721"/>
                </a:cubicBezTo>
                <a:cubicBezTo>
                  <a:pt x="80910" y="76811"/>
                  <a:pt x="81112" y="76901"/>
                  <a:pt x="81315" y="76988"/>
                </a:cubicBezTo>
                <a:close/>
                <a:moveTo>
                  <a:pt x="81559" y="77201"/>
                </a:moveTo>
                <a:cubicBezTo>
                  <a:pt x="81371" y="77119"/>
                  <a:pt x="81183" y="77036"/>
                  <a:pt x="80996" y="76954"/>
                </a:cubicBezTo>
                <a:cubicBezTo>
                  <a:pt x="81150" y="77078"/>
                  <a:pt x="81303" y="77205"/>
                  <a:pt x="81461" y="77325"/>
                </a:cubicBezTo>
                <a:cubicBezTo>
                  <a:pt x="81645" y="77415"/>
                  <a:pt x="81833" y="77505"/>
                  <a:pt x="82016" y="77592"/>
                </a:cubicBezTo>
                <a:cubicBezTo>
                  <a:pt x="81863" y="77460"/>
                  <a:pt x="81709" y="77333"/>
                  <a:pt x="81559" y="77201"/>
                </a:cubicBezTo>
                <a:moveTo>
                  <a:pt x="82909" y="77997"/>
                </a:moveTo>
                <a:cubicBezTo>
                  <a:pt x="82740" y="77851"/>
                  <a:pt x="82575" y="77704"/>
                  <a:pt x="82414" y="77558"/>
                </a:cubicBezTo>
                <a:cubicBezTo>
                  <a:pt x="82208" y="77475"/>
                  <a:pt x="82005" y="77389"/>
                  <a:pt x="81802" y="77303"/>
                </a:cubicBezTo>
                <a:cubicBezTo>
                  <a:pt x="81964" y="77445"/>
                  <a:pt x="82133" y="77584"/>
                  <a:pt x="82298" y="77723"/>
                </a:cubicBezTo>
                <a:cubicBezTo>
                  <a:pt x="82500" y="77813"/>
                  <a:pt x="82703" y="77907"/>
                  <a:pt x="82909" y="77997"/>
                </a:cubicBezTo>
                <a:moveTo>
                  <a:pt x="83149" y="78207"/>
                </a:moveTo>
                <a:cubicBezTo>
                  <a:pt x="82958" y="78124"/>
                  <a:pt x="82771" y="78042"/>
                  <a:pt x="82583" y="77956"/>
                </a:cubicBezTo>
                <a:cubicBezTo>
                  <a:pt x="82737" y="78079"/>
                  <a:pt x="82894" y="78207"/>
                  <a:pt x="83052" y="78331"/>
                </a:cubicBezTo>
                <a:cubicBezTo>
                  <a:pt x="83236" y="78421"/>
                  <a:pt x="83423" y="78511"/>
                  <a:pt x="83611" y="78597"/>
                </a:cubicBezTo>
                <a:cubicBezTo>
                  <a:pt x="83457" y="78470"/>
                  <a:pt x="83300" y="78338"/>
                  <a:pt x="83149" y="78207"/>
                </a:cubicBezTo>
                <a:close/>
                <a:moveTo>
                  <a:pt x="84500" y="79006"/>
                </a:moveTo>
                <a:cubicBezTo>
                  <a:pt x="84331" y="78860"/>
                  <a:pt x="84170" y="78714"/>
                  <a:pt x="84005" y="78567"/>
                </a:cubicBezTo>
                <a:cubicBezTo>
                  <a:pt x="83799" y="78481"/>
                  <a:pt x="83592" y="78398"/>
                  <a:pt x="83390" y="78308"/>
                </a:cubicBezTo>
                <a:cubicBezTo>
                  <a:pt x="83555" y="78451"/>
                  <a:pt x="83720" y="78590"/>
                  <a:pt x="83889" y="78729"/>
                </a:cubicBezTo>
                <a:cubicBezTo>
                  <a:pt x="84091" y="78822"/>
                  <a:pt x="84294" y="78916"/>
                  <a:pt x="84500" y="79006"/>
                </a:cubicBezTo>
                <a:moveTo>
                  <a:pt x="85206" y="79610"/>
                </a:moveTo>
                <a:cubicBezTo>
                  <a:pt x="85048" y="79479"/>
                  <a:pt x="84894" y="79348"/>
                  <a:pt x="84740" y="79213"/>
                </a:cubicBezTo>
                <a:cubicBezTo>
                  <a:pt x="84549" y="79130"/>
                  <a:pt x="84361" y="79047"/>
                  <a:pt x="84170" y="78961"/>
                </a:cubicBezTo>
                <a:cubicBezTo>
                  <a:pt x="84328" y="79085"/>
                  <a:pt x="84481" y="79209"/>
                  <a:pt x="84639" y="79336"/>
                </a:cubicBezTo>
                <a:cubicBezTo>
                  <a:pt x="84827" y="79426"/>
                  <a:pt x="85018" y="79520"/>
                  <a:pt x="85206" y="79610"/>
                </a:cubicBezTo>
                <a:close/>
                <a:moveTo>
                  <a:pt x="85483" y="79839"/>
                </a:moveTo>
                <a:cubicBezTo>
                  <a:pt x="85314" y="79760"/>
                  <a:pt x="85149" y="79682"/>
                  <a:pt x="84980" y="79599"/>
                </a:cubicBezTo>
                <a:cubicBezTo>
                  <a:pt x="85119" y="79708"/>
                  <a:pt x="85258" y="79817"/>
                  <a:pt x="85401" y="79922"/>
                </a:cubicBezTo>
                <a:cubicBezTo>
                  <a:pt x="85570" y="80008"/>
                  <a:pt x="85735" y="80094"/>
                  <a:pt x="85903" y="80181"/>
                </a:cubicBezTo>
                <a:cubicBezTo>
                  <a:pt x="85765" y="80068"/>
                  <a:pt x="85622" y="79955"/>
                  <a:pt x="85483" y="79839"/>
                </a:cubicBezTo>
                <a:close/>
                <a:moveTo>
                  <a:pt x="86800" y="80623"/>
                </a:moveTo>
                <a:cubicBezTo>
                  <a:pt x="86643" y="80492"/>
                  <a:pt x="86485" y="80357"/>
                  <a:pt x="86331" y="80226"/>
                </a:cubicBezTo>
                <a:cubicBezTo>
                  <a:pt x="86140" y="80139"/>
                  <a:pt x="85948" y="80053"/>
                  <a:pt x="85761" y="79967"/>
                </a:cubicBezTo>
                <a:cubicBezTo>
                  <a:pt x="85915" y="80094"/>
                  <a:pt x="86072" y="80218"/>
                  <a:pt x="86230" y="80346"/>
                </a:cubicBezTo>
                <a:cubicBezTo>
                  <a:pt x="86417" y="80436"/>
                  <a:pt x="86609" y="80529"/>
                  <a:pt x="86800" y="80623"/>
                </a:cubicBezTo>
                <a:close/>
                <a:moveTo>
                  <a:pt x="87074" y="80852"/>
                </a:moveTo>
                <a:cubicBezTo>
                  <a:pt x="86905" y="80770"/>
                  <a:pt x="86736" y="80687"/>
                  <a:pt x="86568" y="80608"/>
                </a:cubicBezTo>
                <a:cubicBezTo>
                  <a:pt x="86706" y="80717"/>
                  <a:pt x="86849" y="80822"/>
                  <a:pt x="86992" y="80931"/>
                </a:cubicBezTo>
                <a:cubicBezTo>
                  <a:pt x="87160" y="81021"/>
                  <a:pt x="87329" y="81107"/>
                  <a:pt x="87498" y="81194"/>
                </a:cubicBezTo>
                <a:cubicBezTo>
                  <a:pt x="87355" y="81081"/>
                  <a:pt x="87217" y="80965"/>
                  <a:pt x="87074" y="80852"/>
                </a:cubicBezTo>
                <a:close/>
                <a:moveTo>
                  <a:pt x="88391" y="81640"/>
                </a:moveTo>
                <a:cubicBezTo>
                  <a:pt x="88233" y="81509"/>
                  <a:pt x="88076" y="81374"/>
                  <a:pt x="87922" y="81242"/>
                </a:cubicBezTo>
                <a:cubicBezTo>
                  <a:pt x="87727" y="81152"/>
                  <a:pt x="87536" y="81066"/>
                  <a:pt x="87344" y="80976"/>
                </a:cubicBezTo>
                <a:cubicBezTo>
                  <a:pt x="87502" y="81104"/>
                  <a:pt x="87659" y="81231"/>
                  <a:pt x="87821" y="81355"/>
                </a:cubicBezTo>
                <a:cubicBezTo>
                  <a:pt x="88008" y="81452"/>
                  <a:pt x="88200" y="81546"/>
                  <a:pt x="88391" y="81640"/>
                </a:cubicBezTo>
                <a:close/>
                <a:moveTo>
                  <a:pt x="88665" y="81865"/>
                </a:moveTo>
                <a:cubicBezTo>
                  <a:pt x="88492" y="81783"/>
                  <a:pt x="88324" y="81700"/>
                  <a:pt x="88151" y="81614"/>
                </a:cubicBezTo>
                <a:cubicBezTo>
                  <a:pt x="88293" y="81726"/>
                  <a:pt x="88436" y="81835"/>
                  <a:pt x="88579" y="81944"/>
                </a:cubicBezTo>
                <a:cubicBezTo>
                  <a:pt x="88751" y="82034"/>
                  <a:pt x="88920" y="82124"/>
                  <a:pt x="89093" y="82210"/>
                </a:cubicBezTo>
                <a:cubicBezTo>
                  <a:pt x="88950" y="82094"/>
                  <a:pt x="88808" y="81982"/>
                  <a:pt x="88665" y="81865"/>
                </a:cubicBezTo>
                <a:close/>
                <a:moveTo>
                  <a:pt x="89986" y="82657"/>
                </a:moveTo>
                <a:cubicBezTo>
                  <a:pt x="89824" y="82526"/>
                  <a:pt x="89667" y="82394"/>
                  <a:pt x="89509" y="82259"/>
                </a:cubicBezTo>
                <a:cubicBezTo>
                  <a:pt x="89318" y="82169"/>
                  <a:pt x="89123" y="82079"/>
                  <a:pt x="88931" y="81989"/>
                </a:cubicBezTo>
                <a:cubicBezTo>
                  <a:pt x="89089" y="82117"/>
                  <a:pt x="89246" y="82244"/>
                  <a:pt x="89408" y="82372"/>
                </a:cubicBezTo>
                <a:cubicBezTo>
                  <a:pt x="89599" y="82469"/>
                  <a:pt x="89791" y="82563"/>
                  <a:pt x="89986" y="82657"/>
                </a:cubicBezTo>
                <a:moveTo>
                  <a:pt x="90256" y="82882"/>
                </a:moveTo>
                <a:cubicBezTo>
                  <a:pt x="90083" y="82799"/>
                  <a:pt x="89911" y="82713"/>
                  <a:pt x="89738" y="82627"/>
                </a:cubicBezTo>
                <a:cubicBezTo>
                  <a:pt x="89881" y="82739"/>
                  <a:pt x="90027" y="82848"/>
                  <a:pt x="90169" y="82957"/>
                </a:cubicBezTo>
                <a:cubicBezTo>
                  <a:pt x="90342" y="83051"/>
                  <a:pt x="90515" y="83141"/>
                  <a:pt x="90687" y="83231"/>
                </a:cubicBezTo>
                <a:cubicBezTo>
                  <a:pt x="90545" y="83115"/>
                  <a:pt x="90398" y="82998"/>
                  <a:pt x="90256" y="82882"/>
                </a:cubicBezTo>
                <a:moveTo>
                  <a:pt x="91580" y="83681"/>
                </a:moveTo>
                <a:cubicBezTo>
                  <a:pt x="91419" y="83550"/>
                  <a:pt x="91261" y="83415"/>
                  <a:pt x="91100" y="83280"/>
                </a:cubicBezTo>
                <a:cubicBezTo>
                  <a:pt x="90905" y="83190"/>
                  <a:pt x="90710" y="83100"/>
                  <a:pt x="90518" y="83006"/>
                </a:cubicBezTo>
                <a:cubicBezTo>
                  <a:pt x="90676" y="83133"/>
                  <a:pt x="90837" y="83261"/>
                  <a:pt x="90999" y="83389"/>
                </a:cubicBezTo>
                <a:cubicBezTo>
                  <a:pt x="91190" y="83486"/>
                  <a:pt x="91385" y="83584"/>
                  <a:pt x="91580" y="83681"/>
                </a:cubicBezTo>
                <a:moveTo>
                  <a:pt x="91847" y="83903"/>
                </a:moveTo>
                <a:cubicBezTo>
                  <a:pt x="91670" y="83816"/>
                  <a:pt x="91498" y="83730"/>
                  <a:pt x="91321" y="83644"/>
                </a:cubicBezTo>
                <a:cubicBezTo>
                  <a:pt x="91468" y="83752"/>
                  <a:pt x="91610" y="83865"/>
                  <a:pt x="91760" y="83974"/>
                </a:cubicBezTo>
                <a:cubicBezTo>
                  <a:pt x="91933" y="84068"/>
                  <a:pt x="92109" y="84161"/>
                  <a:pt x="92286" y="84255"/>
                </a:cubicBezTo>
                <a:cubicBezTo>
                  <a:pt x="92139" y="84135"/>
                  <a:pt x="91993" y="84019"/>
                  <a:pt x="91847" y="83903"/>
                </a:cubicBezTo>
                <a:close/>
                <a:moveTo>
                  <a:pt x="93152" y="84698"/>
                </a:moveTo>
                <a:cubicBezTo>
                  <a:pt x="92991" y="84563"/>
                  <a:pt x="92833" y="84428"/>
                  <a:pt x="92672" y="84293"/>
                </a:cubicBezTo>
                <a:cubicBezTo>
                  <a:pt x="92481" y="84206"/>
                  <a:pt x="92293" y="84116"/>
                  <a:pt x="92102" y="84023"/>
                </a:cubicBezTo>
                <a:cubicBezTo>
                  <a:pt x="92263" y="84154"/>
                  <a:pt x="92424" y="84281"/>
                  <a:pt x="92586" y="84409"/>
                </a:cubicBezTo>
                <a:cubicBezTo>
                  <a:pt x="92777" y="84507"/>
                  <a:pt x="92965" y="84600"/>
                  <a:pt x="93152" y="84698"/>
                </a:cubicBezTo>
                <a:moveTo>
                  <a:pt x="93415" y="84912"/>
                </a:moveTo>
                <a:cubicBezTo>
                  <a:pt x="93246" y="84829"/>
                  <a:pt x="93077" y="84743"/>
                  <a:pt x="92908" y="84660"/>
                </a:cubicBezTo>
                <a:cubicBezTo>
                  <a:pt x="93047" y="84766"/>
                  <a:pt x="93186" y="84874"/>
                  <a:pt x="93325" y="84979"/>
                </a:cubicBezTo>
                <a:cubicBezTo>
                  <a:pt x="93332" y="84987"/>
                  <a:pt x="93340" y="84991"/>
                  <a:pt x="93347" y="84994"/>
                </a:cubicBezTo>
                <a:cubicBezTo>
                  <a:pt x="93516" y="85088"/>
                  <a:pt x="93685" y="85174"/>
                  <a:pt x="93854" y="85265"/>
                </a:cubicBezTo>
                <a:cubicBezTo>
                  <a:pt x="93708" y="85148"/>
                  <a:pt x="93561" y="85032"/>
                  <a:pt x="93415" y="84912"/>
                </a:cubicBezTo>
                <a:moveTo>
                  <a:pt x="94751" y="85726"/>
                </a:moveTo>
                <a:cubicBezTo>
                  <a:pt x="94589" y="85591"/>
                  <a:pt x="94424" y="85456"/>
                  <a:pt x="94267" y="85321"/>
                </a:cubicBezTo>
                <a:cubicBezTo>
                  <a:pt x="94064" y="85227"/>
                  <a:pt x="93865" y="85129"/>
                  <a:pt x="93666" y="85032"/>
                </a:cubicBezTo>
                <a:cubicBezTo>
                  <a:pt x="93824" y="85163"/>
                  <a:pt x="93985" y="85291"/>
                  <a:pt x="94147" y="85418"/>
                </a:cubicBezTo>
                <a:cubicBezTo>
                  <a:pt x="94349" y="85523"/>
                  <a:pt x="94548" y="85625"/>
                  <a:pt x="94751" y="85726"/>
                </a:cubicBezTo>
                <a:moveTo>
                  <a:pt x="95010" y="85940"/>
                </a:moveTo>
                <a:cubicBezTo>
                  <a:pt x="94826" y="85846"/>
                  <a:pt x="94646" y="85756"/>
                  <a:pt x="94462" y="85662"/>
                </a:cubicBezTo>
                <a:cubicBezTo>
                  <a:pt x="94537" y="85722"/>
                  <a:pt x="94608" y="85775"/>
                  <a:pt x="94683" y="85831"/>
                </a:cubicBezTo>
                <a:cubicBezTo>
                  <a:pt x="94754" y="85887"/>
                  <a:pt x="94830" y="85944"/>
                  <a:pt x="94901" y="86000"/>
                </a:cubicBezTo>
                <a:cubicBezTo>
                  <a:pt x="95085" y="86097"/>
                  <a:pt x="95268" y="86199"/>
                  <a:pt x="95452" y="86296"/>
                </a:cubicBezTo>
                <a:cubicBezTo>
                  <a:pt x="95306" y="86176"/>
                  <a:pt x="95156" y="86056"/>
                  <a:pt x="95010" y="85940"/>
                </a:cubicBezTo>
                <a:close/>
                <a:moveTo>
                  <a:pt x="96390" y="86780"/>
                </a:moveTo>
                <a:cubicBezTo>
                  <a:pt x="96225" y="86642"/>
                  <a:pt x="96056" y="86503"/>
                  <a:pt x="95891" y="86364"/>
                </a:cubicBezTo>
                <a:cubicBezTo>
                  <a:pt x="95677" y="86263"/>
                  <a:pt x="95464" y="86161"/>
                  <a:pt x="95253" y="86056"/>
                </a:cubicBezTo>
                <a:cubicBezTo>
                  <a:pt x="95415" y="86188"/>
                  <a:pt x="95576" y="86315"/>
                  <a:pt x="95741" y="86446"/>
                </a:cubicBezTo>
                <a:cubicBezTo>
                  <a:pt x="95959" y="86559"/>
                  <a:pt x="96173" y="86668"/>
                  <a:pt x="96390" y="86780"/>
                </a:cubicBezTo>
                <a:close/>
                <a:moveTo>
                  <a:pt x="96649" y="86990"/>
                </a:moveTo>
                <a:cubicBezTo>
                  <a:pt x="96450" y="86889"/>
                  <a:pt x="96248" y="86788"/>
                  <a:pt x="96049" y="86687"/>
                </a:cubicBezTo>
                <a:cubicBezTo>
                  <a:pt x="96199" y="86803"/>
                  <a:pt x="96345" y="86915"/>
                  <a:pt x="96495" y="87028"/>
                </a:cubicBezTo>
                <a:cubicBezTo>
                  <a:pt x="96702" y="87137"/>
                  <a:pt x="96908" y="87249"/>
                  <a:pt x="97114" y="87358"/>
                </a:cubicBezTo>
                <a:cubicBezTo>
                  <a:pt x="96957" y="87238"/>
                  <a:pt x="96803" y="87114"/>
                  <a:pt x="96649" y="86990"/>
                </a:cubicBezTo>
                <a:close/>
                <a:moveTo>
                  <a:pt x="97981" y="87808"/>
                </a:moveTo>
                <a:cubicBezTo>
                  <a:pt x="97812" y="87673"/>
                  <a:pt x="97647" y="87534"/>
                  <a:pt x="97478" y="87392"/>
                </a:cubicBezTo>
                <a:cubicBezTo>
                  <a:pt x="97283" y="87298"/>
                  <a:pt x="97084" y="87204"/>
                  <a:pt x="96889" y="87107"/>
                </a:cubicBezTo>
                <a:cubicBezTo>
                  <a:pt x="97054" y="87242"/>
                  <a:pt x="97223" y="87373"/>
                  <a:pt x="97392" y="87504"/>
                </a:cubicBezTo>
                <a:lnTo>
                  <a:pt x="97392" y="87504"/>
                </a:lnTo>
                <a:cubicBezTo>
                  <a:pt x="97396" y="87508"/>
                  <a:pt x="97396" y="87508"/>
                  <a:pt x="97396" y="87508"/>
                </a:cubicBezTo>
                <a:cubicBezTo>
                  <a:pt x="97591" y="87610"/>
                  <a:pt x="97786" y="87711"/>
                  <a:pt x="97981" y="87808"/>
                </a:cubicBezTo>
                <a:close/>
                <a:moveTo>
                  <a:pt x="98236" y="88015"/>
                </a:moveTo>
                <a:cubicBezTo>
                  <a:pt x="98056" y="87925"/>
                  <a:pt x="97876" y="87835"/>
                  <a:pt x="97700" y="87745"/>
                </a:cubicBezTo>
                <a:cubicBezTo>
                  <a:pt x="97850" y="87861"/>
                  <a:pt x="98004" y="87977"/>
                  <a:pt x="98158" y="88094"/>
                </a:cubicBezTo>
                <a:cubicBezTo>
                  <a:pt x="98341" y="88195"/>
                  <a:pt x="98521" y="88292"/>
                  <a:pt x="98705" y="88390"/>
                </a:cubicBezTo>
                <a:cubicBezTo>
                  <a:pt x="98548" y="88266"/>
                  <a:pt x="98390" y="88142"/>
                  <a:pt x="98236" y="88015"/>
                </a:cubicBezTo>
                <a:moveTo>
                  <a:pt x="99572" y="88844"/>
                </a:moveTo>
                <a:cubicBezTo>
                  <a:pt x="99403" y="88701"/>
                  <a:pt x="99234" y="88563"/>
                  <a:pt x="99066" y="88424"/>
                </a:cubicBezTo>
                <a:cubicBezTo>
                  <a:pt x="98867" y="88326"/>
                  <a:pt x="98668" y="88229"/>
                  <a:pt x="98469" y="88131"/>
                </a:cubicBezTo>
                <a:cubicBezTo>
                  <a:pt x="98559" y="88206"/>
                  <a:pt x="98653" y="88277"/>
                  <a:pt x="98747" y="88352"/>
                </a:cubicBezTo>
                <a:lnTo>
                  <a:pt x="98747" y="88352"/>
                </a:lnTo>
                <a:cubicBezTo>
                  <a:pt x="98822" y="88412"/>
                  <a:pt x="98897" y="88472"/>
                  <a:pt x="98975" y="88533"/>
                </a:cubicBezTo>
                <a:cubicBezTo>
                  <a:pt x="99174" y="88638"/>
                  <a:pt x="99373" y="88739"/>
                  <a:pt x="99572" y="88844"/>
                </a:cubicBezTo>
                <a:close/>
                <a:moveTo>
                  <a:pt x="100067" y="89242"/>
                </a:moveTo>
                <a:cubicBezTo>
                  <a:pt x="99985" y="89174"/>
                  <a:pt x="99902" y="89110"/>
                  <a:pt x="99820" y="89043"/>
                </a:cubicBezTo>
                <a:cubicBezTo>
                  <a:pt x="99636" y="88953"/>
                  <a:pt x="99452" y="88859"/>
                  <a:pt x="99272" y="88761"/>
                </a:cubicBezTo>
                <a:cubicBezTo>
                  <a:pt x="99426" y="88881"/>
                  <a:pt x="99580" y="89002"/>
                  <a:pt x="99737" y="89118"/>
                </a:cubicBezTo>
                <a:cubicBezTo>
                  <a:pt x="99921" y="89219"/>
                  <a:pt x="100105" y="89317"/>
                  <a:pt x="100289" y="89418"/>
                </a:cubicBezTo>
                <a:cubicBezTo>
                  <a:pt x="100214" y="89358"/>
                  <a:pt x="100142" y="89302"/>
                  <a:pt x="100067" y="89242"/>
                </a:cubicBezTo>
                <a:close/>
                <a:moveTo>
                  <a:pt x="101163" y="89876"/>
                </a:moveTo>
                <a:cubicBezTo>
                  <a:pt x="100990" y="89737"/>
                  <a:pt x="100821" y="89594"/>
                  <a:pt x="100653" y="89455"/>
                </a:cubicBezTo>
                <a:cubicBezTo>
                  <a:pt x="100450" y="89358"/>
                  <a:pt x="100247" y="89257"/>
                  <a:pt x="100045" y="89155"/>
                </a:cubicBezTo>
                <a:cubicBezTo>
                  <a:pt x="100064" y="89170"/>
                  <a:pt x="100082" y="89185"/>
                  <a:pt x="100101" y="89200"/>
                </a:cubicBezTo>
                <a:lnTo>
                  <a:pt x="100101" y="89200"/>
                </a:lnTo>
                <a:cubicBezTo>
                  <a:pt x="100251" y="89320"/>
                  <a:pt x="100401" y="89440"/>
                  <a:pt x="100551" y="89557"/>
                </a:cubicBezTo>
                <a:cubicBezTo>
                  <a:pt x="100754" y="89666"/>
                  <a:pt x="100957" y="89771"/>
                  <a:pt x="101163" y="89876"/>
                </a:cubicBezTo>
                <a:moveTo>
                  <a:pt x="101422" y="90090"/>
                </a:moveTo>
                <a:lnTo>
                  <a:pt x="101422" y="90090"/>
                </a:lnTo>
                <a:cubicBezTo>
                  <a:pt x="101418" y="90082"/>
                  <a:pt x="101411" y="90078"/>
                  <a:pt x="101403" y="90075"/>
                </a:cubicBezTo>
                <a:cubicBezTo>
                  <a:pt x="101215" y="89977"/>
                  <a:pt x="101032" y="89883"/>
                  <a:pt x="100844" y="89786"/>
                </a:cubicBezTo>
                <a:cubicBezTo>
                  <a:pt x="101013" y="89917"/>
                  <a:pt x="101185" y="90045"/>
                  <a:pt x="101358" y="90176"/>
                </a:cubicBezTo>
                <a:cubicBezTo>
                  <a:pt x="101542" y="90277"/>
                  <a:pt x="101726" y="90378"/>
                  <a:pt x="101913" y="90476"/>
                </a:cubicBezTo>
                <a:cubicBezTo>
                  <a:pt x="101748" y="90348"/>
                  <a:pt x="101587" y="90217"/>
                  <a:pt x="101422" y="90090"/>
                </a:cubicBezTo>
                <a:close/>
                <a:moveTo>
                  <a:pt x="101621" y="90183"/>
                </a:moveTo>
                <a:cubicBezTo>
                  <a:pt x="101801" y="90326"/>
                  <a:pt x="101985" y="90472"/>
                  <a:pt x="102168" y="90615"/>
                </a:cubicBezTo>
                <a:cubicBezTo>
                  <a:pt x="102371" y="90724"/>
                  <a:pt x="102574" y="90829"/>
                  <a:pt x="102780" y="90934"/>
                </a:cubicBezTo>
                <a:cubicBezTo>
                  <a:pt x="102596" y="90787"/>
                  <a:pt x="102416" y="90637"/>
                  <a:pt x="102236" y="90487"/>
                </a:cubicBezTo>
                <a:cubicBezTo>
                  <a:pt x="102030" y="90386"/>
                  <a:pt x="101823" y="90285"/>
                  <a:pt x="101621" y="90183"/>
                </a:cubicBezTo>
                <a:close/>
                <a:moveTo>
                  <a:pt x="162092" y="4135"/>
                </a:moveTo>
                <a:cubicBezTo>
                  <a:pt x="186217" y="4135"/>
                  <a:pt x="208857" y="9778"/>
                  <a:pt x="218976" y="21293"/>
                </a:cubicBezTo>
                <a:cubicBezTo>
                  <a:pt x="223516" y="26463"/>
                  <a:pt x="225565" y="32406"/>
                  <a:pt x="225565" y="38612"/>
                </a:cubicBezTo>
                <a:cubicBezTo>
                  <a:pt x="225561" y="54022"/>
                  <a:pt x="212962" y="71048"/>
                  <a:pt x="194659" y="81970"/>
                </a:cubicBezTo>
                <a:cubicBezTo>
                  <a:pt x="178897" y="91388"/>
                  <a:pt x="157586" y="96933"/>
                  <a:pt x="137250" y="96933"/>
                </a:cubicBezTo>
                <a:cubicBezTo>
                  <a:pt x="124452" y="96933"/>
                  <a:pt x="112044" y="94738"/>
                  <a:pt x="101651" y="89928"/>
                </a:cubicBezTo>
                <a:cubicBezTo>
                  <a:pt x="101835" y="90086"/>
                  <a:pt x="102018" y="90243"/>
                  <a:pt x="102206" y="90401"/>
                </a:cubicBezTo>
                <a:cubicBezTo>
                  <a:pt x="113098" y="95740"/>
                  <a:pt x="126324" y="98171"/>
                  <a:pt x="139970" y="98171"/>
                </a:cubicBezTo>
                <a:cubicBezTo>
                  <a:pt x="160610" y="98171"/>
                  <a:pt x="182203" y="92607"/>
                  <a:pt x="198093" y="83160"/>
                </a:cubicBezTo>
                <a:cubicBezTo>
                  <a:pt x="216605" y="72166"/>
                  <a:pt x="229242" y="54948"/>
                  <a:pt x="229242" y="39325"/>
                </a:cubicBezTo>
                <a:cubicBezTo>
                  <a:pt x="229242" y="32939"/>
                  <a:pt x="227133" y="26816"/>
                  <a:pt x="222451" y="21488"/>
                </a:cubicBezTo>
                <a:cubicBezTo>
                  <a:pt x="211998" y="9587"/>
                  <a:pt x="188746" y="3692"/>
                  <a:pt x="164077" y="3692"/>
                </a:cubicBezTo>
                <a:lnTo>
                  <a:pt x="164073" y="3692"/>
                </a:lnTo>
                <a:cubicBezTo>
                  <a:pt x="154603" y="3692"/>
                  <a:pt x="144930" y="4563"/>
                  <a:pt x="135689" y="6289"/>
                </a:cubicBezTo>
                <a:cubicBezTo>
                  <a:pt x="135505" y="6349"/>
                  <a:pt x="135325" y="6405"/>
                  <a:pt x="135141" y="6465"/>
                </a:cubicBezTo>
                <a:cubicBezTo>
                  <a:pt x="143951" y="4916"/>
                  <a:pt x="153125" y="4135"/>
                  <a:pt x="162092" y="4135"/>
                </a:cubicBezTo>
                <a:close/>
                <a:moveTo>
                  <a:pt x="160130" y="4638"/>
                </a:moveTo>
                <a:cubicBezTo>
                  <a:pt x="183692" y="4638"/>
                  <a:pt x="205698" y="10037"/>
                  <a:pt x="215453" y="21139"/>
                </a:cubicBezTo>
                <a:cubicBezTo>
                  <a:pt x="219847" y="26144"/>
                  <a:pt x="221828" y="31892"/>
                  <a:pt x="221828" y="37907"/>
                </a:cubicBezTo>
                <a:cubicBezTo>
                  <a:pt x="221824" y="53065"/>
                  <a:pt x="209274" y="69889"/>
                  <a:pt x="191193" y="80728"/>
                </a:cubicBezTo>
                <a:cubicBezTo>
                  <a:pt x="175573" y="90112"/>
                  <a:pt x="154550" y="95635"/>
                  <a:pt x="134537" y="95635"/>
                </a:cubicBezTo>
                <a:cubicBezTo>
                  <a:pt x="122493" y="95635"/>
                  <a:pt x="110813" y="93635"/>
                  <a:pt x="100900" y="89268"/>
                </a:cubicBezTo>
                <a:cubicBezTo>
                  <a:pt x="101084" y="89437"/>
                  <a:pt x="101275" y="89602"/>
                  <a:pt x="101467" y="89767"/>
                </a:cubicBezTo>
                <a:cubicBezTo>
                  <a:pt x="111890" y="94641"/>
                  <a:pt x="124373" y="96866"/>
                  <a:pt x="137250" y="96866"/>
                </a:cubicBezTo>
                <a:cubicBezTo>
                  <a:pt x="157571" y="96866"/>
                  <a:pt x="178875" y="91324"/>
                  <a:pt x="194626" y="81914"/>
                </a:cubicBezTo>
                <a:cubicBezTo>
                  <a:pt x="212913" y="71003"/>
                  <a:pt x="225497" y="53984"/>
                  <a:pt x="225497" y="38612"/>
                </a:cubicBezTo>
                <a:cubicBezTo>
                  <a:pt x="225497" y="32421"/>
                  <a:pt x="223456" y="26497"/>
                  <a:pt x="218924" y="21338"/>
                </a:cubicBezTo>
                <a:cubicBezTo>
                  <a:pt x="208835" y="9849"/>
                  <a:pt x="186214" y="4203"/>
                  <a:pt x="162099" y="4203"/>
                </a:cubicBezTo>
                <a:lnTo>
                  <a:pt x="162092" y="4203"/>
                </a:lnTo>
                <a:cubicBezTo>
                  <a:pt x="152967" y="4203"/>
                  <a:pt x="143628" y="5009"/>
                  <a:pt x="134676" y="6615"/>
                </a:cubicBezTo>
                <a:cubicBezTo>
                  <a:pt x="134485" y="6675"/>
                  <a:pt x="134293" y="6739"/>
                  <a:pt x="134106" y="6803"/>
                </a:cubicBezTo>
                <a:cubicBezTo>
                  <a:pt x="142638" y="5366"/>
                  <a:pt x="151489" y="4638"/>
                  <a:pt x="160130" y="4638"/>
                </a:cubicBezTo>
                <a:moveTo>
                  <a:pt x="133093" y="7144"/>
                </a:moveTo>
                <a:cubicBezTo>
                  <a:pt x="141343" y="5812"/>
                  <a:pt x="149872" y="5137"/>
                  <a:pt x="158182" y="5137"/>
                </a:cubicBezTo>
                <a:cubicBezTo>
                  <a:pt x="181178" y="5137"/>
                  <a:pt x="202535" y="10296"/>
                  <a:pt x="211930" y="20989"/>
                </a:cubicBezTo>
                <a:cubicBezTo>
                  <a:pt x="216181" y="25825"/>
                  <a:pt x="218091" y="31386"/>
                  <a:pt x="218091" y="37209"/>
                </a:cubicBezTo>
                <a:cubicBezTo>
                  <a:pt x="218091" y="52108"/>
                  <a:pt x="205585" y="68729"/>
                  <a:pt x="187729" y="79490"/>
                </a:cubicBezTo>
                <a:cubicBezTo>
                  <a:pt x="172249" y="88836"/>
                  <a:pt x="151519" y="94341"/>
                  <a:pt x="131828" y="94341"/>
                </a:cubicBezTo>
                <a:cubicBezTo>
                  <a:pt x="120535" y="94341"/>
                  <a:pt x="109582" y="92528"/>
                  <a:pt x="100161" y="88593"/>
                </a:cubicBezTo>
                <a:cubicBezTo>
                  <a:pt x="100349" y="88769"/>
                  <a:pt x="100540" y="88941"/>
                  <a:pt x="100731" y="89118"/>
                </a:cubicBezTo>
                <a:cubicBezTo>
                  <a:pt x="110678" y="93538"/>
                  <a:pt x="122422" y="95564"/>
                  <a:pt x="134537" y="95564"/>
                </a:cubicBezTo>
                <a:cubicBezTo>
                  <a:pt x="154535" y="95564"/>
                  <a:pt x="175550" y="90045"/>
                  <a:pt x="191159" y="80672"/>
                </a:cubicBezTo>
                <a:cubicBezTo>
                  <a:pt x="209225" y="69840"/>
                  <a:pt x="221757" y="53024"/>
                  <a:pt x="221757" y="37907"/>
                </a:cubicBezTo>
                <a:cubicBezTo>
                  <a:pt x="221757" y="31907"/>
                  <a:pt x="219783" y="26178"/>
                  <a:pt x="215401" y="21188"/>
                </a:cubicBezTo>
                <a:cubicBezTo>
                  <a:pt x="205675" y="10112"/>
                  <a:pt x="183689" y="4709"/>
                  <a:pt x="160137" y="4709"/>
                </a:cubicBezTo>
                <a:lnTo>
                  <a:pt x="160130" y="4709"/>
                </a:lnTo>
                <a:cubicBezTo>
                  <a:pt x="151342" y="4709"/>
                  <a:pt x="142341" y="5460"/>
                  <a:pt x="133674" y="6945"/>
                </a:cubicBezTo>
                <a:cubicBezTo>
                  <a:pt x="133479" y="7013"/>
                  <a:pt x="133288" y="7077"/>
                  <a:pt x="133093" y="7144"/>
                </a:cubicBezTo>
                <a:moveTo>
                  <a:pt x="132819" y="7189"/>
                </a:moveTo>
                <a:cubicBezTo>
                  <a:pt x="133003" y="7125"/>
                  <a:pt x="133186" y="7062"/>
                  <a:pt x="133370" y="6998"/>
                </a:cubicBezTo>
                <a:cubicBezTo>
                  <a:pt x="133066" y="7050"/>
                  <a:pt x="132762" y="7107"/>
                  <a:pt x="132459" y="7159"/>
                </a:cubicBezTo>
                <a:cubicBezTo>
                  <a:pt x="132278" y="7219"/>
                  <a:pt x="132098" y="7279"/>
                  <a:pt x="131918" y="7339"/>
                </a:cubicBezTo>
                <a:cubicBezTo>
                  <a:pt x="132218" y="7287"/>
                  <a:pt x="132519" y="7238"/>
                  <a:pt x="132819" y="7189"/>
                </a:cubicBezTo>
                <a:close/>
                <a:moveTo>
                  <a:pt x="130916" y="7677"/>
                </a:moveTo>
                <a:cubicBezTo>
                  <a:pt x="131228" y="7628"/>
                  <a:pt x="131539" y="7576"/>
                  <a:pt x="131851" y="7527"/>
                </a:cubicBezTo>
                <a:cubicBezTo>
                  <a:pt x="132038" y="7459"/>
                  <a:pt x="132226" y="7396"/>
                  <a:pt x="132417" y="7328"/>
                </a:cubicBezTo>
                <a:cubicBezTo>
                  <a:pt x="132102" y="7381"/>
                  <a:pt x="131783" y="7433"/>
                  <a:pt x="131468" y="7489"/>
                </a:cubicBezTo>
                <a:cubicBezTo>
                  <a:pt x="131284" y="7549"/>
                  <a:pt x="131100" y="7613"/>
                  <a:pt x="130916" y="7677"/>
                </a:cubicBezTo>
                <a:moveTo>
                  <a:pt x="130624" y="7726"/>
                </a:moveTo>
                <a:cubicBezTo>
                  <a:pt x="130800" y="7666"/>
                  <a:pt x="130973" y="7606"/>
                  <a:pt x="131149" y="7546"/>
                </a:cubicBezTo>
                <a:cubicBezTo>
                  <a:pt x="130849" y="7598"/>
                  <a:pt x="130549" y="7651"/>
                  <a:pt x="130249" y="7703"/>
                </a:cubicBezTo>
                <a:cubicBezTo>
                  <a:pt x="130080" y="7760"/>
                  <a:pt x="129907" y="7816"/>
                  <a:pt x="129738" y="7872"/>
                </a:cubicBezTo>
                <a:cubicBezTo>
                  <a:pt x="130031" y="7823"/>
                  <a:pt x="130327" y="7775"/>
                  <a:pt x="130624" y="7726"/>
                </a:cubicBezTo>
                <a:moveTo>
                  <a:pt x="129667" y="8060"/>
                </a:moveTo>
                <a:cubicBezTo>
                  <a:pt x="129847" y="7996"/>
                  <a:pt x="130027" y="7932"/>
                  <a:pt x="130207" y="7868"/>
                </a:cubicBezTo>
                <a:cubicBezTo>
                  <a:pt x="129896" y="7921"/>
                  <a:pt x="129581" y="7977"/>
                  <a:pt x="129269" y="8030"/>
                </a:cubicBezTo>
                <a:cubicBezTo>
                  <a:pt x="129097" y="8090"/>
                  <a:pt x="128920" y="8150"/>
                  <a:pt x="128744" y="8210"/>
                </a:cubicBezTo>
                <a:cubicBezTo>
                  <a:pt x="129052" y="8157"/>
                  <a:pt x="129359" y="8108"/>
                  <a:pt x="129667" y="8060"/>
                </a:cubicBezTo>
                <a:close/>
                <a:moveTo>
                  <a:pt x="127776" y="8547"/>
                </a:moveTo>
                <a:cubicBezTo>
                  <a:pt x="128091" y="8499"/>
                  <a:pt x="128414" y="8446"/>
                  <a:pt x="128729" y="8401"/>
                </a:cubicBezTo>
                <a:cubicBezTo>
                  <a:pt x="128913" y="8334"/>
                  <a:pt x="129093" y="8266"/>
                  <a:pt x="129277" y="8202"/>
                </a:cubicBezTo>
                <a:cubicBezTo>
                  <a:pt x="128954" y="8251"/>
                  <a:pt x="128631" y="8307"/>
                  <a:pt x="128309" y="8360"/>
                </a:cubicBezTo>
                <a:cubicBezTo>
                  <a:pt x="128132" y="8420"/>
                  <a:pt x="127952" y="8484"/>
                  <a:pt x="127776" y="8547"/>
                </a:cubicBezTo>
                <a:close/>
                <a:moveTo>
                  <a:pt x="127491" y="8592"/>
                </a:moveTo>
                <a:cubicBezTo>
                  <a:pt x="127663" y="8529"/>
                  <a:pt x="127832" y="8472"/>
                  <a:pt x="128005" y="8409"/>
                </a:cubicBezTo>
                <a:cubicBezTo>
                  <a:pt x="127693" y="8461"/>
                  <a:pt x="127386" y="8517"/>
                  <a:pt x="127078" y="8570"/>
                </a:cubicBezTo>
                <a:cubicBezTo>
                  <a:pt x="126913" y="8626"/>
                  <a:pt x="126744" y="8683"/>
                  <a:pt x="126579" y="8739"/>
                </a:cubicBezTo>
                <a:cubicBezTo>
                  <a:pt x="126883" y="8690"/>
                  <a:pt x="127187" y="8641"/>
                  <a:pt x="127491" y="8592"/>
                </a:cubicBezTo>
                <a:close/>
                <a:moveTo>
                  <a:pt x="125622" y="9073"/>
                </a:moveTo>
                <a:cubicBezTo>
                  <a:pt x="125937" y="9024"/>
                  <a:pt x="126253" y="8975"/>
                  <a:pt x="126568" y="8926"/>
                </a:cubicBezTo>
                <a:cubicBezTo>
                  <a:pt x="126740" y="8863"/>
                  <a:pt x="126913" y="8799"/>
                  <a:pt x="127086" y="8739"/>
                </a:cubicBezTo>
                <a:cubicBezTo>
                  <a:pt x="126767" y="8788"/>
                  <a:pt x="126448" y="8840"/>
                  <a:pt x="126129" y="8896"/>
                </a:cubicBezTo>
                <a:cubicBezTo>
                  <a:pt x="125960" y="8953"/>
                  <a:pt x="125791" y="9013"/>
                  <a:pt x="125622" y="9073"/>
                </a:cubicBezTo>
                <a:close/>
                <a:moveTo>
                  <a:pt x="125326" y="9122"/>
                </a:moveTo>
                <a:cubicBezTo>
                  <a:pt x="125483" y="9065"/>
                  <a:pt x="125645" y="9005"/>
                  <a:pt x="125806" y="8949"/>
                </a:cubicBezTo>
                <a:cubicBezTo>
                  <a:pt x="125502" y="9001"/>
                  <a:pt x="125198" y="9054"/>
                  <a:pt x="124891" y="9110"/>
                </a:cubicBezTo>
                <a:cubicBezTo>
                  <a:pt x="124737" y="9163"/>
                  <a:pt x="124579" y="9215"/>
                  <a:pt x="124425" y="9268"/>
                </a:cubicBezTo>
                <a:cubicBezTo>
                  <a:pt x="124726" y="9219"/>
                  <a:pt x="125022" y="9170"/>
                  <a:pt x="125326" y="9122"/>
                </a:cubicBezTo>
                <a:close/>
                <a:moveTo>
                  <a:pt x="124410" y="9452"/>
                </a:moveTo>
                <a:cubicBezTo>
                  <a:pt x="124576" y="9392"/>
                  <a:pt x="124737" y="9332"/>
                  <a:pt x="124902" y="9272"/>
                </a:cubicBezTo>
                <a:cubicBezTo>
                  <a:pt x="124587" y="9324"/>
                  <a:pt x="124272" y="9377"/>
                  <a:pt x="123956" y="9429"/>
                </a:cubicBezTo>
                <a:cubicBezTo>
                  <a:pt x="123795" y="9485"/>
                  <a:pt x="123638" y="9542"/>
                  <a:pt x="123476" y="9598"/>
                </a:cubicBezTo>
                <a:cubicBezTo>
                  <a:pt x="123788" y="9549"/>
                  <a:pt x="124099" y="9500"/>
                  <a:pt x="124410" y="9452"/>
                </a:cubicBezTo>
                <a:moveTo>
                  <a:pt x="123517" y="9786"/>
                </a:moveTo>
                <a:cubicBezTo>
                  <a:pt x="123683" y="9722"/>
                  <a:pt x="123848" y="9662"/>
                  <a:pt x="124013" y="9598"/>
                </a:cubicBezTo>
                <a:cubicBezTo>
                  <a:pt x="123686" y="9651"/>
                  <a:pt x="123364" y="9703"/>
                  <a:pt x="123037" y="9756"/>
                </a:cubicBezTo>
                <a:cubicBezTo>
                  <a:pt x="122876" y="9812"/>
                  <a:pt x="122715" y="9872"/>
                  <a:pt x="122557" y="9928"/>
                </a:cubicBezTo>
                <a:cubicBezTo>
                  <a:pt x="122876" y="9879"/>
                  <a:pt x="123199" y="9831"/>
                  <a:pt x="123517" y="9786"/>
                </a:cubicBezTo>
                <a:close/>
                <a:moveTo>
                  <a:pt x="121656" y="10262"/>
                </a:moveTo>
                <a:cubicBezTo>
                  <a:pt x="121987" y="10213"/>
                  <a:pt x="122317" y="10165"/>
                  <a:pt x="122647" y="10120"/>
                </a:cubicBezTo>
                <a:cubicBezTo>
                  <a:pt x="122812" y="10056"/>
                  <a:pt x="122973" y="9992"/>
                  <a:pt x="123138" y="9928"/>
                </a:cubicBezTo>
                <a:cubicBezTo>
                  <a:pt x="122805" y="9981"/>
                  <a:pt x="122471" y="10029"/>
                  <a:pt x="122137" y="10082"/>
                </a:cubicBezTo>
                <a:cubicBezTo>
                  <a:pt x="121975" y="10142"/>
                  <a:pt x="121818" y="10202"/>
                  <a:pt x="121656" y="10262"/>
                </a:cubicBezTo>
                <a:moveTo>
                  <a:pt x="121386" y="10303"/>
                </a:moveTo>
                <a:cubicBezTo>
                  <a:pt x="121540" y="10243"/>
                  <a:pt x="121694" y="10187"/>
                  <a:pt x="121852" y="10127"/>
                </a:cubicBezTo>
                <a:cubicBezTo>
                  <a:pt x="121548" y="10176"/>
                  <a:pt x="121240" y="10225"/>
                  <a:pt x="120940" y="10277"/>
                </a:cubicBezTo>
                <a:cubicBezTo>
                  <a:pt x="120786" y="10330"/>
                  <a:pt x="120636" y="10386"/>
                  <a:pt x="120482" y="10438"/>
                </a:cubicBezTo>
                <a:cubicBezTo>
                  <a:pt x="120782" y="10393"/>
                  <a:pt x="121086" y="10348"/>
                  <a:pt x="121386" y="10303"/>
                </a:cubicBezTo>
                <a:close/>
                <a:moveTo>
                  <a:pt x="119593" y="10769"/>
                </a:moveTo>
                <a:cubicBezTo>
                  <a:pt x="119904" y="10720"/>
                  <a:pt x="120219" y="10675"/>
                  <a:pt x="120531" y="10630"/>
                </a:cubicBezTo>
                <a:cubicBezTo>
                  <a:pt x="120685" y="10570"/>
                  <a:pt x="120839" y="10510"/>
                  <a:pt x="120992" y="10453"/>
                </a:cubicBezTo>
                <a:cubicBezTo>
                  <a:pt x="120677" y="10498"/>
                  <a:pt x="120362" y="10547"/>
                  <a:pt x="120047" y="10600"/>
                </a:cubicBezTo>
                <a:cubicBezTo>
                  <a:pt x="119897" y="10656"/>
                  <a:pt x="119743" y="10712"/>
                  <a:pt x="119593" y="10769"/>
                </a:cubicBezTo>
                <a:close/>
                <a:moveTo>
                  <a:pt x="119308" y="10810"/>
                </a:moveTo>
                <a:cubicBezTo>
                  <a:pt x="119454" y="10757"/>
                  <a:pt x="119600" y="10701"/>
                  <a:pt x="119747" y="10649"/>
                </a:cubicBezTo>
                <a:cubicBezTo>
                  <a:pt x="119431" y="10697"/>
                  <a:pt x="119120" y="10750"/>
                  <a:pt x="118809" y="10799"/>
                </a:cubicBezTo>
                <a:cubicBezTo>
                  <a:pt x="118666" y="10851"/>
                  <a:pt x="118524" y="10900"/>
                  <a:pt x="118381" y="10952"/>
                </a:cubicBezTo>
                <a:cubicBezTo>
                  <a:pt x="118692" y="10904"/>
                  <a:pt x="119000" y="10859"/>
                  <a:pt x="119308" y="10810"/>
                </a:cubicBezTo>
                <a:close/>
                <a:moveTo>
                  <a:pt x="117507" y="11275"/>
                </a:moveTo>
                <a:cubicBezTo>
                  <a:pt x="117826" y="11226"/>
                  <a:pt x="118145" y="11181"/>
                  <a:pt x="118463" y="11133"/>
                </a:cubicBezTo>
                <a:cubicBezTo>
                  <a:pt x="118610" y="11076"/>
                  <a:pt x="118752" y="11020"/>
                  <a:pt x="118899" y="10967"/>
                </a:cubicBezTo>
                <a:cubicBezTo>
                  <a:pt x="118576" y="11016"/>
                  <a:pt x="118253" y="11065"/>
                  <a:pt x="117931" y="11118"/>
                </a:cubicBezTo>
                <a:cubicBezTo>
                  <a:pt x="117792" y="11170"/>
                  <a:pt x="117649" y="11223"/>
                  <a:pt x="117507" y="11275"/>
                </a:cubicBezTo>
                <a:close/>
                <a:moveTo>
                  <a:pt x="117207" y="11320"/>
                </a:moveTo>
                <a:cubicBezTo>
                  <a:pt x="117342" y="11271"/>
                  <a:pt x="117477" y="11219"/>
                  <a:pt x="117612" y="11170"/>
                </a:cubicBezTo>
                <a:cubicBezTo>
                  <a:pt x="117334" y="11215"/>
                  <a:pt x="117060" y="11260"/>
                  <a:pt x="116786" y="11305"/>
                </a:cubicBezTo>
                <a:cubicBezTo>
                  <a:pt x="116651" y="11354"/>
                  <a:pt x="116516" y="11403"/>
                  <a:pt x="116385" y="11448"/>
                </a:cubicBezTo>
                <a:cubicBezTo>
                  <a:pt x="116659" y="11406"/>
                  <a:pt x="116933" y="11361"/>
                  <a:pt x="117207" y="11320"/>
                </a:cubicBezTo>
                <a:close/>
                <a:moveTo>
                  <a:pt x="115518" y="11767"/>
                </a:moveTo>
                <a:cubicBezTo>
                  <a:pt x="115803" y="11722"/>
                  <a:pt x="116092" y="11680"/>
                  <a:pt x="116381" y="11635"/>
                </a:cubicBezTo>
                <a:cubicBezTo>
                  <a:pt x="116512" y="11587"/>
                  <a:pt x="116647" y="11534"/>
                  <a:pt x="116783" y="11482"/>
                </a:cubicBezTo>
                <a:cubicBezTo>
                  <a:pt x="116490" y="11527"/>
                  <a:pt x="116205" y="11575"/>
                  <a:pt x="115912" y="11620"/>
                </a:cubicBezTo>
                <a:cubicBezTo>
                  <a:pt x="115781" y="11669"/>
                  <a:pt x="115649" y="11718"/>
                  <a:pt x="115518" y="11767"/>
                </a:cubicBezTo>
                <a:close/>
                <a:moveTo>
                  <a:pt x="115199" y="11815"/>
                </a:moveTo>
                <a:cubicBezTo>
                  <a:pt x="115327" y="11770"/>
                  <a:pt x="115451" y="11722"/>
                  <a:pt x="115578" y="11677"/>
                </a:cubicBezTo>
                <a:cubicBezTo>
                  <a:pt x="115282" y="11725"/>
                  <a:pt x="114989" y="11774"/>
                  <a:pt x="114696" y="11823"/>
                </a:cubicBezTo>
                <a:cubicBezTo>
                  <a:pt x="114573" y="11864"/>
                  <a:pt x="114453" y="11909"/>
                  <a:pt x="114329" y="11954"/>
                </a:cubicBezTo>
                <a:cubicBezTo>
                  <a:pt x="114621" y="11905"/>
                  <a:pt x="114907" y="11860"/>
                  <a:pt x="115199" y="11815"/>
                </a:cubicBezTo>
                <a:moveTo>
                  <a:pt x="114381" y="12127"/>
                </a:moveTo>
                <a:cubicBezTo>
                  <a:pt x="114505" y="12078"/>
                  <a:pt x="114629" y="12033"/>
                  <a:pt x="114753" y="11984"/>
                </a:cubicBezTo>
                <a:cubicBezTo>
                  <a:pt x="114449" y="12033"/>
                  <a:pt x="114141" y="12082"/>
                  <a:pt x="113837" y="12131"/>
                </a:cubicBezTo>
                <a:cubicBezTo>
                  <a:pt x="113717" y="12176"/>
                  <a:pt x="113597" y="12221"/>
                  <a:pt x="113473" y="12266"/>
                </a:cubicBezTo>
                <a:cubicBezTo>
                  <a:pt x="113777" y="12217"/>
                  <a:pt x="114077" y="12172"/>
                  <a:pt x="114381" y="12127"/>
                </a:cubicBezTo>
                <a:close/>
                <a:moveTo>
                  <a:pt x="112652" y="12573"/>
                </a:moveTo>
                <a:cubicBezTo>
                  <a:pt x="112963" y="12525"/>
                  <a:pt x="113274" y="12480"/>
                  <a:pt x="113590" y="12435"/>
                </a:cubicBezTo>
                <a:cubicBezTo>
                  <a:pt x="113710" y="12389"/>
                  <a:pt x="113830" y="12341"/>
                  <a:pt x="113950" y="12292"/>
                </a:cubicBezTo>
                <a:cubicBezTo>
                  <a:pt x="113635" y="12341"/>
                  <a:pt x="113319" y="12389"/>
                  <a:pt x="113004" y="12442"/>
                </a:cubicBezTo>
                <a:cubicBezTo>
                  <a:pt x="112888" y="12483"/>
                  <a:pt x="112768" y="12528"/>
                  <a:pt x="112652" y="12573"/>
                </a:cubicBezTo>
                <a:close/>
                <a:moveTo>
                  <a:pt x="112340" y="12622"/>
                </a:moveTo>
                <a:cubicBezTo>
                  <a:pt x="112449" y="12577"/>
                  <a:pt x="112562" y="12536"/>
                  <a:pt x="112674" y="12495"/>
                </a:cubicBezTo>
                <a:cubicBezTo>
                  <a:pt x="112374" y="12540"/>
                  <a:pt x="112074" y="12588"/>
                  <a:pt x="111774" y="12641"/>
                </a:cubicBezTo>
                <a:cubicBezTo>
                  <a:pt x="111665" y="12678"/>
                  <a:pt x="111560" y="12720"/>
                  <a:pt x="111451" y="12757"/>
                </a:cubicBezTo>
                <a:cubicBezTo>
                  <a:pt x="111747" y="12712"/>
                  <a:pt x="112044" y="12667"/>
                  <a:pt x="112340" y="12622"/>
                </a:cubicBezTo>
                <a:close/>
                <a:moveTo>
                  <a:pt x="111567" y="12919"/>
                </a:moveTo>
                <a:cubicBezTo>
                  <a:pt x="111676" y="12877"/>
                  <a:pt x="111785" y="12836"/>
                  <a:pt x="111894" y="12791"/>
                </a:cubicBezTo>
                <a:cubicBezTo>
                  <a:pt x="111582" y="12840"/>
                  <a:pt x="111275" y="12889"/>
                  <a:pt x="110963" y="12941"/>
                </a:cubicBezTo>
                <a:cubicBezTo>
                  <a:pt x="110858" y="12979"/>
                  <a:pt x="110753" y="13020"/>
                  <a:pt x="110648" y="13057"/>
                </a:cubicBezTo>
                <a:cubicBezTo>
                  <a:pt x="110952" y="13012"/>
                  <a:pt x="111260" y="12967"/>
                  <a:pt x="111567" y="12919"/>
                </a:cubicBezTo>
                <a:close/>
                <a:moveTo>
                  <a:pt x="110179" y="13237"/>
                </a:moveTo>
                <a:cubicBezTo>
                  <a:pt x="110078" y="13275"/>
                  <a:pt x="109976" y="13316"/>
                  <a:pt x="109875" y="13354"/>
                </a:cubicBezTo>
                <a:cubicBezTo>
                  <a:pt x="110194" y="13305"/>
                  <a:pt x="110509" y="13260"/>
                  <a:pt x="110824" y="13215"/>
                </a:cubicBezTo>
                <a:cubicBezTo>
                  <a:pt x="110929" y="13174"/>
                  <a:pt x="111034" y="13132"/>
                  <a:pt x="111140" y="13091"/>
                </a:cubicBezTo>
                <a:cubicBezTo>
                  <a:pt x="110821" y="13136"/>
                  <a:pt x="110498" y="13185"/>
                  <a:pt x="110179" y="13237"/>
                </a:cubicBezTo>
                <a:close/>
                <a:moveTo>
                  <a:pt x="110318" y="13110"/>
                </a:moveTo>
                <a:cubicBezTo>
                  <a:pt x="110415" y="13072"/>
                  <a:pt x="110517" y="13035"/>
                  <a:pt x="110614" y="12997"/>
                </a:cubicBezTo>
                <a:cubicBezTo>
                  <a:pt x="110322" y="13042"/>
                  <a:pt x="110029" y="13091"/>
                  <a:pt x="109733" y="13140"/>
                </a:cubicBezTo>
                <a:cubicBezTo>
                  <a:pt x="109639" y="13177"/>
                  <a:pt x="109541" y="13211"/>
                  <a:pt x="109447" y="13245"/>
                </a:cubicBezTo>
                <a:cubicBezTo>
                  <a:pt x="109736" y="13200"/>
                  <a:pt x="110029" y="13155"/>
                  <a:pt x="110318" y="13110"/>
                </a:cubicBezTo>
                <a:close/>
                <a:moveTo>
                  <a:pt x="109564" y="13399"/>
                </a:moveTo>
                <a:cubicBezTo>
                  <a:pt x="109661" y="13361"/>
                  <a:pt x="109755" y="13324"/>
                  <a:pt x="109853" y="13286"/>
                </a:cubicBezTo>
                <a:cubicBezTo>
                  <a:pt x="109549" y="13335"/>
                  <a:pt x="109245" y="13384"/>
                  <a:pt x="108941" y="13433"/>
                </a:cubicBezTo>
                <a:cubicBezTo>
                  <a:pt x="108847" y="13470"/>
                  <a:pt x="108753" y="13504"/>
                  <a:pt x="108663" y="13538"/>
                </a:cubicBezTo>
                <a:cubicBezTo>
                  <a:pt x="108963" y="13493"/>
                  <a:pt x="109264" y="13444"/>
                  <a:pt x="109564" y="13399"/>
                </a:cubicBezTo>
                <a:close/>
                <a:moveTo>
                  <a:pt x="108175" y="13721"/>
                </a:moveTo>
                <a:cubicBezTo>
                  <a:pt x="108089" y="13755"/>
                  <a:pt x="108003" y="13789"/>
                  <a:pt x="107913" y="13823"/>
                </a:cubicBezTo>
                <a:cubicBezTo>
                  <a:pt x="108224" y="13778"/>
                  <a:pt x="108536" y="13729"/>
                  <a:pt x="108847" y="13684"/>
                </a:cubicBezTo>
                <a:cubicBezTo>
                  <a:pt x="108937" y="13650"/>
                  <a:pt x="109027" y="13613"/>
                  <a:pt x="109117" y="13575"/>
                </a:cubicBezTo>
                <a:cubicBezTo>
                  <a:pt x="108806" y="13624"/>
                  <a:pt x="108491" y="13673"/>
                  <a:pt x="108175" y="13721"/>
                </a:cubicBezTo>
                <a:close/>
                <a:moveTo>
                  <a:pt x="108314" y="13594"/>
                </a:moveTo>
                <a:cubicBezTo>
                  <a:pt x="108401" y="13560"/>
                  <a:pt x="108487" y="13526"/>
                  <a:pt x="108573" y="13493"/>
                </a:cubicBezTo>
                <a:cubicBezTo>
                  <a:pt x="108284" y="13541"/>
                  <a:pt x="107999" y="13590"/>
                  <a:pt x="107710" y="13639"/>
                </a:cubicBezTo>
                <a:cubicBezTo>
                  <a:pt x="107628" y="13669"/>
                  <a:pt x="107549" y="13699"/>
                  <a:pt x="107466" y="13729"/>
                </a:cubicBezTo>
                <a:cubicBezTo>
                  <a:pt x="107751" y="13680"/>
                  <a:pt x="108033" y="13635"/>
                  <a:pt x="108314" y="13594"/>
                </a:cubicBezTo>
                <a:close/>
                <a:moveTo>
                  <a:pt x="107586" y="13872"/>
                </a:moveTo>
                <a:cubicBezTo>
                  <a:pt x="107669" y="13842"/>
                  <a:pt x="107751" y="13808"/>
                  <a:pt x="107830" y="13778"/>
                </a:cubicBezTo>
                <a:cubicBezTo>
                  <a:pt x="107534" y="13827"/>
                  <a:pt x="107234" y="13875"/>
                  <a:pt x="106937" y="13924"/>
                </a:cubicBezTo>
                <a:cubicBezTo>
                  <a:pt x="106858" y="13950"/>
                  <a:pt x="106780" y="13980"/>
                  <a:pt x="106705" y="14010"/>
                </a:cubicBezTo>
                <a:cubicBezTo>
                  <a:pt x="106997" y="13965"/>
                  <a:pt x="107294" y="13917"/>
                  <a:pt x="107586" y="13872"/>
                </a:cubicBezTo>
                <a:close/>
                <a:moveTo>
                  <a:pt x="106892" y="14145"/>
                </a:moveTo>
                <a:cubicBezTo>
                  <a:pt x="106967" y="14115"/>
                  <a:pt x="107042" y="14085"/>
                  <a:pt x="107121" y="14055"/>
                </a:cubicBezTo>
                <a:cubicBezTo>
                  <a:pt x="106813" y="14104"/>
                  <a:pt x="106502" y="14153"/>
                  <a:pt x="106194" y="14202"/>
                </a:cubicBezTo>
                <a:cubicBezTo>
                  <a:pt x="106123" y="14232"/>
                  <a:pt x="106052" y="14258"/>
                  <a:pt x="105981" y="14284"/>
                </a:cubicBezTo>
                <a:cubicBezTo>
                  <a:pt x="106284" y="14239"/>
                  <a:pt x="106588" y="14190"/>
                  <a:pt x="106892" y="14145"/>
                </a:cubicBezTo>
                <a:close/>
                <a:moveTo>
                  <a:pt x="105489" y="14476"/>
                </a:moveTo>
                <a:cubicBezTo>
                  <a:pt x="105425" y="14498"/>
                  <a:pt x="105361" y="14524"/>
                  <a:pt x="105298" y="14551"/>
                </a:cubicBezTo>
                <a:cubicBezTo>
                  <a:pt x="105609" y="14502"/>
                  <a:pt x="105920" y="14457"/>
                  <a:pt x="106232" y="14412"/>
                </a:cubicBezTo>
                <a:cubicBezTo>
                  <a:pt x="106303" y="14386"/>
                  <a:pt x="106371" y="14356"/>
                  <a:pt x="106442" y="14329"/>
                </a:cubicBezTo>
                <a:cubicBezTo>
                  <a:pt x="106123" y="14374"/>
                  <a:pt x="105804" y="14423"/>
                  <a:pt x="105489" y="14476"/>
                </a:cubicBezTo>
                <a:close/>
                <a:moveTo>
                  <a:pt x="105632" y="14337"/>
                </a:moveTo>
                <a:cubicBezTo>
                  <a:pt x="105699" y="14314"/>
                  <a:pt x="105767" y="14288"/>
                  <a:pt x="105830" y="14262"/>
                </a:cubicBezTo>
                <a:cubicBezTo>
                  <a:pt x="105542" y="14311"/>
                  <a:pt x="105249" y="14359"/>
                  <a:pt x="104956" y="14408"/>
                </a:cubicBezTo>
                <a:cubicBezTo>
                  <a:pt x="104896" y="14431"/>
                  <a:pt x="104836" y="14453"/>
                  <a:pt x="104772" y="14476"/>
                </a:cubicBezTo>
                <a:cubicBezTo>
                  <a:pt x="105061" y="14427"/>
                  <a:pt x="105346" y="14382"/>
                  <a:pt x="105632" y="14337"/>
                </a:cubicBezTo>
                <a:close/>
                <a:moveTo>
                  <a:pt x="104964" y="14599"/>
                </a:moveTo>
                <a:cubicBezTo>
                  <a:pt x="105027" y="14577"/>
                  <a:pt x="105084" y="14554"/>
                  <a:pt x="105148" y="14528"/>
                </a:cubicBezTo>
                <a:cubicBezTo>
                  <a:pt x="104844" y="14577"/>
                  <a:pt x="104543" y="14626"/>
                  <a:pt x="104240" y="14674"/>
                </a:cubicBezTo>
                <a:cubicBezTo>
                  <a:pt x="104187" y="14697"/>
                  <a:pt x="104131" y="14716"/>
                  <a:pt x="104078" y="14738"/>
                </a:cubicBezTo>
                <a:cubicBezTo>
                  <a:pt x="104375" y="14689"/>
                  <a:pt x="104671" y="14644"/>
                  <a:pt x="104964" y="14599"/>
                </a:cubicBezTo>
                <a:close/>
                <a:moveTo>
                  <a:pt x="104337" y="14851"/>
                </a:moveTo>
                <a:cubicBezTo>
                  <a:pt x="104390" y="14828"/>
                  <a:pt x="104442" y="14810"/>
                  <a:pt x="104495" y="14787"/>
                </a:cubicBezTo>
                <a:cubicBezTo>
                  <a:pt x="104183" y="14836"/>
                  <a:pt x="103876" y="14885"/>
                  <a:pt x="103564" y="14933"/>
                </a:cubicBezTo>
                <a:cubicBezTo>
                  <a:pt x="103515" y="14952"/>
                  <a:pt x="103470" y="14971"/>
                  <a:pt x="103425" y="14990"/>
                </a:cubicBezTo>
                <a:cubicBezTo>
                  <a:pt x="103729" y="14941"/>
                  <a:pt x="104033" y="14896"/>
                  <a:pt x="104337" y="14851"/>
                </a:cubicBezTo>
                <a:moveTo>
                  <a:pt x="102926" y="15185"/>
                </a:moveTo>
                <a:cubicBezTo>
                  <a:pt x="102889" y="15200"/>
                  <a:pt x="102851" y="15215"/>
                  <a:pt x="102814" y="15230"/>
                </a:cubicBezTo>
                <a:cubicBezTo>
                  <a:pt x="103129" y="15181"/>
                  <a:pt x="103440" y="15136"/>
                  <a:pt x="103752" y="15091"/>
                </a:cubicBezTo>
                <a:cubicBezTo>
                  <a:pt x="103793" y="15072"/>
                  <a:pt x="103838" y="15057"/>
                  <a:pt x="103879" y="15038"/>
                </a:cubicBezTo>
                <a:cubicBezTo>
                  <a:pt x="103560" y="15087"/>
                  <a:pt x="103245" y="15136"/>
                  <a:pt x="102926" y="15185"/>
                </a:cubicBezTo>
                <a:close/>
                <a:moveTo>
                  <a:pt x="103073" y="15042"/>
                </a:moveTo>
                <a:cubicBezTo>
                  <a:pt x="103118" y="15027"/>
                  <a:pt x="103159" y="15008"/>
                  <a:pt x="103200" y="14993"/>
                </a:cubicBezTo>
                <a:cubicBezTo>
                  <a:pt x="102904" y="15042"/>
                  <a:pt x="102611" y="15087"/>
                  <a:pt x="102319" y="15140"/>
                </a:cubicBezTo>
                <a:cubicBezTo>
                  <a:pt x="102281" y="15151"/>
                  <a:pt x="102247" y="15166"/>
                  <a:pt x="102210" y="15177"/>
                </a:cubicBezTo>
                <a:cubicBezTo>
                  <a:pt x="102499" y="15132"/>
                  <a:pt x="102788" y="15087"/>
                  <a:pt x="103073" y="15042"/>
                </a:cubicBezTo>
                <a:close/>
                <a:moveTo>
                  <a:pt x="102480" y="15279"/>
                </a:moveTo>
                <a:cubicBezTo>
                  <a:pt x="102514" y="15264"/>
                  <a:pt x="102547" y="15252"/>
                  <a:pt x="102581" y="15237"/>
                </a:cubicBezTo>
                <a:cubicBezTo>
                  <a:pt x="102277" y="15286"/>
                  <a:pt x="101973" y="15335"/>
                  <a:pt x="101669" y="15384"/>
                </a:cubicBezTo>
                <a:cubicBezTo>
                  <a:pt x="101643" y="15395"/>
                  <a:pt x="101617" y="15406"/>
                  <a:pt x="101591" y="15414"/>
                </a:cubicBezTo>
                <a:cubicBezTo>
                  <a:pt x="101887" y="15369"/>
                  <a:pt x="102183" y="15324"/>
                  <a:pt x="102480" y="15279"/>
                </a:cubicBezTo>
                <a:close/>
                <a:moveTo>
                  <a:pt x="101932" y="15500"/>
                </a:moveTo>
                <a:cubicBezTo>
                  <a:pt x="101955" y="15492"/>
                  <a:pt x="101977" y="15481"/>
                  <a:pt x="102000" y="15474"/>
                </a:cubicBezTo>
                <a:cubicBezTo>
                  <a:pt x="101688" y="15522"/>
                  <a:pt x="101381" y="15567"/>
                  <a:pt x="101069" y="15620"/>
                </a:cubicBezTo>
                <a:cubicBezTo>
                  <a:pt x="101054" y="15624"/>
                  <a:pt x="101039" y="15631"/>
                  <a:pt x="101024" y="15635"/>
                </a:cubicBezTo>
                <a:cubicBezTo>
                  <a:pt x="101324" y="15590"/>
                  <a:pt x="101632" y="15545"/>
                  <a:pt x="101932" y="15500"/>
                </a:cubicBezTo>
                <a:close/>
                <a:moveTo>
                  <a:pt x="101433" y="15706"/>
                </a:moveTo>
                <a:cubicBezTo>
                  <a:pt x="101444" y="15703"/>
                  <a:pt x="101456" y="15699"/>
                  <a:pt x="101463" y="15695"/>
                </a:cubicBezTo>
                <a:cubicBezTo>
                  <a:pt x="101148" y="15740"/>
                  <a:pt x="100829" y="15789"/>
                  <a:pt x="100514" y="15838"/>
                </a:cubicBezTo>
                <a:cubicBezTo>
                  <a:pt x="100510" y="15841"/>
                  <a:pt x="100506" y="15841"/>
                  <a:pt x="100506" y="15841"/>
                </a:cubicBezTo>
                <a:cubicBezTo>
                  <a:pt x="100814" y="15796"/>
                  <a:pt x="101125" y="15751"/>
                  <a:pt x="101433" y="15706"/>
                </a:cubicBezTo>
                <a:close/>
                <a:moveTo>
                  <a:pt x="100581" y="16948"/>
                </a:moveTo>
                <a:cubicBezTo>
                  <a:pt x="100720" y="16881"/>
                  <a:pt x="100863" y="16813"/>
                  <a:pt x="101002" y="16746"/>
                </a:cubicBezTo>
                <a:cubicBezTo>
                  <a:pt x="100746" y="16734"/>
                  <a:pt x="100476" y="16731"/>
                  <a:pt x="100202" y="16731"/>
                </a:cubicBezTo>
                <a:cubicBezTo>
                  <a:pt x="100131" y="16764"/>
                  <a:pt x="100060" y="16794"/>
                  <a:pt x="99989" y="16828"/>
                </a:cubicBezTo>
                <a:cubicBezTo>
                  <a:pt x="100116" y="16851"/>
                  <a:pt x="100240" y="16873"/>
                  <a:pt x="100356" y="16896"/>
                </a:cubicBezTo>
                <a:cubicBezTo>
                  <a:pt x="100435" y="16914"/>
                  <a:pt x="100510" y="16929"/>
                  <a:pt x="100581" y="16948"/>
                </a:cubicBezTo>
                <a:close/>
                <a:moveTo>
                  <a:pt x="98987" y="18385"/>
                </a:moveTo>
                <a:cubicBezTo>
                  <a:pt x="99662" y="18002"/>
                  <a:pt x="100352" y="17627"/>
                  <a:pt x="101054" y="17260"/>
                </a:cubicBezTo>
                <a:cubicBezTo>
                  <a:pt x="100885" y="17192"/>
                  <a:pt x="100694" y="17132"/>
                  <a:pt x="100480" y="17079"/>
                </a:cubicBezTo>
                <a:cubicBezTo>
                  <a:pt x="99921" y="17361"/>
                  <a:pt x="99366" y="17646"/>
                  <a:pt x="98818" y="17935"/>
                </a:cubicBezTo>
                <a:cubicBezTo>
                  <a:pt x="98893" y="18078"/>
                  <a:pt x="98949" y="18231"/>
                  <a:pt x="98987" y="18385"/>
                </a:cubicBezTo>
                <a:close/>
                <a:moveTo>
                  <a:pt x="94357" y="21282"/>
                </a:moveTo>
                <a:cubicBezTo>
                  <a:pt x="95779" y="20299"/>
                  <a:pt x="97276" y="19361"/>
                  <a:pt x="98848" y="18464"/>
                </a:cubicBezTo>
                <a:cubicBezTo>
                  <a:pt x="98814" y="18306"/>
                  <a:pt x="98758" y="18153"/>
                  <a:pt x="98683" y="18006"/>
                </a:cubicBezTo>
                <a:cubicBezTo>
                  <a:pt x="97493" y="18637"/>
                  <a:pt x="96342" y="19293"/>
                  <a:pt x="95231" y="19972"/>
                </a:cubicBezTo>
                <a:cubicBezTo>
                  <a:pt x="95013" y="20385"/>
                  <a:pt x="94721" y="20824"/>
                  <a:pt x="94357" y="21282"/>
                </a:cubicBezTo>
                <a:close/>
                <a:moveTo>
                  <a:pt x="81810" y="31626"/>
                </a:moveTo>
                <a:cubicBezTo>
                  <a:pt x="84027" y="28778"/>
                  <a:pt x="86673" y="26111"/>
                  <a:pt x="89719" y="23702"/>
                </a:cubicBezTo>
                <a:cubicBezTo>
                  <a:pt x="91359" y="22404"/>
                  <a:pt x="93134" y="21173"/>
                  <a:pt x="95032" y="20010"/>
                </a:cubicBezTo>
                <a:cubicBezTo>
                  <a:pt x="95190" y="19721"/>
                  <a:pt x="95306" y="19447"/>
                  <a:pt x="95385" y="19188"/>
                </a:cubicBezTo>
                <a:cubicBezTo>
                  <a:pt x="92586" y="20749"/>
                  <a:pt x="90019" y="22445"/>
                  <a:pt x="87734" y="24268"/>
                </a:cubicBezTo>
                <a:cubicBezTo>
                  <a:pt x="84069" y="27195"/>
                  <a:pt x="81015" y="30504"/>
                  <a:pt x="78621" y="34050"/>
                </a:cubicBezTo>
                <a:cubicBezTo>
                  <a:pt x="79686" y="33232"/>
                  <a:pt x="80756" y="32425"/>
                  <a:pt x="81810" y="31626"/>
                </a:cubicBezTo>
                <a:close/>
                <a:moveTo>
                  <a:pt x="74944" y="40886"/>
                </a:moveTo>
                <a:cubicBezTo>
                  <a:pt x="75327" y="40559"/>
                  <a:pt x="75720" y="40226"/>
                  <a:pt x="76122" y="39892"/>
                </a:cubicBezTo>
                <a:cubicBezTo>
                  <a:pt x="76486" y="39588"/>
                  <a:pt x="76854" y="39284"/>
                  <a:pt x="77225" y="38980"/>
                </a:cubicBezTo>
                <a:cubicBezTo>
                  <a:pt x="78373" y="36605"/>
                  <a:pt x="79784" y="34297"/>
                  <a:pt x="81450" y="32095"/>
                </a:cubicBezTo>
                <a:cubicBezTo>
                  <a:pt x="80426" y="32872"/>
                  <a:pt x="79382" y="33660"/>
                  <a:pt x="78351" y="34455"/>
                </a:cubicBezTo>
                <a:cubicBezTo>
                  <a:pt x="76989" y="36530"/>
                  <a:pt x="75848" y="38683"/>
                  <a:pt x="74944" y="40886"/>
                </a:cubicBezTo>
                <a:close/>
                <a:moveTo>
                  <a:pt x="75428" y="36751"/>
                </a:moveTo>
                <a:cubicBezTo>
                  <a:pt x="74328" y="38710"/>
                  <a:pt x="73428" y="40728"/>
                  <a:pt x="72730" y="42784"/>
                </a:cubicBezTo>
                <a:cubicBezTo>
                  <a:pt x="73402" y="42203"/>
                  <a:pt x="74096" y="41603"/>
                  <a:pt x="74820" y="40991"/>
                </a:cubicBezTo>
                <a:cubicBezTo>
                  <a:pt x="75709" y="38800"/>
                  <a:pt x="76831" y="36661"/>
                  <a:pt x="78171" y="34598"/>
                </a:cubicBezTo>
                <a:cubicBezTo>
                  <a:pt x="77248" y="35310"/>
                  <a:pt x="76328" y="36027"/>
                  <a:pt x="75428" y="36751"/>
                </a:cubicBezTo>
                <a:close/>
                <a:moveTo>
                  <a:pt x="77672" y="31258"/>
                </a:moveTo>
                <a:cubicBezTo>
                  <a:pt x="75758" y="33585"/>
                  <a:pt x="74178" y="36046"/>
                  <a:pt x="72940" y="38597"/>
                </a:cubicBezTo>
                <a:cubicBezTo>
                  <a:pt x="73762" y="37899"/>
                  <a:pt x="74610" y="37205"/>
                  <a:pt x="75473" y="36515"/>
                </a:cubicBezTo>
                <a:cubicBezTo>
                  <a:pt x="77139" y="33596"/>
                  <a:pt x="79244" y="30812"/>
                  <a:pt x="81776" y="28238"/>
                </a:cubicBezTo>
                <a:cubicBezTo>
                  <a:pt x="80448" y="29213"/>
                  <a:pt x="79064" y="30223"/>
                  <a:pt x="77672" y="31258"/>
                </a:cubicBezTo>
                <a:close/>
                <a:moveTo>
                  <a:pt x="77829" y="30943"/>
                </a:moveTo>
                <a:cubicBezTo>
                  <a:pt x="79518" y="28921"/>
                  <a:pt x="81457" y="27007"/>
                  <a:pt x="83637" y="25233"/>
                </a:cubicBezTo>
                <a:cubicBezTo>
                  <a:pt x="85858" y="23424"/>
                  <a:pt x="88380" y="21743"/>
                  <a:pt x="91141" y="20190"/>
                </a:cubicBezTo>
                <a:cubicBezTo>
                  <a:pt x="91280" y="20014"/>
                  <a:pt x="91408" y="19841"/>
                  <a:pt x="91516" y="19672"/>
                </a:cubicBezTo>
                <a:cubicBezTo>
                  <a:pt x="91577" y="19582"/>
                  <a:pt x="91629" y="19492"/>
                  <a:pt x="91682" y="19406"/>
                </a:cubicBezTo>
                <a:cubicBezTo>
                  <a:pt x="87900" y="21327"/>
                  <a:pt x="84523" y="23465"/>
                  <a:pt x="81671" y="25810"/>
                </a:cubicBezTo>
                <a:cubicBezTo>
                  <a:pt x="78820" y="28155"/>
                  <a:pt x="76407" y="30741"/>
                  <a:pt x="74452" y="33487"/>
                </a:cubicBezTo>
                <a:cubicBezTo>
                  <a:pt x="75570" y="32624"/>
                  <a:pt x="76703" y="31776"/>
                  <a:pt x="77829" y="30943"/>
                </a:cubicBezTo>
                <a:close/>
                <a:moveTo>
                  <a:pt x="70475" y="40743"/>
                </a:moveTo>
                <a:cubicBezTo>
                  <a:pt x="71211" y="40090"/>
                  <a:pt x="71980" y="39415"/>
                  <a:pt x="72790" y="38725"/>
                </a:cubicBezTo>
                <a:cubicBezTo>
                  <a:pt x="73998" y="36200"/>
                  <a:pt x="75544" y="33761"/>
                  <a:pt x="77409" y="31453"/>
                </a:cubicBezTo>
                <a:cubicBezTo>
                  <a:pt x="76317" y="32264"/>
                  <a:pt x="75221" y="33089"/>
                  <a:pt x="74141" y="33926"/>
                </a:cubicBezTo>
                <a:cubicBezTo>
                  <a:pt x="72633" y="36113"/>
                  <a:pt x="71409" y="38398"/>
                  <a:pt x="70475" y="40743"/>
                </a:cubicBezTo>
                <a:close/>
                <a:moveTo>
                  <a:pt x="71060" y="36395"/>
                </a:moveTo>
                <a:cubicBezTo>
                  <a:pt x="69879" y="38451"/>
                  <a:pt x="68944" y="40578"/>
                  <a:pt x="68261" y="42747"/>
                </a:cubicBezTo>
                <a:cubicBezTo>
                  <a:pt x="68926" y="42139"/>
                  <a:pt x="69616" y="41512"/>
                  <a:pt x="70340" y="40867"/>
                </a:cubicBezTo>
                <a:cubicBezTo>
                  <a:pt x="71252" y="38537"/>
                  <a:pt x="72452" y="36267"/>
                  <a:pt x="73931" y="34095"/>
                </a:cubicBezTo>
                <a:cubicBezTo>
                  <a:pt x="72951" y="34853"/>
                  <a:pt x="71991" y="35622"/>
                  <a:pt x="71060" y="36395"/>
                </a:cubicBezTo>
                <a:close/>
                <a:moveTo>
                  <a:pt x="65935" y="40770"/>
                </a:moveTo>
                <a:cubicBezTo>
                  <a:pt x="66674" y="40064"/>
                  <a:pt x="67455" y="39336"/>
                  <a:pt x="68288" y="38586"/>
                </a:cubicBezTo>
                <a:cubicBezTo>
                  <a:pt x="69627" y="35768"/>
                  <a:pt x="71432" y="33059"/>
                  <a:pt x="73694" y="30538"/>
                </a:cubicBezTo>
                <a:cubicBezTo>
                  <a:pt x="72471" y="31435"/>
                  <a:pt x="71248" y="32354"/>
                  <a:pt x="70055" y="33292"/>
                </a:cubicBezTo>
                <a:cubicBezTo>
                  <a:pt x="68288" y="35667"/>
                  <a:pt x="66914" y="38181"/>
                  <a:pt x="65935" y="40770"/>
                </a:cubicBezTo>
                <a:close/>
                <a:moveTo>
                  <a:pt x="63725" y="42927"/>
                </a:moveTo>
                <a:cubicBezTo>
                  <a:pt x="64378" y="42278"/>
                  <a:pt x="65061" y="41606"/>
                  <a:pt x="65789" y="40912"/>
                </a:cubicBezTo>
                <a:cubicBezTo>
                  <a:pt x="66734" y="38350"/>
                  <a:pt x="68070" y="35858"/>
                  <a:pt x="69789" y="33498"/>
                </a:cubicBezTo>
                <a:cubicBezTo>
                  <a:pt x="68712" y="34354"/>
                  <a:pt x="67661" y="35220"/>
                  <a:pt x="66667" y="36095"/>
                </a:cubicBezTo>
                <a:cubicBezTo>
                  <a:pt x="65357" y="38297"/>
                  <a:pt x="64378" y="40589"/>
                  <a:pt x="63725" y="42927"/>
                </a:cubicBezTo>
                <a:moveTo>
                  <a:pt x="61789" y="44882"/>
                </a:moveTo>
                <a:cubicBezTo>
                  <a:pt x="62363" y="44296"/>
                  <a:pt x="62964" y="43689"/>
                  <a:pt x="63594" y="43058"/>
                </a:cubicBezTo>
                <a:cubicBezTo>
                  <a:pt x="64224" y="40743"/>
                  <a:pt x="65174" y="38473"/>
                  <a:pt x="66442" y="36290"/>
                </a:cubicBezTo>
                <a:cubicBezTo>
                  <a:pt x="65447" y="37179"/>
                  <a:pt x="64536" y="38038"/>
                  <a:pt x="63691" y="38867"/>
                </a:cubicBezTo>
                <a:cubicBezTo>
                  <a:pt x="62802" y="40826"/>
                  <a:pt x="62168" y="42841"/>
                  <a:pt x="61789" y="44882"/>
                </a:cubicBezTo>
                <a:moveTo>
                  <a:pt x="66265" y="32406"/>
                </a:moveTo>
                <a:cubicBezTo>
                  <a:pt x="63984" y="35123"/>
                  <a:pt x="62330" y="38057"/>
                  <a:pt x="61290" y="41089"/>
                </a:cubicBezTo>
                <a:cubicBezTo>
                  <a:pt x="62029" y="40304"/>
                  <a:pt x="62825" y="39486"/>
                  <a:pt x="63691" y="38642"/>
                </a:cubicBezTo>
                <a:cubicBezTo>
                  <a:pt x="65305" y="35153"/>
                  <a:pt x="67732" y="31844"/>
                  <a:pt x="70978" y="28883"/>
                </a:cubicBezTo>
                <a:cubicBezTo>
                  <a:pt x="69383" y="30016"/>
                  <a:pt x="67789" y="31195"/>
                  <a:pt x="66265" y="32406"/>
                </a:cubicBezTo>
                <a:close/>
                <a:moveTo>
                  <a:pt x="82384" y="20738"/>
                </a:moveTo>
                <a:cubicBezTo>
                  <a:pt x="76396" y="23267"/>
                  <a:pt x="71308" y="26208"/>
                  <a:pt x="67635" y="29506"/>
                </a:cubicBezTo>
                <a:cubicBezTo>
                  <a:pt x="65594" y="31337"/>
                  <a:pt x="63905" y="33307"/>
                  <a:pt x="62562" y="35370"/>
                </a:cubicBezTo>
                <a:cubicBezTo>
                  <a:pt x="62750" y="35194"/>
                  <a:pt x="62937" y="35022"/>
                  <a:pt x="63129" y="34845"/>
                </a:cubicBezTo>
                <a:cubicBezTo>
                  <a:pt x="64168" y="33903"/>
                  <a:pt x="65275" y="32977"/>
                  <a:pt x="66419" y="32072"/>
                </a:cubicBezTo>
                <a:cubicBezTo>
                  <a:pt x="67365" y="30977"/>
                  <a:pt x="68412" y="29915"/>
                  <a:pt x="69563" y="28895"/>
                </a:cubicBezTo>
                <a:cubicBezTo>
                  <a:pt x="72696" y="26126"/>
                  <a:pt x="76779" y="23612"/>
                  <a:pt x="81525" y="21391"/>
                </a:cubicBezTo>
                <a:cubicBezTo>
                  <a:pt x="81825" y="21169"/>
                  <a:pt x="82114" y="20952"/>
                  <a:pt x="82384" y="20738"/>
                </a:cubicBezTo>
                <a:moveTo>
                  <a:pt x="82951" y="20505"/>
                </a:moveTo>
                <a:cubicBezTo>
                  <a:pt x="82725" y="20685"/>
                  <a:pt x="82485" y="20869"/>
                  <a:pt x="82238" y="21060"/>
                </a:cubicBezTo>
                <a:cubicBezTo>
                  <a:pt x="84230" y="20152"/>
                  <a:pt x="86327" y="19293"/>
                  <a:pt x="88522" y="18486"/>
                </a:cubicBezTo>
                <a:cubicBezTo>
                  <a:pt x="88537" y="18453"/>
                  <a:pt x="88552" y="18415"/>
                  <a:pt x="88567" y="18381"/>
                </a:cubicBezTo>
                <a:cubicBezTo>
                  <a:pt x="86628" y="19049"/>
                  <a:pt x="84748" y="19758"/>
                  <a:pt x="82951" y="20505"/>
                </a:cubicBezTo>
                <a:close/>
                <a:moveTo>
                  <a:pt x="83573" y="19984"/>
                </a:moveTo>
                <a:cubicBezTo>
                  <a:pt x="83461" y="20081"/>
                  <a:pt x="83345" y="20179"/>
                  <a:pt x="83225" y="20280"/>
                </a:cubicBezTo>
                <a:cubicBezTo>
                  <a:pt x="83221" y="20284"/>
                  <a:pt x="83221" y="20284"/>
                  <a:pt x="83217" y="20284"/>
                </a:cubicBezTo>
                <a:cubicBezTo>
                  <a:pt x="84838" y="19620"/>
                  <a:pt x="86523" y="18986"/>
                  <a:pt x="88256" y="18381"/>
                </a:cubicBezTo>
                <a:cubicBezTo>
                  <a:pt x="88140" y="18404"/>
                  <a:pt x="88016" y="18426"/>
                  <a:pt x="87900" y="18449"/>
                </a:cubicBezTo>
                <a:cubicBezTo>
                  <a:pt x="86421" y="18940"/>
                  <a:pt x="84977" y="19451"/>
                  <a:pt x="83573" y="19984"/>
                </a:cubicBezTo>
                <a:close/>
                <a:moveTo>
                  <a:pt x="83971" y="19635"/>
                </a:moveTo>
                <a:cubicBezTo>
                  <a:pt x="83911" y="19683"/>
                  <a:pt x="83855" y="19736"/>
                  <a:pt x="83795" y="19792"/>
                </a:cubicBezTo>
                <a:cubicBezTo>
                  <a:pt x="84879" y="19383"/>
                  <a:pt x="85990" y="18986"/>
                  <a:pt x="87119" y="18603"/>
                </a:cubicBezTo>
                <a:cubicBezTo>
                  <a:pt x="87044" y="18618"/>
                  <a:pt x="86973" y="18633"/>
                  <a:pt x="86898" y="18648"/>
                </a:cubicBezTo>
                <a:cubicBezTo>
                  <a:pt x="85907" y="18967"/>
                  <a:pt x="84928" y="19297"/>
                  <a:pt x="83971" y="19635"/>
                </a:cubicBezTo>
                <a:close/>
                <a:moveTo>
                  <a:pt x="84226" y="19394"/>
                </a:moveTo>
                <a:cubicBezTo>
                  <a:pt x="84204" y="19413"/>
                  <a:pt x="84181" y="19436"/>
                  <a:pt x="84159" y="19455"/>
                </a:cubicBezTo>
                <a:cubicBezTo>
                  <a:pt x="84770" y="19241"/>
                  <a:pt x="85389" y="19031"/>
                  <a:pt x="86016" y="18824"/>
                </a:cubicBezTo>
                <a:cubicBezTo>
                  <a:pt x="85997" y="18828"/>
                  <a:pt x="85975" y="18835"/>
                  <a:pt x="85956" y="18839"/>
                </a:cubicBezTo>
                <a:cubicBezTo>
                  <a:pt x="85374" y="19019"/>
                  <a:pt x="84797" y="19207"/>
                  <a:pt x="84226" y="19394"/>
                </a:cubicBezTo>
                <a:close/>
                <a:moveTo>
                  <a:pt x="84917" y="18648"/>
                </a:moveTo>
                <a:cubicBezTo>
                  <a:pt x="84917" y="18648"/>
                  <a:pt x="84917" y="18648"/>
                  <a:pt x="84917" y="18648"/>
                </a:cubicBezTo>
                <a:cubicBezTo>
                  <a:pt x="85236" y="18584"/>
                  <a:pt x="85555" y="18524"/>
                  <a:pt x="85870" y="18464"/>
                </a:cubicBezTo>
                <a:cubicBezTo>
                  <a:pt x="85555" y="18524"/>
                  <a:pt x="85236" y="18584"/>
                  <a:pt x="84917" y="18648"/>
                </a:cubicBezTo>
                <a:close/>
                <a:moveTo>
                  <a:pt x="80444" y="19113"/>
                </a:moveTo>
                <a:cubicBezTo>
                  <a:pt x="80380" y="19166"/>
                  <a:pt x="80317" y="19214"/>
                  <a:pt x="80253" y="19263"/>
                </a:cubicBezTo>
                <a:cubicBezTo>
                  <a:pt x="81885" y="18903"/>
                  <a:pt x="83468" y="18573"/>
                  <a:pt x="84988" y="18276"/>
                </a:cubicBezTo>
                <a:cubicBezTo>
                  <a:pt x="85014" y="18239"/>
                  <a:pt x="85040" y="18201"/>
                  <a:pt x="85063" y="18160"/>
                </a:cubicBezTo>
                <a:cubicBezTo>
                  <a:pt x="83600" y="18438"/>
                  <a:pt x="82054" y="18757"/>
                  <a:pt x="80444" y="19113"/>
                </a:cubicBezTo>
                <a:moveTo>
                  <a:pt x="73796" y="20546"/>
                </a:moveTo>
                <a:cubicBezTo>
                  <a:pt x="75683" y="20062"/>
                  <a:pt x="77521" y="19620"/>
                  <a:pt x="79289" y="19214"/>
                </a:cubicBezTo>
                <a:cubicBezTo>
                  <a:pt x="79645" y="19136"/>
                  <a:pt x="79998" y="19057"/>
                  <a:pt x="80347" y="18978"/>
                </a:cubicBezTo>
                <a:cubicBezTo>
                  <a:pt x="80444" y="18899"/>
                  <a:pt x="80542" y="18820"/>
                  <a:pt x="80632" y="18745"/>
                </a:cubicBezTo>
                <a:cubicBezTo>
                  <a:pt x="80369" y="18802"/>
                  <a:pt x="80107" y="18862"/>
                  <a:pt x="79844" y="18922"/>
                </a:cubicBezTo>
                <a:cubicBezTo>
                  <a:pt x="78073" y="19319"/>
                  <a:pt x="76201" y="19770"/>
                  <a:pt x="74257" y="20265"/>
                </a:cubicBezTo>
                <a:cubicBezTo>
                  <a:pt x="74107" y="20359"/>
                  <a:pt x="73953" y="20449"/>
                  <a:pt x="73796" y="20546"/>
                </a:cubicBezTo>
                <a:moveTo>
                  <a:pt x="65853" y="22201"/>
                </a:moveTo>
                <a:cubicBezTo>
                  <a:pt x="65613" y="22340"/>
                  <a:pt x="65369" y="22479"/>
                  <a:pt x="65125" y="22621"/>
                </a:cubicBezTo>
                <a:cubicBezTo>
                  <a:pt x="68228" y="21706"/>
                  <a:pt x="71271" y="20869"/>
                  <a:pt x="74156" y="20130"/>
                </a:cubicBezTo>
                <a:cubicBezTo>
                  <a:pt x="74381" y="19995"/>
                  <a:pt x="74599" y="19860"/>
                  <a:pt x="74809" y="19728"/>
                </a:cubicBezTo>
                <a:cubicBezTo>
                  <a:pt x="71998" y="20449"/>
                  <a:pt x="68978" y="21278"/>
                  <a:pt x="65853" y="22201"/>
                </a:cubicBezTo>
                <a:close/>
                <a:moveTo>
                  <a:pt x="67410" y="21323"/>
                </a:moveTo>
                <a:cubicBezTo>
                  <a:pt x="67095" y="21499"/>
                  <a:pt x="66779" y="21676"/>
                  <a:pt x="66457" y="21860"/>
                </a:cubicBezTo>
                <a:cubicBezTo>
                  <a:pt x="69533" y="20959"/>
                  <a:pt x="72497" y="20149"/>
                  <a:pt x="75255" y="19451"/>
                </a:cubicBezTo>
                <a:cubicBezTo>
                  <a:pt x="75540" y="19271"/>
                  <a:pt x="75814" y="19098"/>
                  <a:pt x="76069" y="18929"/>
                </a:cubicBezTo>
                <a:cubicBezTo>
                  <a:pt x="75968" y="18955"/>
                  <a:pt x="75867" y="18982"/>
                  <a:pt x="75762" y="19008"/>
                </a:cubicBezTo>
                <a:cubicBezTo>
                  <a:pt x="73233" y="19650"/>
                  <a:pt x="70438" y="20411"/>
                  <a:pt x="67492" y="21274"/>
                </a:cubicBezTo>
                <a:cubicBezTo>
                  <a:pt x="67466" y="21293"/>
                  <a:pt x="67436" y="21308"/>
                  <a:pt x="67410" y="21323"/>
                </a:cubicBezTo>
                <a:close/>
                <a:moveTo>
                  <a:pt x="65027" y="21492"/>
                </a:moveTo>
                <a:cubicBezTo>
                  <a:pt x="62667" y="22220"/>
                  <a:pt x="60198" y="23011"/>
                  <a:pt x="57685" y="23852"/>
                </a:cubicBezTo>
                <a:cubicBezTo>
                  <a:pt x="57343" y="24066"/>
                  <a:pt x="57002" y="24283"/>
                  <a:pt x="56668" y="24501"/>
                </a:cubicBezTo>
                <a:cubicBezTo>
                  <a:pt x="60333" y="23278"/>
                  <a:pt x="63962" y="22141"/>
                  <a:pt x="67387" y="21139"/>
                </a:cubicBezTo>
                <a:cubicBezTo>
                  <a:pt x="67867" y="20869"/>
                  <a:pt x="68336" y="20610"/>
                  <a:pt x="68790" y="20359"/>
                </a:cubicBezTo>
                <a:cubicBezTo>
                  <a:pt x="67575" y="20715"/>
                  <a:pt x="66318" y="21094"/>
                  <a:pt x="65027" y="21492"/>
                </a:cubicBezTo>
                <a:close/>
                <a:moveTo>
                  <a:pt x="58292" y="23477"/>
                </a:moveTo>
                <a:cubicBezTo>
                  <a:pt x="62213" y="22175"/>
                  <a:pt x="66010" y="20993"/>
                  <a:pt x="69455" y="19995"/>
                </a:cubicBezTo>
                <a:cubicBezTo>
                  <a:pt x="70107" y="19638"/>
                  <a:pt x="70723" y="19301"/>
                  <a:pt x="71293" y="18982"/>
                </a:cubicBezTo>
                <a:cubicBezTo>
                  <a:pt x="68813" y="19702"/>
                  <a:pt x="66014" y="20558"/>
                  <a:pt x="63031" y="21518"/>
                </a:cubicBezTo>
                <a:cubicBezTo>
                  <a:pt x="61977" y="21860"/>
                  <a:pt x="60900" y="22212"/>
                  <a:pt x="59804" y="22576"/>
                </a:cubicBezTo>
                <a:cubicBezTo>
                  <a:pt x="59302" y="22869"/>
                  <a:pt x="58795" y="23169"/>
                  <a:pt x="58292" y="23477"/>
                </a:cubicBezTo>
                <a:close/>
                <a:moveTo>
                  <a:pt x="49261" y="26099"/>
                </a:moveTo>
                <a:cubicBezTo>
                  <a:pt x="52796" y="24794"/>
                  <a:pt x="56334" y="23559"/>
                  <a:pt x="59699" y="22437"/>
                </a:cubicBezTo>
                <a:cubicBezTo>
                  <a:pt x="60446" y="22006"/>
                  <a:pt x="61189" y="21589"/>
                  <a:pt x="61917" y="21195"/>
                </a:cubicBezTo>
                <a:cubicBezTo>
                  <a:pt x="61613" y="21297"/>
                  <a:pt x="61309" y="21398"/>
                  <a:pt x="61001" y="21503"/>
                </a:cubicBezTo>
                <a:cubicBezTo>
                  <a:pt x="57617" y="22647"/>
                  <a:pt x="53963" y="23934"/>
                  <a:pt x="50244" y="25315"/>
                </a:cubicBezTo>
                <a:cubicBezTo>
                  <a:pt x="49910" y="25570"/>
                  <a:pt x="49580" y="25833"/>
                  <a:pt x="49261" y="26099"/>
                </a:cubicBezTo>
                <a:close/>
                <a:moveTo>
                  <a:pt x="42748" y="28005"/>
                </a:moveTo>
                <a:cubicBezTo>
                  <a:pt x="42751" y="28005"/>
                  <a:pt x="42751" y="28005"/>
                  <a:pt x="42755" y="28005"/>
                </a:cubicBezTo>
                <a:cubicBezTo>
                  <a:pt x="45205" y="27030"/>
                  <a:pt x="47685" y="26081"/>
                  <a:pt x="50139" y="25173"/>
                </a:cubicBezTo>
                <a:cubicBezTo>
                  <a:pt x="50601" y="24816"/>
                  <a:pt x="51077" y="24471"/>
                  <a:pt x="51561" y="24133"/>
                </a:cubicBezTo>
                <a:cubicBezTo>
                  <a:pt x="48849" y="25150"/>
                  <a:pt x="46057" y="26223"/>
                  <a:pt x="43273" y="27334"/>
                </a:cubicBezTo>
                <a:cubicBezTo>
                  <a:pt x="43089" y="27559"/>
                  <a:pt x="42913" y="27784"/>
                  <a:pt x="42748" y="28005"/>
                </a:cubicBezTo>
                <a:close/>
                <a:moveTo>
                  <a:pt x="38212" y="29217"/>
                </a:moveTo>
                <a:cubicBezTo>
                  <a:pt x="39844" y="28534"/>
                  <a:pt x="41495" y="27859"/>
                  <a:pt x="43153" y="27199"/>
                </a:cubicBezTo>
                <a:cubicBezTo>
                  <a:pt x="43352" y="26958"/>
                  <a:pt x="43558" y="26718"/>
                  <a:pt x="43780" y="26478"/>
                </a:cubicBezTo>
                <a:cubicBezTo>
                  <a:pt x="43817" y="26437"/>
                  <a:pt x="43855" y="26396"/>
                  <a:pt x="43892" y="26358"/>
                </a:cubicBezTo>
                <a:cubicBezTo>
                  <a:pt x="42080" y="27090"/>
                  <a:pt x="40256" y="27840"/>
                  <a:pt x="38448" y="28602"/>
                </a:cubicBezTo>
                <a:cubicBezTo>
                  <a:pt x="38362" y="28808"/>
                  <a:pt x="38283" y="29015"/>
                  <a:pt x="38212" y="29217"/>
                </a:cubicBezTo>
                <a:close/>
                <a:moveTo>
                  <a:pt x="38305" y="28471"/>
                </a:moveTo>
                <a:cubicBezTo>
                  <a:pt x="38410" y="28227"/>
                  <a:pt x="38527" y="27979"/>
                  <a:pt x="38654" y="27728"/>
                </a:cubicBezTo>
                <a:cubicBezTo>
                  <a:pt x="37435" y="28249"/>
                  <a:pt x="36219" y="28774"/>
                  <a:pt x="35011" y="29307"/>
                </a:cubicBezTo>
                <a:cubicBezTo>
                  <a:pt x="34992" y="29502"/>
                  <a:pt x="34981" y="29701"/>
                  <a:pt x="34977" y="29896"/>
                </a:cubicBezTo>
                <a:cubicBezTo>
                  <a:pt x="36077" y="29420"/>
                  <a:pt x="37187" y="28943"/>
                  <a:pt x="38305" y="28471"/>
                </a:cubicBezTo>
                <a:close/>
                <a:moveTo>
                  <a:pt x="34977" y="30598"/>
                </a:moveTo>
                <a:cubicBezTo>
                  <a:pt x="35968" y="30166"/>
                  <a:pt x="36973" y="29739"/>
                  <a:pt x="37986" y="29311"/>
                </a:cubicBezTo>
                <a:cubicBezTo>
                  <a:pt x="38054" y="29108"/>
                  <a:pt x="38129" y="28906"/>
                  <a:pt x="38212" y="28699"/>
                </a:cubicBezTo>
                <a:cubicBezTo>
                  <a:pt x="37123" y="29161"/>
                  <a:pt x="36043" y="29622"/>
                  <a:pt x="34974" y="30091"/>
                </a:cubicBezTo>
                <a:cubicBezTo>
                  <a:pt x="34970" y="30136"/>
                  <a:pt x="34970" y="30185"/>
                  <a:pt x="34970" y="30230"/>
                </a:cubicBezTo>
                <a:cubicBezTo>
                  <a:pt x="34970" y="30354"/>
                  <a:pt x="34974" y="30474"/>
                  <a:pt x="34977" y="30598"/>
                </a:cubicBezTo>
                <a:moveTo>
                  <a:pt x="33484" y="33228"/>
                </a:moveTo>
                <a:cubicBezTo>
                  <a:pt x="33522" y="33329"/>
                  <a:pt x="33555" y="33431"/>
                  <a:pt x="33589" y="33532"/>
                </a:cubicBezTo>
                <a:cubicBezTo>
                  <a:pt x="34066" y="33307"/>
                  <a:pt x="34550" y="33082"/>
                  <a:pt x="35037" y="32857"/>
                </a:cubicBezTo>
                <a:cubicBezTo>
                  <a:pt x="35019" y="32752"/>
                  <a:pt x="35004" y="32650"/>
                  <a:pt x="34985" y="32545"/>
                </a:cubicBezTo>
                <a:cubicBezTo>
                  <a:pt x="34478" y="32774"/>
                  <a:pt x="33979" y="32999"/>
                  <a:pt x="33484" y="33228"/>
                </a:cubicBezTo>
                <a:close/>
                <a:moveTo>
                  <a:pt x="34910" y="32035"/>
                </a:moveTo>
                <a:cubicBezTo>
                  <a:pt x="34553" y="32193"/>
                  <a:pt x="34201" y="32350"/>
                  <a:pt x="33848" y="32508"/>
                </a:cubicBezTo>
                <a:cubicBezTo>
                  <a:pt x="33672" y="32586"/>
                  <a:pt x="33495" y="32669"/>
                  <a:pt x="33319" y="32748"/>
                </a:cubicBezTo>
                <a:cubicBezTo>
                  <a:pt x="33356" y="32857"/>
                  <a:pt x="33394" y="32965"/>
                  <a:pt x="33431" y="33074"/>
                </a:cubicBezTo>
                <a:cubicBezTo>
                  <a:pt x="33934" y="32842"/>
                  <a:pt x="34445" y="32609"/>
                  <a:pt x="34959" y="32376"/>
                </a:cubicBezTo>
                <a:cubicBezTo>
                  <a:pt x="34944" y="32264"/>
                  <a:pt x="34925" y="32148"/>
                  <a:pt x="34910" y="32035"/>
                </a:cubicBezTo>
                <a:close/>
                <a:moveTo>
                  <a:pt x="32572" y="30193"/>
                </a:moveTo>
                <a:cubicBezTo>
                  <a:pt x="33323" y="29859"/>
                  <a:pt x="34077" y="29521"/>
                  <a:pt x="34835" y="29191"/>
                </a:cubicBezTo>
                <a:cubicBezTo>
                  <a:pt x="34857" y="28958"/>
                  <a:pt x="34887" y="28722"/>
                  <a:pt x="34925" y="28489"/>
                </a:cubicBezTo>
                <a:cubicBezTo>
                  <a:pt x="34099" y="28857"/>
                  <a:pt x="33274" y="29228"/>
                  <a:pt x="32452" y="29600"/>
                </a:cubicBezTo>
                <a:cubicBezTo>
                  <a:pt x="32486" y="29799"/>
                  <a:pt x="32527" y="29994"/>
                  <a:pt x="32572" y="30193"/>
                </a:cubicBezTo>
                <a:moveTo>
                  <a:pt x="14349" y="47913"/>
                </a:moveTo>
                <a:cubicBezTo>
                  <a:pt x="13351" y="47122"/>
                  <a:pt x="12762" y="46217"/>
                  <a:pt x="12762" y="45212"/>
                </a:cubicBezTo>
                <a:cubicBezTo>
                  <a:pt x="12762" y="45152"/>
                  <a:pt x="12762" y="45088"/>
                  <a:pt x="12765" y="45028"/>
                </a:cubicBezTo>
                <a:cubicBezTo>
                  <a:pt x="12833" y="44158"/>
                  <a:pt x="13396" y="43220"/>
                  <a:pt x="14352" y="42225"/>
                </a:cubicBezTo>
                <a:cubicBezTo>
                  <a:pt x="15309" y="41227"/>
                  <a:pt x="16667" y="40173"/>
                  <a:pt x="18337" y="39077"/>
                </a:cubicBezTo>
                <a:cubicBezTo>
                  <a:pt x="21669" y="36886"/>
                  <a:pt x="26246" y="34538"/>
                  <a:pt x="31375" y="32200"/>
                </a:cubicBezTo>
                <a:cubicBezTo>
                  <a:pt x="31312" y="32057"/>
                  <a:pt x="31244" y="31919"/>
                  <a:pt x="31180" y="31776"/>
                </a:cubicBezTo>
                <a:cubicBezTo>
                  <a:pt x="25286" y="34459"/>
                  <a:pt x="19984" y="37171"/>
                  <a:pt x="16315" y="39640"/>
                </a:cubicBezTo>
                <a:cubicBezTo>
                  <a:pt x="14214" y="41058"/>
                  <a:pt x="12649" y="42394"/>
                  <a:pt x="11824" y="43587"/>
                </a:cubicBezTo>
                <a:cubicBezTo>
                  <a:pt x="11381" y="44225"/>
                  <a:pt x="11152" y="44818"/>
                  <a:pt x="11152" y="45358"/>
                </a:cubicBezTo>
                <a:lnTo>
                  <a:pt x="11152" y="45377"/>
                </a:lnTo>
                <a:cubicBezTo>
                  <a:pt x="11159" y="46217"/>
                  <a:pt x="11666" y="46994"/>
                  <a:pt x="12570" y="47688"/>
                </a:cubicBezTo>
                <a:cubicBezTo>
                  <a:pt x="13141" y="48127"/>
                  <a:pt x="13868" y="48532"/>
                  <a:pt x="14716" y="48893"/>
                </a:cubicBezTo>
                <a:cubicBezTo>
                  <a:pt x="15047" y="48863"/>
                  <a:pt x="15381" y="48833"/>
                  <a:pt x="15711" y="48795"/>
                </a:cubicBezTo>
                <a:cubicBezTo>
                  <a:pt x="15197" y="48517"/>
                  <a:pt x="14739" y="48225"/>
                  <a:pt x="14349" y="47913"/>
                </a:cubicBezTo>
                <a:moveTo>
                  <a:pt x="17073" y="48630"/>
                </a:moveTo>
                <a:cubicBezTo>
                  <a:pt x="16769" y="48435"/>
                  <a:pt x="16487" y="48236"/>
                  <a:pt x="16232" y="48026"/>
                </a:cubicBezTo>
                <a:cubicBezTo>
                  <a:pt x="15163" y="47155"/>
                  <a:pt x="14529" y="46161"/>
                  <a:pt x="14529" y="45069"/>
                </a:cubicBezTo>
                <a:cubicBezTo>
                  <a:pt x="14529" y="44931"/>
                  <a:pt x="14536" y="44792"/>
                  <a:pt x="14559" y="44649"/>
                </a:cubicBezTo>
                <a:cubicBezTo>
                  <a:pt x="14728" y="43512"/>
                  <a:pt x="15692" y="42270"/>
                  <a:pt x="17253" y="40946"/>
                </a:cubicBezTo>
                <a:cubicBezTo>
                  <a:pt x="18814" y="39621"/>
                  <a:pt x="20979" y="38218"/>
                  <a:pt x="23567" y="36774"/>
                </a:cubicBezTo>
                <a:cubicBezTo>
                  <a:pt x="25942" y="35449"/>
                  <a:pt x="28674" y="34091"/>
                  <a:pt x="31623" y="32737"/>
                </a:cubicBezTo>
                <a:cubicBezTo>
                  <a:pt x="31563" y="32609"/>
                  <a:pt x="31507" y="32481"/>
                  <a:pt x="31447" y="32354"/>
                </a:cubicBezTo>
                <a:cubicBezTo>
                  <a:pt x="30903" y="32601"/>
                  <a:pt x="30366" y="32849"/>
                  <a:pt x="29837" y="33097"/>
                </a:cubicBezTo>
                <a:cubicBezTo>
                  <a:pt x="23808" y="35915"/>
                  <a:pt x="18686" y="38729"/>
                  <a:pt x="15711" y="41209"/>
                </a:cubicBezTo>
                <a:cubicBezTo>
                  <a:pt x="14007" y="42623"/>
                  <a:pt x="13013" y="43933"/>
                  <a:pt x="12938" y="45039"/>
                </a:cubicBezTo>
                <a:cubicBezTo>
                  <a:pt x="12934" y="45099"/>
                  <a:pt x="12934" y="45156"/>
                  <a:pt x="12934" y="45212"/>
                </a:cubicBezTo>
                <a:cubicBezTo>
                  <a:pt x="12930" y="46142"/>
                  <a:pt x="13482" y="47005"/>
                  <a:pt x="14454" y="47778"/>
                </a:cubicBezTo>
                <a:cubicBezTo>
                  <a:pt x="14893" y="48127"/>
                  <a:pt x="15418" y="48454"/>
                  <a:pt x="16015" y="48761"/>
                </a:cubicBezTo>
                <a:cubicBezTo>
                  <a:pt x="16367" y="48724"/>
                  <a:pt x="16720" y="48679"/>
                  <a:pt x="17073" y="48630"/>
                </a:cubicBezTo>
                <a:moveTo>
                  <a:pt x="17324" y="48788"/>
                </a:moveTo>
                <a:cubicBezTo>
                  <a:pt x="16994" y="48836"/>
                  <a:pt x="16660" y="48878"/>
                  <a:pt x="16326" y="48919"/>
                </a:cubicBezTo>
                <a:cubicBezTo>
                  <a:pt x="16472" y="48986"/>
                  <a:pt x="16622" y="49058"/>
                  <a:pt x="16780" y="49125"/>
                </a:cubicBezTo>
                <a:cubicBezTo>
                  <a:pt x="17106" y="49103"/>
                  <a:pt x="17437" y="49077"/>
                  <a:pt x="17771" y="49043"/>
                </a:cubicBezTo>
                <a:cubicBezTo>
                  <a:pt x="17617" y="48960"/>
                  <a:pt x="17470" y="48874"/>
                  <a:pt x="17324" y="48788"/>
                </a:cubicBezTo>
                <a:close/>
                <a:moveTo>
                  <a:pt x="18656" y="48585"/>
                </a:moveTo>
                <a:cubicBezTo>
                  <a:pt x="18303" y="48645"/>
                  <a:pt x="17951" y="48698"/>
                  <a:pt x="17594" y="48750"/>
                </a:cubicBezTo>
                <a:cubicBezTo>
                  <a:pt x="17748" y="48840"/>
                  <a:pt x="17909" y="48930"/>
                  <a:pt x="18071" y="49016"/>
                </a:cubicBezTo>
                <a:cubicBezTo>
                  <a:pt x="18420" y="48979"/>
                  <a:pt x="18772" y="48941"/>
                  <a:pt x="19118" y="48900"/>
                </a:cubicBezTo>
                <a:cubicBezTo>
                  <a:pt x="18960" y="48799"/>
                  <a:pt x="18806" y="48694"/>
                  <a:pt x="18656" y="48585"/>
                </a:cubicBezTo>
                <a:moveTo>
                  <a:pt x="20472" y="48720"/>
                </a:moveTo>
                <a:cubicBezTo>
                  <a:pt x="20311" y="48596"/>
                  <a:pt x="20153" y="48469"/>
                  <a:pt x="20003" y="48345"/>
                </a:cubicBezTo>
                <a:cubicBezTo>
                  <a:pt x="19635" y="48416"/>
                  <a:pt x="19264" y="48484"/>
                  <a:pt x="18892" y="48547"/>
                </a:cubicBezTo>
                <a:cubicBezTo>
                  <a:pt x="19046" y="48656"/>
                  <a:pt x="19211" y="48761"/>
                  <a:pt x="19380" y="48870"/>
                </a:cubicBezTo>
                <a:cubicBezTo>
                  <a:pt x="19744" y="48821"/>
                  <a:pt x="20108" y="48773"/>
                  <a:pt x="20472" y="48720"/>
                </a:cubicBezTo>
                <a:close/>
                <a:moveTo>
                  <a:pt x="20686" y="48878"/>
                </a:moveTo>
                <a:cubicBezTo>
                  <a:pt x="20337" y="48930"/>
                  <a:pt x="19988" y="48979"/>
                  <a:pt x="19635" y="49024"/>
                </a:cubicBezTo>
                <a:cubicBezTo>
                  <a:pt x="19808" y="49125"/>
                  <a:pt x="19980" y="49223"/>
                  <a:pt x="20164" y="49320"/>
                </a:cubicBezTo>
                <a:cubicBezTo>
                  <a:pt x="20506" y="49290"/>
                  <a:pt x="20847" y="49257"/>
                  <a:pt x="21192" y="49223"/>
                </a:cubicBezTo>
                <a:cubicBezTo>
                  <a:pt x="21016" y="49110"/>
                  <a:pt x="20847" y="48994"/>
                  <a:pt x="20686" y="48878"/>
                </a:cubicBezTo>
                <a:close/>
                <a:moveTo>
                  <a:pt x="22521" y="49062"/>
                </a:moveTo>
                <a:cubicBezTo>
                  <a:pt x="22340" y="48926"/>
                  <a:pt x="22172" y="48791"/>
                  <a:pt x="22010" y="48653"/>
                </a:cubicBezTo>
                <a:cubicBezTo>
                  <a:pt x="21646" y="48720"/>
                  <a:pt x="21282" y="48780"/>
                  <a:pt x="20918" y="48840"/>
                </a:cubicBezTo>
                <a:cubicBezTo>
                  <a:pt x="21091" y="48960"/>
                  <a:pt x="21267" y="49077"/>
                  <a:pt x="21451" y="49193"/>
                </a:cubicBezTo>
                <a:cubicBezTo>
                  <a:pt x="21808" y="49155"/>
                  <a:pt x="22164" y="49110"/>
                  <a:pt x="22521" y="49062"/>
                </a:cubicBezTo>
                <a:moveTo>
                  <a:pt x="23282" y="49598"/>
                </a:moveTo>
                <a:cubicBezTo>
                  <a:pt x="23091" y="49474"/>
                  <a:pt x="22911" y="49347"/>
                  <a:pt x="22731" y="49219"/>
                </a:cubicBezTo>
                <a:cubicBezTo>
                  <a:pt x="22393" y="49268"/>
                  <a:pt x="22048" y="49309"/>
                  <a:pt x="21706" y="49350"/>
                </a:cubicBezTo>
                <a:cubicBezTo>
                  <a:pt x="21890" y="49463"/>
                  <a:pt x="22082" y="49572"/>
                  <a:pt x="22280" y="49677"/>
                </a:cubicBezTo>
                <a:cubicBezTo>
                  <a:pt x="22614" y="49654"/>
                  <a:pt x="22948" y="49628"/>
                  <a:pt x="23282" y="49598"/>
                </a:cubicBezTo>
                <a:close/>
                <a:moveTo>
                  <a:pt x="23530" y="49756"/>
                </a:moveTo>
                <a:cubicBezTo>
                  <a:pt x="23215" y="49786"/>
                  <a:pt x="22896" y="49816"/>
                  <a:pt x="22581" y="49838"/>
                </a:cubicBezTo>
                <a:cubicBezTo>
                  <a:pt x="22779" y="49943"/>
                  <a:pt x="22982" y="50045"/>
                  <a:pt x="23188" y="50142"/>
                </a:cubicBezTo>
                <a:cubicBezTo>
                  <a:pt x="23496" y="50135"/>
                  <a:pt x="23808" y="50120"/>
                  <a:pt x="24115" y="50105"/>
                </a:cubicBezTo>
                <a:cubicBezTo>
                  <a:pt x="23916" y="49992"/>
                  <a:pt x="23721" y="49876"/>
                  <a:pt x="23530" y="49756"/>
                </a:cubicBezTo>
                <a:moveTo>
                  <a:pt x="24794" y="49613"/>
                </a:moveTo>
                <a:cubicBezTo>
                  <a:pt x="24460" y="49658"/>
                  <a:pt x="24130" y="49696"/>
                  <a:pt x="23796" y="49729"/>
                </a:cubicBezTo>
                <a:cubicBezTo>
                  <a:pt x="23995" y="49853"/>
                  <a:pt x="24205" y="49973"/>
                  <a:pt x="24415" y="50090"/>
                </a:cubicBezTo>
                <a:cubicBezTo>
                  <a:pt x="24738" y="50071"/>
                  <a:pt x="25064" y="50048"/>
                  <a:pt x="25387" y="50026"/>
                </a:cubicBezTo>
                <a:cubicBezTo>
                  <a:pt x="25181" y="49891"/>
                  <a:pt x="24986" y="49752"/>
                  <a:pt x="24794" y="49613"/>
                </a:cubicBezTo>
                <a:moveTo>
                  <a:pt x="26648" y="49906"/>
                </a:moveTo>
                <a:cubicBezTo>
                  <a:pt x="26441" y="49752"/>
                  <a:pt x="26246" y="49594"/>
                  <a:pt x="26055" y="49437"/>
                </a:cubicBezTo>
                <a:cubicBezTo>
                  <a:pt x="25714" y="49489"/>
                  <a:pt x="25372" y="49538"/>
                  <a:pt x="25023" y="49583"/>
                </a:cubicBezTo>
                <a:cubicBezTo>
                  <a:pt x="25226" y="49726"/>
                  <a:pt x="25432" y="49864"/>
                  <a:pt x="25646" y="50003"/>
                </a:cubicBezTo>
                <a:cubicBezTo>
                  <a:pt x="25980" y="49973"/>
                  <a:pt x="26314" y="49943"/>
                  <a:pt x="26648" y="49906"/>
                </a:cubicBezTo>
                <a:moveTo>
                  <a:pt x="26858" y="50063"/>
                </a:moveTo>
                <a:cubicBezTo>
                  <a:pt x="26539" y="50101"/>
                  <a:pt x="26220" y="50131"/>
                  <a:pt x="25897" y="50161"/>
                </a:cubicBezTo>
                <a:cubicBezTo>
                  <a:pt x="26104" y="50288"/>
                  <a:pt x="26314" y="50416"/>
                  <a:pt x="26532" y="50536"/>
                </a:cubicBezTo>
                <a:cubicBezTo>
                  <a:pt x="26843" y="50525"/>
                  <a:pt x="27158" y="50510"/>
                  <a:pt x="27466" y="50487"/>
                </a:cubicBezTo>
                <a:cubicBezTo>
                  <a:pt x="27259" y="50348"/>
                  <a:pt x="27057" y="50206"/>
                  <a:pt x="26858" y="50063"/>
                </a:cubicBezTo>
                <a:close/>
                <a:moveTo>
                  <a:pt x="28693" y="50393"/>
                </a:moveTo>
                <a:cubicBezTo>
                  <a:pt x="28483" y="50232"/>
                  <a:pt x="28280" y="50071"/>
                  <a:pt x="28085" y="49906"/>
                </a:cubicBezTo>
                <a:cubicBezTo>
                  <a:pt x="27755" y="49954"/>
                  <a:pt x="27424" y="49996"/>
                  <a:pt x="27091" y="50037"/>
                </a:cubicBezTo>
                <a:cubicBezTo>
                  <a:pt x="27297" y="50183"/>
                  <a:pt x="27507" y="50330"/>
                  <a:pt x="27725" y="50472"/>
                </a:cubicBezTo>
                <a:cubicBezTo>
                  <a:pt x="28051" y="50450"/>
                  <a:pt x="28374" y="50423"/>
                  <a:pt x="28693" y="50393"/>
                </a:cubicBezTo>
                <a:close/>
                <a:moveTo>
                  <a:pt x="29507" y="50979"/>
                </a:moveTo>
                <a:cubicBezTo>
                  <a:pt x="29300" y="50836"/>
                  <a:pt x="29098" y="50694"/>
                  <a:pt x="28903" y="50551"/>
                </a:cubicBezTo>
                <a:cubicBezTo>
                  <a:pt x="28595" y="50581"/>
                  <a:pt x="28284" y="50607"/>
                  <a:pt x="27976" y="50630"/>
                </a:cubicBezTo>
                <a:cubicBezTo>
                  <a:pt x="28179" y="50761"/>
                  <a:pt x="28389" y="50885"/>
                  <a:pt x="28603" y="51013"/>
                </a:cubicBezTo>
                <a:cubicBezTo>
                  <a:pt x="28907" y="51005"/>
                  <a:pt x="29207" y="50994"/>
                  <a:pt x="29507" y="50979"/>
                </a:cubicBezTo>
                <a:close/>
                <a:moveTo>
                  <a:pt x="29751" y="51140"/>
                </a:moveTo>
                <a:cubicBezTo>
                  <a:pt x="29466" y="51155"/>
                  <a:pt x="29180" y="51170"/>
                  <a:pt x="28892" y="51178"/>
                </a:cubicBezTo>
                <a:cubicBezTo>
                  <a:pt x="29090" y="51290"/>
                  <a:pt x="29293" y="51399"/>
                  <a:pt x="29499" y="51508"/>
                </a:cubicBezTo>
                <a:cubicBezTo>
                  <a:pt x="29769" y="51515"/>
                  <a:pt x="30040" y="51519"/>
                  <a:pt x="30310" y="51519"/>
                </a:cubicBezTo>
                <a:lnTo>
                  <a:pt x="30314" y="51519"/>
                </a:lnTo>
                <a:lnTo>
                  <a:pt x="30340" y="51519"/>
                </a:lnTo>
                <a:cubicBezTo>
                  <a:pt x="30137" y="51395"/>
                  <a:pt x="29942" y="51268"/>
                  <a:pt x="29751" y="51140"/>
                </a:cubicBezTo>
                <a:moveTo>
                  <a:pt x="31514" y="51500"/>
                </a:moveTo>
                <a:cubicBezTo>
                  <a:pt x="31308" y="51358"/>
                  <a:pt x="31105" y="51211"/>
                  <a:pt x="30910" y="51061"/>
                </a:cubicBezTo>
                <a:cubicBezTo>
                  <a:pt x="30610" y="51088"/>
                  <a:pt x="30310" y="51110"/>
                  <a:pt x="30010" y="51125"/>
                </a:cubicBezTo>
                <a:cubicBezTo>
                  <a:pt x="30212" y="51260"/>
                  <a:pt x="30419" y="51388"/>
                  <a:pt x="30632" y="51515"/>
                </a:cubicBezTo>
                <a:cubicBezTo>
                  <a:pt x="30929" y="51515"/>
                  <a:pt x="31222" y="51508"/>
                  <a:pt x="31514" y="51500"/>
                </a:cubicBezTo>
                <a:close/>
                <a:moveTo>
                  <a:pt x="31751" y="51665"/>
                </a:moveTo>
                <a:cubicBezTo>
                  <a:pt x="31473" y="51673"/>
                  <a:pt x="31195" y="51680"/>
                  <a:pt x="30918" y="51684"/>
                </a:cubicBezTo>
                <a:cubicBezTo>
                  <a:pt x="31116" y="51800"/>
                  <a:pt x="31319" y="51917"/>
                  <a:pt x="31529" y="52029"/>
                </a:cubicBezTo>
                <a:cubicBezTo>
                  <a:pt x="31799" y="52041"/>
                  <a:pt x="32073" y="52048"/>
                  <a:pt x="32343" y="52052"/>
                </a:cubicBezTo>
                <a:cubicBezTo>
                  <a:pt x="32141" y="51924"/>
                  <a:pt x="31946" y="51797"/>
                  <a:pt x="31751" y="51665"/>
                </a:cubicBezTo>
                <a:close/>
                <a:moveTo>
                  <a:pt x="33060" y="52059"/>
                </a:moveTo>
                <a:lnTo>
                  <a:pt x="33064" y="52059"/>
                </a:lnTo>
                <a:cubicBezTo>
                  <a:pt x="33203" y="52059"/>
                  <a:pt x="33345" y="52059"/>
                  <a:pt x="33488" y="52056"/>
                </a:cubicBezTo>
                <a:cubicBezTo>
                  <a:pt x="33281" y="51909"/>
                  <a:pt x="33079" y="51759"/>
                  <a:pt x="32880" y="51605"/>
                </a:cubicBezTo>
                <a:cubicBezTo>
                  <a:pt x="32591" y="51624"/>
                  <a:pt x="32302" y="51643"/>
                  <a:pt x="32009" y="51654"/>
                </a:cubicBezTo>
                <a:cubicBezTo>
                  <a:pt x="32212" y="51789"/>
                  <a:pt x="32422" y="51924"/>
                  <a:pt x="32636" y="52056"/>
                </a:cubicBezTo>
                <a:cubicBezTo>
                  <a:pt x="32779" y="52059"/>
                  <a:pt x="32917" y="52059"/>
                  <a:pt x="33060" y="52059"/>
                </a:cubicBezTo>
                <a:close/>
                <a:moveTo>
                  <a:pt x="33720" y="52224"/>
                </a:moveTo>
                <a:cubicBezTo>
                  <a:pt x="33503" y="52228"/>
                  <a:pt x="33281" y="52228"/>
                  <a:pt x="33064" y="52228"/>
                </a:cubicBezTo>
                <a:cubicBezTo>
                  <a:pt x="33015" y="52228"/>
                  <a:pt x="32962" y="52228"/>
                  <a:pt x="32914" y="52228"/>
                </a:cubicBezTo>
                <a:cubicBezTo>
                  <a:pt x="33116" y="52348"/>
                  <a:pt x="33319" y="52468"/>
                  <a:pt x="33525" y="52585"/>
                </a:cubicBezTo>
                <a:cubicBezTo>
                  <a:pt x="33788" y="52600"/>
                  <a:pt x="34051" y="52615"/>
                  <a:pt x="34313" y="52622"/>
                </a:cubicBezTo>
                <a:cubicBezTo>
                  <a:pt x="34114" y="52491"/>
                  <a:pt x="33915" y="52360"/>
                  <a:pt x="33720" y="52224"/>
                </a:cubicBezTo>
                <a:close/>
                <a:moveTo>
                  <a:pt x="35428" y="52648"/>
                </a:moveTo>
                <a:cubicBezTo>
                  <a:pt x="35221" y="52498"/>
                  <a:pt x="35019" y="52345"/>
                  <a:pt x="34820" y="52187"/>
                </a:cubicBezTo>
                <a:cubicBezTo>
                  <a:pt x="34542" y="52202"/>
                  <a:pt x="34261" y="52209"/>
                  <a:pt x="33976" y="52217"/>
                </a:cubicBezTo>
                <a:cubicBezTo>
                  <a:pt x="34182" y="52360"/>
                  <a:pt x="34392" y="52498"/>
                  <a:pt x="34606" y="52633"/>
                </a:cubicBezTo>
                <a:cubicBezTo>
                  <a:pt x="34880" y="52641"/>
                  <a:pt x="35154" y="52648"/>
                  <a:pt x="35428" y="52648"/>
                </a:cubicBezTo>
                <a:moveTo>
                  <a:pt x="35660" y="52817"/>
                </a:moveTo>
                <a:cubicBezTo>
                  <a:pt x="35401" y="52817"/>
                  <a:pt x="35142" y="52814"/>
                  <a:pt x="34880" y="52806"/>
                </a:cubicBezTo>
                <a:cubicBezTo>
                  <a:pt x="35052" y="52915"/>
                  <a:pt x="35229" y="53024"/>
                  <a:pt x="35405" y="53129"/>
                </a:cubicBezTo>
                <a:cubicBezTo>
                  <a:pt x="35431" y="53144"/>
                  <a:pt x="35461" y="53159"/>
                  <a:pt x="35488" y="53177"/>
                </a:cubicBezTo>
                <a:cubicBezTo>
                  <a:pt x="35743" y="53196"/>
                  <a:pt x="35994" y="53215"/>
                  <a:pt x="36249" y="53230"/>
                </a:cubicBezTo>
                <a:cubicBezTo>
                  <a:pt x="36050" y="53095"/>
                  <a:pt x="35852" y="52956"/>
                  <a:pt x="35660" y="52817"/>
                </a:cubicBezTo>
                <a:close/>
                <a:moveTo>
                  <a:pt x="37334" y="53275"/>
                </a:moveTo>
                <a:cubicBezTo>
                  <a:pt x="37127" y="53121"/>
                  <a:pt x="36925" y="52964"/>
                  <a:pt x="36726" y="52806"/>
                </a:cubicBezTo>
                <a:cubicBezTo>
                  <a:pt x="36456" y="52814"/>
                  <a:pt x="36185" y="52817"/>
                  <a:pt x="35912" y="52817"/>
                </a:cubicBezTo>
                <a:cubicBezTo>
                  <a:pt x="36118" y="52960"/>
                  <a:pt x="36324" y="53102"/>
                  <a:pt x="36538" y="53245"/>
                </a:cubicBezTo>
                <a:cubicBezTo>
                  <a:pt x="36805" y="53256"/>
                  <a:pt x="37071" y="53267"/>
                  <a:pt x="37334" y="53275"/>
                </a:cubicBezTo>
                <a:close/>
                <a:moveTo>
                  <a:pt x="37562" y="53448"/>
                </a:moveTo>
                <a:cubicBezTo>
                  <a:pt x="37311" y="53440"/>
                  <a:pt x="37060" y="53433"/>
                  <a:pt x="36808" y="53421"/>
                </a:cubicBezTo>
                <a:cubicBezTo>
                  <a:pt x="37007" y="53549"/>
                  <a:pt x="37206" y="53676"/>
                  <a:pt x="37412" y="53800"/>
                </a:cubicBezTo>
                <a:cubicBezTo>
                  <a:pt x="37656" y="53823"/>
                  <a:pt x="37904" y="53845"/>
                  <a:pt x="38148" y="53868"/>
                </a:cubicBezTo>
                <a:cubicBezTo>
                  <a:pt x="37949" y="53729"/>
                  <a:pt x="37754" y="53590"/>
                  <a:pt x="37562" y="53448"/>
                </a:cubicBezTo>
                <a:moveTo>
                  <a:pt x="39206" y="53935"/>
                </a:moveTo>
                <a:cubicBezTo>
                  <a:pt x="38999" y="53778"/>
                  <a:pt x="38801" y="53616"/>
                  <a:pt x="38602" y="53455"/>
                </a:cubicBezTo>
                <a:cubicBezTo>
                  <a:pt x="38527" y="53455"/>
                  <a:pt x="38452" y="53455"/>
                  <a:pt x="38377" y="53455"/>
                </a:cubicBezTo>
                <a:cubicBezTo>
                  <a:pt x="38189" y="53455"/>
                  <a:pt x="38001" y="53455"/>
                  <a:pt x="37814" y="53451"/>
                </a:cubicBezTo>
                <a:cubicBezTo>
                  <a:pt x="37919" y="53526"/>
                  <a:pt x="38024" y="53601"/>
                  <a:pt x="38129" y="53676"/>
                </a:cubicBezTo>
                <a:cubicBezTo>
                  <a:pt x="38230" y="53748"/>
                  <a:pt x="38332" y="53819"/>
                  <a:pt x="38433" y="53887"/>
                </a:cubicBezTo>
                <a:cubicBezTo>
                  <a:pt x="38692" y="53905"/>
                  <a:pt x="38951" y="53924"/>
                  <a:pt x="39206" y="53935"/>
                </a:cubicBezTo>
                <a:moveTo>
                  <a:pt x="39431" y="54108"/>
                </a:moveTo>
                <a:cubicBezTo>
                  <a:pt x="39191" y="54100"/>
                  <a:pt x="38947" y="54085"/>
                  <a:pt x="38703" y="54070"/>
                </a:cubicBezTo>
                <a:cubicBezTo>
                  <a:pt x="38898" y="54198"/>
                  <a:pt x="39097" y="54329"/>
                  <a:pt x="39296" y="54457"/>
                </a:cubicBezTo>
                <a:cubicBezTo>
                  <a:pt x="39536" y="54483"/>
                  <a:pt x="39772" y="54513"/>
                  <a:pt x="40009" y="54536"/>
                </a:cubicBezTo>
                <a:cubicBezTo>
                  <a:pt x="39814" y="54397"/>
                  <a:pt x="39622" y="54254"/>
                  <a:pt x="39431" y="54108"/>
                </a:cubicBezTo>
                <a:moveTo>
                  <a:pt x="40763" y="54404"/>
                </a:moveTo>
                <a:cubicBezTo>
                  <a:pt x="40658" y="54318"/>
                  <a:pt x="40553" y="54228"/>
                  <a:pt x="40448" y="54142"/>
                </a:cubicBezTo>
                <a:cubicBezTo>
                  <a:pt x="40193" y="54138"/>
                  <a:pt x="39937" y="54130"/>
                  <a:pt x="39682" y="54119"/>
                </a:cubicBezTo>
                <a:cubicBezTo>
                  <a:pt x="39881" y="54269"/>
                  <a:pt x="40088" y="54419"/>
                  <a:pt x="40294" y="54566"/>
                </a:cubicBezTo>
                <a:cubicBezTo>
                  <a:pt x="40545" y="54588"/>
                  <a:pt x="40797" y="54611"/>
                  <a:pt x="41044" y="54626"/>
                </a:cubicBezTo>
                <a:cubicBezTo>
                  <a:pt x="40951" y="54554"/>
                  <a:pt x="40857" y="54479"/>
                  <a:pt x="40763" y="54404"/>
                </a:cubicBezTo>
                <a:close/>
                <a:moveTo>
                  <a:pt x="42069" y="54689"/>
                </a:moveTo>
                <a:cubicBezTo>
                  <a:pt x="41862" y="54506"/>
                  <a:pt x="41660" y="54326"/>
                  <a:pt x="41461" y="54138"/>
                </a:cubicBezTo>
                <a:cubicBezTo>
                  <a:pt x="41284" y="54142"/>
                  <a:pt x="41108" y="54145"/>
                  <a:pt x="40932" y="54145"/>
                </a:cubicBezTo>
                <a:cubicBezTo>
                  <a:pt x="40842" y="54145"/>
                  <a:pt x="40755" y="54145"/>
                  <a:pt x="40665" y="54142"/>
                </a:cubicBezTo>
                <a:cubicBezTo>
                  <a:pt x="40729" y="54194"/>
                  <a:pt x="40789" y="54243"/>
                  <a:pt x="40853" y="54296"/>
                </a:cubicBezTo>
                <a:cubicBezTo>
                  <a:pt x="40996" y="54412"/>
                  <a:pt x="41142" y="54528"/>
                  <a:pt x="41292" y="54644"/>
                </a:cubicBezTo>
                <a:cubicBezTo>
                  <a:pt x="41551" y="54663"/>
                  <a:pt x="41810" y="54678"/>
                  <a:pt x="42069" y="54689"/>
                </a:cubicBezTo>
                <a:close/>
                <a:moveTo>
                  <a:pt x="42260" y="54855"/>
                </a:moveTo>
                <a:cubicBezTo>
                  <a:pt x="42016" y="54847"/>
                  <a:pt x="41765" y="54836"/>
                  <a:pt x="41517" y="54821"/>
                </a:cubicBezTo>
                <a:cubicBezTo>
                  <a:pt x="41716" y="54971"/>
                  <a:pt x="41919" y="55121"/>
                  <a:pt x="42121" y="55271"/>
                </a:cubicBezTo>
                <a:cubicBezTo>
                  <a:pt x="42365" y="55297"/>
                  <a:pt x="42609" y="55324"/>
                  <a:pt x="42849" y="55350"/>
                </a:cubicBezTo>
                <a:cubicBezTo>
                  <a:pt x="42650" y="55185"/>
                  <a:pt x="42455" y="55020"/>
                  <a:pt x="42260" y="54855"/>
                </a:cubicBezTo>
                <a:moveTo>
                  <a:pt x="43855" y="55432"/>
                </a:moveTo>
                <a:cubicBezTo>
                  <a:pt x="43731" y="55320"/>
                  <a:pt x="43611" y="55207"/>
                  <a:pt x="43487" y="55095"/>
                </a:cubicBezTo>
                <a:cubicBezTo>
                  <a:pt x="43408" y="55023"/>
                  <a:pt x="43333" y="54952"/>
                  <a:pt x="43254" y="54877"/>
                </a:cubicBezTo>
                <a:cubicBezTo>
                  <a:pt x="42999" y="54877"/>
                  <a:pt x="42740" y="54870"/>
                  <a:pt x="42481" y="54862"/>
                </a:cubicBezTo>
                <a:cubicBezTo>
                  <a:pt x="42684" y="55035"/>
                  <a:pt x="42887" y="55204"/>
                  <a:pt x="43097" y="55372"/>
                </a:cubicBezTo>
                <a:cubicBezTo>
                  <a:pt x="43352" y="55395"/>
                  <a:pt x="43603" y="55414"/>
                  <a:pt x="43855" y="55432"/>
                </a:cubicBezTo>
                <a:close/>
                <a:moveTo>
                  <a:pt x="44046" y="55601"/>
                </a:moveTo>
                <a:cubicBezTo>
                  <a:pt x="43806" y="55586"/>
                  <a:pt x="43566" y="55567"/>
                  <a:pt x="43322" y="55549"/>
                </a:cubicBezTo>
                <a:cubicBezTo>
                  <a:pt x="43517" y="55703"/>
                  <a:pt x="43716" y="55853"/>
                  <a:pt x="43918" y="56003"/>
                </a:cubicBezTo>
                <a:cubicBezTo>
                  <a:pt x="44155" y="56036"/>
                  <a:pt x="44395" y="56066"/>
                  <a:pt x="44631" y="56096"/>
                </a:cubicBezTo>
                <a:cubicBezTo>
                  <a:pt x="44432" y="55931"/>
                  <a:pt x="44237" y="55766"/>
                  <a:pt x="44046" y="55601"/>
                </a:cubicBezTo>
                <a:moveTo>
                  <a:pt x="45618" y="56202"/>
                </a:moveTo>
                <a:cubicBezTo>
                  <a:pt x="45415" y="56018"/>
                  <a:pt x="45220" y="55830"/>
                  <a:pt x="45025" y="55643"/>
                </a:cubicBezTo>
                <a:cubicBezTo>
                  <a:pt x="44774" y="55635"/>
                  <a:pt x="44522" y="55627"/>
                  <a:pt x="44267" y="55612"/>
                </a:cubicBezTo>
                <a:cubicBezTo>
                  <a:pt x="44466" y="55785"/>
                  <a:pt x="44669" y="55958"/>
                  <a:pt x="44875" y="56127"/>
                </a:cubicBezTo>
                <a:cubicBezTo>
                  <a:pt x="45127" y="56153"/>
                  <a:pt x="45374" y="56179"/>
                  <a:pt x="45618" y="56202"/>
                </a:cubicBezTo>
                <a:moveTo>
                  <a:pt x="45809" y="56370"/>
                </a:moveTo>
                <a:cubicBezTo>
                  <a:pt x="45573" y="56352"/>
                  <a:pt x="45337" y="56329"/>
                  <a:pt x="45096" y="56303"/>
                </a:cubicBezTo>
                <a:cubicBezTo>
                  <a:pt x="45288" y="56457"/>
                  <a:pt x="45483" y="56611"/>
                  <a:pt x="45682" y="56761"/>
                </a:cubicBezTo>
                <a:cubicBezTo>
                  <a:pt x="45914" y="56798"/>
                  <a:pt x="46147" y="56836"/>
                  <a:pt x="46380" y="56866"/>
                </a:cubicBezTo>
                <a:cubicBezTo>
                  <a:pt x="46188" y="56704"/>
                  <a:pt x="45997" y="56539"/>
                  <a:pt x="45809" y="56370"/>
                </a:cubicBezTo>
                <a:moveTo>
                  <a:pt x="47355" y="56993"/>
                </a:moveTo>
                <a:cubicBezTo>
                  <a:pt x="47156" y="56809"/>
                  <a:pt x="46961" y="56622"/>
                  <a:pt x="46774" y="56438"/>
                </a:cubicBezTo>
                <a:cubicBezTo>
                  <a:pt x="46526" y="56423"/>
                  <a:pt x="46278" y="56408"/>
                  <a:pt x="46027" y="56389"/>
                </a:cubicBezTo>
                <a:cubicBezTo>
                  <a:pt x="46222" y="56562"/>
                  <a:pt x="46425" y="56731"/>
                  <a:pt x="46627" y="56899"/>
                </a:cubicBezTo>
                <a:cubicBezTo>
                  <a:pt x="46871" y="56933"/>
                  <a:pt x="47115" y="56963"/>
                  <a:pt x="47355" y="56993"/>
                </a:cubicBezTo>
                <a:close/>
                <a:moveTo>
                  <a:pt x="47547" y="57166"/>
                </a:moveTo>
                <a:cubicBezTo>
                  <a:pt x="47314" y="57140"/>
                  <a:pt x="47081" y="57113"/>
                  <a:pt x="46845" y="57083"/>
                </a:cubicBezTo>
                <a:cubicBezTo>
                  <a:pt x="47033" y="57237"/>
                  <a:pt x="47224" y="57391"/>
                  <a:pt x="47419" y="57541"/>
                </a:cubicBezTo>
                <a:cubicBezTo>
                  <a:pt x="47648" y="57582"/>
                  <a:pt x="47877" y="57624"/>
                  <a:pt x="48106" y="57661"/>
                </a:cubicBezTo>
                <a:cubicBezTo>
                  <a:pt x="47914" y="57496"/>
                  <a:pt x="47730" y="57331"/>
                  <a:pt x="47547" y="57166"/>
                </a:cubicBezTo>
                <a:close/>
                <a:moveTo>
                  <a:pt x="49070" y="57804"/>
                </a:moveTo>
                <a:cubicBezTo>
                  <a:pt x="48875" y="57620"/>
                  <a:pt x="48683" y="57436"/>
                  <a:pt x="48496" y="57252"/>
                </a:cubicBezTo>
                <a:cubicBezTo>
                  <a:pt x="48252" y="57233"/>
                  <a:pt x="48008" y="57211"/>
                  <a:pt x="47764" y="57188"/>
                </a:cubicBezTo>
                <a:cubicBezTo>
                  <a:pt x="47956" y="57361"/>
                  <a:pt x="48151" y="57530"/>
                  <a:pt x="48349" y="57699"/>
                </a:cubicBezTo>
                <a:cubicBezTo>
                  <a:pt x="48590" y="57736"/>
                  <a:pt x="48830" y="57774"/>
                  <a:pt x="49070" y="57804"/>
                </a:cubicBezTo>
                <a:moveTo>
                  <a:pt x="49261" y="57980"/>
                </a:moveTo>
                <a:cubicBezTo>
                  <a:pt x="49032" y="57950"/>
                  <a:pt x="48800" y="57920"/>
                  <a:pt x="48571" y="57882"/>
                </a:cubicBezTo>
                <a:cubicBezTo>
                  <a:pt x="48755" y="58036"/>
                  <a:pt x="48942" y="58190"/>
                  <a:pt x="49134" y="58340"/>
                </a:cubicBezTo>
                <a:cubicBezTo>
                  <a:pt x="49359" y="58389"/>
                  <a:pt x="49584" y="58434"/>
                  <a:pt x="49809" y="58475"/>
                </a:cubicBezTo>
                <a:cubicBezTo>
                  <a:pt x="49625" y="58310"/>
                  <a:pt x="49441" y="58145"/>
                  <a:pt x="49261" y="57980"/>
                </a:cubicBezTo>
                <a:close/>
                <a:moveTo>
                  <a:pt x="50766" y="58637"/>
                </a:moveTo>
                <a:cubicBezTo>
                  <a:pt x="50574" y="58457"/>
                  <a:pt x="50387" y="58273"/>
                  <a:pt x="50199" y="58085"/>
                </a:cubicBezTo>
                <a:cubicBezTo>
                  <a:pt x="50117" y="58078"/>
                  <a:pt x="50030" y="58070"/>
                  <a:pt x="49944" y="58059"/>
                </a:cubicBezTo>
                <a:cubicBezTo>
                  <a:pt x="49787" y="58044"/>
                  <a:pt x="49633" y="58025"/>
                  <a:pt x="49479" y="58006"/>
                </a:cubicBezTo>
                <a:cubicBezTo>
                  <a:pt x="49666" y="58179"/>
                  <a:pt x="49858" y="58348"/>
                  <a:pt x="50057" y="58520"/>
                </a:cubicBezTo>
                <a:cubicBezTo>
                  <a:pt x="50293" y="58562"/>
                  <a:pt x="50529" y="58599"/>
                  <a:pt x="50766" y="58637"/>
                </a:cubicBezTo>
                <a:moveTo>
                  <a:pt x="50957" y="58817"/>
                </a:moveTo>
                <a:cubicBezTo>
                  <a:pt x="50728" y="58783"/>
                  <a:pt x="50503" y="58745"/>
                  <a:pt x="50274" y="58704"/>
                </a:cubicBezTo>
                <a:cubicBezTo>
                  <a:pt x="50458" y="58862"/>
                  <a:pt x="50642" y="59012"/>
                  <a:pt x="50830" y="59166"/>
                </a:cubicBezTo>
                <a:cubicBezTo>
                  <a:pt x="51051" y="59214"/>
                  <a:pt x="51276" y="59263"/>
                  <a:pt x="51497" y="59308"/>
                </a:cubicBezTo>
                <a:cubicBezTo>
                  <a:pt x="51314" y="59147"/>
                  <a:pt x="51133" y="58982"/>
                  <a:pt x="50957" y="58817"/>
                </a:cubicBezTo>
                <a:close/>
                <a:moveTo>
                  <a:pt x="52293" y="59462"/>
                </a:moveTo>
                <a:cubicBezTo>
                  <a:pt x="52345" y="59473"/>
                  <a:pt x="52394" y="59481"/>
                  <a:pt x="52447" y="59492"/>
                </a:cubicBezTo>
                <a:cubicBezTo>
                  <a:pt x="52259" y="59308"/>
                  <a:pt x="52071" y="59128"/>
                  <a:pt x="51888" y="58941"/>
                </a:cubicBezTo>
                <a:cubicBezTo>
                  <a:pt x="51651" y="58914"/>
                  <a:pt x="51415" y="58880"/>
                  <a:pt x="51175" y="58847"/>
                </a:cubicBezTo>
                <a:cubicBezTo>
                  <a:pt x="51362" y="59019"/>
                  <a:pt x="51550" y="59188"/>
                  <a:pt x="51745" y="59357"/>
                </a:cubicBezTo>
                <a:cubicBezTo>
                  <a:pt x="51925" y="59395"/>
                  <a:pt x="52109" y="59428"/>
                  <a:pt x="52293" y="59462"/>
                </a:cubicBezTo>
                <a:moveTo>
                  <a:pt x="52638" y="59668"/>
                </a:moveTo>
                <a:cubicBezTo>
                  <a:pt x="52514" y="59650"/>
                  <a:pt x="52390" y="59627"/>
                  <a:pt x="52267" y="59605"/>
                </a:cubicBezTo>
                <a:cubicBezTo>
                  <a:pt x="52165" y="59586"/>
                  <a:pt x="52064" y="59567"/>
                  <a:pt x="51963" y="59548"/>
                </a:cubicBezTo>
                <a:cubicBezTo>
                  <a:pt x="52143" y="59702"/>
                  <a:pt x="52323" y="59856"/>
                  <a:pt x="52507" y="60006"/>
                </a:cubicBezTo>
                <a:cubicBezTo>
                  <a:pt x="52728" y="60062"/>
                  <a:pt x="52949" y="60115"/>
                  <a:pt x="53171" y="60164"/>
                </a:cubicBezTo>
                <a:cubicBezTo>
                  <a:pt x="52991" y="59999"/>
                  <a:pt x="52811" y="59837"/>
                  <a:pt x="52638" y="59668"/>
                </a:cubicBezTo>
                <a:moveTo>
                  <a:pt x="54116" y="60363"/>
                </a:moveTo>
                <a:cubicBezTo>
                  <a:pt x="53929" y="60182"/>
                  <a:pt x="53745" y="59999"/>
                  <a:pt x="53565" y="59815"/>
                </a:cubicBezTo>
                <a:cubicBezTo>
                  <a:pt x="53328" y="59781"/>
                  <a:pt x="53092" y="59743"/>
                  <a:pt x="52856" y="59706"/>
                </a:cubicBezTo>
                <a:cubicBezTo>
                  <a:pt x="53040" y="59879"/>
                  <a:pt x="53227" y="60047"/>
                  <a:pt x="53415" y="60216"/>
                </a:cubicBezTo>
                <a:cubicBezTo>
                  <a:pt x="53433" y="60220"/>
                  <a:pt x="53452" y="60224"/>
                  <a:pt x="53471" y="60227"/>
                </a:cubicBezTo>
                <a:cubicBezTo>
                  <a:pt x="53689" y="60276"/>
                  <a:pt x="53902" y="60321"/>
                  <a:pt x="54116" y="60363"/>
                </a:cubicBezTo>
                <a:moveTo>
                  <a:pt x="54304" y="60543"/>
                </a:moveTo>
                <a:cubicBezTo>
                  <a:pt x="54083" y="60501"/>
                  <a:pt x="53857" y="60456"/>
                  <a:pt x="53636" y="60408"/>
                </a:cubicBezTo>
                <a:cubicBezTo>
                  <a:pt x="53812" y="60561"/>
                  <a:pt x="53993" y="60715"/>
                  <a:pt x="54176" y="60869"/>
                </a:cubicBezTo>
                <a:cubicBezTo>
                  <a:pt x="54338" y="60910"/>
                  <a:pt x="54499" y="60952"/>
                  <a:pt x="54660" y="60993"/>
                </a:cubicBezTo>
                <a:cubicBezTo>
                  <a:pt x="54717" y="61008"/>
                  <a:pt x="54777" y="61019"/>
                  <a:pt x="54833" y="61034"/>
                </a:cubicBezTo>
                <a:cubicBezTo>
                  <a:pt x="54653" y="60873"/>
                  <a:pt x="54477" y="60708"/>
                  <a:pt x="54304" y="60543"/>
                </a:cubicBezTo>
                <a:moveTo>
                  <a:pt x="55771" y="61248"/>
                </a:moveTo>
                <a:cubicBezTo>
                  <a:pt x="55587" y="61068"/>
                  <a:pt x="55403" y="60888"/>
                  <a:pt x="55227" y="60704"/>
                </a:cubicBezTo>
                <a:cubicBezTo>
                  <a:pt x="54991" y="60666"/>
                  <a:pt x="54758" y="60625"/>
                  <a:pt x="54522" y="60584"/>
                </a:cubicBezTo>
                <a:cubicBezTo>
                  <a:pt x="54705" y="60753"/>
                  <a:pt x="54889" y="60925"/>
                  <a:pt x="55077" y="61094"/>
                </a:cubicBezTo>
                <a:cubicBezTo>
                  <a:pt x="55309" y="61147"/>
                  <a:pt x="55542" y="61199"/>
                  <a:pt x="55771" y="61248"/>
                </a:cubicBezTo>
                <a:close/>
                <a:moveTo>
                  <a:pt x="55959" y="61432"/>
                </a:moveTo>
                <a:cubicBezTo>
                  <a:pt x="55741" y="61387"/>
                  <a:pt x="55520" y="61338"/>
                  <a:pt x="55294" y="61286"/>
                </a:cubicBezTo>
                <a:cubicBezTo>
                  <a:pt x="55471" y="61439"/>
                  <a:pt x="55651" y="61593"/>
                  <a:pt x="55831" y="61747"/>
                </a:cubicBezTo>
                <a:cubicBezTo>
                  <a:pt x="55839" y="61747"/>
                  <a:pt x="55846" y="61751"/>
                  <a:pt x="55854" y="61755"/>
                </a:cubicBezTo>
                <a:cubicBezTo>
                  <a:pt x="56064" y="61811"/>
                  <a:pt x="56274" y="61867"/>
                  <a:pt x="56484" y="61923"/>
                </a:cubicBezTo>
                <a:cubicBezTo>
                  <a:pt x="56308" y="61758"/>
                  <a:pt x="56131" y="61597"/>
                  <a:pt x="55959" y="61432"/>
                </a:cubicBezTo>
                <a:moveTo>
                  <a:pt x="57418" y="62148"/>
                </a:moveTo>
                <a:cubicBezTo>
                  <a:pt x="57234" y="61972"/>
                  <a:pt x="57054" y="61792"/>
                  <a:pt x="56878" y="61608"/>
                </a:cubicBezTo>
                <a:cubicBezTo>
                  <a:pt x="56645" y="61567"/>
                  <a:pt x="56409" y="61522"/>
                  <a:pt x="56176" y="61477"/>
                </a:cubicBezTo>
                <a:cubicBezTo>
                  <a:pt x="56356" y="61646"/>
                  <a:pt x="56540" y="61815"/>
                  <a:pt x="56728" y="61983"/>
                </a:cubicBezTo>
                <a:cubicBezTo>
                  <a:pt x="56957" y="62043"/>
                  <a:pt x="57189" y="62096"/>
                  <a:pt x="57418" y="62148"/>
                </a:cubicBezTo>
                <a:moveTo>
                  <a:pt x="57606" y="62332"/>
                </a:moveTo>
                <a:cubicBezTo>
                  <a:pt x="57388" y="62284"/>
                  <a:pt x="57167" y="62235"/>
                  <a:pt x="56945" y="62178"/>
                </a:cubicBezTo>
                <a:cubicBezTo>
                  <a:pt x="57122" y="62332"/>
                  <a:pt x="57298" y="62486"/>
                  <a:pt x="57474" y="62640"/>
                </a:cubicBezTo>
                <a:cubicBezTo>
                  <a:pt x="57692" y="62704"/>
                  <a:pt x="57910" y="62764"/>
                  <a:pt x="58127" y="62824"/>
                </a:cubicBezTo>
                <a:cubicBezTo>
                  <a:pt x="57951" y="62662"/>
                  <a:pt x="57778" y="62497"/>
                  <a:pt x="57606" y="62332"/>
                </a:cubicBezTo>
                <a:moveTo>
                  <a:pt x="59054" y="63064"/>
                </a:moveTo>
                <a:cubicBezTo>
                  <a:pt x="58870" y="62888"/>
                  <a:pt x="58694" y="62708"/>
                  <a:pt x="58517" y="62524"/>
                </a:cubicBezTo>
                <a:cubicBezTo>
                  <a:pt x="58285" y="62479"/>
                  <a:pt x="58052" y="62434"/>
                  <a:pt x="57823" y="62381"/>
                </a:cubicBezTo>
                <a:cubicBezTo>
                  <a:pt x="58000" y="62554"/>
                  <a:pt x="58184" y="62723"/>
                  <a:pt x="58367" y="62888"/>
                </a:cubicBezTo>
                <a:cubicBezTo>
                  <a:pt x="58596" y="62951"/>
                  <a:pt x="58825" y="63008"/>
                  <a:pt x="59054" y="63064"/>
                </a:cubicBezTo>
                <a:close/>
                <a:moveTo>
                  <a:pt x="59242" y="63248"/>
                </a:moveTo>
                <a:cubicBezTo>
                  <a:pt x="59024" y="63195"/>
                  <a:pt x="58806" y="63143"/>
                  <a:pt x="58585" y="63086"/>
                </a:cubicBezTo>
                <a:cubicBezTo>
                  <a:pt x="58761" y="63240"/>
                  <a:pt x="58934" y="63394"/>
                  <a:pt x="59114" y="63544"/>
                </a:cubicBezTo>
                <a:cubicBezTo>
                  <a:pt x="59328" y="63612"/>
                  <a:pt x="59546" y="63676"/>
                  <a:pt x="59759" y="63739"/>
                </a:cubicBezTo>
                <a:cubicBezTo>
                  <a:pt x="59587" y="63578"/>
                  <a:pt x="59414" y="63413"/>
                  <a:pt x="59242" y="63248"/>
                </a:cubicBezTo>
                <a:moveTo>
                  <a:pt x="60682" y="63991"/>
                </a:moveTo>
                <a:cubicBezTo>
                  <a:pt x="60502" y="63814"/>
                  <a:pt x="60322" y="63634"/>
                  <a:pt x="60150" y="63454"/>
                </a:cubicBezTo>
                <a:cubicBezTo>
                  <a:pt x="59921" y="63405"/>
                  <a:pt x="59688" y="63353"/>
                  <a:pt x="59459" y="63300"/>
                </a:cubicBezTo>
                <a:cubicBezTo>
                  <a:pt x="59636" y="63469"/>
                  <a:pt x="59816" y="63638"/>
                  <a:pt x="60000" y="63807"/>
                </a:cubicBezTo>
                <a:cubicBezTo>
                  <a:pt x="60228" y="63871"/>
                  <a:pt x="60454" y="63931"/>
                  <a:pt x="60682" y="63991"/>
                </a:cubicBezTo>
                <a:moveTo>
                  <a:pt x="60874" y="64175"/>
                </a:moveTo>
                <a:cubicBezTo>
                  <a:pt x="60652" y="64122"/>
                  <a:pt x="60435" y="64062"/>
                  <a:pt x="60217" y="64006"/>
                </a:cubicBezTo>
                <a:cubicBezTo>
                  <a:pt x="60390" y="64160"/>
                  <a:pt x="60566" y="64313"/>
                  <a:pt x="60742" y="64463"/>
                </a:cubicBezTo>
                <a:cubicBezTo>
                  <a:pt x="60956" y="64531"/>
                  <a:pt x="61170" y="64599"/>
                  <a:pt x="61388" y="64666"/>
                </a:cubicBezTo>
                <a:cubicBezTo>
                  <a:pt x="61211" y="64505"/>
                  <a:pt x="61043" y="64340"/>
                  <a:pt x="60874" y="64175"/>
                </a:cubicBezTo>
                <a:close/>
                <a:moveTo>
                  <a:pt x="62307" y="64929"/>
                </a:moveTo>
                <a:cubicBezTo>
                  <a:pt x="62127" y="64752"/>
                  <a:pt x="61947" y="64572"/>
                  <a:pt x="61774" y="64392"/>
                </a:cubicBezTo>
                <a:cubicBezTo>
                  <a:pt x="61545" y="64340"/>
                  <a:pt x="61316" y="64287"/>
                  <a:pt x="61084" y="64231"/>
                </a:cubicBezTo>
                <a:cubicBezTo>
                  <a:pt x="61264" y="64400"/>
                  <a:pt x="61444" y="64569"/>
                  <a:pt x="61624" y="64734"/>
                </a:cubicBezTo>
                <a:cubicBezTo>
                  <a:pt x="61853" y="64801"/>
                  <a:pt x="62078" y="64865"/>
                  <a:pt x="62307" y="64929"/>
                </a:cubicBezTo>
                <a:moveTo>
                  <a:pt x="62495" y="65113"/>
                </a:moveTo>
                <a:cubicBezTo>
                  <a:pt x="62277" y="65056"/>
                  <a:pt x="62059" y="64996"/>
                  <a:pt x="61842" y="64932"/>
                </a:cubicBezTo>
                <a:cubicBezTo>
                  <a:pt x="62014" y="65086"/>
                  <a:pt x="62187" y="65240"/>
                  <a:pt x="62363" y="65394"/>
                </a:cubicBezTo>
                <a:cubicBezTo>
                  <a:pt x="62577" y="65465"/>
                  <a:pt x="62791" y="65533"/>
                  <a:pt x="63009" y="65600"/>
                </a:cubicBezTo>
                <a:cubicBezTo>
                  <a:pt x="62832" y="65439"/>
                  <a:pt x="62663" y="65278"/>
                  <a:pt x="62495" y="65113"/>
                </a:cubicBezTo>
                <a:moveTo>
                  <a:pt x="63920" y="65874"/>
                </a:moveTo>
                <a:cubicBezTo>
                  <a:pt x="63744" y="65698"/>
                  <a:pt x="63568" y="65518"/>
                  <a:pt x="63395" y="65341"/>
                </a:cubicBezTo>
                <a:cubicBezTo>
                  <a:pt x="63162" y="65285"/>
                  <a:pt x="62934" y="65229"/>
                  <a:pt x="62708" y="65169"/>
                </a:cubicBezTo>
                <a:cubicBezTo>
                  <a:pt x="62881" y="65338"/>
                  <a:pt x="63061" y="65507"/>
                  <a:pt x="63245" y="65675"/>
                </a:cubicBezTo>
                <a:cubicBezTo>
                  <a:pt x="63470" y="65743"/>
                  <a:pt x="63695" y="65810"/>
                  <a:pt x="63920" y="65874"/>
                </a:cubicBezTo>
                <a:moveTo>
                  <a:pt x="64112" y="66058"/>
                </a:moveTo>
                <a:cubicBezTo>
                  <a:pt x="63894" y="65998"/>
                  <a:pt x="63676" y="65938"/>
                  <a:pt x="63463" y="65870"/>
                </a:cubicBezTo>
                <a:cubicBezTo>
                  <a:pt x="63631" y="66028"/>
                  <a:pt x="63804" y="66178"/>
                  <a:pt x="63980" y="66332"/>
                </a:cubicBezTo>
                <a:cubicBezTo>
                  <a:pt x="64194" y="66403"/>
                  <a:pt x="64408" y="66475"/>
                  <a:pt x="64622" y="66546"/>
                </a:cubicBezTo>
                <a:cubicBezTo>
                  <a:pt x="64449" y="66384"/>
                  <a:pt x="64281" y="66223"/>
                  <a:pt x="64112" y="66058"/>
                </a:cubicBezTo>
                <a:close/>
                <a:moveTo>
                  <a:pt x="65534" y="66827"/>
                </a:moveTo>
                <a:cubicBezTo>
                  <a:pt x="65354" y="66651"/>
                  <a:pt x="65181" y="66475"/>
                  <a:pt x="65005" y="66298"/>
                </a:cubicBezTo>
                <a:cubicBezTo>
                  <a:pt x="64780" y="66238"/>
                  <a:pt x="64551" y="66178"/>
                  <a:pt x="64322" y="66118"/>
                </a:cubicBezTo>
                <a:cubicBezTo>
                  <a:pt x="64498" y="66287"/>
                  <a:pt x="64678" y="66456"/>
                  <a:pt x="64858" y="66621"/>
                </a:cubicBezTo>
                <a:cubicBezTo>
                  <a:pt x="65083" y="66692"/>
                  <a:pt x="65309" y="66760"/>
                  <a:pt x="65534" y="66827"/>
                </a:cubicBezTo>
                <a:close/>
                <a:moveTo>
                  <a:pt x="65721" y="67015"/>
                </a:moveTo>
                <a:cubicBezTo>
                  <a:pt x="65507" y="66951"/>
                  <a:pt x="65290" y="66887"/>
                  <a:pt x="65076" y="66820"/>
                </a:cubicBezTo>
                <a:cubicBezTo>
                  <a:pt x="65245" y="66974"/>
                  <a:pt x="65417" y="67127"/>
                  <a:pt x="65594" y="67277"/>
                </a:cubicBezTo>
                <a:cubicBezTo>
                  <a:pt x="65804" y="67352"/>
                  <a:pt x="66018" y="67428"/>
                  <a:pt x="66232" y="67499"/>
                </a:cubicBezTo>
                <a:cubicBezTo>
                  <a:pt x="66059" y="67337"/>
                  <a:pt x="65890" y="67176"/>
                  <a:pt x="65721" y="67015"/>
                </a:cubicBezTo>
                <a:close/>
                <a:moveTo>
                  <a:pt x="67140" y="67791"/>
                </a:moveTo>
                <a:cubicBezTo>
                  <a:pt x="66963" y="67615"/>
                  <a:pt x="66787" y="67439"/>
                  <a:pt x="66614" y="67262"/>
                </a:cubicBezTo>
                <a:cubicBezTo>
                  <a:pt x="66385" y="67202"/>
                  <a:pt x="66160" y="67139"/>
                  <a:pt x="65931" y="67075"/>
                </a:cubicBezTo>
                <a:cubicBezTo>
                  <a:pt x="66108" y="67244"/>
                  <a:pt x="66284" y="67409"/>
                  <a:pt x="66464" y="67578"/>
                </a:cubicBezTo>
                <a:cubicBezTo>
                  <a:pt x="66689" y="67649"/>
                  <a:pt x="66914" y="67720"/>
                  <a:pt x="67140" y="67791"/>
                </a:cubicBezTo>
                <a:close/>
                <a:moveTo>
                  <a:pt x="67331" y="67975"/>
                </a:moveTo>
                <a:cubicBezTo>
                  <a:pt x="67113" y="67912"/>
                  <a:pt x="66899" y="67844"/>
                  <a:pt x="66682" y="67776"/>
                </a:cubicBezTo>
                <a:cubicBezTo>
                  <a:pt x="66854" y="67930"/>
                  <a:pt x="67027" y="68080"/>
                  <a:pt x="67200" y="68234"/>
                </a:cubicBezTo>
                <a:cubicBezTo>
                  <a:pt x="67414" y="68309"/>
                  <a:pt x="67624" y="68388"/>
                  <a:pt x="67837" y="68459"/>
                </a:cubicBezTo>
                <a:cubicBezTo>
                  <a:pt x="67665" y="68298"/>
                  <a:pt x="67496" y="68137"/>
                  <a:pt x="67331" y="67975"/>
                </a:cubicBezTo>
                <a:close/>
                <a:moveTo>
                  <a:pt x="68745" y="68759"/>
                </a:moveTo>
                <a:cubicBezTo>
                  <a:pt x="68565" y="68583"/>
                  <a:pt x="68393" y="68411"/>
                  <a:pt x="68220" y="68230"/>
                </a:cubicBezTo>
                <a:cubicBezTo>
                  <a:pt x="67991" y="68170"/>
                  <a:pt x="67766" y="68103"/>
                  <a:pt x="67537" y="68039"/>
                </a:cubicBezTo>
                <a:cubicBezTo>
                  <a:pt x="67714" y="68208"/>
                  <a:pt x="67890" y="68373"/>
                  <a:pt x="68070" y="68538"/>
                </a:cubicBezTo>
                <a:cubicBezTo>
                  <a:pt x="68295" y="68613"/>
                  <a:pt x="68520" y="68688"/>
                  <a:pt x="68745" y="68759"/>
                </a:cubicBezTo>
                <a:moveTo>
                  <a:pt x="68933" y="68943"/>
                </a:moveTo>
                <a:cubicBezTo>
                  <a:pt x="68719" y="68876"/>
                  <a:pt x="68502" y="68808"/>
                  <a:pt x="68288" y="68737"/>
                </a:cubicBezTo>
                <a:cubicBezTo>
                  <a:pt x="68457" y="68891"/>
                  <a:pt x="68629" y="69045"/>
                  <a:pt x="68802" y="69195"/>
                </a:cubicBezTo>
                <a:cubicBezTo>
                  <a:pt x="69016" y="69274"/>
                  <a:pt x="69229" y="69352"/>
                  <a:pt x="69443" y="69427"/>
                </a:cubicBezTo>
                <a:cubicBezTo>
                  <a:pt x="69271" y="69266"/>
                  <a:pt x="69102" y="69108"/>
                  <a:pt x="68933" y="68943"/>
                </a:cubicBezTo>
                <a:close/>
                <a:moveTo>
                  <a:pt x="70344" y="69735"/>
                </a:moveTo>
                <a:cubicBezTo>
                  <a:pt x="70167" y="69562"/>
                  <a:pt x="69995" y="69386"/>
                  <a:pt x="69822" y="69210"/>
                </a:cubicBezTo>
                <a:cubicBezTo>
                  <a:pt x="69593" y="69146"/>
                  <a:pt x="69365" y="69078"/>
                  <a:pt x="69139" y="69007"/>
                </a:cubicBezTo>
                <a:cubicBezTo>
                  <a:pt x="69316" y="69176"/>
                  <a:pt x="69492" y="69341"/>
                  <a:pt x="69672" y="69510"/>
                </a:cubicBezTo>
                <a:cubicBezTo>
                  <a:pt x="69897" y="69585"/>
                  <a:pt x="70119" y="69660"/>
                  <a:pt x="70344" y="69735"/>
                </a:cubicBezTo>
                <a:close/>
                <a:moveTo>
                  <a:pt x="70535" y="69919"/>
                </a:moveTo>
                <a:cubicBezTo>
                  <a:pt x="70318" y="69851"/>
                  <a:pt x="70104" y="69780"/>
                  <a:pt x="69890" y="69705"/>
                </a:cubicBezTo>
                <a:cubicBezTo>
                  <a:pt x="70059" y="69859"/>
                  <a:pt x="70231" y="70013"/>
                  <a:pt x="70404" y="70166"/>
                </a:cubicBezTo>
                <a:cubicBezTo>
                  <a:pt x="70618" y="70245"/>
                  <a:pt x="70828" y="70324"/>
                  <a:pt x="71042" y="70403"/>
                </a:cubicBezTo>
                <a:cubicBezTo>
                  <a:pt x="70869" y="70242"/>
                  <a:pt x="70700" y="70080"/>
                  <a:pt x="70535" y="69919"/>
                </a:cubicBezTo>
                <a:close/>
                <a:moveTo>
                  <a:pt x="71942" y="70718"/>
                </a:moveTo>
                <a:cubicBezTo>
                  <a:pt x="71766" y="70545"/>
                  <a:pt x="71593" y="70369"/>
                  <a:pt x="71421" y="70193"/>
                </a:cubicBezTo>
                <a:cubicBezTo>
                  <a:pt x="71192" y="70125"/>
                  <a:pt x="70963" y="70058"/>
                  <a:pt x="70738" y="69986"/>
                </a:cubicBezTo>
                <a:cubicBezTo>
                  <a:pt x="70914" y="70151"/>
                  <a:pt x="71090" y="70320"/>
                  <a:pt x="71271" y="70485"/>
                </a:cubicBezTo>
                <a:cubicBezTo>
                  <a:pt x="71496" y="70564"/>
                  <a:pt x="71717" y="70643"/>
                  <a:pt x="71942" y="70718"/>
                </a:cubicBezTo>
                <a:close/>
                <a:moveTo>
                  <a:pt x="72134" y="70902"/>
                </a:moveTo>
                <a:cubicBezTo>
                  <a:pt x="71916" y="70831"/>
                  <a:pt x="71702" y="70756"/>
                  <a:pt x="71488" y="70681"/>
                </a:cubicBezTo>
                <a:cubicBezTo>
                  <a:pt x="71657" y="70834"/>
                  <a:pt x="71830" y="70988"/>
                  <a:pt x="72002" y="71138"/>
                </a:cubicBezTo>
                <a:cubicBezTo>
                  <a:pt x="72216" y="71221"/>
                  <a:pt x="72426" y="71303"/>
                  <a:pt x="72640" y="71382"/>
                </a:cubicBezTo>
                <a:cubicBezTo>
                  <a:pt x="72467" y="71225"/>
                  <a:pt x="72299" y="71063"/>
                  <a:pt x="72134" y="70902"/>
                </a:cubicBezTo>
                <a:close/>
                <a:moveTo>
                  <a:pt x="73541" y="71705"/>
                </a:moveTo>
                <a:cubicBezTo>
                  <a:pt x="73364" y="71532"/>
                  <a:pt x="73188" y="71356"/>
                  <a:pt x="73015" y="71183"/>
                </a:cubicBezTo>
                <a:cubicBezTo>
                  <a:pt x="72786" y="71112"/>
                  <a:pt x="72561" y="71041"/>
                  <a:pt x="72336" y="70966"/>
                </a:cubicBezTo>
                <a:cubicBezTo>
                  <a:pt x="72509" y="71135"/>
                  <a:pt x="72689" y="71300"/>
                  <a:pt x="72865" y="71465"/>
                </a:cubicBezTo>
                <a:cubicBezTo>
                  <a:pt x="73090" y="71547"/>
                  <a:pt x="73315" y="71626"/>
                  <a:pt x="73541" y="71705"/>
                </a:cubicBezTo>
                <a:moveTo>
                  <a:pt x="73728" y="71889"/>
                </a:moveTo>
                <a:cubicBezTo>
                  <a:pt x="73511" y="71814"/>
                  <a:pt x="73297" y="71739"/>
                  <a:pt x="73083" y="71664"/>
                </a:cubicBezTo>
                <a:cubicBezTo>
                  <a:pt x="73252" y="71817"/>
                  <a:pt x="73424" y="71967"/>
                  <a:pt x="73597" y="72121"/>
                </a:cubicBezTo>
                <a:cubicBezTo>
                  <a:pt x="73811" y="72204"/>
                  <a:pt x="74025" y="72286"/>
                  <a:pt x="74238" y="72369"/>
                </a:cubicBezTo>
                <a:cubicBezTo>
                  <a:pt x="74066" y="72208"/>
                  <a:pt x="73897" y="72050"/>
                  <a:pt x="73728" y="71889"/>
                </a:cubicBezTo>
                <a:moveTo>
                  <a:pt x="75135" y="72695"/>
                </a:moveTo>
                <a:cubicBezTo>
                  <a:pt x="74959" y="72523"/>
                  <a:pt x="74782" y="72350"/>
                  <a:pt x="74610" y="72178"/>
                </a:cubicBezTo>
                <a:cubicBezTo>
                  <a:pt x="74381" y="72103"/>
                  <a:pt x="74156" y="72031"/>
                  <a:pt x="73927" y="71956"/>
                </a:cubicBezTo>
                <a:cubicBezTo>
                  <a:pt x="74103" y="72121"/>
                  <a:pt x="74280" y="72286"/>
                  <a:pt x="74460" y="72451"/>
                </a:cubicBezTo>
                <a:cubicBezTo>
                  <a:pt x="74685" y="72534"/>
                  <a:pt x="74910" y="72617"/>
                  <a:pt x="75135" y="72695"/>
                </a:cubicBezTo>
                <a:close/>
                <a:moveTo>
                  <a:pt x="75323" y="72879"/>
                </a:moveTo>
                <a:cubicBezTo>
                  <a:pt x="75105" y="72804"/>
                  <a:pt x="74891" y="72725"/>
                  <a:pt x="74677" y="72650"/>
                </a:cubicBezTo>
                <a:cubicBezTo>
                  <a:pt x="74846" y="72804"/>
                  <a:pt x="75019" y="72954"/>
                  <a:pt x="75191" y="73108"/>
                </a:cubicBezTo>
                <a:cubicBezTo>
                  <a:pt x="75405" y="73191"/>
                  <a:pt x="75619" y="73277"/>
                  <a:pt x="75833" y="73359"/>
                </a:cubicBezTo>
                <a:cubicBezTo>
                  <a:pt x="75660" y="73198"/>
                  <a:pt x="75492" y="73041"/>
                  <a:pt x="75323" y="72879"/>
                </a:cubicBezTo>
                <a:close/>
                <a:moveTo>
                  <a:pt x="76730" y="73693"/>
                </a:moveTo>
                <a:cubicBezTo>
                  <a:pt x="76550" y="73521"/>
                  <a:pt x="76377" y="73348"/>
                  <a:pt x="76204" y="73176"/>
                </a:cubicBezTo>
                <a:cubicBezTo>
                  <a:pt x="75976" y="73101"/>
                  <a:pt x="75747" y="73026"/>
                  <a:pt x="75522" y="72947"/>
                </a:cubicBezTo>
                <a:cubicBezTo>
                  <a:pt x="75694" y="73116"/>
                  <a:pt x="75874" y="73281"/>
                  <a:pt x="76054" y="73442"/>
                </a:cubicBezTo>
                <a:cubicBezTo>
                  <a:pt x="76276" y="73528"/>
                  <a:pt x="76501" y="73611"/>
                  <a:pt x="76730" y="73693"/>
                </a:cubicBezTo>
                <a:close/>
                <a:moveTo>
                  <a:pt x="76917" y="73873"/>
                </a:moveTo>
                <a:cubicBezTo>
                  <a:pt x="76700" y="73798"/>
                  <a:pt x="76482" y="73720"/>
                  <a:pt x="76268" y="73641"/>
                </a:cubicBezTo>
                <a:cubicBezTo>
                  <a:pt x="76437" y="73795"/>
                  <a:pt x="76610" y="73945"/>
                  <a:pt x="76786" y="74099"/>
                </a:cubicBezTo>
                <a:cubicBezTo>
                  <a:pt x="76996" y="74185"/>
                  <a:pt x="77210" y="74271"/>
                  <a:pt x="77428" y="74354"/>
                </a:cubicBezTo>
                <a:cubicBezTo>
                  <a:pt x="77255" y="74196"/>
                  <a:pt x="77082" y="74035"/>
                  <a:pt x="76917" y="73873"/>
                </a:cubicBezTo>
                <a:close/>
                <a:moveTo>
                  <a:pt x="78321" y="74695"/>
                </a:moveTo>
                <a:cubicBezTo>
                  <a:pt x="78141" y="74523"/>
                  <a:pt x="77968" y="74350"/>
                  <a:pt x="77795" y="74177"/>
                </a:cubicBezTo>
                <a:cubicBezTo>
                  <a:pt x="77566" y="74102"/>
                  <a:pt x="77338" y="74024"/>
                  <a:pt x="77112" y="73945"/>
                </a:cubicBezTo>
                <a:cubicBezTo>
                  <a:pt x="77285" y="74110"/>
                  <a:pt x="77465" y="74275"/>
                  <a:pt x="77645" y="74440"/>
                </a:cubicBezTo>
                <a:cubicBezTo>
                  <a:pt x="77870" y="74526"/>
                  <a:pt x="78095" y="74613"/>
                  <a:pt x="78321" y="74695"/>
                </a:cubicBezTo>
                <a:close/>
                <a:moveTo>
                  <a:pt x="78508" y="74875"/>
                </a:moveTo>
                <a:cubicBezTo>
                  <a:pt x="78291" y="74796"/>
                  <a:pt x="78073" y="74718"/>
                  <a:pt x="77859" y="74635"/>
                </a:cubicBezTo>
                <a:cubicBezTo>
                  <a:pt x="78028" y="74789"/>
                  <a:pt x="78201" y="74939"/>
                  <a:pt x="78377" y="75093"/>
                </a:cubicBezTo>
                <a:cubicBezTo>
                  <a:pt x="78591" y="75179"/>
                  <a:pt x="78805" y="75269"/>
                  <a:pt x="79018" y="75355"/>
                </a:cubicBezTo>
                <a:cubicBezTo>
                  <a:pt x="78846" y="75194"/>
                  <a:pt x="78677" y="75037"/>
                  <a:pt x="78508" y="74875"/>
                </a:cubicBezTo>
                <a:close/>
                <a:moveTo>
                  <a:pt x="79911" y="75701"/>
                </a:moveTo>
                <a:cubicBezTo>
                  <a:pt x="79735" y="75528"/>
                  <a:pt x="79559" y="75355"/>
                  <a:pt x="79386" y="75183"/>
                </a:cubicBezTo>
                <a:cubicBezTo>
                  <a:pt x="79157" y="75108"/>
                  <a:pt x="78928" y="75025"/>
                  <a:pt x="78700" y="74947"/>
                </a:cubicBezTo>
                <a:cubicBezTo>
                  <a:pt x="78876" y="75112"/>
                  <a:pt x="79056" y="75277"/>
                  <a:pt x="79236" y="75442"/>
                </a:cubicBezTo>
                <a:cubicBezTo>
                  <a:pt x="79461" y="75528"/>
                  <a:pt x="79686" y="75614"/>
                  <a:pt x="79911" y="75701"/>
                </a:cubicBezTo>
                <a:close/>
                <a:moveTo>
                  <a:pt x="80099" y="75881"/>
                </a:moveTo>
                <a:cubicBezTo>
                  <a:pt x="79881" y="75798"/>
                  <a:pt x="79664" y="75716"/>
                  <a:pt x="79446" y="75633"/>
                </a:cubicBezTo>
                <a:cubicBezTo>
                  <a:pt x="79619" y="75787"/>
                  <a:pt x="79791" y="75941"/>
                  <a:pt x="79968" y="76091"/>
                </a:cubicBezTo>
                <a:cubicBezTo>
                  <a:pt x="80182" y="76181"/>
                  <a:pt x="80395" y="76271"/>
                  <a:pt x="80613" y="76357"/>
                </a:cubicBezTo>
                <a:cubicBezTo>
                  <a:pt x="80441" y="76200"/>
                  <a:pt x="80268" y="76038"/>
                  <a:pt x="80099" y="75881"/>
                </a:cubicBezTo>
                <a:close/>
                <a:moveTo>
                  <a:pt x="81502" y="76710"/>
                </a:moveTo>
                <a:cubicBezTo>
                  <a:pt x="81326" y="76541"/>
                  <a:pt x="81150" y="76369"/>
                  <a:pt x="80973" y="76196"/>
                </a:cubicBezTo>
                <a:cubicBezTo>
                  <a:pt x="80744" y="76113"/>
                  <a:pt x="80516" y="76035"/>
                  <a:pt x="80290" y="75948"/>
                </a:cubicBezTo>
                <a:cubicBezTo>
                  <a:pt x="80467" y="76117"/>
                  <a:pt x="80643" y="76282"/>
                  <a:pt x="80823" y="76444"/>
                </a:cubicBezTo>
                <a:cubicBezTo>
                  <a:pt x="81048" y="76534"/>
                  <a:pt x="81277" y="76624"/>
                  <a:pt x="81502" y="76710"/>
                </a:cubicBezTo>
                <a:close/>
                <a:moveTo>
                  <a:pt x="81690" y="76886"/>
                </a:moveTo>
                <a:cubicBezTo>
                  <a:pt x="81472" y="76804"/>
                  <a:pt x="81255" y="76721"/>
                  <a:pt x="81037" y="76635"/>
                </a:cubicBezTo>
                <a:cubicBezTo>
                  <a:pt x="81210" y="76789"/>
                  <a:pt x="81382" y="76943"/>
                  <a:pt x="81555" y="77093"/>
                </a:cubicBezTo>
                <a:cubicBezTo>
                  <a:pt x="81772" y="77186"/>
                  <a:pt x="81986" y="77277"/>
                  <a:pt x="82204" y="77367"/>
                </a:cubicBezTo>
                <a:cubicBezTo>
                  <a:pt x="82031" y="77209"/>
                  <a:pt x="81859" y="77048"/>
                  <a:pt x="81690" y="76886"/>
                </a:cubicBezTo>
                <a:close/>
                <a:moveTo>
                  <a:pt x="83093" y="77723"/>
                </a:moveTo>
                <a:cubicBezTo>
                  <a:pt x="82917" y="77554"/>
                  <a:pt x="82737" y="77382"/>
                  <a:pt x="82564" y="77209"/>
                </a:cubicBezTo>
                <a:cubicBezTo>
                  <a:pt x="82335" y="77126"/>
                  <a:pt x="82106" y="77044"/>
                  <a:pt x="81878" y="76958"/>
                </a:cubicBezTo>
                <a:cubicBezTo>
                  <a:pt x="82054" y="77123"/>
                  <a:pt x="82234" y="77288"/>
                  <a:pt x="82414" y="77453"/>
                </a:cubicBezTo>
                <a:cubicBezTo>
                  <a:pt x="82639" y="77543"/>
                  <a:pt x="82864" y="77637"/>
                  <a:pt x="83093" y="77723"/>
                </a:cubicBezTo>
                <a:close/>
                <a:moveTo>
                  <a:pt x="83281" y="77899"/>
                </a:moveTo>
                <a:cubicBezTo>
                  <a:pt x="83059" y="77817"/>
                  <a:pt x="82842" y="77731"/>
                  <a:pt x="82624" y="77644"/>
                </a:cubicBezTo>
                <a:cubicBezTo>
                  <a:pt x="82797" y="77794"/>
                  <a:pt x="82969" y="77948"/>
                  <a:pt x="83146" y="78102"/>
                </a:cubicBezTo>
                <a:cubicBezTo>
                  <a:pt x="83363" y="78196"/>
                  <a:pt x="83577" y="78286"/>
                  <a:pt x="83795" y="78380"/>
                </a:cubicBezTo>
                <a:cubicBezTo>
                  <a:pt x="83622" y="78218"/>
                  <a:pt x="83450" y="78061"/>
                  <a:pt x="83281" y="77899"/>
                </a:cubicBezTo>
                <a:close/>
                <a:moveTo>
                  <a:pt x="84684" y="78740"/>
                </a:moveTo>
                <a:cubicBezTo>
                  <a:pt x="84504" y="78571"/>
                  <a:pt x="84328" y="78398"/>
                  <a:pt x="84151" y="78226"/>
                </a:cubicBezTo>
                <a:cubicBezTo>
                  <a:pt x="83922" y="78143"/>
                  <a:pt x="83694" y="78057"/>
                  <a:pt x="83465" y="77971"/>
                </a:cubicBezTo>
                <a:cubicBezTo>
                  <a:pt x="83641" y="78136"/>
                  <a:pt x="83821" y="78301"/>
                  <a:pt x="84001" y="78466"/>
                </a:cubicBezTo>
                <a:cubicBezTo>
                  <a:pt x="84226" y="78560"/>
                  <a:pt x="84455" y="78650"/>
                  <a:pt x="84684" y="78740"/>
                </a:cubicBezTo>
                <a:close/>
                <a:moveTo>
                  <a:pt x="85386" y="79393"/>
                </a:moveTo>
                <a:cubicBezTo>
                  <a:pt x="85213" y="79235"/>
                  <a:pt x="85040" y="79074"/>
                  <a:pt x="84868" y="78916"/>
                </a:cubicBezTo>
                <a:cubicBezTo>
                  <a:pt x="84650" y="78830"/>
                  <a:pt x="84429" y="78740"/>
                  <a:pt x="84211" y="78654"/>
                </a:cubicBezTo>
                <a:cubicBezTo>
                  <a:pt x="84384" y="78807"/>
                  <a:pt x="84560" y="78957"/>
                  <a:pt x="84737" y="79111"/>
                </a:cubicBezTo>
                <a:cubicBezTo>
                  <a:pt x="84950" y="79205"/>
                  <a:pt x="85168" y="79303"/>
                  <a:pt x="85386" y="79393"/>
                </a:cubicBezTo>
                <a:close/>
                <a:moveTo>
                  <a:pt x="85596" y="79580"/>
                </a:moveTo>
                <a:cubicBezTo>
                  <a:pt x="85386" y="79494"/>
                  <a:pt x="85183" y="79408"/>
                  <a:pt x="84977" y="79318"/>
                </a:cubicBezTo>
                <a:cubicBezTo>
                  <a:pt x="85142" y="79456"/>
                  <a:pt x="85311" y="79599"/>
                  <a:pt x="85479" y="79738"/>
                </a:cubicBezTo>
                <a:cubicBezTo>
                  <a:pt x="85682" y="79832"/>
                  <a:pt x="85888" y="79929"/>
                  <a:pt x="86091" y="80019"/>
                </a:cubicBezTo>
                <a:cubicBezTo>
                  <a:pt x="85926" y="79877"/>
                  <a:pt x="85757" y="79730"/>
                  <a:pt x="85596" y="79580"/>
                </a:cubicBezTo>
                <a:close/>
                <a:moveTo>
                  <a:pt x="86977" y="80413"/>
                </a:moveTo>
                <a:cubicBezTo>
                  <a:pt x="86804" y="80252"/>
                  <a:pt x="86628" y="80094"/>
                  <a:pt x="86459" y="79933"/>
                </a:cubicBezTo>
                <a:cubicBezTo>
                  <a:pt x="86237" y="79847"/>
                  <a:pt x="86016" y="79757"/>
                  <a:pt x="85798" y="79667"/>
                </a:cubicBezTo>
                <a:cubicBezTo>
                  <a:pt x="85971" y="79820"/>
                  <a:pt x="86147" y="79970"/>
                  <a:pt x="86324" y="80124"/>
                </a:cubicBezTo>
                <a:cubicBezTo>
                  <a:pt x="86541" y="80222"/>
                  <a:pt x="86759" y="80316"/>
                  <a:pt x="86977" y="80413"/>
                </a:cubicBezTo>
                <a:close/>
                <a:moveTo>
                  <a:pt x="87183" y="80597"/>
                </a:moveTo>
                <a:cubicBezTo>
                  <a:pt x="86977" y="80511"/>
                  <a:pt x="86770" y="80421"/>
                  <a:pt x="86564" y="80327"/>
                </a:cubicBezTo>
                <a:cubicBezTo>
                  <a:pt x="86729" y="80469"/>
                  <a:pt x="86898" y="80608"/>
                  <a:pt x="87067" y="80751"/>
                </a:cubicBezTo>
                <a:cubicBezTo>
                  <a:pt x="87273" y="80848"/>
                  <a:pt x="87479" y="80942"/>
                  <a:pt x="87686" y="81040"/>
                </a:cubicBezTo>
                <a:cubicBezTo>
                  <a:pt x="87517" y="80893"/>
                  <a:pt x="87348" y="80743"/>
                  <a:pt x="87183" y="80597"/>
                </a:cubicBezTo>
                <a:close/>
                <a:moveTo>
                  <a:pt x="88567" y="81434"/>
                </a:moveTo>
                <a:cubicBezTo>
                  <a:pt x="88391" y="81272"/>
                  <a:pt x="88218" y="81115"/>
                  <a:pt x="88046" y="80953"/>
                </a:cubicBezTo>
                <a:cubicBezTo>
                  <a:pt x="87824" y="80863"/>
                  <a:pt x="87603" y="80773"/>
                  <a:pt x="87385" y="80683"/>
                </a:cubicBezTo>
                <a:cubicBezTo>
                  <a:pt x="87558" y="80837"/>
                  <a:pt x="87734" y="80987"/>
                  <a:pt x="87911" y="81141"/>
                </a:cubicBezTo>
                <a:cubicBezTo>
                  <a:pt x="88128" y="81239"/>
                  <a:pt x="88350" y="81336"/>
                  <a:pt x="88567" y="81434"/>
                </a:cubicBezTo>
                <a:moveTo>
                  <a:pt x="88774" y="81618"/>
                </a:moveTo>
                <a:cubicBezTo>
                  <a:pt x="88564" y="81528"/>
                  <a:pt x="88357" y="81434"/>
                  <a:pt x="88147" y="81344"/>
                </a:cubicBezTo>
                <a:cubicBezTo>
                  <a:pt x="88316" y="81486"/>
                  <a:pt x="88485" y="81625"/>
                  <a:pt x="88657" y="81768"/>
                </a:cubicBezTo>
                <a:cubicBezTo>
                  <a:pt x="88864" y="81865"/>
                  <a:pt x="89070" y="81963"/>
                  <a:pt x="89277" y="82057"/>
                </a:cubicBezTo>
                <a:cubicBezTo>
                  <a:pt x="89108" y="81910"/>
                  <a:pt x="88939" y="81764"/>
                  <a:pt x="88774" y="81618"/>
                </a:cubicBezTo>
                <a:close/>
                <a:moveTo>
                  <a:pt x="90162" y="82458"/>
                </a:moveTo>
                <a:cubicBezTo>
                  <a:pt x="89982" y="82297"/>
                  <a:pt x="89809" y="82139"/>
                  <a:pt x="89637" y="81978"/>
                </a:cubicBezTo>
                <a:cubicBezTo>
                  <a:pt x="89412" y="81888"/>
                  <a:pt x="89190" y="81794"/>
                  <a:pt x="88969" y="81700"/>
                </a:cubicBezTo>
                <a:cubicBezTo>
                  <a:pt x="89145" y="81854"/>
                  <a:pt x="89322" y="82008"/>
                  <a:pt x="89498" y="82162"/>
                </a:cubicBezTo>
                <a:cubicBezTo>
                  <a:pt x="89719" y="82259"/>
                  <a:pt x="89941" y="82360"/>
                  <a:pt x="90162" y="82458"/>
                </a:cubicBezTo>
                <a:close/>
                <a:moveTo>
                  <a:pt x="90365" y="82638"/>
                </a:moveTo>
                <a:cubicBezTo>
                  <a:pt x="90154" y="82548"/>
                  <a:pt x="89944" y="82454"/>
                  <a:pt x="89734" y="82360"/>
                </a:cubicBezTo>
                <a:cubicBezTo>
                  <a:pt x="89903" y="82503"/>
                  <a:pt x="90072" y="82642"/>
                  <a:pt x="90245" y="82784"/>
                </a:cubicBezTo>
                <a:cubicBezTo>
                  <a:pt x="90451" y="82886"/>
                  <a:pt x="90661" y="82983"/>
                  <a:pt x="90871" y="83081"/>
                </a:cubicBezTo>
                <a:cubicBezTo>
                  <a:pt x="90699" y="82935"/>
                  <a:pt x="90530" y="82788"/>
                  <a:pt x="90365" y="82638"/>
                </a:cubicBezTo>
                <a:moveTo>
                  <a:pt x="91738" y="83479"/>
                </a:moveTo>
                <a:cubicBezTo>
                  <a:pt x="91561" y="83317"/>
                  <a:pt x="91385" y="83160"/>
                  <a:pt x="91213" y="82998"/>
                </a:cubicBezTo>
                <a:cubicBezTo>
                  <a:pt x="90991" y="82908"/>
                  <a:pt x="90774" y="82814"/>
                  <a:pt x="90556" y="82721"/>
                </a:cubicBezTo>
                <a:cubicBezTo>
                  <a:pt x="90732" y="82874"/>
                  <a:pt x="90909" y="83028"/>
                  <a:pt x="91089" y="83182"/>
                </a:cubicBezTo>
                <a:cubicBezTo>
                  <a:pt x="91303" y="83283"/>
                  <a:pt x="91520" y="83381"/>
                  <a:pt x="91738" y="83479"/>
                </a:cubicBezTo>
                <a:close/>
                <a:moveTo>
                  <a:pt x="91937" y="83655"/>
                </a:moveTo>
                <a:cubicBezTo>
                  <a:pt x="91730" y="83565"/>
                  <a:pt x="91524" y="83471"/>
                  <a:pt x="91321" y="83381"/>
                </a:cubicBezTo>
                <a:cubicBezTo>
                  <a:pt x="91490" y="83524"/>
                  <a:pt x="91659" y="83662"/>
                  <a:pt x="91832" y="83805"/>
                </a:cubicBezTo>
                <a:cubicBezTo>
                  <a:pt x="92034" y="83906"/>
                  <a:pt x="92241" y="84004"/>
                  <a:pt x="92447" y="84098"/>
                </a:cubicBezTo>
                <a:cubicBezTo>
                  <a:pt x="92274" y="83951"/>
                  <a:pt x="92106" y="83805"/>
                  <a:pt x="91937" y="83655"/>
                </a:cubicBezTo>
                <a:moveTo>
                  <a:pt x="93332" y="84507"/>
                </a:moveTo>
                <a:cubicBezTo>
                  <a:pt x="93152" y="84349"/>
                  <a:pt x="92976" y="84188"/>
                  <a:pt x="92803" y="84026"/>
                </a:cubicBezTo>
                <a:cubicBezTo>
                  <a:pt x="92575" y="83933"/>
                  <a:pt x="92349" y="83835"/>
                  <a:pt x="92124" y="83737"/>
                </a:cubicBezTo>
                <a:cubicBezTo>
                  <a:pt x="92301" y="83891"/>
                  <a:pt x="92477" y="84045"/>
                  <a:pt x="92657" y="84199"/>
                </a:cubicBezTo>
                <a:cubicBezTo>
                  <a:pt x="92882" y="84304"/>
                  <a:pt x="93107" y="84405"/>
                  <a:pt x="93332" y="84507"/>
                </a:cubicBezTo>
                <a:close/>
                <a:moveTo>
                  <a:pt x="93531" y="84683"/>
                </a:moveTo>
                <a:cubicBezTo>
                  <a:pt x="93314" y="84589"/>
                  <a:pt x="93100" y="84492"/>
                  <a:pt x="92886" y="84394"/>
                </a:cubicBezTo>
                <a:cubicBezTo>
                  <a:pt x="93055" y="84533"/>
                  <a:pt x="93227" y="84679"/>
                  <a:pt x="93400" y="84818"/>
                </a:cubicBezTo>
                <a:cubicBezTo>
                  <a:pt x="93614" y="84923"/>
                  <a:pt x="93824" y="85024"/>
                  <a:pt x="94042" y="85129"/>
                </a:cubicBezTo>
                <a:cubicBezTo>
                  <a:pt x="93869" y="84979"/>
                  <a:pt x="93696" y="84833"/>
                  <a:pt x="93531" y="84683"/>
                </a:cubicBezTo>
                <a:close/>
                <a:moveTo>
                  <a:pt x="94946" y="85550"/>
                </a:moveTo>
                <a:cubicBezTo>
                  <a:pt x="94766" y="85388"/>
                  <a:pt x="94586" y="85227"/>
                  <a:pt x="94409" y="85066"/>
                </a:cubicBezTo>
                <a:cubicBezTo>
                  <a:pt x="94177" y="84968"/>
                  <a:pt x="93944" y="84867"/>
                  <a:pt x="93711" y="84766"/>
                </a:cubicBezTo>
                <a:cubicBezTo>
                  <a:pt x="93888" y="84919"/>
                  <a:pt x="94068" y="85073"/>
                  <a:pt x="94248" y="85227"/>
                </a:cubicBezTo>
                <a:cubicBezTo>
                  <a:pt x="94481" y="85336"/>
                  <a:pt x="94713" y="85445"/>
                  <a:pt x="94946" y="85550"/>
                </a:cubicBezTo>
                <a:close/>
                <a:moveTo>
                  <a:pt x="95145" y="85722"/>
                </a:moveTo>
                <a:cubicBezTo>
                  <a:pt x="94920" y="85625"/>
                  <a:pt x="94698" y="85520"/>
                  <a:pt x="94473" y="85418"/>
                </a:cubicBezTo>
                <a:cubicBezTo>
                  <a:pt x="94646" y="85561"/>
                  <a:pt x="94818" y="85704"/>
                  <a:pt x="94991" y="85846"/>
                </a:cubicBezTo>
                <a:cubicBezTo>
                  <a:pt x="95216" y="85959"/>
                  <a:pt x="95441" y="86067"/>
                  <a:pt x="95670" y="86176"/>
                </a:cubicBezTo>
                <a:cubicBezTo>
                  <a:pt x="95494" y="86026"/>
                  <a:pt x="95317" y="85876"/>
                  <a:pt x="95145" y="85722"/>
                </a:cubicBezTo>
                <a:moveTo>
                  <a:pt x="96540" y="86585"/>
                </a:moveTo>
                <a:cubicBezTo>
                  <a:pt x="96357" y="86424"/>
                  <a:pt x="96176" y="86263"/>
                  <a:pt x="95996" y="86097"/>
                </a:cubicBezTo>
                <a:cubicBezTo>
                  <a:pt x="95771" y="86000"/>
                  <a:pt x="95546" y="85902"/>
                  <a:pt x="95325" y="85805"/>
                </a:cubicBezTo>
                <a:cubicBezTo>
                  <a:pt x="95505" y="85962"/>
                  <a:pt x="95685" y="86116"/>
                  <a:pt x="95873" y="86274"/>
                </a:cubicBezTo>
                <a:cubicBezTo>
                  <a:pt x="96094" y="86379"/>
                  <a:pt x="96315" y="86480"/>
                  <a:pt x="96540" y="86585"/>
                </a:cubicBezTo>
                <a:close/>
                <a:moveTo>
                  <a:pt x="96732" y="86754"/>
                </a:moveTo>
                <a:cubicBezTo>
                  <a:pt x="96522" y="86657"/>
                  <a:pt x="96308" y="86559"/>
                  <a:pt x="96098" y="86461"/>
                </a:cubicBezTo>
                <a:cubicBezTo>
                  <a:pt x="96270" y="86608"/>
                  <a:pt x="96450" y="86754"/>
                  <a:pt x="96627" y="86897"/>
                </a:cubicBezTo>
                <a:cubicBezTo>
                  <a:pt x="96837" y="87002"/>
                  <a:pt x="97047" y="87107"/>
                  <a:pt x="97261" y="87208"/>
                </a:cubicBezTo>
                <a:cubicBezTo>
                  <a:pt x="97081" y="87058"/>
                  <a:pt x="96908" y="86908"/>
                  <a:pt x="96732" y="86754"/>
                </a:cubicBezTo>
                <a:close/>
                <a:moveTo>
                  <a:pt x="98128" y="87621"/>
                </a:moveTo>
                <a:cubicBezTo>
                  <a:pt x="97944" y="87456"/>
                  <a:pt x="97764" y="87294"/>
                  <a:pt x="97583" y="87133"/>
                </a:cubicBezTo>
                <a:cubicBezTo>
                  <a:pt x="97358" y="87035"/>
                  <a:pt x="97133" y="86934"/>
                  <a:pt x="96908" y="86833"/>
                </a:cubicBezTo>
                <a:cubicBezTo>
                  <a:pt x="97088" y="86990"/>
                  <a:pt x="97272" y="87148"/>
                  <a:pt x="97456" y="87302"/>
                </a:cubicBezTo>
                <a:cubicBezTo>
                  <a:pt x="97681" y="87411"/>
                  <a:pt x="97906" y="87516"/>
                  <a:pt x="98128" y="87621"/>
                </a:cubicBezTo>
                <a:close/>
                <a:moveTo>
                  <a:pt x="98319" y="87786"/>
                </a:moveTo>
                <a:cubicBezTo>
                  <a:pt x="98105" y="87688"/>
                  <a:pt x="97891" y="87587"/>
                  <a:pt x="97677" y="87489"/>
                </a:cubicBezTo>
                <a:cubicBezTo>
                  <a:pt x="97854" y="87636"/>
                  <a:pt x="98034" y="87782"/>
                  <a:pt x="98210" y="87925"/>
                </a:cubicBezTo>
                <a:cubicBezTo>
                  <a:pt x="98424" y="88033"/>
                  <a:pt x="98638" y="88139"/>
                  <a:pt x="98848" y="88240"/>
                </a:cubicBezTo>
                <a:cubicBezTo>
                  <a:pt x="98672" y="88090"/>
                  <a:pt x="98495" y="87940"/>
                  <a:pt x="98319" y="87786"/>
                </a:cubicBezTo>
                <a:moveTo>
                  <a:pt x="99718" y="88656"/>
                </a:moveTo>
                <a:cubicBezTo>
                  <a:pt x="99535" y="88495"/>
                  <a:pt x="99354" y="88330"/>
                  <a:pt x="99171" y="88169"/>
                </a:cubicBezTo>
                <a:cubicBezTo>
                  <a:pt x="98942" y="88067"/>
                  <a:pt x="98717" y="87966"/>
                  <a:pt x="98488" y="87865"/>
                </a:cubicBezTo>
                <a:cubicBezTo>
                  <a:pt x="98672" y="88022"/>
                  <a:pt x="98855" y="88176"/>
                  <a:pt x="99039" y="88334"/>
                </a:cubicBezTo>
                <a:cubicBezTo>
                  <a:pt x="99264" y="88442"/>
                  <a:pt x="99493" y="88551"/>
                  <a:pt x="99718" y="88656"/>
                </a:cubicBezTo>
                <a:close/>
                <a:moveTo>
                  <a:pt x="99906" y="88821"/>
                </a:moveTo>
                <a:cubicBezTo>
                  <a:pt x="99688" y="88720"/>
                  <a:pt x="99475" y="88619"/>
                  <a:pt x="99257" y="88514"/>
                </a:cubicBezTo>
                <a:cubicBezTo>
                  <a:pt x="99433" y="88664"/>
                  <a:pt x="99613" y="88810"/>
                  <a:pt x="99793" y="88956"/>
                </a:cubicBezTo>
                <a:cubicBezTo>
                  <a:pt x="100007" y="89062"/>
                  <a:pt x="100225" y="89170"/>
                  <a:pt x="100439" y="89275"/>
                </a:cubicBezTo>
                <a:cubicBezTo>
                  <a:pt x="100259" y="89125"/>
                  <a:pt x="100082" y="88975"/>
                  <a:pt x="99906" y="88821"/>
                </a:cubicBezTo>
                <a:moveTo>
                  <a:pt x="99317" y="88232"/>
                </a:moveTo>
                <a:cubicBezTo>
                  <a:pt x="99505" y="88397"/>
                  <a:pt x="99692" y="88566"/>
                  <a:pt x="99880" y="88731"/>
                </a:cubicBezTo>
                <a:cubicBezTo>
                  <a:pt x="100120" y="88840"/>
                  <a:pt x="100352" y="88949"/>
                  <a:pt x="100593" y="89054"/>
                </a:cubicBezTo>
                <a:cubicBezTo>
                  <a:pt x="100405" y="88885"/>
                  <a:pt x="100217" y="88713"/>
                  <a:pt x="100034" y="88540"/>
                </a:cubicBezTo>
                <a:cubicBezTo>
                  <a:pt x="99793" y="88439"/>
                  <a:pt x="99557" y="88337"/>
                  <a:pt x="99317" y="88232"/>
                </a:cubicBezTo>
                <a:close/>
                <a:moveTo>
                  <a:pt x="156258" y="5632"/>
                </a:moveTo>
                <a:cubicBezTo>
                  <a:pt x="178676" y="5632"/>
                  <a:pt x="199376" y="10555"/>
                  <a:pt x="208411" y="20843"/>
                </a:cubicBezTo>
                <a:cubicBezTo>
                  <a:pt x="212515" y="25514"/>
                  <a:pt x="214361" y="30879"/>
                  <a:pt x="214361" y="36511"/>
                </a:cubicBezTo>
                <a:cubicBezTo>
                  <a:pt x="214358" y="51155"/>
                  <a:pt x="201901" y="67570"/>
                  <a:pt x="184270" y="78252"/>
                </a:cubicBezTo>
                <a:cubicBezTo>
                  <a:pt x="168928" y="87564"/>
                  <a:pt x="148495" y="93050"/>
                  <a:pt x="129127" y="93050"/>
                </a:cubicBezTo>
                <a:cubicBezTo>
                  <a:pt x="118580" y="93050"/>
                  <a:pt x="108348" y="91422"/>
                  <a:pt x="99433" y="87898"/>
                </a:cubicBezTo>
                <a:cubicBezTo>
                  <a:pt x="99621" y="88082"/>
                  <a:pt x="99812" y="88266"/>
                  <a:pt x="100007" y="88450"/>
                </a:cubicBezTo>
                <a:cubicBezTo>
                  <a:pt x="109459" y="92435"/>
                  <a:pt x="120471" y="94269"/>
                  <a:pt x="131828" y="94269"/>
                </a:cubicBezTo>
                <a:cubicBezTo>
                  <a:pt x="151508" y="94269"/>
                  <a:pt x="172226" y="88765"/>
                  <a:pt x="187696" y="79430"/>
                </a:cubicBezTo>
                <a:cubicBezTo>
                  <a:pt x="205537" y="68677"/>
                  <a:pt x="218020" y="52067"/>
                  <a:pt x="218020" y="37209"/>
                </a:cubicBezTo>
                <a:cubicBezTo>
                  <a:pt x="218020" y="31401"/>
                  <a:pt x="216114" y="25863"/>
                  <a:pt x="211877" y="21038"/>
                </a:cubicBezTo>
                <a:cubicBezTo>
                  <a:pt x="202512" y="10375"/>
                  <a:pt x="181175" y="5208"/>
                  <a:pt x="158190" y="5208"/>
                </a:cubicBezTo>
                <a:lnTo>
                  <a:pt x="158182" y="5208"/>
                </a:lnTo>
                <a:cubicBezTo>
                  <a:pt x="149737" y="5208"/>
                  <a:pt x="141069" y="5906"/>
                  <a:pt x="132691" y="7283"/>
                </a:cubicBezTo>
                <a:cubicBezTo>
                  <a:pt x="132492" y="7351"/>
                  <a:pt x="132297" y="7418"/>
                  <a:pt x="132102" y="7489"/>
                </a:cubicBezTo>
                <a:cubicBezTo>
                  <a:pt x="140071" y="6259"/>
                  <a:pt x="148273" y="5632"/>
                  <a:pt x="156258" y="5632"/>
                </a:cubicBezTo>
                <a:close/>
                <a:moveTo>
                  <a:pt x="131134" y="7838"/>
                </a:moveTo>
                <a:cubicBezTo>
                  <a:pt x="138818" y="6701"/>
                  <a:pt x="146694" y="6124"/>
                  <a:pt x="154352" y="6124"/>
                </a:cubicBezTo>
                <a:cubicBezTo>
                  <a:pt x="176177" y="6124"/>
                  <a:pt x="196217" y="10817"/>
                  <a:pt x="204895" y="20696"/>
                </a:cubicBezTo>
                <a:cubicBezTo>
                  <a:pt x="208853" y="25203"/>
                  <a:pt x="210636" y="30380"/>
                  <a:pt x="210636" y="35821"/>
                </a:cubicBezTo>
                <a:cubicBezTo>
                  <a:pt x="210632" y="50202"/>
                  <a:pt x="198220" y="66414"/>
                  <a:pt x="180811" y="77018"/>
                </a:cubicBezTo>
                <a:cubicBezTo>
                  <a:pt x="165608" y="86293"/>
                  <a:pt x="145471" y="91763"/>
                  <a:pt x="126429" y="91763"/>
                </a:cubicBezTo>
                <a:cubicBezTo>
                  <a:pt x="116625" y="91763"/>
                  <a:pt x="107114" y="90315"/>
                  <a:pt x="98717" y="87186"/>
                </a:cubicBezTo>
                <a:cubicBezTo>
                  <a:pt x="98904" y="87381"/>
                  <a:pt x="99099" y="87572"/>
                  <a:pt x="99294" y="87763"/>
                </a:cubicBezTo>
                <a:cubicBezTo>
                  <a:pt x="108239" y="91328"/>
                  <a:pt x="118520" y="92975"/>
                  <a:pt x="129127" y="92975"/>
                </a:cubicBezTo>
                <a:cubicBezTo>
                  <a:pt x="148480" y="92975"/>
                  <a:pt x="168906" y="87489"/>
                  <a:pt x="184233" y="78188"/>
                </a:cubicBezTo>
                <a:cubicBezTo>
                  <a:pt x="201848" y="67518"/>
                  <a:pt x="214286" y="51110"/>
                  <a:pt x="214286" y="36511"/>
                </a:cubicBezTo>
                <a:cubicBezTo>
                  <a:pt x="214286" y="30898"/>
                  <a:pt x="212448" y="25548"/>
                  <a:pt x="208354" y="20892"/>
                </a:cubicBezTo>
                <a:cubicBezTo>
                  <a:pt x="199353" y="10637"/>
                  <a:pt x="178668" y="5707"/>
                  <a:pt x="156265" y="5707"/>
                </a:cubicBezTo>
                <a:lnTo>
                  <a:pt x="156258" y="5707"/>
                </a:lnTo>
                <a:cubicBezTo>
                  <a:pt x="148146" y="5707"/>
                  <a:pt x="139812" y="6353"/>
                  <a:pt x="131723" y="7624"/>
                </a:cubicBezTo>
                <a:cubicBezTo>
                  <a:pt x="131528" y="7696"/>
                  <a:pt x="131329" y="7767"/>
                  <a:pt x="131134" y="7838"/>
                </a:cubicBezTo>
                <a:moveTo>
                  <a:pt x="130901" y="7872"/>
                </a:moveTo>
                <a:cubicBezTo>
                  <a:pt x="131093" y="7801"/>
                  <a:pt x="131284" y="7733"/>
                  <a:pt x="131475" y="7662"/>
                </a:cubicBezTo>
                <a:cubicBezTo>
                  <a:pt x="131149" y="7715"/>
                  <a:pt x="130823" y="7767"/>
                  <a:pt x="130496" y="7823"/>
                </a:cubicBezTo>
                <a:cubicBezTo>
                  <a:pt x="130309" y="7887"/>
                  <a:pt x="130121" y="7951"/>
                  <a:pt x="129933" y="8018"/>
                </a:cubicBezTo>
                <a:cubicBezTo>
                  <a:pt x="130256" y="7970"/>
                  <a:pt x="130579" y="7921"/>
                  <a:pt x="130901" y="7872"/>
                </a:cubicBezTo>
                <a:close/>
                <a:moveTo>
                  <a:pt x="129971" y="8217"/>
                </a:moveTo>
                <a:cubicBezTo>
                  <a:pt x="130162" y="8146"/>
                  <a:pt x="130350" y="8075"/>
                  <a:pt x="130545" y="8003"/>
                </a:cubicBezTo>
                <a:cubicBezTo>
                  <a:pt x="130211" y="8052"/>
                  <a:pt x="129873" y="8105"/>
                  <a:pt x="129543" y="8157"/>
                </a:cubicBezTo>
                <a:cubicBezTo>
                  <a:pt x="129352" y="8225"/>
                  <a:pt x="129164" y="8296"/>
                  <a:pt x="128977" y="8364"/>
                </a:cubicBezTo>
                <a:cubicBezTo>
                  <a:pt x="129307" y="8315"/>
                  <a:pt x="129641" y="8266"/>
                  <a:pt x="129971" y="8217"/>
                </a:cubicBezTo>
                <a:close/>
                <a:moveTo>
                  <a:pt x="128039" y="8709"/>
                </a:moveTo>
                <a:cubicBezTo>
                  <a:pt x="128380" y="8660"/>
                  <a:pt x="128718" y="8615"/>
                  <a:pt x="129059" y="8566"/>
                </a:cubicBezTo>
                <a:cubicBezTo>
                  <a:pt x="129247" y="8495"/>
                  <a:pt x="129438" y="8420"/>
                  <a:pt x="129629" y="8349"/>
                </a:cubicBezTo>
                <a:cubicBezTo>
                  <a:pt x="129288" y="8397"/>
                  <a:pt x="128943" y="8446"/>
                  <a:pt x="128605" y="8499"/>
                </a:cubicBezTo>
                <a:cubicBezTo>
                  <a:pt x="128418" y="8570"/>
                  <a:pt x="128226" y="8638"/>
                  <a:pt x="128039" y="8709"/>
                </a:cubicBezTo>
                <a:close/>
                <a:moveTo>
                  <a:pt x="127814" y="8743"/>
                </a:moveTo>
                <a:cubicBezTo>
                  <a:pt x="127994" y="8675"/>
                  <a:pt x="128177" y="8604"/>
                  <a:pt x="128358" y="8536"/>
                </a:cubicBezTo>
                <a:cubicBezTo>
                  <a:pt x="128027" y="8589"/>
                  <a:pt x="127697" y="8641"/>
                  <a:pt x="127367" y="8694"/>
                </a:cubicBezTo>
                <a:cubicBezTo>
                  <a:pt x="127187" y="8758"/>
                  <a:pt x="127007" y="8821"/>
                  <a:pt x="126827" y="8889"/>
                </a:cubicBezTo>
                <a:cubicBezTo>
                  <a:pt x="127153" y="8836"/>
                  <a:pt x="127483" y="8788"/>
                  <a:pt x="127814" y="8743"/>
                </a:cubicBezTo>
                <a:close/>
                <a:moveTo>
                  <a:pt x="125904" y="9230"/>
                </a:moveTo>
                <a:cubicBezTo>
                  <a:pt x="126238" y="9182"/>
                  <a:pt x="126575" y="9133"/>
                  <a:pt x="126913" y="9088"/>
                </a:cubicBezTo>
                <a:cubicBezTo>
                  <a:pt x="127093" y="9016"/>
                  <a:pt x="127273" y="8945"/>
                  <a:pt x="127457" y="8878"/>
                </a:cubicBezTo>
                <a:cubicBezTo>
                  <a:pt x="127116" y="8926"/>
                  <a:pt x="126778" y="8979"/>
                  <a:pt x="126440" y="9028"/>
                </a:cubicBezTo>
                <a:cubicBezTo>
                  <a:pt x="126260" y="9095"/>
                  <a:pt x="126080" y="9163"/>
                  <a:pt x="125904" y="9230"/>
                </a:cubicBezTo>
                <a:close/>
                <a:moveTo>
                  <a:pt x="125660" y="9264"/>
                </a:moveTo>
                <a:cubicBezTo>
                  <a:pt x="125832" y="9200"/>
                  <a:pt x="126009" y="9133"/>
                  <a:pt x="126181" y="9069"/>
                </a:cubicBezTo>
                <a:cubicBezTo>
                  <a:pt x="125851" y="9122"/>
                  <a:pt x="125525" y="9170"/>
                  <a:pt x="125198" y="9227"/>
                </a:cubicBezTo>
                <a:cubicBezTo>
                  <a:pt x="125026" y="9287"/>
                  <a:pt x="124857" y="9347"/>
                  <a:pt x="124688" y="9410"/>
                </a:cubicBezTo>
                <a:cubicBezTo>
                  <a:pt x="125011" y="9362"/>
                  <a:pt x="125333" y="9313"/>
                  <a:pt x="125660" y="9264"/>
                </a:cubicBezTo>
                <a:moveTo>
                  <a:pt x="124774" y="9602"/>
                </a:moveTo>
                <a:cubicBezTo>
                  <a:pt x="124947" y="9538"/>
                  <a:pt x="125120" y="9470"/>
                  <a:pt x="125292" y="9403"/>
                </a:cubicBezTo>
                <a:cubicBezTo>
                  <a:pt x="124958" y="9455"/>
                  <a:pt x="124621" y="9504"/>
                  <a:pt x="124283" y="9557"/>
                </a:cubicBezTo>
                <a:cubicBezTo>
                  <a:pt x="124114" y="9621"/>
                  <a:pt x="123941" y="9684"/>
                  <a:pt x="123776" y="9748"/>
                </a:cubicBezTo>
                <a:cubicBezTo>
                  <a:pt x="124107" y="9699"/>
                  <a:pt x="124440" y="9651"/>
                  <a:pt x="124774" y="9602"/>
                </a:cubicBezTo>
                <a:close/>
                <a:moveTo>
                  <a:pt x="123911" y="9943"/>
                </a:moveTo>
                <a:cubicBezTo>
                  <a:pt x="124080" y="9876"/>
                  <a:pt x="124253" y="9808"/>
                  <a:pt x="124422" y="9741"/>
                </a:cubicBezTo>
                <a:cubicBezTo>
                  <a:pt x="124080" y="9789"/>
                  <a:pt x="123735" y="9842"/>
                  <a:pt x="123390" y="9891"/>
                </a:cubicBezTo>
                <a:cubicBezTo>
                  <a:pt x="123225" y="9954"/>
                  <a:pt x="123052" y="10018"/>
                  <a:pt x="122887" y="10086"/>
                </a:cubicBezTo>
                <a:cubicBezTo>
                  <a:pt x="123225" y="10037"/>
                  <a:pt x="123570" y="9988"/>
                  <a:pt x="123911" y="9943"/>
                </a:cubicBezTo>
                <a:moveTo>
                  <a:pt x="122020" y="10423"/>
                </a:moveTo>
                <a:cubicBezTo>
                  <a:pt x="122369" y="10375"/>
                  <a:pt x="122718" y="10330"/>
                  <a:pt x="123067" y="10285"/>
                </a:cubicBezTo>
                <a:cubicBezTo>
                  <a:pt x="123236" y="10217"/>
                  <a:pt x="123405" y="10150"/>
                  <a:pt x="123570" y="10082"/>
                </a:cubicBezTo>
                <a:cubicBezTo>
                  <a:pt x="123221" y="10127"/>
                  <a:pt x="122868" y="10176"/>
                  <a:pt x="122519" y="10228"/>
                </a:cubicBezTo>
                <a:cubicBezTo>
                  <a:pt x="122354" y="10292"/>
                  <a:pt x="122185" y="10356"/>
                  <a:pt x="122020" y="10423"/>
                </a:cubicBezTo>
                <a:close/>
                <a:moveTo>
                  <a:pt x="121795" y="10453"/>
                </a:moveTo>
                <a:cubicBezTo>
                  <a:pt x="121960" y="10390"/>
                  <a:pt x="122118" y="10326"/>
                  <a:pt x="122283" y="10262"/>
                </a:cubicBezTo>
                <a:cubicBezTo>
                  <a:pt x="121942" y="10311"/>
                  <a:pt x="121600" y="10360"/>
                  <a:pt x="121259" y="10412"/>
                </a:cubicBezTo>
                <a:cubicBezTo>
                  <a:pt x="121101" y="10472"/>
                  <a:pt x="120940" y="10532"/>
                  <a:pt x="120782" y="10592"/>
                </a:cubicBezTo>
                <a:cubicBezTo>
                  <a:pt x="121120" y="10547"/>
                  <a:pt x="121458" y="10498"/>
                  <a:pt x="121795" y="10453"/>
                </a:cubicBezTo>
                <a:close/>
                <a:moveTo>
                  <a:pt x="119934" y="10926"/>
                </a:moveTo>
                <a:cubicBezTo>
                  <a:pt x="120279" y="10877"/>
                  <a:pt x="120625" y="10832"/>
                  <a:pt x="120970" y="10787"/>
                </a:cubicBezTo>
                <a:cubicBezTo>
                  <a:pt x="121127" y="10724"/>
                  <a:pt x="121289" y="10656"/>
                  <a:pt x="121446" y="10592"/>
                </a:cubicBezTo>
                <a:cubicBezTo>
                  <a:pt x="121097" y="10641"/>
                  <a:pt x="120748" y="10690"/>
                  <a:pt x="120400" y="10742"/>
                </a:cubicBezTo>
                <a:cubicBezTo>
                  <a:pt x="120246" y="10802"/>
                  <a:pt x="120088" y="10862"/>
                  <a:pt x="119934" y="10926"/>
                </a:cubicBezTo>
                <a:close/>
                <a:moveTo>
                  <a:pt x="119694" y="10960"/>
                </a:moveTo>
                <a:cubicBezTo>
                  <a:pt x="119848" y="10896"/>
                  <a:pt x="119998" y="10836"/>
                  <a:pt x="120152" y="10776"/>
                </a:cubicBezTo>
                <a:cubicBezTo>
                  <a:pt x="119829" y="10825"/>
                  <a:pt x="119503" y="10874"/>
                  <a:pt x="119180" y="10922"/>
                </a:cubicBezTo>
                <a:cubicBezTo>
                  <a:pt x="119030" y="10979"/>
                  <a:pt x="118880" y="11035"/>
                  <a:pt x="118730" y="11095"/>
                </a:cubicBezTo>
                <a:cubicBezTo>
                  <a:pt x="119053" y="11050"/>
                  <a:pt x="119375" y="11001"/>
                  <a:pt x="119694" y="10960"/>
                </a:cubicBezTo>
                <a:close/>
                <a:moveTo>
                  <a:pt x="117893" y="11421"/>
                </a:moveTo>
                <a:cubicBezTo>
                  <a:pt x="118223" y="11373"/>
                  <a:pt x="118554" y="11331"/>
                  <a:pt x="118884" y="11286"/>
                </a:cubicBezTo>
                <a:cubicBezTo>
                  <a:pt x="119034" y="11226"/>
                  <a:pt x="119180" y="11166"/>
                  <a:pt x="119330" y="11106"/>
                </a:cubicBezTo>
                <a:cubicBezTo>
                  <a:pt x="119000" y="11151"/>
                  <a:pt x="118666" y="11200"/>
                  <a:pt x="118336" y="11249"/>
                </a:cubicBezTo>
                <a:cubicBezTo>
                  <a:pt x="118190" y="11305"/>
                  <a:pt x="118039" y="11361"/>
                  <a:pt x="117893" y="11421"/>
                </a:cubicBezTo>
                <a:close/>
                <a:moveTo>
                  <a:pt x="117642" y="11455"/>
                </a:moveTo>
                <a:cubicBezTo>
                  <a:pt x="117784" y="11399"/>
                  <a:pt x="117927" y="11343"/>
                  <a:pt x="118070" y="11286"/>
                </a:cubicBezTo>
                <a:cubicBezTo>
                  <a:pt x="117739" y="11335"/>
                  <a:pt x="117409" y="11384"/>
                  <a:pt x="117079" y="11436"/>
                </a:cubicBezTo>
                <a:cubicBezTo>
                  <a:pt x="116940" y="11489"/>
                  <a:pt x="116798" y="11542"/>
                  <a:pt x="116659" y="11594"/>
                </a:cubicBezTo>
                <a:cubicBezTo>
                  <a:pt x="116989" y="11549"/>
                  <a:pt x="117315" y="11500"/>
                  <a:pt x="117642" y="11455"/>
                </a:cubicBezTo>
                <a:close/>
                <a:moveTo>
                  <a:pt x="115841" y="11913"/>
                </a:moveTo>
                <a:cubicBezTo>
                  <a:pt x="116178" y="11868"/>
                  <a:pt x="116512" y="11819"/>
                  <a:pt x="116846" y="11774"/>
                </a:cubicBezTo>
                <a:cubicBezTo>
                  <a:pt x="116985" y="11718"/>
                  <a:pt x="117128" y="11662"/>
                  <a:pt x="117267" y="11605"/>
                </a:cubicBezTo>
                <a:cubicBezTo>
                  <a:pt x="116929" y="11654"/>
                  <a:pt x="116587" y="11703"/>
                  <a:pt x="116250" y="11755"/>
                </a:cubicBezTo>
                <a:cubicBezTo>
                  <a:pt x="116115" y="11808"/>
                  <a:pt x="115976" y="11860"/>
                  <a:pt x="115841" y="11913"/>
                </a:cubicBezTo>
                <a:close/>
                <a:moveTo>
                  <a:pt x="115574" y="11951"/>
                </a:moveTo>
                <a:cubicBezTo>
                  <a:pt x="115706" y="11898"/>
                  <a:pt x="115837" y="11849"/>
                  <a:pt x="115972" y="11797"/>
                </a:cubicBezTo>
                <a:cubicBezTo>
                  <a:pt x="115668" y="11842"/>
                  <a:pt x="115368" y="11887"/>
                  <a:pt x="115068" y="11936"/>
                </a:cubicBezTo>
                <a:cubicBezTo>
                  <a:pt x="114937" y="11984"/>
                  <a:pt x="114809" y="12033"/>
                  <a:pt x="114678" y="12082"/>
                </a:cubicBezTo>
                <a:cubicBezTo>
                  <a:pt x="114978" y="12037"/>
                  <a:pt x="115274" y="11996"/>
                  <a:pt x="115574" y="11951"/>
                </a:cubicBezTo>
                <a:close/>
                <a:moveTo>
                  <a:pt x="114798" y="12266"/>
                </a:moveTo>
                <a:cubicBezTo>
                  <a:pt x="114925" y="12213"/>
                  <a:pt x="115053" y="12161"/>
                  <a:pt x="115180" y="12112"/>
                </a:cubicBezTo>
                <a:cubicBezTo>
                  <a:pt x="114869" y="12157"/>
                  <a:pt x="114558" y="12202"/>
                  <a:pt x="114246" y="12247"/>
                </a:cubicBezTo>
                <a:cubicBezTo>
                  <a:pt x="114119" y="12296"/>
                  <a:pt x="113995" y="12344"/>
                  <a:pt x="113867" y="12393"/>
                </a:cubicBezTo>
                <a:cubicBezTo>
                  <a:pt x="114179" y="12352"/>
                  <a:pt x="114490" y="12307"/>
                  <a:pt x="114798" y="12266"/>
                </a:cubicBezTo>
                <a:moveTo>
                  <a:pt x="113091" y="12701"/>
                </a:moveTo>
                <a:cubicBezTo>
                  <a:pt x="113410" y="12660"/>
                  <a:pt x="113728" y="12615"/>
                  <a:pt x="114051" y="12573"/>
                </a:cubicBezTo>
                <a:cubicBezTo>
                  <a:pt x="114171" y="12521"/>
                  <a:pt x="114299" y="12472"/>
                  <a:pt x="114419" y="12420"/>
                </a:cubicBezTo>
                <a:cubicBezTo>
                  <a:pt x="114096" y="12465"/>
                  <a:pt x="113777" y="12510"/>
                  <a:pt x="113455" y="12558"/>
                </a:cubicBezTo>
                <a:cubicBezTo>
                  <a:pt x="113334" y="12607"/>
                  <a:pt x="113214" y="12652"/>
                  <a:pt x="113091" y="12701"/>
                </a:cubicBezTo>
                <a:close/>
                <a:moveTo>
                  <a:pt x="112828" y="12738"/>
                </a:moveTo>
                <a:cubicBezTo>
                  <a:pt x="112944" y="12693"/>
                  <a:pt x="113061" y="12645"/>
                  <a:pt x="113177" y="12600"/>
                </a:cubicBezTo>
                <a:cubicBezTo>
                  <a:pt x="112854" y="12645"/>
                  <a:pt x="112528" y="12693"/>
                  <a:pt x="112205" y="12746"/>
                </a:cubicBezTo>
                <a:cubicBezTo>
                  <a:pt x="112089" y="12787"/>
                  <a:pt x="111976" y="12832"/>
                  <a:pt x="111864" y="12877"/>
                </a:cubicBezTo>
                <a:cubicBezTo>
                  <a:pt x="112183" y="12828"/>
                  <a:pt x="112505" y="12783"/>
                  <a:pt x="112828" y="12738"/>
                </a:cubicBezTo>
                <a:close/>
                <a:moveTo>
                  <a:pt x="112093" y="13039"/>
                </a:moveTo>
                <a:cubicBezTo>
                  <a:pt x="112205" y="12994"/>
                  <a:pt x="112318" y="12949"/>
                  <a:pt x="112426" y="12900"/>
                </a:cubicBezTo>
                <a:cubicBezTo>
                  <a:pt x="112096" y="12949"/>
                  <a:pt x="111762" y="12997"/>
                  <a:pt x="111432" y="13046"/>
                </a:cubicBezTo>
                <a:cubicBezTo>
                  <a:pt x="111323" y="13091"/>
                  <a:pt x="111215" y="13132"/>
                  <a:pt x="111106" y="13177"/>
                </a:cubicBezTo>
                <a:cubicBezTo>
                  <a:pt x="111436" y="13129"/>
                  <a:pt x="111762" y="13084"/>
                  <a:pt x="112093" y="13039"/>
                </a:cubicBezTo>
                <a:close/>
                <a:moveTo>
                  <a:pt x="110382" y="13470"/>
                </a:moveTo>
                <a:cubicBezTo>
                  <a:pt x="110716" y="13421"/>
                  <a:pt x="111053" y="13376"/>
                  <a:pt x="111391" y="13335"/>
                </a:cubicBezTo>
                <a:cubicBezTo>
                  <a:pt x="111496" y="13290"/>
                  <a:pt x="111601" y="13245"/>
                  <a:pt x="111706" y="13200"/>
                </a:cubicBezTo>
                <a:cubicBezTo>
                  <a:pt x="111368" y="13249"/>
                  <a:pt x="111027" y="13294"/>
                  <a:pt x="110689" y="13343"/>
                </a:cubicBezTo>
                <a:cubicBezTo>
                  <a:pt x="110584" y="13384"/>
                  <a:pt x="110483" y="13425"/>
                  <a:pt x="110382" y="13470"/>
                </a:cubicBezTo>
                <a:close/>
                <a:moveTo>
                  <a:pt x="110115" y="13504"/>
                </a:moveTo>
                <a:cubicBezTo>
                  <a:pt x="110213" y="13466"/>
                  <a:pt x="110310" y="13425"/>
                  <a:pt x="110412" y="13384"/>
                </a:cubicBezTo>
                <a:cubicBezTo>
                  <a:pt x="110081" y="13433"/>
                  <a:pt x="109755" y="13481"/>
                  <a:pt x="109429" y="13530"/>
                </a:cubicBezTo>
                <a:cubicBezTo>
                  <a:pt x="109331" y="13568"/>
                  <a:pt x="109234" y="13605"/>
                  <a:pt x="109140" y="13643"/>
                </a:cubicBezTo>
                <a:cubicBezTo>
                  <a:pt x="109466" y="13594"/>
                  <a:pt x="109789" y="13549"/>
                  <a:pt x="110115" y="13504"/>
                </a:cubicBezTo>
                <a:close/>
                <a:moveTo>
                  <a:pt x="109436" y="13789"/>
                </a:moveTo>
                <a:cubicBezTo>
                  <a:pt x="109526" y="13748"/>
                  <a:pt x="109620" y="13710"/>
                  <a:pt x="109714" y="13673"/>
                </a:cubicBezTo>
                <a:cubicBezTo>
                  <a:pt x="109376" y="13718"/>
                  <a:pt x="109042" y="13766"/>
                  <a:pt x="108704" y="13815"/>
                </a:cubicBezTo>
                <a:cubicBezTo>
                  <a:pt x="108618" y="13853"/>
                  <a:pt x="108528" y="13887"/>
                  <a:pt x="108442" y="13924"/>
                </a:cubicBezTo>
                <a:cubicBezTo>
                  <a:pt x="108772" y="13879"/>
                  <a:pt x="109106" y="13830"/>
                  <a:pt x="109436" y="13789"/>
                </a:cubicBezTo>
                <a:moveTo>
                  <a:pt x="108018" y="14097"/>
                </a:moveTo>
                <a:cubicBezTo>
                  <a:pt x="107939" y="14130"/>
                  <a:pt x="107857" y="14164"/>
                  <a:pt x="107778" y="14198"/>
                </a:cubicBezTo>
                <a:cubicBezTo>
                  <a:pt x="108115" y="14149"/>
                  <a:pt x="108457" y="14104"/>
                  <a:pt x="108795" y="14063"/>
                </a:cubicBezTo>
                <a:cubicBezTo>
                  <a:pt x="108877" y="14025"/>
                  <a:pt x="108960" y="13992"/>
                  <a:pt x="109046" y="13954"/>
                </a:cubicBezTo>
                <a:cubicBezTo>
                  <a:pt x="108704" y="13999"/>
                  <a:pt x="108363" y="14048"/>
                  <a:pt x="108018" y="14097"/>
                </a:cubicBezTo>
                <a:close/>
                <a:moveTo>
                  <a:pt x="108160" y="13962"/>
                </a:moveTo>
                <a:cubicBezTo>
                  <a:pt x="108243" y="13928"/>
                  <a:pt x="108329" y="13894"/>
                  <a:pt x="108412" y="13860"/>
                </a:cubicBezTo>
                <a:cubicBezTo>
                  <a:pt x="108089" y="13909"/>
                  <a:pt x="107766" y="13954"/>
                  <a:pt x="107444" y="14007"/>
                </a:cubicBezTo>
                <a:cubicBezTo>
                  <a:pt x="107365" y="14037"/>
                  <a:pt x="107282" y="14070"/>
                  <a:pt x="107204" y="14100"/>
                </a:cubicBezTo>
                <a:cubicBezTo>
                  <a:pt x="107523" y="14055"/>
                  <a:pt x="107842" y="14007"/>
                  <a:pt x="108160" y="13962"/>
                </a:cubicBezTo>
                <a:close/>
                <a:moveTo>
                  <a:pt x="107508" y="14232"/>
                </a:moveTo>
                <a:cubicBezTo>
                  <a:pt x="107586" y="14202"/>
                  <a:pt x="107661" y="14168"/>
                  <a:pt x="107740" y="14138"/>
                </a:cubicBezTo>
                <a:cubicBezTo>
                  <a:pt x="107410" y="14183"/>
                  <a:pt x="107080" y="14232"/>
                  <a:pt x="106750" y="14281"/>
                </a:cubicBezTo>
                <a:cubicBezTo>
                  <a:pt x="106675" y="14311"/>
                  <a:pt x="106603" y="14341"/>
                  <a:pt x="106528" y="14371"/>
                </a:cubicBezTo>
                <a:cubicBezTo>
                  <a:pt x="106855" y="14322"/>
                  <a:pt x="107181" y="14277"/>
                  <a:pt x="107508" y="14232"/>
                </a:cubicBezTo>
                <a:close/>
                <a:moveTo>
                  <a:pt x="106896" y="14491"/>
                </a:moveTo>
                <a:cubicBezTo>
                  <a:pt x="106964" y="14464"/>
                  <a:pt x="107031" y="14434"/>
                  <a:pt x="107099" y="14404"/>
                </a:cubicBezTo>
                <a:cubicBezTo>
                  <a:pt x="106765" y="14453"/>
                  <a:pt x="106427" y="14498"/>
                  <a:pt x="106089" y="14551"/>
                </a:cubicBezTo>
                <a:cubicBezTo>
                  <a:pt x="106026" y="14577"/>
                  <a:pt x="105962" y="14603"/>
                  <a:pt x="105898" y="14629"/>
                </a:cubicBezTo>
                <a:cubicBezTo>
                  <a:pt x="106228" y="14581"/>
                  <a:pt x="106562" y="14536"/>
                  <a:pt x="106896" y="14491"/>
                </a:cubicBezTo>
                <a:close/>
                <a:moveTo>
                  <a:pt x="105466" y="14806"/>
                </a:moveTo>
                <a:cubicBezTo>
                  <a:pt x="105414" y="14828"/>
                  <a:pt x="105361" y="14851"/>
                  <a:pt x="105305" y="14873"/>
                </a:cubicBezTo>
                <a:cubicBezTo>
                  <a:pt x="105647" y="14828"/>
                  <a:pt x="105984" y="14783"/>
                  <a:pt x="106322" y="14742"/>
                </a:cubicBezTo>
                <a:cubicBezTo>
                  <a:pt x="106378" y="14716"/>
                  <a:pt x="106438" y="14689"/>
                  <a:pt x="106498" y="14663"/>
                </a:cubicBezTo>
                <a:cubicBezTo>
                  <a:pt x="106153" y="14712"/>
                  <a:pt x="105812" y="14757"/>
                  <a:pt x="105466" y="14806"/>
                </a:cubicBezTo>
                <a:close/>
                <a:moveTo>
                  <a:pt x="105613" y="14667"/>
                </a:moveTo>
                <a:cubicBezTo>
                  <a:pt x="105673" y="14644"/>
                  <a:pt x="105737" y="14618"/>
                  <a:pt x="105793" y="14592"/>
                </a:cubicBezTo>
                <a:cubicBezTo>
                  <a:pt x="105470" y="14641"/>
                  <a:pt x="105144" y="14689"/>
                  <a:pt x="104821" y="14738"/>
                </a:cubicBezTo>
                <a:cubicBezTo>
                  <a:pt x="104765" y="14761"/>
                  <a:pt x="104709" y="14783"/>
                  <a:pt x="104652" y="14806"/>
                </a:cubicBezTo>
                <a:cubicBezTo>
                  <a:pt x="104971" y="14757"/>
                  <a:pt x="105294" y="14712"/>
                  <a:pt x="105613" y="14667"/>
                </a:cubicBezTo>
                <a:close/>
                <a:moveTo>
                  <a:pt x="105031" y="14911"/>
                </a:moveTo>
                <a:cubicBezTo>
                  <a:pt x="105084" y="14888"/>
                  <a:pt x="105136" y="14866"/>
                  <a:pt x="105185" y="14847"/>
                </a:cubicBezTo>
                <a:cubicBezTo>
                  <a:pt x="104855" y="14892"/>
                  <a:pt x="104525" y="14941"/>
                  <a:pt x="104191" y="14990"/>
                </a:cubicBezTo>
                <a:cubicBezTo>
                  <a:pt x="104146" y="15008"/>
                  <a:pt x="104101" y="15027"/>
                  <a:pt x="104056" y="15046"/>
                </a:cubicBezTo>
                <a:cubicBezTo>
                  <a:pt x="104382" y="15001"/>
                  <a:pt x="104709" y="14956"/>
                  <a:pt x="105031" y="14911"/>
                </a:cubicBezTo>
                <a:close/>
                <a:moveTo>
                  <a:pt x="104495" y="15140"/>
                </a:moveTo>
                <a:cubicBezTo>
                  <a:pt x="104536" y="15125"/>
                  <a:pt x="104577" y="15106"/>
                  <a:pt x="104615" y="15091"/>
                </a:cubicBezTo>
                <a:cubicBezTo>
                  <a:pt x="104277" y="15136"/>
                  <a:pt x="103939" y="15185"/>
                  <a:pt x="103602" y="15234"/>
                </a:cubicBezTo>
                <a:cubicBezTo>
                  <a:pt x="103568" y="15249"/>
                  <a:pt x="103534" y="15260"/>
                  <a:pt x="103500" y="15275"/>
                </a:cubicBezTo>
                <a:cubicBezTo>
                  <a:pt x="103831" y="15230"/>
                  <a:pt x="104165" y="15185"/>
                  <a:pt x="104495" y="15140"/>
                </a:cubicBezTo>
                <a:close/>
                <a:moveTo>
                  <a:pt x="103058" y="15462"/>
                </a:moveTo>
                <a:cubicBezTo>
                  <a:pt x="103039" y="15470"/>
                  <a:pt x="103016" y="15481"/>
                  <a:pt x="102994" y="15489"/>
                </a:cubicBezTo>
                <a:cubicBezTo>
                  <a:pt x="103332" y="15444"/>
                  <a:pt x="103666" y="15399"/>
                  <a:pt x="104003" y="15357"/>
                </a:cubicBezTo>
                <a:cubicBezTo>
                  <a:pt x="104029" y="15342"/>
                  <a:pt x="104059" y="15331"/>
                  <a:pt x="104086" y="15320"/>
                </a:cubicBezTo>
                <a:cubicBezTo>
                  <a:pt x="103744" y="15365"/>
                  <a:pt x="103403" y="15414"/>
                  <a:pt x="103058" y="15462"/>
                </a:cubicBezTo>
                <a:close/>
                <a:moveTo>
                  <a:pt x="103208" y="15316"/>
                </a:moveTo>
                <a:cubicBezTo>
                  <a:pt x="103242" y="15305"/>
                  <a:pt x="103272" y="15290"/>
                  <a:pt x="103305" y="15275"/>
                </a:cubicBezTo>
                <a:cubicBezTo>
                  <a:pt x="102979" y="15324"/>
                  <a:pt x="102656" y="15372"/>
                  <a:pt x="102330" y="15421"/>
                </a:cubicBezTo>
                <a:cubicBezTo>
                  <a:pt x="102304" y="15432"/>
                  <a:pt x="102281" y="15444"/>
                  <a:pt x="102255" y="15455"/>
                </a:cubicBezTo>
                <a:cubicBezTo>
                  <a:pt x="102574" y="15406"/>
                  <a:pt x="102893" y="15361"/>
                  <a:pt x="103208" y="15316"/>
                </a:cubicBezTo>
                <a:close/>
                <a:moveTo>
                  <a:pt x="102712" y="15526"/>
                </a:moveTo>
                <a:cubicBezTo>
                  <a:pt x="102731" y="15519"/>
                  <a:pt x="102754" y="15511"/>
                  <a:pt x="102773" y="15504"/>
                </a:cubicBezTo>
                <a:cubicBezTo>
                  <a:pt x="102442" y="15549"/>
                  <a:pt x="102112" y="15597"/>
                  <a:pt x="101782" y="15646"/>
                </a:cubicBezTo>
                <a:cubicBezTo>
                  <a:pt x="101767" y="15650"/>
                  <a:pt x="101756" y="15657"/>
                  <a:pt x="101741" y="15661"/>
                </a:cubicBezTo>
                <a:cubicBezTo>
                  <a:pt x="102067" y="15616"/>
                  <a:pt x="102390" y="15571"/>
                  <a:pt x="102712" y="15526"/>
                </a:cubicBezTo>
                <a:close/>
                <a:moveTo>
                  <a:pt x="102266" y="15718"/>
                </a:moveTo>
                <a:cubicBezTo>
                  <a:pt x="102274" y="15718"/>
                  <a:pt x="102277" y="15714"/>
                  <a:pt x="102285" y="15710"/>
                </a:cubicBezTo>
                <a:cubicBezTo>
                  <a:pt x="102026" y="15748"/>
                  <a:pt x="101767" y="15785"/>
                  <a:pt x="101508" y="15823"/>
                </a:cubicBezTo>
                <a:cubicBezTo>
                  <a:pt x="101763" y="15785"/>
                  <a:pt x="102015" y="15751"/>
                  <a:pt x="102266" y="15718"/>
                </a:cubicBezTo>
                <a:close/>
                <a:moveTo>
                  <a:pt x="102198" y="16671"/>
                </a:moveTo>
                <a:cubicBezTo>
                  <a:pt x="102247" y="16644"/>
                  <a:pt x="102300" y="16618"/>
                  <a:pt x="102352" y="16592"/>
                </a:cubicBezTo>
                <a:cubicBezTo>
                  <a:pt x="102060" y="16595"/>
                  <a:pt x="101759" y="16599"/>
                  <a:pt x="101452" y="16607"/>
                </a:cubicBezTo>
                <a:cubicBezTo>
                  <a:pt x="101448" y="16610"/>
                  <a:pt x="101441" y="16610"/>
                  <a:pt x="101437" y="16614"/>
                </a:cubicBezTo>
                <a:cubicBezTo>
                  <a:pt x="101703" y="16629"/>
                  <a:pt x="101955" y="16648"/>
                  <a:pt x="102198" y="16671"/>
                </a:cubicBezTo>
                <a:close/>
                <a:moveTo>
                  <a:pt x="101227" y="17170"/>
                </a:moveTo>
                <a:cubicBezTo>
                  <a:pt x="101463" y="17046"/>
                  <a:pt x="101703" y="16922"/>
                  <a:pt x="101947" y="16798"/>
                </a:cubicBezTo>
                <a:cubicBezTo>
                  <a:pt x="101696" y="16776"/>
                  <a:pt x="101429" y="16761"/>
                  <a:pt x="101155" y="16749"/>
                </a:cubicBezTo>
                <a:cubicBezTo>
                  <a:pt x="100998" y="16824"/>
                  <a:pt x="100844" y="16903"/>
                  <a:pt x="100690" y="16978"/>
                </a:cubicBezTo>
                <a:cubicBezTo>
                  <a:pt x="100889" y="17034"/>
                  <a:pt x="101069" y="17098"/>
                  <a:pt x="101227" y="17170"/>
                </a:cubicBezTo>
                <a:close/>
                <a:moveTo>
                  <a:pt x="99051" y="18918"/>
                </a:moveTo>
                <a:cubicBezTo>
                  <a:pt x="99051" y="18967"/>
                  <a:pt x="99047" y="19016"/>
                  <a:pt x="99043" y="19068"/>
                </a:cubicBezTo>
                <a:cubicBezTo>
                  <a:pt x="99876" y="18558"/>
                  <a:pt x="100728" y="18063"/>
                  <a:pt x="101598" y="17579"/>
                </a:cubicBezTo>
                <a:cubicBezTo>
                  <a:pt x="101478" y="17473"/>
                  <a:pt x="101324" y="17380"/>
                  <a:pt x="101137" y="17293"/>
                </a:cubicBezTo>
                <a:cubicBezTo>
                  <a:pt x="100413" y="17672"/>
                  <a:pt x="99700" y="18063"/>
                  <a:pt x="99002" y="18456"/>
                </a:cubicBezTo>
                <a:cubicBezTo>
                  <a:pt x="99036" y="18607"/>
                  <a:pt x="99051" y="18760"/>
                  <a:pt x="99051" y="18918"/>
                </a:cubicBezTo>
                <a:close/>
                <a:moveTo>
                  <a:pt x="98837" y="20021"/>
                </a:moveTo>
                <a:cubicBezTo>
                  <a:pt x="99846" y="19342"/>
                  <a:pt x="100893" y="18682"/>
                  <a:pt x="101973" y="18044"/>
                </a:cubicBezTo>
                <a:cubicBezTo>
                  <a:pt x="101898" y="17920"/>
                  <a:pt x="101808" y="17800"/>
                  <a:pt x="101707" y="17684"/>
                </a:cubicBezTo>
                <a:lnTo>
                  <a:pt x="101763" y="17635"/>
                </a:lnTo>
                <a:lnTo>
                  <a:pt x="101707" y="17684"/>
                </a:lnTo>
                <a:cubicBezTo>
                  <a:pt x="101688" y="17665"/>
                  <a:pt x="101669" y="17646"/>
                  <a:pt x="101651" y="17624"/>
                </a:cubicBezTo>
                <a:cubicBezTo>
                  <a:pt x="100758" y="18119"/>
                  <a:pt x="99887" y="18629"/>
                  <a:pt x="99039" y="19151"/>
                </a:cubicBezTo>
                <a:cubicBezTo>
                  <a:pt x="99013" y="19428"/>
                  <a:pt x="98945" y="19721"/>
                  <a:pt x="98837" y="20021"/>
                </a:cubicBezTo>
                <a:close/>
                <a:moveTo>
                  <a:pt x="93422" y="22344"/>
                </a:moveTo>
                <a:cubicBezTo>
                  <a:pt x="92042" y="23803"/>
                  <a:pt x="90106" y="25439"/>
                  <a:pt x="87870" y="27199"/>
                </a:cubicBezTo>
                <a:cubicBezTo>
                  <a:pt x="87198" y="27731"/>
                  <a:pt x="86496" y="28272"/>
                  <a:pt x="85776" y="28819"/>
                </a:cubicBezTo>
                <a:cubicBezTo>
                  <a:pt x="83498" y="31322"/>
                  <a:pt x="81559" y="33993"/>
                  <a:pt x="79983" y="36777"/>
                </a:cubicBezTo>
                <a:cubicBezTo>
                  <a:pt x="80887" y="36068"/>
                  <a:pt x="81802" y="35359"/>
                  <a:pt x="82714" y="34654"/>
                </a:cubicBezTo>
                <a:cubicBezTo>
                  <a:pt x="85543" y="30268"/>
                  <a:pt x="89265" y="26204"/>
                  <a:pt x="93783" y="22689"/>
                </a:cubicBezTo>
                <a:cubicBezTo>
                  <a:pt x="95374" y="21454"/>
                  <a:pt x="97077" y="20280"/>
                  <a:pt x="98882" y="19166"/>
                </a:cubicBezTo>
                <a:cubicBezTo>
                  <a:pt x="98889" y="19083"/>
                  <a:pt x="98897" y="19001"/>
                  <a:pt x="98897" y="18918"/>
                </a:cubicBezTo>
                <a:cubicBezTo>
                  <a:pt x="98897" y="18787"/>
                  <a:pt x="98885" y="18659"/>
                  <a:pt x="98863" y="18539"/>
                </a:cubicBezTo>
                <a:cubicBezTo>
                  <a:pt x="97227" y="19470"/>
                  <a:pt x="95670" y="20449"/>
                  <a:pt x="94199" y="21473"/>
                </a:cubicBezTo>
                <a:cubicBezTo>
                  <a:pt x="93967" y="21758"/>
                  <a:pt x="93708" y="22047"/>
                  <a:pt x="93422" y="22344"/>
                </a:cubicBezTo>
                <a:moveTo>
                  <a:pt x="86421" y="28129"/>
                </a:moveTo>
                <a:cubicBezTo>
                  <a:pt x="89220" y="25968"/>
                  <a:pt x="91667" y="23972"/>
                  <a:pt x="93310" y="22238"/>
                </a:cubicBezTo>
                <a:cubicBezTo>
                  <a:pt x="93438" y="22103"/>
                  <a:pt x="93558" y="21972"/>
                  <a:pt x="93674" y="21845"/>
                </a:cubicBezTo>
                <a:cubicBezTo>
                  <a:pt x="93029" y="22302"/>
                  <a:pt x="92402" y="22771"/>
                  <a:pt x="91794" y="23248"/>
                </a:cubicBezTo>
                <a:cubicBezTo>
                  <a:pt x="89843" y="24779"/>
                  <a:pt x="88050" y="26411"/>
                  <a:pt x="86421" y="28129"/>
                </a:cubicBezTo>
                <a:close/>
                <a:moveTo>
                  <a:pt x="84230" y="29799"/>
                </a:moveTo>
                <a:cubicBezTo>
                  <a:pt x="84857" y="29326"/>
                  <a:pt x="85472" y="28857"/>
                  <a:pt x="86076" y="28396"/>
                </a:cubicBezTo>
                <a:cubicBezTo>
                  <a:pt x="87783" y="26561"/>
                  <a:pt x="89682" y="24816"/>
                  <a:pt x="91749" y="23195"/>
                </a:cubicBezTo>
                <a:cubicBezTo>
                  <a:pt x="92436" y="22659"/>
                  <a:pt x="93145" y="22130"/>
                  <a:pt x="93873" y="21616"/>
                </a:cubicBezTo>
                <a:cubicBezTo>
                  <a:pt x="94323" y="21094"/>
                  <a:pt x="94691" y="20599"/>
                  <a:pt x="94957" y="20137"/>
                </a:cubicBezTo>
                <a:cubicBezTo>
                  <a:pt x="93107" y="21282"/>
                  <a:pt x="91370" y="22486"/>
                  <a:pt x="89764" y="23758"/>
                </a:cubicBezTo>
                <a:cubicBezTo>
                  <a:pt x="86796" y="26103"/>
                  <a:pt x="84211" y="28692"/>
                  <a:pt x="82035" y="31457"/>
                </a:cubicBezTo>
                <a:cubicBezTo>
                  <a:pt x="82778" y="30898"/>
                  <a:pt x="83510" y="30347"/>
                  <a:pt x="84230" y="29799"/>
                </a:cubicBezTo>
                <a:close/>
                <a:moveTo>
                  <a:pt x="79840" y="36894"/>
                </a:moveTo>
                <a:cubicBezTo>
                  <a:pt x="81375" y="34155"/>
                  <a:pt x="83258" y="31521"/>
                  <a:pt x="85472" y="29052"/>
                </a:cubicBezTo>
                <a:cubicBezTo>
                  <a:pt x="84245" y="29990"/>
                  <a:pt x="82966" y="30951"/>
                  <a:pt x="81664" y="31934"/>
                </a:cubicBezTo>
                <a:cubicBezTo>
                  <a:pt x="79968" y="34151"/>
                  <a:pt x="78527" y="36477"/>
                  <a:pt x="77360" y="38875"/>
                </a:cubicBezTo>
                <a:cubicBezTo>
                  <a:pt x="78174" y="38211"/>
                  <a:pt x="79003" y="37550"/>
                  <a:pt x="79840" y="36894"/>
                </a:cubicBezTo>
                <a:close/>
                <a:moveTo>
                  <a:pt x="75113" y="44653"/>
                </a:moveTo>
                <a:cubicBezTo>
                  <a:pt x="75739" y="44128"/>
                  <a:pt x="76381" y="43591"/>
                  <a:pt x="77045" y="43043"/>
                </a:cubicBezTo>
                <a:cubicBezTo>
                  <a:pt x="77739" y="41070"/>
                  <a:pt x="78610" y="39130"/>
                  <a:pt x="79645" y="37243"/>
                </a:cubicBezTo>
                <a:cubicBezTo>
                  <a:pt x="78820" y="37896"/>
                  <a:pt x="78002" y="38548"/>
                  <a:pt x="77203" y="39201"/>
                </a:cubicBezTo>
                <a:cubicBezTo>
                  <a:pt x="76355" y="40983"/>
                  <a:pt x="75653" y="42807"/>
                  <a:pt x="75113" y="44653"/>
                </a:cubicBezTo>
                <a:close/>
                <a:moveTo>
                  <a:pt x="73229" y="46217"/>
                </a:moveTo>
                <a:cubicBezTo>
                  <a:pt x="73807" y="45737"/>
                  <a:pt x="74404" y="45242"/>
                  <a:pt x="75011" y="44735"/>
                </a:cubicBezTo>
                <a:cubicBezTo>
                  <a:pt x="75548" y="42897"/>
                  <a:pt x="76234" y="41085"/>
                  <a:pt x="77071" y="39306"/>
                </a:cubicBezTo>
                <a:cubicBezTo>
                  <a:pt x="76786" y="39543"/>
                  <a:pt x="76501" y="39775"/>
                  <a:pt x="76219" y="40008"/>
                </a:cubicBezTo>
                <a:cubicBezTo>
                  <a:pt x="75743" y="40409"/>
                  <a:pt x="75274" y="40807"/>
                  <a:pt x="74816" y="41194"/>
                </a:cubicBezTo>
                <a:cubicBezTo>
                  <a:pt x="74156" y="42844"/>
                  <a:pt x="73627" y="44522"/>
                  <a:pt x="73229" y="46217"/>
                </a:cubicBezTo>
                <a:close/>
                <a:moveTo>
                  <a:pt x="71481" y="47651"/>
                </a:moveTo>
                <a:cubicBezTo>
                  <a:pt x="72021" y="47212"/>
                  <a:pt x="72573" y="46762"/>
                  <a:pt x="73132" y="46296"/>
                </a:cubicBezTo>
                <a:cubicBezTo>
                  <a:pt x="73522" y="44612"/>
                  <a:pt x="74043" y="42942"/>
                  <a:pt x="74696" y="41299"/>
                </a:cubicBezTo>
                <a:cubicBezTo>
                  <a:pt x="73983" y="41906"/>
                  <a:pt x="73297" y="42496"/>
                  <a:pt x="72636" y="43070"/>
                </a:cubicBezTo>
                <a:cubicBezTo>
                  <a:pt x="72137" y="44582"/>
                  <a:pt x="71755" y="46112"/>
                  <a:pt x="71481" y="47651"/>
                </a:cubicBezTo>
                <a:close/>
                <a:moveTo>
                  <a:pt x="70712" y="44540"/>
                </a:moveTo>
                <a:cubicBezTo>
                  <a:pt x="71327" y="44004"/>
                  <a:pt x="71961" y="43449"/>
                  <a:pt x="72618" y="42882"/>
                </a:cubicBezTo>
                <a:cubicBezTo>
                  <a:pt x="73300" y="40837"/>
                  <a:pt x="74186" y="38830"/>
                  <a:pt x="75266" y="36883"/>
                </a:cubicBezTo>
                <a:cubicBezTo>
                  <a:pt x="74482" y="37513"/>
                  <a:pt x="73713" y="38147"/>
                  <a:pt x="72966" y="38781"/>
                </a:cubicBezTo>
                <a:cubicBezTo>
                  <a:pt x="72903" y="38837"/>
                  <a:pt x="72835" y="38890"/>
                  <a:pt x="72771" y="38946"/>
                </a:cubicBezTo>
                <a:cubicBezTo>
                  <a:pt x="71908" y="40773"/>
                  <a:pt x="71222" y="42646"/>
                  <a:pt x="70712" y="44540"/>
                </a:cubicBezTo>
                <a:close/>
                <a:moveTo>
                  <a:pt x="68866" y="46150"/>
                </a:moveTo>
                <a:cubicBezTo>
                  <a:pt x="69428" y="45658"/>
                  <a:pt x="70006" y="45152"/>
                  <a:pt x="70606" y="44634"/>
                </a:cubicBezTo>
                <a:cubicBezTo>
                  <a:pt x="71102" y="42751"/>
                  <a:pt x="71777" y="40890"/>
                  <a:pt x="72625" y="39074"/>
                </a:cubicBezTo>
                <a:cubicBezTo>
                  <a:pt x="71830" y="39757"/>
                  <a:pt x="71075" y="40421"/>
                  <a:pt x="70351" y="41066"/>
                </a:cubicBezTo>
                <a:cubicBezTo>
                  <a:pt x="69706" y="42736"/>
                  <a:pt x="69211" y="44435"/>
                  <a:pt x="68866" y="46150"/>
                </a:cubicBezTo>
                <a:close/>
                <a:moveTo>
                  <a:pt x="67170" y="47613"/>
                </a:moveTo>
                <a:cubicBezTo>
                  <a:pt x="67687" y="47170"/>
                  <a:pt x="68220" y="46713"/>
                  <a:pt x="68764" y="46236"/>
                </a:cubicBezTo>
                <a:cubicBezTo>
                  <a:pt x="69102" y="44533"/>
                  <a:pt x="69586" y="42848"/>
                  <a:pt x="70216" y="41186"/>
                </a:cubicBezTo>
                <a:cubicBezTo>
                  <a:pt x="69503" y="41824"/>
                  <a:pt x="68824" y="42443"/>
                  <a:pt x="68171" y="43043"/>
                </a:cubicBezTo>
                <a:cubicBezTo>
                  <a:pt x="67714" y="44552"/>
                  <a:pt x="67380" y="46079"/>
                  <a:pt x="67170" y="47613"/>
                </a:cubicBezTo>
                <a:close/>
                <a:moveTo>
                  <a:pt x="66273" y="44585"/>
                </a:moveTo>
                <a:cubicBezTo>
                  <a:pt x="66869" y="44030"/>
                  <a:pt x="67489" y="43456"/>
                  <a:pt x="68138" y="42859"/>
                </a:cubicBezTo>
                <a:cubicBezTo>
                  <a:pt x="68802" y="40706"/>
                  <a:pt x="69717" y="38593"/>
                  <a:pt x="70873" y="36549"/>
                </a:cubicBezTo>
                <a:cubicBezTo>
                  <a:pt x="70483" y="36875"/>
                  <a:pt x="70096" y="37205"/>
                  <a:pt x="69717" y="37532"/>
                </a:cubicBezTo>
                <a:cubicBezTo>
                  <a:pt x="69222" y="37963"/>
                  <a:pt x="68742" y="38391"/>
                  <a:pt x="68280" y="38811"/>
                </a:cubicBezTo>
                <a:cubicBezTo>
                  <a:pt x="67398" y="40695"/>
                  <a:pt x="66731" y="42627"/>
                  <a:pt x="66273" y="44585"/>
                </a:cubicBezTo>
                <a:close/>
                <a:moveTo>
                  <a:pt x="64479" y="46259"/>
                </a:moveTo>
                <a:cubicBezTo>
                  <a:pt x="65020" y="45756"/>
                  <a:pt x="65579" y="45234"/>
                  <a:pt x="66157" y="44694"/>
                </a:cubicBezTo>
                <a:cubicBezTo>
                  <a:pt x="66603" y="42751"/>
                  <a:pt x="67256" y="40833"/>
                  <a:pt x="68115" y="38961"/>
                </a:cubicBezTo>
                <a:cubicBezTo>
                  <a:pt x="67301" y="39700"/>
                  <a:pt x="66536" y="40417"/>
                  <a:pt x="65811" y="41111"/>
                </a:cubicBezTo>
                <a:cubicBezTo>
                  <a:pt x="65196" y="42799"/>
                  <a:pt x="64753" y="44522"/>
                  <a:pt x="64479" y="46259"/>
                </a:cubicBezTo>
                <a:close/>
                <a:moveTo>
                  <a:pt x="62851" y="47752"/>
                </a:moveTo>
                <a:cubicBezTo>
                  <a:pt x="63346" y="47306"/>
                  <a:pt x="63849" y="46840"/>
                  <a:pt x="64371" y="46356"/>
                </a:cubicBezTo>
                <a:cubicBezTo>
                  <a:pt x="64637" y="44634"/>
                  <a:pt x="65068" y="42927"/>
                  <a:pt x="65665" y="41250"/>
                </a:cubicBezTo>
                <a:cubicBezTo>
                  <a:pt x="64952" y="41936"/>
                  <a:pt x="64281" y="42597"/>
                  <a:pt x="63643" y="43238"/>
                </a:cubicBezTo>
                <a:cubicBezTo>
                  <a:pt x="63245" y="44728"/>
                  <a:pt x="62982" y="46236"/>
                  <a:pt x="62851" y="47752"/>
                </a:cubicBezTo>
                <a:close/>
                <a:moveTo>
                  <a:pt x="61365" y="49077"/>
                </a:moveTo>
                <a:cubicBezTo>
                  <a:pt x="61819" y="48683"/>
                  <a:pt x="62281" y="48270"/>
                  <a:pt x="62753" y="47842"/>
                </a:cubicBezTo>
                <a:cubicBezTo>
                  <a:pt x="62874" y="46341"/>
                  <a:pt x="63129" y="44844"/>
                  <a:pt x="63511" y="43366"/>
                </a:cubicBezTo>
                <a:cubicBezTo>
                  <a:pt x="62892" y="43985"/>
                  <a:pt x="62303" y="44585"/>
                  <a:pt x="61737" y="45159"/>
                </a:cubicBezTo>
                <a:cubicBezTo>
                  <a:pt x="61512" y="46458"/>
                  <a:pt x="61388" y="47767"/>
                  <a:pt x="61365" y="49077"/>
                </a:cubicBezTo>
                <a:close/>
                <a:moveTo>
                  <a:pt x="60082" y="46611"/>
                </a:moveTo>
                <a:cubicBezTo>
                  <a:pt x="60592" y="46097"/>
                  <a:pt x="61121" y="45561"/>
                  <a:pt x="61669" y="45002"/>
                </a:cubicBezTo>
                <a:cubicBezTo>
                  <a:pt x="62033" y="42983"/>
                  <a:pt x="62645" y="40991"/>
                  <a:pt x="63504" y="39051"/>
                </a:cubicBezTo>
                <a:cubicBezTo>
                  <a:pt x="62663" y="39880"/>
                  <a:pt x="61887" y="40683"/>
                  <a:pt x="61166" y="41456"/>
                </a:cubicBezTo>
                <a:cubicBezTo>
                  <a:pt x="60615" y="43152"/>
                  <a:pt x="60255" y="44874"/>
                  <a:pt x="60082" y="46611"/>
                </a:cubicBezTo>
                <a:close/>
                <a:moveTo>
                  <a:pt x="62202" y="35933"/>
                </a:moveTo>
                <a:cubicBezTo>
                  <a:pt x="60716" y="38350"/>
                  <a:pt x="59688" y="40882"/>
                  <a:pt x="59114" y="43467"/>
                </a:cubicBezTo>
                <a:cubicBezTo>
                  <a:pt x="59741" y="42762"/>
                  <a:pt x="60408" y="42023"/>
                  <a:pt x="61129" y="41257"/>
                </a:cubicBezTo>
                <a:cubicBezTo>
                  <a:pt x="62123" y="38278"/>
                  <a:pt x="63707" y="35393"/>
                  <a:pt x="65890" y="32707"/>
                </a:cubicBezTo>
                <a:cubicBezTo>
                  <a:pt x="64971" y="33449"/>
                  <a:pt x="64082" y="34204"/>
                  <a:pt x="63241" y="34965"/>
                </a:cubicBezTo>
                <a:cubicBezTo>
                  <a:pt x="62885" y="35292"/>
                  <a:pt x="62536" y="35614"/>
                  <a:pt x="62202" y="35933"/>
                </a:cubicBezTo>
                <a:moveTo>
                  <a:pt x="65650" y="30046"/>
                </a:moveTo>
                <a:cubicBezTo>
                  <a:pt x="62693" y="32737"/>
                  <a:pt x="60536" y="35723"/>
                  <a:pt x="59129" y="38852"/>
                </a:cubicBezTo>
                <a:cubicBezTo>
                  <a:pt x="60056" y="37832"/>
                  <a:pt x="61091" y="36762"/>
                  <a:pt x="62262" y="35652"/>
                </a:cubicBezTo>
                <a:cubicBezTo>
                  <a:pt x="63646" y="33457"/>
                  <a:pt x="65410" y="31367"/>
                  <a:pt x="67567" y="29431"/>
                </a:cubicBezTo>
                <a:cubicBezTo>
                  <a:pt x="71319" y="26066"/>
                  <a:pt x="76542" y="23071"/>
                  <a:pt x="82684" y="20505"/>
                </a:cubicBezTo>
                <a:cubicBezTo>
                  <a:pt x="82831" y="20389"/>
                  <a:pt x="82973" y="20276"/>
                  <a:pt x="83108" y="20160"/>
                </a:cubicBezTo>
                <a:cubicBezTo>
                  <a:pt x="75893" y="22940"/>
                  <a:pt x="69792" y="26268"/>
                  <a:pt x="65650" y="30046"/>
                </a:cubicBezTo>
                <a:moveTo>
                  <a:pt x="71349" y="25184"/>
                </a:moveTo>
                <a:cubicBezTo>
                  <a:pt x="68892" y="26786"/>
                  <a:pt x="66288" y="28542"/>
                  <a:pt x="63857" y="30414"/>
                </a:cubicBezTo>
                <a:cubicBezTo>
                  <a:pt x="63793" y="30470"/>
                  <a:pt x="63729" y="30530"/>
                  <a:pt x="63665" y="30590"/>
                </a:cubicBezTo>
                <a:cubicBezTo>
                  <a:pt x="59966" y="34016"/>
                  <a:pt x="57606" y="37911"/>
                  <a:pt x="56484" y="41966"/>
                </a:cubicBezTo>
                <a:cubicBezTo>
                  <a:pt x="57212" y="41055"/>
                  <a:pt x="58011" y="40098"/>
                  <a:pt x="58911" y="39096"/>
                </a:cubicBezTo>
                <a:cubicBezTo>
                  <a:pt x="60318" y="35847"/>
                  <a:pt x="62528" y="32752"/>
                  <a:pt x="65579" y="29971"/>
                </a:cubicBezTo>
                <a:cubicBezTo>
                  <a:pt x="69792" y="26133"/>
                  <a:pt x="76006" y="22764"/>
                  <a:pt x="83352" y="19957"/>
                </a:cubicBezTo>
                <a:cubicBezTo>
                  <a:pt x="83423" y="19897"/>
                  <a:pt x="83491" y="19837"/>
                  <a:pt x="83562" y="19777"/>
                </a:cubicBezTo>
                <a:cubicBezTo>
                  <a:pt x="79045" y="21387"/>
                  <a:pt x="74910" y="23195"/>
                  <a:pt x="71349" y="25184"/>
                </a:cubicBezTo>
                <a:moveTo>
                  <a:pt x="74610" y="23086"/>
                </a:moveTo>
                <a:cubicBezTo>
                  <a:pt x="74471" y="23173"/>
                  <a:pt x="74336" y="23259"/>
                  <a:pt x="74197" y="23349"/>
                </a:cubicBezTo>
                <a:cubicBezTo>
                  <a:pt x="73642" y="23706"/>
                  <a:pt x="73072" y="24069"/>
                  <a:pt x="72490" y="24445"/>
                </a:cubicBezTo>
                <a:cubicBezTo>
                  <a:pt x="75841" y="22674"/>
                  <a:pt x="79649" y="21049"/>
                  <a:pt x="83769" y="19593"/>
                </a:cubicBezTo>
                <a:cubicBezTo>
                  <a:pt x="83799" y="19567"/>
                  <a:pt x="83825" y="19541"/>
                  <a:pt x="83855" y="19515"/>
                </a:cubicBezTo>
                <a:cubicBezTo>
                  <a:pt x="80572" y="20610"/>
                  <a:pt x="77465" y="21803"/>
                  <a:pt x="74610" y="23086"/>
                </a:cubicBezTo>
                <a:close/>
                <a:moveTo>
                  <a:pt x="76032" y="22171"/>
                </a:moveTo>
                <a:cubicBezTo>
                  <a:pt x="75762" y="22344"/>
                  <a:pt x="75484" y="22524"/>
                  <a:pt x="75203" y="22704"/>
                </a:cubicBezTo>
                <a:cubicBezTo>
                  <a:pt x="77949" y="21496"/>
                  <a:pt x="80917" y="20374"/>
                  <a:pt x="84042" y="19342"/>
                </a:cubicBezTo>
                <a:cubicBezTo>
                  <a:pt x="84042" y="19338"/>
                  <a:pt x="84042" y="19338"/>
                  <a:pt x="84046" y="19338"/>
                </a:cubicBezTo>
                <a:cubicBezTo>
                  <a:pt x="81247" y="20216"/>
                  <a:pt x="78561" y="21162"/>
                  <a:pt x="76032" y="22171"/>
                </a:cubicBezTo>
                <a:close/>
                <a:moveTo>
                  <a:pt x="79566" y="19781"/>
                </a:moveTo>
                <a:cubicBezTo>
                  <a:pt x="79563" y="19785"/>
                  <a:pt x="79555" y="19788"/>
                  <a:pt x="79551" y="19796"/>
                </a:cubicBezTo>
                <a:cubicBezTo>
                  <a:pt x="81285" y="19398"/>
                  <a:pt x="82996" y="19034"/>
                  <a:pt x="84658" y="18700"/>
                </a:cubicBezTo>
                <a:cubicBezTo>
                  <a:pt x="84658" y="18700"/>
                  <a:pt x="84662" y="18700"/>
                  <a:pt x="84662" y="18697"/>
                </a:cubicBezTo>
                <a:cubicBezTo>
                  <a:pt x="83014" y="19023"/>
                  <a:pt x="81311" y="19387"/>
                  <a:pt x="79566" y="19781"/>
                </a:cubicBezTo>
                <a:moveTo>
                  <a:pt x="79968" y="19485"/>
                </a:moveTo>
                <a:cubicBezTo>
                  <a:pt x="79934" y="19511"/>
                  <a:pt x="79900" y="19537"/>
                  <a:pt x="79866" y="19560"/>
                </a:cubicBezTo>
                <a:cubicBezTo>
                  <a:pt x="81559" y="19181"/>
                  <a:pt x="83209" y="18832"/>
                  <a:pt x="84812" y="18517"/>
                </a:cubicBezTo>
                <a:cubicBezTo>
                  <a:pt x="84827" y="18498"/>
                  <a:pt x="84842" y="18475"/>
                  <a:pt x="84857" y="18456"/>
                </a:cubicBezTo>
                <a:cubicBezTo>
                  <a:pt x="83288" y="18764"/>
                  <a:pt x="81652" y="19106"/>
                  <a:pt x="79968" y="19485"/>
                </a:cubicBezTo>
                <a:close/>
                <a:moveTo>
                  <a:pt x="73338" y="20824"/>
                </a:moveTo>
                <a:cubicBezTo>
                  <a:pt x="73237" y="20884"/>
                  <a:pt x="73139" y="20944"/>
                  <a:pt x="73038" y="21004"/>
                </a:cubicBezTo>
                <a:cubicBezTo>
                  <a:pt x="75375" y="20400"/>
                  <a:pt x="77664" y="19845"/>
                  <a:pt x="79866" y="19349"/>
                </a:cubicBezTo>
                <a:cubicBezTo>
                  <a:pt x="79934" y="19301"/>
                  <a:pt x="80002" y="19248"/>
                  <a:pt x="80065" y="19199"/>
                </a:cubicBezTo>
                <a:cubicBezTo>
                  <a:pt x="77919" y="19680"/>
                  <a:pt x="75660" y="20224"/>
                  <a:pt x="73338" y="20824"/>
                </a:cubicBezTo>
                <a:close/>
                <a:moveTo>
                  <a:pt x="64554" y="22955"/>
                </a:moveTo>
                <a:cubicBezTo>
                  <a:pt x="64393" y="23049"/>
                  <a:pt x="64232" y="23146"/>
                  <a:pt x="64067" y="23244"/>
                </a:cubicBezTo>
                <a:cubicBezTo>
                  <a:pt x="67170" y="22317"/>
                  <a:pt x="70254" y="21462"/>
                  <a:pt x="73225" y="20693"/>
                </a:cubicBezTo>
                <a:cubicBezTo>
                  <a:pt x="73383" y="20599"/>
                  <a:pt x="73541" y="20505"/>
                  <a:pt x="73691" y="20411"/>
                </a:cubicBezTo>
                <a:cubicBezTo>
                  <a:pt x="70768" y="21165"/>
                  <a:pt x="67687" y="22021"/>
                  <a:pt x="64554" y="22955"/>
                </a:cubicBezTo>
                <a:close/>
                <a:moveTo>
                  <a:pt x="59140" y="24276"/>
                </a:moveTo>
                <a:cubicBezTo>
                  <a:pt x="57756" y="24722"/>
                  <a:pt x="56364" y="25180"/>
                  <a:pt x="54976" y="25653"/>
                </a:cubicBezTo>
                <a:cubicBezTo>
                  <a:pt x="54814" y="25769"/>
                  <a:pt x="54649" y="25885"/>
                  <a:pt x="54488" y="26005"/>
                </a:cubicBezTo>
                <a:cubicBezTo>
                  <a:pt x="57786" y="24880"/>
                  <a:pt x="61140" y="23811"/>
                  <a:pt x="64434" y="22828"/>
                </a:cubicBezTo>
                <a:cubicBezTo>
                  <a:pt x="64562" y="22753"/>
                  <a:pt x="64686" y="22677"/>
                  <a:pt x="64813" y="22606"/>
                </a:cubicBezTo>
                <a:cubicBezTo>
                  <a:pt x="64922" y="22542"/>
                  <a:pt x="65035" y="22475"/>
                  <a:pt x="65144" y="22411"/>
                </a:cubicBezTo>
                <a:cubicBezTo>
                  <a:pt x="63170" y="23000"/>
                  <a:pt x="61163" y="23623"/>
                  <a:pt x="59140" y="24276"/>
                </a:cubicBezTo>
                <a:close/>
                <a:moveTo>
                  <a:pt x="55441" y="25326"/>
                </a:moveTo>
                <a:cubicBezTo>
                  <a:pt x="58904" y="24160"/>
                  <a:pt x="62378" y="23064"/>
                  <a:pt x="65740" y="22070"/>
                </a:cubicBezTo>
                <a:cubicBezTo>
                  <a:pt x="66082" y="21875"/>
                  <a:pt x="66419" y="21683"/>
                  <a:pt x="66753" y="21492"/>
                </a:cubicBezTo>
                <a:cubicBezTo>
                  <a:pt x="63695" y="22396"/>
                  <a:pt x="60487" y="23405"/>
                  <a:pt x="57238" y="24482"/>
                </a:cubicBezTo>
                <a:cubicBezTo>
                  <a:pt x="56874" y="24602"/>
                  <a:pt x="56506" y="24726"/>
                  <a:pt x="56142" y="24850"/>
                </a:cubicBezTo>
                <a:cubicBezTo>
                  <a:pt x="55906" y="25007"/>
                  <a:pt x="55673" y="25165"/>
                  <a:pt x="55441" y="25326"/>
                </a:cubicBezTo>
                <a:close/>
                <a:moveTo>
                  <a:pt x="47907" y="27300"/>
                </a:moveTo>
                <a:cubicBezTo>
                  <a:pt x="47745" y="27454"/>
                  <a:pt x="47588" y="27608"/>
                  <a:pt x="47434" y="27765"/>
                </a:cubicBezTo>
                <a:cubicBezTo>
                  <a:pt x="50259" y="26707"/>
                  <a:pt x="53152" y="25687"/>
                  <a:pt x="56022" y="24719"/>
                </a:cubicBezTo>
                <a:cubicBezTo>
                  <a:pt x="56341" y="24505"/>
                  <a:pt x="56664" y="24295"/>
                  <a:pt x="56987" y="24084"/>
                </a:cubicBezTo>
                <a:cubicBezTo>
                  <a:pt x="53985" y="25098"/>
                  <a:pt x="50923" y="26178"/>
                  <a:pt x="47907" y="27300"/>
                </a:cubicBezTo>
                <a:close/>
                <a:moveTo>
                  <a:pt x="48218" y="27011"/>
                </a:moveTo>
                <a:cubicBezTo>
                  <a:pt x="51332" y="25855"/>
                  <a:pt x="54484" y="24749"/>
                  <a:pt x="57572" y="23717"/>
                </a:cubicBezTo>
                <a:cubicBezTo>
                  <a:pt x="58045" y="23420"/>
                  <a:pt x="58525" y="23128"/>
                  <a:pt x="59001" y="22846"/>
                </a:cubicBezTo>
                <a:cubicBezTo>
                  <a:pt x="55722" y="23946"/>
                  <a:pt x="52304" y="25150"/>
                  <a:pt x="48886" y="26414"/>
                </a:cubicBezTo>
                <a:cubicBezTo>
                  <a:pt x="48657" y="26613"/>
                  <a:pt x="48436" y="26808"/>
                  <a:pt x="48218" y="27011"/>
                </a:cubicBezTo>
                <a:close/>
                <a:moveTo>
                  <a:pt x="42196" y="28804"/>
                </a:moveTo>
                <a:cubicBezTo>
                  <a:pt x="44361" y="27945"/>
                  <a:pt x="46567" y="27097"/>
                  <a:pt x="48773" y="26279"/>
                </a:cubicBezTo>
                <a:cubicBezTo>
                  <a:pt x="49074" y="26020"/>
                  <a:pt x="49381" y="25765"/>
                  <a:pt x="49696" y="25518"/>
                </a:cubicBezTo>
                <a:cubicBezTo>
                  <a:pt x="47325" y="26399"/>
                  <a:pt x="44928" y="27322"/>
                  <a:pt x="42564" y="28264"/>
                </a:cubicBezTo>
                <a:cubicBezTo>
                  <a:pt x="42436" y="28444"/>
                  <a:pt x="42312" y="28624"/>
                  <a:pt x="42196" y="28804"/>
                </a:cubicBezTo>
                <a:moveTo>
                  <a:pt x="42436" y="28133"/>
                </a:moveTo>
                <a:cubicBezTo>
                  <a:pt x="42594" y="27912"/>
                  <a:pt x="42759" y="27694"/>
                  <a:pt x="42932" y="27473"/>
                </a:cubicBezTo>
                <a:cubicBezTo>
                  <a:pt x="41322" y="28114"/>
                  <a:pt x="39720" y="28771"/>
                  <a:pt x="38136" y="29435"/>
                </a:cubicBezTo>
                <a:cubicBezTo>
                  <a:pt x="38080" y="29607"/>
                  <a:pt x="38028" y="29780"/>
                  <a:pt x="37983" y="29953"/>
                </a:cubicBezTo>
                <a:cubicBezTo>
                  <a:pt x="39446" y="29337"/>
                  <a:pt x="40936" y="28729"/>
                  <a:pt x="42436" y="28133"/>
                </a:cubicBezTo>
                <a:close/>
                <a:moveTo>
                  <a:pt x="37825" y="30594"/>
                </a:moveTo>
                <a:cubicBezTo>
                  <a:pt x="39157" y="30035"/>
                  <a:pt x="40515" y="29476"/>
                  <a:pt x="41896" y="28925"/>
                </a:cubicBezTo>
                <a:cubicBezTo>
                  <a:pt x="41900" y="28925"/>
                  <a:pt x="41907" y="28921"/>
                  <a:pt x="41911" y="28921"/>
                </a:cubicBezTo>
                <a:cubicBezTo>
                  <a:pt x="42020" y="28741"/>
                  <a:pt x="42136" y="28564"/>
                  <a:pt x="42260" y="28384"/>
                </a:cubicBezTo>
                <a:cubicBezTo>
                  <a:pt x="40800" y="28970"/>
                  <a:pt x="39352" y="29559"/>
                  <a:pt x="37926" y="30159"/>
                </a:cubicBezTo>
                <a:cubicBezTo>
                  <a:pt x="37893" y="30305"/>
                  <a:pt x="37859" y="30452"/>
                  <a:pt x="37825" y="30594"/>
                </a:cubicBezTo>
                <a:moveTo>
                  <a:pt x="37769" y="30039"/>
                </a:moveTo>
                <a:cubicBezTo>
                  <a:pt x="37814" y="29870"/>
                  <a:pt x="37863" y="29697"/>
                  <a:pt x="37915" y="29529"/>
                </a:cubicBezTo>
                <a:cubicBezTo>
                  <a:pt x="36928" y="29945"/>
                  <a:pt x="35949" y="30362"/>
                  <a:pt x="34985" y="30782"/>
                </a:cubicBezTo>
                <a:cubicBezTo>
                  <a:pt x="34989" y="30928"/>
                  <a:pt x="35000" y="31074"/>
                  <a:pt x="35011" y="31221"/>
                </a:cubicBezTo>
                <a:cubicBezTo>
                  <a:pt x="35919" y="30827"/>
                  <a:pt x="36838" y="30433"/>
                  <a:pt x="37769" y="30039"/>
                </a:cubicBezTo>
                <a:moveTo>
                  <a:pt x="37622" y="30680"/>
                </a:moveTo>
                <a:cubicBezTo>
                  <a:pt x="37652" y="30538"/>
                  <a:pt x="37683" y="30392"/>
                  <a:pt x="37720" y="30245"/>
                </a:cubicBezTo>
                <a:cubicBezTo>
                  <a:pt x="36808" y="30628"/>
                  <a:pt x="35912" y="31014"/>
                  <a:pt x="35026" y="31401"/>
                </a:cubicBezTo>
                <a:cubicBezTo>
                  <a:pt x="35037" y="31528"/>
                  <a:pt x="35052" y="31656"/>
                  <a:pt x="35067" y="31784"/>
                </a:cubicBezTo>
                <a:cubicBezTo>
                  <a:pt x="35904" y="31416"/>
                  <a:pt x="36760" y="31048"/>
                  <a:pt x="37622" y="30680"/>
                </a:cubicBezTo>
                <a:close/>
                <a:moveTo>
                  <a:pt x="33657" y="33720"/>
                </a:moveTo>
                <a:cubicBezTo>
                  <a:pt x="33687" y="33806"/>
                  <a:pt x="33717" y="33888"/>
                  <a:pt x="33747" y="33975"/>
                </a:cubicBezTo>
                <a:cubicBezTo>
                  <a:pt x="34197" y="33753"/>
                  <a:pt x="34655" y="33532"/>
                  <a:pt x="35124" y="33311"/>
                </a:cubicBezTo>
                <a:cubicBezTo>
                  <a:pt x="35105" y="33217"/>
                  <a:pt x="35086" y="33119"/>
                  <a:pt x="35067" y="33022"/>
                </a:cubicBezTo>
                <a:cubicBezTo>
                  <a:pt x="34583" y="33243"/>
                  <a:pt x="34111" y="33464"/>
                  <a:pt x="33645" y="33686"/>
                </a:cubicBezTo>
                <a:cubicBezTo>
                  <a:pt x="33649" y="33697"/>
                  <a:pt x="33653" y="33708"/>
                  <a:pt x="33657" y="33720"/>
                </a:cubicBezTo>
                <a:moveTo>
                  <a:pt x="32681" y="34684"/>
                </a:moveTo>
                <a:cubicBezTo>
                  <a:pt x="32726" y="34789"/>
                  <a:pt x="32764" y="34890"/>
                  <a:pt x="32805" y="34992"/>
                </a:cubicBezTo>
                <a:cubicBezTo>
                  <a:pt x="33109" y="34830"/>
                  <a:pt x="33420" y="34665"/>
                  <a:pt x="33735" y="34504"/>
                </a:cubicBezTo>
                <a:cubicBezTo>
                  <a:pt x="33702" y="34406"/>
                  <a:pt x="33668" y="34309"/>
                  <a:pt x="33630" y="34211"/>
                </a:cubicBezTo>
                <a:cubicBezTo>
                  <a:pt x="33311" y="34369"/>
                  <a:pt x="32992" y="34526"/>
                  <a:pt x="32681" y="34684"/>
                </a:cubicBezTo>
                <a:close/>
                <a:moveTo>
                  <a:pt x="32497" y="34237"/>
                </a:moveTo>
                <a:cubicBezTo>
                  <a:pt x="32538" y="34339"/>
                  <a:pt x="32580" y="34436"/>
                  <a:pt x="32621" y="34538"/>
                </a:cubicBezTo>
                <a:cubicBezTo>
                  <a:pt x="32936" y="34376"/>
                  <a:pt x="33255" y="34219"/>
                  <a:pt x="33578" y="34057"/>
                </a:cubicBezTo>
                <a:cubicBezTo>
                  <a:pt x="33548" y="33967"/>
                  <a:pt x="33514" y="33873"/>
                  <a:pt x="33480" y="33783"/>
                </a:cubicBezTo>
                <a:cubicBezTo>
                  <a:pt x="33480" y="33776"/>
                  <a:pt x="33476" y="33772"/>
                  <a:pt x="33476" y="33765"/>
                </a:cubicBezTo>
                <a:cubicBezTo>
                  <a:pt x="33146" y="33922"/>
                  <a:pt x="32820" y="34080"/>
                  <a:pt x="32497" y="34237"/>
                </a:cubicBezTo>
                <a:close/>
                <a:moveTo>
                  <a:pt x="32302" y="33783"/>
                </a:moveTo>
                <a:cubicBezTo>
                  <a:pt x="32347" y="33885"/>
                  <a:pt x="32392" y="33986"/>
                  <a:pt x="32433" y="34087"/>
                </a:cubicBezTo>
                <a:cubicBezTo>
                  <a:pt x="32760" y="33930"/>
                  <a:pt x="33086" y="33772"/>
                  <a:pt x="33420" y="33611"/>
                </a:cubicBezTo>
                <a:cubicBezTo>
                  <a:pt x="33386" y="33509"/>
                  <a:pt x="33349" y="33408"/>
                  <a:pt x="33315" y="33307"/>
                </a:cubicBezTo>
                <a:cubicBezTo>
                  <a:pt x="32974" y="33464"/>
                  <a:pt x="32636" y="33626"/>
                  <a:pt x="32302" y="33783"/>
                </a:cubicBezTo>
                <a:close/>
                <a:moveTo>
                  <a:pt x="33146" y="32230"/>
                </a:moveTo>
                <a:cubicBezTo>
                  <a:pt x="33184" y="32350"/>
                  <a:pt x="33225" y="32470"/>
                  <a:pt x="33266" y="32590"/>
                </a:cubicBezTo>
                <a:cubicBezTo>
                  <a:pt x="33799" y="32346"/>
                  <a:pt x="34339" y="32102"/>
                  <a:pt x="34891" y="31862"/>
                </a:cubicBezTo>
                <a:cubicBezTo>
                  <a:pt x="34876" y="31735"/>
                  <a:pt x="34861" y="31607"/>
                  <a:pt x="34850" y="31476"/>
                </a:cubicBezTo>
                <a:cubicBezTo>
                  <a:pt x="34276" y="31727"/>
                  <a:pt x="33705" y="31979"/>
                  <a:pt x="33146" y="32230"/>
                </a:cubicBezTo>
                <a:close/>
                <a:moveTo>
                  <a:pt x="34801" y="30861"/>
                </a:moveTo>
                <a:cubicBezTo>
                  <a:pt x="34186" y="31131"/>
                  <a:pt x="33574" y="31397"/>
                  <a:pt x="32970" y="31667"/>
                </a:cubicBezTo>
                <a:cubicBezTo>
                  <a:pt x="33011" y="31802"/>
                  <a:pt x="33053" y="31934"/>
                  <a:pt x="33094" y="32069"/>
                </a:cubicBezTo>
                <a:cubicBezTo>
                  <a:pt x="33668" y="31810"/>
                  <a:pt x="34246" y="31555"/>
                  <a:pt x="34831" y="31300"/>
                </a:cubicBezTo>
                <a:cubicBezTo>
                  <a:pt x="34820" y="31153"/>
                  <a:pt x="34808" y="31007"/>
                  <a:pt x="34801" y="30861"/>
                </a:cubicBezTo>
                <a:close/>
                <a:moveTo>
                  <a:pt x="32741" y="30883"/>
                </a:moveTo>
                <a:cubicBezTo>
                  <a:pt x="33420" y="30579"/>
                  <a:pt x="34103" y="30279"/>
                  <a:pt x="34790" y="29979"/>
                </a:cubicBezTo>
                <a:cubicBezTo>
                  <a:pt x="34793" y="29784"/>
                  <a:pt x="34801" y="29589"/>
                  <a:pt x="34816" y="29390"/>
                </a:cubicBezTo>
                <a:cubicBezTo>
                  <a:pt x="34077" y="29716"/>
                  <a:pt x="33341" y="30043"/>
                  <a:pt x="32614" y="30369"/>
                </a:cubicBezTo>
                <a:cubicBezTo>
                  <a:pt x="32655" y="30542"/>
                  <a:pt x="32696" y="30710"/>
                  <a:pt x="32741" y="30883"/>
                </a:cubicBezTo>
                <a:moveTo>
                  <a:pt x="32745" y="31581"/>
                </a:moveTo>
                <a:cubicBezTo>
                  <a:pt x="32704" y="31431"/>
                  <a:pt x="32659" y="31281"/>
                  <a:pt x="32617" y="31131"/>
                </a:cubicBezTo>
                <a:cubicBezTo>
                  <a:pt x="32193" y="31318"/>
                  <a:pt x="31773" y="31510"/>
                  <a:pt x="31353" y="31697"/>
                </a:cubicBezTo>
                <a:cubicBezTo>
                  <a:pt x="31417" y="31840"/>
                  <a:pt x="31484" y="31979"/>
                  <a:pt x="31548" y="32121"/>
                </a:cubicBezTo>
                <a:cubicBezTo>
                  <a:pt x="31946" y="31941"/>
                  <a:pt x="32343" y="31761"/>
                  <a:pt x="32745" y="31581"/>
                </a:cubicBezTo>
                <a:moveTo>
                  <a:pt x="34786" y="30170"/>
                </a:moveTo>
                <a:cubicBezTo>
                  <a:pt x="34114" y="30463"/>
                  <a:pt x="33450" y="30756"/>
                  <a:pt x="32790" y="31052"/>
                </a:cubicBezTo>
                <a:cubicBezTo>
                  <a:pt x="32831" y="31202"/>
                  <a:pt x="32872" y="31352"/>
                  <a:pt x="32917" y="31502"/>
                </a:cubicBezTo>
                <a:cubicBezTo>
                  <a:pt x="33537" y="31228"/>
                  <a:pt x="34163" y="30951"/>
                  <a:pt x="34793" y="30677"/>
                </a:cubicBezTo>
                <a:cubicBezTo>
                  <a:pt x="34790" y="30527"/>
                  <a:pt x="34786" y="30380"/>
                  <a:pt x="34786" y="30230"/>
                </a:cubicBezTo>
                <a:cubicBezTo>
                  <a:pt x="34786" y="30211"/>
                  <a:pt x="34786" y="30189"/>
                  <a:pt x="34786" y="30170"/>
                </a:cubicBezTo>
                <a:moveTo>
                  <a:pt x="31796" y="32658"/>
                </a:moveTo>
                <a:cubicBezTo>
                  <a:pt x="32167" y="32485"/>
                  <a:pt x="32542" y="32316"/>
                  <a:pt x="32921" y="32144"/>
                </a:cubicBezTo>
                <a:cubicBezTo>
                  <a:pt x="32880" y="32012"/>
                  <a:pt x="32839" y="31877"/>
                  <a:pt x="32797" y="31746"/>
                </a:cubicBezTo>
                <a:cubicBezTo>
                  <a:pt x="32400" y="31922"/>
                  <a:pt x="32009" y="32099"/>
                  <a:pt x="31619" y="32275"/>
                </a:cubicBezTo>
                <a:cubicBezTo>
                  <a:pt x="31679" y="32403"/>
                  <a:pt x="31736" y="32530"/>
                  <a:pt x="31796" y="32658"/>
                </a:cubicBezTo>
                <a:moveTo>
                  <a:pt x="18101" y="48154"/>
                </a:moveTo>
                <a:cubicBezTo>
                  <a:pt x="16960" y="47197"/>
                  <a:pt x="16281" y="46112"/>
                  <a:pt x="16281" y="44927"/>
                </a:cubicBezTo>
                <a:cubicBezTo>
                  <a:pt x="16281" y="44702"/>
                  <a:pt x="16303" y="44477"/>
                  <a:pt x="16352" y="44248"/>
                </a:cubicBezTo>
                <a:cubicBezTo>
                  <a:pt x="16589" y="43167"/>
                  <a:pt x="17489" y="42012"/>
                  <a:pt x="18904" y="40788"/>
                </a:cubicBezTo>
                <a:cubicBezTo>
                  <a:pt x="20318" y="39565"/>
                  <a:pt x="22250" y="38278"/>
                  <a:pt x="24565" y="36958"/>
                </a:cubicBezTo>
                <a:cubicBezTo>
                  <a:pt x="26704" y="35734"/>
                  <a:pt x="29169" y="34489"/>
                  <a:pt x="31852" y="33239"/>
                </a:cubicBezTo>
                <a:cubicBezTo>
                  <a:pt x="31799" y="33123"/>
                  <a:pt x="31747" y="33007"/>
                  <a:pt x="31694" y="32890"/>
                </a:cubicBezTo>
                <a:cubicBezTo>
                  <a:pt x="25747" y="35622"/>
                  <a:pt x="20693" y="38361"/>
                  <a:pt x="17680" y="40811"/>
                </a:cubicBezTo>
                <a:cubicBezTo>
                  <a:pt x="15940" y="42225"/>
                  <a:pt x="14889" y="43542"/>
                  <a:pt x="14724" y="44675"/>
                </a:cubicBezTo>
                <a:cubicBezTo>
                  <a:pt x="14705" y="44807"/>
                  <a:pt x="14698" y="44938"/>
                  <a:pt x="14698" y="45069"/>
                </a:cubicBezTo>
                <a:cubicBezTo>
                  <a:pt x="14698" y="46094"/>
                  <a:pt x="15290" y="47043"/>
                  <a:pt x="16337" y="47895"/>
                </a:cubicBezTo>
                <a:cubicBezTo>
                  <a:pt x="16637" y="48139"/>
                  <a:pt x="16971" y="48371"/>
                  <a:pt x="17335" y="48596"/>
                </a:cubicBezTo>
                <a:cubicBezTo>
                  <a:pt x="17707" y="48544"/>
                  <a:pt x="18074" y="48487"/>
                  <a:pt x="18446" y="48427"/>
                </a:cubicBezTo>
                <a:cubicBezTo>
                  <a:pt x="18326" y="48337"/>
                  <a:pt x="18210" y="48247"/>
                  <a:pt x="18101" y="48154"/>
                </a:cubicBezTo>
                <a:moveTo>
                  <a:pt x="18018" y="44784"/>
                </a:moveTo>
                <a:cubicBezTo>
                  <a:pt x="18018" y="44465"/>
                  <a:pt x="18063" y="44143"/>
                  <a:pt x="18153" y="43816"/>
                </a:cubicBezTo>
                <a:cubicBezTo>
                  <a:pt x="18465" y="42724"/>
                  <a:pt x="19410" y="41561"/>
                  <a:pt x="20858" y="40338"/>
                </a:cubicBezTo>
                <a:cubicBezTo>
                  <a:pt x="22303" y="39119"/>
                  <a:pt x="24250" y="37843"/>
                  <a:pt x="26569" y="36537"/>
                </a:cubicBezTo>
                <a:cubicBezTo>
                  <a:pt x="28227" y="35607"/>
                  <a:pt x="30077" y="34661"/>
                  <a:pt x="32066" y="33712"/>
                </a:cubicBezTo>
                <a:cubicBezTo>
                  <a:pt x="32017" y="33607"/>
                  <a:pt x="31968" y="33498"/>
                  <a:pt x="31919" y="33389"/>
                </a:cubicBezTo>
                <a:cubicBezTo>
                  <a:pt x="26764" y="35794"/>
                  <a:pt x="22404" y="38196"/>
                  <a:pt x="19647" y="40391"/>
                </a:cubicBezTo>
                <a:cubicBezTo>
                  <a:pt x="17876" y="41798"/>
                  <a:pt x="16765" y="43122"/>
                  <a:pt x="16517" y="44281"/>
                </a:cubicBezTo>
                <a:cubicBezTo>
                  <a:pt x="16469" y="44499"/>
                  <a:pt x="16446" y="44717"/>
                  <a:pt x="16446" y="44927"/>
                </a:cubicBezTo>
                <a:cubicBezTo>
                  <a:pt x="16446" y="46045"/>
                  <a:pt x="17088" y="47088"/>
                  <a:pt x="18210" y="48026"/>
                </a:cubicBezTo>
                <a:cubicBezTo>
                  <a:pt x="18356" y="48150"/>
                  <a:pt x="18510" y="48274"/>
                  <a:pt x="18675" y="48390"/>
                </a:cubicBezTo>
                <a:cubicBezTo>
                  <a:pt x="19057" y="48326"/>
                  <a:pt x="19440" y="48259"/>
                  <a:pt x="19823" y="48184"/>
                </a:cubicBezTo>
                <a:cubicBezTo>
                  <a:pt x="18690" y="47167"/>
                  <a:pt x="18018" y="46022"/>
                  <a:pt x="18018" y="44784"/>
                </a:cubicBezTo>
                <a:moveTo>
                  <a:pt x="33094" y="32665"/>
                </a:moveTo>
                <a:cubicBezTo>
                  <a:pt x="33053" y="32545"/>
                  <a:pt x="33015" y="32429"/>
                  <a:pt x="32974" y="32309"/>
                </a:cubicBezTo>
                <a:cubicBezTo>
                  <a:pt x="32602" y="32474"/>
                  <a:pt x="32231" y="32643"/>
                  <a:pt x="31863" y="32812"/>
                </a:cubicBezTo>
                <a:cubicBezTo>
                  <a:pt x="31919" y="32928"/>
                  <a:pt x="31972" y="33044"/>
                  <a:pt x="32024" y="33157"/>
                </a:cubicBezTo>
                <a:cubicBezTo>
                  <a:pt x="32377" y="32995"/>
                  <a:pt x="32734" y="32830"/>
                  <a:pt x="33094" y="32665"/>
                </a:cubicBezTo>
                <a:close/>
                <a:moveTo>
                  <a:pt x="32092" y="33311"/>
                </a:moveTo>
                <a:cubicBezTo>
                  <a:pt x="32141" y="33419"/>
                  <a:pt x="32190" y="33524"/>
                  <a:pt x="32235" y="33633"/>
                </a:cubicBezTo>
                <a:cubicBezTo>
                  <a:pt x="32572" y="33472"/>
                  <a:pt x="32914" y="33311"/>
                  <a:pt x="33259" y="33153"/>
                </a:cubicBezTo>
                <a:cubicBezTo>
                  <a:pt x="33221" y="33044"/>
                  <a:pt x="33184" y="32935"/>
                  <a:pt x="33146" y="32827"/>
                </a:cubicBezTo>
                <a:cubicBezTo>
                  <a:pt x="32794" y="32988"/>
                  <a:pt x="32441" y="33149"/>
                  <a:pt x="32092" y="33311"/>
                </a:cubicBezTo>
                <a:close/>
                <a:moveTo>
                  <a:pt x="21211" y="47898"/>
                </a:moveTo>
                <a:cubicBezTo>
                  <a:pt x="20281" y="46897"/>
                  <a:pt x="19740" y="45805"/>
                  <a:pt x="19740" y="44645"/>
                </a:cubicBezTo>
                <a:cubicBezTo>
                  <a:pt x="19740" y="44225"/>
                  <a:pt x="19812" y="43794"/>
                  <a:pt x="19962" y="43362"/>
                </a:cubicBezTo>
                <a:cubicBezTo>
                  <a:pt x="20284" y="42413"/>
                  <a:pt x="21061" y="41419"/>
                  <a:pt x="22205" y="40387"/>
                </a:cubicBezTo>
                <a:cubicBezTo>
                  <a:pt x="23350" y="39351"/>
                  <a:pt x="24866" y="38282"/>
                  <a:pt x="26670" y="37190"/>
                </a:cubicBezTo>
                <a:cubicBezTo>
                  <a:pt x="28314" y="36196"/>
                  <a:pt x="30197" y="35187"/>
                  <a:pt x="32265" y="34170"/>
                </a:cubicBezTo>
                <a:cubicBezTo>
                  <a:pt x="32220" y="34069"/>
                  <a:pt x="32175" y="33967"/>
                  <a:pt x="32130" y="33862"/>
                </a:cubicBezTo>
                <a:cubicBezTo>
                  <a:pt x="27770" y="35941"/>
                  <a:pt x="24085" y="38012"/>
                  <a:pt x="21609" y="39944"/>
                </a:cubicBezTo>
                <a:cubicBezTo>
                  <a:pt x="19808" y="41344"/>
                  <a:pt x="18645" y="42676"/>
                  <a:pt x="18315" y="43861"/>
                </a:cubicBezTo>
                <a:cubicBezTo>
                  <a:pt x="18225" y="44173"/>
                  <a:pt x="18183" y="44484"/>
                  <a:pt x="18183" y="44784"/>
                </a:cubicBezTo>
                <a:cubicBezTo>
                  <a:pt x="18183" y="45989"/>
                  <a:pt x="18859" y="47122"/>
                  <a:pt x="20026" y="48146"/>
                </a:cubicBezTo>
                <a:cubicBezTo>
                  <a:pt x="20423" y="48067"/>
                  <a:pt x="20817" y="47985"/>
                  <a:pt x="21211" y="47898"/>
                </a:cubicBezTo>
                <a:close/>
                <a:moveTo>
                  <a:pt x="21781" y="48454"/>
                </a:moveTo>
                <a:cubicBezTo>
                  <a:pt x="21635" y="48322"/>
                  <a:pt x="21496" y="48191"/>
                  <a:pt x="21361" y="48056"/>
                </a:cubicBezTo>
                <a:cubicBezTo>
                  <a:pt x="20982" y="48142"/>
                  <a:pt x="20596" y="48225"/>
                  <a:pt x="20209" y="48304"/>
                </a:cubicBezTo>
                <a:cubicBezTo>
                  <a:pt x="20367" y="48431"/>
                  <a:pt x="20528" y="48559"/>
                  <a:pt x="20701" y="48683"/>
                </a:cubicBezTo>
                <a:cubicBezTo>
                  <a:pt x="21080" y="48626"/>
                  <a:pt x="21455" y="48562"/>
                  <a:pt x="21826" y="48495"/>
                </a:cubicBezTo>
                <a:cubicBezTo>
                  <a:pt x="21811" y="48484"/>
                  <a:pt x="21796" y="48469"/>
                  <a:pt x="21781" y="48454"/>
                </a:cubicBezTo>
                <a:close/>
                <a:moveTo>
                  <a:pt x="23185" y="48232"/>
                </a:moveTo>
                <a:cubicBezTo>
                  <a:pt x="23023" y="48063"/>
                  <a:pt x="22873" y="47891"/>
                  <a:pt x="22731" y="47718"/>
                </a:cubicBezTo>
                <a:cubicBezTo>
                  <a:pt x="22340" y="47823"/>
                  <a:pt x="21947" y="47921"/>
                  <a:pt x="21549" y="48015"/>
                </a:cubicBezTo>
                <a:cubicBezTo>
                  <a:pt x="21658" y="48120"/>
                  <a:pt x="21770" y="48229"/>
                  <a:pt x="21887" y="48334"/>
                </a:cubicBezTo>
                <a:cubicBezTo>
                  <a:pt x="21935" y="48375"/>
                  <a:pt x="21984" y="48420"/>
                  <a:pt x="22029" y="48461"/>
                </a:cubicBezTo>
                <a:cubicBezTo>
                  <a:pt x="22419" y="48390"/>
                  <a:pt x="22802" y="48311"/>
                  <a:pt x="23185" y="48232"/>
                </a:cubicBezTo>
                <a:close/>
                <a:moveTo>
                  <a:pt x="23845" y="48863"/>
                </a:moveTo>
                <a:cubicBezTo>
                  <a:pt x="23755" y="48784"/>
                  <a:pt x="23669" y="48705"/>
                  <a:pt x="23586" y="48626"/>
                </a:cubicBezTo>
                <a:cubicBezTo>
                  <a:pt x="23500" y="48547"/>
                  <a:pt x="23421" y="48469"/>
                  <a:pt x="23339" y="48390"/>
                </a:cubicBezTo>
                <a:cubicBezTo>
                  <a:pt x="22967" y="48469"/>
                  <a:pt x="22592" y="48544"/>
                  <a:pt x="22217" y="48615"/>
                </a:cubicBezTo>
                <a:cubicBezTo>
                  <a:pt x="22386" y="48758"/>
                  <a:pt x="22562" y="48893"/>
                  <a:pt x="22749" y="49031"/>
                </a:cubicBezTo>
                <a:cubicBezTo>
                  <a:pt x="23117" y="48979"/>
                  <a:pt x="23481" y="48923"/>
                  <a:pt x="23845" y="48863"/>
                </a:cubicBezTo>
                <a:close/>
                <a:moveTo>
                  <a:pt x="24029" y="49016"/>
                </a:moveTo>
                <a:cubicBezTo>
                  <a:pt x="23676" y="49077"/>
                  <a:pt x="23320" y="49133"/>
                  <a:pt x="22963" y="49185"/>
                </a:cubicBezTo>
                <a:cubicBezTo>
                  <a:pt x="23151" y="49317"/>
                  <a:pt x="23342" y="49444"/>
                  <a:pt x="23541" y="49572"/>
                </a:cubicBezTo>
                <a:cubicBezTo>
                  <a:pt x="23890" y="49538"/>
                  <a:pt x="24235" y="49500"/>
                  <a:pt x="24580" y="49459"/>
                </a:cubicBezTo>
                <a:cubicBezTo>
                  <a:pt x="24389" y="49313"/>
                  <a:pt x="24205" y="49167"/>
                  <a:pt x="24029" y="49016"/>
                </a:cubicBezTo>
                <a:close/>
                <a:moveTo>
                  <a:pt x="25368" y="48818"/>
                </a:moveTo>
                <a:cubicBezTo>
                  <a:pt x="25353" y="48803"/>
                  <a:pt x="25338" y="48788"/>
                  <a:pt x="25327" y="48776"/>
                </a:cubicBezTo>
                <a:cubicBezTo>
                  <a:pt x="24967" y="48848"/>
                  <a:pt x="24599" y="48919"/>
                  <a:pt x="24235" y="48983"/>
                </a:cubicBezTo>
                <a:cubicBezTo>
                  <a:pt x="24419" y="49133"/>
                  <a:pt x="24610" y="49283"/>
                  <a:pt x="24809" y="49429"/>
                </a:cubicBezTo>
                <a:cubicBezTo>
                  <a:pt x="25166" y="49384"/>
                  <a:pt x="25522" y="49335"/>
                  <a:pt x="25871" y="49279"/>
                </a:cubicBezTo>
                <a:cubicBezTo>
                  <a:pt x="25699" y="49125"/>
                  <a:pt x="25530" y="48971"/>
                  <a:pt x="25368" y="48818"/>
                </a:cubicBezTo>
                <a:moveTo>
                  <a:pt x="27158" y="49058"/>
                </a:moveTo>
                <a:cubicBezTo>
                  <a:pt x="27121" y="49020"/>
                  <a:pt x="27079" y="48979"/>
                  <a:pt x="27042" y="48938"/>
                </a:cubicBezTo>
                <a:cubicBezTo>
                  <a:pt x="26895" y="48788"/>
                  <a:pt x="26757" y="48638"/>
                  <a:pt x="26625" y="48484"/>
                </a:cubicBezTo>
                <a:cubicBezTo>
                  <a:pt x="26550" y="48502"/>
                  <a:pt x="26475" y="48521"/>
                  <a:pt x="26400" y="48536"/>
                </a:cubicBezTo>
                <a:cubicBezTo>
                  <a:pt x="26108" y="48608"/>
                  <a:pt x="25811" y="48675"/>
                  <a:pt x="25511" y="48735"/>
                </a:cubicBezTo>
                <a:cubicBezTo>
                  <a:pt x="25691" y="48908"/>
                  <a:pt x="25879" y="49080"/>
                  <a:pt x="26078" y="49249"/>
                </a:cubicBezTo>
                <a:cubicBezTo>
                  <a:pt x="26441" y="49189"/>
                  <a:pt x="26802" y="49125"/>
                  <a:pt x="27158" y="49058"/>
                </a:cubicBezTo>
                <a:moveTo>
                  <a:pt x="27316" y="49215"/>
                </a:moveTo>
                <a:cubicBezTo>
                  <a:pt x="26967" y="49283"/>
                  <a:pt x="26614" y="49343"/>
                  <a:pt x="26261" y="49403"/>
                </a:cubicBezTo>
                <a:cubicBezTo>
                  <a:pt x="26456" y="49564"/>
                  <a:pt x="26663" y="49726"/>
                  <a:pt x="26877" y="49879"/>
                </a:cubicBezTo>
                <a:cubicBezTo>
                  <a:pt x="27222" y="49842"/>
                  <a:pt x="27563" y="49797"/>
                  <a:pt x="27901" y="49752"/>
                </a:cubicBezTo>
                <a:cubicBezTo>
                  <a:pt x="27698" y="49576"/>
                  <a:pt x="27503" y="49395"/>
                  <a:pt x="27316" y="49215"/>
                </a:cubicBezTo>
                <a:close/>
                <a:moveTo>
                  <a:pt x="29150" y="49553"/>
                </a:moveTo>
                <a:cubicBezTo>
                  <a:pt x="28959" y="49362"/>
                  <a:pt x="28779" y="49170"/>
                  <a:pt x="28603" y="48975"/>
                </a:cubicBezTo>
                <a:cubicBezTo>
                  <a:pt x="28595" y="48964"/>
                  <a:pt x="28588" y="48956"/>
                  <a:pt x="28580" y="48945"/>
                </a:cubicBezTo>
                <a:cubicBezTo>
                  <a:pt x="28456" y="48975"/>
                  <a:pt x="28332" y="49001"/>
                  <a:pt x="28209" y="49028"/>
                </a:cubicBezTo>
                <a:cubicBezTo>
                  <a:pt x="27976" y="49080"/>
                  <a:pt x="27740" y="49129"/>
                  <a:pt x="27500" y="49178"/>
                </a:cubicBezTo>
                <a:cubicBezTo>
                  <a:pt x="27691" y="49362"/>
                  <a:pt x="27893" y="49542"/>
                  <a:pt x="28104" y="49722"/>
                </a:cubicBezTo>
                <a:cubicBezTo>
                  <a:pt x="28456" y="49669"/>
                  <a:pt x="28805" y="49613"/>
                  <a:pt x="29150" y="49553"/>
                </a:cubicBezTo>
                <a:close/>
                <a:moveTo>
                  <a:pt x="29912" y="50258"/>
                </a:moveTo>
                <a:cubicBezTo>
                  <a:pt x="29702" y="50078"/>
                  <a:pt x="29503" y="49891"/>
                  <a:pt x="29308" y="49707"/>
                </a:cubicBezTo>
                <a:cubicBezTo>
                  <a:pt x="28974" y="49767"/>
                  <a:pt x="28633" y="49823"/>
                  <a:pt x="28287" y="49876"/>
                </a:cubicBezTo>
                <a:cubicBezTo>
                  <a:pt x="28490" y="50045"/>
                  <a:pt x="28700" y="50210"/>
                  <a:pt x="28918" y="50371"/>
                </a:cubicBezTo>
                <a:cubicBezTo>
                  <a:pt x="29252" y="50337"/>
                  <a:pt x="29586" y="50300"/>
                  <a:pt x="29912" y="50258"/>
                </a:cubicBezTo>
                <a:moveTo>
                  <a:pt x="30092" y="50412"/>
                </a:moveTo>
                <a:cubicBezTo>
                  <a:pt x="29777" y="50453"/>
                  <a:pt x="29454" y="50491"/>
                  <a:pt x="29132" y="50525"/>
                </a:cubicBezTo>
                <a:cubicBezTo>
                  <a:pt x="29338" y="50675"/>
                  <a:pt x="29548" y="50821"/>
                  <a:pt x="29762" y="50968"/>
                </a:cubicBezTo>
                <a:cubicBezTo>
                  <a:pt x="30077" y="50949"/>
                  <a:pt x="30392" y="50930"/>
                  <a:pt x="30700" y="50904"/>
                </a:cubicBezTo>
                <a:cubicBezTo>
                  <a:pt x="30494" y="50742"/>
                  <a:pt x="30291" y="50581"/>
                  <a:pt x="30092" y="50412"/>
                </a:cubicBezTo>
                <a:close/>
                <a:moveTo>
                  <a:pt x="31886" y="50791"/>
                </a:moveTo>
                <a:cubicBezTo>
                  <a:pt x="31679" y="50611"/>
                  <a:pt x="31477" y="50423"/>
                  <a:pt x="31282" y="50236"/>
                </a:cubicBezTo>
                <a:cubicBezTo>
                  <a:pt x="30959" y="50292"/>
                  <a:pt x="30629" y="50341"/>
                  <a:pt x="30299" y="50386"/>
                </a:cubicBezTo>
                <a:cubicBezTo>
                  <a:pt x="30501" y="50555"/>
                  <a:pt x="30711" y="50720"/>
                  <a:pt x="30925" y="50885"/>
                </a:cubicBezTo>
                <a:cubicBezTo>
                  <a:pt x="31248" y="50859"/>
                  <a:pt x="31570" y="50829"/>
                  <a:pt x="31886" y="50791"/>
                </a:cubicBezTo>
                <a:moveTo>
                  <a:pt x="32066" y="50949"/>
                </a:moveTo>
                <a:cubicBezTo>
                  <a:pt x="31758" y="50983"/>
                  <a:pt x="31450" y="51016"/>
                  <a:pt x="31135" y="51043"/>
                </a:cubicBezTo>
                <a:cubicBezTo>
                  <a:pt x="31342" y="51193"/>
                  <a:pt x="31552" y="51343"/>
                  <a:pt x="31766" y="51493"/>
                </a:cubicBezTo>
                <a:cubicBezTo>
                  <a:pt x="32073" y="51482"/>
                  <a:pt x="32373" y="51467"/>
                  <a:pt x="32674" y="51448"/>
                </a:cubicBezTo>
                <a:cubicBezTo>
                  <a:pt x="32467" y="51283"/>
                  <a:pt x="32261" y="51118"/>
                  <a:pt x="32066" y="50949"/>
                </a:cubicBezTo>
                <a:close/>
                <a:moveTo>
                  <a:pt x="33825" y="51358"/>
                </a:moveTo>
                <a:cubicBezTo>
                  <a:pt x="33615" y="51174"/>
                  <a:pt x="33413" y="50983"/>
                  <a:pt x="33218" y="50795"/>
                </a:cubicBezTo>
                <a:cubicBezTo>
                  <a:pt x="32906" y="50840"/>
                  <a:pt x="32587" y="50885"/>
                  <a:pt x="32268" y="50922"/>
                </a:cubicBezTo>
                <a:cubicBezTo>
                  <a:pt x="32471" y="51095"/>
                  <a:pt x="32681" y="51264"/>
                  <a:pt x="32899" y="51433"/>
                </a:cubicBezTo>
                <a:cubicBezTo>
                  <a:pt x="33210" y="51414"/>
                  <a:pt x="33522" y="51388"/>
                  <a:pt x="33825" y="51358"/>
                </a:cubicBezTo>
                <a:moveTo>
                  <a:pt x="34002" y="51515"/>
                </a:moveTo>
                <a:cubicBezTo>
                  <a:pt x="33705" y="51545"/>
                  <a:pt x="33409" y="51568"/>
                  <a:pt x="33105" y="51590"/>
                </a:cubicBezTo>
                <a:cubicBezTo>
                  <a:pt x="33311" y="51748"/>
                  <a:pt x="33525" y="51902"/>
                  <a:pt x="33739" y="52052"/>
                </a:cubicBezTo>
                <a:cubicBezTo>
                  <a:pt x="34036" y="52048"/>
                  <a:pt x="34328" y="52041"/>
                  <a:pt x="34617" y="52026"/>
                </a:cubicBezTo>
                <a:cubicBezTo>
                  <a:pt x="34407" y="51857"/>
                  <a:pt x="34201" y="51688"/>
                  <a:pt x="34002" y="51515"/>
                </a:cubicBezTo>
                <a:moveTo>
                  <a:pt x="35735" y="51962"/>
                </a:moveTo>
                <a:cubicBezTo>
                  <a:pt x="35525" y="51770"/>
                  <a:pt x="35322" y="51579"/>
                  <a:pt x="35124" y="51384"/>
                </a:cubicBezTo>
                <a:cubicBezTo>
                  <a:pt x="34820" y="51425"/>
                  <a:pt x="34516" y="51463"/>
                  <a:pt x="34204" y="51493"/>
                </a:cubicBezTo>
                <a:cubicBezTo>
                  <a:pt x="34411" y="51669"/>
                  <a:pt x="34621" y="51845"/>
                  <a:pt x="34838" y="52018"/>
                </a:cubicBezTo>
                <a:cubicBezTo>
                  <a:pt x="35142" y="52003"/>
                  <a:pt x="35443" y="51984"/>
                  <a:pt x="35735" y="51962"/>
                </a:cubicBezTo>
                <a:close/>
                <a:moveTo>
                  <a:pt x="35912" y="52119"/>
                </a:moveTo>
                <a:cubicBezTo>
                  <a:pt x="35626" y="52142"/>
                  <a:pt x="35337" y="52161"/>
                  <a:pt x="35045" y="52176"/>
                </a:cubicBezTo>
                <a:cubicBezTo>
                  <a:pt x="35251" y="52337"/>
                  <a:pt x="35461" y="52495"/>
                  <a:pt x="35679" y="52652"/>
                </a:cubicBezTo>
                <a:lnTo>
                  <a:pt x="35750" y="52652"/>
                </a:lnTo>
                <a:lnTo>
                  <a:pt x="35750" y="52652"/>
                </a:lnTo>
                <a:cubicBezTo>
                  <a:pt x="36013" y="52652"/>
                  <a:pt x="36272" y="52648"/>
                  <a:pt x="36527" y="52641"/>
                </a:cubicBezTo>
                <a:cubicBezTo>
                  <a:pt x="36317" y="52468"/>
                  <a:pt x="36110" y="52296"/>
                  <a:pt x="35912" y="52119"/>
                </a:cubicBezTo>
                <a:close/>
                <a:moveTo>
                  <a:pt x="37619" y="52600"/>
                </a:moveTo>
                <a:cubicBezTo>
                  <a:pt x="37405" y="52405"/>
                  <a:pt x="37198" y="52209"/>
                  <a:pt x="37000" y="52011"/>
                </a:cubicBezTo>
                <a:cubicBezTo>
                  <a:pt x="36707" y="52044"/>
                  <a:pt x="36411" y="52074"/>
                  <a:pt x="36110" y="52101"/>
                </a:cubicBezTo>
                <a:cubicBezTo>
                  <a:pt x="36317" y="52281"/>
                  <a:pt x="36531" y="52461"/>
                  <a:pt x="36748" y="52637"/>
                </a:cubicBezTo>
                <a:cubicBezTo>
                  <a:pt x="37041" y="52630"/>
                  <a:pt x="37330" y="52615"/>
                  <a:pt x="37619" y="52600"/>
                </a:cubicBezTo>
                <a:moveTo>
                  <a:pt x="37791" y="52757"/>
                </a:moveTo>
                <a:cubicBezTo>
                  <a:pt x="37514" y="52776"/>
                  <a:pt x="37232" y="52787"/>
                  <a:pt x="36951" y="52798"/>
                </a:cubicBezTo>
                <a:cubicBezTo>
                  <a:pt x="37157" y="52960"/>
                  <a:pt x="37367" y="53125"/>
                  <a:pt x="37585" y="53283"/>
                </a:cubicBezTo>
                <a:cubicBezTo>
                  <a:pt x="37848" y="53290"/>
                  <a:pt x="38110" y="53294"/>
                  <a:pt x="38373" y="53294"/>
                </a:cubicBezTo>
                <a:lnTo>
                  <a:pt x="38377" y="53294"/>
                </a:lnTo>
                <a:lnTo>
                  <a:pt x="38407" y="53294"/>
                </a:lnTo>
                <a:cubicBezTo>
                  <a:pt x="38197" y="53117"/>
                  <a:pt x="37990" y="52937"/>
                  <a:pt x="37791" y="52757"/>
                </a:cubicBezTo>
                <a:moveTo>
                  <a:pt x="39468" y="53275"/>
                </a:moveTo>
                <a:cubicBezTo>
                  <a:pt x="39258" y="53076"/>
                  <a:pt x="39052" y="52877"/>
                  <a:pt x="38849" y="52675"/>
                </a:cubicBezTo>
                <a:cubicBezTo>
                  <a:pt x="38568" y="52701"/>
                  <a:pt x="38279" y="52727"/>
                  <a:pt x="37990" y="52746"/>
                </a:cubicBezTo>
                <a:cubicBezTo>
                  <a:pt x="38197" y="52930"/>
                  <a:pt x="38407" y="53110"/>
                  <a:pt x="38624" y="53290"/>
                </a:cubicBezTo>
                <a:cubicBezTo>
                  <a:pt x="38909" y="53290"/>
                  <a:pt x="39191" y="53283"/>
                  <a:pt x="39468" y="53275"/>
                </a:cubicBezTo>
                <a:close/>
                <a:moveTo>
                  <a:pt x="39641" y="53433"/>
                </a:moveTo>
                <a:cubicBezTo>
                  <a:pt x="39371" y="53444"/>
                  <a:pt x="39097" y="53451"/>
                  <a:pt x="38823" y="53455"/>
                </a:cubicBezTo>
                <a:cubicBezTo>
                  <a:pt x="39029" y="53620"/>
                  <a:pt x="39240" y="53785"/>
                  <a:pt x="39453" y="53947"/>
                </a:cubicBezTo>
                <a:cubicBezTo>
                  <a:pt x="39720" y="53962"/>
                  <a:pt x="39986" y="53969"/>
                  <a:pt x="40253" y="53977"/>
                </a:cubicBezTo>
                <a:cubicBezTo>
                  <a:pt x="40043" y="53797"/>
                  <a:pt x="39840" y="53616"/>
                  <a:pt x="39641" y="53433"/>
                </a:cubicBezTo>
                <a:moveTo>
                  <a:pt x="40677" y="53373"/>
                </a:moveTo>
                <a:cubicBezTo>
                  <a:pt x="40399" y="53395"/>
                  <a:pt x="40121" y="53410"/>
                  <a:pt x="39836" y="53425"/>
                </a:cubicBezTo>
                <a:cubicBezTo>
                  <a:pt x="40043" y="53609"/>
                  <a:pt x="40256" y="53797"/>
                  <a:pt x="40470" y="53980"/>
                </a:cubicBezTo>
                <a:cubicBezTo>
                  <a:pt x="40624" y="53980"/>
                  <a:pt x="40778" y="53980"/>
                  <a:pt x="40928" y="53980"/>
                </a:cubicBezTo>
                <a:lnTo>
                  <a:pt x="40932" y="53980"/>
                </a:lnTo>
                <a:cubicBezTo>
                  <a:pt x="41052" y="53980"/>
                  <a:pt x="41172" y="53980"/>
                  <a:pt x="41292" y="53980"/>
                </a:cubicBezTo>
                <a:cubicBezTo>
                  <a:pt x="41082" y="53782"/>
                  <a:pt x="40875" y="53575"/>
                  <a:pt x="40677" y="53373"/>
                </a:cubicBezTo>
                <a:moveTo>
                  <a:pt x="42328" y="53950"/>
                </a:moveTo>
                <a:cubicBezTo>
                  <a:pt x="42114" y="53725"/>
                  <a:pt x="41907" y="53500"/>
                  <a:pt x="41708" y="53271"/>
                </a:cubicBezTo>
                <a:cubicBezTo>
                  <a:pt x="41427" y="53305"/>
                  <a:pt x="41142" y="53335"/>
                  <a:pt x="40853" y="53358"/>
                </a:cubicBezTo>
                <a:cubicBezTo>
                  <a:pt x="41059" y="53568"/>
                  <a:pt x="41269" y="53774"/>
                  <a:pt x="41487" y="53977"/>
                </a:cubicBezTo>
                <a:cubicBezTo>
                  <a:pt x="41768" y="53973"/>
                  <a:pt x="42050" y="53962"/>
                  <a:pt x="42328" y="53950"/>
                </a:cubicBezTo>
                <a:moveTo>
                  <a:pt x="42474" y="54104"/>
                </a:moveTo>
                <a:cubicBezTo>
                  <a:pt x="42204" y="54119"/>
                  <a:pt x="41934" y="54130"/>
                  <a:pt x="41656" y="54134"/>
                </a:cubicBezTo>
                <a:cubicBezTo>
                  <a:pt x="41840" y="54303"/>
                  <a:pt x="42027" y="54472"/>
                  <a:pt x="42215" y="54637"/>
                </a:cubicBezTo>
                <a:cubicBezTo>
                  <a:pt x="42237" y="54656"/>
                  <a:pt x="42264" y="54678"/>
                  <a:pt x="42286" y="54697"/>
                </a:cubicBezTo>
                <a:cubicBezTo>
                  <a:pt x="42556" y="54708"/>
                  <a:pt x="42823" y="54712"/>
                  <a:pt x="43085" y="54716"/>
                </a:cubicBezTo>
                <a:cubicBezTo>
                  <a:pt x="42879" y="54513"/>
                  <a:pt x="42673" y="54311"/>
                  <a:pt x="42474" y="54104"/>
                </a:cubicBezTo>
                <a:moveTo>
                  <a:pt x="44102" y="54712"/>
                </a:moveTo>
                <a:cubicBezTo>
                  <a:pt x="43892" y="54487"/>
                  <a:pt x="43686" y="54258"/>
                  <a:pt x="43487" y="54029"/>
                </a:cubicBezTo>
                <a:cubicBezTo>
                  <a:pt x="43213" y="54055"/>
                  <a:pt x="42935" y="54078"/>
                  <a:pt x="42650" y="54093"/>
                </a:cubicBezTo>
                <a:cubicBezTo>
                  <a:pt x="42857" y="54303"/>
                  <a:pt x="43067" y="54513"/>
                  <a:pt x="43284" y="54720"/>
                </a:cubicBezTo>
                <a:cubicBezTo>
                  <a:pt x="43329" y="54720"/>
                  <a:pt x="43374" y="54720"/>
                  <a:pt x="43416" y="54720"/>
                </a:cubicBezTo>
                <a:lnTo>
                  <a:pt x="43419" y="54720"/>
                </a:lnTo>
                <a:cubicBezTo>
                  <a:pt x="43648" y="54720"/>
                  <a:pt x="43877" y="54716"/>
                  <a:pt x="44102" y="54712"/>
                </a:cubicBezTo>
                <a:moveTo>
                  <a:pt x="44849" y="55474"/>
                </a:moveTo>
                <a:cubicBezTo>
                  <a:pt x="44646" y="55275"/>
                  <a:pt x="44444" y="55072"/>
                  <a:pt x="44249" y="54866"/>
                </a:cubicBezTo>
                <a:cubicBezTo>
                  <a:pt x="43986" y="54873"/>
                  <a:pt x="43720" y="54877"/>
                  <a:pt x="43453" y="54877"/>
                </a:cubicBezTo>
                <a:cubicBezTo>
                  <a:pt x="43494" y="54918"/>
                  <a:pt x="43536" y="54956"/>
                  <a:pt x="43581" y="54997"/>
                </a:cubicBezTo>
                <a:cubicBezTo>
                  <a:pt x="43742" y="55147"/>
                  <a:pt x="43907" y="55297"/>
                  <a:pt x="44076" y="55444"/>
                </a:cubicBezTo>
                <a:cubicBezTo>
                  <a:pt x="44339" y="55459"/>
                  <a:pt x="44597" y="55474"/>
                  <a:pt x="44856" y="55481"/>
                </a:cubicBezTo>
                <a:cubicBezTo>
                  <a:pt x="44856" y="55477"/>
                  <a:pt x="44853" y="55477"/>
                  <a:pt x="44849" y="55474"/>
                </a:cubicBezTo>
                <a:close/>
                <a:moveTo>
                  <a:pt x="45847" y="55500"/>
                </a:moveTo>
                <a:lnTo>
                  <a:pt x="45847" y="55500"/>
                </a:lnTo>
                <a:lnTo>
                  <a:pt x="45858" y="55500"/>
                </a:lnTo>
                <a:cubicBezTo>
                  <a:pt x="45648" y="55275"/>
                  <a:pt x="45445" y="55046"/>
                  <a:pt x="45247" y="54817"/>
                </a:cubicBezTo>
                <a:cubicBezTo>
                  <a:pt x="44976" y="54836"/>
                  <a:pt x="44703" y="54851"/>
                  <a:pt x="44429" y="54858"/>
                </a:cubicBezTo>
                <a:cubicBezTo>
                  <a:pt x="44594" y="55035"/>
                  <a:pt x="44766" y="55207"/>
                  <a:pt x="44943" y="55380"/>
                </a:cubicBezTo>
                <a:cubicBezTo>
                  <a:pt x="44980" y="55417"/>
                  <a:pt x="45018" y="55451"/>
                  <a:pt x="45051" y="55489"/>
                </a:cubicBezTo>
                <a:cubicBezTo>
                  <a:pt x="45322" y="55496"/>
                  <a:pt x="45584" y="55500"/>
                  <a:pt x="45847" y="55500"/>
                </a:cubicBezTo>
                <a:moveTo>
                  <a:pt x="46215" y="55875"/>
                </a:moveTo>
                <a:cubicBezTo>
                  <a:pt x="46143" y="55804"/>
                  <a:pt x="46072" y="55729"/>
                  <a:pt x="46004" y="55658"/>
                </a:cubicBezTo>
                <a:cubicBezTo>
                  <a:pt x="45952" y="55658"/>
                  <a:pt x="45899" y="55658"/>
                  <a:pt x="45847" y="55658"/>
                </a:cubicBezTo>
                <a:cubicBezTo>
                  <a:pt x="45641" y="55658"/>
                  <a:pt x="45430" y="55654"/>
                  <a:pt x="45220" y="55650"/>
                </a:cubicBezTo>
                <a:cubicBezTo>
                  <a:pt x="45423" y="55841"/>
                  <a:pt x="45629" y="56033"/>
                  <a:pt x="45836" y="56220"/>
                </a:cubicBezTo>
                <a:cubicBezTo>
                  <a:pt x="46095" y="56239"/>
                  <a:pt x="46350" y="56258"/>
                  <a:pt x="46605" y="56273"/>
                </a:cubicBezTo>
                <a:cubicBezTo>
                  <a:pt x="46473" y="56142"/>
                  <a:pt x="46342" y="56010"/>
                  <a:pt x="46215" y="55875"/>
                </a:cubicBezTo>
                <a:moveTo>
                  <a:pt x="47592" y="56314"/>
                </a:moveTo>
                <a:cubicBezTo>
                  <a:pt x="47588" y="56310"/>
                  <a:pt x="47584" y="56303"/>
                  <a:pt x="47577" y="56299"/>
                </a:cubicBezTo>
                <a:cubicBezTo>
                  <a:pt x="47378" y="56078"/>
                  <a:pt x="47179" y="55856"/>
                  <a:pt x="46988" y="55631"/>
                </a:cubicBezTo>
                <a:cubicBezTo>
                  <a:pt x="46834" y="55639"/>
                  <a:pt x="46676" y="55643"/>
                  <a:pt x="46519" y="55646"/>
                </a:cubicBezTo>
                <a:cubicBezTo>
                  <a:pt x="46406" y="55650"/>
                  <a:pt x="46293" y="55654"/>
                  <a:pt x="46181" y="55654"/>
                </a:cubicBezTo>
                <a:cubicBezTo>
                  <a:pt x="46222" y="55699"/>
                  <a:pt x="46263" y="55740"/>
                  <a:pt x="46308" y="55785"/>
                </a:cubicBezTo>
                <a:cubicBezTo>
                  <a:pt x="46470" y="55954"/>
                  <a:pt x="46635" y="56119"/>
                  <a:pt x="46800" y="56284"/>
                </a:cubicBezTo>
                <a:cubicBezTo>
                  <a:pt x="47066" y="56299"/>
                  <a:pt x="47333" y="56307"/>
                  <a:pt x="47592" y="56314"/>
                </a:cubicBezTo>
                <a:close/>
                <a:moveTo>
                  <a:pt x="47738" y="56472"/>
                </a:moveTo>
                <a:cubicBezTo>
                  <a:pt x="47708" y="56472"/>
                  <a:pt x="47682" y="56472"/>
                  <a:pt x="47652" y="56472"/>
                </a:cubicBezTo>
                <a:cubicBezTo>
                  <a:pt x="47426" y="56464"/>
                  <a:pt x="47198" y="56457"/>
                  <a:pt x="46969" y="56445"/>
                </a:cubicBezTo>
                <a:cubicBezTo>
                  <a:pt x="47164" y="56637"/>
                  <a:pt x="47366" y="56828"/>
                  <a:pt x="47573" y="57016"/>
                </a:cubicBezTo>
                <a:cubicBezTo>
                  <a:pt x="47828" y="57042"/>
                  <a:pt x="48079" y="57065"/>
                  <a:pt x="48331" y="57087"/>
                </a:cubicBezTo>
                <a:cubicBezTo>
                  <a:pt x="48128" y="56884"/>
                  <a:pt x="47933" y="56678"/>
                  <a:pt x="47738" y="56472"/>
                </a:cubicBezTo>
                <a:moveTo>
                  <a:pt x="48803" y="57121"/>
                </a:moveTo>
                <a:cubicBezTo>
                  <a:pt x="48972" y="57132"/>
                  <a:pt x="49141" y="57143"/>
                  <a:pt x="49306" y="57151"/>
                </a:cubicBezTo>
                <a:cubicBezTo>
                  <a:pt x="49104" y="56926"/>
                  <a:pt x="48905" y="56701"/>
                  <a:pt x="48710" y="56475"/>
                </a:cubicBezTo>
                <a:cubicBezTo>
                  <a:pt x="48575" y="56475"/>
                  <a:pt x="48436" y="56475"/>
                  <a:pt x="48297" y="56475"/>
                </a:cubicBezTo>
                <a:lnTo>
                  <a:pt x="48293" y="56475"/>
                </a:lnTo>
                <a:cubicBezTo>
                  <a:pt x="48169" y="56475"/>
                  <a:pt x="48042" y="56475"/>
                  <a:pt x="47914" y="56475"/>
                </a:cubicBezTo>
                <a:cubicBezTo>
                  <a:pt x="48113" y="56686"/>
                  <a:pt x="48316" y="56896"/>
                  <a:pt x="48526" y="57102"/>
                </a:cubicBezTo>
                <a:cubicBezTo>
                  <a:pt x="48620" y="57110"/>
                  <a:pt x="48710" y="57113"/>
                  <a:pt x="48803" y="57121"/>
                </a:cubicBezTo>
                <a:moveTo>
                  <a:pt x="49453" y="57308"/>
                </a:moveTo>
                <a:cubicBezTo>
                  <a:pt x="49235" y="57301"/>
                  <a:pt x="49014" y="57286"/>
                  <a:pt x="48792" y="57271"/>
                </a:cubicBezTo>
                <a:cubicBezTo>
                  <a:pt x="48758" y="57271"/>
                  <a:pt x="48725" y="57267"/>
                  <a:pt x="48691" y="57267"/>
                </a:cubicBezTo>
                <a:cubicBezTo>
                  <a:pt x="48886" y="57455"/>
                  <a:pt x="49085" y="57646"/>
                  <a:pt x="49287" y="57834"/>
                </a:cubicBezTo>
                <a:cubicBezTo>
                  <a:pt x="49513" y="57860"/>
                  <a:pt x="49734" y="57886"/>
                  <a:pt x="49959" y="57912"/>
                </a:cubicBezTo>
                <a:cubicBezTo>
                  <a:pt x="49985" y="57912"/>
                  <a:pt x="50008" y="57916"/>
                  <a:pt x="50034" y="57920"/>
                </a:cubicBezTo>
                <a:cubicBezTo>
                  <a:pt x="49835" y="57717"/>
                  <a:pt x="49644" y="57515"/>
                  <a:pt x="49453" y="57308"/>
                </a:cubicBezTo>
                <a:close/>
                <a:moveTo>
                  <a:pt x="51002" y="58006"/>
                </a:moveTo>
                <a:cubicBezTo>
                  <a:pt x="50800" y="57785"/>
                  <a:pt x="50604" y="57560"/>
                  <a:pt x="50413" y="57335"/>
                </a:cubicBezTo>
                <a:cubicBezTo>
                  <a:pt x="50154" y="57335"/>
                  <a:pt x="49895" y="57327"/>
                  <a:pt x="49629" y="57316"/>
                </a:cubicBezTo>
                <a:cubicBezTo>
                  <a:pt x="49824" y="57526"/>
                  <a:pt x="50027" y="57732"/>
                  <a:pt x="50229" y="57939"/>
                </a:cubicBezTo>
                <a:cubicBezTo>
                  <a:pt x="50488" y="57965"/>
                  <a:pt x="50747" y="57988"/>
                  <a:pt x="51002" y="58006"/>
                </a:cubicBezTo>
                <a:moveTo>
                  <a:pt x="51148" y="58168"/>
                </a:moveTo>
                <a:cubicBezTo>
                  <a:pt x="50901" y="58149"/>
                  <a:pt x="50649" y="58130"/>
                  <a:pt x="50398" y="58104"/>
                </a:cubicBezTo>
                <a:cubicBezTo>
                  <a:pt x="50589" y="58295"/>
                  <a:pt x="50785" y="58483"/>
                  <a:pt x="50983" y="58670"/>
                </a:cubicBezTo>
                <a:cubicBezTo>
                  <a:pt x="51028" y="58678"/>
                  <a:pt x="51077" y="58685"/>
                  <a:pt x="51122" y="58689"/>
                </a:cubicBezTo>
                <a:cubicBezTo>
                  <a:pt x="51325" y="58719"/>
                  <a:pt x="51524" y="58749"/>
                  <a:pt x="51723" y="58772"/>
                </a:cubicBezTo>
                <a:cubicBezTo>
                  <a:pt x="51527" y="58573"/>
                  <a:pt x="51336" y="58370"/>
                  <a:pt x="51148" y="58168"/>
                </a:cubicBezTo>
                <a:moveTo>
                  <a:pt x="52683" y="58880"/>
                </a:moveTo>
                <a:cubicBezTo>
                  <a:pt x="52484" y="58659"/>
                  <a:pt x="52293" y="58438"/>
                  <a:pt x="52105" y="58216"/>
                </a:cubicBezTo>
                <a:cubicBezTo>
                  <a:pt x="51846" y="58209"/>
                  <a:pt x="51587" y="58194"/>
                  <a:pt x="51325" y="58179"/>
                </a:cubicBezTo>
                <a:cubicBezTo>
                  <a:pt x="51520" y="58385"/>
                  <a:pt x="51715" y="58592"/>
                  <a:pt x="51918" y="58798"/>
                </a:cubicBezTo>
                <a:cubicBezTo>
                  <a:pt x="52177" y="58828"/>
                  <a:pt x="52432" y="58854"/>
                  <a:pt x="52683" y="58880"/>
                </a:cubicBezTo>
                <a:close/>
                <a:moveTo>
                  <a:pt x="52829" y="59042"/>
                </a:moveTo>
                <a:cubicBezTo>
                  <a:pt x="52582" y="59019"/>
                  <a:pt x="52334" y="58993"/>
                  <a:pt x="52087" y="58963"/>
                </a:cubicBezTo>
                <a:cubicBezTo>
                  <a:pt x="52274" y="59154"/>
                  <a:pt x="52469" y="59342"/>
                  <a:pt x="52664" y="59530"/>
                </a:cubicBezTo>
                <a:cubicBezTo>
                  <a:pt x="52908" y="59571"/>
                  <a:pt x="53156" y="59608"/>
                  <a:pt x="53396" y="59646"/>
                </a:cubicBezTo>
                <a:cubicBezTo>
                  <a:pt x="53205" y="59447"/>
                  <a:pt x="53017" y="59244"/>
                  <a:pt x="52829" y="59042"/>
                </a:cubicBezTo>
                <a:close/>
                <a:moveTo>
                  <a:pt x="54353" y="59770"/>
                </a:moveTo>
                <a:cubicBezTo>
                  <a:pt x="54158" y="59552"/>
                  <a:pt x="53966" y="59334"/>
                  <a:pt x="53779" y="59113"/>
                </a:cubicBezTo>
                <a:cubicBezTo>
                  <a:pt x="53524" y="59098"/>
                  <a:pt x="53265" y="59079"/>
                  <a:pt x="53006" y="59057"/>
                </a:cubicBezTo>
                <a:cubicBezTo>
                  <a:pt x="53197" y="59263"/>
                  <a:pt x="53392" y="59470"/>
                  <a:pt x="53591" y="59672"/>
                </a:cubicBezTo>
                <a:cubicBezTo>
                  <a:pt x="53846" y="59710"/>
                  <a:pt x="54098" y="59743"/>
                  <a:pt x="54353" y="59770"/>
                </a:cubicBezTo>
                <a:close/>
                <a:moveTo>
                  <a:pt x="54499" y="59935"/>
                </a:moveTo>
                <a:cubicBezTo>
                  <a:pt x="54251" y="59905"/>
                  <a:pt x="54008" y="59875"/>
                  <a:pt x="53760" y="59841"/>
                </a:cubicBezTo>
                <a:cubicBezTo>
                  <a:pt x="53948" y="60032"/>
                  <a:pt x="54135" y="60216"/>
                  <a:pt x="54330" y="60404"/>
                </a:cubicBezTo>
                <a:cubicBezTo>
                  <a:pt x="54574" y="60449"/>
                  <a:pt x="54818" y="60494"/>
                  <a:pt x="55058" y="60531"/>
                </a:cubicBezTo>
                <a:cubicBezTo>
                  <a:pt x="54867" y="60336"/>
                  <a:pt x="54679" y="60134"/>
                  <a:pt x="54499" y="59935"/>
                </a:cubicBezTo>
                <a:moveTo>
                  <a:pt x="56007" y="60678"/>
                </a:moveTo>
                <a:cubicBezTo>
                  <a:pt x="55812" y="60460"/>
                  <a:pt x="55625" y="60242"/>
                  <a:pt x="55441" y="60025"/>
                </a:cubicBezTo>
                <a:cubicBezTo>
                  <a:pt x="55186" y="60006"/>
                  <a:pt x="54931" y="59980"/>
                  <a:pt x="54675" y="59954"/>
                </a:cubicBezTo>
                <a:cubicBezTo>
                  <a:pt x="54863" y="60160"/>
                  <a:pt x="55054" y="60363"/>
                  <a:pt x="55253" y="60565"/>
                </a:cubicBezTo>
                <a:cubicBezTo>
                  <a:pt x="55505" y="60606"/>
                  <a:pt x="55756" y="60644"/>
                  <a:pt x="56007" y="60678"/>
                </a:cubicBezTo>
                <a:moveTo>
                  <a:pt x="56154" y="60839"/>
                </a:moveTo>
                <a:cubicBezTo>
                  <a:pt x="55910" y="60809"/>
                  <a:pt x="55666" y="60771"/>
                  <a:pt x="55418" y="60734"/>
                </a:cubicBezTo>
                <a:cubicBezTo>
                  <a:pt x="55606" y="60922"/>
                  <a:pt x="55793" y="61109"/>
                  <a:pt x="55985" y="61293"/>
                </a:cubicBezTo>
                <a:cubicBezTo>
                  <a:pt x="56229" y="61346"/>
                  <a:pt x="56469" y="61391"/>
                  <a:pt x="56709" y="61436"/>
                </a:cubicBezTo>
                <a:cubicBezTo>
                  <a:pt x="56521" y="61240"/>
                  <a:pt x="56334" y="61042"/>
                  <a:pt x="56154" y="60839"/>
                </a:cubicBezTo>
                <a:close/>
                <a:moveTo>
                  <a:pt x="57651" y="61597"/>
                </a:moveTo>
                <a:cubicBezTo>
                  <a:pt x="57459" y="61383"/>
                  <a:pt x="57272" y="61165"/>
                  <a:pt x="57092" y="60952"/>
                </a:cubicBezTo>
                <a:cubicBezTo>
                  <a:pt x="56837" y="60925"/>
                  <a:pt x="56585" y="60895"/>
                  <a:pt x="56330" y="60862"/>
                </a:cubicBezTo>
                <a:cubicBezTo>
                  <a:pt x="56518" y="61068"/>
                  <a:pt x="56709" y="61270"/>
                  <a:pt x="56904" y="61469"/>
                </a:cubicBezTo>
                <a:cubicBezTo>
                  <a:pt x="57152" y="61514"/>
                  <a:pt x="57403" y="61559"/>
                  <a:pt x="57651" y="61597"/>
                </a:cubicBezTo>
                <a:moveTo>
                  <a:pt x="57801" y="61762"/>
                </a:moveTo>
                <a:cubicBezTo>
                  <a:pt x="57557" y="61724"/>
                  <a:pt x="57313" y="61683"/>
                  <a:pt x="57069" y="61642"/>
                </a:cubicBezTo>
                <a:cubicBezTo>
                  <a:pt x="57253" y="61830"/>
                  <a:pt x="57441" y="62017"/>
                  <a:pt x="57632" y="62197"/>
                </a:cubicBezTo>
                <a:cubicBezTo>
                  <a:pt x="57872" y="62254"/>
                  <a:pt x="58112" y="62302"/>
                  <a:pt x="58349" y="62351"/>
                </a:cubicBezTo>
                <a:cubicBezTo>
                  <a:pt x="58165" y="62156"/>
                  <a:pt x="57981" y="61961"/>
                  <a:pt x="57801" y="61762"/>
                </a:cubicBezTo>
                <a:close/>
                <a:moveTo>
                  <a:pt x="59287" y="62527"/>
                </a:moveTo>
                <a:cubicBezTo>
                  <a:pt x="59099" y="62317"/>
                  <a:pt x="58911" y="62103"/>
                  <a:pt x="58731" y="61886"/>
                </a:cubicBezTo>
                <a:cubicBezTo>
                  <a:pt x="58480" y="61856"/>
                  <a:pt x="58229" y="61822"/>
                  <a:pt x="57973" y="61785"/>
                </a:cubicBezTo>
                <a:cubicBezTo>
                  <a:pt x="58161" y="61991"/>
                  <a:pt x="58349" y="62190"/>
                  <a:pt x="58544" y="62389"/>
                </a:cubicBezTo>
                <a:cubicBezTo>
                  <a:pt x="58791" y="62437"/>
                  <a:pt x="59039" y="62486"/>
                  <a:pt x="59287" y="62527"/>
                </a:cubicBezTo>
                <a:moveTo>
                  <a:pt x="59437" y="62693"/>
                </a:moveTo>
                <a:cubicBezTo>
                  <a:pt x="59193" y="62651"/>
                  <a:pt x="58953" y="62610"/>
                  <a:pt x="58709" y="62561"/>
                </a:cubicBezTo>
                <a:cubicBezTo>
                  <a:pt x="58893" y="62749"/>
                  <a:pt x="59080" y="62933"/>
                  <a:pt x="59268" y="63116"/>
                </a:cubicBezTo>
                <a:cubicBezTo>
                  <a:pt x="59504" y="63173"/>
                  <a:pt x="59744" y="63229"/>
                  <a:pt x="59981" y="63282"/>
                </a:cubicBezTo>
                <a:cubicBezTo>
                  <a:pt x="59797" y="63086"/>
                  <a:pt x="59613" y="62888"/>
                  <a:pt x="59437" y="62693"/>
                </a:cubicBezTo>
                <a:moveTo>
                  <a:pt x="60915" y="63469"/>
                </a:moveTo>
                <a:cubicBezTo>
                  <a:pt x="60727" y="63259"/>
                  <a:pt x="60544" y="63049"/>
                  <a:pt x="60363" y="62835"/>
                </a:cubicBezTo>
                <a:cubicBezTo>
                  <a:pt x="60112" y="62798"/>
                  <a:pt x="59861" y="62760"/>
                  <a:pt x="59609" y="62723"/>
                </a:cubicBezTo>
                <a:cubicBezTo>
                  <a:pt x="59793" y="62921"/>
                  <a:pt x="59981" y="63124"/>
                  <a:pt x="60172" y="63323"/>
                </a:cubicBezTo>
                <a:cubicBezTo>
                  <a:pt x="60420" y="63372"/>
                  <a:pt x="60667" y="63424"/>
                  <a:pt x="60915" y="63469"/>
                </a:cubicBezTo>
                <a:moveTo>
                  <a:pt x="61065" y="63634"/>
                </a:moveTo>
                <a:cubicBezTo>
                  <a:pt x="60821" y="63589"/>
                  <a:pt x="60581" y="63544"/>
                  <a:pt x="60341" y="63492"/>
                </a:cubicBezTo>
                <a:cubicBezTo>
                  <a:pt x="60521" y="63679"/>
                  <a:pt x="60709" y="63863"/>
                  <a:pt x="60896" y="64047"/>
                </a:cubicBezTo>
                <a:cubicBezTo>
                  <a:pt x="61133" y="64107"/>
                  <a:pt x="61369" y="64163"/>
                  <a:pt x="61609" y="64220"/>
                </a:cubicBezTo>
                <a:cubicBezTo>
                  <a:pt x="61422" y="64024"/>
                  <a:pt x="61241" y="63829"/>
                  <a:pt x="61065" y="63634"/>
                </a:cubicBezTo>
                <a:moveTo>
                  <a:pt x="62536" y="64422"/>
                </a:moveTo>
                <a:cubicBezTo>
                  <a:pt x="62348" y="64212"/>
                  <a:pt x="62164" y="64002"/>
                  <a:pt x="61988" y="63792"/>
                </a:cubicBezTo>
                <a:cubicBezTo>
                  <a:pt x="61737" y="63751"/>
                  <a:pt x="61489" y="63709"/>
                  <a:pt x="61238" y="63664"/>
                </a:cubicBezTo>
                <a:cubicBezTo>
                  <a:pt x="61422" y="63867"/>
                  <a:pt x="61609" y="64066"/>
                  <a:pt x="61797" y="64261"/>
                </a:cubicBezTo>
                <a:cubicBezTo>
                  <a:pt x="62044" y="64317"/>
                  <a:pt x="62292" y="64370"/>
                  <a:pt x="62536" y="64422"/>
                </a:cubicBezTo>
                <a:close/>
                <a:moveTo>
                  <a:pt x="62686" y="64587"/>
                </a:moveTo>
                <a:cubicBezTo>
                  <a:pt x="62446" y="64538"/>
                  <a:pt x="62206" y="64486"/>
                  <a:pt x="61966" y="64433"/>
                </a:cubicBezTo>
                <a:cubicBezTo>
                  <a:pt x="62146" y="64621"/>
                  <a:pt x="62330" y="64801"/>
                  <a:pt x="62517" y="64985"/>
                </a:cubicBezTo>
                <a:cubicBezTo>
                  <a:pt x="62753" y="65049"/>
                  <a:pt x="62990" y="65109"/>
                  <a:pt x="63226" y="65165"/>
                </a:cubicBezTo>
                <a:cubicBezTo>
                  <a:pt x="63042" y="64974"/>
                  <a:pt x="62862" y="64782"/>
                  <a:pt x="62686" y="64587"/>
                </a:cubicBezTo>
                <a:moveTo>
                  <a:pt x="64153" y="65379"/>
                </a:moveTo>
                <a:cubicBezTo>
                  <a:pt x="63965" y="65173"/>
                  <a:pt x="63782" y="64966"/>
                  <a:pt x="63605" y="64756"/>
                </a:cubicBezTo>
                <a:cubicBezTo>
                  <a:pt x="63354" y="64711"/>
                  <a:pt x="63106" y="64666"/>
                  <a:pt x="62859" y="64621"/>
                </a:cubicBezTo>
                <a:cubicBezTo>
                  <a:pt x="63039" y="64820"/>
                  <a:pt x="63226" y="65015"/>
                  <a:pt x="63414" y="65214"/>
                </a:cubicBezTo>
                <a:cubicBezTo>
                  <a:pt x="63661" y="65270"/>
                  <a:pt x="63905" y="65326"/>
                  <a:pt x="64153" y="65379"/>
                </a:cubicBezTo>
                <a:close/>
                <a:moveTo>
                  <a:pt x="64299" y="65544"/>
                </a:moveTo>
                <a:cubicBezTo>
                  <a:pt x="64063" y="65495"/>
                  <a:pt x="63823" y="65443"/>
                  <a:pt x="63583" y="65386"/>
                </a:cubicBezTo>
                <a:cubicBezTo>
                  <a:pt x="63763" y="65570"/>
                  <a:pt x="63947" y="65750"/>
                  <a:pt x="64130" y="65934"/>
                </a:cubicBezTo>
                <a:cubicBezTo>
                  <a:pt x="64367" y="65998"/>
                  <a:pt x="64603" y="66062"/>
                  <a:pt x="64840" y="66122"/>
                </a:cubicBezTo>
                <a:cubicBezTo>
                  <a:pt x="64656" y="65930"/>
                  <a:pt x="64476" y="65739"/>
                  <a:pt x="64299" y="65544"/>
                </a:cubicBezTo>
                <a:moveTo>
                  <a:pt x="65763" y="66347"/>
                </a:moveTo>
                <a:cubicBezTo>
                  <a:pt x="65575" y="66144"/>
                  <a:pt x="65395" y="65938"/>
                  <a:pt x="65215" y="65728"/>
                </a:cubicBezTo>
                <a:cubicBezTo>
                  <a:pt x="64967" y="65683"/>
                  <a:pt x="64720" y="65634"/>
                  <a:pt x="64472" y="65582"/>
                </a:cubicBezTo>
                <a:cubicBezTo>
                  <a:pt x="64656" y="65780"/>
                  <a:pt x="64840" y="65976"/>
                  <a:pt x="65027" y="66171"/>
                </a:cubicBezTo>
                <a:cubicBezTo>
                  <a:pt x="65271" y="66234"/>
                  <a:pt x="65515" y="66291"/>
                  <a:pt x="65763" y="66347"/>
                </a:cubicBezTo>
                <a:close/>
                <a:moveTo>
                  <a:pt x="65909" y="66512"/>
                </a:moveTo>
                <a:cubicBezTo>
                  <a:pt x="65673" y="66460"/>
                  <a:pt x="65432" y="66403"/>
                  <a:pt x="65196" y="66343"/>
                </a:cubicBezTo>
                <a:cubicBezTo>
                  <a:pt x="65376" y="66527"/>
                  <a:pt x="65556" y="66707"/>
                  <a:pt x="65740" y="66891"/>
                </a:cubicBezTo>
                <a:cubicBezTo>
                  <a:pt x="65976" y="66959"/>
                  <a:pt x="66213" y="67022"/>
                  <a:pt x="66449" y="67086"/>
                </a:cubicBezTo>
                <a:cubicBezTo>
                  <a:pt x="66265" y="66898"/>
                  <a:pt x="66085" y="66707"/>
                  <a:pt x="65909" y="66512"/>
                </a:cubicBezTo>
                <a:close/>
                <a:moveTo>
                  <a:pt x="67368" y="67322"/>
                </a:moveTo>
                <a:cubicBezTo>
                  <a:pt x="67181" y="67120"/>
                  <a:pt x="67001" y="66914"/>
                  <a:pt x="66824" y="66707"/>
                </a:cubicBezTo>
                <a:cubicBezTo>
                  <a:pt x="66577" y="66658"/>
                  <a:pt x="66329" y="66606"/>
                  <a:pt x="66082" y="66550"/>
                </a:cubicBezTo>
                <a:cubicBezTo>
                  <a:pt x="66262" y="66748"/>
                  <a:pt x="66445" y="66944"/>
                  <a:pt x="66633" y="67139"/>
                </a:cubicBezTo>
                <a:cubicBezTo>
                  <a:pt x="66877" y="67202"/>
                  <a:pt x="67121" y="67262"/>
                  <a:pt x="67368" y="67322"/>
                </a:cubicBezTo>
                <a:moveTo>
                  <a:pt x="67515" y="67488"/>
                </a:moveTo>
                <a:cubicBezTo>
                  <a:pt x="67278" y="67431"/>
                  <a:pt x="67038" y="67371"/>
                  <a:pt x="66802" y="67311"/>
                </a:cubicBezTo>
                <a:cubicBezTo>
                  <a:pt x="66982" y="67491"/>
                  <a:pt x="67162" y="67675"/>
                  <a:pt x="67346" y="67852"/>
                </a:cubicBezTo>
                <a:cubicBezTo>
                  <a:pt x="67582" y="67923"/>
                  <a:pt x="67815" y="67994"/>
                  <a:pt x="68051" y="68058"/>
                </a:cubicBezTo>
                <a:cubicBezTo>
                  <a:pt x="67871" y="67870"/>
                  <a:pt x="67691" y="67679"/>
                  <a:pt x="67515" y="67488"/>
                </a:cubicBezTo>
                <a:close/>
                <a:moveTo>
                  <a:pt x="68967" y="68305"/>
                </a:moveTo>
                <a:cubicBezTo>
                  <a:pt x="68783" y="68103"/>
                  <a:pt x="68603" y="67897"/>
                  <a:pt x="68427" y="67694"/>
                </a:cubicBezTo>
                <a:cubicBezTo>
                  <a:pt x="68179" y="67641"/>
                  <a:pt x="67931" y="67585"/>
                  <a:pt x="67684" y="67529"/>
                </a:cubicBezTo>
                <a:cubicBezTo>
                  <a:pt x="67867" y="67724"/>
                  <a:pt x="68051" y="67915"/>
                  <a:pt x="68235" y="68110"/>
                </a:cubicBezTo>
                <a:cubicBezTo>
                  <a:pt x="68479" y="68178"/>
                  <a:pt x="68723" y="68242"/>
                  <a:pt x="68967" y="68305"/>
                </a:cubicBezTo>
                <a:close/>
                <a:moveTo>
                  <a:pt x="69117" y="68467"/>
                </a:moveTo>
                <a:cubicBezTo>
                  <a:pt x="68881" y="68411"/>
                  <a:pt x="68644" y="68347"/>
                  <a:pt x="68404" y="68283"/>
                </a:cubicBezTo>
                <a:cubicBezTo>
                  <a:pt x="68584" y="68463"/>
                  <a:pt x="68764" y="68643"/>
                  <a:pt x="68948" y="68823"/>
                </a:cubicBezTo>
                <a:cubicBezTo>
                  <a:pt x="69184" y="68898"/>
                  <a:pt x="69417" y="68970"/>
                  <a:pt x="69653" y="69037"/>
                </a:cubicBezTo>
                <a:cubicBezTo>
                  <a:pt x="69473" y="68850"/>
                  <a:pt x="69293" y="68658"/>
                  <a:pt x="69117" y="68467"/>
                </a:cubicBezTo>
                <a:close/>
                <a:moveTo>
                  <a:pt x="70569" y="69292"/>
                </a:moveTo>
                <a:cubicBezTo>
                  <a:pt x="70385" y="69090"/>
                  <a:pt x="70205" y="68887"/>
                  <a:pt x="70025" y="68684"/>
                </a:cubicBezTo>
                <a:cubicBezTo>
                  <a:pt x="69777" y="68628"/>
                  <a:pt x="69533" y="68572"/>
                  <a:pt x="69286" y="68512"/>
                </a:cubicBezTo>
                <a:cubicBezTo>
                  <a:pt x="69466" y="68703"/>
                  <a:pt x="69650" y="68898"/>
                  <a:pt x="69837" y="69090"/>
                </a:cubicBezTo>
                <a:cubicBezTo>
                  <a:pt x="70081" y="69161"/>
                  <a:pt x="70325" y="69228"/>
                  <a:pt x="70569" y="69292"/>
                </a:cubicBezTo>
                <a:close/>
                <a:moveTo>
                  <a:pt x="70719" y="69457"/>
                </a:moveTo>
                <a:cubicBezTo>
                  <a:pt x="70479" y="69394"/>
                  <a:pt x="70243" y="69330"/>
                  <a:pt x="70006" y="69262"/>
                </a:cubicBezTo>
                <a:cubicBezTo>
                  <a:pt x="70182" y="69442"/>
                  <a:pt x="70363" y="69622"/>
                  <a:pt x="70546" y="69803"/>
                </a:cubicBezTo>
                <a:cubicBezTo>
                  <a:pt x="70783" y="69878"/>
                  <a:pt x="71015" y="69949"/>
                  <a:pt x="71252" y="70020"/>
                </a:cubicBezTo>
                <a:cubicBezTo>
                  <a:pt x="71072" y="69833"/>
                  <a:pt x="70892" y="69645"/>
                  <a:pt x="70719" y="69457"/>
                </a:cubicBezTo>
                <a:moveTo>
                  <a:pt x="72164" y="70287"/>
                </a:moveTo>
                <a:cubicBezTo>
                  <a:pt x="71980" y="70084"/>
                  <a:pt x="71800" y="69885"/>
                  <a:pt x="71623" y="69682"/>
                </a:cubicBezTo>
                <a:cubicBezTo>
                  <a:pt x="71376" y="69622"/>
                  <a:pt x="71128" y="69562"/>
                  <a:pt x="70884" y="69499"/>
                </a:cubicBezTo>
                <a:cubicBezTo>
                  <a:pt x="71064" y="69694"/>
                  <a:pt x="71248" y="69885"/>
                  <a:pt x="71432" y="70076"/>
                </a:cubicBezTo>
                <a:cubicBezTo>
                  <a:pt x="71676" y="70148"/>
                  <a:pt x="71920" y="70215"/>
                  <a:pt x="72164" y="70287"/>
                </a:cubicBezTo>
                <a:close/>
                <a:moveTo>
                  <a:pt x="72314" y="70448"/>
                </a:moveTo>
                <a:cubicBezTo>
                  <a:pt x="72077" y="70384"/>
                  <a:pt x="71837" y="70317"/>
                  <a:pt x="71544" y="70245"/>
                </a:cubicBezTo>
                <a:cubicBezTo>
                  <a:pt x="71781" y="70425"/>
                  <a:pt x="71961" y="70605"/>
                  <a:pt x="72145" y="70786"/>
                </a:cubicBezTo>
                <a:cubicBezTo>
                  <a:pt x="72377" y="70861"/>
                  <a:pt x="72614" y="70936"/>
                  <a:pt x="72846" y="71011"/>
                </a:cubicBezTo>
                <a:cubicBezTo>
                  <a:pt x="72666" y="70823"/>
                  <a:pt x="72490" y="70635"/>
                  <a:pt x="72314" y="70448"/>
                </a:cubicBezTo>
                <a:moveTo>
                  <a:pt x="73758" y="71281"/>
                </a:moveTo>
                <a:cubicBezTo>
                  <a:pt x="73574" y="71082"/>
                  <a:pt x="73394" y="70883"/>
                  <a:pt x="73218" y="70684"/>
                </a:cubicBezTo>
                <a:cubicBezTo>
                  <a:pt x="72970" y="70620"/>
                  <a:pt x="72723" y="70557"/>
                  <a:pt x="72479" y="70493"/>
                </a:cubicBezTo>
                <a:cubicBezTo>
                  <a:pt x="72659" y="70684"/>
                  <a:pt x="72843" y="70876"/>
                  <a:pt x="73027" y="71067"/>
                </a:cubicBezTo>
                <a:cubicBezTo>
                  <a:pt x="73270" y="71142"/>
                  <a:pt x="73514" y="71213"/>
                  <a:pt x="73758" y="71281"/>
                </a:cubicBezTo>
                <a:close/>
                <a:moveTo>
                  <a:pt x="73908" y="71446"/>
                </a:moveTo>
                <a:cubicBezTo>
                  <a:pt x="73672" y="71378"/>
                  <a:pt x="73432" y="71307"/>
                  <a:pt x="73195" y="71236"/>
                </a:cubicBezTo>
                <a:cubicBezTo>
                  <a:pt x="73375" y="71416"/>
                  <a:pt x="73556" y="71596"/>
                  <a:pt x="73739" y="71772"/>
                </a:cubicBezTo>
                <a:cubicBezTo>
                  <a:pt x="73972" y="71851"/>
                  <a:pt x="74208" y="71930"/>
                  <a:pt x="74441" y="72005"/>
                </a:cubicBezTo>
                <a:cubicBezTo>
                  <a:pt x="74261" y="71821"/>
                  <a:pt x="74085" y="71634"/>
                  <a:pt x="73908" y="71446"/>
                </a:cubicBezTo>
                <a:close/>
                <a:moveTo>
                  <a:pt x="75349" y="72286"/>
                </a:moveTo>
                <a:cubicBezTo>
                  <a:pt x="75165" y="72088"/>
                  <a:pt x="74985" y="71889"/>
                  <a:pt x="74809" y="71690"/>
                </a:cubicBezTo>
                <a:cubicBezTo>
                  <a:pt x="74561" y="71626"/>
                  <a:pt x="74317" y="71558"/>
                  <a:pt x="74070" y="71491"/>
                </a:cubicBezTo>
                <a:cubicBezTo>
                  <a:pt x="74250" y="71682"/>
                  <a:pt x="74434" y="71874"/>
                  <a:pt x="74621" y="72061"/>
                </a:cubicBezTo>
                <a:cubicBezTo>
                  <a:pt x="74861" y="72140"/>
                  <a:pt x="75105" y="72211"/>
                  <a:pt x="75349" y="72286"/>
                </a:cubicBezTo>
                <a:close/>
                <a:moveTo>
                  <a:pt x="75499" y="72448"/>
                </a:moveTo>
                <a:cubicBezTo>
                  <a:pt x="75263" y="72376"/>
                  <a:pt x="75026" y="72305"/>
                  <a:pt x="74790" y="72230"/>
                </a:cubicBezTo>
                <a:cubicBezTo>
                  <a:pt x="74966" y="72410"/>
                  <a:pt x="75146" y="72590"/>
                  <a:pt x="75330" y="72767"/>
                </a:cubicBezTo>
                <a:cubicBezTo>
                  <a:pt x="75567" y="72845"/>
                  <a:pt x="75799" y="72928"/>
                  <a:pt x="76036" y="73003"/>
                </a:cubicBezTo>
                <a:cubicBezTo>
                  <a:pt x="75856" y="72819"/>
                  <a:pt x="75675" y="72632"/>
                  <a:pt x="75499" y="72448"/>
                </a:cubicBezTo>
                <a:close/>
                <a:moveTo>
                  <a:pt x="76940" y="73292"/>
                </a:moveTo>
                <a:cubicBezTo>
                  <a:pt x="76760" y="73097"/>
                  <a:pt x="76576" y="72898"/>
                  <a:pt x="76400" y="72699"/>
                </a:cubicBezTo>
                <a:cubicBezTo>
                  <a:pt x="76152" y="72632"/>
                  <a:pt x="75908" y="72564"/>
                  <a:pt x="75660" y="72493"/>
                </a:cubicBezTo>
                <a:cubicBezTo>
                  <a:pt x="75841" y="72684"/>
                  <a:pt x="76024" y="72872"/>
                  <a:pt x="76212" y="73063"/>
                </a:cubicBezTo>
                <a:cubicBezTo>
                  <a:pt x="76452" y="73142"/>
                  <a:pt x="76696" y="73217"/>
                  <a:pt x="76940" y="73292"/>
                </a:cubicBezTo>
                <a:close/>
                <a:moveTo>
                  <a:pt x="77090" y="73453"/>
                </a:moveTo>
                <a:cubicBezTo>
                  <a:pt x="76854" y="73382"/>
                  <a:pt x="76617" y="73307"/>
                  <a:pt x="76381" y="73232"/>
                </a:cubicBezTo>
                <a:cubicBezTo>
                  <a:pt x="76557" y="73408"/>
                  <a:pt x="76737" y="73588"/>
                  <a:pt x="76921" y="73765"/>
                </a:cubicBezTo>
                <a:cubicBezTo>
                  <a:pt x="77157" y="73847"/>
                  <a:pt x="77390" y="73930"/>
                  <a:pt x="77626" y="74009"/>
                </a:cubicBezTo>
                <a:cubicBezTo>
                  <a:pt x="77446" y="73825"/>
                  <a:pt x="77266" y="73641"/>
                  <a:pt x="77090" y="73453"/>
                </a:cubicBezTo>
                <a:close/>
                <a:moveTo>
                  <a:pt x="78531" y="74305"/>
                </a:moveTo>
                <a:cubicBezTo>
                  <a:pt x="78347" y="74106"/>
                  <a:pt x="78167" y="73911"/>
                  <a:pt x="77990" y="73712"/>
                </a:cubicBezTo>
                <a:cubicBezTo>
                  <a:pt x="77743" y="73645"/>
                  <a:pt x="77495" y="73573"/>
                  <a:pt x="77251" y="73498"/>
                </a:cubicBezTo>
                <a:cubicBezTo>
                  <a:pt x="77431" y="73690"/>
                  <a:pt x="77615" y="73877"/>
                  <a:pt x="77799" y="74065"/>
                </a:cubicBezTo>
                <a:cubicBezTo>
                  <a:pt x="78043" y="74147"/>
                  <a:pt x="78287" y="74226"/>
                  <a:pt x="78531" y="74305"/>
                </a:cubicBezTo>
                <a:moveTo>
                  <a:pt x="78681" y="74463"/>
                </a:moveTo>
                <a:cubicBezTo>
                  <a:pt x="78444" y="74387"/>
                  <a:pt x="78204" y="74312"/>
                  <a:pt x="77968" y="74234"/>
                </a:cubicBezTo>
                <a:cubicBezTo>
                  <a:pt x="78148" y="74414"/>
                  <a:pt x="78328" y="74590"/>
                  <a:pt x="78512" y="74766"/>
                </a:cubicBezTo>
                <a:cubicBezTo>
                  <a:pt x="78748" y="74853"/>
                  <a:pt x="78981" y="74935"/>
                  <a:pt x="79217" y="75018"/>
                </a:cubicBezTo>
                <a:cubicBezTo>
                  <a:pt x="79037" y="74834"/>
                  <a:pt x="78857" y="74650"/>
                  <a:pt x="78681" y="74463"/>
                </a:cubicBezTo>
                <a:moveTo>
                  <a:pt x="80122" y="75318"/>
                </a:moveTo>
                <a:cubicBezTo>
                  <a:pt x="79938" y="75123"/>
                  <a:pt x="79754" y="74928"/>
                  <a:pt x="79578" y="74729"/>
                </a:cubicBezTo>
                <a:cubicBezTo>
                  <a:pt x="79330" y="74658"/>
                  <a:pt x="79082" y="74586"/>
                  <a:pt x="78838" y="74511"/>
                </a:cubicBezTo>
                <a:cubicBezTo>
                  <a:pt x="79018" y="74699"/>
                  <a:pt x="79202" y="74886"/>
                  <a:pt x="79390" y="75074"/>
                </a:cubicBezTo>
                <a:cubicBezTo>
                  <a:pt x="79630" y="75157"/>
                  <a:pt x="79874" y="75239"/>
                  <a:pt x="80122" y="75318"/>
                </a:cubicBezTo>
                <a:close/>
                <a:moveTo>
                  <a:pt x="80272" y="75476"/>
                </a:moveTo>
                <a:cubicBezTo>
                  <a:pt x="80032" y="75401"/>
                  <a:pt x="79795" y="75322"/>
                  <a:pt x="79555" y="75243"/>
                </a:cubicBezTo>
                <a:cubicBezTo>
                  <a:pt x="79735" y="75419"/>
                  <a:pt x="79915" y="75596"/>
                  <a:pt x="80103" y="75772"/>
                </a:cubicBezTo>
                <a:cubicBezTo>
                  <a:pt x="80335" y="75858"/>
                  <a:pt x="80572" y="75945"/>
                  <a:pt x="80808" y="76027"/>
                </a:cubicBezTo>
                <a:cubicBezTo>
                  <a:pt x="80628" y="75843"/>
                  <a:pt x="80448" y="75659"/>
                  <a:pt x="80272" y="75476"/>
                </a:cubicBezTo>
                <a:close/>
                <a:moveTo>
                  <a:pt x="81709" y="76335"/>
                </a:moveTo>
                <a:cubicBezTo>
                  <a:pt x="81525" y="76143"/>
                  <a:pt x="81345" y="75948"/>
                  <a:pt x="81165" y="75753"/>
                </a:cubicBezTo>
                <a:cubicBezTo>
                  <a:pt x="80917" y="75678"/>
                  <a:pt x="80669" y="75603"/>
                  <a:pt x="80426" y="75524"/>
                </a:cubicBezTo>
                <a:cubicBezTo>
                  <a:pt x="80606" y="75712"/>
                  <a:pt x="80789" y="75900"/>
                  <a:pt x="80977" y="76087"/>
                </a:cubicBezTo>
                <a:cubicBezTo>
                  <a:pt x="81221" y="76173"/>
                  <a:pt x="81465" y="76256"/>
                  <a:pt x="81709" y="76335"/>
                </a:cubicBezTo>
                <a:moveTo>
                  <a:pt x="81859" y="76492"/>
                </a:moveTo>
                <a:cubicBezTo>
                  <a:pt x="81619" y="76414"/>
                  <a:pt x="81382" y="76335"/>
                  <a:pt x="81142" y="76252"/>
                </a:cubicBezTo>
                <a:cubicBezTo>
                  <a:pt x="81322" y="76429"/>
                  <a:pt x="81506" y="76605"/>
                  <a:pt x="81690" y="76781"/>
                </a:cubicBezTo>
                <a:cubicBezTo>
                  <a:pt x="81926" y="76871"/>
                  <a:pt x="82159" y="76958"/>
                  <a:pt x="82399" y="77044"/>
                </a:cubicBezTo>
                <a:cubicBezTo>
                  <a:pt x="82215" y="76860"/>
                  <a:pt x="82035" y="76676"/>
                  <a:pt x="81859" y="76492"/>
                </a:cubicBezTo>
                <a:moveTo>
                  <a:pt x="83296" y="77359"/>
                </a:moveTo>
                <a:cubicBezTo>
                  <a:pt x="83112" y="77164"/>
                  <a:pt x="82932" y="76969"/>
                  <a:pt x="82752" y="76774"/>
                </a:cubicBezTo>
                <a:cubicBezTo>
                  <a:pt x="82504" y="76699"/>
                  <a:pt x="82256" y="76624"/>
                  <a:pt x="82009" y="76541"/>
                </a:cubicBezTo>
                <a:cubicBezTo>
                  <a:pt x="82193" y="76729"/>
                  <a:pt x="82377" y="76916"/>
                  <a:pt x="82564" y="77104"/>
                </a:cubicBezTo>
                <a:cubicBezTo>
                  <a:pt x="82808" y="77190"/>
                  <a:pt x="83052" y="77273"/>
                  <a:pt x="83296" y="77359"/>
                </a:cubicBezTo>
                <a:moveTo>
                  <a:pt x="83446" y="77513"/>
                </a:moveTo>
                <a:cubicBezTo>
                  <a:pt x="83206" y="77434"/>
                  <a:pt x="82969" y="77352"/>
                  <a:pt x="82729" y="77269"/>
                </a:cubicBezTo>
                <a:cubicBezTo>
                  <a:pt x="82909" y="77445"/>
                  <a:pt x="83093" y="77622"/>
                  <a:pt x="83277" y="77794"/>
                </a:cubicBezTo>
                <a:cubicBezTo>
                  <a:pt x="83513" y="77884"/>
                  <a:pt x="83750" y="77974"/>
                  <a:pt x="83986" y="78061"/>
                </a:cubicBezTo>
                <a:cubicBezTo>
                  <a:pt x="83802" y="77881"/>
                  <a:pt x="83626" y="77697"/>
                  <a:pt x="83446" y="77513"/>
                </a:cubicBezTo>
                <a:close/>
                <a:moveTo>
                  <a:pt x="84887" y="78383"/>
                </a:moveTo>
                <a:cubicBezTo>
                  <a:pt x="84699" y="78188"/>
                  <a:pt x="84519" y="77997"/>
                  <a:pt x="84339" y="77802"/>
                </a:cubicBezTo>
                <a:cubicBezTo>
                  <a:pt x="84087" y="77723"/>
                  <a:pt x="83844" y="77644"/>
                  <a:pt x="83596" y="77562"/>
                </a:cubicBezTo>
                <a:cubicBezTo>
                  <a:pt x="83776" y="77749"/>
                  <a:pt x="83964" y="77937"/>
                  <a:pt x="84151" y="78121"/>
                </a:cubicBezTo>
                <a:cubicBezTo>
                  <a:pt x="84395" y="78211"/>
                  <a:pt x="84639" y="78297"/>
                  <a:pt x="84887" y="78383"/>
                </a:cubicBezTo>
                <a:close/>
                <a:moveTo>
                  <a:pt x="85577" y="79085"/>
                </a:moveTo>
                <a:cubicBezTo>
                  <a:pt x="85393" y="78901"/>
                  <a:pt x="85213" y="78721"/>
                  <a:pt x="85033" y="78537"/>
                </a:cubicBezTo>
                <a:cubicBezTo>
                  <a:pt x="84793" y="78455"/>
                  <a:pt x="84553" y="78372"/>
                  <a:pt x="84316" y="78286"/>
                </a:cubicBezTo>
                <a:cubicBezTo>
                  <a:pt x="84496" y="78462"/>
                  <a:pt x="84680" y="78638"/>
                  <a:pt x="84864" y="78811"/>
                </a:cubicBezTo>
                <a:cubicBezTo>
                  <a:pt x="85101" y="78905"/>
                  <a:pt x="85337" y="78995"/>
                  <a:pt x="85577" y="79085"/>
                </a:cubicBezTo>
                <a:moveTo>
                  <a:pt x="85742" y="79246"/>
                </a:moveTo>
                <a:cubicBezTo>
                  <a:pt x="85509" y="79160"/>
                  <a:pt x="85281" y="79074"/>
                  <a:pt x="85048" y="78984"/>
                </a:cubicBezTo>
                <a:cubicBezTo>
                  <a:pt x="85228" y="79149"/>
                  <a:pt x="85408" y="79314"/>
                  <a:pt x="85588" y="79479"/>
                </a:cubicBezTo>
                <a:cubicBezTo>
                  <a:pt x="85817" y="79573"/>
                  <a:pt x="86046" y="79667"/>
                  <a:pt x="86275" y="79760"/>
                </a:cubicBezTo>
                <a:cubicBezTo>
                  <a:pt x="86095" y="79591"/>
                  <a:pt x="85915" y="79419"/>
                  <a:pt x="85742" y="79246"/>
                </a:cubicBezTo>
                <a:close/>
                <a:moveTo>
                  <a:pt x="87164" y="80109"/>
                </a:moveTo>
                <a:cubicBezTo>
                  <a:pt x="86980" y="79929"/>
                  <a:pt x="86800" y="79745"/>
                  <a:pt x="86620" y="79561"/>
                </a:cubicBezTo>
                <a:cubicBezTo>
                  <a:pt x="86380" y="79479"/>
                  <a:pt x="86140" y="79393"/>
                  <a:pt x="85900" y="79306"/>
                </a:cubicBezTo>
                <a:cubicBezTo>
                  <a:pt x="86084" y="79483"/>
                  <a:pt x="86264" y="79655"/>
                  <a:pt x="86451" y="79832"/>
                </a:cubicBezTo>
                <a:cubicBezTo>
                  <a:pt x="86688" y="79925"/>
                  <a:pt x="86924" y="80019"/>
                  <a:pt x="87164" y="80109"/>
                </a:cubicBezTo>
                <a:close/>
                <a:moveTo>
                  <a:pt x="87329" y="80271"/>
                </a:moveTo>
                <a:cubicBezTo>
                  <a:pt x="87097" y="80181"/>
                  <a:pt x="86864" y="80094"/>
                  <a:pt x="86635" y="80004"/>
                </a:cubicBezTo>
                <a:cubicBezTo>
                  <a:pt x="86815" y="80169"/>
                  <a:pt x="86995" y="80334"/>
                  <a:pt x="87175" y="80496"/>
                </a:cubicBezTo>
                <a:cubicBezTo>
                  <a:pt x="87404" y="80593"/>
                  <a:pt x="87633" y="80687"/>
                  <a:pt x="87866" y="80785"/>
                </a:cubicBezTo>
                <a:cubicBezTo>
                  <a:pt x="87686" y="80612"/>
                  <a:pt x="87506" y="80439"/>
                  <a:pt x="87329" y="80271"/>
                </a:cubicBezTo>
                <a:close/>
                <a:moveTo>
                  <a:pt x="88755" y="81137"/>
                </a:moveTo>
                <a:cubicBezTo>
                  <a:pt x="88567" y="80953"/>
                  <a:pt x="88387" y="80773"/>
                  <a:pt x="88207" y="80590"/>
                </a:cubicBezTo>
                <a:cubicBezTo>
                  <a:pt x="87967" y="80507"/>
                  <a:pt x="87727" y="80417"/>
                  <a:pt x="87431" y="80327"/>
                </a:cubicBezTo>
                <a:cubicBezTo>
                  <a:pt x="87667" y="80503"/>
                  <a:pt x="87851" y="80680"/>
                  <a:pt x="88038" y="80852"/>
                </a:cubicBezTo>
                <a:cubicBezTo>
                  <a:pt x="88275" y="80950"/>
                  <a:pt x="88515" y="81044"/>
                  <a:pt x="88755" y="81137"/>
                </a:cubicBezTo>
                <a:close/>
                <a:moveTo>
                  <a:pt x="88916" y="81295"/>
                </a:moveTo>
                <a:cubicBezTo>
                  <a:pt x="88684" y="81205"/>
                  <a:pt x="88451" y="81115"/>
                  <a:pt x="88222" y="81025"/>
                </a:cubicBezTo>
                <a:cubicBezTo>
                  <a:pt x="88399" y="81190"/>
                  <a:pt x="88582" y="81355"/>
                  <a:pt x="88762" y="81516"/>
                </a:cubicBezTo>
                <a:cubicBezTo>
                  <a:pt x="88991" y="81618"/>
                  <a:pt x="89224" y="81711"/>
                  <a:pt x="89453" y="81809"/>
                </a:cubicBezTo>
                <a:cubicBezTo>
                  <a:pt x="89273" y="81640"/>
                  <a:pt x="89093" y="81467"/>
                  <a:pt x="88916" y="81295"/>
                </a:cubicBezTo>
                <a:close/>
                <a:moveTo>
                  <a:pt x="90331" y="82162"/>
                </a:moveTo>
                <a:cubicBezTo>
                  <a:pt x="90147" y="81982"/>
                  <a:pt x="89967" y="81801"/>
                  <a:pt x="89787" y="81618"/>
                </a:cubicBezTo>
                <a:cubicBezTo>
                  <a:pt x="89547" y="81531"/>
                  <a:pt x="89307" y="81445"/>
                  <a:pt x="89070" y="81355"/>
                </a:cubicBezTo>
                <a:cubicBezTo>
                  <a:pt x="89254" y="81528"/>
                  <a:pt x="89438" y="81704"/>
                  <a:pt x="89625" y="81880"/>
                </a:cubicBezTo>
                <a:cubicBezTo>
                  <a:pt x="89858" y="81974"/>
                  <a:pt x="90094" y="82068"/>
                  <a:pt x="90331" y="82162"/>
                </a:cubicBezTo>
                <a:close/>
                <a:moveTo>
                  <a:pt x="90492" y="82319"/>
                </a:moveTo>
                <a:cubicBezTo>
                  <a:pt x="90263" y="82229"/>
                  <a:pt x="90034" y="82139"/>
                  <a:pt x="89806" y="82045"/>
                </a:cubicBezTo>
                <a:cubicBezTo>
                  <a:pt x="89986" y="82214"/>
                  <a:pt x="90166" y="82375"/>
                  <a:pt x="90353" y="82541"/>
                </a:cubicBezTo>
                <a:cubicBezTo>
                  <a:pt x="90578" y="82638"/>
                  <a:pt x="90804" y="82736"/>
                  <a:pt x="91032" y="82833"/>
                </a:cubicBezTo>
                <a:cubicBezTo>
                  <a:pt x="90852" y="82661"/>
                  <a:pt x="90672" y="82492"/>
                  <a:pt x="90492" y="82319"/>
                </a:cubicBezTo>
                <a:close/>
                <a:moveTo>
                  <a:pt x="91922" y="83197"/>
                </a:moveTo>
                <a:cubicBezTo>
                  <a:pt x="91738" y="83017"/>
                  <a:pt x="91554" y="82833"/>
                  <a:pt x="91374" y="82653"/>
                </a:cubicBezTo>
                <a:cubicBezTo>
                  <a:pt x="91130" y="82563"/>
                  <a:pt x="90886" y="82469"/>
                  <a:pt x="90642" y="82379"/>
                </a:cubicBezTo>
                <a:cubicBezTo>
                  <a:pt x="90826" y="82552"/>
                  <a:pt x="91010" y="82728"/>
                  <a:pt x="91198" y="82901"/>
                </a:cubicBezTo>
                <a:cubicBezTo>
                  <a:pt x="91438" y="83002"/>
                  <a:pt x="91682" y="83100"/>
                  <a:pt x="91922" y="83197"/>
                </a:cubicBezTo>
                <a:close/>
                <a:moveTo>
                  <a:pt x="92083" y="83351"/>
                </a:moveTo>
                <a:cubicBezTo>
                  <a:pt x="91847" y="83257"/>
                  <a:pt x="91610" y="83163"/>
                  <a:pt x="91378" y="83066"/>
                </a:cubicBezTo>
                <a:cubicBezTo>
                  <a:pt x="91558" y="83231"/>
                  <a:pt x="91742" y="83396"/>
                  <a:pt x="91925" y="83561"/>
                </a:cubicBezTo>
                <a:cubicBezTo>
                  <a:pt x="92154" y="83662"/>
                  <a:pt x="92391" y="83764"/>
                  <a:pt x="92623" y="83861"/>
                </a:cubicBezTo>
                <a:cubicBezTo>
                  <a:pt x="92443" y="83692"/>
                  <a:pt x="92259" y="83524"/>
                  <a:pt x="92083" y="83351"/>
                </a:cubicBezTo>
                <a:moveTo>
                  <a:pt x="93524" y="84236"/>
                </a:moveTo>
                <a:cubicBezTo>
                  <a:pt x="93336" y="84053"/>
                  <a:pt x="93149" y="83873"/>
                  <a:pt x="92969" y="83692"/>
                </a:cubicBezTo>
                <a:cubicBezTo>
                  <a:pt x="92721" y="83599"/>
                  <a:pt x="92473" y="83505"/>
                  <a:pt x="92229" y="83407"/>
                </a:cubicBezTo>
                <a:cubicBezTo>
                  <a:pt x="92413" y="83584"/>
                  <a:pt x="92597" y="83756"/>
                  <a:pt x="92785" y="83933"/>
                </a:cubicBezTo>
                <a:cubicBezTo>
                  <a:pt x="93029" y="84034"/>
                  <a:pt x="93276" y="84135"/>
                  <a:pt x="93524" y="84236"/>
                </a:cubicBezTo>
                <a:close/>
                <a:moveTo>
                  <a:pt x="93681" y="84387"/>
                </a:moveTo>
                <a:cubicBezTo>
                  <a:pt x="93441" y="84293"/>
                  <a:pt x="93201" y="84195"/>
                  <a:pt x="92965" y="84094"/>
                </a:cubicBezTo>
                <a:cubicBezTo>
                  <a:pt x="93145" y="84259"/>
                  <a:pt x="93329" y="84424"/>
                  <a:pt x="93513" y="84589"/>
                </a:cubicBezTo>
                <a:cubicBezTo>
                  <a:pt x="93753" y="84694"/>
                  <a:pt x="93993" y="84799"/>
                  <a:pt x="94233" y="84904"/>
                </a:cubicBezTo>
                <a:cubicBezTo>
                  <a:pt x="94045" y="84732"/>
                  <a:pt x="93861" y="84559"/>
                  <a:pt x="93681" y="84387"/>
                </a:cubicBezTo>
                <a:close/>
                <a:moveTo>
                  <a:pt x="95115" y="85272"/>
                </a:moveTo>
                <a:cubicBezTo>
                  <a:pt x="94923" y="85092"/>
                  <a:pt x="94739" y="84912"/>
                  <a:pt x="94556" y="84728"/>
                </a:cubicBezTo>
                <a:cubicBezTo>
                  <a:pt x="94312" y="84634"/>
                  <a:pt x="94068" y="84540"/>
                  <a:pt x="93828" y="84447"/>
                </a:cubicBezTo>
                <a:cubicBezTo>
                  <a:pt x="94012" y="84623"/>
                  <a:pt x="94199" y="84796"/>
                  <a:pt x="94391" y="84972"/>
                </a:cubicBezTo>
                <a:cubicBezTo>
                  <a:pt x="94631" y="85073"/>
                  <a:pt x="94871" y="85174"/>
                  <a:pt x="95115" y="85272"/>
                </a:cubicBezTo>
                <a:close/>
                <a:moveTo>
                  <a:pt x="95272" y="85422"/>
                </a:moveTo>
                <a:cubicBezTo>
                  <a:pt x="95036" y="85328"/>
                  <a:pt x="94799" y="85231"/>
                  <a:pt x="94567" y="85133"/>
                </a:cubicBezTo>
                <a:cubicBezTo>
                  <a:pt x="94751" y="85298"/>
                  <a:pt x="94938" y="85463"/>
                  <a:pt x="95126" y="85632"/>
                </a:cubicBezTo>
                <a:cubicBezTo>
                  <a:pt x="95359" y="85734"/>
                  <a:pt x="95587" y="85839"/>
                  <a:pt x="95824" y="85940"/>
                </a:cubicBezTo>
                <a:cubicBezTo>
                  <a:pt x="95636" y="85767"/>
                  <a:pt x="95452" y="85595"/>
                  <a:pt x="95272" y="85422"/>
                </a:cubicBezTo>
                <a:close/>
                <a:moveTo>
                  <a:pt x="96702" y="86311"/>
                </a:moveTo>
                <a:cubicBezTo>
                  <a:pt x="96514" y="86131"/>
                  <a:pt x="96327" y="85951"/>
                  <a:pt x="96143" y="85767"/>
                </a:cubicBezTo>
                <a:cubicBezTo>
                  <a:pt x="95899" y="85673"/>
                  <a:pt x="95655" y="85576"/>
                  <a:pt x="95411" y="85478"/>
                </a:cubicBezTo>
                <a:cubicBezTo>
                  <a:pt x="95599" y="85655"/>
                  <a:pt x="95786" y="85831"/>
                  <a:pt x="95978" y="86004"/>
                </a:cubicBezTo>
                <a:cubicBezTo>
                  <a:pt x="96218" y="86109"/>
                  <a:pt x="96462" y="86210"/>
                  <a:pt x="96702" y="86311"/>
                </a:cubicBezTo>
                <a:close/>
                <a:moveTo>
                  <a:pt x="96859" y="86461"/>
                </a:moveTo>
                <a:cubicBezTo>
                  <a:pt x="96623" y="86364"/>
                  <a:pt x="96387" y="86266"/>
                  <a:pt x="96150" y="86165"/>
                </a:cubicBezTo>
                <a:cubicBezTo>
                  <a:pt x="96338" y="86330"/>
                  <a:pt x="96522" y="86499"/>
                  <a:pt x="96713" y="86664"/>
                </a:cubicBezTo>
                <a:cubicBezTo>
                  <a:pt x="96946" y="86769"/>
                  <a:pt x="97178" y="86874"/>
                  <a:pt x="97415" y="86975"/>
                </a:cubicBezTo>
                <a:cubicBezTo>
                  <a:pt x="97227" y="86807"/>
                  <a:pt x="97043" y="86634"/>
                  <a:pt x="96859" y="86461"/>
                </a:cubicBezTo>
                <a:close/>
                <a:moveTo>
                  <a:pt x="98293" y="87354"/>
                </a:moveTo>
                <a:cubicBezTo>
                  <a:pt x="98105" y="87174"/>
                  <a:pt x="97917" y="86990"/>
                  <a:pt x="97730" y="86810"/>
                </a:cubicBezTo>
                <a:cubicBezTo>
                  <a:pt x="97482" y="86713"/>
                  <a:pt x="97238" y="86615"/>
                  <a:pt x="96994" y="86514"/>
                </a:cubicBezTo>
                <a:cubicBezTo>
                  <a:pt x="97182" y="86690"/>
                  <a:pt x="97370" y="86867"/>
                  <a:pt x="97561" y="87043"/>
                </a:cubicBezTo>
                <a:cubicBezTo>
                  <a:pt x="97805" y="87148"/>
                  <a:pt x="98049" y="87249"/>
                  <a:pt x="98293" y="87354"/>
                </a:cubicBezTo>
                <a:moveTo>
                  <a:pt x="98446" y="87497"/>
                </a:moveTo>
                <a:cubicBezTo>
                  <a:pt x="98206" y="87399"/>
                  <a:pt x="97970" y="87298"/>
                  <a:pt x="97734" y="87197"/>
                </a:cubicBezTo>
                <a:cubicBezTo>
                  <a:pt x="97921" y="87366"/>
                  <a:pt x="98109" y="87531"/>
                  <a:pt x="98296" y="87696"/>
                </a:cubicBezTo>
                <a:cubicBezTo>
                  <a:pt x="98529" y="87805"/>
                  <a:pt x="98769" y="87910"/>
                  <a:pt x="99002" y="88015"/>
                </a:cubicBezTo>
                <a:cubicBezTo>
                  <a:pt x="98814" y="87842"/>
                  <a:pt x="98630" y="87670"/>
                  <a:pt x="98446" y="87497"/>
                </a:cubicBezTo>
                <a:close/>
                <a:moveTo>
                  <a:pt x="98578" y="87553"/>
                </a:moveTo>
                <a:cubicBezTo>
                  <a:pt x="98765" y="87730"/>
                  <a:pt x="98957" y="87906"/>
                  <a:pt x="99148" y="88079"/>
                </a:cubicBezTo>
                <a:cubicBezTo>
                  <a:pt x="99392" y="88187"/>
                  <a:pt x="99636" y="88292"/>
                  <a:pt x="99883" y="88397"/>
                </a:cubicBezTo>
                <a:cubicBezTo>
                  <a:pt x="99692" y="88217"/>
                  <a:pt x="99505" y="88033"/>
                  <a:pt x="99317" y="87853"/>
                </a:cubicBezTo>
                <a:cubicBezTo>
                  <a:pt x="99069" y="87752"/>
                  <a:pt x="98822" y="87655"/>
                  <a:pt x="98578" y="87553"/>
                </a:cubicBezTo>
                <a:moveTo>
                  <a:pt x="97850" y="86855"/>
                </a:moveTo>
                <a:cubicBezTo>
                  <a:pt x="98037" y="87043"/>
                  <a:pt x="98229" y="87223"/>
                  <a:pt x="98424" y="87407"/>
                </a:cubicBezTo>
                <a:cubicBezTo>
                  <a:pt x="98675" y="87512"/>
                  <a:pt x="98927" y="87617"/>
                  <a:pt x="99178" y="87718"/>
                </a:cubicBezTo>
                <a:cubicBezTo>
                  <a:pt x="98987" y="87527"/>
                  <a:pt x="98795" y="87339"/>
                  <a:pt x="98612" y="87148"/>
                </a:cubicBezTo>
                <a:cubicBezTo>
                  <a:pt x="98356" y="87050"/>
                  <a:pt x="98101" y="86953"/>
                  <a:pt x="97850" y="86855"/>
                </a:cubicBezTo>
                <a:close/>
                <a:moveTo>
                  <a:pt x="152461" y="6608"/>
                </a:moveTo>
                <a:cubicBezTo>
                  <a:pt x="173689" y="6611"/>
                  <a:pt x="193061" y="11076"/>
                  <a:pt x="201383" y="20550"/>
                </a:cubicBezTo>
                <a:cubicBezTo>
                  <a:pt x="205199" y="24895"/>
                  <a:pt x="206910" y="29885"/>
                  <a:pt x="206910" y="35138"/>
                </a:cubicBezTo>
                <a:cubicBezTo>
                  <a:pt x="206910" y="49257"/>
                  <a:pt x="194539" y="65263"/>
                  <a:pt x="177355" y="75783"/>
                </a:cubicBezTo>
                <a:cubicBezTo>
                  <a:pt x="162291" y="85028"/>
                  <a:pt x="142454" y="90480"/>
                  <a:pt x="123739" y="90480"/>
                </a:cubicBezTo>
                <a:cubicBezTo>
                  <a:pt x="114678" y="90480"/>
                  <a:pt x="105875" y="89204"/>
                  <a:pt x="98011" y="86454"/>
                </a:cubicBezTo>
                <a:cubicBezTo>
                  <a:pt x="98199" y="86657"/>
                  <a:pt x="98394" y="86855"/>
                  <a:pt x="98589" y="87054"/>
                </a:cubicBezTo>
                <a:cubicBezTo>
                  <a:pt x="107012" y="90217"/>
                  <a:pt x="116572" y="91684"/>
                  <a:pt x="126429" y="91684"/>
                </a:cubicBezTo>
                <a:cubicBezTo>
                  <a:pt x="145455" y="91684"/>
                  <a:pt x="165585" y="86221"/>
                  <a:pt x="180773" y="76950"/>
                </a:cubicBezTo>
                <a:cubicBezTo>
                  <a:pt x="198164" y="66358"/>
                  <a:pt x="210557" y="50157"/>
                  <a:pt x="210557" y="35821"/>
                </a:cubicBezTo>
                <a:cubicBezTo>
                  <a:pt x="210557" y="30399"/>
                  <a:pt x="208786" y="25240"/>
                  <a:pt x="204839" y="20745"/>
                </a:cubicBezTo>
                <a:cubicBezTo>
                  <a:pt x="196194" y="10900"/>
                  <a:pt x="176173" y="6199"/>
                  <a:pt x="154359" y="6199"/>
                </a:cubicBezTo>
                <a:lnTo>
                  <a:pt x="154352" y="6199"/>
                </a:lnTo>
                <a:cubicBezTo>
                  <a:pt x="146574" y="6199"/>
                  <a:pt x="138571" y="6795"/>
                  <a:pt x="130774" y="7970"/>
                </a:cubicBezTo>
                <a:cubicBezTo>
                  <a:pt x="130579" y="8041"/>
                  <a:pt x="130384" y="8112"/>
                  <a:pt x="130189" y="8187"/>
                </a:cubicBezTo>
                <a:cubicBezTo>
                  <a:pt x="137580" y="7144"/>
                  <a:pt x="145133" y="6611"/>
                  <a:pt x="152461" y="6608"/>
                </a:cubicBezTo>
                <a:moveTo>
                  <a:pt x="150592" y="7092"/>
                </a:moveTo>
                <a:cubicBezTo>
                  <a:pt x="171213" y="7092"/>
                  <a:pt x="189902" y="11339"/>
                  <a:pt x="197871" y="20411"/>
                </a:cubicBezTo>
                <a:cubicBezTo>
                  <a:pt x="201544" y="24591"/>
                  <a:pt x="203195" y="29394"/>
                  <a:pt x="203195" y="34459"/>
                </a:cubicBezTo>
                <a:cubicBezTo>
                  <a:pt x="203192" y="48315"/>
                  <a:pt x="190859" y="64111"/>
                  <a:pt x="173903" y="74553"/>
                </a:cubicBezTo>
                <a:cubicBezTo>
                  <a:pt x="158978" y="83767"/>
                  <a:pt x="139441" y="89204"/>
                  <a:pt x="121056" y="89204"/>
                </a:cubicBezTo>
                <a:cubicBezTo>
                  <a:pt x="112730" y="89204"/>
                  <a:pt x="104637" y="88090"/>
                  <a:pt x="97317" y="85704"/>
                </a:cubicBezTo>
                <a:cubicBezTo>
                  <a:pt x="97505" y="85914"/>
                  <a:pt x="97696" y="86120"/>
                  <a:pt x="97891" y="86330"/>
                </a:cubicBezTo>
                <a:cubicBezTo>
                  <a:pt x="105785" y="89107"/>
                  <a:pt x="114629" y="90401"/>
                  <a:pt x="123739" y="90401"/>
                </a:cubicBezTo>
                <a:cubicBezTo>
                  <a:pt x="142439" y="90401"/>
                  <a:pt x="162265" y="84953"/>
                  <a:pt x="177314" y="75716"/>
                </a:cubicBezTo>
                <a:cubicBezTo>
                  <a:pt x="194483" y="65206"/>
                  <a:pt x="206835" y="49208"/>
                  <a:pt x="206831" y="35138"/>
                </a:cubicBezTo>
                <a:cubicBezTo>
                  <a:pt x="206831" y="29904"/>
                  <a:pt x="205124" y="24932"/>
                  <a:pt x="201323" y="20603"/>
                </a:cubicBezTo>
                <a:cubicBezTo>
                  <a:pt x="193035" y="11163"/>
                  <a:pt x="173686" y="6690"/>
                  <a:pt x="152472" y="6690"/>
                </a:cubicBezTo>
                <a:lnTo>
                  <a:pt x="152461" y="6690"/>
                </a:lnTo>
                <a:cubicBezTo>
                  <a:pt x="145020" y="6690"/>
                  <a:pt x="137347" y="7238"/>
                  <a:pt x="129843" y="8315"/>
                </a:cubicBezTo>
                <a:cubicBezTo>
                  <a:pt x="129648" y="8390"/>
                  <a:pt x="129457" y="8465"/>
                  <a:pt x="129262" y="8540"/>
                </a:cubicBezTo>
                <a:cubicBezTo>
                  <a:pt x="136364" y="7579"/>
                  <a:pt x="143587" y="7092"/>
                  <a:pt x="150592" y="7092"/>
                </a:cubicBezTo>
                <a:moveTo>
                  <a:pt x="128358" y="8893"/>
                </a:moveTo>
                <a:cubicBezTo>
                  <a:pt x="135164" y="8018"/>
                  <a:pt x="142064" y="7568"/>
                  <a:pt x="148739" y="7568"/>
                </a:cubicBezTo>
                <a:cubicBezTo>
                  <a:pt x="168741" y="7568"/>
                  <a:pt x="186746" y="11598"/>
                  <a:pt x="194363" y="20272"/>
                </a:cubicBezTo>
                <a:cubicBezTo>
                  <a:pt x="197894" y="24291"/>
                  <a:pt x="199481" y="28910"/>
                  <a:pt x="199481" y="33783"/>
                </a:cubicBezTo>
                <a:cubicBezTo>
                  <a:pt x="199477" y="47377"/>
                  <a:pt x="187185" y="62963"/>
                  <a:pt x="170455" y="73326"/>
                </a:cubicBezTo>
                <a:cubicBezTo>
                  <a:pt x="155661" y="82511"/>
                  <a:pt x="136436" y="87932"/>
                  <a:pt x="118381" y="87932"/>
                </a:cubicBezTo>
                <a:cubicBezTo>
                  <a:pt x="110787" y="87932"/>
                  <a:pt x="103395" y="86972"/>
                  <a:pt x="96634" y="84931"/>
                </a:cubicBezTo>
                <a:cubicBezTo>
                  <a:pt x="96822" y="85148"/>
                  <a:pt x="97013" y="85366"/>
                  <a:pt x="97205" y="85580"/>
                </a:cubicBezTo>
                <a:cubicBezTo>
                  <a:pt x="104555" y="87992"/>
                  <a:pt x="112685" y="89122"/>
                  <a:pt x="121056" y="89122"/>
                </a:cubicBezTo>
                <a:cubicBezTo>
                  <a:pt x="139426" y="89122"/>
                  <a:pt x="158948" y="83689"/>
                  <a:pt x="173862" y="74481"/>
                </a:cubicBezTo>
                <a:cubicBezTo>
                  <a:pt x="190802" y="64051"/>
                  <a:pt x="203113" y="48266"/>
                  <a:pt x="203113" y="34459"/>
                </a:cubicBezTo>
                <a:cubicBezTo>
                  <a:pt x="203109" y="29412"/>
                  <a:pt x="201469" y="24632"/>
                  <a:pt x="197811" y="20464"/>
                </a:cubicBezTo>
                <a:cubicBezTo>
                  <a:pt x="189879" y="11425"/>
                  <a:pt x="171209" y="7174"/>
                  <a:pt x="150603" y="7174"/>
                </a:cubicBezTo>
                <a:lnTo>
                  <a:pt x="150592" y="7174"/>
                </a:lnTo>
                <a:cubicBezTo>
                  <a:pt x="143482" y="7174"/>
                  <a:pt x="136139" y="7677"/>
                  <a:pt x="128932" y="8668"/>
                </a:cubicBezTo>
                <a:cubicBezTo>
                  <a:pt x="128740" y="8743"/>
                  <a:pt x="128549" y="8818"/>
                  <a:pt x="128358" y="8893"/>
                </a:cubicBezTo>
                <a:close/>
                <a:moveTo>
                  <a:pt x="128166" y="8919"/>
                </a:moveTo>
                <a:cubicBezTo>
                  <a:pt x="128354" y="8844"/>
                  <a:pt x="128541" y="8769"/>
                  <a:pt x="128733" y="8694"/>
                </a:cubicBezTo>
                <a:cubicBezTo>
                  <a:pt x="128384" y="8743"/>
                  <a:pt x="128031" y="8791"/>
                  <a:pt x="127686" y="8844"/>
                </a:cubicBezTo>
                <a:cubicBezTo>
                  <a:pt x="127498" y="8915"/>
                  <a:pt x="127311" y="8986"/>
                  <a:pt x="127127" y="9058"/>
                </a:cubicBezTo>
                <a:cubicBezTo>
                  <a:pt x="127472" y="9009"/>
                  <a:pt x="127821" y="8964"/>
                  <a:pt x="128166" y="8919"/>
                </a:cubicBezTo>
                <a:close/>
                <a:moveTo>
                  <a:pt x="126234" y="9407"/>
                </a:moveTo>
                <a:cubicBezTo>
                  <a:pt x="126587" y="9362"/>
                  <a:pt x="126943" y="9317"/>
                  <a:pt x="127296" y="9272"/>
                </a:cubicBezTo>
                <a:cubicBezTo>
                  <a:pt x="127480" y="9197"/>
                  <a:pt x="127667" y="9122"/>
                  <a:pt x="127851" y="9046"/>
                </a:cubicBezTo>
                <a:cubicBezTo>
                  <a:pt x="127495" y="9091"/>
                  <a:pt x="127142" y="9140"/>
                  <a:pt x="126785" y="9189"/>
                </a:cubicBezTo>
                <a:cubicBezTo>
                  <a:pt x="126602" y="9260"/>
                  <a:pt x="126418" y="9332"/>
                  <a:pt x="126234" y="9407"/>
                </a:cubicBezTo>
                <a:close/>
                <a:moveTo>
                  <a:pt x="126035" y="9433"/>
                </a:moveTo>
                <a:cubicBezTo>
                  <a:pt x="126215" y="9362"/>
                  <a:pt x="126391" y="9290"/>
                  <a:pt x="126572" y="9219"/>
                </a:cubicBezTo>
                <a:cubicBezTo>
                  <a:pt x="126226" y="9268"/>
                  <a:pt x="125881" y="9317"/>
                  <a:pt x="125532" y="9369"/>
                </a:cubicBezTo>
                <a:cubicBezTo>
                  <a:pt x="125356" y="9437"/>
                  <a:pt x="125180" y="9504"/>
                  <a:pt x="125003" y="9572"/>
                </a:cubicBezTo>
                <a:cubicBezTo>
                  <a:pt x="125345" y="9523"/>
                  <a:pt x="125690" y="9478"/>
                  <a:pt x="126035" y="9433"/>
                </a:cubicBezTo>
                <a:close/>
                <a:moveTo>
                  <a:pt x="125176" y="9778"/>
                </a:moveTo>
                <a:cubicBezTo>
                  <a:pt x="125352" y="9707"/>
                  <a:pt x="125529" y="9636"/>
                  <a:pt x="125709" y="9564"/>
                </a:cubicBezTo>
                <a:cubicBezTo>
                  <a:pt x="125352" y="9613"/>
                  <a:pt x="125003" y="9658"/>
                  <a:pt x="124647" y="9711"/>
                </a:cubicBezTo>
                <a:cubicBezTo>
                  <a:pt x="124474" y="9778"/>
                  <a:pt x="124298" y="9846"/>
                  <a:pt x="124122" y="9917"/>
                </a:cubicBezTo>
                <a:cubicBezTo>
                  <a:pt x="124474" y="9868"/>
                  <a:pt x="124823" y="9823"/>
                  <a:pt x="125176" y="9778"/>
                </a:cubicBezTo>
                <a:close/>
                <a:moveTo>
                  <a:pt x="124339" y="10127"/>
                </a:moveTo>
                <a:cubicBezTo>
                  <a:pt x="124512" y="10056"/>
                  <a:pt x="124684" y="9981"/>
                  <a:pt x="124861" y="9909"/>
                </a:cubicBezTo>
                <a:cubicBezTo>
                  <a:pt x="124500" y="9954"/>
                  <a:pt x="124140" y="10003"/>
                  <a:pt x="123784" y="10052"/>
                </a:cubicBezTo>
                <a:cubicBezTo>
                  <a:pt x="123611" y="10120"/>
                  <a:pt x="123439" y="10191"/>
                  <a:pt x="123270" y="10258"/>
                </a:cubicBezTo>
                <a:cubicBezTo>
                  <a:pt x="123626" y="10213"/>
                  <a:pt x="123983" y="10172"/>
                  <a:pt x="124339" y="10127"/>
                </a:cubicBezTo>
                <a:close/>
                <a:moveTo>
                  <a:pt x="122437" y="10604"/>
                </a:moveTo>
                <a:cubicBezTo>
                  <a:pt x="122801" y="10559"/>
                  <a:pt x="123165" y="10517"/>
                  <a:pt x="123525" y="10476"/>
                </a:cubicBezTo>
                <a:cubicBezTo>
                  <a:pt x="123694" y="10401"/>
                  <a:pt x="123863" y="10330"/>
                  <a:pt x="124035" y="10258"/>
                </a:cubicBezTo>
                <a:cubicBezTo>
                  <a:pt x="123668" y="10303"/>
                  <a:pt x="123304" y="10348"/>
                  <a:pt x="122940" y="10393"/>
                </a:cubicBezTo>
                <a:cubicBezTo>
                  <a:pt x="122771" y="10465"/>
                  <a:pt x="122606" y="10532"/>
                  <a:pt x="122437" y="10604"/>
                </a:cubicBezTo>
                <a:moveTo>
                  <a:pt x="122246" y="10626"/>
                </a:moveTo>
                <a:cubicBezTo>
                  <a:pt x="122411" y="10555"/>
                  <a:pt x="122576" y="10487"/>
                  <a:pt x="122741" y="10420"/>
                </a:cubicBezTo>
                <a:cubicBezTo>
                  <a:pt x="122384" y="10468"/>
                  <a:pt x="122024" y="10513"/>
                  <a:pt x="121668" y="10562"/>
                </a:cubicBezTo>
                <a:cubicBezTo>
                  <a:pt x="121506" y="10630"/>
                  <a:pt x="121341" y="10694"/>
                  <a:pt x="121184" y="10761"/>
                </a:cubicBezTo>
                <a:cubicBezTo>
                  <a:pt x="121540" y="10712"/>
                  <a:pt x="121889" y="10671"/>
                  <a:pt x="122246" y="10626"/>
                </a:cubicBezTo>
                <a:close/>
                <a:moveTo>
                  <a:pt x="120369" y="11095"/>
                </a:moveTo>
                <a:cubicBezTo>
                  <a:pt x="120726" y="11050"/>
                  <a:pt x="121090" y="11009"/>
                  <a:pt x="121450" y="10964"/>
                </a:cubicBezTo>
                <a:cubicBezTo>
                  <a:pt x="121611" y="10896"/>
                  <a:pt x="121769" y="10829"/>
                  <a:pt x="121930" y="10761"/>
                </a:cubicBezTo>
                <a:cubicBezTo>
                  <a:pt x="121566" y="10806"/>
                  <a:pt x="121202" y="10851"/>
                  <a:pt x="120842" y="10900"/>
                </a:cubicBezTo>
                <a:cubicBezTo>
                  <a:pt x="120685" y="10964"/>
                  <a:pt x="120523" y="11031"/>
                  <a:pt x="120369" y="11095"/>
                </a:cubicBezTo>
                <a:close/>
                <a:moveTo>
                  <a:pt x="120167" y="11121"/>
                </a:moveTo>
                <a:cubicBezTo>
                  <a:pt x="120321" y="11058"/>
                  <a:pt x="120475" y="10990"/>
                  <a:pt x="120632" y="10926"/>
                </a:cubicBezTo>
                <a:cubicBezTo>
                  <a:pt x="120276" y="10975"/>
                  <a:pt x="119919" y="11024"/>
                  <a:pt x="119567" y="11073"/>
                </a:cubicBezTo>
                <a:cubicBezTo>
                  <a:pt x="119413" y="11133"/>
                  <a:pt x="119263" y="11193"/>
                  <a:pt x="119109" y="11256"/>
                </a:cubicBezTo>
                <a:cubicBezTo>
                  <a:pt x="119462" y="11211"/>
                  <a:pt x="119814" y="11166"/>
                  <a:pt x="120167" y="11121"/>
                </a:cubicBezTo>
                <a:close/>
                <a:moveTo>
                  <a:pt x="118313" y="11583"/>
                </a:moveTo>
                <a:cubicBezTo>
                  <a:pt x="118670" y="11538"/>
                  <a:pt x="119030" y="11497"/>
                  <a:pt x="119386" y="11451"/>
                </a:cubicBezTo>
                <a:cubicBezTo>
                  <a:pt x="119537" y="11388"/>
                  <a:pt x="119687" y="11324"/>
                  <a:pt x="119837" y="11260"/>
                </a:cubicBezTo>
                <a:cubicBezTo>
                  <a:pt x="119477" y="11305"/>
                  <a:pt x="119116" y="11354"/>
                  <a:pt x="118756" y="11399"/>
                </a:cubicBezTo>
                <a:cubicBezTo>
                  <a:pt x="118606" y="11463"/>
                  <a:pt x="118460" y="11523"/>
                  <a:pt x="118313" y="11583"/>
                </a:cubicBezTo>
                <a:close/>
                <a:moveTo>
                  <a:pt x="118100" y="11613"/>
                </a:moveTo>
                <a:cubicBezTo>
                  <a:pt x="118242" y="11553"/>
                  <a:pt x="118388" y="11489"/>
                  <a:pt x="118531" y="11429"/>
                </a:cubicBezTo>
                <a:cubicBezTo>
                  <a:pt x="118193" y="11478"/>
                  <a:pt x="117852" y="11523"/>
                  <a:pt x="117514" y="11572"/>
                </a:cubicBezTo>
                <a:cubicBezTo>
                  <a:pt x="117372" y="11628"/>
                  <a:pt x="117229" y="11688"/>
                  <a:pt x="117086" y="11744"/>
                </a:cubicBezTo>
                <a:cubicBezTo>
                  <a:pt x="117424" y="11699"/>
                  <a:pt x="117762" y="11654"/>
                  <a:pt x="118100" y="11613"/>
                </a:cubicBezTo>
                <a:close/>
                <a:moveTo>
                  <a:pt x="116302" y="12063"/>
                </a:moveTo>
                <a:cubicBezTo>
                  <a:pt x="116647" y="12022"/>
                  <a:pt x="116993" y="11977"/>
                  <a:pt x="117338" y="11936"/>
                </a:cubicBezTo>
                <a:cubicBezTo>
                  <a:pt x="117477" y="11875"/>
                  <a:pt x="117616" y="11815"/>
                  <a:pt x="117754" y="11755"/>
                </a:cubicBezTo>
                <a:cubicBezTo>
                  <a:pt x="117409" y="11800"/>
                  <a:pt x="117060" y="11849"/>
                  <a:pt x="116715" y="11894"/>
                </a:cubicBezTo>
                <a:cubicBezTo>
                  <a:pt x="116580" y="11951"/>
                  <a:pt x="116441" y="12007"/>
                  <a:pt x="116302" y="12063"/>
                </a:cubicBezTo>
                <a:close/>
                <a:moveTo>
                  <a:pt x="116077" y="12093"/>
                </a:moveTo>
                <a:cubicBezTo>
                  <a:pt x="116212" y="12037"/>
                  <a:pt x="116347" y="11981"/>
                  <a:pt x="116479" y="11928"/>
                </a:cubicBezTo>
                <a:cubicBezTo>
                  <a:pt x="116133" y="11973"/>
                  <a:pt x="115788" y="12022"/>
                  <a:pt x="115443" y="12071"/>
                </a:cubicBezTo>
                <a:cubicBezTo>
                  <a:pt x="115312" y="12123"/>
                  <a:pt x="115180" y="12176"/>
                  <a:pt x="115049" y="12232"/>
                </a:cubicBezTo>
                <a:cubicBezTo>
                  <a:pt x="115394" y="12183"/>
                  <a:pt x="115736" y="12138"/>
                  <a:pt x="116077" y="12093"/>
                </a:cubicBezTo>
                <a:close/>
                <a:moveTo>
                  <a:pt x="115338" y="12408"/>
                </a:moveTo>
                <a:cubicBezTo>
                  <a:pt x="115466" y="12352"/>
                  <a:pt x="115597" y="12296"/>
                  <a:pt x="115724" y="12243"/>
                </a:cubicBezTo>
                <a:cubicBezTo>
                  <a:pt x="115372" y="12288"/>
                  <a:pt x="115019" y="12337"/>
                  <a:pt x="114666" y="12386"/>
                </a:cubicBezTo>
                <a:cubicBezTo>
                  <a:pt x="114543" y="12438"/>
                  <a:pt x="114415" y="12491"/>
                  <a:pt x="114287" y="12540"/>
                </a:cubicBezTo>
                <a:cubicBezTo>
                  <a:pt x="114636" y="12495"/>
                  <a:pt x="114989" y="12450"/>
                  <a:pt x="115338" y="12408"/>
                </a:cubicBezTo>
                <a:close/>
                <a:moveTo>
                  <a:pt x="113556" y="12847"/>
                </a:moveTo>
                <a:cubicBezTo>
                  <a:pt x="113912" y="12802"/>
                  <a:pt x="114269" y="12757"/>
                  <a:pt x="114625" y="12716"/>
                </a:cubicBezTo>
                <a:cubicBezTo>
                  <a:pt x="114745" y="12663"/>
                  <a:pt x="114869" y="12611"/>
                  <a:pt x="114993" y="12555"/>
                </a:cubicBezTo>
                <a:cubicBezTo>
                  <a:pt x="114633" y="12603"/>
                  <a:pt x="114276" y="12648"/>
                  <a:pt x="113916" y="12697"/>
                </a:cubicBezTo>
                <a:cubicBezTo>
                  <a:pt x="113796" y="12746"/>
                  <a:pt x="113676" y="12798"/>
                  <a:pt x="113556" y="12847"/>
                </a:cubicBezTo>
                <a:close/>
                <a:moveTo>
                  <a:pt x="113331" y="12877"/>
                </a:moveTo>
                <a:cubicBezTo>
                  <a:pt x="113447" y="12828"/>
                  <a:pt x="113563" y="12776"/>
                  <a:pt x="113680" y="12727"/>
                </a:cubicBezTo>
                <a:cubicBezTo>
                  <a:pt x="113349" y="12772"/>
                  <a:pt x="113019" y="12817"/>
                  <a:pt x="112689" y="12866"/>
                </a:cubicBezTo>
                <a:cubicBezTo>
                  <a:pt x="112577" y="12911"/>
                  <a:pt x="112460" y="12960"/>
                  <a:pt x="112344" y="13005"/>
                </a:cubicBezTo>
                <a:cubicBezTo>
                  <a:pt x="112674" y="12964"/>
                  <a:pt x="113001" y="12919"/>
                  <a:pt x="113331" y="12877"/>
                </a:cubicBezTo>
                <a:moveTo>
                  <a:pt x="112640" y="13174"/>
                </a:moveTo>
                <a:cubicBezTo>
                  <a:pt x="112749" y="13125"/>
                  <a:pt x="112858" y="13080"/>
                  <a:pt x="112971" y="13031"/>
                </a:cubicBezTo>
                <a:cubicBezTo>
                  <a:pt x="112633" y="13076"/>
                  <a:pt x="112295" y="13121"/>
                  <a:pt x="111957" y="13166"/>
                </a:cubicBezTo>
                <a:cubicBezTo>
                  <a:pt x="111849" y="13211"/>
                  <a:pt x="111740" y="13256"/>
                  <a:pt x="111631" y="13301"/>
                </a:cubicBezTo>
                <a:cubicBezTo>
                  <a:pt x="111969" y="13260"/>
                  <a:pt x="112303" y="13215"/>
                  <a:pt x="112640" y="13174"/>
                </a:cubicBezTo>
                <a:close/>
                <a:moveTo>
                  <a:pt x="110952" y="13590"/>
                </a:moveTo>
                <a:cubicBezTo>
                  <a:pt x="111293" y="13549"/>
                  <a:pt x="111639" y="13508"/>
                  <a:pt x="111980" y="13466"/>
                </a:cubicBezTo>
                <a:cubicBezTo>
                  <a:pt x="112081" y="13421"/>
                  <a:pt x="112186" y="13376"/>
                  <a:pt x="112288" y="13327"/>
                </a:cubicBezTo>
                <a:cubicBezTo>
                  <a:pt x="111942" y="13373"/>
                  <a:pt x="111597" y="13418"/>
                  <a:pt x="111252" y="13463"/>
                </a:cubicBezTo>
                <a:cubicBezTo>
                  <a:pt x="111151" y="13504"/>
                  <a:pt x="111053" y="13549"/>
                  <a:pt x="110952" y="13590"/>
                </a:cubicBezTo>
                <a:close/>
                <a:moveTo>
                  <a:pt x="110719" y="13620"/>
                </a:moveTo>
                <a:cubicBezTo>
                  <a:pt x="110817" y="13579"/>
                  <a:pt x="110918" y="13534"/>
                  <a:pt x="111016" y="13493"/>
                </a:cubicBezTo>
                <a:cubicBezTo>
                  <a:pt x="110671" y="13541"/>
                  <a:pt x="110322" y="13586"/>
                  <a:pt x="109976" y="13635"/>
                </a:cubicBezTo>
                <a:cubicBezTo>
                  <a:pt x="109879" y="13676"/>
                  <a:pt x="109785" y="13714"/>
                  <a:pt x="109691" y="13755"/>
                </a:cubicBezTo>
                <a:cubicBezTo>
                  <a:pt x="110036" y="13706"/>
                  <a:pt x="110378" y="13665"/>
                  <a:pt x="110719" y="13620"/>
                </a:cubicBezTo>
                <a:close/>
                <a:moveTo>
                  <a:pt x="110085" y="13898"/>
                </a:moveTo>
                <a:cubicBezTo>
                  <a:pt x="110175" y="13860"/>
                  <a:pt x="110265" y="13819"/>
                  <a:pt x="110355" y="13781"/>
                </a:cubicBezTo>
                <a:cubicBezTo>
                  <a:pt x="110003" y="13827"/>
                  <a:pt x="109650" y="13872"/>
                  <a:pt x="109297" y="13920"/>
                </a:cubicBezTo>
                <a:cubicBezTo>
                  <a:pt x="109211" y="13958"/>
                  <a:pt x="109125" y="13995"/>
                  <a:pt x="109038" y="14029"/>
                </a:cubicBezTo>
                <a:cubicBezTo>
                  <a:pt x="109387" y="13984"/>
                  <a:pt x="109736" y="13943"/>
                  <a:pt x="110085" y="13898"/>
                </a:cubicBezTo>
                <a:close/>
                <a:moveTo>
                  <a:pt x="109485" y="14168"/>
                </a:moveTo>
                <a:cubicBezTo>
                  <a:pt x="109564" y="14130"/>
                  <a:pt x="109646" y="14097"/>
                  <a:pt x="109725" y="14059"/>
                </a:cubicBezTo>
                <a:cubicBezTo>
                  <a:pt x="109369" y="14104"/>
                  <a:pt x="109012" y="14149"/>
                  <a:pt x="108652" y="14194"/>
                </a:cubicBezTo>
                <a:cubicBezTo>
                  <a:pt x="108577" y="14228"/>
                  <a:pt x="108498" y="14262"/>
                  <a:pt x="108419" y="14296"/>
                </a:cubicBezTo>
                <a:cubicBezTo>
                  <a:pt x="108776" y="14250"/>
                  <a:pt x="109128" y="14209"/>
                  <a:pt x="109485" y="14168"/>
                </a:cubicBezTo>
                <a:close/>
                <a:moveTo>
                  <a:pt x="108044" y="14461"/>
                </a:moveTo>
                <a:cubicBezTo>
                  <a:pt x="107977" y="14491"/>
                  <a:pt x="107909" y="14521"/>
                  <a:pt x="107842" y="14551"/>
                </a:cubicBezTo>
                <a:cubicBezTo>
                  <a:pt x="108202" y="14509"/>
                  <a:pt x="108562" y="14464"/>
                  <a:pt x="108918" y="14427"/>
                </a:cubicBezTo>
                <a:cubicBezTo>
                  <a:pt x="108990" y="14393"/>
                  <a:pt x="109061" y="14359"/>
                  <a:pt x="109132" y="14329"/>
                </a:cubicBezTo>
                <a:cubicBezTo>
                  <a:pt x="108768" y="14371"/>
                  <a:pt x="108408" y="14416"/>
                  <a:pt x="108044" y="14461"/>
                </a:cubicBezTo>
                <a:moveTo>
                  <a:pt x="108187" y="14326"/>
                </a:moveTo>
                <a:cubicBezTo>
                  <a:pt x="108262" y="14292"/>
                  <a:pt x="108337" y="14262"/>
                  <a:pt x="108412" y="14228"/>
                </a:cubicBezTo>
                <a:cubicBezTo>
                  <a:pt x="108063" y="14273"/>
                  <a:pt x="107714" y="14322"/>
                  <a:pt x="107365" y="14367"/>
                </a:cubicBezTo>
                <a:cubicBezTo>
                  <a:pt x="107297" y="14397"/>
                  <a:pt x="107226" y="14427"/>
                  <a:pt x="107155" y="14457"/>
                </a:cubicBezTo>
                <a:cubicBezTo>
                  <a:pt x="107500" y="14412"/>
                  <a:pt x="107842" y="14367"/>
                  <a:pt x="108187" y="14326"/>
                </a:cubicBezTo>
                <a:close/>
                <a:moveTo>
                  <a:pt x="107616" y="14577"/>
                </a:moveTo>
                <a:cubicBezTo>
                  <a:pt x="107684" y="14547"/>
                  <a:pt x="107748" y="14521"/>
                  <a:pt x="107811" y="14491"/>
                </a:cubicBezTo>
                <a:cubicBezTo>
                  <a:pt x="107459" y="14536"/>
                  <a:pt x="107106" y="14581"/>
                  <a:pt x="106753" y="14629"/>
                </a:cubicBezTo>
                <a:cubicBezTo>
                  <a:pt x="106693" y="14656"/>
                  <a:pt x="106630" y="14682"/>
                  <a:pt x="106570" y="14708"/>
                </a:cubicBezTo>
                <a:cubicBezTo>
                  <a:pt x="106919" y="14663"/>
                  <a:pt x="107267" y="14622"/>
                  <a:pt x="107616" y="14577"/>
                </a:cubicBezTo>
                <a:close/>
                <a:moveTo>
                  <a:pt x="107087" y="14817"/>
                </a:moveTo>
                <a:cubicBezTo>
                  <a:pt x="107140" y="14795"/>
                  <a:pt x="107196" y="14768"/>
                  <a:pt x="107249" y="14742"/>
                </a:cubicBezTo>
                <a:cubicBezTo>
                  <a:pt x="106892" y="14787"/>
                  <a:pt x="106536" y="14832"/>
                  <a:pt x="106176" y="14881"/>
                </a:cubicBezTo>
                <a:cubicBezTo>
                  <a:pt x="106127" y="14900"/>
                  <a:pt x="106078" y="14922"/>
                  <a:pt x="106029" y="14945"/>
                </a:cubicBezTo>
                <a:cubicBezTo>
                  <a:pt x="106382" y="14900"/>
                  <a:pt x="106735" y="14858"/>
                  <a:pt x="107087" y="14817"/>
                </a:cubicBezTo>
                <a:close/>
                <a:moveTo>
                  <a:pt x="105643" y="15117"/>
                </a:moveTo>
                <a:cubicBezTo>
                  <a:pt x="105605" y="15132"/>
                  <a:pt x="105568" y="15151"/>
                  <a:pt x="105530" y="15166"/>
                </a:cubicBezTo>
                <a:cubicBezTo>
                  <a:pt x="105887" y="15125"/>
                  <a:pt x="106243" y="15083"/>
                  <a:pt x="106596" y="15042"/>
                </a:cubicBezTo>
                <a:cubicBezTo>
                  <a:pt x="106641" y="15023"/>
                  <a:pt x="106682" y="15005"/>
                  <a:pt x="106727" y="14982"/>
                </a:cubicBezTo>
                <a:cubicBezTo>
                  <a:pt x="106363" y="15027"/>
                  <a:pt x="106003" y="15072"/>
                  <a:pt x="105643" y="15117"/>
                </a:cubicBezTo>
                <a:close/>
                <a:moveTo>
                  <a:pt x="105789" y="14975"/>
                </a:moveTo>
                <a:cubicBezTo>
                  <a:pt x="105834" y="14956"/>
                  <a:pt x="105883" y="14933"/>
                  <a:pt x="105932" y="14911"/>
                </a:cubicBezTo>
                <a:cubicBezTo>
                  <a:pt x="105583" y="14956"/>
                  <a:pt x="105234" y="15005"/>
                  <a:pt x="104885" y="15053"/>
                </a:cubicBezTo>
                <a:cubicBezTo>
                  <a:pt x="104844" y="15068"/>
                  <a:pt x="104802" y="15087"/>
                  <a:pt x="104757" y="15106"/>
                </a:cubicBezTo>
                <a:cubicBezTo>
                  <a:pt x="105103" y="15061"/>
                  <a:pt x="105444" y="15016"/>
                  <a:pt x="105789" y="14975"/>
                </a:cubicBezTo>
                <a:close/>
                <a:moveTo>
                  <a:pt x="105298" y="15196"/>
                </a:moveTo>
                <a:cubicBezTo>
                  <a:pt x="105331" y="15177"/>
                  <a:pt x="105369" y="15162"/>
                  <a:pt x="105403" y="15147"/>
                </a:cubicBezTo>
                <a:cubicBezTo>
                  <a:pt x="105050" y="15192"/>
                  <a:pt x="104701" y="15237"/>
                  <a:pt x="104345" y="15286"/>
                </a:cubicBezTo>
                <a:cubicBezTo>
                  <a:pt x="104318" y="15297"/>
                  <a:pt x="104285" y="15312"/>
                  <a:pt x="104258" y="15324"/>
                </a:cubicBezTo>
                <a:cubicBezTo>
                  <a:pt x="104604" y="15279"/>
                  <a:pt x="104952" y="15237"/>
                  <a:pt x="105298" y="15196"/>
                </a:cubicBezTo>
                <a:close/>
                <a:moveTo>
                  <a:pt x="104851" y="15399"/>
                </a:moveTo>
                <a:cubicBezTo>
                  <a:pt x="104874" y="15387"/>
                  <a:pt x="104896" y="15376"/>
                  <a:pt x="104919" y="15365"/>
                </a:cubicBezTo>
                <a:cubicBezTo>
                  <a:pt x="104566" y="15410"/>
                  <a:pt x="104210" y="15455"/>
                  <a:pt x="103853" y="15500"/>
                </a:cubicBezTo>
                <a:cubicBezTo>
                  <a:pt x="103834" y="15507"/>
                  <a:pt x="103819" y="15515"/>
                  <a:pt x="103801" y="15522"/>
                </a:cubicBezTo>
                <a:cubicBezTo>
                  <a:pt x="104153" y="15481"/>
                  <a:pt x="104502" y="15436"/>
                  <a:pt x="104851" y="15399"/>
                </a:cubicBezTo>
                <a:close/>
                <a:moveTo>
                  <a:pt x="103403" y="15699"/>
                </a:moveTo>
                <a:cubicBezTo>
                  <a:pt x="103399" y="15703"/>
                  <a:pt x="103399" y="15703"/>
                  <a:pt x="103399" y="15703"/>
                </a:cubicBezTo>
                <a:cubicBezTo>
                  <a:pt x="103752" y="15661"/>
                  <a:pt x="104101" y="15620"/>
                  <a:pt x="104450" y="15582"/>
                </a:cubicBezTo>
                <a:cubicBezTo>
                  <a:pt x="104457" y="15579"/>
                  <a:pt x="104468" y="15575"/>
                  <a:pt x="104480" y="15571"/>
                </a:cubicBezTo>
                <a:cubicBezTo>
                  <a:pt x="104120" y="15612"/>
                  <a:pt x="103763" y="15654"/>
                  <a:pt x="103403" y="15699"/>
                </a:cubicBezTo>
                <a:close/>
                <a:moveTo>
                  <a:pt x="103557" y="15552"/>
                </a:moveTo>
                <a:cubicBezTo>
                  <a:pt x="103572" y="15545"/>
                  <a:pt x="103583" y="15541"/>
                  <a:pt x="103598" y="15534"/>
                </a:cubicBezTo>
                <a:cubicBezTo>
                  <a:pt x="103253" y="15579"/>
                  <a:pt x="102908" y="15627"/>
                  <a:pt x="102562" y="15672"/>
                </a:cubicBezTo>
                <a:cubicBezTo>
                  <a:pt x="102555" y="15676"/>
                  <a:pt x="102544" y="15680"/>
                  <a:pt x="102536" y="15684"/>
                </a:cubicBezTo>
                <a:cubicBezTo>
                  <a:pt x="102878" y="15639"/>
                  <a:pt x="103215" y="15594"/>
                  <a:pt x="103557" y="15552"/>
                </a:cubicBezTo>
                <a:close/>
                <a:moveTo>
                  <a:pt x="103159" y="15733"/>
                </a:moveTo>
                <a:cubicBezTo>
                  <a:pt x="103148" y="15733"/>
                  <a:pt x="103133" y="15736"/>
                  <a:pt x="103121" y="15736"/>
                </a:cubicBezTo>
                <a:cubicBezTo>
                  <a:pt x="103133" y="15736"/>
                  <a:pt x="103144" y="15733"/>
                  <a:pt x="103159" y="15733"/>
                </a:cubicBezTo>
                <a:close/>
                <a:moveTo>
                  <a:pt x="103058" y="16791"/>
                </a:moveTo>
                <a:cubicBezTo>
                  <a:pt x="103174" y="16727"/>
                  <a:pt x="103290" y="16667"/>
                  <a:pt x="103407" y="16607"/>
                </a:cubicBezTo>
                <a:cubicBezTo>
                  <a:pt x="103118" y="16599"/>
                  <a:pt x="102818" y="16592"/>
                  <a:pt x="102510" y="16592"/>
                </a:cubicBezTo>
                <a:cubicBezTo>
                  <a:pt x="102450" y="16626"/>
                  <a:pt x="102386" y="16656"/>
                  <a:pt x="102326" y="16686"/>
                </a:cubicBezTo>
                <a:cubicBezTo>
                  <a:pt x="102585" y="16716"/>
                  <a:pt x="102829" y="16749"/>
                  <a:pt x="103058" y="16791"/>
                </a:cubicBezTo>
                <a:close/>
                <a:moveTo>
                  <a:pt x="102840" y="16903"/>
                </a:moveTo>
                <a:cubicBezTo>
                  <a:pt x="102604" y="16866"/>
                  <a:pt x="102349" y="16836"/>
                  <a:pt x="102075" y="16809"/>
                </a:cubicBezTo>
                <a:cubicBezTo>
                  <a:pt x="101820" y="16941"/>
                  <a:pt x="101561" y="17072"/>
                  <a:pt x="101305" y="17207"/>
                </a:cubicBezTo>
                <a:cubicBezTo>
                  <a:pt x="101478" y="17293"/>
                  <a:pt x="101624" y="17391"/>
                  <a:pt x="101741" y="17500"/>
                </a:cubicBezTo>
                <a:cubicBezTo>
                  <a:pt x="102105" y="17297"/>
                  <a:pt x="102469" y="17102"/>
                  <a:pt x="102840" y="16903"/>
                </a:cubicBezTo>
                <a:close/>
                <a:moveTo>
                  <a:pt x="97962" y="21623"/>
                </a:moveTo>
                <a:cubicBezTo>
                  <a:pt x="99317" y="20588"/>
                  <a:pt x="100743" y="19597"/>
                  <a:pt x="102236" y="18652"/>
                </a:cubicBezTo>
                <a:cubicBezTo>
                  <a:pt x="102183" y="18460"/>
                  <a:pt x="102108" y="18276"/>
                  <a:pt x="102007" y="18100"/>
                </a:cubicBezTo>
                <a:cubicBezTo>
                  <a:pt x="100900" y="18753"/>
                  <a:pt x="99831" y="19428"/>
                  <a:pt x="98795" y="20126"/>
                </a:cubicBezTo>
                <a:cubicBezTo>
                  <a:pt x="98612" y="20599"/>
                  <a:pt x="98330" y="21098"/>
                  <a:pt x="97962" y="21623"/>
                </a:cubicBezTo>
                <a:close/>
                <a:moveTo>
                  <a:pt x="85990" y="32132"/>
                </a:moveTo>
                <a:cubicBezTo>
                  <a:pt x="88676" y="28512"/>
                  <a:pt x="91974" y="25154"/>
                  <a:pt x="95820" y="22190"/>
                </a:cubicBezTo>
                <a:cubicBezTo>
                  <a:pt x="96717" y="21496"/>
                  <a:pt x="97647" y="20824"/>
                  <a:pt x="98612" y="20171"/>
                </a:cubicBezTo>
                <a:cubicBezTo>
                  <a:pt x="98743" y="19848"/>
                  <a:pt x="98833" y="19541"/>
                  <a:pt x="98874" y="19252"/>
                </a:cubicBezTo>
                <a:cubicBezTo>
                  <a:pt x="97084" y="20355"/>
                  <a:pt x="95400" y="21518"/>
                  <a:pt x="93824" y="22745"/>
                </a:cubicBezTo>
                <a:cubicBezTo>
                  <a:pt x="89367" y="26208"/>
                  <a:pt x="85686" y="30211"/>
                  <a:pt x="82876" y="34530"/>
                </a:cubicBezTo>
                <a:cubicBezTo>
                  <a:pt x="83922" y="33723"/>
                  <a:pt x="84965" y="32920"/>
                  <a:pt x="85990" y="32132"/>
                </a:cubicBezTo>
                <a:close/>
                <a:moveTo>
                  <a:pt x="79360" y="41122"/>
                </a:moveTo>
                <a:cubicBezTo>
                  <a:pt x="79367" y="41115"/>
                  <a:pt x="79379" y="41107"/>
                  <a:pt x="79386" y="41100"/>
                </a:cubicBezTo>
                <a:cubicBezTo>
                  <a:pt x="80122" y="40503"/>
                  <a:pt x="80868" y="39903"/>
                  <a:pt x="81626" y="39299"/>
                </a:cubicBezTo>
                <a:cubicBezTo>
                  <a:pt x="82744" y="36988"/>
                  <a:pt x="84095" y="34740"/>
                  <a:pt x="85660" y="32579"/>
                </a:cubicBezTo>
                <a:cubicBezTo>
                  <a:pt x="84662" y="33352"/>
                  <a:pt x="83645" y="34132"/>
                  <a:pt x="82624" y="34920"/>
                </a:cubicBezTo>
                <a:cubicBezTo>
                  <a:pt x="81345" y="36928"/>
                  <a:pt x="80257" y="39002"/>
                  <a:pt x="79360" y="41122"/>
                </a:cubicBezTo>
                <a:close/>
                <a:moveTo>
                  <a:pt x="79247" y="41216"/>
                </a:moveTo>
                <a:cubicBezTo>
                  <a:pt x="80129" y="39107"/>
                  <a:pt x="81206" y="37040"/>
                  <a:pt x="82470" y="35040"/>
                </a:cubicBezTo>
                <a:cubicBezTo>
                  <a:pt x="81570" y="35731"/>
                  <a:pt x="80673" y="36429"/>
                  <a:pt x="79788" y="37130"/>
                </a:cubicBezTo>
                <a:cubicBezTo>
                  <a:pt x="78737" y="39029"/>
                  <a:pt x="77855" y="40976"/>
                  <a:pt x="77150" y="42953"/>
                </a:cubicBezTo>
                <a:cubicBezTo>
                  <a:pt x="77829" y="42390"/>
                  <a:pt x="78527" y="41809"/>
                  <a:pt x="79247" y="41216"/>
                </a:cubicBezTo>
                <a:close/>
                <a:moveTo>
                  <a:pt x="75781" y="47816"/>
                </a:moveTo>
                <a:cubicBezTo>
                  <a:pt x="76336" y="47384"/>
                  <a:pt x="76899" y="46934"/>
                  <a:pt x="77476" y="46476"/>
                </a:cubicBezTo>
                <a:cubicBezTo>
                  <a:pt x="77908" y="44803"/>
                  <a:pt x="78456" y="43148"/>
                  <a:pt x="79124" y="41516"/>
                </a:cubicBezTo>
                <a:cubicBezTo>
                  <a:pt x="78411" y="42102"/>
                  <a:pt x="77724" y="42676"/>
                  <a:pt x="77049" y="43235"/>
                </a:cubicBezTo>
                <a:cubicBezTo>
                  <a:pt x="76523" y="44747"/>
                  <a:pt x="76099" y="46278"/>
                  <a:pt x="75781" y="47816"/>
                </a:cubicBezTo>
                <a:close/>
                <a:moveTo>
                  <a:pt x="74111" y="49110"/>
                </a:moveTo>
                <a:cubicBezTo>
                  <a:pt x="74629" y="48713"/>
                  <a:pt x="75158" y="48304"/>
                  <a:pt x="75694" y="47883"/>
                </a:cubicBezTo>
                <a:cubicBezTo>
                  <a:pt x="76009" y="46349"/>
                  <a:pt x="76430" y="44826"/>
                  <a:pt x="76947" y="43321"/>
                </a:cubicBezTo>
                <a:cubicBezTo>
                  <a:pt x="76291" y="43865"/>
                  <a:pt x="75657" y="44394"/>
                  <a:pt x="75034" y="44912"/>
                </a:cubicBezTo>
                <a:cubicBezTo>
                  <a:pt x="74640" y="46300"/>
                  <a:pt x="74328" y="47703"/>
                  <a:pt x="74111" y="49110"/>
                </a:cubicBezTo>
                <a:close/>
                <a:moveTo>
                  <a:pt x="72535" y="50292"/>
                </a:moveTo>
                <a:cubicBezTo>
                  <a:pt x="73027" y="49932"/>
                  <a:pt x="73522" y="49557"/>
                  <a:pt x="74025" y="49174"/>
                </a:cubicBezTo>
                <a:cubicBezTo>
                  <a:pt x="74242" y="47771"/>
                  <a:pt x="74546" y="46379"/>
                  <a:pt x="74936" y="44994"/>
                </a:cubicBezTo>
                <a:cubicBezTo>
                  <a:pt x="74332" y="45497"/>
                  <a:pt x="73747" y="45985"/>
                  <a:pt x="73173" y="46461"/>
                </a:cubicBezTo>
                <a:cubicBezTo>
                  <a:pt x="72884" y="47730"/>
                  <a:pt x="72674" y="49009"/>
                  <a:pt x="72535" y="50292"/>
                </a:cubicBezTo>
                <a:close/>
                <a:moveTo>
                  <a:pt x="71049" y="51365"/>
                </a:moveTo>
                <a:cubicBezTo>
                  <a:pt x="71514" y="51039"/>
                  <a:pt x="71980" y="50701"/>
                  <a:pt x="72456" y="50352"/>
                </a:cubicBezTo>
                <a:cubicBezTo>
                  <a:pt x="72588" y="49077"/>
                  <a:pt x="72794" y="47801"/>
                  <a:pt x="73079" y="46536"/>
                </a:cubicBezTo>
                <a:cubicBezTo>
                  <a:pt x="72520" y="46998"/>
                  <a:pt x="71976" y="47444"/>
                  <a:pt x="71443" y="47880"/>
                </a:cubicBezTo>
                <a:cubicBezTo>
                  <a:pt x="71248" y="49035"/>
                  <a:pt x="71117" y="50202"/>
                  <a:pt x="71049" y="51365"/>
                </a:cubicBezTo>
                <a:close/>
                <a:moveTo>
                  <a:pt x="69856" y="48956"/>
                </a:moveTo>
                <a:cubicBezTo>
                  <a:pt x="70359" y="48559"/>
                  <a:pt x="70869" y="48150"/>
                  <a:pt x="71391" y="47726"/>
                </a:cubicBezTo>
                <a:cubicBezTo>
                  <a:pt x="71657" y="46195"/>
                  <a:pt x="72036" y="44672"/>
                  <a:pt x="72524" y="43167"/>
                </a:cubicBezTo>
                <a:cubicBezTo>
                  <a:pt x="71875" y="43730"/>
                  <a:pt x="71248" y="44274"/>
                  <a:pt x="70640" y="44807"/>
                </a:cubicBezTo>
                <a:cubicBezTo>
                  <a:pt x="70284" y="46180"/>
                  <a:pt x="70025" y="47564"/>
                  <a:pt x="69856" y="48956"/>
                </a:cubicBezTo>
                <a:moveTo>
                  <a:pt x="68336" y="50142"/>
                </a:moveTo>
                <a:cubicBezTo>
                  <a:pt x="68805" y="49782"/>
                  <a:pt x="69282" y="49410"/>
                  <a:pt x="69766" y="49028"/>
                </a:cubicBezTo>
                <a:cubicBezTo>
                  <a:pt x="69931" y="47643"/>
                  <a:pt x="70186" y="46266"/>
                  <a:pt x="70535" y="44897"/>
                </a:cubicBezTo>
                <a:cubicBezTo>
                  <a:pt x="69946" y="45415"/>
                  <a:pt x="69372" y="45914"/>
                  <a:pt x="68817" y="46398"/>
                </a:cubicBezTo>
                <a:cubicBezTo>
                  <a:pt x="68577" y="47639"/>
                  <a:pt x="68415" y="48889"/>
                  <a:pt x="68336" y="50142"/>
                </a:cubicBezTo>
                <a:close/>
                <a:moveTo>
                  <a:pt x="66903" y="51208"/>
                </a:moveTo>
                <a:cubicBezTo>
                  <a:pt x="67346" y="50885"/>
                  <a:pt x="67796" y="50551"/>
                  <a:pt x="68250" y="50206"/>
                </a:cubicBezTo>
                <a:cubicBezTo>
                  <a:pt x="68325" y="48960"/>
                  <a:pt x="68483" y="47718"/>
                  <a:pt x="68715" y="46484"/>
                </a:cubicBezTo>
                <a:cubicBezTo>
                  <a:pt x="68179" y="46953"/>
                  <a:pt x="67654" y="47407"/>
                  <a:pt x="67140" y="47842"/>
                </a:cubicBezTo>
                <a:cubicBezTo>
                  <a:pt x="66993" y="48960"/>
                  <a:pt x="66918" y="50086"/>
                  <a:pt x="66903" y="51208"/>
                </a:cubicBezTo>
                <a:close/>
                <a:moveTo>
                  <a:pt x="65601" y="48934"/>
                </a:moveTo>
                <a:cubicBezTo>
                  <a:pt x="66082" y="48536"/>
                  <a:pt x="66573" y="48124"/>
                  <a:pt x="67072" y="47696"/>
                </a:cubicBezTo>
                <a:cubicBezTo>
                  <a:pt x="67275" y="46172"/>
                  <a:pt x="67601" y="44653"/>
                  <a:pt x="68048" y="43156"/>
                </a:cubicBezTo>
                <a:cubicBezTo>
                  <a:pt x="67410" y="43741"/>
                  <a:pt x="66798" y="44311"/>
                  <a:pt x="66209" y="44859"/>
                </a:cubicBezTo>
                <a:cubicBezTo>
                  <a:pt x="65905" y="46210"/>
                  <a:pt x="65706" y="47568"/>
                  <a:pt x="65601" y="48934"/>
                </a:cubicBezTo>
                <a:close/>
                <a:moveTo>
                  <a:pt x="64145" y="50116"/>
                </a:moveTo>
                <a:cubicBezTo>
                  <a:pt x="64596" y="49759"/>
                  <a:pt x="65050" y="49392"/>
                  <a:pt x="65511" y="49013"/>
                </a:cubicBezTo>
                <a:cubicBezTo>
                  <a:pt x="65605" y="47655"/>
                  <a:pt x="65804" y="46304"/>
                  <a:pt x="66097" y="44964"/>
                </a:cubicBezTo>
                <a:cubicBezTo>
                  <a:pt x="65526" y="45497"/>
                  <a:pt x="64975" y="46011"/>
                  <a:pt x="64438" y="46506"/>
                </a:cubicBezTo>
                <a:cubicBezTo>
                  <a:pt x="64262" y="47703"/>
                  <a:pt x="64164" y="48908"/>
                  <a:pt x="64145" y="50116"/>
                </a:cubicBezTo>
                <a:moveTo>
                  <a:pt x="62784" y="51159"/>
                </a:moveTo>
                <a:cubicBezTo>
                  <a:pt x="63204" y="50847"/>
                  <a:pt x="63628" y="50525"/>
                  <a:pt x="64055" y="50187"/>
                </a:cubicBezTo>
                <a:cubicBezTo>
                  <a:pt x="64070" y="48990"/>
                  <a:pt x="64164" y="47793"/>
                  <a:pt x="64333" y="46604"/>
                </a:cubicBezTo>
                <a:cubicBezTo>
                  <a:pt x="63823" y="47080"/>
                  <a:pt x="63320" y="47542"/>
                  <a:pt x="62832" y="47981"/>
                </a:cubicBezTo>
                <a:cubicBezTo>
                  <a:pt x="62784" y="48645"/>
                  <a:pt x="62757" y="49305"/>
                  <a:pt x="62757" y="49969"/>
                </a:cubicBezTo>
                <a:cubicBezTo>
                  <a:pt x="62757" y="50367"/>
                  <a:pt x="62765" y="50765"/>
                  <a:pt x="62784" y="51159"/>
                </a:cubicBezTo>
                <a:close/>
                <a:moveTo>
                  <a:pt x="62705" y="51410"/>
                </a:moveTo>
                <a:cubicBezTo>
                  <a:pt x="62382" y="51650"/>
                  <a:pt x="62059" y="51879"/>
                  <a:pt x="61737" y="52101"/>
                </a:cubicBezTo>
                <a:cubicBezTo>
                  <a:pt x="61665" y="52153"/>
                  <a:pt x="61590" y="52202"/>
                  <a:pt x="61515" y="52254"/>
                </a:cubicBezTo>
                <a:cubicBezTo>
                  <a:pt x="61598" y="52975"/>
                  <a:pt x="61707" y="53695"/>
                  <a:pt x="61849" y="54412"/>
                </a:cubicBezTo>
                <a:cubicBezTo>
                  <a:pt x="62217" y="54220"/>
                  <a:pt x="62581" y="54018"/>
                  <a:pt x="62949" y="53804"/>
                </a:cubicBezTo>
                <a:cubicBezTo>
                  <a:pt x="62829" y="53009"/>
                  <a:pt x="62750" y="52209"/>
                  <a:pt x="62705" y="51410"/>
                </a:cubicBezTo>
                <a:close/>
                <a:moveTo>
                  <a:pt x="61365" y="49478"/>
                </a:moveTo>
                <a:cubicBezTo>
                  <a:pt x="61365" y="50345"/>
                  <a:pt x="61410" y="51211"/>
                  <a:pt x="61497" y="52078"/>
                </a:cubicBezTo>
                <a:cubicBezTo>
                  <a:pt x="61549" y="52044"/>
                  <a:pt x="61598" y="52011"/>
                  <a:pt x="61650" y="51973"/>
                </a:cubicBezTo>
                <a:cubicBezTo>
                  <a:pt x="61996" y="51733"/>
                  <a:pt x="62345" y="51485"/>
                  <a:pt x="62693" y="51226"/>
                </a:cubicBezTo>
                <a:cubicBezTo>
                  <a:pt x="62675" y="50806"/>
                  <a:pt x="62663" y="50390"/>
                  <a:pt x="62663" y="49969"/>
                </a:cubicBezTo>
                <a:cubicBezTo>
                  <a:pt x="62663" y="49339"/>
                  <a:pt x="62690" y="48705"/>
                  <a:pt x="62735" y="48071"/>
                </a:cubicBezTo>
                <a:cubicBezTo>
                  <a:pt x="62269" y="48491"/>
                  <a:pt x="61812" y="48896"/>
                  <a:pt x="61365" y="49287"/>
                </a:cubicBezTo>
                <a:cubicBezTo>
                  <a:pt x="61365" y="49350"/>
                  <a:pt x="61365" y="49414"/>
                  <a:pt x="61365" y="49478"/>
                </a:cubicBezTo>
                <a:close/>
                <a:moveTo>
                  <a:pt x="59962" y="48994"/>
                </a:moveTo>
                <a:cubicBezTo>
                  <a:pt x="59962" y="49407"/>
                  <a:pt x="59973" y="49819"/>
                  <a:pt x="59996" y="50232"/>
                </a:cubicBezTo>
                <a:cubicBezTo>
                  <a:pt x="60416" y="49891"/>
                  <a:pt x="60840" y="49531"/>
                  <a:pt x="61271" y="49159"/>
                </a:cubicBezTo>
                <a:cubicBezTo>
                  <a:pt x="61286" y="47861"/>
                  <a:pt x="61403" y="46563"/>
                  <a:pt x="61620" y="45276"/>
                </a:cubicBezTo>
                <a:cubicBezTo>
                  <a:pt x="61080" y="45827"/>
                  <a:pt x="60562" y="46356"/>
                  <a:pt x="60056" y="46863"/>
                </a:cubicBezTo>
                <a:cubicBezTo>
                  <a:pt x="59996" y="47572"/>
                  <a:pt x="59962" y="48281"/>
                  <a:pt x="59962" y="48994"/>
                </a:cubicBezTo>
                <a:close/>
                <a:moveTo>
                  <a:pt x="58559" y="48120"/>
                </a:moveTo>
                <a:cubicBezTo>
                  <a:pt x="59020" y="47673"/>
                  <a:pt x="59489" y="47208"/>
                  <a:pt x="59973" y="46720"/>
                </a:cubicBezTo>
                <a:cubicBezTo>
                  <a:pt x="60135" y="45006"/>
                  <a:pt x="60480" y="43298"/>
                  <a:pt x="61009" y="41621"/>
                </a:cubicBezTo>
                <a:cubicBezTo>
                  <a:pt x="60311" y="42372"/>
                  <a:pt x="59658" y="43096"/>
                  <a:pt x="59043" y="43786"/>
                </a:cubicBezTo>
                <a:cubicBezTo>
                  <a:pt x="58746" y="45219"/>
                  <a:pt x="58585" y="46668"/>
                  <a:pt x="58559" y="48120"/>
                </a:cubicBezTo>
                <a:close/>
                <a:moveTo>
                  <a:pt x="57287" y="45538"/>
                </a:moveTo>
                <a:cubicBezTo>
                  <a:pt x="57823" y="44927"/>
                  <a:pt x="58382" y="44285"/>
                  <a:pt x="58979" y="43617"/>
                </a:cubicBezTo>
                <a:cubicBezTo>
                  <a:pt x="59523" y="41077"/>
                  <a:pt x="60502" y="38586"/>
                  <a:pt x="61924" y="36203"/>
                </a:cubicBezTo>
                <a:cubicBezTo>
                  <a:pt x="60802" y="37291"/>
                  <a:pt x="59812" y="38331"/>
                  <a:pt x="58923" y="39329"/>
                </a:cubicBezTo>
                <a:cubicBezTo>
                  <a:pt x="58067" y="41355"/>
                  <a:pt x="57527" y="43437"/>
                  <a:pt x="57287" y="45538"/>
                </a:cubicBezTo>
                <a:close/>
                <a:moveTo>
                  <a:pt x="55722" y="47287"/>
                </a:moveTo>
                <a:cubicBezTo>
                  <a:pt x="56191" y="46773"/>
                  <a:pt x="56671" y="46236"/>
                  <a:pt x="57167" y="45670"/>
                </a:cubicBezTo>
                <a:cubicBezTo>
                  <a:pt x="57388" y="43606"/>
                  <a:pt x="57902" y="41558"/>
                  <a:pt x="58716" y="39565"/>
                </a:cubicBezTo>
                <a:cubicBezTo>
                  <a:pt x="57853" y="40541"/>
                  <a:pt x="57084" y="41475"/>
                  <a:pt x="56379" y="42360"/>
                </a:cubicBezTo>
                <a:cubicBezTo>
                  <a:pt x="55966" y="43985"/>
                  <a:pt x="55748" y="45636"/>
                  <a:pt x="55722" y="47287"/>
                </a:cubicBezTo>
                <a:close/>
                <a:moveTo>
                  <a:pt x="60011" y="33645"/>
                </a:moveTo>
                <a:cubicBezTo>
                  <a:pt x="59103" y="34496"/>
                  <a:pt x="58285" y="35325"/>
                  <a:pt x="57542" y="36128"/>
                </a:cubicBezTo>
                <a:cubicBezTo>
                  <a:pt x="55850" y="38826"/>
                  <a:pt x="54833" y="41681"/>
                  <a:pt x="54458" y="44578"/>
                </a:cubicBezTo>
                <a:cubicBezTo>
                  <a:pt x="55036" y="43820"/>
                  <a:pt x="55651" y="43017"/>
                  <a:pt x="56323" y="42169"/>
                </a:cubicBezTo>
                <a:cubicBezTo>
                  <a:pt x="57358" y="38248"/>
                  <a:pt x="59542" y="34470"/>
                  <a:pt x="62964" y="31112"/>
                </a:cubicBezTo>
                <a:cubicBezTo>
                  <a:pt x="61932" y="31937"/>
                  <a:pt x="60938" y="32782"/>
                  <a:pt x="60011" y="33645"/>
                </a:cubicBezTo>
                <a:moveTo>
                  <a:pt x="61692" y="31138"/>
                </a:moveTo>
                <a:cubicBezTo>
                  <a:pt x="60277" y="32466"/>
                  <a:pt x="59077" y="33866"/>
                  <a:pt x="58078" y="35314"/>
                </a:cubicBezTo>
                <a:cubicBezTo>
                  <a:pt x="58641" y="34729"/>
                  <a:pt x="59245" y="34132"/>
                  <a:pt x="59898" y="33521"/>
                </a:cubicBezTo>
                <a:cubicBezTo>
                  <a:pt x="61294" y="32223"/>
                  <a:pt x="62840" y="30966"/>
                  <a:pt x="64446" y="29757"/>
                </a:cubicBezTo>
                <a:cubicBezTo>
                  <a:pt x="66149" y="28298"/>
                  <a:pt x="68156" y="26910"/>
                  <a:pt x="70411" y="25597"/>
                </a:cubicBezTo>
                <a:cubicBezTo>
                  <a:pt x="71477" y="24895"/>
                  <a:pt x="72524" y="24223"/>
                  <a:pt x="73522" y="23582"/>
                </a:cubicBezTo>
                <a:cubicBezTo>
                  <a:pt x="68682" y="25848"/>
                  <a:pt x="64614" y="28384"/>
                  <a:pt x="61692" y="31138"/>
                </a:cubicBezTo>
                <a:moveTo>
                  <a:pt x="59722" y="31690"/>
                </a:moveTo>
                <a:cubicBezTo>
                  <a:pt x="56983" y="34312"/>
                  <a:pt x="55103" y="37201"/>
                  <a:pt x="54011" y="40203"/>
                </a:cubicBezTo>
                <a:cubicBezTo>
                  <a:pt x="55002" y="38826"/>
                  <a:pt x="56176" y="37348"/>
                  <a:pt x="57639" y="35779"/>
                </a:cubicBezTo>
                <a:cubicBezTo>
                  <a:pt x="58709" y="34136"/>
                  <a:pt x="60030" y="32553"/>
                  <a:pt x="61617" y="31059"/>
                </a:cubicBezTo>
                <a:cubicBezTo>
                  <a:pt x="64693" y="28159"/>
                  <a:pt x="69023" y="25510"/>
                  <a:pt x="74182" y="23161"/>
                </a:cubicBezTo>
                <a:cubicBezTo>
                  <a:pt x="74527" y="22936"/>
                  <a:pt x="74869" y="22719"/>
                  <a:pt x="75203" y="22505"/>
                </a:cubicBezTo>
                <a:cubicBezTo>
                  <a:pt x="68697" y="25173"/>
                  <a:pt x="63286" y="28268"/>
                  <a:pt x="59722" y="31690"/>
                </a:cubicBezTo>
                <a:close/>
                <a:moveTo>
                  <a:pt x="57756" y="32241"/>
                </a:moveTo>
                <a:cubicBezTo>
                  <a:pt x="54146" y="35772"/>
                  <a:pt x="52158" y="39760"/>
                  <a:pt x="51580" y="43842"/>
                </a:cubicBezTo>
                <a:cubicBezTo>
                  <a:pt x="52237" y="42814"/>
                  <a:pt x="52946" y="41708"/>
                  <a:pt x="53779" y="40526"/>
                </a:cubicBezTo>
                <a:cubicBezTo>
                  <a:pt x="54855" y="37378"/>
                  <a:pt x="56788" y="34350"/>
                  <a:pt x="59643" y="31607"/>
                </a:cubicBezTo>
                <a:cubicBezTo>
                  <a:pt x="63324" y="28080"/>
                  <a:pt x="68948" y="24902"/>
                  <a:pt x="75702" y="22182"/>
                </a:cubicBezTo>
                <a:cubicBezTo>
                  <a:pt x="75859" y="22081"/>
                  <a:pt x="76017" y="21980"/>
                  <a:pt x="76171" y="21882"/>
                </a:cubicBezTo>
                <a:cubicBezTo>
                  <a:pt x="68295" y="24820"/>
                  <a:pt x="61755" y="28332"/>
                  <a:pt x="57756" y="32241"/>
                </a:cubicBezTo>
                <a:close/>
                <a:moveTo>
                  <a:pt x="76595" y="21604"/>
                </a:moveTo>
                <a:cubicBezTo>
                  <a:pt x="76658" y="21563"/>
                  <a:pt x="76722" y="21522"/>
                  <a:pt x="76786" y="21481"/>
                </a:cubicBezTo>
                <a:cubicBezTo>
                  <a:pt x="70764" y="23563"/>
                  <a:pt x="65406" y="25964"/>
                  <a:pt x="61219" y="28598"/>
                </a:cubicBezTo>
                <a:cubicBezTo>
                  <a:pt x="59639" y="29776"/>
                  <a:pt x="58131" y="31011"/>
                  <a:pt x="56788" y="32294"/>
                </a:cubicBezTo>
                <a:cubicBezTo>
                  <a:pt x="54589" y="34406"/>
                  <a:pt x="53025" y="36384"/>
                  <a:pt x="51816" y="38214"/>
                </a:cubicBezTo>
                <a:cubicBezTo>
                  <a:pt x="50544" y="40740"/>
                  <a:pt x="49944" y="43377"/>
                  <a:pt x="49944" y="46026"/>
                </a:cubicBezTo>
                <a:cubicBezTo>
                  <a:pt x="49944" y="46131"/>
                  <a:pt x="49944" y="46233"/>
                  <a:pt x="49944" y="46338"/>
                </a:cubicBezTo>
                <a:cubicBezTo>
                  <a:pt x="50139" y="46060"/>
                  <a:pt x="50331" y="45775"/>
                  <a:pt x="50522" y="45482"/>
                </a:cubicBezTo>
                <a:cubicBezTo>
                  <a:pt x="50822" y="45028"/>
                  <a:pt x="51122" y="44559"/>
                  <a:pt x="51437" y="44068"/>
                </a:cubicBezTo>
                <a:cubicBezTo>
                  <a:pt x="51970" y="39873"/>
                  <a:pt x="53981" y="35776"/>
                  <a:pt x="57677" y="32163"/>
                </a:cubicBezTo>
                <a:cubicBezTo>
                  <a:pt x="61778" y="28159"/>
                  <a:pt x="68505" y="24580"/>
                  <a:pt x="76595" y="21604"/>
                </a:cubicBezTo>
                <a:moveTo>
                  <a:pt x="76876" y="21619"/>
                </a:moveTo>
                <a:cubicBezTo>
                  <a:pt x="76752" y="21702"/>
                  <a:pt x="76625" y="21784"/>
                  <a:pt x="76497" y="21867"/>
                </a:cubicBezTo>
                <a:cubicBezTo>
                  <a:pt x="78249" y="21180"/>
                  <a:pt x="80077" y="20520"/>
                  <a:pt x="81960" y="19893"/>
                </a:cubicBezTo>
                <a:cubicBezTo>
                  <a:pt x="80215" y="20445"/>
                  <a:pt x="78519" y="21019"/>
                  <a:pt x="76876" y="21619"/>
                </a:cubicBezTo>
                <a:close/>
                <a:moveTo>
                  <a:pt x="77420" y="21263"/>
                </a:moveTo>
                <a:cubicBezTo>
                  <a:pt x="77375" y="21293"/>
                  <a:pt x="77326" y="21323"/>
                  <a:pt x="77281" y="21353"/>
                </a:cubicBezTo>
                <a:cubicBezTo>
                  <a:pt x="78103" y="21057"/>
                  <a:pt x="78943" y="20768"/>
                  <a:pt x="79791" y="20483"/>
                </a:cubicBezTo>
                <a:cubicBezTo>
                  <a:pt x="78992" y="20738"/>
                  <a:pt x="78201" y="20997"/>
                  <a:pt x="77420" y="21263"/>
                </a:cubicBezTo>
                <a:close/>
                <a:moveTo>
                  <a:pt x="72576" y="21278"/>
                </a:moveTo>
                <a:cubicBezTo>
                  <a:pt x="72524" y="21312"/>
                  <a:pt x="72475" y="21342"/>
                  <a:pt x="72422" y="21372"/>
                </a:cubicBezTo>
                <a:cubicBezTo>
                  <a:pt x="74809" y="20749"/>
                  <a:pt x="77169" y="20171"/>
                  <a:pt x="79461" y="19653"/>
                </a:cubicBezTo>
                <a:cubicBezTo>
                  <a:pt x="79495" y="19627"/>
                  <a:pt x="79533" y="19601"/>
                  <a:pt x="79566" y="19575"/>
                </a:cubicBezTo>
                <a:cubicBezTo>
                  <a:pt x="77311" y="20085"/>
                  <a:pt x="74966" y="20655"/>
                  <a:pt x="72576" y="21278"/>
                </a:cubicBezTo>
                <a:close/>
                <a:moveTo>
                  <a:pt x="63526" y="23567"/>
                </a:moveTo>
                <a:cubicBezTo>
                  <a:pt x="63425" y="23630"/>
                  <a:pt x="63320" y="23694"/>
                  <a:pt x="63215" y="23754"/>
                </a:cubicBezTo>
                <a:cubicBezTo>
                  <a:pt x="66314" y="22816"/>
                  <a:pt x="69421" y="21946"/>
                  <a:pt x="72456" y="21154"/>
                </a:cubicBezTo>
                <a:cubicBezTo>
                  <a:pt x="72558" y="21094"/>
                  <a:pt x="72659" y="21034"/>
                  <a:pt x="72756" y="20974"/>
                </a:cubicBezTo>
                <a:cubicBezTo>
                  <a:pt x="69759" y="21754"/>
                  <a:pt x="66648" y="22629"/>
                  <a:pt x="63526" y="23567"/>
                </a:cubicBezTo>
                <a:moveTo>
                  <a:pt x="54068" y="26313"/>
                </a:moveTo>
                <a:cubicBezTo>
                  <a:pt x="53951" y="26399"/>
                  <a:pt x="53835" y="26489"/>
                  <a:pt x="53719" y="26576"/>
                </a:cubicBezTo>
                <a:cubicBezTo>
                  <a:pt x="56897" y="25473"/>
                  <a:pt x="60153" y="24422"/>
                  <a:pt x="63395" y="23447"/>
                </a:cubicBezTo>
                <a:cubicBezTo>
                  <a:pt x="63556" y="23349"/>
                  <a:pt x="63714" y="23255"/>
                  <a:pt x="63875" y="23158"/>
                </a:cubicBezTo>
                <a:cubicBezTo>
                  <a:pt x="62926" y="23443"/>
                  <a:pt x="61977" y="23736"/>
                  <a:pt x="61024" y="24032"/>
                </a:cubicBezTo>
                <a:cubicBezTo>
                  <a:pt x="58701" y="24760"/>
                  <a:pt x="56371" y="25521"/>
                  <a:pt x="54068" y="26313"/>
                </a:cubicBezTo>
                <a:close/>
                <a:moveTo>
                  <a:pt x="46597" y="28658"/>
                </a:moveTo>
                <a:cubicBezTo>
                  <a:pt x="46507" y="28759"/>
                  <a:pt x="46421" y="28861"/>
                  <a:pt x="46338" y="28958"/>
                </a:cubicBezTo>
                <a:cubicBezTo>
                  <a:pt x="48796" y="28009"/>
                  <a:pt x="51351" y="27082"/>
                  <a:pt x="53940" y="26193"/>
                </a:cubicBezTo>
                <a:cubicBezTo>
                  <a:pt x="54094" y="26077"/>
                  <a:pt x="54251" y="25960"/>
                  <a:pt x="54409" y="25844"/>
                </a:cubicBezTo>
                <a:cubicBezTo>
                  <a:pt x="51768" y="26748"/>
                  <a:pt x="49141" y="27690"/>
                  <a:pt x="46597" y="28658"/>
                </a:cubicBezTo>
                <a:close/>
                <a:moveTo>
                  <a:pt x="47134" y="28073"/>
                </a:moveTo>
                <a:cubicBezTo>
                  <a:pt x="47029" y="28182"/>
                  <a:pt x="46927" y="28294"/>
                  <a:pt x="46826" y="28403"/>
                </a:cubicBezTo>
                <a:cubicBezTo>
                  <a:pt x="49445" y="27409"/>
                  <a:pt x="52143" y="26448"/>
                  <a:pt x="54855" y="25525"/>
                </a:cubicBezTo>
                <a:cubicBezTo>
                  <a:pt x="55073" y="25368"/>
                  <a:pt x="55298" y="25214"/>
                  <a:pt x="55523" y="25060"/>
                </a:cubicBezTo>
                <a:cubicBezTo>
                  <a:pt x="52724" y="26005"/>
                  <a:pt x="49914" y="27007"/>
                  <a:pt x="47168" y="28035"/>
                </a:cubicBezTo>
                <a:cubicBezTo>
                  <a:pt x="47156" y="28050"/>
                  <a:pt x="47145" y="28062"/>
                  <a:pt x="47134" y="28073"/>
                </a:cubicBezTo>
                <a:close/>
                <a:moveTo>
                  <a:pt x="41513" y="29600"/>
                </a:moveTo>
                <a:cubicBezTo>
                  <a:pt x="41596" y="29454"/>
                  <a:pt x="41678" y="29303"/>
                  <a:pt x="41765" y="29157"/>
                </a:cubicBezTo>
                <a:cubicBezTo>
                  <a:pt x="40418" y="29697"/>
                  <a:pt x="39090" y="30245"/>
                  <a:pt x="37788" y="30793"/>
                </a:cubicBezTo>
                <a:cubicBezTo>
                  <a:pt x="37761" y="30921"/>
                  <a:pt x="37743" y="31044"/>
                  <a:pt x="37720" y="31172"/>
                </a:cubicBezTo>
                <a:cubicBezTo>
                  <a:pt x="38958" y="30643"/>
                  <a:pt x="40226" y="30118"/>
                  <a:pt x="41513" y="29600"/>
                </a:cubicBezTo>
                <a:moveTo>
                  <a:pt x="40350" y="30545"/>
                </a:moveTo>
                <a:cubicBezTo>
                  <a:pt x="40635" y="30429"/>
                  <a:pt x="40920" y="30313"/>
                  <a:pt x="41206" y="30193"/>
                </a:cubicBezTo>
                <a:cubicBezTo>
                  <a:pt x="41266" y="30073"/>
                  <a:pt x="41329" y="29949"/>
                  <a:pt x="41393" y="29825"/>
                </a:cubicBezTo>
                <a:cubicBezTo>
                  <a:pt x="40136" y="30332"/>
                  <a:pt x="38898" y="30846"/>
                  <a:pt x="37694" y="31360"/>
                </a:cubicBezTo>
                <a:cubicBezTo>
                  <a:pt x="37679" y="31472"/>
                  <a:pt x="37664" y="31581"/>
                  <a:pt x="37652" y="31690"/>
                </a:cubicBezTo>
                <a:cubicBezTo>
                  <a:pt x="38534" y="31307"/>
                  <a:pt x="39435" y="30928"/>
                  <a:pt x="40350" y="30545"/>
                </a:cubicBezTo>
                <a:moveTo>
                  <a:pt x="40962" y="30729"/>
                </a:moveTo>
                <a:cubicBezTo>
                  <a:pt x="41007" y="30624"/>
                  <a:pt x="41056" y="30515"/>
                  <a:pt x="41104" y="30410"/>
                </a:cubicBezTo>
                <a:cubicBezTo>
                  <a:pt x="39919" y="30898"/>
                  <a:pt x="38759" y="31386"/>
                  <a:pt x="37630" y="31877"/>
                </a:cubicBezTo>
                <a:cubicBezTo>
                  <a:pt x="37622" y="31975"/>
                  <a:pt x="37615" y="32076"/>
                  <a:pt x="37607" y="32174"/>
                </a:cubicBezTo>
                <a:cubicBezTo>
                  <a:pt x="38692" y="31690"/>
                  <a:pt x="39814" y="31206"/>
                  <a:pt x="40962" y="30729"/>
                </a:cubicBezTo>
                <a:moveTo>
                  <a:pt x="37577" y="32632"/>
                </a:moveTo>
                <a:cubicBezTo>
                  <a:pt x="38605" y="32159"/>
                  <a:pt x="39667" y="31690"/>
                  <a:pt x="40763" y="31221"/>
                </a:cubicBezTo>
                <a:cubicBezTo>
                  <a:pt x="40797" y="31127"/>
                  <a:pt x="40834" y="31033"/>
                  <a:pt x="40875" y="30939"/>
                </a:cubicBezTo>
                <a:cubicBezTo>
                  <a:pt x="39750" y="31408"/>
                  <a:pt x="38654" y="31881"/>
                  <a:pt x="37592" y="32354"/>
                </a:cubicBezTo>
                <a:cubicBezTo>
                  <a:pt x="37589" y="32448"/>
                  <a:pt x="37585" y="32538"/>
                  <a:pt x="37577" y="32632"/>
                </a:cubicBezTo>
                <a:moveTo>
                  <a:pt x="37525" y="31255"/>
                </a:moveTo>
                <a:cubicBezTo>
                  <a:pt x="37544" y="31131"/>
                  <a:pt x="37562" y="31003"/>
                  <a:pt x="37585" y="30879"/>
                </a:cubicBezTo>
                <a:cubicBezTo>
                  <a:pt x="36741" y="31236"/>
                  <a:pt x="35908" y="31596"/>
                  <a:pt x="35086" y="31956"/>
                </a:cubicBezTo>
                <a:cubicBezTo>
                  <a:pt x="35101" y="32072"/>
                  <a:pt x="35116" y="32185"/>
                  <a:pt x="35135" y="32298"/>
                </a:cubicBezTo>
                <a:cubicBezTo>
                  <a:pt x="35915" y="31949"/>
                  <a:pt x="36714" y="31603"/>
                  <a:pt x="37525" y="31255"/>
                </a:cubicBezTo>
                <a:moveTo>
                  <a:pt x="33904" y="34417"/>
                </a:moveTo>
                <a:cubicBezTo>
                  <a:pt x="34332" y="34196"/>
                  <a:pt x="34767" y="33978"/>
                  <a:pt x="35214" y="33757"/>
                </a:cubicBezTo>
                <a:cubicBezTo>
                  <a:pt x="35195" y="33663"/>
                  <a:pt x="35172" y="33570"/>
                  <a:pt x="35154" y="33472"/>
                </a:cubicBezTo>
                <a:cubicBezTo>
                  <a:pt x="34696" y="33690"/>
                  <a:pt x="34242" y="33907"/>
                  <a:pt x="33799" y="34125"/>
                </a:cubicBezTo>
                <a:cubicBezTo>
                  <a:pt x="33837" y="34222"/>
                  <a:pt x="33870" y="34320"/>
                  <a:pt x="33904" y="34417"/>
                </a:cubicBezTo>
                <a:close/>
                <a:moveTo>
                  <a:pt x="32985" y="35476"/>
                </a:moveTo>
                <a:cubicBezTo>
                  <a:pt x="33281" y="35307"/>
                  <a:pt x="33585" y="35134"/>
                  <a:pt x="33897" y="34965"/>
                </a:cubicBezTo>
                <a:cubicBezTo>
                  <a:pt x="33859" y="34860"/>
                  <a:pt x="33825" y="34755"/>
                  <a:pt x="33788" y="34654"/>
                </a:cubicBezTo>
                <a:cubicBezTo>
                  <a:pt x="33473" y="34815"/>
                  <a:pt x="33165" y="34977"/>
                  <a:pt x="32861" y="35142"/>
                </a:cubicBezTo>
                <a:cubicBezTo>
                  <a:pt x="32902" y="35250"/>
                  <a:pt x="32944" y="35363"/>
                  <a:pt x="32985" y="35476"/>
                </a:cubicBezTo>
                <a:moveTo>
                  <a:pt x="27488" y="38455"/>
                </a:moveTo>
                <a:cubicBezTo>
                  <a:pt x="25605" y="39843"/>
                  <a:pt x="24299" y="41194"/>
                  <a:pt x="23736" y="42443"/>
                </a:cubicBezTo>
                <a:cubicBezTo>
                  <a:pt x="23440" y="43103"/>
                  <a:pt x="23301" y="43749"/>
                  <a:pt x="23301" y="44383"/>
                </a:cubicBezTo>
                <a:cubicBezTo>
                  <a:pt x="23301" y="45325"/>
                  <a:pt x="23609" y="46240"/>
                  <a:pt x="24160" y="47114"/>
                </a:cubicBezTo>
                <a:cubicBezTo>
                  <a:pt x="24588" y="46979"/>
                  <a:pt x="25008" y="46840"/>
                  <a:pt x="25417" y="46694"/>
                </a:cubicBezTo>
                <a:cubicBezTo>
                  <a:pt x="25034" y="45914"/>
                  <a:pt x="24824" y="45099"/>
                  <a:pt x="24824" y="44270"/>
                </a:cubicBezTo>
                <a:cubicBezTo>
                  <a:pt x="24824" y="43479"/>
                  <a:pt x="25012" y="42672"/>
                  <a:pt x="25417" y="41858"/>
                </a:cubicBezTo>
                <a:cubicBezTo>
                  <a:pt x="26400" y="39895"/>
                  <a:pt x="28985" y="37806"/>
                  <a:pt x="32629" y="35682"/>
                </a:cubicBezTo>
                <a:cubicBezTo>
                  <a:pt x="32689" y="35644"/>
                  <a:pt x="32752" y="35607"/>
                  <a:pt x="32816" y="35569"/>
                </a:cubicBezTo>
                <a:cubicBezTo>
                  <a:pt x="32779" y="35457"/>
                  <a:pt x="32734" y="35344"/>
                  <a:pt x="32692" y="35232"/>
                </a:cubicBezTo>
                <a:cubicBezTo>
                  <a:pt x="30677" y="36316"/>
                  <a:pt x="28918" y="37397"/>
                  <a:pt x="27488" y="38455"/>
                </a:cubicBezTo>
                <a:close/>
                <a:moveTo>
                  <a:pt x="24543" y="47917"/>
                </a:moveTo>
                <a:cubicBezTo>
                  <a:pt x="24389" y="47722"/>
                  <a:pt x="24243" y="47527"/>
                  <a:pt x="24111" y="47328"/>
                </a:cubicBezTo>
                <a:cubicBezTo>
                  <a:pt x="23714" y="47448"/>
                  <a:pt x="23312" y="47564"/>
                  <a:pt x="22903" y="47673"/>
                </a:cubicBezTo>
                <a:cubicBezTo>
                  <a:pt x="23046" y="47850"/>
                  <a:pt x="23203" y="48022"/>
                  <a:pt x="23369" y="48191"/>
                </a:cubicBezTo>
                <a:cubicBezTo>
                  <a:pt x="23766" y="48105"/>
                  <a:pt x="24156" y="48011"/>
                  <a:pt x="24543" y="47917"/>
                </a:cubicBezTo>
                <a:moveTo>
                  <a:pt x="24674" y="48075"/>
                </a:moveTo>
                <a:cubicBezTo>
                  <a:pt x="24652" y="48082"/>
                  <a:pt x="24629" y="48086"/>
                  <a:pt x="24603" y="48093"/>
                </a:cubicBezTo>
                <a:cubicBezTo>
                  <a:pt x="24247" y="48184"/>
                  <a:pt x="23890" y="48266"/>
                  <a:pt x="23526" y="48349"/>
                </a:cubicBezTo>
                <a:cubicBezTo>
                  <a:pt x="23582" y="48401"/>
                  <a:pt x="23639" y="48457"/>
                  <a:pt x="23695" y="48510"/>
                </a:cubicBezTo>
                <a:cubicBezTo>
                  <a:pt x="23808" y="48619"/>
                  <a:pt x="23928" y="48724"/>
                  <a:pt x="24048" y="48829"/>
                </a:cubicBezTo>
                <a:cubicBezTo>
                  <a:pt x="24427" y="48761"/>
                  <a:pt x="24798" y="48694"/>
                  <a:pt x="25170" y="48619"/>
                </a:cubicBezTo>
                <a:cubicBezTo>
                  <a:pt x="24993" y="48439"/>
                  <a:pt x="24832" y="48259"/>
                  <a:pt x="24674" y="48075"/>
                </a:cubicBezTo>
                <a:close/>
                <a:moveTo>
                  <a:pt x="26017" y="47707"/>
                </a:moveTo>
                <a:cubicBezTo>
                  <a:pt x="25631" y="47820"/>
                  <a:pt x="25241" y="47928"/>
                  <a:pt x="24843" y="48033"/>
                </a:cubicBezTo>
                <a:cubicBezTo>
                  <a:pt x="25004" y="48217"/>
                  <a:pt x="25173" y="48401"/>
                  <a:pt x="25353" y="48581"/>
                </a:cubicBezTo>
                <a:cubicBezTo>
                  <a:pt x="25691" y="48510"/>
                  <a:pt x="26029" y="48435"/>
                  <a:pt x="26359" y="48356"/>
                </a:cubicBezTo>
                <a:cubicBezTo>
                  <a:pt x="26404" y="48349"/>
                  <a:pt x="26445" y="48337"/>
                  <a:pt x="26490" y="48326"/>
                </a:cubicBezTo>
                <a:cubicBezTo>
                  <a:pt x="26321" y="48124"/>
                  <a:pt x="26164" y="47913"/>
                  <a:pt x="26017" y="47707"/>
                </a:cubicBezTo>
                <a:moveTo>
                  <a:pt x="27815" y="47977"/>
                </a:moveTo>
                <a:cubicBezTo>
                  <a:pt x="27650" y="47745"/>
                  <a:pt x="27503" y="47508"/>
                  <a:pt x="27364" y="47268"/>
                </a:cubicBezTo>
                <a:cubicBezTo>
                  <a:pt x="26978" y="47407"/>
                  <a:pt x="26580" y="47534"/>
                  <a:pt x="26171" y="47658"/>
                </a:cubicBezTo>
                <a:cubicBezTo>
                  <a:pt x="26321" y="47868"/>
                  <a:pt x="26483" y="48078"/>
                  <a:pt x="26659" y="48285"/>
                </a:cubicBezTo>
                <a:cubicBezTo>
                  <a:pt x="27049" y="48191"/>
                  <a:pt x="27436" y="48086"/>
                  <a:pt x="27815" y="47977"/>
                </a:cubicBezTo>
                <a:close/>
                <a:moveTo>
                  <a:pt x="27927" y="48139"/>
                </a:moveTo>
                <a:cubicBezTo>
                  <a:pt x="27556" y="48244"/>
                  <a:pt x="27177" y="48345"/>
                  <a:pt x="26794" y="48442"/>
                </a:cubicBezTo>
                <a:cubicBezTo>
                  <a:pt x="26907" y="48574"/>
                  <a:pt x="27027" y="48701"/>
                  <a:pt x="27151" y="48829"/>
                </a:cubicBezTo>
                <a:cubicBezTo>
                  <a:pt x="27214" y="48896"/>
                  <a:pt x="27278" y="48960"/>
                  <a:pt x="27342" y="49024"/>
                </a:cubicBezTo>
                <a:cubicBezTo>
                  <a:pt x="27620" y="48968"/>
                  <a:pt x="27897" y="48911"/>
                  <a:pt x="28171" y="48851"/>
                </a:cubicBezTo>
                <a:cubicBezTo>
                  <a:pt x="28261" y="48833"/>
                  <a:pt x="28355" y="48810"/>
                  <a:pt x="28445" y="48791"/>
                </a:cubicBezTo>
                <a:cubicBezTo>
                  <a:pt x="28261" y="48574"/>
                  <a:pt x="28089" y="48356"/>
                  <a:pt x="27927" y="48139"/>
                </a:cubicBezTo>
                <a:moveTo>
                  <a:pt x="29728" y="48465"/>
                </a:moveTo>
                <a:cubicBezTo>
                  <a:pt x="29548" y="48221"/>
                  <a:pt x="29387" y="47973"/>
                  <a:pt x="29237" y="47726"/>
                </a:cubicBezTo>
                <a:cubicBezTo>
                  <a:pt x="28862" y="47853"/>
                  <a:pt x="28475" y="47977"/>
                  <a:pt x="28085" y="48093"/>
                </a:cubicBezTo>
                <a:cubicBezTo>
                  <a:pt x="28246" y="48315"/>
                  <a:pt x="28423" y="48532"/>
                  <a:pt x="28610" y="48750"/>
                </a:cubicBezTo>
                <a:cubicBezTo>
                  <a:pt x="28989" y="48664"/>
                  <a:pt x="29361" y="48566"/>
                  <a:pt x="29728" y="48465"/>
                </a:cubicBezTo>
                <a:moveTo>
                  <a:pt x="30396" y="49305"/>
                </a:moveTo>
                <a:cubicBezTo>
                  <a:pt x="30314" y="49215"/>
                  <a:pt x="30235" y="49122"/>
                  <a:pt x="30160" y="49028"/>
                </a:cubicBezTo>
                <a:cubicBezTo>
                  <a:pt x="30051" y="48893"/>
                  <a:pt x="29942" y="48758"/>
                  <a:pt x="29841" y="48623"/>
                </a:cubicBezTo>
                <a:cubicBezTo>
                  <a:pt x="29484" y="48724"/>
                  <a:pt x="29120" y="48818"/>
                  <a:pt x="28749" y="48908"/>
                </a:cubicBezTo>
                <a:cubicBezTo>
                  <a:pt x="28933" y="49114"/>
                  <a:pt x="29128" y="49317"/>
                  <a:pt x="29334" y="49519"/>
                </a:cubicBezTo>
                <a:cubicBezTo>
                  <a:pt x="29694" y="49455"/>
                  <a:pt x="30047" y="49384"/>
                  <a:pt x="30396" y="49305"/>
                </a:cubicBezTo>
                <a:moveTo>
                  <a:pt x="30531" y="49459"/>
                </a:moveTo>
                <a:cubicBezTo>
                  <a:pt x="30190" y="49538"/>
                  <a:pt x="29845" y="49606"/>
                  <a:pt x="29492" y="49673"/>
                </a:cubicBezTo>
                <a:cubicBezTo>
                  <a:pt x="29691" y="49861"/>
                  <a:pt x="29897" y="50048"/>
                  <a:pt x="30115" y="50232"/>
                </a:cubicBezTo>
                <a:cubicBezTo>
                  <a:pt x="30456" y="50187"/>
                  <a:pt x="30790" y="50138"/>
                  <a:pt x="31124" y="50082"/>
                </a:cubicBezTo>
                <a:cubicBezTo>
                  <a:pt x="30918" y="49879"/>
                  <a:pt x="30723" y="49669"/>
                  <a:pt x="30531" y="49459"/>
                </a:cubicBezTo>
                <a:moveTo>
                  <a:pt x="32328" y="49861"/>
                </a:moveTo>
                <a:cubicBezTo>
                  <a:pt x="32126" y="49632"/>
                  <a:pt x="31934" y="49395"/>
                  <a:pt x="31754" y="49163"/>
                </a:cubicBezTo>
                <a:cubicBezTo>
                  <a:pt x="31409" y="49253"/>
                  <a:pt x="31056" y="49343"/>
                  <a:pt x="30700" y="49422"/>
                </a:cubicBezTo>
                <a:cubicBezTo>
                  <a:pt x="30891" y="49636"/>
                  <a:pt x="31094" y="49846"/>
                  <a:pt x="31308" y="50052"/>
                </a:cubicBezTo>
                <a:cubicBezTo>
                  <a:pt x="31653" y="49992"/>
                  <a:pt x="31994" y="49928"/>
                  <a:pt x="32328" y="49861"/>
                </a:cubicBezTo>
                <a:moveTo>
                  <a:pt x="32467" y="50015"/>
                </a:moveTo>
                <a:cubicBezTo>
                  <a:pt x="32137" y="50082"/>
                  <a:pt x="31803" y="50146"/>
                  <a:pt x="31465" y="50206"/>
                </a:cubicBezTo>
                <a:cubicBezTo>
                  <a:pt x="31664" y="50397"/>
                  <a:pt x="31871" y="50585"/>
                  <a:pt x="32088" y="50769"/>
                </a:cubicBezTo>
                <a:cubicBezTo>
                  <a:pt x="32415" y="50731"/>
                  <a:pt x="32741" y="50690"/>
                  <a:pt x="33064" y="50641"/>
                </a:cubicBezTo>
                <a:cubicBezTo>
                  <a:pt x="32854" y="50435"/>
                  <a:pt x="32655" y="50225"/>
                  <a:pt x="32467" y="50015"/>
                </a:cubicBezTo>
                <a:close/>
                <a:moveTo>
                  <a:pt x="34231" y="50442"/>
                </a:moveTo>
                <a:cubicBezTo>
                  <a:pt x="34028" y="50210"/>
                  <a:pt x="33833" y="49977"/>
                  <a:pt x="33645" y="49741"/>
                </a:cubicBezTo>
                <a:cubicBezTo>
                  <a:pt x="33315" y="49823"/>
                  <a:pt x="32977" y="49906"/>
                  <a:pt x="32632" y="49977"/>
                </a:cubicBezTo>
                <a:cubicBezTo>
                  <a:pt x="32827" y="50191"/>
                  <a:pt x="33030" y="50405"/>
                  <a:pt x="33244" y="50615"/>
                </a:cubicBezTo>
                <a:cubicBezTo>
                  <a:pt x="33578" y="50562"/>
                  <a:pt x="33908" y="50506"/>
                  <a:pt x="34231" y="50442"/>
                </a:cubicBezTo>
                <a:moveTo>
                  <a:pt x="34366" y="50596"/>
                </a:moveTo>
                <a:cubicBezTo>
                  <a:pt x="34051" y="50656"/>
                  <a:pt x="33728" y="50712"/>
                  <a:pt x="33401" y="50765"/>
                </a:cubicBezTo>
                <a:cubicBezTo>
                  <a:pt x="33600" y="50960"/>
                  <a:pt x="33810" y="51151"/>
                  <a:pt x="34024" y="51339"/>
                </a:cubicBezTo>
                <a:cubicBezTo>
                  <a:pt x="34343" y="51309"/>
                  <a:pt x="34658" y="51271"/>
                  <a:pt x="34970" y="51230"/>
                </a:cubicBezTo>
                <a:cubicBezTo>
                  <a:pt x="34760" y="51020"/>
                  <a:pt x="34561" y="50810"/>
                  <a:pt x="34366" y="50596"/>
                </a:cubicBezTo>
                <a:close/>
                <a:moveTo>
                  <a:pt x="36103" y="51058"/>
                </a:moveTo>
                <a:cubicBezTo>
                  <a:pt x="35897" y="50821"/>
                  <a:pt x="35698" y="50585"/>
                  <a:pt x="35510" y="50345"/>
                </a:cubicBezTo>
                <a:cubicBezTo>
                  <a:pt x="35191" y="50423"/>
                  <a:pt x="34865" y="50495"/>
                  <a:pt x="34531" y="50562"/>
                </a:cubicBezTo>
                <a:cubicBezTo>
                  <a:pt x="34730" y="50780"/>
                  <a:pt x="34936" y="50994"/>
                  <a:pt x="35150" y="51208"/>
                </a:cubicBezTo>
                <a:cubicBezTo>
                  <a:pt x="35473" y="51163"/>
                  <a:pt x="35791" y="51114"/>
                  <a:pt x="36103" y="51058"/>
                </a:cubicBezTo>
                <a:close/>
                <a:moveTo>
                  <a:pt x="36238" y="51208"/>
                </a:moveTo>
                <a:cubicBezTo>
                  <a:pt x="35930" y="51264"/>
                  <a:pt x="35619" y="51313"/>
                  <a:pt x="35304" y="51358"/>
                </a:cubicBezTo>
                <a:cubicBezTo>
                  <a:pt x="35506" y="51557"/>
                  <a:pt x="35716" y="51752"/>
                  <a:pt x="35934" y="51947"/>
                </a:cubicBezTo>
                <a:cubicBezTo>
                  <a:pt x="36242" y="51921"/>
                  <a:pt x="36549" y="51891"/>
                  <a:pt x="36846" y="51857"/>
                </a:cubicBezTo>
                <a:cubicBezTo>
                  <a:pt x="36636" y="51643"/>
                  <a:pt x="36433" y="51429"/>
                  <a:pt x="36238" y="51208"/>
                </a:cubicBezTo>
                <a:close/>
                <a:moveTo>
                  <a:pt x="37953" y="51710"/>
                </a:moveTo>
                <a:cubicBezTo>
                  <a:pt x="37743" y="51470"/>
                  <a:pt x="37544" y="51226"/>
                  <a:pt x="37349" y="50983"/>
                </a:cubicBezTo>
                <a:cubicBezTo>
                  <a:pt x="37041" y="51054"/>
                  <a:pt x="36726" y="51118"/>
                  <a:pt x="36403" y="51178"/>
                </a:cubicBezTo>
                <a:cubicBezTo>
                  <a:pt x="36602" y="51399"/>
                  <a:pt x="36812" y="51620"/>
                  <a:pt x="37026" y="51838"/>
                </a:cubicBezTo>
                <a:cubicBezTo>
                  <a:pt x="37341" y="51800"/>
                  <a:pt x="37649" y="51755"/>
                  <a:pt x="37953" y="51710"/>
                </a:cubicBezTo>
                <a:moveTo>
                  <a:pt x="38084" y="51860"/>
                </a:moveTo>
                <a:cubicBezTo>
                  <a:pt x="37788" y="51909"/>
                  <a:pt x="37487" y="51951"/>
                  <a:pt x="37180" y="51988"/>
                </a:cubicBezTo>
                <a:cubicBezTo>
                  <a:pt x="37386" y="52191"/>
                  <a:pt x="37596" y="52390"/>
                  <a:pt x="37814" y="52588"/>
                </a:cubicBezTo>
                <a:cubicBezTo>
                  <a:pt x="38114" y="52570"/>
                  <a:pt x="38410" y="52547"/>
                  <a:pt x="38699" y="52521"/>
                </a:cubicBezTo>
                <a:cubicBezTo>
                  <a:pt x="38489" y="52303"/>
                  <a:pt x="38283" y="52082"/>
                  <a:pt x="38084" y="51860"/>
                </a:cubicBezTo>
                <a:moveTo>
                  <a:pt x="39776" y="52397"/>
                </a:moveTo>
                <a:cubicBezTo>
                  <a:pt x="39566" y="52157"/>
                  <a:pt x="39363" y="51909"/>
                  <a:pt x="39168" y="51662"/>
                </a:cubicBezTo>
                <a:cubicBezTo>
                  <a:pt x="38868" y="51725"/>
                  <a:pt x="38560" y="51782"/>
                  <a:pt x="38249" y="51834"/>
                </a:cubicBezTo>
                <a:cubicBezTo>
                  <a:pt x="38452" y="52059"/>
                  <a:pt x="38662" y="52284"/>
                  <a:pt x="38879" y="52502"/>
                </a:cubicBezTo>
                <a:cubicBezTo>
                  <a:pt x="39183" y="52472"/>
                  <a:pt x="39483" y="52438"/>
                  <a:pt x="39776" y="52397"/>
                </a:cubicBezTo>
                <a:close/>
                <a:moveTo>
                  <a:pt x="39907" y="52551"/>
                </a:moveTo>
                <a:cubicBezTo>
                  <a:pt x="39622" y="52588"/>
                  <a:pt x="39326" y="52626"/>
                  <a:pt x="39029" y="52656"/>
                </a:cubicBezTo>
                <a:cubicBezTo>
                  <a:pt x="39236" y="52862"/>
                  <a:pt x="39446" y="53065"/>
                  <a:pt x="39664" y="53267"/>
                </a:cubicBezTo>
                <a:cubicBezTo>
                  <a:pt x="39956" y="53256"/>
                  <a:pt x="40241" y="53237"/>
                  <a:pt x="40527" y="53219"/>
                </a:cubicBezTo>
                <a:cubicBezTo>
                  <a:pt x="40313" y="52997"/>
                  <a:pt x="40106" y="52776"/>
                  <a:pt x="39907" y="52551"/>
                </a:cubicBezTo>
                <a:moveTo>
                  <a:pt x="40966" y="52375"/>
                </a:moveTo>
                <a:cubicBezTo>
                  <a:pt x="40673" y="52431"/>
                  <a:pt x="40376" y="52480"/>
                  <a:pt x="40073" y="52525"/>
                </a:cubicBezTo>
                <a:cubicBezTo>
                  <a:pt x="40275" y="52753"/>
                  <a:pt x="40485" y="52982"/>
                  <a:pt x="40703" y="53204"/>
                </a:cubicBezTo>
                <a:cubicBezTo>
                  <a:pt x="40999" y="53181"/>
                  <a:pt x="41292" y="53155"/>
                  <a:pt x="41581" y="53121"/>
                </a:cubicBezTo>
                <a:cubicBezTo>
                  <a:pt x="41367" y="52877"/>
                  <a:pt x="41164" y="52626"/>
                  <a:pt x="40966" y="52375"/>
                </a:cubicBezTo>
                <a:moveTo>
                  <a:pt x="42631" y="52979"/>
                </a:moveTo>
                <a:cubicBezTo>
                  <a:pt x="42418" y="52705"/>
                  <a:pt x="42215" y="52427"/>
                  <a:pt x="42024" y="52146"/>
                </a:cubicBezTo>
                <a:cubicBezTo>
                  <a:pt x="41727" y="52217"/>
                  <a:pt x="41427" y="52284"/>
                  <a:pt x="41116" y="52348"/>
                </a:cubicBezTo>
                <a:cubicBezTo>
                  <a:pt x="41314" y="52603"/>
                  <a:pt x="41525" y="52855"/>
                  <a:pt x="41742" y="53102"/>
                </a:cubicBezTo>
                <a:cubicBezTo>
                  <a:pt x="42042" y="53069"/>
                  <a:pt x="42339" y="53027"/>
                  <a:pt x="42631" y="52979"/>
                </a:cubicBezTo>
                <a:moveTo>
                  <a:pt x="42744" y="53125"/>
                </a:moveTo>
                <a:cubicBezTo>
                  <a:pt x="42459" y="53174"/>
                  <a:pt x="42170" y="53215"/>
                  <a:pt x="41874" y="53252"/>
                </a:cubicBezTo>
                <a:cubicBezTo>
                  <a:pt x="42076" y="53485"/>
                  <a:pt x="42286" y="53714"/>
                  <a:pt x="42504" y="53939"/>
                </a:cubicBezTo>
                <a:cubicBezTo>
                  <a:pt x="42793" y="53924"/>
                  <a:pt x="43078" y="53905"/>
                  <a:pt x="43359" y="53879"/>
                </a:cubicBezTo>
                <a:cubicBezTo>
                  <a:pt x="43145" y="53631"/>
                  <a:pt x="42943" y="53380"/>
                  <a:pt x="42744" y="53125"/>
                </a:cubicBezTo>
                <a:close/>
                <a:moveTo>
                  <a:pt x="44252" y="53782"/>
                </a:moveTo>
                <a:cubicBezTo>
                  <a:pt x="44297" y="53774"/>
                  <a:pt x="44342" y="53770"/>
                  <a:pt x="44391" y="53763"/>
                </a:cubicBezTo>
                <a:cubicBezTo>
                  <a:pt x="44177" y="53485"/>
                  <a:pt x="43975" y="53207"/>
                  <a:pt x="43780" y="52926"/>
                </a:cubicBezTo>
                <a:cubicBezTo>
                  <a:pt x="43577" y="52971"/>
                  <a:pt x="43371" y="53012"/>
                  <a:pt x="43157" y="53054"/>
                </a:cubicBezTo>
                <a:cubicBezTo>
                  <a:pt x="43070" y="53069"/>
                  <a:pt x="42980" y="53087"/>
                  <a:pt x="42894" y="53102"/>
                </a:cubicBezTo>
                <a:cubicBezTo>
                  <a:pt x="43093" y="53358"/>
                  <a:pt x="43303" y="53613"/>
                  <a:pt x="43521" y="53864"/>
                </a:cubicBezTo>
                <a:cubicBezTo>
                  <a:pt x="43768" y="53842"/>
                  <a:pt x="44012" y="53812"/>
                  <a:pt x="44252" y="53782"/>
                </a:cubicBezTo>
                <a:close/>
                <a:moveTo>
                  <a:pt x="44504" y="53909"/>
                </a:moveTo>
                <a:cubicBezTo>
                  <a:pt x="44429" y="53920"/>
                  <a:pt x="44350" y="53932"/>
                  <a:pt x="44271" y="53943"/>
                </a:cubicBezTo>
                <a:cubicBezTo>
                  <a:pt x="44068" y="53969"/>
                  <a:pt x="43858" y="53992"/>
                  <a:pt x="43652" y="54014"/>
                </a:cubicBezTo>
                <a:cubicBezTo>
                  <a:pt x="43855" y="54247"/>
                  <a:pt x="44065" y="54476"/>
                  <a:pt x="44279" y="54705"/>
                </a:cubicBezTo>
                <a:cubicBezTo>
                  <a:pt x="44564" y="54697"/>
                  <a:pt x="44841" y="54682"/>
                  <a:pt x="45119" y="54667"/>
                </a:cubicBezTo>
                <a:cubicBezTo>
                  <a:pt x="44905" y="54416"/>
                  <a:pt x="44703" y="54164"/>
                  <a:pt x="44504" y="53909"/>
                </a:cubicBezTo>
                <a:moveTo>
                  <a:pt x="46132" y="54577"/>
                </a:moveTo>
                <a:cubicBezTo>
                  <a:pt x="45922" y="54303"/>
                  <a:pt x="45719" y="54025"/>
                  <a:pt x="45524" y="53744"/>
                </a:cubicBezTo>
                <a:cubicBezTo>
                  <a:pt x="45243" y="53797"/>
                  <a:pt x="44950" y="53845"/>
                  <a:pt x="44654" y="53890"/>
                </a:cubicBezTo>
                <a:cubicBezTo>
                  <a:pt x="44853" y="54145"/>
                  <a:pt x="45063" y="54401"/>
                  <a:pt x="45280" y="54656"/>
                </a:cubicBezTo>
                <a:cubicBezTo>
                  <a:pt x="45314" y="54652"/>
                  <a:pt x="45344" y="54648"/>
                  <a:pt x="45378" y="54648"/>
                </a:cubicBezTo>
                <a:cubicBezTo>
                  <a:pt x="45637" y="54626"/>
                  <a:pt x="45888" y="54603"/>
                  <a:pt x="46132" y="54577"/>
                </a:cubicBezTo>
                <a:moveTo>
                  <a:pt x="46248" y="54727"/>
                </a:moveTo>
                <a:cubicBezTo>
                  <a:pt x="45974" y="54757"/>
                  <a:pt x="45693" y="54783"/>
                  <a:pt x="45408" y="54806"/>
                </a:cubicBezTo>
                <a:cubicBezTo>
                  <a:pt x="45611" y="55038"/>
                  <a:pt x="45821" y="55271"/>
                  <a:pt x="46034" y="55500"/>
                </a:cubicBezTo>
                <a:cubicBezTo>
                  <a:pt x="46196" y="55496"/>
                  <a:pt x="46357" y="55496"/>
                  <a:pt x="46515" y="55492"/>
                </a:cubicBezTo>
                <a:cubicBezTo>
                  <a:pt x="46631" y="55489"/>
                  <a:pt x="46744" y="55485"/>
                  <a:pt x="46856" y="55481"/>
                </a:cubicBezTo>
                <a:cubicBezTo>
                  <a:pt x="46650" y="55230"/>
                  <a:pt x="46443" y="54978"/>
                  <a:pt x="46248" y="54727"/>
                </a:cubicBezTo>
                <a:close/>
                <a:moveTo>
                  <a:pt x="47862" y="55421"/>
                </a:moveTo>
                <a:cubicBezTo>
                  <a:pt x="47652" y="55147"/>
                  <a:pt x="47449" y="54873"/>
                  <a:pt x="47254" y="54592"/>
                </a:cubicBezTo>
                <a:cubicBezTo>
                  <a:pt x="46976" y="54637"/>
                  <a:pt x="46687" y="54674"/>
                  <a:pt x="46395" y="54708"/>
                </a:cubicBezTo>
                <a:cubicBezTo>
                  <a:pt x="46597" y="54967"/>
                  <a:pt x="46804" y="55222"/>
                  <a:pt x="47018" y="55474"/>
                </a:cubicBezTo>
                <a:cubicBezTo>
                  <a:pt x="47306" y="55462"/>
                  <a:pt x="47584" y="55444"/>
                  <a:pt x="47862" y="55421"/>
                </a:cubicBezTo>
                <a:close/>
                <a:moveTo>
                  <a:pt x="47974" y="55571"/>
                </a:moveTo>
                <a:cubicBezTo>
                  <a:pt x="47704" y="55594"/>
                  <a:pt x="47430" y="55612"/>
                  <a:pt x="47149" y="55624"/>
                </a:cubicBezTo>
                <a:cubicBezTo>
                  <a:pt x="47318" y="55823"/>
                  <a:pt x="47494" y="56018"/>
                  <a:pt x="47670" y="56213"/>
                </a:cubicBezTo>
                <a:cubicBezTo>
                  <a:pt x="47704" y="56247"/>
                  <a:pt x="47738" y="56284"/>
                  <a:pt x="47768" y="56318"/>
                </a:cubicBezTo>
                <a:cubicBezTo>
                  <a:pt x="47944" y="56322"/>
                  <a:pt x="48121" y="56322"/>
                  <a:pt x="48293" y="56322"/>
                </a:cubicBezTo>
                <a:cubicBezTo>
                  <a:pt x="48391" y="56322"/>
                  <a:pt x="48485" y="56322"/>
                  <a:pt x="48582" y="56322"/>
                </a:cubicBezTo>
                <a:cubicBezTo>
                  <a:pt x="48372" y="56074"/>
                  <a:pt x="48169" y="55823"/>
                  <a:pt x="47974" y="55571"/>
                </a:cubicBezTo>
                <a:close/>
                <a:moveTo>
                  <a:pt x="49573" y="56292"/>
                </a:moveTo>
                <a:cubicBezTo>
                  <a:pt x="49366" y="56021"/>
                  <a:pt x="49167" y="55748"/>
                  <a:pt x="48972" y="55470"/>
                </a:cubicBezTo>
                <a:cubicBezTo>
                  <a:pt x="48695" y="55504"/>
                  <a:pt x="48413" y="55534"/>
                  <a:pt x="48124" y="55560"/>
                </a:cubicBezTo>
                <a:cubicBezTo>
                  <a:pt x="48323" y="55815"/>
                  <a:pt x="48530" y="56066"/>
                  <a:pt x="48743" y="56318"/>
                </a:cubicBezTo>
                <a:cubicBezTo>
                  <a:pt x="49025" y="56314"/>
                  <a:pt x="49299" y="56307"/>
                  <a:pt x="49573" y="56292"/>
                </a:cubicBezTo>
                <a:close/>
                <a:moveTo>
                  <a:pt x="49689" y="56442"/>
                </a:moveTo>
                <a:cubicBezTo>
                  <a:pt x="49419" y="56457"/>
                  <a:pt x="49149" y="56464"/>
                  <a:pt x="48871" y="56472"/>
                </a:cubicBezTo>
                <a:cubicBezTo>
                  <a:pt x="49070" y="56701"/>
                  <a:pt x="49272" y="56929"/>
                  <a:pt x="49483" y="57158"/>
                </a:cubicBezTo>
                <a:cubicBezTo>
                  <a:pt x="49753" y="57170"/>
                  <a:pt x="50019" y="57177"/>
                  <a:pt x="50286" y="57181"/>
                </a:cubicBezTo>
                <a:cubicBezTo>
                  <a:pt x="50083" y="56937"/>
                  <a:pt x="49880" y="56689"/>
                  <a:pt x="49689" y="56442"/>
                </a:cubicBezTo>
                <a:close/>
                <a:moveTo>
                  <a:pt x="50736" y="57185"/>
                </a:moveTo>
                <a:cubicBezTo>
                  <a:pt x="50916" y="57185"/>
                  <a:pt x="51092" y="57185"/>
                  <a:pt x="51269" y="57181"/>
                </a:cubicBezTo>
                <a:cubicBezTo>
                  <a:pt x="51066" y="56914"/>
                  <a:pt x="50867" y="56644"/>
                  <a:pt x="50676" y="56370"/>
                </a:cubicBezTo>
                <a:cubicBezTo>
                  <a:pt x="50402" y="56397"/>
                  <a:pt x="50120" y="56419"/>
                  <a:pt x="49839" y="56434"/>
                </a:cubicBezTo>
                <a:cubicBezTo>
                  <a:pt x="50034" y="56686"/>
                  <a:pt x="50237" y="56937"/>
                  <a:pt x="50447" y="57185"/>
                </a:cubicBezTo>
                <a:cubicBezTo>
                  <a:pt x="50544" y="57185"/>
                  <a:pt x="50642" y="57185"/>
                  <a:pt x="50736" y="57185"/>
                </a:cubicBezTo>
                <a:moveTo>
                  <a:pt x="51385" y="57331"/>
                </a:moveTo>
                <a:cubicBezTo>
                  <a:pt x="51171" y="57335"/>
                  <a:pt x="50953" y="57338"/>
                  <a:pt x="50736" y="57338"/>
                </a:cubicBezTo>
                <a:cubicBezTo>
                  <a:pt x="50683" y="57338"/>
                  <a:pt x="50631" y="57338"/>
                  <a:pt x="50578" y="57338"/>
                </a:cubicBezTo>
                <a:cubicBezTo>
                  <a:pt x="50773" y="57567"/>
                  <a:pt x="50972" y="57792"/>
                  <a:pt x="51179" y="58018"/>
                </a:cubicBezTo>
                <a:cubicBezTo>
                  <a:pt x="51445" y="58036"/>
                  <a:pt x="51711" y="58051"/>
                  <a:pt x="51974" y="58063"/>
                </a:cubicBezTo>
                <a:cubicBezTo>
                  <a:pt x="51771" y="57819"/>
                  <a:pt x="51576" y="57575"/>
                  <a:pt x="51385" y="57331"/>
                </a:cubicBezTo>
                <a:close/>
                <a:moveTo>
                  <a:pt x="52949" y="58085"/>
                </a:moveTo>
                <a:cubicBezTo>
                  <a:pt x="52747" y="57822"/>
                  <a:pt x="52552" y="57556"/>
                  <a:pt x="52364" y="57290"/>
                </a:cubicBezTo>
                <a:cubicBezTo>
                  <a:pt x="52090" y="57305"/>
                  <a:pt x="51813" y="57320"/>
                  <a:pt x="51535" y="57327"/>
                </a:cubicBezTo>
                <a:cubicBezTo>
                  <a:pt x="51730" y="57575"/>
                  <a:pt x="51929" y="57822"/>
                  <a:pt x="52135" y="58066"/>
                </a:cubicBezTo>
                <a:cubicBezTo>
                  <a:pt x="52409" y="58078"/>
                  <a:pt x="52683" y="58085"/>
                  <a:pt x="52949" y="58085"/>
                </a:cubicBezTo>
                <a:moveTo>
                  <a:pt x="53066" y="58235"/>
                </a:moveTo>
                <a:cubicBezTo>
                  <a:pt x="52803" y="58235"/>
                  <a:pt x="52533" y="58231"/>
                  <a:pt x="52267" y="58220"/>
                </a:cubicBezTo>
                <a:cubicBezTo>
                  <a:pt x="52458" y="58449"/>
                  <a:pt x="52657" y="58674"/>
                  <a:pt x="52859" y="58895"/>
                </a:cubicBezTo>
                <a:cubicBezTo>
                  <a:pt x="53126" y="58922"/>
                  <a:pt x="53388" y="58941"/>
                  <a:pt x="53647" y="58959"/>
                </a:cubicBezTo>
                <a:cubicBezTo>
                  <a:pt x="53448" y="58719"/>
                  <a:pt x="53253" y="58479"/>
                  <a:pt x="53066" y="58235"/>
                </a:cubicBezTo>
                <a:moveTo>
                  <a:pt x="54619" y="59004"/>
                </a:moveTo>
                <a:cubicBezTo>
                  <a:pt x="54417" y="58745"/>
                  <a:pt x="54225" y="58483"/>
                  <a:pt x="54038" y="58220"/>
                </a:cubicBezTo>
                <a:cubicBezTo>
                  <a:pt x="53764" y="58228"/>
                  <a:pt x="53490" y="58235"/>
                  <a:pt x="53216" y="58235"/>
                </a:cubicBezTo>
                <a:cubicBezTo>
                  <a:pt x="53407" y="58479"/>
                  <a:pt x="53606" y="58727"/>
                  <a:pt x="53809" y="58967"/>
                </a:cubicBezTo>
                <a:cubicBezTo>
                  <a:pt x="54079" y="58986"/>
                  <a:pt x="54349" y="58997"/>
                  <a:pt x="54619" y="59004"/>
                </a:cubicBezTo>
                <a:close/>
                <a:moveTo>
                  <a:pt x="54735" y="59154"/>
                </a:moveTo>
                <a:cubicBezTo>
                  <a:pt x="54469" y="59147"/>
                  <a:pt x="54206" y="59136"/>
                  <a:pt x="53940" y="59124"/>
                </a:cubicBezTo>
                <a:cubicBezTo>
                  <a:pt x="54131" y="59346"/>
                  <a:pt x="54326" y="59571"/>
                  <a:pt x="54529" y="59792"/>
                </a:cubicBezTo>
                <a:cubicBezTo>
                  <a:pt x="54788" y="59822"/>
                  <a:pt x="55051" y="59848"/>
                  <a:pt x="55309" y="59871"/>
                </a:cubicBezTo>
                <a:cubicBezTo>
                  <a:pt x="55114" y="59635"/>
                  <a:pt x="54919" y="59395"/>
                  <a:pt x="54735" y="59154"/>
                </a:cubicBezTo>
                <a:close/>
                <a:moveTo>
                  <a:pt x="56274" y="59939"/>
                </a:moveTo>
                <a:cubicBezTo>
                  <a:pt x="56075" y="59680"/>
                  <a:pt x="55884" y="59425"/>
                  <a:pt x="55700" y="59166"/>
                </a:cubicBezTo>
                <a:cubicBezTo>
                  <a:pt x="55628" y="59166"/>
                  <a:pt x="55557" y="59166"/>
                  <a:pt x="55486" y="59166"/>
                </a:cubicBezTo>
                <a:cubicBezTo>
                  <a:pt x="55287" y="59166"/>
                  <a:pt x="55084" y="59162"/>
                  <a:pt x="54882" y="59158"/>
                </a:cubicBezTo>
                <a:cubicBezTo>
                  <a:pt x="55073" y="59402"/>
                  <a:pt x="55268" y="59642"/>
                  <a:pt x="55471" y="59882"/>
                </a:cubicBezTo>
                <a:cubicBezTo>
                  <a:pt x="55737" y="59905"/>
                  <a:pt x="56007" y="59924"/>
                  <a:pt x="56274" y="59939"/>
                </a:cubicBezTo>
                <a:close/>
                <a:moveTo>
                  <a:pt x="56390" y="60089"/>
                </a:moveTo>
                <a:cubicBezTo>
                  <a:pt x="56127" y="60074"/>
                  <a:pt x="55865" y="60059"/>
                  <a:pt x="55602" y="60040"/>
                </a:cubicBezTo>
                <a:cubicBezTo>
                  <a:pt x="55790" y="60261"/>
                  <a:pt x="55985" y="60483"/>
                  <a:pt x="56184" y="60700"/>
                </a:cubicBezTo>
                <a:cubicBezTo>
                  <a:pt x="56443" y="60734"/>
                  <a:pt x="56701" y="60768"/>
                  <a:pt x="56960" y="60794"/>
                </a:cubicBezTo>
                <a:cubicBezTo>
                  <a:pt x="56765" y="60561"/>
                  <a:pt x="56574" y="60325"/>
                  <a:pt x="56390" y="60089"/>
                </a:cubicBezTo>
                <a:close/>
                <a:moveTo>
                  <a:pt x="57917" y="60880"/>
                </a:moveTo>
                <a:cubicBezTo>
                  <a:pt x="57722" y="60629"/>
                  <a:pt x="57531" y="60374"/>
                  <a:pt x="57347" y="60119"/>
                </a:cubicBezTo>
                <a:cubicBezTo>
                  <a:pt x="57080" y="60115"/>
                  <a:pt x="56810" y="60107"/>
                  <a:pt x="56536" y="60096"/>
                </a:cubicBezTo>
                <a:cubicBezTo>
                  <a:pt x="56728" y="60336"/>
                  <a:pt x="56919" y="60573"/>
                  <a:pt x="57118" y="60809"/>
                </a:cubicBezTo>
                <a:cubicBezTo>
                  <a:pt x="57384" y="60839"/>
                  <a:pt x="57651" y="60862"/>
                  <a:pt x="57917" y="60880"/>
                </a:cubicBezTo>
                <a:moveTo>
                  <a:pt x="58033" y="61034"/>
                </a:moveTo>
                <a:cubicBezTo>
                  <a:pt x="57775" y="61015"/>
                  <a:pt x="57512" y="60993"/>
                  <a:pt x="57249" y="60967"/>
                </a:cubicBezTo>
                <a:cubicBezTo>
                  <a:pt x="57437" y="61188"/>
                  <a:pt x="57632" y="61406"/>
                  <a:pt x="57827" y="61623"/>
                </a:cubicBezTo>
                <a:cubicBezTo>
                  <a:pt x="58086" y="61661"/>
                  <a:pt x="58341" y="61698"/>
                  <a:pt x="58600" y="61728"/>
                </a:cubicBezTo>
                <a:cubicBezTo>
                  <a:pt x="58405" y="61499"/>
                  <a:pt x="58217" y="61267"/>
                  <a:pt x="58033" y="61034"/>
                </a:cubicBezTo>
                <a:moveTo>
                  <a:pt x="59553" y="61837"/>
                </a:moveTo>
                <a:cubicBezTo>
                  <a:pt x="59358" y="61586"/>
                  <a:pt x="59170" y="61338"/>
                  <a:pt x="58986" y="61087"/>
                </a:cubicBezTo>
                <a:cubicBezTo>
                  <a:pt x="58720" y="61075"/>
                  <a:pt x="58450" y="61060"/>
                  <a:pt x="58184" y="61042"/>
                </a:cubicBezTo>
                <a:cubicBezTo>
                  <a:pt x="58371" y="61282"/>
                  <a:pt x="58562" y="61514"/>
                  <a:pt x="58758" y="61751"/>
                </a:cubicBezTo>
                <a:cubicBezTo>
                  <a:pt x="59024" y="61781"/>
                  <a:pt x="59287" y="61811"/>
                  <a:pt x="59553" y="61837"/>
                </a:cubicBezTo>
                <a:close/>
                <a:moveTo>
                  <a:pt x="59669" y="61987"/>
                </a:moveTo>
                <a:cubicBezTo>
                  <a:pt x="59410" y="61965"/>
                  <a:pt x="59152" y="61935"/>
                  <a:pt x="58889" y="61905"/>
                </a:cubicBezTo>
                <a:cubicBezTo>
                  <a:pt x="59077" y="62126"/>
                  <a:pt x="59268" y="62344"/>
                  <a:pt x="59463" y="62557"/>
                </a:cubicBezTo>
                <a:cubicBezTo>
                  <a:pt x="59718" y="62599"/>
                  <a:pt x="59973" y="62640"/>
                  <a:pt x="60228" y="62677"/>
                </a:cubicBezTo>
                <a:cubicBezTo>
                  <a:pt x="60041" y="62449"/>
                  <a:pt x="59853" y="62220"/>
                  <a:pt x="59669" y="61987"/>
                </a:cubicBezTo>
                <a:close/>
                <a:moveTo>
                  <a:pt x="61178" y="62801"/>
                </a:moveTo>
                <a:cubicBezTo>
                  <a:pt x="60986" y="62554"/>
                  <a:pt x="60802" y="62310"/>
                  <a:pt x="60619" y="62058"/>
                </a:cubicBezTo>
                <a:cubicBezTo>
                  <a:pt x="60352" y="62043"/>
                  <a:pt x="60086" y="62025"/>
                  <a:pt x="59816" y="61998"/>
                </a:cubicBezTo>
                <a:cubicBezTo>
                  <a:pt x="60003" y="62235"/>
                  <a:pt x="60195" y="62467"/>
                  <a:pt x="60390" y="62700"/>
                </a:cubicBezTo>
                <a:cubicBezTo>
                  <a:pt x="60652" y="62738"/>
                  <a:pt x="60915" y="62771"/>
                  <a:pt x="61178" y="62801"/>
                </a:cubicBezTo>
                <a:close/>
                <a:moveTo>
                  <a:pt x="61298" y="62951"/>
                </a:moveTo>
                <a:cubicBezTo>
                  <a:pt x="61039" y="62921"/>
                  <a:pt x="60780" y="62891"/>
                  <a:pt x="60521" y="62858"/>
                </a:cubicBezTo>
                <a:cubicBezTo>
                  <a:pt x="60705" y="63071"/>
                  <a:pt x="60896" y="63289"/>
                  <a:pt x="61088" y="63503"/>
                </a:cubicBezTo>
                <a:cubicBezTo>
                  <a:pt x="61343" y="63548"/>
                  <a:pt x="61598" y="63593"/>
                  <a:pt x="61853" y="63634"/>
                </a:cubicBezTo>
                <a:cubicBezTo>
                  <a:pt x="61665" y="63405"/>
                  <a:pt x="61478" y="63180"/>
                  <a:pt x="61298" y="62951"/>
                </a:cubicBezTo>
                <a:close/>
                <a:moveTo>
                  <a:pt x="62799" y="63773"/>
                </a:moveTo>
                <a:cubicBezTo>
                  <a:pt x="62607" y="63529"/>
                  <a:pt x="62423" y="63285"/>
                  <a:pt x="62243" y="63041"/>
                </a:cubicBezTo>
                <a:cubicBezTo>
                  <a:pt x="61977" y="63019"/>
                  <a:pt x="61710" y="62996"/>
                  <a:pt x="61444" y="62966"/>
                </a:cubicBezTo>
                <a:cubicBezTo>
                  <a:pt x="61628" y="63199"/>
                  <a:pt x="61819" y="63428"/>
                  <a:pt x="62011" y="63657"/>
                </a:cubicBezTo>
                <a:cubicBezTo>
                  <a:pt x="62273" y="63698"/>
                  <a:pt x="62536" y="63736"/>
                  <a:pt x="62799" y="63773"/>
                </a:cubicBezTo>
                <a:close/>
                <a:moveTo>
                  <a:pt x="62919" y="63923"/>
                </a:moveTo>
                <a:cubicBezTo>
                  <a:pt x="62660" y="63889"/>
                  <a:pt x="62401" y="63856"/>
                  <a:pt x="62146" y="63814"/>
                </a:cubicBezTo>
                <a:cubicBezTo>
                  <a:pt x="62330" y="64032"/>
                  <a:pt x="62517" y="64242"/>
                  <a:pt x="62708" y="64456"/>
                </a:cubicBezTo>
                <a:cubicBezTo>
                  <a:pt x="62964" y="64505"/>
                  <a:pt x="63215" y="64553"/>
                  <a:pt x="63470" y="64599"/>
                </a:cubicBezTo>
                <a:cubicBezTo>
                  <a:pt x="63283" y="64373"/>
                  <a:pt x="63099" y="64148"/>
                  <a:pt x="62919" y="63923"/>
                </a:cubicBezTo>
                <a:close/>
                <a:moveTo>
                  <a:pt x="64412" y="64752"/>
                </a:moveTo>
                <a:cubicBezTo>
                  <a:pt x="64224" y="64512"/>
                  <a:pt x="64040" y="64272"/>
                  <a:pt x="63860" y="64032"/>
                </a:cubicBezTo>
                <a:cubicBezTo>
                  <a:pt x="63594" y="64006"/>
                  <a:pt x="63328" y="63976"/>
                  <a:pt x="63065" y="63942"/>
                </a:cubicBezTo>
                <a:cubicBezTo>
                  <a:pt x="63249" y="64171"/>
                  <a:pt x="63436" y="64400"/>
                  <a:pt x="63628" y="64625"/>
                </a:cubicBezTo>
                <a:cubicBezTo>
                  <a:pt x="63890" y="64670"/>
                  <a:pt x="64149" y="64711"/>
                  <a:pt x="64412" y="64752"/>
                </a:cubicBezTo>
                <a:moveTo>
                  <a:pt x="64532" y="64902"/>
                </a:moveTo>
                <a:cubicBezTo>
                  <a:pt x="64273" y="64865"/>
                  <a:pt x="64018" y="64824"/>
                  <a:pt x="63763" y="64782"/>
                </a:cubicBezTo>
                <a:cubicBezTo>
                  <a:pt x="63943" y="64996"/>
                  <a:pt x="64130" y="65206"/>
                  <a:pt x="64322" y="65416"/>
                </a:cubicBezTo>
                <a:cubicBezTo>
                  <a:pt x="64577" y="65473"/>
                  <a:pt x="64828" y="65522"/>
                  <a:pt x="65083" y="65570"/>
                </a:cubicBezTo>
                <a:cubicBezTo>
                  <a:pt x="64896" y="65349"/>
                  <a:pt x="64712" y="65128"/>
                  <a:pt x="64532" y="64902"/>
                </a:cubicBezTo>
                <a:close/>
                <a:moveTo>
                  <a:pt x="66022" y="65739"/>
                </a:moveTo>
                <a:cubicBezTo>
                  <a:pt x="65830" y="65503"/>
                  <a:pt x="65650" y="65263"/>
                  <a:pt x="65470" y="65026"/>
                </a:cubicBezTo>
                <a:cubicBezTo>
                  <a:pt x="65204" y="64992"/>
                  <a:pt x="64941" y="64959"/>
                  <a:pt x="64675" y="64921"/>
                </a:cubicBezTo>
                <a:cubicBezTo>
                  <a:pt x="64858" y="65150"/>
                  <a:pt x="65046" y="65375"/>
                  <a:pt x="65237" y="65600"/>
                </a:cubicBezTo>
                <a:cubicBezTo>
                  <a:pt x="65500" y="65649"/>
                  <a:pt x="65759" y="65694"/>
                  <a:pt x="66022" y="65739"/>
                </a:cubicBezTo>
                <a:close/>
                <a:moveTo>
                  <a:pt x="66142" y="65889"/>
                </a:moveTo>
                <a:cubicBezTo>
                  <a:pt x="65883" y="65848"/>
                  <a:pt x="65628" y="65803"/>
                  <a:pt x="65372" y="65758"/>
                </a:cubicBezTo>
                <a:cubicBezTo>
                  <a:pt x="65556" y="65968"/>
                  <a:pt x="65740" y="66178"/>
                  <a:pt x="65931" y="66388"/>
                </a:cubicBezTo>
                <a:cubicBezTo>
                  <a:pt x="66183" y="66445"/>
                  <a:pt x="66434" y="66497"/>
                  <a:pt x="66689" y="66550"/>
                </a:cubicBezTo>
                <a:cubicBezTo>
                  <a:pt x="66502" y="66332"/>
                  <a:pt x="66318" y="66111"/>
                  <a:pt x="66142" y="65889"/>
                </a:cubicBezTo>
                <a:close/>
                <a:moveTo>
                  <a:pt x="67624" y="66730"/>
                </a:moveTo>
                <a:cubicBezTo>
                  <a:pt x="67436" y="66497"/>
                  <a:pt x="67252" y="66261"/>
                  <a:pt x="67076" y="66024"/>
                </a:cubicBezTo>
                <a:cubicBezTo>
                  <a:pt x="66809" y="65991"/>
                  <a:pt x="66547" y="65953"/>
                  <a:pt x="66284" y="65912"/>
                </a:cubicBezTo>
                <a:cubicBezTo>
                  <a:pt x="66468" y="66137"/>
                  <a:pt x="66652" y="66358"/>
                  <a:pt x="66843" y="66583"/>
                </a:cubicBezTo>
                <a:cubicBezTo>
                  <a:pt x="67102" y="66636"/>
                  <a:pt x="67365" y="66685"/>
                  <a:pt x="67624" y="66730"/>
                </a:cubicBezTo>
                <a:close/>
                <a:moveTo>
                  <a:pt x="67744" y="66880"/>
                </a:moveTo>
                <a:cubicBezTo>
                  <a:pt x="67489" y="66835"/>
                  <a:pt x="67233" y="66790"/>
                  <a:pt x="66978" y="66737"/>
                </a:cubicBezTo>
                <a:cubicBezTo>
                  <a:pt x="67158" y="66947"/>
                  <a:pt x="67346" y="67157"/>
                  <a:pt x="67534" y="67364"/>
                </a:cubicBezTo>
                <a:cubicBezTo>
                  <a:pt x="67785" y="67424"/>
                  <a:pt x="68040" y="67480"/>
                  <a:pt x="68291" y="67536"/>
                </a:cubicBezTo>
                <a:cubicBezTo>
                  <a:pt x="68104" y="67319"/>
                  <a:pt x="67924" y="67101"/>
                  <a:pt x="67744" y="66880"/>
                </a:cubicBezTo>
                <a:moveTo>
                  <a:pt x="69222" y="67728"/>
                </a:moveTo>
                <a:cubicBezTo>
                  <a:pt x="69038" y="67499"/>
                  <a:pt x="68854" y="67266"/>
                  <a:pt x="68678" y="67030"/>
                </a:cubicBezTo>
                <a:cubicBezTo>
                  <a:pt x="68355" y="66992"/>
                  <a:pt x="68149" y="66951"/>
                  <a:pt x="67886" y="66906"/>
                </a:cubicBezTo>
                <a:cubicBezTo>
                  <a:pt x="68070" y="67127"/>
                  <a:pt x="68254" y="67349"/>
                  <a:pt x="68445" y="67570"/>
                </a:cubicBezTo>
                <a:cubicBezTo>
                  <a:pt x="68704" y="67626"/>
                  <a:pt x="68963" y="67679"/>
                  <a:pt x="69222" y="67728"/>
                </a:cubicBezTo>
                <a:close/>
                <a:moveTo>
                  <a:pt x="69346" y="67878"/>
                </a:moveTo>
                <a:cubicBezTo>
                  <a:pt x="69091" y="67829"/>
                  <a:pt x="68836" y="67780"/>
                  <a:pt x="68580" y="67728"/>
                </a:cubicBezTo>
                <a:cubicBezTo>
                  <a:pt x="68760" y="67934"/>
                  <a:pt x="68948" y="68140"/>
                  <a:pt x="69136" y="68347"/>
                </a:cubicBezTo>
                <a:cubicBezTo>
                  <a:pt x="69387" y="68411"/>
                  <a:pt x="69638" y="68471"/>
                  <a:pt x="69890" y="68531"/>
                </a:cubicBezTo>
                <a:cubicBezTo>
                  <a:pt x="69706" y="68313"/>
                  <a:pt x="69522" y="68095"/>
                  <a:pt x="69346" y="67878"/>
                </a:cubicBezTo>
                <a:close/>
                <a:moveTo>
                  <a:pt x="70820" y="68729"/>
                </a:moveTo>
                <a:cubicBezTo>
                  <a:pt x="70633" y="68504"/>
                  <a:pt x="70453" y="68272"/>
                  <a:pt x="70273" y="68043"/>
                </a:cubicBezTo>
                <a:cubicBezTo>
                  <a:pt x="70010" y="67998"/>
                  <a:pt x="69747" y="67953"/>
                  <a:pt x="69485" y="67904"/>
                </a:cubicBezTo>
                <a:cubicBezTo>
                  <a:pt x="69668" y="68125"/>
                  <a:pt x="69852" y="68347"/>
                  <a:pt x="70044" y="68564"/>
                </a:cubicBezTo>
                <a:cubicBezTo>
                  <a:pt x="70303" y="68621"/>
                  <a:pt x="70561" y="68677"/>
                  <a:pt x="70820" y="68729"/>
                </a:cubicBezTo>
                <a:close/>
                <a:moveTo>
                  <a:pt x="70940" y="68880"/>
                </a:moveTo>
                <a:cubicBezTo>
                  <a:pt x="70689" y="68831"/>
                  <a:pt x="70434" y="68774"/>
                  <a:pt x="70179" y="68718"/>
                </a:cubicBezTo>
                <a:cubicBezTo>
                  <a:pt x="70359" y="68925"/>
                  <a:pt x="70546" y="69131"/>
                  <a:pt x="70734" y="69337"/>
                </a:cubicBezTo>
                <a:cubicBezTo>
                  <a:pt x="70985" y="69401"/>
                  <a:pt x="71233" y="69465"/>
                  <a:pt x="71488" y="69525"/>
                </a:cubicBezTo>
                <a:cubicBezTo>
                  <a:pt x="71301" y="69311"/>
                  <a:pt x="71120" y="69097"/>
                  <a:pt x="70940" y="68880"/>
                </a:cubicBezTo>
                <a:close/>
                <a:moveTo>
                  <a:pt x="72415" y="69739"/>
                </a:moveTo>
                <a:cubicBezTo>
                  <a:pt x="72227" y="69514"/>
                  <a:pt x="72047" y="69285"/>
                  <a:pt x="71867" y="69056"/>
                </a:cubicBezTo>
                <a:cubicBezTo>
                  <a:pt x="71605" y="69011"/>
                  <a:pt x="71342" y="68962"/>
                  <a:pt x="71083" y="68910"/>
                </a:cubicBezTo>
                <a:cubicBezTo>
                  <a:pt x="71263" y="69127"/>
                  <a:pt x="71447" y="69345"/>
                  <a:pt x="71638" y="69562"/>
                </a:cubicBezTo>
                <a:cubicBezTo>
                  <a:pt x="71897" y="69622"/>
                  <a:pt x="72152" y="69682"/>
                  <a:pt x="72415" y="69739"/>
                </a:cubicBezTo>
                <a:close/>
                <a:moveTo>
                  <a:pt x="72535" y="69889"/>
                </a:moveTo>
                <a:cubicBezTo>
                  <a:pt x="72280" y="69833"/>
                  <a:pt x="72028" y="69776"/>
                  <a:pt x="71773" y="69716"/>
                </a:cubicBezTo>
                <a:cubicBezTo>
                  <a:pt x="71953" y="69923"/>
                  <a:pt x="72137" y="70125"/>
                  <a:pt x="72329" y="70332"/>
                </a:cubicBezTo>
                <a:cubicBezTo>
                  <a:pt x="72576" y="70399"/>
                  <a:pt x="72828" y="70463"/>
                  <a:pt x="73083" y="70527"/>
                </a:cubicBezTo>
                <a:cubicBezTo>
                  <a:pt x="72895" y="70317"/>
                  <a:pt x="72715" y="70103"/>
                  <a:pt x="72535" y="69889"/>
                </a:cubicBezTo>
                <a:close/>
                <a:moveTo>
                  <a:pt x="74006" y="70752"/>
                </a:moveTo>
                <a:cubicBezTo>
                  <a:pt x="73822" y="70527"/>
                  <a:pt x="73638" y="70302"/>
                  <a:pt x="73462" y="70076"/>
                </a:cubicBezTo>
                <a:cubicBezTo>
                  <a:pt x="73199" y="70024"/>
                  <a:pt x="72936" y="69971"/>
                  <a:pt x="72674" y="69919"/>
                </a:cubicBezTo>
                <a:cubicBezTo>
                  <a:pt x="72858" y="70133"/>
                  <a:pt x="73042" y="70350"/>
                  <a:pt x="73229" y="70564"/>
                </a:cubicBezTo>
                <a:cubicBezTo>
                  <a:pt x="73488" y="70628"/>
                  <a:pt x="73747" y="70692"/>
                  <a:pt x="74006" y="70752"/>
                </a:cubicBezTo>
                <a:close/>
                <a:moveTo>
                  <a:pt x="74130" y="70898"/>
                </a:moveTo>
                <a:cubicBezTo>
                  <a:pt x="73874" y="70842"/>
                  <a:pt x="73619" y="70782"/>
                  <a:pt x="73364" y="70718"/>
                </a:cubicBezTo>
                <a:cubicBezTo>
                  <a:pt x="73548" y="70924"/>
                  <a:pt x="73732" y="71127"/>
                  <a:pt x="73920" y="71330"/>
                </a:cubicBezTo>
                <a:cubicBezTo>
                  <a:pt x="74171" y="71401"/>
                  <a:pt x="74422" y="71468"/>
                  <a:pt x="74674" y="71536"/>
                </a:cubicBezTo>
                <a:cubicBezTo>
                  <a:pt x="74490" y="71326"/>
                  <a:pt x="74306" y="71112"/>
                  <a:pt x="74130" y="70898"/>
                </a:cubicBezTo>
                <a:close/>
                <a:moveTo>
                  <a:pt x="75597" y="71769"/>
                </a:moveTo>
                <a:cubicBezTo>
                  <a:pt x="75409" y="71543"/>
                  <a:pt x="75229" y="71322"/>
                  <a:pt x="75049" y="71097"/>
                </a:cubicBezTo>
                <a:cubicBezTo>
                  <a:pt x="74786" y="71044"/>
                  <a:pt x="74527" y="70988"/>
                  <a:pt x="74265" y="70928"/>
                </a:cubicBezTo>
                <a:cubicBezTo>
                  <a:pt x="74445" y="71146"/>
                  <a:pt x="74632" y="71360"/>
                  <a:pt x="74820" y="71573"/>
                </a:cubicBezTo>
                <a:cubicBezTo>
                  <a:pt x="75079" y="71641"/>
                  <a:pt x="75334" y="71705"/>
                  <a:pt x="75597" y="71769"/>
                </a:cubicBezTo>
                <a:moveTo>
                  <a:pt x="75720" y="71915"/>
                </a:moveTo>
                <a:cubicBezTo>
                  <a:pt x="75465" y="71855"/>
                  <a:pt x="75210" y="71791"/>
                  <a:pt x="74955" y="71727"/>
                </a:cubicBezTo>
                <a:cubicBezTo>
                  <a:pt x="75139" y="71930"/>
                  <a:pt x="75323" y="72133"/>
                  <a:pt x="75510" y="72331"/>
                </a:cubicBezTo>
                <a:cubicBezTo>
                  <a:pt x="75762" y="72406"/>
                  <a:pt x="76013" y="72478"/>
                  <a:pt x="76265" y="72545"/>
                </a:cubicBezTo>
                <a:cubicBezTo>
                  <a:pt x="76077" y="72335"/>
                  <a:pt x="75897" y="72125"/>
                  <a:pt x="75720" y="71915"/>
                </a:cubicBezTo>
                <a:close/>
                <a:moveTo>
                  <a:pt x="77184" y="72789"/>
                </a:moveTo>
                <a:cubicBezTo>
                  <a:pt x="77000" y="72568"/>
                  <a:pt x="76816" y="72346"/>
                  <a:pt x="76636" y="72121"/>
                </a:cubicBezTo>
                <a:cubicBezTo>
                  <a:pt x="76377" y="72065"/>
                  <a:pt x="76114" y="72009"/>
                  <a:pt x="75852" y="71945"/>
                </a:cubicBezTo>
                <a:cubicBezTo>
                  <a:pt x="76036" y="72159"/>
                  <a:pt x="76219" y="72373"/>
                  <a:pt x="76407" y="72587"/>
                </a:cubicBezTo>
                <a:cubicBezTo>
                  <a:pt x="76666" y="72654"/>
                  <a:pt x="76925" y="72722"/>
                  <a:pt x="77184" y="72789"/>
                </a:cubicBezTo>
                <a:close/>
                <a:moveTo>
                  <a:pt x="77308" y="72935"/>
                </a:moveTo>
                <a:cubicBezTo>
                  <a:pt x="77052" y="72872"/>
                  <a:pt x="76797" y="72804"/>
                  <a:pt x="76546" y="72737"/>
                </a:cubicBezTo>
                <a:cubicBezTo>
                  <a:pt x="76726" y="72939"/>
                  <a:pt x="76910" y="73142"/>
                  <a:pt x="77097" y="73341"/>
                </a:cubicBezTo>
                <a:cubicBezTo>
                  <a:pt x="77349" y="73416"/>
                  <a:pt x="77600" y="73491"/>
                  <a:pt x="77852" y="73562"/>
                </a:cubicBezTo>
                <a:cubicBezTo>
                  <a:pt x="77668" y="73352"/>
                  <a:pt x="77488" y="73146"/>
                  <a:pt x="77308" y="72935"/>
                </a:cubicBezTo>
                <a:close/>
                <a:moveTo>
                  <a:pt x="78771" y="73810"/>
                </a:moveTo>
                <a:cubicBezTo>
                  <a:pt x="78587" y="73592"/>
                  <a:pt x="78403" y="73371"/>
                  <a:pt x="78223" y="73149"/>
                </a:cubicBezTo>
                <a:cubicBezTo>
                  <a:pt x="77960" y="73093"/>
                  <a:pt x="77702" y="73029"/>
                  <a:pt x="77439" y="72965"/>
                </a:cubicBezTo>
                <a:cubicBezTo>
                  <a:pt x="77623" y="73179"/>
                  <a:pt x="77807" y="73389"/>
                  <a:pt x="77994" y="73600"/>
                </a:cubicBezTo>
                <a:cubicBezTo>
                  <a:pt x="78253" y="73675"/>
                  <a:pt x="78512" y="73742"/>
                  <a:pt x="78771" y="73810"/>
                </a:cubicBezTo>
                <a:close/>
                <a:moveTo>
                  <a:pt x="78895" y="73956"/>
                </a:moveTo>
                <a:cubicBezTo>
                  <a:pt x="78640" y="73892"/>
                  <a:pt x="78384" y="73825"/>
                  <a:pt x="78133" y="73753"/>
                </a:cubicBezTo>
                <a:cubicBezTo>
                  <a:pt x="78313" y="73952"/>
                  <a:pt x="78501" y="74155"/>
                  <a:pt x="78688" y="74350"/>
                </a:cubicBezTo>
                <a:cubicBezTo>
                  <a:pt x="78936" y="74429"/>
                  <a:pt x="79187" y="74508"/>
                  <a:pt x="79442" y="74579"/>
                </a:cubicBezTo>
                <a:cubicBezTo>
                  <a:pt x="79255" y="74372"/>
                  <a:pt x="79075" y="74166"/>
                  <a:pt x="78895" y="73956"/>
                </a:cubicBezTo>
                <a:close/>
                <a:moveTo>
                  <a:pt x="80358" y="74838"/>
                </a:moveTo>
                <a:cubicBezTo>
                  <a:pt x="80170" y="74620"/>
                  <a:pt x="79990" y="74402"/>
                  <a:pt x="79810" y="74181"/>
                </a:cubicBezTo>
                <a:cubicBezTo>
                  <a:pt x="79548" y="74121"/>
                  <a:pt x="79285" y="74057"/>
                  <a:pt x="79026" y="73990"/>
                </a:cubicBezTo>
                <a:cubicBezTo>
                  <a:pt x="79206" y="74200"/>
                  <a:pt x="79394" y="74414"/>
                  <a:pt x="79581" y="74620"/>
                </a:cubicBezTo>
                <a:cubicBezTo>
                  <a:pt x="79840" y="74695"/>
                  <a:pt x="80099" y="74766"/>
                  <a:pt x="80358" y="74838"/>
                </a:cubicBezTo>
                <a:close/>
                <a:moveTo>
                  <a:pt x="80482" y="74980"/>
                </a:moveTo>
                <a:cubicBezTo>
                  <a:pt x="80227" y="74913"/>
                  <a:pt x="79972" y="74845"/>
                  <a:pt x="79720" y="74770"/>
                </a:cubicBezTo>
                <a:cubicBezTo>
                  <a:pt x="79900" y="74969"/>
                  <a:pt x="80084" y="75168"/>
                  <a:pt x="80272" y="75367"/>
                </a:cubicBezTo>
                <a:cubicBezTo>
                  <a:pt x="80523" y="75446"/>
                  <a:pt x="80774" y="75524"/>
                  <a:pt x="81030" y="75603"/>
                </a:cubicBezTo>
                <a:cubicBezTo>
                  <a:pt x="80842" y="75397"/>
                  <a:pt x="80662" y="75190"/>
                  <a:pt x="80482" y="74980"/>
                </a:cubicBezTo>
                <a:close/>
                <a:moveTo>
                  <a:pt x="81941" y="75866"/>
                </a:moveTo>
                <a:cubicBezTo>
                  <a:pt x="81757" y="75652"/>
                  <a:pt x="81574" y="75434"/>
                  <a:pt x="81394" y="75217"/>
                </a:cubicBezTo>
                <a:cubicBezTo>
                  <a:pt x="81131" y="75153"/>
                  <a:pt x="80872" y="75085"/>
                  <a:pt x="80609" y="75018"/>
                </a:cubicBezTo>
                <a:cubicBezTo>
                  <a:pt x="80793" y="75228"/>
                  <a:pt x="80977" y="75434"/>
                  <a:pt x="81168" y="75644"/>
                </a:cubicBezTo>
                <a:cubicBezTo>
                  <a:pt x="81424" y="75719"/>
                  <a:pt x="81682" y="75794"/>
                  <a:pt x="81941" y="75866"/>
                </a:cubicBezTo>
                <a:moveTo>
                  <a:pt x="82069" y="76012"/>
                </a:moveTo>
                <a:cubicBezTo>
                  <a:pt x="81814" y="75941"/>
                  <a:pt x="81559" y="75866"/>
                  <a:pt x="81303" y="75794"/>
                </a:cubicBezTo>
                <a:cubicBezTo>
                  <a:pt x="81487" y="75990"/>
                  <a:pt x="81671" y="76188"/>
                  <a:pt x="81859" y="76387"/>
                </a:cubicBezTo>
                <a:cubicBezTo>
                  <a:pt x="82110" y="76470"/>
                  <a:pt x="82362" y="76549"/>
                  <a:pt x="82617" y="76627"/>
                </a:cubicBezTo>
                <a:cubicBezTo>
                  <a:pt x="82429" y="76421"/>
                  <a:pt x="82245" y="76218"/>
                  <a:pt x="82069" y="76012"/>
                </a:cubicBezTo>
                <a:moveTo>
                  <a:pt x="83528" y="76901"/>
                </a:moveTo>
                <a:cubicBezTo>
                  <a:pt x="83341" y="76687"/>
                  <a:pt x="83157" y="76470"/>
                  <a:pt x="82977" y="76252"/>
                </a:cubicBezTo>
                <a:cubicBezTo>
                  <a:pt x="82714" y="76185"/>
                  <a:pt x="82455" y="76117"/>
                  <a:pt x="82193" y="76046"/>
                </a:cubicBezTo>
                <a:cubicBezTo>
                  <a:pt x="82377" y="76256"/>
                  <a:pt x="82564" y="76462"/>
                  <a:pt x="82752" y="76669"/>
                </a:cubicBezTo>
                <a:cubicBezTo>
                  <a:pt x="83011" y="76747"/>
                  <a:pt x="83270" y="76826"/>
                  <a:pt x="83528" y="76901"/>
                </a:cubicBezTo>
                <a:close/>
                <a:moveTo>
                  <a:pt x="83652" y="77040"/>
                </a:moveTo>
                <a:cubicBezTo>
                  <a:pt x="83397" y="76969"/>
                  <a:pt x="83142" y="76894"/>
                  <a:pt x="82887" y="76819"/>
                </a:cubicBezTo>
                <a:cubicBezTo>
                  <a:pt x="83071" y="77014"/>
                  <a:pt x="83255" y="77213"/>
                  <a:pt x="83446" y="77408"/>
                </a:cubicBezTo>
                <a:cubicBezTo>
                  <a:pt x="83697" y="77490"/>
                  <a:pt x="83949" y="77573"/>
                  <a:pt x="84204" y="77655"/>
                </a:cubicBezTo>
                <a:cubicBezTo>
                  <a:pt x="84016" y="77453"/>
                  <a:pt x="83832" y="77247"/>
                  <a:pt x="83652" y="77040"/>
                </a:cubicBezTo>
                <a:close/>
                <a:moveTo>
                  <a:pt x="85112" y="77937"/>
                </a:moveTo>
                <a:cubicBezTo>
                  <a:pt x="84928" y="77723"/>
                  <a:pt x="84744" y="77509"/>
                  <a:pt x="84560" y="77292"/>
                </a:cubicBezTo>
                <a:cubicBezTo>
                  <a:pt x="84298" y="77224"/>
                  <a:pt x="84039" y="77153"/>
                  <a:pt x="83776" y="77078"/>
                </a:cubicBezTo>
                <a:cubicBezTo>
                  <a:pt x="83960" y="77284"/>
                  <a:pt x="84148" y="77490"/>
                  <a:pt x="84335" y="77697"/>
                </a:cubicBezTo>
                <a:cubicBezTo>
                  <a:pt x="84594" y="77779"/>
                  <a:pt x="84853" y="77858"/>
                  <a:pt x="85112" y="77937"/>
                </a:cubicBezTo>
                <a:close/>
                <a:moveTo>
                  <a:pt x="85787" y="78687"/>
                </a:moveTo>
                <a:cubicBezTo>
                  <a:pt x="85603" y="78485"/>
                  <a:pt x="85419" y="78278"/>
                  <a:pt x="85236" y="78076"/>
                </a:cubicBezTo>
                <a:cubicBezTo>
                  <a:pt x="84980" y="78001"/>
                  <a:pt x="84725" y="77922"/>
                  <a:pt x="84470" y="77843"/>
                </a:cubicBezTo>
                <a:cubicBezTo>
                  <a:pt x="84654" y="78042"/>
                  <a:pt x="84842" y="78237"/>
                  <a:pt x="85029" y="78432"/>
                </a:cubicBezTo>
                <a:cubicBezTo>
                  <a:pt x="85281" y="78518"/>
                  <a:pt x="85536" y="78605"/>
                  <a:pt x="85787" y="78687"/>
                </a:cubicBezTo>
                <a:close/>
                <a:moveTo>
                  <a:pt x="85922" y="78834"/>
                </a:moveTo>
                <a:cubicBezTo>
                  <a:pt x="85675" y="78751"/>
                  <a:pt x="85427" y="78669"/>
                  <a:pt x="85179" y="78586"/>
                </a:cubicBezTo>
                <a:cubicBezTo>
                  <a:pt x="85363" y="78774"/>
                  <a:pt x="85547" y="78957"/>
                  <a:pt x="85735" y="79145"/>
                </a:cubicBezTo>
                <a:cubicBezTo>
                  <a:pt x="85982" y="79235"/>
                  <a:pt x="86226" y="79321"/>
                  <a:pt x="86474" y="79411"/>
                </a:cubicBezTo>
                <a:cubicBezTo>
                  <a:pt x="86286" y="79220"/>
                  <a:pt x="86102" y="79025"/>
                  <a:pt x="85922" y="78834"/>
                </a:cubicBezTo>
                <a:close/>
                <a:moveTo>
                  <a:pt x="87374" y="79719"/>
                </a:moveTo>
                <a:cubicBezTo>
                  <a:pt x="87187" y="79516"/>
                  <a:pt x="87003" y="79314"/>
                  <a:pt x="86823" y="79111"/>
                </a:cubicBezTo>
                <a:cubicBezTo>
                  <a:pt x="86564" y="79036"/>
                  <a:pt x="86309" y="78954"/>
                  <a:pt x="86054" y="78875"/>
                </a:cubicBezTo>
                <a:cubicBezTo>
                  <a:pt x="86237" y="79070"/>
                  <a:pt x="86425" y="79265"/>
                  <a:pt x="86616" y="79460"/>
                </a:cubicBezTo>
                <a:cubicBezTo>
                  <a:pt x="86868" y="79550"/>
                  <a:pt x="87119" y="79637"/>
                  <a:pt x="87374" y="79719"/>
                </a:cubicBezTo>
                <a:close/>
                <a:moveTo>
                  <a:pt x="87509" y="79865"/>
                </a:moveTo>
                <a:cubicBezTo>
                  <a:pt x="87262" y="79783"/>
                  <a:pt x="87010" y="79697"/>
                  <a:pt x="86763" y="79614"/>
                </a:cubicBezTo>
                <a:cubicBezTo>
                  <a:pt x="86947" y="79798"/>
                  <a:pt x="87134" y="79985"/>
                  <a:pt x="87322" y="80169"/>
                </a:cubicBezTo>
                <a:cubicBezTo>
                  <a:pt x="87566" y="80259"/>
                  <a:pt x="87813" y="80353"/>
                  <a:pt x="88061" y="80439"/>
                </a:cubicBezTo>
                <a:cubicBezTo>
                  <a:pt x="87873" y="80248"/>
                  <a:pt x="87689" y="80057"/>
                  <a:pt x="87509" y="79865"/>
                </a:cubicBezTo>
                <a:close/>
                <a:moveTo>
                  <a:pt x="88954" y="80755"/>
                </a:moveTo>
                <a:cubicBezTo>
                  <a:pt x="88766" y="80552"/>
                  <a:pt x="88582" y="80349"/>
                  <a:pt x="88399" y="80147"/>
                </a:cubicBezTo>
                <a:cubicBezTo>
                  <a:pt x="88143" y="80068"/>
                  <a:pt x="87892" y="79989"/>
                  <a:pt x="87637" y="79907"/>
                </a:cubicBezTo>
                <a:cubicBezTo>
                  <a:pt x="87824" y="80102"/>
                  <a:pt x="88008" y="80297"/>
                  <a:pt x="88200" y="80492"/>
                </a:cubicBezTo>
                <a:cubicBezTo>
                  <a:pt x="88451" y="80578"/>
                  <a:pt x="88702" y="80668"/>
                  <a:pt x="88954" y="80755"/>
                </a:cubicBezTo>
                <a:close/>
                <a:moveTo>
                  <a:pt x="89089" y="80897"/>
                </a:moveTo>
                <a:cubicBezTo>
                  <a:pt x="88841" y="80811"/>
                  <a:pt x="88594" y="80728"/>
                  <a:pt x="88350" y="80642"/>
                </a:cubicBezTo>
                <a:cubicBezTo>
                  <a:pt x="88534" y="80826"/>
                  <a:pt x="88717" y="81010"/>
                  <a:pt x="88909" y="81197"/>
                </a:cubicBezTo>
                <a:cubicBezTo>
                  <a:pt x="89149" y="81287"/>
                  <a:pt x="89393" y="81381"/>
                  <a:pt x="89640" y="81471"/>
                </a:cubicBezTo>
                <a:cubicBezTo>
                  <a:pt x="89453" y="81280"/>
                  <a:pt x="89269" y="81089"/>
                  <a:pt x="89089" y="80897"/>
                </a:cubicBezTo>
                <a:close/>
                <a:moveTo>
                  <a:pt x="90541" y="81790"/>
                </a:moveTo>
                <a:cubicBezTo>
                  <a:pt x="90353" y="81591"/>
                  <a:pt x="90166" y="81392"/>
                  <a:pt x="89986" y="81190"/>
                </a:cubicBezTo>
                <a:cubicBezTo>
                  <a:pt x="89727" y="81107"/>
                  <a:pt x="89468" y="81025"/>
                  <a:pt x="89213" y="80938"/>
                </a:cubicBezTo>
                <a:cubicBezTo>
                  <a:pt x="89397" y="81134"/>
                  <a:pt x="89584" y="81329"/>
                  <a:pt x="89776" y="81520"/>
                </a:cubicBezTo>
                <a:cubicBezTo>
                  <a:pt x="90031" y="81614"/>
                  <a:pt x="90286" y="81704"/>
                  <a:pt x="90541" y="81790"/>
                </a:cubicBezTo>
                <a:close/>
                <a:moveTo>
                  <a:pt x="90672" y="81933"/>
                </a:moveTo>
                <a:cubicBezTo>
                  <a:pt x="90421" y="81846"/>
                  <a:pt x="90173" y="81756"/>
                  <a:pt x="89922" y="81670"/>
                </a:cubicBezTo>
                <a:cubicBezTo>
                  <a:pt x="90106" y="81854"/>
                  <a:pt x="90293" y="82038"/>
                  <a:pt x="90481" y="82222"/>
                </a:cubicBezTo>
                <a:cubicBezTo>
                  <a:pt x="90729" y="82319"/>
                  <a:pt x="90980" y="82413"/>
                  <a:pt x="91228" y="82507"/>
                </a:cubicBezTo>
                <a:cubicBezTo>
                  <a:pt x="91040" y="82315"/>
                  <a:pt x="90856" y="82124"/>
                  <a:pt x="90672" y="81933"/>
                </a:cubicBezTo>
                <a:close/>
                <a:moveTo>
                  <a:pt x="92128" y="82833"/>
                </a:moveTo>
                <a:cubicBezTo>
                  <a:pt x="91940" y="82634"/>
                  <a:pt x="91753" y="82432"/>
                  <a:pt x="91569" y="82233"/>
                </a:cubicBezTo>
                <a:cubicBezTo>
                  <a:pt x="91310" y="82147"/>
                  <a:pt x="91051" y="82060"/>
                  <a:pt x="90796" y="81974"/>
                </a:cubicBezTo>
                <a:cubicBezTo>
                  <a:pt x="90980" y="82169"/>
                  <a:pt x="91171" y="82364"/>
                  <a:pt x="91359" y="82556"/>
                </a:cubicBezTo>
                <a:cubicBezTo>
                  <a:pt x="91618" y="82649"/>
                  <a:pt x="91873" y="82743"/>
                  <a:pt x="92128" y="82833"/>
                </a:cubicBezTo>
                <a:close/>
                <a:moveTo>
                  <a:pt x="92263" y="82972"/>
                </a:moveTo>
                <a:cubicBezTo>
                  <a:pt x="92012" y="82886"/>
                  <a:pt x="91757" y="82792"/>
                  <a:pt x="91505" y="82702"/>
                </a:cubicBezTo>
                <a:cubicBezTo>
                  <a:pt x="91693" y="82886"/>
                  <a:pt x="91880" y="83070"/>
                  <a:pt x="92068" y="83253"/>
                </a:cubicBezTo>
                <a:cubicBezTo>
                  <a:pt x="92319" y="83351"/>
                  <a:pt x="92571" y="83449"/>
                  <a:pt x="92822" y="83546"/>
                </a:cubicBezTo>
                <a:cubicBezTo>
                  <a:pt x="92635" y="83355"/>
                  <a:pt x="92447" y="83163"/>
                  <a:pt x="92263" y="82972"/>
                </a:cubicBezTo>
                <a:close/>
                <a:moveTo>
                  <a:pt x="93719" y="83876"/>
                </a:moveTo>
                <a:cubicBezTo>
                  <a:pt x="93528" y="83677"/>
                  <a:pt x="93340" y="83479"/>
                  <a:pt x="93156" y="83276"/>
                </a:cubicBezTo>
                <a:cubicBezTo>
                  <a:pt x="92897" y="83190"/>
                  <a:pt x="92638" y="83103"/>
                  <a:pt x="92383" y="83013"/>
                </a:cubicBezTo>
                <a:cubicBezTo>
                  <a:pt x="92571" y="83208"/>
                  <a:pt x="92758" y="83404"/>
                  <a:pt x="92953" y="83595"/>
                </a:cubicBezTo>
                <a:cubicBezTo>
                  <a:pt x="93205" y="83689"/>
                  <a:pt x="93460" y="83782"/>
                  <a:pt x="93719" y="83876"/>
                </a:cubicBezTo>
                <a:close/>
                <a:moveTo>
                  <a:pt x="93850" y="84015"/>
                </a:moveTo>
                <a:cubicBezTo>
                  <a:pt x="93599" y="83925"/>
                  <a:pt x="93347" y="83831"/>
                  <a:pt x="93096" y="83741"/>
                </a:cubicBezTo>
                <a:cubicBezTo>
                  <a:pt x="93284" y="83925"/>
                  <a:pt x="93475" y="84109"/>
                  <a:pt x="93666" y="84293"/>
                </a:cubicBezTo>
                <a:cubicBezTo>
                  <a:pt x="93914" y="84390"/>
                  <a:pt x="94162" y="84488"/>
                  <a:pt x="94413" y="84585"/>
                </a:cubicBezTo>
                <a:cubicBezTo>
                  <a:pt x="94222" y="84398"/>
                  <a:pt x="94034" y="84206"/>
                  <a:pt x="93850" y="84015"/>
                </a:cubicBezTo>
                <a:close/>
                <a:moveTo>
                  <a:pt x="95306" y="84923"/>
                </a:moveTo>
                <a:cubicBezTo>
                  <a:pt x="95115" y="84724"/>
                  <a:pt x="94927" y="84525"/>
                  <a:pt x="94739" y="84323"/>
                </a:cubicBezTo>
                <a:cubicBezTo>
                  <a:pt x="94481" y="84236"/>
                  <a:pt x="94222" y="84146"/>
                  <a:pt x="93967" y="84056"/>
                </a:cubicBezTo>
                <a:cubicBezTo>
                  <a:pt x="94154" y="84248"/>
                  <a:pt x="94345" y="84443"/>
                  <a:pt x="94537" y="84634"/>
                </a:cubicBezTo>
                <a:cubicBezTo>
                  <a:pt x="94792" y="84732"/>
                  <a:pt x="95051" y="84826"/>
                  <a:pt x="95306" y="84923"/>
                </a:cubicBezTo>
                <a:close/>
                <a:moveTo>
                  <a:pt x="95437" y="85058"/>
                </a:moveTo>
                <a:cubicBezTo>
                  <a:pt x="95186" y="84964"/>
                  <a:pt x="94931" y="84871"/>
                  <a:pt x="94683" y="84777"/>
                </a:cubicBezTo>
                <a:cubicBezTo>
                  <a:pt x="94871" y="84961"/>
                  <a:pt x="95058" y="85148"/>
                  <a:pt x="95253" y="85328"/>
                </a:cubicBezTo>
                <a:cubicBezTo>
                  <a:pt x="95501" y="85430"/>
                  <a:pt x="95749" y="85531"/>
                  <a:pt x="96000" y="85628"/>
                </a:cubicBezTo>
                <a:cubicBezTo>
                  <a:pt x="95809" y="85437"/>
                  <a:pt x="95621" y="85246"/>
                  <a:pt x="95437" y="85058"/>
                </a:cubicBezTo>
                <a:close/>
                <a:moveTo>
                  <a:pt x="96893" y="85970"/>
                </a:moveTo>
                <a:cubicBezTo>
                  <a:pt x="96702" y="85771"/>
                  <a:pt x="96514" y="85572"/>
                  <a:pt x="96327" y="85373"/>
                </a:cubicBezTo>
                <a:cubicBezTo>
                  <a:pt x="96068" y="85283"/>
                  <a:pt x="95809" y="85189"/>
                  <a:pt x="95550" y="85096"/>
                </a:cubicBezTo>
                <a:cubicBezTo>
                  <a:pt x="95737" y="85291"/>
                  <a:pt x="95929" y="85482"/>
                  <a:pt x="96124" y="85677"/>
                </a:cubicBezTo>
                <a:cubicBezTo>
                  <a:pt x="96379" y="85775"/>
                  <a:pt x="96638" y="85872"/>
                  <a:pt x="96893" y="85970"/>
                </a:cubicBezTo>
                <a:close/>
                <a:moveTo>
                  <a:pt x="97024" y="86101"/>
                </a:moveTo>
                <a:cubicBezTo>
                  <a:pt x="96769" y="86007"/>
                  <a:pt x="96518" y="85914"/>
                  <a:pt x="96267" y="85816"/>
                </a:cubicBezTo>
                <a:cubicBezTo>
                  <a:pt x="96454" y="86000"/>
                  <a:pt x="96645" y="86184"/>
                  <a:pt x="96837" y="86368"/>
                </a:cubicBezTo>
                <a:cubicBezTo>
                  <a:pt x="97088" y="86469"/>
                  <a:pt x="97340" y="86570"/>
                  <a:pt x="97591" y="86672"/>
                </a:cubicBezTo>
                <a:cubicBezTo>
                  <a:pt x="97400" y="86484"/>
                  <a:pt x="97208" y="86293"/>
                  <a:pt x="97024" y="86101"/>
                </a:cubicBezTo>
                <a:close/>
                <a:moveTo>
                  <a:pt x="97133" y="86142"/>
                </a:moveTo>
                <a:cubicBezTo>
                  <a:pt x="97321" y="86334"/>
                  <a:pt x="97512" y="86525"/>
                  <a:pt x="97707" y="86717"/>
                </a:cubicBezTo>
                <a:cubicBezTo>
                  <a:pt x="97966" y="86818"/>
                  <a:pt x="98225" y="86919"/>
                  <a:pt x="98484" y="87017"/>
                </a:cubicBezTo>
                <a:cubicBezTo>
                  <a:pt x="98289" y="86818"/>
                  <a:pt x="98101" y="86619"/>
                  <a:pt x="97914" y="86420"/>
                </a:cubicBezTo>
                <a:cubicBezTo>
                  <a:pt x="97651" y="86330"/>
                  <a:pt x="97392" y="86236"/>
                  <a:pt x="97133" y="86142"/>
                </a:cubicBezTo>
                <a:close/>
                <a:moveTo>
                  <a:pt x="96428" y="85407"/>
                </a:moveTo>
                <a:cubicBezTo>
                  <a:pt x="96615" y="85610"/>
                  <a:pt x="96807" y="85809"/>
                  <a:pt x="97002" y="86007"/>
                </a:cubicBezTo>
                <a:cubicBezTo>
                  <a:pt x="97265" y="86105"/>
                  <a:pt x="97531" y="86203"/>
                  <a:pt x="97794" y="86296"/>
                </a:cubicBezTo>
                <a:cubicBezTo>
                  <a:pt x="97602" y="86090"/>
                  <a:pt x="97411" y="85880"/>
                  <a:pt x="97227" y="85673"/>
                </a:cubicBezTo>
                <a:cubicBezTo>
                  <a:pt x="96957" y="85587"/>
                  <a:pt x="96694" y="85497"/>
                  <a:pt x="96428" y="85407"/>
                </a:cubicBezTo>
                <a:close/>
                <a:moveTo>
                  <a:pt x="95734" y="84649"/>
                </a:moveTo>
                <a:cubicBezTo>
                  <a:pt x="95921" y="84859"/>
                  <a:pt x="96113" y="85069"/>
                  <a:pt x="96308" y="85280"/>
                </a:cubicBezTo>
                <a:cubicBezTo>
                  <a:pt x="96574" y="85370"/>
                  <a:pt x="96844" y="85463"/>
                  <a:pt x="97114" y="85550"/>
                </a:cubicBezTo>
                <a:cubicBezTo>
                  <a:pt x="96923" y="85336"/>
                  <a:pt x="96736" y="85118"/>
                  <a:pt x="96548" y="84904"/>
                </a:cubicBezTo>
                <a:cubicBezTo>
                  <a:pt x="96274" y="84822"/>
                  <a:pt x="96004" y="84735"/>
                  <a:pt x="95734" y="84649"/>
                </a:cubicBezTo>
                <a:moveTo>
                  <a:pt x="146908" y="8037"/>
                </a:moveTo>
                <a:cubicBezTo>
                  <a:pt x="166279" y="8041"/>
                  <a:pt x="183591" y="11857"/>
                  <a:pt x="190859" y="20134"/>
                </a:cubicBezTo>
                <a:cubicBezTo>
                  <a:pt x="194250" y="23994"/>
                  <a:pt x="195774" y="28429"/>
                  <a:pt x="195774" y="33119"/>
                </a:cubicBezTo>
                <a:cubicBezTo>
                  <a:pt x="195770" y="46439"/>
                  <a:pt x="183512" y="61815"/>
                  <a:pt x="167011" y="72099"/>
                </a:cubicBezTo>
                <a:cubicBezTo>
                  <a:pt x="152352" y="81257"/>
                  <a:pt x="133438" y="86664"/>
                  <a:pt x="115713" y="86664"/>
                </a:cubicBezTo>
                <a:cubicBezTo>
                  <a:pt x="108843" y="86664"/>
                  <a:pt x="102157" y="85854"/>
                  <a:pt x="95963" y="84131"/>
                </a:cubicBezTo>
                <a:cubicBezTo>
                  <a:pt x="96150" y="84357"/>
                  <a:pt x="96338" y="84585"/>
                  <a:pt x="96529" y="84811"/>
                </a:cubicBezTo>
                <a:cubicBezTo>
                  <a:pt x="103320" y="86878"/>
                  <a:pt x="110746" y="87846"/>
                  <a:pt x="118381" y="87846"/>
                </a:cubicBezTo>
                <a:cubicBezTo>
                  <a:pt x="136421" y="87846"/>
                  <a:pt x="155635" y="82428"/>
                  <a:pt x="170410" y="73254"/>
                </a:cubicBezTo>
                <a:cubicBezTo>
                  <a:pt x="187125" y="62899"/>
                  <a:pt x="199398" y="47324"/>
                  <a:pt x="199395" y="33783"/>
                </a:cubicBezTo>
                <a:cubicBezTo>
                  <a:pt x="199395" y="28928"/>
                  <a:pt x="197819" y="24332"/>
                  <a:pt x="194299" y="20329"/>
                </a:cubicBezTo>
                <a:cubicBezTo>
                  <a:pt x="186720" y="11692"/>
                  <a:pt x="168737" y="7651"/>
                  <a:pt x="148750" y="7651"/>
                </a:cubicBezTo>
                <a:lnTo>
                  <a:pt x="148739" y="7651"/>
                </a:lnTo>
                <a:cubicBezTo>
                  <a:pt x="141959" y="7651"/>
                  <a:pt x="134954" y="8116"/>
                  <a:pt x="128039" y="9020"/>
                </a:cubicBezTo>
                <a:cubicBezTo>
                  <a:pt x="127851" y="9095"/>
                  <a:pt x="127663" y="9174"/>
                  <a:pt x="127476" y="9249"/>
                </a:cubicBezTo>
                <a:cubicBezTo>
                  <a:pt x="133986" y="8450"/>
                  <a:pt x="140555" y="8037"/>
                  <a:pt x="146908" y="8037"/>
                </a:cubicBezTo>
                <a:moveTo>
                  <a:pt x="126613" y="9606"/>
                </a:moveTo>
                <a:cubicBezTo>
                  <a:pt x="132822" y="8878"/>
                  <a:pt x="139066" y="8506"/>
                  <a:pt x="145092" y="8450"/>
                </a:cubicBezTo>
                <a:cubicBezTo>
                  <a:pt x="163822" y="8506"/>
                  <a:pt x="180436" y="12116"/>
                  <a:pt x="187362" y="20002"/>
                </a:cubicBezTo>
                <a:cubicBezTo>
                  <a:pt x="190611" y="23706"/>
                  <a:pt x="192071" y="27957"/>
                  <a:pt x="192071" y="32459"/>
                </a:cubicBezTo>
                <a:cubicBezTo>
                  <a:pt x="192067" y="45512"/>
                  <a:pt x="179843" y="60670"/>
                  <a:pt x="163566" y="70876"/>
                </a:cubicBezTo>
                <a:cubicBezTo>
                  <a:pt x="149042" y="80008"/>
                  <a:pt x="130444" y="85403"/>
                  <a:pt x="113053" y="85403"/>
                </a:cubicBezTo>
                <a:cubicBezTo>
                  <a:pt x="106907" y="85403"/>
                  <a:pt x="100915" y="84732"/>
                  <a:pt x="95302" y="83310"/>
                </a:cubicBezTo>
                <a:cubicBezTo>
                  <a:pt x="95486" y="83546"/>
                  <a:pt x="95674" y="83779"/>
                  <a:pt x="95865" y="84015"/>
                </a:cubicBezTo>
                <a:cubicBezTo>
                  <a:pt x="102082" y="85756"/>
                  <a:pt x="108810" y="86578"/>
                  <a:pt x="115713" y="86578"/>
                </a:cubicBezTo>
                <a:cubicBezTo>
                  <a:pt x="133419" y="86578"/>
                  <a:pt x="152322" y="81175"/>
                  <a:pt x="166962" y="72024"/>
                </a:cubicBezTo>
                <a:cubicBezTo>
                  <a:pt x="183452" y="61751"/>
                  <a:pt x="195688" y="46386"/>
                  <a:pt x="195684" y="33119"/>
                </a:cubicBezTo>
                <a:cubicBezTo>
                  <a:pt x="195684" y="28448"/>
                  <a:pt x="194172" y="24039"/>
                  <a:pt x="190795" y="20194"/>
                </a:cubicBezTo>
                <a:cubicBezTo>
                  <a:pt x="183565" y="11954"/>
                  <a:pt x="166275" y="8127"/>
                  <a:pt x="146919" y="8127"/>
                </a:cubicBezTo>
                <a:lnTo>
                  <a:pt x="146908" y="8127"/>
                </a:lnTo>
                <a:cubicBezTo>
                  <a:pt x="140458" y="8127"/>
                  <a:pt x="133779" y="8551"/>
                  <a:pt x="127168" y="9377"/>
                </a:cubicBezTo>
                <a:cubicBezTo>
                  <a:pt x="126984" y="9452"/>
                  <a:pt x="126797" y="9527"/>
                  <a:pt x="126613" y="9606"/>
                </a:cubicBezTo>
                <a:close/>
                <a:moveTo>
                  <a:pt x="126444" y="9624"/>
                </a:moveTo>
                <a:cubicBezTo>
                  <a:pt x="126628" y="9549"/>
                  <a:pt x="126808" y="9474"/>
                  <a:pt x="126992" y="9395"/>
                </a:cubicBezTo>
                <a:cubicBezTo>
                  <a:pt x="126628" y="9444"/>
                  <a:pt x="126268" y="9489"/>
                  <a:pt x="125907" y="9538"/>
                </a:cubicBezTo>
                <a:cubicBezTo>
                  <a:pt x="125727" y="9609"/>
                  <a:pt x="125544" y="9684"/>
                  <a:pt x="125367" y="9756"/>
                </a:cubicBezTo>
                <a:cubicBezTo>
                  <a:pt x="125724" y="9711"/>
                  <a:pt x="126084" y="9669"/>
                  <a:pt x="126444" y="9624"/>
                </a:cubicBezTo>
                <a:close/>
                <a:moveTo>
                  <a:pt x="125615" y="9981"/>
                </a:moveTo>
                <a:cubicBezTo>
                  <a:pt x="125795" y="9902"/>
                  <a:pt x="125968" y="9827"/>
                  <a:pt x="126148" y="9752"/>
                </a:cubicBezTo>
                <a:cubicBezTo>
                  <a:pt x="125780" y="9793"/>
                  <a:pt x="125416" y="9838"/>
                  <a:pt x="125048" y="9887"/>
                </a:cubicBezTo>
                <a:cubicBezTo>
                  <a:pt x="124872" y="9958"/>
                  <a:pt x="124696" y="10033"/>
                  <a:pt x="124519" y="10105"/>
                </a:cubicBezTo>
                <a:cubicBezTo>
                  <a:pt x="124883" y="10063"/>
                  <a:pt x="125251" y="10018"/>
                  <a:pt x="125615" y="9981"/>
                </a:cubicBezTo>
                <a:close/>
                <a:moveTo>
                  <a:pt x="124808" y="10333"/>
                </a:moveTo>
                <a:cubicBezTo>
                  <a:pt x="124981" y="10255"/>
                  <a:pt x="125153" y="10180"/>
                  <a:pt x="125326" y="10105"/>
                </a:cubicBezTo>
                <a:cubicBezTo>
                  <a:pt x="124954" y="10146"/>
                  <a:pt x="124583" y="10191"/>
                  <a:pt x="124212" y="10236"/>
                </a:cubicBezTo>
                <a:cubicBezTo>
                  <a:pt x="124039" y="10307"/>
                  <a:pt x="123870" y="10382"/>
                  <a:pt x="123698" y="10453"/>
                </a:cubicBezTo>
                <a:cubicBezTo>
                  <a:pt x="124069" y="10412"/>
                  <a:pt x="124437" y="10371"/>
                  <a:pt x="124808" y="10333"/>
                </a:cubicBezTo>
                <a:close/>
                <a:moveTo>
                  <a:pt x="122898" y="10802"/>
                </a:moveTo>
                <a:cubicBezTo>
                  <a:pt x="123274" y="10761"/>
                  <a:pt x="123649" y="10724"/>
                  <a:pt x="124024" y="10686"/>
                </a:cubicBezTo>
                <a:cubicBezTo>
                  <a:pt x="124193" y="10607"/>
                  <a:pt x="124358" y="10532"/>
                  <a:pt x="124527" y="10457"/>
                </a:cubicBezTo>
                <a:cubicBezTo>
                  <a:pt x="124152" y="10498"/>
                  <a:pt x="123776" y="10540"/>
                  <a:pt x="123397" y="10585"/>
                </a:cubicBezTo>
                <a:cubicBezTo>
                  <a:pt x="123232" y="10656"/>
                  <a:pt x="123067" y="10727"/>
                  <a:pt x="122898" y="10802"/>
                </a:cubicBezTo>
                <a:close/>
                <a:moveTo>
                  <a:pt x="122737" y="10821"/>
                </a:moveTo>
                <a:cubicBezTo>
                  <a:pt x="122898" y="10746"/>
                  <a:pt x="123063" y="10675"/>
                  <a:pt x="123229" y="10604"/>
                </a:cubicBezTo>
                <a:cubicBezTo>
                  <a:pt x="122861" y="10649"/>
                  <a:pt x="122489" y="10690"/>
                  <a:pt x="122118" y="10739"/>
                </a:cubicBezTo>
                <a:cubicBezTo>
                  <a:pt x="121957" y="10806"/>
                  <a:pt x="121795" y="10874"/>
                  <a:pt x="121630" y="10945"/>
                </a:cubicBezTo>
                <a:cubicBezTo>
                  <a:pt x="122002" y="10900"/>
                  <a:pt x="122369" y="10859"/>
                  <a:pt x="122737" y="10821"/>
                </a:cubicBezTo>
                <a:close/>
                <a:moveTo>
                  <a:pt x="120850" y="11283"/>
                </a:moveTo>
                <a:cubicBezTo>
                  <a:pt x="121225" y="11241"/>
                  <a:pt x="121596" y="11204"/>
                  <a:pt x="121972" y="11163"/>
                </a:cubicBezTo>
                <a:cubicBezTo>
                  <a:pt x="122129" y="11091"/>
                  <a:pt x="122287" y="11020"/>
                  <a:pt x="122444" y="10949"/>
                </a:cubicBezTo>
                <a:cubicBezTo>
                  <a:pt x="122069" y="10990"/>
                  <a:pt x="121698" y="11035"/>
                  <a:pt x="121323" y="11076"/>
                </a:cubicBezTo>
                <a:cubicBezTo>
                  <a:pt x="121165" y="11148"/>
                  <a:pt x="121007" y="11215"/>
                  <a:pt x="120850" y="11283"/>
                </a:cubicBezTo>
                <a:moveTo>
                  <a:pt x="120677" y="11301"/>
                </a:moveTo>
                <a:cubicBezTo>
                  <a:pt x="120831" y="11234"/>
                  <a:pt x="120985" y="11166"/>
                  <a:pt x="121142" y="11099"/>
                </a:cubicBezTo>
                <a:cubicBezTo>
                  <a:pt x="120775" y="11144"/>
                  <a:pt x="120407" y="11189"/>
                  <a:pt x="120036" y="11234"/>
                </a:cubicBezTo>
                <a:cubicBezTo>
                  <a:pt x="119885" y="11298"/>
                  <a:pt x="119732" y="11365"/>
                  <a:pt x="119578" y="11429"/>
                </a:cubicBezTo>
                <a:cubicBezTo>
                  <a:pt x="119946" y="11388"/>
                  <a:pt x="120309" y="11343"/>
                  <a:pt x="120677" y="11301"/>
                </a:cubicBezTo>
                <a:close/>
                <a:moveTo>
                  <a:pt x="118816" y="11759"/>
                </a:moveTo>
                <a:cubicBezTo>
                  <a:pt x="119188" y="11718"/>
                  <a:pt x="119559" y="11677"/>
                  <a:pt x="119931" y="11639"/>
                </a:cubicBezTo>
                <a:cubicBezTo>
                  <a:pt x="120077" y="11572"/>
                  <a:pt x="120227" y="11504"/>
                  <a:pt x="120373" y="11436"/>
                </a:cubicBezTo>
                <a:cubicBezTo>
                  <a:pt x="120002" y="11482"/>
                  <a:pt x="119630" y="11523"/>
                  <a:pt x="119255" y="11568"/>
                </a:cubicBezTo>
                <a:cubicBezTo>
                  <a:pt x="119109" y="11632"/>
                  <a:pt x="118962" y="11695"/>
                  <a:pt x="118816" y="11759"/>
                </a:cubicBezTo>
                <a:close/>
                <a:moveTo>
                  <a:pt x="118632" y="11782"/>
                </a:moveTo>
                <a:cubicBezTo>
                  <a:pt x="118779" y="11718"/>
                  <a:pt x="118921" y="11654"/>
                  <a:pt x="119064" y="11590"/>
                </a:cubicBezTo>
                <a:cubicBezTo>
                  <a:pt x="118700" y="11635"/>
                  <a:pt x="118332" y="11684"/>
                  <a:pt x="117968" y="11729"/>
                </a:cubicBezTo>
                <a:cubicBezTo>
                  <a:pt x="117826" y="11789"/>
                  <a:pt x="117683" y="11849"/>
                  <a:pt x="117540" y="11909"/>
                </a:cubicBezTo>
                <a:cubicBezTo>
                  <a:pt x="117904" y="11864"/>
                  <a:pt x="118268" y="11823"/>
                  <a:pt x="118632" y="11782"/>
                </a:cubicBezTo>
                <a:close/>
                <a:moveTo>
                  <a:pt x="116801" y="12232"/>
                </a:moveTo>
                <a:cubicBezTo>
                  <a:pt x="117169" y="12187"/>
                  <a:pt x="117537" y="12146"/>
                  <a:pt x="117908" y="12104"/>
                </a:cubicBezTo>
                <a:cubicBezTo>
                  <a:pt x="118043" y="12044"/>
                  <a:pt x="118182" y="11981"/>
                  <a:pt x="118321" y="11920"/>
                </a:cubicBezTo>
                <a:cubicBezTo>
                  <a:pt x="117949" y="11962"/>
                  <a:pt x="117578" y="12007"/>
                  <a:pt x="117207" y="12052"/>
                </a:cubicBezTo>
                <a:cubicBezTo>
                  <a:pt x="117071" y="12112"/>
                  <a:pt x="116936" y="12172"/>
                  <a:pt x="116801" y="12232"/>
                </a:cubicBezTo>
                <a:close/>
                <a:moveTo>
                  <a:pt x="116606" y="12254"/>
                </a:moveTo>
                <a:cubicBezTo>
                  <a:pt x="116738" y="12194"/>
                  <a:pt x="116873" y="12138"/>
                  <a:pt x="117008" y="12078"/>
                </a:cubicBezTo>
                <a:cubicBezTo>
                  <a:pt x="116651" y="12123"/>
                  <a:pt x="116302" y="12168"/>
                  <a:pt x="115950" y="12213"/>
                </a:cubicBezTo>
                <a:cubicBezTo>
                  <a:pt x="115815" y="12269"/>
                  <a:pt x="115683" y="12326"/>
                  <a:pt x="115552" y="12382"/>
                </a:cubicBezTo>
                <a:cubicBezTo>
                  <a:pt x="115905" y="12337"/>
                  <a:pt x="116254" y="12296"/>
                  <a:pt x="116606" y="12254"/>
                </a:cubicBezTo>
                <a:close/>
                <a:moveTo>
                  <a:pt x="115901" y="12570"/>
                </a:moveTo>
                <a:cubicBezTo>
                  <a:pt x="116025" y="12510"/>
                  <a:pt x="116152" y="12453"/>
                  <a:pt x="116280" y="12397"/>
                </a:cubicBezTo>
                <a:cubicBezTo>
                  <a:pt x="115923" y="12438"/>
                  <a:pt x="115563" y="12483"/>
                  <a:pt x="115203" y="12528"/>
                </a:cubicBezTo>
                <a:cubicBezTo>
                  <a:pt x="115079" y="12585"/>
                  <a:pt x="114952" y="12637"/>
                  <a:pt x="114828" y="12693"/>
                </a:cubicBezTo>
                <a:cubicBezTo>
                  <a:pt x="115188" y="12648"/>
                  <a:pt x="115544" y="12607"/>
                  <a:pt x="115901" y="12570"/>
                </a:cubicBezTo>
                <a:close/>
                <a:moveTo>
                  <a:pt x="114137" y="12997"/>
                </a:moveTo>
                <a:cubicBezTo>
                  <a:pt x="114498" y="12956"/>
                  <a:pt x="114862" y="12915"/>
                  <a:pt x="115222" y="12877"/>
                </a:cubicBezTo>
                <a:cubicBezTo>
                  <a:pt x="115342" y="12821"/>
                  <a:pt x="115462" y="12765"/>
                  <a:pt x="115582" y="12712"/>
                </a:cubicBezTo>
                <a:cubicBezTo>
                  <a:pt x="115218" y="12753"/>
                  <a:pt x="114854" y="12795"/>
                  <a:pt x="114490" y="12840"/>
                </a:cubicBezTo>
                <a:cubicBezTo>
                  <a:pt x="114374" y="12892"/>
                  <a:pt x="114254" y="12945"/>
                  <a:pt x="114137" y="12997"/>
                </a:cubicBezTo>
                <a:close/>
                <a:moveTo>
                  <a:pt x="113939" y="13020"/>
                </a:moveTo>
                <a:cubicBezTo>
                  <a:pt x="114055" y="12967"/>
                  <a:pt x="114171" y="12915"/>
                  <a:pt x="114287" y="12866"/>
                </a:cubicBezTo>
                <a:cubicBezTo>
                  <a:pt x="113924" y="12911"/>
                  <a:pt x="113560" y="12956"/>
                  <a:pt x="113196" y="13001"/>
                </a:cubicBezTo>
                <a:cubicBezTo>
                  <a:pt x="113083" y="13050"/>
                  <a:pt x="112971" y="13099"/>
                  <a:pt x="112858" y="13147"/>
                </a:cubicBezTo>
                <a:cubicBezTo>
                  <a:pt x="113218" y="13106"/>
                  <a:pt x="113578" y="13061"/>
                  <a:pt x="113939" y="13020"/>
                </a:cubicBezTo>
                <a:close/>
                <a:moveTo>
                  <a:pt x="113286" y="13316"/>
                </a:moveTo>
                <a:cubicBezTo>
                  <a:pt x="113394" y="13267"/>
                  <a:pt x="113500" y="13219"/>
                  <a:pt x="113608" y="13170"/>
                </a:cubicBezTo>
                <a:cubicBezTo>
                  <a:pt x="113241" y="13211"/>
                  <a:pt x="112873" y="13256"/>
                  <a:pt x="112505" y="13301"/>
                </a:cubicBezTo>
                <a:cubicBezTo>
                  <a:pt x="112400" y="13350"/>
                  <a:pt x="112295" y="13395"/>
                  <a:pt x="112190" y="13440"/>
                </a:cubicBezTo>
                <a:cubicBezTo>
                  <a:pt x="112554" y="13399"/>
                  <a:pt x="112922" y="13358"/>
                  <a:pt x="113286" y="13316"/>
                </a:cubicBezTo>
                <a:close/>
                <a:moveTo>
                  <a:pt x="111552" y="13725"/>
                </a:moveTo>
                <a:cubicBezTo>
                  <a:pt x="111924" y="13684"/>
                  <a:pt x="112295" y="13643"/>
                  <a:pt x="112663" y="13605"/>
                </a:cubicBezTo>
                <a:cubicBezTo>
                  <a:pt x="112764" y="13556"/>
                  <a:pt x="112862" y="13511"/>
                  <a:pt x="112963" y="13466"/>
                </a:cubicBezTo>
                <a:cubicBezTo>
                  <a:pt x="112588" y="13508"/>
                  <a:pt x="112216" y="13553"/>
                  <a:pt x="111845" y="13594"/>
                </a:cubicBezTo>
                <a:cubicBezTo>
                  <a:pt x="111747" y="13639"/>
                  <a:pt x="111650" y="13684"/>
                  <a:pt x="111552" y="13725"/>
                </a:cubicBezTo>
                <a:close/>
                <a:moveTo>
                  <a:pt x="111353" y="13748"/>
                </a:moveTo>
                <a:cubicBezTo>
                  <a:pt x="111447" y="13706"/>
                  <a:pt x="111541" y="13661"/>
                  <a:pt x="111635" y="13620"/>
                </a:cubicBezTo>
                <a:cubicBezTo>
                  <a:pt x="111286" y="13661"/>
                  <a:pt x="110933" y="13706"/>
                  <a:pt x="110584" y="13751"/>
                </a:cubicBezTo>
                <a:cubicBezTo>
                  <a:pt x="110490" y="13793"/>
                  <a:pt x="110397" y="13830"/>
                  <a:pt x="110307" y="13872"/>
                </a:cubicBezTo>
                <a:cubicBezTo>
                  <a:pt x="110656" y="13830"/>
                  <a:pt x="111004" y="13789"/>
                  <a:pt x="111353" y="13748"/>
                </a:cubicBezTo>
                <a:close/>
                <a:moveTo>
                  <a:pt x="110761" y="14022"/>
                </a:moveTo>
                <a:cubicBezTo>
                  <a:pt x="110847" y="13984"/>
                  <a:pt x="110929" y="13943"/>
                  <a:pt x="111016" y="13905"/>
                </a:cubicBezTo>
                <a:cubicBezTo>
                  <a:pt x="110659" y="13947"/>
                  <a:pt x="110303" y="13988"/>
                  <a:pt x="109946" y="14033"/>
                </a:cubicBezTo>
                <a:cubicBezTo>
                  <a:pt x="109864" y="14067"/>
                  <a:pt x="109778" y="14108"/>
                  <a:pt x="109695" y="14142"/>
                </a:cubicBezTo>
                <a:cubicBezTo>
                  <a:pt x="110051" y="14100"/>
                  <a:pt x="110404" y="14063"/>
                  <a:pt x="110761" y="14022"/>
                </a:cubicBezTo>
                <a:close/>
                <a:moveTo>
                  <a:pt x="110202" y="14284"/>
                </a:moveTo>
                <a:cubicBezTo>
                  <a:pt x="110277" y="14250"/>
                  <a:pt x="110352" y="14213"/>
                  <a:pt x="110430" y="14175"/>
                </a:cubicBezTo>
                <a:cubicBezTo>
                  <a:pt x="110066" y="14217"/>
                  <a:pt x="109706" y="14258"/>
                  <a:pt x="109342" y="14303"/>
                </a:cubicBezTo>
                <a:cubicBezTo>
                  <a:pt x="109271" y="14337"/>
                  <a:pt x="109196" y="14371"/>
                  <a:pt x="109125" y="14401"/>
                </a:cubicBezTo>
                <a:cubicBezTo>
                  <a:pt x="109481" y="14363"/>
                  <a:pt x="109841" y="14322"/>
                  <a:pt x="110202" y="14284"/>
                </a:cubicBezTo>
                <a:close/>
                <a:moveTo>
                  <a:pt x="109676" y="14536"/>
                </a:moveTo>
                <a:cubicBezTo>
                  <a:pt x="109744" y="14502"/>
                  <a:pt x="109808" y="14472"/>
                  <a:pt x="109875" y="14442"/>
                </a:cubicBezTo>
                <a:cubicBezTo>
                  <a:pt x="109511" y="14479"/>
                  <a:pt x="109143" y="14521"/>
                  <a:pt x="108776" y="14562"/>
                </a:cubicBezTo>
                <a:cubicBezTo>
                  <a:pt x="108716" y="14592"/>
                  <a:pt x="108652" y="14618"/>
                  <a:pt x="108588" y="14648"/>
                </a:cubicBezTo>
                <a:cubicBezTo>
                  <a:pt x="108952" y="14611"/>
                  <a:pt x="109316" y="14573"/>
                  <a:pt x="109676" y="14536"/>
                </a:cubicBezTo>
                <a:close/>
                <a:moveTo>
                  <a:pt x="108247" y="14810"/>
                </a:moveTo>
                <a:cubicBezTo>
                  <a:pt x="108198" y="14832"/>
                  <a:pt x="108145" y="14858"/>
                  <a:pt x="108093" y="14881"/>
                </a:cubicBezTo>
                <a:cubicBezTo>
                  <a:pt x="108461" y="14843"/>
                  <a:pt x="108825" y="14806"/>
                  <a:pt x="109188" y="14772"/>
                </a:cubicBezTo>
                <a:cubicBezTo>
                  <a:pt x="109245" y="14746"/>
                  <a:pt x="109301" y="14719"/>
                  <a:pt x="109357" y="14689"/>
                </a:cubicBezTo>
                <a:cubicBezTo>
                  <a:pt x="108990" y="14727"/>
                  <a:pt x="108618" y="14768"/>
                  <a:pt x="108247" y="14810"/>
                </a:cubicBezTo>
                <a:close/>
                <a:moveTo>
                  <a:pt x="108389" y="14671"/>
                </a:moveTo>
                <a:cubicBezTo>
                  <a:pt x="108453" y="14641"/>
                  <a:pt x="108509" y="14614"/>
                  <a:pt x="108573" y="14584"/>
                </a:cubicBezTo>
                <a:cubicBezTo>
                  <a:pt x="108209" y="14629"/>
                  <a:pt x="107842" y="14671"/>
                  <a:pt x="107474" y="14716"/>
                </a:cubicBezTo>
                <a:cubicBezTo>
                  <a:pt x="107418" y="14742"/>
                  <a:pt x="107361" y="14768"/>
                  <a:pt x="107305" y="14791"/>
                </a:cubicBezTo>
                <a:cubicBezTo>
                  <a:pt x="107669" y="14750"/>
                  <a:pt x="108029" y="14708"/>
                  <a:pt x="108389" y="14671"/>
                </a:cubicBezTo>
                <a:close/>
                <a:moveTo>
                  <a:pt x="107902" y="14900"/>
                </a:moveTo>
                <a:cubicBezTo>
                  <a:pt x="107950" y="14877"/>
                  <a:pt x="107999" y="14855"/>
                  <a:pt x="108052" y="14832"/>
                </a:cubicBezTo>
                <a:cubicBezTo>
                  <a:pt x="107680" y="14873"/>
                  <a:pt x="107312" y="14915"/>
                  <a:pt x="106941" y="14956"/>
                </a:cubicBezTo>
                <a:cubicBezTo>
                  <a:pt x="106896" y="14978"/>
                  <a:pt x="106855" y="14997"/>
                  <a:pt x="106810" y="15020"/>
                </a:cubicBezTo>
                <a:cubicBezTo>
                  <a:pt x="107174" y="14978"/>
                  <a:pt x="107538" y="14941"/>
                  <a:pt x="107902" y="14900"/>
                </a:cubicBezTo>
                <a:close/>
                <a:moveTo>
                  <a:pt x="107451" y="15117"/>
                </a:moveTo>
                <a:cubicBezTo>
                  <a:pt x="107489" y="15098"/>
                  <a:pt x="107526" y="15080"/>
                  <a:pt x="107568" y="15061"/>
                </a:cubicBezTo>
                <a:cubicBezTo>
                  <a:pt x="107196" y="15102"/>
                  <a:pt x="106825" y="15143"/>
                  <a:pt x="106453" y="15185"/>
                </a:cubicBezTo>
                <a:cubicBezTo>
                  <a:pt x="106419" y="15200"/>
                  <a:pt x="106386" y="15215"/>
                  <a:pt x="106356" y="15230"/>
                </a:cubicBezTo>
                <a:cubicBezTo>
                  <a:pt x="106723" y="15192"/>
                  <a:pt x="107087" y="15155"/>
                  <a:pt x="107451" y="15117"/>
                </a:cubicBezTo>
                <a:close/>
                <a:moveTo>
                  <a:pt x="106003" y="15395"/>
                </a:moveTo>
                <a:cubicBezTo>
                  <a:pt x="105984" y="15406"/>
                  <a:pt x="105965" y="15414"/>
                  <a:pt x="105943" y="15425"/>
                </a:cubicBezTo>
                <a:cubicBezTo>
                  <a:pt x="106311" y="15387"/>
                  <a:pt x="106678" y="15350"/>
                  <a:pt x="107042" y="15316"/>
                </a:cubicBezTo>
                <a:cubicBezTo>
                  <a:pt x="107069" y="15305"/>
                  <a:pt x="107095" y="15290"/>
                  <a:pt x="107121" y="15279"/>
                </a:cubicBezTo>
                <a:cubicBezTo>
                  <a:pt x="106750" y="15316"/>
                  <a:pt x="106378" y="15354"/>
                  <a:pt x="106003" y="15395"/>
                </a:cubicBezTo>
                <a:close/>
                <a:moveTo>
                  <a:pt x="106149" y="15252"/>
                </a:moveTo>
                <a:cubicBezTo>
                  <a:pt x="106179" y="15237"/>
                  <a:pt x="106213" y="15222"/>
                  <a:pt x="106243" y="15207"/>
                </a:cubicBezTo>
                <a:cubicBezTo>
                  <a:pt x="105879" y="15252"/>
                  <a:pt x="105515" y="15294"/>
                  <a:pt x="105148" y="15339"/>
                </a:cubicBezTo>
                <a:cubicBezTo>
                  <a:pt x="105125" y="15350"/>
                  <a:pt x="105099" y="15361"/>
                  <a:pt x="105076" y="15372"/>
                </a:cubicBezTo>
                <a:cubicBezTo>
                  <a:pt x="105436" y="15331"/>
                  <a:pt x="105793" y="15290"/>
                  <a:pt x="106149" y="15252"/>
                </a:cubicBezTo>
                <a:close/>
                <a:moveTo>
                  <a:pt x="105744" y="15444"/>
                </a:moveTo>
                <a:cubicBezTo>
                  <a:pt x="105763" y="15436"/>
                  <a:pt x="105782" y="15429"/>
                  <a:pt x="105800" y="15417"/>
                </a:cubicBezTo>
                <a:cubicBezTo>
                  <a:pt x="105436" y="15459"/>
                  <a:pt x="105069" y="15500"/>
                  <a:pt x="104701" y="15541"/>
                </a:cubicBezTo>
                <a:cubicBezTo>
                  <a:pt x="104690" y="15549"/>
                  <a:pt x="104679" y="15552"/>
                  <a:pt x="104667" y="15560"/>
                </a:cubicBezTo>
                <a:cubicBezTo>
                  <a:pt x="105027" y="15519"/>
                  <a:pt x="105388" y="15481"/>
                  <a:pt x="105744" y="15444"/>
                </a:cubicBezTo>
                <a:close/>
                <a:moveTo>
                  <a:pt x="104694" y="16284"/>
                </a:moveTo>
                <a:cubicBezTo>
                  <a:pt x="104844" y="16284"/>
                  <a:pt x="104990" y="16284"/>
                  <a:pt x="105136" y="16284"/>
                </a:cubicBezTo>
                <a:cubicBezTo>
                  <a:pt x="105148" y="16277"/>
                  <a:pt x="105163" y="16269"/>
                  <a:pt x="105178" y="16262"/>
                </a:cubicBezTo>
                <a:cubicBezTo>
                  <a:pt x="105001" y="16269"/>
                  <a:pt x="104817" y="16277"/>
                  <a:pt x="104637" y="16284"/>
                </a:cubicBezTo>
                <a:cubicBezTo>
                  <a:pt x="104656" y="16284"/>
                  <a:pt x="104675" y="16284"/>
                  <a:pt x="104694" y="16284"/>
                </a:cubicBezTo>
                <a:close/>
                <a:moveTo>
                  <a:pt x="104667" y="16532"/>
                </a:moveTo>
                <a:cubicBezTo>
                  <a:pt x="104731" y="16498"/>
                  <a:pt x="104799" y="16460"/>
                  <a:pt x="104866" y="16427"/>
                </a:cubicBezTo>
                <a:cubicBezTo>
                  <a:pt x="104810" y="16427"/>
                  <a:pt x="104754" y="16427"/>
                  <a:pt x="104697" y="16427"/>
                </a:cubicBezTo>
                <a:lnTo>
                  <a:pt x="104694" y="16427"/>
                </a:lnTo>
                <a:cubicBezTo>
                  <a:pt x="104431" y="16427"/>
                  <a:pt x="104165" y="16430"/>
                  <a:pt x="103891" y="16434"/>
                </a:cubicBezTo>
                <a:cubicBezTo>
                  <a:pt x="103864" y="16449"/>
                  <a:pt x="103834" y="16460"/>
                  <a:pt x="103808" y="16475"/>
                </a:cubicBezTo>
                <a:cubicBezTo>
                  <a:pt x="104108" y="16490"/>
                  <a:pt x="104393" y="16509"/>
                  <a:pt x="104667" y="16532"/>
                </a:cubicBezTo>
                <a:close/>
                <a:moveTo>
                  <a:pt x="102367" y="18565"/>
                </a:moveTo>
                <a:cubicBezTo>
                  <a:pt x="103031" y="18149"/>
                  <a:pt x="103711" y="17736"/>
                  <a:pt x="104397" y="17335"/>
                </a:cubicBezTo>
                <a:cubicBezTo>
                  <a:pt x="104213" y="17248"/>
                  <a:pt x="103999" y="17170"/>
                  <a:pt x="103759" y="17098"/>
                </a:cubicBezTo>
                <a:cubicBezTo>
                  <a:pt x="103212" y="17402"/>
                  <a:pt x="102667" y="17710"/>
                  <a:pt x="102138" y="18025"/>
                </a:cubicBezTo>
                <a:cubicBezTo>
                  <a:pt x="102236" y="18198"/>
                  <a:pt x="102315" y="18378"/>
                  <a:pt x="102367" y="18565"/>
                </a:cubicBezTo>
                <a:close/>
                <a:moveTo>
                  <a:pt x="97842" y="21796"/>
                </a:moveTo>
                <a:cubicBezTo>
                  <a:pt x="97553" y="22190"/>
                  <a:pt x="97223" y="22599"/>
                  <a:pt x="96852" y="23019"/>
                </a:cubicBezTo>
                <a:cubicBezTo>
                  <a:pt x="95475" y="24572"/>
                  <a:pt x="93546" y="26294"/>
                  <a:pt x="91306" y="28129"/>
                </a:cubicBezTo>
                <a:cubicBezTo>
                  <a:pt x="90826" y="28523"/>
                  <a:pt x="90331" y="28925"/>
                  <a:pt x="89824" y="29326"/>
                </a:cubicBezTo>
                <a:cubicBezTo>
                  <a:pt x="87682" y="31817"/>
                  <a:pt x="85836" y="34451"/>
                  <a:pt x="84305" y="37186"/>
                </a:cubicBezTo>
                <a:cubicBezTo>
                  <a:pt x="85213" y="36477"/>
                  <a:pt x="86121" y="35772"/>
                  <a:pt x="87022" y="35070"/>
                </a:cubicBezTo>
                <a:cubicBezTo>
                  <a:pt x="90263" y="29934"/>
                  <a:pt x="94612" y="25203"/>
                  <a:pt x="99902" y="21199"/>
                </a:cubicBezTo>
                <a:cubicBezTo>
                  <a:pt x="100683" y="20603"/>
                  <a:pt x="101489" y="20025"/>
                  <a:pt x="102315" y="19458"/>
                </a:cubicBezTo>
                <a:cubicBezTo>
                  <a:pt x="102319" y="19406"/>
                  <a:pt x="102319" y="19353"/>
                  <a:pt x="102319" y="19304"/>
                </a:cubicBezTo>
                <a:cubicBezTo>
                  <a:pt x="102319" y="19102"/>
                  <a:pt x="102296" y="18903"/>
                  <a:pt x="102251" y="18715"/>
                </a:cubicBezTo>
                <a:cubicBezTo>
                  <a:pt x="100728" y="19680"/>
                  <a:pt x="99276" y="20693"/>
                  <a:pt x="97902" y="21751"/>
                </a:cubicBezTo>
                <a:cubicBezTo>
                  <a:pt x="97880" y="21766"/>
                  <a:pt x="97861" y="21781"/>
                  <a:pt x="97842" y="21796"/>
                </a:cubicBezTo>
                <a:close/>
                <a:moveTo>
                  <a:pt x="90410" y="28658"/>
                </a:moveTo>
                <a:cubicBezTo>
                  <a:pt x="92984" y="26583"/>
                  <a:pt x="95208" y="24640"/>
                  <a:pt x="96736" y="22918"/>
                </a:cubicBezTo>
                <a:cubicBezTo>
                  <a:pt x="96964" y="22659"/>
                  <a:pt x="97178" y="22404"/>
                  <a:pt x="97373" y="22156"/>
                </a:cubicBezTo>
                <a:cubicBezTo>
                  <a:pt x="94807" y="24160"/>
                  <a:pt x="92477" y="26343"/>
                  <a:pt x="90410" y="28658"/>
                </a:cubicBezTo>
                <a:close/>
                <a:moveTo>
                  <a:pt x="87659" y="30838"/>
                </a:moveTo>
                <a:cubicBezTo>
                  <a:pt x="88504" y="30178"/>
                  <a:pt x="89329" y="29529"/>
                  <a:pt x="90121" y="28895"/>
                </a:cubicBezTo>
                <a:cubicBezTo>
                  <a:pt x="92304" y="26411"/>
                  <a:pt x="94781" y="24084"/>
                  <a:pt x="97531" y="21957"/>
                </a:cubicBezTo>
                <a:cubicBezTo>
                  <a:pt x="97981" y="21364"/>
                  <a:pt x="98330" y="20805"/>
                  <a:pt x="98563" y="20284"/>
                </a:cubicBezTo>
                <a:cubicBezTo>
                  <a:pt x="97629" y="20918"/>
                  <a:pt x="96728" y="21571"/>
                  <a:pt x="95861" y="22238"/>
                </a:cubicBezTo>
                <a:cubicBezTo>
                  <a:pt x="92083" y="25150"/>
                  <a:pt x="88838" y="28441"/>
                  <a:pt x="86181" y="31982"/>
                </a:cubicBezTo>
                <a:cubicBezTo>
                  <a:pt x="86680" y="31600"/>
                  <a:pt x="87172" y="31217"/>
                  <a:pt x="87659" y="30838"/>
                </a:cubicBezTo>
                <a:moveTo>
                  <a:pt x="84178" y="37288"/>
                </a:moveTo>
                <a:cubicBezTo>
                  <a:pt x="85675" y="34590"/>
                  <a:pt x="87479" y="31990"/>
                  <a:pt x="89565" y="29532"/>
                </a:cubicBezTo>
                <a:cubicBezTo>
                  <a:pt x="88376" y="30478"/>
                  <a:pt x="87123" y="31450"/>
                  <a:pt x="85843" y="32440"/>
                </a:cubicBezTo>
                <a:cubicBezTo>
                  <a:pt x="84253" y="34613"/>
                  <a:pt x="82879" y="36879"/>
                  <a:pt x="81742" y="39205"/>
                </a:cubicBezTo>
                <a:cubicBezTo>
                  <a:pt x="82549" y="38567"/>
                  <a:pt x="83363" y="37926"/>
                  <a:pt x="84178" y="37288"/>
                </a:cubicBezTo>
                <a:close/>
                <a:moveTo>
                  <a:pt x="79472" y="44874"/>
                </a:moveTo>
                <a:cubicBezTo>
                  <a:pt x="80107" y="44364"/>
                  <a:pt x="80752" y="43842"/>
                  <a:pt x="81416" y="43306"/>
                </a:cubicBezTo>
                <a:cubicBezTo>
                  <a:pt x="82125" y="41377"/>
                  <a:pt x="82984" y="39479"/>
                  <a:pt x="83994" y="37625"/>
                </a:cubicBezTo>
                <a:cubicBezTo>
                  <a:pt x="83187" y="38256"/>
                  <a:pt x="82384" y="38890"/>
                  <a:pt x="81589" y="39520"/>
                </a:cubicBezTo>
                <a:cubicBezTo>
                  <a:pt x="80752" y="41276"/>
                  <a:pt x="80043" y="43062"/>
                  <a:pt x="79472" y="44874"/>
                </a:cubicBezTo>
                <a:moveTo>
                  <a:pt x="79382" y="44946"/>
                </a:moveTo>
                <a:cubicBezTo>
                  <a:pt x="79945" y="43145"/>
                  <a:pt x="80647" y="41362"/>
                  <a:pt x="81476" y="39614"/>
                </a:cubicBezTo>
                <a:cubicBezTo>
                  <a:pt x="80801" y="40151"/>
                  <a:pt x="80137" y="40687"/>
                  <a:pt x="79484" y="41220"/>
                </a:cubicBezTo>
                <a:cubicBezTo>
                  <a:pt x="79401" y="41287"/>
                  <a:pt x="79319" y="41355"/>
                  <a:pt x="79236" y="41422"/>
                </a:cubicBezTo>
                <a:cubicBezTo>
                  <a:pt x="78561" y="43062"/>
                  <a:pt x="78002" y="44728"/>
                  <a:pt x="77563" y="46405"/>
                </a:cubicBezTo>
                <a:cubicBezTo>
                  <a:pt x="78156" y="45932"/>
                  <a:pt x="78763" y="45445"/>
                  <a:pt x="79382" y="44946"/>
                </a:cubicBezTo>
                <a:moveTo>
                  <a:pt x="76737" y="50544"/>
                </a:moveTo>
                <a:cubicBezTo>
                  <a:pt x="77244" y="50180"/>
                  <a:pt x="77758" y="49808"/>
                  <a:pt x="78276" y="49422"/>
                </a:cubicBezTo>
                <a:cubicBezTo>
                  <a:pt x="78534" y="48007"/>
                  <a:pt x="78880" y="46600"/>
                  <a:pt x="79304" y="45204"/>
                </a:cubicBezTo>
                <a:cubicBezTo>
                  <a:pt x="78692" y="45696"/>
                  <a:pt x="78092" y="46180"/>
                  <a:pt x="77503" y="46649"/>
                </a:cubicBezTo>
                <a:cubicBezTo>
                  <a:pt x="77176" y="47940"/>
                  <a:pt x="76921" y="49238"/>
                  <a:pt x="76737" y="50544"/>
                </a:cubicBezTo>
                <a:close/>
                <a:moveTo>
                  <a:pt x="75206" y="51620"/>
                </a:moveTo>
                <a:cubicBezTo>
                  <a:pt x="75687" y="51290"/>
                  <a:pt x="76174" y="50949"/>
                  <a:pt x="76662" y="50600"/>
                </a:cubicBezTo>
                <a:cubicBezTo>
                  <a:pt x="76842" y="49298"/>
                  <a:pt x="77094" y="48003"/>
                  <a:pt x="77416" y="46717"/>
                </a:cubicBezTo>
                <a:cubicBezTo>
                  <a:pt x="76842" y="47170"/>
                  <a:pt x="76283" y="47613"/>
                  <a:pt x="75735" y="48045"/>
                </a:cubicBezTo>
                <a:cubicBezTo>
                  <a:pt x="75495" y="49230"/>
                  <a:pt x="75319" y="50427"/>
                  <a:pt x="75206" y="51620"/>
                </a:cubicBezTo>
                <a:close/>
                <a:moveTo>
                  <a:pt x="73751" y="52607"/>
                </a:moveTo>
                <a:cubicBezTo>
                  <a:pt x="74208" y="52303"/>
                  <a:pt x="74670" y="51996"/>
                  <a:pt x="75135" y="51673"/>
                </a:cubicBezTo>
                <a:cubicBezTo>
                  <a:pt x="75244" y="50484"/>
                  <a:pt x="75417" y="49294"/>
                  <a:pt x="75649" y="48108"/>
                </a:cubicBezTo>
                <a:cubicBezTo>
                  <a:pt x="75116" y="48525"/>
                  <a:pt x="74591" y="48930"/>
                  <a:pt x="74077" y="49324"/>
                </a:cubicBezTo>
                <a:cubicBezTo>
                  <a:pt x="73912" y="50416"/>
                  <a:pt x="73803" y="51508"/>
                  <a:pt x="73751" y="52607"/>
                </a:cubicBezTo>
                <a:moveTo>
                  <a:pt x="72359" y="53500"/>
                </a:moveTo>
                <a:cubicBezTo>
                  <a:pt x="72794" y="53226"/>
                  <a:pt x="73233" y="52945"/>
                  <a:pt x="73676" y="52656"/>
                </a:cubicBezTo>
                <a:cubicBezTo>
                  <a:pt x="73728" y="51564"/>
                  <a:pt x="73833" y="50472"/>
                  <a:pt x="73995" y="49388"/>
                </a:cubicBezTo>
                <a:cubicBezTo>
                  <a:pt x="73496" y="49767"/>
                  <a:pt x="73000" y="50135"/>
                  <a:pt x="72516" y="50495"/>
                </a:cubicBezTo>
                <a:cubicBezTo>
                  <a:pt x="72415" y="51493"/>
                  <a:pt x="72362" y="52498"/>
                  <a:pt x="72359" y="53500"/>
                </a:cubicBezTo>
                <a:close/>
                <a:moveTo>
                  <a:pt x="71000" y="53114"/>
                </a:moveTo>
                <a:cubicBezTo>
                  <a:pt x="71000" y="53511"/>
                  <a:pt x="71008" y="53909"/>
                  <a:pt x="71023" y="54307"/>
                </a:cubicBezTo>
                <a:cubicBezTo>
                  <a:pt x="71443" y="54063"/>
                  <a:pt x="71863" y="53808"/>
                  <a:pt x="72284" y="53545"/>
                </a:cubicBezTo>
                <a:cubicBezTo>
                  <a:pt x="72287" y="52547"/>
                  <a:pt x="72340" y="51549"/>
                  <a:pt x="72434" y="50551"/>
                </a:cubicBezTo>
                <a:cubicBezTo>
                  <a:pt x="71965" y="50896"/>
                  <a:pt x="71499" y="51234"/>
                  <a:pt x="71042" y="51557"/>
                </a:cubicBezTo>
                <a:cubicBezTo>
                  <a:pt x="71015" y="52074"/>
                  <a:pt x="71000" y="52592"/>
                  <a:pt x="71000" y="53114"/>
                </a:cubicBezTo>
                <a:moveTo>
                  <a:pt x="69642" y="52337"/>
                </a:moveTo>
                <a:cubicBezTo>
                  <a:pt x="70081" y="52044"/>
                  <a:pt x="70524" y="51740"/>
                  <a:pt x="70970" y="51422"/>
                </a:cubicBezTo>
                <a:cubicBezTo>
                  <a:pt x="71034" y="50262"/>
                  <a:pt x="71162" y="49107"/>
                  <a:pt x="71353" y="47951"/>
                </a:cubicBezTo>
                <a:cubicBezTo>
                  <a:pt x="70835" y="48371"/>
                  <a:pt x="70329" y="48776"/>
                  <a:pt x="69834" y="49170"/>
                </a:cubicBezTo>
                <a:cubicBezTo>
                  <a:pt x="69713" y="50225"/>
                  <a:pt x="69650" y="51283"/>
                  <a:pt x="69642" y="52337"/>
                </a:cubicBezTo>
                <a:moveTo>
                  <a:pt x="68299" y="53215"/>
                </a:moveTo>
                <a:cubicBezTo>
                  <a:pt x="68715" y="52949"/>
                  <a:pt x="69136" y="52675"/>
                  <a:pt x="69560" y="52393"/>
                </a:cubicBezTo>
                <a:cubicBezTo>
                  <a:pt x="69567" y="51339"/>
                  <a:pt x="69627" y="50288"/>
                  <a:pt x="69744" y="49242"/>
                </a:cubicBezTo>
                <a:cubicBezTo>
                  <a:pt x="69263" y="49621"/>
                  <a:pt x="68790" y="49988"/>
                  <a:pt x="68321" y="50341"/>
                </a:cubicBezTo>
                <a:cubicBezTo>
                  <a:pt x="68291" y="50907"/>
                  <a:pt x="68273" y="51474"/>
                  <a:pt x="68273" y="52041"/>
                </a:cubicBezTo>
                <a:cubicBezTo>
                  <a:pt x="68273" y="52435"/>
                  <a:pt x="68280" y="52825"/>
                  <a:pt x="68299" y="53215"/>
                </a:cubicBezTo>
                <a:moveTo>
                  <a:pt x="68224" y="53436"/>
                </a:moveTo>
                <a:cubicBezTo>
                  <a:pt x="67894" y="53643"/>
                  <a:pt x="67564" y="53845"/>
                  <a:pt x="67237" y="54040"/>
                </a:cubicBezTo>
                <a:cubicBezTo>
                  <a:pt x="67166" y="54082"/>
                  <a:pt x="67095" y="54123"/>
                  <a:pt x="67027" y="54164"/>
                </a:cubicBezTo>
                <a:cubicBezTo>
                  <a:pt x="67091" y="54870"/>
                  <a:pt x="67185" y="55575"/>
                  <a:pt x="67305" y="56277"/>
                </a:cubicBezTo>
                <a:cubicBezTo>
                  <a:pt x="67676" y="56100"/>
                  <a:pt x="68051" y="55920"/>
                  <a:pt x="68423" y="55733"/>
                </a:cubicBezTo>
                <a:cubicBezTo>
                  <a:pt x="68329" y="54967"/>
                  <a:pt x="68261" y="54202"/>
                  <a:pt x="68224" y="53436"/>
                </a:cubicBezTo>
                <a:moveTo>
                  <a:pt x="66903" y="51515"/>
                </a:moveTo>
                <a:cubicBezTo>
                  <a:pt x="66903" y="52345"/>
                  <a:pt x="66937" y="53174"/>
                  <a:pt x="67012" y="53999"/>
                </a:cubicBezTo>
                <a:cubicBezTo>
                  <a:pt x="67061" y="53969"/>
                  <a:pt x="67110" y="53939"/>
                  <a:pt x="67158" y="53913"/>
                </a:cubicBezTo>
                <a:cubicBezTo>
                  <a:pt x="67511" y="53703"/>
                  <a:pt x="67864" y="53489"/>
                  <a:pt x="68216" y="53264"/>
                </a:cubicBezTo>
                <a:cubicBezTo>
                  <a:pt x="68201" y="52859"/>
                  <a:pt x="68190" y="52450"/>
                  <a:pt x="68190" y="52041"/>
                </a:cubicBezTo>
                <a:cubicBezTo>
                  <a:pt x="68190" y="51497"/>
                  <a:pt x="68205" y="50953"/>
                  <a:pt x="68235" y="50408"/>
                </a:cubicBezTo>
                <a:cubicBezTo>
                  <a:pt x="67785" y="50750"/>
                  <a:pt x="67342" y="51076"/>
                  <a:pt x="66903" y="51395"/>
                </a:cubicBezTo>
                <a:cubicBezTo>
                  <a:pt x="66903" y="51437"/>
                  <a:pt x="66903" y="51474"/>
                  <a:pt x="66903" y="51515"/>
                </a:cubicBezTo>
                <a:moveTo>
                  <a:pt x="65552" y="52161"/>
                </a:moveTo>
                <a:cubicBezTo>
                  <a:pt x="65969" y="51876"/>
                  <a:pt x="66393" y="51579"/>
                  <a:pt x="66821" y="51268"/>
                </a:cubicBezTo>
                <a:cubicBezTo>
                  <a:pt x="66828" y="50153"/>
                  <a:pt x="66903" y="49039"/>
                  <a:pt x="67042" y="47925"/>
                </a:cubicBezTo>
                <a:cubicBezTo>
                  <a:pt x="66547" y="48349"/>
                  <a:pt x="66063" y="48754"/>
                  <a:pt x="65586" y="49148"/>
                </a:cubicBezTo>
                <a:cubicBezTo>
                  <a:pt x="65549" y="49763"/>
                  <a:pt x="65526" y="50378"/>
                  <a:pt x="65526" y="50994"/>
                </a:cubicBezTo>
                <a:cubicBezTo>
                  <a:pt x="65526" y="51384"/>
                  <a:pt x="65534" y="51770"/>
                  <a:pt x="65552" y="52161"/>
                </a:cubicBezTo>
                <a:moveTo>
                  <a:pt x="65474" y="52397"/>
                </a:moveTo>
                <a:cubicBezTo>
                  <a:pt x="65136" y="52626"/>
                  <a:pt x="64802" y="52847"/>
                  <a:pt x="64464" y="53061"/>
                </a:cubicBezTo>
                <a:cubicBezTo>
                  <a:pt x="64404" y="53099"/>
                  <a:pt x="64341" y="53140"/>
                  <a:pt x="64281" y="53177"/>
                </a:cubicBezTo>
                <a:cubicBezTo>
                  <a:pt x="64352" y="53894"/>
                  <a:pt x="64453" y="54603"/>
                  <a:pt x="64584" y="55316"/>
                </a:cubicBezTo>
                <a:cubicBezTo>
                  <a:pt x="64952" y="55132"/>
                  <a:pt x="65324" y="54941"/>
                  <a:pt x="65695" y="54742"/>
                </a:cubicBezTo>
                <a:cubicBezTo>
                  <a:pt x="65586" y="53962"/>
                  <a:pt x="65515" y="53177"/>
                  <a:pt x="65474" y="52397"/>
                </a:cubicBezTo>
                <a:close/>
                <a:moveTo>
                  <a:pt x="64266" y="53009"/>
                </a:moveTo>
                <a:cubicBezTo>
                  <a:pt x="64303" y="52982"/>
                  <a:pt x="64344" y="52956"/>
                  <a:pt x="64386" y="52934"/>
                </a:cubicBezTo>
                <a:cubicBezTo>
                  <a:pt x="64742" y="52701"/>
                  <a:pt x="65102" y="52465"/>
                  <a:pt x="65466" y="52217"/>
                </a:cubicBezTo>
                <a:cubicBezTo>
                  <a:pt x="65447" y="51812"/>
                  <a:pt x="65440" y="51403"/>
                  <a:pt x="65440" y="50994"/>
                </a:cubicBezTo>
                <a:cubicBezTo>
                  <a:pt x="65440" y="50405"/>
                  <a:pt x="65459" y="49812"/>
                  <a:pt x="65496" y="49223"/>
                </a:cubicBezTo>
                <a:cubicBezTo>
                  <a:pt x="65038" y="49602"/>
                  <a:pt x="64588" y="49962"/>
                  <a:pt x="64145" y="50311"/>
                </a:cubicBezTo>
                <a:cubicBezTo>
                  <a:pt x="64145" y="50367"/>
                  <a:pt x="64145" y="50423"/>
                  <a:pt x="64145" y="50480"/>
                </a:cubicBezTo>
                <a:cubicBezTo>
                  <a:pt x="64145" y="51324"/>
                  <a:pt x="64183" y="52168"/>
                  <a:pt x="64266" y="53009"/>
                </a:cubicBezTo>
                <a:close/>
                <a:moveTo>
                  <a:pt x="62307" y="56329"/>
                </a:moveTo>
                <a:cubicBezTo>
                  <a:pt x="62652" y="56194"/>
                  <a:pt x="62997" y="56048"/>
                  <a:pt x="63343" y="55898"/>
                </a:cubicBezTo>
                <a:cubicBezTo>
                  <a:pt x="63196" y="55256"/>
                  <a:pt x="63072" y="54611"/>
                  <a:pt x="62971" y="53965"/>
                </a:cubicBezTo>
                <a:cubicBezTo>
                  <a:pt x="62607" y="54175"/>
                  <a:pt x="62243" y="54378"/>
                  <a:pt x="61879" y="54566"/>
                </a:cubicBezTo>
                <a:cubicBezTo>
                  <a:pt x="62003" y="55158"/>
                  <a:pt x="62142" y="55744"/>
                  <a:pt x="62307" y="56329"/>
                </a:cubicBezTo>
                <a:moveTo>
                  <a:pt x="60742" y="55132"/>
                </a:moveTo>
                <a:cubicBezTo>
                  <a:pt x="60881" y="55669"/>
                  <a:pt x="61039" y="56205"/>
                  <a:pt x="61211" y="56738"/>
                </a:cubicBezTo>
                <a:cubicBezTo>
                  <a:pt x="61549" y="56622"/>
                  <a:pt x="61883" y="56498"/>
                  <a:pt x="62217" y="56367"/>
                </a:cubicBezTo>
                <a:cubicBezTo>
                  <a:pt x="62056" y="55785"/>
                  <a:pt x="61913" y="55200"/>
                  <a:pt x="61793" y="54611"/>
                </a:cubicBezTo>
                <a:cubicBezTo>
                  <a:pt x="61444" y="54795"/>
                  <a:pt x="61095" y="54967"/>
                  <a:pt x="60742" y="55132"/>
                </a:cubicBezTo>
                <a:close/>
                <a:moveTo>
                  <a:pt x="60303" y="53046"/>
                </a:moveTo>
                <a:cubicBezTo>
                  <a:pt x="60412" y="53691"/>
                  <a:pt x="60547" y="54337"/>
                  <a:pt x="60705" y="54982"/>
                </a:cubicBezTo>
                <a:cubicBezTo>
                  <a:pt x="61058" y="54813"/>
                  <a:pt x="61410" y="54641"/>
                  <a:pt x="61763" y="54457"/>
                </a:cubicBezTo>
                <a:cubicBezTo>
                  <a:pt x="61620" y="53744"/>
                  <a:pt x="61508" y="53031"/>
                  <a:pt x="61429" y="52314"/>
                </a:cubicBezTo>
                <a:cubicBezTo>
                  <a:pt x="61054" y="52570"/>
                  <a:pt x="60679" y="52814"/>
                  <a:pt x="60303" y="53046"/>
                </a:cubicBezTo>
                <a:close/>
                <a:moveTo>
                  <a:pt x="59913" y="50499"/>
                </a:moveTo>
                <a:cubicBezTo>
                  <a:pt x="59714" y="50660"/>
                  <a:pt x="59516" y="50817"/>
                  <a:pt x="59320" y="50968"/>
                </a:cubicBezTo>
                <a:cubicBezTo>
                  <a:pt x="59125" y="51118"/>
                  <a:pt x="58930" y="51268"/>
                  <a:pt x="58735" y="51410"/>
                </a:cubicBezTo>
                <a:cubicBezTo>
                  <a:pt x="58825" y="52134"/>
                  <a:pt x="58949" y="52855"/>
                  <a:pt x="59103" y="53571"/>
                </a:cubicBezTo>
                <a:cubicBezTo>
                  <a:pt x="59467" y="53373"/>
                  <a:pt x="59827" y="53159"/>
                  <a:pt x="60187" y="52937"/>
                </a:cubicBezTo>
                <a:cubicBezTo>
                  <a:pt x="60056" y="52127"/>
                  <a:pt x="59962" y="51313"/>
                  <a:pt x="59913" y="50499"/>
                </a:cubicBezTo>
                <a:close/>
                <a:moveTo>
                  <a:pt x="58555" y="48521"/>
                </a:moveTo>
                <a:cubicBezTo>
                  <a:pt x="58555" y="49425"/>
                  <a:pt x="58608" y="50330"/>
                  <a:pt x="58713" y="51230"/>
                </a:cubicBezTo>
                <a:cubicBezTo>
                  <a:pt x="58881" y="51106"/>
                  <a:pt x="59054" y="50975"/>
                  <a:pt x="59223" y="50844"/>
                </a:cubicBezTo>
                <a:cubicBezTo>
                  <a:pt x="59448" y="50671"/>
                  <a:pt x="59673" y="50491"/>
                  <a:pt x="59902" y="50307"/>
                </a:cubicBezTo>
                <a:cubicBezTo>
                  <a:pt x="59879" y="49868"/>
                  <a:pt x="59864" y="49429"/>
                  <a:pt x="59864" y="48994"/>
                </a:cubicBezTo>
                <a:cubicBezTo>
                  <a:pt x="59864" y="48319"/>
                  <a:pt x="59894" y="47643"/>
                  <a:pt x="59951" y="46968"/>
                </a:cubicBezTo>
                <a:cubicBezTo>
                  <a:pt x="59474" y="47448"/>
                  <a:pt x="59013" y="47906"/>
                  <a:pt x="58559" y="48341"/>
                </a:cubicBezTo>
                <a:cubicBezTo>
                  <a:pt x="58555" y="48401"/>
                  <a:pt x="58555" y="48461"/>
                  <a:pt x="58555" y="48521"/>
                </a:cubicBezTo>
                <a:moveTo>
                  <a:pt x="57182" y="49407"/>
                </a:moveTo>
                <a:cubicBezTo>
                  <a:pt x="57602" y="49028"/>
                  <a:pt x="58026" y="48630"/>
                  <a:pt x="58457" y="48217"/>
                </a:cubicBezTo>
                <a:cubicBezTo>
                  <a:pt x="58476" y="46784"/>
                  <a:pt x="58626" y="45355"/>
                  <a:pt x="58911" y="43936"/>
                </a:cubicBezTo>
                <a:cubicBezTo>
                  <a:pt x="58330" y="44593"/>
                  <a:pt x="57782" y="45219"/>
                  <a:pt x="57257" y="45816"/>
                </a:cubicBezTo>
                <a:cubicBezTo>
                  <a:pt x="57178" y="46563"/>
                  <a:pt x="57140" y="47309"/>
                  <a:pt x="57140" y="48060"/>
                </a:cubicBezTo>
                <a:cubicBezTo>
                  <a:pt x="57140" y="48510"/>
                  <a:pt x="57155" y="48956"/>
                  <a:pt x="57182" y="49407"/>
                </a:cubicBezTo>
                <a:close/>
                <a:moveTo>
                  <a:pt x="57099" y="49696"/>
                </a:moveTo>
                <a:cubicBezTo>
                  <a:pt x="56713" y="50037"/>
                  <a:pt x="56326" y="50367"/>
                  <a:pt x="55936" y="50679"/>
                </a:cubicBezTo>
                <a:cubicBezTo>
                  <a:pt x="56037" y="51391"/>
                  <a:pt x="56176" y="52104"/>
                  <a:pt x="56349" y="52814"/>
                </a:cubicBezTo>
                <a:cubicBezTo>
                  <a:pt x="56705" y="52603"/>
                  <a:pt x="57058" y="52382"/>
                  <a:pt x="57411" y="52149"/>
                </a:cubicBezTo>
                <a:cubicBezTo>
                  <a:pt x="57261" y="51331"/>
                  <a:pt x="57159" y="50514"/>
                  <a:pt x="57099" y="49696"/>
                </a:cubicBezTo>
                <a:moveTo>
                  <a:pt x="55718" y="47613"/>
                </a:moveTo>
                <a:cubicBezTo>
                  <a:pt x="55718" y="48574"/>
                  <a:pt x="55782" y="49534"/>
                  <a:pt x="55914" y="50491"/>
                </a:cubicBezTo>
                <a:cubicBezTo>
                  <a:pt x="56289" y="50187"/>
                  <a:pt x="56660" y="49868"/>
                  <a:pt x="57039" y="49534"/>
                </a:cubicBezTo>
                <a:cubicBezTo>
                  <a:pt x="57054" y="49519"/>
                  <a:pt x="57069" y="49508"/>
                  <a:pt x="57084" y="49493"/>
                </a:cubicBezTo>
                <a:cubicBezTo>
                  <a:pt x="57054" y="49016"/>
                  <a:pt x="57039" y="48536"/>
                  <a:pt x="57039" y="48060"/>
                </a:cubicBezTo>
                <a:cubicBezTo>
                  <a:pt x="57039" y="47354"/>
                  <a:pt x="57073" y="46649"/>
                  <a:pt x="57140" y="45947"/>
                </a:cubicBezTo>
                <a:cubicBezTo>
                  <a:pt x="56653" y="46499"/>
                  <a:pt x="56180" y="47028"/>
                  <a:pt x="55718" y="47527"/>
                </a:cubicBezTo>
                <a:lnTo>
                  <a:pt x="55718" y="47613"/>
                </a:lnTo>
                <a:moveTo>
                  <a:pt x="54289" y="47189"/>
                </a:moveTo>
                <a:cubicBezTo>
                  <a:pt x="54289" y="47700"/>
                  <a:pt x="54308" y="48214"/>
                  <a:pt x="54345" y="48728"/>
                </a:cubicBezTo>
                <a:cubicBezTo>
                  <a:pt x="54518" y="48559"/>
                  <a:pt x="54690" y="48382"/>
                  <a:pt x="54859" y="48206"/>
                </a:cubicBezTo>
                <a:cubicBezTo>
                  <a:pt x="55111" y="47947"/>
                  <a:pt x="55362" y="47677"/>
                  <a:pt x="55617" y="47403"/>
                </a:cubicBezTo>
                <a:cubicBezTo>
                  <a:pt x="55632" y="45779"/>
                  <a:pt x="55831" y="44158"/>
                  <a:pt x="56221" y="42559"/>
                </a:cubicBezTo>
                <a:cubicBezTo>
                  <a:pt x="55576" y="43381"/>
                  <a:pt x="54983" y="44161"/>
                  <a:pt x="54417" y="44901"/>
                </a:cubicBezTo>
                <a:cubicBezTo>
                  <a:pt x="54330" y="45662"/>
                  <a:pt x="54289" y="46424"/>
                  <a:pt x="54289" y="47189"/>
                </a:cubicBezTo>
                <a:moveTo>
                  <a:pt x="52852" y="46656"/>
                </a:moveTo>
                <a:cubicBezTo>
                  <a:pt x="53328" y="46056"/>
                  <a:pt x="53816" y="45418"/>
                  <a:pt x="54326" y="44747"/>
                </a:cubicBezTo>
                <a:cubicBezTo>
                  <a:pt x="54668" y="41944"/>
                  <a:pt x="55598" y="39175"/>
                  <a:pt x="57159" y="36552"/>
                </a:cubicBezTo>
                <a:cubicBezTo>
                  <a:pt x="55820" y="38046"/>
                  <a:pt x="54739" y="39453"/>
                  <a:pt x="53816" y="40766"/>
                </a:cubicBezTo>
                <a:cubicBezTo>
                  <a:pt x="53178" y="42698"/>
                  <a:pt x="52863" y="44675"/>
                  <a:pt x="52852" y="46656"/>
                </a:cubicBezTo>
                <a:close/>
                <a:moveTo>
                  <a:pt x="51494" y="48255"/>
                </a:moveTo>
                <a:cubicBezTo>
                  <a:pt x="51895" y="47816"/>
                  <a:pt x="52289" y="47347"/>
                  <a:pt x="52687" y="46855"/>
                </a:cubicBezTo>
                <a:cubicBezTo>
                  <a:pt x="52706" y="46833"/>
                  <a:pt x="52724" y="46814"/>
                  <a:pt x="52739" y="46792"/>
                </a:cubicBezTo>
                <a:cubicBezTo>
                  <a:pt x="52739" y="46788"/>
                  <a:pt x="52739" y="46784"/>
                  <a:pt x="52739" y="46780"/>
                </a:cubicBezTo>
                <a:cubicBezTo>
                  <a:pt x="52739" y="44859"/>
                  <a:pt x="53021" y="42946"/>
                  <a:pt x="53602" y="41070"/>
                </a:cubicBezTo>
                <a:cubicBezTo>
                  <a:pt x="53126" y="41756"/>
                  <a:pt x="52694" y="42420"/>
                  <a:pt x="52282" y="43055"/>
                </a:cubicBezTo>
                <a:cubicBezTo>
                  <a:pt x="52023" y="43456"/>
                  <a:pt x="51771" y="43850"/>
                  <a:pt x="51527" y="44233"/>
                </a:cubicBezTo>
                <a:cubicBezTo>
                  <a:pt x="51445" y="44949"/>
                  <a:pt x="51400" y="45670"/>
                  <a:pt x="51400" y="46390"/>
                </a:cubicBezTo>
                <a:cubicBezTo>
                  <a:pt x="51400" y="47013"/>
                  <a:pt x="51434" y="47636"/>
                  <a:pt x="51494" y="48255"/>
                </a:cubicBezTo>
                <a:close/>
                <a:moveTo>
                  <a:pt x="50316" y="49666"/>
                </a:moveTo>
                <a:cubicBezTo>
                  <a:pt x="50451" y="50311"/>
                  <a:pt x="50616" y="50956"/>
                  <a:pt x="50815" y="51594"/>
                </a:cubicBezTo>
                <a:cubicBezTo>
                  <a:pt x="51164" y="51380"/>
                  <a:pt x="51501" y="51155"/>
                  <a:pt x="51831" y="50911"/>
                </a:cubicBezTo>
                <a:cubicBezTo>
                  <a:pt x="51648" y="50138"/>
                  <a:pt x="51509" y="49362"/>
                  <a:pt x="51419" y="48581"/>
                </a:cubicBezTo>
                <a:cubicBezTo>
                  <a:pt x="51058" y="48964"/>
                  <a:pt x="50695" y="49328"/>
                  <a:pt x="50316" y="49666"/>
                </a:cubicBezTo>
                <a:close/>
                <a:moveTo>
                  <a:pt x="48672" y="48255"/>
                </a:moveTo>
                <a:cubicBezTo>
                  <a:pt x="48785" y="48979"/>
                  <a:pt x="48939" y="49699"/>
                  <a:pt x="49141" y="50416"/>
                </a:cubicBezTo>
                <a:cubicBezTo>
                  <a:pt x="49501" y="50150"/>
                  <a:pt x="49847" y="49868"/>
                  <a:pt x="50180" y="49568"/>
                </a:cubicBezTo>
                <a:cubicBezTo>
                  <a:pt x="49997" y="48638"/>
                  <a:pt x="49884" y="47703"/>
                  <a:pt x="49843" y="46769"/>
                </a:cubicBezTo>
                <a:cubicBezTo>
                  <a:pt x="49468" y="47294"/>
                  <a:pt x="49081" y="47790"/>
                  <a:pt x="48672" y="48255"/>
                </a:cubicBezTo>
                <a:close/>
                <a:moveTo>
                  <a:pt x="49824" y="41610"/>
                </a:moveTo>
                <a:cubicBezTo>
                  <a:pt x="49366" y="42484"/>
                  <a:pt x="48954" y="43310"/>
                  <a:pt x="48552" y="44090"/>
                </a:cubicBezTo>
                <a:cubicBezTo>
                  <a:pt x="48500" y="44619"/>
                  <a:pt x="48477" y="45152"/>
                  <a:pt x="48477" y="45685"/>
                </a:cubicBezTo>
                <a:cubicBezTo>
                  <a:pt x="48477" y="46469"/>
                  <a:pt x="48530" y="47253"/>
                  <a:pt x="48642" y="48037"/>
                </a:cubicBezTo>
                <a:cubicBezTo>
                  <a:pt x="49055" y="47557"/>
                  <a:pt x="49449" y="47043"/>
                  <a:pt x="49835" y="46495"/>
                </a:cubicBezTo>
                <a:cubicBezTo>
                  <a:pt x="49832" y="46338"/>
                  <a:pt x="49828" y="46184"/>
                  <a:pt x="49828" y="46026"/>
                </a:cubicBezTo>
                <a:cubicBezTo>
                  <a:pt x="49828" y="43640"/>
                  <a:pt x="50316" y="41265"/>
                  <a:pt x="51332" y="38969"/>
                </a:cubicBezTo>
                <a:cubicBezTo>
                  <a:pt x="50758" y="39888"/>
                  <a:pt x="50267" y="40770"/>
                  <a:pt x="49824" y="41610"/>
                </a:cubicBezTo>
                <a:close/>
                <a:moveTo>
                  <a:pt x="64813" y="26084"/>
                </a:moveTo>
                <a:cubicBezTo>
                  <a:pt x="63984" y="26636"/>
                  <a:pt x="63159" y="27199"/>
                  <a:pt x="62345" y="27780"/>
                </a:cubicBezTo>
                <a:cubicBezTo>
                  <a:pt x="66449" y="25360"/>
                  <a:pt x="71529" y="23154"/>
                  <a:pt x="77173" y="21225"/>
                </a:cubicBezTo>
                <a:cubicBezTo>
                  <a:pt x="77180" y="21222"/>
                  <a:pt x="77188" y="21214"/>
                  <a:pt x="77195" y="21210"/>
                </a:cubicBezTo>
                <a:cubicBezTo>
                  <a:pt x="72678" y="22677"/>
                  <a:pt x="68483" y="24313"/>
                  <a:pt x="64813" y="26084"/>
                </a:cubicBezTo>
                <a:close/>
                <a:moveTo>
                  <a:pt x="71961" y="21646"/>
                </a:moveTo>
                <a:cubicBezTo>
                  <a:pt x="71950" y="21653"/>
                  <a:pt x="71938" y="21661"/>
                  <a:pt x="71923" y="21668"/>
                </a:cubicBezTo>
                <a:cubicBezTo>
                  <a:pt x="74351" y="21027"/>
                  <a:pt x="76767" y="20434"/>
                  <a:pt x="79131" y="19890"/>
                </a:cubicBezTo>
                <a:cubicBezTo>
                  <a:pt x="79139" y="19886"/>
                  <a:pt x="79146" y="19882"/>
                  <a:pt x="79150" y="19878"/>
                </a:cubicBezTo>
                <a:cubicBezTo>
                  <a:pt x="76891" y="20393"/>
                  <a:pt x="74565" y="20963"/>
                  <a:pt x="72216" y="21582"/>
                </a:cubicBezTo>
                <a:cubicBezTo>
                  <a:pt x="72134" y="21601"/>
                  <a:pt x="72047" y="21623"/>
                  <a:pt x="71961" y="21646"/>
                </a:cubicBezTo>
                <a:moveTo>
                  <a:pt x="62701" y="24069"/>
                </a:moveTo>
                <a:cubicBezTo>
                  <a:pt x="62641" y="24107"/>
                  <a:pt x="62581" y="24145"/>
                  <a:pt x="62521" y="24182"/>
                </a:cubicBezTo>
                <a:cubicBezTo>
                  <a:pt x="65616" y="23233"/>
                  <a:pt x="68745" y="22340"/>
                  <a:pt x="71833" y="21526"/>
                </a:cubicBezTo>
                <a:cubicBezTo>
                  <a:pt x="71886" y="21496"/>
                  <a:pt x="71938" y="21462"/>
                  <a:pt x="71991" y="21432"/>
                </a:cubicBezTo>
                <a:cubicBezTo>
                  <a:pt x="71458" y="21571"/>
                  <a:pt x="70925" y="21713"/>
                  <a:pt x="70393" y="21860"/>
                </a:cubicBezTo>
                <a:cubicBezTo>
                  <a:pt x="67849" y="22546"/>
                  <a:pt x="65271" y="23285"/>
                  <a:pt x="62701" y="24069"/>
                </a:cubicBezTo>
                <a:close/>
                <a:moveTo>
                  <a:pt x="53336" y="26872"/>
                </a:moveTo>
                <a:cubicBezTo>
                  <a:pt x="53250" y="26940"/>
                  <a:pt x="53167" y="27007"/>
                  <a:pt x="53085" y="27071"/>
                </a:cubicBezTo>
                <a:cubicBezTo>
                  <a:pt x="55028" y="26384"/>
                  <a:pt x="57013" y="25713"/>
                  <a:pt x="59020" y="25067"/>
                </a:cubicBezTo>
                <a:cubicBezTo>
                  <a:pt x="60195" y="24689"/>
                  <a:pt x="61377" y="24317"/>
                  <a:pt x="62562" y="23953"/>
                </a:cubicBezTo>
                <a:cubicBezTo>
                  <a:pt x="62663" y="23893"/>
                  <a:pt x="62765" y="23829"/>
                  <a:pt x="62866" y="23766"/>
                </a:cubicBezTo>
                <a:cubicBezTo>
                  <a:pt x="59669" y="24741"/>
                  <a:pt x="56458" y="25784"/>
                  <a:pt x="53336" y="26872"/>
                </a:cubicBezTo>
                <a:close/>
                <a:moveTo>
                  <a:pt x="46128" y="29206"/>
                </a:moveTo>
                <a:cubicBezTo>
                  <a:pt x="46061" y="29292"/>
                  <a:pt x="45993" y="29375"/>
                  <a:pt x="45926" y="29461"/>
                </a:cubicBezTo>
                <a:cubicBezTo>
                  <a:pt x="46012" y="29424"/>
                  <a:pt x="46102" y="29390"/>
                  <a:pt x="46188" y="29356"/>
                </a:cubicBezTo>
                <a:cubicBezTo>
                  <a:pt x="48447" y="28467"/>
                  <a:pt x="50800" y="27596"/>
                  <a:pt x="53201" y="26756"/>
                </a:cubicBezTo>
                <a:cubicBezTo>
                  <a:pt x="53313" y="26670"/>
                  <a:pt x="53426" y="26583"/>
                  <a:pt x="53539" y="26497"/>
                </a:cubicBezTo>
                <a:cubicBezTo>
                  <a:pt x="51010" y="27371"/>
                  <a:pt x="48526" y="28279"/>
                  <a:pt x="46128" y="29206"/>
                </a:cubicBezTo>
                <a:close/>
                <a:moveTo>
                  <a:pt x="45599" y="29589"/>
                </a:moveTo>
                <a:cubicBezTo>
                  <a:pt x="45663" y="29506"/>
                  <a:pt x="45731" y="29420"/>
                  <a:pt x="45798" y="29337"/>
                </a:cubicBezTo>
                <a:cubicBezTo>
                  <a:pt x="44117" y="29990"/>
                  <a:pt x="42481" y="30654"/>
                  <a:pt x="40913" y="31326"/>
                </a:cubicBezTo>
                <a:cubicBezTo>
                  <a:pt x="40879" y="31416"/>
                  <a:pt x="40845" y="31502"/>
                  <a:pt x="40815" y="31588"/>
                </a:cubicBezTo>
                <a:cubicBezTo>
                  <a:pt x="42343" y="30917"/>
                  <a:pt x="43945" y="30249"/>
                  <a:pt x="45599" y="29589"/>
                </a:cubicBezTo>
                <a:close/>
                <a:moveTo>
                  <a:pt x="40662" y="32050"/>
                </a:moveTo>
                <a:cubicBezTo>
                  <a:pt x="42117" y="31378"/>
                  <a:pt x="43652" y="30714"/>
                  <a:pt x="45250" y="30054"/>
                </a:cubicBezTo>
                <a:cubicBezTo>
                  <a:pt x="45307" y="29979"/>
                  <a:pt x="45363" y="29904"/>
                  <a:pt x="45419" y="29829"/>
                </a:cubicBezTo>
                <a:cubicBezTo>
                  <a:pt x="43802" y="30474"/>
                  <a:pt x="42237" y="31131"/>
                  <a:pt x="40748" y="31787"/>
                </a:cubicBezTo>
                <a:cubicBezTo>
                  <a:pt x="40718" y="31877"/>
                  <a:pt x="40688" y="31964"/>
                  <a:pt x="40662" y="32050"/>
                </a:cubicBezTo>
                <a:moveTo>
                  <a:pt x="40590" y="31690"/>
                </a:moveTo>
                <a:cubicBezTo>
                  <a:pt x="40620" y="31600"/>
                  <a:pt x="40654" y="31513"/>
                  <a:pt x="40684" y="31423"/>
                </a:cubicBezTo>
                <a:cubicBezTo>
                  <a:pt x="39615" y="31885"/>
                  <a:pt x="38575" y="32346"/>
                  <a:pt x="37574" y="32808"/>
                </a:cubicBezTo>
                <a:cubicBezTo>
                  <a:pt x="37570" y="32898"/>
                  <a:pt x="37570" y="32992"/>
                  <a:pt x="37566" y="33082"/>
                </a:cubicBezTo>
                <a:cubicBezTo>
                  <a:pt x="38538" y="32617"/>
                  <a:pt x="39547" y="32151"/>
                  <a:pt x="40590" y="31690"/>
                </a:cubicBezTo>
                <a:close/>
                <a:moveTo>
                  <a:pt x="37570" y="33543"/>
                </a:moveTo>
                <a:cubicBezTo>
                  <a:pt x="37900" y="33374"/>
                  <a:pt x="38238" y="33206"/>
                  <a:pt x="38583" y="33037"/>
                </a:cubicBezTo>
                <a:cubicBezTo>
                  <a:pt x="39187" y="32740"/>
                  <a:pt x="39806" y="32444"/>
                  <a:pt x="40444" y="32148"/>
                </a:cubicBezTo>
                <a:cubicBezTo>
                  <a:pt x="40470" y="32061"/>
                  <a:pt x="40497" y="31975"/>
                  <a:pt x="40527" y="31885"/>
                </a:cubicBezTo>
                <a:cubicBezTo>
                  <a:pt x="39502" y="32343"/>
                  <a:pt x="38515" y="32797"/>
                  <a:pt x="37566" y="33254"/>
                </a:cubicBezTo>
                <a:cubicBezTo>
                  <a:pt x="37566" y="33352"/>
                  <a:pt x="37566" y="33446"/>
                  <a:pt x="37570" y="33543"/>
                </a:cubicBezTo>
                <a:moveTo>
                  <a:pt x="36054" y="36537"/>
                </a:moveTo>
                <a:cubicBezTo>
                  <a:pt x="36114" y="36785"/>
                  <a:pt x="36167" y="37033"/>
                  <a:pt x="36219" y="37280"/>
                </a:cubicBezTo>
                <a:cubicBezTo>
                  <a:pt x="36632" y="36886"/>
                  <a:pt x="37086" y="36492"/>
                  <a:pt x="37581" y="36098"/>
                </a:cubicBezTo>
                <a:cubicBezTo>
                  <a:pt x="37559" y="35896"/>
                  <a:pt x="37536" y="35689"/>
                  <a:pt x="37514" y="35483"/>
                </a:cubicBezTo>
                <a:cubicBezTo>
                  <a:pt x="36996" y="35832"/>
                  <a:pt x="36508" y="36185"/>
                  <a:pt x="36054" y="36537"/>
                </a:cubicBezTo>
                <a:close/>
                <a:moveTo>
                  <a:pt x="37457" y="31776"/>
                </a:moveTo>
                <a:cubicBezTo>
                  <a:pt x="37469" y="31664"/>
                  <a:pt x="37484" y="31555"/>
                  <a:pt x="37499" y="31446"/>
                </a:cubicBezTo>
                <a:cubicBezTo>
                  <a:pt x="36936" y="31686"/>
                  <a:pt x="36381" y="31926"/>
                  <a:pt x="35837" y="32170"/>
                </a:cubicBezTo>
                <a:cubicBezTo>
                  <a:pt x="35608" y="32268"/>
                  <a:pt x="35383" y="32369"/>
                  <a:pt x="35161" y="32466"/>
                </a:cubicBezTo>
                <a:cubicBezTo>
                  <a:pt x="35176" y="32571"/>
                  <a:pt x="35195" y="32673"/>
                  <a:pt x="35210" y="32778"/>
                </a:cubicBezTo>
                <a:cubicBezTo>
                  <a:pt x="35945" y="32444"/>
                  <a:pt x="36696" y="32110"/>
                  <a:pt x="37457" y="31776"/>
                </a:cubicBezTo>
                <a:close/>
                <a:moveTo>
                  <a:pt x="35296" y="33232"/>
                </a:moveTo>
                <a:cubicBezTo>
                  <a:pt x="35987" y="32905"/>
                  <a:pt x="36692" y="32583"/>
                  <a:pt x="37416" y="32256"/>
                </a:cubicBezTo>
                <a:cubicBezTo>
                  <a:pt x="37424" y="32159"/>
                  <a:pt x="37431" y="32057"/>
                  <a:pt x="37442" y="31960"/>
                </a:cubicBezTo>
                <a:cubicBezTo>
                  <a:pt x="36692" y="32286"/>
                  <a:pt x="35960" y="32613"/>
                  <a:pt x="35240" y="32943"/>
                </a:cubicBezTo>
                <a:cubicBezTo>
                  <a:pt x="35259" y="33040"/>
                  <a:pt x="35277" y="33134"/>
                  <a:pt x="35296" y="33232"/>
                </a:cubicBezTo>
                <a:close/>
                <a:moveTo>
                  <a:pt x="34062" y="34871"/>
                </a:moveTo>
                <a:cubicBezTo>
                  <a:pt x="34467" y="34650"/>
                  <a:pt x="34883" y="34429"/>
                  <a:pt x="35311" y="34207"/>
                </a:cubicBezTo>
                <a:cubicBezTo>
                  <a:pt x="35289" y="34110"/>
                  <a:pt x="35270" y="34012"/>
                  <a:pt x="35247" y="33915"/>
                </a:cubicBezTo>
                <a:cubicBezTo>
                  <a:pt x="34808" y="34132"/>
                  <a:pt x="34377" y="34350"/>
                  <a:pt x="33957" y="34568"/>
                </a:cubicBezTo>
                <a:cubicBezTo>
                  <a:pt x="33991" y="34669"/>
                  <a:pt x="34028" y="34770"/>
                  <a:pt x="34062" y="34871"/>
                </a:cubicBezTo>
                <a:close/>
                <a:moveTo>
                  <a:pt x="33165" y="36005"/>
                </a:moveTo>
                <a:cubicBezTo>
                  <a:pt x="33454" y="35824"/>
                  <a:pt x="33754" y="35641"/>
                  <a:pt x="34062" y="35461"/>
                </a:cubicBezTo>
                <a:cubicBezTo>
                  <a:pt x="34024" y="35344"/>
                  <a:pt x="33987" y="35228"/>
                  <a:pt x="33945" y="35112"/>
                </a:cubicBezTo>
                <a:cubicBezTo>
                  <a:pt x="33638" y="35284"/>
                  <a:pt x="33334" y="35453"/>
                  <a:pt x="33038" y="35622"/>
                </a:cubicBezTo>
                <a:cubicBezTo>
                  <a:pt x="33083" y="35749"/>
                  <a:pt x="33124" y="35881"/>
                  <a:pt x="33165" y="36005"/>
                </a:cubicBezTo>
                <a:close/>
                <a:moveTo>
                  <a:pt x="26843" y="46139"/>
                </a:moveTo>
                <a:cubicBezTo>
                  <a:pt x="26614" y="45493"/>
                  <a:pt x="26490" y="44837"/>
                  <a:pt x="26490" y="44165"/>
                </a:cubicBezTo>
                <a:cubicBezTo>
                  <a:pt x="26490" y="43231"/>
                  <a:pt x="26730" y="42278"/>
                  <a:pt x="27252" y="41321"/>
                </a:cubicBezTo>
                <a:cubicBezTo>
                  <a:pt x="28167" y="39644"/>
                  <a:pt x="30186" y="37884"/>
                  <a:pt x="33000" y="36110"/>
                </a:cubicBezTo>
                <a:cubicBezTo>
                  <a:pt x="32959" y="35982"/>
                  <a:pt x="32914" y="35851"/>
                  <a:pt x="32869" y="35719"/>
                </a:cubicBezTo>
                <a:cubicBezTo>
                  <a:pt x="31593" y="36459"/>
                  <a:pt x="30445" y="37190"/>
                  <a:pt x="29447" y="37918"/>
                </a:cubicBezTo>
                <a:cubicBezTo>
                  <a:pt x="27541" y="39303"/>
                  <a:pt x="26190" y="40657"/>
                  <a:pt x="25556" y="41929"/>
                </a:cubicBezTo>
                <a:cubicBezTo>
                  <a:pt x="25162" y="42721"/>
                  <a:pt x="24978" y="43505"/>
                  <a:pt x="24978" y="44270"/>
                </a:cubicBezTo>
                <a:cubicBezTo>
                  <a:pt x="24978" y="45077"/>
                  <a:pt x="25185" y="45872"/>
                  <a:pt x="25563" y="46641"/>
                </a:cubicBezTo>
                <a:cubicBezTo>
                  <a:pt x="26002" y="46484"/>
                  <a:pt x="26430" y="46315"/>
                  <a:pt x="26843" y="46139"/>
                </a:cubicBezTo>
                <a:moveTo>
                  <a:pt x="25503" y="46867"/>
                </a:moveTo>
                <a:cubicBezTo>
                  <a:pt x="25102" y="47009"/>
                  <a:pt x="24689" y="47148"/>
                  <a:pt x="24269" y="47279"/>
                </a:cubicBezTo>
                <a:cubicBezTo>
                  <a:pt x="24404" y="47478"/>
                  <a:pt x="24550" y="47677"/>
                  <a:pt x="24712" y="47872"/>
                </a:cubicBezTo>
                <a:cubicBezTo>
                  <a:pt x="25117" y="47771"/>
                  <a:pt x="25515" y="47658"/>
                  <a:pt x="25905" y="47542"/>
                </a:cubicBezTo>
                <a:cubicBezTo>
                  <a:pt x="25759" y="47321"/>
                  <a:pt x="25624" y="47095"/>
                  <a:pt x="25503" y="46867"/>
                </a:cubicBezTo>
                <a:moveTo>
                  <a:pt x="26910" y="46315"/>
                </a:moveTo>
                <a:cubicBezTo>
                  <a:pt x="26501" y="46491"/>
                  <a:pt x="26081" y="46656"/>
                  <a:pt x="25650" y="46814"/>
                </a:cubicBezTo>
                <a:cubicBezTo>
                  <a:pt x="25770" y="47043"/>
                  <a:pt x="25909" y="47272"/>
                  <a:pt x="26062" y="47497"/>
                </a:cubicBezTo>
                <a:cubicBezTo>
                  <a:pt x="26475" y="47373"/>
                  <a:pt x="26880" y="47242"/>
                  <a:pt x="27274" y="47103"/>
                </a:cubicBezTo>
                <a:cubicBezTo>
                  <a:pt x="27136" y="46844"/>
                  <a:pt x="27016" y="46581"/>
                  <a:pt x="26910" y="46315"/>
                </a:cubicBezTo>
                <a:close/>
                <a:moveTo>
                  <a:pt x="28655" y="46574"/>
                </a:moveTo>
                <a:cubicBezTo>
                  <a:pt x="28528" y="46270"/>
                  <a:pt x="28426" y="45959"/>
                  <a:pt x="28344" y="45651"/>
                </a:cubicBezTo>
                <a:cubicBezTo>
                  <a:pt x="27931" y="45861"/>
                  <a:pt x="27500" y="46064"/>
                  <a:pt x="27049" y="46259"/>
                </a:cubicBezTo>
                <a:cubicBezTo>
                  <a:pt x="27154" y="46525"/>
                  <a:pt x="27278" y="46788"/>
                  <a:pt x="27421" y="47050"/>
                </a:cubicBezTo>
                <a:cubicBezTo>
                  <a:pt x="27845" y="46844"/>
                  <a:pt x="28254" y="46739"/>
                  <a:pt x="28655" y="46574"/>
                </a:cubicBezTo>
                <a:close/>
                <a:moveTo>
                  <a:pt x="28726" y="46747"/>
                </a:moveTo>
                <a:cubicBezTo>
                  <a:pt x="28332" y="46912"/>
                  <a:pt x="27927" y="47069"/>
                  <a:pt x="27511" y="47216"/>
                </a:cubicBezTo>
                <a:cubicBezTo>
                  <a:pt x="27650" y="47459"/>
                  <a:pt x="27803" y="47696"/>
                  <a:pt x="27969" y="47932"/>
                </a:cubicBezTo>
                <a:cubicBezTo>
                  <a:pt x="28370" y="47816"/>
                  <a:pt x="28760" y="47692"/>
                  <a:pt x="29139" y="47561"/>
                </a:cubicBezTo>
                <a:cubicBezTo>
                  <a:pt x="28985" y="47294"/>
                  <a:pt x="28846" y="47020"/>
                  <a:pt x="28726" y="46747"/>
                </a:cubicBezTo>
                <a:close/>
                <a:moveTo>
                  <a:pt x="30471" y="47058"/>
                </a:moveTo>
                <a:cubicBezTo>
                  <a:pt x="30329" y="46743"/>
                  <a:pt x="30205" y="46428"/>
                  <a:pt x="30103" y="46105"/>
                </a:cubicBezTo>
                <a:cubicBezTo>
                  <a:pt x="29709" y="46311"/>
                  <a:pt x="29293" y="46503"/>
                  <a:pt x="28865" y="46686"/>
                </a:cubicBezTo>
                <a:cubicBezTo>
                  <a:pt x="28985" y="46964"/>
                  <a:pt x="29128" y="47238"/>
                  <a:pt x="29285" y="47512"/>
                </a:cubicBezTo>
                <a:cubicBezTo>
                  <a:pt x="29691" y="47369"/>
                  <a:pt x="30088" y="47219"/>
                  <a:pt x="30471" y="47058"/>
                </a:cubicBezTo>
                <a:moveTo>
                  <a:pt x="31008" y="48075"/>
                </a:moveTo>
                <a:cubicBezTo>
                  <a:pt x="30839" y="47793"/>
                  <a:pt x="30685" y="47512"/>
                  <a:pt x="30550" y="47227"/>
                </a:cubicBezTo>
                <a:cubicBezTo>
                  <a:pt x="30171" y="47384"/>
                  <a:pt x="29781" y="47534"/>
                  <a:pt x="29379" y="47673"/>
                </a:cubicBezTo>
                <a:cubicBezTo>
                  <a:pt x="29533" y="47925"/>
                  <a:pt x="29698" y="48176"/>
                  <a:pt x="29882" y="48424"/>
                </a:cubicBezTo>
                <a:cubicBezTo>
                  <a:pt x="30265" y="48315"/>
                  <a:pt x="30640" y="48199"/>
                  <a:pt x="31008" y="48075"/>
                </a:cubicBezTo>
                <a:moveTo>
                  <a:pt x="31105" y="48232"/>
                </a:moveTo>
                <a:cubicBezTo>
                  <a:pt x="30745" y="48356"/>
                  <a:pt x="30374" y="48469"/>
                  <a:pt x="29995" y="48577"/>
                </a:cubicBezTo>
                <a:cubicBezTo>
                  <a:pt x="30085" y="48698"/>
                  <a:pt x="30178" y="48814"/>
                  <a:pt x="30276" y="48930"/>
                </a:cubicBezTo>
                <a:cubicBezTo>
                  <a:pt x="30370" y="49046"/>
                  <a:pt x="30464" y="49159"/>
                  <a:pt x="30561" y="49272"/>
                </a:cubicBezTo>
                <a:cubicBezTo>
                  <a:pt x="30929" y="49189"/>
                  <a:pt x="31285" y="49099"/>
                  <a:pt x="31638" y="49005"/>
                </a:cubicBezTo>
                <a:cubicBezTo>
                  <a:pt x="31447" y="48750"/>
                  <a:pt x="31270" y="48495"/>
                  <a:pt x="31105" y="48232"/>
                </a:cubicBezTo>
                <a:moveTo>
                  <a:pt x="32872" y="48641"/>
                </a:moveTo>
                <a:cubicBezTo>
                  <a:pt x="32689" y="48352"/>
                  <a:pt x="32523" y="48056"/>
                  <a:pt x="32370" y="47763"/>
                </a:cubicBezTo>
                <a:cubicBezTo>
                  <a:pt x="32009" y="47910"/>
                  <a:pt x="31634" y="48052"/>
                  <a:pt x="31248" y="48184"/>
                </a:cubicBezTo>
                <a:cubicBezTo>
                  <a:pt x="31417" y="48446"/>
                  <a:pt x="31597" y="48709"/>
                  <a:pt x="31788" y="48964"/>
                </a:cubicBezTo>
                <a:cubicBezTo>
                  <a:pt x="32160" y="48863"/>
                  <a:pt x="32520" y="48758"/>
                  <a:pt x="32872" y="48641"/>
                </a:cubicBezTo>
                <a:moveTo>
                  <a:pt x="33240" y="49193"/>
                </a:moveTo>
                <a:cubicBezTo>
                  <a:pt x="33150" y="49062"/>
                  <a:pt x="33060" y="48930"/>
                  <a:pt x="32974" y="48799"/>
                </a:cubicBezTo>
                <a:cubicBezTo>
                  <a:pt x="32629" y="48911"/>
                  <a:pt x="32272" y="49020"/>
                  <a:pt x="31908" y="49122"/>
                </a:cubicBezTo>
                <a:cubicBezTo>
                  <a:pt x="32092" y="49358"/>
                  <a:pt x="32287" y="49594"/>
                  <a:pt x="32493" y="49827"/>
                </a:cubicBezTo>
                <a:cubicBezTo>
                  <a:pt x="32846" y="49752"/>
                  <a:pt x="33191" y="49673"/>
                  <a:pt x="33529" y="49587"/>
                </a:cubicBezTo>
                <a:cubicBezTo>
                  <a:pt x="33431" y="49455"/>
                  <a:pt x="33334" y="49324"/>
                  <a:pt x="33240" y="49193"/>
                </a:cubicBezTo>
                <a:moveTo>
                  <a:pt x="34726" y="49245"/>
                </a:moveTo>
                <a:cubicBezTo>
                  <a:pt x="34535" y="48949"/>
                  <a:pt x="34354" y="48653"/>
                  <a:pt x="34193" y="48352"/>
                </a:cubicBezTo>
                <a:cubicBezTo>
                  <a:pt x="33848" y="48491"/>
                  <a:pt x="33488" y="48626"/>
                  <a:pt x="33116" y="48750"/>
                </a:cubicBezTo>
                <a:cubicBezTo>
                  <a:pt x="33195" y="48870"/>
                  <a:pt x="33274" y="48990"/>
                  <a:pt x="33360" y="49110"/>
                </a:cubicBezTo>
                <a:cubicBezTo>
                  <a:pt x="33461" y="49257"/>
                  <a:pt x="33570" y="49403"/>
                  <a:pt x="33679" y="49546"/>
                </a:cubicBezTo>
                <a:cubicBezTo>
                  <a:pt x="34039" y="49452"/>
                  <a:pt x="34384" y="49354"/>
                  <a:pt x="34726" y="49245"/>
                </a:cubicBezTo>
                <a:close/>
                <a:moveTo>
                  <a:pt x="34827" y="49399"/>
                </a:moveTo>
                <a:cubicBezTo>
                  <a:pt x="34493" y="49508"/>
                  <a:pt x="34148" y="49606"/>
                  <a:pt x="33799" y="49699"/>
                </a:cubicBezTo>
                <a:cubicBezTo>
                  <a:pt x="33987" y="49939"/>
                  <a:pt x="34186" y="50176"/>
                  <a:pt x="34396" y="50412"/>
                </a:cubicBezTo>
                <a:cubicBezTo>
                  <a:pt x="34733" y="50345"/>
                  <a:pt x="35067" y="50273"/>
                  <a:pt x="35394" y="50195"/>
                </a:cubicBezTo>
                <a:cubicBezTo>
                  <a:pt x="35191" y="49932"/>
                  <a:pt x="35004" y="49666"/>
                  <a:pt x="34827" y="49399"/>
                </a:cubicBezTo>
                <a:moveTo>
                  <a:pt x="36553" y="49879"/>
                </a:moveTo>
                <a:cubicBezTo>
                  <a:pt x="36354" y="49583"/>
                  <a:pt x="36174" y="49283"/>
                  <a:pt x="36005" y="48979"/>
                </a:cubicBezTo>
                <a:cubicBezTo>
                  <a:pt x="35671" y="49114"/>
                  <a:pt x="35322" y="49238"/>
                  <a:pt x="34966" y="49354"/>
                </a:cubicBezTo>
                <a:cubicBezTo>
                  <a:pt x="35146" y="49624"/>
                  <a:pt x="35341" y="49891"/>
                  <a:pt x="35544" y="50157"/>
                </a:cubicBezTo>
                <a:cubicBezTo>
                  <a:pt x="35889" y="50071"/>
                  <a:pt x="36227" y="49977"/>
                  <a:pt x="36553" y="49879"/>
                </a:cubicBezTo>
                <a:close/>
                <a:moveTo>
                  <a:pt x="36654" y="50030"/>
                </a:moveTo>
                <a:cubicBezTo>
                  <a:pt x="36332" y="50131"/>
                  <a:pt x="36002" y="50221"/>
                  <a:pt x="35664" y="50307"/>
                </a:cubicBezTo>
                <a:cubicBezTo>
                  <a:pt x="35855" y="50551"/>
                  <a:pt x="36058" y="50791"/>
                  <a:pt x="36268" y="51028"/>
                </a:cubicBezTo>
                <a:cubicBezTo>
                  <a:pt x="36598" y="50968"/>
                  <a:pt x="36917" y="50904"/>
                  <a:pt x="37232" y="50832"/>
                </a:cubicBezTo>
                <a:cubicBezTo>
                  <a:pt x="37030" y="50570"/>
                  <a:pt x="36835" y="50300"/>
                  <a:pt x="36654" y="50030"/>
                </a:cubicBezTo>
                <a:moveTo>
                  <a:pt x="38358" y="50547"/>
                </a:moveTo>
                <a:cubicBezTo>
                  <a:pt x="38159" y="50247"/>
                  <a:pt x="37971" y="49943"/>
                  <a:pt x="37795" y="49636"/>
                </a:cubicBezTo>
                <a:cubicBezTo>
                  <a:pt x="37472" y="49763"/>
                  <a:pt x="37138" y="49879"/>
                  <a:pt x="36793" y="49988"/>
                </a:cubicBezTo>
                <a:cubicBezTo>
                  <a:pt x="36977" y="50262"/>
                  <a:pt x="37176" y="50532"/>
                  <a:pt x="37382" y="50799"/>
                </a:cubicBezTo>
                <a:cubicBezTo>
                  <a:pt x="37716" y="50724"/>
                  <a:pt x="38043" y="50637"/>
                  <a:pt x="38358" y="50547"/>
                </a:cubicBezTo>
                <a:moveTo>
                  <a:pt x="38459" y="50697"/>
                </a:moveTo>
                <a:cubicBezTo>
                  <a:pt x="38148" y="50787"/>
                  <a:pt x="37829" y="50870"/>
                  <a:pt x="37502" y="50949"/>
                </a:cubicBezTo>
                <a:cubicBezTo>
                  <a:pt x="37698" y="51196"/>
                  <a:pt x="37900" y="51440"/>
                  <a:pt x="38114" y="51684"/>
                </a:cubicBezTo>
                <a:cubicBezTo>
                  <a:pt x="38433" y="51632"/>
                  <a:pt x="38748" y="51575"/>
                  <a:pt x="39052" y="51512"/>
                </a:cubicBezTo>
                <a:cubicBezTo>
                  <a:pt x="38846" y="51241"/>
                  <a:pt x="38647" y="50971"/>
                  <a:pt x="38459" y="50697"/>
                </a:cubicBezTo>
                <a:moveTo>
                  <a:pt x="40148" y="51253"/>
                </a:moveTo>
                <a:cubicBezTo>
                  <a:pt x="39945" y="50949"/>
                  <a:pt x="39750" y="50641"/>
                  <a:pt x="39570" y="50330"/>
                </a:cubicBezTo>
                <a:cubicBezTo>
                  <a:pt x="39258" y="50446"/>
                  <a:pt x="38936" y="50555"/>
                  <a:pt x="38598" y="50656"/>
                </a:cubicBezTo>
                <a:cubicBezTo>
                  <a:pt x="38789" y="50934"/>
                  <a:pt x="38992" y="51208"/>
                  <a:pt x="39202" y="51482"/>
                </a:cubicBezTo>
                <a:cubicBezTo>
                  <a:pt x="39525" y="51410"/>
                  <a:pt x="39844" y="51335"/>
                  <a:pt x="40148" y="51253"/>
                </a:cubicBezTo>
                <a:moveTo>
                  <a:pt x="40249" y="51403"/>
                </a:moveTo>
                <a:cubicBezTo>
                  <a:pt x="39949" y="51485"/>
                  <a:pt x="39637" y="51560"/>
                  <a:pt x="39318" y="51628"/>
                </a:cubicBezTo>
                <a:cubicBezTo>
                  <a:pt x="39517" y="51879"/>
                  <a:pt x="39724" y="52131"/>
                  <a:pt x="39941" y="52375"/>
                </a:cubicBezTo>
                <a:cubicBezTo>
                  <a:pt x="40249" y="52333"/>
                  <a:pt x="40553" y="52284"/>
                  <a:pt x="40853" y="52228"/>
                </a:cubicBezTo>
                <a:cubicBezTo>
                  <a:pt x="40643" y="51954"/>
                  <a:pt x="40440" y="51680"/>
                  <a:pt x="40249" y="51403"/>
                </a:cubicBezTo>
                <a:close/>
                <a:moveTo>
                  <a:pt x="41329" y="51065"/>
                </a:moveTo>
                <a:cubicBezTo>
                  <a:pt x="41206" y="51110"/>
                  <a:pt x="41078" y="51151"/>
                  <a:pt x="40951" y="51193"/>
                </a:cubicBezTo>
                <a:cubicBezTo>
                  <a:pt x="40767" y="51253"/>
                  <a:pt x="40579" y="51309"/>
                  <a:pt x="40388" y="51365"/>
                </a:cubicBezTo>
                <a:cubicBezTo>
                  <a:pt x="40583" y="51643"/>
                  <a:pt x="40785" y="51924"/>
                  <a:pt x="40999" y="52198"/>
                </a:cubicBezTo>
                <a:cubicBezTo>
                  <a:pt x="41314" y="52138"/>
                  <a:pt x="41622" y="52071"/>
                  <a:pt x="41922" y="51999"/>
                </a:cubicBezTo>
                <a:cubicBezTo>
                  <a:pt x="41712" y="51692"/>
                  <a:pt x="41517" y="51380"/>
                  <a:pt x="41329" y="51065"/>
                </a:cubicBezTo>
                <a:close/>
                <a:moveTo>
                  <a:pt x="42995" y="51699"/>
                </a:moveTo>
                <a:cubicBezTo>
                  <a:pt x="42789" y="51346"/>
                  <a:pt x="42594" y="50994"/>
                  <a:pt x="42418" y="50641"/>
                </a:cubicBezTo>
                <a:cubicBezTo>
                  <a:pt x="42114" y="50772"/>
                  <a:pt x="41795" y="50900"/>
                  <a:pt x="41457" y="51020"/>
                </a:cubicBezTo>
                <a:cubicBezTo>
                  <a:pt x="41645" y="51339"/>
                  <a:pt x="41847" y="51650"/>
                  <a:pt x="42057" y="51962"/>
                </a:cubicBezTo>
                <a:cubicBezTo>
                  <a:pt x="42384" y="51879"/>
                  <a:pt x="42695" y="51793"/>
                  <a:pt x="42995" y="51699"/>
                </a:cubicBezTo>
                <a:close/>
                <a:moveTo>
                  <a:pt x="43082" y="51845"/>
                </a:moveTo>
                <a:cubicBezTo>
                  <a:pt x="42785" y="51939"/>
                  <a:pt x="42478" y="52026"/>
                  <a:pt x="42159" y="52108"/>
                </a:cubicBezTo>
                <a:cubicBezTo>
                  <a:pt x="42358" y="52393"/>
                  <a:pt x="42564" y="52675"/>
                  <a:pt x="42778" y="52956"/>
                </a:cubicBezTo>
                <a:cubicBezTo>
                  <a:pt x="42894" y="52934"/>
                  <a:pt x="43014" y="52915"/>
                  <a:pt x="43127" y="52892"/>
                </a:cubicBezTo>
                <a:cubicBezTo>
                  <a:pt x="43314" y="52855"/>
                  <a:pt x="43498" y="52817"/>
                  <a:pt x="43678" y="52780"/>
                </a:cubicBezTo>
                <a:cubicBezTo>
                  <a:pt x="43468" y="52472"/>
                  <a:pt x="43269" y="52161"/>
                  <a:pt x="43082" y="51845"/>
                </a:cubicBezTo>
                <a:close/>
                <a:moveTo>
                  <a:pt x="44733" y="52517"/>
                </a:moveTo>
                <a:cubicBezTo>
                  <a:pt x="44526" y="52168"/>
                  <a:pt x="44327" y="51819"/>
                  <a:pt x="44147" y="51463"/>
                </a:cubicBezTo>
                <a:cubicBezTo>
                  <a:pt x="43847" y="51583"/>
                  <a:pt x="43536" y="51699"/>
                  <a:pt x="43209" y="51804"/>
                </a:cubicBezTo>
                <a:cubicBezTo>
                  <a:pt x="43401" y="52123"/>
                  <a:pt x="43603" y="52438"/>
                  <a:pt x="43817" y="52750"/>
                </a:cubicBezTo>
                <a:cubicBezTo>
                  <a:pt x="44132" y="52678"/>
                  <a:pt x="44440" y="52600"/>
                  <a:pt x="44733" y="52517"/>
                </a:cubicBezTo>
                <a:moveTo>
                  <a:pt x="44823" y="52667"/>
                </a:moveTo>
                <a:cubicBezTo>
                  <a:pt x="44530" y="52746"/>
                  <a:pt x="44230" y="52825"/>
                  <a:pt x="43918" y="52896"/>
                </a:cubicBezTo>
                <a:cubicBezTo>
                  <a:pt x="44113" y="53181"/>
                  <a:pt x="44324" y="53463"/>
                  <a:pt x="44537" y="53740"/>
                </a:cubicBezTo>
                <a:cubicBezTo>
                  <a:pt x="44841" y="53699"/>
                  <a:pt x="45138" y="53650"/>
                  <a:pt x="45423" y="53598"/>
                </a:cubicBezTo>
                <a:cubicBezTo>
                  <a:pt x="45213" y="53290"/>
                  <a:pt x="45014" y="52979"/>
                  <a:pt x="44823" y="52667"/>
                </a:cubicBezTo>
                <a:close/>
                <a:moveTo>
                  <a:pt x="46462" y="53376"/>
                </a:moveTo>
                <a:cubicBezTo>
                  <a:pt x="46252" y="53031"/>
                  <a:pt x="46057" y="52682"/>
                  <a:pt x="45869" y="52329"/>
                </a:cubicBezTo>
                <a:cubicBezTo>
                  <a:pt x="45573" y="52438"/>
                  <a:pt x="45265" y="52536"/>
                  <a:pt x="44950" y="52630"/>
                </a:cubicBezTo>
                <a:cubicBezTo>
                  <a:pt x="45142" y="52945"/>
                  <a:pt x="45348" y="53260"/>
                  <a:pt x="45562" y="53571"/>
                </a:cubicBezTo>
                <a:cubicBezTo>
                  <a:pt x="45869" y="53511"/>
                  <a:pt x="46170" y="53448"/>
                  <a:pt x="46462" y="53376"/>
                </a:cubicBezTo>
                <a:moveTo>
                  <a:pt x="46552" y="53523"/>
                </a:moveTo>
                <a:cubicBezTo>
                  <a:pt x="46263" y="53594"/>
                  <a:pt x="45967" y="53658"/>
                  <a:pt x="45663" y="53718"/>
                </a:cubicBezTo>
                <a:cubicBezTo>
                  <a:pt x="45858" y="54003"/>
                  <a:pt x="46068" y="54284"/>
                  <a:pt x="46282" y="54562"/>
                </a:cubicBezTo>
                <a:cubicBezTo>
                  <a:pt x="46579" y="54528"/>
                  <a:pt x="46871" y="54491"/>
                  <a:pt x="47153" y="54446"/>
                </a:cubicBezTo>
                <a:cubicBezTo>
                  <a:pt x="46942" y="54142"/>
                  <a:pt x="46744" y="53834"/>
                  <a:pt x="46552" y="53523"/>
                </a:cubicBezTo>
                <a:close/>
                <a:moveTo>
                  <a:pt x="48181" y="54266"/>
                </a:moveTo>
                <a:cubicBezTo>
                  <a:pt x="47971" y="53924"/>
                  <a:pt x="47772" y="53579"/>
                  <a:pt x="47584" y="53234"/>
                </a:cubicBezTo>
                <a:cubicBezTo>
                  <a:pt x="47291" y="53324"/>
                  <a:pt x="46991" y="53410"/>
                  <a:pt x="46680" y="53489"/>
                </a:cubicBezTo>
                <a:cubicBezTo>
                  <a:pt x="46871" y="53804"/>
                  <a:pt x="47078" y="54115"/>
                  <a:pt x="47291" y="54427"/>
                </a:cubicBezTo>
                <a:cubicBezTo>
                  <a:pt x="47595" y="54378"/>
                  <a:pt x="47892" y="54326"/>
                  <a:pt x="48181" y="54266"/>
                </a:cubicBezTo>
                <a:moveTo>
                  <a:pt x="48271" y="54408"/>
                </a:moveTo>
                <a:cubicBezTo>
                  <a:pt x="47986" y="54468"/>
                  <a:pt x="47693" y="54524"/>
                  <a:pt x="47393" y="54573"/>
                </a:cubicBezTo>
                <a:cubicBezTo>
                  <a:pt x="47592" y="54855"/>
                  <a:pt x="47798" y="55132"/>
                  <a:pt x="48012" y="55410"/>
                </a:cubicBezTo>
                <a:cubicBezTo>
                  <a:pt x="48301" y="55387"/>
                  <a:pt x="48590" y="55357"/>
                  <a:pt x="48871" y="55324"/>
                </a:cubicBezTo>
                <a:cubicBezTo>
                  <a:pt x="48661" y="55023"/>
                  <a:pt x="48462" y="54716"/>
                  <a:pt x="48271" y="54408"/>
                </a:cubicBezTo>
                <a:moveTo>
                  <a:pt x="49884" y="55177"/>
                </a:moveTo>
                <a:cubicBezTo>
                  <a:pt x="49678" y="54843"/>
                  <a:pt x="49479" y="54506"/>
                  <a:pt x="49291" y="54164"/>
                </a:cubicBezTo>
                <a:cubicBezTo>
                  <a:pt x="49002" y="54243"/>
                  <a:pt x="48702" y="54318"/>
                  <a:pt x="48398" y="54382"/>
                </a:cubicBezTo>
                <a:cubicBezTo>
                  <a:pt x="48593" y="54693"/>
                  <a:pt x="48796" y="55001"/>
                  <a:pt x="49006" y="55309"/>
                </a:cubicBezTo>
                <a:cubicBezTo>
                  <a:pt x="49306" y="55271"/>
                  <a:pt x="49599" y="55226"/>
                  <a:pt x="49884" y="55177"/>
                </a:cubicBezTo>
                <a:moveTo>
                  <a:pt x="49974" y="55324"/>
                </a:moveTo>
                <a:cubicBezTo>
                  <a:pt x="49693" y="55372"/>
                  <a:pt x="49404" y="55414"/>
                  <a:pt x="49111" y="55455"/>
                </a:cubicBezTo>
                <a:cubicBezTo>
                  <a:pt x="49306" y="55733"/>
                  <a:pt x="49513" y="56010"/>
                  <a:pt x="49723" y="56284"/>
                </a:cubicBezTo>
                <a:cubicBezTo>
                  <a:pt x="50012" y="56269"/>
                  <a:pt x="50293" y="56250"/>
                  <a:pt x="50574" y="56224"/>
                </a:cubicBezTo>
                <a:cubicBezTo>
                  <a:pt x="50364" y="55928"/>
                  <a:pt x="50165" y="55627"/>
                  <a:pt x="49974" y="55324"/>
                </a:cubicBezTo>
                <a:moveTo>
                  <a:pt x="51580" y="56115"/>
                </a:moveTo>
                <a:cubicBezTo>
                  <a:pt x="51374" y="55785"/>
                  <a:pt x="51175" y="55455"/>
                  <a:pt x="50987" y="55121"/>
                </a:cubicBezTo>
                <a:cubicBezTo>
                  <a:pt x="50698" y="55189"/>
                  <a:pt x="50406" y="55249"/>
                  <a:pt x="50102" y="55301"/>
                </a:cubicBezTo>
                <a:cubicBezTo>
                  <a:pt x="50297" y="55605"/>
                  <a:pt x="50499" y="55913"/>
                  <a:pt x="50710" y="56213"/>
                </a:cubicBezTo>
                <a:cubicBezTo>
                  <a:pt x="51006" y="56187"/>
                  <a:pt x="51295" y="56153"/>
                  <a:pt x="51580" y="56115"/>
                </a:cubicBezTo>
                <a:close/>
                <a:moveTo>
                  <a:pt x="51670" y="56258"/>
                </a:moveTo>
                <a:cubicBezTo>
                  <a:pt x="51389" y="56295"/>
                  <a:pt x="51103" y="56329"/>
                  <a:pt x="50815" y="56359"/>
                </a:cubicBezTo>
                <a:cubicBezTo>
                  <a:pt x="51010" y="56633"/>
                  <a:pt x="51209" y="56907"/>
                  <a:pt x="51419" y="57177"/>
                </a:cubicBezTo>
                <a:cubicBezTo>
                  <a:pt x="51704" y="57170"/>
                  <a:pt x="51981" y="57158"/>
                  <a:pt x="52259" y="57143"/>
                </a:cubicBezTo>
                <a:cubicBezTo>
                  <a:pt x="52056" y="56851"/>
                  <a:pt x="51858" y="56554"/>
                  <a:pt x="51670" y="56258"/>
                </a:cubicBezTo>
                <a:close/>
                <a:moveTo>
                  <a:pt x="53257" y="57065"/>
                </a:moveTo>
                <a:cubicBezTo>
                  <a:pt x="53055" y="56742"/>
                  <a:pt x="52859" y="56419"/>
                  <a:pt x="52676" y="56096"/>
                </a:cubicBezTo>
                <a:cubicBezTo>
                  <a:pt x="52387" y="56149"/>
                  <a:pt x="52094" y="56198"/>
                  <a:pt x="51798" y="56239"/>
                </a:cubicBezTo>
                <a:cubicBezTo>
                  <a:pt x="51989" y="56539"/>
                  <a:pt x="52192" y="56836"/>
                  <a:pt x="52398" y="57132"/>
                </a:cubicBezTo>
                <a:cubicBezTo>
                  <a:pt x="52687" y="57113"/>
                  <a:pt x="52976" y="57091"/>
                  <a:pt x="53257" y="57065"/>
                </a:cubicBezTo>
                <a:moveTo>
                  <a:pt x="53351" y="57207"/>
                </a:moveTo>
                <a:cubicBezTo>
                  <a:pt x="53070" y="57237"/>
                  <a:pt x="52788" y="57260"/>
                  <a:pt x="52499" y="57278"/>
                </a:cubicBezTo>
                <a:cubicBezTo>
                  <a:pt x="52694" y="57549"/>
                  <a:pt x="52893" y="57819"/>
                  <a:pt x="53100" y="58085"/>
                </a:cubicBezTo>
                <a:lnTo>
                  <a:pt x="53126" y="58085"/>
                </a:lnTo>
                <a:cubicBezTo>
                  <a:pt x="53396" y="58085"/>
                  <a:pt x="53666" y="58081"/>
                  <a:pt x="53932" y="58074"/>
                </a:cubicBezTo>
                <a:cubicBezTo>
                  <a:pt x="53734" y="57785"/>
                  <a:pt x="53539" y="57496"/>
                  <a:pt x="53351" y="57207"/>
                </a:cubicBezTo>
                <a:close/>
                <a:moveTo>
                  <a:pt x="54923" y="58025"/>
                </a:moveTo>
                <a:cubicBezTo>
                  <a:pt x="54724" y="57714"/>
                  <a:pt x="54529" y="57398"/>
                  <a:pt x="54345" y="57083"/>
                </a:cubicBezTo>
                <a:cubicBezTo>
                  <a:pt x="54060" y="57125"/>
                  <a:pt x="53771" y="57162"/>
                  <a:pt x="53479" y="57192"/>
                </a:cubicBezTo>
                <a:cubicBezTo>
                  <a:pt x="53670" y="57488"/>
                  <a:pt x="53865" y="57777"/>
                  <a:pt x="54071" y="58070"/>
                </a:cubicBezTo>
                <a:cubicBezTo>
                  <a:pt x="54356" y="58059"/>
                  <a:pt x="54642" y="58044"/>
                  <a:pt x="54923" y="58025"/>
                </a:cubicBezTo>
                <a:close/>
                <a:moveTo>
                  <a:pt x="55017" y="58168"/>
                </a:moveTo>
                <a:cubicBezTo>
                  <a:pt x="54739" y="58186"/>
                  <a:pt x="54458" y="58205"/>
                  <a:pt x="54176" y="58216"/>
                </a:cubicBezTo>
                <a:cubicBezTo>
                  <a:pt x="54368" y="58483"/>
                  <a:pt x="54563" y="58745"/>
                  <a:pt x="54765" y="59008"/>
                </a:cubicBezTo>
                <a:cubicBezTo>
                  <a:pt x="55006" y="59016"/>
                  <a:pt x="55246" y="59019"/>
                  <a:pt x="55486" y="59019"/>
                </a:cubicBezTo>
                <a:cubicBezTo>
                  <a:pt x="55523" y="59019"/>
                  <a:pt x="55557" y="59019"/>
                  <a:pt x="55595" y="59019"/>
                </a:cubicBezTo>
                <a:cubicBezTo>
                  <a:pt x="55396" y="58734"/>
                  <a:pt x="55204" y="58453"/>
                  <a:pt x="55017" y="58168"/>
                </a:cubicBezTo>
                <a:moveTo>
                  <a:pt x="56578" y="58997"/>
                </a:moveTo>
                <a:cubicBezTo>
                  <a:pt x="56379" y="58693"/>
                  <a:pt x="56191" y="58385"/>
                  <a:pt x="56007" y="58078"/>
                </a:cubicBezTo>
                <a:cubicBezTo>
                  <a:pt x="55722" y="58108"/>
                  <a:pt x="55433" y="58134"/>
                  <a:pt x="55144" y="58156"/>
                </a:cubicBezTo>
                <a:cubicBezTo>
                  <a:pt x="55332" y="58445"/>
                  <a:pt x="55527" y="58734"/>
                  <a:pt x="55730" y="59016"/>
                </a:cubicBezTo>
                <a:cubicBezTo>
                  <a:pt x="56015" y="59016"/>
                  <a:pt x="56296" y="59008"/>
                  <a:pt x="56578" y="58997"/>
                </a:cubicBezTo>
                <a:close/>
                <a:moveTo>
                  <a:pt x="56671" y="59139"/>
                </a:moveTo>
                <a:cubicBezTo>
                  <a:pt x="56394" y="59151"/>
                  <a:pt x="56116" y="59158"/>
                  <a:pt x="55835" y="59162"/>
                </a:cubicBezTo>
                <a:cubicBezTo>
                  <a:pt x="56026" y="59425"/>
                  <a:pt x="56221" y="59687"/>
                  <a:pt x="56420" y="59946"/>
                </a:cubicBezTo>
                <a:cubicBezTo>
                  <a:pt x="56698" y="59957"/>
                  <a:pt x="56972" y="59969"/>
                  <a:pt x="57242" y="59972"/>
                </a:cubicBezTo>
                <a:cubicBezTo>
                  <a:pt x="57047" y="59698"/>
                  <a:pt x="56855" y="59421"/>
                  <a:pt x="56671" y="59139"/>
                </a:cubicBezTo>
                <a:close/>
                <a:moveTo>
                  <a:pt x="57835" y="59980"/>
                </a:moveTo>
                <a:cubicBezTo>
                  <a:pt x="57966" y="59980"/>
                  <a:pt x="58093" y="59980"/>
                  <a:pt x="58221" y="59976"/>
                </a:cubicBezTo>
                <a:cubicBezTo>
                  <a:pt x="58026" y="59680"/>
                  <a:pt x="57838" y="59379"/>
                  <a:pt x="57654" y="59079"/>
                </a:cubicBezTo>
                <a:cubicBezTo>
                  <a:pt x="57373" y="59102"/>
                  <a:pt x="57088" y="59121"/>
                  <a:pt x="56799" y="59132"/>
                </a:cubicBezTo>
                <a:cubicBezTo>
                  <a:pt x="56987" y="59417"/>
                  <a:pt x="57182" y="59698"/>
                  <a:pt x="57381" y="59976"/>
                </a:cubicBezTo>
                <a:cubicBezTo>
                  <a:pt x="57531" y="59980"/>
                  <a:pt x="57685" y="59980"/>
                  <a:pt x="57835" y="59980"/>
                </a:cubicBezTo>
                <a:moveTo>
                  <a:pt x="58315" y="60119"/>
                </a:moveTo>
                <a:cubicBezTo>
                  <a:pt x="58157" y="60122"/>
                  <a:pt x="57996" y="60122"/>
                  <a:pt x="57835" y="60122"/>
                </a:cubicBezTo>
                <a:cubicBezTo>
                  <a:pt x="57718" y="60122"/>
                  <a:pt x="57602" y="60122"/>
                  <a:pt x="57486" y="60122"/>
                </a:cubicBezTo>
                <a:cubicBezTo>
                  <a:pt x="57673" y="60381"/>
                  <a:pt x="57865" y="60636"/>
                  <a:pt x="58063" y="60892"/>
                </a:cubicBezTo>
                <a:cubicBezTo>
                  <a:pt x="58337" y="60910"/>
                  <a:pt x="58611" y="60925"/>
                  <a:pt x="58881" y="60940"/>
                </a:cubicBezTo>
                <a:cubicBezTo>
                  <a:pt x="58686" y="60666"/>
                  <a:pt x="58499" y="60396"/>
                  <a:pt x="58315" y="60119"/>
                </a:cubicBezTo>
                <a:moveTo>
                  <a:pt x="59857" y="60967"/>
                </a:moveTo>
                <a:cubicBezTo>
                  <a:pt x="59662" y="60674"/>
                  <a:pt x="59474" y="60381"/>
                  <a:pt x="59294" y="60085"/>
                </a:cubicBezTo>
                <a:cubicBezTo>
                  <a:pt x="59013" y="60100"/>
                  <a:pt x="58728" y="60111"/>
                  <a:pt x="58442" y="60119"/>
                </a:cubicBezTo>
                <a:cubicBezTo>
                  <a:pt x="58630" y="60396"/>
                  <a:pt x="58821" y="60670"/>
                  <a:pt x="59020" y="60944"/>
                </a:cubicBezTo>
                <a:cubicBezTo>
                  <a:pt x="59298" y="60955"/>
                  <a:pt x="59579" y="60963"/>
                  <a:pt x="59857" y="60967"/>
                </a:cubicBezTo>
                <a:close/>
                <a:moveTo>
                  <a:pt x="59951" y="61109"/>
                </a:moveTo>
                <a:cubicBezTo>
                  <a:pt x="59677" y="61105"/>
                  <a:pt x="59403" y="61102"/>
                  <a:pt x="59125" y="61090"/>
                </a:cubicBezTo>
                <a:cubicBezTo>
                  <a:pt x="59309" y="61346"/>
                  <a:pt x="59504" y="61597"/>
                  <a:pt x="59699" y="61848"/>
                </a:cubicBezTo>
                <a:cubicBezTo>
                  <a:pt x="59969" y="61875"/>
                  <a:pt x="60243" y="61897"/>
                  <a:pt x="60514" y="61912"/>
                </a:cubicBezTo>
                <a:cubicBezTo>
                  <a:pt x="60318" y="61646"/>
                  <a:pt x="60135" y="61379"/>
                  <a:pt x="59951" y="61109"/>
                </a:cubicBezTo>
                <a:close/>
                <a:moveTo>
                  <a:pt x="61482" y="61961"/>
                </a:moveTo>
                <a:cubicBezTo>
                  <a:pt x="61290" y="61676"/>
                  <a:pt x="61103" y="61391"/>
                  <a:pt x="60926" y="61102"/>
                </a:cubicBezTo>
                <a:cubicBezTo>
                  <a:pt x="60679" y="61105"/>
                  <a:pt x="60435" y="61109"/>
                  <a:pt x="60187" y="61109"/>
                </a:cubicBezTo>
                <a:cubicBezTo>
                  <a:pt x="60150" y="61109"/>
                  <a:pt x="60116" y="61109"/>
                  <a:pt x="60078" y="61109"/>
                </a:cubicBezTo>
                <a:cubicBezTo>
                  <a:pt x="60262" y="61383"/>
                  <a:pt x="60454" y="61653"/>
                  <a:pt x="60649" y="61923"/>
                </a:cubicBezTo>
                <a:cubicBezTo>
                  <a:pt x="60926" y="61938"/>
                  <a:pt x="61204" y="61953"/>
                  <a:pt x="61482" y="61961"/>
                </a:cubicBezTo>
                <a:close/>
                <a:moveTo>
                  <a:pt x="61579" y="62103"/>
                </a:moveTo>
                <a:cubicBezTo>
                  <a:pt x="61305" y="62096"/>
                  <a:pt x="61031" y="62085"/>
                  <a:pt x="60754" y="62070"/>
                </a:cubicBezTo>
                <a:cubicBezTo>
                  <a:pt x="60941" y="62317"/>
                  <a:pt x="61129" y="62569"/>
                  <a:pt x="61324" y="62816"/>
                </a:cubicBezTo>
                <a:cubicBezTo>
                  <a:pt x="61594" y="62846"/>
                  <a:pt x="61864" y="62873"/>
                  <a:pt x="62134" y="62895"/>
                </a:cubicBezTo>
                <a:cubicBezTo>
                  <a:pt x="61943" y="62632"/>
                  <a:pt x="61759" y="62370"/>
                  <a:pt x="61579" y="62103"/>
                </a:cubicBezTo>
                <a:close/>
                <a:moveTo>
                  <a:pt x="63099" y="62963"/>
                </a:moveTo>
                <a:cubicBezTo>
                  <a:pt x="62911" y="62685"/>
                  <a:pt x="62723" y="62404"/>
                  <a:pt x="62547" y="62118"/>
                </a:cubicBezTo>
                <a:cubicBezTo>
                  <a:pt x="62266" y="62118"/>
                  <a:pt x="61984" y="62115"/>
                  <a:pt x="61703" y="62107"/>
                </a:cubicBezTo>
                <a:cubicBezTo>
                  <a:pt x="61887" y="62374"/>
                  <a:pt x="62074" y="62644"/>
                  <a:pt x="62269" y="62906"/>
                </a:cubicBezTo>
                <a:cubicBezTo>
                  <a:pt x="62547" y="62929"/>
                  <a:pt x="62825" y="62948"/>
                  <a:pt x="63099" y="62963"/>
                </a:cubicBezTo>
                <a:close/>
                <a:moveTo>
                  <a:pt x="63196" y="63105"/>
                </a:moveTo>
                <a:cubicBezTo>
                  <a:pt x="62922" y="63090"/>
                  <a:pt x="62652" y="63075"/>
                  <a:pt x="62378" y="63053"/>
                </a:cubicBezTo>
                <a:cubicBezTo>
                  <a:pt x="62562" y="63300"/>
                  <a:pt x="62750" y="63548"/>
                  <a:pt x="62945" y="63792"/>
                </a:cubicBezTo>
                <a:cubicBezTo>
                  <a:pt x="63211" y="63826"/>
                  <a:pt x="63481" y="63856"/>
                  <a:pt x="63752" y="63886"/>
                </a:cubicBezTo>
                <a:cubicBezTo>
                  <a:pt x="63560" y="63627"/>
                  <a:pt x="63376" y="63368"/>
                  <a:pt x="63196" y="63105"/>
                </a:cubicBezTo>
                <a:moveTo>
                  <a:pt x="64712" y="63972"/>
                </a:moveTo>
                <a:cubicBezTo>
                  <a:pt x="64524" y="63694"/>
                  <a:pt x="64341" y="63420"/>
                  <a:pt x="64161" y="63143"/>
                </a:cubicBezTo>
                <a:cubicBezTo>
                  <a:pt x="63883" y="63135"/>
                  <a:pt x="63601" y="63124"/>
                  <a:pt x="63324" y="63113"/>
                </a:cubicBezTo>
                <a:cubicBezTo>
                  <a:pt x="63504" y="63375"/>
                  <a:pt x="63691" y="63638"/>
                  <a:pt x="63883" y="63897"/>
                </a:cubicBezTo>
                <a:cubicBezTo>
                  <a:pt x="64161" y="63927"/>
                  <a:pt x="64434" y="63949"/>
                  <a:pt x="64712" y="63972"/>
                </a:cubicBezTo>
                <a:moveTo>
                  <a:pt x="64810" y="64111"/>
                </a:moveTo>
                <a:cubicBezTo>
                  <a:pt x="64536" y="64092"/>
                  <a:pt x="64266" y="64069"/>
                  <a:pt x="63992" y="64043"/>
                </a:cubicBezTo>
                <a:cubicBezTo>
                  <a:pt x="64176" y="64287"/>
                  <a:pt x="64363" y="64531"/>
                  <a:pt x="64554" y="64771"/>
                </a:cubicBezTo>
                <a:cubicBezTo>
                  <a:pt x="64825" y="64812"/>
                  <a:pt x="65091" y="64846"/>
                  <a:pt x="65361" y="64880"/>
                </a:cubicBezTo>
                <a:cubicBezTo>
                  <a:pt x="65174" y="64625"/>
                  <a:pt x="64990" y="64370"/>
                  <a:pt x="64810" y="64111"/>
                </a:cubicBezTo>
                <a:close/>
                <a:moveTo>
                  <a:pt x="66318" y="64981"/>
                </a:moveTo>
                <a:cubicBezTo>
                  <a:pt x="66130" y="64711"/>
                  <a:pt x="65946" y="64441"/>
                  <a:pt x="65770" y="64167"/>
                </a:cubicBezTo>
                <a:cubicBezTo>
                  <a:pt x="65492" y="64156"/>
                  <a:pt x="65215" y="64141"/>
                  <a:pt x="64933" y="64122"/>
                </a:cubicBezTo>
                <a:cubicBezTo>
                  <a:pt x="65117" y="64381"/>
                  <a:pt x="65301" y="64640"/>
                  <a:pt x="65492" y="64895"/>
                </a:cubicBezTo>
                <a:cubicBezTo>
                  <a:pt x="65766" y="64929"/>
                  <a:pt x="66044" y="64955"/>
                  <a:pt x="66318" y="64981"/>
                </a:cubicBezTo>
                <a:close/>
                <a:moveTo>
                  <a:pt x="66415" y="65124"/>
                </a:moveTo>
                <a:cubicBezTo>
                  <a:pt x="66145" y="65101"/>
                  <a:pt x="65875" y="65071"/>
                  <a:pt x="65601" y="65041"/>
                </a:cubicBezTo>
                <a:cubicBezTo>
                  <a:pt x="65785" y="65281"/>
                  <a:pt x="65973" y="65522"/>
                  <a:pt x="66164" y="65762"/>
                </a:cubicBezTo>
                <a:cubicBezTo>
                  <a:pt x="66430" y="65803"/>
                  <a:pt x="66697" y="65844"/>
                  <a:pt x="66967" y="65882"/>
                </a:cubicBezTo>
                <a:cubicBezTo>
                  <a:pt x="66779" y="65630"/>
                  <a:pt x="66596" y="65379"/>
                  <a:pt x="66415" y="65124"/>
                </a:cubicBezTo>
                <a:close/>
                <a:moveTo>
                  <a:pt x="67920" y="65998"/>
                </a:moveTo>
                <a:cubicBezTo>
                  <a:pt x="67732" y="65735"/>
                  <a:pt x="67552" y="65465"/>
                  <a:pt x="67376" y="65199"/>
                </a:cubicBezTo>
                <a:cubicBezTo>
                  <a:pt x="67095" y="65180"/>
                  <a:pt x="66817" y="65105"/>
                  <a:pt x="66539" y="65135"/>
                </a:cubicBezTo>
                <a:cubicBezTo>
                  <a:pt x="66719" y="65390"/>
                  <a:pt x="66907" y="65645"/>
                  <a:pt x="67098" y="65897"/>
                </a:cubicBezTo>
                <a:cubicBezTo>
                  <a:pt x="67372" y="65934"/>
                  <a:pt x="67646" y="65968"/>
                  <a:pt x="67920" y="65998"/>
                </a:cubicBezTo>
                <a:moveTo>
                  <a:pt x="68018" y="66141"/>
                </a:moveTo>
                <a:cubicBezTo>
                  <a:pt x="67747" y="66111"/>
                  <a:pt x="67477" y="66081"/>
                  <a:pt x="67207" y="66043"/>
                </a:cubicBezTo>
                <a:cubicBezTo>
                  <a:pt x="67387" y="66283"/>
                  <a:pt x="67575" y="66520"/>
                  <a:pt x="67766" y="66756"/>
                </a:cubicBezTo>
                <a:cubicBezTo>
                  <a:pt x="68033" y="66801"/>
                  <a:pt x="68299" y="66846"/>
                  <a:pt x="68565" y="66887"/>
                </a:cubicBezTo>
                <a:cubicBezTo>
                  <a:pt x="68378" y="66640"/>
                  <a:pt x="68198" y="66392"/>
                  <a:pt x="68018" y="66141"/>
                </a:cubicBezTo>
                <a:moveTo>
                  <a:pt x="69515" y="67019"/>
                </a:moveTo>
                <a:cubicBezTo>
                  <a:pt x="69331" y="66760"/>
                  <a:pt x="69151" y="66497"/>
                  <a:pt x="68974" y="66231"/>
                </a:cubicBezTo>
                <a:cubicBezTo>
                  <a:pt x="68697" y="66208"/>
                  <a:pt x="68419" y="66182"/>
                  <a:pt x="68141" y="66152"/>
                </a:cubicBezTo>
                <a:cubicBezTo>
                  <a:pt x="68321" y="66407"/>
                  <a:pt x="68509" y="66658"/>
                  <a:pt x="68697" y="66906"/>
                </a:cubicBezTo>
                <a:cubicBezTo>
                  <a:pt x="68971" y="66947"/>
                  <a:pt x="69241" y="66985"/>
                  <a:pt x="69515" y="67019"/>
                </a:cubicBezTo>
                <a:moveTo>
                  <a:pt x="69616" y="67105"/>
                </a:moveTo>
                <a:cubicBezTo>
                  <a:pt x="69346" y="67127"/>
                  <a:pt x="69076" y="67090"/>
                  <a:pt x="68809" y="67052"/>
                </a:cubicBezTo>
                <a:cubicBezTo>
                  <a:pt x="68989" y="67289"/>
                  <a:pt x="69173" y="67521"/>
                  <a:pt x="69365" y="67754"/>
                </a:cubicBezTo>
                <a:cubicBezTo>
                  <a:pt x="69631" y="67806"/>
                  <a:pt x="69897" y="67852"/>
                  <a:pt x="70164" y="67897"/>
                </a:cubicBezTo>
                <a:cubicBezTo>
                  <a:pt x="69976" y="67653"/>
                  <a:pt x="69796" y="67409"/>
                  <a:pt x="69616" y="67105"/>
                </a:cubicBezTo>
                <a:close/>
                <a:moveTo>
                  <a:pt x="71109" y="68043"/>
                </a:moveTo>
                <a:cubicBezTo>
                  <a:pt x="70925" y="67788"/>
                  <a:pt x="70745" y="67529"/>
                  <a:pt x="70569" y="67266"/>
                </a:cubicBezTo>
                <a:cubicBezTo>
                  <a:pt x="70291" y="67240"/>
                  <a:pt x="70014" y="67210"/>
                  <a:pt x="69740" y="67176"/>
                </a:cubicBezTo>
                <a:cubicBezTo>
                  <a:pt x="69920" y="67424"/>
                  <a:pt x="70104" y="67671"/>
                  <a:pt x="70291" y="67919"/>
                </a:cubicBezTo>
                <a:cubicBezTo>
                  <a:pt x="70565" y="67964"/>
                  <a:pt x="70835" y="68005"/>
                  <a:pt x="71109" y="68043"/>
                </a:cubicBezTo>
                <a:close/>
                <a:moveTo>
                  <a:pt x="71211" y="68185"/>
                </a:moveTo>
                <a:cubicBezTo>
                  <a:pt x="70940" y="68148"/>
                  <a:pt x="70670" y="68107"/>
                  <a:pt x="70404" y="68062"/>
                </a:cubicBezTo>
                <a:cubicBezTo>
                  <a:pt x="70584" y="68298"/>
                  <a:pt x="70772" y="68527"/>
                  <a:pt x="70959" y="68759"/>
                </a:cubicBezTo>
                <a:cubicBezTo>
                  <a:pt x="71226" y="68812"/>
                  <a:pt x="71492" y="68865"/>
                  <a:pt x="71758" y="68913"/>
                </a:cubicBezTo>
                <a:cubicBezTo>
                  <a:pt x="71571" y="68669"/>
                  <a:pt x="71391" y="68429"/>
                  <a:pt x="71211" y="68185"/>
                </a:cubicBezTo>
                <a:close/>
                <a:moveTo>
                  <a:pt x="72700" y="69071"/>
                </a:moveTo>
                <a:cubicBezTo>
                  <a:pt x="72516" y="68820"/>
                  <a:pt x="72336" y="68564"/>
                  <a:pt x="72160" y="68305"/>
                </a:cubicBezTo>
                <a:cubicBezTo>
                  <a:pt x="71882" y="68275"/>
                  <a:pt x="71608" y="68238"/>
                  <a:pt x="71331" y="68200"/>
                </a:cubicBezTo>
                <a:cubicBezTo>
                  <a:pt x="71511" y="68448"/>
                  <a:pt x="71695" y="68692"/>
                  <a:pt x="71886" y="68936"/>
                </a:cubicBezTo>
                <a:cubicBezTo>
                  <a:pt x="72156" y="68985"/>
                  <a:pt x="72430" y="69030"/>
                  <a:pt x="72700" y="69071"/>
                </a:cubicBezTo>
                <a:moveTo>
                  <a:pt x="72805" y="69213"/>
                </a:moveTo>
                <a:cubicBezTo>
                  <a:pt x="72535" y="69168"/>
                  <a:pt x="72265" y="69127"/>
                  <a:pt x="71995" y="69078"/>
                </a:cubicBezTo>
                <a:cubicBezTo>
                  <a:pt x="72179" y="69311"/>
                  <a:pt x="72362" y="69540"/>
                  <a:pt x="72550" y="69769"/>
                </a:cubicBezTo>
                <a:cubicBezTo>
                  <a:pt x="72816" y="69825"/>
                  <a:pt x="73083" y="69881"/>
                  <a:pt x="73349" y="69930"/>
                </a:cubicBezTo>
                <a:cubicBezTo>
                  <a:pt x="73162" y="69694"/>
                  <a:pt x="72981" y="69454"/>
                  <a:pt x="72805" y="69213"/>
                </a:cubicBezTo>
                <a:moveTo>
                  <a:pt x="74291" y="70103"/>
                </a:moveTo>
                <a:cubicBezTo>
                  <a:pt x="74107" y="69851"/>
                  <a:pt x="73923" y="69600"/>
                  <a:pt x="73747" y="69349"/>
                </a:cubicBezTo>
                <a:cubicBezTo>
                  <a:pt x="73473" y="69311"/>
                  <a:pt x="73195" y="69270"/>
                  <a:pt x="72921" y="69228"/>
                </a:cubicBezTo>
                <a:cubicBezTo>
                  <a:pt x="73102" y="69472"/>
                  <a:pt x="73285" y="69716"/>
                  <a:pt x="73473" y="69956"/>
                </a:cubicBezTo>
                <a:cubicBezTo>
                  <a:pt x="73747" y="70009"/>
                  <a:pt x="74017" y="70058"/>
                  <a:pt x="74291" y="70103"/>
                </a:cubicBezTo>
                <a:close/>
                <a:moveTo>
                  <a:pt x="74392" y="70242"/>
                </a:moveTo>
                <a:cubicBezTo>
                  <a:pt x="74122" y="70197"/>
                  <a:pt x="73856" y="70148"/>
                  <a:pt x="73586" y="70099"/>
                </a:cubicBezTo>
                <a:cubicBezTo>
                  <a:pt x="73769" y="70328"/>
                  <a:pt x="73953" y="70557"/>
                  <a:pt x="74141" y="70782"/>
                </a:cubicBezTo>
                <a:cubicBezTo>
                  <a:pt x="74407" y="70842"/>
                  <a:pt x="74670" y="70898"/>
                  <a:pt x="74936" y="70954"/>
                </a:cubicBezTo>
                <a:cubicBezTo>
                  <a:pt x="74752" y="70718"/>
                  <a:pt x="74572" y="70482"/>
                  <a:pt x="74392" y="70242"/>
                </a:cubicBezTo>
                <a:close/>
                <a:moveTo>
                  <a:pt x="75878" y="71138"/>
                </a:moveTo>
                <a:cubicBezTo>
                  <a:pt x="75690" y="70891"/>
                  <a:pt x="75510" y="70639"/>
                  <a:pt x="75334" y="70392"/>
                </a:cubicBezTo>
                <a:cubicBezTo>
                  <a:pt x="75060" y="70350"/>
                  <a:pt x="74782" y="70305"/>
                  <a:pt x="74509" y="70260"/>
                </a:cubicBezTo>
                <a:cubicBezTo>
                  <a:pt x="74689" y="70504"/>
                  <a:pt x="74873" y="70741"/>
                  <a:pt x="75064" y="70981"/>
                </a:cubicBezTo>
                <a:cubicBezTo>
                  <a:pt x="75334" y="71037"/>
                  <a:pt x="75604" y="71089"/>
                  <a:pt x="75878" y="71138"/>
                </a:cubicBezTo>
                <a:close/>
                <a:moveTo>
                  <a:pt x="75979" y="71277"/>
                </a:moveTo>
                <a:cubicBezTo>
                  <a:pt x="75709" y="71228"/>
                  <a:pt x="75443" y="71176"/>
                  <a:pt x="75176" y="71123"/>
                </a:cubicBezTo>
                <a:cubicBezTo>
                  <a:pt x="75357" y="71348"/>
                  <a:pt x="75540" y="71573"/>
                  <a:pt x="75728" y="71799"/>
                </a:cubicBezTo>
                <a:cubicBezTo>
                  <a:pt x="75994" y="71862"/>
                  <a:pt x="76257" y="71922"/>
                  <a:pt x="76523" y="71982"/>
                </a:cubicBezTo>
                <a:cubicBezTo>
                  <a:pt x="76340" y="71746"/>
                  <a:pt x="76159" y="71513"/>
                  <a:pt x="75979" y="71277"/>
                </a:cubicBezTo>
                <a:close/>
                <a:moveTo>
                  <a:pt x="77461" y="72174"/>
                </a:moveTo>
                <a:cubicBezTo>
                  <a:pt x="77278" y="71930"/>
                  <a:pt x="77097" y="71682"/>
                  <a:pt x="76921" y="71435"/>
                </a:cubicBezTo>
                <a:cubicBezTo>
                  <a:pt x="76643" y="71393"/>
                  <a:pt x="76370" y="71345"/>
                  <a:pt x="76096" y="71296"/>
                </a:cubicBezTo>
                <a:cubicBezTo>
                  <a:pt x="76276" y="71536"/>
                  <a:pt x="76460" y="71772"/>
                  <a:pt x="76647" y="72009"/>
                </a:cubicBezTo>
                <a:cubicBezTo>
                  <a:pt x="76917" y="72065"/>
                  <a:pt x="77191" y="72121"/>
                  <a:pt x="77461" y="72174"/>
                </a:cubicBezTo>
                <a:moveTo>
                  <a:pt x="77566" y="72313"/>
                </a:moveTo>
                <a:cubicBezTo>
                  <a:pt x="77296" y="72260"/>
                  <a:pt x="77030" y="72204"/>
                  <a:pt x="76760" y="72148"/>
                </a:cubicBezTo>
                <a:cubicBezTo>
                  <a:pt x="76944" y="72373"/>
                  <a:pt x="77127" y="72598"/>
                  <a:pt x="77315" y="72819"/>
                </a:cubicBezTo>
                <a:cubicBezTo>
                  <a:pt x="77581" y="72887"/>
                  <a:pt x="77844" y="72950"/>
                  <a:pt x="78111" y="73010"/>
                </a:cubicBezTo>
                <a:cubicBezTo>
                  <a:pt x="77927" y="72778"/>
                  <a:pt x="77743" y="72545"/>
                  <a:pt x="77566" y="72313"/>
                </a:cubicBezTo>
                <a:close/>
                <a:moveTo>
                  <a:pt x="79045" y="73213"/>
                </a:moveTo>
                <a:cubicBezTo>
                  <a:pt x="78861" y="72973"/>
                  <a:pt x="78681" y="72729"/>
                  <a:pt x="78504" y="72481"/>
                </a:cubicBezTo>
                <a:cubicBezTo>
                  <a:pt x="78227" y="72436"/>
                  <a:pt x="77953" y="72388"/>
                  <a:pt x="77679" y="72335"/>
                </a:cubicBezTo>
                <a:cubicBezTo>
                  <a:pt x="77859" y="72568"/>
                  <a:pt x="78043" y="72804"/>
                  <a:pt x="78234" y="73037"/>
                </a:cubicBezTo>
                <a:cubicBezTo>
                  <a:pt x="78504" y="73101"/>
                  <a:pt x="78775" y="73157"/>
                  <a:pt x="79045" y="73213"/>
                </a:cubicBezTo>
                <a:moveTo>
                  <a:pt x="79150" y="73352"/>
                </a:moveTo>
                <a:cubicBezTo>
                  <a:pt x="78883" y="73296"/>
                  <a:pt x="78613" y="73239"/>
                  <a:pt x="78347" y="73179"/>
                </a:cubicBezTo>
                <a:cubicBezTo>
                  <a:pt x="78527" y="73401"/>
                  <a:pt x="78715" y="73626"/>
                  <a:pt x="78902" y="73843"/>
                </a:cubicBezTo>
                <a:cubicBezTo>
                  <a:pt x="79165" y="73915"/>
                  <a:pt x="79431" y="73979"/>
                  <a:pt x="79698" y="74042"/>
                </a:cubicBezTo>
                <a:cubicBezTo>
                  <a:pt x="79510" y="73813"/>
                  <a:pt x="79330" y="73581"/>
                  <a:pt x="79150" y="73352"/>
                </a:cubicBezTo>
                <a:moveTo>
                  <a:pt x="80628" y="74256"/>
                </a:moveTo>
                <a:cubicBezTo>
                  <a:pt x="80444" y="74016"/>
                  <a:pt x="80264" y="73776"/>
                  <a:pt x="80084" y="73532"/>
                </a:cubicBezTo>
                <a:cubicBezTo>
                  <a:pt x="79810" y="73483"/>
                  <a:pt x="79536" y="73427"/>
                  <a:pt x="79262" y="73374"/>
                </a:cubicBezTo>
                <a:cubicBezTo>
                  <a:pt x="79442" y="73607"/>
                  <a:pt x="79626" y="73840"/>
                  <a:pt x="79818" y="74072"/>
                </a:cubicBezTo>
                <a:cubicBezTo>
                  <a:pt x="80088" y="74136"/>
                  <a:pt x="80358" y="74196"/>
                  <a:pt x="80628" y="74256"/>
                </a:cubicBezTo>
                <a:moveTo>
                  <a:pt x="80733" y="74391"/>
                </a:moveTo>
                <a:cubicBezTo>
                  <a:pt x="80467" y="74335"/>
                  <a:pt x="80197" y="74275"/>
                  <a:pt x="79930" y="74211"/>
                </a:cubicBezTo>
                <a:cubicBezTo>
                  <a:pt x="80110" y="74433"/>
                  <a:pt x="80298" y="74654"/>
                  <a:pt x="80486" y="74871"/>
                </a:cubicBezTo>
                <a:cubicBezTo>
                  <a:pt x="80752" y="74943"/>
                  <a:pt x="81015" y="75010"/>
                  <a:pt x="81281" y="75078"/>
                </a:cubicBezTo>
                <a:cubicBezTo>
                  <a:pt x="81093" y="74849"/>
                  <a:pt x="80913" y="74620"/>
                  <a:pt x="80733" y="74391"/>
                </a:cubicBezTo>
                <a:close/>
                <a:moveTo>
                  <a:pt x="82211" y="75303"/>
                </a:moveTo>
                <a:cubicBezTo>
                  <a:pt x="82028" y="75063"/>
                  <a:pt x="81844" y="74823"/>
                  <a:pt x="81667" y="74583"/>
                </a:cubicBezTo>
                <a:cubicBezTo>
                  <a:pt x="81390" y="74530"/>
                  <a:pt x="81120" y="74474"/>
                  <a:pt x="80846" y="74414"/>
                </a:cubicBezTo>
                <a:cubicBezTo>
                  <a:pt x="81026" y="74646"/>
                  <a:pt x="81210" y="74879"/>
                  <a:pt x="81397" y="75108"/>
                </a:cubicBezTo>
                <a:cubicBezTo>
                  <a:pt x="81667" y="75175"/>
                  <a:pt x="81941" y="75239"/>
                  <a:pt x="82211" y="75303"/>
                </a:cubicBezTo>
                <a:close/>
                <a:moveTo>
                  <a:pt x="82317" y="75434"/>
                </a:moveTo>
                <a:cubicBezTo>
                  <a:pt x="82046" y="75374"/>
                  <a:pt x="81780" y="75310"/>
                  <a:pt x="81514" y="75247"/>
                </a:cubicBezTo>
                <a:cubicBezTo>
                  <a:pt x="81694" y="75464"/>
                  <a:pt x="81881" y="75686"/>
                  <a:pt x="82069" y="75903"/>
                </a:cubicBezTo>
                <a:cubicBezTo>
                  <a:pt x="82335" y="75975"/>
                  <a:pt x="82598" y="76046"/>
                  <a:pt x="82864" y="76117"/>
                </a:cubicBezTo>
                <a:cubicBezTo>
                  <a:pt x="82680" y="75892"/>
                  <a:pt x="82497" y="75663"/>
                  <a:pt x="82317" y="75434"/>
                </a:cubicBezTo>
                <a:close/>
                <a:moveTo>
                  <a:pt x="83795" y="76346"/>
                </a:moveTo>
                <a:cubicBezTo>
                  <a:pt x="83607" y="76113"/>
                  <a:pt x="83427" y="75873"/>
                  <a:pt x="83247" y="75637"/>
                </a:cubicBezTo>
                <a:cubicBezTo>
                  <a:pt x="82973" y="75581"/>
                  <a:pt x="82699" y="75521"/>
                  <a:pt x="82425" y="75461"/>
                </a:cubicBezTo>
                <a:cubicBezTo>
                  <a:pt x="82605" y="75689"/>
                  <a:pt x="82793" y="75918"/>
                  <a:pt x="82981" y="76147"/>
                </a:cubicBezTo>
                <a:cubicBezTo>
                  <a:pt x="83251" y="76215"/>
                  <a:pt x="83521" y="76282"/>
                  <a:pt x="83795" y="76346"/>
                </a:cubicBezTo>
                <a:close/>
                <a:moveTo>
                  <a:pt x="83900" y="76481"/>
                </a:moveTo>
                <a:cubicBezTo>
                  <a:pt x="83630" y="76417"/>
                  <a:pt x="83360" y="76350"/>
                  <a:pt x="83093" y="76282"/>
                </a:cubicBezTo>
                <a:cubicBezTo>
                  <a:pt x="83277" y="76500"/>
                  <a:pt x="83465" y="76717"/>
                  <a:pt x="83652" y="76935"/>
                </a:cubicBezTo>
                <a:cubicBezTo>
                  <a:pt x="83915" y="77010"/>
                  <a:pt x="84181" y="77085"/>
                  <a:pt x="84448" y="77156"/>
                </a:cubicBezTo>
                <a:cubicBezTo>
                  <a:pt x="84260" y="76931"/>
                  <a:pt x="84080" y="76706"/>
                  <a:pt x="83900" y="76481"/>
                </a:cubicBezTo>
                <a:moveTo>
                  <a:pt x="85374" y="77397"/>
                </a:moveTo>
                <a:cubicBezTo>
                  <a:pt x="85191" y="77164"/>
                  <a:pt x="85007" y="76928"/>
                  <a:pt x="84827" y="76691"/>
                </a:cubicBezTo>
                <a:cubicBezTo>
                  <a:pt x="84553" y="76631"/>
                  <a:pt x="84279" y="76567"/>
                  <a:pt x="84005" y="76504"/>
                </a:cubicBezTo>
                <a:cubicBezTo>
                  <a:pt x="84185" y="76732"/>
                  <a:pt x="84373" y="76961"/>
                  <a:pt x="84560" y="77186"/>
                </a:cubicBezTo>
                <a:cubicBezTo>
                  <a:pt x="84830" y="77258"/>
                  <a:pt x="85104" y="77329"/>
                  <a:pt x="85374" y="77397"/>
                </a:cubicBezTo>
                <a:close/>
                <a:moveTo>
                  <a:pt x="86031" y="78200"/>
                </a:moveTo>
                <a:cubicBezTo>
                  <a:pt x="85843" y="77978"/>
                  <a:pt x="85660" y="77753"/>
                  <a:pt x="85479" y="77528"/>
                </a:cubicBezTo>
                <a:cubicBezTo>
                  <a:pt x="85209" y="77460"/>
                  <a:pt x="84943" y="77393"/>
                  <a:pt x="84677" y="77322"/>
                </a:cubicBezTo>
                <a:cubicBezTo>
                  <a:pt x="84857" y="77539"/>
                  <a:pt x="85044" y="77757"/>
                  <a:pt x="85236" y="77971"/>
                </a:cubicBezTo>
                <a:cubicBezTo>
                  <a:pt x="85498" y="78049"/>
                  <a:pt x="85765" y="78124"/>
                  <a:pt x="86031" y="78200"/>
                </a:cubicBezTo>
                <a:close/>
                <a:moveTo>
                  <a:pt x="86144" y="78335"/>
                </a:moveTo>
                <a:cubicBezTo>
                  <a:pt x="85881" y="78263"/>
                  <a:pt x="85618" y="78188"/>
                  <a:pt x="85359" y="78113"/>
                </a:cubicBezTo>
                <a:cubicBezTo>
                  <a:pt x="85543" y="78320"/>
                  <a:pt x="85731" y="78522"/>
                  <a:pt x="85918" y="78729"/>
                </a:cubicBezTo>
                <a:cubicBezTo>
                  <a:pt x="86177" y="78811"/>
                  <a:pt x="86440" y="78894"/>
                  <a:pt x="86699" y="78972"/>
                </a:cubicBezTo>
                <a:cubicBezTo>
                  <a:pt x="86511" y="78762"/>
                  <a:pt x="86327" y="78548"/>
                  <a:pt x="86144" y="78335"/>
                </a:cubicBezTo>
                <a:close/>
                <a:moveTo>
                  <a:pt x="87611" y="79243"/>
                </a:moveTo>
                <a:cubicBezTo>
                  <a:pt x="87423" y="79021"/>
                  <a:pt x="87235" y="78800"/>
                  <a:pt x="87055" y="78575"/>
                </a:cubicBezTo>
                <a:cubicBezTo>
                  <a:pt x="86789" y="78507"/>
                  <a:pt x="86523" y="78436"/>
                  <a:pt x="86256" y="78365"/>
                </a:cubicBezTo>
                <a:cubicBezTo>
                  <a:pt x="86440" y="78578"/>
                  <a:pt x="86628" y="78796"/>
                  <a:pt x="86819" y="79010"/>
                </a:cubicBezTo>
                <a:cubicBezTo>
                  <a:pt x="87082" y="79089"/>
                  <a:pt x="87344" y="79168"/>
                  <a:pt x="87611" y="79243"/>
                </a:cubicBezTo>
                <a:close/>
                <a:moveTo>
                  <a:pt x="87723" y="79374"/>
                </a:moveTo>
                <a:cubicBezTo>
                  <a:pt x="87461" y="79303"/>
                  <a:pt x="87202" y="79224"/>
                  <a:pt x="86943" y="79149"/>
                </a:cubicBezTo>
                <a:cubicBezTo>
                  <a:pt x="87127" y="79355"/>
                  <a:pt x="87314" y="79558"/>
                  <a:pt x="87502" y="79764"/>
                </a:cubicBezTo>
                <a:cubicBezTo>
                  <a:pt x="87761" y="79847"/>
                  <a:pt x="88020" y="79929"/>
                  <a:pt x="88275" y="80012"/>
                </a:cubicBezTo>
                <a:cubicBezTo>
                  <a:pt x="88087" y="79802"/>
                  <a:pt x="87903" y="79588"/>
                  <a:pt x="87723" y="79374"/>
                </a:cubicBezTo>
                <a:close/>
                <a:moveTo>
                  <a:pt x="89194" y="80289"/>
                </a:moveTo>
                <a:cubicBezTo>
                  <a:pt x="89006" y="80068"/>
                  <a:pt x="88819" y="79847"/>
                  <a:pt x="88639" y="79625"/>
                </a:cubicBezTo>
                <a:cubicBezTo>
                  <a:pt x="88369" y="79554"/>
                  <a:pt x="88098" y="79483"/>
                  <a:pt x="87832" y="79408"/>
                </a:cubicBezTo>
                <a:cubicBezTo>
                  <a:pt x="88016" y="79622"/>
                  <a:pt x="88203" y="79835"/>
                  <a:pt x="88391" y="80045"/>
                </a:cubicBezTo>
                <a:cubicBezTo>
                  <a:pt x="88657" y="80128"/>
                  <a:pt x="88924" y="80211"/>
                  <a:pt x="89194" y="80289"/>
                </a:cubicBezTo>
                <a:close/>
                <a:moveTo>
                  <a:pt x="89307" y="80421"/>
                </a:moveTo>
                <a:cubicBezTo>
                  <a:pt x="89040" y="80346"/>
                  <a:pt x="88777" y="80267"/>
                  <a:pt x="88515" y="80184"/>
                </a:cubicBezTo>
                <a:cubicBezTo>
                  <a:pt x="88702" y="80391"/>
                  <a:pt x="88890" y="80593"/>
                  <a:pt x="89078" y="80796"/>
                </a:cubicBezTo>
                <a:cubicBezTo>
                  <a:pt x="89340" y="80882"/>
                  <a:pt x="89599" y="80968"/>
                  <a:pt x="89862" y="81055"/>
                </a:cubicBezTo>
                <a:cubicBezTo>
                  <a:pt x="89674" y="80845"/>
                  <a:pt x="89487" y="80635"/>
                  <a:pt x="89307" y="80421"/>
                </a:cubicBezTo>
                <a:close/>
                <a:moveTo>
                  <a:pt x="90774" y="81336"/>
                </a:moveTo>
                <a:cubicBezTo>
                  <a:pt x="90582" y="81119"/>
                  <a:pt x="90398" y="80897"/>
                  <a:pt x="90215" y="80676"/>
                </a:cubicBezTo>
                <a:cubicBezTo>
                  <a:pt x="89944" y="80605"/>
                  <a:pt x="89678" y="80529"/>
                  <a:pt x="89412" y="80451"/>
                </a:cubicBezTo>
                <a:cubicBezTo>
                  <a:pt x="89595" y="80665"/>
                  <a:pt x="89783" y="80878"/>
                  <a:pt x="89974" y="81089"/>
                </a:cubicBezTo>
                <a:cubicBezTo>
                  <a:pt x="90241" y="81175"/>
                  <a:pt x="90507" y="81257"/>
                  <a:pt x="90774" y="81336"/>
                </a:cubicBezTo>
                <a:close/>
                <a:moveTo>
                  <a:pt x="90886" y="81467"/>
                </a:moveTo>
                <a:cubicBezTo>
                  <a:pt x="90620" y="81389"/>
                  <a:pt x="90361" y="81306"/>
                  <a:pt x="90098" y="81224"/>
                </a:cubicBezTo>
                <a:cubicBezTo>
                  <a:pt x="90282" y="81430"/>
                  <a:pt x="90473" y="81633"/>
                  <a:pt x="90661" y="81835"/>
                </a:cubicBezTo>
                <a:cubicBezTo>
                  <a:pt x="90924" y="81925"/>
                  <a:pt x="91186" y="82012"/>
                  <a:pt x="91445" y="82098"/>
                </a:cubicBezTo>
                <a:cubicBezTo>
                  <a:pt x="91258" y="81888"/>
                  <a:pt x="91070" y="81678"/>
                  <a:pt x="90886" y="81467"/>
                </a:cubicBezTo>
                <a:close/>
                <a:moveTo>
                  <a:pt x="92357" y="82387"/>
                </a:moveTo>
                <a:cubicBezTo>
                  <a:pt x="92169" y="82169"/>
                  <a:pt x="91982" y="81952"/>
                  <a:pt x="91798" y="81730"/>
                </a:cubicBezTo>
                <a:cubicBezTo>
                  <a:pt x="91528" y="81655"/>
                  <a:pt x="91258" y="81576"/>
                  <a:pt x="90987" y="81498"/>
                </a:cubicBezTo>
                <a:cubicBezTo>
                  <a:pt x="91175" y="81711"/>
                  <a:pt x="91363" y="81921"/>
                  <a:pt x="91558" y="82135"/>
                </a:cubicBezTo>
                <a:cubicBezTo>
                  <a:pt x="91824" y="82222"/>
                  <a:pt x="92091" y="82304"/>
                  <a:pt x="92357" y="82387"/>
                </a:cubicBezTo>
                <a:moveTo>
                  <a:pt x="92469" y="82518"/>
                </a:moveTo>
                <a:cubicBezTo>
                  <a:pt x="92207" y="82436"/>
                  <a:pt x="91940" y="82353"/>
                  <a:pt x="91678" y="82267"/>
                </a:cubicBezTo>
                <a:cubicBezTo>
                  <a:pt x="91865" y="82469"/>
                  <a:pt x="92057" y="82672"/>
                  <a:pt x="92248" y="82874"/>
                </a:cubicBezTo>
                <a:cubicBezTo>
                  <a:pt x="92507" y="82968"/>
                  <a:pt x="92770" y="83058"/>
                  <a:pt x="93032" y="83145"/>
                </a:cubicBezTo>
                <a:cubicBezTo>
                  <a:pt x="92845" y="82935"/>
                  <a:pt x="92657" y="82728"/>
                  <a:pt x="92469" y="82518"/>
                </a:cubicBezTo>
                <a:close/>
                <a:moveTo>
                  <a:pt x="93944" y="83441"/>
                </a:moveTo>
                <a:cubicBezTo>
                  <a:pt x="93753" y="83223"/>
                  <a:pt x="93565" y="83006"/>
                  <a:pt x="93381" y="82788"/>
                </a:cubicBezTo>
                <a:cubicBezTo>
                  <a:pt x="93111" y="82709"/>
                  <a:pt x="92841" y="82631"/>
                  <a:pt x="92571" y="82548"/>
                </a:cubicBezTo>
                <a:cubicBezTo>
                  <a:pt x="92758" y="82758"/>
                  <a:pt x="92946" y="82968"/>
                  <a:pt x="93141" y="83178"/>
                </a:cubicBezTo>
                <a:cubicBezTo>
                  <a:pt x="93407" y="83268"/>
                  <a:pt x="93674" y="83355"/>
                  <a:pt x="93944" y="83441"/>
                </a:cubicBezTo>
                <a:close/>
                <a:moveTo>
                  <a:pt x="94057" y="83569"/>
                </a:moveTo>
                <a:cubicBezTo>
                  <a:pt x="93790" y="83486"/>
                  <a:pt x="93528" y="83400"/>
                  <a:pt x="93261" y="83313"/>
                </a:cubicBezTo>
                <a:cubicBezTo>
                  <a:pt x="93453" y="83516"/>
                  <a:pt x="93640" y="83715"/>
                  <a:pt x="93835" y="83918"/>
                </a:cubicBezTo>
                <a:cubicBezTo>
                  <a:pt x="94094" y="84011"/>
                  <a:pt x="94357" y="84101"/>
                  <a:pt x="94619" y="84191"/>
                </a:cubicBezTo>
                <a:cubicBezTo>
                  <a:pt x="94428" y="83985"/>
                  <a:pt x="94240" y="83779"/>
                  <a:pt x="94057" y="83569"/>
                </a:cubicBezTo>
                <a:moveTo>
                  <a:pt x="95531" y="84495"/>
                </a:moveTo>
                <a:cubicBezTo>
                  <a:pt x="95340" y="84278"/>
                  <a:pt x="95152" y="84064"/>
                  <a:pt x="94965" y="83846"/>
                </a:cubicBezTo>
                <a:cubicBezTo>
                  <a:pt x="94694" y="83764"/>
                  <a:pt x="94424" y="83681"/>
                  <a:pt x="94154" y="83599"/>
                </a:cubicBezTo>
                <a:cubicBezTo>
                  <a:pt x="94342" y="83809"/>
                  <a:pt x="94533" y="84019"/>
                  <a:pt x="94724" y="84229"/>
                </a:cubicBezTo>
                <a:cubicBezTo>
                  <a:pt x="94991" y="84319"/>
                  <a:pt x="95261" y="84409"/>
                  <a:pt x="95531" y="84495"/>
                </a:cubicBezTo>
                <a:close/>
                <a:moveTo>
                  <a:pt x="94845" y="84360"/>
                </a:moveTo>
                <a:cubicBezTo>
                  <a:pt x="95032" y="84559"/>
                  <a:pt x="95223" y="84762"/>
                  <a:pt x="95419" y="84961"/>
                </a:cubicBezTo>
                <a:cubicBezTo>
                  <a:pt x="95681" y="85058"/>
                  <a:pt x="95944" y="85152"/>
                  <a:pt x="96206" y="85242"/>
                </a:cubicBezTo>
                <a:cubicBezTo>
                  <a:pt x="96015" y="85036"/>
                  <a:pt x="95828" y="84829"/>
                  <a:pt x="95640" y="84619"/>
                </a:cubicBezTo>
                <a:cubicBezTo>
                  <a:pt x="95374" y="84533"/>
                  <a:pt x="95111" y="84447"/>
                  <a:pt x="94845" y="84360"/>
                </a:cubicBezTo>
                <a:close/>
                <a:moveTo>
                  <a:pt x="95055" y="83873"/>
                </a:moveTo>
                <a:cubicBezTo>
                  <a:pt x="95238" y="84090"/>
                  <a:pt x="95430" y="84308"/>
                  <a:pt x="95625" y="84525"/>
                </a:cubicBezTo>
                <a:cubicBezTo>
                  <a:pt x="95895" y="84612"/>
                  <a:pt x="96173" y="84698"/>
                  <a:pt x="96447" y="84784"/>
                </a:cubicBezTo>
                <a:cubicBezTo>
                  <a:pt x="96255" y="84559"/>
                  <a:pt x="96068" y="84334"/>
                  <a:pt x="95884" y="84109"/>
                </a:cubicBezTo>
                <a:cubicBezTo>
                  <a:pt x="95606" y="84030"/>
                  <a:pt x="95329" y="83951"/>
                  <a:pt x="95055" y="83873"/>
                </a:cubicBezTo>
                <a:close/>
                <a:moveTo>
                  <a:pt x="94383" y="83070"/>
                </a:moveTo>
                <a:cubicBezTo>
                  <a:pt x="94571" y="83295"/>
                  <a:pt x="94758" y="83524"/>
                  <a:pt x="94950" y="83749"/>
                </a:cubicBezTo>
                <a:cubicBezTo>
                  <a:pt x="95227" y="83831"/>
                  <a:pt x="95509" y="83914"/>
                  <a:pt x="95786" y="83993"/>
                </a:cubicBezTo>
                <a:cubicBezTo>
                  <a:pt x="95599" y="83760"/>
                  <a:pt x="95411" y="83524"/>
                  <a:pt x="95227" y="83291"/>
                </a:cubicBezTo>
                <a:cubicBezTo>
                  <a:pt x="94946" y="83216"/>
                  <a:pt x="94664" y="83145"/>
                  <a:pt x="94383" y="83070"/>
                </a:cubicBezTo>
                <a:close/>
                <a:moveTo>
                  <a:pt x="143291" y="8964"/>
                </a:moveTo>
                <a:cubicBezTo>
                  <a:pt x="161372" y="8964"/>
                  <a:pt x="177280" y="12374"/>
                  <a:pt x="183865" y="19871"/>
                </a:cubicBezTo>
                <a:cubicBezTo>
                  <a:pt x="186975" y="23417"/>
                  <a:pt x="188375" y="27488"/>
                  <a:pt x="188375" y="31806"/>
                </a:cubicBezTo>
                <a:cubicBezTo>
                  <a:pt x="188371" y="44585"/>
                  <a:pt x="176173" y="59530"/>
                  <a:pt x="160130" y="69656"/>
                </a:cubicBezTo>
                <a:cubicBezTo>
                  <a:pt x="145737" y="78766"/>
                  <a:pt x="127457" y="84150"/>
                  <a:pt x="110404" y="84150"/>
                </a:cubicBezTo>
                <a:cubicBezTo>
                  <a:pt x="104975" y="84150"/>
                  <a:pt x="99673" y="83602"/>
                  <a:pt x="94657" y="82458"/>
                </a:cubicBezTo>
                <a:cubicBezTo>
                  <a:pt x="94841" y="82706"/>
                  <a:pt x="95025" y="82950"/>
                  <a:pt x="95212" y="83193"/>
                </a:cubicBezTo>
                <a:cubicBezTo>
                  <a:pt x="100848" y="84630"/>
                  <a:pt x="106873" y="85313"/>
                  <a:pt x="113053" y="85313"/>
                </a:cubicBezTo>
                <a:cubicBezTo>
                  <a:pt x="130425" y="85313"/>
                  <a:pt x="149009" y="79925"/>
                  <a:pt x="163518" y="70801"/>
                </a:cubicBezTo>
                <a:cubicBezTo>
                  <a:pt x="179779" y="60606"/>
                  <a:pt x="191984" y="45456"/>
                  <a:pt x="191981" y="32459"/>
                </a:cubicBezTo>
                <a:cubicBezTo>
                  <a:pt x="191981" y="27975"/>
                  <a:pt x="190528" y="23747"/>
                  <a:pt x="187294" y="20062"/>
                </a:cubicBezTo>
                <a:cubicBezTo>
                  <a:pt x="180409" y="12213"/>
                  <a:pt x="163818" y="8592"/>
                  <a:pt x="145103" y="8592"/>
                </a:cubicBezTo>
                <a:lnTo>
                  <a:pt x="145092" y="8592"/>
                </a:lnTo>
                <a:cubicBezTo>
                  <a:pt x="138972" y="8592"/>
                  <a:pt x="132624" y="8979"/>
                  <a:pt x="126316" y="9729"/>
                </a:cubicBezTo>
                <a:cubicBezTo>
                  <a:pt x="126136" y="9808"/>
                  <a:pt x="125956" y="9883"/>
                  <a:pt x="125776" y="9962"/>
                </a:cubicBezTo>
                <a:cubicBezTo>
                  <a:pt x="131682" y="9302"/>
                  <a:pt x="137591" y="8964"/>
                  <a:pt x="143291" y="8964"/>
                </a:cubicBezTo>
                <a:close/>
                <a:moveTo>
                  <a:pt x="141508" y="9418"/>
                </a:moveTo>
                <a:cubicBezTo>
                  <a:pt x="158925" y="9418"/>
                  <a:pt x="174125" y="12630"/>
                  <a:pt x="180372" y="19743"/>
                </a:cubicBezTo>
                <a:cubicBezTo>
                  <a:pt x="183347" y="23135"/>
                  <a:pt x="184683" y="27026"/>
                  <a:pt x="184683" y="31164"/>
                </a:cubicBezTo>
                <a:cubicBezTo>
                  <a:pt x="184679" y="43666"/>
                  <a:pt x="172511" y="58389"/>
                  <a:pt x="156693" y="68441"/>
                </a:cubicBezTo>
                <a:cubicBezTo>
                  <a:pt x="142431" y="77528"/>
                  <a:pt x="124478" y="82901"/>
                  <a:pt x="107763" y="82901"/>
                </a:cubicBezTo>
                <a:cubicBezTo>
                  <a:pt x="103046" y="82901"/>
                  <a:pt x="98431" y="82473"/>
                  <a:pt x="94023" y="81580"/>
                </a:cubicBezTo>
                <a:cubicBezTo>
                  <a:pt x="94203" y="81835"/>
                  <a:pt x="94387" y="82090"/>
                  <a:pt x="94574" y="82345"/>
                </a:cubicBezTo>
                <a:cubicBezTo>
                  <a:pt x="99610" y="83505"/>
                  <a:pt x="104945" y="84056"/>
                  <a:pt x="110404" y="84056"/>
                </a:cubicBezTo>
                <a:cubicBezTo>
                  <a:pt x="127438" y="84056"/>
                  <a:pt x="145703" y="78680"/>
                  <a:pt x="160077" y="69577"/>
                </a:cubicBezTo>
                <a:cubicBezTo>
                  <a:pt x="176109" y="59462"/>
                  <a:pt x="188285" y="44525"/>
                  <a:pt x="188281" y="31806"/>
                </a:cubicBezTo>
                <a:cubicBezTo>
                  <a:pt x="188281" y="27506"/>
                  <a:pt x="186893" y="23462"/>
                  <a:pt x="183794" y="19931"/>
                </a:cubicBezTo>
                <a:cubicBezTo>
                  <a:pt x="177254" y="12476"/>
                  <a:pt x="161368" y="9058"/>
                  <a:pt x="143306" y="9058"/>
                </a:cubicBezTo>
                <a:lnTo>
                  <a:pt x="143291" y="9058"/>
                </a:lnTo>
                <a:cubicBezTo>
                  <a:pt x="137501" y="9054"/>
                  <a:pt x="131487" y="9407"/>
                  <a:pt x="125487" y="10086"/>
                </a:cubicBezTo>
                <a:cubicBezTo>
                  <a:pt x="125311" y="10161"/>
                  <a:pt x="125138" y="10240"/>
                  <a:pt x="124962" y="10315"/>
                </a:cubicBezTo>
                <a:cubicBezTo>
                  <a:pt x="130556" y="9722"/>
                  <a:pt x="136135" y="9418"/>
                  <a:pt x="141508" y="9418"/>
                </a:cubicBezTo>
                <a:moveTo>
                  <a:pt x="139737" y="9864"/>
                </a:moveTo>
                <a:cubicBezTo>
                  <a:pt x="156483" y="9864"/>
                  <a:pt x="170969" y="12885"/>
                  <a:pt x="176882" y="19620"/>
                </a:cubicBezTo>
                <a:cubicBezTo>
                  <a:pt x="179726" y="22858"/>
                  <a:pt x="180998" y="26572"/>
                  <a:pt x="180998" y="30527"/>
                </a:cubicBezTo>
                <a:cubicBezTo>
                  <a:pt x="180995" y="42751"/>
                  <a:pt x="168849" y="57256"/>
                  <a:pt x="153263" y="67225"/>
                </a:cubicBezTo>
                <a:cubicBezTo>
                  <a:pt x="139133" y="76293"/>
                  <a:pt x="121506" y="81659"/>
                  <a:pt x="105129" y="81659"/>
                </a:cubicBezTo>
                <a:cubicBezTo>
                  <a:pt x="101122" y="81659"/>
                  <a:pt x="97190" y="81336"/>
                  <a:pt x="93404" y="80672"/>
                </a:cubicBezTo>
                <a:cubicBezTo>
                  <a:pt x="93580" y="80938"/>
                  <a:pt x="93760" y="81205"/>
                  <a:pt x="93944" y="81467"/>
                </a:cubicBezTo>
                <a:cubicBezTo>
                  <a:pt x="98375" y="82372"/>
                  <a:pt x="103016" y="82807"/>
                  <a:pt x="107763" y="82807"/>
                </a:cubicBezTo>
                <a:cubicBezTo>
                  <a:pt x="124455" y="82807"/>
                  <a:pt x="142398" y="77438"/>
                  <a:pt x="156644" y="68358"/>
                </a:cubicBezTo>
                <a:cubicBezTo>
                  <a:pt x="172448" y="58321"/>
                  <a:pt x="184593" y="43602"/>
                  <a:pt x="184589" y="31164"/>
                </a:cubicBezTo>
                <a:cubicBezTo>
                  <a:pt x="184589" y="27049"/>
                  <a:pt x="183261" y="23180"/>
                  <a:pt x="180300" y="19807"/>
                </a:cubicBezTo>
                <a:lnTo>
                  <a:pt x="180334" y="19773"/>
                </a:lnTo>
                <a:lnTo>
                  <a:pt x="180300" y="19807"/>
                </a:lnTo>
                <a:cubicBezTo>
                  <a:pt x="174098" y="12735"/>
                  <a:pt x="158921" y="9512"/>
                  <a:pt x="141523" y="9512"/>
                </a:cubicBezTo>
                <a:lnTo>
                  <a:pt x="141508" y="9512"/>
                </a:lnTo>
                <a:cubicBezTo>
                  <a:pt x="136049" y="9512"/>
                  <a:pt x="130369" y="9827"/>
                  <a:pt x="124681" y="10442"/>
                </a:cubicBezTo>
                <a:cubicBezTo>
                  <a:pt x="124512" y="10517"/>
                  <a:pt x="124343" y="10592"/>
                  <a:pt x="124170" y="10671"/>
                </a:cubicBezTo>
                <a:cubicBezTo>
                  <a:pt x="129449" y="10138"/>
                  <a:pt x="134695" y="9864"/>
                  <a:pt x="139737" y="9864"/>
                </a:cubicBezTo>
                <a:close/>
                <a:moveTo>
                  <a:pt x="123405" y="11020"/>
                </a:moveTo>
                <a:cubicBezTo>
                  <a:pt x="128361" y="10547"/>
                  <a:pt x="133269" y="10303"/>
                  <a:pt x="137981" y="10303"/>
                </a:cubicBezTo>
                <a:cubicBezTo>
                  <a:pt x="146011" y="10303"/>
                  <a:pt x="153470" y="11013"/>
                  <a:pt x="159619" y="12517"/>
                </a:cubicBezTo>
                <a:cubicBezTo>
                  <a:pt x="165769" y="14022"/>
                  <a:pt x="170609" y="16318"/>
                  <a:pt x="173401" y="19500"/>
                </a:cubicBezTo>
                <a:cubicBezTo>
                  <a:pt x="176106" y="22584"/>
                  <a:pt x="177321" y="26122"/>
                  <a:pt x="177321" y="29896"/>
                </a:cubicBezTo>
                <a:cubicBezTo>
                  <a:pt x="177321" y="35869"/>
                  <a:pt x="174286" y="42424"/>
                  <a:pt x="169337" y="48724"/>
                </a:cubicBezTo>
                <a:cubicBezTo>
                  <a:pt x="164384" y="55023"/>
                  <a:pt x="157518" y="61072"/>
                  <a:pt x="149838" y="66017"/>
                </a:cubicBezTo>
                <a:cubicBezTo>
                  <a:pt x="135835" y="75067"/>
                  <a:pt x="118546" y="80424"/>
                  <a:pt x="102510" y="80424"/>
                </a:cubicBezTo>
                <a:cubicBezTo>
                  <a:pt x="99204" y="80424"/>
                  <a:pt x="95955" y="80196"/>
                  <a:pt x="92796" y="79727"/>
                </a:cubicBezTo>
                <a:cubicBezTo>
                  <a:pt x="92969" y="80004"/>
                  <a:pt x="93149" y="80282"/>
                  <a:pt x="93329" y="80560"/>
                </a:cubicBezTo>
                <a:cubicBezTo>
                  <a:pt x="97141" y="81235"/>
                  <a:pt x="101095" y="81561"/>
                  <a:pt x="105129" y="81561"/>
                </a:cubicBezTo>
                <a:cubicBezTo>
                  <a:pt x="121484" y="81561"/>
                  <a:pt x="139096" y="76203"/>
                  <a:pt x="153211" y="67142"/>
                </a:cubicBezTo>
                <a:cubicBezTo>
                  <a:pt x="168786" y="57185"/>
                  <a:pt x="180905" y="42687"/>
                  <a:pt x="180901" y="30527"/>
                </a:cubicBezTo>
                <a:cubicBezTo>
                  <a:pt x="180901" y="26591"/>
                  <a:pt x="179636" y="22903"/>
                  <a:pt x="176811" y="19683"/>
                </a:cubicBezTo>
                <a:cubicBezTo>
                  <a:pt x="170947" y="12994"/>
                  <a:pt x="156479" y="9962"/>
                  <a:pt x="139752" y="9962"/>
                </a:cubicBezTo>
                <a:lnTo>
                  <a:pt x="139737" y="9962"/>
                </a:lnTo>
                <a:cubicBezTo>
                  <a:pt x="134608" y="9962"/>
                  <a:pt x="129269" y="10243"/>
                  <a:pt x="123896" y="10795"/>
                </a:cubicBezTo>
                <a:cubicBezTo>
                  <a:pt x="123731" y="10870"/>
                  <a:pt x="123570" y="10945"/>
                  <a:pt x="123405" y="11020"/>
                </a:cubicBezTo>
                <a:close/>
                <a:moveTo>
                  <a:pt x="123262" y="11035"/>
                </a:moveTo>
                <a:cubicBezTo>
                  <a:pt x="123424" y="10960"/>
                  <a:pt x="123589" y="10885"/>
                  <a:pt x="123750" y="10810"/>
                </a:cubicBezTo>
                <a:cubicBezTo>
                  <a:pt x="123367" y="10847"/>
                  <a:pt x="122988" y="10889"/>
                  <a:pt x="122609" y="10930"/>
                </a:cubicBezTo>
                <a:cubicBezTo>
                  <a:pt x="122448" y="11001"/>
                  <a:pt x="122287" y="11076"/>
                  <a:pt x="122125" y="11148"/>
                </a:cubicBezTo>
                <a:cubicBezTo>
                  <a:pt x="122448" y="11110"/>
                  <a:pt x="122887" y="11069"/>
                  <a:pt x="123262" y="11035"/>
                </a:cubicBezTo>
                <a:close/>
                <a:moveTo>
                  <a:pt x="121379" y="11489"/>
                </a:moveTo>
                <a:cubicBezTo>
                  <a:pt x="121761" y="11451"/>
                  <a:pt x="122144" y="11414"/>
                  <a:pt x="122527" y="11380"/>
                </a:cubicBezTo>
                <a:cubicBezTo>
                  <a:pt x="122681" y="11309"/>
                  <a:pt x="122838" y="11234"/>
                  <a:pt x="122992" y="11159"/>
                </a:cubicBezTo>
                <a:cubicBezTo>
                  <a:pt x="122609" y="11200"/>
                  <a:pt x="122227" y="11238"/>
                  <a:pt x="121840" y="11279"/>
                </a:cubicBezTo>
                <a:cubicBezTo>
                  <a:pt x="121686" y="11346"/>
                  <a:pt x="121533" y="11418"/>
                  <a:pt x="121379" y="11489"/>
                </a:cubicBezTo>
                <a:close/>
                <a:moveTo>
                  <a:pt x="121229" y="11504"/>
                </a:moveTo>
                <a:cubicBezTo>
                  <a:pt x="121383" y="11433"/>
                  <a:pt x="121529" y="11365"/>
                  <a:pt x="121683" y="11294"/>
                </a:cubicBezTo>
                <a:cubicBezTo>
                  <a:pt x="121304" y="11335"/>
                  <a:pt x="120925" y="11376"/>
                  <a:pt x="120546" y="11418"/>
                </a:cubicBezTo>
                <a:cubicBezTo>
                  <a:pt x="120396" y="11485"/>
                  <a:pt x="120246" y="11553"/>
                  <a:pt x="120096" y="11620"/>
                </a:cubicBezTo>
                <a:cubicBezTo>
                  <a:pt x="120475" y="11579"/>
                  <a:pt x="120850" y="11542"/>
                  <a:pt x="121229" y="11504"/>
                </a:cubicBezTo>
                <a:close/>
                <a:moveTo>
                  <a:pt x="119368" y="11951"/>
                </a:moveTo>
                <a:cubicBezTo>
                  <a:pt x="119750" y="11913"/>
                  <a:pt x="120133" y="11875"/>
                  <a:pt x="120512" y="11842"/>
                </a:cubicBezTo>
                <a:cubicBezTo>
                  <a:pt x="120658" y="11770"/>
                  <a:pt x="120805" y="11703"/>
                  <a:pt x="120951" y="11635"/>
                </a:cubicBezTo>
                <a:cubicBezTo>
                  <a:pt x="120568" y="11673"/>
                  <a:pt x="120186" y="11714"/>
                  <a:pt x="119799" y="11755"/>
                </a:cubicBezTo>
                <a:cubicBezTo>
                  <a:pt x="119657" y="11819"/>
                  <a:pt x="119514" y="11887"/>
                  <a:pt x="119368" y="11951"/>
                </a:cubicBezTo>
                <a:close/>
                <a:moveTo>
                  <a:pt x="119210" y="11969"/>
                </a:moveTo>
                <a:cubicBezTo>
                  <a:pt x="119353" y="11902"/>
                  <a:pt x="119492" y="11838"/>
                  <a:pt x="119634" y="11770"/>
                </a:cubicBezTo>
                <a:cubicBezTo>
                  <a:pt x="119259" y="11812"/>
                  <a:pt x="118884" y="11853"/>
                  <a:pt x="118505" y="11898"/>
                </a:cubicBezTo>
                <a:cubicBezTo>
                  <a:pt x="118362" y="11962"/>
                  <a:pt x="118223" y="12022"/>
                  <a:pt x="118081" y="12086"/>
                </a:cubicBezTo>
                <a:cubicBezTo>
                  <a:pt x="118460" y="12044"/>
                  <a:pt x="118835" y="12007"/>
                  <a:pt x="119210" y="11969"/>
                </a:cubicBezTo>
                <a:close/>
                <a:moveTo>
                  <a:pt x="117375" y="12408"/>
                </a:moveTo>
                <a:cubicBezTo>
                  <a:pt x="117754" y="12367"/>
                  <a:pt x="118133" y="12329"/>
                  <a:pt x="118516" y="12296"/>
                </a:cubicBezTo>
                <a:cubicBezTo>
                  <a:pt x="118651" y="12228"/>
                  <a:pt x="118782" y="12168"/>
                  <a:pt x="118921" y="12104"/>
                </a:cubicBezTo>
                <a:cubicBezTo>
                  <a:pt x="118539" y="12142"/>
                  <a:pt x="118156" y="12183"/>
                  <a:pt x="117773" y="12224"/>
                </a:cubicBezTo>
                <a:cubicBezTo>
                  <a:pt x="117642" y="12288"/>
                  <a:pt x="117510" y="12348"/>
                  <a:pt x="117375" y="12408"/>
                </a:cubicBezTo>
                <a:close/>
                <a:moveTo>
                  <a:pt x="117207" y="12427"/>
                </a:moveTo>
                <a:cubicBezTo>
                  <a:pt x="117338" y="12367"/>
                  <a:pt x="117469" y="12303"/>
                  <a:pt x="117601" y="12243"/>
                </a:cubicBezTo>
                <a:cubicBezTo>
                  <a:pt x="117225" y="12288"/>
                  <a:pt x="116850" y="12329"/>
                  <a:pt x="116475" y="12374"/>
                </a:cubicBezTo>
                <a:cubicBezTo>
                  <a:pt x="116344" y="12431"/>
                  <a:pt x="116216" y="12491"/>
                  <a:pt x="116085" y="12547"/>
                </a:cubicBezTo>
                <a:cubicBezTo>
                  <a:pt x="116460" y="12506"/>
                  <a:pt x="116835" y="12465"/>
                  <a:pt x="117207" y="12427"/>
                </a:cubicBezTo>
                <a:close/>
                <a:moveTo>
                  <a:pt x="116535" y="12738"/>
                </a:moveTo>
                <a:cubicBezTo>
                  <a:pt x="116659" y="12682"/>
                  <a:pt x="116783" y="12622"/>
                  <a:pt x="116906" y="12566"/>
                </a:cubicBezTo>
                <a:cubicBezTo>
                  <a:pt x="116527" y="12607"/>
                  <a:pt x="116148" y="12648"/>
                  <a:pt x="115766" y="12690"/>
                </a:cubicBezTo>
                <a:cubicBezTo>
                  <a:pt x="115646" y="12746"/>
                  <a:pt x="115522" y="12802"/>
                  <a:pt x="115402" y="12858"/>
                </a:cubicBezTo>
                <a:cubicBezTo>
                  <a:pt x="115781" y="12817"/>
                  <a:pt x="116156" y="12776"/>
                  <a:pt x="116535" y="12738"/>
                </a:cubicBezTo>
                <a:close/>
                <a:moveTo>
                  <a:pt x="114745" y="13162"/>
                </a:moveTo>
                <a:cubicBezTo>
                  <a:pt x="115128" y="13121"/>
                  <a:pt x="115511" y="13084"/>
                  <a:pt x="115890" y="13046"/>
                </a:cubicBezTo>
                <a:cubicBezTo>
                  <a:pt x="116006" y="12990"/>
                  <a:pt x="116122" y="12937"/>
                  <a:pt x="116239" y="12881"/>
                </a:cubicBezTo>
                <a:cubicBezTo>
                  <a:pt x="115856" y="12919"/>
                  <a:pt x="115473" y="12960"/>
                  <a:pt x="115090" y="13001"/>
                </a:cubicBezTo>
                <a:cubicBezTo>
                  <a:pt x="114974" y="13054"/>
                  <a:pt x="114862" y="13106"/>
                  <a:pt x="114745" y="13162"/>
                </a:cubicBezTo>
                <a:close/>
                <a:moveTo>
                  <a:pt x="114573" y="13177"/>
                </a:moveTo>
                <a:cubicBezTo>
                  <a:pt x="114685" y="13125"/>
                  <a:pt x="114798" y="13072"/>
                  <a:pt x="114910" y="13020"/>
                </a:cubicBezTo>
                <a:cubicBezTo>
                  <a:pt x="114543" y="13061"/>
                  <a:pt x="114175" y="13102"/>
                  <a:pt x="113803" y="13147"/>
                </a:cubicBezTo>
                <a:cubicBezTo>
                  <a:pt x="113695" y="13196"/>
                  <a:pt x="113586" y="13245"/>
                  <a:pt x="113477" y="13294"/>
                </a:cubicBezTo>
                <a:cubicBezTo>
                  <a:pt x="113841" y="13256"/>
                  <a:pt x="114209" y="13215"/>
                  <a:pt x="114573" y="13177"/>
                </a:cubicBezTo>
                <a:close/>
                <a:moveTo>
                  <a:pt x="113957" y="13474"/>
                </a:moveTo>
                <a:cubicBezTo>
                  <a:pt x="114062" y="13421"/>
                  <a:pt x="114164" y="13373"/>
                  <a:pt x="114269" y="13324"/>
                </a:cubicBezTo>
                <a:cubicBezTo>
                  <a:pt x="113897" y="13361"/>
                  <a:pt x="113522" y="13403"/>
                  <a:pt x="113151" y="13444"/>
                </a:cubicBezTo>
                <a:cubicBezTo>
                  <a:pt x="113049" y="13493"/>
                  <a:pt x="112948" y="13538"/>
                  <a:pt x="112847" y="13586"/>
                </a:cubicBezTo>
                <a:cubicBezTo>
                  <a:pt x="113218" y="13545"/>
                  <a:pt x="113586" y="13508"/>
                  <a:pt x="113957" y="13474"/>
                </a:cubicBezTo>
                <a:close/>
                <a:moveTo>
                  <a:pt x="112250" y="13864"/>
                </a:moveTo>
                <a:cubicBezTo>
                  <a:pt x="112625" y="13827"/>
                  <a:pt x="112997" y="13793"/>
                  <a:pt x="113372" y="13755"/>
                </a:cubicBezTo>
                <a:cubicBezTo>
                  <a:pt x="113466" y="13710"/>
                  <a:pt x="113560" y="13665"/>
                  <a:pt x="113657" y="13616"/>
                </a:cubicBezTo>
                <a:cubicBezTo>
                  <a:pt x="113282" y="13654"/>
                  <a:pt x="112903" y="13695"/>
                  <a:pt x="112528" y="13733"/>
                </a:cubicBezTo>
                <a:cubicBezTo>
                  <a:pt x="112434" y="13778"/>
                  <a:pt x="112344" y="13823"/>
                  <a:pt x="112250" y="13864"/>
                </a:cubicBezTo>
                <a:close/>
                <a:moveTo>
                  <a:pt x="112074" y="13883"/>
                </a:moveTo>
                <a:cubicBezTo>
                  <a:pt x="112164" y="13842"/>
                  <a:pt x="112254" y="13796"/>
                  <a:pt x="112344" y="13755"/>
                </a:cubicBezTo>
                <a:cubicBezTo>
                  <a:pt x="111969" y="13796"/>
                  <a:pt x="111594" y="13838"/>
                  <a:pt x="111215" y="13879"/>
                </a:cubicBezTo>
                <a:cubicBezTo>
                  <a:pt x="111128" y="13920"/>
                  <a:pt x="111042" y="13962"/>
                  <a:pt x="110952" y="14003"/>
                </a:cubicBezTo>
                <a:cubicBezTo>
                  <a:pt x="111327" y="13962"/>
                  <a:pt x="111702" y="13920"/>
                  <a:pt x="112074" y="13883"/>
                </a:cubicBezTo>
                <a:close/>
                <a:moveTo>
                  <a:pt x="111515" y="14153"/>
                </a:moveTo>
                <a:cubicBezTo>
                  <a:pt x="111597" y="14112"/>
                  <a:pt x="111680" y="14074"/>
                  <a:pt x="111762" y="14033"/>
                </a:cubicBezTo>
                <a:cubicBezTo>
                  <a:pt x="111380" y="14074"/>
                  <a:pt x="111001" y="14115"/>
                  <a:pt x="110622" y="14157"/>
                </a:cubicBezTo>
                <a:cubicBezTo>
                  <a:pt x="110543" y="14194"/>
                  <a:pt x="110464" y="14228"/>
                  <a:pt x="110389" y="14265"/>
                </a:cubicBezTo>
                <a:cubicBezTo>
                  <a:pt x="110764" y="14228"/>
                  <a:pt x="111140" y="14187"/>
                  <a:pt x="111515" y="14153"/>
                </a:cubicBezTo>
                <a:close/>
                <a:moveTo>
                  <a:pt x="110993" y="14408"/>
                </a:moveTo>
                <a:cubicBezTo>
                  <a:pt x="111064" y="14374"/>
                  <a:pt x="111136" y="14337"/>
                  <a:pt x="111207" y="14303"/>
                </a:cubicBezTo>
                <a:cubicBezTo>
                  <a:pt x="110828" y="14341"/>
                  <a:pt x="110445" y="14378"/>
                  <a:pt x="110063" y="14419"/>
                </a:cubicBezTo>
                <a:cubicBezTo>
                  <a:pt x="109991" y="14453"/>
                  <a:pt x="109924" y="14483"/>
                  <a:pt x="109856" y="14517"/>
                </a:cubicBezTo>
                <a:cubicBezTo>
                  <a:pt x="110239" y="14479"/>
                  <a:pt x="110614" y="14442"/>
                  <a:pt x="110993" y="14408"/>
                </a:cubicBezTo>
                <a:close/>
                <a:moveTo>
                  <a:pt x="110505" y="14652"/>
                </a:moveTo>
                <a:cubicBezTo>
                  <a:pt x="110565" y="14622"/>
                  <a:pt x="110626" y="14592"/>
                  <a:pt x="110689" y="14558"/>
                </a:cubicBezTo>
                <a:cubicBezTo>
                  <a:pt x="110307" y="14596"/>
                  <a:pt x="109924" y="14633"/>
                  <a:pt x="109537" y="14671"/>
                </a:cubicBezTo>
                <a:cubicBezTo>
                  <a:pt x="109477" y="14701"/>
                  <a:pt x="109421" y="14727"/>
                  <a:pt x="109365" y="14757"/>
                </a:cubicBezTo>
                <a:cubicBezTo>
                  <a:pt x="109748" y="14719"/>
                  <a:pt x="110126" y="14686"/>
                  <a:pt x="110505" y="14652"/>
                </a:cubicBezTo>
                <a:close/>
                <a:moveTo>
                  <a:pt x="110048" y="14885"/>
                </a:moveTo>
                <a:cubicBezTo>
                  <a:pt x="110100" y="14858"/>
                  <a:pt x="110153" y="14832"/>
                  <a:pt x="110205" y="14806"/>
                </a:cubicBezTo>
                <a:cubicBezTo>
                  <a:pt x="109823" y="14840"/>
                  <a:pt x="109436" y="14873"/>
                  <a:pt x="109050" y="14911"/>
                </a:cubicBezTo>
                <a:cubicBezTo>
                  <a:pt x="109001" y="14933"/>
                  <a:pt x="108956" y="14956"/>
                  <a:pt x="108911" y="14982"/>
                </a:cubicBezTo>
                <a:cubicBezTo>
                  <a:pt x="109290" y="14945"/>
                  <a:pt x="109672" y="14915"/>
                  <a:pt x="110048" y="14885"/>
                </a:cubicBezTo>
                <a:close/>
                <a:moveTo>
                  <a:pt x="108596" y="15136"/>
                </a:moveTo>
                <a:cubicBezTo>
                  <a:pt x="108562" y="15155"/>
                  <a:pt x="108524" y="15173"/>
                  <a:pt x="108491" y="15188"/>
                </a:cubicBezTo>
                <a:cubicBezTo>
                  <a:pt x="108870" y="15158"/>
                  <a:pt x="109249" y="15128"/>
                  <a:pt x="109627" y="15102"/>
                </a:cubicBezTo>
                <a:cubicBezTo>
                  <a:pt x="109669" y="15080"/>
                  <a:pt x="109710" y="15057"/>
                  <a:pt x="109755" y="15035"/>
                </a:cubicBezTo>
                <a:cubicBezTo>
                  <a:pt x="109372" y="15068"/>
                  <a:pt x="108986" y="15102"/>
                  <a:pt x="108596" y="15136"/>
                </a:cubicBezTo>
                <a:close/>
                <a:moveTo>
                  <a:pt x="108738" y="14997"/>
                </a:moveTo>
                <a:cubicBezTo>
                  <a:pt x="108783" y="14975"/>
                  <a:pt x="108828" y="14952"/>
                  <a:pt x="108873" y="14930"/>
                </a:cubicBezTo>
                <a:cubicBezTo>
                  <a:pt x="108502" y="14963"/>
                  <a:pt x="108130" y="15001"/>
                  <a:pt x="107759" y="15042"/>
                </a:cubicBezTo>
                <a:cubicBezTo>
                  <a:pt x="107718" y="15061"/>
                  <a:pt x="107680" y="15080"/>
                  <a:pt x="107639" y="15098"/>
                </a:cubicBezTo>
                <a:cubicBezTo>
                  <a:pt x="108007" y="15061"/>
                  <a:pt x="108374" y="15027"/>
                  <a:pt x="108738" y="14997"/>
                </a:cubicBezTo>
                <a:close/>
                <a:moveTo>
                  <a:pt x="108326" y="15203"/>
                </a:moveTo>
                <a:cubicBezTo>
                  <a:pt x="108359" y="15185"/>
                  <a:pt x="108393" y="15170"/>
                  <a:pt x="108427" y="15151"/>
                </a:cubicBezTo>
                <a:cubicBezTo>
                  <a:pt x="108055" y="15185"/>
                  <a:pt x="107684" y="15222"/>
                  <a:pt x="107309" y="15260"/>
                </a:cubicBezTo>
                <a:cubicBezTo>
                  <a:pt x="107279" y="15275"/>
                  <a:pt x="107252" y="15286"/>
                  <a:pt x="107222" y="15301"/>
                </a:cubicBezTo>
                <a:cubicBezTo>
                  <a:pt x="107594" y="15267"/>
                  <a:pt x="107962" y="15234"/>
                  <a:pt x="108326" y="15203"/>
                </a:cubicBezTo>
                <a:close/>
                <a:moveTo>
                  <a:pt x="107943" y="15399"/>
                </a:moveTo>
                <a:cubicBezTo>
                  <a:pt x="107969" y="15384"/>
                  <a:pt x="107995" y="15372"/>
                  <a:pt x="108018" y="15361"/>
                </a:cubicBezTo>
                <a:cubicBezTo>
                  <a:pt x="107646" y="15391"/>
                  <a:pt x="107271" y="15425"/>
                  <a:pt x="106896" y="15462"/>
                </a:cubicBezTo>
                <a:cubicBezTo>
                  <a:pt x="106881" y="15470"/>
                  <a:pt x="106866" y="15477"/>
                  <a:pt x="106847" y="15485"/>
                </a:cubicBezTo>
                <a:cubicBezTo>
                  <a:pt x="107215" y="15455"/>
                  <a:pt x="107583" y="15425"/>
                  <a:pt x="107943" y="15399"/>
                </a:cubicBezTo>
                <a:close/>
                <a:moveTo>
                  <a:pt x="106525" y="15646"/>
                </a:moveTo>
                <a:cubicBezTo>
                  <a:pt x="106521" y="15646"/>
                  <a:pt x="106513" y="15650"/>
                  <a:pt x="106506" y="15654"/>
                </a:cubicBezTo>
                <a:cubicBezTo>
                  <a:pt x="106873" y="15627"/>
                  <a:pt x="107237" y="15601"/>
                  <a:pt x="107594" y="15575"/>
                </a:cubicBezTo>
                <a:cubicBezTo>
                  <a:pt x="107613" y="15567"/>
                  <a:pt x="107628" y="15560"/>
                  <a:pt x="107643" y="15552"/>
                </a:cubicBezTo>
                <a:cubicBezTo>
                  <a:pt x="107271" y="15582"/>
                  <a:pt x="106900" y="15612"/>
                  <a:pt x="106525" y="15646"/>
                </a:cubicBezTo>
                <a:close/>
                <a:moveTo>
                  <a:pt x="106671" y="15500"/>
                </a:moveTo>
                <a:cubicBezTo>
                  <a:pt x="106686" y="15492"/>
                  <a:pt x="106701" y="15485"/>
                  <a:pt x="106716" y="15477"/>
                </a:cubicBezTo>
                <a:cubicBezTo>
                  <a:pt x="106344" y="15515"/>
                  <a:pt x="105973" y="15549"/>
                  <a:pt x="105598" y="15590"/>
                </a:cubicBezTo>
                <a:cubicBezTo>
                  <a:pt x="105590" y="15594"/>
                  <a:pt x="105583" y="15594"/>
                  <a:pt x="105575" y="15597"/>
                </a:cubicBezTo>
                <a:cubicBezTo>
                  <a:pt x="105943" y="15564"/>
                  <a:pt x="106311" y="15530"/>
                  <a:pt x="106671" y="15500"/>
                </a:cubicBezTo>
                <a:close/>
                <a:moveTo>
                  <a:pt x="105617" y="16641"/>
                </a:moveTo>
                <a:cubicBezTo>
                  <a:pt x="105729" y="16577"/>
                  <a:pt x="105849" y="16513"/>
                  <a:pt x="105962" y="16449"/>
                </a:cubicBezTo>
                <a:cubicBezTo>
                  <a:pt x="105654" y="16438"/>
                  <a:pt x="105331" y="16430"/>
                  <a:pt x="105001" y="16427"/>
                </a:cubicBezTo>
                <a:cubicBezTo>
                  <a:pt x="104930" y="16468"/>
                  <a:pt x="104859" y="16505"/>
                  <a:pt x="104787" y="16543"/>
                </a:cubicBezTo>
                <a:cubicBezTo>
                  <a:pt x="105076" y="16569"/>
                  <a:pt x="105354" y="16603"/>
                  <a:pt x="105617" y="16641"/>
                </a:cubicBezTo>
                <a:close/>
                <a:moveTo>
                  <a:pt x="104555" y="17245"/>
                </a:moveTo>
                <a:cubicBezTo>
                  <a:pt x="104836" y="17083"/>
                  <a:pt x="105118" y="16918"/>
                  <a:pt x="105403" y="16761"/>
                </a:cubicBezTo>
                <a:cubicBezTo>
                  <a:pt x="105133" y="16723"/>
                  <a:pt x="104847" y="16693"/>
                  <a:pt x="104547" y="16671"/>
                </a:cubicBezTo>
                <a:cubicBezTo>
                  <a:pt x="104345" y="16779"/>
                  <a:pt x="104142" y="16888"/>
                  <a:pt x="103939" y="16997"/>
                </a:cubicBezTo>
                <a:cubicBezTo>
                  <a:pt x="104168" y="17072"/>
                  <a:pt x="104375" y="17151"/>
                  <a:pt x="104555" y="17245"/>
                </a:cubicBezTo>
                <a:close/>
                <a:moveTo>
                  <a:pt x="102472" y="19304"/>
                </a:moveTo>
                <a:cubicBezTo>
                  <a:pt x="102472" y="19319"/>
                  <a:pt x="102472" y="19334"/>
                  <a:pt x="102472" y="19349"/>
                </a:cubicBezTo>
                <a:cubicBezTo>
                  <a:pt x="103287" y="18794"/>
                  <a:pt x="104123" y="18254"/>
                  <a:pt x="104982" y="17725"/>
                </a:cubicBezTo>
                <a:cubicBezTo>
                  <a:pt x="104851" y="17594"/>
                  <a:pt x="104679" y="17473"/>
                  <a:pt x="104465" y="17368"/>
                </a:cubicBezTo>
                <a:cubicBezTo>
                  <a:pt x="103759" y="17777"/>
                  <a:pt x="103065" y="18201"/>
                  <a:pt x="102386" y="18629"/>
                </a:cubicBezTo>
                <a:cubicBezTo>
                  <a:pt x="102442" y="18847"/>
                  <a:pt x="102472" y="19072"/>
                  <a:pt x="102472" y="19304"/>
                </a:cubicBezTo>
                <a:close/>
                <a:moveTo>
                  <a:pt x="102274" y="20445"/>
                </a:moveTo>
                <a:cubicBezTo>
                  <a:pt x="103279" y="19698"/>
                  <a:pt x="104315" y="18974"/>
                  <a:pt x="105388" y="18273"/>
                </a:cubicBezTo>
                <a:cubicBezTo>
                  <a:pt x="105290" y="18108"/>
                  <a:pt x="105174" y="17946"/>
                  <a:pt x="105039" y="17789"/>
                </a:cubicBezTo>
                <a:lnTo>
                  <a:pt x="105095" y="17740"/>
                </a:lnTo>
                <a:lnTo>
                  <a:pt x="105039" y="17789"/>
                </a:lnTo>
                <a:cubicBezTo>
                  <a:pt x="105031" y="17781"/>
                  <a:pt x="105027" y="17777"/>
                  <a:pt x="105024" y="17770"/>
                </a:cubicBezTo>
                <a:cubicBezTo>
                  <a:pt x="104150" y="18306"/>
                  <a:pt x="103298" y="18858"/>
                  <a:pt x="102469" y="19424"/>
                </a:cubicBezTo>
                <a:cubicBezTo>
                  <a:pt x="102454" y="19751"/>
                  <a:pt x="102390" y="20092"/>
                  <a:pt x="102274" y="20445"/>
                </a:cubicBezTo>
                <a:close/>
                <a:moveTo>
                  <a:pt x="90278" y="32511"/>
                </a:moveTo>
                <a:cubicBezTo>
                  <a:pt x="93415" y="28163"/>
                  <a:pt x="97340" y="24156"/>
                  <a:pt x="101951" y="20689"/>
                </a:cubicBezTo>
                <a:cubicBezTo>
                  <a:pt x="101985" y="20663"/>
                  <a:pt x="102022" y="20636"/>
                  <a:pt x="102056" y="20610"/>
                </a:cubicBezTo>
                <a:cubicBezTo>
                  <a:pt x="102198" y="20231"/>
                  <a:pt x="102285" y="19871"/>
                  <a:pt x="102311" y="19533"/>
                </a:cubicBezTo>
                <a:cubicBezTo>
                  <a:pt x="101497" y="20089"/>
                  <a:pt x="100705" y="20663"/>
                  <a:pt x="99940" y="21248"/>
                </a:cubicBezTo>
                <a:cubicBezTo>
                  <a:pt x="94702" y="25210"/>
                  <a:pt x="90387" y="29885"/>
                  <a:pt x="87160" y="34958"/>
                </a:cubicBezTo>
                <a:cubicBezTo>
                  <a:pt x="88218" y="34136"/>
                  <a:pt x="89262" y="33318"/>
                  <a:pt x="90278" y="32511"/>
                </a:cubicBezTo>
                <a:close/>
                <a:moveTo>
                  <a:pt x="83720" y="41452"/>
                </a:moveTo>
                <a:cubicBezTo>
                  <a:pt x="84466" y="40856"/>
                  <a:pt x="85224" y="40259"/>
                  <a:pt x="85986" y="39659"/>
                </a:cubicBezTo>
                <a:cubicBezTo>
                  <a:pt x="87108" y="37359"/>
                  <a:pt x="88436" y="35119"/>
                  <a:pt x="89959" y="32958"/>
                </a:cubicBezTo>
                <a:cubicBezTo>
                  <a:pt x="88965" y="33742"/>
                  <a:pt x="87948" y="34538"/>
                  <a:pt x="86924" y="35337"/>
                </a:cubicBezTo>
                <a:cubicBezTo>
                  <a:pt x="85686" y="37322"/>
                  <a:pt x="84617" y="39366"/>
                  <a:pt x="83720" y="41452"/>
                </a:cubicBezTo>
                <a:moveTo>
                  <a:pt x="82662" y="42297"/>
                </a:moveTo>
                <a:cubicBezTo>
                  <a:pt x="82977" y="42042"/>
                  <a:pt x="83300" y="41786"/>
                  <a:pt x="83622" y="41531"/>
                </a:cubicBezTo>
                <a:cubicBezTo>
                  <a:pt x="84504" y="39456"/>
                  <a:pt x="85566" y="37419"/>
                  <a:pt x="86785" y="35446"/>
                </a:cubicBezTo>
                <a:cubicBezTo>
                  <a:pt x="85900" y="36136"/>
                  <a:pt x="85007" y="36830"/>
                  <a:pt x="84117" y="37528"/>
                </a:cubicBezTo>
                <a:cubicBezTo>
                  <a:pt x="83101" y="39389"/>
                  <a:pt x="82226" y="41295"/>
                  <a:pt x="81510" y="43227"/>
                </a:cubicBezTo>
                <a:cubicBezTo>
                  <a:pt x="81889" y="42923"/>
                  <a:pt x="82271" y="42612"/>
                  <a:pt x="82662" y="42297"/>
                </a:cubicBezTo>
                <a:close/>
                <a:moveTo>
                  <a:pt x="80047" y="48093"/>
                </a:moveTo>
                <a:cubicBezTo>
                  <a:pt x="80617" y="47658"/>
                  <a:pt x="81195" y="47216"/>
                  <a:pt x="81780" y="46758"/>
                </a:cubicBezTo>
                <a:cubicBezTo>
                  <a:pt x="82245" y="45092"/>
                  <a:pt x="82819" y="43445"/>
                  <a:pt x="83498" y="41816"/>
                </a:cubicBezTo>
                <a:cubicBezTo>
                  <a:pt x="83251" y="42015"/>
                  <a:pt x="82999" y="42214"/>
                  <a:pt x="82756" y="42413"/>
                </a:cubicBezTo>
                <a:cubicBezTo>
                  <a:pt x="82298" y="42781"/>
                  <a:pt x="81851" y="43145"/>
                  <a:pt x="81409" y="43501"/>
                </a:cubicBezTo>
                <a:cubicBezTo>
                  <a:pt x="80861" y="45017"/>
                  <a:pt x="80403" y="46548"/>
                  <a:pt x="80047" y="48093"/>
                </a:cubicBezTo>
                <a:close/>
                <a:moveTo>
                  <a:pt x="79968" y="48150"/>
                </a:moveTo>
                <a:cubicBezTo>
                  <a:pt x="80324" y="46611"/>
                  <a:pt x="80771" y="45088"/>
                  <a:pt x="81315" y="43576"/>
                </a:cubicBezTo>
                <a:cubicBezTo>
                  <a:pt x="80662" y="44109"/>
                  <a:pt x="80020" y="44627"/>
                  <a:pt x="79394" y="45129"/>
                </a:cubicBezTo>
                <a:cubicBezTo>
                  <a:pt x="78962" y="46533"/>
                  <a:pt x="78613" y="47947"/>
                  <a:pt x="78351" y="49365"/>
                </a:cubicBezTo>
                <a:cubicBezTo>
                  <a:pt x="78883" y="48971"/>
                  <a:pt x="79424" y="48566"/>
                  <a:pt x="79968" y="48150"/>
                </a:cubicBezTo>
                <a:moveTo>
                  <a:pt x="77870" y="52949"/>
                </a:moveTo>
                <a:cubicBezTo>
                  <a:pt x="78339" y="52645"/>
                  <a:pt x="78812" y="52333"/>
                  <a:pt x="79289" y="52011"/>
                </a:cubicBezTo>
                <a:cubicBezTo>
                  <a:pt x="79439" y="50795"/>
                  <a:pt x="79649" y="49583"/>
                  <a:pt x="79919" y="48375"/>
                </a:cubicBezTo>
                <a:cubicBezTo>
                  <a:pt x="79375" y="48788"/>
                  <a:pt x="78842" y="49189"/>
                  <a:pt x="78313" y="49579"/>
                </a:cubicBezTo>
                <a:cubicBezTo>
                  <a:pt x="78114" y="50697"/>
                  <a:pt x="77964" y="51823"/>
                  <a:pt x="77870" y="52949"/>
                </a:cubicBezTo>
                <a:close/>
                <a:moveTo>
                  <a:pt x="76437" y="53857"/>
                </a:moveTo>
                <a:cubicBezTo>
                  <a:pt x="76891" y="53579"/>
                  <a:pt x="77345" y="53290"/>
                  <a:pt x="77803" y="52994"/>
                </a:cubicBezTo>
                <a:cubicBezTo>
                  <a:pt x="77893" y="51872"/>
                  <a:pt x="78039" y="50750"/>
                  <a:pt x="78238" y="49636"/>
                </a:cubicBezTo>
                <a:cubicBezTo>
                  <a:pt x="77724" y="50015"/>
                  <a:pt x="77214" y="50386"/>
                  <a:pt x="76711" y="50746"/>
                </a:cubicBezTo>
                <a:cubicBezTo>
                  <a:pt x="76572" y="51778"/>
                  <a:pt x="76482" y="52817"/>
                  <a:pt x="76437" y="53857"/>
                </a:cubicBezTo>
                <a:close/>
                <a:moveTo>
                  <a:pt x="75060" y="54682"/>
                </a:moveTo>
                <a:cubicBezTo>
                  <a:pt x="75495" y="54431"/>
                  <a:pt x="75931" y="54168"/>
                  <a:pt x="76370" y="53898"/>
                </a:cubicBezTo>
                <a:cubicBezTo>
                  <a:pt x="76411" y="52862"/>
                  <a:pt x="76501" y="51830"/>
                  <a:pt x="76636" y="50799"/>
                </a:cubicBezTo>
                <a:cubicBezTo>
                  <a:pt x="76148" y="51148"/>
                  <a:pt x="75668" y="51485"/>
                  <a:pt x="75191" y="51812"/>
                </a:cubicBezTo>
                <a:cubicBezTo>
                  <a:pt x="75105" y="52768"/>
                  <a:pt x="75064" y="53725"/>
                  <a:pt x="75060" y="54682"/>
                </a:cubicBezTo>
                <a:close/>
                <a:moveTo>
                  <a:pt x="73736" y="55436"/>
                </a:moveTo>
                <a:cubicBezTo>
                  <a:pt x="74152" y="55207"/>
                  <a:pt x="74572" y="54967"/>
                  <a:pt x="74993" y="54723"/>
                </a:cubicBezTo>
                <a:cubicBezTo>
                  <a:pt x="74993" y="53770"/>
                  <a:pt x="75034" y="52817"/>
                  <a:pt x="75116" y="51864"/>
                </a:cubicBezTo>
                <a:cubicBezTo>
                  <a:pt x="74655" y="52179"/>
                  <a:pt x="74197" y="52487"/>
                  <a:pt x="73743" y="52787"/>
                </a:cubicBezTo>
                <a:cubicBezTo>
                  <a:pt x="73721" y="53256"/>
                  <a:pt x="73713" y="53729"/>
                  <a:pt x="73713" y="54198"/>
                </a:cubicBezTo>
                <a:cubicBezTo>
                  <a:pt x="73713" y="54611"/>
                  <a:pt x="73721" y="55023"/>
                  <a:pt x="73736" y="55436"/>
                </a:cubicBezTo>
                <a:close/>
                <a:moveTo>
                  <a:pt x="72880" y="56055"/>
                </a:moveTo>
                <a:cubicBezTo>
                  <a:pt x="72745" y="56130"/>
                  <a:pt x="72606" y="56202"/>
                  <a:pt x="72467" y="56273"/>
                </a:cubicBezTo>
                <a:cubicBezTo>
                  <a:pt x="72524" y="56956"/>
                  <a:pt x="72606" y="57639"/>
                  <a:pt x="72708" y="58321"/>
                </a:cubicBezTo>
                <a:cubicBezTo>
                  <a:pt x="73087" y="58164"/>
                  <a:pt x="73466" y="58003"/>
                  <a:pt x="73844" y="57834"/>
                </a:cubicBezTo>
                <a:cubicBezTo>
                  <a:pt x="73762" y="57102"/>
                  <a:pt x="73706" y="56370"/>
                  <a:pt x="73672" y="55635"/>
                </a:cubicBezTo>
                <a:cubicBezTo>
                  <a:pt x="73409" y="55778"/>
                  <a:pt x="73143" y="55920"/>
                  <a:pt x="72880" y="56055"/>
                </a:cubicBezTo>
                <a:close/>
                <a:moveTo>
                  <a:pt x="72456" y="56115"/>
                </a:moveTo>
                <a:cubicBezTo>
                  <a:pt x="72576" y="56055"/>
                  <a:pt x="72696" y="55991"/>
                  <a:pt x="72816" y="55928"/>
                </a:cubicBezTo>
                <a:cubicBezTo>
                  <a:pt x="73098" y="55781"/>
                  <a:pt x="73379" y="55627"/>
                  <a:pt x="73664" y="55474"/>
                </a:cubicBezTo>
                <a:cubicBezTo>
                  <a:pt x="73649" y="55050"/>
                  <a:pt x="73638" y="54622"/>
                  <a:pt x="73638" y="54198"/>
                </a:cubicBezTo>
                <a:cubicBezTo>
                  <a:pt x="73638" y="53744"/>
                  <a:pt x="73649" y="53290"/>
                  <a:pt x="73668" y="52836"/>
                </a:cubicBezTo>
                <a:cubicBezTo>
                  <a:pt x="73229" y="53125"/>
                  <a:pt x="72794" y="53403"/>
                  <a:pt x="72359" y="53673"/>
                </a:cubicBezTo>
                <a:cubicBezTo>
                  <a:pt x="72359" y="54487"/>
                  <a:pt x="72392" y="55301"/>
                  <a:pt x="72456" y="56115"/>
                </a:cubicBezTo>
                <a:close/>
                <a:moveTo>
                  <a:pt x="71214" y="56731"/>
                </a:moveTo>
                <a:cubicBezTo>
                  <a:pt x="71605" y="56543"/>
                  <a:pt x="71991" y="56352"/>
                  <a:pt x="72385" y="56153"/>
                </a:cubicBezTo>
                <a:cubicBezTo>
                  <a:pt x="72317" y="55342"/>
                  <a:pt x="72287" y="54532"/>
                  <a:pt x="72284" y="53718"/>
                </a:cubicBezTo>
                <a:cubicBezTo>
                  <a:pt x="71863" y="53980"/>
                  <a:pt x="71447" y="54232"/>
                  <a:pt x="71030" y="54476"/>
                </a:cubicBezTo>
                <a:cubicBezTo>
                  <a:pt x="71064" y="55226"/>
                  <a:pt x="71128" y="55980"/>
                  <a:pt x="71214" y="56731"/>
                </a:cubicBezTo>
                <a:close/>
                <a:moveTo>
                  <a:pt x="70955" y="54521"/>
                </a:moveTo>
                <a:cubicBezTo>
                  <a:pt x="70651" y="54697"/>
                  <a:pt x="70348" y="54870"/>
                  <a:pt x="70044" y="55038"/>
                </a:cubicBezTo>
                <a:cubicBezTo>
                  <a:pt x="69946" y="55091"/>
                  <a:pt x="69852" y="55147"/>
                  <a:pt x="69755" y="55200"/>
                </a:cubicBezTo>
                <a:cubicBezTo>
                  <a:pt x="69815" y="55894"/>
                  <a:pt x="69901" y="56588"/>
                  <a:pt x="70014" y="57278"/>
                </a:cubicBezTo>
                <a:cubicBezTo>
                  <a:pt x="70389" y="57113"/>
                  <a:pt x="70764" y="56944"/>
                  <a:pt x="71143" y="56764"/>
                </a:cubicBezTo>
                <a:cubicBezTo>
                  <a:pt x="71053" y="56018"/>
                  <a:pt x="70989" y="55267"/>
                  <a:pt x="70955" y="54521"/>
                </a:cubicBezTo>
                <a:close/>
                <a:moveTo>
                  <a:pt x="69740" y="55038"/>
                </a:moveTo>
                <a:cubicBezTo>
                  <a:pt x="69819" y="54997"/>
                  <a:pt x="69894" y="54952"/>
                  <a:pt x="69972" y="54911"/>
                </a:cubicBezTo>
                <a:cubicBezTo>
                  <a:pt x="70295" y="54731"/>
                  <a:pt x="70621" y="54543"/>
                  <a:pt x="70948" y="54352"/>
                </a:cubicBezTo>
                <a:cubicBezTo>
                  <a:pt x="70933" y="53939"/>
                  <a:pt x="70925" y="53526"/>
                  <a:pt x="70925" y="53114"/>
                </a:cubicBezTo>
                <a:cubicBezTo>
                  <a:pt x="70925" y="52611"/>
                  <a:pt x="70937" y="52112"/>
                  <a:pt x="70959" y="51613"/>
                </a:cubicBezTo>
                <a:cubicBezTo>
                  <a:pt x="70516" y="51924"/>
                  <a:pt x="70077" y="52228"/>
                  <a:pt x="69638" y="52521"/>
                </a:cubicBezTo>
                <a:cubicBezTo>
                  <a:pt x="69638" y="52540"/>
                  <a:pt x="69638" y="52555"/>
                  <a:pt x="69638" y="52573"/>
                </a:cubicBezTo>
                <a:cubicBezTo>
                  <a:pt x="69638" y="53395"/>
                  <a:pt x="69672" y="54217"/>
                  <a:pt x="69740" y="55038"/>
                </a:cubicBezTo>
                <a:close/>
                <a:moveTo>
                  <a:pt x="67699" y="58205"/>
                </a:moveTo>
                <a:cubicBezTo>
                  <a:pt x="68055" y="58078"/>
                  <a:pt x="68408" y="57942"/>
                  <a:pt x="68764" y="57800"/>
                </a:cubicBezTo>
                <a:cubicBezTo>
                  <a:pt x="68637" y="57166"/>
                  <a:pt x="68528" y="56528"/>
                  <a:pt x="68445" y="55886"/>
                </a:cubicBezTo>
                <a:cubicBezTo>
                  <a:pt x="68074" y="56074"/>
                  <a:pt x="67702" y="56254"/>
                  <a:pt x="67331" y="56427"/>
                </a:cubicBezTo>
                <a:cubicBezTo>
                  <a:pt x="67432" y="57019"/>
                  <a:pt x="67556" y="57612"/>
                  <a:pt x="67699" y="58205"/>
                </a:cubicBezTo>
                <a:moveTo>
                  <a:pt x="66172" y="56937"/>
                </a:moveTo>
                <a:cubicBezTo>
                  <a:pt x="66292" y="57488"/>
                  <a:pt x="66430" y="58036"/>
                  <a:pt x="66584" y="58584"/>
                </a:cubicBezTo>
                <a:cubicBezTo>
                  <a:pt x="66929" y="58472"/>
                  <a:pt x="67275" y="58355"/>
                  <a:pt x="67620" y="58231"/>
                </a:cubicBezTo>
                <a:cubicBezTo>
                  <a:pt x="67477" y="57642"/>
                  <a:pt x="67353" y="57053"/>
                  <a:pt x="67248" y="56460"/>
                </a:cubicBezTo>
                <a:cubicBezTo>
                  <a:pt x="66892" y="56629"/>
                  <a:pt x="66532" y="56787"/>
                  <a:pt x="66172" y="56937"/>
                </a:cubicBezTo>
                <a:close/>
                <a:moveTo>
                  <a:pt x="65796" y="54855"/>
                </a:moveTo>
                <a:cubicBezTo>
                  <a:pt x="65890" y="55504"/>
                  <a:pt x="66003" y="56149"/>
                  <a:pt x="66142" y="56791"/>
                </a:cubicBezTo>
                <a:cubicBezTo>
                  <a:pt x="66502" y="56641"/>
                  <a:pt x="66862" y="56479"/>
                  <a:pt x="67222" y="56310"/>
                </a:cubicBezTo>
                <a:cubicBezTo>
                  <a:pt x="67106" y="55612"/>
                  <a:pt x="67012" y="54915"/>
                  <a:pt x="66944" y="54209"/>
                </a:cubicBezTo>
                <a:cubicBezTo>
                  <a:pt x="66562" y="54434"/>
                  <a:pt x="66179" y="54648"/>
                  <a:pt x="65796" y="54855"/>
                </a:cubicBezTo>
                <a:moveTo>
                  <a:pt x="65008" y="57245"/>
                </a:moveTo>
                <a:cubicBezTo>
                  <a:pt x="65357" y="57113"/>
                  <a:pt x="65706" y="56971"/>
                  <a:pt x="66059" y="56824"/>
                </a:cubicBezTo>
                <a:cubicBezTo>
                  <a:pt x="65920" y="56187"/>
                  <a:pt x="65808" y="55545"/>
                  <a:pt x="65714" y="54900"/>
                </a:cubicBezTo>
                <a:cubicBezTo>
                  <a:pt x="65346" y="55098"/>
                  <a:pt x="64978" y="55286"/>
                  <a:pt x="64611" y="55470"/>
                </a:cubicBezTo>
                <a:cubicBezTo>
                  <a:pt x="64723" y="56063"/>
                  <a:pt x="64855" y="56656"/>
                  <a:pt x="65008" y="57245"/>
                </a:cubicBezTo>
                <a:close/>
                <a:moveTo>
                  <a:pt x="63463" y="56006"/>
                </a:moveTo>
                <a:cubicBezTo>
                  <a:pt x="63594" y="56554"/>
                  <a:pt x="63740" y="57095"/>
                  <a:pt x="63902" y="57639"/>
                </a:cubicBezTo>
                <a:cubicBezTo>
                  <a:pt x="64243" y="57522"/>
                  <a:pt x="64584" y="57402"/>
                  <a:pt x="64922" y="57275"/>
                </a:cubicBezTo>
                <a:cubicBezTo>
                  <a:pt x="64772" y="56689"/>
                  <a:pt x="64641" y="56100"/>
                  <a:pt x="64528" y="55511"/>
                </a:cubicBezTo>
                <a:cubicBezTo>
                  <a:pt x="64172" y="55684"/>
                  <a:pt x="63819" y="55849"/>
                  <a:pt x="63463" y="56006"/>
                </a:cubicBezTo>
                <a:moveTo>
                  <a:pt x="63429" y="55860"/>
                </a:moveTo>
                <a:cubicBezTo>
                  <a:pt x="63785" y="55699"/>
                  <a:pt x="64142" y="55534"/>
                  <a:pt x="64498" y="55357"/>
                </a:cubicBezTo>
                <a:cubicBezTo>
                  <a:pt x="64371" y="54652"/>
                  <a:pt x="64269" y="53943"/>
                  <a:pt x="64194" y="53230"/>
                </a:cubicBezTo>
                <a:cubicBezTo>
                  <a:pt x="63815" y="53470"/>
                  <a:pt x="63436" y="53699"/>
                  <a:pt x="63057" y="53917"/>
                </a:cubicBezTo>
                <a:cubicBezTo>
                  <a:pt x="63159" y="54566"/>
                  <a:pt x="63283" y="55215"/>
                  <a:pt x="63429" y="55860"/>
                </a:cubicBezTo>
                <a:close/>
                <a:moveTo>
                  <a:pt x="62821" y="57976"/>
                </a:moveTo>
                <a:cubicBezTo>
                  <a:pt x="63155" y="57879"/>
                  <a:pt x="63485" y="57777"/>
                  <a:pt x="63815" y="57665"/>
                </a:cubicBezTo>
                <a:cubicBezTo>
                  <a:pt x="63650" y="57128"/>
                  <a:pt x="63508" y="56588"/>
                  <a:pt x="63376" y="56044"/>
                </a:cubicBezTo>
                <a:cubicBezTo>
                  <a:pt x="63035" y="56198"/>
                  <a:pt x="62690" y="56340"/>
                  <a:pt x="62348" y="56475"/>
                </a:cubicBezTo>
                <a:cubicBezTo>
                  <a:pt x="62491" y="56978"/>
                  <a:pt x="62648" y="57477"/>
                  <a:pt x="62821" y="57976"/>
                </a:cubicBezTo>
                <a:moveTo>
                  <a:pt x="61763" y="58258"/>
                </a:moveTo>
                <a:cubicBezTo>
                  <a:pt x="62086" y="58179"/>
                  <a:pt x="62408" y="58093"/>
                  <a:pt x="62731" y="58003"/>
                </a:cubicBezTo>
                <a:cubicBezTo>
                  <a:pt x="62558" y="57507"/>
                  <a:pt x="62401" y="57008"/>
                  <a:pt x="62258" y="56509"/>
                </a:cubicBezTo>
                <a:cubicBezTo>
                  <a:pt x="61924" y="56641"/>
                  <a:pt x="61594" y="56764"/>
                  <a:pt x="61260" y="56881"/>
                </a:cubicBezTo>
                <a:cubicBezTo>
                  <a:pt x="61414" y="57342"/>
                  <a:pt x="61579" y="57800"/>
                  <a:pt x="61763" y="58258"/>
                </a:cubicBezTo>
                <a:close/>
                <a:moveTo>
                  <a:pt x="60195" y="57222"/>
                </a:moveTo>
                <a:cubicBezTo>
                  <a:pt x="60360" y="57646"/>
                  <a:pt x="60532" y="58070"/>
                  <a:pt x="60720" y="58494"/>
                </a:cubicBezTo>
                <a:cubicBezTo>
                  <a:pt x="61035" y="58430"/>
                  <a:pt x="61350" y="58359"/>
                  <a:pt x="61665" y="58284"/>
                </a:cubicBezTo>
                <a:cubicBezTo>
                  <a:pt x="61485" y="57826"/>
                  <a:pt x="61320" y="57368"/>
                  <a:pt x="61166" y="56911"/>
                </a:cubicBezTo>
                <a:cubicBezTo>
                  <a:pt x="60844" y="57019"/>
                  <a:pt x="60521" y="57125"/>
                  <a:pt x="60195" y="57222"/>
                </a:cubicBezTo>
                <a:close/>
                <a:moveTo>
                  <a:pt x="59639" y="55616"/>
                </a:moveTo>
                <a:cubicBezTo>
                  <a:pt x="59793" y="56108"/>
                  <a:pt x="59958" y="56596"/>
                  <a:pt x="60142" y="57080"/>
                </a:cubicBezTo>
                <a:cubicBezTo>
                  <a:pt x="60469" y="56982"/>
                  <a:pt x="60795" y="56881"/>
                  <a:pt x="61121" y="56768"/>
                </a:cubicBezTo>
                <a:cubicBezTo>
                  <a:pt x="60945" y="56239"/>
                  <a:pt x="60791" y="55706"/>
                  <a:pt x="60656" y="55174"/>
                </a:cubicBezTo>
                <a:cubicBezTo>
                  <a:pt x="60318" y="55327"/>
                  <a:pt x="59981" y="55477"/>
                  <a:pt x="59639" y="55616"/>
                </a:cubicBezTo>
                <a:close/>
                <a:moveTo>
                  <a:pt x="59594" y="55470"/>
                </a:moveTo>
                <a:cubicBezTo>
                  <a:pt x="59939" y="55327"/>
                  <a:pt x="60277" y="55181"/>
                  <a:pt x="60615" y="55023"/>
                </a:cubicBezTo>
                <a:cubicBezTo>
                  <a:pt x="60457" y="54386"/>
                  <a:pt x="60322" y="53744"/>
                  <a:pt x="60213" y="53102"/>
                </a:cubicBezTo>
                <a:cubicBezTo>
                  <a:pt x="59857" y="53320"/>
                  <a:pt x="59497" y="53530"/>
                  <a:pt x="59140" y="53729"/>
                </a:cubicBezTo>
                <a:cubicBezTo>
                  <a:pt x="59268" y="54314"/>
                  <a:pt x="59422" y="54892"/>
                  <a:pt x="59594" y="55470"/>
                </a:cubicBezTo>
                <a:close/>
                <a:moveTo>
                  <a:pt x="58015" y="54318"/>
                </a:moveTo>
                <a:cubicBezTo>
                  <a:pt x="58165" y="54843"/>
                  <a:pt x="58330" y="55365"/>
                  <a:pt x="58514" y="55886"/>
                </a:cubicBezTo>
                <a:cubicBezTo>
                  <a:pt x="58844" y="55766"/>
                  <a:pt x="59174" y="55643"/>
                  <a:pt x="59504" y="55507"/>
                </a:cubicBezTo>
                <a:cubicBezTo>
                  <a:pt x="59332" y="54933"/>
                  <a:pt x="59178" y="54359"/>
                  <a:pt x="59046" y="53782"/>
                </a:cubicBezTo>
                <a:cubicBezTo>
                  <a:pt x="58705" y="53969"/>
                  <a:pt x="58364" y="54149"/>
                  <a:pt x="58015" y="54318"/>
                </a:cubicBezTo>
                <a:close/>
                <a:moveTo>
                  <a:pt x="57534" y="52254"/>
                </a:moveTo>
                <a:cubicBezTo>
                  <a:pt x="57654" y="52896"/>
                  <a:pt x="57801" y="53534"/>
                  <a:pt x="57973" y="54164"/>
                </a:cubicBezTo>
                <a:cubicBezTo>
                  <a:pt x="58322" y="53995"/>
                  <a:pt x="58668" y="53815"/>
                  <a:pt x="59013" y="53624"/>
                </a:cubicBezTo>
                <a:cubicBezTo>
                  <a:pt x="58859" y="52911"/>
                  <a:pt x="58735" y="52194"/>
                  <a:pt x="58645" y="51478"/>
                </a:cubicBezTo>
                <a:cubicBezTo>
                  <a:pt x="58274" y="51752"/>
                  <a:pt x="57906" y="52011"/>
                  <a:pt x="57534" y="52254"/>
                </a:cubicBezTo>
                <a:moveTo>
                  <a:pt x="56878" y="54667"/>
                </a:moveTo>
                <a:cubicBezTo>
                  <a:pt x="57216" y="54524"/>
                  <a:pt x="57549" y="54374"/>
                  <a:pt x="57880" y="54213"/>
                </a:cubicBezTo>
                <a:cubicBezTo>
                  <a:pt x="57707" y="53583"/>
                  <a:pt x="57561" y="52952"/>
                  <a:pt x="57441" y="52318"/>
                </a:cubicBezTo>
                <a:cubicBezTo>
                  <a:pt x="57092" y="52547"/>
                  <a:pt x="56743" y="52765"/>
                  <a:pt x="56386" y="52975"/>
                </a:cubicBezTo>
                <a:cubicBezTo>
                  <a:pt x="56529" y="53541"/>
                  <a:pt x="56690" y="54108"/>
                  <a:pt x="56878" y="54667"/>
                </a:cubicBezTo>
                <a:close/>
                <a:moveTo>
                  <a:pt x="55279" y="53575"/>
                </a:moveTo>
                <a:cubicBezTo>
                  <a:pt x="55437" y="54082"/>
                  <a:pt x="55613" y="54588"/>
                  <a:pt x="55809" y="55087"/>
                </a:cubicBezTo>
                <a:cubicBezTo>
                  <a:pt x="56135" y="54971"/>
                  <a:pt x="56461" y="54843"/>
                  <a:pt x="56780" y="54708"/>
                </a:cubicBezTo>
                <a:cubicBezTo>
                  <a:pt x="56596" y="54153"/>
                  <a:pt x="56435" y="53590"/>
                  <a:pt x="56293" y="53027"/>
                </a:cubicBezTo>
                <a:cubicBezTo>
                  <a:pt x="55959" y="53222"/>
                  <a:pt x="55621" y="53403"/>
                  <a:pt x="55279" y="53575"/>
                </a:cubicBezTo>
                <a:close/>
                <a:moveTo>
                  <a:pt x="54754" y="51572"/>
                </a:moveTo>
                <a:cubicBezTo>
                  <a:pt x="54886" y="52191"/>
                  <a:pt x="55047" y="52810"/>
                  <a:pt x="55234" y="53425"/>
                </a:cubicBezTo>
                <a:cubicBezTo>
                  <a:pt x="55576" y="53249"/>
                  <a:pt x="55917" y="53065"/>
                  <a:pt x="56251" y="52870"/>
                </a:cubicBezTo>
                <a:cubicBezTo>
                  <a:pt x="56082" y="52168"/>
                  <a:pt x="55944" y="51463"/>
                  <a:pt x="55842" y="50754"/>
                </a:cubicBezTo>
                <a:cubicBezTo>
                  <a:pt x="55482" y="51039"/>
                  <a:pt x="55122" y="51313"/>
                  <a:pt x="54754" y="51572"/>
                </a:cubicBezTo>
                <a:moveTo>
                  <a:pt x="54720" y="51399"/>
                </a:moveTo>
                <a:cubicBezTo>
                  <a:pt x="55088" y="51136"/>
                  <a:pt x="55452" y="50862"/>
                  <a:pt x="55816" y="50570"/>
                </a:cubicBezTo>
                <a:cubicBezTo>
                  <a:pt x="55685" y="49594"/>
                  <a:pt x="55617" y="48619"/>
                  <a:pt x="55613" y="47643"/>
                </a:cubicBezTo>
                <a:cubicBezTo>
                  <a:pt x="55400" y="47872"/>
                  <a:pt x="55189" y="48097"/>
                  <a:pt x="54976" y="48319"/>
                </a:cubicBezTo>
                <a:cubicBezTo>
                  <a:pt x="54773" y="48532"/>
                  <a:pt x="54567" y="48739"/>
                  <a:pt x="54364" y="48941"/>
                </a:cubicBezTo>
                <a:cubicBezTo>
                  <a:pt x="54435" y="49763"/>
                  <a:pt x="54552" y="50585"/>
                  <a:pt x="54720" y="51399"/>
                </a:cubicBezTo>
                <a:moveTo>
                  <a:pt x="53130" y="50086"/>
                </a:moveTo>
                <a:cubicBezTo>
                  <a:pt x="53246" y="50776"/>
                  <a:pt x="53396" y="51467"/>
                  <a:pt x="53584" y="52153"/>
                </a:cubicBezTo>
                <a:cubicBezTo>
                  <a:pt x="53936" y="51936"/>
                  <a:pt x="54281" y="51710"/>
                  <a:pt x="54623" y="51467"/>
                </a:cubicBezTo>
                <a:cubicBezTo>
                  <a:pt x="54458" y="50660"/>
                  <a:pt x="54338" y="49849"/>
                  <a:pt x="54266" y="49039"/>
                </a:cubicBezTo>
                <a:cubicBezTo>
                  <a:pt x="53887" y="49407"/>
                  <a:pt x="53512" y="49756"/>
                  <a:pt x="53130" y="50086"/>
                </a:cubicBezTo>
                <a:moveTo>
                  <a:pt x="53096" y="49898"/>
                </a:moveTo>
                <a:cubicBezTo>
                  <a:pt x="53486" y="49561"/>
                  <a:pt x="53865" y="49204"/>
                  <a:pt x="54248" y="48829"/>
                </a:cubicBezTo>
                <a:cubicBezTo>
                  <a:pt x="54203" y="48281"/>
                  <a:pt x="54180" y="47733"/>
                  <a:pt x="54180" y="47189"/>
                </a:cubicBezTo>
                <a:cubicBezTo>
                  <a:pt x="54180" y="46480"/>
                  <a:pt x="54218" y="45771"/>
                  <a:pt x="54293" y="45066"/>
                </a:cubicBezTo>
                <a:cubicBezTo>
                  <a:pt x="53794" y="45718"/>
                  <a:pt x="53321" y="46334"/>
                  <a:pt x="52852" y="46919"/>
                </a:cubicBezTo>
                <a:cubicBezTo>
                  <a:pt x="52856" y="47913"/>
                  <a:pt x="52942" y="48908"/>
                  <a:pt x="53096" y="49898"/>
                </a:cubicBezTo>
                <a:moveTo>
                  <a:pt x="51929" y="50840"/>
                </a:moveTo>
                <a:cubicBezTo>
                  <a:pt x="52293" y="50570"/>
                  <a:pt x="52649" y="50285"/>
                  <a:pt x="52998" y="49984"/>
                </a:cubicBezTo>
                <a:cubicBezTo>
                  <a:pt x="52841" y="49009"/>
                  <a:pt x="52754" y="48030"/>
                  <a:pt x="52743" y="47050"/>
                </a:cubicBezTo>
                <a:cubicBezTo>
                  <a:pt x="52334" y="47553"/>
                  <a:pt x="51933" y="48026"/>
                  <a:pt x="51516" y="48476"/>
                </a:cubicBezTo>
                <a:cubicBezTo>
                  <a:pt x="51606" y="49264"/>
                  <a:pt x="51745" y="50056"/>
                  <a:pt x="51929" y="50840"/>
                </a:cubicBezTo>
                <a:close/>
                <a:moveTo>
                  <a:pt x="51415" y="53267"/>
                </a:moveTo>
                <a:cubicBezTo>
                  <a:pt x="51745" y="53129"/>
                  <a:pt x="52068" y="52979"/>
                  <a:pt x="52387" y="52817"/>
                </a:cubicBezTo>
                <a:cubicBezTo>
                  <a:pt x="52188" y="52243"/>
                  <a:pt x="52019" y="51665"/>
                  <a:pt x="51873" y="51084"/>
                </a:cubicBezTo>
                <a:cubicBezTo>
                  <a:pt x="51546" y="51320"/>
                  <a:pt x="51212" y="51542"/>
                  <a:pt x="50863" y="51755"/>
                </a:cubicBezTo>
                <a:cubicBezTo>
                  <a:pt x="51028" y="52262"/>
                  <a:pt x="51212" y="52765"/>
                  <a:pt x="51415" y="53267"/>
                </a:cubicBezTo>
                <a:close/>
                <a:moveTo>
                  <a:pt x="49790" y="52348"/>
                </a:moveTo>
                <a:cubicBezTo>
                  <a:pt x="49967" y="52791"/>
                  <a:pt x="50158" y="53234"/>
                  <a:pt x="50368" y="53669"/>
                </a:cubicBezTo>
                <a:cubicBezTo>
                  <a:pt x="50691" y="53560"/>
                  <a:pt x="51002" y="53440"/>
                  <a:pt x="51310" y="53313"/>
                </a:cubicBezTo>
                <a:cubicBezTo>
                  <a:pt x="51107" y="52817"/>
                  <a:pt x="50927" y="52318"/>
                  <a:pt x="50766" y="51815"/>
                </a:cubicBezTo>
                <a:cubicBezTo>
                  <a:pt x="50451" y="52003"/>
                  <a:pt x="50128" y="52179"/>
                  <a:pt x="49790" y="52348"/>
                </a:cubicBezTo>
                <a:close/>
                <a:moveTo>
                  <a:pt x="49734" y="52198"/>
                </a:moveTo>
                <a:cubicBezTo>
                  <a:pt x="50072" y="52029"/>
                  <a:pt x="50398" y="51849"/>
                  <a:pt x="50713" y="51658"/>
                </a:cubicBezTo>
                <a:cubicBezTo>
                  <a:pt x="50518" y="51028"/>
                  <a:pt x="50349" y="50393"/>
                  <a:pt x="50218" y="49756"/>
                </a:cubicBezTo>
                <a:cubicBezTo>
                  <a:pt x="49888" y="50048"/>
                  <a:pt x="49546" y="50326"/>
                  <a:pt x="49190" y="50585"/>
                </a:cubicBezTo>
                <a:cubicBezTo>
                  <a:pt x="49344" y="51125"/>
                  <a:pt x="49528" y="51662"/>
                  <a:pt x="49734" y="52198"/>
                </a:cubicBezTo>
                <a:close/>
                <a:moveTo>
                  <a:pt x="48102" y="51298"/>
                </a:moveTo>
                <a:cubicBezTo>
                  <a:pt x="48274" y="51759"/>
                  <a:pt x="48462" y="52217"/>
                  <a:pt x="48672" y="52675"/>
                </a:cubicBezTo>
                <a:cubicBezTo>
                  <a:pt x="49002" y="52540"/>
                  <a:pt x="49318" y="52401"/>
                  <a:pt x="49629" y="52247"/>
                </a:cubicBezTo>
                <a:cubicBezTo>
                  <a:pt x="49423" y="51722"/>
                  <a:pt x="49242" y="51189"/>
                  <a:pt x="49089" y="50656"/>
                </a:cubicBezTo>
                <a:cubicBezTo>
                  <a:pt x="48773" y="50881"/>
                  <a:pt x="48443" y="51095"/>
                  <a:pt x="48102" y="51298"/>
                </a:cubicBezTo>
                <a:close/>
                <a:moveTo>
                  <a:pt x="47513" y="49418"/>
                </a:moveTo>
                <a:cubicBezTo>
                  <a:pt x="47659" y="49996"/>
                  <a:pt x="47839" y="50570"/>
                  <a:pt x="48046" y="51140"/>
                </a:cubicBezTo>
                <a:cubicBezTo>
                  <a:pt x="48391" y="50938"/>
                  <a:pt x="48721" y="50720"/>
                  <a:pt x="49040" y="50491"/>
                </a:cubicBezTo>
                <a:cubicBezTo>
                  <a:pt x="48841" y="49786"/>
                  <a:pt x="48683" y="49077"/>
                  <a:pt x="48571" y="48367"/>
                </a:cubicBezTo>
                <a:cubicBezTo>
                  <a:pt x="48237" y="48739"/>
                  <a:pt x="47888" y="49088"/>
                  <a:pt x="47513" y="49418"/>
                </a:cubicBezTo>
                <a:close/>
                <a:moveTo>
                  <a:pt x="48410" y="44364"/>
                </a:moveTo>
                <a:cubicBezTo>
                  <a:pt x="47974" y="45208"/>
                  <a:pt x="47539" y="45992"/>
                  <a:pt x="47055" y="46717"/>
                </a:cubicBezTo>
                <a:cubicBezTo>
                  <a:pt x="47126" y="47561"/>
                  <a:pt x="47265" y="48397"/>
                  <a:pt x="47468" y="49234"/>
                </a:cubicBezTo>
                <a:cubicBezTo>
                  <a:pt x="47847" y="48896"/>
                  <a:pt x="48203" y="48536"/>
                  <a:pt x="48541" y="48154"/>
                </a:cubicBezTo>
                <a:cubicBezTo>
                  <a:pt x="48421" y="47332"/>
                  <a:pt x="48357" y="46506"/>
                  <a:pt x="48357" y="45685"/>
                </a:cubicBezTo>
                <a:cubicBezTo>
                  <a:pt x="48357" y="45246"/>
                  <a:pt x="48376" y="44803"/>
                  <a:pt x="48410" y="44364"/>
                </a:cubicBezTo>
                <a:close/>
                <a:moveTo>
                  <a:pt x="65628" y="25349"/>
                </a:moveTo>
                <a:cubicBezTo>
                  <a:pt x="59692" y="27934"/>
                  <a:pt x="54874" y="30834"/>
                  <a:pt x="51906" y="33930"/>
                </a:cubicBezTo>
                <a:cubicBezTo>
                  <a:pt x="48518" y="37464"/>
                  <a:pt x="46995" y="41407"/>
                  <a:pt x="46995" y="45373"/>
                </a:cubicBezTo>
                <a:cubicBezTo>
                  <a:pt x="46995" y="45730"/>
                  <a:pt x="47010" y="46086"/>
                  <a:pt x="47033" y="46443"/>
                </a:cubicBezTo>
                <a:cubicBezTo>
                  <a:pt x="47502" y="45718"/>
                  <a:pt x="47929" y="44931"/>
                  <a:pt x="48365" y="44086"/>
                </a:cubicBezTo>
                <a:cubicBezTo>
                  <a:pt x="48395" y="44030"/>
                  <a:pt x="48425" y="43970"/>
                  <a:pt x="48455" y="43914"/>
                </a:cubicBezTo>
                <a:cubicBezTo>
                  <a:pt x="48860" y="40199"/>
                  <a:pt x="50556" y="36552"/>
                  <a:pt x="53764" y="33281"/>
                </a:cubicBezTo>
                <a:cubicBezTo>
                  <a:pt x="56263" y="30737"/>
                  <a:pt x="59936" y="28343"/>
                  <a:pt x="64408" y="26152"/>
                </a:cubicBezTo>
                <a:cubicBezTo>
                  <a:pt x="64813" y="25882"/>
                  <a:pt x="65222" y="25612"/>
                  <a:pt x="65628" y="25349"/>
                </a:cubicBezTo>
                <a:close/>
                <a:moveTo>
                  <a:pt x="66569" y="24944"/>
                </a:moveTo>
                <a:cubicBezTo>
                  <a:pt x="66224" y="25165"/>
                  <a:pt x="65879" y="25386"/>
                  <a:pt x="65534" y="25612"/>
                </a:cubicBezTo>
                <a:cubicBezTo>
                  <a:pt x="68569" y="24190"/>
                  <a:pt x="71942" y="22861"/>
                  <a:pt x="75540" y="21638"/>
                </a:cubicBezTo>
                <a:cubicBezTo>
                  <a:pt x="72370" y="22662"/>
                  <a:pt x="69357" y="23769"/>
                  <a:pt x="66569" y="24944"/>
                </a:cubicBezTo>
                <a:close/>
                <a:moveTo>
                  <a:pt x="67672" y="24253"/>
                </a:moveTo>
                <a:cubicBezTo>
                  <a:pt x="67507" y="24355"/>
                  <a:pt x="67342" y="24460"/>
                  <a:pt x="67173" y="24565"/>
                </a:cubicBezTo>
                <a:cubicBezTo>
                  <a:pt x="69169" y="23739"/>
                  <a:pt x="71278" y="22951"/>
                  <a:pt x="73469" y="22201"/>
                </a:cubicBezTo>
                <a:cubicBezTo>
                  <a:pt x="71466" y="22854"/>
                  <a:pt x="69530" y="23540"/>
                  <a:pt x="67672" y="24253"/>
                </a:cubicBezTo>
                <a:close/>
                <a:moveTo>
                  <a:pt x="68423" y="23788"/>
                </a:moveTo>
                <a:cubicBezTo>
                  <a:pt x="68355" y="23829"/>
                  <a:pt x="68284" y="23871"/>
                  <a:pt x="68216" y="23916"/>
                </a:cubicBezTo>
                <a:cubicBezTo>
                  <a:pt x="69275" y="23514"/>
                  <a:pt x="70359" y="23124"/>
                  <a:pt x="71466" y="22745"/>
                </a:cubicBezTo>
                <a:cubicBezTo>
                  <a:pt x="70434" y="23083"/>
                  <a:pt x="69417" y="23432"/>
                  <a:pt x="68423" y="23788"/>
                </a:cubicBezTo>
                <a:close/>
                <a:moveTo>
                  <a:pt x="68933" y="23473"/>
                </a:moveTo>
                <a:cubicBezTo>
                  <a:pt x="69128" y="23405"/>
                  <a:pt x="69323" y="23338"/>
                  <a:pt x="69522" y="23270"/>
                </a:cubicBezTo>
                <a:cubicBezTo>
                  <a:pt x="69335" y="23330"/>
                  <a:pt x="69147" y="23394"/>
                  <a:pt x="68963" y="23454"/>
                </a:cubicBezTo>
                <a:cubicBezTo>
                  <a:pt x="68952" y="23462"/>
                  <a:pt x="68941" y="23469"/>
                  <a:pt x="68933" y="23473"/>
                </a:cubicBezTo>
                <a:close/>
                <a:moveTo>
                  <a:pt x="62026" y="24493"/>
                </a:moveTo>
                <a:cubicBezTo>
                  <a:pt x="61996" y="24512"/>
                  <a:pt x="61966" y="24531"/>
                  <a:pt x="61932" y="24550"/>
                </a:cubicBezTo>
                <a:cubicBezTo>
                  <a:pt x="62198" y="24467"/>
                  <a:pt x="62465" y="24381"/>
                  <a:pt x="62731" y="24302"/>
                </a:cubicBezTo>
                <a:cubicBezTo>
                  <a:pt x="65571" y="23424"/>
                  <a:pt x="68457" y="22595"/>
                  <a:pt x="71331" y="21826"/>
                </a:cubicBezTo>
                <a:cubicBezTo>
                  <a:pt x="71346" y="21818"/>
                  <a:pt x="71357" y="21811"/>
                  <a:pt x="71372" y="21803"/>
                </a:cubicBezTo>
                <a:cubicBezTo>
                  <a:pt x="68265" y="22629"/>
                  <a:pt x="65125" y="23529"/>
                  <a:pt x="62026" y="24493"/>
                </a:cubicBezTo>
                <a:close/>
                <a:moveTo>
                  <a:pt x="52724" y="27360"/>
                </a:moveTo>
                <a:cubicBezTo>
                  <a:pt x="52661" y="27412"/>
                  <a:pt x="52597" y="27469"/>
                  <a:pt x="52533" y="27521"/>
                </a:cubicBezTo>
                <a:cubicBezTo>
                  <a:pt x="55227" y="26538"/>
                  <a:pt x="58030" y="25593"/>
                  <a:pt x="60881" y="24692"/>
                </a:cubicBezTo>
                <a:cubicBezTo>
                  <a:pt x="61211" y="24587"/>
                  <a:pt x="61545" y="24482"/>
                  <a:pt x="61879" y="24381"/>
                </a:cubicBezTo>
                <a:cubicBezTo>
                  <a:pt x="61939" y="24343"/>
                  <a:pt x="61996" y="24306"/>
                  <a:pt x="62056" y="24268"/>
                </a:cubicBezTo>
                <a:cubicBezTo>
                  <a:pt x="58893" y="25244"/>
                  <a:pt x="55752" y="26279"/>
                  <a:pt x="52724" y="27360"/>
                </a:cubicBezTo>
                <a:close/>
                <a:moveTo>
                  <a:pt x="52586" y="27247"/>
                </a:moveTo>
                <a:cubicBezTo>
                  <a:pt x="52668" y="27184"/>
                  <a:pt x="52751" y="27116"/>
                  <a:pt x="52833" y="27049"/>
                </a:cubicBezTo>
                <a:cubicBezTo>
                  <a:pt x="50394" y="27908"/>
                  <a:pt x="48016" y="28797"/>
                  <a:pt x="45738" y="29701"/>
                </a:cubicBezTo>
                <a:cubicBezTo>
                  <a:pt x="45678" y="29776"/>
                  <a:pt x="45622" y="29851"/>
                  <a:pt x="45565" y="29926"/>
                </a:cubicBezTo>
                <a:cubicBezTo>
                  <a:pt x="47802" y="29015"/>
                  <a:pt x="50158" y="28118"/>
                  <a:pt x="52586" y="27247"/>
                </a:cubicBezTo>
                <a:close/>
                <a:moveTo>
                  <a:pt x="52053" y="27698"/>
                </a:moveTo>
                <a:cubicBezTo>
                  <a:pt x="52117" y="27641"/>
                  <a:pt x="52180" y="27589"/>
                  <a:pt x="52244" y="27533"/>
                </a:cubicBezTo>
                <a:cubicBezTo>
                  <a:pt x="49873" y="28388"/>
                  <a:pt x="47577" y="29266"/>
                  <a:pt x="45393" y="30163"/>
                </a:cubicBezTo>
                <a:cubicBezTo>
                  <a:pt x="45340" y="30234"/>
                  <a:pt x="45288" y="30309"/>
                  <a:pt x="45235" y="30384"/>
                </a:cubicBezTo>
                <a:cubicBezTo>
                  <a:pt x="47389" y="29469"/>
                  <a:pt x="49678" y="28568"/>
                  <a:pt x="52053" y="27698"/>
                </a:cubicBezTo>
                <a:close/>
                <a:moveTo>
                  <a:pt x="45078" y="30613"/>
                </a:moveTo>
                <a:cubicBezTo>
                  <a:pt x="45021" y="30692"/>
                  <a:pt x="44969" y="30774"/>
                  <a:pt x="44916" y="30853"/>
                </a:cubicBezTo>
                <a:cubicBezTo>
                  <a:pt x="46995" y="29926"/>
                  <a:pt x="49224" y="29011"/>
                  <a:pt x="51561" y="28122"/>
                </a:cubicBezTo>
                <a:cubicBezTo>
                  <a:pt x="51618" y="28073"/>
                  <a:pt x="51674" y="28024"/>
                  <a:pt x="51730" y="27975"/>
                </a:cubicBezTo>
                <a:cubicBezTo>
                  <a:pt x="49411" y="28831"/>
                  <a:pt x="47179" y="29716"/>
                  <a:pt x="45078" y="30613"/>
                </a:cubicBezTo>
                <a:moveTo>
                  <a:pt x="40560" y="32504"/>
                </a:moveTo>
                <a:cubicBezTo>
                  <a:pt x="41937" y="31832"/>
                  <a:pt x="43401" y="31168"/>
                  <a:pt x="44931" y="30512"/>
                </a:cubicBezTo>
                <a:cubicBezTo>
                  <a:pt x="44980" y="30437"/>
                  <a:pt x="45033" y="30362"/>
                  <a:pt x="45085" y="30287"/>
                </a:cubicBezTo>
                <a:cubicBezTo>
                  <a:pt x="43524" y="30932"/>
                  <a:pt x="42024" y="31585"/>
                  <a:pt x="40602" y="32245"/>
                </a:cubicBezTo>
                <a:cubicBezTo>
                  <a:pt x="40575" y="32335"/>
                  <a:pt x="40549" y="32429"/>
                  <a:pt x="40523" y="32519"/>
                </a:cubicBezTo>
                <a:cubicBezTo>
                  <a:pt x="40534" y="32515"/>
                  <a:pt x="40549" y="32508"/>
                  <a:pt x="40560" y="32504"/>
                </a:cubicBezTo>
                <a:close/>
                <a:moveTo>
                  <a:pt x="42538" y="31956"/>
                </a:moveTo>
                <a:cubicBezTo>
                  <a:pt x="43213" y="31633"/>
                  <a:pt x="43907" y="31307"/>
                  <a:pt x="44624" y="30984"/>
                </a:cubicBezTo>
                <a:cubicBezTo>
                  <a:pt x="44673" y="30906"/>
                  <a:pt x="44725" y="30823"/>
                  <a:pt x="44781" y="30741"/>
                </a:cubicBezTo>
                <a:cubicBezTo>
                  <a:pt x="43326" y="31367"/>
                  <a:pt x="41937" y="32001"/>
                  <a:pt x="40624" y="32635"/>
                </a:cubicBezTo>
                <a:cubicBezTo>
                  <a:pt x="40575" y="32662"/>
                  <a:pt x="40523" y="32688"/>
                  <a:pt x="40470" y="32710"/>
                </a:cubicBezTo>
                <a:cubicBezTo>
                  <a:pt x="40444" y="32819"/>
                  <a:pt x="40418" y="32924"/>
                  <a:pt x="40391" y="33029"/>
                </a:cubicBezTo>
                <a:cubicBezTo>
                  <a:pt x="41082" y="32673"/>
                  <a:pt x="41798" y="32313"/>
                  <a:pt x="42538" y="31956"/>
                </a:cubicBezTo>
                <a:moveTo>
                  <a:pt x="40350" y="33217"/>
                </a:moveTo>
                <a:cubicBezTo>
                  <a:pt x="40324" y="33348"/>
                  <a:pt x="40298" y="33476"/>
                  <a:pt x="40271" y="33603"/>
                </a:cubicBezTo>
                <a:cubicBezTo>
                  <a:pt x="41513" y="32898"/>
                  <a:pt x="42864" y="32196"/>
                  <a:pt x="44312" y="31498"/>
                </a:cubicBezTo>
                <a:cubicBezTo>
                  <a:pt x="44369" y="31405"/>
                  <a:pt x="44425" y="31307"/>
                  <a:pt x="44485" y="31210"/>
                </a:cubicBezTo>
                <a:cubicBezTo>
                  <a:pt x="43840" y="31502"/>
                  <a:pt x="43213" y="31795"/>
                  <a:pt x="42601" y="32091"/>
                </a:cubicBezTo>
                <a:cubicBezTo>
                  <a:pt x="41821" y="32463"/>
                  <a:pt x="41071" y="32842"/>
                  <a:pt x="40350" y="33217"/>
                </a:cubicBezTo>
                <a:close/>
                <a:moveTo>
                  <a:pt x="40309" y="32624"/>
                </a:moveTo>
                <a:cubicBezTo>
                  <a:pt x="40335" y="32530"/>
                  <a:pt x="40358" y="32436"/>
                  <a:pt x="40388" y="32343"/>
                </a:cubicBezTo>
                <a:cubicBezTo>
                  <a:pt x="39795" y="32620"/>
                  <a:pt x="39213" y="32894"/>
                  <a:pt x="38651" y="33172"/>
                </a:cubicBezTo>
                <a:cubicBezTo>
                  <a:pt x="38283" y="33352"/>
                  <a:pt x="37926" y="33532"/>
                  <a:pt x="37574" y="33708"/>
                </a:cubicBezTo>
                <a:cubicBezTo>
                  <a:pt x="37577" y="33817"/>
                  <a:pt x="37581" y="33922"/>
                  <a:pt x="37585" y="34031"/>
                </a:cubicBezTo>
                <a:cubicBezTo>
                  <a:pt x="38448" y="33562"/>
                  <a:pt x="39356" y="33093"/>
                  <a:pt x="40309" y="32624"/>
                </a:cubicBezTo>
                <a:moveTo>
                  <a:pt x="36452" y="38590"/>
                </a:moveTo>
                <a:cubicBezTo>
                  <a:pt x="36478" y="38548"/>
                  <a:pt x="36508" y="38511"/>
                  <a:pt x="36538" y="38470"/>
                </a:cubicBezTo>
                <a:cubicBezTo>
                  <a:pt x="36868" y="38019"/>
                  <a:pt x="37262" y="37569"/>
                  <a:pt x="37709" y="37119"/>
                </a:cubicBezTo>
                <a:cubicBezTo>
                  <a:pt x="37671" y="36838"/>
                  <a:pt x="37637" y="36552"/>
                  <a:pt x="37600" y="36267"/>
                </a:cubicBezTo>
                <a:cubicBezTo>
                  <a:pt x="37108" y="36657"/>
                  <a:pt x="36658" y="37051"/>
                  <a:pt x="36253" y="37445"/>
                </a:cubicBezTo>
                <a:cubicBezTo>
                  <a:pt x="36332" y="37828"/>
                  <a:pt x="36399" y="38211"/>
                  <a:pt x="36452" y="38590"/>
                </a:cubicBezTo>
                <a:close/>
                <a:moveTo>
                  <a:pt x="35037" y="38785"/>
                </a:moveTo>
                <a:cubicBezTo>
                  <a:pt x="35056" y="39025"/>
                  <a:pt x="35067" y="39265"/>
                  <a:pt x="35067" y="39501"/>
                </a:cubicBezTo>
                <a:cubicBezTo>
                  <a:pt x="35071" y="41002"/>
                  <a:pt x="34602" y="42454"/>
                  <a:pt x="33300" y="43820"/>
                </a:cubicBezTo>
                <a:cubicBezTo>
                  <a:pt x="33251" y="43872"/>
                  <a:pt x="33199" y="43925"/>
                  <a:pt x="33146" y="43978"/>
                </a:cubicBezTo>
                <a:cubicBezTo>
                  <a:pt x="33146" y="44503"/>
                  <a:pt x="33203" y="45024"/>
                  <a:pt x="33304" y="45542"/>
                </a:cubicBezTo>
                <a:cubicBezTo>
                  <a:pt x="33649" y="45302"/>
                  <a:pt x="33972" y="45047"/>
                  <a:pt x="34261" y="44784"/>
                </a:cubicBezTo>
                <a:cubicBezTo>
                  <a:pt x="34384" y="44672"/>
                  <a:pt x="34501" y="44559"/>
                  <a:pt x="34610" y="44447"/>
                </a:cubicBezTo>
                <a:cubicBezTo>
                  <a:pt x="34602" y="44296"/>
                  <a:pt x="34598" y="44146"/>
                  <a:pt x="34598" y="43993"/>
                </a:cubicBezTo>
                <a:cubicBezTo>
                  <a:pt x="34598" y="42263"/>
                  <a:pt x="35127" y="40514"/>
                  <a:pt x="36294" y="38811"/>
                </a:cubicBezTo>
                <a:cubicBezTo>
                  <a:pt x="36245" y="38413"/>
                  <a:pt x="36178" y="38008"/>
                  <a:pt x="36095" y="37599"/>
                </a:cubicBezTo>
                <a:cubicBezTo>
                  <a:pt x="35694" y="37997"/>
                  <a:pt x="35341" y="38391"/>
                  <a:pt x="35037" y="38785"/>
                </a:cubicBezTo>
                <a:moveTo>
                  <a:pt x="35893" y="36665"/>
                </a:moveTo>
                <a:cubicBezTo>
                  <a:pt x="35521" y="36958"/>
                  <a:pt x="35169" y="37254"/>
                  <a:pt x="34842" y="37550"/>
                </a:cubicBezTo>
                <a:cubicBezTo>
                  <a:pt x="34917" y="37896"/>
                  <a:pt x="34977" y="38241"/>
                  <a:pt x="35015" y="38582"/>
                </a:cubicBezTo>
                <a:cubicBezTo>
                  <a:pt x="35319" y="38199"/>
                  <a:pt x="35671" y="37817"/>
                  <a:pt x="36062" y="37430"/>
                </a:cubicBezTo>
                <a:cubicBezTo>
                  <a:pt x="36009" y="37179"/>
                  <a:pt x="35953" y="36920"/>
                  <a:pt x="35893" y="36665"/>
                </a:cubicBezTo>
                <a:close/>
                <a:moveTo>
                  <a:pt x="35889" y="35836"/>
                </a:moveTo>
                <a:cubicBezTo>
                  <a:pt x="35930" y="36020"/>
                  <a:pt x="35975" y="36200"/>
                  <a:pt x="36017" y="36384"/>
                </a:cubicBezTo>
                <a:cubicBezTo>
                  <a:pt x="36478" y="36027"/>
                  <a:pt x="36973" y="35671"/>
                  <a:pt x="37499" y="35318"/>
                </a:cubicBezTo>
                <a:cubicBezTo>
                  <a:pt x="37480" y="35160"/>
                  <a:pt x="37469" y="34999"/>
                  <a:pt x="37454" y="34841"/>
                </a:cubicBezTo>
                <a:cubicBezTo>
                  <a:pt x="36906" y="35172"/>
                  <a:pt x="36381" y="35506"/>
                  <a:pt x="35889" y="35836"/>
                </a:cubicBezTo>
                <a:moveTo>
                  <a:pt x="35746" y="35250"/>
                </a:moveTo>
                <a:cubicBezTo>
                  <a:pt x="35750" y="35273"/>
                  <a:pt x="35758" y="35295"/>
                  <a:pt x="35761" y="35318"/>
                </a:cubicBezTo>
                <a:cubicBezTo>
                  <a:pt x="35791" y="35442"/>
                  <a:pt x="35822" y="35562"/>
                  <a:pt x="35852" y="35682"/>
                </a:cubicBezTo>
                <a:cubicBezTo>
                  <a:pt x="36354" y="35348"/>
                  <a:pt x="36883" y="35010"/>
                  <a:pt x="37442" y="34676"/>
                </a:cubicBezTo>
                <a:cubicBezTo>
                  <a:pt x="37431" y="34549"/>
                  <a:pt x="37424" y="34421"/>
                  <a:pt x="37416" y="34294"/>
                </a:cubicBezTo>
                <a:cubicBezTo>
                  <a:pt x="36835" y="34613"/>
                  <a:pt x="36279" y="34931"/>
                  <a:pt x="35746" y="35250"/>
                </a:cubicBezTo>
                <a:moveTo>
                  <a:pt x="37394" y="33802"/>
                </a:moveTo>
                <a:cubicBezTo>
                  <a:pt x="36782" y="34114"/>
                  <a:pt x="36193" y="34429"/>
                  <a:pt x="35623" y="34740"/>
                </a:cubicBezTo>
                <a:cubicBezTo>
                  <a:pt x="35653" y="34860"/>
                  <a:pt x="35683" y="34980"/>
                  <a:pt x="35709" y="35100"/>
                </a:cubicBezTo>
                <a:cubicBezTo>
                  <a:pt x="36249" y="34774"/>
                  <a:pt x="36820" y="34451"/>
                  <a:pt x="37409" y="34129"/>
                </a:cubicBezTo>
                <a:cubicBezTo>
                  <a:pt x="37401" y="34020"/>
                  <a:pt x="37397" y="33911"/>
                  <a:pt x="37394" y="33802"/>
                </a:cubicBezTo>
                <a:close/>
                <a:moveTo>
                  <a:pt x="35383" y="33675"/>
                </a:moveTo>
                <a:cubicBezTo>
                  <a:pt x="36035" y="33356"/>
                  <a:pt x="36707" y="33037"/>
                  <a:pt x="37394" y="32718"/>
                </a:cubicBezTo>
                <a:cubicBezTo>
                  <a:pt x="37397" y="32624"/>
                  <a:pt x="37401" y="32530"/>
                  <a:pt x="37405" y="32436"/>
                </a:cubicBezTo>
                <a:cubicBezTo>
                  <a:pt x="36696" y="32755"/>
                  <a:pt x="36002" y="33074"/>
                  <a:pt x="35326" y="33393"/>
                </a:cubicBezTo>
                <a:cubicBezTo>
                  <a:pt x="35345" y="33487"/>
                  <a:pt x="35364" y="33581"/>
                  <a:pt x="35383" y="33675"/>
                </a:cubicBezTo>
                <a:close/>
                <a:moveTo>
                  <a:pt x="34227" y="35363"/>
                </a:moveTo>
                <a:cubicBezTo>
                  <a:pt x="34613" y="35134"/>
                  <a:pt x="35011" y="34909"/>
                  <a:pt x="35420" y="34680"/>
                </a:cubicBezTo>
                <a:cubicBezTo>
                  <a:pt x="35398" y="34575"/>
                  <a:pt x="35371" y="34470"/>
                  <a:pt x="35349" y="34365"/>
                </a:cubicBezTo>
                <a:cubicBezTo>
                  <a:pt x="34925" y="34583"/>
                  <a:pt x="34512" y="34804"/>
                  <a:pt x="34114" y="35022"/>
                </a:cubicBezTo>
                <a:cubicBezTo>
                  <a:pt x="34152" y="35134"/>
                  <a:pt x="34189" y="35250"/>
                  <a:pt x="34227" y="35363"/>
                </a:cubicBezTo>
                <a:close/>
                <a:moveTo>
                  <a:pt x="33345" y="36627"/>
                </a:moveTo>
                <a:cubicBezTo>
                  <a:pt x="33634" y="36425"/>
                  <a:pt x="33934" y="36218"/>
                  <a:pt x="34242" y="36016"/>
                </a:cubicBezTo>
                <a:cubicBezTo>
                  <a:pt x="34201" y="35881"/>
                  <a:pt x="34156" y="35746"/>
                  <a:pt x="34111" y="35607"/>
                </a:cubicBezTo>
                <a:cubicBezTo>
                  <a:pt x="33803" y="35791"/>
                  <a:pt x="33503" y="35975"/>
                  <a:pt x="33210" y="36158"/>
                </a:cubicBezTo>
                <a:cubicBezTo>
                  <a:pt x="33259" y="36312"/>
                  <a:pt x="33304" y="36470"/>
                  <a:pt x="33345" y="36627"/>
                </a:cubicBezTo>
                <a:moveTo>
                  <a:pt x="28137" y="44083"/>
                </a:moveTo>
                <a:cubicBezTo>
                  <a:pt x="28137" y="42987"/>
                  <a:pt x="28441" y="41876"/>
                  <a:pt x="29094" y="40766"/>
                </a:cubicBezTo>
                <a:cubicBezTo>
                  <a:pt x="29867" y="39453"/>
                  <a:pt x="31274" y="38106"/>
                  <a:pt x="33180" y="36744"/>
                </a:cubicBezTo>
                <a:cubicBezTo>
                  <a:pt x="33139" y="36582"/>
                  <a:pt x="33094" y="36421"/>
                  <a:pt x="33045" y="36260"/>
                </a:cubicBezTo>
                <a:cubicBezTo>
                  <a:pt x="30265" y="38023"/>
                  <a:pt x="28272" y="39760"/>
                  <a:pt x="27387" y="41392"/>
                </a:cubicBezTo>
                <a:cubicBezTo>
                  <a:pt x="26877" y="42330"/>
                  <a:pt x="26640" y="43257"/>
                  <a:pt x="26640" y="44165"/>
                </a:cubicBezTo>
                <a:cubicBezTo>
                  <a:pt x="26640" y="44814"/>
                  <a:pt x="26760" y="45452"/>
                  <a:pt x="26985" y="46079"/>
                </a:cubicBezTo>
                <a:cubicBezTo>
                  <a:pt x="27439" y="45884"/>
                  <a:pt x="27878" y="45677"/>
                  <a:pt x="28299" y="45460"/>
                </a:cubicBezTo>
                <a:cubicBezTo>
                  <a:pt x="28194" y="45006"/>
                  <a:pt x="28137" y="44544"/>
                  <a:pt x="28137" y="44083"/>
                </a:cubicBezTo>
                <a:close/>
                <a:moveTo>
                  <a:pt x="29800" y="44585"/>
                </a:moveTo>
                <a:cubicBezTo>
                  <a:pt x="29785" y="44398"/>
                  <a:pt x="29777" y="44206"/>
                  <a:pt x="29777" y="44019"/>
                </a:cubicBezTo>
                <a:cubicBezTo>
                  <a:pt x="29777" y="42754"/>
                  <a:pt x="30141" y="41475"/>
                  <a:pt x="30944" y="40199"/>
                </a:cubicBezTo>
                <a:cubicBezTo>
                  <a:pt x="31492" y="39325"/>
                  <a:pt x="32310" y="38440"/>
                  <a:pt x="33356" y="37547"/>
                </a:cubicBezTo>
                <a:cubicBezTo>
                  <a:pt x="33319" y="37333"/>
                  <a:pt x="33274" y="37115"/>
                  <a:pt x="33221" y="36901"/>
                </a:cubicBezTo>
                <a:cubicBezTo>
                  <a:pt x="31349" y="38241"/>
                  <a:pt x="29968" y="39569"/>
                  <a:pt x="29222" y="40841"/>
                </a:cubicBezTo>
                <a:cubicBezTo>
                  <a:pt x="28580" y="41933"/>
                  <a:pt x="28287" y="43017"/>
                  <a:pt x="28287" y="44083"/>
                </a:cubicBezTo>
                <a:cubicBezTo>
                  <a:pt x="28287" y="44522"/>
                  <a:pt x="28340" y="44957"/>
                  <a:pt x="28434" y="45388"/>
                </a:cubicBezTo>
                <a:cubicBezTo>
                  <a:pt x="28918" y="45133"/>
                  <a:pt x="29376" y="44867"/>
                  <a:pt x="29800" y="44585"/>
                </a:cubicBezTo>
                <a:close/>
                <a:moveTo>
                  <a:pt x="29822" y="44799"/>
                </a:moveTo>
                <a:cubicBezTo>
                  <a:pt x="29402" y="45073"/>
                  <a:pt x="28952" y="45332"/>
                  <a:pt x="28479" y="45580"/>
                </a:cubicBezTo>
                <a:cubicBezTo>
                  <a:pt x="28561" y="45895"/>
                  <a:pt x="28663" y="46206"/>
                  <a:pt x="28790" y="46514"/>
                </a:cubicBezTo>
                <a:cubicBezTo>
                  <a:pt x="29229" y="46326"/>
                  <a:pt x="29649" y="46131"/>
                  <a:pt x="30051" y="45925"/>
                </a:cubicBezTo>
                <a:cubicBezTo>
                  <a:pt x="29942" y="45553"/>
                  <a:pt x="29867" y="45174"/>
                  <a:pt x="29822" y="44799"/>
                </a:cubicBezTo>
                <a:close/>
                <a:moveTo>
                  <a:pt x="31480" y="45084"/>
                </a:moveTo>
                <a:cubicBezTo>
                  <a:pt x="31424" y="44720"/>
                  <a:pt x="31398" y="44349"/>
                  <a:pt x="31398" y="43981"/>
                </a:cubicBezTo>
                <a:cubicBezTo>
                  <a:pt x="31398" y="43846"/>
                  <a:pt x="31402" y="43711"/>
                  <a:pt x="31409" y="43580"/>
                </a:cubicBezTo>
                <a:cubicBezTo>
                  <a:pt x="30978" y="43978"/>
                  <a:pt x="30490" y="44353"/>
                  <a:pt x="29961" y="44709"/>
                </a:cubicBezTo>
                <a:cubicBezTo>
                  <a:pt x="30002" y="45092"/>
                  <a:pt x="30077" y="45475"/>
                  <a:pt x="30182" y="45854"/>
                </a:cubicBezTo>
                <a:cubicBezTo>
                  <a:pt x="30644" y="45610"/>
                  <a:pt x="31079" y="45355"/>
                  <a:pt x="31480" y="45084"/>
                </a:cubicBezTo>
                <a:moveTo>
                  <a:pt x="31811" y="46439"/>
                </a:moveTo>
                <a:cubicBezTo>
                  <a:pt x="31683" y="46056"/>
                  <a:pt x="31585" y="45673"/>
                  <a:pt x="31514" y="45287"/>
                </a:cubicBezTo>
                <a:cubicBezTo>
                  <a:pt x="31116" y="45550"/>
                  <a:pt x="30689" y="45801"/>
                  <a:pt x="30238" y="46037"/>
                </a:cubicBezTo>
                <a:cubicBezTo>
                  <a:pt x="30336" y="46360"/>
                  <a:pt x="30460" y="46683"/>
                  <a:pt x="30606" y="47002"/>
                </a:cubicBezTo>
                <a:cubicBezTo>
                  <a:pt x="31026" y="46825"/>
                  <a:pt x="31428" y="46638"/>
                  <a:pt x="31811" y="46439"/>
                </a:cubicBezTo>
                <a:moveTo>
                  <a:pt x="31871" y="46615"/>
                </a:moveTo>
                <a:cubicBezTo>
                  <a:pt x="31492" y="46810"/>
                  <a:pt x="31098" y="46994"/>
                  <a:pt x="30685" y="47170"/>
                </a:cubicBezTo>
                <a:cubicBezTo>
                  <a:pt x="30820" y="47459"/>
                  <a:pt x="30978" y="47745"/>
                  <a:pt x="31150" y="48026"/>
                </a:cubicBezTo>
                <a:cubicBezTo>
                  <a:pt x="31540" y="47891"/>
                  <a:pt x="31923" y="47748"/>
                  <a:pt x="32291" y="47598"/>
                </a:cubicBezTo>
                <a:cubicBezTo>
                  <a:pt x="32130" y="47272"/>
                  <a:pt x="31991" y="46945"/>
                  <a:pt x="31871" y="46615"/>
                </a:cubicBezTo>
                <a:moveTo>
                  <a:pt x="31646" y="45201"/>
                </a:moveTo>
                <a:cubicBezTo>
                  <a:pt x="31713" y="45591"/>
                  <a:pt x="31811" y="45981"/>
                  <a:pt x="31942" y="46371"/>
                </a:cubicBezTo>
                <a:cubicBezTo>
                  <a:pt x="32381" y="46139"/>
                  <a:pt x="32794" y="45891"/>
                  <a:pt x="33180" y="45632"/>
                </a:cubicBezTo>
                <a:cubicBezTo>
                  <a:pt x="33075" y="45129"/>
                  <a:pt x="33015" y="44623"/>
                  <a:pt x="33007" y="44116"/>
                </a:cubicBezTo>
                <a:cubicBezTo>
                  <a:pt x="32602" y="44499"/>
                  <a:pt x="32148" y="44859"/>
                  <a:pt x="31646" y="45201"/>
                </a:cubicBezTo>
                <a:moveTo>
                  <a:pt x="34640" y="36714"/>
                </a:moveTo>
                <a:cubicBezTo>
                  <a:pt x="34703" y="36939"/>
                  <a:pt x="34760" y="37164"/>
                  <a:pt x="34808" y="37385"/>
                </a:cubicBezTo>
                <a:cubicBezTo>
                  <a:pt x="35135" y="37093"/>
                  <a:pt x="35484" y="36800"/>
                  <a:pt x="35859" y="36507"/>
                </a:cubicBezTo>
                <a:cubicBezTo>
                  <a:pt x="35814" y="36320"/>
                  <a:pt x="35769" y="36132"/>
                  <a:pt x="35724" y="35945"/>
                </a:cubicBezTo>
                <a:cubicBezTo>
                  <a:pt x="35345" y="36200"/>
                  <a:pt x="34985" y="36459"/>
                  <a:pt x="34640" y="36714"/>
                </a:cubicBezTo>
                <a:close/>
                <a:moveTo>
                  <a:pt x="35585" y="35363"/>
                </a:moveTo>
                <a:cubicBezTo>
                  <a:pt x="35581" y="35359"/>
                  <a:pt x="35581" y="35355"/>
                  <a:pt x="35581" y="35352"/>
                </a:cubicBezTo>
                <a:cubicBezTo>
                  <a:pt x="35191" y="35588"/>
                  <a:pt x="34812" y="35824"/>
                  <a:pt x="34452" y="36061"/>
                </a:cubicBezTo>
                <a:cubicBezTo>
                  <a:pt x="34501" y="36226"/>
                  <a:pt x="34553" y="36395"/>
                  <a:pt x="34598" y="36560"/>
                </a:cubicBezTo>
                <a:cubicBezTo>
                  <a:pt x="34944" y="36305"/>
                  <a:pt x="35307" y="36050"/>
                  <a:pt x="35686" y="35791"/>
                </a:cubicBezTo>
                <a:cubicBezTo>
                  <a:pt x="35653" y="35648"/>
                  <a:pt x="35619" y="35506"/>
                  <a:pt x="35585" y="35363"/>
                </a:cubicBezTo>
                <a:moveTo>
                  <a:pt x="37386" y="33344"/>
                </a:moveTo>
                <a:cubicBezTo>
                  <a:pt x="36744" y="33656"/>
                  <a:pt x="36122" y="33963"/>
                  <a:pt x="35518" y="34279"/>
                </a:cubicBezTo>
                <a:cubicBezTo>
                  <a:pt x="35540" y="34380"/>
                  <a:pt x="35563" y="34485"/>
                  <a:pt x="35589" y="34590"/>
                </a:cubicBezTo>
                <a:cubicBezTo>
                  <a:pt x="36167" y="34271"/>
                  <a:pt x="36767" y="33952"/>
                  <a:pt x="37390" y="33633"/>
                </a:cubicBezTo>
                <a:cubicBezTo>
                  <a:pt x="37386" y="33536"/>
                  <a:pt x="37386" y="33438"/>
                  <a:pt x="37386" y="33344"/>
                </a:cubicBezTo>
                <a:close/>
                <a:moveTo>
                  <a:pt x="35480" y="34121"/>
                </a:moveTo>
                <a:cubicBezTo>
                  <a:pt x="36095" y="33806"/>
                  <a:pt x="36729" y="33487"/>
                  <a:pt x="37386" y="33172"/>
                </a:cubicBezTo>
                <a:cubicBezTo>
                  <a:pt x="37386" y="33078"/>
                  <a:pt x="37386" y="32984"/>
                  <a:pt x="37390" y="32894"/>
                </a:cubicBezTo>
                <a:cubicBezTo>
                  <a:pt x="36714" y="33206"/>
                  <a:pt x="36058" y="33521"/>
                  <a:pt x="35416" y="33832"/>
                </a:cubicBezTo>
                <a:cubicBezTo>
                  <a:pt x="35439" y="33930"/>
                  <a:pt x="35461" y="34024"/>
                  <a:pt x="35480" y="34121"/>
                </a:cubicBezTo>
                <a:moveTo>
                  <a:pt x="34403" y="35911"/>
                </a:moveTo>
                <a:cubicBezTo>
                  <a:pt x="34771" y="35674"/>
                  <a:pt x="35150" y="35434"/>
                  <a:pt x="35544" y="35198"/>
                </a:cubicBezTo>
                <a:cubicBezTo>
                  <a:pt x="35514" y="35078"/>
                  <a:pt x="35484" y="34958"/>
                  <a:pt x="35458" y="34834"/>
                </a:cubicBezTo>
                <a:cubicBezTo>
                  <a:pt x="35052" y="35059"/>
                  <a:pt x="34658" y="35284"/>
                  <a:pt x="34276" y="35509"/>
                </a:cubicBezTo>
                <a:cubicBezTo>
                  <a:pt x="34321" y="35644"/>
                  <a:pt x="34362" y="35776"/>
                  <a:pt x="34403" y="35911"/>
                </a:cubicBezTo>
                <a:close/>
                <a:moveTo>
                  <a:pt x="33552" y="37573"/>
                </a:moveTo>
                <a:cubicBezTo>
                  <a:pt x="33604" y="37896"/>
                  <a:pt x="33642" y="38214"/>
                  <a:pt x="33653" y="38533"/>
                </a:cubicBezTo>
                <a:cubicBezTo>
                  <a:pt x="33953" y="38199"/>
                  <a:pt x="34283" y="37866"/>
                  <a:pt x="34647" y="37532"/>
                </a:cubicBezTo>
                <a:cubicBezTo>
                  <a:pt x="34598" y="37299"/>
                  <a:pt x="34542" y="37066"/>
                  <a:pt x="34478" y="36834"/>
                </a:cubicBezTo>
                <a:cubicBezTo>
                  <a:pt x="34152" y="37081"/>
                  <a:pt x="33844" y="37329"/>
                  <a:pt x="33552" y="37573"/>
                </a:cubicBezTo>
                <a:moveTo>
                  <a:pt x="33522" y="37404"/>
                </a:moveTo>
                <a:cubicBezTo>
                  <a:pt x="33810" y="37164"/>
                  <a:pt x="34118" y="36924"/>
                  <a:pt x="34437" y="36680"/>
                </a:cubicBezTo>
                <a:cubicBezTo>
                  <a:pt x="34392" y="36511"/>
                  <a:pt x="34339" y="36338"/>
                  <a:pt x="34287" y="36166"/>
                </a:cubicBezTo>
                <a:cubicBezTo>
                  <a:pt x="33976" y="36372"/>
                  <a:pt x="33675" y="36575"/>
                  <a:pt x="33386" y="36781"/>
                </a:cubicBezTo>
                <a:cubicBezTo>
                  <a:pt x="33439" y="36991"/>
                  <a:pt x="33484" y="37198"/>
                  <a:pt x="33522" y="37404"/>
                </a:cubicBezTo>
                <a:moveTo>
                  <a:pt x="31593" y="43137"/>
                </a:moveTo>
                <a:cubicBezTo>
                  <a:pt x="31766" y="42965"/>
                  <a:pt x="31923" y="42788"/>
                  <a:pt x="32073" y="42604"/>
                </a:cubicBezTo>
                <a:cubicBezTo>
                  <a:pt x="33049" y="41422"/>
                  <a:pt x="33439" y="40214"/>
                  <a:pt x="33469" y="38972"/>
                </a:cubicBezTo>
                <a:cubicBezTo>
                  <a:pt x="33266" y="39216"/>
                  <a:pt x="33083" y="39464"/>
                  <a:pt x="32917" y="39708"/>
                </a:cubicBezTo>
                <a:cubicBezTo>
                  <a:pt x="32156" y="40852"/>
                  <a:pt x="31732" y="42000"/>
                  <a:pt x="31593" y="43137"/>
                </a:cubicBezTo>
                <a:close/>
                <a:moveTo>
                  <a:pt x="29938" y="44492"/>
                </a:moveTo>
                <a:cubicBezTo>
                  <a:pt x="30494" y="44116"/>
                  <a:pt x="30993" y="43719"/>
                  <a:pt x="31432" y="43298"/>
                </a:cubicBezTo>
                <a:cubicBezTo>
                  <a:pt x="31548" y="42079"/>
                  <a:pt x="31987" y="40845"/>
                  <a:pt x="32797" y="39629"/>
                </a:cubicBezTo>
                <a:cubicBezTo>
                  <a:pt x="32996" y="39336"/>
                  <a:pt x="33218" y="39040"/>
                  <a:pt x="33469" y="38744"/>
                </a:cubicBezTo>
                <a:cubicBezTo>
                  <a:pt x="33465" y="38406"/>
                  <a:pt x="33435" y="38061"/>
                  <a:pt x="33383" y="37715"/>
                </a:cubicBezTo>
                <a:cubicBezTo>
                  <a:pt x="32377" y="38582"/>
                  <a:pt x="31593" y="39438"/>
                  <a:pt x="31068" y="40278"/>
                </a:cubicBezTo>
                <a:cubicBezTo>
                  <a:pt x="30280" y="41531"/>
                  <a:pt x="29923" y="42784"/>
                  <a:pt x="29923" y="44019"/>
                </a:cubicBezTo>
                <a:cubicBezTo>
                  <a:pt x="29923" y="44176"/>
                  <a:pt x="29927" y="44334"/>
                  <a:pt x="29938" y="44492"/>
                </a:cubicBezTo>
                <a:close/>
                <a:moveTo>
                  <a:pt x="33150" y="43707"/>
                </a:moveTo>
                <a:cubicBezTo>
                  <a:pt x="33158" y="43700"/>
                  <a:pt x="33161" y="43696"/>
                  <a:pt x="33165" y="43692"/>
                </a:cubicBezTo>
                <a:cubicBezTo>
                  <a:pt x="34433" y="42353"/>
                  <a:pt x="34880" y="40961"/>
                  <a:pt x="34883" y="39501"/>
                </a:cubicBezTo>
                <a:cubicBezTo>
                  <a:pt x="34883" y="39340"/>
                  <a:pt x="34876" y="39175"/>
                  <a:pt x="34865" y="39014"/>
                </a:cubicBezTo>
                <a:cubicBezTo>
                  <a:pt x="34838" y="39051"/>
                  <a:pt x="34808" y="39092"/>
                  <a:pt x="34778" y="39134"/>
                </a:cubicBezTo>
                <a:cubicBezTo>
                  <a:pt x="33713" y="40650"/>
                  <a:pt x="33206" y="42184"/>
                  <a:pt x="33150" y="43707"/>
                </a:cubicBezTo>
                <a:close/>
                <a:moveTo>
                  <a:pt x="34662" y="39051"/>
                </a:moveTo>
                <a:cubicBezTo>
                  <a:pt x="34722" y="38965"/>
                  <a:pt x="34786" y="38882"/>
                  <a:pt x="34850" y="38796"/>
                </a:cubicBezTo>
                <a:cubicBezTo>
                  <a:pt x="34816" y="38432"/>
                  <a:pt x="34760" y="38068"/>
                  <a:pt x="34685" y="37697"/>
                </a:cubicBezTo>
                <a:cubicBezTo>
                  <a:pt x="34306" y="38046"/>
                  <a:pt x="33964" y="38398"/>
                  <a:pt x="33660" y="38747"/>
                </a:cubicBezTo>
                <a:cubicBezTo>
                  <a:pt x="33660" y="38774"/>
                  <a:pt x="33660" y="38800"/>
                  <a:pt x="33660" y="38826"/>
                </a:cubicBezTo>
                <a:cubicBezTo>
                  <a:pt x="33660" y="40158"/>
                  <a:pt x="33259" y="41467"/>
                  <a:pt x="32220" y="42724"/>
                </a:cubicBezTo>
                <a:cubicBezTo>
                  <a:pt x="32021" y="42968"/>
                  <a:pt x="31799" y="43205"/>
                  <a:pt x="31563" y="43434"/>
                </a:cubicBezTo>
                <a:cubicBezTo>
                  <a:pt x="31548" y="43617"/>
                  <a:pt x="31540" y="43797"/>
                  <a:pt x="31540" y="43981"/>
                </a:cubicBezTo>
                <a:cubicBezTo>
                  <a:pt x="31540" y="44319"/>
                  <a:pt x="31567" y="44657"/>
                  <a:pt x="31615" y="44994"/>
                </a:cubicBezTo>
                <a:cubicBezTo>
                  <a:pt x="32133" y="44638"/>
                  <a:pt x="32599" y="44259"/>
                  <a:pt x="33007" y="43854"/>
                </a:cubicBezTo>
                <a:cubicBezTo>
                  <a:pt x="33030" y="42255"/>
                  <a:pt x="33548" y="40635"/>
                  <a:pt x="34662" y="39051"/>
                </a:cubicBezTo>
                <a:moveTo>
                  <a:pt x="33578" y="47005"/>
                </a:moveTo>
                <a:cubicBezTo>
                  <a:pt x="33431" y="46615"/>
                  <a:pt x="33311" y="46221"/>
                  <a:pt x="33221" y="45824"/>
                </a:cubicBezTo>
                <a:cubicBezTo>
                  <a:pt x="32842" y="46079"/>
                  <a:pt x="32433" y="46319"/>
                  <a:pt x="32002" y="46548"/>
                </a:cubicBezTo>
                <a:cubicBezTo>
                  <a:pt x="32122" y="46882"/>
                  <a:pt x="32261" y="47212"/>
                  <a:pt x="32422" y="47542"/>
                </a:cubicBezTo>
                <a:cubicBezTo>
                  <a:pt x="32827" y="47373"/>
                  <a:pt x="33214" y="47193"/>
                  <a:pt x="33578" y="47005"/>
                </a:cubicBezTo>
                <a:moveTo>
                  <a:pt x="33645" y="47174"/>
                </a:moveTo>
                <a:cubicBezTo>
                  <a:pt x="33281" y="47362"/>
                  <a:pt x="32902" y="47538"/>
                  <a:pt x="32505" y="47707"/>
                </a:cubicBezTo>
                <a:cubicBezTo>
                  <a:pt x="32659" y="48003"/>
                  <a:pt x="32827" y="48300"/>
                  <a:pt x="33015" y="48596"/>
                </a:cubicBezTo>
                <a:cubicBezTo>
                  <a:pt x="33390" y="48469"/>
                  <a:pt x="33758" y="48334"/>
                  <a:pt x="34111" y="48191"/>
                </a:cubicBezTo>
                <a:cubicBezTo>
                  <a:pt x="33934" y="47857"/>
                  <a:pt x="33780" y="47516"/>
                  <a:pt x="33645" y="47174"/>
                </a:cubicBezTo>
                <a:close/>
                <a:moveTo>
                  <a:pt x="35349" y="47624"/>
                </a:moveTo>
                <a:cubicBezTo>
                  <a:pt x="35184" y="47227"/>
                  <a:pt x="35045" y="46822"/>
                  <a:pt x="34936" y="46413"/>
                </a:cubicBezTo>
                <a:cubicBezTo>
                  <a:pt x="34572" y="46660"/>
                  <a:pt x="34186" y="46893"/>
                  <a:pt x="33773" y="47110"/>
                </a:cubicBezTo>
                <a:cubicBezTo>
                  <a:pt x="33908" y="47456"/>
                  <a:pt x="34066" y="47797"/>
                  <a:pt x="34242" y="48139"/>
                </a:cubicBezTo>
                <a:cubicBezTo>
                  <a:pt x="34628" y="47977"/>
                  <a:pt x="35000" y="47808"/>
                  <a:pt x="35349" y="47624"/>
                </a:cubicBezTo>
                <a:moveTo>
                  <a:pt x="35420" y="47790"/>
                </a:moveTo>
                <a:cubicBezTo>
                  <a:pt x="35071" y="47970"/>
                  <a:pt x="34707" y="48139"/>
                  <a:pt x="34324" y="48296"/>
                </a:cubicBezTo>
                <a:cubicBezTo>
                  <a:pt x="34490" y="48600"/>
                  <a:pt x="34670" y="48904"/>
                  <a:pt x="34865" y="49200"/>
                </a:cubicBezTo>
                <a:cubicBezTo>
                  <a:pt x="35229" y="49084"/>
                  <a:pt x="35581" y="48956"/>
                  <a:pt x="35919" y="48825"/>
                </a:cubicBezTo>
                <a:cubicBezTo>
                  <a:pt x="35735" y="48484"/>
                  <a:pt x="35566" y="48139"/>
                  <a:pt x="35420" y="47790"/>
                </a:cubicBezTo>
                <a:moveTo>
                  <a:pt x="37112" y="48285"/>
                </a:moveTo>
                <a:cubicBezTo>
                  <a:pt x="36936" y="47880"/>
                  <a:pt x="36782" y="47471"/>
                  <a:pt x="36654" y="47058"/>
                </a:cubicBezTo>
                <a:cubicBezTo>
                  <a:pt x="36624" y="47077"/>
                  <a:pt x="36598" y="47099"/>
                  <a:pt x="36568" y="47118"/>
                </a:cubicBezTo>
                <a:cubicBezTo>
                  <a:pt x="36249" y="47332"/>
                  <a:pt x="35904" y="47534"/>
                  <a:pt x="35544" y="47726"/>
                </a:cubicBezTo>
                <a:cubicBezTo>
                  <a:pt x="35694" y="48078"/>
                  <a:pt x="35863" y="48427"/>
                  <a:pt x="36050" y="48773"/>
                </a:cubicBezTo>
                <a:cubicBezTo>
                  <a:pt x="36422" y="48619"/>
                  <a:pt x="36778" y="48457"/>
                  <a:pt x="37112" y="48285"/>
                </a:cubicBezTo>
                <a:moveTo>
                  <a:pt x="37183" y="48446"/>
                </a:moveTo>
                <a:cubicBezTo>
                  <a:pt x="36853" y="48619"/>
                  <a:pt x="36501" y="48776"/>
                  <a:pt x="36137" y="48926"/>
                </a:cubicBezTo>
                <a:cubicBezTo>
                  <a:pt x="36306" y="49234"/>
                  <a:pt x="36493" y="49534"/>
                  <a:pt x="36692" y="49838"/>
                </a:cubicBezTo>
                <a:cubicBezTo>
                  <a:pt x="37045" y="49726"/>
                  <a:pt x="37382" y="49609"/>
                  <a:pt x="37709" y="49485"/>
                </a:cubicBezTo>
                <a:cubicBezTo>
                  <a:pt x="37517" y="49140"/>
                  <a:pt x="37341" y="48795"/>
                  <a:pt x="37183" y="48446"/>
                </a:cubicBezTo>
                <a:moveTo>
                  <a:pt x="38681" y="49065"/>
                </a:moveTo>
                <a:cubicBezTo>
                  <a:pt x="38744" y="49035"/>
                  <a:pt x="38804" y="49005"/>
                  <a:pt x="38864" y="48975"/>
                </a:cubicBezTo>
                <a:cubicBezTo>
                  <a:pt x="38677" y="48570"/>
                  <a:pt x="38515" y="48161"/>
                  <a:pt x="38373" y="47748"/>
                </a:cubicBezTo>
                <a:cubicBezTo>
                  <a:pt x="38152" y="47898"/>
                  <a:pt x="37915" y="48045"/>
                  <a:pt x="37664" y="48187"/>
                </a:cubicBezTo>
                <a:cubicBezTo>
                  <a:pt x="37547" y="48255"/>
                  <a:pt x="37427" y="48322"/>
                  <a:pt x="37307" y="48386"/>
                </a:cubicBezTo>
                <a:cubicBezTo>
                  <a:pt x="37465" y="48735"/>
                  <a:pt x="37645" y="49088"/>
                  <a:pt x="37836" y="49433"/>
                </a:cubicBezTo>
                <a:cubicBezTo>
                  <a:pt x="38129" y="49317"/>
                  <a:pt x="38410" y="49197"/>
                  <a:pt x="38681" y="49065"/>
                </a:cubicBezTo>
                <a:moveTo>
                  <a:pt x="38936" y="49133"/>
                </a:moveTo>
                <a:cubicBezTo>
                  <a:pt x="38879" y="49163"/>
                  <a:pt x="38819" y="49193"/>
                  <a:pt x="38756" y="49223"/>
                </a:cubicBezTo>
                <a:cubicBezTo>
                  <a:pt x="38489" y="49350"/>
                  <a:pt x="38212" y="49470"/>
                  <a:pt x="37923" y="49587"/>
                </a:cubicBezTo>
                <a:cubicBezTo>
                  <a:pt x="38103" y="49894"/>
                  <a:pt x="38294" y="50202"/>
                  <a:pt x="38497" y="50506"/>
                </a:cubicBezTo>
                <a:cubicBezTo>
                  <a:pt x="38838" y="50405"/>
                  <a:pt x="39168" y="50296"/>
                  <a:pt x="39483" y="50180"/>
                </a:cubicBezTo>
                <a:cubicBezTo>
                  <a:pt x="39285" y="49834"/>
                  <a:pt x="39105" y="49485"/>
                  <a:pt x="38936" y="49133"/>
                </a:cubicBezTo>
                <a:close/>
                <a:moveTo>
                  <a:pt x="39787" y="50063"/>
                </a:moveTo>
                <a:cubicBezTo>
                  <a:pt x="40076" y="49947"/>
                  <a:pt x="40346" y="49831"/>
                  <a:pt x="40605" y="49707"/>
                </a:cubicBezTo>
                <a:cubicBezTo>
                  <a:pt x="40410" y="49302"/>
                  <a:pt x="40238" y="48889"/>
                  <a:pt x="40084" y="48476"/>
                </a:cubicBezTo>
                <a:cubicBezTo>
                  <a:pt x="39772" y="48683"/>
                  <a:pt x="39431" y="48881"/>
                  <a:pt x="39056" y="49073"/>
                </a:cubicBezTo>
                <a:cubicBezTo>
                  <a:pt x="39225" y="49429"/>
                  <a:pt x="39408" y="49782"/>
                  <a:pt x="39611" y="50131"/>
                </a:cubicBezTo>
                <a:cubicBezTo>
                  <a:pt x="39671" y="50108"/>
                  <a:pt x="39731" y="50086"/>
                  <a:pt x="39787" y="50063"/>
                </a:cubicBezTo>
                <a:moveTo>
                  <a:pt x="40680" y="49864"/>
                </a:moveTo>
                <a:cubicBezTo>
                  <a:pt x="40418" y="49988"/>
                  <a:pt x="40144" y="50108"/>
                  <a:pt x="39851" y="50221"/>
                </a:cubicBezTo>
                <a:cubicBezTo>
                  <a:pt x="39802" y="50243"/>
                  <a:pt x="39750" y="50262"/>
                  <a:pt x="39697" y="50285"/>
                </a:cubicBezTo>
                <a:cubicBezTo>
                  <a:pt x="39881" y="50596"/>
                  <a:pt x="40076" y="50907"/>
                  <a:pt x="40286" y="51215"/>
                </a:cubicBezTo>
                <a:cubicBezTo>
                  <a:pt x="40497" y="51159"/>
                  <a:pt x="40699" y="51099"/>
                  <a:pt x="40898" y="51031"/>
                </a:cubicBezTo>
                <a:cubicBezTo>
                  <a:pt x="41014" y="50994"/>
                  <a:pt x="41131" y="50956"/>
                  <a:pt x="41243" y="50919"/>
                </a:cubicBezTo>
                <a:cubicBezTo>
                  <a:pt x="41041" y="50570"/>
                  <a:pt x="40853" y="50217"/>
                  <a:pt x="40680" y="49864"/>
                </a:cubicBezTo>
                <a:moveTo>
                  <a:pt x="41798" y="49257"/>
                </a:moveTo>
                <a:cubicBezTo>
                  <a:pt x="41487" y="49448"/>
                  <a:pt x="41157" y="49632"/>
                  <a:pt x="40800" y="49804"/>
                </a:cubicBezTo>
                <a:cubicBezTo>
                  <a:pt x="40973" y="50165"/>
                  <a:pt x="41164" y="50521"/>
                  <a:pt x="41371" y="50874"/>
                </a:cubicBezTo>
                <a:cubicBezTo>
                  <a:pt x="41712" y="50750"/>
                  <a:pt x="42035" y="50622"/>
                  <a:pt x="42339" y="50487"/>
                </a:cubicBezTo>
                <a:cubicBezTo>
                  <a:pt x="42140" y="50082"/>
                  <a:pt x="41960" y="49669"/>
                  <a:pt x="41798" y="49257"/>
                </a:cubicBezTo>
                <a:moveTo>
                  <a:pt x="43446" y="49932"/>
                </a:moveTo>
                <a:cubicBezTo>
                  <a:pt x="43247" y="49437"/>
                  <a:pt x="43074" y="48938"/>
                  <a:pt x="42928" y="48439"/>
                </a:cubicBezTo>
                <a:cubicBezTo>
                  <a:pt x="42620" y="48701"/>
                  <a:pt x="42282" y="48949"/>
                  <a:pt x="41907" y="49189"/>
                </a:cubicBezTo>
                <a:cubicBezTo>
                  <a:pt x="42072" y="49606"/>
                  <a:pt x="42256" y="50022"/>
                  <a:pt x="42459" y="50435"/>
                </a:cubicBezTo>
                <a:cubicBezTo>
                  <a:pt x="42808" y="50221"/>
                  <a:pt x="43138" y="50108"/>
                  <a:pt x="43446" y="49932"/>
                </a:cubicBezTo>
                <a:moveTo>
                  <a:pt x="43509" y="50090"/>
                </a:moveTo>
                <a:cubicBezTo>
                  <a:pt x="43202" y="50266"/>
                  <a:pt x="42879" y="50431"/>
                  <a:pt x="42534" y="50589"/>
                </a:cubicBezTo>
                <a:cubicBezTo>
                  <a:pt x="42714" y="50945"/>
                  <a:pt x="42909" y="51305"/>
                  <a:pt x="43119" y="51658"/>
                </a:cubicBezTo>
                <a:cubicBezTo>
                  <a:pt x="43453" y="51549"/>
                  <a:pt x="43768" y="51437"/>
                  <a:pt x="44068" y="51316"/>
                </a:cubicBezTo>
                <a:cubicBezTo>
                  <a:pt x="43866" y="50911"/>
                  <a:pt x="43678" y="50502"/>
                  <a:pt x="43509" y="50090"/>
                </a:cubicBezTo>
                <a:moveTo>
                  <a:pt x="45153" y="50821"/>
                </a:moveTo>
                <a:cubicBezTo>
                  <a:pt x="44950" y="50341"/>
                  <a:pt x="44770" y="49853"/>
                  <a:pt x="44612" y="49365"/>
                </a:cubicBezTo>
                <a:cubicBezTo>
                  <a:pt x="44305" y="49598"/>
                  <a:pt x="43975" y="49819"/>
                  <a:pt x="43618" y="50026"/>
                </a:cubicBezTo>
                <a:cubicBezTo>
                  <a:pt x="43791" y="50442"/>
                  <a:pt x="43982" y="50855"/>
                  <a:pt x="44189" y="51268"/>
                </a:cubicBezTo>
                <a:cubicBezTo>
                  <a:pt x="44526" y="51129"/>
                  <a:pt x="44849" y="50979"/>
                  <a:pt x="45153" y="50821"/>
                </a:cubicBezTo>
                <a:close/>
                <a:moveTo>
                  <a:pt x="45220" y="50975"/>
                </a:moveTo>
                <a:cubicBezTo>
                  <a:pt x="44916" y="51133"/>
                  <a:pt x="44597" y="51279"/>
                  <a:pt x="44264" y="51418"/>
                </a:cubicBezTo>
                <a:cubicBezTo>
                  <a:pt x="44451" y="51774"/>
                  <a:pt x="44650" y="52131"/>
                  <a:pt x="44860" y="52483"/>
                </a:cubicBezTo>
                <a:cubicBezTo>
                  <a:pt x="45183" y="52390"/>
                  <a:pt x="45494" y="52288"/>
                  <a:pt x="45791" y="52183"/>
                </a:cubicBezTo>
                <a:cubicBezTo>
                  <a:pt x="45584" y="51785"/>
                  <a:pt x="45393" y="51380"/>
                  <a:pt x="45220" y="50975"/>
                </a:cubicBezTo>
                <a:moveTo>
                  <a:pt x="46860" y="51752"/>
                </a:moveTo>
                <a:cubicBezTo>
                  <a:pt x="46654" y="51286"/>
                  <a:pt x="46470" y="50814"/>
                  <a:pt x="46305" y="50341"/>
                </a:cubicBezTo>
                <a:cubicBezTo>
                  <a:pt x="45997" y="50544"/>
                  <a:pt x="45674" y="50739"/>
                  <a:pt x="45329" y="50919"/>
                </a:cubicBezTo>
                <a:cubicBezTo>
                  <a:pt x="45505" y="51328"/>
                  <a:pt x="45701" y="51737"/>
                  <a:pt x="45911" y="52142"/>
                </a:cubicBezTo>
                <a:cubicBezTo>
                  <a:pt x="46241" y="52018"/>
                  <a:pt x="46556" y="51891"/>
                  <a:pt x="46860" y="51752"/>
                </a:cubicBezTo>
                <a:close/>
                <a:moveTo>
                  <a:pt x="46927" y="51902"/>
                </a:moveTo>
                <a:cubicBezTo>
                  <a:pt x="46627" y="52041"/>
                  <a:pt x="46312" y="52168"/>
                  <a:pt x="45989" y="52288"/>
                </a:cubicBezTo>
                <a:cubicBezTo>
                  <a:pt x="46177" y="52641"/>
                  <a:pt x="46376" y="52994"/>
                  <a:pt x="46590" y="53346"/>
                </a:cubicBezTo>
                <a:cubicBezTo>
                  <a:pt x="46905" y="53267"/>
                  <a:pt x="47209" y="53181"/>
                  <a:pt x="47509" y="53087"/>
                </a:cubicBezTo>
                <a:cubicBezTo>
                  <a:pt x="47299" y="52697"/>
                  <a:pt x="47104" y="52299"/>
                  <a:pt x="46927" y="51902"/>
                </a:cubicBezTo>
                <a:close/>
                <a:moveTo>
                  <a:pt x="47299" y="49602"/>
                </a:moveTo>
                <a:cubicBezTo>
                  <a:pt x="47018" y="49838"/>
                  <a:pt x="46721" y="50060"/>
                  <a:pt x="46410" y="50273"/>
                </a:cubicBezTo>
                <a:cubicBezTo>
                  <a:pt x="46575" y="50754"/>
                  <a:pt x="46762" y="51226"/>
                  <a:pt x="46969" y="51703"/>
                </a:cubicBezTo>
                <a:cubicBezTo>
                  <a:pt x="47306" y="51545"/>
                  <a:pt x="47629" y="51380"/>
                  <a:pt x="47941" y="51200"/>
                </a:cubicBezTo>
                <a:cubicBezTo>
                  <a:pt x="47734" y="50637"/>
                  <a:pt x="47558" y="50075"/>
                  <a:pt x="47411" y="49504"/>
                </a:cubicBezTo>
                <a:cubicBezTo>
                  <a:pt x="47374" y="49538"/>
                  <a:pt x="47336" y="49572"/>
                  <a:pt x="47299" y="49602"/>
                </a:cubicBezTo>
                <a:close/>
                <a:moveTo>
                  <a:pt x="45847" y="48255"/>
                </a:moveTo>
                <a:cubicBezTo>
                  <a:pt x="45978" y="48874"/>
                  <a:pt x="46147" y="49493"/>
                  <a:pt x="46353" y="50108"/>
                </a:cubicBezTo>
                <a:cubicBezTo>
                  <a:pt x="46646" y="49906"/>
                  <a:pt x="46924" y="49696"/>
                  <a:pt x="47190" y="49474"/>
                </a:cubicBezTo>
                <a:cubicBezTo>
                  <a:pt x="47250" y="49425"/>
                  <a:pt x="47310" y="49373"/>
                  <a:pt x="47366" y="49324"/>
                </a:cubicBezTo>
                <a:cubicBezTo>
                  <a:pt x="47168" y="48510"/>
                  <a:pt x="47025" y="47692"/>
                  <a:pt x="46950" y="46874"/>
                </a:cubicBezTo>
                <a:cubicBezTo>
                  <a:pt x="46612" y="47362"/>
                  <a:pt x="46252" y="47823"/>
                  <a:pt x="45847" y="48255"/>
                </a:cubicBezTo>
                <a:moveTo>
                  <a:pt x="51914" y="32684"/>
                </a:moveTo>
                <a:cubicBezTo>
                  <a:pt x="49558" y="35408"/>
                  <a:pt x="48293" y="37903"/>
                  <a:pt x="47370" y="40143"/>
                </a:cubicBezTo>
                <a:cubicBezTo>
                  <a:pt x="46661" y="41869"/>
                  <a:pt x="46155" y="43445"/>
                  <a:pt x="45509" y="44852"/>
                </a:cubicBezTo>
                <a:cubicBezTo>
                  <a:pt x="45509" y="44931"/>
                  <a:pt x="45505" y="45009"/>
                  <a:pt x="45505" y="45088"/>
                </a:cubicBezTo>
                <a:cubicBezTo>
                  <a:pt x="45505" y="46075"/>
                  <a:pt x="45607" y="47065"/>
                  <a:pt x="45806" y="48052"/>
                </a:cubicBezTo>
                <a:cubicBezTo>
                  <a:pt x="46215" y="47602"/>
                  <a:pt x="46582" y="47118"/>
                  <a:pt x="46924" y="46604"/>
                </a:cubicBezTo>
                <a:cubicBezTo>
                  <a:pt x="46894" y="46195"/>
                  <a:pt x="46879" y="45782"/>
                  <a:pt x="46879" y="45373"/>
                </a:cubicBezTo>
                <a:cubicBezTo>
                  <a:pt x="46879" y="41377"/>
                  <a:pt x="48413" y="37400"/>
                  <a:pt x="51820" y="33847"/>
                </a:cubicBezTo>
                <a:cubicBezTo>
                  <a:pt x="54916" y="30620"/>
                  <a:pt x="59996" y="27615"/>
                  <a:pt x="66239" y="24955"/>
                </a:cubicBezTo>
                <a:cubicBezTo>
                  <a:pt x="66438" y="24827"/>
                  <a:pt x="66637" y="24704"/>
                  <a:pt x="66836" y="24576"/>
                </a:cubicBezTo>
                <a:cubicBezTo>
                  <a:pt x="60652" y="27011"/>
                  <a:pt x="55441" y="29754"/>
                  <a:pt x="51914" y="32684"/>
                </a:cubicBezTo>
                <a:moveTo>
                  <a:pt x="54371" y="30155"/>
                </a:moveTo>
                <a:cubicBezTo>
                  <a:pt x="54094" y="30407"/>
                  <a:pt x="53827" y="30662"/>
                  <a:pt x="53565" y="30917"/>
                </a:cubicBezTo>
                <a:cubicBezTo>
                  <a:pt x="53152" y="31326"/>
                  <a:pt x="52766" y="31731"/>
                  <a:pt x="52402" y="32132"/>
                </a:cubicBezTo>
                <a:cubicBezTo>
                  <a:pt x="56041" y="29266"/>
                  <a:pt x="61260" y="26598"/>
                  <a:pt x="67383" y="24231"/>
                </a:cubicBezTo>
                <a:cubicBezTo>
                  <a:pt x="67474" y="24175"/>
                  <a:pt x="67564" y="24118"/>
                  <a:pt x="67654" y="24066"/>
                </a:cubicBezTo>
                <a:cubicBezTo>
                  <a:pt x="62558" y="25919"/>
                  <a:pt x="58011" y="27972"/>
                  <a:pt x="54371" y="30155"/>
                </a:cubicBezTo>
                <a:close/>
                <a:moveTo>
                  <a:pt x="56034" y="28722"/>
                </a:moveTo>
                <a:cubicBezTo>
                  <a:pt x="55625" y="29056"/>
                  <a:pt x="55227" y="29390"/>
                  <a:pt x="54840" y="29731"/>
                </a:cubicBezTo>
                <a:cubicBezTo>
                  <a:pt x="58532" y="27581"/>
                  <a:pt x="63091" y="25567"/>
                  <a:pt x="68164" y="23747"/>
                </a:cubicBezTo>
                <a:cubicBezTo>
                  <a:pt x="68179" y="23739"/>
                  <a:pt x="68190" y="23732"/>
                  <a:pt x="68205" y="23724"/>
                </a:cubicBezTo>
                <a:cubicBezTo>
                  <a:pt x="68216" y="23717"/>
                  <a:pt x="68228" y="23709"/>
                  <a:pt x="68239" y="23702"/>
                </a:cubicBezTo>
                <a:cubicBezTo>
                  <a:pt x="63737" y="25244"/>
                  <a:pt x="59587" y="26932"/>
                  <a:pt x="56034" y="28722"/>
                </a:cubicBezTo>
                <a:close/>
                <a:moveTo>
                  <a:pt x="57242" y="27773"/>
                </a:moveTo>
                <a:cubicBezTo>
                  <a:pt x="56990" y="27964"/>
                  <a:pt x="56747" y="28155"/>
                  <a:pt x="56503" y="28347"/>
                </a:cubicBezTo>
                <a:cubicBezTo>
                  <a:pt x="59797" y="26722"/>
                  <a:pt x="63575" y="25184"/>
                  <a:pt x="67654" y="23769"/>
                </a:cubicBezTo>
                <a:cubicBezTo>
                  <a:pt x="63913" y="25015"/>
                  <a:pt x="60401" y="26358"/>
                  <a:pt x="57242" y="27773"/>
                </a:cubicBezTo>
                <a:close/>
                <a:moveTo>
                  <a:pt x="58154" y="27094"/>
                </a:moveTo>
                <a:cubicBezTo>
                  <a:pt x="58003" y="27206"/>
                  <a:pt x="57853" y="27315"/>
                  <a:pt x="57703" y="27427"/>
                </a:cubicBezTo>
                <a:cubicBezTo>
                  <a:pt x="60236" y="26309"/>
                  <a:pt x="62990" y="25240"/>
                  <a:pt x="65898" y="24231"/>
                </a:cubicBezTo>
                <a:cubicBezTo>
                  <a:pt x="63185" y="25139"/>
                  <a:pt x="60585" y="26099"/>
                  <a:pt x="58154" y="27094"/>
                </a:cubicBezTo>
                <a:moveTo>
                  <a:pt x="64374" y="23953"/>
                </a:moveTo>
                <a:cubicBezTo>
                  <a:pt x="63395" y="24246"/>
                  <a:pt x="62420" y="24550"/>
                  <a:pt x="61452" y="24854"/>
                </a:cubicBezTo>
                <a:cubicBezTo>
                  <a:pt x="61440" y="24861"/>
                  <a:pt x="61425" y="24869"/>
                  <a:pt x="61414" y="24880"/>
                </a:cubicBezTo>
                <a:cubicBezTo>
                  <a:pt x="62393" y="24565"/>
                  <a:pt x="63380" y="24253"/>
                  <a:pt x="64374" y="23953"/>
                </a:cubicBezTo>
                <a:close/>
                <a:moveTo>
                  <a:pt x="60945" y="25184"/>
                </a:moveTo>
                <a:cubicBezTo>
                  <a:pt x="60938" y="25184"/>
                  <a:pt x="60934" y="25188"/>
                  <a:pt x="60930" y="25191"/>
                </a:cubicBezTo>
                <a:cubicBezTo>
                  <a:pt x="61181" y="25109"/>
                  <a:pt x="61437" y="25026"/>
                  <a:pt x="61692" y="24940"/>
                </a:cubicBezTo>
                <a:cubicBezTo>
                  <a:pt x="61444" y="25022"/>
                  <a:pt x="61193" y="25101"/>
                  <a:pt x="60945" y="25184"/>
                </a:cubicBezTo>
                <a:moveTo>
                  <a:pt x="61298" y="24749"/>
                </a:moveTo>
                <a:cubicBezTo>
                  <a:pt x="61328" y="24730"/>
                  <a:pt x="61361" y="24707"/>
                  <a:pt x="61392" y="24689"/>
                </a:cubicBezTo>
                <a:cubicBezTo>
                  <a:pt x="58247" y="25675"/>
                  <a:pt x="55152" y="26718"/>
                  <a:pt x="52195" y="27803"/>
                </a:cubicBezTo>
                <a:cubicBezTo>
                  <a:pt x="52139" y="27851"/>
                  <a:pt x="52083" y="27896"/>
                  <a:pt x="52030" y="27945"/>
                </a:cubicBezTo>
                <a:cubicBezTo>
                  <a:pt x="54983" y="26835"/>
                  <a:pt x="58101" y="25762"/>
                  <a:pt x="61298" y="24749"/>
                </a:cubicBezTo>
                <a:moveTo>
                  <a:pt x="60780" y="25082"/>
                </a:moveTo>
                <a:cubicBezTo>
                  <a:pt x="60795" y="25075"/>
                  <a:pt x="60810" y="25064"/>
                  <a:pt x="60825" y="25052"/>
                </a:cubicBezTo>
                <a:cubicBezTo>
                  <a:pt x="57681" y="26058"/>
                  <a:pt x="54615" y="27124"/>
                  <a:pt x="51711" y="28223"/>
                </a:cubicBezTo>
                <a:cubicBezTo>
                  <a:pt x="51655" y="28275"/>
                  <a:pt x="51599" y="28324"/>
                  <a:pt x="51542" y="28377"/>
                </a:cubicBezTo>
                <a:cubicBezTo>
                  <a:pt x="54454" y="27232"/>
                  <a:pt x="57564" y="26129"/>
                  <a:pt x="60780" y="25082"/>
                </a:cubicBezTo>
                <a:close/>
                <a:moveTo>
                  <a:pt x="51242" y="28647"/>
                </a:moveTo>
                <a:cubicBezTo>
                  <a:pt x="51175" y="28711"/>
                  <a:pt x="51107" y="28771"/>
                  <a:pt x="51043" y="28834"/>
                </a:cubicBezTo>
                <a:cubicBezTo>
                  <a:pt x="53925" y="27641"/>
                  <a:pt x="57039" y="26493"/>
                  <a:pt x="60292" y="25405"/>
                </a:cubicBezTo>
                <a:cubicBezTo>
                  <a:pt x="60303" y="25398"/>
                  <a:pt x="60311" y="25390"/>
                  <a:pt x="60322" y="25386"/>
                </a:cubicBezTo>
                <a:cubicBezTo>
                  <a:pt x="57155" y="26422"/>
                  <a:pt x="54101" y="27518"/>
                  <a:pt x="51242" y="28647"/>
                </a:cubicBezTo>
                <a:close/>
                <a:moveTo>
                  <a:pt x="51085" y="28553"/>
                </a:moveTo>
                <a:cubicBezTo>
                  <a:pt x="51145" y="28501"/>
                  <a:pt x="51201" y="28448"/>
                  <a:pt x="51257" y="28396"/>
                </a:cubicBezTo>
                <a:cubicBezTo>
                  <a:pt x="48976" y="29270"/>
                  <a:pt x="46800" y="30166"/>
                  <a:pt x="44774" y="31078"/>
                </a:cubicBezTo>
                <a:cubicBezTo>
                  <a:pt x="44714" y="31172"/>
                  <a:pt x="44654" y="31270"/>
                  <a:pt x="44597" y="31363"/>
                </a:cubicBezTo>
                <a:cubicBezTo>
                  <a:pt x="46601" y="30407"/>
                  <a:pt x="48781" y="29469"/>
                  <a:pt x="51085" y="28553"/>
                </a:cubicBezTo>
                <a:close/>
                <a:moveTo>
                  <a:pt x="46485" y="30846"/>
                </a:moveTo>
                <a:cubicBezTo>
                  <a:pt x="47787" y="30226"/>
                  <a:pt x="49164" y="29619"/>
                  <a:pt x="50597" y="29018"/>
                </a:cubicBezTo>
                <a:cubicBezTo>
                  <a:pt x="50664" y="28955"/>
                  <a:pt x="50732" y="28887"/>
                  <a:pt x="50800" y="28823"/>
                </a:cubicBezTo>
                <a:cubicBezTo>
                  <a:pt x="48590" y="29709"/>
                  <a:pt x="46500" y="30613"/>
                  <a:pt x="44575" y="31536"/>
                </a:cubicBezTo>
                <a:cubicBezTo>
                  <a:pt x="44537" y="31551"/>
                  <a:pt x="44504" y="31570"/>
                  <a:pt x="44466" y="31585"/>
                </a:cubicBezTo>
                <a:cubicBezTo>
                  <a:pt x="44399" y="31705"/>
                  <a:pt x="44331" y="31825"/>
                  <a:pt x="44264" y="31941"/>
                </a:cubicBezTo>
                <a:cubicBezTo>
                  <a:pt x="44980" y="31573"/>
                  <a:pt x="45719" y="31210"/>
                  <a:pt x="46485" y="30846"/>
                </a:cubicBezTo>
                <a:close/>
                <a:moveTo>
                  <a:pt x="44147" y="32163"/>
                </a:moveTo>
                <a:cubicBezTo>
                  <a:pt x="44065" y="32320"/>
                  <a:pt x="43986" y="32474"/>
                  <a:pt x="43911" y="32628"/>
                </a:cubicBezTo>
                <a:cubicBezTo>
                  <a:pt x="45299" y="31836"/>
                  <a:pt x="46826" y="31052"/>
                  <a:pt x="48462" y="30283"/>
                </a:cubicBezTo>
                <a:cubicBezTo>
                  <a:pt x="48987" y="30035"/>
                  <a:pt x="49524" y="29788"/>
                  <a:pt x="50075" y="29544"/>
                </a:cubicBezTo>
                <a:cubicBezTo>
                  <a:pt x="50124" y="29491"/>
                  <a:pt x="50173" y="29442"/>
                  <a:pt x="50222" y="29390"/>
                </a:cubicBezTo>
                <a:cubicBezTo>
                  <a:pt x="50256" y="29356"/>
                  <a:pt x="50293" y="29322"/>
                  <a:pt x="50327" y="29285"/>
                </a:cubicBezTo>
                <a:cubicBezTo>
                  <a:pt x="49010" y="29840"/>
                  <a:pt x="47749" y="30403"/>
                  <a:pt x="46549" y="30973"/>
                </a:cubicBezTo>
                <a:cubicBezTo>
                  <a:pt x="45716" y="31367"/>
                  <a:pt x="44916" y="31765"/>
                  <a:pt x="44147" y="32163"/>
                </a:cubicBezTo>
                <a:close/>
                <a:moveTo>
                  <a:pt x="40238" y="33791"/>
                </a:moveTo>
                <a:cubicBezTo>
                  <a:pt x="40208" y="33952"/>
                  <a:pt x="40185" y="34117"/>
                  <a:pt x="40159" y="34279"/>
                </a:cubicBezTo>
                <a:cubicBezTo>
                  <a:pt x="41314" y="33543"/>
                  <a:pt x="42598" y="32812"/>
                  <a:pt x="43986" y="32087"/>
                </a:cubicBezTo>
                <a:cubicBezTo>
                  <a:pt x="44050" y="31964"/>
                  <a:pt x="44117" y="31844"/>
                  <a:pt x="44185" y="31720"/>
                </a:cubicBezTo>
                <a:cubicBezTo>
                  <a:pt x="42774" y="32403"/>
                  <a:pt x="41450" y="33097"/>
                  <a:pt x="40238" y="33791"/>
                </a:cubicBezTo>
                <a:close/>
                <a:moveTo>
                  <a:pt x="40185" y="33138"/>
                </a:moveTo>
                <a:cubicBezTo>
                  <a:pt x="40208" y="33033"/>
                  <a:pt x="40234" y="32924"/>
                  <a:pt x="40260" y="32815"/>
                </a:cubicBezTo>
                <a:cubicBezTo>
                  <a:pt x="39330" y="33273"/>
                  <a:pt x="38437" y="33735"/>
                  <a:pt x="37592" y="34196"/>
                </a:cubicBezTo>
                <a:cubicBezTo>
                  <a:pt x="37600" y="34320"/>
                  <a:pt x="37607" y="34447"/>
                  <a:pt x="37615" y="34571"/>
                </a:cubicBezTo>
                <a:cubicBezTo>
                  <a:pt x="38422" y="34095"/>
                  <a:pt x="39281" y="33615"/>
                  <a:pt x="40185" y="33138"/>
                </a:cubicBezTo>
                <a:close/>
                <a:moveTo>
                  <a:pt x="40069" y="33720"/>
                </a:moveTo>
                <a:cubicBezTo>
                  <a:pt x="40091" y="33588"/>
                  <a:pt x="40118" y="33457"/>
                  <a:pt x="40144" y="33326"/>
                </a:cubicBezTo>
                <a:cubicBezTo>
                  <a:pt x="39258" y="33795"/>
                  <a:pt x="38418" y="34264"/>
                  <a:pt x="37630" y="34736"/>
                </a:cubicBezTo>
                <a:cubicBezTo>
                  <a:pt x="37641" y="34894"/>
                  <a:pt x="37652" y="35048"/>
                  <a:pt x="37667" y="35202"/>
                </a:cubicBezTo>
                <a:cubicBezTo>
                  <a:pt x="38410" y="34706"/>
                  <a:pt x="39213" y="34211"/>
                  <a:pt x="40069" y="33720"/>
                </a:cubicBezTo>
                <a:close/>
                <a:moveTo>
                  <a:pt x="37750" y="35967"/>
                </a:moveTo>
                <a:cubicBezTo>
                  <a:pt x="38418" y="35446"/>
                  <a:pt x="39157" y="34924"/>
                  <a:pt x="39960" y="34406"/>
                </a:cubicBezTo>
                <a:cubicBezTo>
                  <a:pt x="39982" y="34241"/>
                  <a:pt x="40009" y="34072"/>
                  <a:pt x="40035" y="33907"/>
                </a:cubicBezTo>
                <a:cubicBezTo>
                  <a:pt x="39198" y="34391"/>
                  <a:pt x="38410" y="34879"/>
                  <a:pt x="37686" y="35367"/>
                </a:cubicBezTo>
                <a:cubicBezTo>
                  <a:pt x="37705" y="35569"/>
                  <a:pt x="37728" y="35768"/>
                  <a:pt x="37750" y="35967"/>
                </a:cubicBezTo>
                <a:close/>
                <a:moveTo>
                  <a:pt x="36264" y="45321"/>
                </a:moveTo>
                <a:cubicBezTo>
                  <a:pt x="36028" y="45557"/>
                  <a:pt x="35765" y="45790"/>
                  <a:pt x="35473" y="46019"/>
                </a:cubicBezTo>
                <a:cubicBezTo>
                  <a:pt x="35337" y="46127"/>
                  <a:pt x="35199" y="46229"/>
                  <a:pt x="35056" y="46330"/>
                </a:cubicBezTo>
                <a:cubicBezTo>
                  <a:pt x="35169" y="46743"/>
                  <a:pt x="35307" y="47152"/>
                  <a:pt x="35473" y="47561"/>
                </a:cubicBezTo>
                <a:cubicBezTo>
                  <a:pt x="35825" y="47373"/>
                  <a:pt x="36159" y="47178"/>
                  <a:pt x="36467" y="46968"/>
                </a:cubicBezTo>
                <a:cubicBezTo>
                  <a:pt x="36512" y="46938"/>
                  <a:pt x="36557" y="46908"/>
                  <a:pt x="36598" y="46878"/>
                </a:cubicBezTo>
                <a:cubicBezTo>
                  <a:pt x="36448" y="46364"/>
                  <a:pt x="36336" y="45842"/>
                  <a:pt x="36264" y="45321"/>
                </a:cubicBezTo>
                <a:moveTo>
                  <a:pt x="37878" y="45794"/>
                </a:moveTo>
                <a:cubicBezTo>
                  <a:pt x="37791" y="45246"/>
                  <a:pt x="37746" y="44690"/>
                  <a:pt x="37746" y="44139"/>
                </a:cubicBezTo>
                <a:cubicBezTo>
                  <a:pt x="37746" y="43666"/>
                  <a:pt x="37776" y="43197"/>
                  <a:pt x="37844" y="42728"/>
                </a:cubicBezTo>
                <a:cubicBezTo>
                  <a:pt x="37784" y="42931"/>
                  <a:pt x="37652" y="43133"/>
                  <a:pt x="37622" y="43332"/>
                </a:cubicBezTo>
                <a:cubicBezTo>
                  <a:pt x="37349" y="43978"/>
                  <a:pt x="36947" y="44600"/>
                  <a:pt x="36384" y="45193"/>
                </a:cubicBezTo>
                <a:cubicBezTo>
                  <a:pt x="36452" y="45730"/>
                  <a:pt x="36564" y="46263"/>
                  <a:pt x="36718" y="46795"/>
                </a:cubicBezTo>
                <a:cubicBezTo>
                  <a:pt x="37168" y="46473"/>
                  <a:pt x="37551" y="46139"/>
                  <a:pt x="37878" y="45794"/>
                </a:cubicBezTo>
                <a:moveTo>
                  <a:pt x="37915" y="46015"/>
                </a:moveTo>
                <a:cubicBezTo>
                  <a:pt x="37589" y="46345"/>
                  <a:pt x="37210" y="46668"/>
                  <a:pt x="36771" y="46975"/>
                </a:cubicBezTo>
                <a:cubicBezTo>
                  <a:pt x="36902" y="47396"/>
                  <a:pt x="37056" y="47812"/>
                  <a:pt x="37236" y="48221"/>
                </a:cubicBezTo>
                <a:cubicBezTo>
                  <a:pt x="37352" y="48161"/>
                  <a:pt x="37465" y="48097"/>
                  <a:pt x="37577" y="48033"/>
                </a:cubicBezTo>
                <a:cubicBezTo>
                  <a:pt x="37840" y="47883"/>
                  <a:pt x="38084" y="47730"/>
                  <a:pt x="38313" y="47576"/>
                </a:cubicBezTo>
                <a:cubicBezTo>
                  <a:pt x="38144" y="47058"/>
                  <a:pt x="38013" y="46536"/>
                  <a:pt x="37915" y="46015"/>
                </a:cubicBezTo>
                <a:moveTo>
                  <a:pt x="39536" y="46559"/>
                </a:moveTo>
                <a:cubicBezTo>
                  <a:pt x="39378" y="45797"/>
                  <a:pt x="39300" y="45028"/>
                  <a:pt x="39300" y="44263"/>
                </a:cubicBezTo>
                <a:cubicBezTo>
                  <a:pt x="39300" y="44161"/>
                  <a:pt x="39300" y="44060"/>
                  <a:pt x="39303" y="43959"/>
                </a:cubicBezTo>
                <a:cubicBezTo>
                  <a:pt x="39014" y="44638"/>
                  <a:pt x="38609" y="45283"/>
                  <a:pt x="38031" y="45895"/>
                </a:cubicBezTo>
                <a:cubicBezTo>
                  <a:pt x="38125" y="46431"/>
                  <a:pt x="38257" y="46964"/>
                  <a:pt x="38429" y="47493"/>
                </a:cubicBezTo>
                <a:cubicBezTo>
                  <a:pt x="38853" y="47193"/>
                  <a:pt x="39217" y="46882"/>
                  <a:pt x="39536" y="46559"/>
                </a:cubicBezTo>
                <a:close/>
                <a:moveTo>
                  <a:pt x="39577" y="46765"/>
                </a:moveTo>
                <a:cubicBezTo>
                  <a:pt x="39262" y="47080"/>
                  <a:pt x="38902" y="47381"/>
                  <a:pt x="38485" y="47670"/>
                </a:cubicBezTo>
                <a:cubicBezTo>
                  <a:pt x="38628" y="48086"/>
                  <a:pt x="38797" y="48502"/>
                  <a:pt x="38984" y="48915"/>
                </a:cubicBezTo>
                <a:cubicBezTo>
                  <a:pt x="39363" y="48720"/>
                  <a:pt x="39709" y="48517"/>
                  <a:pt x="40024" y="48307"/>
                </a:cubicBezTo>
                <a:cubicBezTo>
                  <a:pt x="39844" y="47797"/>
                  <a:pt x="39694" y="47283"/>
                  <a:pt x="39577" y="46765"/>
                </a:cubicBezTo>
                <a:moveTo>
                  <a:pt x="41202" y="47377"/>
                </a:moveTo>
                <a:cubicBezTo>
                  <a:pt x="41014" y="46608"/>
                  <a:pt x="40898" y="45831"/>
                  <a:pt x="40857" y="45054"/>
                </a:cubicBezTo>
                <a:cubicBezTo>
                  <a:pt x="40557" y="45613"/>
                  <a:pt x="40181" y="46150"/>
                  <a:pt x="39690" y="46653"/>
                </a:cubicBezTo>
                <a:cubicBezTo>
                  <a:pt x="39802" y="47182"/>
                  <a:pt x="39952" y="47711"/>
                  <a:pt x="40136" y="48232"/>
                </a:cubicBezTo>
                <a:cubicBezTo>
                  <a:pt x="40538" y="47958"/>
                  <a:pt x="40887" y="47673"/>
                  <a:pt x="41202" y="47377"/>
                </a:cubicBezTo>
                <a:close/>
                <a:moveTo>
                  <a:pt x="41247" y="47572"/>
                </a:moveTo>
                <a:cubicBezTo>
                  <a:pt x="40939" y="47861"/>
                  <a:pt x="40590" y="48139"/>
                  <a:pt x="40200" y="48401"/>
                </a:cubicBezTo>
                <a:cubicBezTo>
                  <a:pt x="40354" y="48821"/>
                  <a:pt x="40527" y="49238"/>
                  <a:pt x="40725" y="49651"/>
                </a:cubicBezTo>
                <a:cubicBezTo>
                  <a:pt x="41089" y="49474"/>
                  <a:pt x="41423" y="49287"/>
                  <a:pt x="41735" y="49095"/>
                </a:cubicBezTo>
                <a:cubicBezTo>
                  <a:pt x="41543" y="48589"/>
                  <a:pt x="41382" y="48082"/>
                  <a:pt x="41247" y="47572"/>
                </a:cubicBezTo>
                <a:moveTo>
                  <a:pt x="42455" y="46135"/>
                </a:moveTo>
                <a:cubicBezTo>
                  <a:pt x="42151" y="46604"/>
                  <a:pt x="41791" y="47047"/>
                  <a:pt x="41356" y="47467"/>
                </a:cubicBezTo>
                <a:cubicBezTo>
                  <a:pt x="41487" y="47988"/>
                  <a:pt x="41652" y="48510"/>
                  <a:pt x="41847" y="49024"/>
                </a:cubicBezTo>
                <a:cubicBezTo>
                  <a:pt x="42222" y="48780"/>
                  <a:pt x="42564" y="48525"/>
                  <a:pt x="42875" y="48255"/>
                </a:cubicBezTo>
                <a:cubicBezTo>
                  <a:pt x="42680" y="47553"/>
                  <a:pt x="42541" y="46844"/>
                  <a:pt x="42455" y="46135"/>
                </a:cubicBezTo>
                <a:close/>
                <a:moveTo>
                  <a:pt x="56435" y="28140"/>
                </a:moveTo>
                <a:cubicBezTo>
                  <a:pt x="52766" y="29829"/>
                  <a:pt x="49618" y="31618"/>
                  <a:pt x="47209" y="33461"/>
                </a:cubicBezTo>
                <a:cubicBezTo>
                  <a:pt x="46785" y="34144"/>
                  <a:pt x="46428" y="34808"/>
                  <a:pt x="46121" y="35461"/>
                </a:cubicBezTo>
                <a:cubicBezTo>
                  <a:pt x="48244" y="33108"/>
                  <a:pt x="51591" y="30834"/>
                  <a:pt x="55778" y="28707"/>
                </a:cubicBezTo>
                <a:cubicBezTo>
                  <a:pt x="56034" y="28497"/>
                  <a:pt x="56296" y="28290"/>
                  <a:pt x="56559" y="28084"/>
                </a:cubicBezTo>
                <a:cubicBezTo>
                  <a:pt x="56518" y="28103"/>
                  <a:pt x="56476" y="28122"/>
                  <a:pt x="56435" y="28140"/>
                </a:cubicBezTo>
                <a:close/>
                <a:moveTo>
                  <a:pt x="54454" y="28707"/>
                </a:moveTo>
                <a:cubicBezTo>
                  <a:pt x="52135" y="29780"/>
                  <a:pt x="50027" y="30891"/>
                  <a:pt x="48188" y="32024"/>
                </a:cubicBezTo>
                <a:cubicBezTo>
                  <a:pt x="47907" y="32403"/>
                  <a:pt x="47648" y="32778"/>
                  <a:pt x="47408" y="33149"/>
                </a:cubicBezTo>
                <a:cubicBezTo>
                  <a:pt x="49787" y="31371"/>
                  <a:pt x="52844" y="29652"/>
                  <a:pt x="56383" y="28020"/>
                </a:cubicBezTo>
                <a:cubicBezTo>
                  <a:pt x="56589" y="27927"/>
                  <a:pt x="56795" y="27833"/>
                  <a:pt x="57002" y="27739"/>
                </a:cubicBezTo>
                <a:cubicBezTo>
                  <a:pt x="57167" y="27615"/>
                  <a:pt x="57328" y="27491"/>
                  <a:pt x="57489" y="27371"/>
                </a:cubicBezTo>
                <a:cubicBezTo>
                  <a:pt x="56443" y="27806"/>
                  <a:pt x="55430" y="28253"/>
                  <a:pt x="54454" y="28707"/>
                </a:cubicBezTo>
                <a:moveTo>
                  <a:pt x="52473" y="29273"/>
                </a:moveTo>
                <a:cubicBezTo>
                  <a:pt x="51250" y="29844"/>
                  <a:pt x="50087" y="30422"/>
                  <a:pt x="48991" y="31007"/>
                </a:cubicBezTo>
                <a:cubicBezTo>
                  <a:pt x="48788" y="31251"/>
                  <a:pt x="48593" y="31495"/>
                  <a:pt x="48406" y="31735"/>
                </a:cubicBezTo>
                <a:cubicBezTo>
                  <a:pt x="50180" y="30658"/>
                  <a:pt x="52195" y="29607"/>
                  <a:pt x="54398" y="28587"/>
                </a:cubicBezTo>
                <a:cubicBezTo>
                  <a:pt x="55527" y="28062"/>
                  <a:pt x="56709" y="27548"/>
                  <a:pt x="57932" y="27045"/>
                </a:cubicBezTo>
                <a:cubicBezTo>
                  <a:pt x="58030" y="26974"/>
                  <a:pt x="58127" y="26902"/>
                  <a:pt x="58225" y="26831"/>
                </a:cubicBezTo>
                <a:cubicBezTo>
                  <a:pt x="56199" y="27623"/>
                  <a:pt x="54270" y="28437"/>
                  <a:pt x="52473" y="29273"/>
                </a:cubicBezTo>
                <a:moveTo>
                  <a:pt x="43802" y="32849"/>
                </a:moveTo>
                <a:cubicBezTo>
                  <a:pt x="43704" y="33063"/>
                  <a:pt x="43611" y="33273"/>
                  <a:pt x="43524" y="33483"/>
                </a:cubicBezTo>
                <a:cubicBezTo>
                  <a:pt x="45247" y="32358"/>
                  <a:pt x="47258" y="31251"/>
                  <a:pt x="49490" y="30170"/>
                </a:cubicBezTo>
                <a:cubicBezTo>
                  <a:pt x="49599" y="30050"/>
                  <a:pt x="49708" y="29930"/>
                  <a:pt x="49820" y="29810"/>
                </a:cubicBezTo>
                <a:cubicBezTo>
                  <a:pt x="49378" y="30009"/>
                  <a:pt x="48946" y="30208"/>
                  <a:pt x="48522" y="30407"/>
                </a:cubicBezTo>
                <a:cubicBezTo>
                  <a:pt x="46819" y="31210"/>
                  <a:pt x="45235" y="32027"/>
                  <a:pt x="43802" y="32849"/>
                </a:cubicBezTo>
                <a:moveTo>
                  <a:pt x="43641" y="32785"/>
                </a:moveTo>
                <a:cubicBezTo>
                  <a:pt x="43712" y="32624"/>
                  <a:pt x="43791" y="32466"/>
                  <a:pt x="43873" y="32305"/>
                </a:cubicBezTo>
                <a:cubicBezTo>
                  <a:pt x="42515" y="33018"/>
                  <a:pt x="41262" y="33738"/>
                  <a:pt x="40136" y="34462"/>
                </a:cubicBezTo>
                <a:cubicBezTo>
                  <a:pt x="40106" y="34680"/>
                  <a:pt x="40084" y="34894"/>
                  <a:pt x="40061" y="35108"/>
                </a:cubicBezTo>
                <a:cubicBezTo>
                  <a:pt x="41112" y="34327"/>
                  <a:pt x="42312" y="33551"/>
                  <a:pt x="43641" y="32785"/>
                </a:cubicBezTo>
                <a:close/>
                <a:moveTo>
                  <a:pt x="43262" y="33656"/>
                </a:moveTo>
                <a:cubicBezTo>
                  <a:pt x="43348" y="33438"/>
                  <a:pt x="43442" y="33224"/>
                  <a:pt x="43539" y="33003"/>
                </a:cubicBezTo>
                <a:cubicBezTo>
                  <a:pt x="42241" y="33761"/>
                  <a:pt x="41071" y="34526"/>
                  <a:pt x="40046" y="35295"/>
                </a:cubicBezTo>
                <a:cubicBezTo>
                  <a:pt x="40020" y="35596"/>
                  <a:pt x="40005" y="35892"/>
                  <a:pt x="39990" y="36188"/>
                </a:cubicBezTo>
                <a:cubicBezTo>
                  <a:pt x="40905" y="35337"/>
                  <a:pt x="42005" y="34493"/>
                  <a:pt x="43262" y="33656"/>
                </a:cubicBezTo>
                <a:moveTo>
                  <a:pt x="39964" y="37753"/>
                </a:moveTo>
                <a:cubicBezTo>
                  <a:pt x="40073" y="37603"/>
                  <a:pt x="40189" y="37453"/>
                  <a:pt x="40309" y="37303"/>
                </a:cubicBezTo>
                <a:cubicBezTo>
                  <a:pt x="40981" y="36466"/>
                  <a:pt x="41840" y="35629"/>
                  <a:pt x="42857" y="34800"/>
                </a:cubicBezTo>
                <a:cubicBezTo>
                  <a:pt x="42954" y="34496"/>
                  <a:pt x="43059" y="34189"/>
                  <a:pt x="43175" y="33877"/>
                </a:cubicBezTo>
                <a:cubicBezTo>
                  <a:pt x="41945" y="34706"/>
                  <a:pt x="40872" y="35543"/>
                  <a:pt x="39982" y="36384"/>
                </a:cubicBezTo>
                <a:cubicBezTo>
                  <a:pt x="39967" y="36815"/>
                  <a:pt x="39964" y="37239"/>
                  <a:pt x="39964" y="37659"/>
                </a:cubicBezTo>
                <a:cubicBezTo>
                  <a:pt x="39964" y="37689"/>
                  <a:pt x="39964" y="37719"/>
                  <a:pt x="39964" y="37753"/>
                </a:cubicBezTo>
                <a:moveTo>
                  <a:pt x="42207" y="36721"/>
                </a:moveTo>
                <a:cubicBezTo>
                  <a:pt x="42275" y="36639"/>
                  <a:pt x="42350" y="36552"/>
                  <a:pt x="42425" y="36470"/>
                </a:cubicBezTo>
                <a:cubicBezTo>
                  <a:pt x="42523" y="35997"/>
                  <a:pt x="42643" y="35521"/>
                  <a:pt x="42785" y="35033"/>
                </a:cubicBezTo>
                <a:cubicBezTo>
                  <a:pt x="41840" y="35817"/>
                  <a:pt x="41044" y="36601"/>
                  <a:pt x="40414" y="37389"/>
                </a:cubicBezTo>
                <a:cubicBezTo>
                  <a:pt x="40256" y="37584"/>
                  <a:pt x="40106" y="37783"/>
                  <a:pt x="39964" y="37982"/>
                </a:cubicBezTo>
                <a:cubicBezTo>
                  <a:pt x="39967" y="38443"/>
                  <a:pt x="39971" y="38901"/>
                  <a:pt x="39971" y="39348"/>
                </a:cubicBezTo>
                <a:cubicBezTo>
                  <a:pt x="39971" y="39760"/>
                  <a:pt x="39967" y="40169"/>
                  <a:pt x="39952" y="40567"/>
                </a:cubicBezTo>
                <a:cubicBezTo>
                  <a:pt x="40425" y="39261"/>
                  <a:pt x="41168" y="37971"/>
                  <a:pt x="42207" y="36721"/>
                </a:cubicBezTo>
                <a:moveTo>
                  <a:pt x="40977" y="44379"/>
                </a:moveTo>
                <a:cubicBezTo>
                  <a:pt x="41543" y="43025"/>
                  <a:pt x="41720" y="41509"/>
                  <a:pt x="41915" y="39847"/>
                </a:cubicBezTo>
                <a:cubicBezTo>
                  <a:pt x="41273" y="41347"/>
                  <a:pt x="40969" y="42874"/>
                  <a:pt x="40969" y="44402"/>
                </a:cubicBezTo>
                <a:cubicBezTo>
                  <a:pt x="40969" y="44394"/>
                  <a:pt x="40973" y="44387"/>
                  <a:pt x="40977" y="44379"/>
                </a:cubicBezTo>
                <a:close/>
                <a:moveTo>
                  <a:pt x="42605" y="36462"/>
                </a:moveTo>
                <a:cubicBezTo>
                  <a:pt x="42560" y="36680"/>
                  <a:pt x="42515" y="36898"/>
                  <a:pt x="42474" y="37115"/>
                </a:cubicBezTo>
                <a:cubicBezTo>
                  <a:pt x="42361" y="37738"/>
                  <a:pt x="42275" y="38346"/>
                  <a:pt x="42200" y="38939"/>
                </a:cubicBezTo>
                <a:cubicBezTo>
                  <a:pt x="42695" y="37989"/>
                  <a:pt x="43329" y="37055"/>
                  <a:pt x="44113" y="36143"/>
                </a:cubicBezTo>
                <a:cubicBezTo>
                  <a:pt x="44894" y="35235"/>
                  <a:pt x="45866" y="34335"/>
                  <a:pt x="47010" y="33449"/>
                </a:cubicBezTo>
                <a:cubicBezTo>
                  <a:pt x="47250" y="33063"/>
                  <a:pt x="47509" y="32669"/>
                  <a:pt x="47790" y="32271"/>
                </a:cubicBezTo>
                <a:cubicBezTo>
                  <a:pt x="45629" y="33641"/>
                  <a:pt x="43866" y="35044"/>
                  <a:pt x="42605" y="36462"/>
                </a:cubicBezTo>
                <a:moveTo>
                  <a:pt x="48811" y="30951"/>
                </a:moveTo>
                <a:cubicBezTo>
                  <a:pt x="48950" y="30782"/>
                  <a:pt x="49096" y="30609"/>
                  <a:pt x="49250" y="30437"/>
                </a:cubicBezTo>
                <a:cubicBezTo>
                  <a:pt x="47070" y="31506"/>
                  <a:pt x="45112" y="32601"/>
                  <a:pt x="43434" y="33708"/>
                </a:cubicBezTo>
                <a:cubicBezTo>
                  <a:pt x="43314" y="34008"/>
                  <a:pt x="43205" y="34305"/>
                  <a:pt x="43108" y="34601"/>
                </a:cubicBezTo>
                <a:cubicBezTo>
                  <a:pt x="44673" y="33363"/>
                  <a:pt x="46601" y="32144"/>
                  <a:pt x="48811" y="30951"/>
                </a:cubicBezTo>
                <a:close/>
                <a:moveTo>
                  <a:pt x="43033" y="34834"/>
                </a:moveTo>
                <a:cubicBezTo>
                  <a:pt x="42887" y="35295"/>
                  <a:pt x="42766" y="35753"/>
                  <a:pt x="42665" y="36200"/>
                </a:cubicBezTo>
                <a:cubicBezTo>
                  <a:pt x="43978" y="34770"/>
                  <a:pt x="45791" y="33359"/>
                  <a:pt x="48001" y="31986"/>
                </a:cubicBezTo>
                <a:cubicBezTo>
                  <a:pt x="48184" y="31735"/>
                  <a:pt x="48380" y="31483"/>
                  <a:pt x="48586" y="31228"/>
                </a:cubicBezTo>
                <a:cubicBezTo>
                  <a:pt x="46425" y="32406"/>
                  <a:pt x="44552" y="33611"/>
                  <a:pt x="43033" y="34834"/>
                </a:cubicBezTo>
                <a:close/>
                <a:moveTo>
                  <a:pt x="42493" y="44608"/>
                </a:moveTo>
                <a:cubicBezTo>
                  <a:pt x="42493" y="44961"/>
                  <a:pt x="42508" y="45313"/>
                  <a:pt x="42538" y="45666"/>
                </a:cubicBezTo>
                <a:cubicBezTo>
                  <a:pt x="43284" y="44364"/>
                  <a:pt x="43659" y="42874"/>
                  <a:pt x="44065" y="41220"/>
                </a:cubicBezTo>
                <a:cubicBezTo>
                  <a:pt x="44432" y="39723"/>
                  <a:pt x="44826" y="38087"/>
                  <a:pt x="45543" y="36335"/>
                </a:cubicBezTo>
                <a:cubicBezTo>
                  <a:pt x="43438" y="38976"/>
                  <a:pt x="42493" y="41790"/>
                  <a:pt x="42493" y="44608"/>
                </a:cubicBezTo>
                <a:moveTo>
                  <a:pt x="45719" y="35922"/>
                </a:moveTo>
                <a:cubicBezTo>
                  <a:pt x="46027" y="35220"/>
                  <a:pt x="46387" y="34500"/>
                  <a:pt x="46822" y="33765"/>
                </a:cubicBezTo>
                <a:cubicBezTo>
                  <a:pt x="45798" y="34575"/>
                  <a:pt x="44924" y="35397"/>
                  <a:pt x="44211" y="36226"/>
                </a:cubicBezTo>
                <a:cubicBezTo>
                  <a:pt x="43344" y="37235"/>
                  <a:pt x="42665" y="38271"/>
                  <a:pt x="42155" y="39321"/>
                </a:cubicBezTo>
                <a:cubicBezTo>
                  <a:pt x="41930" y="41194"/>
                  <a:pt x="41783" y="42908"/>
                  <a:pt x="41142" y="44447"/>
                </a:cubicBezTo>
                <a:cubicBezTo>
                  <a:pt x="41089" y="44570"/>
                  <a:pt x="41033" y="44694"/>
                  <a:pt x="40973" y="44818"/>
                </a:cubicBezTo>
                <a:cubicBezTo>
                  <a:pt x="41003" y="45636"/>
                  <a:pt x="41116" y="46458"/>
                  <a:pt x="41307" y="47272"/>
                </a:cubicBezTo>
                <a:cubicBezTo>
                  <a:pt x="41757" y="46825"/>
                  <a:pt x="42121" y="46353"/>
                  <a:pt x="42425" y="45854"/>
                </a:cubicBezTo>
                <a:cubicBezTo>
                  <a:pt x="42388" y="45437"/>
                  <a:pt x="42365" y="45024"/>
                  <a:pt x="42365" y="44608"/>
                </a:cubicBezTo>
                <a:cubicBezTo>
                  <a:pt x="42365" y="41644"/>
                  <a:pt x="43404" y="38676"/>
                  <a:pt x="45719" y="35922"/>
                </a:cubicBezTo>
                <a:close/>
                <a:moveTo>
                  <a:pt x="39926" y="41055"/>
                </a:moveTo>
                <a:cubicBezTo>
                  <a:pt x="39866" y="41925"/>
                  <a:pt x="39735" y="42762"/>
                  <a:pt x="39457" y="43561"/>
                </a:cubicBezTo>
                <a:cubicBezTo>
                  <a:pt x="39453" y="43565"/>
                  <a:pt x="39453" y="43565"/>
                  <a:pt x="39453" y="43569"/>
                </a:cubicBezTo>
                <a:cubicBezTo>
                  <a:pt x="39438" y="43801"/>
                  <a:pt x="39431" y="44030"/>
                  <a:pt x="39431" y="44263"/>
                </a:cubicBezTo>
                <a:cubicBezTo>
                  <a:pt x="39431" y="44991"/>
                  <a:pt x="39502" y="45718"/>
                  <a:pt x="39645" y="46443"/>
                </a:cubicBezTo>
                <a:cubicBezTo>
                  <a:pt x="40163" y="45891"/>
                  <a:pt x="40549" y="45306"/>
                  <a:pt x="40842" y="44683"/>
                </a:cubicBezTo>
                <a:cubicBezTo>
                  <a:pt x="40838" y="44597"/>
                  <a:pt x="40838" y="44507"/>
                  <a:pt x="40838" y="44417"/>
                </a:cubicBezTo>
                <a:cubicBezTo>
                  <a:pt x="40838" y="42739"/>
                  <a:pt x="41194" y="41058"/>
                  <a:pt x="41964" y="39419"/>
                </a:cubicBezTo>
                <a:cubicBezTo>
                  <a:pt x="42065" y="38560"/>
                  <a:pt x="42181" y="37663"/>
                  <a:pt x="42369" y="36736"/>
                </a:cubicBezTo>
                <a:cubicBezTo>
                  <a:pt x="42346" y="36759"/>
                  <a:pt x="42328" y="36781"/>
                  <a:pt x="42309" y="36807"/>
                </a:cubicBezTo>
                <a:cubicBezTo>
                  <a:pt x="41161" y="38188"/>
                  <a:pt x="40380" y="39614"/>
                  <a:pt x="39926" y="41055"/>
                </a:cubicBezTo>
                <a:moveTo>
                  <a:pt x="39870" y="35254"/>
                </a:moveTo>
                <a:cubicBezTo>
                  <a:pt x="39889" y="35033"/>
                  <a:pt x="39911" y="34815"/>
                  <a:pt x="39937" y="34590"/>
                </a:cubicBezTo>
                <a:cubicBezTo>
                  <a:pt x="39150" y="35104"/>
                  <a:pt x="38425" y="35618"/>
                  <a:pt x="37769" y="36132"/>
                </a:cubicBezTo>
                <a:cubicBezTo>
                  <a:pt x="37803" y="36410"/>
                  <a:pt x="37836" y="36684"/>
                  <a:pt x="37870" y="36958"/>
                </a:cubicBezTo>
                <a:cubicBezTo>
                  <a:pt x="38452" y="36387"/>
                  <a:pt x="39120" y="35821"/>
                  <a:pt x="39870" y="35254"/>
                </a:cubicBezTo>
                <a:close/>
                <a:moveTo>
                  <a:pt x="38046" y="38395"/>
                </a:moveTo>
                <a:cubicBezTo>
                  <a:pt x="38163" y="38226"/>
                  <a:pt x="38287" y="38057"/>
                  <a:pt x="38418" y="37888"/>
                </a:cubicBezTo>
                <a:cubicBezTo>
                  <a:pt x="38812" y="37378"/>
                  <a:pt x="39273" y="36871"/>
                  <a:pt x="39802" y="36365"/>
                </a:cubicBezTo>
                <a:cubicBezTo>
                  <a:pt x="39814" y="36061"/>
                  <a:pt x="39829" y="35753"/>
                  <a:pt x="39855" y="35442"/>
                </a:cubicBezTo>
                <a:cubicBezTo>
                  <a:pt x="39120" y="36005"/>
                  <a:pt x="38463" y="36567"/>
                  <a:pt x="37893" y="37130"/>
                </a:cubicBezTo>
                <a:cubicBezTo>
                  <a:pt x="37949" y="37558"/>
                  <a:pt x="38001" y="37982"/>
                  <a:pt x="38046" y="38395"/>
                </a:cubicBezTo>
                <a:moveTo>
                  <a:pt x="37986" y="40338"/>
                </a:moveTo>
                <a:cubicBezTo>
                  <a:pt x="37986" y="39854"/>
                  <a:pt x="37956" y="39355"/>
                  <a:pt x="37908" y="38849"/>
                </a:cubicBezTo>
                <a:cubicBezTo>
                  <a:pt x="36812" y="40559"/>
                  <a:pt x="36317" y="42308"/>
                  <a:pt x="36317" y="44049"/>
                </a:cubicBezTo>
                <a:cubicBezTo>
                  <a:pt x="36317" y="44353"/>
                  <a:pt x="36332" y="44653"/>
                  <a:pt x="36358" y="44953"/>
                </a:cubicBezTo>
                <a:cubicBezTo>
                  <a:pt x="36853" y="44409"/>
                  <a:pt x="37206" y="43846"/>
                  <a:pt x="37457" y="43261"/>
                </a:cubicBezTo>
                <a:cubicBezTo>
                  <a:pt x="37851" y="42338"/>
                  <a:pt x="37986" y="41362"/>
                  <a:pt x="37986" y="40338"/>
                </a:cubicBezTo>
                <a:close/>
                <a:moveTo>
                  <a:pt x="39787" y="38233"/>
                </a:moveTo>
                <a:cubicBezTo>
                  <a:pt x="38470" y="40166"/>
                  <a:pt x="37881" y="42154"/>
                  <a:pt x="37878" y="44139"/>
                </a:cubicBezTo>
                <a:cubicBezTo>
                  <a:pt x="37878" y="44649"/>
                  <a:pt x="37919" y="45159"/>
                  <a:pt x="37994" y="45670"/>
                </a:cubicBezTo>
                <a:cubicBezTo>
                  <a:pt x="38613" y="44987"/>
                  <a:pt x="39018" y="44266"/>
                  <a:pt x="39285" y="43501"/>
                </a:cubicBezTo>
                <a:cubicBezTo>
                  <a:pt x="39303" y="43452"/>
                  <a:pt x="39318" y="43403"/>
                  <a:pt x="39337" y="43355"/>
                </a:cubicBezTo>
                <a:cubicBezTo>
                  <a:pt x="39393" y="42646"/>
                  <a:pt x="39525" y="41940"/>
                  <a:pt x="39731" y="41239"/>
                </a:cubicBezTo>
                <a:cubicBezTo>
                  <a:pt x="39780" y="40627"/>
                  <a:pt x="39791" y="39997"/>
                  <a:pt x="39791" y="39348"/>
                </a:cubicBezTo>
                <a:cubicBezTo>
                  <a:pt x="39791" y="38984"/>
                  <a:pt x="39787" y="38612"/>
                  <a:pt x="39787" y="38233"/>
                </a:cubicBezTo>
                <a:close/>
                <a:moveTo>
                  <a:pt x="38103" y="41497"/>
                </a:moveTo>
                <a:cubicBezTo>
                  <a:pt x="38425" y="40316"/>
                  <a:pt x="38981" y="39145"/>
                  <a:pt x="39784" y="38001"/>
                </a:cubicBezTo>
                <a:cubicBezTo>
                  <a:pt x="39784" y="37888"/>
                  <a:pt x="39784" y="37772"/>
                  <a:pt x="39784" y="37659"/>
                </a:cubicBezTo>
                <a:cubicBezTo>
                  <a:pt x="39784" y="37299"/>
                  <a:pt x="39787" y="36931"/>
                  <a:pt x="39799" y="36560"/>
                </a:cubicBezTo>
                <a:cubicBezTo>
                  <a:pt x="39315" y="37029"/>
                  <a:pt x="38891" y="37502"/>
                  <a:pt x="38527" y="37971"/>
                </a:cubicBezTo>
                <a:cubicBezTo>
                  <a:pt x="38365" y="38181"/>
                  <a:pt x="38212" y="38395"/>
                  <a:pt x="38069" y="38608"/>
                </a:cubicBezTo>
                <a:cubicBezTo>
                  <a:pt x="38125" y="39194"/>
                  <a:pt x="38167" y="39772"/>
                  <a:pt x="38167" y="40338"/>
                </a:cubicBezTo>
                <a:cubicBezTo>
                  <a:pt x="38167" y="40728"/>
                  <a:pt x="38148" y="41115"/>
                  <a:pt x="38103" y="41497"/>
                </a:cubicBezTo>
                <a:moveTo>
                  <a:pt x="58668" y="26516"/>
                </a:moveTo>
                <a:cubicBezTo>
                  <a:pt x="58724" y="26478"/>
                  <a:pt x="58776" y="26437"/>
                  <a:pt x="58833" y="26399"/>
                </a:cubicBezTo>
                <a:cubicBezTo>
                  <a:pt x="55842" y="27499"/>
                  <a:pt x="53036" y="28654"/>
                  <a:pt x="50496" y="29840"/>
                </a:cubicBezTo>
                <a:cubicBezTo>
                  <a:pt x="50214" y="29971"/>
                  <a:pt x="49937" y="30103"/>
                  <a:pt x="49663" y="30238"/>
                </a:cubicBezTo>
                <a:cubicBezTo>
                  <a:pt x="49513" y="30403"/>
                  <a:pt x="49366" y="30564"/>
                  <a:pt x="49227" y="30729"/>
                </a:cubicBezTo>
                <a:cubicBezTo>
                  <a:pt x="50237" y="30196"/>
                  <a:pt x="51302" y="29671"/>
                  <a:pt x="52417" y="29150"/>
                </a:cubicBezTo>
                <a:cubicBezTo>
                  <a:pt x="54360" y="28245"/>
                  <a:pt x="56458" y="27367"/>
                  <a:pt x="58668" y="26516"/>
                </a:cubicBezTo>
                <a:moveTo>
                  <a:pt x="58874" y="26580"/>
                </a:moveTo>
                <a:cubicBezTo>
                  <a:pt x="58788" y="26643"/>
                  <a:pt x="58698" y="26703"/>
                  <a:pt x="58611" y="26767"/>
                </a:cubicBezTo>
                <a:cubicBezTo>
                  <a:pt x="60427" y="26032"/>
                  <a:pt x="62333" y="25319"/>
                  <a:pt x="64311" y="24632"/>
                </a:cubicBezTo>
                <a:cubicBezTo>
                  <a:pt x="62438" y="25259"/>
                  <a:pt x="60622" y="25912"/>
                  <a:pt x="58874" y="26580"/>
                </a:cubicBezTo>
                <a:close/>
                <a:moveTo>
                  <a:pt x="50241" y="29622"/>
                </a:moveTo>
                <a:cubicBezTo>
                  <a:pt x="50132" y="29735"/>
                  <a:pt x="50019" y="29851"/>
                  <a:pt x="49914" y="29964"/>
                </a:cubicBezTo>
                <a:cubicBezTo>
                  <a:pt x="50087" y="29881"/>
                  <a:pt x="50263" y="29799"/>
                  <a:pt x="50439" y="29716"/>
                </a:cubicBezTo>
                <a:cubicBezTo>
                  <a:pt x="53122" y="28463"/>
                  <a:pt x="56101" y="27247"/>
                  <a:pt x="59275" y="26092"/>
                </a:cubicBezTo>
                <a:cubicBezTo>
                  <a:pt x="59302" y="26073"/>
                  <a:pt x="59328" y="26054"/>
                  <a:pt x="59358" y="26036"/>
                </a:cubicBezTo>
                <a:cubicBezTo>
                  <a:pt x="56109" y="27176"/>
                  <a:pt x="53036" y="28381"/>
                  <a:pt x="50241" y="29622"/>
                </a:cubicBezTo>
                <a:moveTo>
                  <a:pt x="59804" y="25732"/>
                </a:moveTo>
                <a:cubicBezTo>
                  <a:pt x="59816" y="25724"/>
                  <a:pt x="59831" y="25713"/>
                  <a:pt x="59842" y="25705"/>
                </a:cubicBezTo>
                <a:cubicBezTo>
                  <a:pt x="56641" y="26786"/>
                  <a:pt x="53584" y="27927"/>
                  <a:pt x="50758" y="29105"/>
                </a:cubicBezTo>
                <a:cubicBezTo>
                  <a:pt x="50676" y="29187"/>
                  <a:pt x="50589" y="29270"/>
                  <a:pt x="50507" y="29352"/>
                </a:cubicBezTo>
                <a:cubicBezTo>
                  <a:pt x="53362" y="28095"/>
                  <a:pt x="56495" y="26883"/>
                  <a:pt x="59804" y="25732"/>
                </a:cubicBezTo>
                <a:moveTo>
                  <a:pt x="59470" y="26167"/>
                </a:moveTo>
                <a:cubicBezTo>
                  <a:pt x="59422" y="26201"/>
                  <a:pt x="59377" y="26231"/>
                  <a:pt x="59328" y="26264"/>
                </a:cubicBezTo>
                <a:cubicBezTo>
                  <a:pt x="60499" y="25822"/>
                  <a:pt x="61703" y="25386"/>
                  <a:pt x="62930" y="24962"/>
                </a:cubicBezTo>
                <a:cubicBezTo>
                  <a:pt x="61755" y="25356"/>
                  <a:pt x="60600" y="25758"/>
                  <a:pt x="59470" y="26167"/>
                </a:cubicBezTo>
                <a:close/>
                <a:moveTo>
                  <a:pt x="61331" y="25210"/>
                </a:moveTo>
                <a:cubicBezTo>
                  <a:pt x="61043" y="25304"/>
                  <a:pt x="60754" y="25398"/>
                  <a:pt x="60465" y="25495"/>
                </a:cubicBezTo>
                <a:cubicBezTo>
                  <a:pt x="60457" y="25499"/>
                  <a:pt x="60450" y="25506"/>
                  <a:pt x="60442" y="25510"/>
                </a:cubicBezTo>
                <a:cubicBezTo>
                  <a:pt x="60739" y="25409"/>
                  <a:pt x="61035" y="25308"/>
                  <a:pt x="61331" y="25210"/>
                </a:cubicBezTo>
                <a:close/>
                <a:moveTo>
                  <a:pt x="59985" y="25814"/>
                </a:moveTo>
                <a:cubicBezTo>
                  <a:pt x="59966" y="25829"/>
                  <a:pt x="59943" y="25844"/>
                  <a:pt x="59924" y="25859"/>
                </a:cubicBezTo>
                <a:cubicBezTo>
                  <a:pt x="60566" y="25627"/>
                  <a:pt x="61219" y="25398"/>
                  <a:pt x="61876" y="25173"/>
                </a:cubicBezTo>
                <a:cubicBezTo>
                  <a:pt x="61241" y="25386"/>
                  <a:pt x="60611" y="25600"/>
                  <a:pt x="59985" y="25814"/>
                </a:cubicBezTo>
                <a:close/>
                <a:moveTo>
                  <a:pt x="44053" y="47005"/>
                </a:moveTo>
                <a:cubicBezTo>
                  <a:pt x="43941" y="46281"/>
                  <a:pt x="43881" y="45557"/>
                  <a:pt x="43881" y="44833"/>
                </a:cubicBezTo>
                <a:cubicBezTo>
                  <a:pt x="43881" y="41449"/>
                  <a:pt x="45138" y="38072"/>
                  <a:pt x="47952" y="34988"/>
                </a:cubicBezTo>
                <a:cubicBezTo>
                  <a:pt x="49460" y="33333"/>
                  <a:pt x="51550" y="31720"/>
                  <a:pt x="54094" y="30178"/>
                </a:cubicBezTo>
                <a:cubicBezTo>
                  <a:pt x="54492" y="29806"/>
                  <a:pt x="54904" y="29442"/>
                  <a:pt x="55328" y="29082"/>
                </a:cubicBezTo>
                <a:cubicBezTo>
                  <a:pt x="51329" y="31161"/>
                  <a:pt x="48139" y="33371"/>
                  <a:pt x="46125" y="35648"/>
                </a:cubicBezTo>
                <a:cubicBezTo>
                  <a:pt x="46061" y="35719"/>
                  <a:pt x="45997" y="35791"/>
                  <a:pt x="45937" y="35862"/>
                </a:cubicBezTo>
                <a:cubicBezTo>
                  <a:pt x="45509" y="36826"/>
                  <a:pt x="45187" y="37753"/>
                  <a:pt x="44920" y="38646"/>
                </a:cubicBezTo>
                <a:cubicBezTo>
                  <a:pt x="44110" y="41374"/>
                  <a:pt x="43832" y="43775"/>
                  <a:pt x="42673" y="45782"/>
                </a:cubicBezTo>
                <a:cubicBezTo>
                  <a:pt x="42635" y="45842"/>
                  <a:pt x="42601" y="45902"/>
                  <a:pt x="42564" y="45962"/>
                </a:cubicBezTo>
                <a:cubicBezTo>
                  <a:pt x="42643" y="46698"/>
                  <a:pt x="42781" y="47433"/>
                  <a:pt x="42980" y="48161"/>
                </a:cubicBezTo>
                <a:cubicBezTo>
                  <a:pt x="43386" y="47801"/>
                  <a:pt x="43738" y="47414"/>
                  <a:pt x="44053" y="47005"/>
                </a:cubicBezTo>
                <a:close/>
                <a:moveTo>
                  <a:pt x="44091" y="47234"/>
                </a:moveTo>
                <a:cubicBezTo>
                  <a:pt x="43780" y="47628"/>
                  <a:pt x="43431" y="47996"/>
                  <a:pt x="43033" y="48345"/>
                </a:cubicBezTo>
                <a:cubicBezTo>
                  <a:pt x="43179" y="48855"/>
                  <a:pt x="43352" y="49365"/>
                  <a:pt x="43554" y="49868"/>
                </a:cubicBezTo>
                <a:cubicBezTo>
                  <a:pt x="43915" y="49654"/>
                  <a:pt x="44249" y="49429"/>
                  <a:pt x="44560" y="49193"/>
                </a:cubicBezTo>
                <a:cubicBezTo>
                  <a:pt x="44361" y="48544"/>
                  <a:pt x="44204" y="47891"/>
                  <a:pt x="44091" y="47234"/>
                </a:cubicBezTo>
                <a:moveTo>
                  <a:pt x="45524" y="44394"/>
                </a:moveTo>
                <a:cubicBezTo>
                  <a:pt x="45761" y="43846"/>
                  <a:pt x="45986" y="43268"/>
                  <a:pt x="46211" y="42664"/>
                </a:cubicBezTo>
                <a:cubicBezTo>
                  <a:pt x="47209" y="40030"/>
                  <a:pt x="48293" y="36901"/>
                  <a:pt x="51107" y="33382"/>
                </a:cubicBezTo>
                <a:cubicBezTo>
                  <a:pt x="50702" y="33753"/>
                  <a:pt x="50319" y="34125"/>
                  <a:pt x="49970" y="34500"/>
                </a:cubicBezTo>
                <a:cubicBezTo>
                  <a:pt x="47081" y="37588"/>
                  <a:pt x="45689" y="40976"/>
                  <a:pt x="45524" y="44394"/>
                </a:cubicBezTo>
                <a:moveTo>
                  <a:pt x="49880" y="34417"/>
                </a:moveTo>
                <a:cubicBezTo>
                  <a:pt x="50394" y="33870"/>
                  <a:pt x="50965" y="33329"/>
                  <a:pt x="51591" y="32797"/>
                </a:cubicBezTo>
                <a:cubicBezTo>
                  <a:pt x="52143" y="32140"/>
                  <a:pt x="52758" y="31476"/>
                  <a:pt x="53445" y="30797"/>
                </a:cubicBezTo>
                <a:cubicBezTo>
                  <a:pt x="53512" y="30729"/>
                  <a:pt x="53580" y="30662"/>
                  <a:pt x="53647" y="30598"/>
                </a:cubicBezTo>
                <a:cubicBezTo>
                  <a:pt x="51344" y="32042"/>
                  <a:pt x="49441" y="33539"/>
                  <a:pt x="48042" y="35074"/>
                </a:cubicBezTo>
                <a:cubicBezTo>
                  <a:pt x="45250" y="38139"/>
                  <a:pt x="44005" y="41479"/>
                  <a:pt x="44005" y="44833"/>
                </a:cubicBezTo>
                <a:cubicBezTo>
                  <a:pt x="44005" y="45508"/>
                  <a:pt x="44057" y="46187"/>
                  <a:pt x="44155" y="46867"/>
                </a:cubicBezTo>
                <a:cubicBezTo>
                  <a:pt x="44646" y="46202"/>
                  <a:pt x="45036" y="45478"/>
                  <a:pt x="45389" y="44698"/>
                </a:cubicBezTo>
                <a:cubicBezTo>
                  <a:pt x="45483" y="41145"/>
                  <a:pt x="46886" y="37614"/>
                  <a:pt x="49880" y="34417"/>
                </a:cubicBezTo>
                <a:moveTo>
                  <a:pt x="44718" y="49283"/>
                </a:moveTo>
                <a:cubicBezTo>
                  <a:pt x="44875" y="49782"/>
                  <a:pt x="45055" y="50273"/>
                  <a:pt x="45265" y="50765"/>
                </a:cubicBezTo>
                <a:cubicBezTo>
                  <a:pt x="45611" y="50581"/>
                  <a:pt x="45937" y="50386"/>
                  <a:pt x="46248" y="50180"/>
                </a:cubicBezTo>
                <a:cubicBezTo>
                  <a:pt x="46046" y="49576"/>
                  <a:pt x="45877" y="48971"/>
                  <a:pt x="45746" y="48360"/>
                </a:cubicBezTo>
                <a:cubicBezTo>
                  <a:pt x="45430" y="48686"/>
                  <a:pt x="45089" y="48994"/>
                  <a:pt x="44718" y="49283"/>
                </a:cubicBezTo>
                <a:close/>
                <a:moveTo>
                  <a:pt x="45629" y="48240"/>
                </a:moveTo>
                <a:cubicBezTo>
                  <a:pt x="45652" y="48214"/>
                  <a:pt x="45678" y="48187"/>
                  <a:pt x="45701" y="48161"/>
                </a:cubicBezTo>
                <a:cubicBezTo>
                  <a:pt x="45494" y="47148"/>
                  <a:pt x="45385" y="46131"/>
                  <a:pt x="45385" y="45114"/>
                </a:cubicBezTo>
                <a:cubicBezTo>
                  <a:pt x="45048" y="45816"/>
                  <a:pt x="44673" y="46473"/>
                  <a:pt x="44207" y="47084"/>
                </a:cubicBezTo>
                <a:cubicBezTo>
                  <a:pt x="44204" y="47088"/>
                  <a:pt x="44200" y="47095"/>
                  <a:pt x="44192" y="47103"/>
                </a:cubicBezTo>
                <a:cubicBezTo>
                  <a:pt x="44301" y="47775"/>
                  <a:pt x="44462" y="48446"/>
                  <a:pt x="44665" y="49110"/>
                </a:cubicBezTo>
                <a:cubicBezTo>
                  <a:pt x="45014" y="48836"/>
                  <a:pt x="45333" y="48544"/>
                  <a:pt x="45629" y="48240"/>
                </a:cubicBezTo>
                <a:close/>
                <a:moveTo>
                  <a:pt x="34628" y="44690"/>
                </a:moveTo>
                <a:cubicBezTo>
                  <a:pt x="34550" y="44769"/>
                  <a:pt x="34467" y="44844"/>
                  <a:pt x="34384" y="44919"/>
                </a:cubicBezTo>
                <a:cubicBezTo>
                  <a:pt x="34069" y="45208"/>
                  <a:pt x="33724" y="45478"/>
                  <a:pt x="33345" y="45737"/>
                </a:cubicBezTo>
                <a:cubicBezTo>
                  <a:pt x="33435" y="46142"/>
                  <a:pt x="33559" y="46540"/>
                  <a:pt x="33705" y="46938"/>
                </a:cubicBezTo>
                <a:cubicBezTo>
                  <a:pt x="34126" y="46717"/>
                  <a:pt x="34520" y="46476"/>
                  <a:pt x="34883" y="46229"/>
                </a:cubicBezTo>
                <a:cubicBezTo>
                  <a:pt x="34756" y="45718"/>
                  <a:pt x="34670" y="45204"/>
                  <a:pt x="34628" y="44690"/>
                </a:cubicBezTo>
                <a:moveTo>
                  <a:pt x="34745" y="44304"/>
                </a:moveTo>
                <a:cubicBezTo>
                  <a:pt x="35972" y="42976"/>
                  <a:pt x="36373" y="41565"/>
                  <a:pt x="36377" y="40057"/>
                </a:cubicBezTo>
                <a:cubicBezTo>
                  <a:pt x="36377" y="39715"/>
                  <a:pt x="36354" y="39374"/>
                  <a:pt x="36317" y="39025"/>
                </a:cubicBezTo>
                <a:cubicBezTo>
                  <a:pt x="35229" y="40665"/>
                  <a:pt x="34737" y="42338"/>
                  <a:pt x="34737" y="43993"/>
                </a:cubicBezTo>
                <a:cubicBezTo>
                  <a:pt x="34737" y="44098"/>
                  <a:pt x="34741" y="44203"/>
                  <a:pt x="34745" y="44304"/>
                </a:cubicBezTo>
                <a:moveTo>
                  <a:pt x="34756" y="44559"/>
                </a:moveTo>
                <a:cubicBezTo>
                  <a:pt x="34793" y="45088"/>
                  <a:pt x="34876" y="45617"/>
                  <a:pt x="35007" y="46142"/>
                </a:cubicBezTo>
                <a:cubicBezTo>
                  <a:pt x="35127" y="46056"/>
                  <a:pt x="35247" y="45966"/>
                  <a:pt x="35360" y="45876"/>
                </a:cubicBezTo>
                <a:cubicBezTo>
                  <a:pt x="35690" y="45617"/>
                  <a:pt x="35979" y="45355"/>
                  <a:pt x="36234" y="45088"/>
                </a:cubicBezTo>
                <a:cubicBezTo>
                  <a:pt x="36197" y="44743"/>
                  <a:pt x="36178" y="44398"/>
                  <a:pt x="36178" y="44049"/>
                </a:cubicBezTo>
                <a:cubicBezTo>
                  <a:pt x="36178" y="42233"/>
                  <a:pt x="36711" y="40406"/>
                  <a:pt x="37885" y="38631"/>
                </a:cubicBezTo>
                <a:cubicBezTo>
                  <a:pt x="37844" y="38192"/>
                  <a:pt x="37788" y="37745"/>
                  <a:pt x="37731" y="37295"/>
                </a:cubicBezTo>
                <a:cubicBezTo>
                  <a:pt x="37319" y="37715"/>
                  <a:pt x="36958" y="38136"/>
                  <a:pt x="36651" y="38552"/>
                </a:cubicBezTo>
                <a:cubicBezTo>
                  <a:pt x="36591" y="38631"/>
                  <a:pt x="36534" y="38714"/>
                  <a:pt x="36478" y="38792"/>
                </a:cubicBezTo>
                <a:cubicBezTo>
                  <a:pt x="36531" y="39220"/>
                  <a:pt x="36561" y="39640"/>
                  <a:pt x="36561" y="40057"/>
                </a:cubicBezTo>
                <a:cubicBezTo>
                  <a:pt x="36561" y="41644"/>
                  <a:pt x="36110" y="43163"/>
                  <a:pt x="34756" y="44559"/>
                </a:cubicBezTo>
                <a:moveTo>
                  <a:pt x="48560" y="52720"/>
                </a:moveTo>
                <a:cubicBezTo>
                  <a:pt x="48353" y="52266"/>
                  <a:pt x="48166" y="51815"/>
                  <a:pt x="47997" y="51358"/>
                </a:cubicBezTo>
                <a:cubicBezTo>
                  <a:pt x="47689" y="51534"/>
                  <a:pt x="47370" y="51695"/>
                  <a:pt x="47036" y="51853"/>
                </a:cubicBezTo>
                <a:cubicBezTo>
                  <a:pt x="47220" y="52254"/>
                  <a:pt x="47415" y="52652"/>
                  <a:pt x="47625" y="53050"/>
                </a:cubicBezTo>
                <a:cubicBezTo>
                  <a:pt x="47948" y="52949"/>
                  <a:pt x="48259" y="52836"/>
                  <a:pt x="48560" y="52720"/>
                </a:cubicBezTo>
                <a:close/>
                <a:moveTo>
                  <a:pt x="48631" y="52866"/>
                </a:moveTo>
                <a:cubicBezTo>
                  <a:pt x="48331" y="52982"/>
                  <a:pt x="48023" y="53095"/>
                  <a:pt x="47704" y="53196"/>
                </a:cubicBezTo>
                <a:cubicBezTo>
                  <a:pt x="47892" y="53545"/>
                  <a:pt x="48094" y="53894"/>
                  <a:pt x="48308" y="54239"/>
                </a:cubicBezTo>
                <a:cubicBezTo>
                  <a:pt x="48616" y="54172"/>
                  <a:pt x="48920" y="54100"/>
                  <a:pt x="49212" y="54022"/>
                </a:cubicBezTo>
                <a:cubicBezTo>
                  <a:pt x="49006" y="53639"/>
                  <a:pt x="48811" y="53252"/>
                  <a:pt x="48631" y="52866"/>
                </a:cubicBezTo>
                <a:close/>
                <a:moveTo>
                  <a:pt x="50256" y="53710"/>
                </a:moveTo>
                <a:cubicBezTo>
                  <a:pt x="50049" y="53275"/>
                  <a:pt x="49862" y="52840"/>
                  <a:pt x="49685" y="52401"/>
                </a:cubicBezTo>
                <a:cubicBezTo>
                  <a:pt x="49381" y="52551"/>
                  <a:pt x="49066" y="52690"/>
                  <a:pt x="48740" y="52821"/>
                </a:cubicBezTo>
                <a:cubicBezTo>
                  <a:pt x="48924" y="53211"/>
                  <a:pt x="49122" y="53601"/>
                  <a:pt x="49333" y="53988"/>
                </a:cubicBezTo>
                <a:cubicBezTo>
                  <a:pt x="49648" y="53902"/>
                  <a:pt x="49955" y="53812"/>
                  <a:pt x="50256" y="53710"/>
                </a:cubicBezTo>
                <a:close/>
                <a:moveTo>
                  <a:pt x="50323" y="53853"/>
                </a:moveTo>
                <a:cubicBezTo>
                  <a:pt x="50027" y="53954"/>
                  <a:pt x="49723" y="54048"/>
                  <a:pt x="49411" y="54134"/>
                </a:cubicBezTo>
                <a:cubicBezTo>
                  <a:pt x="49603" y="54476"/>
                  <a:pt x="49802" y="54817"/>
                  <a:pt x="50012" y="55158"/>
                </a:cubicBezTo>
                <a:cubicBezTo>
                  <a:pt x="50316" y="55102"/>
                  <a:pt x="50616" y="55046"/>
                  <a:pt x="50908" y="54978"/>
                </a:cubicBezTo>
                <a:cubicBezTo>
                  <a:pt x="50702" y="54607"/>
                  <a:pt x="50507" y="54232"/>
                  <a:pt x="50323" y="53853"/>
                </a:cubicBezTo>
                <a:moveTo>
                  <a:pt x="51940" y="54720"/>
                </a:moveTo>
                <a:cubicBezTo>
                  <a:pt x="51738" y="54299"/>
                  <a:pt x="51546" y="53883"/>
                  <a:pt x="51370" y="53459"/>
                </a:cubicBezTo>
                <a:cubicBezTo>
                  <a:pt x="51066" y="53586"/>
                  <a:pt x="50755" y="53706"/>
                  <a:pt x="50436" y="53815"/>
                </a:cubicBezTo>
                <a:cubicBezTo>
                  <a:pt x="50619" y="54198"/>
                  <a:pt x="50818" y="54577"/>
                  <a:pt x="51028" y="54952"/>
                </a:cubicBezTo>
                <a:cubicBezTo>
                  <a:pt x="51336" y="54881"/>
                  <a:pt x="51644" y="54802"/>
                  <a:pt x="51940" y="54720"/>
                </a:cubicBezTo>
                <a:close/>
                <a:moveTo>
                  <a:pt x="52011" y="54862"/>
                </a:moveTo>
                <a:cubicBezTo>
                  <a:pt x="51715" y="54945"/>
                  <a:pt x="51415" y="55023"/>
                  <a:pt x="51107" y="55095"/>
                </a:cubicBezTo>
                <a:cubicBezTo>
                  <a:pt x="51299" y="55432"/>
                  <a:pt x="51497" y="55766"/>
                  <a:pt x="51708" y="56096"/>
                </a:cubicBezTo>
                <a:cubicBezTo>
                  <a:pt x="52008" y="56055"/>
                  <a:pt x="52300" y="56006"/>
                  <a:pt x="52593" y="55954"/>
                </a:cubicBezTo>
                <a:cubicBezTo>
                  <a:pt x="52387" y="55590"/>
                  <a:pt x="52195" y="55226"/>
                  <a:pt x="52011" y="54862"/>
                </a:cubicBezTo>
                <a:close/>
                <a:moveTo>
                  <a:pt x="53617" y="55740"/>
                </a:moveTo>
                <a:cubicBezTo>
                  <a:pt x="53415" y="55339"/>
                  <a:pt x="53227" y="54937"/>
                  <a:pt x="53051" y="54532"/>
                </a:cubicBezTo>
                <a:cubicBezTo>
                  <a:pt x="52747" y="54637"/>
                  <a:pt x="52439" y="54738"/>
                  <a:pt x="52124" y="54828"/>
                </a:cubicBezTo>
                <a:cubicBezTo>
                  <a:pt x="52308" y="55200"/>
                  <a:pt x="52507" y="55567"/>
                  <a:pt x="52713" y="55931"/>
                </a:cubicBezTo>
                <a:cubicBezTo>
                  <a:pt x="53017" y="55875"/>
                  <a:pt x="53321" y="55811"/>
                  <a:pt x="53617" y="55740"/>
                </a:cubicBezTo>
                <a:close/>
                <a:moveTo>
                  <a:pt x="53689" y="55883"/>
                </a:moveTo>
                <a:cubicBezTo>
                  <a:pt x="53396" y="55950"/>
                  <a:pt x="53096" y="56014"/>
                  <a:pt x="52792" y="56074"/>
                </a:cubicBezTo>
                <a:cubicBezTo>
                  <a:pt x="52983" y="56400"/>
                  <a:pt x="53178" y="56727"/>
                  <a:pt x="53385" y="57050"/>
                </a:cubicBezTo>
                <a:cubicBezTo>
                  <a:pt x="53681" y="57019"/>
                  <a:pt x="53974" y="56982"/>
                  <a:pt x="54263" y="56941"/>
                </a:cubicBezTo>
                <a:cubicBezTo>
                  <a:pt x="54064" y="56588"/>
                  <a:pt x="53872" y="56235"/>
                  <a:pt x="53689" y="55883"/>
                </a:cubicBezTo>
                <a:close/>
                <a:moveTo>
                  <a:pt x="55279" y="56768"/>
                </a:moveTo>
                <a:cubicBezTo>
                  <a:pt x="55081" y="56385"/>
                  <a:pt x="54893" y="55995"/>
                  <a:pt x="54717" y="55609"/>
                </a:cubicBezTo>
                <a:cubicBezTo>
                  <a:pt x="54417" y="55695"/>
                  <a:pt x="54109" y="55778"/>
                  <a:pt x="53801" y="55853"/>
                </a:cubicBezTo>
                <a:cubicBezTo>
                  <a:pt x="53985" y="56213"/>
                  <a:pt x="54180" y="56569"/>
                  <a:pt x="54383" y="56922"/>
                </a:cubicBezTo>
                <a:cubicBezTo>
                  <a:pt x="54687" y="56877"/>
                  <a:pt x="54983" y="56824"/>
                  <a:pt x="55279" y="56768"/>
                </a:cubicBezTo>
                <a:close/>
                <a:moveTo>
                  <a:pt x="55355" y="56911"/>
                </a:moveTo>
                <a:cubicBezTo>
                  <a:pt x="55062" y="56967"/>
                  <a:pt x="54765" y="57016"/>
                  <a:pt x="54465" y="57065"/>
                </a:cubicBezTo>
                <a:cubicBezTo>
                  <a:pt x="54653" y="57383"/>
                  <a:pt x="54848" y="57699"/>
                  <a:pt x="55051" y="58014"/>
                </a:cubicBezTo>
                <a:cubicBezTo>
                  <a:pt x="55343" y="57995"/>
                  <a:pt x="55636" y="57965"/>
                  <a:pt x="55925" y="57935"/>
                </a:cubicBezTo>
                <a:cubicBezTo>
                  <a:pt x="55726" y="57594"/>
                  <a:pt x="55535" y="57252"/>
                  <a:pt x="55355" y="56911"/>
                </a:cubicBezTo>
                <a:moveTo>
                  <a:pt x="56934" y="57800"/>
                </a:moveTo>
                <a:cubicBezTo>
                  <a:pt x="56735" y="57432"/>
                  <a:pt x="56551" y="57061"/>
                  <a:pt x="56375" y="56686"/>
                </a:cubicBezTo>
                <a:cubicBezTo>
                  <a:pt x="56075" y="56757"/>
                  <a:pt x="55771" y="56824"/>
                  <a:pt x="55467" y="56888"/>
                </a:cubicBezTo>
                <a:cubicBezTo>
                  <a:pt x="55647" y="57233"/>
                  <a:pt x="55842" y="57579"/>
                  <a:pt x="56041" y="57920"/>
                </a:cubicBezTo>
                <a:cubicBezTo>
                  <a:pt x="56341" y="57886"/>
                  <a:pt x="56638" y="57849"/>
                  <a:pt x="56934" y="57800"/>
                </a:cubicBezTo>
                <a:moveTo>
                  <a:pt x="57009" y="57942"/>
                </a:moveTo>
                <a:cubicBezTo>
                  <a:pt x="56716" y="57988"/>
                  <a:pt x="56420" y="58029"/>
                  <a:pt x="56127" y="58063"/>
                </a:cubicBezTo>
                <a:cubicBezTo>
                  <a:pt x="56311" y="58374"/>
                  <a:pt x="56506" y="58682"/>
                  <a:pt x="56705" y="58989"/>
                </a:cubicBezTo>
                <a:cubicBezTo>
                  <a:pt x="56994" y="58978"/>
                  <a:pt x="57283" y="58959"/>
                  <a:pt x="57572" y="58937"/>
                </a:cubicBezTo>
                <a:cubicBezTo>
                  <a:pt x="57373" y="58607"/>
                  <a:pt x="57185" y="58276"/>
                  <a:pt x="57009" y="57942"/>
                </a:cubicBezTo>
                <a:moveTo>
                  <a:pt x="58574" y="58839"/>
                </a:moveTo>
                <a:cubicBezTo>
                  <a:pt x="58382" y="58483"/>
                  <a:pt x="58199" y="58123"/>
                  <a:pt x="58022" y="57762"/>
                </a:cubicBezTo>
                <a:cubicBezTo>
                  <a:pt x="57722" y="57822"/>
                  <a:pt x="57422" y="57875"/>
                  <a:pt x="57118" y="57924"/>
                </a:cubicBezTo>
                <a:cubicBezTo>
                  <a:pt x="57302" y="58261"/>
                  <a:pt x="57493" y="58595"/>
                  <a:pt x="57692" y="58929"/>
                </a:cubicBezTo>
                <a:cubicBezTo>
                  <a:pt x="57985" y="58903"/>
                  <a:pt x="58281" y="58873"/>
                  <a:pt x="58574" y="58839"/>
                </a:cubicBezTo>
                <a:moveTo>
                  <a:pt x="58653" y="58978"/>
                </a:moveTo>
                <a:cubicBezTo>
                  <a:pt x="58360" y="59012"/>
                  <a:pt x="58067" y="59042"/>
                  <a:pt x="57775" y="59068"/>
                </a:cubicBezTo>
                <a:cubicBezTo>
                  <a:pt x="57958" y="59372"/>
                  <a:pt x="58150" y="59676"/>
                  <a:pt x="58349" y="59976"/>
                </a:cubicBezTo>
                <a:cubicBezTo>
                  <a:pt x="58638" y="59969"/>
                  <a:pt x="58923" y="59961"/>
                  <a:pt x="59208" y="59946"/>
                </a:cubicBezTo>
                <a:cubicBezTo>
                  <a:pt x="59016" y="59623"/>
                  <a:pt x="58829" y="59304"/>
                  <a:pt x="58653" y="58978"/>
                </a:cubicBezTo>
                <a:moveTo>
                  <a:pt x="60206" y="59879"/>
                </a:moveTo>
                <a:cubicBezTo>
                  <a:pt x="60015" y="59533"/>
                  <a:pt x="59834" y="59184"/>
                  <a:pt x="59658" y="58835"/>
                </a:cubicBezTo>
                <a:cubicBezTo>
                  <a:pt x="59362" y="58884"/>
                  <a:pt x="59062" y="58926"/>
                  <a:pt x="58761" y="58963"/>
                </a:cubicBezTo>
                <a:cubicBezTo>
                  <a:pt x="58945" y="59293"/>
                  <a:pt x="59133" y="59616"/>
                  <a:pt x="59328" y="59939"/>
                </a:cubicBezTo>
                <a:cubicBezTo>
                  <a:pt x="59621" y="59924"/>
                  <a:pt x="59913" y="59905"/>
                  <a:pt x="60206" y="59879"/>
                </a:cubicBezTo>
                <a:moveTo>
                  <a:pt x="60285" y="60017"/>
                </a:moveTo>
                <a:cubicBezTo>
                  <a:pt x="59996" y="60044"/>
                  <a:pt x="59703" y="60062"/>
                  <a:pt x="59414" y="60081"/>
                </a:cubicBezTo>
                <a:cubicBezTo>
                  <a:pt x="59598" y="60378"/>
                  <a:pt x="59786" y="60674"/>
                  <a:pt x="59981" y="60967"/>
                </a:cubicBezTo>
                <a:cubicBezTo>
                  <a:pt x="60052" y="60967"/>
                  <a:pt x="60120" y="60967"/>
                  <a:pt x="60187" y="60967"/>
                </a:cubicBezTo>
                <a:cubicBezTo>
                  <a:pt x="60405" y="60967"/>
                  <a:pt x="60622" y="60967"/>
                  <a:pt x="60836" y="60959"/>
                </a:cubicBezTo>
                <a:cubicBezTo>
                  <a:pt x="60645" y="60648"/>
                  <a:pt x="60461" y="60333"/>
                  <a:pt x="60285" y="60017"/>
                </a:cubicBezTo>
                <a:moveTo>
                  <a:pt x="61830" y="60922"/>
                </a:moveTo>
                <a:cubicBezTo>
                  <a:pt x="61643" y="60588"/>
                  <a:pt x="61459" y="60250"/>
                  <a:pt x="61286" y="59912"/>
                </a:cubicBezTo>
                <a:cubicBezTo>
                  <a:pt x="60990" y="59950"/>
                  <a:pt x="60694" y="59980"/>
                  <a:pt x="60397" y="60006"/>
                </a:cubicBezTo>
                <a:cubicBezTo>
                  <a:pt x="60577" y="60325"/>
                  <a:pt x="60761" y="60644"/>
                  <a:pt x="60956" y="60959"/>
                </a:cubicBezTo>
                <a:cubicBezTo>
                  <a:pt x="61249" y="60952"/>
                  <a:pt x="61542" y="60937"/>
                  <a:pt x="61830" y="60922"/>
                </a:cubicBezTo>
                <a:close/>
                <a:moveTo>
                  <a:pt x="61909" y="61060"/>
                </a:moveTo>
                <a:cubicBezTo>
                  <a:pt x="61620" y="61075"/>
                  <a:pt x="61331" y="61090"/>
                  <a:pt x="61043" y="61098"/>
                </a:cubicBezTo>
                <a:cubicBezTo>
                  <a:pt x="61226" y="61387"/>
                  <a:pt x="61414" y="61679"/>
                  <a:pt x="61605" y="61965"/>
                </a:cubicBezTo>
                <a:cubicBezTo>
                  <a:pt x="61891" y="61972"/>
                  <a:pt x="62176" y="61980"/>
                  <a:pt x="62461" y="61980"/>
                </a:cubicBezTo>
                <a:cubicBezTo>
                  <a:pt x="62269" y="61676"/>
                  <a:pt x="62086" y="61368"/>
                  <a:pt x="61909" y="61060"/>
                </a:cubicBezTo>
                <a:moveTo>
                  <a:pt x="63448" y="61965"/>
                </a:moveTo>
                <a:cubicBezTo>
                  <a:pt x="63260" y="61642"/>
                  <a:pt x="63080" y="61316"/>
                  <a:pt x="62907" y="60985"/>
                </a:cubicBezTo>
                <a:cubicBezTo>
                  <a:pt x="62611" y="61012"/>
                  <a:pt x="62315" y="61034"/>
                  <a:pt x="62022" y="61053"/>
                </a:cubicBezTo>
                <a:cubicBezTo>
                  <a:pt x="62198" y="61364"/>
                  <a:pt x="62386" y="61672"/>
                  <a:pt x="62577" y="61980"/>
                </a:cubicBezTo>
                <a:cubicBezTo>
                  <a:pt x="62866" y="61980"/>
                  <a:pt x="63159" y="61976"/>
                  <a:pt x="63448" y="61965"/>
                </a:cubicBezTo>
                <a:close/>
                <a:moveTo>
                  <a:pt x="63526" y="62103"/>
                </a:moveTo>
                <a:cubicBezTo>
                  <a:pt x="63241" y="62111"/>
                  <a:pt x="62952" y="62118"/>
                  <a:pt x="62663" y="62118"/>
                </a:cubicBezTo>
                <a:cubicBezTo>
                  <a:pt x="62844" y="62404"/>
                  <a:pt x="63031" y="62689"/>
                  <a:pt x="63226" y="62970"/>
                </a:cubicBezTo>
                <a:cubicBezTo>
                  <a:pt x="63508" y="62985"/>
                  <a:pt x="63789" y="62996"/>
                  <a:pt x="64074" y="63004"/>
                </a:cubicBezTo>
                <a:cubicBezTo>
                  <a:pt x="63883" y="62704"/>
                  <a:pt x="63703" y="62404"/>
                  <a:pt x="63526" y="62103"/>
                </a:cubicBezTo>
                <a:close/>
                <a:moveTo>
                  <a:pt x="64918" y="63015"/>
                </a:moveTo>
                <a:cubicBezTo>
                  <a:pt x="64963" y="63015"/>
                  <a:pt x="65008" y="63015"/>
                  <a:pt x="65057" y="63011"/>
                </a:cubicBezTo>
                <a:cubicBezTo>
                  <a:pt x="64870" y="62696"/>
                  <a:pt x="64690" y="62377"/>
                  <a:pt x="64517" y="62058"/>
                </a:cubicBezTo>
                <a:cubicBezTo>
                  <a:pt x="64224" y="62077"/>
                  <a:pt x="63932" y="62088"/>
                  <a:pt x="63635" y="62100"/>
                </a:cubicBezTo>
                <a:cubicBezTo>
                  <a:pt x="63815" y="62404"/>
                  <a:pt x="63999" y="62704"/>
                  <a:pt x="64191" y="63004"/>
                </a:cubicBezTo>
                <a:cubicBezTo>
                  <a:pt x="64434" y="63011"/>
                  <a:pt x="64675" y="63015"/>
                  <a:pt x="64918" y="63015"/>
                </a:cubicBezTo>
                <a:moveTo>
                  <a:pt x="65136" y="63150"/>
                </a:moveTo>
                <a:cubicBezTo>
                  <a:pt x="65065" y="63150"/>
                  <a:pt x="64990" y="63150"/>
                  <a:pt x="64918" y="63150"/>
                </a:cubicBezTo>
                <a:cubicBezTo>
                  <a:pt x="64705" y="63150"/>
                  <a:pt x="64491" y="63150"/>
                  <a:pt x="64277" y="63143"/>
                </a:cubicBezTo>
                <a:cubicBezTo>
                  <a:pt x="64457" y="63424"/>
                  <a:pt x="64645" y="63702"/>
                  <a:pt x="64836" y="63979"/>
                </a:cubicBezTo>
                <a:cubicBezTo>
                  <a:pt x="65117" y="63998"/>
                  <a:pt x="65399" y="64017"/>
                  <a:pt x="65680" y="64028"/>
                </a:cubicBezTo>
                <a:cubicBezTo>
                  <a:pt x="65492" y="63739"/>
                  <a:pt x="65312" y="63447"/>
                  <a:pt x="65136" y="63150"/>
                </a:cubicBezTo>
                <a:moveTo>
                  <a:pt x="66659" y="64062"/>
                </a:moveTo>
                <a:cubicBezTo>
                  <a:pt x="66475" y="63754"/>
                  <a:pt x="66299" y="63439"/>
                  <a:pt x="66127" y="63128"/>
                </a:cubicBezTo>
                <a:cubicBezTo>
                  <a:pt x="65834" y="63139"/>
                  <a:pt x="65541" y="63146"/>
                  <a:pt x="65249" y="63150"/>
                </a:cubicBezTo>
                <a:cubicBezTo>
                  <a:pt x="65425" y="63447"/>
                  <a:pt x="65609" y="63743"/>
                  <a:pt x="65796" y="64036"/>
                </a:cubicBezTo>
                <a:cubicBezTo>
                  <a:pt x="66085" y="64047"/>
                  <a:pt x="66374" y="64058"/>
                  <a:pt x="66659" y="64062"/>
                </a:cubicBezTo>
                <a:close/>
                <a:moveTo>
                  <a:pt x="66742" y="64197"/>
                </a:moveTo>
                <a:cubicBezTo>
                  <a:pt x="66457" y="64193"/>
                  <a:pt x="66172" y="64186"/>
                  <a:pt x="65886" y="64175"/>
                </a:cubicBezTo>
                <a:cubicBezTo>
                  <a:pt x="66067" y="64448"/>
                  <a:pt x="66250" y="64722"/>
                  <a:pt x="66442" y="64992"/>
                </a:cubicBezTo>
                <a:cubicBezTo>
                  <a:pt x="66719" y="65019"/>
                  <a:pt x="67001" y="65041"/>
                  <a:pt x="67282" y="65060"/>
                </a:cubicBezTo>
                <a:cubicBezTo>
                  <a:pt x="67098" y="64775"/>
                  <a:pt x="66918" y="64486"/>
                  <a:pt x="66742" y="64197"/>
                </a:cubicBezTo>
                <a:moveTo>
                  <a:pt x="68258" y="65113"/>
                </a:moveTo>
                <a:cubicBezTo>
                  <a:pt x="68074" y="64809"/>
                  <a:pt x="67898" y="64505"/>
                  <a:pt x="67725" y="64201"/>
                </a:cubicBezTo>
                <a:cubicBezTo>
                  <a:pt x="67586" y="64201"/>
                  <a:pt x="67444" y="64201"/>
                  <a:pt x="67305" y="64201"/>
                </a:cubicBezTo>
                <a:cubicBezTo>
                  <a:pt x="67155" y="64201"/>
                  <a:pt x="67001" y="64201"/>
                  <a:pt x="66851" y="64201"/>
                </a:cubicBezTo>
                <a:cubicBezTo>
                  <a:pt x="67027" y="64490"/>
                  <a:pt x="67211" y="64779"/>
                  <a:pt x="67398" y="65068"/>
                </a:cubicBezTo>
                <a:cubicBezTo>
                  <a:pt x="67684" y="65086"/>
                  <a:pt x="67973" y="65101"/>
                  <a:pt x="68258" y="65113"/>
                </a:cubicBezTo>
                <a:moveTo>
                  <a:pt x="68340" y="65248"/>
                </a:moveTo>
                <a:cubicBezTo>
                  <a:pt x="68059" y="65236"/>
                  <a:pt x="67774" y="65221"/>
                  <a:pt x="67489" y="65206"/>
                </a:cubicBezTo>
                <a:cubicBezTo>
                  <a:pt x="67669" y="65476"/>
                  <a:pt x="67852" y="65747"/>
                  <a:pt x="68040" y="66013"/>
                </a:cubicBezTo>
                <a:cubicBezTo>
                  <a:pt x="68321" y="66043"/>
                  <a:pt x="68599" y="66069"/>
                  <a:pt x="68881" y="66092"/>
                </a:cubicBezTo>
                <a:cubicBezTo>
                  <a:pt x="68697" y="65814"/>
                  <a:pt x="68517" y="65533"/>
                  <a:pt x="68340" y="65248"/>
                </a:cubicBezTo>
                <a:close/>
                <a:moveTo>
                  <a:pt x="69852" y="66163"/>
                </a:moveTo>
                <a:cubicBezTo>
                  <a:pt x="69668" y="65867"/>
                  <a:pt x="69492" y="65570"/>
                  <a:pt x="69320" y="65270"/>
                </a:cubicBezTo>
                <a:cubicBezTo>
                  <a:pt x="69031" y="65266"/>
                  <a:pt x="68738" y="65263"/>
                  <a:pt x="68449" y="65251"/>
                </a:cubicBezTo>
                <a:cubicBezTo>
                  <a:pt x="68625" y="65537"/>
                  <a:pt x="68805" y="65822"/>
                  <a:pt x="68993" y="66103"/>
                </a:cubicBezTo>
                <a:cubicBezTo>
                  <a:pt x="69282" y="66126"/>
                  <a:pt x="69567" y="66148"/>
                  <a:pt x="69852" y="66163"/>
                </a:cubicBezTo>
                <a:close/>
                <a:moveTo>
                  <a:pt x="69939" y="66298"/>
                </a:moveTo>
                <a:cubicBezTo>
                  <a:pt x="69653" y="66283"/>
                  <a:pt x="69368" y="66264"/>
                  <a:pt x="69087" y="66242"/>
                </a:cubicBezTo>
                <a:cubicBezTo>
                  <a:pt x="69263" y="66508"/>
                  <a:pt x="69447" y="66771"/>
                  <a:pt x="69638" y="67034"/>
                </a:cubicBezTo>
                <a:cubicBezTo>
                  <a:pt x="69916" y="67071"/>
                  <a:pt x="70194" y="67101"/>
                  <a:pt x="70475" y="67131"/>
                </a:cubicBezTo>
                <a:cubicBezTo>
                  <a:pt x="70291" y="66853"/>
                  <a:pt x="70111" y="66576"/>
                  <a:pt x="69939" y="66298"/>
                </a:cubicBezTo>
                <a:moveTo>
                  <a:pt x="71443" y="67217"/>
                </a:moveTo>
                <a:cubicBezTo>
                  <a:pt x="71259" y="66925"/>
                  <a:pt x="71083" y="66636"/>
                  <a:pt x="70914" y="66343"/>
                </a:cubicBezTo>
                <a:cubicBezTo>
                  <a:pt x="70621" y="66332"/>
                  <a:pt x="70333" y="66321"/>
                  <a:pt x="70044" y="66306"/>
                </a:cubicBezTo>
                <a:cubicBezTo>
                  <a:pt x="70220" y="66583"/>
                  <a:pt x="70400" y="66865"/>
                  <a:pt x="70588" y="67142"/>
                </a:cubicBezTo>
                <a:cubicBezTo>
                  <a:pt x="70873" y="67169"/>
                  <a:pt x="71158" y="67195"/>
                  <a:pt x="71443" y="67217"/>
                </a:cubicBezTo>
                <a:close/>
                <a:moveTo>
                  <a:pt x="71529" y="67352"/>
                </a:moveTo>
                <a:cubicBezTo>
                  <a:pt x="71244" y="67330"/>
                  <a:pt x="70963" y="67307"/>
                  <a:pt x="70682" y="67277"/>
                </a:cubicBezTo>
                <a:cubicBezTo>
                  <a:pt x="70858" y="67540"/>
                  <a:pt x="71042" y="67803"/>
                  <a:pt x="71229" y="68062"/>
                </a:cubicBezTo>
                <a:cubicBezTo>
                  <a:pt x="71507" y="68099"/>
                  <a:pt x="71788" y="68137"/>
                  <a:pt x="72066" y="68170"/>
                </a:cubicBezTo>
                <a:cubicBezTo>
                  <a:pt x="71882" y="67897"/>
                  <a:pt x="71702" y="67626"/>
                  <a:pt x="71529" y="67352"/>
                </a:cubicBezTo>
                <a:moveTo>
                  <a:pt x="73030" y="68272"/>
                </a:moveTo>
                <a:cubicBezTo>
                  <a:pt x="72850" y="67987"/>
                  <a:pt x="72674" y="67701"/>
                  <a:pt x="72501" y="67413"/>
                </a:cubicBezTo>
                <a:cubicBezTo>
                  <a:pt x="72212" y="67398"/>
                  <a:pt x="71923" y="67379"/>
                  <a:pt x="71635" y="67360"/>
                </a:cubicBezTo>
                <a:cubicBezTo>
                  <a:pt x="71811" y="67634"/>
                  <a:pt x="71991" y="67912"/>
                  <a:pt x="72179" y="68182"/>
                </a:cubicBezTo>
                <a:cubicBezTo>
                  <a:pt x="72460" y="68215"/>
                  <a:pt x="72745" y="68245"/>
                  <a:pt x="73030" y="68272"/>
                </a:cubicBezTo>
                <a:moveTo>
                  <a:pt x="73117" y="68407"/>
                </a:moveTo>
                <a:cubicBezTo>
                  <a:pt x="72835" y="68381"/>
                  <a:pt x="72554" y="68351"/>
                  <a:pt x="72272" y="68317"/>
                </a:cubicBezTo>
                <a:cubicBezTo>
                  <a:pt x="72449" y="68576"/>
                  <a:pt x="72633" y="68835"/>
                  <a:pt x="72820" y="69090"/>
                </a:cubicBezTo>
                <a:cubicBezTo>
                  <a:pt x="73098" y="69135"/>
                  <a:pt x="73375" y="69172"/>
                  <a:pt x="73653" y="69210"/>
                </a:cubicBezTo>
                <a:cubicBezTo>
                  <a:pt x="73469" y="68943"/>
                  <a:pt x="73293" y="68677"/>
                  <a:pt x="73117" y="68407"/>
                </a:cubicBezTo>
                <a:moveTo>
                  <a:pt x="74617" y="69330"/>
                </a:moveTo>
                <a:cubicBezTo>
                  <a:pt x="74434" y="69048"/>
                  <a:pt x="74257" y="68767"/>
                  <a:pt x="74085" y="68482"/>
                </a:cubicBezTo>
                <a:cubicBezTo>
                  <a:pt x="73796" y="68463"/>
                  <a:pt x="73511" y="68441"/>
                  <a:pt x="73222" y="68414"/>
                </a:cubicBezTo>
                <a:cubicBezTo>
                  <a:pt x="73398" y="68688"/>
                  <a:pt x="73578" y="68958"/>
                  <a:pt x="73766" y="69225"/>
                </a:cubicBezTo>
                <a:cubicBezTo>
                  <a:pt x="74047" y="69262"/>
                  <a:pt x="74332" y="69296"/>
                  <a:pt x="74617" y="69330"/>
                </a:cubicBezTo>
                <a:close/>
                <a:moveTo>
                  <a:pt x="74704" y="69461"/>
                </a:moveTo>
                <a:cubicBezTo>
                  <a:pt x="74422" y="69431"/>
                  <a:pt x="74141" y="69397"/>
                  <a:pt x="73859" y="69360"/>
                </a:cubicBezTo>
                <a:cubicBezTo>
                  <a:pt x="74036" y="69615"/>
                  <a:pt x="74220" y="69870"/>
                  <a:pt x="74407" y="70125"/>
                </a:cubicBezTo>
                <a:cubicBezTo>
                  <a:pt x="74685" y="70170"/>
                  <a:pt x="74963" y="70215"/>
                  <a:pt x="75240" y="70257"/>
                </a:cubicBezTo>
                <a:cubicBezTo>
                  <a:pt x="75056" y="69994"/>
                  <a:pt x="74876" y="69728"/>
                  <a:pt x="74704" y="69461"/>
                </a:cubicBezTo>
                <a:close/>
                <a:moveTo>
                  <a:pt x="76201" y="70388"/>
                </a:moveTo>
                <a:cubicBezTo>
                  <a:pt x="76017" y="70110"/>
                  <a:pt x="75841" y="69833"/>
                  <a:pt x="75668" y="69555"/>
                </a:cubicBezTo>
                <a:cubicBezTo>
                  <a:pt x="75379" y="69529"/>
                  <a:pt x="75094" y="69502"/>
                  <a:pt x="74805" y="69472"/>
                </a:cubicBezTo>
                <a:cubicBezTo>
                  <a:pt x="74981" y="69739"/>
                  <a:pt x="75165" y="70005"/>
                  <a:pt x="75349" y="70272"/>
                </a:cubicBezTo>
                <a:cubicBezTo>
                  <a:pt x="75630" y="70313"/>
                  <a:pt x="75916" y="70350"/>
                  <a:pt x="76201" y="70388"/>
                </a:cubicBezTo>
                <a:close/>
                <a:moveTo>
                  <a:pt x="76287" y="70519"/>
                </a:moveTo>
                <a:cubicBezTo>
                  <a:pt x="76006" y="70482"/>
                  <a:pt x="75724" y="70444"/>
                  <a:pt x="75443" y="70407"/>
                </a:cubicBezTo>
                <a:cubicBezTo>
                  <a:pt x="75623" y="70658"/>
                  <a:pt x="75803" y="70909"/>
                  <a:pt x="75991" y="71157"/>
                </a:cubicBezTo>
                <a:cubicBezTo>
                  <a:pt x="76268" y="71210"/>
                  <a:pt x="76546" y="71258"/>
                  <a:pt x="76824" y="71303"/>
                </a:cubicBezTo>
                <a:cubicBezTo>
                  <a:pt x="76640" y="71041"/>
                  <a:pt x="76463" y="70782"/>
                  <a:pt x="76287" y="70519"/>
                </a:cubicBezTo>
                <a:close/>
                <a:moveTo>
                  <a:pt x="77780" y="71446"/>
                </a:moveTo>
                <a:cubicBezTo>
                  <a:pt x="77600" y="71176"/>
                  <a:pt x="77420" y="70902"/>
                  <a:pt x="77248" y="70628"/>
                </a:cubicBezTo>
                <a:cubicBezTo>
                  <a:pt x="76962" y="70598"/>
                  <a:pt x="76673" y="70564"/>
                  <a:pt x="76388" y="70530"/>
                </a:cubicBezTo>
                <a:cubicBezTo>
                  <a:pt x="76565" y="70793"/>
                  <a:pt x="76745" y="71056"/>
                  <a:pt x="76932" y="71318"/>
                </a:cubicBezTo>
                <a:cubicBezTo>
                  <a:pt x="77214" y="71363"/>
                  <a:pt x="77499" y="71405"/>
                  <a:pt x="77780" y="71446"/>
                </a:cubicBezTo>
                <a:close/>
                <a:moveTo>
                  <a:pt x="77870" y="71577"/>
                </a:moveTo>
                <a:cubicBezTo>
                  <a:pt x="77589" y="71536"/>
                  <a:pt x="77308" y="71495"/>
                  <a:pt x="77026" y="71453"/>
                </a:cubicBezTo>
                <a:cubicBezTo>
                  <a:pt x="77206" y="71701"/>
                  <a:pt x="77390" y="71949"/>
                  <a:pt x="77574" y="72196"/>
                </a:cubicBezTo>
                <a:cubicBezTo>
                  <a:pt x="77852" y="72249"/>
                  <a:pt x="78129" y="72301"/>
                  <a:pt x="78407" y="72350"/>
                </a:cubicBezTo>
                <a:cubicBezTo>
                  <a:pt x="78223" y="72095"/>
                  <a:pt x="78043" y="71836"/>
                  <a:pt x="77870" y="71577"/>
                </a:cubicBezTo>
                <a:close/>
                <a:moveTo>
                  <a:pt x="79360" y="72508"/>
                </a:moveTo>
                <a:cubicBezTo>
                  <a:pt x="79180" y="72238"/>
                  <a:pt x="79000" y="71967"/>
                  <a:pt x="78827" y="71697"/>
                </a:cubicBezTo>
                <a:cubicBezTo>
                  <a:pt x="78542" y="71664"/>
                  <a:pt x="78253" y="71630"/>
                  <a:pt x="77968" y="71588"/>
                </a:cubicBezTo>
                <a:cubicBezTo>
                  <a:pt x="78144" y="71851"/>
                  <a:pt x="78328" y="72110"/>
                  <a:pt x="78512" y="72369"/>
                </a:cubicBezTo>
                <a:cubicBezTo>
                  <a:pt x="78793" y="72418"/>
                  <a:pt x="79079" y="72463"/>
                  <a:pt x="79360" y="72508"/>
                </a:cubicBezTo>
                <a:moveTo>
                  <a:pt x="79450" y="72635"/>
                </a:moveTo>
                <a:cubicBezTo>
                  <a:pt x="79169" y="72594"/>
                  <a:pt x="78887" y="72549"/>
                  <a:pt x="78610" y="72500"/>
                </a:cubicBezTo>
                <a:cubicBezTo>
                  <a:pt x="78786" y="72748"/>
                  <a:pt x="78970" y="72995"/>
                  <a:pt x="79157" y="73239"/>
                </a:cubicBezTo>
                <a:cubicBezTo>
                  <a:pt x="79435" y="73296"/>
                  <a:pt x="79713" y="73348"/>
                  <a:pt x="79990" y="73401"/>
                </a:cubicBezTo>
                <a:cubicBezTo>
                  <a:pt x="79806" y="73146"/>
                  <a:pt x="79626" y="72890"/>
                  <a:pt x="79450" y="72635"/>
                </a:cubicBezTo>
                <a:moveTo>
                  <a:pt x="80940" y="73570"/>
                </a:moveTo>
                <a:cubicBezTo>
                  <a:pt x="80759" y="73303"/>
                  <a:pt x="80579" y="73037"/>
                  <a:pt x="80407" y="72770"/>
                </a:cubicBezTo>
                <a:cubicBezTo>
                  <a:pt x="80118" y="72733"/>
                  <a:pt x="79833" y="72692"/>
                  <a:pt x="79548" y="72650"/>
                </a:cubicBezTo>
                <a:cubicBezTo>
                  <a:pt x="79724" y="72909"/>
                  <a:pt x="79908" y="73164"/>
                  <a:pt x="80092" y="73419"/>
                </a:cubicBezTo>
                <a:cubicBezTo>
                  <a:pt x="80373" y="73472"/>
                  <a:pt x="80658" y="73521"/>
                  <a:pt x="80940" y="73570"/>
                </a:cubicBezTo>
                <a:close/>
                <a:moveTo>
                  <a:pt x="81030" y="73697"/>
                </a:moveTo>
                <a:cubicBezTo>
                  <a:pt x="80748" y="73652"/>
                  <a:pt x="80467" y="73603"/>
                  <a:pt x="80189" y="73551"/>
                </a:cubicBezTo>
                <a:cubicBezTo>
                  <a:pt x="80369" y="73795"/>
                  <a:pt x="80553" y="74039"/>
                  <a:pt x="80741" y="74282"/>
                </a:cubicBezTo>
                <a:cubicBezTo>
                  <a:pt x="81015" y="74339"/>
                  <a:pt x="81292" y="74399"/>
                  <a:pt x="81570" y="74451"/>
                </a:cubicBezTo>
                <a:cubicBezTo>
                  <a:pt x="81386" y="74204"/>
                  <a:pt x="81206" y="73948"/>
                  <a:pt x="81030" y="73697"/>
                </a:cubicBezTo>
                <a:close/>
                <a:moveTo>
                  <a:pt x="82519" y="74631"/>
                </a:moveTo>
                <a:cubicBezTo>
                  <a:pt x="82335" y="74369"/>
                  <a:pt x="82159" y="74106"/>
                  <a:pt x="81983" y="73843"/>
                </a:cubicBezTo>
                <a:cubicBezTo>
                  <a:pt x="81697" y="73802"/>
                  <a:pt x="81412" y="73757"/>
                  <a:pt x="81127" y="73712"/>
                </a:cubicBezTo>
                <a:cubicBezTo>
                  <a:pt x="81303" y="73967"/>
                  <a:pt x="81484" y="74219"/>
                  <a:pt x="81671" y="74474"/>
                </a:cubicBezTo>
                <a:cubicBezTo>
                  <a:pt x="81953" y="74526"/>
                  <a:pt x="82234" y="74583"/>
                  <a:pt x="82519" y="74631"/>
                </a:cubicBezTo>
                <a:moveTo>
                  <a:pt x="82609" y="74759"/>
                </a:moveTo>
                <a:cubicBezTo>
                  <a:pt x="82328" y="74710"/>
                  <a:pt x="82046" y="74658"/>
                  <a:pt x="81769" y="74605"/>
                </a:cubicBezTo>
                <a:cubicBezTo>
                  <a:pt x="81949" y="74845"/>
                  <a:pt x="82133" y="75085"/>
                  <a:pt x="82320" y="75325"/>
                </a:cubicBezTo>
                <a:cubicBezTo>
                  <a:pt x="82594" y="75389"/>
                  <a:pt x="82872" y="75449"/>
                  <a:pt x="83149" y="75506"/>
                </a:cubicBezTo>
                <a:cubicBezTo>
                  <a:pt x="82966" y="75258"/>
                  <a:pt x="82786" y="75010"/>
                  <a:pt x="82609" y="74759"/>
                </a:cubicBezTo>
                <a:moveTo>
                  <a:pt x="84099" y="75697"/>
                </a:moveTo>
                <a:cubicBezTo>
                  <a:pt x="83915" y="75438"/>
                  <a:pt x="83735" y="75179"/>
                  <a:pt x="83558" y="74917"/>
                </a:cubicBezTo>
                <a:cubicBezTo>
                  <a:pt x="83273" y="74871"/>
                  <a:pt x="82988" y="74823"/>
                  <a:pt x="82703" y="74774"/>
                </a:cubicBezTo>
                <a:cubicBezTo>
                  <a:pt x="82879" y="75025"/>
                  <a:pt x="83063" y="75277"/>
                  <a:pt x="83251" y="75528"/>
                </a:cubicBezTo>
                <a:cubicBezTo>
                  <a:pt x="83532" y="75584"/>
                  <a:pt x="83814" y="75641"/>
                  <a:pt x="84099" y="75697"/>
                </a:cubicBezTo>
                <a:close/>
                <a:moveTo>
                  <a:pt x="84185" y="75821"/>
                </a:moveTo>
                <a:cubicBezTo>
                  <a:pt x="83907" y="75768"/>
                  <a:pt x="83626" y="75716"/>
                  <a:pt x="83348" y="75656"/>
                </a:cubicBezTo>
                <a:cubicBezTo>
                  <a:pt x="83528" y="75896"/>
                  <a:pt x="83712" y="76136"/>
                  <a:pt x="83900" y="76372"/>
                </a:cubicBezTo>
                <a:cubicBezTo>
                  <a:pt x="84174" y="76440"/>
                  <a:pt x="84451" y="76500"/>
                  <a:pt x="84729" y="76564"/>
                </a:cubicBezTo>
                <a:cubicBezTo>
                  <a:pt x="84545" y="76316"/>
                  <a:pt x="84365" y="76068"/>
                  <a:pt x="84185" y="75821"/>
                </a:cubicBezTo>
                <a:close/>
                <a:moveTo>
                  <a:pt x="85671" y="76759"/>
                </a:moveTo>
                <a:cubicBezTo>
                  <a:pt x="85487" y="76504"/>
                  <a:pt x="85307" y="76248"/>
                  <a:pt x="85131" y="75990"/>
                </a:cubicBezTo>
                <a:cubicBezTo>
                  <a:pt x="84845" y="75941"/>
                  <a:pt x="84560" y="75892"/>
                  <a:pt x="84279" y="75840"/>
                </a:cubicBezTo>
                <a:cubicBezTo>
                  <a:pt x="84459" y="76087"/>
                  <a:pt x="84639" y="76335"/>
                  <a:pt x="84827" y="76582"/>
                </a:cubicBezTo>
                <a:cubicBezTo>
                  <a:pt x="85108" y="76646"/>
                  <a:pt x="85389" y="76702"/>
                  <a:pt x="85671" y="76759"/>
                </a:cubicBezTo>
                <a:close/>
                <a:moveTo>
                  <a:pt x="86305" y="77618"/>
                </a:moveTo>
                <a:cubicBezTo>
                  <a:pt x="86121" y="77374"/>
                  <a:pt x="85937" y="77130"/>
                  <a:pt x="85761" y="76886"/>
                </a:cubicBezTo>
                <a:cubicBezTo>
                  <a:pt x="85479" y="76830"/>
                  <a:pt x="85202" y="76774"/>
                  <a:pt x="84924" y="76714"/>
                </a:cubicBezTo>
                <a:cubicBezTo>
                  <a:pt x="85104" y="76950"/>
                  <a:pt x="85292" y="77186"/>
                  <a:pt x="85479" y="77423"/>
                </a:cubicBezTo>
                <a:cubicBezTo>
                  <a:pt x="85753" y="77490"/>
                  <a:pt x="86027" y="77554"/>
                  <a:pt x="86305" y="77618"/>
                </a:cubicBezTo>
                <a:close/>
                <a:moveTo>
                  <a:pt x="86402" y="77746"/>
                </a:moveTo>
                <a:cubicBezTo>
                  <a:pt x="86129" y="77685"/>
                  <a:pt x="85855" y="77618"/>
                  <a:pt x="85585" y="77554"/>
                </a:cubicBezTo>
                <a:cubicBezTo>
                  <a:pt x="85768" y="77779"/>
                  <a:pt x="85952" y="78004"/>
                  <a:pt x="86144" y="78230"/>
                </a:cubicBezTo>
                <a:cubicBezTo>
                  <a:pt x="86410" y="78305"/>
                  <a:pt x="86680" y="78376"/>
                  <a:pt x="86950" y="78447"/>
                </a:cubicBezTo>
                <a:cubicBezTo>
                  <a:pt x="86766" y="78215"/>
                  <a:pt x="86583" y="77978"/>
                  <a:pt x="86402" y="77746"/>
                </a:cubicBezTo>
                <a:close/>
                <a:moveTo>
                  <a:pt x="87885" y="78676"/>
                </a:moveTo>
                <a:cubicBezTo>
                  <a:pt x="87701" y="78436"/>
                  <a:pt x="87517" y="78192"/>
                  <a:pt x="87337" y="77952"/>
                </a:cubicBezTo>
                <a:cubicBezTo>
                  <a:pt x="87055" y="77892"/>
                  <a:pt x="86778" y="77832"/>
                  <a:pt x="86496" y="77768"/>
                </a:cubicBezTo>
                <a:cubicBezTo>
                  <a:pt x="86680" y="78004"/>
                  <a:pt x="86864" y="78237"/>
                  <a:pt x="87052" y="78473"/>
                </a:cubicBezTo>
                <a:cubicBezTo>
                  <a:pt x="87329" y="78541"/>
                  <a:pt x="87607" y="78612"/>
                  <a:pt x="87885" y="78676"/>
                </a:cubicBezTo>
                <a:close/>
                <a:moveTo>
                  <a:pt x="87982" y="78804"/>
                </a:moveTo>
                <a:cubicBezTo>
                  <a:pt x="87704" y="78740"/>
                  <a:pt x="87431" y="78672"/>
                  <a:pt x="87157" y="78601"/>
                </a:cubicBezTo>
                <a:cubicBezTo>
                  <a:pt x="87340" y="78826"/>
                  <a:pt x="87528" y="79051"/>
                  <a:pt x="87716" y="79273"/>
                </a:cubicBezTo>
                <a:cubicBezTo>
                  <a:pt x="87990" y="79351"/>
                  <a:pt x="88260" y="79426"/>
                  <a:pt x="88534" y="79498"/>
                </a:cubicBezTo>
                <a:cubicBezTo>
                  <a:pt x="88346" y="79269"/>
                  <a:pt x="88162" y="79036"/>
                  <a:pt x="87982" y="78804"/>
                </a:cubicBezTo>
                <a:close/>
                <a:moveTo>
                  <a:pt x="89457" y="79738"/>
                </a:moveTo>
                <a:cubicBezTo>
                  <a:pt x="89269" y="79498"/>
                  <a:pt x="89089" y="79258"/>
                  <a:pt x="88909" y="79014"/>
                </a:cubicBezTo>
                <a:cubicBezTo>
                  <a:pt x="88631" y="78954"/>
                  <a:pt x="88350" y="78890"/>
                  <a:pt x="88076" y="78826"/>
                </a:cubicBezTo>
                <a:cubicBezTo>
                  <a:pt x="88256" y="79059"/>
                  <a:pt x="88444" y="79291"/>
                  <a:pt x="88631" y="79524"/>
                </a:cubicBezTo>
                <a:cubicBezTo>
                  <a:pt x="88905" y="79595"/>
                  <a:pt x="89183" y="79667"/>
                  <a:pt x="89457" y="79738"/>
                </a:cubicBezTo>
                <a:close/>
                <a:moveTo>
                  <a:pt x="89554" y="79862"/>
                </a:moveTo>
                <a:cubicBezTo>
                  <a:pt x="89280" y="79794"/>
                  <a:pt x="89010" y="79723"/>
                  <a:pt x="88736" y="79652"/>
                </a:cubicBezTo>
                <a:cubicBezTo>
                  <a:pt x="88920" y="79877"/>
                  <a:pt x="89108" y="80098"/>
                  <a:pt x="89299" y="80319"/>
                </a:cubicBezTo>
                <a:cubicBezTo>
                  <a:pt x="89569" y="80398"/>
                  <a:pt x="89839" y="80477"/>
                  <a:pt x="90109" y="80552"/>
                </a:cubicBezTo>
                <a:cubicBezTo>
                  <a:pt x="89922" y="80323"/>
                  <a:pt x="89738" y="80091"/>
                  <a:pt x="89554" y="79862"/>
                </a:cubicBezTo>
                <a:close/>
                <a:moveTo>
                  <a:pt x="91040" y="80800"/>
                </a:moveTo>
                <a:cubicBezTo>
                  <a:pt x="90852" y="80560"/>
                  <a:pt x="90669" y="80323"/>
                  <a:pt x="90488" y="80083"/>
                </a:cubicBezTo>
                <a:cubicBezTo>
                  <a:pt x="90207" y="80019"/>
                  <a:pt x="89926" y="79952"/>
                  <a:pt x="89644" y="79884"/>
                </a:cubicBezTo>
                <a:cubicBezTo>
                  <a:pt x="89828" y="80117"/>
                  <a:pt x="90016" y="80346"/>
                  <a:pt x="90207" y="80578"/>
                </a:cubicBezTo>
                <a:cubicBezTo>
                  <a:pt x="90481" y="80653"/>
                  <a:pt x="90762" y="80728"/>
                  <a:pt x="91040" y="80800"/>
                </a:cubicBezTo>
                <a:close/>
                <a:moveTo>
                  <a:pt x="91138" y="80920"/>
                </a:moveTo>
                <a:cubicBezTo>
                  <a:pt x="90860" y="80852"/>
                  <a:pt x="90586" y="80777"/>
                  <a:pt x="90312" y="80702"/>
                </a:cubicBezTo>
                <a:cubicBezTo>
                  <a:pt x="90496" y="80927"/>
                  <a:pt x="90684" y="81149"/>
                  <a:pt x="90875" y="81366"/>
                </a:cubicBezTo>
                <a:cubicBezTo>
                  <a:pt x="91149" y="81449"/>
                  <a:pt x="91419" y="81528"/>
                  <a:pt x="91693" y="81606"/>
                </a:cubicBezTo>
                <a:cubicBezTo>
                  <a:pt x="91505" y="81377"/>
                  <a:pt x="91318" y="81152"/>
                  <a:pt x="91138" y="80920"/>
                </a:cubicBezTo>
                <a:close/>
                <a:moveTo>
                  <a:pt x="92623" y="81861"/>
                </a:moveTo>
                <a:cubicBezTo>
                  <a:pt x="92436" y="81625"/>
                  <a:pt x="92248" y="81389"/>
                  <a:pt x="92068" y="81152"/>
                </a:cubicBezTo>
                <a:cubicBezTo>
                  <a:pt x="91787" y="81085"/>
                  <a:pt x="91505" y="81014"/>
                  <a:pt x="91224" y="80942"/>
                </a:cubicBezTo>
                <a:cubicBezTo>
                  <a:pt x="91408" y="81175"/>
                  <a:pt x="91595" y="81404"/>
                  <a:pt x="91787" y="81633"/>
                </a:cubicBezTo>
                <a:cubicBezTo>
                  <a:pt x="92064" y="81711"/>
                  <a:pt x="92342" y="81786"/>
                  <a:pt x="92623" y="81861"/>
                </a:cubicBezTo>
                <a:close/>
                <a:moveTo>
                  <a:pt x="92721" y="81982"/>
                </a:moveTo>
                <a:cubicBezTo>
                  <a:pt x="92443" y="81910"/>
                  <a:pt x="92166" y="81835"/>
                  <a:pt x="91892" y="81756"/>
                </a:cubicBezTo>
                <a:cubicBezTo>
                  <a:pt x="92079" y="81978"/>
                  <a:pt x="92267" y="82199"/>
                  <a:pt x="92458" y="82421"/>
                </a:cubicBezTo>
                <a:cubicBezTo>
                  <a:pt x="92732" y="82503"/>
                  <a:pt x="93002" y="82586"/>
                  <a:pt x="93276" y="82664"/>
                </a:cubicBezTo>
                <a:cubicBezTo>
                  <a:pt x="93089" y="82439"/>
                  <a:pt x="92901" y="82210"/>
                  <a:pt x="92721" y="81982"/>
                </a:cubicBezTo>
                <a:close/>
                <a:moveTo>
                  <a:pt x="94203" y="82927"/>
                </a:moveTo>
                <a:cubicBezTo>
                  <a:pt x="94015" y="82691"/>
                  <a:pt x="93831" y="82458"/>
                  <a:pt x="93648" y="82218"/>
                </a:cubicBezTo>
                <a:cubicBezTo>
                  <a:pt x="93366" y="82150"/>
                  <a:pt x="93085" y="82079"/>
                  <a:pt x="92803" y="82004"/>
                </a:cubicBezTo>
                <a:cubicBezTo>
                  <a:pt x="92987" y="82233"/>
                  <a:pt x="93179" y="82462"/>
                  <a:pt x="93370" y="82691"/>
                </a:cubicBezTo>
                <a:cubicBezTo>
                  <a:pt x="93644" y="82769"/>
                  <a:pt x="93925" y="82848"/>
                  <a:pt x="94203" y="82927"/>
                </a:cubicBezTo>
                <a:close/>
                <a:moveTo>
                  <a:pt x="93471" y="82814"/>
                </a:moveTo>
                <a:cubicBezTo>
                  <a:pt x="93659" y="83036"/>
                  <a:pt x="93850" y="83253"/>
                  <a:pt x="94042" y="83471"/>
                </a:cubicBezTo>
                <a:cubicBezTo>
                  <a:pt x="94312" y="83557"/>
                  <a:pt x="94589" y="83640"/>
                  <a:pt x="94863" y="83722"/>
                </a:cubicBezTo>
                <a:cubicBezTo>
                  <a:pt x="94672" y="83497"/>
                  <a:pt x="94484" y="83272"/>
                  <a:pt x="94300" y="83047"/>
                </a:cubicBezTo>
                <a:cubicBezTo>
                  <a:pt x="94023" y="82972"/>
                  <a:pt x="93749" y="82893"/>
                  <a:pt x="93471" y="82814"/>
                </a:cubicBezTo>
                <a:close/>
                <a:moveTo>
                  <a:pt x="93726" y="82240"/>
                </a:moveTo>
                <a:cubicBezTo>
                  <a:pt x="93910" y="82477"/>
                  <a:pt x="94098" y="82713"/>
                  <a:pt x="94285" y="82950"/>
                </a:cubicBezTo>
                <a:cubicBezTo>
                  <a:pt x="94571" y="83025"/>
                  <a:pt x="94856" y="83100"/>
                  <a:pt x="95137" y="83175"/>
                </a:cubicBezTo>
                <a:cubicBezTo>
                  <a:pt x="94950" y="82931"/>
                  <a:pt x="94766" y="82687"/>
                  <a:pt x="94586" y="82443"/>
                </a:cubicBezTo>
                <a:cubicBezTo>
                  <a:pt x="94297" y="82375"/>
                  <a:pt x="94012" y="82308"/>
                  <a:pt x="93726" y="82240"/>
                </a:cubicBezTo>
                <a:moveTo>
                  <a:pt x="93081" y="81381"/>
                </a:moveTo>
                <a:cubicBezTo>
                  <a:pt x="93261" y="81629"/>
                  <a:pt x="93449" y="81876"/>
                  <a:pt x="93636" y="82120"/>
                </a:cubicBezTo>
                <a:cubicBezTo>
                  <a:pt x="93925" y="82192"/>
                  <a:pt x="94210" y="82263"/>
                  <a:pt x="94503" y="82330"/>
                </a:cubicBezTo>
                <a:cubicBezTo>
                  <a:pt x="94315" y="82075"/>
                  <a:pt x="94135" y="81820"/>
                  <a:pt x="93955" y="81565"/>
                </a:cubicBezTo>
                <a:cubicBezTo>
                  <a:pt x="93663" y="81509"/>
                  <a:pt x="93374" y="81445"/>
                  <a:pt x="93081" y="81381"/>
                </a:cubicBezTo>
                <a:close/>
                <a:moveTo>
                  <a:pt x="92451" y="80496"/>
                </a:moveTo>
                <a:cubicBezTo>
                  <a:pt x="92627" y="80755"/>
                  <a:pt x="92811" y="81010"/>
                  <a:pt x="92999" y="81265"/>
                </a:cubicBezTo>
                <a:cubicBezTo>
                  <a:pt x="93291" y="81332"/>
                  <a:pt x="93584" y="81392"/>
                  <a:pt x="93876" y="81452"/>
                </a:cubicBezTo>
                <a:cubicBezTo>
                  <a:pt x="93693" y="81190"/>
                  <a:pt x="93513" y="80923"/>
                  <a:pt x="93340" y="80661"/>
                </a:cubicBezTo>
                <a:cubicBezTo>
                  <a:pt x="93040" y="80605"/>
                  <a:pt x="92747" y="80552"/>
                  <a:pt x="92451" y="80496"/>
                </a:cubicBezTo>
                <a:close/>
                <a:moveTo>
                  <a:pt x="91832" y="79576"/>
                </a:moveTo>
                <a:cubicBezTo>
                  <a:pt x="92008" y="79843"/>
                  <a:pt x="92188" y="80113"/>
                  <a:pt x="92372" y="80379"/>
                </a:cubicBezTo>
                <a:cubicBezTo>
                  <a:pt x="92668" y="80439"/>
                  <a:pt x="92965" y="80496"/>
                  <a:pt x="93265" y="80548"/>
                </a:cubicBezTo>
                <a:cubicBezTo>
                  <a:pt x="93085" y="80271"/>
                  <a:pt x="92908" y="79997"/>
                  <a:pt x="92736" y="79719"/>
                </a:cubicBezTo>
                <a:cubicBezTo>
                  <a:pt x="92432" y="79674"/>
                  <a:pt x="92132" y="79625"/>
                  <a:pt x="91832" y="79576"/>
                </a:cubicBezTo>
                <a:close/>
                <a:moveTo>
                  <a:pt x="136233" y="10735"/>
                </a:moveTo>
                <a:cubicBezTo>
                  <a:pt x="143921" y="10735"/>
                  <a:pt x="151027" y="11399"/>
                  <a:pt x="156869" y="12813"/>
                </a:cubicBezTo>
                <a:cubicBezTo>
                  <a:pt x="162711" y="14228"/>
                  <a:pt x="167292" y="16385"/>
                  <a:pt x="169922" y="19383"/>
                </a:cubicBezTo>
                <a:cubicBezTo>
                  <a:pt x="172496" y="22317"/>
                  <a:pt x="173652" y="25683"/>
                  <a:pt x="173652" y="29277"/>
                </a:cubicBezTo>
                <a:cubicBezTo>
                  <a:pt x="173652" y="35108"/>
                  <a:pt x="170620" y="41535"/>
                  <a:pt x="165705" y="47733"/>
                </a:cubicBezTo>
                <a:cubicBezTo>
                  <a:pt x="160786" y="53932"/>
                  <a:pt x="153980" y="59901"/>
                  <a:pt x="146416" y="64809"/>
                </a:cubicBezTo>
                <a:cubicBezTo>
                  <a:pt x="132541" y="73847"/>
                  <a:pt x="115593" y="79198"/>
                  <a:pt x="99898" y="79198"/>
                </a:cubicBezTo>
                <a:cubicBezTo>
                  <a:pt x="97295" y="79198"/>
                  <a:pt x="94724" y="79047"/>
                  <a:pt x="92207" y="78747"/>
                </a:cubicBezTo>
                <a:cubicBezTo>
                  <a:pt x="92376" y="79036"/>
                  <a:pt x="92548" y="79325"/>
                  <a:pt x="92728" y="79614"/>
                </a:cubicBezTo>
                <a:cubicBezTo>
                  <a:pt x="95906" y="80094"/>
                  <a:pt x="99182" y="80323"/>
                  <a:pt x="102510" y="80323"/>
                </a:cubicBezTo>
                <a:cubicBezTo>
                  <a:pt x="118524" y="80323"/>
                  <a:pt x="135798" y="74973"/>
                  <a:pt x="149785" y="65930"/>
                </a:cubicBezTo>
                <a:cubicBezTo>
                  <a:pt x="157454" y="60993"/>
                  <a:pt x="164317" y="54952"/>
                  <a:pt x="169258" y="48664"/>
                </a:cubicBezTo>
                <a:cubicBezTo>
                  <a:pt x="174200" y="42375"/>
                  <a:pt x="177224" y="35836"/>
                  <a:pt x="177224" y="29896"/>
                </a:cubicBezTo>
                <a:cubicBezTo>
                  <a:pt x="177224" y="26144"/>
                  <a:pt x="176016" y="22632"/>
                  <a:pt x="173325" y="19563"/>
                </a:cubicBezTo>
                <a:cubicBezTo>
                  <a:pt x="170557" y="16408"/>
                  <a:pt x="165735" y="14115"/>
                  <a:pt x="159597" y="12615"/>
                </a:cubicBezTo>
                <a:cubicBezTo>
                  <a:pt x="153459" y="11114"/>
                  <a:pt x="146007" y="10401"/>
                  <a:pt x="137981" y="10401"/>
                </a:cubicBezTo>
                <a:cubicBezTo>
                  <a:pt x="133183" y="10401"/>
                  <a:pt x="128181" y="10656"/>
                  <a:pt x="123135" y="11148"/>
                </a:cubicBezTo>
                <a:cubicBezTo>
                  <a:pt x="122977" y="11219"/>
                  <a:pt x="122820" y="11294"/>
                  <a:pt x="122666" y="11369"/>
                </a:cubicBezTo>
                <a:cubicBezTo>
                  <a:pt x="127292" y="10952"/>
                  <a:pt x="131858" y="10735"/>
                  <a:pt x="136233" y="10735"/>
                </a:cubicBezTo>
                <a:moveTo>
                  <a:pt x="121949" y="11710"/>
                </a:moveTo>
                <a:cubicBezTo>
                  <a:pt x="126238" y="11346"/>
                  <a:pt x="130455" y="11159"/>
                  <a:pt x="134496" y="11159"/>
                </a:cubicBezTo>
                <a:cubicBezTo>
                  <a:pt x="141831" y="11159"/>
                  <a:pt x="148585" y="11782"/>
                  <a:pt x="154119" y="13102"/>
                </a:cubicBezTo>
                <a:cubicBezTo>
                  <a:pt x="159657" y="14427"/>
                  <a:pt x="163979" y="16453"/>
                  <a:pt x="166448" y="19267"/>
                </a:cubicBezTo>
                <a:cubicBezTo>
                  <a:pt x="168894" y="22055"/>
                  <a:pt x="169990" y="25251"/>
                  <a:pt x="169990" y="28669"/>
                </a:cubicBezTo>
                <a:cubicBezTo>
                  <a:pt x="169990" y="34354"/>
                  <a:pt x="166962" y="40653"/>
                  <a:pt x="162077" y="46750"/>
                </a:cubicBezTo>
                <a:cubicBezTo>
                  <a:pt x="157192" y="52844"/>
                  <a:pt x="150449" y="58738"/>
                  <a:pt x="143002" y="63604"/>
                </a:cubicBezTo>
                <a:cubicBezTo>
                  <a:pt x="129251" y="72632"/>
                  <a:pt x="112652" y="77978"/>
                  <a:pt x="97302" y="77978"/>
                </a:cubicBezTo>
                <a:cubicBezTo>
                  <a:pt x="95389" y="77978"/>
                  <a:pt x="93498" y="77896"/>
                  <a:pt x="91629" y="77727"/>
                </a:cubicBezTo>
                <a:cubicBezTo>
                  <a:pt x="91798" y="78031"/>
                  <a:pt x="91967" y="78335"/>
                  <a:pt x="92143" y="78635"/>
                </a:cubicBezTo>
                <a:cubicBezTo>
                  <a:pt x="94679" y="78942"/>
                  <a:pt x="97272" y="79092"/>
                  <a:pt x="99898" y="79092"/>
                </a:cubicBezTo>
                <a:cubicBezTo>
                  <a:pt x="115571" y="79092"/>
                  <a:pt x="132500" y="73750"/>
                  <a:pt x="146363" y="64722"/>
                </a:cubicBezTo>
                <a:cubicBezTo>
                  <a:pt x="153916" y="59822"/>
                  <a:pt x="160715" y="53857"/>
                  <a:pt x="165623" y="47670"/>
                </a:cubicBezTo>
                <a:cubicBezTo>
                  <a:pt x="170534" y="41482"/>
                  <a:pt x="173551" y="35070"/>
                  <a:pt x="173551" y="29277"/>
                </a:cubicBezTo>
                <a:cubicBezTo>
                  <a:pt x="173551" y="25705"/>
                  <a:pt x="172402" y="22366"/>
                  <a:pt x="169844" y="19447"/>
                </a:cubicBezTo>
                <a:lnTo>
                  <a:pt x="169881" y="19417"/>
                </a:lnTo>
                <a:lnTo>
                  <a:pt x="169844" y="19447"/>
                </a:lnTo>
                <a:cubicBezTo>
                  <a:pt x="167240" y="16479"/>
                  <a:pt x="162677" y="14322"/>
                  <a:pt x="156847" y="12911"/>
                </a:cubicBezTo>
                <a:cubicBezTo>
                  <a:pt x="151012" y="11500"/>
                  <a:pt x="143913" y="10836"/>
                  <a:pt x="136233" y="10836"/>
                </a:cubicBezTo>
                <a:lnTo>
                  <a:pt x="136226" y="10836"/>
                </a:lnTo>
                <a:cubicBezTo>
                  <a:pt x="131768" y="10836"/>
                  <a:pt x="127112" y="11061"/>
                  <a:pt x="122399" y="11493"/>
                </a:cubicBezTo>
                <a:cubicBezTo>
                  <a:pt x="122249" y="11568"/>
                  <a:pt x="122099" y="11639"/>
                  <a:pt x="121949" y="11710"/>
                </a:cubicBezTo>
                <a:close/>
                <a:moveTo>
                  <a:pt x="121818" y="11722"/>
                </a:moveTo>
                <a:cubicBezTo>
                  <a:pt x="121964" y="11650"/>
                  <a:pt x="122114" y="11579"/>
                  <a:pt x="122264" y="11508"/>
                </a:cubicBezTo>
                <a:cubicBezTo>
                  <a:pt x="121874" y="11542"/>
                  <a:pt x="121488" y="11579"/>
                  <a:pt x="121101" y="11620"/>
                </a:cubicBezTo>
                <a:cubicBezTo>
                  <a:pt x="120951" y="11688"/>
                  <a:pt x="120805" y="11755"/>
                  <a:pt x="120658" y="11827"/>
                </a:cubicBezTo>
                <a:cubicBezTo>
                  <a:pt x="121045" y="11789"/>
                  <a:pt x="121431" y="11755"/>
                  <a:pt x="121818" y="11722"/>
                </a:cubicBezTo>
                <a:close/>
                <a:moveTo>
                  <a:pt x="119961" y="12161"/>
                </a:moveTo>
                <a:cubicBezTo>
                  <a:pt x="120351" y="12127"/>
                  <a:pt x="120741" y="12093"/>
                  <a:pt x="121131" y="12063"/>
                </a:cubicBezTo>
                <a:cubicBezTo>
                  <a:pt x="121270" y="11992"/>
                  <a:pt x="121416" y="11920"/>
                  <a:pt x="121555" y="11849"/>
                </a:cubicBezTo>
                <a:cubicBezTo>
                  <a:pt x="121165" y="11887"/>
                  <a:pt x="120775" y="11920"/>
                  <a:pt x="120381" y="11958"/>
                </a:cubicBezTo>
                <a:cubicBezTo>
                  <a:pt x="120242" y="12026"/>
                  <a:pt x="120099" y="12093"/>
                  <a:pt x="119961" y="12161"/>
                </a:cubicBezTo>
                <a:close/>
                <a:moveTo>
                  <a:pt x="119822" y="12172"/>
                </a:moveTo>
                <a:cubicBezTo>
                  <a:pt x="119961" y="12104"/>
                  <a:pt x="120099" y="12037"/>
                  <a:pt x="120238" y="11973"/>
                </a:cubicBezTo>
                <a:cubicBezTo>
                  <a:pt x="119852" y="12007"/>
                  <a:pt x="119465" y="12048"/>
                  <a:pt x="119079" y="12086"/>
                </a:cubicBezTo>
                <a:cubicBezTo>
                  <a:pt x="118940" y="12149"/>
                  <a:pt x="118805" y="12213"/>
                  <a:pt x="118666" y="12281"/>
                </a:cubicBezTo>
                <a:cubicBezTo>
                  <a:pt x="119053" y="12243"/>
                  <a:pt x="119439" y="12206"/>
                  <a:pt x="119822" y="12172"/>
                </a:cubicBezTo>
                <a:close/>
                <a:moveTo>
                  <a:pt x="117994" y="12600"/>
                </a:moveTo>
                <a:cubicBezTo>
                  <a:pt x="118385" y="12566"/>
                  <a:pt x="118771" y="12532"/>
                  <a:pt x="119158" y="12498"/>
                </a:cubicBezTo>
                <a:cubicBezTo>
                  <a:pt x="119289" y="12435"/>
                  <a:pt x="119420" y="12367"/>
                  <a:pt x="119552" y="12303"/>
                </a:cubicBezTo>
                <a:cubicBezTo>
                  <a:pt x="119161" y="12341"/>
                  <a:pt x="118775" y="12374"/>
                  <a:pt x="118381" y="12416"/>
                </a:cubicBezTo>
                <a:cubicBezTo>
                  <a:pt x="118253" y="12476"/>
                  <a:pt x="118122" y="12540"/>
                  <a:pt x="117994" y="12600"/>
                </a:cubicBezTo>
                <a:close/>
                <a:moveTo>
                  <a:pt x="117844" y="12615"/>
                </a:moveTo>
                <a:cubicBezTo>
                  <a:pt x="117976" y="12551"/>
                  <a:pt x="118103" y="12491"/>
                  <a:pt x="118231" y="12431"/>
                </a:cubicBezTo>
                <a:cubicBezTo>
                  <a:pt x="117844" y="12468"/>
                  <a:pt x="117458" y="12506"/>
                  <a:pt x="117075" y="12547"/>
                </a:cubicBezTo>
                <a:cubicBezTo>
                  <a:pt x="116948" y="12607"/>
                  <a:pt x="116820" y="12663"/>
                  <a:pt x="116696" y="12723"/>
                </a:cubicBezTo>
                <a:cubicBezTo>
                  <a:pt x="117079" y="12686"/>
                  <a:pt x="117462" y="12648"/>
                  <a:pt x="117844" y="12615"/>
                </a:cubicBezTo>
                <a:moveTo>
                  <a:pt x="117207" y="12926"/>
                </a:moveTo>
                <a:cubicBezTo>
                  <a:pt x="117327" y="12870"/>
                  <a:pt x="117447" y="12810"/>
                  <a:pt x="117567" y="12750"/>
                </a:cubicBezTo>
                <a:cubicBezTo>
                  <a:pt x="117180" y="12787"/>
                  <a:pt x="116790" y="12825"/>
                  <a:pt x="116400" y="12862"/>
                </a:cubicBezTo>
                <a:cubicBezTo>
                  <a:pt x="116284" y="12919"/>
                  <a:pt x="116163" y="12975"/>
                  <a:pt x="116047" y="13031"/>
                </a:cubicBezTo>
                <a:cubicBezTo>
                  <a:pt x="116434" y="12997"/>
                  <a:pt x="116820" y="12960"/>
                  <a:pt x="117207" y="12926"/>
                </a:cubicBezTo>
                <a:close/>
                <a:moveTo>
                  <a:pt x="115428" y="13335"/>
                </a:moveTo>
                <a:cubicBezTo>
                  <a:pt x="115818" y="13297"/>
                  <a:pt x="116205" y="13267"/>
                  <a:pt x="116595" y="13234"/>
                </a:cubicBezTo>
                <a:cubicBezTo>
                  <a:pt x="116708" y="13177"/>
                  <a:pt x="116816" y="13121"/>
                  <a:pt x="116929" y="13065"/>
                </a:cubicBezTo>
                <a:cubicBezTo>
                  <a:pt x="116539" y="13099"/>
                  <a:pt x="116148" y="13136"/>
                  <a:pt x="115758" y="13174"/>
                </a:cubicBezTo>
                <a:cubicBezTo>
                  <a:pt x="115646" y="13226"/>
                  <a:pt x="115537" y="13279"/>
                  <a:pt x="115428" y="13335"/>
                </a:cubicBezTo>
                <a:close/>
                <a:moveTo>
                  <a:pt x="115274" y="13346"/>
                </a:moveTo>
                <a:cubicBezTo>
                  <a:pt x="115383" y="13294"/>
                  <a:pt x="115492" y="13241"/>
                  <a:pt x="115601" y="13189"/>
                </a:cubicBezTo>
                <a:cubicBezTo>
                  <a:pt x="115214" y="13226"/>
                  <a:pt x="114828" y="13264"/>
                  <a:pt x="114441" y="13305"/>
                </a:cubicBezTo>
                <a:cubicBezTo>
                  <a:pt x="114332" y="13354"/>
                  <a:pt x="114231" y="13406"/>
                  <a:pt x="114122" y="13455"/>
                </a:cubicBezTo>
                <a:cubicBezTo>
                  <a:pt x="114509" y="13418"/>
                  <a:pt x="114892" y="13384"/>
                  <a:pt x="115274" y="13346"/>
                </a:cubicBezTo>
                <a:close/>
                <a:moveTo>
                  <a:pt x="114689" y="13639"/>
                </a:moveTo>
                <a:cubicBezTo>
                  <a:pt x="114790" y="13586"/>
                  <a:pt x="114892" y="13538"/>
                  <a:pt x="114989" y="13489"/>
                </a:cubicBezTo>
                <a:cubicBezTo>
                  <a:pt x="114603" y="13526"/>
                  <a:pt x="114212" y="13560"/>
                  <a:pt x="113822" y="13601"/>
                </a:cubicBezTo>
                <a:cubicBezTo>
                  <a:pt x="113725" y="13646"/>
                  <a:pt x="113627" y="13695"/>
                  <a:pt x="113530" y="13740"/>
                </a:cubicBezTo>
                <a:cubicBezTo>
                  <a:pt x="113920" y="13706"/>
                  <a:pt x="114306" y="13673"/>
                  <a:pt x="114689" y="13639"/>
                </a:cubicBezTo>
                <a:close/>
                <a:moveTo>
                  <a:pt x="112971" y="14018"/>
                </a:moveTo>
                <a:cubicBezTo>
                  <a:pt x="113361" y="13984"/>
                  <a:pt x="113751" y="13950"/>
                  <a:pt x="114137" y="13920"/>
                </a:cubicBezTo>
                <a:cubicBezTo>
                  <a:pt x="114227" y="13872"/>
                  <a:pt x="114317" y="13827"/>
                  <a:pt x="114411" y="13781"/>
                </a:cubicBezTo>
                <a:cubicBezTo>
                  <a:pt x="114017" y="13815"/>
                  <a:pt x="113627" y="13849"/>
                  <a:pt x="113233" y="13887"/>
                </a:cubicBezTo>
                <a:cubicBezTo>
                  <a:pt x="113147" y="13932"/>
                  <a:pt x="113061" y="13973"/>
                  <a:pt x="112971" y="14018"/>
                </a:cubicBezTo>
                <a:close/>
                <a:moveTo>
                  <a:pt x="112817" y="14033"/>
                </a:moveTo>
                <a:cubicBezTo>
                  <a:pt x="112903" y="13988"/>
                  <a:pt x="112989" y="13947"/>
                  <a:pt x="113076" y="13902"/>
                </a:cubicBezTo>
                <a:cubicBezTo>
                  <a:pt x="112697" y="13939"/>
                  <a:pt x="112318" y="13977"/>
                  <a:pt x="111935" y="14014"/>
                </a:cubicBezTo>
                <a:cubicBezTo>
                  <a:pt x="111852" y="14055"/>
                  <a:pt x="111770" y="14097"/>
                  <a:pt x="111687" y="14134"/>
                </a:cubicBezTo>
                <a:cubicBezTo>
                  <a:pt x="112063" y="14100"/>
                  <a:pt x="112441" y="14063"/>
                  <a:pt x="112817" y="14033"/>
                </a:cubicBezTo>
                <a:close/>
                <a:moveTo>
                  <a:pt x="112291" y="14296"/>
                </a:moveTo>
                <a:cubicBezTo>
                  <a:pt x="112366" y="14254"/>
                  <a:pt x="112445" y="14217"/>
                  <a:pt x="112524" y="14179"/>
                </a:cubicBezTo>
                <a:cubicBezTo>
                  <a:pt x="112141" y="14213"/>
                  <a:pt x="111762" y="14247"/>
                  <a:pt x="111380" y="14284"/>
                </a:cubicBezTo>
                <a:cubicBezTo>
                  <a:pt x="111305" y="14322"/>
                  <a:pt x="111233" y="14356"/>
                  <a:pt x="111158" y="14393"/>
                </a:cubicBezTo>
                <a:cubicBezTo>
                  <a:pt x="111537" y="14359"/>
                  <a:pt x="111916" y="14326"/>
                  <a:pt x="112291" y="14296"/>
                </a:cubicBezTo>
                <a:close/>
                <a:moveTo>
                  <a:pt x="111800" y="14547"/>
                </a:moveTo>
                <a:cubicBezTo>
                  <a:pt x="111867" y="14513"/>
                  <a:pt x="111939" y="14476"/>
                  <a:pt x="112006" y="14442"/>
                </a:cubicBezTo>
                <a:cubicBezTo>
                  <a:pt x="111624" y="14476"/>
                  <a:pt x="111241" y="14509"/>
                  <a:pt x="110854" y="14543"/>
                </a:cubicBezTo>
                <a:cubicBezTo>
                  <a:pt x="110791" y="14577"/>
                  <a:pt x="110727" y="14607"/>
                  <a:pt x="110663" y="14641"/>
                </a:cubicBezTo>
                <a:cubicBezTo>
                  <a:pt x="111046" y="14607"/>
                  <a:pt x="111425" y="14577"/>
                  <a:pt x="111800" y="14547"/>
                </a:cubicBezTo>
                <a:moveTo>
                  <a:pt x="111338" y="14787"/>
                </a:moveTo>
                <a:cubicBezTo>
                  <a:pt x="111398" y="14757"/>
                  <a:pt x="111458" y="14723"/>
                  <a:pt x="111518" y="14693"/>
                </a:cubicBezTo>
                <a:cubicBezTo>
                  <a:pt x="111136" y="14723"/>
                  <a:pt x="110749" y="14757"/>
                  <a:pt x="110363" y="14791"/>
                </a:cubicBezTo>
                <a:cubicBezTo>
                  <a:pt x="110310" y="14817"/>
                  <a:pt x="110258" y="14843"/>
                  <a:pt x="110205" y="14873"/>
                </a:cubicBezTo>
                <a:cubicBezTo>
                  <a:pt x="110584" y="14840"/>
                  <a:pt x="110963" y="14813"/>
                  <a:pt x="111338" y="14787"/>
                </a:cubicBezTo>
                <a:close/>
                <a:moveTo>
                  <a:pt x="110907" y="15016"/>
                </a:moveTo>
                <a:cubicBezTo>
                  <a:pt x="110959" y="14986"/>
                  <a:pt x="111008" y="14960"/>
                  <a:pt x="111061" y="14933"/>
                </a:cubicBezTo>
                <a:cubicBezTo>
                  <a:pt x="110678" y="14963"/>
                  <a:pt x="110295" y="14990"/>
                  <a:pt x="109909" y="15023"/>
                </a:cubicBezTo>
                <a:cubicBezTo>
                  <a:pt x="109864" y="15046"/>
                  <a:pt x="109823" y="15068"/>
                  <a:pt x="109778" y="15091"/>
                </a:cubicBezTo>
                <a:cubicBezTo>
                  <a:pt x="110157" y="15065"/>
                  <a:pt x="110535" y="15038"/>
                  <a:pt x="110907" y="15016"/>
                </a:cubicBezTo>
                <a:close/>
                <a:moveTo>
                  <a:pt x="110502" y="15234"/>
                </a:moveTo>
                <a:cubicBezTo>
                  <a:pt x="110547" y="15211"/>
                  <a:pt x="110592" y="15185"/>
                  <a:pt x="110633" y="15162"/>
                </a:cubicBezTo>
                <a:cubicBezTo>
                  <a:pt x="110254" y="15188"/>
                  <a:pt x="109871" y="15215"/>
                  <a:pt x="109485" y="15241"/>
                </a:cubicBezTo>
                <a:cubicBezTo>
                  <a:pt x="109451" y="15260"/>
                  <a:pt x="109414" y="15279"/>
                  <a:pt x="109380" y="15297"/>
                </a:cubicBezTo>
                <a:cubicBezTo>
                  <a:pt x="109759" y="15275"/>
                  <a:pt x="110130" y="15252"/>
                  <a:pt x="110502" y="15234"/>
                </a:cubicBezTo>
                <a:moveTo>
                  <a:pt x="109095" y="15447"/>
                </a:moveTo>
                <a:cubicBezTo>
                  <a:pt x="109065" y="15462"/>
                  <a:pt x="109035" y="15477"/>
                  <a:pt x="109005" y="15492"/>
                </a:cubicBezTo>
                <a:cubicBezTo>
                  <a:pt x="109380" y="15474"/>
                  <a:pt x="109751" y="15459"/>
                  <a:pt x="110115" y="15444"/>
                </a:cubicBezTo>
                <a:cubicBezTo>
                  <a:pt x="110153" y="15421"/>
                  <a:pt x="110194" y="15402"/>
                  <a:pt x="110232" y="15380"/>
                </a:cubicBezTo>
                <a:cubicBezTo>
                  <a:pt x="109856" y="15399"/>
                  <a:pt x="109477" y="15425"/>
                  <a:pt x="109095" y="15447"/>
                </a:cubicBezTo>
                <a:close/>
                <a:moveTo>
                  <a:pt x="109234" y="15309"/>
                </a:moveTo>
                <a:cubicBezTo>
                  <a:pt x="109267" y="15290"/>
                  <a:pt x="109301" y="15271"/>
                  <a:pt x="109335" y="15252"/>
                </a:cubicBezTo>
                <a:cubicBezTo>
                  <a:pt x="108956" y="15282"/>
                  <a:pt x="108569" y="15312"/>
                  <a:pt x="108183" y="15346"/>
                </a:cubicBezTo>
                <a:cubicBezTo>
                  <a:pt x="108157" y="15357"/>
                  <a:pt x="108130" y="15372"/>
                  <a:pt x="108104" y="15384"/>
                </a:cubicBezTo>
                <a:cubicBezTo>
                  <a:pt x="108483" y="15357"/>
                  <a:pt x="108862" y="15331"/>
                  <a:pt x="109234" y="15309"/>
                </a:cubicBezTo>
                <a:close/>
                <a:moveTo>
                  <a:pt x="108866" y="15500"/>
                </a:moveTo>
                <a:cubicBezTo>
                  <a:pt x="108892" y="15489"/>
                  <a:pt x="108922" y="15474"/>
                  <a:pt x="108948" y="15459"/>
                </a:cubicBezTo>
                <a:cubicBezTo>
                  <a:pt x="108569" y="15481"/>
                  <a:pt x="108187" y="15511"/>
                  <a:pt x="107804" y="15541"/>
                </a:cubicBezTo>
                <a:cubicBezTo>
                  <a:pt x="107785" y="15549"/>
                  <a:pt x="107766" y="15560"/>
                  <a:pt x="107751" y="15567"/>
                </a:cubicBezTo>
                <a:cubicBezTo>
                  <a:pt x="108127" y="15541"/>
                  <a:pt x="108498" y="15522"/>
                  <a:pt x="108866" y="15500"/>
                </a:cubicBezTo>
                <a:close/>
                <a:moveTo>
                  <a:pt x="108513" y="15691"/>
                </a:moveTo>
                <a:cubicBezTo>
                  <a:pt x="108536" y="15676"/>
                  <a:pt x="108562" y="15665"/>
                  <a:pt x="108584" y="15650"/>
                </a:cubicBezTo>
                <a:cubicBezTo>
                  <a:pt x="108213" y="15672"/>
                  <a:pt x="107834" y="15695"/>
                  <a:pt x="107455" y="15721"/>
                </a:cubicBezTo>
                <a:cubicBezTo>
                  <a:pt x="107440" y="15729"/>
                  <a:pt x="107429" y="15733"/>
                  <a:pt x="107418" y="15740"/>
                </a:cubicBezTo>
                <a:cubicBezTo>
                  <a:pt x="107789" y="15721"/>
                  <a:pt x="108153" y="15703"/>
                  <a:pt x="108513" y="15691"/>
                </a:cubicBezTo>
                <a:close/>
                <a:moveTo>
                  <a:pt x="107129" y="15890"/>
                </a:moveTo>
                <a:cubicBezTo>
                  <a:pt x="107117" y="15898"/>
                  <a:pt x="107106" y="15901"/>
                  <a:pt x="107095" y="15909"/>
                </a:cubicBezTo>
                <a:cubicBezTo>
                  <a:pt x="107455" y="15898"/>
                  <a:pt x="107808" y="15890"/>
                  <a:pt x="108157" y="15886"/>
                </a:cubicBezTo>
                <a:cubicBezTo>
                  <a:pt x="108183" y="15868"/>
                  <a:pt x="108213" y="15853"/>
                  <a:pt x="108239" y="15838"/>
                </a:cubicBezTo>
                <a:cubicBezTo>
                  <a:pt x="107875" y="15853"/>
                  <a:pt x="107504" y="15871"/>
                  <a:pt x="107129" y="15890"/>
                </a:cubicBezTo>
                <a:close/>
                <a:moveTo>
                  <a:pt x="107271" y="15748"/>
                </a:moveTo>
                <a:cubicBezTo>
                  <a:pt x="107279" y="15740"/>
                  <a:pt x="107290" y="15736"/>
                  <a:pt x="107297" y="15733"/>
                </a:cubicBezTo>
                <a:cubicBezTo>
                  <a:pt x="107005" y="15751"/>
                  <a:pt x="106712" y="15774"/>
                  <a:pt x="106416" y="15796"/>
                </a:cubicBezTo>
                <a:cubicBezTo>
                  <a:pt x="106701" y="15778"/>
                  <a:pt x="106986" y="15763"/>
                  <a:pt x="107271" y="15748"/>
                </a:cubicBezTo>
                <a:close/>
                <a:moveTo>
                  <a:pt x="106952" y="15913"/>
                </a:moveTo>
                <a:cubicBezTo>
                  <a:pt x="106964" y="15909"/>
                  <a:pt x="106971" y="15905"/>
                  <a:pt x="106979" y="15901"/>
                </a:cubicBezTo>
                <a:cubicBezTo>
                  <a:pt x="106776" y="15913"/>
                  <a:pt x="106570" y="15924"/>
                  <a:pt x="106359" y="15935"/>
                </a:cubicBezTo>
                <a:cubicBezTo>
                  <a:pt x="106558" y="15928"/>
                  <a:pt x="106757" y="15920"/>
                  <a:pt x="106952" y="15913"/>
                </a:cubicBezTo>
                <a:close/>
                <a:moveTo>
                  <a:pt x="107264" y="16382"/>
                </a:moveTo>
                <a:cubicBezTo>
                  <a:pt x="107346" y="16333"/>
                  <a:pt x="107429" y="16288"/>
                  <a:pt x="107515" y="16239"/>
                </a:cubicBezTo>
                <a:cubicBezTo>
                  <a:pt x="107301" y="16235"/>
                  <a:pt x="107087" y="16235"/>
                  <a:pt x="106870" y="16235"/>
                </a:cubicBezTo>
                <a:lnTo>
                  <a:pt x="106866" y="16235"/>
                </a:lnTo>
                <a:cubicBezTo>
                  <a:pt x="106738" y="16235"/>
                  <a:pt x="106615" y="16235"/>
                  <a:pt x="106483" y="16235"/>
                </a:cubicBezTo>
                <a:cubicBezTo>
                  <a:pt x="106431" y="16265"/>
                  <a:pt x="106382" y="16292"/>
                  <a:pt x="106329" y="16318"/>
                </a:cubicBezTo>
                <a:cubicBezTo>
                  <a:pt x="106652" y="16337"/>
                  <a:pt x="106964" y="16355"/>
                  <a:pt x="107264" y="16382"/>
                </a:cubicBezTo>
                <a:close/>
                <a:moveTo>
                  <a:pt x="106314" y="16764"/>
                </a:moveTo>
                <a:cubicBezTo>
                  <a:pt x="106382" y="16779"/>
                  <a:pt x="106450" y="16794"/>
                  <a:pt x="106513" y="16809"/>
                </a:cubicBezTo>
                <a:cubicBezTo>
                  <a:pt x="106690" y="16708"/>
                  <a:pt x="106862" y="16607"/>
                  <a:pt x="107039" y="16509"/>
                </a:cubicBezTo>
                <a:cubicBezTo>
                  <a:pt x="106735" y="16483"/>
                  <a:pt x="106416" y="16468"/>
                  <a:pt x="106086" y="16453"/>
                </a:cubicBezTo>
                <a:cubicBezTo>
                  <a:pt x="105962" y="16520"/>
                  <a:pt x="105838" y="16588"/>
                  <a:pt x="105718" y="16656"/>
                </a:cubicBezTo>
                <a:cubicBezTo>
                  <a:pt x="105924" y="16689"/>
                  <a:pt x="106123" y="16723"/>
                  <a:pt x="106314" y="16764"/>
                </a:cubicBezTo>
                <a:close/>
                <a:moveTo>
                  <a:pt x="106326" y="16918"/>
                </a:moveTo>
                <a:cubicBezTo>
                  <a:pt x="106311" y="16914"/>
                  <a:pt x="106296" y="16911"/>
                  <a:pt x="106281" y="16911"/>
                </a:cubicBezTo>
                <a:cubicBezTo>
                  <a:pt x="106041" y="16858"/>
                  <a:pt x="105782" y="16813"/>
                  <a:pt x="105508" y="16772"/>
                </a:cubicBezTo>
                <a:cubicBezTo>
                  <a:pt x="105208" y="16941"/>
                  <a:pt x="104911" y="17110"/>
                  <a:pt x="104619" y="17278"/>
                </a:cubicBezTo>
                <a:cubicBezTo>
                  <a:pt x="104817" y="17387"/>
                  <a:pt x="104982" y="17507"/>
                  <a:pt x="105110" y="17646"/>
                </a:cubicBezTo>
                <a:cubicBezTo>
                  <a:pt x="105511" y="17402"/>
                  <a:pt x="105917" y="17158"/>
                  <a:pt x="106326" y="16918"/>
                </a:cubicBezTo>
                <a:close/>
                <a:moveTo>
                  <a:pt x="105511" y="18194"/>
                </a:moveTo>
                <a:cubicBezTo>
                  <a:pt x="106056" y="17837"/>
                  <a:pt x="106607" y="17492"/>
                  <a:pt x="107166" y="17151"/>
                </a:cubicBezTo>
                <a:cubicBezTo>
                  <a:pt x="106937" y="17072"/>
                  <a:pt x="106686" y="17001"/>
                  <a:pt x="106412" y="16937"/>
                </a:cubicBezTo>
                <a:cubicBezTo>
                  <a:pt x="105988" y="17185"/>
                  <a:pt x="105568" y="17436"/>
                  <a:pt x="105151" y="17691"/>
                </a:cubicBezTo>
                <a:cubicBezTo>
                  <a:pt x="105294" y="17852"/>
                  <a:pt x="105414" y="18017"/>
                  <a:pt x="105511" y="18194"/>
                </a:cubicBezTo>
                <a:moveTo>
                  <a:pt x="101339" y="22295"/>
                </a:moveTo>
                <a:cubicBezTo>
                  <a:pt x="102195" y="21574"/>
                  <a:pt x="103080" y="20873"/>
                  <a:pt x="103988" y="20194"/>
                </a:cubicBezTo>
                <a:cubicBezTo>
                  <a:pt x="104540" y="19781"/>
                  <a:pt x="105103" y="19376"/>
                  <a:pt x="105673" y="18978"/>
                </a:cubicBezTo>
                <a:cubicBezTo>
                  <a:pt x="105617" y="18749"/>
                  <a:pt x="105530" y="18532"/>
                  <a:pt x="105414" y="18325"/>
                </a:cubicBezTo>
                <a:cubicBezTo>
                  <a:pt x="104322" y="19038"/>
                  <a:pt x="103264" y="19777"/>
                  <a:pt x="102243" y="20543"/>
                </a:cubicBezTo>
                <a:cubicBezTo>
                  <a:pt x="102052" y="21094"/>
                  <a:pt x="101744" y="21679"/>
                  <a:pt x="101339" y="22295"/>
                </a:cubicBezTo>
                <a:close/>
                <a:moveTo>
                  <a:pt x="94522" y="29048"/>
                </a:moveTo>
                <a:cubicBezTo>
                  <a:pt x="96432" y="26801"/>
                  <a:pt x="98563" y="24666"/>
                  <a:pt x="100889" y="22674"/>
                </a:cubicBezTo>
                <a:cubicBezTo>
                  <a:pt x="101392" y="21980"/>
                  <a:pt x="101774" y="21323"/>
                  <a:pt x="102018" y="20708"/>
                </a:cubicBezTo>
                <a:cubicBezTo>
                  <a:pt x="102007" y="20719"/>
                  <a:pt x="101996" y="20726"/>
                  <a:pt x="101985" y="20734"/>
                </a:cubicBezTo>
                <a:cubicBezTo>
                  <a:pt x="97441" y="24152"/>
                  <a:pt x="93558" y="28099"/>
                  <a:pt x="90443" y="32376"/>
                </a:cubicBezTo>
                <a:cubicBezTo>
                  <a:pt x="91873" y="31243"/>
                  <a:pt x="93246" y="30129"/>
                  <a:pt x="94522" y="29048"/>
                </a:cubicBezTo>
                <a:close/>
                <a:moveTo>
                  <a:pt x="88552" y="37644"/>
                </a:moveTo>
                <a:cubicBezTo>
                  <a:pt x="90068" y="34898"/>
                  <a:pt x="91877" y="32241"/>
                  <a:pt x="93955" y="29724"/>
                </a:cubicBezTo>
                <a:cubicBezTo>
                  <a:pt x="92743" y="30737"/>
                  <a:pt x="91453" y="31776"/>
                  <a:pt x="90121" y="32830"/>
                </a:cubicBezTo>
                <a:cubicBezTo>
                  <a:pt x="88575" y="35003"/>
                  <a:pt x="87224" y="37261"/>
                  <a:pt x="86091" y="39576"/>
                </a:cubicBezTo>
                <a:cubicBezTo>
                  <a:pt x="86909" y="38935"/>
                  <a:pt x="87731" y="38290"/>
                  <a:pt x="88552" y="37644"/>
                </a:cubicBezTo>
                <a:close/>
                <a:moveTo>
                  <a:pt x="83791" y="45186"/>
                </a:moveTo>
                <a:cubicBezTo>
                  <a:pt x="84440" y="44672"/>
                  <a:pt x="85104" y="44150"/>
                  <a:pt x="85776" y="43614"/>
                </a:cubicBezTo>
                <a:cubicBezTo>
                  <a:pt x="86508" y="41700"/>
                  <a:pt x="87370" y="39820"/>
                  <a:pt x="88369" y="37978"/>
                </a:cubicBezTo>
                <a:cubicBezTo>
                  <a:pt x="87558" y="38612"/>
                  <a:pt x="86748" y="39250"/>
                  <a:pt x="85941" y="39888"/>
                </a:cubicBezTo>
                <a:cubicBezTo>
                  <a:pt x="85104" y="41625"/>
                  <a:pt x="84384" y="43392"/>
                  <a:pt x="83791" y="45186"/>
                </a:cubicBezTo>
                <a:close/>
                <a:moveTo>
                  <a:pt x="83709" y="45249"/>
                </a:moveTo>
                <a:cubicBezTo>
                  <a:pt x="84298" y="43464"/>
                  <a:pt x="85007" y="41700"/>
                  <a:pt x="85836" y="39967"/>
                </a:cubicBezTo>
                <a:cubicBezTo>
                  <a:pt x="85086" y="40559"/>
                  <a:pt x="84335" y="41152"/>
                  <a:pt x="83596" y="41741"/>
                </a:cubicBezTo>
                <a:cubicBezTo>
                  <a:pt x="82909" y="43370"/>
                  <a:pt x="82328" y="45024"/>
                  <a:pt x="81859" y="46698"/>
                </a:cubicBezTo>
                <a:cubicBezTo>
                  <a:pt x="82467" y="46225"/>
                  <a:pt x="83082" y="45745"/>
                  <a:pt x="83709" y="45249"/>
                </a:cubicBezTo>
                <a:close/>
                <a:moveTo>
                  <a:pt x="80925" y="50885"/>
                </a:moveTo>
                <a:cubicBezTo>
                  <a:pt x="81446" y="50521"/>
                  <a:pt x="81971" y="50146"/>
                  <a:pt x="82500" y="49759"/>
                </a:cubicBezTo>
                <a:cubicBezTo>
                  <a:pt x="82797" y="48334"/>
                  <a:pt x="83176" y="46908"/>
                  <a:pt x="83630" y="45501"/>
                </a:cubicBezTo>
                <a:cubicBezTo>
                  <a:pt x="83007" y="45989"/>
                  <a:pt x="82395" y="46469"/>
                  <a:pt x="81795" y="46934"/>
                </a:cubicBezTo>
                <a:cubicBezTo>
                  <a:pt x="81435" y="48244"/>
                  <a:pt x="81146" y="49561"/>
                  <a:pt x="80925" y="50885"/>
                </a:cubicBezTo>
                <a:close/>
                <a:moveTo>
                  <a:pt x="80857" y="50930"/>
                </a:moveTo>
                <a:cubicBezTo>
                  <a:pt x="81075" y="49613"/>
                  <a:pt x="81364" y="48300"/>
                  <a:pt x="81716" y="46994"/>
                </a:cubicBezTo>
                <a:cubicBezTo>
                  <a:pt x="81135" y="47448"/>
                  <a:pt x="80561" y="47887"/>
                  <a:pt x="79998" y="48315"/>
                </a:cubicBezTo>
                <a:cubicBezTo>
                  <a:pt x="79724" y="49527"/>
                  <a:pt x="79510" y="50746"/>
                  <a:pt x="79360" y="51966"/>
                </a:cubicBezTo>
                <a:cubicBezTo>
                  <a:pt x="79855" y="51632"/>
                  <a:pt x="80354" y="51286"/>
                  <a:pt x="80857" y="50930"/>
                </a:cubicBezTo>
                <a:close/>
                <a:moveTo>
                  <a:pt x="79109" y="55121"/>
                </a:moveTo>
                <a:cubicBezTo>
                  <a:pt x="79555" y="54858"/>
                  <a:pt x="80005" y="54592"/>
                  <a:pt x="80456" y="54318"/>
                </a:cubicBezTo>
                <a:cubicBezTo>
                  <a:pt x="80534" y="53252"/>
                  <a:pt x="80658" y="52191"/>
                  <a:pt x="80827" y="51133"/>
                </a:cubicBezTo>
                <a:cubicBezTo>
                  <a:pt x="80324" y="51482"/>
                  <a:pt x="79829" y="51823"/>
                  <a:pt x="79337" y="52153"/>
                </a:cubicBezTo>
                <a:cubicBezTo>
                  <a:pt x="79217" y="53140"/>
                  <a:pt x="79142" y="54130"/>
                  <a:pt x="79109" y="55121"/>
                </a:cubicBezTo>
                <a:close/>
                <a:moveTo>
                  <a:pt x="77750" y="55849"/>
                </a:moveTo>
                <a:lnTo>
                  <a:pt x="77750" y="55886"/>
                </a:lnTo>
                <a:cubicBezTo>
                  <a:pt x="78178" y="55650"/>
                  <a:pt x="78610" y="55406"/>
                  <a:pt x="79045" y="55155"/>
                </a:cubicBezTo>
                <a:cubicBezTo>
                  <a:pt x="79079" y="54172"/>
                  <a:pt x="79154" y="53185"/>
                  <a:pt x="79266" y="52202"/>
                </a:cubicBezTo>
                <a:cubicBezTo>
                  <a:pt x="78793" y="52521"/>
                  <a:pt x="78324" y="52829"/>
                  <a:pt x="77855" y="53132"/>
                </a:cubicBezTo>
                <a:cubicBezTo>
                  <a:pt x="77784" y="54037"/>
                  <a:pt x="77750" y="54941"/>
                  <a:pt x="77750" y="55849"/>
                </a:cubicBezTo>
                <a:close/>
                <a:moveTo>
                  <a:pt x="76433" y="56588"/>
                </a:moveTo>
                <a:cubicBezTo>
                  <a:pt x="76850" y="56370"/>
                  <a:pt x="77266" y="56149"/>
                  <a:pt x="77687" y="55920"/>
                </a:cubicBezTo>
                <a:cubicBezTo>
                  <a:pt x="77687" y="55898"/>
                  <a:pt x="77687" y="55871"/>
                  <a:pt x="77687" y="55849"/>
                </a:cubicBezTo>
                <a:cubicBezTo>
                  <a:pt x="77687" y="54956"/>
                  <a:pt x="77720" y="54067"/>
                  <a:pt x="77788" y="53174"/>
                </a:cubicBezTo>
                <a:cubicBezTo>
                  <a:pt x="77334" y="53470"/>
                  <a:pt x="76880" y="53755"/>
                  <a:pt x="76430" y="54029"/>
                </a:cubicBezTo>
                <a:cubicBezTo>
                  <a:pt x="76415" y="54453"/>
                  <a:pt x="76407" y="54873"/>
                  <a:pt x="76407" y="55294"/>
                </a:cubicBezTo>
                <a:cubicBezTo>
                  <a:pt x="76407" y="55725"/>
                  <a:pt x="76415" y="56157"/>
                  <a:pt x="76433" y="56588"/>
                </a:cubicBezTo>
                <a:close/>
                <a:moveTo>
                  <a:pt x="75169" y="57376"/>
                </a:moveTo>
                <a:cubicBezTo>
                  <a:pt x="75221" y="58051"/>
                  <a:pt x="75296" y="58723"/>
                  <a:pt x="75394" y="59395"/>
                </a:cubicBezTo>
                <a:cubicBezTo>
                  <a:pt x="75773" y="59248"/>
                  <a:pt x="76156" y="59091"/>
                  <a:pt x="76538" y="58933"/>
                </a:cubicBezTo>
                <a:cubicBezTo>
                  <a:pt x="76460" y="58216"/>
                  <a:pt x="76403" y="57496"/>
                  <a:pt x="76373" y="56776"/>
                </a:cubicBezTo>
                <a:cubicBezTo>
                  <a:pt x="75968" y="56986"/>
                  <a:pt x="75567" y="57185"/>
                  <a:pt x="75169" y="57376"/>
                </a:cubicBezTo>
                <a:close/>
                <a:moveTo>
                  <a:pt x="73916" y="57800"/>
                </a:moveTo>
                <a:cubicBezTo>
                  <a:pt x="74306" y="57627"/>
                  <a:pt x="74696" y="57443"/>
                  <a:pt x="75086" y="57256"/>
                </a:cubicBezTo>
                <a:cubicBezTo>
                  <a:pt x="75026" y="56468"/>
                  <a:pt x="74996" y="55680"/>
                  <a:pt x="74993" y="54892"/>
                </a:cubicBezTo>
                <a:cubicBezTo>
                  <a:pt x="74572" y="55132"/>
                  <a:pt x="74156" y="55369"/>
                  <a:pt x="73743" y="55597"/>
                </a:cubicBezTo>
                <a:cubicBezTo>
                  <a:pt x="73773" y="56333"/>
                  <a:pt x="73833" y="57068"/>
                  <a:pt x="73916" y="57800"/>
                </a:cubicBezTo>
                <a:close/>
                <a:moveTo>
                  <a:pt x="73057" y="60235"/>
                </a:moveTo>
                <a:cubicBezTo>
                  <a:pt x="73420" y="60115"/>
                  <a:pt x="73781" y="59995"/>
                  <a:pt x="74145" y="59864"/>
                </a:cubicBezTo>
                <a:cubicBezTo>
                  <a:pt x="74032" y="59237"/>
                  <a:pt x="73938" y="58610"/>
                  <a:pt x="73863" y="57980"/>
                </a:cubicBezTo>
                <a:cubicBezTo>
                  <a:pt x="73484" y="58149"/>
                  <a:pt x="73105" y="58310"/>
                  <a:pt x="72730" y="58468"/>
                </a:cubicBezTo>
                <a:cubicBezTo>
                  <a:pt x="72824" y="59057"/>
                  <a:pt x="72933" y="59646"/>
                  <a:pt x="73057" y="60235"/>
                </a:cubicBezTo>
                <a:moveTo>
                  <a:pt x="71559" y="58929"/>
                </a:moveTo>
                <a:cubicBezTo>
                  <a:pt x="71665" y="59481"/>
                  <a:pt x="71788" y="60036"/>
                  <a:pt x="71927" y="60584"/>
                </a:cubicBezTo>
                <a:cubicBezTo>
                  <a:pt x="72280" y="60483"/>
                  <a:pt x="72633" y="60370"/>
                  <a:pt x="72985" y="60257"/>
                </a:cubicBezTo>
                <a:cubicBezTo>
                  <a:pt x="72861" y="59672"/>
                  <a:pt x="72753" y="59083"/>
                  <a:pt x="72659" y="58498"/>
                </a:cubicBezTo>
                <a:cubicBezTo>
                  <a:pt x="72291" y="58648"/>
                  <a:pt x="71923" y="58790"/>
                  <a:pt x="71559" y="58929"/>
                </a:cubicBezTo>
                <a:close/>
                <a:moveTo>
                  <a:pt x="71533" y="58787"/>
                </a:moveTo>
                <a:cubicBezTo>
                  <a:pt x="71901" y="58648"/>
                  <a:pt x="72269" y="58502"/>
                  <a:pt x="72636" y="58351"/>
                </a:cubicBezTo>
                <a:cubicBezTo>
                  <a:pt x="72535" y="57672"/>
                  <a:pt x="72452" y="56989"/>
                  <a:pt x="72396" y="56307"/>
                </a:cubicBezTo>
                <a:cubicBezTo>
                  <a:pt x="72006" y="56505"/>
                  <a:pt x="71620" y="56697"/>
                  <a:pt x="71233" y="56881"/>
                </a:cubicBezTo>
                <a:cubicBezTo>
                  <a:pt x="71312" y="57519"/>
                  <a:pt x="71413" y="58153"/>
                  <a:pt x="71533" y="58787"/>
                </a:cubicBezTo>
                <a:close/>
                <a:moveTo>
                  <a:pt x="70381" y="59203"/>
                </a:moveTo>
                <a:cubicBezTo>
                  <a:pt x="70742" y="59079"/>
                  <a:pt x="71098" y="58952"/>
                  <a:pt x="71458" y="58817"/>
                </a:cubicBezTo>
                <a:cubicBezTo>
                  <a:pt x="71338" y="58183"/>
                  <a:pt x="71241" y="57549"/>
                  <a:pt x="71162" y="56914"/>
                </a:cubicBezTo>
                <a:cubicBezTo>
                  <a:pt x="70787" y="57095"/>
                  <a:pt x="70411" y="57263"/>
                  <a:pt x="70036" y="57428"/>
                </a:cubicBezTo>
                <a:cubicBezTo>
                  <a:pt x="70134" y="58021"/>
                  <a:pt x="70250" y="58610"/>
                  <a:pt x="70381" y="59203"/>
                </a:cubicBezTo>
                <a:moveTo>
                  <a:pt x="68869" y="57912"/>
                </a:moveTo>
                <a:cubicBezTo>
                  <a:pt x="68986" y="58468"/>
                  <a:pt x="69113" y="59019"/>
                  <a:pt x="69259" y="59567"/>
                </a:cubicBezTo>
                <a:cubicBezTo>
                  <a:pt x="69608" y="59458"/>
                  <a:pt x="69957" y="59346"/>
                  <a:pt x="70306" y="59226"/>
                </a:cubicBezTo>
                <a:cubicBezTo>
                  <a:pt x="70175" y="58640"/>
                  <a:pt x="70059" y="58051"/>
                  <a:pt x="69961" y="57458"/>
                </a:cubicBezTo>
                <a:cubicBezTo>
                  <a:pt x="69597" y="57620"/>
                  <a:pt x="69233" y="57770"/>
                  <a:pt x="68869" y="57912"/>
                </a:cubicBezTo>
                <a:moveTo>
                  <a:pt x="68839" y="57770"/>
                </a:moveTo>
                <a:cubicBezTo>
                  <a:pt x="69207" y="57624"/>
                  <a:pt x="69571" y="57473"/>
                  <a:pt x="69935" y="57312"/>
                </a:cubicBezTo>
                <a:cubicBezTo>
                  <a:pt x="69826" y="56626"/>
                  <a:pt x="69740" y="55931"/>
                  <a:pt x="69680" y="55241"/>
                </a:cubicBezTo>
                <a:cubicBezTo>
                  <a:pt x="69293" y="55451"/>
                  <a:pt x="68907" y="55654"/>
                  <a:pt x="68524" y="55845"/>
                </a:cubicBezTo>
                <a:cubicBezTo>
                  <a:pt x="68607" y="56490"/>
                  <a:pt x="68712" y="57132"/>
                  <a:pt x="68839" y="57770"/>
                </a:cubicBezTo>
                <a:close/>
                <a:moveTo>
                  <a:pt x="68160" y="59882"/>
                </a:moveTo>
                <a:cubicBezTo>
                  <a:pt x="68502" y="59792"/>
                  <a:pt x="68839" y="59695"/>
                  <a:pt x="69181" y="59590"/>
                </a:cubicBezTo>
                <a:cubicBezTo>
                  <a:pt x="69034" y="59046"/>
                  <a:pt x="68907" y="58494"/>
                  <a:pt x="68794" y="57946"/>
                </a:cubicBezTo>
                <a:cubicBezTo>
                  <a:pt x="68438" y="58085"/>
                  <a:pt x="68085" y="58216"/>
                  <a:pt x="67732" y="58344"/>
                </a:cubicBezTo>
                <a:cubicBezTo>
                  <a:pt x="67860" y="58862"/>
                  <a:pt x="68003" y="59372"/>
                  <a:pt x="68160" y="59882"/>
                </a:cubicBezTo>
                <a:moveTo>
                  <a:pt x="67080" y="60156"/>
                </a:moveTo>
                <a:cubicBezTo>
                  <a:pt x="67414" y="60077"/>
                  <a:pt x="67744" y="59995"/>
                  <a:pt x="68078" y="59905"/>
                </a:cubicBezTo>
                <a:cubicBezTo>
                  <a:pt x="67924" y="59398"/>
                  <a:pt x="67781" y="58884"/>
                  <a:pt x="67654" y="58374"/>
                </a:cubicBezTo>
                <a:cubicBezTo>
                  <a:pt x="67312" y="58494"/>
                  <a:pt x="66967" y="58610"/>
                  <a:pt x="66626" y="58723"/>
                </a:cubicBezTo>
                <a:cubicBezTo>
                  <a:pt x="66764" y="59203"/>
                  <a:pt x="66914" y="59680"/>
                  <a:pt x="67080" y="60156"/>
                </a:cubicBezTo>
                <a:moveTo>
                  <a:pt x="65537" y="59049"/>
                </a:moveTo>
                <a:cubicBezTo>
                  <a:pt x="65688" y="59496"/>
                  <a:pt x="65849" y="59942"/>
                  <a:pt x="66022" y="60389"/>
                </a:cubicBezTo>
                <a:cubicBezTo>
                  <a:pt x="66344" y="60321"/>
                  <a:pt x="66671" y="60254"/>
                  <a:pt x="66993" y="60179"/>
                </a:cubicBezTo>
                <a:cubicBezTo>
                  <a:pt x="66832" y="59702"/>
                  <a:pt x="66678" y="59226"/>
                  <a:pt x="66543" y="58749"/>
                </a:cubicBezTo>
                <a:cubicBezTo>
                  <a:pt x="66209" y="58854"/>
                  <a:pt x="65871" y="58956"/>
                  <a:pt x="65537" y="59049"/>
                </a:cubicBezTo>
                <a:close/>
                <a:moveTo>
                  <a:pt x="65492" y="58910"/>
                </a:moveTo>
                <a:cubicBezTo>
                  <a:pt x="65830" y="58817"/>
                  <a:pt x="66164" y="58715"/>
                  <a:pt x="66502" y="58610"/>
                </a:cubicBezTo>
                <a:cubicBezTo>
                  <a:pt x="66348" y="58066"/>
                  <a:pt x="66209" y="57519"/>
                  <a:pt x="66089" y="56971"/>
                </a:cubicBezTo>
                <a:cubicBezTo>
                  <a:pt x="65740" y="57117"/>
                  <a:pt x="65395" y="57256"/>
                  <a:pt x="65046" y="57387"/>
                </a:cubicBezTo>
                <a:cubicBezTo>
                  <a:pt x="65181" y="57897"/>
                  <a:pt x="65327" y="58404"/>
                  <a:pt x="65492" y="58910"/>
                </a:cubicBezTo>
                <a:moveTo>
                  <a:pt x="64423" y="59192"/>
                </a:moveTo>
                <a:cubicBezTo>
                  <a:pt x="64753" y="59109"/>
                  <a:pt x="65080" y="59027"/>
                  <a:pt x="65406" y="58937"/>
                </a:cubicBezTo>
                <a:cubicBezTo>
                  <a:pt x="65245" y="58430"/>
                  <a:pt x="65095" y="57927"/>
                  <a:pt x="64960" y="57421"/>
                </a:cubicBezTo>
                <a:cubicBezTo>
                  <a:pt x="64622" y="57545"/>
                  <a:pt x="64284" y="57665"/>
                  <a:pt x="63947" y="57777"/>
                </a:cubicBezTo>
                <a:cubicBezTo>
                  <a:pt x="64093" y="58250"/>
                  <a:pt x="64251" y="58723"/>
                  <a:pt x="64423" y="59192"/>
                </a:cubicBezTo>
                <a:close/>
                <a:moveTo>
                  <a:pt x="63373" y="59425"/>
                </a:moveTo>
                <a:cubicBezTo>
                  <a:pt x="63695" y="59357"/>
                  <a:pt x="64014" y="59289"/>
                  <a:pt x="64333" y="59211"/>
                </a:cubicBezTo>
                <a:cubicBezTo>
                  <a:pt x="64161" y="58745"/>
                  <a:pt x="64003" y="58276"/>
                  <a:pt x="63857" y="57807"/>
                </a:cubicBezTo>
                <a:cubicBezTo>
                  <a:pt x="63530" y="57916"/>
                  <a:pt x="63200" y="58018"/>
                  <a:pt x="62870" y="58115"/>
                </a:cubicBezTo>
                <a:cubicBezTo>
                  <a:pt x="63024" y="58554"/>
                  <a:pt x="63192" y="58989"/>
                  <a:pt x="63373" y="59425"/>
                </a:cubicBezTo>
                <a:moveTo>
                  <a:pt x="62341" y="59612"/>
                </a:moveTo>
                <a:cubicBezTo>
                  <a:pt x="62652" y="59563"/>
                  <a:pt x="62967" y="59503"/>
                  <a:pt x="63279" y="59443"/>
                </a:cubicBezTo>
                <a:cubicBezTo>
                  <a:pt x="63099" y="59012"/>
                  <a:pt x="62934" y="58577"/>
                  <a:pt x="62780" y="58141"/>
                </a:cubicBezTo>
                <a:cubicBezTo>
                  <a:pt x="62457" y="58231"/>
                  <a:pt x="62138" y="58318"/>
                  <a:pt x="61815" y="58396"/>
                </a:cubicBezTo>
                <a:cubicBezTo>
                  <a:pt x="61981" y="58805"/>
                  <a:pt x="62153" y="59211"/>
                  <a:pt x="62341" y="59612"/>
                </a:cubicBezTo>
                <a:moveTo>
                  <a:pt x="62303" y="59766"/>
                </a:moveTo>
                <a:cubicBezTo>
                  <a:pt x="61999" y="59815"/>
                  <a:pt x="61695" y="59860"/>
                  <a:pt x="61392" y="59897"/>
                </a:cubicBezTo>
                <a:cubicBezTo>
                  <a:pt x="61568" y="60239"/>
                  <a:pt x="61752" y="60576"/>
                  <a:pt x="61943" y="60914"/>
                </a:cubicBezTo>
                <a:cubicBezTo>
                  <a:pt x="62239" y="60899"/>
                  <a:pt x="62540" y="60877"/>
                  <a:pt x="62836" y="60847"/>
                </a:cubicBezTo>
                <a:cubicBezTo>
                  <a:pt x="62648" y="60490"/>
                  <a:pt x="62472" y="60130"/>
                  <a:pt x="62303" y="59766"/>
                </a:cubicBezTo>
                <a:close/>
                <a:moveTo>
                  <a:pt x="63853" y="60738"/>
                </a:moveTo>
                <a:cubicBezTo>
                  <a:pt x="63669" y="60355"/>
                  <a:pt x="63496" y="59969"/>
                  <a:pt x="63335" y="59578"/>
                </a:cubicBezTo>
                <a:cubicBezTo>
                  <a:pt x="63024" y="59642"/>
                  <a:pt x="62712" y="59698"/>
                  <a:pt x="62405" y="59751"/>
                </a:cubicBezTo>
                <a:cubicBezTo>
                  <a:pt x="62573" y="60115"/>
                  <a:pt x="62753" y="60479"/>
                  <a:pt x="62941" y="60839"/>
                </a:cubicBezTo>
                <a:cubicBezTo>
                  <a:pt x="63245" y="60809"/>
                  <a:pt x="63549" y="60775"/>
                  <a:pt x="63853" y="60738"/>
                </a:cubicBezTo>
                <a:moveTo>
                  <a:pt x="63917" y="60873"/>
                </a:moveTo>
                <a:cubicBezTo>
                  <a:pt x="63616" y="60910"/>
                  <a:pt x="63313" y="60944"/>
                  <a:pt x="63012" y="60974"/>
                </a:cubicBezTo>
                <a:cubicBezTo>
                  <a:pt x="63185" y="61304"/>
                  <a:pt x="63369" y="61634"/>
                  <a:pt x="63556" y="61965"/>
                </a:cubicBezTo>
                <a:cubicBezTo>
                  <a:pt x="63853" y="61953"/>
                  <a:pt x="64149" y="61938"/>
                  <a:pt x="64446" y="61923"/>
                </a:cubicBezTo>
                <a:cubicBezTo>
                  <a:pt x="64262" y="61574"/>
                  <a:pt x="64085" y="61225"/>
                  <a:pt x="63917" y="60873"/>
                </a:cubicBezTo>
                <a:moveTo>
                  <a:pt x="65459" y="61845"/>
                </a:moveTo>
                <a:cubicBezTo>
                  <a:pt x="65279" y="61473"/>
                  <a:pt x="65106" y="61102"/>
                  <a:pt x="64941" y="60726"/>
                </a:cubicBezTo>
                <a:cubicBezTo>
                  <a:pt x="64633" y="60775"/>
                  <a:pt x="64326" y="60820"/>
                  <a:pt x="64014" y="60862"/>
                </a:cubicBezTo>
                <a:cubicBezTo>
                  <a:pt x="64187" y="61214"/>
                  <a:pt x="64363" y="61567"/>
                  <a:pt x="64551" y="61916"/>
                </a:cubicBezTo>
                <a:cubicBezTo>
                  <a:pt x="64855" y="61897"/>
                  <a:pt x="65155" y="61871"/>
                  <a:pt x="65459" y="61845"/>
                </a:cubicBezTo>
                <a:close/>
                <a:moveTo>
                  <a:pt x="65526" y="61976"/>
                </a:moveTo>
                <a:cubicBezTo>
                  <a:pt x="65166" y="62006"/>
                  <a:pt x="64922" y="62028"/>
                  <a:pt x="64622" y="62051"/>
                </a:cubicBezTo>
                <a:cubicBezTo>
                  <a:pt x="64798" y="62374"/>
                  <a:pt x="64978" y="62693"/>
                  <a:pt x="65166" y="63011"/>
                </a:cubicBezTo>
                <a:cubicBezTo>
                  <a:pt x="65462" y="63011"/>
                  <a:pt x="65755" y="63004"/>
                  <a:pt x="66052" y="62993"/>
                </a:cubicBezTo>
                <a:cubicBezTo>
                  <a:pt x="65868" y="62659"/>
                  <a:pt x="65691" y="62317"/>
                  <a:pt x="65526" y="61976"/>
                </a:cubicBezTo>
                <a:close/>
                <a:moveTo>
                  <a:pt x="67057" y="62944"/>
                </a:moveTo>
                <a:cubicBezTo>
                  <a:pt x="66877" y="62587"/>
                  <a:pt x="66708" y="62227"/>
                  <a:pt x="66543" y="61863"/>
                </a:cubicBezTo>
                <a:cubicBezTo>
                  <a:pt x="66235" y="61905"/>
                  <a:pt x="65931" y="61938"/>
                  <a:pt x="65624" y="61968"/>
                </a:cubicBezTo>
                <a:cubicBezTo>
                  <a:pt x="65793" y="62310"/>
                  <a:pt x="65969" y="62651"/>
                  <a:pt x="66157" y="62989"/>
                </a:cubicBezTo>
                <a:cubicBezTo>
                  <a:pt x="66457" y="62978"/>
                  <a:pt x="66757" y="62963"/>
                  <a:pt x="67057" y="62944"/>
                </a:cubicBezTo>
                <a:moveTo>
                  <a:pt x="67125" y="63079"/>
                </a:moveTo>
                <a:cubicBezTo>
                  <a:pt x="66824" y="63098"/>
                  <a:pt x="66528" y="63113"/>
                  <a:pt x="66228" y="63124"/>
                </a:cubicBezTo>
                <a:cubicBezTo>
                  <a:pt x="66404" y="63439"/>
                  <a:pt x="66581" y="63751"/>
                  <a:pt x="66768" y="64062"/>
                </a:cubicBezTo>
                <a:cubicBezTo>
                  <a:pt x="66948" y="64066"/>
                  <a:pt x="67128" y="64069"/>
                  <a:pt x="67305" y="64069"/>
                </a:cubicBezTo>
                <a:cubicBezTo>
                  <a:pt x="67421" y="64069"/>
                  <a:pt x="67537" y="64066"/>
                  <a:pt x="67650" y="64066"/>
                </a:cubicBezTo>
                <a:cubicBezTo>
                  <a:pt x="67470" y="63739"/>
                  <a:pt x="67293" y="63409"/>
                  <a:pt x="67125" y="63079"/>
                </a:cubicBezTo>
                <a:close/>
                <a:moveTo>
                  <a:pt x="68652" y="64043"/>
                </a:moveTo>
                <a:cubicBezTo>
                  <a:pt x="68472" y="63694"/>
                  <a:pt x="68303" y="63345"/>
                  <a:pt x="68138" y="62996"/>
                </a:cubicBezTo>
                <a:cubicBezTo>
                  <a:pt x="67834" y="63023"/>
                  <a:pt x="67526" y="63049"/>
                  <a:pt x="67222" y="63071"/>
                </a:cubicBezTo>
                <a:cubicBezTo>
                  <a:pt x="67391" y="63405"/>
                  <a:pt x="67567" y="63736"/>
                  <a:pt x="67751" y="64066"/>
                </a:cubicBezTo>
                <a:cubicBezTo>
                  <a:pt x="68051" y="64062"/>
                  <a:pt x="68352" y="64054"/>
                  <a:pt x="68652" y="64043"/>
                </a:cubicBezTo>
                <a:close/>
                <a:moveTo>
                  <a:pt x="68719" y="64175"/>
                </a:moveTo>
                <a:cubicBezTo>
                  <a:pt x="68423" y="64186"/>
                  <a:pt x="68126" y="64193"/>
                  <a:pt x="67826" y="64197"/>
                </a:cubicBezTo>
                <a:cubicBezTo>
                  <a:pt x="68003" y="64505"/>
                  <a:pt x="68179" y="64812"/>
                  <a:pt x="68367" y="65116"/>
                </a:cubicBezTo>
                <a:cubicBezTo>
                  <a:pt x="68659" y="65128"/>
                  <a:pt x="68952" y="65135"/>
                  <a:pt x="69244" y="65139"/>
                </a:cubicBezTo>
                <a:cubicBezTo>
                  <a:pt x="69064" y="64820"/>
                  <a:pt x="68888" y="64497"/>
                  <a:pt x="68719" y="64175"/>
                </a:cubicBezTo>
                <a:close/>
                <a:moveTo>
                  <a:pt x="69710" y="65143"/>
                </a:moveTo>
                <a:cubicBezTo>
                  <a:pt x="69886" y="65143"/>
                  <a:pt x="70066" y="65139"/>
                  <a:pt x="70243" y="65135"/>
                </a:cubicBezTo>
                <a:cubicBezTo>
                  <a:pt x="70062" y="64797"/>
                  <a:pt x="69894" y="64460"/>
                  <a:pt x="69728" y="64118"/>
                </a:cubicBezTo>
                <a:cubicBezTo>
                  <a:pt x="69425" y="64141"/>
                  <a:pt x="69121" y="64156"/>
                  <a:pt x="68817" y="64171"/>
                </a:cubicBezTo>
                <a:cubicBezTo>
                  <a:pt x="68986" y="64493"/>
                  <a:pt x="69162" y="64816"/>
                  <a:pt x="69346" y="65139"/>
                </a:cubicBezTo>
                <a:cubicBezTo>
                  <a:pt x="69466" y="65139"/>
                  <a:pt x="69590" y="65143"/>
                  <a:pt x="69710" y="65143"/>
                </a:cubicBezTo>
                <a:close/>
                <a:moveTo>
                  <a:pt x="70310" y="65266"/>
                </a:moveTo>
                <a:cubicBezTo>
                  <a:pt x="70111" y="65270"/>
                  <a:pt x="69912" y="65274"/>
                  <a:pt x="69710" y="65274"/>
                </a:cubicBezTo>
                <a:cubicBezTo>
                  <a:pt x="69612" y="65274"/>
                  <a:pt x="69518" y="65274"/>
                  <a:pt x="69421" y="65270"/>
                </a:cubicBezTo>
                <a:cubicBezTo>
                  <a:pt x="69597" y="65574"/>
                  <a:pt x="69774" y="65870"/>
                  <a:pt x="69961" y="66171"/>
                </a:cubicBezTo>
                <a:cubicBezTo>
                  <a:pt x="70250" y="66186"/>
                  <a:pt x="70543" y="66201"/>
                  <a:pt x="70835" y="66208"/>
                </a:cubicBezTo>
                <a:cubicBezTo>
                  <a:pt x="70655" y="65897"/>
                  <a:pt x="70479" y="65582"/>
                  <a:pt x="70310" y="65266"/>
                </a:cubicBezTo>
                <a:moveTo>
                  <a:pt x="71830" y="66231"/>
                </a:moveTo>
                <a:cubicBezTo>
                  <a:pt x="71650" y="65900"/>
                  <a:pt x="71481" y="65570"/>
                  <a:pt x="71316" y="65240"/>
                </a:cubicBezTo>
                <a:cubicBezTo>
                  <a:pt x="71012" y="65251"/>
                  <a:pt x="70708" y="65259"/>
                  <a:pt x="70408" y="65266"/>
                </a:cubicBezTo>
                <a:cubicBezTo>
                  <a:pt x="70576" y="65585"/>
                  <a:pt x="70753" y="65897"/>
                  <a:pt x="70937" y="66212"/>
                </a:cubicBezTo>
                <a:cubicBezTo>
                  <a:pt x="71233" y="66223"/>
                  <a:pt x="71529" y="66227"/>
                  <a:pt x="71830" y="66231"/>
                </a:cubicBezTo>
                <a:close/>
                <a:moveTo>
                  <a:pt x="71901" y="66358"/>
                </a:moveTo>
                <a:cubicBezTo>
                  <a:pt x="71605" y="66358"/>
                  <a:pt x="71308" y="66354"/>
                  <a:pt x="71012" y="66343"/>
                </a:cubicBezTo>
                <a:cubicBezTo>
                  <a:pt x="71184" y="66640"/>
                  <a:pt x="71364" y="66932"/>
                  <a:pt x="71548" y="67225"/>
                </a:cubicBezTo>
                <a:cubicBezTo>
                  <a:pt x="71841" y="67247"/>
                  <a:pt x="72130" y="67266"/>
                  <a:pt x="72422" y="67281"/>
                </a:cubicBezTo>
                <a:cubicBezTo>
                  <a:pt x="72242" y="66977"/>
                  <a:pt x="72066" y="66670"/>
                  <a:pt x="71901" y="66358"/>
                </a:cubicBezTo>
                <a:moveTo>
                  <a:pt x="73413" y="67322"/>
                </a:moveTo>
                <a:cubicBezTo>
                  <a:pt x="73233" y="67000"/>
                  <a:pt x="73064" y="66677"/>
                  <a:pt x="72899" y="66354"/>
                </a:cubicBezTo>
                <a:cubicBezTo>
                  <a:pt x="72644" y="66358"/>
                  <a:pt x="72389" y="66362"/>
                  <a:pt x="72134" y="66362"/>
                </a:cubicBezTo>
                <a:lnTo>
                  <a:pt x="72134" y="66362"/>
                </a:lnTo>
                <a:cubicBezTo>
                  <a:pt x="72085" y="66362"/>
                  <a:pt x="72040" y="66362"/>
                  <a:pt x="71995" y="66362"/>
                </a:cubicBezTo>
                <a:cubicBezTo>
                  <a:pt x="72164" y="66670"/>
                  <a:pt x="72340" y="66977"/>
                  <a:pt x="72520" y="67285"/>
                </a:cubicBezTo>
                <a:cubicBezTo>
                  <a:pt x="72816" y="67300"/>
                  <a:pt x="73113" y="67311"/>
                  <a:pt x="73413" y="67322"/>
                </a:cubicBezTo>
                <a:close/>
                <a:moveTo>
                  <a:pt x="73484" y="67450"/>
                </a:moveTo>
                <a:cubicBezTo>
                  <a:pt x="73188" y="67443"/>
                  <a:pt x="72895" y="67431"/>
                  <a:pt x="72599" y="67416"/>
                </a:cubicBezTo>
                <a:cubicBezTo>
                  <a:pt x="72771" y="67705"/>
                  <a:pt x="72951" y="67994"/>
                  <a:pt x="73135" y="68283"/>
                </a:cubicBezTo>
                <a:cubicBezTo>
                  <a:pt x="73424" y="68309"/>
                  <a:pt x="73717" y="68332"/>
                  <a:pt x="74006" y="68354"/>
                </a:cubicBezTo>
                <a:cubicBezTo>
                  <a:pt x="73826" y="68054"/>
                  <a:pt x="73653" y="67754"/>
                  <a:pt x="73484" y="67450"/>
                </a:cubicBezTo>
                <a:close/>
                <a:moveTo>
                  <a:pt x="74993" y="68411"/>
                </a:moveTo>
                <a:cubicBezTo>
                  <a:pt x="74816" y="68095"/>
                  <a:pt x="74644" y="67780"/>
                  <a:pt x="74479" y="67465"/>
                </a:cubicBezTo>
                <a:cubicBezTo>
                  <a:pt x="74178" y="67465"/>
                  <a:pt x="73874" y="67461"/>
                  <a:pt x="73574" y="67454"/>
                </a:cubicBezTo>
                <a:cubicBezTo>
                  <a:pt x="73747" y="67758"/>
                  <a:pt x="73923" y="68058"/>
                  <a:pt x="74103" y="68358"/>
                </a:cubicBezTo>
                <a:cubicBezTo>
                  <a:pt x="74400" y="68381"/>
                  <a:pt x="74696" y="68396"/>
                  <a:pt x="74993" y="68411"/>
                </a:cubicBezTo>
                <a:close/>
                <a:moveTo>
                  <a:pt x="75064" y="68538"/>
                </a:moveTo>
                <a:cubicBezTo>
                  <a:pt x="74771" y="68527"/>
                  <a:pt x="74475" y="68508"/>
                  <a:pt x="74182" y="68489"/>
                </a:cubicBezTo>
                <a:cubicBezTo>
                  <a:pt x="74358" y="68774"/>
                  <a:pt x="74535" y="69056"/>
                  <a:pt x="74719" y="69341"/>
                </a:cubicBezTo>
                <a:cubicBezTo>
                  <a:pt x="75008" y="69371"/>
                  <a:pt x="75296" y="69401"/>
                  <a:pt x="75589" y="69424"/>
                </a:cubicBezTo>
                <a:cubicBezTo>
                  <a:pt x="75409" y="69131"/>
                  <a:pt x="75233" y="68835"/>
                  <a:pt x="75064" y="68538"/>
                </a:cubicBezTo>
                <a:close/>
                <a:moveTo>
                  <a:pt x="76572" y="69499"/>
                </a:moveTo>
                <a:cubicBezTo>
                  <a:pt x="76392" y="69191"/>
                  <a:pt x="76219" y="68883"/>
                  <a:pt x="76054" y="68572"/>
                </a:cubicBezTo>
                <a:cubicBezTo>
                  <a:pt x="75754" y="68564"/>
                  <a:pt x="75454" y="68557"/>
                  <a:pt x="75158" y="68542"/>
                </a:cubicBezTo>
                <a:cubicBezTo>
                  <a:pt x="75327" y="68842"/>
                  <a:pt x="75503" y="69138"/>
                  <a:pt x="75683" y="69435"/>
                </a:cubicBezTo>
                <a:cubicBezTo>
                  <a:pt x="75979" y="69457"/>
                  <a:pt x="76276" y="69480"/>
                  <a:pt x="76572" y="69499"/>
                </a:cubicBezTo>
                <a:close/>
                <a:moveTo>
                  <a:pt x="76643" y="69626"/>
                </a:moveTo>
                <a:cubicBezTo>
                  <a:pt x="76351" y="69607"/>
                  <a:pt x="76058" y="69589"/>
                  <a:pt x="75765" y="69562"/>
                </a:cubicBezTo>
                <a:cubicBezTo>
                  <a:pt x="75938" y="69844"/>
                  <a:pt x="76118" y="70121"/>
                  <a:pt x="76302" y="70399"/>
                </a:cubicBezTo>
                <a:cubicBezTo>
                  <a:pt x="76591" y="70437"/>
                  <a:pt x="76880" y="70467"/>
                  <a:pt x="77169" y="70497"/>
                </a:cubicBezTo>
                <a:cubicBezTo>
                  <a:pt x="76989" y="70208"/>
                  <a:pt x="76812" y="69919"/>
                  <a:pt x="76643" y="69626"/>
                </a:cubicBezTo>
                <a:close/>
                <a:moveTo>
                  <a:pt x="78148" y="70587"/>
                </a:moveTo>
                <a:cubicBezTo>
                  <a:pt x="77968" y="70287"/>
                  <a:pt x="77795" y="69983"/>
                  <a:pt x="77630" y="69679"/>
                </a:cubicBezTo>
                <a:cubicBezTo>
                  <a:pt x="77330" y="69667"/>
                  <a:pt x="77034" y="69652"/>
                  <a:pt x="76734" y="69634"/>
                </a:cubicBezTo>
                <a:cubicBezTo>
                  <a:pt x="76906" y="69926"/>
                  <a:pt x="77082" y="70219"/>
                  <a:pt x="77263" y="70508"/>
                </a:cubicBezTo>
                <a:cubicBezTo>
                  <a:pt x="77555" y="70538"/>
                  <a:pt x="77852" y="70564"/>
                  <a:pt x="78148" y="70587"/>
                </a:cubicBezTo>
                <a:close/>
                <a:moveTo>
                  <a:pt x="78223" y="70714"/>
                </a:moveTo>
                <a:cubicBezTo>
                  <a:pt x="77927" y="70692"/>
                  <a:pt x="77634" y="70666"/>
                  <a:pt x="77345" y="70635"/>
                </a:cubicBezTo>
                <a:cubicBezTo>
                  <a:pt x="77518" y="70913"/>
                  <a:pt x="77698" y="71187"/>
                  <a:pt x="77882" y="71461"/>
                </a:cubicBezTo>
                <a:cubicBezTo>
                  <a:pt x="78171" y="71498"/>
                  <a:pt x="78459" y="71536"/>
                  <a:pt x="78748" y="71570"/>
                </a:cubicBezTo>
                <a:cubicBezTo>
                  <a:pt x="78568" y="71285"/>
                  <a:pt x="78392" y="70999"/>
                  <a:pt x="78223" y="70714"/>
                </a:cubicBezTo>
                <a:close/>
                <a:moveTo>
                  <a:pt x="79724" y="71675"/>
                </a:moveTo>
                <a:cubicBezTo>
                  <a:pt x="79544" y="71378"/>
                  <a:pt x="79371" y="71082"/>
                  <a:pt x="79202" y="70782"/>
                </a:cubicBezTo>
                <a:cubicBezTo>
                  <a:pt x="78906" y="70763"/>
                  <a:pt x="78606" y="70744"/>
                  <a:pt x="78309" y="70722"/>
                </a:cubicBezTo>
                <a:cubicBezTo>
                  <a:pt x="78482" y="71011"/>
                  <a:pt x="78658" y="71296"/>
                  <a:pt x="78838" y="71581"/>
                </a:cubicBezTo>
                <a:cubicBezTo>
                  <a:pt x="79131" y="71615"/>
                  <a:pt x="79427" y="71649"/>
                  <a:pt x="79724" y="71675"/>
                </a:cubicBezTo>
                <a:close/>
                <a:moveTo>
                  <a:pt x="79799" y="71802"/>
                </a:moveTo>
                <a:cubicBezTo>
                  <a:pt x="79506" y="71772"/>
                  <a:pt x="79214" y="71742"/>
                  <a:pt x="78921" y="71709"/>
                </a:cubicBezTo>
                <a:cubicBezTo>
                  <a:pt x="79097" y="71979"/>
                  <a:pt x="79274" y="72253"/>
                  <a:pt x="79457" y="72523"/>
                </a:cubicBezTo>
                <a:cubicBezTo>
                  <a:pt x="79746" y="72564"/>
                  <a:pt x="80035" y="72605"/>
                  <a:pt x="80324" y="72643"/>
                </a:cubicBezTo>
                <a:cubicBezTo>
                  <a:pt x="80144" y="72365"/>
                  <a:pt x="79968" y="72084"/>
                  <a:pt x="79799" y="71802"/>
                </a:cubicBezTo>
                <a:close/>
                <a:moveTo>
                  <a:pt x="81296" y="72763"/>
                </a:moveTo>
                <a:cubicBezTo>
                  <a:pt x="81120" y="72470"/>
                  <a:pt x="80943" y="72178"/>
                  <a:pt x="80778" y="71885"/>
                </a:cubicBezTo>
                <a:cubicBezTo>
                  <a:pt x="80478" y="71862"/>
                  <a:pt x="80182" y="71836"/>
                  <a:pt x="79885" y="71810"/>
                </a:cubicBezTo>
                <a:cubicBezTo>
                  <a:pt x="80058" y="72091"/>
                  <a:pt x="80234" y="72376"/>
                  <a:pt x="80414" y="72654"/>
                </a:cubicBezTo>
                <a:cubicBezTo>
                  <a:pt x="80707" y="72695"/>
                  <a:pt x="81003" y="72729"/>
                  <a:pt x="81296" y="72763"/>
                </a:cubicBezTo>
                <a:close/>
                <a:moveTo>
                  <a:pt x="81371" y="72887"/>
                </a:moveTo>
                <a:cubicBezTo>
                  <a:pt x="81078" y="72853"/>
                  <a:pt x="80789" y="72819"/>
                  <a:pt x="80497" y="72782"/>
                </a:cubicBezTo>
                <a:cubicBezTo>
                  <a:pt x="80673" y="73052"/>
                  <a:pt x="80853" y="73318"/>
                  <a:pt x="81037" y="73585"/>
                </a:cubicBezTo>
                <a:cubicBezTo>
                  <a:pt x="81322" y="73630"/>
                  <a:pt x="81611" y="73675"/>
                  <a:pt x="81900" y="73720"/>
                </a:cubicBezTo>
                <a:cubicBezTo>
                  <a:pt x="81720" y="73442"/>
                  <a:pt x="81544" y="73164"/>
                  <a:pt x="81371" y="72887"/>
                </a:cubicBezTo>
                <a:moveTo>
                  <a:pt x="82868" y="73851"/>
                </a:moveTo>
                <a:cubicBezTo>
                  <a:pt x="82692" y="73562"/>
                  <a:pt x="82515" y="73273"/>
                  <a:pt x="82347" y="72984"/>
                </a:cubicBezTo>
                <a:cubicBezTo>
                  <a:pt x="82050" y="72958"/>
                  <a:pt x="81754" y="72928"/>
                  <a:pt x="81457" y="72894"/>
                </a:cubicBezTo>
                <a:cubicBezTo>
                  <a:pt x="81630" y="73176"/>
                  <a:pt x="81806" y="73453"/>
                  <a:pt x="81990" y="73731"/>
                </a:cubicBezTo>
                <a:cubicBezTo>
                  <a:pt x="82283" y="73772"/>
                  <a:pt x="82575" y="73813"/>
                  <a:pt x="82868" y="73851"/>
                </a:cubicBezTo>
                <a:close/>
                <a:moveTo>
                  <a:pt x="82947" y="73971"/>
                </a:moveTo>
                <a:cubicBezTo>
                  <a:pt x="82654" y="73937"/>
                  <a:pt x="82362" y="73896"/>
                  <a:pt x="82073" y="73855"/>
                </a:cubicBezTo>
                <a:cubicBezTo>
                  <a:pt x="82249" y="74121"/>
                  <a:pt x="82429" y="74384"/>
                  <a:pt x="82613" y="74646"/>
                </a:cubicBezTo>
                <a:cubicBezTo>
                  <a:pt x="82898" y="74699"/>
                  <a:pt x="83187" y="74748"/>
                  <a:pt x="83476" y="74793"/>
                </a:cubicBezTo>
                <a:cubicBezTo>
                  <a:pt x="83296" y="74519"/>
                  <a:pt x="83119" y="74249"/>
                  <a:pt x="82947" y="73971"/>
                </a:cubicBezTo>
                <a:close/>
                <a:moveTo>
                  <a:pt x="84440" y="74935"/>
                </a:moveTo>
                <a:cubicBezTo>
                  <a:pt x="84260" y="74654"/>
                  <a:pt x="84087" y="74369"/>
                  <a:pt x="83915" y="74084"/>
                </a:cubicBezTo>
                <a:cubicBezTo>
                  <a:pt x="83618" y="74054"/>
                  <a:pt x="83326" y="74020"/>
                  <a:pt x="83029" y="73982"/>
                </a:cubicBezTo>
                <a:cubicBezTo>
                  <a:pt x="83202" y="74260"/>
                  <a:pt x="83382" y="74534"/>
                  <a:pt x="83562" y="74808"/>
                </a:cubicBezTo>
                <a:cubicBezTo>
                  <a:pt x="83855" y="74853"/>
                  <a:pt x="84148" y="74894"/>
                  <a:pt x="84440" y="74935"/>
                </a:cubicBezTo>
                <a:close/>
                <a:moveTo>
                  <a:pt x="84515" y="75055"/>
                </a:moveTo>
                <a:cubicBezTo>
                  <a:pt x="84226" y="75018"/>
                  <a:pt x="83937" y="74977"/>
                  <a:pt x="83645" y="74932"/>
                </a:cubicBezTo>
                <a:cubicBezTo>
                  <a:pt x="83825" y="75190"/>
                  <a:pt x="84005" y="75453"/>
                  <a:pt x="84189" y="75712"/>
                </a:cubicBezTo>
                <a:cubicBezTo>
                  <a:pt x="84474" y="75768"/>
                  <a:pt x="84763" y="75817"/>
                  <a:pt x="85048" y="75866"/>
                </a:cubicBezTo>
                <a:cubicBezTo>
                  <a:pt x="84868" y="75599"/>
                  <a:pt x="84692" y="75329"/>
                  <a:pt x="84515" y="75055"/>
                </a:cubicBezTo>
                <a:close/>
                <a:moveTo>
                  <a:pt x="86012" y="76023"/>
                </a:moveTo>
                <a:cubicBezTo>
                  <a:pt x="85832" y="75742"/>
                  <a:pt x="85656" y="75461"/>
                  <a:pt x="85487" y="75179"/>
                </a:cubicBezTo>
                <a:cubicBezTo>
                  <a:pt x="85191" y="75145"/>
                  <a:pt x="84894" y="75108"/>
                  <a:pt x="84598" y="75067"/>
                </a:cubicBezTo>
                <a:cubicBezTo>
                  <a:pt x="84774" y="75340"/>
                  <a:pt x="84950" y="75611"/>
                  <a:pt x="85134" y="75881"/>
                </a:cubicBezTo>
                <a:cubicBezTo>
                  <a:pt x="85427" y="75930"/>
                  <a:pt x="85720" y="75978"/>
                  <a:pt x="86012" y="76023"/>
                </a:cubicBezTo>
                <a:close/>
                <a:moveTo>
                  <a:pt x="86624" y="76943"/>
                </a:moveTo>
                <a:cubicBezTo>
                  <a:pt x="86440" y="76676"/>
                  <a:pt x="86264" y="76410"/>
                  <a:pt x="86091" y="76143"/>
                </a:cubicBezTo>
                <a:cubicBezTo>
                  <a:pt x="85798" y="76098"/>
                  <a:pt x="85506" y="76053"/>
                  <a:pt x="85217" y="76005"/>
                </a:cubicBezTo>
                <a:cubicBezTo>
                  <a:pt x="85393" y="76263"/>
                  <a:pt x="85573" y="76522"/>
                  <a:pt x="85761" y="76778"/>
                </a:cubicBezTo>
                <a:cubicBezTo>
                  <a:pt x="86046" y="76834"/>
                  <a:pt x="86335" y="76890"/>
                  <a:pt x="86624" y="76943"/>
                </a:cubicBezTo>
                <a:close/>
                <a:moveTo>
                  <a:pt x="86706" y="77063"/>
                </a:moveTo>
                <a:cubicBezTo>
                  <a:pt x="86421" y="77014"/>
                  <a:pt x="86136" y="76958"/>
                  <a:pt x="85851" y="76901"/>
                </a:cubicBezTo>
                <a:cubicBezTo>
                  <a:pt x="86031" y="77149"/>
                  <a:pt x="86211" y="77397"/>
                  <a:pt x="86399" y="77640"/>
                </a:cubicBezTo>
                <a:cubicBezTo>
                  <a:pt x="86680" y="77704"/>
                  <a:pt x="86965" y="77768"/>
                  <a:pt x="87247" y="77828"/>
                </a:cubicBezTo>
                <a:cubicBezTo>
                  <a:pt x="87063" y="77573"/>
                  <a:pt x="86883" y="77318"/>
                  <a:pt x="86706" y="77063"/>
                </a:cubicBezTo>
                <a:moveTo>
                  <a:pt x="88188" y="78016"/>
                </a:moveTo>
                <a:cubicBezTo>
                  <a:pt x="88005" y="77753"/>
                  <a:pt x="87828" y="77490"/>
                  <a:pt x="87652" y="77224"/>
                </a:cubicBezTo>
                <a:cubicBezTo>
                  <a:pt x="87363" y="77179"/>
                  <a:pt x="87078" y="77130"/>
                  <a:pt x="86789" y="77078"/>
                </a:cubicBezTo>
                <a:cubicBezTo>
                  <a:pt x="86969" y="77337"/>
                  <a:pt x="87149" y="77592"/>
                  <a:pt x="87337" y="77847"/>
                </a:cubicBezTo>
                <a:cubicBezTo>
                  <a:pt x="87618" y="77903"/>
                  <a:pt x="87903" y="77963"/>
                  <a:pt x="88188" y="78016"/>
                </a:cubicBezTo>
                <a:moveTo>
                  <a:pt x="88275" y="78136"/>
                </a:moveTo>
                <a:cubicBezTo>
                  <a:pt x="87990" y="78083"/>
                  <a:pt x="87708" y="78027"/>
                  <a:pt x="87427" y="77967"/>
                </a:cubicBezTo>
                <a:cubicBezTo>
                  <a:pt x="87607" y="78215"/>
                  <a:pt x="87791" y="78458"/>
                  <a:pt x="87978" y="78699"/>
                </a:cubicBezTo>
                <a:cubicBezTo>
                  <a:pt x="88256" y="78766"/>
                  <a:pt x="88537" y="78830"/>
                  <a:pt x="88819" y="78894"/>
                </a:cubicBezTo>
                <a:cubicBezTo>
                  <a:pt x="88631" y="78642"/>
                  <a:pt x="88451" y="78391"/>
                  <a:pt x="88275" y="78136"/>
                </a:cubicBezTo>
                <a:moveTo>
                  <a:pt x="89768" y="79092"/>
                </a:moveTo>
                <a:cubicBezTo>
                  <a:pt x="89584" y="78834"/>
                  <a:pt x="89404" y="78571"/>
                  <a:pt x="89228" y="78312"/>
                </a:cubicBezTo>
                <a:cubicBezTo>
                  <a:pt x="88935" y="78260"/>
                  <a:pt x="88646" y="78207"/>
                  <a:pt x="88354" y="78151"/>
                </a:cubicBezTo>
                <a:cubicBezTo>
                  <a:pt x="88534" y="78406"/>
                  <a:pt x="88717" y="78661"/>
                  <a:pt x="88901" y="78912"/>
                </a:cubicBezTo>
                <a:cubicBezTo>
                  <a:pt x="89190" y="78976"/>
                  <a:pt x="89479" y="79036"/>
                  <a:pt x="89768" y="79092"/>
                </a:cubicBezTo>
                <a:close/>
                <a:moveTo>
                  <a:pt x="89851" y="79213"/>
                </a:moveTo>
                <a:cubicBezTo>
                  <a:pt x="89565" y="79156"/>
                  <a:pt x="89277" y="79096"/>
                  <a:pt x="88991" y="79032"/>
                </a:cubicBezTo>
                <a:cubicBezTo>
                  <a:pt x="89175" y="79276"/>
                  <a:pt x="89359" y="79516"/>
                  <a:pt x="89547" y="79760"/>
                </a:cubicBezTo>
                <a:cubicBezTo>
                  <a:pt x="89832" y="79828"/>
                  <a:pt x="90113" y="79895"/>
                  <a:pt x="90398" y="79963"/>
                </a:cubicBezTo>
                <a:cubicBezTo>
                  <a:pt x="90211" y="79712"/>
                  <a:pt x="90031" y="79464"/>
                  <a:pt x="89851" y="79213"/>
                </a:cubicBezTo>
                <a:moveTo>
                  <a:pt x="91344" y="80173"/>
                </a:moveTo>
                <a:cubicBezTo>
                  <a:pt x="91160" y="79914"/>
                  <a:pt x="90980" y="79655"/>
                  <a:pt x="90804" y="79396"/>
                </a:cubicBezTo>
                <a:cubicBezTo>
                  <a:pt x="90511" y="79344"/>
                  <a:pt x="90222" y="79288"/>
                  <a:pt x="89929" y="79228"/>
                </a:cubicBezTo>
                <a:cubicBezTo>
                  <a:pt x="90109" y="79479"/>
                  <a:pt x="90293" y="79730"/>
                  <a:pt x="90481" y="79982"/>
                </a:cubicBezTo>
                <a:cubicBezTo>
                  <a:pt x="90770" y="80045"/>
                  <a:pt x="91055" y="80109"/>
                  <a:pt x="91344" y="80173"/>
                </a:cubicBezTo>
                <a:close/>
                <a:moveTo>
                  <a:pt x="91430" y="80289"/>
                </a:moveTo>
                <a:cubicBezTo>
                  <a:pt x="91141" y="80229"/>
                  <a:pt x="90856" y="80166"/>
                  <a:pt x="90571" y="80102"/>
                </a:cubicBezTo>
                <a:cubicBezTo>
                  <a:pt x="90755" y="80342"/>
                  <a:pt x="90939" y="80582"/>
                  <a:pt x="91126" y="80822"/>
                </a:cubicBezTo>
                <a:cubicBezTo>
                  <a:pt x="91411" y="80893"/>
                  <a:pt x="91693" y="80965"/>
                  <a:pt x="91978" y="81032"/>
                </a:cubicBezTo>
                <a:cubicBezTo>
                  <a:pt x="91790" y="80785"/>
                  <a:pt x="91610" y="80537"/>
                  <a:pt x="91430" y="80289"/>
                </a:cubicBezTo>
                <a:moveTo>
                  <a:pt x="90875" y="79408"/>
                </a:moveTo>
                <a:cubicBezTo>
                  <a:pt x="91055" y="79670"/>
                  <a:pt x="91235" y="79929"/>
                  <a:pt x="91423" y="80188"/>
                </a:cubicBezTo>
                <a:cubicBezTo>
                  <a:pt x="91715" y="80248"/>
                  <a:pt x="92008" y="80308"/>
                  <a:pt x="92301" y="80368"/>
                </a:cubicBezTo>
                <a:cubicBezTo>
                  <a:pt x="92117" y="80102"/>
                  <a:pt x="91940" y="79832"/>
                  <a:pt x="91764" y="79565"/>
                </a:cubicBezTo>
                <a:cubicBezTo>
                  <a:pt x="91468" y="79516"/>
                  <a:pt x="91171" y="79464"/>
                  <a:pt x="90875" y="79408"/>
                </a:cubicBezTo>
                <a:moveTo>
                  <a:pt x="91228" y="78620"/>
                </a:moveTo>
                <a:cubicBezTo>
                  <a:pt x="91400" y="78901"/>
                  <a:pt x="91577" y="79183"/>
                  <a:pt x="91760" y="79460"/>
                </a:cubicBezTo>
                <a:cubicBezTo>
                  <a:pt x="92061" y="79513"/>
                  <a:pt x="92364" y="79561"/>
                  <a:pt x="92668" y="79607"/>
                </a:cubicBezTo>
                <a:cubicBezTo>
                  <a:pt x="92488" y="79318"/>
                  <a:pt x="92316" y="79029"/>
                  <a:pt x="92147" y="78740"/>
                </a:cubicBezTo>
                <a:cubicBezTo>
                  <a:pt x="91839" y="78702"/>
                  <a:pt x="91535" y="78661"/>
                  <a:pt x="91228" y="78620"/>
                </a:cubicBezTo>
                <a:close/>
                <a:moveTo>
                  <a:pt x="90642" y="77625"/>
                </a:moveTo>
                <a:cubicBezTo>
                  <a:pt x="90811" y="77922"/>
                  <a:pt x="90984" y="78215"/>
                  <a:pt x="91160" y="78507"/>
                </a:cubicBezTo>
                <a:cubicBezTo>
                  <a:pt x="91468" y="78552"/>
                  <a:pt x="91775" y="78590"/>
                  <a:pt x="92083" y="78627"/>
                </a:cubicBezTo>
                <a:cubicBezTo>
                  <a:pt x="91907" y="78327"/>
                  <a:pt x="91738" y="78023"/>
                  <a:pt x="91573" y="77719"/>
                </a:cubicBezTo>
                <a:cubicBezTo>
                  <a:pt x="91261" y="77693"/>
                  <a:pt x="90950" y="77659"/>
                  <a:pt x="90642" y="77625"/>
                </a:cubicBezTo>
                <a:close/>
                <a:moveTo>
                  <a:pt x="132766" y="11572"/>
                </a:moveTo>
                <a:cubicBezTo>
                  <a:pt x="139745" y="11572"/>
                  <a:pt x="146142" y="12153"/>
                  <a:pt x="151372" y="13391"/>
                </a:cubicBezTo>
                <a:cubicBezTo>
                  <a:pt x="156603" y="14629"/>
                  <a:pt x="160666" y="16520"/>
                  <a:pt x="162981" y="19158"/>
                </a:cubicBezTo>
                <a:cubicBezTo>
                  <a:pt x="165296" y="21796"/>
                  <a:pt x="166335" y="24824"/>
                  <a:pt x="166335" y="28069"/>
                </a:cubicBezTo>
                <a:cubicBezTo>
                  <a:pt x="166335" y="33607"/>
                  <a:pt x="163311" y="39775"/>
                  <a:pt x="158460" y="45767"/>
                </a:cubicBezTo>
                <a:cubicBezTo>
                  <a:pt x="153605" y="51759"/>
                  <a:pt x="146923" y="57575"/>
                  <a:pt x="139595" y="62404"/>
                </a:cubicBezTo>
                <a:cubicBezTo>
                  <a:pt x="125964" y="71423"/>
                  <a:pt x="109721" y="76766"/>
                  <a:pt x="94717" y="76766"/>
                </a:cubicBezTo>
                <a:cubicBezTo>
                  <a:pt x="93494" y="76766"/>
                  <a:pt x="92278" y="76732"/>
                  <a:pt x="91074" y="76657"/>
                </a:cubicBezTo>
                <a:cubicBezTo>
                  <a:pt x="91235" y="76980"/>
                  <a:pt x="91400" y="77299"/>
                  <a:pt x="91569" y="77614"/>
                </a:cubicBezTo>
                <a:cubicBezTo>
                  <a:pt x="93456" y="77787"/>
                  <a:pt x="95370" y="77873"/>
                  <a:pt x="97302" y="77873"/>
                </a:cubicBezTo>
                <a:cubicBezTo>
                  <a:pt x="112629" y="77873"/>
                  <a:pt x="129209" y="72534"/>
                  <a:pt x="142945" y="63518"/>
                </a:cubicBezTo>
                <a:cubicBezTo>
                  <a:pt x="150382" y="58655"/>
                  <a:pt x="157121" y="52768"/>
                  <a:pt x="161998" y="46683"/>
                </a:cubicBezTo>
                <a:cubicBezTo>
                  <a:pt x="166872" y="40597"/>
                  <a:pt x="169885" y="34316"/>
                  <a:pt x="169885" y="28669"/>
                </a:cubicBezTo>
                <a:cubicBezTo>
                  <a:pt x="169885" y="25274"/>
                  <a:pt x="168797" y="22103"/>
                  <a:pt x="166369" y="19338"/>
                </a:cubicBezTo>
                <a:cubicBezTo>
                  <a:pt x="163923" y="16547"/>
                  <a:pt x="159619" y="14528"/>
                  <a:pt x="154096" y="13207"/>
                </a:cubicBezTo>
                <a:cubicBezTo>
                  <a:pt x="148570" y="11883"/>
                  <a:pt x="141827" y="11264"/>
                  <a:pt x="134500" y="11264"/>
                </a:cubicBezTo>
                <a:lnTo>
                  <a:pt x="134496" y="11264"/>
                </a:lnTo>
                <a:cubicBezTo>
                  <a:pt x="130372" y="11264"/>
                  <a:pt x="126065" y="11459"/>
                  <a:pt x="121686" y="11838"/>
                </a:cubicBezTo>
                <a:cubicBezTo>
                  <a:pt x="121544" y="11909"/>
                  <a:pt x="121401" y="11981"/>
                  <a:pt x="121259" y="12052"/>
                </a:cubicBezTo>
                <a:cubicBezTo>
                  <a:pt x="125198" y="11737"/>
                  <a:pt x="129063" y="11572"/>
                  <a:pt x="132766" y="11572"/>
                </a:cubicBezTo>
                <a:moveTo>
                  <a:pt x="120591" y="12386"/>
                </a:moveTo>
                <a:cubicBezTo>
                  <a:pt x="124178" y="12116"/>
                  <a:pt x="127682" y="11981"/>
                  <a:pt x="131036" y="11981"/>
                </a:cubicBezTo>
                <a:cubicBezTo>
                  <a:pt x="137659" y="11981"/>
                  <a:pt x="143700" y="12517"/>
                  <a:pt x="148622" y="13669"/>
                </a:cubicBezTo>
                <a:cubicBezTo>
                  <a:pt x="153549" y="14825"/>
                  <a:pt x="157361" y="16588"/>
                  <a:pt x="159518" y="19049"/>
                </a:cubicBezTo>
                <a:lnTo>
                  <a:pt x="159518" y="19049"/>
                </a:lnTo>
                <a:cubicBezTo>
                  <a:pt x="161709" y="21544"/>
                  <a:pt x="162692" y="24407"/>
                  <a:pt x="162692" y="27480"/>
                </a:cubicBezTo>
                <a:cubicBezTo>
                  <a:pt x="162692" y="32872"/>
                  <a:pt x="159668" y="38909"/>
                  <a:pt x="154847" y="44795"/>
                </a:cubicBezTo>
                <a:cubicBezTo>
                  <a:pt x="150025" y="50682"/>
                  <a:pt x="143399" y="56419"/>
                  <a:pt x="136188" y="61210"/>
                </a:cubicBezTo>
                <a:cubicBezTo>
                  <a:pt x="122677" y="70227"/>
                  <a:pt x="106802" y="75566"/>
                  <a:pt x="92143" y="75566"/>
                </a:cubicBezTo>
                <a:cubicBezTo>
                  <a:pt x="91607" y="75566"/>
                  <a:pt x="91070" y="75558"/>
                  <a:pt x="90533" y="75543"/>
                </a:cubicBezTo>
                <a:cubicBezTo>
                  <a:pt x="90687" y="75881"/>
                  <a:pt x="90849" y="76215"/>
                  <a:pt x="91017" y="76549"/>
                </a:cubicBezTo>
                <a:cubicBezTo>
                  <a:pt x="92241" y="76624"/>
                  <a:pt x="93475" y="76661"/>
                  <a:pt x="94717" y="76661"/>
                </a:cubicBezTo>
                <a:cubicBezTo>
                  <a:pt x="109695" y="76661"/>
                  <a:pt x="125919" y="71326"/>
                  <a:pt x="139535" y="62317"/>
                </a:cubicBezTo>
                <a:cubicBezTo>
                  <a:pt x="146855" y="57492"/>
                  <a:pt x="153530" y="51680"/>
                  <a:pt x="158374" y="45700"/>
                </a:cubicBezTo>
                <a:cubicBezTo>
                  <a:pt x="163221" y="39719"/>
                  <a:pt x="166230" y="33570"/>
                  <a:pt x="166230" y="28069"/>
                </a:cubicBezTo>
                <a:cubicBezTo>
                  <a:pt x="166230" y="24846"/>
                  <a:pt x="165199" y="21848"/>
                  <a:pt x="162899" y="19229"/>
                </a:cubicBezTo>
                <a:cubicBezTo>
                  <a:pt x="160614" y="16618"/>
                  <a:pt x="156565" y="14727"/>
                  <a:pt x="151346" y="13493"/>
                </a:cubicBezTo>
                <a:cubicBezTo>
                  <a:pt x="146131" y="12258"/>
                  <a:pt x="139741" y="11680"/>
                  <a:pt x="132766" y="11680"/>
                </a:cubicBezTo>
                <a:lnTo>
                  <a:pt x="132766" y="11680"/>
                </a:lnTo>
                <a:cubicBezTo>
                  <a:pt x="128984" y="11680"/>
                  <a:pt x="125030" y="11849"/>
                  <a:pt x="121000" y="12179"/>
                </a:cubicBezTo>
                <a:cubicBezTo>
                  <a:pt x="120865" y="12247"/>
                  <a:pt x="120730" y="12314"/>
                  <a:pt x="120591" y="12386"/>
                </a:cubicBezTo>
                <a:moveTo>
                  <a:pt x="120471" y="12393"/>
                </a:moveTo>
                <a:cubicBezTo>
                  <a:pt x="120602" y="12326"/>
                  <a:pt x="120741" y="12258"/>
                  <a:pt x="120872" y="12191"/>
                </a:cubicBezTo>
                <a:cubicBezTo>
                  <a:pt x="120482" y="12221"/>
                  <a:pt x="120084" y="12258"/>
                  <a:pt x="119690" y="12292"/>
                </a:cubicBezTo>
                <a:cubicBezTo>
                  <a:pt x="119559" y="12356"/>
                  <a:pt x="119428" y="12423"/>
                  <a:pt x="119293" y="12487"/>
                </a:cubicBezTo>
                <a:cubicBezTo>
                  <a:pt x="119687" y="12453"/>
                  <a:pt x="120077" y="12423"/>
                  <a:pt x="120471" y="12393"/>
                </a:cubicBezTo>
                <a:close/>
                <a:moveTo>
                  <a:pt x="118651" y="12810"/>
                </a:moveTo>
                <a:cubicBezTo>
                  <a:pt x="119045" y="12780"/>
                  <a:pt x="119443" y="12750"/>
                  <a:pt x="119833" y="12720"/>
                </a:cubicBezTo>
                <a:cubicBezTo>
                  <a:pt x="119961" y="12656"/>
                  <a:pt x="120088" y="12588"/>
                  <a:pt x="120216" y="12525"/>
                </a:cubicBezTo>
                <a:cubicBezTo>
                  <a:pt x="119822" y="12555"/>
                  <a:pt x="119424" y="12585"/>
                  <a:pt x="119026" y="12618"/>
                </a:cubicBezTo>
                <a:cubicBezTo>
                  <a:pt x="118902" y="12682"/>
                  <a:pt x="118775" y="12746"/>
                  <a:pt x="118651" y="12810"/>
                </a:cubicBezTo>
                <a:moveTo>
                  <a:pt x="118520" y="12817"/>
                </a:moveTo>
                <a:cubicBezTo>
                  <a:pt x="118644" y="12757"/>
                  <a:pt x="118767" y="12693"/>
                  <a:pt x="118891" y="12630"/>
                </a:cubicBezTo>
                <a:cubicBezTo>
                  <a:pt x="118501" y="12663"/>
                  <a:pt x="118107" y="12701"/>
                  <a:pt x="117713" y="12738"/>
                </a:cubicBezTo>
                <a:cubicBezTo>
                  <a:pt x="117593" y="12795"/>
                  <a:pt x="117469" y="12855"/>
                  <a:pt x="117349" y="12915"/>
                </a:cubicBezTo>
                <a:cubicBezTo>
                  <a:pt x="117739" y="12881"/>
                  <a:pt x="118130" y="12851"/>
                  <a:pt x="118520" y="12817"/>
                </a:cubicBezTo>
                <a:close/>
                <a:moveTo>
                  <a:pt x="117908" y="13132"/>
                </a:moveTo>
                <a:cubicBezTo>
                  <a:pt x="118024" y="13072"/>
                  <a:pt x="118145" y="13012"/>
                  <a:pt x="118257" y="12952"/>
                </a:cubicBezTo>
                <a:cubicBezTo>
                  <a:pt x="117863" y="12982"/>
                  <a:pt x="117469" y="13016"/>
                  <a:pt x="117071" y="13054"/>
                </a:cubicBezTo>
                <a:cubicBezTo>
                  <a:pt x="116959" y="13110"/>
                  <a:pt x="116846" y="13166"/>
                  <a:pt x="116730" y="13222"/>
                </a:cubicBezTo>
                <a:cubicBezTo>
                  <a:pt x="117124" y="13192"/>
                  <a:pt x="117518" y="13162"/>
                  <a:pt x="117908" y="13132"/>
                </a:cubicBezTo>
                <a:close/>
                <a:moveTo>
                  <a:pt x="116145" y="13523"/>
                </a:moveTo>
                <a:cubicBezTo>
                  <a:pt x="116539" y="13493"/>
                  <a:pt x="116933" y="13463"/>
                  <a:pt x="117327" y="13436"/>
                </a:cubicBezTo>
                <a:cubicBezTo>
                  <a:pt x="117435" y="13380"/>
                  <a:pt x="117544" y="13324"/>
                  <a:pt x="117653" y="13267"/>
                </a:cubicBezTo>
                <a:cubicBezTo>
                  <a:pt x="117255" y="13297"/>
                  <a:pt x="116858" y="13327"/>
                  <a:pt x="116460" y="13361"/>
                </a:cubicBezTo>
                <a:cubicBezTo>
                  <a:pt x="116355" y="13414"/>
                  <a:pt x="116250" y="13466"/>
                  <a:pt x="116145" y="13523"/>
                </a:cubicBezTo>
                <a:close/>
                <a:moveTo>
                  <a:pt x="116010" y="13530"/>
                </a:moveTo>
                <a:cubicBezTo>
                  <a:pt x="116115" y="13478"/>
                  <a:pt x="116216" y="13425"/>
                  <a:pt x="116321" y="13373"/>
                </a:cubicBezTo>
                <a:cubicBezTo>
                  <a:pt x="115931" y="13406"/>
                  <a:pt x="115537" y="13440"/>
                  <a:pt x="115143" y="13474"/>
                </a:cubicBezTo>
                <a:cubicBezTo>
                  <a:pt x="115038" y="13526"/>
                  <a:pt x="114940" y="13575"/>
                  <a:pt x="114839" y="13628"/>
                </a:cubicBezTo>
                <a:cubicBezTo>
                  <a:pt x="115229" y="13594"/>
                  <a:pt x="115619" y="13560"/>
                  <a:pt x="116010" y="13530"/>
                </a:cubicBezTo>
                <a:moveTo>
                  <a:pt x="115454" y="13819"/>
                </a:moveTo>
                <a:cubicBezTo>
                  <a:pt x="115548" y="13770"/>
                  <a:pt x="115646" y="13721"/>
                  <a:pt x="115743" y="13669"/>
                </a:cubicBezTo>
                <a:cubicBezTo>
                  <a:pt x="115349" y="13703"/>
                  <a:pt x="114952" y="13733"/>
                  <a:pt x="114558" y="13766"/>
                </a:cubicBezTo>
                <a:cubicBezTo>
                  <a:pt x="114464" y="13815"/>
                  <a:pt x="114370" y="13860"/>
                  <a:pt x="114276" y="13909"/>
                </a:cubicBezTo>
                <a:cubicBezTo>
                  <a:pt x="114670" y="13879"/>
                  <a:pt x="115064" y="13849"/>
                  <a:pt x="115454" y="13819"/>
                </a:cubicBezTo>
                <a:close/>
                <a:moveTo>
                  <a:pt x="113747" y="14179"/>
                </a:moveTo>
                <a:cubicBezTo>
                  <a:pt x="114145" y="14153"/>
                  <a:pt x="114535" y="14127"/>
                  <a:pt x="114925" y="14100"/>
                </a:cubicBezTo>
                <a:cubicBezTo>
                  <a:pt x="115015" y="14052"/>
                  <a:pt x="115102" y="14007"/>
                  <a:pt x="115192" y="13958"/>
                </a:cubicBezTo>
                <a:cubicBezTo>
                  <a:pt x="114798" y="13988"/>
                  <a:pt x="114400" y="14018"/>
                  <a:pt x="114002" y="14052"/>
                </a:cubicBezTo>
                <a:cubicBezTo>
                  <a:pt x="113916" y="14093"/>
                  <a:pt x="113833" y="14138"/>
                  <a:pt x="113747" y="14179"/>
                </a:cubicBezTo>
                <a:close/>
                <a:moveTo>
                  <a:pt x="113612" y="14190"/>
                </a:moveTo>
                <a:cubicBezTo>
                  <a:pt x="113695" y="14149"/>
                  <a:pt x="113777" y="14104"/>
                  <a:pt x="113860" y="14063"/>
                </a:cubicBezTo>
                <a:cubicBezTo>
                  <a:pt x="113466" y="14093"/>
                  <a:pt x="113072" y="14127"/>
                  <a:pt x="112678" y="14164"/>
                </a:cubicBezTo>
                <a:cubicBezTo>
                  <a:pt x="112599" y="14202"/>
                  <a:pt x="112520" y="14243"/>
                  <a:pt x="112441" y="14281"/>
                </a:cubicBezTo>
                <a:cubicBezTo>
                  <a:pt x="112835" y="14250"/>
                  <a:pt x="113222" y="14220"/>
                  <a:pt x="113612" y="14190"/>
                </a:cubicBezTo>
                <a:moveTo>
                  <a:pt x="113117" y="14453"/>
                </a:moveTo>
                <a:cubicBezTo>
                  <a:pt x="113188" y="14412"/>
                  <a:pt x="113263" y="14374"/>
                  <a:pt x="113338" y="14333"/>
                </a:cubicBezTo>
                <a:cubicBezTo>
                  <a:pt x="112944" y="14363"/>
                  <a:pt x="112550" y="14397"/>
                  <a:pt x="112156" y="14431"/>
                </a:cubicBezTo>
                <a:cubicBezTo>
                  <a:pt x="112085" y="14464"/>
                  <a:pt x="112018" y="14498"/>
                  <a:pt x="111946" y="14536"/>
                </a:cubicBezTo>
                <a:cubicBezTo>
                  <a:pt x="112340" y="14506"/>
                  <a:pt x="112727" y="14479"/>
                  <a:pt x="113117" y="14453"/>
                </a:cubicBezTo>
                <a:close/>
                <a:moveTo>
                  <a:pt x="112648" y="14701"/>
                </a:moveTo>
                <a:cubicBezTo>
                  <a:pt x="112712" y="14667"/>
                  <a:pt x="112779" y="14629"/>
                  <a:pt x="112847" y="14596"/>
                </a:cubicBezTo>
                <a:cubicBezTo>
                  <a:pt x="112453" y="14622"/>
                  <a:pt x="112059" y="14652"/>
                  <a:pt x="111665" y="14682"/>
                </a:cubicBezTo>
                <a:cubicBezTo>
                  <a:pt x="111605" y="14712"/>
                  <a:pt x="111541" y="14746"/>
                  <a:pt x="111481" y="14776"/>
                </a:cubicBezTo>
                <a:cubicBezTo>
                  <a:pt x="111875" y="14750"/>
                  <a:pt x="112261" y="14723"/>
                  <a:pt x="112648" y="14701"/>
                </a:cubicBezTo>
                <a:close/>
                <a:moveTo>
                  <a:pt x="112205" y="14941"/>
                </a:moveTo>
                <a:cubicBezTo>
                  <a:pt x="112265" y="14911"/>
                  <a:pt x="112321" y="14877"/>
                  <a:pt x="112381" y="14843"/>
                </a:cubicBezTo>
                <a:cubicBezTo>
                  <a:pt x="111991" y="14870"/>
                  <a:pt x="111597" y="14896"/>
                  <a:pt x="111203" y="14922"/>
                </a:cubicBezTo>
                <a:cubicBezTo>
                  <a:pt x="111151" y="14952"/>
                  <a:pt x="111098" y="14978"/>
                  <a:pt x="111046" y="15005"/>
                </a:cubicBezTo>
                <a:cubicBezTo>
                  <a:pt x="111436" y="14982"/>
                  <a:pt x="111822" y="14960"/>
                  <a:pt x="112205" y="14941"/>
                </a:cubicBezTo>
                <a:close/>
                <a:moveTo>
                  <a:pt x="111781" y="15173"/>
                </a:moveTo>
                <a:cubicBezTo>
                  <a:pt x="111834" y="15143"/>
                  <a:pt x="111890" y="15113"/>
                  <a:pt x="111942" y="15083"/>
                </a:cubicBezTo>
                <a:cubicBezTo>
                  <a:pt x="111556" y="15106"/>
                  <a:pt x="111166" y="15128"/>
                  <a:pt x="110772" y="15155"/>
                </a:cubicBezTo>
                <a:cubicBezTo>
                  <a:pt x="110727" y="15177"/>
                  <a:pt x="110682" y="15203"/>
                  <a:pt x="110637" y="15226"/>
                </a:cubicBezTo>
                <a:cubicBezTo>
                  <a:pt x="111019" y="15207"/>
                  <a:pt x="111402" y="15188"/>
                  <a:pt x="111781" y="15173"/>
                </a:cubicBezTo>
                <a:close/>
                <a:moveTo>
                  <a:pt x="111368" y="15406"/>
                </a:moveTo>
                <a:cubicBezTo>
                  <a:pt x="111421" y="15376"/>
                  <a:pt x="111473" y="15346"/>
                  <a:pt x="111526" y="15316"/>
                </a:cubicBezTo>
                <a:cubicBezTo>
                  <a:pt x="111143" y="15335"/>
                  <a:pt x="110757" y="15350"/>
                  <a:pt x="110367" y="15372"/>
                </a:cubicBezTo>
                <a:cubicBezTo>
                  <a:pt x="110325" y="15395"/>
                  <a:pt x="110284" y="15417"/>
                  <a:pt x="110243" y="15440"/>
                </a:cubicBezTo>
                <a:cubicBezTo>
                  <a:pt x="110622" y="15425"/>
                  <a:pt x="110997" y="15414"/>
                  <a:pt x="111368" y="15406"/>
                </a:cubicBezTo>
                <a:close/>
                <a:moveTo>
                  <a:pt x="110952" y="15642"/>
                </a:moveTo>
                <a:cubicBezTo>
                  <a:pt x="111008" y="15612"/>
                  <a:pt x="111064" y="15579"/>
                  <a:pt x="111121" y="15545"/>
                </a:cubicBezTo>
                <a:cubicBezTo>
                  <a:pt x="110746" y="15556"/>
                  <a:pt x="110363" y="15567"/>
                  <a:pt x="109980" y="15586"/>
                </a:cubicBezTo>
                <a:cubicBezTo>
                  <a:pt x="109939" y="15609"/>
                  <a:pt x="109894" y="15631"/>
                  <a:pt x="109853" y="15654"/>
                </a:cubicBezTo>
                <a:cubicBezTo>
                  <a:pt x="110224" y="15646"/>
                  <a:pt x="110592" y="15642"/>
                  <a:pt x="110952" y="15642"/>
                </a:cubicBezTo>
                <a:close/>
                <a:moveTo>
                  <a:pt x="109597" y="15796"/>
                </a:moveTo>
                <a:cubicBezTo>
                  <a:pt x="109545" y="15823"/>
                  <a:pt x="109496" y="15853"/>
                  <a:pt x="109447" y="15879"/>
                </a:cubicBezTo>
                <a:cubicBezTo>
                  <a:pt x="109808" y="15883"/>
                  <a:pt x="110157" y="15890"/>
                  <a:pt x="110502" y="15901"/>
                </a:cubicBezTo>
                <a:cubicBezTo>
                  <a:pt x="110569" y="15860"/>
                  <a:pt x="110641" y="15823"/>
                  <a:pt x="110712" y="15781"/>
                </a:cubicBezTo>
                <a:cubicBezTo>
                  <a:pt x="110348" y="15781"/>
                  <a:pt x="109976" y="15789"/>
                  <a:pt x="109597" y="15796"/>
                </a:cubicBezTo>
                <a:close/>
                <a:moveTo>
                  <a:pt x="109733" y="15657"/>
                </a:moveTo>
                <a:cubicBezTo>
                  <a:pt x="109770" y="15635"/>
                  <a:pt x="109811" y="15612"/>
                  <a:pt x="109849" y="15590"/>
                </a:cubicBezTo>
                <a:cubicBezTo>
                  <a:pt x="109481" y="15605"/>
                  <a:pt x="109106" y="15624"/>
                  <a:pt x="108727" y="15642"/>
                </a:cubicBezTo>
                <a:cubicBezTo>
                  <a:pt x="108701" y="15657"/>
                  <a:pt x="108674" y="15672"/>
                  <a:pt x="108648" y="15688"/>
                </a:cubicBezTo>
                <a:cubicBezTo>
                  <a:pt x="109016" y="15672"/>
                  <a:pt x="109376" y="15661"/>
                  <a:pt x="109733" y="15657"/>
                </a:cubicBezTo>
                <a:close/>
                <a:moveTo>
                  <a:pt x="108975" y="15879"/>
                </a:moveTo>
                <a:cubicBezTo>
                  <a:pt x="109095" y="15879"/>
                  <a:pt x="109211" y="15879"/>
                  <a:pt x="109331" y="15879"/>
                </a:cubicBezTo>
                <a:cubicBezTo>
                  <a:pt x="109380" y="15853"/>
                  <a:pt x="109425" y="15826"/>
                  <a:pt x="109474" y="15800"/>
                </a:cubicBezTo>
                <a:cubicBezTo>
                  <a:pt x="109113" y="15808"/>
                  <a:pt x="108746" y="15819"/>
                  <a:pt x="108374" y="15834"/>
                </a:cubicBezTo>
                <a:cubicBezTo>
                  <a:pt x="108344" y="15849"/>
                  <a:pt x="108314" y="15868"/>
                  <a:pt x="108284" y="15883"/>
                </a:cubicBezTo>
                <a:cubicBezTo>
                  <a:pt x="108517" y="15879"/>
                  <a:pt x="108746" y="15879"/>
                  <a:pt x="108975" y="15879"/>
                </a:cubicBezTo>
                <a:close/>
                <a:moveTo>
                  <a:pt x="107879" y="16104"/>
                </a:moveTo>
                <a:cubicBezTo>
                  <a:pt x="108220" y="16111"/>
                  <a:pt x="108551" y="16123"/>
                  <a:pt x="108873" y="16141"/>
                </a:cubicBezTo>
                <a:cubicBezTo>
                  <a:pt x="108945" y="16100"/>
                  <a:pt x="109016" y="16059"/>
                  <a:pt x="109087" y="16018"/>
                </a:cubicBezTo>
                <a:cubicBezTo>
                  <a:pt x="109050" y="16018"/>
                  <a:pt x="109012" y="16018"/>
                  <a:pt x="108975" y="16018"/>
                </a:cubicBezTo>
                <a:lnTo>
                  <a:pt x="108975" y="16018"/>
                </a:lnTo>
                <a:cubicBezTo>
                  <a:pt x="108659" y="16018"/>
                  <a:pt x="108344" y="16021"/>
                  <a:pt x="108022" y="16025"/>
                </a:cubicBezTo>
                <a:cubicBezTo>
                  <a:pt x="107977" y="16051"/>
                  <a:pt x="107928" y="16078"/>
                  <a:pt x="107879" y="16104"/>
                </a:cubicBezTo>
                <a:close/>
                <a:moveTo>
                  <a:pt x="107763" y="16100"/>
                </a:moveTo>
                <a:cubicBezTo>
                  <a:pt x="107808" y="16078"/>
                  <a:pt x="107849" y="16051"/>
                  <a:pt x="107894" y="16029"/>
                </a:cubicBezTo>
                <a:cubicBezTo>
                  <a:pt x="107541" y="16036"/>
                  <a:pt x="107181" y="16044"/>
                  <a:pt x="106813" y="16059"/>
                </a:cubicBezTo>
                <a:cubicBezTo>
                  <a:pt x="106795" y="16070"/>
                  <a:pt x="106772" y="16081"/>
                  <a:pt x="106750" y="16093"/>
                </a:cubicBezTo>
                <a:cubicBezTo>
                  <a:pt x="106791" y="16093"/>
                  <a:pt x="106828" y="16093"/>
                  <a:pt x="106866" y="16093"/>
                </a:cubicBezTo>
                <a:cubicBezTo>
                  <a:pt x="107174" y="16093"/>
                  <a:pt x="107470" y="16096"/>
                  <a:pt x="107763" y="16100"/>
                </a:cubicBezTo>
                <a:close/>
                <a:moveTo>
                  <a:pt x="108269" y="16490"/>
                </a:moveTo>
                <a:cubicBezTo>
                  <a:pt x="108393" y="16419"/>
                  <a:pt x="108517" y="16344"/>
                  <a:pt x="108644" y="16273"/>
                </a:cubicBezTo>
                <a:cubicBezTo>
                  <a:pt x="108318" y="16258"/>
                  <a:pt x="107980" y="16247"/>
                  <a:pt x="107635" y="16243"/>
                </a:cubicBezTo>
                <a:cubicBezTo>
                  <a:pt x="107545" y="16292"/>
                  <a:pt x="107455" y="16340"/>
                  <a:pt x="107369" y="16389"/>
                </a:cubicBezTo>
                <a:cubicBezTo>
                  <a:pt x="107680" y="16419"/>
                  <a:pt x="107980" y="16453"/>
                  <a:pt x="108269" y="16490"/>
                </a:cubicBezTo>
                <a:close/>
                <a:moveTo>
                  <a:pt x="107327" y="17053"/>
                </a:moveTo>
                <a:cubicBezTo>
                  <a:pt x="107571" y="16903"/>
                  <a:pt x="107819" y="16757"/>
                  <a:pt x="108067" y="16610"/>
                </a:cubicBezTo>
                <a:cubicBezTo>
                  <a:pt x="107774" y="16573"/>
                  <a:pt x="107466" y="16543"/>
                  <a:pt x="107147" y="16517"/>
                </a:cubicBezTo>
                <a:cubicBezTo>
                  <a:pt x="106960" y="16622"/>
                  <a:pt x="106780" y="16723"/>
                  <a:pt x="106596" y="16832"/>
                </a:cubicBezTo>
                <a:cubicBezTo>
                  <a:pt x="106862" y="16896"/>
                  <a:pt x="107106" y="16971"/>
                  <a:pt x="107327" y="17053"/>
                </a:cubicBezTo>
                <a:close/>
                <a:moveTo>
                  <a:pt x="105804" y="18884"/>
                </a:moveTo>
                <a:cubicBezTo>
                  <a:pt x="106487" y="18411"/>
                  <a:pt x="107185" y="17946"/>
                  <a:pt x="107898" y="17488"/>
                </a:cubicBezTo>
                <a:cubicBezTo>
                  <a:pt x="107710" y="17372"/>
                  <a:pt x="107489" y="17267"/>
                  <a:pt x="107234" y="17177"/>
                </a:cubicBezTo>
                <a:cubicBezTo>
                  <a:pt x="106660" y="17526"/>
                  <a:pt x="106097" y="17879"/>
                  <a:pt x="105542" y="18243"/>
                </a:cubicBezTo>
                <a:cubicBezTo>
                  <a:pt x="105654" y="18449"/>
                  <a:pt x="105744" y="18663"/>
                  <a:pt x="105804" y="18884"/>
                </a:cubicBezTo>
                <a:close/>
                <a:moveTo>
                  <a:pt x="85941" y="43482"/>
                </a:moveTo>
                <a:cubicBezTo>
                  <a:pt x="86616" y="42950"/>
                  <a:pt x="87299" y="42413"/>
                  <a:pt x="87986" y="41876"/>
                </a:cubicBezTo>
                <a:cubicBezTo>
                  <a:pt x="88886" y="39798"/>
                  <a:pt x="89948" y="37760"/>
                  <a:pt x="91164" y="35779"/>
                </a:cubicBezTo>
                <a:cubicBezTo>
                  <a:pt x="90278" y="36481"/>
                  <a:pt x="89378" y="37186"/>
                  <a:pt x="88477" y="37892"/>
                </a:cubicBezTo>
                <a:cubicBezTo>
                  <a:pt x="87472" y="39742"/>
                  <a:pt x="86598" y="41629"/>
                  <a:pt x="85862" y="43546"/>
                </a:cubicBezTo>
                <a:cubicBezTo>
                  <a:pt x="85888" y="43524"/>
                  <a:pt x="85915" y="43505"/>
                  <a:pt x="85941" y="43482"/>
                </a:cubicBezTo>
                <a:close/>
                <a:moveTo>
                  <a:pt x="84309" y="48431"/>
                </a:moveTo>
                <a:cubicBezTo>
                  <a:pt x="84890" y="47996"/>
                  <a:pt x="85479" y="47553"/>
                  <a:pt x="86080" y="47095"/>
                </a:cubicBezTo>
                <a:cubicBezTo>
                  <a:pt x="86571" y="45433"/>
                  <a:pt x="87168" y="43782"/>
                  <a:pt x="87862" y="42158"/>
                </a:cubicBezTo>
                <a:cubicBezTo>
                  <a:pt x="87247" y="42638"/>
                  <a:pt x="86639" y="43118"/>
                  <a:pt x="86031" y="43599"/>
                </a:cubicBezTo>
                <a:cubicBezTo>
                  <a:pt x="85941" y="43670"/>
                  <a:pt x="85851" y="43741"/>
                  <a:pt x="85761" y="43812"/>
                </a:cubicBezTo>
                <a:cubicBezTo>
                  <a:pt x="85187" y="45340"/>
                  <a:pt x="84703" y="46878"/>
                  <a:pt x="84309" y="48431"/>
                </a:cubicBezTo>
                <a:close/>
                <a:moveTo>
                  <a:pt x="84238" y="48484"/>
                </a:moveTo>
                <a:cubicBezTo>
                  <a:pt x="84628" y="46934"/>
                  <a:pt x="85108" y="45400"/>
                  <a:pt x="85675" y="43880"/>
                </a:cubicBezTo>
                <a:cubicBezTo>
                  <a:pt x="85007" y="44413"/>
                  <a:pt x="84354" y="44931"/>
                  <a:pt x="83709" y="45437"/>
                </a:cubicBezTo>
                <a:cubicBezTo>
                  <a:pt x="83251" y="46852"/>
                  <a:pt x="82868" y="48277"/>
                  <a:pt x="82568" y="49711"/>
                </a:cubicBezTo>
                <a:cubicBezTo>
                  <a:pt x="83119" y="49313"/>
                  <a:pt x="83675" y="48904"/>
                  <a:pt x="84238" y="48484"/>
                </a:cubicBezTo>
                <a:close/>
                <a:moveTo>
                  <a:pt x="81983" y="53365"/>
                </a:moveTo>
                <a:cubicBezTo>
                  <a:pt x="82470" y="53057"/>
                  <a:pt x="82958" y="52735"/>
                  <a:pt x="83453" y="52408"/>
                </a:cubicBezTo>
                <a:cubicBezTo>
                  <a:pt x="83637" y="51170"/>
                  <a:pt x="83881" y="49936"/>
                  <a:pt x="84185" y="48705"/>
                </a:cubicBezTo>
                <a:cubicBezTo>
                  <a:pt x="83626" y="49122"/>
                  <a:pt x="83071" y="49527"/>
                  <a:pt x="82527" y="49921"/>
                </a:cubicBezTo>
                <a:cubicBezTo>
                  <a:pt x="82294" y="51065"/>
                  <a:pt x="82110" y="52213"/>
                  <a:pt x="81983" y="53365"/>
                </a:cubicBezTo>
                <a:close/>
                <a:moveTo>
                  <a:pt x="81919" y="53406"/>
                </a:moveTo>
                <a:cubicBezTo>
                  <a:pt x="82046" y="52258"/>
                  <a:pt x="82226" y="51110"/>
                  <a:pt x="82459" y="49969"/>
                </a:cubicBezTo>
                <a:cubicBezTo>
                  <a:pt x="81930" y="50352"/>
                  <a:pt x="81409" y="50724"/>
                  <a:pt x="80895" y="51084"/>
                </a:cubicBezTo>
                <a:cubicBezTo>
                  <a:pt x="80722" y="52146"/>
                  <a:pt x="80598" y="53211"/>
                  <a:pt x="80519" y="54281"/>
                </a:cubicBezTo>
                <a:cubicBezTo>
                  <a:pt x="80985" y="53995"/>
                  <a:pt x="81450" y="53706"/>
                  <a:pt x="81919" y="53406"/>
                </a:cubicBezTo>
                <a:close/>
                <a:moveTo>
                  <a:pt x="80422" y="56941"/>
                </a:moveTo>
                <a:cubicBezTo>
                  <a:pt x="80422" y="56997"/>
                  <a:pt x="80422" y="57050"/>
                  <a:pt x="80422" y="57106"/>
                </a:cubicBezTo>
                <a:cubicBezTo>
                  <a:pt x="80849" y="56884"/>
                  <a:pt x="81277" y="56659"/>
                  <a:pt x="81709" y="56423"/>
                </a:cubicBezTo>
                <a:cubicBezTo>
                  <a:pt x="81735" y="55477"/>
                  <a:pt x="81799" y="54532"/>
                  <a:pt x="81900" y="53586"/>
                </a:cubicBezTo>
                <a:cubicBezTo>
                  <a:pt x="81435" y="53883"/>
                  <a:pt x="80970" y="54172"/>
                  <a:pt x="80508" y="54453"/>
                </a:cubicBezTo>
                <a:cubicBezTo>
                  <a:pt x="80452" y="55282"/>
                  <a:pt x="80422" y="56112"/>
                  <a:pt x="80422" y="56941"/>
                </a:cubicBezTo>
                <a:close/>
                <a:moveTo>
                  <a:pt x="79112" y="57762"/>
                </a:moveTo>
                <a:cubicBezTo>
                  <a:pt x="79529" y="57560"/>
                  <a:pt x="79945" y="57353"/>
                  <a:pt x="80362" y="57136"/>
                </a:cubicBezTo>
                <a:cubicBezTo>
                  <a:pt x="80362" y="57072"/>
                  <a:pt x="80362" y="57008"/>
                  <a:pt x="80362" y="56941"/>
                </a:cubicBezTo>
                <a:cubicBezTo>
                  <a:pt x="80362" y="56127"/>
                  <a:pt x="80388" y="55309"/>
                  <a:pt x="80444" y="54491"/>
                </a:cubicBezTo>
                <a:cubicBezTo>
                  <a:pt x="79994" y="54765"/>
                  <a:pt x="79548" y="55031"/>
                  <a:pt x="79101" y="55286"/>
                </a:cubicBezTo>
                <a:cubicBezTo>
                  <a:pt x="79090" y="55654"/>
                  <a:pt x="79082" y="56018"/>
                  <a:pt x="79082" y="56385"/>
                </a:cubicBezTo>
                <a:cubicBezTo>
                  <a:pt x="79082" y="56843"/>
                  <a:pt x="79094" y="57305"/>
                  <a:pt x="79112" y="57762"/>
                </a:cubicBezTo>
                <a:close/>
                <a:moveTo>
                  <a:pt x="77855" y="58509"/>
                </a:moveTo>
                <a:cubicBezTo>
                  <a:pt x="77904" y="59173"/>
                  <a:pt x="77975" y="59837"/>
                  <a:pt x="78069" y="60498"/>
                </a:cubicBezTo>
                <a:cubicBezTo>
                  <a:pt x="78452" y="60355"/>
                  <a:pt x="78831" y="60209"/>
                  <a:pt x="79214" y="60059"/>
                </a:cubicBezTo>
                <a:cubicBezTo>
                  <a:pt x="79142" y="59353"/>
                  <a:pt x="79086" y="58652"/>
                  <a:pt x="79056" y="57946"/>
                </a:cubicBezTo>
                <a:cubicBezTo>
                  <a:pt x="78655" y="58138"/>
                  <a:pt x="78253" y="58325"/>
                  <a:pt x="77855" y="58509"/>
                </a:cubicBezTo>
                <a:close/>
                <a:moveTo>
                  <a:pt x="76602" y="58903"/>
                </a:moveTo>
                <a:cubicBezTo>
                  <a:pt x="76992" y="58738"/>
                  <a:pt x="77386" y="58565"/>
                  <a:pt x="77780" y="58389"/>
                </a:cubicBezTo>
                <a:cubicBezTo>
                  <a:pt x="77724" y="57620"/>
                  <a:pt x="77690" y="56851"/>
                  <a:pt x="77687" y="56081"/>
                </a:cubicBezTo>
                <a:cubicBezTo>
                  <a:pt x="77270" y="56310"/>
                  <a:pt x="76854" y="56532"/>
                  <a:pt x="76437" y="56742"/>
                </a:cubicBezTo>
                <a:cubicBezTo>
                  <a:pt x="76471" y="57466"/>
                  <a:pt x="76523" y="58186"/>
                  <a:pt x="76602" y="58903"/>
                </a:cubicBezTo>
                <a:moveTo>
                  <a:pt x="75724" y="61297"/>
                </a:moveTo>
                <a:cubicBezTo>
                  <a:pt x="76088" y="61184"/>
                  <a:pt x="76456" y="61064"/>
                  <a:pt x="76820" y="60940"/>
                </a:cubicBezTo>
                <a:cubicBezTo>
                  <a:pt x="76715" y="60321"/>
                  <a:pt x="76625" y="59698"/>
                  <a:pt x="76553" y="59076"/>
                </a:cubicBezTo>
                <a:cubicBezTo>
                  <a:pt x="76174" y="59237"/>
                  <a:pt x="75792" y="59391"/>
                  <a:pt x="75413" y="59537"/>
                </a:cubicBezTo>
                <a:cubicBezTo>
                  <a:pt x="75503" y="60126"/>
                  <a:pt x="75604" y="60711"/>
                  <a:pt x="75724" y="61297"/>
                </a:cubicBezTo>
                <a:moveTo>
                  <a:pt x="74238" y="59980"/>
                </a:moveTo>
                <a:cubicBezTo>
                  <a:pt x="74340" y="60531"/>
                  <a:pt x="74456" y="61083"/>
                  <a:pt x="74587" y="61631"/>
                </a:cubicBezTo>
                <a:cubicBezTo>
                  <a:pt x="74944" y="61533"/>
                  <a:pt x="75300" y="61428"/>
                  <a:pt x="75657" y="61316"/>
                </a:cubicBezTo>
                <a:cubicBezTo>
                  <a:pt x="75537" y="60734"/>
                  <a:pt x="75435" y="60149"/>
                  <a:pt x="75349" y="59563"/>
                </a:cubicBezTo>
                <a:cubicBezTo>
                  <a:pt x="74978" y="59710"/>
                  <a:pt x="74606" y="59845"/>
                  <a:pt x="74238" y="59980"/>
                </a:cubicBezTo>
                <a:close/>
                <a:moveTo>
                  <a:pt x="74212" y="59837"/>
                </a:moveTo>
                <a:cubicBezTo>
                  <a:pt x="74584" y="59706"/>
                  <a:pt x="74955" y="59567"/>
                  <a:pt x="75327" y="59421"/>
                </a:cubicBezTo>
                <a:cubicBezTo>
                  <a:pt x="75229" y="58753"/>
                  <a:pt x="75154" y="58081"/>
                  <a:pt x="75101" y="57410"/>
                </a:cubicBezTo>
                <a:cubicBezTo>
                  <a:pt x="74711" y="57597"/>
                  <a:pt x="74321" y="57777"/>
                  <a:pt x="73931" y="57950"/>
                </a:cubicBezTo>
                <a:cubicBezTo>
                  <a:pt x="74006" y="58580"/>
                  <a:pt x="74100" y="59211"/>
                  <a:pt x="74212" y="59837"/>
                </a:cubicBezTo>
                <a:close/>
                <a:moveTo>
                  <a:pt x="73473" y="61927"/>
                </a:moveTo>
                <a:cubicBezTo>
                  <a:pt x="73822" y="61841"/>
                  <a:pt x="74171" y="61747"/>
                  <a:pt x="74520" y="61653"/>
                </a:cubicBezTo>
                <a:cubicBezTo>
                  <a:pt x="74389" y="61105"/>
                  <a:pt x="74272" y="60554"/>
                  <a:pt x="74171" y="60002"/>
                </a:cubicBezTo>
                <a:cubicBezTo>
                  <a:pt x="73807" y="60130"/>
                  <a:pt x="73447" y="60254"/>
                  <a:pt x="73087" y="60370"/>
                </a:cubicBezTo>
                <a:cubicBezTo>
                  <a:pt x="73203" y="60892"/>
                  <a:pt x="73330" y="61409"/>
                  <a:pt x="73473" y="61927"/>
                </a:cubicBezTo>
                <a:close/>
                <a:moveTo>
                  <a:pt x="72377" y="62186"/>
                </a:moveTo>
                <a:cubicBezTo>
                  <a:pt x="72719" y="62111"/>
                  <a:pt x="73060" y="62028"/>
                  <a:pt x="73402" y="61946"/>
                </a:cubicBezTo>
                <a:cubicBezTo>
                  <a:pt x="73259" y="61432"/>
                  <a:pt x="73132" y="60914"/>
                  <a:pt x="73015" y="60396"/>
                </a:cubicBezTo>
                <a:cubicBezTo>
                  <a:pt x="72666" y="60509"/>
                  <a:pt x="72314" y="60618"/>
                  <a:pt x="71961" y="60719"/>
                </a:cubicBezTo>
                <a:cubicBezTo>
                  <a:pt x="72089" y="61210"/>
                  <a:pt x="72227" y="61698"/>
                  <a:pt x="72377" y="62186"/>
                </a:cubicBezTo>
                <a:close/>
                <a:moveTo>
                  <a:pt x="70858" y="61027"/>
                </a:moveTo>
                <a:cubicBezTo>
                  <a:pt x="70993" y="61488"/>
                  <a:pt x="71143" y="61946"/>
                  <a:pt x="71301" y="62404"/>
                </a:cubicBezTo>
                <a:cubicBezTo>
                  <a:pt x="71635" y="62340"/>
                  <a:pt x="71968" y="62272"/>
                  <a:pt x="72302" y="62201"/>
                </a:cubicBezTo>
                <a:cubicBezTo>
                  <a:pt x="72152" y="61717"/>
                  <a:pt x="72013" y="61229"/>
                  <a:pt x="71890" y="60741"/>
                </a:cubicBezTo>
                <a:cubicBezTo>
                  <a:pt x="71544" y="60843"/>
                  <a:pt x="71199" y="60937"/>
                  <a:pt x="70858" y="61027"/>
                </a:cubicBezTo>
                <a:close/>
                <a:moveTo>
                  <a:pt x="70820" y="60892"/>
                </a:moveTo>
                <a:cubicBezTo>
                  <a:pt x="71166" y="60802"/>
                  <a:pt x="71507" y="60708"/>
                  <a:pt x="71852" y="60606"/>
                </a:cubicBezTo>
                <a:cubicBezTo>
                  <a:pt x="71717" y="60059"/>
                  <a:pt x="71593" y="59507"/>
                  <a:pt x="71484" y="58956"/>
                </a:cubicBezTo>
                <a:cubicBezTo>
                  <a:pt x="71128" y="59091"/>
                  <a:pt x="70772" y="59218"/>
                  <a:pt x="70415" y="59342"/>
                </a:cubicBezTo>
                <a:cubicBezTo>
                  <a:pt x="70535" y="59860"/>
                  <a:pt x="70670" y="60378"/>
                  <a:pt x="70820" y="60892"/>
                </a:cubicBezTo>
                <a:close/>
                <a:moveTo>
                  <a:pt x="69732" y="61158"/>
                </a:moveTo>
                <a:cubicBezTo>
                  <a:pt x="70066" y="61079"/>
                  <a:pt x="70404" y="60997"/>
                  <a:pt x="70742" y="60910"/>
                </a:cubicBezTo>
                <a:cubicBezTo>
                  <a:pt x="70595" y="60396"/>
                  <a:pt x="70460" y="59882"/>
                  <a:pt x="70340" y="59368"/>
                </a:cubicBezTo>
                <a:cubicBezTo>
                  <a:pt x="69991" y="59485"/>
                  <a:pt x="69642" y="59597"/>
                  <a:pt x="69297" y="59702"/>
                </a:cubicBezTo>
                <a:cubicBezTo>
                  <a:pt x="69428" y="60190"/>
                  <a:pt x="69575" y="60674"/>
                  <a:pt x="69732" y="61158"/>
                </a:cubicBezTo>
                <a:moveTo>
                  <a:pt x="68663" y="61383"/>
                </a:moveTo>
                <a:cubicBezTo>
                  <a:pt x="68993" y="61319"/>
                  <a:pt x="69323" y="61248"/>
                  <a:pt x="69650" y="61173"/>
                </a:cubicBezTo>
                <a:cubicBezTo>
                  <a:pt x="69492" y="60693"/>
                  <a:pt x="69350" y="60212"/>
                  <a:pt x="69218" y="59728"/>
                </a:cubicBezTo>
                <a:cubicBezTo>
                  <a:pt x="68881" y="59830"/>
                  <a:pt x="68539" y="59927"/>
                  <a:pt x="68201" y="60021"/>
                </a:cubicBezTo>
                <a:cubicBezTo>
                  <a:pt x="68344" y="60475"/>
                  <a:pt x="68498" y="60929"/>
                  <a:pt x="68663" y="61383"/>
                </a:cubicBezTo>
                <a:moveTo>
                  <a:pt x="67612" y="61567"/>
                </a:moveTo>
                <a:cubicBezTo>
                  <a:pt x="67935" y="61518"/>
                  <a:pt x="68258" y="61458"/>
                  <a:pt x="68577" y="61398"/>
                </a:cubicBezTo>
                <a:cubicBezTo>
                  <a:pt x="68415" y="60948"/>
                  <a:pt x="68261" y="60498"/>
                  <a:pt x="68119" y="60044"/>
                </a:cubicBezTo>
                <a:cubicBezTo>
                  <a:pt x="67789" y="60130"/>
                  <a:pt x="67459" y="60212"/>
                  <a:pt x="67128" y="60291"/>
                </a:cubicBezTo>
                <a:cubicBezTo>
                  <a:pt x="67278" y="60719"/>
                  <a:pt x="67440" y="61143"/>
                  <a:pt x="67612" y="61567"/>
                </a:cubicBezTo>
                <a:close/>
                <a:moveTo>
                  <a:pt x="67579" y="61717"/>
                </a:moveTo>
                <a:cubicBezTo>
                  <a:pt x="67263" y="61766"/>
                  <a:pt x="66948" y="61811"/>
                  <a:pt x="66637" y="61852"/>
                </a:cubicBezTo>
                <a:cubicBezTo>
                  <a:pt x="66802" y="62216"/>
                  <a:pt x="66975" y="62576"/>
                  <a:pt x="67155" y="62936"/>
                </a:cubicBezTo>
                <a:cubicBezTo>
                  <a:pt x="67462" y="62918"/>
                  <a:pt x="67770" y="62891"/>
                  <a:pt x="68078" y="62861"/>
                </a:cubicBezTo>
                <a:cubicBezTo>
                  <a:pt x="67901" y="62482"/>
                  <a:pt x="67736" y="62100"/>
                  <a:pt x="67579" y="61717"/>
                </a:cubicBezTo>
                <a:close/>
                <a:moveTo>
                  <a:pt x="69109" y="62749"/>
                </a:moveTo>
                <a:cubicBezTo>
                  <a:pt x="68941" y="62344"/>
                  <a:pt x="68779" y="61938"/>
                  <a:pt x="68625" y="61529"/>
                </a:cubicBezTo>
                <a:cubicBezTo>
                  <a:pt x="68306" y="61593"/>
                  <a:pt x="67988" y="61649"/>
                  <a:pt x="67665" y="61702"/>
                </a:cubicBezTo>
                <a:cubicBezTo>
                  <a:pt x="67822" y="62088"/>
                  <a:pt x="67991" y="62471"/>
                  <a:pt x="68168" y="62854"/>
                </a:cubicBezTo>
                <a:cubicBezTo>
                  <a:pt x="68483" y="62824"/>
                  <a:pt x="68798" y="62790"/>
                  <a:pt x="69109" y="62749"/>
                </a:cubicBezTo>
                <a:moveTo>
                  <a:pt x="69166" y="62880"/>
                </a:moveTo>
                <a:cubicBezTo>
                  <a:pt x="68854" y="62918"/>
                  <a:pt x="68543" y="62955"/>
                  <a:pt x="68231" y="62985"/>
                </a:cubicBezTo>
                <a:cubicBezTo>
                  <a:pt x="68397" y="63338"/>
                  <a:pt x="68569" y="63691"/>
                  <a:pt x="68749" y="64039"/>
                </a:cubicBezTo>
                <a:cubicBezTo>
                  <a:pt x="69053" y="64024"/>
                  <a:pt x="69361" y="64009"/>
                  <a:pt x="69665" y="63987"/>
                </a:cubicBezTo>
                <a:cubicBezTo>
                  <a:pt x="69492" y="63619"/>
                  <a:pt x="69323" y="63252"/>
                  <a:pt x="69166" y="62880"/>
                </a:cubicBezTo>
                <a:moveTo>
                  <a:pt x="70693" y="63904"/>
                </a:moveTo>
                <a:cubicBezTo>
                  <a:pt x="70524" y="63514"/>
                  <a:pt x="70363" y="63124"/>
                  <a:pt x="70209" y="62734"/>
                </a:cubicBezTo>
                <a:cubicBezTo>
                  <a:pt x="69890" y="62783"/>
                  <a:pt x="69571" y="62828"/>
                  <a:pt x="69252" y="62869"/>
                </a:cubicBezTo>
                <a:cubicBezTo>
                  <a:pt x="69413" y="63240"/>
                  <a:pt x="69582" y="63612"/>
                  <a:pt x="69759" y="63983"/>
                </a:cubicBezTo>
                <a:cubicBezTo>
                  <a:pt x="70070" y="63961"/>
                  <a:pt x="70381" y="63934"/>
                  <a:pt x="70693" y="63904"/>
                </a:cubicBezTo>
                <a:close/>
                <a:moveTo>
                  <a:pt x="70749" y="64036"/>
                </a:moveTo>
                <a:cubicBezTo>
                  <a:pt x="70441" y="64066"/>
                  <a:pt x="70130" y="64092"/>
                  <a:pt x="69819" y="64115"/>
                </a:cubicBezTo>
                <a:cubicBezTo>
                  <a:pt x="69984" y="64456"/>
                  <a:pt x="70156" y="64797"/>
                  <a:pt x="70336" y="65135"/>
                </a:cubicBezTo>
                <a:cubicBezTo>
                  <a:pt x="70640" y="65131"/>
                  <a:pt x="70948" y="65120"/>
                  <a:pt x="71252" y="65109"/>
                </a:cubicBezTo>
                <a:cubicBezTo>
                  <a:pt x="71075" y="64752"/>
                  <a:pt x="70910" y="64396"/>
                  <a:pt x="70749" y="64036"/>
                </a:cubicBezTo>
                <a:close/>
                <a:moveTo>
                  <a:pt x="72272" y="65053"/>
                </a:moveTo>
                <a:cubicBezTo>
                  <a:pt x="72104" y="64677"/>
                  <a:pt x="71938" y="64298"/>
                  <a:pt x="71785" y="63919"/>
                </a:cubicBezTo>
                <a:cubicBezTo>
                  <a:pt x="71469" y="63961"/>
                  <a:pt x="71154" y="63994"/>
                  <a:pt x="70835" y="64028"/>
                </a:cubicBezTo>
                <a:cubicBezTo>
                  <a:pt x="70997" y="64388"/>
                  <a:pt x="71166" y="64749"/>
                  <a:pt x="71342" y="65105"/>
                </a:cubicBezTo>
                <a:cubicBezTo>
                  <a:pt x="71650" y="65090"/>
                  <a:pt x="71961" y="65075"/>
                  <a:pt x="72272" y="65053"/>
                </a:cubicBezTo>
                <a:moveTo>
                  <a:pt x="72332" y="65180"/>
                </a:moveTo>
                <a:cubicBezTo>
                  <a:pt x="72021" y="65203"/>
                  <a:pt x="71713" y="65221"/>
                  <a:pt x="71406" y="65233"/>
                </a:cubicBezTo>
                <a:cubicBezTo>
                  <a:pt x="71571" y="65567"/>
                  <a:pt x="71743" y="65900"/>
                  <a:pt x="71923" y="66231"/>
                </a:cubicBezTo>
                <a:cubicBezTo>
                  <a:pt x="71991" y="66231"/>
                  <a:pt x="72062" y="66231"/>
                  <a:pt x="72134" y="66231"/>
                </a:cubicBezTo>
                <a:cubicBezTo>
                  <a:pt x="72366" y="66231"/>
                  <a:pt x="72599" y="66231"/>
                  <a:pt x="72831" y="66223"/>
                </a:cubicBezTo>
                <a:cubicBezTo>
                  <a:pt x="72659" y="65878"/>
                  <a:pt x="72490" y="65529"/>
                  <a:pt x="72332" y="65180"/>
                </a:cubicBezTo>
                <a:close/>
                <a:moveTo>
                  <a:pt x="73848" y="66193"/>
                </a:moveTo>
                <a:cubicBezTo>
                  <a:pt x="73679" y="65829"/>
                  <a:pt x="73514" y="65465"/>
                  <a:pt x="73360" y="65098"/>
                </a:cubicBezTo>
                <a:cubicBezTo>
                  <a:pt x="73045" y="65128"/>
                  <a:pt x="72730" y="65154"/>
                  <a:pt x="72415" y="65176"/>
                </a:cubicBezTo>
                <a:cubicBezTo>
                  <a:pt x="72576" y="65525"/>
                  <a:pt x="72745" y="65874"/>
                  <a:pt x="72921" y="66223"/>
                </a:cubicBezTo>
                <a:cubicBezTo>
                  <a:pt x="73229" y="66216"/>
                  <a:pt x="73541" y="66208"/>
                  <a:pt x="73848" y="66193"/>
                </a:cubicBezTo>
                <a:close/>
                <a:moveTo>
                  <a:pt x="73908" y="66321"/>
                </a:moveTo>
                <a:cubicBezTo>
                  <a:pt x="73601" y="66336"/>
                  <a:pt x="73293" y="66343"/>
                  <a:pt x="72985" y="66351"/>
                </a:cubicBezTo>
                <a:cubicBezTo>
                  <a:pt x="73154" y="66677"/>
                  <a:pt x="73327" y="67000"/>
                  <a:pt x="73503" y="67322"/>
                </a:cubicBezTo>
                <a:cubicBezTo>
                  <a:pt x="73807" y="67330"/>
                  <a:pt x="74107" y="67337"/>
                  <a:pt x="74411" y="67337"/>
                </a:cubicBezTo>
                <a:cubicBezTo>
                  <a:pt x="74238" y="67000"/>
                  <a:pt x="74070" y="66662"/>
                  <a:pt x="73908" y="66321"/>
                </a:cubicBezTo>
                <a:close/>
                <a:moveTo>
                  <a:pt x="74572" y="67337"/>
                </a:moveTo>
                <a:cubicBezTo>
                  <a:pt x="74858" y="67337"/>
                  <a:pt x="75139" y="67334"/>
                  <a:pt x="75424" y="67330"/>
                </a:cubicBezTo>
                <a:cubicBezTo>
                  <a:pt x="75251" y="66974"/>
                  <a:pt x="75090" y="66621"/>
                  <a:pt x="74933" y="66261"/>
                </a:cubicBezTo>
                <a:cubicBezTo>
                  <a:pt x="74617" y="66283"/>
                  <a:pt x="74306" y="66302"/>
                  <a:pt x="73991" y="66317"/>
                </a:cubicBezTo>
                <a:cubicBezTo>
                  <a:pt x="74156" y="66658"/>
                  <a:pt x="74325" y="67000"/>
                  <a:pt x="74497" y="67337"/>
                </a:cubicBezTo>
                <a:cubicBezTo>
                  <a:pt x="74524" y="67337"/>
                  <a:pt x="74550" y="67337"/>
                  <a:pt x="74572" y="67337"/>
                </a:cubicBezTo>
                <a:moveTo>
                  <a:pt x="75484" y="67454"/>
                </a:moveTo>
                <a:cubicBezTo>
                  <a:pt x="75180" y="67461"/>
                  <a:pt x="74876" y="67465"/>
                  <a:pt x="74572" y="67465"/>
                </a:cubicBezTo>
                <a:lnTo>
                  <a:pt x="74572" y="67465"/>
                </a:lnTo>
                <a:lnTo>
                  <a:pt x="74565" y="67465"/>
                </a:lnTo>
                <a:cubicBezTo>
                  <a:pt x="74734" y="67784"/>
                  <a:pt x="74903" y="68099"/>
                  <a:pt x="75083" y="68414"/>
                </a:cubicBezTo>
                <a:cubicBezTo>
                  <a:pt x="75383" y="68429"/>
                  <a:pt x="75687" y="68441"/>
                  <a:pt x="75987" y="68448"/>
                </a:cubicBezTo>
                <a:cubicBezTo>
                  <a:pt x="75814" y="68118"/>
                  <a:pt x="75645" y="67788"/>
                  <a:pt x="75484" y="67454"/>
                </a:cubicBezTo>
                <a:close/>
                <a:moveTo>
                  <a:pt x="76996" y="68459"/>
                </a:moveTo>
                <a:cubicBezTo>
                  <a:pt x="76824" y="68114"/>
                  <a:pt x="76658" y="67769"/>
                  <a:pt x="76501" y="67420"/>
                </a:cubicBezTo>
                <a:cubicBezTo>
                  <a:pt x="76189" y="67435"/>
                  <a:pt x="75878" y="67446"/>
                  <a:pt x="75567" y="67454"/>
                </a:cubicBezTo>
                <a:cubicBezTo>
                  <a:pt x="75728" y="67788"/>
                  <a:pt x="75897" y="68118"/>
                  <a:pt x="76073" y="68448"/>
                </a:cubicBezTo>
                <a:cubicBezTo>
                  <a:pt x="76381" y="68456"/>
                  <a:pt x="76688" y="68459"/>
                  <a:pt x="76996" y="68459"/>
                </a:cubicBezTo>
                <a:moveTo>
                  <a:pt x="77056" y="68583"/>
                </a:moveTo>
                <a:lnTo>
                  <a:pt x="77034" y="68583"/>
                </a:lnTo>
                <a:lnTo>
                  <a:pt x="77034" y="68583"/>
                </a:lnTo>
                <a:cubicBezTo>
                  <a:pt x="76734" y="68583"/>
                  <a:pt x="76437" y="68579"/>
                  <a:pt x="76141" y="68576"/>
                </a:cubicBezTo>
                <a:cubicBezTo>
                  <a:pt x="76310" y="68887"/>
                  <a:pt x="76482" y="69198"/>
                  <a:pt x="76658" y="69506"/>
                </a:cubicBezTo>
                <a:cubicBezTo>
                  <a:pt x="76959" y="69525"/>
                  <a:pt x="77263" y="69540"/>
                  <a:pt x="77563" y="69555"/>
                </a:cubicBezTo>
                <a:cubicBezTo>
                  <a:pt x="77386" y="69232"/>
                  <a:pt x="77218" y="68910"/>
                  <a:pt x="77056" y="68583"/>
                </a:cubicBezTo>
                <a:close/>
                <a:moveTo>
                  <a:pt x="78565" y="69585"/>
                </a:moveTo>
                <a:cubicBezTo>
                  <a:pt x="78392" y="69247"/>
                  <a:pt x="78227" y="68910"/>
                  <a:pt x="78069" y="68572"/>
                </a:cubicBezTo>
                <a:cubicBezTo>
                  <a:pt x="77758" y="68579"/>
                  <a:pt x="77446" y="68583"/>
                  <a:pt x="77139" y="68583"/>
                </a:cubicBezTo>
                <a:cubicBezTo>
                  <a:pt x="77300" y="68910"/>
                  <a:pt x="77469" y="69232"/>
                  <a:pt x="77645" y="69559"/>
                </a:cubicBezTo>
                <a:cubicBezTo>
                  <a:pt x="77953" y="69570"/>
                  <a:pt x="78257" y="69577"/>
                  <a:pt x="78565" y="69585"/>
                </a:cubicBezTo>
                <a:close/>
                <a:moveTo>
                  <a:pt x="78628" y="69709"/>
                </a:moveTo>
                <a:cubicBezTo>
                  <a:pt x="78321" y="69701"/>
                  <a:pt x="78020" y="69694"/>
                  <a:pt x="77713" y="69682"/>
                </a:cubicBezTo>
                <a:cubicBezTo>
                  <a:pt x="77882" y="69986"/>
                  <a:pt x="78058" y="70294"/>
                  <a:pt x="78234" y="70594"/>
                </a:cubicBezTo>
                <a:cubicBezTo>
                  <a:pt x="78534" y="70620"/>
                  <a:pt x="78835" y="70639"/>
                  <a:pt x="79135" y="70658"/>
                </a:cubicBezTo>
                <a:cubicBezTo>
                  <a:pt x="78958" y="70343"/>
                  <a:pt x="78790" y="70028"/>
                  <a:pt x="78628" y="69709"/>
                </a:cubicBezTo>
                <a:close/>
                <a:moveTo>
                  <a:pt x="80133" y="70707"/>
                </a:moveTo>
                <a:cubicBezTo>
                  <a:pt x="79960" y="70377"/>
                  <a:pt x="79795" y="70050"/>
                  <a:pt x="79638" y="69716"/>
                </a:cubicBezTo>
                <a:cubicBezTo>
                  <a:pt x="79593" y="69716"/>
                  <a:pt x="79551" y="69716"/>
                  <a:pt x="79510" y="69716"/>
                </a:cubicBezTo>
                <a:lnTo>
                  <a:pt x="79510" y="69716"/>
                </a:lnTo>
                <a:cubicBezTo>
                  <a:pt x="79240" y="69716"/>
                  <a:pt x="78973" y="69716"/>
                  <a:pt x="78707" y="69709"/>
                </a:cubicBezTo>
                <a:cubicBezTo>
                  <a:pt x="78872" y="70028"/>
                  <a:pt x="79041" y="70347"/>
                  <a:pt x="79217" y="70662"/>
                </a:cubicBezTo>
                <a:cubicBezTo>
                  <a:pt x="79521" y="70681"/>
                  <a:pt x="79829" y="70696"/>
                  <a:pt x="80133" y="70707"/>
                </a:cubicBezTo>
                <a:moveTo>
                  <a:pt x="80197" y="70831"/>
                </a:moveTo>
                <a:cubicBezTo>
                  <a:pt x="79893" y="70819"/>
                  <a:pt x="79589" y="70804"/>
                  <a:pt x="79285" y="70786"/>
                </a:cubicBezTo>
                <a:cubicBezTo>
                  <a:pt x="79454" y="71086"/>
                  <a:pt x="79630" y="71386"/>
                  <a:pt x="79810" y="71682"/>
                </a:cubicBezTo>
                <a:cubicBezTo>
                  <a:pt x="80107" y="71712"/>
                  <a:pt x="80407" y="71739"/>
                  <a:pt x="80707" y="71761"/>
                </a:cubicBezTo>
                <a:cubicBezTo>
                  <a:pt x="80531" y="71453"/>
                  <a:pt x="80362" y="71142"/>
                  <a:pt x="80197" y="70831"/>
                </a:cubicBezTo>
                <a:close/>
                <a:moveTo>
                  <a:pt x="81701" y="71829"/>
                </a:moveTo>
                <a:cubicBezTo>
                  <a:pt x="81529" y="71506"/>
                  <a:pt x="81364" y="71180"/>
                  <a:pt x="81202" y="70857"/>
                </a:cubicBezTo>
                <a:cubicBezTo>
                  <a:pt x="80891" y="70853"/>
                  <a:pt x="80583" y="70842"/>
                  <a:pt x="80275" y="70831"/>
                </a:cubicBezTo>
                <a:cubicBezTo>
                  <a:pt x="80441" y="71146"/>
                  <a:pt x="80609" y="71457"/>
                  <a:pt x="80786" y="71769"/>
                </a:cubicBezTo>
                <a:cubicBezTo>
                  <a:pt x="81090" y="71791"/>
                  <a:pt x="81397" y="71810"/>
                  <a:pt x="81701" y="71829"/>
                </a:cubicBezTo>
                <a:close/>
                <a:moveTo>
                  <a:pt x="81765" y="71949"/>
                </a:moveTo>
                <a:cubicBezTo>
                  <a:pt x="81461" y="71930"/>
                  <a:pt x="81161" y="71911"/>
                  <a:pt x="80857" y="71889"/>
                </a:cubicBezTo>
                <a:cubicBezTo>
                  <a:pt x="81026" y="72185"/>
                  <a:pt x="81202" y="72478"/>
                  <a:pt x="81382" y="72770"/>
                </a:cubicBezTo>
                <a:cubicBezTo>
                  <a:pt x="81679" y="72804"/>
                  <a:pt x="81979" y="72834"/>
                  <a:pt x="82279" y="72864"/>
                </a:cubicBezTo>
                <a:cubicBezTo>
                  <a:pt x="82103" y="72560"/>
                  <a:pt x="81930" y="72253"/>
                  <a:pt x="81765" y="71949"/>
                </a:cubicBezTo>
                <a:close/>
                <a:moveTo>
                  <a:pt x="83266" y="72943"/>
                </a:moveTo>
                <a:cubicBezTo>
                  <a:pt x="83093" y="72628"/>
                  <a:pt x="82924" y="72309"/>
                  <a:pt x="82763" y="71994"/>
                </a:cubicBezTo>
                <a:cubicBezTo>
                  <a:pt x="82455" y="71982"/>
                  <a:pt x="82148" y="71967"/>
                  <a:pt x="81840" y="71952"/>
                </a:cubicBezTo>
                <a:cubicBezTo>
                  <a:pt x="82009" y="72260"/>
                  <a:pt x="82181" y="72564"/>
                  <a:pt x="82358" y="72872"/>
                </a:cubicBezTo>
                <a:cubicBezTo>
                  <a:pt x="82658" y="72898"/>
                  <a:pt x="82962" y="72920"/>
                  <a:pt x="83266" y="72943"/>
                </a:cubicBezTo>
                <a:close/>
                <a:moveTo>
                  <a:pt x="83333" y="73063"/>
                </a:moveTo>
                <a:cubicBezTo>
                  <a:pt x="83029" y="73041"/>
                  <a:pt x="82729" y="73018"/>
                  <a:pt x="82425" y="72992"/>
                </a:cubicBezTo>
                <a:cubicBezTo>
                  <a:pt x="82598" y="73281"/>
                  <a:pt x="82774" y="73573"/>
                  <a:pt x="82951" y="73858"/>
                </a:cubicBezTo>
                <a:cubicBezTo>
                  <a:pt x="83251" y="73896"/>
                  <a:pt x="83547" y="73930"/>
                  <a:pt x="83844" y="73964"/>
                </a:cubicBezTo>
                <a:cubicBezTo>
                  <a:pt x="83671" y="73663"/>
                  <a:pt x="83498" y="73363"/>
                  <a:pt x="83333" y="73063"/>
                </a:cubicBezTo>
                <a:close/>
                <a:moveTo>
                  <a:pt x="84834" y="74057"/>
                </a:moveTo>
                <a:cubicBezTo>
                  <a:pt x="84658" y="73750"/>
                  <a:pt x="84493" y="73434"/>
                  <a:pt x="84328" y="73123"/>
                </a:cubicBezTo>
                <a:cubicBezTo>
                  <a:pt x="84020" y="73108"/>
                  <a:pt x="83712" y="73089"/>
                  <a:pt x="83405" y="73067"/>
                </a:cubicBezTo>
                <a:cubicBezTo>
                  <a:pt x="83573" y="73371"/>
                  <a:pt x="83746" y="73671"/>
                  <a:pt x="83922" y="73971"/>
                </a:cubicBezTo>
                <a:cubicBezTo>
                  <a:pt x="84226" y="74001"/>
                  <a:pt x="84530" y="74031"/>
                  <a:pt x="84834" y="74057"/>
                </a:cubicBezTo>
                <a:close/>
                <a:moveTo>
                  <a:pt x="84898" y="74177"/>
                </a:moveTo>
                <a:cubicBezTo>
                  <a:pt x="84598" y="74151"/>
                  <a:pt x="84294" y="74121"/>
                  <a:pt x="83994" y="74091"/>
                </a:cubicBezTo>
                <a:cubicBezTo>
                  <a:pt x="84166" y="74376"/>
                  <a:pt x="84339" y="74661"/>
                  <a:pt x="84519" y="74947"/>
                </a:cubicBezTo>
                <a:cubicBezTo>
                  <a:pt x="84819" y="74988"/>
                  <a:pt x="85116" y="75025"/>
                  <a:pt x="85416" y="75063"/>
                </a:cubicBezTo>
                <a:cubicBezTo>
                  <a:pt x="85239" y="74766"/>
                  <a:pt x="85067" y="74474"/>
                  <a:pt x="84898" y="74177"/>
                </a:cubicBezTo>
                <a:moveTo>
                  <a:pt x="86387" y="75168"/>
                </a:moveTo>
                <a:cubicBezTo>
                  <a:pt x="86215" y="74864"/>
                  <a:pt x="86046" y="74560"/>
                  <a:pt x="85881" y="74252"/>
                </a:cubicBezTo>
                <a:cubicBezTo>
                  <a:pt x="85577" y="74230"/>
                  <a:pt x="85273" y="74207"/>
                  <a:pt x="84973" y="74181"/>
                </a:cubicBezTo>
                <a:cubicBezTo>
                  <a:pt x="85138" y="74481"/>
                  <a:pt x="85311" y="74774"/>
                  <a:pt x="85491" y="75070"/>
                </a:cubicBezTo>
                <a:cubicBezTo>
                  <a:pt x="85787" y="75108"/>
                  <a:pt x="86087" y="75138"/>
                  <a:pt x="86387" y="75168"/>
                </a:cubicBezTo>
                <a:close/>
                <a:moveTo>
                  <a:pt x="86973" y="76158"/>
                </a:moveTo>
                <a:cubicBezTo>
                  <a:pt x="86796" y="75870"/>
                  <a:pt x="86624" y="75581"/>
                  <a:pt x="86455" y="75288"/>
                </a:cubicBezTo>
                <a:cubicBezTo>
                  <a:pt x="86155" y="75258"/>
                  <a:pt x="85858" y="75224"/>
                  <a:pt x="85562" y="75190"/>
                </a:cubicBezTo>
                <a:cubicBezTo>
                  <a:pt x="85735" y="75472"/>
                  <a:pt x="85911" y="75753"/>
                  <a:pt x="86091" y="76035"/>
                </a:cubicBezTo>
                <a:cubicBezTo>
                  <a:pt x="86384" y="76080"/>
                  <a:pt x="86680" y="76121"/>
                  <a:pt x="86973" y="76158"/>
                </a:cubicBezTo>
                <a:close/>
                <a:moveTo>
                  <a:pt x="87048" y="76275"/>
                </a:moveTo>
                <a:cubicBezTo>
                  <a:pt x="86751" y="76237"/>
                  <a:pt x="86462" y="76196"/>
                  <a:pt x="86170" y="76155"/>
                </a:cubicBezTo>
                <a:cubicBezTo>
                  <a:pt x="86342" y="76421"/>
                  <a:pt x="86523" y="76691"/>
                  <a:pt x="86706" y="76958"/>
                </a:cubicBezTo>
                <a:cubicBezTo>
                  <a:pt x="86995" y="77010"/>
                  <a:pt x="87284" y="77059"/>
                  <a:pt x="87573" y="77108"/>
                </a:cubicBezTo>
                <a:cubicBezTo>
                  <a:pt x="87393" y="76830"/>
                  <a:pt x="87217" y="76556"/>
                  <a:pt x="87048" y="76275"/>
                </a:cubicBezTo>
                <a:close/>
                <a:moveTo>
                  <a:pt x="88545" y="77258"/>
                </a:moveTo>
                <a:cubicBezTo>
                  <a:pt x="88369" y="76973"/>
                  <a:pt x="88196" y="76684"/>
                  <a:pt x="88023" y="76395"/>
                </a:cubicBezTo>
                <a:cubicBezTo>
                  <a:pt x="87723" y="76361"/>
                  <a:pt x="87419" y="76324"/>
                  <a:pt x="87119" y="76286"/>
                </a:cubicBezTo>
                <a:cubicBezTo>
                  <a:pt x="87292" y="76564"/>
                  <a:pt x="87468" y="76841"/>
                  <a:pt x="87652" y="77119"/>
                </a:cubicBezTo>
                <a:cubicBezTo>
                  <a:pt x="87948" y="77168"/>
                  <a:pt x="88248" y="77213"/>
                  <a:pt x="88545" y="77258"/>
                </a:cubicBezTo>
                <a:moveTo>
                  <a:pt x="88620" y="77374"/>
                </a:moveTo>
                <a:cubicBezTo>
                  <a:pt x="88324" y="77329"/>
                  <a:pt x="88023" y="77284"/>
                  <a:pt x="87731" y="77239"/>
                </a:cubicBezTo>
                <a:cubicBezTo>
                  <a:pt x="87907" y="77505"/>
                  <a:pt x="88087" y="77768"/>
                  <a:pt x="88271" y="78031"/>
                </a:cubicBezTo>
                <a:cubicBezTo>
                  <a:pt x="88564" y="78087"/>
                  <a:pt x="88856" y="78143"/>
                  <a:pt x="89149" y="78192"/>
                </a:cubicBezTo>
                <a:cubicBezTo>
                  <a:pt x="88969" y="77922"/>
                  <a:pt x="88793" y="77648"/>
                  <a:pt x="88620" y="77374"/>
                </a:cubicBezTo>
                <a:close/>
                <a:moveTo>
                  <a:pt x="90121" y="78297"/>
                </a:moveTo>
                <a:cubicBezTo>
                  <a:pt x="89941" y="78072"/>
                  <a:pt x="89764" y="77787"/>
                  <a:pt x="89595" y="77505"/>
                </a:cubicBezTo>
                <a:cubicBezTo>
                  <a:pt x="89292" y="77468"/>
                  <a:pt x="88991" y="77427"/>
                  <a:pt x="88691" y="77382"/>
                </a:cubicBezTo>
                <a:cubicBezTo>
                  <a:pt x="88864" y="77659"/>
                  <a:pt x="89044" y="77933"/>
                  <a:pt x="89224" y="78207"/>
                </a:cubicBezTo>
                <a:cubicBezTo>
                  <a:pt x="89520" y="78260"/>
                  <a:pt x="89821" y="78308"/>
                  <a:pt x="90121" y="78297"/>
                </a:cubicBezTo>
                <a:close/>
                <a:moveTo>
                  <a:pt x="90192" y="78470"/>
                </a:moveTo>
                <a:cubicBezTo>
                  <a:pt x="89896" y="78421"/>
                  <a:pt x="89599" y="78376"/>
                  <a:pt x="89303" y="78323"/>
                </a:cubicBezTo>
                <a:cubicBezTo>
                  <a:pt x="89479" y="78586"/>
                  <a:pt x="89659" y="78849"/>
                  <a:pt x="89847" y="79111"/>
                </a:cubicBezTo>
                <a:cubicBezTo>
                  <a:pt x="90139" y="79168"/>
                  <a:pt x="90432" y="79224"/>
                  <a:pt x="90725" y="79280"/>
                </a:cubicBezTo>
                <a:cubicBezTo>
                  <a:pt x="90545" y="79010"/>
                  <a:pt x="90365" y="78740"/>
                  <a:pt x="90192" y="78470"/>
                </a:cubicBezTo>
                <a:close/>
                <a:moveTo>
                  <a:pt x="90263" y="78481"/>
                </a:moveTo>
                <a:cubicBezTo>
                  <a:pt x="90436" y="78751"/>
                  <a:pt x="90616" y="79025"/>
                  <a:pt x="90800" y="79295"/>
                </a:cubicBezTo>
                <a:cubicBezTo>
                  <a:pt x="91096" y="79348"/>
                  <a:pt x="91393" y="79400"/>
                  <a:pt x="91693" y="79453"/>
                </a:cubicBezTo>
                <a:cubicBezTo>
                  <a:pt x="91513" y="79171"/>
                  <a:pt x="91336" y="78894"/>
                  <a:pt x="91164" y="78612"/>
                </a:cubicBezTo>
                <a:cubicBezTo>
                  <a:pt x="90864" y="78571"/>
                  <a:pt x="90560" y="78526"/>
                  <a:pt x="90263" y="78481"/>
                </a:cubicBezTo>
                <a:close/>
                <a:moveTo>
                  <a:pt x="89663" y="77513"/>
                </a:moveTo>
                <a:cubicBezTo>
                  <a:pt x="89832" y="77798"/>
                  <a:pt x="90008" y="78083"/>
                  <a:pt x="90188" y="78365"/>
                </a:cubicBezTo>
                <a:cubicBezTo>
                  <a:pt x="90492" y="78413"/>
                  <a:pt x="90792" y="78458"/>
                  <a:pt x="91096" y="78500"/>
                </a:cubicBezTo>
                <a:cubicBezTo>
                  <a:pt x="90920" y="78207"/>
                  <a:pt x="90747" y="77914"/>
                  <a:pt x="90578" y="77622"/>
                </a:cubicBezTo>
                <a:cubicBezTo>
                  <a:pt x="90275" y="77588"/>
                  <a:pt x="89967" y="77550"/>
                  <a:pt x="89663" y="77513"/>
                </a:cubicBezTo>
                <a:close/>
                <a:moveTo>
                  <a:pt x="90068" y="76590"/>
                </a:moveTo>
                <a:cubicBezTo>
                  <a:pt x="90233" y="76901"/>
                  <a:pt x="90402" y="77209"/>
                  <a:pt x="90578" y="77513"/>
                </a:cubicBezTo>
                <a:cubicBezTo>
                  <a:pt x="90890" y="77550"/>
                  <a:pt x="91201" y="77580"/>
                  <a:pt x="91513" y="77610"/>
                </a:cubicBezTo>
                <a:cubicBezTo>
                  <a:pt x="91344" y="77292"/>
                  <a:pt x="91179" y="76976"/>
                  <a:pt x="91017" y="76657"/>
                </a:cubicBezTo>
                <a:cubicBezTo>
                  <a:pt x="90702" y="76635"/>
                  <a:pt x="90383" y="76616"/>
                  <a:pt x="90068" y="76590"/>
                </a:cubicBezTo>
                <a:close/>
                <a:moveTo>
                  <a:pt x="90481" y="75543"/>
                </a:moveTo>
                <a:cubicBezTo>
                  <a:pt x="90158" y="75532"/>
                  <a:pt x="89836" y="75521"/>
                  <a:pt x="89517" y="75506"/>
                </a:cubicBezTo>
                <a:cubicBezTo>
                  <a:pt x="89674" y="75832"/>
                  <a:pt x="89839" y="76155"/>
                  <a:pt x="90012" y="76477"/>
                </a:cubicBezTo>
                <a:cubicBezTo>
                  <a:pt x="90327" y="76504"/>
                  <a:pt x="90646" y="76526"/>
                  <a:pt x="90961" y="76545"/>
                </a:cubicBezTo>
                <a:cubicBezTo>
                  <a:pt x="90796" y="76211"/>
                  <a:pt x="90635" y="75877"/>
                  <a:pt x="90481" y="75543"/>
                </a:cubicBezTo>
                <a:moveTo>
                  <a:pt x="129311" y="12374"/>
                </a:moveTo>
                <a:cubicBezTo>
                  <a:pt x="135569" y="12374"/>
                  <a:pt x="141253" y="12874"/>
                  <a:pt x="145872" y="13947"/>
                </a:cubicBezTo>
                <a:cubicBezTo>
                  <a:pt x="150494" y="15016"/>
                  <a:pt x="154055" y="16656"/>
                  <a:pt x="156062" y="18948"/>
                </a:cubicBezTo>
                <a:cubicBezTo>
                  <a:pt x="158130" y="21300"/>
                  <a:pt x="159057" y="23998"/>
                  <a:pt x="159057" y="26898"/>
                </a:cubicBezTo>
                <a:cubicBezTo>
                  <a:pt x="159057" y="32144"/>
                  <a:pt x="156032" y="38046"/>
                  <a:pt x="151241" y="43824"/>
                </a:cubicBezTo>
                <a:cubicBezTo>
                  <a:pt x="146450" y="49606"/>
                  <a:pt x="139884" y="55267"/>
                  <a:pt x="132792" y="60017"/>
                </a:cubicBezTo>
                <a:cubicBezTo>
                  <a:pt x="119533" y="68943"/>
                  <a:pt x="104206" y="74267"/>
                  <a:pt x="90012" y="74372"/>
                </a:cubicBezTo>
                <a:cubicBezTo>
                  <a:pt x="90162" y="74725"/>
                  <a:pt x="90320" y="75082"/>
                  <a:pt x="90481" y="75434"/>
                </a:cubicBezTo>
                <a:cubicBezTo>
                  <a:pt x="91032" y="75449"/>
                  <a:pt x="91588" y="75457"/>
                  <a:pt x="92143" y="75457"/>
                </a:cubicBezTo>
                <a:cubicBezTo>
                  <a:pt x="106776" y="75457"/>
                  <a:pt x="122636" y="70121"/>
                  <a:pt x="136128" y="61117"/>
                </a:cubicBezTo>
                <a:cubicBezTo>
                  <a:pt x="143332" y="56333"/>
                  <a:pt x="149947" y="50600"/>
                  <a:pt x="154761" y="44724"/>
                </a:cubicBezTo>
                <a:cubicBezTo>
                  <a:pt x="159574" y="38849"/>
                  <a:pt x="162583" y="32830"/>
                  <a:pt x="162583" y="27480"/>
                </a:cubicBezTo>
                <a:cubicBezTo>
                  <a:pt x="162583" y="24430"/>
                  <a:pt x="161608" y="21601"/>
                  <a:pt x="159436" y="19124"/>
                </a:cubicBezTo>
                <a:cubicBezTo>
                  <a:pt x="157304" y="16689"/>
                  <a:pt x="153511" y="14926"/>
                  <a:pt x="148600" y="13778"/>
                </a:cubicBezTo>
                <a:cubicBezTo>
                  <a:pt x="143685" y="12626"/>
                  <a:pt x="137651" y="12089"/>
                  <a:pt x="131036" y="12089"/>
                </a:cubicBezTo>
                <a:cubicBezTo>
                  <a:pt x="127603" y="12089"/>
                  <a:pt x="124013" y="12232"/>
                  <a:pt x="120339" y="12513"/>
                </a:cubicBezTo>
                <a:cubicBezTo>
                  <a:pt x="120212" y="12581"/>
                  <a:pt x="120081" y="12648"/>
                  <a:pt x="119953" y="12712"/>
                </a:cubicBezTo>
                <a:cubicBezTo>
                  <a:pt x="123169" y="12491"/>
                  <a:pt x="126305" y="12374"/>
                  <a:pt x="129311" y="12374"/>
                </a:cubicBezTo>
                <a:close/>
                <a:moveTo>
                  <a:pt x="119338" y="13035"/>
                </a:moveTo>
                <a:cubicBezTo>
                  <a:pt x="122174" y="12855"/>
                  <a:pt x="124932" y="12761"/>
                  <a:pt x="127577" y="12761"/>
                </a:cubicBezTo>
                <a:cubicBezTo>
                  <a:pt x="133472" y="12761"/>
                  <a:pt x="138799" y="13222"/>
                  <a:pt x="143118" y="14213"/>
                </a:cubicBezTo>
                <a:cubicBezTo>
                  <a:pt x="147440" y="15207"/>
                  <a:pt x="150750" y="16723"/>
                  <a:pt x="152614" y="18850"/>
                </a:cubicBezTo>
                <a:lnTo>
                  <a:pt x="152614" y="18850"/>
                </a:lnTo>
                <a:cubicBezTo>
                  <a:pt x="154558" y="21060"/>
                  <a:pt x="155432" y="23600"/>
                  <a:pt x="155432" y="26332"/>
                </a:cubicBezTo>
                <a:cubicBezTo>
                  <a:pt x="155428" y="31423"/>
                  <a:pt x="152404" y="37190"/>
                  <a:pt x="147643" y="42863"/>
                </a:cubicBezTo>
                <a:cubicBezTo>
                  <a:pt x="142878" y="48536"/>
                  <a:pt x="136376" y="54115"/>
                  <a:pt x="129401" y="58828"/>
                </a:cubicBezTo>
                <a:cubicBezTo>
                  <a:pt x="116903" y="67315"/>
                  <a:pt x="102780" y="72553"/>
                  <a:pt x="89517" y="73138"/>
                </a:cubicBezTo>
                <a:cubicBezTo>
                  <a:pt x="89659" y="73513"/>
                  <a:pt x="89809" y="73888"/>
                  <a:pt x="89967" y="74260"/>
                </a:cubicBezTo>
                <a:cubicBezTo>
                  <a:pt x="104146" y="74166"/>
                  <a:pt x="119469" y="68850"/>
                  <a:pt x="132729" y="59924"/>
                </a:cubicBezTo>
                <a:cubicBezTo>
                  <a:pt x="139816" y="55177"/>
                  <a:pt x="146371" y="49523"/>
                  <a:pt x="151155" y="43752"/>
                </a:cubicBezTo>
                <a:cubicBezTo>
                  <a:pt x="155939" y="37986"/>
                  <a:pt x="158944" y="32099"/>
                  <a:pt x="158944" y="26898"/>
                </a:cubicBezTo>
                <a:cubicBezTo>
                  <a:pt x="158944" y="24024"/>
                  <a:pt x="158025" y="21357"/>
                  <a:pt x="155980" y="19023"/>
                </a:cubicBezTo>
                <a:cubicBezTo>
                  <a:pt x="153995" y="16761"/>
                  <a:pt x="150457" y="15121"/>
                  <a:pt x="145846" y="14055"/>
                </a:cubicBezTo>
                <a:cubicBezTo>
                  <a:pt x="141238" y="12986"/>
                  <a:pt x="135561" y="12487"/>
                  <a:pt x="129311" y="12487"/>
                </a:cubicBezTo>
                <a:cubicBezTo>
                  <a:pt x="126226" y="12487"/>
                  <a:pt x="123007" y="12607"/>
                  <a:pt x="119702" y="12843"/>
                </a:cubicBezTo>
                <a:cubicBezTo>
                  <a:pt x="119582" y="12907"/>
                  <a:pt x="119462" y="12971"/>
                  <a:pt x="119338" y="13035"/>
                </a:cubicBezTo>
                <a:close/>
                <a:moveTo>
                  <a:pt x="119225" y="13042"/>
                </a:moveTo>
                <a:cubicBezTo>
                  <a:pt x="119345" y="12979"/>
                  <a:pt x="119465" y="12915"/>
                  <a:pt x="119585" y="12851"/>
                </a:cubicBezTo>
                <a:cubicBezTo>
                  <a:pt x="119188" y="12881"/>
                  <a:pt x="118790" y="12911"/>
                  <a:pt x="118388" y="12941"/>
                </a:cubicBezTo>
                <a:cubicBezTo>
                  <a:pt x="118268" y="13001"/>
                  <a:pt x="118152" y="13061"/>
                  <a:pt x="118036" y="13121"/>
                </a:cubicBezTo>
                <a:cubicBezTo>
                  <a:pt x="118433" y="13095"/>
                  <a:pt x="118831" y="13069"/>
                  <a:pt x="119225" y="13042"/>
                </a:cubicBezTo>
                <a:close/>
                <a:moveTo>
                  <a:pt x="118640" y="13354"/>
                </a:moveTo>
                <a:cubicBezTo>
                  <a:pt x="118752" y="13294"/>
                  <a:pt x="118865" y="13234"/>
                  <a:pt x="118977" y="13174"/>
                </a:cubicBezTo>
                <a:cubicBezTo>
                  <a:pt x="118580" y="13200"/>
                  <a:pt x="118178" y="13226"/>
                  <a:pt x="117777" y="13256"/>
                </a:cubicBezTo>
                <a:cubicBezTo>
                  <a:pt x="117668" y="13312"/>
                  <a:pt x="117555" y="13373"/>
                  <a:pt x="117447" y="13429"/>
                </a:cubicBezTo>
                <a:cubicBezTo>
                  <a:pt x="117848" y="13403"/>
                  <a:pt x="118242" y="13376"/>
                  <a:pt x="118640" y="13354"/>
                </a:cubicBezTo>
                <a:moveTo>
                  <a:pt x="116888" y="13725"/>
                </a:moveTo>
                <a:cubicBezTo>
                  <a:pt x="117285" y="13703"/>
                  <a:pt x="117683" y="13680"/>
                  <a:pt x="118081" y="13661"/>
                </a:cubicBezTo>
                <a:cubicBezTo>
                  <a:pt x="118186" y="13601"/>
                  <a:pt x="118291" y="13545"/>
                  <a:pt x="118396" y="13485"/>
                </a:cubicBezTo>
                <a:cubicBezTo>
                  <a:pt x="117998" y="13511"/>
                  <a:pt x="117597" y="13538"/>
                  <a:pt x="117195" y="13564"/>
                </a:cubicBezTo>
                <a:cubicBezTo>
                  <a:pt x="117090" y="13616"/>
                  <a:pt x="116989" y="13673"/>
                  <a:pt x="116888" y="13725"/>
                </a:cubicBezTo>
                <a:close/>
                <a:moveTo>
                  <a:pt x="116768" y="13733"/>
                </a:moveTo>
                <a:cubicBezTo>
                  <a:pt x="116869" y="13680"/>
                  <a:pt x="116970" y="13628"/>
                  <a:pt x="117071" y="13571"/>
                </a:cubicBezTo>
                <a:cubicBezTo>
                  <a:pt x="116674" y="13598"/>
                  <a:pt x="116276" y="13628"/>
                  <a:pt x="115875" y="13661"/>
                </a:cubicBezTo>
                <a:cubicBezTo>
                  <a:pt x="115777" y="13710"/>
                  <a:pt x="115683" y="13759"/>
                  <a:pt x="115586" y="13812"/>
                </a:cubicBezTo>
                <a:cubicBezTo>
                  <a:pt x="115980" y="13785"/>
                  <a:pt x="116377" y="13759"/>
                  <a:pt x="116768" y="13733"/>
                </a:cubicBezTo>
                <a:close/>
                <a:moveTo>
                  <a:pt x="116239" y="14022"/>
                </a:moveTo>
                <a:cubicBezTo>
                  <a:pt x="116329" y="13973"/>
                  <a:pt x="116426" y="13920"/>
                  <a:pt x="116516" y="13868"/>
                </a:cubicBezTo>
                <a:cubicBezTo>
                  <a:pt x="116118" y="13894"/>
                  <a:pt x="115721" y="13920"/>
                  <a:pt x="115319" y="13950"/>
                </a:cubicBezTo>
                <a:cubicBezTo>
                  <a:pt x="115229" y="13999"/>
                  <a:pt x="115143" y="14044"/>
                  <a:pt x="115053" y="14093"/>
                </a:cubicBezTo>
                <a:cubicBezTo>
                  <a:pt x="115451" y="14067"/>
                  <a:pt x="115845" y="14044"/>
                  <a:pt x="116239" y="14022"/>
                </a:cubicBezTo>
                <a:close/>
                <a:moveTo>
                  <a:pt x="114546" y="14363"/>
                </a:moveTo>
                <a:cubicBezTo>
                  <a:pt x="114944" y="14341"/>
                  <a:pt x="115338" y="14322"/>
                  <a:pt x="115728" y="14303"/>
                </a:cubicBezTo>
                <a:cubicBezTo>
                  <a:pt x="115815" y="14254"/>
                  <a:pt x="115905" y="14205"/>
                  <a:pt x="115991" y="14157"/>
                </a:cubicBezTo>
                <a:cubicBezTo>
                  <a:pt x="115593" y="14179"/>
                  <a:pt x="115192" y="14205"/>
                  <a:pt x="114790" y="14232"/>
                </a:cubicBezTo>
                <a:cubicBezTo>
                  <a:pt x="114711" y="14277"/>
                  <a:pt x="114629" y="14318"/>
                  <a:pt x="114546" y="14363"/>
                </a:cubicBezTo>
                <a:close/>
                <a:moveTo>
                  <a:pt x="114426" y="14371"/>
                </a:moveTo>
                <a:cubicBezTo>
                  <a:pt x="114505" y="14326"/>
                  <a:pt x="114584" y="14284"/>
                  <a:pt x="114666" y="14239"/>
                </a:cubicBezTo>
                <a:cubicBezTo>
                  <a:pt x="114272" y="14265"/>
                  <a:pt x="113875" y="14292"/>
                  <a:pt x="113473" y="14322"/>
                </a:cubicBezTo>
                <a:cubicBezTo>
                  <a:pt x="113398" y="14363"/>
                  <a:pt x="113323" y="14404"/>
                  <a:pt x="113248" y="14442"/>
                </a:cubicBezTo>
                <a:cubicBezTo>
                  <a:pt x="113642" y="14416"/>
                  <a:pt x="114036" y="14393"/>
                  <a:pt x="114426" y="14371"/>
                </a:cubicBezTo>
                <a:close/>
                <a:moveTo>
                  <a:pt x="113950" y="14629"/>
                </a:moveTo>
                <a:cubicBezTo>
                  <a:pt x="114021" y="14592"/>
                  <a:pt x="114096" y="14551"/>
                  <a:pt x="114167" y="14509"/>
                </a:cubicBezTo>
                <a:cubicBezTo>
                  <a:pt x="113773" y="14532"/>
                  <a:pt x="113379" y="14558"/>
                  <a:pt x="112978" y="14584"/>
                </a:cubicBezTo>
                <a:cubicBezTo>
                  <a:pt x="112914" y="14622"/>
                  <a:pt x="112843" y="14659"/>
                  <a:pt x="112775" y="14693"/>
                </a:cubicBezTo>
                <a:cubicBezTo>
                  <a:pt x="113169" y="14671"/>
                  <a:pt x="113560" y="14648"/>
                  <a:pt x="113950" y="14629"/>
                </a:cubicBezTo>
                <a:close/>
                <a:moveTo>
                  <a:pt x="113492" y="14885"/>
                </a:moveTo>
                <a:cubicBezTo>
                  <a:pt x="113560" y="14847"/>
                  <a:pt x="113627" y="14810"/>
                  <a:pt x="113695" y="14772"/>
                </a:cubicBezTo>
                <a:cubicBezTo>
                  <a:pt x="113304" y="14791"/>
                  <a:pt x="112910" y="14813"/>
                  <a:pt x="112513" y="14836"/>
                </a:cubicBezTo>
                <a:cubicBezTo>
                  <a:pt x="112453" y="14870"/>
                  <a:pt x="112389" y="14903"/>
                  <a:pt x="112329" y="14937"/>
                </a:cubicBezTo>
                <a:cubicBezTo>
                  <a:pt x="112723" y="14915"/>
                  <a:pt x="113109" y="14900"/>
                  <a:pt x="113492" y="14885"/>
                </a:cubicBezTo>
                <a:close/>
                <a:moveTo>
                  <a:pt x="113049" y="15136"/>
                </a:moveTo>
                <a:cubicBezTo>
                  <a:pt x="113117" y="15098"/>
                  <a:pt x="113181" y="15061"/>
                  <a:pt x="113244" y="15023"/>
                </a:cubicBezTo>
                <a:cubicBezTo>
                  <a:pt x="112858" y="15038"/>
                  <a:pt x="112464" y="15057"/>
                  <a:pt x="112070" y="15080"/>
                </a:cubicBezTo>
                <a:cubicBezTo>
                  <a:pt x="112014" y="15110"/>
                  <a:pt x="111957" y="15140"/>
                  <a:pt x="111901" y="15170"/>
                </a:cubicBezTo>
                <a:cubicBezTo>
                  <a:pt x="112288" y="15155"/>
                  <a:pt x="112674" y="15143"/>
                  <a:pt x="113049" y="15136"/>
                </a:cubicBezTo>
                <a:close/>
                <a:moveTo>
                  <a:pt x="112610" y="15387"/>
                </a:moveTo>
                <a:cubicBezTo>
                  <a:pt x="112678" y="15350"/>
                  <a:pt x="112742" y="15312"/>
                  <a:pt x="112809" y="15275"/>
                </a:cubicBezTo>
                <a:cubicBezTo>
                  <a:pt x="112426" y="15282"/>
                  <a:pt x="112036" y="15297"/>
                  <a:pt x="111646" y="15312"/>
                </a:cubicBezTo>
                <a:cubicBezTo>
                  <a:pt x="111594" y="15342"/>
                  <a:pt x="111537" y="15372"/>
                  <a:pt x="111485" y="15402"/>
                </a:cubicBezTo>
                <a:cubicBezTo>
                  <a:pt x="111864" y="15395"/>
                  <a:pt x="112243" y="15391"/>
                  <a:pt x="112610" y="15387"/>
                </a:cubicBezTo>
                <a:close/>
                <a:moveTo>
                  <a:pt x="112153" y="15654"/>
                </a:moveTo>
                <a:cubicBezTo>
                  <a:pt x="112228" y="15612"/>
                  <a:pt x="112303" y="15567"/>
                  <a:pt x="112378" y="15522"/>
                </a:cubicBezTo>
                <a:cubicBezTo>
                  <a:pt x="112002" y="15526"/>
                  <a:pt x="111624" y="15534"/>
                  <a:pt x="111237" y="15545"/>
                </a:cubicBezTo>
                <a:cubicBezTo>
                  <a:pt x="111177" y="15575"/>
                  <a:pt x="111121" y="15609"/>
                  <a:pt x="111061" y="15642"/>
                </a:cubicBezTo>
                <a:cubicBezTo>
                  <a:pt x="111432" y="15642"/>
                  <a:pt x="111796" y="15646"/>
                  <a:pt x="112153" y="15654"/>
                </a:cubicBezTo>
                <a:close/>
                <a:moveTo>
                  <a:pt x="111646" y="15958"/>
                </a:moveTo>
                <a:cubicBezTo>
                  <a:pt x="111740" y="15898"/>
                  <a:pt x="111834" y="15841"/>
                  <a:pt x="111927" y="15785"/>
                </a:cubicBezTo>
                <a:cubicBezTo>
                  <a:pt x="111631" y="15781"/>
                  <a:pt x="111327" y="15781"/>
                  <a:pt x="111019" y="15781"/>
                </a:cubicBezTo>
                <a:cubicBezTo>
                  <a:pt x="110952" y="15781"/>
                  <a:pt x="110888" y="15781"/>
                  <a:pt x="110821" y="15781"/>
                </a:cubicBezTo>
                <a:cubicBezTo>
                  <a:pt x="110749" y="15823"/>
                  <a:pt x="110678" y="15864"/>
                  <a:pt x="110603" y="15905"/>
                </a:cubicBezTo>
                <a:cubicBezTo>
                  <a:pt x="110959" y="15916"/>
                  <a:pt x="111308" y="15935"/>
                  <a:pt x="111646" y="15958"/>
                </a:cubicBezTo>
                <a:close/>
                <a:moveTo>
                  <a:pt x="110059" y="16224"/>
                </a:moveTo>
                <a:cubicBezTo>
                  <a:pt x="110389" y="16258"/>
                  <a:pt x="110712" y="16292"/>
                  <a:pt x="111019" y="16337"/>
                </a:cubicBezTo>
                <a:cubicBezTo>
                  <a:pt x="111155" y="16250"/>
                  <a:pt x="111293" y="16168"/>
                  <a:pt x="111432" y="16081"/>
                </a:cubicBezTo>
                <a:cubicBezTo>
                  <a:pt x="111091" y="16063"/>
                  <a:pt x="110738" y="16048"/>
                  <a:pt x="110378" y="16036"/>
                </a:cubicBezTo>
                <a:cubicBezTo>
                  <a:pt x="110269" y="16100"/>
                  <a:pt x="110164" y="16164"/>
                  <a:pt x="110059" y="16224"/>
                </a:cubicBezTo>
                <a:close/>
                <a:moveTo>
                  <a:pt x="109965" y="16217"/>
                </a:moveTo>
                <a:cubicBezTo>
                  <a:pt x="110066" y="16157"/>
                  <a:pt x="110172" y="16096"/>
                  <a:pt x="110273" y="16036"/>
                </a:cubicBezTo>
                <a:cubicBezTo>
                  <a:pt x="109924" y="16025"/>
                  <a:pt x="109567" y="16021"/>
                  <a:pt x="109203" y="16018"/>
                </a:cubicBezTo>
                <a:cubicBezTo>
                  <a:pt x="109128" y="16063"/>
                  <a:pt x="109053" y="16104"/>
                  <a:pt x="108978" y="16145"/>
                </a:cubicBezTo>
                <a:cubicBezTo>
                  <a:pt x="109316" y="16164"/>
                  <a:pt x="109646" y="16190"/>
                  <a:pt x="109965" y="16217"/>
                </a:cubicBezTo>
                <a:close/>
                <a:moveTo>
                  <a:pt x="109234" y="16656"/>
                </a:moveTo>
                <a:cubicBezTo>
                  <a:pt x="109406" y="16550"/>
                  <a:pt x="109579" y="16445"/>
                  <a:pt x="109755" y="16340"/>
                </a:cubicBezTo>
                <a:cubicBezTo>
                  <a:pt x="109432" y="16314"/>
                  <a:pt x="109095" y="16295"/>
                  <a:pt x="108749" y="16277"/>
                </a:cubicBezTo>
                <a:cubicBezTo>
                  <a:pt x="108618" y="16352"/>
                  <a:pt x="108487" y="16427"/>
                  <a:pt x="108359" y="16505"/>
                </a:cubicBezTo>
                <a:cubicBezTo>
                  <a:pt x="108667" y="16547"/>
                  <a:pt x="108960" y="16599"/>
                  <a:pt x="109234" y="16656"/>
                </a:cubicBezTo>
                <a:close/>
                <a:moveTo>
                  <a:pt x="108037" y="17402"/>
                </a:moveTo>
                <a:cubicBezTo>
                  <a:pt x="108371" y="17188"/>
                  <a:pt x="108712" y="16974"/>
                  <a:pt x="109050" y="16768"/>
                </a:cubicBezTo>
                <a:cubicBezTo>
                  <a:pt x="108772" y="16712"/>
                  <a:pt x="108472" y="16663"/>
                  <a:pt x="108157" y="16622"/>
                </a:cubicBezTo>
                <a:cubicBezTo>
                  <a:pt x="107902" y="16772"/>
                  <a:pt x="107646" y="16926"/>
                  <a:pt x="107395" y="17079"/>
                </a:cubicBezTo>
                <a:cubicBezTo>
                  <a:pt x="107635" y="17173"/>
                  <a:pt x="107849" y="17282"/>
                  <a:pt x="108037" y="17402"/>
                </a:cubicBezTo>
                <a:moveTo>
                  <a:pt x="105905" y="19695"/>
                </a:moveTo>
                <a:cubicBezTo>
                  <a:pt x="105905" y="19728"/>
                  <a:pt x="105905" y="19762"/>
                  <a:pt x="105905" y="19796"/>
                </a:cubicBezTo>
                <a:cubicBezTo>
                  <a:pt x="105947" y="19762"/>
                  <a:pt x="105988" y="19732"/>
                  <a:pt x="106033" y="19702"/>
                </a:cubicBezTo>
                <a:cubicBezTo>
                  <a:pt x="106821" y="19113"/>
                  <a:pt x="107631" y="18539"/>
                  <a:pt x="108461" y="17980"/>
                </a:cubicBezTo>
                <a:cubicBezTo>
                  <a:pt x="108434" y="17946"/>
                  <a:pt x="108404" y="17912"/>
                  <a:pt x="108378" y="17879"/>
                </a:cubicBezTo>
                <a:lnTo>
                  <a:pt x="108431" y="17834"/>
                </a:lnTo>
                <a:lnTo>
                  <a:pt x="108378" y="17879"/>
                </a:lnTo>
                <a:cubicBezTo>
                  <a:pt x="108265" y="17751"/>
                  <a:pt x="108123" y="17631"/>
                  <a:pt x="107950" y="17522"/>
                </a:cubicBezTo>
                <a:cubicBezTo>
                  <a:pt x="107226" y="17984"/>
                  <a:pt x="106513" y="18456"/>
                  <a:pt x="105819" y="18944"/>
                </a:cubicBezTo>
                <a:cubicBezTo>
                  <a:pt x="105879" y="19184"/>
                  <a:pt x="105909" y="19436"/>
                  <a:pt x="105905" y="19695"/>
                </a:cubicBezTo>
                <a:close/>
                <a:moveTo>
                  <a:pt x="105662" y="21079"/>
                </a:moveTo>
                <a:cubicBezTo>
                  <a:pt x="106446" y="20441"/>
                  <a:pt x="107252" y="19815"/>
                  <a:pt x="108074" y="19207"/>
                </a:cubicBezTo>
                <a:cubicBezTo>
                  <a:pt x="108341" y="19012"/>
                  <a:pt x="108607" y="18817"/>
                  <a:pt x="108877" y="18625"/>
                </a:cubicBezTo>
                <a:cubicBezTo>
                  <a:pt x="108776" y="18415"/>
                  <a:pt x="108648" y="18216"/>
                  <a:pt x="108494" y="18021"/>
                </a:cubicBezTo>
                <a:cubicBezTo>
                  <a:pt x="107665" y="18580"/>
                  <a:pt x="106851" y="19154"/>
                  <a:pt x="106063" y="19743"/>
                </a:cubicBezTo>
                <a:cubicBezTo>
                  <a:pt x="106011" y="19781"/>
                  <a:pt x="105958" y="19822"/>
                  <a:pt x="105902" y="19863"/>
                </a:cubicBezTo>
                <a:cubicBezTo>
                  <a:pt x="105883" y="20254"/>
                  <a:pt x="105800" y="20659"/>
                  <a:pt x="105662" y="21079"/>
                </a:cubicBezTo>
                <a:close/>
                <a:moveTo>
                  <a:pt x="94691" y="32748"/>
                </a:moveTo>
                <a:cubicBezTo>
                  <a:pt x="97644" y="28583"/>
                  <a:pt x="101260" y="24704"/>
                  <a:pt x="105436" y="21263"/>
                </a:cubicBezTo>
                <a:cubicBezTo>
                  <a:pt x="105609" y="20816"/>
                  <a:pt x="105710" y="20385"/>
                  <a:pt x="105744" y="19980"/>
                </a:cubicBezTo>
                <a:cubicBezTo>
                  <a:pt x="99910" y="24370"/>
                  <a:pt x="95088" y="29607"/>
                  <a:pt x="91516" y="35307"/>
                </a:cubicBezTo>
                <a:cubicBezTo>
                  <a:pt x="92601" y="34447"/>
                  <a:pt x="93663" y="33592"/>
                  <a:pt x="94691" y="32748"/>
                </a:cubicBezTo>
                <a:close/>
                <a:moveTo>
                  <a:pt x="90353" y="40019"/>
                </a:moveTo>
                <a:cubicBezTo>
                  <a:pt x="91498" y="37685"/>
                  <a:pt x="92845" y="35404"/>
                  <a:pt x="94372" y="33202"/>
                </a:cubicBezTo>
                <a:cubicBezTo>
                  <a:pt x="93370" y="34020"/>
                  <a:pt x="92334" y="34849"/>
                  <a:pt x="91284" y="35682"/>
                </a:cubicBezTo>
                <a:cubicBezTo>
                  <a:pt x="90057" y="37674"/>
                  <a:pt x="88984" y="39723"/>
                  <a:pt x="88072" y="41805"/>
                </a:cubicBezTo>
                <a:cubicBezTo>
                  <a:pt x="88830" y="41212"/>
                  <a:pt x="89592" y="40616"/>
                  <a:pt x="90353" y="40019"/>
                </a:cubicBezTo>
                <a:close/>
                <a:moveTo>
                  <a:pt x="88031" y="45595"/>
                </a:moveTo>
                <a:cubicBezTo>
                  <a:pt x="88642" y="43812"/>
                  <a:pt x="89370" y="42053"/>
                  <a:pt x="90207" y="40319"/>
                </a:cubicBezTo>
                <a:cubicBezTo>
                  <a:pt x="89453" y="40912"/>
                  <a:pt x="88699" y="41501"/>
                  <a:pt x="87948" y="42090"/>
                </a:cubicBezTo>
                <a:cubicBezTo>
                  <a:pt x="87247" y="43719"/>
                  <a:pt x="86646" y="45373"/>
                  <a:pt x="86147" y="47043"/>
                </a:cubicBezTo>
                <a:cubicBezTo>
                  <a:pt x="86766" y="46570"/>
                  <a:pt x="87397" y="46086"/>
                  <a:pt x="88031" y="45595"/>
                </a:cubicBezTo>
                <a:moveTo>
                  <a:pt x="85116" y="51283"/>
                </a:moveTo>
                <a:cubicBezTo>
                  <a:pt x="85648" y="50915"/>
                  <a:pt x="86189" y="50536"/>
                  <a:pt x="86733" y="50146"/>
                </a:cubicBezTo>
                <a:cubicBezTo>
                  <a:pt x="87063" y="48701"/>
                  <a:pt x="87468" y="47264"/>
                  <a:pt x="87948" y="45842"/>
                </a:cubicBezTo>
                <a:cubicBezTo>
                  <a:pt x="87314" y="46330"/>
                  <a:pt x="86695" y="46810"/>
                  <a:pt x="86080" y="47276"/>
                </a:cubicBezTo>
                <a:cubicBezTo>
                  <a:pt x="85693" y="48604"/>
                  <a:pt x="85371" y="49939"/>
                  <a:pt x="85116" y="51283"/>
                </a:cubicBezTo>
                <a:moveTo>
                  <a:pt x="85052" y="51324"/>
                </a:moveTo>
                <a:cubicBezTo>
                  <a:pt x="85307" y="49988"/>
                  <a:pt x="85626" y="48653"/>
                  <a:pt x="86009" y="47332"/>
                </a:cubicBezTo>
                <a:cubicBezTo>
                  <a:pt x="85416" y="47782"/>
                  <a:pt x="84830" y="48221"/>
                  <a:pt x="84253" y="48653"/>
                </a:cubicBezTo>
                <a:cubicBezTo>
                  <a:pt x="83949" y="49883"/>
                  <a:pt x="83701" y="51125"/>
                  <a:pt x="83513" y="52367"/>
                </a:cubicBezTo>
                <a:cubicBezTo>
                  <a:pt x="84024" y="52029"/>
                  <a:pt x="84538" y="51680"/>
                  <a:pt x="85052" y="51324"/>
                </a:cubicBezTo>
                <a:close/>
                <a:moveTo>
                  <a:pt x="83164" y="55609"/>
                </a:moveTo>
                <a:cubicBezTo>
                  <a:pt x="83626" y="55342"/>
                  <a:pt x="84087" y="55068"/>
                  <a:pt x="84553" y="54787"/>
                </a:cubicBezTo>
                <a:cubicBezTo>
                  <a:pt x="84662" y="53699"/>
                  <a:pt x="84819" y="52607"/>
                  <a:pt x="85018" y="51523"/>
                </a:cubicBezTo>
                <a:cubicBezTo>
                  <a:pt x="84504" y="51876"/>
                  <a:pt x="83990" y="52221"/>
                  <a:pt x="83487" y="52558"/>
                </a:cubicBezTo>
                <a:cubicBezTo>
                  <a:pt x="83337" y="53571"/>
                  <a:pt x="83232" y="54588"/>
                  <a:pt x="83164" y="55609"/>
                </a:cubicBezTo>
                <a:close/>
                <a:moveTo>
                  <a:pt x="83104" y="55639"/>
                </a:moveTo>
                <a:cubicBezTo>
                  <a:pt x="83172" y="54626"/>
                  <a:pt x="83277" y="53609"/>
                  <a:pt x="83423" y="52596"/>
                </a:cubicBezTo>
                <a:cubicBezTo>
                  <a:pt x="82932" y="52922"/>
                  <a:pt x="82448" y="53237"/>
                  <a:pt x="81964" y="53549"/>
                </a:cubicBezTo>
                <a:cubicBezTo>
                  <a:pt x="81863" y="54494"/>
                  <a:pt x="81795" y="55444"/>
                  <a:pt x="81765" y="56393"/>
                </a:cubicBezTo>
                <a:cubicBezTo>
                  <a:pt x="82211" y="56149"/>
                  <a:pt x="82658" y="55898"/>
                  <a:pt x="83104" y="55639"/>
                </a:cubicBezTo>
                <a:close/>
                <a:moveTo>
                  <a:pt x="81776" y="58959"/>
                </a:moveTo>
                <a:cubicBezTo>
                  <a:pt x="82193" y="58768"/>
                  <a:pt x="82609" y="58569"/>
                  <a:pt x="83029" y="58366"/>
                </a:cubicBezTo>
                <a:cubicBezTo>
                  <a:pt x="83026" y="58269"/>
                  <a:pt x="83026" y="58171"/>
                  <a:pt x="83026" y="58078"/>
                </a:cubicBezTo>
                <a:cubicBezTo>
                  <a:pt x="83026" y="57320"/>
                  <a:pt x="83052" y="56565"/>
                  <a:pt x="83097" y="55808"/>
                </a:cubicBezTo>
                <a:cubicBezTo>
                  <a:pt x="82650" y="56063"/>
                  <a:pt x="82204" y="56310"/>
                  <a:pt x="81761" y="56554"/>
                </a:cubicBezTo>
                <a:cubicBezTo>
                  <a:pt x="81754" y="56877"/>
                  <a:pt x="81750" y="57200"/>
                  <a:pt x="81750" y="57522"/>
                </a:cubicBezTo>
                <a:cubicBezTo>
                  <a:pt x="81750" y="57999"/>
                  <a:pt x="81757" y="58479"/>
                  <a:pt x="81776" y="58959"/>
                </a:cubicBezTo>
                <a:close/>
                <a:moveTo>
                  <a:pt x="80527" y="59665"/>
                </a:moveTo>
                <a:cubicBezTo>
                  <a:pt x="80576" y="60317"/>
                  <a:pt x="80643" y="60974"/>
                  <a:pt x="80733" y="61623"/>
                </a:cubicBezTo>
                <a:cubicBezTo>
                  <a:pt x="81112" y="61492"/>
                  <a:pt x="81495" y="61349"/>
                  <a:pt x="81878" y="61207"/>
                </a:cubicBezTo>
                <a:cubicBezTo>
                  <a:pt x="81806" y="60516"/>
                  <a:pt x="81757" y="59822"/>
                  <a:pt x="81727" y="59132"/>
                </a:cubicBezTo>
                <a:cubicBezTo>
                  <a:pt x="81326" y="59316"/>
                  <a:pt x="80925" y="59492"/>
                  <a:pt x="80527" y="59665"/>
                </a:cubicBezTo>
                <a:moveTo>
                  <a:pt x="79277" y="60032"/>
                </a:moveTo>
                <a:cubicBezTo>
                  <a:pt x="79668" y="59875"/>
                  <a:pt x="80062" y="59713"/>
                  <a:pt x="80456" y="59545"/>
                </a:cubicBezTo>
                <a:cubicBezTo>
                  <a:pt x="80403" y="58794"/>
                  <a:pt x="80369" y="58044"/>
                  <a:pt x="80362" y="57293"/>
                </a:cubicBezTo>
                <a:cubicBezTo>
                  <a:pt x="79945" y="57507"/>
                  <a:pt x="79533" y="57714"/>
                  <a:pt x="79116" y="57916"/>
                </a:cubicBezTo>
                <a:cubicBezTo>
                  <a:pt x="79150" y="58622"/>
                  <a:pt x="79202" y="59327"/>
                  <a:pt x="79277" y="60032"/>
                </a:cubicBezTo>
                <a:close/>
                <a:moveTo>
                  <a:pt x="78384" y="62385"/>
                </a:moveTo>
                <a:cubicBezTo>
                  <a:pt x="78752" y="62276"/>
                  <a:pt x="79120" y="62163"/>
                  <a:pt x="79484" y="62043"/>
                </a:cubicBezTo>
                <a:cubicBezTo>
                  <a:pt x="79382" y="61432"/>
                  <a:pt x="79300" y="60817"/>
                  <a:pt x="79232" y="60197"/>
                </a:cubicBezTo>
                <a:cubicBezTo>
                  <a:pt x="78850" y="60351"/>
                  <a:pt x="78467" y="60498"/>
                  <a:pt x="78088" y="60636"/>
                </a:cubicBezTo>
                <a:cubicBezTo>
                  <a:pt x="78171" y="61222"/>
                  <a:pt x="78272" y="61803"/>
                  <a:pt x="78384" y="62385"/>
                </a:cubicBezTo>
                <a:moveTo>
                  <a:pt x="76910" y="61057"/>
                </a:moveTo>
                <a:cubicBezTo>
                  <a:pt x="77007" y="61608"/>
                  <a:pt x="77116" y="62160"/>
                  <a:pt x="77244" y="62708"/>
                </a:cubicBezTo>
                <a:cubicBezTo>
                  <a:pt x="77604" y="62610"/>
                  <a:pt x="77964" y="62509"/>
                  <a:pt x="78324" y="62404"/>
                </a:cubicBezTo>
                <a:cubicBezTo>
                  <a:pt x="78208" y="61826"/>
                  <a:pt x="78111" y="61244"/>
                  <a:pt x="78028" y="60659"/>
                </a:cubicBezTo>
                <a:cubicBezTo>
                  <a:pt x="77653" y="60798"/>
                  <a:pt x="77281" y="60929"/>
                  <a:pt x="76910" y="61057"/>
                </a:cubicBezTo>
                <a:close/>
                <a:moveTo>
                  <a:pt x="76884" y="60918"/>
                </a:moveTo>
                <a:cubicBezTo>
                  <a:pt x="77259" y="60790"/>
                  <a:pt x="77630" y="60659"/>
                  <a:pt x="78005" y="60520"/>
                </a:cubicBezTo>
                <a:cubicBezTo>
                  <a:pt x="77915" y="59860"/>
                  <a:pt x="77844" y="59199"/>
                  <a:pt x="77792" y="58535"/>
                </a:cubicBezTo>
                <a:cubicBezTo>
                  <a:pt x="77398" y="58712"/>
                  <a:pt x="77007" y="58884"/>
                  <a:pt x="76617" y="59049"/>
                </a:cubicBezTo>
                <a:cubicBezTo>
                  <a:pt x="76688" y="59672"/>
                  <a:pt x="76779" y="60299"/>
                  <a:pt x="76884" y="60918"/>
                </a:cubicBezTo>
                <a:moveTo>
                  <a:pt x="76122" y="62993"/>
                </a:moveTo>
                <a:cubicBezTo>
                  <a:pt x="76475" y="62906"/>
                  <a:pt x="76824" y="62816"/>
                  <a:pt x="77176" y="62723"/>
                </a:cubicBezTo>
                <a:cubicBezTo>
                  <a:pt x="77052" y="62178"/>
                  <a:pt x="76940" y="61627"/>
                  <a:pt x="76842" y="61079"/>
                </a:cubicBezTo>
                <a:cubicBezTo>
                  <a:pt x="76478" y="61203"/>
                  <a:pt x="76118" y="61319"/>
                  <a:pt x="75754" y="61432"/>
                </a:cubicBezTo>
                <a:cubicBezTo>
                  <a:pt x="75863" y="61953"/>
                  <a:pt x="75987" y="62471"/>
                  <a:pt x="76122" y="62993"/>
                </a:cubicBezTo>
                <a:close/>
                <a:moveTo>
                  <a:pt x="75019" y="63240"/>
                </a:moveTo>
                <a:cubicBezTo>
                  <a:pt x="75364" y="63165"/>
                  <a:pt x="75709" y="63090"/>
                  <a:pt x="76054" y="63008"/>
                </a:cubicBezTo>
                <a:cubicBezTo>
                  <a:pt x="75919" y="62490"/>
                  <a:pt x="75796" y="61972"/>
                  <a:pt x="75687" y="61451"/>
                </a:cubicBezTo>
                <a:cubicBezTo>
                  <a:pt x="75330" y="61563"/>
                  <a:pt x="74974" y="61668"/>
                  <a:pt x="74621" y="61766"/>
                </a:cubicBezTo>
                <a:cubicBezTo>
                  <a:pt x="74741" y="62257"/>
                  <a:pt x="74873" y="62749"/>
                  <a:pt x="75019" y="63240"/>
                </a:cubicBezTo>
                <a:close/>
                <a:moveTo>
                  <a:pt x="73935" y="63454"/>
                </a:moveTo>
                <a:cubicBezTo>
                  <a:pt x="74272" y="63390"/>
                  <a:pt x="74610" y="63327"/>
                  <a:pt x="74948" y="63255"/>
                </a:cubicBezTo>
                <a:cubicBezTo>
                  <a:pt x="74805" y="62768"/>
                  <a:pt x="74670" y="62276"/>
                  <a:pt x="74550" y="61785"/>
                </a:cubicBezTo>
                <a:cubicBezTo>
                  <a:pt x="74205" y="61882"/>
                  <a:pt x="73856" y="61972"/>
                  <a:pt x="73511" y="62058"/>
                </a:cubicBezTo>
                <a:cubicBezTo>
                  <a:pt x="73642" y="62527"/>
                  <a:pt x="73781" y="62989"/>
                  <a:pt x="73935" y="63454"/>
                </a:cubicBezTo>
                <a:close/>
                <a:moveTo>
                  <a:pt x="72869" y="63634"/>
                </a:moveTo>
                <a:cubicBezTo>
                  <a:pt x="73199" y="63582"/>
                  <a:pt x="73529" y="63525"/>
                  <a:pt x="73859" y="63465"/>
                </a:cubicBezTo>
                <a:cubicBezTo>
                  <a:pt x="73709" y="63004"/>
                  <a:pt x="73567" y="62542"/>
                  <a:pt x="73439" y="62077"/>
                </a:cubicBezTo>
                <a:cubicBezTo>
                  <a:pt x="73098" y="62163"/>
                  <a:pt x="72756" y="62242"/>
                  <a:pt x="72419" y="62317"/>
                </a:cubicBezTo>
                <a:cubicBezTo>
                  <a:pt x="72558" y="62756"/>
                  <a:pt x="72708" y="63195"/>
                  <a:pt x="72869" y="63634"/>
                </a:cubicBezTo>
                <a:moveTo>
                  <a:pt x="72835" y="63773"/>
                </a:moveTo>
                <a:cubicBezTo>
                  <a:pt x="72512" y="63822"/>
                  <a:pt x="72190" y="63867"/>
                  <a:pt x="71867" y="63908"/>
                </a:cubicBezTo>
                <a:cubicBezTo>
                  <a:pt x="72021" y="64291"/>
                  <a:pt x="72186" y="64670"/>
                  <a:pt x="72359" y="65049"/>
                </a:cubicBezTo>
                <a:cubicBezTo>
                  <a:pt x="72674" y="65026"/>
                  <a:pt x="72989" y="65000"/>
                  <a:pt x="73308" y="64970"/>
                </a:cubicBezTo>
                <a:cubicBezTo>
                  <a:pt x="73143" y="64572"/>
                  <a:pt x="72985" y="64175"/>
                  <a:pt x="72835" y="63773"/>
                </a:cubicBezTo>
                <a:moveTo>
                  <a:pt x="74355" y="64854"/>
                </a:moveTo>
                <a:cubicBezTo>
                  <a:pt x="74197" y="64437"/>
                  <a:pt x="74043" y="64017"/>
                  <a:pt x="73904" y="63597"/>
                </a:cubicBezTo>
                <a:cubicBezTo>
                  <a:pt x="73574" y="63657"/>
                  <a:pt x="73244" y="63709"/>
                  <a:pt x="72914" y="63762"/>
                </a:cubicBezTo>
                <a:cubicBezTo>
                  <a:pt x="73064" y="64163"/>
                  <a:pt x="73222" y="64565"/>
                  <a:pt x="73387" y="64962"/>
                </a:cubicBezTo>
                <a:cubicBezTo>
                  <a:pt x="73709" y="64929"/>
                  <a:pt x="74032" y="64895"/>
                  <a:pt x="74355" y="64854"/>
                </a:cubicBezTo>
                <a:close/>
                <a:moveTo>
                  <a:pt x="74404" y="64981"/>
                </a:moveTo>
                <a:cubicBezTo>
                  <a:pt x="74085" y="65022"/>
                  <a:pt x="73762" y="65056"/>
                  <a:pt x="73439" y="65090"/>
                </a:cubicBezTo>
                <a:cubicBezTo>
                  <a:pt x="73597" y="65458"/>
                  <a:pt x="73762" y="65825"/>
                  <a:pt x="73931" y="66189"/>
                </a:cubicBezTo>
                <a:cubicBezTo>
                  <a:pt x="74246" y="66174"/>
                  <a:pt x="74561" y="66159"/>
                  <a:pt x="74876" y="66137"/>
                </a:cubicBezTo>
                <a:cubicBezTo>
                  <a:pt x="74711" y="65754"/>
                  <a:pt x="74554" y="65368"/>
                  <a:pt x="74404" y="64981"/>
                </a:cubicBezTo>
                <a:close/>
                <a:moveTo>
                  <a:pt x="75919" y="66051"/>
                </a:moveTo>
                <a:cubicBezTo>
                  <a:pt x="75758" y="65649"/>
                  <a:pt x="75604" y="65244"/>
                  <a:pt x="75462" y="64839"/>
                </a:cubicBezTo>
                <a:cubicBezTo>
                  <a:pt x="75135" y="64887"/>
                  <a:pt x="74809" y="64932"/>
                  <a:pt x="74482" y="64974"/>
                </a:cubicBezTo>
                <a:cubicBezTo>
                  <a:pt x="74632" y="65360"/>
                  <a:pt x="74790" y="65747"/>
                  <a:pt x="74955" y="66129"/>
                </a:cubicBezTo>
                <a:cubicBezTo>
                  <a:pt x="75278" y="66107"/>
                  <a:pt x="75597" y="66081"/>
                  <a:pt x="75919" y="66051"/>
                </a:cubicBezTo>
                <a:close/>
                <a:moveTo>
                  <a:pt x="75968" y="66178"/>
                </a:moveTo>
                <a:cubicBezTo>
                  <a:pt x="75649" y="66208"/>
                  <a:pt x="75330" y="66234"/>
                  <a:pt x="75011" y="66257"/>
                </a:cubicBezTo>
                <a:cubicBezTo>
                  <a:pt x="75169" y="66613"/>
                  <a:pt x="75334" y="66974"/>
                  <a:pt x="75507" y="67326"/>
                </a:cubicBezTo>
                <a:cubicBezTo>
                  <a:pt x="75818" y="67319"/>
                  <a:pt x="76133" y="67311"/>
                  <a:pt x="76445" y="67296"/>
                </a:cubicBezTo>
                <a:cubicBezTo>
                  <a:pt x="76280" y="66925"/>
                  <a:pt x="76122" y="66550"/>
                  <a:pt x="75968" y="66178"/>
                </a:cubicBezTo>
                <a:close/>
                <a:moveTo>
                  <a:pt x="77480" y="67236"/>
                </a:moveTo>
                <a:cubicBezTo>
                  <a:pt x="77319" y="66850"/>
                  <a:pt x="77165" y="66456"/>
                  <a:pt x="77019" y="66066"/>
                </a:cubicBezTo>
                <a:cubicBezTo>
                  <a:pt x="76696" y="66103"/>
                  <a:pt x="76370" y="66137"/>
                  <a:pt x="76043" y="66171"/>
                </a:cubicBezTo>
                <a:cubicBezTo>
                  <a:pt x="76197" y="66546"/>
                  <a:pt x="76355" y="66921"/>
                  <a:pt x="76523" y="67292"/>
                </a:cubicBezTo>
                <a:cubicBezTo>
                  <a:pt x="76842" y="67277"/>
                  <a:pt x="77161" y="67259"/>
                  <a:pt x="77480" y="67236"/>
                </a:cubicBezTo>
                <a:close/>
                <a:moveTo>
                  <a:pt x="77533" y="67360"/>
                </a:moveTo>
                <a:cubicBezTo>
                  <a:pt x="77214" y="67383"/>
                  <a:pt x="76895" y="67401"/>
                  <a:pt x="76580" y="67416"/>
                </a:cubicBezTo>
                <a:cubicBezTo>
                  <a:pt x="76737" y="67765"/>
                  <a:pt x="76902" y="68114"/>
                  <a:pt x="77075" y="68459"/>
                </a:cubicBezTo>
                <a:cubicBezTo>
                  <a:pt x="77386" y="68459"/>
                  <a:pt x="77698" y="68456"/>
                  <a:pt x="78013" y="68448"/>
                </a:cubicBezTo>
                <a:cubicBezTo>
                  <a:pt x="77844" y="68088"/>
                  <a:pt x="77687" y="67724"/>
                  <a:pt x="77533" y="67360"/>
                </a:cubicBezTo>
                <a:moveTo>
                  <a:pt x="79041" y="68414"/>
                </a:moveTo>
                <a:cubicBezTo>
                  <a:pt x="78880" y="68035"/>
                  <a:pt x="78726" y="67656"/>
                  <a:pt x="78576" y="67277"/>
                </a:cubicBezTo>
                <a:cubicBezTo>
                  <a:pt x="78253" y="67307"/>
                  <a:pt x="77930" y="67334"/>
                  <a:pt x="77608" y="67356"/>
                </a:cubicBezTo>
                <a:cubicBezTo>
                  <a:pt x="77762" y="67720"/>
                  <a:pt x="77919" y="68084"/>
                  <a:pt x="78088" y="68448"/>
                </a:cubicBezTo>
                <a:cubicBezTo>
                  <a:pt x="78407" y="68441"/>
                  <a:pt x="78722" y="68429"/>
                  <a:pt x="79041" y="68414"/>
                </a:cubicBezTo>
                <a:close/>
                <a:moveTo>
                  <a:pt x="79094" y="68534"/>
                </a:moveTo>
                <a:cubicBezTo>
                  <a:pt x="78778" y="68549"/>
                  <a:pt x="78463" y="68561"/>
                  <a:pt x="78144" y="68568"/>
                </a:cubicBezTo>
                <a:cubicBezTo>
                  <a:pt x="78306" y="68910"/>
                  <a:pt x="78471" y="69247"/>
                  <a:pt x="78643" y="69585"/>
                </a:cubicBezTo>
                <a:cubicBezTo>
                  <a:pt x="78932" y="69592"/>
                  <a:pt x="79221" y="69596"/>
                  <a:pt x="79510" y="69596"/>
                </a:cubicBezTo>
                <a:cubicBezTo>
                  <a:pt x="79533" y="69596"/>
                  <a:pt x="79555" y="69596"/>
                  <a:pt x="79578" y="69596"/>
                </a:cubicBezTo>
                <a:cubicBezTo>
                  <a:pt x="79409" y="69243"/>
                  <a:pt x="79251" y="68891"/>
                  <a:pt x="79094" y="68534"/>
                </a:cubicBezTo>
                <a:moveTo>
                  <a:pt x="80602" y="69581"/>
                </a:moveTo>
                <a:cubicBezTo>
                  <a:pt x="80437" y="69213"/>
                  <a:pt x="80283" y="68846"/>
                  <a:pt x="80133" y="68478"/>
                </a:cubicBezTo>
                <a:cubicBezTo>
                  <a:pt x="79810" y="68501"/>
                  <a:pt x="79487" y="68516"/>
                  <a:pt x="79169" y="68534"/>
                </a:cubicBezTo>
                <a:cubicBezTo>
                  <a:pt x="79322" y="68887"/>
                  <a:pt x="79484" y="69243"/>
                  <a:pt x="79653" y="69596"/>
                </a:cubicBezTo>
                <a:cubicBezTo>
                  <a:pt x="79968" y="69592"/>
                  <a:pt x="80283" y="69589"/>
                  <a:pt x="80602" y="69581"/>
                </a:cubicBezTo>
                <a:close/>
                <a:moveTo>
                  <a:pt x="80654" y="69701"/>
                </a:moveTo>
                <a:cubicBezTo>
                  <a:pt x="80339" y="69709"/>
                  <a:pt x="80024" y="69716"/>
                  <a:pt x="79709" y="69716"/>
                </a:cubicBezTo>
                <a:cubicBezTo>
                  <a:pt x="79870" y="70050"/>
                  <a:pt x="80039" y="70380"/>
                  <a:pt x="80212" y="70711"/>
                </a:cubicBezTo>
                <a:cubicBezTo>
                  <a:pt x="80519" y="70722"/>
                  <a:pt x="80831" y="70729"/>
                  <a:pt x="81142" y="70737"/>
                </a:cubicBezTo>
                <a:cubicBezTo>
                  <a:pt x="80973" y="70392"/>
                  <a:pt x="80812" y="70046"/>
                  <a:pt x="80654" y="69701"/>
                </a:cubicBezTo>
                <a:close/>
                <a:moveTo>
                  <a:pt x="82005" y="70744"/>
                </a:moveTo>
                <a:cubicBezTo>
                  <a:pt x="82058" y="70744"/>
                  <a:pt x="82106" y="70744"/>
                  <a:pt x="82159" y="70744"/>
                </a:cubicBezTo>
                <a:cubicBezTo>
                  <a:pt x="81994" y="70384"/>
                  <a:pt x="81836" y="70028"/>
                  <a:pt x="81686" y="69667"/>
                </a:cubicBezTo>
                <a:cubicBezTo>
                  <a:pt x="81367" y="69682"/>
                  <a:pt x="81045" y="69694"/>
                  <a:pt x="80726" y="69701"/>
                </a:cubicBezTo>
                <a:cubicBezTo>
                  <a:pt x="80883" y="70046"/>
                  <a:pt x="81045" y="70392"/>
                  <a:pt x="81213" y="70737"/>
                </a:cubicBezTo>
                <a:cubicBezTo>
                  <a:pt x="81476" y="70741"/>
                  <a:pt x="81742" y="70744"/>
                  <a:pt x="82005" y="70744"/>
                </a:cubicBezTo>
                <a:close/>
                <a:moveTo>
                  <a:pt x="82215" y="70864"/>
                </a:moveTo>
                <a:cubicBezTo>
                  <a:pt x="82144" y="70864"/>
                  <a:pt x="82076" y="70864"/>
                  <a:pt x="82005" y="70864"/>
                </a:cubicBezTo>
                <a:lnTo>
                  <a:pt x="82005" y="70864"/>
                </a:lnTo>
                <a:cubicBezTo>
                  <a:pt x="81761" y="70864"/>
                  <a:pt x="81517" y="70861"/>
                  <a:pt x="81273" y="70857"/>
                </a:cubicBezTo>
                <a:cubicBezTo>
                  <a:pt x="81435" y="71183"/>
                  <a:pt x="81604" y="71510"/>
                  <a:pt x="81776" y="71832"/>
                </a:cubicBezTo>
                <a:cubicBezTo>
                  <a:pt x="82084" y="71847"/>
                  <a:pt x="82395" y="71862"/>
                  <a:pt x="82703" y="71874"/>
                </a:cubicBezTo>
                <a:cubicBezTo>
                  <a:pt x="82534" y="71536"/>
                  <a:pt x="82373" y="71202"/>
                  <a:pt x="82215" y="70864"/>
                </a:cubicBezTo>
                <a:close/>
                <a:moveTo>
                  <a:pt x="83720" y="71900"/>
                </a:moveTo>
                <a:cubicBezTo>
                  <a:pt x="83555" y="71551"/>
                  <a:pt x="83393" y="71198"/>
                  <a:pt x="83243" y="70849"/>
                </a:cubicBezTo>
                <a:cubicBezTo>
                  <a:pt x="82921" y="70857"/>
                  <a:pt x="82602" y="70861"/>
                  <a:pt x="82283" y="70861"/>
                </a:cubicBezTo>
                <a:cubicBezTo>
                  <a:pt x="82440" y="71202"/>
                  <a:pt x="82605" y="71540"/>
                  <a:pt x="82774" y="71874"/>
                </a:cubicBezTo>
                <a:cubicBezTo>
                  <a:pt x="83089" y="71885"/>
                  <a:pt x="83405" y="71892"/>
                  <a:pt x="83720" y="71900"/>
                </a:cubicBezTo>
                <a:close/>
                <a:moveTo>
                  <a:pt x="83776" y="72016"/>
                </a:moveTo>
                <a:cubicBezTo>
                  <a:pt x="83461" y="72012"/>
                  <a:pt x="83146" y="72005"/>
                  <a:pt x="82834" y="71994"/>
                </a:cubicBezTo>
                <a:cubicBezTo>
                  <a:pt x="82999" y="72313"/>
                  <a:pt x="83164" y="72632"/>
                  <a:pt x="83341" y="72950"/>
                </a:cubicBezTo>
                <a:cubicBezTo>
                  <a:pt x="83648" y="72969"/>
                  <a:pt x="83956" y="72988"/>
                  <a:pt x="84268" y="73007"/>
                </a:cubicBezTo>
                <a:cubicBezTo>
                  <a:pt x="84099" y="72677"/>
                  <a:pt x="83934" y="72346"/>
                  <a:pt x="83776" y="72016"/>
                </a:cubicBezTo>
                <a:close/>
                <a:moveTo>
                  <a:pt x="85266" y="73048"/>
                </a:moveTo>
                <a:cubicBezTo>
                  <a:pt x="85101" y="72707"/>
                  <a:pt x="84939" y="72365"/>
                  <a:pt x="84785" y="72020"/>
                </a:cubicBezTo>
                <a:cubicBezTo>
                  <a:pt x="84695" y="72020"/>
                  <a:pt x="84605" y="72020"/>
                  <a:pt x="84515" y="72020"/>
                </a:cubicBezTo>
                <a:lnTo>
                  <a:pt x="84515" y="72020"/>
                </a:lnTo>
                <a:cubicBezTo>
                  <a:pt x="84290" y="72020"/>
                  <a:pt x="84065" y="72020"/>
                  <a:pt x="83840" y="72016"/>
                </a:cubicBezTo>
                <a:cubicBezTo>
                  <a:pt x="84001" y="72350"/>
                  <a:pt x="84166" y="72680"/>
                  <a:pt x="84335" y="73010"/>
                </a:cubicBezTo>
                <a:cubicBezTo>
                  <a:pt x="84647" y="73026"/>
                  <a:pt x="84954" y="73037"/>
                  <a:pt x="85266" y="73048"/>
                </a:cubicBezTo>
                <a:moveTo>
                  <a:pt x="85322" y="73164"/>
                </a:moveTo>
                <a:cubicBezTo>
                  <a:pt x="85014" y="73157"/>
                  <a:pt x="84707" y="73142"/>
                  <a:pt x="84399" y="73127"/>
                </a:cubicBezTo>
                <a:cubicBezTo>
                  <a:pt x="84560" y="73442"/>
                  <a:pt x="84729" y="73753"/>
                  <a:pt x="84905" y="74065"/>
                </a:cubicBezTo>
                <a:cubicBezTo>
                  <a:pt x="85209" y="74091"/>
                  <a:pt x="85513" y="74114"/>
                  <a:pt x="85817" y="74136"/>
                </a:cubicBezTo>
                <a:cubicBezTo>
                  <a:pt x="85648" y="73813"/>
                  <a:pt x="85483" y="73491"/>
                  <a:pt x="85322" y="73164"/>
                </a:cubicBezTo>
                <a:close/>
                <a:moveTo>
                  <a:pt x="86826" y="74192"/>
                </a:moveTo>
                <a:cubicBezTo>
                  <a:pt x="86661" y="73858"/>
                  <a:pt x="86500" y="73525"/>
                  <a:pt x="86342" y="73187"/>
                </a:cubicBezTo>
                <a:cubicBezTo>
                  <a:pt x="86024" y="73183"/>
                  <a:pt x="85705" y="73176"/>
                  <a:pt x="85386" y="73168"/>
                </a:cubicBezTo>
                <a:cubicBezTo>
                  <a:pt x="85547" y="73491"/>
                  <a:pt x="85712" y="73817"/>
                  <a:pt x="85885" y="74140"/>
                </a:cubicBezTo>
                <a:cubicBezTo>
                  <a:pt x="86200" y="74159"/>
                  <a:pt x="86511" y="74177"/>
                  <a:pt x="86826" y="74192"/>
                </a:cubicBezTo>
                <a:close/>
                <a:moveTo>
                  <a:pt x="87385" y="75262"/>
                </a:moveTo>
                <a:cubicBezTo>
                  <a:pt x="87213" y="74947"/>
                  <a:pt x="87048" y="74628"/>
                  <a:pt x="86886" y="74309"/>
                </a:cubicBezTo>
                <a:cubicBezTo>
                  <a:pt x="86571" y="74294"/>
                  <a:pt x="86260" y="74275"/>
                  <a:pt x="85948" y="74256"/>
                </a:cubicBezTo>
                <a:cubicBezTo>
                  <a:pt x="86114" y="74564"/>
                  <a:pt x="86282" y="74871"/>
                  <a:pt x="86459" y="75175"/>
                </a:cubicBezTo>
                <a:cubicBezTo>
                  <a:pt x="86766" y="75209"/>
                  <a:pt x="87074" y="75235"/>
                  <a:pt x="87385" y="75262"/>
                </a:cubicBezTo>
                <a:moveTo>
                  <a:pt x="87446" y="75378"/>
                </a:moveTo>
                <a:cubicBezTo>
                  <a:pt x="87138" y="75352"/>
                  <a:pt x="86830" y="75325"/>
                  <a:pt x="86526" y="75295"/>
                </a:cubicBezTo>
                <a:cubicBezTo>
                  <a:pt x="86695" y="75584"/>
                  <a:pt x="86868" y="75877"/>
                  <a:pt x="87048" y="76170"/>
                </a:cubicBezTo>
                <a:cubicBezTo>
                  <a:pt x="87348" y="76207"/>
                  <a:pt x="87652" y="76245"/>
                  <a:pt x="87956" y="76282"/>
                </a:cubicBezTo>
                <a:cubicBezTo>
                  <a:pt x="87783" y="75982"/>
                  <a:pt x="87611" y="75678"/>
                  <a:pt x="87446" y="75378"/>
                </a:cubicBezTo>
                <a:close/>
                <a:moveTo>
                  <a:pt x="88950" y="76387"/>
                </a:moveTo>
                <a:cubicBezTo>
                  <a:pt x="88777" y="76076"/>
                  <a:pt x="88609" y="75761"/>
                  <a:pt x="88447" y="75449"/>
                </a:cubicBezTo>
                <a:cubicBezTo>
                  <a:pt x="88136" y="75431"/>
                  <a:pt x="87824" y="75408"/>
                  <a:pt x="87513" y="75382"/>
                </a:cubicBezTo>
                <a:cubicBezTo>
                  <a:pt x="87678" y="75686"/>
                  <a:pt x="87851" y="75986"/>
                  <a:pt x="88027" y="76290"/>
                </a:cubicBezTo>
                <a:cubicBezTo>
                  <a:pt x="88331" y="76324"/>
                  <a:pt x="88642" y="76357"/>
                  <a:pt x="88950" y="76387"/>
                </a:cubicBezTo>
                <a:close/>
                <a:moveTo>
                  <a:pt x="89014" y="76500"/>
                </a:moveTo>
                <a:cubicBezTo>
                  <a:pt x="88706" y="76470"/>
                  <a:pt x="88399" y="76440"/>
                  <a:pt x="88095" y="76402"/>
                </a:cubicBezTo>
                <a:cubicBezTo>
                  <a:pt x="88263" y="76695"/>
                  <a:pt x="88436" y="76980"/>
                  <a:pt x="88616" y="77265"/>
                </a:cubicBezTo>
                <a:cubicBezTo>
                  <a:pt x="88920" y="77310"/>
                  <a:pt x="89224" y="77352"/>
                  <a:pt x="89528" y="77389"/>
                </a:cubicBezTo>
                <a:cubicBezTo>
                  <a:pt x="89352" y="77093"/>
                  <a:pt x="89179" y="76796"/>
                  <a:pt x="89014" y="76500"/>
                </a:cubicBezTo>
                <a:close/>
                <a:moveTo>
                  <a:pt x="89078" y="76507"/>
                </a:moveTo>
                <a:cubicBezTo>
                  <a:pt x="89243" y="76804"/>
                  <a:pt x="89415" y="77100"/>
                  <a:pt x="89592" y="77400"/>
                </a:cubicBezTo>
                <a:cubicBezTo>
                  <a:pt x="89899" y="77438"/>
                  <a:pt x="90207" y="77475"/>
                  <a:pt x="90515" y="77509"/>
                </a:cubicBezTo>
                <a:cubicBezTo>
                  <a:pt x="90342" y="77201"/>
                  <a:pt x="90173" y="76894"/>
                  <a:pt x="90012" y="76586"/>
                </a:cubicBezTo>
                <a:cubicBezTo>
                  <a:pt x="89700" y="76564"/>
                  <a:pt x="89385" y="76534"/>
                  <a:pt x="89078" y="76507"/>
                </a:cubicBezTo>
                <a:close/>
                <a:moveTo>
                  <a:pt x="89460" y="75506"/>
                </a:moveTo>
                <a:cubicBezTo>
                  <a:pt x="89141" y="75491"/>
                  <a:pt x="88826" y="75472"/>
                  <a:pt x="88507" y="75453"/>
                </a:cubicBezTo>
                <a:cubicBezTo>
                  <a:pt x="88672" y="75768"/>
                  <a:pt x="88841" y="76080"/>
                  <a:pt x="89014" y="76391"/>
                </a:cubicBezTo>
                <a:cubicBezTo>
                  <a:pt x="89325" y="76421"/>
                  <a:pt x="89637" y="76447"/>
                  <a:pt x="89952" y="76474"/>
                </a:cubicBezTo>
                <a:cubicBezTo>
                  <a:pt x="89783" y="76151"/>
                  <a:pt x="89618" y="75828"/>
                  <a:pt x="89460" y="75506"/>
                </a:cubicBezTo>
                <a:close/>
                <a:moveTo>
                  <a:pt x="89588" y="74372"/>
                </a:moveTo>
                <a:cubicBezTo>
                  <a:pt x="89385" y="74372"/>
                  <a:pt x="89183" y="74372"/>
                  <a:pt x="88980" y="74369"/>
                </a:cubicBezTo>
                <a:cubicBezTo>
                  <a:pt x="89134" y="74714"/>
                  <a:pt x="89295" y="75055"/>
                  <a:pt x="89460" y="75393"/>
                </a:cubicBezTo>
                <a:cubicBezTo>
                  <a:pt x="89783" y="75408"/>
                  <a:pt x="90106" y="75423"/>
                  <a:pt x="90428" y="75431"/>
                </a:cubicBezTo>
                <a:cubicBezTo>
                  <a:pt x="90267" y="75078"/>
                  <a:pt x="90113" y="74725"/>
                  <a:pt x="89963" y="74372"/>
                </a:cubicBezTo>
                <a:cubicBezTo>
                  <a:pt x="89836" y="74372"/>
                  <a:pt x="89712" y="74372"/>
                  <a:pt x="89588" y="74372"/>
                </a:cubicBezTo>
                <a:close/>
                <a:moveTo>
                  <a:pt x="89468" y="73138"/>
                </a:moveTo>
                <a:cubicBezTo>
                  <a:pt x="89134" y="73153"/>
                  <a:pt x="88800" y="73164"/>
                  <a:pt x="88466" y="73176"/>
                </a:cubicBezTo>
                <a:cubicBezTo>
                  <a:pt x="88616" y="73536"/>
                  <a:pt x="88770" y="73900"/>
                  <a:pt x="88931" y="74256"/>
                </a:cubicBezTo>
                <a:cubicBezTo>
                  <a:pt x="89149" y="74260"/>
                  <a:pt x="89367" y="74260"/>
                  <a:pt x="89588" y="74260"/>
                </a:cubicBezTo>
                <a:cubicBezTo>
                  <a:pt x="89697" y="74260"/>
                  <a:pt x="89806" y="74260"/>
                  <a:pt x="89914" y="74260"/>
                </a:cubicBezTo>
                <a:cubicBezTo>
                  <a:pt x="89761" y="73888"/>
                  <a:pt x="89610" y="73513"/>
                  <a:pt x="89468" y="73138"/>
                </a:cubicBezTo>
                <a:close/>
                <a:moveTo>
                  <a:pt x="125836" y="13136"/>
                </a:moveTo>
                <a:cubicBezTo>
                  <a:pt x="131367" y="13136"/>
                  <a:pt x="136342" y="13560"/>
                  <a:pt x="140360" y="14476"/>
                </a:cubicBezTo>
                <a:cubicBezTo>
                  <a:pt x="144382" y="15391"/>
                  <a:pt x="147452" y="16791"/>
                  <a:pt x="149174" y="18753"/>
                </a:cubicBezTo>
                <a:cubicBezTo>
                  <a:pt x="150993" y="20828"/>
                  <a:pt x="151815" y="23210"/>
                  <a:pt x="151815" y="25777"/>
                </a:cubicBezTo>
                <a:cubicBezTo>
                  <a:pt x="151811" y="30714"/>
                  <a:pt x="148787" y="36342"/>
                  <a:pt x="144052" y="41906"/>
                </a:cubicBezTo>
                <a:cubicBezTo>
                  <a:pt x="139317" y="47471"/>
                  <a:pt x="132871" y="52971"/>
                  <a:pt x="126016" y="57642"/>
                </a:cubicBezTo>
                <a:cubicBezTo>
                  <a:pt x="114299" y="65679"/>
                  <a:pt x="101354" y="70801"/>
                  <a:pt x="89044" y="71829"/>
                </a:cubicBezTo>
                <a:cubicBezTo>
                  <a:pt x="89183" y="72230"/>
                  <a:pt x="89325" y="72628"/>
                  <a:pt x="89475" y="73026"/>
                </a:cubicBezTo>
                <a:cubicBezTo>
                  <a:pt x="102720" y="72448"/>
                  <a:pt x="116843" y="67221"/>
                  <a:pt x="129337" y="58734"/>
                </a:cubicBezTo>
                <a:cubicBezTo>
                  <a:pt x="136304" y="54025"/>
                  <a:pt x="142799" y="48450"/>
                  <a:pt x="147553" y="42788"/>
                </a:cubicBezTo>
                <a:cubicBezTo>
                  <a:pt x="152310" y="37126"/>
                  <a:pt x="155316" y="31378"/>
                  <a:pt x="155316" y="26332"/>
                </a:cubicBezTo>
                <a:cubicBezTo>
                  <a:pt x="155316" y="23623"/>
                  <a:pt x="154453" y="21117"/>
                  <a:pt x="152528" y="18925"/>
                </a:cubicBezTo>
                <a:cubicBezTo>
                  <a:pt x="150693" y="16828"/>
                  <a:pt x="147403" y="15312"/>
                  <a:pt x="143095" y="14326"/>
                </a:cubicBezTo>
                <a:cubicBezTo>
                  <a:pt x="138788" y="13339"/>
                  <a:pt x="133464" y="12874"/>
                  <a:pt x="127577" y="12874"/>
                </a:cubicBezTo>
                <a:cubicBezTo>
                  <a:pt x="124857" y="12874"/>
                  <a:pt x="122013" y="12975"/>
                  <a:pt x="119094" y="13166"/>
                </a:cubicBezTo>
                <a:cubicBezTo>
                  <a:pt x="118981" y="13226"/>
                  <a:pt x="118865" y="13286"/>
                  <a:pt x="118752" y="13346"/>
                </a:cubicBezTo>
                <a:cubicBezTo>
                  <a:pt x="121187" y="13207"/>
                  <a:pt x="123559" y="13136"/>
                  <a:pt x="125836" y="13136"/>
                </a:cubicBezTo>
                <a:close/>
                <a:moveTo>
                  <a:pt x="124080" y="13500"/>
                </a:moveTo>
                <a:cubicBezTo>
                  <a:pt x="129247" y="13500"/>
                  <a:pt x="133869" y="13890"/>
                  <a:pt x="137595" y="14731"/>
                </a:cubicBezTo>
                <a:cubicBezTo>
                  <a:pt x="141325" y="15571"/>
                  <a:pt x="144157" y="16858"/>
                  <a:pt x="145737" y="18663"/>
                </a:cubicBezTo>
                <a:lnTo>
                  <a:pt x="145737" y="18663"/>
                </a:lnTo>
                <a:cubicBezTo>
                  <a:pt x="147440" y="20603"/>
                  <a:pt x="148209" y="22828"/>
                  <a:pt x="148209" y="25229"/>
                </a:cubicBezTo>
                <a:cubicBezTo>
                  <a:pt x="148206" y="30016"/>
                  <a:pt x="145178" y="35502"/>
                  <a:pt x="140469" y="40953"/>
                </a:cubicBezTo>
                <a:cubicBezTo>
                  <a:pt x="135764" y="46409"/>
                  <a:pt x="129374" y="51827"/>
                  <a:pt x="122643" y="56460"/>
                </a:cubicBezTo>
                <a:cubicBezTo>
                  <a:pt x="111721" y="64021"/>
                  <a:pt x="99932" y="69007"/>
                  <a:pt x="88605" y="70440"/>
                </a:cubicBezTo>
                <a:cubicBezTo>
                  <a:pt x="88729" y="70864"/>
                  <a:pt x="88864" y="71292"/>
                  <a:pt x="89006" y="71716"/>
                </a:cubicBezTo>
                <a:cubicBezTo>
                  <a:pt x="101298" y="70696"/>
                  <a:pt x="114235" y="65578"/>
                  <a:pt x="125953" y="57549"/>
                </a:cubicBezTo>
                <a:cubicBezTo>
                  <a:pt x="132800" y="52877"/>
                  <a:pt x="139238" y="47384"/>
                  <a:pt x="143962" y="41831"/>
                </a:cubicBezTo>
                <a:cubicBezTo>
                  <a:pt x="148690" y="36278"/>
                  <a:pt x="151699" y="30665"/>
                  <a:pt x="151699" y="25777"/>
                </a:cubicBezTo>
                <a:cubicBezTo>
                  <a:pt x="151695" y="23233"/>
                  <a:pt x="150888" y="20888"/>
                  <a:pt x="149084" y="18832"/>
                </a:cubicBezTo>
                <a:lnTo>
                  <a:pt x="149129" y="18790"/>
                </a:lnTo>
                <a:lnTo>
                  <a:pt x="149084" y="18832"/>
                </a:lnTo>
                <a:cubicBezTo>
                  <a:pt x="147335" y="16899"/>
                  <a:pt x="144345" y="15500"/>
                  <a:pt x="140334" y="14588"/>
                </a:cubicBezTo>
                <a:cubicBezTo>
                  <a:pt x="136327" y="13680"/>
                  <a:pt x="131363" y="13252"/>
                  <a:pt x="125836" y="13252"/>
                </a:cubicBezTo>
                <a:lnTo>
                  <a:pt x="125836" y="13252"/>
                </a:lnTo>
                <a:cubicBezTo>
                  <a:pt x="123484" y="13252"/>
                  <a:pt x="121030" y="13331"/>
                  <a:pt x="118508" y="13478"/>
                </a:cubicBezTo>
                <a:cubicBezTo>
                  <a:pt x="118400" y="13538"/>
                  <a:pt x="118295" y="13594"/>
                  <a:pt x="118190" y="13654"/>
                </a:cubicBezTo>
                <a:cubicBezTo>
                  <a:pt x="120212" y="13553"/>
                  <a:pt x="122185" y="13500"/>
                  <a:pt x="124080" y="13500"/>
                </a:cubicBezTo>
                <a:close/>
                <a:moveTo>
                  <a:pt x="117649" y="13954"/>
                </a:moveTo>
                <a:cubicBezTo>
                  <a:pt x="119248" y="13887"/>
                  <a:pt x="120805" y="13849"/>
                  <a:pt x="122309" y="13849"/>
                </a:cubicBezTo>
                <a:cubicBezTo>
                  <a:pt x="127112" y="13849"/>
                  <a:pt x="131389" y="14205"/>
                  <a:pt x="134826" y="14975"/>
                </a:cubicBezTo>
                <a:cubicBezTo>
                  <a:pt x="138263" y="15744"/>
                  <a:pt x="140863" y="16922"/>
                  <a:pt x="142311" y="18573"/>
                </a:cubicBezTo>
                <a:lnTo>
                  <a:pt x="142311" y="18573"/>
                </a:lnTo>
                <a:cubicBezTo>
                  <a:pt x="143898" y="20381"/>
                  <a:pt x="144615" y="22456"/>
                  <a:pt x="144615" y="24700"/>
                </a:cubicBezTo>
                <a:cubicBezTo>
                  <a:pt x="144611" y="29326"/>
                  <a:pt x="141580" y="34669"/>
                  <a:pt x="136897" y="40012"/>
                </a:cubicBezTo>
                <a:cubicBezTo>
                  <a:pt x="132215" y="45351"/>
                  <a:pt x="125885" y="50686"/>
                  <a:pt x="119274" y="55286"/>
                </a:cubicBezTo>
                <a:cubicBezTo>
                  <a:pt x="109177" y="62344"/>
                  <a:pt x="98525" y="67165"/>
                  <a:pt x="88196" y="68947"/>
                </a:cubicBezTo>
                <a:cubicBezTo>
                  <a:pt x="88312" y="69409"/>
                  <a:pt x="88436" y="69866"/>
                  <a:pt x="88571" y="70324"/>
                </a:cubicBezTo>
                <a:cubicBezTo>
                  <a:pt x="99880" y="68898"/>
                  <a:pt x="111661" y="63919"/>
                  <a:pt x="122572" y="56363"/>
                </a:cubicBezTo>
                <a:cubicBezTo>
                  <a:pt x="129299" y="51733"/>
                  <a:pt x="135681" y="46319"/>
                  <a:pt x="140379" y="40878"/>
                </a:cubicBezTo>
                <a:cubicBezTo>
                  <a:pt x="145080" y="35434"/>
                  <a:pt x="148089" y="29964"/>
                  <a:pt x="148089" y="25229"/>
                </a:cubicBezTo>
                <a:cubicBezTo>
                  <a:pt x="148089" y="22854"/>
                  <a:pt x="147332" y="20663"/>
                  <a:pt x="145647" y="18742"/>
                </a:cubicBezTo>
                <a:lnTo>
                  <a:pt x="145692" y="18700"/>
                </a:lnTo>
                <a:lnTo>
                  <a:pt x="145647" y="18742"/>
                </a:lnTo>
                <a:cubicBezTo>
                  <a:pt x="144097" y="16967"/>
                  <a:pt x="141283" y="15684"/>
                  <a:pt x="137569" y="14847"/>
                </a:cubicBezTo>
                <a:cubicBezTo>
                  <a:pt x="133858" y="14010"/>
                  <a:pt x="129243" y="13620"/>
                  <a:pt x="124080" y="13620"/>
                </a:cubicBezTo>
                <a:cubicBezTo>
                  <a:pt x="122110" y="13620"/>
                  <a:pt x="120058" y="13676"/>
                  <a:pt x="117949" y="13785"/>
                </a:cubicBezTo>
                <a:cubicBezTo>
                  <a:pt x="117848" y="13842"/>
                  <a:pt x="117747" y="13898"/>
                  <a:pt x="117649" y="13954"/>
                </a:cubicBezTo>
                <a:close/>
                <a:moveTo>
                  <a:pt x="117544" y="13958"/>
                </a:moveTo>
                <a:cubicBezTo>
                  <a:pt x="117642" y="13902"/>
                  <a:pt x="117743" y="13845"/>
                  <a:pt x="117841" y="13793"/>
                </a:cubicBezTo>
                <a:cubicBezTo>
                  <a:pt x="117439" y="13815"/>
                  <a:pt x="117041" y="13838"/>
                  <a:pt x="116636" y="13860"/>
                </a:cubicBezTo>
                <a:cubicBezTo>
                  <a:pt x="116542" y="13913"/>
                  <a:pt x="116445" y="13965"/>
                  <a:pt x="116351" y="14014"/>
                </a:cubicBezTo>
                <a:cubicBezTo>
                  <a:pt x="116753" y="13995"/>
                  <a:pt x="117150" y="13977"/>
                  <a:pt x="117544" y="13958"/>
                </a:cubicBezTo>
                <a:close/>
                <a:moveTo>
                  <a:pt x="117026" y="14250"/>
                </a:moveTo>
                <a:cubicBezTo>
                  <a:pt x="117120" y="14198"/>
                  <a:pt x="117214" y="14142"/>
                  <a:pt x="117308" y="14089"/>
                </a:cubicBezTo>
                <a:cubicBezTo>
                  <a:pt x="116906" y="14108"/>
                  <a:pt x="116509" y="14130"/>
                  <a:pt x="116103" y="14153"/>
                </a:cubicBezTo>
                <a:cubicBezTo>
                  <a:pt x="116017" y="14202"/>
                  <a:pt x="115927" y="14250"/>
                  <a:pt x="115841" y="14299"/>
                </a:cubicBezTo>
                <a:cubicBezTo>
                  <a:pt x="116239" y="14281"/>
                  <a:pt x="116636" y="14262"/>
                  <a:pt x="117026" y="14250"/>
                </a:cubicBezTo>
                <a:close/>
                <a:moveTo>
                  <a:pt x="115349" y="14573"/>
                </a:moveTo>
                <a:cubicBezTo>
                  <a:pt x="115747" y="14558"/>
                  <a:pt x="116137" y="14547"/>
                  <a:pt x="116527" y="14536"/>
                </a:cubicBezTo>
                <a:cubicBezTo>
                  <a:pt x="116617" y="14487"/>
                  <a:pt x="116708" y="14434"/>
                  <a:pt x="116794" y="14382"/>
                </a:cubicBezTo>
                <a:cubicBezTo>
                  <a:pt x="116400" y="14397"/>
                  <a:pt x="115998" y="14416"/>
                  <a:pt x="115597" y="14434"/>
                </a:cubicBezTo>
                <a:cubicBezTo>
                  <a:pt x="115514" y="14479"/>
                  <a:pt x="115432" y="14524"/>
                  <a:pt x="115349" y="14573"/>
                </a:cubicBezTo>
                <a:close/>
                <a:moveTo>
                  <a:pt x="115240" y="14577"/>
                </a:moveTo>
                <a:cubicBezTo>
                  <a:pt x="115323" y="14532"/>
                  <a:pt x="115406" y="14483"/>
                  <a:pt x="115484" y="14438"/>
                </a:cubicBezTo>
                <a:cubicBezTo>
                  <a:pt x="115090" y="14457"/>
                  <a:pt x="114693" y="14479"/>
                  <a:pt x="114291" y="14502"/>
                </a:cubicBezTo>
                <a:cubicBezTo>
                  <a:pt x="114216" y="14543"/>
                  <a:pt x="114141" y="14584"/>
                  <a:pt x="114066" y="14626"/>
                </a:cubicBezTo>
                <a:cubicBezTo>
                  <a:pt x="114460" y="14607"/>
                  <a:pt x="114854" y="14592"/>
                  <a:pt x="115240" y="14577"/>
                </a:cubicBezTo>
                <a:close/>
                <a:moveTo>
                  <a:pt x="114771" y="14843"/>
                </a:moveTo>
                <a:cubicBezTo>
                  <a:pt x="114847" y="14802"/>
                  <a:pt x="114925" y="14757"/>
                  <a:pt x="115004" y="14712"/>
                </a:cubicBezTo>
                <a:cubicBezTo>
                  <a:pt x="114610" y="14727"/>
                  <a:pt x="114212" y="14746"/>
                  <a:pt x="113815" y="14765"/>
                </a:cubicBezTo>
                <a:cubicBezTo>
                  <a:pt x="113743" y="14802"/>
                  <a:pt x="113676" y="14843"/>
                  <a:pt x="113608" y="14881"/>
                </a:cubicBezTo>
                <a:cubicBezTo>
                  <a:pt x="113999" y="14866"/>
                  <a:pt x="114389" y="14855"/>
                  <a:pt x="114771" y="14843"/>
                </a:cubicBezTo>
                <a:close/>
                <a:moveTo>
                  <a:pt x="114306" y="15113"/>
                </a:moveTo>
                <a:cubicBezTo>
                  <a:pt x="114385" y="15068"/>
                  <a:pt x="114460" y="15023"/>
                  <a:pt x="114535" y="14982"/>
                </a:cubicBezTo>
                <a:cubicBezTo>
                  <a:pt x="114149" y="14990"/>
                  <a:pt x="113755" y="15005"/>
                  <a:pt x="113361" y="15020"/>
                </a:cubicBezTo>
                <a:cubicBezTo>
                  <a:pt x="113293" y="15057"/>
                  <a:pt x="113226" y="15095"/>
                  <a:pt x="113162" y="15132"/>
                </a:cubicBezTo>
                <a:cubicBezTo>
                  <a:pt x="113548" y="15125"/>
                  <a:pt x="113931" y="15117"/>
                  <a:pt x="114306" y="15113"/>
                </a:cubicBezTo>
                <a:close/>
                <a:moveTo>
                  <a:pt x="113008" y="15387"/>
                </a:moveTo>
                <a:cubicBezTo>
                  <a:pt x="113286" y="15387"/>
                  <a:pt x="113563" y="15387"/>
                  <a:pt x="113837" y="15391"/>
                </a:cubicBezTo>
                <a:cubicBezTo>
                  <a:pt x="113916" y="15342"/>
                  <a:pt x="113999" y="15297"/>
                  <a:pt x="114077" y="15249"/>
                </a:cubicBezTo>
                <a:cubicBezTo>
                  <a:pt x="113698" y="15252"/>
                  <a:pt x="113308" y="15260"/>
                  <a:pt x="112918" y="15271"/>
                </a:cubicBezTo>
                <a:cubicBezTo>
                  <a:pt x="112850" y="15309"/>
                  <a:pt x="112783" y="15350"/>
                  <a:pt x="112715" y="15387"/>
                </a:cubicBezTo>
                <a:cubicBezTo>
                  <a:pt x="112813" y="15387"/>
                  <a:pt x="112910" y="15387"/>
                  <a:pt x="113008" y="15387"/>
                </a:cubicBezTo>
                <a:close/>
                <a:moveTo>
                  <a:pt x="113334" y="15691"/>
                </a:moveTo>
                <a:cubicBezTo>
                  <a:pt x="113428" y="15635"/>
                  <a:pt x="113522" y="15579"/>
                  <a:pt x="113616" y="15522"/>
                </a:cubicBezTo>
                <a:cubicBezTo>
                  <a:pt x="113413" y="15522"/>
                  <a:pt x="113214" y="15522"/>
                  <a:pt x="113008" y="15522"/>
                </a:cubicBezTo>
                <a:lnTo>
                  <a:pt x="113008" y="15522"/>
                </a:lnTo>
                <a:cubicBezTo>
                  <a:pt x="112832" y="15522"/>
                  <a:pt x="112659" y="15522"/>
                  <a:pt x="112483" y="15522"/>
                </a:cubicBezTo>
                <a:cubicBezTo>
                  <a:pt x="112404" y="15567"/>
                  <a:pt x="112329" y="15612"/>
                  <a:pt x="112254" y="15657"/>
                </a:cubicBezTo>
                <a:cubicBezTo>
                  <a:pt x="112622" y="15665"/>
                  <a:pt x="112982" y="15676"/>
                  <a:pt x="113334" y="15691"/>
                </a:cubicBezTo>
                <a:close/>
                <a:moveTo>
                  <a:pt x="112760" y="16044"/>
                </a:moveTo>
                <a:cubicBezTo>
                  <a:pt x="112880" y="15969"/>
                  <a:pt x="113001" y="15894"/>
                  <a:pt x="113124" y="15819"/>
                </a:cubicBezTo>
                <a:cubicBezTo>
                  <a:pt x="112768" y="15808"/>
                  <a:pt x="112400" y="15796"/>
                  <a:pt x="112029" y="15789"/>
                </a:cubicBezTo>
                <a:cubicBezTo>
                  <a:pt x="111931" y="15845"/>
                  <a:pt x="111834" y="15905"/>
                  <a:pt x="111736" y="15961"/>
                </a:cubicBezTo>
                <a:cubicBezTo>
                  <a:pt x="112089" y="15984"/>
                  <a:pt x="112430" y="16014"/>
                  <a:pt x="112760" y="16044"/>
                </a:cubicBezTo>
                <a:close/>
                <a:moveTo>
                  <a:pt x="112025" y="16505"/>
                </a:moveTo>
                <a:cubicBezTo>
                  <a:pt x="112201" y="16393"/>
                  <a:pt x="112381" y="16277"/>
                  <a:pt x="112562" y="16168"/>
                </a:cubicBezTo>
                <a:cubicBezTo>
                  <a:pt x="112228" y="16134"/>
                  <a:pt x="111882" y="16108"/>
                  <a:pt x="111526" y="16089"/>
                </a:cubicBezTo>
                <a:cubicBezTo>
                  <a:pt x="111383" y="16175"/>
                  <a:pt x="111241" y="16262"/>
                  <a:pt x="111098" y="16348"/>
                </a:cubicBezTo>
                <a:cubicBezTo>
                  <a:pt x="111421" y="16393"/>
                  <a:pt x="111732" y="16445"/>
                  <a:pt x="112025" y="16505"/>
                </a:cubicBezTo>
                <a:close/>
                <a:moveTo>
                  <a:pt x="110194" y="16911"/>
                </a:moveTo>
                <a:cubicBezTo>
                  <a:pt x="110464" y="17001"/>
                  <a:pt x="110712" y="17098"/>
                  <a:pt x="110933" y="17211"/>
                </a:cubicBezTo>
                <a:cubicBezTo>
                  <a:pt x="111237" y="17008"/>
                  <a:pt x="111541" y="16813"/>
                  <a:pt x="111849" y="16614"/>
                </a:cubicBezTo>
                <a:cubicBezTo>
                  <a:pt x="111552" y="16558"/>
                  <a:pt x="111237" y="16509"/>
                  <a:pt x="110907" y="16464"/>
                </a:cubicBezTo>
                <a:cubicBezTo>
                  <a:pt x="110667" y="16610"/>
                  <a:pt x="110430" y="16761"/>
                  <a:pt x="110194" y="16911"/>
                </a:cubicBezTo>
                <a:close/>
                <a:moveTo>
                  <a:pt x="110130" y="16888"/>
                </a:moveTo>
                <a:cubicBezTo>
                  <a:pt x="110359" y="16742"/>
                  <a:pt x="110592" y="16599"/>
                  <a:pt x="110828" y="16453"/>
                </a:cubicBezTo>
                <a:cubicBezTo>
                  <a:pt x="110513" y="16412"/>
                  <a:pt x="110187" y="16378"/>
                  <a:pt x="109849" y="16348"/>
                </a:cubicBezTo>
                <a:cubicBezTo>
                  <a:pt x="109669" y="16457"/>
                  <a:pt x="109489" y="16565"/>
                  <a:pt x="109309" y="16674"/>
                </a:cubicBezTo>
                <a:cubicBezTo>
                  <a:pt x="109601" y="16738"/>
                  <a:pt x="109875" y="16809"/>
                  <a:pt x="110130" y="16888"/>
                </a:cubicBezTo>
                <a:close/>
                <a:moveTo>
                  <a:pt x="109001" y="18539"/>
                </a:moveTo>
                <a:cubicBezTo>
                  <a:pt x="109586" y="18119"/>
                  <a:pt x="110187" y="17706"/>
                  <a:pt x="110794" y="17305"/>
                </a:cubicBezTo>
                <a:cubicBezTo>
                  <a:pt x="110569" y="17196"/>
                  <a:pt x="110314" y="17098"/>
                  <a:pt x="110033" y="17012"/>
                </a:cubicBezTo>
                <a:cubicBezTo>
                  <a:pt x="109556" y="17316"/>
                  <a:pt x="109083" y="17624"/>
                  <a:pt x="108614" y="17939"/>
                </a:cubicBezTo>
                <a:cubicBezTo>
                  <a:pt x="108768" y="18130"/>
                  <a:pt x="108896" y="18329"/>
                  <a:pt x="109001" y="18539"/>
                </a:cubicBezTo>
                <a:close/>
                <a:moveTo>
                  <a:pt x="104450" y="23394"/>
                </a:moveTo>
                <a:cubicBezTo>
                  <a:pt x="105935" y="22017"/>
                  <a:pt x="107508" y="20696"/>
                  <a:pt x="109151" y="19439"/>
                </a:cubicBezTo>
                <a:cubicBezTo>
                  <a:pt x="109102" y="19173"/>
                  <a:pt x="109020" y="18918"/>
                  <a:pt x="108900" y="18670"/>
                </a:cubicBezTo>
                <a:cubicBezTo>
                  <a:pt x="108633" y="18862"/>
                  <a:pt x="108367" y="19053"/>
                  <a:pt x="108104" y="19248"/>
                </a:cubicBezTo>
                <a:cubicBezTo>
                  <a:pt x="107260" y="19871"/>
                  <a:pt x="106434" y="20513"/>
                  <a:pt x="105632" y="21169"/>
                </a:cubicBezTo>
                <a:cubicBezTo>
                  <a:pt x="105384" y="21871"/>
                  <a:pt x="104982" y="22614"/>
                  <a:pt x="104450" y="23394"/>
                </a:cubicBezTo>
                <a:close/>
                <a:moveTo>
                  <a:pt x="99291" y="28786"/>
                </a:moveTo>
                <a:cubicBezTo>
                  <a:pt x="100713" y="27101"/>
                  <a:pt x="102247" y="25480"/>
                  <a:pt x="103883" y="23927"/>
                </a:cubicBezTo>
                <a:cubicBezTo>
                  <a:pt x="104566" y="23015"/>
                  <a:pt x="105084" y="22156"/>
                  <a:pt x="105399" y="21357"/>
                </a:cubicBezTo>
                <a:cubicBezTo>
                  <a:pt x="101305" y="24737"/>
                  <a:pt x="97752" y="28546"/>
                  <a:pt x="94837" y="32624"/>
                </a:cubicBezTo>
                <a:cubicBezTo>
                  <a:pt x="96432" y="31315"/>
                  <a:pt x="97936" y="30028"/>
                  <a:pt x="99291" y="28786"/>
                </a:cubicBezTo>
                <a:close/>
                <a:moveTo>
                  <a:pt x="92927" y="37989"/>
                </a:moveTo>
                <a:cubicBezTo>
                  <a:pt x="94529" y="35082"/>
                  <a:pt x="96435" y="32271"/>
                  <a:pt x="98615" y="29600"/>
                </a:cubicBezTo>
                <a:cubicBezTo>
                  <a:pt x="98480" y="29716"/>
                  <a:pt x="98349" y="29836"/>
                  <a:pt x="98214" y="29953"/>
                </a:cubicBezTo>
                <a:cubicBezTo>
                  <a:pt x="97054" y="30977"/>
                  <a:pt x="95813" y="32024"/>
                  <a:pt x="94514" y="33086"/>
                </a:cubicBezTo>
                <a:cubicBezTo>
                  <a:pt x="92965" y="35303"/>
                  <a:pt x="91603" y="37595"/>
                  <a:pt x="90443" y="39948"/>
                </a:cubicBezTo>
                <a:cubicBezTo>
                  <a:pt x="91273" y="39295"/>
                  <a:pt x="92102" y="38642"/>
                  <a:pt x="92927" y="37989"/>
                </a:cubicBezTo>
                <a:close/>
                <a:moveTo>
                  <a:pt x="89231" y="44660"/>
                </a:moveTo>
                <a:cubicBezTo>
                  <a:pt x="89524" y="44432"/>
                  <a:pt x="89817" y="44203"/>
                  <a:pt x="90113" y="43974"/>
                </a:cubicBezTo>
                <a:cubicBezTo>
                  <a:pt x="90864" y="42057"/>
                  <a:pt x="91742" y="40169"/>
                  <a:pt x="92747" y="38320"/>
                </a:cubicBezTo>
                <a:cubicBezTo>
                  <a:pt x="91933" y="38965"/>
                  <a:pt x="91115" y="39606"/>
                  <a:pt x="90293" y="40252"/>
                </a:cubicBezTo>
                <a:cubicBezTo>
                  <a:pt x="89453" y="41985"/>
                  <a:pt x="88721" y="43752"/>
                  <a:pt x="88106" y="45538"/>
                </a:cubicBezTo>
                <a:cubicBezTo>
                  <a:pt x="88477" y="45249"/>
                  <a:pt x="88853" y="44957"/>
                  <a:pt x="89231" y="44660"/>
                </a:cubicBezTo>
                <a:close/>
                <a:moveTo>
                  <a:pt x="88496" y="48870"/>
                </a:moveTo>
                <a:cubicBezTo>
                  <a:pt x="88916" y="47313"/>
                  <a:pt x="89423" y="45767"/>
                  <a:pt x="90012" y="44236"/>
                </a:cubicBezTo>
                <a:cubicBezTo>
                  <a:pt x="89779" y="44417"/>
                  <a:pt x="89550" y="44593"/>
                  <a:pt x="89318" y="44773"/>
                </a:cubicBezTo>
                <a:cubicBezTo>
                  <a:pt x="88883" y="45114"/>
                  <a:pt x="88447" y="45452"/>
                  <a:pt x="88020" y="45786"/>
                </a:cubicBezTo>
                <a:cubicBezTo>
                  <a:pt x="87536" y="47216"/>
                  <a:pt x="87127" y="48656"/>
                  <a:pt x="86793" y="50105"/>
                </a:cubicBezTo>
                <a:cubicBezTo>
                  <a:pt x="87355" y="49703"/>
                  <a:pt x="87922" y="49290"/>
                  <a:pt x="88496" y="48870"/>
                </a:cubicBezTo>
                <a:close/>
                <a:moveTo>
                  <a:pt x="86110" y="53827"/>
                </a:moveTo>
                <a:cubicBezTo>
                  <a:pt x="86609" y="53511"/>
                  <a:pt x="87112" y="53189"/>
                  <a:pt x="87618" y="52859"/>
                </a:cubicBezTo>
                <a:cubicBezTo>
                  <a:pt x="87832" y="51594"/>
                  <a:pt x="88106" y="50341"/>
                  <a:pt x="88436" y="49088"/>
                </a:cubicBezTo>
                <a:cubicBezTo>
                  <a:pt x="87866" y="49508"/>
                  <a:pt x="87303" y="49913"/>
                  <a:pt x="86744" y="50311"/>
                </a:cubicBezTo>
                <a:cubicBezTo>
                  <a:pt x="86481" y="51482"/>
                  <a:pt x="86271" y="52652"/>
                  <a:pt x="86110" y="53827"/>
                </a:cubicBezTo>
                <a:close/>
                <a:moveTo>
                  <a:pt x="86054" y="53860"/>
                </a:moveTo>
                <a:cubicBezTo>
                  <a:pt x="86215" y="52690"/>
                  <a:pt x="86425" y="51519"/>
                  <a:pt x="86684" y="50356"/>
                </a:cubicBezTo>
                <a:cubicBezTo>
                  <a:pt x="86144" y="50739"/>
                  <a:pt x="85607" y="51114"/>
                  <a:pt x="85078" y="51482"/>
                </a:cubicBezTo>
                <a:cubicBezTo>
                  <a:pt x="84875" y="52570"/>
                  <a:pt x="84722" y="53661"/>
                  <a:pt x="84609" y="54753"/>
                </a:cubicBezTo>
                <a:cubicBezTo>
                  <a:pt x="85089" y="54464"/>
                  <a:pt x="85570" y="54168"/>
                  <a:pt x="86054" y="53860"/>
                </a:cubicBezTo>
                <a:close/>
                <a:moveTo>
                  <a:pt x="84425" y="57665"/>
                </a:moveTo>
                <a:cubicBezTo>
                  <a:pt x="84868" y="57436"/>
                  <a:pt x="85311" y="57200"/>
                  <a:pt x="85757" y="56959"/>
                </a:cubicBezTo>
                <a:cubicBezTo>
                  <a:pt x="85813" y="55988"/>
                  <a:pt x="85903" y="55012"/>
                  <a:pt x="86031" y="54040"/>
                </a:cubicBezTo>
                <a:cubicBezTo>
                  <a:pt x="85551" y="54344"/>
                  <a:pt x="85071" y="54641"/>
                  <a:pt x="84594" y="54926"/>
                </a:cubicBezTo>
                <a:cubicBezTo>
                  <a:pt x="84504" y="55838"/>
                  <a:pt x="84448" y="56753"/>
                  <a:pt x="84425" y="57665"/>
                </a:cubicBezTo>
                <a:moveTo>
                  <a:pt x="83082" y="58340"/>
                </a:moveTo>
                <a:cubicBezTo>
                  <a:pt x="83510" y="58130"/>
                  <a:pt x="83941" y="57916"/>
                  <a:pt x="84373" y="57691"/>
                </a:cubicBezTo>
                <a:cubicBezTo>
                  <a:pt x="84395" y="56783"/>
                  <a:pt x="84451" y="55871"/>
                  <a:pt x="84538" y="54960"/>
                </a:cubicBezTo>
                <a:cubicBezTo>
                  <a:pt x="84072" y="55241"/>
                  <a:pt x="83611" y="55511"/>
                  <a:pt x="83153" y="55774"/>
                </a:cubicBezTo>
                <a:cubicBezTo>
                  <a:pt x="83104" y="56543"/>
                  <a:pt x="83082" y="57308"/>
                  <a:pt x="83082" y="58078"/>
                </a:cubicBezTo>
                <a:cubicBezTo>
                  <a:pt x="83082" y="58164"/>
                  <a:pt x="83082" y="58254"/>
                  <a:pt x="83082" y="58340"/>
                </a:cubicBezTo>
                <a:moveTo>
                  <a:pt x="81934" y="61184"/>
                </a:moveTo>
                <a:cubicBezTo>
                  <a:pt x="82332" y="61034"/>
                  <a:pt x="82725" y="60880"/>
                  <a:pt x="83123" y="60719"/>
                </a:cubicBezTo>
                <a:cubicBezTo>
                  <a:pt x="83071" y="59987"/>
                  <a:pt x="83037" y="59252"/>
                  <a:pt x="83029" y="58517"/>
                </a:cubicBezTo>
                <a:cubicBezTo>
                  <a:pt x="82613" y="58719"/>
                  <a:pt x="82196" y="58918"/>
                  <a:pt x="81784" y="59106"/>
                </a:cubicBezTo>
                <a:cubicBezTo>
                  <a:pt x="81814" y="59800"/>
                  <a:pt x="81863" y="60494"/>
                  <a:pt x="81934" y="61184"/>
                </a:cubicBezTo>
                <a:close/>
                <a:moveTo>
                  <a:pt x="81037" y="63499"/>
                </a:moveTo>
                <a:cubicBezTo>
                  <a:pt x="81401" y="63394"/>
                  <a:pt x="81769" y="63285"/>
                  <a:pt x="82136" y="63173"/>
                </a:cubicBezTo>
                <a:cubicBezTo>
                  <a:pt x="82039" y="62565"/>
                  <a:pt x="81960" y="61957"/>
                  <a:pt x="81893" y="61346"/>
                </a:cubicBezTo>
                <a:cubicBezTo>
                  <a:pt x="81514" y="61488"/>
                  <a:pt x="81131" y="61627"/>
                  <a:pt x="80752" y="61762"/>
                </a:cubicBezTo>
                <a:cubicBezTo>
                  <a:pt x="80831" y="62340"/>
                  <a:pt x="80925" y="62921"/>
                  <a:pt x="81037" y="63499"/>
                </a:cubicBezTo>
                <a:moveTo>
                  <a:pt x="79566" y="62160"/>
                </a:moveTo>
                <a:cubicBezTo>
                  <a:pt x="79660" y="62711"/>
                  <a:pt x="79769" y="63259"/>
                  <a:pt x="79889" y="63807"/>
                </a:cubicBezTo>
                <a:cubicBezTo>
                  <a:pt x="80253" y="63713"/>
                  <a:pt x="80613" y="63615"/>
                  <a:pt x="80977" y="63514"/>
                </a:cubicBezTo>
                <a:cubicBezTo>
                  <a:pt x="80868" y="62936"/>
                  <a:pt x="80774" y="62359"/>
                  <a:pt x="80692" y="61781"/>
                </a:cubicBezTo>
                <a:cubicBezTo>
                  <a:pt x="80317" y="61912"/>
                  <a:pt x="79941" y="62040"/>
                  <a:pt x="79566" y="62160"/>
                </a:cubicBezTo>
                <a:moveTo>
                  <a:pt x="79544" y="62025"/>
                </a:moveTo>
                <a:cubicBezTo>
                  <a:pt x="79923" y="61905"/>
                  <a:pt x="80298" y="61777"/>
                  <a:pt x="80673" y="61646"/>
                </a:cubicBezTo>
                <a:cubicBezTo>
                  <a:pt x="80587" y="60993"/>
                  <a:pt x="80519" y="60340"/>
                  <a:pt x="80467" y="59687"/>
                </a:cubicBezTo>
                <a:cubicBezTo>
                  <a:pt x="80073" y="59856"/>
                  <a:pt x="79683" y="60017"/>
                  <a:pt x="79292" y="60175"/>
                </a:cubicBezTo>
                <a:cubicBezTo>
                  <a:pt x="79360" y="60794"/>
                  <a:pt x="79442" y="61409"/>
                  <a:pt x="79544" y="62025"/>
                </a:cubicBezTo>
                <a:moveTo>
                  <a:pt x="78763" y="64077"/>
                </a:moveTo>
                <a:cubicBezTo>
                  <a:pt x="79120" y="63998"/>
                  <a:pt x="79472" y="63912"/>
                  <a:pt x="79829" y="63822"/>
                </a:cubicBezTo>
                <a:cubicBezTo>
                  <a:pt x="79709" y="63274"/>
                  <a:pt x="79600" y="62726"/>
                  <a:pt x="79506" y="62178"/>
                </a:cubicBezTo>
                <a:cubicBezTo>
                  <a:pt x="79142" y="62299"/>
                  <a:pt x="78778" y="62411"/>
                  <a:pt x="78411" y="62516"/>
                </a:cubicBezTo>
                <a:cubicBezTo>
                  <a:pt x="78516" y="63041"/>
                  <a:pt x="78636" y="63559"/>
                  <a:pt x="78763" y="64077"/>
                </a:cubicBezTo>
                <a:close/>
                <a:moveTo>
                  <a:pt x="77657" y="64317"/>
                </a:moveTo>
                <a:cubicBezTo>
                  <a:pt x="78005" y="64246"/>
                  <a:pt x="78351" y="64171"/>
                  <a:pt x="78703" y="64092"/>
                </a:cubicBezTo>
                <a:cubicBezTo>
                  <a:pt x="78572" y="63574"/>
                  <a:pt x="78456" y="63056"/>
                  <a:pt x="78351" y="62535"/>
                </a:cubicBezTo>
                <a:cubicBezTo>
                  <a:pt x="77990" y="62640"/>
                  <a:pt x="77630" y="62741"/>
                  <a:pt x="77274" y="62839"/>
                </a:cubicBezTo>
                <a:cubicBezTo>
                  <a:pt x="77390" y="63334"/>
                  <a:pt x="77518" y="63826"/>
                  <a:pt x="77657" y="64317"/>
                </a:cubicBezTo>
                <a:close/>
                <a:moveTo>
                  <a:pt x="76565" y="64523"/>
                </a:moveTo>
                <a:cubicBezTo>
                  <a:pt x="76906" y="64463"/>
                  <a:pt x="77248" y="64400"/>
                  <a:pt x="77589" y="64332"/>
                </a:cubicBezTo>
                <a:cubicBezTo>
                  <a:pt x="77450" y="63841"/>
                  <a:pt x="77323" y="63349"/>
                  <a:pt x="77210" y="62854"/>
                </a:cubicBezTo>
                <a:cubicBezTo>
                  <a:pt x="76857" y="62948"/>
                  <a:pt x="76508" y="63038"/>
                  <a:pt x="76156" y="63120"/>
                </a:cubicBezTo>
                <a:cubicBezTo>
                  <a:pt x="76283" y="63589"/>
                  <a:pt x="76418" y="64058"/>
                  <a:pt x="76565" y="64523"/>
                </a:cubicBezTo>
                <a:moveTo>
                  <a:pt x="76535" y="64666"/>
                </a:moveTo>
                <a:cubicBezTo>
                  <a:pt x="76201" y="64722"/>
                  <a:pt x="75867" y="64779"/>
                  <a:pt x="75537" y="64827"/>
                </a:cubicBezTo>
                <a:cubicBezTo>
                  <a:pt x="75679" y="65236"/>
                  <a:pt x="75833" y="65642"/>
                  <a:pt x="75994" y="66043"/>
                </a:cubicBezTo>
                <a:cubicBezTo>
                  <a:pt x="76321" y="66013"/>
                  <a:pt x="76647" y="65979"/>
                  <a:pt x="76974" y="65938"/>
                </a:cubicBezTo>
                <a:cubicBezTo>
                  <a:pt x="76820" y="65514"/>
                  <a:pt x="76673" y="65090"/>
                  <a:pt x="76535" y="64666"/>
                </a:cubicBezTo>
                <a:close/>
                <a:moveTo>
                  <a:pt x="78043" y="65799"/>
                </a:moveTo>
                <a:cubicBezTo>
                  <a:pt x="77893" y="65353"/>
                  <a:pt x="77754" y="64906"/>
                  <a:pt x="77626" y="64460"/>
                </a:cubicBezTo>
                <a:cubicBezTo>
                  <a:pt x="77285" y="64527"/>
                  <a:pt x="76944" y="64591"/>
                  <a:pt x="76606" y="64651"/>
                </a:cubicBezTo>
                <a:cubicBezTo>
                  <a:pt x="76745" y="65079"/>
                  <a:pt x="76891" y="65507"/>
                  <a:pt x="77045" y="65930"/>
                </a:cubicBezTo>
                <a:cubicBezTo>
                  <a:pt x="77379" y="65889"/>
                  <a:pt x="77709" y="65848"/>
                  <a:pt x="78043" y="65799"/>
                </a:cubicBezTo>
                <a:close/>
                <a:moveTo>
                  <a:pt x="78084" y="65923"/>
                </a:moveTo>
                <a:cubicBezTo>
                  <a:pt x="77754" y="65972"/>
                  <a:pt x="77424" y="66017"/>
                  <a:pt x="77090" y="66054"/>
                </a:cubicBezTo>
                <a:cubicBezTo>
                  <a:pt x="77236" y="66448"/>
                  <a:pt x="77394" y="66842"/>
                  <a:pt x="77555" y="67232"/>
                </a:cubicBezTo>
                <a:cubicBezTo>
                  <a:pt x="77878" y="67210"/>
                  <a:pt x="78204" y="67184"/>
                  <a:pt x="78531" y="67154"/>
                </a:cubicBezTo>
                <a:cubicBezTo>
                  <a:pt x="78373" y="66745"/>
                  <a:pt x="78223" y="66336"/>
                  <a:pt x="78084" y="65923"/>
                </a:cubicBezTo>
                <a:moveTo>
                  <a:pt x="79593" y="67045"/>
                </a:moveTo>
                <a:cubicBezTo>
                  <a:pt x="79439" y="66613"/>
                  <a:pt x="79300" y="66186"/>
                  <a:pt x="79165" y="65754"/>
                </a:cubicBezTo>
                <a:cubicBezTo>
                  <a:pt x="78827" y="65810"/>
                  <a:pt x="78489" y="65867"/>
                  <a:pt x="78152" y="65915"/>
                </a:cubicBezTo>
                <a:cubicBezTo>
                  <a:pt x="78294" y="66328"/>
                  <a:pt x="78441" y="66737"/>
                  <a:pt x="78598" y="67146"/>
                </a:cubicBezTo>
                <a:cubicBezTo>
                  <a:pt x="78928" y="67116"/>
                  <a:pt x="79259" y="67082"/>
                  <a:pt x="79593" y="67045"/>
                </a:cubicBezTo>
                <a:moveTo>
                  <a:pt x="79634" y="67165"/>
                </a:moveTo>
                <a:cubicBezTo>
                  <a:pt x="79304" y="67206"/>
                  <a:pt x="78977" y="67240"/>
                  <a:pt x="78647" y="67270"/>
                </a:cubicBezTo>
                <a:cubicBezTo>
                  <a:pt x="78793" y="67653"/>
                  <a:pt x="78951" y="68032"/>
                  <a:pt x="79112" y="68411"/>
                </a:cubicBezTo>
                <a:cubicBezTo>
                  <a:pt x="79435" y="68396"/>
                  <a:pt x="79761" y="68377"/>
                  <a:pt x="80084" y="68354"/>
                </a:cubicBezTo>
                <a:cubicBezTo>
                  <a:pt x="79926" y="67960"/>
                  <a:pt x="79776" y="67563"/>
                  <a:pt x="79634" y="67165"/>
                </a:cubicBezTo>
                <a:moveTo>
                  <a:pt x="81138" y="68272"/>
                </a:moveTo>
                <a:cubicBezTo>
                  <a:pt x="80985" y="67859"/>
                  <a:pt x="80842" y="67446"/>
                  <a:pt x="80703" y="67030"/>
                </a:cubicBezTo>
                <a:cubicBezTo>
                  <a:pt x="80369" y="67075"/>
                  <a:pt x="80035" y="67120"/>
                  <a:pt x="79701" y="67157"/>
                </a:cubicBezTo>
                <a:cubicBezTo>
                  <a:pt x="79844" y="67559"/>
                  <a:pt x="79994" y="67953"/>
                  <a:pt x="80152" y="68351"/>
                </a:cubicBezTo>
                <a:cubicBezTo>
                  <a:pt x="80482" y="68328"/>
                  <a:pt x="80808" y="68302"/>
                  <a:pt x="81138" y="68272"/>
                </a:cubicBezTo>
                <a:moveTo>
                  <a:pt x="81183" y="68392"/>
                </a:moveTo>
                <a:cubicBezTo>
                  <a:pt x="80853" y="68422"/>
                  <a:pt x="80527" y="68448"/>
                  <a:pt x="80200" y="68471"/>
                </a:cubicBezTo>
                <a:cubicBezTo>
                  <a:pt x="80350" y="68842"/>
                  <a:pt x="80508" y="69213"/>
                  <a:pt x="80673" y="69581"/>
                </a:cubicBezTo>
                <a:cubicBezTo>
                  <a:pt x="80992" y="69574"/>
                  <a:pt x="81315" y="69562"/>
                  <a:pt x="81637" y="69547"/>
                </a:cubicBezTo>
                <a:cubicBezTo>
                  <a:pt x="81476" y="69165"/>
                  <a:pt x="81326" y="68778"/>
                  <a:pt x="81183" y="68392"/>
                </a:cubicBezTo>
                <a:close/>
                <a:moveTo>
                  <a:pt x="82684" y="69487"/>
                </a:moveTo>
                <a:cubicBezTo>
                  <a:pt x="82530" y="69090"/>
                  <a:pt x="82384" y="68688"/>
                  <a:pt x="82245" y="68287"/>
                </a:cubicBezTo>
                <a:cubicBezTo>
                  <a:pt x="81911" y="68324"/>
                  <a:pt x="81577" y="68358"/>
                  <a:pt x="81247" y="68388"/>
                </a:cubicBezTo>
                <a:cubicBezTo>
                  <a:pt x="81390" y="68774"/>
                  <a:pt x="81544" y="69161"/>
                  <a:pt x="81701" y="69544"/>
                </a:cubicBezTo>
                <a:cubicBezTo>
                  <a:pt x="82031" y="69529"/>
                  <a:pt x="82358" y="69510"/>
                  <a:pt x="82684" y="69487"/>
                </a:cubicBezTo>
                <a:close/>
                <a:moveTo>
                  <a:pt x="82729" y="69607"/>
                </a:moveTo>
                <a:cubicBezTo>
                  <a:pt x="82403" y="69630"/>
                  <a:pt x="82076" y="69649"/>
                  <a:pt x="81754" y="69664"/>
                </a:cubicBezTo>
                <a:cubicBezTo>
                  <a:pt x="81904" y="70024"/>
                  <a:pt x="82061" y="70384"/>
                  <a:pt x="82226" y="70744"/>
                </a:cubicBezTo>
                <a:cubicBezTo>
                  <a:pt x="82549" y="70741"/>
                  <a:pt x="82868" y="70737"/>
                  <a:pt x="83191" y="70729"/>
                </a:cubicBezTo>
                <a:cubicBezTo>
                  <a:pt x="83029" y="70358"/>
                  <a:pt x="82876" y="69983"/>
                  <a:pt x="82729" y="69607"/>
                </a:cubicBezTo>
                <a:close/>
                <a:moveTo>
                  <a:pt x="84219" y="70696"/>
                </a:moveTo>
                <a:cubicBezTo>
                  <a:pt x="84065" y="70305"/>
                  <a:pt x="83915" y="69919"/>
                  <a:pt x="83776" y="69529"/>
                </a:cubicBezTo>
                <a:cubicBezTo>
                  <a:pt x="83450" y="69555"/>
                  <a:pt x="83119" y="69581"/>
                  <a:pt x="82793" y="69604"/>
                </a:cubicBezTo>
                <a:cubicBezTo>
                  <a:pt x="82939" y="69979"/>
                  <a:pt x="83093" y="70354"/>
                  <a:pt x="83255" y="70729"/>
                </a:cubicBezTo>
                <a:cubicBezTo>
                  <a:pt x="83577" y="70718"/>
                  <a:pt x="83896" y="70707"/>
                  <a:pt x="84219" y="70696"/>
                </a:cubicBezTo>
                <a:close/>
                <a:moveTo>
                  <a:pt x="84268" y="70812"/>
                </a:moveTo>
                <a:cubicBezTo>
                  <a:pt x="83949" y="70827"/>
                  <a:pt x="83626" y="70838"/>
                  <a:pt x="83307" y="70846"/>
                </a:cubicBezTo>
                <a:cubicBezTo>
                  <a:pt x="83461" y="71198"/>
                  <a:pt x="83618" y="71551"/>
                  <a:pt x="83784" y="71900"/>
                </a:cubicBezTo>
                <a:cubicBezTo>
                  <a:pt x="84027" y="71904"/>
                  <a:pt x="84271" y="71904"/>
                  <a:pt x="84515" y="71904"/>
                </a:cubicBezTo>
                <a:cubicBezTo>
                  <a:pt x="84586" y="71904"/>
                  <a:pt x="84662" y="71904"/>
                  <a:pt x="84733" y="71904"/>
                </a:cubicBezTo>
                <a:cubicBezTo>
                  <a:pt x="84571" y="71543"/>
                  <a:pt x="84418" y="71176"/>
                  <a:pt x="84268" y="70812"/>
                </a:cubicBezTo>
                <a:close/>
                <a:moveTo>
                  <a:pt x="85772" y="71889"/>
                </a:moveTo>
                <a:cubicBezTo>
                  <a:pt x="85615" y="71513"/>
                  <a:pt x="85464" y="71135"/>
                  <a:pt x="85322" y="70756"/>
                </a:cubicBezTo>
                <a:cubicBezTo>
                  <a:pt x="84992" y="70774"/>
                  <a:pt x="84658" y="70793"/>
                  <a:pt x="84328" y="70808"/>
                </a:cubicBezTo>
                <a:cubicBezTo>
                  <a:pt x="84478" y="71176"/>
                  <a:pt x="84632" y="71540"/>
                  <a:pt x="84793" y="71904"/>
                </a:cubicBezTo>
                <a:cubicBezTo>
                  <a:pt x="85119" y="71904"/>
                  <a:pt x="85446" y="71896"/>
                  <a:pt x="85772" y="71889"/>
                </a:cubicBezTo>
                <a:close/>
                <a:moveTo>
                  <a:pt x="85821" y="72005"/>
                </a:moveTo>
                <a:cubicBezTo>
                  <a:pt x="85494" y="72012"/>
                  <a:pt x="85172" y="72020"/>
                  <a:pt x="84845" y="72020"/>
                </a:cubicBezTo>
                <a:cubicBezTo>
                  <a:pt x="85003" y="72365"/>
                  <a:pt x="85164" y="72707"/>
                  <a:pt x="85329" y="73052"/>
                </a:cubicBezTo>
                <a:cubicBezTo>
                  <a:pt x="85648" y="73059"/>
                  <a:pt x="85967" y="73067"/>
                  <a:pt x="86290" y="73071"/>
                </a:cubicBezTo>
                <a:cubicBezTo>
                  <a:pt x="86125" y="72718"/>
                  <a:pt x="85971" y="72361"/>
                  <a:pt x="85821" y="72005"/>
                </a:cubicBezTo>
                <a:moveTo>
                  <a:pt x="87044" y="73078"/>
                </a:moveTo>
                <a:cubicBezTo>
                  <a:pt x="87138" y="73078"/>
                  <a:pt x="87232" y="73078"/>
                  <a:pt x="87322" y="73078"/>
                </a:cubicBezTo>
                <a:cubicBezTo>
                  <a:pt x="87164" y="72710"/>
                  <a:pt x="87014" y="72339"/>
                  <a:pt x="86868" y="71971"/>
                </a:cubicBezTo>
                <a:cubicBezTo>
                  <a:pt x="86538" y="71982"/>
                  <a:pt x="86207" y="71997"/>
                  <a:pt x="85881" y="72005"/>
                </a:cubicBezTo>
                <a:cubicBezTo>
                  <a:pt x="86031" y="72361"/>
                  <a:pt x="86185" y="72718"/>
                  <a:pt x="86350" y="73074"/>
                </a:cubicBezTo>
                <a:cubicBezTo>
                  <a:pt x="86579" y="73074"/>
                  <a:pt x="86811" y="73078"/>
                  <a:pt x="87044" y="73078"/>
                </a:cubicBezTo>
                <a:moveTo>
                  <a:pt x="87847" y="74234"/>
                </a:moveTo>
                <a:cubicBezTo>
                  <a:pt x="87682" y="73888"/>
                  <a:pt x="87524" y="73540"/>
                  <a:pt x="87374" y="73191"/>
                </a:cubicBezTo>
                <a:cubicBezTo>
                  <a:pt x="87262" y="73191"/>
                  <a:pt x="87153" y="73191"/>
                  <a:pt x="87044" y="73191"/>
                </a:cubicBezTo>
                <a:cubicBezTo>
                  <a:pt x="86830" y="73191"/>
                  <a:pt x="86616" y="73191"/>
                  <a:pt x="86402" y="73187"/>
                </a:cubicBezTo>
                <a:cubicBezTo>
                  <a:pt x="86560" y="73525"/>
                  <a:pt x="86721" y="73862"/>
                  <a:pt x="86890" y="74196"/>
                </a:cubicBezTo>
                <a:cubicBezTo>
                  <a:pt x="87209" y="74211"/>
                  <a:pt x="87528" y="74226"/>
                  <a:pt x="87847" y="74234"/>
                </a:cubicBezTo>
                <a:close/>
                <a:moveTo>
                  <a:pt x="87900" y="74350"/>
                </a:moveTo>
                <a:cubicBezTo>
                  <a:pt x="87584" y="74339"/>
                  <a:pt x="87265" y="74327"/>
                  <a:pt x="86947" y="74312"/>
                </a:cubicBezTo>
                <a:cubicBezTo>
                  <a:pt x="87108" y="74631"/>
                  <a:pt x="87277" y="74950"/>
                  <a:pt x="87449" y="75265"/>
                </a:cubicBezTo>
                <a:cubicBezTo>
                  <a:pt x="87761" y="75292"/>
                  <a:pt x="88076" y="75314"/>
                  <a:pt x="88391" y="75337"/>
                </a:cubicBezTo>
                <a:cubicBezTo>
                  <a:pt x="88222" y="75007"/>
                  <a:pt x="88057" y="74680"/>
                  <a:pt x="87900" y="74350"/>
                </a:cubicBezTo>
                <a:close/>
                <a:moveTo>
                  <a:pt x="87960" y="74350"/>
                </a:moveTo>
                <a:cubicBezTo>
                  <a:pt x="88117" y="74680"/>
                  <a:pt x="88282" y="75010"/>
                  <a:pt x="88451" y="75340"/>
                </a:cubicBezTo>
                <a:cubicBezTo>
                  <a:pt x="88766" y="75359"/>
                  <a:pt x="89085" y="75378"/>
                  <a:pt x="89404" y="75393"/>
                </a:cubicBezTo>
                <a:cubicBezTo>
                  <a:pt x="89239" y="75052"/>
                  <a:pt x="89081" y="74710"/>
                  <a:pt x="88928" y="74369"/>
                </a:cubicBezTo>
                <a:cubicBezTo>
                  <a:pt x="88605" y="74365"/>
                  <a:pt x="88282" y="74361"/>
                  <a:pt x="87960" y="74350"/>
                </a:cubicBezTo>
                <a:close/>
                <a:moveTo>
                  <a:pt x="88414" y="73176"/>
                </a:moveTo>
                <a:cubicBezTo>
                  <a:pt x="88087" y="73183"/>
                  <a:pt x="87757" y="73187"/>
                  <a:pt x="87431" y="73191"/>
                </a:cubicBezTo>
                <a:cubicBezTo>
                  <a:pt x="87581" y="73540"/>
                  <a:pt x="87742" y="73888"/>
                  <a:pt x="87907" y="74237"/>
                </a:cubicBezTo>
                <a:cubicBezTo>
                  <a:pt x="88230" y="74245"/>
                  <a:pt x="88552" y="74252"/>
                  <a:pt x="88875" y="74256"/>
                </a:cubicBezTo>
                <a:cubicBezTo>
                  <a:pt x="88717" y="73900"/>
                  <a:pt x="88564" y="73536"/>
                  <a:pt x="88414" y="73176"/>
                </a:cubicBezTo>
                <a:moveTo>
                  <a:pt x="87978" y="71907"/>
                </a:moveTo>
                <a:cubicBezTo>
                  <a:pt x="88121" y="72294"/>
                  <a:pt x="88267" y="72677"/>
                  <a:pt x="88421" y="73059"/>
                </a:cubicBezTo>
                <a:cubicBezTo>
                  <a:pt x="88755" y="73052"/>
                  <a:pt x="89089" y="73041"/>
                  <a:pt x="89423" y="73026"/>
                </a:cubicBezTo>
                <a:cubicBezTo>
                  <a:pt x="89277" y="72632"/>
                  <a:pt x="89130" y="72234"/>
                  <a:pt x="88995" y="71832"/>
                </a:cubicBezTo>
                <a:cubicBezTo>
                  <a:pt x="88657" y="71862"/>
                  <a:pt x="88316" y="71889"/>
                  <a:pt x="87978" y="71907"/>
                </a:cubicBezTo>
                <a:close/>
                <a:moveTo>
                  <a:pt x="87517" y="70564"/>
                </a:moveTo>
                <a:cubicBezTo>
                  <a:pt x="87648" y="70977"/>
                  <a:pt x="87787" y="71386"/>
                  <a:pt x="87937" y="71795"/>
                </a:cubicBezTo>
                <a:cubicBezTo>
                  <a:pt x="88275" y="71772"/>
                  <a:pt x="88616" y="71746"/>
                  <a:pt x="88958" y="71720"/>
                </a:cubicBezTo>
                <a:cubicBezTo>
                  <a:pt x="88815" y="71296"/>
                  <a:pt x="88684" y="70872"/>
                  <a:pt x="88556" y="70444"/>
                </a:cubicBezTo>
                <a:cubicBezTo>
                  <a:pt x="88207" y="70489"/>
                  <a:pt x="87862" y="70527"/>
                  <a:pt x="87517" y="70564"/>
                </a:cubicBezTo>
                <a:close/>
                <a:moveTo>
                  <a:pt x="88151" y="68958"/>
                </a:moveTo>
                <a:cubicBezTo>
                  <a:pt x="87794" y="69018"/>
                  <a:pt x="87438" y="69075"/>
                  <a:pt x="87085" y="69131"/>
                </a:cubicBezTo>
                <a:cubicBezTo>
                  <a:pt x="87205" y="69570"/>
                  <a:pt x="87337" y="70009"/>
                  <a:pt x="87479" y="70448"/>
                </a:cubicBezTo>
                <a:cubicBezTo>
                  <a:pt x="87824" y="70410"/>
                  <a:pt x="88173" y="70373"/>
                  <a:pt x="88522" y="70328"/>
                </a:cubicBezTo>
                <a:cubicBezTo>
                  <a:pt x="88387" y="69874"/>
                  <a:pt x="88263" y="69416"/>
                  <a:pt x="88151" y="68958"/>
                </a:cubicBezTo>
                <a:close/>
                <a:moveTo>
                  <a:pt x="118696" y="14509"/>
                </a:moveTo>
                <a:cubicBezTo>
                  <a:pt x="122778" y="14509"/>
                  <a:pt x="126376" y="14806"/>
                  <a:pt x="129251" y="15440"/>
                </a:cubicBezTo>
                <a:cubicBezTo>
                  <a:pt x="132128" y="16074"/>
                  <a:pt x="134286" y="17042"/>
                  <a:pt x="135479" y="18408"/>
                </a:cubicBezTo>
                <a:lnTo>
                  <a:pt x="135479" y="18408"/>
                </a:lnTo>
                <a:cubicBezTo>
                  <a:pt x="136845" y="19961"/>
                  <a:pt x="137460" y="21743"/>
                  <a:pt x="137460" y="23672"/>
                </a:cubicBezTo>
                <a:cubicBezTo>
                  <a:pt x="137460" y="27979"/>
                  <a:pt x="134410" y="33029"/>
                  <a:pt x="129776" y="38139"/>
                </a:cubicBezTo>
                <a:cubicBezTo>
                  <a:pt x="125146" y="43250"/>
                  <a:pt x="118921" y="48420"/>
                  <a:pt x="112558" y="52937"/>
                </a:cubicBezTo>
                <a:cubicBezTo>
                  <a:pt x="104213" y="58899"/>
                  <a:pt x="95783" y="63278"/>
                  <a:pt x="87517" y="65593"/>
                </a:cubicBezTo>
                <a:cubicBezTo>
                  <a:pt x="87599" y="66137"/>
                  <a:pt x="87697" y="66677"/>
                  <a:pt x="87806" y="67217"/>
                </a:cubicBezTo>
                <a:cubicBezTo>
                  <a:pt x="97092" y="65139"/>
                  <a:pt x="106611" y="60528"/>
                  <a:pt x="115841" y="54007"/>
                </a:cubicBezTo>
                <a:cubicBezTo>
                  <a:pt x="122321" y="49455"/>
                  <a:pt x="128594" y="44206"/>
                  <a:pt x="133239" y="38991"/>
                </a:cubicBezTo>
                <a:cubicBezTo>
                  <a:pt x="137888" y="33772"/>
                  <a:pt x="140908" y="28587"/>
                  <a:pt x="140908" y="24178"/>
                </a:cubicBezTo>
                <a:cubicBezTo>
                  <a:pt x="140908" y="22122"/>
                  <a:pt x="140251" y="20231"/>
                  <a:pt x="138799" y="18573"/>
                </a:cubicBezTo>
                <a:cubicBezTo>
                  <a:pt x="137509" y="17098"/>
                  <a:pt x="135156" y="16029"/>
                  <a:pt x="132016" y="15335"/>
                </a:cubicBezTo>
                <a:cubicBezTo>
                  <a:pt x="128875" y="14637"/>
                  <a:pt x="124951" y="14311"/>
                  <a:pt x="120516" y="14311"/>
                </a:cubicBezTo>
                <a:cubicBezTo>
                  <a:pt x="119345" y="14311"/>
                  <a:pt x="118133" y="14333"/>
                  <a:pt x="116895" y="14378"/>
                </a:cubicBezTo>
                <a:cubicBezTo>
                  <a:pt x="116805" y="14431"/>
                  <a:pt x="116715" y="14483"/>
                  <a:pt x="116625" y="14536"/>
                </a:cubicBezTo>
                <a:cubicBezTo>
                  <a:pt x="117327" y="14521"/>
                  <a:pt x="118017" y="14509"/>
                  <a:pt x="118696" y="14509"/>
                </a:cubicBezTo>
                <a:close/>
                <a:moveTo>
                  <a:pt x="116133" y="14821"/>
                </a:moveTo>
                <a:cubicBezTo>
                  <a:pt x="116370" y="14821"/>
                  <a:pt x="116606" y="14821"/>
                  <a:pt x="116839" y="14821"/>
                </a:cubicBezTo>
                <a:cubicBezTo>
                  <a:pt x="120568" y="14821"/>
                  <a:pt x="123840" y="15083"/>
                  <a:pt x="126448" y="15654"/>
                </a:cubicBezTo>
                <a:cubicBezTo>
                  <a:pt x="129052" y="16224"/>
                  <a:pt x="130999" y="17098"/>
                  <a:pt x="132076" y="18329"/>
                </a:cubicBezTo>
                <a:lnTo>
                  <a:pt x="132076" y="18329"/>
                </a:lnTo>
                <a:cubicBezTo>
                  <a:pt x="133333" y="19758"/>
                  <a:pt x="133903" y="21398"/>
                  <a:pt x="133903" y="23180"/>
                </a:cubicBezTo>
                <a:cubicBezTo>
                  <a:pt x="133899" y="27319"/>
                  <a:pt x="130841" y="32223"/>
                  <a:pt x="126230" y="37216"/>
                </a:cubicBezTo>
                <a:cubicBezTo>
                  <a:pt x="121619" y="42207"/>
                  <a:pt x="115451" y="47291"/>
                  <a:pt x="109215" y="51770"/>
                </a:cubicBezTo>
                <a:cubicBezTo>
                  <a:pt x="101808" y="57121"/>
                  <a:pt x="94469" y="61199"/>
                  <a:pt x="87269" y="63668"/>
                </a:cubicBezTo>
                <a:cubicBezTo>
                  <a:pt x="87329" y="64268"/>
                  <a:pt x="87404" y="64869"/>
                  <a:pt x="87498" y="65465"/>
                </a:cubicBezTo>
                <a:cubicBezTo>
                  <a:pt x="95737" y="63154"/>
                  <a:pt x="104153" y="58787"/>
                  <a:pt x="112483" y="52836"/>
                </a:cubicBezTo>
                <a:cubicBezTo>
                  <a:pt x="118842" y="48319"/>
                  <a:pt x="125060" y="43156"/>
                  <a:pt x="129682" y="38057"/>
                </a:cubicBezTo>
                <a:cubicBezTo>
                  <a:pt x="134308" y="32954"/>
                  <a:pt x="137336" y="27915"/>
                  <a:pt x="137332" y="23672"/>
                </a:cubicBezTo>
                <a:cubicBezTo>
                  <a:pt x="137332" y="21769"/>
                  <a:pt x="136728" y="20025"/>
                  <a:pt x="135385" y="18490"/>
                </a:cubicBezTo>
                <a:lnTo>
                  <a:pt x="135434" y="18449"/>
                </a:lnTo>
                <a:lnTo>
                  <a:pt x="135385" y="18490"/>
                </a:lnTo>
                <a:cubicBezTo>
                  <a:pt x="134222" y="17158"/>
                  <a:pt x="132087" y="16194"/>
                  <a:pt x="129224" y="15564"/>
                </a:cubicBezTo>
                <a:cubicBezTo>
                  <a:pt x="126361" y="14933"/>
                  <a:pt x="122771" y="14637"/>
                  <a:pt x="118696" y="14637"/>
                </a:cubicBezTo>
                <a:lnTo>
                  <a:pt x="118696" y="14637"/>
                </a:lnTo>
                <a:cubicBezTo>
                  <a:pt x="117946" y="14637"/>
                  <a:pt x="117180" y="14648"/>
                  <a:pt x="116396" y="14667"/>
                </a:cubicBezTo>
                <a:cubicBezTo>
                  <a:pt x="116310" y="14719"/>
                  <a:pt x="116224" y="14772"/>
                  <a:pt x="116133" y="14821"/>
                </a:cubicBezTo>
                <a:close/>
                <a:moveTo>
                  <a:pt x="116040" y="14825"/>
                </a:moveTo>
                <a:cubicBezTo>
                  <a:pt x="116126" y="14772"/>
                  <a:pt x="116212" y="14719"/>
                  <a:pt x="116299" y="14671"/>
                </a:cubicBezTo>
                <a:cubicBezTo>
                  <a:pt x="115908" y="14682"/>
                  <a:pt x="115511" y="14693"/>
                  <a:pt x="115109" y="14708"/>
                </a:cubicBezTo>
                <a:cubicBezTo>
                  <a:pt x="115030" y="14753"/>
                  <a:pt x="114955" y="14798"/>
                  <a:pt x="114877" y="14843"/>
                </a:cubicBezTo>
                <a:cubicBezTo>
                  <a:pt x="115267" y="14832"/>
                  <a:pt x="115657" y="14828"/>
                  <a:pt x="116040" y="14825"/>
                </a:cubicBezTo>
                <a:close/>
                <a:moveTo>
                  <a:pt x="114944" y="15110"/>
                </a:moveTo>
                <a:cubicBezTo>
                  <a:pt x="115150" y="15110"/>
                  <a:pt x="115349" y="15113"/>
                  <a:pt x="115552" y="15113"/>
                </a:cubicBezTo>
                <a:cubicBezTo>
                  <a:pt x="115638" y="15061"/>
                  <a:pt x="115728" y="15008"/>
                  <a:pt x="115815" y="14956"/>
                </a:cubicBezTo>
                <a:cubicBezTo>
                  <a:pt x="115428" y="14960"/>
                  <a:pt x="115038" y="14967"/>
                  <a:pt x="114640" y="14978"/>
                </a:cubicBezTo>
                <a:cubicBezTo>
                  <a:pt x="114561" y="15023"/>
                  <a:pt x="114486" y="15068"/>
                  <a:pt x="114408" y="15113"/>
                </a:cubicBezTo>
                <a:cubicBezTo>
                  <a:pt x="114588" y="15113"/>
                  <a:pt x="114768" y="15110"/>
                  <a:pt x="114944" y="15110"/>
                </a:cubicBezTo>
                <a:close/>
                <a:moveTo>
                  <a:pt x="115045" y="15421"/>
                </a:moveTo>
                <a:cubicBezTo>
                  <a:pt x="115139" y="15361"/>
                  <a:pt x="115237" y="15301"/>
                  <a:pt x="115334" y="15245"/>
                </a:cubicBezTo>
                <a:cubicBezTo>
                  <a:pt x="115207" y="15245"/>
                  <a:pt x="115075" y="15245"/>
                  <a:pt x="114948" y="15245"/>
                </a:cubicBezTo>
                <a:lnTo>
                  <a:pt x="114944" y="15245"/>
                </a:lnTo>
                <a:cubicBezTo>
                  <a:pt x="114693" y="15245"/>
                  <a:pt x="114438" y="15245"/>
                  <a:pt x="114179" y="15249"/>
                </a:cubicBezTo>
                <a:cubicBezTo>
                  <a:pt x="114096" y="15297"/>
                  <a:pt x="114014" y="15346"/>
                  <a:pt x="113931" y="15391"/>
                </a:cubicBezTo>
                <a:cubicBezTo>
                  <a:pt x="114310" y="15399"/>
                  <a:pt x="114681" y="15406"/>
                  <a:pt x="115045" y="15421"/>
                </a:cubicBezTo>
                <a:close/>
                <a:moveTo>
                  <a:pt x="114490" y="15763"/>
                </a:moveTo>
                <a:cubicBezTo>
                  <a:pt x="114606" y="15691"/>
                  <a:pt x="114719" y="15620"/>
                  <a:pt x="114835" y="15549"/>
                </a:cubicBezTo>
                <a:cubicBezTo>
                  <a:pt x="114468" y="15537"/>
                  <a:pt x="114092" y="15530"/>
                  <a:pt x="113710" y="15526"/>
                </a:cubicBezTo>
                <a:cubicBezTo>
                  <a:pt x="113616" y="15582"/>
                  <a:pt x="113518" y="15639"/>
                  <a:pt x="113425" y="15695"/>
                </a:cubicBezTo>
                <a:cubicBezTo>
                  <a:pt x="113788" y="15714"/>
                  <a:pt x="114145" y="15736"/>
                  <a:pt x="114490" y="15763"/>
                </a:cubicBezTo>
                <a:close/>
                <a:moveTo>
                  <a:pt x="113837" y="16175"/>
                </a:moveTo>
                <a:cubicBezTo>
                  <a:pt x="113987" y="16078"/>
                  <a:pt x="114141" y="15980"/>
                  <a:pt x="114295" y="15886"/>
                </a:cubicBezTo>
                <a:cubicBezTo>
                  <a:pt x="113942" y="15860"/>
                  <a:pt x="113582" y="15841"/>
                  <a:pt x="113214" y="15823"/>
                </a:cubicBezTo>
                <a:cubicBezTo>
                  <a:pt x="113087" y="15901"/>
                  <a:pt x="112967" y="15976"/>
                  <a:pt x="112839" y="16051"/>
                </a:cubicBezTo>
                <a:cubicBezTo>
                  <a:pt x="113184" y="16089"/>
                  <a:pt x="113518" y="16126"/>
                  <a:pt x="113837" y="16175"/>
                </a:cubicBezTo>
                <a:close/>
                <a:moveTo>
                  <a:pt x="112171" y="16535"/>
                </a:moveTo>
                <a:cubicBezTo>
                  <a:pt x="112453" y="16595"/>
                  <a:pt x="112719" y="16663"/>
                  <a:pt x="112971" y="16734"/>
                </a:cubicBezTo>
                <a:cubicBezTo>
                  <a:pt x="113199" y="16584"/>
                  <a:pt x="113425" y="16438"/>
                  <a:pt x="113657" y="16288"/>
                </a:cubicBezTo>
                <a:cubicBezTo>
                  <a:pt x="113331" y="16247"/>
                  <a:pt x="112993" y="16205"/>
                  <a:pt x="112644" y="16175"/>
                </a:cubicBezTo>
                <a:cubicBezTo>
                  <a:pt x="112460" y="16288"/>
                  <a:pt x="112276" y="16404"/>
                  <a:pt x="112093" y="16520"/>
                </a:cubicBezTo>
                <a:cubicBezTo>
                  <a:pt x="112119" y="16524"/>
                  <a:pt x="112145" y="16532"/>
                  <a:pt x="112171" y="16535"/>
                </a:cubicBezTo>
                <a:close/>
                <a:moveTo>
                  <a:pt x="111612" y="17654"/>
                </a:moveTo>
                <a:cubicBezTo>
                  <a:pt x="112010" y="17376"/>
                  <a:pt x="112411" y="17106"/>
                  <a:pt x="112813" y="16839"/>
                </a:cubicBezTo>
                <a:cubicBezTo>
                  <a:pt x="112603" y="16779"/>
                  <a:pt x="112378" y="16723"/>
                  <a:pt x="112141" y="16674"/>
                </a:cubicBezTo>
                <a:cubicBezTo>
                  <a:pt x="112070" y="16659"/>
                  <a:pt x="111995" y="16644"/>
                  <a:pt x="111920" y="16629"/>
                </a:cubicBezTo>
                <a:cubicBezTo>
                  <a:pt x="111609" y="16828"/>
                  <a:pt x="111293" y="17031"/>
                  <a:pt x="110986" y="17237"/>
                </a:cubicBezTo>
                <a:cubicBezTo>
                  <a:pt x="111226" y="17361"/>
                  <a:pt x="111436" y="17500"/>
                  <a:pt x="111612" y="17654"/>
                </a:cubicBezTo>
                <a:close/>
                <a:moveTo>
                  <a:pt x="109282" y="19342"/>
                </a:moveTo>
                <a:cubicBezTo>
                  <a:pt x="109556" y="19132"/>
                  <a:pt x="109838" y="18925"/>
                  <a:pt x="110119" y="18719"/>
                </a:cubicBezTo>
                <a:cubicBezTo>
                  <a:pt x="110569" y="18385"/>
                  <a:pt x="111027" y="18059"/>
                  <a:pt x="111488" y="17736"/>
                </a:cubicBezTo>
                <a:cubicBezTo>
                  <a:pt x="111312" y="17590"/>
                  <a:pt x="111098" y="17451"/>
                  <a:pt x="110847" y="17327"/>
                </a:cubicBezTo>
                <a:cubicBezTo>
                  <a:pt x="110228" y="17740"/>
                  <a:pt x="109620" y="18156"/>
                  <a:pt x="109023" y="18584"/>
                </a:cubicBezTo>
                <a:cubicBezTo>
                  <a:pt x="109140" y="18828"/>
                  <a:pt x="109226" y="19079"/>
                  <a:pt x="109282" y="19342"/>
                </a:cubicBezTo>
                <a:close/>
                <a:moveTo>
                  <a:pt x="110558" y="25615"/>
                </a:moveTo>
                <a:cubicBezTo>
                  <a:pt x="111905" y="23728"/>
                  <a:pt x="112678" y="21995"/>
                  <a:pt x="112678" y="20498"/>
                </a:cubicBezTo>
                <a:cubicBezTo>
                  <a:pt x="112678" y="19560"/>
                  <a:pt x="112378" y="18715"/>
                  <a:pt x="111725" y="17965"/>
                </a:cubicBezTo>
                <a:lnTo>
                  <a:pt x="111777" y="17916"/>
                </a:lnTo>
                <a:lnTo>
                  <a:pt x="111725" y="17965"/>
                </a:lnTo>
                <a:cubicBezTo>
                  <a:pt x="111665" y="17897"/>
                  <a:pt x="111601" y="17834"/>
                  <a:pt x="111526" y="17770"/>
                </a:cubicBezTo>
                <a:cubicBezTo>
                  <a:pt x="111061" y="18093"/>
                  <a:pt x="110599" y="18423"/>
                  <a:pt x="110145" y="18757"/>
                </a:cubicBezTo>
                <a:cubicBezTo>
                  <a:pt x="109860" y="18967"/>
                  <a:pt x="109575" y="19181"/>
                  <a:pt x="109294" y="19394"/>
                </a:cubicBezTo>
                <a:cubicBezTo>
                  <a:pt x="109335" y="19620"/>
                  <a:pt x="109357" y="19852"/>
                  <a:pt x="109357" y="20089"/>
                </a:cubicBezTo>
                <a:cubicBezTo>
                  <a:pt x="109357" y="21548"/>
                  <a:pt x="108558" y="23210"/>
                  <a:pt x="107200" y="25026"/>
                </a:cubicBezTo>
                <a:cubicBezTo>
                  <a:pt x="105845" y="26842"/>
                  <a:pt x="103932" y="28808"/>
                  <a:pt x="101681" y="30857"/>
                </a:cubicBezTo>
                <a:cubicBezTo>
                  <a:pt x="99066" y="33243"/>
                  <a:pt x="95996" y="35742"/>
                  <a:pt x="92841" y="38245"/>
                </a:cubicBezTo>
                <a:cubicBezTo>
                  <a:pt x="91828" y="40102"/>
                  <a:pt x="90942" y="41993"/>
                  <a:pt x="90185" y="43918"/>
                </a:cubicBezTo>
                <a:cubicBezTo>
                  <a:pt x="98124" y="37749"/>
                  <a:pt x="106686" y="31059"/>
                  <a:pt x="110558" y="25615"/>
                </a:cubicBezTo>
                <a:moveTo>
                  <a:pt x="92526" y="45831"/>
                </a:moveTo>
                <a:cubicBezTo>
                  <a:pt x="100919" y="39404"/>
                  <a:pt x="110029" y="32204"/>
                  <a:pt x="114047" y="26298"/>
                </a:cubicBezTo>
                <a:cubicBezTo>
                  <a:pt x="115391" y="24328"/>
                  <a:pt x="116160" y="22505"/>
                  <a:pt x="116160" y="20914"/>
                </a:cubicBezTo>
                <a:cubicBezTo>
                  <a:pt x="116160" y="19852"/>
                  <a:pt x="115822" y="18892"/>
                  <a:pt x="115079" y="18044"/>
                </a:cubicBezTo>
                <a:lnTo>
                  <a:pt x="115132" y="17995"/>
                </a:lnTo>
                <a:lnTo>
                  <a:pt x="115079" y="18044"/>
                </a:lnTo>
                <a:cubicBezTo>
                  <a:pt x="114644" y="17541"/>
                  <a:pt x="113894" y="17147"/>
                  <a:pt x="112873" y="16854"/>
                </a:cubicBezTo>
                <a:cubicBezTo>
                  <a:pt x="112464" y="17128"/>
                  <a:pt x="112051" y="17406"/>
                  <a:pt x="111650" y="17684"/>
                </a:cubicBezTo>
                <a:cubicBezTo>
                  <a:pt x="111714" y="17744"/>
                  <a:pt x="111777" y="17807"/>
                  <a:pt x="111834" y="17871"/>
                </a:cubicBezTo>
                <a:cubicBezTo>
                  <a:pt x="112509" y="18644"/>
                  <a:pt x="112824" y="19530"/>
                  <a:pt x="112824" y="20498"/>
                </a:cubicBezTo>
                <a:cubicBezTo>
                  <a:pt x="112820" y="22043"/>
                  <a:pt x="112029" y="23799"/>
                  <a:pt x="110678" y="25698"/>
                </a:cubicBezTo>
                <a:cubicBezTo>
                  <a:pt x="109327" y="27596"/>
                  <a:pt x="107414" y="29641"/>
                  <a:pt x="105159" y="31757"/>
                </a:cubicBezTo>
                <a:cubicBezTo>
                  <a:pt x="100863" y="35798"/>
                  <a:pt x="95325" y="40105"/>
                  <a:pt x="90083" y="44180"/>
                </a:cubicBezTo>
                <a:cubicBezTo>
                  <a:pt x="89490" y="45715"/>
                  <a:pt x="88980" y="47264"/>
                  <a:pt x="88556" y="48825"/>
                </a:cubicBezTo>
                <a:cubicBezTo>
                  <a:pt x="89851" y="47876"/>
                  <a:pt x="91171" y="46878"/>
                  <a:pt x="92526" y="45831"/>
                </a:cubicBezTo>
                <a:close/>
                <a:moveTo>
                  <a:pt x="95831" y="46998"/>
                </a:moveTo>
                <a:cubicBezTo>
                  <a:pt x="104420" y="40514"/>
                  <a:pt x="113541" y="33131"/>
                  <a:pt x="117552" y="26985"/>
                </a:cubicBezTo>
                <a:cubicBezTo>
                  <a:pt x="118887" y="24936"/>
                  <a:pt x="119657" y="23026"/>
                  <a:pt x="119657" y="21342"/>
                </a:cubicBezTo>
                <a:cubicBezTo>
                  <a:pt x="119653" y="20152"/>
                  <a:pt x="119274" y="19072"/>
                  <a:pt x="118441" y="18119"/>
                </a:cubicBezTo>
                <a:lnTo>
                  <a:pt x="118493" y="18074"/>
                </a:lnTo>
                <a:lnTo>
                  <a:pt x="118441" y="18119"/>
                </a:lnTo>
                <a:cubicBezTo>
                  <a:pt x="117818" y="17402"/>
                  <a:pt x="116647" y="16873"/>
                  <a:pt x="115034" y="16528"/>
                </a:cubicBezTo>
                <a:cubicBezTo>
                  <a:pt x="114629" y="16438"/>
                  <a:pt x="114190" y="16363"/>
                  <a:pt x="113728" y="16299"/>
                </a:cubicBezTo>
                <a:cubicBezTo>
                  <a:pt x="113492" y="16449"/>
                  <a:pt x="113263" y="16599"/>
                  <a:pt x="113031" y="16753"/>
                </a:cubicBezTo>
                <a:cubicBezTo>
                  <a:pt x="114006" y="17046"/>
                  <a:pt x="114738" y="17436"/>
                  <a:pt x="115184" y="17950"/>
                </a:cubicBezTo>
                <a:lnTo>
                  <a:pt x="115184" y="17950"/>
                </a:lnTo>
                <a:cubicBezTo>
                  <a:pt x="115950" y="18824"/>
                  <a:pt x="116302" y="19822"/>
                  <a:pt x="116302" y="20914"/>
                </a:cubicBezTo>
                <a:cubicBezTo>
                  <a:pt x="116302" y="22554"/>
                  <a:pt x="115514" y="24396"/>
                  <a:pt x="114167" y="26377"/>
                </a:cubicBezTo>
                <a:cubicBezTo>
                  <a:pt x="112817" y="28358"/>
                  <a:pt x="110907" y="30478"/>
                  <a:pt x="108648" y="32662"/>
                </a:cubicBezTo>
                <a:cubicBezTo>
                  <a:pt x="104127" y="37029"/>
                  <a:pt x="98210" y="41655"/>
                  <a:pt x="92612" y="45944"/>
                </a:cubicBezTo>
                <a:cubicBezTo>
                  <a:pt x="91205" y="47028"/>
                  <a:pt x="89836" y="48063"/>
                  <a:pt x="88496" y="49046"/>
                </a:cubicBezTo>
                <a:cubicBezTo>
                  <a:pt x="88166" y="50296"/>
                  <a:pt x="87888" y="51557"/>
                  <a:pt x="87671" y="52821"/>
                </a:cubicBezTo>
                <a:cubicBezTo>
                  <a:pt x="90297" y="51095"/>
                  <a:pt x="93006" y="49148"/>
                  <a:pt x="95831" y="46998"/>
                </a:cubicBezTo>
                <a:moveTo>
                  <a:pt x="87235" y="56134"/>
                </a:moveTo>
                <a:cubicBezTo>
                  <a:pt x="91070" y="53939"/>
                  <a:pt x="95017" y="51264"/>
                  <a:pt x="99144" y="48165"/>
                </a:cubicBezTo>
                <a:cubicBezTo>
                  <a:pt x="107928" y="41621"/>
                  <a:pt x="117060" y="34061"/>
                  <a:pt x="121064" y="27679"/>
                </a:cubicBezTo>
                <a:cubicBezTo>
                  <a:pt x="122399" y="25551"/>
                  <a:pt x="123165" y="23555"/>
                  <a:pt x="123165" y="21781"/>
                </a:cubicBezTo>
                <a:cubicBezTo>
                  <a:pt x="123165" y="20456"/>
                  <a:pt x="122741" y="19252"/>
                  <a:pt x="121814" y="18190"/>
                </a:cubicBezTo>
                <a:lnTo>
                  <a:pt x="121867" y="18145"/>
                </a:lnTo>
                <a:lnTo>
                  <a:pt x="121814" y="18190"/>
                </a:lnTo>
                <a:cubicBezTo>
                  <a:pt x="121094" y="17365"/>
                  <a:pt x="119750" y="16757"/>
                  <a:pt x="117908" y="16363"/>
                </a:cubicBezTo>
                <a:cubicBezTo>
                  <a:pt x="116880" y="16141"/>
                  <a:pt x="115694" y="15984"/>
                  <a:pt x="114374" y="15890"/>
                </a:cubicBezTo>
                <a:cubicBezTo>
                  <a:pt x="114220" y="15988"/>
                  <a:pt x="114062" y="16085"/>
                  <a:pt x="113909" y="16183"/>
                </a:cubicBezTo>
                <a:cubicBezTo>
                  <a:pt x="114314" y="16243"/>
                  <a:pt x="114700" y="16314"/>
                  <a:pt x="115064" y="16389"/>
                </a:cubicBezTo>
                <a:cubicBezTo>
                  <a:pt x="116693" y="16742"/>
                  <a:pt x="117886" y="17271"/>
                  <a:pt x="118546" y="18025"/>
                </a:cubicBezTo>
                <a:lnTo>
                  <a:pt x="118546" y="18025"/>
                </a:lnTo>
                <a:cubicBezTo>
                  <a:pt x="119401" y="19004"/>
                  <a:pt x="119795" y="20122"/>
                  <a:pt x="119795" y="21342"/>
                </a:cubicBezTo>
                <a:cubicBezTo>
                  <a:pt x="119795" y="23068"/>
                  <a:pt x="119011" y="25000"/>
                  <a:pt x="117668" y="27060"/>
                </a:cubicBezTo>
                <a:cubicBezTo>
                  <a:pt x="116321" y="29120"/>
                  <a:pt x="114411" y="31315"/>
                  <a:pt x="112145" y="33562"/>
                </a:cubicBezTo>
                <a:cubicBezTo>
                  <a:pt x="107609" y="38061"/>
                  <a:pt x="101643" y="42784"/>
                  <a:pt x="95918" y="47110"/>
                </a:cubicBezTo>
                <a:cubicBezTo>
                  <a:pt x="92995" y="49287"/>
                  <a:pt x="90305" y="51264"/>
                  <a:pt x="87637" y="53009"/>
                </a:cubicBezTo>
                <a:cubicBezTo>
                  <a:pt x="87464" y="54048"/>
                  <a:pt x="87329" y="55091"/>
                  <a:pt x="87235" y="56134"/>
                </a:cubicBezTo>
                <a:close/>
                <a:moveTo>
                  <a:pt x="87183" y="56164"/>
                </a:moveTo>
                <a:cubicBezTo>
                  <a:pt x="87277" y="55121"/>
                  <a:pt x="87412" y="54082"/>
                  <a:pt x="87584" y="53046"/>
                </a:cubicBezTo>
                <a:cubicBezTo>
                  <a:pt x="87082" y="53373"/>
                  <a:pt x="86583" y="53695"/>
                  <a:pt x="86087" y="54007"/>
                </a:cubicBezTo>
                <a:cubicBezTo>
                  <a:pt x="85956" y="54982"/>
                  <a:pt x="85866" y="55958"/>
                  <a:pt x="85810" y="56929"/>
                </a:cubicBezTo>
                <a:cubicBezTo>
                  <a:pt x="86264" y="56682"/>
                  <a:pt x="86725" y="56427"/>
                  <a:pt x="87183" y="56164"/>
                </a:cubicBezTo>
                <a:close/>
                <a:moveTo>
                  <a:pt x="85742" y="59192"/>
                </a:moveTo>
                <a:cubicBezTo>
                  <a:pt x="85742" y="59319"/>
                  <a:pt x="85742" y="59451"/>
                  <a:pt x="85746" y="59582"/>
                </a:cubicBezTo>
                <a:cubicBezTo>
                  <a:pt x="86174" y="59383"/>
                  <a:pt x="86598" y="59181"/>
                  <a:pt x="87029" y="58971"/>
                </a:cubicBezTo>
                <a:cubicBezTo>
                  <a:pt x="87048" y="58089"/>
                  <a:pt x="87093" y="57211"/>
                  <a:pt x="87168" y="56329"/>
                </a:cubicBezTo>
                <a:cubicBezTo>
                  <a:pt x="86710" y="56592"/>
                  <a:pt x="86256" y="56843"/>
                  <a:pt x="85798" y="57091"/>
                </a:cubicBezTo>
                <a:cubicBezTo>
                  <a:pt x="85761" y="57792"/>
                  <a:pt x="85742" y="58490"/>
                  <a:pt x="85742" y="59192"/>
                </a:cubicBezTo>
                <a:moveTo>
                  <a:pt x="84444" y="60164"/>
                </a:moveTo>
                <a:cubicBezTo>
                  <a:pt x="84860" y="59984"/>
                  <a:pt x="85277" y="59796"/>
                  <a:pt x="85693" y="59605"/>
                </a:cubicBezTo>
                <a:cubicBezTo>
                  <a:pt x="85693" y="59466"/>
                  <a:pt x="85693" y="59327"/>
                  <a:pt x="85693" y="59192"/>
                </a:cubicBezTo>
                <a:cubicBezTo>
                  <a:pt x="85693" y="58502"/>
                  <a:pt x="85712" y="57811"/>
                  <a:pt x="85746" y="57121"/>
                </a:cubicBezTo>
                <a:cubicBezTo>
                  <a:pt x="85303" y="57361"/>
                  <a:pt x="84864" y="57594"/>
                  <a:pt x="84421" y="57822"/>
                </a:cubicBezTo>
                <a:cubicBezTo>
                  <a:pt x="84418" y="58093"/>
                  <a:pt x="84414" y="58363"/>
                  <a:pt x="84414" y="58633"/>
                </a:cubicBezTo>
                <a:cubicBezTo>
                  <a:pt x="84414" y="59143"/>
                  <a:pt x="84425" y="59653"/>
                  <a:pt x="84444" y="60164"/>
                </a:cubicBezTo>
                <a:moveTo>
                  <a:pt x="83187" y="60839"/>
                </a:moveTo>
                <a:cubicBezTo>
                  <a:pt x="83236" y="61484"/>
                  <a:pt x="83300" y="62130"/>
                  <a:pt x="83386" y="62775"/>
                </a:cubicBezTo>
                <a:cubicBezTo>
                  <a:pt x="83772" y="62644"/>
                  <a:pt x="84159" y="62509"/>
                  <a:pt x="84549" y="62370"/>
                </a:cubicBezTo>
                <a:cubicBezTo>
                  <a:pt x="84478" y="61691"/>
                  <a:pt x="84429" y="61012"/>
                  <a:pt x="84399" y="60329"/>
                </a:cubicBezTo>
                <a:cubicBezTo>
                  <a:pt x="83994" y="60505"/>
                  <a:pt x="83588" y="60674"/>
                  <a:pt x="83187" y="60839"/>
                </a:cubicBezTo>
                <a:close/>
                <a:moveTo>
                  <a:pt x="82193" y="63158"/>
                </a:moveTo>
                <a:cubicBezTo>
                  <a:pt x="82572" y="63038"/>
                  <a:pt x="82951" y="62918"/>
                  <a:pt x="83330" y="62790"/>
                </a:cubicBezTo>
                <a:cubicBezTo>
                  <a:pt x="83247" y="62148"/>
                  <a:pt x="83179" y="61507"/>
                  <a:pt x="83131" y="60862"/>
                </a:cubicBezTo>
                <a:cubicBezTo>
                  <a:pt x="82737" y="61019"/>
                  <a:pt x="82343" y="61177"/>
                  <a:pt x="81949" y="61323"/>
                </a:cubicBezTo>
                <a:cubicBezTo>
                  <a:pt x="82013" y="61935"/>
                  <a:pt x="82095" y="62546"/>
                  <a:pt x="82193" y="63158"/>
                </a:cubicBezTo>
                <a:close/>
                <a:moveTo>
                  <a:pt x="81401" y="65188"/>
                </a:moveTo>
                <a:cubicBezTo>
                  <a:pt x="81757" y="65109"/>
                  <a:pt x="82110" y="65026"/>
                  <a:pt x="82467" y="64940"/>
                </a:cubicBezTo>
                <a:cubicBezTo>
                  <a:pt x="82350" y="64396"/>
                  <a:pt x="82249" y="63852"/>
                  <a:pt x="82159" y="63304"/>
                </a:cubicBezTo>
                <a:cubicBezTo>
                  <a:pt x="81791" y="63417"/>
                  <a:pt x="81427" y="63525"/>
                  <a:pt x="81060" y="63627"/>
                </a:cubicBezTo>
                <a:cubicBezTo>
                  <a:pt x="81161" y="64148"/>
                  <a:pt x="81277" y="64670"/>
                  <a:pt x="81401" y="65188"/>
                </a:cubicBezTo>
                <a:close/>
                <a:moveTo>
                  <a:pt x="80287" y="65420"/>
                </a:moveTo>
                <a:cubicBezTo>
                  <a:pt x="80639" y="65349"/>
                  <a:pt x="80992" y="65278"/>
                  <a:pt x="81345" y="65199"/>
                </a:cubicBezTo>
                <a:cubicBezTo>
                  <a:pt x="81217" y="64685"/>
                  <a:pt x="81105" y="64163"/>
                  <a:pt x="81003" y="63646"/>
                </a:cubicBezTo>
                <a:cubicBezTo>
                  <a:pt x="80643" y="63747"/>
                  <a:pt x="80279" y="63841"/>
                  <a:pt x="79919" y="63934"/>
                </a:cubicBezTo>
                <a:cubicBezTo>
                  <a:pt x="80032" y="64430"/>
                  <a:pt x="80152" y="64925"/>
                  <a:pt x="80287" y="65420"/>
                </a:cubicBezTo>
                <a:close/>
                <a:moveTo>
                  <a:pt x="80260" y="65555"/>
                </a:moveTo>
                <a:cubicBezTo>
                  <a:pt x="79915" y="65623"/>
                  <a:pt x="79574" y="65687"/>
                  <a:pt x="79232" y="65743"/>
                </a:cubicBezTo>
                <a:cubicBezTo>
                  <a:pt x="79364" y="66174"/>
                  <a:pt x="79506" y="66606"/>
                  <a:pt x="79656" y="67037"/>
                </a:cubicBezTo>
                <a:cubicBezTo>
                  <a:pt x="79994" y="66996"/>
                  <a:pt x="80328" y="66955"/>
                  <a:pt x="80666" y="66906"/>
                </a:cubicBezTo>
                <a:cubicBezTo>
                  <a:pt x="80519" y="66460"/>
                  <a:pt x="80384" y="66006"/>
                  <a:pt x="80260" y="65555"/>
                </a:cubicBezTo>
                <a:close/>
                <a:moveTo>
                  <a:pt x="81754" y="66741"/>
                </a:moveTo>
                <a:cubicBezTo>
                  <a:pt x="81619" y="66272"/>
                  <a:pt x="81491" y="65799"/>
                  <a:pt x="81375" y="65326"/>
                </a:cubicBezTo>
                <a:cubicBezTo>
                  <a:pt x="81022" y="65401"/>
                  <a:pt x="80673" y="65476"/>
                  <a:pt x="80320" y="65544"/>
                </a:cubicBezTo>
                <a:cubicBezTo>
                  <a:pt x="80448" y="65998"/>
                  <a:pt x="80583" y="66448"/>
                  <a:pt x="80726" y="66898"/>
                </a:cubicBezTo>
                <a:cubicBezTo>
                  <a:pt x="81071" y="66850"/>
                  <a:pt x="81412" y="66797"/>
                  <a:pt x="81754" y="66741"/>
                </a:cubicBezTo>
                <a:close/>
                <a:moveTo>
                  <a:pt x="81791" y="66865"/>
                </a:moveTo>
                <a:cubicBezTo>
                  <a:pt x="81450" y="66921"/>
                  <a:pt x="81108" y="66974"/>
                  <a:pt x="80767" y="67019"/>
                </a:cubicBezTo>
                <a:cubicBezTo>
                  <a:pt x="80902" y="67435"/>
                  <a:pt x="81048" y="67852"/>
                  <a:pt x="81202" y="68268"/>
                </a:cubicBezTo>
                <a:cubicBezTo>
                  <a:pt x="81536" y="68234"/>
                  <a:pt x="81870" y="68200"/>
                  <a:pt x="82204" y="68163"/>
                </a:cubicBezTo>
                <a:cubicBezTo>
                  <a:pt x="82058" y="67731"/>
                  <a:pt x="81919" y="67300"/>
                  <a:pt x="81791" y="66865"/>
                </a:cubicBezTo>
                <a:close/>
                <a:moveTo>
                  <a:pt x="83273" y="68032"/>
                </a:moveTo>
                <a:cubicBezTo>
                  <a:pt x="83134" y="67581"/>
                  <a:pt x="83003" y="67127"/>
                  <a:pt x="82883" y="66673"/>
                </a:cubicBezTo>
                <a:cubicBezTo>
                  <a:pt x="82538" y="66737"/>
                  <a:pt x="82196" y="66797"/>
                  <a:pt x="81851" y="66853"/>
                </a:cubicBezTo>
                <a:cubicBezTo>
                  <a:pt x="81979" y="67292"/>
                  <a:pt x="82118" y="67724"/>
                  <a:pt x="82264" y="68159"/>
                </a:cubicBezTo>
                <a:cubicBezTo>
                  <a:pt x="82602" y="68118"/>
                  <a:pt x="82939" y="68077"/>
                  <a:pt x="83273" y="68032"/>
                </a:cubicBezTo>
                <a:close/>
                <a:moveTo>
                  <a:pt x="83311" y="68152"/>
                </a:moveTo>
                <a:cubicBezTo>
                  <a:pt x="82977" y="68197"/>
                  <a:pt x="82639" y="68242"/>
                  <a:pt x="82305" y="68279"/>
                </a:cubicBezTo>
                <a:cubicBezTo>
                  <a:pt x="82444" y="68681"/>
                  <a:pt x="82590" y="69082"/>
                  <a:pt x="82748" y="69484"/>
                </a:cubicBezTo>
                <a:cubicBezTo>
                  <a:pt x="83074" y="69461"/>
                  <a:pt x="83405" y="69435"/>
                  <a:pt x="83735" y="69409"/>
                </a:cubicBezTo>
                <a:cubicBezTo>
                  <a:pt x="83585" y="68992"/>
                  <a:pt x="83446" y="68572"/>
                  <a:pt x="83311" y="68152"/>
                </a:cubicBezTo>
                <a:close/>
                <a:moveTo>
                  <a:pt x="84808" y="69304"/>
                </a:moveTo>
                <a:cubicBezTo>
                  <a:pt x="84665" y="68868"/>
                  <a:pt x="84534" y="68433"/>
                  <a:pt x="84406" y="67994"/>
                </a:cubicBezTo>
                <a:cubicBezTo>
                  <a:pt x="84061" y="68047"/>
                  <a:pt x="83716" y="68099"/>
                  <a:pt x="83371" y="68144"/>
                </a:cubicBezTo>
                <a:cubicBezTo>
                  <a:pt x="83502" y="68564"/>
                  <a:pt x="83645" y="68985"/>
                  <a:pt x="83791" y="69401"/>
                </a:cubicBezTo>
                <a:cubicBezTo>
                  <a:pt x="84132" y="69371"/>
                  <a:pt x="84470" y="69341"/>
                  <a:pt x="84808" y="69304"/>
                </a:cubicBezTo>
                <a:close/>
                <a:moveTo>
                  <a:pt x="84849" y="69420"/>
                </a:moveTo>
                <a:cubicBezTo>
                  <a:pt x="84511" y="69457"/>
                  <a:pt x="84170" y="69491"/>
                  <a:pt x="83836" y="69521"/>
                </a:cubicBezTo>
                <a:cubicBezTo>
                  <a:pt x="83975" y="69911"/>
                  <a:pt x="84125" y="70302"/>
                  <a:pt x="84283" y="70692"/>
                </a:cubicBezTo>
                <a:cubicBezTo>
                  <a:pt x="84613" y="70677"/>
                  <a:pt x="84943" y="70658"/>
                  <a:pt x="85277" y="70635"/>
                </a:cubicBezTo>
                <a:cubicBezTo>
                  <a:pt x="85127" y="70234"/>
                  <a:pt x="84984" y="69829"/>
                  <a:pt x="84849" y="69420"/>
                </a:cubicBezTo>
                <a:close/>
                <a:moveTo>
                  <a:pt x="86346" y="70557"/>
                </a:moveTo>
                <a:cubicBezTo>
                  <a:pt x="86200" y="70136"/>
                  <a:pt x="86065" y="69716"/>
                  <a:pt x="85933" y="69292"/>
                </a:cubicBezTo>
                <a:cubicBezTo>
                  <a:pt x="85592" y="69337"/>
                  <a:pt x="85247" y="69379"/>
                  <a:pt x="84905" y="69416"/>
                </a:cubicBezTo>
                <a:cubicBezTo>
                  <a:pt x="85040" y="69821"/>
                  <a:pt x="85183" y="70227"/>
                  <a:pt x="85333" y="70632"/>
                </a:cubicBezTo>
                <a:cubicBezTo>
                  <a:pt x="85671" y="70609"/>
                  <a:pt x="86009" y="70587"/>
                  <a:pt x="86346" y="70557"/>
                </a:cubicBezTo>
                <a:close/>
                <a:moveTo>
                  <a:pt x="86387" y="70673"/>
                </a:moveTo>
                <a:cubicBezTo>
                  <a:pt x="86050" y="70703"/>
                  <a:pt x="85712" y="70729"/>
                  <a:pt x="85378" y="70752"/>
                </a:cubicBezTo>
                <a:cubicBezTo>
                  <a:pt x="85521" y="71131"/>
                  <a:pt x="85675" y="71510"/>
                  <a:pt x="85832" y="71889"/>
                </a:cubicBezTo>
                <a:cubicBezTo>
                  <a:pt x="86162" y="71881"/>
                  <a:pt x="86493" y="71870"/>
                  <a:pt x="86823" y="71855"/>
                </a:cubicBezTo>
                <a:cubicBezTo>
                  <a:pt x="86669" y="71461"/>
                  <a:pt x="86526" y="71067"/>
                  <a:pt x="86387" y="70673"/>
                </a:cubicBezTo>
                <a:close/>
                <a:moveTo>
                  <a:pt x="87037" y="69138"/>
                </a:moveTo>
                <a:cubicBezTo>
                  <a:pt x="86684" y="69191"/>
                  <a:pt x="86335" y="69240"/>
                  <a:pt x="85986" y="69285"/>
                </a:cubicBezTo>
                <a:cubicBezTo>
                  <a:pt x="86117" y="69709"/>
                  <a:pt x="86256" y="70129"/>
                  <a:pt x="86399" y="70553"/>
                </a:cubicBezTo>
                <a:cubicBezTo>
                  <a:pt x="86740" y="70523"/>
                  <a:pt x="87085" y="70489"/>
                  <a:pt x="87427" y="70455"/>
                </a:cubicBezTo>
                <a:cubicBezTo>
                  <a:pt x="87288" y="70016"/>
                  <a:pt x="87157" y="69577"/>
                  <a:pt x="87037" y="69138"/>
                </a:cubicBezTo>
                <a:close/>
                <a:moveTo>
                  <a:pt x="86691" y="67585"/>
                </a:moveTo>
                <a:cubicBezTo>
                  <a:pt x="86800" y="68062"/>
                  <a:pt x="86920" y="68534"/>
                  <a:pt x="87052" y="69011"/>
                </a:cubicBezTo>
                <a:cubicBezTo>
                  <a:pt x="87408" y="68958"/>
                  <a:pt x="87764" y="68898"/>
                  <a:pt x="88121" y="68838"/>
                </a:cubicBezTo>
                <a:cubicBezTo>
                  <a:pt x="87997" y="68343"/>
                  <a:pt x="87885" y="67848"/>
                  <a:pt x="87783" y="67352"/>
                </a:cubicBezTo>
                <a:cubicBezTo>
                  <a:pt x="87419" y="67431"/>
                  <a:pt x="87055" y="67510"/>
                  <a:pt x="86691" y="67585"/>
                </a:cubicBezTo>
                <a:moveTo>
                  <a:pt x="86346" y="65908"/>
                </a:moveTo>
                <a:cubicBezTo>
                  <a:pt x="86440" y="66426"/>
                  <a:pt x="86545" y="66944"/>
                  <a:pt x="86665" y="67461"/>
                </a:cubicBezTo>
                <a:cubicBezTo>
                  <a:pt x="87029" y="67390"/>
                  <a:pt x="87393" y="67311"/>
                  <a:pt x="87761" y="67229"/>
                </a:cubicBezTo>
                <a:cubicBezTo>
                  <a:pt x="87652" y="66688"/>
                  <a:pt x="87554" y="66148"/>
                  <a:pt x="87468" y="65604"/>
                </a:cubicBezTo>
                <a:cubicBezTo>
                  <a:pt x="87097" y="65709"/>
                  <a:pt x="86718" y="65810"/>
                  <a:pt x="86346" y="65908"/>
                </a:cubicBezTo>
                <a:close/>
                <a:moveTo>
                  <a:pt x="87220" y="63683"/>
                </a:moveTo>
                <a:cubicBezTo>
                  <a:pt x="86834" y="63814"/>
                  <a:pt x="86444" y="63946"/>
                  <a:pt x="86057" y="64066"/>
                </a:cubicBezTo>
                <a:cubicBezTo>
                  <a:pt x="86132" y="64640"/>
                  <a:pt x="86219" y="65210"/>
                  <a:pt x="86324" y="65780"/>
                </a:cubicBezTo>
                <a:cubicBezTo>
                  <a:pt x="86699" y="65683"/>
                  <a:pt x="87074" y="65585"/>
                  <a:pt x="87449" y="65476"/>
                </a:cubicBezTo>
                <a:cubicBezTo>
                  <a:pt x="87359" y="64880"/>
                  <a:pt x="87284" y="64283"/>
                  <a:pt x="87220" y="63683"/>
                </a:cubicBezTo>
                <a:close/>
                <a:moveTo>
                  <a:pt x="123626" y="15860"/>
                </a:moveTo>
                <a:cubicBezTo>
                  <a:pt x="125975" y="16370"/>
                  <a:pt x="127716" y="17151"/>
                  <a:pt x="128680" y="18250"/>
                </a:cubicBezTo>
                <a:lnTo>
                  <a:pt x="128680" y="18250"/>
                </a:lnTo>
                <a:cubicBezTo>
                  <a:pt x="129832" y="19563"/>
                  <a:pt x="130354" y="21064"/>
                  <a:pt x="130354" y="22700"/>
                </a:cubicBezTo>
                <a:cubicBezTo>
                  <a:pt x="130354" y="26673"/>
                  <a:pt x="127284" y="31420"/>
                  <a:pt x="122696" y="36293"/>
                </a:cubicBezTo>
                <a:cubicBezTo>
                  <a:pt x="118103" y="41167"/>
                  <a:pt x="111991" y="46161"/>
                  <a:pt x="105875" y="50604"/>
                </a:cubicBezTo>
                <a:cubicBezTo>
                  <a:pt x="99471" y="55290"/>
                  <a:pt x="93227" y="59004"/>
                  <a:pt x="87108" y="61522"/>
                </a:cubicBezTo>
                <a:cubicBezTo>
                  <a:pt x="87142" y="62193"/>
                  <a:pt x="87187" y="62865"/>
                  <a:pt x="87254" y="63537"/>
                </a:cubicBezTo>
                <a:cubicBezTo>
                  <a:pt x="94432" y="61072"/>
                  <a:pt x="101748" y="57004"/>
                  <a:pt x="109136" y="51665"/>
                </a:cubicBezTo>
                <a:cubicBezTo>
                  <a:pt x="115372" y="47189"/>
                  <a:pt x="121536" y="42109"/>
                  <a:pt x="126136" y="37126"/>
                </a:cubicBezTo>
                <a:cubicBezTo>
                  <a:pt x="130740" y="32144"/>
                  <a:pt x="133775" y="27255"/>
                  <a:pt x="133772" y="23180"/>
                </a:cubicBezTo>
                <a:cubicBezTo>
                  <a:pt x="133772" y="21428"/>
                  <a:pt x="133213" y="19822"/>
                  <a:pt x="131978" y="18415"/>
                </a:cubicBezTo>
                <a:cubicBezTo>
                  <a:pt x="130935" y="17218"/>
                  <a:pt x="129014" y="16348"/>
                  <a:pt x="126418" y="15781"/>
                </a:cubicBezTo>
                <a:cubicBezTo>
                  <a:pt x="123825" y="15215"/>
                  <a:pt x="120565" y="14948"/>
                  <a:pt x="116843" y="14948"/>
                </a:cubicBezTo>
                <a:lnTo>
                  <a:pt x="116839" y="14948"/>
                </a:lnTo>
                <a:cubicBezTo>
                  <a:pt x="116535" y="14948"/>
                  <a:pt x="116224" y="14952"/>
                  <a:pt x="115912" y="14956"/>
                </a:cubicBezTo>
                <a:cubicBezTo>
                  <a:pt x="115822" y="15008"/>
                  <a:pt x="115732" y="15061"/>
                  <a:pt x="115642" y="15113"/>
                </a:cubicBezTo>
                <a:cubicBezTo>
                  <a:pt x="118734" y="15147"/>
                  <a:pt x="121443" y="15384"/>
                  <a:pt x="123626" y="15860"/>
                </a:cubicBezTo>
                <a:moveTo>
                  <a:pt x="85847" y="62028"/>
                </a:moveTo>
                <a:cubicBezTo>
                  <a:pt x="85896" y="62666"/>
                  <a:pt x="85960" y="63300"/>
                  <a:pt x="86039" y="63938"/>
                </a:cubicBezTo>
                <a:cubicBezTo>
                  <a:pt x="86429" y="63814"/>
                  <a:pt x="86819" y="63683"/>
                  <a:pt x="87209" y="63552"/>
                </a:cubicBezTo>
                <a:cubicBezTo>
                  <a:pt x="87142" y="62884"/>
                  <a:pt x="87093" y="62212"/>
                  <a:pt x="87063" y="61544"/>
                </a:cubicBezTo>
                <a:cubicBezTo>
                  <a:pt x="86658" y="61709"/>
                  <a:pt x="86252" y="61871"/>
                  <a:pt x="85847" y="62028"/>
                </a:cubicBezTo>
                <a:moveTo>
                  <a:pt x="84598" y="62351"/>
                </a:moveTo>
                <a:cubicBezTo>
                  <a:pt x="84995" y="62208"/>
                  <a:pt x="85389" y="62062"/>
                  <a:pt x="85787" y="61908"/>
                </a:cubicBezTo>
                <a:cubicBezTo>
                  <a:pt x="85738" y="61192"/>
                  <a:pt x="85708" y="60471"/>
                  <a:pt x="85697" y="59751"/>
                </a:cubicBezTo>
                <a:cubicBezTo>
                  <a:pt x="85281" y="59942"/>
                  <a:pt x="84864" y="60126"/>
                  <a:pt x="84451" y="60306"/>
                </a:cubicBezTo>
                <a:cubicBezTo>
                  <a:pt x="84481" y="60989"/>
                  <a:pt x="84530" y="61672"/>
                  <a:pt x="84598" y="62351"/>
                </a:cubicBezTo>
                <a:close/>
                <a:moveTo>
                  <a:pt x="83675" y="64632"/>
                </a:moveTo>
                <a:cubicBezTo>
                  <a:pt x="84050" y="64531"/>
                  <a:pt x="84421" y="64426"/>
                  <a:pt x="84797" y="64317"/>
                </a:cubicBezTo>
                <a:cubicBezTo>
                  <a:pt x="84703" y="63713"/>
                  <a:pt x="84624" y="63109"/>
                  <a:pt x="84560" y="62505"/>
                </a:cubicBezTo>
                <a:cubicBezTo>
                  <a:pt x="84174" y="62644"/>
                  <a:pt x="83787" y="62779"/>
                  <a:pt x="83401" y="62906"/>
                </a:cubicBezTo>
                <a:cubicBezTo>
                  <a:pt x="83480" y="63484"/>
                  <a:pt x="83570" y="64058"/>
                  <a:pt x="83675" y="64632"/>
                </a:cubicBezTo>
                <a:close/>
                <a:moveTo>
                  <a:pt x="82523" y="64929"/>
                </a:moveTo>
                <a:cubicBezTo>
                  <a:pt x="82887" y="64839"/>
                  <a:pt x="83255" y="64745"/>
                  <a:pt x="83622" y="64647"/>
                </a:cubicBezTo>
                <a:cubicBezTo>
                  <a:pt x="83517" y="64073"/>
                  <a:pt x="83427" y="63499"/>
                  <a:pt x="83348" y="62925"/>
                </a:cubicBezTo>
                <a:cubicBezTo>
                  <a:pt x="82969" y="63049"/>
                  <a:pt x="82590" y="63173"/>
                  <a:pt x="82215" y="63289"/>
                </a:cubicBezTo>
                <a:cubicBezTo>
                  <a:pt x="82305" y="63837"/>
                  <a:pt x="82407" y="64381"/>
                  <a:pt x="82523" y="64929"/>
                </a:cubicBezTo>
                <a:close/>
                <a:moveTo>
                  <a:pt x="82493" y="65068"/>
                </a:moveTo>
                <a:cubicBezTo>
                  <a:pt x="82140" y="65154"/>
                  <a:pt x="81787" y="65236"/>
                  <a:pt x="81431" y="65315"/>
                </a:cubicBezTo>
                <a:cubicBezTo>
                  <a:pt x="81551" y="65788"/>
                  <a:pt x="81675" y="66261"/>
                  <a:pt x="81814" y="66733"/>
                </a:cubicBezTo>
                <a:cubicBezTo>
                  <a:pt x="82159" y="66677"/>
                  <a:pt x="82504" y="66613"/>
                  <a:pt x="82849" y="66550"/>
                </a:cubicBezTo>
                <a:cubicBezTo>
                  <a:pt x="82718" y="66058"/>
                  <a:pt x="82602" y="65563"/>
                  <a:pt x="82493" y="65068"/>
                </a:cubicBezTo>
                <a:close/>
                <a:moveTo>
                  <a:pt x="83975" y="66328"/>
                </a:moveTo>
                <a:cubicBezTo>
                  <a:pt x="83851" y="65810"/>
                  <a:pt x="83742" y="65293"/>
                  <a:pt x="83645" y="64775"/>
                </a:cubicBezTo>
                <a:cubicBezTo>
                  <a:pt x="83281" y="64872"/>
                  <a:pt x="82913" y="64966"/>
                  <a:pt x="82549" y="65053"/>
                </a:cubicBezTo>
                <a:cubicBezTo>
                  <a:pt x="82658" y="65552"/>
                  <a:pt x="82774" y="66047"/>
                  <a:pt x="82906" y="66542"/>
                </a:cubicBezTo>
                <a:cubicBezTo>
                  <a:pt x="83262" y="66475"/>
                  <a:pt x="83618" y="66403"/>
                  <a:pt x="83975" y="66328"/>
                </a:cubicBezTo>
                <a:close/>
                <a:moveTo>
                  <a:pt x="84005" y="66452"/>
                </a:moveTo>
                <a:cubicBezTo>
                  <a:pt x="83648" y="66527"/>
                  <a:pt x="83292" y="66598"/>
                  <a:pt x="82939" y="66662"/>
                </a:cubicBezTo>
                <a:cubicBezTo>
                  <a:pt x="83059" y="67120"/>
                  <a:pt x="83191" y="67574"/>
                  <a:pt x="83333" y="68024"/>
                </a:cubicBezTo>
                <a:cubicBezTo>
                  <a:pt x="83679" y="67979"/>
                  <a:pt x="84027" y="67927"/>
                  <a:pt x="84373" y="67874"/>
                </a:cubicBezTo>
                <a:cubicBezTo>
                  <a:pt x="84241" y="67401"/>
                  <a:pt x="84117" y="66929"/>
                  <a:pt x="84005" y="66452"/>
                </a:cubicBezTo>
                <a:moveTo>
                  <a:pt x="85487" y="67686"/>
                </a:moveTo>
                <a:cubicBezTo>
                  <a:pt x="85359" y="67191"/>
                  <a:pt x="85247" y="66696"/>
                  <a:pt x="85142" y="66201"/>
                </a:cubicBezTo>
                <a:cubicBezTo>
                  <a:pt x="84778" y="66287"/>
                  <a:pt x="84418" y="66366"/>
                  <a:pt x="84057" y="66441"/>
                </a:cubicBezTo>
                <a:cubicBezTo>
                  <a:pt x="84170" y="66917"/>
                  <a:pt x="84294" y="67390"/>
                  <a:pt x="84429" y="67863"/>
                </a:cubicBezTo>
                <a:cubicBezTo>
                  <a:pt x="84782" y="67810"/>
                  <a:pt x="85134" y="67750"/>
                  <a:pt x="85487" y="67686"/>
                </a:cubicBezTo>
                <a:close/>
                <a:moveTo>
                  <a:pt x="85517" y="67806"/>
                </a:moveTo>
                <a:cubicBezTo>
                  <a:pt x="85164" y="67870"/>
                  <a:pt x="84815" y="67930"/>
                  <a:pt x="84463" y="67987"/>
                </a:cubicBezTo>
                <a:cubicBezTo>
                  <a:pt x="84586" y="68422"/>
                  <a:pt x="84722" y="68861"/>
                  <a:pt x="84864" y="69296"/>
                </a:cubicBezTo>
                <a:cubicBezTo>
                  <a:pt x="85209" y="69259"/>
                  <a:pt x="85555" y="69217"/>
                  <a:pt x="85900" y="69172"/>
                </a:cubicBezTo>
                <a:cubicBezTo>
                  <a:pt x="85761" y="68718"/>
                  <a:pt x="85637" y="68264"/>
                  <a:pt x="85517" y="67806"/>
                </a:cubicBezTo>
                <a:close/>
                <a:moveTo>
                  <a:pt x="85570" y="67799"/>
                </a:moveTo>
                <a:cubicBezTo>
                  <a:pt x="85686" y="68257"/>
                  <a:pt x="85813" y="68711"/>
                  <a:pt x="85952" y="69165"/>
                </a:cubicBezTo>
                <a:cubicBezTo>
                  <a:pt x="86301" y="69120"/>
                  <a:pt x="86650" y="69071"/>
                  <a:pt x="87003" y="69018"/>
                </a:cubicBezTo>
                <a:cubicBezTo>
                  <a:pt x="86871" y="68546"/>
                  <a:pt x="86751" y="68069"/>
                  <a:pt x="86643" y="67593"/>
                </a:cubicBezTo>
                <a:cubicBezTo>
                  <a:pt x="86282" y="67664"/>
                  <a:pt x="85926" y="67735"/>
                  <a:pt x="85570" y="67799"/>
                </a:cubicBezTo>
                <a:close/>
                <a:moveTo>
                  <a:pt x="85191" y="66189"/>
                </a:moveTo>
                <a:cubicBezTo>
                  <a:pt x="85296" y="66688"/>
                  <a:pt x="85412" y="67184"/>
                  <a:pt x="85540" y="67675"/>
                </a:cubicBezTo>
                <a:cubicBezTo>
                  <a:pt x="85896" y="67611"/>
                  <a:pt x="86256" y="67544"/>
                  <a:pt x="86616" y="67473"/>
                </a:cubicBezTo>
                <a:cubicBezTo>
                  <a:pt x="86496" y="66955"/>
                  <a:pt x="86391" y="66437"/>
                  <a:pt x="86297" y="65919"/>
                </a:cubicBezTo>
                <a:cubicBezTo>
                  <a:pt x="85926" y="66013"/>
                  <a:pt x="85558" y="66103"/>
                  <a:pt x="85191" y="66189"/>
                </a:cubicBezTo>
                <a:moveTo>
                  <a:pt x="84868" y="64430"/>
                </a:moveTo>
                <a:cubicBezTo>
                  <a:pt x="84954" y="64977"/>
                  <a:pt x="85055" y="65522"/>
                  <a:pt x="85164" y="66066"/>
                </a:cubicBezTo>
                <a:cubicBezTo>
                  <a:pt x="85536" y="65979"/>
                  <a:pt x="85903" y="65889"/>
                  <a:pt x="86275" y="65792"/>
                </a:cubicBezTo>
                <a:cubicBezTo>
                  <a:pt x="86174" y="65225"/>
                  <a:pt x="86084" y="64655"/>
                  <a:pt x="86009" y="64084"/>
                </a:cubicBezTo>
                <a:cubicBezTo>
                  <a:pt x="85630" y="64205"/>
                  <a:pt x="85247" y="64321"/>
                  <a:pt x="84868" y="64430"/>
                </a:cubicBezTo>
                <a:close/>
                <a:moveTo>
                  <a:pt x="84815" y="64445"/>
                </a:moveTo>
                <a:cubicBezTo>
                  <a:pt x="84444" y="64553"/>
                  <a:pt x="84072" y="64659"/>
                  <a:pt x="83697" y="64760"/>
                </a:cubicBezTo>
                <a:cubicBezTo>
                  <a:pt x="83799" y="65281"/>
                  <a:pt x="83907" y="65799"/>
                  <a:pt x="84027" y="66317"/>
                </a:cubicBezTo>
                <a:cubicBezTo>
                  <a:pt x="84388" y="66242"/>
                  <a:pt x="84752" y="66159"/>
                  <a:pt x="85116" y="66077"/>
                </a:cubicBezTo>
                <a:cubicBezTo>
                  <a:pt x="85003" y="65533"/>
                  <a:pt x="84905" y="64992"/>
                  <a:pt x="84815" y="64445"/>
                </a:cubicBezTo>
                <a:close/>
                <a:moveTo>
                  <a:pt x="84849" y="64302"/>
                </a:moveTo>
                <a:cubicBezTo>
                  <a:pt x="85228" y="64190"/>
                  <a:pt x="85611" y="64073"/>
                  <a:pt x="85993" y="63953"/>
                </a:cubicBezTo>
                <a:cubicBezTo>
                  <a:pt x="85911" y="63319"/>
                  <a:pt x="85847" y="62681"/>
                  <a:pt x="85798" y="62047"/>
                </a:cubicBezTo>
                <a:cubicBezTo>
                  <a:pt x="85401" y="62197"/>
                  <a:pt x="85007" y="62344"/>
                  <a:pt x="84613" y="62486"/>
                </a:cubicBezTo>
                <a:cubicBezTo>
                  <a:pt x="84677" y="63094"/>
                  <a:pt x="84755" y="63698"/>
                  <a:pt x="84849" y="64302"/>
                </a:cubicBezTo>
                <a:close/>
                <a:moveTo>
                  <a:pt x="87025" y="59121"/>
                </a:moveTo>
                <a:cubicBezTo>
                  <a:pt x="86598" y="59331"/>
                  <a:pt x="86170" y="59533"/>
                  <a:pt x="85746" y="59728"/>
                </a:cubicBezTo>
                <a:cubicBezTo>
                  <a:pt x="85757" y="60449"/>
                  <a:pt x="85787" y="61169"/>
                  <a:pt x="85836" y="61890"/>
                </a:cubicBezTo>
                <a:cubicBezTo>
                  <a:pt x="86245" y="61732"/>
                  <a:pt x="86650" y="61571"/>
                  <a:pt x="87055" y="61402"/>
                </a:cubicBezTo>
                <a:cubicBezTo>
                  <a:pt x="87033" y="60850"/>
                  <a:pt x="87022" y="60299"/>
                  <a:pt x="87022" y="59747"/>
                </a:cubicBezTo>
                <a:cubicBezTo>
                  <a:pt x="87022" y="59537"/>
                  <a:pt x="87022" y="59331"/>
                  <a:pt x="87025" y="59121"/>
                </a:cubicBezTo>
                <a:close/>
                <a:moveTo>
                  <a:pt x="120790" y="16051"/>
                </a:moveTo>
                <a:cubicBezTo>
                  <a:pt x="122887" y="16505"/>
                  <a:pt x="124437" y="17200"/>
                  <a:pt x="125296" y="18175"/>
                </a:cubicBezTo>
                <a:lnTo>
                  <a:pt x="125296" y="18175"/>
                </a:lnTo>
                <a:cubicBezTo>
                  <a:pt x="126343" y="19372"/>
                  <a:pt x="126823" y="20741"/>
                  <a:pt x="126823" y="22235"/>
                </a:cubicBezTo>
                <a:cubicBezTo>
                  <a:pt x="126819" y="26036"/>
                  <a:pt x="123735" y="30628"/>
                  <a:pt x="119169" y="35378"/>
                </a:cubicBezTo>
                <a:cubicBezTo>
                  <a:pt x="114599" y="40128"/>
                  <a:pt x="108536" y="45036"/>
                  <a:pt x="102547" y="49440"/>
                </a:cubicBezTo>
                <a:cubicBezTo>
                  <a:pt x="97216" y="53388"/>
                  <a:pt x="92083" y="56652"/>
                  <a:pt x="87074" y="59098"/>
                </a:cubicBezTo>
                <a:cubicBezTo>
                  <a:pt x="87070" y="59312"/>
                  <a:pt x="87070" y="59530"/>
                  <a:pt x="87070" y="59747"/>
                </a:cubicBezTo>
                <a:cubicBezTo>
                  <a:pt x="87070" y="60291"/>
                  <a:pt x="87082" y="60839"/>
                  <a:pt x="87104" y="61383"/>
                </a:cubicBezTo>
                <a:cubicBezTo>
                  <a:pt x="93194" y="58869"/>
                  <a:pt x="99414" y="55166"/>
                  <a:pt x="105797" y="50499"/>
                </a:cubicBezTo>
                <a:cubicBezTo>
                  <a:pt x="111909" y="46060"/>
                  <a:pt x="118017" y="41066"/>
                  <a:pt x="122598" y="36203"/>
                </a:cubicBezTo>
                <a:cubicBezTo>
                  <a:pt x="127179" y="31341"/>
                  <a:pt x="130226" y="26606"/>
                  <a:pt x="130222" y="22700"/>
                </a:cubicBezTo>
                <a:cubicBezTo>
                  <a:pt x="130222" y="21094"/>
                  <a:pt x="129712" y="19627"/>
                  <a:pt x="128583" y="18340"/>
                </a:cubicBezTo>
                <a:cubicBezTo>
                  <a:pt x="127652" y="17275"/>
                  <a:pt x="125934" y="16494"/>
                  <a:pt x="123600" y="15988"/>
                </a:cubicBezTo>
                <a:cubicBezTo>
                  <a:pt x="121379" y="15504"/>
                  <a:pt x="118602" y="15267"/>
                  <a:pt x="115424" y="15245"/>
                </a:cubicBezTo>
                <a:cubicBezTo>
                  <a:pt x="115327" y="15305"/>
                  <a:pt x="115229" y="15365"/>
                  <a:pt x="115132" y="15425"/>
                </a:cubicBezTo>
                <a:cubicBezTo>
                  <a:pt x="117289" y="15504"/>
                  <a:pt x="119199" y="15706"/>
                  <a:pt x="120790" y="16051"/>
                </a:cubicBezTo>
                <a:moveTo>
                  <a:pt x="125243" y="18220"/>
                </a:moveTo>
                <a:lnTo>
                  <a:pt x="125195" y="18265"/>
                </a:lnTo>
                <a:cubicBezTo>
                  <a:pt x="124373" y="17323"/>
                  <a:pt x="122846" y="16633"/>
                  <a:pt x="120763" y="16183"/>
                </a:cubicBezTo>
                <a:cubicBezTo>
                  <a:pt x="119131" y="15830"/>
                  <a:pt x="117162" y="15624"/>
                  <a:pt x="114922" y="15552"/>
                </a:cubicBezTo>
                <a:cubicBezTo>
                  <a:pt x="114805" y="15624"/>
                  <a:pt x="114685" y="15695"/>
                  <a:pt x="114573" y="15766"/>
                </a:cubicBezTo>
                <a:cubicBezTo>
                  <a:pt x="115822" y="15864"/>
                  <a:pt x="116948" y="16018"/>
                  <a:pt x="117938" y="16228"/>
                </a:cubicBezTo>
                <a:cubicBezTo>
                  <a:pt x="119795" y="16629"/>
                  <a:pt x="121161" y="17237"/>
                  <a:pt x="121915" y="18100"/>
                </a:cubicBezTo>
                <a:cubicBezTo>
                  <a:pt x="122868" y="19184"/>
                  <a:pt x="123300" y="20426"/>
                  <a:pt x="123300" y="21781"/>
                </a:cubicBezTo>
                <a:cubicBezTo>
                  <a:pt x="123300" y="23597"/>
                  <a:pt x="122523" y="25612"/>
                  <a:pt x="121180" y="27750"/>
                </a:cubicBezTo>
                <a:cubicBezTo>
                  <a:pt x="119837" y="29893"/>
                  <a:pt x="117927" y="32155"/>
                  <a:pt x="115649" y="34470"/>
                </a:cubicBezTo>
                <a:cubicBezTo>
                  <a:pt x="111098" y="39096"/>
                  <a:pt x="105088" y="43910"/>
                  <a:pt x="99227" y="48274"/>
                </a:cubicBezTo>
                <a:cubicBezTo>
                  <a:pt x="95066" y="51395"/>
                  <a:pt x="91085" y="54093"/>
                  <a:pt x="87220" y="56303"/>
                </a:cubicBezTo>
                <a:cubicBezTo>
                  <a:pt x="87142" y="57181"/>
                  <a:pt x="87097" y="58063"/>
                  <a:pt x="87078" y="58944"/>
                </a:cubicBezTo>
                <a:cubicBezTo>
                  <a:pt x="92057" y="56509"/>
                  <a:pt x="97163" y="53260"/>
                  <a:pt x="102469" y="49332"/>
                </a:cubicBezTo>
                <a:cubicBezTo>
                  <a:pt x="108449" y="44931"/>
                  <a:pt x="114509" y="40027"/>
                  <a:pt x="119071" y="35288"/>
                </a:cubicBezTo>
                <a:cubicBezTo>
                  <a:pt x="123634" y="30545"/>
                  <a:pt x="126692" y="25964"/>
                  <a:pt x="126688" y="22235"/>
                </a:cubicBezTo>
                <a:cubicBezTo>
                  <a:pt x="126688" y="20771"/>
                  <a:pt x="126223" y="19439"/>
                  <a:pt x="125195" y="18265"/>
                </a:cubicBezTo>
                <a:close/>
                <a:moveTo>
                  <a:pt x="86924" y="71967"/>
                </a:moveTo>
                <a:cubicBezTo>
                  <a:pt x="87070" y="72339"/>
                  <a:pt x="87220" y="72707"/>
                  <a:pt x="87382" y="73078"/>
                </a:cubicBezTo>
                <a:cubicBezTo>
                  <a:pt x="87708" y="73074"/>
                  <a:pt x="88038" y="73071"/>
                  <a:pt x="88369" y="73063"/>
                </a:cubicBezTo>
                <a:cubicBezTo>
                  <a:pt x="88215" y="72680"/>
                  <a:pt x="88068" y="72298"/>
                  <a:pt x="87926" y="71911"/>
                </a:cubicBezTo>
                <a:cubicBezTo>
                  <a:pt x="87592" y="71934"/>
                  <a:pt x="87258" y="71952"/>
                  <a:pt x="86924" y="71967"/>
                </a:cubicBezTo>
                <a:moveTo>
                  <a:pt x="87885" y="71799"/>
                </a:moveTo>
                <a:cubicBezTo>
                  <a:pt x="87738" y="71390"/>
                  <a:pt x="87596" y="70981"/>
                  <a:pt x="87464" y="70572"/>
                </a:cubicBezTo>
                <a:cubicBezTo>
                  <a:pt x="87123" y="70605"/>
                  <a:pt x="86781" y="70639"/>
                  <a:pt x="86440" y="70669"/>
                </a:cubicBezTo>
                <a:cubicBezTo>
                  <a:pt x="86579" y="71063"/>
                  <a:pt x="86725" y="71457"/>
                  <a:pt x="86879" y="71851"/>
                </a:cubicBezTo>
                <a:cubicBezTo>
                  <a:pt x="87213" y="71836"/>
                  <a:pt x="87551" y="71817"/>
                  <a:pt x="87885" y="71799"/>
                </a:cubicBezTo>
                <a:moveTo>
                  <a:pt x="78733" y="64220"/>
                </a:moveTo>
                <a:cubicBezTo>
                  <a:pt x="78388" y="64298"/>
                  <a:pt x="78039" y="64373"/>
                  <a:pt x="77694" y="64445"/>
                </a:cubicBezTo>
                <a:cubicBezTo>
                  <a:pt x="77822" y="64895"/>
                  <a:pt x="77960" y="65345"/>
                  <a:pt x="78111" y="65788"/>
                </a:cubicBezTo>
                <a:cubicBezTo>
                  <a:pt x="78452" y="65739"/>
                  <a:pt x="78790" y="65687"/>
                  <a:pt x="79127" y="65630"/>
                </a:cubicBezTo>
                <a:cubicBezTo>
                  <a:pt x="78985" y="65161"/>
                  <a:pt x="78853" y="64692"/>
                  <a:pt x="78733" y="64220"/>
                </a:cubicBezTo>
                <a:close/>
                <a:moveTo>
                  <a:pt x="79191" y="65619"/>
                </a:moveTo>
                <a:cubicBezTo>
                  <a:pt x="79536" y="65559"/>
                  <a:pt x="79881" y="65499"/>
                  <a:pt x="80227" y="65431"/>
                </a:cubicBezTo>
                <a:cubicBezTo>
                  <a:pt x="80092" y="64940"/>
                  <a:pt x="79968" y="64445"/>
                  <a:pt x="79859" y="63949"/>
                </a:cubicBezTo>
                <a:cubicBezTo>
                  <a:pt x="79503" y="64039"/>
                  <a:pt x="79150" y="64126"/>
                  <a:pt x="78797" y="64205"/>
                </a:cubicBezTo>
                <a:cubicBezTo>
                  <a:pt x="78917" y="64677"/>
                  <a:pt x="79049" y="65150"/>
                  <a:pt x="79191" y="65619"/>
                </a:cubicBezTo>
                <a:close/>
                <a:moveTo>
                  <a:pt x="84369" y="57849"/>
                </a:moveTo>
                <a:cubicBezTo>
                  <a:pt x="83941" y="58070"/>
                  <a:pt x="83510" y="58284"/>
                  <a:pt x="83086" y="58490"/>
                </a:cubicBezTo>
                <a:cubicBezTo>
                  <a:pt x="83093" y="59229"/>
                  <a:pt x="83123" y="59961"/>
                  <a:pt x="83176" y="60696"/>
                </a:cubicBezTo>
                <a:cubicBezTo>
                  <a:pt x="83581" y="60531"/>
                  <a:pt x="83986" y="60363"/>
                  <a:pt x="84391" y="60186"/>
                </a:cubicBezTo>
                <a:cubicBezTo>
                  <a:pt x="84373" y="59668"/>
                  <a:pt x="84361" y="59151"/>
                  <a:pt x="84361" y="58633"/>
                </a:cubicBezTo>
                <a:cubicBezTo>
                  <a:pt x="84361" y="58370"/>
                  <a:pt x="84365" y="58111"/>
                  <a:pt x="84369" y="57849"/>
                </a:cubicBezTo>
                <a:moveTo>
                  <a:pt x="103696" y="24167"/>
                </a:moveTo>
                <a:cubicBezTo>
                  <a:pt x="102240" y="25567"/>
                  <a:pt x="100867" y="27019"/>
                  <a:pt x="99580" y="28519"/>
                </a:cubicBezTo>
                <a:cubicBezTo>
                  <a:pt x="101189" y="27022"/>
                  <a:pt x="102574" y="25597"/>
                  <a:pt x="103620" y="24265"/>
                </a:cubicBezTo>
                <a:cubicBezTo>
                  <a:pt x="103647" y="24235"/>
                  <a:pt x="103673" y="24201"/>
                  <a:pt x="103696" y="24167"/>
                </a:cubicBezTo>
                <a:close/>
                <a:moveTo>
                  <a:pt x="98844" y="29390"/>
                </a:moveTo>
                <a:cubicBezTo>
                  <a:pt x="96612" y="32099"/>
                  <a:pt x="94661" y="34958"/>
                  <a:pt x="93025" y="37911"/>
                </a:cubicBezTo>
                <a:cubicBezTo>
                  <a:pt x="98792" y="33333"/>
                  <a:pt x="104213" y="28782"/>
                  <a:pt x="107084" y="24940"/>
                </a:cubicBezTo>
                <a:cubicBezTo>
                  <a:pt x="108431" y="23135"/>
                  <a:pt x="109211" y="21492"/>
                  <a:pt x="109211" y="20089"/>
                </a:cubicBezTo>
                <a:cubicBezTo>
                  <a:pt x="109211" y="19886"/>
                  <a:pt x="109196" y="19687"/>
                  <a:pt x="109162" y="19492"/>
                </a:cubicBezTo>
                <a:cubicBezTo>
                  <a:pt x="107463" y="20786"/>
                  <a:pt x="105849" y="22152"/>
                  <a:pt x="104322" y="23578"/>
                </a:cubicBezTo>
                <a:cubicBezTo>
                  <a:pt x="104142" y="23833"/>
                  <a:pt x="103947" y="24096"/>
                  <a:pt x="103737" y="24358"/>
                </a:cubicBezTo>
                <a:cubicBezTo>
                  <a:pt x="102506" y="25923"/>
                  <a:pt x="100818" y="27615"/>
                  <a:pt x="98844" y="29390"/>
                </a:cubicBezTo>
                <a:close/>
                <a:moveTo>
                  <a:pt x="142266" y="18614"/>
                </a:moveTo>
                <a:lnTo>
                  <a:pt x="142218" y="18655"/>
                </a:lnTo>
                <a:cubicBezTo>
                  <a:pt x="140799" y="17034"/>
                  <a:pt x="138222" y="15860"/>
                  <a:pt x="134800" y="15095"/>
                </a:cubicBezTo>
                <a:cubicBezTo>
                  <a:pt x="131374" y="14329"/>
                  <a:pt x="127108" y="13973"/>
                  <a:pt x="122313" y="13973"/>
                </a:cubicBezTo>
                <a:lnTo>
                  <a:pt x="122309" y="13973"/>
                </a:lnTo>
                <a:cubicBezTo>
                  <a:pt x="120730" y="13973"/>
                  <a:pt x="119094" y="14010"/>
                  <a:pt x="117413" y="14085"/>
                </a:cubicBezTo>
                <a:cubicBezTo>
                  <a:pt x="117319" y="14138"/>
                  <a:pt x="117222" y="14194"/>
                  <a:pt x="117128" y="14247"/>
                </a:cubicBezTo>
                <a:cubicBezTo>
                  <a:pt x="118287" y="14205"/>
                  <a:pt x="119416" y="14187"/>
                  <a:pt x="120516" y="14187"/>
                </a:cubicBezTo>
                <a:cubicBezTo>
                  <a:pt x="124958" y="14187"/>
                  <a:pt x="128890" y="14513"/>
                  <a:pt x="132042" y="15211"/>
                </a:cubicBezTo>
                <a:cubicBezTo>
                  <a:pt x="135197" y="15913"/>
                  <a:pt x="137573" y="16982"/>
                  <a:pt x="138893" y="18490"/>
                </a:cubicBezTo>
                <a:lnTo>
                  <a:pt x="138893" y="18490"/>
                </a:lnTo>
                <a:cubicBezTo>
                  <a:pt x="140364" y="20167"/>
                  <a:pt x="141032" y="22096"/>
                  <a:pt x="141032" y="24178"/>
                </a:cubicBezTo>
                <a:cubicBezTo>
                  <a:pt x="141028" y="28647"/>
                  <a:pt x="137989" y="33843"/>
                  <a:pt x="133333" y="39074"/>
                </a:cubicBezTo>
                <a:cubicBezTo>
                  <a:pt x="128676" y="44300"/>
                  <a:pt x="122399" y="49553"/>
                  <a:pt x="115912" y="54112"/>
                </a:cubicBezTo>
                <a:cubicBezTo>
                  <a:pt x="106671" y="60636"/>
                  <a:pt x="97137" y="65259"/>
                  <a:pt x="87828" y="67341"/>
                </a:cubicBezTo>
                <a:cubicBezTo>
                  <a:pt x="87933" y="67840"/>
                  <a:pt x="88042" y="68336"/>
                  <a:pt x="88166" y="68831"/>
                </a:cubicBezTo>
                <a:cubicBezTo>
                  <a:pt x="98476" y="67049"/>
                  <a:pt x="109117" y="62235"/>
                  <a:pt x="119203" y="55185"/>
                </a:cubicBezTo>
                <a:cubicBezTo>
                  <a:pt x="125806" y="50592"/>
                  <a:pt x="132132" y="45261"/>
                  <a:pt x="136807" y="39929"/>
                </a:cubicBezTo>
                <a:cubicBezTo>
                  <a:pt x="141478" y="34601"/>
                  <a:pt x="144495" y="29270"/>
                  <a:pt x="144491" y="24700"/>
                </a:cubicBezTo>
                <a:cubicBezTo>
                  <a:pt x="144491" y="22482"/>
                  <a:pt x="143786" y="20441"/>
                  <a:pt x="142218" y="18655"/>
                </a:cubicBezTo>
                <a:close/>
                <a:moveTo>
                  <a:pt x="74989" y="63383"/>
                </a:moveTo>
                <a:cubicBezTo>
                  <a:pt x="74651" y="63454"/>
                  <a:pt x="74313" y="63522"/>
                  <a:pt x="73980" y="63582"/>
                </a:cubicBezTo>
                <a:cubicBezTo>
                  <a:pt x="74118" y="64006"/>
                  <a:pt x="74272" y="64426"/>
                  <a:pt x="74434" y="64846"/>
                </a:cubicBezTo>
                <a:cubicBezTo>
                  <a:pt x="74760" y="64805"/>
                  <a:pt x="75090" y="64760"/>
                  <a:pt x="75417" y="64711"/>
                </a:cubicBezTo>
                <a:cubicBezTo>
                  <a:pt x="75263" y="64272"/>
                  <a:pt x="75120" y="63829"/>
                  <a:pt x="74989" y="63383"/>
                </a:cubicBezTo>
                <a:moveTo>
                  <a:pt x="75492" y="64700"/>
                </a:moveTo>
                <a:cubicBezTo>
                  <a:pt x="75826" y="64651"/>
                  <a:pt x="76159" y="64595"/>
                  <a:pt x="76497" y="64538"/>
                </a:cubicBezTo>
                <a:cubicBezTo>
                  <a:pt x="76351" y="64073"/>
                  <a:pt x="76212" y="63604"/>
                  <a:pt x="76088" y="63139"/>
                </a:cubicBezTo>
                <a:cubicBezTo>
                  <a:pt x="75747" y="63218"/>
                  <a:pt x="75402" y="63297"/>
                  <a:pt x="75056" y="63368"/>
                </a:cubicBezTo>
                <a:cubicBezTo>
                  <a:pt x="75191" y="63814"/>
                  <a:pt x="75338" y="64257"/>
                  <a:pt x="75492" y="64700"/>
                </a:cubicBezTo>
                <a:moveTo>
                  <a:pt x="108487" y="17785"/>
                </a:moveTo>
                <a:cubicBezTo>
                  <a:pt x="108521" y="17822"/>
                  <a:pt x="108551" y="17860"/>
                  <a:pt x="108584" y="17897"/>
                </a:cubicBezTo>
                <a:cubicBezTo>
                  <a:pt x="109038" y="17590"/>
                  <a:pt x="109500" y="17290"/>
                  <a:pt x="109969" y="16993"/>
                </a:cubicBezTo>
                <a:cubicBezTo>
                  <a:pt x="109736" y="16922"/>
                  <a:pt x="109489" y="16858"/>
                  <a:pt x="109222" y="16802"/>
                </a:cubicBezTo>
                <a:cubicBezTo>
                  <a:pt x="109192" y="16794"/>
                  <a:pt x="109162" y="16791"/>
                  <a:pt x="109128" y="16783"/>
                </a:cubicBezTo>
                <a:cubicBezTo>
                  <a:pt x="108780" y="16997"/>
                  <a:pt x="108431" y="17215"/>
                  <a:pt x="108085" y="17436"/>
                </a:cubicBezTo>
                <a:cubicBezTo>
                  <a:pt x="108243" y="17541"/>
                  <a:pt x="108378" y="17657"/>
                  <a:pt x="108487" y="17785"/>
                </a:cubicBezTo>
                <a:close/>
                <a:moveTo>
                  <a:pt x="71815" y="63781"/>
                </a:moveTo>
                <a:cubicBezTo>
                  <a:pt x="72141" y="63739"/>
                  <a:pt x="72464" y="63694"/>
                  <a:pt x="72790" y="63646"/>
                </a:cubicBezTo>
                <a:cubicBezTo>
                  <a:pt x="72629" y="63210"/>
                  <a:pt x="72482" y="62771"/>
                  <a:pt x="72344" y="62332"/>
                </a:cubicBezTo>
                <a:cubicBezTo>
                  <a:pt x="72010" y="62404"/>
                  <a:pt x="71680" y="62471"/>
                  <a:pt x="71346" y="62535"/>
                </a:cubicBezTo>
                <a:cubicBezTo>
                  <a:pt x="71492" y="62951"/>
                  <a:pt x="71650" y="63368"/>
                  <a:pt x="71815" y="63781"/>
                </a:cubicBezTo>
                <a:moveTo>
                  <a:pt x="70291" y="62719"/>
                </a:moveTo>
                <a:cubicBezTo>
                  <a:pt x="70445" y="63113"/>
                  <a:pt x="70606" y="63507"/>
                  <a:pt x="70779" y="63897"/>
                </a:cubicBezTo>
                <a:cubicBezTo>
                  <a:pt x="71098" y="63867"/>
                  <a:pt x="71417" y="63829"/>
                  <a:pt x="71732" y="63792"/>
                </a:cubicBezTo>
                <a:cubicBezTo>
                  <a:pt x="71567" y="63379"/>
                  <a:pt x="71413" y="62966"/>
                  <a:pt x="71267" y="62550"/>
                </a:cubicBezTo>
                <a:cubicBezTo>
                  <a:pt x="70940" y="62610"/>
                  <a:pt x="70618" y="62666"/>
                  <a:pt x="70291" y="62719"/>
                </a:cubicBezTo>
                <a:close/>
                <a:moveTo>
                  <a:pt x="69695" y="61308"/>
                </a:moveTo>
                <a:cubicBezTo>
                  <a:pt x="69368" y="61383"/>
                  <a:pt x="69038" y="61451"/>
                  <a:pt x="68712" y="61514"/>
                </a:cubicBezTo>
                <a:cubicBezTo>
                  <a:pt x="68866" y="61923"/>
                  <a:pt x="69027" y="62332"/>
                  <a:pt x="69196" y="62738"/>
                </a:cubicBezTo>
                <a:cubicBezTo>
                  <a:pt x="69518" y="62696"/>
                  <a:pt x="69837" y="62651"/>
                  <a:pt x="70156" y="62602"/>
                </a:cubicBezTo>
                <a:cubicBezTo>
                  <a:pt x="69995" y="62171"/>
                  <a:pt x="69837" y="61739"/>
                  <a:pt x="69695" y="61308"/>
                </a:cubicBezTo>
                <a:moveTo>
                  <a:pt x="70243" y="62587"/>
                </a:moveTo>
                <a:cubicBezTo>
                  <a:pt x="70569" y="62535"/>
                  <a:pt x="70895" y="62479"/>
                  <a:pt x="71222" y="62419"/>
                </a:cubicBezTo>
                <a:cubicBezTo>
                  <a:pt x="71064" y="61965"/>
                  <a:pt x="70918" y="61503"/>
                  <a:pt x="70783" y="61045"/>
                </a:cubicBezTo>
                <a:cubicBezTo>
                  <a:pt x="70445" y="61132"/>
                  <a:pt x="70111" y="61214"/>
                  <a:pt x="69774" y="61289"/>
                </a:cubicBezTo>
                <a:cubicBezTo>
                  <a:pt x="69920" y="61724"/>
                  <a:pt x="70074" y="62156"/>
                  <a:pt x="70243" y="62587"/>
                </a:cubicBezTo>
                <a:close/>
                <a:moveTo>
                  <a:pt x="81701" y="56584"/>
                </a:moveTo>
                <a:cubicBezTo>
                  <a:pt x="81273" y="56817"/>
                  <a:pt x="80849" y="57042"/>
                  <a:pt x="80422" y="57263"/>
                </a:cubicBezTo>
                <a:cubicBezTo>
                  <a:pt x="80429" y="58014"/>
                  <a:pt x="80459" y="58768"/>
                  <a:pt x="80516" y="59518"/>
                </a:cubicBezTo>
                <a:cubicBezTo>
                  <a:pt x="80917" y="59346"/>
                  <a:pt x="81318" y="59169"/>
                  <a:pt x="81720" y="58982"/>
                </a:cubicBezTo>
                <a:cubicBezTo>
                  <a:pt x="81701" y="58498"/>
                  <a:pt x="81690" y="58010"/>
                  <a:pt x="81690" y="57522"/>
                </a:cubicBezTo>
                <a:cubicBezTo>
                  <a:pt x="81690" y="57211"/>
                  <a:pt x="81694" y="56896"/>
                  <a:pt x="81701" y="56584"/>
                </a:cubicBezTo>
                <a:close/>
                <a:moveTo>
                  <a:pt x="66577" y="61721"/>
                </a:moveTo>
                <a:cubicBezTo>
                  <a:pt x="66892" y="61679"/>
                  <a:pt x="67207" y="61634"/>
                  <a:pt x="67522" y="61582"/>
                </a:cubicBezTo>
                <a:cubicBezTo>
                  <a:pt x="67353" y="61162"/>
                  <a:pt x="67192" y="60738"/>
                  <a:pt x="67042" y="60310"/>
                </a:cubicBezTo>
                <a:cubicBezTo>
                  <a:pt x="66719" y="60385"/>
                  <a:pt x="66397" y="60456"/>
                  <a:pt x="66074" y="60520"/>
                </a:cubicBezTo>
                <a:cubicBezTo>
                  <a:pt x="66232" y="60922"/>
                  <a:pt x="66400" y="61323"/>
                  <a:pt x="66577" y="61721"/>
                </a:cubicBezTo>
                <a:moveTo>
                  <a:pt x="65038" y="60711"/>
                </a:moveTo>
                <a:cubicBezTo>
                  <a:pt x="65200" y="61087"/>
                  <a:pt x="65376" y="61462"/>
                  <a:pt x="65556" y="61833"/>
                </a:cubicBezTo>
                <a:cubicBezTo>
                  <a:pt x="65868" y="61803"/>
                  <a:pt x="66175" y="61770"/>
                  <a:pt x="66483" y="61732"/>
                </a:cubicBezTo>
                <a:cubicBezTo>
                  <a:pt x="66307" y="61334"/>
                  <a:pt x="66142" y="60937"/>
                  <a:pt x="65984" y="60539"/>
                </a:cubicBezTo>
                <a:cubicBezTo>
                  <a:pt x="65669" y="60603"/>
                  <a:pt x="65354" y="60659"/>
                  <a:pt x="65038" y="60711"/>
                </a:cubicBezTo>
                <a:close/>
                <a:moveTo>
                  <a:pt x="64386" y="59349"/>
                </a:moveTo>
                <a:cubicBezTo>
                  <a:pt x="64067" y="59425"/>
                  <a:pt x="63748" y="59496"/>
                  <a:pt x="63429" y="59560"/>
                </a:cubicBezTo>
                <a:cubicBezTo>
                  <a:pt x="63594" y="59950"/>
                  <a:pt x="63767" y="60340"/>
                  <a:pt x="63950" y="60726"/>
                </a:cubicBezTo>
                <a:cubicBezTo>
                  <a:pt x="64262" y="60685"/>
                  <a:pt x="64573" y="60640"/>
                  <a:pt x="64885" y="60591"/>
                </a:cubicBezTo>
                <a:cubicBezTo>
                  <a:pt x="64708" y="60179"/>
                  <a:pt x="64539" y="59766"/>
                  <a:pt x="64386" y="59349"/>
                </a:cubicBezTo>
                <a:close/>
                <a:moveTo>
                  <a:pt x="64978" y="60576"/>
                </a:moveTo>
                <a:cubicBezTo>
                  <a:pt x="65297" y="60524"/>
                  <a:pt x="65613" y="60468"/>
                  <a:pt x="65931" y="60404"/>
                </a:cubicBezTo>
                <a:cubicBezTo>
                  <a:pt x="65759" y="59961"/>
                  <a:pt x="65601" y="59518"/>
                  <a:pt x="65451" y="59072"/>
                </a:cubicBezTo>
                <a:cubicBezTo>
                  <a:pt x="65129" y="59162"/>
                  <a:pt x="64802" y="59248"/>
                  <a:pt x="64476" y="59327"/>
                </a:cubicBezTo>
                <a:cubicBezTo>
                  <a:pt x="64633" y="59743"/>
                  <a:pt x="64798" y="60160"/>
                  <a:pt x="64978" y="60576"/>
                </a:cubicBezTo>
                <a:close/>
                <a:moveTo>
                  <a:pt x="79037" y="55324"/>
                </a:moveTo>
                <a:cubicBezTo>
                  <a:pt x="78606" y="55571"/>
                  <a:pt x="78178" y="55815"/>
                  <a:pt x="77750" y="56048"/>
                </a:cubicBezTo>
                <a:cubicBezTo>
                  <a:pt x="77754" y="56817"/>
                  <a:pt x="77784" y="57590"/>
                  <a:pt x="77844" y="58359"/>
                </a:cubicBezTo>
                <a:cubicBezTo>
                  <a:pt x="78246" y="58175"/>
                  <a:pt x="78647" y="57988"/>
                  <a:pt x="79049" y="57792"/>
                </a:cubicBezTo>
                <a:cubicBezTo>
                  <a:pt x="79030" y="57323"/>
                  <a:pt x="79022" y="56854"/>
                  <a:pt x="79022" y="56385"/>
                </a:cubicBezTo>
                <a:cubicBezTo>
                  <a:pt x="79022" y="56033"/>
                  <a:pt x="79026" y="55676"/>
                  <a:pt x="79037" y="55324"/>
                </a:cubicBezTo>
                <a:close/>
                <a:moveTo>
                  <a:pt x="100743" y="22873"/>
                </a:moveTo>
                <a:cubicBezTo>
                  <a:pt x="98582" y="24737"/>
                  <a:pt x="96589" y="26730"/>
                  <a:pt x="94788" y="28819"/>
                </a:cubicBezTo>
                <a:cubicBezTo>
                  <a:pt x="96968" y="26955"/>
                  <a:pt x="98840" y="25191"/>
                  <a:pt x="100172" y="23593"/>
                </a:cubicBezTo>
                <a:cubicBezTo>
                  <a:pt x="100375" y="23349"/>
                  <a:pt x="100566" y="23109"/>
                  <a:pt x="100743" y="22873"/>
                </a:cubicBezTo>
                <a:close/>
                <a:moveTo>
                  <a:pt x="100289" y="23691"/>
                </a:moveTo>
                <a:cubicBezTo>
                  <a:pt x="98919" y="25330"/>
                  <a:pt x="96994" y="27139"/>
                  <a:pt x="94758" y="29045"/>
                </a:cubicBezTo>
                <a:cubicBezTo>
                  <a:pt x="94571" y="29206"/>
                  <a:pt x="94379" y="29367"/>
                  <a:pt x="94188" y="29529"/>
                </a:cubicBezTo>
                <a:cubicBezTo>
                  <a:pt x="92061" y="32080"/>
                  <a:pt x="90211" y="34770"/>
                  <a:pt x="88661" y="37558"/>
                </a:cubicBezTo>
                <a:cubicBezTo>
                  <a:pt x="89580" y="36838"/>
                  <a:pt x="90492" y="36121"/>
                  <a:pt x="91393" y="35404"/>
                </a:cubicBezTo>
                <a:cubicBezTo>
                  <a:pt x="94987" y="29641"/>
                  <a:pt x="99853" y="24343"/>
                  <a:pt x="105752" y="19912"/>
                </a:cubicBezTo>
                <a:cubicBezTo>
                  <a:pt x="105755" y="19837"/>
                  <a:pt x="105759" y="19766"/>
                  <a:pt x="105759" y="19695"/>
                </a:cubicBezTo>
                <a:cubicBezTo>
                  <a:pt x="105759" y="19466"/>
                  <a:pt x="105733" y="19248"/>
                  <a:pt x="105684" y="19034"/>
                </a:cubicBezTo>
                <a:cubicBezTo>
                  <a:pt x="105121" y="19428"/>
                  <a:pt x="104566" y="19830"/>
                  <a:pt x="104022" y="20239"/>
                </a:cubicBezTo>
                <a:cubicBezTo>
                  <a:pt x="103061" y="20955"/>
                  <a:pt x="102131" y="21698"/>
                  <a:pt x="101227" y="22460"/>
                </a:cubicBezTo>
                <a:cubicBezTo>
                  <a:pt x="100953" y="22858"/>
                  <a:pt x="100638" y="23270"/>
                  <a:pt x="100289" y="23691"/>
                </a:cubicBezTo>
                <a:close/>
                <a:moveTo>
                  <a:pt x="92151" y="81171"/>
                </a:moveTo>
                <a:cubicBezTo>
                  <a:pt x="92331" y="81407"/>
                  <a:pt x="92518" y="81648"/>
                  <a:pt x="92706" y="81884"/>
                </a:cubicBezTo>
                <a:cubicBezTo>
                  <a:pt x="92991" y="81959"/>
                  <a:pt x="93272" y="82030"/>
                  <a:pt x="93558" y="82102"/>
                </a:cubicBezTo>
                <a:cubicBezTo>
                  <a:pt x="93370" y="81858"/>
                  <a:pt x="93186" y="81610"/>
                  <a:pt x="93010" y="81366"/>
                </a:cubicBezTo>
                <a:cubicBezTo>
                  <a:pt x="92721" y="81302"/>
                  <a:pt x="92436" y="81239"/>
                  <a:pt x="92151" y="81171"/>
                </a:cubicBezTo>
                <a:close/>
                <a:moveTo>
                  <a:pt x="92923" y="81250"/>
                </a:moveTo>
                <a:cubicBezTo>
                  <a:pt x="92740" y="80995"/>
                  <a:pt x="92556" y="80740"/>
                  <a:pt x="92379" y="80481"/>
                </a:cubicBezTo>
                <a:cubicBezTo>
                  <a:pt x="92087" y="80424"/>
                  <a:pt x="91794" y="80364"/>
                  <a:pt x="91505" y="80304"/>
                </a:cubicBezTo>
                <a:cubicBezTo>
                  <a:pt x="91685" y="80556"/>
                  <a:pt x="91869" y="80803"/>
                  <a:pt x="92057" y="81051"/>
                </a:cubicBezTo>
                <a:cubicBezTo>
                  <a:pt x="92346" y="81119"/>
                  <a:pt x="92635" y="81186"/>
                  <a:pt x="92923" y="81250"/>
                </a:cubicBezTo>
                <a:close/>
                <a:moveTo>
                  <a:pt x="61320" y="59762"/>
                </a:moveTo>
                <a:cubicBezTo>
                  <a:pt x="61628" y="59721"/>
                  <a:pt x="61936" y="59680"/>
                  <a:pt x="62239" y="59631"/>
                </a:cubicBezTo>
                <a:cubicBezTo>
                  <a:pt x="62056" y="59229"/>
                  <a:pt x="61883" y="58824"/>
                  <a:pt x="61722" y="58419"/>
                </a:cubicBezTo>
                <a:cubicBezTo>
                  <a:pt x="61410" y="58498"/>
                  <a:pt x="61095" y="58565"/>
                  <a:pt x="60780" y="58633"/>
                </a:cubicBezTo>
                <a:cubicBezTo>
                  <a:pt x="60953" y="59012"/>
                  <a:pt x="61133" y="59387"/>
                  <a:pt x="61320" y="59762"/>
                </a:cubicBezTo>
                <a:close/>
                <a:moveTo>
                  <a:pt x="59763" y="58820"/>
                </a:moveTo>
                <a:cubicBezTo>
                  <a:pt x="59939" y="59173"/>
                  <a:pt x="60127" y="59522"/>
                  <a:pt x="60318" y="59871"/>
                </a:cubicBezTo>
                <a:cubicBezTo>
                  <a:pt x="60619" y="59841"/>
                  <a:pt x="60919" y="59811"/>
                  <a:pt x="61215" y="59773"/>
                </a:cubicBezTo>
                <a:cubicBezTo>
                  <a:pt x="61028" y="59402"/>
                  <a:pt x="60851" y="59027"/>
                  <a:pt x="60682" y="58652"/>
                </a:cubicBezTo>
                <a:cubicBezTo>
                  <a:pt x="60378" y="58712"/>
                  <a:pt x="60071" y="58768"/>
                  <a:pt x="59763" y="58820"/>
                </a:cubicBezTo>
                <a:close/>
                <a:moveTo>
                  <a:pt x="59152" y="57507"/>
                </a:moveTo>
                <a:cubicBezTo>
                  <a:pt x="59324" y="57901"/>
                  <a:pt x="59504" y="58291"/>
                  <a:pt x="59696" y="58682"/>
                </a:cubicBezTo>
                <a:cubicBezTo>
                  <a:pt x="60007" y="58633"/>
                  <a:pt x="60315" y="58577"/>
                  <a:pt x="60619" y="58513"/>
                </a:cubicBezTo>
                <a:cubicBezTo>
                  <a:pt x="60435" y="58096"/>
                  <a:pt x="60262" y="57672"/>
                  <a:pt x="60097" y="57248"/>
                </a:cubicBezTo>
                <a:cubicBezTo>
                  <a:pt x="59786" y="57342"/>
                  <a:pt x="59470" y="57428"/>
                  <a:pt x="59152" y="57507"/>
                </a:cubicBezTo>
                <a:close/>
                <a:moveTo>
                  <a:pt x="59092" y="57368"/>
                </a:moveTo>
                <a:cubicBezTo>
                  <a:pt x="59410" y="57290"/>
                  <a:pt x="59729" y="57203"/>
                  <a:pt x="60045" y="57110"/>
                </a:cubicBezTo>
                <a:cubicBezTo>
                  <a:pt x="59864" y="56626"/>
                  <a:pt x="59699" y="56142"/>
                  <a:pt x="59549" y="55654"/>
                </a:cubicBezTo>
                <a:cubicBezTo>
                  <a:pt x="59223" y="55785"/>
                  <a:pt x="58896" y="55913"/>
                  <a:pt x="58566" y="56029"/>
                </a:cubicBezTo>
                <a:cubicBezTo>
                  <a:pt x="58728" y="56475"/>
                  <a:pt x="58904" y="56926"/>
                  <a:pt x="59092" y="57368"/>
                </a:cubicBezTo>
                <a:moveTo>
                  <a:pt x="58127" y="57740"/>
                </a:moveTo>
                <a:cubicBezTo>
                  <a:pt x="58304" y="58104"/>
                  <a:pt x="58491" y="58464"/>
                  <a:pt x="58686" y="58824"/>
                </a:cubicBezTo>
                <a:cubicBezTo>
                  <a:pt x="58990" y="58787"/>
                  <a:pt x="59290" y="58745"/>
                  <a:pt x="59591" y="58700"/>
                </a:cubicBezTo>
                <a:cubicBezTo>
                  <a:pt x="59399" y="58310"/>
                  <a:pt x="59219" y="57924"/>
                  <a:pt x="59050" y="57534"/>
                </a:cubicBezTo>
                <a:cubicBezTo>
                  <a:pt x="58746" y="57609"/>
                  <a:pt x="58439" y="57676"/>
                  <a:pt x="58127" y="57740"/>
                </a:cubicBezTo>
                <a:close/>
                <a:moveTo>
                  <a:pt x="57512" y="56374"/>
                </a:moveTo>
                <a:cubicBezTo>
                  <a:pt x="57685" y="56787"/>
                  <a:pt x="57868" y="57196"/>
                  <a:pt x="58060" y="57601"/>
                </a:cubicBezTo>
                <a:cubicBezTo>
                  <a:pt x="58375" y="57537"/>
                  <a:pt x="58683" y="57470"/>
                  <a:pt x="58990" y="57391"/>
                </a:cubicBezTo>
                <a:cubicBezTo>
                  <a:pt x="58803" y="56952"/>
                  <a:pt x="58630" y="56509"/>
                  <a:pt x="58469" y="56063"/>
                </a:cubicBezTo>
                <a:cubicBezTo>
                  <a:pt x="58154" y="56172"/>
                  <a:pt x="57835" y="56277"/>
                  <a:pt x="57512" y="56374"/>
                </a:cubicBezTo>
                <a:close/>
                <a:moveTo>
                  <a:pt x="57456" y="56232"/>
                </a:moveTo>
                <a:cubicBezTo>
                  <a:pt x="57778" y="56134"/>
                  <a:pt x="58097" y="56033"/>
                  <a:pt x="58416" y="55920"/>
                </a:cubicBezTo>
                <a:cubicBezTo>
                  <a:pt x="58236" y="55402"/>
                  <a:pt x="58071" y="54885"/>
                  <a:pt x="57925" y="54363"/>
                </a:cubicBezTo>
                <a:cubicBezTo>
                  <a:pt x="57594" y="54521"/>
                  <a:pt x="57261" y="54674"/>
                  <a:pt x="56927" y="54817"/>
                </a:cubicBezTo>
                <a:cubicBezTo>
                  <a:pt x="57088" y="55290"/>
                  <a:pt x="57264" y="55763"/>
                  <a:pt x="57456" y="56232"/>
                </a:cubicBezTo>
                <a:close/>
                <a:moveTo>
                  <a:pt x="56480" y="56659"/>
                </a:moveTo>
                <a:cubicBezTo>
                  <a:pt x="56660" y="57034"/>
                  <a:pt x="56848" y="57410"/>
                  <a:pt x="57047" y="57785"/>
                </a:cubicBezTo>
                <a:cubicBezTo>
                  <a:pt x="57351" y="57736"/>
                  <a:pt x="57654" y="57684"/>
                  <a:pt x="57955" y="57624"/>
                </a:cubicBezTo>
                <a:cubicBezTo>
                  <a:pt x="57763" y="57218"/>
                  <a:pt x="57583" y="56813"/>
                  <a:pt x="57411" y="56404"/>
                </a:cubicBezTo>
                <a:cubicBezTo>
                  <a:pt x="57103" y="56494"/>
                  <a:pt x="56795" y="56581"/>
                  <a:pt x="56480" y="56659"/>
                </a:cubicBezTo>
                <a:close/>
                <a:moveTo>
                  <a:pt x="56416" y="56517"/>
                </a:moveTo>
                <a:cubicBezTo>
                  <a:pt x="56732" y="56442"/>
                  <a:pt x="57043" y="56355"/>
                  <a:pt x="57354" y="56262"/>
                </a:cubicBezTo>
                <a:cubicBezTo>
                  <a:pt x="57163" y="55796"/>
                  <a:pt x="56990" y="55327"/>
                  <a:pt x="56829" y="54855"/>
                </a:cubicBezTo>
                <a:cubicBezTo>
                  <a:pt x="56510" y="54990"/>
                  <a:pt x="56191" y="55113"/>
                  <a:pt x="55865" y="55234"/>
                </a:cubicBezTo>
                <a:cubicBezTo>
                  <a:pt x="56034" y="55665"/>
                  <a:pt x="56217" y="56093"/>
                  <a:pt x="56416" y="56517"/>
                </a:cubicBezTo>
                <a:close/>
                <a:moveTo>
                  <a:pt x="54825" y="55575"/>
                </a:moveTo>
                <a:cubicBezTo>
                  <a:pt x="55002" y="55969"/>
                  <a:pt x="55193" y="56359"/>
                  <a:pt x="55392" y="56746"/>
                </a:cubicBezTo>
                <a:cubicBezTo>
                  <a:pt x="55700" y="56686"/>
                  <a:pt x="56007" y="56618"/>
                  <a:pt x="56311" y="56543"/>
                </a:cubicBezTo>
                <a:cubicBezTo>
                  <a:pt x="56112" y="56123"/>
                  <a:pt x="55932" y="55695"/>
                  <a:pt x="55763" y="55267"/>
                </a:cubicBezTo>
                <a:cubicBezTo>
                  <a:pt x="55452" y="55380"/>
                  <a:pt x="55141" y="55481"/>
                  <a:pt x="54825" y="55575"/>
                </a:cubicBezTo>
                <a:moveTo>
                  <a:pt x="54206" y="54078"/>
                </a:moveTo>
                <a:cubicBezTo>
                  <a:pt x="54375" y="54532"/>
                  <a:pt x="54559" y="54986"/>
                  <a:pt x="54758" y="55432"/>
                </a:cubicBezTo>
                <a:cubicBezTo>
                  <a:pt x="55081" y="55339"/>
                  <a:pt x="55396" y="55234"/>
                  <a:pt x="55707" y="55125"/>
                </a:cubicBezTo>
                <a:cubicBezTo>
                  <a:pt x="55516" y="54629"/>
                  <a:pt x="55340" y="54127"/>
                  <a:pt x="55182" y="53624"/>
                </a:cubicBezTo>
                <a:cubicBezTo>
                  <a:pt x="54863" y="53785"/>
                  <a:pt x="54537" y="53939"/>
                  <a:pt x="54206" y="54078"/>
                </a:cubicBezTo>
                <a:moveTo>
                  <a:pt x="54150" y="53932"/>
                </a:moveTo>
                <a:cubicBezTo>
                  <a:pt x="54484" y="53789"/>
                  <a:pt x="54810" y="53635"/>
                  <a:pt x="55137" y="53474"/>
                </a:cubicBezTo>
                <a:cubicBezTo>
                  <a:pt x="54949" y="52866"/>
                  <a:pt x="54792" y="52254"/>
                  <a:pt x="54660" y="51639"/>
                </a:cubicBezTo>
                <a:cubicBezTo>
                  <a:pt x="54319" y="51876"/>
                  <a:pt x="53978" y="52101"/>
                  <a:pt x="53629" y="52311"/>
                </a:cubicBezTo>
                <a:cubicBezTo>
                  <a:pt x="53779" y="52855"/>
                  <a:pt x="53955" y="53395"/>
                  <a:pt x="54150" y="53932"/>
                </a:cubicBezTo>
                <a:moveTo>
                  <a:pt x="53156" y="54494"/>
                </a:moveTo>
                <a:cubicBezTo>
                  <a:pt x="53332" y="54903"/>
                  <a:pt x="53524" y="55309"/>
                  <a:pt x="53730" y="55714"/>
                </a:cubicBezTo>
                <a:cubicBezTo>
                  <a:pt x="54041" y="55639"/>
                  <a:pt x="54349" y="55556"/>
                  <a:pt x="54653" y="55466"/>
                </a:cubicBezTo>
                <a:cubicBezTo>
                  <a:pt x="54454" y="55020"/>
                  <a:pt x="54274" y="54573"/>
                  <a:pt x="54105" y="54123"/>
                </a:cubicBezTo>
                <a:cubicBezTo>
                  <a:pt x="53794" y="54254"/>
                  <a:pt x="53479" y="54378"/>
                  <a:pt x="53156" y="54494"/>
                </a:cubicBezTo>
                <a:moveTo>
                  <a:pt x="52537" y="52919"/>
                </a:moveTo>
                <a:cubicBezTo>
                  <a:pt x="52706" y="53399"/>
                  <a:pt x="52889" y="53875"/>
                  <a:pt x="53092" y="54348"/>
                </a:cubicBezTo>
                <a:cubicBezTo>
                  <a:pt x="53418" y="54232"/>
                  <a:pt x="53737" y="54108"/>
                  <a:pt x="54049" y="53977"/>
                </a:cubicBezTo>
                <a:cubicBezTo>
                  <a:pt x="53854" y="53444"/>
                  <a:pt x="53681" y="52907"/>
                  <a:pt x="53531" y="52371"/>
                </a:cubicBezTo>
                <a:cubicBezTo>
                  <a:pt x="53205" y="52562"/>
                  <a:pt x="52874" y="52746"/>
                  <a:pt x="52537" y="52919"/>
                </a:cubicBezTo>
                <a:moveTo>
                  <a:pt x="52439" y="52971"/>
                </a:moveTo>
                <a:cubicBezTo>
                  <a:pt x="52124" y="53129"/>
                  <a:pt x="51805" y="53275"/>
                  <a:pt x="51479" y="53414"/>
                </a:cubicBezTo>
                <a:cubicBezTo>
                  <a:pt x="51655" y="53842"/>
                  <a:pt x="51846" y="54266"/>
                  <a:pt x="52053" y="54686"/>
                </a:cubicBezTo>
                <a:cubicBezTo>
                  <a:pt x="52372" y="54592"/>
                  <a:pt x="52679" y="54494"/>
                  <a:pt x="52987" y="54386"/>
                </a:cubicBezTo>
                <a:cubicBezTo>
                  <a:pt x="52788" y="53917"/>
                  <a:pt x="52604" y="53444"/>
                  <a:pt x="52439" y="52971"/>
                </a:cubicBezTo>
                <a:close/>
                <a:moveTo>
                  <a:pt x="52484" y="52768"/>
                </a:moveTo>
                <a:cubicBezTo>
                  <a:pt x="52826" y="52592"/>
                  <a:pt x="53160" y="52408"/>
                  <a:pt x="53486" y="52209"/>
                </a:cubicBezTo>
                <a:cubicBezTo>
                  <a:pt x="53298" y="51534"/>
                  <a:pt x="53148" y="50855"/>
                  <a:pt x="53032" y="50172"/>
                </a:cubicBezTo>
                <a:cubicBezTo>
                  <a:pt x="52683" y="50465"/>
                  <a:pt x="52334" y="50746"/>
                  <a:pt x="51970" y="51013"/>
                </a:cubicBezTo>
                <a:cubicBezTo>
                  <a:pt x="52117" y="51602"/>
                  <a:pt x="52289" y="52187"/>
                  <a:pt x="52484" y="52768"/>
                </a:cubicBezTo>
                <a:close/>
                <a:moveTo>
                  <a:pt x="76362" y="54074"/>
                </a:moveTo>
                <a:cubicBezTo>
                  <a:pt x="75927" y="54341"/>
                  <a:pt x="75492" y="54599"/>
                  <a:pt x="75060" y="54851"/>
                </a:cubicBezTo>
                <a:cubicBezTo>
                  <a:pt x="75064" y="55643"/>
                  <a:pt x="75094" y="56434"/>
                  <a:pt x="75154" y="57226"/>
                </a:cubicBezTo>
                <a:cubicBezTo>
                  <a:pt x="75559" y="57031"/>
                  <a:pt x="75961" y="56828"/>
                  <a:pt x="76366" y="56622"/>
                </a:cubicBezTo>
                <a:cubicBezTo>
                  <a:pt x="76347" y="56179"/>
                  <a:pt x="76340" y="55736"/>
                  <a:pt x="76340" y="55294"/>
                </a:cubicBezTo>
                <a:cubicBezTo>
                  <a:pt x="76340" y="54888"/>
                  <a:pt x="76347" y="54479"/>
                  <a:pt x="76362" y="54074"/>
                </a:cubicBezTo>
                <a:close/>
                <a:moveTo>
                  <a:pt x="106348" y="15661"/>
                </a:moveTo>
                <a:cubicBezTo>
                  <a:pt x="106187" y="15676"/>
                  <a:pt x="106026" y="15691"/>
                  <a:pt x="105864" y="15706"/>
                </a:cubicBezTo>
                <a:cubicBezTo>
                  <a:pt x="106022" y="15691"/>
                  <a:pt x="106179" y="15680"/>
                  <a:pt x="106337" y="15669"/>
                </a:cubicBezTo>
                <a:cubicBezTo>
                  <a:pt x="106341" y="15665"/>
                  <a:pt x="106348" y="15661"/>
                  <a:pt x="106348" y="15661"/>
                </a:cubicBezTo>
                <a:close/>
                <a:moveTo>
                  <a:pt x="105729" y="16104"/>
                </a:moveTo>
                <a:cubicBezTo>
                  <a:pt x="106029" y="16100"/>
                  <a:pt x="106326" y="16096"/>
                  <a:pt x="106618" y="16093"/>
                </a:cubicBezTo>
                <a:cubicBezTo>
                  <a:pt x="106637" y="16085"/>
                  <a:pt x="106656" y="16074"/>
                  <a:pt x="106671" y="16063"/>
                </a:cubicBezTo>
                <a:cubicBezTo>
                  <a:pt x="106363" y="16074"/>
                  <a:pt x="106048" y="16089"/>
                  <a:pt x="105729" y="16104"/>
                </a:cubicBezTo>
                <a:close/>
                <a:moveTo>
                  <a:pt x="58457" y="48439"/>
                </a:moveTo>
                <a:cubicBezTo>
                  <a:pt x="58030" y="48848"/>
                  <a:pt x="57613" y="49238"/>
                  <a:pt x="57197" y="49609"/>
                </a:cubicBezTo>
                <a:cubicBezTo>
                  <a:pt x="57253" y="50435"/>
                  <a:pt x="57354" y="51264"/>
                  <a:pt x="57504" y="52086"/>
                </a:cubicBezTo>
                <a:cubicBezTo>
                  <a:pt x="57876" y="51838"/>
                  <a:pt x="58247" y="51575"/>
                  <a:pt x="58623" y="51298"/>
                </a:cubicBezTo>
                <a:cubicBezTo>
                  <a:pt x="58510" y="50375"/>
                  <a:pt x="58457" y="49448"/>
                  <a:pt x="58457" y="48521"/>
                </a:cubicBezTo>
                <a:lnTo>
                  <a:pt x="58457" y="48439"/>
                </a:lnTo>
                <a:moveTo>
                  <a:pt x="66817" y="51455"/>
                </a:moveTo>
                <a:cubicBezTo>
                  <a:pt x="66393" y="51763"/>
                  <a:pt x="65976" y="52056"/>
                  <a:pt x="65560" y="52341"/>
                </a:cubicBezTo>
                <a:cubicBezTo>
                  <a:pt x="65598" y="53125"/>
                  <a:pt x="65669" y="53913"/>
                  <a:pt x="65774" y="54697"/>
                </a:cubicBezTo>
                <a:cubicBezTo>
                  <a:pt x="66160" y="54491"/>
                  <a:pt x="66543" y="54273"/>
                  <a:pt x="66929" y="54048"/>
                </a:cubicBezTo>
                <a:cubicBezTo>
                  <a:pt x="66854" y="53204"/>
                  <a:pt x="66817" y="52360"/>
                  <a:pt x="66817" y="51515"/>
                </a:cubicBezTo>
                <a:cubicBezTo>
                  <a:pt x="66817" y="51497"/>
                  <a:pt x="66817" y="51478"/>
                  <a:pt x="66817" y="51455"/>
                </a:cubicBezTo>
                <a:moveTo>
                  <a:pt x="69560" y="52573"/>
                </a:moveTo>
                <a:cubicBezTo>
                  <a:pt x="69139" y="52855"/>
                  <a:pt x="68719" y="53125"/>
                  <a:pt x="68303" y="53388"/>
                </a:cubicBezTo>
                <a:cubicBezTo>
                  <a:pt x="68340" y="54157"/>
                  <a:pt x="68404" y="54926"/>
                  <a:pt x="68502" y="55691"/>
                </a:cubicBezTo>
                <a:cubicBezTo>
                  <a:pt x="68888" y="55496"/>
                  <a:pt x="69275" y="55294"/>
                  <a:pt x="69665" y="55080"/>
                </a:cubicBezTo>
                <a:cubicBezTo>
                  <a:pt x="69593" y="54247"/>
                  <a:pt x="69560" y="53410"/>
                  <a:pt x="69560" y="52573"/>
                </a:cubicBezTo>
                <a:close/>
                <a:moveTo>
                  <a:pt x="105399" y="15609"/>
                </a:moveTo>
                <a:cubicBezTo>
                  <a:pt x="105166" y="15635"/>
                  <a:pt x="104934" y="15661"/>
                  <a:pt x="104697" y="15684"/>
                </a:cubicBezTo>
                <a:cubicBezTo>
                  <a:pt x="104926" y="15661"/>
                  <a:pt x="105155" y="15639"/>
                  <a:pt x="105384" y="15616"/>
                </a:cubicBezTo>
                <a:cubicBezTo>
                  <a:pt x="105388" y="15616"/>
                  <a:pt x="105395" y="15612"/>
                  <a:pt x="105399" y="15609"/>
                </a:cubicBezTo>
                <a:close/>
                <a:moveTo>
                  <a:pt x="105324" y="16258"/>
                </a:moveTo>
                <a:cubicBezTo>
                  <a:pt x="105305" y="16269"/>
                  <a:pt x="105290" y="16277"/>
                  <a:pt x="105271" y="16288"/>
                </a:cubicBezTo>
                <a:cubicBezTo>
                  <a:pt x="105594" y="16292"/>
                  <a:pt x="105905" y="16299"/>
                  <a:pt x="106209" y="16314"/>
                </a:cubicBezTo>
                <a:cubicBezTo>
                  <a:pt x="106258" y="16288"/>
                  <a:pt x="106303" y="16262"/>
                  <a:pt x="106352" y="16239"/>
                </a:cubicBezTo>
                <a:cubicBezTo>
                  <a:pt x="106018" y="16239"/>
                  <a:pt x="105673" y="16247"/>
                  <a:pt x="105324" y="16258"/>
                </a:cubicBezTo>
                <a:close/>
                <a:moveTo>
                  <a:pt x="46466" y="28538"/>
                </a:moveTo>
                <a:cubicBezTo>
                  <a:pt x="46571" y="28418"/>
                  <a:pt x="46680" y="28298"/>
                  <a:pt x="46792" y="28178"/>
                </a:cubicBezTo>
                <a:cubicBezTo>
                  <a:pt x="44939" y="28876"/>
                  <a:pt x="43119" y="29589"/>
                  <a:pt x="41348" y="30309"/>
                </a:cubicBezTo>
                <a:cubicBezTo>
                  <a:pt x="41299" y="30418"/>
                  <a:pt x="41251" y="30523"/>
                  <a:pt x="41202" y="30628"/>
                </a:cubicBezTo>
                <a:cubicBezTo>
                  <a:pt x="41566" y="30478"/>
                  <a:pt x="41934" y="30324"/>
                  <a:pt x="42305" y="30174"/>
                </a:cubicBezTo>
                <a:cubicBezTo>
                  <a:pt x="43663" y="29622"/>
                  <a:pt x="45051" y="29078"/>
                  <a:pt x="46466" y="28538"/>
                </a:cubicBezTo>
                <a:close/>
                <a:moveTo>
                  <a:pt x="41108" y="30838"/>
                </a:moveTo>
                <a:cubicBezTo>
                  <a:pt x="41071" y="30936"/>
                  <a:pt x="41029" y="31029"/>
                  <a:pt x="40992" y="31123"/>
                </a:cubicBezTo>
                <a:cubicBezTo>
                  <a:pt x="42054" y="30669"/>
                  <a:pt x="43142" y="30223"/>
                  <a:pt x="44252" y="29776"/>
                </a:cubicBezTo>
                <a:cubicBezTo>
                  <a:pt x="44830" y="29547"/>
                  <a:pt x="45408" y="29319"/>
                  <a:pt x="45997" y="29090"/>
                </a:cubicBezTo>
                <a:cubicBezTo>
                  <a:pt x="46076" y="28992"/>
                  <a:pt x="46158" y="28895"/>
                  <a:pt x="46245" y="28793"/>
                </a:cubicBezTo>
                <a:cubicBezTo>
                  <a:pt x="44489" y="29465"/>
                  <a:pt x="42770" y="30148"/>
                  <a:pt x="41108" y="30838"/>
                </a:cubicBezTo>
                <a:close/>
                <a:moveTo>
                  <a:pt x="52672" y="36695"/>
                </a:moveTo>
                <a:cubicBezTo>
                  <a:pt x="53726" y="35265"/>
                  <a:pt x="55021" y="33757"/>
                  <a:pt x="56668" y="32174"/>
                </a:cubicBezTo>
                <a:cubicBezTo>
                  <a:pt x="57456" y="31423"/>
                  <a:pt x="58296" y="30688"/>
                  <a:pt x="59174" y="29975"/>
                </a:cubicBezTo>
                <a:cubicBezTo>
                  <a:pt x="57898" y="30891"/>
                  <a:pt x="56769" y="31836"/>
                  <a:pt x="55801" y="32800"/>
                </a:cubicBezTo>
                <a:cubicBezTo>
                  <a:pt x="54548" y="34050"/>
                  <a:pt x="53509" y="35352"/>
                  <a:pt x="52672" y="36695"/>
                </a:cubicBezTo>
                <a:close/>
                <a:moveTo>
                  <a:pt x="55718" y="32722"/>
                </a:moveTo>
                <a:cubicBezTo>
                  <a:pt x="57043" y="31401"/>
                  <a:pt x="58664" y="30125"/>
                  <a:pt x="60540" y="28898"/>
                </a:cubicBezTo>
                <a:cubicBezTo>
                  <a:pt x="61553" y="28125"/>
                  <a:pt x="62603" y="27375"/>
                  <a:pt x="63665" y="26651"/>
                </a:cubicBezTo>
                <a:cubicBezTo>
                  <a:pt x="59561" y="28729"/>
                  <a:pt x="56184" y="30984"/>
                  <a:pt x="53850" y="33363"/>
                </a:cubicBezTo>
                <a:cubicBezTo>
                  <a:pt x="50743" y="36526"/>
                  <a:pt x="49070" y="40034"/>
                  <a:pt x="48608" y="43610"/>
                </a:cubicBezTo>
                <a:cubicBezTo>
                  <a:pt x="49494" y="41869"/>
                  <a:pt x="50462" y="39895"/>
                  <a:pt x="51944" y="37719"/>
                </a:cubicBezTo>
                <a:cubicBezTo>
                  <a:pt x="52878" y="35986"/>
                  <a:pt x="54128" y="34305"/>
                  <a:pt x="55718" y="32722"/>
                </a:cubicBezTo>
                <a:moveTo>
                  <a:pt x="51392" y="44447"/>
                </a:moveTo>
                <a:cubicBezTo>
                  <a:pt x="50901" y="45216"/>
                  <a:pt x="50432" y="45940"/>
                  <a:pt x="49952" y="46619"/>
                </a:cubicBezTo>
                <a:cubicBezTo>
                  <a:pt x="49985" y="47572"/>
                  <a:pt x="50094" y="48529"/>
                  <a:pt x="50278" y="49478"/>
                </a:cubicBezTo>
                <a:cubicBezTo>
                  <a:pt x="50661" y="49129"/>
                  <a:pt x="51032" y="48758"/>
                  <a:pt x="51392" y="48367"/>
                </a:cubicBezTo>
                <a:cubicBezTo>
                  <a:pt x="51325" y="47707"/>
                  <a:pt x="51287" y="47050"/>
                  <a:pt x="51287" y="46390"/>
                </a:cubicBezTo>
                <a:cubicBezTo>
                  <a:pt x="51287" y="45741"/>
                  <a:pt x="51321" y="45096"/>
                  <a:pt x="51392" y="44447"/>
                </a:cubicBezTo>
                <a:close/>
                <a:moveTo>
                  <a:pt x="61268" y="49365"/>
                </a:moveTo>
                <a:cubicBezTo>
                  <a:pt x="60844" y="49733"/>
                  <a:pt x="60423" y="50086"/>
                  <a:pt x="60007" y="50423"/>
                </a:cubicBezTo>
                <a:cubicBezTo>
                  <a:pt x="60056" y="51245"/>
                  <a:pt x="60142" y="52063"/>
                  <a:pt x="60277" y="52881"/>
                </a:cubicBezTo>
                <a:cubicBezTo>
                  <a:pt x="60652" y="52645"/>
                  <a:pt x="61031" y="52397"/>
                  <a:pt x="61410" y="52138"/>
                </a:cubicBezTo>
                <a:cubicBezTo>
                  <a:pt x="61316" y="51253"/>
                  <a:pt x="61268" y="50367"/>
                  <a:pt x="61268" y="49478"/>
                </a:cubicBezTo>
                <a:cubicBezTo>
                  <a:pt x="61268" y="49440"/>
                  <a:pt x="61268" y="49403"/>
                  <a:pt x="61268" y="49365"/>
                </a:cubicBezTo>
                <a:close/>
                <a:moveTo>
                  <a:pt x="64055" y="50382"/>
                </a:moveTo>
                <a:cubicBezTo>
                  <a:pt x="63631" y="50716"/>
                  <a:pt x="63211" y="51039"/>
                  <a:pt x="62795" y="51346"/>
                </a:cubicBezTo>
                <a:cubicBezTo>
                  <a:pt x="62836" y="52149"/>
                  <a:pt x="62915" y="52952"/>
                  <a:pt x="63035" y="53755"/>
                </a:cubicBezTo>
                <a:cubicBezTo>
                  <a:pt x="63414" y="53534"/>
                  <a:pt x="63797" y="53301"/>
                  <a:pt x="64179" y="53061"/>
                </a:cubicBezTo>
                <a:cubicBezTo>
                  <a:pt x="64097" y="52202"/>
                  <a:pt x="64055" y="51343"/>
                  <a:pt x="64055" y="50480"/>
                </a:cubicBezTo>
                <a:cubicBezTo>
                  <a:pt x="64055" y="50446"/>
                  <a:pt x="64055" y="50416"/>
                  <a:pt x="64055" y="50382"/>
                </a:cubicBezTo>
                <a:moveTo>
                  <a:pt x="103737" y="16438"/>
                </a:moveTo>
                <a:cubicBezTo>
                  <a:pt x="103545" y="16442"/>
                  <a:pt x="103354" y="16445"/>
                  <a:pt x="103159" y="16453"/>
                </a:cubicBezTo>
                <a:cubicBezTo>
                  <a:pt x="103335" y="16457"/>
                  <a:pt x="103504" y="16464"/>
                  <a:pt x="103673" y="16468"/>
                </a:cubicBezTo>
                <a:cubicBezTo>
                  <a:pt x="103696" y="16460"/>
                  <a:pt x="103714" y="16449"/>
                  <a:pt x="103737" y="16438"/>
                </a:cubicBezTo>
                <a:close/>
                <a:moveTo>
                  <a:pt x="103545" y="16610"/>
                </a:moveTo>
                <a:cubicBezTo>
                  <a:pt x="103418" y="16678"/>
                  <a:pt x="103290" y="16742"/>
                  <a:pt x="103166" y="16809"/>
                </a:cubicBezTo>
                <a:cubicBezTo>
                  <a:pt x="103227" y="16821"/>
                  <a:pt x="103287" y="16832"/>
                  <a:pt x="103347" y="16843"/>
                </a:cubicBezTo>
                <a:cubicBezTo>
                  <a:pt x="103527" y="16884"/>
                  <a:pt x="103696" y="16926"/>
                  <a:pt x="103853" y="16971"/>
                </a:cubicBezTo>
                <a:cubicBezTo>
                  <a:pt x="104044" y="16869"/>
                  <a:pt x="104236" y="16764"/>
                  <a:pt x="104427" y="16659"/>
                </a:cubicBezTo>
                <a:cubicBezTo>
                  <a:pt x="104146" y="16641"/>
                  <a:pt x="103849" y="16622"/>
                  <a:pt x="103545" y="16610"/>
                </a:cubicBezTo>
                <a:close/>
                <a:moveTo>
                  <a:pt x="32452" y="34624"/>
                </a:moveTo>
                <a:cubicBezTo>
                  <a:pt x="32411" y="34523"/>
                  <a:pt x="32370" y="34421"/>
                  <a:pt x="32328" y="34320"/>
                </a:cubicBezTo>
                <a:cubicBezTo>
                  <a:pt x="28760" y="36072"/>
                  <a:pt x="25736" y="37813"/>
                  <a:pt x="23571" y="39468"/>
                </a:cubicBezTo>
                <a:cubicBezTo>
                  <a:pt x="21740" y="40867"/>
                  <a:pt x="20525" y="42207"/>
                  <a:pt x="20116" y="43411"/>
                </a:cubicBezTo>
                <a:cubicBezTo>
                  <a:pt x="19973" y="43831"/>
                  <a:pt x="19902" y="44244"/>
                  <a:pt x="19902" y="44645"/>
                </a:cubicBezTo>
                <a:cubicBezTo>
                  <a:pt x="19902" y="45779"/>
                  <a:pt x="20446" y="46859"/>
                  <a:pt x="21395" y="47853"/>
                </a:cubicBezTo>
                <a:cubicBezTo>
                  <a:pt x="21800" y="47760"/>
                  <a:pt x="22205" y="47662"/>
                  <a:pt x="22603" y="47557"/>
                </a:cubicBezTo>
                <a:cubicBezTo>
                  <a:pt x="21868" y="46604"/>
                  <a:pt x="21451" y="45583"/>
                  <a:pt x="21451" y="44510"/>
                </a:cubicBezTo>
                <a:cubicBezTo>
                  <a:pt x="21451" y="43978"/>
                  <a:pt x="21556" y="43434"/>
                  <a:pt x="21774" y="42882"/>
                </a:cubicBezTo>
                <a:cubicBezTo>
                  <a:pt x="22539" y="40965"/>
                  <a:pt x="25038" y="38871"/>
                  <a:pt x="28659" y="36706"/>
                </a:cubicBezTo>
                <a:cubicBezTo>
                  <a:pt x="29815" y="36020"/>
                  <a:pt x="31086" y="35322"/>
                  <a:pt x="32452" y="34624"/>
                </a:cubicBezTo>
                <a:close/>
                <a:moveTo>
                  <a:pt x="25530" y="38972"/>
                </a:moveTo>
                <a:cubicBezTo>
                  <a:pt x="23672" y="40364"/>
                  <a:pt x="22412" y="41708"/>
                  <a:pt x="21924" y="42938"/>
                </a:cubicBezTo>
                <a:cubicBezTo>
                  <a:pt x="21710" y="43475"/>
                  <a:pt x="21609" y="43996"/>
                  <a:pt x="21609" y="44510"/>
                </a:cubicBezTo>
                <a:cubicBezTo>
                  <a:pt x="21609" y="45557"/>
                  <a:pt x="22025" y="46566"/>
                  <a:pt x="22772" y="47512"/>
                </a:cubicBezTo>
                <a:cubicBezTo>
                  <a:pt x="22772" y="47512"/>
                  <a:pt x="22772" y="47512"/>
                  <a:pt x="22772" y="47512"/>
                </a:cubicBezTo>
                <a:cubicBezTo>
                  <a:pt x="23192" y="47403"/>
                  <a:pt x="23601" y="47283"/>
                  <a:pt x="24006" y="47163"/>
                </a:cubicBezTo>
                <a:cubicBezTo>
                  <a:pt x="23455" y="46278"/>
                  <a:pt x="23143" y="45347"/>
                  <a:pt x="23143" y="44383"/>
                </a:cubicBezTo>
                <a:cubicBezTo>
                  <a:pt x="23143" y="43726"/>
                  <a:pt x="23290" y="43058"/>
                  <a:pt x="23594" y="42379"/>
                </a:cubicBezTo>
                <a:cubicBezTo>
                  <a:pt x="24468" y="40439"/>
                  <a:pt x="27012" y="38350"/>
                  <a:pt x="30644" y="36203"/>
                </a:cubicBezTo>
                <a:cubicBezTo>
                  <a:pt x="31278" y="35832"/>
                  <a:pt x="31942" y="35457"/>
                  <a:pt x="32636" y="35082"/>
                </a:cubicBezTo>
                <a:cubicBezTo>
                  <a:pt x="32595" y="34980"/>
                  <a:pt x="32553" y="34875"/>
                  <a:pt x="32512" y="34770"/>
                </a:cubicBezTo>
                <a:cubicBezTo>
                  <a:pt x="29732" y="36192"/>
                  <a:pt x="27346" y="37607"/>
                  <a:pt x="25530" y="38972"/>
                </a:cubicBezTo>
                <a:moveTo>
                  <a:pt x="47787" y="27169"/>
                </a:moveTo>
                <a:cubicBezTo>
                  <a:pt x="47993" y="26974"/>
                  <a:pt x="48203" y="26782"/>
                  <a:pt x="48421" y="26587"/>
                </a:cubicBezTo>
                <a:cubicBezTo>
                  <a:pt x="46278" y="27386"/>
                  <a:pt x="44140" y="28208"/>
                  <a:pt x="42042" y="29045"/>
                </a:cubicBezTo>
                <a:cubicBezTo>
                  <a:pt x="41952" y="29195"/>
                  <a:pt x="41862" y="29345"/>
                  <a:pt x="41780" y="29491"/>
                </a:cubicBezTo>
                <a:cubicBezTo>
                  <a:pt x="42466" y="29217"/>
                  <a:pt x="43157" y="28943"/>
                  <a:pt x="43855" y="28669"/>
                </a:cubicBezTo>
                <a:cubicBezTo>
                  <a:pt x="45153" y="28163"/>
                  <a:pt x="46466" y="27664"/>
                  <a:pt x="47787" y="27169"/>
                </a:cubicBezTo>
                <a:close/>
                <a:moveTo>
                  <a:pt x="41652" y="29720"/>
                </a:moveTo>
                <a:cubicBezTo>
                  <a:pt x="41585" y="29844"/>
                  <a:pt x="41521" y="29968"/>
                  <a:pt x="41457" y="30091"/>
                </a:cubicBezTo>
                <a:cubicBezTo>
                  <a:pt x="43273" y="29352"/>
                  <a:pt x="45145" y="28624"/>
                  <a:pt x="47044" y="27912"/>
                </a:cubicBezTo>
                <a:cubicBezTo>
                  <a:pt x="47190" y="27758"/>
                  <a:pt x="47340" y="27608"/>
                  <a:pt x="47494" y="27458"/>
                </a:cubicBezTo>
                <a:cubicBezTo>
                  <a:pt x="45517" y="28193"/>
                  <a:pt x="43562" y="28951"/>
                  <a:pt x="41652" y="29720"/>
                </a:cubicBezTo>
                <a:close/>
                <a:moveTo>
                  <a:pt x="101823" y="17586"/>
                </a:moveTo>
                <a:cubicBezTo>
                  <a:pt x="101928" y="17710"/>
                  <a:pt x="102022" y="17837"/>
                  <a:pt x="102105" y="17969"/>
                </a:cubicBezTo>
                <a:cubicBezTo>
                  <a:pt x="102619" y="17665"/>
                  <a:pt x="103140" y="17368"/>
                  <a:pt x="103669" y="17076"/>
                </a:cubicBezTo>
                <a:cubicBezTo>
                  <a:pt x="103557" y="17046"/>
                  <a:pt x="103440" y="17016"/>
                  <a:pt x="103317" y="16989"/>
                </a:cubicBezTo>
                <a:cubicBezTo>
                  <a:pt x="103200" y="16967"/>
                  <a:pt x="103076" y="16944"/>
                  <a:pt x="102953" y="16922"/>
                </a:cubicBezTo>
                <a:cubicBezTo>
                  <a:pt x="102559" y="17128"/>
                  <a:pt x="102172" y="17338"/>
                  <a:pt x="101789" y="17548"/>
                </a:cubicBezTo>
                <a:cubicBezTo>
                  <a:pt x="101801" y="17560"/>
                  <a:pt x="101812" y="17571"/>
                  <a:pt x="101823" y="17586"/>
                </a:cubicBezTo>
                <a:close/>
                <a:moveTo>
                  <a:pt x="100836" y="89546"/>
                </a:moveTo>
                <a:cubicBezTo>
                  <a:pt x="101013" y="89692"/>
                  <a:pt x="101197" y="89838"/>
                  <a:pt x="101377" y="89985"/>
                </a:cubicBezTo>
                <a:cubicBezTo>
                  <a:pt x="101591" y="90097"/>
                  <a:pt x="101812" y="90206"/>
                  <a:pt x="102030" y="90315"/>
                </a:cubicBezTo>
                <a:cubicBezTo>
                  <a:pt x="101850" y="90161"/>
                  <a:pt x="101669" y="90011"/>
                  <a:pt x="101493" y="89857"/>
                </a:cubicBezTo>
                <a:cubicBezTo>
                  <a:pt x="101275" y="89752"/>
                  <a:pt x="101054" y="89651"/>
                  <a:pt x="100836" y="89546"/>
                </a:cubicBezTo>
                <a:close/>
                <a:moveTo>
                  <a:pt x="101309" y="89696"/>
                </a:moveTo>
                <a:cubicBezTo>
                  <a:pt x="101125" y="89534"/>
                  <a:pt x="100942" y="89369"/>
                  <a:pt x="100758" y="89204"/>
                </a:cubicBezTo>
                <a:cubicBezTo>
                  <a:pt x="100529" y="89103"/>
                  <a:pt x="100300" y="89002"/>
                  <a:pt x="100071" y="88896"/>
                </a:cubicBezTo>
                <a:cubicBezTo>
                  <a:pt x="100251" y="89054"/>
                  <a:pt x="100439" y="89212"/>
                  <a:pt x="100623" y="89365"/>
                </a:cubicBezTo>
                <a:cubicBezTo>
                  <a:pt x="100851" y="89478"/>
                  <a:pt x="101080" y="89587"/>
                  <a:pt x="101309" y="89696"/>
                </a:cubicBezTo>
                <a:moveTo>
                  <a:pt x="31068" y="31067"/>
                </a:moveTo>
                <a:cubicBezTo>
                  <a:pt x="31139" y="31225"/>
                  <a:pt x="31210" y="31382"/>
                  <a:pt x="31282" y="31540"/>
                </a:cubicBezTo>
                <a:cubicBezTo>
                  <a:pt x="31709" y="31345"/>
                  <a:pt x="32137" y="31153"/>
                  <a:pt x="32568" y="30958"/>
                </a:cubicBezTo>
                <a:cubicBezTo>
                  <a:pt x="32523" y="30789"/>
                  <a:pt x="32482" y="30617"/>
                  <a:pt x="32441" y="30448"/>
                </a:cubicBezTo>
                <a:cubicBezTo>
                  <a:pt x="31979" y="30654"/>
                  <a:pt x="31522" y="30861"/>
                  <a:pt x="31068" y="31067"/>
                </a:cubicBezTo>
                <a:close/>
                <a:moveTo>
                  <a:pt x="30764" y="30369"/>
                </a:moveTo>
                <a:cubicBezTo>
                  <a:pt x="30839" y="30549"/>
                  <a:pt x="30918" y="30726"/>
                  <a:pt x="30996" y="30906"/>
                </a:cubicBezTo>
                <a:cubicBezTo>
                  <a:pt x="31462" y="30695"/>
                  <a:pt x="31927" y="30482"/>
                  <a:pt x="32400" y="30272"/>
                </a:cubicBezTo>
                <a:cubicBezTo>
                  <a:pt x="32355" y="30073"/>
                  <a:pt x="32313" y="29878"/>
                  <a:pt x="32276" y="29679"/>
                </a:cubicBezTo>
                <a:cubicBezTo>
                  <a:pt x="31769" y="29908"/>
                  <a:pt x="31267" y="30140"/>
                  <a:pt x="30764" y="30369"/>
                </a:cubicBezTo>
                <a:moveTo>
                  <a:pt x="30452" y="29607"/>
                </a:moveTo>
                <a:cubicBezTo>
                  <a:pt x="30531" y="29806"/>
                  <a:pt x="30610" y="30005"/>
                  <a:pt x="30692" y="30204"/>
                </a:cubicBezTo>
                <a:cubicBezTo>
                  <a:pt x="31207" y="29968"/>
                  <a:pt x="31724" y="29731"/>
                  <a:pt x="32242" y="29499"/>
                </a:cubicBezTo>
                <a:cubicBezTo>
                  <a:pt x="32205" y="29273"/>
                  <a:pt x="32171" y="29048"/>
                  <a:pt x="32145" y="28823"/>
                </a:cubicBezTo>
                <a:cubicBezTo>
                  <a:pt x="31578" y="29082"/>
                  <a:pt x="31015" y="29345"/>
                  <a:pt x="30452" y="29607"/>
                </a:cubicBezTo>
                <a:close/>
                <a:moveTo>
                  <a:pt x="32073" y="27889"/>
                </a:moveTo>
                <a:cubicBezTo>
                  <a:pt x="31435" y="28189"/>
                  <a:pt x="30790" y="28493"/>
                  <a:pt x="30152" y="28797"/>
                </a:cubicBezTo>
                <a:cubicBezTo>
                  <a:pt x="30223" y="29011"/>
                  <a:pt x="30302" y="29225"/>
                  <a:pt x="30385" y="29439"/>
                </a:cubicBezTo>
                <a:cubicBezTo>
                  <a:pt x="30963" y="29168"/>
                  <a:pt x="31544" y="28898"/>
                  <a:pt x="32122" y="28632"/>
                </a:cubicBezTo>
                <a:cubicBezTo>
                  <a:pt x="32099" y="28384"/>
                  <a:pt x="32081" y="28137"/>
                  <a:pt x="32073" y="27889"/>
                </a:cubicBezTo>
                <a:moveTo>
                  <a:pt x="32099" y="26842"/>
                </a:moveTo>
                <a:cubicBezTo>
                  <a:pt x="31360" y="27199"/>
                  <a:pt x="30617" y="27559"/>
                  <a:pt x="29875" y="27923"/>
                </a:cubicBezTo>
                <a:cubicBezTo>
                  <a:pt x="29942" y="28155"/>
                  <a:pt x="30013" y="28388"/>
                  <a:pt x="30092" y="28621"/>
                </a:cubicBezTo>
                <a:cubicBezTo>
                  <a:pt x="30753" y="28309"/>
                  <a:pt x="31409" y="27998"/>
                  <a:pt x="32069" y="27686"/>
                </a:cubicBezTo>
                <a:cubicBezTo>
                  <a:pt x="32069" y="27656"/>
                  <a:pt x="32069" y="27626"/>
                  <a:pt x="32069" y="27596"/>
                </a:cubicBezTo>
                <a:cubicBezTo>
                  <a:pt x="32069" y="27345"/>
                  <a:pt x="32081" y="27094"/>
                  <a:pt x="32099" y="26842"/>
                </a:cubicBezTo>
                <a:moveTo>
                  <a:pt x="73274" y="27079"/>
                </a:moveTo>
                <a:cubicBezTo>
                  <a:pt x="74790" y="26039"/>
                  <a:pt x="76268" y="25045"/>
                  <a:pt x="77638" y="24114"/>
                </a:cubicBezTo>
                <a:cubicBezTo>
                  <a:pt x="76066" y="25060"/>
                  <a:pt x="74606" y="26051"/>
                  <a:pt x="73274" y="27079"/>
                </a:cubicBezTo>
                <a:close/>
                <a:moveTo>
                  <a:pt x="78767" y="23342"/>
                </a:moveTo>
                <a:cubicBezTo>
                  <a:pt x="79608" y="22764"/>
                  <a:pt x="80395" y="22212"/>
                  <a:pt x="81112" y="21691"/>
                </a:cubicBezTo>
                <a:cubicBezTo>
                  <a:pt x="76565" y="23859"/>
                  <a:pt x="72651" y="26294"/>
                  <a:pt x="69627" y="28970"/>
                </a:cubicBezTo>
                <a:cubicBezTo>
                  <a:pt x="68614" y="29863"/>
                  <a:pt x="67684" y="30793"/>
                  <a:pt x="66832" y="31750"/>
                </a:cubicBezTo>
                <a:cubicBezTo>
                  <a:pt x="68569" y="30395"/>
                  <a:pt x="70385" y="29086"/>
                  <a:pt x="72171" y="27844"/>
                </a:cubicBezTo>
                <a:cubicBezTo>
                  <a:pt x="74088" y="26249"/>
                  <a:pt x="76302" y="24749"/>
                  <a:pt x="78767" y="23342"/>
                </a:cubicBezTo>
                <a:close/>
                <a:moveTo>
                  <a:pt x="84714" y="22355"/>
                </a:moveTo>
                <a:cubicBezTo>
                  <a:pt x="85213" y="21957"/>
                  <a:pt x="85678" y="21578"/>
                  <a:pt x="86099" y="21214"/>
                </a:cubicBezTo>
                <a:cubicBezTo>
                  <a:pt x="82909" y="22936"/>
                  <a:pt x="80058" y="24820"/>
                  <a:pt x="77642" y="26850"/>
                </a:cubicBezTo>
                <a:cubicBezTo>
                  <a:pt x="76572" y="27750"/>
                  <a:pt x="75574" y="28684"/>
                  <a:pt x="74644" y="29645"/>
                </a:cubicBezTo>
                <a:cubicBezTo>
                  <a:pt x="78399" y="26932"/>
                  <a:pt x="82065" y="24445"/>
                  <a:pt x="84714" y="22355"/>
                </a:cubicBezTo>
                <a:close/>
                <a:moveTo>
                  <a:pt x="74047" y="30279"/>
                </a:moveTo>
                <a:cubicBezTo>
                  <a:pt x="71706" y="32827"/>
                  <a:pt x="69837" y="35573"/>
                  <a:pt x="68457" y="38436"/>
                </a:cubicBezTo>
                <a:cubicBezTo>
                  <a:pt x="68832" y="38098"/>
                  <a:pt x="69218" y="37757"/>
                  <a:pt x="69612" y="37412"/>
                </a:cubicBezTo>
                <a:cubicBezTo>
                  <a:pt x="70100" y="36991"/>
                  <a:pt x="70595" y="36571"/>
                  <a:pt x="71102" y="36151"/>
                </a:cubicBezTo>
                <a:cubicBezTo>
                  <a:pt x="73113" y="32710"/>
                  <a:pt x="75826" y="29476"/>
                  <a:pt x="79206" y="26595"/>
                </a:cubicBezTo>
                <a:cubicBezTo>
                  <a:pt x="77555" y="27765"/>
                  <a:pt x="75803" y="29000"/>
                  <a:pt x="74047" y="30279"/>
                </a:cubicBezTo>
                <a:close/>
                <a:moveTo>
                  <a:pt x="83044" y="27101"/>
                </a:moveTo>
                <a:cubicBezTo>
                  <a:pt x="84947" y="25690"/>
                  <a:pt x="86688" y="24366"/>
                  <a:pt x="88125" y="23154"/>
                </a:cubicBezTo>
                <a:cubicBezTo>
                  <a:pt x="88489" y="22843"/>
                  <a:pt x="88834" y="22542"/>
                  <a:pt x="89160" y="22246"/>
                </a:cubicBezTo>
                <a:cubicBezTo>
                  <a:pt x="87948" y="23060"/>
                  <a:pt x="86796" y="23904"/>
                  <a:pt x="85712" y="24779"/>
                </a:cubicBezTo>
                <a:cubicBezTo>
                  <a:pt x="84782" y="25529"/>
                  <a:pt x="83892" y="26302"/>
                  <a:pt x="83044" y="27101"/>
                </a:cubicBezTo>
                <a:close/>
                <a:moveTo>
                  <a:pt x="85663" y="24719"/>
                </a:moveTo>
                <a:cubicBezTo>
                  <a:pt x="86868" y="23747"/>
                  <a:pt x="88155" y="22813"/>
                  <a:pt x="89520" y="21916"/>
                </a:cubicBezTo>
                <a:cubicBezTo>
                  <a:pt x="90106" y="21364"/>
                  <a:pt x="90608" y="20843"/>
                  <a:pt x="91006" y="20355"/>
                </a:cubicBezTo>
                <a:cubicBezTo>
                  <a:pt x="88316" y="21882"/>
                  <a:pt x="85858" y="23529"/>
                  <a:pt x="83690" y="25293"/>
                </a:cubicBezTo>
                <a:cubicBezTo>
                  <a:pt x="81604" y="26992"/>
                  <a:pt x="79739" y="28816"/>
                  <a:pt x="78107" y="30737"/>
                </a:cubicBezTo>
                <a:cubicBezTo>
                  <a:pt x="79626" y="29611"/>
                  <a:pt x="81127" y="28519"/>
                  <a:pt x="82549" y="27469"/>
                </a:cubicBezTo>
                <a:cubicBezTo>
                  <a:pt x="83528" y="26520"/>
                  <a:pt x="84568" y="25604"/>
                  <a:pt x="85663" y="24719"/>
                </a:cubicBezTo>
                <a:close/>
                <a:moveTo>
                  <a:pt x="37341" y="23477"/>
                </a:moveTo>
                <a:cubicBezTo>
                  <a:pt x="37544" y="23237"/>
                  <a:pt x="37754" y="23004"/>
                  <a:pt x="37975" y="22775"/>
                </a:cubicBezTo>
                <a:cubicBezTo>
                  <a:pt x="36493" y="23525"/>
                  <a:pt x="34947" y="24302"/>
                  <a:pt x="33368" y="25094"/>
                </a:cubicBezTo>
                <a:cubicBezTo>
                  <a:pt x="33083" y="25236"/>
                  <a:pt x="32794" y="25383"/>
                  <a:pt x="32508" y="25525"/>
                </a:cubicBezTo>
                <a:cubicBezTo>
                  <a:pt x="32422" y="25859"/>
                  <a:pt x="32362" y="26193"/>
                  <a:pt x="32321" y="26527"/>
                </a:cubicBezTo>
                <a:cubicBezTo>
                  <a:pt x="33758" y="25833"/>
                  <a:pt x="35180" y="25150"/>
                  <a:pt x="36576" y="24478"/>
                </a:cubicBezTo>
                <a:cubicBezTo>
                  <a:pt x="36805" y="24145"/>
                  <a:pt x="37060" y="23811"/>
                  <a:pt x="37341" y="23477"/>
                </a:cubicBezTo>
                <a:close/>
                <a:moveTo>
                  <a:pt x="46897" y="18081"/>
                </a:moveTo>
                <a:cubicBezTo>
                  <a:pt x="44579" y="19387"/>
                  <a:pt x="41693" y="20888"/>
                  <a:pt x="38504" y="22505"/>
                </a:cubicBezTo>
                <a:cubicBezTo>
                  <a:pt x="38140" y="22858"/>
                  <a:pt x="37799" y="23222"/>
                  <a:pt x="37484" y="23593"/>
                </a:cubicBezTo>
                <a:cubicBezTo>
                  <a:pt x="37281" y="23837"/>
                  <a:pt x="37090" y="24077"/>
                  <a:pt x="36917" y="24313"/>
                </a:cubicBezTo>
                <a:cubicBezTo>
                  <a:pt x="38973" y="23327"/>
                  <a:pt x="40962" y="22374"/>
                  <a:pt x="42823" y="21466"/>
                </a:cubicBezTo>
                <a:cubicBezTo>
                  <a:pt x="48132" y="18884"/>
                  <a:pt x="52435" y="16697"/>
                  <a:pt x="54462" y="15264"/>
                </a:cubicBezTo>
                <a:cubicBezTo>
                  <a:pt x="54788" y="15035"/>
                  <a:pt x="55054" y="14825"/>
                  <a:pt x="55257" y="14637"/>
                </a:cubicBezTo>
                <a:cubicBezTo>
                  <a:pt x="55069" y="14678"/>
                  <a:pt x="54874" y="14719"/>
                  <a:pt x="54679" y="14768"/>
                </a:cubicBezTo>
                <a:cubicBezTo>
                  <a:pt x="53385" y="15068"/>
                  <a:pt x="51891" y="15481"/>
                  <a:pt x="50316" y="16014"/>
                </a:cubicBezTo>
                <a:cubicBezTo>
                  <a:pt x="49400" y="16629"/>
                  <a:pt x="48244" y="17323"/>
                  <a:pt x="46897" y="18081"/>
                </a:cubicBezTo>
                <a:moveTo>
                  <a:pt x="39018" y="22036"/>
                </a:moveTo>
                <a:cubicBezTo>
                  <a:pt x="42560" y="20231"/>
                  <a:pt x="45689" y="18588"/>
                  <a:pt x="48042" y="17203"/>
                </a:cubicBezTo>
                <a:cubicBezTo>
                  <a:pt x="48601" y="16877"/>
                  <a:pt x="49115" y="16565"/>
                  <a:pt x="49580" y="16269"/>
                </a:cubicBezTo>
                <a:cubicBezTo>
                  <a:pt x="49340" y="16352"/>
                  <a:pt x="49100" y="16442"/>
                  <a:pt x="48856" y="16532"/>
                </a:cubicBezTo>
                <a:cubicBezTo>
                  <a:pt x="45374" y="17826"/>
                  <a:pt x="41690" y="19665"/>
                  <a:pt x="39018" y="22036"/>
                </a:cubicBezTo>
                <a:moveTo>
                  <a:pt x="45599" y="17687"/>
                </a:moveTo>
                <a:cubicBezTo>
                  <a:pt x="47141" y="16971"/>
                  <a:pt x="48713" y="16359"/>
                  <a:pt x="50214" y="15853"/>
                </a:cubicBezTo>
                <a:cubicBezTo>
                  <a:pt x="50950" y="15357"/>
                  <a:pt x="51524" y="14918"/>
                  <a:pt x="51910" y="14539"/>
                </a:cubicBezTo>
                <a:cubicBezTo>
                  <a:pt x="52233" y="14228"/>
                  <a:pt x="52413" y="13958"/>
                  <a:pt x="52458" y="13759"/>
                </a:cubicBezTo>
                <a:cubicBezTo>
                  <a:pt x="50357" y="14025"/>
                  <a:pt x="47479" y="14667"/>
                  <a:pt x="44564" y="15699"/>
                </a:cubicBezTo>
                <a:cubicBezTo>
                  <a:pt x="40613" y="17102"/>
                  <a:pt x="36583" y="19226"/>
                  <a:pt x="34276" y="22092"/>
                </a:cubicBezTo>
                <a:cubicBezTo>
                  <a:pt x="33413" y="23165"/>
                  <a:pt x="32876" y="24227"/>
                  <a:pt x="32572" y="25281"/>
                </a:cubicBezTo>
                <a:cubicBezTo>
                  <a:pt x="34587" y="24268"/>
                  <a:pt x="36553" y="23285"/>
                  <a:pt x="38410" y="22344"/>
                </a:cubicBezTo>
                <a:cubicBezTo>
                  <a:pt x="40361" y="20475"/>
                  <a:pt x="42935" y="18925"/>
                  <a:pt x="45599" y="17687"/>
                </a:cubicBezTo>
                <a:close/>
                <a:moveTo>
                  <a:pt x="95572" y="19083"/>
                </a:moveTo>
                <a:cubicBezTo>
                  <a:pt x="95512" y="19331"/>
                  <a:pt x="95419" y="19586"/>
                  <a:pt x="95291" y="19848"/>
                </a:cubicBezTo>
                <a:cubicBezTo>
                  <a:pt x="96372" y="19192"/>
                  <a:pt x="97493" y="18558"/>
                  <a:pt x="98649" y="17942"/>
                </a:cubicBezTo>
                <a:cubicBezTo>
                  <a:pt x="98582" y="17822"/>
                  <a:pt x="98503" y="17706"/>
                  <a:pt x="98409" y="17594"/>
                </a:cubicBezTo>
                <a:cubicBezTo>
                  <a:pt x="97437" y="18078"/>
                  <a:pt x="96495" y="18573"/>
                  <a:pt x="95572" y="19083"/>
                </a:cubicBezTo>
                <a:close/>
                <a:moveTo>
                  <a:pt x="97921" y="17256"/>
                </a:moveTo>
                <a:cubicBezTo>
                  <a:pt x="97797" y="17203"/>
                  <a:pt x="97651" y="17155"/>
                  <a:pt x="97490" y="17113"/>
                </a:cubicBezTo>
                <a:cubicBezTo>
                  <a:pt x="96837" y="17402"/>
                  <a:pt x="96195" y="17695"/>
                  <a:pt x="95565" y="17995"/>
                </a:cubicBezTo>
                <a:cubicBezTo>
                  <a:pt x="95602" y="18119"/>
                  <a:pt x="95625" y="18246"/>
                  <a:pt x="95636" y="18374"/>
                </a:cubicBezTo>
                <a:cubicBezTo>
                  <a:pt x="96383" y="17995"/>
                  <a:pt x="97144" y="17620"/>
                  <a:pt x="97921" y="17256"/>
                </a:cubicBezTo>
                <a:close/>
                <a:moveTo>
                  <a:pt x="95640" y="18460"/>
                </a:moveTo>
                <a:cubicBezTo>
                  <a:pt x="95640" y="18483"/>
                  <a:pt x="95640" y="18505"/>
                  <a:pt x="95640" y="18532"/>
                </a:cubicBezTo>
                <a:cubicBezTo>
                  <a:pt x="95640" y="18678"/>
                  <a:pt x="95625" y="18832"/>
                  <a:pt x="95595" y="18986"/>
                </a:cubicBezTo>
                <a:cubicBezTo>
                  <a:pt x="96492" y="18490"/>
                  <a:pt x="97411" y="18006"/>
                  <a:pt x="98356" y="17537"/>
                </a:cubicBezTo>
                <a:cubicBezTo>
                  <a:pt x="98274" y="17451"/>
                  <a:pt x="98158" y="17368"/>
                  <a:pt x="98015" y="17297"/>
                </a:cubicBezTo>
                <a:cubicBezTo>
                  <a:pt x="97208" y="17676"/>
                  <a:pt x="96417" y="18063"/>
                  <a:pt x="95640" y="18460"/>
                </a:cubicBezTo>
                <a:close/>
                <a:moveTo>
                  <a:pt x="103703" y="91767"/>
                </a:moveTo>
                <a:cubicBezTo>
                  <a:pt x="103868" y="91864"/>
                  <a:pt x="104037" y="91958"/>
                  <a:pt x="104202" y="92056"/>
                </a:cubicBezTo>
                <a:cubicBezTo>
                  <a:pt x="104059" y="91947"/>
                  <a:pt x="103917" y="91838"/>
                  <a:pt x="103778" y="91725"/>
                </a:cubicBezTo>
                <a:cubicBezTo>
                  <a:pt x="103613" y="91639"/>
                  <a:pt x="103448" y="91549"/>
                  <a:pt x="103283" y="91463"/>
                </a:cubicBezTo>
                <a:cubicBezTo>
                  <a:pt x="103425" y="91564"/>
                  <a:pt x="103564" y="91665"/>
                  <a:pt x="103703" y="91767"/>
                </a:cubicBezTo>
                <a:close/>
                <a:moveTo>
                  <a:pt x="103677" y="91823"/>
                </a:moveTo>
                <a:cubicBezTo>
                  <a:pt x="103729" y="91857"/>
                  <a:pt x="103782" y="91891"/>
                  <a:pt x="103838" y="91924"/>
                </a:cubicBezTo>
                <a:cubicBezTo>
                  <a:pt x="103804" y="91902"/>
                  <a:pt x="103771" y="91876"/>
                  <a:pt x="103737" y="91853"/>
                </a:cubicBezTo>
                <a:cubicBezTo>
                  <a:pt x="103692" y="91827"/>
                  <a:pt x="103647" y="91800"/>
                  <a:pt x="103598" y="91774"/>
                </a:cubicBezTo>
                <a:cubicBezTo>
                  <a:pt x="103624" y="91789"/>
                  <a:pt x="103650" y="91808"/>
                  <a:pt x="103677" y="91823"/>
                </a:cubicBezTo>
                <a:close/>
                <a:moveTo>
                  <a:pt x="104476" y="92315"/>
                </a:moveTo>
                <a:cubicBezTo>
                  <a:pt x="104607" y="92393"/>
                  <a:pt x="104735" y="92472"/>
                  <a:pt x="104866" y="92551"/>
                </a:cubicBezTo>
                <a:cubicBezTo>
                  <a:pt x="104761" y="92472"/>
                  <a:pt x="104652" y="92393"/>
                  <a:pt x="104547" y="92315"/>
                </a:cubicBezTo>
                <a:cubicBezTo>
                  <a:pt x="104420" y="92243"/>
                  <a:pt x="104296" y="92172"/>
                  <a:pt x="104168" y="92101"/>
                </a:cubicBezTo>
                <a:cubicBezTo>
                  <a:pt x="104270" y="92172"/>
                  <a:pt x="104375" y="92243"/>
                  <a:pt x="104476" y="92315"/>
                </a:cubicBezTo>
                <a:moveTo>
                  <a:pt x="105253" y="92851"/>
                </a:moveTo>
                <a:cubicBezTo>
                  <a:pt x="105316" y="92889"/>
                  <a:pt x="105376" y="92926"/>
                  <a:pt x="105436" y="92964"/>
                </a:cubicBezTo>
                <a:cubicBezTo>
                  <a:pt x="105395" y="92937"/>
                  <a:pt x="105354" y="92907"/>
                  <a:pt x="105316" y="92877"/>
                </a:cubicBezTo>
                <a:cubicBezTo>
                  <a:pt x="105264" y="92847"/>
                  <a:pt x="105208" y="92817"/>
                  <a:pt x="105159" y="92784"/>
                </a:cubicBezTo>
                <a:cubicBezTo>
                  <a:pt x="105189" y="92806"/>
                  <a:pt x="105223" y="92829"/>
                  <a:pt x="105253" y="92851"/>
                </a:cubicBezTo>
                <a:close/>
                <a:moveTo>
                  <a:pt x="61422" y="17061"/>
                </a:moveTo>
                <a:cubicBezTo>
                  <a:pt x="63309" y="16243"/>
                  <a:pt x="64637" y="15624"/>
                  <a:pt x="65192" y="15267"/>
                </a:cubicBezTo>
                <a:cubicBezTo>
                  <a:pt x="65234" y="15237"/>
                  <a:pt x="65275" y="15211"/>
                  <a:pt x="65305" y="15188"/>
                </a:cubicBezTo>
                <a:cubicBezTo>
                  <a:pt x="65204" y="15222"/>
                  <a:pt x="65068" y="15264"/>
                  <a:pt x="64907" y="15316"/>
                </a:cubicBezTo>
                <a:cubicBezTo>
                  <a:pt x="64483" y="15447"/>
                  <a:pt x="63875" y="15642"/>
                  <a:pt x="63121" y="15898"/>
                </a:cubicBezTo>
                <a:cubicBezTo>
                  <a:pt x="61617" y="16408"/>
                  <a:pt x="59542" y="17158"/>
                  <a:pt x="57253" y="18134"/>
                </a:cubicBezTo>
                <a:cubicBezTo>
                  <a:pt x="54863" y="19154"/>
                  <a:pt x="52240" y="20426"/>
                  <a:pt x="49805" y="21927"/>
                </a:cubicBezTo>
                <a:cubicBezTo>
                  <a:pt x="54492" y="19972"/>
                  <a:pt x="58589" y="18291"/>
                  <a:pt x="61422" y="17061"/>
                </a:cubicBezTo>
                <a:close/>
                <a:moveTo>
                  <a:pt x="222443" y="91966"/>
                </a:moveTo>
                <a:cubicBezTo>
                  <a:pt x="205537" y="101713"/>
                  <a:pt x="181970" y="107431"/>
                  <a:pt x="159120" y="107431"/>
                </a:cubicBezTo>
                <a:cubicBezTo>
                  <a:pt x="139674" y="107431"/>
                  <a:pt x="120745" y="103289"/>
                  <a:pt x="106870" y="93962"/>
                </a:cubicBezTo>
                <a:cubicBezTo>
                  <a:pt x="106337" y="93624"/>
                  <a:pt x="105808" y="93283"/>
                  <a:pt x="105290" y="92934"/>
                </a:cubicBezTo>
                <a:cubicBezTo>
                  <a:pt x="104757" y="92600"/>
                  <a:pt x="104228" y="92258"/>
                  <a:pt x="103711" y="91909"/>
                </a:cubicBezTo>
                <a:cubicBezTo>
                  <a:pt x="103178" y="91579"/>
                  <a:pt x="102649" y="91238"/>
                  <a:pt x="102131" y="90889"/>
                </a:cubicBezTo>
                <a:cubicBezTo>
                  <a:pt x="101632" y="90577"/>
                  <a:pt x="101137" y="90258"/>
                  <a:pt x="100645" y="89932"/>
                </a:cubicBezTo>
                <a:cubicBezTo>
                  <a:pt x="100060" y="89568"/>
                  <a:pt x="99482" y="89197"/>
                  <a:pt x="98912" y="88818"/>
                </a:cubicBezTo>
                <a:cubicBezTo>
                  <a:pt x="98311" y="88446"/>
                  <a:pt x="97719" y="88064"/>
                  <a:pt x="97137" y="87670"/>
                </a:cubicBezTo>
                <a:cubicBezTo>
                  <a:pt x="96653" y="87369"/>
                  <a:pt x="96173" y="87062"/>
                  <a:pt x="95700" y="86747"/>
                </a:cubicBezTo>
                <a:cubicBezTo>
                  <a:pt x="95160" y="86413"/>
                  <a:pt x="94627" y="86071"/>
                  <a:pt x="94102" y="85722"/>
                </a:cubicBezTo>
                <a:cubicBezTo>
                  <a:pt x="93565" y="85392"/>
                  <a:pt x="93036" y="85054"/>
                  <a:pt x="92515" y="84705"/>
                </a:cubicBezTo>
                <a:cubicBezTo>
                  <a:pt x="91978" y="84375"/>
                  <a:pt x="91445" y="84038"/>
                  <a:pt x="90920" y="83689"/>
                </a:cubicBezTo>
                <a:cubicBezTo>
                  <a:pt x="90383" y="83362"/>
                  <a:pt x="89854" y="83025"/>
                  <a:pt x="89333" y="82679"/>
                </a:cubicBezTo>
                <a:cubicBezTo>
                  <a:pt x="88793" y="82353"/>
                  <a:pt x="88263" y="82015"/>
                  <a:pt x="87738" y="81670"/>
                </a:cubicBezTo>
                <a:cubicBezTo>
                  <a:pt x="87202" y="81344"/>
                  <a:pt x="86669" y="81010"/>
                  <a:pt x="86147" y="80665"/>
                </a:cubicBezTo>
                <a:cubicBezTo>
                  <a:pt x="85607" y="80338"/>
                  <a:pt x="85078" y="80004"/>
                  <a:pt x="84553" y="79659"/>
                </a:cubicBezTo>
                <a:cubicBezTo>
                  <a:pt x="84016" y="79336"/>
                  <a:pt x="83483" y="79002"/>
                  <a:pt x="82962" y="78661"/>
                </a:cubicBezTo>
                <a:cubicBezTo>
                  <a:pt x="82425" y="78338"/>
                  <a:pt x="81896" y="78008"/>
                  <a:pt x="81371" y="77667"/>
                </a:cubicBezTo>
                <a:cubicBezTo>
                  <a:pt x="80876" y="77370"/>
                  <a:pt x="80388" y="77070"/>
                  <a:pt x="79904" y="76755"/>
                </a:cubicBezTo>
                <a:cubicBezTo>
                  <a:pt x="79863" y="76729"/>
                  <a:pt x="79821" y="76702"/>
                  <a:pt x="79780" y="76672"/>
                </a:cubicBezTo>
                <a:cubicBezTo>
                  <a:pt x="79375" y="76436"/>
                  <a:pt x="78977" y="76192"/>
                  <a:pt x="78583" y="75945"/>
                </a:cubicBezTo>
                <a:cubicBezTo>
                  <a:pt x="78452" y="75858"/>
                  <a:pt x="78317" y="75772"/>
                  <a:pt x="78186" y="75686"/>
                </a:cubicBezTo>
                <a:cubicBezTo>
                  <a:pt x="77878" y="75506"/>
                  <a:pt x="77570" y="75322"/>
                  <a:pt x="77266" y="75134"/>
                </a:cubicBezTo>
                <a:cubicBezTo>
                  <a:pt x="77037" y="74992"/>
                  <a:pt x="76812" y="74845"/>
                  <a:pt x="76587" y="74703"/>
                </a:cubicBezTo>
                <a:cubicBezTo>
                  <a:pt x="76377" y="74579"/>
                  <a:pt x="76167" y="74451"/>
                  <a:pt x="75957" y="74327"/>
                </a:cubicBezTo>
                <a:cubicBezTo>
                  <a:pt x="75630" y="74129"/>
                  <a:pt x="75308" y="73926"/>
                  <a:pt x="74989" y="73723"/>
                </a:cubicBezTo>
                <a:cubicBezTo>
                  <a:pt x="74876" y="73656"/>
                  <a:pt x="74764" y="73588"/>
                  <a:pt x="74647" y="73521"/>
                </a:cubicBezTo>
                <a:cubicBezTo>
                  <a:pt x="74220" y="73269"/>
                  <a:pt x="73799" y="73010"/>
                  <a:pt x="73390" y="72748"/>
                </a:cubicBezTo>
                <a:cubicBezTo>
                  <a:pt x="73375" y="72737"/>
                  <a:pt x="73360" y="72729"/>
                  <a:pt x="73345" y="72722"/>
                </a:cubicBezTo>
                <a:cubicBezTo>
                  <a:pt x="72813" y="72414"/>
                  <a:pt x="72291" y="72099"/>
                  <a:pt x="71785" y="71776"/>
                </a:cubicBezTo>
                <a:cubicBezTo>
                  <a:pt x="71237" y="71461"/>
                  <a:pt x="70704" y="71142"/>
                  <a:pt x="70182" y="70812"/>
                </a:cubicBezTo>
                <a:cubicBezTo>
                  <a:pt x="69631" y="70500"/>
                  <a:pt x="69098" y="70181"/>
                  <a:pt x="68573" y="69855"/>
                </a:cubicBezTo>
                <a:cubicBezTo>
                  <a:pt x="68025" y="69547"/>
                  <a:pt x="67489" y="69228"/>
                  <a:pt x="66963" y="68902"/>
                </a:cubicBezTo>
                <a:cubicBezTo>
                  <a:pt x="66412" y="68598"/>
                  <a:pt x="65875" y="68283"/>
                  <a:pt x="65350" y="67960"/>
                </a:cubicBezTo>
                <a:cubicBezTo>
                  <a:pt x="64798" y="67656"/>
                  <a:pt x="64258" y="67345"/>
                  <a:pt x="63733" y="67026"/>
                </a:cubicBezTo>
                <a:cubicBezTo>
                  <a:pt x="63181" y="66726"/>
                  <a:pt x="62641" y="66418"/>
                  <a:pt x="62112" y="66103"/>
                </a:cubicBezTo>
                <a:cubicBezTo>
                  <a:pt x="61560" y="65807"/>
                  <a:pt x="61016" y="65503"/>
                  <a:pt x="60487" y="65188"/>
                </a:cubicBezTo>
                <a:cubicBezTo>
                  <a:pt x="59932" y="64899"/>
                  <a:pt x="59388" y="64599"/>
                  <a:pt x="58855" y="64287"/>
                </a:cubicBezTo>
                <a:cubicBezTo>
                  <a:pt x="58300" y="64002"/>
                  <a:pt x="57752" y="63706"/>
                  <a:pt x="57219" y="63398"/>
                </a:cubicBezTo>
                <a:cubicBezTo>
                  <a:pt x="56660" y="63120"/>
                  <a:pt x="56112" y="62828"/>
                  <a:pt x="55572" y="62524"/>
                </a:cubicBezTo>
                <a:cubicBezTo>
                  <a:pt x="55009" y="62250"/>
                  <a:pt x="54458" y="61965"/>
                  <a:pt x="53917" y="61664"/>
                </a:cubicBezTo>
                <a:cubicBezTo>
                  <a:pt x="53351" y="61398"/>
                  <a:pt x="52796" y="61117"/>
                  <a:pt x="52252" y="60824"/>
                </a:cubicBezTo>
                <a:cubicBezTo>
                  <a:pt x="51681" y="60565"/>
                  <a:pt x="51122" y="60291"/>
                  <a:pt x="50571" y="60002"/>
                </a:cubicBezTo>
                <a:cubicBezTo>
                  <a:pt x="49997" y="59751"/>
                  <a:pt x="49434" y="59481"/>
                  <a:pt x="48879" y="59203"/>
                </a:cubicBezTo>
                <a:cubicBezTo>
                  <a:pt x="48297" y="58956"/>
                  <a:pt x="47727" y="58697"/>
                  <a:pt x="47164" y="58426"/>
                </a:cubicBezTo>
                <a:cubicBezTo>
                  <a:pt x="46579" y="58186"/>
                  <a:pt x="46001" y="57935"/>
                  <a:pt x="45430" y="57672"/>
                </a:cubicBezTo>
                <a:cubicBezTo>
                  <a:pt x="44834" y="57440"/>
                  <a:pt x="44245" y="57196"/>
                  <a:pt x="43667" y="56941"/>
                </a:cubicBezTo>
                <a:cubicBezTo>
                  <a:pt x="43063" y="56719"/>
                  <a:pt x="42463" y="56483"/>
                  <a:pt x="41874" y="56235"/>
                </a:cubicBezTo>
                <a:cubicBezTo>
                  <a:pt x="41254" y="56025"/>
                  <a:pt x="40639" y="55796"/>
                  <a:pt x="40039" y="55556"/>
                </a:cubicBezTo>
                <a:cubicBezTo>
                  <a:pt x="39401" y="55354"/>
                  <a:pt x="38771" y="55136"/>
                  <a:pt x="38152" y="54900"/>
                </a:cubicBezTo>
                <a:cubicBezTo>
                  <a:pt x="37491" y="54705"/>
                  <a:pt x="36838" y="54491"/>
                  <a:pt x="36197" y="54262"/>
                </a:cubicBezTo>
                <a:cubicBezTo>
                  <a:pt x="35623" y="54104"/>
                  <a:pt x="35052" y="53935"/>
                  <a:pt x="34493" y="53752"/>
                </a:cubicBezTo>
                <a:cubicBezTo>
                  <a:pt x="34411" y="53725"/>
                  <a:pt x="34332" y="53699"/>
                  <a:pt x="34253" y="53673"/>
                </a:cubicBezTo>
                <a:cubicBezTo>
                  <a:pt x="33619" y="53515"/>
                  <a:pt x="32992" y="53339"/>
                  <a:pt x="32377" y="53151"/>
                </a:cubicBezTo>
                <a:cubicBezTo>
                  <a:pt x="32336" y="53140"/>
                  <a:pt x="32295" y="53125"/>
                  <a:pt x="32253" y="53114"/>
                </a:cubicBezTo>
                <a:cubicBezTo>
                  <a:pt x="31563" y="52952"/>
                  <a:pt x="30880" y="52776"/>
                  <a:pt x="30212" y="52585"/>
                </a:cubicBezTo>
                <a:cubicBezTo>
                  <a:pt x="29507" y="52438"/>
                  <a:pt x="28809" y="52273"/>
                  <a:pt x="28130" y="52093"/>
                </a:cubicBezTo>
                <a:cubicBezTo>
                  <a:pt x="27413" y="51954"/>
                  <a:pt x="26704" y="51804"/>
                  <a:pt x="26017" y="51632"/>
                </a:cubicBezTo>
                <a:cubicBezTo>
                  <a:pt x="25286" y="51508"/>
                  <a:pt x="24569" y="51369"/>
                  <a:pt x="23875" y="51208"/>
                </a:cubicBezTo>
                <a:cubicBezTo>
                  <a:pt x="23136" y="51099"/>
                  <a:pt x="22416" y="50968"/>
                  <a:pt x="21714" y="50821"/>
                </a:cubicBezTo>
                <a:cubicBezTo>
                  <a:pt x="20937" y="50720"/>
                  <a:pt x="20176" y="50596"/>
                  <a:pt x="19444" y="50453"/>
                </a:cubicBezTo>
                <a:cubicBezTo>
                  <a:pt x="18645" y="50356"/>
                  <a:pt x="17864" y="50243"/>
                  <a:pt x="17118" y="50105"/>
                </a:cubicBezTo>
                <a:cubicBezTo>
                  <a:pt x="16360" y="50026"/>
                  <a:pt x="15621" y="49924"/>
                  <a:pt x="14911" y="49808"/>
                </a:cubicBezTo>
                <a:cubicBezTo>
                  <a:pt x="14236" y="49748"/>
                  <a:pt x="13583" y="49673"/>
                  <a:pt x="12957" y="49583"/>
                </a:cubicBezTo>
                <a:cubicBezTo>
                  <a:pt x="12296" y="49538"/>
                  <a:pt x="11655" y="49478"/>
                  <a:pt x="11039" y="49403"/>
                </a:cubicBezTo>
                <a:cubicBezTo>
                  <a:pt x="10398" y="49373"/>
                  <a:pt x="9771" y="49328"/>
                  <a:pt x="9171" y="49272"/>
                </a:cubicBezTo>
                <a:cubicBezTo>
                  <a:pt x="5978" y="49189"/>
                  <a:pt x="3258" y="48761"/>
                  <a:pt x="1633" y="48003"/>
                </a:cubicBezTo>
                <a:cubicBezTo>
                  <a:pt x="1029" y="47718"/>
                  <a:pt x="571" y="47388"/>
                  <a:pt x="297" y="47002"/>
                </a:cubicBezTo>
                <a:cubicBezTo>
                  <a:pt x="99" y="46717"/>
                  <a:pt x="1" y="46401"/>
                  <a:pt x="1" y="46067"/>
                </a:cubicBezTo>
                <a:cubicBezTo>
                  <a:pt x="5" y="45242"/>
                  <a:pt x="575" y="44311"/>
                  <a:pt x="1569" y="43276"/>
                </a:cubicBezTo>
                <a:cubicBezTo>
                  <a:pt x="2567" y="42244"/>
                  <a:pt x="4001" y="41111"/>
                  <a:pt x="5757" y="39907"/>
                </a:cubicBezTo>
                <a:cubicBezTo>
                  <a:pt x="9272" y="37494"/>
                  <a:pt x="14082" y="34789"/>
                  <a:pt x="19290" y="32046"/>
                </a:cubicBezTo>
                <a:cubicBezTo>
                  <a:pt x="22588" y="30309"/>
                  <a:pt x="26044" y="28557"/>
                  <a:pt x="29428" y="26857"/>
                </a:cubicBezTo>
                <a:cubicBezTo>
                  <a:pt x="29327" y="26302"/>
                  <a:pt x="29267" y="25743"/>
                  <a:pt x="29267" y="25184"/>
                </a:cubicBezTo>
                <a:cubicBezTo>
                  <a:pt x="29267" y="23623"/>
                  <a:pt x="29721" y="22047"/>
                  <a:pt x="30921" y="20479"/>
                </a:cubicBezTo>
                <a:cubicBezTo>
                  <a:pt x="32951" y="17826"/>
                  <a:pt x="36534" y="15913"/>
                  <a:pt x="40208" y="14656"/>
                </a:cubicBezTo>
                <a:cubicBezTo>
                  <a:pt x="43881" y="13399"/>
                  <a:pt x="47644" y="12802"/>
                  <a:pt x="50045" y="12802"/>
                </a:cubicBezTo>
                <a:cubicBezTo>
                  <a:pt x="50676" y="12802"/>
                  <a:pt x="51209" y="12843"/>
                  <a:pt x="51629" y="12926"/>
                </a:cubicBezTo>
                <a:cubicBezTo>
                  <a:pt x="52049" y="13009"/>
                  <a:pt x="52353" y="13129"/>
                  <a:pt x="52525" y="13316"/>
                </a:cubicBezTo>
                <a:cubicBezTo>
                  <a:pt x="52586" y="13384"/>
                  <a:pt x="52627" y="13463"/>
                  <a:pt x="52646" y="13549"/>
                </a:cubicBezTo>
                <a:cubicBezTo>
                  <a:pt x="53310" y="13470"/>
                  <a:pt x="53895" y="13433"/>
                  <a:pt x="54371" y="13433"/>
                </a:cubicBezTo>
                <a:cubicBezTo>
                  <a:pt x="54732" y="13433"/>
                  <a:pt x="55036" y="13455"/>
                  <a:pt x="55272" y="13500"/>
                </a:cubicBezTo>
                <a:cubicBezTo>
                  <a:pt x="55508" y="13545"/>
                  <a:pt x="55681" y="13609"/>
                  <a:pt x="55786" y="13721"/>
                </a:cubicBezTo>
                <a:lnTo>
                  <a:pt x="55718" y="13785"/>
                </a:lnTo>
                <a:lnTo>
                  <a:pt x="55786" y="13721"/>
                </a:lnTo>
                <a:cubicBezTo>
                  <a:pt x="55854" y="13793"/>
                  <a:pt x="55891" y="13887"/>
                  <a:pt x="55887" y="13984"/>
                </a:cubicBezTo>
                <a:cubicBezTo>
                  <a:pt x="55887" y="14100"/>
                  <a:pt x="55842" y="14220"/>
                  <a:pt x="55763" y="14344"/>
                </a:cubicBezTo>
                <a:cubicBezTo>
                  <a:pt x="56923" y="14112"/>
                  <a:pt x="57846" y="13995"/>
                  <a:pt x="58412" y="13995"/>
                </a:cubicBezTo>
                <a:cubicBezTo>
                  <a:pt x="58570" y="13995"/>
                  <a:pt x="58701" y="14007"/>
                  <a:pt x="58806" y="14025"/>
                </a:cubicBezTo>
                <a:cubicBezTo>
                  <a:pt x="58911" y="14044"/>
                  <a:pt x="58994" y="14070"/>
                  <a:pt x="59054" y="14134"/>
                </a:cubicBezTo>
                <a:cubicBezTo>
                  <a:pt x="59103" y="14187"/>
                  <a:pt x="59129" y="14254"/>
                  <a:pt x="59129" y="14326"/>
                </a:cubicBezTo>
                <a:cubicBezTo>
                  <a:pt x="59129" y="14427"/>
                  <a:pt x="59080" y="14528"/>
                  <a:pt x="59001" y="14629"/>
                </a:cubicBezTo>
                <a:cubicBezTo>
                  <a:pt x="58926" y="14731"/>
                  <a:pt x="58818" y="14843"/>
                  <a:pt x="58675" y="14960"/>
                </a:cubicBezTo>
                <a:cubicBezTo>
                  <a:pt x="58502" y="15106"/>
                  <a:pt x="58285" y="15267"/>
                  <a:pt x="58018" y="15440"/>
                </a:cubicBezTo>
                <a:cubicBezTo>
                  <a:pt x="59242" y="15080"/>
                  <a:pt x="60273" y="14817"/>
                  <a:pt x="61013" y="14663"/>
                </a:cubicBezTo>
                <a:cubicBezTo>
                  <a:pt x="61553" y="14551"/>
                  <a:pt x="61932" y="14494"/>
                  <a:pt x="62134" y="14494"/>
                </a:cubicBezTo>
                <a:cubicBezTo>
                  <a:pt x="62172" y="14494"/>
                  <a:pt x="62202" y="14494"/>
                  <a:pt x="62232" y="14502"/>
                </a:cubicBezTo>
                <a:cubicBezTo>
                  <a:pt x="62262" y="14506"/>
                  <a:pt x="62288" y="14513"/>
                  <a:pt x="62322" y="14543"/>
                </a:cubicBezTo>
                <a:cubicBezTo>
                  <a:pt x="62360" y="14581"/>
                  <a:pt x="62378" y="14633"/>
                  <a:pt x="62378" y="14682"/>
                </a:cubicBezTo>
                <a:cubicBezTo>
                  <a:pt x="62375" y="14780"/>
                  <a:pt x="62322" y="14858"/>
                  <a:pt x="62243" y="14945"/>
                </a:cubicBezTo>
                <a:cubicBezTo>
                  <a:pt x="62164" y="15031"/>
                  <a:pt x="62052" y="15121"/>
                  <a:pt x="61909" y="15226"/>
                </a:cubicBezTo>
                <a:cubicBezTo>
                  <a:pt x="61620" y="15432"/>
                  <a:pt x="61200" y="15680"/>
                  <a:pt x="60664" y="15969"/>
                </a:cubicBezTo>
                <a:cubicBezTo>
                  <a:pt x="59594" y="16543"/>
                  <a:pt x="58048" y="17278"/>
                  <a:pt x="56154" y="18141"/>
                </a:cubicBezTo>
                <a:cubicBezTo>
                  <a:pt x="52364" y="19871"/>
                  <a:pt x="47171" y="22107"/>
                  <a:pt x="41551" y="24591"/>
                </a:cubicBezTo>
                <a:cubicBezTo>
                  <a:pt x="41329" y="24689"/>
                  <a:pt x="41108" y="24786"/>
                  <a:pt x="40887" y="24884"/>
                </a:cubicBezTo>
                <a:cubicBezTo>
                  <a:pt x="40823" y="24955"/>
                  <a:pt x="40759" y="25026"/>
                  <a:pt x="40695" y="25098"/>
                </a:cubicBezTo>
                <a:cubicBezTo>
                  <a:pt x="40391" y="25443"/>
                  <a:pt x="40114" y="25788"/>
                  <a:pt x="39862" y="26129"/>
                </a:cubicBezTo>
                <a:cubicBezTo>
                  <a:pt x="42950" y="24797"/>
                  <a:pt x="45986" y="23522"/>
                  <a:pt x="48826" y="22336"/>
                </a:cubicBezTo>
                <a:cubicBezTo>
                  <a:pt x="53501" y="19282"/>
                  <a:pt x="59058" y="17117"/>
                  <a:pt x="62431" y="15946"/>
                </a:cubicBezTo>
                <a:cubicBezTo>
                  <a:pt x="64014" y="15395"/>
                  <a:pt x="65117" y="15065"/>
                  <a:pt x="65421" y="14963"/>
                </a:cubicBezTo>
                <a:cubicBezTo>
                  <a:pt x="65429" y="14960"/>
                  <a:pt x="65436" y="14960"/>
                  <a:pt x="65444" y="14956"/>
                </a:cubicBezTo>
                <a:lnTo>
                  <a:pt x="65444" y="14787"/>
                </a:lnTo>
                <a:lnTo>
                  <a:pt x="65601" y="14956"/>
                </a:lnTo>
                <a:cubicBezTo>
                  <a:pt x="65624" y="14978"/>
                  <a:pt x="65639" y="15016"/>
                  <a:pt x="65639" y="15050"/>
                </a:cubicBezTo>
                <a:cubicBezTo>
                  <a:pt x="65639" y="15102"/>
                  <a:pt x="65616" y="15136"/>
                  <a:pt x="65590" y="15170"/>
                </a:cubicBezTo>
                <a:cubicBezTo>
                  <a:pt x="65568" y="15203"/>
                  <a:pt x="65534" y="15237"/>
                  <a:pt x="65492" y="15271"/>
                </a:cubicBezTo>
                <a:cubicBezTo>
                  <a:pt x="65414" y="15339"/>
                  <a:pt x="65297" y="15414"/>
                  <a:pt x="65151" y="15500"/>
                </a:cubicBezTo>
                <a:cubicBezTo>
                  <a:pt x="64858" y="15676"/>
                  <a:pt x="64431" y="15894"/>
                  <a:pt x="63879" y="16157"/>
                </a:cubicBezTo>
                <a:cubicBezTo>
                  <a:pt x="62780" y="16674"/>
                  <a:pt x="61200" y="17361"/>
                  <a:pt x="59257" y="18183"/>
                </a:cubicBezTo>
                <a:cubicBezTo>
                  <a:pt x="56439" y="19372"/>
                  <a:pt x="52859" y="20843"/>
                  <a:pt x="48909" y="22494"/>
                </a:cubicBezTo>
                <a:cubicBezTo>
                  <a:pt x="48019" y="23075"/>
                  <a:pt x="47160" y="23687"/>
                  <a:pt x="46357" y="24332"/>
                </a:cubicBezTo>
                <a:cubicBezTo>
                  <a:pt x="55992" y="20415"/>
                  <a:pt x="64528" y="17226"/>
                  <a:pt x="67586" y="15931"/>
                </a:cubicBezTo>
                <a:cubicBezTo>
                  <a:pt x="68145" y="15695"/>
                  <a:pt x="68524" y="15519"/>
                  <a:pt x="68678" y="15421"/>
                </a:cubicBezTo>
                <a:cubicBezTo>
                  <a:pt x="68715" y="15399"/>
                  <a:pt x="68738" y="15380"/>
                  <a:pt x="68742" y="15376"/>
                </a:cubicBezTo>
                <a:lnTo>
                  <a:pt x="68742" y="15376"/>
                </a:lnTo>
                <a:lnTo>
                  <a:pt x="68764" y="15395"/>
                </a:lnTo>
                <a:lnTo>
                  <a:pt x="68738" y="15380"/>
                </a:lnTo>
                <a:lnTo>
                  <a:pt x="68794" y="15410"/>
                </a:lnTo>
                <a:lnTo>
                  <a:pt x="68798" y="15410"/>
                </a:lnTo>
                <a:lnTo>
                  <a:pt x="68877" y="15339"/>
                </a:lnTo>
                <a:cubicBezTo>
                  <a:pt x="68884" y="15342"/>
                  <a:pt x="68888" y="15350"/>
                  <a:pt x="68892" y="15357"/>
                </a:cubicBezTo>
                <a:cubicBezTo>
                  <a:pt x="68903" y="15376"/>
                  <a:pt x="68911" y="15399"/>
                  <a:pt x="68911" y="15417"/>
                </a:cubicBezTo>
                <a:cubicBezTo>
                  <a:pt x="68911" y="15451"/>
                  <a:pt x="68896" y="15477"/>
                  <a:pt x="68884" y="15496"/>
                </a:cubicBezTo>
                <a:cubicBezTo>
                  <a:pt x="68873" y="15515"/>
                  <a:pt x="68858" y="15534"/>
                  <a:pt x="68839" y="15549"/>
                </a:cubicBezTo>
                <a:cubicBezTo>
                  <a:pt x="68802" y="15579"/>
                  <a:pt x="68757" y="15612"/>
                  <a:pt x="68700" y="15646"/>
                </a:cubicBezTo>
                <a:cubicBezTo>
                  <a:pt x="68588" y="15714"/>
                  <a:pt x="68423" y="15796"/>
                  <a:pt x="68216" y="15894"/>
                </a:cubicBezTo>
                <a:cubicBezTo>
                  <a:pt x="67796" y="16089"/>
                  <a:pt x="67196" y="16344"/>
                  <a:pt x="66453" y="16659"/>
                </a:cubicBezTo>
                <a:cubicBezTo>
                  <a:pt x="64967" y="17286"/>
                  <a:pt x="62911" y="18145"/>
                  <a:pt x="60637" y="19218"/>
                </a:cubicBezTo>
                <a:cubicBezTo>
                  <a:pt x="59377" y="19815"/>
                  <a:pt x="58048" y="20479"/>
                  <a:pt x="56709" y="21203"/>
                </a:cubicBezTo>
                <a:cubicBezTo>
                  <a:pt x="58382" y="20576"/>
                  <a:pt x="59973" y="19991"/>
                  <a:pt x="61452" y="19451"/>
                </a:cubicBezTo>
                <a:cubicBezTo>
                  <a:pt x="67278" y="17327"/>
                  <a:pt x="71391" y="15916"/>
                  <a:pt x="71983" y="15695"/>
                </a:cubicBezTo>
                <a:cubicBezTo>
                  <a:pt x="71991" y="15695"/>
                  <a:pt x="71998" y="15691"/>
                  <a:pt x="72002" y="15691"/>
                </a:cubicBezTo>
                <a:lnTo>
                  <a:pt x="72002" y="15511"/>
                </a:lnTo>
                <a:lnTo>
                  <a:pt x="72156" y="15691"/>
                </a:lnTo>
                <a:cubicBezTo>
                  <a:pt x="72186" y="15725"/>
                  <a:pt x="72205" y="15770"/>
                  <a:pt x="72201" y="15815"/>
                </a:cubicBezTo>
                <a:cubicBezTo>
                  <a:pt x="72201" y="15875"/>
                  <a:pt x="72179" y="15924"/>
                  <a:pt x="72145" y="15973"/>
                </a:cubicBezTo>
                <a:cubicBezTo>
                  <a:pt x="72111" y="16021"/>
                  <a:pt x="72066" y="16070"/>
                  <a:pt x="72010" y="16123"/>
                </a:cubicBezTo>
                <a:cubicBezTo>
                  <a:pt x="71897" y="16224"/>
                  <a:pt x="71732" y="16337"/>
                  <a:pt x="71526" y="16464"/>
                </a:cubicBezTo>
                <a:cubicBezTo>
                  <a:pt x="71113" y="16719"/>
                  <a:pt x="70520" y="17034"/>
                  <a:pt x="69785" y="17402"/>
                </a:cubicBezTo>
                <a:cubicBezTo>
                  <a:pt x="69477" y="17560"/>
                  <a:pt x="69147" y="17725"/>
                  <a:pt x="68790" y="17897"/>
                </a:cubicBezTo>
                <a:cubicBezTo>
                  <a:pt x="71908" y="16881"/>
                  <a:pt x="74122" y="16217"/>
                  <a:pt x="74974" y="16025"/>
                </a:cubicBezTo>
                <a:cubicBezTo>
                  <a:pt x="75143" y="15988"/>
                  <a:pt x="75255" y="15965"/>
                  <a:pt x="75330" y="15965"/>
                </a:cubicBezTo>
                <a:lnTo>
                  <a:pt x="75375" y="15969"/>
                </a:lnTo>
                <a:cubicBezTo>
                  <a:pt x="75390" y="15973"/>
                  <a:pt x="75413" y="15980"/>
                  <a:pt x="75435" y="16006"/>
                </a:cubicBezTo>
                <a:lnTo>
                  <a:pt x="75368" y="16059"/>
                </a:lnTo>
                <a:lnTo>
                  <a:pt x="75435" y="16006"/>
                </a:lnTo>
                <a:cubicBezTo>
                  <a:pt x="75480" y="16063"/>
                  <a:pt x="75507" y="16134"/>
                  <a:pt x="75507" y="16205"/>
                </a:cubicBezTo>
                <a:cubicBezTo>
                  <a:pt x="75507" y="16333"/>
                  <a:pt x="75435" y="16457"/>
                  <a:pt x="75327" y="16592"/>
                </a:cubicBezTo>
                <a:cubicBezTo>
                  <a:pt x="75218" y="16716"/>
                  <a:pt x="75071" y="16854"/>
                  <a:pt x="74884" y="17001"/>
                </a:cubicBezTo>
                <a:cubicBezTo>
                  <a:pt x="75773" y="16761"/>
                  <a:pt x="76527" y="16569"/>
                  <a:pt x="77120" y="16438"/>
                </a:cubicBezTo>
                <a:cubicBezTo>
                  <a:pt x="77762" y="16299"/>
                  <a:pt x="78212" y="16224"/>
                  <a:pt x="78467" y="16224"/>
                </a:cubicBezTo>
                <a:cubicBezTo>
                  <a:pt x="78519" y="16224"/>
                  <a:pt x="78565" y="16224"/>
                  <a:pt x="78602" y="16235"/>
                </a:cubicBezTo>
                <a:cubicBezTo>
                  <a:pt x="78643" y="16243"/>
                  <a:pt x="78681" y="16254"/>
                  <a:pt x="78715" y="16292"/>
                </a:cubicBezTo>
                <a:lnTo>
                  <a:pt x="78715" y="16292"/>
                </a:lnTo>
                <a:cubicBezTo>
                  <a:pt x="78790" y="16378"/>
                  <a:pt x="78827" y="16487"/>
                  <a:pt x="78827" y="16595"/>
                </a:cubicBezTo>
                <a:cubicBezTo>
                  <a:pt x="78827" y="16682"/>
                  <a:pt x="78805" y="16768"/>
                  <a:pt x="78767" y="16854"/>
                </a:cubicBezTo>
                <a:cubicBezTo>
                  <a:pt x="80043" y="16577"/>
                  <a:pt x="80977" y="16430"/>
                  <a:pt x="81502" y="16430"/>
                </a:cubicBezTo>
                <a:cubicBezTo>
                  <a:pt x="81622" y="16430"/>
                  <a:pt x="81720" y="16438"/>
                  <a:pt x="81802" y="16453"/>
                </a:cubicBezTo>
                <a:cubicBezTo>
                  <a:pt x="81881" y="16472"/>
                  <a:pt x="81949" y="16498"/>
                  <a:pt x="81998" y="16550"/>
                </a:cubicBezTo>
                <a:cubicBezTo>
                  <a:pt x="82073" y="16637"/>
                  <a:pt x="82121" y="16734"/>
                  <a:pt x="82144" y="16839"/>
                </a:cubicBezTo>
                <a:cubicBezTo>
                  <a:pt x="83127" y="16674"/>
                  <a:pt x="83904" y="16584"/>
                  <a:pt x="84440" y="16584"/>
                </a:cubicBezTo>
                <a:cubicBezTo>
                  <a:pt x="84654" y="16584"/>
                  <a:pt x="84830" y="16599"/>
                  <a:pt x="84969" y="16629"/>
                </a:cubicBezTo>
                <a:cubicBezTo>
                  <a:pt x="85108" y="16659"/>
                  <a:pt x="85217" y="16701"/>
                  <a:pt x="85284" y="16783"/>
                </a:cubicBezTo>
                <a:cubicBezTo>
                  <a:pt x="85303" y="16802"/>
                  <a:pt x="85322" y="16824"/>
                  <a:pt x="85337" y="16847"/>
                </a:cubicBezTo>
                <a:cubicBezTo>
                  <a:pt x="86114" y="16746"/>
                  <a:pt x="86770" y="16693"/>
                  <a:pt x="87284" y="16693"/>
                </a:cubicBezTo>
                <a:cubicBezTo>
                  <a:pt x="87614" y="16693"/>
                  <a:pt x="87888" y="16716"/>
                  <a:pt x="88106" y="16761"/>
                </a:cubicBezTo>
                <a:cubicBezTo>
                  <a:pt x="88211" y="16783"/>
                  <a:pt x="88301" y="16809"/>
                  <a:pt x="88380" y="16847"/>
                </a:cubicBezTo>
                <a:cubicBezTo>
                  <a:pt x="89006" y="16787"/>
                  <a:pt x="89562" y="16757"/>
                  <a:pt x="90034" y="16757"/>
                </a:cubicBezTo>
                <a:cubicBezTo>
                  <a:pt x="90473" y="16757"/>
                  <a:pt x="90841" y="16783"/>
                  <a:pt x="91138" y="16836"/>
                </a:cubicBezTo>
                <a:cubicBezTo>
                  <a:pt x="91708" y="16794"/>
                  <a:pt x="92226" y="16772"/>
                  <a:pt x="92691" y="16772"/>
                </a:cubicBezTo>
                <a:cubicBezTo>
                  <a:pt x="92740" y="16772"/>
                  <a:pt x="92785" y="16772"/>
                  <a:pt x="92833" y="16772"/>
                </a:cubicBezTo>
                <a:cubicBezTo>
                  <a:pt x="93100" y="16704"/>
                  <a:pt x="93366" y="16637"/>
                  <a:pt x="93636" y="16569"/>
                </a:cubicBezTo>
                <a:cubicBezTo>
                  <a:pt x="93839" y="16517"/>
                  <a:pt x="94045" y="16460"/>
                  <a:pt x="94248" y="16408"/>
                </a:cubicBezTo>
                <a:cubicBezTo>
                  <a:pt x="94664" y="16299"/>
                  <a:pt x="95085" y="16194"/>
                  <a:pt x="95505" y="16089"/>
                </a:cubicBezTo>
                <a:cubicBezTo>
                  <a:pt x="96154" y="15916"/>
                  <a:pt x="96807" y="15748"/>
                  <a:pt x="97463" y="15586"/>
                </a:cubicBezTo>
                <a:cubicBezTo>
                  <a:pt x="98116" y="15414"/>
                  <a:pt x="98773" y="15245"/>
                  <a:pt x="99433" y="15080"/>
                </a:cubicBezTo>
                <a:cubicBezTo>
                  <a:pt x="100094" y="14907"/>
                  <a:pt x="100761" y="14734"/>
                  <a:pt x="101433" y="14569"/>
                </a:cubicBezTo>
                <a:cubicBezTo>
                  <a:pt x="102105" y="14393"/>
                  <a:pt x="102780" y="14220"/>
                  <a:pt x="103459" y="14052"/>
                </a:cubicBezTo>
                <a:cubicBezTo>
                  <a:pt x="104138" y="13875"/>
                  <a:pt x="104821" y="13699"/>
                  <a:pt x="105508" y="13530"/>
                </a:cubicBezTo>
                <a:cubicBezTo>
                  <a:pt x="106194" y="13350"/>
                  <a:pt x="106881" y="13177"/>
                  <a:pt x="107575" y="13005"/>
                </a:cubicBezTo>
                <a:cubicBezTo>
                  <a:pt x="108269" y="12825"/>
                  <a:pt x="108963" y="12648"/>
                  <a:pt x="109665" y="12480"/>
                </a:cubicBezTo>
                <a:cubicBezTo>
                  <a:pt x="110359" y="12296"/>
                  <a:pt x="111061" y="12119"/>
                  <a:pt x="111762" y="11951"/>
                </a:cubicBezTo>
                <a:cubicBezTo>
                  <a:pt x="112464" y="11767"/>
                  <a:pt x="113169" y="11590"/>
                  <a:pt x="113879" y="11418"/>
                </a:cubicBezTo>
                <a:cubicBezTo>
                  <a:pt x="114580" y="11234"/>
                  <a:pt x="115289" y="11058"/>
                  <a:pt x="116002" y="10885"/>
                </a:cubicBezTo>
                <a:cubicBezTo>
                  <a:pt x="116711" y="10701"/>
                  <a:pt x="117424" y="10521"/>
                  <a:pt x="118145" y="10345"/>
                </a:cubicBezTo>
                <a:cubicBezTo>
                  <a:pt x="118857" y="10161"/>
                  <a:pt x="119570" y="9984"/>
                  <a:pt x="120294" y="9808"/>
                </a:cubicBezTo>
                <a:cubicBezTo>
                  <a:pt x="121007" y="9624"/>
                  <a:pt x="121728" y="9444"/>
                  <a:pt x="122452" y="9272"/>
                </a:cubicBezTo>
                <a:cubicBezTo>
                  <a:pt x="123172" y="9084"/>
                  <a:pt x="123889" y="8908"/>
                  <a:pt x="124617" y="8731"/>
                </a:cubicBezTo>
                <a:cubicBezTo>
                  <a:pt x="125337" y="8547"/>
                  <a:pt x="126061" y="8367"/>
                  <a:pt x="126789" y="8191"/>
                </a:cubicBezTo>
                <a:cubicBezTo>
                  <a:pt x="127176" y="8093"/>
                  <a:pt x="127562" y="7996"/>
                  <a:pt x="127949" y="7898"/>
                </a:cubicBezTo>
                <a:cubicBezTo>
                  <a:pt x="129078" y="7598"/>
                  <a:pt x="130219" y="7313"/>
                  <a:pt x="131367" y="7039"/>
                </a:cubicBezTo>
                <a:cubicBezTo>
                  <a:pt x="131933" y="6897"/>
                  <a:pt x="132500" y="6754"/>
                  <a:pt x="133070" y="6619"/>
                </a:cubicBezTo>
                <a:cubicBezTo>
                  <a:pt x="133997" y="6379"/>
                  <a:pt x="134935" y="6146"/>
                  <a:pt x="135873" y="5925"/>
                </a:cubicBezTo>
                <a:cubicBezTo>
                  <a:pt x="136604" y="5741"/>
                  <a:pt x="137336" y="5561"/>
                  <a:pt x="138075" y="5388"/>
                </a:cubicBezTo>
                <a:cubicBezTo>
                  <a:pt x="138803" y="5204"/>
                  <a:pt x="139535" y="5024"/>
                  <a:pt x="140266" y="4852"/>
                </a:cubicBezTo>
                <a:cubicBezTo>
                  <a:pt x="141002" y="4668"/>
                  <a:pt x="141737" y="4488"/>
                  <a:pt x="142476" y="4315"/>
                </a:cubicBezTo>
                <a:cubicBezTo>
                  <a:pt x="153916" y="1422"/>
                  <a:pt x="166249" y="0"/>
                  <a:pt x="178409" y="0"/>
                </a:cubicBezTo>
                <a:cubicBezTo>
                  <a:pt x="206752" y="0"/>
                  <a:pt x="234172" y="7722"/>
                  <a:pt x="247225" y="22569"/>
                </a:cubicBezTo>
                <a:cubicBezTo>
                  <a:pt x="252970" y="29108"/>
                  <a:pt x="255521" y="36631"/>
                  <a:pt x="255577" y="44398"/>
                </a:cubicBezTo>
                <a:cubicBezTo>
                  <a:pt x="255574" y="61788"/>
                  <a:pt x="242516" y="80394"/>
                  <a:pt x="222443" y="91966"/>
                </a:cubicBezTo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31"/>
          <p:cNvSpPr/>
          <p:nvPr/>
        </p:nvSpPr>
        <p:spPr>
          <a:xfrm flipH="1">
            <a:off x="-2945225" y="-780800"/>
            <a:ext cx="6389450" cy="2685800"/>
          </a:xfrm>
          <a:custGeom>
            <a:avLst/>
            <a:gdLst/>
            <a:ahLst/>
            <a:cxnLst/>
            <a:rect l="l" t="t" r="r" b="b"/>
            <a:pathLst>
              <a:path w="255578" h="107432" extrusionOk="0">
                <a:moveTo>
                  <a:pt x="121915" y="18100"/>
                </a:moveTo>
                <a:lnTo>
                  <a:pt x="121915" y="18100"/>
                </a:lnTo>
                <a:close/>
                <a:moveTo>
                  <a:pt x="247188" y="22602"/>
                </a:moveTo>
                <a:cubicBezTo>
                  <a:pt x="234153" y="7771"/>
                  <a:pt x="206741" y="45"/>
                  <a:pt x="178409" y="49"/>
                </a:cubicBezTo>
                <a:cubicBezTo>
                  <a:pt x="167198" y="49"/>
                  <a:pt x="155841" y="1257"/>
                  <a:pt x="145174" y="3711"/>
                </a:cubicBezTo>
                <a:cubicBezTo>
                  <a:pt x="155226" y="1576"/>
                  <a:pt x="165833" y="522"/>
                  <a:pt x="176308" y="522"/>
                </a:cubicBezTo>
                <a:cubicBezTo>
                  <a:pt x="204148" y="522"/>
                  <a:pt x="231009" y="7973"/>
                  <a:pt x="243691" y="22404"/>
                </a:cubicBezTo>
                <a:cubicBezTo>
                  <a:pt x="249285" y="28771"/>
                  <a:pt x="251818" y="36095"/>
                  <a:pt x="251818" y="43662"/>
                </a:cubicBezTo>
                <a:cubicBezTo>
                  <a:pt x="251818" y="60809"/>
                  <a:pt x="238821" y="79220"/>
                  <a:pt x="218969" y="90709"/>
                </a:cubicBezTo>
                <a:cubicBezTo>
                  <a:pt x="202201" y="100415"/>
                  <a:pt x="178905" y="106114"/>
                  <a:pt x="156363" y="106114"/>
                </a:cubicBezTo>
                <a:cubicBezTo>
                  <a:pt x="138642" y="106114"/>
                  <a:pt x="121390" y="102595"/>
                  <a:pt x="108130" y="94727"/>
                </a:cubicBezTo>
                <a:cubicBezTo>
                  <a:pt x="121870" y="103484"/>
                  <a:pt x="140251" y="107386"/>
                  <a:pt x="159120" y="107386"/>
                </a:cubicBezTo>
                <a:cubicBezTo>
                  <a:pt x="181963" y="107386"/>
                  <a:pt x="205522" y="101664"/>
                  <a:pt x="222421" y="91924"/>
                </a:cubicBezTo>
                <a:cubicBezTo>
                  <a:pt x="242483" y="80361"/>
                  <a:pt x="255528" y="61762"/>
                  <a:pt x="255528" y="44398"/>
                </a:cubicBezTo>
                <a:cubicBezTo>
                  <a:pt x="255528" y="36642"/>
                  <a:pt x="252928" y="29135"/>
                  <a:pt x="247188" y="22602"/>
                </a:cubicBezTo>
                <a:moveTo>
                  <a:pt x="174218" y="1040"/>
                </a:moveTo>
                <a:cubicBezTo>
                  <a:pt x="201552" y="1043"/>
                  <a:pt x="227842" y="8229"/>
                  <a:pt x="240156" y="22242"/>
                </a:cubicBezTo>
                <a:cubicBezTo>
                  <a:pt x="245601" y="28433"/>
                  <a:pt x="248062" y="35558"/>
                  <a:pt x="248062" y="42931"/>
                </a:cubicBezTo>
                <a:cubicBezTo>
                  <a:pt x="248062" y="59833"/>
                  <a:pt x="235125" y="78049"/>
                  <a:pt x="215494" y="89455"/>
                </a:cubicBezTo>
                <a:cubicBezTo>
                  <a:pt x="198869" y="99121"/>
                  <a:pt x="175843" y="104801"/>
                  <a:pt x="153605" y="104801"/>
                </a:cubicBezTo>
                <a:cubicBezTo>
                  <a:pt x="136394" y="104801"/>
                  <a:pt x="119653" y="101398"/>
                  <a:pt x="106716" y="93800"/>
                </a:cubicBezTo>
                <a:cubicBezTo>
                  <a:pt x="106753" y="93827"/>
                  <a:pt x="106795" y="93853"/>
                  <a:pt x="106832" y="93879"/>
                </a:cubicBezTo>
                <a:cubicBezTo>
                  <a:pt x="120246" y="102306"/>
                  <a:pt x="138053" y="106066"/>
                  <a:pt x="156363" y="106066"/>
                </a:cubicBezTo>
                <a:cubicBezTo>
                  <a:pt x="178897" y="106066"/>
                  <a:pt x="202186" y="100366"/>
                  <a:pt x="218943" y="90667"/>
                </a:cubicBezTo>
                <a:cubicBezTo>
                  <a:pt x="238783" y="79186"/>
                  <a:pt x="251769" y="60783"/>
                  <a:pt x="251769" y="43662"/>
                </a:cubicBezTo>
                <a:cubicBezTo>
                  <a:pt x="251769" y="36106"/>
                  <a:pt x="249240" y="28797"/>
                  <a:pt x="243653" y="22437"/>
                </a:cubicBezTo>
                <a:cubicBezTo>
                  <a:pt x="230990" y="8026"/>
                  <a:pt x="204137" y="571"/>
                  <a:pt x="176308" y="571"/>
                </a:cubicBezTo>
                <a:cubicBezTo>
                  <a:pt x="165116" y="571"/>
                  <a:pt x="153774" y="1775"/>
                  <a:pt x="143125" y="4218"/>
                </a:cubicBezTo>
                <a:cubicBezTo>
                  <a:pt x="153158" y="2094"/>
                  <a:pt x="163765" y="1040"/>
                  <a:pt x="174218" y="1040"/>
                </a:cubicBezTo>
                <a:moveTo>
                  <a:pt x="141261" y="4679"/>
                </a:moveTo>
                <a:cubicBezTo>
                  <a:pt x="141242" y="4683"/>
                  <a:pt x="141223" y="4687"/>
                  <a:pt x="141204" y="4694"/>
                </a:cubicBezTo>
                <a:cubicBezTo>
                  <a:pt x="151196" y="2597"/>
                  <a:pt x="161754" y="1557"/>
                  <a:pt x="172147" y="1557"/>
                </a:cubicBezTo>
                <a:cubicBezTo>
                  <a:pt x="198967" y="1557"/>
                  <a:pt x="224679" y="8484"/>
                  <a:pt x="236626" y="22077"/>
                </a:cubicBezTo>
                <a:cubicBezTo>
                  <a:pt x="241920" y="28099"/>
                  <a:pt x="244310" y="35022"/>
                  <a:pt x="244310" y="42199"/>
                </a:cubicBezTo>
                <a:cubicBezTo>
                  <a:pt x="244310" y="58858"/>
                  <a:pt x="231433" y="76879"/>
                  <a:pt x="212024" y="88206"/>
                </a:cubicBezTo>
                <a:cubicBezTo>
                  <a:pt x="195541" y="97826"/>
                  <a:pt x="172785" y="103488"/>
                  <a:pt x="150855" y="103488"/>
                </a:cubicBezTo>
                <a:cubicBezTo>
                  <a:pt x="134335" y="103488"/>
                  <a:pt x="118283" y="100276"/>
                  <a:pt x="105733" y="93117"/>
                </a:cubicBezTo>
                <a:cubicBezTo>
                  <a:pt x="105838" y="93192"/>
                  <a:pt x="105947" y="93268"/>
                  <a:pt x="106052" y="93343"/>
                </a:cubicBezTo>
                <a:cubicBezTo>
                  <a:pt x="119068" y="101222"/>
                  <a:pt x="136094" y="104749"/>
                  <a:pt x="153605" y="104749"/>
                </a:cubicBezTo>
                <a:cubicBezTo>
                  <a:pt x="175836" y="104749"/>
                  <a:pt x="198854" y="99068"/>
                  <a:pt x="215468" y="89410"/>
                </a:cubicBezTo>
                <a:cubicBezTo>
                  <a:pt x="235087" y="78012"/>
                  <a:pt x="248013" y="59803"/>
                  <a:pt x="248009" y="42931"/>
                </a:cubicBezTo>
                <a:cubicBezTo>
                  <a:pt x="248009" y="35569"/>
                  <a:pt x="245552" y="28459"/>
                  <a:pt x="240119" y="22276"/>
                </a:cubicBezTo>
                <a:cubicBezTo>
                  <a:pt x="227824" y="8281"/>
                  <a:pt x="201544" y="1092"/>
                  <a:pt x="174218" y="1092"/>
                </a:cubicBezTo>
                <a:cubicBezTo>
                  <a:pt x="163116" y="1092"/>
                  <a:pt x="151841" y="2282"/>
                  <a:pt x="141261" y="4679"/>
                </a:cubicBezTo>
                <a:close/>
                <a:moveTo>
                  <a:pt x="140184" y="4968"/>
                </a:moveTo>
                <a:cubicBezTo>
                  <a:pt x="140094" y="4991"/>
                  <a:pt x="140008" y="5017"/>
                  <a:pt x="139918" y="5039"/>
                </a:cubicBezTo>
                <a:cubicBezTo>
                  <a:pt x="149680" y="3058"/>
                  <a:pt x="159972" y="2072"/>
                  <a:pt x="170087" y="2072"/>
                </a:cubicBezTo>
                <a:cubicBezTo>
                  <a:pt x="196393" y="2072"/>
                  <a:pt x="221516" y="8735"/>
                  <a:pt x="233099" y="21916"/>
                </a:cubicBezTo>
                <a:cubicBezTo>
                  <a:pt x="238239" y="27765"/>
                  <a:pt x="240562" y="34493"/>
                  <a:pt x="240562" y="41475"/>
                </a:cubicBezTo>
                <a:cubicBezTo>
                  <a:pt x="240558" y="57886"/>
                  <a:pt x="227741" y="75708"/>
                  <a:pt x="208549" y="86953"/>
                </a:cubicBezTo>
                <a:cubicBezTo>
                  <a:pt x="192209" y="96536"/>
                  <a:pt x="169731" y="102179"/>
                  <a:pt x="148112" y="102179"/>
                </a:cubicBezTo>
                <a:cubicBezTo>
                  <a:pt x="132327" y="102179"/>
                  <a:pt x="117004" y="99169"/>
                  <a:pt x="104862" y="92487"/>
                </a:cubicBezTo>
                <a:cubicBezTo>
                  <a:pt x="105001" y="92588"/>
                  <a:pt x="105140" y="92693"/>
                  <a:pt x="105279" y="92795"/>
                </a:cubicBezTo>
                <a:cubicBezTo>
                  <a:pt x="117889" y="100137"/>
                  <a:pt x="134132" y="103432"/>
                  <a:pt x="150855" y="103432"/>
                </a:cubicBezTo>
                <a:cubicBezTo>
                  <a:pt x="172778" y="103432"/>
                  <a:pt x="195522" y="97774"/>
                  <a:pt x="211994" y="88157"/>
                </a:cubicBezTo>
                <a:cubicBezTo>
                  <a:pt x="231392" y="76838"/>
                  <a:pt x="244257" y="58828"/>
                  <a:pt x="244257" y="42199"/>
                </a:cubicBezTo>
                <a:cubicBezTo>
                  <a:pt x="244257" y="35037"/>
                  <a:pt x="241867" y="28125"/>
                  <a:pt x="236585" y="22115"/>
                </a:cubicBezTo>
                <a:cubicBezTo>
                  <a:pt x="224661" y="8540"/>
                  <a:pt x="198959" y="1614"/>
                  <a:pt x="172147" y="1614"/>
                </a:cubicBezTo>
                <a:cubicBezTo>
                  <a:pt x="161398" y="1614"/>
                  <a:pt x="150472" y="2724"/>
                  <a:pt x="140184" y="4968"/>
                </a:cubicBezTo>
                <a:close/>
                <a:moveTo>
                  <a:pt x="139058" y="5216"/>
                </a:moveTo>
                <a:lnTo>
                  <a:pt x="139058" y="5216"/>
                </a:lnTo>
                <a:cubicBezTo>
                  <a:pt x="139118" y="5204"/>
                  <a:pt x="139182" y="5193"/>
                  <a:pt x="139242" y="5178"/>
                </a:cubicBezTo>
                <a:cubicBezTo>
                  <a:pt x="139261" y="5174"/>
                  <a:pt x="139280" y="5167"/>
                  <a:pt x="139302" y="5163"/>
                </a:cubicBezTo>
                <a:cubicBezTo>
                  <a:pt x="139220" y="5182"/>
                  <a:pt x="139141" y="5197"/>
                  <a:pt x="139058" y="5216"/>
                </a:cubicBezTo>
                <a:close/>
                <a:moveTo>
                  <a:pt x="168039" y="2597"/>
                </a:moveTo>
                <a:cubicBezTo>
                  <a:pt x="193815" y="2597"/>
                  <a:pt x="218346" y="9005"/>
                  <a:pt x="229561" y="21769"/>
                </a:cubicBezTo>
                <a:cubicBezTo>
                  <a:pt x="234551" y="27450"/>
                  <a:pt x="236802" y="33978"/>
                  <a:pt x="236802" y="40766"/>
                </a:cubicBezTo>
                <a:cubicBezTo>
                  <a:pt x="236802" y="56926"/>
                  <a:pt x="224038" y="74553"/>
                  <a:pt x="205071" y="85719"/>
                </a:cubicBezTo>
                <a:cubicBezTo>
                  <a:pt x="188881" y="95252"/>
                  <a:pt x="166711" y="100858"/>
                  <a:pt x="145425" y="100858"/>
                </a:cubicBezTo>
                <a:cubicBezTo>
                  <a:pt x="130376" y="100858"/>
                  <a:pt x="115766" y="98055"/>
                  <a:pt x="104026" y="91861"/>
                </a:cubicBezTo>
                <a:cubicBezTo>
                  <a:pt x="104187" y="91984"/>
                  <a:pt x="104352" y="92108"/>
                  <a:pt x="104513" y="92228"/>
                </a:cubicBezTo>
                <a:cubicBezTo>
                  <a:pt x="116704" y="99053"/>
                  <a:pt x="132170" y="102122"/>
                  <a:pt x="148112" y="102122"/>
                </a:cubicBezTo>
                <a:cubicBezTo>
                  <a:pt x="169720" y="102122"/>
                  <a:pt x="192191" y="96479"/>
                  <a:pt x="208523" y="86904"/>
                </a:cubicBezTo>
                <a:cubicBezTo>
                  <a:pt x="227700" y="75667"/>
                  <a:pt x="240502" y="57852"/>
                  <a:pt x="240502" y="41475"/>
                </a:cubicBezTo>
                <a:cubicBezTo>
                  <a:pt x="240502" y="34504"/>
                  <a:pt x="238187" y="27795"/>
                  <a:pt x="233054" y="21953"/>
                </a:cubicBezTo>
                <a:cubicBezTo>
                  <a:pt x="221494" y="8795"/>
                  <a:pt x="196382" y="2128"/>
                  <a:pt x="170087" y="2128"/>
                </a:cubicBezTo>
                <a:cubicBezTo>
                  <a:pt x="159694" y="2128"/>
                  <a:pt x="149114" y="3171"/>
                  <a:pt x="139115" y="5264"/>
                </a:cubicBezTo>
                <a:cubicBezTo>
                  <a:pt x="138946" y="5313"/>
                  <a:pt x="138773" y="5362"/>
                  <a:pt x="138601" y="5411"/>
                </a:cubicBezTo>
                <a:cubicBezTo>
                  <a:pt x="148149" y="3535"/>
                  <a:pt x="158182" y="2597"/>
                  <a:pt x="168039" y="2597"/>
                </a:cubicBezTo>
                <a:close/>
                <a:moveTo>
                  <a:pt x="137985" y="5505"/>
                </a:moveTo>
                <a:cubicBezTo>
                  <a:pt x="137858" y="5542"/>
                  <a:pt x="137726" y="5576"/>
                  <a:pt x="137599" y="5610"/>
                </a:cubicBezTo>
                <a:cubicBezTo>
                  <a:pt x="137753" y="5580"/>
                  <a:pt x="137910" y="5550"/>
                  <a:pt x="138064" y="5516"/>
                </a:cubicBezTo>
                <a:cubicBezTo>
                  <a:pt x="138192" y="5478"/>
                  <a:pt x="138323" y="5441"/>
                  <a:pt x="138450" y="5403"/>
                </a:cubicBezTo>
                <a:cubicBezTo>
                  <a:pt x="138297" y="5437"/>
                  <a:pt x="138139" y="5471"/>
                  <a:pt x="137985" y="5505"/>
                </a:cubicBezTo>
                <a:close/>
                <a:moveTo>
                  <a:pt x="166009" y="3107"/>
                </a:moveTo>
                <a:cubicBezTo>
                  <a:pt x="191256" y="3107"/>
                  <a:pt x="215179" y="9264"/>
                  <a:pt x="226034" y="21616"/>
                </a:cubicBezTo>
                <a:cubicBezTo>
                  <a:pt x="230874" y="27124"/>
                  <a:pt x="233058" y="33457"/>
                  <a:pt x="233058" y="40049"/>
                </a:cubicBezTo>
                <a:cubicBezTo>
                  <a:pt x="233054" y="55961"/>
                  <a:pt x="220350" y="73389"/>
                  <a:pt x="201601" y="84473"/>
                </a:cubicBezTo>
                <a:cubicBezTo>
                  <a:pt x="185557" y="93969"/>
                  <a:pt x="163668" y="99552"/>
                  <a:pt x="142698" y="99552"/>
                </a:cubicBezTo>
                <a:cubicBezTo>
                  <a:pt x="128403" y="99552"/>
                  <a:pt x="114531" y="96956"/>
                  <a:pt x="103227" y="91234"/>
                </a:cubicBezTo>
                <a:cubicBezTo>
                  <a:pt x="103399" y="91369"/>
                  <a:pt x="103572" y="91508"/>
                  <a:pt x="103744" y="91643"/>
                </a:cubicBezTo>
                <a:cubicBezTo>
                  <a:pt x="115526" y="97950"/>
                  <a:pt x="130249" y="100798"/>
                  <a:pt x="145425" y="100798"/>
                </a:cubicBezTo>
                <a:cubicBezTo>
                  <a:pt x="166703" y="100798"/>
                  <a:pt x="188863" y="95196"/>
                  <a:pt x="205041" y="85666"/>
                </a:cubicBezTo>
                <a:cubicBezTo>
                  <a:pt x="223940" y="74511"/>
                  <a:pt x="236742" y="56896"/>
                  <a:pt x="236742" y="40766"/>
                </a:cubicBezTo>
                <a:cubicBezTo>
                  <a:pt x="236742" y="33990"/>
                  <a:pt x="234495" y="27476"/>
                  <a:pt x="229516" y="21811"/>
                </a:cubicBezTo>
                <a:cubicBezTo>
                  <a:pt x="218323" y="9069"/>
                  <a:pt x="193808" y="2657"/>
                  <a:pt x="168039" y="2657"/>
                </a:cubicBezTo>
                <a:cubicBezTo>
                  <a:pt x="157953" y="2657"/>
                  <a:pt x="147680" y="3636"/>
                  <a:pt x="137936" y="5602"/>
                </a:cubicBezTo>
                <a:cubicBezTo>
                  <a:pt x="137779" y="5651"/>
                  <a:pt x="137629" y="5696"/>
                  <a:pt x="137471" y="5741"/>
                </a:cubicBezTo>
                <a:cubicBezTo>
                  <a:pt x="146750" y="3985"/>
                  <a:pt x="156475" y="3107"/>
                  <a:pt x="166009" y="3107"/>
                </a:cubicBezTo>
                <a:moveTo>
                  <a:pt x="136766" y="5846"/>
                </a:moveTo>
                <a:cubicBezTo>
                  <a:pt x="136646" y="5880"/>
                  <a:pt x="136533" y="5914"/>
                  <a:pt x="136417" y="5944"/>
                </a:cubicBezTo>
                <a:cubicBezTo>
                  <a:pt x="136616" y="5906"/>
                  <a:pt x="136818" y="5865"/>
                  <a:pt x="137021" y="5827"/>
                </a:cubicBezTo>
                <a:cubicBezTo>
                  <a:pt x="137149" y="5790"/>
                  <a:pt x="137276" y="5752"/>
                  <a:pt x="137404" y="5711"/>
                </a:cubicBezTo>
                <a:cubicBezTo>
                  <a:pt x="137190" y="5756"/>
                  <a:pt x="136976" y="5801"/>
                  <a:pt x="136766" y="5846"/>
                </a:cubicBezTo>
                <a:close/>
                <a:moveTo>
                  <a:pt x="136863" y="5756"/>
                </a:moveTo>
                <a:cubicBezTo>
                  <a:pt x="136807" y="5771"/>
                  <a:pt x="136755" y="5782"/>
                  <a:pt x="136702" y="5797"/>
                </a:cubicBezTo>
                <a:cubicBezTo>
                  <a:pt x="136766" y="5786"/>
                  <a:pt x="136830" y="5771"/>
                  <a:pt x="136890" y="5760"/>
                </a:cubicBezTo>
                <a:cubicBezTo>
                  <a:pt x="136946" y="5741"/>
                  <a:pt x="136998" y="5726"/>
                  <a:pt x="137051" y="5711"/>
                </a:cubicBezTo>
                <a:cubicBezTo>
                  <a:pt x="136987" y="5726"/>
                  <a:pt x="136923" y="5741"/>
                  <a:pt x="136863" y="5756"/>
                </a:cubicBezTo>
                <a:close/>
                <a:moveTo>
                  <a:pt x="135584" y="6101"/>
                </a:moveTo>
                <a:cubicBezTo>
                  <a:pt x="135528" y="6116"/>
                  <a:pt x="135471" y="6131"/>
                  <a:pt x="135419" y="6146"/>
                </a:cubicBezTo>
                <a:cubicBezTo>
                  <a:pt x="135561" y="6116"/>
                  <a:pt x="135704" y="6086"/>
                  <a:pt x="135847" y="6060"/>
                </a:cubicBezTo>
                <a:cubicBezTo>
                  <a:pt x="135918" y="6037"/>
                  <a:pt x="135993" y="6015"/>
                  <a:pt x="136064" y="5996"/>
                </a:cubicBezTo>
                <a:cubicBezTo>
                  <a:pt x="135903" y="6030"/>
                  <a:pt x="135742" y="6064"/>
                  <a:pt x="135584" y="6101"/>
                </a:cubicBezTo>
                <a:moveTo>
                  <a:pt x="134545" y="6390"/>
                </a:moveTo>
                <a:cubicBezTo>
                  <a:pt x="134357" y="6446"/>
                  <a:pt x="134169" y="6499"/>
                  <a:pt x="133986" y="6551"/>
                </a:cubicBezTo>
                <a:cubicBezTo>
                  <a:pt x="134192" y="6510"/>
                  <a:pt x="134398" y="6469"/>
                  <a:pt x="134605" y="6431"/>
                </a:cubicBezTo>
                <a:cubicBezTo>
                  <a:pt x="134789" y="6375"/>
                  <a:pt x="134972" y="6319"/>
                  <a:pt x="135156" y="6262"/>
                </a:cubicBezTo>
                <a:cubicBezTo>
                  <a:pt x="134954" y="6308"/>
                  <a:pt x="134747" y="6349"/>
                  <a:pt x="134545" y="6390"/>
                </a:cubicBezTo>
                <a:close/>
                <a:moveTo>
                  <a:pt x="133351" y="6649"/>
                </a:moveTo>
                <a:cubicBezTo>
                  <a:pt x="133209" y="6690"/>
                  <a:pt x="133066" y="6728"/>
                  <a:pt x="132924" y="6769"/>
                </a:cubicBezTo>
                <a:cubicBezTo>
                  <a:pt x="133078" y="6735"/>
                  <a:pt x="133231" y="6705"/>
                  <a:pt x="133385" y="6671"/>
                </a:cubicBezTo>
                <a:cubicBezTo>
                  <a:pt x="133524" y="6630"/>
                  <a:pt x="133667" y="6589"/>
                  <a:pt x="133805" y="6551"/>
                </a:cubicBezTo>
                <a:cubicBezTo>
                  <a:pt x="133655" y="6581"/>
                  <a:pt x="133502" y="6615"/>
                  <a:pt x="133351" y="6649"/>
                </a:cubicBezTo>
                <a:close/>
                <a:moveTo>
                  <a:pt x="133588" y="6746"/>
                </a:moveTo>
                <a:cubicBezTo>
                  <a:pt x="133730" y="6701"/>
                  <a:pt x="133869" y="6656"/>
                  <a:pt x="134008" y="6615"/>
                </a:cubicBezTo>
                <a:cubicBezTo>
                  <a:pt x="133757" y="6664"/>
                  <a:pt x="133509" y="6713"/>
                  <a:pt x="133261" y="6765"/>
                </a:cubicBezTo>
                <a:cubicBezTo>
                  <a:pt x="133130" y="6803"/>
                  <a:pt x="133003" y="6844"/>
                  <a:pt x="132871" y="6882"/>
                </a:cubicBezTo>
                <a:cubicBezTo>
                  <a:pt x="133111" y="6837"/>
                  <a:pt x="133348" y="6792"/>
                  <a:pt x="133588" y="6746"/>
                </a:cubicBezTo>
                <a:close/>
                <a:moveTo>
                  <a:pt x="132016" y="7028"/>
                </a:moveTo>
                <a:cubicBezTo>
                  <a:pt x="131933" y="7050"/>
                  <a:pt x="131851" y="7073"/>
                  <a:pt x="131768" y="7099"/>
                </a:cubicBezTo>
                <a:cubicBezTo>
                  <a:pt x="131967" y="7058"/>
                  <a:pt x="132170" y="7017"/>
                  <a:pt x="132372" y="6979"/>
                </a:cubicBezTo>
                <a:cubicBezTo>
                  <a:pt x="132470" y="6949"/>
                  <a:pt x="132571" y="6919"/>
                  <a:pt x="132669" y="6889"/>
                </a:cubicBezTo>
                <a:cubicBezTo>
                  <a:pt x="132451" y="6934"/>
                  <a:pt x="132233" y="6979"/>
                  <a:pt x="132016" y="7028"/>
                </a:cubicBezTo>
                <a:close/>
                <a:moveTo>
                  <a:pt x="132110" y="6930"/>
                </a:moveTo>
                <a:cubicBezTo>
                  <a:pt x="132050" y="6945"/>
                  <a:pt x="131986" y="6964"/>
                  <a:pt x="131926" y="6979"/>
                </a:cubicBezTo>
                <a:cubicBezTo>
                  <a:pt x="131997" y="6964"/>
                  <a:pt x="132068" y="6949"/>
                  <a:pt x="132140" y="6934"/>
                </a:cubicBezTo>
                <a:cubicBezTo>
                  <a:pt x="132203" y="6915"/>
                  <a:pt x="132263" y="6897"/>
                  <a:pt x="132323" y="6882"/>
                </a:cubicBezTo>
                <a:cubicBezTo>
                  <a:pt x="132252" y="6897"/>
                  <a:pt x="132181" y="6915"/>
                  <a:pt x="132110" y="6930"/>
                </a:cubicBezTo>
                <a:close/>
                <a:moveTo>
                  <a:pt x="131014" y="7321"/>
                </a:moveTo>
                <a:cubicBezTo>
                  <a:pt x="130898" y="7354"/>
                  <a:pt x="130781" y="7388"/>
                  <a:pt x="130669" y="7426"/>
                </a:cubicBezTo>
                <a:cubicBezTo>
                  <a:pt x="130901" y="7381"/>
                  <a:pt x="131134" y="7336"/>
                  <a:pt x="131367" y="7291"/>
                </a:cubicBezTo>
                <a:cubicBezTo>
                  <a:pt x="131494" y="7249"/>
                  <a:pt x="131622" y="7212"/>
                  <a:pt x="131749" y="7170"/>
                </a:cubicBezTo>
                <a:cubicBezTo>
                  <a:pt x="131502" y="7219"/>
                  <a:pt x="131258" y="7268"/>
                  <a:pt x="131014" y="7321"/>
                </a:cubicBezTo>
                <a:moveTo>
                  <a:pt x="130710" y="7313"/>
                </a:moveTo>
                <a:cubicBezTo>
                  <a:pt x="130706" y="7313"/>
                  <a:pt x="130703" y="7317"/>
                  <a:pt x="130699" y="7317"/>
                </a:cubicBezTo>
                <a:cubicBezTo>
                  <a:pt x="130845" y="7287"/>
                  <a:pt x="130991" y="7257"/>
                  <a:pt x="131138" y="7227"/>
                </a:cubicBezTo>
                <a:cubicBezTo>
                  <a:pt x="131175" y="7215"/>
                  <a:pt x="131209" y="7204"/>
                  <a:pt x="131243" y="7193"/>
                </a:cubicBezTo>
                <a:cubicBezTo>
                  <a:pt x="131067" y="7234"/>
                  <a:pt x="130886" y="7272"/>
                  <a:pt x="130710" y="7313"/>
                </a:cubicBezTo>
                <a:moveTo>
                  <a:pt x="129753" y="7587"/>
                </a:moveTo>
                <a:cubicBezTo>
                  <a:pt x="129686" y="7606"/>
                  <a:pt x="129626" y="7624"/>
                  <a:pt x="129558" y="7643"/>
                </a:cubicBezTo>
                <a:cubicBezTo>
                  <a:pt x="129753" y="7602"/>
                  <a:pt x="129945" y="7564"/>
                  <a:pt x="130140" y="7527"/>
                </a:cubicBezTo>
                <a:cubicBezTo>
                  <a:pt x="130222" y="7501"/>
                  <a:pt x="130309" y="7474"/>
                  <a:pt x="130391" y="7448"/>
                </a:cubicBezTo>
                <a:cubicBezTo>
                  <a:pt x="130177" y="7493"/>
                  <a:pt x="129963" y="7542"/>
                  <a:pt x="129753" y="7587"/>
                </a:cubicBezTo>
                <a:close/>
                <a:moveTo>
                  <a:pt x="128770" y="7876"/>
                </a:moveTo>
                <a:cubicBezTo>
                  <a:pt x="128669" y="7906"/>
                  <a:pt x="128571" y="7936"/>
                  <a:pt x="128470" y="7966"/>
                </a:cubicBezTo>
                <a:cubicBezTo>
                  <a:pt x="128695" y="7921"/>
                  <a:pt x="128920" y="7880"/>
                  <a:pt x="129149" y="7835"/>
                </a:cubicBezTo>
                <a:cubicBezTo>
                  <a:pt x="129262" y="7801"/>
                  <a:pt x="129378" y="7763"/>
                  <a:pt x="129491" y="7726"/>
                </a:cubicBezTo>
                <a:cubicBezTo>
                  <a:pt x="129251" y="7775"/>
                  <a:pt x="129010" y="7823"/>
                  <a:pt x="128770" y="7876"/>
                </a:cubicBezTo>
                <a:close/>
                <a:moveTo>
                  <a:pt x="128684" y="7820"/>
                </a:moveTo>
                <a:cubicBezTo>
                  <a:pt x="128755" y="7808"/>
                  <a:pt x="128827" y="7793"/>
                  <a:pt x="128898" y="7778"/>
                </a:cubicBezTo>
                <a:cubicBezTo>
                  <a:pt x="128913" y="7771"/>
                  <a:pt x="128928" y="7767"/>
                  <a:pt x="128943" y="7763"/>
                </a:cubicBezTo>
                <a:cubicBezTo>
                  <a:pt x="128857" y="7782"/>
                  <a:pt x="128770" y="7801"/>
                  <a:pt x="128684" y="7820"/>
                </a:cubicBezTo>
                <a:close/>
                <a:moveTo>
                  <a:pt x="127641" y="8112"/>
                </a:moveTo>
                <a:cubicBezTo>
                  <a:pt x="127588" y="8131"/>
                  <a:pt x="127532" y="8146"/>
                  <a:pt x="127476" y="8161"/>
                </a:cubicBezTo>
                <a:cubicBezTo>
                  <a:pt x="127622" y="8131"/>
                  <a:pt x="127768" y="8105"/>
                  <a:pt x="127915" y="8075"/>
                </a:cubicBezTo>
                <a:cubicBezTo>
                  <a:pt x="127982" y="8052"/>
                  <a:pt x="128050" y="8033"/>
                  <a:pt x="128121" y="8011"/>
                </a:cubicBezTo>
                <a:cubicBezTo>
                  <a:pt x="127960" y="8045"/>
                  <a:pt x="127802" y="8078"/>
                  <a:pt x="127641" y="8112"/>
                </a:cubicBezTo>
                <a:moveTo>
                  <a:pt x="128170" y="8150"/>
                </a:moveTo>
                <a:cubicBezTo>
                  <a:pt x="128305" y="8105"/>
                  <a:pt x="128436" y="8063"/>
                  <a:pt x="128571" y="8018"/>
                </a:cubicBezTo>
                <a:cubicBezTo>
                  <a:pt x="128309" y="8071"/>
                  <a:pt x="128050" y="8120"/>
                  <a:pt x="127787" y="8172"/>
                </a:cubicBezTo>
                <a:cubicBezTo>
                  <a:pt x="127663" y="8210"/>
                  <a:pt x="127540" y="8251"/>
                  <a:pt x="127416" y="8289"/>
                </a:cubicBezTo>
                <a:cubicBezTo>
                  <a:pt x="127667" y="8240"/>
                  <a:pt x="127919" y="8195"/>
                  <a:pt x="128170" y="8150"/>
                </a:cubicBezTo>
                <a:close/>
                <a:moveTo>
                  <a:pt x="126654" y="8405"/>
                </a:moveTo>
                <a:cubicBezTo>
                  <a:pt x="126560" y="8431"/>
                  <a:pt x="126470" y="8457"/>
                  <a:pt x="126376" y="8487"/>
                </a:cubicBezTo>
                <a:cubicBezTo>
                  <a:pt x="126564" y="8450"/>
                  <a:pt x="126752" y="8416"/>
                  <a:pt x="126939" y="8379"/>
                </a:cubicBezTo>
                <a:cubicBezTo>
                  <a:pt x="127041" y="8345"/>
                  <a:pt x="127138" y="8315"/>
                  <a:pt x="127239" y="8285"/>
                </a:cubicBezTo>
                <a:cubicBezTo>
                  <a:pt x="127044" y="8322"/>
                  <a:pt x="126849" y="8364"/>
                  <a:pt x="126654" y="8405"/>
                </a:cubicBezTo>
                <a:close/>
                <a:moveTo>
                  <a:pt x="126722" y="8315"/>
                </a:moveTo>
                <a:cubicBezTo>
                  <a:pt x="126740" y="8311"/>
                  <a:pt x="126759" y="8307"/>
                  <a:pt x="126778" y="8304"/>
                </a:cubicBezTo>
                <a:cubicBezTo>
                  <a:pt x="126782" y="8304"/>
                  <a:pt x="126789" y="8300"/>
                  <a:pt x="126793" y="8300"/>
                </a:cubicBezTo>
                <a:cubicBezTo>
                  <a:pt x="126767" y="8307"/>
                  <a:pt x="126748" y="8311"/>
                  <a:pt x="126722" y="8315"/>
                </a:cubicBezTo>
                <a:close/>
                <a:moveTo>
                  <a:pt x="125667" y="8701"/>
                </a:moveTo>
                <a:cubicBezTo>
                  <a:pt x="125551" y="8739"/>
                  <a:pt x="125435" y="8773"/>
                  <a:pt x="125322" y="8810"/>
                </a:cubicBezTo>
                <a:cubicBezTo>
                  <a:pt x="125540" y="8769"/>
                  <a:pt x="125754" y="8728"/>
                  <a:pt x="125971" y="8690"/>
                </a:cubicBezTo>
                <a:cubicBezTo>
                  <a:pt x="126095" y="8649"/>
                  <a:pt x="126215" y="8611"/>
                  <a:pt x="126339" y="8570"/>
                </a:cubicBezTo>
                <a:cubicBezTo>
                  <a:pt x="126114" y="8615"/>
                  <a:pt x="125889" y="8660"/>
                  <a:pt x="125667" y="8701"/>
                </a:cubicBezTo>
                <a:close/>
                <a:moveTo>
                  <a:pt x="125420" y="8668"/>
                </a:moveTo>
                <a:cubicBezTo>
                  <a:pt x="125382" y="8679"/>
                  <a:pt x="125345" y="8690"/>
                  <a:pt x="125303" y="8701"/>
                </a:cubicBezTo>
                <a:cubicBezTo>
                  <a:pt x="125468" y="8668"/>
                  <a:pt x="125630" y="8634"/>
                  <a:pt x="125795" y="8600"/>
                </a:cubicBezTo>
                <a:cubicBezTo>
                  <a:pt x="125851" y="8585"/>
                  <a:pt x="125907" y="8566"/>
                  <a:pt x="125968" y="8547"/>
                </a:cubicBezTo>
                <a:cubicBezTo>
                  <a:pt x="125784" y="8589"/>
                  <a:pt x="125600" y="8626"/>
                  <a:pt x="125420" y="8668"/>
                </a:cubicBezTo>
                <a:close/>
                <a:moveTo>
                  <a:pt x="124448" y="8953"/>
                </a:moveTo>
                <a:cubicBezTo>
                  <a:pt x="124369" y="8975"/>
                  <a:pt x="124290" y="8998"/>
                  <a:pt x="124215" y="9020"/>
                </a:cubicBezTo>
                <a:cubicBezTo>
                  <a:pt x="124414" y="8983"/>
                  <a:pt x="124617" y="8945"/>
                  <a:pt x="124816" y="8904"/>
                </a:cubicBezTo>
                <a:cubicBezTo>
                  <a:pt x="124909" y="8878"/>
                  <a:pt x="124996" y="8848"/>
                  <a:pt x="125090" y="8821"/>
                </a:cubicBezTo>
                <a:cubicBezTo>
                  <a:pt x="124872" y="8863"/>
                  <a:pt x="124662" y="8908"/>
                  <a:pt x="124448" y="8953"/>
                </a:cubicBezTo>
                <a:close/>
                <a:moveTo>
                  <a:pt x="123472" y="9249"/>
                </a:moveTo>
                <a:cubicBezTo>
                  <a:pt x="123371" y="9279"/>
                  <a:pt x="123266" y="9313"/>
                  <a:pt x="123165" y="9343"/>
                </a:cubicBezTo>
                <a:cubicBezTo>
                  <a:pt x="123394" y="9302"/>
                  <a:pt x="123622" y="9257"/>
                  <a:pt x="123851" y="9215"/>
                </a:cubicBezTo>
                <a:cubicBezTo>
                  <a:pt x="123964" y="9178"/>
                  <a:pt x="124080" y="9140"/>
                  <a:pt x="124193" y="9107"/>
                </a:cubicBezTo>
                <a:cubicBezTo>
                  <a:pt x="123953" y="9152"/>
                  <a:pt x="123713" y="9200"/>
                  <a:pt x="123472" y="9249"/>
                </a:cubicBezTo>
                <a:close/>
                <a:moveTo>
                  <a:pt x="123502" y="9152"/>
                </a:moveTo>
                <a:cubicBezTo>
                  <a:pt x="123465" y="9163"/>
                  <a:pt x="123427" y="9174"/>
                  <a:pt x="123386" y="9185"/>
                </a:cubicBezTo>
                <a:cubicBezTo>
                  <a:pt x="123461" y="9170"/>
                  <a:pt x="123529" y="9159"/>
                  <a:pt x="123600" y="9144"/>
                </a:cubicBezTo>
                <a:cubicBezTo>
                  <a:pt x="123641" y="9129"/>
                  <a:pt x="123683" y="9118"/>
                  <a:pt x="123728" y="9107"/>
                </a:cubicBezTo>
                <a:cubicBezTo>
                  <a:pt x="123653" y="9122"/>
                  <a:pt x="123577" y="9137"/>
                  <a:pt x="123502" y="9152"/>
                </a:cubicBezTo>
                <a:close/>
                <a:moveTo>
                  <a:pt x="122486" y="9452"/>
                </a:moveTo>
                <a:cubicBezTo>
                  <a:pt x="122411" y="9474"/>
                  <a:pt x="122336" y="9493"/>
                  <a:pt x="122261" y="9515"/>
                </a:cubicBezTo>
                <a:cubicBezTo>
                  <a:pt x="122384" y="9493"/>
                  <a:pt x="122512" y="9467"/>
                  <a:pt x="122636" y="9444"/>
                </a:cubicBezTo>
                <a:cubicBezTo>
                  <a:pt x="122715" y="9418"/>
                  <a:pt x="122790" y="9395"/>
                  <a:pt x="122868" y="9369"/>
                </a:cubicBezTo>
                <a:cubicBezTo>
                  <a:pt x="122741" y="9395"/>
                  <a:pt x="122613" y="9425"/>
                  <a:pt x="122486" y="9452"/>
                </a:cubicBezTo>
                <a:close/>
                <a:moveTo>
                  <a:pt x="122906" y="9530"/>
                </a:moveTo>
                <a:cubicBezTo>
                  <a:pt x="123033" y="9485"/>
                  <a:pt x="123161" y="9444"/>
                  <a:pt x="123285" y="9403"/>
                </a:cubicBezTo>
                <a:cubicBezTo>
                  <a:pt x="123026" y="9452"/>
                  <a:pt x="122767" y="9500"/>
                  <a:pt x="122508" y="9549"/>
                </a:cubicBezTo>
                <a:cubicBezTo>
                  <a:pt x="122388" y="9587"/>
                  <a:pt x="122272" y="9624"/>
                  <a:pt x="122152" y="9666"/>
                </a:cubicBezTo>
                <a:cubicBezTo>
                  <a:pt x="122403" y="9621"/>
                  <a:pt x="122654" y="9572"/>
                  <a:pt x="122906" y="9530"/>
                </a:cubicBezTo>
                <a:close/>
                <a:moveTo>
                  <a:pt x="121484" y="9752"/>
                </a:moveTo>
                <a:cubicBezTo>
                  <a:pt x="121386" y="9782"/>
                  <a:pt x="121289" y="9812"/>
                  <a:pt x="121191" y="9842"/>
                </a:cubicBezTo>
                <a:cubicBezTo>
                  <a:pt x="121356" y="9812"/>
                  <a:pt x="121518" y="9782"/>
                  <a:pt x="121683" y="9748"/>
                </a:cubicBezTo>
                <a:cubicBezTo>
                  <a:pt x="121784" y="9718"/>
                  <a:pt x="121885" y="9684"/>
                  <a:pt x="121987" y="9651"/>
                </a:cubicBezTo>
                <a:cubicBezTo>
                  <a:pt x="121818" y="9684"/>
                  <a:pt x="121649" y="9718"/>
                  <a:pt x="121484" y="9752"/>
                </a:cubicBezTo>
                <a:close/>
                <a:moveTo>
                  <a:pt x="121345" y="9692"/>
                </a:moveTo>
                <a:cubicBezTo>
                  <a:pt x="121323" y="9699"/>
                  <a:pt x="121296" y="9707"/>
                  <a:pt x="121274" y="9714"/>
                </a:cubicBezTo>
                <a:cubicBezTo>
                  <a:pt x="121386" y="9688"/>
                  <a:pt x="121499" y="9669"/>
                  <a:pt x="121611" y="9647"/>
                </a:cubicBezTo>
                <a:cubicBezTo>
                  <a:pt x="121649" y="9632"/>
                  <a:pt x="121686" y="9621"/>
                  <a:pt x="121724" y="9609"/>
                </a:cubicBezTo>
                <a:cubicBezTo>
                  <a:pt x="121596" y="9639"/>
                  <a:pt x="121473" y="9666"/>
                  <a:pt x="121345" y="9692"/>
                </a:cubicBezTo>
                <a:close/>
                <a:moveTo>
                  <a:pt x="121975" y="9846"/>
                </a:moveTo>
                <a:cubicBezTo>
                  <a:pt x="122114" y="9801"/>
                  <a:pt x="122246" y="9752"/>
                  <a:pt x="122384" y="9707"/>
                </a:cubicBezTo>
                <a:cubicBezTo>
                  <a:pt x="122107" y="9756"/>
                  <a:pt x="121833" y="9804"/>
                  <a:pt x="121555" y="9857"/>
                </a:cubicBezTo>
                <a:cubicBezTo>
                  <a:pt x="121428" y="9898"/>
                  <a:pt x="121296" y="9943"/>
                  <a:pt x="121169" y="9984"/>
                </a:cubicBezTo>
                <a:cubicBezTo>
                  <a:pt x="121439" y="9939"/>
                  <a:pt x="121705" y="9891"/>
                  <a:pt x="121975" y="9846"/>
                </a:cubicBezTo>
                <a:close/>
                <a:moveTo>
                  <a:pt x="120501" y="10060"/>
                </a:moveTo>
                <a:cubicBezTo>
                  <a:pt x="120388" y="10093"/>
                  <a:pt x="120276" y="10131"/>
                  <a:pt x="120163" y="10165"/>
                </a:cubicBezTo>
                <a:cubicBezTo>
                  <a:pt x="120358" y="10131"/>
                  <a:pt x="120553" y="10093"/>
                  <a:pt x="120748" y="10060"/>
                </a:cubicBezTo>
                <a:cubicBezTo>
                  <a:pt x="120865" y="10022"/>
                  <a:pt x="120981" y="9984"/>
                  <a:pt x="121094" y="9943"/>
                </a:cubicBezTo>
                <a:cubicBezTo>
                  <a:pt x="120899" y="9981"/>
                  <a:pt x="120700" y="10018"/>
                  <a:pt x="120501" y="10060"/>
                </a:cubicBezTo>
                <a:moveTo>
                  <a:pt x="120332" y="9988"/>
                </a:moveTo>
                <a:cubicBezTo>
                  <a:pt x="120272" y="10007"/>
                  <a:pt x="120212" y="10026"/>
                  <a:pt x="120152" y="10041"/>
                </a:cubicBezTo>
                <a:cubicBezTo>
                  <a:pt x="120309" y="10011"/>
                  <a:pt x="120471" y="9981"/>
                  <a:pt x="120632" y="9951"/>
                </a:cubicBezTo>
                <a:cubicBezTo>
                  <a:pt x="120703" y="9928"/>
                  <a:pt x="120771" y="9906"/>
                  <a:pt x="120846" y="9883"/>
                </a:cubicBezTo>
                <a:cubicBezTo>
                  <a:pt x="120673" y="9917"/>
                  <a:pt x="120501" y="9954"/>
                  <a:pt x="120332" y="9988"/>
                </a:cubicBezTo>
                <a:close/>
                <a:moveTo>
                  <a:pt x="119338" y="10288"/>
                </a:moveTo>
                <a:cubicBezTo>
                  <a:pt x="119255" y="10315"/>
                  <a:pt x="119169" y="10341"/>
                  <a:pt x="119086" y="10367"/>
                </a:cubicBezTo>
                <a:cubicBezTo>
                  <a:pt x="119278" y="10330"/>
                  <a:pt x="119477" y="10292"/>
                  <a:pt x="119668" y="10255"/>
                </a:cubicBezTo>
                <a:cubicBezTo>
                  <a:pt x="119762" y="10225"/>
                  <a:pt x="119855" y="10195"/>
                  <a:pt x="119949" y="10165"/>
                </a:cubicBezTo>
                <a:cubicBezTo>
                  <a:pt x="119743" y="10206"/>
                  <a:pt x="119544" y="10247"/>
                  <a:pt x="119338" y="10288"/>
                </a:cubicBezTo>
                <a:close/>
                <a:moveTo>
                  <a:pt x="119195" y="10232"/>
                </a:moveTo>
                <a:cubicBezTo>
                  <a:pt x="119188" y="10232"/>
                  <a:pt x="119180" y="10236"/>
                  <a:pt x="119173" y="10236"/>
                </a:cubicBezTo>
                <a:cubicBezTo>
                  <a:pt x="119270" y="10217"/>
                  <a:pt x="119371" y="10198"/>
                  <a:pt x="119469" y="10176"/>
                </a:cubicBezTo>
                <a:cubicBezTo>
                  <a:pt x="119492" y="10172"/>
                  <a:pt x="119514" y="10165"/>
                  <a:pt x="119537" y="10157"/>
                </a:cubicBezTo>
                <a:cubicBezTo>
                  <a:pt x="119424" y="10183"/>
                  <a:pt x="119308" y="10206"/>
                  <a:pt x="119195" y="10232"/>
                </a:cubicBezTo>
                <a:close/>
                <a:moveTo>
                  <a:pt x="118366" y="10592"/>
                </a:moveTo>
                <a:cubicBezTo>
                  <a:pt x="118265" y="10622"/>
                  <a:pt x="118163" y="10656"/>
                  <a:pt x="118062" y="10686"/>
                </a:cubicBezTo>
                <a:cubicBezTo>
                  <a:pt x="118283" y="10645"/>
                  <a:pt x="118508" y="10607"/>
                  <a:pt x="118730" y="10566"/>
                </a:cubicBezTo>
                <a:cubicBezTo>
                  <a:pt x="118835" y="10529"/>
                  <a:pt x="118944" y="10495"/>
                  <a:pt x="119053" y="10457"/>
                </a:cubicBezTo>
                <a:cubicBezTo>
                  <a:pt x="118824" y="10502"/>
                  <a:pt x="118595" y="10547"/>
                  <a:pt x="118366" y="10592"/>
                </a:cubicBezTo>
                <a:close/>
                <a:moveTo>
                  <a:pt x="118190" y="10525"/>
                </a:moveTo>
                <a:cubicBezTo>
                  <a:pt x="118141" y="10540"/>
                  <a:pt x="118100" y="10551"/>
                  <a:pt x="118051" y="10566"/>
                </a:cubicBezTo>
                <a:cubicBezTo>
                  <a:pt x="118197" y="10536"/>
                  <a:pt x="118347" y="10506"/>
                  <a:pt x="118497" y="10480"/>
                </a:cubicBezTo>
                <a:cubicBezTo>
                  <a:pt x="118554" y="10461"/>
                  <a:pt x="118610" y="10442"/>
                  <a:pt x="118670" y="10423"/>
                </a:cubicBezTo>
                <a:cubicBezTo>
                  <a:pt x="118508" y="10457"/>
                  <a:pt x="118351" y="10491"/>
                  <a:pt x="118190" y="10525"/>
                </a:cubicBezTo>
                <a:close/>
                <a:moveTo>
                  <a:pt x="117203" y="10821"/>
                </a:moveTo>
                <a:cubicBezTo>
                  <a:pt x="117132" y="10844"/>
                  <a:pt x="117064" y="10866"/>
                  <a:pt x="116989" y="10889"/>
                </a:cubicBezTo>
                <a:cubicBezTo>
                  <a:pt x="117173" y="10851"/>
                  <a:pt x="117360" y="10817"/>
                  <a:pt x="117544" y="10784"/>
                </a:cubicBezTo>
                <a:cubicBezTo>
                  <a:pt x="117623" y="10757"/>
                  <a:pt x="117706" y="10731"/>
                  <a:pt x="117788" y="10705"/>
                </a:cubicBezTo>
                <a:cubicBezTo>
                  <a:pt x="117593" y="10742"/>
                  <a:pt x="117398" y="10784"/>
                  <a:pt x="117203" y="10821"/>
                </a:cubicBezTo>
                <a:close/>
                <a:moveTo>
                  <a:pt x="117222" y="10731"/>
                </a:moveTo>
                <a:cubicBezTo>
                  <a:pt x="117259" y="10724"/>
                  <a:pt x="117297" y="10716"/>
                  <a:pt x="117334" y="10709"/>
                </a:cubicBezTo>
                <a:cubicBezTo>
                  <a:pt x="117342" y="10709"/>
                  <a:pt x="117349" y="10705"/>
                  <a:pt x="117353" y="10701"/>
                </a:cubicBezTo>
                <a:cubicBezTo>
                  <a:pt x="117312" y="10712"/>
                  <a:pt x="117263" y="10724"/>
                  <a:pt x="117222" y="10731"/>
                </a:cubicBezTo>
                <a:close/>
                <a:moveTo>
                  <a:pt x="116242" y="11121"/>
                </a:moveTo>
                <a:cubicBezTo>
                  <a:pt x="116152" y="11151"/>
                  <a:pt x="116066" y="11178"/>
                  <a:pt x="115976" y="11208"/>
                </a:cubicBezTo>
                <a:cubicBezTo>
                  <a:pt x="116190" y="11166"/>
                  <a:pt x="116404" y="11129"/>
                  <a:pt x="116614" y="11088"/>
                </a:cubicBezTo>
                <a:cubicBezTo>
                  <a:pt x="116711" y="11058"/>
                  <a:pt x="116805" y="11024"/>
                  <a:pt x="116903" y="10994"/>
                </a:cubicBezTo>
                <a:cubicBezTo>
                  <a:pt x="116681" y="11035"/>
                  <a:pt x="116460" y="11080"/>
                  <a:pt x="116242" y="11121"/>
                </a:cubicBezTo>
                <a:close/>
                <a:moveTo>
                  <a:pt x="116058" y="11061"/>
                </a:moveTo>
                <a:cubicBezTo>
                  <a:pt x="116028" y="11069"/>
                  <a:pt x="115995" y="11080"/>
                  <a:pt x="115965" y="11088"/>
                </a:cubicBezTo>
                <a:cubicBezTo>
                  <a:pt x="116100" y="11061"/>
                  <a:pt x="116239" y="11035"/>
                  <a:pt x="116374" y="11009"/>
                </a:cubicBezTo>
                <a:cubicBezTo>
                  <a:pt x="116415" y="10994"/>
                  <a:pt x="116460" y="10979"/>
                  <a:pt x="116501" y="10967"/>
                </a:cubicBezTo>
                <a:cubicBezTo>
                  <a:pt x="116355" y="10998"/>
                  <a:pt x="116205" y="11028"/>
                  <a:pt x="116058" y="11061"/>
                </a:cubicBezTo>
                <a:close/>
                <a:moveTo>
                  <a:pt x="115083" y="11354"/>
                </a:moveTo>
                <a:cubicBezTo>
                  <a:pt x="115027" y="11373"/>
                  <a:pt x="114967" y="11388"/>
                  <a:pt x="114910" y="11406"/>
                </a:cubicBezTo>
                <a:cubicBezTo>
                  <a:pt x="115083" y="11373"/>
                  <a:pt x="115255" y="11339"/>
                  <a:pt x="115432" y="11309"/>
                </a:cubicBezTo>
                <a:cubicBezTo>
                  <a:pt x="115499" y="11286"/>
                  <a:pt x="115567" y="11264"/>
                  <a:pt x="115634" y="11241"/>
                </a:cubicBezTo>
                <a:cubicBezTo>
                  <a:pt x="115451" y="11279"/>
                  <a:pt x="115263" y="11316"/>
                  <a:pt x="115083" y="11354"/>
                </a:cubicBezTo>
                <a:close/>
                <a:moveTo>
                  <a:pt x="114126" y="11650"/>
                </a:moveTo>
                <a:cubicBezTo>
                  <a:pt x="114051" y="11677"/>
                  <a:pt x="113980" y="11699"/>
                  <a:pt x="113905" y="11722"/>
                </a:cubicBezTo>
                <a:cubicBezTo>
                  <a:pt x="114107" y="11684"/>
                  <a:pt x="114310" y="11647"/>
                  <a:pt x="114513" y="11609"/>
                </a:cubicBezTo>
                <a:cubicBezTo>
                  <a:pt x="114595" y="11583"/>
                  <a:pt x="114678" y="11553"/>
                  <a:pt x="114764" y="11527"/>
                </a:cubicBezTo>
                <a:cubicBezTo>
                  <a:pt x="114550" y="11568"/>
                  <a:pt x="114340" y="11609"/>
                  <a:pt x="114126" y="11650"/>
                </a:cubicBezTo>
                <a:close/>
                <a:moveTo>
                  <a:pt x="113939" y="11594"/>
                </a:moveTo>
                <a:cubicBezTo>
                  <a:pt x="113920" y="11598"/>
                  <a:pt x="113909" y="11602"/>
                  <a:pt x="113894" y="11605"/>
                </a:cubicBezTo>
                <a:cubicBezTo>
                  <a:pt x="114014" y="11583"/>
                  <a:pt x="114137" y="11557"/>
                  <a:pt x="114261" y="11534"/>
                </a:cubicBezTo>
                <a:cubicBezTo>
                  <a:pt x="114287" y="11523"/>
                  <a:pt x="114317" y="11515"/>
                  <a:pt x="114344" y="11508"/>
                </a:cubicBezTo>
                <a:cubicBezTo>
                  <a:pt x="114209" y="11534"/>
                  <a:pt x="114074" y="11564"/>
                  <a:pt x="113939" y="11594"/>
                </a:cubicBezTo>
                <a:close/>
                <a:moveTo>
                  <a:pt x="113196" y="11951"/>
                </a:moveTo>
                <a:cubicBezTo>
                  <a:pt x="113109" y="11977"/>
                  <a:pt x="113027" y="12007"/>
                  <a:pt x="112941" y="12033"/>
                </a:cubicBezTo>
                <a:cubicBezTo>
                  <a:pt x="113166" y="11992"/>
                  <a:pt x="113394" y="11951"/>
                  <a:pt x="113620" y="11913"/>
                </a:cubicBezTo>
                <a:cubicBezTo>
                  <a:pt x="113713" y="11879"/>
                  <a:pt x="113807" y="11849"/>
                  <a:pt x="113901" y="11815"/>
                </a:cubicBezTo>
                <a:cubicBezTo>
                  <a:pt x="113665" y="11860"/>
                  <a:pt x="113432" y="11905"/>
                  <a:pt x="113196" y="11951"/>
                </a:cubicBezTo>
                <a:close/>
                <a:moveTo>
                  <a:pt x="112971" y="11883"/>
                </a:moveTo>
                <a:cubicBezTo>
                  <a:pt x="112929" y="11898"/>
                  <a:pt x="112884" y="11909"/>
                  <a:pt x="112843" y="11924"/>
                </a:cubicBezTo>
                <a:cubicBezTo>
                  <a:pt x="113004" y="11890"/>
                  <a:pt x="113169" y="11860"/>
                  <a:pt x="113331" y="11830"/>
                </a:cubicBezTo>
                <a:cubicBezTo>
                  <a:pt x="113383" y="11812"/>
                  <a:pt x="113436" y="11797"/>
                  <a:pt x="113488" y="11778"/>
                </a:cubicBezTo>
                <a:cubicBezTo>
                  <a:pt x="113316" y="11812"/>
                  <a:pt x="113143" y="11849"/>
                  <a:pt x="112971" y="11883"/>
                </a:cubicBezTo>
                <a:close/>
                <a:moveTo>
                  <a:pt x="112029" y="12176"/>
                </a:moveTo>
                <a:cubicBezTo>
                  <a:pt x="111969" y="12198"/>
                  <a:pt x="111909" y="12217"/>
                  <a:pt x="111845" y="12236"/>
                </a:cubicBezTo>
                <a:cubicBezTo>
                  <a:pt x="112040" y="12198"/>
                  <a:pt x="112231" y="12164"/>
                  <a:pt x="112426" y="12127"/>
                </a:cubicBezTo>
                <a:cubicBezTo>
                  <a:pt x="112494" y="12104"/>
                  <a:pt x="112565" y="12082"/>
                  <a:pt x="112633" y="12059"/>
                </a:cubicBezTo>
                <a:cubicBezTo>
                  <a:pt x="112430" y="12097"/>
                  <a:pt x="112231" y="12138"/>
                  <a:pt x="112029" y="12176"/>
                </a:cubicBezTo>
                <a:close/>
                <a:moveTo>
                  <a:pt x="111882" y="12112"/>
                </a:moveTo>
                <a:cubicBezTo>
                  <a:pt x="111976" y="12093"/>
                  <a:pt x="112070" y="12074"/>
                  <a:pt x="112160" y="12056"/>
                </a:cubicBezTo>
                <a:cubicBezTo>
                  <a:pt x="112175" y="12052"/>
                  <a:pt x="112186" y="12048"/>
                  <a:pt x="112198" y="12044"/>
                </a:cubicBezTo>
                <a:cubicBezTo>
                  <a:pt x="112093" y="12067"/>
                  <a:pt x="111987" y="12089"/>
                  <a:pt x="111882" y="12112"/>
                </a:cubicBezTo>
                <a:close/>
                <a:moveTo>
                  <a:pt x="111110" y="12472"/>
                </a:moveTo>
                <a:cubicBezTo>
                  <a:pt x="111038" y="12495"/>
                  <a:pt x="110967" y="12517"/>
                  <a:pt x="110892" y="12543"/>
                </a:cubicBezTo>
                <a:cubicBezTo>
                  <a:pt x="111110" y="12502"/>
                  <a:pt x="111327" y="12465"/>
                  <a:pt x="111545" y="12423"/>
                </a:cubicBezTo>
                <a:cubicBezTo>
                  <a:pt x="111627" y="12397"/>
                  <a:pt x="111706" y="12371"/>
                  <a:pt x="111785" y="12344"/>
                </a:cubicBezTo>
                <a:cubicBezTo>
                  <a:pt x="111560" y="12386"/>
                  <a:pt x="111335" y="12427"/>
                  <a:pt x="111110" y="12472"/>
                </a:cubicBezTo>
                <a:close/>
                <a:moveTo>
                  <a:pt x="110873" y="12412"/>
                </a:moveTo>
                <a:cubicBezTo>
                  <a:pt x="110847" y="12420"/>
                  <a:pt x="110821" y="12427"/>
                  <a:pt x="110794" y="12435"/>
                </a:cubicBezTo>
                <a:cubicBezTo>
                  <a:pt x="110944" y="12408"/>
                  <a:pt x="111095" y="12378"/>
                  <a:pt x="111245" y="12348"/>
                </a:cubicBezTo>
                <a:cubicBezTo>
                  <a:pt x="111282" y="12337"/>
                  <a:pt x="111320" y="12326"/>
                  <a:pt x="111361" y="12311"/>
                </a:cubicBezTo>
                <a:cubicBezTo>
                  <a:pt x="111200" y="12344"/>
                  <a:pt x="111034" y="12378"/>
                  <a:pt x="110873" y="12412"/>
                </a:cubicBezTo>
                <a:close/>
                <a:moveTo>
                  <a:pt x="109943" y="12701"/>
                </a:moveTo>
                <a:cubicBezTo>
                  <a:pt x="109898" y="12716"/>
                  <a:pt x="109853" y="12731"/>
                  <a:pt x="109808" y="12742"/>
                </a:cubicBezTo>
                <a:cubicBezTo>
                  <a:pt x="109991" y="12708"/>
                  <a:pt x="110172" y="12675"/>
                  <a:pt x="110352" y="12641"/>
                </a:cubicBezTo>
                <a:cubicBezTo>
                  <a:pt x="110408" y="12622"/>
                  <a:pt x="110464" y="12603"/>
                  <a:pt x="110517" y="12588"/>
                </a:cubicBezTo>
                <a:cubicBezTo>
                  <a:pt x="110325" y="12626"/>
                  <a:pt x="110134" y="12663"/>
                  <a:pt x="109943" y="12701"/>
                </a:cubicBezTo>
                <a:close/>
                <a:moveTo>
                  <a:pt x="109038" y="12990"/>
                </a:moveTo>
                <a:cubicBezTo>
                  <a:pt x="108978" y="13009"/>
                  <a:pt x="108922" y="13027"/>
                  <a:pt x="108866" y="13046"/>
                </a:cubicBezTo>
                <a:cubicBezTo>
                  <a:pt x="109072" y="13009"/>
                  <a:pt x="109282" y="12971"/>
                  <a:pt x="109489" y="12934"/>
                </a:cubicBezTo>
                <a:cubicBezTo>
                  <a:pt x="109556" y="12911"/>
                  <a:pt x="109620" y="12889"/>
                  <a:pt x="109684" y="12866"/>
                </a:cubicBezTo>
                <a:cubicBezTo>
                  <a:pt x="109470" y="12907"/>
                  <a:pt x="109252" y="12949"/>
                  <a:pt x="109038" y="12990"/>
                </a:cubicBezTo>
                <a:close/>
                <a:moveTo>
                  <a:pt x="108791" y="12937"/>
                </a:moveTo>
                <a:cubicBezTo>
                  <a:pt x="108783" y="12941"/>
                  <a:pt x="108772" y="12941"/>
                  <a:pt x="108764" y="12945"/>
                </a:cubicBezTo>
                <a:cubicBezTo>
                  <a:pt x="108900" y="12919"/>
                  <a:pt x="109038" y="12892"/>
                  <a:pt x="109173" y="12866"/>
                </a:cubicBezTo>
                <a:cubicBezTo>
                  <a:pt x="109196" y="12858"/>
                  <a:pt x="109218" y="12851"/>
                  <a:pt x="109241" y="12843"/>
                </a:cubicBezTo>
                <a:cubicBezTo>
                  <a:pt x="109091" y="12874"/>
                  <a:pt x="108941" y="12907"/>
                  <a:pt x="108791" y="12937"/>
                </a:cubicBezTo>
                <a:close/>
                <a:moveTo>
                  <a:pt x="107872" y="13222"/>
                </a:moveTo>
                <a:cubicBezTo>
                  <a:pt x="107845" y="13230"/>
                  <a:pt x="107815" y="13241"/>
                  <a:pt x="107789" y="13249"/>
                </a:cubicBezTo>
                <a:cubicBezTo>
                  <a:pt x="107958" y="13215"/>
                  <a:pt x="108127" y="13185"/>
                  <a:pt x="108299" y="13151"/>
                </a:cubicBezTo>
                <a:cubicBezTo>
                  <a:pt x="108337" y="13140"/>
                  <a:pt x="108378" y="13125"/>
                  <a:pt x="108416" y="13114"/>
                </a:cubicBezTo>
                <a:cubicBezTo>
                  <a:pt x="108235" y="13147"/>
                  <a:pt x="108055" y="13185"/>
                  <a:pt x="107872" y="13222"/>
                </a:cubicBezTo>
                <a:close/>
                <a:moveTo>
                  <a:pt x="106979" y="13508"/>
                </a:moveTo>
                <a:cubicBezTo>
                  <a:pt x="106937" y="13523"/>
                  <a:pt x="106900" y="13534"/>
                  <a:pt x="106862" y="13545"/>
                </a:cubicBezTo>
                <a:cubicBezTo>
                  <a:pt x="107057" y="13511"/>
                  <a:pt x="107252" y="13474"/>
                  <a:pt x="107451" y="13436"/>
                </a:cubicBezTo>
                <a:cubicBezTo>
                  <a:pt x="107500" y="13421"/>
                  <a:pt x="107549" y="13406"/>
                  <a:pt x="107598" y="13388"/>
                </a:cubicBezTo>
                <a:cubicBezTo>
                  <a:pt x="107391" y="13429"/>
                  <a:pt x="107181" y="13466"/>
                  <a:pt x="106979" y="13508"/>
                </a:cubicBezTo>
                <a:close/>
                <a:moveTo>
                  <a:pt x="106986" y="13406"/>
                </a:moveTo>
                <a:cubicBezTo>
                  <a:pt x="107031" y="13395"/>
                  <a:pt x="107076" y="13388"/>
                  <a:pt x="107121" y="13376"/>
                </a:cubicBezTo>
                <a:cubicBezTo>
                  <a:pt x="107125" y="13376"/>
                  <a:pt x="107132" y="13373"/>
                  <a:pt x="107136" y="13373"/>
                </a:cubicBezTo>
                <a:cubicBezTo>
                  <a:pt x="107087" y="13384"/>
                  <a:pt x="107035" y="13395"/>
                  <a:pt x="106986" y="13406"/>
                </a:cubicBezTo>
                <a:close/>
                <a:moveTo>
                  <a:pt x="106119" y="13789"/>
                </a:moveTo>
                <a:cubicBezTo>
                  <a:pt x="106074" y="13804"/>
                  <a:pt x="106026" y="13823"/>
                  <a:pt x="105977" y="13838"/>
                </a:cubicBezTo>
                <a:cubicBezTo>
                  <a:pt x="106198" y="13796"/>
                  <a:pt x="106416" y="13759"/>
                  <a:pt x="106633" y="13721"/>
                </a:cubicBezTo>
                <a:cubicBezTo>
                  <a:pt x="106690" y="13699"/>
                  <a:pt x="106746" y="13680"/>
                  <a:pt x="106802" y="13661"/>
                </a:cubicBezTo>
                <a:cubicBezTo>
                  <a:pt x="106577" y="13703"/>
                  <a:pt x="106348" y="13748"/>
                  <a:pt x="106119" y="13789"/>
                </a:cubicBezTo>
                <a:moveTo>
                  <a:pt x="105815" y="13740"/>
                </a:moveTo>
                <a:cubicBezTo>
                  <a:pt x="105808" y="13744"/>
                  <a:pt x="105797" y="13748"/>
                  <a:pt x="105789" y="13748"/>
                </a:cubicBezTo>
                <a:cubicBezTo>
                  <a:pt x="105947" y="13718"/>
                  <a:pt x="106104" y="13688"/>
                  <a:pt x="106262" y="13658"/>
                </a:cubicBezTo>
                <a:cubicBezTo>
                  <a:pt x="106284" y="13650"/>
                  <a:pt x="106303" y="13646"/>
                  <a:pt x="106326" y="13639"/>
                </a:cubicBezTo>
                <a:cubicBezTo>
                  <a:pt x="106153" y="13673"/>
                  <a:pt x="105984" y="13706"/>
                  <a:pt x="105815" y="13740"/>
                </a:cubicBezTo>
                <a:close/>
                <a:moveTo>
                  <a:pt x="104945" y="14018"/>
                </a:moveTo>
                <a:cubicBezTo>
                  <a:pt x="104922" y="14025"/>
                  <a:pt x="104900" y="14033"/>
                  <a:pt x="104877" y="14040"/>
                </a:cubicBezTo>
                <a:cubicBezTo>
                  <a:pt x="105061" y="14007"/>
                  <a:pt x="105249" y="13973"/>
                  <a:pt x="105433" y="13935"/>
                </a:cubicBezTo>
                <a:cubicBezTo>
                  <a:pt x="105466" y="13924"/>
                  <a:pt x="105500" y="13913"/>
                  <a:pt x="105534" y="13902"/>
                </a:cubicBezTo>
                <a:cubicBezTo>
                  <a:pt x="105339" y="13943"/>
                  <a:pt x="105144" y="13980"/>
                  <a:pt x="104945" y="14018"/>
                </a:cubicBezTo>
                <a:moveTo>
                  <a:pt x="104104" y="14296"/>
                </a:moveTo>
                <a:cubicBezTo>
                  <a:pt x="104074" y="14303"/>
                  <a:pt x="104044" y="14314"/>
                  <a:pt x="104014" y="14326"/>
                </a:cubicBezTo>
                <a:cubicBezTo>
                  <a:pt x="104221" y="14288"/>
                  <a:pt x="104431" y="14250"/>
                  <a:pt x="104637" y="14213"/>
                </a:cubicBezTo>
                <a:cubicBezTo>
                  <a:pt x="104679" y="14198"/>
                  <a:pt x="104716" y="14183"/>
                  <a:pt x="104757" y="14172"/>
                </a:cubicBezTo>
                <a:cubicBezTo>
                  <a:pt x="104540" y="14209"/>
                  <a:pt x="104322" y="14250"/>
                  <a:pt x="104104" y="14296"/>
                </a:cubicBezTo>
                <a:close/>
                <a:moveTo>
                  <a:pt x="104097" y="14190"/>
                </a:moveTo>
                <a:cubicBezTo>
                  <a:pt x="104146" y="14179"/>
                  <a:pt x="104198" y="14172"/>
                  <a:pt x="104247" y="14160"/>
                </a:cubicBezTo>
                <a:cubicBezTo>
                  <a:pt x="104251" y="14160"/>
                  <a:pt x="104258" y="14157"/>
                  <a:pt x="104262" y="14157"/>
                </a:cubicBezTo>
                <a:cubicBezTo>
                  <a:pt x="104206" y="14168"/>
                  <a:pt x="104150" y="14179"/>
                  <a:pt x="104097" y="14190"/>
                </a:cubicBezTo>
                <a:close/>
                <a:moveTo>
                  <a:pt x="103298" y="14566"/>
                </a:moveTo>
                <a:cubicBezTo>
                  <a:pt x="103264" y="14577"/>
                  <a:pt x="103230" y="14588"/>
                  <a:pt x="103197" y="14599"/>
                </a:cubicBezTo>
                <a:cubicBezTo>
                  <a:pt x="103422" y="14562"/>
                  <a:pt x="103650" y="14521"/>
                  <a:pt x="103876" y="14479"/>
                </a:cubicBezTo>
                <a:cubicBezTo>
                  <a:pt x="103917" y="14464"/>
                  <a:pt x="103958" y="14449"/>
                  <a:pt x="104003" y="14434"/>
                </a:cubicBezTo>
                <a:cubicBezTo>
                  <a:pt x="103767" y="14479"/>
                  <a:pt x="103530" y="14524"/>
                  <a:pt x="103298" y="14566"/>
                </a:cubicBezTo>
                <a:close/>
                <a:moveTo>
                  <a:pt x="102938" y="14524"/>
                </a:moveTo>
                <a:cubicBezTo>
                  <a:pt x="102934" y="14524"/>
                  <a:pt x="102930" y="14528"/>
                  <a:pt x="102923" y="14528"/>
                </a:cubicBezTo>
                <a:cubicBezTo>
                  <a:pt x="103095" y="14494"/>
                  <a:pt x="103268" y="14464"/>
                  <a:pt x="103440" y="14431"/>
                </a:cubicBezTo>
                <a:cubicBezTo>
                  <a:pt x="103455" y="14427"/>
                  <a:pt x="103470" y="14419"/>
                  <a:pt x="103489" y="14416"/>
                </a:cubicBezTo>
                <a:cubicBezTo>
                  <a:pt x="103305" y="14449"/>
                  <a:pt x="103121" y="14487"/>
                  <a:pt x="102938" y="14524"/>
                </a:cubicBezTo>
                <a:close/>
                <a:moveTo>
                  <a:pt x="102116" y="14795"/>
                </a:moveTo>
                <a:cubicBezTo>
                  <a:pt x="102105" y="14798"/>
                  <a:pt x="102093" y="14802"/>
                  <a:pt x="102082" y="14806"/>
                </a:cubicBezTo>
                <a:cubicBezTo>
                  <a:pt x="102277" y="14768"/>
                  <a:pt x="102472" y="14731"/>
                  <a:pt x="102667" y="14697"/>
                </a:cubicBezTo>
                <a:cubicBezTo>
                  <a:pt x="102690" y="14689"/>
                  <a:pt x="102709" y="14682"/>
                  <a:pt x="102731" y="14674"/>
                </a:cubicBezTo>
                <a:cubicBezTo>
                  <a:pt x="102525" y="14712"/>
                  <a:pt x="102319" y="14753"/>
                  <a:pt x="102116" y="14795"/>
                </a:cubicBezTo>
                <a:close/>
                <a:moveTo>
                  <a:pt x="101328" y="15057"/>
                </a:moveTo>
                <a:cubicBezTo>
                  <a:pt x="101313" y="15061"/>
                  <a:pt x="101302" y="15065"/>
                  <a:pt x="101287" y="15072"/>
                </a:cubicBezTo>
                <a:cubicBezTo>
                  <a:pt x="101501" y="15031"/>
                  <a:pt x="101718" y="14993"/>
                  <a:pt x="101932" y="14956"/>
                </a:cubicBezTo>
                <a:cubicBezTo>
                  <a:pt x="101955" y="14948"/>
                  <a:pt x="101977" y="14937"/>
                  <a:pt x="102000" y="14930"/>
                </a:cubicBezTo>
                <a:cubicBezTo>
                  <a:pt x="101778" y="14971"/>
                  <a:pt x="101549" y="15016"/>
                  <a:pt x="101328" y="15057"/>
                </a:cubicBezTo>
                <a:close/>
                <a:moveTo>
                  <a:pt x="100638" y="15188"/>
                </a:moveTo>
                <a:cubicBezTo>
                  <a:pt x="100668" y="15185"/>
                  <a:pt x="100698" y="15177"/>
                  <a:pt x="100728" y="15173"/>
                </a:cubicBezTo>
                <a:cubicBezTo>
                  <a:pt x="100728" y="15173"/>
                  <a:pt x="100731" y="15173"/>
                  <a:pt x="100731" y="15170"/>
                </a:cubicBezTo>
                <a:cubicBezTo>
                  <a:pt x="100701" y="15177"/>
                  <a:pt x="100671" y="15185"/>
                  <a:pt x="100638" y="15188"/>
                </a:cubicBezTo>
                <a:close/>
                <a:moveTo>
                  <a:pt x="100544" y="15327"/>
                </a:moveTo>
                <a:cubicBezTo>
                  <a:pt x="100773" y="15286"/>
                  <a:pt x="101005" y="15245"/>
                  <a:pt x="101234" y="15207"/>
                </a:cubicBezTo>
                <a:cubicBezTo>
                  <a:pt x="101257" y="15200"/>
                  <a:pt x="101279" y="15192"/>
                  <a:pt x="101298" y="15181"/>
                </a:cubicBezTo>
                <a:cubicBezTo>
                  <a:pt x="101058" y="15226"/>
                  <a:pt x="100818" y="15271"/>
                  <a:pt x="100578" y="15316"/>
                </a:cubicBezTo>
                <a:cubicBezTo>
                  <a:pt x="100566" y="15320"/>
                  <a:pt x="100551" y="15324"/>
                  <a:pt x="100544" y="15327"/>
                </a:cubicBezTo>
                <a:close/>
                <a:moveTo>
                  <a:pt x="99865" y="15447"/>
                </a:moveTo>
                <a:cubicBezTo>
                  <a:pt x="99917" y="15440"/>
                  <a:pt x="99970" y="15429"/>
                  <a:pt x="100019" y="15421"/>
                </a:cubicBezTo>
                <a:cubicBezTo>
                  <a:pt x="100022" y="15421"/>
                  <a:pt x="100026" y="15417"/>
                  <a:pt x="100030" y="15417"/>
                </a:cubicBezTo>
                <a:cubicBezTo>
                  <a:pt x="99974" y="15429"/>
                  <a:pt x="99917" y="15440"/>
                  <a:pt x="99865" y="15447"/>
                </a:cubicBezTo>
                <a:close/>
                <a:moveTo>
                  <a:pt x="100581" y="15447"/>
                </a:moveTo>
                <a:cubicBezTo>
                  <a:pt x="100596" y="15440"/>
                  <a:pt x="100615" y="15432"/>
                  <a:pt x="100630" y="15429"/>
                </a:cubicBezTo>
                <a:cubicBezTo>
                  <a:pt x="100379" y="15474"/>
                  <a:pt x="100124" y="15519"/>
                  <a:pt x="99868" y="15564"/>
                </a:cubicBezTo>
                <a:cubicBezTo>
                  <a:pt x="99861" y="15567"/>
                  <a:pt x="99853" y="15571"/>
                  <a:pt x="99846" y="15571"/>
                </a:cubicBezTo>
                <a:cubicBezTo>
                  <a:pt x="100090" y="15530"/>
                  <a:pt x="100337" y="15489"/>
                  <a:pt x="100581" y="15447"/>
                </a:cubicBezTo>
                <a:close/>
                <a:moveTo>
                  <a:pt x="99208" y="15804"/>
                </a:moveTo>
                <a:cubicBezTo>
                  <a:pt x="99463" y="15759"/>
                  <a:pt x="99718" y="15718"/>
                  <a:pt x="99974" y="15676"/>
                </a:cubicBezTo>
                <a:cubicBezTo>
                  <a:pt x="99981" y="15672"/>
                  <a:pt x="99992" y="15669"/>
                  <a:pt x="100000" y="15665"/>
                </a:cubicBezTo>
                <a:cubicBezTo>
                  <a:pt x="99737" y="15710"/>
                  <a:pt x="99475" y="15755"/>
                  <a:pt x="99208" y="15804"/>
                </a:cubicBezTo>
                <a:close/>
                <a:moveTo>
                  <a:pt x="98191" y="17218"/>
                </a:moveTo>
                <a:cubicBezTo>
                  <a:pt x="98315" y="17290"/>
                  <a:pt x="98420" y="17372"/>
                  <a:pt x="98499" y="17466"/>
                </a:cubicBezTo>
                <a:cubicBezTo>
                  <a:pt x="98863" y="17286"/>
                  <a:pt x="99231" y="17106"/>
                  <a:pt x="99602" y="16929"/>
                </a:cubicBezTo>
                <a:cubicBezTo>
                  <a:pt x="99396" y="16903"/>
                  <a:pt x="99178" y="16884"/>
                  <a:pt x="98945" y="16869"/>
                </a:cubicBezTo>
                <a:cubicBezTo>
                  <a:pt x="98690" y="16986"/>
                  <a:pt x="98439" y="17102"/>
                  <a:pt x="98191" y="17218"/>
                </a:cubicBezTo>
                <a:moveTo>
                  <a:pt x="98116" y="16836"/>
                </a:moveTo>
                <a:cubicBezTo>
                  <a:pt x="97981" y="16896"/>
                  <a:pt x="97846" y="16956"/>
                  <a:pt x="97711" y="17016"/>
                </a:cubicBezTo>
                <a:cubicBezTo>
                  <a:pt x="97857" y="17061"/>
                  <a:pt x="97989" y="17113"/>
                  <a:pt x="98105" y="17170"/>
                </a:cubicBezTo>
                <a:cubicBezTo>
                  <a:pt x="98330" y="17068"/>
                  <a:pt x="98552" y="16963"/>
                  <a:pt x="98780" y="16862"/>
                </a:cubicBezTo>
                <a:cubicBezTo>
                  <a:pt x="98567" y="16851"/>
                  <a:pt x="98345" y="16839"/>
                  <a:pt x="98116" y="16836"/>
                </a:cubicBezTo>
                <a:close/>
                <a:moveTo>
                  <a:pt x="97328" y="16914"/>
                </a:moveTo>
                <a:lnTo>
                  <a:pt x="97336" y="16918"/>
                </a:lnTo>
                <a:cubicBezTo>
                  <a:pt x="97426" y="16937"/>
                  <a:pt x="97508" y="16956"/>
                  <a:pt x="97591" y="16978"/>
                </a:cubicBezTo>
                <a:cubicBezTo>
                  <a:pt x="97692" y="16937"/>
                  <a:pt x="97790" y="16892"/>
                  <a:pt x="97891" y="16847"/>
                </a:cubicBezTo>
                <a:cubicBezTo>
                  <a:pt x="97704" y="16869"/>
                  <a:pt x="97516" y="16892"/>
                  <a:pt x="97328" y="16914"/>
                </a:cubicBezTo>
                <a:close/>
                <a:moveTo>
                  <a:pt x="96889" y="16997"/>
                </a:moveTo>
                <a:cubicBezTo>
                  <a:pt x="96390" y="17207"/>
                  <a:pt x="95895" y="17421"/>
                  <a:pt x="95407" y="17635"/>
                </a:cubicBezTo>
                <a:cubicBezTo>
                  <a:pt x="95460" y="17729"/>
                  <a:pt x="95505" y="17822"/>
                  <a:pt x="95539" y="17920"/>
                </a:cubicBezTo>
                <a:cubicBezTo>
                  <a:pt x="96139" y="17635"/>
                  <a:pt x="96747" y="17357"/>
                  <a:pt x="97362" y="17079"/>
                </a:cubicBezTo>
                <a:cubicBezTo>
                  <a:pt x="97343" y="17076"/>
                  <a:pt x="97321" y="17072"/>
                  <a:pt x="97302" y="17068"/>
                </a:cubicBezTo>
                <a:cubicBezTo>
                  <a:pt x="97175" y="17042"/>
                  <a:pt x="97036" y="17016"/>
                  <a:pt x="96889" y="16997"/>
                </a:cubicBezTo>
                <a:close/>
                <a:moveTo>
                  <a:pt x="95884" y="17102"/>
                </a:moveTo>
                <a:cubicBezTo>
                  <a:pt x="95854" y="17106"/>
                  <a:pt x="95824" y="17113"/>
                  <a:pt x="95798" y="17117"/>
                </a:cubicBezTo>
                <a:cubicBezTo>
                  <a:pt x="95602" y="17196"/>
                  <a:pt x="95407" y="17275"/>
                  <a:pt x="95212" y="17357"/>
                </a:cubicBezTo>
                <a:cubicBezTo>
                  <a:pt x="95268" y="17425"/>
                  <a:pt x="95321" y="17492"/>
                  <a:pt x="95366" y="17563"/>
                </a:cubicBezTo>
                <a:cubicBezTo>
                  <a:pt x="95798" y="17376"/>
                  <a:pt x="96233" y="17185"/>
                  <a:pt x="96672" y="17001"/>
                </a:cubicBezTo>
                <a:cubicBezTo>
                  <a:pt x="96413" y="17034"/>
                  <a:pt x="96146" y="17068"/>
                  <a:pt x="95884" y="17102"/>
                </a:cubicBezTo>
                <a:close/>
                <a:moveTo>
                  <a:pt x="95077" y="17222"/>
                </a:moveTo>
                <a:cubicBezTo>
                  <a:pt x="95103" y="17241"/>
                  <a:pt x="95130" y="17263"/>
                  <a:pt x="95152" y="17290"/>
                </a:cubicBezTo>
                <a:cubicBezTo>
                  <a:pt x="95250" y="17248"/>
                  <a:pt x="95351" y="17207"/>
                  <a:pt x="95452" y="17166"/>
                </a:cubicBezTo>
                <a:cubicBezTo>
                  <a:pt x="95325" y="17185"/>
                  <a:pt x="95201" y="17203"/>
                  <a:pt x="95077" y="17222"/>
                </a:cubicBezTo>
                <a:close/>
                <a:moveTo>
                  <a:pt x="95058" y="17421"/>
                </a:moveTo>
                <a:cubicBezTo>
                  <a:pt x="94075" y="17830"/>
                  <a:pt x="93111" y="18254"/>
                  <a:pt x="92169" y="18689"/>
                </a:cubicBezTo>
                <a:cubicBezTo>
                  <a:pt x="92124" y="18839"/>
                  <a:pt x="92064" y="18997"/>
                  <a:pt x="91989" y="19158"/>
                </a:cubicBezTo>
                <a:cubicBezTo>
                  <a:pt x="93036" y="18633"/>
                  <a:pt x="94117" y="18123"/>
                  <a:pt x="95220" y="17631"/>
                </a:cubicBezTo>
                <a:cubicBezTo>
                  <a:pt x="95175" y="17560"/>
                  <a:pt x="95126" y="17496"/>
                  <a:pt x="95070" y="17428"/>
                </a:cubicBezTo>
                <a:cubicBezTo>
                  <a:pt x="95066" y="17425"/>
                  <a:pt x="95062" y="17421"/>
                  <a:pt x="95058" y="17421"/>
                </a:cubicBezTo>
                <a:close/>
                <a:moveTo>
                  <a:pt x="94841" y="17256"/>
                </a:moveTo>
                <a:cubicBezTo>
                  <a:pt x="94762" y="17267"/>
                  <a:pt x="94683" y="17278"/>
                  <a:pt x="94601" y="17290"/>
                </a:cubicBezTo>
                <a:cubicBezTo>
                  <a:pt x="93805" y="17605"/>
                  <a:pt x="93017" y="17931"/>
                  <a:pt x="92244" y="18261"/>
                </a:cubicBezTo>
                <a:cubicBezTo>
                  <a:pt x="92237" y="18366"/>
                  <a:pt x="92222" y="18475"/>
                  <a:pt x="92196" y="18584"/>
                </a:cubicBezTo>
                <a:cubicBezTo>
                  <a:pt x="93107" y="18164"/>
                  <a:pt x="94042" y="17755"/>
                  <a:pt x="94995" y="17357"/>
                </a:cubicBezTo>
                <a:cubicBezTo>
                  <a:pt x="94950" y="17320"/>
                  <a:pt x="94901" y="17286"/>
                  <a:pt x="94841" y="17256"/>
                </a:cubicBezTo>
                <a:close/>
                <a:moveTo>
                  <a:pt x="93426" y="17473"/>
                </a:moveTo>
                <a:cubicBezTo>
                  <a:pt x="93029" y="17627"/>
                  <a:pt x="92627" y="17781"/>
                  <a:pt x="92237" y="17939"/>
                </a:cubicBezTo>
                <a:cubicBezTo>
                  <a:pt x="92244" y="18006"/>
                  <a:pt x="92248" y="18074"/>
                  <a:pt x="92248" y="18145"/>
                </a:cubicBezTo>
                <a:cubicBezTo>
                  <a:pt x="92248" y="18153"/>
                  <a:pt x="92248" y="18156"/>
                  <a:pt x="92248" y="18164"/>
                </a:cubicBezTo>
                <a:cubicBezTo>
                  <a:pt x="92897" y="17886"/>
                  <a:pt x="93554" y="17616"/>
                  <a:pt x="94218" y="17350"/>
                </a:cubicBezTo>
                <a:cubicBezTo>
                  <a:pt x="93955" y="17391"/>
                  <a:pt x="93693" y="17432"/>
                  <a:pt x="93426" y="17473"/>
                </a:cubicBezTo>
                <a:close/>
                <a:moveTo>
                  <a:pt x="92274" y="17661"/>
                </a:moveTo>
                <a:cubicBezTo>
                  <a:pt x="92241" y="17672"/>
                  <a:pt x="92211" y="17684"/>
                  <a:pt x="92181" y="17695"/>
                </a:cubicBezTo>
                <a:cubicBezTo>
                  <a:pt x="92196" y="17744"/>
                  <a:pt x="92211" y="17796"/>
                  <a:pt x="92222" y="17849"/>
                </a:cubicBezTo>
                <a:cubicBezTo>
                  <a:pt x="92481" y="17744"/>
                  <a:pt x="92740" y="17642"/>
                  <a:pt x="93002" y="17541"/>
                </a:cubicBezTo>
                <a:cubicBezTo>
                  <a:pt x="92758" y="17579"/>
                  <a:pt x="92518" y="17620"/>
                  <a:pt x="92274" y="17661"/>
                </a:cubicBezTo>
                <a:close/>
                <a:moveTo>
                  <a:pt x="92083" y="17999"/>
                </a:moveTo>
                <a:cubicBezTo>
                  <a:pt x="90575" y="18603"/>
                  <a:pt x="89115" y="19237"/>
                  <a:pt x="87708" y="19893"/>
                </a:cubicBezTo>
                <a:cubicBezTo>
                  <a:pt x="87483" y="20141"/>
                  <a:pt x="87232" y="20396"/>
                  <a:pt x="86950" y="20663"/>
                </a:cubicBezTo>
                <a:cubicBezTo>
                  <a:pt x="88582" y="19815"/>
                  <a:pt x="90297" y="19004"/>
                  <a:pt x="92087" y="18235"/>
                </a:cubicBezTo>
                <a:cubicBezTo>
                  <a:pt x="92091" y="18205"/>
                  <a:pt x="92091" y="18175"/>
                  <a:pt x="92091" y="18145"/>
                </a:cubicBezTo>
                <a:cubicBezTo>
                  <a:pt x="92091" y="18096"/>
                  <a:pt x="92087" y="18048"/>
                  <a:pt x="92083" y="17999"/>
                </a:cubicBezTo>
                <a:close/>
                <a:moveTo>
                  <a:pt x="92030" y="17751"/>
                </a:moveTo>
                <a:cubicBezTo>
                  <a:pt x="90729" y="18239"/>
                  <a:pt x="89460" y="18745"/>
                  <a:pt x="88226" y="19271"/>
                </a:cubicBezTo>
                <a:cubicBezTo>
                  <a:pt x="88117" y="19421"/>
                  <a:pt x="87993" y="19571"/>
                  <a:pt x="87858" y="19725"/>
                </a:cubicBezTo>
                <a:cubicBezTo>
                  <a:pt x="89216" y="19094"/>
                  <a:pt x="90623" y="18490"/>
                  <a:pt x="92068" y="17909"/>
                </a:cubicBezTo>
                <a:cubicBezTo>
                  <a:pt x="92061" y="17856"/>
                  <a:pt x="92049" y="17800"/>
                  <a:pt x="92030" y="17751"/>
                </a:cubicBezTo>
                <a:moveTo>
                  <a:pt x="91584" y="16963"/>
                </a:moveTo>
                <a:cubicBezTo>
                  <a:pt x="91599" y="16971"/>
                  <a:pt x="91610" y="16978"/>
                  <a:pt x="91625" y="16982"/>
                </a:cubicBezTo>
                <a:cubicBezTo>
                  <a:pt x="91745" y="16971"/>
                  <a:pt x="91862" y="16956"/>
                  <a:pt x="91978" y="16944"/>
                </a:cubicBezTo>
                <a:cubicBezTo>
                  <a:pt x="91850" y="16952"/>
                  <a:pt x="91719" y="16956"/>
                  <a:pt x="91584" y="16963"/>
                </a:cubicBezTo>
                <a:close/>
                <a:moveTo>
                  <a:pt x="91179" y="17008"/>
                </a:moveTo>
                <a:cubicBezTo>
                  <a:pt x="91160" y="17004"/>
                  <a:pt x="91141" y="17001"/>
                  <a:pt x="91119" y="16997"/>
                </a:cubicBezTo>
                <a:cubicBezTo>
                  <a:pt x="90410" y="17049"/>
                  <a:pt x="89618" y="17136"/>
                  <a:pt x="88755" y="17252"/>
                </a:cubicBezTo>
                <a:cubicBezTo>
                  <a:pt x="88774" y="17286"/>
                  <a:pt x="88789" y="17323"/>
                  <a:pt x="88804" y="17361"/>
                </a:cubicBezTo>
                <a:cubicBezTo>
                  <a:pt x="89667" y="17230"/>
                  <a:pt x="90485" y="17117"/>
                  <a:pt x="91258" y="17023"/>
                </a:cubicBezTo>
                <a:cubicBezTo>
                  <a:pt x="91231" y="17019"/>
                  <a:pt x="91205" y="17012"/>
                  <a:pt x="91179" y="17008"/>
                </a:cubicBezTo>
                <a:close/>
                <a:moveTo>
                  <a:pt x="90034" y="16914"/>
                </a:moveTo>
                <a:lnTo>
                  <a:pt x="90034" y="16914"/>
                </a:lnTo>
                <a:cubicBezTo>
                  <a:pt x="89614" y="16914"/>
                  <a:pt x="89126" y="16941"/>
                  <a:pt x="88579" y="16986"/>
                </a:cubicBezTo>
                <a:cubicBezTo>
                  <a:pt x="88612" y="17023"/>
                  <a:pt x="88642" y="17064"/>
                  <a:pt x="88669" y="17102"/>
                </a:cubicBezTo>
                <a:cubicBezTo>
                  <a:pt x="89220" y="17031"/>
                  <a:pt x="89742" y="16967"/>
                  <a:pt x="90233" y="16918"/>
                </a:cubicBezTo>
                <a:cubicBezTo>
                  <a:pt x="90169" y="16914"/>
                  <a:pt x="90102" y="16914"/>
                  <a:pt x="90034" y="16914"/>
                </a:cubicBezTo>
                <a:close/>
                <a:moveTo>
                  <a:pt x="88459" y="17095"/>
                </a:moveTo>
                <a:cubicBezTo>
                  <a:pt x="88432" y="17064"/>
                  <a:pt x="88395" y="17034"/>
                  <a:pt x="88346" y="17008"/>
                </a:cubicBezTo>
                <a:cubicBezTo>
                  <a:pt x="87521" y="17087"/>
                  <a:pt x="86571" y="17218"/>
                  <a:pt x="85509" y="17391"/>
                </a:cubicBezTo>
                <a:cubicBezTo>
                  <a:pt x="85506" y="17462"/>
                  <a:pt x="85498" y="17537"/>
                  <a:pt x="85483" y="17609"/>
                </a:cubicBezTo>
                <a:cubicBezTo>
                  <a:pt x="86556" y="17417"/>
                  <a:pt x="87562" y="17256"/>
                  <a:pt x="88489" y="17128"/>
                </a:cubicBezTo>
                <a:cubicBezTo>
                  <a:pt x="88477" y="17117"/>
                  <a:pt x="88466" y="17106"/>
                  <a:pt x="88459" y="17095"/>
                </a:cubicBezTo>
                <a:close/>
                <a:moveTo>
                  <a:pt x="87288" y="16854"/>
                </a:moveTo>
                <a:lnTo>
                  <a:pt x="87284" y="16854"/>
                </a:lnTo>
                <a:lnTo>
                  <a:pt x="87280" y="16854"/>
                </a:lnTo>
                <a:cubicBezTo>
                  <a:pt x="86793" y="16854"/>
                  <a:pt x="86166" y="16903"/>
                  <a:pt x="85427" y="16997"/>
                </a:cubicBezTo>
                <a:cubicBezTo>
                  <a:pt x="85461" y="17072"/>
                  <a:pt x="85487" y="17151"/>
                  <a:pt x="85498" y="17233"/>
                </a:cubicBezTo>
                <a:cubicBezTo>
                  <a:pt x="86384" y="17087"/>
                  <a:pt x="87194" y="16974"/>
                  <a:pt x="87918" y="16892"/>
                </a:cubicBezTo>
                <a:cubicBezTo>
                  <a:pt x="87746" y="16869"/>
                  <a:pt x="87532" y="16854"/>
                  <a:pt x="87288" y="16854"/>
                </a:cubicBezTo>
                <a:close/>
                <a:moveTo>
                  <a:pt x="88639" y="17383"/>
                </a:moveTo>
                <a:cubicBezTo>
                  <a:pt x="88624" y="17346"/>
                  <a:pt x="88605" y="17308"/>
                  <a:pt x="88586" y="17275"/>
                </a:cubicBezTo>
                <a:cubicBezTo>
                  <a:pt x="87618" y="17406"/>
                  <a:pt x="86564" y="17575"/>
                  <a:pt x="85434" y="17777"/>
                </a:cubicBezTo>
                <a:cubicBezTo>
                  <a:pt x="85416" y="17834"/>
                  <a:pt x="85393" y="17890"/>
                  <a:pt x="85367" y="17946"/>
                </a:cubicBezTo>
                <a:cubicBezTo>
                  <a:pt x="86515" y="17732"/>
                  <a:pt x="87607" y="17545"/>
                  <a:pt x="88639" y="17383"/>
                </a:cubicBezTo>
                <a:close/>
                <a:moveTo>
                  <a:pt x="81514" y="18153"/>
                </a:moveTo>
                <a:cubicBezTo>
                  <a:pt x="81420" y="18250"/>
                  <a:pt x="81318" y="18355"/>
                  <a:pt x="81206" y="18460"/>
                </a:cubicBezTo>
                <a:cubicBezTo>
                  <a:pt x="82654" y="18145"/>
                  <a:pt x="84027" y="17871"/>
                  <a:pt x="85307" y="17642"/>
                </a:cubicBezTo>
                <a:cubicBezTo>
                  <a:pt x="85326" y="17563"/>
                  <a:pt x="85341" y="17488"/>
                  <a:pt x="85344" y="17421"/>
                </a:cubicBezTo>
                <a:cubicBezTo>
                  <a:pt x="84185" y="17612"/>
                  <a:pt x="82902" y="17860"/>
                  <a:pt x="81514" y="18153"/>
                </a:cubicBezTo>
                <a:close/>
                <a:moveTo>
                  <a:pt x="85254" y="17019"/>
                </a:moveTo>
                <a:cubicBezTo>
                  <a:pt x="84320" y="17143"/>
                  <a:pt x="83213" y="17335"/>
                  <a:pt x="81960" y="17582"/>
                </a:cubicBezTo>
                <a:cubicBezTo>
                  <a:pt x="81889" y="17702"/>
                  <a:pt x="81799" y="17826"/>
                  <a:pt x="81690" y="17954"/>
                </a:cubicBezTo>
                <a:cubicBezTo>
                  <a:pt x="83007" y="17676"/>
                  <a:pt x="84230" y="17443"/>
                  <a:pt x="85337" y="17260"/>
                </a:cubicBezTo>
                <a:cubicBezTo>
                  <a:pt x="85322" y="17173"/>
                  <a:pt x="85296" y="17095"/>
                  <a:pt x="85254" y="17019"/>
                </a:cubicBezTo>
                <a:close/>
                <a:moveTo>
                  <a:pt x="84935" y="16791"/>
                </a:moveTo>
                <a:cubicBezTo>
                  <a:pt x="84812" y="16764"/>
                  <a:pt x="84647" y="16749"/>
                  <a:pt x="84444" y="16749"/>
                </a:cubicBezTo>
                <a:lnTo>
                  <a:pt x="84440" y="16749"/>
                </a:lnTo>
                <a:lnTo>
                  <a:pt x="84440" y="16749"/>
                </a:lnTo>
                <a:cubicBezTo>
                  <a:pt x="83915" y="16749"/>
                  <a:pt x="83142" y="16839"/>
                  <a:pt x="82159" y="17004"/>
                </a:cubicBezTo>
                <a:cubicBezTo>
                  <a:pt x="82155" y="17132"/>
                  <a:pt x="82121" y="17263"/>
                  <a:pt x="82061" y="17398"/>
                </a:cubicBezTo>
                <a:cubicBezTo>
                  <a:pt x="83221" y="17170"/>
                  <a:pt x="84256" y="16989"/>
                  <a:pt x="85142" y="16869"/>
                </a:cubicBezTo>
                <a:cubicBezTo>
                  <a:pt x="85108" y="16843"/>
                  <a:pt x="85037" y="16809"/>
                  <a:pt x="84935" y="16791"/>
                </a:cubicBezTo>
                <a:close/>
                <a:moveTo>
                  <a:pt x="77773" y="17935"/>
                </a:moveTo>
                <a:cubicBezTo>
                  <a:pt x="77533" y="18126"/>
                  <a:pt x="77255" y="18329"/>
                  <a:pt x="76944" y="18547"/>
                </a:cubicBezTo>
                <a:cubicBezTo>
                  <a:pt x="78745" y="18104"/>
                  <a:pt x="80395" y="17732"/>
                  <a:pt x="81851" y="17440"/>
                </a:cubicBezTo>
                <a:cubicBezTo>
                  <a:pt x="81934" y="17290"/>
                  <a:pt x="81983" y="17151"/>
                  <a:pt x="81994" y="17034"/>
                </a:cubicBezTo>
                <a:cubicBezTo>
                  <a:pt x="80838" y="17233"/>
                  <a:pt x="79412" y="17537"/>
                  <a:pt x="77773" y="17935"/>
                </a:cubicBezTo>
                <a:close/>
                <a:moveTo>
                  <a:pt x="81870" y="16659"/>
                </a:moveTo>
                <a:lnTo>
                  <a:pt x="81870" y="16659"/>
                </a:lnTo>
                <a:cubicBezTo>
                  <a:pt x="81866" y="16652"/>
                  <a:pt x="81833" y="16629"/>
                  <a:pt x="81769" y="16618"/>
                </a:cubicBezTo>
                <a:cubicBezTo>
                  <a:pt x="81705" y="16603"/>
                  <a:pt x="81615" y="16595"/>
                  <a:pt x="81506" y="16595"/>
                </a:cubicBezTo>
                <a:lnTo>
                  <a:pt x="81502" y="16595"/>
                </a:lnTo>
                <a:lnTo>
                  <a:pt x="81499" y="16595"/>
                </a:lnTo>
                <a:cubicBezTo>
                  <a:pt x="81045" y="16595"/>
                  <a:pt x="80234" y="16716"/>
                  <a:pt x="79135" y="16948"/>
                </a:cubicBezTo>
                <a:cubicBezTo>
                  <a:pt x="78985" y="16978"/>
                  <a:pt x="78823" y="17012"/>
                  <a:pt x="78662" y="17049"/>
                </a:cubicBezTo>
                <a:cubicBezTo>
                  <a:pt x="78658" y="17053"/>
                  <a:pt x="78655" y="17057"/>
                  <a:pt x="78655" y="17061"/>
                </a:cubicBezTo>
                <a:cubicBezTo>
                  <a:pt x="78542" y="17222"/>
                  <a:pt x="78384" y="17395"/>
                  <a:pt x="78186" y="17582"/>
                </a:cubicBezTo>
                <a:cubicBezTo>
                  <a:pt x="78144" y="17620"/>
                  <a:pt x="78099" y="17657"/>
                  <a:pt x="78054" y="17695"/>
                </a:cubicBezTo>
                <a:cubicBezTo>
                  <a:pt x="78576" y="17575"/>
                  <a:pt x="79071" y="17458"/>
                  <a:pt x="79544" y="17357"/>
                </a:cubicBezTo>
                <a:cubicBezTo>
                  <a:pt x="80452" y="17155"/>
                  <a:pt x="81266" y="16993"/>
                  <a:pt x="81979" y="16869"/>
                </a:cubicBezTo>
                <a:cubicBezTo>
                  <a:pt x="81964" y="16794"/>
                  <a:pt x="81926" y="16727"/>
                  <a:pt x="81870" y="16659"/>
                </a:cubicBezTo>
                <a:moveTo>
                  <a:pt x="78587" y="16404"/>
                </a:moveTo>
                <a:lnTo>
                  <a:pt x="78568" y="16400"/>
                </a:lnTo>
                <a:cubicBezTo>
                  <a:pt x="78546" y="16397"/>
                  <a:pt x="78512" y="16393"/>
                  <a:pt x="78467" y="16393"/>
                </a:cubicBezTo>
                <a:lnTo>
                  <a:pt x="78467" y="16393"/>
                </a:lnTo>
                <a:lnTo>
                  <a:pt x="78463" y="16393"/>
                </a:lnTo>
                <a:cubicBezTo>
                  <a:pt x="78167" y="16393"/>
                  <a:pt x="77488" y="16517"/>
                  <a:pt x="76505" y="16757"/>
                </a:cubicBezTo>
                <a:cubicBezTo>
                  <a:pt x="75938" y="16896"/>
                  <a:pt x="75266" y="17068"/>
                  <a:pt x="74501" y="17278"/>
                </a:cubicBezTo>
                <a:cubicBezTo>
                  <a:pt x="74133" y="17537"/>
                  <a:pt x="73668" y="17822"/>
                  <a:pt x="73128" y="18141"/>
                </a:cubicBezTo>
                <a:cubicBezTo>
                  <a:pt x="72970" y="18231"/>
                  <a:pt x="72805" y="18329"/>
                  <a:pt x="72636" y="18426"/>
                </a:cubicBezTo>
                <a:cubicBezTo>
                  <a:pt x="74328" y="17950"/>
                  <a:pt x="75844" y="17548"/>
                  <a:pt x="77139" y="17230"/>
                </a:cubicBezTo>
                <a:cubicBezTo>
                  <a:pt x="77645" y="17110"/>
                  <a:pt x="78118" y="16997"/>
                  <a:pt x="78553" y="16899"/>
                </a:cubicBezTo>
                <a:cubicBezTo>
                  <a:pt x="78625" y="16783"/>
                  <a:pt x="78658" y="16678"/>
                  <a:pt x="78658" y="16595"/>
                </a:cubicBezTo>
                <a:cubicBezTo>
                  <a:pt x="78658" y="16524"/>
                  <a:pt x="78636" y="16464"/>
                  <a:pt x="78587" y="16404"/>
                </a:cubicBezTo>
                <a:moveTo>
                  <a:pt x="75195" y="16479"/>
                </a:moveTo>
                <a:cubicBezTo>
                  <a:pt x="75293" y="16363"/>
                  <a:pt x="75334" y="16265"/>
                  <a:pt x="75334" y="16205"/>
                </a:cubicBezTo>
                <a:cubicBezTo>
                  <a:pt x="75334" y="16179"/>
                  <a:pt x="75330" y="16160"/>
                  <a:pt x="75319" y="16138"/>
                </a:cubicBezTo>
                <a:cubicBezTo>
                  <a:pt x="75255" y="16141"/>
                  <a:pt x="75083" y="16172"/>
                  <a:pt x="74842" y="16232"/>
                </a:cubicBezTo>
                <a:cubicBezTo>
                  <a:pt x="74584" y="16299"/>
                  <a:pt x="74231" y="16393"/>
                  <a:pt x="73799" y="16517"/>
                </a:cubicBezTo>
                <a:cubicBezTo>
                  <a:pt x="72933" y="16764"/>
                  <a:pt x="71743" y="17132"/>
                  <a:pt x="70288" y="17597"/>
                </a:cubicBezTo>
                <a:cubicBezTo>
                  <a:pt x="69496" y="17849"/>
                  <a:pt x="68625" y="18134"/>
                  <a:pt x="67687" y="18441"/>
                </a:cubicBezTo>
                <a:cubicBezTo>
                  <a:pt x="66588" y="18982"/>
                  <a:pt x="65342" y="19597"/>
                  <a:pt x="64018" y="20280"/>
                </a:cubicBezTo>
                <a:cubicBezTo>
                  <a:pt x="63954" y="20314"/>
                  <a:pt x="63887" y="20351"/>
                  <a:pt x="63819" y="20385"/>
                </a:cubicBezTo>
                <a:cubicBezTo>
                  <a:pt x="68096" y="18978"/>
                  <a:pt x="71788" y="17849"/>
                  <a:pt x="74422" y="17125"/>
                </a:cubicBezTo>
                <a:cubicBezTo>
                  <a:pt x="74782" y="16877"/>
                  <a:pt x="75045" y="16656"/>
                  <a:pt x="75195" y="16479"/>
                </a:cubicBezTo>
                <a:close/>
                <a:moveTo>
                  <a:pt x="71717" y="16130"/>
                </a:moveTo>
                <a:cubicBezTo>
                  <a:pt x="71860" y="16029"/>
                  <a:pt x="71957" y="15939"/>
                  <a:pt x="72002" y="15875"/>
                </a:cubicBezTo>
                <a:cubicBezTo>
                  <a:pt x="71923" y="15905"/>
                  <a:pt x="71807" y="15946"/>
                  <a:pt x="71653" y="15999"/>
                </a:cubicBezTo>
                <a:cubicBezTo>
                  <a:pt x="71349" y="16108"/>
                  <a:pt x="70903" y="16265"/>
                  <a:pt x="70325" y="16468"/>
                </a:cubicBezTo>
                <a:cubicBezTo>
                  <a:pt x="69173" y="16869"/>
                  <a:pt x="67511" y="17455"/>
                  <a:pt x="65474" y="18186"/>
                </a:cubicBezTo>
                <a:cubicBezTo>
                  <a:pt x="62769" y="19154"/>
                  <a:pt x="59395" y="20377"/>
                  <a:pt x="55666" y="21781"/>
                </a:cubicBezTo>
                <a:cubicBezTo>
                  <a:pt x="54732" y="22310"/>
                  <a:pt x="53797" y="22869"/>
                  <a:pt x="52889" y="23454"/>
                </a:cubicBezTo>
                <a:cubicBezTo>
                  <a:pt x="56570" y="22092"/>
                  <a:pt x="60071" y="20850"/>
                  <a:pt x="63170" y="19785"/>
                </a:cubicBezTo>
                <a:cubicBezTo>
                  <a:pt x="64765" y="19237"/>
                  <a:pt x="66254" y="18734"/>
                  <a:pt x="67605" y="18288"/>
                </a:cubicBezTo>
                <a:cubicBezTo>
                  <a:pt x="67871" y="18156"/>
                  <a:pt x="68126" y="18032"/>
                  <a:pt x="68374" y="17909"/>
                </a:cubicBezTo>
                <a:cubicBezTo>
                  <a:pt x="69965" y="17125"/>
                  <a:pt x="71169" y="16524"/>
                  <a:pt x="71717" y="16130"/>
                </a:cubicBezTo>
                <a:moveTo>
                  <a:pt x="58240" y="20197"/>
                </a:moveTo>
                <a:cubicBezTo>
                  <a:pt x="59883" y="19361"/>
                  <a:pt x="61474" y="18622"/>
                  <a:pt x="62904" y="17987"/>
                </a:cubicBezTo>
                <a:cubicBezTo>
                  <a:pt x="62727" y="18059"/>
                  <a:pt x="62547" y="18126"/>
                  <a:pt x="62367" y="18198"/>
                </a:cubicBezTo>
                <a:cubicBezTo>
                  <a:pt x="58382" y="19751"/>
                  <a:pt x="52927" y="21860"/>
                  <a:pt x="47018" y="24257"/>
                </a:cubicBezTo>
                <a:cubicBezTo>
                  <a:pt x="46646" y="24407"/>
                  <a:pt x="46271" y="24561"/>
                  <a:pt x="45896" y="24711"/>
                </a:cubicBezTo>
                <a:cubicBezTo>
                  <a:pt x="45445" y="25090"/>
                  <a:pt x="45014" y="25480"/>
                  <a:pt x="44609" y="25882"/>
                </a:cubicBezTo>
                <a:cubicBezTo>
                  <a:pt x="48406" y="24355"/>
                  <a:pt x="52143" y="22918"/>
                  <a:pt x="55576" y="21627"/>
                </a:cubicBezTo>
                <a:cubicBezTo>
                  <a:pt x="56469" y="21124"/>
                  <a:pt x="57362" y="20648"/>
                  <a:pt x="58240" y="20197"/>
                </a:cubicBezTo>
                <a:close/>
                <a:moveTo>
                  <a:pt x="48057" y="22850"/>
                </a:moveTo>
                <a:cubicBezTo>
                  <a:pt x="46826" y="23364"/>
                  <a:pt x="45565" y="23893"/>
                  <a:pt x="44282" y="24437"/>
                </a:cubicBezTo>
                <a:cubicBezTo>
                  <a:pt x="42766" y="25079"/>
                  <a:pt x="41221" y="25739"/>
                  <a:pt x="39660" y="26414"/>
                </a:cubicBezTo>
                <a:cubicBezTo>
                  <a:pt x="39438" y="26733"/>
                  <a:pt x="39240" y="27049"/>
                  <a:pt x="39059" y="27364"/>
                </a:cubicBezTo>
                <a:cubicBezTo>
                  <a:pt x="41322" y="26403"/>
                  <a:pt x="43588" y="25465"/>
                  <a:pt x="45798" y="24561"/>
                </a:cubicBezTo>
                <a:cubicBezTo>
                  <a:pt x="46507" y="23964"/>
                  <a:pt x="47265" y="23394"/>
                  <a:pt x="48057" y="22850"/>
                </a:cubicBezTo>
                <a:close/>
                <a:moveTo>
                  <a:pt x="40485" y="25064"/>
                </a:moveTo>
                <a:cubicBezTo>
                  <a:pt x="38808" y="25807"/>
                  <a:pt x="37097" y="26568"/>
                  <a:pt x="35383" y="27345"/>
                </a:cubicBezTo>
                <a:cubicBezTo>
                  <a:pt x="35296" y="27626"/>
                  <a:pt x="35229" y="27904"/>
                  <a:pt x="35172" y="28182"/>
                </a:cubicBezTo>
                <a:cubicBezTo>
                  <a:pt x="36628" y="27536"/>
                  <a:pt x="38088" y="26898"/>
                  <a:pt x="39536" y="26272"/>
                </a:cubicBezTo>
                <a:cubicBezTo>
                  <a:pt x="39817" y="25870"/>
                  <a:pt x="40133" y="25469"/>
                  <a:pt x="40485" y="25064"/>
                </a:cubicBezTo>
                <a:close/>
                <a:moveTo>
                  <a:pt x="40778" y="24734"/>
                </a:moveTo>
                <a:cubicBezTo>
                  <a:pt x="41329" y="24133"/>
                  <a:pt x="41941" y="23563"/>
                  <a:pt x="42594" y="23015"/>
                </a:cubicBezTo>
                <a:cubicBezTo>
                  <a:pt x="41367" y="23582"/>
                  <a:pt x="40106" y="24160"/>
                  <a:pt x="38819" y="24752"/>
                </a:cubicBezTo>
                <a:cubicBezTo>
                  <a:pt x="37840" y="25203"/>
                  <a:pt x="36846" y="25664"/>
                  <a:pt x="35844" y="26126"/>
                </a:cubicBezTo>
                <a:cubicBezTo>
                  <a:pt x="35694" y="26456"/>
                  <a:pt x="35566" y="26786"/>
                  <a:pt x="35458" y="27112"/>
                </a:cubicBezTo>
                <a:cubicBezTo>
                  <a:pt x="37247" y="26302"/>
                  <a:pt x="39033" y="25506"/>
                  <a:pt x="40778" y="24734"/>
                </a:cubicBezTo>
                <a:close/>
                <a:moveTo>
                  <a:pt x="48646" y="21278"/>
                </a:moveTo>
                <a:cubicBezTo>
                  <a:pt x="54233" y="18828"/>
                  <a:pt x="58761" y="16824"/>
                  <a:pt x="60900" y="15635"/>
                </a:cubicBezTo>
                <a:cubicBezTo>
                  <a:pt x="61467" y="15316"/>
                  <a:pt x="61868" y="15053"/>
                  <a:pt x="62063" y="14870"/>
                </a:cubicBezTo>
                <a:cubicBezTo>
                  <a:pt x="62164" y="14776"/>
                  <a:pt x="62202" y="14697"/>
                  <a:pt x="62194" y="14682"/>
                </a:cubicBezTo>
                <a:lnTo>
                  <a:pt x="62194" y="14678"/>
                </a:lnTo>
                <a:cubicBezTo>
                  <a:pt x="62183" y="14678"/>
                  <a:pt x="62161" y="14674"/>
                  <a:pt x="62134" y="14674"/>
                </a:cubicBezTo>
                <a:lnTo>
                  <a:pt x="62134" y="14674"/>
                </a:lnTo>
                <a:lnTo>
                  <a:pt x="62131" y="14674"/>
                </a:lnTo>
                <a:cubicBezTo>
                  <a:pt x="61962" y="14674"/>
                  <a:pt x="61579" y="14731"/>
                  <a:pt x="61050" y="14843"/>
                </a:cubicBezTo>
                <a:cubicBezTo>
                  <a:pt x="60517" y="14952"/>
                  <a:pt x="59827" y="15121"/>
                  <a:pt x="59024" y="15342"/>
                </a:cubicBezTo>
                <a:cubicBezTo>
                  <a:pt x="58532" y="15477"/>
                  <a:pt x="58000" y="15631"/>
                  <a:pt x="57433" y="15808"/>
                </a:cubicBezTo>
                <a:cubicBezTo>
                  <a:pt x="56386" y="16438"/>
                  <a:pt x="54893" y="17215"/>
                  <a:pt x="53058" y="18115"/>
                </a:cubicBezTo>
                <a:cubicBezTo>
                  <a:pt x="50391" y="19424"/>
                  <a:pt x="47006" y="20989"/>
                  <a:pt x="43266" y="22707"/>
                </a:cubicBezTo>
                <a:cubicBezTo>
                  <a:pt x="42523" y="23289"/>
                  <a:pt x="41832" y="23901"/>
                  <a:pt x="41209" y="24542"/>
                </a:cubicBezTo>
                <a:cubicBezTo>
                  <a:pt x="43806" y="23394"/>
                  <a:pt x="46320" y="22295"/>
                  <a:pt x="48646" y="21278"/>
                </a:cubicBezTo>
                <a:close/>
                <a:moveTo>
                  <a:pt x="43948" y="22190"/>
                </a:moveTo>
                <a:cubicBezTo>
                  <a:pt x="44552" y="21912"/>
                  <a:pt x="45149" y="21638"/>
                  <a:pt x="45731" y="21368"/>
                </a:cubicBezTo>
                <a:cubicBezTo>
                  <a:pt x="50379" y="19222"/>
                  <a:pt x="54281" y="17380"/>
                  <a:pt x="56615" y="16070"/>
                </a:cubicBezTo>
                <a:cubicBezTo>
                  <a:pt x="55535" y="16423"/>
                  <a:pt x="54353" y="16843"/>
                  <a:pt x="53130" y="17327"/>
                </a:cubicBezTo>
                <a:cubicBezTo>
                  <a:pt x="50057" y="18543"/>
                  <a:pt x="46714" y="20171"/>
                  <a:pt x="43948" y="22190"/>
                </a:cubicBezTo>
                <a:close/>
                <a:moveTo>
                  <a:pt x="58806" y="14577"/>
                </a:moveTo>
                <a:cubicBezTo>
                  <a:pt x="58908" y="14464"/>
                  <a:pt x="58945" y="14374"/>
                  <a:pt x="58945" y="14326"/>
                </a:cubicBezTo>
                <a:cubicBezTo>
                  <a:pt x="58941" y="14299"/>
                  <a:pt x="58938" y="14281"/>
                  <a:pt x="58915" y="14202"/>
                </a:cubicBezTo>
                <a:lnTo>
                  <a:pt x="58915" y="14258"/>
                </a:lnTo>
                <a:cubicBezTo>
                  <a:pt x="58911" y="14250"/>
                  <a:pt x="58863" y="14220"/>
                  <a:pt x="58773" y="14205"/>
                </a:cubicBezTo>
                <a:cubicBezTo>
                  <a:pt x="58686" y="14190"/>
                  <a:pt x="58566" y="14179"/>
                  <a:pt x="58416" y="14179"/>
                </a:cubicBezTo>
                <a:lnTo>
                  <a:pt x="58412" y="14179"/>
                </a:lnTo>
                <a:lnTo>
                  <a:pt x="58409" y="14179"/>
                </a:lnTo>
                <a:cubicBezTo>
                  <a:pt x="57831" y="14179"/>
                  <a:pt x="56840" y="14311"/>
                  <a:pt x="55587" y="14566"/>
                </a:cubicBezTo>
                <a:cubicBezTo>
                  <a:pt x="55546" y="14614"/>
                  <a:pt x="55501" y="14659"/>
                  <a:pt x="55452" y="14708"/>
                </a:cubicBezTo>
                <a:cubicBezTo>
                  <a:pt x="55174" y="14978"/>
                  <a:pt x="54777" y="15282"/>
                  <a:pt x="54266" y="15627"/>
                </a:cubicBezTo>
                <a:cubicBezTo>
                  <a:pt x="53242" y="16314"/>
                  <a:pt x="51775" y="17143"/>
                  <a:pt x="49974" y="18093"/>
                </a:cubicBezTo>
                <a:cubicBezTo>
                  <a:pt x="46507" y="19916"/>
                  <a:pt x="41806" y="22171"/>
                  <a:pt x="36696" y="24629"/>
                </a:cubicBezTo>
                <a:cubicBezTo>
                  <a:pt x="36414" y="25041"/>
                  <a:pt x="36174" y="25454"/>
                  <a:pt x="35972" y="25867"/>
                </a:cubicBezTo>
                <a:cubicBezTo>
                  <a:pt x="38452" y="24715"/>
                  <a:pt x="40883" y="23600"/>
                  <a:pt x="43179" y="22546"/>
                </a:cubicBezTo>
                <a:cubicBezTo>
                  <a:pt x="45596" y="20655"/>
                  <a:pt x="48533" y="19091"/>
                  <a:pt x="51374" y="17856"/>
                </a:cubicBezTo>
                <a:cubicBezTo>
                  <a:pt x="53509" y="16929"/>
                  <a:pt x="55591" y="16190"/>
                  <a:pt x="57347" y="15646"/>
                </a:cubicBezTo>
                <a:cubicBezTo>
                  <a:pt x="57463" y="15575"/>
                  <a:pt x="57572" y="15507"/>
                  <a:pt x="57677" y="15444"/>
                </a:cubicBezTo>
                <a:cubicBezTo>
                  <a:pt x="58229" y="15095"/>
                  <a:pt x="58619" y="14798"/>
                  <a:pt x="58806" y="14577"/>
                </a:cubicBezTo>
                <a:close/>
                <a:moveTo>
                  <a:pt x="55647" y="13845"/>
                </a:moveTo>
                <a:cubicBezTo>
                  <a:pt x="55598" y="13789"/>
                  <a:pt x="55456" y="13721"/>
                  <a:pt x="55238" y="13684"/>
                </a:cubicBezTo>
                <a:cubicBezTo>
                  <a:pt x="55017" y="13643"/>
                  <a:pt x="54728" y="13620"/>
                  <a:pt x="54375" y="13620"/>
                </a:cubicBezTo>
                <a:lnTo>
                  <a:pt x="54371" y="13620"/>
                </a:lnTo>
                <a:lnTo>
                  <a:pt x="54368" y="13620"/>
                </a:lnTo>
                <a:cubicBezTo>
                  <a:pt x="53895" y="13620"/>
                  <a:pt x="53317" y="13658"/>
                  <a:pt x="52653" y="13736"/>
                </a:cubicBezTo>
                <a:cubicBezTo>
                  <a:pt x="52627" y="13965"/>
                  <a:pt x="52477" y="14205"/>
                  <a:pt x="52237" y="14476"/>
                </a:cubicBezTo>
                <a:cubicBezTo>
                  <a:pt x="51966" y="14772"/>
                  <a:pt x="51576" y="15106"/>
                  <a:pt x="51077" y="15477"/>
                </a:cubicBezTo>
                <a:cubicBezTo>
                  <a:pt x="51006" y="15530"/>
                  <a:pt x="50931" y="15586"/>
                  <a:pt x="50852" y="15642"/>
                </a:cubicBezTo>
                <a:cubicBezTo>
                  <a:pt x="52214" y="15203"/>
                  <a:pt x="53501" y="14851"/>
                  <a:pt x="54634" y="14588"/>
                </a:cubicBezTo>
                <a:cubicBezTo>
                  <a:pt x="54931" y="14517"/>
                  <a:pt x="55212" y="14457"/>
                  <a:pt x="55486" y="14401"/>
                </a:cubicBezTo>
                <a:cubicBezTo>
                  <a:pt x="55516" y="14367"/>
                  <a:pt x="55542" y="14333"/>
                  <a:pt x="55565" y="14299"/>
                </a:cubicBezTo>
                <a:cubicBezTo>
                  <a:pt x="55662" y="14168"/>
                  <a:pt x="55703" y="14059"/>
                  <a:pt x="55703" y="13984"/>
                </a:cubicBezTo>
                <a:cubicBezTo>
                  <a:pt x="55700" y="13932"/>
                  <a:pt x="55685" y="13890"/>
                  <a:pt x="55647" y="13845"/>
                </a:cubicBezTo>
                <a:close/>
                <a:moveTo>
                  <a:pt x="52383" y="13444"/>
                </a:moveTo>
                <a:cubicBezTo>
                  <a:pt x="52270" y="13312"/>
                  <a:pt x="51993" y="13189"/>
                  <a:pt x="51591" y="13114"/>
                </a:cubicBezTo>
                <a:cubicBezTo>
                  <a:pt x="51194" y="13031"/>
                  <a:pt x="50668" y="12994"/>
                  <a:pt x="50049" y="12994"/>
                </a:cubicBezTo>
                <a:lnTo>
                  <a:pt x="50045" y="12994"/>
                </a:lnTo>
                <a:cubicBezTo>
                  <a:pt x="47674" y="12994"/>
                  <a:pt x="43922" y="13586"/>
                  <a:pt x="40268" y="14836"/>
                </a:cubicBezTo>
                <a:cubicBezTo>
                  <a:pt x="36617" y="16085"/>
                  <a:pt x="33060" y="17991"/>
                  <a:pt x="31071" y="20595"/>
                </a:cubicBezTo>
                <a:cubicBezTo>
                  <a:pt x="29897" y="22133"/>
                  <a:pt x="29458" y="23660"/>
                  <a:pt x="29458" y="25184"/>
                </a:cubicBezTo>
                <a:cubicBezTo>
                  <a:pt x="29458" y="25713"/>
                  <a:pt x="29511" y="26242"/>
                  <a:pt x="29604" y="26771"/>
                </a:cubicBezTo>
                <a:cubicBezTo>
                  <a:pt x="30527" y="26306"/>
                  <a:pt x="31443" y="25848"/>
                  <a:pt x="32347" y="25394"/>
                </a:cubicBezTo>
                <a:cubicBezTo>
                  <a:pt x="32647" y="24261"/>
                  <a:pt x="33206" y="23120"/>
                  <a:pt x="34129" y="21972"/>
                </a:cubicBezTo>
                <a:cubicBezTo>
                  <a:pt x="36478" y="19061"/>
                  <a:pt x="40534" y="16933"/>
                  <a:pt x="44504" y="15526"/>
                </a:cubicBezTo>
                <a:cubicBezTo>
                  <a:pt x="47442" y="14483"/>
                  <a:pt x="50334" y="13838"/>
                  <a:pt x="52458" y="13571"/>
                </a:cubicBezTo>
                <a:cubicBezTo>
                  <a:pt x="52443" y="13526"/>
                  <a:pt x="52420" y="13485"/>
                  <a:pt x="52383" y="13444"/>
                </a:cubicBezTo>
                <a:moveTo>
                  <a:pt x="4627" y="40942"/>
                </a:moveTo>
                <a:cubicBezTo>
                  <a:pt x="2819" y="42270"/>
                  <a:pt x="1472" y="43494"/>
                  <a:pt x="763" y="44548"/>
                </a:cubicBezTo>
                <a:cubicBezTo>
                  <a:pt x="387" y="45107"/>
                  <a:pt x="189" y="45621"/>
                  <a:pt x="192" y="46067"/>
                </a:cubicBezTo>
                <a:cubicBezTo>
                  <a:pt x="192" y="46364"/>
                  <a:pt x="275" y="46638"/>
                  <a:pt x="455" y="46893"/>
                </a:cubicBezTo>
                <a:cubicBezTo>
                  <a:pt x="695" y="47238"/>
                  <a:pt x="1127" y="47557"/>
                  <a:pt x="1712" y="47831"/>
                </a:cubicBezTo>
                <a:cubicBezTo>
                  <a:pt x="2297" y="48105"/>
                  <a:pt x="3040" y="48337"/>
                  <a:pt x="3903" y="48525"/>
                </a:cubicBezTo>
                <a:cubicBezTo>
                  <a:pt x="4774" y="48716"/>
                  <a:pt x="5764" y="48859"/>
                  <a:pt x="6845" y="48953"/>
                </a:cubicBezTo>
                <a:cubicBezTo>
                  <a:pt x="5475" y="48701"/>
                  <a:pt x="4316" y="48356"/>
                  <a:pt x="3460" y="47921"/>
                </a:cubicBezTo>
                <a:cubicBezTo>
                  <a:pt x="2800" y="47587"/>
                  <a:pt x="2320" y="47197"/>
                  <a:pt x="2068" y="46743"/>
                </a:cubicBezTo>
                <a:cubicBezTo>
                  <a:pt x="1926" y="46491"/>
                  <a:pt x="1858" y="46217"/>
                  <a:pt x="1858" y="45932"/>
                </a:cubicBezTo>
                <a:cubicBezTo>
                  <a:pt x="1862" y="45231"/>
                  <a:pt x="2267" y="44454"/>
                  <a:pt x="2984" y="43610"/>
                </a:cubicBezTo>
                <a:cubicBezTo>
                  <a:pt x="3708" y="42769"/>
                  <a:pt x="4751" y="41858"/>
                  <a:pt x="6049" y="40890"/>
                </a:cubicBezTo>
                <a:cubicBezTo>
                  <a:pt x="8646" y="38954"/>
                  <a:pt x="12270" y="36796"/>
                  <a:pt x="16390" y="34564"/>
                </a:cubicBezTo>
                <a:cubicBezTo>
                  <a:pt x="20491" y="32343"/>
                  <a:pt x="25087" y="30046"/>
                  <a:pt x="29649" y="27825"/>
                </a:cubicBezTo>
                <a:cubicBezTo>
                  <a:pt x="29582" y="27566"/>
                  <a:pt x="29518" y="27307"/>
                  <a:pt x="29466" y="27052"/>
                </a:cubicBezTo>
                <a:cubicBezTo>
                  <a:pt x="20089" y="31765"/>
                  <a:pt x="10176" y="36860"/>
                  <a:pt x="4627" y="40942"/>
                </a:cubicBezTo>
                <a:moveTo>
                  <a:pt x="12345" y="49257"/>
                </a:moveTo>
                <a:cubicBezTo>
                  <a:pt x="12326" y="49253"/>
                  <a:pt x="12308" y="49245"/>
                  <a:pt x="12289" y="49242"/>
                </a:cubicBezTo>
                <a:cubicBezTo>
                  <a:pt x="12210" y="49245"/>
                  <a:pt x="12131" y="49249"/>
                  <a:pt x="12052" y="49249"/>
                </a:cubicBezTo>
                <a:cubicBezTo>
                  <a:pt x="12150" y="49253"/>
                  <a:pt x="12248" y="49257"/>
                  <a:pt x="12345" y="49257"/>
                </a:cubicBezTo>
                <a:close/>
                <a:moveTo>
                  <a:pt x="13103" y="49264"/>
                </a:moveTo>
                <a:cubicBezTo>
                  <a:pt x="13103" y="49264"/>
                  <a:pt x="13107" y="49264"/>
                  <a:pt x="13111" y="49264"/>
                </a:cubicBezTo>
                <a:lnTo>
                  <a:pt x="13114" y="49264"/>
                </a:lnTo>
                <a:cubicBezTo>
                  <a:pt x="13309" y="49264"/>
                  <a:pt x="13508" y="49260"/>
                  <a:pt x="13707" y="49260"/>
                </a:cubicBezTo>
                <a:cubicBezTo>
                  <a:pt x="13625" y="49234"/>
                  <a:pt x="13546" y="49208"/>
                  <a:pt x="13467" y="49178"/>
                </a:cubicBezTo>
                <a:cubicBezTo>
                  <a:pt x="13276" y="49193"/>
                  <a:pt x="13084" y="49204"/>
                  <a:pt x="12893" y="49212"/>
                </a:cubicBezTo>
                <a:cubicBezTo>
                  <a:pt x="12964" y="49230"/>
                  <a:pt x="13032" y="49245"/>
                  <a:pt x="13103" y="49264"/>
                </a:cubicBezTo>
                <a:moveTo>
                  <a:pt x="13973" y="49452"/>
                </a:moveTo>
                <a:cubicBezTo>
                  <a:pt x="14112" y="49459"/>
                  <a:pt x="14247" y="49467"/>
                  <a:pt x="14386" y="49470"/>
                </a:cubicBezTo>
                <a:cubicBezTo>
                  <a:pt x="14349" y="49459"/>
                  <a:pt x="14311" y="49448"/>
                  <a:pt x="14270" y="49437"/>
                </a:cubicBezTo>
                <a:cubicBezTo>
                  <a:pt x="14154" y="49440"/>
                  <a:pt x="14037" y="49440"/>
                  <a:pt x="13921" y="49444"/>
                </a:cubicBezTo>
                <a:cubicBezTo>
                  <a:pt x="13940" y="49448"/>
                  <a:pt x="13958" y="49452"/>
                  <a:pt x="13973" y="49452"/>
                </a:cubicBezTo>
                <a:close/>
                <a:moveTo>
                  <a:pt x="15125" y="49489"/>
                </a:moveTo>
                <a:cubicBezTo>
                  <a:pt x="15350" y="49493"/>
                  <a:pt x="15576" y="49497"/>
                  <a:pt x="15801" y="49497"/>
                </a:cubicBezTo>
                <a:cubicBezTo>
                  <a:pt x="15699" y="49463"/>
                  <a:pt x="15602" y="49425"/>
                  <a:pt x="15504" y="49392"/>
                </a:cubicBezTo>
                <a:cubicBezTo>
                  <a:pt x="15287" y="49403"/>
                  <a:pt x="15073" y="49410"/>
                  <a:pt x="14859" y="49418"/>
                </a:cubicBezTo>
                <a:cubicBezTo>
                  <a:pt x="14949" y="49444"/>
                  <a:pt x="15035" y="49467"/>
                  <a:pt x="15125" y="49489"/>
                </a:cubicBezTo>
                <a:close/>
                <a:moveTo>
                  <a:pt x="16060" y="49711"/>
                </a:moveTo>
                <a:cubicBezTo>
                  <a:pt x="16221" y="49722"/>
                  <a:pt x="16382" y="49729"/>
                  <a:pt x="16547" y="49741"/>
                </a:cubicBezTo>
                <a:cubicBezTo>
                  <a:pt x="16484" y="49718"/>
                  <a:pt x="16420" y="49699"/>
                  <a:pt x="16356" y="49681"/>
                </a:cubicBezTo>
                <a:cubicBezTo>
                  <a:pt x="16236" y="49681"/>
                  <a:pt x="16112" y="49681"/>
                  <a:pt x="15992" y="49681"/>
                </a:cubicBezTo>
                <a:cubicBezTo>
                  <a:pt x="15970" y="49681"/>
                  <a:pt x="15947" y="49681"/>
                  <a:pt x="15925" y="49681"/>
                </a:cubicBezTo>
                <a:cubicBezTo>
                  <a:pt x="15970" y="49692"/>
                  <a:pt x="16015" y="49703"/>
                  <a:pt x="16060" y="49711"/>
                </a:cubicBezTo>
                <a:close/>
                <a:moveTo>
                  <a:pt x="17279" y="49771"/>
                </a:moveTo>
                <a:cubicBezTo>
                  <a:pt x="17512" y="49778"/>
                  <a:pt x="17744" y="49786"/>
                  <a:pt x="17977" y="49789"/>
                </a:cubicBezTo>
                <a:cubicBezTo>
                  <a:pt x="17853" y="49744"/>
                  <a:pt x="17733" y="49699"/>
                  <a:pt x="17613" y="49654"/>
                </a:cubicBezTo>
                <a:cubicBezTo>
                  <a:pt x="17388" y="49662"/>
                  <a:pt x="17159" y="49669"/>
                  <a:pt x="16934" y="49673"/>
                </a:cubicBezTo>
                <a:cubicBezTo>
                  <a:pt x="17046" y="49707"/>
                  <a:pt x="17163" y="49737"/>
                  <a:pt x="17279" y="49771"/>
                </a:cubicBezTo>
                <a:close/>
                <a:moveTo>
                  <a:pt x="18322" y="50033"/>
                </a:moveTo>
                <a:cubicBezTo>
                  <a:pt x="18483" y="50045"/>
                  <a:pt x="18645" y="50056"/>
                  <a:pt x="18806" y="50067"/>
                </a:cubicBezTo>
                <a:cubicBezTo>
                  <a:pt x="18712" y="50037"/>
                  <a:pt x="18618" y="50007"/>
                  <a:pt x="18528" y="49977"/>
                </a:cubicBezTo>
                <a:cubicBezTo>
                  <a:pt x="18375" y="49977"/>
                  <a:pt x="18217" y="49973"/>
                  <a:pt x="18063" y="49973"/>
                </a:cubicBezTo>
                <a:cubicBezTo>
                  <a:pt x="18149" y="49992"/>
                  <a:pt x="18236" y="50015"/>
                  <a:pt x="18322" y="50033"/>
                </a:cubicBezTo>
                <a:close/>
                <a:moveTo>
                  <a:pt x="18889" y="49797"/>
                </a:moveTo>
                <a:cubicBezTo>
                  <a:pt x="19039" y="49797"/>
                  <a:pt x="19189" y="49797"/>
                  <a:pt x="19335" y="49797"/>
                </a:cubicBezTo>
                <a:cubicBezTo>
                  <a:pt x="19181" y="49729"/>
                  <a:pt x="19027" y="49666"/>
                  <a:pt x="18881" y="49598"/>
                </a:cubicBezTo>
                <a:cubicBezTo>
                  <a:pt x="18607" y="49613"/>
                  <a:pt x="18337" y="49628"/>
                  <a:pt x="18067" y="49639"/>
                </a:cubicBezTo>
                <a:cubicBezTo>
                  <a:pt x="18198" y="49684"/>
                  <a:pt x="18337" y="49733"/>
                  <a:pt x="18472" y="49778"/>
                </a:cubicBezTo>
                <a:cubicBezTo>
                  <a:pt x="18491" y="49786"/>
                  <a:pt x="18510" y="49789"/>
                  <a:pt x="18525" y="49797"/>
                </a:cubicBezTo>
                <a:cubicBezTo>
                  <a:pt x="18645" y="49797"/>
                  <a:pt x="18769" y="49797"/>
                  <a:pt x="18889" y="49797"/>
                </a:cubicBezTo>
                <a:close/>
                <a:moveTo>
                  <a:pt x="19541" y="50108"/>
                </a:moveTo>
                <a:cubicBezTo>
                  <a:pt x="19759" y="50120"/>
                  <a:pt x="19980" y="50131"/>
                  <a:pt x="20202" y="50138"/>
                </a:cubicBezTo>
                <a:cubicBezTo>
                  <a:pt x="20056" y="50082"/>
                  <a:pt x="19913" y="50026"/>
                  <a:pt x="19770" y="49973"/>
                </a:cubicBezTo>
                <a:cubicBezTo>
                  <a:pt x="19545" y="49977"/>
                  <a:pt x="19324" y="49977"/>
                  <a:pt x="19099" y="49981"/>
                </a:cubicBezTo>
                <a:cubicBezTo>
                  <a:pt x="19245" y="50022"/>
                  <a:pt x="19391" y="50067"/>
                  <a:pt x="19541" y="50108"/>
                </a:cubicBezTo>
                <a:close/>
                <a:moveTo>
                  <a:pt x="20641" y="50112"/>
                </a:moveTo>
                <a:cubicBezTo>
                  <a:pt x="20678" y="50127"/>
                  <a:pt x="20712" y="50138"/>
                  <a:pt x="20750" y="50153"/>
                </a:cubicBezTo>
                <a:cubicBezTo>
                  <a:pt x="21009" y="50157"/>
                  <a:pt x="21271" y="50161"/>
                  <a:pt x="21534" y="50161"/>
                </a:cubicBezTo>
                <a:cubicBezTo>
                  <a:pt x="21357" y="50086"/>
                  <a:pt x="21185" y="50011"/>
                  <a:pt x="21016" y="49932"/>
                </a:cubicBezTo>
                <a:cubicBezTo>
                  <a:pt x="20750" y="49943"/>
                  <a:pt x="20483" y="49954"/>
                  <a:pt x="20217" y="49962"/>
                </a:cubicBezTo>
                <a:cubicBezTo>
                  <a:pt x="20356" y="50015"/>
                  <a:pt x="20498" y="50063"/>
                  <a:pt x="20641" y="50112"/>
                </a:cubicBezTo>
                <a:close/>
                <a:moveTo>
                  <a:pt x="20618" y="50397"/>
                </a:moveTo>
                <a:cubicBezTo>
                  <a:pt x="20761" y="50408"/>
                  <a:pt x="20907" y="50420"/>
                  <a:pt x="21054" y="50435"/>
                </a:cubicBezTo>
                <a:cubicBezTo>
                  <a:pt x="20952" y="50401"/>
                  <a:pt x="20851" y="50367"/>
                  <a:pt x="20750" y="50330"/>
                </a:cubicBezTo>
                <a:cubicBezTo>
                  <a:pt x="20603" y="50330"/>
                  <a:pt x="20461" y="50326"/>
                  <a:pt x="20314" y="50318"/>
                </a:cubicBezTo>
                <a:cubicBezTo>
                  <a:pt x="20416" y="50345"/>
                  <a:pt x="20517" y="50371"/>
                  <a:pt x="20618" y="50397"/>
                </a:cubicBezTo>
                <a:close/>
                <a:moveTo>
                  <a:pt x="21785" y="50484"/>
                </a:moveTo>
                <a:cubicBezTo>
                  <a:pt x="21995" y="50499"/>
                  <a:pt x="22205" y="50510"/>
                  <a:pt x="22416" y="50521"/>
                </a:cubicBezTo>
                <a:cubicBezTo>
                  <a:pt x="22265" y="50461"/>
                  <a:pt x="22112" y="50401"/>
                  <a:pt x="21965" y="50341"/>
                </a:cubicBezTo>
                <a:cubicBezTo>
                  <a:pt x="21905" y="50341"/>
                  <a:pt x="21845" y="50341"/>
                  <a:pt x="21785" y="50341"/>
                </a:cubicBezTo>
                <a:cubicBezTo>
                  <a:pt x="21631" y="50341"/>
                  <a:pt x="21474" y="50341"/>
                  <a:pt x="21316" y="50341"/>
                </a:cubicBezTo>
                <a:cubicBezTo>
                  <a:pt x="21470" y="50390"/>
                  <a:pt x="21628" y="50438"/>
                  <a:pt x="21785" y="50484"/>
                </a:cubicBezTo>
                <a:close/>
                <a:moveTo>
                  <a:pt x="22832" y="50780"/>
                </a:moveTo>
                <a:cubicBezTo>
                  <a:pt x="22967" y="50795"/>
                  <a:pt x="23106" y="50806"/>
                  <a:pt x="23245" y="50821"/>
                </a:cubicBezTo>
                <a:cubicBezTo>
                  <a:pt x="23151" y="50787"/>
                  <a:pt x="23053" y="50754"/>
                  <a:pt x="22960" y="50720"/>
                </a:cubicBezTo>
                <a:cubicBezTo>
                  <a:pt x="22825" y="50716"/>
                  <a:pt x="22686" y="50712"/>
                  <a:pt x="22551" y="50705"/>
                </a:cubicBezTo>
                <a:cubicBezTo>
                  <a:pt x="22644" y="50731"/>
                  <a:pt x="22738" y="50754"/>
                  <a:pt x="22832" y="50780"/>
                </a:cubicBezTo>
                <a:close/>
                <a:moveTo>
                  <a:pt x="23969" y="50885"/>
                </a:moveTo>
                <a:cubicBezTo>
                  <a:pt x="24171" y="50900"/>
                  <a:pt x="24378" y="50915"/>
                  <a:pt x="24580" y="50930"/>
                </a:cubicBezTo>
                <a:cubicBezTo>
                  <a:pt x="24434" y="50870"/>
                  <a:pt x="24288" y="50810"/>
                  <a:pt x="24141" y="50750"/>
                </a:cubicBezTo>
                <a:cubicBezTo>
                  <a:pt x="23935" y="50746"/>
                  <a:pt x="23729" y="50742"/>
                  <a:pt x="23522" y="50739"/>
                </a:cubicBezTo>
                <a:cubicBezTo>
                  <a:pt x="23669" y="50787"/>
                  <a:pt x="23819" y="50836"/>
                  <a:pt x="23969" y="50885"/>
                </a:cubicBezTo>
                <a:moveTo>
                  <a:pt x="24899" y="50877"/>
                </a:moveTo>
                <a:cubicBezTo>
                  <a:pt x="24971" y="50904"/>
                  <a:pt x="25046" y="50934"/>
                  <a:pt x="25121" y="50960"/>
                </a:cubicBezTo>
                <a:cubicBezTo>
                  <a:pt x="25365" y="50975"/>
                  <a:pt x="25609" y="50986"/>
                  <a:pt x="25852" y="50994"/>
                </a:cubicBezTo>
                <a:cubicBezTo>
                  <a:pt x="25676" y="50915"/>
                  <a:pt x="25500" y="50832"/>
                  <a:pt x="25331" y="50746"/>
                </a:cubicBezTo>
                <a:cubicBezTo>
                  <a:pt x="25109" y="50750"/>
                  <a:pt x="24888" y="50754"/>
                  <a:pt x="24667" y="50754"/>
                </a:cubicBezTo>
                <a:cubicBezTo>
                  <a:pt x="24640" y="50754"/>
                  <a:pt x="24610" y="50754"/>
                  <a:pt x="24584" y="50754"/>
                </a:cubicBezTo>
                <a:cubicBezTo>
                  <a:pt x="24686" y="50795"/>
                  <a:pt x="24794" y="50836"/>
                  <a:pt x="24899" y="50877"/>
                </a:cubicBezTo>
                <a:moveTo>
                  <a:pt x="24982" y="51189"/>
                </a:moveTo>
                <a:cubicBezTo>
                  <a:pt x="25117" y="51204"/>
                  <a:pt x="25252" y="51219"/>
                  <a:pt x="25387" y="51234"/>
                </a:cubicBezTo>
                <a:cubicBezTo>
                  <a:pt x="25297" y="51204"/>
                  <a:pt x="25207" y="51170"/>
                  <a:pt x="25117" y="51136"/>
                </a:cubicBezTo>
                <a:cubicBezTo>
                  <a:pt x="24986" y="51129"/>
                  <a:pt x="24854" y="51121"/>
                  <a:pt x="24723" y="51114"/>
                </a:cubicBezTo>
                <a:cubicBezTo>
                  <a:pt x="24809" y="51136"/>
                  <a:pt x="24896" y="51163"/>
                  <a:pt x="24982" y="51189"/>
                </a:cubicBezTo>
                <a:close/>
                <a:moveTo>
                  <a:pt x="26104" y="51313"/>
                </a:moveTo>
                <a:cubicBezTo>
                  <a:pt x="26303" y="51331"/>
                  <a:pt x="26501" y="51350"/>
                  <a:pt x="26700" y="51365"/>
                </a:cubicBezTo>
                <a:cubicBezTo>
                  <a:pt x="26554" y="51305"/>
                  <a:pt x="26411" y="51245"/>
                  <a:pt x="26273" y="51181"/>
                </a:cubicBezTo>
                <a:cubicBezTo>
                  <a:pt x="26070" y="51178"/>
                  <a:pt x="25871" y="51170"/>
                  <a:pt x="25672" y="51163"/>
                </a:cubicBezTo>
                <a:cubicBezTo>
                  <a:pt x="25815" y="51211"/>
                  <a:pt x="25957" y="51264"/>
                  <a:pt x="26104" y="51313"/>
                </a:cubicBezTo>
                <a:close/>
                <a:moveTo>
                  <a:pt x="26978" y="51305"/>
                </a:moveTo>
                <a:cubicBezTo>
                  <a:pt x="27061" y="51339"/>
                  <a:pt x="27147" y="51373"/>
                  <a:pt x="27233" y="51407"/>
                </a:cubicBezTo>
                <a:cubicBezTo>
                  <a:pt x="27470" y="51422"/>
                  <a:pt x="27706" y="51437"/>
                  <a:pt x="27942" y="51452"/>
                </a:cubicBezTo>
                <a:cubicBezTo>
                  <a:pt x="27770" y="51369"/>
                  <a:pt x="27601" y="51286"/>
                  <a:pt x="27432" y="51200"/>
                </a:cubicBezTo>
                <a:cubicBezTo>
                  <a:pt x="27188" y="51200"/>
                  <a:pt x="26948" y="51196"/>
                  <a:pt x="26708" y="51193"/>
                </a:cubicBezTo>
                <a:cubicBezTo>
                  <a:pt x="26798" y="51230"/>
                  <a:pt x="26888" y="51268"/>
                  <a:pt x="26978" y="51305"/>
                </a:cubicBezTo>
                <a:close/>
                <a:moveTo>
                  <a:pt x="27109" y="51632"/>
                </a:moveTo>
                <a:cubicBezTo>
                  <a:pt x="27241" y="51650"/>
                  <a:pt x="27372" y="51669"/>
                  <a:pt x="27503" y="51684"/>
                </a:cubicBezTo>
                <a:cubicBezTo>
                  <a:pt x="27413" y="51650"/>
                  <a:pt x="27319" y="51613"/>
                  <a:pt x="27229" y="51579"/>
                </a:cubicBezTo>
                <a:cubicBezTo>
                  <a:pt x="27098" y="51568"/>
                  <a:pt x="26970" y="51560"/>
                  <a:pt x="26843" y="51549"/>
                </a:cubicBezTo>
                <a:cubicBezTo>
                  <a:pt x="26929" y="51575"/>
                  <a:pt x="27019" y="51605"/>
                  <a:pt x="27109" y="51632"/>
                </a:cubicBezTo>
                <a:moveTo>
                  <a:pt x="28212" y="51774"/>
                </a:moveTo>
                <a:cubicBezTo>
                  <a:pt x="28404" y="51797"/>
                  <a:pt x="28599" y="51815"/>
                  <a:pt x="28790" y="51838"/>
                </a:cubicBezTo>
                <a:cubicBezTo>
                  <a:pt x="28644" y="51774"/>
                  <a:pt x="28501" y="51710"/>
                  <a:pt x="28359" y="51643"/>
                </a:cubicBezTo>
                <a:cubicBezTo>
                  <a:pt x="28164" y="51635"/>
                  <a:pt x="27969" y="51624"/>
                  <a:pt x="27773" y="51613"/>
                </a:cubicBezTo>
                <a:cubicBezTo>
                  <a:pt x="27920" y="51669"/>
                  <a:pt x="28066" y="51722"/>
                  <a:pt x="28212" y="51774"/>
                </a:cubicBezTo>
                <a:moveTo>
                  <a:pt x="29207" y="52112"/>
                </a:moveTo>
                <a:cubicBezTo>
                  <a:pt x="29334" y="52131"/>
                  <a:pt x="29462" y="52149"/>
                  <a:pt x="29589" y="52172"/>
                </a:cubicBezTo>
                <a:cubicBezTo>
                  <a:pt x="29496" y="52134"/>
                  <a:pt x="29402" y="52097"/>
                  <a:pt x="29308" y="52056"/>
                </a:cubicBezTo>
                <a:cubicBezTo>
                  <a:pt x="29184" y="52044"/>
                  <a:pt x="29060" y="52033"/>
                  <a:pt x="28937" y="52022"/>
                </a:cubicBezTo>
                <a:cubicBezTo>
                  <a:pt x="29027" y="52052"/>
                  <a:pt x="29117" y="52082"/>
                  <a:pt x="29207" y="52112"/>
                </a:cubicBezTo>
                <a:close/>
                <a:moveTo>
                  <a:pt x="30287" y="52269"/>
                </a:moveTo>
                <a:cubicBezTo>
                  <a:pt x="30471" y="52296"/>
                  <a:pt x="30659" y="52322"/>
                  <a:pt x="30846" y="52345"/>
                </a:cubicBezTo>
                <a:cubicBezTo>
                  <a:pt x="30700" y="52277"/>
                  <a:pt x="30557" y="52209"/>
                  <a:pt x="30415" y="52142"/>
                </a:cubicBezTo>
                <a:cubicBezTo>
                  <a:pt x="30223" y="52131"/>
                  <a:pt x="30036" y="52116"/>
                  <a:pt x="29848" y="52101"/>
                </a:cubicBezTo>
                <a:cubicBezTo>
                  <a:pt x="29991" y="52161"/>
                  <a:pt x="30137" y="52217"/>
                  <a:pt x="30287" y="52269"/>
                </a:cubicBezTo>
                <a:close/>
                <a:moveTo>
                  <a:pt x="31270" y="52626"/>
                </a:moveTo>
                <a:cubicBezTo>
                  <a:pt x="31390" y="52648"/>
                  <a:pt x="31510" y="52667"/>
                  <a:pt x="31630" y="52690"/>
                </a:cubicBezTo>
                <a:cubicBezTo>
                  <a:pt x="31540" y="52648"/>
                  <a:pt x="31447" y="52611"/>
                  <a:pt x="31357" y="52570"/>
                </a:cubicBezTo>
                <a:cubicBezTo>
                  <a:pt x="31237" y="52558"/>
                  <a:pt x="31116" y="52543"/>
                  <a:pt x="30996" y="52528"/>
                </a:cubicBezTo>
                <a:cubicBezTo>
                  <a:pt x="31086" y="52562"/>
                  <a:pt x="31177" y="52592"/>
                  <a:pt x="31270" y="52626"/>
                </a:cubicBezTo>
                <a:moveTo>
                  <a:pt x="32321" y="52802"/>
                </a:moveTo>
                <a:cubicBezTo>
                  <a:pt x="32501" y="52832"/>
                  <a:pt x="32677" y="52859"/>
                  <a:pt x="32857" y="52885"/>
                </a:cubicBezTo>
                <a:cubicBezTo>
                  <a:pt x="32715" y="52814"/>
                  <a:pt x="32572" y="52746"/>
                  <a:pt x="32430" y="52675"/>
                </a:cubicBezTo>
                <a:cubicBezTo>
                  <a:pt x="32250" y="52660"/>
                  <a:pt x="32066" y="52645"/>
                  <a:pt x="31886" y="52626"/>
                </a:cubicBezTo>
                <a:cubicBezTo>
                  <a:pt x="32032" y="52686"/>
                  <a:pt x="32175" y="52746"/>
                  <a:pt x="32321" y="52802"/>
                </a:cubicBezTo>
                <a:close/>
                <a:moveTo>
                  <a:pt x="33289" y="53174"/>
                </a:moveTo>
                <a:cubicBezTo>
                  <a:pt x="33405" y="53196"/>
                  <a:pt x="33518" y="53219"/>
                  <a:pt x="33630" y="53241"/>
                </a:cubicBezTo>
                <a:cubicBezTo>
                  <a:pt x="33540" y="53200"/>
                  <a:pt x="33450" y="53159"/>
                  <a:pt x="33360" y="53117"/>
                </a:cubicBezTo>
                <a:cubicBezTo>
                  <a:pt x="33248" y="53102"/>
                  <a:pt x="33131" y="53087"/>
                  <a:pt x="33019" y="53072"/>
                </a:cubicBezTo>
                <a:cubicBezTo>
                  <a:pt x="33109" y="53106"/>
                  <a:pt x="33199" y="53140"/>
                  <a:pt x="33289" y="53174"/>
                </a:cubicBezTo>
                <a:close/>
                <a:moveTo>
                  <a:pt x="34313" y="53369"/>
                </a:moveTo>
                <a:cubicBezTo>
                  <a:pt x="34490" y="53399"/>
                  <a:pt x="34666" y="53429"/>
                  <a:pt x="34838" y="53459"/>
                </a:cubicBezTo>
                <a:cubicBezTo>
                  <a:pt x="34696" y="53388"/>
                  <a:pt x="34557" y="53316"/>
                  <a:pt x="34418" y="53241"/>
                </a:cubicBezTo>
                <a:cubicBezTo>
                  <a:pt x="34238" y="53222"/>
                  <a:pt x="34062" y="53204"/>
                  <a:pt x="33885" y="53185"/>
                </a:cubicBezTo>
                <a:cubicBezTo>
                  <a:pt x="34028" y="53245"/>
                  <a:pt x="34171" y="53309"/>
                  <a:pt x="34313" y="53369"/>
                </a:cubicBezTo>
                <a:moveTo>
                  <a:pt x="35262" y="53752"/>
                </a:moveTo>
                <a:cubicBezTo>
                  <a:pt x="35375" y="53778"/>
                  <a:pt x="35488" y="53804"/>
                  <a:pt x="35600" y="53827"/>
                </a:cubicBezTo>
                <a:cubicBezTo>
                  <a:pt x="35514" y="53785"/>
                  <a:pt x="35424" y="53744"/>
                  <a:pt x="35334" y="53703"/>
                </a:cubicBezTo>
                <a:cubicBezTo>
                  <a:pt x="35225" y="53684"/>
                  <a:pt x="35112" y="53665"/>
                  <a:pt x="35000" y="53650"/>
                </a:cubicBezTo>
                <a:cubicBezTo>
                  <a:pt x="35090" y="53684"/>
                  <a:pt x="35176" y="53718"/>
                  <a:pt x="35262" y="53752"/>
                </a:cubicBezTo>
                <a:moveTo>
                  <a:pt x="36279" y="53969"/>
                </a:moveTo>
                <a:cubicBezTo>
                  <a:pt x="36448" y="54003"/>
                  <a:pt x="36613" y="54037"/>
                  <a:pt x="36782" y="54067"/>
                </a:cubicBezTo>
                <a:cubicBezTo>
                  <a:pt x="36643" y="53992"/>
                  <a:pt x="36504" y="53920"/>
                  <a:pt x="36366" y="53845"/>
                </a:cubicBezTo>
                <a:cubicBezTo>
                  <a:pt x="36197" y="53823"/>
                  <a:pt x="36024" y="53800"/>
                  <a:pt x="35855" y="53778"/>
                </a:cubicBezTo>
                <a:cubicBezTo>
                  <a:pt x="35994" y="53842"/>
                  <a:pt x="36137" y="53905"/>
                  <a:pt x="36279" y="53969"/>
                </a:cubicBezTo>
                <a:close/>
                <a:moveTo>
                  <a:pt x="37213" y="54367"/>
                </a:moveTo>
                <a:cubicBezTo>
                  <a:pt x="37322" y="54393"/>
                  <a:pt x="37427" y="54419"/>
                  <a:pt x="37532" y="54446"/>
                </a:cubicBezTo>
                <a:cubicBezTo>
                  <a:pt x="37446" y="54404"/>
                  <a:pt x="37360" y="54359"/>
                  <a:pt x="37274" y="54318"/>
                </a:cubicBezTo>
                <a:cubicBezTo>
                  <a:pt x="37165" y="54299"/>
                  <a:pt x="37060" y="54281"/>
                  <a:pt x="36955" y="54262"/>
                </a:cubicBezTo>
                <a:cubicBezTo>
                  <a:pt x="37041" y="54296"/>
                  <a:pt x="37127" y="54333"/>
                  <a:pt x="37213" y="54367"/>
                </a:cubicBezTo>
                <a:close/>
                <a:moveTo>
                  <a:pt x="38204" y="54603"/>
                </a:moveTo>
                <a:cubicBezTo>
                  <a:pt x="38365" y="54637"/>
                  <a:pt x="38527" y="54671"/>
                  <a:pt x="38684" y="54705"/>
                </a:cubicBezTo>
                <a:cubicBezTo>
                  <a:pt x="38549" y="54629"/>
                  <a:pt x="38410" y="54554"/>
                  <a:pt x="38275" y="54479"/>
                </a:cubicBezTo>
                <a:cubicBezTo>
                  <a:pt x="38114" y="54453"/>
                  <a:pt x="37949" y="54431"/>
                  <a:pt x="37788" y="54404"/>
                </a:cubicBezTo>
                <a:cubicBezTo>
                  <a:pt x="37926" y="54468"/>
                  <a:pt x="38065" y="54536"/>
                  <a:pt x="38204" y="54603"/>
                </a:cubicBezTo>
                <a:moveTo>
                  <a:pt x="39135" y="55020"/>
                </a:moveTo>
                <a:cubicBezTo>
                  <a:pt x="39232" y="55046"/>
                  <a:pt x="39330" y="55072"/>
                  <a:pt x="39427" y="55098"/>
                </a:cubicBezTo>
                <a:cubicBezTo>
                  <a:pt x="39341" y="55053"/>
                  <a:pt x="39255" y="55008"/>
                  <a:pt x="39172" y="54963"/>
                </a:cubicBezTo>
                <a:cubicBezTo>
                  <a:pt x="39071" y="54945"/>
                  <a:pt x="38973" y="54926"/>
                  <a:pt x="38872" y="54903"/>
                </a:cubicBezTo>
                <a:cubicBezTo>
                  <a:pt x="38958" y="54945"/>
                  <a:pt x="39048" y="54982"/>
                  <a:pt x="39135" y="55020"/>
                </a:cubicBezTo>
                <a:close/>
                <a:moveTo>
                  <a:pt x="40095" y="55267"/>
                </a:moveTo>
                <a:cubicBezTo>
                  <a:pt x="40245" y="55305"/>
                  <a:pt x="40399" y="55339"/>
                  <a:pt x="40549" y="55376"/>
                </a:cubicBezTo>
                <a:cubicBezTo>
                  <a:pt x="40414" y="55297"/>
                  <a:pt x="40283" y="55222"/>
                  <a:pt x="40148" y="55143"/>
                </a:cubicBezTo>
                <a:cubicBezTo>
                  <a:pt x="39994" y="55117"/>
                  <a:pt x="39836" y="55091"/>
                  <a:pt x="39682" y="55061"/>
                </a:cubicBezTo>
                <a:cubicBezTo>
                  <a:pt x="39817" y="55128"/>
                  <a:pt x="39956" y="55200"/>
                  <a:pt x="40095" y="55267"/>
                </a:cubicBezTo>
                <a:moveTo>
                  <a:pt x="41052" y="55489"/>
                </a:moveTo>
                <a:cubicBezTo>
                  <a:pt x="41236" y="55530"/>
                  <a:pt x="41423" y="55567"/>
                  <a:pt x="41607" y="55605"/>
                </a:cubicBezTo>
                <a:cubicBezTo>
                  <a:pt x="41446" y="55504"/>
                  <a:pt x="41284" y="55402"/>
                  <a:pt x="41123" y="55297"/>
                </a:cubicBezTo>
                <a:cubicBezTo>
                  <a:pt x="40936" y="55271"/>
                  <a:pt x="40744" y="55241"/>
                  <a:pt x="40553" y="55211"/>
                </a:cubicBezTo>
                <a:cubicBezTo>
                  <a:pt x="40718" y="55305"/>
                  <a:pt x="40883" y="55395"/>
                  <a:pt x="41052" y="55489"/>
                </a:cubicBezTo>
                <a:close/>
                <a:moveTo>
                  <a:pt x="40996" y="55691"/>
                </a:moveTo>
                <a:cubicBezTo>
                  <a:pt x="41086" y="55718"/>
                  <a:pt x="41176" y="55744"/>
                  <a:pt x="41266" y="55770"/>
                </a:cubicBezTo>
                <a:cubicBezTo>
                  <a:pt x="41187" y="55729"/>
                  <a:pt x="41108" y="55684"/>
                  <a:pt x="41029" y="55643"/>
                </a:cubicBezTo>
                <a:cubicBezTo>
                  <a:pt x="40939" y="55620"/>
                  <a:pt x="40845" y="55601"/>
                  <a:pt x="40755" y="55579"/>
                </a:cubicBezTo>
                <a:cubicBezTo>
                  <a:pt x="40834" y="55616"/>
                  <a:pt x="40913" y="55654"/>
                  <a:pt x="40996" y="55691"/>
                </a:cubicBezTo>
                <a:close/>
                <a:moveTo>
                  <a:pt x="41930" y="55954"/>
                </a:moveTo>
                <a:cubicBezTo>
                  <a:pt x="42076" y="55991"/>
                  <a:pt x="42222" y="56029"/>
                  <a:pt x="42369" y="56066"/>
                </a:cubicBezTo>
                <a:cubicBezTo>
                  <a:pt x="42241" y="55991"/>
                  <a:pt x="42114" y="55916"/>
                  <a:pt x="41986" y="55838"/>
                </a:cubicBezTo>
                <a:cubicBezTo>
                  <a:pt x="41836" y="55808"/>
                  <a:pt x="41686" y="55778"/>
                  <a:pt x="41536" y="55748"/>
                </a:cubicBezTo>
                <a:cubicBezTo>
                  <a:pt x="41667" y="55819"/>
                  <a:pt x="41798" y="55886"/>
                  <a:pt x="41930" y="55954"/>
                </a:cubicBezTo>
                <a:moveTo>
                  <a:pt x="42868" y="56190"/>
                </a:moveTo>
                <a:cubicBezTo>
                  <a:pt x="43048" y="56235"/>
                  <a:pt x="43228" y="56277"/>
                  <a:pt x="43408" y="56318"/>
                </a:cubicBezTo>
                <a:cubicBezTo>
                  <a:pt x="43250" y="56217"/>
                  <a:pt x="43093" y="56112"/>
                  <a:pt x="42939" y="56010"/>
                </a:cubicBezTo>
                <a:cubicBezTo>
                  <a:pt x="42755" y="55980"/>
                  <a:pt x="42571" y="55946"/>
                  <a:pt x="42388" y="55913"/>
                </a:cubicBezTo>
                <a:cubicBezTo>
                  <a:pt x="42545" y="56006"/>
                  <a:pt x="42706" y="56100"/>
                  <a:pt x="42868" y="56190"/>
                </a:cubicBezTo>
                <a:moveTo>
                  <a:pt x="42812" y="56385"/>
                </a:moveTo>
                <a:cubicBezTo>
                  <a:pt x="42894" y="56415"/>
                  <a:pt x="42980" y="56442"/>
                  <a:pt x="43067" y="56468"/>
                </a:cubicBezTo>
                <a:cubicBezTo>
                  <a:pt x="42995" y="56427"/>
                  <a:pt x="42920" y="56385"/>
                  <a:pt x="42845" y="56340"/>
                </a:cubicBezTo>
                <a:cubicBezTo>
                  <a:pt x="42759" y="56322"/>
                  <a:pt x="42673" y="56299"/>
                  <a:pt x="42583" y="56277"/>
                </a:cubicBezTo>
                <a:cubicBezTo>
                  <a:pt x="42658" y="56314"/>
                  <a:pt x="42733" y="56352"/>
                  <a:pt x="42812" y="56385"/>
                </a:cubicBezTo>
                <a:close/>
                <a:moveTo>
                  <a:pt x="43727" y="56663"/>
                </a:moveTo>
                <a:cubicBezTo>
                  <a:pt x="43870" y="56704"/>
                  <a:pt x="44008" y="56746"/>
                  <a:pt x="44151" y="56783"/>
                </a:cubicBezTo>
                <a:cubicBezTo>
                  <a:pt x="44027" y="56708"/>
                  <a:pt x="43903" y="56633"/>
                  <a:pt x="43780" y="56554"/>
                </a:cubicBezTo>
                <a:cubicBezTo>
                  <a:pt x="43637" y="56524"/>
                  <a:pt x="43491" y="56494"/>
                  <a:pt x="43348" y="56460"/>
                </a:cubicBezTo>
                <a:cubicBezTo>
                  <a:pt x="43472" y="56528"/>
                  <a:pt x="43599" y="56596"/>
                  <a:pt x="43727" y="56663"/>
                </a:cubicBezTo>
                <a:close/>
                <a:moveTo>
                  <a:pt x="44646" y="56918"/>
                </a:moveTo>
                <a:cubicBezTo>
                  <a:pt x="44823" y="56963"/>
                  <a:pt x="44995" y="57008"/>
                  <a:pt x="45172" y="57053"/>
                </a:cubicBezTo>
                <a:cubicBezTo>
                  <a:pt x="45018" y="56952"/>
                  <a:pt x="44868" y="56847"/>
                  <a:pt x="44718" y="56746"/>
                </a:cubicBezTo>
                <a:cubicBezTo>
                  <a:pt x="44537" y="56712"/>
                  <a:pt x="44361" y="56674"/>
                  <a:pt x="44181" y="56641"/>
                </a:cubicBezTo>
                <a:cubicBezTo>
                  <a:pt x="44335" y="56734"/>
                  <a:pt x="44489" y="56828"/>
                  <a:pt x="44646" y="56918"/>
                </a:cubicBezTo>
                <a:moveTo>
                  <a:pt x="44590" y="57110"/>
                </a:moveTo>
                <a:cubicBezTo>
                  <a:pt x="44669" y="57136"/>
                  <a:pt x="44751" y="57162"/>
                  <a:pt x="44834" y="57188"/>
                </a:cubicBezTo>
                <a:cubicBezTo>
                  <a:pt x="44763" y="57151"/>
                  <a:pt x="44691" y="57110"/>
                  <a:pt x="44624" y="57068"/>
                </a:cubicBezTo>
                <a:cubicBezTo>
                  <a:pt x="44541" y="57046"/>
                  <a:pt x="44459" y="57023"/>
                  <a:pt x="44376" y="57001"/>
                </a:cubicBezTo>
                <a:cubicBezTo>
                  <a:pt x="44447" y="57038"/>
                  <a:pt x="44519" y="57072"/>
                  <a:pt x="44590" y="57110"/>
                </a:cubicBezTo>
                <a:close/>
                <a:moveTo>
                  <a:pt x="45490" y="57402"/>
                </a:moveTo>
                <a:cubicBezTo>
                  <a:pt x="45626" y="57443"/>
                  <a:pt x="45764" y="57485"/>
                  <a:pt x="45903" y="57526"/>
                </a:cubicBezTo>
                <a:cubicBezTo>
                  <a:pt x="45783" y="57451"/>
                  <a:pt x="45663" y="57372"/>
                  <a:pt x="45543" y="57297"/>
                </a:cubicBezTo>
                <a:cubicBezTo>
                  <a:pt x="45404" y="57263"/>
                  <a:pt x="45262" y="57230"/>
                  <a:pt x="45123" y="57196"/>
                </a:cubicBezTo>
                <a:cubicBezTo>
                  <a:pt x="45247" y="57263"/>
                  <a:pt x="45367" y="57331"/>
                  <a:pt x="45490" y="57402"/>
                </a:cubicBezTo>
                <a:close/>
                <a:moveTo>
                  <a:pt x="46395" y="57669"/>
                </a:moveTo>
                <a:cubicBezTo>
                  <a:pt x="46567" y="57717"/>
                  <a:pt x="46736" y="57766"/>
                  <a:pt x="46909" y="57811"/>
                </a:cubicBezTo>
                <a:cubicBezTo>
                  <a:pt x="46759" y="57710"/>
                  <a:pt x="46612" y="57609"/>
                  <a:pt x="46466" y="57503"/>
                </a:cubicBezTo>
                <a:cubicBezTo>
                  <a:pt x="46290" y="57466"/>
                  <a:pt x="46117" y="57428"/>
                  <a:pt x="45941" y="57391"/>
                </a:cubicBezTo>
                <a:cubicBezTo>
                  <a:pt x="46091" y="57485"/>
                  <a:pt x="46241" y="57579"/>
                  <a:pt x="46395" y="57669"/>
                </a:cubicBezTo>
                <a:close/>
                <a:moveTo>
                  <a:pt x="46338" y="57852"/>
                </a:moveTo>
                <a:cubicBezTo>
                  <a:pt x="46417" y="57882"/>
                  <a:pt x="46496" y="57909"/>
                  <a:pt x="46575" y="57939"/>
                </a:cubicBezTo>
                <a:cubicBezTo>
                  <a:pt x="46503" y="57897"/>
                  <a:pt x="46440" y="57856"/>
                  <a:pt x="46372" y="57815"/>
                </a:cubicBezTo>
                <a:cubicBezTo>
                  <a:pt x="46293" y="57792"/>
                  <a:pt x="46211" y="57770"/>
                  <a:pt x="46136" y="57747"/>
                </a:cubicBezTo>
                <a:cubicBezTo>
                  <a:pt x="46203" y="57785"/>
                  <a:pt x="46271" y="57819"/>
                  <a:pt x="46338" y="57852"/>
                </a:cubicBezTo>
                <a:moveTo>
                  <a:pt x="47228" y="58160"/>
                </a:moveTo>
                <a:cubicBezTo>
                  <a:pt x="47359" y="58205"/>
                  <a:pt x="47494" y="58250"/>
                  <a:pt x="47629" y="58291"/>
                </a:cubicBezTo>
                <a:cubicBezTo>
                  <a:pt x="47509" y="58216"/>
                  <a:pt x="47393" y="58138"/>
                  <a:pt x="47276" y="58063"/>
                </a:cubicBezTo>
                <a:cubicBezTo>
                  <a:pt x="47141" y="58029"/>
                  <a:pt x="47006" y="57991"/>
                  <a:pt x="46871" y="57954"/>
                </a:cubicBezTo>
                <a:cubicBezTo>
                  <a:pt x="46988" y="58025"/>
                  <a:pt x="47108" y="58093"/>
                  <a:pt x="47228" y="58160"/>
                </a:cubicBezTo>
                <a:moveTo>
                  <a:pt x="48121" y="58445"/>
                </a:moveTo>
                <a:cubicBezTo>
                  <a:pt x="48286" y="58498"/>
                  <a:pt x="48455" y="58547"/>
                  <a:pt x="48623" y="58595"/>
                </a:cubicBezTo>
                <a:cubicBezTo>
                  <a:pt x="48477" y="58494"/>
                  <a:pt x="48334" y="58389"/>
                  <a:pt x="48188" y="58284"/>
                </a:cubicBezTo>
                <a:cubicBezTo>
                  <a:pt x="48019" y="58246"/>
                  <a:pt x="47847" y="58205"/>
                  <a:pt x="47674" y="58164"/>
                </a:cubicBezTo>
                <a:cubicBezTo>
                  <a:pt x="47824" y="58258"/>
                  <a:pt x="47971" y="58351"/>
                  <a:pt x="48121" y="58445"/>
                </a:cubicBezTo>
                <a:moveTo>
                  <a:pt x="48061" y="58625"/>
                </a:moveTo>
                <a:cubicBezTo>
                  <a:pt x="48139" y="58652"/>
                  <a:pt x="48214" y="58682"/>
                  <a:pt x="48289" y="58708"/>
                </a:cubicBezTo>
                <a:cubicBezTo>
                  <a:pt x="48226" y="58670"/>
                  <a:pt x="48158" y="58629"/>
                  <a:pt x="48094" y="58588"/>
                </a:cubicBezTo>
                <a:cubicBezTo>
                  <a:pt x="48019" y="58565"/>
                  <a:pt x="47944" y="58543"/>
                  <a:pt x="47865" y="58520"/>
                </a:cubicBezTo>
                <a:cubicBezTo>
                  <a:pt x="47933" y="58554"/>
                  <a:pt x="47997" y="58588"/>
                  <a:pt x="48061" y="58625"/>
                </a:cubicBezTo>
                <a:close/>
                <a:moveTo>
                  <a:pt x="48939" y="58944"/>
                </a:moveTo>
                <a:cubicBezTo>
                  <a:pt x="49070" y="58989"/>
                  <a:pt x="49201" y="59038"/>
                  <a:pt x="49333" y="59079"/>
                </a:cubicBezTo>
                <a:cubicBezTo>
                  <a:pt x="49220" y="59004"/>
                  <a:pt x="49104" y="58929"/>
                  <a:pt x="48991" y="58850"/>
                </a:cubicBezTo>
                <a:cubicBezTo>
                  <a:pt x="48860" y="58813"/>
                  <a:pt x="48725" y="58775"/>
                  <a:pt x="48590" y="58738"/>
                </a:cubicBezTo>
                <a:cubicBezTo>
                  <a:pt x="48706" y="58805"/>
                  <a:pt x="48822" y="58877"/>
                  <a:pt x="48939" y="58944"/>
                </a:cubicBezTo>
                <a:moveTo>
                  <a:pt x="49824" y="59244"/>
                </a:moveTo>
                <a:cubicBezTo>
                  <a:pt x="49989" y="59297"/>
                  <a:pt x="50154" y="59349"/>
                  <a:pt x="50319" y="59402"/>
                </a:cubicBezTo>
                <a:cubicBezTo>
                  <a:pt x="50177" y="59297"/>
                  <a:pt x="50034" y="59196"/>
                  <a:pt x="49895" y="59091"/>
                </a:cubicBezTo>
                <a:cubicBezTo>
                  <a:pt x="49726" y="59046"/>
                  <a:pt x="49558" y="59004"/>
                  <a:pt x="49389" y="58959"/>
                </a:cubicBezTo>
                <a:cubicBezTo>
                  <a:pt x="49531" y="59053"/>
                  <a:pt x="49678" y="59151"/>
                  <a:pt x="49824" y="59244"/>
                </a:cubicBezTo>
                <a:moveTo>
                  <a:pt x="49764" y="59417"/>
                </a:moveTo>
                <a:cubicBezTo>
                  <a:pt x="49839" y="59447"/>
                  <a:pt x="49910" y="59477"/>
                  <a:pt x="49985" y="59503"/>
                </a:cubicBezTo>
                <a:cubicBezTo>
                  <a:pt x="49922" y="59466"/>
                  <a:pt x="49862" y="59425"/>
                  <a:pt x="49798" y="59383"/>
                </a:cubicBezTo>
                <a:cubicBezTo>
                  <a:pt x="49726" y="59361"/>
                  <a:pt x="49651" y="59338"/>
                  <a:pt x="49576" y="59312"/>
                </a:cubicBezTo>
                <a:cubicBezTo>
                  <a:pt x="49640" y="59349"/>
                  <a:pt x="49704" y="59383"/>
                  <a:pt x="49764" y="59417"/>
                </a:cubicBezTo>
                <a:moveTo>
                  <a:pt x="50634" y="59751"/>
                </a:moveTo>
                <a:cubicBezTo>
                  <a:pt x="50762" y="59800"/>
                  <a:pt x="50893" y="59845"/>
                  <a:pt x="51021" y="59894"/>
                </a:cubicBezTo>
                <a:cubicBezTo>
                  <a:pt x="50908" y="59815"/>
                  <a:pt x="50800" y="59740"/>
                  <a:pt x="50687" y="59661"/>
                </a:cubicBezTo>
                <a:cubicBezTo>
                  <a:pt x="50556" y="59623"/>
                  <a:pt x="50424" y="59582"/>
                  <a:pt x="50293" y="59541"/>
                </a:cubicBezTo>
                <a:cubicBezTo>
                  <a:pt x="50406" y="59612"/>
                  <a:pt x="50522" y="59683"/>
                  <a:pt x="50634" y="59751"/>
                </a:cubicBezTo>
                <a:close/>
                <a:moveTo>
                  <a:pt x="51509" y="60062"/>
                </a:moveTo>
                <a:cubicBezTo>
                  <a:pt x="51674" y="60119"/>
                  <a:pt x="51839" y="60175"/>
                  <a:pt x="52000" y="60227"/>
                </a:cubicBezTo>
                <a:cubicBezTo>
                  <a:pt x="51861" y="60122"/>
                  <a:pt x="51719" y="60021"/>
                  <a:pt x="51580" y="59916"/>
                </a:cubicBezTo>
                <a:cubicBezTo>
                  <a:pt x="51415" y="59871"/>
                  <a:pt x="51250" y="59822"/>
                  <a:pt x="51081" y="59777"/>
                </a:cubicBezTo>
                <a:cubicBezTo>
                  <a:pt x="51224" y="59871"/>
                  <a:pt x="51366" y="59969"/>
                  <a:pt x="51509" y="60062"/>
                </a:cubicBezTo>
                <a:close/>
                <a:moveTo>
                  <a:pt x="51452" y="60231"/>
                </a:moveTo>
                <a:cubicBezTo>
                  <a:pt x="51524" y="60261"/>
                  <a:pt x="51595" y="60291"/>
                  <a:pt x="51666" y="60321"/>
                </a:cubicBezTo>
                <a:cubicBezTo>
                  <a:pt x="51606" y="60280"/>
                  <a:pt x="51546" y="60242"/>
                  <a:pt x="51486" y="60201"/>
                </a:cubicBezTo>
                <a:cubicBezTo>
                  <a:pt x="51415" y="60179"/>
                  <a:pt x="51344" y="60152"/>
                  <a:pt x="51269" y="60126"/>
                </a:cubicBezTo>
                <a:cubicBezTo>
                  <a:pt x="51332" y="60164"/>
                  <a:pt x="51392" y="60197"/>
                  <a:pt x="51452" y="60231"/>
                </a:cubicBezTo>
                <a:close/>
                <a:moveTo>
                  <a:pt x="52315" y="60576"/>
                </a:moveTo>
                <a:cubicBezTo>
                  <a:pt x="52439" y="60625"/>
                  <a:pt x="52567" y="60674"/>
                  <a:pt x="52698" y="60723"/>
                </a:cubicBezTo>
                <a:cubicBezTo>
                  <a:pt x="52586" y="60648"/>
                  <a:pt x="52477" y="60569"/>
                  <a:pt x="52368" y="60490"/>
                </a:cubicBezTo>
                <a:cubicBezTo>
                  <a:pt x="52237" y="60449"/>
                  <a:pt x="52109" y="60408"/>
                  <a:pt x="51978" y="60366"/>
                </a:cubicBezTo>
                <a:cubicBezTo>
                  <a:pt x="52090" y="60438"/>
                  <a:pt x="52203" y="60509"/>
                  <a:pt x="52315" y="60576"/>
                </a:cubicBezTo>
                <a:moveTo>
                  <a:pt x="53182" y="60903"/>
                </a:moveTo>
                <a:cubicBezTo>
                  <a:pt x="53343" y="60959"/>
                  <a:pt x="53505" y="61015"/>
                  <a:pt x="53670" y="61072"/>
                </a:cubicBezTo>
                <a:cubicBezTo>
                  <a:pt x="53531" y="60970"/>
                  <a:pt x="53392" y="60865"/>
                  <a:pt x="53253" y="60760"/>
                </a:cubicBezTo>
                <a:cubicBezTo>
                  <a:pt x="53088" y="60711"/>
                  <a:pt x="52927" y="60663"/>
                  <a:pt x="52762" y="60614"/>
                </a:cubicBezTo>
                <a:cubicBezTo>
                  <a:pt x="52901" y="60711"/>
                  <a:pt x="53040" y="60805"/>
                  <a:pt x="53182" y="60903"/>
                </a:cubicBezTo>
                <a:moveTo>
                  <a:pt x="53122" y="61068"/>
                </a:moveTo>
                <a:cubicBezTo>
                  <a:pt x="53193" y="61098"/>
                  <a:pt x="53265" y="61128"/>
                  <a:pt x="53336" y="61158"/>
                </a:cubicBezTo>
                <a:cubicBezTo>
                  <a:pt x="53276" y="61117"/>
                  <a:pt x="53216" y="61079"/>
                  <a:pt x="53160" y="61038"/>
                </a:cubicBezTo>
                <a:cubicBezTo>
                  <a:pt x="53088" y="61012"/>
                  <a:pt x="53017" y="60989"/>
                  <a:pt x="52946" y="60963"/>
                </a:cubicBezTo>
                <a:cubicBezTo>
                  <a:pt x="53006" y="60997"/>
                  <a:pt x="53066" y="61030"/>
                  <a:pt x="53122" y="61068"/>
                </a:cubicBezTo>
                <a:moveTo>
                  <a:pt x="53981" y="61424"/>
                </a:moveTo>
                <a:cubicBezTo>
                  <a:pt x="54105" y="61473"/>
                  <a:pt x="54233" y="61522"/>
                  <a:pt x="54356" y="61574"/>
                </a:cubicBezTo>
                <a:cubicBezTo>
                  <a:pt x="54248" y="61496"/>
                  <a:pt x="54143" y="61421"/>
                  <a:pt x="54034" y="61342"/>
                </a:cubicBezTo>
                <a:cubicBezTo>
                  <a:pt x="53906" y="61297"/>
                  <a:pt x="53779" y="61255"/>
                  <a:pt x="53651" y="61210"/>
                </a:cubicBezTo>
                <a:cubicBezTo>
                  <a:pt x="53760" y="61282"/>
                  <a:pt x="53869" y="61353"/>
                  <a:pt x="53981" y="61424"/>
                </a:cubicBezTo>
                <a:moveTo>
                  <a:pt x="54840" y="61758"/>
                </a:moveTo>
                <a:cubicBezTo>
                  <a:pt x="55002" y="61818"/>
                  <a:pt x="55163" y="61878"/>
                  <a:pt x="55324" y="61935"/>
                </a:cubicBezTo>
                <a:cubicBezTo>
                  <a:pt x="55189" y="61833"/>
                  <a:pt x="55051" y="61728"/>
                  <a:pt x="54916" y="61623"/>
                </a:cubicBezTo>
                <a:cubicBezTo>
                  <a:pt x="54754" y="61571"/>
                  <a:pt x="54589" y="61522"/>
                  <a:pt x="54428" y="61469"/>
                </a:cubicBezTo>
                <a:cubicBezTo>
                  <a:pt x="54563" y="61567"/>
                  <a:pt x="54702" y="61661"/>
                  <a:pt x="54840" y="61758"/>
                </a:cubicBezTo>
                <a:close/>
                <a:moveTo>
                  <a:pt x="54784" y="61920"/>
                </a:moveTo>
                <a:cubicBezTo>
                  <a:pt x="54852" y="61950"/>
                  <a:pt x="54923" y="61980"/>
                  <a:pt x="54994" y="62010"/>
                </a:cubicBezTo>
                <a:cubicBezTo>
                  <a:pt x="54934" y="61972"/>
                  <a:pt x="54878" y="61935"/>
                  <a:pt x="54818" y="61893"/>
                </a:cubicBezTo>
                <a:cubicBezTo>
                  <a:pt x="54750" y="61867"/>
                  <a:pt x="54683" y="61841"/>
                  <a:pt x="54612" y="61815"/>
                </a:cubicBezTo>
                <a:cubicBezTo>
                  <a:pt x="54668" y="61848"/>
                  <a:pt x="54728" y="61886"/>
                  <a:pt x="54784" y="61920"/>
                </a:cubicBezTo>
                <a:moveTo>
                  <a:pt x="55632" y="62287"/>
                </a:moveTo>
                <a:cubicBezTo>
                  <a:pt x="55760" y="62336"/>
                  <a:pt x="55884" y="62389"/>
                  <a:pt x="56011" y="62441"/>
                </a:cubicBezTo>
                <a:cubicBezTo>
                  <a:pt x="55902" y="62362"/>
                  <a:pt x="55797" y="62284"/>
                  <a:pt x="55688" y="62208"/>
                </a:cubicBezTo>
                <a:cubicBezTo>
                  <a:pt x="55561" y="62163"/>
                  <a:pt x="55437" y="62118"/>
                  <a:pt x="55309" y="62073"/>
                </a:cubicBezTo>
                <a:cubicBezTo>
                  <a:pt x="55418" y="62145"/>
                  <a:pt x="55523" y="62216"/>
                  <a:pt x="55632" y="62287"/>
                </a:cubicBezTo>
                <a:close/>
                <a:moveTo>
                  <a:pt x="56491" y="62632"/>
                </a:moveTo>
                <a:cubicBezTo>
                  <a:pt x="56653" y="62693"/>
                  <a:pt x="56810" y="62756"/>
                  <a:pt x="56972" y="62816"/>
                </a:cubicBezTo>
                <a:cubicBezTo>
                  <a:pt x="56837" y="62711"/>
                  <a:pt x="56701" y="62606"/>
                  <a:pt x="56566" y="62501"/>
                </a:cubicBezTo>
                <a:cubicBezTo>
                  <a:pt x="56405" y="62449"/>
                  <a:pt x="56244" y="62396"/>
                  <a:pt x="56082" y="62340"/>
                </a:cubicBezTo>
                <a:cubicBezTo>
                  <a:pt x="56217" y="62437"/>
                  <a:pt x="56353" y="62535"/>
                  <a:pt x="56491" y="62632"/>
                </a:cubicBezTo>
                <a:moveTo>
                  <a:pt x="56431" y="62786"/>
                </a:moveTo>
                <a:cubicBezTo>
                  <a:pt x="56503" y="62820"/>
                  <a:pt x="56570" y="62850"/>
                  <a:pt x="56641" y="62884"/>
                </a:cubicBezTo>
                <a:cubicBezTo>
                  <a:pt x="56585" y="62843"/>
                  <a:pt x="56525" y="62805"/>
                  <a:pt x="56469" y="62764"/>
                </a:cubicBezTo>
                <a:cubicBezTo>
                  <a:pt x="56401" y="62738"/>
                  <a:pt x="56334" y="62711"/>
                  <a:pt x="56263" y="62685"/>
                </a:cubicBezTo>
                <a:cubicBezTo>
                  <a:pt x="56319" y="62719"/>
                  <a:pt x="56375" y="62753"/>
                  <a:pt x="56431" y="62786"/>
                </a:cubicBezTo>
                <a:moveTo>
                  <a:pt x="57279" y="63165"/>
                </a:moveTo>
                <a:cubicBezTo>
                  <a:pt x="57403" y="63218"/>
                  <a:pt x="57527" y="63270"/>
                  <a:pt x="57654" y="63323"/>
                </a:cubicBezTo>
                <a:cubicBezTo>
                  <a:pt x="57546" y="63244"/>
                  <a:pt x="57441" y="63169"/>
                  <a:pt x="57336" y="63090"/>
                </a:cubicBezTo>
                <a:cubicBezTo>
                  <a:pt x="57208" y="63045"/>
                  <a:pt x="57084" y="62996"/>
                  <a:pt x="56957" y="62951"/>
                </a:cubicBezTo>
                <a:cubicBezTo>
                  <a:pt x="57065" y="63023"/>
                  <a:pt x="57170" y="63094"/>
                  <a:pt x="57279" y="63165"/>
                </a:cubicBezTo>
                <a:close/>
                <a:moveTo>
                  <a:pt x="58135" y="63522"/>
                </a:moveTo>
                <a:cubicBezTo>
                  <a:pt x="58292" y="63585"/>
                  <a:pt x="58450" y="63646"/>
                  <a:pt x="58611" y="63709"/>
                </a:cubicBezTo>
                <a:cubicBezTo>
                  <a:pt x="58476" y="63604"/>
                  <a:pt x="58341" y="63499"/>
                  <a:pt x="58210" y="63394"/>
                </a:cubicBezTo>
                <a:cubicBezTo>
                  <a:pt x="58048" y="63338"/>
                  <a:pt x="57887" y="63285"/>
                  <a:pt x="57726" y="63229"/>
                </a:cubicBezTo>
                <a:cubicBezTo>
                  <a:pt x="57861" y="63327"/>
                  <a:pt x="57996" y="63424"/>
                  <a:pt x="58135" y="63522"/>
                </a:cubicBezTo>
                <a:moveTo>
                  <a:pt x="58075" y="63672"/>
                </a:moveTo>
                <a:cubicBezTo>
                  <a:pt x="58142" y="63706"/>
                  <a:pt x="58210" y="63736"/>
                  <a:pt x="58281" y="63769"/>
                </a:cubicBezTo>
                <a:cubicBezTo>
                  <a:pt x="58225" y="63728"/>
                  <a:pt x="58169" y="63691"/>
                  <a:pt x="58112" y="63653"/>
                </a:cubicBezTo>
                <a:cubicBezTo>
                  <a:pt x="58045" y="63623"/>
                  <a:pt x="57977" y="63597"/>
                  <a:pt x="57910" y="63570"/>
                </a:cubicBezTo>
                <a:cubicBezTo>
                  <a:pt x="57962" y="63604"/>
                  <a:pt x="58018" y="63638"/>
                  <a:pt x="58075" y="63672"/>
                </a:cubicBezTo>
                <a:close/>
                <a:moveTo>
                  <a:pt x="58915" y="64058"/>
                </a:moveTo>
                <a:cubicBezTo>
                  <a:pt x="59039" y="64111"/>
                  <a:pt x="59163" y="64167"/>
                  <a:pt x="59287" y="64220"/>
                </a:cubicBezTo>
                <a:cubicBezTo>
                  <a:pt x="59182" y="64141"/>
                  <a:pt x="59077" y="64066"/>
                  <a:pt x="58975" y="63987"/>
                </a:cubicBezTo>
                <a:cubicBezTo>
                  <a:pt x="58848" y="63938"/>
                  <a:pt x="58724" y="63893"/>
                  <a:pt x="58600" y="63844"/>
                </a:cubicBezTo>
                <a:cubicBezTo>
                  <a:pt x="58705" y="63916"/>
                  <a:pt x="58810" y="63987"/>
                  <a:pt x="58915" y="64058"/>
                </a:cubicBezTo>
                <a:moveTo>
                  <a:pt x="59767" y="64422"/>
                </a:moveTo>
                <a:cubicBezTo>
                  <a:pt x="59924" y="64486"/>
                  <a:pt x="60082" y="64553"/>
                  <a:pt x="60243" y="64617"/>
                </a:cubicBezTo>
                <a:cubicBezTo>
                  <a:pt x="60108" y="64512"/>
                  <a:pt x="59977" y="64407"/>
                  <a:pt x="59842" y="64302"/>
                </a:cubicBezTo>
                <a:cubicBezTo>
                  <a:pt x="59711" y="64253"/>
                  <a:pt x="59579" y="64208"/>
                  <a:pt x="59444" y="64160"/>
                </a:cubicBezTo>
                <a:cubicBezTo>
                  <a:pt x="59418" y="64148"/>
                  <a:pt x="59392" y="64141"/>
                  <a:pt x="59362" y="64130"/>
                </a:cubicBezTo>
                <a:cubicBezTo>
                  <a:pt x="59497" y="64227"/>
                  <a:pt x="59632" y="64325"/>
                  <a:pt x="59767" y="64422"/>
                </a:cubicBezTo>
                <a:moveTo>
                  <a:pt x="59711" y="64572"/>
                </a:moveTo>
                <a:cubicBezTo>
                  <a:pt x="59778" y="64606"/>
                  <a:pt x="59846" y="64636"/>
                  <a:pt x="59913" y="64670"/>
                </a:cubicBezTo>
                <a:cubicBezTo>
                  <a:pt x="59857" y="64629"/>
                  <a:pt x="59801" y="64591"/>
                  <a:pt x="59744" y="64550"/>
                </a:cubicBezTo>
                <a:cubicBezTo>
                  <a:pt x="59677" y="64523"/>
                  <a:pt x="59609" y="64493"/>
                  <a:pt x="59546" y="64467"/>
                </a:cubicBezTo>
                <a:cubicBezTo>
                  <a:pt x="59598" y="64501"/>
                  <a:pt x="59654" y="64535"/>
                  <a:pt x="59711" y="64572"/>
                </a:cubicBezTo>
                <a:close/>
                <a:moveTo>
                  <a:pt x="60547" y="64962"/>
                </a:moveTo>
                <a:cubicBezTo>
                  <a:pt x="60671" y="65019"/>
                  <a:pt x="60795" y="65075"/>
                  <a:pt x="60919" y="65131"/>
                </a:cubicBezTo>
                <a:cubicBezTo>
                  <a:pt x="60814" y="65053"/>
                  <a:pt x="60709" y="64974"/>
                  <a:pt x="60604" y="64895"/>
                </a:cubicBezTo>
                <a:cubicBezTo>
                  <a:pt x="60480" y="64846"/>
                  <a:pt x="60356" y="64797"/>
                  <a:pt x="60232" y="64749"/>
                </a:cubicBezTo>
                <a:cubicBezTo>
                  <a:pt x="60337" y="64820"/>
                  <a:pt x="60442" y="64891"/>
                  <a:pt x="60547" y="64962"/>
                </a:cubicBezTo>
                <a:close/>
                <a:moveTo>
                  <a:pt x="61395" y="65338"/>
                </a:moveTo>
                <a:cubicBezTo>
                  <a:pt x="61553" y="65405"/>
                  <a:pt x="61710" y="65469"/>
                  <a:pt x="61868" y="65537"/>
                </a:cubicBezTo>
                <a:cubicBezTo>
                  <a:pt x="61737" y="65431"/>
                  <a:pt x="61602" y="65323"/>
                  <a:pt x="61470" y="65218"/>
                </a:cubicBezTo>
                <a:cubicBezTo>
                  <a:pt x="61313" y="65161"/>
                  <a:pt x="61151" y="65101"/>
                  <a:pt x="60994" y="65041"/>
                </a:cubicBezTo>
                <a:cubicBezTo>
                  <a:pt x="61125" y="65143"/>
                  <a:pt x="61260" y="65240"/>
                  <a:pt x="61395" y="65338"/>
                </a:cubicBezTo>
                <a:close/>
                <a:moveTo>
                  <a:pt x="61335" y="65480"/>
                </a:moveTo>
                <a:cubicBezTo>
                  <a:pt x="61403" y="65514"/>
                  <a:pt x="61470" y="65548"/>
                  <a:pt x="61538" y="65582"/>
                </a:cubicBezTo>
                <a:cubicBezTo>
                  <a:pt x="61485" y="65540"/>
                  <a:pt x="61429" y="65503"/>
                  <a:pt x="61377" y="65465"/>
                </a:cubicBezTo>
                <a:cubicBezTo>
                  <a:pt x="61309" y="65435"/>
                  <a:pt x="61241" y="65405"/>
                  <a:pt x="61174" y="65379"/>
                </a:cubicBezTo>
                <a:cubicBezTo>
                  <a:pt x="61226" y="65413"/>
                  <a:pt x="61279" y="65446"/>
                  <a:pt x="61335" y="65480"/>
                </a:cubicBezTo>
                <a:close/>
                <a:moveTo>
                  <a:pt x="62172" y="65882"/>
                </a:moveTo>
                <a:cubicBezTo>
                  <a:pt x="62296" y="65938"/>
                  <a:pt x="62416" y="65994"/>
                  <a:pt x="62540" y="66051"/>
                </a:cubicBezTo>
                <a:cubicBezTo>
                  <a:pt x="62438" y="65972"/>
                  <a:pt x="62333" y="65893"/>
                  <a:pt x="62232" y="65814"/>
                </a:cubicBezTo>
                <a:cubicBezTo>
                  <a:pt x="62123" y="65773"/>
                  <a:pt x="62014" y="65728"/>
                  <a:pt x="61906" y="65687"/>
                </a:cubicBezTo>
                <a:cubicBezTo>
                  <a:pt x="61891" y="65679"/>
                  <a:pt x="61876" y="65672"/>
                  <a:pt x="61857" y="65664"/>
                </a:cubicBezTo>
                <a:cubicBezTo>
                  <a:pt x="61962" y="65739"/>
                  <a:pt x="62067" y="65810"/>
                  <a:pt x="62172" y="65882"/>
                </a:cubicBezTo>
                <a:moveTo>
                  <a:pt x="63016" y="66261"/>
                </a:moveTo>
                <a:cubicBezTo>
                  <a:pt x="63076" y="66287"/>
                  <a:pt x="63136" y="66313"/>
                  <a:pt x="63196" y="66339"/>
                </a:cubicBezTo>
                <a:cubicBezTo>
                  <a:pt x="63294" y="66381"/>
                  <a:pt x="63391" y="66422"/>
                  <a:pt x="63489" y="66463"/>
                </a:cubicBezTo>
                <a:cubicBezTo>
                  <a:pt x="63354" y="66358"/>
                  <a:pt x="63222" y="66253"/>
                  <a:pt x="63091" y="66148"/>
                </a:cubicBezTo>
                <a:cubicBezTo>
                  <a:pt x="62934" y="66088"/>
                  <a:pt x="62776" y="66028"/>
                  <a:pt x="62615" y="65968"/>
                </a:cubicBezTo>
                <a:cubicBezTo>
                  <a:pt x="62750" y="66066"/>
                  <a:pt x="62881" y="66163"/>
                  <a:pt x="63016" y="66261"/>
                </a:cubicBezTo>
                <a:close/>
                <a:moveTo>
                  <a:pt x="62956" y="66403"/>
                </a:moveTo>
                <a:cubicBezTo>
                  <a:pt x="63024" y="66437"/>
                  <a:pt x="63091" y="66471"/>
                  <a:pt x="63162" y="66505"/>
                </a:cubicBezTo>
                <a:cubicBezTo>
                  <a:pt x="63106" y="66467"/>
                  <a:pt x="63054" y="66426"/>
                  <a:pt x="62997" y="66388"/>
                </a:cubicBezTo>
                <a:cubicBezTo>
                  <a:pt x="62930" y="66358"/>
                  <a:pt x="62862" y="66328"/>
                  <a:pt x="62795" y="66298"/>
                </a:cubicBezTo>
                <a:cubicBezTo>
                  <a:pt x="62851" y="66332"/>
                  <a:pt x="62904" y="66369"/>
                  <a:pt x="62956" y="66403"/>
                </a:cubicBezTo>
                <a:moveTo>
                  <a:pt x="63789" y="66808"/>
                </a:moveTo>
                <a:cubicBezTo>
                  <a:pt x="63913" y="66868"/>
                  <a:pt x="64037" y="66925"/>
                  <a:pt x="64161" y="66981"/>
                </a:cubicBezTo>
                <a:cubicBezTo>
                  <a:pt x="64055" y="66906"/>
                  <a:pt x="63950" y="66823"/>
                  <a:pt x="63849" y="66745"/>
                </a:cubicBezTo>
                <a:cubicBezTo>
                  <a:pt x="63725" y="66696"/>
                  <a:pt x="63601" y="66643"/>
                  <a:pt x="63478" y="66595"/>
                </a:cubicBezTo>
                <a:cubicBezTo>
                  <a:pt x="63583" y="66666"/>
                  <a:pt x="63684" y="66737"/>
                  <a:pt x="63789" y="66808"/>
                </a:cubicBezTo>
                <a:close/>
                <a:moveTo>
                  <a:pt x="64633" y="67195"/>
                </a:moveTo>
                <a:cubicBezTo>
                  <a:pt x="64791" y="67266"/>
                  <a:pt x="64948" y="67334"/>
                  <a:pt x="65106" y="67405"/>
                </a:cubicBezTo>
                <a:cubicBezTo>
                  <a:pt x="64971" y="67296"/>
                  <a:pt x="64840" y="67191"/>
                  <a:pt x="64708" y="67086"/>
                </a:cubicBezTo>
                <a:cubicBezTo>
                  <a:pt x="64551" y="67022"/>
                  <a:pt x="64389" y="66962"/>
                  <a:pt x="64232" y="66898"/>
                </a:cubicBezTo>
                <a:cubicBezTo>
                  <a:pt x="64363" y="67000"/>
                  <a:pt x="64498" y="67097"/>
                  <a:pt x="64633" y="67195"/>
                </a:cubicBezTo>
                <a:moveTo>
                  <a:pt x="64573" y="67334"/>
                </a:moveTo>
                <a:cubicBezTo>
                  <a:pt x="64641" y="67371"/>
                  <a:pt x="64708" y="67405"/>
                  <a:pt x="64780" y="67439"/>
                </a:cubicBezTo>
                <a:cubicBezTo>
                  <a:pt x="64723" y="67398"/>
                  <a:pt x="64671" y="67360"/>
                  <a:pt x="64614" y="67319"/>
                </a:cubicBezTo>
                <a:cubicBezTo>
                  <a:pt x="64547" y="67289"/>
                  <a:pt x="64479" y="67259"/>
                  <a:pt x="64416" y="67229"/>
                </a:cubicBezTo>
                <a:cubicBezTo>
                  <a:pt x="64468" y="67266"/>
                  <a:pt x="64521" y="67300"/>
                  <a:pt x="64573" y="67334"/>
                </a:cubicBezTo>
                <a:close/>
                <a:moveTo>
                  <a:pt x="65406" y="67746"/>
                </a:moveTo>
                <a:cubicBezTo>
                  <a:pt x="65504" y="67795"/>
                  <a:pt x="65605" y="67844"/>
                  <a:pt x="65706" y="67893"/>
                </a:cubicBezTo>
                <a:cubicBezTo>
                  <a:pt x="65729" y="67900"/>
                  <a:pt x="65751" y="67912"/>
                  <a:pt x="65774" y="67923"/>
                </a:cubicBezTo>
                <a:cubicBezTo>
                  <a:pt x="65673" y="67844"/>
                  <a:pt x="65568" y="67765"/>
                  <a:pt x="65466" y="67686"/>
                </a:cubicBezTo>
                <a:cubicBezTo>
                  <a:pt x="65342" y="67634"/>
                  <a:pt x="65219" y="67581"/>
                  <a:pt x="65095" y="67529"/>
                </a:cubicBezTo>
                <a:cubicBezTo>
                  <a:pt x="65196" y="67604"/>
                  <a:pt x="65301" y="67675"/>
                  <a:pt x="65406" y="67746"/>
                </a:cubicBezTo>
                <a:close/>
                <a:moveTo>
                  <a:pt x="66247" y="68140"/>
                </a:moveTo>
                <a:cubicBezTo>
                  <a:pt x="66400" y="68212"/>
                  <a:pt x="66558" y="68283"/>
                  <a:pt x="66716" y="68351"/>
                </a:cubicBezTo>
                <a:cubicBezTo>
                  <a:pt x="66584" y="68245"/>
                  <a:pt x="66453" y="68137"/>
                  <a:pt x="66322" y="68032"/>
                </a:cubicBezTo>
                <a:cubicBezTo>
                  <a:pt x="66160" y="67968"/>
                  <a:pt x="66003" y="67904"/>
                  <a:pt x="65845" y="67840"/>
                </a:cubicBezTo>
                <a:cubicBezTo>
                  <a:pt x="65976" y="67942"/>
                  <a:pt x="66112" y="68043"/>
                  <a:pt x="66247" y="68140"/>
                </a:cubicBezTo>
                <a:close/>
                <a:moveTo>
                  <a:pt x="66187" y="68275"/>
                </a:moveTo>
                <a:cubicBezTo>
                  <a:pt x="66254" y="68309"/>
                  <a:pt x="66325" y="68347"/>
                  <a:pt x="66393" y="68381"/>
                </a:cubicBezTo>
                <a:cubicBezTo>
                  <a:pt x="66337" y="68343"/>
                  <a:pt x="66284" y="68302"/>
                  <a:pt x="66228" y="68260"/>
                </a:cubicBezTo>
                <a:cubicBezTo>
                  <a:pt x="66160" y="68230"/>
                  <a:pt x="66093" y="68200"/>
                  <a:pt x="66025" y="68170"/>
                </a:cubicBezTo>
                <a:cubicBezTo>
                  <a:pt x="66082" y="68204"/>
                  <a:pt x="66134" y="68238"/>
                  <a:pt x="66187" y="68275"/>
                </a:cubicBezTo>
                <a:close/>
                <a:moveTo>
                  <a:pt x="67016" y="68692"/>
                </a:moveTo>
                <a:cubicBezTo>
                  <a:pt x="67140" y="68756"/>
                  <a:pt x="67263" y="68812"/>
                  <a:pt x="67387" y="68872"/>
                </a:cubicBezTo>
                <a:cubicBezTo>
                  <a:pt x="67282" y="68793"/>
                  <a:pt x="67177" y="68714"/>
                  <a:pt x="67076" y="68632"/>
                </a:cubicBezTo>
                <a:cubicBezTo>
                  <a:pt x="66952" y="68579"/>
                  <a:pt x="66828" y="68527"/>
                  <a:pt x="66704" y="68474"/>
                </a:cubicBezTo>
                <a:cubicBezTo>
                  <a:pt x="66806" y="68546"/>
                  <a:pt x="66911" y="68621"/>
                  <a:pt x="67016" y="68692"/>
                </a:cubicBezTo>
                <a:close/>
                <a:moveTo>
                  <a:pt x="67852" y="69093"/>
                </a:moveTo>
                <a:cubicBezTo>
                  <a:pt x="68010" y="69165"/>
                  <a:pt x="68168" y="69236"/>
                  <a:pt x="68325" y="69307"/>
                </a:cubicBezTo>
                <a:cubicBezTo>
                  <a:pt x="68190" y="69198"/>
                  <a:pt x="68059" y="69093"/>
                  <a:pt x="67928" y="68985"/>
                </a:cubicBezTo>
                <a:cubicBezTo>
                  <a:pt x="67770" y="68921"/>
                  <a:pt x="67612" y="68857"/>
                  <a:pt x="67451" y="68793"/>
                </a:cubicBezTo>
                <a:cubicBezTo>
                  <a:pt x="67586" y="68891"/>
                  <a:pt x="67717" y="68992"/>
                  <a:pt x="67852" y="69093"/>
                </a:cubicBezTo>
                <a:close/>
                <a:moveTo>
                  <a:pt x="67796" y="69225"/>
                </a:moveTo>
                <a:cubicBezTo>
                  <a:pt x="67867" y="69262"/>
                  <a:pt x="67935" y="69296"/>
                  <a:pt x="68006" y="69334"/>
                </a:cubicBezTo>
                <a:cubicBezTo>
                  <a:pt x="67950" y="69292"/>
                  <a:pt x="67894" y="69251"/>
                  <a:pt x="67837" y="69213"/>
                </a:cubicBezTo>
                <a:cubicBezTo>
                  <a:pt x="67770" y="69180"/>
                  <a:pt x="67702" y="69150"/>
                  <a:pt x="67635" y="69116"/>
                </a:cubicBezTo>
                <a:cubicBezTo>
                  <a:pt x="67687" y="69153"/>
                  <a:pt x="67744" y="69191"/>
                  <a:pt x="67796" y="69225"/>
                </a:cubicBezTo>
                <a:moveTo>
                  <a:pt x="68625" y="69649"/>
                </a:moveTo>
                <a:cubicBezTo>
                  <a:pt x="68749" y="69709"/>
                  <a:pt x="68873" y="69769"/>
                  <a:pt x="68997" y="69829"/>
                </a:cubicBezTo>
                <a:cubicBezTo>
                  <a:pt x="68892" y="69750"/>
                  <a:pt x="68787" y="69667"/>
                  <a:pt x="68682" y="69589"/>
                </a:cubicBezTo>
                <a:cubicBezTo>
                  <a:pt x="68558" y="69536"/>
                  <a:pt x="68434" y="69480"/>
                  <a:pt x="68310" y="69424"/>
                </a:cubicBezTo>
                <a:cubicBezTo>
                  <a:pt x="68415" y="69499"/>
                  <a:pt x="68520" y="69574"/>
                  <a:pt x="68625" y="69649"/>
                </a:cubicBezTo>
                <a:close/>
                <a:moveTo>
                  <a:pt x="69458" y="70050"/>
                </a:moveTo>
                <a:cubicBezTo>
                  <a:pt x="69616" y="70125"/>
                  <a:pt x="69774" y="70197"/>
                  <a:pt x="69931" y="70268"/>
                </a:cubicBezTo>
                <a:cubicBezTo>
                  <a:pt x="69796" y="70163"/>
                  <a:pt x="69665" y="70054"/>
                  <a:pt x="69533" y="69945"/>
                </a:cubicBezTo>
                <a:cubicBezTo>
                  <a:pt x="69372" y="69881"/>
                  <a:pt x="69214" y="69814"/>
                  <a:pt x="69057" y="69750"/>
                </a:cubicBezTo>
                <a:cubicBezTo>
                  <a:pt x="69188" y="69851"/>
                  <a:pt x="69323" y="69949"/>
                  <a:pt x="69458" y="70050"/>
                </a:cubicBezTo>
                <a:close/>
                <a:moveTo>
                  <a:pt x="69406" y="70181"/>
                </a:moveTo>
                <a:cubicBezTo>
                  <a:pt x="69443" y="70204"/>
                  <a:pt x="69485" y="70223"/>
                  <a:pt x="69522" y="70245"/>
                </a:cubicBezTo>
                <a:cubicBezTo>
                  <a:pt x="69552" y="70260"/>
                  <a:pt x="69586" y="70279"/>
                  <a:pt x="69616" y="70294"/>
                </a:cubicBezTo>
                <a:cubicBezTo>
                  <a:pt x="69560" y="70253"/>
                  <a:pt x="69503" y="70212"/>
                  <a:pt x="69447" y="70170"/>
                </a:cubicBezTo>
                <a:cubicBezTo>
                  <a:pt x="69376" y="70136"/>
                  <a:pt x="69308" y="70103"/>
                  <a:pt x="69241" y="70073"/>
                </a:cubicBezTo>
                <a:cubicBezTo>
                  <a:pt x="69293" y="70110"/>
                  <a:pt x="69350" y="70144"/>
                  <a:pt x="69406" y="70181"/>
                </a:cubicBezTo>
                <a:moveTo>
                  <a:pt x="70228" y="70609"/>
                </a:moveTo>
                <a:cubicBezTo>
                  <a:pt x="70351" y="70673"/>
                  <a:pt x="70475" y="70733"/>
                  <a:pt x="70603" y="70793"/>
                </a:cubicBezTo>
                <a:cubicBezTo>
                  <a:pt x="70494" y="70714"/>
                  <a:pt x="70389" y="70632"/>
                  <a:pt x="70288" y="70549"/>
                </a:cubicBezTo>
                <a:cubicBezTo>
                  <a:pt x="70160" y="70497"/>
                  <a:pt x="70036" y="70440"/>
                  <a:pt x="69912" y="70384"/>
                </a:cubicBezTo>
                <a:cubicBezTo>
                  <a:pt x="70017" y="70459"/>
                  <a:pt x="70122" y="70534"/>
                  <a:pt x="70228" y="70609"/>
                </a:cubicBezTo>
                <a:moveTo>
                  <a:pt x="71060" y="71014"/>
                </a:moveTo>
                <a:cubicBezTo>
                  <a:pt x="71218" y="71089"/>
                  <a:pt x="71376" y="71165"/>
                  <a:pt x="71533" y="71236"/>
                </a:cubicBezTo>
                <a:cubicBezTo>
                  <a:pt x="71398" y="71131"/>
                  <a:pt x="71267" y="71022"/>
                  <a:pt x="71136" y="70913"/>
                </a:cubicBezTo>
                <a:cubicBezTo>
                  <a:pt x="70974" y="70846"/>
                  <a:pt x="70817" y="70778"/>
                  <a:pt x="70659" y="70711"/>
                </a:cubicBezTo>
                <a:cubicBezTo>
                  <a:pt x="70790" y="70812"/>
                  <a:pt x="70925" y="70913"/>
                  <a:pt x="71060" y="71014"/>
                </a:cubicBezTo>
                <a:close/>
                <a:moveTo>
                  <a:pt x="71008" y="71146"/>
                </a:moveTo>
                <a:cubicBezTo>
                  <a:pt x="71079" y="71183"/>
                  <a:pt x="71151" y="71221"/>
                  <a:pt x="71222" y="71258"/>
                </a:cubicBezTo>
                <a:cubicBezTo>
                  <a:pt x="71162" y="71217"/>
                  <a:pt x="71105" y="71176"/>
                  <a:pt x="71049" y="71131"/>
                </a:cubicBezTo>
                <a:cubicBezTo>
                  <a:pt x="70978" y="71097"/>
                  <a:pt x="70910" y="71067"/>
                  <a:pt x="70839" y="71033"/>
                </a:cubicBezTo>
                <a:cubicBezTo>
                  <a:pt x="70895" y="71071"/>
                  <a:pt x="70952" y="71108"/>
                  <a:pt x="71008" y="71146"/>
                </a:cubicBezTo>
                <a:moveTo>
                  <a:pt x="71830" y="71577"/>
                </a:moveTo>
                <a:cubicBezTo>
                  <a:pt x="71953" y="71641"/>
                  <a:pt x="72077" y="71701"/>
                  <a:pt x="72205" y="71765"/>
                </a:cubicBezTo>
                <a:cubicBezTo>
                  <a:pt x="72096" y="71682"/>
                  <a:pt x="71991" y="71600"/>
                  <a:pt x="71886" y="71517"/>
                </a:cubicBezTo>
                <a:cubicBezTo>
                  <a:pt x="71762" y="71461"/>
                  <a:pt x="71638" y="71405"/>
                  <a:pt x="71511" y="71348"/>
                </a:cubicBezTo>
                <a:cubicBezTo>
                  <a:pt x="71620" y="71423"/>
                  <a:pt x="71725" y="71502"/>
                  <a:pt x="71830" y="71577"/>
                </a:cubicBezTo>
                <a:moveTo>
                  <a:pt x="72659" y="71986"/>
                </a:moveTo>
                <a:cubicBezTo>
                  <a:pt x="72816" y="72061"/>
                  <a:pt x="72974" y="72136"/>
                  <a:pt x="73132" y="72211"/>
                </a:cubicBezTo>
                <a:cubicBezTo>
                  <a:pt x="73000" y="72103"/>
                  <a:pt x="72865" y="71994"/>
                  <a:pt x="72734" y="71885"/>
                </a:cubicBezTo>
                <a:cubicBezTo>
                  <a:pt x="72573" y="71817"/>
                  <a:pt x="72415" y="71750"/>
                  <a:pt x="72257" y="71682"/>
                </a:cubicBezTo>
                <a:cubicBezTo>
                  <a:pt x="72389" y="71784"/>
                  <a:pt x="72524" y="71885"/>
                  <a:pt x="72659" y="71986"/>
                </a:cubicBezTo>
                <a:close/>
                <a:moveTo>
                  <a:pt x="72610" y="72114"/>
                </a:moveTo>
                <a:cubicBezTo>
                  <a:pt x="72681" y="72155"/>
                  <a:pt x="72753" y="72193"/>
                  <a:pt x="72824" y="72230"/>
                </a:cubicBezTo>
                <a:cubicBezTo>
                  <a:pt x="72768" y="72189"/>
                  <a:pt x="72708" y="72144"/>
                  <a:pt x="72648" y="72099"/>
                </a:cubicBezTo>
                <a:cubicBezTo>
                  <a:pt x="72580" y="72065"/>
                  <a:pt x="72509" y="72031"/>
                  <a:pt x="72437" y="71997"/>
                </a:cubicBezTo>
                <a:cubicBezTo>
                  <a:pt x="72494" y="72039"/>
                  <a:pt x="72554" y="72076"/>
                  <a:pt x="72610" y="72114"/>
                </a:cubicBezTo>
                <a:close/>
                <a:moveTo>
                  <a:pt x="73428" y="72549"/>
                </a:moveTo>
                <a:cubicBezTo>
                  <a:pt x="73556" y="72613"/>
                  <a:pt x="73679" y="72677"/>
                  <a:pt x="73807" y="72740"/>
                </a:cubicBezTo>
                <a:cubicBezTo>
                  <a:pt x="73698" y="72658"/>
                  <a:pt x="73593" y="72575"/>
                  <a:pt x="73484" y="72493"/>
                </a:cubicBezTo>
                <a:cubicBezTo>
                  <a:pt x="73360" y="72433"/>
                  <a:pt x="73233" y="72376"/>
                  <a:pt x="73109" y="72316"/>
                </a:cubicBezTo>
                <a:cubicBezTo>
                  <a:pt x="73214" y="72395"/>
                  <a:pt x="73323" y="72470"/>
                  <a:pt x="73428" y="72549"/>
                </a:cubicBezTo>
                <a:close/>
                <a:moveTo>
                  <a:pt x="74257" y="72962"/>
                </a:moveTo>
                <a:cubicBezTo>
                  <a:pt x="74415" y="73041"/>
                  <a:pt x="74572" y="73116"/>
                  <a:pt x="74734" y="73191"/>
                </a:cubicBezTo>
                <a:cubicBezTo>
                  <a:pt x="74599" y="73082"/>
                  <a:pt x="74464" y="72973"/>
                  <a:pt x="74332" y="72864"/>
                </a:cubicBezTo>
                <a:cubicBezTo>
                  <a:pt x="74171" y="72797"/>
                  <a:pt x="74010" y="72725"/>
                  <a:pt x="73852" y="72654"/>
                </a:cubicBezTo>
                <a:cubicBezTo>
                  <a:pt x="73983" y="72759"/>
                  <a:pt x="74118" y="72860"/>
                  <a:pt x="74257" y="72962"/>
                </a:cubicBezTo>
                <a:close/>
                <a:moveTo>
                  <a:pt x="74208" y="73089"/>
                </a:moveTo>
                <a:cubicBezTo>
                  <a:pt x="74280" y="73131"/>
                  <a:pt x="74355" y="73168"/>
                  <a:pt x="74426" y="73209"/>
                </a:cubicBezTo>
                <a:cubicBezTo>
                  <a:pt x="74366" y="73164"/>
                  <a:pt x="74306" y="73119"/>
                  <a:pt x="74246" y="73074"/>
                </a:cubicBezTo>
                <a:cubicBezTo>
                  <a:pt x="74175" y="73041"/>
                  <a:pt x="74103" y="73007"/>
                  <a:pt x="74032" y="72969"/>
                </a:cubicBezTo>
                <a:cubicBezTo>
                  <a:pt x="74092" y="73010"/>
                  <a:pt x="74148" y="73048"/>
                  <a:pt x="74208" y="73089"/>
                </a:cubicBezTo>
                <a:close/>
                <a:moveTo>
                  <a:pt x="75026" y="73525"/>
                </a:moveTo>
                <a:cubicBezTo>
                  <a:pt x="75154" y="73592"/>
                  <a:pt x="75278" y="73656"/>
                  <a:pt x="75405" y="73720"/>
                </a:cubicBezTo>
                <a:cubicBezTo>
                  <a:pt x="75296" y="73637"/>
                  <a:pt x="75191" y="73555"/>
                  <a:pt x="75083" y="73472"/>
                </a:cubicBezTo>
                <a:cubicBezTo>
                  <a:pt x="74955" y="73412"/>
                  <a:pt x="74831" y="73352"/>
                  <a:pt x="74704" y="73292"/>
                </a:cubicBezTo>
                <a:cubicBezTo>
                  <a:pt x="74809" y="73371"/>
                  <a:pt x="74918" y="73449"/>
                  <a:pt x="75026" y="73525"/>
                </a:cubicBezTo>
                <a:close/>
                <a:moveTo>
                  <a:pt x="75852" y="73945"/>
                </a:moveTo>
                <a:cubicBezTo>
                  <a:pt x="76009" y="74024"/>
                  <a:pt x="76171" y="74099"/>
                  <a:pt x="76332" y="74177"/>
                </a:cubicBezTo>
                <a:cubicBezTo>
                  <a:pt x="76193" y="74069"/>
                  <a:pt x="76062" y="73960"/>
                  <a:pt x="75927" y="73847"/>
                </a:cubicBezTo>
                <a:cubicBezTo>
                  <a:pt x="75765" y="73776"/>
                  <a:pt x="75604" y="73708"/>
                  <a:pt x="75447" y="73633"/>
                </a:cubicBezTo>
                <a:cubicBezTo>
                  <a:pt x="75578" y="73738"/>
                  <a:pt x="75713" y="73840"/>
                  <a:pt x="75852" y="73945"/>
                </a:cubicBezTo>
                <a:close/>
                <a:moveTo>
                  <a:pt x="75803" y="74069"/>
                </a:moveTo>
                <a:cubicBezTo>
                  <a:pt x="75878" y="74110"/>
                  <a:pt x="75957" y="74151"/>
                  <a:pt x="76028" y="74192"/>
                </a:cubicBezTo>
                <a:cubicBezTo>
                  <a:pt x="75968" y="74147"/>
                  <a:pt x="75908" y="74102"/>
                  <a:pt x="75844" y="74054"/>
                </a:cubicBezTo>
                <a:cubicBezTo>
                  <a:pt x="75773" y="74020"/>
                  <a:pt x="75698" y="73982"/>
                  <a:pt x="75627" y="73945"/>
                </a:cubicBezTo>
                <a:cubicBezTo>
                  <a:pt x="75683" y="73986"/>
                  <a:pt x="75743" y="74027"/>
                  <a:pt x="75803" y="74069"/>
                </a:cubicBezTo>
                <a:moveTo>
                  <a:pt x="76621" y="74508"/>
                </a:moveTo>
                <a:cubicBezTo>
                  <a:pt x="76749" y="74575"/>
                  <a:pt x="76876" y="74643"/>
                  <a:pt x="77004" y="74706"/>
                </a:cubicBezTo>
                <a:cubicBezTo>
                  <a:pt x="76895" y="74624"/>
                  <a:pt x="76786" y="74538"/>
                  <a:pt x="76681" y="74455"/>
                </a:cubicBezTo>
                <a:cubicBezTo>
                  <a:pt x="76550" y="74395"/>
                  <a:pt x="76422" y="74335"/>
                  <a:pt x="76295" y="74275"/>
                </a:cubicBezTo>
                <a:cubicBezTo>
                  <a:pt x="76403" y="74354"/>
                  <a:pt x="76512" y="74429"/>
                  <a:pt x="76621" y="74508"/>
                </a:cubicBezTo>
                <a:moveTo>
                  <a:pt x="77446" y="74932"/>
                </a:moveTo>
                <a:cubicBezTo>
                  <a:pt x="77604" y="75010"/>
                  <a:pt x="77765" y="75089"/>
                  <a:pt x="77927" y="75168"/>
                </a:cubicBezTo>
                <a:cubicBezTo>
                  <a:pt x="77792" y="75055"/>
                  <a:pt x="77657" y="74947"/>
                  <a:pt x="77521" y="74838"/>
                </a:cubicBezTo>
                <a:cubicBezTo>
                  <a:pt x="77360" y="74763"/>
                  <a:pt x="77199" y="74691"/>
                  <a:pt x="77037" y="74620"/>
                </a:cubicBezTo>
                <a:cubicBezTo>
                  <a:pt x="77173" y="74721"/>
                  <a:pt x="77308" y="74826"/>
                  <a:pt x="77446" y="74932"/>
                </a:cubicBezTo>
                <a:close/>
                <a:moveTo>
                  <a:pt x="77401" y="75052"/>
                </a:moveTo>
                <a:cubicBezTo>
                  <a:pt x="77476" y="75097"/>
                  <a:pt x="77551" y="75138"/>
                  <a:pt x="77630" y="75179"/>
                </a:cubicBezTo>
                <a:cubicBezTo>
                  <a:pt x="77566" y="75134"/>
                  <a:pt x="77503" y="75085"/>
                  <a:pt x="77443" y="75040"/>
                </a:cubicBezTo>
                <a:cubicBezTo>
                  <a:pt x="77368" y="75003"/>
                  <a:pt x="77293" y="74965"/>
                  <a:pt x="77218" y="74928"/>
                </a:cubicBezTo>
                <a:cubicBezTo>
                  <a:pt x="77278" y="74969"/>
                  <a:pt x="77338" y="75010"/>
                  <a:pt x="77401" y="75052"/>
                </a:cubicBezTo>
                <a:close/>
                <a:moveTo>
                  <a:pt x="78216" y="75494"/>
                </a:moveTo>
                <a:cubicBezTo>
                  <a:pt x="78343" y="75562"/>
                  <a:pt x="78474" y="75633"/>
                  <a:pt x="78602" y="75697"/>
                </a:cubicBezTo>
                <a:cubicBezTo>
                  <a:pt x="78493" y="75614"/>
                  <a:pt x="78384" y="75528"/>
                  <a:pt x="78276" y="75442"/>
                </a:cubicBezTo>
                <a:cubicBezTo>
                  <a:pt x="78144" y="75382"/>
                  <a:pt x="78017" y="75322"/>
                  <a:pt x="77885" y="75258"/>
                </a:cubicBezTo>
                <a:cubicBezTo>
                  <a:pt x="77994" y="75337"/>
                  <a:pt x="78107" y="75416"/>
                  <a:pt x="78216" y="75494"/>
                </a:cubicBezTo>
                <a:moveTo>
                  <a:pt x="79037" y="75922"/>
                </a:moveTo>
                <a:cubicBezTo>
                  <a:pt x="79199" y="76001"/>
                  <a:pt x="79360" y="76083"/>
                  <a:pt x="79525" y="76162"/>
                </a:cubicBezTo>
                <a:cubicBezTo>
                  <a:pt x="79386" y="76050"/>
                  <a:pt x="79251" y="75941"/>
                  <a:pt x="79116" y="75828"/>
                </a:cubicBezTo>
                <a:cubicBezTo>
                  <a:pt x="78955" y="75757"/>
                  <a:pt x="78790" y="75682"/>
                  <a:pt x="78628" y="75607"/>
                </a:cubicBezTo>
                <a:cubicBezTo>
                  <a:pt x="78763" y="75712"/>
                  <a:pt x="78902" y="75817"/>
                  <a:pt x="79037" y="75922"/>
                </a:cubicBezTo>
                <a:moveTo>
                  <a:pt x="78992" y="76042"/>
                </a:moveTo>
                <a:cubicBezTo>
                  <a:pt x="79071" y="76087"/>
                  <a:pt x="79150" y="76128"/>
                  <a:pt x="79229" y="76173"/>
                </a:cubicBezTo>
                <a:cubicBezTo>
                  <a:pt x="79165" y="76125"/>
                  <a:pt x="79101" y="76076"/>
                  <a:pt x="79037" y="76027"/>
                </a:cubicBezTo>
                <a:cubicBezTo>
                  <a:pt x="78958" y="75990"/>
                  <a:pt x="78883" y="75952"/>
                  <a:pt x="78805" y="75911"/>
                </a:cubicBezTo>
                <a:cubicBezTo>
                  <a:pt x="78868" y="75956"/>
                  <a:pt x="78932" y="75997"/>
                  <a:pt x="78992" y="76042"/>
                </a:cubicBezTo>
                <a:close/>
                <a:moveTo>
                  <a:pt x="79806" y="76489"/>
                </a:moveTo>
                <a:cubicBezTo>
                  <a:pt x="79938" y="76556"/>
                  <a:pt x="80069" y="76627"/>
                  <a:pt x="80200" y="76695"/>
                </a:cubicBezTo>
                <a:cubicBezTo>
                  <a:pt x="80088" y="76609"/>
                  <a:pt x="79979" y="76522"/>
                  <a:pt x="79866" y="76436"/>
                </a:cubicBezTo>
                <a:cubicBezTo>
                  <a:pt x="79735" y="76372"/>
                  <a:pt x="79608" y="76312"/>
                  <a:pt x="79476" y="76248"/>
                </a:cubicBezTo>
                <a:cubicBezTo>
                  <a:pt x="79585" y="76327"/>
                  <a:pt x="79698" y="76406"/>
                  <a:pt x="79806" y="76489"/>
                </a:cubicBezTo>
                <a:close/>
                <a:moveTo>
                  <a:pt x="80632" y="76916"/>
                </a:moveTo>
                <a:cubicBezTo>
                  <a:pt x="80793" y="76999"/>
                  <a:pt x="80955" y="77081"/>
                  <a:pt x="81120" y="77160"/>
                </a:cubicBezTo>
                <a:cubicBezTo>
                  <a:pt x="80981" y="77048"/>
                  <a:pt x="80846" y="76939"/>
                  <a:pt x="80707" y="76826"/>
                </a:cubicBezTo>
                <a:cubicBezTo>
                  <a:pt x="80546" y="76751"/>
                  <a:pt x="80380" y="76676"/>
                  <a:pt x="80215" y="76601"/>
                </a:cubicBezTo>
                <a:cubicBezTo>
                  <a:pt x="80354" y="76706"/>
                  <a:pt x="80489" y="76811"/>
                  <a:pt x="80632" y="76916"/>
                </a:cubicBezTo>
                <a:close/>
                <a:moveTo>
                  <a:pt x="80587" y="77033"/>
                </a:moveTo>
                <a:cubicBezTo>
                  <a:pt x="80666" y="77081"/>
                  <a:pt x="80748" y="77126"/>
                  <a:pt x="80827" y="77171"/>
                </a:cubicBezTo>
                <a:cubicBezTo>
                  <a:pt x="80763" y="77119"/>
                  <a:pt x="80696" y="77070"/>
                  <a:pt x="80628" y="77021"/>
                </a:cubicBezTo>
                <a:cubicBezTo>
                  <a:pt x="80549" y="76980"/>
                  <a:pt x="80471" y="76943"/>
                  <a:pt x="80392" y="76901"/>
                </a:cubicBezTo>
                <a:cubicBezTo>
                  <a:pt x="80459" y="76946"/>
                  <a:pt x="80519" y="76991"/>
                  <a:pt x="80587" y="77033"/>
                </a:cubicBezTo>
                <a:close/>
                <a:moveTo>
                  <a:pt x="81401" y="77483"/>
                </a:moveTo>
                <a:cubicBezTo>
                  <a:pt x="81532" y="77554"/>
                  <a:pt x="81664" y="77622"/>
                  <a:pt x="81795" y="77693"/>
                </a:cubicBezTo>
                <a:cubicBezTo>
                  <a:pt x="81682" y="77607"/>
                  <a:pt x="81570" y="77520"/>
                  <a:pt x="81461" y="77434"/>
                </a:cubicBezTo>
                <a:cubicBezTo>
                  <a:pt x="81330" y="77370"/>
                  <a:pt x="81195" y="77303"/>
                  <a:pt x="81063" y="77239"/>
                </a:cubicBezTo>
                <a:cubicBezTo>
                  <a:pt x="81176" y="77322"/>
                  <a:pt x="81288" y="77400"/>
                  <a:pt x="81401" y="77483"/>
                </a:cubicBezTo>
                <a:close/>
                <a:moveTo>
                  <a:pt x="82219" y="77914"/>
                </a:moveTo>
                <a:cubicBezTo>
                  <a:pt x="82384" y="77997"/>
                  <a:pt x="82549" y="78079"/>
                  <a:pt x="82714" y="78162"/>
                </a:cubicBezTo>
                <a:cubicBezTo>
                  <a:pt x="82575" y="78053"/>
                  <a:pt x="82437" y="77941"/>
                  <a:pt x="82302" y="77828"/>
                </a:cubicBezTo>
                <a:cubicBezTo>
                  <a:pt x="82136" y="77749"/>
                  <a:pt x="81971" y="77674"/>
                  <a:pt x="81806" y="77595"/>
                </a:cubicBezTo>
                <a:cubicBezTo>
                  <a:pt x="81941" y="77704"/>
                  <a:pt x="82080" y="77809"/>
                  <a:pt x="82219" y="77914"/>
                </a:cubicBezTo>
                <a:close/>
                <a:moveTo>
                  <a:pt x="82178" y="78031"/>
                </a:moveTo>
                <a:cubicBezTo>
                  <a:pt x="82260" y="78076"/>
                  <a:pt x="82343" y="78124"/>
                  <a:pt x="82425" y="78169"/>
                </a:cubicBezTo>
                <a:cubicBezTo>
                  <a:pt x="82358" y="78121"/>
                  <a:pt x="82290" y="78068"/>
                  <a:pt x="82223" y="78019"/>
                </a:cubicBezTo>
                <a:cubicBezTo>
                  <a:pt x="82140" y="77978"/>
                  <a:pt x="82061" y="77933"/>
                  <a:pt x="81979" y="77892"/>
                </a:cubicBezTo>
                <a:cubicBezTo>
                  <a:pt x="82046" y="77941"/>
                  <a:pt x="82110" y="77986"/>
                  <a:pt x="82178" y="78031"/>
                </a:cubicBezTo>
                <a:close/>
                <a:moveTo>
                  <a:pt x="82988" y="78481"/>
                </a:moveTo>
                <a:cubicBezTo>
                  <a:pt x="83123" y="78552"/>
                  <a:pt x="83258" y="78627"/>
                  <a:pt x="83393" y="78699"/>
                </a:cubicBezTo>
                <a:cubicBezTo>
                  <a:pt x="83277" y="78608"/>
                  <a:pt x="83164" y="78522"/>
                  <a:pt x="83052" y="78432"/>
                </a:cubicBezTo>
                <a:cubicBezTo>
                  <a:pt x="82921" y="78368"/>
                  <a:pt x="82786" y="78301"/>
                  <a:pt x="82650" y="78237"/>
                </a:cubicBezTo>
                <a:cubicBezTo>
                  <a:pt x="82763" y="78320"/>
                  <a:pt x="82876" y="78398"/>
                  <a:pt x="82988" y="78481"/>
                </a:cubicBezTo>
                <a:moveTo>
                  <a:pt x="83810" y="78916"/>
                </a:moveTo>
                <a:cubicBezTo>
                  <a:pt x="83975" y="79002"/>
                  <a:pt x="84144" y="79085"/>
                  <a:pt x="84309" y="79171"/>
                </a:cubicBezTo>
                <a:cubicBezTo>
                  <a:pt x="84170" y="79059"/>
                  <a:pt x="84031" y="78946"/>
                  <a:pt x="83892" y="78830"/>
                </a:cubicBezTo>
                <a:cubicBezTo>
                  <a:pt x="83724" y="78755"/>
                  <a:pt x="83558" y="78676"/>
                  <a:pt x="83393" y="78597"/>
                </a:cubicBezTo>
                <a:cubicBezTo>
                  <a:pt x="83532" y="78702"/>
                  <a:pt x="83671" y="78811"/>
                  <a:pt x="83810" y="78916"/>
                </a:cubicBezTo>
                <a:close/>
                <a:moveTo>
                  <a:pt x="83765" y="79029"/>
                </a:moveTo>
                <a:cubicBezTo>
                  <a:pt x="83851" y="79077"/>
                  <a:pt x="83937" y="79126"/>
                  <a:pt x="84024" y="79175"/>
                </a:cubicBezTo>
                <a:cubicBezTo>
                  <a:pt x="83956" y="79123"/>
                  <a:pt x="83885" y="79070"/>
                  <a:pt x="83814" y="79017"/>
                </a:cubicBezTo>
                <a:cubicBezTo>
                  <a:pt x="83731" y="78976"/>
                  <a:pt x="83648" y="78931"/>
                  <a:pt x="83562" y="78890"/>
                </a:cubicBezTo>
                <a:cubicBezTo>
                  <a:pt x="83630" y="78935"/>
                  <a:pt x="83697" y="78984"/>
                  <a:pt x="83765" y="79029"/>
                </a:cubicBezTo>
                <a:close/>
                <a:moveTo>
                  <a:pt x="84579" y="79483"/>
                </a:moveTo>
                <a:cubicBezTo>
                  <a:pt x="84714" y="79558"/>
                  <a:pt x="84853" y="79633"/>
                  <a:pt x="84988" y="79704"/>
                </a:cubicBezTo>
                <a:cubicBezTo>
                  <a:pt x="84872" y="79614"/>
                  <a:pt x="84759" y="79528"/>
                  <a:pt x="84647" y="79438"/>
                </a:cubicBezTo>
                <a:cubicBezTo>
                  <a:pt x="84508" y="79370"/>
                  <a:pt x="84373" y="79303"/>
                  <a:pt x="84238" y="79235"/>
                </a:cubicBezTo>
                <a:cubicBezTo>
                  <a:pt x="84350" y="79318"/>
                  <a:pt x="84466" y="79400"/>
                  <a:pt x="84579" y="79483"/>
                </a:cubicBezTo>
                <a:close/>
                <a:moveTo>
                  <a:pt x="85269" y="79974"/>
                </a:moveTo>
                <a:cubicBezTo>
                  <a:pt x="85299" y="79993"/>
                  <a:pt x="85326" y="80012"/>
                  <a:pt x="85356" y="80034"/>
                </a:cubicBezTo>
                <a:cubicBezTo>
                  <a:pt x="85446" y="80083"/>
                  <a:pt x="85536" y="80136"/>
                  <a:pt x="85622" y="80184"/>
                </a:cubicBezTo>
                <a:cubicBezTo>
                  <a:pt x="85551" y="80132"/>
                  <a:pt x="85479" y="80076"/>
                  <a:pt x="85408" y="80023"/>
                </a:cubicBezTo>
                <a:cubicBezTo>
                  <a:pt x="85322" y="79978"/>
                  <a:pt x="85236" y="79933"/>
                  <a:pt x="85146" y="79888"/>
                </a:cubicBezTo>
                <a:cubicBezTo>
                  <a:pt x="85187" y="79914"/>
                  <a:pt x="85228" y="79944"/>
                  <a:pt x="85269" y="79974"/>
                </a:cubicBezTo>
                <a:close/>
                <a:moveTo>
                  <a:pt x="86170" y="80488"/>
                </a:moveTo>
                <a:cubicBezTo>
                  <a:pt x="86309" y="80567"/>
                  <a:pt x="86447" y="80642"/>
                  <a:pt x="86586" y="80717"/>
                </a:cubicBezTo>
                <a:cubicBezTo>
                  <a:pt x="86470" y="80627"/>
                  <a:pt x="86354" y="80537"/>
                  <a:pt x="86237" y="80443"/>
                </a:cubicBezTo>
                <a:cubicBezTo>
                  <a:pt x="86099" y="80376"/>
                  <a:pt x="85960" y="80308"/>
                  <a:pt x="85825" y="80237"/>
                </a:cubicBezTo>
                <a:cubicBezTo>
                  <a:pt x="85937" y="80323"/>
                  <a:pt x="86054" y="80406"/>
                  <a:pt x="86170" y="80488"/>
                </a:cubicBezTo>
                <a:moveTo>
                  <a:pt x="86947" y="81040"/>
                </a:moveTo>
                <a:cubicBezTo>
                  <a:pt x="87037" y="81092"/>
                  <a:pt x="87130" y="81145"/>
                  <a:pt x="87220" y="81197"/>
                </a:cubicBezTo>
                <a:cubicBezTo>
                  <a:pt x="87149" y="81141"/>
                  <a:pt x="87074" y="81089"/>
                  <a:pt x="86999" y="81032"/>
                </a:cubicBezTo>
                <a:cubicBezTo>
                  <a:pt x="86909" y="80983"/>
                  <a:pt x="86819" y="80938"/>
                  <a:pt x="86733" y="80890"/>
                </a:cubicBezTo>
                <a:cubicBezTo>
                  <a:pt x="86800" y="80938"/>
                  <a:pt x="86875" y="80991"/>
                  <a:pt x="86947" y="81040"/>
                </a:cubicBezTo>
                <a:close/>
                <a:moveTo>
                  <a:pt x="87761" y="81501"/>
                </a:moveTo>
                <a:cubicBezTo>
                  <a:pt x="87900" y="81576"/>
                  <a:pt x="88038" y="81655"/>
                  <a:pt x="88181" y="81730"/>
                </a:cubicBezTo>
                <a:cubicBezTo>
                  <a:pt x="88061" y="81640"/>
                  <a:pt x="87945" y="81546"/>
                  <a:pt x="87828" y="81456"/>
                </a:cubicBezTo>
                <a:cubicBezTo>
                  <a:pt x="87689" y="81385"/>
                  <a:pt x="87551" y="81314"/>
                  <a:pt x="87408" y="81242"/>
                </a:cubicBezTo>
                <a:cubicBezTo>
                  <a:pt x="87524" y="81329"/>
                  <a:pt x="87641" y="81415"/>
                  <a:pt x="87761" y="81501"/>
                </a:cubicBezTo>
                <a:close/>
                <a:moveTo>
                  <a:pt x="88537" y="82049"/>
                </a:moveTo>
                <a:cubicBezTo>
                  <a:pt x="88631" y="82105"/>
                  <a:pt x="88725" y="82158"/>
                  <a:pt x="88823" y="82214"/>
                </a:cubicBezTo>
                <a:cubicBezTo>
                  <a:pt x="88744" y="82158"/>
                  <a:pt x="88669" y="82098"/>
                  <a:pt x="88590" y="82042"/>
                </a:cubicBezTo>
                <a:cubicBezTo>
                  <a:pt x="88500" y="81993"/>
                  <a:pt x="88406" y="81944"/>
                  <a:pt x="88316" y="81895"/>
                </a:cubicBezTo>
                <a:cubicBezTo>
                  <a:pt x="88387" y="81948"/>
                  <a:pt x="88462" y="81997"/>
                  <a:pt x="88537" y="82049"/>
                </a:cubicBezTo>
                <a:close/>
                <a:moveTo>
                  <a:pt x="89288" y="82466"/>
                </a:moveTo>
                <a:cubicBezTo>
                  <a:pt x="89307" y="82481"/>
                  <a:pt x="89329" y="82496"/>
                  <a:pt x="89348" y="82511"/>
                </a:cubicBezTo>
                <a:cubicBezTo>
                  <a:pt x="89490" y="82589"/>
                  <a:pt x="89637" y="82668"/>
                  <a:pt x="89779" y="82747"/>
                </a:cubicBezTo>
                <a:cubicBezTo>
                  <a:pt x="89659" y="82657"/>
                  <a:pt x="89539" y="82563"/>
                  <a:pt x="89419" y="82469"/>
                </a:cubicBezTo>
                <a:cubicBezTo>
                  <a:pt x="89277" y="82398"/>
                  <a:pt x="89134" y="82323"/>
                  <a:pt x="88995" y="82252"/>
                </a:cubicBezTo>
                <a:cubicBezTo>
                  <a:pt x="89093" y="82323"/>
                  <a:pt x="89190" y="82394"/>
                  <a:pt x="89288" y="82466"/>
                </a:cubicBezTo>
                <a:close/>
                <a:moveTo>
                  <a:pt x="90124" y="83062"/>
                </a:moveTo>
                <a:cubicBezTo>
                  <a:pt x="90222" y="83118"/>
                  <a:pt x="90323" y="83175"/>
                  <a:pt x="90421" y="83231"/>
                </a:cubicBezTo>
                <a:cubicBezTo>
                  <a:pt x="90342" y="83175"/>
                  <a:pt x="90263" y="83115"/>
                  <a:pt x="90185" y="83055"/>
                </a:cubicBezTo>
                <a:cubicBezTo>
                  <a:pt x="90087" y="83006"/>
                  <a:pt x="89989" y="82953"/>
                  <a:pt x="89896" y="82901"/>
                </a:cubicBezTo>
                <a:cubicBezTo>
                  <a:pt x="89971" y="82953"/>
                  <a:pt x="90049" y="83010"/>
                  <a:pt x="90124" y="83062"/>
                </a:cubicBezTo>
                <a:close/>
                <a:moveTo>
                  <a:pt x="90631" y="83302"/>
                </a:moveTo>
                <a:cubicBezTo>
                  <a:pt x="90732" y="83377"/>
                  <a:pt x="90837" y="83452"/>
                  <a:pt x="90939" y="83527"/>
                </a:cubicBezTo>
                <a:cubicBezTo>
                  <a:pt x="91085" y="83606"/>
                  <a:pt x="91228" y="83689"/>
                  <a:pt x="91374" y="83767"/>
                </a:cubicBezTo>
                <a:cubicBezTo>
                  <a:pt x="91254" y="83674"/>
                  <a:pt x="91130" y="83580"/>
                  <a:pt x="91010" y="83486"/>
                </a:cubicBezTo>
                <a:cubicBezTo>
                  <a:pt x="90867" y="83411"/>
                  <a:pt x="90721" y="83336"/>
                  <a:pt x="90578" y="83265"/>
                </a:cubicBezTo>
                <a:cubicBezTo>
                  <a:pt x="90597" y="83276"/>
                  <a:pt x="90612" y="83291"/>
                  <a:pt x="90631" y="83302"/>
                </a:cubicBezTo>
                <a:close/>
                <a:moveTo>
                  <a:pt x="91715" y="84079"/>
                </a:moveTo>
                <a:cubicBezTo>
                  <a:pt x="91817" y="84135"/>
                  <a:pt x="91918" y="84195"/>
                  <a:pt x="92019" y="84255"/>
                </a:cubicBezTo>
                <a:cubicBezTo>
                  <a:pt x="91993" y="84233"/>
                  <a:pt x="91963" y="84214"/>
                  <a:pt x="91937" y="84195"/>
                </a:cubicBezTo>
                <a:cubicBezTo>
                  <a:pt x="91884" y="84154"/>
                  <a:pt x="91828" y="84113"/>
                  <a:pt x="91772" y="84071"/>
                </a:cubicBezTo>
                <a:cubicBezTo>
                  <a:pt x="91674" y="84019"/>
                  <a:pt x="91577" y="83966"/>
                  <a:pt x="91479" y="83914"/>
                </a:cubicBezTo>
                <a:cubicBezTo>
                  <a:pt x="91558" y="83966"/>
                  <a:pt x="91637" y="84023"/>
                  <a:pt x="91715" y="84079"/>
                </a:cubicBezTo>
                <a:close/>
                <a:moveTo>
                  <a:pt x="92526" y="84544"/>
                </a:moveTo>
                <a:cubicBezTo>
                  <a:pt x="92676" y="84627"/>
                  <a:pt x="92822" y="84709"/>
                  <a:pt x="92972" y="84792"/>
                </a:cubicBezTo>
                <a:cubicBezTo>
                  <a:pt x="92848" y="84698"/>
                  <a:pt x="92725" y="84600"/>
                  <a:pt x="92601" y="84503"/>
                </a:cubicBezTo>
                <a:cubicBezTo>
                  <a:pt x="92454" y="84428"/>
                  <a:pt x="92308" y="84353"/>
                  <a:pt x="92162" y="84278"/>
                </a:cubicBezTo>
                <a:cubicBezTo>
                  <a:pt x="92282" y="84368"/>
                  <a:pt x="92406" y="84454"/>
                  <a:pt x="92526" y="84544"/>
                </a:cubicBezTo>
                <a:close/>
                <a:moveTo>
                  <a:pt x="92545" y="84642"/>
                </a:moveTo>
                <a:cubicBezTo>
                  <a:pt x="92545" y="84638"/>
                  <a:pt x="92545" y="84638"/>
                  <a:pt x="92545" y="84638"/>
                </a:cubicBezTo>
                <a:cubicBezTo>
                  <a:pt x="92541" y="84638"/>
                  <a:pt x="92537" y="84638"/>
                  <a:pt x="92537" y="84634"/>
                </a:cubicBezTo>
                <a:cubicBezTo>
                  <a:pt x="92541" y="84638"/>
                  <a:pt x="92541" y="84638"/>
                  <a:pt x="92545" y="84642"/>
                </a:cubicBezTo>
                <a:close/>
                <a:moveTo>
                  <a:pt x="93302" y="85096"/>
                </a:moveTo>
                <a:cubicBezTo>
                  <a:pt x="93407" y="85156"/>
                  <a:pt x="93513" y="85219"/>
                  <a:pt x="93618" y="85280"/>
                </a:cubicBezTo>
                <a:cubicBezTo>
                  <a:pt x="93535" y="85216"/>
                  <a:pt x="93449" y="85152"/>
                  <a:pt x="93366" y="85088"/>
                </a:cubicBezTo>
                <a:cubicBezTo>
                  <a:pt x="93261" y="85036"/>
                  <a:pt x="93160" y="84979"/>
                  <a:pt x="93059" y="84923"/>
                </a:cubicBezTo>
                <a:cubicBezTo>
                  <a:pt x="93141" y="84979"/>
                  <a:pt x="93224" y="85039"/>
                  <a:pt x="93302" y="85096"/>
                </a:cubicBezTo>
                <a:close/>
                <a:moveTo>
                  <a:pt x="94117" y="85565"/>
                </a:moveTo>
                <a:cubicBezTo>
                  <a:pt x="94255" y="85643"/>
                  <a:pt x="94394" y="85722"/>
                  <a:pt x="94537" y="85797"/>
                </a:cubicBezTo>
                <a:cubicBezTo>
                  <a:pt x="94413" y="85704"/>
                  <a:pt x="94289" y="85606"/>
                  <a:pt x="94165" y="85512"/>
                </a:cubicBezTo>
                <a:cubicBezTo>
                  <a:pt x="94027" y="85441"/>
                  <a:pt x="93884" y="85366"/>
                  <a:pt x="93745" y="85291"/>
                </a:cubicBezTo>
                <a:cubicBezTo>
                  <a:pt x="93869" y="85385"/>
                  <a:pt x="93993" y="85475"/>
                  <a:pt x="94117" y="85565"/>
                </a:cubicBezTo>
                <a:close/>
                <a:moveTo>
                  <a:pt x="94150" y="85670"/>
                </a:moveTo>
                <a:cubicBezTo>
                  <a:pt x="94147" y="85666"/>
                  <a:pt x="94139" y="85662"/>
                  <a:pt x="94135" y="85658"/>
                </a:cubicBezTo>
                <a:cubicBezTo>
                  <a:pt x="94124" y="85651"/>
                  <a:pt x="94113" y="85647"/>
                  <a:pt x="94102" y="85640"/>
                </a:cubicBezTo>
                <a:cubicBezTo>
                  <a:pt x="94117" y="85647"/>
                  <a:pt x="94135" y="85658"/>
                  <a:pt x="94150" y="85670"/>
                </a:cubicBezTo>
                <a:close/>
                <a:moveTo>
                  <a:pt x="94893" y="86116"/>
                </a:moveTo>
                <a:cubicBezTo>
                  <a:pt x="94987" y="86173"/>
                  <a:pt x="95081" y="86225"/>
                  <a:pt x="95171" y="86281"/>
                </a:cubicBezTo>
                <a:cubicBezTo>
                  <a:pt x="95088" y="86218"/>
                  <a:pt x="95006" y="86154"/>
                  <a:pt x="94920" y="86094"/>
                </a:cubicBezTo>
                <a:cubicBezTo>
                  <a:pt x="94830" y="86041"/>
                  <a:pt x="94732" y="85989"/>
                  <a:pt x="94642" y="85940"/>
                </a:cubicBezTo>
                <a:cubicBezTo>
                  <a:pt x="94724" y="86000"/>
                  <a:pt x="94807" y="86056"/>
                  <a:pt x="94893" y="86116"/>
                </a:cubicBezTo>
                <a:close/>
                <a:moveTo>
                  <a:pt x="95659" y="86559"/>
                </a:moveTo>
                <a:cubicBezTo>
                  <a:pt x="95816" y="86649"/>
                  <a:pt x="95978" y="86739"/>
                  <a:pt x="96139" y="86829"/>
                </a:cubicBezTo>
                <a:cubicBezTo>
                  <a:pt x="96090" y="86792"/>
                  <a:pt x="96045" y="86758"/>
                  <a:pt x="95996" y="86720"/>
                </a:cubicBezTo>
                <a:cubicBezTo>
                  <a:pt x="95918" y="86660"/>
                  <a:pt x="95839" y="86600"/>
                  <a:pt x="95760" y="86536"/>
                </a:cubicBezTo>
                <a:cubicBezTo>
                  <a:pt x="95602" y="86458"/>
                  <a:pt x="95449" y="86375"/>
                  <a:pt x="95291" y="86289"/>
                </a:cubicBezTo>
                <a:cubicBezTo>
                  <a:pt x="95411" y="86383"/>
                  <a:pt x="95535" y="86469"/>
                  <a:pt x="95659" y="86559"/>
                </a:cubicBezTo>
                <a:moveTo>
                  <a:pt x="95677" y="86653"/>
                </a:moveTo>
                <a:cubicBezTo>
                  <a:pt x="95681" y="86653"/>
                  <a:pt x="95685" y="86657"/>
                  <a:pt x="95685" y="86657"/>
                </a:cubicBezTo>
                <a:cubicBezTo>
                  <a:pt x="95685" y="86657"/>
                  <a:pt x="95681" y="86653"/>
                  <a:pt x="95677" y="86653"/>
                </a:cubicBezTo>
                <a:cubicBezTo>
                  <a:pt x="95674" y="86649"/>
                  <a:pt x="95674" y="86649"/>
                  <a:pt x="95670" y="86645"/>
                </a:cubicBezTo>
                <a:cubicBezTo>
                  <a:pt x="95674" y="86649"/>
                  <a:pt x="95677" y="86653"/>
                  <a:pt x="95677" y="86653"/>
                </a:cubicBezTo>
                <a:close/>
                <a:moveTo>
                  <a:pt x="96409" y="87095"/>
                </a:moveTo>
                <a:cubicBezTo>
                  <a:pt x="96533" y="87167"/>
                  <a:pt x="96657" y="87242"/>
                  <a:pt x="96781" y="87313"/>
                </a:cubicBezTo>
                <a:cubicBezTo>
                  <a:pt x="96691" y="87249"/>
                  <a:pt x="96604" y="87182"/>
                  <a:pt x="96518" y="87118"/>
                </a:cubicBezTo>
                <a:cubicBezTo>
                  <a:pt x="96402" y="87054"/>
                  <a:pt x="96285" y="86990"/>
                  <a:pt x="96169" y="86927"/>
                </a:cubicBezTo>
                <a:cubicBezTo>
                  <a:pt x="96248" y="86983"/>
                  <a:pt x="96330" y="87039"/>
                  <a:pt x="96409" y="87095"/>
                </a:cubicBezTo>
                <a:close/>
                <a:moveTo>
                  <a:pt x="97253" y="87587"/>
                </a:moveTo>
                <a:cubicBezTo>
                  <a:pt x="97441" y="87696"/>
                  <a:pt x="97629" y="87801"/>
                  <a:pt x="97816" y="87906"/>
                </a:cubicBezTo>
                <a:cubicBezTo>
                  <a:pt x="97681" y="87805"/>
                  <a:pt x="97550" y="87703"/>
                  <a:pt x="97418" y="87598"/>
                </a:cubicBezTo>
                <a:cubicBezTo>
                  <a:pt x="97238" y="87504"/>
                  <a:pt x="97058" y="87411"/>
                  <a:pt x="96878" y="87313"/>
                </a:cubicBezTo>
                <a:cubicBezTo>
                  <a:pt x="97002" y="87403"/>
                  <a:pt x="97129" y="87497"/>
                  <a:pt x="97253" y="87587"/>
                </a:cubicBezTo>
                <a:close/>
                <a:moveTo>
                  <a:pt x="97302" y="87696"/>
                </a:moveTo>
                <a:cubicBezTo>
                  <a:pt x="97295" y="87692"/>
                  <a:pt x="97283" y="87685"/>
                  <a:pt x="97276" y="87681"/>
                </a:cubicBezTo>
                <a:cubicBezTo>
                  <a:pt x="97261" y="87670"/>
                  <a:pt x="97242" y="87658"/>
                  <a:pt x="97223" y="87647"/>
                </a:cubicBezTo>
                <a:cubicBezTo>
                  <a:pt x="97250" y="87666"/>
                  <a:pt x="97276" y="87681"/>
                  <a:pt x="97302" y="87696"/>
                </a:cubicBezTo>
                <a:close/>
                <a:moveTo>
                  <a:pt x="98007" y="88127"/>
                </a:moveTo>
                <a:cubicBezTo>
                  <a:pt x="98161" y="88217"/>
                  <a:pt x="98315" y="88307"/>
                  <a:pt x="98473" y="88401"/>
                </a:cubicBezTo>
                <a:cubicBezTo>
                  <a:pt x="98375" y="88330"/>
                  <a:pt x="98278" y="88255"/>
                  <a:pt x="98184" y="88184"/>
                </a:cubicBezTo>
                <a:cubicBezTo>
                  <a:pt x="98041" y="88105"/>
                  <a:pt x="97899" y="88030"/>
                  <a:pt x="97756" y="87951"/>
                </a:cubicBezTo>
                <a:cubicBezTo>
                  <a:pt x="97839" y="88007"/>
                  <a:pt x="97925" y="88067"/>
                  <a:pt x="98007" y="88127"/>
                </a:cubicBezTo>
                <a:close/>
                <a:moveTo>
                  <a:pt x="98927" y="88664"/>
                </a:moveTo>
                <a:cubicBezTo>
                  <a:pt x="99084" y="88754"/>
                  <a:pt x="99242" y="88844"/>
                  <a:pt x="99399" y="88930"/>
                </a:cubicBezTo>
                <a:cubicBezTo>
                  <a:pt x="99264" y="88829"/>
                  <a:pt x="99133" y="88724"/>
                  <a:pt x="98998" y="88623"/>
                </a:cubicBezTo>
                <a:cubicBezTo>
                  <a:pt x="98844" y="88540"/>
                  <a:pt x="98687" y="88457"/>
                  <a:pt x="98529" y="88371"/>
                </a:cubicBezTo>
                <a:cubicBezTo>
                  <a:pt x="98660" y="88469"/>
                  <a:pt x="98795" y="88566"/>
                  <a:pt x="98927" y="88664"/>
                </a:cubicBezTo>
                <a:close/>
                <a:moveTo>
                  <a:pt x="98885" y="88728"/>
                </a:moveTo>
                <a:cubicBezTo>
                  <a:pt x="98960" y="88773"/>
                  <a:pt x="99036" y="88821"/>
                  <a:pt x="99107" y="88866"/>
                </a:cubicBezTo>
                <a:cubicBezTo>
                  <a:pt x="99054" y="88829"/>
                  <a:pt x="99005" y="88791"/>
                  <a:pt x="98953" y="88754"/>
                </a:cubicBezTo>
                <a:cubicBezTo>
                  <a:pt x="98885" y="88713"/>
                  <a:pt x="98818" y="88675"/>
                  <a:pt x="98750" y="88638"/>
                </a:cubicBezTo>
                <a:cubicBezTo>
                  <a:pt x="98795" y="88668"/>
                  <a:pt x="98840" y="88698"/>
                  <a:pt x="98885" y="88728"/>
                </a:cubicBezTo>
                <a:close/>
                <a:moveTo>
                  <a:pt x="99786" y="89272"/>
                </a:moveTo>
                <a:cubicBezTo>
                  <a:pt x="99895" y="89339"/>
                  <a:pt x="100004" y="89403"/>
                  <a:pt x="100116" y="89467"/>
                </a:cubicBezTo>
                <a:cubicBezTo>
                  <a:pt x="99996" y="89380"/>
                  <a:pt x="99880" y="89294"/>
                  <a:pt x="99763" y="89204"/>
                </a:cubicBezTo>
                <a:cubicBezTo>
                  <a:pt x="99647" y="89140"/>
                  <a:pt x="99527" y="89077"/>
                  <a:pt x="99411" y="89013"/>
                </a:cubicBezTo>
                <a:cubicBezTo>
                  <a:pt x="99535" y="89099"/>
                  <a:pt x="99658" y="89185"/>
                  <a:pt x="99786" y="89272"/>
                </a:cubicBezTo>
                <a:moveTo>
                  <a:pt x="100619" y="89846"/>
                </a:moveTo>
                <a:cubicBezTo>
                  <a:pt x="100645" y="89861"/>
                  <a:pt x="100668" y="89872"/>
                  <a:pt x="100690" y="89887"/>
                </a:cubicBezTo>
                <a:cubicBezTo>
                  <a:pt x="100656" y="89864"/>
                  <a:pt x="100623" y="89838"/>
                  <a:pt x="100589" y="89816"/>
                </a:cubicBezTo>
                <a:cubicBezTo>
                  <a:pt x="100559" y="89797"/>
                  <a:pt x="100529" y="89782"/>
                  <a:pt x="100499" y="89763"/>
                </a:cubicBezTo>
                <a:cubicBezTo>
                  <a:pt x="100540" y="89789"/>
                  <a:pt x="100581" y="89819"/>
                  <a:pt x="100619" y="89846"/>
                </a:cubicBezTo>
                <a:close/>
                <a:moveTo>
                  <a:pt x="100578" y="89647"/>
                </a:moveTo>
                <a:cubicBezTo>
                  <a:pt x="100420" y="89561"/>
                  <a:pt x="100259" y="89474"/>
                  <a:pt x="100101" y="89388"/>
                </a:cubicBezTo>
                <a:cubicBezTo>
                  <a:pt x="100251" y="89501"/>
                  <a:pt x="100409" y="89617"/>
                  <a:pt x="100559" y="89726"/>
                </a:cubicBezTo>
                <a:cubicBezTo>
                  <a:pt x="100716" y="89816"/>
                  <a:pt x="100870" y="89906"/>
                  <a:pt x="101032" y="89992"/>
                </a:cubicBezTo>
                <a:cubicBezTo>
                  <a:pt x="100878" y="89879"/>
                  <a:pt x="100728" y="89763"/>
                  <a:pt x="100578" y="89647"/>
                </a:cubicBezTo>
                <a:close/>
                <a:moveTo>
                  <a:pt x="101351" y="90288"/>
                </a:moveTo>
                <a:cubicBezTo>
                  <a:pt x="101467" y="90356"/>
                  <a:pt x="101583" y="90427"/>
                  <a:pt x="101699" y="90495"/>
                </a:cubicBezTo>
                <a:cubicBezTo>
                  <a:pt x="101594" y="90416"/>
                  <a:pt x="101489" y="90341"/>
                  <a:pt x="101388" y="90262"/>
                </a:cubicBezTo>
                <a:cubicBezTo>
                  <a:pt x="101272" y="90198"/>
                  <a:pt x="101155" y="90135"/>
                  <a:pt x="101039" y="90071"/>
                </a:cubicBezTo>
                <a:cubicBezTo>
                  <a:pt x="101144" y="90142"/>
                  <a:pt x="101245" y="90217"/>
                  <a:pt x="101351" y="90288"/>
                </a:cubicBezTo>
                <a:moveTo>
                  <a:pt x="102131" y="90746"/>
                </a:moveTo>
                <a:cubicBezTo>
                  <a:pt x="102292" y="90840"/>
                  <a:pt x="102454" y="90930"/>
                  <a:pt x="102615" y="91020"/>
                </a:cubicBezTo>
                <a:cubicBezTo>
                  <a:pt x="102476" y="90915"/>
                  <a:pt x="102337" y="90810"/>
                  <a:pt x="102198" y="90701"/>
                </a:cubicBezTo>
                <a:cubicBezTo>
                  <a:pt x="102037" y="90615"/>
                  <a:pt x="101876" y="90529"/>
                  <a:pt x="101718" y="90442"/>
                </a:cubicBezTo>
                <a:cubicBezTo>
                  <a:pt x="101853" y="90544"/>
                  <a:pt x="101996" y="90645"/>
                  <a:pt x="102131" y="90746"/>
                </a:cubicBezTo>
                <a:close/>
                <a:moveTo>
                  <a:pt x="102101" y="90802"/>
                </a:moveTo>
                <a:cubicBezTo>
                  <a:pt x="102146" y="90832"/>
                  <a:pt x="102195" y="90859"/>
                  <a:pt x="102240" y="90889"/>
                </a:cubicBezTo>
                <a:cubicBezTo>
                  <a:pt x="102213" y="90870"/>
                  <a:pt x="102187" y="90851"/>
                  <a:pt x="102161" y="90832"/>
                </a:cubicBezTo>
                <a:cubicBezTo>
                  <a:pt x="102127" y="90810"/>
                  <a:pt x="102090" y="90791"/>
                  <a:pt x="102052" y="90769"/>
                </a:cubicBezTo>
                <a:cubicBezTo>
                  <a:pt x="102067" y="90780"/>
                  <a:pt x="102086" y="90791"/>
                  <a:pt x="102101" y="90802"/>
                </a:cubicBezTo>
                <a:close/>
                <a:moveTo>
                  <a:pt x="102900" y="91290"/>
                </a:moveTo>
                <a:cubicBezTo>
                  <a:pt x="103024" y="91365"/>
                  <a:pt x="103151" y="91440"/>
                  <a:pt x="103275" y="91515"/>
                </a:cubicBezTo>
                <a:cubicBezTo>
                  <a:pt x="103170" y="91440"/>
                  <a:pt x="103069" y="91362"/>
                  <a:pt x="102964" y="91286"/>
                </a:cubicBezTo>
                <a:cubicBezTo>
                  <a:pt x="102844" y="91219"/>
                  <a:pt x="102724" y="91151"/>
                  <a:pt x="102600" y="91084"/>
                </a:cubicBezTo>
                <a:cubicBezTo>
                  <a:pt x="102701" y="91151"/>
                  <a:pt x="102799" y="91223"/>
                  <a:pt x="102900" y="91290"/>
                </a:cubicBezTo>
                <a:moveTo>
                  <a:pt x="102454" y="90836"/>
                </a:moveTo>
                <a:cubicBezTo>
                  <a:pt x="102615" y="90960"/>
                  <a:pt x="102773" y="91080"/>
                  <a:pt x="102934" y="91200"/>
                </a:cubicBezTo>
                <a:cubicBezTo>
                  <a:pt x="103121" y="91305"/>
                  <a:pt x="103309" y="91407"/>
                  <a:pt x="103497" y="91508"/>
                </a:cubicBezTo>
                <a:cubicBezTo>
                  <a:pt x="103335" y="91384"/>
                  <a:pt x="103178" y="91256"/>
                  <a:pt x="103016" y="91129"/>
                </a:cubicBezTo>
                <a:cubicBezTo>
                  <a:pt x="102829" y="91031"/>
                  <a:pt x="102641" y="90934"/>
                  <a:pt x="102454" y="90836"/>
                </a:cubicBezTo>
                <a:close/>
                <a:moveTo>
                  <a:pt x="136203" y="6127"/>
                </a:moveTo>
                <a:cubicBezTo>
                  <a:pt x="145287" y="4465"/>
                  <a:pt x="154779" y="3629"/>
                  <a:pt x="164073" y="3629"/>
                </a:cubicBezTo>
                <a:cubicBezTo>
                  <a:pt x="188750" y="3629"/>
                  <a:pt x="212020" y="9519"/>
                  <a:pt x="222499" y="21447"/>
                </a:cubicBezTo>
                <a:cubicBezTo>
                  <a:pt x="227189" y="26786"/>
                  <a:pt x="229306" y="32924"/>
                  <a:pt x="229306" y="39325"/>
                </a:cubicBezTo>
                <a:cubicBezTo>
                  <a:pt x="229306" y="54986"/>
                  <a:pt x="216650" y="72211"/>
                  <a:pt x="198126" y="83216"/>
                </a:cubicBezTo>
                <a:cubicBezTo>
                  <a:pt x="182222" y="92671"/>
                  <a:pt x="160621" y="98235"/>
                  <a:pt x="139970" y="98235"/>
                </a:cubicBezTo>
                <a:cubicBezTo>
                  <a:pt x="126418" y="98235"/>
                  <a:pt x="113274" y="95838"/>
                  <a:pt x="102416" y="90574"/>
                </a:cubicBezTo>
                <a:cubicBezTo>
                  <a:pt x="102547" y="90682"/>
                  <a:pt x="102679" y="90791"/>
                  <a:pt x="102810" y="90900"/>
                </a:cubicBezTo>
                <a:cubicBezTo>
                  <a:pt x="102870" y="90949"/>
                  <a:pt x="102926" y="90994"/>
                  <a:pt x="102986" y="91043"/>
                </a:cubicBezTo>
                <a:cubicBezTo>
                  <a:pt x="114329" y="96854"/>
                  <a:pt x="128294" y="99488"/>
                  <a:pt x="142698" y="99488"/>
                </a:cubicBezTo>
                <a:cubicBezTo>
                  <a:pt x="163657" y="99488"/>
                  <a:pt x="185535" y="93905"/>
                  <a:pt x="201571" y="84420"/>
                </a:cubicBezTo>
                <a:cubicBezTo>
                  <a:pt x="220305" y="73344"/>
                  <a:pt x="232994" y="55928"/>
                  <a:pt x="232994" y="40049"/>
                </a:cubicBezTo>
                <a:cubicBezTo>
                  <a:pt x="232994" y="33468"/>
                  <a:pt x="230818" y="27154"/>
                  <a:pt x="225985" y="21657"/>
                </a:cubicBezTo>
                <a:cubicBezTo>
                  <a:pt x="215161" y="9328"/>
                  <a:pt x="191249" y="3171"/>
                  <a:pt x="166013" y="3171"/>
                </a:cubicBezTo>
                <a:lnTo>
                  <a:pt x="166009" y="3171"/>
                </a:lnTo>
                <a:cubicBezTo>
                  <a:pt x="156276" y="3171"/>
                  <a:pt x="146348" y="4086"/>
                  <a:pt x="136893" y="5917"/>
                </a:cubicBezTo>
                <a:cubicBezTo>
                  <a:pt x="136665" y="5985"/>
                  <a:pt x="136432" y="6056"/>
                  <a:pt x="136203" y="6127"/>
                </a:cubicBezTo>
                <a:moveTo>
                  <a:pt x="135817" y="6199"/>
                </a:moveTo>
                <a:cubicBezTo>
                  <a:pt x="136027" y="6135"/>
                  <a:pt x="136237" y="6067"/>
                  <a:pt x="136447" y="6004"/>
                </a:cubicBezTo>
                <a:cubicBezTo>
                  <a:pt x="136203" y="6052"/>
                  <a:pt x="135963" y="6097"/>
                  <a:pt x="135719" y="6150"/>
                </a:cubicBezTo>
                <a:cubicBezTo>
                  <a:pt x="135505" y="6210"/>
                  <a:pt x="135295" y="6274"/>
                  <a:pt x="135081" y="6338"/>
                </a:cubicBezTo>
                <a:cubicBezTo>
                  <a:pt x="135325" y="6293"/>
                  <a:pt x="135569" y="6244"/>
                  <a:pt x="135817" y="6199"/>
                </a:cubicBezTo>
                <a:close/>
                <a:moveTo>
                  <a:pt x="134800" y="6525"/>
                </a:moveTo>
                <a:cubicBezTo>
                  <a:pt x="134969" y="6469"/>
                  <a:pt x="135137" y="6416"/>
                  <a:pt x="135306" y="6360"/>
                </a:cubicBezTo>
                <a:cubicBezTo>
                  <a:pt x="135032" y="6413"/>
                  <a:pt x="134755" y="6465"/>
                  <a:pt x="134481" y="6521"/>
                </a:cubicBezTo>
                <a:cubicBezTo>
                  <a:pt x="134320" y="6570"/>
                  <a:pt x="134158" y="6619"/>
                  <a:pt x="133997" y="6668"/>
                </a:cubicBezTo>
                <a:cubicBezTo>
                  <a:pt x="134263" y="6619"/>
                  <a:pt x="134533" y="6570"/>
                  <a:pt x="134800" y="6525"/>
                </a:cubicBezTo>
                <a:close/>
                <a:moveTo>
                  <a:pt x="132946" y="7002"/>
                </a:moveTo>
                <a:cubicBezTo>
                  <a:pt x="133228" y="6953"/>
                  <a:pt x="133517" y="6904"/>
                  <a:pt x="133802" y="6855"/>
                </a:cubicBezTo>
                <a:cubicBezTo>
                  <a:pt x="133978" y="6795"/>
                  <a:pt x="134158" y="6735"/>
                  <a:pt x="134335" y="6675"/>
                </a:cubicBezTo>
                <a:cubicBezTo>
                  <a:pt x="134046" y="6728"/>
                  <a:pt x="133753" y="6784"/>
                  <a:pt x="133460" y="6837"/>
                </a:cubicBezTo>
                <a:cubicBezTo>
                  <a:pt x="133288" y="6893"/>
                  <a:pt x="133115" y="6949"/>
                  <a:pt x="132946" y="7002"/>
                </a:cubicBezTo>
                <a:moveTo>
                  <a:pt x="132586" y="7065"/>
                </a:moveTo>
                <a:cubicBezTo>
                  <a:pt x="132744" y="7017"/>
                  <a:pt x="132897" y="6964"/>
                  <a:pt x="133055" y="6915"/>
                </a:cubicBezTo>
                <a:cubicBezTo>
                  <a:pt x="132785" y="6968"/>
                  <a:pt x="132515" y="7020"/>
                  <a:pt x="132245" y="7073"/>
                </a:cubicBezTo>
                <a:cubicBezTo>
                  <a:pt x="132095" y="7118"/>
                  <a:pt x="131948" y="7163"/>
                  <a:pt x="131798" y="7212"/>
                </a:cubicBezTo>
                <a:cubicBezTo>
                  <a:pt x="132057" y="7163"/>
                  <a:pt x="132323" y="7114"/>
                  <a:pt x="132586" y="7065"/>
                </a:cubicBezTo>
                <a:close/>
                <a:moveTo>
                  <a:pt x="130755" y="7542"/>
                </a:moveTo>
                <a:cubicBezTo>
                  <a:pt x="131036" y="7489"/>
                  <a:pt x="131314" y="7441"/>
                  <a:pt x="131596" y="7392"/>
                </a:cubicBezTo>
                <a:cubicBezTo>
                  <a:pt x="131764" y="7336"/>
                  <a:pt x="131933" y="7279"/>
                  <a:pt x="132102" y="7227"/>
                </a:cubicBezTo>
                <a:cubicBezTo>
                  <a:pt x="131813" y="7279"/>
                  <a:pt x="131524" y="7332"/>
                  <a:pt x="131239" y="7384"/>
                </a:cubicBezTo>
                <a:cubicBezTo>
                  <a:pt x="131078" y="7437"/>
                  <a:pt x="130916" y="7489"/>
                  <a:pt x="130755" y="7542"/>
                </a:cubicBezTo>
                <a:close/>
                <a:moveTo>
                  <a:pt x="130376" y="7609"/>
                </a:moveTo>
                <a:cubicBezTo>
                  <a:pt x="130519" y="7561"/>
                  <a:pt x="130665" y="7516"/>
                  <a:pt x="130811" y="7467"/>
                </a:cubicBezTo>
                <a:cubicBezTo>
                  <a:pt x="130545" y="7519"/>
                  <a:pt x="130279" y="7568"/>
                  <a:pt x="130012" y="7624"/>
                </a:cubicBezTo>
                <a:cubicBezTo>
                  <a:pt x="129877" y="7666"/>
                  <a:pt x="129742" y="7707"/>
                  <a:pt x="129603" y="7748"/>
                </a:cubicBezTo>
                <a:cubicBezTo>
                  <a:pt x="129862" y="7703"/>
                  <a:pt x="130117" y="7654"/>
                  <a:pt x="130376" y="7609"/>
                </a:cubicBezTo>
                <a:close/>
                <a:moveTo>
                  <a:pt x="129397" y="7932"/>
                </a:moveTo>
                <a:cubicBezTo>
                  <a:pt x="129554" y="7880"/>
                  <a:pt x="129716" y="7827"/>
                  <a:pt x="129870" y="7775"/>
                </a:cubicBezTo>
                <a:cubicBezTo>
                  <a:pt x="129588" y="7827"/>
                  <a:pt x="129303" y="7823"/>
                  <a:pt x="129022" y="7932"/>
                </a:cubicBezTo>
                <a:cubicBezTo>
                  <a:pt x="128872" y="7981"/>
                  <a:pt x="128721" y="8030"/>
                  <a:pt x="128571" y="8078"/>
                </a:cubicBezTo>
                <a:cubicBezTo>
                  <a:pt x="128845" y="8030"/>
                  <a:pt x="129123" y="7981"/>
                  <a:pt x="129397" y="7932"/>
                </a:cubicBezTo>
                <a:close/>
                <a:moveTo>
                  <a:pt x="127562" y="8409"/>
                </a:moveTo>
                <a:cubicBezTo>
                  <a:pt x="127855" y="8356"/>
                  <a:pt x="128144" y="8307"/>
                  <a:pt x="128436" y="8259"/>
                </a:cubicBezTo>
                <a:cubicBezTo>
                  <a:pt x="128601" y="8202"/>
                  <a:pt x="128767" y="8146"/>
                  <a:pt x="128935" y="8090"/>
                </a:cubicBezTo>
                <a:cubicBezTo>
                  <a:pt x="128635" y="8142"/>
                  <a:pt x="128339" y="8195"/>
                  <a:pt x="128042" y="8247"/>
                </a:cubicBezTo>
                <a:cubicBezTo>
                  <a:pt x="127881" y="8300"/>
                  <a:pt x="127723" y="8352"/>
                  <a:pt x="127562" y="8409"/>
                </a:cubicBezTo>
                <a:moveTo>
                  <a:pt x="127206" y="8469"/>
                </a:moveTo>
                <a:cubicBezTo>
                  <a:pt x="127352" y="8420"/>
                  <a:pt x="127498" y="8371"/>
                  <a:pt x="127645" y="8322"/>
                </a:cubicBezTo>
                <a:cubicBezTo>
                  <a:pt x="127367" y="8375"/>
                  <a:pt x="127089" y="8427"/>
                  <a:pt x="126812" y="8480"/>
                </a:cubicBezTo>
                <a:cubicBezTo>
                  <a:pt x="126669" y="8525"/>
                  <a:pt x="126534" y="8566"/>
                  <a:pt x="126395" y="8611"/>
                </a:cubicBezTo>
                <a:cubicBezTo>
                  <a:pt x="126662" y="8566"/>
                  <a:pt x="126936" y="8517"/>
                  <a:pt x="127206" y="8469"/>
                </a:cubicBezTo>
                <a:close/>
                <a:moveTo>
                  <a:pt x="125397" y="8941"/>
                </a:moveTo>
                <a:cubicBezTo>
                  <a:pt x="125682" y="8889"/>
                  <a:pt x="125971" y="8840"/>
                  <a:pt x="126256" y="8795"/>
                </a:cubicBezTo>
                <a:cubicBezTo>
                  <a:pt x="126410" y="8739"/>
                  <a:pt x="126568" y="8686"/>
                  <a:pt x="126722" y="8634"/>
                </a:cubicBezTo>
                <a:cubicBezTo>
                  <a:pt x="126429" y="8686"/>
                  <a:pt x="126136" y="8739"/>
                  <a:pt x="125844" y="8791"/>
                </a:cubicBezTo>
                <a:cubicBezTo>
                  <a:pt x="125694" y="8840"/>
                  <a:pt x="125544" y="8889"/>
                  <a:pt x="125397" y="8941"/>
                </a:cubicBezTo>
                <a:close/>
                <a:moveTo>
                  <a:pt x="125018" y="9005"/>
                </a:moveTo>
                <a:cubicBezTo>
                  <a:pt x="125153" y="8960"/>
                  <a:pt x="125292" y="8915"/>
                  <a:pt x="125427" y="8870"/>
                </a:cubicBezTo>
                <a:cubicBezTo>
                  <a:pt x="125180" y="8915"/>
                  <a:pt x="124936" y="8960"/>
                  <a:pt x="124688" y="9009"/>
                </a:cubicBezTo>
                <a:cubicBezTo>
                  <a:pt x="124557" y="9050"/>
                  <a:pt x="124429" y="9091"/>
                  <a:pt x="124298" y="9133"/>
                </a:cubicBezTo>
                <a:cubicBezTo>
                  <a:pt x="124538" y="9091"/>
                  <a:pt x="124778" y="9046"/>
                  <a:pt x="125018" y="9005"/>
                </a:cubicBezTo>
                <a:close/>
                <a:moveTo>
                  <a:pt x="124084" y="9324"/>
                </a:moveTo>
                <a:cubicBezTo>
                  <a:pt x="124227" y="9275"/>
                  <a:pt x="124373" y="9227"/>
                  <a:pt x="124519" y="9174"/>
                </a:cubicBezTo>
                <a:cubicBezTo>
                  <a:pt x="124253" y="9223"/>
                  <a:pt x="123990" y="9272"/>
                  <a:pt x="123728" y="9320"/>
                </a:cubicBezTo>
                <a:cubicBezTo>
                  <a:pt x="123585" y="9365"/>
                  <a:pt x="123446" y="9414"/>
                  <a:pt x="123304" y="9459"/>
                </a:cubicBezTo>
                <a:cubicBezTo>
                  <a:pt x="123562" y="9414"/>
                  <a:pt x="123821" y="9369"/>
                  <a:pt x="124084" y="9324"/>
                </a:cubicBezTo>
                <a:close/>
                <a:moveTo>
                  <a:pt x="123165" y="9647"/>
                </a:moveTo>
                <a:cubicBezTo>
                  <a:pt x="123315" y="9594"/>
                  <a:pt x="123465" y="9542"/>
                  <a:pt x="123615" y="9489"/>
                </a:cubicBezTo>
                <a:cubicBezTo>
                  <a:pt x="123337" y="9538"/>
                  <a:pt x="123060" y="9587"/>
                  <a:pt x="122778" y="9636"/>
                </a:cubicBezTo>
                <a:cubicBezTo>
                  <a:pt x="122628" y="9684"/>
                  <a:pt x="122486" y="9733"/>
                  <a:pt x="122336" y="9786"/>
                </a:cubicBezTo>
                <a:cubicBezTo>
                  <a:pt x="122613" y="9741"/>
                  <a:pt x="122891" y="9692"/>
                  <a:pt x="123165" y="9647"/>
                </a:cubicBezTo>
                <a:close/>
                <a:moveTo>
                  <a:pt x="121398" y="10112"/>
                </a:moveTo>
                <a:cubicBezTo>
                  <a:pt x="121686" y="10067"/>
                  <a:pt x="121975" y="10018"/>
                  <a:pt x="122264" y="9973"/>
                </a:cubicBezTo>
                <a:cubicBezTo>
                  <a:pt x="122418" y="9917"/>
                  <a:pt x="122572" y="9861"/>
                  <a:pt x="122726" y="9808"/>
                </a:cubicBezTo>
                <a:cubicBezTo>
                  <a:pt x="122433" y="9853"/>
                  <a:pt x="122140" y="9902"/>
                  <a:pt x="121848" y="9954"/>
                </a:cubicBezTo>
                <a:cubicBezTo>
                  <a:pt x="121698" y="10007"/>
                  <a:pt x="121548" y="10060"/>
                  <a:pt x="121398" y="10112"/>
                </a:cubicBezTo>
                <a:close/>
                <a:moveTo>
                  <a:pt x="121011" y="10165"/>
                </a:moveTo>
                <a:cubicBezTo>
                  <a:pt x="121206" y="10116"/>
                  <a:pt x="121349" y="10067"/>
                  <a:pt x="121491" y="10014"/>
                </a:cubicBezTo>
                <a:cubicBezTo>
                  <a:pt x="121202" y="10067"/>
                  <a:pt x="120910" y="10116"/>
                  <a:pt x="120621" y="10168"/>
                </a:cubicBezTo>
                <a:cubicBezTo>
                  <a:pt x="120486" y="10213"/>
                  <a:pt x="120351" y="10262"/>
                  <a:pt x="120212" y="10307"/>
                </a:cubicBezTo>
                <a:cubicBezTo>
                  <a:pt x="120497" y="10258"/>
                  <a:pt x="120782" y="10213"/>
                  <a:pt x="121011" y="10165"/>
                </a:cubicBezTo>
                <a:close/>
                <a:moveTo>
                  <a:pt x="119705" y="10483"/>
                </a:moveTo>
                <a:cubicBezTo>
                  <a:pt x="119563" y="10532"/>
                  <a:pt x="119424" y="10581"/>
                  <a:pt x="119285" y="10574"/>
                </a:cubicBezTo>
                <a:cubicBezTo>
                  <a:pt x="119582" y="10581"/>
                  <a:pt x="119882" y="10536"/>
                  <a:pt x="120178" y="10487"/>
                </a:cubicBezTo>
                <a:cubicBezTo>
                  <a:pt x="120321" y="10435"/>
                  <a:pt x="120463" y="10382"/>
                  <a:pt x="120610" y="10330"/>
                </a:cubicBezTo>
                <a:cubicBezTo>
                  <a:pt x="120309" y="10378"/>
                  <a:pt x="120006" y="10431"/>
                  <a:pt x="119705" y="10483"/>
                </a:cubicBezTo>
                <a:close/>
                <a:moveTo>
                  <a:pt x="119833" y="10371"/>
                </a:moveTo>
                <a:cubicBezTo>
                  <a:pt x="119961" y="10330"/>
                  <a:pt x="120081" y="10288"/>
                  <a:pt x="120208" y="10243"/>
                </a:cubicBezTo>
                <a:cubicBezTo>
                  <a:pt x="119983" y="10285"/>
                  <a:pt x="119762" y="10326"/>
                  <a:pt x="119540" y="10367"/>
                </a:cubicBezTo>
                <a:cubicBezTo>
                  <a:pt x="119416" y="10408"/>
                  <a:pt x="119293" y="10446"/>
                  <a:pt x="119173" y="10487"/>
                </a:cubicBezTo>
                <a:cubicBezTo>
                  <a:pt x="119394" y="10450"/>
                  <a:pt x="119612" y="10412"/>
                  <a:pt x="119833" y="10371"/>
                </a:cubicBezTo>
                <a:moveTo>
                  <a:pt x="118936" y="10686"/>
                </a:moveTo>
                <a:cubicBezTo>
                  <a:pt x="119068" y="10641"/>
                  <a:pt x="119199" y="10596"/>
                  <a:pt x="119330" y="10547"/>
                </a:cubicBezTo>
                <a:cubicBezTo>
                  <a:pt x="119086" y="10592"/>
                  <a:pt x="118842" y="10634"/>
                  <a:pt x="118599" y="10679"/>
                </a:cubicBezTo>
                <a:cubicBezTo>
                  <a:pt x="118471" y="10720"/>
                  <a:pt x="118340" y="10765"/>
                  <a:pt x="118212" y="10810"/>
                </a:cubicBezTo>
                <a:cubicBezTo>
                  <a:pt x="118452" y="10769"/>
                  <a:pt x="118696" y="10727"/>
                  <a:pt x="118936" y="10686"/>
                </a:cubicBezTo>
                <a:close/>
                <a:moveTo>
                  <a:pt x="117679" y="10990"/>
                </a:moveTo>
                <a:cubicBezTo>
                  <a:pt x="117548" y="11039"/>
                  <a:pt x="117417" y="11084"/>
                  <a:pt x="117285" y="11129"/>
                </a:cubicBezTo>
                <a:cubicBezTo>
                  <a:pt x="117540" y="11088"/>
                  <a:pt x="117803" y="11046"/>
                  <a:pt x="118062" y="11005"/>
                </a:cubicBezTo>
                <a:cubicBezTo>
                  <a:pt x="118193" y="10956"/>
                  <a:pt x="118328" y="10907"/>
                  <a:pt x="118463" y="10859"/>
                </a:cubicBezTo>
                <a:cubicBezTo>
                  <a:pt x="118201" y="10900"/>
                  <a:pt x="117938" y="10945"/>
                  <a:pt x="117679" y="10990"/>
                </a:cubicBezTo>
                <a:close/>
                <a:moveTo>
                  <a:pt x="117811" y="10877"/>
                </a:moveTo>
                <a:cubicBezTo>
                  <a:pt x="117927" y="10836"/>
                  <a:pt x="118043" y="10799"/>
                  <a:pt x="118163" y="10757"/>
                </a:cubicBezTo>
                <a:cubicBezTo>
                  <a:pt x="117912" y="10802"/>
                  <a:pt x="117664" y="10851"/>
                  <a:pt x="117413" y="10896"/>
                </a:cubicBezTo>
                <a:cubicBezTo>
                  <a:pt x="117304" y="10934"/>
                  <a:pt x="117192" y="10967"/>
                  <a:pt x="117079" y="11005"/>
                </a:cubicBezTo>
                <a:cubicBezTo>
                  <a:pt x="117323" y="10964"/>
                  <a:pt x="117567" y="10919"/>
                  <a:pt x="117811" y="10877"/>
                </a:cubicBezTo>
                <a:close/>
                <a:moveTo>
                  <a:pt x="116918" y="11189"/>
                </a:moveTo>
                <a:cubicBezTo>
                  <a:pt x="117038" y="11148"/>
                  <a:pt x="117162" y="11103"/>
                  <a:pt x="117285" y="11061"/>
                </a:cubicBezTo>
                <a:cubicBezTo>
                  <a:pt x="117015" y="11106"/>
                  <a:pt x="116749" y="11155"/>
                  <a:pt x="116482" y="11204"/>
                </a:cubicBezTo>
                <a:cubicBezTo>
                  <a:pt x="116366" y="11245"/>
                  <a:pt x="116246" y="11283"/>
                  <a:pt x="116130" y="11324"/>
                </a:cubicBezTo>
                <a:cubicBezTo>
                  <a:pt x="116392" y="11279"/>
                  <a:pt x="116655" y="11234"/>
                  <a:pt x="116918" y="11189"/>
                </a:cubicBezTo>
                <a:close/>
                <a:moveTo>
                  <a:pt x="115578" y="11512"/>
                </a:moveTo>
                <a:cubicBezTo>
                  <a:pt x="115454" y="11557"/>
                  <a:pt x="115334" y="11598"/>
                  <a:pt x="115214" y="11639"/>
                </a:cubicBezTo>
                <a:cubicBezTo>
                  <a:pt x="115488" y="11594"/>
                  <a:pt x="115770" y="11549"/>
                  <a:pt x="116043" y="11504"/>
                </a:cubicBezTo>
                <a:cubicBezTo>
                  <a:pt x="116171" y="11459"/>
                  <a:pt x="116295" y="11414"/>
                  <a:pt x="116422" y="11369"/>
                </a:cubicBezTo>
                <a:cubicBezTo>
                  <a:pt x="116137" y="11414"/>
                  <a:pt x="115860" y="11463"/>
                  <a:pt x="115578" y="11512"/>
                </a:cubicBezTo>
                <a:close/>
                <a:moveTo>
                  <a:pt x="115709" y="11395"/>
                </a:moveTo>
                <a:cubicBezTo>
                  <a:pt x="115815" y="11361"/>
                  <a:pt x="115920" y="11324"/>
                  <a:pt x="116025" y="11286"/>
                </a:cubicBezTo>
                <a:cubicBezTo>
                  <a:pt x="115781" y="11331"/>
                  <a:pt x="115541" y="11376"/>
                  <a:pt x="115301" y="11425"/>
                </a:cubicBezTo>
                <a:cubicBezTo>
                  <a:pt x="115199" y="11455"/>
                  <a:pt x="115102" y="11489"/>
                  <a:pt x="115000" y="11523"/>
                </a:cubicBezTo>
                <a:cubicBezTo>
                  <a:pt x="115237" y="11478"/>
                  <a:pt x="115473" y="11436"/>
                  <a:pt x="115709" y="11395"/>
                </a:cubicBezTo>
                <a:close/>
                <a:moveTo>
                  <a:pt x="114828" y="11703"/>
                </a:moveTo>
                <a:cubicBezTo>
                  <a:pt x="114940" y="11665"/>
                  <a:pt x="115049" y="11624"/>
                  <a:pt x="115162" y="11587"/>
                </a:cubicBezTo>
                <a:cubicBezTo>
                  <a:pt x="114899" y="11632"/>
                  <a:pt x="114640" y="11680"/>
                  <a:pt x="114381" y="11729"/>
                </a:cubicBezTo>
                <a:cubicBezTo>
                  <a:pt x="114276" y="11763"/>
                  <a:pt x="114171" y="11797"/>
                  <a:pt x="114062" y="11834"/>
                </a:cubicBezTo>
                <a:cubicBezTo>
                  <a:pt x="114317" y="11789"/>
                  <a:pt x="114573" y="11748"/>
                  <a:pt x="114828" y="11703"/>
                </a:cubicBezTo>
                <a:close/>
                <a:moveTo>
                  <a:pt x="113972" y="12011"/>
                </a:moveTo>
                <a:cubicBezTo>
                  <a:pt x="114085" y="11969"/>
                  <a:pt x="114197" y="11928"/>
                  <a:pt x="114314" y="11887"/>
                </a:cubicBezTo>
                <a:cubicBezTo>
                  <a:pt x="114036" y="11936"/>
                  <a:pt x="113762" y="11984"/>
                  <a:pt x="113488" y="12033"/>
                </a:cubicBezTo>
                <a:cubicBezTo>
                  <a:pt x="113379" y="12071"/>
                  <a:pt x="113267" y="12108"/>
                  <a:pt x="113158" y="12146"/>
                </a:cubicBezTo>
                <a:cubicBezTo>
                  <a:pt x="113428" y="12101"/>
                  <a:pt x="113702" y="12056"/>
                  <a:pt x="113972" y="12011"/>
                </a:cubicBezTo>
                <a:close/>
                <a:moveTo>
                  <a:pt x="112618" y="12337"/>
                </a:moveTo>
                <a:cubicBezTo>
                  <a:pt x="112509" y="12374"/>
                  <a:pt x="112400" y="12416"/>
                  <a:pt x="112288" y="12453"/>
                </a:cubicBezTo>
                <a:cubicBezTo>
                  <a:pt x="112573" y="12408"/>
                  <a:pt x="112858" y="12363"/>
                  <a:pt x="113139" y="12318"/>
                </a:cubicBezTo>
                <a:cubicBezTo>
                  <a:pt x="113256" y="12273"/>
                  <a:pt x="113368" y="12232"/>
                  <a:pt x="113485" y="12191"/>
                </a:cubicBezTo>
                <a:cubicBezTo>
                  <a:pt x="113196" y="12239"/>
                  <a:pt x="112907" y="12288"/>
                  <a:pt x="112618" y="12337"/>
                </a:cubicBezTo>
                <a:close/>
                <a:moveTo>
                  <a:pt x="112753" y="12213"/>
                </a:moveTo>
                <a:cubicBezTo>
                  <a:pt x="112850" y="12179"/>
                  <a:pt x="112952" y="12146"/>
                  <a:pt x="113049" y="12112"/>
                </a:cubicBezTo>
                <a:cubicBezTo>
                  <a:pt x="112798" y="12157"/>
                  <a:pt x="112543" y="12202"/>
                  <a:pt x="112291" y="12247"/>
                </a:cubicBezTo>
                <a:cubicBezTo>
                  <a:pt x="112198" y="12281"/>
                  <a:pt x="112108" y="12311"/>
                  <a:pt x="112014" y="12341"/>
                </a:cubicBezTo>
                <a:cubicBezTo>
                  <a:pt x="112258" y="12299"/>
                  <a:pt x="112505" y="12254"/>
                  <a:pt x="112753" y="12213"/>
                </a:cubicBezTo>
                <a:close/>
                <a:moveTo>
                  <a:pt x="111912" y="12517"/>
                </a:moveTo>
                <a:cubicBezTo>
                  <a:pt x="112014" y="12480"/>
                  <a:pt x="112115" y="12442"/>
                  <a:pt x="112216" y="12405"/>
                </a:cubicBezTo>
                <a:cubicBezTo>
                  <a:pt x="111950" y="12453"/>
                  <a:pt x="111680" y="12498"/>
                  <a:pt x="111410" y="12547"/>
                </a:cubicBezTo>
                <a:cubicBezTo>
                  <a:pt x="111316" y="12581"/>
                  <a:pt x="111218" y="12615"/>
                  <a:pt x="111125" y="12648"/>
                </a:cubicBezTo>
                <a:cubicBezTo>
                  <a:pt x="111387" y="12603"/>
                  <a:pt x="111646" y="12558"/>
                  <a:pt x="111912" y="12517"/>
                </a:cubicBezTo>
                <a:close/>
                <a:moveTo>
                  <a:pt x="110554" y="12847"/>
                </a:moveTo>
                <a:cubicBezTo>
                  <a:pt x="110460" y="12881"/>
                  <a:pt x="110363" y="12915"/>
                  <a:pt x="110269" y="12949"/>
                </a:cubicBezTo>
                <a:cubicBezTo>
                  <a:pt x="110543" y="12904"/>
                  <a:pt x="110824" y="12858"/>
                  <a:pt x="111098" y="12813"/>
                </a:cubicBezTo>
                <a:cubicBezTo>
                  <a:pt x="111200" y="12776"/>
                  <a:pt x="111301" y="12738"/>
                  <a:pt x="111402" y="12701"/>
                </a:cubicBezTo>
                <a:cubicBezTo>
                  <a:pt x="111117" y="12750"/>
                  <a:pt x="110839" y="12798"/>
                  <a:pt x="110554" y="12847"/>
                </a:cubicBezTo>
                <a:close/>
                <a:moveTo>
                  <a:pt x="110693" y="12720"/>
                </a:moveTo>
                <a:cubicBezTo>
                  <a:pt x="110779" y="12690"/>
                  <a:pt x="110866" y="12660"/>
                  <a:pt x="110952" y="12630"/>
                </a:cubicBezTo>
                <a:cubicBezTo>
                  <a:pt x="110708" y="12675"/>
                  <a:pt x="110460" y="12720"/>
                  <a:pt x="110217" y="12765"/>
                </a:cubicBezTo>
                <a:cubicBezTo>
                  <a:pt x="110138" y="12791"/>
                  <a:pt x="110059" y="12817"/>
                  <a:pt x="109980" y="12847"/>
                </a:cubicBezTo>
                <a:cubicBezTo>
                  <a:pt x="110217" y="12802"/>
                  <a:pt x="110457" y="12761"/>
                  <a:pt x="110693" y="12720"/>
                </a:cubicBezTo>
                <a:close/>
                <a:moveTo>
                  <a:pt x="109871" y="13016"/>
                </a:moveTo>
                <a:cubicBezTo>
                  <a:pt x="109958" y="12982"/>
                  <a:pt x="110044" y="12952"/>
                  <a:pt x="110130" y="12922"/>
                </a:cubicBezTo>
                <a:cubicBezTo>
                  <a:pt x="109871" y="12967"/>
                  <a:pt x="109609" y="13012"/>
                  <a:pt x="109346" y="13061"/>
                </a:cubicBezTo>
                <a:cubicBezTo>
                  <a:pt x="109267" y="13087"/>
                  <a:pt x="109185" y="13117"/>
                  <a:pt x="109106" y="13144"/>
                </a:cubicBezTo>
                <a:cubicBezTo>
                  <a:pt x="109361" y="13102"/>
                  <a:pt x="109616" y="13057"/>
                  <a:pt x="109871" y="13016"/>
                </a:cubicBezTo>
                <a:close/>
                <a:moveTo>
                  <a:pt x="108517" y="13350"/>
                </a:moveTo>
                <a:cubicBezTo>
                  <a:pt x="108431" y="13380"/>
                  <a:pt x="108352" y="13410"/>
                  <a:pt x="108269" y="13440"/>
                </a:cubicBezTo>
                <a:cubicBezTo>
                  <a:pt x="108539" y="13395"/>
                  <a:pt x="108806" y="13350"/>
                  <a:pt x="109076" y="13305"/>
                </a:cubicBezTo>
                <a:cubicBezTo>
                  <a:pt x="109166" y="13275"/>
                  <a:pt x="109252" y="13241"/>
                  <a:pt x="109342" y="13207"/>
                </a:cubicBezTo>
                <a:cubicBezTo>
                  <a:pt x="109065" y="13256"/>
                  <a:pt x="108791" y="13301"/>
                  <a:pt x="108517" y="13350"/>
                </a:cubicBezTo>
                <a:close/>
                <a:moveTo>
                  <a:pt x="108656" y="13222"/>
                </a:moveTo>
                <a:cubicBezTo>
                  <a:pt x="108723" y="13200"/>
                  <a:pt x="108795" y="13174"/>
                  <a:pt x="108862" y="13151"/>
                </a:cubicBezTo>
                <a:cubicBezTo>
                  <a:pt x="108626" y="13192"/>
                  <a:pt x="108389" y="13237"/>
                  <a:pt x="108157" y="13282"/>
                </a:cubicBezTo>
                <a:cubicBezTo>
                  <a:pt x="108093" y="13301"/>
                  <a:pt x="108029" y="13324"/>
                  <a:pt x="107969" y="13343"/>
                </a:cubicBezTo>
                <a:cubicBezTo>
                  <a:pt x="108194" y="13305"/>
                  <a:pt x="108427" y="13264"/>
                  <a:pt x="108656" y="13222"/>
                </a:cubicBezTo>
                <a:close/>
                <a:moveTo>
                  <a:pt x="107849" y="13511"/>
                </a:moveTo>
                <a:cubicBezTo>
                  <a:pt x="107924" y="13481"/>
                  <a:pt x="107995" y="13455"/>
                  <a:pt x="108070" y="13429"/>
                </a:cubicBezTo>
                <a:cubicBezTo>
                  <a:pt x="107815" y="13474"/>
                  <a:pt x="107564" y="13523"/>
                  <a:pt x="107312" y="13568"/>
                </a:cubicBezTo>
                <a:cubicBezTo>
                  <a:pt x="107245" y="13590"/>
                  <a:pt x="107177" y="13613"/>
                  <a:pt x="107110" y="13635"/>
                </a:cubicBezTo>
                <a:cubicBezTo>
                  <a:pt x="107357" y="13594"/>
                  <a:pt x="107601" y="13553"/>
                  <a:pt x="107849" y="13511"/>
                </a:cubicBezTo>
                <a:close/>
                <a:moveTo>
                  <a:pt x="107076" y="13793"/>
                </a:moveTo>
                <a:cubicBezTo>
                  <a:pt x="107147" y="13766"/>
                  <a:pt x="107226" y="13736"/>
                  <a:pt x="107297" y="13710"/>
                </a:cubicBezTo>
                <a:cubicBezTo>
                  <a:pt x="107031" y="13755"/>
                  <a:pt x="106761" y="13804"/>
                  <a:pt x="106495" y="13853"/>
                </a:cubicBezTo>
                <a:cubicBezTo>
                  <a:pt x="106427" y="13875"/>
                  <a:pt x="106359" y="13898"/>
                  <a:pt x="106292" y="13924"/>
                </a:cubicBezTo>
                <a:cubicBezTo>
                  <a:pt x="106555" y="13879"/>
                  <a:pt x="106813" y="13834"/>
                  <a:pt x="107076" y="13793"/>
                </a:cubicBezTo>
                <a:close/>
                <a:moveTo>
                  <a:pt x="105710" y="14130"/>
                </a:moveTo>
                <a:cubicBezTo>
                  <a:pt x="105643" y="14157"/>
                  <a:pt x="105579" y="14179"/>
                  <a:pt x="105511" y="14202"/>
                </a:cubicBezTo>
                <a:cubicBezTo>
                  <a:pt x="105789" y="14157"/>
                  <a:pt x="106063" y="14112"/>
                  <a:pt x="106337" y="14070"/>
                </a:cubicBezTo>
                <a:cubicBezTo>
                  <a:pt x="106408" y="14040"/>
                  <a:pt x="106480" y="14014"/>
                  <a:pt x="106551" y="13988"/>
                </a:cubicBezTo>
                <a:cubicBezTo>
                  <a:pt x="106269" y="14037"/>
                  <a:pt x="105988" y="14082"/>
                  <a:pt x="105710" y="14130"/>
                </a:cubicBezTo>
                <a:close/>
                <a:moveTo>
                  <a:pt x="105849" y="13999"/>
                </a:moveTo>
                <a:cubicBezTo>
                  <a:pt x="105909" y="13977"/>
                  <a:pt x="105965" y="13958"/>
                  <a:pt x="106026" y="13935"/>
                </a:cubicBezTo>
                <a:cubicBezTo>
                  <a:pt x="105782" y="13980"/>
                  <a:pt x="105538" y="14025"/>
                  <a:pt x="105294" y="14070"/>
                </a:cubicBezTo>
                <a:cubicBezTo>
                  <a:pt x="105241" y="14085"/>
                  <a:pt x="105189" y="14104"/>
                  <a:pt x="105140" y="14123"/>
                </a:cubicBezTo>
                <a:cubicBezTo>
                  <a:pt x="105376" y="14082"/>
                  <a:pt x="105613" y="14040"/>
                  <a:pt x="105849" y="13999"/>
                </a:cubicBezTo>
                <a:close/>
                <a:moveTo>
                  <a:pt x="105099" y="14273"/>
                </a:moveTo>
                <a:cubicBezTo>
                  <a:pt x="105155" y="14250"/>
                  <a:pt x="105215" y="14228"/>
                  <a:pt x="105275" y="14209"/>
                </a:cubicBezTo>
                <a:cubicBezTo>
                  <a:pt x="105012" y="14254"/>
                  <a:pt x="104754" y="14299"/>
                  <a:pt x="104495" y="14344"/>
                </a:cubicBezTo>
                <a:cubicBezTo>
                  <a:pt x="104446" y="14363"/>
                  <a:pt x="104393" y="14382"/>
                  <a:pt x="104341" y="14401"/>
                </a:cubicBezTo>
                <a:cubicBezTo>
                  <a:pt x="104596" y="14356"/>
                  <a:pt x="104847" y="14314"/>
                  <a:pt x="105099" y="14273"/>
                </a:cubicBezTo>
                <a:close/>
                <a:moveTo>
                  <a:pt x="104386" y="14536"/>
                </a:moveTo>
                <a:cubicBezTo>
                  <a:pt x="104442" y="14517"/>
                  <a:pt x="104495" y="14498"/>
                  <a:pt x="104551" y="14476"/>
                </a:cubicBezTo>
                <a:cubicBezTo>
                  <a:pt x="104277" y="14521"/>
                  <a:pt x="104003" y="14569"/>
                  <a:pt x="103733" y="14618"/>
                </a:cubicBezTo>
                <a:cubicBezTo>
                  <a:pt x="103684" y="14633"/>
                  <a:pt x="103635" y="14652"/>
                  <a:pt x="103587" y="14671"/>
                </a:cubicBezTo>
                <a:cubicBezTo>
                  <a:pt x="103853" y="14626"/>
                  <a:pt x="104120" y="14581"/>
                  <a:pt x="104386" y="14536"/>
                </a:cubicBezTo>
                <a:close/>
                <a:moveTo>
                  <a:pt x="103005" y="14881"/>
                </a:moveTo>
                <a:cubicBezTo>
                  <a:pt x="102964" y="14900"/>
                  <a:pt x="102919" y="14915"/>
                  <a:pt x="102878" y="14930"/>
                </a:cubicBezTo>
                <a:cubicBezTo>
                  <a:pt x="103155" y="14885"/>
                  <a:pt x="103433" y="14840"/>
                  <a:pt x="103711" y="14795"/>
                </a:cubicBezTo>
                <a:cubicBezTo>
                  <a:pt x="103759" y="14776"/>
                  <a:pt x="103808" y="14757"/>
                  <a:pt x="103857" y="14738"/>
                </a:cubicBezTo>
                <a:cubicBezTo>
                  <a:pt x="103575" y="14787"/>
                  <a:pt x="103290" y="14832"/>
                  <a:pt x="103005" y="14881"/>
                </a:cubicBezTo>
                <a:close/>
                <a:moveTo>
                  <a:pt x="103151" y="14742"/>
                </a:moveTo>
                <a:cubicBezTo>
                  <a:pt x="103193" y="14727"/>
                  <a:pt x="103234" y="14712"/>
                  <a:pt x="103272" y="14697"/>
                </a:cubicBezTo>
                <a:cubicBezTo>
                  <a:pt x="103024" y="14742"/>
                  <a:pt x="102773" y="14787"/>
                  <a:pt x="102521" y="14836"/>
                </a:cubicBezTo>
                <a:cubicBezTo>
                  <a:pt x="102491" y="14847"/>
                  <a:pt x="102457" y="14858"/>
                  <a:pt x="102424" y="14870"/>
                </a:cubicBezTo>
                <a:cubicBezTo>
                  <a:pt x="102667" y="14825"/>
                  <a:pt x="102908" y="14783"/>
                  <a:pt x="103151" y="14742"/>
                </a:cubicBezTo>
                <a:close/>
                <a:moveTo>
                  <a:pt x="102465" y="14997"/>
                </a:moveTo>
                <a:cubicBezTo>
                  <a:pt x="102502" y="14982"/>
                  <a:pt x="102540" y="14971"/>
                  <a:pt x="102577" y="14956"/>
                </a:cubicBezTo>
                <a:cubicBezTo>
                  <a:pt x="102311" y="15001"/>
                  <a:pt x="102048" y="15050"/>
                  <a:pt x="101782" y="15095"/>
                </a:cubicBezTo>
                <a:cubicBezTo>
                  <a:pt x="101756" y="15106"/>
                  <a:pt x="101726" y="15117"/>
                  <a:pt x="101696" y="15128"/>
                </a:cubicBezTo>
                <a:cubicBezTo>
                  <a:pt x="101955" y="15083"/>
                  <a:pt x="102210" y="15038"/>
                  <a:pt x="102465" y="14997"/>
                </a:cubicBezTo>
                <a:close/>
                <a:moveTo>
                  <a:pt x="101820" y="15241"/>
                </a:moveTo>
                <a:cubicBezTo>
                  <a:pt x="101850" y="15230"/>
                  <a:pt x="101883" y="15219"/>
                  <a:pt x="101913" y="15207"/>
                </a:cubicBezTo>
                <a:cubicBezTo>
                  <a:pt x="101636" y="15252"/>
                  <a:pt x="101362" y="15301"/>
                  <a:pt x="101084" y="15350"/>
                </a:cubicBezTo>
                <a:cubicBezTo>
                  <a:pt x="101062" y="15357"/>
                  <a:pt x="101039" y="15365"/>
                  <a:pt x="101017" y="15372"/>
                </a:cubicBezTo>
                <a:cubicBezTo>
                  <a:pt x="101287" y="15327"/>
                  <a:pt x="101553" y="15286"/>
                  <a:pt x="101820" y="15241"/>
                </a:cubicBezTo>
                <a:close/>
                <a:moveTo>
                  <a:pt x="101219" y="15474"/>
                </a:moveTo>
                <a:cubicBezTo>
                  <a:pt x="101242" y="15466"/>
                  <a:pt x="101264" y="15455"/>
                  <a:pt x="101287" y="15447"/>
                </a:cubicBezTo>
                <a:cubicBezTo>
                  <a:pt x="101002" y="15496"/>
                  <a:pt x="100716" y="15541"/>
                  <a:pt x="100431" y="15590"/>
                </a:cubicBezTo>
                <a:cubicBezTo>
                  <a:pt x="100416" y="15597"/>
                  <a:pt x="100401" y="15601"/>
                  <a:pt x="100386" y="15609"/>
                </a:cubicBezTo>
                <a:cubicBezTo>
                  <a:pt x="100664" y="15564"/>
                  <a:pt x="100942" y="15519"/>
                  <a:pt x="101219" y="15474"/>
                </a:cubicBezTo>
                <a:close/>
                <a:moveTo>
                  <a:pt x="100668" y="15691"/>
                </a:moveTo>
                <a:cubicBezTo>
                  <a:pt x="100679" y="15688"/>
                  <a:pt x="100690" y="15684"/>
                  <a:pt x="100701" y="15676"/>
                </a:cubicBezTo>
                <a:cubicBezTo>
                  <a:pt x="100409" y="15725"/>
                  <a:pt x="100112" y="15774"/>
                  <a:pt x="99820" y="15823"/>
                </a:cubicBezTo>
                <a:cubicBezTo>
                  <a:pt x="99816" y="15823"/>
                  <a:pt x="99812" y="15826"/>
                  <a:pt x="99808" y="15826"/>
                </a:cubicBezTo>
                <a:cubicBezTo>
                  <a:pt x="100094" y="15781"/>
                  <a:pt x="100382" y="15736"/>
                  <a:pt x="100668" y="15691"/>
                </a:cubicBezTo>
                <a:close/>
                <a:moveTo>
                  <a:pt x="99857" y="16809"/>
                </a:moveTo>
                <a:cubicBezTo>
                  <a:pt x="99913" y="16783"/>
                  <a:pt x="99970" y="16757"/>
                  <a:pt x="100026" y="16731"/>
                </a:cubicBezTo>
                <a:cubicBezTo>
                  <a:pt x="99778" y="16731"/>
                  <a:pt x="99523" y="16734"/>
                  <a:pt x="99264" y="16742"/>
                </a:cubicBezTo>
                <a:cubicBezTo>
                  <a:pt x="99471" y="16761"/>
                  <a:pt x="99670" y="16783"/>
                  <a:pt x="99857" y="16809"/>
                </a:cubicBezTo>
                <a:close/>
                <a:moveTo>
                  <a:pt x="98784" y="17871"/>
                </a:moveTo>
                <a:cubicBezTo>
                  <a:pt x="99306" y="17594"/>
                  <a:pt x="99835" y="17323"/>
                  <a:pt x="100371" y="17057"/>
                </a:cubicBezTo>
                <a:cubicBezTo>
                  <a:pt x="100356" y="17053"/>
                  <a:pt x="100337" y="17049"/>
                  <a:pt x="100322" y="17046"/>
                </a:cubicBezTo>
                <a:cubicBezTo>
                  <a:pt x="100142" y="17008"/>
                  <a:pt x="99947" y="16974"/>
                  <a:pt x="99741" y="16948"/>
                </a:cubicBezTo>
                <a:cubicBezTo>
                  <a:pt x="99339" y="17136"/>
                  <a:pt x="98942" y="17331"/>
                  <a:pt x="98552" y="17522"/>
                </a:cubicBezTo>
                <a:cubicBezTo>
                  <a:pt x="98642" y="17635"/>
                  <a:pt x="98720" y="17751"/>
                  <a:pt x="98784" y="17871"/>
                </a:cubicBezTo>
                <a:close/>
                <a:moveTo>
                  <a:pt x="89944" y="21728"/>
                </a:moveTo>
                <a:cubicBezTo>
                  <a:pt x="88560" y="23079"/>
                  <a:pt x="86639" y="24606"/>
                  <a:pt x="84436" y="26261"/>
                </a:cubicBezTo>
                <a:cubicBezTo>
                  <a:pt x="83712" y="26805"/>
                  <a:pt x="82958" y="27367"/>
                  <a:pt x="82181" y="27938"/>
                </a:cubicBezTo>
                <a:cubicBezTo>
                  <a:pt x="79551" y="30557"/>
                  <a:pt x="77360" y="33397"/>
                  <a:pt x="75638" y="36384"/>
                </a:cubicBezTo>
                <a:cubicBezTo>
                  <a:pt x="76561" y="35648"/>
                  <a:pt x="77495" y="34916"/>
                  <a:pt x="78437" y="34192"/>
                </a:cubicBezTo>
                <a:cubicBezTo>
                  <a:pt x="80853" y="30568"/>
                  <a:pt x="83952" y="27191"/>
                  <a:pt x="87689" y="24208"/>
                </a:cubicBezTo>
                <a:cubicBezTo>
                  <a:pt x="89997" y="22370"/>
                  <a:pt x="92586" y="20663"/>
                  <a:pt x="95411" y="19087"/>
                </a:cubicBezTo>
                <a:cubicBezTo>
                  <a:pt x="95460" y="18895"/>
                  <a:pt x="95486" y="18715"/>
                  <a:pt x="95486" y="18539"/>
                </a:cubicBezTo>
                <a:cubicBezTo>
                  <a:pt x="93531" y="19545"/>
                  <a:pt x="91678" y="20606"/>
                  <a:pt x="89944" y="21728"/>
                </a:cubicBezTo>
                <a:close/>
                <a:moveTo>
                  <a:pt x="91374" y="20152"/>
                </a:moveTo>
                <a:cubicBezTo>
                  <a:pt x="91059" y="20569"/>
                  <a:pt x="90669" y="21008"/>
                  <a:pt x="90207" y="21469"/>
                </a:cubicBezTo>
                <a:cubicBezTo>
                  <a:pt x="91865" y="20411"/>
                  <a:pt x="93629" y="19406"/>
                  <a:pt x="95482" y="18453"/>
                </a:cubicBezTo>
                <a:cubicBezTo>
                  <a:pt x="95479" y="18318"/>
                  <a:pt x="95456" y="18190"/>
                  <a:pt x="95422" y="18063"/>
                </a:cubicBezTo>
                <a:cubicBezTo>
                  <a:pt x="94023" y="18730"/>
                  <a:pt x="92668" y="19428"/>
                  <a:pt x="91374" y="20152"/>
                </a:cubicBezTo>
                <a:close/>
                <a:moveTo>
                  <a:pt x="91929" y="19278"/>
                </a:moveTo>
                <a:cubicBezTo>
                  <a:pt x="91850" y="19436"/>
                  <a:pt x="91757" y="19597"/>
                  <a:pt x="91648" y="19758"/>
                </a:cubicBezTo>
                <a:cubicBezTo>
                  <a:pt x="91599" y="19837"/>
                  <a:pt x="91543" y="19916"/>
                  <a:pt x="91486" y="19999"/>
                </a:cubicBezTo>
                <a:cubicBezTo>
                  <a:pt x="92743" y="19301"/>
                  <a:pt x="94045" y="18629"/>
                  <a:pt x="95396" y="17987"/>
                </a:cubicBezTo>
                <a:cubicBezTo>
                  <a:pt x="95362" y="17890"/>
                  <a:pt x="95317" y="17792"/>
                  <a:pt x="95265" y="17699"/>
                </a:cubicBezTo>
                <a:cubicBezTo>
                  <a:pt x="94124" y="18209"/>
                  <a:pt x="93010" y="18734"/>
                  <a:pt x="91929" y="19278"/>
                </a:cubicBezTo>
                <a:close/>
                <a:moveTo>
                  <a:pt x="83660" y="23372"/>
                </a:moveTo>
                <a:cubicBezTo>
                  <a:pt x="82842" y="23987"/>
                  <a:pt x="81953" y="24632"/>
                  <a:pt x="81018" y="25304"/>
                </a:cubicBezTo>
                <a:cubicBezTo>
                  <a:pt x="80729" y="25514"/>
                  <a:pt x="80433" y="25720"/>
                  <a:pt x="80137" y="25934"/>
                </a:cubicBezTo>
                <a:cubicBezTo>
                  <a:pt x="79975" y="26066"/>
                  <a:pt x="79814" y="26197"/>
                  <a:pt x="79653" y="26328"/>
                </a:cubicBezTo>
                <a:cubicBezTo>
                  <a:pt x="76159" y="29232"/>
                  <a:pt x="73364" y="32508"/>
                  <a:pt x="71293" y="35993"/>
                </a:cubicBezTo>
                <a:cubicBezTo>
                  <a:pt x="72250" y="35209"/>
                  <a:pt x="73233" y="34429"/>
                  <a:pt x="74231" y="33660"/>
                </a:cubicBezTo>
                <a:cubicBezTo>
                  <a:pt x="76219" y="30823"/>
                  <a:pt x="78685" y="28155"/>
                  <a:pt x="81619" y="25747"/>
                </a:cubicBezTo>
                <a:cubicBezTo>
                  <a:pt x="84500" y="23375"/>
                  <a:pt x="87922" y="21218"/>
                  <a:pt x="91753" y="19278"/>
                </a:cubicBezTo>
                <a:cubicBezTo>
                  <a:pt x="91843" y="19106"/>
                  <a:pt x="91918" y="18940"/>
                  <a:pt x="91974" y="18779"/>
                </a:cubicBezTo>
                <a:cubicBezTo>
                  <a:pt x="88954" y="20186"/>
                  <a:pt x="86162" y="21717"/>
                  <a:pt x="83660" y="23372"/>
                </a:cubicBezTo>
                <a:close/>
                <a:moveTo>
                  <a:pt x="86613" y="20978"/>
                </a:moveTo>
                <a:cubicBezTo>
                  <a:pt x="86005" y="21526"/>
                  <a:pt x="85296" y="22111"/>
                  <a:pt x="84500" y="22726"/>
                </a:cubicBezTo>
                <a:cubicBezTo>
                  <a:pt x="86796" y="21274"/>
                  <a:pt x="89310" y="19924"/>
                  <a:pt x="92008" y="18670"/>
                </a:cubicBezTo>
                <a:cubicBezTo>
                  <a:pt x="92042" y="18554"/>
                  <a:pt x="92064" y="18441"/>
                  <a:pt x="92079" y="18333"/>
                </a:cubicBezTo>
                <a:cubicBezTo>
                  <a:pt x="90203" y="19139"/>
                  <a:pt x="88410" y="19991"/>
                  <a:pt x="86706" y="20888"/>
                </a:cubicBezTo>
                <a:cubicBezTo>
                  <a:pt x="86676" y="20918"/>
                  <a:pt x="86643" y="20948"/>
                  <a:pt x="86613" y="20978"/>
                </a:cubicBezTo>
                <a:close/>
                <a:moveTo>
                  <a:pt x="75630" y="27375"/>
                </a:moveTo>
                <a:cubicBezTo>
                  <a:pt x="73646" y="29067"/>
                  <a:pt x="71912" y="30879"/>
                  <a:pt x="70438" y="32785"/>
                </a:cubicBezTo>
                <a:cubicBezTo>
                  <a:pt x="71691" y="31814"/>
                  <a:pt x="72978" y="30857"/>
                  <a:pt x="74253" y="29930"/>
                </a:cubicBezTo>
                <a:cubicBezTo>
                  <a:pt x="75278" y="28842"/>
                  <a:pt x="76388" y="27791"/>
                  <a:pt x="77585" y="26786"/>
                </a:cubicBezTo>
                <a:cubicBezTo>
                  <a:pt x="80092" y="24677"/>
                  <a:pt x="83059" y="22734"/>
                  <a:pt x="86387" y="20959"/>
                </a:cubicBezTo>
                <a:cubicBezTo>
                  <a:pt x="86729" y="20655"/>
                  <a:pt x="87037" y="20362"/>
                  <a:pt x="87310" y="20085"/>
                </a:cubicBezTo>
                <a:cubicBezTo>
                  <a:pt x="82771" y="22238"/>
                  <a:pt x="78805" y="24677"/>
                  <a:pt x="75630" y="27375"/>
                </a:cubicBezTo>
                <a:close/>
                <a:moveTo>
                  <a:pt x="73627" y="27904"/>
                </a:moveTo>
                <a:cubicBezTo>
                  <a:pt x="70877" y="30272"/>
                  <a:pt x="68648" y="32879"/>
                  <a:pt x="66941" y="35637"/>
                </a:cubicBezTo>
                <a:cubicBezTo>
                  <a:pt x="67973" y="34748"/>
                  <a:pt x="69053" y="33870"/>
                  <a:pt x="70160" y="33003"/>
                </a:cubicBezTo>
                <a:cubicBezTo>
                  <a:pt x="71680" y="30996"/>
                  <a:pt x="73488" y="29082"/>
                  <a:pt x="75574" y="27307"/>
                </a:cubicBezTo>
                <a:cubicBezTo>
                  <a:pt x="78801" y="24561"/>
                  <a:pt x="82849" y="22085"/>
                  <a:pt x="87483" y="19901"/>
                </a:cubicBezTo>
                <a:cubicBezTo>
                  <a:pt x="87641" y="19732"/>
                  <a:pt x="87787" y="19567"/>
                  <a:pt x="87918" y="19406"/>
                </a:cubicBezTo>
                <a:cubicBezTo>
                  <a:pt x="82245" y="21848"/>
                  <a:pt x="77349" y="24696"/>
                  <a:pt x="73627" y="27904"/>
                </a:cubicBezTo>
                <a:close/>
                <a:moveTo>
                  <a:pt x="79484" y="23045"/>
                </a:moveTo>
                <a:cubicBezTo>
                  <a:pt x="78883" y="23462"/>
                  <a:pt x="78257" y="23893"/>
                  <a:pt x="77604" y="24336"/>
                </a:cubicBezTo>
                <a:cubicBezTo>
                  <a:pt x="75754" y="25593"/>
                  <a:pt x="73721" y="26955"/>
                  <a:pt x="71668" y="28396"/>
                </a:cubicBezTo>
                <a:cubicBezTo>
                  <a:pt x="71653" y="28411"/>
                  <a:pt x="71638" y="28422"/>
                  <a:pt x="71623" y="28433"/>
                </a:cubicBezTo>
                <a:cubicBezTo>
                  <a:pt x="68168" y="31453"/>
                  <a:pt x="65590" y="34856"/>
                  <a:pt x="63883" y="38455"/>
                </a:cubicBezTo>
                <a:cubicBezTo>
                  <a:pt x="64652" y="37704"/>
                  <a:pt x="65477" y="36935"/>
                  <a:pt x="66370" y="36140"/>
                </a:cubicBezTo>
                <a:cubicBezTo>
                  <a:pt x="66483" y="36038"/>
                  <a:pt x="66596" y="35937"/>
                  <a:pt x="66712" y="35839"/>
                </a:cubicBezTo>
                <a:cubicBezTo>
                  <a:pt x="68442" y="32980"/>
                  <a:pt x="70727" y="30279"/>
                  <a:pt x="73567" y="27833"/>
                </a:cubicBezTo>
                <a:cubicBezTo>
                  <a:pt x="77334" y="24591"/>
                  <a:pt x="82294" y="21717"/>
                  <a:pt x="88038" y="19252"/>
                </a:cubicBezTo>
                <a:cubicBezTo>
                  <a:pt x="88072" y="19211"/>
                  <a:pt x="88102" y="19169"/>
                  <a:pt x="88132" y="19128"/>
                </a:cubicBezTo>
                <a:cubicBezTo>
                  <a:pt x="88177" y="19064"/>
                  <a:pt x="88218" y="19004"/>
                  <a:pt x="88260" y="18944"/>
                </a:cubicBezTo>
                <a:cubicBezTo>
                  <a:pt x="85101" y="20197"/>
                  <a:pt x="82155" y="21567"/>
                  <a:pt x="79484" y="23045"/>
                </a:cubicBezTo>
                <a:close/>
                <a:moveTo>
                  <a:pt x="88346" y="18805"/>
                </a:moveTo>
                <a:cubicBezTo>
                  <a:pt x="88387" y="18742"/>
                  <a:pt x="88425" y="18678"/>
                  <a:pt x="88455" y="18614"/>
                </a:cubicBezTo>
                <a:cubicBezTo>
                  <a:pt x="86155" y="19466"/>
                  <a:pt x="83952" y="20370"/>
                  <a:pt x="81878" y="21334"/>
                </a:cubicBezTo>
                <a:cubicBezTo>
                  <a:pt x="81356" y="21724"/>
                  <a:pt x="80786" y="22133"/>
                  <a:pt x="80182" y="22557"/>
                </a:cubicBezTo>
                <a:cubicBezTo>
                  <a:pt x="82692" y="21214"/>
                  <a:pt x="85431" y="19961"/>
                  <a:pt x="88346" y="18805"/>
                </a:cubicBezTo>
                <a:close/>
                <a:moveTo>
                  <a:pt x="91145" y="17849"/>
                </a:moveTo>
                <a:cubicBezTo>
                  <a:pt x="90256" y="18171"/>
                  <a:pt x="89378" y="18501"/>
                  <a:pt x="88515" y="18843"/>
                </a:cubicBezTo>
                <a:cubicBezTo>
                  <a:pt x="88459" y="18937"/>
                  <a:pt x="88399" y="19031"/>
                  <a:pt x="88331" y="19128"/>
                </a:cubicBezTo>
                <a:cubicBezTo>
                  <a:pt x="89457" y="18648"/>
                  <a:pt x="90616" y="18186"/>
                  <a:pt x="91798" y="17740"/>
                </a:cubicBezTo>
                <a:cubicBezTo>
                  <a:pt x="91584" y="17774"/>
                  <a:pt x="91366" y="17811"/>
                  <a:pt x="91145" y="17849"/>
                </a:cubicBezTo>
                <a:close/>
                <a:moveTo>
                  <a:pt x="88860" y="17586"/>
                </a:moveTo>
                <a:cubicBezTo>
                  <a:pt x="89558" y="17470"/>
                  <a:pt x="90241" y="17365"/>
                  <a:pt x="90897" y="17271"/>
                </a:cubicBezTo>
                <a:cubicBezTo>
                  <a:pt x="91017" y="17241"/>
                  <a:pt x="91138" y="17211"/>
                  <a:pt x="91258" y="17181"/>
                </a:cubicBezTo>
                <a:cubicBezTo>
                  <a:pt x="90500" y="17271"/>
                  <a:pt x="89693" y="17380"/>
                  <a:pt x="88845" y="17511"/>
                </a:cubicBezTo>
                <a:cubicBezTo>
                  <a:pt x="88853" y="17533"/>
                  <a:pt x="88856" y="17560"/>
                  <a:pt x="88860" y="17586"/>
                </a:cubicBezTo>
                <a:close/>
                <a:moveTo>
                  <a:pt x="89419" y="18164"/>
                </a:moveTo>
                <a:cubicBezTo>
                  <a:pt x="89262" y="18190"/>
                  <a:pt x="89104" y="18220"/>
                  <a:pt x="88946" y="18250"/>
                </a:cubicBezTo>
                <a:cubicBezTo>
                  <a:pt x="88886" y="18273"/>
                  <a:pt x="88826" y="18291"/>
                  <a:pt x="88770" y="18310"/>
                </a:cubicBezTo>
                <a:cubicBezTo>
                  <a:pt x="88759" y="18344"/>
                  <a:pt x="88744" y="18378"/>
                  <a:pt x="88732" y="18411"/>
                </a:cubicBezTo>
                <a:cubicBezTo>
                  <a:pt x="88961" y="18329"/>
                  <a:pt x="89190" y="18243"/>
                  <a:pt x="89419" y="18164"/>
                </a:cubicBezTo>
                <a:close/>
                <a:moveTo>
                  <a:pt x="88871" y="17770"/>
                </a:moveTo>
                <a:cubicBezTo>
                  <a:pt x="88976" y="17751"/>
                  <a:pt x="89078" y="17732"/>
                  <a:pt x="89183" y="17717"/>
                </a:cubicBezTo>
                <a:cubicBezTo>
                  <a:pt x="89284" y="17691"/>
                  <a:pt x="89385" y="17665"/>
                  <a:pt x="89487" y="17639"/>
                </a:cubicBezTo>
                <a:cubicBezTo>
                  <a:pt x="89284" y="17669"/>
                  <a:pt x="89078" y="17702"/>
                  <a:pt x="88871" y="17736"/>
                </a:cubicBezTo>
                <a:cubicBezTo>
                  <a:pt x="88871" y="17744"/>
                  <a:pt x="88871" y="17751"/>
                  <a:pt x="88871" y="17762"/>
                </a:cubicBezTo>
                <a:cubicBezTo>
                  <a:pt x="88871" y="17762"/>
                  <a:pt x="88871" y="17766"/>
                  <a:pt x="88871" y="17770"/>
                </a:cubicBezTo>
                <a:close/>
                <a:moveTo>
                  <a:pt x="88680" y="18535"/>
                </a:moveTo>
                <a:cubicBezTo>
                  <a:pt x="88650" y="18592"/>
                  <a:pt x="88620" y="18652"/>
                  <a:pt x="88590" y="18712"/>
                </a:cubicBezTo>
                <a:cubicBezTo>
                  <a:pt x="89254" y="18449"/>
                  <a:pt x="89922" y="18198"/>
                  <a:pt x="90605" y="17946"/>
                </a:cubicBezTo>
                <a:cubicBezTo>
                  <a:pt x="90413" y="17980"/>
                  <a:pt x="90218" y="18014"/>
                  <a:pt x="90027" y="18051"/>
                </a:cubicBezTo>
                <a:cubicBezTo>
                  <a:pt x="89573" y="18209"/>
                  <a:pt x="89123" y="18370"/>
                  <a:pt x="88680" y="18535"/>
                </a:cubicBezTo>
                <a:close/>
                <a:moveTo>
                  <a:pt x="85093" y="18411"/>
                </a:moveTo>
                <a:cubicBezTo>
                  <a:pt x="85082" y="18430"/>
                  <a:pt x="85067" y="18449"/>
                  <a:pt x="85055" y="18468"/>
                </a:cubicBezTo>
                <a:cubicBezTo>
                  <a:pt x="86309" y="18220"/>
                  <a:pt x="87528" y="17999"/>
                  <a:pt x="88710" y="17796"/>
                </a:cubicBezTo>
                <a:cubicBezTo>
                  <a:pt x="88710" y="17785"/>
                  <a:pt x="88710" y="17774"/>
                  <a:pt x="88710" y="17762"/>
                </a:cubicBezTo>
                <a:cubicBezTo>
                  <a:pt x="87554" y="17954"/>
                  <a:pt x="86346" y="18171"/>
                  <a:pt x="85093" y="18411"/>
                </a:cubicBezTo>
                <a:close/>
                <a:moveTo>
                  <a:pt x="85213" y="18235"/>
                </a:moveTo>
                <a:cubicBezTo>
                  <a:pt x="86417" y="18002"/>
                  <a:pt x="87584" y="17792"/>
                  <a:pt x="88699" y="17612"/>
                </a:cubicBezTo>
                <a:cubicBezTo>
                  <a:pt x="88695" y="17586"/>
                  <a:pt x="88691" y="17560"/>
                  <a:pt x="88684" y="17533"/>
                </a:cubicBezTo>
                <a:cubicBezTo>
                  <a:pt x="87614" y="17699"/>
                  <a:pt x="86474" y="17897"/>
                  <a:pt x="85281" y="18123"/>
                </a:cubicBezTo>
                <a:cubicBezTo>
                  <a:pt x="85258" y="18160"/>
                  <a:pt x="85236" y="18198"/>
                  <a:pt x="85213" y="18235"/>
                </a:cubicBezTo>
                <a:close/>
                <a:moveTo>
                  <a:pt x="80707" y="18899"/>
                </a:moveTo>
                <a:cubicBezTo>
                  <a:pt x="82260" y="18558"/>
                  <a:pt x="83754" y="18250"/>
                  <a:pt x="85164" y="17984"/>
                </a:cubicBezTo>
                <a:cubicBezTo>
                  <a:pt x="85198" y="17927"/>
                  <a:pt x="85224" y="17867"/>
                  <a:pt x="85247" y="17811"/>
                </a:cubicBezTo>
                <a:cubicBezTo>
                  <a:pt x="83919" y="18055"/>
                  <a:pt x="82485" y="18340"/>
                  <a:pt x="80973" y="18670"/>
                </a:cubicBezTo>
                <a:cubicBezTo>
                  <a:pt x="80891" y="18745"/>
                  <a:pt x="80801" y="18820"/>
                  <a:pt x="80707" y="18899"/>
                </a:cubicBezTo>
                <a:close/>
                <a:moveTo>
                  <a:pt x="77825" y="18986"/>
                </a:moveTo>
                <a:cubicBezTo>
                  <a:pt x="77022" y="19177"/>
                  <a:pt x="76197" y="19379"/>
                  <a:pt x="75349" y="19593"/>
                </a:cubicBezTo>
                <a:cubicBezTo>
                  <a:pt x="75143" y="19721"/>
                  <a:pt x="74933" y="19852"/>
                  <a:pt x="74711" y="19987"/>
                </a:cubicBezTo>
                <a:cubicBezTo>
                  <a:pt x="75608" y="19762"/>
                  <a:pt x="76490" y="19545"/>
                  <a:pt x="77353" y="19338"/>
                </a:cubicBezTo>
                <a:cubicBezTo>
                  <a:pt x="78568" y="19046"/>
                  <a:pt x="79746" y="18775"/>
                  <a:pt x="80879" y="18528"/>
                </a:cubicBezTo>
                <a:cubicBezTo>
                  <a:pt x="81003" y="18423"/>
                  <a:pt x="81116" y="18318"/>
                  <a:pt x="81217" y="18216"/>
                </a:cubicBezTo>
                <a:cubicBezTo>
                  <a:pt x="80144" y="18445"/>
                  <a:pt x="79011" y="18700"/>
                  <a:pt x="77825" y="18986"/>
                </a:cubicBezTo>
                <a:close/>
                <a:moveTo>
                  <a:pt x="76482" y="18862"/>
                </a:moveTo>
                <a:cubicBezTo>
                  <a:pt x="76261" y="19008"/>
                  <a:pt x="76024" y="19162"/>
                  <a:pt x="75781" y="19319"/>
                </a:cubicBezTo>
                <a:cubicBezTo>
                  <a:pt x="77792" y="18817"/>
                  <a:pt x="79686" y="18378"/>
                  <a:pt x="81416" y="18010"/>
                </a:cubicBezTo>
                <a:cubicBezTo>
                  <a:pt x="81540" y="17875"/>
                  <a:pt x="81645" y="17747"/>
                  <a:pt x="81731" y="17631"/>
                </a:cubicBezTo>
                <a:cubicBezTo>
                  <a:pt x="80200" y="17939"/>
                  <a:pt x="78463" y="18336"/>
                  <a:pt x="76565" y="18805"/>
                </a:cubicBezTo>
                <a:cubicBezTo>
                  <a:pt x="76535" y="18824"/>
                  <a:pt x="76508" y="18843"/>
                  <a:pt x="76482" y="18862"/>
                </a:cubicBezTo>
                <a:close/>
                <a:moveTo>
                  <a:pt x="77311" y="18044"/>
                </a:moveTo>
                <a:cubicBezTo>
                  <a:pt x="75060" y="18595"/>
                  <a:pt x="72430" y="19304"/>
                  <a:pt x="69552" y="20137"/>
                </a:cubicBezTo>
                <a:cubicBezTo>
                  <a:pt x="69094" y="20389"/>
                  <a:pt x="68618" y="20651"/>
                  <a:pt x="68130" y="20922"/>
                </a:cubicBezTo>
                <a:cubicBezTo>
                  <a:pt x="69946" y="20396"/>
                  <a:pt x="71698" y="19908"/>
                  <a:pt x="73360" y="19466"/>
                </a:cubicBezTo>
                <a:cubicBezTo>
                  <a:pt x="74437" y="19177"/>
                  <a:pt x="75480" y="18910"/>
                  <a:pt x="76475" y="18663"/>
                </a:cubicBezTo>
                <a:cubicBezTo>
                  <a:pt x="76805" y="18438"/>
                  <a:pt x="77105" y="18228"/>
                  <a:pt x="77371" y="18032"/>
                </a:cubicBezTo>
                <a:cubicBezTo>
                  <a:pt x="77349" y="18036"/>
                  <a:pt x="77330" y="18040"/>
                  <a:pt x="77311" y="18044"/>
                </a:cubicBezTo>
                <a:moveTo>
                  <a:pt x="70209" y="19777"/>
                </a:moveTo>
                <a:cubicBezTo>
                  <a:pt x="72989" y="18978"/>
                  <a:pt x="75525" y="18306"/>
                  <a:pt x="77687" y="17785"/>
                </a:cubicBezTo>
                <a:cubicBezTo>
                  <a:pt x="77998" y="17533"/>
                  <a:pt x="78246" y="17305"/>
                  <a:pt x="78407" y="17106"/>
                </a:cubicBezTo>
                <a:cubicBezTo>
                  <a:pt x="77446" y="17320"/>
                  <a:pt x="76310" y="17605"/>
                  <a:pt x="75026" y="17942"/>
                </a:cubicBezTo>
                <a:cubicBezTo>
                  <a:pt x="74100" y="18190"/>
                  <a:pt x="73090" y="18468"/>
                  <a:pt x="72021" y="18772"/>
                </a:cubicBezTo>
                <a:cubicBezTo>
                  <a:pt x="71466" y="19087"/>
                  <a:pt x="70858" y="19421"/>
                  <a:pt x="70209" y="19777"/>
                </a:cubicBezTo>
                <a:close/>
                <a:moveTo>
                  <a:pt x="60540" y="22156"/>
                </a:moveTo>
                <a:cubicBezTo>
                  <a:pt x="64731" y="20771"/>
                  <a:pt x="68637" y="19567"/>
                  <a:pt x="71935" y="18625"/>
                </a:cubicBezTo>
                <a:cubicBezTo>
                  <a:pt x="72734" y="18175"/>
                  <a:pt x="73420" y="17777"/>
                  <a:pt x="73968" y="17428"/>
                </a:cubicBezTo>
                <a:cubicBezTo>
                  <a:pt x="73563" y="17541"/>
                  <a:pt x="73135" y="17665"/>
                  <a:pt x="72689" y="17792"/>
                </a:cubicBezTo>
                <a:cubicBezTo>
                  <a:pt x="70044" y="18562"/>
                  <a:pt x="66674" y="19612"/>
                  <a:pt x="62896" y="20869"/>
                </a:cubicBezTo>
                <a:cubicBezTo>
                  <a:pt x="62123" y="21278"/>
                  <a:pt x="61335" y="21706"/>
                  <a:pt x="60540" y="22156"/>
                </a:cubicBezTo>
                <a:close/>
                <a:moveTo>
                  <a:pt x="50717" y="24959"/>
                </a:moveTo>
                <a:cubicBezTo>
                  <a:pt x="54942" y="23398"/>
                  <a:pt x="59069" y="21961"/>
                  <a:pt x="62802" y="20723"/>
                </a:cubicBezTo>
                <a:cubicBezTo>
                  <a:pt x="64100" y="20032"/>
                  <a:pt x="65346" y="19406"/>
                  <a:pt x="66479" y="18843"/>
                </a:cubicBezTo>
                <a:cubicBezTo>
                  <a:pt x="64243" y="19590"/>
                  <a:pt x="61688" y="20468"/>
                  <a:pt x="58934" y="21447"/>
                </a:cubicBezTo>
                <a:cubicBezTo>
                  <a:pt x="56807" y="22201"/>
                  <a:pt x="54563" y="23015"/>
                  <a:pt x="52252" y="23874"/>
                </a:cubicBezTo>
                <a:cubicBezTo>
                  <a:pt x="51730" y="24227"/>
                  <a:pt x="51216" y="24587"/>
                  <a:pt x="50717" y="24959"/>
                </a:cubicBezTo>
                <a:close/>
                <a:moveTo>
                  <a:pt x="43911" y="26598"/>
                </a:moveTo>
                <a:cubicBezTo>
                  <a:pt x="43772" y="26752"/>
                  <a:pt x="43637" y="26906"/>
                  <a:pt x="43506" y="27056"/>
                </a:cubicBezTo>
                <a:cubicBezTo>
                  <a:pt x="46417" y="25897"/>
                  <a:pt x="49333" y="24779"/>
                  <a:pt x="52154" y="23728"/>
                </a:cubicBezTo>
                <a:cubicBezTo>
                  <a:pt x="52968" y="23184"/>
                  <a:pt x="53801" y="22662"/>
                  <a:pt x="54645" y="22163"/>
                </a:cubicBezTo>
                <a:cubicBezTo>
                  <a:pt x="53062" y="22760"/>
                  <a:pt x="51422" y="23390"/>
                  <a:pt x="49745" y="24039"/>
                </a:cubicBezTo>
                <a:cubicBezTo>
                  <a:pt x="47959" y="24734"/>
                  <a:pt x="46132" y="25454"/>
                  <a:pt x="44294" y="26193"/>
                </a:cubicBezTo>
                <a:cubicBezTo>
                  <a:pt x="44162" y="26328"/>
                  <a:pt x="44035" y="26463"/>
                  <a:pt x="43911" y="26598"/>
                </a:cubicBezTo>
                <a:moveTo>
                  <a:pt x="38549" y="28369"/>
                </a:moveTo>
                <a:cubicBezTo>
                  <a:pt x="40421" y="27581"/>
                  <a:pt x="42309" y="26805"/>
                  <a:pt x="44185" y="26051"/>
                </a:cubicBezTo>
                <a:cubicBezTo>
                  <a:pt x="44560" y="25668"/>
                  <a:pt x="44958" y="25293"/>
                  <a:pt x="45374" y="24925"/>
                </a:cubicBezTo>
                <a:cubicBezTo>
                  <a:pt x="43250" y="25795"/>
                  <a:pt x="41086" y="26696"/>
                  <a:pt x="38921" y="27615"/>
                </a:cubicBezTo>
                <a:cubicBezTo>
                  <a:pt x="38786" y="27870"/>
                  <a:pt x="38662" y="28118"/>
                  <a:pt x="38549" y="28369"/>
                </a:cubicBezTo>
                <a:close/>
                <a:moveTo>
                  <a:pt x="35131" y="28399"/>
                </a:moveTo>
                <a:cubicBezTo>
                  <a:pt x="35086" y="28636"/>
                  <a:pt x="35052" y="28868"/>
                  <a:pt x="35030" y="29105"/>
                </a:cubicBezTo>
                <a:cubicBezTo>
                  <a:pt x="35105" y="29071"/>
                  <a:pt x="35176" y="29037"/>
                  <a:pt x="35251" y="29007"/>
                </a:cubicBezTo>
                <a:cubicBezTo>
                  <a:pt x="36426" y="28493"/>
                  <a:pt x="37607" y="27983"/>
                  <a:pt x="38786" y="27480"/>
                </a:cubicBezTo>
                <a:cubicBezTo>
                  <a:pt x="38954" y="27172"/>
                  <a:pt x="39142" y="26861"/>
                  <a:pt x="39348" y="26550"/>
                </a:cubicBezTo>
                <a:cubicBezTo>
                  <a:pt x="37945" y="27157"/>
                  <a:pt x="36534" y="27773"/>
                  <a:pt x="35131" y="28399"/>
                </a:cubicBezTo>
                <a:close/>
                <a:moveTo>
                  <a:pt x="32325" y="28741"/>
                </a:moveTo>
                <a:cubicBezTo>
                  <a:pt x="32347" y="28966"/>
                  <a:pt x="32381" y="29191"/>
                  <a:pt x="32418" y="29416"/>
                </a:cubicBezTo>
                <a:cubicBezTo>
                  <a:pt x="33263" y="29033"/>
                  <a:pt x="34114" y="28654"/>
                  <a:pt x="34966" y="28275"/>
                </a:cubicBezTo>
                <a:cubicBezTo>
                  <a:pt x="35019" y="27998"/>
                  <a:pt x="35082" y="27724"/>
                  <a:pt x="35161" y="27446"/>
                </a:cubicBezTo>
                <a:cubicBezTo>
                  <a:pt x="34216" y="27874"/>
                  <a:pt x="33266" y="28305"/>
                  <a:pt x="32325" y="28741"/>
                </a:cubicBezTo>
                <a:close/>
                <a:moveTo>
                  <a:pt x="32261" y="27803"/>
                </a:moveTo>
                <a:cubicBezTo>
                  <a:pt x="32265" y="28050"/>
                  <a:pt x="32280" y="28302"/>
                  <a:pt x="32302" y="28549"/>
                </a:cubicBezTo>
                <a:cubicBezTo>
                  <a:pt x="33278" y="28099"/>
                  <a:pt x="34253" y="27656"/>
                  <a:pt x="35229" y="27214"/>
                </a:cubicBezTo>
                <a:cubicBezTo>
                  <a:pt x="35330" y="26891"/>
                  <a:pt x="35450" y="26568"/>
                  <a:pt x="35593" y="26246"/>
                </a:cubicBezTo>
                <a:cubicBezTo>
                  <a:pt x="34486" y="26760"/>
                  <a:pt x="33375" y="27277"/>
                  <a:pt x="32261" y="27803"/>
                </a:cubicBezTo>
                <a:moveTo>
                  <a:pt x="36092" y="24917"/>
                </a:moveTo>
                <a:cubicBezTo>
                  <a:pt x="34846" y="25518"/>
                  <a:pt x="33578" y="26129"/>
                  <a:pt x="32298" y="26748"/>
                </a:cubicBezTo>
                <a:cubicBezTo>
                  <a:pt x="32268" y="27030"/>
                  <a:pt x="32257" y="27311"/>
                  <a:pt x="32257" y="27596"/>
                </a:cubicBezTo>
                <a:lnTo>
                  <a:pt x="32257" y="27600"/>
                </a:lnTo>
                <a:cubicBezTo>
                  <a:pt x="33413" y="27056"/>
                  <a:pt x="34565" y="26520"/>
                  <a:pt x="35709" y="25987"/>
                </a:cubicBezTo>
                <a:cubicBezTo>
                  <a:pt x="35897" y="25589"/>
                  <a:pt x="36114" y="25188"/>
                  <a:pt x="36373" y="24782"/>
                </a:cubicBezTo>
                <a:cubicBezTo>
                  <a:pt x="36279" y="24827"/>
                  <a:pt x="36185" y="24872"/>
                  <a:pt x="36092" y="24917"/>
                </a:cubicBezTo>
                <a:close/>
                <a:moveTo>
                  <a:pt x="29822" y="27739"/>
                </a:moveTo>
                <a:cubicBezTo>
                  <a:pt x="30591" y="27364"/>
                  <a:pt x="31357" y="26992"/>
                  <a:pt x="32122" y="26625"/>
                </a:cubicBezTo>
                <a:cubicBezTo>
                  <a:pt x="32156" y="26294"/>
                  <a:pt x="32212" y="25964"/>
                  <a:pt x="32287" y="25634"/>
                </a:cubicBezTo>
                <a:cubicBezTo>
                  <a:pt x="31413" y="26073"/>
                  <a:pt x="30531" y="26516"/>
                  <a:pt x="29642" y="26962"/>
                </a:cubicBezTo>
                <a:cubicBezTo>
                  <a:pt x="29694" y="27221"/>
                  <a:pt x="29754" y="27480"/>
                  <a:pt x="29822" y="27739"/>
                </a:cubicBezTo>
                <a:close/>
                <a:moveTo>
                  <a:pt x="5280" y="47872"/>
                </a:moveTo>
                <a:cubicBezTo>
                  <a:pt x="4571" y="47478"/>
                  <a:pt x="4064" y="47020"/>
                  <a:pt x="3839" y="46488"/>
                </a:cubicBezTo>
                <a:cubicBezTo>
                  <a:pt x="3749" y="46274"/>
                  <a:pt x="3704" y="46049"/>
                  <a:pt x="3704" y="45816"/>
                </a:cubicBezTo>
                <a:cubicBezTo>
                  <a:pt x="3708" y="45096"/>
                  <a:pt x="4121" y="44304"/>
                  <a:pt x="4860" y="43445"/>
                </a:cubicBezTo>
                <a:cubicBezTo>
                  <a:pt x="5603" y="42586"/>
                  <a:pt x="6672" y="41663"/>
                  <a:pt x="8004" y="40683"/>
                </a:cubicBezTo>
                <a:cubicBezTo>
                  <a:pt x="10668" y="38725"/>
                  <a:pt x="14386" y="36560"/>
                  <a:pt x="18611" y="34327"/>
                </a:cubicBezTo>
                <a:cubicBezTo>
                  <a:pt x="22130" y="32466"/>
                  <a:pt x="26006" y="30564"/>
                  <a:pt x="29920" y="28703"/>
                </a:cubicBezTo>
                <a:cubicBezTo>
                  <a:pt x="29841" y="28471"/>
                  <a:pt x="29769" y="28238"/>
                  <a:pt x="29702" y="28005"/>
                </a:cubicBezTo>
                <a:cubicBezTo>
                  <a:pt x="20821" y="32335"/>
                  <a:pt x="11827" y="36935"/>
                  <a:pt x="6597" y="40717"/>
                </a:cubicBezTo>
                <a:cubicBezTo>
                  <a:pt x="4744" y="42060"/>
                  <a:pt x="3363" y="43298"/>
                  <a:pt x="2635" y="44375"/>
                </a:cubicBezTo>
                <a:cubicBezTo>
                  <a:pt x="2245" y="44949"/>
                  <a:pt x="2046" y="45471"/>
                  <a:pt x="2046" y="45932"/>
                </a:cubicBezTo>
                <a:cubicBezTo>
                  <a:pt x="2046" y="46187"/>
                  <a:pt x="2106" y="46428"/>
                  <a:pt x="2230" y="46649"/>
                </a:cubicBezTo>
                <a:cubicBezTo>
                  <a:pt x="2455" y="47058"/>
                  <a:pt x="2905" y="47429"/>
                  <a:pt x="3543" y="47756"/>
                </a:cubicBezTo>
                <a:cubicBezTo>
                  <a:pt x="4181" y="48082"/>
                  <a:pt x="5006" y="48360"/>
                  <a:pt x="5974" y="48581"/>
                </a:cubicBezTo>
                <a:cubicBezTo>
                  <a:pt x="6818" y="48776"/>
                  <a:pt x="7771" y="48934"/>
                  <a:pt x="8803" y="49046"/>
                </a:cubicBezTo>
                <a:cubicBezTo>
                  <a:pt x="7370" y="48750"/>
                  <a:pt x="6162" y="48360"/>
                  <a:pt x="5280" y="47872"/>
                </a:cubicBezTo>
                <a:close/>
                <a:moveTo>
                  <a:pt x="7096" y="47846"/>
                </a:moveTo>
                <a:cubicBezTo>
                  <a:pt x="6331" y="47384"/>
                  <a:pt x="5809" y="46848"/>
                  <a:pt x="5618" y="46233"/>
                </a:cubicBezTo>
                <a:cubicBezTo>
                  <a:pt x="5569" y="46064"/>
                  <a:pt x="5543" y="45891"/>
                  <a:pt x="5543" y="45715"/>
                </a:cubicBezTo>
                <a:cubicBezTo>
                  <a:pt x="5543" y="44972"/>
                  <a:pt x="5970" y="44161"/>
                  <a:pt x="6728" y="43287"/>
                </a:cubicBezTo>
                <a:cubicBezTo>
                  <a:pt x="7486" y="42417"/>
                  <a:pt x="8582" y="41475"/>
                  <a:pt x="9948" y="40488"/>
                </a:cubicBezTo>
                <a:cubicBezTo>
                  <a:pt x="12683" y="38507"/>
                  <a:pt x="16495" y="36327"/>
                  <a:pt x="20828" y="34095"/>
                </a:cubicBezTo>
                <a:cubicBezTo>
                  <a:pt x="23774" y="32579"/>
                  <a:pt x="26959" y="31037"/>
                  <a:pt x="30212" y="29517"/>
                </a:cubicBezTo>
                <a:cubicBezTo>
                  <a:pt x="30130" y="29307"/>
                  <a:pt x="30055" y="29093"/>
                  <a:pt x="29980" y="28880"/>
                </a:cubicBezTo>
                <a:cubicBezTo>
                  <a:pt x="21635" y="32849"/>
                  <a:pt x="13474" y="37006"/>
                  <a:pt x="8559" y="40507"/>
                </a:cubicBezTo>
                <a:cubicBezTo>
                  <a:pt x="6657" y="41861"/>
                  <a:pt x="5243" y="43122"/>
                  <a:pt x="4496" y="44218"/>
                </a:cubicBezTo>
                <a:cubicBezTo>
                  <a:pt x="4094" y="44803"/>
                  <a:pt x="3888" y="45340"/>
                  <a:pt x="3892" y="45816"/>
                </a:cubicBezTo>
                <a:cubicBezTo>
                  <a:pt x="3892" y="46026"/>
                  <a:pt x="3929" y="46225"/>
                  <a:pt x="4008" y="46413"/>
                </a:cubicBezTo>
                <a:cubicBezTo>
                  <a:pt x="4211" y="46889"/>
                  <a:pt x="4680" y="47328"/>
                  <a:pt x="5370" y="47711"/>
                </a:cubicBezTo>
                <a:cubicBezTo>
                  <a:pt x="6064" y="48093"/>
                  <a:pt x="6976" y="48420"/>
                  <a:pt x="8049" y="48686"/>
                </a:cubicBezTo>
                <a:cubicBezTo>
                  <a:pt x="8694" y="48844"/>
                  <a:pt x="9396" y="48983"/>
                  <a:pt x="10143" y="49095"/>
                </a:cubicBezTo>
                <a:cubicBezTo>
                  <a:pt x="10184" y="49095"/>
                  <a:pt x="10229" y="49095"/>
                  <a:pt x="10270" y="49095"/>
                </a:cubicBezTo>
                <a:lnTo>
                  <a:pt x="10270" y="49095"/>
                </a:lnTo>
                <a:cubicBezTo>
                  <a:pt x="10315" y="49095"/>
                  <a:pt x="10360" y="49095"/>
                  <a:pt x="10405" y="49095"/>
                </a:cubicBezTo>
                <a:cubicBezTo>
                  <a:pt x="9066" y="48765"/>
                  <a:pt x="7933" y="48349"/>
                  <a:pt x="7096" y="47846"/>
                </a:cubicBezTo>
                <a:moveTo>
                  <a:pt x="8905" y="47842"/>
                </a:moveTo>
                <a:cubicBezTo>
                  <a:pt x="8083" y="47306"/>
                  <a:pt x="7543" y="46686"/>
                  <a:pt x="7404" y="45974"/>
                </a:cubicBezTo>
                <a:cubicBezTo>
                  <a:pt x="7381" y="45857"/>
                  <a:pt x="7370" y="45737"/>
                  <a:pt x="7370" y="45613"/>
                </a:cubicBezTo>
                <a:cubicBezTo>
                  <a:pt x="7370" y="44679"/>
                  <a:pt x="8027" y="43644"/>
                  <a:pt x="9175" y="42514"/>
                </a:cubicBezTo>
                <a:cubicBezTo>
                  <a:pt x="10323" y="41385"/>
                  <a:pt x="11970" y="40166"/>
                  <a:pt x="13989" y="38886"/>
                </a:cubicBezTo>
                <a:cubicBezTo>
                  <a:pt x="18022" y="36327"/>
                  <a:pt x="23534" y="33532"/>
                  <a:pt x="29458" y="30774"/>
                </a:cubicBezTo>
                <a:cubicBezTo>
                  <a:pt x="29811" y="30613"/>
                  <a:pt x="30167" y="30448"/>
                  <a:pt x="30520" y="30283"/>
                </a:cubicBezTo>
                <a:cubicBezTo>
                  <a:pt x="30437" y="30084"/>
                  <a:pt x="30359" y="29889"/>
                  <a:pt x="30280" y="29690"/>
                </a:cubicBezTo>
                <a:cubicBezTo>
                  <a:pt x="22509" y="33314"/>
                  <a:pt x="15122" y="37074"/>
                  <a:pt x="10514" y="40308"/>
                </a:cubicBezTo>
                <a:cubicBezTo>
                  <a:pt x="8563" y="41678"/>
                  <a:pt x="7111" y="42953"/>
                  <a:pt x="6346" y="44075"/>
                </a:cubicBezTo>
                <a:cubicBezTo>
                  <a:pt x="5937" y="44672"/>
                  <a:pt x="5723" y="45223"/>
                  <a:pt x="5723" y="45715"/>
                </a:cubicBezTo>
                <a:cubicBezTo>
                  <a:pt x="5723" y="45872"/>
                  <a:pt x="5745" y="46030"/>
                  <a:pt x="5794" y="46180"/>
                </a:cubicBezTo>
                <a:cubicBezTo>
                  <a:pt x="5959" y="46732"/>
                  <a:pt x="6443" y="47242"/>
                  <a:pt x="7190" y="47692"/>
                </a:cubicBezTo>
                <a:cubicBezTo>
                  <a:pt x="7936" y="48139"/>
                  <a:pt x="8942" y="48525"/>
                  <a:pt x="10128" y="48836"/>
                </a:cubicBezTo>
                <a:cubicBezTo>
                  <a:pt x="10465" y="48926"/>
                  <a:pt x="10818" y="49009"/>
                  <a:pt x="11186" y="49084"/>
                </a:cubicBezTo>
                <a:cubicBezTo>
                  <a:pt x="11358" y="49084"/>
                  <a:pt x="11531" y="49077"/>
                  <a:pt x="11707" y="49073"/>
                </a:cubicBezTo>
                <a:cubicBezTo>
                  <a:pt x="10585" y="48728"/>
                  <a:pt x="9632" y="48319"/>
                  <a:pt x="8905" y="47842"/>
                </a:cubicBezTo>
                <a:moveTo>
                  <a:pt x="10694" y="47842"/>
                </a:moveTo>
                <a:cubicBezTo>
                  <a:pt x="9820" y="47223"/>
                  <a:pt x="9272" y="46503"/>
                  <a:pt x="9193" y="45696"/>
                </a:cubicBezTo>
                <a:cubicBezTo>
                  <a:pt x="9186" y="45628"/>
                  <a:pt x="9182" y="45565"/>
                  <a:pt x="9182" y="45501"/>
                </a:cubicBezTo>
                <a:cubicBezTo>
                  <a:pt x="9186" y="44450"/>
                  <a:pt x="9985" y="43283"/>
                  <a:pt x="11373" y="42012"/>
                </a:cubicBezTo>
                <a:cubicBezTo>
                  <a:pt x="12762" y="40740"/>
                  <a:pt x="14750" y="39366"/>
                  <a:pt x="17159" y="37933"/>
                </a:cubicBezTo>
                <a:cubicBezTo>
                  <a:pt x="20915" y="35701"/>
                  <a:pt x="25695" y="33326"/>
                  <a:pt x="30824" y="30984"/>
                </a:cubicBezTo>
                <a:cubicBezTo>
                  <a:pt x="30745" y="30804"/>
                  <a:pt x="30666" y="30628"/>
                  <a:pt x="30591" y="30448"/>
                </a:cubicBezTo>
                <a:cubicBezTo>
                  <a:pt x="23425" y="33750"/>
                  <a:pt x="16761" y="37138"/>
                  <a:pt x="12461" y="40109"/>
                </a:cubicBezTo>
                <a:cubicBezTo>
                  <a:pt x="10462" y="41494"/>
                  <a:pt x="8972" y="42792"/>
                  <a:pt x="8184" y="43936"/>
                </a:cubicBezTo>
                <a:cubicBezTo>
                  <a:pt x="7764" y="44544"/>
                  <a:pt x="7546" y="45107"/>
                  <a:pt x="7550" y="45613"/>
                </a:cubicBezTo>
                <a:cubicBezTo>
                  <a:pt x="7550" y="45726"/>
                  <a:pt x="7558" y="45835"/>
                  <a:pt x="7580" y="45940"/>
                </a:cubicBezTo>
                <a:cubicBezTo>
                  <a:pt x="7704" y="46581"/>
                  <a:pt x="8203" y="47170"/>
                  <a:pt x="9002" y="47692"/>
                </a:cubicBezTo>
                <a:cubicBezTo>
                  <a:pt x="9801" y="48214"/>
                  <a:pt x="10901" y="48664"/>
                  <a:pt x="12206" y="49031"/>
                </a:cubicBezTo>
                <a:cubicBezTo>
                  <a:pt x="12229" y="49039"/>
                  <a:pt x="12255" y="49046"/>
                  <a:pt x="12278" y="49054"/>
                </a:cubicBezTo>
                <a:cubicBezTo>
                  <a:pt x="12525" y="49043"/>
                  <a:pt x="12769" y="49031"/>
                  <a:pt x="13017" y="49016"/>
                </a:cubicBezTo>
                <a:cubicBezTo>
                  <a:pt x="12101" y="48671"/>
                  <a:pt x="11317" y="48277"/>
                  <a:pt x="10694" y="47842"/>
                </a:cubicBezTo>
                <a:close/>
                <a:moveTo>
                  <a:pt x="14352" y="48923"/>
                </a:moveTo>
                <a:cubicBezTo>
                  <a:pt x="13621" y="48593"/>
                  <a:pt x="12983" y="48225"/>
                  <a:pt x="12461" y="47827"/>
                </a:cubicBezTo>
                <a:cubicBezTo>
                  <a:pt x="11538" y="47114"/>
                  <a:pt x="10987" y="46293"/>
                  <a:pt x="10979" y="45377"/>
                </a:cubicBezTo>
                <a:lnTo>
                  <a:pt x="10979" y="45358"/>
                </a:lnTo>
                <a:cubicBezTo>
                  <a:pt x="10979" y="44492"/>
                  <a:pt x="11508" y="43550"/>
                  <a:pt x="12450" y="42548"/>
                </a:cubicBezTo>
                <a:cubicBezTo>
                  <a:pt x="13392" y="41543"/>
                  <a:pt x="14754" y="40469"/>
                  <a:pt x="16435" y="39351"/>
                </a:cubicBezTo>
                <a:cubicBezTo>
                  <a:pt x="19804" y="37111"/>
                  <a:pt x="24472" y="34688"/>
                  <a:pt x="29683" y="32271"/>
                </a:cubicBezTo>
                <a:cubicBezTo>
                  <a:pt x="30152" y="32054"/>
                  <a:pt x="30629" y="31836"/>
                  <a:pt x="31109" y="31618"/>
                </a:cubicBezTo>
                <a:cubicBezTo>
                  <a:pt x="31038" y="31461"/>
                  <a:pt x="30966" y="31303"/>
                  <a:pt x="30895" y="31146"/>
                </a:cubicBezTo>
                <a:cubicBezTo>
                  <a:pt x="24355" y="34132"/>
                  <a:pt x="18386" y="37171"/>
                  <a:pt x="14397" y="39892"/>
                </a:cubicBezTo>
                <a:cubicBezTo>
                  <a:pt x="12345" y="41291"/>
                  <a:pt x="10818" y="42608"/>
                  <a:pt x="10015" y="43779"/>
                </a:cubicBezTo>
                <a:cubicBezTo>
                  <a:pt x="9584" y="44402"/>
                  <a:pt x="9359" y="44979"/>
                  <a:pt x="9362" y="45501"/>
                </a:cubicBezTo>
                <a:cubicBezTo>
                  <a:pt x="9362" y="45561"/>
                  <a:pt x="9362" y="45617"/>
                  <a:pt x="9370" y="45677"/>
                </a:cubicBezTo>
                <a:cubicBezTo>
                  <a:pt x="9441" y="46413"/>
                  <a:pt x="9944" y="47092"/>
                  <a:pt x="10799" y="47696"/>
                </a:cubicBezTo>
                <a:cubicBezTo>
                  <a:pt x="11486" y="48184"/>
                  <a:pt x="12390" y="48615"/>
                  <a:pt x="13463" y="48990"/>
                </a:cubicBezTo>
                <a:cubicBezTo>
                  <a:pt x="13760" y="48971"/>
                  <a:pt x="14056" y="48949"/>
                  <a:pt x="14352" y="48923"/>
                </a:cubicBezTo>
                <a:moveTo>
                  <a:pt x="14716" y="49084"/>
                </a:moveTo>
                <a:cubicBezTo>
                  <a:pt x="14458" y="49107"/>
                  <a:pt x="14195" y="49129"/>
                  <a:pt x="13936" y="49148"/>
                </a:cubicBezTo>
                <a:cubicBezTo>
                  <a:pt x="14045" y="49182"/>
                  <a:pt x="14154" y="49215"/>
                  <a:pt x="14266" y="49249"/>
                </a:cubicBezTo>
                <a:cubicBezTo>
                  <a:pt x="14529" y="49242"/>
                  <a:pt x="14795" y="49234"/>
                  <a:pt x="15062" y="49223"/>
                </a:cubicBezTo>
                <a:cubicBezTo>
                  <a:pt x="14945" y="49178"/>
                  <a:pt x="14833" y="49133"/>
                  <a:pt x="14716" y="49084"/>
                </a:cubicBezTo>
                <a:moveTo>
                  <a:pt x="16420" y="49152"/>
                </a:moveTo>
                <a:cubicBezTo>
                  <a:pt x="16281" y="49088"/>
                  <a:pt x="16146" y="49020"/>
                  <a:pt x="16011" y="48953"/>
                </a:cubicBezTo>
                <a:cubicBezTo>
                  <a:pt x="15707" y="48986"/>
                  <a:pt x="15399" y="49020"/>
                  <a:pt x="15095" y="49050"/>
                </a:cubicBezTo>
                <a:cubicBezTo>
                  <a:pt x="15227" y="49103"/>
                  <a:pt x="15362" y="49155"/>
                  <a:pt x="15501" y="49204"/>
                </a:cubicBezTo>
                <a:cubicBezTo>
                  <a:pt x="15804" y="49189"/>
                  <a:pt x="16112" y="49170"/>
                  <a:pt x="16420" y="49152"/>
                </a:cubicBezTo>
                <a:moveTo>
                  <a:pt x="16776" y="49313"/>
                </a:moveTo>
                <a:cubicBezTo>
                  <a:pt x="16506" y="49335"/>
                  <a:pt x="16232" y="49350"/>
                  <a:pt x="15962" y="49365"/>
                </a:cubicBezTo>
                <a:cubicBezTo>
                  <a:pt x="16075" y="49407"/>
                  <a:pt x="16191" y="49444"/>
                  <a:pt x="16307" y="49482"/>
                </a:cubicBezTo>
                <a:cubicBezTo>
                  <a:pt x="16322" y="49485"/>
                  <a:pt x="16337" y="49489"/>
                  <a:pt x="16352" y="49497"/>
                </a:cubicBezTo>
                <a:cubicBezTo>
                  <a:pt x="16626" y="49493"/>
                  <a:pt x="16900" y="49489"/>
                  <a:pt x="17178" y="49482"/>
                </a:cubicBezTo>
                <a:cubicBezTo>
                  <a:pt x="17043" y="49429"/>
                  <a:pt x="16908" y="49373"/>
                  <a:pt x="16776" y="49313"/>
                </a:cubicBezTo>
                <a:close/>
                <a:moveTo>
                  <a:pt x="18067" y="49204"/>
                </a:moveTo>
                <a:cubicBezTo>
                  <a:pt x="17759" y="49234"/>
                  <a:pt x="17455" y="49260"/>
                  <a:pt x="17151" y="49287"/>
                </a:cubicBezTo>
                <a:cubicBezTo>
                  <a:pt x="17302" y="49347"/>
                  <a:pt x="17455" y="49410"/>
                  <a:pt x="17613" y="49470"/>
                </a:cubicBezTo>
                <a:cubicBezTo>
                  <a:pt x="17917" y="49459"/>
                  <a:pt x="18221" y="49448"/>
                  <a:pt x="18525" y="49433"/>
                </a:cubicBezTo>
                <a:cubicBezTo>
                  <a:pt x="18367" y="49358"/>
                  <a:pt x="18217" y="49279"/>
                  <a:pt x="18067" y="49204"/>
                </a:cubicBezTo>
                <a:close/>
                <a:moveTo>
                  <a:pt x="19860" y="49347"/>
                </a:moveTo>
                <a:cubicBezTo>
                  <a:pt x="19692" y="49249"/>
                  <a:pt x="19530" y="49155"/>
                  <a:pt x="19369" y="49058"/>
                </a:cubicBezTo>
                <a:cubicBezTo>
                  <a:pt x="19039" y="49099"/>
                  <a:pt x="18709" y="49137"/>
                  <a:pt x="18378" y="49170"/>
                </a:cubicBezTo>
                <a:cubicBezTo>
                  <a:pt x="18543" y="49253"/>
                  <a:pt x="18709" y="49332"/>
                  <a:pt x="18881" y="49410"/>
                </a:cubicBezTo>
                <a:cubicBezTo>
                  <a:pt x="19208" y="49392"/>
                  <a:pt x="19534" y="49369"/>
                  <a:pt x="19860" y="49347"/>
                </a:cubicBezTo>
                <a:close/>
                <a:moveTo>
                  <a:pt x="20157" y="49504"/>
                </a:moveTo>
                <a:cubicBezTo>
                  <a:pt x="19853" y="49531"/>
                  <a:pt x="19549" y="49553"/>
                  <a:pt x="19249" y="49576"/>
                </a:cubicBezTo>
                <a:cubicBezTo>
                  <a:pt x="19418" y="49647"/>
                  <a:pt x="19594" y="49718"/>
                  <a:pt x="19770" y="49789"/>
                </a:cubicBezTo>
                <a:cubicBezTo>
                  <a:pt x="20067" y="49786"/>
                  <a:pt x="20367" y="49774"/>
                  <a:pt x="20663" y="49763"/>
                </a:cubicBezTo>
                <a:cubicBezTo>
                  <a:pt x="20491" y="49681"/>
                  <a:pt x="20322" y="49594"/>
                  <a:pt x="20157" y="49504"/>
                </a:cubicBezTo>
                <a:moveTo>
                  <a:pt x="21977" y="49699"/>
                </a:moveTo>
                <a:cubicBezTo>
                  <a:pt x="21793" y="49594"/>
                  <a:pt x="21616" y="49489"/>
                  <a:pt x="21440" y="49380"/>
                </a:cubicBezTo>
                <a:cubicBezTo>
                  <a:pt x="21117" y="49418"/>
                  <a:pt x="20791" y="49448"/>
                  <a:pt x="20464" y="49478"/>
                </a:cubicBezTo>
                <a:cubicBezTo>
                  <a:pt x="20648" y="49572"/>
                  <a:pt x="20832" y="49662"/>
                  <a:pt x="21024" y="49752"/>
                </a:cubicBezTo>
                <a:cubicBezTo>
                  <a:pt x="21339" y="49737"/>
                  <a:pt x="21658" y="49718"/>
                  <a:pt x="21977" y="49699"/>
                </a:cubicBezTo>
                <a:close/>
                <a:moveTo>
                  <a:pt x="22832" y="50153"/>
                </a:moveTo>
                <a:cubicBezTo>
                  <a:pt x="22641" y="50056"/>
                  <a:pt x="22453" y="49958"/>
                  <a:pt x="22273" y="49861"/>
                </a:cubicBezTo>
                <a:cubicBezTo>
                  <a:pt x="21977" y="49883"/>
                  <a:pt x="21680" y="49898"/>
                  <a:pt x="21384" y="49917"/>
                </a:cubicBezTo>
                <a:cubicBezTo>
                  <a:pt x="21575" y="50000"/>
                  <a:pt x="21766" y="50082"/>
                  <a:pt x="21965" y="50165"/>
                </a:cubicBezTo>
                <a:cubicBezTo>
                  <a:pt x="22254" y="50161"/>
                  <a:pt x="22543" y="50157"/>
                  <a:pt x="22832" y="50153"/>
                </a:cubicBezTo>
                <a:close/>
                <a:moveTo>
                  <a:pt x="23181" y="50322"/>
                </a:moveTo>
                <a:cubicBezTo>
                  <a:pt x="22926" y="50330"/>
                  <a:pt x="22667" y="50333"/>
                  <a:pt x="22408" y="50337"/>
                </a:cubicBezTo>
                <a:cubicBezTo>
                  <a:pt x="22532" y="50386"/>
                  <a:pt x="22659" y="50435"/>
                  <a:pt x="22783" y="50480"/>
                </a:cubicBezTo>
                <a:cubicBezTo>
                  <a:pt x="22843" y="50502"/>
                  <a:pt x="22903" y="50525"/>
                  <a:pt x="22960" y="50544"/>
                </a:cubicBezTo>
                <a:cubicBezTo>
                  <a:pt x="23211" y="50555"/>
                  <a:pt x="23462" y="50562"/>
                  <a:pt x="23714" y="50566"/>
                </a:cubicBezTo>
                <a:cubicBezTo>
                  <a:pt x="23534" y="50487"/>
                  <a:pt x="23357" y="50405"/>
                  <a:pt x="23181" y="50322"/>
                </a:cubicBezTo>
                <a:moveTo>
                  <a:pt x="24408" y="50270"/>
                </a:moveTo>
                <a:cubicBezTo>
                  <a:pt x="24119" y="50285"/>
                  <a:pt x="23834" y="50300"/>
                  <a:pt x="23545" y="50311"/>
                </a:cubicBezTo>
                <a:cubicBezTo>
                  <a:pt x="23744" y="50401"/>
                  <a:pt x="23943" y="50487"/>
                  <a:pt x="24145" y="50574"/>
                </a:cubicBezTo>
                <a:cubicBezTo>
                  <a:pt x="24318" y="50574"/>
                  <a:pt x="24494" y="50577"/>
                  <a:pt x="24667" y="50577"/>
                </a:cubicBezTo>
                <a:lnTo>
                  <a:pt x="24667" y="50577"/>
                </a:lnTo>
                <a:lnTo>
                  <a:pt x="24678" y="50577"/>
                </a:lnTo>
                <a:cubicBezTo>
                  <a:pt x="24779" y="50577"/>
                  <a:pt x="24881" y="50577"/>
                  <a:pt x="24982" y="50574"/>
                </a:cubicBezTo>
                <a:cubicBezTo>
                  <a:pt x="24787" y="50476"/>
                  <a:pt x="24595" y="50375"/>
                  <a:pt x="24408" y="50270"/>
                </a:cubicBezTo>
                <a:moveTo>
                  <a:pt x="26231" y="50547"/>
                </a:moveTo>
                <a:cubicBezTo>
                  <a:pt x="26025" y="50431"/>
                  <a:pt x="25826" y="50307"/>
                  <a:pt x="25631" y="50183"/>
                </a:cubicBezTo>
                <a:cubicBezTo>
                  <a:pt x="25327" y="50210"/>
                  <a:pt x="25019" y="50232"/>
                  <a:pt x="24712" y="50251"/>
                </a:cubicBezTo>
                <a:cubicBezTo>
                  <a:pt x="24914" y="50360"/>
                  <a:pt x="25124" y="50465"/>
                  <a:pt x="25338" y="50570"/>
                </a:cubicBezTo>
                <a:cubicBezTo>
                  <a:pt x="25635" y="50566"/>
                  <a:pt x="25935" y="50559"/>
                  <a:pt x="26231" y="50547"/>
                </a:cubicBezTo>
                <a:close/>
                <a:moveTo>
                  <a:pt x="26520" y="50716"/>
                </a:moveTo>
                <a:cubicBezTo>
                  <a:pt x="26246" y="50727"/>
                  <a:pt x="25969" y="50735"/>
                  <a:pt x="25691" y="50742"/>
                </a:cubicBezTo>
                <a:cubicBezTo>
                  <a:pt x="25882" y="50832"/>
                  <a:pt x="26078" y="50922"/>
                  <a:pt x="26276" y="51009"/>
                </a:cubicBezTo>
                <a:cubicBezTo>
                  <a:pt x="26547" y="51016"/>
                  <a:pt x="26817" y="51020"/>
                  <a:pt x="27087" y="51024"/>
                </a:cubicBezTo>
                <a:cubicBezTo>
                  <a:pt x="26895" y="50922"/>
                  <a:pt x="26708" y="50821"/>
                  <a:pt x="26520" y="50716"/>
                </a:cubicBezTo>
                <a:moveTo>
                  <a:pt x="28306" y="51020"/>
                </a:moveTo>
                <a:cubicBezTo>
                  <a:pt x="28104" y="50896"/>
                  <a:pt x="27905" y="50776"/>
                  <a:pt x="27713" y="50649"/>
                </a:cubicBezTo>
                <a:cubicBezTo>
                  <a:pt x="27417" y="50671"/>
                  <a:pt x="27121" y="50686"/>
                  <a:pt x="26824" y="50701"/>
                </a:cubicBezTo>
                <a:cubicBezTo>
                  <a:pt x="27027" y="50810"/>
                  <a:pt x="27229" y="50919"/>
                  <a:pt x="27439" y="51024"/>
                </a:cubicBezTo>
                <a:cubicBezTo>
                  <a:pt x="27462" y="51024"/>
                  <a:pt x="27485" y="51024"/>
                  <a:pt x="27507" y="51024"/>
                </a:cubicBezTo>
                <a:lnTo>
                  <a:pt x="27511" y="51024"/>
                </a:lnTo>
                <a:cubicBezTo>
                  <a:pt x="27777" y="51024"/>
                  <a:pt x="28040" y="51024"/>
                  <a:pt x="28306" y="51020"/>
                </a:cubicBezTo>
                <a:moveTo>
                  <a:pt x="29154" y="51500"/>
                </a:moveTo>
                <a:cubicBezTo>
                  <a:pt x="28963" y="51399"/>
                  <a:pt x="28775" y="51294"/>
                  <a:pt x="28591" y="51185"/>
                </a:cubicBezTo>
                <a:cubicBezTo>
                  <a:pt x="28325" y="51193"/>
                  <a:pt x="28055" y="51196"/>
                  <a:pt x="27788" y="51200"/>
                </a:cubicBezTo>
                <a:cubicBezTo>
                  <a:pt x="27980" y="51290"/>
                  <a:pt x="28171" y="51384"/>
                  <a:pt x="28366" y="51474"/>
                </a:cubicBezTo>
                <a:cubicBezTo>
                  <a:pt x="28629" y="51485"/>
                  <a:pt x="28892" y="51493"/>
                  <a:pt x="29154" y="51500"/>
                </a:cubicBezTo>
                <a:moveTo>
                  <a:pt x="29492" y="51680"/>
                </a:moveTo>
                <a:cubicBezTo>
                  <a:pt x="29255" y="51677"/>
                  <a:pt x="29023" y="51669"/>
                  <a:pt x="28790" y="51662"/>
                </a:cubicBezTo>
                <a:cubicBezTo>
                  <a:pt x="28862" y="51695"/>
                  <a:pt x="28940" y="51729"/>
                  <a:pt x="29015" y="51759"/>
                </a:cubicBezTo>
                <a:cubicBezTo>
                  <a:pt x="29113" y="51804"/>
                  <a:pt x="29214" y="51845"/>
                  <a:pt x="29315" y="51887"/>
                </a:cubicBezTo>
                <a:cubicBezTo>
                  <a:pt x="29548" y="51909"/>
                  <a:pt x="29777" y="51928"/>
                  <a:pt x="30006" y="51943"/>
                </a:cubicBezTo>
                <a:cubicBezTo>
                  <a:pt x="29833" y="51857"/>
                  <a:pt x="29661" y="51770"/>
                  <a:pt x="29492" y="51680"/>
                </a:cubicBezTo>
                <a:moveTo>
                  <a:pt x="31184" y="52014"/>
                </a:moveTo>
                <a:cubicBezTo>
                  <a:pt x="30993" y="51909"/>
                  <a:pt x="30805" y="51800"/>
                  <a:pt x="30621" y="51688"/>
                </a:cubicBezTo>
                <a:cubicBezTo>
                  <a:pt x="30516" y="51688"/>
                  <a:pt x="30415" y="51688"/>
                  <a:pt x="30314" y="51688"/>
                </a:cubicBezTo>
                <a:cubicBezTo>
                  <a:pt x="30156" y="51688"/>
                  <a:pt x="29998" y="51688"/>
                  <a:pt x="29845" y="51688"/>
                </a:cubicBezTo>
                <a:cubicBezTo>
                  <a:pt x="30032" y="51785"/>
                  <a:pt x="30227" y="51879"/>
                  <a:pt x="30422" y="51973"/>
                </a:cubicBezTo>
                <a:cubicBezTo>
                  <a:pt x="30677" y="51988"/>
                  <a:pt x="30929" y="52003"/>
                  <a:pt x="31184" y="52014"/>
                </a:cubicBezTo>
                <a:moveTo>
                  <a:pt x="31514" y="52198"/>
                </a:moveTo>
                <a:cubicBezTo>
                  <a:pt x="31289" y="52191"/>
                  <a:pt x="31064" y="52179"/>
                  <a:pt x="30839" y="52168"/>
                </a:cubicBezTo>
                <a:cubicBezTo>
                  <a:pt x="30895" y="52194"/>
                  <a:pt x="30951" y="52221"/>
                  <a:pt x="31008" y="52243"/>
                </a:cubicBezTo>
                <a:cubicBezTo>
                  <a:pt x="31124" y="52299"/>
                  <a:pt x="31244" y="52352"/>
                  <a:pt x="31364" y="52405"/>
                </a:cubicBezTo>
                <a:cubicBezTo>
                  <a:pt x="31585" y="52427"/>
                  <a:pt x="31807" y="52450"/>
                  <a:pt x="32028" y="52472"/>
                </a:cubicBezTo>
                <a:cubicBezTo>
                  <a:pt x="31856" y="52382"/>
                  <a:pt x="31683" y="52292"/>
                  <a:pt x="31514" y="52198"/>
                </a:cubicBezTo>
                <a:close/>
                <a:moveTo>
                  <a:pt x="33184" y="52566"/>
                </a:moveTo>
                <a:cubicBezTo>
                  <a:pt x="32992" y="52453"/>
                  <a:pt x="32805" y="52284"/>
                  <a:pt x="32621" y="52224"/>
                </a:cubicBezTo>
                <a:cubicBezTo>
                  <a:pt x="32370" y="52224"/>
                  <a:pt x="32118" y="52217"/>
                  <a:pt x="31863" y="52209"/>
                </a:cubicBezTo>
                <a:cubicBezTo>
                  <a:pt x="32054" y="52311"/>
                  <a:pt x="32246" y="52412"/>
                  <a:pt x="32445" y="52510"/>
                </a:cubicBezTo>
                <a:cubicBezTo>
                  <a:pt x="32689" y="52528"/>
                  <a:pt x="32936" y="52547"/>
                  <a:pt x="33184" y="52566"/>
                </a:cubicBezTo>
                <a:close/>
                <a:moveTo>
                  <a:pt x="33510" y="52753"/>
                </a:moveTo>
                <a:cubicBezTo>
                  <a:pt x="33289" y="52738"/>
                  <a:pt x="33071" y="52723"/>
                  <a:pt x="32850" y="52708"/>
                </a:cubicBezTo>
                <a:cubicBezTo>
                  <a:pt x="33022" y="52791"/>
                  <a:pt x="33199" y="52874"/>
                  <a:pt x="33375" y="52956"/>
                </a:cubicBezTo>
                <a:cubicBezTo>
                  <a:pt x="33589" y="52982"/>
                  <a:pt x="33807" y="53009"/>
                  <a:pt x="34021" y="53035"/>
                </a:cubicBezTo>
                <a:cubicBezTo>
                  <a:pt x="33848" y="52941"/>
                  <a:pt x="33679" y="52847"/>
                  <a:pt x="33510" y="52753"/>
                </a:cubicBezTo>
                <a:close/>
                <a:moveTo>
                  <a:pt x="35146" y="53147"/>
                </a:moveTo>
                <a:cubicBezTo>
                  <a:pt x="34959" y="53035"/>
                  <a:pt x="34771" y="52919"/>
                  <a:pt x="34587" y="52798"/>
                </a:cubicBezTo>
                <a:cubicBezTo>
                  <a:pt x="34343" y="52791"/>
                  <a:pt x="34099" y="52783"/>
                  <a:pt x="33855" y="52768"/>
                </a:cubicBezTo>
                <a:cubicBezTo>
                  <a:pt x="33919" y="52806"/>
                  <a:pt x="33983" y="52840"/>
                  <a:pt x="34043" y="52874"/>
                </a:cubicBezTo>
                <a:cubicBezTo>
                  <a:pt x="34174" y="52941"/>
                  <a:pt x="34302" y="53012"/>
                  <a:pt x="34433" y="53080"/>
                </a:cubicBezTo>
                <a:cubicBezTo>
                  <a:pt x="34670" y="53102"/>
                  <a:pt x="34910" y="53129"/>
                  <a:pt x="35146" y="53147"/>
                </a:cubicBezTo>
                <a:moveTo>
                  <a:pt x="35469" y="53339"/>
                </a:moveTo>
                <a:cubicBezTo>
                  <a:pt x="35259" y="53324"/>
                  <a:pt x="35045" y="53305"/>
                  <a:pt x="34831" y="53283"/>
                </a:cubicBezTo>
                <a:cubicBezTo>
                  <a:pt x="35004" y="53369"/>
                  <a:pt x="35176" y="53455"/>
                  <a:pt x="35352" y="53538"/>
                </a:cubicBezTo>
                <a:cubicBezTo>
                  <a:pt x="35559" y="53571"/>
                  <a:pt x="35769" y="53601"/>
                  <a:pt x="35975" y="53631"/>
                </a:cubicBezTo>
                <a:cubicBezTo>
                  <a:pt x="35806" y="53534"/>
                  <a:pt x="35638" y="53436"/>
                  <a:pt x="35469" y="53339"/>
                </a:cubicBezTo>
                <a:moveTo>
                  <a:pt x="37075" y="53763"/>
                </a:moveTo>
                <a:cubicBezTo>
                  <a:pt x="36887" y="53646"/>
                  <a:pt x="36699" y="53526"/>
                  <a:pt x="36519" y="53406"/>
                </a:cubicBezTo>
                <a:cubicBezTo>
                  <a:pt x="36283" y="53395"/>
                  <a:pt x="36050" y="53380"/>
                  <a:pt x="35814" y="53365"/>
                </a:cubicBezTo>
                <a:cubicBezTo>
                  <a:pt x="36002" y="53474"/>
                  <a:pt x="36189" y="53579"/>
                  <a:pt x="36384" y="53684"/>
                </a:cubicBezTo>
                <a:cubicBezTo>
                  <a:pt x="36613" y="53714"/>
                  <a:pt x="36846" y="53740"/>
                  <a:pt x="37075" y="53763"/>
                </a:cubicBezTo>
                <a:close/>
                <a:moveTo>
                  <a:pt x="37394" y="53962"/>
                </a:moveTo>
                <a:cubicBezTo>
                  <a:pt x="37187" y="53939"/>
                  <a:pt x="36985" y="53917"/>
                  <a:pt x="36778" y="53894"/>
                </a:cubicBezTo>
                <a:cubicBezTo>
                  <a:pt x="36947" y="53984"/>
                  <a:pt x="37116" y="54070"/>
                  <a:pt x="37289" y="54157"/>
                </a:cubicBezTo>
                <a:cubicBezTo>
                  <a:pt x="37491" y="54194"/>
                  <a:pt x="37690" y="54228"/>
                  <a:pt x="37893" y="54258"/>
                </a:cubicBezTo>
                <a:cubicBezTo>
                  <a:pt x="37724" y="54160"/>
                  <a:pt x="37559" y="54059"/>
                  <a:pt x="37394" y="53962"/>
                </a:cubicBezTo>
                <a:close/>
                <a:moveTo>
                  <a:pt x="38962" y="54412"/>
                </a:moveTo>
                <a:cubicBezTo>
                  <a:pt x="38778" y="54292"/>
                  <a:pt x="38594" y="54172"/>
                  <a:pt x="38414" y="54048"/>
                </a:cubicBezTo>
                <a:cubicBezTo>
                  <a:pt x="38185" y="54033"/>
                  <a:pt x="37960" y="54014"/>
                  <a:pt x="37731" y="53992"/>
                </a:cubicBezTo>
                <a:cubicBezTo>
                  <a:pt x="37919" y="54104"/>
                  <a:pt x="38106" y="54213"/>
                  <a:pt x="38294" y="54322"/>
                </a:cubicBezTo>
                <a:cubicBezTo>
                  <a:pt x="38519" y="54352"/>
                  <a:pt x="38741" y="54386"/>
                  <a:pt x="38962" y="54412"/>
                </a:cubicBezTo>
                <a:close/>
                <a:moveTo>
                  <a:pt x="39277" y="54614"/>
                </a:moveTo>
                <a:cubicBezTo>
                  <a:pt x="39078" y="54588"/>
                  <a:pt x="38883" y="54566"/>
                  <a:pt x="38684" y="54536"/>
                </a:cubicBezTo>
                <a:cubicBezTo>
                  <a:pt x="38853" y="54629"/>
                  <a:pt x="39018" y="54720"/>
                  <a:pt x="39191" y="54806"/>
                </a:cubicBezTo>
                <a:cubicBezTo>
                  <a:pt x="39382" y="54847"/>
                  <a:pt x="39574" y="54881"/>
                  <a:pt x="39769" y="54918"/>
                </a:cubicBezTo>
                <a:cubicBezTo>
                  <a:pt x="39604" y="54817"/>
                  <a:pt x="39438" y="54716"/>
                  <a:pt x="39277" y="54614"/>
                </a:cubicBezTo>
                <a:close/>
                <a:moveTo>
                  <a:pt x="40271" y="54723"/>
                </a:moveTo>
                <a:cubicBezTo>
                  <a:pt x="40054" y="54701"/>
                  <a:pt x="39832" y="54678"/>
                  <a:pt x="39615" y="54652"/>
                </a:cubicBezTo>
                <a:cubicBezTo>
                  <a:pt x="39799" y="54765"/>
                  <a:pt x="39982" y="54877"/>
                  <a:pt x="40170" y="54986"/>
                </a:cubicBezTo>
                <a:cubicBezTo>
                  <a:pt x="40384" y="55023"/>
                  <a:pt x="40598" y="55061"/>
                  <a:pt x="40815" y="55091"/>
                </a:cubicBezTo>
                <a:cubicBezTo>
                  <a:pt x="40632" y="54971"/>
                  <a:pt x="40451" y="54847"/>
                  <a:pt x="40271" y="54723"/>
                </a:cubicBezTo>
                <a:moveTo>
                  <a:pt x="41840" y="55234"/>
                </a:moveTo>
                <a:cubicBezTo>
                  <a:pt x="41645" y="55095"/>
                  <a:pt x="41453" y="54948"/>
                  <a:pt x="41266" y="54802"/>
                </a:cubicBezTo>
                <a:cubicBezTo>
                  <a:pt x="41033" y="54787"/>
                  <a:pt x="40797" y="54768"/>
                  <a:pt x="40560" y="54750"/>
                </a:cubicBezTo>
                <a:cubicBezTo>
                  <a:pt x="40752" y="54881"/>
                  <a:pt x="40947" y="55012"/>
                  <a:pt x="41146" y="55143"/>
                </a:cubicBezTo>
                <a:cubicBezTo>
                  <a:pt x="41378" y="55174"/>
                  <a:pt x="41607" y="55207"/>
                  <a:pt x="41840" y="55234"/>
                </a:cubicBezTo>
                <a:moveTo>
                  <a:pt x="42099" y="55425"/>
                </a:moveTo>
                <a:cubicBezTo>
                  <a:pt x="41885" y="55399"/>
                  <a:pt x="41675" y="55372"/>
                  <a:pt x="41461" y="55342"/>
                </a:cubicBezTo>
                <a:cubicBezTo>
                  <a:pt x="41641" y="55459"/>
                  <a:pt x="41821" y="55571"/>
                  <a:pt x="42009" y="55684"/>
                </a:cubicBezTo>
                <a:cubicBezTo>
                  <a:pt x="42215" y="55725"/>
                  <a:pt x="42421" y="55763"/>
                  <a:pt x="42631" y="55800"/>
                </a:cubicBezTo>
                <a:cubicBezTo>
                  <a:pt x="42451" y="55676"/>
                  <a:pt x="42275" y="55552"/>
                  <a:pt x="42099" y="55425"/>
                </a:cubicBezTo>
                <a:close/>
                <a:moveTo>
                  <a:pt x="43637" y="55961"/>
                </a:moveTo>
                <a:cubicBezTo>
                  <a:pt x="43446" y="55819"/>
                  <a:pt x="43258" y="55673"/>
                  <a:pt x="43074" y="55526"/>
                </a:cubicBezTo>
                <a:cubicBezTo>
                  <a:pt x="42845" y="55507"/>
                  <a:pt x="42616" y="55481"/>
                  <a:pt x="42384" y="55459"/>
                </a:cubicBezTo>
                <a:cubicBezTo>
                  <a:pt x="42575" y="55594"/>
                  <a:pt x="42766" y="55725"/>
                  <a:pt x="42962" y="55856"/>
                </a:cubicBezTo>
                <a:cubicBezTo>
                  <a:pt x="43187" y="55894"/>
                  <a:pt x="43412" y="55931"/>
                  <a:pt x="43637" y="55961"/>
                </a:cubicBezTo>
                <a:moveTo>
                  <a:pt x="43892" y="56157"/>
                </a:moveTo>
                <a:cubicBezTo>
                  <a:pt x="43686" y="56127"/>
                  <a:pt x="43479" y="56096"/>
                  <a:pt x="43273" y="56063"/>
                </a:cubicBezTo>
                <a:cubicBezTo>
                  <a:pt x="43449" y="56179"/>
                  <a:pt x="43626" y="56292"/>
                  <a:pt x="43802" y="56404"/>
                </a:cubicBezTo>
                <a:cubicBezTo>
                  <a:pt x="44005" y="56449"/>
                  <a:pt x="44211" y="56490"/>
                  <a:pt x="44410" y="56532"/>
                </a:cubicBezTo>
                <a:cubicBezTo>
                  <a:pt x="44237" y="56408"/>
                  <a:pt x="44065" y="56280"/>
                  <a:pt x="43892" y="56157"/>
                </a:cubicBezTo>
                <a:moveTo>
                  <a:pt x="45400" y="56712"/>
                </a:moveTo>
                <a:cubicBezTo>
                  <a:pt x="45213" y="56569"/>
                  <a:pt x="45029" y="56423"/>
                  <a:pt x="44849" y="56277"/>
                </a:cubicBezTo>
                <a:cubicBezTo>
                  <a:pt x="44627" y="56250"/>
                  <a:pt x="44402" y="56224"/>
                  <a:pt x="44177" y="56194"/>
                </a:cubicBezTo>
                <a:cubicBezTo>
                  <a:pt x="44365" y="56329"/>
                  <a:pt x="44552" y="56464"/>
                  <a:pt x="44740" y="56596"/>
                </a:cubicBezTo>
                <a:cubicBezTo>
                  <a:pt x="44961" y="56637"/>
                  <a:pt x="45183" y="56678"/>
                  <a:pt x="45400" y="56712"/>
                </a:cubicBezTo>
                <a:moveTo>
                  <a:pt x="45656" y="56911"/>
                </a:moveTo>
                <a:cubicBezTo>
                  <a:pt x="45453" y="56877"/>
                  <a:pt x="45250" y="56843"/>
                  <a:pt x="45048" y="56806"/>
                </a:cubicBezTo>
                <a:cubicBezTo>
                  <a:pt x="45220" y="56922"/>
                  <a:pt x="45393" y="57034"/>
                  <a:pt x="45565" y="57151"/>
                </a:cubicBezTo>
                <a:cubicBezTo>
                  <a:pt x="45764" y="57196"/>
                  <a:pt x="45963" y="57241"/>
                  <a:pt x="46162" y="57286"/>
                </a:cubicBezTo>
                <a:cubicBezTo>
                  <a:pt x="45993" y="57162"/>
                  <a:pt x="45824" y="57034"/>
                  <a:pt x="45656" y="56911"/>
                </a:cubicBezTo>
                <a:moveTo>
                  <a:pt x="47138" y="57488"/>
                </a:moveTo>
                <a:cubicBezTo>
                  <a:pt x="46954" y="57342"/>
                  <a:pt x="46777" y="57196"/>
                  <a:pt x="46597" y="57050"/>
                </a:cubicBezTo>
                <a:cubicBezTo>
                  <a:pt x="46380" y="57019"/>
                  <a:pt x="46162" y="56989"/>
                  <a:pt x="45941" y="56956"/>
                </a:cubicBezTo>
                <a:cubicBezTo>
                  <a:pt x="46121" y="57091"/>
                  <a:pt x="46305" y="57226"/>
                  <a:pt x="46492" y="57357"/>
                </a:cubicBezTo>
                <a:cubicBezTo>
                  <a:pt x="46706" y="57402"/>
                  <a:pt x="46924" y="57447"/>
                  <a:pt x="47138" y="57488"/>
                </a:cubicBezTo>
                <a:close/>
                <a:moveTo>
                  <a:pt x="47393" y="57687"/>
                </a:moveTo>
                <a:cubicBezTo>
                  <a:pt x="47194" y="57650"/>
                  <a:pt x="46995" y="57612"/>
                  <a:pt x="46796" y="57571"/>
                </a:cubicBezTo>
                <a:cubicBezTo>
                  <a:pt x="46965" y="57687"/>
                  <a:pt x="47134" y="57804"/>
                  <a:pt x="47303" y="57916"/>
                </a:cubicBezTo>
                <a:cubicBezTo>
                  <a:pt x="47498" y="57969"/>
                  <a:pt x="47693" y="58018"/>
                  <a:pt x="47888" y="58063"/>
                </a:cubicBezTo>
                <a:cubicBezTo>
                  <a:pt x="47719" y="57939"/>
                  <a:pt x="47554" y="57815"/>
                  <a:pt x="47393" y="57687"/>
                </a:cubicBezTo>
                <a:moveTo>
                  <a:pt x="48852" y="58284"/>
                </a:moveTo>
                <a:cubicBezTo>
                  <a:pt x="48672" y="58138"/>
                  <a:pt x="48496" y="57991"/>
                  <a:pt x="48323" y="57845"/>
                </a:cubicBezTo>
                <a:cubicBezTo>
                  <a:pt x="48109" y="57811"/>
                  <a:pt x="47892" y="57777"/>
                  <a:pt x="47674" y="57736"/>
                </a:cubicBezTo>
                <a:cubicBezTo>
                  <a:pt x="47854" y="57875"/>
                  <a:pt x="48034" y="58006"/>
                  <a:pt x="48214" y="58141"/>
                </a:cubicBezTo>
                <a:cubicBezTo>
                  <a:pt x="48428" y="58190"/>
                  <a:pt x="48638" y="58239"/>
                  <a:pt x="48852" y="58284"/>
                </a:cubicBezTo>
                <a:close/>
                <a:moveTo>
                  <a:pt x="49107" y="58487"/>
                </a:moveTo>
                <a:cubicBezTo>
                  <a:pt x="48912" y="58445"/>
                  <a:pt x="48717" y="58404"/>
                  <a:pt x="48522" y="58359"/>
                </a:cubicBezTo>
                <a:cubicBezTo>
                  <a:pt x="48683" y="58479"/>
                  <a:pt x="48849" y="58592"/>
                  <a:pt x="49017" y="58708"/>
                </a:cubicBezTo>
                <a:cubicBezTo>
                  <a:pt x="49209" y="58760"/>
                  <a:pt x="49400" y="58813"/>
                  <a:pt x="49591" y="58862"/>
                </a:cubicBezTo>
                <a:cubicBezTo>
                  <a:pt x="49430" y="58738"/>
                  <a:pt x="49265" y="58614"/>
                  <a:pt x="49107" y="58487"/>
                </a:cubicBezTo>
                <a:close/>
                <a:moveTo>
                  <a:pt x="50548" y="59102"/>
                </a:moveTo>
                <a:cubicBezTo>
                  <a:pt x="50372" y="58956"/>
                  <a:pt x="50199" y="58809"/>
                  <a:pt x="49970" y="58663"/>
                </a:cubicBezTo>
                <a:cubicBezTo>
                  <a:pt x="49817" y="58625"/>
                  <a:pt x="49603" y="58584"/>
                  <a:pt x="49389" y="58543"/>
                </a:cubicBezTo>
                <a:cubicBezTo>
                  <a:pt x="49565" y="58678"/>
                  <a:pt x="49741" y="58813"/>
                  <a:pt x="49922" y="58948"/>
                </a:cubicBezTo>
                <a:cubicBezTo>
                  <a:pt x="50128" y="59001"/>
                  <a:pt x="50338" y="59053"/>
                  <a:pt x="50548" y="59102"/>
                </a:cubicBezTo>
                <a:moveTo>
                  <a:pt x="50803" y="59308"/>
                </a:moveTo>
                <a:cubicBezTo>
                  <a:pt x="50608" y="59263"/>
                  <a:pt x="50417" y="59218"/>
                  <a:pt x="50226" y="59169"/>
                </a:cubicBezTo>
                <a:cubicBezTo>
                  <a:pt x="50383" y="59289"/>
                  <a:pt x="50548" y="59406"/>
                  <a:pt x="50713" y="59518"/>
                </a:cubicBezTo>
                <a:cubicBezTo>
                  <a:pt x="50901" y="59578"/>
                  <a:pt x="51092" y="59631"/>
                  <a:pt x="51280" y="59683"/>
                </a:cubicBezTo>
                <a:cubicBezTo>
                  <a:pt x="51118" y="59560"/>
                  <a:pt x="50961" y="59432"/>
                  <a:pt x="50803" y="59308"/>
                </a:cubicBezTo>
                <a:moveTo>
                  <a:pt x="52229" y="59939"/>
                </a:moveTo>
                <a:cubicBezTo>
                  <a:pt x="52056" y="59792"/>
                  <a:pt x="51884" y="59646"/>
                  <a:pt x="51715" y="59500"/>
                </a:cubicBezTo>
                <a:cubicBezTo>
                  <a:pt x="51505" y="59458"/>
                  <a:pt x="51295" y="59413"/>
                  <a:pt x="51085" y="59368"/>
                </a:cubicBezTo>
                <a:cubicBezTo>
                  <a:pt x="51257" y="59507"/>
                  <a:pt x="51430" y="59642"/>
                  <a:pt x="51606" y="59773"/>
                </a:cubicBezTo>
                <a:cubicBezTo>
                  <a:pt x="51816" y="59830"/>
                  <a:pt x="52023" y="59886"/>
                  <a:pt x="52229" y="59939"/>
                </a:cubicBezTo>
                <a:moveTo>
                  <a:pt x="52484" y="60149"/>
                </a:moveTo>
                <a:cubicBezTo>
                  <a:pt x="52293" y="60100"/>
                  <a:pt x="52102" y="60051"/>
                  <a:pt x="51910" y="60002"/>
                </a:cubicBezTo>
                <a:cubicBezTo>
                  <a:pt x="52071" y="60119"/>
                  <a:pt x="52229" y="60239"/>
                  <a:pt x="52390" y="60351"/>
                </a:cubicBezTo>
                <a:cubicBezTo>
                  <a:pt x="52578" y="60411"/>
                  <a:pt x="52766" y="60471"/>
                  <a:pt x="52953" y="60528"/>
                </a:cubicBezTo>
                <a:cubicBezTo>
                  <a:pt x="52796" y="60400"/>
                  <a:pt x="52638" y="60272"/>
                  <a:pt x="52484" y="60149"/>
                </a:cubicBezTo>
                <a:close/>
                <a:moveTo>
                  <a:pt x="53895" y="60794"/>
                </a:moveTo>
                <a:cubicBezTo>
                  <a:pt x="53726" y="60648"/>
                  <a:pt x="53557" y="60505"/>
                  <a:pt x="53388" y="60355"/>
                </a:cubicBezTo>
                <a:cubicBezTo>
                  <a:pt x="53182" y="60310"/>
                  <a:pt x="52972" y="60265"/>
                  <a:pt x="52766" y="60216"/>
                </a:cubicBezTo>
                <a:cubicBezTo>
                  <a:pt x="52934" y="60351"/>
                  <a:pt x="53107" y="60486"/>
                  <a:pt x="53280" y="60621"/>
                </a:cubicBezTo>
                <a:cubicBezTo>
                  <a:pt x="53486" y="60681"/>
                  <a:pt x="53692" y="60738"/>
                  <a:pt x="53895" y="60794"/>
                </a:cubicBezTo>
                <a:moveTo>
                  <a:pt x="54150" y="61004"/>
                </a:moveTo>
                <a:cubicBezTo>
                  <a:pt x="53959" y="60955"/>
                  <a:pt x="53771" y="60907"/>
                  <a:pt x="53584" y="60854"/>
                </a:cubicBezTo>
                <a:cubicBezTo>
                  <a:pt x="53741" y="60970"/>
                  <a:pt x="53899" y="61087"/>
                  <a:pt x="54056" y="61203"/>
                </a:cubicBezTo>
                <a:cubicBezTo>
                  <a:pt x="54244" y="61267"/>
                  <a:pt x="54432" y="61327"/>
                  <a:pt x="54615" y="61387"/>
                </a:cubicBezTo>
                <a:cubicBezTo>
                  <a:pt x="54458" y="61259"/>
                  <a:pt x="54304" y="61132"/>
                  <a:pt x="54150" y="61004"/>
                </a:cubicBezTo>
                <a:close/>
                <a:moveTo>
                  <a:pt x="55553" y="61668"/>
                </a:moveTo>
                <a:cubicBezTo>
                  <a:pt x="55385" y="61522"/>
                  <a:pt x="55216" y="61376"/>
                  <a:pt x="55051" y="61229"/>
                </a:cubicBezTo>
                <a:cubicBezTo>
                  <a:pt x="54908" y="61195"/>
                  <a:pt x="54769" y="61162"/>
                  <a:pt x="54627" y="61128"/>
                </a:cubicBezTo>
                <a:cubicBezTo>
                  <a:pt x="54559" y="61109"/>
                  <a:pt x="54495" y="61094"/>
                  <a:pt x="54432" y="61079"/>
                </a:cubicBezTo>
                <a:cubicBezTo>
                  <a:pt x="54597" y="61214"/>
                  <a:pt x="54769" y="61353"/>
                  <a:pt x="54942" y="61484"/>
                </a:cubicBezTo>
                <a:cubicBezTo>
                  <a:pt x="55144" y="61548"/>
                  <a:pt x="55347" y="61608"/>
                  <a:pt x="55553" y="61668"/>
                </a:cubicBezTo>
                <a:close/>
                <a:moveTo>
                  <a:pt x="55805" y="61882"/>
                </a:moveTo>
                <a:cubicBezTo>
                  <a:pt x="55617" y="61830"/>
                  <a:pt x="55430" y="61777"/>
                  <a:pt x="55242" y="61721"/>
                </a:cubicBezTo>
                <a:cubicBezTo>
                  <a:pt x="55400" y="61837"/>
                  <a:pt x="55553" y="61957"/>
                  <a:pt x="55715" y="62073"/>
                </a:cubicBezTo>
                <a:cubicBezTo>
                  <a:pt x="55899" y="62137"/>
                  <a:pt x="56082" y="62201"/>
                  <a:pt x="56266" y="62261"/>
                </a:cubicBezTo>
                <a:cubicBezTo>
                  <a:pt x="56112" y="62137"/>
                  <a:pt x="55959" y="62010"/>
                  <a:pt x="55805" y="61882"/>
                </a:cubicBezTo>
                <a:moveTo>
                  <a:pt x="57058" y="62512"/>
                </a:moveTo>
                <a:cubicBezTo>
                  <a:pt x="57103" y="62527"/>
                  <a:pt x="57152" y="62542"/>
                  <a:pt x="57201" y="62557"/>
                </a:cubicBezTo>
                <a:cubicBezTo>
                  <a:pt x="57032" y="62411"/>
                  <a:pt x="56867" y="62265"/>
                  <a:pt x="56701" y="62118"/>
                </a:cubicBezTo>
                <a:cubicBezTo>
                  <a:pt x="56499" y="62066"/>
                  <a:pt x="56293" y="62013"/>
                  <a:pt x="56086" y="61957"/>
                </a:cubicBezTo>
                <a:cubicBezTo>
                  <a:pt x="56251" y="62096"/>
                  <a:pt x="56420" y="62231"/>
                  <a:pt x="56593" y="62366"/>
                </a:cubicBezTo>
                <a:cubicBezTo>
                  <a:pt x="56747" y="62415"/>
                  <a:pt x="56900" y="62464"/>
                  <a:pt x="57058" y="62512"/>
                </a:cubicBezTo>
                <a:moveTo>
                  <a:pt x="57452" y="62771"/>
                </a:moveTo>
                <a:cubicBezTo>
                  <a:pt x="57309" y="62730"/>
                  <a:pt x="57163" y="62685"/>
                  <a:pt x="57017" y="62644"/>
                </a:cubicBezTo>
                <a:cubicBezTo>
                  <a:pt x="56975" y="62629"/>
                  <a:pt x="56934" y="62617"/>
                  <a:pt x="56893" y="62602"/>
                </a:cubicBezTo>
                <a:cubicBezTo>
                  <a:pt x="57047" y="62723"/>
                  <a:pt x="57201" y="62839"/>
                  <a:pt x="57358" y="62959"/>
                </a:cubicBezTo>
                <a:cubicBezTo>
                  <a:pt x="57542" y="63023"/>
                  <a:pt x="57726" y="63090"/>
                  <a:pt x="57910" y="63154"/>
                </a:cubicBezTo>
                <a:cubicBezTo>
                  <a:pt x="57756" y="63026"/>
                  <a:pt x="57602" y="62899"/>
                  <a:pt x="57452" y="62771"/>
                </a:cubicBezTo>
                <a:moveTo>
                  <a:pt x="58836" y="63458"/>
                </a:moveTo>
                <a:cubicBezTo>
                  <a:pt x="58671" y="63315"/>
                  <a:pt x="58506" y="63169"/>
                  <a:pt x="58345" y="63023"/>
                </a:cubicBezTo>
                <a:cubicBezTo>
                  <a:pt x="58139" y="62966"/>
                  <a:pt x="57936" y="62910"/>
                  <a:pt x="57730" y="62854"/>
                </a:cubicBezTo>
                <a:cubicBezTo>
                  <a:pt x="57895" y="62989"/>
                  <a:pt x="58063" y="63128"/>
                  <a:pt x="58232" y="63263"/>
                </a:cubicBezTo>
                <a:cubicBezTo>
                  <a:pt x="58244" y="63267"/>
                  <a:pt x="58255" y="63270"/>
                  <a:pt x="58270" y="63274"/>
                </a:cubicBezTo>
                <a:cubicBezTo>
                  <a:pt x="58457" y="63338"/>
                  <a:pt x="58649" y="63398"/>
                  <a:pt x="58836" y="63458"/>
                </a:cubicBezTo>
                <a:moveTo>
                  <a:pt x="59092" y="63676"/>
                </a:moveTo>
                <a:cubicBezTo>
                  <a:pt x="58904" y="63619"/>
                  <a:pt x="58720" y="63563"/>
                  <a:pt x="58532" y="63499"/>
                </a:cubicBezTo>
                <a:cubicBezTo>
                  <a:pt x="58686" y="63619"/>
                  <a:pt x="58840" y="63739"/>
                  <a:pt x="58994" y="63856"/>
                </a:cubicBezTo>
                <a:cubicBezTo>
                  <a:pt x="59159" y="63916"/>
                  <a:pt x="59324" y="63976"/>
                  <a:pt x="59489" y="64036"/>
                </a:cubicBezTo>
                <a:cubicBezTo>
                  <a:pt x="59508" y="64043"/>
                  <a:pt x="59527" y="64051"/>
                  <a:pt x="59546" y="64058"/>
                </a:cubicBezTo>
                <a:cubicBezTo>
                  <a:pt x="59392" y="63931"/>
                  <a:pt x="59242" y="63803"/>
                  <a:pt x="59092" y="63676"/>
                </a:cubicBezTo>
                <a:close/>
                <a:moveTo>
                  <a:pt x="60469" y="64373"/>
                </a:moveTo>
                <a:cubicBezTo>
                  <a:pt x="60303" y="64231"/>
                  <a:pt x="60138" y="64084"/>
                  <a:pt x="59977" y="63938"/>
                </a:cubicBezTo>
                <a:cubicBezTo>
                  <a:pt x="59774" y="63882"/>
                  <a:pt x="59572" y="63822"/>
                  <a:pt x="59365" y="63762"/>
                </a:cubicBezTo>
                <a:cubicBezTo>
                  <a:pt x="59531" y="63897"/>
                  <a:pt x="59696" y="64036"/>
                  <a:pt x="59864" y="64171"/>
                </a:cubicBezTo>
                <a:cubicBezTo>
                  <a:pt x="60067" y="64242"/>
                  <a:pt x="60266" y="64310"/>
                  <a:pt x="60469" y="64373"/>
                </a:cubicBezTo>
                <a:close/>
                <a:moveTo>
                  <a:pt x="60720" y="64595"/>
                </a:moveTo>
                <a:cubicBezTo>
                  <a:pt x="60536" y="64535"/>
                  <a:pt x="60352" y="64475"/>
                  <a:pt x="60168" y="64411"/>
                </a:cubicBezTo>
                <a:cubicBezTo>
                  <a:pt x="60318" y="64531"/>
                  <a:pt x="60472" y="64647"/>
                  <a:pt x="60626" y="64767"/>
                </a:cubicBezTo>
                <a:cubicBezTo>
                  <a:pt x="60656" y="64779"/>
                  <a:pt x="60686" y="64790"/>
                  <a:pt x="60716" y="64801"/>
                </a:cubicBezTo>
                <a:cubicBezTo>
                  <a:pt x="60870" y="64861"/>
                  <a:pt x="61020" y="64917"/>
                  <a:pt x="61174" y="64974"/>
                </a:cubicBezTo>
                <a:cubicBezTo>
                  <a:pt x="61020" y="64846"/>
                  <a:pt x="60870" y="64722"/>
                  <a:pt x="60720" y="64595"/>
                </a:cubicBezTo>
                <a:moveTo>
                  <a:pt x="62093" y="65300"/>
                </a:moveTo>
                <a:cubicBezTo>
                  <a:pt x="61928" y="65158"/>
                  <a:pt x="61763" y="65011"/>
                  <a:pt x="61605" y="64865"/>
                </a:cubicBezTo>
                <a:cubicBezTo>
                  <a:pt x="61399" y="64805"/>
                  <a:pt x="61200" y="64745"/>
                  <a:pt x="60998" y="64681"/>
                </a:cubicBezTo>
                <a:cubicBezTo>
                  <a:pt x="61159" y="64816"/>
                  <a:pt x="61324" y="64955"/>
                  <a:pt x="61493" y="65090"/>
                </a:cubicBezTo>
                <a:cubicBezTo>
                  <a:pt x="61692" y="65161"/>
                  <a:pt x="61891" y="65233"/>
                  <a:pt x="62093" y="65300"/>
                </a:cubicBezTo>
                <a:moveTo>
                  <a:pt x="62345" y="65522"/>
                </a:moveTo>
                <a:cubicBezTo>
                  <a:pt x="62161" y="65458"/>
                  <a:pt x="61977" y="65398"/>
                  <a:pt x="61793" y="65330"/>
                </a:cubicBezTo>
                <a:cubicBezTo>
                  <a:pt x="61943" y="65450"/>
                  <a:pt x="62097" y="65570"/>
                  <a:pt x="62251" y="65690"/>
                </a:cubicBezTo>
                <a:cubicBezTo>
                  <a:pt x="62431" y="65762"/>
                  <a:pt x="62615" y="65833"/>
                  <a:pt x="62795" y="65900"/>
                </a:cubicBezTo>
                <a:cubicBezTo>
                  <a:pt x="62645" y="65777"/>
                  <a:pt x="62491" y="65649"/>
                  <a:pt x="62345" y="65522"/>
                </a:cubicBezTo>
                <a:close/>
                <a:moveTo>
                  <a:pt x="63710" y="66238"/>
                </a:moveTo>
                <a:cubicBezTo>
                  <a:pt x="63545" y="66092"/>
                  <a:pt x="63384" y="65945"/>
                  <a:pt x="63222" y="65799"/>
                </a:cubicBezTo>
                <a:cubicBezTo>
                  <a:pt x="63020" y="65739"/>
                  <a:pt x="62821" y="65675"/>
                  <a:pt x="62618" y="65608"/>
                </a:cubicBezTo>
                <a:cubicBezTo>
                  <a:pt x="62780" y="65747"/>
                  <a:pt x="62945" y="65885"/>
                  <a:pt x="63114" y="66021"/>
                </a:cubicBezTo>
                <a:cubicBezTo>
                  <a:pt x="63313" y="66096"/>
                  <a:pt x="63511" y="66167"/>
                  <a:pt x="63710" y="66238"/>
                </a:cubicBezTo>
                <a:close/>
                <a:moveTo>
                  <a:pt x="63962" y="66456"/>
                </a:moveTo>
                <a:cubicBezTo>
                  <a:pt x="63778" y="66392"/>
                  <a:pt x="63594" y="66328"/>
                  <a:pt x="63414" y="66264"/>
                </a:cubicBezTo>
                <a:cubicBezTo>
                  <a:pt x="63564" y="66384"/>
                  <a:pt x="63714" y="66505"/>
                  <a:pt x="63868" y="66621"/>
                </a:cubicBezTo>
                <a:cubicBezTo>
                  <a:pt x="64048" y="66696"/>
                  <a:pt x="64232" y="66767"/>
                  <a:pt x="64412" y="66838"/>
                </a:cubicBezTo>
                <a:cubicBezTo>
                  <a:pt x="64262" y="66711"/>
                  <a:pt x="64112" y="66583"/>
                  <a:pt x="63962" y="66456"/>
                </a:cubicBezTo>
                <a:close/>
                <a:moveTo>
                  <a:pt x="65324" y="67184"/>
                </a:moveTo>
                <a:cubicBezTo>
                  <a:pt x="65162" y="67037"/>
                  <a:pt x="64997" y="66891"/>
                  <a:pt x="64840" y="66745"/>
                </a:cubicBezTo>
                <a:cubicBezTo>
                  <a:pt x="64637" y="66681"/>
                  <a:pt x="64434" y="66617"/>
                  <a:pt x="64236" y="66550"/>
                </a:cubicBezTo>
                <a:cubicBezTo>
                  <a:pt x="64397" y="66688"/>
                  <a:pt x="64562" y="66823"/>
                  <a:pt x="64727" y="66962"/>
                </a:cubicBezTo>
                <a:cubicBezTo>
                  <a:pt x="64926" y="67037"/>
                  <a:pt x="65125" y="67109"/>
                  <a:pt x="65324" y="67184"/>
                </a:cubicBezTo>
                <a:close/>
                <a:moveTo>
                  <a:pt x="65575" y="67401"/>
                </a:moveTo>
                <a:cubicBezTo>
                  <a:pt x="65391" y="67337"/>
                  <a:pt x="65207" y="67270"/>
                  <a:pt x="65027" y="67202"/>
                </a:cubicBezTo>
                <a:cubicBezTo>
                  <a:pt x="65177" y="67322"/>
                  <a:pt x="65327" y="67443"/>
                  <a:pt x="65481" y="67563"/>
                </a:cubicBezTo>
                <a:cubicBezTo>
                  <a:pt x="65661" y="67638"/>
                  <a:pt x="65841" y="67713"/>
                  <a:pt x="66025" y="67784"/>
                </a:cubicBezTo>
                <a:cubicBezTo>
                  <a:pt x="65871" y="67656"/>
                  <a:pt x="65725" y="67529"/>
                  <a:pt x="65575" y="67401"/>
                </a:cubicBezTo>
                <a:moveTo>
                  <a:pt x="66933" y="68137"/>
                </a:moveTo>
                <a:cubicBezTo>
                  <a:pt x="66772" y="67990"/>
                  <a:pt x="66607" y="67844"/>
                  <a:pt x="66449" y="67698"/>
                </a:cubicBezTo>
                <a:cubicBezTo>
                  <a:pt x="66247" y="67634"/>
                  <a:pt x="66044" y="67566"/>
                  <a:pt x="65845" y="67495"/>
                </a:cubicBezTo>
                <a:cubicBezTo>
                  <a:pt x="66006" y="67634"/>
                  <a:pt x="66172" y="67773"/>
                  <a:pt x="66337" y="67908"/>
                </a:cubicBezTo>
                <a:cubicBezTo>
                  <a:pt x="66536" y="67987"/>
                  <a:pt x="66734" y="68062"/>
                  <a:pt x="66933" y="68137"/>
                </a:cubicBezTo>
                <a:close/>
                <a:moveTo>
                  <a:pt x="67185" y="68354"/>
                </a:moveTo>
                <a:cubicBezTo>
                  <a:pt x="67001" y="68290"/>
                  <a:pt x="66817" y="68219"/>
                  <a:pt x="66637" y="68152"/>
                </a:cubicBezTo>
                <a:cubicBezTo>
                  <a:pt x="66787" y="68272"/>
                  <a:pt x="66937" y="68392"/>
                  <a:pt x="67091" y="68512"/>
                </a:cubicBezTo>
                <a:cubicBezTo>
                  <a:pt x="67271" y="68591"/>
                  <a:pt x="67451" y="68666"/>
                  <a:pt x="67635" y="68741"/>
                </a:cubicBezTo>
                <a:cubicBezTo>
                  <a:pt x="67481" y="68613"/>
                  <a:pt x="67331" y="68486"/>
                  <a:pt x="67185" y="68354"/>
                </a:cubicBezTo>
                <a:close/>
                <a:moveTo>
                  <a:pt x="68539" y="69097"/>
                </a:moveTo>
                <a:cubicBezTo>
                  <a:pt x="68374" y="68951"/>
                  <a:pt x="68216" y="68808"/>
                  <a:pt x="68055" y="68658"/>
                </a:cubicBezTo>
                <a:cubicBezTo>
                  <a:pt x="67852" y="68591"/>
                  <a:pt x="67654" y="68523"/>
                  <a:pt x="67451" y="68452"/>
                </a:cubicBezTo>
                <a:cubicBezTo>
                  <a:pt x="67612" y="68591"/>
                  <a:pt x="67777" y="68729"/>
                  <a:pt x="67943" y="68865"/>
                </a:cubicBezTo>
                <a:cubicBezTo>
                  <a:pt x="68141" y="68943"/>
                  <a:pt x="68340" y="69022"/>
                  <a:pt x="68539" y="69097"/>
                </a:cubicBezTo>
                <a:moveTo>
                  <a:pt x="68790" y="69315"/>
                </a:moveTo>
                <a:cubicBezTo>
                  <a:pt x="68607" y="69247"/>
                  <a:pt x="68423" y="69180"/>
                  <a:pt x="68243" y="69108"/>
                </a:cubicBezTo>
                <a:cubicBezTo>
                  <a:pt x="68393" y="69228"/>
                  <a:pt x="68543" y="69349"/>
                  <a:pt x="68697" y="69469"/>
                </a:cubicBezTo>
                <a:cubicBezTo>
                  <a:pt x="68877" y="69547"/>
                  <a:pt x="69057" y="69626"/>
                  <a:pt x="69237" y="69701"/>
                </a:cubicBezTo>
                <a:cubicBezTo>
                  <a:pt x="69087" y="69574"/>
                  <a:pt x="68937" y="69446"/>
                  <a:pt x="68790" y="69315"/>
                </a:cubicBezTo>
                <a:close/>
                <a:moveTo>
                  <a:pt x="70141" y="70065"/>
                </a:moveTo>
                <a:cubicBezTo>
                  <a:pt x="69980" y="69919"/>
                  <a:pt x="69819" y="69773"/>
                  <a:pt x="69657" y="69626"/>
                </a:cubicBezTo>
                <a:cubicBezTo>
                  <a:pt x="69455" y="69559"/>
                  <a:pt x="69256" y="69487"/>
                  <a:pt x="69057" y="69412"/>
                </a:cubicBezTo>
                <a:cubicBezTo>
                  <a:pt x="69218" y="69551"/>
                  <a:pt x="69380" y="69690"/>
                  <a:pt x="69545" y="69825"/>
                </a:cubicBezTo>
                <a:cubicBezTo>
                  <a:pt x="69744" y="69908"/>
                  <a:pt x="69942" y="69986"/>
                  <a:pt x="70141" y="70065"/>
                </a:cubicBezTo>
                <a:close/>
                <a:moveTo>
                  <a:pt x="70393" y="70283"/>
                </a:moveTo>
                <a:cubicBezTo>
                  <a:pt x="70209" y="70212"/>
                  <a:pt x="70025" y="70140"/>
                  <a:pt x="69841" y="70069"/>
                </a:cubicBezTo>
                <a:cubicBezTo>
                  <a:pt x="69995" y="70193"/>
                  <a:pt x="70145" y="70313"/>
                  <a:pt x="70299" y="70433"/>
                </a:cubicBezTo>
                <a:cubicBezTo>
                  <a:pt x="70479" y="70512"/>
                  <a:pt x="70659" y="70590"/>
                  <a:pt x="70843" y="70669"/>
                </a:cubicBezTo>
                <a:cubicBezTo>
                  <a:pt x="70689" y="70542"/>
                  <a:pt x="70539" y="70410"/>
                  <a:pt x="70393" y="70283"/>
                </a:cubicBezTo>
                <a:moveTo>
                  <a:pt x="71743" y="71037"/>
                </a:moveTo>
                <a:cubicBezTo>
                  <a:pt x="71578" y="70894"/>
                  <a:pt x="71417" y="70748"/>
                  <a:pt x="71259" y="70602"/>
                </a:cubicBezTo>
                <a:cubicBezTo>
                  <a:pt x="71057" y="70530"/>
                  <a:pt x="70854" y="70455"/>
                  <a:pt x="70655" y="70380"/>
                </a:cubicBezTo>
                <a:cubicBezTo>
                  <a:pt x="70817" y="70519"/>
                  <a:pt x="70982" y="70658"/>
                  <a:pt x="71147" y="70797"/>
                </a:cubicBezTo>
                <a:cubicBezTo>
                  <a:pt x="71346" y="70879"/>
                  <a:pt x="71544" y="70958"/>
                  <a:pt x="71743" y="71037"/>
                </a:cubicBezTo>
                <a:moveTo>
                  <a:pt x="71991" y="71255"/>
                </a:moveTo>
                <a:cubicBezTo>
                  <a:pt x="71807" y="71183"/>
                  <a:pt x="71623" y="71112"/>
                  <a:pt x="71443" y="71037"/>
                </a:cubicBezTo>
                <a:cubicBezTo>
                  <a:pt x="71593" y="71161"/>
                  <a:pt x="71743" y="71281"/>
                  <a:pt x="71897" y="71401"/>
                </a:cubicBezTo>
                <a:cubicBezTo>
                  <a:pt x="72077" y="71483"/>
                  <a:pt x="72261" y="71562"/>
                  <a:pt x="72441" y="71641"/>
                </a:cubicBezTo>
                <a:cubicBezTo>
                  <a:pt x="72291" y="71513"/>
                  <a:pt x="72141" y="71386"/>
                  <a:pt x="71991" y="71255"/>
                </a:cubicBezTo>
                <a:close/>
                <a:moveTo>
                  <a:pt x="73342" y="72016"/>
                </a:moveTo>
                <a:cubicBezTo>
                  <a:pt x="73177" y="71874"/>
                  <a:pt x="73015" y="71727"/>
                  <a:pt x="72858" y="71581"/>
                </a:cubicBezTo>
                <a:cubicBezTo>
                  <a:pt x="72655" y="71506"/>
                  <a:pt x="72452" y="71435"/>
                  <a:pt x="72254" y="71356"/>
                </a:cubicBezTo>
                <a:cubicBezTo>
                  <a:pt x="72415" y="71495"/>
                  <a:pt x="72580" y="71634"/>
                  <a:pt x="72745" y="71772"/>
                </a:cubicBezTo>
                <a:cubicBezTo>
                  <a:pt x="72944" y="71855"/>
                  <a:pt x="73143" y="71937"/>
                  <a:pt x="73342" y="72016"/>
                </a:cubicBezTo>
                <a:close/>
                <a:moveTo>
                  <a:pt x="73589" y="72234"/>
                </a:moveTo>
                <a:cubicBezTo>
                  <a:pt x="73405" y="72163"/>
                  <a:pt x="73222" y="72088"/>
                  <a:pt x="73038" y="72012"/>
                </a:cubicBezTo>
                <a:cubicBezTo>
                  <a:pt x="73188" y="72136"/>
                  <a:pt x="73342" y="72256"/>
                  <a:pt x="73496" y="72376"/>
                </a:cubicBezTo>
                <a:cubicBezTo>
                  <a:pt x="73676" y="72459"/>
                  <a:pt x="73859" y="72541"/>
                  <a:pt x="74040" y="72620"/>
                </a:cubicBezTo>
                <a:cubicBezTo>
                  <a:pt x="73889" y="72493"/>
                  <a:pt x="73739" y="72365"/>
                  <a:pt x="73589" y="72234"/>
                </a:cubicBezTo>
                <a:close/>
                <a:moveTo>
                  <a:pt x="74936" y="73003"/>
                </a:moveTo>
                <a:cubicBezTo>
                  <a:pt x="74775" y="72857"/>
                  <a:pt x="74614" y="72714"/>
                  <a:pt x="74452" y="72564"/>
                </a:cubicBezTo>
                <a:cubicBezTo>
                  <a:pt x="74250" y="72493"/>
                  <a:pt x="74047" y="72414"/>
                  <a:pt x="73848" y="72335"/>
                </a:cubicBezTo>
                <a:cubicBezTo>
                  <a:pt x="74010" y="72474"/>
                  <a:pt x="74175" y="72613"/>
                  <a:pt x="74340" y="72752"/>
                </a:cubicBezTo>
                <a:cubicBezTo>
                  <a:pt x="74539" y="72838"/>
                  <a:pt x="74737" y="72920"/>
                  <a:pt x="74936" y="73003"/>
                </a:cubicBezTo>
                <a:close/>
                <a:moveTo>
                  <a:pt x="75184" y="73221"/>
                </a:moveTo>
                <a:cubicBezTo>
                  <a:pt x="75000" y="73146"/>
                  <a:pt x="74816" y="73071"/>
                  <a:pt x="74632" y="72992"/>
                </a:cubicBezTo>
                <a:cubicBezTo>
                  <a:pt x="74786" y="73116"/>
                  <a:pt x="74936" y="73236"/>
                  <a:pt x="75090" y="73359"/>
                </a:cubicBezTo>
                <a:cubicBezTo>
                  <a:pt x="75274" y="73442"/>
                  <a:pt x="75454" y="73525"/>
                  <a:pt x="75638" y="73607"/>
                </a:cubicBezTo>
                <a:cubicBezTo>
                  <a:pt x="75484" y="73476"/>
                  <a:pt x="75334" y="73348"/>
                  <a:pt x="75184" y="73221"/>
                </a:cubicBezTo>
                <a:moveTo>
                  <a:pt x="76535" y="73994"/>
                </a:moveTo>
                <a:cubicBezTo>
                  <a:pt x="76370" y="73847"/>
                  <a:pt x="76208" y="73701"/>
                  <a:pt x="76047" y="73555"/>
                </a:cubicBezTo>
                <a:cubicBezTo>
                  <a:pt x="75844" y="73479"/>
                  <a:pt x="75642" y="73401"/>
                  <a:pt x="75439" y="73322"/>
                </a:cubicBezTo>
                <a:cubicBezTo>
                  <a:pt x="75604" y="73461"/>
                  <a:pt x="75769" y="73600"/>
                  <a:pt x="75934" y="73735"/>
                </a:cubicBezTo>
                <a:cubicBezTo>
                  <a:pt x="76133" y="73825"/>
                  <a:pt x="76332" y="73907"/>
                  <a:pt x="76535" y="73994"/>
                </a:cubicBezTo>
                <a:close/>
                <a:moveTo>
                  <a:pt x="76779" y="74207"/>
                </a:moveTo>
                <a:cubicBezTo>
                  <a:pt x="76595" y="74132"/>
                  <a:pt x="76411" y="74054"/>
                  <a:pt x="76227" y="73975"/>
                </a:cubicBezTo>
                <a:cubicBezTo>
                  <a:pt x="76377" y="74099"/>
                  <a:pt x="76531" y="74222"/>
                  <a:pt x="76685" y="74342"/>
                </a:cubicBezTo>
                <a:cubicBezTo>
                  <a:pt x="76869" y="74429"/>
                  <a:pt x="77049" y="74511"/>
                  <a:pt x="77233" y="74598"/>
                </a:cubicBezTo>
                <a:cubicBezTo>
                  <a:pt x="77079" y="74466"/>
                  <a:pt x="76929" y="74339"/>
                  <a:pt x="76779" y="74207"/>
                </a:cubicBezTo>
                <a:close/>
                <a:moveTo>
                  <a:pt x="78129" y="74988"/>
                </a:moveTo>
                <a:cubicBezTo>
                  <a:pt x="77964" y="74841"/>
                  <a:pt x="77799" y="74695"/>
                  <a:pt x="77638" y="74549"/>
                </a:cubicBezTo>
                <a:cubicBezTo>
                  <a:pt x="77435" y="74470"/>
                  <a:pt x="77233" y="74391"/>
                  <a:pt x="77034" y="74312"/>
                </a:cubicBezTo>
                <a:cubicBezTo>
                  <a:pt x="77195" y="74451"/>
                  <a:pt x="77360" y="74590"/>
                  <a:pt x="77525" y="74725"/>
                </a:cubicBezTo>
                <a:cubicBezTo>
                  <a:pt x="77728" y="74815"/>
                  <a:pt x="77927" y="74902"/>
                  <a:pt x="78129" y="74988"/>
                </a:cubicBezTo>
                <a:close/>
                <a:moveTo>
                  <a:pt x="78373" y="75202"/>
                </a:moveTo>
                <a:cubicBezTo>
                  <a:pt x="78186" y="75123"/>
                  <a:pt x="78002" y="75044"/>
                  <a:pt x="77818" y="74965"/>
                </a:cubicBezTo>
                <a:cubicBezTo>
                  <a:pt x="77968" y="75089"/>
                  <a:pt x="78122" y="75213"/>
                  <a:pt x="78279" y="75333"/>
                </a:cubicBezTo>
                <a:cubicBezTo>
                  <a:pt x="78459" y="75419"/>
                  <a:pt x="78643" y="75506"/>
                  <a:pt x="78827" y="75592"/>
                </a:cubicBezTo>
                <a:cubicBezTo>
                  <a:pt x="78677" y="75461"/>
                  <a:pt x="78523" y="75333"/>
                  <a:pt x="78373" y="75202"/>
                </a:cubicBezTo>
                <a:moveTo>
                  <a:pt x="79720" y="75986"/>
                </a:moveTo>
                <a:cubicBezTo>
                  <a:pt x="79555" y="75840"/>
                  <a:pt x="79394" y="75697"/>
                  <a:pt x="79176" y="75547"/>
                </a:cubicBezTo>
                <a:cubicBezTo>
                  <a:pt x="79030" y="75468"/>
                  <a:pt x="78823" y="75386"/>
                  <a:pt x="78625" y="75303"/>
                </a:cubicBezTo>
                <a:cubicBezTo>
                  <a:pt x="78786" y="75446"/>
                  <a:pt x="78951" y="75584"/>
                  <a:pt x="79120" y="75719"/>
                </a:cubicBezTo>
                <a:cubicBezTo>
                  <a:pt x="79319" y="75809"/>
                  <a:pt x="79521" y="75900"/>
                  <a:pt x="79720" y="75986"/>
                </a:cubicBezTo>
                <a:close/>
                <a:moveTo>
                  <a:pt x="79964" y="76200"/>
                </a:moveTo>
                <a:cubicBezTo>
                  <a:pt x="79780" y="76121"/>
                  <a:pt x="79593" y="76038"/>
                  <a:pt x="79409" y="75960"/>
                </a:cubicBezTo>
                <a:cubicBezTo>
                  <a:pt x="79559" y="76083"/>
                  <a:pt x="79713" y="76207"/>
                  <a:pt x="79870" y="76327"/>
                </a:cubicBezTo>
                <a:cubicBezTo>
                  <a:pt x="80054" y="76417"/>
                  <a:pt x="80238" y="76504"/>
                  <a:pt x="80422" y="76590"/>
                </a:cubicBezTo>
                <a:cubicBezTo>
                  <a:pt x="80268" y="76459"/>
                  <a:pt x="80118" y="76331"/>
                  <a:pt x="79964" y="76200"/>
                </a:cubicBezTo>
                <a:close/>
                <a:moveTo>
                  <a:pt x="81315" y="76988"/>
                </a:moveTo>
                <a:cubicBezTo>
                  <a:pt x="81150" y="76845"/>
                  <a:pt x="80985" y="76699"/>
                  <a:pt x="80823" y="76552"/>
                </a:cubicBezTo>
                <a:cubicBezTo>
                  <a:pt x="80617" y="76470"/>
                  <a:pt x="80414" y="76387"/>
                  <a:pt x="80212" y="76301"/>
                </a:cubicBezTo>
                <a:cubicBezTo>
                  <a:pt x="80377" y="76444"/>
                  <a:pt x="80542" y="76582"/>
                  <a:pt x="80711" y="76721"/>
                </a:cubicBezTo>
                <a:cubicBezTo>
                  <a:pt x="80910" y="76811"/>
                  <a:pt x="81112" y="76901"/>
                  <a:pt x="81315" y="76988"/>
                </a:cubicBezTo>
                <a:close/>
                <a:moveTo>
                  <a:pt x="81559" y="77201"/>
                </a:moveTo>
                <a:cubicBezTo>
                  <a:pt x="81371" y="77119"/>
                  <a:pt x="81183" y="77036"/>
                  <a:pt x="80996" y="76954"/>
                </a:cubicBezTo>
                <a:cubicBezTo>
                  <a:pt x="81150" y="77078"/>
                  <a:pt x="81303" y="77205"/>
                  <a:pt x="81461" y="77325"/>
                </a:cubicBezTo>
                <a:cubicBezTo>
                  <a:pt x="81645" y="77415"/>
                  <a:pt x="81833" y="77505"/>
                  <a:pt x="82016" y="77592"/>
                </a:cubicBezTo>
                <a:cubicBezTo>
                  <a:pt x="81863" y="77460"/>
                  <a:pt x="81709" y="77333"/>
                  <a:pt x="81559" y="77201"/>
                </a:cubicBezTo>
                <a:moveTo>
                  <a:pt x="82909" y="77997"/>
                </a:moveTo>
                <a:cubicBezTo>
                  <a:pt x="82740" y="77851"/>
                  <a:pt x="82575" y="77704"/>
                  <a:pt x="82414" y="77558"/>
                </a:cubicBezTo>
                <a:cubicBezTo>
                  <a:pt x="82208" y="77475"/>
                  <a:pt x="82005" y="77389"/>
                  <a:pt x="81802" y="77303"/>
                </a:cubicBezTo>
                <a:cubicBezTo>
                  <a:pt x="81964" y="77445"/>
                  <a:pt x="82133" y="77584"/>
                  <a:pt x="82298" y="77723"/>
                </a:cubicBezTo>
                <a:cubicBezTo>
                  <a:pt x="82500" y="77813"/>
                  <a:pt x="82703" y="77907"/>
                  <a:pt x="82909" y="77997"/>
                </a:cubicBezTo>
                <a:moveTo>
                  <a:pt x="83149" y="78207"/>
                </a:moveTo>
                <a:cubicBezTo>
                  <a:pt x="82958" y="78124"/>
                  <a:pt x="82771" y="78042"/>
                  <a:pt x="82583" y="77956"/>
                </a:cubicBezTo>
                <a:cubicBezTo>
                  <a:pt x="82737" y="78079"/>
                  <a:pt x="82894" y="78207"/>
                  <a:pt x="83052" y="78331"/>
                </a:cubicBezTo>
                <a:cubicBezTo>
                  <a:pt x="83236" y="78421"/>
                  <a:pt x="83423" y="78511"/>
                  <a:pt x="83611" y="78597"/>
                </a:cubicBezTo>
                <a:cubicBezTo>
                  <a:pt x="83457" y="78470"/>
                  <a:pt x="83300" y="78338"/>
                  <a:pt x="83149" y="78207"/>
                </a:cubicBezTo>
                <a:close/>
                <a:moveTo>
                  <a:pt x="84500" y="79006"/>
                </a:moveTo>
                <a:cubicBezTo>
                  <a:pt x="84331" y="78860"/>
                  <a:pt x="84170" y="78714"/>
                  <a:pt x="84005" y="78567"/>
                </a:cubicBezTo>
                <a:cubicBezTo>
                  <a:pt x="83799" y="78481"/>
                  <a:pt x="83592" y="78398"/>
                  <a:pt x="83390" y="78308"/>
                </a:cubicBezTo>
                <a:cubicBezTo>
                  <a:pt x="83555" y="78451"/>
                  <a:pt x="83720" y="78590"/>
                  <a:pt x="83889" y="78729"/>
                </a:cubicBezTo>
                <a:cubicBezTo>
                  <a:pt x="84091" y="78822"/>
                  <a:pt x="84294" y="78916"/>
                  <a:pt x="84500" y="79006"/>
                </a:cubicBezTo>
                <a:moveTo>
                  <a:pt x="85206" y="79610"/>
                </a:moveTo>
                <a:cubicBezTo>
                  <a:pt x="85048" y="79479"/>
                  <a:pt x="84894" y="79348"/>
                  <a:pt x="84740" y="79213"/>
                </a:cubicBezTo>
                <a:cubicBezTo>
                  <a:pt x="84549" y="79130"/>
                  <a:pt x="84361" y="79047"/>
                  <a:pt x="84170" y="78961"/>
                </a:cubicBezTo>
                <a:cubicBezTo>
                  <a:pt x="84328" y="79085"/>
                  <a:pt x="84481" y="79209"/>
                  <a:pt x="84639" y="79336"/>
                </a:cubicBezTo>
                <a:cubicBezTo>
                  <a:pt x="84827" y="79426"/>
                  <a:pt x="85018" y="79520"/>
                  <a:pt x="85206" y="79610"/>
                </a:cubicBezTo>
                <a:close/>
                <a:moveTo>
                  <a:pt x="85483" y="79839"/>
                </a:moveTo>
                <a:cubicBezTo>
                  <a:pt x="85314" y="79760"/>
                  <a:pt x="85149" y="79682"/>
                  <a:pt x="84980" y="79599"/>
                </a:cubicBezTo>
                <a:cubicBezTo>
                  <a:pt x="85119" y="79708"/>
                  <a:pt x="85258" y="79817"/>
                  <a:pt x="85401" y="79922"/>
                </a:cubicBezTo>
                <a:cubicBezTo>
                  <a:pt x="85570" y="80008"/>
                  <a:pt x="85735" y="80094"/>
                  <a:pt x="85903" y="80181"/>
                </a:cubicBezTo>
                <a:cubicBezTo>
                  <a:pt x="85765" y="80068"/>
                  <a:pt x="85622" y="79955"/>
                  <a:pt x="85483" y="79839"/>
                </a:cubicBezTo>
                <a:close/>
                <a:moveTo>
                  <a:pt x="86800" y="80623"/>
                </a:moveTo>
                <a:cubicBezTo>
                  <a:pt x="86643" y="80492"/>
                  <a:pt x="86485" y="80357"/>
                  <a:pt x="86331" y="80226"/>
                </a:cubicBezTo>
                <a:cubicBezTo>
                  <a:pt x="86140" y="80139"/>
                  <a:pt x="85948" y="80053"/>
                  <a:pt x="85761" y="79967"/>
                </a:cubicBezTo>
                <a:cubicBezTo>
                  <a:pt x="85915" y="80094"/>
                  <a:pt x="86072" y="80218"/>
                  <a:pt x="86230" y="80346"/>
                </a:cubicBezTo>
                <a:cubicBezTo>
                  <a:pt x="86417" y="80436"/>
                  <a:pt x="86609" y="80529"/>
                  <a:pt x="86800" y="80623"/>
                </a:cubicBezTo>
                <a:close/>
                <a:moveTo>
                  <a:pt x="87074" y="80852"/>
                </a:moveTo>
                <a:cubicBezTo>
                  <a:pt x="86905" y="80770"/>
                  <a:pt x="86736" y="80687"/>
                  <a:pt x="86568" y="80608"/>
                </a:cubicBezTo>
                <a:cubicBezTo>
                  <a:pt x="86706" y="80717"/>
                  <a:pt x="86849" y="80822"/>
                  <a:pt x="86992" y="80931"/>
                </a:cubicBezTo>
                <a:cubicBezTo>
                  <a:pt x="87160" y="81021"/>
                  <a:pt x="87329" y="81107"/>
                  <a:pt x="87498" y="81194"/>
                </a:cubicBezTo>
                <a:cubicBezTo>
                  <a:pt x="87355" y="81081"/>
                  <a:pt x="87217" y="80965"/>
                  <a:pt x="87074" y="80852"/>
                </a:cubicBezTo>
                <a:close/>
                <a:moveTo>
                  <a:pt x="88391" y="81640"/>
                </a:moveTo>
                <a:cubicBezTo>
                  <a:pt x="88233" y="81509"/>
                  <a:pt x="88076" y="81374"/>
                  <a:pt x="87922" y="81242"/>
                </a:cubicBezTo>
                <a:cubicBezTo>
                  <a:pt x="87727" y="81152"/>
                  <a:pt x="87536" y="81066"/>
                  <a:pt x="87344" y="80976"/>
                </a:cubicBezTo>
                <a:cubicBezTo>
                  <a:pt x="87502" y="81104"/>
                  <a:pt x="87659" y="81231"/>
                  <a:pt x="87821" y="81355"/>
                </a:cubicBezTo>
                <a:cubicBezTo>
                  <a:pt x="88008" y="81452"/>
                  <a:pt x="88200" y="81546"/>
                  <a:pt x="88391" y="81640"/>
                </a:cubicBezTo>
                <a:close/>
                <a:moveTo>
                  <a:pt x="88665" y="81865"/>
                </a:moveTo>
                <a:cubicBezTo>
                  <a:pt x="88492" y="81783"/>
                  <a:pt x="88324" y="81700"/>
                  <a:pt x="88151" y="81614"/>
                </a:cubicBezTo>
                <a:cubicBezTo>
                  <a:pt x="88293" y="81726"/>
                  <a:pt x="88436" y="81835"/>
                  <a:pt x="88579" y="81944"/>
                </a:cubicBezTo>
                <a:cubicBezTo>
                  <a:pt x="88751" y="82034"/>
                  <a:pt x="88920" y="82124"/>
                  <a:pt x="89093" y="82210"/>
                </a:cubicBezTo>
                <a:cubicBezTo>
                  <a:pt x="88950" y="82094"/>
                  <a:pt x="88808" y="81982"/>
                  <a:pt x="88665" y="81865"/>
                </a:cubicBezTo>
                <a:close/>
                <a:moveTo>
                  <a:pt x="89986" y="82657"/>
                </a:moveTo>
                <a:cubicBezTo>
                  <a:pt x="89824" y="82526"/>
                  <a:pt x="89667" y="82394"/>
                  <a:pt x="89509" y="82259"/>
                </a:cubicBezTo>
                <a:cubicBezTo>
                  <a:pt x="89318" y="82169"/>
                  <a:pt x="89123" y="82079"/>
                  <a:pt x="88931" y="81989"/>
                </a:cubicBezTo>
                <a:cubicBezTo>
                  <a:pt x="89089" y="82117"/>
                  <a:pt x="89246" y="82244"/>
                  <a:pt x="89408" y="82372"/>
                </a:cubicBezTo>
                <a:cubicBezTo>
                  <a:pt x="89599" y="82469"/>
                  <a:pt x="89791" y="82563"/>
                  <a:pt x="89986" y="82657"/>
                </a:cubicBezTo>
                <a:moveTo>
                  <a:pt x="90256" y="82882"/>
                </a:moveTo>
                <a:cubicBezTo>
                  <a:pt x="90083" y="82799"/>
                  <a:pt x="89911" y="82713"/>
                  <a:pt x="89738" y="82627"/>
                </a:cubicBezTo>
                <a:cubicBezTo>
                  <a:pt x="89881" y="82739"/>
                  <a:pt x="90027" y="82848"/>
                  <a:pt x="90169" y="82957"/>
                </a:cubicBezTo>
                <a:cubicBezTo>
                  <a:pt x="90342" y="83051"/>
                  <a:pt x="90515" y="83141"/>
                  <a:pt x="90687" y="83231"/>
                </a:cubicBezTo>
                <a:cubicBezTo>
                  <a:pt x="90545" y="83115"/>
                  <a:pt x="90398" y="82998"/>
                  <a:pt x="90256" y="82882"/>
                </a:cubicBezTo>
                <a:moveTo>
                  <a:pt x="91580" y="83681"/>
                </a:moveTo>
                <a:cubicBezTo>
                  <a:pt x="91419" y="83550"/>
                  <a:pt x="91261" y="83415"/>
                  <a:pt x="91100" y="83280"/>
                </a:cubicBezTo>
                <a:cubicBezTo>
                  <a:pt x="90905" y="83190"/>
                  <a:pt x="90710" y="83100"/>
                  <a:pt x="90518" y="83006"/>
                </a:cubicBezTo>
                <a:cubicBezTo>
                  <a:pt x="90676" y="83133"/>
                  <a:pt x="90837" y="83261"/>
                  <a:pt x="90999" y="83389"/>
                </a:cubicBezTo>
                <a:cubicBezTo>
                  <a:pt x="91190" y="83486"/>
                  <a:pt x="91385" y="83584"/>
                  <a:pt x="91580" y="83681"/>
                </a:cubicBezTo>
                <a:moveTo>
                  <a:pt x="91847" y="83903"/>
                </a:moveTo>
                <a:cubicBezTo>
                  <a:pt x="91670" y="83816"/>
                  <a:pt x="91498" y="83730"/>
                  <a:pt x="91321" y="83644"/>
                </a:cubicBezTo>
                <a:cubicBezTo>
                  <a:pt x="91468" y="83752"/>
                  <a:pt x="91610" y="83865"/>
                  <a:pt x="91760" y="83974"/>
                </a:cubicBezTo>
                <a:cubicBezTo>
                  <a:pt x="91933" y="84068"/>
                  <a:pt x="92109" y="84161"/>
                  <a:pt x="92286" y="84255"/>
                </a:cubicBezTo>
                <a:cubicBezTo>
                  <a:pt x="92139" y="84135"/>
                  <a:pt x="91993" y="84019"/>
                  <a:pt x="91847" y="83903"/>
                </a:cubicBezTo>
                <a:close/>
                <a:moveTo>
                  <a:pt x="93152" y="84698"/>
                </a:moveTo>
                <a:cubicBezTo>
                  <a:pt x="92991" y="84563"/>
                  <a:pt x="92833" y="84428"/>
                  <a:pt x="92672" y="84293"/>
                </a:cubicBezTo>
                <a:cubicBezTo>
                  <a:pt x="92481" y="84206"/>
                  <a:pt x="92293" y="84116"/>
                  <a:pt x="92102" y="84023"/>
                </a:cubicBezTo>
                <a:cubicBezTo>
                  <a:pt x="92263" y="84154"/>
                  <a:pt x="92424" y="84281"/>
                  <a:pt x="92586" y="84409"/>
                </a:cubicBezTo>
                <a:cubicBezTo>
                  <a:pt x="92777" y="84507"/>
                  <a:pt x="92965" y="84600"/>
                  <a:pt x="93152" y="84698"/>
                </a:cubicBezTo>
                <a:moveTo>
                  <a:pt x="93415" y="84912"/>
                </a:moveTo>
                <a:cubicBezTo>
                  <a:pt x="93246" y="84829"/>
                  <a:pt x="93077" y="84743"/>
                  <a:pt x="92908" y="84660"/>
                </a:cubicBezTo>
                <a:cubicBezTo>
                  <a:pt x="93047" y="84766"/>
                  <a:pt x="93186" y="84874"/>
                  <a:pt x="93325" y="84979"/>
                </a:cubicBezTo>
                <a:cubicBezTo>
                  <a:pt x="93332" y="84987"/>
                  <a:pt x="93340" y="84991"/>
                  <a:pt x="93347" y="84994"/>
                </a:cubicBezTo>
                <a:cubicBezTo>
                  <a:pt x="93516" y="85088"/>
                  <a:pt x="93685" y="85174"/>
                  <a:pt x="93854" y="85265"/>
                </a:cubicBezTo>
                <a:cubicBezTo>
                  <a:pt x="93708" y="85148"/>
                  <a:pt x="93561" y="85032"/>
                  <a:pt x="93415" y="84912"/>
                </a:cubicBezTo>
                <a:moveTo>
                  <a:pt x="94751" y="85726"/>
                </a:moveTo>
                <a:cubicBezTo>
                  <a:pt x="94589" y="85591"/>
                  <a:pt x="94424" y="85456"/>
                  <a:pt x="94267" y="85321"/>
                </a:cubicBezTo>
                <a:cubicBezTo>
                  <a:pt x="94064" y="85227"/>
                  <a:pt x="93865" y="85129"/>
                  <a:pt x="93666" y="85032"/>
                </a:cubicBezTo>
                <a:cubicBezTo>
                  <a:pt x="93824" y="85163"/>
                  <a:pt x="93985" y="85291"/>
                  <a:pt x="94147" y="85418"/>
                </a:cubicBezTo>
                <a:cubicBezTo>
                  <a:pt x="94349" y="85523"/>
                  <a:pt x="94548" y="85625"/>
                  <a:pt x="94751" y="85726"/>
                </a:cubicBezTo>
                <a:moveTo>
                  <a:pt x="95010" y="85940"/>
                </a:moveTo>
                <a:cubicBezTo>
                  <a:pt x="94826" y="85846"/>
                  <a:pt x="94646" y="85756"/>
                  <a:pt x="94462" y="85662"/>
                </a:cubicBezTo>
                <a:cubicBezTo>
                  <a:pt x="94537" y="85722"/>
                  <a:pt x="94608" y="85775"/>
                  <a:pt x="94683" y="85831"/>
                </a:cubicBezTo>
                <a:cubicBezTo>
                  <a:pt x="94754" y="85887"/>
                  <a:pt x="94830" y="85944"/>
                  <a:pt x="94901" y="86000"/>
                </a:cubicBezTo>
                <a:cubicBezTo>
                  <a:pt x="95085" y="86097"/>
                  <a:pt x="95268" y="86199"/>
                  <a:pt x="95452" y="86296"/>
                </a:cubicBezTo>
                <a:cubicBezTo>
                  <a:pt x="95306" y="86176"/>
                  <a:pt x="95156" y="86056"/>
                  <a:pt x="95010" y="85940"/>
                </a:cubicBezTo>
                <a:close/>
                <a:moveTo>
                  <a:pt x="96390" y="86780"/>
                </a:moveTo>
                <a:cubicBezTo>
                  <a:pt x="96225" y="86642"/>
                  <a:pt x="96056" y="86503"/>
                  <a:pt x="95891" y="86364"/>
                </a:cubicBezTo>
                <a:cubicBezTo>
                  <a:pt x="95677" y="86263"/>
                  <a:pt x="95464" y="86161"/>
                  <a:pt x="95253" y="86056"/>
                </a:cubicBezTo>
                <a:cubicBezTo>
                  <a:pt x="95415" y="86188"/>
                  <a:pt x="95576" y="86315"/>
                  <a:pt x="95741" y="86446"/>
                </a:cubicBezTo>
                <a:cubicBezTo>
                  <a:pt x="95959" y="86559"/>
                  <a:pt x="96173" y="86668"/>
                  <a:pt x="96390" y="86780"/>
                </a:cubicBezTo>
                <a:close/>
                <a:moveTo>
                  <a:pt x="96649" y="86990"/>
                </a:moveTo>
                <a:cubicBezTo>
                  <a:pt x="96450" y="86889"/>
                  <a:pt x="96248" y="86788"/>
                  <a:pt x="96049" y="86687"/>
                </a:cubicBezTo>
                <a:cubicBezTo>
                  <a:pt x="96199" y="86803"/>
                  <a:pt x="96345" y="86915"/>
                  <a:pt x="96495" y="87028"/>
                </a:cubicBezTo>
                <a:cubicBezTo>
                  <a:pt x="96702" y="87137"/>
                  <a:pt x="96908" y="87249"/>
                  <a:pt x="97114" y="87358"/>
                </a:cubicBezTo>
                <a:cubicBezTo>
                  <a:pt x="96957" y="87238"/>
                  <a:pt x="96803" y="87114"/>
                  <a:pt x="96649" y="86990"/>
                </a:cubicBezTo>
                <a:close/>
                <a:moveTo>
                  <a:pt x="97981" y="87808"/>
                </a:moveTo>
                <a:cubicBezTo>
                  <a:pt x="97812" y="87673"/>
                  <a:pt x="97647" y="87534"/>
                  <a:pt x="97478" y="87392"/>
                </a:cubicBezTo>
                <a:cubicBezTo>
                  <a:pt x="97283" y="87298"/>
                  <a:pt x="97084" y="87204"/>
                  <a:pt x="96889" y="87107"/>
                </a:cubicBezTo>
                <a:cubicBezTo>
                  <a:pt x="97054" y="87242"/>
                  <a:pt x="97223" y="87373"/>
                  <a:pt x="97392" y="87504"/>
                </a:cubicBezTo>
                <a:lnTo>
                  <a:pt x="97392" y="87504"/>
                </a:lnTo>
                <a:cubicBezTo>
                  <a:pt x="97396" y="87508"/>
                  <a:pt x="97396" y="87508"/>
                  <a:pt x="97396" y="87508"/>
                </a:cubicBezTo>
                <a:cubicBezTo>
                  <a:pt x="97591" y="87610"/>
                  <a:pt x="97786" y="87711"/>
                  <a:pt x="97981" y="87808"/>
                </a:cubicBezTo>
                <a:close/>
                <a:moveTo>
                  <a:pt x="98236" y="88015"/>
                </a:moveTo>
                <a:cubicBezTo>
                  <a:pt x="98056" y="87925"/>
                  <a:pt x="97876" y="87835"/>
                  <a:pt x="97700" y="87745"/>
                </a:cubicBezTo>
                <a:cubicBezTo>
                  <a:pt x="97850" y="87861"/>
                  <a:pt x="98004" y="87977"/>
                  <a:pt x="98158" y="88094"/>
                </a:cubicBezTo>
                <a:cubicBezTo>
                  <a:pt x="98341" y="88195"/>
                  <a:pt x="98521" y="88292"/>
                  <a:pt x="98705" y="88390"/>
                </a:cubicBezTo>
                <a:cubicBezTo>
                  <a:pt x="98548" y="88266"/>
                  <a:pt x="98390" y="88142"/>
                  <a:pt x="98236" y="88015"/>
                </a:cubicBezTo>
                <a:moveTo>
                  <a:pt x="99572" y="88844"/>
                </a:moveTo>
                <a:cubicBezTo>
                  <a:pt x="99403" y="88701"/>
                  <a:pt x="99234" y="88563"/>
                  <a:pt x="99066" y="88424"/>
                </a:cubicBezTo>
                <a:cubicBezTo>
                  <a:pt x="98867" y="88326"/>
                  <a:pt x="98668" y="88229"/>
                  <a:pt x="98469" y="88131"/>
                </a:cubicBezTo>
                <a:cubicBezTo>
                  <a:pt x="98559" y="88206"/>
                  <a:pt x="98653" y="88277"/>
                  <a:pt x="98747" y="88352"/>
                </a:cubicBezTo>
                <a:lnTo>
                  <a:pt x="98747" y="88352"/>
                </a:lnTo>
                <a:cubicBezTo>
                  <a:pt x="98822" y="88412"/>
                  <a:pt x="98897" y="88472"/>
                  <a:pt x="98975" y="88533"/>
                </a:cubicBezTo>
                <a:cubicBezTo>
                  <a:pt x="99174" y="88638"/>
                  <a:pt x="99373" y="88739"/>
                  <a:pt x="99572" y="88844"/>
                </a:cubicBezTo>
                <a:close/>
                <a:moveTo>
                  <a:pt x="100067" y="89242"/>
                </a:moveTo>
                <a:cubicBezTo>
                  <a:pt x="99985" y="89174"/>
                  <a:pt x="99902" y="89110"/>
                  <a:pt x="99820" y="89043"/>
                </a:cubicBezTo>
                <a:cubicBezTo>
                  <a:pt x="99636" y="88953"/>
                  <a:pt x="99452" y="88859"/>
                  <a:pt x="99272" y="88761"/>
                </a:cubicBezTo>
                <a:cubicBezTo>
                  <a:pt x="99426" y="88881"/>
                  <a:pt x="99580" y="89002"/>
                  <a:pt x="99737" y="89118"/>
                </a:cubicBezTo>
                <a:cubicBezTo>
                  <a:pt x="99921" y="89219"/>
                  <a:pt x="100105" y="89317"/>
                  <a:pt x="100289" y="89418"/>
                </a:cubicBezTo>
                <a:cubicBezTo>
                  <a:pt x="100214" y="89358"/>
                  <a:pt x="100142" y="89302"/>
                  <a:pt x="100067" y="89242"/>
                </a:cubicBezTo>
                <a:close/>
                <a:moveTo>
                  <a:pt x="101163" y="89876"/>
                </a:moveTo>
                <a:cubicBezTo>
                  <a:pt x="100990" y="89737"/>
                  <a:pt x="100821" y="89594"/>
                  <a:pt x="100653" y="89455"/>
                </a:cubicBezTo>
                <a:cubicBezTo>
                  <a:pt x="100450" y="89358"/>
                  <a:pt x="100247" y="89257"/>
                  <a:pt x="100045" y="89155"/>
                </a:cubicBezTo>
                <a:cubicBezTo>
                  <a:pt x="100064" y="89170"/>
                  <a:pt x="100082" y="89185"/>
                  <a:pt x="100101" y="89200"/>
                </a:cubicBezTo>
                <a:lnTo>
                  <a:pt x="100101" y="89200"/>
                </a:lnTo>
                <a:cubicBezTo>
                  <a:pt x="100251" y="89320"/>
                  <a:pt x="100401" y="89440"/>
                  <a:pt x="100551" y="89557"/>
                </a:cubicBezTo>
                <a:cubicBezTo>
                  <a:pt x="100754" y="89666"/>
                  <a:pt x="100957" y="89771"/>
                  <a:pt x="101163" y="89876"/>
                </a:cubicBezTo>
                <a:moveTo>
                  <a:pt x="101422" y="90090"/>
                </a:moveTo>
                <a:lnTo>
                  <a:pt x="101422" y="90090"/>
                </a:lnTo>
                <a:cubicBezTo>
                  <a:pt x="101418" y="90082"/>
                  <a:pt x="101411" y="90078"/>
                  <a:pt x="101403" y="90075"/>
                </a:cubicBezTo>
                <a:cubicBezTo>
                  <a:pt x="101215" y="89977"/>
                  <a:pt x="101032" y="89883"/>
                  <a:pt x="100844" y="89786"/>
                </a:cubicBezTo>
                <a:cubicBezTo>
                  <a:pt x="101013" y="89917"/>
                  <a:pt x="101185" y="90045"/>
                  <a:pt x="101358" y="90176"/>
                </a:cubicBezTo>
                <a:cubicBezTo>
                  <a:pt x="101542" y="90277"/>
                  <a:pt x="101726" y="90378"/>
                  <a:pt x="101913" y="90476"/>
                </a:cubicBezTo>
                <a:cubicBezTo>
                  <a:pt x="101748" y="90348"/>
                  <a:pt x="101587" y="90217"/>
                  <a:pt x="101422" y="90090"/>
                </a:cubicBezTo>
                <a:close/>
                <a:moveTo>
                  <a:pt x="101621" y="90183"/>
                </a:moveTo>
                <a:cubicBezTo>
                  <a:pt x="101801" y="90326"/>
                  <a:pt x="101985" y="90472"/>
                  <a:pt x="102168" y="90615"/>
                </a:cubicBezTo>
                <a:cubicBezTo>
                  <a:pt x="102371" y="90724"/>
                  <a:pt x="102574" y="90829"/>
                  <a:pt x="102780" y="90934"/>
                </a:cubicBezTo>
                <a:cubicBezTo>
                  <a:pt x="102596" y="90787"/>
                  <a:pt x="102416" y="90637"/>
                  <a:pt x="102236" y="90487"/>
                </a:cubicBezTo>
                <a:cubicBezTo>
                  <a:pt x="102030" y="90386"/>
                  <a:pt x="101823" y="90285"/>
                  <a:pt x="101621" y="90183"/>
                </a:cubicBezTo>
                <a:close/>
                <a:moveTo>
                  <a:pt x="162092" y="4135"/>
                </a:moveTo>
                <a:cubicBezTo>
                  <a:pt x="186217" y="4135"/>
                  <a:pt x="208857" y="9778"/>
                  <a:pt x="218976" y="21293"/>
                </a:cubicBezTo>
                <a:cubicBezTo>
                  <a:pt x="223516" y="26463"/>
                  <a:pt x="225565" y="32406"/>
                  <a:pt x="225565" y="38612"/>
                </a:cubicBezTo>
                <a:cubicBezTo>
                  <a:pt x="225561" y="54022"/>
                  <a:pt x="212962" y="71048"/>
                  <a:pt x="194659" y="81970"/>
                </a:cubicBezTo>
                <a:cubicBezTo>
                  <a:pt x="178897" y="91388"/>
                  <a:pt x="157586" y="96933"/>
                  <a:pt x="137250" y="96933"/>
                </a:cubicBezTo>
                <a:cubicBezTo>
                  <a:pt x="124452" y="96933"/>
                  <a:pt x="112044" y="94738"/>
                  <a:pt x="101651" y="89928"/>
                </a:cubicBezTo>
                <a:cubicBezTo>
                  <a:pt x="101835" y="90086"/>
                  <a:pt x="102018" y="90243"/>
                  <a:pt x="102206" y="90401"/>
                </a:cubicBezTo>
                <a:cubicBezTo>
                  <a:pt x="113098" y="95740"/>
                  <a:pt x="126324" y="98171"/>
                  <a:pt x="139970" y="98171"/>
                </a:cubicBezTo>
                <a:cubicBezTo>
                  <a:pt x="160610" y="98171"/>
                  <a:pt x="182203" y="92607"/>
                  <a:pt x="198093" y="83160"/>
                </a:cubicBezTo>
                <a:cubicBezTo>
                  <a:pt x="216605" y="72166"/>
                  <a:pt x="229242" y="54948"/>
                  <a:pt x="229242" y="39325"/>
                </a:cubicBezTo>
                <a:cubicBezTo>
                  <a:pt x="229242" y="32939"/>
                  <a:pt x="227133" y="26816"/>
                  <a:pt x="222451" y="21488"/>
                </a:cubicBezTo>
                <a:cubicBezTo>
                  <a:pt x="211998" y="9587"/>
                  <a:pt x="188746" y="3692"/>
                  <a:pt x="164077" y="3692"/>
                </a:cubicBezTo>
                <a:lnTo>
                  <a:pt x="164073" y="3692"/>
                </a:lnTo>
                <a:cubicBezTo>
                  <a:pt x="154603" y="3692"/>
                  <a:pt x="144930" y="4563"/>
                  <a:pt x="135689" y="6289"/>
                </a:cubicBezTo>
                <a:cubicBezTo>
                  <a:pt x="135505" y="6349"/>
                  <a:pt x="135325" y="6405"/>
                  <a:pt x="135141" y="6465"/>
                </a:cubicBezTo>
                <a:cubicBezTo>
                  <a:pt x="143951" y="4916"/>
                  <a:pt x="153125" y="4135"/>
                  <a:pt x="162092" y="4135"/>
                </a:cubicBezTo>
                <a:close/>
                <a:moveTo>
                  <a:pt x="160130" y="4638"/>
                </a:moveTo>
                <a:cubicBezTo>
                  <a:pt x="183692" y="4638"/>
                  <a:pt x="205698" y="10037"/>
                  <a:pt x="215453" y="21139"/>
                </a:cubicBezTo>
                <a:cubicBezTo>
                  <a:pt x="219847" y="26144"/>
                  <a:pt x="221828" y="31892"/>
                  <a:pt x="221828" y="37907"/>
                </a:cubicBezTo>
                <a:cubicBezTo>
                  <a:pt x="221824" y="53065"/>
                  <a:pt x="209274" y="69889"/>
                  <a:pt x="191193" y="80728"/>
                </a:cubicBezTo>
                <a:cubicBezTo>
                  <a:pt x="175573" y="90112"/>
                  <a:pt x="154550" y="95635"/>
                  <a:pt x="134537" y="95635"/>
                </a:cubicBezTo>
                <a:cubicBezTo>
                  <a:pt x="122493" y="95635"/>
                  <a:pt x="110813" y="93635"/>
                  <a:pt x="100900" y="89268"/>
                </a:cubicBezTo>
                <a:cubicBezTo>
                  <a:pt x="101084" y="89437"/>
                  <a:pt x="101275" y="89602"/>
                  <a:pt x="101467" y="89767"/>
                </a:cubicBezTo>
                <a:cubicBezTo>
                  <a:pt x="111890" y="94641"/>
                  <a:pt x="124373" y="96866"/>
                  <a:pt x="137250" y="96866"/>
                </a:cubicBezTo>
                <a:cubicBezTo>
                  <a:pt x="157571" y="96866"/>
                  <a:pt x="178875" y="91324"/>
                  <a:pt x="194626" y="81914"/>
                </a:cubicBezTo>
                <a:cubicBezTo>
                  <a:pt x="212913" y="71003"/>
                  <a:pt x="225497" y="53984"/>
                  <a:pt x="225497" y="38612"/>
                </a:cubicBezTo>
                <a:cubicBezTo>
                  <a:pt x="225497" y="32421"/>
                  <a:pt x="223456" y="26497"/>
                  <a:pt x="218924" y="21338"/>
                </a:cubicBezTo>
                <a:cubicBezTo>
                  <a:pt x="208835" y="9849"/>
                  <a:pt x="186214" y="4203"/>
                  <a:pt x="162099" y="4203"/>
                </a:cubicBezTo>
                <a:lnTo>
                  <a:pt x="162092" y="4203"/>
                </a:lnTo>
                <a:cubicBezTo>
                  <a:pt x="152967" y="4203"/>
                  <a:pt x="143628" y="5009"/>
                  <a:pt x="134676" y="6615"/>
                </a:cubicBezTo>
                <a:cubicBezTo>
                  <a:pt x="134485" y="6675"/>
                  <a:pt x="134293" y="6739"/>
                  <a:pt x="134106" y="6803"/>
                </a:cubicBezTo>
                <a:cubicBezTo>
                  <a:pt x="142638" y="5366"/>
                  <a:pt x="151489" y="4638"/>
                  <a:pt x="160130" y="4638"/>
                </a:cubicBezTo>
                <a:moveTo>
                  <a:pt x="133093" y="7144"/>
                </a:moveTo>
                <a:cubicBezTo>
                  <a:pt x="141343" y="5812"/>
                  <a:pt x="149872" y="5137"/>
                  <a:pt x="158182" y="5137"/>
                </a:cubicBezTo>
                <a:cubicBezTo>
                  <a:pt x="181178" y="5137"/>
                  <a:pt x="202535" y="10296"/>
                  <a:pt x="211930" y="20989"/>
                </a:cubicBezTo>
                <a:cubicBezTo>
                  <a:pt x="216181" y="25825"/>
                  <a:pt x="218091" y="31386"/>
                  <a:pt x="218091" y="37209"/>
                </a:cubicBezTo>
                <a:cubicBezTo>
                  <a:pt x="218091" y="52108"/>
                  <a:pt x="205585" y="68729"/>
                  <a:pt x="187729" y="79490"/>
                </a:cubicBezTo>
                <a:cubicBezTo>
                  <a:pt x="172249" y="88836"/>
                  <a:pt x="151519" y="94341"/>
                  <a:pt x="131828" y="94341"/>
                </a:cubicBezTo>
                <a:cubicBezTo>
                  <a:pt x="120535" y="94341"/>
                  <a:pt x="109582" y="92528"/>
                  <a:pt x="100161" y="88593"/>
                </a:cubicBezTo>
                <a:cubicBezTo>
                  <a:pt x="100349" y="88769"/>
                  <a:pt x="100540" y="88941"/>
                  <a:pt x="100731" y="89118"/>
                </a:cubicBezTo>
                <a:cubicBezTo>
                  <a:pt x="110678" y="93538"/>
                  <a:pt x="122422" y="95564"/>
                  <a:pt x="134537" y="95564"/>
                </a:cubicBezTo>
                <a:cubicBezTo>
                  <a:pt x="154535" y="95564"/>
                  <a:pt x="175550" y="90045"/>
                  <a:pt x="191159" y="80672"/>
                </a:cubicBezTo>
                <a:cubicBezTo>
                  <a:pt x="209225" y="69840"/>
                  <a:pt x="221757" y="53024"/>
                  <a:pt x="221757" y="37907"/>
                </a:cubicBezTo>
                <a:cubicBezTo>
                  <a:pt x="221757" y="31907"/>
                  <a:pt x="219783" y="26178"/>
                  <a:pt x="215401" y="21188"/>
                </a:cubicBezTo>
                <a:cubicBezTo>
                  <a:pt x="205675" y="10112"/>
                  <a:pt x="183689" y="4709"/>
                  <a:pt x="160137" y="4709"/>
                </a:cubicBezTo>
                <a:lnTo>
                  <a:pt x="160130" y="4709"/>
                </a:lnTo>
                <a:cubicBezTo>
                  <a:pt x="151342" y="4709"/>
                  <a:pt x="142341" y="5460"/>
                  <a:pt x="133674" y="6945"/>
                </a:cubicBezTo>
                <a:cubicBezTo>
                  <a:pt x="133479" y="7013"/>
                  <a:pt x="133288" y="7077"/>
                  <a:pt x="133093" y="7144"/>
                </a:cubicBezTo>
                <a:moveTo>
                  <a:pt x="132819" y="7189"/>
                </a:moveTo>
                <a:cubicBezTo>
                  <a:pt x="133003" y="7125"/>
                  <a:pt x="133186" y="7062"/>
                  <a:pt x="133370" y="6998"/>
                </a:cubicBezTo>
                <a:cubicBezTo>
                  <a:pt x="133066" y="7050"/>
                  <a:pt x="132762" y="7107"/>
                  <a:pt x="132459" y="7159"/>
                </a:cubicBezTo>
                <a:cubicBezTo>
                  <a:pt x="132278" y="7219"/>
                  <a:pt x="132098" y="7279"/>
                  <a:pt x="131918" y="7339"/>
                </a:cubicBezTo>
                <a:cubicBezTo>
                  <a:pt x="132218" y="7287"/>
                  <a:pt x="132519" y="7238"/>
                  <a:pt x="132819" y="7189"/>
                </a:cubicBezTo>
                <a:close/>
                <a:moveTo>
                  <a:pt x="130916" y="7677"/>
                </a:moveTo>
                <a:cubicBezTo>
                  <a:pt x="131228" y="7628"/>
                  <a:pt x="131539" y="7576"/>
                  <a:pt x="131851" y="7527"/>
                </a:cubicBezTo>
                <a:cubicBezTo>
                  <a:pt x="132038" y="7459"/>
                  <a:pt x="132226" y="7396"/>
                  <a:pt x="132417" y="7328"/>
                </a:cubicBezTo>
                <a:cubicBezTo>
                  <a:pt x="132102" y="7381"/>
                  <a:pt x="131783" y="7433"/>
                  <a:pt x="131468" y="7489"/>
                </a:cubicBezTo>
                <a:cubicBezTo>
                  <a:pt x="131284" y="7549"/>
                  <a:pt x="131100" y="7613"/>
                  <a:pt x="130916" y="7677"/>
                </a:cubicBezTo>
                <a:moveTo>
                  <a:pt x="130624" y="7726"/>
                </a:moveTo>
                <a:cubicBezTo>
                  <a:pt x="130800" y="7666"/>
                  <a:pt x="130973" y="7606"/>
                  <a:pt x="131149" y="7546"/>
                </a:cubicBezTo>
                <a:cubicBezTo>
                  <a:pt x="130849" y="7598"/>
                  <a:pt x="130549" y="7651"/>
                  <a:pt x="130249" y="7703"/>
                </a:cubicBezTo>
                <a:cubicBezTo>
                  <a:pt x="130080" y="7760"/>
                  <a:pt x="129907" y="7816"/>
                  <a:pt x="129738" y="7872"/>
                </a:cubicBezTo>
                <a:cubicBezTo>
                  <a:pt x="130031" y="7823"/>
                  <a:pt x="130327" y="7775"/>
                  <a:pt x="130624" y="7726"/>
                </a:cubicBezTo>
                <a:moveTo>
                  <a:pt x="129667" y="8060"/>
                </a:moveTo>
                <a:cubicBezTo>
                  <a:pt x="129847" y="7996"/>
                  <a:pt x="130027" y="7932"/>
                  <a:pt x="130207" y="7868"/>
                </a:cubicBezTo>
                <a:cubicBezTo>
                  <a:pt x="129896" y="7921"/>
                  <a:pt x="129581" y="7977"/>
                  <a:pt x="129269" y="8030"/>
                </a:cubicBezTo>
                <a:cubicBezTo>
                  <a:pt x="129097" y="8090"/>
                  <a:pt x="128920" y="8150"/>
                  <a:pt x="128744" y="8210"/>
                </a:cubicBezTo>
                <a:cubicBezTo>
                  <a:pt x="129052" y="8157"/>
                  <a:pt x="129359" y="8108"/>
                  <a:pt x="129667" y="8060"/>
                </a:cubicBezTo>
                <a:close/>
                <a:moveTo>
                  <a:pt x="127776" y="8547"/>
                </a:moveTo>
                <a:cubicBezTo>
                  <a:pt x="128091" y="8499"/>
                  <a:pt x="128414" y="8446"/>
                  <a:pt x="128729" y="8401"/>
                </a:cubicBezTo>
                <a:cubicBezTo>
                  <a:pt x="128913" y="8334"/>
                  <a:pt x="129093" y="8266"/>
                  <a:pt x="129277" y="8202"/>
                </a:cubicBezTo>
                <a:cubicBezTo>
                  <a:pt x="128954" y="8251"/>
                  <a:pt x="128631" y="8307"/>
                  <a:pt x="128309" y="8360"/>
                </a:cubicBezTo>
                <a:cubicBezTo>
                  <a:pt x="128132" y="8420"/>
                  <a:pt x="127952" y="8484"/>
                  <a:pt x="127776" y="8547"/>
                </a:cubicBezTo>
                <a:close/>
                <a:moveTo>
                  <a:pt x="127491" y="8592"/>
                </a:moveTo>
                <a:cubicBezTo>
                  <a:pt x="127663" y="8529"/>
                  <a:pt x="127832" y="8472"/>
                  <a:pt x="128005" y="8409"/>
                </a:cubicBezTo>
                <a:cubicBezTo>
                  <a:pt x="127693" y="8461"/>
                  <a:pt x="127386" y="8517"/>
                  <a:pt x="127078" y="8570"/>
                </a:cubicBezTo>
                <a:cubicBezTo>
                  <a:pt x="126913" y="8626"/>
                  <a:pt x="126744" y="8683"/>
                  <a:pt x="126579" y="8739"/>
                </a:cubicBezTo>
                <a:cubicBezTo>
                  <a:pt x="126883" y="8690"/>
                  <a:pt x="127187" y="8641"/>
                  <a:pt x="127491" y="8592"/>
                </a:cubicBezTo>
                <a:close/>
                <a:moveTo>
                  <a:pt x="125622" y="9073"/>
                </a:moveTo>
                <a:cubicBezTo>
                  <a:pt x="125937" y="9024"/>
                  <a:pt x="126253" y="8975"/>
                  <a:pt x="126568" y="8926"/>
                </a:cubicBezTo>
                <a:cubicBezTo>
                  <a:pt x="126740" y="8863"/>
                  <a:pt x="126913" y="8799"/>
                  <a:pt x="127086" y="8739"/>
                </a:cubicBezTo>
                <a:cubicBezTo>
                  <a:pt x="126767" y="8788"/>
                  <a:pt x="126448" y="8840"/>
                  <a:pt x="126129" y="8896"/>
                </a:cubicBezTo>
                <a:cubicBezTo>
                  <a:pt x="125960" y="8953"/>
                  <a:pt x="125791" y="9013"/>
                  <a:pt x="125622" y="9073"/>
                </a:cubicBezTo>
                <a:close/>
                <a:moveTo>
                  <a:pt x="125326" y="9122"/>
                </a:moveTo>
                <a:cubicBezTo>
                  <a:pt x="125483" y="9065"/>
                  <a:pt x="125645" y="9005"/>
                  <a:pt x="125806" y="8949"/>
                </a:cubicBezTo>
                <a:cubicBezTo>
                  <a:pt x="125502" y="9001"/>
                  <a:pt x="125198" y="9054"/>
                  <a:pt x="124891" y="9110"/>
                </a:cubicBezTo>
                <a:cubicBezTo>
                  <a:pt x="124737" y="9163"/>
                  <a:pt x="124579" y="9215"/>
                  <a:pt x="124425" y="9268"/>
                </a:cubicBezTo>
                <a:cubicBezTo>
                  <a:pt x="124726" y="9219"/>
                  <a:pt x="125022" y="9170"/>
                  <a:pt x="125326" y="9122"/>
                </a:cubicBezTo>
                <a:close/>
                <a:moveTo>
                  <a:pt x="124410" y="9452"/>
                </a:moveTo>
                <a:cubicBezTo>
                  <a:pt x="124576" y="9392"/>
                  <a:pt x="124737" y="9332"/>
                  <a:pt x="124902" y="9272"/>
                </a:cubicBezTo>
                <a:cubicBezTo>
                  <a:pt x="124587" y="9324"/>
                  <a:pt x="124272" y="9377"/>
                  <a:pt x="123956" y="9429"/>
                </a:cubicBezTo>
                <a:cubicBezTo>
                  <a:pt x="123795" y="9485"/>
                  <a:pt x="123638" y="9542"/>
                  <a:pt x="123476" y="9598"/>
                </a:cubicBezTo>
                <a:cubicBezTo>
                  <a:pt x="123788" y="9549"/>
                  <a:pt x="124099" y="9500"/>
                  <a:pt x="124410" y="9452"/>
                </a:cubicBezTo>
                <a:moveTo>
                  <a:pt x="123517" y="9786"/>
                </a:moveTo>
                <a:cubicBezTo>
                  <a:pt x="123683" y="9722"/>
                  <a:pt x="123848" y="9662"/>
                  <a:pt x="124013" y="9598"/>
                </a:cubicBezTo>
                <a:cubicBezTo>
                  <a:pt x="123686" y="9651"/>
                  <a:pt x="123364" y="9703"/>
                  <a:pt x="123037" y="9756"/>
                </a:cubicBezTo>
                <a:cubicBezTo>
                  <a:pt x="122876" y="9812"/>
                  <a:pt x="122715" y="9872"/>
                  <a:pt x="122557" y="9928"/>
                </a:cubicBezTo>
                <a:cubicBezTo>
                  <a:pt x="122876" y="9879"/>
                  <a:pt x="123199" y="9831"/>
                  <a:pt x="123517" y="9786"/>
                </a:cubicBezTo>
                <a:close/>
                <a:moveTo>
                  <a:pt x="121656" y="10262"/>
                </a:moveTo>
                <a:cubicBezTo>
                  <a:pt x="121987" y="10213"/>
                  <a:pt x="122317" y="10165"/>
                  <a:pt x="122647" y="10120"/>
                </a:cubicBezTo>
                <a:cubicBezTo>
                  <a:pt x="122812" y="10056"/>
                  <a:pt x="122973" y="9992"/>
                  <a:pt x="123138" y="9928"/>
                </a:cubicBezTo>
                <a:cubicBezTo>
                  <a:pt x="122805" y="9981"/>
                  <a:pt x="122471" y="10029"/>
                  <a:pt x="122137" y="10082"/>
                </a:cubicBezTo>
                <a:cubicBezTo>
                  <a:pt x="121975" y="10142"/>
                  <a:pt x="121818" y="10202"/>
                  <a:pt x="121656" y="10262"/>
                </a:cubicBezTo>
                <a:moveTo>
                  <a:pt x="121386" y="10303"/>
                </a:moveTo>
                <a:cubicBezTo>
                  <a:pt x="121540" y="10243"/>
                  <a:pt x="121694" y="10187"/>
                  <a:pt x="121852" y="10127"/>
                </a:cubicBezTo>
                <a:cubicBezTo>
                  <a:pt x="121548" y="10176"/>
                  <a:pt x="121240" y="10225"/>
                  <a:pt x="120940" y="10277"/>
                </a:cubicBezTo>
                <a:cubicBezTo>
                  <a:pt x="120786" y="10330"/>
                  <a:pt x="120636" y="10386"/>
                  <a:pt x="120482" y="10438"/>
                </a:cubicBezTo>
                <a:cubicBezTo>
                  <a:pt x="120782" y="10393"/>
                  <a:pt x="121086" y="10348"/>
                  <a:pt x="121386" y="10303"/>
                </a:cubicBezTo>
                <a:close/>
                <a:moveTo>
                  <a:pt x="119593" y="10769"/>
                </a:moveTo>
                <a:cubicBezTo>
                  <a:pt x="119904" y="10720"/>
                  <a:pt x="120219" y="10675"/>
                  <a:pt x="120531" y="10630"/>
                </a:cubicBezTo>
                <a:cubicBezTo>
                  <a:pt x="120685" y="10570"/>
                  <a:pt x="120839" y="10510"/>
                  <a:pt x="120992" y="10453"/>
                </a:cubicBezTo>
                <a:cubicBezTo>
                  <a:pt x="120677" y="10498"/>
                  <a:pt x="120362" y="10547"/>
                  <a:pt x="120047" y="10600"/>
                </a:cubicBezTo>
                <a:cubicBezTo>
                  <a:pt x="119897" y="10656"/>
                  <a:pt x="119743" y="10712"/>
                  <a:pt x="119593" y="10769"/>
                </a:cubicBezTo>
                <a:close/>
                <a:moveTo>
                  <a:pt x="119308" y="10810"/>
                </a:moveTo>
                <a:cubicBezTo>
                  <a:pt x="119454" y="10757"/>
                  <a:pt x="119600" y="10701"/>
                  <a:pt x="119747" y="10649"/>
                </a:cubicBezTo>
                <a:cubicBezTo>
                  <a:pt x="119431" y="10697"/>
                  <a:pt x="119120" y="10750"/>
                  <a:pt x="118809" y="10799"/>
                </a:cubicBezTo>
                <a:cubicBezTo>
                  <a:pt x="118666" y="10851"/>
                  <a:pt x="118524" y="10900"/>
                  <a:pt x="118381" y="10952"/>
                </a:cubicBezTo>
                <a:cubicBezTo>
                  <a:pt x="118692" y="10904"/>
                  <a:pt x="119000" y="10859"/>
                  <a:pt x="119308" y="10810"/>
                </a:cubicBezTo>
                <a:close/>
                <a:moveTo>
                  <a:pt x="117507" y="11275"/>
                </a:moveTo>
                <a:cubicBezTo>
                  <a:pt x="117826" y="11226"/>
                  <a:pt x="118145" y="11181"/>
                  <a:pt x="118463" y="11133"/>
                </a:cubicBezTo>
                <a:cubicBezTo>
                  <a:pt x="118610" y="11076"/>
                  <a:pt x="118752" y="11020"/>
                  <a:pt x="118899" y="10967"/>
                </a:cubicBezTo>
                <a:cubicBezTo>
                  <a:pt x="118576" y="11016"/>
                  <a:pt x="118253" y="11065"/>
                  <a:pt x="117931" y="11118"/>
                </a:cubicBezTo>
                <a:cubicBezTo>
                  <a:pt x="117792" y="11170"/>
                  <a:pt x="117649" y="11223"/>
                  <a:pt x="117507" y="11275"/>
                </a:cubicBezTo>
                <a:close/>
                <a:moveTo>
                  <a:pt x="117207" y="11320"/>
                </a:moveTo>
                <a:cubicBezTo>
                  <a:pt x="117342" y="11271"/>
                  <a:pt x="117477" y="11219"/>
                  <a:pt x="117612" y="11170"/>
                </a:cubicBezTo>
                <a:cubicBezTo>
                  <a:pt x="117334" y="11215"/>
                  <a:pt x="117060" y="11260"/>
                  <a:pt x="116786" y="11305"/>
                </a:cubicBezTo>
                <a:cubicBezTo>
                  <a:pt x="116651" y="11354"/>
                  <a:pt x="116516" y="11403"/>
                  <a:pt x="116385" y="11448"/>
                </a:cubicBezTo>
                <a:cubicBezTo>
                  <a:pt x="116659" y="11406"/>
                  <a:pt x="116933" y="11361"/>
                  <a:pt x="117207" y="11320"/>
                </a:cubicBezTo>
                <a:close/>
                <a:moveTo>
                  <a:pt x="115518" y="11767"/>
                </a:moveTo>
                <a:cubicBezTo>
                  <a:pt x="115803" y="11722"/>
                  <a:pt x="116092" y="11680"/>
                  <a:pt x="116381" y="11635"/>
                </a:cubicBezTo>
                <a:cubicBezTo>
                  <a:pt x="116512" y="11587"/>
                  <a:pt x="116647" y="11534"/>
                  <a:pt x="116783" y="11482"/>
                </a:cubicBezTo>
                <a:cubicBezTo>
                  <a:pt x="116490" y="11527"/>
                  <a:pt x="116205" y="11575"/>
                  <a:pt x="115912" y="11620"/>
                </a:cubicBezTo>
                <a:cubicBezTo>
                  <a:pt x="115781" y="11669"/>
                  <a:pt x="115649" y="11718"/>
                  <a:pt x="115518" y="11767"/>
                </a:cubicBezTo>
                <a:close/>
                <a:moveTo>
                  <a:pt x="115199" y="11815"/>
                </a:moveTo>
                <a:cubicBezTo>
                  <a:pt x="115327" y="11770"/>
                  <a:pt x="115451" y="11722"/>
                  <a:pt x="115578" y="11677"/>
                </a:cubicBezTo>
                <a:cubicBezTo>
                  <a:pt x="115282" y="11725"/>
                  <a:pt x="114989" y="11774"/>
                  <a:pt x="114696" y="11823"/>
                </a:cubicBezTo>
                <a:cubicBezTo>
                  <a:pt x="114573" y="11864"/>
                  <a:pt x="114453" y="11909"/>
                  <a:pt x="114329" y="11954"/>
                </a:cubicBezTo>
                <a:cubicBezTo>
                  <a:pt x="114621" y="11905"/>
                  <a:pt x="114907" y="11860"/>
                  <a:pt x="115199" y="11815"/>
                </a:cubicBezTo>
                <a:moveTo>
                  <a:pt x="114381" y="12127"/>
                </a:moveTo>
                <a:cubicBezTo>
                  <a:pt x="114505" y="12078"/>
                  <a:pt x="114629" y="12033"/>
                  <a:pt x="114753" y="11984"/>
                </a:cubicBezTo>
                <a:cubicBezTo>
                  <a:pt x="114449" y="12033"/>
                  <a:pt x="114141" y="12082"/>
                  <a:pt x="113837" y="12131"/>
                </a:cubicBezTo>
                <a:cubicBezTo>
                  <a:pt x="113717" y="12176"/>
                  <a:pt x="113597" y="12221"/>
                  <a:pt x="113473" y="12266"/>
                </a:cubicBezTo>
                <a:cubicBezTo>
                  <a:pt x="113777" y="12217"/>
                  <a:pt x="114077" y="12172"/>
                  <a:pt x="114381" y="12127"/>
                </a:cubicBezTo>
                <a:close/>
                <a:moveTo>
                  <a:pt x="112652" y="12573"/>
                </a:moveTo>
                <a:cubicBezTo>
                  <a:pt x="112963" y="12525"/>
                  <a:pt x="113274" y="12480"/>
                  <a:pt x="113590" y="12435"/>
                </a:cubicBezTo>
                <a:cubicBezTo>
                  <a:pt x="113710" y="12389"/>
                  <a:pt x="113830" y="12341"/>
                  <a:pt x="113950" y="12292"/>
                </a:cubicBezTo>
                <a:cubicBezTo>
                  <a:pt x="113635" y="12341"/>
                  <a:pt x="113319" y="12389"/>
                  <a:pt x="113004" y="12442"/>
                </a:cubicBezTo>
                <a:cubicBezTo>
                  <a:pt x="112888" y="12483"/>
                  <a:pt x="112768" y="12528"/>
                  <a:pt x="112652" y="12573"/>
                </a:cubicBezTo>
                <a:close/>
                <a:moveTo>
                  <a:pt x="112340" y="12622"/>
                </a:moveTo>
                <a:cubicBezTo>
                  <a:pt x="112449" y="12577"/>
                  <a:pt x="112562" y="12536"/>
                  <a:pt x="112674" y="12495"/>
                </a:cubicBezTo>
                <a:cubicBezTo>
                  <a:pt x="112374" y="12540"/>
                  <a:pt x="112074" y="12588"/>
                  <a:pt x="111774" y="12641"/>
                </a:cubicBezTo>
                <a:cubicBezTo>
                  <a:pt x="111665" y="12678"/>
                  <a:pt x="111560" y="12720"/>
                  <a:pt x="111451" y="12757"/>
                </a:cubicBezTo>
                <a:cubicBezTo>
                  <a:pt x="111747" y="12712"/>
                  <a:pt x="112044" y="12667"/>
                  <a:pt x="112340" y="12622"/>
                </a:cubicBezTo>
                <a:close/>
                <a:moveTo>
                  <a:pt x="111567" y="12919"/>
                </a:moveTo>
                <a:cubicBezTo>
                  <a:pt x="111676" y="12877"/>
                  <a:pt x="111785" y="12836"/>
                  <a:pt x="111894" y="12791"/>
                </a:cubicBezTo>
                <a:cubicBezTo>
                  <a:pt x="111582" y="12840"/>
                  <a:pt x="111275" y="12889"/>
                  <a:pt x="110963" y="12941"/>
                </a:cubicBezTo>
                <a:cubicBezTo>
                  <a:pt x="110858" y="12979"/>
                  <a:pt x="110753" y="13020"/>
                  <a:pt x="110648" y="13057"/>
                </a:cubicBezTo>
                <a:cubicBezTo>
                  <a:pt x="110952" y="13012"/>
                  <a:pt x="111260" y="12967"/>
                  <a:pt x="111567" y="12919"/>
                </a:cubicBezTo>
                <a:close/>
                <a:moveTo>
                  <a:pt x="110179" y="13237"/>
                </a:moveTo>
                <a:cubicBezTo>
                  <a:pt x="110078" y="13275"/>
                  <a:pt x="109976" y="13316"/>
                  <a:pt x="109875" y="13354"/>
                </a:cubicBezTo>
                <a:cubicBezTo>
                  <a:pt x="110194" y="13305"/>
                  <a:pt x="110509" y="13260"/>
                  <a:pt x="110824" y="13215"/>
                </a:cubicBezTo>
                <a:cubicBezTo>
                  <a:pt x="110929" y="13174"/>
                  <a:pt x="111034" y="13132"/>
                  <a:pt x="111140" y="13091"/>
                </a:cubicBezTo>
                <a:cubicBezTo>
                  <a:pt x="110821" y="13136"/>
                  <a:pt x="110498" y="13185"/>
                  <a:pt x="110179" y="13237"/>
                </a:cubicBezTo>
                <a:close/>
                <a:moveTo>
                  <a:pt x="110318" y="13110"/>
                </a:moveTo>
                <a:cubicBezTo>
                  <a:pt x="110415" y="13072"/>
                  <a:pt x="110517" y="13035"/>
                  <a:pt x="110614" y="12997"/>
                </a:cubicBezTo>
                <a:cubicBezTo>
                  <a:pt x="110322" y="13042"/>
                  <a:pt x="110029" y="13091"/>
                  <a:pt x="109733" y="13140"/>
                </a:cubicBezTo>
                <a:cubicBezTo>
                  <a:pt x="109639" y="13177"/>
                  <a:pt x="109541" y="13211"/>
                  <a:pt x="109447" y="13245"/>
                </a:cubicBezTo>
                <a:cubicBezTo>
                  <a:pt x="109736" y="13200"/>
                  <a:pt x="110029" y="13155"/>
                  <a:pt x="110318" y="13110"/>
                </a:cubicBezTo>
                <a:close/>
                <a:moveTo>
                  <a:pt x="109564" y="13399"/>
                </a:moveTo>
                <a:cubicBezTo>
                  <a:pt x="109661" y="13361"/>
                  <a:pt x="109755" y="13324"/>
                  <a:pt x="109853" y="13286"/>
                </a:cubicBezTo>
                <a:cubicBezTo>
                  <a:pt x="109549" y="13335"/>
                  <a:pt x="109245" y="13384"/>
                  <a:pt x="108941" y="13433"/>
                </a:cubicBezTo>
                <a:cubicBezTo>
                  <a:pt x="108847" y="13470"/>
                  <a:pt x="108753" y="13504"/>
                  <a:pt x="108663" y="13538"/>
                </a:cubicBezTo>
                <a:cubicBezTo>
                  <a:pt x="108963" y="13493"/>
                  <a:pt x="109264" y="13444"/>
                  <a:pt x="109564" y="13399"/>
                </a:cubicBezTo>
                <a:close/>
                <a:moveTo>
                  <a:pt x="108175" y="13721"/>
                </a:moveTo>
                <a:cubicBezTo>
                  <a:pt x="108089" y="13755"/>
                  <a:pt x="108003" y="13789"/>
                  <a:pt x="107913" y="13823"/>
                </a:cubicBezTo>
                <a:cubicBezTo>
                  <a:pt x="108224" y="13778"/>
                  <a:pt x="108536" y="13729"/>
                  <a:pt x="108847" y="13684"/>
                </a:cubicBezTo>
                <a:cubicBezTo>
                  <a:pt x="108937" y="13650"/>
                  <a:pt x="109027" y="13613"/>
                  <a:pt x="109117" y="13575"/>
                </a:cubicBezTo>
                <a:cubicBezTo>
                  <a:pt x="108806" y="13624"/>
                  <a:pt x="108491" y="13673"/>
                  <a:pt x="108175" y="13721"/>
                </a:cubicBezTo>
                <a:close/>
                <a:moveTo>
                  <a:pt x="108314" y="13594"/>
                </a:moveTo>
                <a:cubicBezTo>
                  <a:pt x="108401" y="13560"/>
                  <a:pt x="108487" y="13526"/>
                  <a:pt x="108573" y="13493"/>
                </a:cubicBezTo>
                <a:cubicBezTo>
                  <a:pt x="108284" y="13541"/>
                  <a:pt x="107999" y="13590"/>
                  <a:pt x="107710" y="13639"/>
                </a:cubicBezTo>
                <a:cubicBezTo>
                  <a:pt x="107628" y="13669"/>
                  <a:pt x="107549" y="13699"/>
                  <a:pt x="107466" y="13729"/>
                </a:cubicBezTo>
                <a:cubicBezTo>
                  <a:pt x="107751" y="13680"/>
                  <a:pt x="108033" y="13635"/>
                  <a:pt x="108314" y="13594"/>
                </a:cubicBezTo>
                <a:close/>
                <a:moveTo>
                  <a:pt x="107586" y="13872"/>
                </a:moveTo>
                <a:cubicBezTo>
                  <a:pt x="107669" y="13842"/>
                  <a:pt x="107751" y="13808"/>
                  <a:pt x="107830" y="13778"/>
                </a:cubicBezTo>
                <a:cubicBezTo>
                  <a:pt x="107534" y="13827"/>
                  <a:pt x="107234" y="13875"/>
                  <a:pt x="106937" y="13924"/>
                </a:cubicBezTo>
                <a:cubicBezTo>
                  <a:pt x="106858" y="13950"/>
                  <a:pt x="106780" y="13980"/>
                  <a:pt x="106705" y="14010"/>
                </a:cubicBezTo>
                <a:cubicBezTo>
                  <a:pt x="106997" y="13965"/>
                  <a:pt x="107294" y="13917"/>
                  <a:pt x="107586" y="13872"/>
                </a:cubicBezTo>
                <a:close/>
                <a:moveTo>
                  <a:pt x="106892" y="14145"/>
                </a:moveTo>
                <a:cubicBezTo>
                  <a:pt x="106967" y="14115"/>
                  <a:pt x="107042" y="14085"/>
                  <a:pt x="107121" y="14055"/>
                </a:cubicBezTo>
                <a:cubicBezTo>
                  <a:pt x="106813" y="14104"/>
                  <a:pt x="106502" y="14153"/>
                  <a:pt x="106194" y="14202"/>
                </a:cubicBezTo>
                <a:cubicBezTo>
                  <a:pt x="106123" y="14232"/>
                  <a:pt x="106052" y="14258"/>
                  <a:pt x="105981" y="14284"/>
                </a:cubicBezTo>
                <a:cubicBezTo>
                  <a:pt x="106284" y="14239"/>
                  <a:pt x="106588" y="14190"/>
                  <a:pt x="106892" y="14145"/>
                </a:cubicBezTo>
                <a:close/>
                <a:moveTo>
                  <a:pt x="105489" y="14476"/>
                </a:moveTo>
                <a:cubicBezTo>
                  <a:pt x="105425" y="14498"/>
                  <a:pt x="105361" y="14524"/>
                  <a:pt x="105298" y="14551"/>
                </a:cubicBezTo>
                <a:cubicBezTo>
                  <a:pt x="105609" y="14502"/>
                  <a:pt x="105920" y="14457"/>
                  <a:pt x="106232" y="14412"/>
                </a:cubicBezTo>
                <a:cubicBezTo>
                  <a:pt x="106303" y="14386"/>
                  <a:pt x="106371" y="14356"/>
                  <a:pt x="106442" y="14329"/>
                </a:cubicBezTo>
                <a:cubicBezTo>
                  <a:pt x="106123" y="14374"/>
                  <a:pt x="105804" y="14423"/>
                  <a:pt x="105489" y="14476"/>
                </a:cubicBezTo>
                <a:close/>
                <a:moveTo>
                  <a:pt x="105632" y="14337"/>
                </a:moveTo>
                <a:cubicBezTo>
                  <a:pt x="105699" y="14314"/>
                  <a:pt x="105767" y="14288"/>
                  <a:pt x="105830" y="14262"/>
                </a:cubicBezTo>
                <a:cubicBezTo>
                  <a:pt x="105542" y="14311"/>
                  <a:pt x="105249" y="14359"/>
                  <a:pt x="104956" y="14408"/>
                </a:cubicBezTo>
                <a:cubicBezTo>
                  <a:pt x="104896" y="14431"/>
                  <a:pt x="104836" y="14453"/>
                  <a:pt x="104772" y="14476"/>
                </a:cubicBezTo>
                <a:cubicBezTo>
                  <a:pt x="105061" y="14427"/>
                  <a:pt x="105346" y="14382"/>
                  <a:pt x="105632" y="14337"/>
                </a:cubicBezTo>
                <a:close/>
                <a:moveTo>
                  <a:pt x="104964" y="14599"/>
                </a:moveTo>
                <a:cubicBezTo>
                  <a:pt x="105027" y="14577"/>
                  <a:pt x="105084" y="14554"/>
                  <a:pt x="105148" y="14528"/>
                </a:cubicBezTo>
                <a:cubicBezTo>
                  <a:pt x="104844" y="14577"/>
                  <a:pt x="104543" y="14626"/>
                  <a:pt x="104240" y="14674"/>
                </a:cubicBezTo>
                <a:cubicBezTo>
                  <a:pt x="104187" y="14697"/>
                  <a:pt x="104131" y="14716"/>
                  <a:pt x="104078" y="14738"/>
                </a:cubicBezTo>
                <a:cubicBezTo>
                  <a:pt x="104375" y="14689"/>
                  <a:pt x="104671" y="14644"/>
                  <a:pt x="104964" y="14599"/>
                </a:cubicBezTo>
                <a:close/>
                <a:moveTo>
                  <a:pt x="104337" y="14851"/>
                </a:moveTo>
                <a:cubicBezTo>
                  <a:pt x="104390" y="14828"/>
                  <a:pt x="104442" y="14810"/>
                  <a:pt x="104495" y="14787"/>
                </a:cubicBezTo>
                <a:cubicBezTo>
                  <a:pt x="104183" y="14836"/>
                  <a:pt x="103876" y="14885"/>
                  <a:pt x="103564" y="14933"/>
                </a:cubicBezTo>
                <a:cubicBezTo>
                  <a:pt x="103515" y="14952"/>
                  <a:pt x="103470" y="14971"/>
                  <a:pt x="103425" y="14990"/>
                </a:cubicBezTo>
                <a:cubicBezTo>
                  <a:pt x="103729" y="14941"/>
                  <a:pt x="104033" y="14896"/>
                  <a:pt x="104337" y="14851"/>
                </a:cubicBezTo>
                <a:moveTo>
                  <a:pt x="102926" y="15185"/>
                </a:moveTo>
                <a:cubicBezTo>
                  <a:pt x="102889" y="15200"/>
                  <a:pt x="102851" y="15215"/>
                  <a:pt x="102814" y="15230"/>
                </a:cubicBezTo>
                <a:cubicBezTo>
                  <a:pt x="103129" y="15181"/>
                  <a:pt x="103440" y="15136"/>
                  <a:pt x="103752" y="15091"/>
                </a:cubicBezTo>
                <a:cubicBezTo>
                  <a:pt x="103793" y="15072"/>
                  <a:pt x="103838" y="15057"/>
                  <a:pt x="103879" y="15038"/>
                </a:cubicBezTo>
                <a:cubicBezTo>
                  <a:pt x="103560" y="15087"/>
                  <a:pt x="103245" y="15136"/>
                  <a:pt x="102926" y="15185"/>
                </a:cubicBezTo>
                <a:close/>
                <a:moveTo>
                  <a:pt x="103073" y="15042"/>
                </a:moveTo>
                <a:cubicBezTo>
                  <a:pt x="103118" y="15027"/>
                  <a:pt x="103159" y="15008"/>
                  <a:pt x="103200" y="14993"/>
                </a:cubicBezTo>
                <a:cubicBezTo>
                  <a:pt x="102904" y="15042"/>
                  <a:pt x="102611" y="15087"/>
                  <a:pt x="102319" y="15140"/>
                </a:cubicBezTo>
                <a:cubicBezTo>
                  <a:pt x="102281" y="15151"/>
                  <a:pt x="102247" y="15166"/>
                  <a:pt x="102210" y="15177"/>
                </a:cubicBezTo>
                <a:cubicBezTo>
                  <a:pt x="102499" y="15132"/>
                  <a:pt x="102788" y="15087"/>
                  <a:pt x="103073" y="15042"/>
                </a:cubicBezTo>
                <a:close/>
                <a:moveTo>
                  <a:pt x="102480" y="15279"/>
                </a:moveTo>
                <a:cubicBezTo>
                  <a:pt x="102514" y="15264"/>
                  <a:pt x="102547" y="15252"/>
                  <a:pt x="102581" y="15237"/>
                </a:cubicBezTo>
                <a:cubicBezTo>
                  <a:pt x="102277" y="15286"/>
                  <a:pt x="101973" y="15335"/>
                  <a:pt x="101669" y="15384"/>
                </a:cubicBezTo>
                <a:cubicBezTo>
                  <a:pt x="101643" y="15395"/>
                  <a:pt x="101617" y="15406"/>
                  <a:pt x="101591" y="15414"/>
                </a:cubicBezTo>
                <a:cubicBezTo>
                  <a:pt x="101887" y="15369"/>
                  <a:pt x="102183" y="15324"/>
                  <a:pt x="102480" y="15279"/>
                </a:cubicBezTo>
                <a:close/>
                <a:moveTo>
                  <a:pt x="101932" y="15500"/>
                </a:moveTo>
                <a:cubicBezTo>
                  <a:pt x="101955" y="15492"/>
                  <a:pt x="101977" y="15481"/>
                  <a:pt x="102000" y="15474"/>
                </a:cubicBezTo>
                <a:cubicBezTo>
                  <a:pt x="101688" y="15522"/>
                  <a:pt x="101381" y="15567"/>
                  <a:pt x="101069" y="15620"/>
                </a:cubicBezTo>
                <a:cubicBezTo>
                  <a:pt x="101054" y="15624"/>
                  <a:pt x="101039" y="15631"/>
                  <a:pt x="101024" y="15635"/>
                </a:cubicBezTo>
                <a:cubicBezTo>
                  <a:pt x="101324" y="15590"/>
                  <a:pt x="101632" y="15545"/>
                  <a:pt x="101932" y="15500"/>
                </a:cubicBezTo>
                <a:close/>
                <a:moveTo>
                  <a:pt x="101433" y="15706"/>
                </a:moveTo>
                <a:cubicBezTo>
                  <a:pt x="101444" y="15703"/>
                  <a:pt x="101456" y="15699"/>
                  <a:pt x="101463" y="15695"/>
                </a:cubicBezTo>
                <a:cubicBezTo>
                  <a:pt x="101148" y="15740"/>
                  <a:pt x="100829" y="15789"/>
                  <a:pt x="100514" y="15838"/>
                </a:cubicBezTo>
                <a:cubicBezTo>
                  <a:pt x="100510" y="15841"/>
                  <a:pt x="100506" y="15841"/>
                  <a:pt x="100506" y="15841"/>
                </a:cubicBezTo>
                <a:cubicBezTo>
                  <a:pt x="100814" y="15796"/>
                  <a:pt x="101125" y="15751"/>
                  <a:pt x="101433" y="15706"/>
                </a:cubicBezTo>
                <a:close/>
                <a:moveTo>
                  <a:pt x="100581" y="16948"/>
                </a:moveTo>
                <a:cubicBezTo>
                  <a:pt x="100720" y="16881"/>
                  <a:pt x="100863" y="16813"/>
                  <a:pt x="101002" y="16746"/>
                </a:cubicBezTo>
                <a:cubicBezTo>
                  <a:pt x="100746" y="16734"/>
                  <a:pt x="100476" y="16731"/>
                  <a:pt x="100202" y="16731"/>
                </a:cubicBezTo>
                <a:cubicBezTo>
                  <a:pt x="100131" y="16764"/>
                  <a:pt x="100060" y="16794"/>
                  <a:pt x="99989" y="16828"/>
                </a:cubicBezTo>
                <a:cubicBezTo>
                  <a:pt x="100116" y="16851"/>
                  <a:pt x="100240" y="16873"/>
                  <a:pt x="100356" y="16896"/>
                </a:cubicBezTo>
                <a:cubicBezTo>
                  <a:pt x="100435" y="16914"/>
                  <a:pt x="100510" y="16929"/>
                  <a:pt x="100581" y="16948"/>
                </a:cubicBezTo>
                <a:close/>
                <a:moveTo>
                  <a:pt x="98987" y="18385"/>
                </a:moveTo>
                <a:cubicBezTo>
                  <a:pt x="99662" y="18002"/>
                  <a:pt x="100352" y="17627"/>
                  <a:pt x="101054" y="17260"/>
                </a:cubicBezTo>
                <a:cubicBezTo>
                  <a:pt x="100885" y="17192"/>
                  <a:pt x="100694" y="17132"/>
                  <a:pt x="100480" y="17079"/>
                </a:cubicBezTo>
                <a:cubicBezTo>
                  <a:pt x="99921" y="17361"/>
                  <a:pt x="99366" y="17646"/>
                  <a:pt x="98818" y="17935"/>
                </a:cubicBezTo>
                <a:cubicBezTo>
                  <a:pt x="98893" y="18078"/>
                  <a:pt x="98949" y="18231"/>
                  <a:pt x="98987" y="18385"/>
                </a:cubicBezTo>
                <a:close/>
                <a:moveTo>
                  <a:pt x="94357" y="21282"/>
                </a:moveTo>
                <a:cubicBezTo>
                  <a:pt x="95779" y="20299"/>
                  <a:pt x="97276" y="19361"/>
                  <a:pt x="98848" y="18464"/>
                </a:cubicBezTo>
                <a:cubicBezTo>
                  <a:pt x="98814" y="18306"/>
                  <a:pt x="98758" y="18153"/>
                  <a:pt x="98683" y="18006"/>
                </a:cubicBezTo>
                <a:cubicBezTo>
                  <a:pt x="97493" y="18637"/>
                  <a:pt x="96342" y="19293"/>
                  <a:pt x="95231" y="19972"/>
                </a:cubicBezTo>
                <a:cubicBezTo>
                  <a:pt x="95013" y="20385"/>
                  <a:pt x="94721" y="20824"/>
                  <a:pt x="94357" y="21282"/>
                </a:cubicBezTo>
                <a:close/>
                <a:moveTo>
                  <a:pt x="81810" y="31626"/>
                </a:moveTo>
                <a:cubicBezTo>
                  <a:pt x="84027" y="28778"/>
                  <a:pt x="86673" y="26111"/>
                  <a:pt x="89719" y="23702"/>
                </a:cubicBezTo>
                <a:cubicBezTo>
                  <a:pt x="91359" y="22404"/>
                  <a:pt x="93134" y="21173"/>
                  <a:pt x="95032" y="20010"/>
                </a:cubicBezTo>
                <a:cubicBezTo>
                  <a:pt x="95190" y="19721"/>
                  <a:pt x="95306" y="19447"/>
                  <a:pt x="95385" y="19188"/>
                </a:cubicBezTo>
                <a:cubicBezTo>
                  <a:pt x="92586" y="20749"/>
                  <a:pt x="90019" y="22445"/>
                  <a:pt x="87734" y="24268"/>
                </a:cubicBezTo>
                <a:cubicBezTo>
                  <a:pt x="84069" y="27195"/>
                  <a:pt x="81015" y="30504"/>
                  <a:pt x="78621" y="34050"/>
                </a:cubicBezTo>
                <a:cubicBezTo>
                  <a:pt x="79686" y="33232"/>
                  <a:pt x="80756" y="32425"/>
                  <a:pt x="81810" y="31626"/>
                </a:cubicBezTo>
                <a:close/>
                <a:moveTo>
                  <a:pt x="74944" y="40886"/>
                </a:moveTo>
                <a:cubicBezTo>
                  <a:pt x="75327" y="40559"/>
                  <a:pt x="75720" y="40226"/>
                  <a:pt x="76122" y="39892"/>
                </a:cubicBezTo>
                <a:cubicBezTo>
                  <a:pt x="76486" y="39588"/>
                  <a:pt x="76854" y="39284"/>
                  <a:pt x="77225" y="38980"/>
                </a:cubicBezTo>
                <a:cubicBezTo>
                  <a:pt x="78373" y="36605"/>
                  <a:pt x="79784" y="34297"/>
                  <a:pt x="81450" y="32095"/>
                </a:cubicBezTo>
                <a:cubicBezTo>
                  <a:pt x="80426" y="32872"/>
                  <a:pt x="79382" y="33660"/>
                  <a:pt x="78351" y="34455"/>
                </a:cubicBezTo>
                <a:cubicBezTo>
                  <a:pt x="76989" y="36530"/>
                  <a:pt x="75848" y="38683"/>
                  <a:pt x="74944" y="40886"/>
                </a:cubicBezTo>
                <a:close/>
                <a:moveTo>
                  <a:pt x="75428" y="36751"/>
                </a:moveTo>
                <a:cubicBezTo>
                  <a:pt x="74328" y="38710"/>
                  <a:pt x="73428" y="40728"/>
                  <a:pt x="72730" y="42784"/>
                </a:cubicBezTo>
                <a:cubicBezTo>
                  <a:pt x="73402" y="42203"/>
                  <a:pt x="74096" y="41603"/>
                  <a:pt x="74820" y="40991"/>
                </a:cubicBezTo>
                <a:cubicBezTo>
                  <a:pt x="75709" y="38800"/>
                  <a:pt x="76831" y="36661"/>
                  <a:pt x="78171" y="34598"/>
                </a:cubicBezTo>
                <a:cubicBezTo>
                  <a:pt x="77248" y="35310"/>
                  <a:pt x="76328" y="36027"/>
                  <a:pt x="75428" y="36751"/>
                </a:cubicBezTo>
                <a:close/>
                <a:moveTo>
                  <a:pt x="77672" y="31258"/>
                </a:moveTo>
                <a:cubicBezTo>
                  <a:pt x="75758" y="33585"/>
                  <a:pt x="74178" y="36046"/>
                  <a:pt x="72940" y="38597"/>
                </a:cubicBezTo>
                <a:cubicBezTo>
                  <a:pt x="73762" y="37899"/>
                  <a:pt x="74610" y="37205"/>
                  <a:pt x="75473" y="36515"/>
                </a:cubicBezTo>
                <a:cubicBezTo>
                  <a:pt x="77139" y="33596"/>
                  <a:pt x="79244" y="30812"/>
                  <a:pt x="81776" y="28238"/>
                </a:cubicBezTo>
                <a:cubicBezTo>
                  <a:pt x="80448" y="29213"/>
                  <a:pt x="79064" y="30223"/>
                  <a:pt x="77672" y="31258"/>
                </a:cubicBezTo>
                <a:close/>
                <a:moveTo>
                  <a:pt x="77829" y="30943"/>
                </a:moveTo>
                <a:cubicBezTo>
                  <a:pt x="79518" y="28921"/>
                  <a:pt x="81457" y="27007"/>
                  <a:pt x="83637" y="25233"/>
                </a:cubicBezTo>
                <a:cubicBezTo>
                  <a:pt x="85858" y="23424"/>
                  <a:pt x="88380" y="21743"/>
                  <a:pt x="91141" y="20190"/>
                </a:cubicBezTo>
                <a:cubicBezTo>
                  <a:pt x="91280" y="20014"/>
                  <a:pt x="91408" y="19841"/>
                  <a:pt x="91516" y="19672"/>
                </a:cubicBezTo>
                <a:cubicBezTo>
                  <a:pt x="91577" y="19582"/>
                  <a:pt x="91629" y="19492"/>
                  <a:pt x="91682" y="19406"/>
                </a:cubicBezTo>
                <a:cubicBezTo>
                  <a:pt x="87900" y="21327"/>
                  <a:pt x="84523" y="23465"/>
                  <a:pt x="81671" y="25810"/>
                </a:cubicBezTo>
                <a:cubicBezTo>
                  <a:pt x="78820" y="28155"/>
                  <a:pt x="76407" y="30741"/>
                  <a:pt x="74452" y="33487"/>
                </a:cubicBezTo>
                <a:cubicBezTo>
                  <a:pt x="75570" y="32624"/>
                  <a:pt x="76703" y="31776"/>
                  <a:pt x="77829" y="30943"/>
                </a:cubicBezTo>
                <a:close/>
                <a:moveTo>
                  <a:pt x="70475" y="40743"/>
                </a:moveTo>
                <a:cubicBezTo>
                  <a:pt x="71211" y="40090"/>
                  <a:pt x="71980" y="39415"/>
                  <a:pt x="72790" y="38725"/>
                </a:cubicBezTo>
                <a:cubicBezTo>
                  <a:pt x="73998" y="36200"/>
                  <a:pt x="75544" y="33761"/>
                  <a:pt x="77409" y="31453"/>
                </a:cubicBezTo>
                <a:cubicBezTo>
                  <a:pt x="76317" y="32264"/>
                  <a:pt x="75221" y="33089"/>
                  <a:pt x="74141" y="33926"/>
                </a:cubicBezTo>
                <a:cubicBezTo>
                  <a:pt x="72633" y="36113"/>
                  <a:pt x="71409" y="38398"/>
                  <a:pt x="70475" y="40743"/>
                </a:cubicBezTo>
                <a:close/>
                <a:moveTo>
                  <a:pt x="71060" y="36395"/>
                </a:moveTo>
                <a:cubicBezTo>
                  <a:pt x="69879" y="38451"/>
                  <a:pt x="68944" y="40578"/>
                  <a:pt x="68261" y="42747"/>
                </a:cubicBezTo>
                <a:cubicBezTo>
                  <a:pt x="68926" y="42139"/>
                  <a:pt x="69616" y="41512"/>
                  <a:pt x="70340" y="40867"/>
                </a:cubicBezTo>
                <a:cubicBezTo>
                  <a:pt x="71252" y="38537"/>
                  <a:pt x="72452" y="36267"/>
                  <a:pt x="73931" y="34095"/>
                </a:cubicBezTo>
                <a:cubicBezTo>
                  <a:pt x="72951" y="34853"/>
                  <a:pt x="71991" y="35622"/>
                  <a:pt x="71060" y="36395"/>
                </a:cubicBezTo>
                <a:close/>
                <a:moveTo>
                  <a:pt x="65935" y="40770"/>
                </a:moveTo>
                <a:cubicBezTo>
                  <a:pt x="66674" y="40064"/>
                  <a:pt x="67455" y="39336"/>
                  <a:pt x="68288" y="38586"/>
                </a:cubicBezTo>
                <a:cubicBezTo>
                  <a:pt x="69627" y="35768"/>
                  <a:pt x="71432" y="33059"/>
                  <a:pt x="73694" y="30538"/>
                </a:cubicBezTo>
                <a:cubicBezTo>
                  <a:pt x="72471" y="31435"/>
                  <a:pt x="71248" y="32354"/>
                  <a:pt x="70055" y="33292"/>
                </a:cubicBezTo>
                <a:cubicBezTo>
                  <a:pt x="68288" y="35667"/>
                  <a:pt x="66914" y="38181"/>
                  <a:pt x="65935" y="40770"/>
                </a:cubicBezTo>
                <a:close/>
                <a:moveTo>
                  <a:pt x="63725" y="42927"/>
                </a:moveTo>
                <a:cubicBezTo>
                  <a:pt x="64378" y="42278"/>
                  <a:pt x="65061" y="41606"/>
                  <a:pt x="65789" y="40912"/>
                </a:cubicBezTo>
                <a:cubicBezTo>
                  <a:pt x="66734" y="38350"/>
                  <a:pt x="68070" y="35858"/>
                  <a:pt x="69789" y="33498"/>
                </a:cubicBezTo>
                <a:cubicBezTo>
                  <a:pt x="68712" y="34354"/>
                  <a:pt x="67661" y="35220"/>
                  <a:pt x="66667" y="36095"/>
                </a:cubicBezTo>
                <a:cubicBezTo>
                  <a:pt x="65357" y="38297"/>
                  <a:pt x="64378" y="40589"/>
                  <a:pt x="63725" y="42927"/>
                </a:cubicBezTo>
                <a:moveTo>
                  <a:pt x="61789" y="44882"/>
                </a:moveTo>
                <a:cubicBezTo>
                  <a:pt x="62363" y="44296"/>
                  <a:pt x="62964" y="43689"/>
                  <a:pt x="63594" y="43058"/>
                </a:cubicBezTo>
                <a:cubicBezTo>
                  <a:pt x="64224" y="40743"/>
                  <a:pt x="65174" y="38473"/>
                  <a:pt x="66442" y="36290"/>
                </a:cubicBezTo>
                <a:cubicBezTo>
                  <a:pt x="65447" y="37179"/>
                  <a:pt x="64536" y="38038"/>
                  <a:pt x="63691" y="38867"/>
                </a:cubicBezTo>
                <a:cubicBezTo>
                  <a:pt x="62802" y="40826"/>
                  <a:pt x="62168" y="42841"/>
                  <a:pt x="61789" y="44882"/>
                </a:cubicBezTo>
                <a:moveTo>
                  <a:pt x="66265" y="32406"/>
                </a:moveTo>
                <a:cubicBezTo>
                  <a:pt x="63984" y="35123"/>
                  <a:pt x="62330" y="38057"/>
                  <a:pt x="61290" y="41089"/>
                </a:cubicBezTo>
                <a:cubicBezTo>
                  <a:pt x="62029" y="40304"/>
                  <a:pt x="62825" y="39486"/>
                  <a:pt x="63691" y="38642"/>
                </a:cubicBezTo>
                <a:cubicBezTo>
                  <a:pt x="65305" y="35153"/>
                  <a:pt x="67732" y="31844"/>
                  <a:pt x="70978" y="28883"/>
                </a:cubicBezTo>
                <a:cubicBezTo>
                  <a:pt x="69383" y="30016"/>
                  <a:pt x="67789" y="31195"/>
                  <a:pt x="66265" y="32406"/>
                </a:cubicBezTo>
                <a:close/>
                <a:moveTo>
                  <a:pt x="82384" y="20738"/>
                </a:moveTo>
                <a:cubicBezTo>
                  <a:pt x="76396" y="23267"/>
                  <a:pt x="71308" y="26208"/>
                  <a:pt x="67635" y="29506"/>
                </a:cubicBezTo>
                <a:cubicBezTo>
                  <a:pt x="65594" y="31337"/>
                  <a:pt x="63905" y="33307"/>
                  <a:pt x="62562" y="35370"/>
                </a:cubicBezTo>
                <a:cubicBezTo>
                  <a:pt x="62750" y="35194"/>
                  <a:pt x="62937" y="35022"/>
                  <a:pt x="63129" y="34845"/>
                </a:cubicBezTo>
                <a:cubicBezTo>
                  <a:pt x="64168" y="33903"/>
                  <a:pt x="65275" y="32977"/>
                  <a:pt x="66419" y="32072"/>
                </a:cubicBezTo>
                <a:cubicBezTo>
                  <a:pt x="67365" y="30977"/>
                  <a:pt x="68412" y="29915"/>
                  <a:pt x="69563" y="28895"/>
                </a:cubicBezTo>
                <a:cubicBezTo>
                  <a:pt x="72696" y="26126"/>
                  <a:pt x="76779" y="23612"/>
                  <a:pt x="81525" y="21391"/>
                </a:cubicBezTo>
                <a:cubicBezTo>
                  <a:pt x="81825" y="21169"/>
                  <a:pt x="82114" y="20952"/>
                  <a:pt x="82384" y="20738"/>
                </a:cubicBezTo>
                <a:moveTo>
                  <a:pt x="82951" y="20505"/>
                </a:moveTo>
                <a:cubicBezTo>
                  <a:pt x="82725" y="20685"/>
                  <a:pt x="82485" y="20869"/>
                  <a:pt x="82238" y="21060"/>
                </a:cubicBezTo>
                <a:cubicBezTo>
                  <a:pt x="84230" y="20152"/>
                  <a:pt x="86327" y="19293"/>
                  <a:pt x="88522" y="18486"/>
                </a:cubicBezTo>
                <a:cubicBezTo>
                  <a:pt x="88537" y="18453"/>
                  <a:pt x="88552" y="18415"/>
                  <a:pt x="88567" y="18381"/>
                </a:cubicBezTo>
                <a:cubicBezTo>
                  <a:pt x="86628" y="19049"/>
                  <a:pt x="84748" y="19758"/>
                  <a:pt x="82951" y="20505"/>
                </a:cubicBezTo>
                <a:close/>
                <a:moveTo>
                  <a:pt x="83573" y="19984"/>
                </a:moveTo>
                <a:cubicBezTo>
                  <a:pt x="83461" y="20081"/>
                  <a:pt x="83345" y="20179"/>
                  <a:pt x="83225" y="20280"/>
                </a:cubicBezTo>
                <a:cubicBezTo>
                  <a:pt x="83221" y="20284"/>
                  <a:pt x="83221" y="20284"/>
                  <a:pt x="83217" y="20284"/>
                </a:cubicBezTo>
                <a:cubicBezTo>
                  <a:pt x="84838" y="19620"/>
                  <a:pt x="86523" y="18986"/>
                  <a:pt x="88256" y="18381"/>
                </a:cubicBezTo>
                <a:cubicBezTo>
                  <a:pt x="88140" y="18404"/>
                  <a:pt x="88016" y="18426"/>
                  <a:pt x="87900" y="18449"/>
                </a:cubicBezTo>
                <a:cubicBezTo>
                  <a:pt x="86421" y="18940"/>
                  <a:pt x="84977" y="19451"/>
                  <a:pt x="83573" y="19984"/>
                </a:cubicBezTo>
                <a:close/>
                <a:moveTo>
                  <a:pt x="83971" y="19635"/>
                </a:moveTo>
                <a:cubicBezTo>
                  <a:pt x="83911" y="19683"/>
                  <a:pt x="83855" y="19736"/>
                  <a:pt x="83795" y="19792"/>
                </a:cubicBezTo>
                <a:cubicBezTo>
                  <a:pt x="84879" y="19383"/>
                  <a:pt x="85990" y="18986"/>
                  <a:pt x="87119" y="18603"/>
                </a:cubicBezTo>
                <a:cubicBezTo>
                  <a:pt x="87044" y="18618"/>
                  <a:pt x="86973" y="18633"/>
                  <a:pt x="86898" y="18648"/>
                </a:cubicBezTo>
                <a:cubicBezTo>
                  <a:pt x="85907" y="18967"/>
                  <a:pt x="84928" y="19297"/>
                  <a:pt x="83971" y="19635"/>
                </a:cubicBezTo>
                <a:close/>
                <a:moveTo>
                  <a:pt x="84226" y="19394"/>
                </a:moveTo>
                <a:cubicBezTo>
                  <a:pt x="84204" y="19413"/>
                  <a:pt x="84181" y="19436"/>
                  <a:pt x="84159" y="19455"/>
                </a:cubicBezTo>
                <a:cubicBezTo>
                  <a:pt x="84770" y="19241"/>
                  <a:pt x="85389" y="19031"/>
                  <a:pt x="86016" y="18824"/>
                </a:cubicBezTo>
                <a:cubicBezTo>
                  <a:pt x="85997" y="18828"/>
                  <a:pt x="85975" y="18835"/>
                  <a:pt x="85956" y="18839"/>
                </a:cubicBezTo>
                <a:cubicBezTo>
                  <a:pt x="85374" y="19019"/>
                  <a:pt x="84797" y="19207"/>
                  <a:pt x="84226" y="19394"/>
                </a:cubicBezTo>
                <a:close/>
                <a:moveTo>
                  <a:pt x="84917" y="18648"/>
                </a:moveTo>
                <a:cubicBezTo>
                  <a:pt x="84917" y="18648"/>
                  <a:pt x="84917" y="18648"/>
                  <a:pt x="84917" y="18648"/>
                </a:cubicBezTo>
                <a:cubicBezTo>
                  <a:pt x="85236" y="18584"/>
                  <a:pt x="85555" y="18524"/>
                  <a:pt x="85870" y="18464"/>
                </a:cubicBezTo>
                <a:cubicBezTo>
                  <a:pt x="85555" y="18524"/>
                  <a:pt x="85236" y="18584"/>
                  <a:pt x="84917" y="18648"/>
                </a:cubicBezTo>
                <a:close/>
                <a:moveTo>
                  <a:pt x="80444" y="19113"/>
                </a:moveTo>
                <a:cubicBezTo>
                  <a:pt x="80380" y="19166"/>
                  <a:pt x="80317" y="19214"/>
                  <a:pt x="80253" y="19263"/>
                </a:cubicBezTo>
                <a:cubicBezTo>
                  <a:pt x="81885" y="18903"/>
                  <a:pt x="83468" y="18573"/>
                  <a:pt x="84988" y="18276"/>
                </a:cubicBezTo>
                <a:cubicBezTo>
                  <a:pt x="85014" y="18239"/>
                  <a:pt x="85040" y="18201"/>
                  <a:pt x="85063" y="18160"/>
                </a:cubicBezTo>
                <a:cubicBezTo>
                  <a:pt x="83600" y="18438"/>
                  <a:pt x="82054" y="18757"/>
                  <a:pt x="80444" y="19113"/>
                </a:cubicBezTo>
                <a:moveTo>
                  <a:pt x="73796" y="20546"/>
                </a:moveTo>
                <a:cubicBezTo>
                  <a:pt x="75683" y="20062"/>
                  <a:pt x="77521" y="19620"/>
                  <a:pt x="79289" y="19214"/>
                </a:cubicBezTo>
                <a:cubicBezTo>
                  <a:pt x="79645" y="19136"/>
                  <a:pt x="79998" y="19057"/>
                  <a:pt x="80347" y="18978"/>
                </a:cubicBezTo>
                <a:cubicBezTo>
                  <a:pt x="80444" y="18899"/>
                  <a:pt x="80542" y="18820"/>
                  <a:pt x="80632" y="18745"/>
                </a:cubicBezTo>
                <a:cubicBezTo>
                  <a:pt x="80369" y="18802"/>
                  <a:pt x="80107" y="18862"/>
                  <a:pt x="79844" y="18922"/>
                </a:cubicBezTo>
                <a:cubicBezTo>
                  <a:pt x="78073" y="19319"/>
                  <a:pt x="76201" y="19770"/>
                  <a:pt x="74257" y="20265"/>
                </a:cubicBezTo>
                <a:cubicBezTo>
                  <a:pt x="74107" y="20359"/>
                  <a:pt x="73953" y="20449"/>
                  <a:pt x="73796" y="20546"/>
                </a:cubicBezTo>
                <a:moveTo>
                  <a:pt x="65853" y="22201"/>
                </a:moveTo>
                <a:cubicBezTo>
                  <a:pt x="65613" y="22340"/>
                  <a:pt x="65369" y="22479"/>
                  <a:pt x="65125" y="22621"/>
                </a:cubicBezTo>
                <a:cubicBezTo>
                  <a:pt x="68228" y="21706"/>
                  <a:pt x="71271" y="20869"/>
                  <a:pt x="74156" y="20130"/>
                </a:cubicBezTo>
                <a:cubicBezTo>
                  <a:pt x="74381" y="19995"/>
                  <a:pt x="74599" y="19860"/>
                  <a:pt x="74809" y="19728"/>
                </a:cubicBezTo>
                <a:cubicBezTo>
                  <a:pt x="71998" y="20449"/>
                  <a:pt x="68978" y="21278"/>
                  <a:pt x="65853" y="22201"/>
                </a:cubicBezTo>
                <a:close/>
                <a:moveTo>
                  <a:pt x="67410" y="21323"/>
                </a:moveTo>
                <a:cubicBezTo>
                  <a:pt x="67095" y="21499"/>
                  <a:pt x="66779" y="21676"/>
                  <a:pt x="66457" y="21860"/>
                </a:cubicBezTo>
                <a:cubicBezTo>
                  <a:pt x="69533" y="20959"/>
                  <a:pt x="72497" y="20149"/>
                  <a:pt x="75255" y="19451"/>
                </a:cubicBezTo>
                <a:cubicBezTo>
                  <a:pt x="75540" y="19271"/>
                  <a:pt x="75814" y="19098"/>
                  <a:pt x="76069" y="18929"/>
                </a:cubicBezTo>
                <a:cubicBezTo>
                  <a:pt x="75968" y="18955"/>
                  <a:pt x="75867" y="18982"/>
                  <a:pt x="75762" y="19008"/>
                </a:cubicBezTo>
                <a:cubicBezTo>
                  <a:pt x="73233" y="19650"/>
                  <a:pt x="70438" y="20411"/>
                  <a:pt x="67492" y="21274"/>
                </a:cubicBezTo>
                <a:cubicBezTo>
                  <a:pt x="67466" y="21293"/>
                  <a:pt x="67436" y="21308"/>
                  <a:pt x="67410" y="21323"/>
                </a:cubicBezTo>
                <a:close/>
                <a:moveTo>
                  <a:pt x="65027" y="21492"/>
                </a:moveTo>
                <a:cubicBezTo>
                  <a:pt x="62667" y="22220"/>
                  <a:pt x="60198" y="23011"/>
                  <a:pt x="57685" y="23852"/>
                </a:cubicBezTo>
                <a:cubicBezTo>
                  <a:pt x="57343" y="24066"/>
                  <a:pt x="57002" y="24283"/>
                  <a:pt x="56668" y="24501"/>
                </a:cubicBezTo>
                <a:cubicBezTo>
                  <a:pt x="60333" y="23278"/>
                  <a:pt x="63962" y="22141"/>
                  <a:pt x="67387" y="21139"/>
                </a:cubicBezTo>
                <a:cubicBezTo>
                  <a:pt x="67867" y="20869"/>
                  <a:pt x="68336" y="20610"/>
                  <a:pt x="68790" y="20359"/>
                </a:cubicBezTo>
                <a:cubicBezTo>
                  <a:pt x="67575" y="20715"/>
                  <a:pt x="66318" y="21094"/>
                  <a:pt x="65027" y="21492"/>
                </a:cubicBezTo>
                <a:close/>
                <a:moveTo>
                  <a:pt x="58292" y="23477"/>
                </a:moveTo>
                <a:cubicBezTo>
                  <a:pt x="62213" y="22175"/>
                  <a:pt x="66010" y="20993"/>
                  <a:pt x="69455" y="19995"/>
                </a:cubicBezTo>
                <a:cubicBezTo>
                  <a:pt x="70107" y="19638"/>
                  <a:pt x="70723" y="19301"/>
                  <a:pt x="71293" y="18982"/>
                </a:cubicBezTo>
                <a:cubicBezTo>
                  <a:pt x="68813" y="19702"/>
                  <a:pt x="66014" y="20558"/>
                  <a:pt x="63031" y="21518"/>
                </a:cubicBezTo>
                <a:cubicBezTo>
                  <a:pt x="61977" y="21860"/>
                  <a:pt x="60900" y="22212"/>
                  <a:pt x="59804" y="22576"/>
                </a:cubicBezTo>
                <a:cubicBezTo>
                  <a:pt x="59302" y="22869"/>
                  <a:pt x="58795" y="23169"/>
                  <a:pt x="58292" y="23477"/>
                </a:cubicBezTo>
                <a:close/>
                <a:moveTo>
                  <a:pt x="49261" y="26099"/>
                </a:moveTo>
                <a:cubicBezTo>
                  <a:pt x="52796" y="24794"/>
                  <a:pt x="56334" y="23559"/>
                  <a:pt x="59699" y="22437"/>
                </a:cubicBezTo>
                <a:cubicBezTo>
                  <a:pt x="60446" y="22006"/>
                  <a:pt x="61189" y="21589"/>
                  <a:pt x="61917" y="21195"/>
                </a:cubicBezTo>
                <a:cubicBezTo>
                  <a:pt x="61613" y="21297"/>
                  <a:pt x="61309" y="21398"/>
                  <a:pt x="61001" y="21503"/>
                </a:cubicBezTo>
                <a:cubicBezTo>
                  <a:pt x="57617" y="22647"/>
                  <a:pt x="53963" y="23934"/>
                  <a:pt x="50244" y="25315"/>
                </a:cubicBezTo>
                <a:cubicBezTo>
                  <a:pt x="49910" y="25570"/>
                  <a:pt x="49580" y="25833"/>
                  <a:pt x="49261" y="26099"/>
                </a:cubicBezTo>
                <a:close/>
                <a:moveTo>
                  <a:pt x="42748" y="28005"/>
                </a:moveTo>
                <a:cubicBezTo>
                  <a:pt x="42751" y="28005"/>
                  <a:pt x="42751" y="28005"/>
                  <a:pt x="42755" y="28005"/>
                </a:cubicBezTo>
                <a:cubicBezTo>
                  <a:pt x="45205" y="27030"/>
                  <a:pt x="47685" y="26081"/>
                  <a:pt x="50139" y="25173"/>
                </a:cubicBezTo>
                <a:cubicBezTo>
                  <a:pt x="50601" y="24816"/>
                  <a:pt x="51077" y="24471"/>
                  <a:pt x="51561" y="24133"/>
                </a:cubicBezTo>
                <a:cubicBezTo>
                  <a:pt x="48849" y="25150"/>
                  <a:pt x="46057" y="26223"/>
                  <a:pt x="43273" y="27334"/>
                </a:cubicBezTo>
                <a:cubicBezTo>
                  <a:pt x="43089" y="27559"/>
                  <a:pt x="42913" y="27784"/>
                  <a:pt x="42748" y="28005"/>
                </a:cubicBezTo>
                <a:close/>
                <a:moveTo>
                  <a:pt x="38212" y="29217"/>
                </a:moveTo>
                <a:cubicBezTo>
                  <a:pt x="39844" y="28534"/>
                  <a:pt x="41495" y="27859"/>
                  <a:pt x="43153" y="27199"/>
                </a:cubicBezTo>
                <a:cubicBezTo>
                  <a:pt x="43352" y="26958"/>
                  <a:pt x="43558" y="26718"/>
                  <a:pt x="43780" y="26478"/>
                </a:cubicBezTo>
                <a:cubicBezTo>
                  <a:pt x="43817" y="26437"/>
                  <a:pt x="43855" y="26396"/>
                  <a:pt x="43892" y="26358"/>
                </a:cubicBezTo>
                <a:cubicBezTo>
                  <a:pt x="42080" y="27090"/>
                  <a:pt x="40256" y="27840"/>
                  <a:pt x="38448" y="28602"/>
                </a:cubicBezTo>
                <a:cubicBezTo>
                  <a:pt x="38362" y="28808"/>
                  <a:pt x="38283" y="29015"/>
                  <a:pt x="38212" y="29217"/>
                </a:cubicBezTo>
                <a:close/>
                <a:moveTo>
                  <a:pt x="38305" y="28471"/>
                </a:moveTo>
                <a:cubicBezTo>
                  <a:pt x="38410" y="28227"/>
                  <a:pt x="38527" y="27979"/>
                  <a:pt x="38654" y="27728"/>
                </a:cubicBezTo>
                <a:cubicBezTo>
                  <a:pt x="37435" y="28249"/>
                  <a:pt x="36219" y="28774"/>
                  <a:pt x="35011" y="29307"/>
                </a:cubicBezTo>
                <a:cubicBezTo>
                  <a:pt x="34992" y="29502"/>
                  <a:pt x="34981" y="29701"/>
                  <a:pt x="34977" y="29896"/>
                </a:cubicBezTo>
                <a:cubicBezTo>
                  <a:pt x="36077" y="29420"/>
                  <a:pt x="37187" y="28943"/>
                  <a:pt x="38305" y="28471"/>
                </a:cubicBezTo>
                <a:close/>
                <a:moveTo>
                  <a:pt x="34977" y="30598"/>
                </a:moveTo>
                <a:cubicBezTo>
                  <a:pt x="35968" y="30166"/>
                  <a:pt x="36973" y="29739"/>
                  <a:pt x="37986" y="29311"/>
                </a:cubicBezTo>
                <a:cubicBezTo>
                  <a:pt x="38054" y="29108"/>
                  <a:pt x="38129" y="28906"/>
                  <a:pt x="38212" y="28699"/>
                </a:cubicBezTo>
                <a:cubicBezTo>
                  <a:pt x="37123" y="29161"/>
                  <a:pt x="36043" y="29622"/>
                  <a:pt x="34974" y="30091"/>
                </a:cubicBezTo>
                <a:cubicBezTo>
                  <a:pt x="34970" y="30136"/>
                  <a:pt x="34970" y="30185"/>
                  <a:pt x="34970" y="30230"/>
                </a:cubicBezTo>
                <a:cubicBezTo>
                  <a:pt x="34970" y="30354"/>
                  <a:pt x="34974" y="30474"/>
                  <a:pt x="34977" y="30598"/>
                </a:cubicBezTo>
                <a:moveTo>
                  <a:pt x="33484" y="33228"/>
                </a:moveTo>
                <a:cubicBezTo>
                  <a:pt x="33522" y="33329"/>
                  <a:pt x="33555" y="33431"/>
                  <a:pt x="33589" y="33532"/>
                </a:cubicBezTo>
                <a:cubicBezTo>
                  <a:pt x="34066" y="33307"/>
                  <a:pt x="34550" y="33082"/>
                  <a:pt x="35037" y="32857"/>
                </a:cubicBezTo>
                <a:cubicBezTo>
                  <a:pt x="35019" y="32752"/>
                  <a:pt x="35004" y="32650"/>
                  <a:pt x="34985" y="32545"/>
                </a:cubicBezTo>
                <a:cubicBezTo>
                  <a:pt x="34478" y="32774"/>
                  <a:pt x="33979" y="32999"/>
                  <a:pt x="33484" y="33228"/>
                </a:cubicBezTo>
                <a:close/>
                <a:moveTo>
                  <a:pt x="34910" y="32035"/>
                </a:moveTo>
                <a:cubicBezTo>
                  <a:pt x="34553" y="32193"/>
                  <a:pt x="34201" y="32350"/>
                  <a:pt x="33848" y="32508"/>
                </a:cubicBezTo>
                <a:cubicBezTo>
                  <a:pt x="33672" y="32586"/>
                  <a:pt x="33495" y="32669"/>
                  <a:pt x="33319" y="32748"/>
                </a:cubicBezTo>
                <a:cubicBezTo>
                  <a:pt x="33356" y="32857"/>
                  <a:pt x="33394" y="32965"/>
                  <a:pt x="33431" y="33074"/>
                </a:cubicBezTo>
                <a:cubicBezTo>
                  <a:pt x="33934" y="32842"/>
                  <a:pt x="34445" y="32609"/>
                  <a:pt x="34959" y="32376"/>
                </a:cubicBezTo>
                <a:cubicBezTo>
                  <a:pt x="34944" y="32264"/>
                  <a:pt x="34925" y="32148"/>
                  <a:pt x="34910" y="32035"/>
                </a:cubicBezTo>
                <a:close/>
                <a:moveTo>
                  <a:pt x="32572" y="30193"/>
                </a:moveTo>
                <a:cubicBezTo>
                  <a:pt x="33323" y="29859"/>
                  <a:pt x="34077" y="29521"/>
                  <a:pt x="34835" y="29191"/>
                </a:cubicBezTo>
                <a:cubicBezTo>
                  <a:pt x="34857" y="28958"/>
                  <a:pt x="34887" y="28722"/>
                  <a:pt x="34925" y="28489"/>
                </a:cubicBezTo>
                <a:cubicBezTo>
                  <a:pt x="34099" y="28857"/>
                  <a:pt x="33274" y="29228"/>
                  <a:pt x="32452" y="29600"/>
                </a:cubicBezTo>
                <a:cubicBezTo>
                  <a:pt x="32486" y="29799"/>
                  <a:pt x="32527" y="29994"/>
                  <a:pt x="32572" y="30193"/>
                </a:cubicBezTo>
                <a:moveTo>
                  <a:pt x="14349" y="47913"/>
                </a:moveTo>
                <a:cubicBezTo>
                  <a:pt x="13351" y="47122"/>
                  <a:pt x="12762" y="46217"/>
                  <a:pt x="12762" y="45212"/>
                </a:cubicBezTo>
                <a:cubicBezTo>
                  <a:pt x="12762" y="45152"/>
                  <a:pt x="12762" y="45088"/>
                  <a:pt x="12765" y="45028"/>
                </a:cubicBezTo>
                <a:cubicBezTo>
                  <a:pt x="12833" y="44158"/>
                  <a:pt x="13396" y="43220"/>
                  <a:pt x="14352" y="42225"/>
                </a:cubicBezTo>
                <a:cubicBezTo>
                  <a:pt x="15309" y="41227"/>
                  <a:pt x="16667" y="40173"/>
                  <a:pt x="18337" y="39077"/>
                </a:cubicBezTo>
                <a:cubicBezTo>
                  <a:pt x="21669" y="36886"/>
                  <a:pt x="26246" y="34538"/>
                  <a:pt x="31375" y="32200"/>
                </a:cubicBezTo>
                <a:cubicBezTo>
                  <a:pt x="31312" y="32057"/>
                  <a:pt x="31244" y="31919"/>
                  <a:pt x="31180" y="31776"/>
                </a:cubicBezTo>
                <a:cubicBezTo>
                  <a:pt x="25286" y="34459"/>
                  <a:pt x="19984" y="37171"/>
                  <a:pt x="16315" y="39640"/>
                </a:cubicBezTo>
                <a:cubicBezTo>
                  <a:pt x="14214" y="41058"/>
                  <a:pt x="12649" y="42394"/>
                  <a:pt x="11824" y="43587"/>
                </a:cubicBezTo>
                <a:cubicBezTo>
                  <a:pt x="11381" y="44225"/>
                  <a:pt x="11152" y="44818"/>
                  <a:pt x="11152" y="45358"/>
                </a:cubicBezTo>
                <a:lnTo>
                  <a:pt x="11152" y="45377"/>
                </a:lnTo>
                <a:cubicBezTo>
                  <a:pt x="11159" y="46217"/>
                  <a:pt x="11666" y="46994"/>
                  <a:pt x="12570" y="47688"/>
                </a:cubicBezTo>
                <a:cubicBezTo>
                  <a:pt x="13141" y="48127"/>
                  <a:pt x="13868" y="48532"/>
                  <a:pt x="14716" y="48893"/>
                </a:cubicBezTo>
                <a:cubicBezTo>
                  <a:pt x="15047" y="48863"/>
                  <a:pt x="15381" y="48833"/>
                  <a:pt x="15711" y="48795"/>
                </a:cubicBezTo>
                <a:cubicBezTo>
                  <a:pt x="15197" y="48517"/>
                  <a:pt x="14739" y="48225"/>
                  <a:pt x="14349" y="47913"/>
                </a:cubicBezTo>
                <a:moveTo>
                  <a:pt x="17073" y="48630"/>
                </a:moveTo>
                <a:cubicBezTo>
                  <a:pt x="16769" y="48435"/>
                  <a:pt x="16487" y="48236"/>
                  <a:pt x="16232" y="48026"/>
                </a:cubicBezTo>
                <a:cubicBezTo>
                  <a:pt x="15163" y="47155"/>
                  <a:pt x="14529" y="46161"/>
                  <a:pt x="14529" y="45069"/>
                </a:cubicBezTo>
                <a:cubicBezTo>
                  <a:pt x="14529" y="44931"/>
                  <a:pt x="14536" y="44792"/>
                  <a:pt x="14559" y="44649"/>
                </a:cubicBezTo>
                <a:cubicBezTo>
                  <a:pt x="14728" y="43512"/>
                  <a:pt x="15692" y="42270"/>
                  <a:pt x="17253" y="40946"/>
                </a:cubicBezTo>
                <a:cubicBezTo>
                  <a:pt x="18814" y="39621"/>
                  <a:pt x="20979" y="38218"/>
                  <a:pt x="23567" y="36774"/>
                </a:cubicBezTo>
                <a:cubicBezTo>
                  <a:pt x="25942" y="35449"/>
                  <a:pt x="28674" y="34091"/>
                  <a:pt x="31623" y="32737"/>
                </a:cubicBezTo>
                <a:cubicBezTo>
                  <a:pt x="31563" y="32609"/>
                  <a:pt x="31507" y="32481"/>
                  <a:pt x="31447" y="32354"/>
                </a:cubicBezTo>
                <a:cubicBezTo>
                  <a:pt x="30903" y="32601"/>
                  <a:pt x="30366" y="32849"/>
                  <a:pt x="29837" y="33097"/>
                </a:cubicBezTo>
                <a:cubicBezTo>
                  <a:pt x="23808" y="35915"/>
                  <a:pt x="18686" y="38729"/>
                  <a:pt x="15711" y="41209"/>
                </a:cubicBezTo>
                <a:cubicBezTo>
                  <a:pt x="14007" y="42623"/>
                  <a:pt x="13013" y="43933"/>
                  <a:pt x="12938" y="45039"/>
                </a:cubicBezTo>
                <a:cubicBezTo>
                  <a:pt x="12934" y="45099"/>
                  <a:pt x="12934" y="45156"/>
                  <a:pt x="12934" y="45212"/>
                </a:cubicBezTo>
                <a:cubicBezTo>
                  <a:pt x="12930" y="46142"/>
                  <a:pt x="13482" y="47005"/>
                  <a:pt x="14454" y="47778"/>
                </a:cubicBezTo>
                <a:cubicBezTo>
                  <a:pt x="14893" y="48127"/>
                  <a:pt x="15418" y="48454"/>
                  <a:pt x="16015" y="48761"/>
                </a:cubicBezTo>
                <a:cubicBezTo>
                  <a:pt x="16367" y="48724"/>
                  <a:pt x="16720" y="48679"/>
                  <a:pt x="17073" y="48630"/>
                </a:cubicBezTo>
                <a:moveTo>
                  <a:pt x="17324" y="48788"/>
                </a:moveTo>
                <a:cubicBezTo>
                  <a:pt x="16994" y="48836"/>
                  <a:pt x="16660" y="48878"/>
                  <a:pt x="16326" y="48919"/>
                </a:cubicBezTo>
                <a:cubicBezTo>
                  <a:pt x="16472" y="48986"/>
                  <a:pt x="16622" y="49058"/>
                  <a:pt x="16780" y="49125"/>
                </a:cubicBezTo>
                <a:cubicBezTo>
                  <a:pt x="17106" y="49103"/>
                  <a:pt x="17437" y="49077"/>
                  <a:pt x="17771" y="49043"/>
                </a:cubicBezTo>
                <a:cubicBezTo>
                  <a:pt x="17617" y="48960"/>
                  <a:pt x="17470" y="48874"/>
                  <a:pt x="17324" y="48788"/>
                </a:cubicBezTo>
                <a:close/>
                <a:moveTo>
                  <a:pt x="18656" y="48585"/>
                </a:moveTo>
                <a:cubicBezTo>
                  <a:pt x="18303" y="48645"/>
                  <a:pt x="17951" y="48698"/>
                  <a:pt x="17594" y="48750"/>
                </a:cubicBezTo>
                <a:cubicBezTo>
                  <a:pt x="17748" y="48840"/>
                  <a:pt x="17909" y="48930"/>
                  <a:pt x="18071" y="49016"/>
                </a:cubicBezTo>
                <a:cubicBezTo>
                  <a:pt x="18420" y="48979"/>
                  <a:pt x="18772" y="48941"/>
                  <a:pt x="19118" y="48900"/>
                </a:cubicBezTo>
                <a:cubicBezTo>
                  <a:pt x="18960" y="48799"/>
                  <a:pt x="18806" y="48694"/>
                  <a:pt x="18656" y="48585"/>
                </a:cubicBezTo>
                <a:moveTo>
                  <a:pt x="20472" y="48720"/>
                </a:moveTo>
                <a:cubicBezTo>
                  <a:pt x="20311" y="48596"/>
                  <a:pt x="20153" y="48469"/>
                  <a:pt x="20003" y="48345"/>
                </a:cubicBezTo>
                <a:cubicBezTo>
                  <a:pt x="19635" y="48416"/>
                  <a:pt x="19264" y="48484"/>
                  <a:pt x="18892" y="48547"/>
                </a:cubicBezTo>
                <a:cubicBezTo>
                  <a:pt x="19046" y="48656"/>
                  <a:pt x="19211" y="48761"/>
                  <a:pt x="19380" y="48870"/>
                </a:cubicBezTo>
                <a:cubicBezTo>
                  <a:pt x="19744" y="48821"/>
                  <a:pt x="20108" y="48773"/>
                  <a:pt x="20472" y="48720"/>
                </a:cubicBezTo>
                <a:close/>
                <a:moveTo>
                  <a:pt x="20686" y="48878"/>
                </a:moveTo>
                <a:cubicBezTo>
                  <a:pt x="20337" y="48930"/>
                  <a:pt x="19988" y="48979"/>
                  <a:pt x="19635" y="49024"/>
                </a:cubicBezTo>
                <a:cubicBezTo>
                  <a:pt x="19808" y="49125"/>
                  <a:pt x="19980" y="49223"/>
                  <a:pt x="20164" y="49320"/>
                </a:cubicBezTo>
                <a:cubicBezTo>
                  <a:pt x="20506" y="49290"/>
                  <a:pt x="20847" y="49257"/>
                  <a:pt x="21192" y="49223"/>
                </a:cubicBezTo>
                <a:cubicBezTo>
                  <a:pt x="21016" y="49110"/>
                  <a:pt x="20847" y="48994"/>
                  <a:pt x="20686" y="48878"/>
                </a:cubicBezTo>
                <a:close/>
                <a:moveTo>
                  <a:pt x="22521" y="49062"/>
                </a:moveTo>
                <a:cubicBezTo>
                  <a:pt x="22340" y="48926"/>
                  <a:pt x="22172" y="48791"/>
                  <a:pt x="22010" y="48653"/>
                </a:cubicBezTo>
                <a:cubicBezTo>
                  <a:pt x="21646" y="48720"/>
                  <a:pt x="21282" y="48780"/>
                  <a:pt x="20918" y="48840"/>
                </a:cubicBezTo>
                <a:cubicBezTo>
                  <a:pt x="21091" y="48960"/>
                  <a:pt x="21267" y="49077"/>
                  <a:pt x="21451" y="49193"/>
                </a:cubicBezTo>
                <a:cubicBezTo>
                  <a:pt x="21808" y="49155"/>
                  <a:pt x="22164" y="49110"/>
                  <a:pt x="22521" y="49062"/>
                </a:cubicBezTo>
                <a:moveTo>
                  <a:pt x="23282" y="49598"/>
                </a:moveTo>
                <a:cubicBezTo>
                  <a:pt x="23091" y="49474"/>
                  <a:pt x="22911" y="49347"/>
                  <a:pt x="22731" y="49219"/>
                </a:cubicBezTo>
                <a:cubicBezTo>
                  <a:pt x="22393" y="49268"/>
                  <a:pt x="22048" y="49309"/>
                  <a:pt x="21706" y="49350"/>
                </a:cubicBezTo>
                <a:cubicBezTo>
                  <a:pt x="21890" y="49463"/>
                  <a:pt x="22082" y="49572"/>
                  <a:pt x="22280" y="49677"/>
                </a:cubicBezTo>
                <a:cubicBezTo>
                  <a:pt x="22614" y="49654"/>
                  <a:pt x="22948" y="49628"/>
                  <a:pt x="23282" y="49598"/>
                </a:cubicBezTo>
                <a:close/>
                <a:moveTo>
                  <a:pt x="23530" y="49756"/>
                </a:moveTo>
                <a:cubicBezTo>
                  <a:pt x="23215" y="49786"/>
                  <a:pt x="22896" y="49816"/>
                  <a:pt x="22581" y="49838"/>
                </a:cubicBezTo>
                <a:cubicBezTo>
                  <a:pt x="22779" y="49943"/>
                  <a:pt x="22982" y="50045"/>
                  <a:pt x="23188" y="50142"/>
                </a:cubicBezTo>
                <a:cubicBezTo>
                  <a:pt x="23496" y="50135"/>
                  <a:pt x="23808" y="50120"/>
                  <a:pt x="24115" y="50105"/>
                </a:cubicBezTo>
                <a:cubicBezTo>
                  <a:pt x="23916" y="49992"/>
                  <a:pt x="23721" y="49876"/>
                  <a:pt x="23530" y="49756"/>
                </a:cubicBezTo>
                <a:moveTo>
                  <a:pt x="24794" y="49613"/>
                </a:moveTo>
                <a:cubicBezTo>
                  <a:pt x="24460" y="49658"/>
                  <a:pt x="24130" y="49696"/>
                  <a:pt x="23796" y="49729"/>
                </a:cubicBezTo>
                <a:cubicBezTo>
                  <a:pt x="23995" y="49853"/>
                  <a:pt x="24205" y="49973"/>
                  <a:pt x="24415" y="50090"/>
                </a:cubicBezTo>
                <a:cubicBezTo>
                  <a:pt x="24738" y="50071"/>
                  <a:pt x="25064" y="50048"/>
                  <a:pt x="25387" y="50026"/>
                </a:cubicBezTo>
                <a:cubicBezTo>
                  <a:pt x="25181" y="49891"/>
                  <a:pt x="24986" y="49752"/>
                  <a:pt x="24794" y="49613"/>
                </a:cubicBezTo>
                <a:moveTo>
                  <a:pt x="26648" y="49906"/>
                </a:moveTo>
                <a:cubicBezTo>
                  <a:pt x="26441" y="49752"/>
                  <a:pt x="26246" y="49594"/>
                  <a:pt x="26055" y="49437"/>
                </a:cubicBezTo>
                <a:cubicBezTo>
                  <a:pt x="25714" y="49489"/>
                  <a:pt x="25372" y="49538"/>
                  <a:pt x="25023" y="49583"/>
                </a:cubicBezTo>
                <a:cubicBezTo>
                  <a:pt x="25226" y="49726"/>
                  <a:pt x="25432" y="49864"/>
                  <a:pt x="25646" y="50003"/>
                </a:cubicBezTo>
                <a:cubicBezTo>
                  <a:pt x="25980" y="49973"/>
                  <a:pt x="26314" y="49943"/>
                  <a:pt x="26648" y="49906"/>
                </a:cubicBezTo>
                <a:moveTo>
                  <a:pt x="26858" y="50063"/>
                </a:moveTo>
                <a:cubicBezTo>
                  <a:pt x="26539" y="50101"/>
                  <a:pt x="26220" y="50131"/>
                  <a:pt x="25897" y="50161"/>
                </a:cubicBezTo>
                <a:cubicBezTo>
                  <a:pt x="26104" y="50288"/>
                  <a:pt x="26314" y="50416"/>
                  <a:pt x="26532" y="50536"/>
                </a:cubicBezTo>
                <a:cubicBezTo>
                  <a:pt x="26843" y="50525"/>
                  <a:pt x="27158" y="50510"/>
                  <a:pt x="27466" y="50487"/>
                </a:cubicBezTo>
                <a:cubicBezTo>
                  <a:pt x="27259" y="50348"/>
                  <a:pt x="27057" y="50206"/>
                  <a:pt x="26858" y="50063"/>
                </a:cubicBezTo>
                <a:close/>
                <a:moveTo>
                  <a:pt x="28693" y="50393"/>
                </a:moveTo>
                <a:cubicBezTo>
                  <a:pt x="28483" y="50232"/>
                  <a:pt x="28280" y="50071"/>
                  <a:pt x="28085" y="49906"/>
                </a:cubicBezTo>
                <a:cubicBezTo>
                  <a:pt x="27755" y="49954"/>
                  <a:pt x="27424" y="49996"/>
                  <a:pt x="27091" y="50037"/>
                </a:cubicBezTo>
                <a:cubicBezTo>
                  <a:pt x="27297" y="50183"/>
                  <a:pt x="27507" y="50330"/>
                  <a:pt x="27725" y="50472"/>
                </a:cubicBezTo>
                <a:cubicBezTo>
                  <a:pt x="28051" y="50450"/>
                  <a:pt x="28374" y="50423"/>
                  <a:pt x="28693" y="50393"/>
                </a:cubicBezTo>
                <a:close/>
                <a:moveTo>
                  <a:pt x="29507" y="50979"/>
                </a:moveTo>
                <a:cubicBezTo>
                  <a:pt x="29300" y="50836"/>
                  <a:pt x="29098" y="50694"/>
                  <a:pt x="28903" y="50551"/>
                </a:cubicBezTo>
                <a:cubicBezTo>
                  <a:pt x="28595" y="50581"/>
                  <a:pt x="28284" y="50607"/>
                  <a:pt x="27976" y="50630"/>
                </a:cubicBezTo>
                <a:cubicBezTo>
                  <a:pt x="28179" y="50761"/>
                  <a:pt x="28389" y="50885"/>
                  <a:pt x="28603" y="51013"/>
                </a:cubicBezTo>
                <a:cubicBezTo>
                  <a:pt x="28907" y="51005"/>
                  <a:pt x="29207" y="50994"/>
                  <a:pt x="29507" y="50979"/>
                </a:cubicBezTo>
                <a:close/>
                <a:moveTo>
                  <a:pt x="29751" y="51140"/>
                </a:moveTo>
                <a:cubicBezTo>
                  <a:pt x="29466" y="51155"/>
                  <a:pt x="29180" y="51170"/>
                  <a:pt x="28892" y="51178"/>
                </a:cubicBezTo>
                <a:cubicBezTo>
                  <a:pt x="29090" y="51290"/>
                  <a:pt x="29293" y="51399"/>
                  <a:pt x="29499" y="51508"/>
                </a:cubicBezTo>
                <a:cubicBezTo>
                  <a:pt x="29769" y="51515"/>
                  <a:pt x="30040" y="51519"/>
                  <a:pt x="30310" y="51519"/>
                </a:cubicBezTo>
                <a:lnTo>
                  <a:pt x="30314" y="51519"/>
                </a:lnTo>
                <a:lnTo>
                  <a:pt x="30340" y="51519"/>
                </a:lnTo>
                <a:cubicBezTo>
                  <a:pt x="30137" y="51395"/>
                  <a:pt x="29942" y="51268"/>
                  <a:pt x="29751" y="51140"/>
                </a:cubicBezTo>
                <a:moveTo>
                  <a:pt x="31514" y="51500"/>
                </a:moveTo>
                <a:cubicBezTo>
                  <a:pt x="31308" y="51358"/>
                  <a:pt x="31105" y="51211"/>
                  <a:pt x="30910" y="51061"/>
                </a:cubicBezTo>
                <a:cubicBezTo>
                  <a:pt x="30610" y="51088"/>
                  <a:pt x="30310" y="51110"/>
                  <a:pt x="30010" y="51125"/>
                </a:cubicBezTo>
                <a:cubicBezTo>
                  <a:pt x="30212" y="51260"/>
                  <a:pt x="30419" y="51388"/>
                  <a:pt x="30632" y="51515"/>
                </a:cubicBezTo>
                <a:cubicBezTo>
                  <a:pt x="30929" y="51515"/>
                  <a:pt x="31222" y="51508"/>
                  <a:pt x="31514" y="51500"/>
                </a:cubicBezTo>
                <a:close/>
                <a:moveTo>
                  <a:pt x="31751" y="51665"/>
                </a:moveTo>
                <a:cubicBezTo>
                  <a:pt x="31473" y="51673"/>
                  <a:pt x="31195" y="51680"/>
                  <a:pt x="30918" y="51684"/>
                </a:cubicBezTo>
                <a:cubicBezTo>
                  <a:pt x="31116" y="51800"/>
                  <a:pt x="31319" y="51917"/>
                  <a:pt x="31529" y="52029"/>
                </a:cubicBezTo>
                <a:cubicBezTo>
                  <a:pt x="31799" y="52041"/>
                  <a:pt x="32073" y="52048"/>
                  <a:pt x="32343" y="52052"/>
                </a:cubicBezTo>
                <a:cubicBezTo>
                  <a:pt x="32141" y="51924"/>
                  <a:pt x="31946" y="51797"/>
                  <a:pt x="31751" y="51665"/>
                </a:cubicBezTo>
                <a:close/>
                <a:moveTo>
                  <a:pt x="33060" y="52059"/>
                </a:moveTo>
                <a:lnTo>
                  <a:pt x="33064" y="52059"/>
                </a:lnTo>
                <a:cubicBezTo>
                  <a:pt x="33203" y="52059"/>
                  <a:pt x="33345" y="52059"/>
                  <a:pt x="33488" y="52056"/>
                </a:cubicBezTo>
                <a:cubicBezTo>
                  <a:pt x="33281" y="51909"/>
                  <a:pt x="33079" y="51759"/>
                  <a:pt x="32880" y="51605"/>
                </a:cubicBezTo>
                <a:cubicBezTo>
                  <a:pt x="32591" y="51624"/>
                  <a:pt x="32302" y="51643"/>
                  <a:pt x="32009" y="51654"/>
                </a:cubicBezTo>
                <a:cubicBezTo>
                  <a:pt x="32212" y="51789"/>
                  <a:pt x="32422" y="51924"/>
                  <a:pt x="32636" y="52056"/>
                </a:cubicBezTo>
                <a:cubicBezTo>
                  <a:pt x="32779" y="52059"/>
                  <a:pt x="32917" y="52059"/>
                  <a:pt x="33060" y="52059"/>
                </a:cubicBezTo>
                <a:close/>
                <a:moveTo>
                  <a:pt x="33720" y="52224"/>
                </a:moveTo>
                <a:cubicBezTo>
                  <a:pt x="33503" y="52228"/>
                  <a:pt x="33281" y="52228"/>
                  <a:pt x="33064" y="52228"/>
                </a:cubicBezTo>
                <a:cubicBezTo>
                  <a:pt x="33015" y="52228"/>
                  <a:pt x="32962" y="52228"/>
                  <a:pt x="32914" y="52228"/>
                </a:cubicBezTo>
                <a:cubicBezTo>
                  <a:pt x="33116" y="52348"/>
                  <a:pt x="33319" y="52468"/>
                  <a:pt x="33525" y="52585"/>
                </a:cubicBezTo>
                <a:cubicBezTo>
                  <a:pt x="33788" y="52600"/>
                  <a:pt x="34051" y="52615"/>
                  <a:pt x="34313" y="52622"/>
                </a:cubicBezTo>
                <a:cubicBezTo>
                  <a:pt x="34114" y="52491"/>
                  <a:pt x="33915" y="52360"/>
                  <a:pt x="33720" y="52224"/>
                </a:cubicBezTo>
                <a:close/>
                <a:moveTo>
                  <a:pt x="35428" y="52648"/>
                </a:moveTo>
                <a:cubicBezTo>
                  <a:pt x="35221" y="52498"/>
                  <a:pt x="35019" y="52345"/>
                  <a:pt x="34820" y="52187"/>
                </a:cubicBezTo>
                <a:cubicBezTo>
                  <a:pt x="34542" y="52202"/>
                  <a:pt x="34261" y="52209"/>
                  <a:pt x="33976" y="52217"/>
                </a:cubicBezTo>
                <a:cubicBezTo>
                  <a:pt x="34182" y="52360"/>
                  <a:pt x="34392" y="52498"/>
                  <a:pt x="34606" y="52633"/>
                </a:cubicBezTo>
                <a:cubicBezTo>
                  <a:pt x="34880" y="52641"/>
                  <a:pt x="35154" y="52648"/>
                  <a:pt x="35428" y="52648"/>
                </a:cubicBezTo>
                <a:moveTo>
                  <a:pt x="35660" y="52817"/>
                </a:moveTo>
                <a:cubicBezTo>
                  <a:pt x="35401" y="52817"/>
                  <a:pt x="35142" y="52814"/>
                  <a:pt x="34880" y="52806"/>
                </a:cubicBezTo>
                <a:cubicBezTo>
                  <a:pt x="35052" y="52915"/>
                  <a:pt x="35229" y="53024"/>
                  <a:pt x="35405" y="53129"/>
                </a:cubicBezTo>
                <a:cubicBezTo>
                  <a:pt x="35431" y="53144"/>
                  <a:pt x="35461" y="53159"/>
                  <a:pt x="35488" y="53177"/>
                </a:cubicBezTo>
                <a:cubicBezTo>
                  <a:pt x="35743" y="53196"/>
                  <a:pt x="35994" y="53215"/>
                  <a:pt x="36249" y="53230"/>
                </a:cubicBezTo>
                <a:cubicBezTo>
                  <a:pt x="36050" y="53095"/>
                  <a:pt x="35852" y="52956"/>
                  <a:pt x="35660" y="52817"/>
                </a:cubicBezTo>
                <a:close/>
                <a:moveTo>
                  <a:pt x="37334" y="53275"/>
                </a:moveTo>
                <a:cubicBezTo>
                  <a:pt x="37127" y="53121"/>
                  <a:pt x="36925" y="52964"/>
                  <a:pt x="36726" y="52806"/>
                </a:cubicBezTo>
                <a:cubicBezTo>
                  <a:pt x="36456" y="52814"/>
                  <a:pt x="36185" y="52817"/>
                  <a:pt x="35912" y="52817"/>
                </a:cubicBezTo>
                <a:cubicBezTo>
                  <a:pt x="36118" y="52960"/>
                  <a:pt x="36324" y="53102"/>
                  <a:pt x="36538" y="53245"/>
                </a:cubicBezTo>
                <a:cubicBezTo>
                  <a:pt x="36805" y="53256"/>
                  <a:pt x="37071" y="53267"/>
                  <a:pt x="37334" y="53275"/>
                </a:cubicBezTo>
                <a:close/>
                <a:moveTo>
                  <a:pt x="37562" y="53448"/>
                </a:moveTo>
                <a:cubicBezTo>
                  <a:pt x="37311" y="53440"/>
                  <a:pt x="37060" y="53433"/>
                  <a:pt x="36808" y="53421"/>
                </a:cubicBezTo>
                <a:cubicBezTo>
                  <a:pt x="37007" y="53549"/>
                  <a:pt x="37206" y="53676"/>
                  <a:pt x="37412" y="53800"/>
                </a:cubicBezTo>
                <a:cubicBezTo>
                  <a:pt x="37656" y="53823"/>
                  <a:pt x="37904" y="53845"/>
                  <a:pt x="38148" y="53868"/>
                </a:cubicBezTo>
                <a:cubicBezTo>
                  <a:pt x="37949" y="53729"/>
                  <a:pt x="37754" y="53590"/>
                  <a:pt x="37562" y="53448"/>
                </a:cubicBezTo>
                <a:moveTo>
                  <a:pt x="39206" y="53935"/>
                </a:moveTo>
                <a:cubicBezTo>
                  <a:pt x="38999" y="53778"/>
                  <a:pt x="38801" y="53616"/>
                  <a:pt x="38602" y="53455"/>
                </a:cubicBezTo>
                <a:cubicBezTo>
                  <a:pt x="38527" y="53455"/>
                  <a:pt x="38452" y="53455"/>
                  <a:pt x="38377" y="53455"/>
                </a:cubicBezTo>
                <a:cubicBezTo>
                  <a:pt x="38189" y="53455"/>
                  <a:pt x="38001" y="53455"/>
                  <a:pt x="37814" y="53451"/>
                </a:cubicBezTo>
                <a:cubicBezTo>
                  <a:pt x="37919" y="53526"/>
                  <a:pt x="38024" y="53601"/>
                  <a:pt x="38129" y="53676"/>
                </a:cubicBezTo>
                <a:cubicBezTo>
                  <a:pt x="38230" y="53748"/>
                  <a:pt x="38332" y="53819"/>
                  <a:pt x="38433" y="53887"/>
                </a:cubicBezTo>
                <a:cubicBezTo>
                  <a:pt x="38692" y="53905"/>
                  <a:pt x="38951" y="53924"/>
                  <a:pt x="39206" y="53935"/>
                </a:cubicBezTo>
                <a:moveTo>
                  <a:pt x="39431" y="54108"/>
                </a:moveTo>
                <a:cubicBezTo>
                  <a:pt x="39191" y="54100"/>
                  <a:pt x="38947" y="54085"/>
                  <a:pt x="38703" y="54070"/>
                </a:cubicBezTo>
                <a:cubicBezTo>
                  <a:pt x="38898" y="54198"/>
                  <a:pt x="39097" y="54329"/>
                  <a:pt x="39296" y="54457"/>
                </a:cubicBezTo>
                <a:cubicBezTo>
                  <a:pt x="39536" y="54483"/>
                  <a:pt x="39772" y="54513"/>
                  <a:pt x="40009" y="54536"/>
                </a:cubicBezTo>
                <a:cubicBezTo>
                  <a:pt x="39814" y="54397"/>
                  <a:pt x="39622" y="54254"/>
                  <a:pt x="39431" y="54108"/>
                </a:cubicBezTo>
                <a:moveTo>
                  <a:pt x="40763" y="54404"/>
                </a:moveTo>
                <a:cubicBezTo>
                  <a:pt x="40658" y="54318"/>
                  <a:pt x="40553" y="54228"/>
                  <a:pt x="40448" y="54142"/>
                </a:cubicBezTo>
                <a:cubicBezTo>
                  <a:pt x="40193" y="54138"/>
                  <a:pt x="39937" y="54130"/>
                  <a:pt x="39682" y="54119"/>
                </a:cubicBezTo>
                <a:cubicBezTo>
                  <a:pt x="39881" y="54269"/>
                  <a:pt x="40088" y="54419"/>
                  <a:pt x="40294" y="54566"/>
                </a:cubicBezTo>
                <a:cubicBezTo>
                  <a:pt x="40545" y="54588"/>
                  <a:pt x="40797" y="54611"/>
                  <a:pt x="41044" y="54626"/>
                </a:cubicBezTo>
                <a:cubicBezTo>
                  <a:pt x="40951" y="54554"/>
                  <a:pt x="40857" y="54479"/>
                  <a:pt x="40763" y="54404"/>
                </a:cubicBezTo>
                <a:close/>
                <a:moveTo>
                  <a:pt x="42069" y="54689"/>
                </a:moveTo>
                <a:cubicBezTo>
                  <a:pt x="41862" y="54506"/>
                  <a:pt x="41660" y="54326"/>
                  <a:pt x="41461" y="54138"/>
                </a:cubicBezTo>
                <a:cubicBezTo>
                  <a:pt x="41284" y="54142"/>
                  <a:pt x="41108" y="54145"/>
                  <a:pt x="40932" y="54145"/>
                </a:cubicBezTo>
                <a:cubicBezTo>
                  <a:pt x="40842" y="54145"/>
                  <a:pt x="40755" y="54145"/>
                  <a:pt x="40665" y="54142"/>
                </a:cubicBezTo>
                <a:cubicBezTo>
                  <a:pt x="40729" y="54194"/>
                  <a:pt x="40789" y="54243"/>
                  <a:pt x="40853" y="54296"/>
                </a:cubicBezTo>
                <a:cubicBezTo>
                  <a:pt x="40996" y="54412"/>
                  <a:pt x="41142" y="54528"/>
                  <a:pt x="41292" y="54644"/>
                </a:cubicBezTo>
                <a:cubicBezTo>
                  <a:pt x="41551" y="54663"/>
                  <a:pt x="41810" y="54678"/>
                  <a:pt x="42069" y="54689"/>
                </a:cubicBezTo>
                <a:close/>
                <a:moveTo>
                  <a:pt x="42260" y="54855"/>
                </a:moveTo>
                <a:cubicBezTo>
                  <a:pt x="42016" y="54847"/>
                  <a:pt x="41765" y="54836"/>
                  <a:pt x="41517" y="54821"/>
                </a:cubicBezTo>
                <a:cubicBezTo>
                  <a:pt x="41716" y="54971"/>
                  <a:pt x="41919" y="55121"/>
                  <a:pt x="42121" y="55271"/>
                </a:cubicBezTo>
                <a:cubicBezTo>
                  <a:pt x="42365" y="55297"/>
                  <a:pt x="42609" y="55324"/>
                  <a:pt x="42849" y="55350"/>
                </a:cubicBezTo>
                <a:cubicBezTo>
                  <a:pt x="42650" y="55185"/>
                  <a:pt x="42455" y="55020"/>
                  <a:pt x="42260" y="54855"/>
                </a:cubicBezTo>
                <a:moveTo>
                  <a:pt x="43855" y="55432"/>
                </a:moveTo>
                <a:cubicBezTo>
                  <a:pt x="43731" y="55320"/>
                  <a:pt x="43611" y="55207"/>
                  <a:pt x="43487" y="55095"/>
                </a:cubicBezTo>
                <a:cubicBezTo>
                  <a:pt x="43408" y="55023"/>
                  <a:pt x="43333" y="54952"/>
                  <a:pt x="43254" y="54877"/>
                </a:cubicBezTo>
                <a:cubicBezTo>
                  <a:pt x="42999" y="54877"/>
                  <a:pt x="42740" y="54870"/>
                  <a:pt x="42481" y="54862"/>
                </a:cubicBezTo>
                <a:cubicBezTo>
                  <a:pt x="42684" y="55035"/>
                  <a:pt x="42887" y="55204"/>
                  <a:pt x="43097" y="55372"/>
                </a:cubicBezTo>
                <a:cubicBezTo>
                  <a:pt x="43352" y="55395"/>
                  <a:pt x="43603" y="55414"/>
                  <a:pt x="43855" y="55432"/>
                </a:cubicBezTo>
                <a:close/>
                <a:moveTo>
                  <a:pt x="44046" y="55601"/>
                </a:moveTo>
                <a:cubicBezTo>
                  <a:pt x="43806" y="55586"/>
                  <a:pt x="43566" y="55567"/>
                  <a:pt x="43322" y="55549"/>
                </a:cubicBezTo>
                <a:cubicBezTo>
                  <a:pt x="43517" y="55703"/>
                  <a:pt x="43716" y="55853"/>
                  <a:pt x="43918" y="56003"/>
                </a:cubicBezTo>
                <a:cubicBezTo>
                  <a:pt x="44155" y="56036"/>
                  <a:pt x="44395" y="56066"/>
                  <a:pt x="44631" y="56096"/>
                </a:cubicBezTo>
                <a:cubicBezTo>
                  <a:pt x="44432" y="55931"/>
                  <a:pt x="44237" y="55766"/>
                  <a:pt x="44046" y="55601"/>
                </a:cubicBezTo>
                <a:moveTo>
                  <a:pt x="45618" y="56202"/>
                </a:moveTo>
                <a:cubicBezTo>
                  <a:pt x="45415" y="56018"/>
                  <a:pt x="45220" y="55830"/>
                  <a:pt x="45025" y="55643"/>
                </a:cubicBezTo>
                <a:cubicBezTo>
                  <a:pt x="44774" y="55635"/>
                  <a:pt x="44522" y="55627"/>
                  <a:pt x="44267" y="55612"/>
                </a:cubicBezTo>
                <a:cubicBezTo>
                  <a:pt x="44466" y="55785"/>
                  <a:pt x="44669" y="55958"/>
                  <a:pt x="44875" y="56127"/>
                </a:cubicBezTo>
                <a:cubicBezTo>
                  <a:pt x="45127" y="56153"/>
                  <a:pt x="45374" y="56179"/>
                  <a:pt x="45618" y="56202"/>
                </a:cubicBezTo>
                <a:moveTo>
                  <a:pt x="45809" y="56370"/>
                </a:moveTo>
                <a:cubicBezTo>
                  <a:pt x="45573" y="56352"/>
                  <a:pt x="45337" y="56329"/>
                  <a:pt x="45096" y="56303"/>
                </a:cubicBezTo>
                <a:cubicBezTo>
                  <a:pt x="45288" y="56457"/>
                  <a:pt x="45483" y="56611"/>
                  <a:pt x="45682" y="56761"/>
                </a:cubicBezTo>
                <a:cubicBezTo>
                  <a:pt x="45914" y="56798"/>
                  <a:pt x="46147" y="56836"/>
                  <a:pt x="46380" y="56866"/>
                </a:cubicBezTo>
                <a:cubicBezTo>
                  <a:pt x="46188" y="56704"/>
                  <a:pt x="45997" y="56539"/>
                  <a:pt x="45809" y="56370"/>
                </a:cubicBezTo>
                <a:moveTo>
                  <a:pt x="47355" y="56993"/>
                </a:moveTo>
                <a:cubicBezTo>
                  <a:pt x="47156" y="56809"/>
                  <a:pt x="46961" y="56622"/>
                  <a:pt x="46774" y="56438"/>
                </a:cubicBezTo>
                <a:cubicBezTo>
                  <a:pt x="46526" y="56423"/>
                  <a:pt x="46278" y="56408"/>
                  <a:pt x="46027" y="56389"/>
                </a:cubicBezTo>
                <a:cubicBezTo>
                  <a:pt x="46222" y="56562"/>
                  <a:pt x="46425" y="56731"/>
                  <a:pt x="46627" y="56899"/>
                </a:cubicBezTo>
                <a:cubicBezTo>
                  <a:pt x="46871" y="56933"/>
                  <a:pt x="47115" y="56963"/>
                  <a:pt x="47355" y="56993"/>
                </a:cubicBezTo>
                <a:close/>
                <a:moveTo>
                  <a:pt x="47547" y="57166"/>
                </a:moveTo>
                <a:cubicBezTo>
                  <a:pt x="47314" y="57140"/>
                  <a:pt x="47081" y="57113"/>
                  <a:pt x="46845" y="57083"/>
                </a:cubicBezTo>
                <a:cubicBezTo>
                  <a:pt x="47033" y="57237"/>
                  <a:pt x="47224" y="57391"/>
                  <a:pt x="47419" y="57541"/>
                </a:cubicBezTo>
                <a:cubicBezTo>
                  <a:pt x="47648" y="57582"/>
                  <a:pt x="47877" y="57624"/>
                  <a:pt x="48106" y="57661"/>
                </a:cubicBezTo>
                <a:cubicBezTo>
                  <a:pt x="47914" y="57496"/>
                  <a:pt x="47730" y="57331"/>
                  <a:pt x="47547" y="57166"/>
                </a:cubicBezTo>
                <a:close/>
                <a:moveTo>
                  <a:pt x="49070" y="57804"/>
                </a:moveTo>
                <a:cubicBezTo>
                  <a:pt x="48875" y="57620"/>
                  <a:pt x="48683" y="57436"/>
                  <a:pt x="48496" y="57252"/>
                </a:cubicBezTo>
                <a:cubicBezTo>
                  <a:pt x="48252" y="57233"/>
                  <a:pt x="48008" y="57211"/>
                  <a:pt x="47764" y="57188"/>
                </a:cubicBezTo>
                <a:cubicBezTo>
                  <a:pt x="47956" y="57361"/>
                  <a:pt x="48151" y="57530"/>
                  <a:pt x="48349" y="57699"/>
                </a:cubicBezTo>
                <a:cubicBezTo>
                  <a:pt x="48590" y="57736"/>
                  <a:pt x="48830" y="57774"/>
                  <a:pt x="49070" y="57804"/>
                </a:cubicBezTo>
                <a:moveTo>
                  <a:pt x="49261" y="57980"/>
                </a:moveTo>
                <a:cubicBezTo>
                  <a:pt x="49032" y="57950"/>
                  <a:pt x="48800" y="57920"/>
                  <a:pt x="48571" y="57882"/>
                </a:cubicBezTo>
                <a:cubicBezTo>
                  <a:pt x="48755" y="58036"/>
                  <a:pt x="48942" y="58190"/>
                  <a:pt x="49134" y="58340"/>
                </a:cubicBezTo>
                <a:cubicBezTo>
                  <a:pt x="49359" y="58389"/>
                  <a:pt x="49584" y="58434"/>
                  <a:pt x="49809" y="58475"/>
                </a:cubicBezTo>
                <a:cubicBezTo>
                  <a:pt x="49625" y="58310"/>
                  <a:pt x="49441" y="58145"/>
                  <a:pt x="49261" y="57980"/>
                </a:cubicBezTo>
                <a:close/>
                <a:moveTo>
                  <a:pt x="50766" y="58637"/>
                </a:moveTo>
                <a:cubicBezTo>
                  <a:pt x="50574" y="58457"/>
                  <a:pt x="50387" y="58273"/>
                  <a:pt x="50199" y="58085"/>
                </a:cubicBezTo>
                <a:cubicBezTo>
                  <a:pt x="50117" y="58078"/>
                  <a:pt x="50030" y="58070"/>
                  <a:pt x="49944" y="58059"/>
                </a:cubicBezTo>
                <a:cubicBezTo>
                  <a:pt x="49787" y="58044"/>
                  <a:pt x="49633" y="58025"/>
                  <a:pt x="49479" y="58006"/>
                </a:cubicBezTo>
                <a:cubicBezTo>
                  <a:pt x="49666" y="58179"/>
                  <a:pt x="49858" y="58348"/>
                  <a:pt x="50057" y="58520"/>
                </a:cubicBezTo>
                <a:cubicBezTo>
                  <a:pt x="50293" y="58562"/>
                  <a:pt x="50529" y="58599"/>
                  <a:pt x="50766" y="58637"/>
                </a:cubicBezTo>
                <a:moveTo>
                  <a:pt x="50957" y="58817"/>
                </a:moveTo>
                <a:cubicBezTo>
                  <a:pt x="50728" y="58783"/>
                  <a:pt x="50503" y="58745"/>
                  <a:pt x="50274" y="58704"/>
                </a:cubicBezTo>
                <a:cubicBezTo>
                  <a:pt x="50458" y="58862"/>
                  <a:pt x="50642" y="59012"/>
                  <a:pt x="50830" y="59166"/>
                </a:cubicBezTo>
                <a:cubicBezTo>
                  <a:pt x="51051" y="59214"/>
                  <a:pt x="51276" y="59263"/>
                  <a:pt x="51497" y="59308"/>
                </a:cubicBezTo>
                <a:cubicBezTo>
                  <a:pt x="51314" y="59147"/>
                  <a:pt x="51133" y="58982"/>
                  <a:pt x="50957" y="58817"/>
                </a:cubicBezTo>
                <a:close/>
                <a:moveTo>
                  <a:pt x="52293" y="59462"/>
                </a:moveTo>
                <a:cubicBezTo>
                  <a:pt x="52345" y="59473"/>
                  <a:pt x="52394" y="59481"/>
                  <a:pt x="52447" y="59492"/>
                </a:cubicBezTo>
                <a:cubicBezTo>
                  <a:pt x="52259" y="59308"/>
                  <a:pt x="52071" y="59128"/>
                  <a:pt x="51888" y="58941"/>
                </a:cubicBezTo>
                <a:cubicBezTo>
                  <a:pt x="51651" y="58914"/>
                  <a:pt x="51415" y="58880"/>
                  <a:pt x="51175" y="58847"/>
                </a:cubicBezTo>
                <a:cubicBezTo>
                  <a:pt x="51362" y="59019"/>
                  <a:pt x="51550" y="59188"/>
                  <a:pt x="51745" y="59357"/>
                </a:cubicBezTo>
                <a:cubicBezTo>
                  <a:pt x="51925" y="59395"/>
                  <a:pt x="52109" y="59428"/>
                  <a:pt x="52293" y="59462"/>
                </a:cubicBezTo>
                <a:moveTo>
                  <a:pt x="52638" y="59668"/>
                </a:moveTo>
                <a:cubicBezTo>
                  <a:pt x="52514" y="59650"/>
                  <a:pt x="52390" y="59627"/>
                  <a:pt x="52267" y="59605"/>
                </a:cubicBezTo>
                <a:cubicBezTo>
                  <a:pt x="52165" y="59586"/>
                  <a:pt x="52064" y="59567"/>
                  <a:pt x="51963" y="59548"/>
                </a:cubicBezTo>
                <a:cubicBezTo>
                  <a:pt x="52143" y="59702"/>
                  <a:pt x="52323" y="59856"/>
                  <a:pt x="52507" y="60006"/>
                </a:cubicBezTo>
                <a:cubicBezTo>
                  <a:pt x="52728" y="60062"/>
                  <a:pt x="52949" y="60115"/>
                  <a:pt x="53171" y="60164"/>
                </a:cubicBezTo>
                <a:cubicBezTo>
                  <a:pt x="52991" y="59999"/>
                  <a:pt x="52811" y="59837"/>
                  <a:pt x="52638" y="59668"/>
                </a:cubicBezTo>
                <a:moveTo>
                  <a:pt x="54116" y="60363"/>
                </a:moveTo>
                <a:cubicBezTo>
                  <a:pt x="53929" y="60182"/>
                  <a:pt x="53745" y="59999"/>
                  <a:pt x="53565" y="59815"/>
                </a:cubicBezTo>
                <a:cubicBezTo>
                  <a:pt x="53328" y="59781"/>
                  <a:pt x="53092" y="59743"/>
                  <a:pt x="52856" y="59706"/>
                </a:cubicBezTo>
                <a:cubicBezTo>
                  <a:pt x="53040" y="59879"/>
                  <a:pt x="53227" y="60047"/>
                  <a:pt x="53415" y="60216"/>
                </a:cubicBezTo>
                <a:cubicBezTo>
                  <a:pt x="53433" y="60220"/>
                  <a:pt x="53452" y="60224"/>
                  <a:pt x="53471" y="60227"/>
                </a:cubicBezTo>
                <a:cubicBezTo>
                  <a:pt x="53689" y="60276"/>
                  <a:pt x="53902" y="60321"/>
                  <a:pt x="54116" y="60363"/>
                </a:cubicBezTo>
                <a:moveTo>
                  <a:pt x="54304" y="60543"/>
                </a:moveTo>
                <a:cubicBezTo>
                  <a:pt x="54083" y="60501"/>
                  <a:pt x="53857" y="60456"/>
                  <a:pt x="53636" y="60408"/>
                </a:cubicBezTo>
                <a:cubicBezTo>
                  <a:pt x="53812" y="60561"/>
                  <a:pt x="53993" y="60715"/>
                  <a:pt x="54176" y="60869"/>
                </a:cubicBezTo>
                <a:cubicBezTo>
                  <a:pt x="54338" y="60910"/>
                  <a:pt x="54499" y="60952"/>
                  <a:pt x="54660" y="60993"/>
                </a:cubicBezTo>
                <a:cubicBezTo>
                  <a:pt x="54717" y="61008"/>
                  <a:pt x="54777" y="61019"/>
                  <a:pt x="54833" y="61034"/>
                </a:cubicBezTo>
                <a:cubicBezTo>
                  <a:pt x="54653" y="60873"/>
                  <a:pt x="54477" y="60708"/>
                  <a:pt x="54304" y="60543"/>
                </a:cubicBezTo>
                <a:moveTo>
                  <a:pt x="55771" y="61248"/>
                </a:moveTo>
                <a:cubicBezTo>
                  <a:pt x="55587" y="61068"/>
                  <a:pt x="55403" y="60888"/>
                  <a:pt x="55227" y="60704"/>
                </a:cubicBezTo>
                <a:cubicBezTo>
                  <a:pt x="54991" y="60666"/>
                  <a:pt x="54758" y="60625"/>
                  <a:pt x="54522" y="60584"/>
                </a:cubicBezTo>
                <a:cubicBezTo>
                  <a:pt x="54705" y="60753"/>
                  <a:pt x="54889" y="60925"/>
                  <a:pt x="55077" y="61094"/>
                </a:cubicBezTo>
                <a:cubicBezTo>
                  <a:pt x="55309" y="61147"/>
                  <a:pt x="55542" y="61199"/>
                  <a:pt x="55771" y="61248"/>
                </a:cubicBezTo>
                <a:close/>
                <a:moveTo>
                  <a:pt x="55959" y="61432"/>
                </a:moveTo>
                <a:cubicBezTo>
                  <a:pt x="55741" y="61387"/>
                  <a:pt x="55520" y="61338"/>
                  <a:pt x="55294" y="61286"/>
                </a:cubicBezTo>
                <a:cubicBezTo>
                  <a:pt x="55471" y="61439"/>
                  <a:pt x="55651" y="61593"/>
                  <a:pt x="55831" y="61747"/>
                </a:cubicBezTo>
                <a:cubicBezTo>
                  <a:pt x="55839" y="61747"/>
                  <a:pt x="55846" y="61751"/>
                  <a:pt x="55854" y="61755"/>
                </a:cubicBezTo>
                <a:cubicBezTo>
                  <a:pt x="56064" y="61811"/>
                  <a:pt x="56274" y="61867"/>
                  <a:pt x="56484" y="61923"/>
                </a:cubicBezTo>
                <a:cubicBezTo>
                  <a:pt x="56308" y="61758"/>
                  <a:pt x="56131" y="61597"/>
                  <a:pt x="55959" y="61432"/>
                </a:cubicBezTo>
                <a:moveTo>
                  <a:pt x="57418" y="62148"/>
                </a:moveTo>
                <a:cubicBezTo>
                  <a:pt x="57234" y="61972"/>
                  <a:pt x="57054" y="61792"/>
                  <a:pt x="56878" y="61608"/>
                </a:cubicBezTo>
                <a:cubicBezTo>
                  <a:pt x="56645" y="61567"/>
                  <a:pt x="56409" y="61522"/>
                  <a:pt x="56176" y="61477"/>
                </a:cubicBezTo>
                <a:cubicBezTo>
                  <a:pt x="56356" y="61646"/>
                  <a:pt x="56540" y="61815"/>
                  <a:pt x="56728" y="61983"/>
                </a:cubicBezTo>
                <a:cubicBezTo>
                  <a:pt x="56957" y="62043"/>
                  <a:pt x="57189" y="62096"/>
                  <a:pt x="57418" y="62148"/>
                </a:cubicBezTo>
                <a:moveTo>
                  <a:pt x="57606" y="62332"/>
                </a:moveTo>
                <a:cubicBezTo>
                  <a:pt x="57388" y="62284"/>
                  <a:pt x="57167" y="62235"/>
                  <a:pt x="56945" y="62178"/>
                </a:cubicBezTo>
                <a:cubicBezTo>
                  <a:pt x="57122" y="62332"/>
                  <a:pt x="57298" y="62486"/>
                  <a:pt x="57474" y="62640"/>
                </a:cubicBezTo>
                <a:cubicBezTo>
                  <a:pt x="57692" y="62704"/>
                  <a:pt x="57910" y="62764"/>
                  <a:pt x="58127" y="62824"/>
                </a:cubicBezTo>
                <a:cubicBezTo>
                  <a:pt x="57951" y="62662"/>
                  <a:pt x="57778" y="62497"/>
                  <a:pt x="57606" y="62332"/>
                </a:cubicBezTo>
                <a:moveTo>
                  <a:pt x="59054" y="63064"/>
                </a:moveTo>
                <a:cubicBezTo>
                  <a:pt x="58870" y="62888"/>
                  <a:pt x="58694" y="62708"/>
                  <a:pt x="58517" y="62524"/>
                </a:cubicBezTo>
                <a:cubicBezTo>
                  <a:pt x="58285" y="62479"/>
                  <a:pt x="58052" y="62434"/>
                  <a:pt x="57823" y="62381"/>
                </a:cubicBezTo>
                <a:cubicBezTo>
                  <a:pt x="58000" y="62554"/>
                  <a:pt x="58184" y="62723"/>
                  <a:pt x="58367" y="62888"/>
                </a:cubicBezTo>
                <a:cubicBezTo>
                  <a:pt x="58596" y="62951"/>
                  <a:pt x="58825" y="63008"/>
                  <a:pt x="59054" y="63064"/>
                </a:cubicBezTo>
                <a:close/>
                <a:moveTo>
                  <a:pt x="59242" y="63248"/>
                </a:moveTo>
                <a:cubicBezTo>
                  <a:pt x="59024" y="63195"/>
                  <a:pt x="58806" y="63143"/>
                  <a:pt x="58585" y="63086"/>
                </a:cubicBezTo>
                <a:cubicBezTo>
                  <a:pt x="58761" y="63240"/>
                  <a:pt x="58934" y="63394"/>
                  <a:pt x="59114" y="63544"/>
                </a:cubicBezTo>
                <a:cubicBezTo>
                  <a:pt x="59328" y="63612"/>
                  <a:pt x="59546" y="63676"/>
                  <a:pt x="59759" y="63739"/>
                </a:cubicBezTo>
                <a:cubicBezTo>
                  <a:pt x="59587" y="63578"/>
                  <a:pt x="59414" y="63413"/>
                  <a:pt x="59242" y="63248"/>
                </a:cubicBezTo>
                <a:moveTo>
                  <a:pt x="60682" y="63991"/>
                </a:moveTo>
                <a:cubicBezTo>
                  <a:pt x="60502" y="63814"/>
                  <a:pt x="60322" y="63634"/>
                  <a:pt x="60150" y="63454"/>
                </a:cubicBezTo>
                <a:cubicBezTo>
                  <a:pt x="59921" y="63405"/>
                  <a:pt x="59688" y="63353"/>
                  <a:pt x="59459" y="63300"/>
                </a:cubicBezTo>
                <a:cubicBezTo>
                  <a:pt x="59636" y="63469"/>
                  <a:pt x="59816" y="63638"/>
                  <a:pt x="60000" y="63807"/>
                </a:cubicBezTo>
                <a:cubicBezTo>
                  <a:pt x="60228" y="63871"/>
                  <a:pt x="60454" y="63931"/>
                  <a:pt x="60682" y="63991"/>
                </a:cubicBezTo>
                <a:moveTo>
                  <a:pt x="60874" y="64175"/>
                </a:moveTo>
                <a:cubicBezTo>
                  <a:pt x="60652" y="64122"/>
                  <a:pt x="60435" y="64062"/>
                  <a:pt x="60217" y="64006"/>
                </a:cubicBezTo>
                <a:cubicBezTo>
                  <a:pt x="60390" y="64160"/>
                  <a:pt x="60566" y="64313"/>
                  <a:pt x="60742" y="64463"/>
                </a:cubicBezTo>
                <a:cubicBezTo>
                  <a:pt x="60956" y="64531"/>
                  <a:pt x="61170" y="64599"/>
                  <a:pt x="61388" y="64666"/>
                </a:cubicBezTo>
                <a:cubicBezTo>
                  <a:pt x="61211" y="64505"/>
                  <a:pt x="61043" y="64340"/>
                  <a:pt x="60874" y="64175"/>
                </a:cubicBezTo>
                <a:close/>
                <a:moveTo>
                  <a:pt x="62307" y="64929"/>
                </a:moveTo>
                <a:cubicBezTo>
                  <a:pt x="62127" y="64752"/>
                  <a:pt x="61947" y="64572"/>
                  <a:pt x="61774" y="64392"/>
                </a:cubicBezTo>
                <a:cubicBezTo>
                  <a:pt x="61545" y="64340"/>
                  <a:pt x="61316" y="64287"/>
                  <a:pt x="61084" y="64231"/>
                </a:cubicBezTo>
                <a:cubicBezTo>
                  <a:pt x="61264" y="64400"/>
                  <a:pt x="61444" y="64569"/>
                  <a:pt x="61624" y="64734"/>
                </a:cubicBezTo>
                <a:cubicBezTo>
                  <a:pt x="61853" y="64801"/>
                  <a:pt x="62078" y="64865"/>
                  <a:pt x="62307" y="64929"/>
                </a:cubicBezTo>
                <a:moveTo>
                  <a:pt x="62495" y="65113"/>
                </a:moveTo>
                <a:cubicBezTo>
                  <a:pt x="62277" y="65056"/>
                  <a:pt x="62059" y="64996"/>
                  <a:pt x="61842" y="64932"/>
                </a:cubicBezTo>
                <a:cubicBezTo>
                  <a:pt x="62014" y="65086"/>
                  <a:pt x="62187" y="65240"/>
                  <a:pt x="62363" y="65394"/>
                </a:cubicBezTo>
                <a:cubicBezTo>
                  <a:pt x="62577" y="65465"/>
                  <a:pt x="62791" y="65533"/>
                  <a:pt x="63009" y="65600"/>
                </a:cubicBezTo>
                <a:cubicBezTo>
                  <a:pt x="62832" y="65439"/>
                  <a:pt x="62663" y="65278"/>
                  <a:pt x="62495" y="65113"/>
                </a:cubicBezTo>
                <a:moveTo>
                  <a:pt x="63920" y="65874"/>
                </a:moveTo>
                <a:cubicBezTo>
                  <a:pt x="63744" y="65698"/>
                  <a:pt x="63568" y="65518"/>
                  <a:pt x="63395" y="65341"/>
                </a:cubicBezTo>
                <a:cubicBezTo>
                  <a:pt x="63162" y="65285"/>
                  <a:pt x="62934" y="65229"/>
                  <a:pt x="62708" y="65169"/>
                </a:cubicBezTo>
                <a:cubicBezTo>
                  <a:pt x="62881" y="65338"/>
                  <a:pt x="63061" y="65507"/>
                  <a:pt x="63245" y="65675"/>
                </a:cubicBezTo>
                <a:cubicBezTo>
                  <a:pt x="63470" y="65743"/>
                  <a:pt x="63695" y="65810"/>
                  <a:pt x="63920" y="65874"/>
                </a:cubicBezTo>
                <a:moveTo>
                  <a:pt x="64112" y="66058"/>
                </a:moveTo>
                <a:cubicBezTo>
                  <a:pt x="63894" y="65998"/>
                  <a:pt x="63676" y="65938"/>
                  <a:pt x="63463" y="65870"/>
                </a:cubicBezTo>
                <a:cubicBezTo>
                  <a:pt x="63631" y="66028"/>
                  <a:pt x="63804" y="66178"/>
                  <a:pt x="63980" y="66332"/>
                </a:cubicBezTo>
                <a:cubicBezTo>
                  <a:pt x="64194" y="66403"/>
                  <a:pt x="64408" y="66475"/>
                  <a:pt x="64622" y="66546"/>
                </a:cubicBezTo>
                <a:cubicBezTo>
                  <a:pt x="64449" y="66384"/>
                  <a:pt x="64281" y="66223"/>
                  <a:pt x="64112" y="66058"/>
                </a:cubicBezTo>
                <a:close/>
                <a:moveTo>
                  <a:pt x="65534" y="66827"/>
                </a:moveTo>
                <a:cubicBezTo>
                  <a:pt x="65354" y="66651"/>
                  <a:pt x="65181" y="66475"/>
                  <a:pt x="65005" y="66298"/>
                </a:cubicBezTo>
                <a:cubicBezTo>
                  <a:pt x="64780" y="66238"/>
                  <a:pt x="64551" y="66178"/>
                  <a:pt x="64322" y="66118"/>
                </a:cubicBezTo>
                <a:cubicBezTo>
                  <a:pt x="64498" y="66287"/>
                  <a:pt x="64678" y="66456"/>
                  <a:pt x="64858" y="66621"/>
                </a:cubicBezTo>
                <a:cubicBezTo>
                  <a:pt x="65083" y="66692"/>
                  <a:pt x="65309" y="66760"/>
                  <a:pt x="65534" y="66827"/>
                </a:cubicBezTo>
                <a:close/>
                <a:moveTo>
                  <a:pt x="65721" y="67015"/>
                </a:moveTo>
                <a:cubicBezTo>
                  <a:pt x="65507" y="66951"/>
                  <a:pt x="65290" y="66887"/>
                  <a:pt x="65076" y="66820"/>
                </a:cubicBezTo>
                <a:cubicBezTo>
                  <a:pt x="65245" y="66974"/>
                  <a:pt x="65417" y="67127"/>
                  <a:pt x="65594" y="67277"/>
                </a:cubicBezTo>
                <a:cubicBezTo>
                  <a:pt x="65804" y="67352"/>
                  <a:pt x="66018" y="67428"/>
                  <a:pt x="66232" y="67499"/>
                </a:cubicBezTo>
                <a:cubicBezTo>
                  <a:pt x="66059" y="67337"/>
                  <a:pt x="65890" y="67176"/>
                  <a:pt x="65721" y="67015"/>
                </a:cubicBezTo>
                <a:close/>
                <a:moveTo>
                  <a:pt x="67140" y="67791"/>
                </a:moveTo>
                <a:cubicBezTo>
                  <a:pt x="66963" y="67615"/>
                  <a:pt x="66787" y="67439"/>
                  <a:pt x="66614" y="67262"/>
                </a:cubicBezTo>
                <a:cubicBezTo>
                  <a:pt x="66385" y="67202"/>
                  <a:pt x="66160" y="67139"/>
                  <a:pt x="65931" y="67075"/>
                </a:cubicBezTo>
                <a:cubicBezTo>
                  <a:pt x="66108" y="67244"/>
                  <a:pt x="66284" y="67409"/>
                  <a:pt x="66464" y="67578"/>
                </a:cubicBezTo>
                <a:cubicBezTo>
                  <a:pt x="66689" y="67649"/>
                  <a:pt x="66914" y="67720"/>
                  <a:pt x="67140" y="67791"/>
                </a:cubicBezTo>
                <a:close/>
                <a:moveTo>
                  <a:pt x="67331" y="67975"/>
                </a:moveTo>
                <a:cubicBezTo>
                  <a:pt x="67113" y="67912"/>
                  <a:pt x="66899" y="67844"/>
                  <a:pt x="66682" y="67776"/>
                </a:cubicBezTo>
                <a:cubicBezTo>
                  <a:pt x="66854" y="67930"/>
                  <a:pt x="67027" y="68080"/>
                  <a:pt x="67200" y="68234"/>
                </a:cubicBezTo>
                <a:cubicBezTo>
                  <a:pt x="67414" y="68309"/>
                  <a:pt x="67624" y="68388"/>
                  <a:pt x="67837" y="68459"/>
                </a:cubicBezTo>
                <a:cubicBezTo>
                  <a:pt x="67665" y="68298"/>
                  <a:pt x="67496" y="68137"/>
                  <a:pt x="67331" y="67975"/>
                </a:cubicBezTo>
                <a:close/>
                <a:moveTo>
                  <a:pt x="68745" y="68759"/>
                </a:moveTo>
                <a:cubicBezTo>
                  <a:pt x="68565" y="68583"/>
                  <a:pt x="68393" y="68411"/>
                  <a:pt x="68220" y="68230"/>
                </a:cubicBezTo>
                <a:cubicBezTo>
                  <a:pt x="67991" y="68170"/>
                  <a:pt x="67766" y="68103"/>
                  <a:pt x="67537" y="68039"/>
                </a:cubicBezTo>
                <a:cubicBezTo>
                  <a:pt x="67714" y="68208"/>
                  <a:pt x="67890" y="68373"/>
                  <a:pt x="68070" y="68538"/>
                </a:cubicBezTo>
                <a:cubicBezTo>
                  <a:pt x="68295" y="68613"/>
                  <a:pt x="68520" y="68688"/>
                  <a:pt x="68745" y="68759"/>
                </a:cubicBezTo>
                <a:moveTo>
                  <a:pt x="68933" y="68943"/>
                </a:moveTo>
                <a:cubicBezTo>
                  <a:pt x="68719" y="68876"/>
                  <a:pt x="68502" y="68808"/>
                  <a:pt x="68288" y="68737"/>
                </a:cubicBezTo>
                <a:cubicBezTo>
                  <a:pt x="68457" y="68891"/>
                  <a:pt x="68629" y="69045"/>
                  <a:pt x="68802" y="69195"/>
                </a:cubicBezTo>
                <a:cubicBezTo>
                  <a:pt x="69016" y="69274"/>
                  <a:pt x="69229" y="69352"/>
                  <a:pt x="69443" y="69427"/>
                </a:cubicBezTo>
                <a:cubicBezTo>
                  <a:pt x="69271" y="69266"/>
                  <a:pt x="69102" y="69108"/>
                  <a:pt x="68933" y="68943"/>
                </a:cubicBezTo>
                <a:close/>
                <a:moveTo>
                  <a:pt x="70344" y="69735"/>
                </a:moveTo>
                <a:cubicBezTo>
                  <a:pt x="70167" y="69562"/>
                  <a:pt x="69995" y="69386"/>
                  <a:pt x="69822" y="69210"/>
                </a:cubicBezTo>
                <a:cubicBezTo>
                  <a:pt x="69593" y="69146"/>
                  <a:pt x="69365" y="69078"/>
                  <a:pt x="69139" y="69007"/>
                </a:cubicBezTo>
                <a:cubicBezTo>
                  <a:pt x="69316" y="69176"/>
                  <a:pt x="69492" y="69341"/>
                  <a:pt x="69672" y="69510"/>
                </a:cubicBezTo>
                <a:cubicBezTo>
                  <a:pt x="69897" y="69585"/>
                  <a:pt x="70119" y="69660"/>
                  <a:pt x="70344" y="69735"/>
                </a:cubicBezTo>
                <a:close/>
                <a:moveTo>
                  <a:pt x="70535" y="69919"/>
                </a:moveTo>
                <a:cubicBezTo>
                  <a:pt x="70318" y="69851"/>
                  <a:pt x="70104" y="69780"/>
                  <a:pt x="69890" y="69705"/>
                </a:cubicBezTo>
                <a:cubicBezTo>
                  <a:pt x="70059" y="69859"/>
                  <a:pt x="70231" y="70013"/>
                  <a:pt x="70404" y="70166"/>
                </a:cubicBezTo>
                <a:cubicBezTo>
                  <a:pt x="70618" y="70245"/>
                  <a:pt x="70828" y="70324"/>
                  <a:pt x="71042" y="70403"/>
                </a:cubicBezTo>
                <a:cubicBezTo>
                  <a:pt x="70869" y="70242"/>
                  <a:pt x="70700" y="70080"/>
                  <a:pt x="70535" y="69919"/>
                </a:cubicBezTo>
                <a:close/>
                <a:moveTo>
                  <a:pt x="71942" y="70718"/>
                </a:moveTo>
                <a:cubicBezTo>
                  <a:pt x="71766" y="70545"/>
                  <a:pt x="71593" y="70369"/>
                  <a:pt x="71421" y="70193"/>
                </a:cubicBezTo>
                <a:cubicBezTo>
                  <a:pt x="71192" y="70125"/>
                  <a:pt x="70963" y="70058"/>
                  <a:pt x="70738" y="69986"/>
                </a:cubicBezTo>
                <a:cubicBezTo>
                  <a:pt x="70914" y="70151"/>
                  <a:pt x="71090" y="70320"/>
                  <a:pt x="71271" y="70485"/>
                </a:cubicBezTo>
                <a:cubicBezTo>
                  <a:pt x="71496" y="70564"/>
                  <a:pt x="71717" y="70643"/>
                  <a:pt x="71942" y="70718"/>
                </a:cubicBezTo>
                <a:close/>
                <a:moveTo>
                  <a:pt x="72134" y="70902"/>
                </a:moveTo>
                <a:cubicBezTo>
                  <a:pt x="71916" y="70831"/>
                  <a:pt x="71702" y="70756"/>
                  <a:pt x="71488" y="70681"/>
                </a:cubicBezTo>
                <a:cubicBezTo>
                  <a:pt x="71657" y="70834"/>
                  <a:pt x="71830" y="70988"/>
                  <a:pt x="72002" y="71138"/>
                </a:cubicBezTo>
                <a:cubicBezTo>
                  <a:pt x="72216" y="71221"/>
                  <a:pt x="72426" y="71303"/>
                  <a:pt x="72640" y="71382"/>
                </a:cubicBezTo>
                <a:cubicBezTo>
                  <a:pt x="72467" y="71225"/>
                  <a:pt x="72299" y="71063"/>
                  <a:pt x="72134" y="70902"/>
                </a:cubicBezTo>
                <a:close/>
                <a:moveTo>
                  <a:pt x="73541" y="71705"/>
                </a:moveTo>
                <a:cubicBezTo>
                  <a:pt x="73364" y="71532"/>
                  <a:pt x="73188" y="71356"/>
                  <a:pt x="73015" y="71183"/>
                </a:cubicBezTo>
                <a:cubicBezTo>
                  <a:pt x="72786" y="71112"/>
                  <a:pt x="72561" y="71041"/>
                  <a:pt x="72336" y="70966"/>
                </a:cubicBezTo>
                <a:cubicBezTo>
                  <a:pt x="72509" y="71135"/>
                  <a:pt x="72689" y="71300"/>
                  <a:pt x="72865" y="71465"/>
                </a:cubicBezTo>
                <a:cubicBezTo>
                  <a:pt x="73090" y="71547"/>
                  <a:pt x="73315" y="71626"/>
                  <a:pt x="73541" y="71705"/>
                </a:cubicBezTo>
                <a:moveTo>
                  <a:pt x="73728" y="71889"/>
                </a:moveTo>
                <a:cubicBezTo>
                  <a:pt x="73511" y="71814"/>
                  <a:pt x="73297" y="71739"/>
                  <a:pt x="73083" y="71664"/>
                </a:cubicBezTo>
                <a:cubicBezTo>
                  <a:pt x="73252" y="71817"/>
                  <a:pt x="73424" y="71967"/>
                  <a:pt x="73597" y="72121"/>
                </a:cubicBezTo>
                <a:cubicBezTo>
                  <a:pt x="73811" y="72204"/>
                  <a:pt x="74025" y="72286"/>
                  <a:pt x="74238" y="72369"/>
                </a:cubicBezTo>
                <a:cubicBezTo>
                  <a:pt x="74066" y="72208"/>
                  <a:pt x="73897" y="72050"/>
                  <a:pt x="73728" y="71889"/>
                </a:cubicBezTo>
                <a:moveTo>
                  <a:pt x="75135" y="72695"/>
                </a:moveTo>
                <a:cubicBezTo>
                  <a:pt x="74959" y="72523"/>
                  <a:pt x="74782" y="72350"/>
                  <a:pt x="74610" y="72178"/>
                </a:cubicBezTo>
                <a:cubicBezTo>
                  <a:pt x="74381" y="72103"/>
                  <a:pt x="74156" y="72031"/>
                  <a:pt x="73927" y="71956"/>
                </a:cubicBezTo>
                <a:cubicBezTo>
                  <a:pt x="74103" y="72121"/>
                  <a:pt x="74280" y="72286"/>
                  <a:pt x="74460" y="72451"/>
                </a:cubicBezTo>
                <a:cubicBezTo>
                  <a:pt x="74685" y="72534"/>
                  <a:pt x="74910" y="72617"/>
                  <a:pt x="75135" y="72695"/>
                </a:cubicBezTo>
                <a:close/>
                <a:moveTo>
                  <a:pt x="75323" y="72879"/>
                </a:moveTo>
                <a:cubicBezTo>
                  <a:pt x="75105" y="72804"/>
                  <a:pt x="74891" y="72725"/>
                  <a:pt x="74677" y="72650"/>
                </a:cubicBezTo>
                <a:cubicBezTo>
                  <a:pt x="74846" y="72804"/>
                  <a:pt x="75019" y="72954"/>
                  <a:pt x="75191" y="73108"/>
                </a:cubicBezTo>
                <a:cubicBezTo>
                  <a:pt x="75405" y="73191"/>
                  <a:pt x="75619" y="73277"/>
                  <a:pt x="75833" y="73359"/>
                </a:cubicBezTo>
                <a:cubicBezTo>
                  <a:pt x="75660" y="73198"/>
                  <a:pt x="75492" y="73041"/>
                  <a:pt x="75323" y="72879"/>
                </a:cubicBezTo>
                <a:close/>
                <a:moveTo>
                  <a:pt x="76730" y="73693"/>
                </a:moveTo>
                <a:cubicBezTo>
                  <a:pt x="76550" y="73521"/>
                  <a:pt x="76377" y="73348"/>
                  <a:pt x="76204" y="73176"/>
                </a:cubicBezTo>
                <a:cubicBezTo>
                  <a:pt x="75976" y="73101"/>
                  <a:pt x="75747" y="73026"/>
                  <a:pt x="75522" y="72947"/>
                </a:cubicBezTo>
                <a:cubicBezTo>
                  <a:pt x="75694" y="73116"/>
                  <a:pt x="75874" y="73281"/>
                  <a:pt x="76054" y="73442"/>
                </a:cubicBezTo>
                <a:cubicBezTo>
                  <a:pt x="76276" y="73528"/>
                  <a:pt x="76501" y="73611"/>
                  <a:pt x="76730" y="73693"/>
                </a:cubicBezTo>
                <a:close/>
                <a:moveTo>
                  <a:pt x="76917" y="73873"/>
                </a:moveTo>
                <a:cubicBezTo>
                  <a:pt x="76700" y="73798"/>
                  <a:pt x="76482" y="73720"/>
                  <a:pt x="76268" y="73641"/>
                </a:cubicBezTo>
                <a:cubicBezTo>
                  <a:pt x="76437" y="73795"/>
                  <a:pt x="76610" y="73945"/>
                  <a:pt x="76786" y="74099"/>
                </a:cubicBezTo>
                <a:cubicBezTo>
                  <a:pt x="76996" y="74185"/>
                  <a:pt x="77210" y="74271"/>
                  <a:pt x="77428" y="74354"/>
                </a:cubicBezTo>
                <a:cubicBezTo>
                  <a:pt x="77255" y="74196"/>
                  <a:pt x="77082" y="74035"/>
                  <a:pt x="76917" y="73873"/>
                </a:cubicBezTo>
                <a:close/>
                <a:moveTo>
                  <a:pt x="78321" y="74695"/>
                </a:moveTo>
                <a:cubicBezTo>
                  <a:pt x="78141" y="74523"/>
                  <a:pt x="77968" y="74350"/>
                  <a:pt x="77795" y="74177"/>
                </a:cubicBezTo>
                <a:cubicBezTo>
                  <a:pt x="77566" y="74102"/>
                  <a:pt x="77338" y="74024"/>
                  <a:pt x="77112" y="73945"/>
                </a:cubicBezTo>
                <a:cubicBezTo>
                  <a:pt x="77285" y="74110"/>
                  <a:pt x="77465" y="74275"/>
                  <a:pt x="77645" y="74440"/>
                </a:cubicBezTo>
                <a:cubicBezTo>
                  <a:pt x="77870" y="74526"/>
                  <a:pt x="78095" y="74613"/>
                  <a:pt x="78321" y="74695"/>
                </a:cubicBezTo>
                <a:close/>
                <a:moveTo>
                  <a:pt x="78508" y="74875"/>
                </a:moveTo>
                <a:cubicBezTo>
                  <a:pt x="78291" y="74796"/>
                  <a:pt x="78073" y="74718"/>
                  <a:pt x="77859" y="74635"/>
                </a:cubicBezTo>
                <a:cubicBezTo>
                  <a:pt x="78028" y="74789"/>
                  <a:pt x="78201" y="74939"/>
                  <a:pt x="78377" y="75093"/>
                </a:cubicBezTo>
                <a:cubicBezTo>
                  <a:pt x="78591" y="75179"/>
                  <a:pt x="78805" y="75269"/>
                  <a:pt x="79018" y="75355"/>
                </a:cubicBezTo>
                <a:cubicBezTo>
                  <a:pt x="78846" y="75194"/>
                  <a:pt x="78677" y="75037"/>
                  <a:pt x="78508" y="74875"/>
                </a:cubicBezTo>
                <a:close/>
                <a:moveTo>
                  <a:pt x="79911" y="75701"/>
                </a:moveTo>
                <a:cubicBezTo>
                  <a:pt x="79735" y="75528"/>
                  <a:pt x="79559" y="75355"/>
                  <a:pt x="79386" y="75183"/>
                </a:cubicBezTo>
                <a:cubicBezTo>
                  <a:pt x="79157" y="75108"/>
                  <a:pt x="78928" y="75025"/>
                  <a:pt x="78700" y="74947"/>
                </a:cubicBezTo>
                <a:cubicBezTo>
                  <a:pt x="78876" y="75112"/>
                  <a:pt x="79056" y="75277"/>
                  <a:pt x="79236" y="75442"/>
                </a:cubicBezTo>
                <a:cubicBezTo>
                  <a:pt x="79461" y="75528"/>
                  <a:pt x="79686" y="75614"/>
                  <a:pt x="79911" y="75701"/>
                </a:cubicBezTo>
                <a:close/>
                <a:moveTo>
                  <a:pt x="80099" y="75881"/>
                </a:moveTo>
                <a:cubicBezTo>
                  <a:pt x="79881" y="75798"/>
                  <a:pt x="79664" y="75716"/>
                  <a:pt x="79446" y="75633"/>
                </a:cubicBezTo>
                <a:cubicBezTo>
                  <a:pt x="79619" y="75787"/>
                  <a:pt x="79791" y="75941"/>
                  <a:pt x="79968" y="76091"/>
                </a:cubicBezTo>
                <a:cubicBezTo>
                  <a:pt x="80182" y="76181"/>
                  <a:pt x="80395" y="76271"/>
                  <a:pt x="80613" y="76357"/>
                </a:cubicBezTo>
                <a:cubicBezTo>
                  <a:pt x="80441" y="76200"/>
                  <a:pt x="80268" y="76038"/>
                  <a:pt x="80099" y="75881"/>
                </a:cubicBezTo>
                <a:close/>
                <a:moveTo>
                  <a:pt x="81502" y="76710"/>
                </a:moveTo>
                <a:cubicBezTo>
                  <a:pt x="81326" y="76541"/>
                  <a:pt x="81150" y="76369"/>
                  <a:pt x="80973" y="76196"/>
                </a:cubicBezTo>
                <a:cubicBezTo>
                  <a:pt x="80744" y="76113"/>
                  <a:pt x="80516" y="76035"/>
                  <a:pt x="80290" y="75948"/>
                </a:cubicBezTo>
                <a:cubicBezTo>
                  <a:pt x="80467" y="76117"/>
                  <a:pt x="80643" y="76282"/>
                  <a:pt x="80823" y="76444"/>
                </a:cubicBezTo>
                <a:cubicBezTo>
                  <a:pt x="81048" y="76534"/>
                  <a:pt x="81277" y="76624"/>
                  <a:pt x="81502" y="76710"/>
                </a:cubicBezTo>
                <a:close/>
                <a:moveTo>
                  <a:pt x="81690" y="76886"/>
                </a:moveTo>
                <a:cubicBezTo>
                  <a:pt x="81472" y="76804"/>
                  <a:pt x="81255" y="76721"/>
                  <a:pt x="81037" y="76635"/>
                </a:cubicBezTo>
                <a:cubicBezTo>
                  <a:pt x="81210" y="76789"/>
                  <a:pt x="81382" y="76943"/>
                  <a:pt x="81555" y="77093"/>
                </a:cubicBezTo>
                <a:cubicBezTo>
                  <a:pt x="81772" y="77186"/>
                  <a:pt x="81986" y="77277"/>
                  <a:pt x="82204" y="77367"/>
                </a:cubicBezTo>
                <a:cubicBezTo>
                  <a:pt x="82031" y="77209"/>
                  <a:pt x="81859" y="77048"/>
                  <a:pt x="81690" y="76886"/>
                </a:cubicBezTo>
                <a:close/>
                <a:moveTo>
                  <a:pt x="83093" y="77723"/>
                </a:moveTo>
                <a:cubicBezTo>
                  <a:pt x="82917" y="77554"/>
                  <a:pt x="82737" y="77382"/>
                  <a:pt x="82564" y="77209"/>
                </a:cubicBezTo>
                <a:cubicBezTo>
                  <a:pt x="82335" y="77126"/>
                  <a:pt x="82106" y="77044"/>
                  <a:pt x="81878" y="76958"/>
                </a:cubicBezTo>
                <a:cubicBezTo>
                  <a:pt x="82054" y="77123"/>
                  <a:pt x="82234" y="77288"/>
                  <a:pt x="82414" y="77453"/>
                </a:cubicBezTo>
                <a:cubicBezTo>
                  <a:pt x="82639" y="77543"/>
                  <a:pt x="82864" y="77637"/>
                  <a:pt x="83093" y="77723"/>
                </a:cubicBezTo>
                <a:close/>
                <a:moveTo>
                  <a:pt x="83281" y="77899"/>
                </a:moveTo>
                <a:cubicBezTo>
                  <a:pt x="83059" y="77817"/>
                  <a:pt x="82842" y="77731"/>
                  <a:pt x="82624" y="77644"/>
                </a:cubicBezTo>
                <a:cubicBezTo>
                  <a:pt x="82797" y="77794"/>
                  <a:pt x="82969" y="77948"/>
                  <a:pt x="83146" y="78102"/>
                </a:cubicBezTo>
                <a:cubicBezTo>
                  <a:pt x="83363" y="78196"/>
                  <a:pt x="83577" y="78286"/>
                  <a:pt x="83795" y="78380"/>
                </a:cubicBezTo>
                <a:cubicBezTo>
                  <a:pt x="83622" y="78218"/>
                  <a:pt x="83450" y="78061"/>
                  <a:pt x="83281" y="77899"/>
                </a:cubicBezTo>
                <a:close/>
                <a:moveTo>
                  <a:pt x="84684" y="78740"/>
                </a:moveTo>
                <a:cubicBezTo>
                  <a:pt x="84504" y="78571"/>
                  <a:pt x="84328" y="78398"/>
                  <a:pt x="84151" y="78226"/>
                </a:cubicBezTo>
                <a:cubicBezTo>
                  <a:pt x="83922" y="78143"/>
                  <a:pt x="83694" y="78057"/>
                  <a:pt x="83465" y="77971"/>
                </a:cubicBezTo>
                <a:cubicBezTo>
                  <a:pt x="83641" y="78136"/>
                  <a:pt x="83821" y="78301"/>
                  <a:pt x="84001" y="78466"/>
                </a:cubicBezTo>
                <a:cubicBezTo>
                  <a:pt x="84226" y="78560"/>
                  <a:pt x="84455" y="78650"/>
                  <a:pt x="84684" y="78740"/>
                </a:cubicBezTo>
                <a:close/>
                <a:moveTo>
                  <a:pt x="85386" y="79393"/>
                </a:moveTo>
                <a:cubicBezTo>
                  <a:pt x="85213" y="79235"/>
                  <a:pt x="85040" y="79074"/>
                  <a:pt x="84868" y="78916"/>
                </a:cubicBezTo>
                <a:cubicBezTo>
                  <a:pt x="84650" y="78830"/>
                  <a:pt x="84429" y="78740"/>
                  <a:pt x="84211" y="78654"/>
                </a:cubicBezTo>
                <a:cubicBezTo>
                  <a:pt x="84384" y="78807"/>
                  <a:pt x="84560" y="78957"/>
                  <a:pt x="84737" y="79111"/>
                </a:cubicBezTo>
                <a:cubicBezTo>
                  <a:pt x="84950" y="79205"/>
                  <a:pt x="85168" y="79303"/>
                  <a:pt x="85386" y="79393"/>
                </a:cubicBezTo>
                <a:close/>
                <a:moveTo>
                  <a:pt x="85596" y="79580"/>
                </a:moveTo>
                <a:cubicBezTo>
                  <a:pt x="85386" y="79494"/>
                  <a:pt x="85183" y="79408"/>
                  <a:pt x="84977" y="79318"/>
                </a:cubicBezTo>
                <a:cubicBezTo>
                  <a:pt x="85142" y="79456"/>
                  <a:pt x="85311" y="79599"/>
                  <a:pt x="85479" y="79738"/>
                </a:cubicBezTo>
                <a:cubicBezTo>
                  <a:pt x="85682" y="79832"/>
                  <a:pt x="85888" y="79929"/>
                  <a:pt x="86091" y="80019"/>
                </a:cubicBezTo>
                <a:cubicBezTo>
                  <a:pt x="85926" y="79877"/>
                  <a:pt x="85757" y="79730"/>
                  <a:pt x="85596" y="79580"/>
                </a:cubicBezTo>
                <a:close/>
                <a:moveTo>
                  <a:pt x="86977" y="80413"/>
                </a:moveTo>
                <a:cubicBezTo>
                  <a:pt x="86804" y="80252"/>
                  <a:pt x="86628" y="80094"/>
                  <a:pt x="86459" y="79933"/>
                </a:cubicBezTo>
                <a:cubicBezTo>
                  <a:pt x="86237" y="79847"/>
                  <a:pt x="86016" y="79757"/>
                  <a:pt x="85798" y="79667"/>
                </a:cubicBezTo>
                <a:cubicBezTo>
                  <a:pt x="85971" y="79820"/>
                  <a:pt x="86147" y="79970"/>
                  <a:pt x="86324" y="80124"/>
                </a:cubicBezTo>
                <a:cubicBezTo>
                  <a:pt x="86541" y="80222"/>
                  <a:pt x="86759" y="80316"/>
                  <a:pt x="86977" y="80413"/>
                </a:cubicBezTo>
                <a:close/>
                <a:moveTo>
                  <a:pt x="87183" y="80597"/>
                </a:moveTo>
                <a:cubicBezTo>
                  <a:pt x="86977" y="80511"/>
                  <a:pt x="86770" y="80421"/>
                  <a:pt x="86564" y="80327"/>
                </a:cubicBezTo>
                <a:cubicBezTo>
                  <a:pt x="86729" y="80469"/>
                  <a:pt x="86898" y="80608"/>
                  <a:pt x="87067" y="80751"/>
                </a:cubicBezTo>
                <a:cubicBezTo>
                  <a:pt x="87273" y="80848"/>
                  <a:pt x="87479" y="80942"/>
                  <a:pt x="87686" y="81040"/>
                </a:cubicBezTo>
                <a:cubicBezTo>
                  <a:pt x="87517" y="80893"/>
                  <a:pt x="87348" y="80743"/>
                  <a:pt x="87183" y="80597"/>
                </a:cubicBezTo>
                <a:close/>
                <a:moveTo>
                  <a:pt x="88567" y="81434"/>
                </a:moveTo>
                <a:cubicBezTo>
                  <a:pt x="88391" y="81272"/>
                  <a:pt x="88218" y="81115"/>
                  <a:pt x="88046" y="80953"/>
                </a:cubicBezTo>
                <a:cubicBezTo>
                  <a:pt x="87824" y="80863"/>
                  <a:pt x="87603" y="80773"/>
                  <a:pt x="87385" y="80683"/>
                </a:cubicBezTo>
                <a:cubicBezTo>
                  <a:pt x="87558" y="80837"/>
                  <a:pt x="87734" y="80987"/>
                  <a:pt x="87911" y="81141"/>
                </a:cubicBezTo>
                <a:cubicBezTo>
                  <a:pt x="88128" y="81239"/>
                  <a:pt x="88350" y="81336"/>
                  <a:pt x="88567" y="81434"/>
                </a:cubicBezTo>
                <a:moveTo>
                  <a:pt x="88774" y="81618"/>
                </a:moveTo>
                <a:cubicBezTo>
                  <a:pt x="88564" y="81528"/>
                  <a:pt x="88357" y="81434"/>
                  <a:pt x="88147" y="81344"/>
                </a:cubicBezTo>
                <a:cubicBezTo>
                  <a:pt x="88316" y="81486"/>
                  <a:pt x="88485" y="81625"/>
                  <a:pt x="88657" y="81768"/>
                </a:cubicBezTo>
                <a:cubicBezTo>
                  <a:pt x="88864" y="81865"/>
                  <a:pt x="89070" y="81963"/>
                  <a:pt x="89277" y="82057"/>
                </a:cubicBezTo>
                <a:cubicBezTo>
                  <a:pt x="89108" y="81910"/>
                  <a:pt x="88939" y="81764"/>
                  <a:pt x="88774" y="81618"/>
                </a:cubicBezTo>
                <a:close/>
                <a:moveTo>
                  <a:pt x="90162" y="82458"/>
                </a:moveTo>
                <a:cubicBezTo>
                  <a:pt x="89982" y="82297"/>
                  <a:pt x="89809" y="82139"/>
                  <a:pt x="89637" y="81978"/>
                </a:cubicBezTo>
                <a:cubicBezTo>
                  <a:pt x="89412" y="81888"/>
                  <a:pt x="89190" y="81794"/>
                  <a:pt x="88969" y="81700"/>
                </a:cubicBezTo>
                <a:cubicBezTo>
                  <a:pt x="89145" y="81854"/>
                  <a:pt x="89322" y="82008"/>
                  <a:pt x="89498" y="82162"/>
                </a:cubicBezTo>
                <a:cubicBezTo>
                  <a:pt x="89719" y="82259"/>
                  <a:pt x="89941" y="82360"/>
                  <a:pt x="90162" y="82458"/>
                </a:cubicBezTo>
                <a:close/>
                <a:moveTo>
                  <a:pt x="90365" y="82638"/>
                </a:moveTo>
                <a:cubicBezTo>
                  <a:pt x="90154" y="82548"/>
                  <a:pt x="89944" y="82454"/>
                  <a:pt x="89734" y="82360"/>
                </a:cubicBezTo>
                <a:cubicBezTo>
                  <a:pt x="89903" y="82503"/>
                  <a:pt x="90072" y="82642"/>
                  <a:pt x="90245" y="82784"/>
                </a:cubicBezTo>
                <a:cubicBezTo>
                  <a:pt x="90451" y="82886"/>
                  <a:pt x="90661" y="82983"/>
                  <a:pt x="90871" y="83081"/>
                </a:cubicBezTo>
                <a:cubicBezTo>
                  <a:pt x="90699" y="82935"/>
                  <a:pt x="90530" y="82788"/>
                  <a:pt x="90365" y="82638"/>
                </a:cubicBezTo>
                <a:moveTo>
                  <a:pt x="91738" y="83479"/>
                </a:moveTo>
                <a:cubicBezTo>
                  <a:pt x="91561" y="83317"/>
                  <a:pt x="91385" y="83160"/>
                  <a:pt x="91213" y="82998"/>
                </a:cubicBezTo>
                <a:cubicBezTo>
                  <a:pt x="90991" y="82908"/>
                  <a:pt x="90774" y="82814"/>
                  <a:pt x="90556" y="82721"/>
                </a:cubicBezTo>
                <a:cubicBezTo>
                  <a:pt x="90732" y="82874"/>
                  <a:pt x="90909" y="83028"/>
                  <a:pt x="91089" y="83182"/>
                </a:cubicBezTo>
                <a:cubicBezTo>
                  <a:pt x="91303" y="83283"/>
                  <a:pt x="91520" y="83381"/>
                  <a:pt x="91738" y="83479"/>
                </a:cubicBezTo>
                <a:close/>
                <a:moveTo>
                  <a:pt x="91937" y="83655"/>
                </a:moveTo>
                <a:cubicBezTo>
                  <a:pt x="91730" y="83565"/>
                  <a:pt x="91524" y="83471"/>
                  <a:pt x="91321" y="83381"/>
                </a:cubicBezTo>
                <a:cubicBezTo>
                  <a:pt x="91490" y="83524"/>
                  <a:pt x="91659" y="83662"/>
                  <a:pt x="91832" y="83805"/>
                </a:cubicBezTo>
                <a:cubicBezTo>
                  <a:pt x="92034" y="83906"/>
                  <a:pt x="92241" y="84004"/>
                  <a:pt x="92447" y="84098"/>
                </a:cubicBezTo>
                <a:cubicBezTo>
                  <a:pt x="92274" y="83951"/>
                  <a:pt x="92106" y="83805"/>
                  <a:pt x="91937" y="83655"/>
                </a:cubicBezTo>
                <a:moveTo>
                  <a:pt x="93332" y="84507"/>
                </a:moveTo>
                <a:cubicBezTo>
                  <a:pt x="93152" y="84349"/>
                  <a:pt x="92976" y="84188"/>
                  <a:pt x="92803" y="84026"/>
                </a:cubicBezTo>
                <a:cubicBezTo>
                  <a:pt x="92575" y="83933"/>
                  <a:pt x="92349" y="83835"/>
                  <a:pt x="92124" y="83737"/>
                </a:cubicBezTo>
                <a:cubicBezTo>
                  <a:pt x="92301" y="83891"/>
                  <a:pt x="92477" y="84045"/>
                  <a:pt x="92657" y="84199"/>
                </a:cubicBezTo>
                <a:cubicBezTo>
                  <a:pt x="92882" y="84304"/>
                  <a:pt x="93107" y="84405"/>
                  <a:pt x="93332" y="84507"/>
                </a:cubicBezTo>
                <a:close/>
                <a:moveTo>
                  <a:pt x="93531" y="84683"/>
                </a:moveTo>
                <a:cubicBezTo>
                  <a:pt x="93314" y="84589"/>
                  <a:pt x="93100" y="84492"/>
                  <a:pt x="92886" y="84394"/>
                </a:cubicBezTo>
                <a:cubicBezTo>
                  <a:pt x="93055" y="84533"/>
                  <a:pt x="93227" y="84679"/>
                  <a:pt x="93400" y="84818"/>
                </a:cubicBezTo>
                <a:cubicBezTo>
                  <a:pt x="93614" y="84923"/>
                  <a:pt x="93824" y="85024"/>
                  <a:pt x="94042" y="85129"/>
                </a:cubicBezTo>
                <a:cubicBezTo>
                  <a:pt x="93869" y="84979"/>
                  <a:pt x="93696" y="84833"/>
                  <a:pt x="93531" y="84683"/>
                </a:cubicBezTo>
                <a:close/>
                <a:moveTo>
                  <a:pt x="94946" y="85550"/>
                </a:moveTo>
                <a:cubicBezTo>
                  <a:pt x="94766" y="85388"/>
                  <a:pt x="94586" y="85227"/>
                  <a:pt x="94409" y="85066"/>
                </a:cubicBezTo>
                <a:cubicBezTo>
                  <a:pt x="94177" y="84968"/>
                  <a:pt x="93944" y="84867"/>
                  <a:pt x="93711" y="84766"/>
                </a:cubicBezTo>
                <a:cubicBezTo>
                  <a:pt x="93888" y="84919"/>
                  <a:pt x="94068" y="85073"/>
                  <a:pt x="94248" y="85227"/>
                </a:cubicBezTo>
                <a:cubicBezTo>
                  <a:pt x="94481" y="85336"/>
                  <a:pt x="94713" y="85445"/>
                  <a:pt x="94946" y="85550"/>
                </a:cubicBezTo>
                <a:close/>
                <a:moveTo>
                  <a:pt x="95145" y="85722"/>
                </a:moveTo>
                <a:cubicBezTo>
                  <a:pt x="94920" y="85625"/>
                  <a:pt x="94698" y="85520"/>
                  <a:pt x="94473" y="85418"/>
                </a:cubicBezTo>
                <a:cubicBezTo>
                  <a:pt x="94646" y="85561"/>
                  <a:pt x="94818" y="85704"/>
                  <a:pt x="94991" y="85846"/>
                </a:cubicBezTo>
                <a:cubicBezTo>
                  <a:pt x="95216" y="85959"/>
                  <a:pt x="95441" y="86067"/>
                  <a:pt x="95670" y="86176"/>
                </a:cubicBezTo>
                <a:cubicBezTo>
                  <a:pt x="95494" y="86026"/>
                  <a:pt x="95317" y="85876"/>
                  <a:pt x="95145" y="85722"/>
                </a:cubicBezTo>
                <a:moveTo>
                  <a:pt x="96540" y="86585"/>
                </a:moveTo>
                <a:cubicBezTo>
                  <a:pt x="96357" y="86424"/>
                  <a:pt x="96176" y="86263"/>
                  <a:pt x="95996" y="86097"/>
                </a:cubicBezTo>
                <a:cubicBezTo>
                  <a:pt x="95771" y="86000"/>
                  <a:pt x="95546" y="85902"/>
                  <a:pt x="95325" y="85805"/>
                </a:cubicBezTo>
                <a:cubicBezTo>
                  <a:pt x="95505" y="85962"/>
                  <a:pt x="95685" y="86116"/>
                  <a:pt x="95873" y="86274"/>
                </a:cubicBezTo>
                <a:cubicBezTo>
                  <a:pt x="96094" y="86379"/>
                  <a:pt x="96315" y="86480"/>
                  <a:pt x="96540" y="86585"/>
                </a:cubicBezTo>
                <a:close/>
                <a:moveTo>
                  <a:pt x="96732" y="86754"/>
                </a:moveTo>
                <a:cubicBezTo>
                  <a:pt x="96522" y="86657"/>
                  <a:pt x="96308" y="86559"/>
                  <a:pt x="96098" y="86461"/>
                </a:cubicBezTo>
                <a:cubicBezTo>
                  <a:pt x="96270" y="86608"/>
                  <a:pt x="96450" y="86754"/>
                  <a:pt x="96627" y="86897"/>
                </a:cubicBezTo>
                <a:cubicBezTo>
                  <a:pt x="96837" y="87002"/>
                  <a:pt x="97047" y="87107"/>
                  <a:pt x="97261" y="87208"/>
                </a:cubicBezTo>
                <a:cubicBezTo>
                  <a:pt x="97081" y="87058"/>
                  <a:pt x="96908" y="86908"/>
                  <a:pt x="96732" y="86754"/>
                </a:cubicBezTo>
                <a:close/>
                <a:moveTo>
                  <a:pt x="98128" y="87621"/>
                </a:moveTo>
                <a:cubicBezTo>
                  <a:pt x="97944" y="87456"/>
                  <a:pt x="97764" y="87294"/>
                  <a:pt x="97583" y="87133"/>
                </a:cubicBezTo>
                <a:cubicBezTo>
                  <a:pt x="97358" y="87035"/>
                  <a:pt x="97133" y="86934"/>
                  <a:pt x="96908" y="86833"/>
                </a:cubicBezTo>
                <a:cubicBezTo>
                  <a:pt x="97088" y="86990"/>
                  <a:pt x="97272" y="87148"/>
                  <a:pt x="97456" y="87302"/>
                </a:cubicBezTo>
                <a:cubicBezTo>
                  <a:pt x="97681" y="87411"/>
                  <a:pt x="97906" y="87516"/>
                  <a:pt x="98128" y="87621"/>
                </a:cubicBezTo>
                <a:close/>
                <a:moveTo>
                  <a:pt x="98319" y="87786"/>
                </a:moveTo>
                <a:cubicBezTo>
                  <a:pt x="98105" y="87688"/>
                  <a:pt x="97891" y="87587"/>
                  <a:pt x="97677" y="87489"/>
                </a:cubicBezTo>
                <a:cubicBezTo>
                  <a:pt x="97854" y="87636"/>
                  <a:pt x="98034" y="87782"/>
                  <a:pt x="98210" y="87925"/>
                </a:cubicBezTo>
                <a:cubicBezTo>
                  <a:pt x="98424" y="88033"/>
                  <a:pt x="98638" y="88139"/>
                  <a:pt x="98848" y="88240"/>
                </a:cubicBezTo>
                <a:cubicBezTo>
                  <a:pt x="98672" y="88090"/>
                  <a:pt x="98495" y="87940"/>
                  <a:pt x="98319" y="87786"/>
                </a:cubicBezTo>
                <a:moveTo>
                  <a:pt x="99718" y="88656"/>
                </a:moveTo>
                <a:cubicBezTo>
                  <a:pt x="99535" y="88495"/>
                  <a:pt x="99354" y="88330"/>
                  <a:pt x="99171" y="88169"/>
                </a:cubicBezTo>
                <a:cubicBezTo>
                  <a:pt x="98942" y="88067"/>
                  <a:pt x="98717" y="87966"/>
                  <a:pt x="98488" y="87865"/>
                </a:cubicBezTo>
                <a:cubicBezTo>
                  <a:pt x="98672" y="88022"/>
                  <a:pt x="98855" y="88176"/>
                  <a:pt x="99039" y="88334"/>
                </a:cubicBezTo>
                <a:cubicBezTo>
                  <a:pt x="99264" y="88442"/>
                  <a:pt x="99493" y="88551"/>
                  <a:pt x="99718" y="88656"/>
                </a:cubicBezTo>
                <a:close/>
                <a:moveTo>
                  <a:pt x="99906" y="88821"/>
                </a:moveTo>
                <a:cubicBezTo>
                  <a:pt x="99688" y="88720"/>
                  <a:pt x="99475" y="88619"/>
                  <a:pt x="99257" y="88514"/>
                </a:cubicBezTo>
                <a:cubicBezTo>
                  <a:pt x="99433" y="88664"/>
                  <a:pt x="99613" y="88810"/>
                  <a:pt x="99793" y="88956"/>
                </a:cubicBezTo>
                <a:cubicBezTo>
                  <a:pt x="100007" y="89062"/>
                  <a:pt x="100225" y="89170"/>
                  <a:pt x="100439" y="89275"/>
                </a:cubicBezTo>
                <a:cubicBezTo>
                  <a:pt x="100259" y="89125"/>
                  <a:pt x="100082" y="88975"/>
                  <a:pt x="99906" y="88821"/>
                </a:cubicBezTo>
                <a:moveTo>
                  <a:pt x="99317" y="88232"/>
                </a:moveTo>
                <a:cubicBezTo>
                  <a:pt x="99505" y="88397"/>
                  <a:pt x="99692" y="88566"/>
                  <a:pt x="99880" y="88731"/>
                </a:cubicBezTo>
                <a:cubicBezTo>
                  <a:pt x="100120" y="88840"/>
                  <a:pt x="100352" y="88949"/>
                  <a:pt x="100593" y="89054"/>
                </a:cubicBezTo>
                <a:cubicBezTo>
                  <a:pt x="100405" y="88885"/>
                  <a:pt x="100217" y="88713"/>
                  <a:pt x="100034" y="88540"/>
                </a:cubicBezTo>
                <a:cubicBezTo>
                  <a:pt x="99793" y="88439"/>
                  <a:pt x="99557" y="88337"/>
                  <a:pt x="99317" y="88232"/>
                </a:cubicBezTo>
                <a:close/>
                <a:moveTo>
                  <a:pt x="156258" y="5632"/>
                </a:moveTo>
                <a:cubicBezTo>
                  <a:pt x="178676" y="5632"/>
                  <a:pt x="199376" y="10555"/>
                  <a:pt x="208411" y="20843"/>
                </a:cubicBezTo>
                <a:cubicBezTo>
                  <a:pt x="212515" y="25514"/>
                  <a:pt x="214361" y="30879"/>
                  <a:pt x="214361" y="36511"/>
                </a:cubicBezTo>
                <a:cubicBezTo>
                  <a:pt x="214358" y="51155"/>
                  <a:pt x="201901" y="67570"/>
                  <a:pt x="184270" y="78252"/>
                </a:cubicBezTo>
                <a:cubicBezTo>
                  <a:pt x="168928" y="87564"/>
                  <a:pt x="148495" y="93050"/>
                  <a:pt x="129127" y="93050"/>
                </a:cubicBezTo>
                <a:cubicBezTo>
                  <a:pt x="118580" y="93050"/>
                  <a:pt x="108348" y="91422"/>
                  <a:pt x="99433" y="87898"/>
                </a:cubicBezTo>
                <a:cubicBezTo>
                  <a:pt x="99621" y="88082"/>
                  <a:pt x="99812" y="88266"/>
                  <a:pt x="100007" y="88450"/>
                </a:cubicBezTo>
                <a:cubicBezTo>
                  <a:pt x="109459" y="92435"/>
                  <a:pt x="120471" y="94269"/>
                  <a:pt x="131828" y="94269"/>
                </a:cubicBezTo>
                <a:cubicBezTo>
                  <a:pt x="151508" y="94269"/>
                  <a:pt x="172226" y="88765"/>
                  <a:pt x="187696" y="79430"/>
                </a:cubicBezTo>
                <a:cubicBezTo>
                  <a:pt x="205537" y="68677"/>
                  <a:pt x="218020" y="52067"/>
                  <a:pt x="218020" y="37209"/>
                </a:cubicBezTo>
                <a:cubicBezTo>
                  <a:pt x="218020" y="31401"/>
                  <a:pt x="216114" y="25863"/>
                  <a:pt x="211877" y="21038"/>
                </a:cubicBezTo>
                <a:cubicBezTo>
                  <a:pt x="202512" y="10375"/>
                  <a:pt x="181175" y="5208"/>
                  <a:pt x="158190" y="5208"/>
                </a:cubicBezTo>
                <a:lnTo>
                  <a:pt x="158182" y="5208"/>
                </a:lnTo>
                <a:cubicBezTo>
                  <a:pt x="149737" y="5208"/>
                  <a:pt x="141069" y="5906"/>
                  <a:pt x="132691" y="7283"/>
                </a:cubicBezTo>
                <a:cubicBezTo>
                  <a:pt x="132492" y="7351"/>
                  <a:pt x="132297" y="7418"/>
                  <a:pt x="132102" y="7489"/>
                </a:cubicBezTo>
                <a:cubicBezTo>
                  <a:pt x="140071" y="6259"/>
                  <a:pt x="148273" y="5632"/>
                  <a:pt x="156258" y="5632"/>
                </a:cubicBezTo>
                <a:close/>
                <a:moveTo>
                  <a:pt x="131134" y="7838"/>
                </a:moveTo>
                <a:cubicBezTo>
                  <a:pt x="138818" y="6701"/>
                  <a:pt x="146694" y="6124"/>
                  <a:pt x="154352" y="6124"/>
                </a:cubicBezTo>
                <a:cubicBezTo>
                  <a:pt x="176177" y="6124"/>
                  <a:pt x="196217" y="10817"/>
                  <a:pt x="204895" y="20696"/>
                </a:cubicBezTo>
                <a:cubicBezTo>
                  <a:pt x="208853" y="25203"/>
                  <a:pt x="210636" y="30380"/>
                  <a:pt x="210636" y="35821"/>
                </a:cubicBezTo>
                <a:cubicBezTo>
                  <a:pt x="210632" y="50202"/>
                  <a:pt x="198220" y="66414"/>
                  <a:pt x="180811" y="77018"/>
                </a:cubicBezTo>
                <a:cubicBezTo>
                  <a:pt x="165608" y="86293"/>
                  <a:pt x="145471" y="91763"/>
                  <a:pt x="126429" y="91763"/>
                </a:cubicBezTo>
                <a:cubicBezTo>
                  <a:pt x="116625" y="91763"/>
                  <a:pt x="107114" y="90315"/>
                  <a:pt x="98717" y="87186"/>
                </a:cubicBezTo>
                <a:cubicBezTo>
                  <a:pt x="98904" y="87381"/>
                  <a:pt x="99099" y="87572"/>
                  <a:pt x="99294" y="87763"/>
                </a:cubicBezTo>
                <a:cubicBezTo>
                  <a:pt x="108239" y="91328"/>
                  <a:pt x="118520" y="92975"/>
                  <a:pt x="129127" y="92975"/>
                </a:cubicBezTo>
                <a:cubicBezTo>
                  <a:pt x="148480" y="92975"/>
                  <a:pt x="168906" y="87489"/>
                  <a:pt x="184233" y="78188"/>
                </a:cubicBezTo>
                <a:cubicBezTo>
                  <a:pt x="201848" y="67518"/>
                  <a:pt x="214286" y="51110"/>
                  <a:pt x="214286" y="36511"/>
                </a:cubicBezTo>
                <a:cubicBezTo>
                  <a:pt x="214286" y="30898"/>
                  <a:pt x="212448" y="25548"/>
                  <a:pt x="208354" y="20892"/>
                </a:cubicBezTo>
                <a:cubicBezTo>
                  <a:pt x="199353" y="10637"/>
                  <a:pt x="178668" y="5707"/>
                  <a:pt x="156265" y="5707"/>
                </a:cubicBezTo>
                <a:lnTo>
                  <a:pt x="156258" y="5707"/>
                </a:lnTo>
                <a:cubicBezTo>
                  <a:pt x="148146" y="5707"/>
                  <a:pt x="139812" y="6353"/>
                  <a:pt x="131723" y="7624"/>
                </a:cubicBezTo>
                <a:cubicBezTo>
                  <a:pt x="131528" y="7696"/>
                  <a:pt x="131329" y="7767"/>
                  <a:pt x="131134" y="7838"/>
                </a:cubicBezTo>
                <a:moveTo>
                  <a:pt x="130901" y="7872"/>
                </a:moveTo>
                <a:cubicBezTo>
                  <a:pt x="131093" y="7801"/>
                  <a:pt x="131284" y="7733"/>
                  <a:pt x="131475" y="7662"/>
                </a:cubicBezTo>
                <a:cubicBezTo>
                  <a:pt x="131149" y="7715"/>
                  <a:pt x="130823" y="7767"/>
                  <a:pt x="130496" y="7823"/>
                </a:cubicBezTo>
                <a:cubicBezTo>
                  <a:pt x="130309" y="7887"/>
                  <a:pt x="130121" y="7951"/>
                  <a:pt x="129933" y="8018"/>
                </a:cubicBezTo>
                <a:cubicBezTo>
                  <a:pt x="130256" y="7970"/>
                  <a:pt x="130579" y="7921"/>
                  <a:pt x="130901" y="7872"/>
                </a:cubicBezTo>
                <a:close/>
                <a:moveTo>
                  <a:pt x="129971" y="8217"/>
                </a:moveTo>
                <a:cubicBezTo>
                  <a:pt x="130162" y="8146"/>
                  <a:pt x="130350" y="8075"/>
                  <a:pt x="130545" y="8003"/>
                </a:cubicBezTo>
                <a:cubicBezTo>
                  <a:pt x="130211" y="8052"/>
                  <a:pt x="129873" y="8105"/>
                  <a:pt x="129543" y="8157"/>
                </a:cubicBezTo>
                <a:cubicBezTo>
                  <a:pt x="129352" y="8225"/>
                  <a:pt x="129164" y="8296"/>
                  <a:pt x="128977" y="8364"/>
                </a:cubicBezTo>
                <a:cubicBezTo>
                  <a:pt x="129307" y="8315"/>
                  <a:pt x="129641" y="8266"/>
                  <a:pt x="129971" y="8217"/>
                </a:cubicBezTo>
                <a:close/>
                <a:moveTo>
                  <a:pt x="128039" y="8709"/>
                </a:moveTo>
                <a:cubicBezTo>
                  <a:pt x="128380" y="8660"/>
                  <a:pt x="128718" y="8615"/>
                  <a:pt x="129059" y="8566"/>
                </a:cubicBezTo>
                <a:cubicBezTo>
                  <a:pt x="129247" y="8495"/>
                  <a:pt x="129438" y="8420"/>
                  <a:pt x="129629" y="8349"/>
                </a:cubicBezTo>
                <a:cubicBezTo>
                  <a:pt x="129288" y="8397"/>
                  <a:pt x="128943" y="8446"/>
                  <a:pt x="128605" y="8499"/>
                </a:cubicBezTo>
                <a:cubicBezTo>
                  <a:pt x="128418" y="8570"/>
                  <a:pt x="128226" y="8638"/>
                  <a:pt x="128039" y="8709"/>
                </a:cubicBezTo>
                <a:close/>
                <a:moveTo>
                  <a:pt x="127814" y="8743"/>
                </a:moveTo>
                <a:cubicBezTo>
                  <a:pt x="127994" y="8675"/>
                  <a:pt x="128177" y="8604"/>
                  <a:pt x="128358" y="8536"/>
                </a:cubicBezTo>
                <a:cubicBezTo>
                  <a:pt x="128027" y="8589"/>
                  <a:pt x="127697" y="8641"/>
                  <a:pt x="127367" y="8694"/>
                </a:cubicBezTo>
                <a:cubicBezTo>
                  <a:pt x="127187" y="8758"/>
                  <a:pt x="127007" y="8821"/>
                  <a:pt x="126827" y="8889"/>
                </a:cubicBezTo>
                <a:cubicBezTo>
                  <a:pt x="127153" y="8836"/>
                  <a:pt x="127483" y="8788"/>
                  <a:pt x="127814" y="8743"/>
                </a:cubicBezTo>
                <a:close/>
                <a:moveTo>
                  <a:pt x="125904" y="9230"/>
                </a:moveTo>
                <a:cubicBezTo>
                  <a:pt x="126238" y="9182"/>
                  <a:pt x="126575" y="9133"/>
                  <a:pt x="126913" y="9088"/>
                </a:cubicBezTo>
                <a:cubicBezTo>
                  <a:pt x="127093" y="9016"/>
                  <a:pt x="127273" y="8945"/>
                  <a:pt x="127457" y="8878"/>
                </a:cubicBezTo>
                <a:cubicBezTo>
                  <a:pt x="127116" y="8926"/>
                  <a:pt x="126778" y="8979"/>
                  <a:pt x="126440" y="9028"/>
                </a:cubicBezTo>
                <a:cubicBezTo>
                  <a:pt x="126260" y="9095"/>
                  <a:pt x="126080" y="9163"/>
                  <a:pt x="125904" y="9230"/>
                </a:cubicBezTo>
                <a:close/>
                <a:moveTo>
                  <a:pt x="125660" y="9264"/>
                </a:moveTo>
                <a:cubicBezTo>
                  <a:pt x="125832" y="9200"/>
                  <a:pt x="126009" y="9133"/>
                  <a:pt x="126181" y="9069"/>
                </a:cubicBezTo>
                <a:cubicBezTo>
                  <a:pt x="125851" y="9122"/>
                  <a:pt x="125525" y="9170"/>
                  <a:pt x="125198" y="9227"/>
                </a:cubicBezTo>
                <a:cubicBezTo>
                  <a:pt x="125026" y="9287"/>
                  <a:pt x="124857" y="9347"/>
                  <a:pt x="124688" y="9410"/>
                </a:cubicBezTo>
                <a:cubicBezTo>
                  <a:pt x="125011" y="9362"/>
                  <a:pt x="125333" y="9313"/>
                  <a:pt x="125660" y="9264"/>
                </a:cubicBezTo>
                <a:moveTo>
                  <a:pt x="124774" y="9602"/>
                </a:moveTo>
                <a:cubicBezTo>
                  <a:pt x="124947" y="9538"/>
                  <a:pt x="125120" y="9470"/>
                  <a:pt x="125292" y="9403"/>
                </a:cubicBezTo>
                <a:cubicBezTo>
                  <a:pt x="124958" y="9455"/>
                  <a:pt x="124621" y="9504"/>
                  <a:pt x="124283" y="9557"/>
                </a:cubicBezTo>
                <a:cubicBezTo>
                  <a:pt x="124114" y="9621"/>
                  <a:pt x="123941" y="9684"/>
                  <a:pt x="123776" y="9748"/>
                </a:cubicBezTo>
                <a:cubicBezTo>
                  <a:pt x="124107" y="9699"/>
                  <a:pt x="124440" y="9651"/>
                  <a:pt x="124774" y="9602"/>
                </a:cubicBezTo>
                <a:close/>
                <a:moveTo>
                  <a:pt x="123911" y="9943"/>
                </a:moveTo>
                <a:cubicBezTo>
                  <a:pt x="124080" y="9876"/>
                  <a:pt x="124253" y="9808"/>
                  <a:pt x="124422" y="9741"/>
                </a:cubicBezTo>
                <a:cubicBezTo>
                  <a:pt x="124080" y="9789"/>
                  <a:pt x="123735" y="9842"/>
                  <a:pt x="123390" y="9891"/>
                </a:cubicBezTo>
                <a:cubicBezTo>
                  <a:pt x="123225" y="9954"/>
                  <a:pt x="123052" y="10018"/>
                  <a:pt x="122887" y="10086"/>
                </a:cubicBezTo>
                <a:cubicBezTo>
                  <a:pt x="123225" y="10037"/>
                  <a:pt x="123570" y="9988"/>
                  <a:pt x="123911" y="9943"/>
                </a:cubicBezTo>
                <a:moveTo>
                  <a:pt x="122020" y="10423"/>
                </a:moveTo>
                <a:cubicBezTo>
                  <a:pt x="122369" y="10375"/>
                  <a:pt x="122718" y="10330"/>
                  <a:pt x="123067" y="10285"/>
                </a:cubicBezTo>
                <a:cubicBezTo>
                  <a:pt x="123236" y="10217"/>
                  <a:pt x="123405" y="10150"/>
                  <a:pt x="123570" y="10082"/>
                </a:cubicBezTo>
                <a:cubicBezTo>
                  <a:pt x="123221" y="10127"/>
                  <a:pt x="122868" y="10176"/>
                  <a:pt x="122519" y="10228"/>
                </a:cubicBezTo>
                <a:cubicBezTo>
                  <a:pt x="122354" y="10292"/>
                  <a:pt x="122185" y="10356"/>
                  <a:pt x="122020" y="10423"/>
                </a:cubicBezTo>
                <a:close/>
                <a:moveTo>
                  <a:pt x="121795" y="10453"/>
                </a:moveTo>
                <a:cubicBezTo>
                  <a:pt x="121960" y="10390"/>
                  <a:pt x="122118" y="10326"/>
                  <a:pt x="122283" y="10262"/>
                </a:cubicBezTo>
                <a:cubicBezTo>
                  <a:pt x="121942" y="10311"/>
                  <a:pt x="121600" y="10360"/>
                  <a:pt x="121259" y="10412"/>
                </a:cubicBezTo>
                <a:cubicBezTo>
                  <a:pt x="121101" y="10472"/>
                  <a:pt x="120940" y="10532"/>
                  <a:pt x="120782" y="10592"/>
                </a:cubicBezTo>
                <a:cubicBezTo>
                  <a:pt x="121120" y="10547"/>
                  <a:pt x="121458" y="10498"/>
                  <a:pt x="121795" y="10453"/>
                </a:cubicBezTo>
                <a:close/>
                <a:moveTo>
                  <a:pt x="119934" y="10926"/>
                </a:moveTo>
                <a:cubicBezTo>
                  <a:pt x="120279" y="10877"/>
                  <a:pt x="120625" y="10832"/>
                  <a:pt x="120970" y="10787"/>
                </a:cubicBezTo>
                <a:cubicBezTo>
                  <a:pt x="121127" y="10724"/>
                  <a:pt x="121289" y="10656"/>
                  <a:pt x="121446" y="10592"/>
                </a:cubicBezTo>
                <a:cubicBezTo>
                  <a:pt x="121097" y="10641"/>
                  <a:pt x="120748" y="10690"/>
                  <a:pt x="120400" y="10742"/>
                </a:cubicBezTo>
                <a:cubicBezTo>
                  <a:pt x="120246" y="10802"/>
                  <a:pt x="120088" y="10862"/>
                  <a:pt x="119934" y="10926"/>
                </a:cubicBezTo>
                <a:close/>
                <a:moveTo>
                  <a:pt x="119694" y="10960"/>
                </a:moveTo>
                <a:cubicBezTo>
                  <a:pt x="119848" y="10896"/>
                  <a:pt x="119998" y="10836"/>
                  <a:pt x="120152" y="10776"/>
                </a:cubicBezTo>
                <a:cubicBezTo>
                  <a:pt x="119829" y="10825"/>
                  <a:pt x="119503" y="10874"/>
                  <a:pt x="119180" y="10922"/>
                </a:cubicBezTo>
                <a:cubicBezTo>
                  <a:pt x="119030" y="10979"/>
                  <a:pt x="118880" y="11035"/>
                  <a:pt x="118730" y="11095"/>
                </a:cubicBezTo>
                <a:cubicBezTo>
                  <a:pt x="119053" y="11050"/>
                  <a:pt x="119375" y="11001"/>
                  <a:pt x="119694" y="10960"/>
                </a:cubicBezTo>
                <a:close/>
                <a:moveTo>
                  <a:pt x="117893" y="11421"/>
                </a:moveTo>
                <a:cubicBezTo>
                  <a:pt x="118223" y="11373"/>
                  <a:pt x="118554" y="11331"/>
                  <a:pt x="118884" y="11286"/>
                </a:cubicBezTo>
                <a:cubicBezTo>
                  <a:pt x="119034" y="11226"/>
                  <a:pt x="119180" y="11166"/>
                  <a:pt x="119330" y="11106"/>
                </a:cubicBezTo>
                <a:cubicBezTo>
                  <a:pt x="119000" y="11151"/>
                  <a:pt x="118666" y="11200"/>
                  <a:pt x="118336" y="11249"/>
                </a:cubicBezTo>
                <a:cubicBezTo>
                  <a:pt x="118190" y="11305"/>
                  <a:pt x="118039" y="11361"/>
                  <a:pt x="117893" y="11421"/>
                </a:cubicBezTo>
                <a:close/>
                <a:moveTo>
                  <a:pt x="117642" y="11455"/>
                </a:moveTo>
                <a:cubicBezTo>
                  <a:pt x="117784" y="11399"/>
                  <a:pt x="117927" y="11343"/>
                  <a:pt x="118070" y="11286"/>
                </a:cubicBezTo>
                <a:cubicBezTo>
                  <a:pt x="117739" y="11335"/>
                  <a:pt x="117409" y="11384"/>
                  <a:pt x="117079" y="11436"/>
                </a:cubicBezTo>
                <a:cubicBezTo>
                  <a:pt x="116940" y="11489"/>
                  <a:pt x="116798" y="11542"/>
                  <a:pt x="116659" y="11594"/>
                </a:cubicBezTo>
                <a:cubicBezTo>
                  <a:pt x="116989" y="11549"/>
                  <a:pt x="117315" y="11500"/>
                  <a:pt x="117642" y="11455"/>
                </a:cubicBezTo>
                <a:close/>
                <a:moveTo>
                  <a:pt x="115841" y="11913"/>
                </a:moveTo>
                <a:cubicBezTo>
                  <a:pt x="116178" y="11868"/>
                  <a:pt x="116512" y="11819"/>
                  <a:pt x="116846" y="11774"/>
                </a:cubicBezTo>
                <a:cubicBezTo>
                  <a:pt x="116985" y="11718"/>
                  <a:pt x="117128" y="11662"/>
                  <a:pt x="117267" y="11605"/>
                </a:cubicBezTo>
                <a:cubicBezTo>
                  <a:pt x="116929" y="11654"/>
                  <a:pt x="116587" y="11703"/>
                  <a:pt x="116250" y="11755"/>
                </a:cubicBezTo>
                <a:cubicBezTo>
                  <a:pt x="116115" y="11808"/>
                  <a:pt x="115976" y="11860"/>
                  <a:pt x="115841" y="11913"/>
                </a:cubicBezTo>
                <a:close/>
                <a:moveTo>
                  <a:pt x="115574" y="11951"/>
                </a:moveTo>
                <a:cubicBezTo>
                  <a:pt x="115706" y="11898"/>
                  <a:pt x="115837" y="11849"/>
                  <a:pt x="115972" y="11797"/>
                </a:cubicBezTo>
                <a:cubicBezTo>
                  <a:pt x="115668" y="11842"/>
                  <a:pt x="115368" y="11887"/>
                  <a:pt x="115068" y="11936"/>
                </a:cubicBezTo>
                <a:cubicBezTo>
                  <a:pt x="114937" y="11984"/>
                  <a:pt x="114809" y="12033"/>
                  <a:pt x="114678" y="12082"/>
                </a:cubicBezTo>
                <a:cubicBezTo>
                  <a:pt x="114978" y="12037"/>
                  <a:pt x="115274" y="11996"/>
                  <a:pt x="115574" y="11951"/>
                </a:cubicBezTo>
                <a:close/>
                <a:moveTo>
                  <a:pt x="114798" y="12266"/>
                </a:moveTo>
                <a:cubicBezTo>
                  <a:pt x="114925" y="12213"/>
                  <a:pt x="115053" y="12161"/>
                  <a:pt x="115180" y="12112"/>
                </a:cubicBezTo>
                <a:cubicBezTo>
                  <a:pt x="114869" y="12157"/>
                  <a:pt x="114558" y="12202"/>
                  <a:pt x="114246" y="12247"/>
                </a:cubicBezTo>
                <a:cubicBezTo>
                  <a:pt x="114119" y="12296"/>
                  <a:pt x="113995" y="12344"/>
                  <a:pt x="113867" y="12393"/>
                </a:cubicBezTo>
                <a:cubicBezTo>
                  <a:pt x="114179" y="12352"/>
                  <a:pt x="114490" y="12307"/>
                  <a:pt x="114798" y="12266"/>
                </a:cubicBezTo>
                <a:moveTo>
                  <a:pt x="113091" y="12701"/>
                </a:moveTo>
                <a:cubicBezTo>
                  <a:pt x="113410" y="12660"/>
                  <a:pt x="113728" y="12615"/>
                  <a:pt x="114051" y="12573"/>
                </a:cubicBezTo>
                <a:cubicBezTo>
                  <a:pt x="114171" y="12521"/>
                  <a:pt x="114299" y="12472"/>
                  <a:pt x="114419" y="12420"/>
                </a:cubicBezTo>
                <a:cubicBezTo>
                  <a:pt x="114096" y="12465"/>
                  <a:pt x="113777" y="12510"/>
                  <a:pt x="113455" y="12558"/>
                </a:cubicBezTo>
                <a:cubicBezTo>
                  <a:pt x="113334" y="12607"/>
                  <a:pt x="113214" y="12652"/>
                  <a:pt x="113091" y="12701"/>
                </a:cubicBezTo>
                <a:close/>
                <a:moveTo>
                  <a:pt x="112828" y="12738"/>
                </a:moveTo>
                <a:cubicBezTo>
                  <a:pt x="112944" y="12693"/>
                  <a:pt x="113061" y="12645"/>
                  <a:pt x="113177" y="12600"/>
                </a:cubicBezTo>
                <a:cubicBezTo>
                  <a:pt x="112854" y="12645"/>
                  <a:pt x="112528" y="12693"/>
                  <a:pt x="112205" y="12746"/>
                </a:cubicBezTo>
                <a:cubicBezTo>
                  <a:pt x="112089" y="12787"/>
                  <a:pt x="111976" y="12832"/>
                  <a:pt x="111864" y="12877"/>
                </a:cubicBezTo>
                <a:cubicBezTo>
                  <a:pt x="112183" y="12828"/>
                  <a:pt x="112505" y="12783"/>
                  <a:pt x="112828" y="12738"/>
                </a:cubicBezTo>
                <a:close/>
                <a:moveTo>
                  <a:pt x="112093" y="13039"/>
                </a:moveTo>
                <a:cubicBezTo>
                  <a:pt x="112205" y="12994"/>
                  <a:pt x="112318" y="12949"/>
                  <a:pt x="112426" y="12900"/>
                </a:cubicBezTo>
                <a:cubicBezTo>
                  <a:pt x="112096" y="12949"/>
                  <a:pt x="111762" y="12997"/>
                  <a:pt x="111432" y="13046"/>
                </a:cubicBezTo>
                <a:cubicBezTo>
                  <a:pt x="111323" y="13091"/>
                  <a:pt x="111215" y="13132"/>
                  <a:pt x="111106" y="13177"/>
                </a:cubicBezTo>
                <a:cubicBezTo>
                  <a:pt x="111436" y="13129"/>
                  <a:pt x="111762" y="13084"/>
                  <a:pt x="112093" y="13039"/>
                </a:cubicBezTo>
                <a:close/>
                <a:moveTo>
                  <a:pt x="110382" y="13470"/>
                </a:moveTo>
                <a:cubicBezTo>
                  <a:pt x="110716" y="13421"/>
                  <a:pt x="111053" y="13376"/>
                  <a:pt x="111391" y="13335"/>
                </a:cubicBezTo>
                <a:cubicBezTo>
                  <a:pt x="111496" y="13290"/>
                  <a:pt x="111601" y="13245"/>
                  <a:pt x="111706" y="13200"/>
                </a:cubicBezTo>
                <a:cubicBezTo>
                  <a:pt x="111368" y="13249"/>
                  <a:pt x="111027" y="13294"/>
                  <a:pt x="110689" y="13343"/>
                </a:cubicBezTo>
                <a:cubicBezTo>
                  <a:pt x="110584" y="13384"/>
                  <a:pt x="110483" y="13425"/>
                  <a:pt x="110382" y="13470"/>
                </a:cubicBezTo>
                <a:close/>
                <a:moveTo>
                  <a:pt x="110115" y="13504"/>
                </a:moveTo>
                <a:cubicBezTo>
                  <a:pt x="110213" y="13466"/>
                  <a:pt x="110310" y="13425"/>
                  <a:pt x="110412" y="13384"/>
                </a:cubicBezTo>
                <a:cubicBezTo>
                  <a:pt x="110081" y="13433"/>
                  <a:pt x="109755" y="13481"/>
                  <a:pt x="109429" y="13530"/>
                </a:cubicBezTo>
                <a:cubicBezTo>
                  <a:pt x="109331" y="13568"/>
                  <a:pt x="109234" y="13605"/>
                  <a:pt x="109140" y="13643"/>
                </a:cubicBezTo>
                <a:cubicBezTo>
                  <a:pt x="109466" y="13594"/>
                  <a:pt x="109789" y="13549"/>
                  <a:pt x="110115" y="13504"/>
                </a:cubicBezTo>
                <a:close/>
                <a:moveTo>
                  <a:pt x="109436" y="13789"/>
                </a:moveTo>
                <a:cubicBezTo>
                  <a:pt x="109526" y="13748"/>
                  <a:pt x="109620" y="13710"/>
                  <a:pt x="109714" y="13673"/>
                </a:cubicBezTo>
                <a:cubicBezTo>
                  <a:pt x="109376" y="13718"/>
                  <a:pt x="109042" y="13766"/>
                  <a:pt x="108704" y="13815"/>
                </a:cubicBezTo>
                <a:cubicBezTo>
                  <a:pt x="108618" y="13853"/>
                  <a:pt x="108528" y="13887"/>
                  <a:pt x="108442" y="13924"/>
                </a:cubicBezTo>
                <a:cubicBezTo>
                  <a:pt x="108772" y="13879"/>
                  <a:pt x="109106" y="13830"/>
                  <a:pt x="109436" y="13789"/>
                </a:cubicBezTo>
                <a:moveTo>
                  <a:pt x="108018" y="14097"/>
                </a:moveTo>
                <a:cubicBezTo>
                  <a:pt x="107939" y="14130"/>
                  <a:pt x="107857" y="14164"/>
                  <a:pt x="107778" y="14198"/>
                </a:cubicBezTo>
                <a:cubicBezTo>
                  <a:pt x="108115" y="14149"/>
                  <a:pt x="108457" y="14104"/>
                  <a:pt x="108795" y="14063"/>
                </a:cubicBezTo>
                <a:cubicBezTo>
                  <a:pt x="108877" y="14025"/>
                  <a:pt x="108960" y="13992"/>
                  <a:pt x="109046" y="13954"/>
                </a:cubicBezTo>
                <a:cubicBezTo>
                  <a:pt x="108704" y="13999"/>
                  <a:pt x="108363" y="14048"/>
                  <a:pt x="108018" y="14097"/>
                </a:cubicBezTo>
                <a:close/>
                <a:moveTo>
                  <a:pt x="108160" y="13962"/>
                </a:moveTo>
                <a:cubicBezTo>
                  <a:pt x="108243" y="13928"/>
                  <a:pt x="108329" y="13894"/>
                  <a:pt x="108412" y="13860"/>
                </a:cubicBezTo>
                <a:cubicBezTo>
                  <a:pt x="108089" y="13909"/>
                  <a:pt x="107766" y="13954"/>
                  <a:pt x="107444" y="14007"/>
                </a:cubicBezTo>
                <a:cubicBezTo>
                  <a:pt x="107365" y="14037"/>
                  <a:pt x="107282" y="14070"/>
                  <a:pt x="107204" y="14100"/>
                </a:cubicBezTo>
                <a:cubicBezTo>
                  <a:pt x="107523" y="14055"/>
                  <a:pt x="107842" y="14007"/>
                  <a:pt x="108160" y="13962"/>
                </a:cubicBezTo>
                <a:close/>
                <a:moveTo>
                  <a:pt x="107508" y="14232"/>
                </a:moveTo>
                <a:cubicBezTo>
                  <a:pt x="107586" y="14202"/>
                  <a:pt x="107661" y="14168"/>
                  <a:pt x="107740" y="14138"/>
                </a:cubicBezTo>
                <a:cubicBezTo>
                  <a:pt x="107410" y="14183"/>
                  <a:pt x="107080" y="14232"/>
                  <a:pt x="106750" y="14281"/>
                </a:cubicBezTo>
                <a:cubicBezTo>
                  <a:pt x="106675" y="14311"/>
                  <a:pt x="106603" y="14341"/>
                  <a:pt x="106528" y="14371"/>
                </a:cubicBezTo>
                <a:cubicBezTo>
                  <a:pt x="106855" y="14322"/>
                  <a:pt x="107181" y="14277"/>
                  <a:pt x="107508" y="14232"/>
                </a:cubicBezTo>
                <a:close/>
                <a:moveTo>
                  <a:pt x="106896" y="14491"/>
                </a:moveTo>
                <a:cubicBezTo>
                  <a:pt x="106964" y="14464"/>
                  <a:pt x="107031" y="14434"/>
                  <a:pt x="107099" y="14404"/>
                </a:cubicBezTo>
                <a:cubicBezTo>
                  <a:pt x="106765" y="14453"/>
                  <a:pt x="106427" y="14498"/>
                  <a:pt x="106089" y="14551"/>
                </a:cubicBezTo>
                <a:cubicBezTo>
                  <a:pt x="106026" y="14577"/>
                  <a:pt x="105962" y="14603"/>
                  <a:pt x="105898" y="14629"/>
                </a:cubicBezTo>
                <a:cubicBezTo>
                  <a:pt x="106228" y="14581"/>
                  <a:pt x="106562" y="14536"/>
                  <a:pt x="106896" y="14491"/>
                </a:cubicBezTo>
                <a:close/>
                <a:moveTo>
                  <a:pt x="105466" y="14806"/>
                </a:moveTo>
                <a:cubicBezTo>
                  <a:pt x="105414" y="14828"/>
                  <a:pt x="105361" y="14851"/>
                  <a:pt x="105305" y="14873"/>
                </a:cubicBezTo>
                <a:cubicBezTo>
                  <a:pt x="105647" y="14828"/>
                  <a:pt x="105984" y="14783"/>
                  <a:pt x="106322" y="14742"/>
                </a:cubicBezTo>
                <a:cubicBezTo>
                  <a:pt x="106378" y="14716"/>
                  <a:pt x="106438" y="14689"/>
                  <a:pt x="106498" y="14663"/>
                </a:cubicBezTo>
                <a:cubicBezTo>
                  <a:pt x="106153" y="14712"/>
                  <a:pt x="105812" y="14757"/>
                  <a:pt x="105466" y="14806"/>
                </a:cubicBezTo>
                <a:close/>
                <a:moveTo>
                  <a:pt x="105613" y="14667"/>
                </a:moveTo>
                <a:cubicBezTo>
                  <a:pt x="105673" y="14644"/>
                  <a:pt x="105737" y="14618"/>
                  <a:pt x="105793" y="14592"/>
                </a:cubicBezTo>
                <a:cubicBezTo>
                  <a:pt x="105470" y="14641"/>
                  <a:pt x="105144" y="14689"/>
                  <a:pt x="104821" y="14738"/>
                </a:cubicBezTo>
                <a:cubicBezTo>
                  <a:pt x="104765" y="14761"/>
                  <a:pt x="104709" y="14783"/>
                  <a:pt x="104652" y="14806"/>
                </a:cubicBezTo>
                <a:cubicBezTo>
                  <a:pt x="104971" y="14757"/>
                  <a:pt x="105294" y="14712"/>
                  <a:pt x="105613" y="14667"/>
                </a:cubicBezTo>
                <a:close/>
                <a:moveTo>
                  <a:pt x="105031" y="14911"/>
                </a:moveTo>
                <a:cubicBezTo>
                  <a:pt x="105084" y="14888"/>
                  <a:pt x="105136" y="14866"/>
                  <a:pt x="105185" y="14847"/>
                </a:cubicBezTo>
                <a:cubicBezTo>
                  <a:pt x="104855" y="14892"/>
                  <a:pt x="104525" y="14941"/>
                  <a:pt x="104191" y="14990"/>
                </a:cubicBezTo>
                <a:cubicBezTo>
                  <a:pt x="104146" y="15008"/>
                  <a:pt x="104101" y="15027"/>
                  <a:pt x="104056" y="15046"/>
                </a:cubicBezTo>
                <a:cubicBezTo>
                  <a:pt x="104382" y="15001"/>
                  <a:pt x="104709" y="14956"/>
                  <a:pt x="105031" y="14911"/>
                </a:cubicBezTo>
                <a:close/>
                <a:moveTo>
                  <a:pt x="104495" y="15140"/>
                </a:moveTo>
                <a:cubicBezTo>
                  <a:pt x="104536" y="15125"/>
                  <a:pt x="104577" y="15106"/>
                  <a:pt x="104615" y="15091"/>
                </a:cubicBezTo>
                <a:cubicBezTo>
                  <a:pt x="104277" y="15136"/>
                  <a:pt x="103939" y="15185"/>
                  <a:pt x="103602" y="15234"/>
                </a:cubicBezTo>
                <a:cubicBezTo>
                  <a:pt x="103568" y="15249"/>
                  <a:pt x="103534" y="15260"/>
                  <a:pt x="103500" y="15275"/>
                </a:cubicBezTo>
                <a:cubicBezTo>
                  <a:pt x="103831" y="15230"/>
                  <a:pt x="104165" y="15185"/>
                  <a:pt x="104495" y="15140"/>
                </a:cubicBezTo>
                <a:close/>
                <a:moveTo>
                  <a:pt x="103058" y="15462"/>
                </a:moveTo>
                <a:cubicBezTo>
                  <a:pt x="103039" y="15470"/>
                  <a:pt x="103016" y="15481"/>
                  <a:pt x="102994" y="15489"/>
                </a:cubicBezTo>
                <a:cubicBezTo>
                  <a:pt x="103332" y="15444"/>
                  <a:pt x="103666" y="15399"/>
                  <a:pt x="104003" y="15357"/>
                </a:cubicBezTo>
                <a:cubicBezTo>
                  <a:pt x="104029" y="15342"/>
                  <a:pt x="104059" y="15331"/>
                  <a:pt x="104086" y="15320"/>
                </a:cubicBezTo>
                <a:cubicBezTo>
                  <a:pt x="103744" y="15365"/>
                  <a:pt x="103403" y="15414"/>
                  <a:pt x="103058" y="15462"/>
                </a:cubicBezTo>
                <a:close/>
                <a:moveTo>
                  <a:pt x="103208" y="15316"/>
                </a:moveTo>
                <a:cubicBezTo>
                  <a:pt x="103242" y="15305"/>
                  <a:pt x="103272" y="15290"/>
                  <a:pt x="103305" y="15275"/>
                </a:cubicBezTo>
                <a:cubicBezTo>
                  <a:pt x="102979" y="15324"/>
                  <a:pt x="102656" y="15372"/>
                  <a:pt x="102330" y="15421"/>
                </a:cubicBezTo>
                <a:cubicBezTo>
                  <a:pt x="102304" y="15432"/>
                  <a:pt x="102281" y="15444"/>
                  <a:pt x="102255" y="15455"/>
                </a:cubicBezTo>
                <a:cubicBezTo>
                  <a:pt x="102574" y="15406"/>
                  <a:pt x="102893" y="15361"/>
                  <a:pt x="103208" y="15316"/>
                </a:cubicBezTo>
                <a:close/>
                <a:moveTo>
                  <a:pt x="102712" y="15526"/>
                </a:moveTo>
                <a:cubicBezTo>
                  <a:pt x="102731" y="15519"/>
                  <a:pt x="102754" y="15511"/>
                  <a:pt x="102773" y="15504"/>
                </a:cubicBezTo>
                <a:cubicBezTo>
                  <a:pt x="102442" y="15549"/>
                  <a:pt x="102112" y="15597"/>
                  <a:pt x="101782" y="15646"/>
                </a:cubicBezTo>
                <a:cubicBezTo>
                  <a:pt x="101767" y="15650"/>
                  <a:pt x="101756" y="15657"/>
                  <a:pt x="101741" y="15661"/>
                </a:cubicBezTo>
                <a:cubicBezTo>
                  <a:pt x="102067" y="15616"/>
                  <a:pt x="102390" y="15571"/>
                  <a:pt x="102712" y="15526"/>
                </a:cubicBezTo>
                <a:close/>
                <a:moveTo>
                  <a:pt x="102266" y="15718"/>
                </a:moveTo>
                <a:cubicBezTo>
                  <a:pt x="102274" y="15718"/>
                  <a:pt x="102277" y="15714"/>
                  <a:pt x="102285" y="15710"/>
                </a:cubicBezTo>
                <a:cubicBezTo>
                  <a:pt x="102026" y="15748"/>
                  <a:pt x="101767" y="15785"/>
                  <a:pt x="101508" y="15823"/>
                </a:cubicBezTo>
                <a:cubicBezTo>
                  <a:pt x="101763" y="15785"/>
                  <a:pt x="102015" y="15751"/>
                  <a:pt x="102266" y="15718"/>
                </a:cubicBezTo>
                <a:close/>
                <a:moveTo>
                  <a:pt x="102198" y="16671"/>
                </a:moveTo>
                <a:cubicBezTo>
                  <a:pt x="102247" y="16644"/>
                  <a:pt x="102300" y="16618"/>
                  <a:pt x="102352" y="16592"/>
                </a:cubicBezTo>
                <a:cubicBezTo>
                  <a:pt x="102060" y="16595"/>
                  <a:pt x="101759" y="16599"/>
                  <a:pt x="101452" y="16607"/>
                </a:cubicBezTo>
                <a:cubicBezTo>
                  <a:pt x="101448" y="16610"/>
                  <a:pt x="101441" y="16610"/>
                  <a:pt x="101437" y="16614"/>
                </a:cubicBezTo>
                <a:cubicBezTo>
                  <a:pt x="101703" y="16629"/>
                  <a:pt x="101955" y="16648"/>
                  <a:pt x="102198" y="16671"/>
                </a:cubicBezTo>
                <a:close/>
                <a:moveTo>
                  <a:pt x="101227" y="17170"/>
                </a:moveTo>
                <a:cubicBezTo>
                  <a:pt x="101463" y="17046"/>
                  <a:pt x="101703" y="16922"/>
                  <a:pt x="101947" y="16798"/>
                </a:cubicBezTo>
                <a:cubicBezTo>
                  <a:pt x="101696" y="16776"/>
                  <a:pt x="101429" y="16761"/>
                  <a:pt x="101155" y="16749"/>
                </a:cubicBezTo>
                <a:cubicBezTo>
                  <a:pt x="100998" y="16824"/>
                  <a:pt x="100844" y="16903"/>
                  <a:pt x="100690" y="16978"/>
                </a:cubicBezTo>
                <a:cubicBezTo>
                  <a:pt x="100889" y="17034"/>
                  <a:pt x="101069" y="17098"/>
                  <a:pt x="101227" y="17170"/>
                </a:cubicBezTo>
                <a:close/>
                <a:moveTo>
                  <a:pt x="99051" y="18918"/>
                </a:moveTo>
                <a:cubicBezTo>
                  <a:pt x="99051" y="18967"/>
                  <a:pt x="99047" y="19016"/>
                  <a:pt x="99043" y="19068"/>
                </a:cubicBezTo>
                <a:cubicBezTo>
                  <a:pt x="99876" y="18558"/>
                  <a:pt x="100728" y="18063"/>
                  <a:pt x="101598" y="17579"/>
                </a:cubicBezTo>
                <a:cubicBezTo>
                  <a:pt x="101478" y="17473"/>
                  <a:pt x="101324" y="17380"/>
                  <a:pt x="101137" y="17293"/>
                </a:cubicBezTo>
                <a:cubicBezTo>
                  <a:pt x="100413" y="17672"/>
                  <a:pt x="99700" y="18063"/>
                  <a:pt x="99002" y="18456"/>
                </a:cubicBezTo>
                <a:cubicBezTo>
                  <a:pt x="99036" y="18607"/>
                  <a:pt x="99051" y="18760"/>
                  <a:pt x="99051" y="18918"/>
                </a:cubicBezTo>
                <a:close/>
                <a:moveTo>
                  <a:pt x="98837" y="20021"/>
                </a:moveTo>
                <a:cubicBezTo>
                  <a:pt x="99846" y="19342"/>
                  <a:pt x="100893" y="18682"/>
                  <a:pt x="101973" y="18044"/>
                </a:cubicBezTo>
                <a:cubicBezTo>
                  <a:pt x="101898" y="17920"/>
                  <a:pt x="101808" y="17800"/>
                  <a:pt x="101707" y="17684"/>
                </a:cubicBezTo>
                <a:lnTo>
                  <a:pt x="101763" y="17635"/>
                </a:lnTo>
                <a:lnTo>
                  <a:pt x="101707" y="17684"/>
                </a:lnTo>
                <a:cubicBezTo>
                  <a:pt x="101688" y="17665"/>
                  <a:pt x="101669" y="17646"/>
                  <a:pt x="101651" y="17624"/>
                </a:cubicBezTo>
                <a:cubicBezTo>
                  <a:pt x="100758" y="18119"/>
                  <a:pt x="99887" y="18629"/>
                  <a:pt x="99039" y="19151"/>
                </a:cubicBezTo>
                <a:cubicBezTo>
                  <a:pt x="99013" y="19428"/>
                  <a:pt x="98945" y="19721"/>
                  <a:pt x="98837" y="20021"/>
                </a:cubicBezTo>
                <a:close/>
                <a:moveTo>
                  <a:pt x="93422" y="22344"/>
                </a:moveTo>
                <a:cubicBezTo>
                  <a:pt x="92042" y="23803"/>
                  <a:pt x="90106" y="25439"/>
                  <a:pt x="87870" y="27199"/>
                </a:cubicBezTo>
                <a:cubicBezTo>
                  <a:pt x="87198" y="27731"/>
                  <a:pt x="86496" y="28272"/>
                  <a:pt x="85776" y="28819"/>
                </a:cubicBezTo>
                <a:cubicBezTo>
                  <a:pt x="83498" y="31322"/>
                  <a:pt x="81559" y="33993"/>
                  <a:pt x="79983" y="36777"/>
                </a:cubicBezTo>
                <a:cubicBezTo>
                  <a:pt x="80887" y="36068"/>
                  <a:pt x="81802" y="35359"/>
                  <a:pt x="82714" y="34654"/>
                </a:cubicBezTo>
                <a:cubicBezTo>
                  <a:pt x="85543" y="30268"/>
                  <a:pt x="89265" y="26204"/>
                  <a:pt x="93783" y="22689"/>
                </a:cubicBezTo>
                <a:cubicBezTo>
                  <a:pt x="95374" y="21454"/>
                  <a:pt x="97077" y="20280"/>
                  <a:pt x="98882" y="19166"/>
                </a:cubicBezTo>
                <a:cubicBezTo>
                  <a:pt x="98889" y="19083"/>
                  <a:pt x="98897" y="19001"/>
                  <a:pt x="98897" y="18918"/>
                </a:cubicBezTo>
                <a:cubicBezTo>
                  <a:pt x="98897" y="18787"/>
                  <a:pt x="98885" y="18659"/>
                  <a:pt x="98863" y="18539"/>
                </a:cubicBezTo>
                <a:cubicBezTo>
                  <a:pt x="97227" y="19470"/>
                  <a:pt x="95670" y="20449"/>
                  <a:pt x="94199" y="21473"/>
                </a:cubicBezTo>
                <a:cubicBezTo>
                  <a:pt x="93967" y="21758"/>
                  <a:pt x="93708" y="22047"/>
                  <a:pt x="93422" y="22344"/>
                </a:cubicBezTo>
                <a:moveTo>
                  <a:pt x="86421" y="28129"/>
                </a:moveTo>
                <a:cubicBezTo>
                  <a:pt x="89220" y="25968"/>
                  <a:pt x="91667" y="23972"/>
                  <a:pt x="93310" y="22238"/>
                </a:cubicBezTo>
                <a:cubicBezTo>
                  <a:pt x="93438" y="22103"/>
                  <a:pt x="93558" y="21972"/>
                  <a:pt x="93674" y="21845"/>
                </a:cubicBezTo>
                <a:cubicBezTo>
                  <a:pt x="93029" y="22302"/>
                  <a:pt x="92402" y="22771"/>
                  <a:pt x="91794" y="23248"/>
                </a:cubicBezTo>
                <a:cubicBezTo>
                  <a:pt x="89843" y="24779"/>
                  <a:pt x="88050" y="26411"/>
                  <a:pt x="86421" y="28129"/>
                </a:cubicBezTo>
                <a:close/>
                <a:moveTo>
                  <a:pt x="84230" y="29799"/>
                </a:moveTo>
                <a:cubicBezTo>
                  <a:pt x="84857" y="29326"/>
                  <a:pt x="85472" y="28857"/>
                  <a:pt x="86076" y="28396"/>
                </a:cubicBezTo>
                <a:cubicBezTo>
                  <a:pt x="87783" y="26561"/>
                  <a:pt x="89682" y="24816"/>
                  <a:pt x="91749" y="23195"/>
                </a:cubicBezTo>
                <a:cubicBezTo>
                  <a:pt x="92436" y="22659"/>
                  <a:pt x="93145" y="22130"/>
                  <a:pt x="93873" y="21616"/>
                </a:cubicBezTo>
                <a:cubicBezTo>
                  <a:pt x="94323" y="21094"/>
                  <a:pt x="94691" y="20599"/>
                  <a:pt x="94957" y="20137"/>
                </a:cubicBezTo>
                <a:cubicBezTo>
                  <a:pt x="93107" y="21282"/>
                  <a:pt x="91370" y="22486"/>
                  <a:pt x="89764" y="23758"/>
                </a:cubicBezTo>
                <a:cubicBezTo>
                  <a:pt x="86796" y="26103"/>
                  <a:pt x="84211" y="28692"/>
                  <a:pt x="82035" y="31457"/>
                </a:cubicBezTo>
                <a:cubicBezTo>
                  <a:pt x="82778" y="30898"/>
                  <a:pt x="83510" y="30347"/>
                  <a:pt x="84230" y="29799"/>
                </a:cubicBezTo>
                <a:close/>
                <a:moveTo>
                  <a:pt x="79840" y="36894"/>
                </a:moveTo>
                <a:cubicBezTo>
                  <a:pt x="81375" y="34155"/>
                  <a:pt x="83258" y="31521"/>
                  <a:pt x="85472" y="29052"/>
                </a:cubicBezTo>
                <a:cubicBezTo>
                  <a:pt x="84245" y="29990"/>
                  <a:pt x="82966" y="30951"/>
                  <a:pt x="81664" y="31934"/>
                </a:cubicBezTo>
                <a:cubicBezTo>
                  <a:pt x="79968" y="34151"/>
                  <a:pt x="78527" y="36477"/>
                  <a:pt x="77360" y="38875"/>
                </a:cubicBezTo>
                <a:cubicBezTo>
                  <a:pt x="78174" y="38211"/>
                  <a:pt x="79003" y="37550"/>
                  <a:pt x="79840" y="36894"/>
                </a:cubicBezTo>
                <a:close/>
                <a:moveTo>
                  <a:pt x="75113" y="44653"/>
                </a:moveTo>
                <a:cubicBezTo>
                  <a:pt x="75739" y="44128"/>
                  <a:pt x="76381" y="43591"/>
                  <a:pt x="77045" y="43043"/>
                </a:cubicBezTo>
                <a:cubicBezTo>
                  <a:pt x="77739" y="41070"/>
                  <a:pt x="78610" y="39130"/>
                  <a:pt x="79645" y="37243"/>
                </a:cubicBezTo>
                <a:cubicBezTo>
                  <a:pt x="78820" y="37896"/>
                  <a:pt x="78002" y="38548"/>
                  <a:pt x="77203" y="39201"/>
                </a:cubicBezTo>
                <a:cubicBezTo>
                  <a:pt x="76355" y="40983"/>
                  <a:pt x="75653" y="42807"/>
                  <a:pt x="75113" y="44653"/>
                </a:cubicBezTo>
                <a:close/>
                <a:moveTo>
                  <a:pt x="73229" y="46217"/>
                </a:moveTo>
                <a:cubicBezTo>
                  <a:pt x="73807" y="45737"/>
                  <a:pt x="74404" y="45242"/>
                  <a:pt x="75011" y="44735"/>
                </a:cubicBezTo>
                <a:cubicBezTo>
                  <a:pt x="75548" y="42897"/>
                  <a:pt x="76234" y="41085"/>
                  <a:pt x="77071" y="39306"/>
                </a:cubicBezTo>
                <a:cubicBezTo>
                  <a:pt x="76786" y="39543"/>
                  <a:pt x="76501" y="39775"/>
                  <a:pt x="76219" y="40008"/>
                </a:cubicBezTo>
                <a:cubicBezTo>
                  <a:pt x="75743" y="40409"/>
                  <a:pt x="75274" y="40807"/>
                  <a:pt x="74816" y="41194"/>
                </a:cubicBezTo>
                <a:cubicBezTo>
                  <a:pt x="74156" y="42844"/>
                  <a:pt x="73627" y="44522"/>
                  <a:pt x="73229" y="46217"/>
                </a:cubicBezTo>
                <a:close/>
                <a:moveTo>
                  <a:pt x="71481" y="47651"/>
                </a:moveTo>
                <a:cubicBezTo>
                  <a:pt x="72021" y="47212"/>
                  <a:pt x="72573" y="46762"/>
                  <a:pt x="73132" y="46296"/>
                </a:cubicBezTo>
                <a:cubicBezTo>
                  <a:pt x="73522" y="44612"/>
                  <a:pt x="74043" y="42942"/>
                  <a:pt x="74696" y="41299"/>
                </a:cubicBezTo>
                <a:cubicBezTo>
                  <a:pt x="73983" y="41906"/>
                  <a:pt x="73297" y="42496"/>
                  <a:pt x="72636" y="43070"/>
                </a:cubicBezTo>
                <a:cubicBezTo>
                  <a:pt x="72137" y="44582"/>
                  <a:pt x="71755" y="46112"/>
                  <a:pt x="71481" y="47651"/>
                </a:cubicBezTo>
                <a:close/>
                <a:moveTo>
                  <a:pt x="70712" y="44540"/>
                </a:moveTo>
                <a:cubicBezTo>
                  <a:pt x="71327" y="44004"/>
                  <a:pt x="71961" y="43449"/>
                  <a:pt x="72618" y="42882"/>
                </a:cubicBezTo>
                <a:cubicBezTo>
                  <a:pt x="73300" y="40837"/>
                  <a:pt x="74186" y="38830"/>
                  <a:pt x="75266" y="36883"/>
                </a:cubicBezTo>
                <a:cubicBezTo>
                  <a:pt x="74482" y="37513"/>
                  <a:pt x="73713" y="38147"/>
                  <a:pt x="72966" y="38781"/>
                </a:cubicBezTo>
                <a:cubicBezTo>
                  <a:pt x="72903" y="38837"/>
                  <a:pt x="72835" y="38890"/>
                  <a:pt x="72771" y="38946"/>
                </a:cubicBezTo>
                <a:cubicBezTo>
                  <a:pt x="71908" y="40773"/>
                  <a:pt x="71222" y="42646"/>
                  <a:pt x="70712" y="44540"/>
                </a:cubicBezTo>
                <a:close/>
                <a:moveTo>
                  <a:pt x="68866" y="46150"/>
                </a:moveTo>
                <a:cubicBezTo>
                  <a:pt x="69428" y="45658"/>
                  <a:pt x="70006" y="45152"/>
                  <a:pt x="70606" y="44634"/>
                </a:cubicBezTo>
                <a:cubicBezTo>
                  <a:pt x="71102" y="42751"/>
                  <a:pt x="71777" y="40890"/>
                  <a:pt x="72625" y="39074"/>
                </a:cubicBezTo>
                <a:cubicBezTo>
                  <a:pt x="71830" y="39757"/>
                  <a:pt x="71075" y="40421"/>
                  <a:pt x="70351" y="41066"/>
                </a:cubicBezTo>
                <a:cubicBezTo>
                  <a:pt x="69706" y="42736"/>
                  <a:pt x="69211" y="44435"/>
                  <a:pt x="68866" y="46150"/>
                </a:cubicBezTo>
                <a:close/>
                <a:moveTo>
                  <a:pt x="67170" y="47613"/>
                </a:moveTo>
                <a:cubicBezTo>
                  <a:pt x="67687" y="47170"/>
                  <a:pt x="68220" y="46713"/>
                  <a:pt x="68764" y="46236"/>
                </a:cubicBezTo>
                <a:cubicBezTo>
                  <a:pt x="69102" y="44533"/>
                  <a:pt x="69586" y="42848"/>
                  <a:pt x="70216" y="41186"/>
                </a:cubicBezTo>
                <a:cubicBezTo>
                  <a:pt x="69503" y="41824"/>
                  <a:pt x="68824" y="42443"/>
                  <a:pt x="68171" y="43043"/>
                </a:cubicBezTo>
                <a:cubicBezTo>
                  <a:pt x="67714" y="44552"/>
                  <a:pt x="67380" y="46079"/>
                  <a:pt x="67170" y="47613"/>
                </a:cubicBezTo>
                <a:close/>
                <a:moveTo>
                  <a:pt x="66273" y="44585"/>
                </a:moveTo>
                <a:cubicBezTo>
                  <a:pt x="66869" y="44030"/>
                  <a:pt x="67489" y="43456"/>
                  <a:pt x="68138" y="42859"/>
                </a:cubicBezTo>
                <a:cubicBezTo>
                  <a:pt x="68802" y="40706"/>
                  <a:pt x="69717" y="38593"/>
                  <a:pt x="70873" y="36549"/>
                </a:cubicBezTo>
                <a:cubicBezTo>
                  <a:pt x="70483" y="36875"/>
                  <a:pt x="70096" y="37205"/>
                  <a:pt x="69717" y="37532"/>
                </a:cubicBezTo>
                <a:cubicBezTo>
                  <a:pt x="69222" y="37963"/>
                  <a:pt x="68742" y="38391"/>
                  <a:pt x="68280" y="38811"/>
                </a:cubicBezTo>
                <a:cubicBezTo>
                  <a:pt x="67398" y="40695"/>
                  <a:pt x="66731" y="42627"/>
                  <a:pt x="66273" y="44585"/>
                </a:cubicBezTo>
                <a:close/>
                <a:moveTo>
                  <a:pt x="64479" y="46259"/>
                </a:moveTo>
                <a:cubicBezTo>
                  <a:pt x="65020" y="45756"/>
                  <a:pt x="65579" y="45234"/>
                  <a:pt x="66157" y="44694"/>
                </a:cubicBezTo>
                <a:cubicBezTo>
                  <a:pt x="66603" y="42751"/>
                  <a:pt x="67256" y="40833"/>
                  <a:pt x="68115" y="38961"/>
                </a:cubicBezTo>
                <a:cubicBezTo>
                  <a:pt x="67301" y="39700"/>
                  <a:pt x="66536" y="40417"/>
                  <a:pt x="65811" y="41111"/>
                </a:cubicBezTo>
                <a:cubicBezTo>
                  <a:pt x="65196" y="42799"/>
                  <a:pt x="64753" y="44522"/>
                  <a:pt x="64479" y="46259"/>
                </a:cubicBezTo>
                <a:close/>
                <a:moveTo>
                  <a:pt x="62851" y="47752"/>
                </a:moveTo>
                <a:cubicBezTo>
                  <a:pt x="63346" y="47306"/>
                  <a:pt x="63849" y="46840"/>
                  <a:pt x="64371" y="46356"/>
                </a:cubicBezTo>
                <a:cubicBezTo>
                  <a:pt x="64637" y="44634"/>
                  <a:pt x="65068" y="42927"/>
                  <a:pt x="65665" y="41250"/>
                </a:cubicBezTo>
                <a:cubicBezTo>
                  <a:pt x="64952" y="41936"/>
                  <a:pt x="64281" y="42597"/>
                  <a:pt x="63643" y="43238"/>
                </a:cubicBezTo>
                <a:cubicBezTo>
                  <a:pt x="63245" y="44728"/>
                  <a:pt x="62982" y="46236"/>
                  <a:pt x="62851" y="47752"/>
                </a:cubicBezTo>
                <a:close/>
                <a:moveTo>
                  <a:pt x="61365" y="49077"/>
                </a:moveTo>
                <a:cubicBezTo>
                  <a:pt x="61819" y="48683"/>
                  <a:pt x="62281" y="48270"/>
                  <a:pt x="62753" y="47842"/>
                </a:cubicBezTo>
                <a:cubicBezTo>
                  <a:pt x="62874" y="46341"/>
                  <a:pt x="63129" y="44844"/>
                  <a:pt x="63511" y="43366"/>
                </a:cubicBezTo>
                <a:cubicBezTo>
                  <a:pt x="62892" y="43985"/>
                  <a:pt x="62303" y="44585"/>
                  <a:pt x="61737" y="45159"/>
                </a:cubicBezTo>
                <a:cubicBezTo>
                  <a:pt x="61512" y="46458"/>
                  <a:pt x="61388" y="47767"/>
                  <a:pt x="61365" y="49077"/>
                </a:cubicBezTo>
                <a:close/>
                <a:moveTo>
                  <a:pt x="60082" y="46611"/>
                </a:moveTo>
                <a:cubicBezTo>
                  <a:pt x="60592" y="46097"/>
                  <a:pt x="61121" y="45561"/>
                  <a:pt x="61669" y="45002"/>
                </a:cubicBezTo>
                <a:cubicBezTo>
                  <a:pt x="62033" y="42983"/>
                  <a:pt x="62645" y="40991"/>
                  <a:pt x="63504" y="39051"/>
                </a:cubicBezTo>
                <a:cubicBezTo>
                  <a:pt x="62663" y="39880"/>
                  <a:pt x="61887" y="40683"/>
                  <a:pt x="61166" y="41456"/>
                </a:cubicBezTo>
                <a:cubicBezTo>
                  <a:pt x="60615" y="43152"/>
                  <a:pt x="60255" y="44874"/>
                  <a:pt x="60082" y="46611"/>
                </a:cubicBezTo>
                <a:close/>
                <a:moveTo>
                  <a:pt x="62202" y="35933"/>
                </a:moveTo>
                <a:cubicBezTo>
                  <a:pt x="60716" y="38350"/>
                  <a:pt x="59688" y="40882"/>
                  <a:pt x="59114" y="43467"/>
                </a:cubicBezTo>
                <a:cubicBezTo>
                  <a:pt x="59741" y="42762"/>
                  <a:pt x="60408" y="42023"/>
                  <a:pt x="61129" y="41257"/>
                </a:cubicBezTo>
                <a:cubicBezTo>
                  <a:pt x="62123" y="38278"/>
                  <a:pt x="63707" y="35393"/>
                  <a:pt x="65890" y="32707"/>
                </a:cubicBezTo>
                <a:cubicBezTo>
                  <a:pt x="64971" y="33449"/>
                  <a:pt x="64082" y="34204"/>
                  <a:pt x="63241" y="34965"/>
                </a:cubicBezTo>
                <a:cubicBezTo>
                  <a:pt x="62885" y="35292"/>
                  <a:pt x="62536" y="35614"/>
                  <a:pt x="62202" y="35933"/>
                </a:cubicBezTo>
                <a:moveTo>
                  <a:pt x="65650" y="30046"/>
                </a:moveTo>
                <a:cubicBezTo>
                  <a:pt x="62693" y="32737"/>
                  <a:pt x="60536" y="35723"/>
                  <a:pt x="59129" y="38852"/>
                </a:cubicBezTo>
                <a:cubicBezTo>
                  <a:pt x="60056" y="37832"/>
                  <a:pt x="61091" y="36762"/>
                  <a:pt x="62262" y="35652"/>
                </a:cubicBezTo>
                <a:cubicBezTo>
                  <a:pt x="63646" y="33457"/>
                  <a:pt x="65410" y="31367"/>
                  <a:pt x="67567" y="29431"/>
                </a:cubicBezTo>
                <a:cubicBezTo>
                  <a:pt x="71319" y="26066"/>
                  <a:pt x="76542" y="23071"/>
                  <a:pt x="82684" y="20505"/>
                </a:cubicBezTo>
                <a:cubicBezTo>
                  <a:pt x="82831" y="20389"/>
                  <a:pt x="82973" y="20276"/>
                  <a:pt x="83108" y="20160"/>
                </a:cubicBezTo>
                <a:cubicBezTo>
                  <a:pt x="75893" y="22940"/>
                  <a:pt x="69792" y="26268"/>
                  <a:pt x="65650" y="30046"/>
                </a:cubicBezTo>
                <a:moveTo>
                  <a:pt x="71349" y="25184"/>
                </a:moveTo>
                <a:cubicBezTo>
                  <a:pt x="68892" y="26786"/>
                  <a:pt x="66288" y="28542"/>
                  <a:pt x="63857" y="30414"/>
                </a:cubicBezTo>
                <a:cubicBezTo>
                  <a:pt x="63793" y="30470"/>
                  <a:pt x="63729" y="30530"/>
                  <a:pt x="63665" y="30590"/>
                </a:cubicBezTo>
                <a:cubicBezTo>
                  <a:pt x="59966" y="34016"/>
                  <a:pt x="57606" y="37911"/>
                  <a:pt x="56484" y="41966"/>
                </a:cubicBezTo>
                <a:cubicBezTo>
                  <a:pt x="57212" y="41055"/>
                  <a:pt x="58011" y="40098"/>
                  <a:pt x="58911" y="39096"/>
                </a:cubicBezTo>
                <a:cubicBezTo>
                  <a:pt x="60318" y="35847"/>
                  <a:pt x="62528" y="32752"/>
                  <a:pt x="65579" y="29971"/>
                </a:cubicBezTo>
                <a:cubicBezTo>
                  <a:pt x="69792" y="26133"/>
                  <a:pt x="76006" y="22764"/>
                  <a:pt x="83352" y="19957"/>
                </a:cubicBezTo>
                <a:cubicBezTo>
                  <a:pt x="83423" y="19897"/>
                  <a:pt x="83491" y="19837"/>
                  <a:pt x="83562" y="19777"/>
                </a:cubicBezTo>
                <a:cubicBezTo>
                  <a:pt x="79045" y="21387"/>
                  <a:pt x="74910" y="23195"/>
                  <a:pt x="71349" y="25184"/>
                </a:cubicBezTo>
                <a:moveTo>
                  <a:pt x="74610" y="23086"/>
                </a:moveTo>
                <a:cubicBezTo>
                  <a:pt x="74471" y="23173"/>
                  <a:pt x="74336" y="23259"/>
                  <a:pt x="74197" y="23349"/>
                </a:cubicBezTo>
                <a:cubicBezTo>
                  <a:pt x="73642" y="23706"/>
                  <a:pt x="73072" y="24069"/>
                  <a:pt x="72490" y="24445"/>
                </a:cubicBezTo>
                <a:cubicBezTo>
                  <a:pt x="75841" y="22674"/>
                  <a:pt x="79649" y="21049"/>
                  <a:pt x="83769" y="19593"/>
                </a:cubicBezTo>
                <a:cubicBezTo>
                  <a:pt x="83799" y="19567"/>
                  <a:pt x="83825" y="19541"/>
                  <a:pt x="83855" y="19515"/>
                </a:cubicBezTo>
                <a:cubicBezTo>
                  <a:pt x="80572" y="20610"/>
                  <a:pt x="77465" y="21803"/>
                  <a:pt x="74610" y="23086"/>
                </a:cubicBezTo>
                <a:close/>
                <a:moveTo>
                  <a:pt x="76032" y="22171"/>
                </a:moveTo>
                <a:cubicBezTo>
                  <a:pt x="75762" y="22344"/>
                  <a:pt x="75484" y="22524"/>
                  <a:pt x="75203" y="22704"/>
                </a:cubicBezTo>
                <a:cubicBezTo>
                  <a:pt x="77949" y="21496"/>
                  <a:pt x="80917" y="20374"/>
                  <a:pt x="84042" y="19342"/>
                </a:cubicBezTo>
                <a:cubicBezTo>
                  <a:pt x="84042" y="19338"/>
                  <a:pt x="84042" y="19338"/>
                  <a:pt x="84046" y="19338"/>
                </a:cubicBezTo>
                <a:cubicBezTo>
                  <a:pt x="81247" y="20216"/>
                  <a:pt x="78561" y="21162"/>
                  <a:pt x="76032" y="22171"/>
                </a:cubicBezTo>
                <a:close/>
                <a:moveTo>
                  <a:pt x="79566" y="19781"/>
                </a:moveTo>
                <a:cubicBezTo>
                  <a:pt x="79563" y="19785"/>
                  <a:pt x="79555" y="19788"/>
                  <a:pt x="79551" y="19796"/>
                </a:cubicBezTo>
                <a:cubicBezTo>
                  <a:pt x="81285" y="19398"/>
                  <a:pt x="82996" y="19034"/>
                  <a:pt x="84658" y="18700"/>
                </a:cubicBezTo>
                <a:cubicBezTo>
                  <a:pt x="84658" y="18700"/>
                  <a:pt x="84662" y="18700"/>
                  <a:pt x="84662" y="18697"/>
                </a:cubicBezTo>
                <a:cubicBezTo>
                  <a:pt x="83014" y="19023"/>
                  <a:pt x="81311" y="19387"/>
                  <a:pt x="79566" y="19781"/>
                </a:cubicBezTo>
                <a:moveTo>
                  <a:pt x="79968" y="19485"/>
                </a:moveTo>
                <a:cubicBezTo>
                  <a:pt x="79934" y="19511"/>
                  <a:pt x="79900" y="19537"/>
                  <a:pt x="79866" y="19560"/>
                </a:cubicBezTo>
                <a:cubicBezTo>
                  <a:pt x="81559" y="19181"/>
                  <a:pt x="83209" y="18832"/>
                  <a:pt x="84812" y="18517"/>
                </a:cubicBezTo>
                <a:cubicBezTo>
                  <a:pt x="84827" y="18498"/>
                  <a:pt x="84842" y="18475"/>
                  <a:pt x="84857" y="18456"/>
                </a:cubicBezTo>
                <a:cubicBezTo>
                  <a:pt x="83288" y="18764"/>
                  <a:pt x="81652" y="19106"/>
                  <a:pt x="79968" y="19485"/>
                </a:cubicBezTo>
                <a:close/>
                <a:moveTo>
                  <a:pt x="73338" y="20824"/>
                </a:moveTo>
                <a:cubicBezTo>
                  <a:pt x="73237" y="20884"/>
                  <a:pt x="73139" y="20944"/>
                  <a:pt x="73038" y="21004"/>
                </a:cubicBezTo>
                <a:cubicBezTo>
                  <a:pt x="75375" y="20400"/>
                  <a:pt x="77664" y="19845"/>
                  <a:pt x="79866" y="19349"/>
                </a:cubicBezTo>
                <a:cubicBezTo>
                  <a:pt x="79934" y="19301"/>
                  <a:pt x="80002" y="19248"/>
                  <a:pt x="80065" y="19199"/>
                </a:cubicBezTo>
                <a:cubicBezTo>
                  <a:pt x="77919" y="19680"/>
                  <a:pt x="75660" y="20224"/>
                  <a:pt x="73338" y="20824"/>
                </a:cubicBezTo>
                <a:close/>
                <a:moveTo>
                  <a:pt x="64554" y="22955"/>
                </a:moveTo>
                <a:cubicBezTo>
                  <a:pt x="64393" y="23049"/>
                  <a:pt x="64232" y="23146"/>
                  <a:pt x="64067" y="23244"/>
                </a:cubicBezTo>
                <a:cubicBezTo>
                  <a:pt x="67170" y="22317"/>
                  <a:pt x="70254" y="21462"/>
                  <a:pt x="73225" y="20693"/>
                </a:cubicBezTo>
                <a:cubicBezTo>
                  <a:pt x="73383" y="20599"/>
                  <a:pt x="73541" y="20505"/>
                  <a:pt x="73691" y="20411"/>
                </a:cubicBezTo>
                <a:cubicBezTo>
                  <a:pt x="70768" y="21165"/>
                  <a:pt x="67687" y="22021"/>
                  <a:pt x="64554" y="22955"/>
                </a:cubicBezTo>
                <a:close/>
                <a:moveTo>
                  <a:pt x="59140" y="24276"/>
                </a:moveTo>
                <a:cubicBezTo>
                  <a:pt x="57756" y="24722"/>
                  <a:pt x="56364" y="25180"/>
                  <a:pt x="54976" y="25653"/>
                </a:cubicBezTo>
                <a:cubicBezTo>
                  <a:pt x="54814" y="25769"/>
                  <a:pt x="54649" y="25885"/>
                  <a:pt x="54488" y="26005"/>
                </a:cubicBezTo>
                <a:cubicBezTo>
                  <a:pt x="57786" y="24880"/>
                  <a:pt x="61140" y="23811"/>
                  <a:pt x="64434" y="22828"/>
                </a:cubicBezTo>
                <a:cubicBezTo>
                  <a:pt x="64562" y="22753"/>
                  <a:pt x="64686" y="22677"/>
                  <a:pt x="64813" y="22606"/>
                </a:cubicBezTo>
                <a:cubicBezTo>
                  <a:pt x="64922" y="22542"/>
                  <a:pt x="65035" y="22475"/>
                  <a:pt x="65144" y="22411"/>
                </a:cubicBezTo>
                <a:cubicBezTo>
                  <a:pt x="63170" y="23000"/>
                  <a:pt x="61163" y="23623"/>
                  <a:pt x="59140" y="24276"/>
                </a:cubicBezTo>
                <a:close/>
                <a:moveTo>
                  <a:pt x="55441" y="25326"/>
                </a:moveTo>
                <a:cubicBezTo>
                  <a:pt x="58904" y="24160"/>
                  <a:pt x="62378" y="23064"/>
                  <a:pt x="65740" y="22070"/>
                </a:cubicBezTo>
                <a:cubicBezTo>
                  <a:pt x="66082" y="21875"/>
                  <a:pt x="66419" y="21683"/>
                  <a:pt x="66753" y="21492"/>
                </a:cubicBezTo>
                <a:cubicBezTo>
                  <a:pt x="63695" y="22396"/>
                  <a:pt x="60487" y="23405"/>
                  <a:pt x="57238" y="24482"/>
                </a:cubicBezTo>
                <a:cubicBezTo>
                  <a:pt x="56874" y="24602"/>
                  <a:pt x="56506" y="24726"/>
                  <a:pt x="56142" y="24850"/>
                </a:cubicBezTo>
                <a:cubicBezTo>
                  <a:pt x="55906" y="25007"/>
                  <a:pt x="55673" y="25165"/>
                  <a:pt x="55441" y="25326"/>
                </a:cubicBezTo>
                <a:close/>
                <a:moveTo>
                  <a:pt x="47907" y="27300"/>
                </a:moveTo>
                <a:cubicBezTo>
                  <a:pt x="47745" y="27454"/>
                  <a:pt x="47588" y="27608"/>
                  <a:pt x="47434" y="27765"/>
                </a:cubicBezTo>
                <a:cubicBezTo>
                  <a:pt x="50259" y="26707"/>
                  <a:pt x="53152" y="25687"/>
                  <a:pt x="56022" y="24719"/>
                </a:cubicBezTo>
                <a:cubicBezTo>
                  <a:pt x="56341" y="24505"/>
                  <a:pt x="56664" y="24295"/>
                  <a:pt x="56987" y="24084"/>
                </a:cubicBezTo>
                <a:cubicBezTo>
                  <a:pt x="53985" y="25098"/>
                  <a:pt x="50923" y="26178"/>
                  <a:pt x="47907" y="27300"/>
                </a:cubicBezTo>
                <a:close/>
                <a:moveTo>
                  <a:pt x="48218" y="27011"/>
                </a:moveTo>
                <a:cubicBezTo>
                  <a:pt x="51332" y="25855"/>
                  <a:pt x="54484" y="24749"/>
                  <a:pt x="57572" y="23717"/>
                </a:cubicBezTo>
                <a:cubicBezTo>
                  <a:pt x="58045" y="23420"/>
                  <a:pt x="58525" y="23128"/>
                  <a:pt x="59001" y="22846"/>
                </a:cubicBezTo>
                <a:cubicBezTo>
                  <a:pt x="55722" y="23946"/>
                  <a:pt x="52304" y="25150"/>
                  <a:pt x="48886" y="26414"/>
                </a:cubicBezTo>
                <a:cubicBezTo>
                  <a:pt x="48657" y="26613"/>
                  <a:pt x="48436" y="26808"/>
                  <a:pt x="48218" y="27011"/>
                </a:cubicBezTo>
                <a:close/>
                <a:moveTo>
                  <a:pt x="42196" y="28804"/>
                </a:moveTo>
                <a:cubicBezTo>
                  <a:pt x="44361" y="27945"/>
                  <a:pt x="46567" y="27097"/>
                  <a:pt x="48773" y="26279"/>
                </a:cubicBezTo>
                <a:cubicBezTo>
                  <a:pt x="49074" y="26020"/>
                  <a:pt x="49381" y="25765"/>
                  <a:pt x="49696" y="25518"/>
                </a:cubicBezTo>
                <a:cubicBezTo>
                  <a:pt x="47325" y="26399"/>
                  <a:pt x="44928" y="27322"/>
                  <a:pt x="42564" y="28264"/>
                </a:cubicBezTo>
                <a:cubicBezTo>
                  <a:pt x="42436" y="28444"/>
                  <a:pt x="42312" y="28624"/>
                  <a:pt x="42196" y="28804"/>
                </a:cubicBezTo>
                <a:moveTo>
                  <a:pt x="42436" y="28133"/>
                </a:moveTo>
                <a:cubicBezTo>
                  <a:pt x="42594" y="27912"/>
                  <a:pt x="42759" y="27694"/>
                  <a:pt x="42932" y="27473"/>
                </a:cubicBezTo>
                <a:cubicBezTo>
                  <a:pt x="41322" y="28114"/>
                  <a:pt x="39720" y="28771"/>
                  <a:pt x="38136" y="29435"/>
                </a:cubicBezTo>
                <a:cubicBezTo>
                  <a:pt x="38080" y="29607"/>
                  <a:pt x="38028" y="29780"/>
                  <a:pt x="37983" y="29953"/>
                </a:cubicBezTo>
                <a:cubicBezTo>
                  <a:pt x="39446" y="29337"/>
                  <a:pt x="40936" y="28729"/>
                  <a:pt x="42436" y="28133"/>
                </a:cubicBezTo>
                <a:close/>
                <a:moveTo>
                  <a:pt x="37825" y="30594"/>
                </a:moveTo>
                <a:cubicBezTo>
                  <a:pt x="39157" y="30035"/>
                  <a:pt x="40515" y="29476"/>
                  <a:pt x="41896" y="28925"/>
                </a:cubicBezTo>
                <a:cubicBezTo>
                  <a:pt x="41900" y="28925"/>
                  <a:pt x="41907" y="28921"/>
                  <a:pt x="41911" y="28921"/>
                </a:cubicBezTo>
                <a:cubicBezTo>
                  <a:pt x="42020" y="28741"/>
                  <a:pt x="42136" y="28564"/>
                  <a:pt x="42260" y="28384"/>
                </a:cubicBezTo>
                <a:cubicBezTo>
                  <a:pt x="40800" y="28970"/>
                  <a:pt x="39352" y="29559"/>
                  <a:pt x="37926" y="30159"/>
                </a:cubicBezTo>
                <a:cubicBezTo>
                  <a:pt x="37893" y="30305"/>
                  <a:pt x="37859" y="30452"/>
                  <a:pt x="37825" y="30594"/>
                </a:cubicBezTo>
                <a:moveTo>
                  <a:pt x="37769" y="30039"/>
                </a:moveTo>
                <a:cubicBezTo>
                  <a:pt x="37814" y="29870"/>
                  <a:pt x="37863" y="29697"/>
                  <a:pt x="37915" y="29529"/>
                </a:cubicBezTo>
                <a:cubicBezTo>
                  <a:pt x="36928" y="29945"/>
                  <a:pt x="35949" y="30362"/>
                  <a:pt x="34985" y="30782"/>
                </a:cubicBezTo>
                <a:cubicBezTo>
                  <a:pt x="34989" y="30928"/>
                  <a:pt x="35000" y="31074"/>
                  <a:pt x="35011" y="31221"/>
                </a:cubicBezTo>
                <a:cubicBezTo>
                  <a:pt x="35919" y="30827"/>
                  <a:pt x="36838" y="30433"/>
                  <a:pt x="37769" y="30039"/>
                </a:cubicBezTo>
                <a:moveTo>
                  <a:pt x="37622" y="30680"/>
                </a:moveTo>
                <a:cubicBezTo>
                  <a:pt x="37652" y="30538"/>
                  <a:pt x="37683" y="30392"/>
                  <a:pt x="37720" y="30245"/>
                </a:cubicBezTo>
                <a:cubicBezTo>
                  <a:pt x="36808" y="30628"/>
                  <a:pt x="35912" y="31014"/>
                  <a:pt x="35026" y="31401"/>
                </a:cubicBezTo>
                <a:cubicBezTo>
                  <a:pt x="35037" y="31528"/>
                  <a:pt x="35052" y="31656"/>
                  <a:pt x="35067" y="31784"/>
                </a:cubicBezTo>
                <a:cubicBezTo>
                  <a:pt x="35904" y="31416"/>
                  <a:pt x="36760" y="31048"/>
                  <a:pt x="37622" y="30680"/>
                </a:cubicBezTo>
                <a:close/>
                <a:moveTo>
                  <a:pt x="33657" y="33720"/>
                </a:moveTo>
                <a:cubicBezTo>
                  <a:pt x="33687" y="33806"/>
                  <a:pt x="33717" y="33888"/>
                  <a:pt x="33747" y="33975"/>
                </a:cubicBezTo>
                <a:cubicBezTo>
                  <a:pt x="34197" y="33753"/>
                  <a:pt x="34655" y="33532"/>
                  <a:pt x="35124" y="33311"/>
                </a:cubicBezTo>
                <a:cubicBezTo>
                  <a:pt x="35105" y="33217"/>
                  <a:pt x="35086" y="33119"/>
                  <a:pt x="35067" y="33022"/>
                </a:cubicBezTo>
                <a:cubicBezTo>
                  <a:pt x="34583" y="33243"/>
                  <a:pt x="34111" y="33464"/>
                  <a:pt x="33645" y="33686"/>
                </a:cubicBezTo>
                <a:cubicBezTo>
                  <a:pt x="33649" y="33697"/>
                  <a:pt x="33653" y="33708"/>
                  <a:pt x="33657" y="33720"/>
                </a:cubicBezTo>
                <a:moveTo>
                  <a:pt x="32681" y="34684"/>
                </a:moveTo>
                <a:cubicBezTo>
                  <a:pt x="32726" y="34789"/>
                  <a:pt x="32764" y="34890"/>
                  <a:pt x="32805" y="34992"/>
                </a:cubicBezTo>
                <a:cubicBezTo>
                  <a:pt x="33109" y="34830"/>
                  <a:pt x="33420" y="34665"/>
                  <a:pt x="33735" y="34504"/>
                </a:cubicBezTo>
                <a:cubicBezTo>
                  <a:pt x="33702" y="34406"/>
                  <a:pt x="33668" y="34309"/>
                  <a:pt x="33630" y="34211"/>
                </a:cubicBezTo>
                <a:cubicBezTo>
                  <a:pt x="33311" y="34369"/>
                  <a:pt x="32992" y="34526"/>
                  <a:pt x="32681" y="34684"/>
                </a:cubicBezTo>
                <a:close/>
                <a:moveTo>
                  <a:pt x="32497" y="34237"/>
                </a:moveTo>
                <a:cubicBezTo>
                  <a:pt x="32538" y="34339"/>
                  <a:pt x="32580" y="34436"/>
                  <a:pt x="32621" y="34538"/>
                </a:cubicBezTo>
                <a:cubicBezTo>
                  <a:pt x="32936" y="34376"/>
                  <a:pt x="33255" y="34219"/>
                  <a:pt x="33578" y="34057"/>
                </a:cubicBezTo>
                <a:cubicBezTo>
                  <a:pt x="33548" y="33967"/>
                  <a:pt x="33514" y="33873"/>
                  <a:pt x="33480" y="33783"/>
                </a:cubicBezTo>
                <a:cubicBezTo>
                  <a:pt x="33480" y="33776"/>
                  <a:pt x="33476" y="33772"/>
                  <a:pt x="33476" y="33765"/>
                </a:cubicBezTo>
                <a:cubicBezTo>
                  <a:pt x="33146" y="33922"/>
                  <a:pt x="32820" y="34080"/>
                  <a:pt x="32497" y="34237"/>
                </a:cubicBezTo>
                <a:close/>
                <a:moveTo>
                  <a:pt x="32302" y="33783"/>
                </a:moveTo>
                <a:cubicBezTo>
                  <a:pt x="32347" y="33885"/>
                  <a:pt x="32392" y="33986"/>
                  <a:pt x="32433" y="34087"/>
                </a:cubicBezTo>
                <a:cubicBezTo>
                  <a:pt x="32760" y="33930"/>
                  <a:pt x="33086" y="33772"/>
                  <a:pt x="33420" y="33611"/>
                </a:cubicBezTo>
                <a:cubicBezTo>
                  <a:pt x="33386" y="33509"/>
                  <a:pt x="33349" y="33408"/>
                  <a:pt x="33315" y="33307"/>
                </a:cubicBezTo>
                <a:cubicBezTo>
                  <a:pt x="32974" y="33464"/>
                  <a:pt x="32636" y="33626"/>
                  <a:pt x="32302" y="33783"/>
                </a:cubicBezTo>
                <a:close/>
                <a:moveTo>
                  <a:pt x="33146" y="32230"/>
                </a:moveTo>
                <a:cubicBezTo>
                  <a:pt x="33184" y="32350"/>
                  <a:pt x="33225" y="32470"/>
                  <a:pt x="33266" y="32590"/>
                </a:cubicBezTo>
                <a:cubicBezTo>
                  <a:pt x="33799" y="32346"/>
                  <a:pt x="34339" y="32102"/>
                  <a:pt x="34891" y="31862"/>
                </a:cubicBezTo>
                <a:cubicBezTo>
                  <a:pt x="34876" y="31735"/>
                  <a:pt x="34861" y="31607"/>
                  <a:pt x="34850" y="31476"/>
                </a:cubicBezTo>
                <a:cubicBezTo>
                  <a:pt x="34276" y="31727"/>
                  <a:pt x="33705" y="31979"/>
                  <a:pt x="33146" y="32230"/>
                </a:cubicBezTo>
                <a:close/>
                <a:moveTo>
                  <a:pt x="34801" y="30861"/>
                </a:moveTo>
                <a:cubicBezTo>
                  <a:pt x="34186" y="31131"/>
                  <a:pt x="33574" y="31397"/>
                  <a:pt x="32970" y="31667"/>
                </a:cubicBezTo>
                <a:cubicBezTo>
                  <a:pt x="33011" y="31802"/>
                  <a:pt x="33053" y="31934"/>
                  <a:pt x="33094" y="32069"/>
                </a:cubicBezTo>
                <a:cubicBezTo>
                  <a:pt x="33668" y="31810"/>
                  <a:pt x="34246" y="31555"/>
                  <a:pt x="34831" y="31300"/>
                </a:cubicBezTo>
                <a:cubicBezTo>
                  <a:pt x="34820" y="31153"/>
                  <a:pt x="34808" y="31007"/>
                  <a:pt x="34801" y="30861"/>
                </a:cubicBezTo>
                <a:close/>
                <a:moveTo>
                  <a:pt x="32741" y="30883"/>
                </a:moveTo>
                <a:cubicBezTo>
                  <a:pt x="33420" y="30579"/>
                  <a:pt x="34103" y="30279"/>
                  <a:pt x="34790" y="29979"/>
                </a:cubicBezTo>
                <a:cubicBezTo>
                  <a:pt x="34793" y="29784"/>
                  <a:pt x="34801" y="29589"/>
                  <a:pt x="34816" y="29390"/>
                </a:cubicBezTo>
                <a:cubicBezTo>
                  <a:pt x="34077" y="29716"/>
                  <a:pt x="33341" y="30043"/>
                  <a:pt x="32614" y="30369"/>
                </a:cubicBezTo>
                <a:cubicBezTo>
                  <a:pt x="32655" y="30542"/>
                  <a:pt x="32696" y="30710"/>
                  <a:pt x="32741" y="30883"/>
                </a:cubicBezTo>
                <a:moveTo>
                  <a:pt x="32745" y="31581"/>
                </a:moveTo>
                <a:cubicBezTo>
                  <a:pt x="32704" y="31431"/>
                  <a:pt x="32659" y="31281"/>
                  <a:pt x="32617" y="31131"/>
                </a:cubicBezTo>
                <a:cubicBezTo>
                  <a:pt x="32193" y="31318"/>
                  <a:pt x="31773" y="31510"/>
                  <a:pt x="31353" y="31697"/>
                </a:cubicBezTo>
                <a:cubicBezTo>
                  <a:pt x="31417" y="31840"/>
                  <a:pt x="31484" y="31979"/>
                  <a:pt x="31548" y="32121"/>
                </a:cubicBezTo>
                <a:cubicBezTo>
                  <a:pt x="31946" y="31941"/>
                  <a:pt x="32343" y="31761"/>
                  <a:pt x="32745" y="31581"/>
                </a:cubicBezTo>
                <a:moveTo>
                  <a:pt x="34786" y="30170"/>
                </a:moveTo>
                <a:cubicBezTo>
                  <a:pt x="34114" y="30463"/>
                  <a:pt x="33450" y="30756"/>
                  <a:pt x="32790" y="31052"/>
                </a:cubicBezTo>
                <a:cubicBezTo>
                  <a:pt x="32831" y="31202"/>
                  <a:pt x="32872" y="31352"/>
                  <a:pt x="32917" y="31502"/>
                </a:cubicBezTo>
                <a:cubicBezTo>
                  <a:pt x="33537" y="31228"/>
                  <a:pt x="34163" y="30951"/>
                  <a:pt x="34793" y="30677"/>
                </a:cubicBezTo>
                <a:cubicBezTo>
                  <a:pt x="34790" y="30527"/>
                  <a:pt x="34786" y="30380"/>
                  <a:pt x="34786" y="30230"/>
                </a:cubicBezTo>
                <a:cubicBezTo>
                  <a:pt x="34786" y="30211"/>
                  <a:pt x="34786" y="30189"/>
                  <a:pt x="34786" y="30170"/>
                </a:cubicBezTo>
                <a:moveTo>
                  <a:pt x="31796" y="32658"/>
                </a:moveTo>
                <a:cubicBezTo>
                  <a:pt x="32167" y="32485"/>
                  <a:pt x="32542" y="32316"/>
                  <a:pt x="32921" y="32144"/>
                </a:cubicBezTo>
                <a:cubicBezTo>
                  <a:pt x="32880" y="32012"/>
                  <a:pt x="32839" y="31877"/>
                  <a:pt x="32797" y="31746"/>
                </a:cubicBezTo>
                <a:cubicBezTo>
                  <a:pt x="32400" y="31922"/>
                  <a:pt x="32009" y="32099"/>
                  <a:pt x="31619" y="32275"/>
                </a:cubicBezTo>
                <a:cubicBezTo>
                  <a:pt x="31679" y="32403"/>
                  <a:pt x="31736" y="32530"/>
                  <a:pt x="31796" y="32658"/>
                </a:cubicBezTo>
                <a:moveTo>
                  <a:pt x="18101" y="48154"/>
                </a:moveTo>
                <a:cubicBezTo>
                  <a:pt x="16960" y="47197"/>
                  <a:pt x="16281" y="46112"/>
                  <a:pt x="16281" y="44927"/>
                </a:cubicBezTo>
                <a:cubicBezTo>
                  <a:pt x="16281" y="44702"/>
                  <a:pt x="16303" y="44477"/>
                  <a:pt x="16352" y="44248"/>
                </a:cubicBezTo>
                <a:cubicBezTo>
                  <a:pt x="16589" y="43167"/>
                  <a:pt x="17489" y="42012"/>
                  <a:pt x="18904" y="40788"/>
                </a:cubicBezTo>
                <a:cubicBezTo>
                  <a:pt x="20318" y="39565"/>
                  <a:pt x="22250" y="38278"/>
                  <a:pt x="24565" y="36958"/>
                </a:cubicBezTo>
                <a:cubicBezTo>
                  <a:pt x="26704" y="35734"/>
                  <a:pt x="29169" y="34489"/>
                  <a:pt x="31852" y="33239"/>
                </a:cubicBezTo>
                <a:cubicBezTo>
                  <a:pt x="31799" y="33123"/>
                  <a:pt x="31747" y="33007"/>
                  <a:pt x="31694" y="32890"/>
                </a:cubicBezTo>
                <a:cubicBezTo>
                  <a:pt x="25747" y="35622"/>
                  <a:pt x="20693" y="38361"/>
                  <a:pt x="17680" y="40811"/>
                </a:cubicBezTo>
                <a:cubicBezTo>
                  <a:pt x="15940" y="42225"/>
                  <a:pt x="14889" y="43542"/>
                  <a:pt x="14724" y="44675"/>
                </a:cubicBezTo>
                <a:cubicBezTo>
                  <a:pt x="14705" y="44807"/>
                  <a:pt x="14698" y="44938"/>
                  <a:pt x="14698" y="45069"/>
                </a:cubicBezTo>
                <a:cubicBezTo>
                  <a:pt x="14698" y="46094"/>
                  <a:pt x="15290" y="47043"/>
                  <a:pt x="16337" y="47895"/>
                </a:cubicBezTo>
                <a:cubicBezTo>
                  <a:pt x="16637" y="48139"/>
                  <a:pt x="16971" y="48371"/>
                  <a:pt x="17335" y="48596"/>
                </a:cubicBezTo>
                <a:cubicBezTo>
                  <a:pt x="17707" y="48544"/>
                  <a:pt x="18074" y="48487"/>
                  <a:pt x="18446" y="48427"/>
                </a:cubicBezTo>
                <a:cubicBezTo>
                  <a:pt x="18326" y="48337"/>
                  <a:pt x="18210" y="48247"/>
                  <a:pt x="18101" y="48154"/>
                </a:cubicBezTo>
                <a:moveTo>
                  <a:pt x="18018" y="44784"/>
                </a:moveTo>
                <a:cubicBezTo>
                  <a:pt x="18018" y="44465"/>
                  <a:pt x="18063" y="44143"/>
                  <a:pt x="18153" y="43816"/>
                </a:cubicBezTo>
                <a:cubicBezTo>
                  <a:pt x="18465" y="42724"/>
                  <a:pt x="19410" y="41561"/>
                  <a:pt x="20858" y="40338"/>
                </a:cubicBezTo>
                <a:cubicBezTo>
                  <a:pt x="22303" y="39119"/>
                  <a:pt x="24250" y="37843"/>
                  <a:pt x="26569" y="36537"/>
                </a:cubicBezTo>
                <a:cubicBezTo>
                  <a:pt x="28227" y="35607"/>
                  <a:pt x="30077" y="34661"/>
                  <a:pt x="32066" y="33712"/>
                </a:cubicBezTo>
                <a:cubicBezTo>
                  <a:pt x="32017" y="33607"/>
                  <a:pt x="31968" y="33498"/>
                  <a:pt x="31919" y="33389"/>
                </a:cubicBezTo>
                <a:cubicBezTo>
                  <a:pt x="26764" y="35794"/>
                  <a:pt x="22404" y="38196"/>
                  <a:pt x="19647" y="40391"/>
                </a:cubicBezTo>
                <a:cubicBezTo>
                  <a:pt x="17876" y="41798"/>
                  <a:pt x="16765" y="43122"/>
                  <a:pt x="16517" y="44281"/>
                </a:cubicBezTo>
                <a:cubicBezTo>
                  <a:pt x="16469" y="44499"/>
                  <a:pt x="16446" y="44717"/>
                  <a:pt x="16446" y="44927"/>
                </a:cubicBezTo>
                <a:cubicBezTo>
                  <a:pt x="16446" y="46045"/>
                  <a:pt x="17088" y="47088"/>
                  <a:pt x="18210" y="48026"/>
                </a:cubicBezTo>
                <a:cubicBezTo>
                  <a:pt x="18356" y="48150"/>
                  <a:pt x="18510" y="48274"/>
                  <a:pt x="18675" y="48390"/>
                </a:cubicBezTo>
                <a:cubicBezTo>
                  <a:pt x="19057" y="48326"/>
                  <a:pt x="19440" y="48259"/>
                  <a:pt x="19823" y="48184"/>
                </a:cubicBezTo>
                <a:cubicBezTo>
                  <a:pt x="18690" y="47167"/>
                  <a:pt x="18018" y="46022"/>
                  <a:pt x="18018" y="44784"/>
                </a:cubicBezTo>
                <a:moveTo>
                  <a:pt x="33094" y="32665"/>
                </a:moveTo>
                <a:cubicBezTo>
                  <a:pt x="33053" y="32545"/>
                  <a:pt x="33015" y="32429"/>
                  <a:pt x="32974" y="32309"/>
                </a:cubicBezTo>
                <a:cubicBezTo>
                  <a:pt x="32602" y="32474"/>
                  <a:pt x="32231" y="32643"/>
                  <a:pt x="31863" y="32812"/>
                </a:cubicBezTo>
                <a:cubicBezTo>
                  <a:pt x="31919" y="32928"/>
                  <a:pt x="31972" y="33044"/>
                  <a:pt x="32024" y="33157"/>
                </a:cubicBezTo>
                <a:cubicBezTo>
                  <a:pt x="32377" y="32995"/>
                  <a:pt x="32734" y="32830"/>
                  <a:pt x="33094" y="32665"/>
                </a:cubicBezTo>
                <a:close/>
                <a:moveTo>
                  <a:pt x="32092" y="33311"/>
                </a:moveTo>
                <a:cubicBezTo>
                  <a:pt x="32141" y="33419"/>
                  <a:pt x="32190" y="33524"/>
                  <a:pt x="32235" y="33633"/>
                </a:cubicBezTo>
                <a:cubicBezTo>
                  <a:pt x="32572" y="33472"/>
                  <a:pt x="32914" y="33311"/>
                  <a:pt x="33259" y="33153"/>
                </a:cubicBezTo>
                <a:cubicBezTo>
                  <a:pt x="33221" y="33044"/>
                  <a:pt x="33184" y="32935"/>
                  <a:pt x="33146" y="32827"/>
                </a:cubicBezTo>
                <a:cubicBezTo>
                  <a:pt x="32794" y="32988"/>
                  <a:pt x="32441" y="33149"/>
                  <a:pt x="32092" y="33311"/>
                </a:cubicBezTo>
                <a:close/>
                <a:moveTo>
                  <a:pt x="21211" y="47898"/>
                </a:moveTo>
                <a:cubicBezTo>
                  <a:pt x="20281" y="46897"/>
                  <a:pt x="19740" y="45805"/>
                  <a:pt x="19740" y="44645"/>
                </a:cubicBezTo>
                <a:cubicBezTo>
                  <a:pt x="19740" y="44225"/>
                  <a:pt x="19812" y="43794"/>
                  <a:pt x="19962" y="43362"/>
                </a:cubicBezTo>
                <a:cubicBezTo>
                  <a:pt x="20284" y="42413"/>
                  <a:pt x="21061" y="41419"/>
                  <a:pt x="22205" y="40387"/>
                </a:cubicBezTo>
                <a:cubicBezTo>
                  <a:pt x="23350" y="39351"/>
                  <a:pt x="24866" y="38282"/>
                  <a:pt x="26670" y="37190"/>
                </a:cubicBezTo>
                <a:cubicBezTo>
                  <a:pt x="28314" y="36196"/>
                  <a:pt x="30197" y="35187"/>
                  <a:pt x="32265" y="34170"/>
                </a:cubicBezTo>
                <a:cubicBezTo>
                  <a:pt x="32220" y="34069"/>
                  <a:pt x="32175" y="33967"/>
                  <a:pt x="32130" y="33862"/>
                </a:cubicBezTo>
                <a:cubicBezTo>
                  <a:pt x="27770" y="35941"/>
                  <a:pt x="24085" y="38012"/>
                  <a:pt x="21609" y="39944"/>
                </a:cubicBezTo>
                <a:cubicBezTo>
                  <a:pt x="19808" y="41344"/>
                  <a:pt x="18645" y="42676"/>
                  <a:pt x="18315" y="43861"/>
                </a:cubicBezTo>
                <a:cubicBezTo>
                  <a:pt x="18225" y="44173"/>
                  <a:pt x="18183" y="44484"/>
                  <a:pt x="18183" y="44784"/>
                </a:cubicBezTo>
                <a:cubicBezTo>
                  <a:pt x="18183" y="45989"/>
                  <a:pt x="18859" y="47122"/>
                  <a:pt x="20026" y="48146"/>
                </a:cubicBezTo>
                <a:cubicBezTo>
                  <a:pt x="20423" y="48067"/>
                  <a:pt x="20817" y="47985"/>
                  <a:pt x="21211" y="47898"/>
                </a:cubicBezTo>
                <a:close/>
                <a:moveTo>
                  <a:pt x="21781" y="48454"/>
                </a:moveTo>
                <a:cubicBezTo>
                  <a:pt x="21635" y="48322"/>
                  <a:pt x="21496" y="48191"/>
                  <a:pt x="21361" y="48056"/>
                </a:cubicBezTo>
                <a:cubicBezTo>
                  <a:pt x="20982" y="48142"/>
                  <a:pt x="20596" y="48225"/>
                  <a:pt x="20209" y="48304"/>
                </a:cubicBezTo>
                <a:cubicBezTo>
                  <a:pt x="20367" y="48431"/>
                  <a:pt x="20528" y="48559"/>
                  <a:pt x="20701" y="48683"/>
                </a:cubicBezTo>
                <a:cubicBezTo>
                  <a:pt x="21080" y="48626"/>
                  <a:pt x="21455" y="48562"/>
                  <a:pt x="21826" y="48495"/>
                </a:cubicBezTo>
                <a:cubicBezTo>
                  <a:pt x="21811" y="48484"/>
                  <a:pt x="21796" y="48469"/>
                  <a:pt x="21781" y="48454"/>
                </a:cubicBezTo>
                <a:close/>
                <a:moveTo>
                  <a:pt x="23185" y="48232"/>
                </a:moveTo>
                <a:cubicBezTo>
                  <a:pt x="23023" y="48063"/>
                  <a:pt x="22873" y="47891"/>
                  <a:pt x="22731" y="47718"/>
                </a:cubicBezTo>
                <a:cubicBezTo>
                  <a:pt x="22340" y="47823"/>
                  <a:pt x="21947" y="47921"/>
                  <a:pt x="21549" y="48015"/>
                </a:cubicBezTo>
                <a:cubicBezTo>
                  <a:pt x="21658" y="48120"/>
                  <a:pt x="21770" y="48229"/>
                  <a:pt x="21887" y="48334"/>
                </a:cubicBezTo>
                <a:cubicBezTo>
                  <a:pt x="21935" y="48375"/>
                  <a:pt x="21984" y="48420"/>
                  <a:pt x="22029" y="48461"/>
                </a:cubicBezTo>
                <a:cubicBezTo>
                  <a:pt x="22419" y="48390"/>
                  <a:pt x="22802" y="48311"/>
                  <a:pt x="23185" y="48232"/>
                </a:cubicBezTo>
                <a:close/>
                <a:moveTo>
                  <a:pt x="23845" y="48863"/>
                </a:moveTo>
                <a:cubicBezTo>
                  <a:pt x="23755" y="48784"/>
                  <a:pt x="23669" y="48705"/>
                  <a:pt x="23586" y="48626"/>
                </a:cubicBezTo>
                <a:cubicBezTo>
                  <a:pt x="23500" y="48547"/>
                  <a:pt x="23421" y="48469"/>
                  <a:pt x="23339" y="48390"/>
                </a:cubicBezTo>
                <a:cubicBezTo>
                  <a:pt x="22967" y="48469"/>
                  <a:pt x="22592" y="48544"/>
                  <a:pt x="22217" y="48615"/>
                </a:cubicBezTo>
                <a:cubicBezTo>
                  <a:pt x="22386" y="48758"/>
                  <a:pt x="22562" y="48893"/>
                  <a:pt x="22749" y="49031"/>
                </a:cubicBezTo>
                <a:cubicBezTo>
                  <a:pt x="23117" y="48979"/>
                  <a:pt x="23481" y="48923"/>
                  <a:pt x="23845" y="48863"/>
                </a:cubicBezTo>
                <a:close/>
                <a:moveTo>
                  <a:pt x="24029" y="49016"/>
                </a:moveTo>
                <a:cubicBezTo>
                  <a:pt x="23676" y="49077"/>
                  <a:pt x="23320" y="49133"/>
                  <a:pt x="22963" y="49185"/>
                </a:cubicBezTo>
                <a:cubicBezTo>
                  <a:pt x="23151" y="49317"/>
                  <a:pt x="23342" y="49444"/>
                  <a:pt x="23541" y="49572"/>
                </a:cubicBezTo>
                <a:cubicBezTo>
                  <a:pt x="23890" y="49538"/>
                  <a:pt x="24235" y="49500"/>
                  <a:pt x="24580" y="49459"/>
                </a:cubicBezTo>
                <a:cubicBezTo>
                  <a:pt x="24389" y="49313"/>
                  <a:pt x="24205" y="49167"/>
                  <a:pt x="24029" y="49016"/>
                </a:cubicBezTo>
                <a:close/>
                <a:moveTo>
                  <a:pt x="25368" y="48818"/>
                </a:moveTo>
                <a:cubicBezTo>
                  <a:pt x="25353" y="48803"/>
                  <a:pt x="25338" y="48788"/>
                  <a:pt x="25327" y="48776"/>
                </a:cubicBezTo>
                <a:cubicBezTo>
                  <a:pt x="24967" y="48848"/>
                  <a:pt x="24599" y="48919"/>
                  <a:pt x="24235" y="48983"/>
                </a:cubicBezTo>
                <a:cubicBezTo>
                  <a:pt x="24419" y="49133"/>
                  <a:pt x="24610" y="49283"/>
                  <a:pt x="24809" y="49429"/>
                </a:cubicBezTo>
                <a:cubicBezTo>
                  <a:pt x="25166" y="49384"/>
                  <a:pt x="25522" y="49335"/>
                  <a:pt x="25871" y="49279"/>
                </a:cubicBezTo>
                <a:cubicBezTo>
                  <a:pt x="25699" y="49125"/>
                  <a:pt x="25530" y="48971"/>
                  <a:pt x="25368" y="48818"/>
                </a:cubicBezTo>
                <a:moveTo>
                  <a:pt x="27158" y="49058"/>
                </a:moveTo>
                <a:cubicBezTo>
                  <a:pt x="27121" y="49020"/>
                  <a:pt x="27079" y="48979"/>
                  <a:pt x="27042" y="48938"/>
                </a:cubicBezTo>
                <a:cubicBezTo>
                  <a:pt x="26895" y="48788"/>
                  <a:pt x="26757" y="48638"/>
                  <a:pt x="26625" y="48484"/>
                </a:cubicBezTo>
                <a:cubicBezTo>
                  <a:pt x="26550" y="48502"/>
                  <a:pt x="26475" y="48521"/>
                  <a:pt x="26400" y="48536"/>
                </a:cubicBezTo>
                <a:cubicBezTo>
                  <a:pt x="26108" y="48608"/>
                  <a:pt x="25811" y="48675"/>
                  <a:pt x="25511" y="48735"/>
                </a:cubicBezTo>
                <a:cubicBezTo>
                  <a:pt x="25691" y="48908"/>
                  <a:pt x="25879" y="49080"/>
                  <a:pt x="26078" y="49249"/>
                </a:cubicBezTo>
                <a:cubicBezTo>
                  <a:pt x="26441" y="49189"/>
                  <a:pt x="26802" y="49125"/>
                  <a:pt x="27158" y="49058"/>
                </a:cubicBezTo>
                <a:moveTo>
                  <a:pt x="27316" y="49215"/>
                </a:moveTo>
                <a:cubicBezTo>
                  <a:pt x="26967" y="49283"/>
                  <a:pt x="26614" y="49343"/>
                  <a:pt x="26261" y="49403"/>
                </a:cubicBezTo>
                <a:cubicBezTo>
                  <a:pt x="26456" y="49564"/>
                  <a:pt x="26663" y="49726"/>
                  <a:pt x="26877" y="49879"/>
                </a:cubicBezTo>
                <a:cubicBezTo>
                  <a:pt x="27222" y="49842"/>
                  <a:pt x="27563" y="49797"/>
                  <a:pt x="27901" y="49752"/>
                </a:cubicBezTo>
                <a:cubicBezTo>
                  <a:pt x="27698" y="49576"/>
                  <a:pt x="27503" y="49395"/>
                  <a:pt x="27316" y="49215"/>
                </a:cubicBezTo>
                <a:close/>
                <a:moveTo>
                  <a:pt x="29150" y="49553"/>
                </a:moveTo>
                <a:cubicBezTo>
                  <a:pt x="28959" y="49362"/>
                  <a:pt x="28779" y="49170"/>
                  <a:pt x="28603" y="48975"/>
                </a:cubicBezTo>
                <a:cubicBezTo>
                  <a:pt x="28595" y="48964"/>
                  <a:pt x="28588" y="48956"/>
                  <a:pt x="28580" y="48945"/>
                </a:cubicBezTo>
                <a:cubicBezTo>
                  <a:pt x="28456" y="48975"/>
                  <a:pt x="28332" y="49001"/>
                  <a:pt x="28209" y="49028"/>
                </a:cubicBezTo>
                <a:cubicBezTo>
                  <a:pt x="27976" y="49080"/>
                  <a:pt x="27740" y="49129"/>
                  <a:pt x="27500" y="49178"/>
                </a:cubicBezTo>
                <a:cubicBezTo>
                  <a:pt x="27691" y="49362"/>
                  <a:pt x="27893" y="49542"/>
                  <a:pt x="28104" y="49722"/>
                </a:cubicBezTo>
                <a:cubicBezTo>
                  <a:pt x="28456" y="49669"/>
                  <a:pt x="28805" y="49613"/>
                  <a:pt x="29150" y="49553"/>
                </a:cubicBezTo>
                <a:close/>
                <a:moveTo>
                  <a:pt x="29912" y="50258"/>
                </a:moveTo>
                <a:cubicBezTo>
                  <a:pt x="29702" y="50078"/>
                  <a:pt x="29503" y="49891"/>
                  <a:pt x="29308" y="49707"/>
                </a:cubicBezTo>
                <a:cubicBezTo>
                  <a:pt x="28974" y="49767"/>
                  <a:pt x="28633" y="49823"/>
                  <a:pt x="28287" y="49876"/>
                </a:cubicBezTo>
                <a:cubicBezTo>
                  <a:pt x="28490" y="50045"/>
                  <a:pt x="28700" y="50210"/>
                  <a:pt x="28918" y="50371"/>
                </a:cubicBezTo>
                <a:cubicBezTo>
                  <a:pt x="29252" y="50337"/>
                  <a:pt x="29586" y="50300"/>
                  <a:pt x="29912" y="50258"/>
                </a:cubicBezTo>
                <a:moveTo>
                  <a:pt x="30092" y="50412"/>
                </a:moveTo>
                <a:cubicBezTo>
                  <a:pt x="29777" y="50453"/>
                  <a:pt x="29454" y="50491"/>
                  <a:pt x="29132" y="50525"/>
                </a:cubicBezTo>
                <a:cubicBezTo>
                  <a:pt x="29338" y="50675"/>
                  <a:pt x="29548" y="50821"/>
                  <a:pt x="29762" y="50968"/>
                </a:cubicBezTo>
                <a:cubicBezTo>
                  <a:pt x="30077" y="50949"/>
                  <a:pt x="30392" y="50930"/>
                  <a:pt x="30700" y="50904"/>
                </a:cubicBezTo>
                <a:cubicBezTo>
                  <a:pt x="30494" y="50742"/>
                  <a:pt x="30291" y="50581"/>
                  <a:pt x="30092" y="50412"/>
                </a:cubicBezTo>
                <a:close/>
                <a:moveTo>
                  <a:pt x="31886" y="50791"/>
                </a:moveTo>
                <a:cubicBezTo>
                  <a:pt x="31679" y="50611"/>
                  <a:pt x="31477" y="50423"/>
                  <a:pt x="31282" y="50236"/>
                </a:cubicBezTo>
                <a:cubicBezTo>
                  <a:pt x="30959" y="50292"/>
                  <a:pt x="30629" y="50341"/>
                  <a:pt x="30299" y="50386"/>
                </a:cubicBezTo>
                <a:cubicBezTo>
                  <a:pt x="30501" y="50555"/>
                  <a:pt x="30711" y="50720"/>
                  <a:pt x="30925" y="50885"/>
                </a:cubicBezTo>
                <a:cubicBezTo>
                  <a:pt x="31248" y="50859"/>
                  <a:pt x="31570" y="50829"/>
                  <a:pt x="31886" y="50791"/>
                </a:cubicBezTo>
                <a:moveTo>
                  <a:pt x="32066" y="50949"/>
                </a:moveTo>
                <a:cubicBezTo>
                  <a:pt x="31758" y="50983"/>
                  <a:pt x="31450" y="51016"/>
                  <a:pt x="31135" y="51043"/>
                </a:cubicBezTo>
                <a:cubicBezTo>
                  <a:pt x="31342" y="51193"/>
                  <a:pt x="31552" y="51343"/>
                  <a:pt x="31766" y="51493"/>
                </a:cubicBezTo>
                <a:cubicBezTo>
                  <a:pt x="32073" y="51482"/>
                  <a:pt x="32373" y="51467"/>
                  <a:pt x="32674" y="51448"/>
                </a:cubicBezTo>
                <a:cubicBezTo>
                  <a:pt x="32467" y="51283"/>
                  <a:pt x="32261" y="51118"/>
                  <a:pt x="32066" y="50949"/>
                </a:cubicBezTo>
                <a:close/>
                <a:moveTo>
                  <a:pt x="33825" y="51358"/>
                </a:moveTo>
                <a:cubicBezTo>
                  <a:pt x="33615" y="51174"/>
                  <a:pt x="33413" y="50983"/>
                  <a:pt x="33218" y="50795"/>
                </a:cubicBezTo>
                <a:cubicBezTo>
                  <a:pt x="32906" y="50840"/>
                  <a:pt x="32587" y="50885"/>
                  <a:pt x="32268" y="50922"/>
                </a:cubicBezTo>
                <a:cubicBezTo>
                  <a:pt x="32471" y="51095"/>
                  <a:pt x="32681" y="51264"/>
                  <a:pt x="32899" y="51433"/>
                </a:cubicBezTo>
                <a:cubicBezTo>
                  <a:pt x="33210" y="51414"/>
                  <a:pt x="33522" y="51388"/>
                  <a:pt x="33825" y="51358"/>
                </a:cubicBezTo>
                <a:moveTo>
                  <a:pt x="34002" y="51515"/>
                </a:moveTo>
                <a:cubicBezTo>
                  <a:pt x="33705" y="51545"/>
                  <a:pt x="33409" y="51568"/>
                  <a:pt x="33105" y="51590"/>
                </a:cubicBezTo>
                <a:cubicBezTo>
                  <a:pt x="33311" y="51748"/>
                  <a:pt x="33525" y="51902"/>
                  <a:pt x="33739" y="52052"/>
                </a:cubicBezTo>
                <a:cubicBezTo>
                  <a:pt x="34036" y="52048"/>
                  <a:pt x="34328" y="52041"/>
                  <a:pt x="34617" y="52026"/>
                </a:cubicBezTo>
                <a:cubicBezTo>
                  <a:pt x="34407" y="51857"/>
                  <a:pt x="34201" y="51688"/>
                  <a:pt x="34002" y="51515"/>
                </a:cubicBezTo>
                <a:moveTo>
                  <a:pt x="35735" y="51962"/>
                </a:moveTo>
                <a:cubicBezTo>
                  <a:pt x="35525" y="51770"/>
                  <a:pt x="35322" y="51579"/>
                  <a:pt x="35124" y="51384"/>
                </a:cubicBezTo>
                <a:cubicBezTo>
                  <a:pt x="34820" y="51425"/>
                  <a:pt x="34516" y="51463"/>
                  <a:pt x="34204" y="51493"/>
                </a:cubicBezTo>
                <a:cubicBezTo>
                  <a:pt x="34411" y="51669"/>
                  <a:pt x="34621" y="51845"/>
                  <a:pt x="34838" y="52018"/>
                </a:cubicBezTo>
                <a:cubicBezTo>
                  <a:pt x="35142" y="52003"/>
                  <a:pt x="35443" y="51984"/>
                  <a:pt x="35735" y="51962"/>
                </a:cubicBezTo>
                <a:close/>
                <a:moveTo>
                  <a:pt x="35912" y="52119"/>
                </a:moveTo>
                <a:cubicBezTo>
                  <a:pt x="35626" y="52142"/>
                  <a:pt x="35337" y="52161"/>
                  <a:pt x="35045" y="52176"/>
                </a:cubicBezTo>
                <a:cubicBezTo>
                  <a:pt x="35251" y="52337"/>
                  <a:pt x="35461" y="52495"/>
                  <a:pt x="35679" y="52652"/>
                </a:cubicBezTo>
                <a:lnTo>
                  <a:pt x="35750" y="52652"/>
                </a:lnTo>
                <a:lnTo>
                  <a:pt x="35750" y="52652"/>
                </a:lnTo>
                <a:cubicBezTo>
                  <a:pt x="36013" y="52652"/>
                  <a:pt x="36272" y="52648"/>
                  <a:pt x="36527" y="52641"/>
                </a:cubicBezTo>
                <a:cubicBezTo>
                  <a:pt x="36317" y="52468"/>
                  <a:pt x="36110" y="52296"/>
                  <a:pt x="35912" y="52119"/>
                </a:cubicBezTo>
                <a:close/>
                <a:moveTo>
                  <a:pt x="37619" y="52600"/>
                </a:moveTo>
                <a:cubicBezTo>
                  <a:pt x="37405" y="52405"/>
                  <a:pt x="37198" y="52209"/>
                  <a:pt x="37000" y="52011"/>
                </a:cubicBezTo>
                <a:cubicBezTo>
                  <a:pt x="36707" y="52044"/>
                  <a:pt x="36411" y="52074"/>
                  <a:pt x="36110" y="52101"/>
                </a:cubicBezTo>
                <a:cubicBezTo>
                  <a:pt x="36317" y="52281"/>
                  <a:pt x="36531" y="52461"/>
                  <a:pt x="36748" y="52637"/>
                </a:cubicBezTo>
                <a:cubicBezTo>
                  <a:pt x="37041" y="52630"/>
                  <a:pt x="37330" y="52615"/>
                  <a:pt x="37619" y="52600"/>
                </a:cubicBezTo>
                <a:moveTo>
                  <a:pt x="37791" y="52757"/>
                </a:moveTo>
                <a:cubicBezTo>
                  <a:pt x="37514" y="52776"/>
                  <a:pt x="37232" y="52787"/>
                  <a:pt x="36951" y="52798"/>
                </a:cubicBezTo>
                <a:cubicBezTo>
                  <a:pt x="37157" y="52960"/>
                  <a:pt x="37367" y="53125"/>
                  <a:pt x="37585" y="53283"/>
                </a:cubicBezTo>
                <a:cubicBezTo>
                  <a:pt x="37848" y="53290"/>
                  <a:pt x="38110" y="53294"/>
                  <a:pt x="38373" y="53294"/>
                </a:cubicBezTo>
                <a:lnTo>
                  <a:pt x="38377" y="53294"/>
                </a:lnTo>
                <a:lnTo>
                  <a:pt x="38407" y="53294"/>
                </a:lnTo>
                <a:cubicBezTo>
                  <a:pt x="38197" y="53117"/>
                  <a:pt x="37990" y="52937"/>
                  <a:pt x="37791" y="52757"/>
                </a:cubicBezTo>
                <a:moveTo>
                  <a:pt x="39468" y="53275"/>
                </a:moveTo>
                <a:cubicBezTo>
                  <a:pt x="39258" y="53076"/>
                  <a:pt x="39052" y="52877"/>
                  <a:pt x="38849" y="52675"/>
                </a:cubicBezTo>
                <a:cubicBezTo>
                  <a:pt x="38568" y="52701"/>
                  <a:pt x="38279" y="52727"/>
                  <a:pt x="37990" y="52746"/>
                </a:cubicBezTo>
                <a:cubicBezTo>
                  <a:pt x="38197" y="52930"/>
                  <a:pt x="38407" y="53110"/>
                  <a:pt x="38624" y="53290"/>
                </a:cubicBezTo>
                <a:cubicBezTo>
                  <a:pt x="38909" y="53290"/>
                  <a:pt x="39191" y="53283"/>
                  <a:pt x="39468" y="53275"/>
                </a:cubicBezTo>
                <a:close/>
                <a:moveTo>
                  <a:pt x="39641" y="53433"/>
                </a:moveTo>
                <a:cubicBezTo>
                  <a:pt x="39371" y="53444"/>
                  <a:pt x="39097" y="53451"/>
                  <a:pt x="38823" y="53455"/>
                </a:cubicBezTo>
                <a:cubicBezTo>
                  <a:pt x="39029" y="53620"/>
                  <a:pt x="39240" y="53785"/>
                  <a:pt x="39453" y="53947"/>
                </a:cubicBezTo>
                <a:cubicBezTo>
                  <a:pt x="39720" y="53962"/>
                  <a:pt x="39986" y="53969"/>
                  <a:pt x="40253" y="53977"/>
                </a:cubicBezTo>
                <a:cubicBezTo>
                  <a:pt x="40043" y="53797"/>
                  <a:pt x="39840" y="53616"/>
                  <a:pt x="39641" y="53433"/>
                </a:cubicBezTo>
                <a:moveTo>
                  <a:pt x="40677" y="53373"/>
                </a:moveTo>
                <a:cubicBezTo>
                  <a:pt x="40399" y="53395"/>
                  <a:pt x="40121" y="53410"/>
                  <a:pt x="39836" y="53425"/>
                </a:cubicBezTo>
                <a:cubicBezTo>
                  <a:pt x="40043" y="53609"/>
                  <a:pt x="40256" y="53797"/>
                  <a:pt x="40470" y="53980"/>
                </a:cubicBezTo>
                <a:cubicBezTo>
                  <a:pt x="40624" y="53980"/>
                  <a:pt x="40778" y="53980"/>
                  <a:pt x="40928" y="53980"/>
                </a:cubicBezTo>
                <a:lnTo>
                  <a:pt x="40932" y="53980"/>
                </a:lnTo>
                <a:cubicBezTo>
                  <a:pt x="41052" y="53980"/>
                  <a:pt x="41172" y="53980"/>
                  <a:pt x="41292" y="53980"/>
                </a:cubicBezTo>
                <a:cubicBezTo>
                  <a:pt x="41082" y="53782"/>
                  <a:pt x="40875" y="53575"/>
                  <a:pt x="40677" y="53373"/>
                </a:cubicBezTo>
                <a:moveTo>
                  <a:pt x="42328" y="53950"/>
                </a:moveTo>
                <a:cubicBezTo>
                  <a:pt x="42114" y="53725"/>
                  <a:pt x="41907" y="53500"/>
                  <a:pt x="41708" y="53271"/>
                </a:cubicBezTo>
                <a:cubicBezTo>
                  <a:pt x="41427" y="53305"/>
                  <a:pt x="41142" y="53335"/>
                  <a:pt x="40853" y="53358"/>
                </a:cubicBezTo>
                <a:cubicBezTo>
                  <a:pt x="41059" y="53568"/>
                  <a:pt x="41269" y="53774"/>
                  <a:pt x="41487" y="53977"/>
                </a:cubicBezTo>
                <a:cubicBezTo>
                  <a:pt x="41768" y="53973"/>
                  <a:pt x="42050" y="53962"/>
                  <a:pt x="42328" y="53950"/>
                </a:cubicBezTo>
                <a:moveTo>
                  <a:pt x="42474" y="54104"/>
                </a:moveTo>
                <a:cubicBezTo>
                  <a:pt x="42204" y="54119"/>
                  <a:pt x="41934" y="54130"/>
                  <a:pt x="41656" y="54134"/>
                </a:cubicBezTo>
                <a:cubicBezTo>
                  <a:pt x="41840" y="54303"/>
                  <a:pt x="42027" y="54472"/>
                  <a:pt x="42215" y="54637"/>
                </a:cubicBezTo>
                <a:cubicBezTo>
                  <a:pt x="42237" y="54656"/>
                  <a:pt x="42264" y="54678"/>
                  <a:pt x="42286" y="54697"/>
                </a:cubicBezTo>
                <a:cubicBezTo>
                  <a:pt x="42556" y="54708"/>
                  <a:pt x="42823" y="54712"/>
                  <a:pt x="43085" y="54716"/>
                </a:cubicBezTo>
                <a:cubicBezTo>
                  <a:pt x="42879" y="54513"/>
                  <a:pt x="42673" y="54311"/>
                  <a:pt x="42474" y="54104"/>
                </a:cubicBezTo>
                <a:moveTo>
                  <a:pt x="44102" y="54712"/>
                </a:moveTo>
                <a:cubicBezTo>
                  <a:pt x="43892" y="54487"/>
                  <a:pt x="43686" y="54258"/>
                  <a:pt x="43487" y="54029"/>
                </a:cubicBezTo>
                <a:cubicBezTo>
                  <a:pt x="43213" y="54055"/>
                  <a:pt x="42935" y="54078"/>
                  <a:pt x="42650" y="54093"/>
                </a:cubicBezTo>
                <a:cubicBezTo>
                  <a:pt x="42857" y="54303"/>
                  <a:pt x="43067" y="54513"/>
                  <a:pt x="43284" y="54720"/>
                </a:cubicBezTo>
                <a:cubicBezTo>
                  <a:pt x="43329" y="54720"/>
                  <a:pt x="43374" y="54720"/>
                  <a:pt x="43416" y="54720"/>
                </a:cubicBezTo>
                <a:lnTo>
                  <a:pt x="43419" y="54720"/>
                </a:lnTo>
                <a:cubicBezTo>
                  <a:pt x="43648" y="54720"/>
                  <a:pt x="43877" y="54716"/>
                  <a:pt x="44102" y="54712"/>
                </a:cubicBezTo>
                <a:moveTo>
                  <a:pt x="44849" y="55474"/>
                </a:moveTo>
                <a:cubicBezTo>
                  <a:pt x="44646" y="55275"/>
                  <a:pt x="44444" y="55072"/>
                  <a:pt x="44249" y="54866"/>
                </a:cubicBezTo>
                <a:cubicBezTo>
                  <a:pt x="43986" y="54873"/>
                  <a:pt x="43720" y="54877"/>
                  <a:pt x="43453" y="54877"/>
                </a:cubicBezTo>
                <a:cubicBezTo>
                  <a:pt x="43494" y="54918"/>
                  <a:pt x="43536" y="54956"/>
                  <a:pt x="43581" y="54997"/>
                </a:cubicBezTo>
                <a:cubicBezTo>
                  <a:pt x="43742" y="55147"/>
                  <a:pt x="43907" y="55297"/>
                  <a:pt x="44076" y="55444"/>
                </a:cubicBezTo>
                <a:cubicBezTo>
                  <a:pt x="44339" y="55459"/>
                  <a:pt x="44597" y="55474"/>
                  <a:pt x="44856" y="55481"/>
                </a:cubicBezTo>
                <a:cubicBezTo>
                  <a:pt x="44856" y="55477"/>
                  <a:pt x="44853" y="55477"/>
                  <a:pt x="44849" y="55474"/>
                </a:cubicBezTo>
                <a:close/>
                <a:moveTo>
                  <a:pt x="45847" y="55500"/>
                </a:moveTo>
                <a:lnTo>
                  <a:pt x="45847" y="55500"/>
                </a:lnTo>
                <a:lnTo>
                  <a:pt x="45858" y="55500"/>
                </a:lnTo>
                <a:cubicBezTo>
                  <a:pt x="45648" y="55275"/>
                  <a:pt x="45445" y="55046"/>
                  <a:pt x="45247" y="54817"/>
                </a:cubicBezTo>
                <a:cubicBezTo>
                  <a:pt x="44976" y="54836"/>
                  <a:pt x="44703" y="54851"/>
                  <a:pt x="44429" y="54858"/>
                </a:cubicBezTo>
                <a:cubicBezTo>
                  <a:pt x="44594" y="55035"/>
                  <a:pt x="44766" y="55207"/>
                  <a:pt x="44943" y="55380"/>
                </a:cubicBezTo>
                <a:cubicBezTo>
                  <a:pt x="44980" y="55417"/>
                  <a:pt x="45018" y="55451"/>
                  <a:pt x="45051" y="55489"/>
                </a:cubicBezTo>
                <a:cubicBezTo>
                  <a:pt x="45322" y="55496"/>
                  <a:pt x="45584" y="55500"/>
                  <a:pt x="45847" y="55500"/>
                </a:cubicBezTo>
                <a:moveTo>
                  <a:pt x="46215" y="55875"/>
                </a:moveTo>
                <a:cubicBezTo>
                  <a:pt x="46143" y="55804"/>
                  <a:pt x="46072" y="55729"/>
                  <a:pt x="46004" y="55658"/>
                </a:cubicBezTo>
                <a:cubicBezTo>
                  <a:pt x="45952" y="55658"/>
                  <a:pt x="45899" y="55658"/>
                  <a:pt x="45847" y="55658"/>
                </a:cubicBezTo>
                <a:cubicBezTo>
                  <a:pt x="45641" y="55658"/>
                  <a:pt x="45430" y="55654"/>
                  <a:pt x="45220" y="55650"/>
                </a:cubicBezTo>
                <a:cubicBezTo>
                  <a:pt x="45423" y="55841"/>
                  <a:pt x="45629" y="56033"/>
                  <a:pt x="45836" y="56220"/>
                </a:cubicBezTo>
                <a:cubicBezTo>
                  <a:pt x="46095" y="56239"/>
                  <a:pt x="46350" y="56258"/>
                  <a:pt x="46605" y="56273"/>
                </a:cubicBezTo>
                <a:cubicBezTo>
                  <a:pt x="46473" y="56142"/>
                  <a:pt x="46342" y="56010"/>
                  <a:pt x="46215" y="55875"/>
                </a:cubicBezTo>
                <a:moveTo>
                  <a:pt x="47592" y="56314"/>
                </a:moveTo>
                <a:cubicBezTo>
                  <a:pt x="47588" y="56310"/>
                  <a:pt x="47584" y="56303"/>
                  <a:pt x="47577" y="56299"/>
                </a:cubicBezTo>
                <a:cubicBezTo>
                  <a:pt x="47378" y="56078"/>
                  <a:pt x="47179" y="55856"/>
                  <a:pt x="46988" y="55631"/>
                </a:cubicBezTo>
                <a:cubicBezTo>
                  <a:pt x="46834" y="55639"/>
                  <a:pt x="46676" y="55643"/>
                  <a:pt x="46519" y="55646"/>
                </a:cubicBezTo>
                <a:cubicBezTo>
                  <a:pt x="46406" y="55650"/>
                  <a:pt x="46293" y="55654"/>
                  <a:pt x="46181" y="55654"/>
                </a:cubicBezTo>
                <a:cubicBezTo>
                  <a:pt x="46222" y="55699"/>
                  <a:pt x="46263" y="55740"/>
                  <a:pt x="46308" y="55785"/>
                </a:cubicBezTo>
                <a:cubicBezTo>
                  <a:pt x="46470" y="55954"/>
                  <a:pt x="46635" y="56119"/>
                  <a:pt x="46800" y="56284"/>
                </a:cubicBezTo>
                <a:cubicBezTo>
                  <a:pt x="47066" y="56299"/>
                  <a:pt x="47333" y="56307"/>
                  <a:pt x="47592" y="56314"/>
                </a:cubicBezTo>
                <a:close/>
                <a:moveTo>
                  <a:pt x="47738" y="56472"/>
                </a:moveTo>
                <a:cubicBezTo>
                  <a:pt x="47708" y="56472"/>
                  <a:pt x="47682" y="56472"/>
                  <a:pt x="47652" y="56472"/>
                </a:cubicBezTo>
                <a:cubicBezTo>
                  <a:pt x="47426" y="56464"/>
                  <a:pt x="47198" y="56457"/>
                  <a:pt x="46969" y="56445"/>
                </a:cubicBezTo>
                <a:cubicBezTo>
                  <a:pt x="47164" y="56637"/>
                  <a:pt x="47366" y="56828"/>
                  <a:pt x="47573" y="57016"/>
                </a:cubicBezTo>
                <a:cubicBezTo>
                  <a:pt x="47828" y="57042"/>
                  <a:pt x="48079" y="57065"/>
                  <a:pt x="48331" y="57087"/>
                </a:cubicBezTo>
                <a:cubicBezTo>
                  <a:pt x="48128" y="56884"/>
                  <a:pt x="47933" y="56678"/>
                  <a:pt x="47738" y="56472"/>
                </a:cubicBezTo>
                <a:moveTo>
                  <a:pt x="48803" y="57121"/>
                </a:moveTo>
                <a:cubicBezTo>
                  <a:pt x="48972" y="57132"/>
                  <a:pt x="49141" y="57143"/>
                  <a:pt x="49306" y="57151"/>
                </a:cubicBezTo>
                <a:cubicBezTo>
                  <a:pt x="49104" y="56926"/>
                  <a:pt x="48905" y="56701"/>
                  <a:pt x="48710" y="56475"/>
                </a:cubicBezTo>
                <a:cubicBezTo>
                  <a:pt x="48575" y="56475"/>
                  <a:pt x="48436" y="56475"/>
                  <a:pt x="48297" y="56475"/>
                </a:cubicBezTo>
                <a:lnTo>
                  <a:pt x="48293" y="56475"/>
                </a:lnTo>
                <a:cubicBezTo>
                  <a:pt x="48169" y="56475"/>
                  <a:pt x="48042" y="56475"/>
                  <a:pt x="47914" y="56475"/>
                </a:cubicBezTo>
                <a:cubicBezTo>
                  <a:pt x="48113" y="56686"/>
                  <a:pt x="48316" y="56896"/>
                  <a:pt x="48526" y="57102"/>
                </a:cubicBezTo>
                <a:cubicBezTo>
                  <a:pt x="48620" y="57110"/>
                  <a:pt x="48710" y="57113"/>
                  <a:pt x="48803" y="57121"/>
                </a:cubicBezTo>
                <a:moveTo>
                  <a:pt x="49453" y="57308"/>
                </a:moveTo>
                <a:cubicBezTo>
                  <a:pt x="49235" y="57301"/>
                  <a:pt x="49014" y="57286"/>
                  <a:pt x="48792" y="57271"/>
                </a:cubicBezTo>
                <a:cubicBezTo>
                  <a:pt x="48758" y="57271"/>
                  <a:pt x="48725" y="57267"/>
                  <a:pt x="48691" y="57267"/>
                </a:cubicBezTo>
                <a:cubicBezTo>
                  <a:pt x="48886" y="57455"/>
                  <a:pt x="49085" y="57646"/>
                  <a:pt x="49287" y="57834"/>
                </a:cubicBezTo>
                <a:cubicBezTo>
                  <a:pt x="49513" y="57860"/>
                  <a:pt x="49734" y="57886"/>
                  <a:pt x="49959" y="57912"/>
                </a:cubicBezTo>
                <a:cubicBezTo>
                  <a:pt x="49985" y="57912"/>
                  <a:pt x="50008" y="57916"/>
                  <a:pt x="50034" y="57920"/>
                </a:cubicBezTo>
                <a:cubicBezTo>
                  <a:pt x="49835" y="57717"/>
                  <a:pt x="49644" y="57515"/>
                  <a:pt x="49453" y="57308"/>
                </a:cubicBezTo>
                <a:close/>
                <a:moveTo>
                  <a:pt x="51002" y="58006"/>
                </a:moveTo>
                <a:cubicBezTo>
                  <a:pt x="50800" y="57785"/>
                  <a:pt x="50604" y="57560"/>
                  <a:pt x="50413" y="57335"/>
                </a:cubicBezTo>
                <a:cubicBezTo>
                  <a:pt x="50154" y="57335"/>
                  <a:pt x="49895" y="57327"/>
                  <a:pt x="49629" y="57316"/>
                </a:cubicBezTo>
                <a:cubicBezTo>
                  <a:pt x="49824" y="57526"/>
                  <a:pt x="50027" y="57732"/>
                  <a:pt x="50229" y="57939"/>
                </a:cubicBezTo>
                <a:cubicBezTo>
                  <a:pt x="50488" y="57965"/>
                  <a:pt x="50747" y="57988"/>
                  <a:pt x="51002" y="58006"/>
                </a:cubicBezTo>
                <a:moveTo>
                  <a:pt x="51148" y="58168"/>
                </a:moveTo>
                <a:cubicBezTo>
                  <a:pt x="50901" y="58149"/>
                  <a:pt x="50649" y="58130"/>
                  <a:pt x="50398" y="58104"/>
                </a:cubicBezTo>
                <a:cubicBezTo>
                  <a:pt x="50589" y="58295"/>
                  <a:pt x="50785" y="58483"/>
                  <a:pt x="50983" y="58670"/>
                </a:cubicBezTo>
                <a:cubicBezTo>
                  <a:pt x="51028" y="58678"/>
                  <a:pt x="51077" y="58685"/>
                  <a:pt x="51122" y="58689"/>
                </a:cubicBezTo>
                <a:cubicBezTo>
                  <a:pt x="51325" y="58719"/>
                  <a:pt x="51524" y="58749"/>
                  <a:pt x="51723" y="58772"/>
                </a:cubicBezTo>
                <a:cubicBezTo>
                  <a:pt x="51527" y="58573"/>
                  <a:pt x="51336" y="58370"/>
                  <a:pt x="51148" y="58168"/>
                </a:cubicBezTo>
                <a:moveTo>
                  <a:pt x="52683" y="58880"/>
                </a:moveTo>
                <a:cubicBezTo>
                  <a:pt x="52484" y="58659"/>
                  <a:pt x="52293" y="58438"/>
                  <a:pt x="52105" y="58216"/>
                </a:cubicBezTo>
                <a:cubicBezTo>
                  <a:pt x="51846" y="58209"/>
                  <a:pt x="51587" y="58194"/>
                  <a:pt x="51325" y="58179"/>
                </a:cubicBezTo>
                <a:cubicBezTo>
                  <a:pt x="51520" y="58385"/>
                  <a:pt x="51715" y="58592"/>
                  <a:pt x="51918" y="58798"/>
                </a:cubicBezTo>
                <a:cubicBezTo>
                  <a:pt x="52177" y="58828"/>
                  <a:pt x="52432" y="58854"/>
                  <a:pt x="52683" y="58880"/>
                </a:cubicBezTo>
                <a:close/>
                <a:moveTo>
                  <a:pt x="52829" y="59042"/>
                </a:moveTo>
                <a:cubicBezTo>
                  <a:pt x="52582" y="59019"/>
                  <a:pt x="52334" y="58993"/>
                  <a:pt x="52087" y="58963"/>
                </a:cubicBezTo>
                <a:cubicBezTo>
                  <a:pt x="52274" y="59154"/>
                  <a:pt x="52469" y="59342"/>
                  <a:pt x="52664" y="59530"/>
                </a:cubicBezTo>
                <a:cubicBezTo>
                  <a:pt x="52908" y="59571"/>
                  <a:pt x="53156" y="59608"/>
                  <a:pt x="53396" y="59646"/>
                </a:cubicBezTo>
                <a:cubicBezTo>
                  <a:pt x="53205" y="59447"/>
                  <a:pt x="53017" y="59244"/>
                  <a:pt x="52829" y="59042"/>
                </a:cubicBezTo>
                <a:close/>
                <a:moveTo>
                  <a:pt x="54353" y="59770"/>
                </a:moveTo>
                <a:cubicBezTo>
                  <a:pt x="54158" y="59552"/>
                  <a:pt x="53966" y="59334"/>
                  <a:pt x="53779" y="59113"/>
                </a:cubicBezTo>
                <a:cubicBezTo>
                  <a:pt x="53524" y="59098"/>
                  <a:pt x="53265" y="59079"/>
                  <a:pt x="53006" y="59057"/>
                </a:cubicBezTo>
                <a:cubicBezTo>
                  <a:pt x="53197" y="59263"/>
                  <a:pt x="53392" y="59470"/>
                  <a:pt x="53591" y="59672"/>
                </a:cubicBezTo>
                <a:cubicBezTo>
                  <a:pt x="53846" y="59710"/>
                  <a:pt x="54098" y="59743"/>
                  <a:pt x="54353" y="59770"/>
                </a:cubicBezTo>
                <a:close/>
                <a:moveTo>
                  <a:pt x="54499" y="59935"/>
                </a:moveTo>
                <a:cubicBezTo>
                  <a:pt x="54251" y="59905"/>
                  <a:pt x="54008" y="59875"/>
                  <a:pt x="53760" y="59841"/>
                </a:cubicBezTo>
                <a:cubicBezTo>
                  <a:pt x="53948" y="60032"/>
                  <a:pt x="54135" y="60216"/>
                  <a:pt x="54330" y="60404"/>
                </a:cubicBezTo>
                <a:cubicBezTo>
                  <a:pt x="54574" y="60449"/>
                  <a:pt x="54818" y="60494"/>
                  <a:pt x="55058" y="60531"/>
                </a:cubicBezTo>
                <a:cubicBezTo>
                  <a:pt x="54867" y="60336"/>
                  <a:pt x="54679" y="60134"/>
                  <a:pt x="54499" y="59935"/>
                </a:cubicBezTo>
                <a:moveTo>
                  <a:pt x="56007" y="60678"/>
                </a:moveTo>
                <a:cubicBezTo>
                  <a:pt x="55812" y="60460"/>
                  <a:pt x="55625" y="60242"/>
                  <a:pt x="55441" y="60025"/>
                </a:cubicBezTo>
                <a:cubicBezTo>
                  <a:pt x="55186" y="60006"/>
                  <a:pt x="54931" y="59980"/>
                  <a:pt x="54675" y="59954"/>
                </a:cubicBezTo>
                <a:cubicBezTo>
                  <a:pt x="54863" y="60160"/>
                  <a:pt x="55054" y="60363"/>
                  <a:pt x="55253" y="60565"/>
                </a:cubicBezTo>
                <a:cubicBezTo>
                  <a:pt x="55505" y="60606"/>
                  <a:pt x="55756" y="60644"/>
                  <a:pt x="56007" y="60678"/>
                </a:cubicBezTo>
                <a:moveTo>
                  <a:pt x="56154" y="60839"/>
                </a:moveTo>
                <a:cubicBezTo>
                  <a:pt x="55910" y="60809"/>
                  <a:pt x="55666" y="60771"/>
                  <a:pt x="55418" y="60734"/>
                </a:cubicBezTo>
                <a:cubicBezTo>
                  <a:pt x="55606" y="60922"/>
                  <a:pt x="55793" y="61109"/>
                  <a:pt x="55985" y="61293"/>
                </a:cubicBezTo>
                <a:cubicBezTo>
                  <a:pt x="56229" y="61346"/>
                  <a:pt x="56469" y="61391"/>
                  <a:pt x="56709" y="61436"/>
                </a:cubicBezTo>
                <a:cubicBezTo>
                  <a:pt x="56521" y="61240"/>
                  <a:pt x="56334" y="61042"/>
                  <a:pt x="56154" y="60839"/>
                </a:cubicBezTo>
                <a:close/>
                <a:moveTo>
                  <a:pt x="57651" y="61597"/>
                </a:moveTo>
                <a:cubicBezTo>
                  <a:pt x="57459" y="61383"/>
                  <a:pt x="57272" y="61165"/>
                  <a:pt x="57092" y="60952"/>
                </a:cubicBezTo>
                <a:cubicBezTo>
                  <a:pt x="56837" y="60925"/>
                  <a:pt x="56585" y="60895"/>
                  <a:pt x="56330" y="60862"/>
                </a:cubicBezTo>
                <a:cubicBezTo>
                  <a:pt x="56518" y="61068"/>
                  <a:pt x="56709" y="61270"/>
                  <a:pt x="56904" y="61469"/>
                </a:cubicBezTo>
                <a:cubicBezTo>
                  <a:pt x="57152" y="61514"/>
                  <a:pt x="57403" y="61559"/>
                  <a:pt x="57651" y="61597"/>
                </a:cubicBezTo>
                <a:moveTo>
                  <a:pt x="57801" y="61762"/>
                </a:moveTo>
                <a:cubicBezTo>
                  <a:pt x="57557" y="61724"/>
                  <a:pt x="57313" y="61683"/>
                  <a:pt x="57069" y="61642"/>
                </a:cubicBezTo>
                <a:cubicBezTo>
                  <a:pt x="57253" y="61830"/>
                  <a:pt x="57441" y="62017"/>
                  <a:pt x="57632" y="62197"/>
                </a:cubicBezTo>
                <a:cubicBezTo>
                  <a:pt x="57872" y="62254"/>
                  <a:pt x="58112" y="62302"/>
                  <a:pt x="58349" y="62351"/>
                </a:cubicBezTo>
                <a:cubicBezTo>
                  <a:pt x="58165" y="62156"/>
                  <a:pt x="57981" y="61961"/>
                  <a:pt x="57801" y="61762"/>
                </a:cubicBezTo>
                <a:close/>
                <a:moveTo>
                  <a:pt x="59287" y="62527"/>
                </a:moveTo>
                <a:cubicBezTo>
                  <a:pt x="59099" y="62317"/>
                  <a:pt x="58911" y="62103"/>
                  <a:pt x="58731" y="61886"/>
                </a:cubicBezTo>
                <a:cubicBezTo>
                  <a:pt x="58480" y="61856"/>
                  <a:pt x="58229" y="61822"/>
                  <a:pt x="57973" y="61785"/>
                </a:cubicBezTo>
                <a:cubicBezTo>
                  <a:pt x="58161" y="61991"/>
                  <a:pt x="58349" y="62190"/>
                  <a:pt x="58544" y="62389"/>
                </a:cubicBezTo>
                <a:cubicBezTo>
                  <a:pt x="58791" y="62437"/>
                  <a:pt x="59039" y="62486"/>
                  <a:pt x="59287" y="62527"/>
                </a:cubicBezTo>
                <a:moveTo>
                  <a:pt x="59437" y="62693"/>
                </a:moveTo>
                <a:cubicBezTo>
                  <a:pt x="59193" y="62651"/>
                  <a:pt x="58953" y="62610"/>
                  <a:pt x="58709" y="62561"/>
                </a:cubicBezTo>
                <a:cubicBezTo>
                  <a:pt x="58893" y="62749"/>
                  <a:pt x="59080" y="62933"/>
                  <a:pt x="59268" y="63116"/>
                </a:cubicBezTo>
                <a:cubicBezTo>
                  <a:pt x="59504" y="63173"/>
                  <a:pt x="59744" y="63229"/>
                  <a:pt x="59981" y="63282"/>
                </a:cubicBezTo>
                <a:cubicBezTo>
                  <a:pt x="59797" y="63086"/>
                  <a:pt x="59613" y="62888"/>
                  <a:pt x="59437" y="62693"/>
                </a:cubicBezTo>
                <a:moveTo>
                  <a:pt x="60915" y="63469"/>
                </a:moveTo>
                <a:cubicBezTo>
                  <a:pt x="60727" y="63259"/>
                  <a:pt x="60544" y="63049"/>
                  <a:pt x="60363" y="62835"/>
                </a:cubicBezTo>
                <a:cubicBezTo>
                  <a:pt x="60112" y="62798"/>
                  <a:pt x="59861" y="62760"/>
                  <a:pt x="59609" y="62723"/>
                </a:cubicBezTo>
                <a:cubicBezTo>
                  <a:pt x="59793" y="62921"/>
                  <a:pt x="59981" y="63124"/>
                  <a:pt x="60172" y="63323"/>
                </a:cubicBezTo>
                <a:cubicBezTo>
                  <a:pt x="60420" y="63372"/>
                  <a:pt x="60667" y="63424"/>
                  <a:pt x="60915" y="63469"/>
                </a:cubicBezTo>
                <a:moveTo>
                  <a:pt x="61065" y="63634"/>
                </a:moveTo>
                <a:cubicBezTo>
                  <a:pt x="60821" y="63589"/>
                  <a:pt x="60581" y="63544"/>
                  <a:pt x="60341" y="63492"/>
                </a:cubicBezTo>
                <a:cubicBezTo>
                  <a:pt x="60521" y="63679"/>
                  <a:pt x="60709" y="63863"/>
                  <a:pt x="60896" y="64047"/>
                </a:cubicBezTo>
                <a:cubicBezTo>
                  <a:pt x="61133" y="64107"/>
                  <a:pt x="61369" y="64163"/>
                  <a:pt x="61609" y="64220"/>
                </a:cubicBezTo>
                <a:cubicBezTo>
                  <a:pt x="61422" y="64024"/>
                  <a:pt x="61241" y="63829"/>
                  <a:pt x="61065" y="63634"/>
                </a:cubicBezTo>
                <a:moveTo>
                  <a:pt x="62536" y="64422"/>
                </a:moveTo>
                <a:cubicBezTo>
                  <a:pt x="62348" y="64212"/>
                  <a:pt x="62164" y="64002"/>
                  <a:pt x="61988" y="63792"/>
                </a:cubicBezTo>
                <a:cubicBezTo>
                  <a:pt x="61737" y="63751"/>
                  <a:pt x="61489" y="63709"/>
                  <a:pt x="61238" y="63664"/>
                </a:cubicBezTo>
                <a:cubicBezTo>
                  <a:pt x="61422" y="63867"/>
                  <a:pt x="61609" y="64066"/>
                  <a:pt x="61797" y="64261"/>
                </a:cubicBezTo>
                <a:cubicBezTo>
                  <a:pt x="62044" y="64317"/>
                  <a:pt x="62292" y="64370"/>
                  <a:pt x="62536" y="64422"/>
                </a:cubicBezTo>
                <a:close/>
                <a:moveTo>
                  <a:pt x="62686" y="64587"/>
                </a:moveTo>
                <a:cubicBezTo>
                  <a:pt x="62446" y="64538"/>
                  <a:pt x="62206" y="64486"/>
                  <a:pt x="61966" y="64433"/>
                </a:cubicBezTo>
                <a:cubicBezTo>
                  <a:pt x="62146" y="64621"/>
                  <a:pt x="62330" y="64801"/>
                  <a:pt x="62517" y="64985"/>
                </a:cubicBezTo>
                <a:cubicBezTo>
                  <a:pt x="62753" y="65049"/>
                  <a:pt x="62990" y="65109"/>
                  <a:pt x="63226" y="65165"/>
                </a:cubicBezTo>
                <a:cubicBezTo>
                  <a:pt x="63042" y="64974"/>
                  <a:pt x="62862" y="64782"/>
                  <a:pt x="62686" y="64587"/>
                </a:cubicBezTo>
                <a:moveTo>
                  <a:pt x="64153" y="65379"/>
                </a:moveTo>
                <a:cubicBezTo>
                  <a:pt x="63965" y="65173"/>
                  <a:pt x="63782" y="64966"/>
                  <a:pt x="63605" y="64756"/>
                </a:cubicBezTo>
                <a:cubicBezTo>
                  <a:pt x="63354" y="64711"/>
                  <a:pt x="63106" y="64666"/>
                  <a:pt x="62859" y="64621"/>
                </a:cubicBezTo>
                <a:cubicBezTo>
                  <a:pt x="63039" y="64820"/>
                  <a:pt x="63226" y="65015"/>
                  <a:pt x="63414" y="65214"/>
                </a:cubicBezTo>
                <a:cubicBezTo>
                  <a:pt x="63661" y="65270"/>
                  <a:pt x="63905" y="65326"/>
                  <a:pt x="64153" y="65379"/>
                </a:cubicBezTo>
                <a:close/>
                <a:moveTo>
                  <a:pt x="64299" y="65544"/>
                </a:moveTo>
                <a:cubicBezTo>
                  <a:pt x="64063" y="65495"/>
                  <a:pt x="63823" y="65443"/>
                  <a:pt x="63583" y="65386"/>
                </a:cubicBezTo>
                <a:cubicBezTo>
                  <a:pt x="63763" y="65570"/>
                  <a:pt x="63947" y="65750"/>
                  <a:pt x="64130" y="65934"/>
                </a:cubicBezTo>
                <a:cubicBezTo>
                  <a:pt x="64367" y="65998"/>
                  <a:pt x="64603" y="66062"/>
                  <a:pt x="64840" y="66122"/>
                </a:cubicBezTo>
                <a:cubicBezTo>
                  <a:pt x="64656" y="65930"/>
                  <a:pt x="64476" y="65739"/>
                  <a:pt x="64299" y="65544"/>
                </a:cubicBezTo>
                <a:moveTo>
                  <a:pt x="65763" y="66347"/>
                </a:moveTo>
                <a:cubicBezTo>
                  <a:pt x="65575" y="66144"/>
                  <a:pt x="65395" y="65938"/>
                  <a:pt x="65215" y="65728"/>
                </a:cubicBezTo>
                <a:cubicBezTo>
                  <a:pt x="64967" y="65683"/>
                  <a:pt x="64720" y="65634"/>
                  <a:pt x="64472" y="65582"/>
                </a:cubicBezTo>
                <a:cubicBezTo>
                  <a:pt x="64656" y="65780"/>
                  <a:pt x="64840" y="65976"/>
                  <a:pt x="65027" y="66171"/>
                </a:cubicBezTo>
                <a:cubicBezTo>
                  <a:pt x="65271" y="66234"/>
                  <a:pt x="65515" y="66291"/>
                  <a:pt x="65763" y="66347"/>
                </a:cubicBezTo>
                <a:close/>
                <a:moveTo>
                  <a:pt x="65909" y="66512"/>
                </a:moveTo>
                <a:cubicBezTo>
                  <a:pt x="65673" y="66460"/>
                  <a:pt x="65432" y="66403"/>
                  <a:pt x="65196" y="66343"/>
                </a:cubicBezTo>
                <a:cubicBezTo>
                  <a:pt x="65376" y="66527"/>
                  <a:pt x="65556" y="66707"/>
                  <a:pt x="65740" y="66891"/>
                </a:cubicBezTo>
                <a:cubicBezTo>
                  <a:pt x="65976" y="66959"/>
                  <a:pt x="66213" y="67022"/>
                  <a:pt x="66449" y="67086"/>
                </a:cubicBezTo>
                <a:cubicBezTo>
                  <a:pt x="66265" y="66898"/>
                  <a:pt x="66085" y="66707"/>
                  <a:pt x="65909" y="66512"/>
                </a:cubicBezTo>
                <a:close/>
                <a:moveTo>
                  <a:pt x="67368" y="67322"/>
                </a:moveTo>
                <a:cubicBezTo>
                  <a:pt x="67181" y="67120"/>
                  <a:pt x="67001" y="66914"/>
                  <a:pt x="66824" y="66707"/>
                </a:cubicBezTo>
                <a:cubicBezTo>
                  <a:pt x="66577" y="66658"/>
                  <a:pt x="66329" y="66606"/>
                  <a:pt x="66082" y="66550"/>
                </a:cubicBezTo>
                <a:cubicBezTo>
                  <a:pt x="66262" y="66748"/>
                  <a:pt x="66445" y="66944"/>
                  <a:pt x="66633" y="67139"/>
                </a:cubicBezTo>
                <a:cubicBezTo>
                  <a:pt x="66877" y="67202"/>
                  <a:pt x="67121" y="67262"/>
                  <a:pt x="67368" y="67322"/>
                </a:cubicBezTo>
                <a:moveTo>
                  <a:pt x="67515" y="67488"/>
                </a:moveTo>
                <a:cubicBezTo>
                  <a:pt x="67278" y="67431"/>
                  <a:pt x="67038" y="67371"/>
                  <a:pt x="66802" y="67311"/>
                </a:cubicBezTo>
                <a:cubicBezTo>
                  <a:pt x="66982" y="67491"/>
                  <a:pt x="67162" y="67675"/>
                  <a:pt x="67346" y="67852"/>
                </a:cubicBezTo>
                <a:cubicBezTo>
                  <a:pt x="67582" y="67923"/>
                  <a:pt x="67815" y="67994"/>
                  <a:pt x="68051" y="68058"/>
                </a:cubicBezTo>
                <a:cubicBezTo>
                  <a:pt x="67871" y="67870"/>
                  <a:pt x="67691" y="67679"/>
                  <a:pt x="67515" y="67488"/>
                </a:cubicBezTo>
                <a:close/>
                <a:moveTo>
                  <a:pt x="68967" y="68305"/>
                </a:moveTo>
                <a:cubicBezTo>
                  <a:pt x="68783" y="68103"/>
                  <a:pt x="68603" y="67897"/>
                  <a:pt x="68427" y="67694"/>
                </a:cubicBezTo>
                <a:cubicBezTo>
                  <a:pt x="68179" y="67641"/>
                  <a:pt x="67931" y="67585"/>
                  <a:pt x="67684" y="67529"/>
                </a:cubicBezTo>
                <a:cubicBezTo>
                  <a:pt x="67867" y="67724"/>
                  <a:pt x="68051" y="67915"/>
                  <a:pt x="68235" y="68110"/>
                </a:cubicBezTo>
                <a:cubicBezTo>
                  <a:pt x="68479" y="68178"/>
                  <a:pt x="68723" y="68242"/>
                  <a:pt x="68967" y="68305"/>
                </a:cubicBezTo>
                <a:close/>
                <a:moveTo>
                  <a:pt x="69117" y="68467"/>
                </a:moveTo>
                <a:cubicBezTo>
                  <a:pt x="68881" y="68411"/>
                  <a:pt x="68644" y="68347"/>
                  <a:pt x="68404" y="68283"/>
                </a:cubicBezTo>
                <a:cubicBezTo>
                  <a:pt x="68584" y="68463"/>
                  <a:pt x="68764" y="68643"/>
                  <a:pt x="68948" y="68823"/>
                </a:cubicBezTo>
                <a:cubicBezTo>
                  <a:pt x="69184" y="68898"/>
                  <a:pt x="69417" y="68970"/>
                  <a:pt x="69653" y="69037"/>
                </a:cubicBezTo>
                <a:cubicBezTo>
                  <a:pt x="69473" y="68850"/>
                  <a:pt x="69293" y="68658"/>
                  <a:pt x="69117" y="68467"/>
                </a:cubicBezTo>
                <a:close/>
                <a:moveTo>
                  <a:pt x="70569" y="69292"/>
                </a:moveTo>
                <a:cubicBezTo>
                  <a:pt x="70385" y="69090"/>
                  <a:pt x="70205" y="68887"/>
                  <a:pt x="70025" y="68684"/>
                </a:cubicBezTo>
                <a:cubicBezTo>
                  <a:pt x="69777" y="68628"/>
                  <a:pt x="69533" y="68572"/>
                  <a:pt x="69286" y="68512"/>
                </a:cubicBezTo>
                <a:cubicBezTo>
                  <a:pt x="69466" y="68703"/>
                  <a:pt x="69650" y="68898"/>
                  <a:pt x="69837" y="69090"/>
                </a:cubicBezTo>
                <a:cubicBezTo>
                  <a:pt x="70081" y="69161"/>
                  <a:pt x="70325" y="69228"/>
                  <a:pt x="70569" y="69292"/>
                </a:cubicBezTo>
                <a:close/>
                <a:moveTo>
                  <a:pt x="70719" y="69457"/>
                </a:moveTo>
                <a:cubicBezTo>
                  <a:pt x="70479" y="69394"/>
                  <a:pt x="70243" y="69330"/>
                  <a:pt x="70006" y="69262"/>
                </a:cubicBezTo>
                <a:cubicBezTo>
                  <a:pt x="70182" y="69442"/>
                  <a:pt x="70363" y="69622"/>
                  <a:pt x="70546" y="69803"/>
                </a:cubicBezTo>
                <a:cubicBezTo>
                  <a:pt x="70783" y="69878"/>
                  <a:pt x="71015" y="69949"/>
                  <a:pt x="71252" y="70020"/>
                </a:cubicBezTo>
                <a:cubicBezTo>
                  <a:pt x="71072" y="69833"/>
                  <a:pt x="70892" y="69645"/>
                  <a:pt x="70719" y="69457"/>
                </a:cubicBezTo>
                <a:moveTo>
                  <a:pt x="72164" y="70287"/>
                </a:moveTo>
                <a:cubicBezTo>
                  <a:pt x="71980" y="70084"/>
                  <a:pt x="71800" y="69885"/>
                  <a:pt x="71623" y="69682"/>
                </a:cubicBezTo>
                <a:cubicBezTo>
                  <a:pt x="71376" y="69622"/>
                  <a:pt x="71128" y="69562"/>
                  <a:pt x="70884" y="69499"/>
                </a:cubicBezTo>
                <a:cubicBezTo>
                  <a:pt x="71064" y="69694"/>
                  <a:pt x="71248" y="69885"/>
                  <a:pt x="71432" y="70076"/>
                </a:cubicBezTo>
                <a:cubicBezTo>
                  <a:pt x="71676" y="70148"/>
                  <a:pt x="71920" y="70215"/>
                  <a:pt x="72164" y="70287"/>
                </a:cubicBezTo>
                <a:close/>
                <a:moveTo>
                  <a:pt x="72314" y="70448"/>
                </a:moveTo>
                <a:cubicBezTo>
                  <a:pt x="72077" y="70384"/>
                  <a:pt x="71837" y="70317"/>
                  <a:pt x="71544" y="70245"/>
                </a:cubicBezTo>
                <a:cubicBezTo>
                  <a:pt x="71781" y="70425"/>
                  <a:pt x="71961" y="70605"/>
                  <a:pt x="72145" y="70786"/>
                </a:cubicBezTo>
                <a:cubicBezTo>
                  <a:pt x="72377" y="70861"/>
                  <a:pt x="72614" y="70936"/>
                  <a:pt x="72846" y="71011"/>
                </a:cubicBezTo>
                <a:cubicBezTo>
                  <a:pt x="72666" y="70823"/>
                  <a:pt x="72490" y="70635"/>
                  <a:pt x="72314" y="70448"/>
                </a:cubicBezTo>
                <a:moveTo>
                  <a:pt x="73758" y="71281"/>
                </a:moveTo>
                <a:cubicBezTo>
                  <a:pt x="73574" y="71082"/>
                  <a:pt x="73394" y="70883"/>
                  <a:pt x="73218" y="70684"/>
                </a:cubicBezTo>
                <a:cubicBezTo>
                  <a:pt x="72970" y="70620"/>
                  <a:pt x="72723" y="70557"/>
                  <a:pt x="72479" y="70493"/>
                </a:cubicBezTo>
                <a:cubicBezTo>
                  <a:pt x="72659" y="70684"/>
                  <a:pt x="72843" y="70876"/>
                  <a:pt x="73027" y="71067"/>
                </a:cubicBezTo>
                <a:cubicBezTo>
                  <a:pt x="73270" y="71142"/>
                  <a:pt x="73514" y="71213"/>
                  <a:pt x="73758" y="71281"/>
                </a:cubicBezTo>
                <a:close/>
                <a:moveTo>
                  <a:pt x="73908" y="71446"/>
                </a:moveTo>
                <a:cubicBezTo>
                  <a:pt x="73672" y="71378"/>
                  <a:pt x="73432" y="71307"/>
                  <a:pt x="73195" y="71236"/>
                </a:cubicBezTo>
                <a:cubicBezTo>
                  <a:pt x="73375" y="71416"/>
                  <a:pt x="73556" y="71596"/>
                  <a:pt x="73739" y="71772"/>
                </a:cubicBezTo>
                <a:cubicBezTo>
                  <a:pt x="73972" y="71851"/>
                  <a:pt x="74208" y="71930"/>
                  <a:pt x="74441" y="72005"/>
                </a:cubicBezTo>
                <a:cubicBezTo>
                  <a:pt x="74261" y="71821"/>
                  <a:pt x="74085" y="71634"/>
                  <a:pt x="73908" y="71446"/>
                </a:cubicBezTo>
                <a:close/>
                <a:moveTo>
                  <a:pt x="75349" y="72286"/>
                </a:moveTo>
                <a:cubicBezTo>
                  <a:pt x="75165" y="72088"/>
                  <a:pt x="74985" y="71889"/>
                  <a:pt x="74809" y="71690"/>
                </a:cubicBezTo>
                <a:cubicBezTo>
                  <a:pt x="74561" y="71626"/>
                  <a:pt x="74317" y="71558"/>
                  <a:pt x="74070" y="71491"/>
                </a:cubicBezTo>
                <a:cubicBezTo>
                  <a:pt x="74250" y="71682"/>
                  <a:pt x="74434" y="71874"/>
                  <a:pt x="74621" y="72061"/>
                </a:cubicBezTo>
                <a:cubicBezTo>
                  <a:pt x="74861" y="72140"/>
                  <a:pt x="75105" y="72211"/>
                  <a:pt x="75349" y="72286"/>
                </a:cubicBezTo>
                <a:close/>
                <a:moveTo>
                  <a:pt x="75499" y="72448"/>
                </a:moveTo>
                <a:cubicBezTo>
                  <a:pt x="75263" y="72376"/>
                  <a:pt x="75026" y="72305"/>
                  <a:pt x="74790" y="72230"/>
                </a:cubicBezTo>
                <a:cubicBezTo>
                  <a:pt x="74966" y="72410"/>
                  <a:pt x="75146" y="72590"/>
                  <a:pt x="75330" y="72767"/>
                </a:cubicBezTo>
                <a:cubicBezTo>
                  <a:pt x="75567" y="72845"/>
                  <a:pt x="75799" y="72928"/>
                  <a:pt x="76036" y="73003"/>
                </a:cubicBezTo>
                <a:cubicBezTo>
                  <a:pt x="75856" y="72819"/>
                  <a:pt x="75675" y="72632"/>
                  <a:pt x="75499" y="72448"/>
                </a:cubicBezTo>
                <a:close/>
                <a:moveTo>
                  <a:pt x="76940" y="73292"/>
                </a:moveTo>
                <a:cubicBezTo>
                  <a:pt x="76760" y="73097"/>
                  <a:pt x="76576" y="72898"/>
                  <a:pt x="76400" y="72699"/>
                </a:cubicBezTo>
                <a:cubicBezTo>
                  <a:pt x="76152" y="72632"/>
                  <a:pt x="75908" y="72564"/>
                  <a:pt x="75660" y="72493"/>
                </a:cubicBezTo>
                <a:cubicBezTo>
                  <a:pt x="75841" y="72684"/>
                  <a:pt x="76024" y="72872"/>
                  <a:pt x="76212" y="73063"/>
                </a:cubicBezTo>
                <a:cubicBezTo>
                  <a:pt x="76452" y="73142"/>
                  <a:pt x="76696" y="73217"/>
                  <a:pt x="76940" y="73292"/>
                </a:cubicBezTo>
                <a:close/>
                <a:moveTo>
                  <a:pt x="77090" y="73453"/>
                </a:moveTo>
                <a:cubicBezTo>
                  <a:pt x="76854" y="73382"/>
                  <a:pt x="76617" y="73307"/>
                  <a:pt x="76381" y="73232"/>
                </a:cubicBezTo>
                <a:cubicBezTo>
                  <a:pt x="76557" y="73408"/>
                  <a:pt x="76737" y="73588"/>
                  <a:pt x="76921" y="73765"/>
                </a:cubicBezTo>
                <a:cubicBezTo>
                  <a:pt x="77157" y="73847"/>
                  <a:pt x="77390" y="73930"/>
                  <a:pt x="77626" y="74009"/>
                </a:cubicBezTo>
                <a:cubicBezTo>
                  <a:pt x="77446" y="73825"/>
                  <a:pt x="77266" y="73641"/>
                  <a:pt x="77090" y="73453"/>
                </a:cubicBezTo>
                <a:close/>
                <a:moveTo>
                  <a:pt x="78531" y="74305"/>
                </a:moveTo>
                <a:cubicBezTo>
                  <a:pt x="78347" y="74106"/>
                  <a:pt x="78167" y="73911"/>
                  <a:pt x="77990" y="73712"/>
                </a:cubicBezTo>
                <a:cubicBezTo>
                  <a:pt x="77743" y="73645"/>
                  <a:pt x="77495" y="73573"/>
                  <a:pt x="77251" y="73498"/>
                </a:cubicBezTo>
                <a:cubicBezTo>
                  <a:pt x="77431" y="73690"/>
                  <a:pt x="77615" y="73877"/>
                  <a:pt x="77799" y="74065"/>
                </a:cubicBezTo>
                <a:cubicBezTo>
                  <a:pt x="78043" y="74147"/>
                  <a:pt x="78287" y="74226"/>
                  <a:pt x="78531" y="74305"/>
                </a:cubicBezTo>
                <a:moveTo>
                  <a:pt x="78681" y="74463"/>
                </a:moveTo>
                <a:cubicBezTo>
                  <a:pt x="78444" y="74387"/>
                  <a:pt x="78204" y="74312"/>
                  <a:pt x="77968" y="74234"/>
                </a:cubicBezTo>
                <a:cubicBezTo>
                  <a:pt x="78148" y="74414"/>
                  <a:pt x="78328" y="74590"/>
                  <a:pt x="78512" y="74766"/>
                </a:cubicBezTo>
                <a:cubicBezTo>
                  <a:pt x="78748" y="74853"/>
                  <a:pt x="78981" y="74935"/>
                  <a:pt x="79217" y="75018"/>
                </a:cubicBezTo>
                <a:cubicBezTo>
                  <a:pt x="79037" y="74834"/>
                  <a:pt x="78857" y="74650"/>
                  <a:pt x="78681" y="74463"/>
                </a:cubicBezTo>
                <a:moveTo>
                  <a:pt x="80122" y="75318"/>
                </a:moveTo>
                <a:cubicBezTo>
                  <a:pt x="79938" y="75123"/>
                  <a:pt x="79754" y="74928"/>
                  <a:pt x="79578" y="74729"/>
                </a:cubicBezTo>
                <a:cubicBezTo>
                  <a:pt x="79330" y="74658"/>
                  <a:pt x="79082" y="74586"/>
                  <a:pt x="78838" y="74511"/>
                </a:cubicBezTo>
                <a:cubicBezTo>
                  <a:pt x="79018" y="74699"/>
                  <a:pt x="79202" y="74886"/>
                  <a:pt x="79390" y="75074"/>
                </a:cubicBezTo>
                <a:cubicBezTo>
                  <a:pt x="79630" y="75157"/>
                  <a:pt x="79874" y="75239"/>
                  <a:pt x="80122" y="75318"/>
                </a:cubicBezTo>
                <a:close/>
                <a:moveTo>
                  <a:pt x="80272" y="75476"/>
                </a:moveTo>
                <a:cubicBezTo>
                  <a:pt x="80032" y="75401"/>
                  <a:pt x="79795" y="75322"/>
                  <a:pt x="79555" y="75243"/>
                </a:cubicBezTo>
                <a:cubicBezTo>
                  <a:pt x="79735" y="75419"/>
                  <a:pt x="79915" y="75596"/>
                  <a:pt x="80103" y="75772"/>
                </a:cubicBezTo>
                <a:cubicBezTo>
                  <a:pt x="80335" y="75858"/>
                  <a:pt x="80572" y="75945"/>
                  <a:pt x="80808" y="76027"/>
                </a:cubicBezTo>
                <a:cubicBezTo>
                  <a:pt x="80628" y="75843"/>
                  <a:pt x="80448" y="75659"/>
                  <a:pt x="80272" y="75476"/>
                </a:cubicBezTo>
                <a:close/>
                <a:moveTo>
                  <a:pt x="81709" y="76335"/>
                </a:moveTo>
                <a:cubicBezTo>
                  <a:pt x="81525" y="76143"/>
                  <a:pt x="81345" y="75948"/>
                  <a:pt x="81165" y="75753"/>
                </a:cubicBezTo>
                <a:cubicBezTo>
                  <a:pt x="80917" y="75678"/>
                  <a:pt x="80669" y="75603"/>
                  <a:pt x="80426" y="75524"/>
                </a:cubicBezTo>
                <a:cubicBezTo>
                  <a:pt x="80606" y="75712"/>
                  <a:pt x="80789" y="75900"/>
                  <a:pt x="80977" y="76087"/>
                </a:cubicBezTo>
                <a:cubicBezTo>
                  <a:pt x="81221" y="76173"/>
                  <a:pt x="81465" y="76256"/>
                  <a:pt x="81709" y="76335"/>
                </a:cubicBezTo>
                <a:moveTo>
                  <a:pt x="81859" y="76492"/>
                </a:moveTo>
                <a:cubicBezTo>
                  <a:pt x="81619" y="76414"/>
                  <a:pt x="81382" y="76335"/>
                  <a:pt x="81142" y="76252"/>
                </a:cubicBezTo>
                <a:cubicBezTo>
                  <a:pt x="81322" y="76429"/>
                  <a:pt x="81506" y="76605"/>
                  <a:pt x="81690" y="76781"/>
                </a:cubicBezTo>
                <a:cubicBezTo>
                  <a:pt x="81926" y="76871"/>
                  <a:pt x="82159" y="76958"/>
                  <a:pt x="82399" y="77044"/>
                </a:cubicBezTo>
                <a:cubicBezTo>
                  <a:pt x="82215" y="76860"/>
                  <a:pt x="82035" y="76676"/>
                  <a:pt x="81859" y="76492"/>
                </a:cubicBezTo>
                <a:moveTo>
                  <a:pt x="83296" y="77359"/>
                </a:moveTo>
                <a:cubicBezTo>
                  <a:pt x="83112" y="77164"/>
                  <a:pt x="82932" y="76969"/>
                  <a:pt x="82752" y="76774"/>
                </a:cubicBezTo>
                <a:cubicBezTo>
                  <a:pt x="82504" y="76699"/>
                  <a:pt x="82256" y="76624"/>
                  <a:pt x="82009" y="76541"/>
                </a:cubicBezTo>
                <a:cubicBezTo>
                  <a:pt x="82193" y="76729"/>
                  <a:pt x="82377" y="76916"/>
                  <a:pt x="82564" y="77104"/>
                </a:cubicBezTo>
                <a:cubicBezTo>
                  <a:pt x="82808" y="77190"/>
                  <a:pt x="83052" y="77273"/>
                  <a:pt x="83296" y="77359"/>
                </a:cubicBezTo>
                <a:moveTo>
                  <a:pt x="83446" y="77513"/>
                </a:moveTo>
                <a:cubicBezTo>
                  <a:pt x="83206" y="77434"/>
                  <a:pt x="82969" y="77352"/>
                  <a:pt x="82729" y="77269"/>
                </a:cubicBezTo>
                <a:cubicBezTo>
                  <a:pt x="82909" y="77445"/>
                  <a:pt x="83093" y="77622"/>
                  <a:pt x="83277" y="77794"/>
                </a:cubicBezTo>
                <a:cubicBezTo>
                  <a:pt x="83513" y="77884"/>
                  <a:pt x="83750" y="77974"/>
                  <a:pt x="83986" y="78061"/>
                </a:cubicBezTo>
                <a:cubicBezTo>
                  <a:pt x="83802" y="77881"/>
                  <a:pt x="83626" y="77697"/>
                  <a:pt x="83446" y="77513"/>
                </a:cubicBezTo>
                <a:close/>
                <a:moveTo>
                  <a:pt x="84887" y="78383"/>
                </a:moveTo>
                <a:cubicBezTo>
                  <a:pt x="84699" y="78188"/>
                  <a:pt x="84519" y="77997"/>
                  <a:pt x="84339" y="77802"/>
                </a:cubicBezTo>
                <a:cubicBezTo>
                  <a:pt x="84087" y="77723"/>
                  <a:pt x="83844" y="77644"/>
                  <a:pt x="83596" y="77562"/>
                </a:cubicBezTo>
                <a:cubicBezTo>
                  <a:pt x="83776" y="77749"/>
                  <a:pt x="83964" y="77937"/>
                  <a:pt x="84151" y="78121"/>
                </a:cubicBezTo>
                <a:cubicBezTo>
                  <a:pt x="84395" y="78211"/>
                  <a:pt x="84639" y="78297"/>
                  <a:pt x="84887" y="78383"/>
                </a:cubicBezTo>
                <a:close/>
                <a:moveTo>
                  <a:pt x="85577" y="79085"/>
                </a:moveTo>
                <a:cubicBezTo>
                  <a:pt x="85393" y="78901"/>
                  <a:pt x="85213" y="78721"/>
                  <a:pt x="85033" y="78537"/>
                </a:cubicBezTo>
                <a:cubicBezTo>
                  <a:pt x="84793" y="78455"/>
                  <a:pt x="84553" y="78372"/>
                  <a:pt x="84316" y="78286"/>
                </a:cubicBezTo>
                <a:cubicBezTo>
                  <a:pt x="84496" y="78462"/>
                  <a:pt x="84680" y="78638"/>
                  <a:pt x="84864" y="78811"/>
                </a:cubicBezTo>
                <a:cubicBezTo>
                  <a:pt x="85101" y="78905"/>
                  <a:pt x="85337" y="78995"/>
                  <a:pt x="85577" y="79085"/>
                </a:cubicBezTo>
                <a:moveTo>
                  <a:pt x="85742" y="79246"/>
                </a:moveTo>
                <a:cubicBezTo>
                  <a:pt x="85509" y="79160"/>
                  <a:pt x="85281" y="79074"/>
                  <a:pt x="85048" y="78984"/>
                </a:cubicBezTo>
                <a:cubicBezTo>
                  <a:pt x="85228" y="79149"/>
                  <a:pt x="85408" y="79314"/>
                  <a:pt x="85588" y="79479"/>
                </a:cubicBezTo>
                <a:cubicBezTo>
                  <a:pt x="85817" y="79573"/>
                  <a:pt x="86046" y="79667"/>
                  <a:pt x="86275" y="79760"/>
                </a:cubicBezTo>
                <a:cubicBezTo>
                  <a:pt x="86095" y="79591"/>
                  <a:pt x="85915" y="79419"/>
                  <a:pt x="85742" y="79246"/>
                </a:cubicBezTo>
                <a:close/>
                <a:moveTo>
                  <a:pt x="87164" y="80109"/>
                </a:moveTo>
                <a:cubicBezTo>
                  <a:pt x="86980" y="79929"/>
                  <a:pt x="86800" y="79745"/>
                  <a:pt x="86620" y="79561"/>
                </a:cubicBezTo>
                <a:cubicBezTo>
                  <a:pt x="86380" y="79479"/>
                  <a:pt x="86140" y="79393"/>
                  <a:pt x="85900" y="79306"/>
                </a:cubicBezTo>
                <a:cubicBezTo>
                  <a:pt x="86084" y="79483"/>
                  <a:pt x="86264" y="79655"/>
                  <a:pt x="86451" y="79832"/>
                </a:cubicBezTo>
                <a:cubicBezTo>
                  <a:pt x="86688" y="79925"/>
                  <a:pt x="86924" y="80019"/>
                  <a:pt x="87164" y="80109"/>
                </a:cubicBezTo>
                <a:close/>
                <a:moveTo>
                  <a:pt x="87329" y="80271"/>
                </a:moveTo>
                <a:cubicBezTo>
                  <a:pt x="87097" y="80181"/>
                  <a:pt x="86864" y="80094"/>
                  <a:pt x="86635" y="80004"/>
                </a:cubicBezTo>
                <a:cubicBezTo>
                  <a:pt x="86815" y="80169"/>
                  <a:pt x="86995" y="80334"/>
                  <a:pt x="87175" y="80496"/>
                </a:cubicBezTo>
                <a:cubicBezTo>
                  <a:pt x="87404" y="80593"/>
                  <a:pt x="87633" y="80687"/>
                  <a:pt x="87866" y="80785"/>
                </a:cubicBezTo>
                <a:cubicBezTo>
                  <a:pt x="87686" y="80612"/>
                  <a:pt x="87506" y="80439"/>
                  <a:pt x="87329" y="80271"/>
                </a:cubicBezTo>
                <a:close/>
                <a:moveTo>
                  <a:pt x="88755" y="81137"/>
                </a:moveTo>
                <a:cubicBezTo>
                  <a:pt x="88567" y="80953"/>
                  <a:pt x="88387" y="80773"/>
                  <a:pt x="88207" y="80590"/>
                </a:cubicBezTo>
                <a:cubicBezTo>
                  <a:pt x="87967" y="80507"/>
                  <a:pt x="87727" y="80417"/>
                  <a:pt x="87431" y="80327"/>
                </a:cubicBezTo>
                <a:cubicBezTo>
                  <a:pt x="87667" y="80503"/>
                  <a:pt x="87851" y="80680"/>
                  <a:pt x="88038" y="80852"/>
                </a:cubicBezTo>
                <a:cubicBezTo>
                  <a:pt x="88275" y="80950"/>
                  <a:pt x="88515" y="81044"/>
                  <a:pt x="88755" y="81137"/>
                </a:cubicBezTo>
                <a:close/>
                <a:moveTo>
                  <a:pt x="88916" y="81295"/>
                </a:moveTo>
                <a:cubicBezTo>
                  <a:pt x="88684" y="81205"/>
                  <a:pt x="88451" y="81115"/>
                  <a:pt x="88222" y="81025"/>
                </a:cubicBezTo>
                <a:cubicBezTo>
                  <a:pt x="88399" y="81190"/>
                  <a:pt x="88582" y="81355"/>
                  <a:pt x="88762" y="81516"/>
                </a:cubicBezTo>
                <a:cubicBezTo>
                  <a:pt x="88991" y="81618"/>
                  <a:pt x="89224" y="81711"/>
                  <a:pt x="89453" y="81809"/>
                </a:cubicBezTo>
                <a:cubicBezTo>
                  <a:pt x="89273" y="81640"/>
                  <a:pt x="89093" y="81467"/>
                  <a:pt x="88916" y="81295"/>
                </a:cubicBezTo>
                <a:close/>
                <a:moveTo>
                  <a:pt x="90331" y="82162"/>
                </a:moveTo>
                <a:cubicBezTo>
                  <a:pt x="90147" y="81982"/>
                  <a:pt x="89967" y="81801"/>
                  <a:pt x="89787" y="81618"/>
                </a:cubicBezTo>
                <a:cubicBezTo>
                  <a:pt x="89547" y="81531"/>
                  <a:pt x="89307" y="81445"/>
                  <a:pt x="89070" y="81355"/>
                </a:cubicBezTo>
                <a:cubicBezTo>
                  <a:pt x="89254" y="81528"/>
                  <a:pt x="89438" y="81704"/>
                  <a:pt x="89625" y="81880"/>
                </a:cubicBezTo>
                <a:cubicBezTo>
                  <a:pt x="89858" y="81974"/>
                  <a:pt x="90094" y="82068"/>
                  <a:pt x="90331" y="82162"/>
                </a:cubicBezTo>
                <a:close/>
                <a:moveTo>
                  <a:pt x="90492" y="82319"/>
                </a:moveTo>
                <a:cubicBezTo>
                  <a:pt x="90263" y="82229"/>
                  <a:pt x="90034" y="82139"/>
                  <a:pt x="89806" y="82045"/>
                </a:cubicBezTo>
                <a:cubicBezTo>
                  <a:pt x="89986" y="82214"/>
                  <a:pt x="90166" y="82375"/>
                  <a:pt x="90353" y="82541"/>
                </a:cubicBezTo>
                <a:cubicBezTo>
                  <a:pt x="90578" y="82638"/>
                  <a:pt x="90804" y="82736"/>
                  <a:pt x="91032" y="82833"/>
                </a:cubicBezTo>
                <a:cubicBezTo>
                  <a:pt x="90852" y="82661"/>
                  <a:pt x="90672" y="82492"/>
                  <a:pt x="90492" y="82319"/>
                </a:cubicBezTo>
                <a:close/>
                <a:moveTo>
                  <a:pt x="91922" y="83197"/>
                </a:moveTo>
                <a:cubicBezTo>
                  <a:pt x="91738" y="83017"/>
                  <a:pt x="91554" y="82833"/>
                  <a:pt x="91374" y="82653"/>
                </a:cubicBezTo>
                <a:cubicBezTo>
                  <a:pt x="91130" y="82563"/>
                  <a:pt x="90886" y="82469"/>
                  <a:pt x="90642" y="82379"/>
                </a:cubicBezTo>
                <a:cubicBezTo>
                  <a:pt x="90826" y="82552"/>
                  <a:pt x="91010" y="82728"/>
                  <a:pt x="91198" y="82901"/>
                </a:cubicBezTo>
                <a:cubicBezTo>
                  <a:pt x="91438" y="83002"/>
                  <a:pt x="91682" y="83100"/>
                  <a:pt x="91922" y="83197"/>
                </a:cubicBezTo>
                <a:close/>
                <a:moveTo>
                  <a:pt x="92083" y="83351"/>
                </a:moveTo>
                <a:cubicBezTo>
                  <a:pt x="91847" y="83257"/>
                  <a:pt x="91610" y="83163"/>
                  <a:pt x="91378" y="83066"/>
                </a:cubicBezTo>
                <a:cubicBezTo>
                  <a:pt x="91558" y="83231"/>
                  <a:pt x="91742" y="83396"/>
                  <a:pt x="91925" y="83561"/>
                </a:cubicBezTo>
                <a:cubicBezTo>
                  <a:pt x="92154" y="83662"/>
                  <a:pt x="92391" y="83764"/>
                  <a:pt x="92623" y="83861"/>
                </a:cubicBezTo>
                <a:cubicBezTo>
                  <a:pt x="92443" y="83692"/>
                  <a:pt x="92259" y="83524"/>
                  <a:pt x="92083" y="83351"/>
                </a:cubicBezTo>
                <a:moveTo>
                  <a:pt x="93524" y="84236"/>
                </a:moveTo>
                <a:cubicBezTo>
                  <a:pt x="93336" y="84053"/>
                  <a:pt x="93149" y="83873"/>
                  <a:pt x="92969" y="83692"/>
                </a:cubicBezTo>
                <a:cubicBezTo>
                  <a:pt x="92721" y="83599"/>
                  <a:pt x="92473" y="83505"/>
                  <a:pt x="92229" y="83407"/>
                </a:cubicBezTo>
                <a:cubicBezTo>
                  <a:pt x="92413" y="83584"/>
                  <a:pt x="92597" y="83756"/>
                  <a:pt x="92785" y="83933"/>
                </a:cubicBezTo>
                <a:cubicBezTo>
                  <a:pt x="93029" y="84034"/>
                  <a:pt x="93276" y="84135"/>
                  <a:pt x="93524" y="84236"/>
                </a:cubicBezTo>
                <a:close/>
                <a:moveTo>
                  <a:pt x="93681" y="84387"/>
                </a:moveTo>
                <a:cubicBezTo>
                  <a:pt x="93441" y="84293"/>
                  <a:pt x="93201" y="84195"/>
                  <a:pt x="92965" y="84094"/>
                </a:cubicBezTo>
                <a:cubicBezTo>
                  <a:pt x="93145" y="84259"/>
                  <a:pt x="93329" y="84424"/>
                  <a:pt x="93513" y="84589"/>
                </a:cubicBezTo>
                <a:cubicBezTo>
                  <a:pt x="93753" y="84694"/>
                  <a:pt x="93993" y="84799"/>
                  <a:pt x="94233" y="84904"/>
                </a:cubicBezTo>
                <a:cubicBezTo>
                  <a:pt x="94045" y="84732"/>
                  <a:pt x="93861" y="84559"/>
                  <a:pt x="93681" y="84387"/>
                </a:cubicBezTo>
                <a:close/>
                <a:moveTo>
                  <a:pt x="95115" y="85272"/>
                </a:moveTo>
                <a:cubicBezTo>
                  <a:pt x="94923" y="85092"/>
                  <a:pt x="94739" y="84912"/>
                  <a:pt x="94556" y="84728"/>
                </a:cubicBezTo>
                <a:cubicBezTo>
                  <a:pt x="94312" y="84634"/>
                  <a:pt x="94068" y="84540"/>
                  <a:pt x="93828" y="84447"/>
                </a:cubicBezTo>
                <a:cubicBezTo>
                  <a:pt x="94012" y="84623"/>
                  <a:pt x="94199" y="84796"/>
                  <a:pt x="94391" y="84972"/>
                </a:cubicBezTo>
                <a:cubicBezTo>
                  <a:pt x="94631" y="85073"/>
                  <a:pt x="94871" y="85174"/>
                  <a:pt x="95115" y="85272"/>
                </a:cubicBezTo>
                <a:close/>
                <a:moveTo>
                  <a:pt x="95272" y="85422"/>
                </a:moveTo>
                <a:cubicBezTo>
                  <a:pt x="95036" y="85328"/>
                  <a:pt x="94799" y="85231"/>
                  <a:pt x="94567" y="85133"/>
                </a:cubicBezTo>
                <a:cubicBezTo>
                  <a:pt x="94751" y="85298"/>
                  <a:pt x="94938" y="85463"/>
                  <a:pt x="95126" y="85632"/>
                </a:cubicBezTo>
                <a:cubicBezTo>
                  <a:pt x="95359" y="85734"/>
                  <a:pt x="95587" y="85839"/>
                  <a:pt x="95824" y="85940"/>
                </a:cubicBezTo>
                <a:cubicBezTo>
                  <a:pt x="95636" y="85767"/>
                  <a:pt x="95452" y="85595"/>
                  <a:pt x="95272" y="85422"/>
                </a:cubicBezTo>
                <a:close/>
                <a:moveTo>
                  <a:pt x="96702" y="86311"/>
                </a:moveTo>
                <a:cubicBezTo>
                  <a:pt x="96514" y="86131"/>
                  <a:pt x="96327" y="85951"/>
                  <a:pt x="96143" y="85767"/>
                </a:cubicBezTo>
                <a:cubicBezTo>
                  <a:pt x="95899" y="85673"/>
                  <a:pt x="95655" y="85576"/>
                  <a:pt x="95411" y="85478"/>
                </a:cubicBezTo>
                <a:cubicBezTo>
                  <a:pt x="95599" y="85655"/>
                  <a:pt x="95786" y="85831"/>
                  <a:pt x="95978" y="86004"/>
                </a:cubicBezTo>
                <a:cubicBezTo>
                  <a:pt x="96218" y="86109"/>
                  <a:pt x="96462" y="86210"/>
                  <a:pt x="96702" y="86311"/>
                </a:cubicBezTo>
                <a:close/>
                <a:moveTo>
                  <a:pt x="96859" y="86461"/>
                </a:moveTo>
                <a:cubicBezTo>
                  <a:pt x="96623" y="86364"/>
                  <a:pt x="96387" y="86266"/>
                  <a:pt x="96150" y="86165"/>
                </a:cubicBezTo>
                <a:cubicBezTo>
                  <a:pt x="96338" y="86330"/>
                  <a:pt x="96522" y="86499"/>
                  <a:pt x="96713" y="86664"/>
                </a:cubicBezTo>
                <a:cubicBezTo>
                  <a:pt x="96946" y="86769"/>
                  <a:pt x="97178" y="86874"/>
                  <a:pt x="97415" y="86975"/>
                </a:cubicBezTo>
                <a:cubicBezTo>
                  <a:pt x="97227" y="86807"/>
                  <a:pt x="97043" y="86634"/>
                  <a:pt x="96859" y="86461"/>
                </a:cubicBezTo>
                <a:close/>
                <a:moveTo>
                  <a:pt x="98293" y="87354"/>
                </a:moveTo>
                <a:cubicBezTo>
                  <a:pt x="98105" y="87174"/>
                  <a:pt x="97917" y="86990"/>
                  <a:pt x="97730" y="86810"/>
                </a:cubicBezTo>
                <a:cubicBezTo>
                  <a:pt x="97482" y="86713"/>
                  <a:pt x="97238" y="86615"/>
                  <a:pt x="96994" y="86514"/>
                </a:cubicBezTo>
                <a:cubicBezTo>
                  <a:pt x="97182" y="86690"/>
                  <a:pt x="97370" y="86867"/>
                  <a:pt x="97561" y="87043"/>
                </a:cubicBezTo>
                <a:cubicBezTo>
                  <a:pt x="97805" y="87148"/>
                  <a:pt x="98049" y="87249"/>
                  <a:pt x="98293" y="87354"/>
                </a:cubicBezTo>
                <a:moveTo>
                  <a:pt x="98446" y="87497"/>
                </a:moveTo>
                <a:cubicBezTo>
                  <a:pt x="98206" y="87399"/>
                  <a:pt x="97970" y="87298"/>
                  <a:pt x="97734" y="87197"/>
                </a:cubicBezTo>
                <a:cubicBezTo>
                  <a:pt x="97921" y="87366"/>
                  <a:pt x="98109" y="87531"/>
                  <a:pt x="98296" y="87696"/>
                </a:cubicBezTo>
                <a:cubicBezTo>
                  <a:pt x="98529" y="87805"/>
                  <a:pt x="98769" y="87910"/>
                  <a:pt x="99002" y="88015"/>
                </a:cubicBezTo>
                <a:cubicBezTo>
                  <a:pt x="98814" y="87842"/>
                  <a:pt x="98630" y="87670"/>
                  <a:pt x="98446" y="87497"/>
                </a:cubicBezTo>
                <a:close/>
                <a:moveTo>
                  <a:pt x="98578" y="87553"/>
                </a:moveTo>
                <a:cubicBezTo>
                  <a:pt x="98765" y="87730"/>
                  <a:pt x="98957" y="87906"/>
                  <a:pt x="99148" y="88079"/>
                </a:cubicBezTo>
                <a:cubicBezTo>
                  <a:pt x="99392" y="88187"/>
                  <a:pt x="99636" y="88292"/>
                  <a:pt x="99883" y="88397"/>
                </a:cubicBezTo>
                <a:cubicBezTo>
                  <a:pt x="99692" y="88217"/>
                  <a:pt x="99505" y="88033"/>
                  <a:pt x="99317" y="87853"/>
                </a:cubicBezTo>
                <a:cubicBezTo>
                  <a:pt x="99069" y="87752"/>
                  <a:pt x="98822" y="87655"/>
                  <a:pt x="98578" y="87553"/>
                </a:cubicBezTo>
                <a:moveTo>
                  <a:pt x="97850" y="86855"/>
                </a:moveTo>
                <a:cubicBezTo>
                  <a:pt x="98037" y="87043"/>
                  <a:pt x="98229" y="87223"/>
                  <a:pt x="98424" y="87407"/>
                </a:cubicBezTo>
                <a:cubicBezTo>
                  <a:pt x="98675" y="87512"/>
                  <a:pt x="98927" y="87617"/>
                  <a:pt x="99178" y="87718"/>
                </a:cubicBezTo>
                <a:cubicBezTo>
                  <a:pt x="98987" y="87527"/>
                  <a:pt x="98795" y="87339"/>
                  <a:pt x="98612" y="87148"/>
                </a:cubicBezTo>
                <a:cubicBezTo>
                  <a:pt x="98356" y="87050"/>
                  <a:pt x="98101" y="86953"/>
                  <a:pt x="97850" y="86855"/>
                </a:cubicBezTo>
                <a:close/>
                <a:moveTo>
                  <a:pt x="152461" y="6608"/>
                </a:moveTo>
                <a:cubicBezTo>
                  <a:pt x="173689" y="6611"/>
                  <a:pt x="193061" y="11076"/>
                  <a:pt x="201383" y="20550"/>
                </a:cubicBezTo>
                <a:cubicBezTo>
                  <a:pt x="205199" y="24895"/>
                  <a:pt x="206910" y="29885"/>
                  <a:pt x="206910" y="35138"/>
                </a:cubicBezTo>
                <a:cubicBezTo>
                  <a:pt x="206910" y="49257"/>
                  <a:pt x="194539" y="65263"/>
                  <a:pt x="177355" y="75783"/>
                </a:cubicBezTo>
                <a:cubicBezTo>
                  <a:pt x="162291" y="85028"/>
                  <a:pt x="142454" y="90480"/>
                  <a:pt x="123739" y="90480"/>
                </a:cubicBezTo>
                <a:cubicBezTo>
                  <a:pt x="114678" y="90480"/>
                  <a:pt x="105875" y="89204"/>
                  <a:pt x="98011" y="86454"/>
                </a:cubicBezTo>
                <a:cubicBezTo>
                  <a:pt x="98199" y="86657"/>
                  <a:pt x="98394" y="86855"/>
                  <a:pt x="98589" y="87054"/>
                </a:cubicBezTo>
                <a:cubicBezTo>
                  <a:pt x="107012" y="90217"/>
                  <a:pt x="116572" y="91684"/>
                  <a:pt x="126429" y="91684"/>
                </a:cubicBezTo>
                <a:cubicBezTo>
                  <a:pt x="145455" y="91684"/>
                  <a:pt x="165585" y="86221"/>
                  <a:pt x="180773" y="76950"/>
                </a:cubicBezTo>
                <a:cubicBezTo>
                  <a:pt x="198164" y="66358"/>
                  <a:pt x="210557" y="50157"/>
                  <a:pt x="210557" y="35821"/>
                </a:cubicBezTo>
                <a:cubicBezTo>
                  <a:pt x="210557" y="30399"/>
                  <a:pt x="208786" y="25240"/>
                  <a:pt x="204839" y="20745"/>
                </a:cubicBezTo>
                <a:cubicBezTo>
                  <a:pt x="196194" y="10900"/>
                  <a:pt x="176173" y="6199"/>
                  <a:pt x="154359" y="6199"/>
                </a:cubicBezTo>
                <a:lnTo>
                  <a:pt x="154352" y="6199"/>
                </a:lnTo>
                <a:cubicBezTo>
                  <a:pt x="146574" y="6199"/>
                  <a:pt x="138571" y="6795"/>
                  <a:pt x="130774" y="7970"/>
                </a:cubicBezTo>
                <a:cubicBezTo>
                  <a:pt x="130579" y="8041"/>
                  <a:pt x="130384" y="8112"/>
                  <a:pt x="130189" y="8187"/>
                </a:cubicBezTo>
                <a:cubicBezTo>
                  <a:pt x="137580" y="7144"/>
                  <a:pt x="145133" y="6611"/>
                  <a:pt x="152461" y="6608"/>
                </a:cubicBezTo>
                <a:moveTo>
                  <a:pt x="150592" y="7092"/>
                </a:moveTo>
                <a:cubicBezTo>
                  <a:pt x="171213" y="7092"/>
                  <a:pt x="189902" y="11339"/>
                  <a:pt x="197871" y="20411"/>
                </a:cubicBezTo>
                <a:cubicBezTo>
                  <a:pt x="201544" y="24591"/>
                  <a:pt x="203195" y="29394"/>
                  <a:pt x="203195" y="34459"/>
                </a:cubicBezTo>
                <a:cubicBezTo>
                  <a:pt x="203192" y="48315"/>
                  <a:pt x="190859" y="64111"/>
                  <a:pt x="173903" y="74553"/>
                </a:cubicBezTo>
                <a:cubicBezTo>
                  <a:pt x="158978" y="83767"/>
                  <a:pt x="139441" y="89204"/>
                  <a:pt x="121056" y="89204"/>
                </a:cubicBezTo>
                <a:cubicBezTo>
                  <a:pt x="112730" y="89204"/>
                  <a:pt x="104637" y="88090"/>
                  <a:pt x="97317" y="85704"/>
                </a:cubicBezTo>
                <a:cubicBezTo>
                  <a:pt x="97505" y="85914"/>
                  <a:pt x="97696" y="86120"/>
                  <a:pt x="97891" y="86330"/>
                </a:cubicBezTo>
                <a:cubicBezTo>
                  <a:pt x="105785" y="89107"/>
                  <a:pt x="114629" y="90401"/>
                  <a:pt x="123739" y="90401"/>
                </a:cubicBezTo>
                <a:cubicBezTo>
                  <a:pt x="142439" y="90401"/>
                  <a:pt x="162265" y="84953"/>
                  <a:pt x="177314" y="75716"/>
                </a:cubicBezTo>
                <a:cubicBezTo>
                  <a:pt x="194483" y="65206"/>
                  <a:pt x="206835" y="49208"/>
                  <a:pt x="206831" y="35138"/>
                </a:cubicBezTo>
                <a:cubicBezTo>
                  <a:pt x="206831" y="29904"/>
                  <a:pt x="205124" y="24932"/>
                  <a:pt x="201323" y="20603"/>
                </a:cubicBezTo>
                <a:cubicBezTo>
                  <a:pt x="193035" y="11163"/>
                  <a:pt x="173686" y="6690"/>
                  <a:pt x="152472" y="6690"/>
                </a:cubicBezTo>
                <a:lnTo>
                  <a:pt x="152461" y="6690"/>
                </a:lnTo>
                <a:cubicBezTo>
                  <a:pt x="145020" y="6690"/>
                  <a:pt x="137347" y="7238"/>
                  <a:pt x="129843" y="8315"/>
                </a:cubicBezTo>
                <a:cubicBezTo>
                  <a:pt x="129648" y="8390"/>
                  <a:pt x="129457" y="8465"/>
                  <a:pt x="129262" y="8540"/>
                </a:cubicBezTo>
                <a:cubicBezTo>
                  <a:pt x="136364" y="7579"/>
                  <a:pt x="143587" y="7092"/>
                  <a:pt x="150592" y="7092"/>
                </a:cubicBezTo>
                <a:moveTo>
                  <a:pt x="128358" y="8893"/>
                </a:moveTo>
                <a:cubicBezTo>
                  <a:pt x="135164" y="8018"/>
                  <a:pt x="142064" y="7568"/>
                  <a:pt x="148739" y="7568"/>
                </a:cubicBezTo>
                <a:cubicBezTo>
                  <a:pt x="168741" y="7568"/>
                  <a:pt x="186746" y="11598"/>
                  <a:pt x="194363" y="20272"/>
                </a:cubicBezTo>
                <a:cubicBezTo>
                  <a:pt x="197894" y="24291"/>
                  <a:pt x="199481" y="28910"/>
                  <a:pt x="199481" y="33783"/>
                </a:cubicBezTo>
                <a:cubicBezTo>
                  <a:pt x="199477" y="47377"/>
                  <a:pt x="187185" y="62963"/>
                  <a:pt x="170455" y="73326"/>
                </a:cubicBezTo>
                <a:cubicBezTo>
                  <a:pt x="155661" y="82511"/>
                  <a:pt x="136436" y="87932"/>
                  <a:pt x="118381" y="87932"/>
                </a:cubicBezTo>
                <a:cubicBezTo>
                  <a:pt x="110787" y="87932"/>
                  <a:pt x="103395" y="86972"/>
                  <a:pt x="96634" y="84931"/>
                </a:cubicBezTo>
                <a:cubicBezTo>
                  <a:pt x="96822" y="85148"/>
                  <a:pt x="97013" y="85366"/>
                  <a:pt x="97205" y="85580"/>
                </a:cubicBezTo>
                <a:cubicBezTo>
                  <a:pt x="104555" y="87992"/>
                  <a:pt x="112685" y="89122"/>
                  <a:pt x="121056" y="89122"/>
                </a:cubicBezTo>
                <a:cubicBezTo>
                  <a:pt x="139426" y="89122"/>
                  <a:pt x="158948" y="83689"/>
                  <a:pt x="173862" y="74481"/>
                </a:cubicBezTo>
                <a:cubicBezTo>
                  <a:pt x="190802" y="64051"/>
                  <a:pt x="203113" y="48266"/>
                  <a:pt x="203113" y="34459"/>
                </a:cubicBezTo>
                <a:cubicBezTo>
                  <a:pt x="203109" y="29412"/>
                  <a:pt x="201469" y="24632"/>
                  <a:pt x="197811" y="20464"/>
                </a:cubicBezTo>
                <a:cubicBezTo>
                  <a:pt x="189879" y="11425"/>
                  <a:pt x="171209" y="7174"/>
                  <a:pt x="150603" y="7174"/>
                </a:cubicBezTo>
                <a:lnTo>
                  <a:pt x="150592" y="7174"/>
                </a:lnTo>
                <a:cubicBezTo>
                  <a:pt x="143482" y="7174"/>
                  <a:pt x="136139" y="7677"/>
                  <a:pt x="128932" y="8668"/>
                </a:cubicBezTo>
                <a:cubicBezTo>
                  <a:pt x="128740" y="8743"/>
                  <a:pt x="128549" y="8818"/>
                  <a:pt x="128358" y="8893"/>
                </a:cubicBezTo>
                <a:close/>
                <a:moveTo>
                  <a:pt x="128166" y="8919"/>
                </a:moveTo>
                <a:cubicBezTo>
                  <a:pt x="128354" y="8844"/>
                  <a:pt x="128541" y="8769"/>
                  <a:pt x="128733" y="8694"/>
                </a:cubicBezTo>
                <a:cubicBezTo>
                  <a:pt x="128384" y="8743"/>
                  <a:pt x="128031" y="8791"/>
                  <a:pt x="127686" y="8844"/>
                </a:cubicBezTo>
                <a:cubicBezTo>
                  <a:pt x="127498" y="8915"/>
                  <a:pt x="127311" y="8986"/>
                  <a:pt x="127127" y="9058"/>
                </a:cubicBezTo>
                <a:cubicBezTo>
                  <a:pt x="127472" y="9009"/>
                  <a:pt x="127821" y="8964"/>
                  <a:pt x="128166" y="8919"/>
                </a:cubicBezTo>
                <a:close/>
                <a:moveTo>
                  <a:pt x="126234" y="9407"/>
                </a:moveTo>
                <a:cubicBezTo>
                  <a:pt x="126587" y="9362"/>
                  <a:pt x="126943" y="9317"/>
                  <a:pt x="127296" y="9272"/>
                </a:cubicBezTo>
                <a:cubicBezTo>
                  <a:pt x="127480" y="9197"/>
                  <a:pt x="127667" y="9122"/>
                  <a:pt x="127851" y="9046"/>
                </a:cubicBezTo>
                <a:cubicBezTo>
                  <a:pt x="127495" y="9091"/>
                  <a:pt x="127142" y="9140"/>
                  <a:pt x="126785" y="9189"/>
                </a:cubicBezTo>
                <a:cubicBezTo>
                  <a:pt x="126602" y="9260"/>
                  <a:pt x="126418" y="9332"/>
                  <a:pt x="126234" y="9407"/>
                </a:cubicBezTo>
                <a:close/>
                <a:moveTo>
                  <a:pt x="126035" y="9433"/>
                </a:moveTo>
                <a:cubicBezTo>
                  <a:pt x="126215" y="9362"/>
                  <a:pt x="126391" y="9290"/>
                  <a:pt x="126572" y="9219"/>
                </a:cubicBezTo>
                <a:cubicBezTo>
                  <a:pt x="126226" y="9268"/>
                  <a:pt x="125881" y="9317"/>
                  <a:pt x="125532" y="9369"/>
                </a:cubicBezTo>
                <a:cubicBezTo>
                  <a:pt x="125356" y="9437"/>
                  <a:pt x="125180" y="9504"/>
                  <a:pt x="125003" y="9572"/>
                </a:cubicBezTo>
                <a:cubicBezTo>
                  <a:pt x="125345" y="9523"/>
                  <a:pt x="125690" y="9478"/>
                  <a:pt x="126035" y="9433"/>
                </a:cubicBezTo>
                <a:close/>
                <a:moveTo>
                  <a:pt x="125176" y="9778"/>
                </a:moveTo>
                <a:cubicBezTo>
                  <a:pt x="125352" y="9707"/>
                  <a:pt x="125529" y="9636"/>
                  <a:pt x="125709" y="9564"/>
                </a:cubicBezTo>
                <a:cubicBezTo>
                  <a:pt x="125352" y="9613"/>
                  <a:pt x="125003" y="9658"/>
                  <a:pt x="124647" y="9711"/>
                </a:cubicBezTo>
                <a:cubicBezTo>
                  <a:pt x="124474" y="9778"/>
                  <a:pt x="124298" y="9846"/>
                  <a:pt x="124122" y="9917"/>
                </a:cubicBezTo>
                <a:cubicBezTo>
                  <a:pt x="124474" y="9868"/>
                  <a:pt x="124823" y="9823"/>
                  <a:pt x="125176" y="9778"/>
                </a:cubicBezTo>
                <a:close/>
                <a:moveTo>
                  <a:pt x="124339" y="10127"/>
                </a:moveTo>
                <a:cubicBezTo>
                  <a:pt x="124512" y="10056"/>
                  <a:pt x="124684" y="9981"/>
                  <a:pt x="124861" y="9909"/>
                </a:cubicBezTo>
                <a:cubicBezTo>
                  <a:pt x="124500" y="9954"/>
                  <a:pt x="124140" y="10003"/>
                  <a:pt x="123784" y="10052"/>
                </a:cubicBezTo>
                <a:cubicBezTo>
                  <a:pt x="123611" y="10120"/>
                  <a:pt x="123439" y="10191"/>
                  <a:pt x="123270" y="10258"/>
                </a:cubicBezTo>
                <a:cubicBezTo>
                  <a:pt x="123626" y="10213"/>
                  <a:pt x="123983" y="10172"/>
                  <a:pt x="124339" y="10127"/>
                </a:cubicBezTo>
                <a:close/>
                <a:moveTo>
                  <a:pt x="122437" y="10604"/>
                </a:moveTo>
                <a:cubicBezTo>
                  <a:pt x="122801" y="10559"/>
                  <a:pt x="123165" y="10517"/>
                  <a:pt x="123525" y="10476"/>
                </a:cubicBezTo>
                <a:cubicBezTo>
                  <a:pt x="123694" y="10401"/>
                  <a:pt x="123863" y="10330"/>
                  <a:pt x="124035" y="10258"/>
                </a:cubicBezTo>
                <a:cubicBezTo>
                  <a:pt x="123668" y="10303"/>
                  <a:pt x="123304" y="10348"/>
                  <a:pt x="122940" y="10393"/>
                </a:cubicBezTo>
                <a:cubicBezTo>
                  <a:pt x="122771" y="10465"/>
                  <a:pt x="122606" y="10532"/>
                  <a:pt x="122437" y="10604"/>
                </a:cubicBezTo>
                <a:moveTo>
                  <a:pt x="122246" y="10626"/>
                </a:moveTo>
                <a:cubicBezTo>
                  <a:pt x="122411" y="10555"/>
                  <a:pt x="122576" y="10487"/>
                  <a:pt x="122741" y="10420"/>
                </a:cubicBezTo>
                <a:cubicBezTo>
                  <a:pt x="122384" y="10468"/>
                  <a:pt x="122024" y="10513"/>
                  <a:pt x="121668" y="10562"/>
                </a:cubicBezTo>
                <a:cubicBezTo>
                  <a:pt x="121506" y="10630"/>
                  <a:pt x="121341" y="10694"/>
                  <a:pt x="121184" y="10761"/>
                </a:cubicBezTo>
                <a:cubicBezTo>
                  <a:pt x="121540" y="10712"/>
                  <a:pt x="121889" y="10671"/>
                  <a:pt x="122246" y="10626"/>
                </a:cubicBezTo>
                <a:close/>
                <a:moveTo>
                  <a:pt x="120369" y="11095"/>
                </a:moveTo>
                <a:cubicBezTo>
                  <a:pt x="120726" y="11050"/>
                  <a:pt x="121090" y="11009"/>
                  <a:pt x="121450" y="10964"/>
                </a:cubicBezTo>
                <a:cubicBezTo>
                  <a:pt x="121611" y="10896"/>
                  <a:pt x="121769" y="10829"/>
                  <a:pt x="121930" y="10761"/>
                </a:cubicBezTo>
                <a:cubicBezTo>
                  <a:pt x="121566" y="10806"/>
                  <a:pt x="121202" y="10851"/>
                  <a:pt x="120842" y="10900"/>
                </a:cubicBezTo>
                <a:cubicBezTo>
                  <a:pt x="120685" y="10964"/>
                  <a:pt x="120523" y="11031"/>
                  <a:pt x="120369" y="11095"/>
                </a:cubicBezTo>
                <a:close/>
                <a:moveTo>
                  <a:pt x="120167" y="11121"/>
                </a:moveTo>
                <a:cubicBezTo>
                  <a:pt x="120321" y="11058"/>
                  <a:pt x="120475" y="10990"/>
                  <a:pt x="120632" y="10926"/>
                </a:cubicBezTo>
                <a:cubicBezTo>
                  <a:pt x="120276" y="10975"/>
                  <a:pt x="119919" y="11024"/>
                  <a:pt x="119567" y="11073"/>
                </a:cubicBezTo>
                <a:cubicBezTo>
                  <a:pt x="119413" y="11133"/>
                  <a:pt x="119263" y="11193"/>
                  <a:pt x="119109" y="11256"/>
                </a:cubicBezTo>
                <a:cubicBezTo>
                  <a:pt x="119462" y="11211"/>
                  <a:pt x="119814" y="11166"/>
                  <a:pt x="120167" y="11121"/>
                </a:cubicBezTo>
                <a:close/>
                <a:moveTo>
                  <a:pt x="118313" y="11583"/>
                </a:moveTo>
                <a:cubicBezTo>
                  <a:pt x="118670" y="11538"/>
                  <a:pt x="119030" y="11497"/>
                  <a:pt x="119386" y="11451"/>
                </a:cubicBezTo>
                <a:cubicBezTo>
                  <a:pt x="119537" y="11388"/>
                  <a:pt x="119687" y="11324"/>
                  <a:pt x="119837" y="11260"/>
                </a:cubicBezTo>
                <a:cubicBezTo>
                  <a:pt x="119477" y="11305"/>
                  <a:pt x="119116" y="11354"/>
                  <a:pt x="118756" y="11399"/>
                </a:cubicBezTo>
                <a:cubicBezTo>
                  <a:pt x="118606" y="11463"/>
                  <a:pt x="118460" y="11523"/>
                  <a:pt x="118313" y="11583"/>
                </a:cubicBezTo>
                <a:close/>
                <a:moveTo>
                  <a:pt x="118100" y="11613"/>
                </a:moveTo>
                <a:cubicBezTo>
                  <a:pt x="118242" y="11553"/>
                  <a:pt x="118388" y="11489"/>
                  <a:pt x="118531" y="11429"/>
                </a:cubicBezTo>
                <a:cubicBezTo>
                  <a:pt x="118193" y="11478"/>
                  <a:pt x="117852" y="11523"/>
                  <a:pt x="117514" y="11572"/>
                </a:cubicBezTo>
                <a:cubicBezTo>
                  <a:pt x="117372" y="11628"/>
                  <a:pt x="117229" y="11688"/>
                  <a:pt x="117086" y="11744"/>
                </a:cubicBezTo>
                <a:cubicBezTo>
                  <a:pt x="117424" y="11699"/>
                  <a:pt x="117762" y="11654"/>
                  <a:pt x="118100" y="11613"/>
                </a:cubicBezTo>
                <a:close/>
                <a:moveTo>
                  <a:pt x="116302" y="12063"/>
                </a:moveTo>
                <a:cubicBezTo>
                  <a:pt x="116647" y="12022"/>
                  <a:pt x="116993" y="11977"/>
                  <a:pt x="117338" y="11936"/>
                </a:cubicBezTo>
                <a:cubicBezTo>
                  <a:pt x="117477" y="11875"/>
                  <a:pt x="117616" y="11815"/>
                  <a:pt x="117754" y="11755"/>
                </a:cubicBezTo>
                <a:cubicBezTo>
                  <a:pt x="117409" y="11800"/>
                  <a:pt x="117060" y="11849"/>
                  <a:pt x="116715" y="11894"/>
                </a:cubicBezTo>
                <a:cubicBezTo>
                  <a:pt x="116580" y="11951"/>
                  <a:pt x="116441" y="12007"/>
                  <a:pt x="116302" y="12063"/>
                </a:cubicBezTo>
                <a:close/>
                <a:moveTo>
                  <a:pt x="116077" y="12093"/>
                </a:moveTo>
                <a:cubicBezTo>
                  <a:pt x="116212" y="12037"/>
                  <a:pt x="116347" y="11981"/>
                  <a:pt x="116479" y="11928"/>
                </a:cubicBezTo>
                <a:cubicBezTo>
                  <a:pt x="116133" y="11973"/>
                  <a:pt x="115788" y="12022"/>
                  <a:pt x="115443" y="12071"/>
                </a:cubicBezTo>
                <a:cubicBezTo>
                  <a:pt x="115312" y="12123"/>
                  <a:pt x="115180" y="12176"/>
                  <a:pt x="115049" y="12232"/>
                </a:cubicBezTo>
                <a:cubicBezTo>
                  <a:pt x="115394" y="12183"/>
                  <a:pt x="115736" y="12138"/>
                  <a:pt x="116077" y="12093"/>
                </a:cubicBezTo>
                <a:close/>
                <a:moveTo>
                  <a:pt x="115338" y="12408"/>
                </a:moveTo>
                <a:cubicBezTo>
                  <a:pt x="115466" y="12352"/>
                  <a:pt x="115597" y="12296"/>
                  <a:pt x="115724" y="12243"/>
                </a:cubicBezTo>
                <a:cubicBezTo>
                  <a:pt x="115372" y="12288"/>
                  <a:pt x="115019" y="12337"/>
                  <a:pt x="114666" y="12386"/>
                </a:cubicBezTo>
                <a:cubicBezTo>
                  <a:pt x="114543" y="12438"/>
                  <a:pt x="114415" y="12491"/>
                  <a:pt x="114287" y="12540"/>
                </a:cubicBezTo>
                <a:cubicBezTo>
                  <a:pt x="114636" y="12495"/>
                  <a:pt x="114989" y="12450"/>
                  <a:pt x="115338" y="12408"/>
                </a:cubicBezTo>
                <a:close/>
                <a:moveTo>
                  <a:pt x="113556" y="12847"/>
                </a:moveTo>
                <a:cubicBezTo>
                  <a:pt x="113912" y="12802"/>
                  <a:pt x="114269" y="12757"/>
                  <a:pt x="114625" y="12716"/>
                </a:cubicBezTo>
                <a:cubicBezTo>
                  <a:pt x="114745" y="12663"/>
                  <a:pt x="114869" y="12611"/>
                  <a:pt x="114993" y="12555"/>
                </a:cubicBezTo>
                <a:cubicBezTo>
                  <a:pt x="114633" y="12603"/>
                  <a:pt x="114276" y="12648"/>
                  <a:pt x="113916" y="12697"/>
                </a:cubicBezTo>
                <a:cubicBezTo>
                  <a:pt x="113796" y="12746"/>
                  <a:pt x="113676" y="12798"/>
                  <a:pt x="113556" y="12847"/>
                </a:cubicBezTo>
                <a:close/>
                <a:moveTo>
                  <a:pt x="113331" y="12877"/>
                </a:moveTo>
                <a:cubicBezTo>
                  <a:pt x="113447" y="12828"/>
                  <a:pt x="113563" y="12776"/>
                  <a:pt x="113680" y="12727"/>
                </a:cubicBezTo>
                <a:cubicBezTo>
                  <a:pt x="113349" y="12772"/>
                  <a:pt x="113019" y="12817"/>
                  <a:pt x="112689" y="12866"/>
                </a:cubicBezTo>
                <a:cubicBezTo>
                  <a:pt x="112577" y="12911"/>
                  <a:pt x="112460" y="12960"/>
                  <a:pt x="112344" y="13005"/>
                </a:cubicBezTo>
                <a:cubicBezTo>
                  <a:pt x="112674" y="12964"/>
                  <a:pt x="113001" y="12919"/>
                  <a:pt x="113331" y="12877"/>
                </a:cubicBezTo>
                <a:moveTo>
                  <a:pt x="112640" y="13174"/>
                </a:moveTo>
                <a:cubicBezTo>
                  <a:pt x="112749" y="13125"/>
                  <a:pt x="112858" y="13080"/>
                  <a:pt x="112971" y="13031"/>
                </a:cubicBezTo>
                <a:cubicBezTo>
                  <a:pt x="112633" y="13076"/>
                  <a:pt x="112295" y="13121"/>
                  <a:pt x="111957" y="13166"/>
                </a:cubicBezTo>
                <a:cubicBezTo>
                  <a:pt x="111849" y="13211"/>
                  <a:pt x="111740" y="13256"/>
                  <a:pt x="111631" y="13301"/>
                </a:cubicBezTo>
                <a:cubicBezTo>
                  <a:pt x="111969" y="13260"/>
                  <a:pt x="112303" y="13215"/>
                  <a:pt x="112640" y="13174"/>
                </a:cubicBezTo>
                <a:close/>
                <a:moveTo>
                  <a:pt x="110952" y="13590"/>
                </a:moveTo>
                <a:cubicBezTo>
                  <a:pt x="111293" y="13549"/>
                  <a:pt x="111639" y="13508"/>
                  <a:pt x="111980" y="13466"/>
                </a:cubicBezTo>
                <a:cubicBezTo>
                  <a:pt x="112081" y="13421"/>
                  <a:pt x="112186" y="13376"/>
                  <a:pt x="112288" y="13327"/>
                </a:cubicBezTo>
                <a:cubicBezTo>
                  <a:pt x="111942" y="13373"/>
                  <a:pt x="111597" y="13418"/>
                  <a:pt x="111252" y="13463"/>
                </a:cubicBezTo>
                <a:cubicBezTo>
                  <a:pt x="111151" y="13504"/>
                  <a:pt x="111053" y="13549"/>
                  <a:pt x="110952" y="13590"/>
                </a:cubicBezTo>
                <a:close/>
                <a:moveTo>
                  <a:pt x="110719" y="13620"/>
                </a:moveTo>
                <a:cubicBezTo>
                  <a:pt x="110817" y="13579"/>
                  <a:pt x="110918" y="13534"/>
                  <a:pt x="111016" y="13493"/>
                </a:cubicBezTo>
                <a:cubicBezTo>
                  <a:pt x="110671" y="13541"/>
                  <a:pt x="110322" y="13586"/>
                  <a:pt x="109976" y="13635"/>
                </a:cubicBezTo>
                <a:cubicBezTo>
                  <a:pt x="109879" y="13676"/>
                  <a:pt x="109785" y="13714"/>
                  <a:pt x="109691" y="13755"/>
                </a:cubicBezTo>
                <a:cubicBezTo>
                  <a:pt x="110036" y="13706"/>
                  <a:pt x="110378" y="13665"/>
                  <a:pt x="110719" y="13620"/>
                </a:cubicBezTo>
                <a:close/>
                <a:moveTo>
                  <a:pt x="110085" y="13898"/>
                </a:moveTo>
                <a:cubicBezTo>
                  <a:pt x="110175" y="13860"/>
                  <a:pt x="110265" y="13819"/>
                  <a:pt x="110355" y="13781"/>
                </a:cubicBezTo>
                <a:cubicBezTo>
                  <a:pt x="110003" y="13827"/>
                  <a:pt x="109650" y="13872"/>
                  <a:pt x="109297" y="13920"/>
                </a:cubicBezTo>
                <a:cubicBezTo>
                  <a:pt x="109211" y="13958"/>
                  <a:pt x="109125" y="13995"/>
                  <a:pt x="109038" y="14029"/>
                </a:cubicBezTo>
                <a:cubicBezTo>
                  <a:pt x="109387" y="13984"/>
                  <a:pt x="109736" y="13943"/>
                  <a:pt x="110085" y="13898"/>
                </a:cubicBezTo>
                <a:close/>
                <a:moveTo>
                  <a:pt x="109485" y="14168"/>
                </a:moveTo>
                <a:cubicBezTo>
                  <a:pt x="109564" y="14130"/>
                  <a:pt x="109646" y="14097"/>
                  <a:pt x="109725" y="14059"/>
                </a:cubicBezTo>
                <a:cubicBezTo>
                  <a:pt x="109369" y="14104"/>
                  <a:pt x="109012" y="14149"/>
                  <a:pt x="108652" y="14194"/>
                </a:cubicBezTo>
                <a:cubicBezTo>
                  <a:pt x="108577" y="14228"/>
                  <a:pt x="108498" y="14262"/>
                  <a:pt x="108419" y="14296"/>
                </a:cubicBezTo>
                <a:cubicBezTo>
                  <a:pt x="108776" y="14250"/>
                  <a:pt x="109128" y="14209"/>
                  <a:pt x="109485" y="14168"/>
                </a:cubicBezTo>
                <a:close/>
                <a:moveTo>
                  <a:pt x="108044" y="14461"/>
                </a:moveTo>
                <a:cubicBezTo>
                  <a:pt x="107977" y="14491"/>
                  <a:pt x="107909" y="14521"/>
                  <a:pt x="107842" y="14551"/>
                </a:cubicBezTo>
                <a:cubicBezTo>
                  <a:pt x="108202" y="14509"/>
                  <a:pt x="108562" y="14464"/>
                  <a:pt x="108918" y="14427"/>
                </a:cubicBezTo>
                <a:cubicBezTo>
                  <a:pt x="108990" y="14393"/>
                  <a:pt x="109061" y="14359"/>
                  <a:pt x="109132" y="14329"/>
                </a:cubicBezTo>
                <a:cubicBezTo>
                  <a:pt x="108768" y="14371"/>
                  <a:pt x="108408" y="14416"/>
                  <a:pt x="108044" y="14461"/>
                </a:cubicBezTo>
                <a:moveTo>
                  <a:pt x="108187" y="14326"/>
                </a:moveTo>
                <a:cubicBezTo>
                  <a:pt x="108262" y="14292"/>
                  <a:pt x="108337" y="14262"/>
                  <a:pt x="108412" y="14228"/>
                </a:cubicBezTo>
                <a:cubicBezTo>
                  <a:pt x="108063" y="14273"/>
                  <a:pt x="107714" y="14322"/>
                  <a:pt x="107365" y="14367"/>
                </a:cubicBezTo>
                <a:cubicBezTo>
                  <a:pt x="107297" y="14397"/>
                  <a:pt x="107226" y="14427"/>
                  <a:pt x="107155" y="14457"/>
                </a:cubicBezTo>
                <a:cubicBezTo>
                  <a:pt x="107500" y="14412"/>
                  <a:pt x="107842" y="14367"/>
                  <a:pt x="108187" y="14326"/>
                </a:cubicBezTo>
                <a:close/>
                <a:moveTo>
                  <a:pt x="107616" y="14577"/>
                </a:moveTo>
                <a:cubicBezTo>
                  <a:pt x="107684" y="14547"/>
                  <a:pt x="107748" y="14521"/>
                  <a:pt x="107811" y="14491"/>
                </a:cubicBezTo>
                <a:cubicBezTo>
                  <a:pt x="107459" y="14536"/>
                  <a:pt x="107106" y="14581"/>
                  <a:pt x="106753" y="14629"/>
                </a:cubicBezTo>
                <a:cubicBezTo>
                  <a:pt x="106693" y="14656"/>
                  <a:pt x="106630" y="14682"/>
                  <a:pt x="106570" y="14708"/>
                </a:cubicBezTo>
                <a:cubicBezTo>
                  <a:pt x="106919" y="14663"/>
                  <a:pt x="107267" y="14622"/>
                  <a:pt x="107616" y="14577"/>
                </a:cubicBezTo>
                <a:close/>
                <a:moveTo>
                  <a:pt x="107087" y="14817"/>
                </a:moveTo>
                <a:cubicBezTo>
                  <a:pt x="107140" y="14795"/>
                  <a:pt x="107196" y="14768"/>
                  <a:pt x="107249" y="14742"/>
                </a:cubicBezTo>
                <a:cubicBezTo>
                  <a:pt x="106892" y="14787"/>
                  <a:pt x="106536" y="14832"/>
                  <a:pt x="106176" y="14881"/>
                </a:cubicBezTo>
                <a:cubicBezTo>
                  <a:pt x="106127" y="14900"/>
                  <a:pt x="106078" y="14922"/>
                  <a:pt x="106029" y="14945"/>
                </a:cubicBezTo>
                <a:cubicBezTo>
                  <a:pt x="106382" y="14900"/>
                  <a:pt x="106735" y="14858"/>
                  <a:pt x="107087" y="14817"/>
                </a:cubicBezTo>
                <a:close/>
                <a:moveTo>
                  <a:pt x="105643" y="15117"/>
                </a:moveTo>
                <a:cubicBezTo>
                  <a:pt x="105605" y="15132"/>
                  <a:pt x="105568" y="15151"/>
                  <a:pt x="105530" y="15166"/>
                </a:cubicBezTo>
                <a:cubicBezTo>
                  <a:pt x="105887" y="15125"/>
                  <a:pt x="106243" y="15083"/>
                  <a:pt x="106596" y="15042"/>
                </a:cubicBezTo>
                <a:cubicBezTo>
                  <a:pt x="106641" y="15023"/>
                  <a:pt x="106682" y="15005"/>
                  <a:pt x="106727" y="14982"/>
                </a:cubicBezTo>
                <a:cubicBezTo>
                  <a:pt x="106363" y="15027"/>
                  <a:pt x="106003" y="15072"/>
                  <a:pt x="105643" y="15117"/>
                </a:cubicBezTo>
                <a:close/>
                <a:moveTo>
                  <a:pt x="105789" y="14975"/>
                </a:moveTo>
                <a:cubicBezTo>
                  <a:pt x="105834" y="14956"/>
                  <a:pt x="105883" y="14933"/>
                  <a:pt x="105932" y="14911"/>
                </a:cubicBezTo>
                <a:cubicBezTo>
                  <a:pt x="105583" y="14956"/>
                  <a:pt x="105234" y="15005"/>
                  <a:pt x="104885" y="15053"/>
                </a:cubicBezTo>
                <a:cubicBezTo>
                  <a:pt x="104844" y="15068"/>
                  <a:pt x="104802" y="15087"/>
                  <a:pt x="104757" y="15106"/>
                </a:cubicBezTo>
                <a:cubicBezTo>
                  <a:pt x="105103" y="15061"/>
                  <a:pt x="105444" y="15016"/>
                  <a:pt x="105789" y="14975"/>
                </a:cubicBezTo>
                <a:close/>
                <a:moveTo>
                  <a:pt x="105298" y="15196"/>
                </a:moveTo>
                <a:cubicBezTo>
                  <a:pt x="105331" y="15177"/>
                  <a:pt x="105369" y="15162"/>
                  <a:pt x="105403" y="15147"/>
                </a:cubicBezTo>
                <a:cubicBezTo>
                  <a:pt x="105050" y="15192"/>
                  <a:pt x="104701" y="15237"/>
                  <a:pt x="104345" y="15286"/>
                </a:cubicBezTo>
                <a:cubicBezTo>
                  <a:pt x="104318" y="15297"/>
                  <a:pt x="104285" y="15312"/>
                  <a:pt x="104258" y="15324"/>
                </a:cubicBezTo>
                <a:cubicBezTo>
                  <a:pt x="104604" y="15279"/>
                  <a:pt x="104952" y="15237"/>
                  <a:pt x="105298" y="15196"/>
                </a:cubicBezTo>
                <a:close/>
                <a:moveTo>
                  <a:pt x="104851" y="15399"/>
                </a:moveTo>
                <a:cubicBezTo>
                  <a:pt x="104874" y="15387"/>
                  <a:pt x="104896" y="15376"/>
                  <a:pt x="104919" y="15365"/>
                </a:cubicBezTo>
                <a:cubicBezTo>
                  <a:pt x="104566" y="15410"/>
                  <a:pt x="104210" y="15455"/>
                  <a:pt x="103853" y="15500"/>
                </a:cubicBezTo>
                <a:cubicBezTo>
                  <a:pt x="103834" y="15507"/>
                  <a:pt x="103819" y="15515"/>
                  <a:pt x="103801" y="15522"/>
                </a:cubicBezTo>
                <a:cubicBezTo>
                  <a:pt x="104153" y="15481"/>
                  <a:pt x="104502" y="15436"/>
                  <a:pt x="104851" y="15399"/>
                </a:cubicBezTo>
                <a:close/>
                <a:moveTo>
                  <a:pt x="103403" y="15699"/>
                </a:moveTo>
                <a:cubicBezTo>
                  <a:pt x="103399" y="15703"/>
                  <a:pt x="103399" y="15703"/>
                  <a:pt x="103399" y="15703"/>
                </a:cubicBezTo>
                <a:cubicBezTo>
                  <a:pt x="103752" y="15661"/>
                  <a:pt x="104101" y="15620"/>
                  <a:pt x="104450" y="15582"/>
                </a:cubicBezTo>
                <a:cubicBezTo>
                  <a:pt x="104457" y="15579"/>
                  <a:pt x="104468" y="15575"/>
                  <a:pt x="104480" y="15571"/>
                </a:cubicBezTo>
                <a:cubicBezTo>
                  <a:pt x="104120" y="15612"/>
                  <a:pt x="103763" y="15654"/>
                  <a:pt x="103403" y="15699"/>
                </a:cubicBezTo>
                <a:close/>
                <a:moveTo>
                  <a:pt x="103557" y="15552"/>
                </a:moveTo>
                <a:cubicBezTo>
                  <a:pt x="103572" y="15545"/>
                  <a:pt x="103583" y="15541"/>
                  <a:pt x="103598" y="15534"/>
                </a:cubicBezTo>
                <a:cubicBezTo>
                  <a:pt x="103253" y="15579"/>
                  <a:pt x="102908" y="15627"/>
                  <a:pt x="102562" y="15672"/>
                </a:cubicBezTo>
                <a:cubicBezTo>
                  <a:pt x="102555" y="15676"/>
                  <a:pt x="102544" y="15680"/>
                  <a:pt x="102536" y="15684"/>
                </a:cubicBezTo>
                <a:cubicBezTo>
                  <a:pt x="102878" y="15639"/>
                  <a:pt x="103215" y="15594"/>
                  <a:pt x="103557" y="15552"/>
                </a:cubicBezTo>
                <a:close/>
                <a:moveTo>
                  <a:pt x="103159" y="15733"/>
                </a:moveTo>
                <a:cubicBezTo>
                  <a:pt x="103148" y="15733"/>
                  <a:pt x="103133" y="15736"/>
                  <a:pt x="103121" y="15736"/>
                </a:cubicBezTo>
                <a:cubicBezTo>
                  <a:pt x="103133" y="15736"/>
                  <a:pt x="103144" y="15733"/>
                  <a:pt x="103159" y="15733"/>
                </a:cubicBezTo>
                <a:close/>
                <a:moveTo>
                  <a:pt x="103058" y="16791"/>
                </a:moveTo>
                <a:cubicBezTo>
                  <a:pt x="103174" y="16727"/>
                  <a:pt x="103290" y="16667"/>
                  <a:pt x="103407" y="16607"/>
                </a:cubicBezTo>
                <a:cubicBezTo>
                  <a:pt x="103118" y="16599"/>
                  <a:pt x="102818" y="16592"/>
                  <a:pt x="102510" y="16592"/>
                </a:cubicBezTo>
                <a:cubicBezTo>
                  <a:pt x="102450" y="16626"/>
                  <a:pt x="102386" y="16656"/>
                  <a:pt x="102326" y="16686"/>
                </a:cubicBezTo>
                <a:cubicBezTo>
                  <a:pt x="102585" y="16716"/>
                  <a:pt x="102829" y="16749"/>
                  <a:pt x="103058" y="16791"/>
                </a:cubicBezTo>
                <a:close/>
                <a:moveTo>
                  <a:pt x="102840" y="16903"/>
                </a:moveTo>
                <a:cubicBezTo>
                  <a:pt x="102604" y="16866"/>
                  <a:pt x="102349" y="16836"/>
                  <a:pt x="102075" y="16809"/>
                </a:cubicBezTo>
                <a:cubicBezTo>
                  <a:pt x="101820" y="16941"/>
                  <a:pt x="101561" y="17072"/>
                  <a:pt x="101305" y="17207"/>
                </a:cubicBezTo>
                <a:cubicBezTo>
                  <a:pt x="101478" y="17293"/>
                  <a:pt x="101624" y="17391"/>
                  <a:pt x="101741" y="17500"/>
                </a:cubicBezTo>
                <a:cubicBezTo>
                  <a:pt x="102105" y="17297"/>
                  <a:pt x="102469" y="17102"/>
                  <a:pt x="102840" y="16903"/>
                </a:cubicBezTo>
                <a:close/>
                <a:moveTo>
                  <a:pt x="97962" y="21623"/>
                </a:moveTo>
                <a:cubicBezTo>
                  <a:pt x="99317" y="20588"/>
                  <a:pt x="100743" y="19597"/>
                  <a:pt x="102236" y="18652"/>
                </a:cubicBezTo>
                <a:cubicBezTo>
                  <a:pt x="102183" y="18460"/>
                  <a:pt x="102108" y="18276"/>
                  <a:pt x="102007" y="18100"/>
                </a:cubicBezTo>
                <a:cubicBezTo>
                  <a:pt x="100900" y="18753"/>
                  <a:pt x="99831" y="19428"/>
                  <a:pt x="98795" y="20126"/>
                </a:cubicBezTo>
                <a:cubicBezTo>
                  <a:pt x="98612" y="20599"/>
                  <a:pt x="98330" y="21098"/>
                  <a:pt x="97962" y="21623"/>
                </a:cubicBezTo>
                <a:close/>
                <a:moveTo>
                  <a:pt x="85990" y="32132"/>
                </a:moveTo>
                <a:cubicBezTo>
                  <a:pt x="88676" y="28512"/>
                  <a:pt x="91974" y="25154"/>
                  <a:pt x="95820" y="22190"/>
                </a:cubicBezTo>
                <a:cubicBezTo>
                  <a:pt x="96717" y="21496"/>
                  <a:pt x="97647" y="20824"/>
                  <a:pt x="98612" y="20171"/>
                </a:cubicBezTo>
                <a:cubicBezTo>
                  <a:pt x="98743" y="19848"/>
                  <a:pt x="98833" y="19541"/>
                  <a:pt x="98874" y="19252"/>
                </a:cubicBezTo>
                <a:cubicBezTo>
                  <a:pt x="97084" y="20355"/>
                  <a:pt x="95400" y="21518"/>
                  <a:pt x="93824" y="22745"/>
                </a:cubicBezTo>
                <a:cubicBezTo>
                  <a:pt x="89367" y="26208"/>
                  <a:pt x="85686" y="30211"/>
                  <a:pt x="82876" y="34530"/>
                </a:cubicBezTo>
                <a:cubicBezTo>
                  <a:pt x="83922" y="33723"/>
                  <a:pt x="84965" y="32920"/>
                  <a:pt x="85990" y="32132"/>
                </a:cubicBezTo>
                <a:close/>
                <a:moveTo>
                  <a:pt x="79360" y="41122"/>
                </a:moveTo>
                <a:cubicBezTo>
                  <a:pt x="79367" y="41115"/>
                  <a:pt x="79379" y="41107"/>
                  <a:pt x="79386" y="41100"/>
                </a:cubicBezTo>
                <a:cubicBezTo>
                  <a:pt x="80122" y="40503"/>
                  <a:pt x="80868" y="39903"/>
                  <a:pt x="81626" y="39299"/>
                </a:cubicBezTo>
                <a:cubicBezTo>
                  <a:pt x="82744" y="36988"/>
                  <a:pt x="84095" y="34740"/>
                  <a:pt x="85660" y="32579"/>
                </a:cubicBezTo>
                <a:cubicBezTo>
                  <a:pt x="84662" y="33352"/>
                  <a:pt x="83645" y="34132"/>
                  <a:pt x="82624" y="34920"/>
                </a:cubicBezTo>
                <a:cubicBezTo>
                  <a:pt x="81345" y="36928"/>
                  <a:pt x="80257" y="39002"/>
                  <a:pt x="79360" y="41122"/>
                </a:cubicBezTo>
                <a:close/>
                <a:moveTo>
                  <a:pt x="79247" y="41216"/>
                </a:moveTo>
                <a:cubicBezTo>
                  <a:pt x="80129" y="39107"/>
                  <a:pt x="81206" y="37040"/>
                  <a:pt x="82470" y="35040"/>
                </a:cubicBezTo>
                <a:cubicBezTo>
                  <a:pt x="81570" y="35731"/>
                  <a:pt x="80673" y="36429"/>
                  <a:pt x="79788" y="37130"/>
                </a:cubicBezTo>
                <a:cubicBezTo>
                  <a:pt x="78737" y="39029"/>
                  <a:pt x="77855" y="40976"/>
                  <a:pt x="77150" y="42953"/>
                </a:cubicBezTo>
                <a:cubicBezTo>
                  <a:pt x="77829" y="42390"/>
                  <a:pt x="78527" y="41809"/>
                  <a:pt x="79247" y="41216"/>
                </a:cubicBezTo>
                <a:close/>
                <a:moveTo>
                  <a:pt x="75781" y="47816"/>
                </a:moveTo>
                <a:cubicBezTo>
                  <a:pt x="76336" y="47384"/>
                  <a:pt x="76899" y="46934"/>
                  <a:pt x="77476" y="46476"/>
                </a:cubicBezTo>
                <a:cubicBezTo>
                  <a:pt x="77908" y="44803"/>
                  <a:pt x="78456" y="43148"/>
                  <a:pt x="79124" y="41516"/>
                </a:cubicBezTo>
                <a:cubicBezTo>
                  <a:pt x="78411" y="42102"/>
                  <a:pt x="77724" y="42676"/>
                  <a:pt x="77049" y="43235"/>
                </a:cubicBezTo>
                <a:cubicBezTo>
                  <a:pt x="76523" y="44747"/>
                  <a:pt x="76099" y="46278"/>
                  <a:pt x="75781" y="47816"/>
                </a:cubicBezTo>
                <a:close/>
                <a:moveTo>
                  <a:pt x="74111" y="49110"/>
                </a:moveTo>
                <a:cubicBezTo>
                  <a:pt x="74629" y="48713"/>
                  <a:pt x="75158" y="48304"/>
                  <a:pt x="75694" y="47883"/>
                </a:cubicBezTo>
                <a:cubicBezTo>
                  <a:pt x="76009" y="46349"/>
                  <a:pt x="76430" y="44826"/>
                  <a:pt x="76947" y="43321"/>
                </a:cubicBezTo>
                <a:cubicBezTo>
                  <a:pt x="76291" y="43865"/>
                  <a:pt x="75657" y="44394"/>
                  <a:pt x="75034" y="44912"/>
                </a:cubicBezTo>
                <a:cubicBezTo>
                  <a:pt x="74640" y="46300"/>
                  <a:pt x="74328" y="47703"/>
                  <a:pt x="74111" y="49110"/>
                </a:cubicBezTo>
                <a:close/>
                <a:moveTo>
                  <a:pt x="72535" y="50292"/>
                </a:moveTo>
                <a:cubicBezTo>
                  <a:pt x="73027" y="49932"/>
                  <a:pt x="73522" y="49557"/>
                  <a:pt x="74025" y="49174"/>
                </a:cubicBezTo>
                <a:cubicBezTo>
                  <a:pt x="74242" y="47771"/>
                  <a:pt x="74546" y="46379"/>
                  <a:pt x="74936" y="44994"/>
                </a:cubicBezTo>
                <a:cubicBezTo>
                  <a:pt x="74332" y="45497"/>
                  <a:pt x="73747" y="45985"/>
                  <a:pt x="73173" y="46461"/>
                </a:cubicBezTo>
                <a:cubicBezTo>
                  <a:pt x="72884" y="47730"/>
                  <a:pt x="72674" y="49009"/>
                  <a:pt x="72535" y="50292"/>
                </a:cubicBezTo>
                <a:close/>
                <a:moveTo>
                  <a:pt x="71049" y="51365"/>
                </a:moveTo>
                <a:cubicBezTo>
                  <a:pt x="71514" y="51039"/>
                  <a:pt x="71980" y="50701"/>
                  <a:pt x="72456" y="50352"/>
                </a:cubicBezTo>
                <a:cubicBezTo>
                  <a:pt x="72588" y="49077"/>
                  <a:pt x="72794" y="47801"/>
                  <a:pt x="73079" y="46536"/>
                </a:cubicBezTo>
                <a:cubicBezTo>
                  <a:pt x="72520" y="46998"/>
                  <a:pt x="71976" y="47444"/>
                  <a:pt x="71443" y="47880"/>
                </a:cubicBezTo>
                <a:cubicBezTo>
                  <a:pt x="71248" y="49035"/>
                  <a:pt x="71117" y="50202"/>
                  <a:pt x="71049" y="51365"/>
                </a:cubicBezTo>
                <a:close/>
                <a:moveTo>
                  <a:pt x="69856" y="48956"/>
                </a:moveTo>
                <a:cubicBezTo>
                  <a:pt x="70359" y="48559"/>
                  <a:pt x="70869" y="48150"/>
                  <a:pt x="71391" y="47726"/>
                </a:cubicBezTo>
                <a:cubicBezTo>
                  <a:pt x="71657" y="46195"/>
                  <a:pt x="72036" y="44672"/>
                  <a:pt x="72524" y="43167"/>
                </a:cubicBezTo>
                <a:cubicBezTo>
                  <a:pt x="71875" y="43730"/>
                  <a:pt x="71248" y="44274"/>
                  <a:pt x="70640" y="44807"/>
                </a:cubicBezTo>
                <a:cubicBezTo>
                  <a:pt x="70284" y="46180"/>
                  <a:pt x="70025" y="47564"/>
                  <a:pt x="69856" y="48956"/>
                </a:cubicBezTo>
                <a:moveTo>
                  <a:pt x="68336" y="50142"/>
                </a:moveTo>
                <a:cubicBezTo>
                  <a:pt x="68805" y="49782"/>
                  <a:pt x="69282" y="49410"/>
                  <a:pt x="69766" y="49028"/>
                </a:cubicBezTo>
                <a:cubicBezTo>
                  <a:pt x="69931" y="47643"/>
                  <a:pt x="70186" y="46266"/>
                  <a:pt x="70535" y="44897"/>
                </a:cubicBezTo>
                <a:cubicBezTo>
                  <a:pt x="69946" y="45415"/>
                  <a:pt x="69372" y="45914"/>
                  <a:pt x="68817" y="46398"/>
                </a:cubicBezTo>
                <a:cubicBezTo>
                  <a:pt x="68577" y="47639"/>
                  <a:pt x="68415" y="48889"/>
                  <a:pt x="68336" y="50142"/>
                </a:cubicBezTo>
                <a:close/>
                <a:moveTo>
                  <a:pt x="66903" y="51208"/>
                </a:moveTo>
                <a:cubicBezTo>
                  <a:pt x="67346" y="50885"/>
                  <a:pt x="67796" y="50551"/>
                  <a:pt x="68250" y="50206"/>
                </a:cubicBezTo>
                <a:cubicBezTo>
                  <a:pt x="68325" y="48960"/>
                  <a:pt x="68483" y="47718"/>
                  <a:pt x="68715" y="46484"/>
                </a:cubicBezTo>
                <a:cubicBezTo>
                  <a:pt x="68179" y="46953"/>
                  <a:pt x="67654" y="47407"/>
                  <a:pt x="67140" y="47842"/>
                </a:cubicBezTo>
                <a:cubicBezTo>
                  <a:pt x="66993" y="48960"/>
                  <a:pt x="66918" y="50086"/>
                  <a:pt x="66903" y="51208"/>
                </a:cubicBezTo>
                <a:close/>
                <a:moveTo>
                  <a:pt x="65601" y="48934"/>
                </a:moveTo>
                <a:cubicBezTo>
                  <a:pt x="66082" y="48536"/>
                  <a:pt x="66573" y="48124"/>
                  <a:pt x="67072" y="47696"/>
                </a:cubicBezTo>
                <a:cubicBezTo>
                  <a:pt x="67275" y="46172"/>
                  <a:pt x="67601" y="44653"/>
                  <a:pt x="68048" y="43156"/>
                </a:cubicBezTo>
                <a:cubicBezTo>
                  <a:pt x="67410" y="43741"/>
                  <a:pt x="66798" y="44311"/>
                  <a:pt x="66209" y="44859"/>
                </a:cubicBezTo>
                <a:cubicBezTo>
                  <a:pt x="65905" y="46210"/>
                  <a:pt x="65706" y="47568"/>
                  <a:pt x="65601" y="48934"/>
                </a:cubicBezTo>
                <a:close/>
                <a:moveTo>
                  <a:pt x="64145" y="50116"/>
                </a:moveTo>
                <a:cubicBezTo>
                  <a:pt x="64596" y="49759"/>
                  <a:pt x="65050" y="49392"/>
                  <a:pt x="65511" y="49013"/>
                </a:cubicBezTo>
                <a:cubicBezTo>
                  <a:pt x="65605" y="47655"/>
                  <a:pt x="65804" y="46304"/>
                  <a:pt x="66097" y="44964"/>
                </a:cubicBezTo>
                <a:cubicBezTo>
                  <a:pt x="65526" y="45497"/>
                  <a:pt x="64975" y="46011"/>
                  <a:pt x="64438" y="46506"/>
                </a:cubicBezTo>
                <a:cubicBezTo>
                  <a:pt x="64262" y="47703"/>
                  <a:pt x="64164" y="48908"/>
                  <a:pt x="64145" y="50116"/>
                </a:cubicBezTo>
                <a:moveTo>
                  <a:pt x="62784" y="51159"/>
                </a:moveTo>
                <a:cubicBezTo>
                  <a:pt x="63204" y="50847"/>
                  <a:pt x="63628" y="50525"/>
                  <a:pt x="64055" y="50187"/>
                </a:cubicBezTo>
                <a:cubicBezTo>
                  <a:pt x="64070" y="48990"/>
                  <a:pt x="64164" y="47793"/>
                  <a:pt x="64333" y="46604"/>
                </a:cubicBezTo>
                <a:cubicBezTo>
                  <a:pt x="63823" y="47080"/>
                  <a:pt x="63320" y="47542"/>
                  <a:pt x="62832" y="47981"/>
                </a:cubicBezTo>
                <a:cubicBezTo>
                  <a:pt x="62784" y="48645"/>
                  <a:pt x="62757" y="49305"/>
                  <a:pt x="62757" y="49969"/>
                </a:cubicBezTo>
                <a:cubicBezTo>
                  <a:pt x="62757" y="50367"/>
                  <a:pt x="62765" y="50765"/>
                  <a:pt x="62784" y="51159"/>
                </a:cubicBezTo>
                <a:close/>
                <a:moveTo>
                  <a:pt x="62705" y="51410"/>
                </a:moveTo>
                <a:cubicBezTo>
                  <a:pt x="62382" y="51650"/>
                  <a:pt x="62059" y="51879"/>
                  <a:pt x="61737" y="52101"/>
                </a:cubicBezTo>
                <a:cubicBezTo>
                  <a:pt x="61665" y="52153"/>
                  <a:pt x="61590" y="52202"/>
                  <a:pt x="61515" y="52254"/>
                </a:cubicBezTo>
                <a:cubicBezTo>
                  <a:pt x="61598" y="52975"/>
                  <a:pt x="61707" y="53695"/>
                  <a:pt x="61849" y="54412"/>
                </a:cubicBezTo>
                <a:cubicBezTo>
                  <a:pt x="62217" y="54220"/>
                  <a:pt x="62581" y="54018"/>
                  <a:pt x="62949" y="53804"/>
                </a:cubicBezTo>
                <a:cubicBezTo>
                  <a:pt x="62829" y="53009"/>
                  <a:pt x="62750" y="52209"/>
                  <a:pt x="62705" y="51410"/>
                </a:cubicBezTo>
                <a:close/>
                <a:moveTo>
                  <a:pt x="61365" y="49478"/>
                </a:moveTo>
                <a:cubicBezTo>
                  <a:pt x="61365" y="50345"/>
                  <a:pt x="61410" y="51211"/>
                  <a:pt x="61497" y="52078"/>
                </a:cubicBezTo>
                <a:cubicBezTo>
                  <a:pt x="61549" y="52044"/>
                  <a:pt x="61598" y="52011"/>
                  <a:pt x="61650" y="51973"/>
                </a:cubicBezTo>
                <a:cubicBezTo>
                  <a:pt x="61996" y="51733"/>
                  <a:pt x="62345" y="51485"/>
                  <a:pt x="62693" y="51226"/>
                </a:cubicBezTo>
                <a:cubicBezTo>
                  <a:pt x="62675" y="50806"/>
                  <a:pt x="62663" y="50390"/>
                  <a:pt x="62663" y="49969"/>
                </a:cubicBezTo>
                <a:cubicBezTo>
                  <a:pt x="62663" y="49339"/>
                  <a:pt x="62690" y="48705"/>
                  <a:pt x="62735" y="48071"/>
                </a:cubicBezTo>
                <a:cubicBezTo>
                  <a:pt x="62269" y="48491"/>
                  <a:pt x="61812" y="48896"/>
                  <a:pt x="61365" y="49287"/>
                </a:cubicBezTo>
                <a:cubicBezTo>
                  <a:pt x="61365" y="49350"/>
                  <a:pt x="61365" y="49414"/>
                  <a:pt x="61365" y="49478"/>
                </a:cubicBezTo>
                <a:close/>
                <a:moveTo>
                  <a:pt x="59962" y="48994"/>
                </a:moveTo>
                <a:cubicBezTo>
                  <a:pt x="59962" y="49407"/>
                  <a:pt x="59973" y="49819"/>
                  <a:pt x="59996" y="50232"/>
                </a:cubicBezTo>
                <a:cubicBezTo>
                  <a:pt x="60416" y="49891"/>
                  <a:pt x="60840" y="49531"/>
                  <a:pt x="61271" y="49159"/>
                </a:cubicBezTo>
                <a:cubicBezTo>
                  <a:pt x="61286" y="47861"/>
                  <a:pt x="61403" y="46563"/>
                  <a:pt x="61620" y="45276"/>
                </a:cubicBezTo>
                <a:cubicBezTo>
                  <a:pt x="61080" y="45827"/>
                  <a:pt x="60562" y="46356"/>
                  <a:pt x="60056" y="46863"/>
                </a:cubicBezTo>
                <a:cubicBezTo>
                  <a:pt x="59996" y="47572"/>
                  <a:pt x="59962" y="48281"/>
                  <a:pt x="59962" y="48994"/>
                </a:cubicBezTo>
                <a:close/>
                <a:moveTo>
                  <a:pt x="58559" y="48120"/>
                </a:moveTo>
                <a:cubicBezTo>
                  <a:pt x="59020" y="47673"/>
                  <a:pt x="59489" y="47208"/>
                  <a:pt x="59973" y="46720"/>
                </a:cubicBezTo>
                <a:cubicBezTo>
                  <a:pt x="60135" y="45006"/>
                  <a:pt x="60480" y="43298"/>
                  <a:pt x="61009" y="41621"/>
                </a:cubicBezTo>
                <a:cubicBezTo>
                  <a:pt x="60311" y="42372"/>
                  <a:pt x="59658" y="43096"/>
                  <a:pt x="59043" y="43786"/>
                </a:cubicBezTo>
                <a:cubicBezTo>
                  <a:pt x="58746" y="45219"/>
                  <a:pt x="58585" y="46668"/>
                  <a:pt x="58559" y="48120"/>
                </a:cubicBezTo>
                <a:close/>
                <a:moveTo>
                  <a:pt x="57287" y="45538"/>
                </a:moveTo>
                <a:cubicBezTo>
                  <a:pt x="57823" y="44927"/>
                  <a:pt x="58382" y="44285"/>
                  <a:pt x="58979" y="43617"/>
                </a:cubicBezTo>
                <a:cubicBezTo>
                  <a:pt x="59523" y="41077"/>
                  <a:pt x="60502" y="38586"/>
                  <a:pt x="61924" y="36203"/>
                </a:cubicBezTo>
                <a:cubicBezTo>
                  <a:pt x="60802" y="37291"/>
                  <a:pt x="59812" y="38331"/>
                  <a:pt x="58923" y="39329"/>
                </a:cubicBezTo>
                <a:cubicBezTo>
                  <a:pt x="58067" y="41355"/>
                  <a:pt x="57527" y="43437"/>
                  <a:pt x="57287" y="45538"/>
                </a:cubicBezTo>
                <a:close/>
                <a:moveTo>
                  <a:pt x="55722" y="47287"/>
                </a:moveTo>
                <a:cubicBezTo>
                  <a:pt x="56191" y="46773"/>
                  <a:pt x="56671" y="46236"/>
                  <a:pt x="57167" y="45670"/>
                </a:cubicBezTo>
                <a:cubicBezTo>
                  <a:pt x="57388" y="43606"/>
                  <a:pt x="57902" y="41558"/>
                  <a:pt x="58716" y="39565"/>
                </a:cubicBezTo>
                <a:cubicBezTo>
                  <a:pt x="57853" y="40541"/>
                  <a:pt x="57084" y="41475"/>
                  <a:pt x="56379" y="42360"/>
                </a:cubicBezTo>
                <a:cubicBezTo>
                  <a:pt x="55966" y="43985"/>
                  <a:pt x="55748" y="45636"/>
                  <a:pt x="55722" y="47287"/>
                </a:cubicBezTo>
                <a:close/>
                <a:moveTo>
                  <a:pt x="60011" y="33645"/>
                </a:moveTo>
                <a:cubicBezTo>
                  <a:pt x="59103" y="34496"/>
                  <a:pt x="58285" y="35325"/>
                  <a:pt x="57542" y="36128"/>
                </a:cubicBezTo>
                <a:cubicBezTo>
                  <a:pt x="55850" y="38826"/>
                  <a:pt x="54833" y="41681"/>
                  <a:pt x="54458" y="44578"/>
                </a:cubicBezTo>
                <a:cubicBezTo>
                  <a:pt x="55036" y="43820"/>
                  <a:pt x="55651" y="43017"/>
                  <a:pt x="56323" y="42169"/>
                </a:cubicBezTo>
                <a:cubicBezTo>
                  <a:pt x="57358" y="38248"/>
                  <a:pt x="59542" y="34470"/>
                  <a:pt x="62964" y="31112"/>
                </a:cubicBezTo>
                <a:cubicBezTo>
                  <a:pt x="61932" y="31937"/>
                  <a:pt x="60938" y="32782"/>
                  <a:pt x="60011" y="33645"/>
                </a:cubicBezTo>
                <a:moveTo>
                  <a:pt x="61692" y="31138"/>
                </a:moveTo>
                <a:cubicBezTo>
                  <a:pt x="60277" y="32466"/>
                  <a:pt x="59077" y="33866"/>
                  <a:pt x="58078" y="35314"/>
                </a:cubicBezTo>
                <a:cubicBezTo>
                  <a:pt x="58641" y="34729"/>
                  <a:pt x="59245" y="34132"/>
                  <a:pt x="59898" y="33521"/>
                </a:cubicBezTo>
                <a:cubicBezTo>
                  <a:pt x="61294" y="32223"/>
                  <a:pt x="62840" y="30966"/>
                  <a:pt x="64446" y="29757"/>
                </a:cubicBezTo>
                <a:cubicBezTo>
                  <a:pt x="66149" y="28298"/>
                  <a:pt x="68156" y="26910"/>
                  <a:pt x="70411" y="25597"/>
                </a:cubicBezTo>
                <a:cubicBezTo>
                  <a:pt x="71477" y="24895"/>
                  <a:pt x="72524" y="24223"/>
                  <a:pt x="73522" y="23582"/>
                </a:cubicBezTo>
                <a:cubicBezTo>
                  <a:pt x="68682" y="25848"/>
                  <a:pt x="64614" y="28384"/>
                  <a:pt x="61692" y="31138"/>
                </a:cubicBezTo>
                <a:moveTo>
                  <a:pt x="59722" y="31690"/>
                </a:moveTo>
                <a:cubicBezTo>
                  <a:pt x="56983" y="34312"/>
                  <a:pt x="55103" y="37201"/>
                  <a:pt x="54011" y="40203"/>
                </a:cubicBezTo>
                <a:cubicBezTo>
                  <a:pt x="55002" y="38826"/>
                  <a:pt x="56176" y="37348"/>
                  <a:pt x="57639" y="35779"/>
                </a:cubicBezTo>
                <a:cubicBezTo>
                  <a:pt x="58709" y="34136"/>
                  <a:pt x="60030" y="32553"/>
                  <a:pt x="61617" y="31059"/>
                </a:cubicBezTo>
                <a:cubicBezTo>
                  <a:pt x="64693" y="28159"/>
                  <a:pt x="69023" y="25510"/>
                  <a:pt x="74182" y="23161"/>
                </a:cubicBezTo>
                <a:cubicBezTo>
                  <a:pt x="74527" y="22936"/>
                  <a:pt x="74869" y="22719"/>
                  <a:pt x="75203" y="22505"/>
                </a:cubicBezTo>
                <a:cubicBezTo>
                  <a:pt x="68697" y="25173"/>
                  <a:pt x="63286" y="28268"/>
                  <a:pt x="59722" y="31690"/>
                </a:cubicBezTo>
                <a:close/>
                <a:moveTo>
                  <a:pt x="57756" y="32241"/>
                </a:moveTo>
                <a:cubicBezTo>
                  <a:pt x="54146" y="35772"/>
                  <a:pt x="52158" y="39760"/>
                  <a:pt x="51580" y="43842"/>
                </a:cubicBezTo>
                <a:cubicBezTo>
                  <a:pt x="52237" y="42814"/>
                  <a:pt x="52946" y="41708"/>
                  <a:pt x="53779" y="40526"/>
                </a:cubicBezTo>
                <a:cubicBezTo>
                  <a:pt x="54855" y="37378"/>
                  <a:pt x="56788" y="34350"/>
                  <a:pt x="59643" y="31607"/>
                </a:cubicBezTo>
                <a:cubicBezTo>
                  <a:pt x="63324" y="28080"/>
                  <a:pt x="68948" y="24902"/>
                  <a:pt x="75702" y="22182"/>
                </a:cubicBezTo>
                <a:cubicBezTo>
                  <a:pt x="75859" y="22081"/>
                  <a:pt x="76017" y="21980"/>
                  <a:pt x="76171" y="21882"/>
                </a:cubicBezTo>
                <a:cubicBezTo>
                  <a:pt x="68295" y="24820"/>
                  <a:pt x="61755" y="28332"/>
                  <a:pt x="57756" y="32241"/>
                </a:cubicBezTo>
                <a:close/>
                <a:moveTo>
                  <a:pt x="76595" y="21604"/>
                </a:moveTo>
                <a:cubicBezTo>
                  <a:pt x="76658" y="21563"/>
                  <a:pt x="76722" y="21522"/>
                  <a:pt x="76786" y="21481"/>
                </a:cubicBezTo>
                <a:cubicBezTo>
                  <a:pt x="70764" y="23563"/>
                  <a:pt x="65406" y="25964"/>
                  <a:pt x="61219" y="28598"/>
                </a:cubicBezTo>
                <a:cubicBezTo>
                  <a:pt x="59639" y="29776"/>
                  <a:pt x="58131" y="31011"/>
                  <a:pt x="56788" y="32294"/>
                </a:cubicBezTo>
                <a:cubicBezTo>
                  <a:pt x="54589" y="34406"/>
                  <a:pt x="53025" y="36384"/>
                  <a:pt x="51816" y="38214"/>
                </a:cubicBezTo>
                <a:cubicBezTo>
                  <a:pt x="50544" y="40740"/>
                  <a:pt x="49944" y="43377"/>
                  <a:pt x="49944" y="46026"/>
                </a:cubicBezTo>
                <a:cubicBezTo>
                  <a:pt x="49944" y="46131"/>
                  <a:pt x="49944" y="46233"/>
                  <a:pt x="49944" y="46338"/>
                </a:cubicBezTo>
                <a:cubicBezTo>
                  <a:pt x="50139" y="46060"/>
                  <a:pt x="50331" y="45775"/>
                  <a:pt x="50522" y="45482"/>
                </a:cubicBezTo>
                <a:cubicBezTo>
                  <a:pt x="50822" y="45028"/>
                  <a:pt x="51122" y="44559"/>
                  <a:pt x="51437" y="44068"/>
                </a:cubicBezTo>
                <a:cubicBezTo>
                  <a:pt x="51970" y="39873"/>
                  <a:pt x="53981" y="35776"/>
                  <a:pt x="57677" y="32163"/>
                </a:cubicBezTo>
                <a:cubicBezTo>
                  <a:pt x="61778" y="28159"/>
                  <a:pt x="68505" y="24580"/>
                  <a:pt x="76595" y="21604"/>
                </a:cubicBezTo>
                <a:moveTo>
                  <a:pt x="76876" y="21619"/>
                </a:moveTo>
                <a:cubicBezTo>
                  <a:pt x="76752" y="21702"/>
                  <a:pt x="76625" y="21784"/>
                  <a:pt x="76497" y="21867"/>
                </a:cubicBezTo>
                <a:cubicBezTo>
                  <a:pt x="78249" y="21180"/>
                  <a:pt x="80077" y="20520"/>
                  <a:pt x="81960" y="19893"/>
                </a:cubicBezTo>
                <a:cubicBezTo>
                  <a:pt x="80215" y="20445"/>
                  <a:pt x="78519" y="21019"/>
                  <a:pt x="76876" y="21619"/>
                </a:cubicBezTo>
                <a:close/>
                <a:moveTo>
                  <a:pt x="77420" y="21263"/>
                </a:moveTo>
                <a:cubicBezTo>
                  <a:pt x="77375" y="21293"/>
                  <a:pt x="77326" y="21323"/>
                  <a:pt x="77281" y="21353"/>
                </a:cubicBezTo>
                <a:cubicBezTo>
                  <a:pt x="78103" y="21057"/>
                  <a:pt x="78943" y="20768"/>
                  <a:pt x="79791" y="20483"/>
                </a:cubicBezTo>
                <a:cubicBezTo>
                  <a:pt x="78992" y="20738"/>
                  <a:pt x="78201" y="20997"/>
                  <a:pt x="77420" y="21263"/>
                </a:cubicBezTo>
                <a:close/>
                <a:moveTo>
                  <a:pt x="72576" y="21278"/>
                </a:moveTo>
                <a:cubicBezTo>
                  <a:pt x="72524" y="21312"/>
                  <a:pt x="72475" y="21342"/>
                  <a:pt x="72422" y="21372"/>
                </a:cubicBezTo>
                <a:cubicBezTo>
                  <a:pt x="74809" y="20749"/>
                  <a:pt x="77169" y="20171"/>
                  <a:pt x="79461" y="19653"/>
                </a:cubicBezTo>
                <a:cubicBezTo>
                  <a:pt x="79495" y="19627"/>
                  <a:pt x="79533" y="19601"/>
                  <a:pt x="79566" y="19575"/>
                </a:cubicBezTo>
                <a:cubicBezTo>
                  <a:pt x="77311" y="20085"/>
                  <a:pt x="74966" y="20655"/>
                  <a:pt x="72576" y="21278"/>
                </a:cubicBezTo>
                <a:close/>
                <a:moveTo>
                  <a:pt x="63526" y="23567"/>
                </a:moveTo>
                <a:cubicBezTo>
                  <a:pt x="63425" y="23630"/>
                  <a:pt x="63320" y="23694"/>
                  <a:pt x="63215" y="23754"/>
                </a:cubicBezTo>
                <a:cubicBezTo>
                  <a:pt x="66314" y="22816"/>
                  <a:pt x="69421" y="21946"/>
                  <a:pt x="72456" y="21154"/>
                </a:cubicBezTo>
                <a:cubicBezTo>
                  <a:pt x="72558" y="21094"/>
                  <a:pt x="72659" y="21034"/>
                  <a:pt x="72756" y="20974"/>
                </a:cubicBezTo>
                <a:cubicBezTo>
                  <a:pt x="69759" y="21754"/>
                  <a:pt x="66648" y="22629"/>
                  <a:pt x="63526" y="23567"/>
                </a:cubicBezTo>
                <a:moveTo>
                  <a:pt x="54068" y="26313"/>
                </a:moveTo>
                <a:cubicBezTo>
                  <a:pt x="53951" y="26399"/>
                  <a:pt x="53835" y="26489"/>
                  <a:pt x="53719" y="26576"/>
                </a:cubicBezTo>
                <a:cubicBezTo>
                  <a:pt x="56897" y="25473"/>
                  <a:pt x="60153" y="24422"/>
                  <a:pt x="63395" y="23447"/>
                </a:cubicBezTo>
                <a:cubicBezTo>
                  <a:pt x="63556" y="23349"/>
                  <a:pt x="63714" y="23255"/>
                  <a:pt x="63875" y="23158"/>
                </a:cubicBezTo>
                <a:cubicBezTo>
                  <a:pt x="62926" y="23443"/>
                  <a:pt x="61977" y="23736"/>
                  <a:pt x="61024" y="24032"/>
                </a:cubicBezTo>
                <a:cubicBezTo>
                  <a:pt x="58701" y="24760"/>
                  <a:pt x="56371" y="25521"/>
                  <a:pt x="54068" y="26313"/>
                </a:cubicBezTo>
                <a:close/>
                <a:moveTo>
                  <a:pt x="46597" y="28658"/>
                </a:moveTo>
                <a:cubicBezTo>
                  <a:pt x="46507" y="28759"/>
                  <a:pt x="46421" y="28861"/>
                  <a:pt x="46338" y="28958"/>
                </a:cubicBezTo>
                <a:cubicBezTo>
                  <a:pt x="48796" y="28009"/>
                  <a:pt x="51351" y="27082"/>
                  <a:pt x="53940" y="26193"/>
                </a:cubicBezTo>
                <a:cubicBezTo>
                  <a:pt x="54094" y="26077"/>
                  <a:pt x="54251" y="25960"/>
                  <a:pt x="54409" y="25844"/>
                </a:cubicBezTo>
                <a:cubicBezTo>
                  <a:pt x="51768" y="26748"/>
                  <a:pt x="49141" y="27690"/>
                  <a:pt x="46597" y="28658"/>
                </a:cubicBezTo>
                <a:close/>
                <a:moveTo>
                  <a:pt x="47134" y="28073"/>
                </a:moveTo>
                <a:cubicBezTo>
                  <a:pt x="47029" y="28182"/>
                  <a:pt x="46927" y="28294"/>
                  <a:pt x="46826" y="28403"/>
                </a:cubicBezTo>
                <a:cubicBezTo>
                  <a:pt x="49445" y="27409"/>
                  <a:pt x="52143" y="26448"/>
                  <a:pt x="54855" y="25525"/>
                </a:cubicBezTo>
                <a:cubicBezTo>
                  <a:pt x="55073" y="25368"/>
                  <a:pt x="55298" y="25214"/>
                  <a:pt x="55523" y="25060"/>
                </a:cubicBezTo>
                <a:cubicBezTo>
                  <a:pt x="52724" y="26005"/>
                  <a:pt x="49914" y="27007"/>
                  <a:pt x="47168" y="28035"/>
                </a:cubicBezTo>
                <a:cubicBezTo>
                  <a:pt x="47156" y="28050"/>
                  <a:pt x="47145" y="28062"/>
                  <a:pt x="47134" y="28073"/>
                </a:cubicBezTo>
                <a:close/>
                <a:moveTo>
                  <a:pt x="41513" y="29600"/>
                </a:moveTo>
                <a:cubicBezTo>
                  <a:pt x="41596" y="29454"/>
                  <a:pt x="41678" y="29303"/>
                  <a:pt x="41765" y="29157"/>
                </a:cubicBezTo>
                <a:cubicBezTo>
                  <a:pt x="40418" y="29697"/>
                  <a:pt x="39090" y="30245"/>
                  <a:pt x="37788" y="30793"/>
                </a:cubicBezTo>
                <a:cubicBezTo>
                  <a:pt x="37761" y="30921"/>
                  <a:pt x="37743" y="31044"/>
                  <a:pt x="37720" y="31172"/>
                </a:cubicBezTo>
                <a:cubicBezTo>
                  <a:pt x="38958" y="30643"/>
                  <a:pt x="40226" y="30118"/>
                  <a:pt x="41513" y="29600"/>
                </a:cubicBezTo>
                <a:moveTo>
                  <a:pt x="40350" y="30545"/>
                </a:moveTo>
                <a:cubicBezTo>
                  <a:pt x="40635" y="30429"/>
                  <a:pt x="40920" y="30313"/>
                  <a:pt x="41206" y="30193"/>
                </a:cubicBezTo>
                <a:cubicBezTo>
                  <a:pt x="41266" y="30073"/>
                  <a:pt x="41329" y="29949"/>
                  <a:pt x="41393" y="29825"/>
                </a:cubicBezTo>
                <a:cubicBezTo>
                  <a:pt x="40136" y="30332"/>
                  <a:pt x="38898" y="30846"/>
                  <a:pt x="37694" y="31360"/>
                </a:cubicBezTo>
                <a:cubicBezTo>
                  <a:pt x="37679" y="31472"/>
                  <a:pt x="37664" y="31581"/>
                  <a:pt x="37652" y="31690"/>
                </a:cubicBezTo>
                <a:cubicBezTo>
                  <a:pt x="38534" y="31307"/>
                  <a:pt x="39435" y="30928"/>
                  <a:pt x="40350" y="30545"/>
                </a:cubicBezTo>
                <a:moveTo>
                  <a:pt x="40962" y="30729"/>
                </a:moveTo>
                <a:cubicBezTo>
                  <a:pt x="41007" y="30624"/>
                  <a:pt x="41056" y="30515"/>
                  <a:pt x="41104" y="30410"/>
                </a:cubicBezTo>
                <a:cubicBezTo>
                  <a:pt x="39919" y="30898"/>
                  <a:pt x="38759" y="31386"/>
                  <a:pt x="37630" y="31877"/>
                </a:cubicBezTo>
                <a:cubicBezTo>
                  <a:pt x="37622" y="31975"/>
                  <a:pt x="37615" y="32076"/>
                  <a:pt x="37607" y="32174"/>
                </a:cubicBezTo>
                <a:cubicBezTo>
                  <a:pt x="38692" y="31690"/>
                  <a:pt x="39814" y="31206"/>
                  <a:pt x="40962" y="30729"/>
                </a:cubicBezTo>
                <a:moveTo>
                  <a:pt x="37577" y="32632"/>
                </a:moveTo>
                <a:cubicBezTo>
                  <a:pt x="38605" y="32159"/>
                  <a:pt x="39667" y="31690"/>
                  <a:pt x="40763" y="31221"/>
                </a:cubicBezTo>
                <a:cubicBezTo>
                  <a:pt x="40797" y="31127"/>
                  <a:pt x="40834" y="31033"/>
                  <a:pt x="40875" y="30939"/>
                </a:cubicBezTo>
                <a:cubicBezTo>
                  <a:pt x="39750" y="31408"/>
                  <a:pt x="38654" y="31881"/>
                  <a:pt x="37592" y="32354"/>
                </a:cubicBezTo>
                <a:cubicBezTo>
                  <a:pt x="37589" y="32448"/>
                  <a:pt x="37585" y="32538"/>
                  <a:pt x="37577" y="32632"/>
                </a:cubicBezTo>
                <a:moveTo>
                  <a:pt x="37525" y="31255"/>
                </a:moveTo>
                <a:cubicBezTo>
                  <a:pt x="37544" y="31131"/>
                  <a:pt x="37562" y="31003"/>
                  <a:pt x="37585" y="30879"/>
                </a:cubicBezTo>
                <a:cubicBezTo>
                  <a:pt x="36741" y="31236"/>
                  <a:pt x="35908" y="31596"/>
                  <a:pt x="35086" y="31956"/>
                </a:cubicBezTo>
                <a:cubicBezTo>
                  <a:pt x="35101" y="32072"/>
                  <a:pt x="35116" y="32185"/>
                  <a:pt x="35135" y="32298"/>
                </a:cubicBezTo>
                <a:cubicBezTo>
                  <a:pt x="35915" y="31949"/>
                  <a:pt x="36714" y="31603"/>
                  <a:pt x="37525" y="31255"/>
                </a:cubicBezTo>
                <a:moveTo>
                  <a:pt x="33904" y="34417"/>
                </a:moveTo>
                <a:cubicBezTo>
                  <a:pt x="34332" y="34196"/>
                  <a:pt x="34767" y="33978"/>
                  <a:pt x="35214" y="33757"/>
                </a:cubicBezTo>
                <a:cubicBezTo>
                  <a:pt x="35195" y="33663"/>
                  <a:pt x="35172" y="33570"/>
                  <a:pt x="35154" y="33472"/>
                </a:cubicBezTo>
                <a:cubicBezTo>
                  <a:pt x="34696" y="33690"/>
                  <a:pt x="34242" y="33907"/>
                  <a:pt x="33799" y="34125"/>
                </a:cubicBezTo>
                <a:cubicBezTo>
                  <a:pt x="33837" y="34222"/>
                  <a:pt x="33870" y="34320"/>
                  <a:pt x="33904" y="34417"/>
                </a:cubicBezTo>
                <a:close/>
                <a:moveTo>
                  <a:pt x="32985" y="35476"/>
                </a:moveTo>
                <a:cubicBezTo>
                  <a:pt x="33281" y="35307"/>
                  <a:pt x="33585" y="35134"/>
                  <a:pt x="33897" y="34965"/>
                </a:cubicBezTo>
                <a:cubicBezTo>
                  <a:pt x="33859" y="34860"/>
                  <a:pt x="33825" y="34755"/>
                  <a:pt x="33788" y="34654"/>
                </a:cubicBezTo>
                <a:cubicBezTo>
                  <a:pt x="33473" y="34815"/>
                  <a:pt x="33165" y="34977"/>
                  <a:pt x="32861" y="35142"/>
                </a:cubicBezTo>
                <a:cubicBezTo>
                  <a:pt x="32902" y="35250"/>
                  <a:pt x="32944" y="35363"/>
                  <a:pt x="32985" y="35476"/>
                </a:cubicBezTo>
                <a:moveTo>
                  <a:pt x="27488" y="38455"/>
                </a:moveTo>
                <a:cubicBezTo>
                  <a:pt x="25605" y="39843"/>
                  <a:pt x="24299" y="41194"/>
                  <a:pt x="23736" y="42443"/>
                </a:cubicBezTo>
                <a:cubicBezTo>
                  <a:pt x="23440" y="43103"/>
                  <a:pt x="23301" y="43749"/>
                  <a:pt x="23301" y="44383"/>
                </a:cubicBezTo>
                <a:cubicBezTo>
                  <a:pt x="23301" y="45325"/>
                  <a:pt x="23609" y="46240"/>
                  <a:pt x="24160" y="47114"/>
                </a:cubicBezTo>
                <a:cubicBezTo>
                  <a:pt x="24588" y="46979"/>
                  <a:pt x="25008" y="46840"/>
                  <a:pt x="25417" y="46694"/>
                </a:cubicBezTo>
                <a:cubicBezTo>
                  <a:pt x="25034" y="45914"/>
                  <a:pt x="24824" y="45099"/>
                  <a:pt x="24824" y="44270"/>
                </a:cubicBezTo>
                <a:cubicBezTo>
                  <a:pt x="24824" y="43479"/>
                  <a:pt x="25012" y="42672"/>
                  <a:pt x="25417" y="41858"/>
                </a:cubicBezTo>
                <a:cubicBezTo>
                  <a:pt x="26400" y="39895"/>
                  <a:pt x="28985" y="37806"/>
                  <a:pt x="32629" y="35682"/>
                </a:cubicBezTo>
                <a:cubicBezTo>
                  <a:pt x="32689" y="35644"/>
                  <a:pt x="32752" y="35607"/>
                  <a:pt x="32816" y="35569"/>
                </a:cubicBezTo>
                <a:cubicBezTo>
                  <a:pt x="32779" y="35457"/>
                  <a:pt x="32734" y="35344"/>
                  <a:pt x="32692" y="35232"/>
                </a:cubicBezTo>
                <a:cubicBezTo>
                  <a:pt x="30677" y="36316"/>
                  <a:pt x="28918" y="37397"/>
                  <a:pt x="27488" y="38455"/>
                </a:cubicBezTo>
                <a:close/>
                <a:moveTo>
                  <a:pt x="24543" y="47917"/>
                </a:moveTo>
                <a:cubicBezTo>
                  <a:pt x="24389" y="47722"/>
                  <a:pt x="24243" y="47527"/>
                  <a:pt x="24111" y="47328"/>
                </a:cubicBezTo>
                <a:cubicBezTo>
                  <a:pt x="23714" y="47448"/>
                  <a:pt x="23312" y="47564"/>
                  <a:pt x="22903" y="47673"/>
                </a:cubicBezTo>
                <a:cubicBezTo>
                  <a:pt x="23046" y="47850"/>
                  <a:pt x="23203" y="48022"/>
                  <a:pt x="23369" y="48191"/>
                </a:cubicBezTo>
                <a:cubicBezTo>
                  <a:pt x="23766" y="48105"/>
                  <a:pt x="24156" y="48011"/>
                  <a:pt x="24543" y="47917"/>
                </a:cubicBezTo>
                <a:moveTo>
                  <a:pt x="24674" y="48075"/>
                </a:moveTo>
                <a:cubicBezTo>
                  <a:pt x="24652" y="48082"/>
                  <a:pt x="24629" y="48086"/>
                  <a:pt x="24603" y="48093"/>
                </a:cubicBezTo>
                <a:cubicBezTo>
                  <a:pt x="24247" y="48184"/>
                  <a:pt x="23890" y="48266"/>
                  <a:pt x="23526" y="48349"/>
                </a:cubicBezTo>
                <a:cubicBezTo>
                  <a:pt x="23582" y="48401"/>
                  <a:pt x="23639" y="48457"/>
                  <a:pt x="23695" y="48510"/>
                </a:cubicBezTo>
                <a:cubicBezTo>
                  <a:pt x="23808" y="48619"/>
                  <a:pt x="23928" y="48724"/>
                  <a:pt x="24048" y="48829"/>
                </a:cubicBezTo>
                <a:cubicBezTo>
                  <a:pt x="24427" y="48761"/>
                  <a:pt x="24798" y="48694"/>
                  <a:pt x="25170" y="48619"/>
                </a:cubicBezTo>
                <a:cubicBezTo>
                  <a:pt x="24993" y="48439"/>
                  <a:pt x="24832" y="48259"/>
                  <a:pt x="24674" y="48075"/>
                </a:cubicBezTo>
                <a:close/>
                <a:moveTo>
                  <a:pt x="26017" y="47707"/>
                </a:moveTo>
                <a:cubicBezTo>
                  <a:pt x="25631" y="47820"/>
                  <a:pt x="25241" y="47928"/>
                  <a:pt x="24843" y="48033"/>
                </a:cubicBezTo>
                <a:cubicBezTo>
                  <a:pt x="25004" y="48217"/>
                  <a:pt x="25173" y="48401"/>
                  <a:pt x="25353" y="48581"/>
                </a:cubicBezTo>
                <a:cubicBezTo>
                  <a:pt x="25691" y="48510"/>
                  <a:pt x="26029" y="48435"/>
                  <a:pt x="26359" y="48356"/>
                </a:cubicBezTo>
                <a:cubicBezTo>
                  <a:pt x="26404" y="48349"/>
                  <a:pt x="26445" y="48337"/>
                  <a:pt x="26490" y="48326"/>
                </a:cubicBezTo>
                <a:cubicBezTo>
                  <a:pt x="26321" y="48124"/>
                  <a:pt x="26164" y="47913"/>
                  <a:pt x="26017" y="47707"/>
                </a:cubicBezTo>
                <a:moveTo>
                  <a:pt x="27815" y="47977"/>
                </a:moveTo>
                <a:cubicBezTo>
                  <a:pt x="27650" y="47745"/>
                  <a:pt x="27503" y="47508"/>
                  <a:pt x="27364" y="47268"/>
                </a:cubicBezTo>
                <a:cubicBezTo>
                  <a:pt x="26978" y="47407"/>
                  <a:pt x="26580" y="47534"/>
                  <a:pt x="26171" y="47658"/>
                </a:cubicBezTo>
                <a:cubicBezTo>
                  <a:pt x="26321" y="47868"/>
                  <a:pt x="26483" y="48078"/>
                  <a:pt x="26659" y="48285"/>
                </a:cubicBezTo>
                <a:cubicBezTo>
                  <a:pt x="27049" y="48191"/>
                  <a:pt x="27436" y="48086"/>
                  <a:pt x="27815" y="47977"/>
                </a:cubicBezTo>
                <a:close/>
                <a:moveTo>
                  <a:pt x="27927" y="48139"/>
                </a:moveTo>
                <a:cubicBezTo>
                  <a:pt x="27556" y="48244"/>
                  <a:pt x="27177" y="48345"/>
                  <a:pt x="26794" y="48442"/>
                </a:cubicBezTo>
                <a:cubicBezTo>
                  <a:pt x="26907" y="48574"/>
                  <a:pt x="27027" y="48701"/>
                  <a:pt x="27151" y="48829"/>
                </a:cubicBezTo>
                <a:cubicBezTo>
                  <a:pt x="27214" y="48896"/>
                  <a:pt x="27278" y="48960"/>
                  <a:pt x="27342" y="49024"/>
                </a:cubicBezTo>
                <a:cubicBezTo>
                  <a:pt x="27620" y="48968"/>
                  <a:pt x="27897" y="48911"/>
                  <a:pt x="28171" y="48851"/>
                </a:cubicBezTo>
                <a:cubicBezTo>
                  <a:pt x="28261" y="48833"/>
                  <a:pt x="28355" y="48810"/>
                  <a:pt x="28445" y="48791"/>
                </a:cubicBezTo>
                <a:cubicBezTo>
                  <a:pt x="28261" y="48574"/>
                  <a:pt x="28089" y="48356"/>
                  <a:pt x="27927" y="48139"/>
                </a:cubicBezTo>
                <a:moveTo>
                  <a:pt x="29728" y="48465"/>
                </a:moveTo>
                <a:cubicBezTo>
                  <a:pt x="29548" y="48221"/>
                  <a:pt x="29387" y="47973"/>
                  <a:pt x="29237" y="47726"/>
                </a:cubicBezTo>
                <a:cubicBezTo>
                  <a:pt x="28862" y="47853"/>
                  <a:pt x="28475" y="47977"/>
                  <a:pt x="28085" y="48093"/>
                </a:cubicBezTo>
                <a:cubicBezTo>
                  <a:pt x="28246" y="48315"/>
                  <a:pt x="28423" y="48532"/>
                  <a:pt x="28610" y="48750"/>
                </a:cubicBezTo>
                <a:cubicBezTo>
                  <a:pt x="28989" y="48664"/>
                  <a:pt x="29361" y="48566"/>
                  <a:pt x="29728" y="48465"/>
                </a:cubicBezTo>
                <a:moveTo>
                  <a:pt x="30396" y="49305"/>
                </a:moveTo>
                <a:cubicBezTo>
                  <a:pt x="30314" y="49215"/>
                  <a:pt x="30235" y="49122"/>
                  <a:pt x="30160" y="49028"/>
                </a:cubicBezTo>
                <a:cubicBezTo>
                  <a:pt x="30051" y="48893"/>
                  <a:pt x="29942" y="48758"/>
                  <a:pt x="29841" y="48623"/>
                </a:cubicBezTo>
                <a:cubicBezTo>
                  <a:pt x="29484" y="48724"/>
                  <a:pt x="29120" y="48818"/>
                  <a:pt x="28749" y="48908"/>
                </a:cubicBezTo>
                <a:cubicBezTo>
                  <a:pt x="28933" y="49114"/>
                  <a:pt x="29128" y="49317"/>
                  <a:pt x="29334" y="49519"/>
                </a:cubicBezTo>
                <a:cubicBezTo>
                  <a:pt x="29694" y="49455"/>
                  <a:pt x="30047" y="49384"/>
                  <a:pt x="30396" y="49305"/>
                </a:cubicBezTo>
                <a:moveTo>
                  <a:pt x="30531" y="49459"/>
                </a:moveTo>
                <a:cubicBezTo>
                  <a:pt x="30190" y="49538"/>
                  <a:pt x="29845" y="49606"/>
                  <a:pt x="29492" y="49673"/>
                </a:cubicBezTo>
                <a:cubicBezTo>
                  <a:pt x="29691" y="49861"/>
                  <a:pt x="29897" y="50048"/>
                  <a:pt x="30115" y="50232"/>
                </a:cubicBezTo>
                <a:cubicBezTo>
                  <a:pt x="30456" y="50187"/>
                  <a:pt x="30790" y="50138"/>
                  <a:pt x="31124" y="50082"/>
                </a:cubicBezTo>
                <a:cubicBezTo>
                  <a:pt x="30918" y="49879"/>
                  <a:pt x="30723" y="49669"/>
                  <a:pt x="30531" y="49459"/>
                </a:cubicBezTo>
                <a:moveTo>
                  <a:pt x="32328" y="49861"/>
                </a:moveTo>
                <a:cubicBezTo>
                  <a:pt x="32126" y="49632"/>
                  <a:pt x="31934" y="49395"/>
                  <a:pt x="31754" y="49163"/>
                </a:cubicBezTo>
                <a:cubicBezTo>
                  <a:pt x="31409" y="49253"/>
                  <a:pt x="31056" y="49343"/>
                  <a:pt x="30700" y="49422"/>
                </a:cubicBezTo>
                <a:cubicBezTo>
                  <a:pt x="30891" y="49636"/>
                  <a:pt x="31094" y="49846"/>
                  <a:pt x="31308" y="50052"/>
                </a:cubicBezTo>
                <a:cubicBezTo>
                  <a:pt x="31653" y="49992"/>
                  <a:pt x="31994" y="49928"/>
                  <a:pt x="32328" y="49861"/>
                </a:cubicBezTo>
                <a:moveTo>
                  <a:pt x="32467" y="50015"/>
                </a:moveTo>
                <a:cubicBezTo>
                  <a:pt x="32137" y="50082"/>
                  <a:pt x="31803" y="50146"/>
                  <a:pt x="31465" y="50206"/>
                </a:cubicBezTo>
                <a:cubicBezTo>
                  <a:pt x="31664" y="50397"/>
                  <a:pt x="31871" y="50585"/>
                  <a:pt x="32088" y="50769"/>
                </a:cubicBezTo>
                <a:cubicBezTo>
                  <a:pt x="32415" y="50731"/>
                  <a:pt x="32741" y="50690"/>
                  <a:pt x="33064" y="50641"/>
                </a:cubicBezTo>
                <a:cubicBezTo>
                  <a:pt x="32854" y="50435"/>
                  <a:pt x="32655" y="50225"/>
                  <a:pt x="32467" y="50015"/>
                </a:cubicBezTo>
                <a:close/>
                <a:moveTo>
                  <a:pt x="34231" y="50442"/>
                </a:moveTo>
                <a:cubicBezTo>
                  <a:pt x="34028" y="50210"/>
                  <a:pt x="33833" y="49977"/>
                  <a:pt x="33645" y="49741"/>
                </a:cubicBezTo>
                <a:cubicBezTo>
                  <a:pt x="33315" y="49823"/>
                  <a:pt x="32977" y="49906"/>
                  <a:pt x="32632" y="49977"/>
                </a:cubicBezTo>
                <a:cubicBezTo>
                  <a:pt x="32827" y="50191"/>
                  <a:pt x="33030" y="50405"/>
                  <a:pt x="33244" y="50615"/>
                </a:cubicBezTo>
                <a:cubicBezTo>
                  <a:pt x="33578" y="50562"/>
                  <a:pt x="33908" y="50506"/>
                  <a:pt x="34231" y="50442"/>
                </a:cubicBezTo>
                <a:moveTo>
                  <a:pt x="34366" y="50596"/>
                </a:moveTo>
                <a:cubicBezTo>
                  <a:pt x="34051" y="50656"/>
                  <a:pt x="33728" y="50712"/>
                  <a:pt x="33401" y="50765"/>
                </a:cubicBezTo>
                <a:cubicBezTo>
                  <a:pt x="33600" y="50960"/>
                  <a:pt x="33810" y="51151"/>
                  <a:pt x="34024" y="51339"/>
                </a:cubicBezTo>
                <a:cubicBezTo>
                  <a:pt x="34343" y="51309"/>
                  <a:pt x="34658" y="51271"/>
                  <a:pt x="34970" y="51230"/>
                </a:cubicBezTo>
                <a:cubicBezTo>
                  <a:pt x="34760" y="51020"/>
                  <a:pt x="34561" y="50810"/>
                  <a:pt x="34366" y="50596"/>
                </a:cubicBezTo>
                <a:close/>
                <a:moveTo>
                  <a:pt x="36103" y="51058"/>
                </a:moveTo>
                <a:cubicBezTo>
                  <a:pt x="35897" y="50821"/>
                  <a:pt x="35698" y="50585"/>
                  <a:pt x="35510" y="50345"/>
                </a:cubicBezTo>
                <a:cubicBezTo>
                  <a:pt x="35191" y="50423"/>
                  <a:pt x="34865" y="50495"/>
                  <a:pt x="34531" y="50562"/>
                </a:cubicBezTo>
                <a:cubicBezTo>
                  <a:pt x="34730" y="50780"/>
                  <a:pt x="34936" y="50994"/>
                  <a:pt x="35150" y="51208"/>
                </a:cubicBezTo>
                <a:cubicBezTo>
                  <a:pt x="35473" y="51163"/>
                  <a:pt x="35791" y="51114"/>
                  <a:pt x="36103" y="51058"/>
                </a:cubicBezTo>
                <a:close/>
                <a:moveTo>
                  <a:pt x="36238" y="51208"/>
                </a:moveTo>
                <a:cubicBezTo>
                  <a:pt x="35930" y="51264"/>
                  <a:pt x="35619" y="51313"/>
                  <a:pt x="35304" y="51358"/>
                </a:cubicBezTo>
                <a:cubicBezTo>
                  <a:pt x="35506" y="51557"/>
                  <a:pt x="35716" y="51752"/>
                  <a:pt x="35934" y="51947"/>
                </a:cubicBezTo>
                <a:cubicBezTo>
                  <a:pt x="36242" y="51921"/>
                  <a:pt x="36549" y="51891"/>
                  <a:pt x="36846" y="51857"/>
                </a:cubicBezTo>
                <a:cubicBezTo>
                  <a:pt x="36636" y="51643"/>
                  <a:pt x="36433" y="51429"/>
                  <a:pt x="36238" y="51208"/>
                </a:cubicBezTo>
                <a:close/>
                <a:moveTo>
                  <a:pt x="37953" y="51710"/>
                </a:moveTo>
                <a:cubicBezTo>
                  <a:pt x="37743" y="51470"/>
                  <a:pt x="37544" y="51226"/>
                  <a:pt x="37349" y="50983"/>
                </a:cubicBezTo>
                <a:cubicBezTo>
                  <a:pt x="37041" y="51054"/>
                  <a:pt x="36726" y="51118"/>
                  <a:pt x="36403" y="51178"/>
                </a:cubicBezTo>
                <a:cubicBezTo>
                  <a:pt x="36602" y="51399"/>
                  <a:pt x="36812" y="51620"/>
                  <a:pt x="37026" y="51838"/>
                </a:cubicBezTo>
                <a:cubicBezTo>
                  <a:pt x="37341" y="51800"/>
                  <a:pt x="37649" y="51755"/>
                  <a:pt x="37953" y="51710"/>
                </a:cubicBezTo>
                <a:moveTo>
                  <a:pt x="38084" y="51860"/>
                </a:moveTo>
                <a:cubicBezTo>
                  <a:pt x="37788" y="51909"/>
                  <a:pt x="37487" y="51951"/>
                  <a:pt x="37180" y="51988"/>
                </a:cubicBezTo>
                <a:cubicBezTo>
                  <a:pt x="37386" y="52191"/>
                  <a:pt x="37596" y="52390"/>
                  <a:pt x="37814" y="52588"/>
                </a:cubicBezTo>
                <a:cubicBezTo>
                  <a:pt x="38114" y="52570"/>
                  <a:pt x="38410" y="52547"/>
                  <a:pt x="38699" y="52521"/>
                </a:cubicBezTo>
                <a:cubicBezTo>
                  <a:pt x="38489" y="52303"/>
                  <a:pt x="38283" y="52082"/>
                  <a:pt x="38084" y="51860"/>
                </a:cubicBezTo>
                <a:moveTo>
                  <a:pt x="39776" y="52397"/>
                </a:moveTo>
                <a:cubicBezTo>
                  <a:pt x="39566" y="52157"/>
                  <a:pt x="39363" y="51909"/>
                  <a:pt x="39168" y="51662"/>
                </a:cubicBezTo>
                <a:cubicBezTo>
                  <a:pt x="38868" y="51725"/>
                  <a:pt x="38560" y="51782"/>
                  <a:pt x="38249" y="51834"/>
                </a:cubicBezTo>
                <a:cubicBezTo>
                  <a:pt x="38452" y="52059"/>
                  <a:pt x="38662" y="52284"/>
                  <a:pt x="38879" y="52502"/>
                </a:cubicBezTo>
                <a:cubicBezTo>
                  <a:pt x="39183" y="52472"/>
                  <a:pt x="39483" y="52438"/>
                  <a:pt x="39776" y="52397"/>
                </a:cubicBezTo>
                <a:close/>
                <a:moveTo>
                  <a:pt x="39907" y="52551"/>
                </a:moveTo>
                <a:cubicBezTo>
                  <a:pt x="39622" y="52588"/>
                  <a:pt x="39326" y="52626"/>
                  <a:pt x="39029" y="52656"/>
                </a:cubicBezTo>
                <a:cubicBezTo>
                  <a:pt x="39236" y="52862"/>
                  <a:pt x="39446" y="53065"/>
                  <a:pt x="39664" y="53267"/>
                </a:cubicBezTo>
                <a:cubicBezTo>
                  <a:pt x="39956" y="53256"/>
                  <a:pt x="40241" y="53237"/>
                  <a:pt x="40527" y="53219"/>
                </a:cubicBezTo>
                <a:cubicBezTo>
                  <a:pt x="40313" y="52997"/>
                  <a:pt x="40106" y="52776"/>
                  <a:pt x="39907" y="52551"/>
                </a:cubicBezTo>
                <a:moveTo>
                  <a:pt x="40966" y="52375"/>
                </a:moveTo>
                <a:cubicBezTo>
                  <a:pt x="40673" y="52431"/>
                  <a:pt x="40376" y="52480"/>
                  <a:pt x="40073" y="52525"/>
                </a:cubicBezTo>
                <a:cubicBezTo>
                  <a:pt x="40275" y="52753"/>
                  <a:pt x="40485" y="52982"/>
                  <a:pt x="40703" y="53204"/>
                </a:cubicBezTo>
                <a:cubicBezTo>
                  <a:pt x="40999" y="53181"/>
                  <a:pt x="41292" y="53155"/>
                  <a:pt x="41581" y="53121"/>
                </a:cubicBezTo>
                <a:cubicBezTo>
                  <a:pt x="41367" y="52877"/>
                  <a:pt x="41164" y="52626"/>
                  <a:pt x="40966" y="52375"/>
                </a:cubicBezTo>
                <a:moveTo>
                  <a:pt x="42631" y="52979"/>
                </a:moveTo>
                <a:cubicBezTo>
                  <a:pt x="42418" y="52705"/>
                  <a:pt x="42215" y="52427"/>
                  <a:pt x="42024" y="52146"/>
                </a:cubicBezTo>
                <a:cubicBezTo>
                  <a:pt x="41727" y="52217"/>
                  <a:pt x="41427" y="52284"/>
                  <a:pt x="41116" y="52348"/>
                </a:cubicBezTo>
                <a:cubicBezTo>
                  <a:pt x="41314" y="52603"/>
                  <a:pt x="41525" y="52855"/>
                  <a:pt x="41742" y="53102"/>
                </a:cubicBezTo>
                <a:cubicBezTo>
                  <a:pt x="42042" y="53069"/>
                  <a:pt x="42339" y="53027"/>
                  <a:pt x="42631" y="52979"/>
                </a:cubicBezTo>
                <a:moveTo>
                  <a:pt x="42744" y="53125"/>
                </a:moveTo>
                <a:cubicBezTo>
                  <a:pt x="42459" y="53174"/>
                  <a:pt x="42170" y="53215"/>
                  <a:pt x="41874" y="53252"/>
                </a:cubicBezTo>
                <a:cubicBezTo>
                  <a:pt x="42076" y="53485"/>
                  <a:pt x="42286" y="53714"/>
                  <a:pt x="42504" y="53939"/>
                </a:cubicBezTo>
                <a:cubicBezTo>
                  <a:pt x="42793" y="53924"/>
                  <a:pt x="43078" y="53905"/>
                  <a:pt x="43359" y="53879"/>
                </a:cubicBezTo>
                <a:cubicBezTo>
                  <a:pt x="43145" y="53631"/>
                  <a:pt x="42943" y="53380"/>
                  <a:pt x="42744" y="53125"/>
                </a:cubicBezTo>
                <a:close/>
                <a:moveTo>
                  <a:pt x="44252" y="53782"/>
                </a:moveTo>
                <a:cubicBezTo>
                  <a:pt x="44297" y="53774"/>
                  <a:pt x="44342" y="53770"/>
                  <a:pt x="44391" y="53763"/>
                </a:cubicBezTo>
                <a:cubicBezTo>
                  <a:pt x="44177" y="53485"/>
                  <a:pt x="43975" y="53207"/>
                  <a:pt x="43780" y="52926"/>
                </a:cubicBezTo>
                <a:cubicBezTo>
                  <a:pt x="43577" y="52971"/>
                  <a:pt x="43371" y="53012"/>
                  <a:pt x="43157" y="53054"/>
                </a:cubicBezTo>
                <a:cubicBezTo>
                  <a:pt x="43070" y="53069"/>
                  <a:pt x="42980" y="53087"/>
                  <a:pt x="42894" y="53102"/>
                </a:cubicBezTo>
                <a:cubicBezTo>
                  <a:pt x="43093" y="53358"/>
                  <a:pt x="43303" y="53613"/>
                  <a:pt x="43521" y="53864"/>
                </a:cubicBezTo>
                <a:cubicBezTo>
                  <a:pt x="43768" y="53842"/>
                  <a:pt x="44012" y="53812"/>
                  <a:pt x="44252" y="53782"/>
                </a:cubicBezTo>
                <a:close/>
                <a:moveTo>
                  <a:pt x="44504" y="53909"/>
                </a:moveTo>
                <a:cubicBezTo>
                  <a:pt x="44429" y="53920"/>
                  <a:pt x="44350" y="53932"/>
                  <a:pt x="44271" y="53943"/>
                </a:cubicBezTo>
                <a:cubicBezTo>
                  <a:pt x="44068" y="53969"/>
                  <a:pt x="43858" y="53992"/>
                  <a:pt x="43652" y="54014"/>
                </a:cubicBezTo>
                <a:cubicBezTo>
                  <a:pt x="43855" y="54247"/>
                  <a:pt x="44065" y="54476"/>
                  <a:pt x="44279" y="54705"/>
                </a:cubicBezTo>
                <a:cubicBezTo>
                  <a:pt x="44564" y="54697"/>
                  <a:pt x="44841" y="54682"/>
                  <a:pt x="45119" y="54667"/>
                </a:cubicBezTo>
                <a:cubicBezTo>
                  <a:pt x="44905" y="54416"/>
                  <a:pt x="44703" y="54164"/>
                  <a:pt x="44504" y="53909"/>
                </a:cubicBezTo>
                <a:moveTo>
                  <a:pt x="46132" y="54577"/>
                </a:moveTo>
                <a:cubicBezTo>
                  <a:pt x="45922" y="54303"/>
                  <a:pt x="45719" y="54025"/>
                  <a:pt x="45524" y="53744"/>
                </a:cubicBezTo>
                <a:cubicBezTo>
                  <a:pt x="45243" y="53797"/>
                  <a:pt x="44950" y="53845"/>
                  <a:pt x="44654" y="53890"/>
                </a:cubicBezTo>
                <a:cubicBezTo>
                  <a:pt x="44853" y="54145"/>
                  <a:pt x="45063" y="54401"/>
                  <a:pt x="45280" y="54656"/>
                </a:cubicBezTo>
                <a:cubicBezTo>
                  <a:pt x="45314" y="54652"/>
                  <a:pt x="45344" y="54648"/>
                  <a:pt x="45378" y="54648"/>
                </a:cubicBezTo>
                <a:cubicBezTo>
                  <a:pt x="45637" y="54626"/>
                  <a:pt x="45888" y="54603"/>
                  <a:pt x="46132" y="54577"/>
                </a:cubicBezTo>
                <a:moveTo>
                  <a:pt x="46248" y="54727"/>
                </a:moveTo>
                <a:cubicBezTo>
                  <a:pt x="45974" y="54757"/>
                  <a:pt x="45693" y="54783"/>
                  <a:pt x="45408" y="54806"/>
                </a:cubicBezTo>
                <a:cubicBezTo>
                  <a:pt x="45611" y="55038"/>
                  <a:pt x="45821" y="55271"/>
                  <a:pt x="46034" y="55500"/>
                </a:cubicBezTo>
                <a:cubicBezTo>
                  <a:pt x="46196" y="55496"/>
                  <a:pt x="46357" y="55496"/>
                  <a:pt x="46515" y="55492"/>
                </a:cubicBezTo>
                <a:cubicBezTo>
                  <a:pt x="46631" y="55489"/>
                  <a:pt x="46744" y="55485"/>
                  <a:pt x="46856" y="55481"/>
                </a:cubicBezTo>
                <a:cubicBezTo>
                  <a:pt x="46650" y="55230"/>
                  <a:pt x="46443" y="54978"/>
                  <a:pt x="46248" y="54727"/>
                </a:cubicBezTo>
                <a:close/>
                <a:moveTo>
                  <a:pt x="47862" y="55421"/>
                </a:moveTo>
                <a:cubicBezTo>
                  <a:pt x="47652" y="55147"/>
                  <a:pt x="47449" y="54873"/>
                  <a:pt x="47254" y="54592"/>
                </a:cubicBezTo>
                <a:cubicBezTo>
                  <a:pt x="46976" y="54637"/>
                  <a:pt x="46687" y="54674"/>
                  <a:pt x="46395" y="54708"/>
                </a:cubicBezTo>
                <a:cubicBezTo>
                  <a:pt x="46597" y="54967"/>
                  <a:pt x="46804" y="55222"/>
                  <a:pt x="47018" y="55474"/>
                </a:cubicBezTo>
                <a:cubicBezTo>
                  <a:pt x="47306" y="55462"/>
                  <a:pt x="47584" y="55444"/>
                  <a:pt x="47862" y="55421"/>
                </a:cubicBezTo>
                <a:close/>
                <a:moveTo>
                  <a:pt x="47974" y="55571"/>
                </a:moveTo>
                <a:cubicBezTo>
                  <a:pt x="47704" y="55594"/>
                  <a:pt x="47430" y="55612"/>
                  <a:pt x="47149" y="55624"/>
                </a:cubicBezTo>
                <a:cubicBezTo>
                  <a:pt x="47318" y="55823"/>
                  <a:pt x="47494" y="56018"/>
                  <a:pt x="47670" y="56213"/>
                </a:cubicBezTo>
                <a:cubicBezTo>
                  <a:pt x="47704" y="56247"/>
                  <a:pt x="47738" y="56284"/>
                  <a:pt x="47768" y="56318"/>
                </a:cubicBezTo>
                <a:cubicBezTo>
                  <a:pt x="47944" y="56322"/>
                  <a:pt x="48121" y="56322"/>
                  <a:pt x="48293" y="56322"/>
                </a:cubicBezTo>
                <a:cubicBezTo>
                  <a:pt x="48391" y="56322"/>
                  <a:pt x="48485" y="56322"/>
                  <a:pt x="48582" y="56322"/>
                </a:cubicBezTo>
                <a:cubicBezTo>
                  <a:pt x="48372" y="56074"/>
                  <a:pt x="48169" y="55823"/>
                  <a:pt x="47974" y="55571"/>
                </a:cubicBezTo>
                <a:close/>
                <a:moveTo>
                  <a:pt x="49573" y="56292"/>
                </a:moveTo>
                <a:cubicBezTo>
                  <a:pt x="49366" y="56021"/>
                  <a:pt x="49167" y="55748"/>
                  <a:pt x="48972" y="55470"/>
                </a:cubicBezTo>
                <a:cubicBezTo>
                  <a:pt x="48695" y="55504"/>
                  <a:pt x="48413" y="55534"/>
                  <a:pt x="48124" y="55560"/>
                </a:cubicBezTo>
                <a:cubicBezTo>
                  <a:pt x="48323" y="55815"/>
                  <a:pt x="48530" y="56066"/>
                  <a:pt x="48743" y="56318"/>
                </a:cubicBezTo>
                <a:cubicBezTo>
                  <a:pt x="49025" y="56314"/>
                  <a:pt x="49299" y="56307"/>
                  <a:pt x="49573" y="56292"/>
                </a:cubicBezTo>
                <a:close/>
                <a:moveTo>
                  <a:pt x="49689" y="56442"/>
                </a:moveTo>
                <a:cubicBezTo>
                  <a:pt x="49419" y="56457"/>
                  <a:pt x="49149" y="56464"/>
                  <a:pt x="48871" y="56472"/>
                </a:cubicBezTo>
                <a:cubicBezTo>
                  <a:pt x="49070" y="56701"/>
                  <a:pt x="49272" y="56929"/>
                  <a:pt x="49483" y="57158"/>
                </a:cubicBezTo>
                <a:cubicBezTo>
                  <a:pt x="49753" y="57170"/>
                  <a:pt x="50019" y="57177"/>
                  <a:pt x="50286" y="57181"/>
                </a:cubicBezTo>
                <a:cubicBezTo>
                  <a:pt x="50083" y="56937"/>
                  <a:pt x="49880" y="56689"/>
                  <a:pt x="49689" y="56442"/>
                </a:cubicBezTo>
                <a:close/>
                <a:moveTo>
                  <a:pt x="50736" y="57185"/>
                </a:moveTo>
                <a:cubicBezTo>
                  <a:pt x="50916" y="57185"/>
                  <a:pt x="51092" y="57185"/>
                  <a:pt x="51269" y="57181"/>
                </a:cubicBezTo>
                <a:cubicBezTo>
                  <a:pt x="51066" y="56914"/>
                  <a:pt x="50867" y="56644"/>
                  <a:pt x="50676" y="56370"/>
                </a:cubicBezTo>
                <a:cubicBezTo>
                  <a:pt x="50402" y="56397"/>
                  <a:pt x="50120" y="56419"/>
                  <a:pt x="49839" y="56434"/>
                </a:cubicBezTo>
                <a:cubicBezTo>
                  <a:pt x="50034" y="56686"/>
                  <a:pt x="50237" y="56937"/>
                  <a:pt x="50447" y="57185"/>
                </a:cubicBezTo>
                <a:cubicBezTo>
                  <a:pt x="50544" y="57185"/>
                  <a:pt x="50642" y="57185"/>
                  <a:pt x="50736" y="57185"/>
                </a:cubicBezTo>
                <a:moveTo>
                  <a:pt x="51385" y="57331"/>
                </a:moveTo>
                <a:cubicBezTo>
                  <a:pt x="51171" y="57335"/>
                  <a:pt x="50953" y="57338"/>
                  <a:pt x="50736" y="57338"/>
                </a:cubicBezTo>
                <a:cubicBezTo>
                  <a:pt x="50683" y="57338"/>
                  <a:pt x="50631" y="57338"/>
                  <a:pt x="50578" y="57338"/>
                </a:cubicBezTo>
                <a:cubicBezTo>
                  <a:pt x="50773" y="57567"/>
                  <a:pt x="50972" y="57792"/>
                  <a:pt x="51179" y="58018"/>
                </a:cubicBezTo>
                <a:cubicBezTo>
                  <a:pt x="51445" y="58036"/>
                  <a:pt x="51711" y="58051"/>
                  <a:pt x="51974" y="58063"/>
                </a:cubicBezTo>
                <a:cubicBezTo>
                  <a:pt x="51771" y="57819"/>
                  <a:pt x="51576" y="57575"/>
                  <a:pt x="51385" y="57331"/>
                </a:cubicBezTo>
                <a:close/>
                <a:moveTo>
                  <a:pt x="52949" y="58085"/>
                </a:moveTo>
                <a:cubicBezTo>
                  <a:pt x="52747" y="57822"/>
                  <a:pt x="52552" y="57556"/>
                  <a:pt x="52364" y="57290"/>
                </a:cubicBezTo>
                <a:cubicBezTo>
                  <a:pt x="52090" y="57305"/>
                  <a:pt x="51813" y="57320"/>
                  <a:pt x="51535" y="57327"/>
                </a:cubicBezTo>
                <a:cubicBezTo>
                  <a:pt x="51730" y="57575"/>
                  <a:pt x="51929" y="57822"/>
                  <a:pt x="52135" y="58066"/>
                </a:cubicBezTo>
                <a:cubicBezTo>
                  <a:pt x="52409" y="58078"/>
                  <a:pt x="52683" y="58085"/>
                  <a:pt x="52949" y="58085"/>
                </a:cubicBezTo>
                <a:moveTo>
                  <a:pt x="53066" y="58235"/>
                </a:moveTo>
                <a:cubicBezTo>
                  <a:pt x="52803" y="58235"/>
                  <a:pt x="52533" y="58231"/>
                  <a:pt x="52267" y="58220"/>
                </a:cubicBezTo>
                <a:cubicBezTo>
                  <a:pt x="52458" y="58449"/>
                  <a:pt x="52657" y="58674"/>
                  <a:pt x="52859" y="58895"/>
                </a:cubicBezTo>
                <a:cubicBezTo>
                  <a:pt x="53126" y="58922"/>
                  <a:pt x="53388" y="58941"/>
                  <a:pt x="53647" y="58959"/>
                </a:cubicBezTo>
                <a:cubicBezTo>
                  <a:pt x="53448" y="58719"/>
                  <a:pt x="53253" y="58479"/>
                  <a:pt x="53066" y="58235"/>
                </a:cubicBezTo>
                <a:moveTo>
                  <a:pt x="54619" y="59004"/>
                </a:moveTo>
                <a:cubicBezTo>
                  <a:pt x="54417" y="58745"/>
                  <a:pt x="54225" y="58483"/>
                  <a:pt x="54038" y="58220"/>
                </a:cubicBezTo>
                <a:cubicBezTo>
                  <a:pt x="53764" y="58228"/>
                  <a:pt x="53490" y="58235"/>
                  <a:pt x="53216" y="58235"/>
                </a:cubicBezTo>
                <a:cubicBezTo>
                  <a:pt x="53407" y="58479"/>
                  <a:pt x="53606" y="58727"/>
                  <a:pt x="53809" y="58967"/>
                </a:cubicBezTo>
                <a:cubicBezTo>
                  <a:pt x="54079" y="58986"/>
                  <a:pt x="54349" y="58997"/>
                  <a:pt x="54619" y="59004"/>
                </a:cubicBezTo>
                <a:close/>
                <a:moveTo>
                  <a:pt x="54735" y="59154"/>
                </a:moveTo>
                <a:cubicBezTo>
                  <a:pt x="54469" y="59147"/>
                  <a:pt x="54206" y="59136"/>
                  <a:pt x="53940" y="59124"/>
                </a:cubicBezTo>
                <a:cubicBezTo>
                  <a:pt x="54131" y="59346"/>
                  <a:pt x="54326" y="59571"/>
                  <a:pt x="54529" y="59792"/>
                </a:cubicBezTo>
                <a:cubicBezTo>
                  <a:pt x="54788" y="59822"/>
                  <a:pt x="55051" y="59848"/>
                  <a:pt x="55309" y="59871"/>
                </a:cubicBezTo>
                <a:cubicBezTo>
                  <a:pt x="55114" y="59635"/>
                  <a:pt x="54919" y="59395"/>
                  <a:pt x="54735" y="59154"/>
                </a:cubicBezTo>
                <a:close/>
                <a:moveTo>
                  <a:pt x="56274" y="59939"/>
                </a:moveTo>
                <a:cubicBezTo>
                  <a:pt x="56075" y="59680"/>
                  <a:pt x="55884" y="59425"/>
                  <a:pt x="55700" y="59166"/>
                </a:cubicBezTo>
                <a:cubicBezTo>
                  <a:pt x="55628" y="59166"/>
                  <a:pt x="55557" y="59166"/>
                  <a:pt x="55486" y="59166"/>
                </a:cubicBezTo>
                <a:cubicBezTo>
                  <a:pt x="55287" y="59166"/>
                  <a:pt x="55084" y="59162"/>
                  <a:pt x="54882" y="59158"/>
                </a:cubicBezTo>
                <a:cubicBezTo>
                  <a:pt x="55073" y="59402"/>
                  <a:pt x="55268" y="59642"/>
                  <a:pt x="55471" y="59882"/>
                </a:cubicBezTo>
                <a:cubicBezTo>
                  <a:pt x="55737" y="59905"/>
                  <a:pt x="56007" y="59924"/>
                  <a:pt x="56274" y="59939"/>
                </a:cubicBezTo>
                <a:close/>
                <a:moveTo>
                  <a:pt x="56390" y="60089"/>
                </a:moveTo>
                <a:cubicBezTo>
                  <a:pt x="56127" y="60074"/>
                  <a:pt x="55865" y="60059"/>
                  <a:pt x="55602" y="60040"/>
                </a:cubicBezTo>
                <a:cubicBezTo>
                  <a:pt x="55790" y="60261"/>
                  <a:pt x="55985" y="60483"/>
                  <a:pt x="56184" y="60700"/>
                </a:cubicBezTo>
                <a:cubicBezTo>
                  <a:pt x="56443" y="60734"/>
                  <a:pt x="56701" y="60768"/>
                  <a:pt x="56960" y="60794"/>
                </a:cubicBezTo>
                <a:cubicBezTo>
                  <a:pt x="56765" y="60561"/>
                  <a:pt x="56574" y="60325"/>
                  <a:pt x="56390" y="60089"/>
                </a:cubicBezTo>
                <a:close/>
                <a:moveTo>
                  <a:pt x="57917" y="60880"/>
                </a:moveTo>
                <a:cubicBezTo>
                  <a:pt x="57722" y="60629"/>
                  <a:pt x="57531" y="60374"/>
                  <a:pt x="57347" y="60119"/>
                </a:cubicBezTo>
                <a:cubicBezTo>
                  <a:pt x="57080" y="60115"/>
                  <a:pt x="56810" y="60107"/>
                  <a:pt x="56536" y="60096"/>
                </a:cubicBezTo>
                <a:cubicBezTo>
                  <a:pt x="56728" y="60336"/>
                  <a:pt x="56919" y="60573"/>
                  <a:pt x="57118" y="60809"/>
                </a:cubicBezTo>
                <a:cubicBezTo>
                  <a:pt x="57384" y="60839"/>
                  <a:pt x="57651" y="60862"/>
                  <a:pt x="57917" y="60880"/>
                </a:cubicBezTo>
                <a:moveTo>
                  <a:pt x="58033" y="61034"/>
                </a:moveTo>
                <a:cubicBezTo>
                  <a:pt x="57775" y="61015"/>
                  <a:pt x="57512" y="60993"/>
                  <a:pt x="57249" y="60967"/>
                </a:cubicBezTo>
                <a:cubicBezTo>
                  <a:pt x="57437" y="61188"/>
                  <a:pt x="57632" y="61406"/>
                  <a:pt x="57827" y="61623"/>
                </a:cubicBezTo>
                <a:cubicBezTo>
                  <a:pt x="58086" y="61661"/>
                  <a:pt x="58341" y="61698"/>
                  <a:pt x="58600" y="61728"/>
                </a:cubicBezTo>
                <a:cubicBezTo>
                  <a:pt x="58405" y="61499"/>
                  <a:pt x="58217" y="61267"/>
                  <a:pt x="58033" y="61034"/>
                </a:cubicBezTo>
                <a:moveTo>
                  <a:pt x="59553" y="61837"/>
                </a:moveTo>
                <a:cubicBezTo>
                  <a:pt x="59358" y="61586"/>
                  <a:pt x="59170" y="61338"/>
                  <a:pt x="58986" y="61087"/>
                </a:cubicBezTo>
                <a:cubicBezTo>
                  <a:pt x="58720" y="61075"/>
                  <a:pt x="58450" y="61060"/>
                  <a:pt x="58184" y="61042"/>
                </a:cubicBezTo>
                <a:cubicBezTo>
                  <a:pt x="58371" y="61282"/>
                  <a:pt x="58562" y="61514"/>
                  <a:pt x="58758" y="61751"/>
                </a:cubicBezTo>
                <a:cubicBezTo>
                  <a:pt x="59024" y="61781"/>
                  <a:pt x="59287" y="61811"/>
                  <a:pt x="59553" y="61837"/>
                </a:cubicBezTo>
                <a:close/>
                <a:moveTo>
                  <a:pt x="59669" y="61987"/>
                </a:moveTo>
                <a:cubicBezTo>
                  <a:pt x="59410" y="61965"/>
                  <a:pt x="59152" y="61935"/>
                  <a:pt x="58889" y="61905"/>
                </a:cubicBezTo>
                <a:cubicBezTo>
                  <a:pt x="59077" y="62126"/>
                  <a:pt x="59268" y="62344"/>
                  <a:pt x="59463" y="62557"/>
                </a:cubicBezTo>
                <a:cubicBezTo>
                  <a:pt x="59718" y="62599"/>
                  <a:pt x="59973" y="62640"/>
                  <a:pt x="60228" y="62677"/>
                </a:cubicBezTo>
                <a:cubicBezTo>
                  <a:pt x="60041" y="62449"/>
                  <a:pt x="59853" y="62220"/>
                  <a:pt x="59669" y="61987"/>
                </a:cubicBezTo>
                <a:close/>
                <a:moveTo>
                  <a:pt x="61178" y="62801"/>
                </a:moveTo>
                <a:cubicBezTo>
                  <a:pt x="60986" y="62554"/>
                  <a:pt x="60802" y="62310"/>
                  <a:pt x="60619" y="62058"/>
                </a:cubicBezTo>
                <a:cubicBezTo>
                  <a:pt x="60352" y="62043"/>
                  <a:pt x="60086" y="62025"/>
                  <a:pt x="59816" y="61998"/>
                </a:cubicBezTo>
                <a:cubicBezTo>
                  <a:pt x="60003" y="62235"/>
                  <a:pt x="60195" y="62467"/>
                  <a:pt x="60390" y="62700"/>
                </a:cubicBezTo>
                <a:cubicBezTo>
                  <a:pt x="60652" y="62738"/>
                  <a:pt x="60915" y="62771"/>
                  <a:pt x="61178" y="62801"/>
                </a:cubicBezTo>
                <a:close/>
                <a:moveTo>
                  <a:pt x="61298" y="62951"/>
                </a:moveTo>
                <a:cubicBezTo>
                  <a:pt x="61039" y="62921"/>
                  <a:pt x="60780" y="62891"/>
                  <a:pt x="60521" y="62858"/>
                </a:cubicBezTo>
                <a:cubicBezTo>
                  <a:pt x="60705" y="63071"/>
                  <a:pt x="60896" y="63289"/>
                  <a:pt x="61088" y="63503"/>
                </a:cubicBezTo>
                <a:cubicBezTo>
                  <a:pt x="61343" y="63548"/>
                  <a:pt x="61598" y="63593"/>
                  <a:pt x="61853" y="63634"/>
                </a:cubicBezTo>
                <a:cubicBezTo>
                  <a:pt x="61665" y="63405"/>
                  <a:pt x="61478" y="63180"/>
                  <a:pt x="61298" y="62951"/>
                </a:cubicBezTo>
                <a:close/>
                <a:moveTo>
                  <a:pt x="62799" y="63773"/>
                </a:moveTo>
                <a:cubicBezTo>
                  <a:pt x="62607" y="63529"/>
                  <a:pt x="62423" y="63285"/>
                  <a:pt x="62243" y="63041"/>
                </a:cubicBezTo>
                <a:cubicBezTo>
                  <a:pt x="61977" y="63019"/>
                  <a:pt x="61710" y="62996"/>
                  <a:pt x="61444" y="62966"/>
                </a:cubicBezTo>
                <a:cubicBezTo>
                  <a:pt x="61628" y="63199"/>
                  <a:pt x="61819" y="63428"/>
                  <a:pt x="62011" y="63657"/>
                </a:cubicBezTo>
                <a:cubicBezTo>
                  <a:pt x="62273" y="63698"/>
                  <a:pt x="62536" y="63736"/>
                  <a:pt x="62799" y="63773"/>
                </a:cubicBezTo>
                <a:close/>
                <a:moveTo>
                  <a:pt x="62919" y="63923"/>
                </a:moveTo>
                <a:cubicBezTo>
                  <a:pt x="62660" y="63889"/>
                  <a:pt x="62401" y="63856"/>
                  <a:pt x="62146" y="63814"/>
                </a:cubicBezTo>
                <a:cubicBezTo>
                  <a:pt x="62330" y="64032"/>
                  <a:pt x="62517" y="64242"/>
                  <a:pt x="62708" y="64456"/>
                </a:cubicBezTo>
                <a:cubicBezTo>
                  <a:pt x="62964" y="64505"/>
                  <a:pt x="63215" y="64553"/>
                  <a:pt x="63470" y="64599"/>
                </a:cubicBezTo>
                <a:cubicBezTo>
                  <a:pt x="63283" y="64373"/>
                  <a:pt x="63099" y="64148"/>
                  <a:pt x="62919" y="63923"/>
                </a:cubicBezTo>
                <a:close/>
                <a:moveTo>
                  <a:pt x="64412" y="64752"/>
                </a:moveTo>
                <a:cubicBezTo>
                  <a:pt x="64224" y="64512"/>
                  <a:pt x="64040" y="64272"/>
                  <a:pt x="63860" y="64032"/>
                </a:cubicBezTo>
                <a:cubicBezTo>
                  <a:pt x="63594" y="64006"/>
                  <a:pt x="63328" y="63976"/>
                  <a:pt x="63065" y="63942"/>
                </a:cubicBezTo>
                <a:cubicBezTo>
                  <a:pt x="63249" y="64171"/>
                  <a:pt x="63436" y="64400"/>
                  <a:pt x="63628" y="64625"/>
                </a:cubicBezTo>
                <a:cubicBezTo>
                  <a:pt x="63890" y="64670"/>
                  <a:pt x="64149" y="64711"/>
                  <a:pt x="64412" y="64752"/>
                </a:cubicBezTo>
                <a:moveTo>
                  <a:pt x="64532" y="64902"/>
                </a:moveTo>
                <a:cubicBezTo>
                  <a:pt x="64273" y="64865"/>
                  <a:pt x="64018" y="64824"/>
                  <a:pt x="63763" y="64782"/>
                </a:cubicBezTo>
                <a:cubicBezTo>
                  <a:pt x="63943" y="64996"/>
                  <a:pt x="64130" y="65206"/>
                  <a:pt x="64322" y="65416"/>
                </a:cubicBezTo>
                <a:cubicBezTo>
                  <a:pt x="64577" y="65473"/>
                  <a:pt x="64828" y="65522"/>
                  <a:pt x="65083" y="65570"/>
                </a:cubicBezTo>
                <a:cubicBezTo>
                  <a:pt x="64896" y="65349"/>
                  <a:pt x="64712" y="65128"/>
                  <a:pt x="64532" y="64902"/>
                </a:cubicBezTo>
                <a:close/>
                <a:moveTo>
                  <a:pt x="66022" y="65739"/>
                </a:moveTo>
                <a:cubicBezTo>
                  <a:pt x="65830" y="65503"/>
                  <a:pt x="65650" y="65263"/>
                  <a:pt x="65470" y="65026"/>
                </a:cubicBezTo>
                <a:cubicBezTo>
                  <a:pt x="65204" y="64992"/>
                  <a:pt x="64941" y="64959"/>
                  <a:pt x="64675" y="64921"/>
                </a:cubicBezTo>
                <a:cubicBezTo>
                  <a:pt x="64858" y="65150"/>
                  <a:pt x="65046" y="65375"/>
                  <a:pt x="65237" y="65600"/>
                </a:cubicBezTo>
                <a:cubicBezTo>
                  <a:pt x="65500" y="65649"/>
                  <a:pt x="65759" y="65694"/>
                  <a:pt x="66022" y="65739"/>
                </a:cubicBezTo>
                <a:close/>
                <a:moveTo>
                  <a:pt x="66142" y="65889"/>
                </a:moveTo>
                <a:cubicBezTo>
                  <a:pt x="65883" y="65848"/>
                  <a:pt x="65628" y="65803"/>
                  <a:pt x="65372" y="65758"/>
                </a:cubicBezTo>
                <a:cubicBezTo>
                  <a:pt x="65556" y="65968"/>
                  <a:pt x="65740" y="66178"/>
                  <a:pt x="65931" y="66388"/>
                </a:cubicBezTo>
                <a:cubicBezTo>
                  <a:pt x="66183" y="66445"/>
                  <a:pt x="66434" y="66497"/>
                  <a:pt x="66689" y="66550"/>
                </a:cubicBezTo>
                <a:cubicBezTo>
                  <a:pt x="66502" y="66332"/>
                  <a:pt x="66318" y="66111"/>
                  <a:pt x="66142" y="65889"/>
                </a:cubicBezTo>
                <a:close/>
                <a:moveTo>
                  <a:pt x="67624" y="66730"/>
                </a:moveTo>
                <a:cubicBezTo>
                  <a:pt x="67436" y="66497"/>
                  <a:pt x="67252" y="66261"/>
                  <a:pt x="67076" y="66024"/>
                </a:cubicBezTo>
                <a:cubicBezTo>
                  <a:pt x="66809" y="65991"/>
                  <a:pt x="66547" y="65953"/>
                  <a:pt x="66284" y="65912"/>
                </a:cubicBezTo>
                <a:cubicBezTo>
                  <a:pt x="66468" y="66137"/>
                  <a:pt x="66652" y="66358"/>
                  <a:pt x="66843" y="66583"/>
                </a:cubicBezTo>
                <a:cubicBezTo>
                  <a:pt x="67102" y="66636"/>
                  <a:pt x="67365" y="66685"/>
                  <a:pt x="67624" y="66730"/>
                </a:cubicBezTo>
                <a:close/>
                <a:moveTo>
                  <a:pt x="67744" y="66880"/>
                </a:moveTo>
                <a:cubicBezTo>
                  <a:pt x="67489" y="66835"/>
                  <a:pt x="67233" y="66790"/>
                  <a:pt x="66978" y="66737"/>
                </a:cubicBezTo>
                <a:cubicBezTo>
                  <a:pt x="67158" y="66947"/>
                  <a:pt x="67346" y="67157"/>
                  <a:pt x="67534" y="67364"/>
                </a:cubicBezTo>
                <a:cubicBezTo>
                  <a:pt x="67785" y="67424"/>
                  <a:pt x="68040" y="67480"/>
                  <a:pt x="68291" y="67536"/>
                </a:cubicBezTo>
                <a:cubicBezTo>
                  <a:pt x="68104" y="67319"/>
                  <a:pt x="67924" y="67101"/>
                  <a:pt x="67744" y="66880"/>
                </a:cubicBezTo>
                <a:moveTo>
                  <a:pt x="69222" y="67728"/>
                </a:moveTo>
                <a:cubicBezTo>
                  <a:pt x="69038" y="67499"/>
                  <a:pt x="68854" y="67266"/>
                  <a:pt x="68678" y="67030"/>
                </a:cubicBezTo>
                <a:cubicBezTo>
                  <a:pt x="68355" y="66992"/>
                  <a:pt x="68149" y="66951"/>
                  <a:pt x="67886" y="66906"/>
                </a:cubicBezTo>
                <a:cubicBezTo>
                  <a:pt x="68070" y="67127"/>
                  <a:pt x="68254" y="67349"/>
                  <a:pt x="68445" y="67570"/>
                </a:cubicBezTo>
                <a:cubicBezTo>
                  <a:pt x="68704" y="67626"/>
                  <a:pt x="68963" y="67679"/>
                  <a:pt x="69222" y="67728"/>
                </a:cubicBezTo>
                <a:close/>
                <a:moveTo>
                  <a:pt x="69346" y="67878"/>
                </a:moveTo>
                <a:cubicBezTo>
                  <a:pt x="69091" y="67829"/>
                  <a:pt x="68836" y="67780"/>
                  <a:pt x="68580" y="67728"/>
                </a:cubicBezTo>
                <a:cubicBezTo>
                  <a:pt x="68760" y="67934"/>
                  <a:pt x="68948" y="68140"/>
                  <a:pt x="69136" y="68347"/>
                </a:cubicBezTo>
                <a:cubicBezTo>
                  <a:pt x="69387" y="68411"/>
                  <a:pt x="69638" y="68471"/>
                  <a:pt x="69890" y="68531"/>
                </a:cubicBezTo>
                <a:cubicBezTo>
                  <a:pt x="69706" y="68313"/>
                  <a:pt x="69522" y="68095"/>
                  <a:pt x="69346" y="67878"/>
                </a:cubicBezTo>
                <a:close/>
                <a:moveTo>
                  <a:pt x="70820" y="68729"/>
                </a:moveTo>
                <a:cubicBezTo>
                  <a:pt x="70633" y="68504"/>
                  <a:pt x="70453" y="68272"/>
                  <a:pt x="70273" y="68043"/>
                </a:cubicBezTo>
                <a:cubicBezTo>
                  <a:pt x="70010" y="67998"/>
                  <a:pt x="69747" y="67953"/>
                  <a:pt x="69485" y="67904"/>
                </a:cubicBezTo>
                <a:cubicBezTo>
                  <a:pt x="69668" y="68125"/>
                  <a:pt x="69852" y="68347"/>
                  <a:pt x="70044" y="68564"/>
                </a:cubicBezTo>
                <a:cubicBezTo>
                  <a:pt x="70303" y="68621"/>
                  <a:pt x="70561" y="68677"/>
                  <a:pt x="70820" y="68729"/>
                </a:cubicBezTo>
                <a:close/>
                <a:moveTo>
                  <a:pt x="70940" y="68880"/>
                </a:moveTo>
                <a:cubicBezTo>
                  <a:pt x="70689" y="68831"/>
                  <a:pt x="70434" y="68774"/>
                  <a:pt x="70179" y="68718"/>
                </a:cubicBezTo>
                <a:cubicBezTo>
                  <a:pt x="70359" y="68925"/>
                  <a:pt x="70546" y="69131"/>
                  <a:pt x="70734" y="69337"/>
                </a:cubicBezTo>
                <a:cubicBezTo>
                  <a:pt x="70985" y="69401"/>
                  <a:pt x="71233" y="69465"/>
                  <a:pt x="71488" y="69525"/>
                </a:cubicBezTo>
                <a:cubicBezTo>
                  <a:pt x="71301" y="69311"/>
                  <a:pt x="71120" y="69097"/>
                  <a:pt x="70940" y="68880"/>
                </a:cubicBezTo>
                <a:close/>
                <a:moveTo>
                  <a:pt x="72415" y="69739"/>
                </a:moveTo>
                <a:cubicBezTo>
                  <a:pt x="72227" y="69514"/>
                  <a:pt x="72047" y="69285"/>
                  <a:pt x="71867" y="69056"/>
                </a:cubicBezTo>
                <a:cubicBezTo>
                  <a:pt x="71605" y="69011"/>
                  <a:pt x="71342" y="68962"/>
                  <a:pt x="71083" y="68910"/>
                </a:cubicBezTo>
                <a:cubicBezTo>
                  <a:pt x="71263" y="69127"/>
                  <a:pt x="71447" y="69345"/>
                  <a:pt x="71638" y="69562"/>
                </a:cubicBezTo>
                <a:cubicBezTo>
                  <a:pt x="71897" y="69622"/>
                  <a:pt x="72152" y="69682"/>
                  <a:pt x="72415" y="69739"/>
                </a:cubicBezTo>
                <a:close/>
                <a:moveTo>
                  <a:pt x="72535" y="69889"/>
                </a:moveTo>
                <a:cubicBezTo>
                  <a:pt x="72280" y="69833"/>
                  <a:pt x="72028" y="69776"/>
                  <a:pt x="71773" y="69716"/>
                </a:cubicBezTo>
                <a:cubicBezTo>
                  <a:pt x="71953" y="69923"/>
                  <a:pt x="72137" y="70125"/>
                  <a:pt x="72329" y="70332"/>
                </a:cubicBezTo>
                <a:cubicBezTo>
                  <a:pt x="72576" y="70399"/>
                  <a:pt x="72828" y="70463"/>
                  <a:pt x="73083" y="70527"/>
                </a:cubicBezTo>
                <a:cubicBezTo>
                  <a:pt x="72895" y="70317"/>
                  <a:pt x="72715" y="70103"/>
                  <a:pt x="72535" y="69889"/>
                </a:cubicBezTo>
                <a:close/>
                <a:moveTo>
                  <a:pt x="74006" y="70752"/>
                </a:moveTo>
                <a:cubicBezTo>
                  <a:pt x="73822" y="70527"/>
                  <a:pt x="73638" y="70302"/>
                  <a:pt x="73462" y="70076"/>
                </a:cubicBezTo>
                <a:cubicBezTo>
                  <a:pt x="73199" y="70024"/>
                  <a:pt x="72936" y="69971"/>
                  <a:pt x="72674" y="69919"/>
                </a:cubicBezTo>
                <a:cubicBezTo>
                  <a:pt x="72858" y="70133"/>
                  <a:pt x="73042" y="70350"/>
                  <a:pt x="73229" y="70564"/>
                </a:cubicBezTo>
                <a:cubicBezTo>
                  <a:pt x="73488" y="70628"/>
                  <a:pt x="73747" y="70692"/>
                  <a:pt x="74006" y="70752"/>
                </a:cubicBezTo>
                <a:close/>
                <a:moveTo>
                  <a:pt x="74130" y="70898"/>
                </a:moveTo>
                <a:cubicBezTo>
                  <a:pt x="73874" y="70842"/>
                  <a:pt x="73619" y="70782"/>
                  <a:pt x="73364" y="70718"/>
                </a:cubicBezTo>
                <a:cubicBezTo>
                  <a:pt x="73548" y="70924"/>
                  <a:pt x="73732" y="71127"/>
                  <a:pt x="73920" y="71330"/>
                </a:cubicBezTo>
                <a:cubicBezTo>
                  <a:pt x="74171" y="71401"/>
                  <a:pt x="74422" y="71468"/>
                  <a:pt x="74674" y="71536"/>
                </a:cubicBezTo>
                <a:cubicBezTo>
                  <a:pt x="74490" y="71326"/>
                  <a:pt x="74306" y="71112"/>
                  <a:pt x="74130" y="70898"/>
                </a:cubicBezTo>
                <a:close/>
                <a:moveTo>
                  <a:pt x="75597" y="71769"/>
                </a:moveTo>
                <a:cubicBezTo>
                  <a:pt x="75409" y="71543"/>
                  <a:pt x="75229" y="71322"/>
                  <a:pt x="75049" y="71097"/>
                </a:cubicBezTo>
                <a:cubicBezTo>
                  <a:pt x="74786" y="71044"/>
                  <a:pt x="74527" y="70988"/>
                  <a:pt x="74265" y="70928"/>
                </a:cubicBezTo>
                <a:cubicBezTo>
                  <a:pt x="74445" y="71146"/>
                  <a:pt x="74632" y="71360"/>
                  <a:pt x="74820" y="71573"/>
                </a:cubicBezTo>
                <a:cubicBezTo>
                  <a:pt x="75079" y="71641"/>
                  <a:pt x="75334" y="71705"/>
                  <a:pt x="75597" y="71769"/>
                </a:cubicBezTo>
                <a:moveTo>
                  <a:pt x="75720" y="71915"/>
                </a:moveTo>
                <a:cubicBezTo>
                  <a:pt x="75465" y="71855"/>
                  <a:pt x="75210" y="71791"/>
                  <a:pt x="74955" y="71727"/>
                </a:cubicBezTo>
                <a:cubicBezTo>
                  <a:pt x="75139" y="71930"/>
                  <a:pt x="75323" y="72133"/>
                  <a:pt x="75510" y="72331"/>
                </a:cubicBezTo>
                <a:cubicBezTo>
                  <a:pt x="75762" y="72406"/>
                  <a:pt x="76013" y="72478"/>
                  <a:pt x="76265" y="72545"/>
                </a:cubicBezTo>
                <a:cubicBezTo>
                  <a:pt x="76077" y="72335"/>
                  <a:pt x="75897" y="72125"/>
                  <a:pt x="75720" y="71915"/>
                </a:cubicBezTo>
                <a:close/>
                <a:moveTo>
                  <a:pt x="77184" y="72789"/>
                </a:moveTo>
                <a:cubicBezTo>
                  <a:pt x="77000" y="72568"/>
                  <a:pt x="76816" y="72346"/>
                  <a:pt x="76636" y="72121"/>
                </a:cubicBezTo>
                <a:cubicBezTo>
                  <a:pt x="76377" y="72065"/>
                  <a:pt x="76114" y="72009"/>
                  <a:pt x="75852" y="71945"/>
                </a:cubicBezTo>
                <a:cubicBezTo>
                  <a:pt x="76036" y="72159"/>
                  <a:pt x="76219" y="72373"/>
                  <a:pt x="76407" y="72587"/>
                </a:cubicBezTo>
                <a:cubicBezTo>
                  <a:pt x="76666" y="72654"/>
                  <a:pt x="76925" y="72722"/>
                  <a:pt x="77184" y="72789"/>
                </a:cubicBezTo>
                <a:close/>
                <a:moveTo>
                  <a:pt x="77308" y="72935"/>
                </a:moveTo>
                <a:cubicBezTo>
                  <a:pt x="77052" y="72872"/>
                  <a:pt x="76797" y="72804"/>
                  <a:pt x="76546" y="72737"/>
                </a:cubicBezTo>
                <a:cubicBezTo>
                  <a:pt x="76726" y="72939"/>
                  <a:pt x="76910" y="73142"/>
                  <a:pt x="77097" y="73341"/>
                </a:cubicBezTo>
                <a:cubicBezTo>
                  <a:pt x="77349" y="73416"/>
                  <a:pt x="77600" y="73491"/>
                  <a:pt x="77852" y="73562"/>
                </a:cubicBezTo>
                <a:cubicBezTo>
                  <a:pt x="77668" y="73352"/>
                  <a:pt x="77488" y="73146"/>
                  <a:pt x="77308" y="72935"/>
                </a:cubicBezTo>
                <a:close/>
                <a:moveTo>
                  <a:pt x="78771" y="73810"/>
                </a:moveTo>
                <a:cubicBezTo>
                  <a:pt x="78587" y="73592"/>
                  <a:pt x="78403" y="73371"/>
                  <a:pt x="78223" y="73149"/>
                </a:cubicBezTo>
                <a:cubicBezTo>
                  <a:pt x="77960" y="73093"/>
                  <a:pt x="77702" y="73029"/>
                  <a:pt x="77439" y="72965"/>
                </a:cubicBezTo>
                <a:cubicBezTo>
                  <a:pt x="77623" y="73179"/>
                  <a:pt x="77807" y="73389"/>
                  <a:pt x="77994" y="73600"/>
                </a:cubicBezTo>
                <a:cubicBezTo>
                  <a:pt x="78253" y="73675"/>
                  <a:pt x="78512" y="73742"/>
                  <a:pt x="78771" y="73810"/>
                </a:cubicBezTo>
                <a:close/>
                <a:moveTo>
                  <a:pt x="78895" y="73956"/>
                </a:moveTo>
                <a:cubicBezTo>
                  <a:pt x="78640" y="73892"/>
                  <a:pt x="78384" y="73825"/>
                  <a:pt x="78133" y="73753"/>
                </a:cubicBezTo>
                <a:cubicBezTo>
                  <a:pt x="78313" y="73952"/>
                  <a:pt x="78501" y="74155"/>
                  <a:pt x="78688" y="74350"/>
                </a:cubicBezTo>
                <a:cubicBezTo>
                  <a:pt x="78936" y="74429"/>
                  <a:pt x="79187" y="74508"/>
                  <a:pt x="79442" y="74579"/>
                </a:cubicBezTo>
                <a:cubicBezTo>
                  <a:pt x="79255" y="74372"/>
                  <a:pt x="79075" y="74166"/>
                  <a:pt x="78895" y="73956"/>
                </a:cubicBezTo>
                <a:close/>
                <a:moveTo>
                  <a:pt x="80358" y="74838"/>
                </a:moveTo>
                <a:cubicBezTo>
                  <a:pt x="80170" y="74620"/>
                  <a:pt x="79990" y="74402"/>
                  <a:pt x="79810" y="74181"/>
                </a:cubicBezTo>
                <a:cubicBezTo>
                  <a:pt x="79548" y="74121"/>
                  <a:pt x="79285" y="74057"/>
                  <a:pt x="79026" y="73990"/>
                </a:cubicBezTo>
                <a:cubicBezTo>
                  <a:pt x="79206" y="74200"/>
                  <a:pt x="79394" y="74414"/>
                  <a:pt x="79581" y="74620"/>
                </a:cubicBezTo>
                <a:cubicBezTo>
                  <a:pt x="79840" y="74695"/>
                  <a:pt x="80099" y="74766"/>
                  <a:pt x="80358" y="74838"/>
                </a:cubicBezTo>
                <a:close/>
                <a:moveTo>
                  <a:pt x="80482" y="74980"/>
                </a:moveTo>
                <a:cubicBezTo>
                  <a:pt x="80227" y="74913"/>
                  <a:pt x="79972" y="74845"/>
                  <a:pt x="79720" y="74770"/>
                </a:cubicBezTo>
                <a:cubicBezTo>
                  <a:pt x="79900" y="74969"/>
                  <a:pt x="80084" y="75168"/>
                  <a:pt x="80272" y="75367"/>
                </a:cubicBezTo>
                <a:cubicBezTo>
                  <a:pt x="80523" y="75446"/>
                  <a:pt x="80774" y="75524"/>
                  <a:pt x="81030" y="75603"/>
                </a:cubicBezTo>
                <a:cubicBezTo>
                  <a:pt x="80842" y="75397"/>
                  <a:pt x="80662" y="75190"/>
                  <a:pt x="80482" y="74980"/>
                </a:cubicBezTo>
                <a:close/>
                <a:moveTo>
                  <a:pt x="81941" y="75866"/>
                </a:moveTo>
                <a:cubicBezTo>
                  <a:pt x="81757" y="75652"/>
                  <a:pt x="81574" y="75434"/>
                  <a:pt x="81394" y="75217"/>
                </a:cubicBezTo>
                <a:cubicBezTo>
                  <a:pt x="81131" y="75153"/>
                  <a:pt x="80872" y="75085"/>
                  <a:pt x="80609" y="75018"/>
                </a:cubicBezTo>
                <a:cubicBezTo>
                  <a:pt x="80793" y="75228"/>
                  <a:pt x="80977" y="75434"/>
                  <a:pt x="81168" y="75644"/>
                </a:cubicBezTo>
                <a:cubicBezTo>
                  <a:pt x="81424" y="75719"/>
                  <a:pt x="81682" y="75794"/>
                  <a:pt x="81941" y="75866"/>
                </a:cubicBezTo>
                <a:moveTo>
                  <a:pt x="82069" y="76012"/>
                </a:moveTo>
                <a:cubicBezTo>
                  <a:pt x="81814" y="75941"/>
                  <a:pt x="81559" y="75866"/>
                  <a:pt x="81303" y="75794"/>
                </a:cubicBezTo>
                <a:cubicBezTo>
                  <a:pt x="81487" y="75990"/>
                  <a:pt x="81671" y="76188"/>
                  <a:pt x="81859" y="76387"/>
                </a:cubicBezTo>
                <a:cubicBezTo>
                  <a:pt x="82110" y="76470"/>
                  <a:pt x="82362" y="76549"/>
                  <a:pt x="82617" y="76627"/>
                </a:cubicBezTo>
                <a:cubicBezTo>
                  <a:pt x="82429" y="76421"/>
                  <a:pt x="82245" y="76218"/>
                  <a:pt x="82069" y="76012"/>
                </a:cubicBezTo>
                <a:moveTo>
                  <a:pt x="83528" y="76901"/>
                </a:moveTo>
                <a:cubicBezTo>
                  <a:pt x="83341" y="76687"/>
                  <a:pt x="83157" y="76470"/>
                  <a:pt x="82977" y="76252"/>
                </a:cubicBezTo>
                <a:cubicBezTo>
                  <a:pt x="82714" y="76185"/>
                  <a:pt x="82455" y="76117"/>
                  <a:pt x="82193" y="76046"/>
                </a:cubicBezTo>
                <a:cubicBezTo>
                  <a:pt x="82377" y="76256"/>
                  <a:pt x="82564" y="76462"/>
                  <a:pt x="82752" y="76669"/>
                </a:cubicBezTo>
                <a:cubicBezTo>
                  <a:pt x="83011" y="76747"/>
                  <a:pt x="83270" y="76826"/>
                  <a:pt x="83528" y="76901"/>
                </a:cubicBezTo>
                <a:close/>
                <a:moveTo>
                  <a:pt x="83652" y="77040"/>
                </a:moveTo>
                <a:cubicBezTo>
                  <a:pt x="83397" y="76969"/>
                  <a:pt x="83142" y="76894"/>
                  <a:pt x="82887" y="76819"/>
                </a:cubicBezTo>
                <a:cubicBezTo>
                  <a:pt x="83071" y="77014"/>
                  <a:pt x="83255" y="77213"/>
                  <a:pt x="83446" y="77408"/>
                </a:cubicBezTo>
                <a:cubicBezTo>
                  <a:pt x="83697" y="77490"/>
                  <a:pt x="83949" y="77573"/>
                  <a:pt x="84204" y="77655"/>
                </a:cubicBezTo>
                <a:cubicBezTo>
                  <a:pt x="84016" y="77453"/>
                  <a:pt x="83832" y="77247"/>
                  <a:pt x="83652" y="77040"/>
                </a:cubicBezTo>
                <a:close/>
                <a:moveTo>
                  <a:pt x="85112" y="77937"/>
                </a:moveTo>
                <a:cubicBezTo>
                  <a:pt x="84928" y="77723"/>
                  <a:pt x="84744" y="77509"/>
                  <a:pt x="84560" y="77292"/>
                </a:cubicBezTo>
                <a:cubicBezTo>
                  <a:pt x="84298" y="77224"/>
                  <a:pt x="84039" y="77153"/>
                  <a:pt x="83776" y="77078"/>
                </a:cubicBezTo>
                <a:cubicBezTo>
                  <a:pt x="83960" y="77284"/>
                  <a:pt x="84148" y="77490"/>
                  <a:pt x="84335" y="77697"/>
                </a:cubicBezTo>
                <a:cubicBezTo>
                  <a:pt x="84594" y="77779"/>
                  <a:pt x="84853" y="77858"/>
                  <a:pt x="85112" y="77937"/>
                </a:cubicBezTo>
                <a:close/>
                <a:moveTo>
                  <a:pt x="85787" y="78687"/>
                </a:moveTo>
                <a:cubicBezTo>
                  <a:pt x="85603" y="78485"/>
                  <a:pt x="85419" y="78278"/>
                  <a:pt x="85236" y="78076"/>
                </a:cubicBezTo>
                <a:cubicBezTo>
                  <a:pt x="84980" y="78001"/>
                  <a:pt x="84725" y="77922"/>
                  <a:pt x="84470" y="77843"/>
                </a:cubicBezTo>
                <a:cubicBezTo>
                  <a:pt x="84654" y="78042"/>
                  <a:pt x="84842" y="78237"/>
                  <a:pt x="85029" y="78432"/>
                </a:cubicBezTo>
                <a:cubicBezTo>
                  <a:pt x="85281" y="78518"/>
                  <a:pt x="85536" y="78605"/>
                  <a:pt x="85787" y="78687"/>
                </a:cubicBezTo>
                <a:close/>
                <a:moveTo>
                  <a:pt x="85922" y="78834"/>
                </a:moveTo>
                <a:cubicBezTo>
                  <a:pt x="85675" y="78751"/>
                  <a:pt x="85427" y="78669"/>
                  <a:pt x="85179" y="78586"/>
                </a:cubicBezTo>
                <a:cubicBezTo>
                  <a:pt x="85363" y="78774"/>
                  <a:pt x="85547" y="78957"/>
                  <a:pt x="85735" y="79145"/>
                </a:cubicBezTo>
                <a:cubicBezTo>
                  <a:pt x="85982" y="79235"/>
                  <a:pt x="86226" y="79321"/>
                  <a:pt x="86474" y="79411"/>
                </a:cubicBezTo>
                <a:cubicBezTo>
                  <a:pt x="86286" y="79220"/>
                  <a:pt x="86102" y="79025"/>
                  <a:pt x="85922" y="78834"/>
                </a:cubicBezTo>
                <a:close/>
                <a:moveTo>
                  <a:pt x="87374" y="79719"/>
                </a:moveTo>
                <a:cubicBezTo>
                  <a:pt x="87187" y="79516"/>
                  <a:pt x="87003" y="79314"/>
                  <a:pt x="86823" y="79111"/>
                </a:cubicBezTo>
                <a:cubicBezTo>
                  <a:pt x="86564" y="79036"/>
                  <a:pt x="86309" y="78954"/>
                  <a:pt x="86054" y="78875"/>
                </a:cubicBezTo>
                <a:cubicBezTo>
                  <a:pt x="86237" y="79070"/>
                  <a:pt x="86425" y="79265"/>
                  <a:pt x="86616" y="79460"/>
                </a:cubicBezTo>
                <a:cubicBezTo>
                  <a:pt x="86868" y="79550"/>
                  <a:pt x="87119" y="79637"/>
                  <a:pt x="87374" y="79719"/>
                </a:cubicBezTo>
                <a:close/>
                <a:moveTo>
                  <a:pt x="87509" y="79865"/>
                </a:moveTo>
                <a:cubicBezTo>
                  <a:pt x="87262" y="79783"/>
                  <a:pt x="87010" y="79697"/>
                  <a:pt x="86763" y="79614"/>
                </a:cubicBezTo>
                <a:cubicBezTo>
                  <a:pt x="86947" y="79798"/>
                  <a:pt x="87134" y="79985"/>
                  <a:pt x="87322" y="80169"/>
                </a:cubicBezTo>
                <a:cubicBezTo>
                  <a:pt x="87566" y="80259"/>
                  <a:pt x="87813" y="80353"/>
                  <a:pt x="88061" y="80439"/>
                </a:cubicBezTo>
                <a:cubicBezTo>
                  <a:pt x="87873" y="80248"/>
                  <a:pt x="87689" y="80057"/>
                  <a:pt x="87509" y="79865"/>
                </a:cubicBezTo>
                <a:close/>
                <a:moveTo>
                  <a:pt x="88954" y="80755"/>
                </a:moveTo>
                <a:cubicBezTo>
                  <a:pt x="88766" y="80552"/>
                  <a:pt x="88582" y="80349"/>
                  <a:pt x="88399" y="80147"/>
                </a:cubicBezTo>
                <a:cubicBezTo>
                  <a:pt x="88143" y="80068"/>
                  <a:pt x="87892" y="79989"/>
                  <a:pt x="87637" y="79907"/>
                </a:cubicBezTo>
                <a:cubicBezTo>
                  <a:pt x="87824" y="80102"/>
                  <a:pt x="88008" y="80297"/>
                  <a:pt x="88200" y="80492"/>
                </a:cubicBezTo>
                <a:cubicBezTo>
                  <a:pt x="88451" y="80578"/>
                  <a:pt x="88702" y="80668"/>
                  <a:pt x="88954" y="80755"/>
                </a:cubicBezTo>
                <a:close/>
                <a:moveTo>
                  <a:pt x="89089" y="80897"/>
                </a:moveTo>
                <a:cubicBezTo>
                  <a:pt x="88841" y="80811"/>
                  <a:pt x="88594" y="80728"/>
                  <a:pt x="88350" y="80642"/>
                </a:cubicBezTo>
                <a:cubicBezTo>
                  <a:pt x="88534" y="80826"/>
                  <a:pt x="88717" y="81010"/>
                  <a:pt x="88909" y="81197"/>
                </a:cubicBezTo>
                <a:cubicBezTo>
                  <a:pt x="89149" y="81287"/>
                  <a:pt x="89393" y="81381"/>
                  <a:pt x="89640" y="81471"/>
                </a:cubicBezTo>
                <a:cubicBezTo>
                  <a:pt x="89453" y="81280"/>
                  <a:pt x="89269" y="81089"/>
                  <a:pt x="89089" y="80897"/>
                </a:cubicBezTo>
                <a:close/>
                <a:moveTo>
                  <a:pt x="90541" y="81790"/>
                </a:moveTo>
                <a:cubicBezTo>
                  <a:pt x="90353" y="81591"/>
                  <a:pt x="90166" y="81392"/>
                  <a:pt x="89986" y="81190"/>
                </a:cubicBezTo>
                <a:cubicBezTo>
                  <a:pt x="89727" y="81107"/>
                  <a:pt x="89468" y="81025"/>
                  <a:pt x="89213" y="80938"/>
                </a:cubicBezTo>
                <a:cubicBezTo>
                  <a:pt x="89397" y="81134"/>
                  <a:pt x="89584" y="81329"/>
                  <a:pt x="89776" y="81520"/>
                </a:cubicBezTo>
                <a:cubicBezTo>
                  <a:pt x="90031" y="81614"/>
                  <a:pt x="90286" y="81704"/>
                  <a:pt x="90541" y="81790"/>
                </a:cubicBezTo>
                <a:close/>
                <a:moveTo>
                  <a:pt x="90672" y="81933"/>
                </a:moveTo>
                <a:cubicBezTo>
                  <a:pt x="90421" y="81846"/>
                  <a:pt x="90173" y="81756"/>
                  <a:pt x="89922" y="81670"/>
                </a:cubicBezTo>
                <a:cubicBezTo>
                  <a:pt x="90106" y="81854"/>
                  <a:pt x="90293" y="82038"/>
                  <a:pt x="90481" y="82222"/>
                </a:cubicBezTo>
                <a:cubicBezTo>
                  <a:pt x="90729" y="82319"/>
                  <a:pt x="90980" y="82413"/>
                  <a:pt x="91228" y="82507"/>
                </a:cubicBezTo>
                <a:cubicBezTo>
                  <a:pt x="91040" y="82315"/>
                  <a:pt x="90856" y="82124"/>
                  <a:pt x="90672" y="81933"/>
                </a:cubicBezTo>
                <a:close/>
                <a:moveTo>
                  <a:pt x="92128" y="82833"/>
                </a:moveTo>
                <a:cubicBezTo>
                  <a:pt x="91940" y="82634"/>
                  <a:pt x="91753" y="82432"/>
                  <a:pt x="91569" y="82233"/>
                </a:cubicBezTo>
                <a:cubicBezTo>
                  <a:pt x="91310" y="82147"/>
                  <a:pt x="91051" y="82060"/>
                  <a:pt x="90796" y="81974"/>
                </a:cubicBezTo>
                <a:cubicBezTo>
                  <a:pt x="90980" y="82169"/>
                  <a:pt x="91171" y="82364"/>
                  <a:pt x="91359" y="82556"/>
                </a:cubicBezTo>
                <a:cubicBezTo>
                  <a:pt x="91618" y="82649"/>
                  <a:pt x="91873" y="82743"/>
                  <a:pt x="92128" y="82833"/>
                </a:cubicBezTo>
                <a:close/>
                <a:moveTo>
                  <a:pt x="92263" y="82972"/>
                </a:moveTo>
                <a:cubicBezTo>
                  <a:pt x="92012" y="82886"/>
                  <a:pt x="91757" y="82792"/>
                  <a:pt x="91505" y="82702"/>
                </a:cubicBezTo>
                <a:cubicBezTo>
                  <a:pt x="91693" y="82886"/>
                  <a:pt x="91880" y="83070"/>
                  <a:pt x="92068" y="83253"/>
                </a:cubicBezTo>
                <a:cubicBezTo>
                  <a:pt x="92319" y="83351"/>
                  <a:pt x="92571" y="83449"/>
                  <a:pt x="92822" y="83546"/>
                </a:cubicBezTo>
                <a:cubicBezTo>
                  <a:pt x="92635" y="83355"/>
                  <a:pt x="92447" y="83163"/>
                  <a:pt x="92263" y="82972"/>
                </a:cubicBezTo>
                <a:close/>
                <a:moveTo>
                  <a:pt x="93719" y="83876"/>
                </a:moveTo>
                <a:cubicBezTo>
                  <a:pt x="93528" y="83677"/>
                  <a:pt x="93340" y="83479"/>
                  <a:pt x="93156" y="83276"/>
                </a:cubicBezTo>
                <a:cubicBezTo>
                  <a:pt x="92897" y="83190"/>
                  <a:pt x="92638" y="83103"/>
                  <a:pt x="92383" y="83013"/>
                </a:cubicBezTo>
                <a:cubicBezTo>
                  <a:pt x="92571" y="83208"/>
                  <a:pt x="92758" y="83404"/>
                  <a:pt x="92953" y="83595"/>
                </a:cubicBezTo>
                <a:cubicBezTo>
                  <a:pt x="93205" y="83689"/>
                  <a:pt x="93460" y="83782"/>
                  <a:pt x="93719" y="83876"/>
                </a:cubicBezTo>
                <a:close/>
                <a:moveTo>
                  <a:pt x="93850" y="84015"/>
                </a:moveTo>
                <a:cubicBezTo>
                  <a:pt x="93599" y="83925"/>
                  <a:pt x="93347" y="83831"/>
                  <a:pt x="93096" y="83741"/>
                </a:cubicBezTo>
                <a:cubicBezTo>
                  <a:pt x="93284" y="83925"/>
                  <a:pt x="93475" y="84109"/>
                  <a:pt x="93666" y="84293"/>
                </a:cubicBezTo>
                <a:cubicBezTo>
                  <a:pt x="93914" y="84390"/>
                  <a:pt x="94162" y="84488"/>
                  <a:pt x="94413" y="84585"/>
                </a:cubicBezTo>
                <a:cubicBezTo>
                  <a:pt x="94222" y="84398"/>
                  <a:pt x="94034" y="84206"/>
                  <a:pt x="93850" y="84015"/>
                </a:cubicBezTo>
                <a:close/>
                <a:moveTo>
                  <a:pt x="95306" y="84923"/>
                </a:moveTo>
                <a:cubicBezTo>
                  <a:pt x="95115" y="84724"/>
                  <a:pt x="94927" y="84525"/>
                  <a:pt x="94739" y="84323"/>
                </a:cubicBezTo>
                <a:cubicBezTo>
                  <a:pt x="94481" y="84236"/>
                  <a:pt x="94222" y="84146"/>
                  <a:pt x="93967" y="84056"/>
                </a:cubicBezTo>
                <a:cubicBezTo>
                  <a:pt x="94154" y="84248"/>
                  <a:pt x="94345" y="84443"/>
                  <a:pt x="94537" y="84634"/>
                </a:cubicBezTo>
                <a:cubicBezTo>
                  <a:pt x="94792" y="84732"/>
                  <a:pt x="95051" y="84826"/>
                  <a:pt x="95306" y="84923"/>
                </a:cubicBezTo>
                <a:close/>
                <a:moveTo>
                  <a:pt x="95437" y="85058"/>
                </a:moveTo>
                <a:cubicBezTo>
                  <a:pt x="95186" y="84964"/>
                  <a:pt x="94931" y="84871"/>
                  <a:pt x="94683" y="84777"/>
                </a:cubicBezTo>
                <a:cubicBezTo>
                  <a:pt x="94871" y="84961"/>
                  <a:pt x="95058" y="85148"/>
                  <a:pt x="95253" y="85328"/>
                </a:cubicBezTo>
                <a:cubicBezTo>
                  <a:pt x="95501" y="85430"/>
                  <a:pt x="95749" y="85531"/>
                  <a:pt x="96000" y="85628"/>
                </a:cubicBezTo>
                <a:cubicBezTo>
                  <a:pt x="95809" y="85437"/>
                  <a:pt x="95621" y="85246"/>
                  <a:pt x="95437" y="85058"/>
                </a:cubicBezTo>
                <a:close/>
                <a:moveTo>
                  <a:pt x="96893" y="85970"/>
                </a:moveTo>
                <a:cubicBezTo>
                  <a:pt x="96702" y="85771"/>
                  <a:pt x="96514" y="85572"/>
                  <a:pt x="96327" y="85373"/>
                </a:cubicBezTo>
                <a:cubicBezTo>
                  <a:pt x="96068" y="85283"/>
                  <a:pt x="95809" y="85189"/>
                  <a:pt x="95550" y="85096"/>
                </a:cubicBezTo>
                <a:cubicBezTo>
                  <a:pt x="95737" y="85291"/>
                  <a:pt x="95929" y="85482"/>
                  <a:pt x="96124" y="85677"/>
                </a:cubicBezTo>
                <a:cubicBezTo>
                  <a:pt x="96379" y="85775"/>
                  <a:pt x="96638" y="85872"/>
                  <a:pt x="96893" y="85970"/>
                </a:cubicBezTo>
                <a:close/>
                <a:moveTo>
                  <a:pt x="97024" y="86101"/>
                </a:moveTo>
                <a:cubicBezTo>
                  <a:pt x="96769" y="86007"/>
                  <a:pt x="96518" y="85914"/>
                  <a:pt x="96267" y="85816"/>
                </a:cubicBezTo>
                <a:cubicBezTo>
                  <a:pt x="96454" y="86000"/>
                  <a:pt x="96645" y="86184"/>
                  <a:pt x="96837" y="86368"/>
                </a:cubicBezTo>
                <a:cubicBezTo>
                  <a:pt x="97088" y="86469"/>
                  <a:pt x="97340" y="86570"/>
                  <a:pt x="97591" y="86672"/>
                </a:cubicBezTo>
                <a:cubicBezTo>
                  <a:pt x="97400" y="86484"/>
                  <a:pt x="97208" y="86293"/>
                  <a:pt x="97024" y="86101"/>
                </a:cubicBezTo>
                <a:close/>
                <a:moveTo>
                  <a:pt x="97133" y="86142"/>
                </a:moveTo>
                <a:cubicBezTo>
                  <a:pt x="97321" y="86334"/>
                  <a:pt x="97512" y="86525"/>
                  <a:pt x="97707" y="86717"/>
                </a:cubicBezTo>
                <a:cubicBezTo>
                  <a:pt x="97966" y="86818"/>
                  <a:pt x="98225" y="86919"/>
                  <a:pt x="98484" y="87017"/>
                </a:cubicBezTo>
                <a:cubicBezTo>
                  <a:pt x="98289" y="86818"/>
                  <a:pt x="98101" y="86619"/>
                  <a:pt x="97914" y="86420"/>
                </a:cubicBezTo>
                <a:cubicBezTo>
                  <a:pt x="97651" y="86330"/>
                  <a:pt x="97392" y="86236"/>
                  <a:pt x="97133" y="86142"/>
                </a:cubicBezTo>
                <a:close/>
                <a:moveTo>
                  <a:pt x="96428" y="85407"/>
                </a:moveTo>
                <a:cubicBezTo>
                  <a:pt x="96615" y="85610"/>
                  <a:pt x="96807" y="85809"/>
                  <a:pt x="97002" y="86007"/>
                </a:cubicBezTo>
                <a:cubicBezTo>
                  <a:pt x="97265" y="86105"/>
                  <a:pt x="97531" y="86203"/>
                  <a:pt x="97794" y="86296"/>
                </a:cubicBezTo>
                <a:cubicBezTo>
                  <a:pt x="97602" y="86090"/>
                  <a:pt x="97411" y="85880"/>
                  <a:pt x="97227" y="85673"/>
                </a:cubicBezTo>
                <a:cubicBezTo>
                  <a:pt x="96957" y="85587"/>
                  <a:pt x="96694" y="85497"/>
                  <a:pt x="96428" y="85407"/>
                </a:cubicBezTo>
                <a:close/>
                <a:moveTo>
                  <a:pt x="95734" y="84649"/>
                </a:moveTo>
                <a:cubicBezTo>
                  <a:pt x="95921" y="84859"/>
                  <a:pt x="96113" y="85069"/>
                  <a:pt x="96308" y="85280"/>
                </a:cubicBezTo>
                <a:cubicBezTo>
                  <a:pt x="96574" y="85370"/>
                  <a:pt x="96844" y="85463"/>
                  <a:pt x="97114" y="85550"/>
                </a:cubicBezTo>
                <a:cubicBezTo>
                  <a:pt x="96923" y="85336"/>
                  <a:pt x="96736" y="85118"/>
                  <a:pt x="96548" y="84904"/>
                </a:cubicBezTo>
                <a:cubicBezTo>
                  <a:pt x="96274" y="84822"/>
                  <a:pt x="96004" y="84735"/>
                  <a:pt x="95734" y="84649"/>
                </a:cubicBezTo>
                <a:moveTo>
                  <a:pt x="146908" y="8037"/>
                </a:moveTo>
                <a:cubicBezTo>
                  <a:pt x="166279" y="8041"/>
                  <a:pt x="183591" y="11857"/>
                  <a:pt x="190859" y="20134"/>
                </a:cubicBezTo>
                <a:cubicBezTo>
                  <a:pt x="194250" y="23994"/>
                  <a:pt x="195774" y="28429"/>
                  <a:pt x="195774" y="33119"/>
                </a:cubicBezTo>
                <a:cubicBezTo>
                  <a:pt x="195770" y="46439"/>
                  <a:pt x="183512" y="61815"/>
                  <a:pt x="167011" y="72099"/>
                </a:cubicBezTo>
                <a:cubicBezTo>
                  <a:pt x="152352" y="81257"/>
                  <a:pt x="133438" y="86664"/>
                  <a:pt x="115713" y="86664"/>
                </a:cubicBezTo>
                <a:cubicBezTo>
                  <a:pt x="108843" y="86664"/>
                  <a:pt x="102157" y="85854"/>
                  <a:pt x="95963" y="84131"/>
                </a:cubicBezTo>
                <a:cubicBezTo>
                  <a:pt x="96150" y="84357"/>
                  <a:pt x="96338" y="84585"/>
                  <a:pt x="96529" y="84811"/>
                </a:cubicBezTo>
                <a:cubicBezTo>
                  <a:pt x="103320" y="86878"/>
                  <a:pt x="110746" y="87846"/>
                  <a:pt x="118381" y="87846"/>
                </a:cubicBezTo>
                <a:cubicBezTo>
                  <a:pt x="136421" y="87846"/>
                  <a:pt x="155635" y="82428"/>
                  <a:pt x="170410" y="73254"/>
                </a:cubicBezTo>
                <a:cubicBezTo>
                  <a:pt x="187125" y="62899"/>
                  <a:pt x="199398" y="47324"/>
                  <a:pt x="199395" y="33783"/>
                </a:cubicBezTo>
                <a:cubicBezTo>
                  <a:pt x="199395" y="28928"/>
                  <a:pt x="197819" y="24332"/>
                  <a:pt x="194299" y="20329"/>
                </a:cubicBezTo>
                <a:cubicBezTo>
                  <a:pt x="186720" y="11692"/>
                  <a:pt x="168737" y="7651"/>
                  <a:pt x="148750" y="7651"/>
                </a:cubicBezTo>
                <a:lnTo>
                  <a:pt x="148739" y="7651"/>
                </a:lnTo>
                <a:cubicBezTo>
                  <a:pt x="141959" y="7651"/>
                  <a:pt x="134954" y="8116"/>
                  <a:pt x="128039" y="9020"/>
                </a:cubicBezTo>
                <a:cubicBezTo>
                  <a:pt x="127851" y="9095"/>
                  <a:pt x="127663" y="9174"/>
                  <a:pt x="127476" y="9249"/>
                </a:cubicBezTo>
                <a:cubicBezTo>
                  <a:pt x="133986" y="8450"/>
                  <a:pt x="140555" y="8037"/>
                  <a:pt x="146908" y="8037"/>
                </a:cubicBezTo>
                <a:moveTo>
                  <a:pt x="126613" y="9606"/>
                </a:moveTo>
                <a:cubicBezTo>
                  <a:pt x="132822" y="8878"/>
                  <a:pt x="139066" y="8506"/>
                  <a:pt x="145092" y="8450"/>
                </a:cubicBezTo>
                <a:cubicBezTo>
                  <a:pt x="163822" y="8506"/>
                  <a:pt x="180436" y="12116"/>
                  <a:pt x="187362" y="20002"/>
                </a:cubicBezTo>
                <a:cubicBezTo>
                  <a:pt x="190611" y="23706"/>
                  <a:pt x="192071" y="27957"/>
                  <a:pt x="192071" y="32459"/>
                </a:cubicBezTo>
                <a:cubicBezTo>
                  <a:pt x="192067" y="45512"/>
                  <a:pt x="179843" y="60670"/>
                  <a:pt x="163566" y="70876"/>
                </a:cubicBezTo>
                <a:cubicBezTo>
                  <a:pt x="149042" y="80008"/>
                  <a:pt x="130444" y="85403"/>
                  <a:pt x="113053" y="85403"/>
                </a:cubicBezTo>
                <a:cubicBezTo>
                  <a:pt x="106907" y="85403"/>
                  <a:pt x="100915" y="84732"/>
                  <a:pt x="95302" y="83310"/>
                </a:cubicBezTo>
                <a:cubicBezTo>
                  <a:pt x="95486" y="83546"/>
                  <a:pt x="95674" y="83779"/>
                  <a:pt x="95865" y="84015"/>
                </a:cubicBezTo>
                <a:cubicBezTo>
                  <a:pt x="102082" y="85756"/>
                  <a:pt x="108810" y="86578"/>
                  <a:pt x="115713" y="86578"/>
                </a:cubicBezTo>
                <a:cubicBezTo>
                  <a:pt x="133419" y="86578"/>
                  <a:pt x="152322" y="81175"/>
                  <a:pt x="166962" y="72024"/>
                </a:cubicBezTo>
                <a:cubicBezTo>
                  <a:pt x="183452" y="61751"/>
                  <a:pt x="195688" y="46386"/>
                  <a:pt x="195684" y="33119"/>
                </a:cubicBezTo>
                <a:cubicBezTo>
                  <a:pt x="195684" y="28448"/>
                  <a:pt x="194172" y="24039"/>
                  <a:pt x="190795" y="20194"/>
                </a:cubicBezTo>
                <a:cubicBezTo>
                  <a:pt x="183565" y="11954"/>
                  <a:pt x="166275" y="8127"/>
                  <a:pt x="146919" y="8127"/>
                </a:cubicBezTo>
                <a:lnTo>
                  <a:pt x="146908" y="8127"/>
                </a:lnTo>
                <a:cubicBezTo>
                  <a:pt x="140458" y="8127"/>
                  <a:pt x="133779" y="8551"/>
                  <a:pt x="127168" y="9377"/>
                </a:cubicBezTo>
                <a:cubicBezTo>
                  <a:pt x="126984" y="9452"/>
                  <a:pt x="126797" y="9527"/>
                  <a:pt x="126613" y="9606"/>
                </a:cubicBezTo>
                <a:close/>
                <a:moveTo>
                  <a:pt x="126444" y="9624"/>
                </a:moveTo>
                <a:cubicBezTo>
                  <a:pt x="126628" y="9549"/>
                  <a:pt x="126808" y="9474"/>
                  <a:pt x="126992" y="9395"/>
                </a:cubicBezTo>
                <a:cubicBezTo>
                  <a:pt x="126628" y="9444"/>
                  <a:pt x="126268" y="9489"/>
                  <a:pt x="125907" y="9538"/>
                </a:cubicBezTo>
                <a:cubicBezTo>
                  <a:pt x="125727" y="9609"/>
                  <a:pt x="125544" y="9684"/>
                  <a:pt x="125367" y="9756"/>
                </a:cubicBezTo>
                <a:cubicBezTo>
                  <a:pt x="125724" y="9711"/>
                  <a:pt x="126084" y="9669"/>
                  <a:pt x="126444" y="9624"/>
                </a:cubicBezTo>
                <a:close/>
                <a:moveTo>
                  <a:pt x="125615" y="9981"/>
                </a:moveTo>
                <a:cubicBezTo>
                  <a:pt x="125795" y="9902"/>
                  <a:pt x="125968" y="9827"/>
                  <a:pt x="126148" y="9752"/>
                </a:cubicBezTo>
                <a:cubicBezTo>
                  <a:pt x="125780" y="9793"/>
                  <a:pt x="125416" y="9838"/>
                  <a:pt x="125048" y="9887"/>
                </a:cubicBezTo>
                <a:cubicBezTo>
                  <a:pt x="124872" y="9958"/>
                  <a:pt x="124696" y="10033"/>
                  <a:pt x="124519" y="10105"/>
                </a:cubicBezTo>
                <a:cubicBezTo>
                  <a:pt x="124883" y="10063"/>
                  <a:pt x="125251" y="10018"/>
                  <a:pt x="125615" y="9981"/>
                </a:cubicBezTo>
                <a:close/>
                <a:moveTo>
                  <a:pt x="124808" y="10333"/>
                </a:moveTo>
                <a:cubicBezTo>
                  <a:pt x="124981" y="10255"/>
                  <a:pt x="125153" y="10180"/>
                  <a:pt x="125326" y="10105"/>
                </a:cubicBezTo>
                <a:cubicBezTo>
                  <a:pt x="124954" y="10146"/>
                  <a:pt x="124583" y="10191"/>
                  <a:pt x="124212" y="10236"/>
                </a:cubicBezTo>
                <a:cubicBezTo>
                  <a:pt x="124039" y="10307"/>
                  <a:pt x="123870" y="10382"/>
                  <a:pt x="123698" y="10453"/>
                </a:cubicBezTo>
                <a:cubicBezTo>
                  <a:pt x="124069" y="10412"/>
                  <a:pt x="124437" y="10371"/>
                  <a:pt x="124808" y="10333"/>
                </a:cubicBezTo>
                <a:close/>
                <a:moveTo>
                  <a:pt x="122898" y="10802"/>
                </a:moveTo>
                <a:cubicBezTo>
                  <a:pt x="123274" y="10761"/>
                  <a:pt x="123649" y="10724"/>
                  <a:pt x="124024" y="10686"/>
                </a:cubicBezTo>
                <a:cubicBezTo>
                  <a:pt x="124193" y="10607"/>
                  <a:pt x="124358" y="10532"/>
                  <a:pt x="124527" y="10457"/>
                </a:cubicBezTo>
                <a:cubicBezTo>
                  <a:pt x="124152" y="10498"/>
                  <a:pt x="123776" y="10540"/>
                  <a:pt x="123397" y="10585"/>
                </a:cubicBezTo>
                <a:cubicBezTo>
                  <a:pt x="123232" y="10656"/>
                  <a:pt x="123067" y="10727"/>
                  <a:pt x="122898" y="10802"/>
                </a:cubicBezTo>
                <a:close/>
                <a:moveTo>
                  <a:pt x="122737" y="10821"/>
                </a:moveTo>
                <a:cubicBezTo>
                  <a:pt x="122898" y="10746"/>
                  <a:pt x="123063" y="10675"/>
                  <a:pt x="123229" y="10604"/>
                </a:cubicBezTo>
                <a:cubicBezTo>
                  <a:pt x="122861" y="10649"/>
                  <a:pt x="122489" y="10690"/>
                  <a:pt x="122118" y="10739"/>
                </a:cubicBezTo>
                <a:cubicBezTo>
                  <a:pt x="121957" y="10806"/>
                  <a:pt x="121795" y="10874"/>
                  <a:pt x="121630" y="10945"/>
                </a:cubicBezTo>
                <a:cubicBezTo>
                  <a:pt x="122002" y="10900"/>
                  <a:pt x="122369" y="10859"/>
                  <a:pt x="122737" y="10821"/>
                </a:cubicBezTo>
                <a:close/>
                <a:moveTo>
                  <a:pt x="120850" y="11283"/>
                </a:moveTo>
                <a:cubicBezTo>
                  <a:pt x="121225" y="11241"/>
                  <a:pt x="121596" y="11204"/>
                  <a:pt x="121972" y="11163"/>
                </a:cubicBezTo>
                <a:cubicBezTo>
                  <a:pt x="122129" y="11091"/>
                  <a:pt x="122287" y="11020"/>
                  <a:pt x="122444" y="10949"/>
                </a:cubicBezTo>
                <a:cubicBezTo>
                  <a:pt x="122069" y="10990"/>
                  <a:pt x="121698" y="11035"/>
                  <a:pt x="121323" y="11076"/>
                </a:cubicBezTo>
                <a:cubicBezTo>
                  <a:pt x="121165" y="11148"/>
                  <a:pt x="121007" y="11215"/>
                  <a:pt x="120850" y="11283"/>
                </a:cubicBezTo>
                <a:moveTo>
                  <a:pt x="120677" y="11301"/>
                </a:moveTo>
                <a:cubicBezTo>
                  <a:pt x="120831" y="11234"/>
                  <a:pt x="120985" y="11166"/>
                  <a:pt x="121142" y="11099"/>
                </a:cubicBezTo>
                <a:cubicBezTo>
                  <a:pt x="120775" y="11144"/>
                  <a:pt x="120407" y="11189"/>
                  <a:pt x="120036" y="11234"/>
                </a:cubicBezTo>
                <a:cubicBezTo>
                  <a:pt x="119885" y="11298"/>
                  <a:pt x="119732" y="11365"/>
                  <a:pt x="119578" y="11429"/>
                </a:cubicBezTo>
                <a:cubicBezTo>
                  <a:pt x="119946" y="11388"/>
                  <a:pt x="120309" y="11343"/>
                  <a:pt x="120677" y="11301"/>
                </a:cubicBezTo>
                <a:close/>
                <a:moveTo>
                  <a:pt x="118816" y="11759"/>
                </a:moveTo>
                <a:cubicBezTo>
                  <a:pt x="119188" y="11718"/>
                  <a:pt x="119559" y="11677"/>
                  <a:pt x="119931" y="11639"/>
                </a:cubicBezTo>
                <a:cubicBezTo>
                  <a:pt x="120077" y="11572"/>
                  <a:pt x="120227" y="11504"/>
                  <a:pt x="120373" y="11436"/>
                </a:cubicBezTo>
                <a:cubicBezTo>
                  <a:pt x="120002" y="11482"/>
                  <a:pt x="119630" y="11523"/>
                  <a:pt x="119255" y="11568"/>
                </a:cubicBezTo>
                <a:cubicBezTo>
                  <a:pt x="119109" y="11632"/>
                  <a:pt x="118962" y="11695"/>
                  <a:pt x="118816" y="11759"/>
                </a:cubicBezTo>
                <a:close/>
                <a:moveTo>
                  <a:pt x="118632" y="11782"/>
                </a:moveTo>
                <a:cubicBezTo>
                  <a:pt x="118779" y="11718"/>
                  <a:pt x="118921" y="11654"/>
                  <a:pt x="119064" y="11590"/>
                </a:cubicBezTo>
                <a:cubicBezTo>
                  <a:pt x="118700" y="11635"/>
                  <a:pt x="118332" y="11684"/>
                  <a:pt x="117968" y="11729"/>
                </a:cubicBezTo>
                <a:cubicBezTo>
                  <a:pt x="117826" y="11789"/>
                  <a:pt x="117683" y="11849"/>
                  <a:pt x="117540" y="11909"/>
                </a:cubicBezTo>
                <a:cubicBezTo>
                  <a:pt x="117904" y="11864"/>
                  <a:pt x="118268" y="11823"/>
                  <a:pt x="118632" y="11782"/>
                </a:cubicBezTo>
                <a:close/>
                <a:moveTo>
                  <a:pt x="116801" y="12232"/>
                </a:moveTo>
                <a:cubicBezTo>
                  <a:pt x="117169" y="12187"/>
                  <a:pt x="117537" y="12146"/>
                  <a:pt x="117908" y="12104"/>
                </a:cubicBezTo>
                <a:cubicBezTo>
                  <a:pt x="118043" y="12044"/>
                  <a:pt x="118182" y="11981"/>
                  <a:pt x="118321" y="11920"/>
                </a:cubicBezTo>
                <a:cubicBezTo>
                  <a:pt x="117949" y="11962"/>
                  <a:pt x="117578" y="12007"/>
                  <a:pt x="117207" y="12052"/>
                </a:cubicBezTo>
                <a:cubicBezTo>
                  <a:pt x="117071" y="12112"/>
                  <a:pt x="116936" y="12172"/>
                  <a:pt x="116801" y="12232"/>
                </a:cubicBezTo>
                <a:close/>
                <a:moveTo>
                  <a:pt x="116606" y="12254"/>
                </a:moveTo>
                <a:cubicBezTo>
                  <a:pt x="116738" y="12194"/>
                  <a:pt x="116873" y="12138"/>
                  <a:pt x="117008" y="12078"/>
                </a:cubicBezTo>
                <a:cubicBezTo>
                  <a:pt x="116651" y="12123"/>
                  <a:pt x="116302" y="12168"/>
                  <a:pt x="115950" y="12213"/>
                </a:cubicBezTo>
                <a:cubicBezTo>
                  <a:pt x="115815" y="12269"/>
                  <a:pt x="115683" y="12326"/>
                  <a:pt x="115552" y="12382"/>
                </a:cubicBezTo>
                <a:cubicBezTo>
                  <a:pt x="115905" y="12337"/>
                  <a:pt x="116254" y="12296"/>
                  <a:pt x="116606" y="12254"/>
                </a:cubicBezTo>
                <a:close/>
                <a:moveTo>
                  <a:pt x="115901" y="12570"/>
                </a:moveTo>
                <a:cubicBezTo>
                  <a:pt x="116025" y="12510"/>
                  <a:pt x="116152" y="12453"/>
                  <a:pt x="116280" y="12397"/>
                </a:cubicBezTo>
                <a:cubicBezTo>
                  <a:pt x="115923" y="12438"/>
                  <a:pt x="115563" y="12483"/>
                  <a:pt x="115203" y="12528"/>
                </a:cubicBezTo>
                <a:cubicBezTo>
                  <a:pt x="115079" y="12585"/>
                  <a:pt x="114952" y="12637"/>
                  <a:pt x="114828" y="12693"/>
                </a:cubicBezTo>
                <a:cubicBezTo>
                  <a:pt x="115188" y="12648"/>
                  <a:pt x="115544" y="12607"/>
                  <a:pt x="115901" y="12570"/>
                </a:cubicBezTo>
                <a:close/>
                <a:moveTo>
                  <a:pt x="114137" y="12997"/>
                </a:moveTo>
                <a:cubicBezTo>
                  <a:pt x="114498" y="12956"/>
                  <a:pt x="114862" y="12915"/>
                  <a:pt x="115222" y="12877"/>
                </a:cubicBezTo>
                <a:cubicBezTo>
                  <a:pt x="115342" y="12821"/>
                  <a:pt x="115462" y="12765"/>
                  <a:pt x="115582" y="12712"/>
                </a:cubicBezTo>
                <a:cubicBezTo>
                  <a:pt x="115218" y="12753"/>
                  <a:pt x="114854" y="12795"/>
                  <a:pt x="114490" y="12840"/>
                </a:cubicBezTo>
                <a:cubicBezTo>
                  <a:pt x="114374" y="12892"/>
                  <a:pt x="114254" y="12945"/>
                  <a:pt x="114137" y="12997"/>
                </a:cubicBezTo>
                <a:close/>
                <a:moveTo>
                  <a:pt x="113939" y="13020"/>
                </a:moveTo>
                <a:cubicBezTo>
                  <a:pt x="114055" y="12967"/>
                  <a:pt x="114171" y="12915"/>
                  <a:pt x="114287" y="12866"/>
                </a:cubicBezTo>
                <a:cubicBezTo>
                  <a:pt x="113924" y="12911"/>
                  <a:pt x="113560" y="12956"/>
                  <a:pt x="113196" y="13001"/>
                </a:cubicBezTo>
                <a:cubicBezTo>
                  <a:pt x="113083" y="13050"/>
                  <a:pt x="112971" y="13099"/>
                  <a:pt x="112858" y="13147"/>
                </a:cubicBezTo>
                <a:cubicBezTo>
                  <a:pt x="113218" y="13106"/>
                  <a:pt x="113578" y="13061"/>
                  <a:pt x="113939" y="13020"/>
                </a:cubicBezTo>
                <a:close/>
                <a:moveTo>
                  <a:pt x="113286" y="13316"/>
                </a:moveTo>
                <a:cubicBezTo>
                  <a:pt x="113394" y="13267"/>
                  <a:pt x="113500" y="13219"/>
                  <a:pt x="113608" y="13170"/>
                </a:cubicBezTo>
                <a:cubicBezTo>
                  <a:pt x="113241" y="13211"/>
                  <a:pt x="112873" y="13256"/>
                  <a:pt x="112505" y="13301"/>
                </a:cubicBezTo>
                <a:cubicBezTo>
                  <a:pt x="112400" y="13350"/>
                  <a:pt x="112295" y="13395"/>
                  <a:pt x="112190" y="13440"/>
                </a:cubicBezTo>
                <a:cubicBezTo>
                  <a:pt x="112554" y="13399"/>
                  <a:pt x="112922" y="13358"/>
                  <a:pt x="113286" y="13316"/>
                </a:cubicBezTo>
                <a:close/>
                <a:moveTo>
                  <a:pt x="111552" y="13725"/>
                </a:moveTo>
                <a:cubicBezTo>
                  <a:pt x="111924" y="13684"/>
                  <a:pt x="112295" y="13643"/>
                  <a:pt x="112663" y="13605"/>
                </a:cubicBezTo>
                <a:cubicBezTo>
                  <a:pt x="112764" y="13556"/>
                  <a:pt x="112862" y="13511"/>
                  <a:pt x="112963" y="13466"/>
                </a:cubicBezTo>
                <a:cubicBezTo>
                  <a:pt x="112588" y="13508"/>
                  <a:pt x="112216" y="13553"/>
                  <a:pt x="111845" y="13594"/>
                </a:cubicBezTo>
                <a:cubicBezTo>
                  <a:pt x="111747" y="13639"/>
                  <a:pt x="111650" y="13684"/>
                  <a:pt x="111552" y="13725"/>
                </a:cubicBezTo>
                <a:close/>
                <a:moveTo>
                  <a:pt x="111353" y="13748"/>
                </a:moveTo>
                <a:cubicBezTo>
                  <a:pt x="111447" y="13706"/>
                  <a:pt x="111541" y="13661"/>
                  <a:pt x="111635" y="13620"/>
                </a:cubicBezTo>
                <a:cubicBezTo>
                  <a:pt x="111286" y="13661"/>
                  <a:pt x="110933" y="13706"/>
                  <a:pt x="110584" y="13751"/>
                </a:cubicBezTo>
                <a:cubicBezTo>
                  <a:pt x="110490" y="13793"/>
                  <a:pt x="110397" y="13830"/>
                  <a:pt x="110307" y="13872"/>
                </a:cubicBezTo>
                <a:cubicBezTo>
                  <a:pt x="110656" y="13830"/>
                  <a:pt x="111004" y="13789"/>
                  <a:pt x="111353" y="13748"/>
                </a:cubicBezTo>
                <a:close/>
                <a:moveTo>
                  <a:pt x="110761" y="14022"/>
                </a:moveTo>
                <a:cubicBezTo>
                  <a:pt x="110847" y="13984"/>
                  <a:pt x="110929" y="13943"/>
                  <a:pt x="111016" y="13905"/>
                </a:cubicBezTo>
                <a:cubicBezTo>
                  <a:pt x="110659" y="13947"/>
                  <a:pt x="110303" y="13988"/>
                  <a:pt x="109946" y="14033"/>
                </a:cubicBezTo>
                <a:cubicBezTo>
                  <a:pt x="109864" y="14067"/>
                  <a:pt x="109778" y="14108"/>
                  <a:pt x="109695" y="14142"/>
                </a:cubicBezTo>
                <a:cubicBezTo>
                  <a:pt x="110051" y="14100"/>
                  <a:pt x="110404" y="14063"/>
                  <a:pt x="110761" y="14022"/>
                </a:cubicBezTo>
                <a:close/>
                <a:moveTo>
                  <a:pt x="110202" y="14284"/>
                </a:moveTo>
                <a:cubicBezTo>
                  <a:pt x="110277" y="14250"/>
                  <a:pt x="110352" y="14213"/>
                  <a:pt x="110430" y="14175"/>
                </a:cubicBezTo>
                <a:cubicBezTo>
                  <a:pt x="110066" y="14217"/>
                  <a:pt x="109706" y="14258"/>
                  <a:pt x="109342" y="14303"/>
                </a:cubicBezTo>
                <a:cubicBezTo>
                  <a:pt x="109271" y="14337"/>
                  <a:pt x="109196" y="14371"/>
                  <a:pt x="109125" y="14401"/>
                </a:cubicBezTo>
                <a:cubicBezTo>
                  <a:pt x="109481" y="14363"/>
                  <a:pt x="109841" y="14322"/>
                  <a:pt x="110202" y="14284"/>
                </a:cubicBezTo>
                <a:close/>
                <a:moveTo>
                  <a:pt x="109676" y="14536"/>
                </a:moveTo>
                <a:cubicBezTo>
                  <a:pt x="109744" y="14502"/>
                  <a:pt x="109808" y="14472"/>
                  <a:pt x="109875" y="14442"/>
                </a:cubicBezTo>
                <a:cubicBezTo>
                  <a:pt x="109511" y="14479"/>
                  <a:pt x="109143" y="14521"/>
                  <a:pt x="108776" y="14562"/>
                </a:cubicBezTo>
                <a:cubicBezTo>
                  <a:pt x="108716" y="14592"/>
                  <a:pt x="108652" y="14618"/>
                  <a:pt x="108588" y="14648"/>
                </a:cubicBezTo>
                <a:cubicBezTo>
                  <a:pt x="108952" y="14611"/>
                  <a:pt x="109316" y="14573"/>
                  <a:pt x="109676" y="14536"/>
                </a:cubicBezTo>
                <a:close/>
                <a:moveTo>
                  <a:pt x="108247" y="14810"/>
                </a:moveTo>
                <a:cubicBezTo>
                  <a:pt x="108198" y="14832"/>
                  <a:pt x="108145" y="14858"/>
                  <a:pt x="108093" y="14881"/>
                </a:cubicBezTo>
                <a:cubicBezTo>
                  <a:pt x="108461" y="14843"/>
                  <a:pt x="108825" y="14806"/>
                  <a:pt x="109188" y="14772"/>
                </a:cubicBezTo>
                <a:cubicBezTo>
                  <a:pt x="109245" y="14746"/>
                  <a:pt x="109301" y="14719"/>
                  <a:pt x="109357" y="14689"/>
                </a:cubicBezTo>
                <a:cubicBezTo>
                  <a:pt x="108990" y="14727"/>
                  <a:pt x="108618" y="14768"/>
                  <a:pt x="108247" y="14810"/>
                </a:cubicBezTo>
                <a:close/>
                <a:moveTo>
                  <a:pt x="108389" y="14671"/>
                </a:moveTo>
                <a:cubicBezTo>
                  <a:pt x="108453" y="14641"/>
                  <a:pt x="108509" y="14614"/>
                  <a:pt x="108573" y="14584"/>
                </a:cubicBezTo>
                <a:cubicBezTo>
                  <a:pt x="108209" y="14629"/>
                  <a:pt x="107842" y="14671"/>
                  <a:pt x="107474" y="14716"/>
                </a:cubicBezTo>
                <a:cubicBezTo>
                  <a:pt x="107418" y="14742"/>
                  <a:pt x="107361" y="14768"/>
                  <a:pt x="107305" y="14791"/>
                </a:cubicBezTo>
                <a:cubicBezTo>
                  <a:pt x="107669" y="14750"/>
                  <a:pt x="108029" y="14708"/>
                  <a:pt x="108389" y="14671"/>
                </a:cubicBezTo>
                <a:close/>
                <a:moveTo>
                  <a:pt x="107902" y="14900"/>
                </a:moveTo>
                <a:cubicBezTo>
                  <a:pt x="107950" y="14877"/>
                  <a:pt x="107999" y="14855"/>
                  <a:pt x="108052" y="14832"/>
                </a:cubicBezTo>
                <a:cubicBezTo>
                  <a:pt x="107680" y="14873"/>
                  <a:pt x="107312" y="14915"/>
                  <a:pt x="106941" y="14956"/>
                </a:cubicBezTo>
                <a:cubicBezTo>
                  <a:pt x="106896" y="14978"/>
                  <a:pt x="106855" y="14997"/>
                  <a:pt x="106810" y="15020"/>
                </a:cubicBezTo>
                <a:cubicBezTo>
                  <a:pt x="107174" y="14978"/>
                  <a:pt x="107538" y="14941"/>
                  <a:pt x="107902" y="14900"/>
                </a:cubicBezTo>
                <a:close/>
                <a:moveTo>
                  <a:pt x="107451" y="15117"/>
                </a:moveTo>
                <a:cubicBezTo>
                  <a:pt x="107489" y="15098"/>
                  <a:pt x="107526" y="15080"/>
                  <a:pt x="107568" y="15061"/>
                </a:cubicBezTo>
                <a:cubicBezTo>
                  <a:pt x="107196" y="15102"/>
                  <a:pt x="106825" y="15143"/>
                  <a:pt x="106453" y="15185"/>
                </a:cubicBezTo>
                <a:cubicBezTo>
                  <a:pt x="106419" y="15200"/>
                  <a:pt x="106386" y="15215"/>
                  <a:pt x="106356" y="15230"/>
                </a:cubicBezTo>
                <a:cubicBezTo>
                  <a:pt x="106723" y="15192"/>
                  <a:pt x="107087" y="15155"/>
                  <a:pt x="107451" y="15117"/>
                </a:cubicBezTo>
                <a:close/>
                <a:moveTo>
                  <a:pt x="106003" y="15395"/>
                </a:moveTo>
                <a:cubicBezTo>
                  <a:pt x="105984" y="15406"/>
                  <a:pt x="105965" y="15414"/>
                  <a:pt x="105943" y="15425"/>
                </a:cubicBezTo>
                <a:cubicBezTo>
                  <a:pt x="106311" y="15387"/>
                  <a:pt x="106678" y="15350"/>
                  <a:pt x="107042" y="15316"/>
                </a:cubicBezTo>
                <a:cubicBezTo>
                  <a:pt x="107069" y="15305"/>
                  <a:pt x="107095" y="15290"/>
                  <a:pt x="107121" y="15279"/>
                </a:cubicBezTo>
                <a:cubicBezTo>
                  <a:pt x="106750" y="15316"/>
                  <a:pt x="106378" y="15354"/>
                  <a:pt x="106003" y="15395"/>
                </a:cubicBezTo>
                <a:close/>
                <a:moveTo>
                  <a:pt x="106149" y="15252"/>
                </a:moveTo>
                <a:cubicBezTo>
                  <a:pt x="106179" y="15237"/>
                  <a:pt x="106213" y="15222"/>
                  <a:pt x="106243" y="15207"/>
                </a:cubicBezTo>
                <a:cubicBezTo>
                  <a:pt x="105879" y="15252"/>
                  <a:pt x="105515" y="15294"/>
                  <a:pt x="105148" y="15339"/>
                </a:cubicBezTo>
                <a:cubicBezTo>
                  <a:pt x="105125" y="15350"/>
                  <a:pt x="105099" y="15361"/>
                  <a:pt x="105076" y="15372"/>
                </a:cubicBezTo>
                <a:cubicBezTo>
                  <a:pt x="105436" y="15331"/>
                  <a:pt x="105793" y="15290"/>
                  <a:pt x="106149" y="15252"/>
                </a:cubicBezTo>
                <a:close/>
                <a:moveTo>
                  <a:pt x="105744" y="15444"/>
                </a:moveTo>
                <a:cubicBezTo>
                  <a:pt x="105763" y="15436"/>
                  <a:pt x="105782" y="15429"/>
                  <a:pt x="105800" y="15417"/>
                </a:cubicBezTo>
                <a:cubicBezTo>
                  <a:pt x="105436" y="15459"/>
                  <a:pt x="105069" y="15500"/>
                  <a:pt x="104701" y="15541"/>
                </a:cubicBezTo>
                <a:cubicBezTo>
                  <a:pt x="104690" y="15549"/>
                  <a:pt x="104679" y="15552"/>
                  <a:pt x="104667" y="15560"/>
                </a:cubicBezTo>
                <a:cubicBezTo>
                  <a:pt x="105027" y="15519"/>
                  <a:pt x="105388" y="15481"/>
                  <a:pt x="105744" y="15444"/>
                </a:cubicBezTo>
                <a:close/>
                <a:moveTo>
                  <a:pt x="104694" y="16284"/>
                </a:moveTo>
                <a:cubicBezTo>
                  <a:pt x="104844" y="16284"/>
                  <a:pt x="104990" y="16284"/>
                  <a:pt x="105136" y="16284"/>
                </a:cubicBezTo>
                <a:cubicBezTo>
                  <a:pt x="105148" y="16277"/>
                  <a:pt x="105163" y="16269"/>
                  <a:pt x="105178" y="16262"/>
                </a:cubicBezTo>
                <a:cubicBezTo>
                  <a:pt x="105001" y="16269"/>
                  <a:pt x="104817" y="16277"/>
                  <a:pt x="104637" y="16284"/>
                </a:cubicBezTo>
                <a:cubicBezTo>
                  <a:pt x="104656" y="16284"/>
                  <a:pt x="104675" y="16284"/>
                  <a:pt x="104694" y="16284"/>
                </a:cubicBezTo>
                <a:close/>
                <a:moveTo>
                  <a:pt x="104667" y="16532"/>
                </a:moveTo>
                <a:cubicBezTo>
                  <a:pt x="104731" y="16498"/>
                  <a:pt x="104799" y="16460"/>
                  <a:pt x="104866" y="16427"/>
                </a:cubicBezTo>
                <a:cubicBezTo>
                  <a:pt x="104810" y="16427"/>
                  <a:pt x="104754" y="16427"/>
                  <a:pt x="104697" y="16427"/>
                </a:cubicBezTo>
                <a:lnTo>
                  <a:pt x="104694" y="16427"/>
                </a:lnTo>
                <a:cubicBezTo>
                  <a:pt x="104431" y="16427"/>
                  <a:pt x="104165" y="16430"/>
                  <a:pt x="103891" y="16434"/>
                </a:cubicBezTo>
                <a:cubicBezTo>
                  <a:pt x="103864" y="16449"/>
                  <a:pt x="103834" y="16460"/>
                  <a:pt x="103808" y="16475"/>
                </a:cubicBezTo>
                <a:cubicBezTo>
                  <a:pt x="104108" y="16490"/>
                  <a:pt x="104393" y="16509"/>
                  <a:pt x="104667" y="16532"/>
                </a:cubicBezTo>
                <a:close/>
                <a:moveTo>
                  <a:pt x="102367" y="18565"/>
                </a:moveTo>
                <a:cubicBezTo>
                  <a:pt x="103031" y="18149"/>
                  <a:pt x="103711" y="17736"/>
                  <a:pt x="104397" y="17335"/>
                </a:cubicBezTo>
                <a:cubicBezTo>
                  <a:pt x="104213" y="17248"/>
                  <a:pt x="103999" y="17170"/>
                  <a:pt x="103759" y="17098"/>
                </a:cubicBezTo>
                <a:cubicBezTo>
                  <a:pt x="103212" y="17402"/>
                  <a:pt x="102667" y="17710"/>
                  <a:pt x="102138" y="18025"/>
                </a:cubicBezTo>
                <a:cubicBezTo>
                  <a:pt x="102236" y="18198"/>
                  <a:pt x="102315" y="18378"/>
                  <a:pt x="102367" y="18565"/>
                </a:cubicBezTo>
                <a:close/>
                <a:moveTo>
                  <a:pt x="97842" y="21796"/>
                </a:moveTo>
                <a:cubicBezTo>
                  <a:pt x="97553" y="22190"/>
                  <a:pt x="97223" y="22599"/>
                  <a:pt x="96852" y="23019"/>
                </a:cubicBezTo>
                <a:cubicBezTo>
                  <a:pt x="95475" y="24572"/>
                  <a:pt x="93546" y="26294"/>
                  <a:pt x="91306" y="28129"/>
                </a:cubicBezTo>
                <a:cubicBezTo>
                  <a:pt x="90826" y="28523"/>
                  <a:pt x="90331" y="28925"/>
                  <a:pt x="89824" y="29326"/>
                </a:cubicBezTo>
                <a:cubicBezTo>
                  <a:pt x="87682" y="31817"/>
                  <a:pt x="85836" y="34451"/>
                  <a:pt x="84305" y="37186"/>
                </a:cubicBezTo>
                <a:cubicBezTo>
                  <a:pt x="85213" y="36477"/>
                  <a:pt x="86121" y="35772"/>
                  <a:pt x="87022" y="35070"/>
                </a:cubicBezTo>
                <a:cubicBezTo>
                  <a:pt x="90263" y="29934"/>
                  <a:pt x="94612" y="25203"/>
                  <a:pt x="99902" y="21199"/>
                </a:cubicBezTo>
                <a:cubicBezTo>
                  <a:pt x="100683" y="20603"/>
                  <a:pt x="101489" y="20025"/>
                  <a:pt x="102315" y="19458"/>
                </a:cubicBezTo>
                <a:cubicBezTo>
                  <a:pt x="102319" y="19406"/>
                  <a:pt x="102319" y="19353"/>
                  <a:pt x="102319" y="19304"/>
                </a:cubicBezTo>
                <a:cubicBezTo>
                  <a:pt x="102319" y="19102"/>
                  <a:pt x="102296" y="18903"/>
                  <a:pt x="102251" y="18715"/>
                </a:cubicBezTo>
                <a:cubicBezTo>
                  <a:pt x="100728" y="19680"/>
                  <a:pt x="99276" y="20693"/>
                  <a:pt x="97902" y="21751"/>
                </a:cubicBezTo>
                <a:cubicBezTo>
                  <a:pt x="97880" y="21766"/>
                  <a:pt x="97861" y="21781"/>
                  <a:pt x="97842" y="21796"/>
                </a:cubicBezTo>
                <a:close/>
                <a:moveTo>
                  <a:pt x="90410" y="28658"/>
                </a:moveTo>
                <a:cubicBezTo>
                  <a:pt x="92984" y="26583"/>
                  <a:pt x="95208" y="24640"/>
                  <a:pt x="96736" y="22918"/>
                </a:cubicBezTo>
                <a:cubicBezTo>
                  <a:pt x="96964" y="22659"/>
                  <a:pt x="97178" y="22404"/>
                  <a:pt x="97373" y="22156"/>
                </a:cubicBezTo>
                <a:cubicBezTo>
                  <a:pt x="94807" y="24160"/>
                  <a:pt x="92477" y="26343"/>
                  <a:pt x="90410" y="28658"/>
                </a:cubicBezTo>
                <a:close/>
                <a:moveTo>
                  <a:pt x="87659" y="30838"/>
                </a:moveTo>
                <a:cubicBezTo>
                  <a:pt x="88504" y="30178"/>
                  <a:pt x="89329" y="29529"/>
                  <a:pt x="90121" y="28895"/>
                </a:cubicBezTo>
                <a:cubicBezTo>
                  <a:pt x="92304" y="26411"/>
                  <a:pt x="94781" y="24084"/>
                  <a:pt x="97531" y="21957"/>
                </a:cubicBezTo>
                <a:cubicBezTo>
                  <a:pt x="97981" y="21364"/>
                  <a:pt x="98330" y="20805"/>
                  <a:pt x="98563" y="20284"/>
                </a:cubicBezTo>
                <a:cubicBezTo>
                  <a:pt x="97629" y="20918"/>
                  <a:pt x="96728" y="21571"/>
                  <a:pt x="95861" y="22238"/>
                </a:cubicBezTo>
                <a:cubicBezTo>
                  <a:pt x="92083" y="25150"/>
                  <a:pt x="88838" y="28441"/>
                  <a:pt x="86181" y="31982"/>
                </a:cubicBezTo>
                <a:cubicBezTo>
                  <a:pt x="86680" y="31600"/>
                  <a:pt x="87172" y="31217"/>
                  <a:pt x="87659" y="30838"/>
                </a:cubicBezTo>
                <a:moveTo>
                  <a:pt x="84178" y="37288"/>
                </a:moveTo>
                <a:cubicBezTo>
                  <a:pt x="85675" y="34590"/>
                  <a:pt x="87479" y="31990"/>
                  <a:pt x="89565" y="29532"/>
                </a:cubicBezTo>
                <a:cubicBezTo>
                  <a:pt x="88376" y="30478"/>
                  <a:pt x="87123" y="31450"/>
                  <a:pt x="85843" y="32440"/>
                </a:cubicBezTo>
                <a:cubicBezTo>
                  <a:pt x="84253" y="34613"/>
                  <a:pt x="82879" y="36879"/>
                  <a:pt x="81742" y="39205"/>
                </a:cubicBezTo>
                <a:cubicBezTo>
                  <a:pt x="82549" y="38567"/>
                  <a:pt x="83363" y="37926"/>
                  <a:pt x="84178" y="37288"/>
                </a:cubicBezTo>
                <a:close/>
                <a:moveTo>
                  <a:pt x="79472" y="44874"/>
                </a:moveTo>
                <a:cubicBezTo>
                  <a:pt x="80107" y="44364"/>
                  <a:pt x="80752" y="43842"/>
                  <a:pt x="81416" y="43306"/>
                </a:cubicBezTo>
                <a:cubicBezTo>
                  <a:pt x="82125" y="41377"/>
                  <a:pt x="82984" y="39479"/>
                  <a:pt x="83994" y="37625"/>
                </a:cubicBezTo>
                <a:cubicBezTo>
                  <a:pt x="83187" y="38256"/>
                  <a:pt x="82384" y="38890"/>
                  <a:pt x="81589" y="39520"/>
                </a:cubicBezTo>
                <a:cubicBezTo>
                  <a:pt x="80752" y="41276"/>
                  <a:pt x="80043" y="43062"/>
                  <a:pt x="79472" y="44874"/>
                </a:cubicBezTo>
                <a:moveTo>
                  <a:pt x="79382" y="44946"/>
                </a:moveTo>
                <a:cubicBezTo>
                  <a:pt x="79945" y="43145"/>
                  <a:pt x="80647" y="41362"/>
                  <a:pt x="81476" y="39614"/>
                </a:cubicBezTo>
                <a:cubicBezTo>
                  <a:pt x="80801" y="40151"/>
                  <a:pt x="80137" y="40687"/>
                  <a:pt x="79484" y="41220"/>
                </a:cubicBezTo>
                <a:cubicBezTo>
                  <a:pt x="79401" y="41287"/>
                  <a:pt x="79319" y="41355"/>
                  <a:pt x="79236" y="41422"/>
                </a:cubicBezTo>
                <a:cubicBezTo>
                  <a:pt x="78561" y="43062"/>
                  <a:pt x="78002" y="44728"/>
                  <a:pt x="77563" y="46405"/>
                </a:cubicBezTo>
                <a:cubicBezTo>
                  <a:pt x="78156" y="45932"/>
                  <a:pt x="78763" y="45445"/>
                  <a:pt x="79382" y="44946"/>
                </a:cubicBezTo>
                <a:moveTo>
                  <a:pt x="76737" y="50544"/>
                </a:moveTo>
                <a:cubicBezTo>
                  <a:pt x="77244" y="50180"/>
                  <a:pt x="77758" y="49808"/>
                  <a:pt x="78276" y="49422"/>
                </a:cubicBezTo>
                <a:cubicBezTo>
                  <a:pt x="78534" y="48007"/>
                  <a:pt x="78880" y="46600"/>
                  <a:pt x="79304" y="45204"/>
                </a:cubicBezTo>
                <a:cubicBezTo>
                  <a:pt x="78692" y="45696"/>
                  <a:pt x="78092" y="46180"/>
                  <a:pt x="77503" y="46649"/>
                </a:cubicBezTo>
                <a:cubicBezTo>
                  <a:pt x="77176" y="47940"/>
                  <a:pt x="76921" y="49238"/>
                  <a:pt x="76737" y="50544"/>
                </a:cubicBezTo>
                <a:close/>
                <a:moveTo>
                  <a:pt x="75206" y="51620"/>
                </a:moveTo>
                <a:cubicBezTo>
                  <a:pt x="75687" y="51290"/>
                  <a:pt x="76174" y="50949"/>
                  <a:pt x="76662" y="50600"/>
                </a:cubicBezTo>
                <a:cubicBezTo>
                  <a:pt x="76842" y="49298"/>
                  <a:pt x="77094" y="48003"/>
                  <a:pt x="77416" y="46717"/>
                </a:cubicBezTo>
                <a:cubicBezTo>
                  <a:pt x="76842" y="47170"/>
                  <a:pt x="76283" y="47613"/>
                  <a:pt x="75735" y="48045"/>
                </a:cubicBezTo>
                <a:cubicBezTo>
                  <a:pt x="75495" y="49230"/>
                  <a:pt x="75319" y="50427"/>
                  <a:pt x="75206" y="51620"/>
                </a:cubicBezTo>
                <a:close/>
                <a:moveTo>
                  <a:pt x="73751" y="52607"/>
                </a:moveTo>
                <a:cubicBezTo>
                  <a:pt x="74208" y="52303"/>
                  <a:pt x="74670" y="51996"/>
                  <a:pt x="75135" y="51673"/>
                </a:cubicBezTo>
                <a:cubicBezTo>
                  <a:pt x="75244" y="50484"/>
                  <a:pt x="75417" y="49294"/>
                  <a:pt x="75649" y="48108"/>
                </a:cubicBezTo>
                <a:cubicBezTo>
                  <a:pt x="75116" y="48525"/>
                  <a:pt x="74591" y="48930"/>
                  <a:pt x="74077" y="49324"/>
                </a:cubicBezTo>
                <a:cubicBezTo>
                  <a:pt x="73912" y="50416"/>
                  <a:pt x="73803" y="51508"/>
                  <a:pt x="73751" y="52607"/>
                </a:cubicBezTo>
                <a:moveTo>
                  <a:pt x="72359" y="53500"/>
                </a:moveTo>
                <a:cubicBezTo>
                  <a:pt x="72794" y="53226"/>
                  <a:pt x="73233" y="52945"/>
                  <a:pt x="73676" y="52656"/>
                </a:cubicBezTo>
                <a:cubicBezTo>
                  <a:pt x="73728" y="51564"/>
                  <a:pt x="73833" y="50472"/>
                  <a:pt x="73995" y="49388"/>
                </a:cubicBezTo>
                <a:cubicBezTo>
                  <a:pt x="73496" y="49767"/>
                  <a:pt x="73000" y="50135"/>
                  <a:pt x="72516" y="50495"/>
                </a:cubicBezTo>
                <a:cubicBezTo>
                  <a:pt x="72415" y="51493"/>
                  <a:pt x="72362" y="52498"/>
                  <a:pt x="72359" y="53500"/>
                </a:cubicBezTo>
                <a:close/>
                <a:moveTo>
                  <a:pt x="71000" y="53114"/>
                </a:moveTo>
                <a:cubicBezTo>
                  <a:pt x="71000" y="53511"/>
                  <a:pt x="71008" y="53909"/>
                  <a:pt x="71023" y="54307"/>
                </a:cubicBezTo>
                <a:cubicBezTo>
                  <a:pt x="71443" y="54063"/>
                  <a:pt x="71863" y="53808"/>
                  <a:pt x="72284" y="53545"/>
                </a:cubicBezTo>
                <a:cubicBezTo>
                  <a:pt x="72287" y="52547"/>
                  <a:pt x="72340" y="51549"/>
                  <a:pt x="72434" y="50551"/>
                </a:cubicBezTo>
                <a:cubicBezTo>
                  <a:pt x="71965" y="50896"/>
                  <a:pt x="71499" y="51234"/>
                  <a:pt x="71042" y="51557"/>
                </a:cubicBezTo>
                <a:cubicBezTo>
                  <a:pt x="71015" y="52074"/>
                  <a:pt x="71000" y="52592"/>
                  <a:pt x="71000" y="53114"/>
                </a:cubicBezTo>
                <a:moveTo>
                  <a:pt x="69642" y="52337"/>
                </a:moveTo>
                <a:cubicBezTo>
                  <a:pt x="70081" y="52044"/>
                  <a:pt x="70524" y="51740"/>
                  <a:pt x="70970" y="51422"/>
                </a:cubicBezTo>
                <a:cubicBezTo>
                  <a:pt x="71034" y="50262"/>
                  <a:pt x="71162" y="49107"/>
                  <a:pt x="71353" y="47951"/>
                </a:cubicBezTo>
                <a:cubicBezTo>
                  <a:pt x="70835" y="48371"/>
                  <a:pt x="70329" y="48776"/>
                  <a:pt x="69834" y="49170"/>
                </a:cubicBezTo>
                <a:cubicBezTo>
                  <a:pt x="69713" y="50225"/>
                  <a:pt x="69650" y="51283"/>
                  <a:pt x="69642" y="52337"/>
                </a:cubicBezTo>
                <a:moveTo>
                  <a:pt x="68299" y="53215"/>
                </a:moveTo>
                <a:cubicBezTo>
                  <a:pt x="68715" y="52949"/>
                  <a:pt x="69136" y="52675"/>
                  <a:pt x="69560" y="52393"/>
                </a:cubicBezTo>
                <a:cubicBezTo>
                  <a:pt x="69567" y="51339"/>
                  <a:pt x="69627" y="50288"/>
                  <a:pt x="69744" y="49242"/>
                </a:cubicBezTo>
                <a:cubicBezTo>
                  <a:pt x="69263" y="49621"/>
                  <a:pt x="68790" y="49988"/>
                  <a:pt x="68321" y="50341"/>
                </a:cubicBezTo>
                <a:cubicBezTo>
                  <a:pt x="68291" y="50907"/>
                  <a:pt x="68273" y="51474"/>
                  <a:pt x="68273" y="52041"/>
                </a:cubicBezTo>
                <a:cubicBezTo>
                  <a:pt x="68273" y="52435"/>
                  <a:pt x="68280" y="52825"/>
                  <a:pt x="68299" y="53215"/>
                </a:cubicBezTo>
                <a:moveTo>
                  <a:pt x="68224" y="53436"/>
                </a:moveTo>
                <a:cubicBezTo>
                  <a:pt x="67894" y="53643"/>
                  <a:pt x="67564" y="53845"/>
                  <a:pt x="67237" y="54040"/>
                </a:cubicBezTo>
                <a:cubicBezTo>
                  <a:pt x="67166" y="54082"/>
                  <a:pt x="67095" y="54123"/>
                  <a:pt x="67027" y="54164"/>
                </a:cubicBezTo>
                <a:cubicBezTo>
                  <a:pt x="67091" y="54870"/>
                  <a:pt x="67185" y="55575"/>
                  <a:pt x="67305" y="56277"/>
                </a:cubicBezTo>
                <a:cubicBezTo>
                  <a:pt x="67676" y="56100"/>
                  <a:pt x="68051" y="55920"/>
                  <a:pt x="68423" y="55733"/>
                </a:cubicBezTo>
                <a:cubicBezTo>
                  <a:pt x="68329" y="54967"/>
                  <a:pt x="68261" y="54202"/>
                  <a:pt x="68224" y="53436"/>
                </a:cubicBezTo>
                <a:moveTo>
                  <a:pt x="66903" y="51515"/>
                </a:moveTo>
                <a:cubicBezTo>
                  <a:pt x="66903" y="52345"/>
                  <a:pt x="66937" y="53174"/>
                  <a:pt x="67012" y="53999"/>
                </a:cubicBezTo>
                <a:cubicBezTo>
                  <a:pt x="67061" y="53969"/>
                  <a:pt x="67110" y="53939"/>
                  <a:pt x="67158" y="53913"/>
                </a:cubicBezTo>
                <a:cubicBezTo>
                  <a:pt x="67511" y="53703"/>
                  <a:pt x="67864" y="53489"/>
                  <a:pt x="68216" y="53264"/>
                </a:cubicBezTo>
                <a:cubicBezTo>
                  <a:pt x="68201" y="52859"/>
                  <a:pt x="68190" y="52450"/>
                  <a:pt x="68190" y="52041"/>
                </a:cubicBezTo>
                <a:cubicBezTo>
                  <a:pt x="68190" y="51497"/>
                  <a:pt x="68205" y="50953"/>
                  <a:pt x="68235" y="50408"/>
                </a:cubicBezTo>
                <a:cubicBezTo>
                  <a:pt x="67785" y="50750"/>
                  <a:pt x="67342" y="51076"/>
                  <a:pt x="66903" y="51395"/>
                </a:cubicBezTo>
                <a:cubicBezTo>
                  <a:pt x="66903" y="51437"/>
                  <a:pt x="66903" y="51474"/>
                  <a:pt x="66903" y="51515"/>
                </a:cubicBezTo>
                <a:moveTo>
                  <a:pt x="65552" y="52161"/>
                </a:moveTo>
                <a:cubicBezTo>
                  <a:pt x="65969" y="51876"/>
                  <a:pt x="66393" y="51579"/>
                  <a:pt x="66821" y="51268"/>
                </a:cubicBezTo>
                <a:cubicBezTo>
                  <a:pt x="66828" y="50153"/>
                  <a:pt x="66903" y="49039"/>
                  <a:pt x="67042" y="47925"/>
                </a:cubicBezTo>
                <a:cubicBezTo>
                  <a:pt x="66547" y="48349"/>
                  <a:pt x="66063" y="48754"/>
                  <a:pt x="65586" y="49148"/>
                </a:cubicBezTo>
                <a:cubicBezTo>
                  <a:pt x="65549" y="49763"/>
                  <a:pt x="65526" y="50378"/>
                  <a:pt x="65526" y="50994"/>
                </a:cubicBezTo>
                <a:cubicBezTo>
                  <a:pt x="65526" y="51384"/>
                  <a:pt x="65534" y="51770"/>
                  <a:pt x="65552" y="52161"/>
                </a:cubicBezTo>
                <a:moveTo>
                  <a:pt x="65474" y="52397"/>
                </a:moveTo>
                <a:cubicBezTo>
                  <a:pt x="65136" y="52626"/>
                  <a:pt x="64802" y="52847"/>
                  <a:pt x="64464" y="53061"/>
                </a:cubicBezTo>
                <a:cubicBezTo>
                  <a:pt x="64404" y="53099"/>
                  <a:pt x="64341" y="53140"/>
                  <a:pt x="64281" y="53177"/>
                </a:cubicBezTo>
                <a:cubicBezTo>
                  <a:pt x="64352" y="53894"/>
                  <a:pt x="64453" y="54603"/>
                  <a:pt x="64584" y="55316"/>
                </a:cubicBezTo>
                <a:cubicBezTo>
                  <a:pt x="64952" y="55132"/>
                  <a:pt x="65324" y="54941"/>
                  <a:pt x="65695" y="54742"/>
                </a:cubicBezTo>
                <a:cubicBezTo>
                  <a:pt x="65586" y="53962"/>
                  <a:pt x="65515" y="53177"/>
                  <a:pt x="65474" y="52397"/>
                </a:cubicBezTo>
                <a:close/>
                <a:moveTo>
                  <a:pt x="64266" y="53009"/>
                </a:moveTo>
                <a:cubicBezTo>
                  <a:pt x="64303" y="52982"/>
                  <a:pt x="64344" y="52956"/>
                  <a:pt x="64386" y="52934"/>
                </a:cubicBezTo>
                <a:cubicBezTo>
                  <a:pt x="64742" y="52701"/>
                  <a:pt x="65102" y="52465"/>
                  <a:pt x="65466" y="52217"/>
                </a:cubicBezTo>
                <a:cubicBezTo>
                  <a:pt x="65447" y="51812"/>
                  <a:pt x="65440" y="51403"/>
                  <a:pt x="65440" y="50994"/>
                </a:cubicBezTo>
                <a:cubicBezTo>
                  <a:pt x="65440" y="50405"/>
                  <a:pt x="65459" y="49812"/>
                  <a:pt x="65496" y="49223"/>
                </a:cubicBezTo>
                <a:cubicBezTo>
                  <a:pt x="65038" y="49602"/>
                  <a:pt x="64588" y="49962"/>
                  <a:pt x="64145" y="50311"/>
                </a:cubicBezTo>
                <a:cubicBezTo>
                  <a:pt x="64145" y="50367"/>
                  <a:pt x="64145" y="50423"/>
                  <a:pt x="64145" y="50480"/>
                </a:cubicBezTo>
                <a:cubicBezTo>
                  <a:pt x="64145" y="51324"/>
                  <a:pt x="64183" y="52168"/>
                  <a:pt x="64266" y="53009"/>
                </a:cubicBezTo>
                <a:close/>
                <a:moveTo>
                  <a:pt x="62307" y="56329"/>
                </a:moveTo>
                <a:cubicBezTo>
                  <a:pt x="62652" y="56194"/>
                  <a:pt x="62997" y="56048"/>
                  <a:pt x="63343" y="55898"/>
                </a:cubicBezTo>
                <a:cubicBezTo>
                  <a:pt x="63196" y="55256"/>
                  <a:pt x="63072" y="54611"/>
                  <a:pt x="62971" y="53965"/>
                </a:cubicBezTo>
                <a:cubicBezTo>
                  <a:pt x="62607" y="54175"/>
                  <a:pt x="62243" y="54378"/>
                  <a:pt x="61879" y="54566"/>
                </a:cubicBezTo>
                <a:cubicBezTo>
                  <a:pt x="62003" y="55158"/>
                  <a:pt x="62142" y="55744"/>
                  <a:pt x="62307" y="56329"/>
                </a:cubicBezTo>
                <a:moveTo>
                  <a:pt x="60742" y="55132"/>
                </a:moveTo>
                <a:cubicBezTo>
                  <a:pt x="60881" y="55669"/>
                  <a:pt x="61039" y="56205"/>
                  <a:pt x="61211" y="56738"/>
                </a:cubicBezTo>
                <a:cubicBezTo>
                  <a:pt x="61549" y="56622"/>
                  <a:pt x="61883" y="56498"/>
                  <a:pt x="62217" y="56367"/>
                </a:cubicBezTo>
                <a:cubicBezTo>
                  <a:pt x="62056" y="55785"/>
                  <a:pt x="61913" y="55200"/>
                  <a:pt x="61793" y="54611"/>
                </a:cubicBezTo>
                <a:cubicBezTo>
                  <a:pt x="61444" y="54795"/>
                  <a:pt x="61095" y="54967"/>
                  <a:pt x="60742" y="55132"/>
                </a:cubicBezTo>
                <a:close/>
                <a:moveTo>
                  <a:pt x="60303" y="53046"/>
                </a:moveTo>
                <a:cubicBezTo>
                  <a:pt x="60412" y="53691"/>
                  <a:pt x="60547" y="54337"/>
                  <a:pt x="60705" y="54982"/>
                </a:cubicBezTo>
                <a:cubicBezTo>
                  <a:pt x="61058" y="54813"/>
                  <a:pt x="61410" y="54641"/>
                  <a:pt x="61763" y="54457"/>
                </a:cubicBezTo>
                <a:cubicBezTo>
                  <a:pt x="61620" y="53744"/>
                  <a:pt x="61508" y="53031"/>
                  <a:pt x="61429" y="52314"/>
                </a:cubicBezTo>
                <a:cubicBezTo>
                  <a:pt x="61054" y="52570"/>
                  <a:pt x="60679" y="52814"/>
                  <a:pt x="60303" y="53046"/>
                </a:cubicBezTo>
                <a:close/>
                <a:moveTo>
                  <a:pt x="59913" y="50499"/>
                </a:moveTo>
                <a:cubicBezTo>
                  <a:pt x="59714" y="50660"/>
                  <a:pt x="59516" y="50817"/>
                  <a:pt x="59320" y="50968"/>
                </a:cubicBezTo>
                <a:cubicBezTo>
                  <a:pt x="59125" y="51118"/>
                  <a:pt x="58930" y="51268"/>
                  <a:pt x="58735" y="51410"/>
                </a:cubicBezTo>
                <a:cubicBezTo>
                  <a:pt x="58825" y="52134"/>
                  <a:pt x="58949" y="52855"/>
                  <a:pt x="59103" y="53571"/>
                </a:cubicBezTo>
                <a:cubicBezTo>
                  <a:pt x="59467" y="53373"/>
                  <a:pt x="59827" y="53159"/>
                  <a:pt x="60187" y="52937"/>
                </a:cubicBezTo>
                <a:cubicBezTo>
                  <a:pt x="60056" y="52127"/>
                  <a:pt x="59962" y="51313"/>
                  <a:pt x="59913" y="50499"/>
                </a:cubicBezTo>
                <a:close/>
                <a:moveTo>
                  <a:pt x="58555" y="48521"/>
                </a:moveTo>
                <a:cubicBezTo>
                  <a:pt x="58555" y="49425"/>
                  <a:pt x="58608" y="50330"/>
                  <a:pt x="58713" y="51230"/>
                </a:cubicBezTo>
                <a:cubicBezTo>
                  <a:pt x="58881" y="51106"/>
                  <a:pt x="59054" y="50975"/>
                  <a:pt x="59223" y="50844"/>
                </a:cubicBezTo>
                <a:cubicBezTo>
                  <a:pt x="59448" y="50671"/>
                  <a:pt x="59673" y="50491"/>
                  <a:pt x="59902" y="50307"/>
                </a:cubicBezTo>
                <a:cubicBezTo>
                  <a:pt x="59879" y="49868"/>
                  <a:pt x="59864" y="49429"/>
                  <a:pt x="59864" y="48994"/>
                </a:cubicBezTo>
                <a:cubicBezTo>
                  <a:pt x="59864" y="48319"/>
                  <a:pt x="59894" y="47643"/>
                  <a:pt x="59951" y="46968"/>
                </a:cubicBezTo>
                <a:cubicBezTo>
                  <a:pt x="59474" y="47448"/>
                  <a:pt x="59013" y="47906"/>
                  <a:pt x="58559" y="48341"/>
                </a:cubicBezTo>
                <a:cubicBezTo>
                  <a:pt x="58555" y="48401"/>
                  <a:pt x="58555" y="48461"/>
                  <a:pt x="58555" y="48521"/>
                </a:cubicBezTo>
                <a:moveTo>
                  <a:pt x="57182" y="49407"/>
                </a:moveTo>
                <a:cubicBezTo>
                  <a:pt x="57602" y="49028"/>
                  <a:pt x="58026" y="48630"/>
                  <a:pt x="58457" y="48217"/>
                </a:cubicBezTo>
                <a:cubicBezTo>
                  <a:pt x="58476" y="46784"/>
                  <a:pt x="58626" y="45355"/>
                  <a:pt x="58911" y="43936"/>
                </a:cubicBezTo>
                <a:cubicBezTo>
                  <a:pt x="58330" y="44593"/>
                  <a:pt x="57782" y="45219"/>
                  <a:pt x="57257" y="45816"/>
                </a:cubicBezTo>
                <a:cubicBezTo>
                  <a:pt x="57178" y="46563"/>
                  <a:pt x="57140" y="47309"/>
                  <a:pt x="57140" y="48060"/>
                </a:cubicBezTo>
                <a:cubicBezTo>
                  <a:pt x="57140" y="48510"/>
                  <a:pt x="57155" y="48956"/>
                  <a:pt x="57182" y="49407"/>
                </a:cubicBezTo>
                <a:close/>
                <a:moveTo>
                  <a:pt x="57099" y="49696"/>
                </a:moveTo>
                <a:cubicBezTo>
                  <a:pt x="56713" y="50037"/>
                  <a:pt x="56326" y="50367"/>
                  <a:pt x="55936" y="50679"/>
                </a:cubicBezTo>
                <a:cubicBezTo>
                  <a:pt x="56037" y="51391"/>
                  <a:pt x="56176" y="52104"/>
                  <a:pt x="56349" y="52814"/>
                </a:cubicBezTo>
                <a:cubicBezTo>
                  <a:pt x="56705" y="52603"/>
                  <a:pt x="57058" y="52382"/>
                  <a:pt x="57411" y="52149"/>
                </a:cubicBezTo>
                <a:cubicBezTo>
                  <a:pt x="57261" y="51331"/>
                  <a:pt x="57159" y="50514"/>
                  <a:pt x="57099" y="49696"/>
                </a:cubicBezTo>
                <a:moveTo>
                  <a:pt x="55718" y="47613"/>
                </a:moveTo>
                <a:cubicBezTo>
                  <a:pt x="55718" y="48574"/>
                  <a:pt x="55782" y="49534"/>
                  <a:pt x="55914" y="50491"/>
                </a:cubicBezTo>
                <a:cubicBezTo>
                  <a:pt x="56289" y="50187"/>
                  <a:pt x="56660" y="49868"/>
                  <a:pt x="57039" y="49534"/>
                </a:cubicBezTo>
                <a:cubicBezTo>
                  <a:pt x="57054" y="49519"/>
                  <a:pt x="57069" y="49508"/>
                  <a:pt x="57084" y="49493"/>
                </a:cubicBezTo>
                <a:cubicBezTo>
                  <a:pt x="57054" y="49016"/>
                  <a:pt x="57039" y="48536"/>
                  <a:pt x="57039" y="48060"/>
                </a:cubicBezTo>
                <a:cubicBezTo>
                  <a:pt x="57039" y="47354"/>
                  <a:pt x="57073" y="46649"/>
                  <a:pt x="57140" y="45947"/>
                </a:cubicBezTo>
                <a:cubicBezTo>
                  <a:pt x="56653" y="46499"/>
                  <a:pt x="56180" y="47028"/>
                  <a:pt x="55718" y="47527"/>
                </a:cubicBezTo>
                <a:lnTo>
                  <a:pt x="55718" y="47613"/>
                </a:lnTo>
                <a:moveTo>
                  <a:pt x="54289" y="47189"/>
                </a:moveTo>
                <a:cubicBezTo>
                  <a:pt x="54289" y="47700"/>
                  <a:pt x="54308" y="48214"/>
                  <a:pt x="54345" y="48728"/>
                </a:cubicBezTo>
                <a:cubicBezTo>
                  <a:pt x="54518" y="48559"/>
                  <a:pt x="54690" y="48382"/>
                  <a:pt x="54859" y="48206"/>
                </a:cubicBezTo>
                <a:cubicBezTo>
                  <a:pt x="55111" y="47947"/>
                  <a:pt x="55362" y="47677"/>
                  <a:pt x="55617" y="47403"/>
                </a:cubicBezTo>
                <a:cubicBezTo>
                  <a:pt x="55632" y="45779"/>
                  <a:pt x="55831" y="44158"/>
                  <a:pt x="56221" y="42559"/>
                </a:cubicBezTo>
                <a:cubicBezTo>
                  <a:pt x="55576" y="43381"/>
                  <a:pt x="54983" y="44161"/>
                  <a:pt x="54417" y="44901"/>
                </a:cubicBezTo>
                <a:cubicBezTo>
                  <a:pt x="54330" y="45662"/>
                  <a:pt x="54289" y="46424"/>
                  <a:pt x="54289" y="47189"/>
                </a:cubicBezTo>
                <a:moveTo>
                  <a:pt x="52852" y="46656"/>
                </a:moveTo>
                <a:cubicBezTo>
                  <a:pt x="53328" y="46056"/>
                  <a:pt x="53816" y="45418"/>
                  <a:pt x="54326" y="44747"/>
                </a:cubicBezTo>
                <a:cubicBezTo>
                  <a:pt x="54668" y="41944"/>
                  <a:pt x="55598" y="39175"/>
                  <a:pt x="57159" y="36552"/>
                </a:cubicBezTo>
                <a:cubicBezTo>
                  <a:pt x="55820" y="38046"/>
                  <a:pt x="54739" y="39453"/>
                  <a:pt x="53816" y="40766"/>
                </a:cubicBezTo>
                <a:cubicBezTo>
                  <a:pt x="53178" y="42698"/>
                  <a:pt x="52863" y="44675"/>
                  <a:pt x="52852" y="46656"/>
                </a:cubicBezTo>
                <a:close/>
                <a:moveTo>
                  <a:pt x="51494" y="48255"/>
                </a:moveTo>
                <a:cubicBezTo>
                  <a:pt x="51895" y="47816"/>
                  <a:pt x="52289" y="47347"/>
                  <a:pt x="52687" y="46855"/>
                </a:cubicBezTo>
                <a:cubicBezTo>
                  <a:pt x="52706" y="46833"/>
                  <a:pt x="52724" y="46814"/>
                  <a:pt x="52739" y="46792"/>
                </a:cubicBezTo>
                <a:cubicBezTo>
                  <a:pt x="52739" y="46788"/>
                  <a:pt x="52739" y="46784"/>
                  <a:pt x="52739" y="46780"/>
                </a:cubicBezTo>
                <a:cubicBezTo>
                  <a:pt x="52739" y="44859"/>
                  <a:pt x="53021" y="42946"/>
                  <a:pt x="53602" y="41070"/>
                </a:cubicBezTo>
                <a:cubicBezTo>
                  <a:pt x="53126" y="41756"/>
                  <a:pt x="52694" y="42420"/>
                  <a:pt x="52282" y="43055"/>
                </a:cubicBezTo>
                <a:cubicBezTo>
                  <a:pt x="52023" y="43456"/>
                  <a:pt x="51771" y="43850"/>
                  <a:pt x="51527" y="44233"/>
                </a:cubicBezTo>
                <a:cubicBezTo>
                  <a:pt x="51445" y="44949"/>
                  <a:pt x="51400" y="45670"/>
                  <a:pt x="51400" y="46390"/>
                </a:cubicBezTo>
                <a:cubicBezTo>
                  <a:pt x="51400" y="47013"/>
                  <a:pt x="51434" y="47636"/>
                  <a:pt x="51494" y="48255"/>
                </a:cubicBezTo>
                <a:close/>
                <a:moveTo>
                  <a:pt x="50316" y="49666"/>
                </a:moveTo>
                <a:cubicBezTo>
                  <a:pt x="50451" y="50311"/>
                  <a:pt x="50616" y="50956"/>
                  <a:pt x="50815" y="51594"/>
                </a:cubicBezTo>
                <a:cubicBezTo>
                  <a:pt x="51164" y="51380"/>
                  <a:pt x="51501" y="51155"/>
                  <a:pt x="51831" y="50911"/>
                </a:cubicBezTo>
                <a:cubicBezTo>
                  <a:pt x="51648" y="50138"/>
                  <a:pt x="51509" y="49362"/>
                  <a:pt x="51419" y="48581"/>
                </a:cubicBezTo>
                <a:cubicBezTo>
                  <a:pt x="51058" y="48964"/>
                  <a:pt x="50695" y="49328"/>
                  <a:pt x="50316" y="49666"/>
                </a:cubicBezTo>
                <a:close/>
                <a:moveTo>
                  <a:pt x="48672" y="48255"/>
                </a:moveTo>
                <a:cubicBezTo>
                  <a:pt x="48785" y="48979"/>
                  <a:pt x="48939" y="49699"/>
                  <a:pt x="49141" y="50416"/>
                </a:cubicBezTo>
                <a:cubicBezTo>
                  <a:pt x="49501" y="50150"/>
                  <a:pt x="49847" y="49868"/>
                  <a:pt x="50180" y="49568"/>
                </a:cubicBezTo>
                <a:cubicBezTo>
                  <a:pt x="49997" y="48638"/>
                  <a:pt x="49884" y="47703"/>
                  <a:pt x="49843" y="46769"/>
                </a:cubicBezTo>
                <a:cubicBezTo>
                  <a:pt x="49468" y="47294"/>
                  <a:pt x="49081" y="47790"/>
                  <a:pt x="48672" y="48255"/>
                </a:cubicBezTo>
                <a:close/>
                <a:moveTo>
                  <a:pt x="49824" y="41610"/>
                </a:moveTo>
                <a:cubicBezTo>
                  <a:pt x="49366" y="42484"/>
                  <a:pt x="48954" y="43310"/>
                  <a:pt x="48552" y="44090"/>
                </a:cubicBezTo>
                <a:cubicBezTo>
                  <a:pt x="48500" y="44619"/>
                  <a:pt x="48477" y="45152"/>
                  <a:pt x="48477" y="45685"/>
                </a:cubicBezTo>
                <a:cubicBezTo>
                  <a:pt x="48477" y="46469"/>
                  <a:pt x="48530" y="47253"/>
                  <a:pt x="48642" y="48037"/>
                </a:cubicBezTo>
                <a:cubicBezTo>
                  <a:pt x="49055" y="47557"/>
                  <a:pt x="49449" y="47043"/>
                  <a:pt x="49835" y="46495"/>
                </a:cubicBezTo>
                <a:cubicBezTo>
                  <a:pt x="49832" y="46338"/>
                  <a:pt x="49828" y="46184"/>
                  <a:pt x="49828" y="46026"/>
                </a:cubicBezTo>
                <a:cubicBezTo>
                  <a:pt x="49828" y="43640"/>
                  <a:pt x="50316" y="41265"/>
                  <a:pt x="51332" y="38969"/>
                </a:cubicBezTo>
                <a:cubicBezTo>
                  <a:pt x="50758" y="39888"/>
                  <a:pt x="50267" y="40770"/>
                  <a:pt x="49824" y="41610"/>
                </a:cubicBezTo>
                <a:close/>
                <a:moveTo>
                  <a:pt x="64813" y="26084"/>
                </a:moveTo>
                <a:cubicBezTo>
                  <a:pt x="63984" y="26636"/>
                  <a:pt x="63159" y="27199"/>
                  <a:pt x="62345" y="27780"/>
                </a:cubicBezTo>
                <a:cubicBezTo>
                  <a:pt x="66449" y="25360"/>
                  <a:pt x="71529" y="23154"/>
                  <a:pt x="77173" y="21225"/>
                </a:cubicBezTo>
                <a:cubicBezTo>
                  <a:pt x="77180" y="21222"/>
                  <a:pt x="77188" y="21214"/>
                  <a:pt x="77195" y="21210"/>
                </a:cubicBezTo>
                <a:cubicBezTo>
                  <a:pt x="72678" y="22677"/>
                  <a:pt x="68483" y="24313"/>
                  <a:pt x="64813" y="26084"/>
                </a:cubicBezTo>
                <a:close/>
                <a:moveTo>
                  <a:pt x="71961" y="21646"/>
                </a:moveTo>
                <a:cubicBezTo>
                  <a:pt x="71950" y="21653"/>
                  <a:pt x="71938" y="21661"/>
                  <a:pt x="71923" y="21668"/>
                </a:cubicBezTo>
                <a:cubicBezTo>
                  <a:pt x="74351" y="21027"/>
                  <a:pt x="76767" y="20434"/>
                  <a:pt x="79131" y="19890"/>
                </a:cubicBezTo>
                <a:cubicBezTo>
                  <a:pt x="79139" y="19886"/>
                  <a:pt x="79146" y="19882"/>
                  <a:pt x="79150" y="19878"/>
                </a:cubicBezTo>
                <a:cubicBezTo>
                  <a:pt x="76891" y="20393"/>
                  <a:pt x="74565" y="20963"/>
                  <a:pt x="72216" y="21582"/>
                </a:cubicBezTo>
                <a:cubicBezTo>
                  <a:pt x="72134" y="21601"/>
                  <a:pt x="72047" y="21623"/>
                  <a:pt x="71961" y="21646"/>
                </a:cubicBezTo>
                <a:moveTo>
                  <a:pt x="62701" y="24069"/>
                </a:moveTo>
                <a:cubicBezTo>
                  <a:pt x="62641" y="24107"/>
                  <a:pt x="62581" y="24145"/>
                  <a:pt x="62521" y="24182"/>
                </a:cubicBezTo>
                <a:cubicBezTo>
                  <a:pt x="65616" y="23233"/>
                  <a:pt x="68745" y="22340"/>
                  <a:pt x="71833" y="21526"/>
                </a:cubicBezTo>
                <a:cubicBezTo>
                  <a:pt x="71886" y="21496"/>
                  <a:pt x="71938" y="21462"/>
                  <a:pt x="71991" y="21432"/>
                </a:cubicBezTo>
                <a:cubicBezTo>
                  <a:pt x="71458" y="21571"/>
                  <a:pt x="70925" y="21713"/>
                  <a:pt x="70393" y="21860"/>
                </a:cubicBezTo>
                <a:cubicBezTo>
                  <a:pt x="67849" y="22546"/>
                  <a:pt x="65271" y="23285"/>
                  <a:pt x="62701" y="24069"/>
                </a:cubicBezTo>
                <a:close/>
                <a:moveTo>
                  <a:pt x="53336" y="26872"/>
                </a:moveTo>
                <a:cubicBezTo>
                  <a:pt x="53250" y="26940"/>
                  <a:pt x="53167" y="27007"/>
                  <a:pt x="53085" y="27071"/>
                </a:cubicBezTo>
                <a:cubicBezTo>
                  <a:pt x="55028" y="26384"/>
                  <a:pt x="57013" y="25713"/>
                  <a:pt x="59020" y="25067"/>
                </a:cubicBezTo>
                <a:cubicBezTo>
                  <a:pt x="60195" y="24689"/>
                  <a:pt x="61377" y="24317"/>
                  <a:pt x="62562" y="23953"/>
                </a:cubicBezTo>
                <a:cubicBezTo>
                  <a:pt x="62663" y="23893"/>
                  <a:pt x="62765" y="23829"/>
                  <a:pt x="62866" y="23766"/>
                </a:cubicBezTo>
                <a:cubicBezTo>
                  <a:pt x="59669" y="24741"/>
                  <a:pt x="56458" y="25784"/>
                  <a:pt x="53336" y="26872"/>
                </a:cubicBezTo>
                <a:close/>
                <a:moveTo>
                  <a:pt x="46128" y="29206"/>
                </a:moveTo>
                <a:cubicBezTo>
                  <a:pt x="46061" y="29292"/>
                  <a:pt x="45993" y="29375"/>
                  <a:pt x="45926" y="29461"/>
                </a:cubicBezTo>
                <a:cubicBezTo>
                  <a:pt x="46012" y="29424"/>
                  <a:pt x="46102" y="29390"/>
                  <a:pt x="46188" y="29356"/>
                </a:cubicBezTo>
                <a:cubicBezTo>
                  <a:pt x="48447" y="28467"/>
                  <a:pt x="50800" y="27596"/>
                  <a:pt x="53201" y="26756"/>
                </a:cubicBezTo>
                <a:cubicBezTo>
                  <a:pt x="53313" y="26670"/>
                  <a:pt x="53426" y="26583"/>
                  <a:pt x="53539" y="26497"/>
                </a:cubicBezTo>
                <a:cubicBezTo>
                  <a:pt x="51010" y="27371"/>
                  <a:pt x="48526" y="28279"/>
                  <a:pt x="46128" y="29206"/>
                </a:cubicBezTo>
                <a:close/>
                <a:moveTo>
                  <a:pt x="45599" y="29589"/>
                </a:moveTo>
                <a:cubicBezTo>
                  <a:pt x="45663" y="29506"/>
                  <a:pt x="45731" y="29420"/>
                  <a:pt x="45798" y="29337"/>
                </a:cubicBezTo>
                <a:cubicBezTo>
                  <a:pt x="44117" y="29990"/>
                  <a:pt x="42481" y="30654"/>
                  <a:pt x="40913" y="31326"/>
                </a:cubicBezTo>
                <a:cubicBezTo>
                  <a:pt x="40879" y="31416"/>
                  <a:pt x="40845" y="31502"/>
                  <a:pt x="40815" y="31588"/>
                </a:cubicBezTo>
                <a:cubicBezTo>
                  <a:pt x="42343" y="30917"/>
                  <a:pt x="43945" y="30249"/>
                  <a:pt x="45599" y="29589"/>
                </a:cubicBezTo>
                <a:close/>
                <a:moveTo>
                  <a:pt x="40662" y="32050"/>
                </a:moveTo>
                <a:cubicBezTo>
                  <a:pt x="42117" y="31378"/>
                  <a:pt x="43652" y="30714"/>
                  <a:pt x="45250" y="30054"/>
                </a:cubicBezTo>
                <a:cubicBezTo>
                  <a:pt x="45307" y="29979"/>
                  <a:pt x="45363" y="29904"/>
                  <a:pt x="45419" y="29829"/>
                </a:cubicBezTo>
                <a:cubicBezTo>
                  <a:pt x="43802" y="30474"/>
                  <a:pt x="42237" y="31131"/>
                  <a:pt x="40748" y="31787"/>
                </a:cubicBezTo>
                <a:cubicBezTo>
                  <a:pt x="40718" y="31877"/>
                  <a:pt x="40688" y="31964"/>
                  <a:pt x="40662" y="32050"/>
                </a:cubicBezTo>
                <a:moveTo>
                  <a:pt x="40590" y="31690"/>
                </a:moveTo>
                <a:cubicBezTo>
                  <a:pt x="40620" y="31600"/>
                  <a:pt x="40654" y="31513"/>
                  <a:pt x="40684" y="31423"/>
                </a:cubicBezTo>
                <a:cubicBezTo>
                  <a:pt x="39615" y="31885"/>
                  <a:pt x="38575" y="32346"/>
                  <a:pt x="37574" y="32808"/>
                </a:cubicBezTo>
                <a:cubicBezTo>
                  <a:pt x="37570" y="32898"/>
                  <a:pt x="37570" y="32992"/>
                  <a:pt x="37566" y="33082"/>
                </a:cubicBezTo>
                <a:cubicBezTo>
                  <a:pt x="38538" y="32617"/>
                  <a:pt x="39547" y="32151"/>
                  <a:pt x="40590" y="31690"/>
                </a:cubicBezTo>
                <a:close/>
                <a:moveTo>
                  <a:pt x="37570" y="33543"/>
                </a:moveTo>
                <a:cubicBezTo>
                  <a:pt x="37900" y="33374"/>
                  <a:pt x="38238" y="33206"/>
                  <a:pt x="38583" y="33037"/>
                </a:cubicBezTo>
                <a:cubicBezTo>
                  <a:pt x="39187" y="32740"/>
                  <a:pt x="39806" y="32444"/>
                  <a:pt x="40444" y="32148"/>
                </a:cubicBezTo>
                <a:cubicBezTo>
                  <a:pt x="40470" y="32061"/>
                  <a:pt x="40497" y="31975"/>
                  <a:pt x="40527" y="31885"/>
                </a:cubicBezTo>
                <a:cubicBezTo>
                  <a:pt x="39502" y="32343"/>
                  <a:pt x="38515" y="32797"/>
                  <a:pt x="37566" y="33254"/>
                </a:cubicBezTo>
                <a:cubicBezTo>
                  <a:pt x="37566" y="33352"/>
                  <a:pt x="37566" y="33446"/>
                  <a:pt x="37570" y="33543"/>
                </a:cubicBezTo>
                <a:moveTo>
                  <a:pt x="36054" y="36537"/>
                </a:moveTo>
                <a:cubicBezTo>
                  <a:pt x="36114" y="36785"/>
                  <a:pt x="36167" y="37033"/>
                  <a:pt x="36219" y="37280"/>
                </a:cubicBezTo>
                <a:cubicBezTo>
                  <a:pt x="36632" y="36886"/>
                  <a:pt x="37086" y="36492"/>
                  <a:pt x="37581" y="36098"/>
                </a:cubicBezTo>
                <a:cubicBezTo>
                  <a:pt x="37559" y="35896"/>
                  <a:pt x="37536" y="35689"/>
                  <a:pt x="37514" y="35483"/>
                </a:cubicBezTo>
                <a:cubicBezTo>
                  <a:pt x="36996" y="35832"/>
                  <a:pt x="36508" y="36185"/>
                  <a:pt x="36054" y="36537"/>
                </a:cubicBezTo>
                <a:close/>
                <a:moveTo>
                  <a:pt x="37457" y="31776"/>
                </a:moveTo>
                <a:cubicBezTo>
                  <a:pt x="37469" y="31664"/>
                  <a:pt x="37484" y="31555"/>
                  <a:pt x="37499" y="31446"/>
                </a:cubicBezTo>
                <a:cubicBezTo>
                  <a:pt x="36936" y="31686"/>
                  <a:pt x="36381" y="31926"/>
                  <a:pt x="35837" y="32170"/>
                </a:cubicBezTo>
                <a:cubicBezTo>
                  <a:pt x="35608" y="32268"/>
                  <a:pt x="35383" y="32369"/>
                  <a:pt x="35161" y="32466"/>
                </a:cubicBezTo>
                <a:cubicBezTo>
                  <a:pt x="35176" y="32571"/>
                  <a:pt x="35195" y="32673"/>
                  <a:pt x="35210" y="32778"/>
                </a:cubicBezTo>
                <a:cubicBezTo>
                  <a:pt x="35945" y="32444"/>
                  <a:pt x="36696" y="32110"/>
                  <a:pt x="37457" y="31776"/>
                </a:cubicBezTo>
                <a:close/>
                <a:moveTo>
                  <a:pt x="35296" y="33232"/>
                </a:moveTo>
                <a:cubicBezTo>
                  <a:pt x="35987" y="32905"/>
                  <a:pt x="36692" y="32583"/>
                  <a:pt x="37416" y="32256"/>
                </a:cubicBezTo>
                <a:cubicBezTo>
                  <a:pt x="37424" y="32159"/>
                  <a:pt x="37431" y="32057"/>
                  <a:pt x="37442" y="31960"/>
                </a:cubicBezTo>
                <a:cubicBezTo>
                  <a:pt x="36692" y="32286"/>
                  <a:pt x="35960" y="32613"/>
                  <a:pt x="35240" y="32943"/>
                </a:cubicBezTo>
                <a:cubicBezTo>
                  <a:pt x="35259" y="33040"/>
                  <a:pt x="35277" y="33134"/>
                  <a:pt x="35296" y="33232"/>
                </a:cubicBezTo>
                <a:close/>
                <a:moveTo>
                  <a:pt x="34062" y="34871"/>
                </a:moveTo>
                <a:cubicBezTo>
                  <a:pt x="34467" y="34650"/>
                  <a:pt x="34883" y="34429"/>
                  <a:pt x="35311" y="34207"/>
                </a:cubicBezTo>
                <a:cubicBezTo>
                  <a:pt x="35289" y="34110"/>
                  <a:pt x="35270" y="34012"/>
                  <a:pt x="35247" y="33915"/>
                </a:cubicBezTo>
                <a:cubicBezTo>
                  <a:pt x="34808" y="34132"/>
                  <a:pt x="34377" y="34350"/>
                  <a:pt x="33957" y="34568"/>
                </a:cubicBezTo>
                <a:cubicBezTo>
                  <a:pt x="33991" y="34669"/>
                  <a:pt x="34028" y="34770"/>
                  <a:pt x="34062" y="34871"/>
                </a:cubicBezTo>
                <a:close/>
                <a:moveTo>
                  <a:pt x="33165" y="36005"/>
                </a:moveTo>
                <a:cubicBezTo>
                  <a:pt x="33454" y="35824"/>
                  <a:pt x="33754" y="35641"/>
                  <a:pt x="34062" y="35461"/>
                </a:cubicBezTo>
                <a:cubicBezTo>
                  <a:pt x="34024" y="35344"/>
                  <a:pt x="33987" y="35228"/>
                  <a:pt x="33945" y="35112"/>
                </a:cubicBezTo>
                <a:cubicBezTo>
                  <a:pt x="33638" y="35284"/>
                  <a:pt x="33334" y="35453"/>
                  <a:pt x="33038" y="35622"/>
                </a:cubicBezTo>
                <a:cubicBezTo>
                  <a:pt x="33083" y="35749"/>
                  <a:pt x="33124" y="35881"/>
                  <a:pt x="33165" y="36005"/>
                </a:cubicBezTo>
                <a:close/>
                <a:moveTo>
                  <a:pt x="26843" y="46139"/>
                </a:moveTo>
                <a:cubicBezTo>
                  <a:pt x="26614" y="45493"/>
                  <a:pt x="26490" y="44837"/>
                  <a:pt x="26490" y="44165"/>
                </a:cubicBezTo>
                <a:cubicBezTo>
                  <a:pt x="26490" y="43231"/>
                  <a:pt x="26730" y="42278"/>
                  <a:pt x="27252" y="41321"/>
                </a:cubicBezTo>
                <a:cubicBezTo>
                  <a:pt x="28167" y="39644"/>
                  <a:pt x="30186" y="37884"/>
                  <a:pt x="33000" y="36110"/>
                </a:cubicBezTo>
                <a:cubicBezTo>
                  <a:pt x="32959" y="35982"/>
                  <a:pt x="32914" y="35851"/>
                  <a:pt x="32869" y="35719"/>
                </a:cubicBezTo>
                <a:cubicBezTo>
                  <a:pt x="31593" y="36459"/>
                  <a:pt x="30445" y="37190"/>
                  <a:pt x="29447" y="37918"/>
                </a:cubicBezTo>
                <a:cubicBezTo>
                  <a:pt x="27541" y="39303"/>
                  <a:pt x="26190" y="40657"/>
                  <a:pt x="25556" y="41929"/>
                </a:cubicBezTo>
                <a:cubicBezTo>
                  <a:pt x="25162" y="42721"/>
                  <a:pt x="24978" y="43505"/>
                  <a:pt x="24978" y="44270"/>
                </a:cubicBezTo>
                <a:cubicBezTo>
                  <a:pt x="24978" y="45077"/>
                  <a:pt x="25185" y="45872"/>
                  <a:pt x="25563" y="46641"/>
                </a:cubicBezTo>
                <a:cubicBezTo>
                  <a:pt x="26002" y="46484"/>
                  <a:pt x="26430" y="46315"/>
                  <a:pt x="26843" y="46139"/>
                </a:cubicBezTo>
                <a:moveTo>
                  <a:pt x="25503" y="46867"/>
                </a:moveTo>
                <a:cubicBezTo>
                  <a:pt x="25102" y="47009"/>
                  <a:pt x="24689" y="47148"/>
                  <a:pt x="24269" y="47279"/>
                </a:cubicBezTo>
                <a:cubicBezTo>
                  <a:pt x="24404" y="47478"/>
                  <a:pt x="24550" y="47677"/>
                  <a:pt x="24712" y="47872"/>
                </a:cubicBezTo>
                <a:cubicBezTo>
                  <a:pt x="25117" y="47771"/>
                  <a:pt x="25515" y="47658"/>
                  <a:pt x="25905" y="47542"/>
                </a:cubicBezTo>
                <a:cubicBezTo>
                  <a:pt x="25759" y="47321"/>
                  <a:pt x="25624" y="47095"/>
                  <a:pt x="25503" y="46867"/>
                </a:cubicBezTo>
                <a:moveTo>
                  <a:pt x="26910" y="46315"/>
                </a:moveTo>
                <a:cubicBezTo>
                  <a:pt x="26501" y="46491"/>
                  <a:pt x="26081" y="46656"/>
                  <a:pt x="25650" y="46814"/>
                </a:cubicBezTo>
                <a:cubicBezTo>
                  <a:pt x="25770" y="47043"/>
                  <a:pt x="25909" y="47272"/>
                  <a:pt x="26062" y="47497"/>
                </a:cubicBezTo>
                <a:cubicBezTo>
                  <a:pt x="26475" y="47373"/>
                  <a:pt x="26880" y="47242"/>
                  <a:pt x="27274" y="47103"/>
                </a:cubicBezTo>
                <a:cubicBezTo>
                  <a:pt x="27136" y="46844"/>
                  <a:pt x="27016" y="46581"/>
                  <a:pt x="26910" y="46315"/>
                </a:cubicBezTo>
                <a:close/>
                <a:moveTo>
                  <a:pt x="28655" y="46574"/>
                </a:moveTo>
                <a:cubicBezTo>
                  <a:pt x="28528" y="46270"/>
                  <a:pt x="28426" y="45959"/>
                  <a:pt x="28344" y="45651"/>
                </a:cubicBezTo>
                <a:cubicBezTo>
                  <a:pt x="27931" y="45861"/>
                  <a:pt x="27500" y="46064"/>
                  <a:pt x="27049" y="46259"/>
                </a:cubicBezTo>
                <a:cubicBezTo>
                  <a:pt x="27154" y="46525"/>
                  <a:pt x="27278" y="46788"/>
                  <a:pt x="27421" y="47050"/>
                </a:cubicBezTo>
                <a:cubicBezTo>
                  <a:pt x="27845" y="46844"/>
                  <a:pt x="28254" y="46739"/>
                  <a:pt x="28655" y="46574"/>
                </a:cubicBezTo>
                <a:close/>
                <a:moveTo>
                  <a:pt x="28726" y="46747"/>
                </a:moveTo>
                <a:cubicBezTo>
                  <a:pt x="28332" y="46912"/>
                  <a:pt x="27927" y="47069"/>
                  <a:pt x="27511" y="47216"/>
                </a:cubicBezTo>
                <a:cubicBezTo>
                  <a:pt x="27650" y="47459"/>
                  <a:pt x="27803" y="47696"/>
                  <a:pt x="27969" y="47932"/>
                </a:cubicBezTo>
                <a:cubicBezTo>
                  <a:pt x="28370" y="47816"/>
                  <a:pt x="28760" y="47692"/>
                  <a:pt x="29139" y="47561"/>
                </a:cubicBezTo>
                <a:cubicBezTo>
                  <a:pt x="28985" y="47294"/>
                  <a:pt x="28846" y="47020"/>
                  <a:pt x="28726" y="46747"/>
                </a:cubicBezTo>
                <a:close/>
                <a:moveTo>
                  <a:pt x="30471" y="47058"/>
                </a:moveTo>
                <a:cubicBezTo>
                  <a:pt x="30329" y="46743"/>
                  <a:pt x="30205" y="46428"/>
                  <a:pt x="30103" y="46105"/>
                </a:cubicBezTo>
                <a:cubicBezTo>
                  <a:pt x="29709" y="46311"/>
                  <a:pt x="29293" y="46503"/>
                  <a:pt x="28865" y="46686"/>
                </a:cubicBezTo>
                <a:cubicBezTo>
                  <a:pt x="28985" y="46964"/>
                  <a:pt x="29128" y="47238"/>
                  <a:pt x="29285" y="47512"/>
                </a:cubicBezTo>
                <a:cubicBezTo>
                  <a:pt x="29691" y="47369"/>
                  <a:pt x="30088" y="47219"/>
                  <a:pt x="30471" y="47058"/>
                </a:cubicBezTo>
                <a:moveTo>
                  <a:pt x="31008" y="48075"/>
                </a:moveTo>
                <a:cubicBezTo>
                  <a:pt x="30839" y="47793"/>
                  <a:pt x="30685" y="47512"/>
                  <a:pt x="30550" y="47227"/>
                </a:cubicBezTo>
                <a:cubicBezTo>
                  <a:pt x="30171" y="47384"/>
                  <a:pt x="29781" y="47534"/>
                  <a:pt x="29379" y="47673"/>
                </a:cubicBezTo>
                <a:cubicBezTo>
                  <a:pt x="29533" y="47925"/>
                  <a:pt x="29698" y="48176"/>
                  <a:pt x="29882" y="48424"/>
                </a:cubicBezTo>
                <a:cubicBezTo>
                  <a:pt x="30265" y="48315"/>
                  <a:pt x="30640" y="48199"/>
                  <a:pt x="31008" y="48075"/>
                </a:cubicBezTo>
                <a:moveTo>
                  <a:pt x="31105" y="48232"/>
                </a:moveTo>
                <a:cubicBezTo>
                  <a:pt x="30745" y="48356"/>
                  <a:pt x="30374" y="48469"/>
                  <a:pt x="29995" y="48577"/>
                </a:cubicBezTo>
                <a:cubicBezTo>
                  <a:pt x="30085" y="48698"/>
                  <a:pt x="30178" y="48814"/>
                  <a:pt x="30276" y="48930"/>
                </a:cubicBezTo>
                <a:cubicBezTo>
                  <a:pt x="30370" y="49046"/>
                  <a:pt x="30464" y="49159"/>
                  <a:pt x="30561" y="49272"/>
                </a:cubicBezTo>
                <a:cubicBezTo>
                  <a:pt x="30929" y="49189"/>
                  <a:pt x="31285" y="49099"/>
                  <a:pt x="31638" y="49005"/>
                </a:cubicBezTo>
                <a:cubicBezTo>
                  <a:pt x="31447" y="48750"/>
                  <a:pt x="31270" y="48495"/>
                  <a:pt x="31105" y="48232"/>
                </a:cubicBezTo>
                <a:moveTo>
                  <a:pt x="32872" y="48641"/>
                </a:moveTo>
                <a:cubicBezTo>
                  <a:pt x="32689" y="48352"/>
                  <a:pt x="32523" y="48056"/>
                  <a:pt x="32370" y="47763"/>
                </a:cubicBezTo>
                <a:cubicBezTo>
                  <a:pt x="32009" y="47910"/>
                  <a:pt x="31634" y="48052"/>
                  <a:pt x="31248" y="48184"/>
                </a:cubicBezTo>
                <a:cubicBezTo>
                  <a:pt x="31417" y="48446"/>
                  <a:pt x="31597" y="48709"/>
                  <a:pt x="31788" y="48964"/>
                </a:cubicBezTo>
                <a:cubicBezTo>
                  <a:pt x="32160" y="48863"/>
                  <a:pt x="32520" y="48758"/>
                  <a:pt x="32872" y="48641"/>
                </a:cubicBezTo>
                <a:moveTo>
                  <a:pt x="33240" y="49193"/>
                </a:moveTo>
                <a:cubicBezTo>
                  <a:pt x="33150" y="49062"/>
                  <a:pt x="33060" y="48930"/>
                  <a:pt x="32974" y="48799"/>
                </a:cubicBezTo>
                <a:cubicBezTo>
                  <a:pt x="32629" y="48911"/>
                  <a:pt x="32272" y="49020"/>
                  <a:pt x="31908" y="49122"/>
                </a:cubicBezTo>
                <a:cubicBezTo>
                  <a:pt x="32092" y="49358"/>
                  <a:pt x="32287" y="49594"/>
                  <a:pt x="32493" y="49827"/>
                </a:cubicBezTo>
                <a:cubicBezTo>
                  <a:pt x="32846" y="49752"/>
                  <a:pt x="33191" y="49673"/>
                  <a:pt x="33529" y="49587"/>
                </a:cubicBezTo>
                <a:cubicBezTo>
                  <a:pt x="33431" y="49455"/>
                  <a:pt x="33334" y="49324"/>
                  <a:pt x="33240" y="49193"/>
                </a:cubicBezTo>
                <a:moveTo>
                  <a:pt x="34726" y="49245"/>
                </a:moveTo>
                <a:cubicBezTo>
                  <a:pt x="34535" y="48949"/>
                  <a:pt x="34354" y="48653"/>
                  <a:pt x="34193" y="48352"/>
                </a:cubicBezTo>
                <a:cubicBezTo>
                  <a:pt x="33848" y="48491"/>
                  <a:pt x="33488" y="48626"/>
                  <a:pt x="33116" y="48750"/>
                </a:cubicBezTo>
                <a:cubicBezTo>
                  <a:pt x="33195" y="48870"/>
                  <a:pt x="33274" y="48990"/>
                  <a:pt x="33360" y="49110"/>
                </a:cubicBezTo>
                <a:cubicBezTo>
                  <a:pt x="33461" y="49257"/>
                  <a:pt x="33570" y="49403"/>
                  <a:pt x="33679" y="49546"/>
                </a:cubicBezTo>
                <a:cubicBezTo>
                  <a:pt x="34039" y="49452"/>
                  <a:pt x="34384" y="49354"/>
                  <a:pt x="34726" y="49245"/>
                </a:cubicBezTo>
                <a:close/>
                <a:moveTo>
                  <a:pt x="34827" y="49399"/>
                </a:moveTo>
                <a:cubicBezTo>
                  <a:pt x="34493" y="49508"/>
                  <a:pt x="34148" y="49606"/>
                  <a:pt x="33799" y="49699"/>
                </a:cubicBezTo>
                <a:cubicBezTo>
                  <a:pt x="33987" y="49939"/>
                  <a:pt x="34186" y="50176"/>
                  <a:pt x="34396" y="50412"/>
                </a:cubicBezTo>
                <a:cubicBezTo>
                  <a:pt x="34733" y="50345"/>
                  <a:pt x="35067" y="50273"/>
                  <a:pt x="35394" y="50195"/>
                </a:cubicBezTo>
                <a:cubicBezTo>
                  <a:pt x="35191" y="49932"/>
                  <a:pt x="35004" y="49666"/>
                  <a:pt x="34827" y="49399"/>
                </a:cubicBezTo>
                <a:moveTo>
                  <a:pt x="36553" y="49879"/>
                </a:moveTo>
                <a:cubicBezTo>
                  <a:pt x="36354" y="49583"/>
                  <a:pt x="36174" y="49283"/>
                  <a:pt x="36005" y="48979"/>
                </a:cubicBezTo>
                <a:cubicBezTo>
                  <a:pt x="35671" y="49114"/>
                  <a:pt x="35322" y="49238"/>
                  <a:pt x="34966" y="49354"/>
                </a:cubicBezTo>
                <a:cubicBezTo>
                  <a:pt x="35146" y="49624"/>
                  <a:pt x="35341" y="49891"/>
                  <a:pt x="35544" y="50157"/>
                </a:cubicBezTo>
                <a:cubicBezTo>
                  <a:pt x="35889" y="50071"/>
                  <a:pt x="36227" y="49977"/>
                  <a:pt x="36553" y="49879"/>
                </a:cubicBezTo>
                <a:close/>
                <a:moveTo>
                  <a:pt x="36654" y="50030"/>
                </a:moveTo>
                <a:cubicBezTo>
                  <a:pt x="36332" y="50131"/>
                  <a:pt x="36002" y="50221"/>
                  <a:pt x="35664" y="50307"/>
                </a:cubicBezTo>
                <a:cubicBezTo>
                  <a:pt x="35855" y="50551"/>
                  <a:pt x="36058" y="50791"/>
                  <a:pt x="36268" y="51028"/>
                </a:cubicBezTo>
                <a:cubicBezTo>
                  <a:pt x="36598" y="50968"/>
                  <a:pt x="36917" y="50904"/>
                  <a:pt x="37232" y="50832"/>
                </a:cubicBezTo>
                <a:cubicBezTo>
                  <a:pt x="37030" y="50570"/>
                  <a:pt x="36835" y="50300"/>
                  <a:pt x="36654" y="50030"/>
                </a:cubicBezTo>
                <a:moveTo>
                  <a:pt x="38358" y="50547"/>
                </a:moveTo>
                <a:cubicBezTo>
                  <a:pt x="38159" y="50247"/>
                  <a:pt x="37971" y="49943"/>
                  <a:pt x="37795" y="49636"/>
                </a:cubicBezTo>
                <a:cubicBezTo>
                  <a:pt x="37472" y="49763"/>
                  <a:pt x="37138" y="49879"/>
                  <a:pt x="36793" y="49988"/>
                </a:cubicBezTo>
                <a:cubicBezTo>
                  <a:pt x="36977" y="50262"/>
                  <a:pt x="37176" y="50532"/>
                  <a:pt x="37382" y="50799"/>
                </a:cubicBezTo>
                <a:cubicBezTo>
                  <a:pt x="37716" y="50724"/>
                  <a:pt x="38043" y="50637"/>
                  <a:pt x="38358" y="50547"/>
                </a:cubicBezTo>
                <a:moveTo>
                  <a:pt x="38459" y="50697"/>
                </a:moveTo>
                <a:cubicBezTo>
                  <a:pt x="38148" y="50787"/>
                  <a:pt x="37829" y="50870"/>
                  <a:pt x="37502" y="50949"/>
                </a:cubicBezTo>
                <a:cubicBezTo>
                  <a:pt x="37698" y="51196"/>
                  <a:pt x="37900" y="51440"/>
                  <a:pt x="38114" y="51684"/>
                </a:cubicBezTo>
                <a:cubicBezTo>
                  <a:pt x="38433" y="51632"/>
                  <a:pt x="38748" y="51575"/>
                  <a:pt x="39052" y="51512"/>
                </a:cubicBezTo>
                <a:cubicBezTo>
                  <a:pt x="38846" y="51241"/>
                  <a:pt x="38647" y="50971"/>
                  <a:pt x="38459" y="50697"/>
                </a:cubicBezTo>
                <a:moveTo>
                  <a:pt x="40148" y="51253"/>
                </a:moveTo>
                <a:cubicBezTo>
                  <a:pt x="39945" y="50949"/>
                  <a:pt x="39750" y="50641"/>
                  <a:pt x="39570" y="50330"/>
                </a:cubicBezTo>
                <a:cubicBezTo>
                  <a:pt x="39258" y="50446"/>
                  <a:pt x="38936" y="50555"/>
                  <a:pt x="38598" y="50656"/>
                </a:cubicBezTo>
                <a:cubicBezTo>
                  <a:pt x="38789" y="50934"/>
                  <a:pt x="38992" y="51208"/>
                  <a:pt x="39202" y="51482"/>
                </a:cubicBezTo>
                <a:cubicBezTo>
                  <a:pt x="39525" y="51410"/>
                  <a:pt x="39844" y="51335"/>
                  <a:pt x="40148" y="51253"/>
                </a:cubicBezTo>
                <a:moveTo>
                  <a:pt x="40249" y="51403"/>
                </a:moveTo>
                <a:cubicBezTo>
                  <a:pt x="39949" y="51485"/>
                  <a:pt x="39637" y="51560"/>
                  <a:pt x="39318" y="51628"/>
                </a:cubicBezTo>
                <a:cubicBezTo>
                  <a:pt x="39517" y="51879"/>
                  <a:pt x="39724" y="52131"/>
                  <a:pt x="39941" y="52375"/>
                </a:cubicBezTo>
                <a:cubicBezTo>
                  <a:pt x="40249" y="52333"/>
                  <a:pt x="40553" y="52284"/>
                  <a:pt x="40853" y="52228"/>
                </a:cubicBezTo>
                <a:cubicBezTo>
                  <a:pt x="40643" y="51954"/>
                  <a:pt x="40440" y="51680"/>
                  <a:pt x="40249" y="51403"/>
                </a:cubicBezTo>
                <a:close/>
                <a:moveTo>
                  <a:pt x="41329" y="51065"/>
                </a:moveTo>
                <a:cubicBezTo>
                  <a:pt x="41206" y="51110"/>
                  <a:pt x="41078" y="51151"/>
                  <a:pt x="40951" y="51193"/>
                </a:cubicBezTo>
                <a:cubicBezTo>
                  <a:pt x="40767" y="51253"/>
                  <a:pt x="40579" y="51309"/>
                  <a:pt x="40388" y="51365"/>
                </a:cubicBezTo>
                <a:cubicBezTo>
                  <a:pt x="40583" y="51643"/>
                  <a:pt x="40785" y="51924"/>
                  <a:pt x="40999" y="52198"/>
                </a:cubicBezTo>
                <a:cubicBezTo>
                  <a:pt x="41314" y="52138"/>
                  <a:pt x="41622" y="52071"/>
                  <a:pt x="41922" y="51999"/>
                </a:cubicBezTo>
                <a:cubicBezTo>
                  <a:pt x="41712" y="51692"/>
                  <a:pt x="41517" y="51380"/>
                  <a:pt x="41329" y="51065"/>
                </a:cubicBezTo>
                <a:close/>
                <a:moveTo>
                  <a:pt x="42995" y="51699"/>
                </a:moveTo>
                <a:cubicBezTo>
                  <a:pt x="42789" y="51346"/>
                  <a:pt x="42594" y="50994"/>
                  <a:pt x="42418" y="50641"/>
                </a:cubicBezTo>
                <a:cubicBezTo>
                  <a:pt x="42114" y="50772"/>
                  <a:pt x="41795" y="50900"/>
                  <a:pt x="41457" y="51020"/>
                </a:cubicBezTo>
                <a:cubicBezTo>
                  <a:pt x="41645" y="51339"/>
                  <a:pt x="41847" y="51650"/>
                  <a:pt x="42057" y="51962"/>
                </a:cubicBezTo>
                <a:cubicBezTo>
                  <a:pt x="42384" y="51879"/>
                  <a:pt x="42695" y="51793"/>
                  <a:pt x="42995" y="51699"/>
                </a:cubicBezTo>
                <a:close/>
                <a:moveTo>
                  <a:pt x="43082" y="51845"/>
                </a:moveTo>
                <a:cubicBezTo>
                  <a:pt x="42785" y="51939"/>
                  <a:pt x="42478" y="52026"/>
                  <a:pt x="42159" y="52108"/>
                </a:cubicBezTo>
                <a:cubicBezTo>
                  <a:pt x="42358" y="52393"/>
                  <a:pt x="42564" y="52675"/>
                  <a:pt x="42778" y="52956"/>
                </a:cubicBezTo>
                <a:cubicBezTo>
                  <a:pt x="42894" y="52934"/>
                  <a:pt x="43014" y="52915"/>
                  <a:pt x="43127" y="52892"/>
                </a:cubicBezTo>
                <a:cubicBezTo>
                  <a:pt x="43314" y="52855"/>
                  <a:pt x="43498" y="52817"/>
                  <a:pt x="43678" y="52780"/>
                </a:cubicBezTo>
                <a:cubicBezTo>
                  <a:pt x="43468" y="52472"/>
                  <a:pt x="43269" y="52161"/>
                  <a:pt x="43082" y="51845"/>
                </a:cubicBezTo>
                <a:close/>
                <a:moveTo>
                  <a:pt x="44733" y="52517"/>
                </a:moveTo>
                <a:cubicBezTo>
                  <a:pt x="44526" y="52168"/>
                  <a:pt x="44327" y="51819"/>
                  <a:pt x="44147" y="51463"/>
                </a:cubicBezTo>
                <a:cubicBezTo>
                  <a:pt x="43847" y="51583"/>
                  <a:pt x="43536" y="51699"/>
                  <a:pt x="43209" y="51804"/>
                </a:cubicBezTo>
                <a:cubicBezTo>
                  <a:pt x="43401" y="52123"/>
                  <a:pt x="43603" y="52438"/>
                  <a:pt x="43817" y="52750"/>
                </a:cubicBezTo>
                <a:cubicBezTo>
                  <a:pt x="44132" y="52678"/>
                  <a:pt x="44440" y="52600"/>
                  <a:pt x="44733" y="52517"/>
                </a:cubicBezTo>
                <a:moveTo>
                  <a:pt x="44823" y="52667"/>
                </a:moveTo>
                <a:cubicBezTo>
                  <a:pt x="44530" y="52746"/>
                  <a:pt x="44230" y="52825"/>
                  <a:pt x="43918" y="52896"/>
                </a:cubicBezTo>
                <a:cubicBezTo>
                  <a:pt x="44113" y="53181"/>
                  <a:pt x="44324" y="53463"/>
                  <a:pt x="44537" y="53740"/>
                </a:cubicBezTo>
                <a:cubicBezTo>
                  <a:pt x="44841" y="53699"/>
                  <a:pt x="45138" y="53650"/>
                  <a:pt x="45423" y="53598"/>
                </a:cubicBezTo>
                <a:cubicBezTo>
                  <a:pt x="45213" y="53290"/>
                  <a:pt x="45014" y="52979"/>
                  <a:pt x="44823" y="52667"/>
                </a:cubicBezTo>
                <a:close/>
                <a:moveTo>
                  <a:pt x="46462" y="53376"/>
                </a:moveTo>
                <a:cubicBezTo>
                  <a:pt x="46252" y="53031"/>
                  <a:pt x="46057" y="52682"/>
                  <a:pt x="45869" y="52329"/>
                </a:cubicBezTo>
                <a:cubicBezTo>
                  <a:pt x="45573" y="52438"/>
                  <a:pt x="45265" y="52536"/>
                  <a:pt x="44950" y="52630"/>
                </a:cubicBezTo>
                <a:cubicBezTo>
                  <a:pt x="45142" y="52945"/>
                  <a:pt x="45348" y="53260"/>
                  <a:pt x="45562" y="53571"/>
                </a:cubicBezTo>
                <a:cubicBezTo>
                  <a:pt x="45869" y="53511"/>
                  <a:pt x="46170" y="53448"/>
                  <a:pt x="46462" y="53376"/>
                </a:cubicBezTo>
                <a:moveTo>
                  <a:pt x="46552" y="53523"/>
                </a:moveTo>
                <a:cubicBezTo>
                  <a:pt x="46263" y="53594"/>
                  <a:pt x="45967" y="53658"/>
                  <a:pt x="45663" y="53718"/>
                </a:cubicBezTo>
                <a:cubicBezTo>
                  <a:pt x="45858" y="54003"/>
                  <a:pt x="46068" y="54284"/>
                  <a:pt x="46282" y="54562"/>
                </a:cubicBezTo>
                <a:cubicBezTo>
                  <a:pt x="46579" y="54528"/>
                  <a:pt x="46871" y="54491"/>
                  <a:pt x="47153" y="54446"/>
                </a:cubicBezTo>
                <a:cubicBezTo>
                  <a:pt x="46942" y="54142"/>
                  <a:pt x="46744" y="53834"/>
                  <a:pt x="46552" y="53523"/>
                </a:cubicBezTo>
                <a:close/>
                <a:moveTo>
                  <a:pt x="48181" y="54266"/>
                </a:moveTo>
                <a:cubicBezTo>
                  <a:pt x="47971" y="53924"/>
                  <a:pt x="47772" y="53579"/>
                  <a:pt x="47584" y="53234"/>
                </a:cubicBezTo>
                <a:cubicBezTo>
                  <a:pt x="47291" y="53324"/>
                  <a:pt x="46991" y="53410"/>
                  <a:pt x="46680" y="53489"/>
                </a:cubicBezTo>
                <a:cubicBezTo>
                  <a:pt x="46871" y="53804"/>
                  <a:pt x="47078" y="54115"/>
                  <a:pt x="47291" y="54427"/>
                </a:cubicBezTo>
                <a:cubicBezTo>
                  <a:pt x="47595" y="54378"/>
                  <a:pt x="47892" y="54326"/>
                  <a:pt x="48181" y="54266"/>
                </a:cubicBezTo>
                <a:moveTo>
                  <a:pt x="48271" y="54408"/>
                </a:moveTo>
                <a:cubicBezTo>
                  <a:pt x="47986" y="54468"/>
                  <a:pt x="47693" y="54524"/>
                  <a:pt x="47393" y="54573"/>
                </a:cubicBezTo>
                <a:cubicBezTo>
                  <a:pt x="47592" y="54855"/>
                  <a:pt x="47798" y="55132"/>
                  <a:pt x="48012" y="55410"/>
                </a:cubicBezTo>
                <a:cubicBezTo>
                  <a:pt x="48301" y="55387"/>
                  <a:pt x="48590" y="55357"/>
                  <a:pt x="48871" y="55324"/>
                </a:cubicBezTo>
                <a:cubicBezTo>
                  <a:pt x="48661" y="55023"/>
                  <a:pt x="48462" y="54716"/>
                  <a:pt x="48271" y="54408"/>
                </a:cubicBezTo>
                <a:moveTo>
                  <a:pt x="49884" y="55177"/>
                </a:moveTo>
                <a:cubicBezTo>
                  <a:pt x="49678" y="54843"/>
                  <a:pt x="49479" y="54506"/>
                  <a:pt x="49291" y="54164"/>
                </a:cubicBezTo>
                <a:cubicBezTo>
                  <a:pt x="49002" y="54243"/>
                  <a:pt x="48702" y="54318"/>
                  <a:pt x="48398" y="54382"/>
                </a:cubicBezTo>
                <a:cubicBezTo>
                  <a:pt x="48593" y="54693"/>
                  <a:pt x="48796" y="55001"/>
                  <a:pt x="49006" y="55309"/>
                </a:cubicBezTo>
                <a:cubicBezTo>
                  <a:pt x="49306" y="55271"/>
                  <a:pt x="49599" y="55226"/>
                  <a:pt x="49884" y="55177"/>
                </a:cubicBezTo>
                <a:moveTo>
                  <a:pt x="49974" y="55324"/>
                </a:moveTo>
                <a:cubicBezTo>
                  <a:pt x="49693" y="55372"/>
                  <a:pt x="49404" y="55414"/>
                  <a:pt x="49111" y="55455"/>
                </a:cubicBezTo>
                <a:cubicBezTo>
                  <a:pt x="49306" y="55733"/>
                  <a:pt x="49513" y="56010"/>
                  <a:pt x="49723" y="56284"/>
                </a:cubicBezTo>
                <a:cubicBezTo>
                  <a:pt x="50012" y="56269"/>
                  <a:pt x="50293" y="56250"/>
                  <a:pt x="50574" y="56224"/>
                </a:cubicBezTo>
                <a:cubicBezTo>
                  <a:pt x="50364" y="55928"/>
                  <a:pt x="50165" y="55627"/>
                  <a:pt x="49974" y="55324"/>
                </a:cubicBezTo>
                <a:moveTo>
                  <a:pt x="51580" y="56115"/>
                </a:moveTo>
                <a:cubicBezTo>
                  <a:pt x="51374" y="55785"/>
                  <a:pt x="51175" y="55455"/>
                  <a:pt x="50987" y="55121"/>
                </a:cubicBezTo>
                <a:cubicBezTo>
                  <a:pt x="50698" y="55189"/>
                  <a:pt x="50406" y="55249"/>
                  <a:pt x="50102" y="55301"/>
                </a:cubicBezTo>
                <a:cubicBezTo>
                  <a:pt x="50297" y="55605"/>
                  <a:pt x="50499" y="55913"/>
                  <a:pt x="50710" y="56213"/>
                </a:cubicBezTo>
                <a:cubicBezTo>
                  <a:pt x="51006" y="56187"/>
                  <a:pt x="51295" y="56153"/>
                  <a:pt x="51580" y="56115"/>
                </a:cubicBezTo>
                <a:close/>
                <a:moveTo>
                  <a:pt x="51670" y="56258"/>
                </a:moveTo>
                <a:cubicBezTo>
                  <a:pt x="51389" y="56295"/>
                  <a:pt x="51103" y="56329"/>
                  <a:pt x="50815" y="56359"/>
                </a:cubicBezTo>
                <a:cubicBezTo>
                  <a:pt x="51010" y="56633"/>
                  <a:pt x="51209" y="56907"/>
                  <a:pt x="51419" y="57177"/>
                </a:cubicBezTo>
                <a:cubicBezTo>
                  <a:pt x="51704" y="57170"/>
                  <a:pt x="51981" y="57158"/>
                  <a:pt x="52259" y="57143"/>
                </a:cubicBezTo>
                <a:cubicBezTo>
                  <a:pt x="52056" y="56851"/>
                  <a:pt x="51858" y="56554"/>
                  <a:pt x="51670" y="56258"/>
                </a:cubicBezTo>
                <a:close/>
                <a:moveTo>
                  <a:pt x="53257" y="57065"/>
                </a:moveTo>
                <a:cubicBezTo>
                  <a:pt x="53055" y="56742"/>
                  <a:pt x="52859" y="56419"/>
                  <a:pt x="52676" y="56096"/>
                </a:cubicBezTo>
                <a:cubicBezTo>
                  <a:pt x="52387" y="56149"/>
                  <a:pt x="52094" y="56198"/>
                  <a:pt x="51798" y="56239"/>
                </a:cubicBezTo>
                <a:cubicBezTo>
                  <a:pt x="51989" y="56539"/>
                  <a:pt x="52192" y="56836"/>
                  <a:pt x="52398" y="57132"/>
                </a:cubicBezTo>
                <a:cubicBezTo>
                  <a:pt x="52687" y="57113"/>
                  <a:pt x="52976" y="57091"/>
                  <a:pt x="53257" y="57065"/>
                </a:cubicBezTo>
                <a:moveTo>
                  <a:pt x="53351" y="57207"/>
                </a:moveTo>
                <a:cubicBezTo>
                  <a:pt x="53070" y="57237"/>
                  <a:pt x="52788" y="57260"/>
                  <a:pt x="52499" y="57278"/>
                </a:cubicBezTo>
                <a:cubicBezTo>
                  <a:pt x="52694" y="57549"/>
                  <a:pt x="52893" y="57819"/>
                  <a:pt x="53100" y="58085"/>
                </a:cubicBezTo>
                <a:lnTo>
                  <a:pt x="53126" y="58085"/>
                </a:lnTo>
                <a:cubicBezTo>
                  <a:pt x="53396" y="58085"/>
                  <a:pt x="53666" y="58081"/>
                  <a:pt x="53932" y="58074"/>
                </a:cubicBezTo>
                <a:cubicBezTo>
                  <a:pt x="53734" y="57785"/>
                  <a:pt x="53539" y="57496"/>
                  <a:pt x="53351" y="57207"/>
                </a:cubicBezTo>
                <a:close/>
                <a:moveTo>
                  <a:pt x="54923" y="58025"/>
                </a:moveTo>
                <a:cubicBezTo>
                  <a:pt x="54724" y="57714"/>
                  <a:pt x="54529" y="57398"/>
                  <a:pt x="54345" y="57083"/>
                </a:cubicBezTo>
                <a:cubicBezTo>
                  <a:pt x="54060" y="57125"/>
                  <a:pt x="53771" y="57162"/>
                  <a:pt x="53479" y="57192"/>
                </a:cubicBezTo>
                <a:cubicBezTo>
                  <a:pt x="53670" y="57488"/>
                  <a:pt x="53865" y="57777"/>
                  <a:pt x="54071" y="58070"/>
                </a:cubicBezTo>
                <a:cubicBezTo>
                  <a:pt x="54356" y="58059"/>
                  <a:pt x="54642" y="58044"/>
                  <a:pt x="54923" y="58025"/>
                </a:cubicBezTo>
                <a:close/>
                <a:moveTo>
                  <a:pt x="55017" y="58168"/>
                </a:moveTo>
                <a:cubicBezTo>
                  <a:pt x="54739" y="58186"/>
                  <a:pt x="54458" y="58205"/>
                  <a:pt x="54176" y="58216"/>
                </a:cubicBezTo>
                <a:cubicBezTo>
                  <a:pt x="54368" y="58483"/>
                  <a:pt x="54563" y="58745"/>
                  <a:pt x="54765" y="59008"/>
                </a:cubicBezTo>
                <a:cubicBezTo>
                  <a:pt x="55006" y="59016"/>
                  <a:pt x="55246" y="59019"/>
                  <a:pt x="55486" y="59019"/>
                </a:cubicBezTo>
                <a:cubicBezTo>
                  <a:pt x="55523" y="59019"/>
                  <a:pt x="55557" y="59019"/>
                  <a:pt x="55595" y="59019"/>
                </a:cubicBezTo>
                <a:cubicBezTo>
                  <a:pt x="55396" y="58734"/>
                  <a:pt x="55204" y="58453"/>
                  <a:pt x="55017" y="58168"/>
                </a:cubicBezTo>
                <a:moveTo>
                  <a:pt x="56578" y="58997"/>
                </a:moveTo>
                <a:cubicBezTo>
                  <a:pt x="56379" y="58693"/>
                  <a:pt x="56191" y="58385"/>
                  <a:pt x="56007" y="58078"/>
                </a:cubicBezTo>
                <a:cubicBezTo>
                  <a:pt x="55722" y="58108"/>
                  <a:pt x="55433" y="58134"/>
                  <a:pt x="55144" y="58156"/>
                </a:cubicBezTo>
                <a:cubicBezTo>
                  <a:pt x="55332" y="58445"/>
                  <a:pt x="55527" y="58734"/>
                  <a:pt x="55730" y="59016"/>
                </a:cubicBezTo>
                <a:cubicBezTo>
                  <a:pt x="56015" y="59016"/>
                  <a:pt x="56296" y="59008"/>
                  <a:pt x="56578" y="58997"/>
                </a:cubicBezTo>
                <a:close/>
                <a:moveTo>
                  <a:pt x="56671" y="59139"/>
                </a:moveTo>
                <a:cubicBezTo>
                  <a:pt x="56394" y="59151"/>
                  <a:pt x="56116" y="59158"/>
                  <a:pt x="55835" y="59162"/>
                </a:cubicBezTo>
                <a:cubicBezTo>
                  <a:pt x="56026" y="59425"/>
                  <a:pt x="56221" y="59687"/>
                  <a:pt x="56420" y="59946"/>
                </a:cubicBezTo>
                <a:cubicBezTo>
                  <a:pt x="56698" y="59957"/>
                  <a:pt x="56972" y="59969"/>
                  <a:pt x="57242" y="59972"/>
                </a:cubicBezTo>
                <a:cubicBezTo>
                  <a:pt x="57047" y="59698"/>
                  <a:pt x="56855" y="59421"/>
                  <a:pt x="56671" y="59139"/>
                </a:cubicBezTo>
                <a:close/>
                <a:moveTo>
                  <a:pt x="57835" y="59980"/>
                </a:moveTo>
                <a:cubicBezTo>
                  <a:pt x="57966" y="59980"/>
                  <a:pt x="58093" y="59980"/>
                  <a:pt x="58221" y="59976"/>
                </a:cubicBezTo>
                <a:cubicBezTo>
                  <a:pt x="58026" y="59680"/>
                  <a:pt x="57838" y="59379"/>
                  <a:pt x="57654" y="59079"/>
                </a:cubicBezTo>
                <a:cubicBezTo>
                  <a:pt x="57373" y="59102"/>
                  <a:pt x="57088" y="59121"/>
                  <a:pt x="56799" y="59132"/>
                </a:cubicBezTo>
                <a:cubicBezTo>
                  <a:pt x="56987" y="59417"/>
                  <a:pt x="57182" y="59698"/>
                  <a:pt x="57381" y="59976"/>
                </a:cubicBezTo>
                <a:cubicBezTo>
                  <a:pt x="57531" y="59980"/>
                  <a:pt x="57685" y="59980"/>
                  <a:pt x="57835" y="59980"/>
                </a:cubicBezTo>
                <a:moveTo>
                  <a:pt x="58315" y="60119"/>
                </a:moveTo>
                <a:cubicBezTo>
                  <a:pt x="58157" y="60122"/>
                  <a:pt x="57996" y="60122"/>
                  <a:pt x="57835" y="60122"/>
                </a:cubicBezTo>
                <a:cubicBezTo>
                  <a:pt x="57718" y="60122"/>
                  <a:pt x="57602" y="60122"/>
                  <a:pt x="57486" y="60122"/>
                </a:cubicBezTo>
                <a:cubicBezTo>
                  <a:pt x="57673" y="60381"/>
                  <a:pt x="57865" y="60636"/>
                  <a:pt x="58063" y="60892"/>
                </a:cubicBezTo>
                <a:cubicBezTo>
                  <a:pt x="58337" y="60910"/>
                  <a:pt x="58611" y="60925"/>
                  <a:pt x="58881" y="60940"/>
                </a:cubicBezTo>
                <a:cubicBezTo>
                  <a:pt x="58686" y="60666"/>
                  <a:pt x="58499" y="60396"/>
                  <a:pt x="58315" y="60119"/>
                </a:cubicBezTo>
                <a:moveTo>
                  <a:pt x="59857" y="60967"/>
                </a:moveTo>
                <a:cubicBezTo>
                  <a:pt x="59662" y="60674"/>
                  <a:pt x="59474" y="60381"/>
                  <a:pt x="59294" y="60085"/>
                </a:cubicBezTo>
                <a:cubicBezTo>
                  <a:pt x="59013" y="60100"/>
                  <a:pt x="58728" y="60111"/>
                  <a:pt x="58442" y="60119"/>
                </a:cubicBezTo>
                <a:cubicBezTo>
                  <a:pt x="58630" y="60396"/>
                  <a:pt x="58821" y="60670"/>
                  <a:pt x="59020" y="60944"/>
                </a:cubicBezTo>
                <a:cubicBezTo>
                  <a:pt x="59298" y="60955"/>
                  <a:pt x="59579" y="60963"/>
                  <a:pt x="59857" y="60967"/>
                </a:cubicBezTo>
                <a:close/>
                <a:moveTo>
                  <a:pt x="59951" y="61109"/>
                </a:moveTo>
                <a:cubicBezTo>
                  <a:pt x="59677" y="61105"/>
                  <a:pt x="59403" y="61102"/>
                  <a:pt x="59125" y="61090"/>
                </a:cubicBezTo>
                <a:cubicBezTo>
                  <a:pt x="59309" y="61346"/>
                  <a:pt x="59504" y="61597"/>
                  <a:pt x="59699" y="61848"/>
                </a:cubicBezTo>
                <a:cubicBezTo>
                  <a:pt x="59969" y="61875"/>
                  <a:pt x="60243" y="61897"/>
                  <a:pt x="60514" y="61912"/>
                </a:cubicBezTo>
                <a:cubicBezTo>
                  <a:pt x="60318" y="61646"/>
                  <a:pt x="60135" y="61379"/>
                  <a:pt x="59951" y="61109"/>
                </a:cubicBezTo>
                <a:close/>
                <a:moveTo>
                  <a:pt x="61482" y="61961"/>
                </a:moveTo>
                <a:cubicBezTo>
                  <a:pt x="61290" y="61676"/>
                  <a:pt x="61103" y="61391"/>
                  <a:pt x="60926" y="61102"/>
                </a:cubicBezTo>
                <a:cubicBezTo>
                  <a:pt x="60679" y="61105"/>
                  <a:pt x="60435" y="61109"/>
                  <a:pt x="60187" y="61109"/>
                </a:cubicBezTo>
                <a:cubicBezTo>
                  <a:pt x="60150" y="61109"/>
                  <a:pt x="60116" y="61109"/>
                  <a:pt x="60078" y="61109"/>
                </a:cubicBezTo>
                <a:cubicBezTo>
                  <a:pt x="60262" y="61383"/>
                  <a:pt x="60454" y="61653"/>
                  <a:pt x="60649" y="61923"/>
                </a:cubicBezTo>
                <a:cubicBezTo>
                  <a:pt x="60926" y="61938"/>
                  <a:pt x="61204" y="61953"/>
                  <a:pt x="61482" y="61961"/>
                </a:cubicBezTo>
                <a:close/>
                <a:moveTo>
                  <a:pt x="61579" y="62103"/>
                </a:moveTo>
                <a:cubicBezTo>
                  <a:pt x="61305" y="62096"/>
                  <a:pt x="61031" y="62085"/>
                  <a:pt x="60754" y="62070"/>
                </a:cubicBezTo>
                <a:cubicBezTo>
                  <a:pt x="60941" y="62317"/>
                  <a:pt x="61129" y="62569"/>
                  <a:pt x="61324" y="62816"/>
                </a:cubicBezTo>
                <a:cubicBezTo>
                  <a:pt x="61594" y="62846"/>
                  <a:pt x="61864" y="62873"/>
                  <a:pt x="62134" y="62895"/>
                </a:cubicBezTo>
                <a:cubicBezTo>
                  <a:pt x="61943" y="62632"/>
                  <a:pt x="61759" y="62370"/>
                  <a:pt x="61579" y="62103"/>
                </a:cubicBezTo>
                <a:close/>
                <a:moveTo>
                  <a:pt x="63099" y="62963"/>
                </a:moveTo>
                <a:cubicBezTo>
                  <a:pt x="62911" y="62685"/>
                  <a:pt x="62723" y="62404"/>
                  <a:pt x="62547" y="62118"/>
                </a:cubicBezTo>
                <a:cubicBezTo>
                  <a:pt x="62266" y="62118"/>
                  <a:pt x="61984" y="62115"/>
                  <a:pt x="61703" y="62107"/>
                </a:cubicBezTo>
                <a:cubicBezTo>
                  <a:pt x="61887" y="62374"/>
                  <a:pt x="62074" y="62644"/>
                  <a:pt x="62269" y="62906"/>
                </a:cubicBezTo>
                <a:cubicBezTo>
                  <a:pt x="62547" y="62929"/>
                  <a:pt x="62825" y="62948"/>
                  <a:pt x="63099" y="62963"/>
                </a:cubicBezTo>
                <a:close/>
                <a:moveTo>
                  <a:pt x="63196" y="63105"/>
                </a:moveTo>
                <a:cubicBezTo>
                  <a:pt x="62922" y="63090"/>
                  <a:pt x="62652" y="63075"/>
                  <a:pt x="62378" y="63053"/>
                </a:cubicBezTo>
                <a:cubicBezTo>
                  <a:pt x="62562" y="63300"/>
                  <a:pt x="62750" y="63548"/>
                  <a:pt x="62945" y="63792"/>
                </a:cubicBezTo>
                <a:cubicBezTo>
                  <a:pt x="63211" y="63826"/>
                  <a:pt x="63481" y="63856"/>
                  <a:pt x="63752" y="63886"/>
                </a:cubicBezTo>
                <a:cubicBezTo>
                  <a:pt x="63560" y="63627"/>
                  <a:pt x="63376" y="63368"/>
                  <a:pt x="63196" y="63105"/>
                </a:cubicBezTo>
                <a:moveTo>
                  <a:pt x="64712" y="63972"/>
                </a:moveTo>
                <a:cubicBezTo>
                  <a:pt x="64524" y="63694"/>
                  <a:pt x="64341" y="63420"/>
                  <a:pt x="64161" y="63143"/>
                </a:cubicBezTo>
                <a:cubicBezTo>
                  <a:pt x="63883" y="63135"/>
                  <a:pt x="63601" y="63124"/>
                  <a:pt x="63324" y="63113"/>
                </a:cubicBezTo>
                <a:cubicBezTo>
                  <a:pt x="63504" y="63375"/>
                  <a:pt x="63691" y="63638"/>
                  <a:pt x="63883" y="63897"/>
                </a:cubicBezTo>
                <a:cubicBezTo>
                  <a:pt x="64161" y="63927"/>
                  <a:pt x="64434" y="63949"/>
                  <a:pt x="64712" y="63972"/>
                </a:cubicBezTo>
                <a:moveTo>
                  <a:pt x="64810" y="64111"/>
                </a:moveTo>
                <a:cubicBezTo>
                  <a:pt x="64536" y="64092"/>
                  <a:pt x="64266" y="64069"/>
                  <a:pt x="63992" y="64043"/>
                </a:cubicBezTo>
                <a:cubicBezTo>
                  <a:pt x="64176" y="64287"/>
                  <a:pt x="64363" y="64531"/>
                  <a:pt x="64554" y="64771"/>
                </a:cubicBezTo>
                <a:cubicBezTo>
                  <a:pt x="64825" y="64812"/>
                  <a:pt x="65091" y="64846"/>
                  <a:pt x="65361" y="64880"/>
                </a:cubicBezTo>
                <a:cubicBezTo>
                  <a:pt x="65174" y="64625"/>
                  <a:pt x="64990" y="64370"/>
                  <a:pt x="64810" y="64111"/>
                </a:cubicBezTo>
                <a:close/>
                <a:moveTo>
                  <a:pt x="66318" y="64981"/>
                </a:moveTo>
                <a:cubicBezTo>
                  <a:pt x="66130" y="64711"/>
                  <a:pt x="65946" y="64441"/>
                  <a:pt x="65770" y="64167"/>
                </a:cubicBezTo>
                <a:cubicBezTo>
                  <a:pt x="65492" y="64156"/>
                  <a:pt x="65215" y="64141"/>
                  <a:pt x="64933" y="64122"/>
                </a:cubicBezTo>
                <a:cubicBezTo>
                  <a:pt x="65117" y="64381"/>
                  <a:pt x="65301" y="64640"/>
                  <a:pt x="65492" y="64895"/>
                </a:cubicBezTo>
                <a:cubicBezTo>
                  <a:pt x="65766" y="64929"/>
                  <a:pt x="66044" y="64955"/>
                  <a:pt x="66318" y="64981"/>
                </a:cubicBezTo>
                <a:close/>
                <a:moveTo>
                  <a:pt x="66415" y="65124"/>
                </a:moveTo>
                <a:cubicBezTo>
                  <a:pt x="66145" y="65101"/>
                  <a:pt x="65875" y="65071"/>
                  <a:pt x="65601" y="65041"/>
                </a:cubicBezTo>
                <a:cubicBezTo>
                  <a:pt x="65785" y="65281"/>
                  <a:pt x="65973" y="65522"/>
                  <a:pt x="66164" y="65762"/>
                </a:cubicBezTo>
                <a:cubicBezTo>
                  <a:pt x="66430" y="65803"/>
                  <a:pt x="66697" y="65844"/>
                  <a:pt x="66967" y="65882"/>
                </a:cubicBezTo>
                <a:cubicBezTo>
                  <a:pt x="66779" y="65630"/>
                  <a:pt x="66596" y="65379"/>
                  <a:pt x="66415" y="65124"/>
                </a:cubicBezTo>
                <a:close/>
                <a:moveTo>
                  <a:pt x="67920" y="65998"/>
                </a:moveTo>
                <a:cubicBezTo>
                  <a:pt x="67732" y="65735"/>
                  <a:pt x="67552" y="65465"/>
                  <a:pt x="67376" y="65199"/>
                </a:cubicBezTo>
                <a:cubicBezTo>
                  <a:pt x="67095" y="65180"/>
                  <a:pt x="66817" y="65105"/>
                  <a:pt x="66539" y="65135"/>
                </a:cubicBezTo>
                <a:cubicBezTo>
                  <a:pt x="66719" y="65390"/>
                  <a:pt x="66907" y="65645"/>
                  <a:pt x="67098" y="65897"/>
                </a:cubicBezTo>
                <a:cubicBezTo>
                  <a:pt x="67372" y="65934"/>
                  <a:pt x="67646" y="65968"/>
                  <a:pt x="67920" y="65998"/>
                </a:cubicBezTo>
                <a:moveTo>
                  <a:pt x="68018" y="66141"/>
                </a:moveTo>
                <a:cubicBezTo>
                  <a:pt x="67747" y="66111"/>
                  <a:pt x="67477" y="66081"/>
                  <a:pt x="67207" y="66043"/>
                </a:cubicBezTo>
                <a:cubicBezTo>
                  <a:pt x="67387" y="66283"/>
                  <a:pt x="67575" y="66520"/>
                  <a:pt x="67766" y="66756"/>
                </a:cubicBezTo>
                <a:cubicBezTo>
                  <a:pt x="68033" y="66801"/>
                  <a:pt x="68299" y="66846"/>
                  <a:pt x="68565" y="66887"/>
                </a:cubicBezTo>
                <a:cubicBezTo>
                  <a:pt x="68378" y="66640"/>
                  <a:pt x="68198" y="66392"/>
                  <a:pt x="68018" y="66141"/>
                </a:cubicBezTo>
                <a:moveTo>
                  <a:pt x="69515" y="67019"/>
                </a:moveTo>
                <a:cubicBezTo>
                  <a:pt x="69331" y="66760"/>
                  <a:pt x="69151" y="66497"/>
                  <a:pt x="68974" y="66231"/>
                </a:cubicBezTo>
                <a:cubicBezTo>
                  <a:pt x="68697" y="66208"/>
                  <a:pt x="68419" y="66182"/>
                  <a:pt x="68141" y="66152"/>
                </a:cubicBezTo>
                <a:cubicBezTo>
                  <a:pt x="68321" y="66407"/>
                  <a:pt x="68509" y="66658"/>
                  <a:pt x="68697" y="66906"/>
                </a:cubicBezTo>
                <a:cubicBezTo>
                  <a:pt x="68971" y="66947"/>
                  <a:pt x="69241" y="66985"/>
                  <a:pt x="69515" y="67019"/>
                </a:cubicBezTo>
                <a:moveTo>
                  <a:pt x="69616" y="67105"/>
                </a:moveTo>
                <a:cubicBezTo>
                  <a:pt x="69346" y="67127"/>
                  <a:pt x="69076" y="67090"/>
                  <a:pt x="68809" y="67052"/>
                </a:cubicBezTo>
                <a:cubicBezTo>
                  <a:pt x="68989" y="67289"/>
                  <a:pt x="69173" y="67521"/>
                  <a:pt x="69365" y="67754"/>
                </a:cubicBezTo>
                <a:cubicBezTo>
                  <a:pt x="69631" y="67806"/>
                  <a:pt x="69897" y="67852"/>
                  <a:pt x="70164" y="67897"/>
                </a:cubicBezTo>
                <a:cubicBezTo>
                  <a:pt x="69976" y="67653"/>
                  <a:pt x="69796" y="67409"/>
                  <a:pt x="69616" y="67105"/>
                </a:cubicBezTo>
                <a:close/>
                <a:moveTo>
                  <a:pt x="71109" y="68043"/>
                </a:moveTo>
                <a:cubicBezTo>
                  <a:pt x="70925" y="67788"/>
                  <a:pt x="70745" y="67529"/>
                  <a:pt x="70569" y="67266"/>
                </a:cubicBezTo>
                <a:cubicBezTo>
                  <a:pt x="70291" y="67240"/>
                  <a:pt x="70014" y="67210"/>
                  <a:pt x="69740" y="67176"/>
                </a:cubicBezTo>
                <a:cubicBezTo>
                  <a:pt x="69920" y="67424"/>
                  <a:pt x="70104" y="67671"/>
                  <a:pt x="70291" y="67919"/>
                </a:cubicBezTo>
                <a:cubicBezTo>
                  <a:pt x="70565" y="67964"/>
                  <a:pt x="70835" y="68005"/>
                  <a:pt x="71109" y="68043"/>
                </a:cubicBezTo>
                <a:close/>
                <a:moveTo>
                  <a:pt x="71211" y="68185"/>
                </a:moveTo>
                <a:cubicBezTo>
                  <a:pt x="70940" y="68148"/>
                  <a:pt x="70670" y="68107"/>
                  <a:pt x="70404" y="68062"/>
                </a:cubicBezTo>
                <a:cubicBezTo>
                  <a:pt x="70584" y="68298"/>
                  <a:pt x="70772" y="68527"/>
                  <a:pt x="70959" y="68759"/>
                </a:cubicBezTo>
                <a:cubicBezTo>
                  <a:pt x="71226" y="68812"/>
                  <a:pt x="71492" y="68865"/>
                  <a:pt x="71758" y="68913"/>
                </a:cubicBezTo>
                <a:cubicBezTo>
                  <a:pt x="71571" y="68669"/>
                  <a:pt x="71391" y="68429"/>
                  <a:pt x="71211" y="68185"/>
                </a:cubicBezTo>
                <a:close/>
                <a:moveTo>
                  <a:pt x="72700" y="69071"/>
                </a:moveTo>
                <a:cubicBezTo>
                  <a:pt x="72516" y="68820"/>
                  <a:pt x="72336" y="68564"/>
                  <a:pt x="72160" y="68305"/>
                </a:cubicBezTo>
                <a:cubicBezTo>
                  <a:pt x="71882" y="68275"/>
                  <a:pt x="71608" y="68238"/>
                  <a:pt x="71331" y="68200"/>
                </a:cubicBezTo>
                <a:cubicBezTo>
                  <a:pt x="71511" y="68448"/>
                  <a:pt x="71695" y="68692"/>
                  <a:pt x="71886" y="68936"/>
                </a:cubicBezTo>
                <a:cubicBezTo>
                  <a:pt x="72156" y="68985"/>
                  <a:pt x="72430" y="69030"/>
                  <a:pt x="72700" y="69071"/>
                </a:cubicBezTo>
                <a:moveTo>
                  <a:pt x="72805" y="69213"/>
                </a:moveTo>
                <a:cubicBezTo>
                  <a:pt x="72535" y="69168"/>
                  <a:pt x="72265" y="69127"/>
                  <a:pt x="71995" y="69078"/>
                </a:cubicBezTo>
                <a:cubicBezTo>
                  <a:pt x="72179" y="69311"/>
                  <a:pt x="72362" y="69540"/>
                  <a:pt x="72550" y="69769"/>
                </a:cubicBezTo>
                <a:cubicBezTo>
                  <a:pt x="72816" y="69825"/>
                  <a:pt x="73083" y="69881"/>
                  <a:pt x="73349" y="69930"/>
                </a:cubicBezTo>
                <a:cubicBezTo>
                  <a:pt x="73162" y="69694"/>
                  <a:pt x="72981" y="69454"/>
                  <a:pt x="72805" y="69213"/>
                </a:cubicBezTo>
                <a:moveTo>
                  <a:pt x="74291" y="70103"/>
                </a:moveTo>
                <a:cubicBezTo>
                  <a:pt x="74107" y="69851"/>
                  <a:pt x="73923" y="69600"/>
                  <a:pt x="73747" y="69349"/>
                </a:cubicBezTo>
                <a:cubicBezTo>
                  <a:pt x="73473" y="69311"/>
                  <a:pt x="73195" y="69270"/>
                  <a:pt x="72921" y="69228"/>
                </a:cubicBezTo>
                <a:cubicBezTo>
                  <a:pt x="73102" y="69472"/>
                  <a:pt x="73285" y="69716"/>
                  <a:pt x="73473" y="69956"/>
                </a:cubicBezTo>
                <a:cubicBezTo>
                  <a:pt x="73747" y="70009"/>
                  <a:pt x="74017" y="70058"/>
                  <a:pt x="74291" y="70103"/>
                </a:cubicBezTo>
                <a:close/>
                <a:moveTo>
                  <a:pt x="74392" y="70242"/>
                </a:moveTo>
                <a:cubicBezTo>
                  <a:pt x="74122" y="70197"/>
                  <a:pt x="73856" y="70148"/>
                  <a:pt x="73586" y="70099"/>
                </a:cubicBezTo>
                <a:cubicBezTo>
                  <a:pt x="73769" y="70328"/>
                  <a:pt x="73953" y="70557"/>
                  <a:pt x="74141" y="70782"/>
                </a:cubicBezTo>
                <a:cubicBezTo>
                  <a:pt x="74407" y="70842"/>
                  <a:pt x="74670" y="70898"/>
                  <a:pt x="74936" y="70954"/>
                </a:cubicBezTo>
                <a:cubicBezTo>
                  <a:pt x="74752" y="70718"/>
                  <a:pt x="74572" y="70482"/>
                  <a:pt x="74392" y="70242"/>
                </a:cubicBezTo>
                <a:close/>
                <a:moveTo>
                  <a:pt x="75878" y="71138"/>
                </a:moveTo>
                <a:cubicBezTo>
                  <a:pt x="75690" y="70891"/>
                  <a:pt x="75510" y="70639"/>
                  <a:pt x="75334" y="70392"/>
                </a:cubicBezTo>
                <a:cubicBezTo>
                  <a:pt x="75060" y="70350"/>
                  <a:pt x="74782" y="70305"/>
                  <a:pt x="74509" y="70260"/>
                </a:cubicBezTo>
                <a:cubicBezTo>
                  <a:pt x="74689" y="70504"/>
                  <a:pt x="74873" y="70741"/>
                  <a:pt x="75064" y="70981"/>
                </a:cubicBezTo>
                <a:cubicBezTo>
                  <a:pt x="75334" y="71037"/>
                  <a:pt x="75604" y="71089"/>
                  <a:pt x="75878" y="71138"/>
                </a:cubicBezTo>
                <a:close/>
                <a:moveTo>
                  <a:pt x="75979" y="71277"/>
                </a:moveTo>
                <a:cubicBezTo>
                  <a:pt x="75709" y="71228"/>
                  <a:pt x="75443" y="71176"/>
                  <a:pt x="75176" y="71123"/>
                </a:cubicBezTo>
                <a:cubicBezTo>
                  <a:pt x="75357" y="71348"/>
                  <a:pt x="75540" y="71573"/>
                  <a:pt x="75728" y="71799"/>
                </a:cubicBezTo>
                <a:cubicBezTo>
                  <a:pt x="75994" y="71862"/>
                  <a:pt x="76257" y="71922"/>
                  <a:pt x="76523" y="71982"/>
                </a:cubicBezTo>
                <a:cubicBezTo>
                  <a:pt x="76340" y="71746"/>
                  <a:pt x="76159" y="71513"/>
                  <a:pt x="75979" y="71277"/>
                </a:cubicBezTo>
                <a:close/>
                <a:moveTo>
                  <a:pt x="77461" y="72174"/>
                </a:moveTo>
                <a:cubicBezTo>
                  <a:pt x="77278" y="71930"/>
                  <a:pt x="77097" y="71682"/>
                  <a:pt x="76921" y="71435"/>
                </a:cubicBezTo>
                <a:cubicBezTo>
                  <a:pt x="76643" y="71393"/>
                  <a:pt x="76370" y="71345"/>
                  <a:pt x="76096" y="71296"/>
                </a:cubicBezTo>
                <a:cubicBezTo>
                  <a:pt x="76276" y="71536"/>
                  <a:pt x="76460" y="71772"/>
                  <a:pt x="76647" y="72009"/>
                </a:cubicBezTo>
                <a:cubicBezTo>
                  <a:pt x="76917" y="72065"/>
                  <a:pt x="77191" y="72121"/>
                  <a:pt x="77461" y="72174"/>
                </a:cubicBezTo>
                <a:moveTo>
                  <a:pt x="77566" y="72313"/>
                </a:moveTo>
                <a:cubicBezTo>
                  <a:pt x="77296" y="72260"/>
                  <a:pt x="77030" y="72204"/>
                  <a:pt x="76760" y="72148"/>
                </a:cubicBezTo>
                <a:cubicBezTo>
                  <a:pt x="76944" y="72373"/>
                  <a:pt x="77127" y="72598"/>
                  <a:pt x="77315" y="72819"/>
                </a:cubicBezTo>
                <a:cubicBezTo>
                  <a:pt x="77581" y="72887"/>
                  <a:pt x="77844" y="72950"/>
                  <a:pt x="78111" y="73010"/>
                </a:cubicBezTo>
                <a:cubicBezTo>
                  <a:pt x="77927" y="72778"/>
                  <a:pt x="77743" y="72545"/>
                  <a:pt x="77566" y="72313"/>
                </a:cubicBezTo>
                <a:close/>
                <a:moveTo>
                  <a:pt x="79045" y="73213"/>
                </a:moveTo>
                <a:cubicBezTo>
                  <a:pt x="78861" y="72973"/>
                  <a:pt x="78681" y="72729"/>
                  <a:pt x="78504" y="72481"/>
                </a:cubicBezTo>
                <a:cubicBezTo>
                  <a:pt x="78227" y="72436"/>
                  <a:pt x="77953" y="72388"/>
                  <a:pt x="77679" y="72335"/>
                </a:cubicBezTo>
                <a:cubicBezTo>
                  <a:pt x="77859" y="72568"/>
                  <a:pt x="78043" y="72804"/>
                  <a:pt x="78234" y="73037"/>
                </a:cubicBezTo>
                <a:cubicBezTo>
                  <a:pt x="78504" y="73101"/>
                  <a:pt x="78775" y="73157"/>
                  <a:pt x="79045" y="73213"/>
                </a:cubicBezTo>
                <a:moveTo>
                  <a:pt x="79150" y="73352"/>
                </a:moveTo>
                <a:cubicBezTo>
                  <a:pt x="78883" y="73296"/>
                  <a:pt x="78613" y="73239"/>
                  <a:pt x="78347" y="73179"/>
                </a:cubicBezTo>
                <a:cubicBezTo>
                  <a:pt x="78527" y="73401"/>
                  <a:pt x="78715" y="73626"/>
                  <a:pt x="78902" y="73843"/>
                </a:cubicBezTo>
                <a:cubicBezTo>
                  <a:pt x="79165" y="73915"/>
                  <a:pt x="79431" y="73979"/>
                  <a:pt x="79698" y="74042"/>
                </a:cubicBezTo>
                <a:cubicBezTo>
                  <a:pt x="79510" y="73813"/>
                  <a:pt x="79330" y="73581"/>
                  <a:pt x="79150" y="73352"/>
                </a:cubicBezTo>
                <a:moveTo>
                  <a:pt x="80628" y="74256"/>
                </a:moveTo>
                <a:cubicBezTo>
                  <a:pt x="80444" y="74016"/>
                  <a:pt x="80264" y="73776"/>
                  <a:pt x="80084" y="73532"/>
                </a:cubicBezTo>
                <a:cubicBezTo>
                  <a:pt x="79810" y="73483"/>
                  <a:pt x="79536" y="73427"/>
                  <a:pt x="79262" y="73374"/>
                </a:cubicBezTo>
                <a:cubicBezTo>
                  <a:pt x="79442" y="73607"/>
                  <a:pt x="79626" y="73840"/>
                  <a:pt x="79818" y="74072"/>
                </a:cubicBezTo>
                <a:cubicBezTo>
                  <a:pt x="80088" y="74136"/>
                  <a:pt x="80358" y="74196"/>
                  <a:pt x="80628" y="74256"/>
                </a:cubicBezTo>
                <a:moveTo>
                  <a:pt x="80733" y="74391"/>
                </a:moveTo>
                <a:cubicBezTo>
                  <a:pt x="80467" y="74335"/>
                  <a:pt x="80197" y="74275"/>
                  <a:pt x="79930" y="74211"/>
                </a:cubicBezTo>
                <a:cubicBezTo>
                  <a:pt x="80110" y="74433"/>
                  <a:pt x="80298" y="74654"/>
                  <a:pt x="80486" y="74871"/>
                </a:cubicBezTo>
                <a:cubicBezTo>
                  <a:pt x="80752" y="74943"/>
                  <a:pt x="81015" y="75010"/>
                  <a:pt x="81281" y="75078"/>
                </a:cubicBezTo>
                <a:cubicBezTo>
                  <a:pt x="81093" y="74849"/>
                  <a:pt x="80913" y="74620"/>
                  <a:pt x="80733" y="74391"/>
                </a:cubicBezTo>
                <a:close/>
                <a:moveTo>
                  <a:pt x="82211" y="75303"/>
                </a:moveTo>
                <a:cubicBezTo>
                  <a:pt x="82028" y="75063"/>
                  <a:pt x="81844" y="74823"/>
                  <a:pt x="81667" y="74583"/>
                </a:cubicBezTo>
                <a:cubicBezTo>
                  <a:pt x="81390" y="74530"/>
                  <a:pt x="81120" y="74474"/>
                  <a:pt x="80846" y="74414"/>
                </a:cubicBezTo>
                <a:cubicBezTo>
                  <a:pt x="81026" y="74646"/>
                  <a:pt x="81210" y="74879"/>
                  <a:pt x="81397" y="75108"/>
                </a:cubicBezTo>
                <a:cubicBezTo>
                  <a:pt x="81667" y="75175"/>
                  <a:pt x="81941" y="75239"/>
                  <a:pt x="82211" y="75303"/>
                </a:cubicBezTo>
                <a:close/>
                <a:moveTo>
                  <a:pt x="82317" y="75434"/>
                </a:moveTo>
                <a:cubicBezTo>
                  <a:pt x="82046" y="75374"/>
                  <a:pt x="81780" y="75310"/>
                  <a:pt x="81514" y="75247"/>
                </a:cubicBezTo>
                <a:cubicBezTo>
                  <a:pt x="81694" y="75464"/>
                  <a:pt x="81881" y="75686"/>
                  <a:pt x="82069" y="75903"/>
                </a:cubicBezTo>
                <a:cubicBezTo>
                  <a:pt x="82335" y="75975"/>
                  <a:pt x="82598" y="76046"/>
                  <a:pt x="82864" y="76117"/>
                </a:cubicBezTo>
                <a:cubicBezTo>
                  <a:pt x="82680" y="75892"/>
                  <a:pt x="82497" y="75663"/>
                  <a:pt x="82317" y="75434"/>
                </a:cubicBezTo>
                <a:close/>
                <a:moveTo>
                  <a:pt x="83795" y="76346"/>
                </a:moveTo>
                <a:cubicBezTo>
                  <a:pt x="83607" y="76113"/>
                  <a:pt x="83427" y="75873"/>
                  <a:pt x="83247" y="75637"/>
                </a:cubicBezTo>
                <a:cubicBezTo>
                  <a:pt x="82973" y="75581"/>
                  <a:pt x="82699" y="75521"/>
                  <a:pt x="82425" y="75461"/>
                </a:cubicBezTo>
                <a:cubicBezTo>
                  <a:pt x="82605" y="75689"/>
                  <a:pt x="82793" y="75918"/>
                  <a:pt x="82981" y="76147"/>
                </a:cubicBezTo>
                <a:cubicBezTo>
                  <a:pt x="83251" y="76215"/>
                  <a:pt x="83521" y="76282"/>
                  <a:pt x="83795" y="76346"/>
                </a:cubicBezTo>
                <a:close/>
                <a:moveTo>
                  <a:pt x="83900" y="76481"/>
                </a:moveTo>
                <a:cubicBezTo>
                  <a:pt x="83630" y="76417"/>
                  <a:pt x="83360" y="76350"/>
                  <a:pt x="83093" y="76282"/>
                </a:cubicBezTo>
                <a:cubicBezTo>
                  <a:pt x="83277" y="76500"/>
                  <a:pt x="83465" y="76717"/>
                  <a:pt x="83652" y="76935"/>
                </a:cubicBezTo>
                <a:cubicBezTo>
                  <a:pt x="83915" y="77010"/>
                  <a:pt x="84181" y="77085"/>
                  <a:pt x="84448" y="77156"/>
                </a:cubicBezTo>
                <a:cubicBezTo>
                  <a:pt x="84260" y="76931"/>
                  <a:pt x="84080" y="76706"/>
                  <a:pt x="83900" y="76481"/>
                </a:cubicBezTo>
                <a:moveTo>
                  <a:pt x="85374" y="77397"/>
                </a:moveTo>
                <a:cubicBezTo>
                  <a:pt x="85191" y="77164"/>
                  <a:pt x="85007" y="76928"/>
                  <a:pt x="84827" y="76691"/>
                </a:cubicBezTo>
                <a:cubicBezTo>
                  <a:pt x="84553" y="76631"/>
                  <a:pt x="84279" y="76567"/>
                  <a:pt x="84005" y="76504"/>
                </a:cubicBezTo>
                <a:cubicBezTo>
                  <a:pt x="84185" y="76732"/>
                  <a:pt x="84373" y="76961"/>
                  <a:pt x="84560" y="77186"/>
                </a:cubicBezTo>
                <a:cubicBezTo>
                  <a:pt x="84830" y="77258"/>
                  <a:pt x="85104" y="77329"/>
                  <a:pt x="85374" y="77397"/>
                </a:cubicBezTo>
                <a:close/>
                <a:moveTo>
                  <a:pt x="86031" y="78200"/>
                </a:moveTo>
                <a:cubicBezTo>
                  <a:pt x="85843" y="77978"/>
                  <a:pt x="85660" y="77753"/>
                  <a:pt x="85479" y="77528"/>
                </a:cubicBezTo>
                <a:cubicBezTo>
                  <a:pt x="85209" y="77460"/>
                  <a:pt x="84943" y="77393"/>
                  <a:pt x="84677" y="77322"/>
                </a:cubicBezTo>
                <a:cubicBezTo>
                  <a:pt x="84857" y="77539"/>
                  <a:pt x="85044" y="77757"/>
                  <a:pt x="85236" y="77971"/>
                </a:cubicBezTo>
                <a:cubicBezTo>
                  <a:pt x="85498" y="78049"/>
                  <a:pt x="85765" y="78124"/>
                  <a:pt x="86031" y="78200"/>
                </a:cubicBezTo>
                <a:close/>
                <a:moveTo>
                  <a:pt x="86144" y="78335"/>
                </a:moveTo>
                <a:cubicBezTo>
                  <a:pt x="85881" y="78263"/>
                  <a:pt x="85618" y="78188"/>
                  <a:pt x="85359" y="78113"/>
                </a:cubicBezTo>
                <a:cubicBezTo>
                  <a:pt x="85543" y="78320"/>
                  <a:pt x="85731" y="78522"/>
                  <a:pt x="85918" y="78729"/>
                </a:cubicBezTo>
                <a:cubicBezTo>
                  <a:pt x="86177" y="78811"/>
                  <a:pt x="86440" y="78894"/>
                  <a:pt x="86699" y="78972"/>
                </a:cubicBezTo>
                <a:cubicBezTo>
                  <a:pt x="86511" y="78762"/>
                  <a:pt x="86327" y="78548"/>
                  <a:pt x="86144" y="78335"/>
                </a:cubicBezTo>
                <a:close/>
                <a:moveTo>
                  <a:pt x="87611" y="79243"/>
                </a:moveTo>
                <a:cubicBezTo>
                  <a:pt x="87423" y="79021"/>
                  <a:pt x="87235" y="78800"/>
                  <a:pt x="87055" y="78575"/>
                </a:cubicBezTo>
                <a:cubicBezTo>
                  <a:pt x="86789" y="78507"/>
                  <a:pt x="86523" y="78436"/>
                  <a:pt x="86256" y="78365"/>
                </a:cubicBezTo>
                <a:cubicBezTo>
                  <a:pt x="86440" y="78578"/>
                  <a:pt x="86628" y="78796"/>
                  <a:pt x="86819" y="79010"/>
                </a:cubicBezTo>
                <a:cubicBezTo>
                  <a:pt x="87082" y="79089"/>
                  <a:pt x="87344" y="79168"/>
                  <a:pt x="87611" y="79243"/>
                </a:cubicBezTo>
                <a:close/>
                <a:moveTo>
                  <a:pt x="87723" y="79374"/>
                </a:moveTo>
                <a:cubicBezTo>
                  <a:pt x="87461" y="79303"/>
                  <a:pt x="87202" y="79224"/>
                  <a:pt x="86943" y="79149"/>
                </a:cubicBezTo>
                <a:cubicBezTo>
                  <a:pt x="87127" y="79355"/>
                  <a:pt x="87314" y="79558"/>
                  <a:pt x="87502" y="79764"/>
                </a:cubicBezTo>
                <a:cubicBezTo>
                  <a:pt x="87761" y="79847"/>
                  <a:pt x="88020" y="79929"/>
                  <a:pt x="88275" y="80012"/>
                </a:cubicBezTo>
                <a:cubicBezTo>
                  <a:pt x="88087" y="79802"/>
                  <a:pt x="87903" y="79588"/>
                  <a:pt x="87723" y="79374"/>
                </a:cubicBezTo>
                <a:close/>
                <a:moveTo>
                  <a:pt x="89194" y="80289"/>
                </a:moveTo>
                <a:cubicBezTo>
                  <a:pt x="89006" y="80068"/>
                  <a:pt x="88819" y="79847"/>
                  <a:pt x="88639" y="79625"/>
                </a:cubicBezTo>
                <a:cubicBezTo>
                  <a:pt x="88369" y="79554"/>
                  <a:pt x="88098" y="79483"/>
                  <a:pt x="87832" y="79408"/>
                </a:cubicBezTo>
                <a:cubicBezTo>
                  <a:pt x="88016" y="79622"/>
                  <a:pt x="88203" y="79835"/>
                  <a:pt x="88391" y="80045"/>
                </a:cubicBezTo>
                <a:cubicBezTo>
                  <a:pt x="88657" y="80128"/>
                  <a:pt x="88924" y="80211"/>
                  <a:pt x="89194" y="80289"/>
                </a:cubicBezTo>
                <a:close/>
                <a:moveTo>
                  <a:pt x="89307" y="80421"/>
                </a:moveTo>
                <a:cubicBezTo>
                  <a:pt x="89040" y="80346"/>
                  <a:pt x="88777" y="80267"/>
                  <a:pt x="88515" y="80184"/>
                </a:cubicBezTo>
                <a:cubicBezTo>
                  <a:pt x="88702" y="80391"/>
                  <a:pt x="88890" y="80593"/>
                  <a:pt x="89078" y="80796"/>
                </a:cubicBezTo>
                <a:cubicBezTo>
                  <a:pt x="89340" y="80882"/>
                  <a:pt x="89599" y="80968"/>
                  <a:pt x="89862" y="81055"/>
                </a:cubicBezTo>
                <a:cubicBezTo>
                  <a:pt x="89674" y="80845"/>
                  <a:pt x="89487" y="80635"/>
                  <a:pt x="89307" y="80421"/>
                </a:cubicBezTo>
                <a:close/>
                <a:moveTo>
                  <a:pt x="90774" y="81336"/>
                </a:moveTo>
                <a:cubicBezTo>
                  <a:pt x="90582" y="81119"/>
                  <a:pt x="90398" y="80897"/>
                  <a:pt x="90215" y="80676"/>
                </a:cubicBezTo>
                <a:cubicBezTo>
                  <a:pt x="89944" y="80605"/>
                  <a:pt x="89678" y="80529"/>
                  <a:pt x="89412" y="80451"/>
                </a:cubicBezTo>
                <a:cubicBezTo>
                  <a:pt x="89595" y="80665"/>
                  <a:pt x="89783" y="80878"/>
                  <a:pt x="89974" y="81089"/>
                </a:cubicBezTo>
                <a:cubicBezTo>
                  <a:pt x="90241" y="81175"/>
                  <a:pt x="90507" y="81257"/>
                  <a:pt x="90774" y="81336"/>
                </a:cubicBezTo>
                <a:close/>
                <a:moveTo>
                  <a:pt x="90886" y="81467"/>
                </a:moveTo>
                <a:cubicBezTo>
                  <a:pt x="90620" y="81389"/>
                  <a:pt x="90361" y="81306"/>
                  <a:pt x="90098" y="81224"/>
                </a:cubicBezTo>
                <a:cubicBezTo>
                  <a:pt x="90282" y="81430"/>
                  <a:pt x="90473" y="81633"/>
                  <a:pt x="90661" y="81835"/>
                </a:cubicBezTo>
                <a:cubicBezTo>
                  <a:pt x="90924" y="81925"/>
                  <a:pt x="91186" y="82012"/>
                  <a:pt x="91445" y="82098"/>
                </a:cubicBezTo>
                <a:cubicBezTo>
                  <a:pt x="91258" y="81888"/>
                  <a:pt x="91070" y="81678"/>
                  <a:pt x="90886" y="81467"/>
                </a:cubicBezTo>
                <a:close/>
                <a:moveTo>
                  <a:pt x="92357" y="82387"/>
                </a:moveTo>
                <a:cubicBezTo>
                  <a:pt x="92169" y="82169"/>
                  <a:pt x="91982" y="81952"/>
                  <a:pt x="91798" y="81730"/>
                </a:cubicBezTo>
                <a:cubicBezTo>
                  <a:pt x="91528" y="81655"/>
                  <a:pt x="91258" y="81576"/>
                  <a:pt x="90987" y="81498"/>
                </a:cubicBezTo>
                <a:cubicBezTo>
                  <a:pt x="91175" y="81711"/>
                  <a:pt x="91363" y="81921"/>
                  <a:pt x="91558" y="82135"/>
                </a:cubicBezTo>
                <a:cubicBezTo>
                  <a:pt x="91824" y="82222"/>
                  <a:pt x="92091" y="82304"/>
                  <a:pt x="92357" y="82387"/>
                </a:cubicBezTo>
                <a:moveTo>
                  <a:pt x="92469" y="82518"/>
                </a:moveTo>
                <a:cubicBezTo>
                  <a:pt x="92207" y="82436"/>
                  <a:pt x="91940" y="82353"/>
                  <a:pt x="91678" y="82267"/>
                </a:cubicBezTo>
                <a:cubicBezTo>
                  <a:pt x="91865" y="82469"/>
                  <a:pt x="92057" y="82672"/>
                  <a:pt x="92248" y="82874"/>
                </a:cubicBezTo>
                <a:cubicBezTo>
                  <a:pt x="92507" y="82968"/>
                  <a:pt x="92770" y="83058"/>
                  <a:pt x="93032" y="83145"/>
                </a:cubicBezTo>
                <a:cubicBezTo>
                  <a:pt x="92845" y="82935"/>
                  <a:pt x="92657" y="82728"/>
                  <a:pt x="92469" y="82518"/>
                </a:cubicBezTo>
                <a:close/>
                <a:moveTo>
                  <a:pt x="93944" y="83441"/>
                </a:moveTo>
                <a:cubicBezTo>
                  <a:pt x="93753" y="83223"/>
                  <a:pt x="93565" y="83006"/>
                  <a:pt x="93381" y="82788"/>
                </a:cubicBezTo>
                <a:cubicBezTo>
                  <a:pt x="93111" y="82709"/>
                  <a:pt x="92841" y="82631"/>
                  <a:pt x="92571" y="82548"/>
                </a:cubicBezTo>
                <a:cubicBezTo>
                  <a:pt x="92758" y="82758"/>
                  <a:pt x="92946" y="82968"/>
                  <a:pt x="93141" y="83178"/>
                </a:cubicBezTo>
                <a:cubicBezTo>
                  <a:pt x="93407" y="83268"/>
                  <a:pt x="93674" y="83355"/>
                  <a:pt x="93944" y="83441"/>
                </a:cubicBezTo>
                <a:close/>
                <a:moveTo>
                  <a:pt x="94057" y="83569"/>
                </a:moveTo>
                <a:cubicBezTo>
                  <a:pt x="93790" y="83486"/>
                  <a:pt x="93528" y="83400"/>
                  <a:pt x="93261" y="83313"/>
                </a:cubicBezTo>
                <a:cubicBezTo>
                  <a:pt x="93453" y="83516"/>
                  <a:pt x="93640" y="83715"/>
                  <a:pt x="93835" y="83918"/>
                </a:cubicBezTo>
                <a:cubicBezTo>
                  <a:pt x="94094" y="84011"/>
                  <a:pt x="94357" y="84101"/>
                  <a:pt x="94619" y="84191"/>
                </a:cubicBezTo>
                <a:cubicBezTo>
                  <a:pt x="94428" y="83985"/>
                  <a:pt x="94240" y="83779"/>
                  <a:pt x="94057" y="83569"/>
                </a:cubicBezTo>
                <a:moveTo>
                  <a:pt x="95531" y="84495"/>
                </a:moveTo>
                <a:cubicBezTo>
                  <a:pt x="95340" y="84278"/>
                  <a:pt x="95152" y="84064"/>
                  <a:pt x="94965" y="83846"/>
                </a:cubicBezTo>
                <a:cubicBezTo>
                  <a:pt x="94694" y="83764"/>
                  <a:pt x="94424" y="83681"/>
                  <a:pt x="94154" y="83599"/>
                </a:cubicBezTo>
                <a:cubicBezTo>
                  <a:pt x="94342" y="83809"/>
                  <a:pt x="94533" y="84019"/>
                  <a:pt x="94724" y="84229"/>
                </a:cubicBezTo>
                <a:cubicBezTo>
                  <a:pt x="94991" y="84319"/>
                  <a:pt x="95261" y="84409"/>
                  <a:pt x="95531" y="84495"/>
                </a:cubicBezTo>
                <a:close/>
                <a:moveTo>
                  <a:pt x="94845" y="84360"/>
                </a:moveTo>
                <a:cubicBezTo>
                  <a:pt x="95032" y="84559"/>
                  <a:pt x="95223" y="84762"/>
                  <a:pt x="95419" y="84961"/>
                </a:cubicBezTo>
                <a:cubicBezTo>
                  <a:pt x="95681" y="85058"/>
                  <a:pt x="95944" y="85152"/>
                  <a:pt x="96206" y="85242"/>
                </a:cubicBezTo>
                <a:cubicBezTo>
                  <a:pt x="96015" y="85036"/>
                  <a:pt x="95828" y="84829"/>
                  <a:pt x="95640" y="84619"/>
                </a:cubicBezTo>
                <a:cubicBezTo>
                  <a:pt x="95374" y="84533"/>
                  <a:pt x="95111" y="84447"/>
                  <a:pt x="94845" y="84360"/>
                </a:cubicBezTo>
                <a:close/>
                <a:moveTo>
                  <a:pt x="95055" y="83873"/>
                </a:moveTo>
                <a:cubicBezTo>
                  <a:pt x="95238" y="84090"/>
                  <a:pt x="95430" y="84308"/>
                  <a:pt x="95625" y="84525"/>
                </a:cubicBezTo>
                <a:cubicBezTo>
                  <a:pt x="95895" y="84612"/>
                  <a:pt x="96173" y="84698"/>
                  <a:pt x="96447" y="84784"/>
                </a:cubicBezTo>
                <a:cubicBezTo>
                  <a:pt x="96255" y="84559"/>
                  <a:pt x="96068" y="84334"/>
                  <a:pt x="95884" y="84109"/>
                </a:cubicBezTo>
                <a:cubicBezTo>
                  <a:pt x="95606" y="84030"/>
                  <a:pt x="95329" y="83951"/>
                  <a:pt x="95055" y="83873"/>
                </a:cubicBezTo>
                <a:close/>
                <a:moveTo>
                  <a:pt x="94383" y="83070"/>
                </a:moveTo>
                <a:cubicBezTo>
                  <a:pt x="94571" y="83295"/>
                  <a:pt x="94758" y="83524"/>
                  <a:pt x="94950" y="83749"/>
                </a:cubicBezTo>
                <a:cubicBezTo>
                  <a:pt x="95227" y="83831"/>
                  <a:pt x="95509" y="83914"/>
                  <a:pt x="95786" y="83993"/>
                </a:cubicBezTo>
                <a:cubicBezTo>
                  <a:pt x="95599" y="83760"/>
                  <a:pt x="95411" y="83524"/>
                  <a:pt x="95227" y="83291"/>
                </a:cubicBezTo>
                <a:cubicBezTo>
                  <a:pt x="94946" y="83216"/>
                  <a:pt x="94664" y="83145"/>
                  <a:pt x="94383" y="83070"/>
                </a:cubicBezTo>
                <a:close/>
                <a:moveTo>
                  <a:pt x="143291" y="8964"/>
                </a:moveTo>
                <a:cubicBezTo>
                  <a:pt x="161372" y="8964"/>
                  <a:pt x="177280" y="12374"/>
                  <a:pt x="183865" y="19871"/>
                </a:cubicBezTo>
                <a:cubicBezTo>
                  <a:pt x="186975" y="23417"/>
                  <a:pt x="188375" y="27488"/>
                  <a:pt x="188375" y="31806"/>
                </a:cubicBezTo>
                <a:cubicBezTo>
                  <a:pt x="188371" y="44585"/>
                  <a:pt x="176173" y="59530"/>
                  <a:pt x="160130" y="69656"/>
                </a:cubicBezTo>
                <a:cubicBezTo>
                  <a:pt x="145737" y="78766"/>
                  <a:pt x="127457" y="84150"/>
                  <a:pt x="110404" y="84150"/>
                </a:cubicBezTo>
                <a:cubicBezTo>
                  <a:pt x="104975" y="84150"/>
                  <a:pt x="99673" y="83602"/>
                  <a:pt x="94657" y="82458"/>
                </a:cubicBezTo>
                <a:cubicBezTo>
                  <a:pt x="94841" y="82706"/>
                  <a:pt x="95025" y="82950"/>
                  <a:pt x="95212" y="83193"/>
                </a:cubicBezTo>
                <a:cubicBezTo>
                  <a:pt x="100848" y="84630"/>
                  <a:pt x="106873" y="85313"/>
                  <a:pt x="113053" y="85313"/>
                </a:cubicBezTo>
                <a:cubicBezTo>
                  <a:pt x="130425" y="85313"/>
                  <a:pt x="149009" y="79925"/>
                  <a:pt x="163518" y="70801"/>
                </a:cubicBezTo>
                <a:cubicBezTo>
                  <a:pt x="179779" y="60606"/>
                  <a:pt x="191984" y="45456"/>
                  <a:pt x="191981" y="32459"/>
                </a:cubicBezTo>
                <a:cubicBezTo>
                  <a:pt x="191981" y="27975"/>
                  <a:pt x="190528" y="23747"/>
                  <a:pt x="187294" y="20062"/>
                </a:cubicBezTo>
                <a:cubicBezTo>
                  <a:pt x="180409" y="12213"/>
                  <a:pt x="163818" y="8592"/>
                  <a:pt x="145103" y="8592"/>
                </a:cubicBezTo>
                <a:lnTo>
                  <a:pt x="145092" y="8592"/>
                </a:lnTo>
                <a:cubicBezTo>
                  <a:pt x="138972" y="8592"/>
                  <a:pt x="132624" y="8979"/>
                  <a:pt x="126316" y="9729"/>
                </a:cubicBezTo>
                <a:cubicBezTo>
                  <a:pt x="126136" y="9808"/>
                  <a:pt x="125956" y="9883"/>
                  <a:pt x="125776" y="9962"/>
                </a:cubicBezTo>
                <a:cubicBezTo>
                  <a:pt x="131682" y="9302"/>
                  <a:pt x="137591" y="8964"/>
                  <a:pt x="143291" y="8964"/>
                </a:cubicBezTo>
                <a:close/>
                <a:moveTo>
                  <a:pt x="141508" y="9418"/>
                </a:moveTo>
                <a:cubicBezTo>
                  <a:pt x="158925" y="9418"/>
                  <a:pt x="174125" y="12630"/>
                  <a:pt x="180372" y="19743"/>
                </a:cubicBezTo>
                <a:cubicBezTo>
                  <a:pt x="183347" y="23135"/>
                  <a:pt x="184683" y="27026"/>
                  <a:pt x="184683" y="31164"/>
                </a:cubicBezTo>
                <a:cubicBezTo>
                  <a:pt x="184679" y="43666"/>
                  <a:pt x="172511" y="58389"/>
                  <a:pt x="156693" y="68441"/>
                </a:cubicBezTo>
                <a:cubicBezTo>
                  <a:pt x="142431" y="77528"/>
                  <a:pt x="124478" y="82901"/>
                  <a:pt x="107763" y="82901"/>
                </a:cubicBezTo>
                <a:cubicBezTo>
                  <a:pt x="103046" y="82901"/>
                  <a:pt x="98431" y="82473"/>
                  <a:pt x="94023" y="81580"/>
                </a:cubicBezTo>
                <a:cubicBezTo>
                  <a:pt x="94203" y="81835"/>
                  <a:pt x="94387" y="82090"/>
                  <a:pt x="94574" y="82345"/>
                </a:cubicBezTo>
                <a:cubicBezTo>
                  <a:pt x="99610" y="83505"/>
                  <a:pt x="104945" y="84056"/>
                  <a:pt x="110404" y="84056"/>
                </a:cubicBezTo>
                <a:cubicBezTo>
                  <a:pt x="127438" y="84056"/>
                  <a:pt x="145703" y="78680"/>
                  <a:pt x="160077" y="69577"/>
                </a:cubicBezTo>
                <a:cubicBezTo>
                  <a:pt x="176109" y="59462"/>
                  <a:pt x="188285" y="44525"/>
                  <a:pt x="188281" y="31806"/>
                </a:cubicBezTo>
                <a:cubicBezTo>
                  <a:pt x="188281" y="27506"/>
                  <a:pt x="186893" y="23462"/>
                  <a:pt x="183794" y="19931"/>
                </a:cubicBezTo>
                <a:cubicBezTo>
                  <a:pt x="177254" y="12476"/>
                  <a:pt x="161368" y="9058"/>
                  <a:pt x="143306" y="9058"/>
                </a:cubicBezTo>
                <a:lnTo>
                  <a:pt x="143291" y="9058"/>
                </a:lnTo>
                <a:cubicBezTo>
                  <a:pt x="137501" y="9054"/>
                  <a:pt x="131487" y="9407"/>
                  <a:pt x="125487" y="10086"/>
                </a:cubicBezTo>
                <a:cubicBezTo>
                  <a:pt x="125311" y="10161"/>
                  <a:pt x="125138" y="10240"/>
                  <a:pt x="124962" y="10315"/>
                </a:cubicBezTo>
                <a:cubicBezTo>
                  <a:pt x="130556" y="9722"/>
                  <a:pt x="136135" y="9418"/>
                  <a:pt x="141508" y="9418"/>
                </a:cubicBezTo>
                <a:moveTo>
                  <a:pt x="139737" y="9864"/>
                </a:moveTo>
                <a:cubicBezTo>
                  <a:pt x="156483" y="9864"/>
                  <a:pt x="170969" y="12885"/>
                  <a:pt x="176882" y="19620"/>
                </a:cubicBezTo>
                <a:cubicBezTo>
                  <a:pt x="179726" y="22858"/>
                  <a:pt x="180998" y="26572"/>
                  <a:pt x="180998" y="30527"/>
                </a:cubicBezTo>
                <a:cubicBezTo>
                  <a:pt x="180995" y="42751"/>
                  <a:pt x="168849" y="57256"/>
                  <a:pt x="153263" y="67225"/>
                </a:cubicBezTo>
                <a:cubicBezTo>
                  <a:pt x="139133" y="76293"/>
                  <a:pt x="121506" y="81659"/>
                  <a:pt x="105129" y="81659"/>
                </a:cubicBezTo>
                <a:cubicBezTo>
                  <a:pt x="101122" y="81659"/>
                  <a:pt x="97190" y="81336"/>
                  <a:pt x="93404" y="80672"/>
                </a:cubicBezTo>
                <a:cubicBezTo>
                  <a:pt x="93580" y="80938"/>
                  <a:pt x="93760" y="81205"/>
                  <a:pt x="93944" y="81467"/>
                </a:cubicBezTo>
                <a:cubicBezTo>
                  <a:pt x="98375" y="82372"/>
                  <a:pt x="103016" y="82807"/>
                  <a:pt x="107763" y="82807"/>
                </a:cubicBezTo>
                <a:cubicBezTo>
                  <a:pt x="124455" y="82807"/>
                  <a:pt x="142398" y="77438"/>
                  <a:pt x="156644" y="68358"/>
                </a:cubicBezTo>
                <a:cubicBezTo>
                  <a:pt x="172448" y="58321"/>
                  <a:pt x="184593" y="43602"/>
                  <a:pt x="184589" y="31164"/>
                </a:cubicBezTo>
                <a:cubicBezTo>
                  <a:pt x="184589" y="27049"/>
                  <a:pt x="183261" y="23180"/>
                  <a:pt x="180300" y="19807"/>
                </a:cubicBezTo>
                <a:lnTo>
                  <a:pt x="180334" y="19773"/>
                </a:lnTo>
                <a:lnTo>
                  <a:pt x="180300" y="19807"/>
                </a:lnTo>
                <a:cubicBezTo>
                  <a:pt x="174098" y="12735"/>
                  <a:pt x="158921" y="9512"/>
                  <a:pt x="141523" y="9512"/>
                </a:cubicBezTo>
                <a:lnTo>
                  <a:pt x="141508" y="9512"/>
                </a:lnTo>
                <a:cubicBezTo>
                  <a:pt x="136049" y="9512"/>
                  <a:pt x="130369" y="9827"/>
                  <a:pt x="124681" y="10442"/>
                </a:cubicBezTo>
                <a:cubicBezTo>
                  <a:pt x="124512" y="10517"/>
                  <a:pt x="124343" y="10592"/>
                  <a:pt x="124170" y="10671"/>
                </a:cubicBezTo>
                <a:cubicBezTo>
                  <a:pt x="129449" y="10138"/>
                  <a:pt x="134695" y="9864"/>
                  <a:pt x="139737" y="9864"/>
                </a:cubicBezTo>
                <a:close/>
                <a:moveTo>
                  <a:pt x="123405" y="11020"/>
                </a:moveTo>
                <a:cubicBezTo>
                  <a:pt x="128361" y="10547"/>
                  <a:pt x="133269" y="10303"/>
                  <a:pt x="137981" y="10303"/>
                </a:cubicBezTo>
                <a:cubicBezTo>
                  <a:pt x="146011" y="10303"/>
                  <a:pt x="153470" y="11013"/>
                  <a:pt x="159619" y="12517"/>
                </a:cubicBezTo>
                <a:cubicBezTo>
                  <a:pt x="165769" y="14022"/>
                  <a:pt x="170609" y="16318"/>
                  <a:pt x="173401" y="19500"/>
                </a:cubicBezTo>
                <a:cubicBezTo>
                  <a:pt x="176106" y="22584"/>
                  <a:pt x="177321" y="26122"/>
                  <a:pt x="177321" y="29896"/>
                </a:cubicBezTo>
                <a:cubicBezTo>
                  <a:pt x="177321" y="35869"/>
                  <a:pt x="174286" y="42424"/>
                  <a:pt x="169337" y="48724"/>
                </a:cubicBezTo>
                <a:cubicBezTo>
                  <a:pt x="164384" y="55023"/>
                  <a:pt x="157518" y="61072"/>
                  <a:pt x="149838" y="66017"/>
                </a:cubicBezTo>
                <a:cubicBezTo>
                  <a:pt x="135835" y="75067"/>
                  <a:pt x="118546" y="80424"/>
                  <a:pt x="102510" y="80424"/>
                </a:cubicBezTo>
                <a:cubicBezTo>
                  <a:pt x="99204" y="80424"/>
                  <a:pt x="95955" y="80196"/>
                  <a:pt x="92796" y="79727"/>
                </a:cubicBezTo>
                <a:cubicBezTo>
                  <a:pt x="92969" y="80004"/>
                  <a:pt x="93149" y="80282"/>
                  <a:pt x="93329" y="80560"/>
                </a:cubicBezTo>
                <a:cubicBezTo>
                  <a:pt x="97141" y="81235"/>
                  <a:pt x="101095" y="81561"/>
                  <a:pt x="105129" y="81561"/>
                </a:cubicBezTo>
                <a:cubicBezTo>
                  <a:pt x="121484" y="81561"/>
                  <a:pt x="139096" y="76203"/>
                  <a:pt x="153211" y="67142"/>
                </a:cubicBezTo>
                <a:cubicBezTo>
                  <a:pt x="168786" y="57185"/>
                  <a:pt x="180905" y="42687"/>
                  <a:pt x="180901" y="30527"/>
                </a:cubicBezTo>
                <a:cubicBezTo>
                  <a:pt x="180901" y="26591"/>
                  <a:pt x="179636" y="22903"/>
                  <a:pt x="176811" y="19683"/>
                </a:cubicBezTo>
                <a:cubicBezTo>
                  <a:pt x="170947" y="12994"/>
                  <a:pt x="156479" y="9962"/>
                  <a:pt x="139752" y="9962"/>
                </a:cubicBezTo>
                <a:lnTo>
                  <a:pt x="139737" y="9962"/>
                </a:lnTo>
                <a:cubicBezTo>
                  <a:pt x="134608" y="9962"/>
                  <a:pt x="129269" y="10243"/>
                  <a:pt x="123896" y="10795"/>
                </a:cubicBezTo>
                <a:cubicBezTo>
                  <a:pt x="123731" y="10870"/>
                  <a:pt x="123570" y="10945"/>
                  <a:pt x="123405" y="11020"/>
                </a:cubicBezTo>
                <a:close/>
                <a:moveTo>
                  <a:pt x="123262" y="11035"/>
                </a:moveTo>
                <a:cubicBezTo>
                  <a:pt x="123424" y="10960"/>
                  <a:pt x="123589" y="10885"/>
                  <a:pt x="123750" y="10810"/>
                </a:cubicBezTo>
                <a:cubicBezTo>
                  <a:pt x="123367" y="10847"/>
                  <a:pt x="122988" y="10889"/>
                  <a:pt x="122609" y="10930"/>
                </a:cubicBezTo>
                <a:cubicBezTo>
                  <a:pt x="122448" y="11001"/>
                  <a:pt x="122287" y="11076"/>
                  <a:pt x="122125" y="11148"/>
                </a:cubicBezTo>
                <a:cubicBezTo>
                  <a:pt x="122448" y="11110"/>
                  <a:pt x="122887" y="11069"/>
                  <a:pt x="123262" y="11035"/>
                </a:cubicBezTo>
                <a:close/>
                <a:moveTo>
                  <a:pt x="121379" y="11489"/>
                </a:moveTo>
                <a:cubicBezTo>
                  <a:pt x="121761" y="11451"/>
                  <a:pt x="122144" y="11414"/>
                  <a:pt x="122527" y="11380"/>
                </a:cubicBezTo>
                <a:cubicBezTo>
                  <a:pt x="122681" y="11309"/>
                  <a:pt x="122838" y="11234"/>
                  <a:pt x="122992" y="11159"/>
                </a:cubicBezTo>
                <a:cubicBezTo>
                  <a:pt x="122609" y="11200"/>
                  <a:pt x="122227" y="11238"/>
                  <a:pt x="121840" y="11279"/>
                </a:cubicBezTo>
                <a:cubicBezTo>
                  <a:pt x="121686" y="11346"/>
                  <a:pt x="121533" y="11418"/>
                  <a:pt x="121379" y="11489"/>
                </a:cubicBezTo>
                <a:close/>
                <a:moveTo>
                  <a:pt x="121229" y="11504"/>
                </a:moveTo>
                <a:cubicBezTo>
                  <a:pt x="121383" y="11433"/>
                  <a:pt x="121529" y="11365"/>
                  <a:pt x="121683" y="11294"/>
                </a:cubicBezTo>
                <a:cubicBezTo>
                  <a:pt x="121304" y="11335"/>
                  <a:pt x="120925" y="11376"/>
                  <a:pt x="120546" y="11418"/>
                </a:cubicBezTo>
                <a:cubicBezTo>
                  <a:pt x="120396" y="11485"/>
                  <a:pt x="120246" y="11553"/>
                  <a:pt x="120096" y="11620"/>
                </a:cubicBezTo>
                <a:cubicBezTo>
                  <a:pt x="120475" y="11579"/>
                  <a:pt x="120850" y="11542"/>
                  <a:pt x="121229" y="11504"/>
                </a:cubicBezTo>
                <a:close/>
                <a:moveTo>
                  <a:pt x="119368" y="11951"/>
                </a:moveTo>
                <a:cubicBezTo>
                  <a:pt x="119750" y="11913"/>
                  <a:pt x="120133" y="11875"/>
                  <a:pt x="120512" y="11842"/>
                </a:cubicBezTo>
                <a:cubicBezTo>
                  <a:pt x="120658" y="11770"/>
                  <a:pt x="120805" y="11703"/>
                  <a:pt x="120951" y="11635"/>
                </a:cubicBezTo>
                <a:cubicBezTo>
                  <a:pt x="120568" y="11673"/>
                  <a:pt x="120186" y="11714"/>
                  <a:pt x="119799" y="11755"/>
                </a:cubicBezTo>
                <a:cubicBezTo>
                  <a:pt x="119657" y="11819"/>
                  <a:pt x="119514" y="11887"/>
                  <a:pt x="119368" y="11951"/>
                </a:cubicBezTo>
                <a:close/>
                <a:moveTo>
                  <a:pt x="119210" y="11969"/>
                </a:moveTo>
                <a:cubicBezTo>
                  <a:pt x="119353" y="11902"/>
                  <a:pt x="119492" y="11838"/>
                  <a:pt x="119634" y="11770"/>
                </a:cubicBezTo>
                <a:cubicBezTo>
                  <a:pt x="119259" y="11812"/>
                  <a:pt x="118884" y="11853"/>
                  <a:pt x="118505" y="11898"/>
                </a:cubicBezTo>
                <a:cubicBezTo>
                  <a:pt x="118362" y="11962"/>
                  <a:pt x="118223" y="12022"/>
                  <a:pt x="118081" y="12086"/>
                </a:cubicBezTo>
                <a:cubicBezTo>
                  <a:pt x="118460" y="12044"/>
                  <a:pt x="118835" y="12007"/>
                  <a:pt x="119210" y="11969"/>
                </a:cubicBezTo>
                <a:close/>
                <a:moveTo>
                  <a:pt x="117375" y="12408"/>
                </a:moveTo>
                <a:cubicBezTo>
                  <a:pt x="117754" y="12367"/>
                  <a:pt x="118133" y="12329"/>
                  <a:pt x="118516" y="12296"/>
                </a:cubicBezTo>
                <a:cubicBezTo>
                  <a:pt x="118651" y="12228"/>
                  <a:pt x="118782" y="12168"/>
                  <a:pt x="118921" y="12104"/>
                </a:cubicBezTo>
                <a:cubicBezTo>
                  <a:pt x="118539" y="12142"/>
                  <a:pt x="118156" y="12183"/>
                  <a:pt x="117773" y="12224"/>
                </a:cubicBezTo>
                <a:cubicBezTo>
                  <a:pt x="117642" y="12288"/>
                  <a:pt x="117510" y="12348"/>
                  <a:pt x="117375" y="12408"/>
                </a:cubicBezTo>
                <a:close/>
                <a:moveTo>
                  <a:pt x="117207" y="12427"/>
                </a:moveTo>
                <a:cubicBezTo>
                  <a:pt x="117338" y="12367"/>
                  <a:pt x="117469" y="12303"/>
                  <a:pt x="117601" y="12243"/>
                </a:cubicBezTo>
                <a:cubicBezTo>
                  <a:pt x="117225" y="12288"/>
                  <a:pt x="116850" y="12329"/>
                  <a:pt x="116475" y="12374"/>
                </a:cubicBezTo>
                <a:cubicBezTo>
                  <a:pt x="116344" y="12431"/>
                  <a:pt x="116216" y="12491"/>
                  <a:pt x="116085" y="12547"/>
                </a:cubicBezTo>
                <a:cubicBezTo>
                  <a:pt x="116460" y="12506"/>
                  <a:pt x="116835" y="12465"/>
                  <a:pt x="117207" y="12427"/>
                </a:cubicBezTo>
                <a:close/>
                <a:moveTo>
                  <a:pt x="116535" y="12738"/>
                </a:moveTo>
                <a:cubicBezTo>
                  <a:pt x="116659" y="12682"/>
                  <a:pt x="116783" y="12622"/>
                  <a:pt x="116906" y="12566"/>
                </a:cubicBezTo>
                <a:cubicBezTo>
                  <a:pt x="116527" y="12607"/>
                  <a:pt x="116148" y="12648"/>
                  <a:pt x="115766" y="12690"/>
                </a:cubicBezTo>
                <a:cubicBezTo>
                  <a:pt x="115646" y="12746"/>
                  <a:pt x="115522" y="12802"/>
                  <a:pt x="115402" y="12858"/>
                </a:cubicBezTo>
                <a:cubicBezTo>
                  <a:pt x="115781" y="12817"/>
                  <a:pt x="116156" y="12776"/>
                  <a:pt x="116535" y="12738"/>
                </a:cubicBezTo>
                <a:close/>
                <a:moveTo>
                  <a:pt x="114745" y="13162"/>
                </a:moveTo>
                <a:cubicBezTo>
                  <a:pt x="115128" y="13121"/>
                  <a:pt x="115511" y="13084"/>
                  <a:pt x="115890" y="13046"/>
                </a:cubicBezTo>
                <a:cubicBezTo>
                  <a:pt x="116006" y="12990"/>
                  <a:pt x="116122" y="12937"/>
                  <a:pt x="116239" y="12881"/>
                </a:cubicBezTo>
                <a:cubicBezTo>
                  <a:pt x="115856" y="12919"/>
                  <a:pt x="115473" y="12960"/>
                  <a:pt x="115090" y="13001"/>
                </a:cubicBezTo>
                <a:cubicBezTo>
                  <a:pt x="114974" y="13054"/>
                  <a:pt x="114862" y="13106"/>
                  <a:pt x="114745" y="13162"/>
                </a:cubicBezTo>
                <a:close/>
                <a:moveTo>
                  <a:pt x="114573" y="13177"/>
                </a:moveTo>
                <a:cubicBezTo>
                  <a:pt x="114685" y="13125"/>
                  <a:pt x="114798" y="13072"/>
                  <a:pt x="114910" y="13020"/>
                </a:cubicBezTo>
                <a:cubicBezTo>
                  <a:pt x="114543" y="13061"/>
                  <a:pt x="114175" y="13102"/>
                  <a:pt x="113803" y="13147"/>
                </a:cubicBezTo>
                <a:cubicBezTo>
                  <a:pt x="113695" y="13196"/>
                  <a:pt x="113586" y="13245"/>
                  <a:pt x="113477" y="13294"/>
                </a:cubicBezTo>
                <a:cubicBezTo>
                  <a:pt x="113841" y="13256"/>
                  <a:pt x="114209" y="13215"/>
                  <a:pt x="114573" y="13177"/>
                </a:cubicBezTo>
                <a:close/>
                <a:moveTo>
                  <a:pt x="113957" y="13474"/>
                </a:moveTo>
                <a:cubicBezTo>
                  <a:pt x="114062" y="13421"/>
                  <a:pt x="114164" y="13373"/>
                  <a:pt x="114269" y="13324"/>
                </a:cubicBezTo>
                <a:cubicBezTo>
                  <a:pt x="113897" y="13361"/>
                  <a:pt x="113522" y="13403"/>
                  <a:pt x="113151" y="13444"/>
                </a:cubicBezTo>
                <a:cubicBezTo>
                  <a:pt x="113049" y="13493"/>
                  <a:pt x="112948" y="13538"/>
                  <a:pt x="112847" y="13586"/>
                </a:cubicBezTo>
                <a:cubicBezTo>
                  <a:pt x="113218" y="13545"/>
                  <a:pt x="113586" y="13508"/>
                  <a:pt x="113957" y="13474"/>
                </a:cubicBezTo>
                <a:close/>
                <a:moveTo>
                  <a:pt x="112250" y="13864"/>
                </a:moveTo>
                <a:cubicBezTo>
                  <a:pt x="112625" y="13827"/>
                  <a:pt x="112997" y="13793"/>
                  <a:pt x="113372" y="13755"/>
                </a:cubicBezTo>
                <a:cubicBezTo>
                  <a:pt x="113466" y="13710"/>
                  <a:pt x="113560" y="13665"/>
                  <a:pt x="113657" y="13616"/>
                </a:cubicBezTo>
                <a:cubicBezTo>
                  <a:pt x="113282" y="13654"/>
                  <a:pt x="112903" y="13695"/>
                  <a:pt x="112528" y="13733"/>
                </a:cubicBezTo>
                <a:cubicBezTo>
                  <a:pt x="112434" y="13778"/>
                  <a:pt x="112344" y="13823"/>
                  <a:pt x="112250" y="13864"/>
                </a:cubicBezTo>
                <a:close/>
                <a:moveTo>
                  <a:pt x="112074" y="13883"/>
                </a:moveTo>
                <a:cubicBezTo>
                  <a:pt x="112164" y="13842"/>
                  <a:pt x="112254" y="13796"/>
                  <a:pt x="112344" y="13755"/>
                </a:cubicBezTo>
                <a:cubicBezTo>
                  <a:pt x="111969" y="13796"/>
                  <a:pt x="111594" y="13838"/>
                  <a:pt x="111215" y="13879"/>
                </a:cubicBezTo>
                <a:cubicBezTo>
                  <a:pt x="111128" y="13920"/>
                  <a:pt x="111042" y="13962"/>
                  <a:pt x="110952" y="14003"/>
                </a:cubicBezTo>
                <a:cubicBezTo>
                  <a:pt x="111327" y="13962"/>
                  <a:pt x="111702" y="13920"/>
                  <a:pt x="112074" y="13883"/>
                </a:cubicBezTo>
                <a:close/>
                <a:moveTo>
                  <a:pt x="111515" y="14153"/>
                </a:moveTo>
                <a:cubicBezTo>
                  <a:pt x="111597" y="14112"/>
                  <a:pt x="111680" y="14074"/>
                  <a:pt x="111762" y="14033"/>
                </a:cubicBezTo>
                <a:cubicBezTo>
                  <a:pt x="111380" y="14074"/>
                  <a:pt x="111001" y="14115"/>
                  <a:pt x="110622" y="14157"/>
                </a:cubicBezTo>
                <a:cubicBezTo>
                  <a:pt x="110543" y="14194"/>
                  <a:pt x="110464" y="14228"/>
                  <a:pt x="110389" y="14265"/>
                </a:cubicBezTo>
                <a:cubicBezTo>
                  <a:pt x="110764" y="14228"/>
                  <a:pt x="111140" y="14187"/>
                  <a:pt x="111515" y="14153"/>
                </a:cubicBezTo>
                <a:close/>
                <a:moveTo>
                  <a:pt x="110993" y="14408"/>
                </a:moveTo>
                <a:cubicBezTo>
                  <a:pt x="111064" y="14374"/>
                  <a:pt x="111136" y="14337"/>
                  <a:pt x="111207" y="14303"/>
                </a:cubicBezTo>
                <a:cubicBezTo>
                  <a:pt x="110828" y="14341"/>
                  <a:pt x="110445" y="14378"/>
                  <a:pt x="110063" y="14419"/>
                </a:cubicBezTo>
                <a:cubicBezTo>
                  <a:pt x="109991" y="14453"/>
                  <a:pt x="109924" y="14483"/>
                  <a:pt x="109856" y="14517"/>
                </a:cubicBezTo>
                <a:cubicBezTo>
                  <a:pt x="110239" y="14479"/>
                  <a:pt x="110614" y="14442"/>
                  <a:pt x="110993" y="14408"/>
                </a:cubicBezTo>
                <a:close/>
                <a:moveTo>
                  <a:pt x="110505" y="14652"/>
                </a:moveTo>
                <a:cubicBezTo>
                  <a:pt x="110565" y="14622"/>
                  <a:pt x="110626" y="14592"/>
                  <a:pt x="110689" y="14558"/>
                </a:cubicBezTo>
                <a:cubicBezTo>
                  <a:pt x="110307" y="14596"/>
                  <a:pt x="109924" y="14633"/>
                  <a:pt x="109537" y="14671"/>
                </a:cubicBezTo>
                <a:cubicBezTo>
                  <a:pt x="109477" y="14701"/>
                  <a:pt x="109421" y="14727"/>
                  <a:pt x="109365" y="14757"/>
                </a:cubicBezTo>
                <a:cubicBezTo>
                  <a:pt x="109748" y="14719"/>
                  <a:pt x="110126" y="14686"/>
                  <a:pt x="110505" y="14652"/>
                </a:cubicBezTo>
                <a:close/>
                <a:moveTo>
                  <a:pt x="110048" y="14885"/>
                </a:moveTo>
                <a:cubicBezTo>
                  <a:pt x="110100" y="14858"/>
                  <a:pt x="110153" y="14832"/>
                  <a:pt x="110205" y="14806"/>
                </a:cubicBezTo>
                <a:cubicBezTo>
                  <a:pt x="109823" y="14840"/>
                  <a:pt x="109436" y="14873"/>
                  <a:pt x="109050" y="14911"/>
                </a:cubicBezTo>
                <a:cubicBezTo>
                  <a:pt x="109001" y="14933"/>
                  <a:pt x="108956" y="14956"/>
                  <a:pt x="108911" y="14982"/>
                </a:cubicBezTo>
                <a:cubicBezTo>
                  <a:pt x="109290" y="14945"/>
                  <a:pt x="109672" y="14915"/>
                  <a:pt x="110048" y="14885"/>
                </a:cubicBezTo>
                <a:close/>
                <a:moveTo>
                  <a:pt x="108596" y="15136"/>
                </a:moveTo>
                <a:cubicBezTo>
                  <a:pt x="108562" y="15155"/>
                  <a:pt x="108524" y="15173"/>
                  <a:pt x="108491" y="15188"/>
                </a:cubicBezTo>
                <a:cubicBezTo>
                  <a:pt x="108870" y="15158"/>
                  <a:pt x="109249" y="15128"/>
                  <a:pt x="109627" y="15102"/>
                </a:cubicBezTo>
                <a:cubicBezTo>
                  <a:pt x="109669" y="15080"/>
                  <a:pt x="109710" y="15057"/>
                  <a:pt x="109755" y="15035"/>
                </a:cubicBezTo>
                <a:cubicBezTo>
                  <a:pt x="109372" y="15068"/>
                  <a:pt x="108986" y="15102"/>
                  <a:pt x="108596" y="15136"/>
                </a:cubicBezTo>
                <a:close/>
                <a:moveTo>
                  <a:pt x="108738" y="14997"/>
                </a:moveTo>
                <a:cubicBezTo>
                  <a:pt x="108783" y="14975"/>
                  <a:pt x="108828" y="14952"/>
                  <a:pt x="108873" y="14930"/>
                </a:cubicBezTo>
                <a:cubicBezTo>
                  <a:pt x="108502" y="14963"/>
                  <a:pt x="108130" y="15001"/>
                  <a:pt x="107759" y="15042"/>
                </a:cubicBezTo>
                <a:cubicBezTo>
                  <a:pt x="107718" y="15061"/>
                  <a:pt x="107680" y="15080"/>
                  <a:pt x="107639" y="15098"/>
                </a:cubicBezTo>
                <a:cubicBezTo>
                  <a:pt x="108007" y="15061"/>
                  <a:pt x="108374" y="15027"/>
                  <a:pt x="108738" y="14997"/>
                </a:cubicBezTo>
                <a:close/>
                <a:moveTo>
                  <a:pt x="108326" y="15203"/>
                </a:moveTo>
                <a:cubicBezTo>
                  <a:pt x="108359" y="15185"/>
                  <a:pt x="108393" y="15170"/>
                  <a:pt x="108427" y="15151"/>
                </a:cubicBezTo>
                <a:cubicBezTo>
                  <a:pt x="108055" y="15185"/>
                  <a:pt x="107684" y="15222"/>
                  <a:pt x="107309" y="15260"/>
                </a:cubicBezTo>
                <a:cubicBezTo>
                  <a:pt x="107279" y="15275"/>
                  <a:pt x="107252" y="15286"/>
                  <a:pt x="107222" y="15301"/>
                </a:cubicBezTo>
                <a:cubicBezTo>
                  <a:pt x="107594" y="15267"/>
                  <a:pt x="107962" y="15234"/>
                  <a:pt x="108326" y="15203"/>
                </a:cubicBezTo>
                <a:close/>
                <a:moveTo>
                  <a:pt x="107943" y="15399"/>
                </a:moveTo>
                <a:cubicBezTo>
                  <a:pt x="107969" y="15384"/>
                  <a:pt x="107995" y="15372"/>
                  <a:pt x="108018" y="15361"/>
                </a:cubicBezTo>
                <a:cubicBezTo>
                  <a:pt x="107646" y="15391"/>
                  <a:pt x="107271" y="15425"/>
                  <a:pt x="106896" y="15462"/>
                </a:cubicBezTo>
                <a:cubicBezTo>
                  <a:pt x="106881" y="15470"/>
                  <a:pt x="106866" y="15477"/>
                  <a:pt x="106847" y="15485"/>
                </a:cubicBezTo>
                <a:cubicBezTo>
                  <a:pt x="107215" y="15455"/>
                  <a:pt x="107583" y="15425"/>
                  <a:pt x="107943" y="15399"/>
                </a:cubicBezTo>
                <a:close/>
                <a:moveTo>
                  <a:pt x="106525" y="15646"/>
                </a:moveTo>
                <a:cubicBezTo>
                  <a:pt x="106521" y="15646"/>
                  <a:pt x="106513" y="15650"/>
                  <a:pt x="106506" y="15654"/>
                </a:cubicBezTo>
                <a:cubicBezTo>
                  <a:pt x="106873" y="15627"/>
                  <a:pt x="107237" y="15601"/>
                  <a:pt x="107594" y="15575"/>
                </a:cubicBezTo>
                <a:cubicBezTo>
                  <a:pt x="107613" y="15567"/>
                  <a:pt x="107628" y="15560"/>
                  <a:pt x="107643" y="15552"/>
                </a:cubicBezTo>
                <a:cubicBezTo>
                  <a:pt x="107271" y="15582"/>
                  <a:pt x="106900" y="15612"/>
                  <a:pt x="106525" y="15646"/>
                </a:cubicBezTo>
                <a:close/>
                <a:moveTo>
                  <a:pt x="106671" y="15500"/>
                </a:moveTo>
                <a:cubicBezTo>
                  <a:pt x="106686" y="15492"/>
                  <a:pt x="106701" y="15485"/>
                  <a:pt x="106716" y="15477"/>
                </a:cubicBezTo>
                <a:cubicBezTo>
                  <a:pt x="106344" y="15515"/>
                  <a:pt x="105973" y="15549"/>
                  <a:pt x="105598" y="15590"/>
                </a:cubicBezTo>
                <a:cubicBezTo>
                  <a:pt x="105590" y="15594"/>
                  <a:pt x="105583" y="15594"/>
                  <a:pt x="105575" y="15597"/>
                </a:cubicBezTo>
                <a:cubicBezTo>
                  <a:pt x="105943" y="15564"/>
                  <a:pt x="106311" y="15530"/>
                  <a:pt x="106671" y="15500"/>
                </a:cubicBezTo>
                <a:close/>
                <a:moveTo>
                  <a:pt x="105617" y="16641"/>
                </a:moveTo>
                <a:cubicBezTo>
                  <a:pt x="105729" y="16577"/>
                  <a:pt x="105849" y="16513"/>
                  <a:pt x="105962" y="16449"/>
                </a:cubicBezTo>
                <a:cubicBezTo>
                  <a:pt x="105654" y="16438"/>
                  <a:pt x="105331" y="16430"/>
                  <a:pt x="105001" y="16427"/>
                </a:cubicBezTo>
                <a:cubicBezTo>
                  <a:pt x="104930" y="16468"/>
                  <a:pt x="104859" y="16505"/>
                  <a:pt x="104787" y="16543"/>
                </a:cubicBezTo>
                <a:cubicBezTo>
                  <a:pt x="105076" y="16569"/>
                  <a:pt x="105354" y="16603"/>
                  <a:pt x="105617" y="16641"/>
                </a:cubicBezTo>
                <a:close/>
                <a:moveTo>
                  <a:pt x="104555" y="17245"/>
                </a:moveTo>
                <a:cubicBezTo>
                  <a:pt x="104836" y="17083"/>
                  <a:pt x="105118" y="16918"/>
                  <a:pt x="105403" y="16761"/>
                </a:cubicBezTo>
                <a:cubicBezTo>
                  <a:pt x="105133" y="16723"/>
                  <a:pt x="104847" y="16693"/>
                  <a:pt x="104547" y="16671"/>
                </a:cubicBezTo>
                <a:cubicBezTo>
                  <a:pt x="104345" y="16779"/>
                  <a:pt x="104142" y="16888"/>
                  <a:pt x="103939" y="16997"/>
                </a:cubicBezTo>
                <a:cubicBezTo>
                  <a:pt x="104168" y="17072"/>
                  <a:pt x="104375" y="17151"/>
                  <a:pt x="104555" y="17245"/>
                </a:cubicBezTo>
                <a:close/>
                <a:moveTo>
                  <a:pt x="102472" y="19304"/>
                </a:moveTo>
                <a:cubicBezTo>
                  <a:pt x="102472" y="19319"/>
                  <a:pt x="102472" y="19334"/>
                  <a:pt x="102472" y="19349"/>
                </a:cubicBezTo>
                <a:cubicBezTo>
                  <a:pt x="103287" y="18794"/>
                  <a:pt x="104123" y="18254"/>
                  <a:pt x="104982" y="17725"/>
                </a:cubicBezTo>
                <a:cubicBezTo>
                  <a:pt x="104851" y="17594"/>
                  <a:pt x="104679" y="17473"/>
                  <a:pt x="104465" y="17368"/>
                </a:cubicBezTo>
                <a:cubicBezTo>
                  <a:pt x="103759" y="17777"/>
                  <a:pt x="103065" y="18201"/>
                  <a:pt x="102386" y="18629"/>
                </a:cubicBezTo>
                <a:cubicBezTo>
                  <a:pt x="102442" y="18847"/>
                  <a:pt x="102472" y="19072"/>
                  <a:pt x="102472" y="19304"/>
                </a:cubicBezTo>
                <a:close/>
                <a:moveTo>
                  <a:pt x="102274" y="20445"/>
                </a:moveTo>
                <a:cubicBezTo>
                  <a:pt x="103279" y="19698"/>
                  <a:pt x="104315" y="18974"/>
                  <a:pt x="105388" y="18273"/>
                </a:cubicBezTo>
                <a:cubicBezTo>
                  <a:pt x="105290" y="18108"/>
                  <a:pt x="105174" y="17946"/>
                  <a:pt x="105039" y="17789"/>
                </a:cubicBezTo>
                <a:lnTo>
                  <a:pt x="105095" y="17740"/>
                </a:lnTo>
                <a:lnTo>
                  <a:pt x="105039" y="17789"/>
                </a:lnTo>
                <a:cubicBezTo>
                  <a:pt x="105031" y="17781"/>
                  <a:pt x="105027" y="17777"/>
                  <a:pt x="105024" y="17770"/>
                </a:cubicBezTo>
                <a:cubicBezTo>
                  <a:pt x="104150" y="18306"/>
                  <a:pt x="103298" y="18858"/>
                  <a:pt x="102469" y="19424"/>
                </a:cubicBezTo>
                <a:cubicBezTo>
                  <a:pt x="102454" y="19751"/>
                  <a:pt x="102390" y="20092"/>
                  <a:pt x="102274" y="20445"/>
                </a:cubicBezTo>
                <a:close/>
                <a:moveTo>
                  <a:pt x="90278" y="32511"/>
                </a:moveTo>
                <a:cubicBezTo>
                  <a:pt x="93415" y="28163"/>
                  <a:pt x="97340" y="24156"/>
                  <a:pt x="101951" y="20689"/>
                </a:cubicBezTo>
                <a:cubicBezTo>
                  <a:pt x="101985" y="20663"/>
                  <a:pt x="102022" y="20636"/>
                  <a:pt x="102056" y="20610"/>
                </a:cubicBezTo>
                <a:cubicBezTo>
                  <a:pt x="102198" y="20231"/>
                  <a:pt x="102285" y="19871"/>
                  <a:pt x="102311" y="19533"/>
                </a:cubicBezTo>
                <a:cubicBezTo>
                  <a:pt x="101497" y="20089"/>
                  <a:pt x="100705" y="20663"/>
                  <a:pt x="99940" y="21248"/>
                </a:cubicBezTo>
                <a:cubicBezTo>
                  <a:pt x="94702" y="25210"/>
                  <a:pt x="90387" y="29885"/>
                  <a:pt x="87160" y="34958"/>
                </a:cubicBezTo>
                <a:cubicBezTo>
                  <a:pt x="88218" y="34136"/>
                  <a:pt x="89262" y="33318"/>
                  <a:pt x="90278" y="32511"/>
                </a:cubicBezTo>
                <a:close/>
                <a:moveTo>
                  <a:pt x="83720" y="41452"/>
                </a:moveTo>
                <a:cubicBezTo>
                  <a:pt x="84466" y="40856"/>
                  <a:pt x="85224" y="40259"/>
                  <a:pt x="85986" y="39659"/>
                </a:cubicBezTo>
                <a:cubicBezTo>
                  <a:pt x="87108" y="37359"/>
                  <a:pt x="88436" y="35119"/>
                  <a:pt x="89959" y="32958"/>
                </a:cubicBezTo>
                <a:cubicBezTo>
                  <a:pt x="88965" y="33742"/>
                  <a:pt x="87948" y="34538"/>
                  <a:pt x="86924" y="35337"/>
                </a:cubicBezTo>
                <a:cubicBezTo>
                  <a:pt x="85686" y="37322"/>
                  <a:pt x="84617" y="39366"/>
                  <a:pt x="83720" y="41452"/>
                </a:cubicBezTo>
                <a:moveTo>
                  <a:pt x="82662" y="42297"/>
                </a:moveTo>
                <a:cubicBezTo>
                  <a:pt x="82977" y="42042"/>
                  <a:pt x="83300" y="41786"/>
                  <a:pt x="83622" y="41531"/>
                </a:cubicBezTo>
                <a:cubicBezTo>
                  <a:pt x="84504" y="39456"/>
                  <a:pt x="85566" y="37419"/>
                  <a:pt x="86785" y="35446"/>
                </a:cubicBezTo>
                <a:cubicBezTo>
                  <a:pt x="85900" y="36136"/>
                  <a:pt x="85007" y="36830"/>
                  <a:pt x="84117" y="37528"/>
                </a:cubicBezTo>
                <a:cubicBezTo>
                  <a:pt x="83101" y="39389"/>
                  <a:pt x="82226" y="41295"/>
                  <a:pt x="81510" y="43227"/>
                </a:cubicBezTo>
                <a:cubicBezTo>
                  <a:pt x="81889" y="42923"/>
                  <a:pt x="82271" y="42612"/>
                  <a:pt x="82662" y="42297"/>
                </a:cubicBezTo>
                <a:close/>
                <a:moveTo>
                  <a:pt x="80047" y="48093"/>
                </a:moveTo>
                <a:cubicBezTo>
                  <a:pt x="80617" y="47658"/>
                  <a:pt x="81195" y="47216"/>
                  <a:pt x="81780" y="46758"/>
                </a:cubicBezTo>
                <a:cubicBezTo>
                  <a:pt x="82245" y="45092"/>
                  <a:pt x="82819" y="43445"/>
                  <a:pt x="83498" y="41816"/>
                </a:cubicBezTo>
                <a:cubicBezTo>
                  <a:pt x="83251" y="42015"/>
                  <a:pt x="82999" y="42214"/>
                  <a:pt x="82756" y="42413"/>
                </a:cubicBezTo>
                <a:cubicBezTo>
                  <a:pt x="82298" y="42781"/>
                  <a:pt x="81851" y="43145"/>
                  <a:pt x="81409" y="43501"/>
                </a:cubicBezTo>
                <a:cubicBezTo>
                  <a:pt x="80861" y="45017"/>
                  <a:pt x="80403" y="46548"/>
                  <a:pt x="80047" y="48093"/>
                </a:cubicBezTo>
                <a:close/>
                <a:moveTo>
                  <a:pt x="79968" y="48150"/>
                </a:moveTo>
                <a:cubicBezTo>
                  <a:pt x="80324" y="46611"/>
                  <a:pt x="80771" y="45088"/>
                  <a:pt x="81315" y="43576"/>
                </a:cubicBezTo>
                <a:cubicBezTo>
                  <a:pt x="80662" y="44109"/>
                  <a:pt x="80020" y="44627"/>
                  <a:pt x="79394" y="45129"/>
                </a:cubicBezTo>
                <a:cubicBezTo>
                  <a:pt x="78962" y="46533"/>
                  <a:pt x="78613" y="47947"/>
                  <a:pt x="78351" y="49365"/>
                </a:cubicBezTo>
                <a:cubicBezTo>
                  <a:pt x="78883" y="48971"/>
                  <a:pt x="79424" y="48566"/>
                  <a:pt x="79968" y="48150"/>
                </a:cubicBezTo>
                <a:moveTo>
                  <a:pt x="77870" y="52949"/>
                </a:moveTo>
                <a:cubicBezTo>
                  <a:pt x="78339" y="52645"/>
                  <a:pt x="78812" y="52333"/>
                  <a:pt x="79289" y="52011"/>
                </a:cubicBezTo>
                <a:cubicBezTo>
                  <a:pt x="79439" y="50795"/>
                  <a:pt x="79649" y="49583"/>
                  <a:pt x="79919" y="48375"/>
                </a:cubicBezTo>
                <a:cubicBezTo>
                  <a:pt x="79375" y="48788"/>
                  <a:pt x="78842" y="49189"/>
                  <a:pt x="78313" y="49579"/>
                </a:cubicBezTo>
                <a:cubicBezTo>
                  <a:pt x="78114" y="50697"/>
                  <a:pt x="77964" y="51823"/>
                  <a:pt x="77870" y="52949"/>
                </a:cubicBezTo>
                <a:close/>
                <a:moveTo>
                  <a:pt x="76437" y="53857"/>
                </a:moveTo>
                <a:cubicBezTo>
                  <a:pt x="76891" y="53579"/>
                  <a:pt x="77345" y="53290"/>
                  <a:pt x="77803" y="52994"/>
                </a:cubicBezTo>
                <a:cubicBezTo>
                  <a:pt x="77893" y="51872"/>
                  <a:pt x="78039" y="50750"/>
                  <a:pt x="78238" y="49636"/>
                </a:cubicBezTo>
                <a:cubicBezTo>
                  <a:pt x="77724" y="50015"/>
                  <a:pt x="77214" y="50386"/>
                  <a:pt x="76711" y="50746"/>
                </a:cubicBezTo>
                <a:cubicBezTo>
                  <a:pt x="76572" y="51778"/>
                  <a:pt x="76482" y="52817"/>
                  <a:pt x="76437" y="53857"/>
                </a:cubicBezTo>
                <a:close/>
                <a:moveTo>
                  <a:pt x="75060" y="54682"/>
                </a:moveTo>
                <a:cubicBezTo>
                  <a:pt x="75495" y="54431"/>
                  <a:pt x="75931" y="54168"/>
                  <a:pt x="76370" y="53898"/>
                </a:cubicBezTo>
                <a:cubicBezTo>
                  <a:pt x="76411" y="52862"/>
                  <a:pt x="76501" y="51830"/>
                  <a:pt x="76636" y="50799"/>
                </a:cubicBezTo>
                <a:cubicBezTo>
                  <a:pt x="76148" y="51148"/>
                  <a:pt x="75668" y="51485"/>
                  <a:pt x="75191" y="51812"/>
                </a:cubicBezTo>
                <a:cubicBezTo>
                  <a:pt x="75105" y="52768"/>
                  <a:pt x="75064" y="53725"/>
                  <a:pt x="75060" y="54682"/>
                </a:cubicBezTo>
                <a:close/>
                <a:moveTo>
                  <a:pt x="73736" y="55436"/>
                </a:moveTo>
                <a:cubicBezTo>
                  <a:pt x="74152" y="55207"/>
                  <a:pt x="74572" y="54967"/>
                  <a:pt x="74993" y="54723"/>
                </a:cubicBezTo>
                <a:cubicBezTo>
                  <a:pt x="74993" y="53770"/>
                  <a:pt x="75034" y="52817"/>
                  <a:pt x="75116" y="51864"/>
                </a:cubicBezTo>
                <a:cubicBezTo>
                  <a:pt x="74655" y="52179"/>
                  <a:pt x="74197" y="52487"/>
                  <a:pt x="73743" y="52787"/>
                </a:cubicBezTo>
                <a:cubicBezTo>
                  <a:pt x="73721" y="53256"/>
                  <a:pt x="73713" y="53729"/>
                  <a:pt x="73713" y="54198"/>
                </a:cubicBezTo>
                <a:cubicBezTo>
                  <a:pt x="73713" y="54611"/>
                  <a:pt x="73721" y="55023"/>
                  <a:pt x="73736" y="55436"/>
                </a:cubicBezTo>
                <a:close/>
                <a:moveTo>
                  <a:pt x="72880" y="56055"/>
                </a:moveTo>
                <a:cubicBezTo>
                  <a:pt x="72745" y="56130"/>
                  <a:pt x="72606" y="56202"/>
                  <a:pt x="72467" y="56273"/>
                </a:cubicBezTo>
                <a:cubicBezTo>
                  <a:pt x="72524" y="56956"/>
                  <a:pt x="72606" y="57639"/>
                  <a:pt x="72708" y="58321"/>
                </a:cubicBezTo>
                <a:cubicBezTo>
                  <a:pt x="73087" y="58164"/>
                  <a:pt x="73466" y="58003"/>
                  <a:pt x="73844" y="57834"/>
                </a:cubicBezTo>
                <a:cubicBezTo>
                  <a:pt x="73762" y="57102"/>
                  <a:pt x="73706" y="56370"/>
                  <a:pt x="73672" y="55635"/>
                </a:cubicBezTo>
                <a:cubicBezTo>
                  <a:pt x="73409" y="55778"/>
                  <a:pt x="73143" y="55920"/>
                  <a:pt x="72880" y="56055"/>
                </a:cubicBezTo>
                <a:close/>
                <a:moveTo>
                  <a:pt x="72456" y="56115"/>
                </a:moveTo>
                <a:cubicBezTo>
                  <a:pt x="72576" y="56055"/>
                  <a:pt x="72696" y="55991"/>
                  <a:pt x="72816" y="55928"/>
                </a:cubicBezTo>
                <a:cubicBezTo>
                  <a:pt x="73098" y="55781"/>
                  <a:pt x="73379" y="55627"/>
                  <a:pt x="73664" y="55474"/>
                </a:cubicBezTo>
                <a:cubicBezTo>
                  <a:pt x="73649" y="55050"/>
                  <a:pt x="73638" y="54622"/>
                  <a:pt x="73638" y="54198"/>
                </a:cubicBezTo>
                <a:cubicBezTo>
                  <a:pt x="73638" y="53744"/>
                  <a:pt x="73649" y="53290"/>
                  <a:pt x="73668" y="52836"/>
                </a:cubicBezTo>
                <a:cubicBezTo>
                  <a:pt x="73229" y="53125"/>
                  <a:pt x="72794" y="53403"/>
                  <a:pt x="72359" y="53673"/>
                </a:cubicBezTo>
                <a:cubicBezTo>
                  <a:pt x="72359" y="54487"/>
                  <a:pt x="72392" y="55301"/>
                  <a:pt x="72456" y="56115"/>
                </a:cubicBezTo>
                <a:close/>
                <a:moveTo>
                  <a:pt x="71214" y="56731"/>
                </a:moveTo>
                <a:cubicBezTo>
                  <a:pt x="71605" y="56543"/>
                  <a:pt x="71991" y="56352"/>
                  <a:pt x="72385" y="56153"/>
                </a:cubicBezTo>
                <a:cubicBezTo>
                  <a:pt x="72317" y="55342"/>
                  <a:pt x="72287" y="54532"/>
                  <a:pt x="72284" y="53718"/>
                </a:cubicBezTo>
                <a:cubicBezTo>
                  <a:pt x="71863" y="53980"/>
                  <a:pt x="71447" y="54232"/>
                  <a:pt x="71030" y="54476"/>
                </a:cubicBezTo>
                <a:cubicBezTo>
                  <a:pt x="71064" y="55226"/>
                  <a:pt x="71128" y="55980"/>
                  <a:pt x="71214" y="56731"/>
                </a:cubicBezTo>
                <a:close/>
                <a:moveTo>
                  <a:pt x="70955" y="54521"/>
                </a:moveTo>
                <a:cubicBezTo>
                  <a:pt x="70651" y="54697"/>
                  <a:pt x="70348" y="54870"/>
                  <a:pt x="70044" y="55038"/>
                </a:cubicBezTo>
                <a:cubicBezTo>
                  <a:pt x="69946" y="55091"/>
                  <a:pt x="69852" y="55147"/>
                  <a:pt x="69755" y="55200"/>
                </a:cubicBezTo>
                <a:cubicBezTo>
                  <a:pt x="69815" y="55894"/>
                  <a:pt x="69901" y="56588"/>
                  <a:pt x="70014" y="57278"/>
                </a:cubicBezTo>
                <a:cubicBezTo>
                  <a:pt x="70389" y="57113"/>
                  <a:pt x="70764" y="56944"/>
                  <a:pt x="71143" y="56764"/>
                </a:cubicBezTo>
                <a:cubicBezTo>
                  <a:pt x="71053" y="56018"/>
                  <a:pt x="70989" y="55267"/>
                  <a:pt x="70955" y="54521"/>
                </a:cubicBezTo>
                <a:close/>
                <a:moveTo>
                  <a:pt x="69740" y="55038"/>
                </a:moveTo>
                <a:cubicBezTo>
                  <a:pt x="69819" y="54997"/>
                  <a:pt x="69894" y="54952"/>
                  <a:pt x="69972" y="54911"/>
                </a:cubicBezTo>
                <a:cubicBezTo>
                  <a:pt x="70295" y="54731"/>
                  <a:pt x="70621" y="54543"/>
                  <a:pt x="70948" y="54352"/>
                </a:cubicBezTo>
                <a:cubicBezTo>
                  <a:pt x="70933" y="53939"/>
                  <a:pt x="70925" y="53526"/>
                  <a:pt x="70925" y="53114"/>
                </a:cubicBezTo>
                <a:cubicBezTo>
                  <a:pt x="70925" y="52611"/>
                  <a:pt x="70937" y="52112"/>
                  <a:pt x="70959" y="51613"/>
                </a:cubicBezTo>
                <a:cubicBezTo>
                  <a:pt x="70516" y="51924"/>
                  <a:pt x="70077" y="52228"/>
                  <a:pt x="69638" y="52521"/>
                </a:cubicBezTo>
                <a:cubicBezTo>
                  <a:pt x="69638" y="52540"/>
                  <a:pt x="69638" y="52555"/>
                  <a:pt x="69638" y="52573"/>
                </a:cubicBezTo>
                <a:cubicBezTo>
                  <a:pt x="69638" y="53395"/>
                  <a:pt x="69672" y="54217"/>
                  <a:pt x="69740" y="55038"/>
                </a:cubicBezTo>
                <a:close/>
                <a:moveTo>
                  <a:pt x="67699" y="58205"/>
                </a:moveTo>
                <a:cubicBezTo>
                  <a:pt x="68055" y="58078"/>
                  <a:pt x="68408" y="57942"/>
                  <a:pt x="68764" y="57800"/>
                </a:cubicBezTo>
                <a:cubicBezTo>
                  <a:pt x="68637" y="57166"/>
                  <a:pt x="68528" y="56528"/>
                  <a:pt x="68445" y="55886"/>
                </a:cubicBezTo>
                <a:cubicBezTo>
                  <a:pt x="68074" y="56074"/>
                  <a:pt x="67702" y="56254"/>
                  <a:pt x="67331" y="56427"/>
                </a:cubicBezTo>
                <a:cubicBezTo>
                  <a:pt x="67432" y="57019"/>
                  <a:pt x="67556" y="57612"/>
                  <a:pt x="67699" y="58205"/>
                </a:cubicBezTo>
                <a:moveTo>
                  <a:pt x="66172" y="56937"/>
                </a:moveTo>
                <a:cubicBezTo>
                  <a:pt x="66292" y="57488"/>
                  <a:pt x="66430" y="58036"/>
                  <a:pt x="66584" y="58584"/>
                </a:cubicBezTo>
                <a:cubicBezTo>
                  <a:pt x="66929" y="58472"/>
                  <a:pt x="67275" y="58355"/>
                  <a:pt x="67620" y="58231"/>
                </a:cubicBezTo>
                <a:cubicBezTo>
                  <a:pt x="67477" y="57642"/>
                  <a:pt x="67353" y="57053"/>
                  <a:pt x="67248" y="56460"/>
                </a:cubicBezTo>
                <a:cubicBezTo>
                  <a:pt x="66892" y="56629"/>
                  <a:pt x="66532" y="56787"/>
                  <a:pt x="66172" y="56937"/>
                </a:cubicBezTo>
                <a:close/>
                <a:moveTo>
                  <a:pt x="65796" y="54855"/>
                </a:moveTo>
                <a:cubicBezTo>
                  <a:pt x="65890" y="55504"/>
                  <a:pt x="66003" y="56149"/>
                  <a:pt x="66142" y="56791"/>
                </a:cubicBezTo>
                <a:cubicBezTo>
                  <a:pt x="66502" y="56641"/>
                  <a:pt x="66862" y="56479"/>
                  <a:pt x="67222" y="56310"/>
                </a:cubicBezTo>
                <a:cubicBezTo>
                  <a:pt x="67106" y="55612"/>
                  <a:pt x="67012" y="54915"/>
                  <a:pt x="66944" y="54209"/>
                </a:cubicBezTo>
                <a:cubicBezTo>
                  <a:pt x="66562" y="54434"/>
                  <a:pt x="66179" y="54648"/>
                  <a:pt x="65796" y="54855"/>
                </a:cubicBezTo>
                <a:moveTo>
                  <a:pt x="65008" y="57245"/>
                </a:moveTo>
                <a:cubicBezTo>
                  <a:pt x="65357" y="57113"/>
                  <a:pt x="65706" y="56971"/>
                  <a:pt x="66059" y="56824"/>
                </a:cubicBezTo>
                <a:cubicBezTo>
                  <a:pt x="65920" y="56187"/>
                  <a:pt x="65808" y="55545"/>
                  <a:pt x="65714" y="54900"/>
                </a:cubicBezTo>
                <a:cubicBezTo>
                  <a:pt x="65346" y="55098"/>
                  <a:pt x="64978" y="55286"/>
                  <a:pt x="64611" y="55470"/>
                </a:cubicBezTo>
                <a:cubicBezTo>
                  <a:pt x="64723" y="56063"/>
                  <a:pt x="64855" y="56656"/>
                  <a:pt x="65008" y="57245"/>
                </a:cubicBezTo>
                <a:close/>
                <a:moveTo>
                  <a:pt x="63463" y="56006"/>
                </a:moveTo>
                <a:cubicBezTo>
                  <a:pt x="63594" y="56554"/>
                  <a:pt x="63740" y="57095"/>
                  <a:pt x="63902" y="57639"/>
                </a:cubicBezTo>
                <a:cubicBezTo>
                  <a:pt x="64243" y="57522"/>
                  <a:pt x="64584" y="57402"/>
                  <a:pt x="64922" y="57275"/>
                </a:cubicBezTo>
                <a:cubicBezTo>
                  <a:pt x="64772" y="56689"/>
                  <a:pt x="64641" y="56100"/>
                  <a:pt x="64528" y="55511"/>
                </a:cubicBezTo>
                <a:cubicBezTo>
                  <a:pt x="64172" y="55684"/>
                  <a:pt x="63819" y="55849"/>
                  <a:pt x="63463" y="56006"/>
                </a:cubicBezTo>
                <a:moveTo>
                  <a:pt x="63429" y="55860"/>
                </a:moveTo>
                <a:cubicBezTo>
                  <a:pt x="63785" y="55699"/>
                  <a:pt x="64142" y="55534"/>
                  <a:pt x="64498" y="55357"/>
                </a:cubicBezTo>
                <a:cubicBezTo>
                  <a:pt x="64371" y="54652"/>
                  <a:pt x="64269" y="53943"/>
                  <a:pt x="64194" y="53230"/>
                </a:cubicBezTo>
                <a:cubicBezTo>
                  <a:pt x="63815" y="53470"/>
                  <a:pt x="63436" y="53699"/>
                  <a:pt x="63057" y="53917"/>
                </a:cubicBezTo>
                <a:cubicBezTo>
                  <a:pt x="63159" y="54566"/>
                  <a:pt x="63283" y="55215"/>
                  <a:pt x="63429" y="55860"/>
                </a:cubicBezTo>
                <a:close/>
                <a:moveTo>
                  <a:pt x="62821" y="57976"/>
                </a:moveTo>
                <a:cubicBezTo>
                  <a:pt x="63155" y="57879"/>
                  <a:pt x="63485" y="57777"/>
                  <a:pt x="63815" y="57665"/>
                </a:cubicBezTo>
                <a:cubicBezTo>
                  <a:pt x="63650" y="57128"/>
                  <a:pt x="63508" y="56588"/>
                  <a:pt x="63376" y="56044"/>
                </a:cubicBezTo>
                <a:cubicBezTo>
                  <a:pt x="63035" y="56198"/>
                  <a:pt x="62690" y="56340"/>
                  <a:pt x="62348" y="56475"/>
                </a:cubicBezTo>
                <a:cubicBezTo>
                  <a:pt x="62491" y="56978"/>
                  <a:pt x="62648" y="57477"/>
                  <a:pt x="62821" y="57976"/>
                </a:cubicBezTo>
                <a:moveTo>
                  <a:pt x="61763" y="58258"/>
                </a:moveTo>
                <a:cubicBezTo>
                  <a:pt x="62086" y="58179"/>
                  <a:pt x="62408" y="58093"/>
                  <a:pt x="62731" y="58003"/>
                </a:cubicBezTo>
                <a:cubicBezTo>
                  <a:pt x="62558" y="57507"/>
                  <a:pt x="62401" y="57008"/>
                  <a:pt x="62258" y="56509"/>
                </a:cubicBezTo>
                <a:cubicBezTo>
                  <a:pt x="61924" y="56641"/>
                  <a:pt x="61594" y="56764"/>
                  <a:pt x="61260" y="56881"/>
                </a:cubicBezTo>
                <a:cubicBezTo>
                  <a:pt x="61414" y="57342"/>
                  <a:pt x="61579" y="57800"/>
                  <a:pt x="61763" y="58258"/>
                </a:cubicBezTo>
                <a:close/>
                <a:moveTo>
                  <a:pt x="60195" y="57222"/>
                </a:moveTo>
                <a:cubicBezTo>
                  <a:pt x="60360" y="57646"/>
                  <a:pt x="60532" y="58070"/>
                  <a:pt x="60720" y="58494"/>
                </a:cubicBezTo>
                <a:cubicBezTo>
                  <a:pt x="61035" y="58430"/>
                  <a:pt x="61350" y="58359"/>
                  <a:pt x="61665" y="58284"/>
                </a:cubicBezTo>
                <a:cubicBezTo>
                  <a:pt x="61485" y="57826"/>
                  <a:pt x="61320" y="57368"/>
                  <a:pt x="61166" y="56911"/>
                </a:cubicBezTo>
                <a:cubicBezTo>
                  <a:pt x="60844" y="57019"/>
                  <a:pt x="60521" y="57125"/>
                  <a:pt x="60195" y="57222"/>
                </a:cubicBezTo>
                <a:close/>
                <a:moveTo>
                  <a:pt x="59639" y="55616"/>
                </a:moveTo>
                <a:cubicBezTo>
                  <a:pt x="59793" y="56108"/>
                  <a:pt x="59958" y="56596"/>
                  <a:pt x="60142" y="57080"/>
                </a:cubicBezTo>
                <a:cubicBezTo>
                  <a:pt x="60469" y="56982"/>
                  <a:pt x="60795" y="56881"/>
                  <a:pt x="61121" y="56768"/>
                </a:cubicBezTo>
                <a:cubicBezTo>
                  <a:pt x="60945" y="56239"/>
                  <a:pt x="60791" y="55706"/>
                  <a:pt x="60656" y="55174"/>
                </a:cubicBezTo>
                <a:cubicBezTo>
                  <a:pt x="60318" y="55327"/>
                  <a:pt x="59981" y="55477"/>
                  <a:pt x="59639" y="55616"/>
                </a:cubicBezTo>
                <a:close/>
                <a:moveTo>
                  <a:pt x="59594" y="55470"/>
                </a:moveTo>
                <a:cubicBezTo>
                  <a:pt x="59939" y="55327"/>
                  <a:pt x="60277" y="55181"/>
                  <a:pt x="60615" y="55023"/>
                </a:cubicBezTo>
                <a:cubicBezTo>
                  <a:pt x="60457" y="54386"/>
                  <a:pt x="60322" y="53744"/>
                  <a:pt x="60213" y="53102"/>
                </a:cubicBezTo>
                <a:cubicBezTo>
                  <a:pt x="59857" y="53320"/>
                  <a:pt x="59497" y="53530"/>
                  <a:pt x="59140" y="53729"/>
                </a:cubicBezTo>
                <a:cubicBezTo>
                  <a:pt x="59268" y="54314"/>
                  <a:pt x="59422" y="54892"/>
                  <a:pt x="59594" y="55470"/>
                </a:cubicBezTo>
                <a:close/>
                <a:moveTo>
                  <a:pt x="58015" y="54318"/>
                </a:moveTo>
                <a:cubicBezTo>
                  <a:pt x="58165" y="54843"/>
                  <a:pt x="58330" y="55365"/>
                  <a:pt x="58514" y="55886"/>
                </a:cubicBezTo>
                <a:cubicBezTo>
                  <a:pt x="58844" y="55766"/>
                  <a:pt x="59174" y="55643"/>
                  <a:pt x="59504" y="55507"/>
                </a:cubicBezTo>
                <a:cubicBezTo>
                  <a:pt x="59332" y="54933"/>
                  <a:pt x="59178" y="54359"/>
                  <a:pt x="59046" y="53782"/>
                </a:cubicBezTo>
                <a:cubicBezTo>
                  <a:pt x="58705" y="53969"/>
                  <a:pt x="58364" y="54149"/>
                  <a:pt x="58015" y="54318"/>
                </a:cubicBezTo>
                <a:close/>
                <a:moveTo>
                  <a:pt x="57534" y="52254"/>
                </a:moveTo>
                <a:cubicBezTo>
                  <a:pt x="57654" y="52896"/>
                  <a:pt x="57801" y="53534"/>
                  <a:pt x="57973" y="54164"/>
                </a:cubicBezTo>
                <a:cubicBezTo>
                  <a:pt x="58322" y="53995"/>
                  <a:pt x="58668" y="53815"/>
                  <a:pt x="59013" y="53624"/>
                </a:cubicBezTo>
                <a:cubicBezTo>
                  <a:pt x="58859" y="52911"/>
                  <a:pt x="58735" y="52194"/>
                  <a:pt x="58645" y="51478"/>
                </a:cubicBezTo>
                <a:cubicBezTo>
                  <a:pt x="58274" y="51752"/>
                  <a:pt x="57906" y="52011"/>
                  <a:pt x="57534" y="52254"/>
                </a:cubicBezTo>
                <a:moveTo>
                  <a:pt x="56878" y="54667"/>
                </a:moveTo>
                <a:cubicBezTo>
                  <a:pt x="57216" y="54524"/>
                  <a:pt x="57549" y="54374"/>
                  <a:pt x="57880" y="54213"/>
                </a:cubicBezTo>
                <a:cubicBezTo>
                  <a:pt x="57707" y="53583"/>
                  <a:pt x="57561" y="52952"/>
                  <a:pt x="57441" y="52318"/>
                </a:cubicBezTo>
                <a:cubicBezTo>
                  <a:pt x="57092" y="52547"/>
                  <a:pt x="56743" y="52765"/>
                  <a:pt x="56386" y="52975"/>
                </a:cubicBezTo>
                <a:cubicBezTo>
                  <a:pt x="56529" y="53541"/>
                  <a:pt x="56690" y="54108"/>
                  <a:pt x="56878" y="54667"/>
                </a:cubicBezTo>
                <a:close/>
                <a:moveTo>
                  <a:pt x="55279" y="53575"/>
                </a:moveTo>
                <a:cubicBezTo>
                  <a:pt x="55437" y="54082"/>
                  <a:pt x="55613" y="54588"/>
                  <a:pt x="55809" y="55087"/>
                </a:cubicBezTo>
                <a:cubicBezTo>
                  <a:pt x="56135" y="54971"/>
                  <a:pt x="56461" y="54843"/>
                  <a:pt x="56780" y="54708"/>
                </a:cubicBezTo>
                <a:cubicBezTo>
                  <a:pt x="56596" y="54153"/>
                  <a:pt x="56435" y="53590"/>
                  <a:pt x="56293" y="53027"/>
                </a:cubicBezTo>
                <a:cubicBezTo>
                  <a:pt x="55959" y="53222"/>
                  <a:pt x="55621" y="53403"/>
                  <a:pt x="55279" y="53575"/>
                </a:cubicBezTo>
                <a:close/>
                <a:moveTo>
                  <a:pt x="54754" y="51572"/>
                </a:moveTo>
                <a:cubicBezTo>
                  <a:pt x="54886" y="52191"/>
                  <a:pt x="55047" y="52810"/>
                  <a:pt x="55234" y="53425"/>
                </a:cubicBezTo>
                <a:cubicBezTo>
                  <a:pt x="55576" y="53249"/>
                  <a:pt x="55917" y="53065"/>
                  <a:pt x="56251" y="52870"/>
                </a:cubicBezTo>
                <a:cubicBezTo>
                  <a:pt x="56082" y="52168"/>
                  <a:pt x="55944" y="51463"/>
                  <a:pt x="55842" y="50754"/>
                </a:cubicBezTo>
                <a:cubicBezTo>
                  <a:pt x="55482" y="51039"/>
                  <a:pt x="55122" y="51313"/>
                  <a:pt x="54754" y="51572"/>
                </a:cubicBezTo>
                <a:moveTo>
                  <a:pt x="54720" y="51399"/>
                </a:moveTo>
                <a:cubicBezTo>
                  <a:pt x="55088" y="51136"/>
                  <a:pt x="55452" y="50862"/>
                  <a:pt x="55816" y="50570"/>
                </a:cubicBezTo>
                <a:cubicBezTo>
                  <a:pt x="55685" y="49594"/>
                  <a:pt x="55617" y="48619"/>
                  <a:pt x="55613" y="47643"/>
                </a:cubicBezTo>
                <a:cubicBezTo>
                  <a:pt x="55400" y="47872"/>
                  <a:pt x="55189" y="48097"/>
                  <a:pt x="54976" y="48319"/>
                </a:cubicBezTo>
                <a:cubicBezTo>
                  <a:pt x="54773" y="48532"/>
                  <a:pt x="54567" y="48739"/>
                  <a:pt x="54364" y="48941"/>
                </a:cubicBezTo>
                <a:cubicBezTo>
                  <a:pt x="54435" y="49763"/>
                  <a:pt x="54552" y="50585"/>
                  <a:pt x="54720" y="51399"/>
                </a:cubicBezTo>
                <a:moveTo>
                  <a:pt x="53130" y="50086"/>
                </a:moveTo>
                <a:cubicBezTo>
                  <a:pt x="53246" y="50776"/>
                  <a:pt x="53396" y="51467"/>
                  <a:pt x="53584" y="52153"/>
                </a:cubicBezTo>
                <a:cubicBezTo>
                  <a:pt x="53936" y="51936"/>
                  <a:pt x="54281" y="51710"/>
                  <a:pt x="54623" y="51467"/>
                </a:cubicBezTo>
                <a:cubicBezTo>
                  <a:pt x="54458" y="50660"/>
                  <a:pt x="54338" y="49849"/>
                  <a:pt x="54266" y="49039"/>
                </a:cubicBezTo>
                <a:cubicBezTo>
                  <a:pt x="53887" y="49407"/>
                  <a:pt x="53512" y="49756"/>
                  <a:pt x="53130" y="50086"/>
                </a:cubicBezTo>
                <a:moveTo>
                  <a:pt x="53096" y="49898"/>
                </a:moveTo>
                <a:cubicBezTo>
                  <a:pt x="53486" y="49561"/>
                  <a:pt x="53865" y="49204"/>
                  <a:pt x="54248" y="48829"/>
                </a:cubicBezTo>
                <a:cubicBezTo>
                  <a:pt x="54203" y="48281"/>
                  <a:pt x="54180" y="47733"/>
                  <a:pt x="54180" y="47189"/>
                </a:cubicBezTo>
                <a:cubicBezTo>
                  <a:pt x="54180" y="46480"/>
                  <a:pt x="54218" y="45771"/>
                  <a:pt x="54293" y="45066"/>
                </a:cubicBezTo>
                <a:cubicBezTo>
                  <a:pt x="53794" y="45718"/>
                  <a:pt x="53321" y="46334"/>
                  <a:pt x="52852" y="46919"/>
                </a:cubicBezTo>
                <a:cubicBezTo>
                  <a:pt x="52856" y="47913"/>
                  <a:pt x="52942" y="48908"/>
                  <a:pt x="53096" y="49898"/>
                </a:cubicBezTo>
                <a:moveTo>
                  <a:pt x="51929" y="50840"/>
                </a:moveTo>
                <a:cubicBezTo>
                  <a:pt x="52293" y="50570"/>
                  <a:pt x="52649" y="50285"/>
                  <a:pt x="52998" y="49984"/>
                </a:cubicBezTo>
                <a:cubicBezTo>
                  <a:pt x="52841" y="49009"/>
                  <a:pt x="52754" y="48030"/>
                  <a:pt x="52743" y="47050"/>
                </a:cubicBezTo>
                <a:cubicBezTo>
                  <a:pt x="52334" y="47553"/>
                  <a:pt x="51933" y="48026"/>
                  <a:pt x="51516" y="48476"/>
                </a:cubicBezTo>
                <a:cubicBezTo>
                  <a:pt x="51606" y="49264"/>
                  <a:pt x="51745" y="50056"/>
                  <a:pt x="51929" y="50840"/>
                </a:cubicBezTo>
                <a:close/>
                <a:moveTo>
                  <a:pt x="51415" y="53267"/>
                </a:moveTo>
                <a:cubicBezTo>
                  <a:pt x="51745" y="53129"/>
                  <a:pt x="52068" y="52979"/>
                  <a:pt x="52387" y="52817"/>
                </a:cubicBezTo>
                <a:cubicBezTo>
                  <a:pt x="52188" y="52243"/>
                  <a:pt x="52019" y="51665"/>
                  <a:pt x="51873" y="51084"/>
                </a:cubicBezTo>
                <a:cubicBezTo>
                  <a:pt x="51546" y="51320"/>
                  <a:pt x="51212" y="51542"/>
                  <a:pt x="50863" y="51755"/>
                </a:cubicBezTo>
                <a:cubicBezTo>
                  <a:pt x="51028" y="52262"/>
                  <a:pt x="51212" y="52765"/>
                  <a:pt x="51415" y="53267"/>
                </a:cubicBezTo>
                <a:close/>
                <a:moveTo>
                  <a:pt x="49790" y="52348"/>
                </a:moveTo>
                <a:cubicBezTo>
                  <a:pt x="49967" y="52791"/>
                  <a:pt x="50158" y="53234"/>
                  <a:pt x="50368" y="53669"/>
                </a:cubicBezTo>
                <a:cubicBezTo>
                  <a:pt x="50691" y="53560"/>
                  <a:pt x="51002" y="53440"/>
                  <a:pt x="51310" y="53313"/>
                </a:cubicBezTo>
                <a:cubicBezTo>
                  <a:pt x="51107" y="52817"/>
                  <a:pt x="50927" y="52318"/>
                  <a:pt x="50766" y="51815"/>
                </a:cubicBezTo>
                <a:cubicBezTo>
                  <a:pt x="50451" y="52003"/>
                  <a:pt x="50128" y="52179"/>
                  <a:pt x="49790" y="52348"/>
                </a:cubicBezTo>
                <a:close/>
                <a:moveTo>
                  <a:pt x="49734" y="52198"/>
                </a:moveTo>
                <a:cubicBezTo>
                  <a:pt x="50072" y="52029"/>
                  <a:pt x="50398" y="51849"/>
                  <a:pt x="50713" y="51658"/>
                </a:cubicBezTo>
                <a:cubicBezTo>
                  <a:pt x="50518" y="51028"/>
                  <a:pt x="50349" y="50393"/>
                  <a:pt x="50218" y="49756"/>
                </a:cubicBezTo>
                <a:cubicBezTo>
                  <a:pt x="49888" y="50048"/>
                  <a:pt x="49546" y="50326"/>
                  <a:pt x="49190" y="50585"/>
                </a:cubicBezTo>
                <a:cubicBezTo>
                  <a:pt x="49344" y="51125"/>
                  <a:pt x="49528" y="51662"/>
                  <a:pt x="49734" y="52198"/>
                </a:cubicBezTo>
                <a:close/>
                <a:moveTo>
                  <a:pt x="48102" y="51298"/>
                </a:moveTo>
                <a:cubicBezTo>
                  <a:pt x="48274" y="51759"/>
                  <a:pt x="48462" y="52217"/>
                  <a:pt x="48672" y="52675"/>
                </a:cubicBezTo>
                <a:cubicBezTo>
                  <a:pt x="49002" y="52540"/>
                  <a:pt x="49318" y="52401"/>
                  <a:pt x="49629" y="52247"/>
                </a:cubicBezTo>
                <a:cubicBezTo>
                  <a:pt x="49423" y="51722"/>
                  <a:pt x="49242" y="51189"/>
                  <a:pt x="49089" y="50656"/>
                </a:cubicBezTo>
                <a:cubicBezTo>
                  <a:pt x="48773" y="50881"/>
                  <a:pt x="48443" y="51095"/>
                  <a:pt x="48102" y="51298"/>
                </a:cubicBezTo>
                <a:close/>
                <a:moveTo>
                  <a:pt x="47513" y="49418"/>
                </a:moveTo>
                <a:cubicBezTo>
                  <a:pt x="47659" y="49996"/>
                  <a:pt x="47839" y="50570"/>
                  <a:pt x="48046" y="51140"/>
                </a:cubicBezTo>
                <a:cubicBezTo>
                  <a:pt x="48391" y="50938"/>
                  <a:pt x="48721" y="50720"/>
                  <a:pt x="49040" y="50491"/>
                </a:cubicBezTo>
                <a:cubicBezTo>
                  <a:pt x="48841" y="49786"/>
                  <a:pt x="48683" y="49077"/>
                  <a:pt x="48571" y="48367"/>
                </a:cubicBezTo>
                <a:cubicBezTo>
                  <a:pt x="48237" y="48739"/>
                  <a:pt x="47888" y="49088"/>
                  <a:pt x="47513" y="49418"/>
                </a:cubicBezTo>
                <a:close/>
                <a:moveTo>
                  <a:pt x="48410" y="44364"/>
                </a:moveTo>
                <a:cubicBezTo>
                  <a:pt x="47974" y="45208"/>
                  <a:pt x="47539" y="45992"/>
                  <a:pt x="47055" y="46717"/>
                </a:cubicBezTo>
                <a:cubicBezTo>
                  <a:pt x="47126" y="47561"/>
                  <a:pt x="47265" y="48397"/>
                  <a:pt x="47468" y="49234"/>
                </a:cubicBezTo>
                <a:cubicBezTo>
                  <a:pt x="47847" y="48896"/>
                  <a:pt x="48203" y="48536"/>
                  <a:pt x="48541" y="48154"/>
                </a:cubicBezTo>
                <a:cubicBezTo>
                  <a:pt x="48421" y="47332"/>
                  <a:pt x="48357" y="46506"/>
                  <a:pt x="48357" y="45685"/>
                </a:cubicBezTo>
                <a:cubicBezTo>
                  <a:pt x="48357" y="45246"/>
                  <a:pt x="48376" y="44803"/>
                  <a:pt x="48410" y="44364"/>
                </a:cubicBezTo>
                <a:close/>
                <a:moveTo>
                  <a:pt x="65628" y="25349"/>
                </a:moveTo>
                <a:cubicBezTo>
                  <a:pt x="59692" y="27934"/>
                  <a:pt x="54874" y="30834"/>
                  <a:pt x="51906" y="33930"/>
                </a:cubicBezTo>
                <a:cubicBezTo>
                  <a:pt x="48518" y="37464"/>
                  <a:pt x="46995" y="41407"/>
                  <a:pt x="46995" y="45373"/>
                </a:cubicBezTo>
                <a:cubicBezTo>
                  <a:pt x="46995" y="45730"/>
                  <a:pt x="47010" y="46086"/>
                  <a:pt x="47033" y="46443"/>
                </a:cubicBezTo>
                <a:cubicBezTo>
                  <a:pt x="47502" y="45718"/>
                  <a:pt x="47929" y="44931"/>
                  <a:pt x="48365" y="44086"/>
                </a:cubicBezTo>
                <a:cubicBezTo>
                  <a:pt x="48395" y="44030"/>
                  <a:pt x="48425" y="43970"/>
                  <a:pt x="48455" y="43914"/>
                </a:cubicBezTo>
                <a:cubicBezTo>
                  <a:pt x="48860" y="40199"/>
                  <a:pt x="50556" y="36552"/>
                  <a:pt x="53764" y="33281"/>
                </a:cubicBezTo>
                <a:cubicBezTo>
                  <a:pt x="56263" y="30737"/>
                  <a:pt x="59936" y="28343"/>
                  <a:pt x="64408" y="26152"/>
                </a:cubicBezTo>
                <a:cubicBezTo>
                  <a:pt x="64813" y="25882"/>
                  <a:pt x="65222" y="25612"/>
                  <a:pt x="65628" y="25349"/>
                </a:cubicBezTo>
                <a:close/>
                <a:moveTo>
                  <a:pt x="66569" y="24944"/>
                </a:moveTo>
                <a:cubicBezTo>
                  <a:pt x="66224" y="25165"/>
                  <a:pt x="65879" y="25386"/>
                  <a:pt x="65534" y="25612"/>
                </a:cubicBezTo>
                <a:cubicBezTo>
                  <a:pt x="68569" y="24190"/>
                  <a:pt x="71942" y="22861"/>
                  <a:pt x="75540" y="21638"/>
                </a:cubicBezTo>
                <a:cubicBezTo>
                  <a:pt x="72370" y="22662"/>
                  <a:pt x="69357" y="23769"/>
                  <a:pt x="66569" y="24944"/>
                </a:cubicBezTo>
                <a:close/>
                <a:moveTo>
                  <a:pt x="67672" y="24253"/>
                </a:moveTo>
                <a:cubicBezTo>
                  <a:pt x="67507" y="24355"/>
                  <a:pt x="67342" y="24460"/>
                  <a:pt x="67173" y="24565"/>
                </a:cubicBezTo>
                <a:cubicBezTo>
                  <a:pt x="69169" y="23739"/>
                  <a:pt x="71278" y="22951"/>
                  <a:pt x="73469" y="22201"/>
                </a:cubicBezTo>
                <a:cubicBezTo>
                  <a:pt x="71466" y="22854"/>
                  <a:pt x="69530" y="23540"/>
                  <a:pt x="67672" y="24253"/>
                </a:cubicBezTo>
                <a:close/>
                <a:moveTo>
                  <a:pt x="68423" y="23788"/>
                </a:moveTo>
                <a:cubicBezTo>
                  <a:pt x="68355" y="23829"/>
                  <a:pt x="68284" y="23871"/>
                  <a:pt x="68216" y="23916"/>
                </a:cubicBezTo>
                <a:cubicBezTo>
                  <a:pt x="69275" y="23514"/>
                  <a:pt x="70359" y="23124"/>
                  <a:pt x="71466" y="22745"/>
                </a:cubicBezTo>
                <a:cubicBezTo>
                  <a:pt x="70434" y="23083"/>
                  <a:pt x="69417" y="23432"/>
                  <a:pt x="68423" y="23788"/>
                </a:cubicBezTo>
                <a:close/>
                <a:moveTo>
                  <a:pt x="68933" y="23473"/>
                </a:moveTo>
                <a:cubicBezTo>
                  <a:pt x="69128" y="23405"/>
                  <a:pt x="69323" y="23338"/>
                  <a:pt x="69522" y="23270"/>
                </a:cubicBezTo>
                <a:cubicBezTo>
                  <a:pt x="69335" y="23330"/>
                  <a:pt x="69147" y="23394"/>
                  <a:pt x="68963" y="23454"/>
                </a:cubicBezTo>
                <a:cubicBezTo>
                  <a:pt x="68952" y="23462"/>
                  <a:pt x="68941" y="23469"/>
                  <a:pt x="68933" y="23473"/>
                </a:cubicBezTo>
                <a:close/>
                <a:moveTo>
                  <a:pt x="62026" y="24493"/>
                </a:moveTo>
                <a:cubicBezTo>
                  <a:pt x="61996" y="24512"/>
                  <a:pt x="61966" y="24531"/>
                  <a:pt x="61932" y="24550"/>
                </a:cubicBezTo>
                <a:cubicBezTo>
                  <a:pt x="62198" y="24467"/>
                  <a:pt x="62465" y="24381"/>
                  <a:pt x="62731" y="24302"/>
                </a:cubicBezTo>
                <a:cubicBezTo>
                  <a:pt x="65571" y="23424"/>
                  <a:pt x="68457" y="22595"/>
                  <a:pt x="71331" y="21826"/>
                </a:cubicBezTo>
                <a:cubicBezTo>
                  <a:pt x="71346" y="21818"/>
                  <a:pt x="71357" y="21811"/>
                  <a:pt x="71372" y="21803"/>
                </a:cubicBezTo>
                <a:cubicBezTo>
                  <a:pt x="68265" y="22629"/>
                  <a:pt x="65125" y="23529"/>
                  <a:pt x="62026" y="24493"/>
                </a:cubicBezTo>
                <a:close/>
                <a:moveTo>
                  <a:pt x="52724" y="27360"/>
                </a:moveTo>
                <a:cubicBezTo>
                  <a:pt x="52661" y="27412"/>
                  <a:pt x="52597" y="27469"/>
                  <a:pt x="52533" y="27521"/>
                </a:cubicBezTo>
                <a:cubicBezTo>
                  <a:pt x="55227" y="26538"/>
                  <a:pt x="58030" y="25593"/>
                  <a:pt x="60881" y="24692"/>
                </a:cubicBezTo>
                <a:cubicBezTo>
                  <a:pt x="61211" y="24587"/>
                  <a:pt x="61545" y="24482"/>
                  <a:pt x="61879" y="24381"/>
                </a:cubicBezTo>
                <a:cubicBezTo>
                  <a:pt x="61939" y="24343"/>
                  <a:pt x="61996" y="24306"/>
                  <a:pt x="62056" y="24268"/>
                </a:cubicBezTo>
                <a:cubicBezTo>
                  <a:pt x="58893" y="25244"/>
                  <a:pt x="55752" y="26279"/>
                  <a:pt x="52724" y="27360"/>
                </a:cubicBezTo>
                <a:close/>
                <a:moveTo>
                  <a:pt x="52586" y="27247"/>
                </a:moveTo>
                <a:cubicBezTo>
                  <a:pt x="52668" y="27184"/>
                  <a:pt x="52751" y="27116"/>
                  <a:pt x="52833" y="27049"/>
                </a:cubicBezTo>
                <a:cubicBezTo>
                  <a:pt x="50394" y="27908"/>
                  <a:pt x="48016" y="28797"/>
                  <a:pt x="45738" y="29701"/>
                </a:cubicBezTo>
                <a:cubicBezTo>
                  <a:pt x="45678" y="29776"/>
                  <a:pt x="45622" y="29851"/>
                  <a:pt x="45565" y="29926"/>
                </a:cubicBezTo>
                <a:cubicBezTo>
                  <a:pt x="47802" y="29015"/>
                  <a:pt x="50158" y="28118"/>
                  <a:pt x="52586" y="27247"/>
                </a:cubicBezTo>
                <a:close/>
                <a:moveTo>
                  <a:pt x="52053" y="27698"/>
                </a:moveTo>
                <a:cubicBezTo>
                  <a:pt x="52117" y="27641"/>
                  <a:pt x="52180" y="27589"/>
                  <a:pt x="52244" y="27533"/>
                </a:cubicBezTo>
                <a:cubicBezTo>
                  <a:pt x="49873" y="28388"/>
                  <a:pt x="47577" y="29266"/>
                  <a:pt x="45393" y="30163"/>
                </a:cubicBezTo>
                <a:cubicBezTo>
                  <a:pt x="45340" y="30234"/>
                  <a:pt x="45288" y="30309"/>
                  <a:pt x="45235" y="30384"/>
                </a:cubicBezTo>
                <a:cubicBezTo>
                  <a:pt x="47389" y="29469"/>
                  <a:pt x="49678" y="28568"/>
                  <a:pt x="52053" y="27698"/>
                </a:cubicBezTo>
                <a:close/>
                <a:moveTo>
                  <a:pt x="45078" y="30613"/>
                </a:moveTo>
                <a:cubicBezTo>
                  <a:pt x="45021" y="30692"/>
                  <a:pt x="44969" y="30774"/>
                  <a:pt x="44916" y="30853"/>
                </a:cubicBezTo>
                <a:cubicBezTo>
                  <a:pt x="46995" y="29926"/>
                  <a:pt x="49224" y="29011"/>
                  <a:pt x="51561" y="28122"/>
                </a:cubicBezTo>
                <a:cubicBezTo>
                  <a:pt x="51618" y="28073"/>
                  <a:pt x="51674" y="28024"/>
                  <a:pt x="51730" y="27975"/>
                </a:cubicBezTo>
                <a:cubicBezTo>
                  <a:pt x="49411" y="28831"/>
                  <a:pt x="47179" y="29716"/>
                  <a:pt x="45078" y="30613"/>
                </a:cubicBezTo>
                <a:moveTo>
                  <a:pt x="40560" y="32504"/>
                </a:moveTo>
                <a:cubicBezTo>
                  <a:pt x="41937" y="31832"/>
                  <a:pt x="43401" y="31168"/>
                  <a:pt x="44931" y="30512"/>
                </a:cubicBezTo>
                <a:cubicBezTo>
                  <a:pt x="44980" y="30437"/>
                  <a:pt x="45033" y="30362"/>
                  <a:pt x="45085" y="30287"/>
                </a:cubicBezTo>
                <a:cubicBezTo>
                  <a:pt x="43524" y="30932"/>
                  <a:pt x="42024" y="31585"/>
                  <a:pt x="40602" y="32245"/>
                </a:cubicBezTo>
                <a:cubicBezTo>
                  <a:pt x="40575" y="32335"/>
                  <a:pt x="40549" y="32429"/>
                  <a:pt x="40523" y="32519"/>
                </a:cubicBezTo>
                <a:cubicBezTo>
                  <a:pt x="40534" y="32515"/>
                  <a:pt x="40549" y="32508"/>
                  <a:pt x="40560" y="32504"/>
                </a:cubicBezTo>
                <a:close/>
                <a:moveTo>
                  <a:pt x="42538" y="31956"/>
                </a:moveTo>
                <a:cubicBezTo>
                  <a:pt x="43213" y="31633"/>
                  <a:pt x="43907" y="31307"/>
                  <a:pt x="44624" y="30984"/>
                </a:cubicBezTo>
                <a:cubicBezTo>
                  <a:pt x="44673" y="30906"/>
                  <a:pt x="44725" y="30823"/>
                  <a:pt x="44781" y="30741"/>
                </a:cubicBezTo>
                <a:cubicBezTo>
                  <a:pt x="43326" y="31367"/>
                  <a:pt x="41937" y="32001"/>
                  <a:pt x="40624" y="32635"/>
                </a:cubicBezTo>
                <a:cubicBezTo>
                  <a:pt x="40575" y="32662"/>
                  <a:pt x="40523" y="32688"/>
                  <a:pt x="40470" y="32710"/>
                </a:cubicBezTo>
                <a:cubicBezTo>
                  <a:pt x="40444" y="32819"/>
                  <a:pt x="40418" y="32924"/>
                  <a:pt x="40391" y="33029"/>
                </a:cubicBezTo>
                <a:cubicBezTo>
                  <a:pt x="41082" y="32673"/>
                  <a:pt x="41798" y="32313"/>
                  <a:pt x="42538" y="31956"/>
                </a:cubicBezTo>
                <a:moveTo>
                  <a:pt x="40350" y="33217"/>
                </a:moveTo>
                <a:cubicBezTo>
                  <a:pt x="40324" y="33348"/>
                  <a:pt x="40298" y="33476"/>
                  <a:pt x="40271" y="33603"/>
                </a:cubicBezTo>
                <a:cubicBezTo>
                  <a:pt x="41513" y="32898"/>
                  <a:pt x="42864" y="32196"/>
                  <a:pt x="44312" y="31498"/>
                </a:cubicBezTo>
                <a:cubicBezTo>
                  <a:pt x="44369" y="31405"/>
                  <a:pt x="44425" y="31307"/>
                  <a:pt x="44485" y="31210"/>
                </a:cubicBezTo>
                <a:cubicBezTo>
                  <a:pt x="43840" y="31502"/>
                  <a:pt x="43213" y="31795"/>
                  <a:pt x="42601" y="32091"/>
                </a:cubicBezTo>
                <a:cubicBezTo>
                  <a:pt x="41821" y="32463"/>
                  <a:pt x="41071" y="32842"/>
                  <a:pt x="40350" y="33217"/>
                </a:cubicBezTo>
                <a:close/>
                <a:moveTo>
                  <a:pt x="40309" y="32624"/>
                </a:moveTo>
                <a:cubicBezTo>
                  <a:pt x="40335" y="32530"/>
                  <a:pt x="40358" y="32436"/>
                  <a:pt x="40388" y="32343"/>
                </a:cubicBezTo>
                <a:cubicBezTo>
                  <a:pt x="39795" y="32620"/>
                  <a:pt x="39213" y="32894"/>
                  <a:pt x="38651" y="33172"/>
                </a:cubicBezTo>
                <a:cubicBezTo>
                  <a:pt x="38283" y="33352"/>
                  <a:pt x="37926" y="33532"/>
                  <a:pt x="37574" y="33708"/>
                </a:cubicBezTo>
                <a:cubicBezTo>
                  <a:pt x="37577" y="33817"/>
                  <a:pt x="37581" y="33922"/>
                  <a:pt x="37585" y="34031"/>
                </a:cubicBezTo>
                <a:cubicBezTo>
                  <a:pt x="38448" y="33562"/>
                  <a:pt x="39356" y="33093"/>
                  <a:pt x="40309" y="32624"/>
                </a:cubicBezTo>
                <a:moveTo>
                  <a:pt x="36452" y="38590"/>
                </a:moveTo>
                <a:cubicBezTo>
                  <a:pt x="36478" y="38548"/>
                  <a:pt x="36508" y="38511"/>
                  <a:pt x="36538" y="38470"/>
                </a:cubicBezTo>
                <a:cubicBezTo>
                  <a:pt x="36868" y="38019"/>
                  <a:pt x="37262" y="37569"/>
                  <a:pt x="37709" y="37119"/>
                </a:cubicBezTo>
                <a:cubicBezTo>
                  <a:pt x="37671" y="36838"/>
                  <a:pt x="37637" y="36552"/>
                  <a:pt x="37600" y="36267"/>
                </a:cubicBezTo>
                <a:cubicBezTo>
                  <a:pt x="37108" y="36657"/>
                  <a:pt x="36658" y="37051"/>
                  <a:pt x="36253" y="37445"/>
                </a:cubicBezTo>
                <a:cubicBezTo>
                  <a:pt x="36332" y="37828"/>
                  <a:pt x="36399" y="38211"/>
                  <a:pt x="36452" y="38590"/>
                </a:cubicBezTo>
                <a:close/>
                <a:moveTo>
                  <a:pt x="35037" y="38785"/>
                </a:moveTo>
                <a:cubicBezTo>
                  <a:pt x="35056" y="39025"/>
                  <a:pt x="35067" y="39265"/>
                  <a:pt x="35067" y="39501"/>
                </a:cubicBezTo>
                <a:cubicBezTo>
                  <a:pt x="35071" y="41002"/>
                  <a:pt x="34602" y="42454"/>
                  <a:pt x="33300" y="43820"/>
                </a:cubicBezTo>
                <a:cubicBezTo>
                  <a:pt x="33251" y="43872"/>
                  <a:pt x="33199" y="43925"/>
                  <a:pt x="33146" y="43978"/>
                </a:cubicBezTo>
                <a:cubicBezTo>
                  <a:pt x="33146" y="44503"/>
                  <a:pt x="33203" y="45024"/>
                  <a:pt x="33304" y="45542"/>
                </a:cubicBezTo>
                <a:cubicBezTo>
                  <a:pt x="33649" y="45302"/>
                  <a:pt x="33972" y="45047"/>
                  <a:pt x="34261" y="44784"/>
                </a:cubicBezTo>
                <a:cubicBezTo>
                  <a:pt x="34384" y="44672"/>
                  <a:pt x="34501" y="44559"/>
                  <a:pt x="34610" y="44447"/>
                </a:cubicBezTo>
                <a:cubicBezTo>
                  <a:pt x="34602" y="44296"/>
                  <a:pt x="34598" y="44146"/>
                  <a:pt x="34598" y="43993"/>
                </a:cubicBezTo>
                <a:cubicBezTo>
                  <a:pt x="34598" y="42263"/>
                  <a:pt x="35127" y="40514"/>
                  <a:pt x="36294" y="38811"/>
                </a:cubicBezTo>
                <a:cubicBezTo>
                  <a:pt x="36245" y="38413"/>
                  <a:pt x="36178" y="38008"/>
                  <a:pt x="36095" y="37599"/>
                </a:cubicBezTo>
                <a:cubicBezTo>
                  <a:pt x="35694" y="37997"/>
                  <a:pt x="35341" y="38391"/>
                  <a:pt x="35037" y="38785"/>
                </a:cubicBezTo>
                <a:moveTo>
                  <a:pt x="35893" y="36665"/>
                </a:moveTo>
                <a:cubicBezTo>
                  <a:pt x="35521" y="36958"/>
                  <a:pt x="35169" y="37254"/>
                  <a:pt x="34842" y="37550"/>
                </a:cubicBezTo>
                <a:cubicBezTo>
                  <a:pt x="34917" y="37896"/>
                  <a:pt x="34977" y="38241"/>
                  <a:pt x="35015" y="38582"/>
                </a:cubicBezTo>
                <a:cubicBezTo>
                  <a:pt x="35319" y="38199"/>
                  <a:pt x="35671" y="37817"/>
                  <a:pt x="36062" y="37430"/>
                </a:cubicBezTo>
                <a:cubicBezTo>
                  <a:pt x="36009" y="37179"/>
                  <a:pt x="35953" y="36920"/>
                  <a:pt x="35893" y="36665"/>
                </a:cubicBezTo>
                <a:close/>
                <a:moveTo>
                  <a:pt x="35889" y="35836"/>
                </a:moveTo>
                <a:cubicBezTo>
                  <a:pt x="35930" y="36020"/>
                  <a:pt x="35975" y="36200"/>
                  <a:pt x="36017" y="36384"/>
                </a:cubicBezTo>
                <a:cubicBezTo>
                  <a:pt x="36478" y="36027"/>
                  <a:pt x="36973" y="35671"/>
                  <a:pt x="37499" y="35318"/>
                </a:cubicBezTo>
                <a:cubicBezTo>
                  <a:pt x="37480" y="35160"/>
                  <a:pt x="37469" y="34999"/>
                  <a:pt x="37454" y="34841"/>
                </a:cubicBezTo>
                <a:cubicBezTo>
                  <a:pt x="36906" y="35172"/>
                  <a:pt x="36381" y="35506"/>
                  <a:pt x="35889" y="35836"/>
                </a:cubicBezTo>
                <a:moveTo>
                  <a:pt x="35746" y="35250"/>
                </a:moveTo>
                <a:cubicBezTo>
                  <a:pt x="35750" y="35273"/>
                  <a:pt x="35758" y="35295"/>
                  <a:pt x="35761" y="35318"/>
                </a:cubicBezTo>
                <a:cubicBezTo>
                  <a:pt x="35791" y="35442"/>
                  <a:pt x="35822" y="35562"/>
                  <a:pt x="35852" y="35682"/>
                </a:cubicBezTo>
                <a:cubicBezTo>
                  <a:pt x="36354" y="35348"/>
                  <a:pt x="36883" y="35010"/>
                  <a:pt x="37442" y="34676"/>
                </a:cubicBezTo>
                <a:cubicBezTo>
                  <a:pt x="37431" y="34549"/>
                  <a:pt x="37424" y="34421"/>
                  <a:pt x="37416" y="34294"/>
                </a:cubicBezTo>
                <a:cubicBezTo>
                  <a:pt x="36835" y="34613"/>
                  <a:pt x="36279" y="34931"/>
                  <a:pt x="35746" y="35250"/>
                </a:cubicBezTo>
                <a:moveTo>
                  <a:pt x="37394" y="33802"/>
                </a:moveTo>
                <a:cubicBezTo>
                  <a:pt x="36782" y="34114"/>
                  <a:pt x="36193" y="34429"/>
                  <a:pt x="35623" y="34740"/>
                </a:cubicBezTo>
                <a:cubicBezTo>
                  <a:pt x="35653" y="34860"/>
                  <a:pt x="35683" y="34980"/>
                  <a:pt x="35709" y="35100"/>
                </a:cubicBezTo>
                <a:cubicBezTo>
                  <a:pt x="36249" y="34774"/>
                  <a:pt x="36820" y="34451"/>
                  <a:pt x="37409" y="34129"/>
                </a:cubicBezTo>
                <a:cubicBezTo>
                  <a:pt x="37401" y="34020"/>
                  <a:pt x="37397" y="33911"/>
                  <a:pt x="37394" y="33802"/>
                </a:cubicBezTo>
                <a:close/>
                <a:moveTo>
                  <a:pt x="35383" y="33675"/>
                </a:moveTo>
                <a:cubicBezTo>
                  <a:pt x="36035" y="33356"/>
                  <a:pt x="36707" y="33037"/>
                  <a:pt x="37394" y="32718"/>
                </a:cubicBezTo>
                <a:cubicBezTo>
                  <a:pt x="37397" y="32624"/>
                  <a:pt x="37401" y="32530"/>
                  <a:pt x="37405" y="32436"/>
                </a:cubicBezTo>
                <a:cubicBezTo>
                  <a:pt x="36696" y="32755"/>
                  <a:pt x="36002" y="33074"/>
                  <a:pt x="35326" y="33393"/>
                </a:cubicBezTo>
                <a:cubicBezTo>
                  <a:pt x="35345" y="33487"/>
                  <a:pt x="35364" y="33581"/>
                  <a:pt x="35383" y="33675"/>
                </a:cubicBezTo>
                <a:close/>
                <a:moveTo>
                  <a:pt x="34227" y="35363"/>
                </a:moveTo>
                <a:cubicBezTo>
                  <a:pt x="34613" y="35134"/>
                  <a:pt x="35011" y="34909"/>
                  <a:pt x="35420" y="34680"/>
                </a:cubicBezTo>
                <a:cubicBezTo>
                  <a:pt x="35398" y="34575"/>
                  <a:pt x="35371" y="34470"/>
                  <a:pt x="35349" y="34365"/>
                </a:cubicBezTo>
                <a:cubicBezTo>
                  <a:pt x="34925" y="34583"/>
                  <a:pt x="34512" y="34804"/>
                  <a:pt x="34114" y="35022"/>
                </a:cubicBezTo>
                <a:cubicBezTo>
                  <a:pt x="34152" y="35134"/>
                  <a:pt x="34189" y="35250"/>
                  <a:pt x="34227" y="35363"/>
                </a:cubicBezTo>
                <a:close/>
                <a:moveTo>
                  <a:pt x="33345" y="36627"/>
                </a:moveTo>
                <a:cubicBezTo>
                  <a:pt x="33634" y="36425"/>
                  <a:pt x="33934" y="36218"/>
                  <a:pt x="34242" y="36016"/>
                </a:cubicBezTo>
                <a:cubicBezTo>
                  <a:pt x="34201" y="35881"/>
                  <a:pt x="34156" y="35746"/>
                  <a:pt x="34111" y="35607"/>
                </a:cubicBezTo>
                <a:cubicBezTo>
                  <a:pt x="33803" y="35791"/>
                  <a:pt x="33503" y="35975"/>
                  <a:pt x="33210" y="36158"/>
                </a:cubicBezTo>
                <a:cubicBezTo>
                  <a:pt x="33259" y="36312"/>
                  <a:pt x="33304" y="36470"/>
                  <a:pt x="33345" y="36627"/>
                </a:cubicBezTo>
                <a:moveTo>
                  <a:pt x="28137" y="44083"/>
                </a:moveTo>
                <a:cubicBezTo>
                  <a:pt x="28137" y="42987"/>
                  <a:pt x="28441" y="41876"/>
                  <a:pt x="29094" y="40766"/>
                </a:cubicBezTo>
                <a:cubicBezTo>
                  <a:pt x="29867" y="39453"/>
                  <a:pt x="31274" y="38106"/>
                  <a:pt x="33180" y="36744"/>
                </a:cubicBezTo>
                <a:cubicBezTo>
                  <a:pt x="33139" y="36582"/>
                  <a:pt x="33094" y="36421"/>
                  <a:pt x="33045" y="36260"/>
                </a:cubicBezTo>
                <a:cubicBezTo>
                  <a:pt x="30265" y="38023"/>
                  <a:pt x="28272" y="39760"/>
                  <a:pt x="27387" y="41392"/>
                </a:cubicBezTo>
                <a:cubicBezTo>
                  <a:pt x="26877" y="42330"/>
                  <a:pt x="26640" y="43257"/>
                  <a:pt x="26640" y="44165"/>
                </a:cubicBezTo>
                <a:cubicBezTo>
                  <a:pt x="26640" y="44814"/>
                  <a:pt x="26760" y="45452"/>
                  <a:pt x="26985" y="46079"/>
                </a:cubicBezTo>
                <a:cubicBezTo>
                  <a:pt x="27439" y="45884"/>
                  <a:pt x="27878" y="45677"/>
                  <a:pt x="28299" y="45460"/>
                </a:cubicBezTo>
                <a:cubicBezTo>
                  <a:pt x="28194" y="45006"/>
                  <a:pt x="28137" y="44544"/>
                  <a:pt x="28137" y="44083"/>
                </a:cubicBezTo>
                <a:close/>
                <a:moveTo>
                  <a:pt x="29800" y="44585"/>
                </a:moveTo>
                <a:cubicBezTo>
                  <a:pt x="29785" y="44398"/>
                  <a:pt x="29777" y="44206"/>
                  <a:pt x="29777" y="44019"/>
                </a:cubicBezTo>
                <a:cubicBezTo>
                  <a:pt x="29777" y="42754"/>
                  <a:pt x="30141" y="41475"/>
                  <a:pt x="30944" y="40199"/>
                </a:cubicBezTo>
                <a:cubicBezTo>
                  <a:pt x="31492" y="39325"/>
                  <a:pt x="32310" y="38440"/>
                  <a:pt x="33356" y="37547"/>
                </a:cubicBezTo>
                <a:cubicBezTo>
                  <a:pt x="33319" y="37333"/>
                  <a:pt x="33274" y="37115"/>
                  <a:pt x="33221" y="36901"/>
                </a:cubicBezTo>
                <a:cubicBezTo>
                  <a:pt x="31349" y="38241"/>
                  <a:pt x="29968" y="39569"/>
                  <a:pt x="29222" y="40841"/>
                </a:cubicBezTo>
                <a:cubicBezTo>
                  <a:pt x="28580" y="41933"/>
                  <a:pt x="28287" y="43017"/>
                  <a:pt x="28287" y="44083"/>
                </a:cubicBezTo>
                <a:cubicBezTo>
                  <a:pt x="28287" y="44522"/>
                  <a:pt x="28340" y="44957"/>
                  <a:pt x="28434" y="45388"/>
                </a:cubicBezTo>
                <a:cubicBezTo>
                  <a:pt x="28918" y="45133"/>
                  <a:pt x="29376" y="44867"/>
                  <a:pt x="29800" y="44585"/>
                </a:cubicBezTo>
                <a:close/>
                <a:moveTo>
                  <a:pt x="29822" y="44799"/>
                </a:moveTo>
                <a:cubicBezTo>
                  <a:pt x="29402" y="45073"/>
                  <a:pt x="28952" y="45332"/>
                  <a:pt x="28479" y="45580"/>
                </a:cubicBezTo>
                <a:cubicBezTo>
                  <a:pt x="28561" y="45895"/>
                  <a:pt x="28663" y="46206"/>
                  <a:pt x="28790" y="46514"/>
                </a:cubicBezTo>
                <a:cubicBezTo>
                  <a:pt x="29229" y="46326"/>
                  <a:pt x="29649" y="46131"/>
                  <a:pt x="30051" y="45925"/>
                </a:cubicBezTo>
                <a:cubicBezTo>
                  <a:pt x="29942" y="45553"/>
                  <a:pt x="29867" y="45174"/>
                  <a:pt x="29822" y="44799"/>
                </a:cubicBezTo>
                <a:close/>
                <a:moveTo>
                  <a:pt x="31480" y="45084"/>
                </a:moveTo>
                <a:cubicBezTo>
                  <a:pt x="31424" y="44720"/>
                  <a:pt x="31398" y="44349"/>
                  <a:pt x="31398" y="43981"/>
                </a:cubicBezTo>
                <a:cubicBezTo>
                  <a:pt x="31398" y="43846"/>
                  <a:pt x="31402" y="43711"/>
                  <a:pt x="31409" y="43580"/>
                </a:cubicBezTo>
                <a:cubicBezTo>
                  <a:pt x="30978" y="43978"/>
                  <a:pt x="30490" y="44353"/>
                  <a:pt x="29961" y="44709"/>
                </a:cubicBezTo>
                <a:cubicBezTo>
                  <a:pt x="30002" y="45092"/>
                  <a:pt x="30077" y="45475"/>
                  <a:pt x="30182" y="45854"/>
                </a:cubicBezTo>
                <a:cubicBezTo>
                  <a:pt x="30644" y="45610"/>
                  <a:pt x="31079" y="45355"/>
                  <a:pt x="31480" y="45084"/>
                </a:cubicBezTo>
                <a:moveTo>
                  <a:pt x="31811" y="46439"/>
                </a:moveTo>
                <a:cubicBezTo>
                  <a:pt x="31683" y="46056"/>
                  <a:pt x="31585" y="45673"/>
                  <a:pt x="31514" y="45287"/>
                </a:cubicBezTo>
                <a:cubicBezTo>
                  <a:pt x="31116" y="45550"/>
                  <a:pt x="30689" y="45801"/>
                  <a:pt x="30238" y="46037"/>
                </a:cubicBezTo>
                <a:cubicBezTo>
                  <a:pt x="30336" y="46360"/>
                  <a:pt x="30460" y="46683"/>
                  <a:pt x="30606" y="47002"/>
                </a:cubicBezTo>
                <a:cubicBezTo>
                  <a:pt x="31026" y="46825"/>
                  <a:pt x="31428" y="46638"/>
                  <a:pt x="31811" y="46439"/>
                </a:cubicBezTo>
                <a:moveTo>
                  <a:pt x="31871" y="46615"/>
                </a:moveTo>
                <a:cubicBezTo>
                  <a:pt x="31492" y="46810"/>
                  <a:pt x="31098" y="46994"/>
                  <a:pt x="30685" y="47170"/>
                </a:cubicBezTo>
                <a:cubicBezTo>
                  <a:pt x="30820" y="47459"/>
                  <a:pt x="30978" y="47745"/>
                  <a:pt x="31150" y="48026"/>
                </a:cubicBezTo>
                <a:cubicBezTo>
                  <a:pt x="31540" y="47891"/>
                  <a:pt x="31923" y="47748"/>
                  <a:pt x="32291" y="47598"/>
                </a:cubicBezTo>
                <a:cubicBezTo>
                  <a:pt x="32130" y="47272"/>
                  <a:pt x="31991" y="46945"/>
                  <a:pt x="31871" y="46615"/>
                </a:cubicBezTo>
                <a:moveTo>
                  <a:pt x="31646" y="45201"/>
                </a:moveTo>
                <a:cubicBezTo>
                  <a:pt x="31713" y="45591"/>
                  <a:pt x="31811" y="45981"/>
                  <a:pt x="31942" y="46371"/>
                </a:cubicBezTo>
                <a:cubicBezTo>
                  <a:pt x="32381" y="46139"/>
                  <a:pt x="32794" y="45891"/>
                  <a:pt x="33180" y="45632"/>
                </a:cubicBezTo>
                <a:cubicBezTo>
                  <a:pt x="33075" y="45129"/>
                  <a:pt x="33015" y="44623"/>
                  <a:pt x="33007" y="44116"/>
                </a:cubicBezTo>
                <a:cubicBezTo>
                  <a:pt x="32602" y="44499"/>
                  <a:pt x="32148" y="44859"/>
                  <a:pt x="31646" y="45201"/>
                </a:cubicBezTo>
                <a:moveTo>
                  <a:pt x="34640" y="36714"/>
                </a:moveTo>
                <a:cubicBezTo>
                  <a:pt x="34703" y="36939"/>
                  <a:pt x="34760" y="37164"/>
                  <a:pt x="34808" y="37385"/>
                </a:cubicBezTo>
                <a:cubicBezTo>
                  <a:pt x="35135" y="37093"/>
                  <a:pt x="35484" y="36800"/>
                  <a:pt x="35859" y="36507"/>
                </a:cubicBezTo>
                <a:cubicBezTo>
                  <a:pt x="35814" y="36320"/>
                  <a:pt x="35769" y="36132"/>
                  <a:pt x="35724" y="35945"/>
                </a:cubicBezTo>
                <a:cubicBezTo>
                  <a:pt x="35345" y="36200"/>
                  <a:pt x="34985" y="36459"/>
                  <a:pt x="34640" y="36714"/>
                </a:cubicBezTo>
                <a:close/>
                <a:moveTo>
                  <a:pt x="35585" y="35363"/>
                </a:moveTo>
                <a:cubicBezTo>
                  <a:pt x="35581" y="35359"/>
                  <a:pt x="35581" y="35355"/>
                  <a:pt x="35581" y="35352"/>
                </a:cubicBezTo>
                <a:cubicBezTo>
                  <a:pt x="35191" y="35588"/>
                  <a:pt x="34812" y="35824"/>
                  <a:pt x="34452" y="36061"/>
                </a:cubicBezTo>
                <a:cubicBezTo>
                  <a:pt x="34501" y="36226"/>
                  <a:pt x="34553" y="36395"/>
                  <a:pt x="34598" y="36560"/>
                </a:cubicBezTo>
                <a:cubicBezTo>
                  <a:pt x="34944" y="36305"/>
                  <a:pt x="35307" y="36050"/>
                  <a:pt x="35686" y="35791"/>
                </a:cubicBezTo>
                <a:cubicBezTo>
                  <a:pt x="35653" y="35648"/>
                  <a:pt x="35619" y="35506"/>
                  <a:pt x="35585" y="35363"/>
                </a:cubicBezTo>
                <a:moveTo>
                  <a:pt x="37386" y="33344"/>
                </a:moveTo>
                <a:cubicBezTo>
                  <a:pt x="36744" y="33656"/>
                  <a:pt x="36122" y="33963"/>
                  <a:pt x="35518" y="34279"/>
                </a:cubicBezTo>
                <a:cubicBezTo>
                  <a:pt x="35540" y="34380"/>
                  <a:pt x="35563" y="34485"/>
                  <a:pt x="35589" y="34590"/>
                </a:cubicBezTo>
                <a:cubicBezTo>
                  <a:pt x="36167" y="34271"/>
                  <a:pt x="36767" y="33952"/>
                  <a:pt x="37390" y="33633"/>
                </a:cubicBezTo>
                <a:cubicBezTo>
                  <a:pt x="37386" y="33536"/>
                  <a:pt x="37386" y="33438"/>
                  <a:pt x="37386" y="33344"/>
                </a:cubicBezTo>
                <a:close/>
                <a:moveTo>
                  <a:pt x="35480" y="34121"/>
                </a:moveTo>
                <a:cubicBezTo>
                  <a:pt x="36095" y="33806"/>
                  <a:pt x="36729" y="33487"/>
                  <a:pt x="37386" y="33172"/>
                </a:cubicBezTo>
                <a:cubicBezTo>
                  <a:pt x="37386" y="33078"/>
                  <a:pt x="37386" y="32984"/>
                  <a:pt x="37390" y="32894"/>
                </a:cubicBezTo>
                <a:cubicBezTo>
                  <a:pt x="36714" y="33206"/>
                  <a:pt x="36058" y="33521"/>
                  <a:pt x="35416" y="33832"/>
                </a:cubicBezTo>
                <a:cubicBezTo>
                  <a:pt x="35439" y="33930"/>
                  <a:pt x="35461" y="34024"/>
                  <a:pt x="35480" y="34121"/>
                </a:cubicBezTo>
                <a:moveTo>
                  <a:pt x="34403" y="35911"/>
                </a:moveTo>
                <a:cubicBezTo>
                  <a:pt x="34771" y="35674"/>
                  <a:pt x="35150" y="35434"/>
                  <a:pt x="35544" y="35198"/>
                </a:cubicBezTo>
                <a:cubicBezTo>
                  <a:pt x="35514" y="35078"/>
                  <a:pt x="35484" y="34958"/>
                  <a:pt x="35458" y="34834"/>
                </a:cubicBezTo>
                <a:cubicBezTo>
                  <a:pt x="35052" y="35059"/>
                  <a:pt x="34658" y="35284"/>
                  <a:pt x="34276" y="35509"/>
                </a:cubicBezTo>
                <a:cubicBezTo>
                  <a:pt x="34321" y="35644"/>
                  <a:pt x="34362" y="35776"/>
                  <a:pt x="34403" y="35911"/>
                </a:cubicBezTo>
                <a:close/>
                <a:moveTo>
                  <a:pt x="33552" y="37573"/>
                </a:moveTo>
                <a:cubicBezTo>
                  <a:pt x="33604" y="37896"/>
                  <a:pt x="33642" y="38214"/>
                  <a:pt x="33653" y="38533"/>
                </a:cubicBezTo>
                <a:cubicBezTo>
                  <a:pt x="33953" y="38199"/>
                  <a:pt x="34283" y="37866"/>
                  <a:pt x="34647" y="37532"/>
                </a:cubicBezTo>
                <a:cubicBezTo>
                  <a:pt x="34598" y="37299"/>
                  <a:pt x="34542" y="37066"/>
                  <a:pt x="34478" y="36834"/>
                </a:cubicBezTo>
                <a:cubicBezTo>
                  <a:pt x="34152" y="37081"/>
                  <a:pt x="33844" y="37329"/>
                  <a:pt x="33552" y="37573"/>
                </a:cubicBezTo>
                <a:moveTo>
                  <a:pt x="33522" y="37404"/>
                </a:moveTo>
                <a:cubicBezTo>
                  <a:pt x="33810" y="37164"/>
                  <a:pt x="34118" y="36924"/>
                  <a:pt x="34437" y="36680"/>
                </a:cubicBezTo>
                <a:cubicBezTo>
                  <a:pt x="34392" y="36511"/>
                  <a:pt x="34339" y="36338"/>
                  <a:pt x="34287" y="36166"/>
                </a:cubicBezTo>
                <a:cubicBezTo>
                  <a:pt x="33976" y="36372"/>
                  <a:pt x="33675" y="36575"/>
                  <a:pt x="33386" y="36781"/>
                </a:cubicBezTo>
                <a:cubicBezTo>
                  <a:pt x="33439" y="36991"/>
                  <a:pt x="33484" y="37198"/>
                  <a:pt x="33522" y="37404"/>
                </a:cubicBezTo>
                <a:moveTo>
                  <a:pt x="31593" y="43137"/>
                </a:moveTo>
                <a:cubicBezTo>
                  <a:pt x="31766" y="42965"/>
                  <a:pt x="31923" y="42788"/>
                  <a:pt x="32073" y="42604"/>
                </a:cubicBezTo>
                <a:cubicBezTo>
                  <a:pt x="33049" y="41422"/>
                  <a:pt x="33439" y="40214"/>
                  <a:pt x="33469" y="38972"/>
                </a:cubicBezTo>
                <a:cubicBezTo>
                  <a:pt x="33266" y="39216"/>
                  <a:pt x="33083" y="39464"/>
                  <a:pt x="32917" y="39708"/>
                </a:cubicBezTo>
                <a:cubicBezTo>
                  <a:pt x="32156" y="40852"/>
                  <a:pt x="31732" y="42000"/>
                  <a:pt x="31593" y="43137"/>
                </a:cubicBezTo>
                <a:close/>
                <a:moveTo>
                  <a:pt x="29938" y="44492"/>
                </a:moveTo>
                <a:cubicBezTo>
                  <a:pt x="30494" y="44116"/>
                  <a:pt x="30993" y="43719"/>
                  <a:pt x="31432" y="43298"/>
                </a:cubicBezTo>
                <a:cubicBezTo>
                  <a:pt x="31548" y="42079"/>
                  <a:pt x="31987" y="40845"/>
                  <a:pt x="32797" y="39629"/>
                </a:cubicBezTo>
                <a:cubicBezTo>
                  <a:pt x="32996" y="39336"/>
                  <a:pt x="33218" y="39040"/>
                  <a:pt x="33469" y="38744"/>
                </a:cubicBezTo>
                <a:cubicBezTo>
                  <a:pt x="33465" y="38406"/>
                  <a:pt x="33435" y="38061"/>
                  <a:pt x="33383" y="37715"/>
                </a:cubicBezTo>
                <a:cubicBezTo>
                  <a:pt x="32377" y="38582"/>
                  <a:pt x="31593" y="39438"/>
                  <a:pt x="31068" y="40278"/>
                </a:cubicBezTo>
                <a:cubicBezTo>
                  <a:pt x="30280" y="41531"/>
                  <a:pt x="29923" y="42784"/>
                  <a:pt x="29923" y="44019"/>
                </a:cubicBezTo>
                <a:cubicBezTo>
                  <a:pt x="29923" y="44176"/>
                  <a:pt x="29927" y="44334"/>
                  <a:pt x="29938" y="44492"/>
                </a:cubicBezTo>
                <a:close/>
                <a:moveTo>
                  <a:pt x="33150" y="43707"/>
                </a:moveTo>
                <a:cubicBezTo>
                  <a:pt x="33158" y="43700"/>
                  <a:pt x="33161" y="43696"/>
                  <a:pt x="33165" y="43692"/>
                </a:cubicBezTo>
                <a:cubicBezTo>
                  <a:pt x="34433" y="42353"/>
                  <a:pt x="34880" y="40961"/>
                  <a:pt x="34883" y="39501"/>
                </a:cubicBezTo>
                <a:cubicBezTo>
                  <a:pt x="34883" y="39340"/>
                  <a:pt x="34876" y="39175"/>
                  <a:pt x="34865" y="39014"/>
                </a:cubicBezTo>
                <a:cubicBezTo>
                  <a:pt x="34838" y="39051"/>
                  <a:pt x="34808" y="39092"/>
                  <a:pt x="34778" y="39134"/>
                </a:cubicBezTo>
                <a:cubicBezTo>
                  <a:pt x="33713" y="40650"/>
                  <a:pt x="33206" y="42184"/>
                  <a:pt x="33150" y="43707"/>
                </a:cubicBezTo>
                <a:close/>
                <a:moveTo>
                  <a:pt x="34662" y="39051"/>
                </a:moveTo>
                <a:cubicBezTo>
                  <a:pt x="34722" y="38965"/>
                  <a:pt x="34786" y="38882"/>
                  <a:pt x="34850" y="38796"/>
                </a:cubicBezTo>
                <a:cubicBezTo>
                  <a:pt x="34816" y="38432"/>
                  <a:pt x="34760" y="38068"/>
                  <a:pt x="34685" y="37697"/>
                </a:cubicBezTo>
                <a:cubicBezTo>
                  <a:pt x="34306" y="38046"/>
                  <a:pt x="33964" y="38398"/>
                  <a:pt x="33660" y="38747"/>
                </a:cubicBezTo>
                <a:cubicBezTo>
                  <a:pt x="33660" y="38774"/>
                  <a:pt x="33660" y="38800"/>
                  <a:pt x="33660" y="38826"/>
                </a:cubicBezTo>
                <a:cubicBezTo>
                  <a:pt x="33660" y="40158"/>
                  <a:pt x="33259" y="41467"/>
                  <a:pt x="32220" y="42724"/>
                </a:cubicBezTo>
                <a:cubicBezTo>
                  <a:pt x="32021" y="42968"/>
                  <a:pt x="31799" y="43205"/>
                  <a:pt x="31563" y="43434"/>
                </a:cubicBezTo>
                <a:cubicBezTo>
                  <a:pt x="31548" y="43617"/>
                  <a:pt x="31540" y="43797"/>
                  <a:pt x="31540" y="43981"/>
                </a:cubicBezTo>
                <a:cubicBezTo>
                  <a:pt x="31540" y="44319"/>
                  <a:pt x="31567" y="44657"/>
                  <a:pt x="31615" y="44994"/>
                </a:cubicBezTo>
                <a:cubicBezTo>
                  <a:pt x="32133" y="44638"/>
                  <a:pt x="32599" y="44259"/>
                  <a:pt x="33007" y="43854"/>
                </a:cubicBezTo>
                <a:cubicBezTo>
                  <a:pt x="33030" y="42255"/>
                  <a:pt x="33548" y="40635"/>
                  <a:pt x="34662" y="39051"/>
                </a:cubicBezTo>
                <a:moveTo>
                  <a:pt x="33578" y="47005"/>
                </a:moveTo>
                <a:cubicBezTo>
                  <a:pt x="33431" y="46615"/>
                  <a:pt x="33311" y="46221"/>
                  <a:pt x="33221" y="45824"/>
                </a:cubicBezTo>
                <a:cubicBezTo>
                  <a:pt x="32842" y="46079"/>
                  <a:pt x="32433" y="46319"/>
                  <a:pt x="32002" y="46548"/>
                </a:cubicBezTo>
                <a:cubicBezTo>
                  <a:pt x="32122" y="46882"/>
                  <a:pt x="32261" y="47212"/>
                  <a:pt x="32422" y="47542"/>
                </a:cubicBezTo>
                <a:cubicBezTo>
                  <a:pt x="32827" y="47373"/>
                  <a:pt x="33214" y="47193"/>
                  <a:pt x="33578" y="47005"/>
                </a:cubicBezTo>
                <a:moveTo>
                  <a:pt x="33645" y="47174"/>
                </a:moveTo>
                <a:cubicBezTo>
                  <a:pt x="33281" y="47362"/>
                  <a:pt x="32902" y="47538"/>
                  <a:pt x="32505" y="47707"/>
                </a:cubicBezTo>
                <a:cubicBezTo>
                  <a:pt x="32659" y="48003"/>
                  <a:pt x="32827" y="48300"/>
                  <a:pt x="33015" y="48596"/>
                </a:cubicBezTo>
                <a:cubicBezTo>
                  <a:pt x="33390" y="48469"/>
                  <a:pt x="33758" y="48334"/>
                  <a:pt x="34111" y="48191"/>
                </a:cubicBezTo>
                <a:cubicBezTo>
                  <a:pt x="33934" y="47857"/>
                  <a:pt x="33780" y="47516"/>
                  <a:pt x="33645" y="47174"/>
                </a:cubicBezTo>
                <a:close/>
                <a:moveTo>
                  <a:pt x="35349" y="47624"/>
                </a:moveTo>
                <a:cubicBezTo>
                  <a:pt x="35184" y="47227"/>
                  <a:pt x="35045" y="46822"/>
                  <a:pt x="34936" y="46413"/>
                </a:cubicBezTo>
                <a:cubicBezTo>
                  <a:pt x="34572" y="46660"/>
                  <a:pt x="34186" y="46893"/>
                  <a:pt x="33773" y="47110"/>
                </a:cubicBezTo>
                <a:cubicBezTo>
                  <a:pt x="33908" y="47456"/>
                  <a:pt x="34066" y="47797"/>
                  <a:pt x="34242" y="48139"/>
                </a:cubicBezTo>
                <a:cubicBezTo>
                  <a:pt x="34628" y="47977"/>
                  <a:pt x="35000" y="47808"/>
                  <a:pt x="35349" y="47624"/>
                </a:cubicBezTo>
                <a:moveTo>
                  <a:pt x="35420" y="47790"/>
                </a:moveTo>
                <a:cubicBezTo>
                  <a:pt x="35071" y="47970"/>
                  <a:pt x="34707" y="48139"/>
                  <a:pt x="34324" y="48296"/>
                </a:cubicBezTo>
                <a:cubicBezTo>
                  <a:pt x="34490" y="48600"/>
                  <a:pt x="34670" y="48904"/>
                  <a:pt x="34865" y="49200"/>
                </a:cubicBezTo>
                <a:cubicBezTo>
                  <a:pt x="35229" y="49084"/>
                  <a:pt x="35581" y="48956"/>
                  <a:pt x="35919" y="48825"/>
                </a:cubicBezTo>
                <a:cubicBezTo>
                  <a:pt x="35735" y="48484"/>
                  <a:pt x="35566" y="48139"/>
                  <a:pt x="35420" y="47790"/>
                </a:cubicBezTo>
                <a:moveTo>
                  <a:pt x="37112" y="48285"/>
                </a:moveTo>
                <a:cubicBezTo>
                  <a:pt x="36936" y="47880"/>
                  <a:pt x="36782" y="47471"/>
                  <a:pt x="36654" y="47058"/>
                </a:cubicBezTo>
                <a:cubicBezTo>
                  <a:pt x="36624" y="47077"/>
                  <a:pt x="36598" y="47099"/>
                  <a:pt x="36568" y="47118"/>
                </a:cubicBezTo>
                <a:cubicBezTo>
                  <a:pt x="36249" y="47332"/>
                  <a:pt x="35904" y="47534"/>
                  <a:pt x="35544" y="47726"/>
                </a:cubicBezTo>
                <a:cubicBezTo>
                  <a:pt x="35694" y="48078"/>
                  <a:pt x="35863" y="48427"/>
                  <a:pt x="36050" y="48773"/>
                </a:cubicBezTo>
                <a:cubicBezTo>
                  <a:pt x="36422" y="48619"/>
                  <a:pt x="36778" y="48457"/>
                  <a:pt x="37112" y="48285"/>
                </a:cubicBezTo>
                <a:moveTo>
                  <a:pt x="37183" y="48446"/>
                </a:moveTo>
                <a:cubicBezTo>
                  <a:pt x="36853" y="48619"/>
                  <a:pt x="36501" y="48776"/>
                  <a:pt x="36137" y="48926"/>
                </a:cubicBezTo>
                <a:cubicBezTo>
                  <a:pt x="36306" y="49234"/>
                  <a:pt x="36493" y="49534"/>
                  <a:pt x="36692" y="49838"/>
                </a:cubicBezTo>
                <a:cubicBezTo>
                  <a:pt x="37045" y="49726"/>
                  <a:pt x="37382" y="49609"/>
                  <a:pt x="37709" y="49485"/>
                </a:cubicBezTo>
                <a:cubicBezTo>
                  <a:pt x="37517" y="49140"/>
                  <a:pt x="37341" y="48795"/>
                  <a:pt x="37183" y="48446"/>
                </a:cubicBezTo>
                <a:moveTo>
                  <a:pt x="38681" y="49065"/>
                </a:moveTo>
                <a:cubicBezTo>
                  <a:pt x="38744" y="49035"/>
                  <a:pt x="38804" y="49005"/>
                  <a:pt x="38864" y="48975"/>
                </a:cubicBezTo>
                <a:cubicBezTo>
                  <a:pt x="38677" y="48570"/>
                  <a:pt x="38515" y="48161"/>
                  <a:pt x="38373" y="47748"/>
                </a:cubicBezTo>
                <a:cubicBezTo>
                  <a:pt x="38152" y="47898"/>
                  <a:pt x="37915" y="48045"/>
                  <a:pt x="37664" y="48187"/>
                </a:cubicBezTo>
                <a:cubicBezTo>
                  <a:pt x="37547" y="48255"/>
                  <a:pt x="37427" y="48322"/>
                  <a:pt x="37307" y="48386"/>
                </a:cubicBezTo>
                <a:cubicBezTo>
                  <a:pt x="37465" y="48735"/>
                  <a:pt x="37645" y="49088"/>
                  <a:pt x="37836" y="49433"/>
                </a:cubicBezTo>
                <a:cubicBezTo>
                  <a:pt x="38129" y="49317"/>
                  <a:pt x="38410" y="49197"/>
                  <a:pt x="38681" y="49065"/>
                </a:cubicBezTo>
                <a:moveTo>
                  <a:pt x="38936" y="49133"/>
                </a:moveTo>
                <a:cubicBezTo>
                  <a:pt x="38879" y="49163"/>
                  <a:pt x="38819" y="49193"/>
                  <a:pt x="38756" y="49223"/>
                </a:cubicBezTo>
                <a:cubicBezTo>
                  <a:pt x="38489" y="49350"/>
                  <a:pt x="38212" y="49470"/>
                  <a:pt x="37923" y="49587"/>
                </a:cubicBezTo>
                <a:cubicBezTo>
                  <a:pt x="38103" y="49894"/>
                  <a:pt x="38294" y="50202"/>
                  <a:pt x="38497" y="50506"/>
                </a:cubicBezTo>
                <a:cubicBezTo>
                  <a:pt x="38838" y="50405"/>
                  <a:pt x="39168" y="50296"/>
                  <a:pt x="39483" y="50180"/>
                </a:cubicBezTo>
                <a:cubicBezTo>
                  <a:pt x="39285" y="49834"/>
                  <a:pt x="39105" y="49485"/>
                  <a:pt x="38936" y="49133"/>
                </a:cubicBezTo>
                <a:close/>
                <a:moveTo>
                  <a:pt x="39787" y="50063"/>
                </a:moveTo>
                <a:cubicBezTo>
                  <a:pt x="40076" y="49947"/>
                  <a:pt x="40346" y="49831"/>
                  <a:pt x="40605" y="49707"/>
                </a:cubicBezTo>
                <a:cubicBezTo>
                  <a:pt x="40410" y="49302"/>
                  <a:pt x="40238" y="48889"/>
                  <a:pt x="40084" y="48476"/>
                </a:cubicBezTo>
                <a:cubicBezTo>
                  <a:pt x="39772" y="48683"/>
                  <a:pt x="39431" y="48881"/>
                  <a:pt x="39056" y="49073"/>
                </a:cubicBezTo>
                <a:cubicBezTo>
                  <a:pt x="39225" y="49429"/>
                  <a:pt x="39408" y="49782"/>
                  <a:pt x="39611" y="50131"/>
                </a:cubicBezTo>
                <a:cubicBezTo>
                  <a:pt x="39671" y="50108"/>
                  <a:pt x="39731" y="50086"/>
                  <a:pt x="39787" y="50063"/>
                </a:cubicBezTo>
                <a:moveTo>
                  <a:pt x="40680" y="49864"/>
                </a:moveTo>
                <a:cubicBezTo>
                  <a:pt x="40418" y="49988"/>
                  <a:pt x="40144" y="50108"/>
                  <a:pt x="39851" y="50221"/>
                </a:cubicBezTo>
                <a:cubicBezTo>
                  <a:pt x="39802" y="50243"/>
                  <a:pt x="39750" y="50262"/>
                  <a:pt x="39697" y="50285"/>
                </a:cubicBezTo>
                <a:cubicBezTo>
                  <a:pt x="39881" y="50596"/>
                  <a:pt x="40076" y="50907"/>
                  <a:pt x="40286" y="51215"/>
                </a:cubicBezTo>
                <a:cubicBezTo>
                  <a:pt x="40497" y="51159"/>
                  <a:pt x="40699" y="51099"/>
                  <a:pt x="40898" y="51031"/>
                </a:cubicBezTo>
                <a:cubicBezTo>
                  <a:pt x="41014" y="50994"/>
                  <a:pt x="41131" y="50956"/>
                  <a:pt x="41243" y="50919"/>
                </a:cubicBezTo>
                <a:cubicBezTo>
                  <a:pt x="41041" y="50570"/>
                  <a:pt x="40853" y="50217"/>
                  <a:pt x="40680" y="49864"/>
                </a:cubicBezTo>
                <a:moveTo>
                  <a:pt x="41798" y="49257"/>
                </a:moveTo>
                <a:cubicBezTo>
                  <a:pt x="41487" y="49448"/>
                  <a:pt x="41157" y="49632"/>
                  <a:pt x="40800" y="49804"/>
                </a:cubicBezTo>
                <a:cubicBezTo>
                  <a:pt x="40973" y="50165"/>
                  <a:pt x="41164" y="50521"/>
                  <a:pt x="41371" y="50874"/>
                </a:cubicBezTo>
                <a:cubicBezTo>
                  <a:pt x="41712" y="50750"/>
                  <a:pt x="42035" y="50622"/>
                  <a:pt x="42339" y="50487"/>
                </a:cubicBezTo>
                <a:cubicBezTo>
                  <a:pt x="42140" y="50082"/>
                  <a:pt x="41960" y="49669"/>
                  <a:pt x="41798" y="49257"/>
                </a:cubicBezTo>
                <a:moveTo>
                  <a:pt x="43446" y="49932"/>
                </a:moveTo>
                <a:cubicBezTo>
                  <a:pt x="43247" y="49437"/>
                  <a:pt x="43074" y="48938"/>
                  <a:pt x="42928" y="48439"/>
                </a:cubicBezTo>
                <a:cubicBezTo>
                  <a:pt x="42620" y="48701"/>
                  <a:pt x="42282" y="48949"/>
                  <a:pt x="41907" y="49189"/>
                </a:cubicBezTo>
                <a:cubicBezTo>
                  <a:pt x="42072" y="49606"/>
                  <a:pt x="42256" y="50022"/>
                  <a:pt x="42459" y="50435"/>
                </a:cubicBezTo>
                <a:cubicBezTo>
                  <a:pt x="42808" y="50221"/>
                  <a:pt x="43138" y="50108"/>
                  <a:pt x="43446" y="49932"/>
                </a:cubicBezTo>
                <a:moveTo>
                  <a:pt x="43509" y="50090"/>
                </a:moveTo>
                <a:cubicBezTo>
                  <a:pt x="43202" y="50266"/>
                  <a:pt x="42879" y="50431"/>
                  <a:pt x="42534" y="50589"/>
                </a:cubicBezTo>
                <a:cubicBezTo>
                  <a:pt x="42714" y="50945"/>
                  <a:pt x="42909" y="51305"/>
                  <a:pt x="43119" y="51658"/>
                </a:cubicBezTo>
                <a:cubicBezTo>
                  <a:pt x="43453" y="51549"/>
                  <a:pt x="43768" y="51437"/>
                  <a:pt x="44068" y="51316"/>
                </a:cubicBezTo>
                <a:cubicBezTo>
                  <a:pt x="43866" y="50911"/>
                  <a:pt x="43678" y="50502"/>
                  <a:pt x="43509" y="50090"/>
                </a:cubicBezTo>
                <a:moveTo>
                  <a:pt x="45153" y="50821"/>
                </a:moveTo>
                <a:cubicBezTo>
                  <a:pt x="44950" y="50341"/>
                  <a:pt x="44770" y="49853"/>
                  <a:pt x="44612" y="49365"/>
                </a:cubicBezTo>
                <a:cubicBezTo>
                  <a:pt x="44305" y="49598"/>
                  <a:pt x="43975" y="49819"/>
                  <a:pt x="43618" y="50026"/>
                </a:cubicBezTo>
                <a:cubicBezTo>
                  <a:pt x="43791" y="50442"/>
                  <a:pt x="43982" y="50855"/>
                  <a:pt x="44189" y="51268"/>
                </a:cubicBezTo>
                <a:cubicBezTo>
                  <a:pt x="44526" y="51129"/>
                  <a:pt x="44849" y="50979"/>
                  <a:pt x="45153" y="50821"/>
                </a:cubicBezTo>
                <a:close/>
                <a:moveTo>
                  <a:pt x="45220" y="50975"/>
                </a:moveTo>
                <a:cubicBezTo>
                  <a:pt x="44916" y="51133"/>
                  <a:pt x="44597" y="51279"/>
                  <a:pt x="44264" y="51418"/>
                </a:cubicBezTo>
                <a:cubicBezTo>
                  <a:pt x="44451" y="51774"/>
                  <a:pt x="44650" y="52131"/>
                  <a:pt x="44860" y="52483"/>
                </a:cubicBezTo>
                <a:cubicBezTo>
                  <a:pt x="45183" y="52390"/>
                  <a:pt x="45494" y="52288"/>
                  <a:pt x="45791" y="52183"/>
                </a:cubicBezTo>
                <a:cubicBezTo>
                  <a:pt x="45584" y="51785"/>
                  <a:pt x="45393" y="51380"/>
                  <a:pt x="45220" y="50975"/>
                </a:cubicBezTo>
                <a:moveTo>
                  <a:pt x="46860" y="51752"/>
                </a:moveTo>
                <a:cubicBezTo>
                  <a:pt x="46654" y="51286"/>
                  <a:pt x="46470" y="50814"/>
                  <a:pt x="46305" y="50341"/>
                </a:cubicBezTo>
                <a:cubicBezTo>
                  <a:pt x="45997" y="50544"/>
                  <a:pt x="45674" y="50739"/>
                  <a:pt x="45329" y="50919"/>
                </a:cubicBezTo>
                <a:cubicBezTo>
                  <a:pt x="45505" y="51328"/>
                  <a:pt x="45701" y="51737"/>
                  <a:pt x="45911" y="52142"/>
                </a:cubicBezTo>
                <a:cubicBezTo>
                  <a:pt x="46241" y="52018"/>
                  <a:pt x="46556" y="51891"/>
                  <a:pt x="46860" y="51752"/>
                </a:cubicBezTo>
                <a:close/>
                <a:moveTo>
                  <a:pt x="46927" y="51902"/>
                </a:moveTo>
                <a:cubicBezTo>
                  <a:pt x="46627" y="52041"/>
                  <a:pt x="46312" y="52168"/>
                  <a:pt x="45989" y="52288"/>
                </a:cubicBezTo>
                <a:cubicBezTo>
                  <a:pt x="46177" y="52641"/>
                  <a:pt x="46376" y="52994"/>
                  <a:pt x="46590" y="53346"/>
                </a:cubicBezTo>
                <a:cubicBezTo>
                  <a:pt x="46905" y="53267"/>
                  <a:pt x="47209" y="53181"/>
                  <a:pt x="47509" y="53087"/>
                </a:cubicBezTo>
                <a:cubicBezTo>
                  <a:pt x="47299" y="52697"/>
                  <a:pt x="47104" y="52299"/>
                  <a:pt x="46927" y="51902"/>
                </a:cubicBezTo>
                <a:close/>
                <a:moveTo>
                  <a:pt x="47299" y="49602"/>
                </a:moveTo>
                <a:cubicBezTo>
                  <a:pt x="47018" y="49838"/>
                  <a:pt x="46721" y="50060"/>
                  <a:pt x="46410" y="50273"/>
                </a:cubicBezTo>
                <a:cubicBezTo>
                  <a:pt x="46575" y="50754"/>
                  <a:pt x="46762" y="51226"/>
                  <a:pt x="46969" y="51703"/>
                </a:cubicBezTo>
                <a:cubicBezTo>
                  <a:pt x="47306" y="51545"/>
                  <a:pt x="47629" y="51380"/>
                  <a:pt x="47941" y="51200"/>
                </a:cubicBezTo>
                <a:cubicBezTo>
                  <a:pt x="47734" y="50637"/>
                  <a:pt x="47558" y="50075"/>
                  <a:pt x="47411" y="49504"/>
                </a:cubicBezTo>
                <a:cubicBezTo>
                  <a:pt x="47374" y="49538"/>
                  <a:pt x="47336" y="49572"/>
                  <a:pt x="47299" y="49602"/>
                </a:cubicBezTo>
                <a:close/>
                <a:moveTo>
                  <a:pt x="45847" y="48255"/>
                </a:moveTo>
                <a:cubicBezTo>
                  <a:pt x="45978" y="48874"/>
                  <a:pt x="46147" y="49493"/>
                  <a:pt x="46353" y="50108"/>
                </a:cubicBezTo>
                <a:cubicBezTo>
                  <a:pt x="46646" y="49906"/>
                  <a:pt x="46924" y="49696"/>
                  <a:pt x="47190" y="49474"/>
                </a:cubicBezTo>
                <a:cubicBezTo>
                  <a:pt x="47250" y="49425"/>
                  <a:pt x="47310" y="49373"/>
                  <a:pt x="47366" y="49324"/>
                </a:cubicBezTo>
                <a:cubicBezTo>
                  <a:pt x="47168" y="48510"/>
                  <a:pt x="47025" y="47692"/>
                  <a:pt x="46950" y="46874"/>
                </a:cubicBezTo>
                <a:cubicBezTo>
                  <a:pt x="46612" y="47362"/>
                  <a:pt x="46252" y="47823"/>
                  <a:pt x="45847" y="48255"/>
                </a:cubicBezTo>
                <a:moveTo>
                  <a:pt x="51914" y="32684"/>
                </a:moveTo>
                <a:cubicBezTo>
                  <a:pt x="49558" y="35408"/>
                  <a:pt x="48293" y="37903"/>
                  <a:pt x="47370" y="40143"/>
                </a:cubicBezTo>
                <a:cubicBezTo>
                  <a:pt x="46661" y="41869"/>
                  <a:pt x="46155" y="43445"/>
                  <a:pt x="45509" y="44852"/>
                </a:cubicBezTo>
                <a:cubicBezTo>
                  <a:pt x="45509" y="44931"/>
                  <a:pt x="45505" y="45009"/>
                  <a:pt x="45505" y="45088"/>
                </a:cubicBezTo>
                <a:cubicBezTo>
                  <a:pt x="45505" y="46075"/>
                  <a:pt x="45607" y="47065"/>
                  <a:pt x="45806" y="48052"/>
                </a:cubicBezTo>
                <a:cubicBezTo>
                  <a:pt x="46215" y="47602"/>
                  <a:pt x="46582" y="47118"/>
                  <a:pt x="46924" y="46604"/>
                </a:cubicBezTo>
                <a:cubicBezTo>
                  <a:pt x="46894" y="46195"/>
                  <a:pt x="46879" y="45782"/>
                  <a:pt x="46879" y="45373"/>
                </a:cubicBezTo>
                <a:cubicBezTo>
                  <a:pt x="46879" y="41377"/>
                  <a:pt x="48413" y="37400"/>
                  <a:pt x="51820" y="33847"/>
                </a:cubicBezTo>
                <a:cubicBezTo>
                  <a:pt x="54916" y="30620"/>
                  <a:pt x="59996" y="27615"/>
                  <a:pt x="66239" y="24955"/>
                </a:cubicBezTo>
                <a:cubicBezTo>
                  <a:pt x="66438" y="24827"/>
                  <a:pt x="66637" y="24704"/>
                  <a:pt x="66836" y="24576"/>
                </a:cubicBezTo>
                <a:cubicBezTo>
                  <a:pt x="60652" y="27011"/>
                  <a:pt x="55441" y="29754"/>
                  <a:pt x="51914" y="32684"/>
                </a:cubicBezTo>
                <a:moveTo>
                  <a:pt x="54371" y="30155"/>
                </a:moveTo>
                <a:cubicBezTo>
                  <a:pt x="54094" y="30407"/>
                  <a:pt x="53827" y="30662"/>
                  <a:pt x="53565" y="30917"/>
                </a:cubicBezTo>
                <a:cubicBezTo>
                  <a:pt x="53152" y="31326"/>
                  <a:pt x="52766" y="31731"/>
                  <a:pt x="52402" y="32132"/>
                </a:cubicBezTo>
                <a:cubicBezTo>
                  <a:pt x="56041" y="29266"/>
                  <a:pt x="61260" y="26598"/>
                  <a:pt x="67383" y="24231"/>
                </a:cubicBezTo>
                <a:cubicBezTo>
                  <a:pt x="67474" y="24175"/>
                  <a:pt x="67564" y="24118"/>
                  <a:pt x="67654" y="24066"/>
                </a:cubicBezTo>
                <a:cubicBezTo>
                  <a:pt x="62558" y="25919"/>
                  <a:pt x="58011" y="27972"/>
                  <a:pt x="54371" y="30155"/>
                </a:cubicBezTo>
                <a:close/>
                <a:moveTo>
                  <a:pt x="56034" y="28722"/>
                </a:moveTo>
                <a:cubicBezTo>
                  <a:pt x="55625" y="29056"/>
                  <a:pt x="55227" y="29390"/>
                  <a:pt x="54840" y="29731"/>
                </a:cubicBezTo>
                <a:cubicBezTo>
                  <a:pt x="58532" y="27581"/>
                  <a:pt x="63091" y="25567"/>
                  <a:pt x="68164" y="23747"/>
                </a:cubicBezTo>
                <a:cubicBezTo>
                  <a:pt x="68179" y="23739"/>
                  <a:pt x="68190" y="23732"/>
                  <a:pt x="68205" y="23724"/>
                </a:cubicBezTo>
                <a:cubicBezTo>
                  <a:pt x="68216" y="23717"/>
                  <a:pt x="68228" y="23709"/>
                  <a:pt x="68239" y="23702"/>
                </a:cubicBezTo>
                <a:cubicBezTo>
                  <a:pt x="63737" y="25244"/>
                  <a:pt x="59587" y="26932"/>
                  <a:pt x="56034" y="28722"/>
                </a:cubicBezTo>
                <a:close/>
                <a:moveTo>
                  <a:pt x="57242" y="27773"/>
                </a:moveTo>
                <a:cubicBezTo>
                  <a:pt x="56990" y="27964"/>
                  <a:pt x="56747" y="28155"/>
                  <a:pt x="56503" y="28347"/>
                </a:cubicBezTo>
                <a:cubicBezTo>
                  <a:pt x="59797" y="26722"/>
                  <a:pt x="63575" y="25184"/>
                  <a:pt x="67654" y="23769"/>
                </a:cubicBezTo>
                <a:cubicBezTo>
                  <a:pt x="63913" y="25015"/>
                  <a:pt x="60401" y="26358"/>
                  <a:pt x="57242" y="27773"/>
                </a:cubicBezTo>
                <a:close/>
                <a:moveTo>
                  <a:pt x="58154" y="27094"/>
                </a:moveTo>
                <a:cubicBezTo>
                  <a:pt x="58003" y="27206"/>
                  <a:pt x="57853" y="27315"/>
                  <a:pt x="57703" y="27427"/>
                </a:cubicBezTo>
                <a:cubicBezTo>
                  <a:pt x="60236" y="26309"/>
                  <a:pt x="62990" y="25240"/>
                  <a:pt x="65898" y="24231"/>
                </a:cubicBezTo>
                <a:cubicBezTo>
                  <a:pt x="63185" y="25139"/>
                  <a:pt x="60585" y="26099"/>
                  <a:pt x="58154" y="27094"/>
                </a:cubicBezTo>
                <a:moveTo>
                  <a:pt x="64374" y="23953"/>
                </a:moveTo>
                <a:cubicBezTo>
                  <a:pt x="63395" y="24246"/>
                  <a:pt x="62420" y="24550"/>
                  <a:pt x="61452" y="24854"/>
                </a:cubicBezTo>
                <a:cubicBezTo>
                  <a:pt x="61440" y="24861"/>
                  <a:pt x="61425" y="24869"/>
                  <a:pt x="61414" y="24880"/>
                </a:cubicBezTo>
                <a:cubicBezTo>
                  <a:pt x="62393" y="24565"/>
                  <a:pt x="63380" y="24253"/>
                  <a:pt x="64374" y="23953"/>
                </a:cubicBezTo>
                <a:close/>
                <a:moveTo>
                  <a:pt x="60945" y="25184"/>
                </a:moveTo>
                <a:cubicBezTo>
                  <a:pt x="60938" y="25184"/>
                  <a:pt x="60934" y="25188"/>
                  <a:pt x="60930" y="25191"/>
                </a:cubicBezTo>
                <a:cubicBezTo>
                  <a:pt x="61181" y="25109"/>
                  <a:pt x="61437" y="25026"/>
                  <a:pt x="61692" y="24940"/>
                </a:cubicBezTo>
                <a:cubicBezTo>
                  <a:pt x="61444" y="25022"/>
                  <a:pt x="61193" y="25101"/>
                  <a:pt x="60945" y="25184"/>
                </a:cubicBezTo>
                <a:moveTo>
                  <a:pt x="61298" y="24749"/>
                </a:moveTo>
                <a:cubicBezTo>
                  <a:pt x="61328" y="24730"/>
                  <a:pt x="61361" y="24707"/>
                  <a:pt x="61392" y="24689"/>
                </a:cubicBezTo>
                <a:cubicBezTo>
                  <a:pt x="58247" y="25675"/>
                  <a:pt x="55152" y="26718"/>
                  <a:pt x="52195" y="27803"/>
                </a:cubicBezTo>
                <a:cubicBezTo>
                  <a:pt x="52139" y="27851"/>
                  <a:pt x="52083" y="27896"/>
                  <a:pt x="52030" y="27945"/>
                </a:cubicBezTo>
                <a:cubicBezTo>
                  <a:pt x="54983" y="26835"/>
                  <a:pt x="58101" y="25762"/>
                  <a:pt x="61298" y="24749"/>
                </a:cubicBezTo>
                <a:moveTo>
                  <a:pt x="60780" y="25082"/>
                </a:moveTo>
                <a:cubicBezTo>
                  <a:pt x="60795" y="25075"/>
                  <a:pt x="60810" y="25064"/>
                  <a:pt x="60825" y="25052"/>
                </a:cubicBezTo>
                <a:cubicBezTo>
                  <a:pt x="57681" y="26058"/>
                  <a:pt x="54615" y="27124"/>
                  <a:pt x="51711" y="28223"/>
                </a:cubicBezTo>
                <a:cubicBezTo>
                  <a:pt x="51655" y="28275"/>
                  <a:pt x="51599" y="28324"/>
                  <a:pt x="51542" y="28377"/>
                </a:cubicBezTo>
                <a:cubicBezTo>
                  <a:pt x="54454" y="27232"/>
                  <a:pt x="57564" y="26129"/>
                  <a:pt x="60780" y="25082"/>
                </a:cubicBezTo>
                <a:close/>
                <a:moveTo>
                  <a:pt x="51242" y="28647"/>
                </a:moveTo>
                <a:cubicBezTo>
                  <a:pt x="51175" y="28711"/>
                  <a:pt x="51107" y="28771"/>
                  <a:pt x="51043" y="28834"/>
                </a:cubicBezTo>
                <a:cubicBezTo>
                  <a:pt x="53925" y="27641"/>
                  <a:pt x="57039" y="26493"/>
                  <a:pt x="60292" y="25405"/>
                </a:cubicBezTo>
                <a:cubicBezTo>
                  <a:pt x="60303" y="25398"/>
                  <a:pt x="60311" y="25390"/>
                  <a:pt x="60322" y="25386"/>
                </a:cubicBezTo>
                <a:cubicBezTo>
                  <a:pt x="57155" y="26422"/>
                  <a:pt x="54101" y="27518"/>
                  <a:pt x="51242" y="28647"/>
                </a:cubicBezTo>
                <a:close/>
                <a:moveTo>
                  <a:pt x="51085" y="28553"/>
                </a:moveTo>
                <a:cubicBezTo>
                  <a:pt x="51145" y="28501"/>
                  <a:pt x="51201" y="28448"/>
                  <a:pt x="51257" y="28396"/>
                </a:cubicBezTo>
                <a:cubicBezTo>
                  <a:pt x="48976" y="29270"/>
                  <a:pt x="46800" y="30166"/>
                  <a:pt x="44774" y="31078"/>
                </a:cubicBezTo>
                <a:cubicBezTo>
                  <a:pt x="44714" y="31172"/>
                  <a:pt x="44654" y="31270"/>
                  <a:pt x="44597" y="31363"/>
                </a:cubicBezTo>
                <a:cubicBezTo>
                  <a:pt x="46601" y="30407"/>
                  <a:pt x="48781" y="29469"/>
                  <a:pt x="51085" y="28553"/>
                </a:cubicBezTo>
                <a:close/>
                <a:moveTo>
                  <a:pt x="46485" y="30846"/>
                </a:moveTo>
                <a:cubicBezTo>
                  <a:pt x="47787" y="30226"/>
                  <a:pt x="49164" y="29619"/>
                  <a:pt x="50597" y="29018"/>
                </a:cubicBezTo>
                <a:cubicBezTo>
                  <a:pt x="50664" y="28955"/>
                  <a:pt x="50732" y="28887"/>
                  <a:pt x="50800" y="28823"/>
                </a:cubicBezTo>
                <a:cubicBezTo>
                  <a:pt x="48590" y="29709"/>
                  <a:pt x="46500" y="30613"/>
                  <a:pt x="44575" y="31536"/>
                </a:cubicBezTo>
                <a:cubicBezTo>
                  <a:pt x="44537" y="31551"/>
                  <a:pt x="44504" y="31570"/>
                  <a:pt x="44466" y="31585"/>
                </a:cubicBezTo>
                <a:cubicBezTo>
                  <a:pt x="44399" y="31705"/>
                  <a:pt x="44331" y="31825"/>
                  <a:pt x="44264" y="31941"/>
                </a:cubicBezTo>
                <a:cubicBezTo>
                  <a:pt x="44980" y="31573"/>
                  <a:pt x="45719" y="31210"/>
                  <a:pt x="46485" y="30846"/>
                </a:cubicBezTo>
                <a:close/>
                <a:moveTo>
                  <a:pt x="44147" y="32163"/>
                </a:moveTo>
                <a:cubicBezTo>
                  <a:pt x="44065" y="32320"/>
                  <a:pt x="43986" y="32474"/>
                  <a:pt x="43911" y="32628"/>
                </a:cubicBezTo>
                <a:cubicBezTo>
                  <a:pt x="45299" y="31836"/>
                  <a:pt x="46826" y="31052"/>
                  <a:pt x="48462" y="30283"/>
                </a:cubicBezTo>
                <a:cubicBezTo>
                  <a:pt x="48987" y="30035"/>
                  <a:pt x="49524" y="29788"/>
                  <a:pt x="50075" y="29544"/>
                </a:cubicBezTo>
                <a:cubicBezTo>
                  <a:pt x="50124" y="29491"/>
                  <a:pt x="50173" y="29442"/>
                  <a:pt x="50222" y="29390"/>
                </a:cubicBezTo>
                <a:cubicBezTo>
                  <a:pt x="50256" y="29356"/>
                  <a:pt x="50293" y="29322"/>
                  <a:pt x="50327" y="29285"/>
                </a:cubicBezTo>
                <a:cubicBezTo>
                  <a:pt x="49010" y="29840"/>
                  <a:pt x="47749" y="30403"/>
                  <a:pt x="46549" y="30973"/>
                </a:cubicBezTo>
                <a:cubicBezTo>
                  <a:pt x="45716" y="31367"/>
                  <a:pt x="44916" y="31765"/>
                  <a:pt x="44147" y="32163"/>
                </a:cubicBezTo>
                <a:close/>
                <a:moveTo>
                  <a:pt x="40238" y="33791"/>
                </a:moveTo>
                <a:cubicBezTo>
                  <a:pt x="40208" y="33952"/>
                  <a:pt x="40185" y="34117"/>
                  <a:pt x="40159" y="34279"/>
                </a:cubicBezTo>
                <a:cubicBezTo>
                  <a:pt x="41314" y="33543"/>
                  <a:pt x="42598" y="32812"/>
                  <a:pt x="43986" y="32087"/>
                </a:cubicBezTo>
                <a:cubicBezTo>
                  <a:pt x="44050" y="31964"/>
                  <a:pt x="44117" y="31844"/>
                  <a:pt x="44185" y="31720"/>
                </a:cubicBezTo>
                <a:cubicBezTo>
                  <a:pt x="42774" y="32403"/>
                  <a:pt x="41450" y="33097"/>
                  <a:pt x="40238" y="33791"/>
                </a:cubicBezTo>
                <a:close/>
                <a:moveTo>
                  <a:pt x="40185" y="33138"/>
                </a:moveTo>
                <a:cubicBezTo>
                  <a:pt x="40208" y="33033"/>
                  <a:pt x="40234" y="32924"/>
                  <a:pt x="40260" y="32815"/>
                </a:cubicBezTo>
                <a:cubicBezTo>
                  <a:pt x="39330" y="33273"/>
                  <a:pt x="38437" y="33735"/>
                  <a:pt x="37592" y="34196"/>
                </a:cubicBezTo>
                <a:cubicBezTo>
                  <a:pt x="37600" y="34320"/>
                  <a:pt x="37607" y="34447"/>
                  <a:pt x="37615" y="34571"/>
                </a:cubicBezTo>
                <a:cubicBezTo>
                  <a:pt x="38422" y="34095"/>
                  <a:pt x="39281" y="33615"/>
                  <a:pt x="40185" y="33138"/>
                </a:cubicBezTo>
                <a:close/>
                <a:moveTo>
                  <a:pt x="40069" y="33720"/>
                </a:moveTo>
                <a:cubicBezTo>
                  <a:pt x="40091" y="33588"/>
                  <a:pt x="40118" y="33457"/>
                  <a:pt x="40144" y="33326"/>
                </a:cubicBezTo>
                <a:cubicBezTo>
                  <a:pt x="39258" y="33795"/>
                  <a:pt x="38418" y="34264"/>
                  <a:pt x="37630" y="34736"/>
                </a:cubicBezTo>
                <a:cubicBezTo>
                  <a:pt x="37641" y="34894"/>
                  <a:pt x="37652" y="35048"/>
                  <a:pt x="37667" y="35202"/>
                </a:cubicBezTo>
                <a:cubicBezTo>
                  <a:pt x="38410" y="34706"/>
                  <a:pt x="39213" y="34211"/>
                  <a:pt x="40069" y="33720"/>
                </a:cubicBezTo>
                <a:close/>
                <a:moveTo>
                  <a:pt x="37750" y="35967"/>
                </a:moveTo>
                <a:cubicBezTo>
                  <a:pt x="38418" y="35446"/>
                  <a:pt x="39157" y="34924"/>
                  <a:pt x="39960" y="34406"/>
                </a:cubicBezTo>
                <a:cubicBezTo>
                  <a:pt x="39982" y="34241"/>
                  <a:pt x="40009" y="34072"/>
                  <a:pt x="40035" y="33907"/>
                </a:cubicBezTo>
                <a:cubicBezTo>
                  <a:pt x="39198" y="34391"/>
                  <a:pt x="38410" y="34879"/>
                  <a:pt x="37686" y="35367"/>
                </a:cubicBezTo>
                <a:cubicBezTo>
                  <a:pt x="37705" y="35569"/>
                  <a:pt x="37728" y="35768"/>
                  <a:pt x="37750" y="35967"/>
                </a:cubicBezTo>
                <a:close/>
                <a:moveTo>
                  <a:pt x="36264" y="45321"/>
                </a:moveTo>
                <a:cubicBezTo>
                  <a:pt x="36028" y="45557"/>
                  <a:pt x="35765" y="45790"/>
                  <a:pt x="35473" y="46019"/>
                </a:cubicBezTo>
                <a:cubicBezTo>
                  <a:pt x="35337" y="46127"/>
                  <a:pt x="35199" y="46229"/>
                  <a:pt x="35056" y="46330"/>
                </a:cubicBezTo>
                <a:cubicBezTo>
                  <a:pt x="35169" y="46743"/>
                  <a:pt x="35307" y="47152"/>
                  <a:pt x="35473" y="47561"/>
                </a:cubicBezTo>
                <a:cubicBezTo>
                  <a:pt x="35825" y="47373"/>
                  <a:pt x="36159" y="47178"/>
                  <a:pt x="36467" y="46968"/>
                </a:cubicBezTo>
                <a:cubicBezTo>
                  <a:pt x="36512" y="46938"/>
                  <a:pt x="36557" y="46908"/>
                  <a:pt x="36598" y="46878"/>
                </a:cubicBezTo>
                <a:cubicBezTo>
                  <a:pt x="36448" y="46364"/>
                  <a:pt x="36336" y="45842"/>
                  <a:pt x="36264" y="45321"/>
                </a:cubicBezTo>
                <a:moveTo>
                  <a:pt x="37878" y="45794"/>
                </a:moveTo>
                <a:cubicBezTo>
                  <a:pt x="37791" y="45246"/>
                  <a:pt x="37746" y="44690"/>
                  <a:pt x="37746" y="44139"/>
                </a:cubicBezTo>
                <a:cubicBezTo>
                  <a:pt x="37746" y="43666"/>
                  <a:pt x="37776" y="43197"/>
                  <a:pt x="37844" y="42728"/>
                </a:cubicBezTo>
                <a:cubicBezTo>
                  <a:pt x="37784" y="42931"/>
                  <a:pt x="37652" y="43133"/>
                  <a:pt x="37622" y="43332"/>
                </a:cubicBezTo>
                <a:cubicBezTo>
                  <a:pt x="37349" y="43978"/>
                  <a:pt x="36947" y="44600"/>
                  <a:pt x="36384" y="45193"/>
                </a:cubicBezTo>
                <a:cubicBezTo>
                  <a:pt x="36452" y="45730"/>
                  <a:pt x="36564" y="46263"/>
                  <a:pt x="36718" y="46795"/>
                </a:cubicBezTo>
                <a:cubicBezTo>
                  <a:pt x="37168" y="46473"/>
                  <a:pt x="37551" y="46139"/>
                  <a:pt x="37878" y="45794"/>
                </a:cubicBezTo>
                <a:moveTo>
                  <a:pt x="37915" y="46015"/>
                </a:moveTo>
                <a:cubicBezTo>
                  <a:pt x="37589" y="46345"/>
                  <a:pt x="37210" y="46668"/>
                  <a:pt x="36771" y="46975"/>
                </a:cubicBezTo>
                <a:cubicBezTo>
                  <a:pt x="36902" y="47396"/>
                  <a:pt x="37056" y="47812"/>
                  <a:pt x="37236" y="48221"/>
                </a:cubicBezTo>
                <a:cubicBezTo>
                  <a:pt x="37352" y="48161"/>
                  <a:pt x="37465" y="48097"/>
                  <a:pt x="37577" y="48033"/>
                </a:cubicBezTo>
                <a:cubicBezTo>
                  <a:pt x="37840" y="47883"/>
                  <a:pt x="38084" y="47730"/>
                  <a:pt x="38313" y="47576"/>
                </a:cubicBezTo>
                <a:cubicBezTo>
                  <a:pt x="38144" y="47058"/>
                  <a:pt x="38013" y="46536"/>
                  <a:pt x="37915" y="46015"/>
                </a:cubicBezTo>
                <a:moveTo>
                  <a:pt x="39536" y="46559"/>
                </a:moveTo>
                <a:cubicBezTo>
                  <a:pt x="39378" y="45797"/>
                  <a:pt x="39300" y="45028"/>
                  <a:pt x="39300" y="44263"/>
                </a:cubicBezTo>
                <a:cubicBezTo>
                  <a:pt x="39300" y="44161"/>
                  <a:pt x="39300" y="44060"/>
                  <a:pt x="39303" y="43959"/>
                </a:cubicBezTo>
                <a:cubicBezTo>
                  <a:pt x="39014" y="44638"/>
                  <a:pt x="38609" y="45283"/>
                  <a:pt x="38031" y="45895"/>
                </a:cubicBezTo>
                <a:cubicBezTo>
                  <a:pt x="38125" y="46431"/>
                  <a:pt x="38257" y="46964"/>
                  <a:pt x="38429" y="47493"/>
                </a:cubicBezTo>
                <a:cubicBezTo>
                  <a:pt x="38853" y="47193"/>
                  <a:pt x="39217" y="46882"/>
                  <a:pt x="39536" y="46559"/>
                </a:cubicBezTo>
                <a:close/>
                <a:moveTo>
                  <a:pt x="39577" y="46765"/>
                </a:moveTo>
                <a:cubicBezTo>
                  <a:pt x="39262" y="47080"/>
                  <a:pt x="38902" y="47381"/>
                  <a:pt x="38485" y="47670"/>
                </a:cubicBezTo>
                <a:cubicBezTo>
                  <a:pt x="38628" y="48086"/>
                  <a:pt x="38797" y="48502"/>
                  <a:pt x="38984" y="48915"/>
                </a:cubicBezTo>
                <a:cubicBezTo>
                  <a:pt x="39363" y="48720"/>
                  <a:pt x="39709" y="48517"/>
                  <a:pt x="40024" y="48307"/>
                </a:cubicBezTo>
                <a:cubicBezTo>
                  <a:pt x="39844" y="47797"/>
                  <a:pt x="39694" y="47283"/>
                  <a:pt x="39577" y="46765"/>
                </a:cubicBezTo>
                <a:moveTo>
                  <a:pt x="41202" y="47377"/>
                </a:moveTo>
                <a:cubicBezTo>
                  <a:pt x="41014" y="46608"/>
                  <a:pt x="40898" y="45831"/>
                  <a:pt x="40857" y="45054"/>
                </a:cubicBezTo>
                <a:cubicBezTo>
                  <a:pt x="40557" y="45613"/>
                  <a:pt x="40181" y="46150"/>
                  <a:pt x="39690" y="46653"/>
                </a:cubicBezTo>
                <a:cubicBezTo>
                  <a:pt x="39802" y="47182"/>
                  <a:pt x="39952" y="47711"/>
                  <a:pt x="40136" y="48232"/>
                </a:cubicBezTo>
                <a:cubicBezTo>
                  <a:pt x="40538" y="47958"/>
                  <a:pt x="40887" y="47673"/>
                  <a:pt x="41202" y="47377"/>
                </a:cubicBezTo>
                <a:close/>
                <a:moveTo>
                  <a:pt x="41247" y="47572"/>
                </a:moveTo>
                <a:cubicBezTo>
                  <a:pt x="40939" y="47861"/>
                  <a:pt x="40590" y="48139"/>
                  <a:pt x="40200" y="48401"/>
                </a:cubicBezTo>
                <a:cubicBezTo>
                  <a:pt x="40354" y="48821"/>
                  <a:pt x="40527" y="49238"/>
                  <a:pt x="40725" y="49651"/>
                </a:cubicBezTo>
                <a:cubicBezTo>
                  <a:pt x="41089" y="49474"/>
                  <a:pt x="41423" y="49287"/>
                  <a:pt x="41735" y="49095"/>
                </a:cubicBezTo>
                <a:cubicBezTo>
                  <a:pt x="41543" y="48589"/>
                  <a:pt x="41382" y="48082"/>
                  <a:pt x="41247" y="47572"/>
                </a:cubicBezTo>
                <a:moveTo>
                  <a:pt x="42455" y="46135"/>
                </a:moveTo>
                <a:cubicBezTo>
                  <a:pt x="42151" y="46604"/>
                  <a:pt x="41791" y="47047"/>
                  <a:pt x="41356" y="47467"/>
                </a:cubicBezTo>
                <a:cubicBezTo>
                  <a:pt x="41487" y="47988"/>
                  <a:pt x="41652" y="48510"/>
                  <a:pt x="41847" y="49024"/>
                </a:cubicBezTo>
                <a:cubicBezTo>
                  <a:pt x="42222" y="48780"/>
                  <a:pt x="42564" y="48525"/>
                  <a:pt x="42875" y="48255"/>
                </a:cubicBezTo>
                <a:cubicBezTo>
                  <a:pt x="42680" y="47553"/>
                  <a:pt x="42541" y="46844"/>
                  <a:pt x="42455" y="46135"/>
                </a:cubicBezTo>
                <a:close/>
                <a:moveTo>
                  <a:pt x="56435" y="28140"/>
                </a:moveTo>
                <a:cubicBezTo>
                  <a:pt x="52766" y="29829"/>
                  <a:pt x="49618" y="31618"/>
                  <a:pt x="47209" y="33461"/>
                </a:cubicBezTo>
                <a:cubicBezTo>
                  <a:pt x="46785" y="34144"/>
                  <a:pt x="46428" y="34808"/>
                  <a:pt x="46121" y="35461"/>
                </a:cubicBezTo>
                <a:cubicBezTo>
                  <a:pt x="48244" y="33108"/>
                  <a:pt x="51591" y="30834"/>
                  <a:pt x="55778" y="28707"/>
                </a:cubicBezTo>
                <a:cubicBezTo>
                  <a:pt x="56034" y="28497"/>
                  <a:pt x="56296" y="28290"/>
                  <a:pt x="56559" y="28084"/>
                </a:cubicBezTo>
                <a:cubicBezTo>
                  <a:pt x="56518" y="28103"/>
                  <a:pt x="56476" y="28122"/>
                  <a:pt x="56435" y="28140"/>
                </a:cubicBezTo>
                <a:close/>
                <a:moveTo>
                  <a:pt x="54454" y="28707"/>
                </a:moveTo>
                <a:cubicBezTo>
                  <a:pt x="52135" y="29780"/>
                  <a:pt x="50027" y="30891"/>
                  <a:pt x="48188" y="32024"/>
                </a:cubicBezTo>
                <a:cubicBezTo>
                  <a:pt x="47907" y="32403"/>
                  <a:pt x="47648" y="32778"/>
                  <a:pt x="47408" y="33149"/>
                </a:cubicBezTo>
                <a:cubicBezTo>
                  <a:pt x="49787" y="31371"/>
                  <a:pt x="52844" y="29652"/>
                  <a:pt x="56383" y="28020"/>
                </a:cubicBezTo>
                <a:cubicBezTo>
                  <a:pt x="56589" y="27927"/>
                  <a:pt x="56795" y="27833"/>
                  <a:pt x="57002" y="27739"/>
                </a:cubicBezTo>
                <a:cubicBezTo>
                  <a:pt x="57167" y="27615"/>
                  <a:pt x="57328" y="27491"/>
                  <a:pt x="57489" y="27371"/>
                </a:cubicBezTo>
                <a:cubicBezTo>
                  <a:pt x="56443" y="27806"/>
                  <a:pt x="55430" y="28253"/>
                  <a:pt x="54454" y="28707"/>
                </a:cubicBezTo>
                <a:moveTo>
                  <a:pt x="52473" y="29273"/>
                </a:moveTo>
                <a:cubicBezTo>
                  <a:pt x="51250" y="29844"/>
                  <a:pt x="50087" y="30422"/>
                  <a:pt x="48991" y="31007"/>
                </a:cubicBezTo>
                <a:cubicBezTo>
                  <a:pt x="48788" y="31251"/>
                  <a:pt x="48593" y="31495"/>
                  <a:pt x="48406" y="31735"/>
                </a:cubicBezTo>
                <a:cubicBezTo>
                  <a:pt x="50180" y="30658"/>
                  <a:pt x="52195" y="29607"/>
                  <a:pt x="54398" y="28587"/>
                </a:cubicBezTo>
                <a:cubicBezTo>
                  <a:pt x="55527" y="28062"/>
                  <a:pt x="56709" y="27548"/>
                  <a:pt x="57932" y="27045"/>
                </a:cubicBezTo>
                <a:cubicBezTo>
                  <a:pt x="58030" y="26974"/>
                  <a:pt x="58127" y="26902"/>
                  <a:pt x="58225" y="26831"/>
                </a:cubicBezTo>
                <a:cubicBezTo>
                  <a:pt x="56199" y="27623"/>
                  <a:pt x="54270" y="28437"/>
                  <a:pt x="52473" y="29273"/>
                </a:cubicBezTo>
                <a:moveTo>
                  <a:pt x="43802" y="32849"/>
                </a:moveTo>
                <a:cubicBezTo>
                  <a:pt x="43704" y="33063"/>
                  <a:pt x="43611" y="33273"/>
                  <a:pt x="43524" y="33483"/>
                </a:cubicBezTo>
                <a:cubicBezTo>
                  <a:pt x="45247" y="32358"/>
                  <a:pt x="47258" y="31251"/>
                  <a:pt x="49490" y="30170"/>
                </a:cubicBezTo>
                <a:cubicBezTo>
                  <a:pt x="49599" y="30050"/>
                  <a:pt x="49708" y="29930"/>
                  <a:pt x="49820" y="29810"/>
                </a:cubicBezTo>
                <a:cubicBezTo>
                  <a:pt x="49378" y="30009"/>
                  <a:pt x="48946" y="30208"/>
                  <a:pt x="48522" y="30407"/>
                </a:cubicBezTo>
                <a:cubicBezTo>
                  <a:pt x="46819" y="31210"/>
                  <a:pt x="45235" y="32027"/>
                  <a:pt x="43802" y="32849"/>
                </a:cubicBezTo>
                <a:moveTo>
                  <a:pt x="43641" y="32785"/>
                </a:moveTo>
                <a:cubicBezTo>
                  <a:pt x="43712" y="32624"/>
                  <a:pt x="43791" y="32466"/>
                  <a:pt x="43873" y="32305"/>
                </a:cubicBezTo>
                <a:cubicBezTo>
                  <a:pt x="42515" y="33018"/>
                  <a:pt x="41262" y="33738"/>
                  <a:pt x="40136" y="34462"/>
                </a:cubicBezTo>
                <a:cubicBezTo>
                  <a:pt x="40106" y="34680"/>
                  <a:pt x="40084" y="34894"/>
                  <a:pt x="40061" y="35108"/>
                </a:cubicBezTo>
                <a:cubicBezTo>
                  <a:pt x="41112" y="34327"/>
                  <a:pt x="42312" y="33551"/>
                  <a:pt x="43641" y="32785"/>
                </a:cubicBezTo>
                <a:close/>
                <a:moveTo>
                  <a:pt x="43262" y="33656"/>
                </a:moveTo>
                <a:cubicBezTo>
                  <a:pt x="43348" y="33438"/>
                  <a:pt x="43442" y="33224"/>
                  <a:pt x="43539" y="33003"/>
                </a:cubicBezTo>
                <a:cubicBezTo>
                  <a:pt x="42241" y="33761"/>
                  <a:pt x="41071" y="34526"/>
                  <a:pt x="40046" y="35295"/>
                </a:cubicBezTo>
                <a:cubicBezTo>
                  <a:pt x="40020" y="35596"/>
                  <a:pt x="40005" y="35892"/>
                  <a:pt x="39990" y="36188"/>
                </a:cubicBezTo>
                <a:cubicBezTo>
                  <a:pt x="40905" y="35337"/>
                  <a:pt x="42005" y="34493"/>
                  <a:pt x="43262" y="33656"/>
                </a:cubicBezTo>
                <a:moveTo>
                  <a:pt x="39964" y="37753"/>
                </a:moveTo>
                <a:cubicBezTo>
                  <a:pt x="40073" y="37603"/>
                  <a:pt x="40189" y="37453"/>
                  <a:pt x="40309" y="37303"/>
                </a:cubicBezTo>
                <a:cubicBezTo>
                  <a:pt x="40981" y="36466"/>
                  <a:pt x="41840" y="35629"/>
                  <a:pt x="42857" y="34800"/>
                </a:cubicBezTo>
                <a:cubicBezTo>
                  <a:pt x="42954" y="34496"/>
                  <a:pt x="43059" y="34189"/>
                  <a:pt x="43175" y="33877"/>
                </a:cubicBezTo>
                <a:cubicBezTo>
                  <a:pt x="41945" y="34706"/>
                  <a:pt x="40872" y="35543"/>
                  <a:pt x="39982" y="36384"/>
                </a:cubicBezTo>
                <a:cubicBezTo>
                  <a:pt x="39967" y="36815"/>
                  <a:pt x="39964" y="37239"/>
                  <a:pt x="39964" y="37659"/>
                </a:cubicBezTo>
                <a:cubicBezTo>
                  <a:pt x="39964" y="37689"/>
                  <a:pt x="39964" y="37719"/>
                  <a:pt x="39964" y="37753"/>
                </a:cubicBezTo>
                <a:moveTo>
                  <a:pt x="42207" y="36721"/>
                </a:moveTo>
                <a:cubicBezTo>
                  <a:pt x="42275" y="36639"/>
                  <a:pt x="42350" y="36552"/>
                  <a:pt x="42425" y="36470"/>
                </a:cubicBezTo>
                <a:cubicBezTo>
                  <a:pt x="42523" y="35997"/>
                  <a:pt x="42643" y="35521"/>
                  <a:pt x="42785" y="35033"/>
                </a:cubicBezTo>
                <a:cubicBezTo>
                  <a:pt x="41840" y="35817"/>
                  <a:pt x="41044" y="36601"/>
                  <a:pt x="40414" y="37389"/>
                </a:cubicBezTo>
                <a:cubicBezTo>
                  <a:pt x="40256" y="37584"/>
                  <a:pt x="40106" y="37783"/>
                  <a:pt x="39964" y="37982"/>
                </a:cubicBezTo>
                <a:cubicBezTo>
                  <a:pt x="39967" y="38443"/>
                  <a:pt x="39971" y="38901"/>
                  <a:pt x="39971" y="39348"/>
                </a:cubicBezTo>
                <a:cubicBezTo>
                  <a:pt x="39971" y="39760"/>
                  <a:pt x="39967" y="40169"/>
                  <a:pt x="39952" y="40567"/>
                </a:cubicBezTo>
                <a:cubicBezTo>
                  <a:pt x="40425" y="39261"/>
                  <a:pt x="41168" y="37971"/>
                  <a:pt x="42207" y="36721"/>
                </a:cubicBezTo>
                <a:moveTo>
                  <a:pt x="40977" y="44379"/>
                </a:moveTo>
                <a:cubicBezTo>
                  <a:pt x="41543" y="43025"/>
                  <a:pt x="41720" y="41509"/>
                  <a:pt x="41915" y="39847"/>
                </a:cubicBezTo>
                <a:cubicBezTo>
                  <a:pt x="41273" y="41347"/>
                  <a:pt x="40969" y="42874"/>
                  <a:pt x="40969" y="44402"/>
                </a:cubicBezTo>
                <a:cubicBezTo>
                  <a:pt x="40969" y="44394"/>
                  <a:pt x="40973" y="44387"/>
                  <a:pt x="40977" y="44379"/>
                </a:cubicBezTo>
                <a:close/>
                <a:moveTo>
                  <a:pt x="42605" y="36462"/>
                </a:moveTo>
                <a:cubicBezTo>
                  <a:pt x="42560" y="36680"/>
                  <a:pt x="42515" y="36898"/>
                  <a:pt x="42474" y="37115"/>
                </a:cubicBezTo>
                <a:cubicBezTo>
                  <a:pt x="42361" y="37738"/>
                  <a:pt x="42275" y="38346"/>
                  <a:pt x="42200" y="38939"/>
                </a:cubicBezTo>
                <a:cubicBezTo>
                  <a:pt x="42695" y="37989"/>
                  <a:pt x="43329" y="37055"/>
                  <a:pt x="44113" y="36143"/>
                </a:cubicBezTo>
                <a:cubicBezTo>
                  <a:pt x="44894" y="35235"/>
                  <a:pt x="45866" y="34335"/>
                  <a:pt x="47010" y="33449"/>
                </a:cubicBezTo>
                <a:cubicBezTo>
                  <a:pt x="47250" y="33063"/>
                  <a:pt x="47509" y="32669"/>
                  <a:pt x="47790" y="32271"/>
                </a:cubicBezTo>
                <a:cubicBezTo>
                  <a:pt x="45629" y="33641"/>
                  <a:pt x="43866" y="35044"/>
                  <a:pt x="42605" y="36462"/>
                </a:cubicBezTo>
                <a:moveTo>
                  <a:pt x="48811" y="30951"/>
                </a:moveTo>
                <a:cubicBezTo>
                  <a:pt x="48950" y="30782"/>
                  <a:pt x="49096" y="30609"/>
                  <a:pt x="49250" y="30437"/>
                </a:cubicBezTo>
                <a:cubicBezTo>
                  <a:pt x="47070" y="31506"/>
                  <a:pt x="45112" y="32601"/>
                  <a:pt x="43434" y="33708"/>
                </a:cubicBezTo>
                <a:cubicBezTo>
                  <a:pt x="43314" y="34008"/>
                  <a:pt x="43205" y="34305"/>
                  <a:pt x="43108" y="34601"/>
                </a:cubicBezTo>
                <a:cubicBezTo>
                  <a:pt x="44673" y="33363"/>
                  <a:pt x="46601" y="32144"/>
                  <a:pt x="48811" y="30951"/>
                </a:cubicBezTo>
                <a:close/>
                <a:moveTo>
                  <a:pt x="43033" y="34834"/>
                </a:moveTo>
                <a:cubicBezTo>
                  <a:pt x="42887" y="35295"/>
                  <a:pt x="42766" y="35753"/>
                  <a:pt x="42665" y="36200"/>
                </a:cubicBezTo>
                <a:cubicBezTo>
                  <a:pt x="43978" y="34770"/>
                  <a:pt x="45791" y="33359"/>
                  <a:pt x="48001" y="31986"/>
                </a:cubicBezTo>
                <a:cubicBezTo>
                  <a:pt x="48184" y="31735"/>
                  <a:pt x="48380" y="31483"/>
                  <a:pt x="48586" y="31228"/>
                </a:cubicBezTo>
                <a:cubicBezTo>
                  <a:pt x="46425" y="32406"/>
                  <a:pt x="44552" y="33611"/>
                  <a:pt x="43033" y="34834"/>
                </a:cubicBezTo>
                <a:close/>
                <a:moveTo>
                  <a:pt x="42493" y="44608"/>
                </a:moveTo>
                <a:cubicBezTo>
                  <a:pt x="42493" y="44961"/>
                  <a:pt x="42508" y="45313"/>
                  <a:pt x="42538" y="45666"/>
                </a:cubicBezTo>
                <a:cubicBezTo>
                  <a:pt x="43284" y="44364"/>
                  <a:pt x="43659" y="42874"/>
                  <a:pt x="44065" y="41220"/>
                </a:cubicBezTo>
                <a:cubicBezTo>
                  <a:pt x="44432" y="39723"/>
                  <a:pt x="44826" y="38087"/>
                  <a:pt x="45543" y="36335"/>
                </a:cubicBezTo>
                <a:cubicBezTo>
                  <a:pt x="43438" y="38976"/>
                  <a:pt x="42493" y="41790"/>
                  <a:pt x="42493" y="44608"/>
                </a:cubicBezTo>
                <a:moveTo>
                  <a:pt x="45719" y="35922"/>
                </a:moveTo>
                <a:cubicBezTo>
                  <a:pt x="46027" y="35220"/>
                  <a:pt x="46387" y="34500"/>
                  <a:pt x="46822" y="33765"/>
                </a:cubicBezTo>
                <a:cubicBezTo>
                  <a:pt x="45798" y="34575"/>
                  <a:pt x="44924" y="35397"/>
                  <a:pt x="44211" y="36226"/>
                </a:cubicBezTo>
                <a:cubicBezTo>
                  <a:pt x="43344" y="37235"/>
                  <a:pt x="42665" y="38271"/>
                  <a:pt x="42155" y="39321"/>
                </a:cubicBezTo>
                <a:cubicBezTo>
                  <a:pt x="41930" y="41194"/>
                  <a:pt x="41783" y="42908"/>
                  <a:pt x="41142" y="44447"/>
                </a:cubicBezTo>
                <a:cubicBezTo>
                  <a:pt x="41089" y="44570"/>
                  <a:pt x="41033" y="44694"/>
                  <a:pt x="40973" y="44818"/>
                </a:cubicBezTo>
                <a:cubicBezTo>
                  <a:pt x="41003" y="45636"/>
                  <a:pt x="41116" y="46458"/>
                  <a:pt x="41307" y="47272"/>
                </a:cubicBezTo>
                <a:cubicBezTo>
                  <a:pt x="41757" y="46825"/>
                  <a:pt x="42121" y="46353"/>
                  <a:pt x="42425" y="45854"/>
                </a:cubicBezTo>
                <a:cubicBezTo>
                  <a:pt x="42388" y="45437"/>
                  <a:pt x="42365" y="45024"/>
                  <a:pt x="42365" y="44608"/>
                </a:cubicBezTo>
                <a:cubicBezTo>
                  <a:pt x="42365" y="41644"/>
                  <a:pt x="43404" y="38676"/>
                  <a:pt x="45719" y="35922"/>
                </a:cubicBezTo>
                <a:close/>
                <a:moveTo>
                  <a:pt x="39926" y="41055"/>
                </a:moveTo>
                <a:cubicBezTo>
                  <a:pt x="39866" y="41925"/>
                  <a:pt x="39735" y="42762"/>
                  <a:pt x="39457" y="43561"/>
                </a:cubicBezTo>
                <a:cubicBezTo>
                  <a:pt x="39453" y="43565"/>
                  <a:pt x="39453" y="43565"/>
                  <a:pt x="39453" y="43569"/>
                </a:cubicBezTo>
                <a:cubicBezTo>
                  <a:pt x="39438" y="43801"/>
                  <a:pt x="39431" y="44030"/>
                  <a:pt x="39431" y="44263"/>
                </a:cubicBezTo>
                <a:cubicBezTo>
                  <a:pt x="39431" y="44991"/>
                  <a:pt x="39502" y="45718"/>
                  <a:pt x="39645" y="46443"/>
                </a:cubicBezTo>
                <a:cubicBezTo>
                  <a:pt x="40163" y="45891"/>
                  <a:pt x="40549" y="45306"/>
                  <a:pt x="40842" y="44683"/>
                </a:cubicBezTo>
                <a:cubicBezTo>
                  <a:pt x="40838" y="44597"/>
                  <a:pt x="40838" y="44507"/>
                  <a:pt x="40838" y="44417"/>
                </a:cubicBezTo>
                <a:cubicBezTo>
                  <a:pt x="40838" y="42739"/>
                  <a:pt x="41194" y="41058"/>
                  <a:pt x="41964" y="39419"/>
                </a:cubicBezTo>
                <a:cubicBezTo>
                  <a:pt x="42065" y="38560"/>
                  <a:pt x="42181" y="37663"/>
                  <a:pt x="42369" y="36736"/>
                </a:cubicBezTo>
                <a:cubicBezTo>
                  <a:pt x="42346" y="36759"/>
                  <a:pt x="42328" y="36781"/>
                  <a:pt x="42309" y="36807"/>
                </a:cubicBezTo>
                <a:cubicBezTo>
                  <a:pt x="41161" y="38188"/>
                  <a:pt x="40380" y="39614"/>
                  <a:pt x="39926" y="41055"/>
                </a:cubicBezTo>
                <a:moveTo>
                  <a:pt x="39870" y="35254"/>
                </a:moveTo>
                <a:cubicBezTo>
                  <a:pt x="39889" y="35033"/>
                  <a:pt x="39911" y="34815"/>
                  <a:pt x="39937" y="34590"/>
                </a:cubicBezTo>
                <a:cubicBezTo>
                  <a:pt x="39150" y="35104"/>
                  <a:pt x="38425" y="35618"/>
                  <a:pt x="37769" y="36132"/>
                </a:cubicBezTo>
                <a:cubicBezTo>
                  <a:pt x="37803" y="36410"/>
                  <a:pt x="37836" y="36684"/>
                  <a:pt x="37870" y="36958"/>
                </a:cubicBezTo>
                <a:cubicBezTo>
                  <a:pt x="38452" y="36387"/>
                  <a:pt x="39120" y="35821"/>
                  <a:pt x="39870" y="35254"/>
                </a:cubicBezTo>
                <a:close/>
                <a:moveTo>
                  <a:pt x="38046" y="38395"/>
                </a:moveTo>
                <a:cubicBezTo>
                  <a:pt x="38163" y="38226"/>
                  <a:pt x="38287" y="38057"/>
                  <a:pt x="38418" y="37888"/>
                </a:cubicBezTo>
                <a:cubicBezTo>
                  <a:pt x="38812" y="37378"/>
                  <a:pt x="39273" y="36871"/>
                  <a:pt x="39802" y="36365"/>
                </a:cubicBezTo>
                <a:cubicBezTo>
                  <a:pt x="39814" y="36061"/>
                  <a:pt x="39829" y="35753"/>
                  <a:pt x="39855" y="35442"/>
                </a:cubicBezTo>
                <a:cubicBezTo>
                  <a:pt x="39120" y="36005"/>
                  <a:pt x="38463" y="36567"/>
                  <a:pt x="37893" y="37130"/>
                </a:cubicBezTo>
                <a:cubicBezTo>
                  <a:pt x="37949" y="37558"/>
                  <a:pt x="38001" y="37982"/>
                  <a:pt x="38046" y="38395"/>
                </a:cubicBezTo>
                <a:moveTo>
                  <a:pt x="37986" y="40338"/>
                </a:moveTo>
                <a:cubicBezTo>
                  <a:pt x="37986" y="39854"/>
                  <a:pt x="37956" y="39355"/>
                  <a:pt x="37908" y="38849"/>
                </a:cubicBezTo>
                <a:cubicBezTo>
                  <a:pt x="36812" y="40559"/>
                  <a:pt x="36317" y="42308"/>
                  <a:pt x="36317" y="44049"/>
                </a:cubicBezTo>
                <a:cubicBezTo>
                  <a:pt x="36317" y="44353"/>
                  <a:pt x="36332" y="44653"/>
                  <a:pt x="36358" y="44953"/>
                </a:cubicBezTo>
                <a:cubicBezTo>
                  <a:pt x="36853" y="44409"/>
                  <a:pt x="37206" y="43846"/>
                  <a:pt x="37457" y="43261"/>
                </a:cubicBezTo>
                <a:cubicBezTo>
                  <a:pt x="37851" y="42338"/>
                  <a:pt x="37986" y="41362"/>
                  <a:pt x="37986" y="40338"/>
                </a:cubicBezTo>
                <a:close/>
                <a:moveTo>
                  <a:pt x="39787" y="38233"/>
                </a:moveTo>
                <a:cubicBezTo>
                  <a:pt x="38470" y="40166"/>
                  <a:pt x="37881" y="42154"/>
                  <a:pt x="37878" y="44139"/>
                </a:cubicBezTo>
                <a:cubicBezTo>
                  <a:pt x="37878" y="44649"/>
                  <a:pt x="37919" y="45159"/>
                  <a:pt x="37994" y="45670"/>
                </a:cubicBezTo>
                <a:cubicBezTo>
                  <a:pt x="38613" y="44987"/>
                  <a:pt x="39018" y="44266"/>
                  <a:pt x="39285" y="43501"/>
                </a:cubicBezTo>
                <a:cubicBezTo>
                  <a:pt x="39303" y="43452"/>
                  <a:pt x="39318" y="43403"/>
                  <a:pt x="39337" y="43355"/>
                </a:cubicBezTo>
                <a:cubicBezTo>
                  <a:pt x="39393" y="42646"/>
                  <a:pt x="39525" y="41940"/>
                  <a:pt x="39731" y="41239"/>
                </a:cubicBezTo>
                <a:cubicBezTo>
                  <a:pt x="39780" y="40627"/>
                  <a:pt x="39791" y="39997"/>
                  <a:pt x="39791" y="39348"/>
                </a:cubicBezTo>
                <a:cubicBezTo>
                  <a:pt x="39791" y="38984"/>
                  <a:pt x="39787" y="38612"/>
                  <a:pt x="39787" y="38233"/>
                </a:cubicBezTo>
                <a:close/>
                <a:moveTo>
                  <a:pt x="38103" y="41497"/>
                </a:moveTo>
                <a:cubicBezTo>
                  <a:pt x="38425" y="40316"/>
                  <a:pt x="38981" y="39145"/>
                  <a:pt x="39784" y="38001"/>
                </a:cubicBezTo>
                <a:cubicBezTo>
                  <a:pt x="39784" y="37888"/>
                  <a:pt x="39784" y="37772"/>
                  <a:pt x="39784" y="37659"/>
                </a:cubicBezTo>
                <a:cubicBezTo>
                  <a:pt x="39784" y="37299"/>
                  <a:pt x="39787" y="36931"/>
                  <a:pt x="39799" y="36560"/>
                </a:cubicBezTo>
                <a:cubicBezTo>
                  <a:pt x="39315" y="37029"/>
                  <a:pt x="38891" y="37502"/>
                  <a:pt x="38527" y="37971"/>
                </a:cubicBezTo>
                <a:cubicBezTo>
                  <a:pt x="38365" y="38181"/>
                  <a:pt x="38212" y="38395"/>
                  <a:pt x="38069" y="38608"/>
                </a:cubicBezTo>
                <a:cubicBezTo>
                  <a:pt x="38125" y="39194"/>
                  <a:pt x="38167" y="39772"/>
                  <a:pt x="38167" y="40338"/>
                </a:cubicBezTo>
                <a:cubicBezTo>
                  <a:pt x="38167" y="40728"/>
                  <a:pt x="38148" y="41115"/>
                  <a:pt x="38103" y="41497"/>
                </a:cubicBezTo>
                <a:moveTo>
                  <a:pt x="58668" y="26516"/>
                </a:moveTo>
                <a:cubicBezTo>
                  <a:pt x="58724" y="26478"/>
                  <a:pt x="58776" y="26437"/>
                  <a:pt x="58833" y="26399"/>
                </a:cubicBezTo>
                <a:cubicBezTo>
                  <a:pt x="55842" y="27499"/>
                  <a:pt x="53036" y="28654"/>
                  <a:pt x="50496" y="29840"/>
                </a:cubicBezTo>
                <a:cubicBezTo>
                  <a:pt x="50214" y="29971"/>
                  <a:pt x="49937" y="30103"/>
                  <a:pt x="49663" y="30238"/>
                </a:cubicBezTo>
                <a:cubicBezTo>
                  <a:pt x="49513" y="30403"/>
                  <a:pt x="49366" y="30564"/>
                  <a:pt x="49227" y="30729"/>
                </a:cubicBezTo>
                <a:cubicBezTo>
                  <a:pt x="50237" y="30196"/>
                  <a:pt x="51302" y="29671"/>
                  <a:pt x="52417" y="29150"/>
                </a:cubicBezTo>
                <a:cubicBezTo>
                  <a:pt x="54360" y="28245"/>
                  <a:pt x="56458" y="27367"/>
                  <a:pt x="58668" y="26516"/>
                </a:cubicBezTo>
                <a:moveTo>
                  <a:pt x="58874" y="26580"/>
                </a:moveTo>
                <a:cubicBezTo>
                  <a:pt x="58788" y="26643"/>
                  <a:pt x="58698" y="26703"/>
                  <a:pt x="58611" y="26767"/>
                </a:cubicBezTo>
                <a:cubicBezTo>
                  <a:pt x="60427" y="26032"/>
                  <a:pt x="62333" y="25319"/>
                  <a:pt x="64311" y="24632"/>
                </a:cubicBezTo>
                <a:cubicBezTo>
                  <a:pt x="62438" y="25259"/>
                  <a:pt x="60622" y="25912"/>
                  <a:pt x="58874" y="26580"/>
                </a:cubicBezTo>
                <a:close/>
                <a:moveTo>
                  <a:pt x="50241" y="29622"/>
                </a:moveTo>
                <a:cubicBezTo>
                  <a:pt x="50132" y="29735"/>
                  <a:pt x="50019" y="29851"/>
                  <a:pt x="49914" y="29964"/>
                </a:cubicBezTo>
                <a:cubicBezTo>
                  <a:pt x="50087" y="29881"/>
                  <a:pt x="50263" y="29799"/>
                  <a:pt x="50439" y="29716"/>
                </a:cubicBezTo>
                <a:cubicBezTo>
                  <a:pt x="53122" y="28463"/>
                  <a:pt x="56101" y="27247"/>
                  <a:pt x="59275" y="26092"/>
                </a:cubicBezTo>
                <a:cubicBezTo>
                  <a:pt x="59302" y="26073"/>
                  <a:pt x="59328" y="26054"/>
                  <a:pt x="59358" y="26036"/>
                </a:cubicBezTo>
                <a:cubicBezTo>
                  <a:pt x="56109" y="27176"/>
                  <a:pt x="53036" y="28381"/>
                  <a:pt x="50241" y="29622"/>
                </a:cubicBezTo>
                <a:moveTo>
                  <a:pt x="59804" y="25732"/>
                </a:moveTo>
                <a:cubicBezTo>
                  <a:pt x="59816" y="25724"/>
                  <a:pt x="59831" y="25713"/>
                  <a:pt x="59842" y="25705"/>
                </a:cubicBezTo>
                <a:cubicBezTo>
                  <a:pt x="56641" y="26786"/>
                  <a:pt x="53584" y="27927"/>
                  <a:pt x="50758" y="29105"/>
                </a:cubicBezTo>
                <a:cubicBezTo>
                  <a:pt x="50676" y="29187"/>
                  <a:pt x="50589" y="29270"/>
                  <a:pt x="50507" y="29352"/>
                </a:cubicBezTo>
                <a:cubicBezTo>
                  <a:pt x="53362" y="28095"/>
                  <a:pt x="56495" y="26883"/>
                  <a:pt x="59804" y="25732"/>
                </a:cubicBezTo>
                <a:moveTo>
                  <a:pt x="59470" y="26167"/>
                </a:moveTo>
                <a:cubicBezTo>
                  <a:pt x="59422" y="26201"/>
                  <a:pt x="59377" y="26231"/>
                  <a:pt x="59328" y="26264"/>
                </a:cubicBezTo>
                <a:cubicBezTo>
                  <a:pt x="60499" y="25822"/>
                  <a:pt x="61703" y="25386"/>
                  <a:pt x="62930" y="24962"/>
                </a:cubicBezTo>
                <a:cubicBezTo>
                  <a:pt x="61755" y="25356"/>
                  <a:pt x="60600" y="25758"/>
                  <a:pt x="59470" y="26167"/>
                </a:cubicBezTo>
                <a:close/>
                <a:moveTo>
                  <a:pt x="61331" y="25210"/>
                </a:moveTo>
                <a:cubicBezTo>
                  <a:pt x="61043" y="25304"/>
                  <a:pt x="60754" y="25398"/>
                  <a:pt x="60465" y="25495"/>
                </a:cubicBezTo>
                <a:cubicBezTo>
                  <a:pt x="60457" y="25499"/>
                  <a:pt x="60450" y="25506"/>
                  <a:pt x="60442" y="25510"/>
                </a:cubicBezTo>
                <a:cubicBezTo>
                  <a:pt x="60739" y="25409"/>
                  <a:pt x="61035" y="25308"/>
                  <a:pt x="61331" y="25210"/>
                </a:cubicBezTo>
                <a:close/>
                <a:moveTo>
                  <a:pt x="59985" y="25814"/>
                </a:moveTo>
                <a:cubicBezTo>
                  <a:pt x="59966" y="25829"/>
                  <a:pt x="59943" y="25844"/>
                  <a:pt x="59924" y="25859"/>
                </a:cubicBezTo>
                <a:cubicBezTo>
                  <a:pt x="60566" y="25627"/>
                  <a:pt x="61219" y="25398"/>
                  <a:pt x="61876" y="25173"/>
                </a:cubicBezTo>
                <a:cubicBezTo>
                  <a:pt x="61241" y="25386"/>
                  <a:pt x="60611" y="25600"/>
                  <a:pt x="59985" y="25814"/>
                </a:cubicBezTo>
                <a:close/>
                <a:moveTo>
                  <a:pt x="44053" y="47005"/>
                </a:moveTo>
                <a:cubicBezTo>
                  <a:pt x="43941" y="46281"/>
                  <a:pt x="43881" y="45557"/>
                  <a:pt x="43881" y="44833"/>
                </a:cubicBezTo>
                <a:cubicBezTo>
                  <a:pt x="43881" y="41449"/>
                  <a:pt x="45138" y="38072"/>
                  <a:pt x="47952" y="34988"/>
                </a:cubicBezTo>
                <a:cubicBezTo>
                  <a:pt x="49460" y="33333"/>
                  <a:pt x="51550" y="31720"/>
                  <a:pt x="54094" y="30178"/>
                </a:cubicBezTo>
                <a:cubicBezTo>
                  <a:pt x="54492" y="29806"/>
                  <a:pt x="54904" y="29442"/>
                  <a:pt x="55328" y="29082"/>
                </a:cubicBezTo>
                <a:cubicBezTo>
                  <a:pt x="51329" y="31161"/>
                  <a:pt x="48139" y="33371"/>
                  <a:pt x="46125" y="35648"/>
                </a:cubicBezTo>
                <a:cubicBezTo>
                  <a:pt x="46061" y="35719"/>
                  <a:pt x="45997" y="35791"/>
                  <a:pt x="45937" y="35862"/>
                </a:cubicBezTo>
                <a:cubicBezTo>
                  <a:pt x="45509" y="36826"/>
                  <a:pt x="45187" y="37753"/>
                  <a:pt x="44920" y="38646"/>
                </a:cubicBezTo>
                <a:cubicBezTo>
                  <a:pt x="44110" y="41374"/>
                  <a:pt x="43832" y="43775"/>
                  <a:pt x="42673" y="45782"/>
                </a:cubicBezTo>
                <a:cubicBezTo>
                  <a:pt x="42635" y="45842"/>
                  <a:pt x="42601" y="45902"/>
                  <a:pt x="42564" y="45962"/>
                </a:cubicBezTo>
                <a:cubicBezTo>
                  <a:pt x="42643" y="46698"/>
                  <a:pt x="42781" y="47433"/>
                  <a:pt x="42980" y="48161"/>
                </a:cubicBezTo>
                <a:cubicBezTo>
                  <a:pt x="43386" y="47801"/>
                  <a:pt x="43738" y="47414"/>
                  <a:pt x="44053" y="47005"/>
                </a:cubicBezTo>
                <a:close/>
                <a:moveTo>
                  <a:pt x="44091" y="47234"/>
                </a:moveTo>
                <a:cubicBezTo>
                  <a:pt x="43780" y="47628"/>
                  <a:pt x="43431" y="47996"/>
                  <a:pt x="43033" y="48345"/>
                </a:cubicBezTo>
                <a:cubicBezTo>
                  <a:pt x="43179" y="48855"/>
                  <a:pt x="43352" y="49365"/>
                  <a:pt x="43554" y="49868"/>
                </a:cubicBezTo>
                <a:cubicBezTo>
                  <a:pt x="43915" y="49654"/>
                  <a:pt x="44249" y="49429"/>
                  <a:pt x="44560" y="49193"/>
                </a:cubicBezTo>
                <a:cubicBezTo>
                  <a:pt x="44361" y="48544"/>
                  <a:pt x="44204" y="47891"/>
                  <a:pt x="44091" y="47234"/>
                </a:cubicBezTo>
                <a:moveTo>
                  <a:pt x="45524" y="44394"/>
                </a:moveTo>
                <a:cubicBezTo>
                  <a:pt x="45761" y="43846"/>
                  <a:pt x="45986" y="43268"/>
                  <a:pt x="46211" y="42664"/>
                </a:cubicBezTo>
                <a:cubicBezTo>
                  <a:pt x="47209" y="40030"/>
                  <a:pt x="48293" y="36901"/>
                  <a:pt x="51107" y="33382"/>
                </a:cubicBezTo>
                <a:cubicBezTo>
                  <a:pt x="50702" y="33753"/>
                  <a:pt x="50319" y="34125"/>
                  <a:pt x="49970" y="34500"/>
                </a:cubicBezTo>
                <a:cubicBezTo>
                  <a:pt x="47081" y="37588"/>
                  <a:pt x="45689" y="40976"/>
                  <a:pt x="45524" y="44394"/>
                </a:cubicBezTo>
                <a:moveTo>
                  <a:pt x="49880" y="34417"/>
                </a:moveTo>
                <a:cubicBezTo>
                  <a:pt x="50394" y="33870"/>
                  <a:pt x="50965" y="33329"/>
                  <a:pt x="51591" y="32797"/>
                </a:cubicBezTo>
                <a:cubicBezTo>
                  <a:pt x="52143" y="32140"/>
                  <a:pt x="52758" y="31476"/>
                  <a:pt x="53445" y="30797"/>
                </a:cubicBezTo>
                <a:cubicBezTo>
                  <a:pt x="53512" y="30729"/>
                  <a:pt x="53580" y="30662"/>
                  <a:pt x="53647" y="30598"/>
                </a:cubicBezTo>
                <a:cubicBezTo>
                  <a:pt x="51344" y="32042"/>
                  <a:pt x="49441" y="33539"/>
                  <a:pt x="48042" y="35074"/>
                </a:cubicBezTo>
                <a:cubicBezTo>
                  <a:pt x="45250" y="38139"/>
                  <a:pt x="44005" y="41479"/>
                  <a:pt x="44005" y="44833"/>
                </a:cubicBezTo>
                <a:cubicBezTo>
                  <a:pt x="44005" y="45508"/>
                  <a:pt x="44057" y="46187"/>
                  <a:pt x="44155" y="46867"/>
                </a:cubicBezTo>
                <a:cubicBezTo>
                  <a:pt x="44646" y="46202"/>
                  <a:pt x="45036" y="45478"/>
                  <a:pt x="45389" y="44698"/>
                </a:cubicBezTo>
                <a:cubicBezTo>
                  <a:pt x="45483" y="41145"/>
                  <a:pt x="46886" y="37614"/>
                  <a:pt x="49880" y="34417"/>
                </a:cubicBezTo>
                <a:moveTo>
                  <a:pt x="44718" y="49283"/>
                </a:moveTo>
                <a:cubicBezTo>
                  <a:pt x="44875" y="49782"/>
                  <a:pt x="45055" y="50273"/>
                  <a:pt x="45265" y="50765"/>
                </a:cubicBezTo>
                <a:cubicBezTo>
                  <a:pt x="45611" y="50581"/>
                  <a:pt x="45937" y="50386"/>
                  <a:pt x="46248" y="50180"/>
                </a:cubicBezTo>
                <a:cubicBezTo>
                  <a:pt x="46046" y="49576"/>
                  <a:pt x="45877" y="48971"/>
                  <a:pt x="45746" y="48360"/>
                </a:cubicBezTo>
                <a:cubicBezTo>
                  <a:pt x="45430" y="48686"/>
                  <a:pt x="45089" y="48994"/>
                  <a:pt x="44718" y="49283"/>
                </a:cubicBezTo>
                <a:close/>
                <a:moveTo>
                  <a:pt x="45629" y="48240"/>
                </a:moveTo>
                <a:cubicBezTo>
                  <a:pt x="45652" y="48214"/>
                  <a:pt x="45678" y="48187"/>
                  <a:pt x="45701" y="48161"/>
                </a:cubicBezTo>
                <a:cubicBezTo>
                  <a:pt x="45494" y="47148"/>
                  <a:pt x="45385" y="46131"/>
                  <a:pt x="45385" y="45114"/>
                </a:cubicBezTo>
                <a:cubicBezTo>
                  <a:pt x="45048" y="45816"/>
                  <a:pt x="44673" y="46473"/>
                  <a:pt x="44207" y="47084"/>
                </a:cubicBezTo>
                <a:cubicBezTo>
                  <a:pt x="44204" y="47088"/>
                  <a:pt x="44200" y="47095"/>
                  <a:pt x="44192" y="47103"/>
                </a:cubicBezTo>
                <a:cubicBezTo>
                  <a:pt x="44301" y="47775"/>
                  <a:pt x="44462" y="48446"/>
                  <a:pt x="44665" y="49110"/>
                </a:cubicBezTo>
                <a:cubicBezTo>
                  <a:pt x="45014" y="48836"/>
                  <a:pt x="45333" y="48544"/>
                  <a:pt x="45629" y="48240"/>
                </a:cubicBezTo>
                <a:close/>
                <a:moveTo>
                  <a:pt x="34628" y="44690"/>
                </a:moveTo>
                <a:cubicBezTo>
                  <a:pt x="34550" y="44769"/>
                  <a:pt x="34467" y="44844"/>
                  <a:pt x="34384" y="44919"/>
                </a:cubicBezTo>
                <a:cubicBezTo>
                  <a:pt x="34069" y="45208"/>
                  <a:pt x="33724" y="45478"/>
                  <a:pt x="33345" y="45737"/>
                </a:cubicBezTo>
                <a:cubicBezTo>
                  <a:pt x="33435" y="46142"/>
                  <a:pt x="33559" y="46540"/>
                  <a:pt x="33705" y="46938"/>
                </a:cubicBezTo>
                <a:cubicBezTo>
                  <a:pt x="34126" y="46717"/>
                  <a:pt x="34520" y="46476"/>
                  <a:pt x="34883" y="46229"/>
                </a:cubicBezTo>
                <a:cubicBezTo>
                  <a:pt x="34756" y="45718"/>
                  <a:pt x="34670" y="45204"/>
                  <a:pt x="34628" y="44690"/>
                </a:cubicBezTo>
                <a:moveTo>
                  <a:pt x="34745" y="44304"/>
                </a:moveTo>
                <a:cubicBezTo>
                  <a:pt x="35972" y="42976"/>
                  <a:pt x="36373" y="41565"/>
                  <a:pt x="36377" y="40057"/>
                </a:cubicBezTo>
                <a:cubicBezTo>
                  <a:pt x="36377" y="39715"/>
                  <a:pt x="36354" y="39374"/>
                  <a:pt x="36317" y="39025"/>
                </a:cubicBezTo>
                <a:cubicBezTo>
                  <a:pt x="35229" y="40665"/>
                  <a:pt x="34737" y="42338"/>
                  <a:pt x="34737" y="43993"/>
                </a:cubicBezTo>
                <a:cubicBezTo>
                  <a:pt x="34737" y="44098"/>
                  <a:pt x="34741" y="44203"/>
                  <a:pt x="34745" y="44304"/>
                </a:cubicBezTo>
                <a:moveTo>
                  <a:pt x="34756" y="44559"/>
                </a:moveTo>
                <a:cubicBezTo>
                  <a:pt x="34793" y="45088"/>
                  <a:pt x="34876" y="45617"/>
                  <a:pt x="35007" y="46142"/>
                </a:cubicBezTo>
                <a:cubicBezTo>
                  <a:pt x="35127" y="46056"/>
                  <a:pt x="35247" y="45966"/>
                  <a:pt x="35360" y="45876"/>
                </a:cubicBezTo>
                <a:cubicBezTo>
                  <a:pt x="35690" y="45617"/>
                  <a:pt x="35979" y="45355"/>
                  <a:pt x="36234" y="45088"/>
                </a:cubicBezTo>
                <a:cubicBezTo>
                  <a:pt x="36197" y="44743"/>
                  <a:pt x="36178" y="44398"/>
                  <a:pt x="36178" y="44049"/>
                </a:cubicBezTo>
                <a:cubicBezTo>
                  <a:pt x="36178" y="42233"/>
                  <a:pt x="36711" y="40406"/>
                  <a:pt x="37885" y="38631"/>
                </a:cubicBezTo>
                <a:cubicBezTo>
                  <a:pt x="37844" y="38192"/>
                  <a:pt x="37788" y="37745"/>
                  <a:pt x="37731" y="37295"/>
                </a:cubicBezTo>
                <a:cubicBezTo>
                  <a:pt x="37319" y="37715"/>
                  <a:pt x="36958" y="38136"/>
                  <a:pt x="36651" y="38552"/>
                </a:cubicBezTo>
                <a:cubicBezTo>
                  <a:pt x="36591" y="38631"/>
                  <a:pt x="36534" y="38714"/>
                  <a:pt x="36478" y="38792"/>
                </a:cubicBezTo>
                <a:cubicBezTo>
                  <a:pt x="36531" y="39220"/>
                  <a:pt x="36561" y="39640"/>
                  <a:pt x="36561" y="40057"/>
                </a:cubicBezTo>
                <a:cubicBezTo>
                  <a:pt x="36561" y="41644"/>
                  <a:pt x="36110" y="43163"/>
                  <a:pt x="34756" y="44559"/>
                </a:cubicBezTo>
                <a:moveTo>
                  <a:pt x="48560" y="52720"/>
                </a:moveTo>
                <a:cubicBezTo>
                  <a:pt x="48353" y="52266"/>
                  <a:pt x="48166" y="51815"/>
                  <a:pt x="47997" y="51358"/>
                </a:cubicBezTo>
                <a:cubicBezTo>
                  <a:pt x="47689" y="51534"/>
                  <a:pt x="47370" y="51695"/>
                  <a:pt x="47036" y="51853"/>
                </a:cubicBezTo>
                <a:cubicBezTo>
                  <a:pt x="47220" y="52254"/>
                  <a:pt x="47415" y="52652"/>
                  <a:pt x="47625" y="53050"/>
                </a:cubicBezTo>
                <a:cubicBezTo>
                  <a:pt x="47948" y="52949"/>
                  <a:pt x="48259" y="52836"/>
                  <a:pt x="48560" y="52720"/>
                </a:cubicBezTo>
                <a:close/>
                <a:moveTo>
                  <a:pt x="48631" y="52866"/>
                </a:moveTo>
                <a:cubicBezTo>
                  <a:pt x="48331" y="52982"/>
                  <a:pt x="48023" y="53095"/>
                  <a:pt x="47704" y="53196"/>
                </a:cubicBezTo>
                <a:cubicBezTo>
                  <a:pt x="47892" y="53545"/>
                  <a:pt x="48094" y="53894"/>
                  <a:pt x="48308" y="54239"/>
                </a:cubicBezTo>
                <a:cubicBezTo>
                  <a:pt x="48616" y="54172"/>
                  <a:pt x="48920" y="54100"/>
                  <a:pt x="49212" y="54022"/>
                </a:cubicBezTo>
                <a:cubicBezTo>
                  <a:pt x="49006" y="53639"/>
                  <a:pt x="48811" y="53252"/>
                  <a:pt x="48631" y="52866"/>
                </a:cubicBezTo>
                <a:close/>
                <a:moveTo>
                  <a:pt x="50256" y="53710"/>
                </a:moveTo>
                <a:cubicBezTo>
                  <a:pt x="50049" y="53275"/>
                  <a:pt x="49862" y="52840"/>
                  <a:pt x="49685" y="52401"/>
                </a:cubicBezTo>
                <a:cubicBezTo>
                  <a:pt x="49381" y="52551"/>
                  <a:pt x="49066" y="52690"/>
                  <a:pt x="48740" y="52821"/>
                </a:cubicBezTo>
                <a:cubicBezTo>
                  <a:pt x="48924" y="53211"/>
                  <a:pt x="49122" y="53601"/>
                  <a:pt x="49333" y="53988"/>
                </a:cubicBezTo>
                <a:cubicBezTo>
                  <a:pt x="49648" y="53902"/>
                  <a:pt x="49955" y="53812"/>
                  <a:pt x="50256" y="53710"/>
                </a:cubicBezTo>
                <a:close/>
                <a:moveTo>
                  <a:pt x="50323" y="53853"/>
                </a:moveTo>
                <a:cubicBezTo>
                  <a:pt x="50027" y="53954"/>
                  <a:pt x="49723" y="54048"/>
                  <a:pt x="49411" y="54134"/>
                </a:cubicBezTo>
                <a:cubicBezTo>
                  <a:pt x="49603" y="54476"/>
                  <a:pt x="49802" y="54817"/>
                  <a:pt x="50012" y="55158"/>
                </a:cubicBezTo>
                <a:cubicBezTo>
                  <a:pt x="50316" y="55102"/>
                  <a:pt x="50616" y="55046"/>
                  <a:pt x="50908" y="54978"/>
                </a:cubicBezTo>
                <a:cubicBezTo>
                  <a:pt x="50702" y="54607"/>
                  <a:pt x="50507" y="54232"/>
                  <a:pt x="50323" y="53853"/>
                </a:cubicBezTo>
                <a:moveTo>
                  <a:pt x="51940" y="54720"/>
                </a:moveTo>
                <a:cubicBezTo>
                  <a:pt x="51738" y="54299"/>
                  <a:pt x="51546" y="53883"/>
                  <a:pt x="51370" y="53459"/>
                </a:cubicBezTo>
                <a:cubicBezTo>
                  <a:pt x="51066" y="53586"/>
                  <a:pt x="50755" y="53706"/>
                  <a:pt x="50436" y="53815"/>
                </a:cubicBezTo>
                <a:cubicBezTo>
                  <a:pt x="50619" y="54198"/>
                  <a:pt x="50818" y="54577"/>
                  <a:pt x="51028" y="54952"/>
                </a:cubicBezTo>
                <a:cubicBezTo>
                  <a:pt x="51336" y="54881"/>
                  <a:pt x="51644" y="54802"/>
                  <a:pt x="51940" y="54720"/>
                </a:cubicBezTo>
                <a:close/>
                <a:moveTo>
                  <a:pt x="52011" y="54862"/>
                </a:moveTo>
                <a:cubicBezTo>
                  <a:pt x="51715" y="54945"/>
                  <a:pt x="51415" y="55023"/>
                  <a:pt x="51107" y="55095"/>
                </a:cubicBezTo>
                <a:cubicBezTo>
                  <a:pt x="51299" y="55432"/>
                  <a:pt x="51497" y="55766"/>
                  <a:pt x="51708" y="56096"/>
                </a:cubicBezTo>
                <a:cubicBezTo>
                  <a:pt x="52008" y="56055"/>
                  <a:pt x="52300" y="56006"/>
                  <a:pt x="52593" y="55954"/>
                </a:cubicBezTo>
                <a:cubicBezTo>
                  <a:pt x="52387" y="55590"/>
                  <a:pt x="52195" y="55226"/>
                  <a:pt x="52011" y="54862"/>
                </a:cubicBezTo>
                <a:close/>
                <a:moveTo>
                  <a:pt x="53617" y="55740"/>
                </a:moveTo>
                <a:cubicBezTo>
                  <a:pt x="53415" y="55339"/>
                  <a:pt x="53227" y="54937"/>
                  <a:pt x="53051" y="54532"/>
                </a:cubicBezTo>
                <a:cubicBezTo>
                  <a:pt x="52747" y="54637"/>
                  <a:pt x="52439" y="54738"/>
                  <a:pt x="52124" y="54828"/>
                </a:cubicBezTo>
                <a:cubicBezTo>
                  <a:pt x="52308" y="55200"/>
                  <a:pt x="52507" y="55567"/>
                  <a:pt x="52713" y="55931"/>
                </a:cubicBezTo>
                <a:cubicBezTo>
                  <a:pt x="53017" y="55875"/>
                  <a:pt x="53321" y="55811"/>
                  <a:pt x="53617" y="55740"/>
                </a:cubicBezTo>
                <a:close/>
                <a:moveTo>
                  <a:pt x="53689" y="55883"/>
                </a:moveTo>
                <a:cubicBezTo>
                  <a:pt x="53396" y="55950"/>
                  <a:pt x="53096" y="56014"/>
                  <a:pt x="52792" y="56074"/>
                </a:cubicBezTo>
                <a:cubicBezTo>
                  <a:pt x="52983" y="56400"/>
                  <a:pt x="53178" y="56727"/>
                  <a:pt x="53385" y="57050"/>
                </a:cubicBezTo>
                <a:cubicBezTo>
                  <a:pt x="53681" y="57019"/>
                  <a:pt x="53974" y="56982"/>
                  <a:pt x="54263" y="56941"/>
                </a:cubicBezTo>
                <a:cubicBezTo>
                  <a:pt x="54064" y="56588"/>
                  <a:pt x="53872" y="56235"/>
                  <a:pt x="53689" y="55883"/>
                </a:cubicBezTo>
                <a:close/>
                <a:moveTo>
                  <a:pt x="55279" y="56768"/>
                </a:moveTo>
                <a:cubicBezTo>
                  <a:pt x="55081" y="56385"/>
                  <a:pt x="54893" y="55995"/>
                  <a:pt x="54717" y="55609"/>
                </a:cubicBezTo>
                <a:cubicBezTo>
                  <a:pt x="54417" y="55695"/>
                  <a:pt x="54109" y="55778"/>
                  <a:pt x="53801" y="55853"/>
                </a:cubicBezTo>
                <a:cubicBezTo>
                  <a:pt x="53985" y="56213"/>
                  <a:pt x="54180" y="56569"/>
                  <a:pt x="54383" y="56922"/>
                </a:cubicBezTo>
                <a:cubicBezTo>
                  <a:pt x="54687" y="56877"/>
                  <a:pt x="54983" y="56824"/>
                  <a:pt x="55279" y="56768"/>
                </a:cubicBezTo>
                <a:close/>
                <a:moveTo>
                  <a:pt x="55355" y="56911"/>
                </a:moveTo>
                <a:cubicBezTo>
                  <a:pt x="55062" y="56967"/>
                  <a:pt x="54765" y="57016"/>
                  <a:pt x="54465" y="57065"/>
                </a:cubicBezTo>
                <a:cubicBezTo>
                  <a:pt x="54653" y="57383"/>
                  <a:pt x="54848" y="57699"/>
                  <a:pt x="55051" y="58014"/>
                </a:cubicBezTo>
                <a:cubicBezTo>
                  <a:pt x="55343" y="57995"/>
                  <a:pt x="55636" y="57965"/>
                  <a:pt x="55925" y="57935"/>
                </a:cubicBezTo>
                <a:cubicBezTo>
                  <a:pt x="55726" y="57594"/>
                  <a:pt x="55535" y="57252"/>
                  <a:pt x="55355" y="56911"/>
                </a:cubicBezTo>
                <a:moveTo>
                  <a:pt x="56934" y="57800"/>
                </a:moveTo>
                <a:cubicBezTo>
                  <a:pt x="56735" y="57432"/>
                  <a:pt x="56551" y="57061"/>
                  <a:pt x="56375" y="56686"/>
                </a:cubicBezTo>
                <a:cubicBezTo>
                  <a:pt x="56075" y="56757"/>
                  <a:pt x="55771" y="56824"/>
                  <a:pt x="55467" y="56888"/>
                </a:cubicBezTo>
                <a:cubicBezTo>
                  <a:pt x="55647" y="57233"/>
                  <a:pt x="55842" y="57579"/>
                  <a:pt x="56041" y="57920"/>
                </a:cubicBezTo>
                <a:cubicBezTo>
                  <a:pt x="56341" y="57886"/>
                  <a:pt x="56638" y="57849"/>
                  <a:pt x="56934" y="57800"/>
                </a:cubicBezTo>
                <a:moveTo>
                  <a:pt x="57009" y="57942"/>
                </a:moveTo>
                <a:cubicBezTo>
                  <a:pt x="56716" y="57988"/>
                  <a:pt x="56420" y="58029"/>
                  <a:pt x="56127" y="58063"/>
                </a:cubicBezTo>
                <a:cubicBezTo>
                  <a:pt x="56311" y="58374"/>
                  <a:pt x="56506" y="58682"/>
                  <a:pt x="56705" y="58989"/>
                </a:cubicBezTo>
                <a:cubicBezTo>
                  <a:pt x="56994" y="58978"/>
                  <a:pt x="57283" y="58959"/>
                  <a:pt x="57572" y="58937"/>
                </a:cubicBezTo>
                <a:cubicBezTo>
                  <a:pt x="57373" y="58607"/>
                  <a:pt x="57185" y="58276"/>
                  <a:pt x="57009" y="57942"/>
                </a:cubicBezTo>
                <a:moveTo>
                  <a:pt x="58574" y="58839"/>
                </a:moveTo>
                <a:cubicBezTo>
                  <a:pt x="58382" y="58483"/>
                  <a:pt x="58199" y="58123"/>
                  <a:pt x="58022" y="57762"/>
                </a:cubicBezTo>
                <a:cubicBezTo>
                  <a:pt x="57722" y="57822"/>
                  <a:pt x="57422" y="57875"/>
                  <a:pt x="57118" y="57924"/>
                </a:cubicBezTo>
                <a:cubicBezTo>
                  <a:pt x="57302" y="58261"/>
                  <a:pt x="57493" y="58595"/>
                  <a:pt x="57692" y="58929"/>
                </a:cubicBezTo>
                <a:cubicBezTo>
                  <a:pt x="57985" y="58903"/>
                  <a:pt x="58281" y="58873"/>
                  <a:pt x="58574" y="58839"/>
                </a:cubicBezTo>
                <a:moveTo>
                  <a:pt x="58653" y="58978"/>
                </a:moveTo>
                <a:cubicBezTo>
                  <a:pt x="58360" y="59012"/>
                  <a:pt x="58067" y="59042"/>
                  <a:pt x="57775" y="59068"/>
                </a:cubicBezTo>
                <a:cubicBezTo>
                  <a:pt x="57958" y="59372"/>
                  <a:pt x="58150" y="59676"/>
                  <a:pt x="58349" y="59976"/>
                </a:cubicBezTo>
                <a:cubicBezTo>
                  <a:pt x="58638" y="59969"/>
                  <a:pt x="58923" y="59961"/>
                  <a:pt x="59208" y="59946"/>
                </a:cubicBezTo>
                <a:cubicBezTo>
                  <a:pt x="59016" y="59623"/>
                  <a:pt x="58829" y="59304"/>
                  <a:pt x="58653" y="58978"/>
                </a:cubicBezTo>
                <a:moveTo>
                  <a:pt x="60206" y="59879"/>
                </a:moveTo>
                <a:cubicBezTo>
                  <a:pt x="60015" y="59533"/>
                  <a:pt x="59834" y="59184"/>
                  <a:pt x="59658" y="58835"/>
                </a:cubicBezTo>
                <a:cubicBezTo>
                  <a:pt x="59362" y="58884"/>
                  <a:pt x="59062" y="58926"/>
                  <a:pt x="58761" y="58963"/>
                </a:cubicBezTo>
                <a:cubicBezTo>
                  <a:pt x="58945" y="59293"/>
                  <a:pt x="59133" y="59616"/>
                  <a:pt x="59328" y="59939"/>
                </a:cubicBezTo>
                <a:cubicBezTo>
                  <a:pt x="59621" y="59924"/>
                  <a:pt x="59913" y="59905"/>
                  <a:pt x="60206" y="59879"/>
                </a:cubicBezTo>
                <a:moveTo>
                  <a:pt x="60285" y="60017"/>
                </a:moveTo>
                <a:cubicBezTo>
                  <a:pt x="59996" y="60044"/>
                  <a:pt x="59703" y="60062"/>
                  <a:pt x="59414" y="60081"/>
                </a:cubicBezTo>
                <a:cubicBezTo>
                  <a:pt x="59598" y="60378"/>
                  <a:pt x="59786" y="60674"/>
                  <a:pt x="59981" y="60967"/>
                </a:cubicBezTo>
                <a:cubicBezTo>
                  <a:pt x="60052" y="60967"/>
                  <a:pt x="60120" y="60967"/>
                  <a:pt x="60187" y="60967"/>
                </a:cubicBezTo>
                <a:cubicBezTo>
                  <a:pt x="60405" y="60967"/>
                  <a:pt x="60622" y="60967"/>
                  <a:pt x="60836" y="60959"/>
                </a:cubicBezTo>
                <a:cubicBezTo>
                  <a:pt x="60645" y="60648"/>
                  <a:pt x="60461" y="60333"/>
                  <a:pt x="60285" y="60017"/>
                </a:cubicBezTo>
                <a:moveTo>
                  <a:pt x="61830" y="60922"/>
                </a:moveTo>
                <a:cubicBezTo>
                  <a:pt x="61643" y="60588"/>
                  <a:pt x="61459" y="60250"/>
                  <a:pt x="61286" y="59912"/>
                </a:cubicBezTo>
                <a:cubicBezTo>
                  <a:pt x="60990" y="59950"/>
                  <a:pt x="60694" y="59980"/>
                  <a:pt x="60397" y="60006"/>
                </a:cubicBezTo>
                <a:cubicBezTo>
                  <a:pt x="60577" y="60325"/>
                  <a:pt x="60761" y="60644"/>
                  <a:pt x="60956" y="60959"/>
                </a:cubicBezTo>
                <a:cubicBezTo>
                  <a:pt x="61249" y="60952"/>
                  <a:pt x="61542" y="60937"/>
                  <a:pt x="61830" y="60922"/>
                </a:cubicBezTo>
                <a:close/>
                <a:moveTo>
                  <a:pt x="61909" y="61060"/>
                </a:moveTo>
                <a:cubicBezTo>
                  <a:pt x="61620" y="61075"/>
                  <a:pt x="61331" y="61090"/>
                  <a:pt x="61043" y="61098"/>
                </a:cubicBezTo>
                <a:cubicBezTo>
                  <a:pt x="61226" y="61387"/>
                  <a:pt x="61414" y="61679"/>
                  <a:pt x="61605" y="61965"/>
                </a:cubicBezTo>
                <a:cubicBezTo>
                  <a:pt x="61891" y="61972"/>
                  <a:pt x="62176" y="61980"/>
                  <a:pt x="62461" y="61980"/>
                </a:cubicBezTo>
                <a:cubicBezTo>
                  <a:pt x="62269" y="61676"/>
                  <a:pt x="62086" y="61368"/>
                  <a:pt x="61909" y="61060"/>
                </a:cubicBezTo>
                <a:moveTo>
                  <a:pt x="63448" y="61965"/>
                </a:moveTo>
                <a:cubicBezTo>
                  <a:pt x="63260" y="61642"/>
                  <a:pt x="63080" y="61316"/>
                  <a:pt x="62907" y="60985"/>
                </a:cubicBezTo>
                <a:cubicBezTo>
                  <a:pt x="62611" y="61012"/>
                  <a:pt x="62315" y="61034"/>
                  <a:pt x="62022" y="61053"/>
                </a:cubicBezTo>
                <a:cubicBezTo>
                  <a:pt x="62198" y="61364"/>
                  <a:pt x="62386" y="61672"/>
                  <a:pt x="62577" y="61980"/>
                </a:cubicBezTo>
                <a:cubicBezTo>
                  <a:pt x="62866" y="61980"/>
                  <a:pt x="63159" y="61976"/>
                  <a:pt x="63448" y="61965"/>
                </a:cubicBezTo>
                <a:close/>
                <a:moveTo>
                  <a:pt x="63526" y="62103"/>
                </a:moveTo>
                <a:cubicBezTo>
                  <a:pt x="63241" y="62111"/>
                  <a:pt x="62952" y="62118"/>
                  <a:pt x="62663" y="62118"/>
                </a:cubicBezTo>
                <a:cubicBezTo>
                  <a:pt x="62844" y="62404"/>
                  <a:pt x="63031" y="62689"/>
                  <a:pt x="63226" y="62970"/>
                </a:cubicBezTo>
                <a:cubicBezTo>
                  <a:pt x="63508" y="62985"/>
                  <a:pt x="63789" y="62996"/>
                  <a:pt x="64074" y="63004"/>
                </a:cubicBezTo>
                <a:cubicBezTo>
                  <a:pt x="63883" y="62704"/>
                  <a:pt x="63703" y="62404"/>
                  <a:pt x="63526" y="62103"/>
                </a:cubicBezTo>
                <a:close/>
                <a:moveTo>
                  <a:pt x="64918" y="63015"/>
                </a:moveTo>
                <a:cubicBezTo>
                  <a:pt x="64963" y="63015"/>
                  <a:pt x="65008" y="63015"/>
                  <a:pt x="65057" y="63011"/>
                </a:cubicBezTo>
                <a:cubicBezTo>
                  <a:pt x="64870" y="62696"/>
                  <a:pt x="64690" y="62377"/>
                  <a:pt x="64517" y="62058"/>
                </a:cubicBezTo>
                <a:cubicBezTo>
                  <a:pt x="64224" y="62077"/>
                  <a:pt x="63932" y="62088"/>
                  <a:pt x="63635" y="62100"/>
                </a:cubicBezTo>
                <a:cubicBezTo>
                  <a:pt x="63815" y="62404"/>
                  <a:pt x="63999" y="62704"/>
                  <a:pt x="64191" y="63004"/>
                </a:cubicBezTo>
                <a:cubicBezTo>
                  <a:pt x="64434" y="63011"/>
                  <a:pt x="64675" y="63015"/>
                  <a:pt x="64918" y="63015"/>
                </a:cubicBezTo>
                <a:moveTo>
                  <a:pt x="65136" y="63150"/>
                </a:moveTo>
                <a:cubicBezTo>
                  <a:pt x="65065" y="63150"/>
                  <a:pt x="64990" y="63150"/>
                  <a:pt x="64918" y="63150"/>
                </a:cubicBezTo>
                <a:cubicBezTo>
                  <a:pt x="64705" y="63150"/>
                  <a:pt x="64491" y="63150"/>
                  <a:pt x="64277" y="63143"/>
                </a:cubicBezTo>
                <a:cubicBezTo>
                  <a:pt x="64457" y="63424"/>
                  <a:pt x="64645" y="63702"/>
                  <a:pt x="64836" y="63979"/>
                </a:cubicBezTo>
                <a:cubicBezTo>
                  <a:pt x="65117" y="63998"/>
                  <a:pt x="65399" y="64017"/>
                  <a:pt x="65680" y="64028"/>
                </a:cubicBezTo>
                <a:cubicBezTo>
                  <a:pt x="65492" y="63739"/>
                  <a:pt x="65312" y="63447"/>
                  <a:pt x="65136" y="63150"/>
                </a:cubicBezTo>
                <a:moveTo>
                  <a:pt x="66659" y="64062"/>
                </a:moveTo>
                <a:cubicBezTo>
                  <a:pt x="66475" y="63754"/>
                  <a:pt x="66299" y="63439"/>
                  <a:pt x="66127" y="63128"/>
                </a:cubicBezTo>
                <a:cubicBezTo>
                  <a:pt x="65834" y="63139"/>
                  <a:pt x="65541" y="63146"/>
                  <a:pt x="65249" y="63150"/>
                </a:cubicBezTo>
                <a:cubicBezTo>
                  <a:pt x="65425" y="63447"/>
                  <a:pt x="65609" y="63743"/>
                  <a:pt x="65796" y="64036"/>
                </a:cubicBezTo>
                <a:cubicBezTo>
                  <a:pt x="66085" y="64047"/>
                  <a:pt x="66374" y="64058"/>
                  <a:pt x="66659" y="64062"/>
                </a:cubicBezTo>
                <a:close/>
                <a:moveTo>
                  <a:pt x="66742" y="64197"/>
                </a:moveTo>
                <a:cubicBezTo>
                  <a:pt x="66457" y="64193"/>
                  <a:pt x="66172" y="64186"/>
                  <a:pt x="65886" y="64175"/>
                </a:cubicBezTo>
                <a:cubicBezTo>
                  <a:pt x="66067" y="64448"/>
                  <a:pt x="66250" y="64722"/>
                  <a:pt x="66442" y="64992"/>
                </a:cubicBezTo>
                <a:cubicBezTo>
                  <a:pt x="66719" y="65019"/>
                  <a:pt x="67001" y="65041"/>
                  <a:pt x="67282" y="65060"/>
                </a:cubicBezTo>
                <a:cubicBezTo>
                  <a:pt x="67098" y="64775"/>
                  <a:pt x="66918" y="64486"/>
                  <a:pt x="66742" y="64197"/>
                </a:cubicBezTo>
                <a:moveTo>
                  <a:pt x="68258" y="65113"/>
                </a:moveTo>
                <a:cubicBezTo>
                  <a:pt x="68074" y="64809"/>
                  <a:pt x="67898" y="64505"/>
                  <a:pt x="67725" y="64201"/>
                </a:cubicBezTo>
                <a:cubicBezTo>
                  <a:pt x="67586" y="64201"/>
                  <a:pt x="67444" y="64201"/>
                  <a:pt x="67305" y="64201"/>
                </a:cubicBezTo>
                <a:cubicBezTo>
                  <a:pt x="67155" y="64201"/>
                  <a:pt x="67001" y="64201"/>
                  <a:pt x="66851" y="64201"/>
                </a:cubicBezTo>
                <a:cubicBezTo>
                  <a:pt x="67027" y="64490"/>
                  <a:pt x="67211" y="64779"/>
                  <a:pt x="67398" y="65068"/>
                </a:cubicBezTo>
                <a:cubicBezTo>
                  <a:pt x="67684" y="65086"/>
                  <a:pt x="67973" y="65101"/>
                  <a:pt x="68258" y="65113"/>
                </a:cubicBezTo>
                <a:moveTo>
                  <a:pt x="68340" y="65248"/>
                </a:moveTo>
                <a:cubicBezTo>
                  <a:pt x="68059" y="65236"/>
                  <a:pt x="67774" y="65221"/>
                  <a:pt x="67489" y="65206"/>
                </a:cubicBezTo>
                <a:cubicBezTo>
                  <a:pt x="67669" y="65476"/>
                  <a:pt x="67852" y="65747"/>
                  <a:pt x="68040" y="66013"/>
                </a:cubicBezTo>
                <a:cubicBezTo>
                  <a:pt x="68321" y="66043"/>
                  <a:pt x="68599" y="66069"/>
                  <a:pt x="68881" y="66092"/>
                </a:cubicBezTo>
                <a:cubicBezTo>
                  <a:pt x="68697" y="65814"/>
                  <a:pt x="68517" y="65533"/>
                  <a:pt x="68340" y="65248"/>
                </a:cubicBezTo>
                <a:close/>
                <a:moveTo>
                  <a:pt x="69852" y="66163"/>
                </a:moveTo>
                <a:cubicBezTo>
                  <a:pt x="69668" y="65867"/>
                  <a:pt x="69492" y="65570"/>
                  <a:pt x="69320" y="65270"/>
                </a:cubicBezTo>
                <a:cubicBezTo>
                  <a:pt x="69031" y="65266"/>
                  <a:pt x="68738" y="65263"/>
                  <a:pt x="68449" y="65251"/>
                </a:cubicBezTo>
                <a:cubicBezTo>
                  <a:pt x="68625" y="65537"/>
                  <a:pt x="68805" y="65822"/>
                  <a:pt x="68993" y="66103"/>
                </a:cubicBezTo>
                <a:cubicBezTo>
                  <a:pt x="69282" y="66126"/>
                  <a:pt x="69567" y="66148"/>
                  <a:pt x="69852" y="66163"/>
                </a:cubicBezTo>
                <a:close/>
                <a:moveTo>
                  <a:pt x="69939" y="66298"/>
                </a:moveTo>
                <a:cubicBezTo>
                  <a:pt x="69653" y="66283"/>
                  <a:pt x="69368" y="66264"/>
                  <a:pt x="69087" y="66242"/>
                </a:cubicBezTo>
                <a:cubicBezTo>
                  <a:pt x="69263" y="66508"/>
                  <a:pt x="69447" y="66771"/>
                  <a:pt x="69638" y="67034"/>
                </a:cubicBezTo>
                <a:cubicBezTo>
                  <a:pt x="69916" y="67071"/>
                  <a:pt x="70194" y="67101"/>
                  <a:pt x="70475" y="67131"/>
                </a:cubicBezTo>
                <a:cubicBezTo>
                  <a:pt x="70291" y="66853"/>
                  <a:pt x="70111" y="66576"/>
                  <a:pt x="69939" y="66298"/>
                </a:cubicBezTo>
                <a:moveTo>
                  <a:pt x="71443" y="67217"/>
                </a:moveTo>
                <a:cubicBezTo>
                  <a:pt x="71259" y="66925"/>
                  <a:pt x="71083" y="66636"/>
                  <a:pt x="70914" y="66343"/>
                </a:cubicBezTo>
                <a:cubicBezTo>
                  <a:pt x="70621" y="66332"/>
                  <a:pt x="70333" y="66321"/>
                  <a:pt x="70044" y="66306"/>
                </a:cubicBezTo>
                <a:cubicBezTo>
                  <a:pt x="70220" y="66583"/>
                  <a:pt x="70400" y="66865"/>
                  <a:pt x="70588" y="67142"/>
                </a:cubicBezTo>
                <a:cubicBezTo>
                  <a:pt x="70873" y="67169"/>
                  <a:pt x="71158" y="67195"/>
                  <a:pt x="71443" y="67217"/>
                </a:cubicBezTo>
                <a:close/>
                <a:moveTo>
                  <a:pt x="71529" y="67352"/>
                </a:moveTo>
                <a:cubicBezTo>
                  <a:pt x="71244" y="67330"/>
                  <a:pt x="70963" y="67307"/>
                  <a:pt x="70682" y="67277"/>
                </a:cubicBezTo>
                <a:cubicBezTo>
                  <a:pt x="70858" y="67540"/>
                  <a:pt x="71042" y="67803"/>
                  <a:pt x="71229" y="68062"/>
                </a:cubicBezTo>
                <a:cubicBezTo>
                  <a:pt x="71507" y="68099"/>
                  <a:pt x="71788" y="68137"/>
                  <a:pt x="72066" y="68170"/>
                </a:cubicBezTo>
                <a:cubicBezTo>
                  <a:pt x="71882" y="67897"/>
                  <a:pt x="71702" y="67626"/>
                  <a:pt x="71529" y="67352"/>
                </a:cubicBezTo>
                <a:moveTo>
                  <a:pt x="73030" y="68272"/>
                </a:moveTo>
                <a:cubicBezTo>
                  <a:pt x="72850" y="67987"/>
                  <a:pt x="72674" y="67701"/>
                  <a:pt x="72501" y="67413"/>
                </a:cubicBezTo>
                <a:cubicBezTo>
                  <a:pt x="72212" y="67398"/>
                  <a:pt x="71923" y="67379"/>
                  <a:pt x="71635" y="67360"/>
                </a:cubicBezTo>
                <a:cubicBezTo>
                  <a:pt x="71811" y="67634"/>
                  <a:pt x="71991" y="67912"/>
                  <a:pt x="72179" y="68182"/>
                </a:cubicBezTo>
                <a:cubicBezTo>
                  <a:pt x="72460" y="68215"/>
                  <a:pt x="72745" y="68245"/>
                  <a:pt x="73030" y="68272"/>
                </a:cubicBezTo>
                <a:moveTo>
                  <a:pt x="73117" y="68407"/>
                </a:moveTo>
                <a:cubicBezTo>
                  <a:pt x="72835" y="68381"/>
                  <a:pt x="72554" y="68351"/>
                  <a:pt x="72272" y="68317"/>
                </a:cubicBezTo>
                <a:cubicBezTo>
                  <a:pt x="72449" y="68576"/>
                  <a:pt x="72633" y="68835"/>
                  <a:pt x="72820" y="69090"/>
                </a:cubicBezTo>
                <a:cubicBezTo>
                  <a:pt x="73098" y="69135"/>
                  <a:pt x="73375" y="69172"/>
                  <a:pt x="73653" y="69210"/>
                </a:cubicBezTo>
                <a:cubicBezTo>
                  <a:pt x="73469" y="68943"/>
                  <a:pt x="73293" y="68677"/>
                  <a:pt x="73117" y="68407"/>
                </a:cubicBezTo>
                <a:moveTo>
                  <a:pt x="74617" y="69330"/>
                </a:moveTo>
                <a:cubicBezTo>
                  <a:pt x="74434" y="69048"/>
                  <a:pt x="74257" y="68767"/>
                  <a:pt x="74085" y="68482"/>
                </a:cubicBezTo>
                <a:cubicBezTo>
                  <a:pt x="73796" y="68463"/>
                  <a:pt x="73511" y="68441"/>
                  <a:pt x="73222" y="68414"/>
                </a:cubicBezTo>
                <a:cubicBezTo>
                  <a:pt x="73398" y="68688"/>
                  <a:pt x="73578" y="68958"/>
                  <a:pt x="73766" y="69225"/>
                </a:cubicBezTo>
                <a:cubicBezTo>
                  <a:pt x="74047" y="69262"/>
                  <a:pt x="74332" y="69296"/>
                  <a:pt x="74617" y="69330"/>
                </a:cubicBezTo>
                <a:close/>
                <a:moveTo>
                  <a:pt x="74704" y="69461"/>
                </a:moveTo>
                <a:cubicBezTo>
                  <a:pt x="74422" y="69431"/>
                  <a:pt x="74141" y="69397"/>
                  <a:pt x="73859" y="69360"/>
                </a:cubicBezTo>
                <a:cubicBezTo>
                  <a:pt x="74036" y="69615"/>
                  <a:pt x="74220" y="69870"/>
                  <a:pt x="74407" y="70125"/>
                </a:cubicBezTo>
                <a:cubicBezTo>
                  <a:pt x="74685" y="70170"/>
                  <a:pt x="74963" y="70215"/>
                  <a:pt x="75240" y="70257"/>
                </a:cubicBezTo>
                <a:cubicBezTo>
                  <a:pt x="75056" y="69994"/>
                  <a:pt x="74876" y="69728"/>
                  <a:pt x="74704" y="69461"/>
                </a:cubicBezTo>
                <a:close/>
                <a:moveTo>
                  <a:pt x="76201" y="70388"/>
                </a:moveTo>
                <a:cubicBezTo>
                  <a:pt x="76017" y="70110"/>
                  <a:pt x="75841" y="69833"/>
                  <a:pt x="75668" y="69555"/>
                </a:cubicBezTo>
                <a:cubicBezTo>
                  <a:pt x="75379" y="69529"/>
                  <a:pt x="75094" y="69502"/>
                  <a:pt x="74805" y="69472"/>
                </a:cubicBezTo>
                <a:cubicBezTo>
                  <a:pt x="74981" y="69739"/>
                  <a:pt x="75165" y="70005"/>
                  <a:pt x="75349" y="70272"/>
                </a:cubicBezTo>
                <a:cubicBezTo>
                  <a:pt x="75630" y="70313"/>
                  <a:pt x="75916" y="70350"/>
                  <a:pt x="76201" y="70388"/>
                </a:cubicBezTo>
                <a:close/>
                <a:moveTo>
                  <a:pt x="76287" y="70519"/>
                </a:moveTo>
                <a:cubicBezTo>
                  <a:pt x="76006" y="70482"/>
                  <a:pt x="75724" y="70444"/>
                  <a:pt x="75443" y="70407"/>
                </a:cubicBezTo>
                <a:cubicBezTo>
                  <a:pt x="75623" y="70658"/>
                  <a:pt x="75803" y="70909"/>
                  <a:pt x="75991" y="71157"/>
                </a:cubicBezTo>
                <a:cubicBezTo>
                  <a:pt x="76268" y="71210"/>
                  <a:pt x="76546" y="71258"/>
                  <a:pt x="76824" y="71303"/>
                </a:cubicBezTo>
                <a:cubicBezTo>
                  <a:pt x="76640" y="71041"/>
                  <a:pt x="76463" y="70782"/>
                  <a:pt x="76287" y="70519"/>
                </a:cubicBezTo>
                <a:close/>
                <a:moveTo>
                  <a:pt x="77780" y="71446"/>
                </a:moveTo>
                <a:cubicBezTo>
                  <a:pt x="77600" y="71176"/>
                  <a:pt x="77420" y="70902"/>
                  <a:pt x="77248" y="70628"/>
                </a:cubicBezTo>
                <a:cubicBezTo>
                  <a:pt x="76962" y="70598"/>
                  <a:pt x="76673" y="70564"/>
                  <a:pt x="76388" y="70530"/>
                </a:cubicBezTo>
                <a:cubicBezTo>
                  <a:pt x="76565" y="70793"/>
                  <a:pt x="76745" y="71056"/>
                  <a:pt x="76932" y="71318"/>
                </a:cubicBezTo>
                <a:cubicBezTo>
                  <a:pt x="77214" y="71363"/>
                  <a:pt x="77499" y="71405"/>
                  <a:pt x="77780" y="71446"/>
                </a:cubicBezTo>
                <a:close/>
                <a:moveTo>
                  <a:pt x="77870" y="71577"/>
                </a:moveTo>
                <a:cubicBezTo>
                  <a:pt x="77589" y="71536"/>
                  <a:pt x="77308" y="71495"/>
                  <a:pt x="77026" y="71453"/>
                </a:cubicBezTo>
                <a:cubicBezTo>
                  <a:pt x="77206" y="71701"/>
                  <a:pt x="77390" y="71949"/>
                  <a:pt x="77574" y="72196"/>
                </a:cubicBezTo>
                <a:cubicBezTo>
                  <a:pt x="77852" y="72249"/>
                  <a:pt x="78129" y="72301"/>
                  <a:pt x="78407" y="72350"/>
                </a:cubicBezTo>
                <a:cubicBezTo>
                  <a:pt x="78223" y="72095"/>
                  <a:pt x="78043" y="71836"/>
                  <a:pt x="77870" y="71577"/>
                </a:cubicBezTo>
                <a:close/>
                <a:moveTo>
                  <a:pt x="79360" y="72508"/>
                </a:moveTo>
                <a:cubicBezTo>
                  <a:pt x="79180" y="72238"/>
                  <a:pt x="79000" y="71967"/>
                  <a:pt x="78827" y="71697"/>
                </a:cubicBezTo>
                <a:cubicBezTo>
                  <a:pt x="78542" y="71664"/>
                  <a:pt x="78253" y="71630"/>
                  <a:pt x="77968" y="71588"/>
                </a:cubicBezTo>
                <a:cubicBezTo>
                  <a:pt x="78144" y="71851"/>
                  <a:pt x="78328" y="72110"/>
                  <a:pt x="78512" y="72369"/>
                </a:cubicBezTo>
                <a:cubicBezTo>
                  <a:pt x="78793" y="72418"/>
                  <a:pt x="79079" y="72463"/>
                  <a:pt x="79360" y="72508"/>
                </a:cubicBezTo>
                <a:moveTo>
                  <a:pt x="79450" y="72635"/>
                </a:moveTo>
                <a:cubicBezTo>
                  <a:pt x="79169" y="72594"/>
                  <a:pt x="78887" y="72549"/>
                  <a:pt x="78610" y="72500"/>
                </a:cubicBezTo>
                <a:cubicBezTo>
                  <a:pt x="78786" y="72748"/>
                  <a:pt x="78970" y="72995"/>
                  <a:pt x="79157" y="73239"/>
                </a:cubicBezTo>
                <a:cubicBezTo>
                  <a:pt x="79435" y="73296"/>
                  <a:pt x="79713" y="73348"/>
                  <a:pt x="79990" y="73401"/>
                </a:cubicBezTo>
                <a:cubicBezTo>
                  <a:pt x="79806" y="73146"/>
                  <a:pt x="79626" y="72890"/>
                  <a:pt x="79450" y="72635"/>
                </a:cubicBezTo>
                <a:moveTo>
                  <a:pt x="80940" y="73570"/>
                </a:moveTo>
                <a:cubicBezTo>
                  <a:pt x="80759" y="73303"/>
                  <a:pt x="80579" y="73037"/>
                  <a:pt x="80407" y="72770"/>
                </a:cubicBezTo>
                <a:cubicBezTo>
                  <a:pt x="80118" y="72733"/>
                  <a:pt x="79833" y="72692"/>
                  <a:pt x="79548" y="72650"/>
                </a:cubicBezTo>
                <a:cubicBezTo>
                  <a:pt x="79724" y="72909"/>
                  <a:pt x="79908" y="73164"/>
                  <a:pt x="80092" y="73419"/>
                </a:cubicBezTo>
                <a:cubicBezTo>
                  <a:pt x="80373" y="73472"/>
                  <a:pt x="80658" y="73521"/>
                  <a:pt x="80940" y="73570"/>
                </a:cubicBezTo>
                <a:close/>
                <a:moveTo>
                  <a:pt x="81030" y="73697"/>
                </a:moveTo>
                <a:cubicBezTo>
                  <a:pt x="80748" y="73652"/>
                  <a:pt x="80467" y="73603"/>
                  <a:pt x="80189" y="73551"/>
                </a:cubicBezTo>
                <a:cubicBezTo>
                  <a:pt x="80369" y="73795"/>
                  <a:pt x="80553" y="74039"/>
                  <a:pt x="80741" y="74282"/>
                </a:cubicBezTo>
                <a:cubicBezTo>
                  <a:pt x="81015" y="74339"/>
                  <a:pt x="81292" y="74399"/>
                  <a:pt x="81570" y="74451"/>
                </a:cubicBezTo>
                <a:cubicBezTo>
                  <a:pt x="81386" y="74204"/>
                  <a:pt x="81206" y="73948"/>
                  <a:pt x="81030" y="73697"/>
                </a:cubicBezTo>
                <a:close/>
                <a:moveTo>
                  <a:pt x="82519" y="74631"/>
                </a:moveTo>
                <a:cubicBezTo>
                  <a:pt x="82335" y="74369"/>
                  <a:pt x="82159" y="74106"/>
                  <a:pt x="81983" y="73843"/>
                </a:cubicBezTo>
                <a:cubicBezTo>
                  <a:pt x="81697" y="73802"/>
                  <a:pt x="81412" y="73757"/>
                  <a:pt x="81127" y="73712"/>
                </a:cubicBezTo>
                <a:cubicBezTo>
                  <a:pt x="81303" y="73967"/>
                  <a:pt x="81484" y="74219"/>
                  <a:pt x="81671" y="74474"/>
                </a:cubicBezTo>
                <a:cubicBezTo>
                  <a:pt x="81953" y="74526"/>
                  <a:pt x="82234" y="74583"/>
                  <a:pt x="82519" y="74631"/>
                </a:cubicBezTo>
                <a:moveTo>
                  <a:pt x="82609" y="74759"/>
                </a:moveTo>
                <a:cubicBezTo>
                  <a:pt x="82328" y="74710"/>
                  <a:pt x="82046" y="74658"/>
                  <a:pt x="81769" y="74605"/>
                </a:cubicBezTo>
                <a:cubicBezTo>
                  <a:pt x="81949" y="74845"/>
                  <a:pt x="82133" y="75085"/>
                  <a:pt x="82320" y="75325"/>
                </a:cubicBezTo>
                <a:cubicBezTo>
                  <a:pt x="82594" y="75389"/>
                  <a:pt x="82872" y="75449"/>
                  <a:pt x="83149" y="75506"/>
                </a:cubicBezTo>
                <a:cubicBezTo>
                  <a:pt x="82966" y="75258"/>
                  <a:pt x="82786" y="75010"/>
                  <a:pt x="82609" y="74759"/>
                </a:cubicBezTo>
                <a:moveTo>
                  <a:pt x="84099" y="75697"/>
                </a:moveTo>
                <a:cubicBezTo>
                  <a:pt x="83915" y="75438"/>
                  <a:pt x="83735" y="75179"/>
                  <a:pt x="83558" y="74917"/>
                </a:cubicBezTo>
                <a:cubicBezTo>
                  <a:pt x="83273" y="74871"/>
                  <a:pt x="82988" y="74823"/>
                  <a:pt x="82703" y="74774"/>
                </a:cubicBezTo>
                <a:cubicBezTo>
                  <a:pt x="82879" y="75025"/>
                  <a:pt x="83063" y="75277"/>
                  <a:pt x="83251" y="75528"/>
                </a:cubicBezTo>
                <a:cubicBezTo>
                  <a:pt x="83532" y="75584"/>
                  <a:pt x="83814" y="75641"/>
                  <a:pt x="84099" y="75697"/>
                </a:cubicBezTo>
                <a:close/>
                <a:moveTo>
                  <a:pt x="84185" y="75821"/>
                </a:moveTo>
                <a:cubicBezTo>
                  <a:pt x="83907" y="75768"/>
                  <a:pt x="83626" y="75716"/>
                  <a:pt x="83348" y="75656"/>
                </a:cubicBezTo>
                <a:cubicBezTo>
                  <a:pt x="83528" y="75896"/>
                  <a:pt x="83712" y="76136"/>
                  <a:pt x="83900" y="76372"/>
                </a:cubicBezTo>
                <a:cubicBezTo>
                  <a:pt x="84174" y="76440"/>
                  <a:pt x="84451" y="76500"/>
                  <a:pt x="84729" y="76564"/>
                </a:cubicBezTo>
                <a:cubicBezTo>
                  <a:pt x="84545" y="76316"/>
                  <a:pt x="84365" y="76068"/>
                  <a:pt x="84185" y="75821"/>
                </a:cubicBezTo>
                <a:close/>
                <a:moveTo>
                  <a:pt x="85671" y="76759"/>
                </a:moveTo>
                <a:cubicBezTo>
                  <a:pt x="85487" y="76504"/>
                  <a:pt x="85307" y="76248"/>
                  <a:pt x="85131" y="75990"/>
                </a:cubicBezTo>
                <a:cubicBezTo>
                  <a:pt x="84845" y="75941"/>
                  <a:pt x="84560" y="75892"/>
                  <a:pt x="84279" y="75840"/>
                </a:cubicBezTo>
                <a:cubicBezTo>
                  <a:pt x="84459" y="76087"/>
                  <a:pt x="84639" y="76335"/>
                  <a:pt x="84827" y="76582"/>
                </a:cubicBezTo>
                <a:cubicBezTo>
                  <a:pt x="85108" y="76646"/>
                  <a:pt x="85389" y="76702"/>
                  <a:pt x="85671" y="76759"/>
                </a:cubicBezTo>
                <a:close/>
                <a:moveTo>
                  <a:pt x="86305" y="77618"/>
                </a:moveTo>
                <a:cubicBezTo>
                  <a:pt x="86121" y="77374"/>
                  <a:pt x="85937" y="77130"/>
                  <a:pt x="85761" y="76886"/>
                </a:cubicBezTo>
                <a:cubicBezTo>
                  <a:pt x="85479" y="76830"/>
                  <a:pt x="85202" y="76774"/>
                  <a:pt x="84924" y="76714"/>
                </a:cubicBezTo>
                <a:cubicBezTo>
                  <a:pt x="85104" y="76950"/>
                  <a:pt x="85292" y="77186"/>
                  <a:pt x="85479" y="77423"/>
                </a:cubicBezTo>
                <a:cubicBezTo>
                  <a:pt x="85753" y="77490"/>
                  <a:pt x="86027" y="77554"/>
                  <a:pt x="86305" y="77618"/>
                </a:cubicBezTo>
                <a:close/>
                <a:moveTo>
                  <a:pt x="86402" y="77746"/>
                </a:moveTo>
                <a:cubicBezTo>
                  <a:pt x="86129" y="77685"/>
                  <a:pt x="85855" y="77618"/>
                  <a:pt x="85585" y="77554"/>
                </a:cubicBezTo>
                <a:cubicBezTo>
                  <a:pt x="85768" y="77779"/>
                  <a:pt x="85952" y="78004"/>
                  <a:pt x="86144" y="78230"/>
                </a:cubicBezTo>
                <a:cubicBezTo>
                  <a:pt x="86410" y="78305"/>
                  <a:pt x="86680" y="78376"/>
                  <a:pt x="86950" y="78447"/>
                </a:cubicBezTo>
                <a:cubicBezTo>
                  <a:pt x="86766" y="78215"/>
                  <a:pt x="86583" y="77978"/>
                  <a:pt x="86402" y="77746"/>
                </a:cubicBezTo>
                <a:close/>
                <a:moveTo>
                  <a:pt x="87885" y="78676"/>
                </a:moveTo>
                <a:cubicBezTo>
                  <a:pt x="87701" y="78436"/>
                  <a:pt x="87517" y="78192"/>
                  <a:pt x="87337" y="77952"/>
                </a:cubicBezTo>
                <a:cubicBezTo>
                  <a:pt x="87055" y="77892"/>
                  <a:pt x="86778" y="77832"/>
                  <a:pt x="86496" y="77768"/>
                </a:cubicBezTo>
                <a:cubicBezTo>
                  <a:pt x="86680" y="78004"/>
                  <a:pt x="86864" y="78237"/>
                  <a:pt x="87052" y="78473"/>
                </a:cubicBezTo>
                <a:cubicBezTo>
                  <a:pt x="87329" y="78541"/>
                  <a:pt x="87607" y="78612"/>
                  <a:pt x="87885" y="78676"/>
                </a:cubicBezTo>
                <a:close/>
                <a:moveTo>
                  <a:pt x="87982" y="78804"/>
                </a:moveTo>
                <a:cubicBezTo>
                  <a:pt x="87704" y="78740"/>
                  <a:pt x="87431" y="78672"/>
                  <a:pt x="87157" y="78601"/>
                </a:cubicBezTo>
                <a:cubicBezTo>
                  <a:pt x="87340" y="78826"/>
                  <a:pt x="87528" y="79051"/>
                  <a:pt x="87716" y="79273"/>
                </a:cubicBezTo>
                <a:cubicBezTo>
                  <a:pt x="87990" y="79351"/>
                  <a:pt x="88260" y="79426"/>
                  <a:pt x="88534" y="79498"/>
                </a:cubicBezTo>
                <a:cubicBezTo>
                  <a:pt x="88346" y="79269"/>
                  <a:pt x="88162" y="79036"/>
                  <a:pt x="87982" y="78804"/>
                </a:cubicBezTo>
                <a:close/>
                <a:moveTo>
                  <a:pt x="89457" y="79738"/>
                </a:moveTo>
                <a:cubicBezTo>
                  <a:pt x="89269" y="79498"/>
                  <a:pt x="89089" y="79258"/>
                  <a:pt x="88909" y="79014"/>
                </a:cubicBezTo>
                <a:cubicBezTo>
                  <a:pt x="88631" y="78954"/>
                  <a:pt x="88350" y="78890"/>
                  <a:pt x="88076" y="78826"/>
                </a:cubicBezTo>
                <a:cubicBezTo>
                  <a:pt x="88256" y="79059"/>
                  <a:pt x="88444" y="79291"/>
                  <a:pt x="88631" y="79524"/>
                </a:cubicBezTo>
                <a:cubicBezTo>
                  <a:pt x="88905" y="79595"/>
                  <a:pt x="89183" y="79667"/>
                  <a:pt x="89457" y="79738"/>
                </a:cubicBezTo>
                <a:close/>
                <a:moveTo>
                  <a:pt x="89554" y="79862"/>
                </a:moveTo>
                <a:cubicBezTo>
                  <a:pt x="89280" y="79794"/>
                  <a:pt x="89010" y="79723"/>
                  <a:pt x="88736" y="79652"/>
                </a:cubicBezTo>
                <a:cubicBezTo>
                  <a:pt x="88920" y="79877"/>
                  <a:pt x="89108" y="80098"/>
                  <a:pt x="89299" y="80319"/>
                </a:cubicBezTo>
                <a:cubicBezTo>
                  <a:pt x="89569" y="80398"/>
                  <a:pt x="89839" y="80477"/>
                  <a:pt x="90109" y="80552"/>
                </a:cubicBezTo>
                <a:cubicBezTo>
                  <a:pt x="89922" y="80323"/>
                  <a:pt x="89738" y="80091"/>
                  <a:pt x="89554" y="79862"/>
                </a:cubicBezTo>
                <a:close/>
                <a:moveTo>
                  <a:pt x="91040" y="80800"/>
                </a:moveTo>
                <a:cubicBezTo>
                  <a:pt x="90852" y="80560"/>
                  <a:pt x="90669" y="80323"/>
                  <a:pt x="90488" y="80083"/>
                </a:cubicBezTo>
                <a:cubicBezTo>
                  <a:pt x="90207" y="80019"/>
                  <a:pt x="89926" y="79952"/>
                  <a:pt x="89644" y="79884"/>
                </a:cubicBezTo>
                <a:cubicBezTo>
                  <a:pt x="89828" y="80117"/>
                  <a:pt x="90016" y="80346"/>
                  <a:pt x="90207" y="80578"/>
                </a:cubicBezTo>
                <a:cubicBezTo>
                  <a:pt x="90481" y="80653"/>
                  <a:pt x="90762" y="80728"/>
                  <a:pt x="91040" y="80800"/>
                </a:cubicBezTo>
                <a:close/>
                <a:moveTo>
                  <a:pt x="91138" y="80920"/>
                </a:moveTo>
                <a:cubicBezTo>
                  <a:pt x="90860" y="80852"/>
                  <a:pt x="90586" y="80777"/>
                  <a:pt x="90312" y="80702"/>
                </a:cubicBezTo>
                <a:cubicBezTo>
                  <a:pt x="90496" y="80927"/>
                  <a:pt x="90684" y="81149"/>
                  <a:pt x="90875" y="81366"/>
                </a:cubicBezTo>
                <a:cubicBezTo>
                  <a:pt x="91149" y="81449"/>
                  <a:pt x="91419" y="81528"/>
                  <a:pt x="91693" y="81606"/>
                </a:cubicBezTo>
                <a:cubicBezTo>
                  <a:pt x="91505" y="81377"/>
                  <a:pt x="91318" y="81152"/>
                  <a:pt x="91138" y="80920"/>
                </a:cubicBezTo>
                <a:close/>
                <a:moveTo>
                  <a:pt x="92623" y="81861"/>
                </a:moveTo>
                <a:cubicBezTo>
                  <a:pt x="92436" y="81625"/>
                  <a:pt x="92248" y="81389"/>
                  <a:pt x="92068" y="81152"/>
                </a:cubicBezTo>
                <a:cubicBezTo>
                  <a:pt x="91787" y="81085"/>
                  <a:pt x="91505" y="81014"/>
                  <a:pt x="91224" y="80942"/>
                </a:cubicBezTo>
                <a:cubicBezTo>
                  <a:pt x="91408" y="81175"/>
                  <a:pt x="91595" y="81404"/>
                  <a:pt x="91787" y="81633"/>
                </a:cubicBezTo>
                <a:cubicBezTo>
                  <a:pt x="92064" y="81711"/>
                  <a:pt x="92342" y="81786"/>
                  <a:pt x="92623" y="81861"/>
                </a:cubicBezTo>
                <a:close/>
                <a:moveTo>
                  <a:pt x="92721" y="81982"/>
                </a:moveTo>
                <a:cubicBezTo>
                  <a:pt x="92443" y="81910"/>
                  <a:pt x="92166" y="81835"/>
                  <a:pt x="91892" y="81756"/>
                </a:cubicBezTo>
                <a:cubicBezTo>
                  <a:pt x="92079" y="81978"/>
                  <a:pt x="92267" y="82199"/>
                  <a:pt x="92458" y="82421"/>
                </a:cubicBezTo>
                <a:cubicBezTo>
                  <a:pt x="92732" y="82503"/>
                  <a:pt x="93002" y="82586"/>
                  <a:pt x="93276" y="82664"/>
                </a:cubicBezTo>
                <a:cubicBezTo>
                  <a:pt x="93089" y="82439"/>
                  <a:pt x="92901" y="82210"/>
                  <a:pt x="92721" y="81982"/>
                </a:cubicBezTo>
                <a:close/>
                <a:moveTo>
                  <a:pt x="94203" y="82927"/>
                </a:moveTo>
                <a:cubicBezTo>
                  <a:pt x="94015" y="82691"/>
                  <a:pt x="93831" y="82458"/>
                  <a:pt x="93648" y="82218"/>
                </a:cubicBezTo>
                <a:cubicBezTo>
                  <a:pt x="93366" y="82150"/>
                  <a:pt x="93085" y="82079"/>
                  <a:pt x="92803" y="82004"/>
                </a:cubicBezTo>
                <a:cubicBezTo>
                  <a:pt x="92987" y="82233"/>
                  <a:pt x="93179" y="82462"/>
                  <a:pt x="93370" y="82691"/>
                </a:cubicBezTo>
                <a:cubicBezTo>
                  <a:pt x="93644" y="82769"/>
                  <a:pt x="93925" y="82848"/>
                  <a:pt x="94203" y="82927"/>
                </a:cubicBezTo>
                <a:close/>
                <a:moveTo>
                  <a:pt x="93471" y="82814"/>
                </a:moveTo>
                <a:cubicBezTo>
                  <a:pt x="93659" y="83036"/>
                  <a:pt x="93850" y="83253"/>
                  <a:pt x="94042" y="83471"/>
                </a:cubicBezTo>
                <a:cubicBezTo>
                  <a:pt x="94312" y="83557"/>
                  <a:pt x="94589" y="83640"/>
                  <a:pt x="94863" y="83722"/>
                </a:cubicBezTo>
                <a:cubicBezTo>
                  <a:pt x="94672" y="83497"/>
                  <a:pt x="94484" y="83272"/>
                  <a:pt x="94300" y="83047"/>
                </a:cubicBezTo>
                <a:cubicBezTo>
                  <a:pt x="94023" y="82972"/>
                  <a:pt x="93749" y="82893"/>
                  <a:pt x="93471" y="82814"/>
                </a:cubicBezTo>
                <a:close/>
                <a:moveTo>
                  <a:pt x="93726" y="82240"/>
                </a:moveTo>
                <a:cubicBezTo>
                  <a:pt x="93910" y="82477"/>
                  <a:pt x="94098" y="82713"/>
                  <a:pt x="94285" y="82950"/>
                </a:cubicBezTo>
                <a:cubicBezTo>
                  <a:pt x="94571" y="83025"/>
                  <a:pt x="94856" y="83100"/>
                  <a:pt x="95137" y="83175"/>
                </a:cubicBezTo>
                <a:cubicBezTo>
                  <a:pt x="94950" y="82931"/>
                  <a:pt x="94766" y="82687"/>
                  <a:pt x="94586" y="82443"/>
                </a:cubicBezTo>
                <a:cubicBezTo>
                  <a:pt x="94297" y="82375"/>
                  <a:pt x="94012" y="82308"/>
                  <a:pt x="93726" y="82240"/>
                </a:cubicBezTo>
                <a:moveTo>
                  <a:pt x="93081" y="81381"/>
                </a:moveTo>
                <a:cubicBezTo>
                  <a:pt x="93261" y="81629"/>
                  <a:pt x="93449" y="81876"/>
                  <a:pt x="93636" y="82120"/>
                </a:cubicBezTo>
                <a:cubicBezTo>
                  <a:pt x="93925" y="82192"/>
                  <a:pt x="94210" y="82263"/>
                  <a:pt x="94503" y="82330"/>
                </a:cubicBezTo>
                <a:cubicBezTo>
                  <a:pt x="94315" y="82075"/>
                  <a:pt x="94135" y="81820"/>
                  <a:pt x="93955" y="81565"/>
                </a:cubicBezTo>
                <a:cubicBezTo>
                  <a:pt x="93663" y="81509"/>
                  <a:pt x="93374" y="81445"/>
                  <a:pt x="93081" y="81381"/>
                </a:cubicBezTo>
                <a:close/>
                <a:moveTo>
                  <a:pt x="92451" y="80496"/>
                </a:moveTo>
                <a:cubicBezTo>
                  <a:pt x="92627" y="80755"/>
                  <a:pt x="92811" y="81010"/>
                  <a:pt x="92999" y="81265"/>
                </a:cubicBezTo>
                <a:cubicBezTo>
                  <a:pt x="93291" y="81332"/>
                  <a:pt x="93584" y="81392"/>
                  <a:pt x="93876" y="81452"/>
                </a:cubicBezTo>
                <a:cubicBezTo>
                  <a:pt x="93693" y="81190"/>
                  <a:pt x="93513" y="80923"/>
                  <a:pt x="93340" y="80661"/>
                </a:cubicBezTo>
                <a:cubicBezTo>
                  <a:pt x="93040" y="80605"/>
                  <a:pt x="92747" y="80552"/>
                  <a:pt x="92451" y="80496"/>
                </a:cubicBezTo>
                <a:close/>
                <a:moveTo>
                  <a:pt x="91832" y="79576"/>
                </a:moveTo>
                <a:cubicBezTo>
                  <a:pt x="92008" y="79843"/>
                  <a:pt x="92188" y="80113"/>
                  <a:pt x="92372" y="80379"/>
                </a:cubicBezTo>
                <a:cubicBezTo>
                  <a:pt x="92668" y="80439"/>
                  <a:pt x="92965" y="80496"/>
                  <a:pt x="93265" y="80548"/>
                </a:cubicBezTo>
                <a:cubicBezTo>
                  <a:pt x="93085" y="80271"/>
                  <a:pt x="92908" y="79997"/>
                  <a:pt x="92736" y="79719"/>
                </a:cubicBezTo>
                <a:cubicBezTo>
                  <a:pt x="92432" y="79674"/>
                  <a:pt x="92132" y="79625"/>
                  <a:pt x="91832" y="79576"/>
                </a:cubicBezTo>
                <a:close/>
                <a:moveTo>
                  <a:pt x="136233" y="10735"/>
                </a:moveTo>
                <a:cubicBezTo>
                  <a:pt x="143921" y="10735"/>
                  <a:pt x="151027" y="11399"/>
                  <a:pt x="156869" y="12813"/>
                </a:cubicBezTo>
                <a:cubicBezTo>
                  <a:pt x="162711" y="14228"/>
                  <a:pt x="167292" y="16385"/>
                  <a:pt x="169922" y="19383"/>
                </a:cubicBezTo>
                <a:cubicBezTo>
                  <a:pt x="172496" y="22317"/>
                  <a:pt x="173652" y="25683"/>
                  <a:pt x="173652" y="29277"/>
                </a:cubicBezTo>
                <a:cubicBezTo>
                  <a:pt x="173652" y="35108"/>
                  <a:pt x="170620" y="41535"/>
                  <a:pt x="165705" y="47733"/>
                </a:cubicBezTo>
                <a:cubicBezTo>
                  <a:pt x="160786" y="53932"/>
                  <a:pt x="153980" y="59901"/>
                  <a:pt x="146416" y="64809"/>
                </a:cubicBezTo>
                <a:cubicBezTo>
                  <a:pt x="132541" y="73847"/>
                  <a:pt x="115593" y="79198"/>
                  <a:pt x="99898" y="79198"/>
                </a:cubicBezTo>
                <a:cubicBezTo>
                  <a:pt x="97295" y="79198"/>
                  <a:pt x="94724" y="79047"/>
                  <a:pt x="92207" y="78747"/>
                </a:cubicBezTo>
                <a:cubicBezTo>
                  <a:pt x="92376" y="79036"/>
                  <a:pt x="92548" y="79325"/>
                  <a:pt x="92728" y="79614"/>
                </a:cubicBezTo>
                <a:cubicBezTo>
                  <a:pt x="95906" y="80094"/>
                  <a:pt x="99182" y="80323"/>
                  <a:pt x="102510" y="80323"/>
                </a:cubicBezTo>
                <a:cubicBezTo>
                  <a:pt x="118524" y="80323"/>
                  <a:pt x="135798" y="74973"/>
                  <a:pt x="149785" y="65930"/>
                </a:cubicBezTo>
                <a:cubicBezTo>
                  <a:pt x="157454" y="60993"/>
                  <a:pt x="164317" y="54952"/>
                  <a:pt x="169258" y="48664"/>
                </a:cubicBezTo>
                <a:cubicBezTo>
                  <a:pt x="174200" y="42375"/>
                  <a:pt x="177224" y="35836"/>
                  <a:pt x="177224" y="29896"/>
                </a:cubicBezTo>
                <a:cubicBezTo>
                  <a:pt x="177224" y="26144"/>
                  <a:pt x="176016" y="22632"/>
                  <a:pt x="173325" y="19563"/>
                </a:cubicBezTo>
                <a:cubicBezTo>
                  <a:pt x="170557" y="16408"/>
                  <a:pt x="165735" y="14115"/>
                  <a:pt x="159597" y="12615"/>
                </a:cubicBezTo>
                <a:cubicBezTo>
                  <a:pt x="153459" y="11114"/>
                  <a:pt x="146007" y="10401"/>
                  <a:pt x="137981" y="10401"/>
                </a:cubicBezTo>
                <a:cubicBezTo>
                  <a:pt x="133183" y="10401"/>
                  <a:pt x="128181" y="10656"/>
                  <a:pt x="123135" y="11148"/>
                </a:cubicBezTo>
                <a:cubicBezTo>
                  <a:pt x="122977" y="11219"/>
                  <a:pt x="122820" y="11294"/>
                  <a:pt x="122666" y="11369"/>
                </a:cubicBezTo>
                <a:cubicBezTo>
                  <a:pt x="127292" y="10952"/>
                  <a:pt x="131858" y="10735"/>
                  <a:pt x="136233" y="10735"/>
                </a:cubicBezTo>
                <a:moveTo>
                  <a:pt x="121949" y="11710"/>
                </a:moveTo>
                <a:cubicBezTo>
                  <a:pt x="126238" y="11346"/>
                  <a:pt x="130455" y="11159"/>
                  <a:pt x="134496" y="11159"/>
                </a:cubicBezTo>
                <a:cubicBezTo>
                  <a:pt x="141831" y="11159"/>
                  <a:pt x="148585" y="11782"/>
                  <a:pt x="154119" y="13102"/>
                </a:cubicBezTo>
                <a:cubicBezTo>
                  <a:pt x="159657" y="14427"/>
                  <a:pt x="163979" y="16453"/>
                  <a:pt x="166448" y="19267"/>
                </a:cubicBezTo>
                <a:cubicBezTo>
                  <a:pt x="168894" y="22055"/>
                  <a:pt x="169990" y="25251"/>
                  <a:pt x="169990" y="28669"/>
                </a:cubicBezTo>
                <a:cubicBezTo>
                  <a:pt x="169990" y="34354"/>
                  <a:pt x="166962" y="40653"/>
                  <a:pt x="162077" y="46750"/>
                </a:cubicBezTo>
                <a:cubicBezTo>
                  <a:pt x="157192" y="52844"/>
                  <a:pt x="150449" y="58738"/>
                  <a:pt x="143002" y="63604"/>
                </a:cubicBezTo>
                <a:cubicBezTo>
                  <a:pt x="129251" y="72632"/>
                  <a:pt x="112652" y="77978"/>
                  <a:pt x="97302" y="77978"/>
                </a:cubicBezTo>
                <a:cubicBezTo>
                  <a:pt x="95389" y="77978"/>
                  <a:pt x="93498" y="77896"/>
                  <a:pt x="91629" y="77727"/>
                </a:cubicBezTo>
                <a:cubicBezTo>
                  <a:pt x="91798" y="78031"/>
                  <a:pt x="91967" y="78335"/>
                  <a:pt x="92143" y="78635"/>
                </a:cubicBezTo>
                <a:cubicBezTo>
                  <a:pt x="94679" y="78942"/>
                  <a:pt x="97272" y="79092"/>
                  <a:pt x="99898" y="79092"/>
                </a:cubicBezTo>
                <a:cubicBezTo>
                  <a:pt x="115571" y="79092"/>
                  <a:pt x="132500" y="73750"/>
                  <a:pt x="146363" y="64722"/>
                </a:cubicBezTo>
                <a:cubicBezTo>
                  <a:pt x="153916" y="59822"/>
                  <a:pt x="160715" y="53857"/>
                  <a:pt x="165623" y="47670"/>
                </a:cubicBezTo>
                <a:cubicBezTo>
                  <a:pt x="170534" y="41482"/>
                  <a:pt x="173551" y="35070"/>
                  <a:pt x="173551" y="29277"/>
                </a:cubicBezTo>
                <a:cubicBezTo>
                  <a:pt x="173551" y="25705"/>
                  <a:pt x="172402" y="22366"/>
                  <a:pt x="169844" y="19447"/>
                </a:cubicBezTo>
                <a:lnTo>
                  <a:pt x="169881" y="19417"/>
                </a:lnTo>
                <a:lnTo>
                  <a:pt x="169844" y="19447"/>
                </a:lnTo>
                <a:cubicBezTo>
                  <a:pt x="167240" y="16479"/>
                  <a:pt x="162677" y="14322"/>
                  <a:pt x="156847" y="12911"/>
                </a:cubicBezTo>
                <a:cubicBezTo>
                  <a:pt x="151012" y="11500"/>
                  <a:pt x="143913" y="10836"/>
                  <a:pt x="136233" y="10836"/>
                </a:cubicBezTo>
                <a:lnTo>
                  <a:pt x="136226" y="10836"/>
                </a:lnTo>
                <a:cubicBezTo>
                  <a:pt x="131768" y="10836"/>
                  <a:pt x="127112" y="11061"/>
                  <a:pt x="122399" y="11493"/>
                </a:cubicBezTo>
                <a:cubicBezTo>
                  <a:pt x="122249" y="11568"/>
                  <a:pt x="122099" y="11639"/>
                  <a:pt x="121949" y="11710"/>
                </a:cubicBezTo>
                <a:close/>
                <a:moveTo>
                  <a:pt x="121818" y="11722"/>
                </a:moveTo>
                <a:cubicBezTo>
                  <a:pt x="121964" y="11650"/>
                  <a:pt x="122114" y="11579"/>
                  <a:pt x="122264" y="11508"/>
                </a:cubicBezTo>
                <a:cubicBezTo>
                  <a:pt x="121874" y="11542"/>
                  <a:pt x="121488" y="11579"/>
                  <a:pt x="121101" y="11620"/>
                </a:cubicBezTo>
                <a:cubicBezTo>
                  <a:pt x="120951" y="11688"/>
                  <a:pt x="120805" y="11755"/>
                  <a:pt x="120658" y="11827"/>
                </a:cubicBezTo>
                <a:cubicBezTo>
                  <a:pt x="121045" y="11789"/>
                  <a:pt x="121431" y="11755"/>
                  <a:pt x="121818" y="11722"/>
                </a:cubicBezTo>
                <a:close/>
                <a:moveTo>
                  <a:pt x="119961" y="12161"/>
                </a:moveTo>
                <a:cubicBezTo>
                  <a:pt x="120351" y="12127"/>
                  <a:pt x="120741" y="12093"/>
                  <a:pt x="121131" y="12063"/>
                </a:cubicBezTo>
                <a:cubicBezTo>
                  <a:pt x="121270" y="11992"/>
                  <a:pt x="121416" y="11920"/>
                  <a:pt x="121555" y="11849"/>
                </a:cubicBezTo>
                <a:cubicBezTo>
                  <a:pt x="121165" y="11887"/>
                  <a:pt x="120775" y="11920"/>
                  <a:pt x="120381" y="11958"/>
                </a:cubicBezTo>
                <a:cubicBezTo>
                  <a:pt x="120242" y="12026"/>
                  <a:pt x="120099" y="12093"/>
                  <a:pt x="119961" y="12161"/>
                </a:cubicBezTo>
                <a:close/>
                <a:moveTo>
                  <a:pt x="119822" y="12172"/>
                </a:moveTo>
                <a:cubicBezTo>
                  <a:pt x="119961" y="12104"/>
                  <a:pt x="120099" y="12037"/>
                  <a:pt x="120238" y="11973"/>
                </a:cubicBezTo>
                <a:cubicBezTo>
                  <a:pt x="119852" y="12007"/>
                  <a:pt x="119465" y="12048"/>
                  <a:pt x="119079" y="12086"/>
                </a:cubicBezTo>
                <a:cubicBezTo>
                  <a:pt x="118940" y="12149"/>
                  <a:pt x="118805" y="12213"/>
                  <a:pt x="118666" y="12281"/>
                </a:cubicBezTo>
                <a:cubicBezTo>
                  <a:pt x="119053" y="12243"/>
                  <a:pt x="119439" y="12206"/>
                  <a:pt x="119822" y="12172"/>
                </a:cubicBezTo>
                <a:close/>
                <a:moveTo>
                  <a:pt x="117994" y="12600"/>
                </a:moveTo>
                <a:cubicBezTo>
                  <a:pt x="118385" y="12566"/>
                  <a:pt x="118771" y="12532"/>
                  <a:pt x="119158" y="12498"/>
                </a:cubicBezTo>
                <a:cubicBezTo>
                  <a:pt x="119289" y="12435"/>
                  <a:pt x="119420" y="12367"/>
                  <a:pt x="119552" y="12303"/>
                </a:cubicBezTo>
                <a:cubicBezTo>
                  <a:pt x="119161" y="12341"/>
                  <a:pt x="118775" y="12374"/>
                  <a:pt x="118381" y="12416"/>
                </a:cubicBezTo>
                <a:cubicBezTo>
                  <a:pt x="118253" y="12476"/>
                  <a:pt x="118122" y="12540"/>
                  <a:pt x="117994" y="12600"/>
                </a:cubicBezTo>
                <a:close/>
                <a:moveTo>
                  <a:pt x="117844" y="12615"/>
                </a:moveTo>
                <a:cubicBezTo>
                  <a:pt x="117976" y="12551"/>
                  <a:pt x="118103" y="12491"/>
                  <a:pt x="118231" y="12431"/>
                </a:cubicBezTo>
                <a:cubicBezTo>
                  <a:pt x="117844" y="12468"/>
                  <a:pt x="117458" y="12506"/>
                  <a:pt x="117075" y="12547"/>
                </a:cubicBezTo>
                <a:cubicBezTo>
                  <a:pt x="116948" y="12607"/>
                  <a:pt x="116820" y="12663"/>
                  <a:pt x="116696" y="12723"/>
                </a:cubicBezTo>
                <a:cubicBezTo>
                  <a:pt x="117079" y="12686"/>
                  <a:pt x="117462" y="12648"/>
                  <a:pt x="117844" y="12615"/>
                </a:cubicBezTo>
                <a:moveTo>
                  <a:pt x="117207" y="12926"/>
                </a:moveTo>
                <a:cubicBezTo>
                  <a:pt x="117327" y="12870"/>
                  <a:pt x="117447" y="12810"/>
                  <a:pt x="117567" y="12750"/>
                </a:cubicBezTo>
                <a:cubicBezTo>
                  <a:pt x="117180" y="12787"/>
                  <a:pt x="116790" y="12825"/>
                  <a:pt x="116400" y="12862"/>
                </a:cubicBezTo>
                <a:cubicBezTo>
                  <a:pt x="116284" y="12919"/>
                  <a:pt x="116163" y="12975"/>
                  <a:pt x="116047" y="13031"/>
                </a:cubicBezTo>
                <a:cubicBezTo>
                  <a:pt x="116434" y="12997"/>
                  <a:pt x="116820" y="12960"/>
                  <a:pt x="117207" y="12926"/>
                </a:cubicBezTo>
                <a:close/>
                <a:moveTo>
                  <a:pt x="115428" y="13335"/>
                </a:moveTo>
                <a:cubicBezTo>
                  <a:pt x="115818" y="13297"/>
                  <a:pt x="116205" y="13267"/>
                  <a:pt x="116595" y="13234"/>
                </a:cubicBezTo>
                <a:cubicBezTo>
                  <a:pt x="116708" y="13177"/>
                  <a:pt x="116816" y="13121"/>
                  <a:pt x="116929" y="13065"/>
                </a:cubicBezTo>
                <a:cubicBezTo>
                  <a:pt x="116539" y="13099"/>
                  <a:pt x="116148" y="13136"/>
                  <a:pt x="115758" y="13174"/>
                </a:cubicBezTo>
                <a:cubicBezTo>
                  <a:pt x="115646" y="13226"/>
                  <a:pt x="115537" y="13279"/>
                  <a:pt x="115428" y="13335"/>
                </a:cubicBezTo>
                <a:close/>
                <a:moveTo>
                  <a:pt x="115274" y="13346"/>
                </a:moveTo>
                <a:cubicBezTo>
                  <a:pt x="115383" y="13294"/>
                  <a:pt x="115492" y="13241"/>
                  <a:pt x="115601" y="13189"/>
                </a:cubicBezTo>
                <a:cubicBezTo>
                  <a:pt x="115214" y="13226"/>
                  <a:pt x="114828" y="13264"/>
                  <a:pt x="114441" y="13305"/>
                </a:cubicBezTo>
                <a:cubicBezTo>
                  <a:pt x="114332" y="13354"/>
                  <a:pt x="114231" y="13406"/>
                  <a:pt x="114122" y="13455"/>
                </a:cubicBezTo>
                <a:cubicBezTo>
                  <a:pt x="114509" y="13418"/>
                  <a:pt x="114892" y="13384"/>
                  <a:pt x="115274" y="13346"/>
                </a:cubicBezTo>
                <a:close/>
                <a:moveTo>
                  <a:pt x="114689" y="13639"/>
                </a:moveTo>
                <a:cubicBezTo>
                  <a:pt x="114790" y="13586"/>
                  <a:pt x="114892" y="13538"/>
                  <a:pt x="114989" y="13489"/>
                </a:cubicBezTo>
                <a:cubicBezTo>
                  <a:pt x="114603" y="13526"/>
                  <a:pt x="114212" y="13560"/>
                  <a:pt x="113822" y="13601"/>
                </a:cubicBezTo>
                <a:cubicBezTo>
                  <a:pt x="113725" y="13646"/>
                  <a:pt x="113627" y="13695"/>
                  <a:pt x="113530" y="13740"/>
                </a:cubicBezTo>
                <a:cubicBezTo>
                  <a:pt x="113920" y="13706"/>
                  <a:pt x="114306" y="13673"/>
                  <a:pt x="114689" y="13639"/>
                </a:cubicBezTo>
                <a:close/>
                <a:moveTo>
                  <a:pt x="112971" y="14018"/>
                </a:moveTo>
                <a:cubicBezTo>
                  <a:pt x="113361" y="13984"/>
                  <a:pt x="113751" y="13950"/>
                  <a:pt x="114137" y="13920"/>
                </a:cubicBezTo>
                <a:cubicBezTo>
                  <a:pt x="114227" y="13872"/>
                  <a:pt x="114317" y="13827"/>
                  <a:pt x="114411" y="13781"/>
                </a:cubicBezTo>
                <a:cubicBezTo>
                  <a:pt x="114017" y="13815"/>
                  <a:pt x="113627" y="13849"/>
                  <a:pt x="113233" y="13887"/>
                </a:cubicBezTo>
                <a:cubicBezTo>
                  <a:pt x="113147" y="13932"/>
                  <a:pt x="113061" y="13973"/>
                  <a:pt x="112971" y="14018"/>
                </a:cubicBezTo>
                <a:close/>
                <a:moveTo>
                  <a:pt x="112817" y="14033"/>
                </a:moveTo>
                <a:cubicBezTo>
                  <a:pt x="112903" y="13988"/>
                  <a:pt x="112989" y="13947"/>
                  <a:pt x="113076" y="13902"/>
                </a:cubicBezTo>
                <a:cubicBezTo>
                  <a:pt x="112697" y="13939"/>
                  <a:pt x="112318" y="13977"/>
                  <a:pt x="111935" y="14014"/>
                </a:cubicBezTo>
                <a:cubicBezTo>
                  <a:pt x="111852" y="14055"/>
                  <a:pt x="111770" y="14097"/>
                  <a:pt x="111687" y="14134"/>
                </a:cubicBezTo>
                <a:cubicBezTo>
                  <a:pt x="112063" y="14100"/>
                  <a:pt x="112441" y="14063"/>
                  <a:pt x="112817" y="14033"/>
                </a:cubicBezTo>
                <a:close/>
                <a:moveTo>
                  <a:pt x="112291" y="14296"/>
                </a:moveTo>
                <a:cubicBezTo>
                  <a:pt x="112366" y="14254"/>
                  <a:pt x="112445" y="14217"/>
                  <a:pt x="112524" y="14179"/>
                </a:cubicBezTo>
                <a:cubicBezTo>
                  <a:pt x="112141" y="14213"/>
                  <a:pt x="111762" y="14247"/>
                  <a:pt x="111380" y="14284"/>
                </a:cubicBezTo>
                <a:cubicBezTo>
                  <a:pt x="111305" y="14322"/>
                  <a:pt x="111233" y="14356"/>
                  <a:pt x="111158" y="14393"/>
                </a:cubicBezTo>
                <a:cubicBezTo>
                  <a:pt x="111537" y="14359"/>
                  <a:pt x="111916" y="14326"/>
                  <a:pt x="112291" y="14296"/>
                </a:cubicBezTo>
                <a:close/>
                <a:moveTo>
                  <a:pt x="111800" y="14547"/>
                </a:moveTo>
                <a:cubicBezTo>
                  <a:pt x="111867" y="14513"/>
                  <a:pt x="111939" y="14476"/>
                  <a:pt x="112006" y="14442"/>
                </a:cubicBezTo>
                <a:cubicBezTo>
                  <a:pt x="111624" y="14476"/>
                  <a:pt x="111241" y="14509"/>
                  <a:pt x="110854" y="14543"/>
                </a:cubicBezTo>
                <a:cubicBezTo>
                  <a:pt x="110791" y="14577"/>
                  <a:pt x="110727" y="14607"/>
                  <a:pt x="110663" y="14641"/>
                </a:cubicBezTo>
                <a:cubicBezTo>
                  <a:pt x="111046" y="14607"/>
                  <a:pt x="111425" y="14577"/>
                  <a:pt x="111800" y="14547"/>
                </a:cubicBezTo>
                <a:moveTo>
                  <a:pt x="111338" y="14787"/>
                </a:moveTo>
                <a:cubicBezTo>
                  <a:pt x="111398" y="14757"/>
                  <a:pt x="111458" y="14723"/>
                  <a:pt x="111518" y="14693"/>
                </a:cubicBezTo>
                <a:cubicBezTo>
                  <a:pt x="111136" y="14723"/>
                  <a:pt x="110749" y="14757"/>
                  <a:pt x="110363" y="14791"/>
                </a:cubicBezTo>
                <a:cubicBezTo>
                  <a:pt x="110310" y="14817"/>
                  <a:pt x="110258" y="14843"/>
                  <a:pt x="110205" y="14873"/>
                </a:cubicBezTo>
                <a:cubicBezTo>
                  <a:pt x="110584" y="14840"/>
                  <a:pt x="110963" y="14813"/>
                  <a:pt x="111338" y="14787"/>
                </a:cubicBezTo>
                <a:close/>
                <a:moveTo>
                  <a:pt x="110907" y="15016"/>
                </a:moveTo>
                <a:cubicBezTo>
                  <a:pt x="110959" y="14986"/>
                  <a:pt x="111008" y="14960"/>
                  <a:pt x="111061" y="14933"/>
                </a:cubicBezTo>
                <a:cubicBezTo>
                  <a:pt x="110678" y="14963"/>
                  <a:pt x="110295" y="14990"/>
                  <a:pt x="109909" y="15023"/>
                </a:cubicBezTo>
                <a:cubicBezTo>
                  <a:pt x="109864" y="15046"/>
                  <a:pt x="109823" y="15068"/>
                  <a:pt x="109778" y="15091"/>
                </a:cubicBezTo>
                <a:cubicBezTo>
                  <a:pt x="110157" y="15065"/>
                  <a:pt x="110535" y="15038"/>
                  <a:pt x="110907" y="15016"/>
                </a:cubicBezTo>
                <a:close/>
                <a:moveTo>
                  <a:pt x="110502" y="15234"/>
                </a:moveTo>
                <a:cubicBezTo>
                  <a:pt x="110547" y="15211"/>
                  <a:pt x="110592" y="15185"/>
                  <a:pt x="110633" y="15162"/>
                </a:cubicBezTo>
                <a:cubicBezTo>
                  <a:pt x="110254" y="15188"/>
                  <a:pt x="109871" y="15215"/>
                  <a:pt x="109485" y="15241"/>
                </a:cubicBezTo>
                <a:cubicBezTo>
                  <a:pt x="109451" y="15260"/>
                  <a:pt x="109414" y="15279"/>
                  <a:pt x="109380" y="15297"/>
                </a:cubicBezTo>
                <a:cubicBezTo>
                  <a:pt x="109759" y="15275"/>
                  <a:pt x="110130" y="15252"/>
                  <a:pt x="110502" y="15234"/>
                </a:cubicBezTo>
                <a:moveTo>
                  <a:pt x="109095" y="15447"/>
                </a:moveTo>
                <a:cubicBezTo>
                  <a:pt x="109065" y="15462"/>
                  <a:pt x="109035" y="15477"/>
                  <a:pt x="109005" y="15492"/>
                </a:cubicBezTo>
                <a:cubicBezTo>
                  <a:pt x="109380" y="15474"/>
                  <a:pt x="109751" y="15459"/>
                  <a:pt x="110115" y="15444"/>
                </a:cubicBezTo>
                <a:cubicBezTo>
                  <a:pt x="110153" y="15421"/>
                  <a:pt x="110194" y="15402"/>
                  <a:pt x="110232" y="15380"/>
                </a:cubicBezTo>
                <a:cubicBezTo>
                  <a:pt x="109856" y="15399"/>
                  <a:pt x="109477" y="15425"/>
                  <a:pt x="109095" y="15447"/>
                </a:cubicBezTo>
                <a:close/>
                <a:moveTo>
                  <a:pt x="109234" y="15309"/>
                </a:moveTo>
                <a:cubicBezTo>
                  <a:pt x="109267" y="15290"/>
                  <a:pt x="109301" y="15271"/>
                  <a:pt x="109335" y="15252"/>
                </a:cubicBezTo>
                <a:cubicBezTo>
                  <a:pt x="108956" y="15282"/>
                  <a:pt x="108569" y="15312"/>
                  <a:pt x="108183" y="15346"/>
                </a:cubicBezTo>
                <a:cubicBezTo>
                  <a:pt x="108157" y="15357"/>
                  <a:pt x="108130" y="15372"/>
                  <a:pt x="108104" y="15384"/>
                </a:cubicBezTo>
                <a:cubicBezTo>
                  <a:pt x="108483" y="15357"/>
                  <a:pt x="108862" y="15331"/>
                  <a:pt x="109234" y="15309"/>
                </a:cubicBezTo>
                <a:close/>
                <a:moveTo>
                  <a:pt x="108866" y="15500"/>
                </a:moveTo>
                <a:cubicBezTo>
                  <a:pt x="108892" y="15489"/>
                  <a:pt x="108922" y="15474"/>
                  <a:pt x="108948" y="15459"/>
                </a:cubicBezTo>
                <a:cubicBezTo>
                  <a:pt x="108569" y="15481"/>
                  <a:pt x="108187" y="15511"/>
                  <a:pt x="107804" y="15541"/>
                </a:cubicBezTo>
                <a:cubicBezTo>
                  <a:pt x="107785" y="15549"/>
                  <a:pt x="107766" y="15560"/>
                  <a:pt x="107751" y="15567"/>
                </a:cubicBezTo>
                <a:cubicBezTo>
                  <a:pt x="108127" y="15541"/>
                  <a:pt x="108498" y="15522"/>
                  <a:pt x="108866" y="15500"/>
                </a:cubicBezTo>
                <a:close/>
                <a:moveTo>
                  <a:pt x="108513" y="15691"/>
                </a:moveTo>
                <a:cubicBezTo>
                  <a:pt x="108536" y="15676"/>
                  <a:pt x="108562" y="15665"/>
                  <a:pt x="108584" y="15650"/>
                </a:cubicBezTo>
                <a:cubicBezTo>
                  <a:pt x="108213" y="15672"/>
                  <a:pt x="107834" y="15695"/>
                  <a:pt x="107455" y="15721"/>
                </a:cubicBezTo>
                <a:cubicBezTo>
                  <a:pt x="107440" y="15729"/>
                  <a:pt x="107429" y="15733"/>
                  <a:pt x="107418" y="15740"/>
                </a:cubicBezTo>
                <a:cubicBezTo>
                  <a:pt x="107789" y="15721"/>
                  <a:pt x="108153" y="15703"/>
                  <a:pt x="108513" y="15691"/>
                </a:cubicBezTo>
                <a:close/>
                <a:moveTo>
                  <a:pt x="107129" y="15890"/>
                </a:moveTo>
                <a:cubicBezTo>
                  <a:pt x="107117" y="15898"/>
                  <a:pt x="107106" y="15901"/>
                  <a:pt x="107095" y="15909"/>
                </a:cubicBezTo>
                <a:cubicBezTo>
                  <a:pt x="107455" y="15898"/>
                  <a:pt x="107808" y="15890"/>
                  <a:pt x="108157" y="15886"/>
                </a:cubicBezTo>
                <a:cubicBezTo>
                  <a:pt x="108183" y="15868"/>
                  <a:pt x="108213" y="15853"/>
                  <a:pt x="108239" y="15838"/>
                </a:cubicBezTo>
                <a:cubicBezTo>
                  <a:pt x="107875" y="15853"/>
                  <a:pt x="107504" y="15871"/>
                  <a:pt x="107129" y="15890"/>
                </a:cubicBezTo>
                <a:close/>
                <a:moveTo>
                  <a:pt x="107271" y="15748"/>
                </a:moveTo>
                <a:cubicBezTo>
                  <a:pt x="107279" y="15740"/>
                  <a:pt x="107290" y="15736"/>
                  <a:pt x="107297" y="15733"/>
                </a:cubicBezTo>
                <a:cubicBezTo>
                  <a:pt x="107005" y="15751"/>
                  <a:pt x="106712" y="15774"/>
                  <a:pt x="106416" y="15796"/>
                </a:cubicBezTo>
                <a:cubicBezTo>
                  <a:pt x="106701" y="15778"/>
                  <a:pt x="106986" y="15763"/>
                  <a:pt x="107271" y="15748"/>
                </a:cubicBezTo>
                <a:close/>
                <a:moveTo>
                  <a:pt x="106952" y="15913"/>
                </a:moveTo>
                <a:cubicBezTo>
                  <a:pt x="106964" y="15909"/>
                  <a:pt x="106971" y="15905"/>
                  <a:pt x="106979" y="15901"/>
                </a:cubicBezTo>
                <a:cubicBezTo>
                  <a:pt x="106776" y="15913"/>
                  <a:pt x="106570" y="15924"/>
                  <a:pt x="106359" y="15935"/>
                </a:cubicBezTo>
                <a:cubicBezTo>
                  <a:pt x="106558" y="15928"/>
                  <a:pt x="106757" y="15920"/>
                  <a:pt x="106952" y="15913"/>
                </a:cubicBezTo>
                <a:close/>
                <a:moveTo>
                  <a:pt x="107264" y="16382"/>
                </a:moveTo>
                <a:cubicBezTo>
                  <a:pt x="107346" y="16333"/>
                  <a:pt x="107429" y="16288"/>
                  <a:pt x="107515" y="16239"/>
                </a:cubicBezTo>
                <a:cubicBezTo>
                  <a:pt x="107301" y="16235"/>
                  <a:pt x="107087" y="16235"/>
                  <a:pt x="106870" y="16235"/>
                </a:cubicBezTo>
                <a:lnTo>
                  <a:pt x="106866" y="16235"/>
                </a:lnTo>
                <a:cubicBezTo>
                  <a:pt x="106738" y="16235"/>
                  <a:pt x="106615" y="16235"/>
                  <a:pt x="106483" y="16235"/>
                </a:cubicBezTo>
                <a:cubicBezTo>
                  <a:pt x="106431" y="16265"/>
                  <a:pt x="106382" y="16292"/>
                  <a:pt x="106329" y="16318"/>
                </a:cubicBezTo>
                <a:cubicBezTo>
                  <a:pt x="106652" y="16337"/>
                  <a:pt x="106964" y="16355"/>
                  <a:pt x="107264" y="16382"/>
                </a:cubicBezTo>
                <a:close/>
                <a:moveTo>
                  <a:pt x="106314" y="16764"/>
                </a:moveTo>
                <a:cubicBezTo>
                  <a:pt x="106382" y="16779"/>
                  <a:pt x="106450" y="16794"/>
                  <a:pt x="106513" y="16809"/>
                </a:cubicBezTo>
                <a:cubicBezTo>
                  <a:pt x="106690" y="16708"/>
                  <a:pt x="106862" y="16607"/>
                  <a:pt x="107039" y="16509"/>
                </a:cubicBezTo>
                <a:cubicBezTo>
                  <a:pt x="106735" y="16483"/>
                  <a:pt x="106416" y="16468"/>
                  <a:pt x="106086" y="16453"/>
                </a:cubicBezTo>
                <a:cubicBezTo>
                  <a:pt x="105962" y="16520"/>
                  <a:pt x="105838" y="16588"/>
                  <a:pt x="105718" y="16656"/>
                </a:cubicBezTo>
                <a:cubicBezTo>
                  <a:pt x="105924" y="16689"/>
                  <a:pt x="106123" y="16723"/>
                  <a:pt x="106314" y="16764"/>
                </a:cubicBezTo>
                <a:close/>
                <a:moveTo>
                  <a:pt x="106326" y="16918"/>
                </a:moveTo>
                <a:cubicBezTo>
                  <a:pt x="106311" y="16914"/>
                  <a:pt x="106296" y="16911"/>
                  <a:pt x="106281" y="16911"/>
                </a:cubicBezTo>
                <a:cubicBezTo>
                  <a:pt x="106041" y="16858"/>
                  <a:pt x="105782" y="16813"/>
                  <a:pt x="105508" y="16772"/>
                </a:cubicBezTo>
                <a:cubicBezTo>
                  <a:pt x="105208" y="16941"/>
                  <a:pt x="104911" y="17110"/>
                  <a:pt x="104619" y="17278"/>
                </a:cubicBezTo>
                <a:cubicBezTo>
                  <a:pt x="104817" y="17387"/>
                  <a:pt x="104982" y="17507"/>
                  <a:pt x="105110" y="17646"/>
                </a:cubicBezTo>
                <a:cubicBezTo>
                  <a:pt x="105511" y="17402"/>
                  <a:pt x="105917" y="17158"/>
                  <a:pt x="106326" y="16918"/>
                </a:cubicBezTo>
                <a:close/>
                <a:moveTo>
                  <a:pt x="105511" y="18194"/>
                </a:moveTo>
                <a:cubicBezTo>
                  <a:pt x="106056" y="17837"/>
                  <a:pt x="106607" y="17492"/>
                  <a:pt x="107166" y="17151"/>
                </a:cubicBezTo>
                <a:cubicBezTo>
                  <a:pt x="106937" y="17072"/>
                  <a:pt x="106686" y="17001"/>
                  <a:pt x="106412" y="16937"/>
                </a:cubicBezTo>
                <a:cubicBezTo>
                  <a:pt x="105988" y="17185"/>
                  <a:pt x="105568" y="17436"/>
                  <a:pt x="105151" y="17691"/>
                </a:cubicBezTo>
                <a:cubicBezTo>
                  <a:pt x="105294" y="17852"/>
                  <a:pt x="105414" y="18017"/>
                  <a:pt x="105511" y="18194"/>
                </a:cubicBezTo>
                <a:moveTo>
                  <a:pt x="101339" y="22295"/>
                </a:moveTo>
                <a:cubicBezTo>
                  <a:pt x="102195" y="21574"/>
                  <a:pt x="103080" y="20873"/>
                  <a:pt x="103988" y="20194"/>
                </a:cubicBezTo>
                <a:cubicBezTo>
                  <a:pt x="104540" y="19781"/>
                  <a:pt x="105103" y="19376"/>
                  <a:pt x="105673" y="18978"/>
                </a:cubicBezTo>
                <a:cubicBezTo>
                  <a:pt x="105617" y="18749"/>
                  <a:pt x="105530" y="18532"/>
                  <a:pt x="105414" y="18325"/>
                </a:cubicBezTo>
                <a:cubicBezTo>
                  <a:pt x="104322" y="19038"/>
                  <a:pt x="103264" y="19777"/>
                  <a:pt x="102243" y="20543"/>
                </a:cubicBezTo>
                <a:cubicBezTo>
                  <a:pt x="102052" y="21094"/>
                  <a:pt x="101744" y="21679"/>
                  <a:pt x="101339" y="22295"/>
                </a:cubicBezTo>
                <a:close/>
                <a:moveTo>
                  <a:pt x="94522" y="29048"/>
                </a:moveTo>
                <a:cubicBezTo>
                  <a:pt x="96432" y="26801"/>
                  <a:pt x="98563" y="24666"/>
                  <a:pt x="100889" y="22674"/>
                </a:cubicBezTo>
                <a:cubicBezTo>
                  <a:pt x="101392" y="21980"/>
                  <a:pt x="101774" y="21323"/>
                  <a:pt x="102018" y="20708"/>
                </a:cubicBezTo>
                <a:cubicBezTo>
                  <a:pt x="102007" y="20719"/>
                  <a:pt x="101996" y="20726"/>
                  <a:pt x="101985" y="20734"/>
                </a:cubicBezTo>
                <a:cubicBezTo>
                  <a:pt x="97441" y="24152"/>
                  <a:pt x="93558" y="28099"/>
                  <a:pt x="90443" y="32376"/>
                </a:cubicBezTo>
                <a:cubicBezTo>
                  <a:pt x="91873" y="31243"/>
                  <a:pt x="93246" y="30129"/>
                  <a:pt x="94522" y="29048"/>
                </a:cubicBezTo>
                <a:close/>
                <a:moveTo>
                  <a:pt x="88552" y="37644"/>
                </a:moveTo>
                <a:cubicBezTo>
                  <a:pt x="90068" y="34898"/>
                  <a:pt x="91877" y="32241"/>
                  <a:pt x="93955" y="29724"/>
                </a:cubicBezTo>
                <a:cubicBezTo>
                  <a:pt x="92743" y="30737"/>
                  <a:pt x="91453" y="31776"/>
                  <a:pt x="90121" y="32830"/>
                </a:cubicBezTo>
                <a:cubicBezTo>
                  <a:pt x="88575" y="35003"/>
                  <a:pt x="87224" y="37261"/>
                  <a:pt x="86091" y="39576"/>
                </a:cubicBezTo>
                <a:cubicBezTo>
                  <a:pt x="86909" y="38935"/>
                  <a:pt x="87731" y="38290"/>
                  <a:pt x="88552" y="37644"/>
                </a:cubicBezTo>
                <a:close/>
                <a:moveTo>
                  <a:pt x="83791" y="45186"/>
                </a:moveTo>
                <a:cubicBezTo>
                  <a:pt x="84440" y="44672"/>
                  <a:pt x="85104" y="44150"/>
                  <a:pt x="85776" y="43614"/>
                </a:cubicBezTo>
                <a:cubicBezTo>
                  <a:pt x="86508" y="41700"/>
                  <a:pt x="87370" y="39820"/>
                  <a:pt x="88369" y="37978"/>
                </a:cubicBezTo>
                <a:cubicBezTo>
                  <a:pt x="87558" y="38612"/>
                  <a:pt x="86748" y="39250"/>
                  <a:pt x="85941" y="39888"/>
                </a:cubicBezTo>
                <a:cubicBezTo>
                  <a:pt x="85104" y="41625"/>
                  <a:pt x="84384" y="43392"/>
                  <a:pt x="83791" y="45186"/>
                </a:cubicBezTo>
                <a:close/>
                <a:moveTo>
                  <a:pt x="83709" y="45249"/>
                </a:moveTo>
                <a:cubicBezTo>
                  <a:pt x="84298" y="43464"/>
                  <a:pt x="85007" y="41700"/>
                  <a:pt x="85836" y="39967"/>
                </a:cubicBezTo>
                <a:cubicBezTo>
                  <a:pt x="85086" y="40559"/>
                  <a:pt x="84335" y="41152"/>
                  <a:pt x="83596" y="41741"/>
                </a:cubicBezTo>
                <a:cubicBezTo>
                  <a:pt x="82909" y="43370"/>
                  <a:pt x="82328" y="45024"/>
                  <a:pt x="81859" y="46698"/>
                </a:cubicBezTo>
                <a:cubicBezTo>
                  <a:pt x="82467" y="46225"/>
                  <a:pt x="83082" y="45745"/>
                  <a:pt x="83709" y="45249"/>
                </a:cubicBezTo>
                <a:close/>
                <a:moveTo>
                  <a:pt x="80925" y="50885"/>
                </a:moveTo>
                <a:cubicBezTo>
                  <a:pt x="81446" y="50521"/>
                  <a:pt x="81971" y="50146"/>
                  <a:pt x="82500" y="49759"/>
                </a:cubicBezTo>
                <a:cubicBezTo>
                  <a:pt x="82797" y="48334"/>
                  <a:pt x="83176" y="46908"/>
                  <a:pt x="83630" y="45501"/>
                </a:cubicBezTo>
                <a:cubicBezTo>
                  <a:pt x="83007" y="45989"/>
                  <a:pt x="82395" y="46469"/>
                  <a:pt x="81795" y="46934"/>
                </a:cubicBezTo>
                <a:cubicBezTo>
                  <a:pt x="81435" y="48244"/>
                  <a:pt x="81146" y="49561"/>
                  <a:pt x="80925" y="50885"/>
                </a:cubicBezTo>
                <a:close/>
                <a:moveTo>
                  <a:pt x="80857" y="50930"/>
                </a:moveTo>
                <a:cubicBezTo>
                  <a:pt x="81075" y="49613"/>
                  <a:pt x="81364" y="48300"/>
                  <a:pt x="81716" y="46994"/>
                </a:cubicBezTo>
                <a:cubicBezTo>
                  <a:pt x="81135" y="47448"/>
                  <a:pt x="80561" y="47887"/>
                  <a:pt x="79998" y="48315"/>
                </a:cubicBezTo>
                <a:cubicBezTo>
                  <a:pt x="79724" y="49527"/>
                  <a:pt x="79510" y="50746"/>
                  <a:pt x="79360" y="51966"/>
                </a:cubicBezTo>
                <a:cubicBezTo>
                  <a:pt x="79855" y="51632"/>
                  <a:pt x="80354" y="51286"/>
                  <a:pt x="80857" y="50930"/>
                </a:cubicBezTo>
                <a:close/>
                <a:moveTo>
                  <a:pt x="79109" y="55121"/>
                </a:moveTo>
                <a:cubicBezTo>
                  <a:pt x="79555" y="54858"/>
                  <a:pt x="80005" y="54592"/>
                  <a:pt x="80456" y="54318"/>
                </a:cubicBezTo>
                <a:cubicBezTo>
                  <a:pt x="80534" y="53252"/>
                  <a:pt x="80658" y="52191"/>
                  <a:pt x="80827" y="51133"/>
                </a:cubicBezTo>
                <a:cubicBezTo>
                  <a:pt x="80324" y="51482"/>
                  <a:pt x="79829" y="51823"/>
                  <a:pt x="79337" y="52153"/>
                </a:cubicBezTo>
                <a:cubicBezTo>
                  <a:pt x="79217" y="53140"/>
                  <a:pt x="79142" y="54130"/>
                  <a:pt x="79109" y="55121"/>
                </a:cubicBezTo>
                <a:close/>
                <a:moveTo>
                  <a:pt x="77750" y="55849"/>
                </a:moveTo>
                <a:lnTo>
                  <a:pt x="77750" y="55886"/>
                </a:lnTo>
                <a:cubicBezTo>
                  <a:pt x="78178" y="55650"/>
                  <a:pt x="78610" y="55406"/>
                  <a:pt x="79045" y="55155"/>
                </a:cubicBezTo>
                <a:cubicBezTo>
                  <a:pt x="79079" y="54172"/>
                  <a:pt x="79154" y="53185"/>
                  <a:pt x="79266" y="52202"/>
                </a:cubicBezTo>
                <a:cubicBezTo>
                  <a:pt x="78793" y="52521"/>
                  <a:pt x="78324" y="52829"/>
                  <a:pt x="77855" y="53132"/>
                </a:cubicBezTo>
                <a:cubicBezTo>
                  <a:pt x="77784" y="54037"/>
                  <a:pt x="77750" y="54941"/>
                  <a:pt x="77750" y="55849"/>
                </a:cubicBezTo>
                <a:close/>
                <a:moveTo>
                  <a:pt x="76433" y="56588"/>
                </a:moveTo>
                <a:cubicBezTo>
                  <a:pt x="76850" y="56370"/>
                  <a:pt x="77266" y="56149"/>
                  <a:pt x="77687" y="55920"/>
                </a:cubicBezTo>
                <a:cubicBezTo>
                  <a:pt x="77687" y="55898"/>
                  <a:pt x="77687" y="55871"/>
                  <a:pt x="77687" y="55849"/>
                </a:cubicBezTo>
                <a:cubicBezTo>
                  <a:pt x="77687" y="54956"/>
                  <a:pt x="77720" y="54067"/>
                  <a:pt x="77788" y="53174"/>
                </a:cubicBezTo>
                <a:cubicBezTo>
                  <a:pt x="77334" y="53470"/>
                  <a:pt x="76880" y="53755"/>
                  <a:pt x="76430" y="54029"/>
                </a:cubicBezTo>
                <a:cubicBezTo>
                  <a:pt x="76415" y="54453"/>
                  <a:pt x="76407" y="54873"/>
                  <a:pt x="76407" y="55294"/>
                </a:cubicBezTo>
                <a:cubicBezTo>
                  <a:pt x="76407" y="55725"/>
                  <a:pt x="76415" y="56157"/>
                  <a:pt x="76433" y="56588"/>
                </a:cubicBezTo>
                <a:close/>
                <a:moveTo>
                  <a:pt x="75169" y="57376"/>
                </a:moveTo>
                <a:cubicBezTo>
                  <a:pt x="75221" y="58051"/>
                  <a:pt x="75296" y="58723"/>
                  <a:pt x="75394" y="59395"/>
                </a:cubicBezTo>
                <a:cubicBezTo>
                  <a:pt x="75773" y="59248"/>
                  <a:pt x="76156" y="59091"/>
                  <a:pt x="76538" y="58933"/>
                </a:cubicBezTo>
                <a:cubicBezTo>
                  <a:pt x="76460" y="58216"/>
                  <a:pt x="76403" y="57496"/>
                  <a:pt x="76373" y="56776"/>
                </a:cubicBezTo>
                <a:cubicBezTo>
                  <a:pt x="75968" y="56986"/>
                  <a:pt x="75567" y="57185"/>
                  <a:pt x="75169" y="57376"/>
                </a:cubicBezTo>
                <a:close/>
                <a:moveTo>
                  <a:pt x="73916" y="57800"/>
                </a:moveTo>
                <a:cubicBezTo>
                  <a:pt x="74306" y="57627"/>
                  <a:pt x="74696" y="57443"/>
                  <a:pt x="75086" y="57256"/>
                </a:cubicBezTo>
                <a:cubicBezTo>
                  <a:pt x="75026" y="56468"/>
                  <a:pt x="74996" y="55680"/>
                  <a:pt x="74993" y="54892"/>
                </a:cubicBezTo>
                <a:cubicBezTo>
                  <a:pt x="74572" y="55132"/>
                  <a:pt x="74156" y="55369"/>
                  <a:pt x="73743" y="55597"/>
                </a:cubicBezTo>
                <a:cubicBezTo>
                  <a:pt x="73773" y="56333"/>
                  <a:pt x="73833" y="57068"/>
                  <a:pt x="73916" y="57800"/>
                </a:cubicBezTo>
                <a:close/>
                <a:moveTo>
                  <a:pt x="73057" y="60235"/>
                </a:moveTo>
                <a:cubicBezTo>
                  <a:pt x="73420" y="60115"/>
                  <a:pt x="73781" y="59995"/>
                  <a:pt x="74145" y="59864"/>
                </a:cubicBezTo>
                <a:cubicBezTo>
                  <a:pt x="74032" y="59237"/>
                  <a:pt x="73938" y="58610"/>
                  <a:pt x="73863" y="57980"/>
                </a:cubicBezTo>
                <a:cubicBezTo>
                  <a:pt x="73484" y="58149"/>
                  <a:pt x="73105" y="58310"/>
                  <a:pt x="72730" y="58468"/>
                </a:cubicBezTo>
                <a:cubicBezTo>
                  <a:pt x="72824" y="59057"/>
                  <a:pt x="72933" y="59646"/>
                  <a:pt x="73057" y="60235"/>
                </a:cubicBezTo>
                <a:moveTo>
                  <a:pt x="71559" y="58929"/>
                </a:moveTo>
                <a:cubicBezTo>
                  <a:pt x="71665" y="59481"/>
                  <a:pt x="71788" y="60036"/>
                  <a:pt x="71927" y="60584"/>
                </a:cubicBezTo>
                <a:cubicBezTo>
                  <a:pt x="72280" y="60483"/>
                  <a:pt x="72633" y="60370"/>
                  <a:pt x="72985" y="60257"/>
                </a:cubicBezTo>
                <a:cubicBezTo>
                  <a:pt x="72861" y="59672"/>
                  <a:pt x="72753" y="59083"/>
                  <a:pt x="72659" y="58498"/>
                </a:cubicBezTo>
                <a:cubicBezTo>
                  <a:pt x="72291" y="58648"/>
                  <a:pt x="71923" y="58790"/>
                  <a:pt x="71559" y="58929"/>
                </a:cubicBezTo>
                <a:close/>
                <a:moveTo>
                  <a:pt x="71533" y="58787"/>
                </a:moveTo>
                <a:cubicBezTo>
                  <a:pt x="71901" y="58648"/>
                  <a:pt x="72269" y="58502"/>
                  <a:pt x="72636" y="58351"/>
                </a:cubicBezTo>
                <a:cubicBezTo>
                  <a:pt x="72535" y="57672"/>
                  <a:pt x="72452" y="56989"/>
                  <a:pt x="72396" y="56307"/>
                </a:cubicBezTo>
                <a:cubicBezTo>
                  <a:pt x="72006" y="56505"/>
                  <a:pt x="71620" y="56697"/>
                  <a:pt x="71233" y="56881"/>
                </a:cubicBezTo>
                <a:cubicBezTo>
                  <a:pt x="71312" y="57519"/>
                  <a:pt x="71413" y="58153"/>
                  <a:pt x="71533" y="58787"/>
                </a:cubicBezTo>
                <a:close/>
                <a:moveTo>
                  <a:pt x="70381" y="59203"/>
                </a:moveTo>
                <a:cubicBezTo>
                  <a:pt x="70742" y="59079"/>
                  <a:pt x="71098" y="58952"/>
                  <a:pt x="71458" y="58817"/>
                </a:cubicBezTo>
                <a:cubicBezTo>
                  <a:pt x="71338" y="58183"/>
                  <a:pt x="71241" y="57549"/>
                  <a:pt x="71162" y="56914"/>
                </a:cubicBezTo>
                <a:cubicBezTo>
                  <a:pt x="70787" y="57095"/>
                  <a:pt x="70411" y="57263"/>
                  <a:pt x="70036" y="57428"/>
                </a:cubicBezTo>
                <a:cubicBezTo>
                  <a:pt x="70134" y="58021"/>
                  <a:pt x="70250" y="58610"/>
                  <a:pt x="70381" y="59203"/>
                </a:cubicBezTo>
                <a:moveTo>
                  <a:pt x="68869" y="57912"/>
                </a:moveTo>
                <a:cubicBezTo>
                  <a:pt x="68986" y="58468"/>
                  <a:pt x="69113" y="59019"/>
                  <a:pt x="69259" y="59567"/>
                </a:cubicBezTo>
                <a:cubicBezTo>
                  <a:pt x="69608" y="59458"/>
                  <a:pt x="69957" y="59346"/>
                  <a:pt x="70306" y="59226"/>
                </a:cubicBezTo>
                <a:cubicBezTo>
                  <a:pt x="70175" y="58640"/>
                  <a:pt x="70059" y="58051"/>
                  <a:pt x="69961" y="57458"/>
                </a:cubicBezTo>
                <a:cubicBezTo>
                  <a:pt x="69597" y="57620"/>
                  <a:pt x="69233" y="57770"/>
                  <a:pt x="68869" y="57912"/>
                </a:cubicBezTo>
                <a:moveTo>
                  <a:pt x="68839" y="57770"/>
                </a:moveTo>
                <a:cubicBezTo>
                  <a:pt x="69207" y="57624"/>
                  <a:pt x="69571" y="57473"/>
                  <a:pt x="69935" y="57312"/>
                </a:cubicBezTo>
                <a:cubicBezTo>
                  <a:pt x="69826" y="56626"/>
                  <a:pt x="69740" y="55931"/>
                  <a:pt x="69680" y="55241"/>
                </a:cubicBezTo>
                <a:cubicBezTo>
                  <a:pt x="69293" y="55451"/>
                  <a:pt x="68907" y="55654"/>
                  <a:pt x="68524" y="55845"/>
                </a:cubicBezTo>
                <a:cubicBezTo>
                  <a:pt x="68607" y="56490"/>
                  <a:pt x="68712" y="57132"/>
                  <a:pt x="68839" y="57770"/>
                </a:cubicBezTo>
                <a:close/>
                <a:moveTo>
                  <a:pt x="68160" y="59882"/>
                </a:moveTo>
                <a:cubicBezTo>
                  <a:pt x="68502" y="59792"/>
                  <a:pt x="68839" y="59695"/>
                  <a:pt x="69181" y="59590"/>
                </a:cubicBezTo>
                <a:cubicBezTo>
                  <a:pt x="69034" y="59046"/>
                  <a:pt x="68907" y="58494"/>
                  <a:pt x="68794" y="57946"/>
                </a:cubicBezTo>
                <a:cubicBezTo>
                  <a:pt x="68438" y="58085"/>
                  <a:pt x="68085" y="58216"/>
                  <a:pt x="67732" y="58344"/>
                </a:cubicBezTo>
                <a:cubicBezTo>
                  <a:pt x="67860" y="58862"/>
                  <a:pt x="68003" y="59372"/>
                  <a:pt x="68160" y="59882"/>
                </a:cubicBezTo>
                <a:moveTo>
                  <a:pt x="67080" y="60156"/>
                </a:moveTo>
                <a:cubicBezTo>
                  <a:pt x="67414" y="60077"/>
                  <a:pt x="67744" y="59995"/>
                  <a:pt x="68078" y="59905"/>
                </a:cubicBezTo>
                <a:cubicBezTo>
                  <a:pt x="67924" y="59398"/>
                  <a:pt x="67781" y="58884"/>
                  <a:pt x="67654" y="58374"/>
                </a:cubicBezTo>
                <a:cubicBezTo>
                  <a:pt x="67312" y="58494"/>
                  <a:pt x="66967" y="58610"/>
                  <a:pt x="66626" y="58723"/>
                </a:cubicBezTo>
                <a:cubicBezTo>
                  <a:pt x="66764" y="59203"/>
                  <a:pt x="66914" y="59680"/>
                  <a:pt x="67080" y="60156"/>
                </a:cubicBezTo>
                <a:moveTo>
                  <a:pt x="65537" y="59049"/>
                </a:moveTo>
                <a:cubicBezTo>
                  <a:pt x="65688" y="59496"/>
                  <a:pt x="65849" y="59942"/>
                  <a:pt x="66022" y="60389"/>
                </a:cubicBezTo>
                <a:cubicBezTo>
                  <a:pt x="66344" y="60321"/>
                  <a:pt x="66671" y="60254"/>
                  <a:pt x="66993" y="60179"/>
                </a:cubicBezTo>
                <a:cubicBezTo>
                  <a:pt x="66832" y="59702"/>
                  <a:pt x="66678" y="59226"/>
                  <a:pt x="66543" y="58749"/>
                </a:cubicBezTo>
                <a:cubicBezTo>
                  <a:pt x="66209" y="58854"/>
                  <a:pt x="65871" y="58956"/>
                  <a:pt x="65537" y="59049"/>
                </a:cubicBezTo>
                <a:close/>
                <a:moveTo>
                  <a:pt x="65492" y="58910"/>
                </a:moveTo>
                <a:cubicBezTo>
                  <a:pt x="65830" y="58817"/>
                  <a:pt x="66164" y="58715"/>
                  <a:pt x="66502" y="58610"/>
                </a:cubicBezTo>
                <a:cubicBezTo>
                  <a:pt x="66348" y="58066"/>
                  <a:pt x="66209" y="57519"/>
                  <a:pt x="66089" y="56971"/>
                </a:cubicBezTo>
                <a:cubicBezTo>
                  <a:pt x="65740" y="57117"/>
                  <a:pt x="65395" y="57256"/>
                  <a:pt x="65046" y="57387"/>
                </a:cubicBezTo>
                <a:cubicBezTo>
                  <a:pt x="65181" y="57897"/>
                  <a:pt x="65327" y="58404"/>
                  <a:pt x="65492" y="58910"/>
                </a:cubicBezTo>
                <a:moveTo>
                  <a:pt x="64423" y="59192"/>
                </a:moveTo>
                <a:cubicBezTo>
                  <a:pt x="64753" y="59109"/>
                  <a:pt x="65080" y="59027"/>
                  <a:pt x="65406" y="58937"/>
                </a:cubicBezTo>
                <a:cubicBezTo>
                  <a:pt x="65245" y="58430"/>
                  <a:pt x="65095" y="57927"/>
                  <a:pt x="64960" y="57421"/>
                </a:cubicBezTo>
                <a:cubicBezTo>
                  <a:pt x="64622" y="57545"/>
                  <a:pt x="64284" y="57665"/>
                  <a:pt x="63947" y="57777"/>
                </a:cubicBezTo>
                <a:cubicBezTo>
                  <a:pt x="64093" y="58250"/>
                  <a:pt x="64251" y="58723"/>
                  <a:pt x="64423" y="59192"/>
                </a:cubicBezTo>
                <a:close/>
                <a:moveTo>
                  <a:pt x="63373" y="59425"/>
                </a:moveTo>
                <a:cubicBezTo>
                  <a:pt x="63695" y="59357"/>
                  <a:pt x="64014" y="59289"/>
                  <a:pt x="64333" y="59211"/>
                </a:cubicBezTo>
                <a:cubicBezTo>
                  <a:pt x="64161" y="58745"/>
                  <a:pt x="64003" y="58276"/>
                  <a:pt x="63857" y="57807"/>
                </a:cubicBezTo>
                <a:cubicBezTo>
                  <a:pt x="63530" y="57916"/>
                  <a:pt x="63200" y="58018"/>
                  <a:pt x="62870" y="58115"/>
                </a:cubicBezTo>
                <a:cubicBezTo>
                  <a:pt x="63024" y="58554"/>
                  <a:pt x="63192" y="58989"/>
                  <a:pt x="63373" y="59425"/>
                </a:cubicBezTo>
                <a:moveTo>
                  <a:pt x="62341" y="59612"/>
                </a:moveTo>
                <a:cubicBezTo>
                  <a:pt x="62652" y="59563"/>
                  <a:pt x="62967" y="59503"/>
                  <a:pt x="63279" y="59443"/>
                </a:cubicBezTo>
                <a:cubicBezTo>
                  <a:pt x="63099" y="59012"/>
                  <a:pt x="62934" y="58577"/>
                  <a:pt x="62780" y="58141"/>
                </a:cubicBezTo>
                <a:cubicBezTo>
                  <a:pt x="62457" y="58231"/>
                  <a:pt x="62138" y="58318"/>
                  <a:pt x="61815" y="58396"/>
                </a:cubicBezTo>
                <a:cubicBezTo>
                  <a:pt x="61981" y="58805"/>
                  <a:pt x="62153" y="59211"/>
                  <a:pt x="62341" y="59612"/>
                </a:cubicBezTo>
                <a:moveTo>
                  <a:pt x="62303" y="59766"/>
                </a:moveTo>
                <a:cubicBezTo>
                  <a:pt x="61999" y="59815"/>
                  <a:pt x="61695" y="59860"/>
                  <a:pt x="61392" y="59897"/>
                </a:cubicBezTo>
                <a:cubicBezTo>
                  <a:pt x="61568" y="60239"/>
                  <a:pt x="61752" y="60576"/>
                  <a:pt x="61943" y="60914"/>
                </a:cubicBezTo>
                <a:cubicBezTo>
                  <a:pt x="62239" y="60899"/>
                  <a:pt x="62540" y="60877"/>
                  <a:pt x="62836" y="60847"/>
                </a:cubicBezTo>
                <a:cubicBezTo>
                  <a:pt x="62648" y="60490"/>
                  <a:pt x="62472" y="60130"/>
                  <a:pt x="62303" y="59766"/>
                </a:cubicBezTo>
                <a:close/>
                <a:moveTo>
                  <a:pt x="63853" y="60738"/>
                </a:moveTo>
                <a:cubicBezTo>
                  <a:pt x="63669" y="60355"/>
                  <a:pt x="63496" y="59969"/>
                  <a:pt x="63335" y="59578"/>
                </a:cubicBezTo>
                <a:cubicBezTo>
                  <a:pt x="63024" y="59642"/>
                  <a:pt x="62712" y="59698"/>
                  <a:pt x="62405" y="59751"/>
                </a:cubicBezTo>
                <a:cubicBezTo>
                  <a:pt x="62573" y="60115"/>
                  <a:pt x="62753" y="60479"/>
                  <a:pt x="62941" y="60839"/>
                </a:cubicBezTo>
                <a:cubicBezTo>
                  <a:pt x="63245" y="60809"/>
                  <a:pt x="63549" y="60775"/>
                  <a:pt x="63853" y="60738"/>
                </a:cubicBezTo>
                <a:moveTo>
                  <a:pt x="63917" y="60873"/>
                </a:moveTo>
                <a:cubicBezTo>
                  <a:pt x="63616" y="60910"/>
                  <a:pt x="63313" y="60944"/>
                  <a:pt x="63012" y="60974"/>
                </a:cubicBezTo>
                <a:cubicBezTo>
                  <a:pt x="63185" y="61304"/>
                  <a:pt x="63369" y="61634"/>
                  <a:pt x="63556" y="61965"/>
                </a:cubicBezTo>
                <a:cubicBezTo>
                  <a:pt x="63853" y="61953"/>
                  <a:pt x="64149" y="61938"/>
                  <a:pt x="64446" y="61923"/>
                </a:cubicBezTo>
                <a:cubicBezTo>
                  <a:pt x="64262" y="61574"/>
                  <a:pt x="64085" y="61225"/>
                  <a:pt x="63917" y="60873"/>
                </a:cubicBezTo>
                <a:moveTo>
                  <a:pt x="65459" y="61845"/>
                </a:moveTo>
                <a:cubicBezTo>
                  <a:pt x="65279" y="61473"/>
                  <a:pt x="65106" y="61102"/>
                  <a:pt x="64941" y="60726"/>
                </a:cubicBezTo>
                <a:cubicBezTo>
                  <a:pt x="64633" y="60775"/>
                  <a:pt x="64326" y="60820"/>
                  <a:pt x="64014" y="60862"/>
                </a:cubicBezTo>
                <a:cubicBezTo>
                  <a:pt x="64187" y="61214"/>
                  <a:pt x="64363" y="61567"/>
                  <a:pt x="64551" y="61916"/>
                </a:cubicBezTo>
                <a:cubicBezTo>
                  <a:pt x="64855" y="61897"/>
                  <a:pt x="65155" y="61871"/>
                  <a:pt x="65459" y="61845"/>
                </a:cubicBezTo>
                <a:close/>
                <a:moveTo>
                  <a:pt x="65526" y="61976"/>
                </a:moveTo>
                <a:cubicBezTo>
                  <a:pt x="65166" y="62006"/>
                  <a:pt x="64922" y="62028"/>
                  <a:pt x="64622" y="62051"/>
                </a:cubicBezTo>
                <a:cubicBezTo>
                  <a:pt x="64798" y="62374"/>
                  <a:pt x="64978" y="62693"/>
                  <a:pt x="65166" y="63011"/>
                </a:cubicBezTo>
                <a:cubicBezTo>
                  <a:pt x="65462" y="63011"/>
                  <a:pt x="65755" y="63004"/>
                  <a:pt x="66052" y="62993"/>
                </a:cubicBezTo>
                <a:cubicBezTo>
                  <a:pt x="65868" y="62659"/>
                  <a:pt x="65691" y="62317"/>
                  <a:pt x="65526" y="61976"/>
                </a:cubicBezTo>
                <a:close/>
                <a:moveTo>
                  <a:pt x="67057" y="62944"/>
                </a:moveTo>
                <a:cubicBezTo>
                  <a:pt x="66877" y="62587"/>
                  <a:pt x="66708" y="62227"/>
                  <a:pt x="66543" y="61863"/>
                </a:cubicBezTo>
                <a:cubicBezTo>
                  <a:pt x="66235" y="61905"/>
                  <a:pt x="65931" y="61938"/>
                  <a:pt x="65624" y="61968"/>
                </a:cubicBezTo>
                <a:cubicBezTo>
                  <a:pt x="65793" y="62310"/>
                  <a:pt x="65969" y="62651"/>
                  <a:pt x="66157" y="62989"/>
                </a:cubicBezTo>
                <a:cubicBezTo>
                  <a:pt x="66457" y="62978"/>
                  <a:pt x="66757" y="62963"/>
                  <a:pt x="67057" y="62944"/>
                </a:cubicBezTo>
                <a:moveTo>
                  <a:pt x="67125" y="63079"/>
                </a:moveTo>
                <a:cubicBezTo>
                  <a:pt x="66824" y="63098"/>
                  <a:pt x="66528" y="63113"/>
                  <a:pt x="66228" y="63124"/>
                </a:cubicBezTo>
                <a:cubicBezTo>
                  <a:pt x="66404" y="63439"/>
                  <a:pt x="66581" y="63751"/>
                  <a:pt x="66768" y="64062"/>
                </a:cubicBezTo>
                <a:cubicBezTo>
                  <a:pt x="66948" y="64066"/>
                  <a:pt x="67128" y="64069"/>
                  <a:pt x="67305" y="64069"/>
                </a:cubicBezTo>
                <a:cubicBezTo>
                  <a:pt x="67421" y="64069"/>
                  <a:pt x="67537" y="64066"/>
                  <a:pt x="67650" y="64066"/>
                </a:cubicBezTo>
                <a:cubicBezTo>
                  <a:pt x="67470" y="63739"/>
                  <a:pt x="67293" y="63409"/>
                  <a:pt x="67125" y="63079"/>
                </a:cubicBezTo>
                <a:close/>
                <a:moveTo>
                  <a:pt x="68652" y="64043"/>
                </a:moveTo>
                <a:cubicBezTo>
                  <a:pt x="68472" y="63694"/>
                  <a:pt x="68303" y="63345"/>
                  <a:pt x="68138" y="62996"/>
                </a:cubicBezTo>
                <a:cubicBezTo>
                  <a:pt x="67834" y="63023"/>
                  <a:pt x="67526" y="63049"/>
                  <a:pt x="67222" y="63071"/>
                </a:cubicBezTo>
                <a:cubicBezTo>
                  <a:pt x="67391" y="63405"/>
                  <a:pt x="67567" y="63736"/>
                  <a:pt x="67751" y="64066"/>
                </a:cubicBezTo>
                <a:cubicBezTo>
                  <a:pt x="68051" y="64062"/>
                  <a:pt x="68352" y="64054"/>
                  <a:pt x="68652" y="64043"/>
                </a:cubicBezTo>
                <a:close/>
                <a:moveTo>
                  <a:pt x="68719" y="64175"/>
                </a:moveTo>
                <a:cubicBezTo>
                  <a:pt x="68423" y="64186"/>
                  <a:pt x="68126" y="64193"/>
                  <a:pt x="67826" y="64197"/>
                </a:cubicBezTo>
                <a:cubicBezTo>
                  <a:pt x="68003" y="64505"/>
                  <a:pt x="68179" y="64812"/>
                  <a:pt x="68367" y="65116"/>
                </a:cubicBezTo>
                <a:cubicBezTo>
                  <a:pt x="68659" y="65128"/>
                  <a:pt x="68952" y="65135"/>
                  <a:pt x="69244" y="65139"/>
                </a:cubicBezTo>
                <a:cubicBezTo>
                  <a:pt x="69064" y="64820"/>
                  <a:pt x="68888" y="64497"/>
                  <a:pt x="68719" y="64175"/>
                </a:cubicBezTo>
                <a:close/>
                <a:moveTo>
                  <a:pt x="69710" y="65143"/>
                </a:moveTo>
                <a:cubicBezTo>
                  <a:pt x="69886" y="65143"/>
                  <a:pt x="70066" y="65139"/>
                  <a:pt x="70243" y="65135"/>
                </a:cubicBezTo>
                <a:cubicBezTo>
                  <a:pt x="70062" y="64797"/>
                  <a:pt x="69894" y="64460"/>
                  <a:pt x="69728" y="64118"/>
                </a:cubicBezTo>
                <a:cubicBezTo>
                  <a:pt x="69425" y="64141"/>
                  <a:pt x="69121" y="64156"/>
                  <a:pt x="68817" y="64171"/>
                </a:cubicBezTo>
                <a:cubicBezTo>
                  <a:pt x="68986" y="64493"/>
                  <a:pt x="69162" y="64816"/>
                  <a:pt x="69346" y="65139"/>
                </a:cubicBezTo>
                <a:cubicBezTo>
                  <a:pt x="69466" y="65139"/>
                  <a:pt x="69590" y="65143"/>
                  <a:pt x="69710" y="65143"/>
                </a:cubicBezTo>
                <a:close/>
                <a:moveTo>
                  <a:pt x="70310" y="65266"/>
                </a:moveTo>
                <a:cubicBezTo>
                  <a:pt x="70111" y="65270"/>
                  <a:pt x="69912" y="65274"/>
                  <a:pt x="69710" y="65274"/>
                </a:cubicBezTo>
                <a:cubicBezTo>
                  <a:pt x="69612" y="65274"/>
                  <a:pt x="69518" y="65274"/>
                  <a:pt x="69421" y="65270"/>
                </a:cubicBezTo>
                <a:cubicBezTo>
                  <a:pt x="69597" y="65574"/>
                  <a:pt x="69774" y="65870"/>
                  <a:pt x="69961" y="66171"/>
                </a:cubicBezTo>
                <a:cubicBezTo>
                  <a:pt x="70250" y="66186"/>
                  <a:pt x="70543" y="66201"/>
                  <a:pt x="70835" y="66208"/>
                </a:cubicBezTo>
                <a:cubicBezTo>
                  <a:pt x="70655" y="65897"/>
                  <a:pt x="70479" y="65582"/>
                  <a:pt x="70310" y="65266"/>
                </a:cubicBezTo>
                <a:moveTo>
                  <a:pt x="71830" y="66231"/>
                </a:moveTo>
                <a:cubicBezTo>
                  <a:pt x="71650" y="65900"/>
                  <a:pt x="71481" y="65570"/>
                  <a:pt x="71316" y="65240"/>
                </a:cubicBezTo>
                <a:cubicBezTo>
                  <a:pt x="71012" y="65251"/>
                  <a:pt x="70708" y="65259"/>
                  <a:pt x="70408" y="65266"/>
                </a:cubicBezTo>
                <a:cubicBezTo>
                  <a:pt x="70576" y="65585"/>
                  <a:pt x="70753" y="65897"/>
                  <a:pt x="70937" y="66212"/>
                </a:cubicBezTo>
                <a:cubicBezTo>
                  <a:pt x="71233" y="66223"/>
                  <a:pt x="71529" y="66227"/>
                  <a:pt x="71830" y="66231"/>
                </a:cubicBezTo>
                <a:close/>
                <a:moveTo>
                  <a:pt x="71901" y="66358"/>
                </a:moveTo>
                <a:cubicBezTo>
                  <a:pt x="71605" y="66358"/>
                  <a:pt x="71308" y="66354"/>
                  <a:pt x="71012" y="66343"/>
                </a:cubicBezTo>
                <a:cubicBezTo>
                  <a:pt x="71184" y="66640"/>
                  <a:pt x="71364" y="66932"/>
                  <a:pt x="71548" y="67225"/>
                </a:cubicBezTo>
                <a:cubicBezTo>
                  <a:pt x="71841" y="67247"/>
                  <a:pt x="72130" y="67266"/>
                  <a:pt x="72422" y="67281"/>
                </a:cubicBezTo>
                <a:cubicBezTo>
                  <a:pt x="72242" y="66977"/>
                  <a:pt x="72066" y="66670"/>
                  <a:pt x="71901" y="66358"/>
                </a:cubicBezTo>
                <a:moveTo>
                  <a:pt x="73413" y="67322"/>
                </a:moveTo>
                <a:cubicBezTo>
                  <a:pt x="73233" y="67000"/>
                  <a:pt x="73064" y="66677"/>
                  <a:pt x="72899" y="66354"/>
                </a:cubicBezTo>
                <a:cubicBezTo>
                  <a:pt x="72644" y="66358"/>
                  <a:pt x="72389" y="66362"/>
                  <a:pt x="72134" y="66362"/>
                </a:cubicBezTo>
                <a:lnTo>
                  <a:pt x="72134" y="66362"/>
                </a:lnTo>
                <a:cubicBezTo>
                  <a:pt x="72085" y="66362"/>
                  <a:pt x="72040" y="66362"/>
                  <a:pt x="71995" y="66362"/>
                </a:cubicBezTo>
                <a:cubicBezTo>
                  <a:pt x="72164" y="66670"/>
                  <a:pt x="72340" y="66977"/>
                  <a:pt x="72520" y="67285"/>
                </a:cubicBezTo>
                <a:cubicBezTo>
                  <a:pt x="72816" y="67300"/>
                  <a:pt x="73113" y="67311"/>
                  <a:pt x="73413" y="67322"/>
                </a:cubicBezTo>
                <a:close/>
                <a:moveTo>
                  <a:pt x="73484" y="67450"/>
                </a:moveTo>
                <a:cubicBezTo>
                  <a:pt x="73188" y="67443"/>
                  <a:pt x="72895" y="67431"/>
                  <a:pt x="72599" y="67416"/>
                </a:cubicBezTo>
                <a:cubicBezTo>
                  <a:pt x="72771" y="67705"/>
                  <a:pt x="72951" y="67994"/>
                  <a:pt x="73135" y="68283"/>
                </a:cubicBezTo>
                <a:cubicBezTo>
                  <a:pt x="73424" y="68309"/>
                  <a:pt x="73717" y="68332"/>
                  <a:pt x="74006" y="68354"/>
                </a:cubicBezTo>
                <a:cubicBezTo>
                  <a:pt x="73826" y="68054"/>
                  <a:pt x="73653" y="67754"/>
                  <a:pt x="73484" y="67450"/>
                </a:cubicBezTo>
                <a:close/>
                <a:moveTo>
                  <a:pt x="74993" y="68411"/>
                </a:moveTo>
                <a:cubicBezTo>
                  <a:pt x="74816" y="68095"/>
                  <a:pt x="74644" y="67780"/>
                  <a:pt x="74479" y="67465"/>
                </a:cubicBezTo>
                <a:cubicBezTo>
                  <a:pt x="74178" y="67465"/>
                  <a:pt x="73874" y="67461"/>
                  <a:pt x="73574" y="67454"/>
                </a:cubicBezTo>
                <a:cubicBezTo>
                  <a:pt x="73747" y="67758"/>
                  <a:pt x="73923" y="68058"/>
                  <a:pt x="74103" y="68358"/>
                </a:cubicBezTo>
                <a:cubicBezTo>
                  <a:pt x="74400" y="68381"/>
                  <a:pt x="74696" y="68396"/>
                  <a:pt x="74993" y="68411"/>
                </a:cubicBezTo>
                <a:close/>
                <a:moveTo>
                  <a:pt x="75064" y="68538"/>
                </a:moveTo>
                <a:cubicBezTo>
                  <a:pt x="74771" y="68527"/>
                  <a:pt x="74475" y="68508"/>
                  <a:pt x="74182" y="68489"/>
                </a:cubicBezTo>
                <a:cubicBezTo>
                  <a:pt x="74358" y="68774"/>
                  <a:pt x="74535" y="69056"/>
                  <a:pt x="74719" y="69341"/>
                </a:cubicBezTo>
                <a:cubicBezTo>
                  <a:pt x="75008" y="69371"/>
                  <a:pt x="75296" y="69401"/>
                  <a:pt x="75589" y="69424"/>
                </a:cubicBezTo>
                <a:cubicBezTo>
                  <a:pt x="75409" y="69131"/>
                  <a:pt x="75233" y="68835"/>
                  <a:pt x="75064" y="68538"/>
                </a:cubicBezTo>
                <a:close/>
                <a:moveTo>
                  <a:pt x="76572" y="69499"/>
                </a:moveTo>
                <a:cubicBezTo>
                  <a:pt x="76392" y="69191"/>
                  <a:pt x="76219" y="68883"/>
                  <a:pt x="76054" y="68572"/>
                </a:cubicBezTo>
                <a:cubicBezTo>
                  <a:pt x="75754" y="68564"/>
                  <a:pt x="75454" y="68557"/>
                  <a:pt x="75158" y="68542"/>
                </a:cubicBezTo>
                <a:cubicBezTo>
                  <a:pt x="75327" y="68842"/>
                  <a:pt x="75503" y="69138"/>
                  <a:pt x="75683" y="69435"/>
                </a:cubicBezTo>
                <a:cubicBezTo>
                  <a:pt x="75979" y="69457"/>
                  <a:pt x="76276" y="69480"/>
                  <a:pt x="76572" y="69499"/>
                </a:cubicBezTo>
                <a:close/>
                <a:moveTo>
                  <a:pt x="76643" y="69626"/>
                </a:moveTo>
                <a:cubicBezTo>
                  <a:pt x="76351" y="69607"/>
                  <a:pt x="76058" y="69589"/>
                  <a:pt x="75765" y="69562"/>
                </a:cubicBezTo>
                <a:cubicBezTo>
                  <a:pt x="75938" y="69844"/>
                  <a:pt x="76118" y="70121"/>
                  <a:pt x="76302" y="70399"/>
                </a:cubicBezTo>
                <a:cubicBezTo>
                  <a:pt x="76591" y="70437"/>
                  <a:pt x="76880" y="70467"/>
                  <a:pt x="77169" y="70497"/>
                </a:cubicBezTo>
                <a:cubicBezTo>
                  <a:pt x="76989" y="70208"/>
                  <a:pt x="76812" y="69919"/>
                  <a:pt x="76643" y="69626"/>
                </a:cubicBezTo>
                <a:close/>
                <a:moveTo>
                  <a:pt x="78148" y="70587"/>
                </a:moveTo>
                <a:cubicBezTo>
                  <a:pt x="77968" y="70287"/>
                  <a:pt x="77795" y="69983"/>
                  <a:pt x="77630" y="69679"/>
                </a:cubicBezTo>
                <a:cubicBezTo>
                  <a:pt x="77330" y="69667"/>
                  <a:pt x="77034" y="69652"/>
                  <a:pt x="76734" y="69634"/>
                </a:cubicBezTo>
                <a:cubicBezTo>
                  <a:pt x="76906" y="69926"/>
                  <a:pt x="77082" y="70219"/>
                  <a:pt x="77263" y="70508"/>
                </a:cubicBezTo>
                <a:cubicBezTo>
                  <a:pt x="77555" y="70538"/>
                  <a:pt x="77852" y="70564"/>
                  <a:pt x="78148" y="70587"/>
                </a:cubicBezTo>
                <a:close/>
                <a:moveTo>
                  <a:pt x="78223" y="70714"/>
                </a:moveTo>
                <a:cubicBezTo>
                  <a:pt x="77927" y="70692"/>
                  <a:pt x="77634" y="70666"/>
                  <a:pt x="77345" y="70635"/>
                </a:cubicBezTo>
                <a:cubicBezTo>
                  <a:pt x="77518" y="70913"/>
                  <a:pt x="77698" y="71187"/>
                  <a:pt x="77882" y="71461"/>
                </a:cubicBezTo>
                <a:cubicBezTo>
                  <a:pt x="78171" y="71498"/>
                  <a:pt x="78459" y="71536"/>
                  <a:pt x="78748" y="71570"/>
                </a:cubicBezTo>
                <a:cubicBezTo>
                  <a:pt x="78568" y="71285"/>
                  <a:pt x="78392" y="70999"/>
                  <a:pt x="78223" y="70714"/>
                </a:cubicBezTo>
                <a:close/>
                <a:moveTo>
                  <a:pt x="79724" y="71675"/>
                </a:moveTo>
                <a:cubicBezTo>
                  <a:pt x="79544" y="71378"/>
                  <a:pt x="79371" y="71082"/>
                  <a:pt x="79202" y="70782"/>
                </a:cubicBezTo>
                <a:cubicBezTo>
                  <a:pt x="78906" y="70763"/>
                  <a:pt x="78606" y="70744"/>
                  <a:pt x="78309" y="70722"/>
                </a:cubicBezTo>
                <a:cubicBezTo>
                  <a:pt x="78482" y="71011"/>
                  <a:pt x="78658" y="71296"/>
                  <a:pt x="78838" y="71581"/>
                </a:cubicBezTo>
                <a:cubicBezTo>
                  <a:pt x="79131" y="71615"/>
                  <a:pt x="79427" y="71649"/>
                  <a:pt x="79724" y="71675"/>
                </a:cubicBezTo>
                <a:close/>
                <a:moveTo>
                  <a:pt x="79799" y="71802"/>
                </a:moveTo>
                <a:cubicBezTo>
                  <a:pt x="79506" y="71772"/>
                  <a:pt x="79214" y="71742"/>
                  <a:pt x="78921" y="71709"/>
                </a:cubicBezTo>
                <a:cubicBezTo>
                  <a:pt x="79097" y="71979"/>
                  <a:pt x="79274" y="72253"/>
                  <a:pt x="79457" y="72523"/>
                </a:cubicBezTo>
                <a:cubicBezTo>
                  <a:pt x="79746" y="72564"/>
                  <a:pt x="80035" y="72605"/>
                  <a:pt x="80324" y="72643"/>
                </a:cubicBezTo>
                <a:cubicBezTo>
                  <a:pt x="80144" y="72365"/>
                  <a:pt x="79968" y="72084"/>
                  <a:pt x="79799" y="71802"/>
                </a:cubicBezTo>
                <a:close/>
                <a:moveTo>
                  <a:pt x="81296" y="72763"/>
                </a:moveTo>
                <a:cubicBezTo>
                  <a:pt x="81120" y="72470"/>
                  <a:pt x="80943" y="72178"/>
                  <a:pt x="80778" y="71885"/>
                </a:cubicBezTo>
                <a:cubicBezTo>
                  <a:pt x="80478" y="71862"/>
                  <a:pt x="80182" y="71836"/>
                  <a:pt x="79885" y="71810"/>
                </a:cubicBezTo>
                <a:cubicBezTo>
                  <a:pt x="80058" y="72091"/>
                  <a:pt x="80234" y="72376"/>
                  <a:pt x="80414" y="72654"/>
                </a:cubicBezTo>
                <a:cubicBezTo>
                  <a:pt x="80707" y="72695"/>
                  <a:pt x="81003" y="72729"/>
                  <a:pt x="81296" y="72763"/>
                </a:cubicBezTo>
                <a:close/>
                <a:moveTo>
                  <a:pt x="81371" y="72887"/>
                </a:moveTo>
                <a:cubicBezTo>
                  <a:pt x="81078" y="72853"/>
                  <a:pt x="80789" y="72819"/>
                  <a:pt x="80497" y="72782"/>
                </a:cubicBezTo>
                <a:cubicBezTo>
                  <a:pt x="80673" y="73052"/>
                  <a:pt x="80853" y="73318"/>
                  <a:pt x="81037" y="73585"/>
                </a:cubicBezTo>
                <a:cubicBezTo>
                  <a:pt x="81322" y="73630"/>
                  <a:pt x="81611" y="73675"/>
                  <a:pt x="81900" y="73720"/>
                </a:cubicBezTo>
                <a:cubicBezTo>
                  <a:pt x="81720" y="73442"/>
                  <a:pt x="81544" y="73164"/>
                  <a:pt x="81371" y="72887"/>
                </a:cubicBezTo>
                <a:moveTo>
                  <a:pt x="82868" y="73851"/>
                </a:moveTo>
                <a:cubicBezTo>
                  <a:pt x="82692" y="73562"/>
                  <a:pt x="82515" y="73273"/>
                  <a:pt x="82347" y="72984"/>
                </a:cubicBezTo>
                <a:cubicBezTo>
                  <a:pt x="82050" y="72958"/>
                  <a:pt x="81754" y="72928"/>
                  <a:pt x="81457" y="72894"/>
                </a:cubicBezTo>
                <a:cubicBezTo>
                  <a:pt x="81630" y="73176"/>
                  <a:pt x="81806" y="73453"/>
                  <a:pt x="81990" y="73731"/>
                </a:cubicBezTo>
                <a:cubicBezTo>
                  <a:pt x="82283" y="73772"/>
                  <a:pt x="82575" y="73813"/>
                  <a:pt x="82868" y="73851"/>
                </a:cubicBezTo>
                <a:close/>
                <a:moveTo>
                  <a:pt x="82947" y="73971"/>
                </a:moveTo>
                <a:cubicBezTo>
                  <a:pt x="82654" y="73937"/>
                  <a:pt x="82362" y="73896"/>
                  <a:pt x="82073" y="73855"/>
                </a:cubicBezTo>
                <a:cubicBezTo>
                  <a:pt x="82249" y="74121"/>
                  <a:pt x="82429" y="74384"/>
                  <a:pt x="82613" y="74646"/>
                </a:cubicBezTo>
                <a:cubicBezTo>
                  <a:pt x="82898" y="74699"/>
                  <a:pt x="83187" y="74748"/>
                  <a:pt x="83476" y="74793"/>
                </a:cubicBezTo>
                <a:cubicBezTo>
                  <a:pt x="83296" y="74519"/>
                  <a:pt x="83119" y="74249"/>
                  <a:pt x="82947" y="73971"/>
                </a:cubicBezTo>
                <a:close/>
                <a:moveTo>
                  <a:pt x="84440" y="74935"/>
                </a:moveTo>
                <a:cubicBezTo>
                  <a:pt x="84260" y="74654"/>
                  <a:pt x="84087" y="74369"/>
                  <a:pt x="83915" y="74084"/>
                </a:cubicBezTo>
                <a:cubicBezTo>
                  <a:pt x="83618" y="74054"/>
                  <a:pt x="83326" y="74020"/>
                  <a:pt x="83029" y="73982"/>
                </a:cubicBezTo>
                <a:cubicBezTo>
                  <a:pt x="83202" y="74260"/>
                  <a:pt x="83382" y="74534"/>
                  <a:pt x="83562" y="74808"/>
                </a:cubicBezTo>
                <a:cubicBezTo>
                  <a:pt x="83855" y="74853"/>
                  <a:pt x="84148" y="74894"/>
                  <a:pt x="84440" y="74935"/>
                </a:cubicBezTo>
                <a:close/>
                <a:moveTo>
                  <a:pt x="84515" y="75055"/>
                </a:moveTo>
                <a:cubicBezTo>
                  <a:pt x="84226" y="75018"/>
                  <a:pt x="83937" y="74977"/>
                  <a:pt x="83645" y="74932"/>
                </a:cubicBezTo>
                <a:cubicBezTo>
                  <a:pt x="83825" y="75190"/>
                  <a:pt x="84005" y="75453"/>
                  <a:pt x="84189" y="75712"/>
                </a:cubicBezTo>
                <a:cubicBezTo>
                  <a:pt x="84474" y="75768"/>
                  <a:pt x="84763" y="75817"/>
                  <a:pt x="85048" y="75866"/>
                </a:cubicBezTo>
                <a:cubicBezTo>
                  <a:pt x="84868" y="75599"/>
                  <a:pt x="84692" y="75329"/>
                  <a:pt x="84515" y="75055"/>
                </a:cubicBezTo>
                <a:close/>
                <a:moveTo>
                  <a:pt x="86012" y="76023"/>
                </a:moveTo>
                <a:cubicBezTo>
                  <a:pt x="85832" y="75742"/>
                  <a:pt x="85656" y="75461"/>
                  <a:pt x="85487" y="75179"/>
                </a:cubicBezTo>
                <a:cubicBezTo>
                  <a:pt x="85191" y="75145"/>
                  <a:pt x="84894" y="75108"/>
                  <a:pt x="84598" y="75067"/>
                </a:cubicBezTo>
                <a:cubicBezTo>
                  <a:pt x="84774" y="75340"/>
                  <a:pt x="84950" y="75611"/>
                  <a:pt x="85134" y="75881"/>
                </a:cubicBezTo>
                <a:cubicBezTo>
                  <a:pt x="85427" y="75930"/>
                  <a:pt x="85720" y="75978"/>
                  <a:pt x="86012" y="76023"/>
                </a:cubicBezTo>
                <a:close/>
                <a:moveTo>
                  <a:pt x="86624" y="76943"/>
                </a:moveTo>
                <a:cubicBezTo>
                  <a:pt x="86440" y="76676"/>
                  <a:pt x="86264" y="76410"/>
                  <a:pt x="86091" y="76143"/>
                </a:cubicBezTo>
                <a:cubicBezTo>
                  <a:pt x="85798" y="76098"/>
                  <a:pt x="85506" y="76053"/>
                  <a:pt x="85217" y="76005"/>
                </a:cubicBezTo>
                <a:cubicBezTo>
                  <a:pt x="85393" y="76263"/>
                  <a:pt x="85573" y="76522"/>
                  <a:pt x="85761" y="76778"/>
                </a:cubicBezTo>
                <a:cubicBezTo>
                  <a:pt x="86046" y="76834"/>
                  <a:pt x="86335" y="76890"/>
                  <a:pt x="86624" y="76943"/>
                </a:cubicBezTo>
                <a:close/>
                <a:moveTo>
                  <a:pt x="86706" y="77063"/>
                </a:moveTo>
                <a:cubicBezTo>
                  <a:pt x="86421" y="77014"/>
                  <a:pt x="86136" y="76958"/>
                  <a:pt x="85851" y="76901"/>
                </a:cubicBezTo>
                <a:cubicBezTo>
                  <a:pt x="86031" y="77149"/>
                  <a:pt x="86211" y="77397"/>
                  <a:pt x="86399" y="77640"/>
                </a:cubicBezTo>
                <a:cubicBezTo>
                  <a:pt x="86680" y="77704"/>
                  <a:pt x="86965" y="77768"/>
                  <a:pt x="87247" y="77828"/>
                </a:cubicBezTo>
                <a:cubicBezTo>
                  <a:pt x="87063" y="77573"/>
                  <a:pt x="86883" y="77318"/>
                  <a:pt x="86706" y="77063"/>
                </a:cubicBezTo>
                <a:moveTo>
                  <a:pt x="88188" y="78016"/>
                </a:moveTo>
                <a:cubicBezTo>
                  <a:pt x="88005" y="77753"/>
                  <a:pt x="87828" y="77490"/>
                  <a:pt x="87652" y="77224"/>
                </a:cubicBezTo>
                <a:cubicBezTo>
                  <a:pt x="87363" y="77179"/>
                  <a:pt x="87078" y="77130"/>
                  <a:pt x="86789" y="77078"/>
                </a:cubicBezTo>
                <a:cubicBezTo>
                  <a:pt x="86969" y="77337"/>
                  <a:pt x="87149" y="77592"/>
                  <a:pt x="87337" y="77847"/>
                </a:cubicBezTo>
                <a:cubicBezTo>
                  <a:pt x="87618" y="77903"/>
                  <a:pt x="87903" y="77963"/>
                  <a:pt x="88188" y="78016"/>
                </a:cubicBezTo>
                <a:moveTo>
                  <a:pt x="88275" y="78136"/>
                </a:moveTo>
                <a:cubicBezTo>
                  <a:pt x="87990" y="78083"/>
                  <a:pt x="87708" y="78027"/>
                  <a:pt x="87427" y="77967"/>
                </a:cubicBezTo>
                <a:cubicBezTo>
                  <a:pt x="87607" y="78215"/>
                  <a:pt x="87791" y="78458"/>
                  <a:pt x="87978" y="78699"/>
                </a:cubicBezTo>
                <a:cubicBezTo>
                  <a:pt x="88256" y="78766"/>
                  <a:pt x="88537" y="78830"/>
                  <a:pt x="88819" y="78894"/>
                </a:cubicBezTo>
                <a:cubicBezTo>
                  <a:pt x="88631" y="78642"/>
                  <a:pt x="88451" y="78391"/>
                  <a:pt x="88275" y="78136"/>
                </a:cubicBezTo>
                <a:moveTo>
                  <a:pt x="89768" y="79092"/>
                </a:moveTo>
                <a:cubicBezTo>
                  <a:pt x="89584" y="78834"/>
                  <a:pt x="89404" y="78571"/>
                  <a:pt x="89228" y="78312"/>
                </a:cubicBezTo>
                <a:cubicBezTo>
                  <a:pt x="88935" y="78260"/>
                  <a:pt x="88646" y="78207"/>
                  <a:pt x="88354" y="78151"/>
                </a:cubicBezTo>
                <a:cubicBezTo>
                  <a:pt x="88534" y="78406"/>
                  <a:pt x="88717" y="78661"/>
                  <a:pt x="88901" y="78912"/>
                </a:cubicBezTo>
                <a:cubicBezTo>
                  <a:pt x="89190" y="78976"/>
                  <a:pt x="89479" y="79036"/>
                  <a:pt x="89768" y="79092"/>
                </a:cubicBezTo>
                <a:close/>
                <a:moveTo>
                  <a:pt x="89851" y="79213"/>
                </a:moveTo>
                <a:cubicBezTo>
                  <a:pt x="89565" y="79156"/>
                  <a:pt x="89277" y="79096"/>
                  <a:pt x="88991" y="79032"/>
                </a:cubicBezTo>
                <a:cubicBezTo>
                  <a:pt x="89175" y="79276"/>
                  <a:pt x="89359" y="79516"/>
                  <a:pt x="89547" y="79760"/>
                </a:cubicBezTo>
                <a:cubicBezTo>
                  <a:pt x="89832" y="79828"/>
                  <a:pt x="90113" y="79895"/>
                  <a:pt x="90398" y="79963"/>
                </a:cubicBezTo>
                <a:cubicBezTo>
                  <a:pt x="90211" y="79712"/>
                  <a:pt x="90031" y="79464"/>
                  <a:pt x="89851" y="79213"/>
                </a:cubicBezTo>
                <a:moveTo>
                  <a:pt x="91344" y="80173"/>
                </a:moveTo>
                <a:cubicBezTo>
                  <a:pt x="91160" y="79914"/>
                  <a:pt x="90980" y="79655"/>
                  <a:pt x="90804" y="79396"/>
                </a:cubicBezTo>
                <a:cubicBezTo>
                  <a:pt x="90511" y="79344"/>
                  <a:pt x="90222" y="79288"/>
                  <a:pt x="89929" y="79228"/>
                </a:cubicBezTo>
                <a:cubicBezTo>
                  <a:pt x="90109" y="79479"/>
                  <a:pt x="90293" y="79730"/>
                  <a:pt x="90481" y="79982"/>
                </a:cubicBezTo>
                <a:cubicBezTo>
                  <a:pt x="90770" y="80045"/>
                  <a:pt x="91055" y="80109"/>
                  <a:pt x="91344" y="80173"/>
                </a:cubicBezTo>
                <a:close/>
                <a:moveTo>
                  <a:pt x="91430" y="80289"/>
                </a:moveTo>
                <a:cubicBezTo>
                  <a:pt x="91141" y="80229"/>
                  <a:pt x="90856" y="80166"/>
                  <a:pt x="90571" y="80102"/>
                </a:cubicBezTo>
                <a:cubicBezTo>
                  <a:pt x="90755" y="80342"/>
                  <a:pt x="90939" y="80582"/>
                  <a:pt x="91126" y="80822"/>
                </a:cubicBezTo>
                <a:cubicBezTo>
                  <a:pt x="91411" y="80893"/>
                  <a:pt x="91693" y="80965"/>
                  <a:pt x="91978" y="81032"/>
                </a:cubicBezTo>
                <a:cubicBezTo>
                  <a:pt x="91790" y="80785"/>
                  <a:pt x="91610" y="80537"/>
                  <a:pt x="91430" y="80289"/>
                </a:cubicBezTo>
                <a:moveTo>
                  <a:pt x="90875" y="79408"/>
                </a:moveTo>
                <a:cubicBezTo>
                  <a:pt x="91055" y="79670"/>
                  <a:pt x="91235" y="79929"/>
                  <a:pt x="91423" y="80188"/>
                </a:cubicBezTo>
                <a:cubicBezTo>
                  <a:pt x="91715" y="80248"/>
                  <a:pt x="92008" y="80308"/>
                  <a:pt x="92301" y="80368"/>
                </a:cubicBezTo>
                <a:cubicBezTo>
                  <a:pt x="92117" y="80102"/>
                  <a:pt x="91940" y="79832"/>
                  <a:pt x="91764" y="79565"/>
                </a:cubicBezTo>
                <a:cubicBezTo>
                  <a:pt x="91468" y="79516"/>
                  <a:pt x="91171" y="79464"/>
                  <a:pt x="90875" y="79408"/>
                </a:cubicBezTo>
                <a:moveTo>
                  <a:pt x="91228" y="78620"/>
                </a:moveTo>
                <a:cubicBezTo>
                  <a:pt x="91400" y="78901"/>
                  <a:pt x="91577" y="79183"/>
                  <a:pt x="91760" y="79460"/>
                </a:cubicBezTo>
                <a:cubicBezTo>
                  <a:pt x="92061" y="79513"/>
                  <a:pt x="92364" y="79561"/>
                  <a:pt x="92668" y="79607"/>
                </a:cubicBezTo>
                <a:cubicBezTo>
                  <a:pt x="92488" y="79318"/>
                  <a:pt x="92316" y="79029"/>
                  <a:pt x="92147" y="78740"/>
                </a:cubicBezTo>
                <a:cubicBezTo>
                  <a:pt x="91839" y="78702"/>
                  <a:pt x="91535" y="78661"/>
                  <a:pt x="91228" y="78620"/>
                </a:cubicBezTo>
                <a:close/>
                <a:moveTo>
                  <a:pt x="90642" y="77625"/>
                </a:moveTo>
                <a:cubicBezTo>
                  <a:pt x="90811" y="77922"/>
                  <a:pt x="90984" y="78215"/>
                  <a:pt x="91160" y="78507"/>
                </a:cubicBezTo>
                <a:cubicBezTo>
                  <a:pt x="91468" y="78552"/>
                  <a:pt x="91775" y="78590"/>
                  <a:pt x="92083" y="78627"/>
                </a:cubicBezTo>
                <a:cubicBezTo>
                  <a:pt x="91907" y="78327"/>
                  <a:pt x="91738" y="78023"/>
                  <a:pt x="91573" y="77719"/>
                </a:cubicBezTo>
                <a:cubicBezTo>
                  <a:pt x="91261" y="77693"/>
                  <a:pt x="90950" y="77659"/>
                  <a:pt x="90642" y="77625"/>
                </a:cubicBezTo>
                <a:close/>
                <a:moveTo>
                  <a:pt x="132766" y="11572"/>
                </a:moveTo>
                <a:cubicBezTo>
                  <a:pt x="139745" y="11572"/>
                  <a:pt x="146142" y="12153"/>
                  <a:pt x="151372" y="13391"/>
                </a:cubicBezTo>
                <a:cubicBezTo>
                  <a:pt x="156603" y="14629"/>
                  <a:pt x="160666" y="16520"/>
                  <a:pt x="162981" y="19158"/>
                </a:cubicBezTo>
                <a:cubicBezTo>
                  <a:pt x="165296" y="21796"/>
                  <a:pt x="166335" y="24824"/>
                  <a:pt x="166335" y="28069"/>
                </a:cubicBezTo>
                <a:cubicBezTo>
                  <a:pt x="166335" y="33607"/>
                  <a:pt x="163311" y="39775"/>
                  <a:pt x="158460" y="45767"/>
                </a:cubicBezTo>
                <a:cubicBezTo>
                  <a:pt x="153605" y="51759"/>
                  <a:pt x="146923" y="57575"/>
                  <a:pt x="139595" y="62404"/>
                </a:cubicBezTo>
                <a:cubicBezTo>
                  <a:pt x="125964" y="71423"/>
                  <a:pt x="109721" y="76766"/>
                  <a:pt x="94717" y="76766"/>
                </a:cubicBezTo>
                <a:cubicBezTo>
                  <a:pt x="93494" y="76766"/>
                  <a:pt x="92278" y="76732"/>
                  <a:pt x="91074" y="76657"/>
                </a:cubicBezTo>
                <a:cubicBezTo>
                  <a:pt x="91235" y="76980"/>
                  <a:pt x="91400" y="77299"/>
                  <a:pt x="91569" y="77614"/>
                </a:cubicBezTo>
                <a:cubicBezTo>
                  <a:pt x="93456" y="77787"/>
                  <a:pt x="95370" y="77873"/>
                  <a:pt x="97302" y="77873"/>
                </a:cubicBezTo>
                <a:cubicBezTo>
                  <a:pt x="112629" y="77873"/>
                  <a:pt x="129209" y="72534"/>
                  <a:pt x="142945" y="63518"/>
                </a:cubicBezTo>
                <a:cubicBezTo>
                  <a:pt x="150382" y="58655"/>
                  <a:pt x="157121" y="52768"/>
                  <a:pt x="161998" y="46683"/>
                </a:cubicBezTo>
                <a:cubicBezTo>
                  <a:pt x="166872" y="40597"/>
                  <a:pt x="169885" y="34316"/>
                  <a:pt x="169885" y="28669"/>
                </a:cubicBezTo>
                <a:cubicBezTo>
                  <a:pt x="169885" y="25274"/>
                  <a:pt x="168797" y="22103"/>
                  <a:pt x="166369" y="19338"/>
                </a:cubicBezTo>
                <a:cubicBezTo>
                  <a:pt x="163923" y="16547"/>
                  <a:pt x="159619" y="14528"/>
                  <a:pt x="154096" y="13207"/>
                </a:cubicBezTo>
                <a:cubicBezTo>
                  <a:pt x="148570" y="11883"/>
                  <a:pt x="141827" y="11264"/>
                  <a:pt x="134500" y="11264"/>
                </a:cubicBezTo>
                <a:lnTo>
                  <a:pt x="134496" y="11264"/>
                </a:lnTo>
                <a:cubicBezTo>
                  <a:pt x="130372" y="11264"/>
                  <a:pt x="126065" y="11459"/>
                  <a:pt x="121686" y="11838"/>
                </a:cubicBezTo>
                <a:cubicBezTo>
                  <a:pt x="121544" y="11909"/>
                  <a:pt x="121401" y="11981"/>
                  <a:pt x="121259" y="12052"/>
                </a:cubicBezTo>
                <a:cubicBezTo>
                  <a:pt x="125198" y="11737"/>
                  <a:pt x="129063" y="11572"/>
                  <a:pt x="132766" y="11572"/>
                </a:cubicBezTo>
                <a:moveTo>
                  <a:pt x="120591" y="12386"/>
                </a:moveTo>
                <a:cubicBezTo>
                  <a:pt x="124178" y="12116"/>
                  <a:pt x="127682" y="11981"/>
                  <a:pt x="131036" y="11981"/>
                </a:cubicBezTo>
                <a:cubicBezTo>
                  <a:pt x="137659" y="11981"/>
                  <a:pt x="143700" y="12517"/>
                  <a:pt x="148622" y="13669"/>
                </a:cubicBezTo>
                <a:cubicBezTo>
                  <a:pt x="153549" y="14825"/>
                  <a:pt x="157361" y="16588"/>
                  <a:pt x="159518" y="19049"/>
                </a:cubicBezTo>
                <a:lnTo>
                  <a:pt x="159518" y="19049"/>
                </a:lnTo>
                <a:cubicBezTo>
                  <a:pt x="161709" y="21544"/>
                  <a:pt x="162692" y="24407"/>
                  <a:pt x="162692" y="27480"/>
                </a:cubicBezTo>
                <a:cubicBezTo>
                  <a:pt x="162692" y="32872"/>
                  <a:pt x="159668" y="38909"/>
                  <a:pt x="154847" y="44795"/>
                </a:cubicBezTo>
                <a:cubicBezTo>
                  <a:pt x="150025" y="50682"/>
                  <a:pt x="143399" y="56419"/>
                  <a:pt x="136188" y="61210"/>
                </a:cubicBezTo>
                <a:cubicBezTo>
                  <a:pt x="122677" y="70227"/>
                  <a:pt x="106802" y="75566"/>
                  <a:pt x="92143" y="75566"/>
                </a:cubicBezTo>
                <a:cubicBezTo>
                  <a:pt x="91607" y="75566"/>
                  <a:pt x="91070" y="75558"/>
                  <a:pt x="90533" y="75543"/>
                </a:cubicBezTo>
                <a:cubicBezTo>
                  <a:pt x="90687" y="75881"/>
                  <a:pt x="90849" y="76215"/>
                  <a:pt x="91017" y="76549"/>
                </a:cubicBezTo>
                <a:cubicBezTo>
                  <a:pt x="92241" y="76624"/>
                  <a:pt x="93475" y="76661"/>
                  <a:pt x="94717" y="76661"/>
                </a:cubicBezTo>
                <a:cubicBezTo>
                  <a:pt x="109695" y="76661"/>
                  <a:pt x="125919" y="71326"/>
                  <a:pt x="139535" y="62317"/>
                </a:cubicBezTo>
                <a:cubicBezTo>
                  <a:pt x="146855" y="57492"/>
                  <a:pt x="153530" y="51680"/>
                  <a:pt x="158374" y="45700"/>
                </a:cubicBezTo>
                <a:cubicBezTo>
                  <a:pt x="163221" y="39719"/>
                  <a:pt x="166230" y="33570"/>
                  <a:pt x="166230" y="28069"/>
                </a:cubicBezTo>
                <a:cubicBezTo>
                  <a:pt x="166230" y="24846"/>
                  <a:pt x="165199" y="21848"/>
                  <a:pt x="162899" y="19229"/>
                </a:cubicBezTo>
                <a:cubicBezTo>
                  <a:pt x="160614" y="16618"/>
                  <a:pt x="156565" y="14727"/>
                  <a:pt x="151346" y="13493"/>
                </a:cubicBezTo>
                <a:cubicBezTo>
                  <a:pt x="146131" y="12258"/>
                  <a:pt x="139741" y="11680"/>
                  <a:pt x="132766" y="11680"/>
                </a:cubicBezTo>
                <a:lnTo>
                  <a:pt x="132766" y="11680"/>
                </a:lnTo>
                <a:cubicBezTo>
                  <a:pt x="128984" y="11680"/>
                  <a:pt x="125030" y="11849"/>
                  <a:pt x="121000" y="12179"/>
                </a:cubicBezTo>
                <a:cubicBezTo>
                  <a:pt x="120865" y="12247"/>
                  <a:pt x="120730" y="12314"/>
                  <a:pt x="120591" y="12386"/>
                </a:cubicBezTo>
                <a:moveTo>
                  <a:pt x="120471" y="12393"/>
                </a:moveTo>
                <a:cubicBezTo>
                  <a:pt x="120602" y="12326"/>
                  <a:pt x="120741" y="12258"/>
                  <a:pt x="120872" y="12191"/>
                </a:cubicBezTo>
                <a:cubicBezTo>
                  <a:pt x="120482" y="12221"/>
                  <a:pt x="120084" y="12258"/>
                  <a:pt x="119690" y="12292"/>
                </a:cubicBezTo>
                <a:cubicBezTo>
                  <a:pt x="119559" y="12356"/>
                  <a:pt x="119428" y="12423"/>
                  <a:pt x="119293" y="12487"/>
                </a:cubicBezTo>
                <a:cubicBezTo>
                  <a:pt x="119687" y="12453"/>
                  <a:pt x="120077" y="12423"/>
                  <a:pt x="120471" y="12393"/>
                </a:cubicBezTo>
                <a:close/>
                <a:moveTo>
                  <a:pt x="118651" y="12810"/>
                </a:moveTo>
                <a:cubicBezTo>
                  <a:pt x="119045" y="12780"/>
                  <a:pt x="119443" y="12750"/>
                  <a:pt x="119833" y="12720"/>
                </a:cubicBezTo>
                <a:cubicBezTo>
                  <a:pt x="119961" y="12656"/>
                  <a:pt x="120088" y="12588"/>
                  <a:pt x="120216" y="12525"/>
                </a:cubicBezTo>
                <a:cubicBezTo>
                  <a:pt x="119822" y="12555"/>
                  <a:pt x="119424" y="12585"/>
                  <a:pt x="119026" y="12618"/>
                </a:cubicBezTo>
                <a:cubicBezTo>
                  <a:pt x="118902" y="12682"/>
                  <a:pt x="118775" y="12746"/>
                  <a:pt x="118651" y="12810"/>
                </a:cubicBezTo>
                <a:moveTo>
                  <a:pt x="118520" y="12817"/>
                </a:moveTo>
                <a:cubicBezTo>
                  <a:pt x="118644" y="12757"/>
                  <a:pt x="118767" y="12693"/>
                  <a:pt x="118891" y="12630"/>
                </a:cubicBezTo>
                <a:cubicBezTo>
                  <a:pt x="118501" y="12663"/>
                  <a:pt x="118107" y="12701"/>
                  <a:pt x="117713" y="12738"/>
                </a:cubicBezTo>
                <a:cubicBezTo>
                  <a:pt x="117593" y="12795"/>
                  <a:pt x="117469" y="12855"/>
                  <a:pt x="117349" y="12915"/>
                </a:cubicBezTo>
                <a:cubicBezTo>
                  <a:pt x="117739" y="12881"/>
                  <a:pt x="118130" y="12851"/>
                  <a:pt x="118520" y="12817"/>
                </a:cubicBezTo>
                <a:close/>
                <a:moveTo>
                  <a:pt x="117908" y="13132"/>
                </a:moveTo>
                <a:cubicBezTo>
                  <a:pt x="118024" y="13072"/>
                  <a:pt x="118145" y="13012"/>
                  <a:pt x="118257" y="12952"/>
                </a:cubicBezTo>
                <a:cubicBezTo>
                  <a:pt x="117863" y="12982"/>
                  <a:pt x="117469" y="13016"/>
                  <a:pt x="117071" y="13054"/>
                </a:cubicBezTo>
                <a:cubicBezTo>
                  <a:pt x="116959" y="13110"/>
                  <a:pt x="116846" y="13166"/>
                  <a:pt x="116730" y="13222"/>
                </a:cubicBezTo>
                <a:cubicBezTo>
                  <a:pt x="117124" y="13192"/>
                  <a:pt x="117518" y="13162"/>
                  <a:pt x="117908" y="13132"/>
                </a:cubicBezTo>
                <a:close/>
                <a:moveTo>
                  <a:pt x="116145" y="13523"/>
                </a:moveTo>
                <a:cubicBezTo>
                  <a:pt x="116539" y="13493"/>
                  <a:pt x="116933" y="13463"/>
                  <a:pt x="117327" y="13436"/>
                </a:cubicBezTo>
                <a:cubicBezTo>
                  <a:pt x="117435" y="13380"/>
                  <a:pt x="117544" y="13324"/>
                  <a:pt x="117653" y="13267"/>
                </a:cubicBezTo>
                <a:cubicBezTo>
                  <a:pt x="117255" y="13297"/>
                  <a:pt x="116858" y="13327"/>
                  <a:pt x="116460" y="13361"/>
                </a:cubicBezTo>
                <a:cubicBezTo>
                  <a:pt x="116355" y="13414"/>
                  <a:pt x="116250" y="13466"/>
                  <a:pt x="116145" y="13523"/>
                </a:cubicBezTo>
                <a:close/>
                <a:moveTo>
                  <a:pt x="116010" y="13530"/>
                </a:moveTo>
                <a:cubicBezTo>
                  <a:pt x="116115" y="13478"/>
                  <a:pt x="116216" y="13425"/>
                  <a:pt x="116321" y="13373"/>
                </a:cubicBezTo>
                <a:cubicBezTo>
                  <a:pt x="115931" y="13406"/>
                  <a:pt x="115537" y="13440"/>
                  <a:pt x="115143" y="13474"/>
                </a:cubicBezTo>
                <a:cubicBezTo>
                  <a:pt x="115038" y="13526"/>
                  <a:pt x="114940" y="13575"/>
                  <a:pt x="114839" y="13628"/>
                </a:cubicBezTo>
                <a:cubicBezTo>
                  <a:pt x="115229" y="13594"/>
                  <a:pt x="115619" y="13560"/>
                  <a:pt x="116010" y="13530"/>
                </a:cubicBezTo>
                <a:moveTo>
                  <a:pt x="115454" y="13819"/>
                </a:moveTo>
                <a:cubicBezTo>
                  <a:pt x="115548" y="13770"/>
                  <a:pt x="115646" y="13721"/>
                  <a:pt x="115743" y="13669"/>
                </a:cubicBezTo>
                <a:cubicBezTo>
                  <a:pt x="115349" y="13703"/>
                  <a:pt x="114952" y="13733"/>
                  <a:pt x="114558" y="13766"/>
                </a:cubicBezTo>
                <a:cubicBezTo>
                  <a:pt x="114464" y="13815"/>
                  <a:pt x="114370" y="13860"/>
                  <a:pt x="114276" y="13909"/>
                </a:cubicBezTo>
                <a:cubicBezTo>
                  <a:pt x="114670" y="13879"/>
                  <a:pt x="115064" y="13849"/>
                  <a:pt x="115454" y="13819"/>
                </a:cubicBezTo>
                <a:close/>
                <a:moveTo>
                  <a:pt x="113747" y="14179"/>
                </a:moveTo>
                <a:cubicBezTo>
                  <a:pt x="114145" y="14153"/>
                  <a:pt x="114535" y="14127"/>
                  <a:pt x="114925" y="14100"/>
                </a:cubicBezTo>
                <a:cubicBezTo>
                  <a:pt x="115015" y="14052"/>
                  <a:pt x="115102" y="14007"/>
                  <a:pt x="115192" y="13958"/>
                </a:cubicBezTo>
                <a:cubicBezTo>
                  <a:pt x="114798" y="13988"/>
                  <a:pt x="114400" y="14018"/>
                  <a:pt x="114002" y="14052"/>
                </a:cubicBezTo>
                <a:cubicBezTo>
                  <a:pt x="113916" y="14093"/>
                  <a:pt x="113833" y="14138"/>
                  <a:pt x="113747" y="14179"/>
                </a:cubicBezTo>
                <a:close/>
                <a:moveTo>
                  <a:pt x="113612" y="14190"/>
                </a:moveTo>
                <a:cubicBezTo>
                  <a:pt x="113695" y="14149"/>
                  <a:pt x="113777" y="14104"/>
                  <a:pt x="113860" y="14063"/>
                </a:cubicBezTo>
                <a:cubicBezTo>
                  <a:pt x="113466" y="14093"/>
                  <a:pt x="113072" y="14127"/>
                  <a:pt x="112678" y="14164"/>
                </a:cubicBezTo>
                <a:cubicBezTo>
                  <a:pt x="112599" y="14202"/>
                  <a:pt x="112520" y="14243"/>
                  <a:pt x="112441" y="14281"/>
                </a:cubicBezTo>
                <a:cubicBezTo>
                  <a:pt x="112835" y="14250"/>
                  <a:pt x="113222" y="14220"/>
                  <a:pt x="113612" y="14190"/>
                </a:cubicBezTo>
                <a:moveTo>
                  <a:pt x="113117" y="14453"/>
                </a:moveTo>
                <a:cubicBezTo>
                  <a:pt x="113188" y="14412"/>
                  <a:pt x="113263" y="14374"/>
                  <a:pt x="113338" y="14333"/>
                </a:cubicBezTo>
                <a:cubicBezTo>
                  <a:pt x="112944" y="14363"/>
                  <a:pt x="112550" y="14397"/>
                  <a:pt x="112156" y="14431"/>
                </a:cubicBezTo>
                <a:cubicBezTo>
                  <a:pt x="112085" y="14464"/>
                  <a:pt x="112018" y="14498"/>
                  <a:pt x="111946" y="14536"/>
                </a:cubicBezTo>
                <a:cubicBezTo>
                  <a:pt x="112340" y="14506"/>
                  <a:pt x="112727" y="14479"/>
                  <a:pt x="113117" y="14453"/>
                </a:cubicBezTo>
                <a:close/>
                <a:moveTo>
                  <a:pt x="112648" y="14701"/>
                </a:moveTo>
                <a:cubicBezTo>
                  <a:pt x="112712" y="14667"/>
                  <a:pt x="112779" y="14629"/>
                  <a:pt x="112847" y="14596"/>
                </a:cubicBezTo>
                <a:cubicBezTo>
                  <a:pt x="112453" y="14622"/>
                  <a:pt x="112059" y="14652"/>
                  <a:pt x="111665" y="14682"/>
                </a:cubicBezTo>
                <a:cubicBezTo>
                  <a:pt x="111605" y="14712"/>
                  <a:pt x="111541" y="14746"/>
                  <a:pt x="111481" y="14776"/>
                </a:cubicBezTo>
                <a:cubicBezTo>
                  <a:pt x="111875" y="14750"/>
                  <a:pt x="112261" y="14723"/>
                  <a:pt x="112648" y="14701"/>
                </a:cubicBezTo>
                <a:close/>
                <a:moveTo>
                  <a:pt x="112205" y="14941"/>
                </a:moveTo>
                <a:cubicBezTo>
                  <a:pt x="112265" y="14911"/>
                  <a:pt x="112321" y="14877"/>
                  <a:pt x="112381" y="14843"/>
                </a:cubicBezTo>
                <a:cubicBezTo>
                  <a:pt x="111991" y="14870"/>
                  <a:pt x="111597" y="14896"/>
                  <a:pt x="111203" y="14922"/>
                </a:cubicBezTo>
                <a:cubicBezTo>
                  <a:pt x="111151" y="14952"/>
                  <a:pt x="111098" y="14978"/>
                  <a:pt x="111046" y="15005"/>
                </a:cubicBezTo>
                <a:cubicBezTo>
                  <a:pt x="111436" y="14982"/>
                  <a:pt x="111822" y="14960"/>
                  <a:pt x="112205" y="14941"/>
                </a:cubicBezTo>
                <a:close/>
                <a:moveTo>
                  <a:pt x="111781" y="15173"/>
                </a:moveTo>
                <a:cubicBezTo>
                  <a:pt x="111834" y="15143"/>
                  <a:pt x="111890" y="15113"/>
                  <a:pt x="111942" y="15083"/>
                </a:cubicBezTo>
                <a:cubicBezTo>
                  <a:pt x="111556" y="15106"/>
                  <a:pt x="111166" y="15128"/>
                  <a:pt x="110772" y="15155"/>
                </a:cubicBezTo>
                <a:cubicBezTo>
                  <a:pt x="110727" y="15177"/>
                  <a:pt x="110682" y="15203"/>
                  <a:pt x="110637" y="15226"/>
                </a:cubicBezTo>
                <a:cubicBezTo>
                  <a:pt x="111019" y="15207"/>
                  <a:pt x="111402" y="15188"/>
                  <a:pt x="111781" y="15173"/>
                </a:cubicBezTo>
                <a:close/>
                <a:moveTo>
                  <a:pt x="111368" y="15406"/>
                </a:moveTo>
                <a:cubicBezTo>
                  <a:pt x="111421" y="15376"/>
                  <a:pt x="111473" y="15346"/>
                  <a:pt x="111526" y="15316"/>
                </a:cubicBezTo>
                <a:cubicBezTo>
                  <a:pt x="111143" y="15335"/>
                  <a:pt x="110757" y="15350"/>
                  <a:pt x="110367" y="15372"/>
                </a:cubicBezTo>
                <a:cubicBezTo>
                  <a:pt x="110325" y="15395"/>
                  <a:pt x="110284" y="15417"/>
                  <a:pt x="110243" y="15440"/>
                </a:cubicBezTo>
                <a:cubicBezTo>
                  <a:pt x="110622" y="15425"/>
                  <a:pt x="110997" y="15414"/>
                  <a:pt x="111368" y="15406"/>
                </a:cubicBezTo>
                <a:close/>
                <a:moveTo>
                  <a:pt x="110952" y="15642"/>
                </a:moveTo>
                <a:cubicBezTo>
                  <a:pt x="111008" y="15612"/>
                  <a:pt x="111064" y="15579"/>
                  <a:pt x="111121" y="15545"/>
                </a:cubicBezTo>
                <a:cubicBezTo>
                  <a:pt x="110746" y="15556"/>
                  <a:pt x="110363" y="15567"/>
                  <a:pt x="109980" y="15586"/>
                </a:cubicBezTo>
                <a:cubicBezTo>
                  <a:pt x="109939" y="15609"/>
                  <a:pt x="109894" y="15631"/>
                  <a:pt x="109853" y="15654"/>
                </a:cubicBezTo>
                <a:cubicBezTo>
                  <a:pt x="110224" y="15646"/>
                  <a:pt x="110592" y="15642"/>
                  <a:pt x="110952" y="15642"/>
                </a:cubicBezTo>
                <a:close/>
                <a:moveTo>
                  <a:pt x="109597" y="15796"/>
                </a:moveTo>
                <a:cubicBezTo>
                  <a:pt x="109545" y="15823"/>
                  <a:pt x="109496" y="15853"/>
                  <a:pt x="109447" y="15879"/>
                </a:cubicBezTo>
                <a:cubicBezTo>
                  <a:pt x="109808" y="15883"/>
                  <a:pt x="110157" y="15890"/>
                  <a:pt x="110502" y="15901"/>
                </a:cubicBezTo>
                <a:cubicBezTo>
                  <a:pt x="110569" y="15860"/>
                  <a:pt x="110641" y="15823"/>
                  <a:pt x="110712" y="15781"/>
                </a:cubicBezTo>
                <a:cubicBezTo>
                  <a:pt x="110348" y="15781"/>
                  <a:pt x="109976" y="15789"/>
                  <a:pt x="109597" y="15796"/>
                </a:cubicBezTo>
                <a:close/>
                <a:moveTo>
                  <a:pt x="109733" y="15657"/>
                </a:moveTo>
                <a:cubicBezTo>
                  <a:pt x="109770" y="15635"/>
                  <a:pt x="109811" y="15612"/>
                  <a:pt x="109849" y="15590"/>
                </a:cubicBezTo>
                <a:cubicBezTo>
                  <a:pt x="109481" y="15605"/>
                  <a:pt x="109106" y="15624"/>
                  <a:pt x="108727" y="15642"/>
                </a:cubicBezTo>
                <a:cubicBezTo>
                  <a:pt x="108701" y="15657"/>
                  <a:pt x="108674" y="15672"/>
                  <a:pt x="108648" y="15688"/>
                </a:cubicBezTo>
                <a:cubicBezTo>
                  <a:pt x="109016" y="15672"/>
                  <a:pt x="109376" y="15661"/>
                  <a:pt x="109733" y="15657"/>
                </a:cubicBezTo>
                <a:close/>
                <a:moveTo>
                  <a:pt x="108975" y="15879"/>
                </a:moveTo>
                <a:cubicBezTo>
                  <a:pt x="109095" y="15879"/>
                  <a:pt x="109211" y="15879"/>
                  <a:pt x="109331" y="15879"/>
                </a:cubicBezTo>
                <a:cubicBezTo>
                  <a:pt x="109380" y="15853"/>
                  <a:pt x="109425" y="15826"/>
                  <a:pt x="109474" y="15800"/>
                </a:cubicBezTo>
                <a:cubicBezTo>
                  <a:pt x="109113" y="15808"/>
                  <a:pt x="108746" y="15819"/>
                  <a:pt x="108374" y="15834"/>
                </a:cubicBezTo>
                <a:cubicBezTo>
                  <a:pt x="108344" y="15849"/>
                  <a:pt x="108314" y="15868"/>
                  <a:pt x="108284" y="15883"/>
                </a:cubicBezTo>
                <a:cubicBezTo>
                  <a:pt x="108517" y="15879"/>
                  <a:pt x="108746" y="15879"/>
                  <a:pt x="108975" y="15879"/>
                </a:cubicBezTo>
                <a:close/>
                <a:moveTo>
                  <a:pt x="107879" y="16104"/>
                </a:moveTo>
                <a:cubicBezTo>
                  <a:pt x="108220" y="16111"/>
                  <a:pt x="108551" y="16123"/>
                  <a:pt x="108873" y="16141"/>
                </a:cubicBezTo>
                <a:cubicBezTo>
                  <a:pt x="108945" y="16100"/>
                  <a:pt x="109016" y="16059"/>
                  <a:pt x="109087" y="16018"/>
                </a:cubicBezTo>
                <a:cubicBezTo>
                  <a:pt x="109050" y="16018"/>
                  <a:pt x="109012" y="16018"/>
                  <a:pt x="108975" y="16018"/>
                </a:cubicBezTo>
                <a:lnTo>
                  <a:pt x="108975" y="16018"/>
                </a:lnTo>
                <a:cubicBezTo>
                  <a:pt x="108659" y="16018"/>
                  <a:pt x="108344" y="16021"/>
                  <a:pt x="108022" y="16025"/>
                </a:cubicBezTo>
                <a:cubicBezTo>
                  <a:pt x="107977" y="16051"/>
                  <a:pt x="107928" y="16078"/>
                  <a:pt x="107879" y="16104"/>
                </a:cubicBezTo>
                <a:close/>
                <a:moveTo>
                  <a:pt x="107763" y="16100"/>
                </a:moveTo>
                <a:cubicBezTo>
                  <a:pt x="107808" y="16078"/>
                  <a:pt x="107849" y="16051"/>
                  <a:pt x="107894" y="16029"/>
                </a:cubicBezTo>
                <a:cubicBezTo>
                  <a:pt x="107541" y="16036"/>
                  <a:pt x="107181" y="16044"/>
                  <a:pt x="106813" y="16059"/>
                </a:cubicBezTo>
                <a:cubicBezTo>
                  <a:pt x="106795" y="16070"/>
                  <a:pt x="106772" y="16081"/>
                  <a:pt x="106750" y="16093"/>
                </a:cubicBezTo>
                <a:cubicBezTo>
                  <a:pt x="106791" y="16093"/>
                  <a:pt x="106828" y="16093"/>
                  <a:pt x="106866" y="16093"/>
                </a:cubicBezTo>
                <a:cubicBezTo>
                  <a:pt x="107174" y="16093"/>
                  <a:pt x="107470" y="16096"/>
                  <a:pt x="107763" y="16100"/>
                </a:cubicBezTo>
                <a:close/>
                <a:moveTo>
                  <a:pt x="108269" y="16490"/>
                </a:moveTo>
                <a:cubicBezTo>
                  <a:pt x="108393" y="16419"/>
                  <a:pt x="108517" y="16344"/>
                  <a:pt x="108644" y="16273"/>
                </a:cubicBezTo>
                <a:cubicBezTo>
                  <a:pt x="108318" y="16258"/>
                  <a:pt x="107980" y="16247"/>
                  <a:pt x="107635" y="16243"/>
                </a:cubicBezTo>
                <a:cubicBezTo>
                  <a:pt x="107545" y="16292"/>
                  <a:pt x="107455" y="16340"/>
                  <a:pt x="107369" y="16389"/>
                </a:cubicBezTo>
                <a:cubicBezTo>
                  <a:pt x="107680" y="16419"/>
                  <a:pt x="107980" y="16453"/>
                  <a:pt x="108269" y="16490"/>
                </a:cubicBezTo>
                <a:close/>
                <a:moveTo>
                  <a:pt x="107327" y="17053"/>
                </a:moveTo>
                <a:cubicBezTo>
                  <a:pt x="107571" y="16903"/>
                  <a:pt x="107819" y="16757"/>
                  <a:pt x="108067" y="16610"/>
                </a:cubicBezTo>
                <a:cubicBezTo>
                  <a:pt x="107774" y="16573"/>
                  <a:pt x="107466" y="16543"/>
                  <a:pt x="107147" y="16517"/>
                </a:cubicBezTo>
                <a:cubicBezTo>
                  <a:pt x="106960" y="16622"/>
                  <a:pt x="106780" y="16723"/>
                  <a:pt x="106596" y="16832"/>
                </a:cubicBezTo>
                <a:cubicBezTo>
                  <a:pt x="106862" y="16896"/>
                  <a:pt x="107106" y="16971"/>
                  <a:pt x="107327" y="17053"/>
                </a:cubicBezTo>
                <a:close/>
                <a:moveTo>
                  <a:pt x="105804" y="18884"/>
                </a:moveTo>
                <a:cubicBezTo>
                  <a:pt x="106487" y="18411"/>
                  <a:pt x="107185" y="17946"/>
                  <a:pt x="107898" y="17488"/>
                </a:cubicBezTo>
                <a:cubicBezTo>
                  <a:pt x="107710" y="17372"/>
                  <a:pt x="107489" y="17267"/>
                  <a:pt x="107234" y="17177"/>
                </a:cubicBezTo>
                <a:cubicBezTo>
                  <a:pt x="106660" y="17526"/>
                  <a:pt x="106097" y="17879"/>
                  <a:pt x="105542" y="18243"/>
                </a:cubicBezTo>
                <a:cubicBezTo>
                  <a:pt x="105654" y="18449"/>
                  <a:pt x="105744" y="18663"/>
                  <a:pt x="105804" y="18884"/>
                </a:cubicBezTo>
                <a:close/>
                <a:moveTo>
                  <a:pt x="85941" y="43482"/>
                </a:moveTo>
                <a:cubicBezTo>
                  <a:pt x="86616" y="42950"/>
                  <a:pt x="87299" y="42413"/>
                  <a:pt x="87986" y="41876"/>
                </a:cubicBezTo>
                <a:cubicBezTo>
                  <a:pt x="88886" y="39798"/>
                  <a:pt x="89948" y="37760"/>
                  <a:pt x="91164" y="35779"/>
                </a:cubicBezTo>
                <a:cubicBezTo>
                  <a:pt x="90278" y="36481"/>
                  <a:pt x="89378" y="37186"/>
                  <a:pt x="88477" y="37892"/>
                </a:cubicBezTo>
                <a:cubicBezTo>
                  <a:pt x="87472" y="39742"/>
                  <a:pt x="86598" y="41629"/>
                  <a:pt x="85862" y="43546"/>
                </a:cubicBezTo>
                <a:cubicBezTo>
                  <a:pt x="85888" y="43524"/>
                  <a:pt x="85915" y="43505"/>
                  <a:pt x="85941" y="43482"/>
                </a:cubicBezTo>
                <a:close/>
                <a:moveTo>
                  <a:pt x="84309" y="48431"/>
                </a:moveTo>
                <a:cubicBezTo>
                  <a:pt x="84890" y="47996"/>
                  <a:pt x="85479" y="47553"/>
                  <a:pt x="86080" y="47095"/>
                </a:cubicBezTo>
                <a:cubicBezTo>
                  <a:pt x="86571" y="45433"/>
                  <a:pt x="87168" y="43782"/>
                  <a:pt x="87862" y="42158"/>
                </a:cubicBezTo>
                <a:cubicBezTo>
                  <a:pt x="87247" y="42638"/>
                  <a:pt x="86639" y="43118"/>
                  <a:pt x="86031" y="43599"/>
                </a:cubicBezTo>
                <a:cubicBezTo>
                  <a:pt x="85941" y="43670"/>
                  <a:pt x="85851" y="43741"/>
                  <a:pt x="85761" y="43812"/>
                </a:cubicBezTo>
                <a:cubicBezTo>
                  <a:pt x="85187" y="45340"/>
                  <a:pt x="84703" y="46878"/>
                  <a:pt x="84309" y="48431"/>
                </a:cubicBezTo>
                <a:close/>
                <a:moveTo>
                  <a:pt x="84238" y="48484"/>
                </a:moveTo>
                <a:cubicBezTo>
                  <a:pt x="84628" y="46934"/>
                  <a:pt x="85108" y="45400"/>
                  <a:pt x="85675" y="43880"/>
                </a:cubicBezTo>
                <a:cubicBezTo>
                  <a:pt x="85007" y="44413"/>
                  <a:pt x="84354" y="44931"/>
                  <a:pt x="83709" y="45437"/>
                </a:cubicBezTo>
                <a:cubicBezTo>
                  <a:pt x="83251" y="46852"/>
                  <a:pt x="82868" y="48277"/>
                  <a:pt x="82568" y="49711"/>
                </a:cubicBezTo>
                <a:cubicBezTo>
                  <a:pt x="83119" y="49313"/>
                  <a:pt x="83675" y="48904"/>
                  <a:pt x="84238" y="48484"/>
                </a:cubicBezTo>
                <a:close/>
                <a:moveTo>
                  <a:pt x="81983" y="53365"/>
                </a:moveTo>
                <a:cubicBezTo>
                  <a:pt x="82470" y="53057"/>
                  <a:pt x="82958" y="52735"/>
                  <a:pt x="83453" y="52408"/>
                </a:cubicBezTo>
                <a:cubicBezTo>
                  <a:pt x="83637" y="51170"/>
                  <a:pt x="83881" y="49936"/>
                  <a:pt x="84185" y="48705"/>
                </a:cubicBezTo>
                <a:cubicBezTo>
                  <a:pt x="83626" y="49122"/>
                  <a:pt x="83071" y="49527"/>
                  <a:pt x="82527" y="49921"/>
                </a:cubicBezTo>
                <a:cubicBezTo>
                  <a:pt x="82294" y="51065"/>
                  <a:pt x="82110" y="52213"/>
                  <a:pt x="81983" y="53365"/>
                </a:cubicBezTo>
                <a:close/>
                <a:moveTo>
                  <a:pt x="81919" y="53406"/>
                </a:moveTo>
                <a:cubicBezTo>
                  <a:pt x="82046" y="52258"/>
                  <a:pt x="82226" y="51110"/>
                  <a:pt x="82459" y="49969"/>
                </a:cubicBezTo>
                <a:cubicBezTo>
                  <a:pt x="81930" y="50352"/>
                  <a:pt x="81409" y="50724"/>
                  <a:pt x="80895" y="51084"/>
                </a:cubicBezTo>
                <a:cubicBezTo>
                  <a:pt x="80722" y="52146"/>
                  <a:pt x="80598" y="53211"/>
                  <a:pt x="80519" y="54281"/>
                </a:cubicBezTo>
                <a:cubicBezTo>
                  <a:pt x="80985" y="53995"/>
                  <a:pt x="81450" y="53706"/>
                  <a:pt x="81919" y="53406"/>
                </a:cubicBezTo>
                <a:close/>
                <a:moveTo>
                  <a:pt x="80422" y="56941"/>
                </a:moveTo>
                <a:cubicBezTo>
                  <a:pt x="80422" y="56997"/>
                  <a:pt x="80422" y="57050"/>
                  <a:pt x="80422" y="57106"/>
                </a:cubicBezTo>
                <a:cubicBezTo>
                  <a:pt x="80849" y="56884"/>
                  <a:pt x="81277" y="56659"/>
                  <a:pt x="81709" y="56423"/>
                </a:cubicBezTo>
                <a:cubicBezTo>
                  <a:pt x="81735" y="55477"/>
                  <a:pt x="81799" y="54532"/>
                  <a:pt x="81900" y="53586"/>
                </a:cubicBezTo>
                <a:cubicBezTo>
                  <a:pt x="81435" y="53883"/>
                  <a:pt x="80970" y="54172"/>
                  <a:pt x="80508" y="54453"/>
                </a:cubicBezTo>
                <a:cubicBezTo>
                  <a:pt x="80452" y="55282"/>
                  <a:pt x="80422" y="56112"/>
                  <a:pt x="80422" y="56941"/>
                </a:cubicBezTo>
                <a:close/>
                <a:moveTo>
                  <a:pt x="79112" y="57762"/>
                </a:moveTo>
                <a:cubicBezTo>
                  <a:pt x="79529" y="57560"/>
                  <a:pt x="79945" y="57353"/>
                  <a:pt x="80362" y="57136"/>
                </a:cubicBezTo>
                <a:cubicBezTo>
                  <a:pt x="80362" y="57072"/>
                  <a:pt x="80362" y="57008"/>
                  <a:pt x="80362" y="56941"/>
                </a:cubicBezTo>
                <a:cubicBezTo>
                  <a:pt x="80362" y="56127"/>
                  <a:pt x="80388" y="55309"/>
                  <a:pt x="80444" y="54491"/>
                </a:cubicBezTo>
                <a:cubicBezTo>
                  <a:pt x="79994" y="54765"/>
                  <a:pt x="79548" y="55031"/>
                  <a:pt x="79101" y="55286"/>
                </a:cubicBezTo>
                <a:cubicBezTo>
                  <a:pt x="79090" y="55654"/>
                  <a:pt x="79082" y="56018"/>
                  <a:pt x="79082" y="56385"/>
                </a:cubicBezTo>
                <a:cubicBezTo>
                  <a:pt x="79082" y="56843"/>
                  <a:pt x="79094" y="57305"/>
                  <a:pt x="79112" y="57762"/>
                </a:cubicBezTo>
                <a:close/>
                <a:moveTo>
                  <a:pt x="77855" y="58509"/>
                </a:moveTo>
                <a:cubicBezTo>
                  <a:pt x="77904" y="59173"/>
                  <a:pt x="77975" y="59837"/>
                  <a:pt x="78069" y="60498"/>
                </a:cubicBezTo>
                <a:cubicBezTo>
                  <a:pt x="78452" y="60355"/>
                  <a:pt x="78831" y="60209"/>
                  <a:pt x="79214" y="60059"/>
                </a:cubicBezTo>
                <a:cubicBezTo>
                  <a:pt x="79142" y="59353"/>
                  <a:pt x="79086" y="58652"/>
                  <a:pt x="79056" y="57946"/>
                </a:cubicBezTo>
                <a:cubicBezTo>
                  <a:pt x="78655" y="58138"/>
                  <a:pt x="78253" y="58325"/>
                  <a:pt x="77855" y="58509"/>
                </a:cubicBezTo>
                <a:close/>
                <a:moveTo>
                  <a:pt x="76602" y="58903"/>
                </a:moveTo>
                <a:cubicBezTo>
                  <a:pt x="76992" y="58738"/>
                  <a:pt x="77386" y="58565"/>
                  <a:pt x="77780" y="58389"/>
                </a:cubicBezTo>
                <a:cubicBezTo>
                  <a:pt x="77724" y="57620"/>
                  <a:pt x="77690" y="56851"/>
                  <a:pt x="77687" y="56081"/>
                </a:cubicBezTo>
                <a:cubicBezTo>
                  <a:pt x="77270" y="56310"/>
                  <a:pt x="76854" y="56532"/>
                  <a:pt x="76437" y="56742"/>
                </a:cubicBezTo>
                <a:cubicBezTo>
                  <a:pt x="76471" y="57466"/>
                  <a:pt x="76523" y="58186"/>
                  <a:pt x="76602" y="58903"/>
                </a:cubicBezTo>
                <a:moveTo>
                  <a:pt x="75724" y="61297"/>
                </a:moveTo>
                <a:cubicBezTo>
                  <a:pt x="76088" y="61184"/>
                  <a:pt x="76456" y="61064"/>
                  <a:pt x="76820" y="60940"/>
                </a:cubicBezTo>
                <a:cubicBezTo>
                  <a:pt x="76715" y="60321"/>
                  <a:pt x="76625" y="59698"/>
                  <a:pt x="76553" y="59076"/>
                </a:cubicBezTo>
                <a:cubicBezTo>
                  <a:pt x="76174" y="59237"/>
                  <a:pt x="75792" y="59391"/>
                  <a:pt x="75413" y="59537"/>
                </a:cubicBezTo>
                <a:cubicBezTo>
                  <a:pt x="75503" y="60126"/>
                  <a:pt x="75604" y="60711"/>
                  <a:pt x="75724" y="61297"/>
                </a:cubicBezTo>
                <a:moveTo>
                  <a:pt x="74238" y="59980"/>
                </a:moveTo>
                <a:cubicBezTo>
                  <a:pt x="74340" y="60531"/>
                  <a:pt x="74456" y="61083"/>
                  <a:pt x="74587" y="61631"/>
                </a:cubicBezTo>
                <a:cubicBezTo>
                  <a:pt x="74944" y="61533"/>
                  <a:pt x="75300" y="61428"/>
                  <a:pt x="75657" y="61316"/>
                </a:cubicBezTo>
                <a:cubicBezTo>
                  <a:pt x="75537" y="60734"/>
                  <a:pt x="75435" y="60149"/>
                  <a:pt x="75349" y="59563"/>
                </a:cubicBezTo>
                <a:cubicBezTo>
                  <a:pt x="74978" y="59710"/>
                  <a:pt x="74606" y="59845"/>
                  <a:pt x="74238" y="59980"/>
                </a:cubicBezTo>
                <a:close/>
                <a:moveTo>
                  <a:pt x="74212" y="59837"/>
                </a:moveTo>
                <a:cubicBezTo>
                  <a:pt x="74584" y="59706"/>
                  <a:pt x="74955" y="59567"/>
                  <a:pt x="75327" y="59421"/>
                </a:cubicBezTo>
                <a:cubicBezTo>
                  <a:pt x="75229" y="58753"/>
                  <a:pt x="75154" y="58081"/>
                  <a:pt x="75101" y="57410"/>
                </a:cubicBezTo>
                <a:cubicBezTo>
                  <a:pt x="74711" y="57597"/>
                  <a:pt x="74321" y="57777"/>
                  <a:pt x="73931" y="57950"/>
                </a:cubicBezTo>
                <a:cubicBezTo>
                  <a:pt x="74006" y="58580"/>
                  <a:pt x="74100" y="59211"/>
                  <a:pt x="74212" y="59837"/>
                </a:cubicBezTo>
                <a:close/>
                <a:moveTo>
                  <a:pt x="73473" y="61927"/>
                </a:moveTo>
                <a:cubicBezTo>
                  <a:pt x="73822" y="61841"/>
                  <a:pt x="74171" y="61747"/>
                  <a:pt x="74520" y="61653"/>
                </a:cubicBezTo>
                <a:cubicBezTo>
                  <a:pt x="74389" y="61105"/>
                  <a:pt x="74272" y="60554"/>
                  <a:pt x="74171" y="60002"/>
                </a:cubicBezTo>
                <a:cubicBezTo>
                  <a:pt x="73807" y="60130"/>
                  <a:pt x="73447" y="60254"/>
                  <a:pt x="73087" y="60370"/>
                </a:cubicBezTo>
                <a:cubicBezTo>
                  <a:pt x="73203" y="60892"/>
                  <a:pt x="73330" y="61409"/>
                  <a:pt x="73473" y="61927"/>
                </a:cubicBezTo>
                <a:close/>
                <a:moveTo>
                  <a:pt x="72377" y="62186"/>
                </a:moveTo>
                <a:cubicBezTo>
                  <a:pt x="72719" y="62111"/>
                  <a:pt x="73060" y="62028"/>
                  <a:pt x="73402" y="61946"/>
                </a:cubicBezTo>
                <a:cubicBezTo>
                  <a:pt x="73259" y="61432"/>
                  <a:pt x="73132" y="60914"/>
                  <a:pt x="73015" y="60396"/>
                </a:cubicBezTo>
                <a:cubicBezTo>
                  <a:pt x="72666" y="60509"/>
                  <a:pt x="72314" y="60618"/>
                  <a:pt x="71961" y="60719"/>
                </a:cubicBezTo>
                <a:cubicBezTo>
                  <a:pt x="72089" y="61210"/>
                  <a:pt x="72227" y="61698"/>
                  <a:pt x="72377" y="62186"/>
                </a:cubicBezTo>
                <a:close/>
                <a:moveTo>
                  <a:pt x="70858" y="61027"/>
                </a:moveTo>
                <a:cubicBezTo>
                  <a:pt x="70993" y="61488"/>
                  <a:pt x="71143" y="61946"/>
                  <a:pt x="71301" y="62404"/>
                </a:cubicBezTo>
                <a:cubicBezTo>
                  <a:pt x="71635" y="62340"/>
                  <a:pt x="71968" y="62272"/>
                  <a:pt x="72302" y="62201"/>
                </a:cubicBezTo>
                <a:cubicBezTo>
                  <a:pt x="72152" y="61717"/>
                  <a:pt x="72013" y="61229"/>
                  <a:pt x="71890" y="60741"/>
                </a:cubicBezTo>
                <a:cubicBezTo>
                  <a:pt x="71544" y="60843"/>
                  <a:pt x="71199" y="60937"/>
                  <a:pt x="70858" y="61027"/>
                </a:cubicBezTo>
                <a:close/>
                <a:moveTo>
                  <a:pt x="70820" y="60892"/>
                </a:moveTo>
                <a:cubicBezTo>
                  <a:pt x="71166" y="60802"/>
                  <a:pt x="71507" y="60708"/>
                  <a:pt x="71852" y="60606"/>
                </a:cubicBezTo>
                <a:cubicBezTo>
                  <a:pt x="71717" y="60059"/>
                  <a:pt x="71593" y="59507"/>
                  <a:pt x="71484" y="58956"/>
                </a:cubicBezTo>
                <a:cubicBezTo>
                  <a:pt x="71128" y="59091"/>
                  <a:pt x="70772" y="59218"/>
                  <a:pt x="70415" y="59342"/>
                </a:cubicBezTo>
                <a:cubicBezTo>
                  <a:pt x="70535" y="59860"/>
                  <a:pt x="70670" y="60378"/>
                  <a:pt x="70820" y="60892"/>
                </a:cubicBezTo>
                <a:close/>
                <a:moveTo>
                  <a:pt x="69732" y="61158"/>
                </a:moveTo>
                <a:cubicBezTo>
                  <a:pt x="70066" y="61079"/>
                  <a:pt x="70404" y="60997"/>
                  <a:pt x="70742" y="60910"/>
                </a:cubicBezTo>
                <a:cubicBezTo>
                  <a:pt x="70595" y="60396"/>
                  <a:pt x="70460" y="59882"/>
                  <a:pt x="70340" y="59368"/>
                </a:cubicBezTo>
                <a:cubicBezTo>
                  <a:pt x="69991" y="59485"/>
                  <a:pt x="69642" y="59597"/>
                  <a:pt x="69297" y="59702"/>
                </a:cubicBezTo>
                <a:cubicBezTo>
                  <a:pt x="69428" y="60190"/>
                  <a:pt x="69575" y="60674"/>
                  <a:pt x="69732" y="61158"/>
                </a:cubicBezTo>
                <a:moveTo>
                  <a:pt x="68663" y="61383"/>
                </a:moveTo>
                <a:cubicBezTo>
                  <a:pt x="68993" y="61319"/>
                  <a:pt x="69323" y="61248"/>
                  <a:pt x="69650" y="61173"/>
                </a:cubicBezTo>
                <a:cubicBezTo>
                  <a:pt x="69492" y="60693"/>
                  <a:pt x="69350" y="60212"/>
                  <a:pt x="69218" y="59728"/>
                </a:cubicBezTo>
                <a:cubicBezTo>
                  <a:pt x="68881" y="59830"/>
                  <a:pt x="68539" y="59927"/>
                  <a:pt x="68201" y="60021"/>
                </a:cubicBezTo>
                <a:cubicBezTo>
                  <a:pt x="68344" y="60475"/>
                  <a:pt x="68498" y="60929"/>
                  <a:pt x="68663" y="61383"/>
                </a:cubicBezTo>
                <a:moveTo>
                  <a:pt x="67612" y="61567"/>
                </a:moveTo>
                <a:cubicBezTo>
                  <a:pt x="67935" y="61518"/>
                  <a:pt x="68258" y="61458"/>
                  <a:pt x="68577" y="61398"/>
                </a:cubicBezTo>
                <a:cubicBezTo>
                  <a:pt x="68415" y="60948"/>
                  <a:pt x="68261" y="60498"/>
                  <a:pt x="68119" y="60044"/>
                </a:cubicBezTo>
                <a:cubicBezTo>
                  <a:pt x="67789" y="60130"/>
                  <a:pt x="67459" y="60212"/>
                  <a:pt x="67128" y="60291"/>
                </a:cubicBezTo>
                <a:cubicBezTo>
                  <a:pt x="67278" y="60719"/>
                  <a:pt x="67440" y="61143"/>
                  <a:pt x="67612" y="61567"/>
                </a:cubicBezTo>
                <a:close/>
                <a:moveTo>
                  <a:pt x="67579" y="61717"/>
                </a:moveTo>
                <a:cubicBezTo>
                  <a:pt x="67263" y="61766"/>
                  <a:pt x="66948" y="61811"/>
                  <a:pt x="66637" y="61852"/>
                </a:cubicBezTo>
                <a:cubicBezTo>
                  <a:pt x="66802" y="62216"/>
                  <a:pt x="66975" y="62576"/>
                  <a:pt x="67155" y="62936"/>
                </a:cubicBezTo>
                <a:cubicBezTo>
                  <a:pt x="67462" y="62918"/>
                  <a:pt x="67770" y="62891"/>
                  <a:pt x="68078" y="62861"/>
                </a:cubicBezTo>
                <a:cubicBezTo>
                  <a:pt x="67901" y="62482"/>
                  <a:pt x="67736" y="62100"/>
                  <a:pt x="67579" y="61717"/>
                </a:cubicBezTo>
                <a:close/>
                <a:moveTo>
                  <a:pt x="69109" y="62749"/>
                </a:moveTo>
                <a:cubicBezTo>
                  <a:pt x="68941" y="62344"/>
                  <a:pt x="68779" y="61938"/>
                  <a:pt x="68625" y="61529"/>
                </a:cubicBezTo>
                <a:cubicBezTo>
                  <a:pt x="68306" y="61593"/>
                  <a:pt x="67988" y="61649"/>
                  <a:pt x="67665" y="61702"/>
                </a:cubicBezTo>
                <a:cubicBezTo>
                  <a:pt x="67822" y="62088"/>
                  <a:pt x="67991" y="62471"/>
                  <a:pt x="68168" y="62854"/>
                </a:cubicBezTo>
                <a:cubicBezTo>
                  <a:pt x="68483" y="62824"/>
                  <a:pt x="68798" y="62790"/>
                  <a:pt x="69109" y="62749"/>
                </a:cubicBezTo>
                <a:moveTo>
                  <a:pt x="69166" y="62880"/>
                </a:moveTo>
                <a:cubicBezTo>
                  <a:pt x="68854" y="62918"/>
                  <a:pt x="68543" y="62955"/>
                  <a:pt x="68231" y="62985"/>
                </a:cubicBezTo>
                <a:cubicBezTo>
                  <a:pt x="68397" y="63338"/>
                  <a:pt x="68569" y="63691"/>
                  <a:pt x="68749" y="64039"/>
                </a:cubicBezTo>
                <a:cubicBezTo>
                  <a:pt x="69053" y="64024"/>
                  <a:pt x="69361" y="64009"/>
                  <a:pt x="69665" y="63987"/>
                </a:cubicBezTo>
                <a:cubicBezTo>
                  <a:pt x="69492" y="63619"/>
                  <a:pt x="69323" y="63252"/>
                  <a:pt x="69166" y="62880"/>
                </a:cubicBezTo>
                <a:moveTo>
                  <a:pt x="70693" y="63904"/>
                </a:moveTo>
                <a:cubicBezTo>
                  <a:pt x="70524" y="63514"/>
                  <a:pt x="70363" y="63124"/>
                  <a:pt x="70209" y="62734"/>
                </a:cubicBezTo>
                <a:cubicBezTo>
                  <a:pt x="69890" y="62783"/>
                  <a:pt x="69571" y="62828"/>
                  <a:pt x="69252" y="62869"/>
                </a:cubicBezTo>
                <a:cubicBezTo>
                  <a:pt x="69413" y="63240"/>
                  <a:pt x="69582" y="63612"/>
                  <a:pt x="69759" y="63983"/>
                </a:cubicBezTo>
                <a:cubicBezTo>
                  <a:pt x="70070" y="63961"/>
                  <a:pt x="70381" y="63934"/>
                  <a:pt x="70693" y="63904"/>
                </a:cubicBezTo>
                <a:close/>
                <a:moveTo>
                  <a:pt x="70749" y="64036"/>
                </a:moveTo>
                <a:cubicBezTo>
                  <a:pt x="70441" y="64066"/>
                  <a:pt x="70130" y="64092"/>
                  <a:pt x="69819" y="64115"/>
                </a:cubicBezTo>
                <a:cubicBezTo>
                  <a:pt x="69984" y="64456"/>
                  <a:pt x="70156" y="64797"/>
                  <a:pt x="70336" y="65135"/>
                </a:cubicBezTo>
                <a:cubicBezTo>
                  <a:pt x="70640" y="65131"/>
                  <a:pt x="70948" y="65120"/>
                  <a:pt x="71252" y="65109"/>
                </a:cubicBezTo>
                <a:cubicBezTo>
                  <a:pt x="71075" y="64752"/>
                  <a:pt x="70910" y="64396"/>
                  <a:pt x="70749" y="64036"/>
                </a:cubicBezTo>
                <a:close/>
                <a:moveTo>
                  <a:pt x="72272" y="65053"/>
                </a:moveTo>
                <a:cubicBezTo>
                  <a:pt x="72104" y="64677"/>
                  <a:pt x="71938" y="64298"/>
                  <a:pt x="71785" y="63919"/>
                </a:cubicBezTo>
                <a:cubicBezTo>
                  <a:pt x="71469" y="63961"/>
                  <a:pt x="71154" y="63994"/>
                  <a:pt x="70835" y="64028"/>
                </a:cubicBezTo>
                <a:cubicBezTo>
                  <a:pt x="70997" y="64388"/>
                  <a:pt x="71166" y="64749"/>
                  <a:pt x="71342" y="65105"/>
                </a:cubicBezTo>
                <a:cubicBezTo>
                  <a:pt x="71650" y="65090"/>
                  <a:pt x="71961" y="65075"/>
                  <a:pt x="72272" y="65053"/>
                </a:cubicBezTo>
                <a:moveTo>
                  <a:pt x="72332" y="65180"/>
                </a:moveTo>
                <a:cubicBezTo>
                  <a:pt x="72021" y="65203"/>
                  <a:pt x="71713" y="65221"/>
                  <a:pt x="71406" y="65233"/>
                </a:cubicBezTo>
                <a:cubicBezTo>
                  <a:pt x="71571" y="65567"/>
                  <a:pt x="71743" y="65900"/>
                  <a:pt x="71923" y="66231"/>
                </a:cubicBezTo>
                <a:cubicBezTo>
                  <a:pt x="71991" y="66231"/>
                  <a:pt x="72062" y="66231"/>
                  <a:pt x="72134" y="66231"/>
                </a:cubicBezTo>
                <a:cubicBezTo>
                  <a:pt x="72366" y="66231"/>
                  <a:pt x="72599" y="66231"/>
                  <a:pt x="72831" y="66223"/>
                </a:cubicBezTo>
                <a:cubicBezTo>
                  <a:pt x="72659" y="65878"/>
                  <a:pt x="72490" y="65529"/>
                  <a:pt x="72332" y="65180"/>
                </a:cubicBezTo>
                <a:close/>
                <a:moveTo>
                  <a:pt x="73848" y="66193"/>
                </a:moveTo>
                <a:cubicBezTo>
                  <a:pt x="73679" y="65829"/>
                  <a:pt x="73514" y="65465"/>
                  <a:pt x="73360" y="65098"/>
                </a:cubicBezTo>
                <a:cubicBezTo>
                  <a:pt x="73045" y="65128"/>
                  <a:pt x="72730" y="65154"/>
                  <a:pt x="72415" y="65176"/>
                </a:cubicBezTo>
                <a:cubicBezTo>
                  <a:pt x="72576" y="65525"/>
                  <a:pt x="72745" y="65874"/>
                  <a:pt x="72921" y="66223"/>
                </a:cubicBezTo>
                <a:cubicBezTo>
                  <a:pt x="73229" y="66216"/>
                  <a:pt x="73541" y="66208"/>
                  <a:pt x="73848" y="66193"/>
                </a:cubicBezTo>
                <a:close/>
                <a:moveTo>
                  <a:pt x="73908" y="66321"/>
                </a:moveTo>
                <a:cubicBezTo>
                  <a:pt x="73601" y="66336"/>
                  <a:pt x="73293" y="66343"/>
                  <a:pt x="72985" y="66351"/>
                </a:cubicBezTo>
                <a:cubicBezTo>
                  <a:pt x="73154" y="66677"/>
                  <a:pt x="73327" y="67000"/>
                  <a:pt x="73503" y="67322"/>
                </a:cubicBezTo>
                <a:cubicBezTo>
                  <a:pt x="73807" y="67330"/>
                  <a:pt x="74107" y="67337"/>
                  <a:pt x="74411" y="67337"/>
                </a:cubicBezTo>
                <a:cubicBezTo>
                  <a:pt x="74238" y="67000"/>
                  <a:pt x="74070" y="66662"/>
                  <a:pt x="73908" y="66321"/>
                </a:cubicBezTo>
                <a:close/>
                <a:moveTo>
                  <a:pt x="74572" y="67337"/>
                </a:moveTo>
                <a:cubicBezTo>
                  <a:pt x="74858" y="67337"/>
                  <a:pt x="75139" y="67334"/>
                  <a:pt x="75424" y="67330"/>
                </a:cubicBezTo>
                <a:cubicBezTo>
                  <a:pt x="75251" y="66974"/>
                  <a:pt x="75090" y="66621"/>
                  <a:pt x="74933" y="66261"/>
                </a:cubicBezTo>
                <a:cubicBezTo>
                  <a:pt x="74617" y="66283"/>
                  <a:pt x="74306" y="66302"/>
                  <a:pt x="73991" y="66317"/>
                </a:cubicBezTo>
                <a:cubicBezTo>
                  <a:pt x="74156" y="66658"/>
                  <a:pt x="74325" y="67000"/>
                  <a:pt x="74497" y="67337"/>
                </a:cubicBezTo>
                <a:cubicBezTo>
                  <a:pt x="74524" y="67337"/>
                  <a:pt x="74550" y="67337"/>
                  <a:pt x="74572" y="67337"/>
                </a:cubicBezTo>
                <a:moveTo>
                  <a:pt x="75484" y="67454"/>
                </a:moveTo>
                <a:cubicBezTo>
                  <a:pt x="75180" y="67461"/>
                  <a:pt x="74876" y="67465"/>
                  <a:pt x="74572" y="67465"/>
                </a:cubicBezTo>
                <a:lnTo>
                  <a:pt x="74572" y="67465"/>
                </a:lnTo>
                <a:lnTo>
                  <a:pt x="74565" y="67465"/>
                </a:lnTo>
                <a:cubicBezTo>
                  <a:pt x="74734" y="67784"/>
                  <a:pt x="74903" y="68099"/>
                  <a:pt x="75083" y="68414"/>
                </a:cubicBezTo>
                <a:cubicBezTo>
                  <a:pt x="75383" y="68429"/>
                  <a:pt x="75687" y="68441"/>
                  <a:pt x="75987" y="68448"/>
                </a:cubicBezTo>
                <a:cubicBezTo>
                  <a:pt x="75814" y="68118"/>
                  <a:pt x="75645" y="67788"/>
                  <a:pt x="75484" y="67454"/>
                </a:cubicBezTo>
                <a:close/>
                <a:moveTo>
                  <a:pt x="76996" y="68459"/>
                </a:moveTo>
                <a:cubicBezTo>
                  <a:pt x="76824" y="68114"/>
                  <a:pt x="76658" y="67769"/>
                  <a:pt x="76501" y="67420"/>
                </a:cubicBezTo>
                <a:cubicBezTo>
                  <a:pt x="76189" y="67435"/>
                  <a:pt x="75878" y="67446"/>
                  <a:pt x="75567" y="67454"/>
                </a:cubicBezTo>
                <a:cubicBezTo>
                  <a:pt x="75728" y="67788"/>
                  <a:pt x="75897" y="68118"/>
                  <a:pt x="76073" y="68448"/>
                </a:cubicBezTo>
                <a:cubicBezTo>
                  <a:pt x="76381" y="68456"/>
                  <a:pt x="76688" y="68459"/>
                  <a:pt x="76996" y="68459"/>
                </a:cubicBezTo>
                <a:moveTo>
                  <a:pt x="77056" y="68583"/>
                </a:moveTo>
                <a:lnTo>
                  <a:pt x="77034" y="68583"/>
                </a:lnTo>
                <a:lnTo>
                  <a:pt x="77034" y="68583"/>
                </a:lnTo>
                <a:cubicBezTo>
                  <a:pt x="76734" y="68583"/>
                  <a:pt x="76437" y="68579"/>
                  <a:pt x="76141" y="68576"/>
                </a:cubicBezTo>
                <a:cubicBezTo>
                  <a:pt x="76310" y="68887"/>
                  <a:pt x="76482" y="69198"/>
                  <a:pt x="76658" y="69506"/>
                </a:cubicBezTo>
                <a:cubicBezTo>
                  <a:pt x="76959" y="69525"/>
                  <a:pt x="77263" y="69540"/>
                  <a:pt x="77563" y="69555"/>
                </a:cubicBezTo>
                <a:cubicBezTo>
                  <a:pt x="77386" y="69232"/>
                  <a:pt x="77218" y="68910"/>
                  <a:pt x="77056" y="68583"/>
                </a:cubicBezTo>
                <a:close/>
                <a:moveTo>
                  <a:pt x="78565" y="69585"/>
                </a:moveTo>
                <a:cubicBezTo>
                  <a:pt x="78392" y="69247"/>
                  <a:pt x="78227" y="68910"/>
                  <a:pt x="78069" y="68572"/>
                </a:cubicBezTo>
                <a:cubicBezTo>
                  <a:pt x="77758" y="68579"/>
                  <a:pt x="77446" y="68583"/>
                  <a:pt x="77139" y="68583"/>
                </a:cubicBezTo>
                <a:cubicBezTo>
                  <a:pt x="77300" y="68910"/>
                  <a:pt x="77469" y="69232"/>
                  <a:pt x="77645" y="69559"/>
                </a:cubicBezTo>
                <a:cubicBezTo>
                  <a:pt x="77953" y="69570"/>
                  <a:pt x="78257" y="69577"/>
                  <a:pt x="78565" y="69585"/>
                </a:cubicBezTo>
                <a:close/>
                <a:moveTo>
                  <a:pt x="78628" y="69709"/>
                </a:moveTo>
                <a:cubicBezTo>
                  <a:pt x="78321" y="69701"/>
                  <a:pt x="78020" y="69694"/>
                  <a:pt x="77713" y="69682"/>
                </a:cubicBezTo>
                <a:cubicBezTo>
                  <a:pt x="77882" y="69986"/>
                  <a:pt x="78058" y="70294"/>
                  <a:pt x="78234" y="70594"/>
                </a:cubicBezTo>
                <a:cubicBezTo>
                  <a:pt x="78534" y="70620"/>
                  <a:pt x="78835" y="70639"/>
                  <a:pt x="79135" y="70658"/>
                </a:cubicBezTo>
                <a:cubicBezTo>
                  <a:pt x="78958" y="70343"/>
                  <a:pt x="78790" y="70028"/>
                  <a:pt x="78628" y="69709"/>
                </a:cubicBezTo>
                <a:close/>
                <a:moveTo>
                  <a:pt x="80133" y="70707"/>
                </a:moveTo>
                <a:cubicBezTo>
                  <a:pt x="79960" y="70377"/>
                  <a:pt x="79795" y="70050"/>
                  <a:pt x="79638" y="69716"/>
                </a:cubicBezTo>
                <a:cubicBezTo>
                  <a:pt x="79593" y="69716"/>
                  <a:pt x="79551" y="69716"/>
                  <a:pt x="79510" y="69716"/>
                </a:cubicBezTo>
                <a:lnTo>
                  <a:pt x="79510" y="69716"/>
                </a:lnTo>
                <a:cubicBezTo>
                  <a:pt x="79240" y="69716"/>
                  <a:pt x="78973" y="69716"/>
                  <a:pt x="78707" y="69709"/>
                </a:cubicBezTo>
                <a:cubicBezTo>
                  <a:pt x="78872" y="70028"/>
                  <a:pt x="79041" y="70347"/>
                  <a:pt x="79217" y="70662"/>
                </a:cubicBezTo>
                <a:cubicBezTo>
                  <a:pt x="79521" y="70681"/>
                  <a:pt x="79829" y="70696"/>
                  <a:pt x="80133" y="70707"/>
                </a:cubicBezTo>
                <a:moveTo>
                  <a:pt x="80197" y="70831"/>
                </a:moveTo>
                <a:cubicBezTo>
                  <a:pt x="79893" y="70819"/>
                  <a:pt x="79589" y="70804"/>
                  <a:pt x="79285" y="70786"/>
                </a:cubicBezTo>
                <a:cubicBezTo>
                  <a:pt x="79454" y="71086"/>
                  <a:pt x="79630" y="71386"/>
                  <a:pt x="79810" y="71682"/>
                </a:cubicBezTo>
                <a:cubicBezTo>
                  <a:pt x="80107" y="71712"/>
                  <a:pt x="80407" y="71739"/>
                  <a:pt x="80707" y="71761"/>
                </a:cubicBezTo>
                <a:cubicBezTo>
                  <a:pt x="80531" y="71453"/>
                  <a:pt x="80362" y="71142"/>
                  <a:pt x="80197" y="70831"/>
                </a:cubicBezTo>
                <a:close/>
                <a:moveTo>
                  <a:pt x="81701" y="71829"/>
                </a:moveTo>
                <a:cubicBezTo>
                  <a:pt x="81529" y="71506"/>
                  <a:pt x="81364" y="71180"/>
                  <a:pt x="81202" y="70857"/>
                </a:cubicBezTo>
                <a:cubicBezTo>
                  <a:pt x="80891" y="70853"/>
                  <a:pt x="80583" y="70842"/>
                  <a:pt x="80275" y="70831"/>
                </a:cubicBezTo>
                <a:cubicBezTo>
                  <a:pt x="80441" y="71146"/>
                  <a:pt x="80609" y="71457"/>
                  <a:pt x="80786" y="71769"/>
                </a:cubicBezTo>
                <a:cubicBezTo>
                  <a:pt x="81090" y="71791"/>
                  <a:pt x="81397" y="71810"/>
                  <a:pt x="81701" y="71829"/>
                </a:cubicBezTo>
                <a:close/>
                <a:moveTo>
                  <a:pt x="81765" y="71949"/>
                </a:moveTo>
                <a:cubicBezTo>
                  <a:pt x="81461" y="71930"/>
                  <a:pt x="81161" y="71911"/>
                  <a:pt x="80857" y="71889"/>
                </a:cubicBezTo>
                <a:cubicBezTo>
                  <a:pt x="81026" y="72185"/>
                  <a:pt x="81202" y="72478"/>
                  <a:pt x="81382" y="72770"/>
                </a:cubicBezTo>
                <a:cubicBezTo>
                  <a:pt x="81679" y="72804"/>
                  <a:pt x="81979" y="72834"/>
                  <a:pt x="82279" y="72864"/>
                </a:cubicBezTo>
                <a:cubicBezTo>
                  <a:pt x="82103" y="72560"/>
                  <a:pt x="81930" y="72253"/>
                  <a:pt x="81765" y="71949"/>
                </a:cubicBezTo>
                <a:close/>
                <a:moveTo>
                  <a:pt x="83266" y="72943"/>
                </a:moveTo>
                <a:cubicBezTo>
                  <a:pt x="83093" y="72628"/>
                  <a:pt x="82924" y="72309"/>
                  <a:pt x="82763" y="71994"/>
                </a:cubicBezTo>
                <a:cubicBezTo>
                  <a:pt x="82455" y="71982"/>
                  <a:pt x="82148" y="71967"/>
                  <a:pt x="81840" y="71952"/>
                </a:cubicBezTo>
                <a:cubicBezTo>
                  <a:pt x="82009" y="72260"/>
                  <a:pt x="82181" y="72564"/>
                  <a:pt x="82358" y="72872"/>
                </a:cubicBezTo>
                <a:cubicBezTo>
                  <a:pt x="82658" y="72898"/>
                  <a:pt x="82962" y="72920"/>
                  <a:pt x="83266" y="72943"/>
                </a:cubicBezTo>
                <a:close/>
                <a:moveTo>
                  <a:pt x="83333" y="73063"/>
                </a:moveTo>
                <a:cubicBezTo>
                  <a:pt x="83029" y="73041"/>
                  <a:pt x="82729" y="73018"/>
                  <a:pt x="82425" y="72992"/>
                </a:cubicBezTo>
                <a:cubicBezTo>
                  <a:pt x="82598" y="73281"/>
                  <a:pt x="82774" y="73573"/>
                  <a:pt x="82951" y="73858"/>
                </a:cubicBezTo>
                <a:cubicBezTo>
                  <a:pt x="83251" y="73896"/>
                  <a:pt x="83547" y="73930"/>
                  <a:pt x="83844" y="73964"/>
                </a:cubicBezTo>
                <a:cubicBezTo>
                  <a:pt x="83671" y="73663"/>
                  <a:pt x="83498" y="73363"/>
                  <a:pt x="83333" y="73063"/>
                </a:cubicBezTo>
                <a:close/>
                <a:moveTo>
                  <a:pt x="84834" y="74057"/>
                </a:moveTo>
                <a:cubicBezTo>
                  <a:pt x="84658" y="73750"/>
                  <a:pt x="84493" y="73434"/>
                  <a:pt x="84328" y="73123"/>
                </a:cubicBezTo>
                <a:cubicBezTo>
                  <a:pt x="84020" y="73108"/>
                  <a:pt x="83712" y="73089"/>
                  <a:pt x="83405" y="73067"/>
                </a:cubicBezTo>
                <a:cubicBezTo>
                  <a:pt x="83573" y="73371"/>
                  <a:pt x="83746" y="73671"/>
                  <a:pt x="83922" y="73971"/>
                </a:cubicBezTo>
                <a:cubicBezTo>
                  <a:pt x="84226" y="74001"/>
                  <a:pt x="84530" y="74031"/>
                  <a:pt x="84834" y="74057"/>
                </a:cubicBezTo>
                <a:close/>
                <a:moveTo>
                  <a:pt x="84898" y="74177"/>
                </a:moveTo>
                <a:cubicBezTo>
                  <a:pt x="84598" y="74151"/>
                  <a:pt x="84294" y="74121"/>
                  <a:pt x="83994" y="74091"/>
                </a:cubicBezTo>
                <a:cubicBezTo>
                  <a:pt x="84166" y="74376"/>
                  <a:pt x="84339" y="74661"/>
                  <a:pt x="84519" y="74947"/>
                </a:cubicBezTo>
                <a:cubicBezTo>
                  <a:pt x="84819" y="74988"/>
                  <a:pt x="85116" y="75025"/>
                  <a:pt x="85416" y="75063"/>
                </a:cubicBezTo>
                <a:cubicBezTo>
                  <a:pt x="85239" y="74766"/>
                  <a:pt x="85067" y="74474"/>
                  <a:pt x="84898" y="74177"/>
                </a:cubicBezTo>
                <a:moveTo>
                  <a:pt x="86387" y="75168"/>
                </a:moveTo>
                <a:cubicBezTo>
                  <a:pt x="86215" y="74864"/>
                  <a:pt x="86046" y="74560"/>
                  <a:pt x="85881" y="74252"/>
                </a:cubicBezTo>
                <a:cubicBezTo>
                  <a:pt x="85577" y="74230"/>
                  <a:pt x="85273" y="74207"/>
                  <a:pt x="84973" y="74181"/>
                </a:cubicBezTo>
                <a:cubicBezTo>
                  <a:pt x="85138" y="74481"/>
                  <a:pt x="85311" y="74774"/>
                  <a:pt x="85491" y="75070"/>
                </a:cubicBezTo>
                <a:cubicBezTo>
                  <a:pt x="85787" y="75108"/>
                  <a:pt x="86087" y="75138"/>
                  <a:pt x="86387" y="75168"/>
                </a:cubicBezTo>
                <a:close/>
                <a:moveTo>
                  <a:pt x="86973" y="76158"/>
                </a:moveTo>
                <a:cubicBezTo>
                  <a:pt x="86796" y="75870"/>
                  <a:pt x="86624" y="75581"/>
                  <a:pt x="86455" y="75288"/>
                </a:cubicBezTo>
                <a:cubicBezTo>
                  <a:pt x="86155" y="75258"/>
                  <a:pt x="85858" y="75224"/>
                  <a:pt x="85562" y="75190"/>
                </a:cubicBezTo>
                <a:cubicBezTo>
                  <a:pt x="85735" y="75472"/>
                  <a:pt x="85911" y="75753"/>
                  <a:pt x="86091" y="76035"/>
                </a:cubicBezTo>
                <a:cubicBezTo>
                  <a:pt x="86384" y="76080"/>
                  <a:pt x="86680" y="76121"/>
                  <a:pt x="86973" y="76158"/>
                </a:cubicBezTo>
                <a:close/>
                <a:moveTo>
                  <a:pt x="87048" y="76275"/>
                </a:moveTo>
                <a:cubicBezTo>
                  <a:pt x="86751" y="76237"/>
                  <a:pt x="86462" y="76196"/>
                  <a:pt x="86170" y="76155"/>
                </a:cubicBezTo>
                <a:cubicBezTo>
                  <a:pt x="86342" y="76421"/>
                  <a:pt x="86523" y="76691"/>
                  <a:pt x="86706" y="76958"/>
                </a:cubicBezTo>
                <a:cubicBezTo>
                  <a:pt x="86995" y="77010"/>
                  <a:pt x="87284" y="77059"/>
                  <a:pt x="87573" y="77108"/>
                </a:cubicBezTo>
                <a:cubicBezTo>
                  <a:pt x="87393" y="76830"/>
                  <a:pt x="87217" y="76556"/>
                  <a:pt x="87048" y="76275"/>
                </a:cubicBezTo>
                <a:close/>
                <a:moveTo>
                  <a:pt x="88545" y="77258"/>
                </a:moveTo>
                <a:cubicBezTo>
                  <a:pt x="88369" y="76973"/>
                  <a:pt x="88196" y="76684"/>
                  <a:pt x="88023" y="76395"/>
                </a:cubicBezTo>
                <a:cubicBezTo>
                  <a:pt x="87723" y="76361"/>
                  <a:pt x="87419" y="76324"/>
                  <a:pt x="87119" y="76286"/>
                </a:cubicBezTo>
                <a:cubicBezTo>
                  <a:pt x="87292" y="76564"/>
                  <a:pt x="87468" y="76841"/>
                  <a:pt x="87652" y="77119"/>
                </a:cubicBezTo>
                <a:cubicBezTo>
                  <a:pt x="87948" y="77168"/>
                  <a:pt x="88248" y="77213"/>
                  <a:pt x="88545" y="77258"/>
                </a:cubicBezTo>
                <a:moveTo>
                  <a:pt x="88620" y="77374"/>
                </a:moveTo>
                <a:cubicBezTo>
                  <a:pt x="88324" y="77329"/>
                  <a:pt x="88023" y="77284"/>
                  <a:pt x="87731" y="77239"/>
                </a:cubicBezTo>
                <a:cubicBezTo>
                  <a:pt x="87907" y="77505"/>
                  <a:pt x="88087" y="77768"/>
                  <a:pt x="88271" y="78031"/>
                </a:cubicBezTo>
                <a:cubicBezTo>
                  <a:pt x="88564" y="78087"/>
                  <a:pt x="88856" y="78143"/>
                  <a:pt x="89149" y="78192"/>
                </a:cubicBezTo>
                <a:cubicBezTo>
                  <a:pt x="88969" y="77922"/>
                  <a:pt x="88793" y="77648"/>
                  <a:pt x="88620" y="77374"/>
                </a:cubicBezTo>
                <a:close/>
                <a:moveTo>
                  <a:pt x="90121" y="78297"/>
                </a:moveTo>
                <a:cubicBezTo>
                  <a:pt x="89941" y="78072"/>
                  <a:pt x="89764" y="77787"/>
                  <a:pt x="89595" y="77505"/>
                </a:cubicBezTo>
                <a:cubicBezTo>
                  <a:pt x="89292" y="77468"/>
                  <a:pt x="88991" y="77427"/>
                  <a:pt x="88691" y="77382"/>
                </a:cubicBezTo>
                <a:cubicBezTo>
                  <a:pt x="88864" y="77659"/>
                  <a:pt x="89044" y="77933"/>
                  <a:pt x="89224" y="78207"/>
                </a:cubicBezTo>
                <a:cubicBezTo>
                  <a:pt x="89520" y="78260"/>
                  <a:pt x="89821" y="78308"/>
                  <a:pt x="90121" y="78297"/>
                </a:cubicBezTo>
                <a:close/>
                <a:moveTo>
                  <a:pt x="90192" y="78470"/>
                </a:moveTo>
                <a:cubicBezTo>
                  <a:pt x="89896" y="78421"/>
                  <a:pt x="89599" y="78376"/>
                  <a:pt x="89303" y="78323"/>
                </a:cubicBezTo>
                <a:cubicBezTo>
                  <a:pt x="89479" y="78586"/>
                  <a:pt x="89659" y="78849"/>
                  <a:pt x="89847" y="79111"/>
                </a:cubicBezTo>
                <a:cubicBezTo>
                  <a:pt x="90139" y="79168"/>
                  <a:pt x="90432" y="79224"/>
                  <a:pt x="90725" y="79280"/>
                </a:cubicBezTo>
                <a:cubicBezTo>
                  <a:pt x="90545" y="79010"/>
                  <a:pt x="90365" y="78740"/>
                  <a:pt x="90192" y="78470"/>
                </a:cubicBezTo>
                <a:close/>
                <a:moveTo>
                  <a:pt x="90263" y="78481"/>
                </a:moveTo>
                <a:cubicBezTo>
                  <a:pt x="90436" y="78751"/>
                  <a:pt x="90616" y="79025"/>
                  <a:pt x="90800" y="79295"/>
                </a:cubicBezTo>
                <a:cubicBezTo>
                  <a:pt x="91096" y="79348"/>
                  <a:pt x="91393" y="79400"/>
                  <a:pt x="91693" y="79453"/>
                </a:cubicBezTo>
                <a:cubicBezTo>
                  <a:pt x="91513" y="79171"/>
                  <a:pt x="91336" y="78894"/>
                  <a:pt x="91164" y="78612"/>
                </a:cubicBezTo>
                <a:cubicBezTo>
                  <a:pt x="90864" y="78571"/>
                  <a:pt x="90560" y="78526"/>
                  <a:pt x="90263" y="78481"/>
                </a:cubicBezTo>
                <a:close/>
                <a:moveTo>
                  <a:pt x="89663" y="77513"/>
                </a:moveTo>
                <a:cubicBezTo>
                  <a:pt x="89832" y="77798"/>
                  <a:pt x="90008" y="78083"/>
                  <a:pt x="90188" y="78365"/>
                </a:cubicBezTo>
                <a:cubicBezTo>
                  <a:pt x="90492" y="78413"/>
                  <a:pt x="90792" y="78458"/>
                  <a:pt x="91096" y="78500"/>
                </a:cubicBezTo>
                <a:cubicBezTo>
                  <a:pt x="90920" y="78207"/>
                  <a:pt x="90747" y="77914"/>
                  <a:pt x="90578" y="77622"/>
                </a:cubicBezTo>
                <a:cubicBezTo>
                  <a:pt x="90275" y="77588"/>
                  <a:pt x="89967" y="77550"/>
                  <a:pt x="89663" y="77513"/>
                </a:cubicBezTo>
                <a:close/>
                <a:moveTo>
                  <a:pt x="90068" y="76590"/>
                </a:moveTo>
                <a:cubicBezTo>
                  <a:pt x="90233" y="76901"/>
                  <a:pt x="90402" y="77209"/>
                  <a:pt x="90578" y="77513"/>
                </a:cubicBezTo>
                <a:cubicBezTo>
                  <a:pt x="90890" y="77550"/>
                  <a:pt x="91201" y="77580"/>
                  <a:pt x="91513" y="77610"/>
                </a:cubicBezTo>
                <a:cubicBezTo>
                  <a:pt x="91344" y="77292"/>
                  <a:pt x="91179" y="76976"/>
                  <a:pt x="91017" y="76657"/>
                </a:cubicBezTo>
                <a:cubicBezTo>
                  <a:pt x="90702" y="76635"/>
                  <a:pt x="90383" y="76616"/>
                  <a:pt x="90068" y="76590"/>
                </a:cubicBezTo>
                <a:close/>
                <a:moveTo>
                  <a:pt x="90481" y="75543"/>
                </a:moveTo>
                <a:cubicBezTo>
                  <a:pt x="90158" y="75532"/>
                  <a:pt x="89836" y="75521"/>
                  <a:pt x="89517" y="75506"/>
                </a:cubicBezTo>
                <a:cubicBezTo>
                  <a:pt x="89674" y="75832"/>
                  <a:pt x="89839" y="76155"/>
                  <a:pt x="90012" y="76477"/>
                </a:cubicBezTo>
                <a:cubicBezTo>
                  <a:pt x="90327" y="76504"/>
                  <a:pt x="90646" y="76526"/>
                  <a:pt x="90961" y="76545"/>
                </a:cubicBezTo>
                <a:cubicBezTo>
                  <a:pt x="90796" y="76211"/>
                  <a:pt x="90635" y="75877"/>
                  <a:pt x="90481" y="75543"/>
                </a:cubicBezTo>
                <a:moveTo>
                  <a:pt x="129311" y="12374"/>
                </a:moveTo>
                <a:cubicBezTo>
                  <a:pt x="135569" y="12374"/>
                  <a:pt x="141253" y="12874"/>
                  <a:pt x="145872" y="13947"/>
                </a:cubicBezTo>
                <a:cubicBezTo>
                  <a:pt x="150494" y="15016"/>
                  <a:pt x="154055" y="16656"/>
                  <a:pt x="156062" y="18948"/>
                </a:cubicBezTo>
                <a:cubicBezTo>
                  <a:pt x="158130" y="21300"/>
                  <a:pt x="159057" y="23998"/>
                  <a:pt x="159057" y="26898"/>
                </a:cubicBezTo>
                <a:cubicBezTo>
                  <a:pt x="159057" y="32144"/>
                  <a:pt x="156032" y="38046"/>
                  <a:pt x="151241" y="43824"/>
                </a:cubicBezTo>
                <a:cubicBezTo>
                  <a:pt x="146450" y="49606"/>
                  <a:pt x="139884" y="55267"/>
                  <a:pt x="132792" y="60017"/>
                </a:cubicBezTo>
                <a:cubicBezTo>
                  <a:pt x="119533" y="68943"/>
                  <a:pt x="104206" y="74267"/>
                  <a:pt x="90012" y="74372"/>
                </a:cubicBezTo>
                <a:cubicBezTo>
                  <a:pt x="90162" y="74725"/>
                  <a:pt x="90320" y="75082"/>
                  <a:pt x="90481" y="75434"/>
                </a:cubicBezTo>
                <a:cubicBezTo>
                  <a:pt x="91032" y="75449"/>
                  <a:pt x="91588" y="75457"/>
                  <a:pt x="92143" y="75457"/>
                </a:cubicBezTo>
                <a:cubicBezTo>
                  <a:pt x="106776" y="75457"/>
                  <a:pt x="122636" y="70121"/>
                  <a:pt x="136128" y="61117"/>
                </a:cubicBezTo>
                <a:cubicBezTo>
                  <a:pt x="143332" y="56333"/>
                  <a:pt x="149947" y="50600"/>
                  <a:pt x="154761" y="44724"/>
                </a:cubicBezTo>
                <a:cubicBezTo>
                  <a:pt x="159574" y="38849"/>
                  <a:pt x="162583" y="32830"/>
                  <a:pt x="162583" y="27480"/>
                </a:cubicBezTo>
                <a:cubicBezTo>
                  <a:pt x="162583" y="24430"/>
                  <a:pt x="161608" y="21601"/>
                  <a:pt x="159436" y="19124"/>
                </a:cubicBezTo>
                <a:cubicBezTo>
                  <a:pt x="157304" y="16689"/>
                  <a:pt x="153511" y="14926"/>
                  <a:pt x="148600" y="13778"/>
                </a:cubicBezTo>
                <a:cubicBezTo>
                  <a:pt x="143685" y="12626"/>
                  <a:pt x="137651" y="12089"/>
                  <a:pt x="131036" y="12089"/>
                </a:cubicBezTo>
                <a:cubicBezTo>
                  <a:pt x="127603" y="12089"/>
                  <a:pt x="124013" y="12232"/>
                  <a:pt x="120339" y="12513"/>
                </a:cubicBezTo>
                <a:cubicBezTo>
                  <a:pt x="120212" y="12581"/>
                  <a:pt x="120081" y="12648"/>
                  <a:pt x="119953" y="12712"/>
                </a:cubicBezTo>
                <a:cubicBezTo>
                  <a:pt x="123169" y="12491"/>
                  <a:pt x="126305" y="12374"/>
                  <a:pt x="129311" y="12374"/>
                </a:cubicBezTo>
                <a:close/>
                <a:moveTo>
                  <a:pt x="119338" y="13035"/>
                </a:moveTo>
                <a:cubicBezTo>
                  <a:pt x="122174" y="12855"/>
                  <a:pt x="124932" y="12761"/>
                  <a:pt x="127577" y="12761"/>
                </a:cubicBezTo>
                <a:cubicBezTo>
                  <a:pt x="133472" y="12761"/>
                  <a:pt x="138799" y="13222"/>
                  <a:pt x="143118" y="14213"/>
                </a:cubicBezTo>
                <a:cubicBezTo>
                  <a:pt x="147440" y="15207"/>
                  <a:pt x="150750" y="16723"/>
                  <a:pt x="152614" y="18850"/>
                </a:cubicBezTo>
                <a:lnTo>
                  <a:pt x="152614" y="18850"/>
                </a:lnTo>
                <a:cubicBezTo>
                  <a:pt x="154558" y="21060"/>
                  <a:pt x="155432" y="23600"/>
                  <a:pt x="155432" y="26332"/>
                </a:cubicBezTo>
                <a:cubicBezTo>
                  <a:pt x="155428" y="31423"/>
                  <a:pt x="152404" y="37190"/>
                  <a:pt x="147643" y="42863"/>
                </a:cubicBezTo>
                <a:cubicBezTo>
                  <a:pt x="142878" y="48536"/>
                  <a:pt x="136376" y="54115"/>
                  <a:pt x="129401" y="58828"/>
                </a:cubicBezTo>
                <a:cubicBezTo>
                  <a:pt x="116903" y="67315"/>
                  <a:pt x="102780" y="72553"/>
                  <a:pt x="89517" y="73138"/>
                </a:cubicBezTo>
                <a:cubicBezTo>
                  <a:pt x="89659" y="73513"/>
                  <a:pt x="89809" y="73888"/>
                  <a:pt x="89967" y="74260"/>
                </a:cubicBezTo>
                <a:cubicBezTo>
                  <a:pt x="104146" y="74166"/>
                  <a:pt x="119469" y="68850"/>
                  <a:pt x="132729" y="59924"/>
                </a:cubicBezTo>
                <a:cubicBezTo>
                  <a:pt x="139816" y="55177"/>
                  <a:pt x="146371" y="49523"/>
                  <a:pt x="151155" y="43752"/>
                </a:cubicBezTo>
                <a:cubicBezTo>
                  <a:pt x="155939" y="37986"/>
                  <a:pt x="158944" y="32099"/>
                  <a:pt x="158944" y="26898"/>
                </a:cubicBezTo>
                <a:cubicBezTo>
                  <a:pt x="158944" y="24024"/>
                  <a:pt x="158025" y="21357"/>
                  <a:pt x="155980" y="19023"/>
                </a:cubicBezTo>
                <a:cubicBezTo>
                  <a:pt x="153995" y="16761"/>
                  <a:pt x="150457" y="15121"/>
                  <a:pt x="145846" y="14055"/>
                </a:cubicBezTo>
                <a:cubicBezTo>
                  <a:pt x="141238" y="12986"/>
                  <a:pt x="135561" y="12487"/>
                  <a:pt x="129311" y="12487"/>
                </a:cubicBezTo>
                <a:cubicBezTo>
                  <a:pt x="126226" y="12487"/>
                  <a:pt x="123007" y="12607"/>
                  <a:pt x="119702" y="12843"/>
                </a:cubicBezTo>
                <a:cubicBezTo>
                  <a:pt x="119582" y="12907"/>
                  <a:pt x="119462" y="12971"/>
                  <a:pt x="119338" y="13035"/>
                </a:cubicBezTo>
                <a:close/>
                <a:moveTo>
                  <a:pt x="119225" y="13042"/>
                </a:moveTo>
                <a:cubicBezTo>
                  <a:pt x="119345" y="12979"/>
                  <a:pt x="119465" y="12915"/>
                  <a:pt x="119585" y="12851"/>
                </a:cubicBezTo>
                <a:cubicBezTo>
                  <a:pt x="119188" y="12881"/>
                  <a:pt x="118790" y="12911"/>
                  <a:pt x="118388" y="12941"/>
                </a:cubicBezTo>
                <a:cubicBezTo>
                  <a:pt x="118268" y="13001"/>
                  <a:pt x="118152" y="13061"/>
                  <a:pt x="118036" y="13121"/>
                </a:cubicBezTo>
                <a:cubicBezTo>
                  <a:pt x="118433" y="13095"/>
                  <a:pt x="118831" y="13069"/>
                  <a:pt x="119225" y="13042"/>
                </a:cubicBezTo>
                <a:close/>
                <a:moveTo>
                  <a:pt x="118640" y="13354"/>
                </a:moveTo>
                <a:cubicBezTo>
                  <a:pt x="118752" y="13294"/>
                  <a:pt x="118865" y="13234"/>
                  <a:pt x="118977" y="13174"/>
                </a:cubicBezTo>
                <a:cubicBezTo>
                  <a:pt x="118580" y="13200"/>
                  <a:pt x="118178" y="13226"/>
                  <a:pt x="117777" y="13256"/>
                </a:cubicBezTo>
                <a:cubicBezTo>
                  <a:pt x="117668" y="13312"/>
                  <a:pt x="117555" y="13373"/>
                  <a:pt x="117447" y="13429"/>
                </a:cubicBezTo>
                <a:cubicBezTo>
                  <a:pt x="117848" y="13403"/>
                  <a:pt x="118242" y="13376"/>
                  <a:pt x="118640" y="13354"/>
                </a:cubicBezTo>
                <a:moveTo>
                  <a:pt x="116888" y="13725"/>
                </a:moveTo>
                <a:cubicBezTo>
                  <a:pt x="117285" y="13703"/>
                  <a:pt x="117683" y="13680"/>
                  <a:pt x="118081" y="13661"/>
                </a:cubicBezTo>
                <a:cubicBezTo>
                  <a:pt x="118186" y="13601"/>
                  <a:pt x="118291" y="13545"/>
                  <a:pt x="118396" y="13485"/>
                </a:cubicBezTo>
                <a:cubicBezTo>
                  <a:pt x="117998" y="13511"/>
                  <a:pt x="117597" y="13538"/>
                  <a:pt x="117195" y="13564"/>
                </a:cubicBezTo>
                <a:cubicBezTo>
                  <a:pt x="117090" y="13616"/>
                  <a:pt x="116989" y="13673"/>
                  <a:pt x="116888" y="13725"/>
                </a:cubicBezTo>
                <a:close/>
                <a:moveTo>
                  <a:pt x="116768" y="13733"/>
                </a:moveTo>
                <a:cubicBezTo>
                  <a:pt x="116869" y="13680"/>
                  <a:pt x="116970" y="13628"/>
                  <a:pt x="117071" y="13571"/>
                </a:cubicBezTo>
                <a:cubicBezTo>
                  <a:pt x="116674" y="13598"/>
                  <a:pt x="116276" y="13628"/>
                  <a:pt x="115875" y="13661"/>
                </a:cubicBezTo>
                <a:cubicBezTo>
                  <a:pt x="115777" y="13710"/>
                  <a:pt x="115683" y="13759"/>
                  <a:pt x="115586" y="13812"/>
                </a:cubicBezTo>
                <a:cubicBezTo>
                  <a:pt x="115980" y="13785"/>
                  <a:pt x="116377" y="13759"/>
                  <a:pt x="116768" y="13733"/>
                </a:cubicBezTo>
                <a:close/>
                <a:moveTo>
                  <a:pt x="116239" y="14022"/>
                </a:moveTo>
                <a:cubicBezTo>
                  <a:pt x="116329" y="13973"/>
                  <a:pt x="116426" y="13920"/>
                  <a:pt x="116516" y="13868"/>
                </a:cubicBezTo>
                <a:cubicBezTo>
                  <a:pt x="116118" y="13894"/>
                  <a:pt x="115721" y="13920"/>
                  <a:pt x="115319" y="13950"/>
                </a:cubicBezTo>
                <a:cubicBezTo>
                  <a:pt x="115229" y="13999"/>
                  <a:pt x="115143" y="14044"/>
                  <a:pt x="115053" y="14093"/>
                </a:cubicBezTo>
                <a:cubicBezTo>
                  <a:pt x="115451" y="14067"/>
                  <a:pt x="115845" y="14044"/>
                  <a:pt x="116239" y="14022"/>
                </a:cubicBezTo>
                <a:close/>
                <a:moveTo>
                  <a:pt x="114546" y="14363"/>
                </a:moveTo>
                <a:cubicBezTo>
                  <a:pt x="114944" y="14341"/>
                  <a:pt x="115338" y="14322"/>
                  <a:pt x="115728" y="14303"/>
                </a:cubicBezTo>
                <a:cubicBezTo>
                  <a:pt x="115815" y="14254"/>
                  <a:pt x="115905" y="14205"/>
                  <a:pt x="115991" y="14157"/>
                </a:cubicBezTo>
                <a:cubicBezTo>
                  <a:pt x="115593" y="14179"/>
                  <a:pt x="115192" y="14205"/>
                  <a:pt x="114790" y="14232"/>
                </a:cubicBezTo>
                <a:cubicBezTo>
                  <a:pt x="114711" y="14277"/>
                  <a:pt x="114629" y="14318"/>
                  <a:pt x="114546" y="14363"/>
                </a:cubicBezTo>
                <a:close/>
                <a:moveTo>
                  <a:pt x="114426" y="14371"/>
                </a:moveTo>
                <a:cubicBezTo>
                  <a:pt x="114505" y="14326"/>
                  <a:pt x="114584" y="14284"/>
                  <a:pt x="114666" y="14239"/>
                </a:cubicBezTo>
                <a:cubicBezTo>
                  <a:pt x="114272" y="14265"/>
                  <a:pt x="113875" y="14292"/>
                  <a:pt x="113473" y="14322"/>
                </a:cubicBezTo>
                <a:cubicBezTo>
                  <a:pt x="113398" y="14363"/>
                  <a:pt x="113323" y="14404"/>
                  <a:pt x="113248" y="14442"/>
                </a:cubicBezTo>
                <a:cubicBezTo>
                  <a:pt x="113642" y="14416"/>
                  <a:pt x="114036" y="14393"/>
                  <a:pt x="114426" y="14371"/>
                </a:cubicBezTo>
                <a:close/>
                <a:moveTo>
                  <a:pt x="113950" y="14629"/>
                </a:moveTo>
                <a:cubicBezTo>
                  <a:pt x="114021" y="14592"/>
                  <a:pt x="114096" y="14551"/>
                  <a:pt x="114167" y="14509"/>
                </a:cubicBezTo>
                <a:cubicBezTo>
                  <a:pt x="113773" y="14532"/>
                  <a:pt x="113379" y="14558"/>
                  <a:pt x="112978" y="14584"/>
                </a:cubicBezTo>
                <a:cubicBezTo>
                  <a:pt x="112914" y="14622"/>
                  <a:pt x="112843" y="14659"/>
                  <a:pt x="112775" y="14693"/>
                </a:cubicBezTo>
                <a:cubicBezTo>
                  <a:pt x="113169" y="14671"/>
                  <a:pt x="113560" y="14648"/>
                  <a:pt x="113950" y="14629"/>
                </a:cubicBezTo>
                <a:close/>
                <a:moveTo>
                  <a:pt x="113492" y="14885"/>
                </a:moveTo>
                <a:cubicBezTo>
                  <a:pt x="113560" y="14847"/>
                  <a:pt x="113627" y="14810"/>
                  <a:pt x="113695" y="14772"/>
                </a:cubicBezTo>
                <a:cubicBezTo>
                  <a:pt x="113304" y="14791"/>
                  <a:pt x="112910" y="14813"/>
                  <a:pt x="112513" y="14836"/>
                </a:cubicBezTo>
                <a:cubicBezTo>
                  <a:pt x="112453" y="14870"/>
                  <a:pt x="112389" y="14903"/>
                  <a:pt x="112329" y="14937"/>
                </a:cubicBezTo>
                <a:cubicBezTo>
                  <a:pt x="112723" y="14915"/>
                  <a:pt x="113109" y="14900"/>
                  <a:pt x="113492" y="14885"/>
                </a:cubicBezTo>
                <a:close/>
                <a:moveTo>
                  <a:pt x="113049" y="15136"/>
                </a:moveTo>
                <a:cubicBezTo>
                  <a:pt x="113117" y="15098"/>
                  <a:pt x="113181" y="15061"/>
                  <a:pt x="113244" y="15023"/>
                </a:cubicBezTo>
                <a:cubicBezTo>
                  <a:pt x="112858" y="15038"/>
                  <a:pt x="112464" y="15057"/>
                  <a:pt x="112070" y="15080"/>
                </a:cubicBezTo>
                <a:cubicBezTo>
                  <a:pt x="112014" y="15110"/>
                  <a:pt x="111957" y="15140"/>
                  <a:pt x="111901" y="15170"/>
                </a:cubicBezTo>
                <a:cubicBezTo>
                  <a:pt x="112288" y="15155"/>
                  <a:pt x="112674" y="15143"/>
                  <a:pt x="113049" y="15136"/>
                </a:cubicBezTo>
                <a:close/>
                <a:moveTo>
                  <a:pt x="112610" y="15387"/>
                </a:moveTo>
                <a:cubicBezTo>
                  <a:pt x="112678" y="15350"/>
                  <a:pt x="112742" y="15312"/>
                  <a:pt x="112809" y="15275"/>
                </a:cubicBezTo>
                <a:cubicBezTo>
                  <a:pt x="112426" y="15282"/>
                  <a:pt x="112036" y="15297"/>
                  <a:pt x="111646" y="15312"/>
                </a:cubicBezTo>
                <a:cubicBezTo>
                  <a:pt x="111594" y="15342"/>
                  <a:pt x="111537" y="15372"/>
                  <a:pt x="111485" y="15402"/>
                </a:cubicBezTo>
                <a:cubicBezTo>
                  <a:pt x="111864" y="15395"/>
                  <a:pt x="112243" y="15391"/>
                  <a:pt x="112610" y="15387"/>
                </a:cubicBezTo>
                <a:close/>
                <a:moveTo>
                  <a:pt x="112153" y="15654"/>
                </a:moveTo>
                <a:cubicBezTo>
                  <a:pt x="112228" y="15612"/>
                  <a:pt x="112303" y="15567"/>
                  <a:pt x="112378" y="15522"/>
                </a:cubicBezTo>
                <a:cubicBezTo>
                  <a:pt x="112002" y="15526"/>
                  <a:pt x="111624" y="15534"/>
                  <a:pt x="111237" y="15545"/>
                </a:cubicBezTo>
                <a:cubicBezTo>
                  <a:pt x="111177" y="15575"/>
                  <a:pt x="111121" y="15609"/>
                  <a:pt x="111061" y="15642"/>
                </a:cubicBezTo>
                <a:cubicBezTo>
                  <a:pt x="111432" y="15642"/>
                  <a:pt x="111796" y="15646"/>
                  <a:pt x="112153" y="15654"/>
                </a:cubicBezTo>
                <a:close/>
                <a:moveTo>
                  <a:pt x="111646" y="15958"/>
                </a:moveTo>
                <a:cubicBezTo>
                  <a:pt x="111740" y="15898"/>
                  <a:pt x="111834" y="15841"/>
                  <a:pt x="111927" y="15785"/>
                </a:cubicBezTo>
                <a:cubicBezTo>
                  <a:pt x="111631" y="15781"/>
                  <a:pt x="111327" y="15781"/>
                  <a:pt x="111019" y="15781"/>
                </a:cubicBezTo>
                <a:cubicBezTo>
                  <a:pt x="110952" y="15781"/>
                  <a:pt x="110888" y="15781"/>
                  <a:pt x="110821" y="15781"/>
                </a:cubicBezTo>
                <a:cubicBezTo>
                  <a:pt x="110749" y="15823"/>
                  <a:pt x="110678" y="15864"/>
                  <a:pt x="110603" y="15905"/>
                </a:cubicBezTo>
                <a:cubicBezTo>
                  <a:pt x="110959" y="15916"/>
                  <a:pt x="111308" y="15935"/>
                  <a:pt x="111646" y="15958"/>
                </a:cubicBezTo>
                <a:close/>
                <a:moveTo>
                  <a:pt x="110059" y="16224"/>
                </a:moveTo>
                <a:cubicBezTo>
                  <a:pt x="110389" y="16258"/>
                  <a:pt x="110712" y="16292"/>
                  <a:pt x="111019" y="16337"/>
                </a:cubicBezTo>
                <a:cubicBezTo>
                  <a:pt x="111155" y="16250"/>
                  <a:pt x="111293" y="16168"/>
                  <a:pt x="111432" y="16081"/>
                </a:cubicBezTo>
                <a:cubicBezTo>
                  <a:pt x="111091" y="16063"/>
                  <a:pt x="110738" y="16048"/>
                  <a:pt x="110378" y="16036"/>
                </a:cubicBezTo>
                <a:cubicBezTo>
                  <a:pt x="110269" y="16100"/>
                  <a:pt x="110164" y="16164"/>
                  <a:pt x="110059" y="16224"/>
                </a:cubicBezTo>
                <a:close/>
                <a:moveTo>
                  <a:pt x="109965" y="16217"/>
                </a:moveTo>
                <a:cubicBezTo>
                  <a:pt x="110066" y="16157"/>
                  <a:pt x="110172" y="16096"/>
                  <a:pt x="110273" y="16036"/>
                </a:cubicBezTo>
                <a:cubicBezTo>
                  <a:pt x="109924" y="16025"/>
                  <a:pt x="109567" y="16021"/>
                  <a:pt x="109203" y="16018"/>
                </a:cubicBezTo>
                <a:cubicBezTo>
                  <a:pt x="109128" y="16063"/>
                  <a:pt x="109053" y="16104"/>
                  <a:pt x="108978" y="16145"/>
                </a:cubicBezTo>
                <a:cubicBezTo>
                  <a:pt x="109316" y="16164"/>
                  <a:pt x="109646" y="16190"/>
                  <a:pt x="109965" y="16217"/>
                </a:cubicBezTo>
                <a:close/>
                <a:moveTo>
                  <a:pt x="109234" y="16656"/>
                </a:moveTo>
                <a:cubicBezTo>
                  <a:pt x="109406" y="16550"/>
                  <a:pt x="109579" y="16445"/>
                  <a:pt x="109755" y="16340"/>
                </a:cubicBezTo>
                <a:cubicBezTo>
                  <a:pt x="109432" y="16314"/>
                  <a:pt x="109095" y="16295"/>
                  <a:pt x="108749" y="16277"/>
                </a:cubicBezTo>
                <a:cubicBezTo>
                  <a:pt x="108618" y="16352"/>
                  <a:pt x="108487" y="16427"/>
                  <a:pt x="108359" y="16505"/>
                </a:cubicBezTo>
                <a:cubicBezTo>
                  <a:pt x="108667" y="16547"/>
                  <a:pt x="108960" y="16599"/>
                  <a:pt x="109234" y="16656"/>
                </a:cubicBezTo>
                <a:close/>
                <a:moveTo>
                  <a:pt x="108037" y="17402"/>
                </a:moveTo>
                <a:cubicBezTo>
                  <a:pt x="108371" y="17188"/>
                  <a:pt x="108712" y="16974"/>
                  <a:pt x="109050" y="16768"/>
                </a:cubicBezTo>
                <a:cubicBezTo>
                  <a:pt x="108772" y="16712"/>
                  <a:pt x="108472" y="16663"/>
                  <a:pt x="108157" y="16622"/>
                </a:cubicBezTo>
                <a:cubicBezTo>
                  <a:pt x="107902" y="16772"/>
                  <a:pt x="107646" y="16926"/>
                  <a:pt x="107395" y="17079"/>
                </a:cubicBezTo>
                <a:cubicBezTo>
                  <a:pt x="107635" y="17173"/>
                  <a:pt x="107849" y="17282"/>
                  <a:pt x="108037" y="17402"/>
                </a:cubicBezTo>
                <a:moveTo>
                  <a:pt x="105905" y="19695"/>
                </a:moveTo>
                <a:cubicBezTo>
                  <a:pt x="105905" y="19728"/>
                  <a:pt x="105905" y="19762"/>
                  <a:pt x="105905" y="19796"/>
                </a:cubicBezTo>
                <a:cubicBezTo>
                  <a:pt x="105947" y="19762"/>
                  <a:pt x="105988" y="19732"/>
                  <a:pt x="106033" y="19702"/>
                </a:cubicBezTo>
                <a:cubicBezTo>
                  <a:pt x="106821" y="19113"/>
                  <a:pt x="107631" y="18539"/>
                  <a:pt x="108461" y="17980"/>
                </a:cubicBezTo>
                <a:cubicBezTo>
                  <a:pt x="108434" y="17946"/>
                  <a:pt x="108404" y="17912"/>
                  <a:pt x="108378" y="17879"/>
                </a:cubicBezTo>
                <a:lnTo>
                  <a:pt x="108431" y="17834"/>
                </a:lnTo>
                <a:lnTo>
                  <a:pt x="108378" y="17879"/>
                </a:lnTo>
                <a:cubicBezTo>
                  <a:pt x="108265" y="17751"/>
                  <a:pt x="108123" y="17631"/>
                  <a:pt x="107950" y="17522"/>
                </a:cubicBezTo>
                <a:cubicBezTo>
                  <a:pt x="107226" y="17984"/>
                  <a:pt x="106513" y="18456"/>
                  <a:pt x="105819" y="18944"/>
                </a:cubicBezTo>
                <a:cubicBezTo>
                  <a:pt x="105879" y="19184"/>
                  <a:pt x="105909" y="19436"/>
                  <a:pt x="105905" y="19695"/>
                </a:cubicBezTo>
                <a:close/>
                <a:moveTo>
                  <a:pt x="105662" y="21079"/>
                </a:moveTo>
                <a:cubicBezTo>
                  <a:pt x="106446" y="20441"/>
                  <a:pt x="107252" y="19815"/>
                  <a:pt x="108074" y="19207"/>
                </a:cubicBezTo>
                <a:cubicBezTo>
                  <a:pt x="108341" y="19012"/>
                  <a:pt x="108607" y="18817"/>
                  <a:pt x="108877" y="18625"/>
                </a:cubicBezTo>
                <a:cubicBezTo>
                  <a:pt x="108776" y="18415"/>
                  <a:pt x="108648" y="18216"/>
                  <a:pt x="108494" y="18021"/>
                </a:cubicBezTo>
                <a:cubicBezTo>
                  <a:pt x="107665" y="18580"/>
                  <a:pt x="106851" y="19154"/>
                  <a:pt x="106063" y="19743"/>
                </a:cubicBezTo>
                <a:cubicBezTo>
                  <a:pt x="106011" y="19781"/>
                  <a:pt x="105958" y="19822"/>
                  <a:pt x="105902" y="19863"/>
                </a:cubicBezTo>
                <a:cubicBezTo>
                  <a:pt x="105883" y="20254"/>
                  <a:pt x="105800" y="20659"/>
                  <a:pt x="105662" y="21079"/>
                </a:cubicBezTo>
                <a:close/>
                <a:moveTo>
                  <a:pt x="94691" y="32748"/>
                </a:moveTo>
                <a:cubicBezTo>
                  <a:pt x="97644" y="28583"/>
                  <a:pt x="101260" y="24704"/>
                  <a:pt x="105436" y="21263"/>
                </a:cubicBezTo>
                <a:cubicBezTo>
                  <a:pt x="105609" y="20816"/>
                  <a:pt x="105710" y="20385"/>
                  <a:pt x="105744" y="19980"/>
                </a:cubicBezTo>
                <a:cubicBezTo>
                  <a:pt x="99910" y="24370"/>
                  <a:pt x="95088" y="29607"/>
                  <a:pt x="91516" y="35307"/>
                </a:cubicBezTo>
                <a:cubicBezTo>
                  <a:pt x="92601" y="34447"/>
                  <a:pt x="93663" y="33592"/>
                  <a:pt x="94691" y="32748"/>
                </a:cubicBezTo>
                <a:close/>
                <a:moveTo>
                  <a:pt x="90353" y="40019"/>
                </a:moveTo>
                <a:cubicBezTo>
                  <a:pt x="91498" y="37685"/>
                  <a:pt x="92845" y="35404"/>
                  <a:pt x="94372" y="33202"/>
                </a:cubicBezTo>
                <a:cubicBezTo>
                  <a:pt x="93370" y="34020"/>
                  <a:pt x="92334" y="34849"/>
                  <a:pt x="91284" y="35682"/>
                </a:cubicBezTo>
                <a:cubicBezTo>
                  <a:pt x="90057" y="37674"/>
                  <a:pt x="88984" y="39723"/>
                  <a:pt x="88072" y="41805"/>
                </a:cubicBezTo>
                <a:cubicBezTo>
                  <a:pt x="88830" y="41212"/>
                  <a:pt x="89592" y="40616"/>
                  <a:pt x="90353" y="40019"/>
                </a:cubicBezTo>
                <a:close/>
                <a:moveTo>
                  <a:pt x="88031" y="45595"/>
                </a:moveTo>
                <a:cubicBezTo>
                  <a:pt x="88642" y="43812"/>
                  <a:pt x="89370" y="42053"/>
                  <a:pt x="90207" y="40319"/>
                </a:cubicBezTo>
                <a:cubicBezTo>
                  <a:pt x="89453" y="40912"/>
                  <a:pt x="88699" y="41501"/>
                  <a:pt x="87948" y="42090"/>
                </a:cubicBezTo>
                <a:cubicBezTo>
                  <a:pt x="87247" y="43719"/>
                  <a:pt x="86646" y="45373"/>
                  <a:pt x="86147" y="47043"/>
                </a:cubicBezTo>
                <a:cubicBezTo>
                  <a:pt x="86766" y="46570"/>
                  <a:pt x="87397" y="46086"/>
                  <a:pt x="88031" y="45595"/>
                </a:cubicBezTo>
                <a:moveTo>
                  <a:pt x="85116" y="51283"/>
                </a:moveTo>
                <a:cubicBezTo>
                  <a:pt x="85648" y="50915"/>
                  <a:pt x="86189" y="50536"/>
                  <a:pt x="86733" y="50146"/>
                </a:cubicBezTo>
                <a:cubicBezTo>
                  <a:pt x="87063" y="48701"/>
                  <a:pt x="87468" y="47264"/>
                  <a:pt x="87948" y="45842"/>
                </a:cubicBezTo>
                <a:cubicBezTo>
                  <a:pt x="87314" y="46330"/>
                  <a:pt x="86695" y="46810"/>
                  <a:pt x="86080" y="47276"/>
                </a:cubicBezTo>
                <a:cubicBezTo>
                  <a:pt x="85693" y="48604"/>
                  <a:pt x="85371" y="49939"/>
                  <a:pt x="85116" y="51283"/>
                </a:cubicBezTo>
                <a:moveTo>
                  <a:pt x="85052" y="51324"/>
                </a:moveTo>
                <a:cubicBezTo>
                  <a:pt x="85307" y="49988"/>
                  <a:pt x="85626" y="48653"/>
                  <a:pt x="86009" y="47332"/>
                </a:cubicBezTo>
                <a:cubicBezTo>
                  <a:pt x="85416" y="47782"/>
                  <a:pt x="84830" y="48221"/>
                  <a:pt x="84253" y="48653"/>
                </a:cubicBezTo>
                <a:cubicBezTo>
                  <a:pt x="83949" y="49883"/>
                  <a:pt x="83701" y="51125"/>
                  <a:pt x="83513" y="52367"/>
                </a:cubicBezTo>
                <a:cubicBezTo>
                  <a:pt x="84024" y="52029"/>
                  <a:pt x="84538" y="51680"/>
                  <a:pt x="85052" y="51324"/>
                </a:cubicBezTo>
                <a:close/>
                <a:moveTo>
                  <a:pt x="83164" y="55609"/>
                </a:moveTo>
                <a:cubicBezTo>
                  <a:pt x="83626" y="55342"/>
                  <a:pt x="84087" y="55068"/>
                  <a:pt x="84553" y="54787"/>
                </a:cubicBezTo>
                <a:cubicBezTo>
                  <a:pt x="84662" y="53699"/>
                  <a:pt x="84819" y="52607"/>
                  <a:pt x="85018" y="51523"/>
                </a:cubicBezTo>
                <a:cubicBezTo>
                  <a:pt x="84504" y="51876"/>
                  <a:pt x="83990" y="52221"/>
                  <a:pt x="83487" y="52558"/>
                </a:cubicBezTo>
                <a:cubicBezTo>
                  <a:pt x="83337" y="53571"/>
                  <a:pt x="83232" y="54588"/>
                  <a:pt x="83164" y="55609"/>
                </a:cubicBezTo>
                <a:close/>
                <a:moveTo>
                  <a:pt x="83104" y="55639"/>
                </a:moveTo>
                <a:cubicBezTo>
                  <a:pt x="83172" y="54626"/>
                  <a:pt x="83277" y="53609"/>
                  <a:pt x="83423" y="52596"/>
                </a:cubicBezTo>
                <a:cubicBezTo>
                  <a:pt x="82932" y="52922"/>
                  <a:pt x="82448" y="53237"/>
                  <a:pt x="81964" y="53549"/>
                </a:cubicBezTo>
                <a:cubicBezTo>
                  <a:pt x="81863" y="54494"/>
                  <a:pt x="81795" y="55444"/>
                  <a:pt x="81765" y="56393"/>
                </a:cubicBezTo>
                <a:cubicBezTo>
                  <a:pt x="82211" y="56149"/>
                  <a:pt x="82658" y="55898"/>
                  <a:pt x="83104" y="55639"/>
                </a:cubicBezTo>
                <a:close/>
                <a:moveTo>
                  <a:pt x="81776" y="58959"/>
                </a:moveTo>
                <a:cubicBezTo>
                  <a:pt x="82193" y="58768"/>
                  <a:pt x="82609" y="58569"/>
                  <a:pt x="83029" y="58366"/>
                </a:cubicBezTo>
                <a:cubicBezTo>
                  <a:pt x="83026" y="58269"/>
                  <a:pt x="83026" y="58171"/>
                  <a:pt x="83026" y="58078"/>
                </a:cubicBezTo>
                <a:cubicBezTo>
                  <a:pt x="83026" y="57320"/>
                  <a:pt x="83052" y="56565"/>
                  <a:pt x="83097" y="55808"/>
                </a:cubicBezTo>
                <a:cubicBezTo>
                  <a:pt x="82650" y="56063"/>
                  <a:pt x="82204" y="56310"/>
                  <a:pt x="81761" y="56554"/>
                </a:cubicBezTo>
                <a:cubicBezTo>
                  <a:pt x="81754" y="56877"/>
                  <a:pt x="81750" y="57200"/>
                  <a:pt x="81750" y="57522"/>
                </a:cubicBezTo>
                <a:cubicBezTo>
                  <a:pt x="81750" y="57999"/>
                  <a:pt x="81757" y="58479"/>
                  <a:pt x="81776" y="58959"/>
                </a:cubicBezTo>
                <a:close/>
                <a:moveTo>
                  <a:pt x="80527" y="59665"/>
                </a:moveTo>
                <a:cubicBezTo>
                  <a:pt x="80576" y="60317"/>
                  <a:pt x="80643" y="60974"/>
                  <a:pt x="80733" y="61623"/>
                </a:cubicBezTo>
                <a:cubicBezTo>
                  <a:pt x="81112" y="61492"/>
                  <a:pt x="81495" y="61349"/>
                  <a:pt x="81878" y="61207"/>
                </a:cubicBezTo>
                <a:cubicBezTo>
                  <a:pt x="81806" y="60516"/>
                  <a:pt x="81757" y="59822"/>
                  <a:pt x="81727" y="59132"/>
                </a:cubicBezTo>
                <a:cubicBezTo>
                  <a:pt x="81326" y="59316"/>
                  <a:pt x="80925" y="59492"/>
                  <a:pt x="80527" y="59665"/>
                </a:cubicBezTo>
                <a:moveTo>
                  <a:pt x="79277" y="60032"/>
                </a:moveTo>
                <a:cubicBezTo>
                  <a:pt x="79668" y="59875"/>
                  <a:pt x="80062" y="59713"/>
                  <a:pt x="80456" y="59545"/>
                </a:cubicBezTo>
                <a:cubicBezTo>
                  <a:pt x="80403" y="58794"/>
                  <a:pt x="80369" y="58044"/>
                  <a:pt x="80362" y="57293"/>
                </a:cubicBezTo>
                <a:cubicBezTo>
                  <a:pt x="79945" y="57507"/>
                  <a:pt x="79533" y="57714"/>
                  <a:pt x="79116" y="57916"/>
                </a:cubicBezTo>
                <a:cubicBezTo>
                  <a:pt x="79150" y="58622"/>
                  <a:pt x="79202" y="59327"/>
                  <a:pt x="79277" y="60032"/>
                </a:cubicBezTo>
                <a:close/>
                <a:moveTo>
                  <a:pt x="78384" y="62385"/>
                </a:moveTo>
                <a:cubicBezTo>
                  <a:pt x="78752" y="62276"/>
                  <a:pt x="79120" y="62163"/>
                  <a:pt x="79484" y="62043"/>
                </a:cubicBezTo>
                <a:cubicBezTo>
                  <a:pt x="79382" y="61432"/>
                  <a:pt x="79300" y="60817"/>
                  <a:pt x="79232" y="60197"/>
                </a:cubicBezTo>
                <a:cubicBezTo>
                  <a:pt x="78850" y="60351"/>
                  <a:pt x="78467" y="60498"/>
                  <a:pt x="78088" y="60636"/>
                </a:cubicBezTo>
                <a:cubicBezTo>
                  <a:pt x="78171" y="61222"/>
                  <a:pt x="78272" y="61803"/>
                  <a:pt x="78384" y="62385"/>
                </a:cubicBezTo>
                <a:moveTo>
                  <a:pt x="76910" y="61057"/>
                </a:moveTo>
                <a:cubicBezTo>
                  <a:pt x="77007" y="61608"/>
                  <a:pt x="77116" y="62160"/>
                  <a:pt x="77244" y="62708"/>
                </a:cubicBezTo>
                <a:cubicBezTo>
                  <a:pt x="77604" y="62610"/>
                  <a:pt x="77964" y="62509"/>
                  <a:pt x="78324" y="62404"/>
                </a:cubicBezTo>
                <a:cubicBezTo>
                  <a:pt x="78208" y="61826"/>
                  <a:pt x="78111" y="61244"/>
                  <a:pt x="78028" y="60659"/>
                </a:cubicBezTo>
                <a:cubicBezTo>
                  <a:pt x="77653" y="60798"/>
                  <a:pt x="77281" y="60929"/>
                  <a:pt x="76910" y="61057"/>
                </a:cubicBezTo>
                <a:close/>
                <a:moveTo>
                  <a:pt x="76884" y="60918"/>
                </a:moveTo>
                <a:cubicBezTo>
                  <a:pt x="77259" y="60790"/>
                  <a:pt x="77630" y="60659"/>
                  <a:pt x="78005" y="60520"/>
                </a:cubicBezTo>
                <a:cubicBezTo>
                  <a:pt x="77915" y="59860"/>
                  <a:pt x="77844" y="59199"/>
                  <a:pt x="77792" y="58535"/>
                </a:cubicBezTo>
                <a:cubicBezTo>
                  <a:pt x="77398" y="58712"/>
                  <a:pt x="77007" y="58884"/>
                  <a:pt x="76617" y="59049"/>
                </a:cubicBezTo>
                <a:cubicBezTo>
                  <a:pt x="76688" y="59672"/>
                  <a:pt x="76779" y="60299"/>
                  <a:pt x="76884" y="60918"/>
                </a:cubicBezTo>
                <a:moveTo>
                  <a:pt x="76122" y="62993"/>
                </a:moveTo>
                <a:cubicBezTo>
                  <a:pt x="76475" y="62906"/>
                  <a:pt x="76824" y="62816"/>
                  <a:pt x="77176" y="62723"/>
                </a:cubicBezTo>
                <a:cubicBezTo>
                  <a:pt x="77052" y="62178"/>
                  <a:pt x="76940" y="61627"/>
                  <a:pt x="76842" y="61079"/>
                </a:cubicBezTo>
                <a:cubicBezTo>
                  <a:pt x="76478" y="61203"/>
                  <a:pt x="76118" y="61319"/>
                  <a:pt x="75754" y="61432"/>
                </a:cubicBezTo>
                <a:cubicBezTo>
                  <a:pt x="75863" y="61953"/>
                  <a:pt x="75987" y="62471"/>
                  <a:pt x="76122" y="62993"/>
                </a:cubicBezTo>
                <a:close/>
                <a:moveTo>
                  <a:pt x="75019" y="63240"/>
                </a:moveTo>
                <a:cubicBezTo>
                  <a:pt x="75364" y="63165"/>
                  <a:pt x="75709" y="63090"/>
                  <a:pt x="76054" y="63008"/>
                </a:cubicBezTo>
                <a:cubicBezTo>
                  <a:pt x="75919" y="62490"/>
                  <a:pt x="75796" y="61972"/>
                  <a:pt x="75687" y="61451"/>
                </a:cubicBezTo>
                <a:cubicBezTo>
                  <a:pt x="75330" y="61563"/>
                  <a:pt x="74974" y="61668"/>
                  <a:pt x="74621" y="61766"/>
                </a:cubicBezTo>
                <a:cubicBezTo>
                  <a:pt x="74741" y="62257"/>
                  <a:pt x="74873" y="62749"/>
                  <a:pt x="75019" y="63240"/>
                </a:cubicBezTo>
                <a:close/>
                <a:moveTo>
                  <a:pt x="73935" y="63454"/>
                </a:moveTo>
                <a:cubicBezTo>
                  <a:pt x="74272" y="63390"/>
                  <a:pt x="74610" y="63327"/>
                  <a:pt x="74948" y="63255"/>
                </a:cubicBezTo>
                <a:cubicBezTo>
                  <a:pt x="74805" y="62768"/>
                  <a:pt x="74670" y="62276"/>
                  <a:pt x="74550" y="61785"/>
                </a:cubicBezTo>
                <a:cubicBezTo>
                  <a:pt x="74205" y="61882"/>
                  <a:pt x="73856" y="61972"/>
                  <a:pt x="73511" y="62058"/>
                </a:cubicBezTo>
                <a:cubicBezTo>
                  <a:pt x="73642" y="62527"/>
                  <a:pt x="73781" y="62989"/>
                  <a:pt x="73935" y="63454"/>
                </a:cubicBezTo>
                <a:close/>
                <a:moveTo>
                  <a:pt x="72869" y="63634"/>
                </a:moveTo>
                <a:cubicBezTo>
                  <a:pt x="73199" y="63582"/>
                  <a:pt x="73529" y="63525"/>
                  <a:pt x="73859" y="63465"/>
                </a:cubicBezTo>
                <a:cubicBezTo>
                  <a:pt x="73709" y="63004"/>
                  <a:pt x="73567" y="62542"/>
                  <a:pt x="73439" y="62077"/>
                </a:cubicBezTo>
                <a:cubicBezTo>
                  <a:pt x="73098" y="62163"/>
                  <a:pt x="72756" y="62242"/>
                  <a:pt x="72419" y="62317"/>
                </a:cubicBezTo>
                <a:cubicBezTo>
                  <a:pt x="72558" y="62756"/>
                  <a:pt x="72708" y="63195"/>
                  <a:pt x="72869" y="63634"/>
                </a:cubicBezTo>
                <a:moveTo>
                  <a:pt x="72835" y="63773"/>
                </a:moveTo>
                <a:cubicBezTo>
                  <a:pt x="72512" y="63822"/>
                  <a:pt x="72190" y="63867"/>
                  <a:pt x="71867" y="63908"/>
                </a:cubicBezTo>
                <a:cubicBezTo>
                  <a:pt x="72021" y="64291"/>
                  <a:pt x="72186" y="64670"/>
                  <a:pt x="72359" y="65049"/>
                </a:cubicBezTo>
                <a:cubicBezTo>
                  <a:pt x="72674" y="65026"/>
                  <a:pt x="72989" y="65000"/>
                  <a:pt x="73308" y="64970"/>
                </a:cubicBezTo>
                <a:cubicBezTo>
                  <a:pt x="73143" y="64572"/>
                  <a:pt x="72985" y="64175"/>
                  <a:pt x="72835" y="63773"/>
                </a:cubicBezTo>
                <a:moveTo>
                  <a:pt x="74355" y="64854"/>
                </a:moveTo>
                <a:cubicBezTo>
                  <a:pt x="74197" y="64437"/>
                  <a:pt x="74043" y="64017"/>
                  <a:pt x="73904" y="63597"/>
                </a:cubicBezTo>
                <a:cubicBezTo>
                  <a:pt x="73574" y="63657"/>
                  <a:pt x="73244" y="63709"/>
                  <a:pt x="72914" y="63762"/>
                </a:cubicBezTo>
                <a:cubicBezTo>
                  <a:pt x="73064" y="64163"/>
                  <a:pt x="73222" y="64565"/>
                  <a:pt x="73387" y="64962"/>
                </a:cubicBezTo>
                <a:cubicBezTo>
                  <a:pt x="73709" y="64929"/>
                  <a:pt x="74032" y="64895"/>
                  <a:pt x="74355" y="64854"/>
                </a:cubicBezTo>
                <a:close/>
                <a:moveTo>
                  <a:pt x="74404" y="64981"/>
                </a:moveTo>
                <a:cubicBezTo>
                  <a:pt x="74085" y="65022"/>
                  <a:pt x="73762" y="65056"/>
                  <a:pt x="73439" y="65090"/>
                </a:cubicBezTo>
                <a:cubicBezTo>
                  <a:pt x="73597" y="65458"/>
                  <a:pt x="73762" y="65825"/>
                  <a:pt x="73931" y="66189"/>
                </a:cubicBezTo>
                <a:cubicBezTo>
                  <a:pt x="74246" y="66174"/>
                  <a:pt x="74561" y="66159"/>
                  <a:pt x="74876" y="66137"/>
                </a:cubicBezTo>
                <a:cubicBezTo>
                  <a:pt x="74711" y="65754"/>
                  <a:pt x="74554" y="65368"/>
                  <a:pt x="74404" y="64981"/>
                </a:cubicBezTo>
                <a:close/>
                <a:moveTo>
                  <a:pt x="75919" y="66051"/>
                </a:moveTo>
                <a:cubicBezTo>
                  <a:pt x="75758" y="65649"/>
                  <a:pt x="75604" y="65244"/>
                  <a:pt x="75462" y="64839"/>
                </a:cubicBezTo>
                <a:cubicBezTo>
                  <a:pt x="75135" y="64887"/>
                  <a:pt x="74809" y="64932"/>
                  <a:pt x="74482" y="64974"/>
                </a:cubicBezTo>
                <a:cubicBezTo>
                  <a:pt x="74632" y="65360"/>
                  <a:pt x="74790" y="65747"/>
                  <a:pt x="74955" y="66129"/>
                </a:cubicBezTo>
                <a:cubicBezTo>
                  <a:pt x="75278" y="66107"/>
                  <a:pt x="75597" y="66081"/>
                  <a:pt x="75919" y="66051"/>
                </a:cubicBezTo>
                <a:close/>
                <a:moveTo>
                  <a:pt x="75968" y="66178"/>
                </a:moveTo>
                <a:cubicBezTo>
                  <a:pt x="75649" y="66208"/>
                  <a:pt x="75330" y="66234"/>
                  <a:pt x="75011" y="66257"/>
                </a:cubicBezTo>
                <a:cubicBezTo>
                  <a:pt x="75169" y="66613"/>
                  <a:pt x="75334" y="66974"/>
                  <a:pt x="75507" y="67326"/>
                </a:cubicBezTo>
                <a:cubicBezTo>
                  <a:pt x="75818" y="67319"/>
                  <a:pt x="76133" y="67311"/>
                  <a:pt x="76445" y="67296"/>
                </a:cubicBezTo>
                <a:cubicBezTo>
                  <a:pt x="76280" y="66925"/>
                  <a:pt x="76122" y="66550"/>
                  <a:pt x="75968" y="66178"/>
                </a:cubicBezTo>
                <a:close/>
                <a:moveTo>
                  <a:pt x="77480" y="67236"/>
                </a:moveTo>
                <a:cubicBezTo>
                  <a:pt x="77319" y="66850"/>
                  <a:pt x="77165" y="66456"/>
                  <a:pt x="77019" y="66066"/>
                </a:cubicBezTo>
                <a:cubicBezTo>
                  <a:pt x="76696" y="66103"/>
                  <a:pt x="76370" y="66137"/>
                  <a:pt x="76043" y="66171"/>
                </a:cubicBezTo>
                <a:cubicBezTo>
                  <a:pt x="76197" y="66546"/>
                  <a:pt x="76355" y="66921"/>
                  <a:pt x="76523" y="67292"/>
                </a:cubicBezTo>
                <a:cubicBezTo>
                  <a:pt x="76842" y="67277"/>
                  <a:pt x="77161" y="67259"/>
                  <a:pt x="77480" y="67236"/>
                </a:cubicBezTo>
                <a:close/>
                <a:moveTo>
                  <a:pt x="77533" y="67360"/>
                </a:moveTo>
                <a:cubicBezTo>
                  <a:pt x="77214" y="67383"/>
                  <a:pt x="76895" y="67401"/>
                  <a:pt x="76580" y="67416"/>
                </a:cubicBezTo>
                <a:cubicBezTo>
                  <a:pt x="76737" y="67765"/>
                  <a:pt x="76902" y="68114"/>
                  <a:pt x="77075" y="68459"/>
                </a:cubicBezTo>
                <a:cubicBezTo>
                  <a:pt x="77386" y="68459"/>
                  <a:pt x="77698" y="68456"/>
                  <a:pt x="78013" y="68448"/>
                </a:cubicBezTo>
                <a:cubicBezTo>
                  <a:pt x="77844" y="68088"/>
                  <a:pt x="77687" y="67724"/>
                  <a:pt x="77533" y="67360"/>
                </a:cubicBezTo>
                <a:moveTo>
                  <a:pt x="79041" y="68414"/>
                </a:moveTo>
                <a:cubicBezTo>
                  <a:pt x="78880" y="68035"/>
                  <a:pt x="78726" y="67656"/>
                  <a:pt x="78576" y="67277"/>
                </a:cubicBezTo>
                <a:cubicBezTo>
                  <a:pt x="78253" y="67307"/>
                  <a:pt x="77930" y="67334"/>
                  <a:pt x="77608" y="67356"/>
                </a:cubicBezTo>
                <a:cubicBezTo>
                  <a:pt x="77762" y="67720"/>
                  <a:pt x="77919" y="68084"/>
                  <a:pt x="78088" y="68448"/>
                </a:cubicBezTo>
                <a:cubicBezTo>
                  <a:pt x="78407" y="68441"/>
                  <a:pt x="78722" y="68429"/>
                  <a:pt x="79041" y="68414"/>
                </a:cubicBezTo>
                <a:close/>
                <a:moveTo>
                  <a:pt x="79094" y="68534"/>
                </a:moveTo>
                <a:cubicBezTo>
                  <a:pt x="78778" y="68549"/>
                  <a:pt x="78463" y="68561"/>
                  <a:pt x="78144" y="68568"/>
                </a:cubicBezTo>
                <a:cubicBezTo>
                  <a:pt x="78306" y="68910"/>
                  <a:pt x="78471" y="69247"/>
                  <a:pt x="78643" y="69585"/>
                </a:cubicBezTo>
                <a:cubicBezTo>
                  <a:pt x="78932" y="69592"/>
                  <a:pt x="79221" y="69596"/>
                  <a:pt x="79510" y="69596"/>
                </a:cubicBezTo>
                <a:cubicBezTo>
                  <a:pt x="79533" y="69596"/>
                  <a:pt x="79555" y="69596"/>
                  <a:pt x="79578" y="69596"/>
                </a:cubicBezTo>
                <a:cubicBezTo>
                  <a:pt x="79409" y="69243"/>
                  <a:pt x="79251" y="68891"/>
                  <a:pt x="79094" y="68534"/>
                </a:cubicBezTo>
                <a:moveTo>
                  <a:pt x="80602" y="69581"/>
                </a:moveTo>
                <a:cubicBezTo>
                  <a:pt x="80437" y="69213"/>
                  <a:pt x="80283" y="68846"/>
                  <a:pt x="80133" y="68478"/>
                </a:cubicBezTo>
                <a:cubicBezTo>
                  <a:pt x="79810" y="68501"/>
                  <a:pt x="79487" y="68516"/>
                  <a:pt x="79169" y="68534"/>
                </a:cubicBezTo>
                <a:cubicBezTo>
                  <a:pt x="79322" y="68887"/>
                  <a:pt x="79484" y="69243"/>
                  <a:pt x="79653" y="69596"/>
                </a:cubicBezTo>
                <a:cubicBezTo>
                  <a:pt x="79968" y="69592"/>
                  <a:pt x="80283" y="69589"/>
                  <a:pt x="80602" y="69581"/>
                </a:cubicBezTo>
                <a:close/>
                <a:moveTo>
                  <a:pt x="80654" y="69701"/>
                </a:moveTo>
                <a:cubicBezTo>
                  <a:pt x="80339" y="69709"/>
                  <a:pt x="80024" y="69716"/>
                  <a:pt x="79709" y="69716"/>
                </a:cubicBezTo>
                <a:cubicBezTo>
                  <a:pt x="79870" y="70050"/>
                  <a:pt x="80039" y="70380"/>
                  <a:pt x="80212" y="70711"/>
                </a:cubicBezTo>
                <a:cubicBezTo>
                  <a:pt x="80519" y="70722"/>
                  <a:pt x="80831" y="70729"/>
                  <a:pt x="81142" y="70737"/>
                </a:cubicBezTo>
                <a:cubicBezTo>
                  <a:pt x="80973" y="70392"/>
                  <a:pt x="80812" y="70046"/>
                  <a:pt x="80654" y="69701"/>
                </a:cubicBezTo>
                <a:close/>
                <a:moveTo>
                  <a:pt x="82005" y="70744"/>
                </a:moveTo>
                <a:cubicBezTo>
                  <a:pt x="82058" y="70744"/>
                  <a:pt x="82106" y="70744"/>
                  <a:pt x="82159" y="70744"/>
                </a:cubicBezTo>
                <a:cubicBezTo>
                  <a:pt x="81994" y="70384"/>
                  <a:pt x="81836" y="70028"/>
                  <a:pt x="81686" y="69667"/>
                </a:cubicBezTo>
                <a:cubicBezTo>
                  <a:pt x="81367" y="69682"/>
                  <a:pt x="81045" y="69694"/>
                  <a:pt x="80726" y="69701"/>
                </a:cubicBezTo>
                <a:cubicBezTo>
                  <a:pt x="80883" y="70046"/>
                  <a:pt x="81045" y="70392"/>
                  <a:pt x="81213" y="70737"/>
                </a:cubicBezTo>
                <a:cubicBezTo>
                  <a:pt x="81476" y="70741"/>
                  <a:pt x="81742" y="70744"/>
                  <a:pt x="82005" y="70744"/>
                </a:cubicBezTo>
                <a:close/>
                <a:moveTo>
                  <a:pt x="82215" y="70864"/>
                </a:moveTo>
                <a:cubicBezTo>
                  <a:pt x="82144" y="70864"/>
                  <a:pt x="82076" y="70864"/>
                  <a:pt x="82005" y="70864"/>
                </a:cubicBezTo>
                <a:lnTo>
                  <a:pt x="82005" y="70864"/>
                </a:lnTo>
                <a:cubicBezTo>
                  <a:pt x="81761" y="70864"/>
                  <a:pt x="81517" y="70861"/>
                  <a:pt x="81273" y="70857"/>
                </a:cubicBezTo>
                <a:cubicBezTo>
                  <a:pt x="81435" y="71183"/>
                  <a:pt x="81604" y="71510"/>
                  <a:pt x="81776" y="71832"/>
                </a:cubicBezTo>
                <a:cubicBezTo>
                  <a:pt x="82084" y="71847"/>
                  <a:pt x="82395" y="71862"/>
                  <a:pt x="82703" y="71874"/>
                </a:cubicBezTo>
                <a:cubicBezTo>
                  <a:pt x="82534" y="71536"/>
                  <a:pt x="82373" y="71202"/>
                  <a:pt x="82215" y="70864"/>
                </a:cubicBezTo>
                <a:close/>
                <a:moveTo>
                  <a:pt x="83720" y="71900"/>
                </a:moveTo>
                <a:cubicBezTo>
                  <a:pt x="83555" y="71551"/>
                  <a:pt x="83393" y="71198"/>
                  <a:pt x="83243" y="70849"/>
                </a:cubicBezTo>
                <a:cubicBezTo>
                  <a:pt x="82921" y="70857"/>
                  <a:pt x="82602" y="70861"/>
                  <a:pt x="82283" y="70861"/>
                </a:cubicBezTo>
                <a:cubicBezTo>
                  <a:pt x="82440" y="71202"/>
                  <a:pt x="82605" y="71540"/>
                  <a:pt x="82774" y="71874"/>
                </a:cubicBezTo>
                <a:cubicBezTo>
                  <a:pt x="83089" y="71885"/>
                  <a:pt x="83405" y="71892"/>
                  <a:pt x="83720" y="71900"/>
                </a:cubicBezTo>
                <a:close/>
                <a:moveTo>
                  <a:pt x="83776" y="72016"/>
                </a:moveTo>
                <a:cubicBezTo>
                  <a:pt x="83461" y="72012"/>
                  <a:pt x="83146" y="72005"/>
                  <a:pt x="82834" y="71994"/>
                </a:cubicBezTo>
                <a:cubicBezTo>
                  <a:pt x="82999" y="72313"/>
                  <a:pt x="83164" y="72632"/>
                  <a:pt x="83341" y="72950"/>
                </a:cubicBezTo>
                <a:cubicBezTo>
                  <a:pt x="83648" y="72969"/>
                  <a:pt x="83956" y="72988"/>
                  <a:pt x="84268" y="73007"/>
                </a:cubicBezTo>
                <a:cubicBezTo>
                  <a:pt x="84099" y="72677"/>
                  <a:pt x="83934" y="72346"/>
                  <a:pt x="83776" y="72016"/>
                </a:cubicBezTo>
                <a:close/>
                <a:moveTo>
                  <a:pt x="85266" y="73048"/>
                </a:moveTo>
                <a:cubicBezTo>
                  <a:pt x="85101" y="72707"/>
                  <a:pt x="84939" y="72365"/>
                  <a:pt x="84785" y="72020"/>
                </a:cubicBezTo>
                <a:cubicBezTo>
                  <a:pt x="84695" y="72020"/>
                  <a:pt x="84605" y="72020"/>
                  <a:pt x="84515" y="72020"/>
                </a:cubicBezTo>
                <a:lnTo>
                  <a:pt x="84515" y="72020"/>
                </a:lnTo>
                <a:cubicBezTo>
                  <a:pt x="84290" y="72020"/>
                  <a:pt x="84065" y="72020"/>
                  <a:pt x="83840" y="72016"/>
                </a:cubicBezTo>
                <a:cubicBezTo>
                  <a:pt x="84001" y="72350"/>
                  <a:pt x="84166" y="72680"/>
                  <a:pt x="84335" y="73010"/>
                </a:cubicBezTo>
                <a:cubicBezTo>
                  <a:pt x="84647" y="73026"/>
                  <a:pt x="84954" y="73037"/>
                  <a:pt x="85266" y="73048"/>
                </a:cubicBezTo>
                <a:moveTo>
                  <a:pt x="85322" y="73164"/>
                </a:moveTo>
                <a:cubicBezTo>
                  <a:pt x="85014" y="73157"/>
                  <a:pt x="84707" y="73142"/>
                  <a:pt x="84399" y="73127"/>
                </a:cubicBezTo>
                <a:cubicBezTo>
                  <a:pt x="84560" y="73442"/>
                  <a:pt x="84729" y="73753"/>
                  <a:pt x="84905" y="74065"/>
                </a:cubicBezTo>
                <a:cubicBezTo>
                  <a:pt x="85209" y="74091"/>
                  <a:pt x="85513" y="74114"/>
                  <a:pt x="85817" y="74136"/>
                </a:cubicBezTo>
                <a:cubicBezTo>
                  <a:pt x="85648" y="73813"/>
                  <a:pt x="85483" y="73491"/>
                  <a:pt x="85322" y="73164"/>
                </a:cubicBezTo>
                <a:close/>
                <a:moveTo>
                  <a:pt x="86826" y="74192"/>
                </a:moveTo>
                <a:cubicBezTo>
                  <a:pt x="86661" y="73858"/>
                  <a:pt x="86500" y="73525"/>
                  <a:pt x="86342" y="73187"/>
                </a:cubicBezTo>
                <a:cubicBezTo>
                  <a:pt x="86024" y="73183"/>
                  <a:pt x="85705" y="73176"/>
                  <a:pt x="85386" y="73168"/>
                </a:cubicBezTo>
                <a:cubicBezTo>
                  <a:pt x="85547" y="73491"/>
                  <a:pt x="85712" y="73817"/>
                  <a:pt x="85885" y="74140"/>
                </a:cubicBezTo>
                <a:cubicBezTo>
                  <a:pt x="86200" y="74159"/>
                  <a:pt x="86511" y="74177"/>
                  <a:pt x="86826" y="74192"/>
                </a:cubicBezTo>
                <a:close/>
                <a:moveTo>
                  <a:pt x="87385" y="75262"/>
                </a:moveTo>
                <a:cubicBezTo>
                  <a:pt x="87213" y="74947"/>
                  <a:pt x="87048" y="74628"/>
                  <a:pt x="86886" y="74309"/>
                </a:cubicBezTo>
                <a:cubicBezTo>
                  <a:pt x="86571" y="74294"/>
                  <a:pt x="86260" y="74275"/>
                  <a:pt x="85948" y="74256"/>
                </a:cubicBezTo>
                <a:cubicBezTo>
                  <a:pt x="86114" y="74564"/>
                  <a:pt x="86282" y="74871"/>
                  <a:pt x="86459" y="75175"/>
                </a:cubicBezTo>
                <a:cubicBezTo>
                  <a:pt x="86766" y="75209"/>
                  <a:pt x="87074" y="75235"/>
                  <a:pt x="87385" y="75262"/>
                </a:cubicBezTo>
                <a:moveTo>
                  <a:pt x="87446" y="75378"/>
                </a:moveTo>
                <a:cubicBezTo>
                  <a:pt x="87138" y="75352"/>
                  <a:pt x="86830" y="75325"/>
                  <a:pt x="86526" y="75295"/>
                </a:cubicBezTo>
                <a:cubicBezTo>
                  <a:pt x="86695" y="75584"/>
                  <a:pt x="86868" y="75877"/>
                  <a:pt x="87048" y="76170"/>
                </a:cubicBezTo>
                <a:cubicBezTo>
                  <a:pt x="87348" y="76207"/>
                  <a:pt x="87652" y="76245"/>
                  <a:pt x="87956" y="76282"/>
                </a:cubicBezTo>
                <a:cubicBezTo>
                  <a:pt x="87783" y="75982"/>
                  <a:pt x="87611" y="75678"/>
                  <a:pt x="87446" y="75378"/>
                </a:cubicBezTo>
                <a:close/>
                <a:moveTo>
                  <a:pt x="88950" y="76387"/>
                </a:moveTo>
                <a:cubicBezTo>
                  <a:pt x="88777" y="76076"/>
                  <a:pt x="88609" y="75761"/>
                  <a:pt x="88447" y="75449"/>
                </a:cubicBezTo>
                <a:cubicBezTo>
                  <a:pt x="88136" y="75431"/>
                  <a:pt x="87824" y="75408"/>
                  <a:pt x="87513" y="75382"/>
                </a:cubicBezTo>
                <a:cubicBezTo>
                  <a:pt x="87678" y="75686"/>
                  <a:pt x="87851" y="75986"/>
                  <a:pt x="88027" y="76290"/>
                </a:cubicBezTo>
                <a:cubicBezTo>
                  <a:pt x="88331" y="76324"/>
                  <a:pt x="88642" y="76357"/>
                  <a:pt x="88950" y="76387"/>
                </a:cubicBezTo>
                <a:close/>
                <a:moveTo>
                  <a:pt x="89014" y="76500"/>
                </a:moveTo>
                <a:cubicBezTo>
                  <a:pt x="88706" y="76470"/>
                  <a:pt x="88399" y="76440"/>
                  <a:pt x="88095" y="76402"/>
                </a:cubicBezTo>
                <a:cubicBezTo>
                  <a:pt x="88263" y="76695"/>
                  <a:pt x="88436" y="76980"/>
                  <a:pt x="88616" y="77265"/>
                </a:cubicBezTo>
                <a:cubicBezTo>
                  <a:pt x="88920" y="77310"/>
                  <a:pt x="89224" y="77352"/>
                  <a:pt x="89528" y="77389"/>
                </a:cubicBezTo>
                <a:cubicBezTo>
                  <a:pt x="89352" y="77093"/>
                  <a:pt x="89179" y="76796"/>
                  <a:pt x="89014" y="76500"/>
                </a:cubicBezTo>
                <a:close/>
                <a:moveTo>
                  <a:pt x="89078" y="76507"/>
                </a:moveTo>
                <a:cubicBezTo>
                  <a:pt x="89243" y="76804"/>
                  <a:pt x="89415" y="77100"/>
                  <a:pt x="89592" y="77400"/>
                </a:cubicBezTo>
                <a:cubicBezTo>
                  <a:pt x="89899" y="77438"/>
                  <a:pt x="90207" y="77475"/>
                  <a:pt x="90515" y="77509"/>
                </a:cubicBezTo>
                <a:cubicBezTo>
                  <a:pt x="90342" y="77201"/>
                  <a:pt x="90173" y="76894"/>
                  <a:pt x="90012" y="76586"/>
                </a:cubicBezTo>
                <a:cubicBezTo>
                  <a:pt x="89700" y="76564"/>
                  <a:pt x="89385" y="76534"/>
                  <a:pt x="89078" y="76507"/>
                </a:cubicBezTo>
                <a:close/>
                <a:moveTo>
                  <a:pt x="89460" y="75506"/>
                </a:moveTo>
                <a:cubicBezTo>
                  <a:pt x="89141" y="75491"/>
                  <a:pt x="88826" y="75472"/>
                  <a:pt x="88507" y="75453"/>
                </a:cubicBezTo>
                <a:cubicBezTo>
                  <a:pt x="88672" y="75768"/>
                  <a:pt x="88841" y="76080"/>
                  <a:pt x="89014" y="76391"/>
                </a:cubicBezTo>
                <a:cubicBezTo>
                  <a:pt x="89325" y="76421"/>
                  <a:pt x="89637" y="76447"/>
                  <a:pt x="89952" y="76474"/>
                </a:cubicBezTo>
                <a:cubicBezTo>
                  <a:pt x="89783" y="76151"/>
                  <a:pt x="89618" y="75828"/>
                  <a:pt x="89460" y="75506"/>
                </a:cubicBezTo>
                <a:close/>
                <a:moveTo>
                  <a:pt x="89588" y="74372"/>
                </a:moveTo>
                <a:cubicBezTo>
                  <a:pt x="89385" y="74372"/>
                  <a:pt x="89183" y="74372"/>
                  <a:pt x="88980" y="74369"/>
                </a:cubicBezTo>
                <a:cubicBezTo>
                  <a:pt x="89134" y="74714"/>
                  <a:pt x="89295" y="75055"/>
                  <a:pt x="89460" y="75393"/>
                </a:cubicBezTo>
                <a:cubicBezTo>
                  <a:pt x="89783" y="75408"/>
                  <a:pt x="90106" y="75423"/>
                  <a:pt x="90428" y="75431"/>
                </a:cubicBezTo>
                <a:cubicBezTo>
                  <a:pt x="90267" y="75078"/>
                  <a:pt x="90113" y="74725"/>
                  <a:pt x="89963" y="74372"/>
                </a:cubicBezTo>
                <a:cubicBezTo>
                  <a:pt x="89836" y="74372"/>
                  <a:pt x="89712" y="74372"/>
                  <a:pt x="89588" y="74372"/>
                </a:cubicBezTo>
                <a:close/>
                <a:moveTo>
                  <a:pt x="89468" y="73138"/>
                </a:moveTo>
                <a:cubicBezTo>
                  <a:pt x="89134" y="73153"/>
                  <a:pt x="88800" y="73164"/>
                  <a:pt x="88466" y="73176"/>
                </a:cubicBezTo>
                <a:cubicBezTo>
                  <a:pt x="88616" y="73536"/>
                  <a:pt x="88770" y="73900"/>
                  <a:pt x="88931" y="74256"/>
                </a:cubicBezTo>
                <a:cubicBezTo>
                  <a:pt x="89149" y="74260"/>
                  <a:pt x="89367" y="74260"/>
                  <a:pt x="89588" y="74260"/>
                </a:cubicBezTo>
                <a:cubicBezTo>
                  <a:pt x="89697" y="74260"/>
                  <a:pt x="89806" y="74260"/>
                  <a:pt x="89914" y="74260"/>
                </a:cubicBezTo>
                <a:cubicBezTo>
                  <a:pt x="89761" y="73888"/>
                  <a:pt x="89610" y="73513"/>
                  <a:pt x="89468" y="73138"/>
                </a:cubicBezTo>
                <a:close/>
                <a:moveTo>
                  <a:pt x="125836" y="13136"/>
                </a:moveTo>
                <a:cubicBezTo>
                  <a:pt x="131367" y="13136"/>
                  <a:pt x="136342" y="13560"/>
                  <a:pt x="140360" y="14476"/>
                </a:cubicBezTo>
                <a:cubicBezTo>
                  <a:pt x="144382" y="15391"/>
                  <a:pt x="147452" y="16791"/>
                  <a:pt x="149174" y="18753"/>
                </a:cubicBezTo>
                <a:cubicBezTo>
                  <a:pt x="150993" y="20828"/>
                  <a:pt x="151815" y="23210"/>
                  <a:pt x="151815" y="25777"/>
                </a:cubicBezTo>
                <a:cubicBezTo>
                  <a:pt x="151811" y="30714"/>
                  <a:pt x="148787" y="36342"/>
                  <a:pt x="144052" y="41906"/>
                </a:cubicBezTo>
                <a:cubicBezTo>
                  <a:pt x="139317" y="47471"/>
                  <a:pt x="132871" y="52971"/>
                  <a:pt x="126016" y="57642"/>
                </a:cubicBezTo>
                <a:cubicBezTo>
                  <a:pt x="114299" y="65679"/>
                  <a:pt x="101354" y="70801"/>
                  <a:pt x="89044" y="71829"/>
                </a:cubicBezTo>
                <a:cubicBezTo>
                  <a:pt x="89183" y="72230"/>
                  <a:pt x="89325" y="72628"/>
                  <a:pt x="89475" y="73026"/>
                </a:cubicBezTo>
                <a:cubicBezTo>
                  <a:pt x="102720" y="72448"/>
                  <a:pt x="116843" y="67221"/>
                  <a:pt x="129337" y="58734"/>
                </a:cubicBezTo>
                <a:cubicBezTo>
                  <a:pt x="136304" y="54025"/>
                  <a:pt x="142799" y="48450"/>
                  <a:pt x="147553" y="42788"/>
                </a:cubicBezTo>
                <a:cubicBezTo>
                  <a:pt x="152310" y="37126"/>
                  <a:pt x="155316" y="31378"/>
                  <a:pt x="155316" y="26332"/>
                </a:cubicBezTo>
                <a:cubicBezTo>
                  <a:pt x="155316" y="23623"/>
                  <a:pt x="154453" y="21117"/>
                  <a:pt x="152528" y="18925"/>
                </a:cubicBezTo>
                <a:cubicBezTo>
                  <a:pt x="150693" y="16828"/>
                  <a:pt x="147403" y="15312"/>
                  <a:pt x="143095" y="14326"/>
                </a:cubicBezTo>
                <a:cubicBezTo>
                  <a:pt x="138788" y="13339"/>
                  <a:pt x="133464" y="12874"/>
                  <a:pt x="127577" y="12874"/>
                </a:cubicBezTo>
                <a:cubicBezTo>
                  <a:pt x="124857" y="12874"/>
                  <a:pt x="122013" y="12975"/>
                  <a:pt x="119094" y="13166"/>
                </a:cubicBezTo>
                <a:cubicBezTo>
                  <a:pt x="118981" y="13226"/>
                  <a:pt x="118865" y="13286"/>
                  <a:pt x="118752" y="13346"/>
                </a:cubicBezTo>
                <a:cubicBezTo>
                  <a:pt x="121187" y="13207"/>
                  <a:pt x="123559" y="13136"/>
                  <a:pt x="125836" y="13136"/>
                </a:cubicBezTo>
                <a:close/>
                <a:moveTo>
                  <a:pt x="124080" y="13500"/>
                </a:moveTo>
                <a:cubicBezTo>
                  <a:pt x="129247" y="13500"/>
                  <a:pt x="133869" y="13890"/>
                  <a:pt x="137595" y="14731"/>
                </a:cubicBezTo>
                <a:cubicBezTo>
                  <a:pt x="141325" y="15571"/>
                  <a:pt x="144157" y="16858"/>
                  <a:pt x="145737" y="18663"/>
                </a:cubicBezTo>
                <a:lnTo>
                  <a:pt x="145737" y="18663"/>
                </a:lnTo>
                <a:cubicBezTo>
                  <a:pt x="147440" y="20603"/>
                  <a:pt x="148209" y="22828"/>
                  <a:pt x="148209" y="25229"/>
                </a:cubicBezTo>
                <a:cubicBezTo>
                  <a:pt x="148206" y="30016"/>
                  <a:pt x="145178" y="35502"/>
                  <a:pt x="140469" y="40953"/>
                </a:cubicBezTo>
                <a:cubicBezTo>
                  <a:pt x="135764" y="46409"/>
                  <a:pt x="129374" y="51827"/>
                  <a:pt x="122643" y="56460"/>
                </a:cubicBezTo>
                <a:cubicBezTo>
                  <a:pt x="111721" y="64021"/>
                  <a:pt x="99932" y="69007"/>
                  <a:pt x="88605" y="70440"/>
                </a:cubicBezTo>
                <a:cubicBezTo>
                  <a:pt x="88729" y="70864"/>
                  <a:pt x="88864" y="71292"/>
                  <a:pt x="89006" y="71716"/>
                </a:cubicBezTo>
                <a:cubicBezTo>
                  <a:pt x="101298" y="70696"/>
                  <a:pt x="114235" y="65578"/>
                  <a:pt x="125953" y="57549"/>
                </a:cubicBezTo>
                <a:cubicBezTo>
                  <a:pt x="132800" y="52877"/>
                  <a:pt x="139238" y="47384"/>
                  <a:pt x="143962" y="41831"/>
                </a:cubicBezTo>
                <a:cubicBezTo>
                  <a:pt x="148690" y="36278"/>
                  <a:pt x="151699" y="30665"/>
                  <a:pt x="151699" y="25777"/>
                </a:cubicBezTo>
                <a:cubicBezTo>
                  <a:pt x="151695" y="23233"/>
                  <a:pt x="150888" y="20888"/>
                  <a:pt x="149084" y="18832"/>
                </a:cubicBezTo>
                <a:lnTo>
                  <a:pt x="149129" y="18790"/>
                </a:lnTo>
                <a:lnTo>
                  <a:pt x="149084" y="18832"/>
                </a:lnTo>
                <a:cubicBezTo>
                  <a:pt x="147335" y="16899"/>
                  <a:pt x="144345" y="15500"/>
                  <a:pt x="140334" y="14588"/>
                </a:cubicBezTo>
                <a:cubicBezTo>
                  <a:pt x="136327" y="13680"/>
                  <a:pt x="131363" y="13252"/>
                  <a:pt x="125836" y="13252"/>
                </a:cubicBezTo>
                <a:lnTo>
                  <a:pt x="125836" y="13252"/>
                </a:lnTo>
                <a:cubicBezTo>
                  <a:pt x="123484" y="13252"/>
                  <a:pt x="121030" y="13331"/>
                  <a:pt x="118508" y="13478"/>
                </a:cubicBezTo>
                <a:cubicBezTo>
                  <a:pt x="118400" y="13538"/>
                  <a:pt x="118295" y="13594"/>
                  <a:pt x="118190" y="13654"/>
                </a:cubicBezTo>
                <a:cubicBezTo>
                  <a:pt x="120212" y="13553"/>
                  <a:pt x="122185" y="13500"/>
                  <a:pt x="124080" y="13500"/>
                </a:cubicBezTo>
                <a:close/>
                <a:moveTo>
                  <a:pt x="117649" y="13954"/>
                </a:moveTo>
                <a:cubicBezTo>
                  <a:pt x="119248" y="13887"/>
                  <a:pt x="120805" y="13849"/>
                  <a:pt x="122309" y="13849"/>
                </a:cubicBezTo>
                <a:cubicBezTo>
                  <a:pt x="127112" y="13849"/>
                  <a:pt x="131389" y="14205"/>
                  <a:pt x="134826" y="14975"/>
                </a:cubicBezTo>
                <a:cubicBezTo>
                  <a:pt x="138263" y="15744"/>
                  <a:pt x="140863" y="16922"/>
                  <a:pt x="142311" y="18573"/>
                </a:cubicBezTo>
                <a:lnTo>
                  <a:pt x="142311" y="18573"/>
                </a:lnTo>
                <a:cubicBezTo>
                  <a:pt x="143898" y="20381"/>
                  <a:pt x="144615" y="22456"/>
                  <a:pt x="144615" y="24700"/>
                </a:cubicBezTo>
                <a:cubicBezTo>
                  <a:pt x="144611" y="29326"/>
                  <a:pt x="141580" y="34669"/>
                  <a:pt x="136897" y="40012"/>
                </a:cubicBezTo>
                <a:cubicBezTo>
                  <a:pt x="132215" y="45351"/>
                  <a:pt x="125885" y="50686"/>
                  <a:pt x="119274" y="55286"/>
                </a:cubicBezTo>
                <a:cubicBezTo>
                  <a:pt x="109177" y="62344"/>
                  <a:pt x="98525" y="67165"/>
                  <a:pt x="88196" y="68947"/>
                </a:cubicBezTo>
                <a:cubicBezTo>
                  <a:pt x="88312" y="69409"/>
                  <a:pt x="88436" y="69866"/>
                  <a:pt x="88571" y="70324"/>
                </a:cubicBezTo>
                <a:cubicBezTo>
                  <a:pt x="99880" y="68898"/>
                  <a:pt x="111661" y="63919"/>
                  <a:pt x="122572" y="56363"/>
                </a:cubicBezTo>
                <a:cubicBezTo>
                  <a:pt x="129299" y="51733"/>
                  <a:pt x="135681" y="46319"/>
                  <a:pt x="140379" y="40878"/>
                </a:cubicBezTo>
                <a:cubicBezTo>
                  <a:pt x="145080" y="35434"/>
                  <a:pt x="148089" y="29964"/>
                  <a:pt x="148089" y="25229"/>
                </a:cubicBezTo>
                <a:cubicBezTo>
                  <a:pt x="148089" y="22854"/>
                  <a:pt x="147332" y="20663"/>
                  <a:pt x="145647" y="18742"/>
                </a:cubicBezTo>
                <a:lnTo>
                  <a:pt x="145692" y="18700"/>
                </a:lnTo>
                <a:lnTo>
                  <a:pt x="145647" y="18742"/>
                </a:lnTo>
                <a:cubicBezTo>
                  <a:pt x="144097" y="16967"/>
                  <a:pt x="141283" y="15684"/>
                  <a:pt x="137569" y="14847"/>
                </a:cubicBezTo>
                <a:cubicBezTo>
                  <a:pt x="133858" y="14010"/>
                  <a:pt x="129243" y="13620"/>
                  <a:pt x="124080" y="13620"/>
                </a:cubicBezTo>
                <a:cubicBezTo>
                  <a:pt x="122110" y="13620"/>
                  <a:pt x="120058" y="13676"/>
                  <a:pt x="117949" y="13785"/>
                </a:cubicBezTo>
                <a:cubicBezTo>
                  <a:pt x="117848" y="13842"/>
                  <a:pt x="117747" y="13898"/>
                  <a:pt x="117649" y="13954"/>
                </a:cubicBezTo>
                <a:close/>
                <a:moveTo>
                  <a:pt x="117544" y="13958"/>
                </a:moveTo>
                <a:cubicBezTo>
                  <a:pt x="117642" y="13902"/>
                  <a:pt x="117743" y="13845"/>
                  <a:pt x="117841" y="13793"/>
                </a:cubicBezTo>
                <a:cubicBezTo>
                  <a:pt x="117439" y="13815"/>
                  <a:pt x="117041" y="13838"/>
                  <a:pt x="116636" y="13860"/>
                </a:cubicBezTo>
                <a:cubicBezTo>
                  <a:pt x="116542" y="13913"/>
                  <a:pt x="116445" y="13965"/>
                  <a:pt x="116351" y="14014"/>
                </a:cubicBezTo>
                <a:cubicBezTo>
                  <a:pt x="116753" y="13995"/>
                  <a:pt x="117150" y="13977"/>
                  <a:pt x="117544" y="13958"/>
                </a:cubicBezTo>
                <a:close/>
                <a:moveTo>
                  <a:pt x="117026" y="14250"/>
                </a:moveTo>
                <a:cubicBezTo>
                  <a:pt x="117120" y="14198"/>
                  <a:pt x="117214" y="14142"/>
                  <a:pt x="117308" y="14089"/>
                </a:cubicBezTo>
                <a:cubicBezTo>
                  <a:pt x="116906" y="14108"/>
                  <a:pt x="116509" y="14130"/>
                  <a:pt x="116103" y="14153"/>
                </a:cubicBezTo>
                <a:cubicBezTo>
                  <a:pt x="116017" y="14202"/>
                  <a:pt x="115927" y="14250"/>
                  <a:pt x="115841" y="14299"/>
                </a:cubicBezTo>
                <a:cubicBezTo>
                  <a:pt x="116239" y="14281"/>
                  <a:pt x="116636" y="14262"/>
                  <a:pt x="117026" y="14250"/>
                </a:cubicBezTo>
                <a:close/>
                <a:moveTo>
                  <a:pt x="115349" y="14573"/>
                </a:moveTo>
                <a:cubicBezTo>
                  <a:pt x="115747" y="14558"/>
                  <a:pt x="116137" y="14547"/>
                  <a:pt x="116527" y="14536"/>
                </a:cubicBezTo>
                <a:cubicBezTo>
                  <a:pt x="116617" y="14487"/>
                  <a:pt x="116708" y="14434"/>
                  <a:pt x="116794" y="14382"/>
                </a:cubicBezTo>
                <a:cubicBezTo>
                  <a:pt x="116400" y="14397"/>
                  <a:pt x="115998" y="14416"/>
                  <a:pt x="115597" y="14434"/>
                </a:cubicBezTo>
                <a:cubicBezTo>
                  <a:pt x="115514" y="14479"/>
                  <a:pt x="115432" y="14524"/>
                  <a:pt x="115349" y="14573"/>
                </a:cubicBezTo>
                <a:close/>
                <a:moveTo>
                  <a:pt x="115240" y="14577"/>
                </a:moveTo>
                <a:cubicBezTo>
                  <a:pt x="115323" y="14532"/>
                  <a:pt x="115406" y="14483"/>
                  <a:pt x="115484" y="14438"/>
                </a:cubicBezTo>
                <a:cubicBezTo>
                  <a:pt x="115090" y="14457"/>
                  <a:pt x="114693" y="14479"/>
                  <a:pt x="114291" y="14502"/>
                </a:cubicBezTo>
                <a:cubicBezTo>
                  <a:pt x="114216" y="14543"/>
                  <a:pt x="114141" y="14584"/>
                  <a:pt x="114066" y="14626"/>
                </a:cubicBezTo>
                <a:cubicBezTo>
                  <a:pt x="114460" y="14607"/>
                  <a:pt x="114854" y="14592"/>
                  <a:pt x="115240" y="14577"/>
                </a:cubicBezTo>
                <a:close/>
                <a:moveTo>
                  <a:pt x="114771" y="14843"/>
                </a:moveTo>
                <a:cubicBezTo>
                  <a:pt x="114847" y="14802"/>
                  <a:pt x="114925" y="14757"/>
                  <a:pt x="115004" y="14712"/>
                </a:cubicBezTo>
                <a:cubicBezTo>
                  <a:pt x="114610" y="14727"/>
                  <a:pt x="114212" y="14746"/>
                  <a:pt x="113815" y="14765"/>
                </a:cubicBezTo>
                <a:cubicBezTo>
                  <a:pt x="113743" y="14802"/>
                  <a:pt x="113676" y="14843"/>
                  <a:pt x="113608" y="14881"/>
                </a:cubicBezTo>
                <a:cubicBezTo>
                  <a:pt x="113999" y="14866"/>
                  <a:pt x="114389" y="14855"/>
                  <a:pt x="114771" y="14843"/>
                </a:cubicBezTo>
                <a:close/>
                <a:moveTo>
                  <a:pt x="114306" y="15113"/>
                </a:moveTo>
                <a:cubicBezTo>
                  <a:pt x="114385" y="15068"/>
                  <a:pt x="114460" y="15023"/>
                  <a:pt x="114535" y="14982"/>
                </a:cubicBezTo>
                <a:cubicBezTo>
                  <a:pt x="114149" y="14990"/>
                  <a:pt x="113755" y="15005"/>
                  <a:pt x="113361" y="15020"/>
                </a:cubicBezTo>
                <a:cubicBezTo>
                  <a:pt x="113293" y="15057"/>
                  <a:pt x="113226" y="15095"/>
                  <a:pt x="113162" y="15132"/>
                </a:cubicBezTo>
                <a:cubicBezTo>
                  <a:pt x="113548" y="15125"/>
                  <a:pt x="113931" y="15117"/>
                  <a:pt x="114306" y="15113"/>
                </a:cubicBezTo>
                <a:close/>
                <a:moveTo>
                  <a:pt x="113008" y="15387"/>
                </a:moveTo>
                <a:cubicBezTo>
                  <a:pt x="113286" y="15387"/>
                  <a:pt x="113563" y="15387"/>
                  <a:pt x="113837" y="15391"/>
                </a:cubicBezTo>
                <a:cubicBezTo>
                  <a:pt x="113916" y="15342"/>
                  <a:pt x="113999" y="15297"/>
                  <a:pt x="114077" y="15249"/>
                </a:cubicBezTo>
                <a:cubicBezTo>
                  <a:pt x="113698" y="15252"/>
                  <a:pt x="113308" y="15260"/>
                  <a:pt x="112918" y="15271"/>
                </a:cubicBezTo>
                <a:cubicBezTo>
                  <a:pt x="112850" y="15309"/>
                  <a:pt x="112783" y="15350"/>
                  <a:pt x="112715" y="15387"/>
                </a:cubicBezTo>
                <a:cubicBezTo>
                  <a:pt x="112813" y="15387"/>
                  <a:pt x="112910" y="15387"/>
                  <a:pt x="113008" y="15387"/>
                </a:cubicBezTo>
                <a:close/>
                <a:moveTo>
                  <a:pt x="113334" y="15691"/>
                </a:moveTo>
                <a:cubicBezTo>
                  <a:pt x="113428" y="15635"/>
                  <a:pt x="113522" y="15579"/>
                  <a:pt x="113616" y="15522"/>
                </a:cubicBezTo>
                <a:cubicBezTo>
                  <a:pt x="113413" y="15522"/>
                  <a:pt x="113214" y="15522"/>
                  <a:pt x="113008" y="15522"/>
                </a:cubicBezTo>
                <a:lnTo>
                  <a:pt x="113008" y="15522"/>
                </a:lnTo>
                <a:cubicBezTo>
                  <a:pt x="112832" y="15522"/>
                  <a:pt x="112659" y="15522"/>
                  <a:pt x="112483" y="15522"/>
                </a:cubicBezTo>
                <a:cubicBezTo>
                  <a:pt x="112404" y="15567"/>
                  <a:pt x="112329" y="15612"/>
                  <a:pt x="112254" y="15657"/>
                </a:cubicBezTo>
                <a:cubicBezTo>
                  <a:pt x="112622" y="15665"/>
                  <a:pt x="112982" y="15676"/>
                  <a:pt x="113334" y="15691"/>
                </a:cubicBezTo>
                <a:close/>
                <a:moveTo>
                  <a:pt x="112760" y="16044"/>
                </a:moveTo>
                <a:cubicBezTo>
                  <a:pt x="112880" y="15969"/>
                  <a:pt x="113001" y="15894"/>
                  <a:pt x="113124" y="15819"/>
                </a:cubicBezTo>
                <a:cubicBezTo>
                  <a:pt x="112768" y="15808"/>
                  <a:pt x="112400" y="15796"/>
                  <a:pt x="112029" y="15789"/>
                </a:cubicBezTo>
                <a:cubicBezTo>
                  <a:pt x="111931" y="15845"/>
                  <a:pt x="111834" y="15905"/>
                  <a:pt x="111736" y="15961"/>
                </a:cubicBezTo>
                <a:cubicBezTo>
                  <a:pt x="112089" y="15984"/>
                  <a:pt x="112430" y="16014"/>
                  <a:pt x="112760" y="16044"/>
                </a:cubicBezTo>
                <a:close/>
                <a:moveTo>
                  <a:pt x="112025" y="16505"/>
                </a:moveTo>
                <a:cubicBezTo>
                  <a:pt x="112201" y="16393"/>
                  <a:pt x="112381" y="16277"/>
                  <a:pt x="112562" y="16168"/>
                </a:cubicBezTo>
                <a:cubicBezTo>
                  <a:pt x="112228" y="16134"/>
                  <a:pt x="111882" y="16108"/>
                  <a:pt x="111526" y="16089"/>
                </a:cubicBezTo>
                <a:cubicBezTo>
                  <a:pt x="111383" y="16175"/>
                  <a:pt x="111241" y="16262"/>
                  <a:pt x="111098" y="16348"/>
                </a:cubicBezTo>
                <a:cubicBezTo>
                  <a:pt x="111421" y="16393"/>
                  <a:pt x="111732" y="16445"/>
                  <a:pt x="112025" y="16505"/>
                </a:cubicBezTo>
                <a:close/>
                <a:moveTo>
                  <a:pt x="110194" y="16911"/>
                </a:moveTo>
                <a:cubicBezTo>
                  <a:pt x="110464" y="17001"/>
                  <a:pt x="110712" y="17098"/>
                  <a:pt x="110933" y="17211"/>
                </a:cubicBezTo>
                <a:cubicBezTo>
                  <a:pt x="111237" y="17008"/>
                  <a:pt x="111541" y="16813"/>
                  <a:pt x="111849" y="16614"/>
                </a:cubicBezTo>
                <a:cubicBezTo>
                  <a:pt x="111552" y="16558"/>
                  <a:pt x="111237" y="16509"/>
                  <a:pt x="110907" y="16464"/>
                </a:cubicBezTo>
                <a:cubicBezTo>
                  <a:pt x="110667" y="16610"/>
                  <a:pt x="110430" y="16761"/>
                  <a:pt x="110194" y="16911"/>
                </a:cubicBezTo>
                <a:close/>
                <a:moveTo>
                  <a:pt x="110130" y="16888"/>
                </a:moveTo>
                <a:cubicBezTo>
                  <a:pt x="110359" y="16742"/>
                  <a:pt x="110592" y="16599"/>
                  <a:pt x="110828" y="16453"/>
                </a:cubicBezTo>
                <a:cubicBezTo>
                  <a:pt x="110513" y="16412"/>
                  <a:pt x="110187" y="16378"/>
                  <a:pt x="109849" y="16348"/>
                </a:cubicBezTo>
                <a:cubicBezTo>
                  <a:pt x="109669" y="16457"/>
                  <a:pt x="109489" y="16565"/>
                  <a:pt x="109309" y="16674"/>
                </a:cubicBezTo>
                <a:cubicBezTo>
                  <a:pt x="109601" y="16738"/>
                  <a:pt x="109875" y="16809"/>
                  <a:pt x="110130" y="16888"/>
                </a:cubicBezTo>
                <a:close/>
                <a:moveTo>
                  <a:pt x="109001" y="18539"/>
                </a:moveTo>
                <a:cubicBezTo>
                  <a:pt x="109586" y="18119"/>
                  <a:pt x="110187" y="17706"/>
                  <a:pt x="110794" y="17305"/>
                </a:cubicBezTo>
                <a:cubicBezTo>
                  <a:pt x="110569" y="17196"/>
                  <a:pt x="110314" y="17098"/>
                  <a:pt x="110033" y="17012"/>
                </a:cubicBezTo>
                <a:cubicBezTo>
                  <a:pt x="109556" y="17316"/>
                  <a:pt x="109083" y="17624"/>
                  <a:pt x="108614" y="17939"/>
                </a:cubicBezTo>
                <a:cubicBezTo>
                  <a:pt x="108768" y="18130"/>
                  <a:pt x="108896" y="18329"/>
                  <a:pt x="109001" y="18539"/>
                </a:cubicBezTo>
                <a:close/>
                <a:moveTo>
                  <a:pt x="104450" y="23394"/>
                </a:moveTo>
                <a:cubicBezTo>
                  <a:pt x="105935" y="22017"/>
                  <a:pt x="107508" y="20696"/>
                  <a:pt x="109151" y="19439"/>
                </a:cubicBezTo>
                <a:cubicBezTo>
                  <a:pt x="109102" y="19173"/>
                  <a:pt x="109020" y="18918"/>
                  <a:pt x="108900" y="18670"/>
                </a:cubicBezTo>
                <a:cubicBezTo>
                  <a:pt x="108633" y="18862"/>
                  <a:pt x="108367" y="19053"/>
                  <a:pt x="108104" y="19248"/>
                </a:cubicBezTo>
                <a:cubicBezTo>
                  <a:pt x="107260" y="19871"/>
                  <a:pt x="106434" y="20513"/>
                  <a:pt x="105632" y="21169"/>
                </a:cubicBezTo>
                <a:cubicBezTo>
                  <a:pt x="105384" y="21871"/>
                  <a:pt x="104982" y="22614"/>
                  <a:pt x="104450" y="23394"/>
                </a:cubicBezTo>
                <a:close/>
                <a:moveTo>
                  <a:pt x="99291" y="28786"/>
                </a:moveTo>
                <a:cubicBezTo>
                  <a:pt x="100713" y="27101"/>
                  <a:pt x="102247" y="25480"/>
                  <a:pt x="103883" y="23927"/>
                </a:cubicBezTo>
                <a:cubicBezTo>
                  <a:pt x="104566" y="23015"/>
                  <a:pt x="105084" y="22156"/>
                  <a:pt x="105399" y="21357"/>
                </a:cubicBezTo>
                <a:cubicBezTo>
                  <a:pt x="101305" y="24737"/>
                  <a:pt x="97752" y="28546"/>
                  <a:pt x="94837" y="32624"/>
                </a:cubicBezTo>
                <a:cubicBezTo>
                  <a:pt x="96432" y="31315"/>
                  <a:pt x="97936" y="30028"/>
                  <a:pt x="99291" y="28786"/>
                </a:cubicBezTo>
                <a:close/>
                <a:moveTo>
                  <a:pt x="92927" y="37989"/>
                </a:moveTo>
                <a:cubicBezTo>
                  <a:pt x="94529" y="35082"/>
                  <a:pt x="96435" y="32271"/>
                  <a:pt x="98615" y="29600"/>
                </a:cubicBezTo>
                <a:cubicBezTo>
                  <a:pt x="98480" y="29716"/>
                  <a:pt x="98349" y="29836"/>
                  <a:pt x="98214" y="29953"/>
                </a:cubicBezTo>
                <a:cubicBezTo>
                  <a:pt x="97054" y="30977"/>
                  <a:pt x="95813" y="32024"/>
                  <a:pt x="94514" y="33086"/>
                </a:cubicBezTo>
                <a:cubicBezTo>
                  <a:pt x="92965" y="35303"/>
                  <a:pt x="91603" y="37595"/>
                  <a:pt x="90443" y="39948"/>
                </a:cubicBezTo>
                <a:cubicBezTo>
                  <a:pt x="91273" y="39295"/>
                  <a:pt x="92102" y="38642"/>
                  <a:pt x="92927" y="37989"/>
                </a:cubicBezTo>
                <a:close/>
                <a:moveTo>
                  <a:pt x="89231" y="44660"/>
                </a:moveTo>
                <a:cubicBezTo>
                  <a:pt x="89524" y="44432"/>
                  <a:pt x="89817" y="44203"/>
                  <a:pt x="90113" y="43974"/>
                </a:cubicBezTo>
                <a:cubicBezTo>
                  <a:pt x="90864" y="42057"/>
                  <a:pt x="91742" y="40169"/>
                  <a:pt x="92747" y="38320"/>
                </a:cubicBezTo>
                <a:cubicBezTo>
                  <a:pt x="91933" y="38965"/>
                  <a:pt x="91115" y="39606"/>
                  <a:pt x="90293" y="40252"/>
                </a:cubicBezTo>
                <a:cubicBezTo>
                  <a:pt x="89453" y="41985"/>
                  <a:pt x="88721" y="43752"/>
                  <a:pt x="88106" y="45538"/>
                </a:cubicBezTo>
                <a:cubicBezTo>
                  <a:pt x="88477" y="45249"/>
                  <a:pt x="88853" y="44957"/>
                  <a:pt x="89231" y="44660"/>
                </a:cubicBezTo>
                <a:close/>
                <a:moveTo>
                  <a:pt x="88496" y="48870"/>
                </a:moveTo>
                <a:cubicBezTo>
                  <a:pt x="88916" y="47313"/>
                  <a:pt x="89423" y="45767"/>
                  <a:pt x="90012" y="44236"/>
                </a:cubicBezTo>
                <a:cubicBezTo>
                  <a:pt x="89779" y="44417"/>
                  <a:pt x="89550" y="44593"/>
                  <a:pt x="89318" y="44773"/>
                </a:cubicBezTo>
                <a:cubicBezTo>
                  <a:pt x="88883" y="45114"/>
                  <a:pt x="88447" y="45452"/>
                  <a:pt x="88020" y="45786"/>
                </a:cubicBezTo>
                <a:cubicBezTo>
                  <a:pt x="87536" y="47216"/>
                  <a:pt x="87127" y="48656"/>
                  <a:pt x="86793" y="50105"/>
                </a:cubicBezTo>
                <a:cubicBezTo>
                  <a:pt x="87355" y="49703"/>
                  <a:pt x="87922" y="49290"/>
                  <a:pt x="88496" y="48870"/>
                </a:cubicBezTo>
                <a:close/>
                <a:moveTo>
                  <a:pt x="86110" y="53827"/>
                </a:moveTo>
                <a:cubicBezTo>
                  <a:pt x="86609" y="53511"/>
                  <a:pt x="87112" y="53189"/>
                  <a:pt x="87618" y="52859"/>
                </a:cubicBezTo>
                <a:cubicBezTo>
                  <a:pt x="87832" y="51594"/>
                  <a:pt x="88106" y="50341"/>
                  <a:pt x="88436" y="49088"/>
                </a:cubicBezTo>
                <a:cubicBezTo>
                  <a:pt x="87866" y="49508"/>
                  <a:pt x="87303" y="49913"/>
                  <a:pt x="86744" y="50311"/>
                </a:cubicBezTo>
                <a:cubicBezTo>
                  <a:pt x="86481" y="51482"/>
                  <a:pt x="86271" y="52652"/>
                  <a:pt x="86110" y="53827"/>
                </a:cubicBezTo>
                <a:close/>
                <a:moveTo>
                  <a:pt x="86054" y="53860"/>
                </a:moveTo>
                <a:cubicBezTo>
                  <a:pt x="86215" y="52690"/>
                  <a:pt x="86425" y="51519"/>
                  <a:pt x="86684" y="50356"/>
                </a:cubicBezTo>
                <a:cubicBezTo>
                  <a:pt x="86144" y="50739"/>
                  <a:pt x="85607" y="51114"/>
                  <a:pt x="85078" y="51482"/>
                </a:cubicBezTo>
                <a:cubicBezTo>
                  <a:pt x="84875" y="52570"/>
                  <a:pt x="84722" y="53661"/>
                  <a:pt x="84609" y="54753"/>
                </a:cubicBezTo>
                <a:cubicBezTo>
                  <a:pt x="85089" y="54464"/>
                  <a:pt x="85570" y="54168"/>
                  <a:pt x="86054" y="53860"/>
                </a:cubicBezTo>
                <a:close/>
                <a:moveTo>
                  <a:pt x="84425" y="57665"/>
                </a:moveTo>
                <a:cubicBezTo>
                  <a:pt x="84868" y="57436"/>
                  <a:pt x="85311" y="57200"/>
                  <a:pt x="85757" y="56959"/>
                </a:cubicBezTo>
                <a:cubicBezTo>
                  <a:pt x="85813" y="55988"/>
                  <a:pt x="85903" y="55012"/>
                  <a:pt x="86031" y="54040"/>
                </a:cubicBezTo>
                <a:cubicBezTo>
                  <a:pt x="85551" y="54344"/>
                  <a:pt x="85071" y="54641"/>
                  <a:pt x="84594" y="54926"/>
                </a:cubicBezTo>
                <a:cubicBezTo>
                  <a:pt x="84504" y="55838"/>
                  <a:pt x="84448" y="56753"/>
                  <a:pt x="84425" y="57665"/>
                </a:cubicBezTo>
                <a:moveTo>
                  <a:pt x="83082" y="58340"/>
                </a:moveTo>
                <a:cubicBezTo>
                  <a:pt x="83510" y="58130"/>
                  <a:pt x="83941" y="57916"/>
                  <a:pt x="84373" y="57691"/>
                </a:cubicBezTo>
                <a:cubicBezTo>
                  <a:pt x="84395" y="56783"/>
                  <a:pt x="84451" y="55871"/>
                  <a:pt x="84538" y="54960"/>
                </a:cubicBezTo>
                <a:cubicBezTo>
                  <a:pt x="84072" y="55241"/>
                  <a:pt x="83611" y="55511"/>
                  <a:pt x="83153" y="55774"/>
                </a:cubicBezTo>
                <a:cubicBezTo>
                  <a:pt x="83104" y="56543"/>
                  <a:pt x="83082" y="57308"/>
                  <a:pt x="83082" y="58078"/>
                </a:cubicBezTo>
                <a:cubicBezTo>
                  <a:pt x="83082" y="58164"/>
                  <a:pt x="83082" y="58254"/>
                  <a:pt x="83082" y="58340"/>
                </a:cubicBezTo>
                <a:moveTo>
                  <a:pt x="81934" y="61184"/>
                </a:moveTo>
                <a:cubicBezTo>
                  <a:pt x="82332" y="61034"/>
                  <a:pt x="82725" y="60880"/>
                  <a:pt x="83123" y="60719"/>
                </a:cubicBezTo>
                <a:cubicBezTo>
                  <a:pt x="83071" y="59987"/>
                  <a:pt x="83037" y="59252"/>
                  <a:pt x="83029" y="58517"/>
                </a:cubicBezTo>
                <a:cubicBezTo>
                  <a:pt x="82613" y="58719"/>
                  <a:pt x="82196" y="58918"/>
                  <a:pt x="81784" y="59106"/>
                </a:cubicBezTo>
                <a:cubicBezTo>
                  <a:pt x="81814" y="59800"/>
                  <a:pt x="81863" y="60494"/>
                  <a:pt x="81934" y="61184"/>
                </a:cubicBezTo>
                <a:close/>
                <a:moveTo>
                  <a:pt x="81037" y="63499"/>
                </a:moveTo>
                <a:cubicBezTo>
                  <a:pt x="81401" y="63394"/>
                  <a:pt x="81769" y="63285"/>
                  <a:pt x="82136" y="63173"/>
                </a:cubicBezTo>
                <a:cubicBezTo>
                  <a:pt x="82039" y="62565"/>
                  <a:pt x="81960" y="61957"/>
                  <a:pt x="81893" y="61346"/>
                </a:cubicBezTo>
                <a:cubicBezTo>
                  <a:pt x="81514" y="61488"/>
                  <a:pt x="81131" y="61627"/>
                  <a:pt x="80752" y="61762"/>
                </a:cubicBezTo>
                <a:cubicBezTo>
                  <a:pt x="80831" y="62340"/>
                  <a:pt x="80925" y="62921"/>
                  <a:pt x="81037" y="63499"/>
                </a:cubicBezTo>
                <a:moveTo>
                  <a:pt x="79566" y="62160"/>
                </a:moveTo>
                <a:cubicBezTo>
                  <a:pt x="79660" y="62711"/>
                  <a:pt x="79769" y="63259"/>
                  <a:pt x="79889" y="63807"/>
                </a:cubicBezTo>
                <a:cubicBezTo>
                  <a:pt x="80253" y="63713"/>
                  <a:pt x="80613" y="63615"/>
                  <a:pt x="80977" y="63514"/>
                </a:cubicBezTo>
                <a:cubicBezTo>
                  <a:pt x="80868" y="62936"/>
                  <a:pt x="80774" y="62359"/>
                  <a:pt x="80692" y="61781"/>
                </a:cubicBezTo>
                <a:cubicBezTo>
                  <a:pt x="80317" y="61912"/>
                  <a:pt x="79941" y="62040"/>
                  <a:pt x="79566" y="62160"/>
                </a:cubicBezTo>
                <a:moveTo>
                  <a:pt x="79544" y="62025"/>
                </a:moveTo>
                <a:cubicBezTo>
                  <a:pt x="79923" y="61905"/>
                  <a:pt x="80298" y="61777"/>
                  <a:pt x="80673" y="61646"/>
                </a:cubicBezTo>
                <a:cubicBezTo>
                  <a:pt x="80587" y="60993"/>
                  <a:pt x="80519" y="60340"/>
                  <a:pt x="80467" y="59687"/>
                </a:cubicBezTo>
                <a:cubicBezTo>
                  <a:pt x="80073" y="59856"/>
                  <a:pt x="79683" y="60017"/>
                  <a:pt x="79292" y="60175"/>
                </a:cubicBezTo>
                <a:cubicBezTo>
                  <a:pt x="79360" y="60794"/>
                  <a:pt x="79442" y="61409"/>
                  <a:pt x="79544" y="62025"/>
                </a:cubicBezTo>
                <a:moveTo>
                  <a:pt x="78763" y="64077"/>
                </a:moveTo>
                <a:cubicBezTo>
                  <a:pt x="79120" y="63998"/>
                  <a:pt x="79472" y="63912"/>
                  <a:pt x="79829" y="63822"/>
                </a:cubicBezTo>
                <a:cubicBezTo>
                  <a:pt x="79709" y="63274"/>
                  <a:pt x="79600" y="62726"/>
                  <a:pt x="79506" y="62178"/>
                </a:cubicBezTo>
                <a:cubicBezTo>
                  <a:pt x="79142" y="62299"/>
                  <a:pt x="78778" y="62411"/>
                  <a:pt x="78411" y="62516"/>
                </a:cubicBezTo>
                <a:cubicBezTo>
                  <a:pt x="78516" y="63041"/>
                  <a:pt x="78636" y="63559"/>
                  <a:pt x="78763" y="64077"/>
                </a:cubicBezTo>
                <a:close/>
                <a:moveTo>
                  <a:pt x="77657" y="64317"/>
                </a:moveTo>
                <a:cubicBezTo>
                  <a:pt x="78005" y="64246"/>
                  <a:pt x="78351" y="64171"/>
                  <a:pt x="78703" y="64092"/>
                </a:cubicBezTo>
                <a:cubicBezTo>
                  <a:pt x="78572" y="63574"/>
                  <a:pt x="78456" y="63056"/>
                  <a:pt x="78351" y="62535"/>
                </a:cubicBezTo>
                <a:cubicBezTo>
                  <a:pt x="77990" y="62640"/>
                  <a:pt x="77630" y="62741"/>
                  <a:pt x="77274" y="62839"/>
                </a:cubicBezTo>
                <a:cubicBezTo>
                  <a:pt x="77390" y="63334"/>
                  <a:pt x="77518" y="63826"/>
                  <a:pt x="77657" y="64317"/>
                </a:cubicBezTo>
                <a:close/>
                <a:moveTo>
                  <a:pt x="76565" y="64523"/>
                </a:moveTo>
                <a:cubicBezTo>
                  <a:pt x="76906" y="64463"/>
                  <a:pt x="77248" y="64400"/>
                  <a:pt x="77589" y="64332"/>
                </a:cubicBezTo>
                <a:cubicBezTo>
                  <a:pt x="77450" y="63841"/>
                  <a:pt x="77323" y="63349"/>
                  <a:pt x="77210" y="62854"/>
                </a:cubicBezTo>
                <a:cubicBezTo>
                  <a:pt x="76857" y="62948"/>
                  <a:pt x="76508" y="63038"/>
                  <a:pt x="76156" y="63120"/>
                </a:cubicBezTo>
                <a:cubicBezTo>
                  <a:pt x="76283" y="63589"/>
                  <a:pt x="76418" y="64058"/>
                  <a:pt x="76565" y="64523"/>
                </a:cubicBezTo>
                <a:moveTo>
                  <a:pt x="76535" y="64666"/>
                </a:moveTo>
                <a:cubicBezTo>
                  <a:pt x="76201" y="64722"/>
                  <a:pt x="75867" y="64779"/>
                  <a:pt x="75537" y="64827"/>
                </a:cubicBezTo>
                <a:cubicBezTo>
                  <a:pt x="75679" y="65236"/>
                  <a:pt x="75833" y="65642"/>
                  <a:pt x="75994" y="66043"/>
                </a:cubicBezTo>
                <a:cubicBezTo>
                  <a:pt x="76321" y="66013"/>
                  <a:pt x="76647" y="65979"/>
                  <a:pt x="76974" y="65938"/>
                </a:cubicBezTo>
                <a:cubicBezTo>
                  <a:pt x="76820" y="65514"/>
                  <a:pt x="76673" y="65090"/>
                  <a:pt x="76535" y="64666"/>
                </a:cubicBezTo>
                <a:close/>
                <a:moveTo>
                  <a:pt x="78043" y="65799"/>
                </a:moveTo>
                <a:cubicBezTo>
                  <a:pt x="77893" y="65353"/>
                  <a:pt x="77754" y="64906"/>
                  <a:pt x="77626" y="64460"/>
                </a:cubicBezTo>
                <a:cubicBezTo>
                  <a:pt x="77285" y="64527"/>
                  <a:pt x="76944" y="64591"/>
                  <a:pt x="76606" y="64651"/>
                </a:cubicBezTo>
                <a:cubicBezTo>
                  <a:pt x="76745" y="65079"/>
                  <a:pt x="76891" y="65507"/>
                  <a:pt x="77045" y="65930"/>
                </a:cubicBezTo>
                <a:cubicBezTo>
                  <a:pt x="77379" y="65889"/>
                  <a:pt x="77709" y="65848"/>
                  <a:pt x="78043" y="65799"/>
                </a:cubicBezTo>
                <a:close/>
                <a:moveTo>
                  <a:pt x="78084" y="65923"/>
                </a:moveTo>
                <a:cubicBezTo>
                  <a:pt x="77754" y="65972"/>
                  <a:pt x="77424" y="66017"/>
                  <a:pt x="77090" y="66054"/>
                </a:cubicBezTo>
                <a:cubicBezTo>
                  <a:pt x="77236" y="66448"/>
                  <a:pt x="77394" y="66842"/>
                  <a:pt x="77555" y="67232"/>
                </a:cubicBezTo>
                <a:cubicBezTo>
                  <a:pt x="77878" y="67210"/>
                  <a:pt x="78204" y="67184"/>
                  <a:pt x="78531" y="67154"/>
                </a:cubicBezTo>
                <a:cubicBezTo>
                  <a:pt x="78373" y="66745"/>
                  <a:pt x="78223" y="66336"/>
                  <a:pt x="78084" y="65923"/>
                </a:cubicBezTo>
                <a:moveTo>
                  <a:pt x="79593" y="67045"/>
                </a:moveTo>
                <a:cubicBezTo>
                  <a:pt x="79439" y="66613"/>
                  <a:pt x="79300" y="66186"/>
                  <a:pt x="79165" y="65754"/>
                </a:cubicBezTo>
                <a:cubicBezTo>
                  <a:pt x="78827" y="65810"/>
                  <a:pt x="78489" y="65867"/>
                  <a:pt x="78152" y="65915"/>
                </a:cubicBezTo>
                <a:cubicBezTo>
                  <a:pt x="78294" y="66328"/>
                  <a:pt x="78441" y="66737"/>
                  <a:pt x="78598" y="67146"/>
                </a:cubicBezTo>
                <a:cubicBezTo>
                  <a:pt x="78928" y="67116"/>
                  <a:pt x="79259" y="67082"/>
                  <a:pt x="79593" y="67045"/>
                </a:cubicBezTo>
                <a:moveTo>
                  <a:pt x="79634" y="67165"/>
                </a:moveTo>
                <a:cubicBezTo>
                  <a:pt x="79304" y="67206"/>
                  <a:pt x="78977" y="67240"/>
                  <a:pt x="78647" y="67270"/>
                </a:cubicBezTo>
                <a:cubicBezTo>
                  <a:pt x="78793" y="67653"/>
                  <a:pt x="78951" y="68032"/>
                  <a:pt x="79112" y="68411"/>
                </a:cubicBezTo>
                <a:cubicBezTo>
                  <a:pt x="79435" y="68396"/>
                  <a:pt x="79761" y="68377"/>
                  <a:pt x="80084" y="68354"/>
                </a:cubicBezTo>
                <a:cubicBezTo>
                  <a:pt x="79926" y="67960"/>
                  <a:pt x="79776" y="67563"/>
                  <a:pt x="79634" y="67165"/>
                </a:cubicBezTo>
                <a:moveTo>
                  <a:pt x="81138" y="68272"/>
                </a:moveTo>
                <a:cubicBezTo>
                  <a:pt x="80985" y="67859"/>
                  <a:pt x="80842" y="67446"/>
                  <a:pt x="80703" y="67030"/>
                </a:cubicBezTo>
                <a:cubicBezTo>
                  <a:pt x="80369" y="67075"/>
                  <a:pt x="80035" y="67120"/>
                  <a:pt x="79701" y="67157"/>
                </a:cubicBezTo>
                <a:cubicBezTo>
                  <a:pt x="79844" y="67559"/>
                  <a:pt x="79994" y="67953"/>
                  <a:pt x="80152" y="68351"/>
                </a:cubicBezTo>
                <a:cubicBezTo>
                  <a:pt x="80482" y="68328"/>
                  <a:pt x="80808" y="68302"/>
                  <a:pt x="81138" y="68272"/>
                </a:cubicBezTo>
                <a:moveTo>
                  <a:pt x="81183" y="68392"/>
                </a:moveTo>
                <a:cubicBezTo>
                  <a:pt x="80853" y="68422"/>
                  <a:pt x="80527" y="68448"/>
                  <a:pt x="80200" y="68471"/>
                </a:cubicBezTo>
                <a:cubicBezTo>
                  <a:pt x="80350" y="68842"/>
                  <a:pt x="80508" y="69213"/>
                  <a:pt x="80673" y="69581"/>
                </a:cubicBezTo>
                <a:cubicBezTo>
                  <a:pt x="80992" y="69574"/>
                  <a:pt x="81315" y="69562"/>
                  <a:pt x="81637" y="69547"/>
                </a:cubicBezTo>
                <a:cubicBezTo>
                  <a:pt x="81476" y="69165"/>
                  <a:pt x="81326" y="68778"/>
                  <a:pt x="81183" y="68392"/>
                </a:cubicBezTo>
                <a:close/>
                <a:moveTo>
                  <a:pt x="82684" y="69487"/>
                </a:moveTo>
                <a:cubicBezTo>
                  <a:pt x="82530" y="69090"/>
                  <a:pt x="82384" y="68688"/>
                  <a:pt x="82245" y="68287"/>
                </a:cubicBezTo>
                <a:cubicBezTo>
                  <a:pt x="81911" y="68324"/>
                  <a:pt x="81577" y="68358"/>
                  <a:pt x="81247" y="68388"/>
                </a:cubicBezTo>
                <a:cubicBezTo>
                  <a:pt x="81390" y="68774"/>
                  <a:pt x="81544" y="69161"/>
                  <a:pt x="81701" y="69544"/>
                </a:cubicBezTo>
                <a:cubicBezTo>
                  <a:pt x="82031" y="69529"/>
                  <a:pt x="82358" y="69510"/>
                  <a:pt x="82684" y="69487"/>
                </a:cubicBezTo>
                <a:close/>
                <a:moveTo>
                  <a:pt x="82729" y="69607"/>
                </a:moveTo>
                <a:cubicBezTo>
                  <a:pt x="82403" y="69630"/>
                  <a:pt x="82076" y="69649"/>
                  <a:pt x="81754" y="69664"/>
                </a:cubicBezTo>
                <a:cubicBezTo>
                  <a:pt x="81904" y="70024"/>
                  <a:pt x="82061" y="70384"/>
                  <a:pt x="82226" y="70744"/>
                </a:cubicBezTo>
                <a:cubicBezTo>
                  <a:pt x="82549" y="70741"/>
                  <a:pt x="82868" y="70737"/>
                  <a:pt x="83191" y="70729"/>
                </a:cubicBezTo>
                <a:cubicBezTo>
                  <a:pt x="83029" y="70358"/>
                  <a:pt x="82876" y="69983"/>
                  <a:pt x="82729" y="69607"/>
                </a:cubicBezTo>
                <a:close/>
                <a:moveTo>
                  <a:pt x="84219" y="70696"/>
                </a:moveTo>
                <a:cubicBezTo>
                  <a:pt x="84065" y="70305"/>
                  <a:pt x="83915" y="69919"/>
                  <a:pt x="83776" y="69529"/>
                </a:cubicBezTo>
                <a:cubicBezTo>
                  <a:pt x="83450" y="69555"/>
                  <a:pt x="83119" y="69581"/>
                  <a:pt x="82793" y="69604"/>
                </a:cubicBezTo>
                <a:cubicBezTo>
                  <a:pt x="82939" y="69979"/>
                  <a:pt x="83093" y="70354"/>
                  <a:pt x="83255" y="70729"/>
                </a:cubicBezTo>
                <a:cubicBezTo>
                  <a:pt x="83577" y="70718"/>
                  <a:pt x="83896" y="70707"/>
                  <a:pt x="84219" y="70696"/>
                </a:cubicBezTo>
                <a:close/>
                <a:moveTo>
                  <a:pt x="84268" y="70812"/>
                </a:moveTo>
                <a:cubicBezTo>
                  <a:pt x="83949" y="70827"/>
                  <a:pt x="83626" y="70838"/>
                  <a:pt x="83307" y="70846"/>
                </a:cubicBezTo>
                <a:cubicBezTo>
                  <a:pt x="83461" y="71198"/>
                  <a:pt x="83618" y="71551"/>
                  <a:pt x="83784" y="71900"/>
                </a:cubicBezTo>
                <a:cubicBezTo>
                  <a:pt x="84027" y="71904"/>
                  <a:pt x="84271" y="71904"/>
                  <a:pt x="84515" y="71904"/>
                </a:cubicBezTo>
                <a:cubicBezTo>
                  <a:pt x="84586" y="71904"/>
                  <a:pt x="84662" y="71904"/>
                  <a:pt x="84733" y="71904"/>
                </a:cubicBezTo>
                <a:cubicBezTo>
                  <a:pt x="84571" y="71543"/>
                  <a:pt x="84418" y="71176"/>
                  <a:pt x="84268" y="70812"/>
                </a:cubicBezTo>
                <a:close/>
                <a:moveTo>
                  <a:pt x="85772" y="71889"/>
                </a:moveTo>
                <a:cubicBezTo>
                  <a:pt x="85615" y="71513"/>
                  <a:pt x="85464" y="71135"/>
                  <a:pt x="85322" y="70756"/>
                </a:cubicBezTo>
                <a:cubicBezTo>
                  <a:pt x="84992" y="70774"/>
                  <a:pt x="84658" y="70793"/>
                  <a:pt x="84328" y="70808"/>
                </a:cubicBezTo>
                <a:cubicBezTo>
                  <a:pt x="84478" y="71176"/>
                  <a:pt x="84632" y="71540"/>
                  <a:pt x="84793" y="71904"/>
                </a:cubicBezTo>
                <a:cubicBezTo>
                  <a:pt x="85119" y="71904"/>
                  <a:pt x="85446" y="71896"/>
                  <a:pt x="85772" y="71889"/>
                </a:cubicBezTo>
                <a:close/>
                <a:moveTo>
                  <a:pt x="85821" y="72005"/>
                </a:moveTo>
                <a:cubicBezTo>
                  <a:pt x="85494" y="72012"/>
                  <a:pt x="85172" y="72020"/>
                  <a:pt x="84845" y="72020"/>
                </a:cubicBezTo>
                <a:cubicBezTo>
                  <a:pt x="85003" y="72365"/>
                  <a:pt x="85164" y="72707"/>
                  <a:pt x="85329" y="73052"/>
                </a:cubicBezTo>
                <a:cubicBezTo>
                  <a:pt x="85648" y="73059"/>
                  <a:pt x="85967" y="73067"/>
                  <a:pt x="86290" y="73071"/>
                </a:cubicBezTo>
                <a:cubicBezTo>
                  <a:pt x="86125" y="72718"/>
                  <a:pt x="85971" y="72361"/>
                  <a:pt x="85821" y="72005"/>
                </a:cubicBezTo>
                <a:moveTo>
                  <a:pt x="87044" y="73078"/>
                </a:moveTo>
                <a:cubicBezTo>
                  <a:pt x="87138" y="73078"/>
                  <a:pt x="87232" y="73078"/>
                  <a:pt x="87322" y="73078"/>
                </a:cubicBezTo>
                <a:cubicBezTo>
                  <a:pt x="87164" y="72710"/>
                  <a:pt x="87014" y="72339"/>
                  <a:pt x="86868" y="71971"/>
                </a:cubicBezTo>
                <a:cubicBezTo>
                  <a:pt x="86538" y="71982"/>
                  <a:pt x="86207" y="71997"/>
                  <a:pt x="85881" y="72005"/>
                </a:cubicBezTo>
                <a:cubicBezTo>
                  <a:pt x="86031" y="72361"/>
                  <a:pt x="86185" y="72718"/>
                  <a:pt x="86350" y="73074"/>
                </a:cubicBezTo>
                <a:cubicBezTo>
                  <a:pt x="86579" y="73074"/>
                  <a:pt x="86811" y="73078"/>
                  <a:pt x="87044" y="73078"/>
                </a:cubicBezTo>
                <a:moveTo>
                  <a:pt x="87847" y="74234"/>
                </a:moveTo>
                <a:cubicBezTo>
                  <a:pt x="87682" y="73888"/>
                  <a:pt x="87524" y="73540"/>
                  <a:pt x="87374" y="73191"/>
                </a:cubicBezTo>
                <a:cubicBezTo>
                  <a:pt x="87262" y="73191"/>
                  <a:pt x="87153" y="73191"/>
                  <a:pt x="87044" y="73191"/>
                </a:cubicBezTo>
                <a:cubicBezTo>
                  <a:pt x="86830" y="73191"/>
                  <a:pt x="86616" y="73191"/>
                  <a:pt x="86402" y="73187"/>
                </a:cubicBezTo>
                <a:cubicBezTo>
                  <a:pt x="86560" y="73525"/>
                  <a:pt x="86721" y="73862"/>
                  <a:pt x="86890" y="74196"/>
                </a:cubicBezTo>
                <a:cubicBezTo>
                  <a:pt x="87209" y="74211"/>
                  <a:pt x="87528" y="74226"/>
                  <a:pt x="87847" y="74234"/>
                </a:cubicBezTo>
                <a:close/>
                <a:moveTo>
                  <a:pt x="87900" y="74350"/>
                </a:moveTo>
                <a:cubicBezTo>
                  <a:pt x="87584" y="74339"/>
                  <a:pt x="87265" y="74327"/>
                  <a:pt x="86947" y="74312"/>
                </a:cubicBezTo>
                <a:cubicBezTo>
                  <a:pt x="87108" y="74631"/>
                  <a:pt x="87277" y="74950"/>
                  <a:pt x="87449" y="75265"/>
                </a:cubicBezTo>
                <a:cubicBezTo>
                  <a:pt x="87761" y="75292"/>
                  <a:pt x="88076" y="75314"/>
                  <a:pt x="88391" y="75337"/>
                </a:cubicBezTo>
                <a:cubicBezTo>
                  <a:pt x="88222" y="75007"/>
                  <a:pt x="88057" y="74680"/>
                  <a:pt x="87900" y="74350"/>
                </a:cubicBezTo>
                <a:close/>
                <a:moveTo>
                  <a:pt x="87960" y="74350"/>
                </a:moveTo>
                <a:cubicBezTo>
                  <a:pt x="88117" y="74680"/>
                  <a:pt x="88282" y="75010"/>
                  <a:pt x="88451" y="75340"/>
                </a:cubicBezTo>
                <a:cubicBezTo>
                  <a:pt x="88766" y="75359"/>
                  <a:pt x="89085" y="75378"/>
                  <a:pt x="89404" y="75393"/>
                </a:cubicBezTo>
                <a:cubicBezTo>
                  <a:pt x="89239" y="75052"/>
                  <a:pt x="89081" y="74710"/>
                  <a:pt x="88928" y="74369"/>
                </a:cubicBezTo>
                <a:cubicBezTo>
                  <a:pt x="88605" y="74365"/>
                  <a:pt x="88282" y="74361"/>
                  <a:pt x="87960" y="74350"/>
                </a:cubicBezTo>
                <a:close/>
                <a:moveTo>
                  <a:pt x="88414" y="73176"/>
                </a:moveTo>
                <a:cubicBezTo>
                  <a:pt x="88087" y="73183"/>
                  <a:pt x="87757" y="73187"/>
                  <a:pt x="87431" y="73191"/>
                </a:cubicBezTo>
                <a:cubicBezTo>
                  <a:pt x="87581" y="73540"/>
                  <a:pt x="87742" y="73888"/>
                  <a:pt x="87907" y="74237"/>
                </a:cubicBezTo>
                <a:cubicBezTo>
                  <a:pt x="88230" y="74245"/>
                  <a:pt x="88552" y="74252"/>
                  <a:pt x="88875" y="74256"/>
                </a:cubicBezTo>
                <a:cubicBezTo>
                  <a:pt x="88717" y="73900"/>
                  <a:pt x="88564" y="73536"/>
                  <a:pt x="88414" y="73176"/>
                </a:cubicBezTo>
                <a:moveTo>
                  <a:pt x="87978" y="71907"/>
                </a:moveTo>
                <a:cubicBezTo>
                  <a:pt x="88121" y="72294"/>
                  <a:pt x="88267" y="72677"/>
                  <a:pt x="88421" y="73059"/>
                </a:cubicBezTo>
                <a:cubicBezTo>
                  <a:pt x="88755" y="73052"/>
                  <a:pt x="89089" y="73041"/>
                  <a:pt x="89423" y="73026"/>
                </a:cubicBezTo>
                <a:cubicBezTo>
                  <a:pt x="89277" y="72632"/>
                  <a:pt x="89130" y="72234"/>
                  <a:pt x="88995" y="71832"/>
                </a:cubicBezTo>
                <a:cubicBezTo>
                  <a:pt x="88657" y="71862"/>
                  <a:pt x="88316" y="71889"/>
                  <a:pt x="87978" y="71907"/>
                </a:cubicBezTo>
                <a:close/>
                <a:moveTo>
                  <a:pt x="87517" y="70564"/>
                </a:moveTo>
                <a:cubicBezTo>
                  <a:pt x="87648" y="70977"/>
                  <a:pt x="87787" y="71386"/>
                  <a:pt x="87937" y="71795"/>
                </a:cubicBezTo>
                <a:cubicBezTo>
                  <a:pt x="88275" y="71772"/>
                  <a:pt x="88616" y="71746"/>
                  <a:pt x="88958" y="71720"/>
                </a:cubicBezTo>
                <a:cubicBezTo>
                  <a:pt x="88815" y="71296"/>
                  <a:pt x="88684" y="70872"/>
                  <a:pt x="88556" y="70444"/>
                </a:cubicBezTo>
                <a:cubicBezTo>
                  <a:pt x="88207" y="70489"/>
                  <a:pt x="87862" y="70527"/>
                  <a:pt x="87517" y="70564"/>
                </a:cubicBezTo>
                <a:close/>
                <a:moveTo>
                  <a:pt x="88151" y="68958"/>
                </a:moveTo>
                <a:cubicBezTo>
                  <a:pt x="87794" y="69018"/>
                  <a:pt x="87438" y="69075"/>
                  <a:pt x="87085" y="69131"/>
                </a:cubicBezTo>
                <a:cubicBezTo>
                  <a:pt x="87205" y="69570"/>
                  <a:pt x="87337" y="70009"/>
                  <a:pt x="87479" y="70448"/>
                </a:cubicBezTo>
                <a:cubicBezTo>
                  <a:pt x="87824" y="70410"/>
                  <a:pt x="88173" y="70373"/>
                  <a:pt x="88522" y="70328"/>
                </a:cubicBezTo>
                <a:cubicBezTo>
                  <a:pt x="88387" y="69874"/>
                  <a:pt x="88263" y="69416"/>
                  <a:pt x="88151" y="68958"/>
                </a:cubicBezTo>
                <a:close/>
                <a:moveTo>
                  <a:pt x="118696" y="14509"/>
                </a:moveTo>
                <a:cubicBezTo>
                  <a:pt x="122778" y="14509"/>
                  <a:pt x="126376" y="14806"/>
                  <a:pt x="129251" y="15440"/>
                </a:cubicBezTo>
                <a:cubicBezTo>
                  <a:pt x="132128" y="16074"/>
                  <a:pt x="134286" y="17042"/>
                  <a:pt x="135479" y="18408"/>
                </a:cubicBezTo>
                <a:lnTo>
                  <a:pt x="135479" y="18408"/>
                </a:lnTo>
                <a:cubicBezTo>
                  <a:pt x="136845" y="19961"/>
                  <a:pt x="137460" y="21743"/>
                  <a:pt x="137460" y="23672"/>
                </a:cubicBezTo>
                <a:cubicBezTo>
                  <a:pt x="137460" y="27979"/>
                  <a:pt x="134410" y="33029"/>
                  <a:pt x="129776" y="38139"/>
                </a:cubicBezTo>
                <a:cubicBezTo>
                  <a:pt x="125146" y="43250"/>
                  <a:pt x="118921" y="48420"/>
                  <a:pt x="112558" y="52937"/>
                </a:cubicBezTo>
                <a:cubicBezTo>
                  <a:pt x="104213" y="58899"/>
                  <a:pt x="95783" y="63278"/>
                  <a:pt x="87517" y="65593"/>
                </a:cubicBezTo>
                <a:cubicBezTo>
                  <a:pt x="87599" y="66137"/>
                  <a:pt x="87697" y="66677"/>
                  <a:pt x="87806" y="67217"/>
                </a:cubicBezTo>
                <a:cubicBezTo>
                  <a:pt x="97092" y="65139"/>
                  <a:pt x="106611" y="60528"/>
                  <a:pt x="115841" y="54007"/>
                </a:cubicBezTo>
                <a:cubicBezTo>
                  <a:pt x="122321" y="49455"/>
                  <a:pt x="128594" y="44206"/>
                  <a:pt x="133239" y="38991"/>
                </a:cubicBezTo>
                <a:cubicBezTo>
                  <a:pt x="137888" y="33772"/>
                  <a:pt x="140908" y="28587"/>
                  <a:pt x="140908" y="24178"/>
                </a:cubicBezTo>
                <a:cubicBezTo>
                  <a:pt x="140908" y="22122"/>
                  <a:pt x="140251" y="20231"/>
                  <a:pt x="138799" y="18573"/>
                </a:cubicBezTo>
                <a:cubicBezTo>
                  <a:pt x="137509" y="17098"/>
                  <a:pt x="135156" y="16029"/>
                  <a:pt x="132016" y="15335"/>
                </a:cubicBezTo>
                <a:cubicBezTo>
                  <a:pt x="128875" y="14637"/>
                  <a:pt x="124951" y="14311"/>
                  <a:pt x="120516" y="14311"/>
                </a:cubicBezTo>
                <a:cubicBezTo>
                  <a:pt x="119345" y="14311"/>
                  <a:pt x="118133" y="14333"/>
                  <a:pt x="116895" y="14378"/>
                </a:cubicBezTo>
                <a:cubicBezTo>
                  <a:pt x="116805" y="14431"/>
                  <a:pt x="116715" y="14483"/>
                  <a:pt x="116625" y="14536"/>
                </a:cubicBezTo>
                <a:cubicBezTo>
                  <a:pt x="117327" y="14521"/>
                  <a:pt x="118017" y="14509"/>
                  <a:pt x="118696" y="14509"/>
                </a:cubicBezTo>
                <a:close/>
                <a:moveTo>
                  <a:pt x="116133" y="14821"/>
                </a:moveTo>
                <a:cubicBezTo>
                  <a:pt x="116370" y="14821"/>
                  <a:pt x="116606" y="14821"/>
                  <a:pt x="116839" y="14821"/>
                </a:cubicBezTo>
                <a:cubicBezTo>
                  <a:pt x="120568" y="14821"/>
                  <a:pt x="123840" y="15083"/>
                  <a:pt x="126448" y="15654"/>
                </a:cubicBezTo>
                <a:cubicBezTo>
                  <a:pt x="129052" y="16224"/>
                  <a:pt x="130999" y="17098"/>
                  <a:pt x="132076" y="18329"/>
                </a:cubicBezTo>
                <a:lnTo>
                  <a:pt x="132076" y="18329"/>
                </a:lnTo>
                <a:cubicBezTo>
                  <a:pt x="133333" y="19758"/>
                  <a:pt x="133903" y="21398"/>
                  <a:pt x="133903" y="23180"/>
                </a:cubicBezTo>
                <a:cubicBezTo>
                  <a:pt x="133899" y="27319"/>
                  <a:pt x="130841" y="32223"/>
                  <a:pt x="126230" y="37216"/>
                </a:cubicBezTo>
                <a:cubicBezTo>
                  <a:pt x="121619" y="42207"/>
                  <a:pt x="115451" y="47291"/>
                  <a:pt x="109215" y="51770"/>
                </a:cubicBezTo>
                <a:cubicBezTo>
                  <a:pt x="101808" y="57121"/>
                  <a:pt x="94469" y="61199"/>
                  <a:pt x="87269" y="63668"/>
                </a:cubicBezTo>
                <a:cubicBezTo>
                  <a:pt x="87329" y="64268"/>
                  <a:pt x="87404" y="64869"/>
                  <a:pt x="87498" y="65465"/>
                </a:cubicBezTo>
                <a:cubicBezTo>
                  <a:pt x="95737" y="63154"/>
                  <a:pt x="104153" y="58787"/>
                  <a:pt x="112483" y="52836"/>
                </a:cubicBezTo>
                <a:cubicBezTo>
                  <a:pt x="118842" y="48319"/>
                  <a:pt x="125060" y="43156"/>
                  <a:pt x="129682" y="38057"/>
                </a:cubicBezTo>
                <a:cubicBezTo>
                  <a:pt x="134308" y="32954"/>
                  <a:pt x="137336" y="27915"/>
                  <a:pt x="137332" y="23672"/>
                </a:cubicBezTo>
                <a:cubicBezTo>
                  <a:pt x="137332" y="21769"/>
                  <a:pt x="136728" y="20025"/>
                  <a:pt x="135385" y="18490"/>
                </a:cubicBezTo>
                <a:lnTo>
                  <a:pt x="135434" y="18449"/>
                </a:lnTo>
                <a:lnTo>
                  <a:pt x="135385" y="18490"/>
                </a:lnTo>
                <a:cubicBezTo>
                  <a:pt x="134222" y="17158"/>
                  <a:pt x="132087" y="16194"/>
                  <a:pt x="129224" y="15564"/>
                </a:cubicBezTo>
                <a:cubicBezTo>
                  <a:pt x="126361" y="14933"/>
                  <a:pt x="122771" y="14637"/>
                  <a:pt x="118696" y="14637"/>
                </a:cubicBezTo>
                <a:lnTo>
                  <a:pt x="118696" y="14637"/>
                </a:lnTo>
                <a:cubicBezTo>
                  <a:pt x="117946" y="14637"/>
                  <a:pt x="117180" y="14648"/>
                  <a:pt x="116396" y="14667"/>
                </a:cubicBezTo>
                <a:cubicBezTo>
                  <a:pt x="116310" y="14719"/>
                  <a:pt x="116224" y="14772"/>
                  <a:pt x="116133" y="14821"/>
                </a:cubicBezTo>
                <a:close/>
                <a:moveTo>
                  <a:pt x="116040" y="14825"/>
                </a:moveTo>
                <a:cubicBezTo>
                  <a:pt x="116126" y="14772"/>
                  <a:pt x="116212" y="14719"/>
                  <a:pt x="116299" y="14671"/>
                </a:cubicBezTo>
                <a:cubicBezTo>
                  <a:pt x="115908" y="14682"/>
                  <a:pt x="115511" y="14693"/>
                  <a:pt x="115109" y="14708"/>
                </a:cubicBezTo>
                <a:cubicBezTo>
                  <a:pt x="115030" y="14753"/>
                  <a:pt x="114955" y="14798"/>
                  <a:pt x="114877" y="14843"/>
                </a:cubicBezTo>
                <a:cubicBezTo>
                  <a:pt x="115267" y="14832"/>
                  <a:pt x="115657" y="14828"/>
                  <a:pt x="116040" y="14825"/>
                </a:cubicBezTo>
                <a:close/>
                <a:moveTo>
                  <a:pt x="114944" y="15110"/>
                </a:moveTo>
                <a:cubicBezTo>
                  <a:pt x="115150" y="15110"/>
                  <a:pt x="115349" y="15113"/>
                  <a:pt x="115552" y="15113"/>
                </a:cubicBezTo>
                <a:cubicBezTo>
                  <a:pt x="115638" y="15061"/>
                  <a:pt x="115728" y="15008"/>
                  <a:pt x="115815" y="14956"/>
                </a:cubicBezTo>
                <a:cubicBezTo>
                  <a:pt x="115428" y="14960"/>
                  <a:pt x="115038" y="14967"/>
                  <a:pt x="114640" y="14978"/>
                </a:cubicBezTo>
                <a:cubicBezTo>
                  <a:pt x="114561" y="15023"/>
                  <a:pt x="114486" y="15068"/>
                  <a:pt x="114408" y="15113"/>
                </a:cubicBezTo>
                <a:cubicBezTo>
                  <a:pt x="114588" y="15113"/>
                  <a:pt x="114768" y="15110"/>
                  <a:pt x="114944" y="15110"/>
                </a:cubicBezTo>
                <a:close/>
                <a:moveTo>
                  <a:pt x="115045" y="15421"/>
                </a:moveTo>
                <a:cubicBezTo>
                  <a:pt x="115139" y="15361"/>
                  <a:pt x="115237" y="15301"/>
                  <a:pt x="115334" y="15245"/>
                </a:cubicBezTo>
                <a:cubicBezTo>
                  <a:pt x="115207" y="15245"/>
                  <a:pt x="115075" y="15245"/>
                  <a:pt x="114948" y="15245"/>
                </a:cubicBezTo>
                <a:lnTo>
                  <a:pt x="114944" y="15245"/>
                </a:lnTo>
                <a:cubicBezTo>
                  <a:pt x="114693" y="15245"/>
                  <a:pt x="114438" y="15245"/>
                  <a:pt x="114179" y="15249"/>
                </a:cubicBezTo>
                <a:cubicBezTo>
                  <a:pt x="114096" y="15297"/>
                  <a:pt x="114014" y="15346"/>
                  <a:pt x="113931" y="15391"/>
                </a:cubicBezTo>
                <a:cubicBezTo>
                  <a:pt x="114310" y="15399"/>
                  <a:pt x="114681" y="15406"/>
                  <a:pt x="115045" y="15421"/>
                </a:cubicBezTo>
                <a:close/>
                <a:moveTo>
                  <a:pt x="114490" y="15763"/>
                </a:moveTo>
                <a:cubicBezTo>
                  <a:pt x="114606" y="15691"/>
                  <a:pt x="114719" y="15620"/>
                  <a:pt x="114835" y="15549"/>
                </a:cubicBezTo>
                <a:cubicBezTo>
                  <a:pt x="114468" y="15537"/>
                  <a:pt x="114092" y="15530"/>
                  <a:pt x="113710" y="15526"/>
                </a:cubicBezTo>
                <a:cubicBezTo>
                  <a:pt x="113616" y="15582"/>
                  <a:pt x="113518" y="15639"/>
                  <a:pt x="113425" y="15695"/>
                </a:cubicBezTo>
                <a:cubicBezTo>
                  <a:pt x="113788" y="15714"/>
                  <a:pt x="114145" y="15736"/>
                  <a:pt x="114490" y="15763"/>
                </a:cubicBezTo>
                <a:close/>
                <a:moveTo>
                  <a:pt x="113837" y="16175"/>
                </a:moveTo>
                <a:cubicBezTo>
                  <a:pt x="113987" y="16078"/>
                  <a:pt x="114141" y="15980"/>
                  <a:pt x="114295" y="15886"/>
                </a:cubicBezTo>
                <a:cubicBezTo>
                  <a:pt x="113942" y="15860"/>
                  <a:pt x="113582" y="15841"/>
                  <a:pt x="113214" y="15823"/>
                </a:cubicBezTo>
                <a:cubicBezTo>
                  <a:pt x="113087" y="15901"/>
                  <a:pt x="112967" y="15976"/>
                  <a:pt x="112839" y="16051"/>
                </a:cubicBezTo>
                <a:cubicBezTo>
                  <a:pt x="113184" y="16089"/>
                  <a:pt x="113518" y="16126"/>
                  <a:pt x="113837" y="16175"/>
                </a:cubicBezTo>
                <a:close/>
                <a:moveTo>
                  <a:pt x="112171" y="16535"/>
                </a:moveTo>
                <a:cubicBezTo>
                  <a:pt x="112453" y="16595"/>
                  <a:pt x="112719" y="16663"/>
                  <a:pt x="112971" y="16734"/>
                </a:cubicBezTo>
                <a:cubicBezTo>
                  <a:pt x="113199" y="16584"/>
                  <a:pt x="113425" y="16438"/>
                  <a:pt x="113657" y="16288"/>
                </a:cubicBezTo>
                <a:cubicBezTo>
                  <a:pt x="113331" y="16247"/>
                  <a:pt x="112993" y="16205"/>
                  <a:pt x="112644" y="16175"/>
                </a:cubicBezTo>
                <a:cubicBezTo>
                  <a:pt x="112460" y="16288"/>
                  <a:pt x="112276" y="16404"/>
                  <a:pt x="112093" y="16520"/>
                </a:cubicBezTo>
                <a:cubicBezTo>
                  <a:pt x="112119" y="16524"/>
                  <a:pt x="112145" y="16532"/>
                  <a:pt x="112171" y="16535"/>
                </a:cubicBezTo>
                <a:close/>
                <a:moveTo>
                  <a:pt x="111612" y="17654"/>
                </a:moveTo>
                <a:cubicBezTo>
                  <a:pt x="112010" y="17376"/>
                  <a:pt x="112411" y="17106"/>
                  <a:pt x="112813" y="16839"/>
                </a:cubicBezTo>
                <a:cubicBezTo>
                  <a:pt x="112603" y="16779"/>
                  <a:pt x="112378" y="16723"/>
                  <a:pt x="112141" y="16674"/>
                </a:cubicBezTo>
                <a:cubicBezTo>
                  <a:pt x="112070" y="16659"/>
                  <a:pt x="111995" y="16644"/>
                  <a:pt x="111920" y="16629"/>
                </a:cubicBezTo>
                <a:cubicBezTo>
                  <a:pt x="111609" y="16828"/>
                  <a:pt x="111293" y="17031"/>
                  <a:pt x="110986" y="17237"/>
                </a:cubicBezTo>
                <a:cubicBezTo>
                  <a:pt x="111226" y="17361"/>
                  <a:pt x="111436" y="17500"/>
                  <a:pt x="111612" y="17654"/>
                </a:cubicBezTo>
                <a:close/>
                <a:moveTo>
                  <a:pt x="109282" y="19342"/>
                </a:moveTo>
                <a:cubicBezTo>
                  <a:pt x="109556" y="19132"/>
                  <a:pt x="109838" y="18925"/>
                  <a:pt x="110119" y="18719"/>
                </a:cubicBezTo>
                <a:cubicBezTo>
                  <a:pt x="110569" y="18385"/>
                  <a:pt x="111027" y="18059"/>
                  <a:pt x="111488" y="17736"/>
                </a:cubicBezTo>
                <a:cubicBezTo>
                  <a:pt x="111312" y="17590"/>
                  <a:pt x="111098" y="17451"/>
                  <a:pt x="110847" y="17327"/>
                </a:cubicBezTo>
                <a:cubicBezTo>
                  <a:pt x="110228" y="17740"/>
                  <a:pt x="109620" y="18156"/>
                  <a:pt x="109023" y="18584"/>
                </a:cubicBezTo>
                <a:cubicBezTo>
                  <a:pt x="109140" y="18828"/>
                  <a:pt x="109226" y="19079"/>
                  <a:pt x="109282" y="19342"/>
                </a:cubicBezTo>
                <a:close/>
                <a:moveTo>
                  <a:pt x="110558" y="25615"/>
                </a:moveTo>
                <a:cubicBezTo>
                  <a:pt x="111905" y="23728"/>
                  <a:pt x="112678" y="21995"/>
                  <a:pt x="112678" y="20498"/>
                </a:cubicBezTo>
                <a:cubicBezTo>
                  <a:pt x="112678" y="19560"/>
                  <a:pt x="112378" y="18715"/>
                  <a:pt x="111725" y="17965"/>
                </a:cubicBezTo>
                <a:lnTo>
                  <a:pt x="111777" y="17916"/>
                </a:lnTo>
                <a:lnTo>
                  <a:pt x="111725" y="17965"/>
                </a:lnTo>
                <a:cubicBezTo>
                  <a:pt x="111665" y="17897"/>
                  <a:pt x="111601" y="17834"/>
                  <a:pt x="111526" y="17770"/>
                </a:cubicBezTo>
                <a:cubicBezTo>
                  <a:pt x="111061" y="18093"/>
                  <a:pt x="110599" y="18423"/>
                  <a:pt x="110145" y="18757"/>
                </a:cubicBezTo>
                <a:cubicBezTo>
                  <a:pt x="109860" y="18967"/>
                  <a:pt x="109575" y="19181"/>
                  <a:pt x="109294" y="19394"/>
                </a:cubicBezTo>
                <a:cubicBezTo>
                  <a:pt x="109335" y="19620"/>
                  <a:pt x="109357" y="19852"/>
                  <a:pt x="109357" y="20089"/>
                </a:cubicBezTo>
                <a:cubicBezTo>
                  <a:pt x="109357" y="21548"/>
                  <a:pt x="108558" y="23210"/>
                  <a:pt x="107200" y="25026"/>
                </a:cubicBezTo>
                <a:cubicBezTo>
                  <a:pt x="105845" y="26842"/>
                  <a:pt x="103932" y="28808"/>
                  <a:pt x="101681" y="30857"/>
                </a:cubicBezTo>
                <a:cubicBezTo>
                  <a:pt x="99066" y="33243"/>
                  <a:pt x="95996" y="35742"/>
                  <a:pt x="92841" y="38245"/>
                </a:cubicBezTo>
                <a:cubicBezTo>
                  <a:pt x="91828" y="40102"/>
                  <a:pt x="90942" y="41993"/>
                  <a:pt x="90185" y="43918"/>
                </a:cubicBezTo>
                <a:cubicBezTo>
                  <a:pt x="98124" y="37749"/>
                  <a:pt x="106686" y="31059"/>
                  <a:pt x="110558" y="25615"/>
                </a:cubicBezTo>
                <a:moveTo>
                  <a:pt x="92526" y="45831"/>
                </a:moveTo>
                <a:cubicBezTo>
                  <a:pt x="100919" y="39404"/>
                  <a:pt x="110029" y="32204"/>
                  <a:pt x="114047" y="26298"/>
                </a:cubicBezTo>
                <a:cubicBezTo>
                  <a:pt x="115391" y="24328"/>
                  <a:pt x="116160" y="22505"/>
                  <a:pt x="116160" y="20914"/>
                </a:cubicBezTo>
                <a:cubicBezTo>
                  <a:pt x="116160" y="19852"/>
                  <a:pt x="115822" y="18892"/>
                  <a:pt x="115079" y="18044"/>
                </a:cubicBezTo>
                <a:lnTo>
                  <a:pt x="115132" y="17995"/>
                </a:lnTo>
                <a:lnTo>
                  <a:pt x="115079" y="18044"/>
                </a:lnTo>
                <a:cubicBezTo>
                  <a:pt x="114644" y="17541"/>
                  <a:pt x="113894" y="17147"/>
                  <a:pt x="112873" y="16854"/>
                </a:cubicBezTo>
                <a:cubicBezTo>
                  <a:pt x="112464" y="17128"/>
                  <a:pt x="112051" y="17406"/>
                  <a:pt x="111650" y="17684"/>
                </a:cubicBezTo>
                <a:cubicBezTo>
                  <a:pt x="111714" y="17744"/>
                  <a:pt x="111777" y="17807"/>
                  <a:pt x="111834" y="17871"/>
                </a:cubicBezTo>
                <a:cubicBezTo>
                  <a:pt x="112509" y="18644"/>
                  <a:pt x="112824" y="19530"/>
                  <a:pt x="112824" y="20498"/>
                </a:cubicBezTo>
                <a:cubicBezTo>
                  <a:pt x="112820" y="22043"/>
                  <a:pt x="112029" y="23799"/>
                  <a:pt x="110678" y="25698"/>
                </a:cubicBezTo>
                <a:cubicBezTo>
                  <a:pt x="109327" y="27596"/>
                  <a:pt x="107414" y="29641"/>
                  <a:pt x="105159" y="31757"/>
                </a:cubicBezTo>
                <a:cubicBezTo>
                  <a:pt x="100863" y="35798"/>
                  <a:pt x="95325" y="40105"/>
                  <a:pt x="90083" y="44180"/>
                </a:cubicBezTo>
                <a:cubicBezTo>
                  <a:pt x="89490" y="45715"/>
                  <a:pt x="88980" y="47264"/>
                  <a:pt x="88556" y="48825"/>
                </a:cubicBezTo>
                <a:cubicBezTo>
                  <a:pt x="89851" y="47876"/>
                  <a:pt x="91171" y="46878"/>
                  <a:pt x="92526" y="45831"/>
                </a:cubicBezTo>
                <a:close/>
                <a:moveTo>
                  <a:pt x="95831" y="46998"/>
                </a:moveTo>
                <a:cubicBezTo>
                  <a:pt x="104420" y="40514"/>
                  <a:pt x="113541" y="33131"/>
                  <a:pt x="117552" y="26985"/>
                </a:cubicBezTo>
                <a:cubicBezTo>
                  <a:pt x="118887" y="24936"/>
                  <a:pt x="119657" y="23026"/>
                  <a:pt x="119657" y="21342"/>
                </a:cubicBezTo>
                <a:cubicBezTo>
                  <a:pt x="119653" y="20152"/>
                  <a:pt x="119274" y="19072"/>
                  <a:pt x="118441" y="18119"/>
                </a:cubicBezTo>
                <a:lnTo>
                  <a:pt x="118493" y="18074"/>
                </a:lnTo>
                <a:lnTo>
                  <a:pt x="118441" y="18119"/>
                </a:lnTo>
                <a:cubicBezTo>
                  <a:pt x="117818" y="17402"/>
                  <a:pt x="116647" y="16873"/>
                  <a:pt x="115034" y="16528"/>
                </a:cubicBezTo>
                <a:cubicBezTo>
                  <a:pt x="114629" y="16438"/>
                  <a:pt x="114190" y="16363"/>
                  <a:pt x="113728" y="16299"/>
                </a:cubicBezTo>
                <a:cubicBezTo>
                  <a:pt x="113492" y="16449"/>
                  <a:pt x="113263" y="16599"/>
                  <a:pt x="113031" y="16753"/>
                </a:cubicBezTo>
                <a:cubicBezTo>
                  <a:pt x="114006" y="17046"/>
                  <a:pt x="114738" y="17436"/>
                  <a:pt x="115184" y="17950"/>
                </a:cubicBezTo>
                <a:lnTo>
                  <a:pt x="115184" y="17950"/>
                </a:lnTo>
                <a:cubicBezTo>
                  <a:pt x="115950" y="18824"/>
                  <a:pt x="116302" y="19822"/>
                  <a:pt x="116302" y="20914"/>
                </a:cubicBezTo>
                <a:cubicBezTo>
                  <a:pt x="116302" y="22554"/>
                  <a:pt x="115514" y="24396"/>
                  <a:pt x="114167" y="26377"/>
                </a:cubicBezTo>
                <a:cubicBezTo>
                  <a:pt x="112817" y="28358"/>
                  <a:pt x="110907" y="30478"/>
                  <a:pt x="108648" y="32662"/>
                </a:cubicBezTo>
                <a:cubicBezTo>
                  <a:pt x="104127" y="37029"/>
                  <a:pt x="98210" y="41655"/>
                  <a:pt x="92612" y="45944"/>
                </a:cubicBezTo>
                <a:cubicBezTo>
                  <a:pt x="91205" y="47028"/>
                  <a:pt x="89836" y="48063"/>
                  <a:pt x="88496" y="49046"/>
                </a:cubicBezTo>
                <a:cubicBezTo>
                  <a:pt x="88166" y="50296"/>
                  <a:pt x="87888" y="51557"/>
                  <a:pt x="87671" y="52821"/>
                </a:cubicBezTo>
                <a:cubicBezTo>
                  <a:pt x="90297" y="51095"/>
                  <a:pt x="93006" y="49148"/>
                  <a:pt x="95831" y="46998"/>
                </a:cubicBezTo>
                <a:moveTo>
                  <a:pt x="87235" y="56134"/>
                </a:moveTo>
                <a:cubicBezTo>
                  <a:pt x="91070" y="53939"/>
                  <a:pt x="95017" y="51264"/>
                  <a:pt x="99144" y="48165"/>
                </a:cubicBezTo>
                <a:cubicBezTo>
                  <a:pt x="107928" y="41621"/>
                  <a:pt x="117060" y="34061"/>
                  <a:pt x="121064" y="27679"/>
                </a:cubicBezTo>
                <a:cubicBezTo>
                  <a:pt x="122399" y="25551"/>
                  <a:pt x="123165" y="23555"/>
                  <a:pt x="123165" y="21781"/>
                </a:cubicBezTo>
                <a:cubicBezTo>
                  <a:pt x="123165" y="20456"/>
                  <a:pt x="122741" y="19252"/>
                  <a:pt x="121814" y="18190"/>
                </a:cubicBezTo>
                <a:lnTo>
                  <a:pt x="121867" y="18145"/>
                </a:lnTo>
                <a:lnTo>
                  <a:pt x="121814" y="18190"/>
                </a:lnTo>
                <a:cubicBezTo>
                  <a:pt x="121094" y="17365"/>
                  <a:pt x="119750" y="16757"/>
                  <a:pt x="117908" y="16363"/>
                </a:cubicBezTo>
                <a:cubicBezTo>
                  <a:pt x="116880" y="16141"/>
                  <a:pt x="115694" y="15984"/>
                  <a:pt x="114374" y="15890"/>
                </a:cubicBezTo>
                <a:cubicBezTo>
                  <a:pt x="114220" y="15988"/>
                  <a:pt x="114062" y="16085"/>
                  <a:pt x="113909" y="16183"/>
                </a:cubicBezTo>
                <a:cubicBezTo>
                  <a:pt x="114314" y="16243"/>
                  <a:pt x="114700" y="16314"/>
                  <a:pt x="115064" y="16389"/>
                </a:cubicBezTo>
                <a:cubicBezTo>
                  <a:pt x="116693" y="16742"/>
                  <a:pt x="117886" y="17271"/>
                  <a:pt x="118546" y="18025"/>
                </a:cubicBezTo>
                <a:lnTo>
                  <a:pt x="118546" y="18025"/>
                </a:lnTo>
                <a:cubicBezTo>
                  <a:pt x="119401" y="19004"/>
                  <a:pt x="119795" y="20122"/>
                  <a:pt x="119795" y="21342"/>
                </a:cubicBezTo>
                <a:cubicBezTo>
                  <a:pt x="119795" y="23068"/>
                  <a:pt x="119011" y="25000"/>
                  <a:pt x="117668" y="27060"/>
                </a:cubicBezTo>
                <a:cubicBezTo>
                  <a:pt x="116321" y="29120"/>
                  <a:pt x="114411" y="31315"/>
                  <a:pt x="112145" y="33562"/>
                </a:cubicBezTo>
                <a:cubicBezTo>
                  <a:pt x="107609" y="38061"/>
                  <a:pt x="101643" y="42784"/>
                  <a:pt x="95918" y="47110"/>
                </a:cubicBezTo>
                <a:cubicBezTo>
                  <a:pt x="92995" y="49287"/>
                  <a:pt x="90305" y="51264"/>
                  <a:pt x="87637" y="53009"/>
                </a:cubicBezTo>
                <a:cubicBezTo>
                  <a:pt x="87464" y="54048"/>
                  <a:pt x="87329" y="55091"/>
                  <a:pt x="87235" y="56134"/>
                </a:cubicBezTo>
                <a:close/>
                <a:moveTo>
                  <a:pt x="87183" y="56164"/>
                </a:moveTo>
                <a:cubicBezTo>
                  <a:pt x="87277" y="55121"/>
                  <a:pt x="87412" y="54082"/>
                  <a:pt x="87584" y="53046"/>
                </a:cubicBezTo>
                <a:cubicBezTo>
                  <a:pt x="87082" y="53373"/>
                  <a:pt x="86583" y="53695"/>
                  <a:pt x="86087" y="54007"/>
                </a:cubicBezTo>
                <a:cubicBezTo>
                  <a:pt x="85956" y="54982"/>
                  <a:pt x="85866" y="55958"/>
                  <a:pt x="85810" y="56929"/>
                </a:cubicBezTo>
                <a:cubicBezTo>
                  <a:pt x="86264" y="56682"/>
                  <a:pt x="86725" y="56427"/>
                  <a:pt x="87183" y="56164"/>
                </a:cubicBezTo>
                <a:close/>
                <a:moveTo>
                  <a:pt x="85742" y="59192"/>
                </a:moveTo>
                <a:cubicBezTo>
                  <a:pt x="85742" y="59319"/>
                  <a:pt x="85742" y="59451"/>
                  <a:pt x="85746" y="59582"/>
                </a:cubicBezTo>
                <a:cubicBezTo>
                  <a:pt x="86174" y="59383"/>
                  <a:pt x="86598" y="59181"/>
                  <a:pt x="87029" y="58971"/>
                </a:cubicBezTo>
                <a:cubicBezTo>
                  <a:pt x="87048" y="58089"/>
                  <a:pt x="87093" y="57211"/>
                  <a:pt x="87168" y="56329"/>
                </a:cubicBezTo>
                <a:cubicBezTo>
                  <a:pt x="86710" y="56592"/>
                  <a:pt x="86256" y="56843"/>
                  <a:pt x="85798" y="57091"/>
                </a:cubicBezTo>
                <a:cubicBezTo>
                  <a:pt x="85761" y="57792"/>
                  <a:pt x="85742" y="58490"/>
                  <a:pt x="85742" y="59192"/>
                </a:cubicBezTo>
                <a:moveTo>
                  <a:pt x="84444" y="60164"/>
                </a:moveTo>
                <a:cubicBezTo>
                  <a:pt x="84860" y="59984"/>
                  <a:pt x="85277" y="59796"/>
                  <a:pt x="85693" y="59605"/>
                </a:cubicBezTo>
                <a:cubicBezTo>
                  <a:pt x="85693" y="59466"/>
                  <a:pt x="85693" y="59327"/>
                  <a:pt x="85693" y="59192"/>
                </a:cubicBezTo>
                <a:cubicBezTo>
                  <a:pt x="85693" y="58502"/>
                  <a:pt x="85712" y="57811"/>
                  <a:pt x="85746" y="57121"/>
                </a:cubicBezTo>
                <a:cubicBezTo>
                  <a:pt x="85303" y="57361"/>
                  <a:pt x="84864" y="57594"/>
                  <a:pt x="84421" y="57822"/>
                </a:cubicBezTo>
                <a:cubicBezTo>
                  <a:pt x="84418" y="58093"/>
                  <a:pt x="84414" y="58363"/>
                  <a:pt x="84414" y="58633"/>
                </a:cubicBezTo>
                <a:cubicBezTo>
                  <a:pt x="84414" y="59143"/>
                  <a:pt x="84425" y="59653"/>
                  <a:pt x="84444" y="60164"/>
                </a:cubicBezTo>
                <a:moveTo>
                  <a:pt x="83187" y="60839"/>
                </a:moveTo>
                <a:cubicBezTo>
                  <a:pt x="83236" y="61484"/>
                  <a:pt x="83300" y="62130"/>
                  <a:pt x="83386" y="62775"/>
                </a:cubicBezTo>
                <a:cubicBezTo>
                  <a:pt x="83772" y="62644"/>
                  <a:pt x="84159" y="62509"/>
                  <a:pt x="84549" y="62370"/>
                </a:cubicBezTo>
                <a:cubicBezTo>
                  <a:pt x="84478" y="61691"/>
                  <a:pt x="84429" y="61012"/>
                  <a:pt x="84399" y="60329"/>
                </a:cubicBezTo>
                <a:cubicBezTo>
                  <a:pt x="83994" y="60505"/>
                  <a:pt x="83588" y="60674"/>
                  <a:pt x="83187" y="60839"/>
                </a:cubicBezTo>
                <a:close/>
                <a:moveTo>
                  <a:pt x="82193" y="63158"/>
                </a:moveTo>
                <a:cubicBezTo>
                  <a:pt x="82572" y="63038"/>
                  <a:pt x="82951" y="62918"/>
                  <a:pt x="83330" y="62790"/>
                </a:cubicBezTo>
                <a:cubicBezTo>
                  <a:pt x="83247" y="62148"/>
                  <a:pt x="83179" y="61507"/>
                  <a:pt x="83131" y="60862"/>
                </a:cubicBezTo>
                <a:cubicBezTo>
                  <a:pt x="82737" y="61019"/>
                  <a:pt x="82343" y="61177"/>
                  <a:pt x="81949" y="61323"/>
                </a:cubicBezTo>
                <a:cubicBezTo>
                  <a:pt x="82013" y="61935"/>
                  <a:pt x="82095" y="62546"/>
                  <a:pt x="82193" y="63158"/>
                </a:cubicBezTo>
                <a:close/>
                <a:moveTo>
                  <a:pt x="81401" y="65188"/>
                </a:moveTo>
                <a:cubicBezTo>
                  <a:pt x="81757" y="65109"/>
                  <a:pt x="82110" y="65026"/>
                  <a:pt x="82467" y="64940"/>
                </a:cubicBezTo>
                <a:cubicBezTo>
                  <a:pt x="82350" y="64396"/>
                  <a:pt x="82249" y="63852"/>
                  <a:pt x="82159" y="63304"/>
                </a:cubicBezTo>
                <a:cubicBezTo>
                  <a:pt x="81791" y="63417"/>
                  <a:pt x="81427" y="63525"/>
                  <a:pt x="81060" y="63627"/>
                </a:cubicBezTo>
                <a:cubicBezTo>
                  <a:pt x="81161" y="64148"/>
                  <a:pt x="81277" y="64670"/>
                  <a:pt x="81401" y="65188"/>
                </a:cubicBezTo>
                <a:close/>
                <a:moveTo>
                  <a:pt x="80287" y="65420"/>
                </a:moveTo>
                <a:cubicBezTo>
                  <a:pt x="80639" y="65349"/>
                  <a:pt x="80992" y="65278"/>
                  <a:pt x="81345" y="65199"/>
                </a:cubicBezTo>
                <a:cubicBezTo>
                  <a:pt x="81217" y="64685"/>
                  <a:pt x="81105" y="64163"/>
                  <a:pt x="81003" y="63646"/>
                </a:cubicBezTo>
                <a:cubicBezTo>
                  <a:pt x="80643" y="63747"/>
                  <a:pt x="80279" y="63841"/>
                  <a:pt x="79919" y="63934"/>
                </a:cubicBezTo>
                <a:cubicBezTo>
                  <a:pt x="80032" y="64430"/>
                  <a:pt x="80152" y="64925"/>
                  <a:pt x="80287" y="65420"/>
                </a:cubicBezTo>
                <a:close/>
                <a:moveTo>
                  <a:pt x="80260" y="65555"/>
                </a:moveTo>
                <a:cubicBezTo>
                  <a:pt x="79915" y="65623"/>
                  <a:pt x="79574" y="65687"/>
                  <a:pt x="79232" y="65743"/>
                </a:cubicBezTo>
                <a:cubicBezTo>
                  <a:pt x="79364" y="66174"/>
                  <a:pt x="79506" y="66606"/>
                  <a:pt x="79656" y="67037"/>
                </a:cubicBezTo>
                <a:cubicBezTo>
                  <a:pt x="79994" y="66996"/>
                  <a:pt x="80328" y="66955"/>
                  <a:pt x="80666" y="66906"/>
                </a:cubicBezTo>
                <a:cubicBezTo>
                  <a:pt x="80519" y="66460"/>
                  <a:pt x="80384" y="66006"/>
                  <a:pt x="80260" y="65555"/>
                </a:cubicBezTo>
                <a:close/>
                <a:moveTo>
                  <a:pt x="81754" y="66741"/>
                </a:moveTo>
                <a:cubicBezTo>
                  <a:pt x="81619" y="66272"/>
                  <a:pt x="81491" y="65799"/>
                  <a:pt x="81375" y="65326"/>
                </a:cubicBezTo>
                <a:cubicBezTo>
                  <a:pt x="81022" y="65401"/>
                  <a:pt x="80673" y="65476"/>
                  <a:pt x="80320" y="65544"/>
                </a:cubicBezTo>
                <a:cubicBezTo>
                  <a:pt x="80448" y="65998"/>
                  <a:pt x="80583" y="66448"/>
                  <a:pt x="80726" y="66898"/>
                </a:cubicBezTo>
                <a:cubicBezTo>
                  <a:pt x="81071" y="66850"/>
                  <a:pt x="81412" y="66797"/>
                  <a:pt x="81754" y="66741"/>
                </a:cubicBezTo>
                <a:close/>
                <a:moveTo>
                  <a:pt x="81791" y="66865"/>
                </a:moveTo>
                <a:cubicBezTo>
                  <a:pt x="81450" y="66921"/>
                  <a:pt x="81108" y="66974"/>
                  <a:pt x="80767" y="67019"/>
                </a:cubicBezTo>
                <a:cubicBezTo>
                  <a:pt x="80902" y="67435"/>
                  <a:pt x="81048" y="67852"/>
                  <a:pt x="81202" y="68268"/>
                </a:cubicBezTo>
                <a:cubicBezTo>
                  <a:pt x="81536" y="68234"/>
                  <a:pt x="81870" y="68200"/>
                  <a:pt x="82204" y="68163"/>
                </a:cubicBezTo>
                <a:cubicBezTo>
                  <a:pt x="82058" y="67731"/>
                  <a:pt x="81919" y="67300"/>
                  <a:pt x="81791" y="66865"/>
                </a:cubicBezTo>
                <a:close/>
                <a:moveTo>
                  <a:pt x="83273" y="68032"/>
                </a:moveTo>
                <a:cubicBezTo>
                  <a:pt x="83134" y="67581"/>
                  <a:pt x="83003" y="67127"/>
                  <a:pt x="82883" y="66673"/>
                </a:cubicBezTo>
                <a:cubicBezTo>
                  <a:pt x="82538" y="66737"/>
                  <a:pt x="82196" y="66797"/>
                  <a:pt x="81851" y="66853"/>
                </a:cubicBezTo>
                <a:cubicBezTo>
                  <a:pt x="81979" y="67292"/>
                  <a:pt x="82118" y="67724"/>
                  <a:pt x="82264" y="68159"/>
                </a:cubicBezTo>
                <a:cubicBezTo>
                  <a:pt x="82602" y="68118"/>
                  <a:pt x="82939" y="68077"/>
                  <a:pt x="83273" y="68032"/>
                </a:cubicBezTo>
                <a:close/>
                <a:moveTo>
                  <a:pt x="83311" y="68152"/>
                </a:moveTo>
                <a:cubicBezTo>
                  <a:pt x="82977" y="68197"/>
                  <a:pt x="82639" y="68242"/>
                  <a:pt x="82305" y="68279"/>
                </a:cubicBezTo>
                <a:cubicBezTo>
                  <a:pt x="82444" y="68681"/>
                  <a:pt x="82590" y="69082"/>
                  <a:pt x="82748" y="69484"/>
                </a:cubicBezTo>
                <a:cubicBezTo>
                  <a:pt x="83074" y="69461"/>
                  <a:pt x="83405" y="69435"/>
                  <a:pt x="83735" y="69409"/>
                </a:cubicBezTo>
                <a:cubicBezTo>
                  <a:pt x="83585" y="68992"/>
                  <a:pt x="83446" y="68572"/>
                  <a:pt x="83311" y="68152"/>
                </a:cubicBezTo>
                <a:close/>
                <a:moveTo>
                  <a:pt x="84808" y="69304"/>
                </a:moveTo>
                <a:cubicBezTo>
                  <a:pt x="84665" y="68868"/>
                  <a:pt x="84534" y="68433"/>
                  <a:pt x="84406" y="67994"/>
                </a:cubicBezTo>
                <a:cubicBezTo>
                  <a:pt x="84061" y="68047"/>
                  <a:pt x="83716" y="68099"/>
                  <a:pt x="83371" y="68144"/>
                </a:cubicBezTo>
                <a:cubicBezTo>
                  <a:pt x="83502" y="68564"/>
                  <a:pt x="83645" y="68985"/>
                  <a:pt x="83791" y="69401"/>
                </a:cubicBezTo>
                <a:cubicBezTo>
                  <a:pt x="84132" y="69371"/>
                  <a:pt x="84470" y="69341"/>
                  <a:pt x="84808" y="69304"/>
                </a:cubicBezTo>
                <a:close/>
                <a:moveTo>
                  <a:pt x="84849" y="69420"/>
                </a:moveTo>
                <a:cubicBezTo>
                  <a:pt x="84511" y="69457"/>
                  <a:pt x="84170" y="69491"/>
                  <a:pt x="83836" y="69521"/>
                </a:cubicBezTo>
                <a:cubicBezTo>
                  <a:pt x="83975" y="69911"/>
                  <a:pt x="84125" y="70302"/>
                  <a:pt x="84283" y="70692"/>
                </a:cubicBezTo>
                <a:cubicBezTo>
                  <a:pt x="84613" y="70677"/>
                  <a:pt x="84943" y="70658"/>
                  <a:pt x="85277" y="70635"/>
                </a:cubicBezTo>
                <a:cubicBezTo>
                  <a:pt x="85127" y="70234"/>
                  <a:pt x="84984" y="69829"/>
                  <a:pt x="84849" y="69420"/>
                </a:cubicBezTo>
                <a:close/>
                <a:moveTo>
                  <a:pt x="86346" y="70557"/>
                </a:moveTo>
                <a:cubicBezTo>
                  <a:pt x="86200" y="70136"/>
                  <a:pt x="86065" y="69716"/>
                  <a:pt x="85933" y="69292"/>
                </a:cubicBezTo>
                <a:cubicBezTo>
                  <a:pt x="85592" y="69337"/>
                  <a:pt x="85247" y="69379"/>
                  <a:pt x="84905" y="69416"/>
                </a:cubicBezTo>
                <a:cubicBezTo>
                  <a:pt x="85040" y="69821"/>
                  <a:pt x="85183" y="70227"/>
                  <a:pt x="85333" y="70632"/>
                </a:cubicBezTo>
                <a:cubicBezTo>
                  <a:pt x="85671" y="70609"/>
                  <a:pt x="86009" y="70587"/>
                  <a:pt x="86346" y="70557"/>
                </a:cubicBezTo>
                <a:close/>
                <a:moveTo>
                  <a:pt x="86387" y="70673"/>
                </a:moveTo>
                <a:cubicBezTo>
                  <a:pt x="86050" y="70703"/>
                  <a:pt x="85712" y="70729"/>
                  <a:pt x="85378" y="70752"/>
                </a:cubicBezTo>
                <a:cubicBezTo>
                  <a:pt x="85521" y="71131"/>
                  <a:pt x="85675" y="71510"/>
                  <a:pt x="85832" y="71889"/>
                </a:cubicBezTo>
                <a:cubicBezTo>
                  <a:pt x="86162" y="71881"/>
                  <a:pt x="86493" y="71870"/>
                  <a:pt x="86823" y="71855"/>
                </a:cubicBezTo>
                <a:cubicBezTo>
                  <a:pt x="86669" y="71461"/>
                  <a:pt x="86526" y="71067"/>
                  <a:pt x="86387" y="70673"/>
                </a:cubicBezTo>
                <a:close/>
                <a:moveTo>
                  <a:pt x="87037" y="69138"/>
                </a:moveTo>
                <a:cubicBezTo>
                  <a:pt x="86684" y="69191"/>
                  <a:pt x="86335" y="69240"/>
                  <a:pt x="85986" y="69285"/>
                </a:cubicBezTo>
                <a:cubicBezTo>
                  <a:pt x="86117" y="69709"/>
                  <a:pt x="86256" y="70129"/>
                  <a:pt x="86399" y="70553"/>
                </a:cubicBezTo>
                <a:cubicBezTo>
                  <a:pt x="86740" y="70523"/>
                  <a:pt x="87085" y="70489"/>
                  <a:pt x="87427" y="70455"/>
                </a:cubicBezTo>
                <a:cubicBezTo>
                  <a:pt x="87288" y="70016"/>
                  <a:pt x="87157" y="69577"/>
                  <a:pt x="87037" y="69138"/>
                </a:cubicBezTo>
                <a:close/>
                <a:moveTo>
                  <a:pt x="86691" y="67585"/>
                </a:moveTo>
                <a:cubicBezTo>
                  <a:pt x="86800" y="68062"/>
                  <a:pt x="86920" y="68534"/>
                  <a:pt x="87052" y="69011"/>
                </a:cubicBezTo>
                <a:cubicBezTo>
                  <a:pt x="87408" y="68958"/>
                  <a:pt x="87764" y="68898"/>
                  <a:pt x="88121" y="68838"/>
                </a:cubicBezTo>
                <a:cubicBezTo>
                  <a:pt x="87997" y="68343"/>
                  <a:pt x="87885" y="67848"/>
                  <a:pt x="87783" y="67352"/>
                </a:cubicBezTo>
                <a:cubicBezTo>
                  <a:pt x="87419" y="67431"/>
                  <a:pt x="87055" y="67510"/>
                  <a:pt x="86691" y="67585"/>
                </a:cubicBezTo>
                <a:moveTo>
                  <a:pt x="86346" y="65908"/>
                </a:moveTo>
                <a:cubicBezTo>
                  <a:pt x="86440" y="66426"/>
                  <a:pt x="86545" y="66944"/>
                  <a:pt x="86665" y="67461"/>
                </a:cubicBezTo>
                <a:cubicBezTo>
                  <a:pt x="87029" y="67390"/>
                  <a:pt x="87393" y="67311"/>
                  <a:pt x="87761" y="67229"/>
                </a:cubicBezTo>
                <a:cubicBezTo>
                  <a:pt x="87652" y="66688"/>
                  <a:pt x="87554" y="66148"/>
                  <a:pt x="87468" y="65604"/>
                </a:cubicBezTo>
                <a:cubicBezTo>
                  <a:pt x="87097" y="65709"/>
                  <a:pt x="86718" y="65810"/>
                  <a:pt x="86346" y="65908"/>
                </a:cubicBezTo>
                <a:close/>
                <a:moveTo>
                  <a:pt x="87220" y="63683"/>
                </a:moveTo>
                <a:cubicBezTo>
                  <a:pt x="86834" y="63814"/>
                  <a:pt x="86444" y="63946"/>
                  <a:pt x="86057" y="64066"/>
                </a:cubicBezTo>
                <a:cubicBezTo>
                  <a:pt x="86132" y="64640"/>
                  <a:pt x="86219" y="65210"/>
                  <a:pt x="86324" y="65780"/>
                </a:cubicBezTo>
                <a:cubicBezTo>
                  <a:pt x="86699" y="65683"/>
                  <a:pt x="87074" y="65585"/>
                  <a:pt x="87449" y="65476"/>
                </a:cubicBezTo>
                <a:cubicBezTo>
                  <a:pt x="87359" y="64880"/>
                  <a:pt x="87284" y="64283"/>
                  <a:pt x="87220" y="63683"/>
                </a:cubicBezTo>
                <a:close/>
                <a:moveTo>
                  <a:pt x="123626" y="15860"/>
                </a:moveTo>
                <a:cubicBezTo>
                  <a:pt x="125975" y="16370"/>
                  <a:pt x="127716" y="17151"/>
                  <a:pt x="128680" y="18250"/>
                </a:cubicBezTo>
                <a:lnTo>
                  <a:pt x="128680" y="18250"/>
                </a:lnTo>
                <a:cubicBezTo>
                  <a:pt x="129832" y="19563"/>
                  <a:pt x="130354" y="21064"/>
                  <a:pt x="130354" y="22700"/>
                </a:cubicBezTo>
                <a:cubicBezTo>
                  <a:pt x="130354" y="26673"/>
                  <a:pt x="127284" y="31420"/>
                  <a:pt x="122696" y="36293"/>
                </a:cubicBezTo>
                <a:cubicBezTo>
                  <a:pt x="118103" y="41167"/>
                  <a:pt x="111991" y="46161"/>
                  <a:pt x="105875" y="50604"/>
                </a:cubicBezTo>
                <a:cubicBezTo>
                  <a:pt x="99471" y="55290"/>
                  <a:pt x="93227" y="59004"/>
                  <a:pt x="87108" y="61522"/>
                </a:cubicBezTo>
                <a:cubicBezTo>
                  <a:pt x="87142" y="62193"/>
                  <a:pt x="87187" y="62865"/>
                  <a:pt x="87254" y="63537"/>
                </a:cubicBezTo>
                <a:cubicBezTo>
                  <a:pt x="94432" y="61072"/>
                  <a:pt x="101748" y="57004"/>
                  <a:pt x="109136" y="51665"/>
                </a:cubicBezTo>
                <a:cubicBezTo>
                  <a:pt x="115372" y="47189"/>
                  <a:pt x="121536" y="42109"/>
                  <a:pt x="126136" y="37126"/>
                </a:cubicBezTo>
                <a:cubicBezTo>
                  <a:pt x="130740" y="32144"/>
                  <a:pt x="133775" y="27255"/>
                  <a:pt x="133772" y="23180"/>
                </a:cubicBezTo>
                <a:cubicBezTo>
                  <a:pt x="133772" y="21428"/>
                  <a:pt x="133213" y="19822"/>
                  <a:pt x="131978" y="18415"/>
                </a:cubicBezTo>
                <a:cubicBezTo>
                  <a:pt x="130935" y="17218"/>
                  <a:pt x="129014" y="16348"/>
                  <a:pt x="126418" y="15781"/>
                </a:cubicBezTo>
                <a:cubicBezTo>
                  <a:pt x="123825" y="15215"/>
                  <a:pt x="120565" y="14948"/>
                  <a:pt x="116843" y="14948"/>
                </a:cubicBezTo>
                <a:lnTo>
                  <a:pt x="116839" y="14948"/>
                </a:lnTo>
                <a:cubicBezTo>
                  <a:pt x="116535" y="14948"/>
                  <a:pt x="116224" y="14952"/>
                  <a:pt x="115912" y="14956"/>
                </a:cubicBezTo>
                <a:cubicBezTo>
                  <a:pt x="115822" y="15008"/>
                  <a:pt x="115732" y="15061"/>
                  <a:pt x="115642" y="15113"/>
                </a:cubicBezTo>
                <a:cubicBezTo>
                  <a:pt x="118734" y="15147"/>
                  <a:pt x="121443" y="15384"/>
                  <a:pt x="123626" y="15860"/>
                </a:cubicBezTo>
                <a:moveTo>
                  <a:pt x="85847" y="62028"/>
                </a:moveTo>
                <a:cubicBezTo>
                  <a:pt x="85896" y="62666"/>
                  <a:pt x="85960" y="63300"/>
                  <a:pt x="86039" y="63938"/>
                </a:cubicBezTo>
                <a:cubicBezTo>
                  <a:pt x="86429" y="63814"/>
                  <a:pt x="86819" y="63683"/>
                  <a:pt x="87209" y="63552"/>
                </a:cubicBezTo>
                <a:cubicBezTo>
                  <a:pt x="87142" y="62884"/>
                  <a:pt x="87093" y="62212"/>
                  <a:pt x="87063" y="61544"/>
                </a:cubicBezTo>
                <a:cubicBezTo>
                  <a:pt x="86658" y="61709"/>
                  <a:pt x="86252" y="61871"/>
                  <a:pt x="85847" y="62028"/>
                </a:cubicBezTo>
                <a:moveTo>
                  <a:pt x="84598" y="62351"/>
                </a:moveTo>
                <a:cubicBezTo>
                  <a:pt x="84995" y="62208"/>
                  <a:pt x="85389" y="62062"/>
                  <a:pt x="85787" y="61908"/>
                </a:cubicBezTo>
                <a:cubicBezTo>
                  <a:pt x="85738" y="61192"/>
                  <a:pt x="85708" y="60471"/>
                  <a:pt x="85697" y="59751"/>
                </a:cubicBezTo>
                <a:cubicBezTo>
                  <a:pt x="85281" y="59942"/>
                  <a:pt x="84864" y="60126"/>
                  <a:pt x="84451" y="60306"/>
                </a:cubicBezTo>
                <a:cubicBezTo>
                  <a:pt x="84481" y="60989"/>
                  <a:pt x="84530" y="61672"/>
                  <a:pt x="84598" y="62351"/>
                </a:cubicBezTo>
                <a:close/>
                <a:moveTo>
                  <a:pt x="83675" y="64632"/>
                </a:moveTo>
                <a:cubicBezTo>
                  <a:pt x="84050" y="64531"/>
                  <a:pt x="84421" y="64426"/>
                  <a:pt x="84797" y="64317"/>
                </a:cubicBezTo>
                <a:cubicBezTo>
                  <a:pt x="84703" y="63713"/>
                  <a:pt x="84624" y="63109"/>
                  <a:pt x="84560" y="62505"/>
                </a:cubicBezTo>
                <a:cubicBezTo>
                  <a:pt x="84174" y="62644"/>
                  <a:pt x="83787" y="62779"/>
                  <a:pt x="83401" y="62906"/>
                </a:cubicBezTo>
                <a:cubicBezTo>
                  <a:pt x="83480" y="63484"/>
                  <a:pt x="83570" y="64058"/>
                  <a:pt x="83675" y="64632"/>
                </a:cubicBezTo>
                <a:close/>
                <a:moveTo>
                  <a:pt x="82523" y="64929"/>
                </a:moveTo>
                <a:cubicBezTo>
                  <a:pt x="82887" y="64839"/>
                  <a:pt x="83255" y="64745"/>
                  <a:pt x="83622" y="64647"/>
                </a:cubicBezTo>
                <a:cubicBezTo>
                  <a:pt x="83517" y="64073"/>
                  <a:pt x="83427" y="63499"/>
                  <a:pt x="83348" y="62925"/>
                </a:cubicBezTo>
                <a:cubicBezTo>
                  <a:pt x="82969" y="63049"/>
                  <a:pt x="82590" y="63173"/>
                  <a:pt x="82215" y="63289"/>
                </a:cubicBezTo>
                <a:cubicBezTo>
                  <a:pt x="82305" y="63837"/>
                  <a:pt x="82407" y="64381"/>
                  <a:pt x="82523" y="64929"/>
                </a:cubicBezTo>
                <a:close/>
                <a:moveTo>
                  <a:pt x="82493" y="65068"/>
                </a:moveTo>
                <a:cubicBezTo>
                  <a:pt x="82140" y="65154"/>
                  <a:pt x="81787" y="65236"/>
                  <a:pt x="81431" y="65315"/>
                </a:cubicBezTo>
                <a:cubicBezTo>
                  <a:pt x="81551" y="65788"/>
                  <a:pt x="81675" y="66261"/>
                  <a:pt x="81814" y="66733"/>
                </a:cubicBezTo>
                <a:cubicBezTo>
                  <a:pt x="82159" y="66677"/>
                  <a:pt x="82504" y="66613"/>
                  <a:pt x="82849" y="66550"/>
                </a:cubicBezTo>
                <a:cubicBezTo>
                  <a:pt x="82718" y="66058"/>
                  <a:pt x="82602" y="65563"/>
                  <a:pt x="82493" y="65068"/>
                </a:cubicBezTo>
                <a:close/>
                <a:moveTo>
                  <a:pt x="83975" y="66328"/>
                </a:moveTo>
                <a:cubicBezTo>
                  <a:pt x="83851" y="65810"/>
                  <a:pt x="83742" y="65293"/>
                  <a:pt x="83645" y="64775"/>
                </a:cubicBezTo>
                <a:cubicBezTo>
                  <a:pt x="83281" y="64872"/>
                  <a:pt x="82913" y="64966"/>
                  <a:pt x="82549" y="65053"/>
                </a:cubicBezTo>
                <a:cubicBezTo>
                  <a:pt x="82658" y="65552"/>
                  <a:pt x="82774" y="66047"/>
                  <a:pt x="82906" y="66542"/>
                </a:cubicBezTo>
                <a:cubicBezTo>
                  <a:pt x="83262" y="66475"/>
                  <a:pt x="83618" y="66403"/>
                  <a:pt x="83975" y="66328"/>
                </a:cubicBezTo>
                <a:close/>
                <a:moveTo>
                  <a:pt x="84005" y="66452"/>
                </a:moveTo>
                <a:cubicBezTo>
                  <a:pt x="83648" y="66527"/>
                  <a:pt x="83292" y="66598"/>
                  <a:pt x="82939" y="66662"/>
                </a:cubicBezTo>
                <a:cubicBezTo>
                  <a:pt x="83059" y="67120"/>
                  <a:pt x="83191" y="67574"/>
                  <a:pt x="83333" y="68024"/>
                </a:cubicBezTo>
                <a:cubicBezTo>
                  <a:pt x="83679" y="67979"/>
                  <a:pt x="84027" y="67927"/>
                  <a:pt x="84373" y="67874"/>
                </a:cubicBezTo>
                <a:cubicBezTo>
                  <a:pt x="84241" y="67401"/>
                  <a:pt x="84117" y="66929"/>
                  <a:pt x="84005" y="66452"/>
                </a:cubicBezTo>
                <a:moveTo>
                  <a:pt x="85487" y="67686"/>
                </a:moveTo>
                <a:cubicBezTo>
                  <a:pt x="85359" y="67191"/>
                  <a:pt x="85247" y="66696"/>
                  <a:pt x="85142" y="66201"/>
                </a:cubicBezTo>
                <a:cubicBezTo>
                  <a:pt x="84778" y="66287"/>
                  <a:pt x="84418" y="66366"/>
                  <a:pt x="84057" y="66441"/>
                </a:cubicBezTo>
                <a:cubicBezTo>
                  <a:pt x="84170" y="66917"/>
                  <a:pt x="84294" y="67390"/>
                  <a:pt x="84429" y="67863"/>
                </a:cubicBezTo>
                <a:cubicBezTo>
                  <a:pt x="84782" y="67810"/>
                  <a:pt x="85134" y="67750"/>
                  <a:pt x="85487" y="67686"/>
                </a:cubicBezTo>
                <a:close/>
                <a:moveTo>
                  <a:pt x="85517" y="67806"/>
                </a:moveTo>
                <a:cubicBezTo>
                  <a:pt x="85164" y="67870"/>
                  <a:pt x="84815" y="67930"/>
                  <a:pt x="84463" y="67987"/>
                </a:cubicBezTo>
                <a:cubicBezTo>
                  <a:pt x="84586" y="68422"/>
                  <a:pt x="84722" y="68861"/>
                  <a:pt x="84864" y="69296"/>
                </a:cubicBezTo>
                <a:cubicBezTo>
                  <a:pt x="85209" y="69259"/>
                  <a:pt x="85555" y="69217"/>
                  <a:pt x="85900" y="69172"/>
                </a:cubicBezTo>
                <a:cubicBezTo>
                  <a:pt x="85761" y="68718"/>
                  <a:pt x="85637" y="68264"/>
                  <a:pt x="85517" y="67806"/>
                </a:cubicBezTo>
                <a:close/>
                <a:moveTo>
                  <a:pt x="85570" y="67799"/>
                </a:moveTo>
                <a:cubicBezTo>
                  <a:pt x="85686" y="68257"/>
                  <a:pt x="85813" y="68711"/>
                  <a:pt x="85952" y="69165"/>
                </a:cubicBezTo>
                <a:cubicBezTo>
                  <a:pt x="86301" y="69120"/>
                  <a:pt x="86650" y="69071"/>
                  <a:pt x="87003" y="69018"/>
                </a:cubicBezTo>
                <a:cubicBezTo>
                  <a:pt x="86871" y="68546"/>
                  <a:pt x="86751" y="68069"/>
                  <a:pt x="86643" y="67593"/>
                </a:cubicBezTo>
                <a:cubicBezTo>
                  <a:pt x="86282" y="67664"/>
                  <a:pt x="85926" y="67735"/>
                  <a:pt x="85570" y="67799"/>
                </a:cubicBezTo>
                <a:close/>
                <a:moveTo>
                  <a:pt x="85191" y="66189"/>
                </a:moveTo>
                <a:cubicBezTo>
                  <a:pt x="85296" y="66688"/>
                  <a:pt x="85412" y="67184"/>
                  <a:pt x="85540" y="67675"/>
                </a:cubicBezTo>
                <a:cubicBezTo>
                  <a:pt x="85896" y="67611"/>
                  <a:pt x="86256" y="67544"/>
                  <a:pt x="86616" y="67473"/>
                </a:cubicBezTo>
                <a:cubicBezTo>
                  <a:pt x="86496" y="66955"/>
                  <a:pt x="86391" y="66437"/>
                  <a:pt x="86297" y="65919"/>
                </a:cubicBezTo>
                <a:cubicBezTo>
                  <a:pt x="85926" y="66013"/>
                  <a:pt x="85558" y="66103"/>
                  <a:pt x="85191" y="66189"/>
                </a:cubicBezTo>
                <a:moveTo>
                  <a:pt x="84868" y="64430"/>
                </a:moveTo>
                <a:cubicBezTo>
                  <a:pt x="84954" y="64977"/>
                  <a:pt x="85055" y="65522"/>
                  <a:pt x="85164" y="66066"/>
                </a:cubicBezTo>
                <a:cubicBezTo>
                  <a:pt x="85536" y="65979"/>
                  <a:pt x="85903" y="65889"/>
                  <a:pt x="86275" y="65792"/>
                </a:cubicBezTo>
                <a:cubicBezTo>
                  <a:pt x="86174" y="65225"/>
                  <a:pt x="86084" y="64655"/>
                  <a:pt x="86009" y="64084"/>
                </a:cubicBezTo>
                <a:cubicBezTo>
                  <a:pt x="85630" y="64205"/>
                  <a:pt x="85247" y="64321"/>
                  <a:pt x="84868" y="64430"/>
                </a:cubicBezTo>
                <a:close/>
                <a:moveTo>
                  <a:pt x="84815" y="64445"/>
                </a:moveTo>
                <a:cubicBezTo>
                  <a:pt x="84444" y="64553"/>
                  <a:pt x="84072" y="64659"/>
                  <a:pt x="83697" y="64760"/>
                </a:cubicBezTo>
                <a:cubicBezTo>
                  <a:pt x="83799" y="65281"/>
                  <a:pt x="83907" y="65799"/>
                  <a:pt x="84027" y="66317"/>
                </a:cubicBezTo>
                <a:cubicBezTo>
                  <a:pt x="84388" y="66242"/>
                  <a:pt x="84752" y="66159"/>
                  <a:pt x="85116" y="66077"/>
                </a:cubicBezTo>
                <a:cubicBezTo>
                  <a:pt x="85003" y="65533"/>
                  <a:pt x="84905" y="64992"/>
                  <a:pt x="84815" y="64445"/>
                </a:cubicBezTo>
                <a:close/>
                <a:moveTo>
                  <a:pt x="84849" y="64302"/>
                </a:moveTo>
                <a:cubicBezTo>
                  <a:pt x="85228" y="64190"/>
                  <a:pt x="85611" y="64073"/>
                  <a:pt x="85993" y="63953"/>
                </a:cubicBezTo>
                <a:cubicBezTo>
                  <a:pt x="85911" y="63319"/>
                  <a:pt x="85847" y="62681"/>
                  <a:pt x="85798" y="62047"/>
                </a:cubicBezTo>
                <a:cubicBezTo>
                  <a:pt x="85401" y="62197"/>
                  <a:pt x="85007" y="62344"/>
                  <a:pt x="84613" y="62486"/>
                </a:cubicBezTo>
                <a:cubicBezTo>
                  <a:pt x="84677" y="63094"/>
                  <a:pt x="84755" y="63698"/>
                  <a:pt x="84849" y="64302"/>
                </a:cubicBezTo>
                <a:close/>
                <a:moveTo>
                  <a:pt x="87025" y="59121"/>
                </a:moveTo>
                <a:cubicBezTo>
                  <a:pt x="86598" y="59331"/>
                  <a:pt x="86170" y="59533"/>
                  <a:pt x="85746" y="59728"/>
                </a:cubicBezTo>
                <a:cubicBezTo>
                  <a:pt x="85757" y="60449"/>
                  <a:pt x="85787" y="61169"/>
                  <a:pt x="85836" y="61890"/>
                </a:cubicBezTo>
                <a:cubicBezTo>
                  <a:pt x="86245" y="61732"/>
                  <a:pt x="86650" y="61571"/>
                  <a:pt x="87055" y="61402"/>
                </a:cubicBezTo>
                <a:cubicBezTo>
                  <a:pt x="87033" y="60850"/>
                  <a:pt x="87022" y="60299"/>
                  <a:pt x="87022" y="59747"/>
                </a:cubicBezTo>
                <a:cubicBezTo>
                  <a:pt x="87022" y="59537"/>
                  <a:pt x="87022" y="59331"/>
                  <a:pt x="87025" y="59121"/>
                </a:cubicBezTo>
                <a:close/>
                <a:moveTo>
                  <a:pt x="120790" y="16051"/>
                </a:moveTo>
                <a:cubicBezTo>
                  <a:pt x="122887" y="16505"/>
                  <a:pt x="124437" y="17200"/>
                  <a:pt x="125296" y="18175"/>
                </a:cubicBezTo>
                <a:lnTo>
                  <a:pt x="125296" y="18175"/>
                </a:lnTo>
                <a:cubicBezTo>
                  <a:pt x="126343" y="19372"/>
                  <a:pt x="126823" y="20741"/>
                  <a:pt x="126823" y="22235"/>
                </a:cubicBezTo>
                <a:cubicBezTo>
                  <a:pt x="126819" y="26036"/>
                  <a:pt x="123735" y="30628"/>
                  <a:pt x="119169" y="35378"/>
                </a:cubicBezTo>
                <a:cubicBezTo>
                  <a:pt x="114599" y="40128"/>
                  <a:pt x="108536" y="45036"/>
                  <a:pt x="102547" y="49440"/>
                </a:cubicBezTo>
                <a:cubicBezTo>
                  <a:pt x="97216" y="53388"/>
                  <a:pt x="92083" y="56652"/>
                  <a:pt x="87074" y="59098"/>
                </a:cubicBezTo>
                <a:cubicBezTo>
                  <a:pt x="87070" y="59312"/>
                  <a:pt x="87070" y="59530"/>
                  <a:pt x="87070" y="59747"/>
                </a:cubicBezTo>
                <a:cubicBezTo>
                  <a:pt x="87070" y="60291"/>
                  <a:pt x="87082" y="60839"/>
                  <a:pt x="87104" y="61383"/>
                </a:cubicBezTo>
                <a:cubicBezTo>
                  <a:pt x="93194" y="58869"/>
                  <a:pt x="99414" y="55166"/>
                  <a:pt x="105797" y="50499"/>
                </a:cubicBezTo>
                <a:cubicBezTo>
                  <a:pt x="111909" y="46060"/>
                  <a:pt x="118017" y="41066"/>
                  <a:pt x="122598" y="36203"/>
                </a:cubicBezTo>
                <a:cubicBezTo>
                  <a:pt x="127179" y="31341"/>
                  <a:pt x="130226" y="26606"/>
                  <a:pt x="130222" y="22700"/>
                </a:cubicBezTo>
                <a:cubicBezTo>
                  <a:pt x="130222" y="21094"/>
                  <a:pt x="129712" y="19627"/>
                  <a:pt x="128583" y="18340"/>
                </a:cubicBezTo>
                <a:cubicBezTo>
                  <a:pt x="127652" y="17275"/>
                  <a:pt x="125934" y="16494"/>
                  <a:pt x="123600" y="15988"/>
                </a:cubicBezTo>
                <a:cubicBezTo>
                  <a:pt x="121379" y="15504"/>
                  <a:pt x="118602" y="15267"/>
                  <a:pt x="115424" y="15245"/>
                </a:cubicBezTo>
                <a:cubicBezTo>
                  <a:pt x="115327" y="15305"/>
                  <a:pt x="115229" y="15365"/>
                  <a:pt x="115132" y="15425"/>
                </a:cubicBezTo>
                <a:cubicBezTo>
                  <a:pt x="117289" y="15504"/>
                  <a:pt x="119199" y="15706"/>
                  <a:pt x="120790" y="16051"/>
                </a:cubicBezTo>
                <a:moveTo>
                  <a:pt x="125243" y="18220"/>
                </a:moveTo>
                <a:lnTo>
                  <a:pt x="125195" y="18265"/>
                </a:lnTo>
                <a:cubicBezTo>
                  <a:pt x="124373" y="17323"/>
                  <a:pt x="122846" y="16633"/>
                  <a:pt x="120763" y="16183"/>
                </a:cubicBezTo>
                <a:cubicBezTo>
                  <a:pt x="119131" y="15830"/>
                  <a:pt x="117162" y="15624"/>
                  <a:pt x="114922" y="15552"/>
                </a:cubicBezTo>
                <a:cubicBezTo>
                  <a:pt x="114805" y="15624"/>
                  <a:pt x="114685" y="15695"/>
                  <a:pt x="114573" y="15766"/>
                </a:cubicBezTo>
                <a:cubicBezTo>
                  <a:pt x="115822" y="15864"/>
                  <a:pt x="116948" y="16018"/>
                  <a:pt x="117938" y="16228"/>
                </a:cubicBezTo>
                <a:cubicBezTo>
                  <a:pt x="119795" y="16629"/>
                  <a:pt x="121161" y="17237"/>
                  <a:pt x="121915" y="18100"/>
                </a:cubicBezTo>
                <a:cubicBezTo>
                  <a:pt x="122868" y="19184"/>
                  <a:pt x="123300" y="20426"/>
                  <a:pt x="123300" y="21781"/>
                </a:cubicBezTo>
                <a:cubicBezTo>
                  <a:pt x="123300" y="23597"/>
                  <a:pt x="122523" y="25612"/>
                  <a:pt x="121180" y="27750"/>
                </a:cubicBezTo>
                <a:cubicBezTo>
                  <a:pt x="119837" y="29893"/>
                  <a:pt x="117927" y="32155"/>
                  <a:pt x="115649" y="34470"/>
                </a:cubicBezTo>
                <a:cubicBezTo>
                  <a:pt x="111098" y="39096"/>
                  <a:pt x="105088" y="43910"/>
                  <a:pt x="99227" y="48274"/>
                </a:cubicBezTo>
                <a:cubicBezTo>
                  <a:pt x="95066" y="51395"/>
                  <a:pt x="91085" y="54093"/>
                  <a:pt x="87220" y="56303"/>
                </a:cubicBezTo>
                <a:cubicBezTo>
                  <a:pt x="87142" y="57181"/>
                  <a:pt x="87097" y="58063"/>
                  <a:pt x="87078" y="58944"/>
                </a:cubicBezTo>
                <a:cubicBezTo>
                  <a:pt x="92057" y="56509"/>
                  <a:pt x="97163" y="53260"/>
                  <a:pt x="102469" y="49332"/>
                </a:cubicBezTo>
                <a:cubicBezTo>
                  <a:pt x="108449" y="44931"/>
                  <a:pt x="114509" y="40027"/>
                  <a:pt x="119071" y="35288"/>
                </a:cubicBezTo>
                <a:cubicBezTo>
                  <a:pt x="123634" y="30545"/>
                  <a:pt x="126692" y="25964"/>
                  <a:pt x="126688" y="22235"/>
                </a:cubicBezTo>
                <a:cubicBezTo>
                  <a:pt x="126688" y="20771"/>
                  <a:pt x="126223" y="19439"/>
                  <a:pt x="125195" y="18265"/>
                </a:cubicBezTo>
                <a:close/>
                <a:moveTo>
                  <a:pt x="86924" y="71967"/>
                </a:moveTo>
                <a:cubicBezTo>
                  <a:pt x="87070" y="72339"/>
                  <a:pt x="87220" y="72707"/>
                  <a:pt x="87382" y="73078"/>
                </a:cubicBezTo>
                <a:cubicBezTo>
                  <a:pt x="87708" y="73074"/>
                  <a:pt x="88038" y="73071"/>
                  <a:pt x="88369" y="73063"/>
                </a:cubicBezTo>
                <a:cubicBezTo>
                  <a:pt x="88215" y="72680"/>
                  <a:pt x="88068" y="72298"/>
                  <a:pt x="87926" y="71911"/>
                </a:cubicBezTo>
                <a:cubicBezTo>
                  <a:pt x="87592" y="71934"/>
                  <a:pt x="87258" y="71952"/>
                  <a:pt x="86924" y="71967"/>
                </a:cubicBezTo>
                <a:moveTo>
                  <a:pt x="87885" y="71799"/>
                </a:moveTo>
                <a:cubicBezTo>
                  <a:pt x="87738" y="71390"/>
                  <a:pt x="87596" y="70981"/>
                  <a:pt x="87464" y="70572"/>
                </a:cubicBezTo>
                <a:cubicBezTo>
                  <a:pt x="87123" y="70605"/>
                  <a:pt x="86781" y="70639"/>
                  <a:pt x="86440" y="70669"/>
                </a:cubicBezTo>
                <a:cubicBezTo>
                  <a:pt x="86579" y="71063"/>
                  <a:pt x="86725" y="71457"/>
                  <a:pt x="86879" y="71851"/>
                </a:cubicBezTo>
                <a:cubicBezTo>
                  <a:pt x="87213" y="71836"/>
                  <a:pt x="87551" y="71817"/>
                  <a:pt x="87885" y="71799"/>
                </a:cubicBezTo>
                <a:moveTo>
                  <a:pt x="78733" y="64220"/>
                </a:moveTo>
                <a:cubicBezTo>
                  <a:pt x="78388" y="64298"/>
                  <a:pt x="78039" y="64373"/>
                  <a:pt x="77694" y="64445"/>
                </a:cubicBezTo>
                <a:cubicBezTo>
                  <a:pt x="77822" y="64895"/>
                  <a:pt x="77960" y="65345"/>
                  <a:pt x="78111" y="65788"/>
                </a:cubicBezTo>
                <a:cubicBezTo>
                  <a:pt x="78452" y="65739"/>
                  <a:pt x="78790" y="65687"/>
                  <a:pt x="79127" y="65630"/>
                </a:cubicBezTo>
                <a:cubicBezTo>
                  <a:pt x="78985" y="65161"/>
                  <a:pt x="78853" y="64692"/>
                  <a:pt x="78733" y="64220"/>
                </a:cubicBezTo>
                <a:close/>
                <a:moveTo>
                  <a:pt x="79191" y="65619"/>
                </a:moveTo>
                <a:cubicBezTo>
                  <a:pt x="79536" y="65559"/>
                  <a:pt x="79881" y="65499"/>
                  <a:pt x="80227" y="65431"/>
                </a:cubicBezTo>
                <a:cubicBezTo>
                  <a:pt x="80092" y="64940"/>
                  <a:pt x="79968" y="64445"/>
                  <a:pt x="79859" y="63949"/>
                </a:cubicBezTo>
                <a:cubicBezTo>
                  <a:pt x="79503" y="64039"/>
                  <a:pt x="79150" y="64126"/>
                  <a:pt x="78797" y="64205"/>
                </a:cubicBezTo>
                <a:cubicBezTo>
                  <a:pt x="78917" y="64677"/>
                  <a:pt x="79049" y="65150"/>
                  <a:pt x="79191" y="65619"/>
                </a:cubicBezTo>
                <a:close/>
                <a:moveTo>
                  <a:pt x="84369" y="57849"/>
                </a:moveTo>
                <a:cubicBezTo>
                  <a:pt x="83941" y="58070"/>
                  <a:pt x="83510" y="58284"/>
                  <a:pt x="83086" y="58490"/>
                </a:cubicBezTo>
                <a:cubicBezTo>
                  <a:pt x="83093" y="59229"/>
                  <a:pt x="83123" y="59961"/>
                  <a:pt x="83176" y="60696"/>
                </a:cubicBezTo>
                <a:cubicBezTo>
                  <a:pt x="83581" y="60531"/>
                  <a:pt x="83986" y="60363"/>
                  <a:pt x="84391" y="60186"/>
                </a:cubicBezTo>
                <a:cubicBezTo>
                  <a:pt x="84373" y="59668"/>
                  <a:pt x="84361" y="59151"/>
                  <a:pt x="84361" y="58633"/>
                </a:cubicBezTo>
                <a:cubicBezTo>
                  <a:pt x="84361" y="58370"/>
                  <a:pt x="84365" y="58111"/>
                  <a:pt x="84369" y="57849"/>
                </a:cubicBezTo>
                <a:moveTo>
                  <a:pt x="103696" y="24167"/>
                </a:moveTo>
                <a:cubicBezTo>
                  <a:pt x="102240" y="25567"/>
                  <a:pt x="100867" y="27019"/>
                  <a:pt x="99580" y="28519"/>
                </a:cubicBezTo>
                <a:cubicBezTo>
                  <a:pt x="101189" y="27022"/>
                  <a:pt x="102574" y="25597"/>
                  <a:pt x="103620" y="24265"/>
                </a:cubicBezTo>
                <a:cubicBezTo>
                  <a:pt x="103647" y="24235"/>
                  <a:pt x="103673" y="24201"/>
                  <a:pt x="103696" y="24167"/>
                </a:cubicBezTo>
                <a:close/>
                <a:moveTo>
                  <a:pt x="98844" y="29390"/>
                </a:moveTo>
                <a:cubicBezTo>
                  <a:pt x="96612" y="32099"/>
                  <a:pt x="94661" y="34958"/>
                  <a:pt x="93025" y="37911"/>
                </a:cubicBezTo>
                <a:cubicBezTo>
                  <a:pt x="98792" y="33333"/>
                  <a:pt x="104213" y="28782"/>
                  <a:pt x="107084" y="24940"/>
                </a:cubicBezTo>
                <a:cubicBezTo>
                  <a:pt x="108431" y="23135"/>
                  <a:pt x="109211" y="21492"/>
                  <a:pt x="109211" y="20089"/>
                </a:cubicBezTo>
                <a:cubicBezTo>
                  <a:pt x="109211" y="19886"/>
                  <a:pt x="109196" y="19687"/>
                  <a:pt x="109162" y="19492"/>
                </a:cubicBezTo>
                <a:cubicBezTo>
                  <a:pt x="107463" y="20786"/>
                  <a:pt x="105849" y="22152"/>
                  <a:pt x="104322" y="23578"/>
                </a:cubicBezTo>
                <a:cubicBezTo>
                  <a:pt x="104142" y="23833"/>
                  <a:pt x="103947" y="24096"/>
                  <a:pt x="103737" y="24358"/>
                </a:cubicBezTo>
                <a:cubicBezTo>
                  <a:pt x="102506" y="25923"/>
                  <a:pt x="100818" y="27615"/>
                  <a:pt x="98844" y="29390"/>
                </a:cubicBezTo>
                <a:close/>
                <a:moveTo>
                  <a:pt x="142266" y="18614"/>
                </a:moveTo>
                <a:lnTo>
                  <a:pt x="142218" y="18655"/>
                </a:lnTo>
                <a:cubicBezTo>
                  <a:pt x="140799" y="17034"/>
                  <a:pt x="138222" y="15860"/>
                  <a:pt x="134800" y="15095"/>
                </a:cubicBezTo>
                <a:cubicBezTo>
                  <a:pt x="131374" y="14329"/>
                  <a:pt x="127108" y="13973"/>
                  <a:pt x="122313" y="13973"/>
                </a:cubicBezTo>
                <a:lnTo>
                  <a:pt x="122309" y="13973"/>
                </a:lnTo>
                <a:cubicBezTo>
                  <a:pt x="120730" y="13973"/>
                  <a:pt x="119094" y="14010"/>
                  <a:pt x="117413" y="14085"/>
                </a:cubicBezTo>
                <a:cubicBezTo>
                  <a:pt x="117319" y="14138"/>
                  <a:pt x="117222" y="14194"/>
                  <a:pt x="117128" y="14247"/>
                </a:cubicBezTo>
                <a:cubicBezTo>
                  <a:pt x="118287" y="14205"/>
                  <a:pt x="119416" y="14187"/>
                  <a:pt x="120516" y="14187"/>
                </a:cubicBezTo>
                <a:cubicBezTo>
                  <a:pt x="124958" y="14187"/>
                  <a:pt x="128890" y="14513"/>
                  <a:pt x="132042" y="15211"/>
                </a:cubicBezTo>
                <a:cubicBezTo>
                  <a:pt x="135197" y="15913"/>
                  <a:pt x="137573" y="16982"/>
                  <a:pt x="138893" y="18490"/>
                </a:cubicBezTo>
                <a:lnTo>
                  <a:pt x="138893" y="18490"/>
                </a:lnTo>
                <a:cubicBezTo>
                  <a:pt x="140364" y="20167"/>
                  <a:pt x="141032" y="22096"/>
                  <a:pt x="141032" y="24178"/>
                </a:cubicBezTo>
                <a:cubicBezTo>
                  <a:pt x="141028" y="28647"/>
                  <a:pt x="137989" y="33843"/>
                  <a:pt x="133333" y="39074"/>
                </a:cubicBezTo>
                <a:cubicBezTo>
                  <a:pt x="128676" y="44300"/>
                  <a:pt x="122399" y="49553"/>
                  <a:pt x="115912" y="54112"/>
                </a:cubicBezTo>
                <a:cubicBezTo>
                  <a:pt x="106671" y="60636"/>
                  <a:pt x="97137" y="65259"/>
                  <a:pt x="87828" y="67341"/>
                </a:cubicBezTo>
                <a:cubicBezTo>
                  <a:pt x="87933" y="67840"/>
                  <a:pt x="88042" y="68336"/>
                  <a:pt x="88166" y="68831"/>
                </a:cubicBezTo>
                <a:cubicBezTo>
                  <a:pt x="98476" y="67049"/>
                  <a:pt x="109117" y="62235"/>
                  <a:pt x="119203" y="55185"/>
                </a:cubicBezTo>
                <a:cubicBezTo>
                  <a:pt x="125806" y="50592"/>
                  <a:pt x="132132" y="45261"/>
                  <a:pt x="136807" y="39929"/>
                </a:cubicBezTo>
                <a:cubicBezTo>
                  <a:pt x="141478" y="34601"/>
                  <a:pt x="144495" y="29270"/>
                  <a:pt x="144491" y="24700"/>
                </a:cubicBezTo>
                <a:cubicBezTo>
                  <a:pt x="144491" y="22482"/>
                  <a:pt x="143786" y="20441"/>
                  <a:pt x="142218" y="18655"/>
                </a:cubicBezTo>
                <a:close/>
                <a:moveTo>
                  <a:pt x="74989" y="63383"/>
                </a:moveTo>
                <a:cubicBezTo>
                  <a:pt x="74651" y="63454"/>
                  <a:pt x="74313" y="63522"/>
                  <a:pt x="73980" y="63582"/>
                </a:cubicBezTo>
                <a:cubicBezTo>
                  <a:pt x="74118" y="64006"/>
                  <a:pt x="74272" y="64426"/>
                  <a:pt x="74434" y="64846"/>
                </a:cubicBezTo>
                <a:cubicBezTo>
                  <a:pt x="74760" y="64805"/>
                  <a:pt x="75090" y="64760"/>
                  <a:pt x="75417" y="64711"/>
                </a:cubicBezTo>
                <a:cubicBezTo>
                  <a:pt x="75263" y="64272"/>
                  <a:pt x="75120" y="63829"/>
                  <a:pt x="74989" y="63383"/>
                </a:cubicBezTo>
                <a:moveTo>
                  <a:pt x="75492" y="64700"/>
                </a:moveTo>
                <a:cubicBezTo>
                  <a:pt x="75826" y="64651"/>
                  <a:pt x="76159" y="64595"/>
                  <a:pt x="76497" y="64538"/>
                </a:cubicBezTo>
                <a:cubicBezTo>
                  <a:pt x="76351" y="64073"/>
                  <a:pt x="76212" y="63604"/>
                  <a:pt x="76088" y="63139"/>
                </a:cubicBezTo>
                <a:cubicBezTo>
                  <a:pt x="75747" y="63218"/>
                  <a:pt x="75402" y="63297"/>
                  <a:pt x="75056" y="63368"/>
                </a:cubicBezTo>
                <a:cubicBezTo>
                  <a:pt x="75191" y="63814"/>
                  <a:pt x="75338" y="64257"/>
                  <a:pt x="75492" y="64700"/>
                </a:cubicBezTo>
                <a:moveTo>
                  <a:pt x="108487" y="17785"/>
                </a:moveTo>
                <a:cubicBezTo>
                  <a:pt x="108521" y="17822"/>
                  <a:pt x="108551" y="17860"/>
                  <a:pt x="108584" y="17897"/>
                </a:cubicBezTo>
                <a:cubicBezTo>
                  <a:pt x="109038" y="17590"/>
                  <a:pt x="109500" y="17290"/>
                  <a:pt x="109969" y="16993"/>
                </a:cubicBezTo>
                <a:cubicBezTo>
                  <a:pt x="109736" y="16922"/>
                  <a:pt x="109489" y="16858"/>
                  <a:pt x="109222" y="16802"/>
                </a:cubicBezTo>
                <a:cubicBezTo>
                  <a:pt x="109192" y="16794"/>
                  <a:pt x="109162" y="16791"/>
                  <a:pt x="109128" y="16783"/>
                </a:cubicBezTo>
                <a:cubicBezTo>
                  <a:pt x="108780" y="16997"/>
                  <a:pt x="108431" y="17215"/>
                  <a:pt x="108085" y="17436"/>
                </a:cubicBezTo>
                <a:cubicBezTo>
                  <a:pt x="108243" y="17541"/>
                  <a:pt x="108378" y="17657"/>
                  <a:pt x="108487" y="17785"/>
                </a:cubicBezTo>
                <a:close/>
                <a:moveTo>
                  <a:pt x="71815" y="63781"/>
                </a:moveTo>
                <a:cubicBezTo>
                  <a:pt x="72141" y="63739"/>
                  <a:pt x="72464" y="63694"/>
                  <a:pt x="72790" y="63646"/>
                </a:cubicBezTo>
                <a:cubicBezTo>
                  <a:pt x="72629" y="63210"/>
                  <a:pt x="72482" y="62771"/>
                  <a:pt x="72344" y="62332"/>
                </a:cubicBezTo>
                <a:cubicBezTo>
                  <a:pt x="72010" y="62404"/>
                  <a:pt x="71680" y="62471"/>
                  <a:pt x="71346" y="62535"/>
                </a:cubicBezTo>
                <a:cubicBezTo>
                  <a:pt x="71492" y="62951"/>
                  <a:pt x="71650" y="63368"/>
                  <a:pt x="71815" y="63781"/>
                </a:cubicBezTo>
                <a:moveTo>
                  <a:pt x="70291" y="62719"/>
                </a:moveTo>
                <a:cubicBezTo>
                  <a:pt x="70445" y="63113"/>
                  <a:pt x="70606" y="63507"/>
                  <a:pt x="70779" y="63897"/>
                </a:cubicBezTo>
                <a:cubicBezTo>
                  <a:pt x="71098" y="63867"/>
                  <a:pt x="71417" y="63829"/>
                  <a:pt x="71732" y="63792"/>
                </a:cubicBezTo>
                <a:cubicBezTo>
                  <a:pt x="71567" y="63379"/>
                  <a:pt x="71413" y="62966"/>
                  <a:pt x="71267" y="62550"/>
                </a:cubicBezTo>
                <a:cubicBezTo>
                  <a:pt x="70940" y="62610"/>
                  <a:pt x="70618" y="62666"/>
                  <a:pt x="70291" y="62719"/>
                </a:cubicBezTo>
                <a:close/>
                <a:moveTo>
                  <a:pt x="69695" y="61308"/>
                </a:moveTo>
                <a:cubicBezTo>
                  <a:pt x="69368" y="61383"/>
                  <a:pt x="69038" y="61451"/>
                  <a:pt x="68712" y="61514"/>
                </a:cubicBezTo>
                <a:cubicBezTo>
                  <a:pt x="68866" y="61923"/>
                  <a:pt x="69027" y="62332"/>
                  <a:pt x="69196" y="62738"/>
                </a:cubicBezTo>
                <a:cubicBezTo>
                  <a:pt x="69518" y="62696"/>
                  <a:pt x="69837" y="62651"/>
                  <a:pt x="70156" y="62602"/>
                </a:cubicBezTo>
                <a:cubicBezTo>
                  <a:pt x="69995" y="62171"/>
                  <a:pt x="69837" y="61739"/>
                  <a:pt x="69695" y="61308"/>
                </a:cubicBezTo>
                <a:moveTo>
                  <a:pt x="70243" y="62587"/>
                </a:moveTo>
                <a:cubicBezTo>
                  <a:pt x="70569" y="62535"/>
                  <a:pt x="70895" y="62479"/>
                  <a:pt x="71222" y="62419"/>
                </a:cubicBezTo>
                <a:cubicBezTo>
                  <a:pt x="71064" y="61965"/>
                  <a:pt x="70918" y="61503"/>
                  <a:pt x="70783" y="61045"/>
                </a:cubicBezTo>
                <a:cubicBezTo>
                  <a:pt x="70445" y="61132"/>
                  <a:pt x="70111" y="61214"/>
                  <a:pt x="69774" y="61289"/>
                </a:cubicBezTo>
                <a:cubicBezTo>
                  <a:pt x="69920" y="61724"/>
                  <a:pt x="70074" y="62156"/>
                  <a:pt x="70243" y="62587"/>
                </a:cubicBezTo>
                <a:close/>
                <a:moveTo>
                  <a:pt x="81701" y="56584"/>
                </a:moveTo>
                <a:cubicBezTo>
                  <a:pt x="81273" y="56817"/>
                  <a:pt x="80849" y="57042"/>
                  <a:pt x="80422" y="57263"/>
                </a:cubicBezTo>
                <a:cubicBezTo>
                  <a:pt x="80429" y="58014"/>
                  <a:pt x="80459" y="58768"/>
                  <a:pt x="80516" y="59518"/>
                </a:cubicBezTo>
                <a:cubicBezTo>
                  <a:pt x="80917" y="59346"/>
                  <a:pt x="81318" y="59169"/>
                  <a:pt x="81720" y="58982"/>
                </a:cubicBezTo>
                <a:cubicBezTo>
                  <a:pt x="81701" y="58498"/>
                  <a:pt x="81690" y="58010"/>
                  <a:pt x="81690" y="57522"/>
                </a:cubicBezTo>
                <a:cubicBezTo>
                  <a:pt x="81690" y="57211"/>
                  <a:pt x="81694" y="56896"/>
                  <a:pt x="81701" y="56584"/>
                </a:cubicBezTo>
                <a:close/>
                <a:moveTo>
                  <a:pt x="66577" y="61721"/>
                </a:moveTo>
                <a:cubicBezTo>
                  <a:pt x="66892" y="61679"/>
                  <a:pt x="67207" y="61634"/>
                  <a:pt x="67522" y="61582"/>
                </a:cubicBezTo>
                <a:cubicBezTo>
                  <a:pt x="67353" y="61162"/>
                  <a:pt x="67192" y="60738"/>
                  <a:pt x="67042" y="60310"/>
                </a:cubicBezTo>
                <a:cubicBezTo>
                  <a:pt x="66719" y="60385"/>
                  <a:pt x="66397" y="60456"/>
                  <a:pt x="66074" y="60520"/>
                </a:cubicBezTo>
                <a:cubicBezTo>
                  <a:pt x="66232" y="60922"/>
                  <a:pt x="66400" y="61323"/>
                  <a:pt x="66577" y="61721"/>
                </a:cubicBezTo>
                <a:moveTo>
                  <a:pt x="65038" y="60711"/>
                </a:moveTo>
                <a:cubicBezTo>
                  <a:pt x="65200" y="61087"/>
                  <a:pt x="65376" y="61462"/>
                  <a:pt x="65556" y="61833"/>
                </a:cubicBezTo>
                <a:cubicBezTo>
                  <a:pt x="65868" y="61803"/>
                  <a:pt x="66175" y="61770"/>
                  <a:pt x="66483" y="61732"/>
                </a:cubicBezTo>
                <a:cubicBezTo>
                  <a:pt x="66307" y="61334"/>
                  <a:pt x="66142" y="60937"/>
                  <a:pt x="65984" y="60539"/>
                </a:cubicBezTo>
                <a:cubicBezTo>
                  <a:pt x="65669" y="60603"/>
                  <a:pt x="65354" y="60659"/>
                  <a:pt x="65038" y="60711"/>
                </a:cubicBezTo>
                <a:close/>
                <a:moveTo>
                  <a:pt x="64386" y="59349"/>
                </a:moveTo>
                <a:cubicBezTo>
                  <a:pt x="64067" y="59425"/>
                  <a:pt x="63748" y="59496"/>
                  <a:pt x="63429" y="59560"/>
                </a:cubicBezTo>
                <a:cubicBezTo>
                  <a:pt x="63594" y="59950"/>
                  <a:pt x="63767" y="60340"/>
                  <a:pt x="63950" y="60726"/>
                </a:cubicBezTo>
                <a:cubicBezTo>
                  <a:pt x="64262" y="60685"/>
                  <a:pt x="64573" y="60640"/>
                  <a:pt x="64885" y="60591"/>
                </a:cubicBezTo>
                <a:cubicBezTo>
                  <a:pt x="64708" y="60179"/>
                  <a:pt x="64539" y="59766"/>
                  <a:pt x="64386" y="59349"/>
                </a:cubicBezTo>
                <a:close/>
                <a:moveTo>
                  <a:pt x="64978" y="60576"/>
                </a:moveTo>
                <a:cubicBezTo>
                  <a:pt x="65297" y="60524"/>
                  <a:pt x="65613" y="60468"/>
                  <a:pt x="65931" y="60404"/>
                </a:cubicBezTo>
                <a:cubicBezTo>
                  <a:pt x="65759" y="59961"/>
                  <a:pt x="65601" y="59518"/>
                  <a:pt x="65451" y="59072"/>
                </a:cubicBezTo>
                <a:cubicBezTo>
                  <a:pt x="65129" y="59162"/>
                  <a:pt x="64802" y="59248"/>
                  <a:pt x="64476" y="59327"/>
                </a:cubicBezTo>
                <a:cubicBezTo>
                  <a:pt x="64633" y="59743"/>
                  <a:pt x="64798" y="60160"/>
                  <a:pt x="64978" y="60576"/>
                </a:cubicBezTo>
                <a:close/>
                <a:moveTo>
                  <a:pt x="79037" y="55324"/>
                </a:moveTo>
                <a:cubicBezTo>
                  <a:pt x="78606" y="55571"/>
                  <a:pt x="78178" y="55815"/>
                  <a:pt x="77750" y="56048"/>
                </a:cubicBezTo>
                <a:cubicBezTo>
                  <a:pt x="77754" y="56817"/>
                  <a:pt x="77784" y="57590"/>
                  <a:pt x="77844" y="58359"/>
                </a:cubicBezTo>
                <a:cubicBezTo>
                  <a:pt x="78246" y="58175"/>
                  <a:pt x="78647" y="57988"/>
                  <a:pt x="79049" y="57792"/>
                </a:cubicBezTo>
                <a:cubicBezTo>
                  <a:pt x="79030" y="57323"/>
                  <a:pt x="79022" y="56854"/>
                  <a:pt x="79022" y="56385"/>
                </a:cubicBezTo>
                <a:cubicBezTo>
                  <a:pt x="79022" y="56033"/>
                  <a:pt x="79026" y="55676"/>
                  <a:pt x="79037" y="55324"/>
                </a:cubicBezTo>
                <a:close/>
                <a:moveTo>
                  <a:pt x="100743" y="22873"/>
                </a:moveTo>
                <a:cubicBezTo>
                  <a:pt x="98582" y="24737"/>
                  <a:pt x="96589" y="26730"/>
                  <a:pt x="94788" y="28819"/>
                </a:cubicBezTo>
                <a:cubicBezTo>
                  <a:pt x="96968" y="26955"/>
                  <a:pt x="98840" y="25191"/>
                  <a:pt x="100172" y="23593"/>
                </a:cubicBezTo>
                <a:cubicBezTo>
                  <a:pt x="100375" y="23349"/>
                  <a:pt x="100566" y="23109"/>
                  <a:pt x="100743" y="22873"/>
                </a:cubicBezTo>
                <a:close/>
                <a:moveTo>
                  <a:pt x="100289" y="23691"/>
                </a:moveTo>
                <a:cubicBezTo>
                  <a:pt x="98919" y="25330"/>
                  <a:pt x="96994" y="27139"/>
                  <a:pt x="94758" y="29045"/>
                </a:cubicBezTo>
                <a:cubicBezTo>
                  <a:pt x="94571" y="29206"/>
                  <a:pt x="94379" y="29367"/>
                  <a:pt x="94188" y="29529"/>
                </a:cubicBezTo>
                <a:cubicBezTo>
                  <a:pt x="92061" y="32080"/>
                  <a:pt x="90211" y="34770"/>
                  <a:pt x="88661" y="37558"/>
                </a:cubicBezTo>
                <a:cubicBezTo>
                  <a:pt x="89580" y="36838"/>
                  <a:pt x="90492" y="36121"/>
                  <a:pt x="91393" y="35404"/>
                </a:cubicBezTo>
                <a:cubicBezTo>
                  <a:pt x="94987" y="29641"/>
                  <a:pt x="99853" y="24343"/>
                  <a:pt x="105752" y="19912"/>
                </a:cubicBezTo>
                <a:cubicBezTo>
                  <a:pt x="105755" y="19837"/>
                  <a:pt x="105759" y="19766"/>
                  <a:pt x="105759" y="19695"/>
                </a:cubicBezTo>
                <a:cubicBezTo>
                  <a:pt x="105759" y="19466"/>
                  <a:pt x="105733" y="19248"/>
                  <a:pt x="105684" y="19034"/>
                </a:cubicBezTo>
                <a:cubicBezTo>
                  <a:pt x="105121" y="19428"/>
                  <a:pt x="104566" y="19830"/>
                  <a:pt x="104022" y="20239"/>
                </a:cubicBezTo>
                <a:cubicBezTo>
                  <a:pt x="103061" y="20955"/>
                  <a:pt x="102131" y="21698"/>
                  <a:pt x="101227" y="22460"/>
                </a:cubicBezTo>
                <a:cubicBezTo>
                  <a:pt x="100953" y="22858"/>
                  <a:pt x="100638" y="23270"/>
                  <a:pt x="100289" y="23691"/>
                </a:cubicBezTo>
                <a:close/>
                <a:moveTo>
                  <a:pt x="92151" y="81171"/>
                </a:moveTo>
                <a:cubicBezTo>
                  <a:pt x="92331" y="81407"/>
                  <a:pt x="92518" y="81648"/>
                  <a:pt x="92706" y="81884"/>
                </a:cubicBezTo>
                <a:cubicBezTo>
                  <a:pt x="92991" y="81959"/>
                  <a:pt x="93272" y="82030"/>
                  <a:pt x="93558" y="82102"/>
                </a:cubicBezTo>
                <a:cubicBezTo>
                  <a:pt x="93370" y="81858"/>
                  <a:pt x="93186" y="81610"/>
                  <a:pt x="93010" y="81366"/>
                </a:cubicBezTo>
                <a:cubicBezTo>
                  <a:pt x="92721" y="81302"/>
                  <a:pt x="92436" y="81239"/>
                  <a:pt x="92151" y="81171"/>
                </a:cubicBezTo>
                <a:close/>
                <a:moveTo>
                  <a:pt x="92923" y="81250"/>
                </a:moveTo>
                <a:cubicBezTo>
                  <a:pt x="92740" y="80995"/>
                  <a:pt x="92556" y="80740"/>
                  <a:pt x="92379" y="80481"/>
                </a:cubicBezTo>
                <a:cubicBezTo>
                  <a:pt x="92087" y="80424"/>
                  <a:pt x="91794" y="80364"/>
                  <a:pt x="91505" y="80304"/>
                </a:cubicBezTo>
                <a:cubicBezTo>
                  <a:pt x="91685" y="80556"/>
                  <a:pt x="91869" y="80803"/>
                  <a:pt x="92057" y="81051"/>
                </a:cubicBezTo>
                <a:cubicBezTo>
                  <a:pt x="92346" y="81119"/>
                  <a:pt x="92635" y="81186"/>
                  <a:pt x="92923" y="81250"/>
                </a:cubicBezTo>
                <a:close/>
                <a:moveTo>
                  <a:pt x="61320" y="59762"/>
                </a:moveTo>
                <a:cubicBezTo>
                  <a:pt x="61628" y="59721"/>
                  <a:pt x="61936" y="59680"/>
                  <a:pt x="62239" y="59631"/>
                </a:cubicBezTo>
                <a:cubicBezTo>
                  <a:pt x="62056" y="59229"/>
                  <a:pt x="61883" y="58824"/>
                  <a:pt x="61722" y="58419"/>
                </a:cubicBezTo>
                <a:cubicBezTo>
                  <a:pt x="61410" y="58498"/>
                  <a:pt x="61095" y="58565"/>
                  <a:pt x="60780" y="58633"/>
                </a:cubicBezTo>
                <a:cubicBezTo>
                  <a:pt x="60953" y="59012"/>
                  <a:pt x="61133" y="59387"/>
                  <a:pt x="61320" y="59762"/>
                </a:cubicBezTo>
                <a:close/>
                <a:moveTo>
                  <a:pt x="59763" y="58820"/>
                </a:moveTo>
                <a:cubicBezTo>
                  <a:pt x="59939" y="59173"/>
                  <a:pt x="60127" y="59522"/>
                  <a:pt x="60318" y="59871"/>
                </a:cubicBezTo>
                <a:cubicBezTo>
                  <a:pt x="60619" y="59841"/>
                  <a:pt x="60919" y="59811"/>
                  <a:pt x="61215" y="59773"/>
                </a:cubicBezTo>
                <a:cubicBezTo>
                  <a:pt x="61028" y="59402"/>
                  <a:pt x="60851" y="59027"/>
                  <a:pt x="60682" y="58652"/>
                </a:cubicBezTo>
                <a:cubicBezTo>
                  <a:pt x="60378" y="58712"/>
                  <a:pt x="60071" y="58768"/>
                  <a:pt x="59763" y="58820"/>
                </a:cubicBezTo>
                <a:close/>
                <a:moveTo>
                  <a:pt x="59152" y="57507"/>
                </a:moveTo>
                <a:cubicBezTo>
                  <a:pt x="59324" y="57901"/>
                  <a:pt x="59504" y="58291"/>
                  <a:pt x="59696" y="58682"/>
                </a:cubicBezTo>
                <a:cubicBezTo>
                  <a:pt x="60007" y="58633"/>
                  <a:pt x="60315" y="58577"/>
                  <a:pt x="60619" y="58513"/>
                </a:cubicBezTo>
                <a:cubicBezTo>
                  <a:pt x="60435" y="58096"/>
                  <a:pt x="60262" y="57672"/>
                  <a:pt x="60097" y="57248"/>
                </a:cubicBezTo>
                <a:cubicBezTo>
                  <a:pt x="59786" y="57342"/>
                  <a:pt x="59470" y="57428"/>
                  <a:pt x="59152" y="57507"/>
                </a:cubicBezTo>
                <a:close/>
                <a:moveTo>
                  <a:pt x="59092" y="57368"/>
                </a:moveTo>
                <a:cubicBezTo>
                  <a:pt x="59410" y="57290"/>
                  <a:pt x="59729" y="57203"/>
                  <a:pt x="60045" y="57110"/>
                </a:cubicBezTo>
                <a:cubicBezTo>
                  <a:pt x="59864" y="56626"/>
                  <a:pt x="59699" y="56142"/>
                  <a:pt x="59549" y="55654"/>
                </a:cubicBezTo>
                <a:cubicBezTo>
                  <a:pt x="59223" y="55785"/>
                  <a:pt x="58896" y="55913"/>
                  <a:pt x="58566" y="56029"/>
                </a:cubicBezTo>
                <a:cubicBezTo>
                  <a:pt x="58728" y="56475"/>
                  <a:pt x="58904" y="56926"/>
                  <a:pt x="59092" y="57368"/>
                </a:cubicBezTo>
                <a:moveTo>
                  <a:pt x="58127" y="57740"/>
                </a:moveTo>
                <a:cubicBezTo>
                  <a:pt x="58304" y="58104"/>
                  <a:pt x="58491" y="58464"/>
                  <a:pt x="58686" y="58824"/>
                </a:cubicBezTo>
                <a:cubicBezTo>
                  <a:pt x="58990" y="58787"/>
                  <a:pt x="59290" y="58745"/>
                  <a:pt x="59591" y="58700"/>
                </a:cubicBezTo>
                <a:cubicBezTo>
                  <a:pt x="59399" y="58310"/>
                  <a:pt x="59219" y="57924"/>
                  <a:pt x="59050" y="57534"/>
                </a:cubicBezTo>
                <a:cubicBezTo>
                  <a:pt x="58746" y="57609"/>
                  <a:pt x="58439" y="57676"/>
                  <a:pt x="58127" y="57740"/>
                </a:cubicBezTo>
                <a:close/>
                <a:moveTo>
                  <a:pt x="57512" y="56374"/>
                </a:moveTo>
                <a:cubicBezTo>
                  <a:pt x="57685" y="56787"/>
                  <a:pt x="57868" y="57196"/>
                  <a:pt x="58060" y="57601"/>
                </a:cubicBezTo>
                <a:cubicBezTo>
                  <a:pt x="58375" y="57537"/>
                  <a:pt x="58683" y="57470"/>
                  <a:pt x="58990" y="57391"/>
                </a:cubicBezTo>
                <a:cubicBezTo>
                  <a:pt x="58803" y="56952"/>
                  <a:pt x="58630" y="56509"/>
                  <a:pt x="58469" y="56063"/>
                </a:cubicBezTo>
                <a:cubicBezTo>
                  <a:pt x="58154" y="56172"/>
                  <a:pt x="57835" y="56277"/>
                  <a:pt x="57512" y="56374"/>
                </a:cubicBezTo>
                <a:close/>
                <a:moveTo>
                  <a:pt x="57456" y="56232"/>
                </a:moveTo>
                <a:cubicBezTo>
                  <a:pt x="57778" y="56134"/>
                  <a:pt x="58097" y="56033"/>
                  <a:pt x="58416" y="55920"/>
                </a:cubicBezTo>
                <a:cubicBezTo>
                  <a:pt x="58236" y="55402"/>
                  <a:pt x="58071" y="54885"/>
                  <a:pt x="57925" y="54363"/>
                </a:cubicBezTo>
                <a:cubicBezTo>
                  <a:pt x="57594" y="54521"/>
                  <a:pt x="57261" y="54674"/>
                  <a:pt x="56927" y="54817"/>
                </a:cubicBezTo>
                <a:cubicBezTo>
                  <a:pt x="57088" y="55290"/>
                  <a:pt x="57264" y="55763"/>
                  <a:pt x="57456" y="56232"/>
                </a:cubicBezTo>
                <a:close/>
                <a:moveTo>
                  <a:pt x="56480" y="56659"/>
                </a:moveTo>
                <a:cubicBezTo>
                  <a:pt x="56660" y="57034"/>
                  <a:pt x="56848" y="57410"/>
                  <a:pt x="57047" y="57785"/>
                </a:cubicBezTo>
                <a:cubicBezTo>
                  <a:pt x="57351" y="57736"/>
                  <a:pt x="57654" y="57684"/>
                  <a:pt x="57955" y="57624"/>
                </a:cubicBezTo>
                <a:cubicBezTo>
                  <a:pt x="57763" y="57218"/>
                  <a:pt x="57583" y="56813"/>
                  <a:pt x="57411" y="56404"/>
                </a:cubicBezTo>
                <a:cubicBezTo>
                  <a:pt x="57103" y="56494"/>
                  <a:pt x="56795" y="56581"/>
                  <a:pt x="56480" y="56659"/>
                </a:cubicBezTo>
                <a:close/>
                <a:moveTo>
                  <a:pt x="56416" y="56517"/>
                </a:moveTo>
                <a:cubicBezTo>
                  <a:pt x="56732" y="56442"/>
                  <a:pt x="57043" y="56355"/>
                  <a:pt x="57354" y="56262"/>
                </a:cubicBezTo>
                <a:cubicBezTo>
                  <a:pt x="57163" y="55796"/>
                  <a:pt x="56990" y="55327"/>
                  <a:pt x="56829" y="54855"/>
                </a:cubicBezTo>
                <a:cubicBezTo>
                  <a:pt x="56510" y="54990"/>
                  <a:pt x="56191" y="55113"/>
                  <a:pt x="55865" y="55234"/>
                </a:cubicBezTo>
                <a:cubicBezTo>
                  <a:pt x="56034" y="55665"/>
                  <a:pt x="56217" y="56093"/>
                  <a:pt x="56416" y="56517"/>
                </a:cubicBezTo>
                <a:close/>
                <a:moveTo>
                  <a:pt x="54825" y="55575"/>
                </a:moveTo>
                <a:cubicBezTo>
                  <a:pt x="55002" y="55969"/>
                  <a:pt x="55193" y="56359"/>
                  <a:pt x="55392" y="56746"/>
                </a:cubicBezTo>
                <a:cubicBezTo>
                  <a:pt x="55700" y="56686"/>
                  <a:pt x="56007" y="56618"/>
                  <a:pt x="56311" y="56543"/>
                </a:cubicBezTo>
                <a:cubicBezTo>
                  <a:pt x="56112" y="56123"/>
                  <a:pt x="55932" y="55695"/>
                  <a:pt x="55763" y="55267"/>
                </a:cubicBezTo>
                <a:cubicBezTo>
                  <a:pt x="55452" y="55380"/>
                  <a:pt x="55141" y="55481"/>
                  <a:pt x="54825" y="55575"/>
                </a:cubicBezTo>
                <a:moveTo>
                  <a:pt x="54206" y="54078"/>
                </a:moveTo>
                <a:cubicBezTo>
                  <a:pt x="54375" y="54532"/>
                  <a:pt x="54559" y="54986"/>
                  <a:pt x="54758" y="55432"/>
                </a:cubicBezTo>
                <a:cubicBezTo>
                  <a:pt x="55081" y="55339"/>
                  <a:pt x="55396" y="55234"/>
                  <a:pt x="55707" y="55125"/>
                </a:cubicBezTo>
                <a:cubicBezTo>
                  <a:pt x="55516" y="54629"/>
                  <a:pt x="55340" y="54127"/>
                  <a:pt x="55182" y="53624"/>
                </a:cubicBezTo>
                <a:cubicBezTo>
                  <a:pt x="54863" y="53785"/>
                  <a:pt x="54537" y="53939"/>
                  <a:pt x="54206" y="54078"/>
                </a:cubicBezTo>
                <a:moveTo>
                  <a:pt x="54150" y="53932"/>
                </a:moveTo>
                <a:cubicBezTo>
                  <a:pt x="54484" y="53789"/>
                  <a:pt x="54810" y="53635"/>
                  <a:pt x="55137" y="53474"/>
                </a:cubicBezTo>
                <a:cubicBezTo>
                  <a:pt x="54949" y="52866"/>
                  <a:pt x="54792" y="52254"/>
                  <a:pt x="54660" y="51639"/>
                </a:cubicBezTo>
                <a:cubicBezTo>
                  <a:pt x="54319" y="51876"/>
                  <a:pt x="53978" y="52101"/>
                  <a:pt x="53629" y="52311"/>
                </a:cubicBezTo>
                <a:cubicBezTo>
                  <a:pt x="53779" y="52855"/>
                  <a:pt x="53955" y="53395"/>
                  <a:pt x="54150" y="53932"/>
                </a:cubicBezTo>
                <a:moveTo>
                  <a:pt x="53156" y="54494"/>
                </a:moveTo>
                <a:cubicBezTo>
                  <a:pt x="53332" y="54903"/>
                  <a:pt x="53524" y="55309"/>
                  <a:pt x="53730" y="55714"/>
                </a:cubicBezTo>
                <a:cubicBezTo>
                  <a:pt x="54041" y="55639"/>
                  <a:pt x="54349" y="55556"/>
                  <a:pt x="54653" y="55466"/>
                </a:cubicBezTo>
                <a:cubicBezTo>
                  <a:pt x="54454" y="55020"/>
                  <a:pt x="54274" y="54573"/>
                  <a:pt x="54105" y="54123"/>
                </a:cubicBezTo>
                <a:cubicBezTo>
                  <a:pt x="53794" y="54254"/>
                  <a:pt x="53479" y="54378"/>
                  <a:pt x="53156" y="54494"/>
                </a:cubicBezTo>
                <a:moveTo>
                  <a:pt x="52537" y="52919"/>
                </a:moveTo>
                <a:cubicBezTo>
                  <a:pt x="52706" y="53399"/>
                  <a:pt x="52889" y="53875"/>
                  <a:pt x="53092" y="54348"/>
                </a:cubicBezTo>
                <a:cubicBezTo>
                  <a:pt x="53418" y="54232"/>
                  <a:pt x="53737" y="54108"/>
                  <a:pt x="54049" y="53977"/>
                </a:cubicBezTo>
                <a:cubicBezTo>
                  <a:pt x="53854" y="53444"/>
                  <a:pt x="53681" y="52907"/>
                  <a:pt x="53531" y="52371"/>
                </a:cubicBezTo>
                <a:cubicBezTo>
                  <a:pt x="53205" y="52562"/>
                  <a:pt x="52874" y="52746"/>
                  <a:pt x="52537" y="52919"/>
                </a:cubicBezTo>
                <a:moveTo>
                  <a:pt x="52439" y="52971"/>
                </a:moveTo>
                <a:cubicBezTo>
                  <a:pt x="52124" y="53129"/>
                  <a:pt x="51805" y="53275"/>
                  <a:pt x="51479" y="53414"/>
                </a:cubicBezTo>
                <a:cubicBezTo>
                  <a:pt x="51655" y="53842"/>
                  <a:pt x="51846" y="54266"/>
                  <a:pt x="52053" y="54686"/>
                </a:cubicBezTo>
                <a:cubicBezTo>
                  <a:pt x="52372" y="54592"/>
                  <a:pt x="52679" y="54494"/>
                  <a:pt x="52987" y="54386"/>
                </a:cubicBezTo>
                <a:cubicBezTo>
                  <a:pt x="52788" y="53917"/>
                  <a:pt x="52604" y="53444"/>
                  <a:pt x="52439" y="52971"/>
                </a:cubicBezTo>
                <a:close/>
                <a:moveTo>
                  <a:pt x="52484" y="52768"/>
                </a:moveTo>
                <a:cubicBezTo>
                  <a:pt x="52826" y="52592"/>
                  <a:pt x="53160" y="52408"/>
                  <a:pt x="53486" y="52209"/>
                </a:cubicBezTo>
                <a:cubicBezTo>
                  <a:pt x="53298" y="51534"/>
                  <a:pt x="53148" y="50855"/>
                  <a:pt x="53032" y="50172"/>
                </a:cubicBezTo>
                <a:cubicBezTo>
                  <a:pt x="52683" y="50465"/>
                  <a:pt x="52334" y="50746"/>
                  <a:pt x="51970" y="51013"/>
                </a:cubicBezTo>
                <a:cubicBezTo>
                  <a:pt x="52117" y="51602"/>
                  <a:pt x="52289" y="52187"/>
                  <a:pt x="52484" y="52768"/>
                </a:cubicBezTo>
                <a:close/>
                <a:moveTo>
                  <a:pt x="76362" y="54074"/>
                </a:moveTo>
                <a:cubicBezTo>
                  <a:pt x="75927" y="54341"/>
                  <a:pt x="75492" y="54599"/>
                  <a:pt x="75060" y="54851"/>
                </a:cubicBezTo>
                <a:cubicBezTo>
                  <a:pt x="75064" y="55643"/>
                  <a:pt x="75094" y="56434"/>
                  <a:pt x="75154" y="57226"/>
                </a:cubicBezTo>
                <a:cubicBezTo>
                  <a:pt x="75559" y="57031"/>
                  <a:pt x="75961" y="56828"/>
                  <a:pt x="76366" y="56622"/>
                </a:cubicBezTo>
                <a:cubicBezTo>
                  <a:pt x="76347" y="56179"/>
                  <a:pt x="76340" y="55736"/>
                  <a:pt x="76340" y="55294"/>
                </a:cubicBezTo>
                <a:cubicBezTo>
                  <a:pt x="76340" y="54888"/>
                  <a:pt x="76347" y="54479"/>
                  <a:pt x="76362" y="54074"/>
                </a:cubicBezTo>
                <a:close/>
                <a:moveTo>
                  <a:pt x="106348" y="15661"/>
                </a:moveTo>
                <a:cubicBezTo>
                  <a:pt x="106187" y="15676"/>
                  <a:pt x="106026" y="15691"/>
                  <a:pt x="105864" y="15706"/>
                </a:cubicBezTo>
                <a:cubicBezTo>
                  <a:pt x="106022" y="15691"/>
                  <a:pt x="106179" y="15680"/>
                  <a:pt x="106337" y="15669"/>
                </a:cubicBezTo>
                <a:cubicBezTo>
                  <a:pt x="106341" y="15665"/>
                  <a:pt x="106348" y="15661"/>
                  <a:pt x="106348" y="15661"/>
                </a:cubicBezTo>
                <a:close/>
                <a:moveTo>
                  <a:pt x="105729" y="16104"/>
                </a:moveTo>
                <a:cubicBezTo>
                  <a:pt x="106029" y="16100"/>
                  <a:pt x="106326" y="16096"/>
                  <a:pt x="106618" y="16093"/>
                </a:cubicBezTo>
                <a:cubicBezTo>
                  <a:pt x="106637" y="16085"/>
                  <a:pt x="106656" y="16074"/>
                  <a:pt x="106671" y="16063"/>
                </a:cubicBezTo>
                <a:cubicBezTo>
                  <a:pt x="106363" y="16074"/>
                  <a:pt x="106048" y="16089"/>
                  <a:pt x="105729" y="16104"/>
                </a:cubicBezTo>
                <a:close/>
                <a:moveTo>
                  <a:pt x="58457" y="48439"/>
                </a:moveTo>
                <a:cubicBezTo>
                  <a:pt x="58030" y="48848"/>
                  <a:pt x="57613" y="49238"/>
                  <a:pt x="57197" y="49609"/>
                </a:cubicBezTo>
                <a:cubicBezTo>
                  <a:pt x="57253" y="50435"/>
                  <a:pt x="57354" y="51264"/>
                  <a:pt x="57504" y="52086"/>
                </a:cubicBezTo>
                <a:cubicBezTo>
                  <a:pt x="57876" y="51838"/>
                  <a:pt x="58247" y="51575"/>
                  <a:pt x="58623" y="51298"/>
                </a:cubicBezTo>
                <a:cubicBezTo>
                  <a:pt x="58510" y="50375"/>
                  <a:pt x="58457" y="49448"/>
                  <a:pt x="58457" y="48521"/>
                </a:cubicBezTo>
                <a:lnTo>
                  <a:pt x="58457" y="48439"/>
                </a:lnTo>
                <a:moveTo>
                  <a:pt x="66817" y="51455"/>
                </a:moveTo>
                <a:cubicBezTo>
                  <a:pt x="66393" y="51763"/>
                  <a:pt x="65976" y="52056"/>
                  <a:pt x="65560" y="52341"/>
                </a:cubicBezTo>
                <a:cubicBezTo>
                  <a:pt x="65598" y="53125"/>
                  <a:pt x="65669" y="53913"/>
                  <a:pt x="65774" y="54697"/>
                </a:cubicBezTo>
                <a:cubicBezTo>
                  <a:pt x="66160" y="54491"/>
                  <a:pt x="66543" y="54273"/>
                  <a:pt x="66929" y="54048"/>
                </a:cubicBezTo>
                <a:cubicBezTo>
                  <a:pt x="66854" y="53204"/>
                  <a:pt x="66817" y="52360"/>
                  <a:pt x="66817" y="51515"/>
                </a:cubicBezTo>
                <a:cubicBezTo>
                  <a:pt x="66817" y="51497"/>
                  <a:pt x="66817" y="51478"/>
                  <a:pt x="66817" y="51455"/>
                </a:cubicBezTo>
                <a:moveTo>
                  <a:pt x="69560" y="52573"/>
                </a:moveTo>
                <a:cubicBezTo>
                  <a:pt x="69139" y="52855"/>
                  <a:pt x="68719" y="53125"/>
                  <a:pt x="68303" y="53388"/>
                </a:cubicBezTo>
                <a:cubicBezTo>
                  <a:pt x="68340" y="54157"/>
                  <a:pt x="68404" y="54926"/>
                  <a:pt x="68502" y="55691"/>
                </a:cubicBezTo>
                <a:cubicBezTo>
                  <a:pt x="68888" y="55496"/>
                  <a:pt x="69275" y="55294"/>
                  <a:pt x="69665" y="55080"/>
                </a:cubicBezTo>
                <a:cubicBezTo>
                  <a:pt x="69593" y="54247"/>
                  <a:pt x="69560" y="53410"/>
                  <a:pt x="69560" y="52573"/>
                </a:cubicBezTo>
                <a:close/>
                <a:moveTo>
                  <a:pt x="105399" y="15609"/>
                </a:moveTo>
                <a:cubicBezTo>
                  <a:pt x="105166" y="15635"/>
                  <a:pt x="104934" y="15661"/>
                  <a:pt x="104697" y="15684"/>
                </a:cubicBezTo>
                <a:cubicBezTo>
                  <a:pt x="104926" y="15661"/>
                  <a:pt x="105155" y="15639"/>
                  <a:pt x="105384" y="15616"/>
                </a:cubicBezTo>
                <a:cubicBezTo>
                  <a:pt x="105388" y="15616"/>
                  <a:pt x="105395" y="15612"/>
                  <a:pt x="105399" y="15609"/>
                </a:cubicBezTo>
                <a:close/>
                <a:moveTo>
                  <a:pt x="105324" y="16258"/>
                </a:moveTo>
                <a:cubicBezTo>
                  <a:pt x="105305" y="16269"/>
                  <a:pt x="105290" y="16277"/>
                  <a:pt x="105271" y="16288"/>
                </a:cubicBezTo>
                <a:cubicBezTo>
                  <a:pt x="105594" y="16292"/>
                  <a:pt x="105905" y="16299"/>
                  <a:pt x="106209" y="16314"/>
                </a:cubicBezTo>
                <a:cubicBezTo>
                  <a:pt x="106258" y="16288"/>
                  <a:pt x="106303" y="16262"/>
                  <a:pt x="106352" y="16239"/>
                </a:cubicBezTo>
                <a:cubicBezTo>
                  <a:pt x="106018" y="16239"/>
                  <a:pt x="105673" y="16247"/>
                  <a:pt x="105324" y="16258"/>
                </a:cubicBezTo>
                <a:close/>
                <a:moveTo>
                  <a:pt x="46466" y="28538"/>
                </a:moveTo>
                <a:cubicBezTo>
                  <a:pt x="46571" y="28418"/>
                  <a:pt x="46680" y="28298"/>
                  <a:pt x="46792" y="28178"/>
                </a:cubicBezTo>
                <a:cubicBezTo>
                  <a:pt x="44939" y="28876"/>
                  <a:pt x="43119" y="29589"/>
                  <a:pt x="41348" y="30309"/>
                </a:cubicBezTo>
                <a:cubicBezTo>
                  <a:pt x="41299" y="30418"/>
                  <a:pt x="41251" y="30523"/>
                  <a:pt x="41202" y="30628"/>
                </a:cubicBezTo>
                <a:cubicBezTo>
                  <a:pt x="41566" y="30478"/>
                  <a:pt x="41934" y="30324"/>
                  <a:pt x="42305" y="30174"/>
                </a:cubicBezTo>
                <a:cubicBezTo>
                  <a:pt x="43663" y="29622"/>
                  <a:pt x="45051" y="29078"/>
                  <a:pt x="46466" y="28538"/>
                </a:cubicBezTo>
                <a:close/>
                <a:moveTo>
                  <a:pt x="41108" y="30838"/>
                </a:moveTo>
                <a:cubicBezTo>
                  <a:pt x="41071" y="30936"/>
                  <a:pt x="41029" y="31029"/>
                  <a:pt x="40992" y="31123"/>
                </a:cubicBezTo>
                <a:cubicBezTo>
                  <a:pt x="42054" y="30669"/>
                  <a:pt x="43142" y="30223"/>
                  <a:pt x="44252" y="29776"/>
                </a:cubicBezTo>
                <a:cubicBezTo>
                  <a:pt x="44830" y="29547"/>
                  <a:pt x="45408" y="29319"/>
                  <a:pt x="45997" y="29090"/>
                </a:cubicBezTo>
                <a:cubicBezTo>
                  <a:pt x="46076" y="28992"/>
                  <a:pt x="46158" y="28895"/>
                  <a:pt x="46245" y="28793"/>
                </a:cubicBezTo>
                <a:cubicBezTo>
                  <a:pt x="44489" y="29465"/>
                  <a:pt x="42770" y="30148"/>
                  <a:pt x="41108" y="30838"/>
                </a:cubicBezTo>
                <a:close/>
                <a:moveTo>
                  <a:pt x="52672" y="36695"/>
                </a:moveTo>
                <a:cubicBezTo>
                  <a:pt x="53726" y="35265"/>
                  <a:pt x="55021" y="33757"/>
                  <a:pt x="56668" y="32174"/>
                </a:cubicBezTo>
                <a:cubicBezTo>
                  <a:pt x="57456" y="31423"/>
                  <a:pt x="58296" y="30688"/>
                  <a:pt x="59174" y="29975"/>
                </a:cubicBezTo>
                <a:cubicBezTo>
                  <a:pt x="57898" y="30891"/>
                  <a:pt x="56769" y="31836"/>
                  <a:pt x="55801" y="32800"/>
                </a:cubicBezTo>
                <a:cubicBezTo>
                  <a:pt x="54548" y="34050"/>
                  <a:pt x="53509" y="35352"/>
                  <a:pt x="52672" y="36695"/>
                </a:cubicBezTo>
                <a:close/>
                <a:moveTo>
                  <a:pt x="55718" y="32722"/>
                </a:moveTo>
                <a:cubicBezTo>
                  <a:pt x="57043" y="31401"/>
                  <a:pt x="58664" y="30125"/>
                  <a:pt x="60540" y="28898"/>
                </a:cubicBezTo>
                <a:cubicBezTo>
                  <a:pt x="61553" y="28125"/>
                  <a:pt x="62603" y="27375"/>
                  <a:pt x="63665" y="26651"/>
                </a:cubicBezTo>
                <a:cubicBezTo>
                  <a:pt x="59561" y="28729"/>
                  <a:pt x="56184" y="30984"/>
                  <a:pt x="53850" y="33363"/>
                </a:cubicBezTo>
                <a:cubicBezTo>
                  <a:pt x="50743" y="36526"/>
                  <a:pt x="49070" y="40034"/>
                  <a:pt x="48608" y="43610"/>
                </a:cubicBezTo>
                <a:cubicBezTo>
                  <a:pt x="49494" y="41869"/>
                  <a:pt x="50462" y="39895"/>
                  <a:pt x="51944" y="37719"/>
                </a:cubicBezTo>
                <a:cubicBezTo>
                  <a:pt x="52878" y="35986"/>
                  <a:pt x="54128" y="34305"/>
                  <a:pt x="55718" y="32722"/>
                </a:cubicBezTo>
                <a:moveTo>
                  <a:pt x="51392" y="44447"/>
                </a:moveTo>
                <a:cubicBezTo>
                  <a:pt x="50901" y="45216"/>
                  <a:pt x="50432" y="45940"/>
                  <a:pt x="49952" y="46619"/>
                </a:cubicBezTo>
                <a:cubicBezTo>
                  <a:pt x="49985" y="47572"/>
                  <a:pt x="50094" y="48529"/>
                  <a:pt x="50278" y="49478"/>
                </a:cubicBezTo>
                <a:cubicBezTo>
                  <a:pt x="50661" y="49129"/>
                  <a:pt x="51032" y="48758"/>
                  <a:pt x="51392" y="48367"/>
                </a:cubicBezTo>
                <a:cubicBezTo>
                  <a:pt x="51325" y="47707"/>
                  <a:pt x="51287" y="47050"/>
                  <a:pt x="51287" y="46390"/>
                </a:cubicBezTo>
                <a:cubicBezTo>
                  <a:pt x="51287" y="45741"/>
                  <a:pt x="51321" y="45096"/>
                  <a:pt x="51392" y="44447"/>
                </a:cubicBezTo>
                <a:close/>
                <a:moveTo>
                  <a:pt x="61268" y="49365"/>
                </a:moveTo>
                <a:cubicBezTo>
                  <a:pt x="60844" y="49733"/>
                  <a:pt x="60423" y="50086"/>
                  <a:pt x="60007" y="50423"/>
                </a:cubicBezTo>
                <a:cubicBezTo>
                  <a:pt x="60056" y="51245"/>
                  <a:pt x="60142" y="52063"/>
                  <a:pt x="60277" y="52881"/>
                </a:cubicBezTo>
                <a:cubicBezTo>
                  <a:pt x="60652" y="52645"/>
                  <a:pt x="61031" y="52397"/>
                  <a:pt x="61410" y="52138"/>
                </a:cubicBezTo>
                <a:cubicBezTo>
                  <a:pt x="61316" y="51253"/>
                  <a:pt x="61268" y="50367"/>
                  <a:pt x="61268" y="49478"/>
                </a:cubicBezTo>
                <a:cubicBezTo>
                  <a:pt x="61268" y="49440"/>
                  <a:pt x="61268" y="49403"/>
                  <a:pt x="61268" y="49365"/>
                </a:cubicBezTo>
                <a:close/>
                <a:moveTo>
                  <a:pt x="64055" y="50382"/>
                </a:moveTo>
                <a:cubicBezTo>
                  <a:pt x="63631" y="50716"/>
                  <a:pt x="63211" y="51039"/>
                  <a:pt x="62795" y="51346"/>
                </a:cubicBezTo>
                <a:cubicBezTo>
                  <a:pt x="62836" y="52149"/>
                  <a:pt x="62915" y="52952"/>
                  <a:pt x="63035" y="53755"/>
                </a:cubicBezTo>
                <a:cubicBezTo>
                  <a:pt x="63414" y="53534"/>
                  <a:pt x="63797" y="53301"/>
                  <a:pt x="64179" y="53061"/>
                </a:cubicBezTo>
                <a:cubicBezTo>
                  <a:pt x="64097" y="52202"/>
                  <a:pt x="64055" y="51343"/>
                  <a:pt x="64055" y="50480"/>
                </a:cubicBezTo>
                <a:cubicBezTo>
                  <a:pt x="64055" y="50446"/>
                  <a:pt x="64055" y="50416"/>
                  <a:pt x="64055" y="50382"/>
                </a:cubicBezTo>
                <a:moveTo>
                  <a:pt x="103737" y="16438"/>
                </a:moveTo>
                <a:cubicBezTo>
                  <a:pt x="103545" y="16442"/>
                  <a:pt x="103354" y="16445"/>
                  <a:pt x="103159" y="16453"/>
                </a:cubicBezTo>
                <a:cubicBezTo>
                  <a:pt x="103335" y="16457"/>
                  <a:pt x="103504" y="16464"/>
                  <a:pt x="103673" y="16468"/>
                </a:cubicBezTo>
                <a:cubicBezTo>
                  <a:pt x="103696" y="16460"/>
                  <a:pt x="103714" y="16449"/>
                  <a:pt x="103737" y="16438"/>
                </a:cubicBezTo>
                <a:close/>
                <a:moveTo>
                  <a:pt x="103545" y="16610"/>
                </a:moveTo>
                <a:cubicBezTo>
                  <a:pt x="103418" y="16678"/>
                  <a:pt x="103290" y="16742"/>
                  <a:pt x="103166" y="16809"/>
                </a:cubicBezTo>
                <a:cubicBezTo>
                  <a:pt x="103227" y="16821"/>
                  <a:pt x="103287" y="16832"/>
                  <a:pt x="103347" y="16843"/>
                </a:cubicBezTo>
                <a:cubicBezTo>
                  <a:pt x="103527" y="16884"/>
                  <a:pt x="103696" y="16926"/>
                  <a:pt x="103853" y="16971"/>
                </a:cubicBezTo>
                <a:cubicBezTo>
                  <a:pt x="104044" y="16869"/>
                  <a:pt x="104236" y="16764"/>
                  <a:pt x="104427" y="16659"/>
                </a:cubicBezTo>
                <a:cubicBezTo>
                  <a:pt x="104146" y="16641"/>
                  <a:pt x="103849" y="16622"/>
                  <a:pt x="103545" y="16610"/>
                </a:cubicBezTo>
                <a:close/>
                <a:moveTo>
                  <a:pt x="32452" y="34624"/>
                </a:moveTo>
                <a:cubicBezTo>
                  <a:pt x="32411" y="34523"/>
                  <a:pt x="32370" y="34421"/>
                  <a:pt x="32328" y="34320"/>
                </a:cubicBezTo>
                <a:cubicBezTo>
                  <a:pt x="28760" y="36072"/>
                  <a:pt x="25736" y="37813"/>
                  <a:pt x="23571" y="39468"/>
                </a:cubicBezTo>
                <a:cubicBezTo>
                  <a:pt x="21740" y="40867"/>
                  <a:pt x="20525" y="42207"/>
                  <a:pt x="20116" y="43411"/>
                </a:cubicBezTo>
                <a:cubicBezTo>
                  <a:pt x="19973" y="43831"/>
                  <a:pt x="19902" y="44244"/>
                  <a:pt x="19902" y="44645"/>
                </a:cubicBezTo>
                <a:cubicBezTo>
                  <a:pt x="19902" y="45779"/>
                  <a:pt x="20446" y="46859"/>
                  <a:pt x="21395" y="47853"/>
                </a:cubicBezTo>
                <a:cubicBezTo>
                  <a:pt x="21800" y="47760"/>
                  <a:pt x="22205" y="47662"/>
                  <a:pt x="22603" y="47557"/>
                </a:cubicBezTo>
                <a:cubicBezTo>
                  <a:pt x="21868" y="46604"/>
                  <a:pt x="21451" y="45583"/>
                  <a:pt x="21451" y="44510"/>
                </a:cubicBezTo>
                <a:cubicBezTo>
                  <a:pt x="21451" y="43978"/>
                  <a:pt x="21556" y="43434"/>
                  <a:pt x="21774" y="42882"/>
                </a:cubicBezTo>
                <a:cubicBezTo>
                  <a:pt x="22539" y="40965"/>
                  <a:pt x="25038" y="38871"/>
                  <a:pt x="28659" y="36706"/>
                </a:cubicBezTo>
                <a:cubicBezTo>
                  <a:pt x="29815" y="36020"/>
                  <a:pt x="31086" y="35322"/>
                  <a:pt x="32452" y="34624"/>
                </a:cubicBezTo>
                <a:close/>
                <a:moveTo>
                  <a:pt x="25530" y="38972"/>
                </a:moveTo>
                <a:cubicBezTo>
                  <a:pt x="23672" y="40364"/>
                  <a:pt x="22412" y="41708"/>
                  <a:pt x="21924" y="42938"/>
                </a:cubicBezTo>
                <a:cubicBezTo>
                  <a:pt x="21710" y="43475"/>
                  <a:pt x="21609" y="43996"/>
                  <a:pt x="21609" y="44510"/>
                </a:cubicBezTo>
                <a:cubicBezTo>
                  <a:pt x="21609" y="45557"/>
                  <a:pt x="22025" y="46566"/>
                  <a:pt x="22772" y="47512"/>
                </a:cubicBezTo>
                <a:cubicBezTo>
                  <a:pt x="22772" y="47512"/>
                  <a:pt x="22772" y="47512"/>
                  <a:pt x="22772" y="47512"/>
                </a:cubicBezTo>
                <a:cubicBezTo>
                  <a:pt x="23192" y="47403"/>
                  <a:pt x="23601" y="47283"/>
                  <a:pt x="24006" y="47163"/>
                </a:cubicBezTo>
                <a:cubicBezTo>
                  <a:pt x="23455" y="46278"/>
                  <a:pt x="23143" y="45347"/>
                  <a:pt x="23143" y="44383"/>
                </a:cubicBezTo>
                <a:cubicBezTo>
                  <a:pt x="23143" y="43726"/>
                  <a:pt x="23290" y="43058"/>
                  <a:pt x="23594" y="42379"/>
                </a:cubicBezTo>
                <a:cubicBezTo>
                  <a:pt x="24468" y="40439"/>
                  <a:pt x="27012" y="38350"/>
                  <a:pt x="30644" y="36203"/>
                </a:cubicBezTo>
                <a:cubicBezTo>
                  <a:pt x="31278" y="35832"/>
                  <a:pt x="31942" y="35457"/>
                  <a:pt x="32636" y="35082"/>
                </a:cubicBezTo>
                <a:cubicBezTo>
                  <a:pt x="32595" y="34980"/>
                  <a:pt x="32553" y="34875"/>
                  <a:pt x="32512" y="34770"/>
                </a:cubicBezTo>
                <a:cubicBezTo>
                  <a:pt x="29732" y="36192"/>
                  <a:pt x="27346" y="37607"/>
                  <a:pt x="25530" y="38972"/>
                </a:cubicBezTo>
                <a:moveTo>
                  <a:pt x="47787" y="27169"/>
                </a:moveTo>
                <a:cubicBezTo>
                  <a:pt x="47993" y="26974"/>
                  <a:pt x="48203" y="26782"/>
                  <a:pt x="48421" y="26587"/>
                </a:cubicBezTo>
                <a:cubicBezTo>
                  <a:pt x="46278" y="27386"/>
                  <a:pt x="44140" y="28208"/>
                  <a:pt x="42042" y="29045"/>
                </a:cubicBezTo>
                <a:cubicBezTo>
                  <a:pt x="41952" y="29195"/>
                  <a:pt x="41862" y="29345"/>
                  <a:pt x="41780" y="29491"/>
                </a:cubicBezTo>
                <a:cubicBezTo>
                  <a:pt x="42466" y="29217"/>
                  <a:pt x="43157" y="28943"/>
                  <a:pt x="43855" y="28669"/>
                </a:cubicBezTo>
                <a:cubicBezTo>
                  <a:pt x="45153" y="28163"/>
                  <a:pt x="46466" y="27664"/>
                  <a:pt x="47787" y="27169"/>
                </a:cubicBezTo>
                <a:close/>
                <a:moveTo>
                  <a:pt x="41652" y="29720"/>
                </a:moveTo>
                <a:cubicBezTo>
                  <a:pt x="41585" y="29844"/>
                  <a:pt x="41521" y="29968"/>
                  <a:pt x="41457" y="30091"/>
                </a:cubicBezTo>
                <a:cubicBezTo>
                  <a:pt x="43273" y="29352"/>
                  <a:pt x="45145" y="28624"/>
                  <a:pt x="47044" y="27912"/>
                </a:cubicBezTo>
                <a:cubicBezTo>
                  <a:pt x="47190" y="27758"/>
                  <a:pt x="47340" y="27608"/>
                  <a:pt x="47494" y="27458"/>
                </a:cubicBezTo>
                <a:cubicBezTo>
                  <a:pt x="45517" y="28193"/>
                  <a:pt x="43562" y="28951"/>
                  <a:pt x="41652" y="29720"/>
                </a:cubicBezTo>
                <a:close/>
                <a:moveTo>
                  <a:pt x="101823" y="17586"/>
                </a:moveTo>
                <a:cubicBezTo>
                  <a:pt x="101928" y="17710"/>
                  <a:pt x="102022" y="17837"/>
                  <a:pt x="102105" y="17969"/>
                </a:cubicBezTo>
                <a:cubicBezTo>
                  <a:pt x="102619" y="17665"/>
                  <a:pt x="103140" y="17368"/>
                  <a:pt x="103669" y="17076"/>
                </a:cubicBezTo>
                <a:cubicBezTo>
                  <a:pt x="103557" y="17046"/>
                  <a:pt x="103440" y="17016"/>
                  <a:pt x="103317" y="16989"/>
                </a:cubicBezTo>
                <a:cubicBezTo>
                  <a:pt x="103200" y="16967"/>
                  <a:pt x="103076" y="16944"/>
                  <a:pt x="102953" y="16922"/>
                </a:cubicBezTo>
                <a:cubicBezTo>
                  <a:pt x="102559" y="17128"/>
                  <a:pt x="102172" y="17338"/>
                  <a:pt x="101789" y="17548"/>
                </a:cubicBezTo>
                <a:cubicBezTo>
                  <a:pt x="101801" y="17560"/>
                  <a:pt x="101812" y="17571"/>
                  <a:pt x="101823" y="17586"/>
                </a:cubicBezTo>
                <a:close/>
                <a:moveTo>
                  <a:pt x="100836" y="89546"/>
                </a:moveTo>
                <a:cubicBezTo>
                  <a:pt x="101013" y="89692"/>
                  <a:pt x="101197" y="89838"/>
                  <a:pt x="101377" y="89985"/>
                </a:cubicBezTo>
                <a:cubicBezTo>
                  <a:pt x="101591" y="90097"/>
                  <a:pt x="101812" y="90206"/>
                  <a:pt x="102030" y="90315"/>
                </a:cubicBezTo>
                <a:cubicBezTo>
                  <a:pt x="101850" y="90161"/>
                  <a:pt x="101669" y="90011"/>
                  <a:pt x="101493" y="89857"/>
                </a:cubicBezTo>
                <a:cubicBezTo>
                  <a:pt x="101275" y="89752"/>
                  <a:pt x="101054" y="89651"/>
                  <a:pt x="100836" y="89546"/>
                </a:cubicBezTo>
                <a:close/>
                <a:moveTo>
                  <a:pt x="101309" y="89696"/>
                </a:moveTo>
                <a:cubicBezTo>
                  <a:pt x="101125" y="89534"/>
                  <a:pt x="100942" y="89369"/>
                  <a:pt x="100758" y="89204"/>
                </a:cubicBezTo>
                <a:cubicBezTo>
                  <a:pt x="100529" y="89103"/>
                  <a:pt x="100300" y="89002"/>
                  <a:pt x="100071" y="88896"/>
                </a:cubicBezTo>
                <a:cubicBezTo>
                  <a:pt x="100251" y="89054"/>
                  <a:pt x="100439" y="89212"/>
                  <a:pt x="100623" y="89365"/>
                </a:cubicBezTo>
                <a:cubicBezTo>
                  <a:pt x="100851" y="89478"/>
                  <a:pt x="101080" y="89587"/>
                  <a:pt x="101309" y="89696"/>
                </a:cubicBezTo>
                <a:moveTo>
                  <a:pt x="31068" y="31067"/>
                </a:moveTo>
                <a:cubicBezTo>
                  <a:pt x="31139" y="31225"/>
                  <a:pt x="31210" y="31382"/>
                  <a:pt x="31282" y="31540"/>
                </a:cubicBezTo>
                <a:cubicBezTo>
                  <a:pt x="31709" y="31345"/>
                  <a:pt x="32137" y="31153"/>
                  <a:pt x="32568" y="30958"/>
                </a:cubicBezTo>
                <a:cubicBezTo>
                  <a:pt x="32523" y="30789"/>
                  <a:pt x="32482" y="30617"/>
                  <a:pt x="32441" y="30448"/>
                </a:cubicBezTo>
                <a:cubicBezTo>
                  <a:pt x="31979" y="30654"/>
                  <a:pt x="31522" y="30861"/>
                  <a:pt x="31068" y="31067"/>
                </a:cubicBezTo>
                <a:close/>
                <a:moveTo>
                  <a:pt x="30764" y="30369"/>
                </a:moveTo>
                <a:cubicBezTo>
                  <a:pt x="30839" y="30549"/>
                  <a:pt x="30918" y="30726"/>
                  <a:pt x="30996" y="30906"/>
                </a:cubicBezTo>
                <a:cubicBezTo>
                  <a:pt x="31462" y="30695"/>
                  <a:pt x="31927" y="30482"/>
                  <a:pt x="32400" y="30272"/>
                </a:cubicBezTo>
                <a:cubicBezTo>
                  <a:pt x="32355" y="30073"/>
                  <a:pt x="32313" y="29878"/>
                  <a:pt x="32276" y="29679"/>
                </a:cubicBezTo>
                <a:cubicBezTo>
                  <a:pt x="31769" y="29908"/>
                  <a:pt x="31267" y="30140"/>
                  <a:pt x="30764" y="30369"/>
                </a:cubicBezTo>
                <a:moveTo>
                  <a:pt x="30452" y="29607"/>
                </a:moveTo>
                <a:cubicBezTo>
                  <a:pt x="30531" y="29806"/>
                  <a:pt x="30610" y="30005"/>
                  <a:pt x="30692" y="30204"/>
                </a:cubicBezTo>
                <a:cubicBezTo>
                  <a:pt x="31207" y="29968"/>
                  <a:pt x="31724" y="29731"/>
                  <a:pt x="32242" y="29499"/>
                </a:cubicBezTo>
                <a:cubicBezTo>
                  <a:pt x="32205" y="29273"/>
                  <a:pt x="32171" y="29048"/>
                  <a:pt x="32145" y="28823"/>
                </a:cubicBezTo>
                <a:cubicBezTo>
                  <a:pt x="31578" y="29082"/>
                  <a:pt x="31015" y="29345"/>
                  <a:pt x="30452" y="29607"/>
                </a:cubicBezTo>
                <a:close/>
                <a:moveTo>
                  <a:pt x="32073" y="27889"/>
                </a:moveTo>
                <a:cubicBezTo>
                  <a:pt x="31435" y="28189"/>
                  <a:pt x="30790" y="28493"/>
                  <a:pt x="30152" y="28797"/>
                </a:cubicBezTo>
                <a:cubicBezTo>
                  <a:pt x="30223" y="29011"/>
                  <a:pt x="30302" y="29225"/>
                  <a:pt x="30385" y="29439"/>
                </a:cubicBezTo>
                <a:cubicBezTo>
                  <a:pt x="30963" y="29168"/>
                  <a:pt x="31544" y="28898"/>
                  <a:pt x="32122" y="28632"/>
                </a:cubicBezTo>
                <a:cubicBezTo>
                  <a:pt x="32099" y="28384"/>
                  <a:pt x="32081" y="28137"/>
                  <a:pt x="32073" y="27889"/>
                </a:cubicBezTo>
                <a:moveTo>
                  <a:pt x="32099" y="26842"/>
                </a:moveTo>
                <a:cubicBezTo>
                  <a:pt x="31360" y="27199"/>
                  <a:pt x="30617" y="27559"/>
                  <a:pt x="29875" y="27923"/>
                </a:cubicBezTo>
                <a:cubicBezTo>
                  <a:pt x="29942" y="28155"/>
                  <a:pt x="30013" y="28388"/>
                  <a:pt x="30092" y="28621"/>
                </a:cubicBezTo>
                <a:cubicBezTo>
                  <a:pt x="30753" y="28309"/>
                  <a:pt x="31409" y="27998"/>
                  <a:pt x="32069" y="27686"/>
                </a:cubicBezTo>
                <a:cubicBezTo>
                  <a:pt x="32069" y="27656"/>
                  <a:pt x="32069" y="27626"/>
                  <a:pt x="32069" y="27596"/>
                </a:cubicBezTo>
                <a:cubicBezTo>
                  <a:pt x="32069" y="27345"/>
                  <a:pt x="32081" y="27094"/>
                  <a:pt x="32099" y="26842"/>
                </a:cubicBezTo>
                <a:moveTo>
                  <a:pt x="73274" y="27079"/>
                </a:moveTo>
                <a:cubicBezTo>
                  <a:pt x="74790" y="26039"/>
                  <a:pt x="76268" y="25045"/>
                  <a:pt x="77638" y="24114"/>
                </a:cubicBezTo>
                <a:cubicBezTo>
                  <a:pt x="76066" y="25060"/>
                  <a:pt x="74606" y="26051"/>
                  <a:pt x="73274" y="27079"/>
                </a:cubicBezTo>
                <a:close/>
                <a:moveTo>
                  <a:pt x="78767" y="23342"/>
                </a:moveTo>
                <a:cubicBezTo>
                  <a:pt x="79608" y="22764"/>
                  <a:pt x="80395" y="22212"/>
                  <a:pt x="81112" y="21691"/>
                </a:cubicBezTo>
                <a:cubicBezTo>
                  <a:pt x="76565" y="23859"/>
                  <a:pt x="72651" y="26294"/>
                  <a:pt x="69627" y="28970"/>
                </a:cubicBezTo>
                <a:cubicBezTo>
                  <a:pt x="68614" y="29863"/>
                  <a:pt x="67684" y="30793"/>
                  <a:pt x="66832" y="31750"/>
                </a:cubicBezTo>
                <a:cubicBezTo>
                  <a:pt x="68569" y="30395"/>
                  <a:pt x="70385" y="29086"/>
                  <a:pt x="72171" y="27844"/>
                </a:cubicBezTo>
                <a:cubicBezTo>
                  <a:pt x="74088" y="26249"/>
                  <a:pt x="76302" y="24749"/>
                  <a:pt x="78767" y="23342"/>
                </a:cubicBezTo>
                <a:close/>
                <a:moveTo>
                  <a:pt x="84714" y="22355"/>
                </a:moveTo>
                <a:cubicBezTo>
                  <a:pt x="85213" y="21957"/>
                  <a:pt x="85678" y="21578"/>
                  <a:pt x="86099" y="21214"/>
                </a:cubicBezTo>
                <a:cubicBezTo>
                  <a:pt x="82909" y="22936"/>
                  <a:pt x="80058" y="24820"/>
                  <a:pt x="77642" y="26850"/>
                </a:cubicBezTo>
                <a:cubicBezTo>
                  <a:pt x="76572" y="27750"/>
                  <a:pt x="75574" y="28684"/>
                  <a:pt x="74644" y="29645"/>
                </a:cubicBezTo>
                <a:cubicBezTo>
                  <a:pt x="78399" y="26932"/>
                  <a:pt x="82065" y="24445"/>
                  <a:pt x="84714" y="22355"/>
                </a:cubicBezTo>
                <a:close/>
                <a:moveTo>
                  <a:pt x="74047" y="30279"/>
                </a:moveTo>
                <a:cubicBezTo>
                  <a:pt x="71706" y="32827"/>
                  <a:pt x="69837" y="35573"/>
                  <a:pt x="68457" y="38436"/>
                </a:cubicBezTo>
                <a:cubicBezTo>
                  <a:pt x="68832" y="38098"/>
                  <a:pt x="69218" y="37757"/>
                  <a:pt x="69612" y="37412"/>
                </a:cubicBezTo>
                <a:cubicBezTo>
                  <a:pt x="70100" y="36991"/>
                  <a:pt x="70595" y="36571"/>
                  <a:pt x="71102" y="36151"/>
                </a:cubicBezTo>
                <a:cubicBezTo>
                  <a:pt x="73113" y="32710"/>
                  <a:pt x="75826" y="29476"/>
                  <a:pt x="79206" y="26595"/>
                </a:cubicBezTo>
                <a:cubicBezTo>
                  <a:pt x="77555" y="27765"/>
                  <a:pt x="75803" y="29000"/>
                  <a:pt x="74047" y="30279"/>
                </a:cubicBezTo>
                <a:close/>
                <a:moveTo>
                  <a:pt x="83044" y="27101"/>
                </a:moveTo>
                <a:cubicBezTo>
                  <a:pt x="84947" y="25690"/>
                  <a:pt x="86688" y="24366"/>
                  <a:pt x="88125" y="23154"/>
                </a:cubicBezTo>
                <a:cubicBezTo>
                  <a:pt x="88489" y="22843"/>
                  <a:pt x="88834" y="22542"/>
                  <a:pt x="89160" y="22246"/>
                </a:cubicBezTo>
                <a:cubicBezTo>
                  <a:pt x="87948" y="23060"/>
                  <a:pt x="86796" y="23904"/>
                  <a:pt x="85712" y="24779"/>
                </a:cubicBezTo>
                <a:cubicBezTo>
                  <a:pt x="84782" y="25529"/>
                  <a:pt x="83892" y="26302"/>
                  <a:pt x="83044" y="27101"/>
                </a:cubicBezTo>
                <a:close/>
                <a:moveTo>
                  <a:pt x="85663" y="24719"/>
                </a:moveTo>
                <a:cubicBezTo>
                  <a:pt x="86868" y="23747"/>
                  <a:pt x="88155" y="22813"/>
                  <a:pt x="89520" y="21916"/>
                </a:cubicBezTo>
                <a:cubicBezTo>
                  <a:pt x="90106" y="21364"/>
                  <a:pt x="90608" y="20843"/>
                  <a:pt x="91006" y="20355"/>
                </a:cubicBezTo>
                <a:cubicBezTo>
                  <a:pt x="88316" y="21882"/>
                  <a:pt x="85858" y="23529"/>
                  <a:pt x="83690" y="25293"/>
                </a:cubicBezTo>
                <a:cubicBezTo>
                  <a:pt x="81604" y="26992"/>
                  <a:pt x="79739" y="28816"/>
                  <a:pt x="78107" y="30737"/>
                </a:cubicBezTo>
                <a:cubicBezTo>
                  <a:pt x="79626" y="29611"/>
                  <a:pt x="81127" y="28519"/>
                  <a:pt x="82549" y="27469"/>
                </a:cubicBezTo>
                <a:cubicBezTo>
                  <a:pt x="83528" y="26520"/>
                  <a:pt x="84568" y="25604"/>
                  <a:pt x="85663" y="24719"/>
                </a:cubicBezTo>
                <a:close/>
                <a:moveTo>
                  <a:pt x="37341" y="23477"/>
                </a:moveTo>
                <a:cubicBezTo>
                  <a:pt x="37544" y="23237"/>
                  <a:pt x="37754" y="23004"/>
                  <a:pt x="37975" y="22775"/>
                </a:cubicBezTo>
                <a:cubicBezTo>
                  <a:pt x="36493" y="23525"/>
                  <a:pt x="34947" y="24302"/>
                  <a:pt x="33368" y="25094"/>
                </a:cubicBezTo>
                <a:cubicBezTo>
                  <a:pt x="33083" y="25236"/>
                  <a:pt x="32794" y="25383"/>
                  <a:pt x="32508" y="25525"/>
                </a:cubicBezTo>
                <a:cubicBezTo>
                  <a:pt x="32422" y="25859"/>
                  <a:pt x="32362" y="26193"/>
                  <a:pt x="32321" y="26527"/>
                </a:cubicBezTo>
                <a:cubicBezTo>
                  <a:pt x="33758" y="25833"/>
                  <a:pt x="35180" y="25150"/>
                  <a:pt x="36576" y="24478"/>
                </a:cubicBezTo>
                <a:cubicBezTo>
                  <a:pt x="36805" y="24145"/>
                  <a:pt x="37060" y="23811"/>
                  <a:pt x="37341" y="23477"/>
                </a:cubicBezTo>
                <a:close/>
                <a:moveTo>
                  <a:pt x="46897" y="18081"/>
                </a:moveTo>
                <a:cubicBezTo>
                  <a:pt x="44579" y="19387"/>
                  <a:pt x="41693" y="20888"/>
                  <a:pt x="38504" y="22505"/>
                </a:cubicBezTo>
                <a:cubicBezTo>
                  <a:pt x="38140" y="22858"/>
                  <a:pt x="37799" y="23222"/>
                  <a:pt x="37484" y="23593"/>
                </a:cubicBezTo>
                <a:cubicBezTo>
                  <a:pt x="37281" y="23837"/>
                  <a:pt x="37090" y="24077"/>
                  <a:pt x="36917" y="24313"/>
                </a:cubicBezTo>
                <a:cubicBezTo>
                  <a:pt x="38973" y="23327"/>
                  <a:pt x="40962" y="22374"/>
                  <a:pt x="42823" y="21466"/>
                </a:cubicBezTo>
                <a:cubicBezTo>
                  <a:pt x="48132" y="18884"/>
                  <a:pt x="52435" y="16697"/>
                  <a:pt x="54462" y="15264"/>
                </a:cubicBezTo>
                <a:cubicBezTo>
                  <a:pt x="54788" y="15035"/>
                  <a:pt x="55054" y="14825"/>
                  <a:pt x="55257" y="14637"/>
                </a:cubicBezTo>
                <a:cubicBezTo>
                  <a:pt x="55069" y="14678"/>
                  <a:pt x="54874" y="14719"/>
                  <a:pt x="54679" y="14768"/>
                </a:cubicBezTo>
                <a:cubicBezTo>
                  <a:pt x="53385" y="15068"/>
                  <a:pt x="51891" y="15481"/>
                  <a:pt x="50316" y="16014"/>
                </a:cubicBezTo>
                <a:cubicBezTo>
                  <a:pt x="49400" y="16629"/>
                  <a:pt x="48244" y="17323"/>
                  <a:pt x="46897" y="18081"/>
                </a:cubicBezTo>
                <a:moveTo>
                  <a:pt x="39018" y="22036"/>
                </a:moveTo>
                <a:cubicBezTo>
                  <a:pt x="42560" y="20231"/>
                  <a:pt x="45689" y="18588"/>
                  <a:pt x="48042" y="17203"/>
                </a:cubicBezTo>
                <a:cubicBezTo>
                  <a:pt x="48601" y="16877"/>
                  <a:pt x="49115" y="16565"/>
                  <a:pt x="49580" y="16269"/>
                </a:cubicBezTo>
                <a:cubicBezTo>
                  <a:pt x="49340" y="16352"/>
                  <a:pt x="49100" y="16442"/>
                  <a:pt x="48856" y="16532"/>
                </a:cubicBezTo>
                <a:cubicBezTo>
                  <a:pt x="45374" y="17826"/>
                  <a:pt x="41690" y="19665"/>
                  <a:pt x="39018" y="22036"/>
                </a:cubicBezTo>
                <a:moveTo>
                  <a:pt x="45599" y="17687"/>
                </a:moveTo>
                <a:cubicBezTo>
                  <a:pt x="47141" y="16971"/>
                  <a:pt x="48713" y="16359"/>
                  <a:pt x="50214" y="15853"/>
                </a:cubicBezTo>
                <a:cubicBezTo>
                  <a:pt x="50950" y="15357"/>
                  <a:pt x="51524" y="14918"/>
                  <a:pt x="51910" y="14539"/>
                </a:cubicBezTo>
                <a:cubicBezTo>
                  <a:pt x="52233" y="14228"/>
                  <a:pt x="52413" y="13958"/>
                  <a:pt x="52458" y="13759"/>
                </a:cubicBezTo>
                <a:cubicBezTo>
                  <a:pt x="50357" y="14025"/>
                  <a:pt x="47479" y="14667"/>
                  <a:pt x="44564" y="15699"/>
                </a:cubicBezTo>
                <a:cubicBezTo>
                  <a:pt x="40613" y="17102"/>
                  <a:pt x="36583" y="19226"/>
                  <a:pt x="34276" y="22092"/>
                </a:cubicBezTo>
                <a:cubicBezTo>
                  <a:pt x="33413" y="23165"/>
                  <a:pt x="32876" y="24227"/>
                  <a:pt x="32572" y="25281"/>
                </a:cubicBezTo>
                <a:cubicBezTo>
                  <a:pt x="34587" y="24268"/>
                  <a:pt x="36553" y="23285"/>
                  <a:pt x="38410" y="22344"/>
                </a:cubicBezTo>
                <a:cubicBezTo>
                  <a:pt x="40361" y="20475"/>
                  <a:pt x="42935" y="18925"/>
                  <a:pt x="45599" y="17687"/>
                </a:cubicBezTo>
                <a:close/>
                <a:moveTo>
                  <a:pt x="95572" y="19083"/>
                </a:moveTo>
                <a:cubicBezTo>
                  <a:pt x="95512" y="19331"/>
                  <a:pt x="95419" y="19586"/>
                  <a:pt x="95291" y="19848"/>
                </a:cubicBezTo>
                <a:cubicBezTo>
                  <a:pt x="96372" y="19192"/>
                  <a:pt x="97493" y="18558"/>
                  <a:pt x="98649" y="17942"/>
                </a:cubicBezTo>
                <a:cubicBezTo>
                  <a:pt x="98582" y="17822"/>
                  <a:pt x="98503" y="17706"/>
                  <a:pt x="98409" y="17594"/>
                </a:cubicBezTo>
                <a:cubicBezTo>
                  <a:pt x="97437" y="18078"/>
                  <a:pt x="96495" y="18573"/>
                  <a:pt x="95572" y="19083"/>
                </a:cubicBezTo>
                <a:close/>
                <a:moveTo>
                  <a:pt x="97921" y="17256"/>
                </a:moveTo>
                <a:cubicBezTo>
                  <a:pt x="97797" y="17203"/>
                  <a:pt x="97651" y="17155"/>
                  <a:pt x="97490" y="17113"/>
                </a:cubicBezTo>
                <a:cubicBezTo>
                  <a:pt x="96837" y="17402"/>
                  <a:pt x="96195" y="17695"/>
                  <a:pt x="95565" y="17995"/>
                </a:cubicBezTo>
                <a:cubicBezTo>
                  <a:pt x="95602" y="18119"/>
                  <a:pt x="95625" y="18246"/>
                  <a:pt x="95636" y="18374"/>
                </a:cubicBezTo>
                <a:cubicBezTo>
                  <a:pt x="96383" y="17995"/>
                  <a:pt x="97144" y="17620"/>
                  <a:pt x="97921" y="17256"/>
                </a:cubicBezTo>
                <a:close/>
                <a:moveTo>
                  <a:pt x="95640" y="18460"/>
                </a:moveTo>
                <a:cubicBezTo>
                  <a:pt x="95640" y="18483"/>
                  <a:pt x="95640" y="18505"/>
                  <a:pt x="95640" y="18532"/>
                </a:cubicBezTo>
                <a:cubicBezTo>
                  <a:pt x="95640" y="18678"/>
                  <a:pt x="95625" y="18832"/>
                  <a:pt x="95595" y="18986"/>
                </a:cubicBezTo>
                <a:cubicBezTo>
                  <a:pt x="96492" y="18490"/>
                  <a:pt x="97411" y="18006"/>
                  <a:pt x="98356" y="17537"/>
                </a:cubicBezTo>
                <a:cubicBezTo>
                  <a:pt x="98274" y="17451"/>
                  <a:pt x="98158" y="17368"/>
                  <a:pt x="98015" y="17297"/>
                </a:cubicBezTo>
                <a:cubicBezTo>
                  <a:pt x="97208" y="17676"/>
                  <a:pt x="96417" y="18063"/>
                  <a:pt x="95640" y="18460"/>
                </a:cubicBezTo>
                <a:close/>
                <a:moveTo>
                  <a:pt x="103703" y="91767"/>
                </a:moveTo>
                <a:cubicBezTo>
                  <a:pt x="103868" y="91864"/>
                  <a:pt x="104037" y="91958"/>
                  <a:pt x="104202" y="92056"/>
                </a:cubicBezTo>
                <a:cubicBezTo>
                  <a:pt x="104059" y="91947"/>
                  <a:pt x="103917" y="91838"/>
                  <a:pt x="103778" y="91725"/>
                </a:cubicBezTo>
                <a:cubicBezTo>
                  <a:pt x="103613" y="91639"/>
                  <a:pt x="103448" y="91549"/>
                  <a:pt x="103283" y="91463"/>
                </a:cubicBezTo>
                <a:cubicBezTo>
                  <a:pt x="103425" y="91564"/>
                  <a:pt x="103564" y="91665"/>
                  <a:pt x="103703" y="91767"/>
                </a:cubicBezTo>
                <a:close/>
                <a:moveTo>
                  <a:pt x="103677" y="91823"/>
                </a:moveTo>
                <a:cubicBezTo>
                  <a:pt x="103729" y="91857"/>
                  <a:pt x="103782" y="91891"/>
                  <a:pt x="103838" y="91924"/>
                </a:cubicBezTo>
                <a:cubicBezTo>
                  <a:pt x="103804" y="91902"/>
                  <a:pt x="103771" y="91876"/>
                  <a:pt x="103737" y="91853"/>
                </a:cubicBezTo>
                <a:cubicBezTo>
                  <a:pt x="103692" y="91827"/>
                  <a:pt x="103647" y="91800"/>
                  <a:pt x="103598" y="91774"/>
                </a:cubicBezTo>
                <a:cubicBezTo>
                  <a:pt x="103624" y="91789"/>
                  <a:pt x="103650" y="91808"/>
                  <a:pt x="103677" y="91823"/>
                </a:cubicBezTo>
                <a:close/>
                <a:moveTo>
                  <a:pt x="104476" y="92315"/>
                </a:moveTo>
                <a:cubicBezTo>
                  <a:pt x="104607" y="92393"/>
                  <a:pt x="104735" y="92472"/>
                  <a:pt x="104866" y="92551"/>
                </a:cubicBezTo>
                <a:cubicBezTo>
                  <a:pt x="104761" y="92472"/>
                  <a:pt x="104652" y="92393"/>
                  <a:pt x="104547" y="92315"/>
                </a:cubicBezTo>
                <a:cubicBezTo>
                  <a:pt x="104420" y="92243"/>
                  <a:pt x="104296" y="92172"/>
                  <a:pt x="104168" y="92101"/>
                </a:cubicBezTo>
                <a:cubicBezTo>
                  <a:pt x="104270" y="92172"/>
                  <a:pt x="104375" y="92243"/>
                  <a:pt x="104476" y="92315"/>
                </a:cubicBezTo>
                <a:moveTo>
                  <a:pt x="105253" y="92851"/>
                </a:moveTo>
                <a:cubicBezTo>
                  <a:pt x="105316" y="92889"/>
                  <a:pt x="105376" y="92926"/>
                  <a:pt x="105436" y="92964"/>
                </a:cubicBezTo>
                <a:cubicBezTo>
                  <a:pt x="105395" y="92937"/>
                  <a:pt x="105354" y="92907"/>
                  <a:pt x="105316" y="92877"/>
                </a:cubicBezTo>
                <a:cubicBezTo>
                  <a:pt x="105264" y="92847"/>
                  <a:pt x="105208" y="92817"/>
                  <a:pt x="105159" y="92784"/>
                </a:cubicBezTo>
                <a:cubicBezTo>
                  <a:pt x="105189" y="92806"/>
                  <a:pt x="105223" y="92829"/>
                  <a:pt x="105253" y="92851"/>
                </a:cubicBezTo>
                <a:close/>
                <a:moveTo>
                  <a:pt x="61422" y="17061"/>
                </a:moveTo>
                <a:cubicBezTo>
                  <a:pt x="63309" y="16243"/>
                  <a:pt x="64637" y="15624"/>
                  <a:pt x="65192" y="15267"/>
                </a:cubicBezTo>
                <a:cubicBezTo>
                  <a:pt x="65234" y="15237"/>
                  <a:pt x="65275" y="15211"/>
                  <a:pt x="65305" y="15188"/>
                </a:cubicBezTo>
                <a:cubicBezTo>
                  <a:pt x="65204" y="15222"/>
                  <a:pt x="65068" y="15264"/>
                  <a:pt x="64907" y="15316"/>
                </a:cubicBezTo>
                <a:cubicBezTo>
                  <a:pt x="64483" y="15447"/>
                  <a:pt x="63875" y="15642"/>
                  <a:pt x="63121" y="15898"/>
                </a:cubicBezTo>
                <a:cubicBezTo>
                  <a:pt x="61617" y="16408"/>
                  <a:pt x="59542" y="17158"/>
                  <a:pt x="57253" y="18134"/>
                </a:cubicBezTo>
                <a:cubicBezTo>
                  <a:pt x="54863" y="19154"/>
                  <a:pt x="52240" y="20426"/>
                  <a:pt x="49805" y="21927"/>
                </a:cubicBezTo>
                <a:cubicBezTo>
                  <a:pt x="54492" y="19972"/>
                  <a:pt x="58589" y="18291"/>
                  <a:pt x="61422" y="17061"/>
                </a:cubicBezTo>
                <a:close/>
                <a:moveTo>
                  <a:pt x="222443" y="91966"/>
                </a:moveTo>
                <a:cubicBezTo>
                  <a:pt x="205537" y="101713"/>
                  <a:pt x="181970" y="107431"/>
                  <a:pt x="159120" y="107431"/>
                </a:cubicBezTo>
                <a:cubicBezTo>
                  <a:pt x="139674" y="107431"/>
                  <a:pt x="120745" y="103289"/>
                  <a:pt x="106870" y="93962"/>
                </a:cubicBezTo>
                <a:cubicBezTo>
                  <a:pt x="106337" y="93624"/>
                  <a:pt x="105808" y="93283"/>
                  <a:pt x="105290" y="92934"/>
                </a:cubicBezTo>
                <a:cubicBezTo>
                  <a:pt x="104757" y="92600"/>
                  <a:pt x="104228" y="92258"/>
                  <a:pt x="103711" y="91909"/>
                </a:cubicBezTo>
                <a:cubicBezTo>
                  <a:pt x="103178" y="91579"/>
                  <a:pt x="102649" y="91238"/>
                  <a:pt x="102131" y="90889"/>
                </a:cubicBezTo>
                <a:cubicBezTo>
                  <a:pt x="101632" y="90577"/>
                  <a:pt x="101137" y="90258"/>
                  <a:pt x="100645" y="89932"/>
                </a:cubicBezTo>
                <a:cubicBezTo>
                  <a:pt x="100060" y="89568"/>
                  <a:pt x="99482" y="89197"/>
                  <a:pt x="98912" y="88818"/>
                </a:cubicBezTo>
                <a:cubicBezTo>
                  <a:pt x="98311" y="88446"/>
                  <a:pt x="97719" y="88064"/>
                  <a:pt x="97137" y="87670"/>
                </a:cubicBezTo>
                <a:cubicBezTo>
                  <a:pt x="96653" y="87369"/>
                  <a:pt x="96173" y="87062"/>
                  <a:pt x="95700" y="86747"/>
                </a:cubicBezTo>
                <a:cubicBezTo>
                  <a:pt x="95160" y="86413"/>
                  <a:pt x="94627" y="86071"/>
                  <a:pt x="94102" y="85722"/>
                </a:cubicBezTo>
                <a:cubicBezTo>
                  <a:pt x="93565" y="85392"/>
                  <a:pt x="93036" y="85054"/>
                  <a:pt x="92515" y="84705"/>
                </a:cubicBezTo>
                <a:cubicBezTo>
                  <a:pt x="91978" y="84375"/>
                  <a:pt x="91445" y="84038"/>
                  <a:pt x="90920" y="83689"/>
                </a:cubicBezTo>
                <a:cubicBezTo>
                  <a:pt x="90383" y="83362"/>
                  <a:pt x="89854" y="83025"/>
                  <a:pt x="89333" y="82679"/>
                </a:cubicBezTo>
                <a:cubicBezTo>
                  <a:pt x="88793" y="82353"/>
                  <a:pt x="88263" y="82015"/>
                  <a:pt x="87738" y="81670"/>
                </a:cubicBezTo>
                <a:cubicBezTo>
                  <a:pt x="87202" y="81344"/>
                  <a:pt x="86669" y="81010"/>
                  <a:pt x="86147" y="80665"/>
                </a:cubicBezTo>
                <a:cubicBezTo>
                  <a:pt x="85607" y="80338"/>
                  <a:pt x="85078" y="80004"/>
                  <a:pt x="84553" y="79659"/>
                </a:cubicBezTo>
                <a:cubicBezTo>
                  <a:pt x="84016" y="79336"/>
                  <a:pt x="83483" y="79002"/>
                  <a:pt x="82962" y="78661"/>
                </a:cubicBezTo>
                <a:cubicBezTo>
                  <a:pt x="82425" y="78338"/>
                  <a:pt x="81896" y="78008"/>
                  <a:pt x="81371" y="77667"/>
                </a:cubicBezTo>
                <a:cubicBezTo>
                  <a:pt x="80876" y="77370"/>
                  <a:pt x="80388" y="77070"/>
                  <a:pt x="79904" y="76755"/>
                </a:cubicBezTo>
                <a:cubicBezTo>
                  <a:pt x="79863" y="76729"/>
                  <a:pt x="79821" y="76702"/>
                  <a:pt x="79780" y="76672"/>
                </a:cubicBezTo>
                <a:cubicBezTo>
                  <a:pt x="79375" y="76436"/>
                  <a:pt x="78977" y="76192"/>
                  <a:pt x="78583" y="75945"/>
                </a:cubicBezTo>
                <a:cubicBezTo>
                  <a:pt x="78452" y="75858"/>
                  <a:pt x="78317" y="75772"/>
                  <a:pt x="78186" y="75686"/>
                </a:cubicBezTo>
                <a:cubicBezTo>
                  <a:pt x="77878" y="75506"/>
                  <a:pt x="77570" y="75322"/>
                  <a:pt x="77266" y="75134"/>
                </a:cubicBezTo>
                <a:cubicBezTo>
                  <a:pt x="77037" y="74992"/>
                  <a:pt x="76812" y="74845"/>
                  <a:pt x="76587" y="74703"/>
                </a:cubicBezTo>
                <a:cubicBezTo>
                  <a:pt x="76377" y="74579"/>
                  <a:pt x="76167" y="74451"/>
                  <a:pt x="75957" y="74327"/>
                </a:cubicBezTo>
                <a:cubicBezTo>
                  <a:pt x="75630" y="74129"/>
                  <a:pt x="75308" y="73926"/>
                  <a:pt x="74989" y="73723"/>
                </a:cubicBezTo>
                <a:cubicBezTo>
                  <a:pt x="74876" y="73656"/>
                  <a:pt x="74764" y="73588"/>
                  <a:pt x="74647" y="73521"/>
                </a:cubicBezTo>
                <a:cubicBezTo>
                  <a:pt x="74220" y="73269"/>
                  <a:pt x="73799" y="73010"/>
                  <a:pt x="73390" y="72748"/>
                </a:cubicBezTo>
                <a:cubicBezTo>
                  <a:pt x="73375" y="72737"/>
                  <a:pt x="73360" y="72729"/>
                  <a:pt x="73345" y="72722"/>
                </a:cubicBezTo>
                <a:cubicBezTo>
                  <a:pt x="72813" y="72414"/>
                  <a:pt x="72291" y="72099"/>
                  <a:pt x="71785" y="71776"/>
                </a:cubicBezTo>
                <a:cubicBezTo>
                  <a:pt x="71237" y="71461"/>
                  <a:pt x="70704" y="71142"/>
                  <a:pt x="70182" y="70812"/>
                </a:cubicBezTo>
                <a:cubicBezTo>
                  <a:pt x="69631" y="70500"/>
                  <a:pt x="69098" y="70181"/>
                  <a:pt x="68573" y="69855"/>
                </a:cubicBezTo>
                <a:cubicBezTo>
                  <a:pt x="68025" y="69547"/>
                  <a:pt x="67489" y="69228"/>
                  <a:pt x="66963" y="68902"/>
                </a:cubicBezTo>
                <a:cubicBezTo>
                  <a:pt x="66412" y="68598"/>
                  <a:pt x="65875" y="68283"/>
                  <a:pt x="65350" y="67960"/>
                </a:cubicBezTo>
                <a:cubicBezTo>
                  <a:pt x="64798" y="67656"/>
                  <a:pt x="64258" y="67345"/>
                  <a:pt x="63733" y="67026"/>
                </a:cubicBezTo>
                <a:cubicBezTo>
                  <a:pt x="63181" y="66726"/>
                  <a:pt x="62641" y="66418"/>
                  <a:pt x="62112" y="66103"/>
                </a:cubicBezTo>
                <a:cubicBezTo>
                  <a:pt x="61560" y="65807"/>
                  <a:pt x="61016" y="65503"/>
                  <a:pt x="60487" y="65188"/>
                </a:cubicBezTo>
                <a:cubicBezTo>
                  <a:pt x="59932" y="64899"/>
                  <a:pt x="59388" y="64599"/>
                  <a:pt x="58855" y="64287"/>
                </a:cubicBezTo>
                <a:cubicBezTo>
                  <a:pt x="58300" y="64002"/>
                  <a:pt x="57752" y="63706"/>
                  <a:pt x="57219" y="63398"/>
                </a:cubicBezTo>
                <a:cubicBezTo>
                  <a:pt x="56660" y="63120"/>
                  <a:pt x="56112" y="62828"/>
                  <a:pt x="55572" y="62524"/>
                </a:cubicBezTo>
                <a:cubicBezTo>
                  <a:pt x="55009" y="62250"/>
                  <a:pt x="54458" y="61965"/>
                  <a:pt x="53917" y="61664"/>
                </a:cubicBezTo>
                <a:cubicBezTo>
                  <a:pt x="53351" y="61398"/>
                  <a:pt x="52796" y="61117"/>
                  <a:pt x="52252" y="60824"/>
                </a:cubicBezTo>
                <a:cubicBezTo>
                  <a:pt x="51681" y="60565"/>
                  <a:pt x="51122" y="60291"/>
                  <a:pt x="50571" y="60002"/>
                </a:cubicBezTo>
                <a:cubicBezTo>
                  <a:pt x="49997" y="59751"/>
                  <a:pt x="49434" y="59481"/>
                  <a:pt x="48879" y="59203"/>
                </a:cubicBezTo>
                <a:cubicBezTo>
                  <a:pt x="48297" y="58956"/>
                  <a:pt x="47727" y="58697"/>
                  <a:pt x="47164" y="58426"/>
                </a:cubicBezTo>
                <a:cubicBezTo>
                  <a:pt x="46579" y="58186"/>
                  <a:pt x="46001" y="57935"/>
                  <a:pt x="45430" y="57672"/>
                </a:cubicBezTo>
                <a:cubicBezTo>
                  <a:pt x="44834" y="57440"/>
                  <a:pt x="44245" y="57196"/>
                  <a:pt x="43667" y="56941"/>
                </a:cubicBezTo>
                <a:cubicBezTo>
                  <a:pt x="43063" y="56719"/>
                  <a:pt x="42463" y="56483"/>
                  <a:pt x="41874" y="56235"/>
                </a:cubicBezTo>
                <a:cubicBezTo>
                  <a:pt x="41254" y="56025"/>
                  <a:pt x="40639" y="55796"/>
                  <a:pt x="40039" y="55556"/>
                </a:cubicBezTo>
                <a:cubicBezTo>
                  <a:pt x="39401" y="55354"/>
                  <a:pt x="38771" y="55136"/>
                  <a:pt x="38152" y="54900"/>
                </a:cubicBezTo>
                <a:cubicBezTo>
                  <a:pt x="37491" y="54705"/>
                  <a:pt x="36838" y="54491"/>
                  <a:pt x="36197" y="54262"/>
                </a:cubicBezTo>
                <a:cubicBezTo>
                  <a:pt x="35623" y="54104"/>
                  <a:pt x="35052" y="53935"/>
                  <a:pt x="34493" y="53752"/>
                </a:cubicBezTo>
                <a:cubicBezTo>
                  <a:pt x="34411" y="53725"/>
                  <a:pt x="34332" y="53699"/>
                  <a:pt x="34253" y="53673"/>
                </a:cubicBezTo>
                <a:cubicBezTo>
                  <a:pt x="33619" y="53515"/>
                  <a:pt x="32992" y="53339"/>
                  <a:pt x="32377" y="53151"/>
                </a:cubicBezTo>
                <a:cubicBezTo>
                  <a:pt x="32336" y="53140"/>
                  <a:pt x="32295" y="53125"/>
                  <a:pt x="32253" y="53114"/>
                </a:cubicBezTo>
                <a:cubicBezTo>
                  <a:pt x="31563" y="52952"/>
                  <a:pt x="30880" y="52776"/>
                  <a:pt x="30212" y="52585"/>
                </a:cubicBezTo>
                <a:cubicBezTo>
                  <a:pt x="29507" y="52438"/>
                  <a:pt x="28809" y="52273"/>
                  <a:pt x="28130" y="52093"/>
                </a:cubicBezTo>
                <a:cubicBezTo>
                  <a:pt x="27413" y="51954"/>
                  <a:pt x="26704" y="51804"/>
                  <a:pt x="26017" y="51632"/>
                </a:cubicBezTo>
                <a:cubicBezTo>
                  <a:pt x="25286" y="51508"/>
                  <a:pt x="24569" y="51369"/>
                  <a:pt x="23875" y="51208"/>
                </a:cubicBezTo>
                <a:cubicBezTo>
                  <a:pt x="23136" y="51099"/>
                  <a:pt x="22416" y="50968"/>
                  <a:pt x="21714" y="50821"/>
                </a:cubicBezTo>
                <a:cubicBezTo>
                  <a:pt x="20937" y="50720"/>
                  <a:pt x="20176" y="50596"/>
                  <a:pt x="19444" y="50453"/>
                </a:cubicBezTo>
                <a:cubicBezTo>
                  <a:pt x="18645" y="50356"/>
                  <a:pt x="17864" y="50243"/>
                  <a:pt x="17118" y="50105"/>
                </a:cubicBezTo>
                <a:cubicBezTo>
                  <a:pt x="16360" y="50026"/>
                  <a:pt x="15621" y="49924"/>
                  <a:pt x="14911" y="49808"/>
                </a:cubicBezTo>
                <a:cubicBezTo>
                  <a:pt x="14236" y="49748"/>
                  <a:pt x="13583" y="49673"/>
                  <a:pt x="12957" y="49583"/>
                </a:cubicBezTo>
                <a:cubicBezTo>
                  <a:pt x="12296" y="49538"/>
                  <a:pt x="11655" y="49478"/>
                  <a:pt x="11039" y="49403"/>
                </a:cubicBezTo>
                <a:cubicBezTo>
                  <a:pt x="10398" y="49373"/>
                  <a:pt x="9771" y="49328"/>
                  <a:pt x="9171" y="49272"/>
                </a:cubicBezTo>
                <a:cubicBezTo>
                  <a:pt x="5978" y="49189"/>
                  <a:pt x="3258" y="48761"/>
                  <a:pt x="1633" y="48003"/>
                </a:cubicBezTo>
                <a:cubicBezTo>
                  <a:pt x="1029" y="47718"/>
                  <a:pt x="571" y="47388"/>
                  <a:pt x="297" y="47002"/>
                </a:cubicBezTo>
                <a:cubicBezTo>
                  <a:pt x="99" y="46717"/>
                  <a:pt x="1" y="46401"/>
                  <a:pt x="1" y="46067"/>
                </a:cubicBezTo>
                <a:cubicBezTo>
                  <a:pt x="5" y="45242"/>
                  <a:pt x="575" y="44311"/>
                  <a:pt x="1569" y="43276"/>
                </a:cubicBezTo>
                <a:cubicBezTo>
                  <a:pt x="2567" y="42244"/>
                  <a:pt x="4001" y="41111"/>
                  <a:pt x="5757" y="39907"/>
                </a:cubicBezTo>
                <a:cubicBezTo>
                  <a:pt x="9272" y="37494"/>
                  <a:pt x="14082" y="34789"/>
                  <a:pt x="19290" y="32046"/>
                </a:cubicBezTo>
                <a:cubicBezTo>
                  <a:pt x="22588" y="30309"/>
                  <a:pt x="26044" y="28557"/>
                  <a:pt x="29428" y="26857"/>
                </a:cubicBezTo>
                <a:cubicBezTo>
                  <a:pt x="29327" y="26302"/>
                  <a:pt x="29267" y="25743"/>
                  <a:pt x="29267" y="25184"/>
                </a:cubicBezTo>
                <a:cubicBezTo>
                  <a:pt x="29267" y="23623"/>
                  <a:pt x="29721" y="22047"/>
                  <a:pt x="30921" y="20479"/>
                </a:cubicBezTo>
                <a:cubicBezTo>
                  <a:pt x="32951" y="17826"/>
                  <a:pt x="36534" y="15913"/>
                  <a:pt x="40208" y="14656"/>
                </a:cubicBezTo>
                <a:cubicBezTo>
                  <a:pt x="43881" y="13399"/>
                  <a:pt x="47644" y="12802"/>
                  <a:pt x="50045" y="12802"/>
                </a:cubicBezTo>
                <a:cubicBezTo>
                  <a:pt x="50676" y="12802"/>
                  <a:pt x="51209" y="12843"/>
                  <a:pt x="51629" y="12926"/>
                </a:cubicBezTo>
                <a:cubicBezTo>
                  <a:pt x="52049" y="13009"/>
                  <a:pt x="52353" y="13129"/>
                  <a:pt x="52525" y="13316"/>
                </a:cubicBezTo>
                <a:cubicBezTo>
                  <a:pt x="52586" y="13384"/>
                  <a:pt x="52627" y="13463"/>
                  <a:pt x="52646" y="13549"/>
                </a:cubicBezTo>
                <a:cubicBezTo>
                  <a:pt x="53310" y="13470"/>
                  <a:pt x="53895" y="13433"/>
                  <a:pt x="54371" y="13433"/>
                </a:cubicBezTo>
                <a:cubicBezTo>
                  <a:pt x="54732" y="13433"/>
                  <a:pt x="55036" y="13455"/>
                  <a:pt x="55272" y="13500"/>
                </a:cubicBezTo>
                <a:cubicBezTo>
                  <a:pt x="55508" y="13545"/>
                  <a:pt x="55681" y="13609"/>
                  <a:pt x="55786" y="13721"/>
                </a:cubicBezTo>
                <a:lnTo>
                  <a:pt x="55718" y="13785"/>
                </a:lnTo>
                <a:lnTo>
                  <a:pt x="55786" y="13721"/>
                </a:lnTo>
                <a:cubicBezTo>
                  <a:pt x="55854" y="13793"/>
                  <a:pt x="55891" y="13887"/>
                  <a:pt x="55887" y="13984"/>
                </a:cubicBezTo>
                <a:cubicBezTo>
                  <a:pt x="55887" y="14100"/>
                  <a:pt x="55842" y="14220"/>
                  <a:pt x="55763" y="14344"/>
                </a:cubicBezTo>
                <a:cubicBezTo>
                  <a:pt x="56923" y="14112"/>
                  <a:pt x="57846" y="13995"/>
                  <a:pt x="58412" y="13995"/>
                </a:cubicBezTo>
                <a:cubicBezTo>
                  <a:pt x="58570" y="13995"/>
                  <a:pt x="58701" y="14007"/>
                  <a:pt x="58806" y="14025"/>
                </a:cubicBezTo>
                <a:cubicBezTo>
                  <a:pt x="58911" y="14044"/>
                  <a:pt x="58994" y="14070"/>
                  <a:pt x="59054" y="14134"/>
                </a:cubicBezTo>
                <a:cubicBezTo>
                  <a:pt x="59103" y="14187"/>
                  <a:pt x="59129" y="14254"/>
                  <a:pt x="59129" y="14326"/>
                </a:cubicBezTo>
                <a:cubicBezTo>
                  <a:pt x="59129" y="14427"/>
                  <a:pt x="59080" y="14528"/>
                  <a:pt x="59001" y="14629"/>
                </a:cubicBezTo>
                <a:cubicBezTo>
                  <a:pt x="58926" y="14731"/>
                  <a:pt x="58818" y="14843"/>
                  <a:pt x="58675" y="14960"/>
                </a:cubicBezTo>
                <a:cubicBezTo>
                  <a:pt x="58502" y="15106"/>
                  <a:pt x="58285" y="15267"/>
                  <a:pt x="58018" y="15440"/>
                </a:cubicBezTo>
                <a:cubicBezTo>
                  <a:pt x="59242" y="15080"/>
                  <a:pt x="60273" y="14817"/>
                  <a:pt x="61013" y="14663"/>
                </a:cubicBezTo>
                <a:cubicBezTo>
                  <a:pt x="61553" y="14551"/>
                  <a:pt x="61932" y="14494"/>
                  <a:pt x="62134" y="14494"/>
                </a:cubicBezTo>
                <a:cubicBezTo>
                  <a:pt x="62172" y="14494"/>
                  <a:pt x="62202" y="14494"/>
                  <a:pt x="62232" y="14502"/>
                </a:cubicBezTo>
                <a:cubicBezTo>
                  <a:pt x="62262" y="14506"/>
                  <a:pt x="62288" y="14513"/>
                  <a:pt x="62322" y="14543"/>
                </a:cubicBezTo>
                <a:cubicBezTo>
                  <a:pt x="62360" y="14581"/>
                  <a:pt x="62378" y="14633"/>
                  <a:pt x="62378" y="14682"/>
                </a:cubicBezTo>
                <a:cubicBezTo>
                  <a:pt x="62375" y="14780"/>
                  <a:pt x="62322" y="14858"/>
                  <a:pt x="62243" y="14945"/>
                </a:cubicBezTo>
                <a:cubicBezTo>
                  <a:pt x="62164" y="15031"/>
                  <a:pt x="62052" y="15121"/>
                  <a:pt x="61909" y="15226"/>
                </a:cubicBezTo>
                <a:cubicBezTo>
                  <a:pt x="61620" y="15432"/>
                  <a:pt x="61200" y="15680"/>
                  <a:pt x="60664" y="15969"/>
                </a:cubicBezTo>
                <a:cubicBezTo>
                  <a:pt x="59594" y="16543"/>
                  <a:pt x="58048" y="17278"/>
                  <a:pt x="56154" y="18141"/>
                </a:cubicBezTo>
                <a:cubicBezTo>
                  <a:pt x="52364" y="19871"/>
                  <a:pt x="47171" y="22107"/>
                  <a:pt x="41551" y="24591"/>
                </a:cubicBezTo>
                <a:cubicBezTo>
                  <a:pt x="41329" y="24689"/>
                  <a:pt x="41108" y="24786"/>
                  <a:pt x="40887" y="24884"/>
                </a:cubicBezTo>
                <a:cubicBezTo>
                  <a:pt x="40823" y="24955"/>
                  <a:pt x="40759" y="25026"/>
                  <a:pt x="40695" y="25098"/>
                </a:cubicBezTo>
                <a:cubicBezTo>
                  <a:pt x="40391" y="25443"/>
                  <a:pt x="40114" y="25788"/>
                  <a:pt x="39862" y="26129"/>
                </a:cubicBezTo>
                <a:cubicBezTo>
                  <a:pt x="42950" y="24797"/>
                  <a:pt x="45986" y="23522"/>
                  <a:pt x="48826" y="22336"/>
                </a:cubicBezTo>
                <a:cubicBezTo>
                  <a:pt x="53501" y="19282"/>
                  <a:pt x="59058" y="17117"/>
                  <a:pt x="62431" y="15946"/>
                </a:cubicBezTo>
                <a:cubicBezTo>
                  <a:pt x="64014" y="15395"/>
                  <a:pt x="65117" y="15065"/>
                  <a:pt x="65421" y="14963"/>
                </a:cubicBezTo>
                <a:cubicBezTo>
                  <a:pt x="65429" y="14960"/>
                  <a:pt x="65436" y="14960"/>
                  <a:pt x="65444" y="14956"/>
                </a:cubicBezTo>
                <a:lnTo>
                  <a:pt x="65444" y="14787"/>
                </a:lnTo>
                <a:lnTo>
                  <a:pt x="65601" y="14956"/>
                </a:lnTo>
                <a:cubicBezTo>
                  <a:pt x="65624" y="14978"/>
                  <a:pt x="65639" y="15016"/>
                  <a:pt x="65639" y="15050"/>
                </a:cubicBezTo>
                <a:cubicBezTo>
                  <a:pt x="65639" y="15102"/>
                  <a:pt x="65616" y="15136"/>
                  <a:pt x="65590" y="15170"/>
                </a:cubicBezTo>
                <a:cubicBezTo>
                  <a:pt x="65568" y="15203"/>
                  <a:pt x="65534" y="15237"/>
                  <a:pt x="65492" y="15271"/>
                </a:cubicBezTo>
                <a:cubicBezTo>
                  <a:pt x="65414" y="15339"/>
                  <a:pt x="65297" y="15414"/>
                  <a:pt x="65151" y="15500"/>
                </a:cubicBezTo>
                <a:cubicBezTo>
                  <a:pt x="64858" y="15676"/>
                  <a:pt x="64431" y="15894"/>
                  <a:pt x="63879" y="16157"/>
                </a:cubicBezTo>
                <a:cubicBezTo>
                  <a:pt x="62780" y="16674"/>
                  <a:pt x="61200" y="17361"/>
                  <a:pt x="59257" y="18183"/>
                </a:cubicBezTo>
                <a:cubicBezTo>
                  <a:pt x="56439" y="19372"/>
                  <a:pt x="52859" y="20843"/>
                  <a:pt x="48909" y="22494"/>
                </a:cubicBezTo>
                <a:cubicBezTo>
                  <a:pt x="48019" y="23075"/>
                  <a:pt x="47160" y="23687"/>
                  <a:pt x="46357" y="24332"/>
                </a:cubicBezTo>
                <a:cubicBezTo>
                  <a:pt x="55992" y="20415"/>
                  <a:pt x="64528" y="17226"/>
                  <a:pt x="67586" y="15931"/>
                </a:cubicBezTo>
                <a:cubicBezTo>
                  <a:pt x="68145" y="15695"/>
                  <a:pt x="68524" y="15519"/>
                  <a:pt x="68678" y="15421"/>
                </a:cubicBezTo>
                <a:cubicBezTo>
                  <a:pt x="68715" y="15399"/>
                  <a:pt x="68738" y="15380"/>
                  <a:pt x="68742" y="15376"/>
                </a:cubicBezTo>
                <a:lnTo>
                  <a:pt x="68742" y="15376"/>
                </a:lnTo>
                <a:lnTo>
                  <a:pt x="68764" y="15395"/>
                </a:lnTo>
                <a:lnTo>
                  <a:pt x="68738" y="15380"/>
                </a:lnTo>
                <a:lnTo>
                  <a:pt x="68794" y="15410"/>
                </a:lnTo>
                <a:lnTo>
                  <a:pt x="68798" y="15410"/>
                </a:lnTo>
                <a:lnTo>
                  <a:pt x="68877" y="15339"/>
                </a:lnTo>
                <a:cubicBezTo>
                  <a:pt x="68884" y="15342"/>
                  <a:pt x="68888" y="15350"/>
                  <a:pt x="68892" y="15357"/>
                </a:cubicBezTo>
                <a:cubicBezTo>
                  <a:pt x="68903" y="15376"/>
                  <a:pt x="68911" y="15399"/>
                  <a:pt x="68911" y="15417"/>
                </a:cubicBezTo>
                <a:cubicBezTo>
                  <a:pt x="68911" y="15451"/>
                  <a:pt x="68896" y="15477"/>
                  <a:pt x="68884" y="15496"/>
                </a:cubicBezTo>
                <a:cubicBezTo>
                  <a:pt x="68873" y="15515"/>
                  <a:pt x="68858" y="15534"/>
                  <a:pt x="68839" y="15549"/>
                </a:cubicBezTo>
                <a:cubicBezTo>
                  <a:pt x="68802" y="15579"/>
                  <a:pt x="68757" y="15612"/>
                  <a:pt x="68700" y="15646"/>
                </a:cubicBezTo>
                <a:cubicBezTo>
                  <a:pt x="68588" y="15714"/>
                  <a:pt x="68423" y="15796"/>
                  <a:pt x="68216" y="15894"/>
                </a:cubicBezTo>
                <a:cubicBezTo>
                  <a:pt x="67796" y="16089"/>
                  <a:pt x="67196" y="16344"/>
                  <a:pt x="66453" y="16659"/>
                </a:cubicBezTo>
                <a:cubicBezTo>
                  <a:pt x="64967" y="17286"/>
                  <a:pt x="62911" y="18145"/>
                  <a:pt x="60637" y="19218"/>
                </a:cubicBezTo>
                <a:cubicBezTo>
                  <a:pt x="59377" y="19815"/>
                  <a:pt x="58048" y="20479"/>
                  <a:pt x="56709" y="21203"/>
                </a:cubicBezTo>
                <a:cubicBezTo>
                  <a:pt x="58382" y="20576"/>
                  <a:pt x="59973" y="19991"/>
                  <a:pt x="61452" y="19451"/>
                </a:cubicBezTo>
                <a:cubicBezTo>
                  <a:pt x="67278" y="17327"/>
                  <a:pt x="71391" y="15916"/>
                  <a:pt x="71983" y="15695"/>
                </a:cubicBezTo>
                <a:cubicBezTo>
                  <a:pt x="71991" y="15695"/>
                  <a:pt x="71998" y="15691"/>
                  <a:pt x="72002" y="15691"/>
                </a:cubicBezTo>
                <a:lnTo>
                  <a:pt x="72002" y="15511"/>
                </a:lnTo>
                <a:lnTo>
                  <a:pt x="72156" y="15691"/>
                </a:lnTo>
                <a:cubicBezTo>
                  <a:pt x="72186" y="15725"/>
                  <a:pt x="72205" y="15770"/>
                  <a:pt x="72201" y="15815"/>
                </a:cubicBezTo>
                <a:cubicBezTo>
                  <a:pt x="72201" y="15875"/>
                  <a:pt x="72179" y="15924"/>
                  <a:pt x="72145" y="15973"/>
                </a:cubicBezTo>
                <a:cubicBezTo>
                  <a:pt x="72111" y="16021"/>
                  <a:pt x="72066" y="16070"/>
                  <a:pt x="72010" y="16123"/>
                </a:cubicBezTo>
                <a:cubicBezTo>
                  <a:pt x="71897" y="16224"/>
                  <a:pt x="71732" y="16337"/>
                  <a:pt x="71526" y="16464"/>
                </a:cubicBezTo>
                <a:cubicBezTo>
                  <a:pt x="71113" y="16719"/>
                  <a:pt x="70520" y="17034"/>
                  <a:pt x="69785" y="17402"/>
                </a:cubicBezTo>
                <a:cubicBezTo>
                  <a:pt x="69477" y="17560"/>
                  <a:pt x="69147" y="17725"/>
                  <a:pt x="68790" y="17897"/>
                </a:cubicBezTo>
                <a:cubicBezTo>
                  <a:pt x="71908" y="16881"/>
                  <a:pt x="74122" y="16217"/>
                  <a:pt x="74974" y="16025"/>
                </a:cubicBezTo>
                <a:cubicBezTo>
                  <a:pt x="75143" y="15988"/>
                  <a:pt x="75255" y="15965"/>
                  <a:pt x="75330" y="15965"/>
                </a:cubicBezTo>
                <a:lnTo>
                  <a:pt x="75375" y="15969"/>
                </a:lnTo>
                <a:cubicBezTo>
                  <a:pt x="75390" y="15973"/>
                  <a:pt x="75413" y="15980"/>
                  <a:pt x="75435" y="16006"/>
                </a:cubicBezTo>
                <a:lnTo>
                  <a:pt x="75368" y="16059"/>
                </a:lnTo>
                <a:lnTo>
                  <a:pt x="75435" y="16006"/>
                </a:lnTo>
                <a:cubicBezTo>
                  <a:pt x="75480" y="16063"/>
                  <a:pt x="75507" y="16134"/>
                  <a:pt x="75507" y="16205"/>
                </a:cubicBezTo>
                <a:cubicBezTo>
                  <a:pt x="75507" y="16333"/>
                  <a:pt x="75435" y="16457"/>
                  <a:pt x="75327" y="16592"/>
                </a:cubicBezTo>
                <a:cubicBezTo>
                  <a:pt x="75218" y="16716"/>
                  <a:pt x="75071" y="16854"/>
                  <a:pt x="74884" y="17001"/>
                </a:cubicBezTo>
                <a:cubicBezTo>
                  <a:pt x="75773" y="16761"/>
                  <a:pt x="76527" y="16569"/>
                  <a:pt x="77120" y="16438"/>
                </a:cubicBezTo>
                <a:cubicBezTo>
                  <a:pt x="77762" y="16299"/>
                  <a:pt x="78212" y="16224"/>
                  <a:pt x="78467" y="16224"/>
                </a:cubicBezTo>
                <a:cubicBezTo>
                  <a:pt x="78519" y="16224"/>
                  <a:pt x="78565" y="16224"/>
                  <a:pt x="78602" y="16235"/>
                </a:cubicBezTo>
                <a:cubicBezTo>
                  <a:pt x="78643" y="16243"/>
                  <a:pt x="78681" y="16254"/>
                  <a:pt x="78715" y="16292"/>
                </a:cubicBezTo>
                <a:lnTo>
                  <a:pt x="78715" y="16292"/>
                </a:lnTo>
                <a:cubicBezTo>
                  <a:pt x="78790" y="16378"/>
                  <a:pt x="78827" y="16487"/>
                  <a:pt x="78827" y="16595"/>
                </a:cubicBezTo>
                <a:cubicBezTo>
                  <a:pt x="78827" y="16682"/>
                  <a:pt x="78805" y="16768"/>
                  <a:pt x="78767" y="16854"/>
                </a:cubicBezTo>
                <a:cubicBezTo>
                  <a:pt x="80043" y="16577"/>
                  <a:pt x="80977" y="16430"/>
                  <a:pt x="81502" y="16430"/>
                </a:cubicBezTo>
                <a:cubicBezTo>
                  <a:pt x="81622" y="16430"/>
                  <a:pt x="81720" y="16438"/>
                  <a:pt x="81802" y="16453"/>
                </a:cubicBezTo>
                <a:cubicBezTo>
                  <a:pt x="81881" y="16472"/>
                  <a:pt x="81949" y="16498"/>
                  <a:pt x="81998" y="16550"/>
                </a:cubicBezTo>
                <a:cubicBezTo>
                  <a:pt x="82073" y="16637"/>
                  <a:pt x="82121" y="16734"/>
                  <a:pt x="82144" y="16839"/>
                </a:cubicBezTo>
                <a:cubicBezTo>
                  <a:pt x="83127" y="16674"/>
                  <a:pt x="83904" y="16584"/>
                  <a:pt x="84440" y="16584"/>
                </a:cubicBezTo>
                <a:cubicBezTo>
                  <a:pt x="84654" y="16584"/>
                  <a:pt x="84830" y="16599"/>
                  <a:pt x="84969" y="16629"/>
                </a:cubicBezTo>
                <a:cubicBezTo>
                  <a:pt x="85108" y="16659"/>
                  <a:pt x="85217" y="16701"/>
                  <a:pt x="85284" y="16783"/>
                </a:cubicBezTo>
                <a:cubicBezTo>
                  <a:pt x="85303" y="16802"/>
                  <a:pt x="85322" y="16824"/>
                  <a:pt x="85337" y="16847"/>
                </a:cubicBezTo>
                <a:cubicBezTo>
                  <a:pt x="86114" y="16746"/>
                  <a:pt x="86770" y="16693"/>
                  <a:pt x="87284" y="16693"/>
                </a:cubicBezTo>
                <a:cubicBezTo>
                  <a:pt x="87614" y="16693"/>
                  <a:pt x="87888" y="16716"/>
                  <a:pt x="88106" y="16761"/>
                </a:cubicBezTo>
                <a:cubicBezTo>
                  <a:pt x="88211" y="16783"/>
                  <a:pt x="88301" y="16809"/>
                  <a:pt x="88380" y="16847"/>
                </a:cubicBezTo>
                <a:cubicBezTo>
                  <a:pt x="89006" y="16787"/>
                  <a:pt x="89562" y="16757"/>
                  <a:pt x="90034" y="16757"/>
                </a:cubicBezTo>
                <a:cubicBezTo>
                  <a:pt x="90473" y="16757"/>
                  <a:pt x="90841" y="16783"/>
                  <a:pt x="91138" y="16836"/>
                </a:cubicBezTo>
                <a:cubicBezTo>
                  <a:pt x="91708" y="16794"/>
                  <a:pt x="92226" y="16772"/>
                  <a:pt x="92691" y="16772"/>
                </a:cubicBezTo>
                <a:cubicBezTo>
                  <a:pt x="92740" y="16772"/>
                  <a:pt x="92785" y="16772"/>
                  <a:pt x="92833" y="16772"/>
                </a:cubicBezTo>
                <a:cubicBezTo>
                  <a:pt x="93100" y="16704"/>
                  <a:pt x="93366" y="16637"/>
                  <a:pt x="93636" y="16569"/>
                </a:cubicBezTo>
                <a:cubicBezTo>
                  <a:pt x="93839" y="16517"/>
                  <a:pt x="94045" y="16460"/>
                  <a:pt x="94248" y="16408"/>
                </a:cubicBezTo>
                <a:cubicBezTo>
                  <a:pt x="94664" y="16299"/>
                  <a:pt x="95085" y="16194"/>
                  <a:pt x="95505" y="16089"/>
                </a:cubicBezTo>
                <a:cubicBezTo>
                  <a:pt x="96154" y="15916"/>
                  <a:pt x="96807" y="15748"/>
                  <a:pt x="97463" y="15586"/>
                </a:cubicBezTo>
                <a:cubicBezTo>
                  <a:pt x="98116" y="15414"/>
                  <a:pt x="98773" y="15245"/>
                  <a:pt x="99433" y="15080"/>
                </a:cubicBezTo>
                <a:cubicBezTo>
                  <a:pt x="100094" y="14907"/>
                  <a:pt x="100761" y="14734"/>
                  <a:pt x="101433" y="14569"/>
                </a:cubicBezTo>
                <a:cubicBezTo>
                  <a:pt x="102105" y="14393"/>
                  <a:pt x="102780" y="14220"/>
                  <a:pt x="103459" y="14052"/>
                </a:cubicBezTo>
                <a:cubicBezTo>
                  <a:pt x="104138" y="13875"/>
                  <a:pt x="104821" y="13699"/>
                  <a:pt x="105508" y="13530"/>
                </a:cubicBezTo>
                <a:cubicBezTo>
                  <a:pt x="106194" y="13350"/>
                  <a:pt x="106881" y="13177"/>
                  <a:pt x="107575" y="13005"/>
                </a:cubicBezTo>
                <a:cubicBezTo>
                  <a:pt x="108269" y="12825"/>
                  <a:pt x="108963" y="12648"/>
                  <a:pt x="109665" y="12480"/>
                </a:cubicBezTo>
                <a:cubicBezTo>
                  <a:pt x="110359" y="12296"/>
                  <a:pt x="111061" y="12119"/>
                  <a:pt x="111762" y="11951"/>
                </a:cubicBezTo>
                <a:cubicBezTo>
                  <a:pt x="112464" y="11767"/>
                  <a:pt x="113169" y="11590"/>
                  <a:pt x="113879" y="11418"/>
                </a:cubicBezTo>
                <a:cubicBezTo>
                  <a:pt x="114580" y="11234"/>
                  <a:pt x="115289" y="11058"/>
                  <a:pt x="116002" y="10885"/>
                </a:cubicBezTo>
                <a:cubicBezTo>
                  <a:pt x="116711" y="10701"/>
                  <a:pt x="117424" y="10521"/>
                  <a:pt x="118145" y="10345"/>
                </a:cubicBezTo>
                <a:cubicBezTo>
                  <a:pt x="118857" y="10161"/>
                  <a:pt x="119570" y="9984"/>
                  <a:pt x="120294" y="9808"/>
                </a:cubicBezTo>
                <a:cubicBezTo>
                  <a:pt x="121007" y="9624"/>
                  <a:pt x="121728" y="9444"/>
                  <a:pt x="122452" y="9272"/>
                </a:cubicBezTo>
                <a:cubicBezTo>
                  <a:pt x="123172" y="9084"/>
                  <a:pt x="123889" y="8908"/>
                  <a:pt x="124617" y="8731"/>
                </a:cubicBezTo>
                <a:cubicBezTo>
                  <a:pt x="125337" y="8547"/>
                  <a:pt x="126061" y="8367"/>
                  <a:pt x="126789" y="8191"/>
                </a:cubicBezTo>
                <a:cubicBezTo>
                  <a:pt x="127176" y="8093"/>
                  <a:pt x="127562" y="7996"/>
                  <a:pt x="127949" y="7898"/>
                </a:cubicBezTo>
                <a:cubicBezTo>
                  <a:pt x="129078" y="7598"/>
                  <a:pt x="130219" y="7313"/>
                  <a:pt x="131367" y="7039"/>
                </a:cubicBezTo>
                <a:cubicBezTo>
                  <a:pt x="131933" y="6897"/>
                  <a:pt x="132500" y="6754"/>
                  <a:pt x="133070" y="6619"/>
                </a:cubicBezTo>
                <a:cubicBezTo>
                  <a:pt x="133997" y="6379"/>
                  <a:pt x="134935" y="6146"/>
                  <a:pt x="135873" y="5925"/>
                </a:cubicBezTo>
                <a:cubicBezTo>
                  <a:pt x="136604" y="5741"/>
                  <a:pt x="137336" y="5561"/>
                  <a:pt x="138075" y="5388"/>
                </a:cubicBezTo>
                <a:cubicBezTo>
                  <a:pt x="138803" y="5204"/>
                  <a:pt x="139535" y="5024"/>
                  <a:pt x="140266" y="4852"/>
                </a:cubicBezTo>
                <a:cubicBezTo>
                  <a:pt x="141002" y="4668"/>
                  <a:pt x="141737" y="4488"/>
                  <a:pt x="142476" y="4315"/>
                </a:cubicBezTo>
                <a:cubicBezTo>
                  <a:pt x="153916" y="1422"/>
                  <a:pt x="166249" y="0"/>
                  <a:pt x="178409" y="0"/>
                </a:cubicBezTo>
                <a:cubicBezTo>
                  <a:pt x="206752" y="0"/>
                  <a:pt x="234172" y="7722"/>
                  <a:pt x="247225" y="22569"/>
                </a:cubicBezTo>
                <a:cubicBezTo>
                  <a:pt x="252970" y="29108"/>
                  <a:pt x="255521" y="36631"/>
                  <a:pt x="255577" y="44398"/>
                </a:cubicBezTo>
                <a:cubicBezTo>
                  <a:pt x="255574" y="61788"/>
                  <a:pt x="242516" y="80394"/>
                  <a:pt x="222443" y="91966"/>
                </a:cubicBezTo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31"/>
          <p:cNvSpPr/>
          <p:nvPr/>
        </p:nvSpPr>
        <p:spPr>
          <a:xfrm>
            <a:off x="4044263" y="4241125"/>
            <a:ext cx="1055475" cy="83025"/>
          </a:xfrm>
          <a:custGeom>
            <a:avLst/>
            <a:gdLst/>
            <a:ahLst/>
            <a:cxnLst/>
            <a:rect l="l" t="t" r="r" b="b"/>
            <a:pathLst>
              <a:path w="42219" h="3321" extrusionOk="0">
                <a:moveTo>
                  <a:pt x="0" y="739"/>
                </a:moveTo>
                <a:lnTo>
                  <a:pt x="740" y="0"/>
                </a:lnTo>
                <a:lnTo>
                  <a:pt x="3373" y="2638"/>
                </a:lnTo>
                <a:lnTo>
                  <a:pt x="2638" y="3321"/>
                </a:lnTo>
                <a:close/>
                <a:moveTo>
                  <a:pt x="3535" y="739"/>
                </a:moveTo>
                <a:lnTo>
                  <a:pt x="4274" y="0"/>
                </a:lnTo>
                <a:lnTo>
                  <a:pt x="6912" y="2638"/>
                </a:lnTo>
                <a:lnTo>
                  <a:pt x="6172" y="3321"/>
                </a:lnTo>
                <a:close/>
                <a:moveTo>
                  <a:pt x="7073" y="739"/>
                </a:moveTo>
                <a:lnTo>
                  <a:pt x="7812" y="0"/>
                </a:lnTo>
                <a:lnTo>
                  <a:pt x="10446" y="2638"/>
                </a:lnTo>
                <a:lnTo>
                  <a:pt x="9711" y="3321"/>
                </a:lnTo>
                <a:close/>
                <a:moveTo>
                  <a:pt x="10607" y="739"/>
                </a:moveTo>
                <a:lnTo>
                  <a:pt x="11347" y="0"/>
                </a:lnTo>
                <a:lnTo>
                  <a:pt x="13984" y="2638"/>
                </a:lnTo>
                <a:lnTo>
                  <a:pt x="13245" y="3321"/>
                </a:lnTo>
                <a:close/>
                <a:moveTo>
                  <a:pt x="14146" y="739"/>
                </a:moveTo>
                <a:lnTo>
                  <a:pt x="14885" y="0"/>
                </a:lnTo>
                <a:lnTo>
                  <a:pt x="17519" y="2638"/>
                </a:lnTo>
                <a:lnTo>
                  <a:pt x="16783" y="3321"/>
                </a:lnTo>
                <a:close/>
                <a:moveTo>
                  <a:pt x="17680" y="739"/>
                </a:moveTo>
                <a:lnTo>
                  <a:pt x="18419" y="0"/>
                </a:lnTo>
                <a:lnTo>
                  <a:pt x="21057" y="2638"/>
                </a:lnTo>
                <a:lnTo>
                  <a:pt x="20318" y="3321"/>
                </a:lnTo>
                <a:close/>
                <a:moveTo>
                  <a:pt x="21218" y="739"/>
                </a:moveTo>
                <a:lnTo>
                  <a:pt x="21957" y="0"/>
                </a:lnTo>
                <a:lnTo>
                  <a:pt x="24591" y="2638"/>
                </a:lnTo>
                <a:lnTo>
                  <a:pt x="23852" y="3321"/>
                </a:lnTo>
                <a:close/>
                <a:moveTo>
                  <a:pt x="24752" y="739"/>
                </a:moveTo>
                <a:lnTo>
                  <a:pt x="25492" y="0"/>
                </a:lnTo>
                <a:lnTo>
                  <a:pt x="28129" y="2638"/>
                </a:lnTo>
                <a:lnTo>
                  <a:pt x="27390" y="3321"/>
                </a:lnTo>
                <a:close/>
                <a:moveTo>
                  <a:pt x="28291" y="739"/>
                </a:moveTo>
                <a:lnTo>
                  <a:pt x="29026" y="0"/>
                </a:lnTo>
                <a:lnTo>
                  <a:pt x="31664" y="2638"/>
                </a:lnTo>
                <a:lnTo>
                  <a:pt x="30925" y="3321"/>
                </a:lnTo>
                <a:close/>
                <a:moveTo>
                  <a:pt x="31825" y="739"/>
                </a:moveTo>
                <a:lnTo>
                  <a:pt x="32564" y="0"/>
                </a:lnTo>
                <a:lnTo>
                  <a:pt x="35202" y="2638"/>
                </a:lnTo>
                <a:lnTo>
                  <a:pt x="34463" y="3321"/>
                </a:lnTo>
                <a:close/>
                <a:moveTo>
                  <a:pt x="35363" y="739"/>
                </a:moveTo>
                <a:lnTo>
                  <a:pt x="36099" y="0"/>
                </a:lnTo>
                <a:lnTo>
                  <a:pt x="38736" y="2638"/>
                </a:lnTo>
                <a:lnTo>
                  <a:pt x="37997" y="3321"/>
                </a:lnTo>
                <a:close/>
                <a:moveTo>
                  <a:pt x="41535" y="3321"/>
                </a:moveTo>
                <a:lnTo>
                  <a:pt x="38898" y="739"/>
                </a:lnTo>
                <a:lnTo>
                  <a:pt x="39637" y="0"/>
                </a:lnTo>
                <a:lnTo>
                  <a:pt x="42218" y="263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8"/>
          <p:cNvSpPr txBox="1">
            <a:spLocks noGrp="1"/>
          </p:cNvSpPr>
          <p:nvPr>
            <p:ph type="title"/>
          </p:nvPr>
        </p:nvSpPr>
        <p:spPr>
          <a:xfrm>
            <a:off x="720000" y="15151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Status dos Processos</a:t>
            </a:r>
            <a:endParaRPr dirty="0"/>
          </a:p>
        </p:txBody>
      </p:sp>
      <p:pic>
        <p:nvPicPr>
          <p:cNvPr id="10" name="Espaço Reservado para Conteúdo 4" descr="Gráfico, Gráfico de barras&#10;&#10;O conteúdo gerado por IA pode estar incorreto.">
            <a:extLst>
              <a:ext uri="{FF2B5EF4-FFF2-40B4-BE49-F238E27FC236}">
                <a16:creationId xmlns:a16="http://schemas.microsoft.com/office/drawing/2014/main" id="{A8CA20D4-58CD-410D-9CBD-644C72221A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58561"/>
            <a:ext cx="9144771" cy="43849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3"/>
          <p:cNvSpPr txBox="1">
            <a:spLocks noGrp="1"/>
          </p:cNvSpPr>
          <p:nvPr>
            <p:ph type="title" idx="8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Quem possui mais processos em cada status</a:t>
            </a:r>
            <a:endParaRPr dirty="0"/>
          </a:p>
        </p:txBody>
      </p:sp>
      <p:sp>
        <p:nvSpPr>
          <p:cNvPr id="325" name="Google Shape;325;p33"/>
          <p:cNvSpPr txBox="1">
            <a:spLocks noGrp="1"/>
          </p:cNvSpPr>
          <p:nvPr>
            <p:ph type="title"/>
          </p:nvPr>
        </p:nvSpPr>
        <p:spPr>
          <a:xfrm>
            <a:off x="1299875" y="1653500"/>
            <a:ext cx="2878500" cy="44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Ativos</a:t>
            </a:r>
            <a:endParaRPr dirty="0"/>
          </a:p>
        </p:txBody>
      </p:sp>
      <p:sp>
        <p:nvSpPr>
          <p:cNvPr id="326" name="Google Shape;326;p33"/>
          <p:cNvSpPr txBox="1">
            <a:spLocks noGrp="1"/>
          </p:cNvSpPr>
          <p:nvPr>
            <p:ph type="title" idx="2"/>
          </p:nvPr>
        </p:nvSpPr>
        <p:spPr>
          <a:xfrm>
            <a:off x="4965617" y="1653500"/>
            <a:ext cx="2878500" cy="44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Perdidos</a:t>
            </a:r>
            <a:endParaRPr dirty="0"/>
          </a:p>
        </p:txBody>
      </p:sp>
      <p:sp>
        <p:nvSpPr>
          <p:cNvPr id="327" name="Google Shape;327;p33"/>
          <p:cNvSpPr txBox="1">
            <a:spLocks noGrp="1"/>
          </p:cNvSpPr>
          <p:nvPr>
            <p:ph type="subTitle" idx="1"/>
          </p:nvPr>
        </p:nvSpPr>
        <p:spPr>
          <a:xfrm>
            <a:off x="1299875" y="2096600"/>
            <a:ext cx="2878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 dirty="0"/>
              <a:t>Bruno Martins 4/6</a:t>
            </a:r>
            <a:endParaRPr sz="1800" dirty="0"/>
          </a:p>
        </p:txBody>
      </p:sp>
      <p:sp>
        <p:nvSpPr>
          <p:cNvPr id="328" name="Google Shape;328;p33"/>
          <p:cNvSpPr txBox="1">
            <a:spLocks noGrp="1"/>
          </p:cNvSpPr>
          <p:nvPr>
            <p:ph type="subTitle" idx="3"/>
          </p:nvPr>
        </p:nvSpPr>
        <p:spPr>
          <a:xfrm>
            <a:off x="4965601" y="2096600"/>
            <a:ext cx="2878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 dirty="0"/>
              <a:t>Gabriela Torres 3/6</a:t>
            </a:r>
            <a:endParaRPr sz="1800" dirty="0"/>
          </a:p>
        </p:txBody>
      </p:sp>
      <p:sp>
        <p:nvSpPr>
          <p:cNvPr id="329" name="Google Shape;329;p33"/>
          <p:cNvSpPr txBox="1">
            <a:spLocks noGrp="1"/>
          </p:cNvSpPr>
          <p:nvPr>
            <p:ph type="title" idx="4"/>
          </p:nvPr>
        </p:nvSpPr>
        <p:spPr>
          <a:xfrm>
            <a:off x="3132750" y="3112400"/>
            <a:ext cx="2878500" cy="44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Ganhos</a:t>
            </a:r>
            <a:endParaRPr dirty="0"/>
          </a:p>
        </p:txBody>
      </p:sp>
      <p:sp>
        <p:nvSpPr>
          <p:cNvPr id="331" name="Google Shape;331;p33"/>
          <p:cNvSpPr txBox="1">
            <a:spLocks noGrp="1"/>
          </p:cNvSpPr>
          <p:nvPr>
            <p:ph type="subTitle" idx="6"/>
          </p:nvPr>
        </p:nvSpPr>
        <p:spPr>
          <a:xfrm>
            <a:off x="3132750" y="3555608"/>
            <a:ext cx="2878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 dirty="0"/>
              <a:t>Ricardo Lima 4/6</a:t>
            </a:r>
            <a:endParaRPr sz="18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8"/>
          <p:cNvSpPr txBox="1">
            <a:spLocks noGrp="1"/>
          </p:cNvSpPr>
          <p:nvPr>
            <p:ph type="title"/>
          </p:nvPr>
        </p:nvSpPr>
        <p:spPr>
          <a:xfrm>
            <a:off x="930065" y="43786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Retorno Financeiro</a:t>
            </a:r>
            <a:endParaRPr dirty="0"/>
          </a:p>
        </p:txBody>
      </p:sp>
      <p:graphicFrame>
        <p:nvGraphicFramePr>
          <p:cNvPr id="4" name="Espaço Reservado para Conteúdo 6">
            <a:extLst>
              <a:ext uri="{FF2B5EF4-FFF2-40B4-BE49-F238E27FC236}">
                <a16:creationId xmlns:a16="http://schemas.microsoft.com/office/drawing/2014/main" id="{7F90077A-2CA2-4C4F-97F2-39E6A8778F5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93173723"/>
              </p:ext>
            </p:extLst>
          </p:nvPr>
        </p:nvGraphicFramePr>
        <p:xfrm>
          <a:off x="4673600" y="437864"/>
          <a:ext cx="3750400" cy="4515460"/>
        </p:xfrm>
        <a:graphic>
          <a:graphicData uri="http://schemas.openxmlformats.org/drawingml/2006/table">
            <a:tbl>
              <a:tblPr/>
              <a:tblGrid>
                <a:gridCol w="1462163">
                  <a:extLst>
                    <a:ext uri="{9D8B030D-6E8A-4147-A177-3AD203B41FA5}">
                      <a16:colId xmlns:a16="http://schemas.microsoft.com/office/drawing/2014/main" val="704841235"/>
                    </a:ext>
                  </a:extLst>
                </a:gridCol>
                <a:gridCol w="2288237">
                  <a:extLst>
                    <a:ext uri="{9D8B030D-6E8A-4147-A177-3AD203B41FA5}">
                      <a16:colId xmlns:a16="http://schemas.microsoft.com/office/drawing/2014/main" val="14698414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fontAlgn="t">
                        <a:buNone/>
                      </a:pPr>
                      <a:r>
                        <a:rPr lang="pt-BR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Advogados</a:t>
                      </a:r>
                      <a:endParaRPr lang="pt-BR" sz="23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13" marR="12413" marT="12413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>
                        <a:buNone/>
                      </a:pPr>
                      <a:r>
                        <a:rPr lang="pt-BR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Lucro Médio (R$)</a:t>
                      </a:r>
                      <a:endParaRPr lang="pt-BR" sz="23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13" marR="12413" marT="12413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9183213"/>
                  </a:ext>
                </a:extLst>
              </a:tr>
              <a:tr h="169812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pt-B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Otávio Ramos</a:t>
                      </a:r>
                      <a:endParaRPr lang="pt-BR" sz="23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13" marR="12413" marT="12413" marB="0" anchor="b">
                    <a:lnL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pt-BR" sz="1400" b="0" i="0" u="none" strike="noStrike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 R$                     19.879,67 </a:t>
                      </a:r>
                      <a:endParaRPr lang="pt-BR" sz="2300" b="0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13" marR="12413" marT="12413" marB="0" anchor="b">
                    <a:lnL>
                      <a:noFill/>
                    </a:lnL>
                    <a:lnR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7468171"/>
                  </a:ext>
                </a:extLst>
              </a:tr>
              <a:tr h="169812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pt-B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Ricardo Lima</a:t>
                      </a:r>
                      <a:endParaRPr lang="pt-BR" sz="23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13" marR="12413" marT="12413" marB="0" anchor="b">
                    <a:lnL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pt-B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 R$                     14.394,80 </a:t>
                      </a:r>
                      <a:endParaRPr lang="pt-BR" sz="23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13" marR="12413" marT="12413" marB="0" anchor="b">
                    <a:lnL>
                      <a:noFill/>
                    </a:lnL>
                    <a:lnR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9594192"/>
                  </a:ext>
                </a:extLst>
              </a:tr>
              <a:tr h="169812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pt-B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Isabela Castro</a:t>
                      </a:r>
                      <a:endParaRPr lang="pt-BR" sz="23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13" marR="12413" marT="12413" marB="0" anchor="b">
                    <a:lnL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pt-B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 R$                     10.414,00 </a:t>
                      </a:r>
                      <a:endParaRPr lang="pt-BR" sz="23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13" marR="12413" marT="12413" marB="0" anchor="b">
                    <a:lnL>
                      <a:noFill/>
                    </a:lnL>
                    <a:lnR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4483567"/>
                  </a:ext>
                </a:extLst>
              </a:tr>
              <a:tr h="169812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pt-B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Vanessa Teixeira</a:t>
                      </a:r>
                      <a:endParaRPr lang="pt-BR" sz="23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13" marR="12413" marT="12413" marB="0" anchor="b">
                    <a:lnL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pt-BR" sz="1400" b="0" i="0" u="none" strike="noStrike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 R$                       9.228,40 </a:t>
                      </a:r>
                      <a:endParaRPr lang="pt-BR" sz="2300" b="0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13" marR="12413" marT="12413" marB="0" anchor="b">
                    <a:lnL>
                      <a:noFill/>
                    </a:lnL>
                    <a:lnR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3922302"/>
                  </a:ext>
                </a:extLst>
              </a:tr>
              <a:tr h="169812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pt-B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Diego Oliveira</a:t>
                      </a:r>
                      <a:endParaRPr lang="pt-BR" sz="23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13" marR="12413" marT="12413" marB="0" anchor="b">
                    <a:lnL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pt-BR" sz="1400" b="0" i="0" u="none" strike="noStrike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 R$                       7.650,50 </a:t>
                      </a:r>
                      <a:endParaRPr lang="pt-BR" sz="2300" b="0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13" marR="12413" marT="12413" marB="0" anchor="b">
                    <a:lnL>
                      <a:noFill/>
                    </a:lnL>
                    <a:lnR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6877705"/>
                  </a:ext>
                </a:extLst>
              </a:tr>
              <a:tr h="169812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pt-B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João Pereira</a:t>
                      </a:r>
                      <a:endParaRPr lang="pt-BR" sz="23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13" marR="12413" marT="12413" marB="0" anchor="b">
                    <a:lnL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pt-BR" sz="1400" b="0" i="0" u="none" strike="noStrike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 R$                       7.178,60 </a:t>
                      </a:r>
                      <a:endParaRPr lang="pt-BR" sz="2300" b="0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13" marR="12413" marT="12413" marB="0" anchor="b">
                    <a:lnL>
                      <a:noFill/>
                    </a:lnL>
                    <a:lnR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7046032"/>
                  </a:ext>
                </a:extLst>
              </a:tr>
              <a:tr h="169812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pt-B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Karla Nogueira</a:t>
                      </a:r>
                      <a:endParaRPr lang="pt-BR" sz="23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13" marR="12413" marT="12413" marB="0" anchor="b">
                    <a:lnL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pt-B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 R$                       4.254,75 </a:t>
                      </a:r>
                      <a:endParaRPr lang="pt-BR" sz="23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13" marR="12413" marT="12413" marB="0" anchor="b">
                    <a:lnL>
                      <a:noFill/>
                    </a:lnL>
                    <a:lnR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2810908"/>
                  </a:ext>
                </a:extLst>
              </a:tr>
              <a:tr h="169812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pt-BR" sz="1400" b="0" i="0" u="none" strike="noStrike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Fábio Lima</a:t>
                      </a:r>
                      <a:endParaRPr lang="pt-BR" sz="2300" b="0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13" marR="12413" marT="12413" marB="0" anchor="b">
                    <a:lnL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pt-BR" sz="1400" b="0" i="0" u="none" strike="noStrike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 R$                       3.486,00 </a:t>
                      </a:r>
                      <a:endParaRPr lang="pt-BR" sz="2300" b="0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13" marR="12413" marT="12413" marB="0" anchor="b">
                    <a:lnL>
                      <a:noFill/>
                    </a:lnL>
                    <a:lnR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4126919"/>
                  </a:ext>
                </a:extLst>
              </a:tr>
              <a:tr h="169812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pt-B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Mariana Duarte</a:t>
                      </a:r>
                      <a:endParaRPr lang="pt-BR" sz="23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13" marR="12413" marT="12413" marB="0" anchor="b">
                    <a:lnL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pt-BR" sz="1400" b="0" i="0" u="none" strike="noStrike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 R$                       3.057,50 </a:t>
                      </a:r>
                      <a:endParaRPr lang="pt-BR" sz="2300" b="0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13" marR="12413" marT="12413" marB="0" anchor="b">
                    <a:lnL>
                      <a:noFill/>
                    </a:lnL>
                    <a:lnR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5504572"/>
                  </a:ext>
                </a:extLst>
              </a:tr>
              <a:tr h="169812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pt-BR" sz="1400" b="0" i="0" u="none" strike="noStrike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Patrícia Silva</a:t>
                      </a:r>
                      <a:endParaRPr lang="pt-BR" sz="2300" b="0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13" marR="12413" marT="12413" marB="0" anchor="b">
                    <a:lnL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pt-BR" sz="1400" b="0" i="0" u="none" strike="noStrike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 R$                       2.530,00 </a:t>
                      </a:r>
                      <a:endParaRPr lang="pt-BR" sz="2300" b="0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13" marR="12413" marT="12413" marB="0" anchor="b">
                    <a:lnL>
                      <a:noFill/>
                    </a:lnL>
                    <a:lnR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841177"/>
                  </a:ext>
                </a:extLst>
              </a:tr>
              <a:tr h="169812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pt-B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Ana Souza</a:t>
                      </a:r>
                      <a:endParaRPr lang="pt-BR" sz="23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13" marR="12413" marT="12413" marB="0" anchor="b">
                    <a:lnL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pt-BR" sz="1400" b="0" i="0" u="none" strike="noStrike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 R$                       1.212,33 </a:t>
                      </a:r>
                      <a:endParaRPr lang="pt-BR" sz="2300" b="0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13" marR="12413" marT="12413" marB="0" anchor="b">
                    <a:lnL>
                      <a:noFill/>
                    </a:lnL>
                    <a:lnR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7288044"/>
                  </a:ext>
                </a:extLst>
              </a:tr>
              <a:tr h="169812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pt-BR" sz="1400" b="0" i="0" u="none" strike="noStrike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Natália Freitas</a:t>
                      </a:r>
                      <a:endParaRPr lang="pt-BR" sz="2300" b="0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13" marR="12413" marT="12413" marB="0" anchor="b">
                    <a:lnL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pt-BR" sz="1400" b="0" i="0" u="none" strike="noStrike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 R$                       1.185,00 </a:t>
                      </a:r>
                      <a:endParaRPr lang="pt-BR" sz="2300" b="0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13" marR="12413" marT="12413" marB="0" anchor="b">
                    <a:lnL>
                      <a:noFill/>
                    </a:lnL>
                    <a:lnR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9681832"/>
                  </a:ext>
                </a:extLst>
              </a:tr>
              <a:tr h="169812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pt-BR" sz="14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Bruno Martins</a:t>
                      </a:r>
                      <a:endParaRPr lang="pt-BR" sz="2300" b="0" i="0" u="none" strike="noStrike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13" marR="12413" marT="12413" marB="0" anchor="b">
                    <a:lnL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pt-BR" sz="1400" b="0" i="0" u="none" strike="noStrike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 R$                           260,00 </a:t>
                      </a:r>
                      <a:endParaRPr lang="pt-BR" sz="2300" b="0" i="0" u="none" strike="noStrike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13" marR="12413" marT="12413" marB="0" anchor="b">
                    <a:lnL>
                      <a:noFill/>
                    </a:lnL>
                    <a:lnR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8718184"/>
                  </a:ext>
                </a:extLst>
              </a:tr>
              <a:tr h="169812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pt-BR" sz="1400" b="0" i="0" u="none" strike="noStrike" dirty="0">
                          <a:solidFill>
                            <a:srgbClr val="FF5050"/>
                          </a:solidFill>
                          <a:effectLst/>
                          <a:latin typeface="Calibri" panose="020F0502020204030204" pitchFamily="34" charset="0"/>
                        </a:rPr>
                        <a:t>Elisa Rodrigues</a:t>
                      </a:r>
                      <a:endParaRPr lang="pt-BR" sz="2300" b="0" i="0" u="none" strike="noStrike" dirty="0">
                        <a:solidFill>
                          <a:srgbClr val="FF505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13" marR="12413" marT="12413" marB="0" anchor="b">
                    <a:lnL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pt-BR" sz="1400" b="0" i="0" u="none" strike="noStrike" dirty="0">
                          <a:solidFill>
                            <a:srgbClr val="FF5050"/>
                          </a:solidFill>
                          <a:effectLst/>
                          <a:latin typeface="Calibri" panose="020F0502020204030204" pitchFamily="34" charset="0"/>
                        </a:rPr>
                        <a:t> R$                                    -   </a:t>
                      </a:r>
                      <a:endParaRPr lang="pt-BR" sz="2300" b="0" i="0" u="none" strike="noStrike" dirty="0">
                        <a:solidFill>
                          <a:srgbClr val="FF505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13" marR="12413" marT="12413" marB="0" anchor="b">
                    <a:lnL>
                      <a:noFill/>
                    </a:lnL>
                    <a:lnR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5792548"/>
                  </a:ext>
                </a:extLst>
              </a:tr>
              <a:tr h="169812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pt-BR" sz="1400" b="0" i="0" u="none" strike="noStrike" dirty="0">
                          <a:solidFill>
                            <a:srgbClr val="FF5050"/>
                          </a:solidFill>
                          <a:effectLst/>
                          <a:latin typeface="Calibri" panose="020F0502020204030204" pitchFamily="34" charset="0"/>
                        </a:rPr>
                        <a:t>Carla Mendes</a:t>
                      </a:r>
                      <a:endParaRPr lang="pt-BR" sz="2300" b="0" i="0" u="none" strike="noStrike" dirty="0">
                        <a:solidFill>
                          <a:srgbClr val="FF505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13" marR="12413" marT="12413" marB="0" anchor="b">
                    <a:lnL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pt-BR" sz="1400" b="0" i="0" u="none" strike="noStrike" dirty="0">
                          <a:solidFill>
                            <a:srgbClr val="FF5050"/>
                          </a:solidFill>
                          <a:effectLst/>
                          <a:latin typeface="Calibri" panose="020F0502020204030204" pitchFamily="34" charset="0"/>
                        </a:rPr>
                        <a:t>-R$                          194,00 </a:t>
                      </a:r>
                      <a:endParaRPr lang="pt-BR" sz="2300" b="0" i="0" u="none" strike="noStrike" dirty="0">
                        <a:solidFill>
                          <a:srgbClr val="FF505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13" marR="12413" marT="12413" marB="0" anchor="b">
                    <a:lnL>
                      <a:noFill/>
                    </a:lnL>
                    <a:lnR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9424580"/>
                  </a:ext>
                </a:extLst>
              </a:tr>
              <a:tr h="169812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pt-BR" sz="1400" b="0" i="0" u="none" strike="noStrike" dirty="0">
                          <a:solidFill>
                            <a:srgbClr val="FF5050"/>
                          </a:solidFill>
                          <a:effectLst/>
                          <a:latin typeface="Calibri" panose="020F0502020204030204" pitchFamily="34" charset="0"/>
                        </a:rPr>
                        <a:t>Gabriela Torres</a:t>
                      </a:r>
                      <a:endParaRPr lang="pt-BR" sz="2300" b="0" i="0" u="none" strike="noStrike" dirty="0">
                        <a:solidFill>
                          <a:srgbClr val="FF505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13" marR="12413" marT="12413" marB="0" anchor="b">
                    <a:lnL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pt-BR" sz="1400" b="0" i="0" u="none" strike="noStrike" dirty="0">
                          <a:solidFill>
                            <a:srgbClr val="FF5050"/>
                          </a:solidFill>
                          <a:effectLst/>
                          <a:latin typeface="Calibri" panose="020F0502020204030204" pitchFamily="34" charset="0"/>
                        </a:rPr>
                        <a:t>-R$                          223,50 </a:t>
                      </a:r>
                      <a:endParaRPr lang="pt-BR" sz="2300" b="0" i="0" u="none" strike="noStrike" dirty="0">
                        <a:solidFill>
                          <a:srgbClr val="FF505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13" marR="12413" marT="12413" marB="0" anchor="b">
                    <a:lnL>
                      <a:noFill/>
                    </a:lnL>
                    <a:lnR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0606977"/>
                  </a:ext>
                </a:extLst>
              </a:tr>
              <a:tr h="169812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pt-BR" sz="1400" b="0" i="0" u="none" strike="noStrike" dirty="0">
                          <a:solidFill>
                            <a:srgbClr val="FF5050"/>
                          </a:solidFill>
                          <a:effectLst/>
                          <a:latin typeface="Calibri" panose="020F0502020204030204" pitchFamily="34" charset="0"/>
                        </a:rPr>
                        <a:t>Thiago Monteiro</a:t>
                      </a:r>
                      <a:endParaRPr lang="pt-BR" sz="2300" b="0" i="0" u="none" strike="noStrike" dirty="0">
                        <a:solidFill>
                          <a:srgbClr val="FF505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13" marR="12413" marT="12413" marB="0" anchor="b">
                    <a:lnL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pt-BR" sz="1400" b="0" i="0" u="none" strike="noStrike" dirty="0">
                          <a:solidFill>
                            <a:srgbClr val="FF5050"/>
                          </a:solidFill>
                          <a:effectLst/>
                          <a:latin typeface="Calibri" panose="020F0502020204030204" pitchFamily="34" charset="0"/>
                        </a:rPr>
                        <a:t>-R$                          741,50 </a:t>
                      </a:r>
                      <a:endParaRPr lang="pt-BR" sz="2300" b="0" i="0" u="none" strike="noStrike" dirty="0">
                        <a:solidFill>
                          <a:srgbClr val="FF505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13" marR="12413" marT="12413" marB="0" anchor="b">
                    <a:lnL>
                      <a:noFill/>
                    </a:lnL>
                    <a:lnR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147788"/>
                  </a:ext>
                </a:extLst>
              </a:tr>
              <a:tr h="169812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pt-BR" sz="1400" b="0" i="0" u="none" strike="noStrike" dirty="0">
                          <a:solidFill>
                            <a:srgbClr val="FF5050"/>
                          </a:solidFill>
                          <a:effectLst/>
                          <a:latin typeface="Calibri" panose="020F0502020204030204" pitchFamily="34" charset="0"/>
                        </a:rPr>
                        <a:t>Lucas Barbosa</a:t>
                      </a:r>
                      <a:endParaRPr lang="pt-BR" sz="2300" b="0" i="0" u="none" strike="noStrike" dirty="0">
                        <a:solidFill>
                          <a:srgbClr val="FF505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13" marR="12413" marT="12413" marB="0" anchor="b">
                    <a:lnL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pt-BR" sz="1400" b="0" i="0" u="none" strike="noStrike" dirty="0">
                          <a:solidFill>
                            <a:srgbClr val="FF5050"/>
                          </a:solidFill>
                          <a:effectLst/>
                          <a:latin typeface="Calibri" panose="020F0502020204030204" pitchFamily="34" charset="0"/>
                        </a:rPr>
                        <a:t>-R$                       5.054,00 </a:t>
                      </a:r>
                      <a:endParaRPr lang="pt-BR" sz="2300" b="0" i="0" u="none" strike="noStrike" dirty="0">
                        <a:solidFill>
                          <a:srgbClr val="FF505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13" marR="12413" marT="12413" marB="0" anchor="b">
                    <a:lnL>
                      <a:noFill/>
                    </a:lnL>
                    <a:lnR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8065043"/>
                  </a:ext>
                </a:extLst>
              </a:tr>
              <a:tr h="169812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pt-BR" sz="1400" b="0" i="0" u="none" strike="noStrike" dirty="0">
                          <a:solidFill>
                            <a:srgbClr val="FF5050"/>
                          </a:solidFill>
                          <a:effectLst/>
                          <a:latin typeface="Calibri" panose="020F0502020204030204" pitchFamily="34" charset="0"/>
                        </a:rPr>
                        <a:t>Henrique Almeida</a:t>
                      </a:r>
                      <a:endParaRPr lang="pt-BR" sz="2300" b="0" i="0" u="none" strike="noStrike" dirty="0">
                        <a:solidFill>
                          <a:srgbClr val="FF505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13" marR="12413" marT="12413" marB="0" anchor="b">
                    <a:lnL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pt-BR" sz="1400" b="0" i="0" u="none" strike="noStrike" dirty="0">
                          <a:solidFill>
                            <a:srgbClr val="FF5050"/>
                          </a:solidFill>
                          <a:effectLst/>
                          <a:latin typeface="Calibri" panose="020F0502020204030204" pitchFamily="34" charset="0"/>
                        </a:rPr>
                        <a:t>-R$                       8.120,00 </a:t>
                      </a:r>
                      <a:endParaRPr lang="pt-BR" sz="2300" b="0" i="0" u="none" strike="noStrike" dirty="0">
                        <a:solidFill>
                          <a:srgbClr val="FF505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13" marR="12413" marT="12413" marB="0" anchor="b">
                    <a:lnL>
                      <a:noFill/>
                    </a:lnL>
                    <a:lnR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5B3D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9080707"/>
                  </a:ext>
                </a:extLst>
              </a:tr>
            </a:tbl>
          </a:graphicData>
        </a:graphic>
      </p:graphicFrame>
      <p:sp>
        <p:nvSpPr>
          <p:cNvPr id="5" name="Google Shape;309;p31">
            <a:extLst>
              <a:ext uri="{FF2B5EF4-FFF2-40B4-BE49-F238E27FC236}">
                <a16:creationId xmlns:a16="http://schemas.microsoft.com/office/drawing/2014/main" id="{E42C77D0-9D7F-4CCF-A07D-2ABFEB04FD23}"/>
              </a:ext>
            </a:extLst>
          </p:cNvPr>
          <p:cNvSpPr txBox="1">
            <a:spLocks/>
          </p:cNvSpPr>
          <p:nvPr/>
        </p:nvSpPr>
        <p:spPr>
          <a:xfrm>
            <a:off x="930065" y="1010564"/>
            <a:ext cx="3084355" cy="38456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Inter"/>
              <a:buAutoNum type="arabicPeriod"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pt-BR" sz="1400" dirty="0"/>
              <a:t>68% dos sócios trouxe lucro para a sociedade.</a:t>
            </a:r>
          </a:p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endParaRPr lang="pt-BR" sz="1400" dirty="0"/>
          </a:p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pt-BR" sz="1400" dirty="0"/>
              <a:t>16% tendo um lucro médio acima de R$ 10.000,00 por processo.</a:t>
            </a:r>
          </a:p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endParaRPr lang="pt-BR" sz="1400" dirty="0"/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pt-BR" sz="1400" dirty="0"/>
              <a:t>47% com um lucro médio entre R$ 1.000,00 e R$ 10.000,00 por processo.</a:t>
            </a:r>
          </a:p>
          <a:p>
            <a:pPr marL="0" indent="0">
              <a:buClr>
                <a:schemeClr val="dk1"/>
              </a:buClr>
              <a:buSzPts val="1100"/>
              <a:buNone/>
            </a:pPr>
            <a:endParaRPr lang="pt-BR" sz="1400" dirty="0"/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pt-BR" sz="1400" dirty="0"/>
              <a:t>11% com um lucro médio entre R$ 0,00 e R$ 1.000,00 por processo.</a:t>
            </a:r>
          </a:p>
          <a:p>
            <a:pPr marL="0" indent="0">
              <a:buClr>
                <a:schemeClr val="dk1"/>
              </a:buClr>
              <a:buSzPts val="1100"/>
              <a:buNone/>
            </a:pPr>
            <a:endParaRPr lang="pt-BR" sz="1400" dirty="0"/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pt-BR" sz="1400" dirty="0"/>
              <a:t>26% dano prejuízos que variam entre R$ 194,00 e R$ 8.120,00 por processo.</a:t>
            </a:r>
          </a:p>
          <a:p>
            <a:pPr marL="0" indent="0">
              <a:buClr>
                <a:schemeClr val="dk1"/>
              </a:buClr>
              <a:buSzPts val="1100"/>
              <a:buNone/>
            </a:pPr>
            <a:endParaRPr lang="pt-BR" sz="1600" dirty="0"/>
          </a:p>
          <a:p>
            <a:pPr marL="0" indent="0">
              <a:buClr>
                <a:schemeClr val="dk1"/>
              </a:buClr>
              <a:buSzPts val="1100"/>
              <a:buNone/>
            </a:pPr>
            <a:endParaRPr lang="pt-BR" sz="1600" dirty="0"/>
          </a:p>
          <a:p>
            <a:pPr marL="0" indent="0">
              <a:buClr>
                <a:schemeClr val="dk1"/>
              </a:buClr>
              <a:buSzPts val="1100"/>
              <a:buNone/>
            </a:pPr>
            <a:endParaRPr lang="pt-BR" sz="1600" dirty="0"/>
          </a:p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endParaRPr lang="pt-BR" sz="1600" dirty="0"/>
          </a:p>
        </p:txBody>
      </p:sp>
    </p:spTree>
    <p:extLst>
      <p:ext uri="{BB962C8B-B14F-4D97-AF65-F5344CB8AC3E}">
        <p14:creationId xmlns:p14="http://schemas.microsoft.com/office/powerpoint/2010/main" val="8470740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5"/>
          <p:cNvSpPr/>
          <p:nvPr/>
        </p:nvSpPr>
        <p:spPr>
          <a:xfrm rot="8100000">
            <a:off x="-668929" y="1006502"/>
            <a:ext cx="6389389" cy="2685774"/>
          </a:xfrm>
          <a:custGeom>
            <a:avLst/>
            <a:gdLst/>
            <a:ahLst/>
            <a:cxnLst/>
            <a:rect l="l" t="t" r="r" b="b"/>
            <a:pathLst>
              <a:path w="255578" h="107432" extrusionOk="0">
                <a:moveTo>
                  <a:pt x="121915" y="18100"/>
                </a:moveTo>
                <a:lnTo>
                  <a:pt x="121915" y="18100"/>
                </a:lnTo>
                <a:close/>
                <a:moveTo>
                  <a:pt x="247188" y="22602"/>
                </a:moveTo>
                <a:cubicBezTo>
                  <a:pt x="234153" y="7771"/>
                  <a:pt x="206741" y="45"/>
                  <a:pt x="178409" y="49"/>
                </a:cubicBezTo>
                <a:cubicBezTo>
                  <a:pt x="167198" y="49"/>
                  <a:pt x="155841" y="1257"/>
                  <a:pt x="145174" y="3711"/>
                </a:cubicBezTo>
                <a:cubicBezTo>
                  <a:pt x="155226" y="1576"/>
                  <a:pt x="165833" y="522"/>
                  <a:pt x="176308" y="522"/>
                </a:cubicBezTo>
                <a:cubicBezTo>
                  <a:pt x="204148" y="522"/>
                  <a:pt x="231009" y="7973"/>
                  <a:pt x="243691" y="22404"/>
                </a:cubicBezTo>
                <a:cubicBezTo>
                  <a:pt x="249285" y="28771"/>
                  <a:pt x="251818" y="36095"/>
                  <a:pt x="251818" y="43662"/>
                </a:cubicBezTo>
                <a:cubicBezTo>
                  <a:pt x="251818" y="60809"/>
                  <a:pt x="238821" y="79220"/>
                  <a:pt x="218969" y="90709"/>
                </a:cubicBezTo>
                <a:cubicBezTo>
                  <a:pt x="202201" y="100415"/>
                  <a:pt x="178905" y="106114"/>
                  <a:pt x="156363" y="106114"/>
                </a:cubicBezTo>
                <a:cubicBezTo>
                  <a:pt x="138642" y="106114"/>
                  <a:pt x="121390" y="102595"/>
                  <a:pt x="108130" y="94727"/>
                </a:cubicBezTo>
                <a:cubicBezTo>
                  <a:pt x="121870" y="103484"/>
                  <a:pt x="140251" y="107386"/>
                  <a:pt x="159120" y="107386"/>
                </a:cubicBezTo>
                <a:cubicBezTo>
                  <a:pt x="181963" y="107386"/>
                  <a:pt x="205522" y="101664"/>
                  <a:pt x="222421" y="91924"/>
                </a:cubicBezTo>
                <a:cubicBezTo>
                  <a:pt x="242483" y="80361"/>
                  <a:pt x="255528" y="61762"/>
                  <a:pt x="255528" y="44398"/>
                </a:cubicBezTo>
                <a:cubicBezTo>
                  <a:pt x="255528" y="36642"/>
                  <a:pt x="252928" y="29135"/>
                  <a:pt x="247188" y="22602"/>
                </a:cubicBezTo>
                <a:moveTo>
                  <a:pt x="174218" y="1040"/>
                </a:moveTo>
                <a:cubicBezTo>
                  <a:pt x="201552" y="1043"/>
                  <a:pt x="227842" y="8229"/>
                  <a:pt x="240156" y="22242"/>
                </a:cubicBezTo>
                <a:cubicBezTo>
                  <a:pt x="245601" y="28433"/>
                  <a:pt x="248062" y="35558"/>
                  <a:pt x="248062" y="42931"/>
                </a:cubicBezTo>
                <a:cubicBezTo>
                  <a:pt x="248062" y="59833"/>
                  <a:pt x="235125" y="78049"/>
                  <a:pt x="215494" y="89455"/>
                </a:cubicBezTo>
                <a:cubicBezTo>
                  <a:pt x="198869" y="99121"/>
                  <a:pt x="175843" y="104801"/>
                  <a:pt x="153605" y="104801"/>
                </a:cubicBezTo>
                <a:cubicBezTo>
                  <a:pt x="136394" y="104801"/>
                  <a:pt x="119653" y="101398"/>
                  <a:pt x="106716" y="93800"/>
                </a:cubicBezTo>
                <a:cubicBezTo>
                  <a:pt x="106753" y="93827"/>
                  <a:pt x="106795" y="93853"/>
                  <a:pt x="106832" y="93879"/>
                </a:cubicBezTo>
                <a:cubicBezTo>
                  <a:pt x="120246" y="102306"/>
                  <a:pt x="138053" y="106066"/>
                  <a:pt x="156363" y="106066"/>
                </a:cubicBezTo>
                <a:cubicBezTo>
                  <a:pt x="178897" y="106066"/>
                  <a:pt x="202186" y="100366"/>
                  <a:pt x="218943" y="90667"/>
                </a:cubicBezTo>
                <a:cubicBezTo>
                  <a:pt x="238783" y="79186"/>
                  <a:pt x="251769" y="60783"/>
                  <a:pt x="251769" y="43662"/>
                </a:cubicBezTo>
                <a:cubicBezTo>
                  <a:pt x="251769" y="36106"/>
                  <a:pt x="249240" y="28797"/>
                  <a:pt x="243653" y="22437"/>
                </a:cubicBezTo>
                <a:cubicBezTo>
                  <a:pt x="230990" y="8026"/>
                  <a:pt x="204137" y="571"/>
                  <a:pt x="176308" y="571"/>
                </a:cubicBezTo>
                <a:cubicBezTo>
                  <a:pt x="165116" y="571"/>
                  <a:pt x="153774" y="1775"/>
                  <a:pt x="143125" y="4218"/>
                </a:cubicBezTo>
                <a:cubicBezTo>
                  <a:pt x="153158" y="2094"/>
                  <a:pt x="163765" y="1040"/>
                  <a:pt x="174218" y="1040"/>
                </a:cubicBezTo>
                <a:moveTo>
                  <a:pt x="141261" y="4679"/>
                </a:moveTo>
                <a:cubicBezTo>
                  <a:pt x="141242" y="4683"/>
                  <a:pt x="141223" y="4687"/>
                  <a:pt x="141204" y="4694"/>
                </a:cubicBezTo>
                <a:cubicBezTo>
                  <a:pt x="151196" y="2597"/>
                  <a:pt x="161754" y="1557"/>
                  <a:pt x="172147" y="1557"/>
                </a:cubicBezTo>
                <a:cubicBezTo>
                  <a:pt x="198967" y="1557"/>
                  <a:pt x="224679" y="8484"/>
                  <a:pt x="236626" y="22077"/>
                </a:cubicBezTo>
                <a:cubicBezTo>
                  <a:pt x="241920" y="28099"/>
                  <a:pt x="244310" y="35022"/>
                  <a:pt x="244310" y="42199"/>
                </a:cubicBezTo>
                <a:cubicBezTo>
                  <a:pt x="244310" y="58858"/>
                  <a:pt x="231433" y="76879"/>
                  <a:pt x="212024" y="88206"/>
                </a:cubicBezTo>
                <a:cubicBezTo>
                  <a:pt x="195541" y="97826"/>
                  <a:pt x="172785" y="103488"/>
                  <a:pt x="150855" y="103488"/>
                </a:cubicBezTo>
                <a:cubicBezTo>
                  <a:pt x="134335" y="103488"/>
                  <a:pt x="118283" y="100276"/>
                  <a:pt x="105733" y="93117"/>
                </a:cubicBezTo>
                <a:cubicBezTo>
                  <a:pt x="105838" y="93192"/>
                  <a:pt x="105947" y="93268"/>
                  <a:pt x="106052" y="93343"/>
                </a:cubicBezTo>
                <a:cubicBezTo>
                  <a:pt x="119068" y="101222"/>
                  <a:pt x="136094" y="104749"/>
                  <a:pt x="153605" y="104749"/>
                </a:cubicBezTo>
                <a:cubicBezTo>
                  <a:pt x="175836" y="104749"/>
                  <a:pt x="198854" y="99068"/>
                  <a:pt x="215468" y="89410"/>
                </a:cubicBezTo>
                <a:cubicBezTo>
                  <a:pt x="235087" y="78012"/>
                  <a:pt x="248013" y="59803"/>
                  <a:pt x="248009" y="42931"/>
                </a:cubicBezTo>
                <a:cubicBezTo>
                  <a:pt x="248009" y="35569"/>
                  <a:pt x="245552" y="28459"/>
                  <a:pt x="240119" y="22276"/>
                </a:cubicBezTo>
                <a:cubicBezTo>
                  <a:pt x="227824" y="8281"/>
                  <a:pt x="201544" y="1092"/>
                  <a:pt x="174218" y="1092"/>
                </a:cubicBezTo>
                <a:cubicBezTo>
                  <a:pt x="163116" y="1092"/>
                  <a:pt x="151841" y="2282"/>
                  <a:pt x="141261" y="4679"/>
                </a:cubicBezTo>
                <a:close/>
                <a:moveTo>
                  <a:pt x="140184" y="4968"/>
                </a:moveTo>
                <a:cubicBezTo>
                  <a:pt x="140094" y="4991"/>
                  <a:pt x="140008" y="5017"/>
                  <a:pt x="139918" y="5039"/>
                </a:cubicBezTo>
                <a:cubicBezTo>
                  <a:pt x="149680" y="3058"/>
                  <a:pt x="159972" y="2072"/>
                  <a:pt x="170087" y="2072"/>
                </a:cubicBezTo>
                <a:cubicBezTo>
                  <a:pt x="196393" y="2072"/>
                  <a:pt x="221516" y="8735"/>
                  <a:pt x="233099" y="21916"/>
                </a:cubicBezTo>
                <a:cubicBezTo>
                  <a:pt x="238239" y="27765"/>
                  <a:pt x="240562" y="34493"/>
                  <a:pt x="240562" y="41475"/>
                </a:cubicBezTo>
                <a:cubicBezTo>
                  <a:pt x="240558" y="57886"/>
                  <a:pt x="227741" y="75708"/>
                  <a:pt x="208549" y="86953"/>
                </a:cubicBezTo>
                <a:cubicBezTo>
                  <a:pt x="192209" y="96536"/>
                  <a:pt x="169731" y="102179"/>
                  <a:pt x="148112" y="102179"/>
                </a:cubicBezTo>
                <a:cubicBezTo>
                  <a:pt x="132327" y="102179"/>
                  <a:pt x="117004" y="99169"/>
                  <a:pt x="104862" y="92487"/>
                </a:cubicBezTo>
                <a:cubicBezTo>
                  <a:pt x="105001" y="92588"/>
                  <a:pt x="105140" y="92693"/>
                  <a:pt x="105279" y="92795"/>
                </a:cubicBezTo>
                <a:cubicBezTo>
                  <a:pt x="117889" y="100137"/>
                  <a:pt x="134132" y="103432"/>
                  <a:pt x="150855" y="103432"/>
                </a:cubicBezTo>
                <a:cubicBezTo>
                  <a:pt x="172778" y="103432"/>
                  <a:pt x="195522" y="97774"/>
                  <a:pt x="211994" y="88157"/>
                </a:cubicBezTo>
                <a:cubicBezTo>
                  <a:pt x="231392" y="76838"/>
                  <a:pt x="244257" y="58828"/>
                  <a:pt x="244257" y="42199"/>
                </a:cubicBezTo>
                <a:cubicBezTo>
                  <a:pt x="244257" y="35037"/>
                  <a:pt x="241867" y="28125"/>
                  <a:pt x="236585" y="22115"/>
                </a:cubicBezTo>
                <a:cubicBezTo>
                  <a:pt x="224661" y="8540"/>
                  <a:pt x="198959" y="1614"/>
                  <a:pt x="172147" y="1614"/>
                </a:cubicBezTo>
                <a:cubicBezTo>
                  <a:pt x="161398" y="1614"/>
                  <a:pt x="150472" y="2724"/>
                  <a:pt x="140184" y="4968"/>
                </a:cubicBezTo>
                <a:close/>
                <a:moveTo>
                  <a:pt x="139058" y="5216"/>
                </a:moveTo>
                <a:lnTo>
                  <a:pt x="139058" y="5216"/>
                </a:lnTo>
                <a:cubicBezTo>
                  <a:pt x="139118" y="5204"/>
                  <a:pt x="139182" y="5193"/>
                  <a:pt x="139242" y="5178"/>
                </a:cubicBezTo>
                <a:cubicBezTo>
                  <a:pt x="139261" y="5174"/>
                  <a:pt x="139280" y="5167"/>
                  <a:pt x="139302" y="5163"/>
                </a:cubicBezTo>
                <a:cubicBezTo>
                  <a:pt x="139220" y="5182"/>
                  <a:pt x="139141" y="5197"/>
                  <a:pt x="139058" y="5216"/>
                </a:cubicBezTo>
                <a:close/>
                <a:moveTo>
                  <a:pt x="168039" y="2597"/>
                </a:moveTo>
                <a:cubicBezTo>
                  <a:pt x="193815" y="2597"/>
                  <a:pt x="218346" y="9005"/>
                  <a:pt x="229561" y="21769"/>
                </a:cubicBezTo>
                <a:cubicBezTo>
                  <a:pt x="234551" y="27450"/>
                  <a:pt x="236802" y="33978"/>
                  <a:pt x="236802" y="40766"/>
                </a:cubicBezTo>
                <a:cubicBezTo>
                  <a:pt x="236802" y="56926"/>
                  <a:pt x="224038" y="74553"/>
                  <a:pt x="205071" y="85719"/>
                </a:cubicBezTo>
                <a:cubicBezTo>
                  <a:pt x="188881" y="95252"/>
                  <a:pt x="166711" y="100858"/>
                  <a:pt x="145425" y="100858"/>
                </a:cubicBezTo>
                <a:cubicBezTo>
                  <a:pt x="130376" y="100858"/>
                  <a:pt x="115766" y="98055"/>
                  <a:pt x="104026" y="91861"/>
                </a:cubicBezTo>
                <a:cubicBezTo>
                  <a:pt x="104187" y="91984"/>
                  <a:pt x="104352" y="92108"/>
                  <a:pt x="104513" y="92228"/>
                </a:cubicBezTo>
                <a:cubicBezTo>
                  <a:pt x="116704" y="99053"/>
                  <a:pt x="132170" y="102122"/>
                  <a:pt x="148112" y="102122"/>
                </a:cubicBezTo>
                <a:cubicBezTo>
                  <a:pt x="169720" y="102122"/>
                  <a:pt x="192191" y="96479"/>
                  <a:pt x="208523" y="86904"/>
                </a:cubicBezTo>
                <a:cubicBezTo>
                  <a:pt x="227700" y="75667"/>
                  <a:pt x="240502" y="57852"/>
                  <a:pt x="240502" y="41475"/>
                </a:cubicBezTo>
                <a:cubicBezTo>
                  <a:pt x="240502" y="34504"/>
                  <a:pt x="238187" y="27795"/>
                  <a:pt x="233054" y="21953"/>
                </a:cubicBezTo>
                <a:cubicBezTo>
                  <a:pt x="221494" y="8795"/>
                  <a:pt x="196382" y="2128"/>
                  <a:pt x="170087" y="2128"/>
                </a:cubicBezTo>
                <a:cubicBezTo>
                  <a:pt x="159694" y="2128"/>
                  <a:pt x="149114" y="3171"/>
                  <a:pt x="139115" y="5264"/>
                </a:cubicBezTo>
                <a:cubicBezTo>
                  <a:pt x="138946" y="5313"/>
                  <a:pt x="138773" y="5362"/>
                  <a:pt x="138601" y="5411"/>
                </a:cubicBezTo>
                <a:cubicBezTo>
                  <a:pt x="148149" y="3535"/>
                  <a:pt x="158182" y="2597"/>
                  <a:pt x="168039" y="2597"/>
                </a:cubicBezTo>
                <a:close/>
                <a:moveTo>
                  <a:pt x="137985" y="5505"/>
                </a:moveTo>
                <a:cubicBezTo>
                  <a:pt x="137858" y="5542"/>
                  <a:pt x="137726" y="5576"/>
                  <a:pt x="137599" y="5610"/>
                </a:cubicBezTo>
                <a:cubicBezTo>
                  <a:pt x="137753" y="5580"/>
                  <a:pt x="137910" y="5550"/>
                  <a:pt x="138064" y="5516"/>
                </a:cubicBezTo>
                <a:cubicBezTo>
                  <a:pt x="138192" y="5478"/>
                  <a:pt x="138323" y="5441"/>
                  <a:pt x="138450" y="5403"/>
                </a:cubicBezTo>
                <a:cubicBezTo>
                  <a:pt x="138297" y="5437"/>
                  <a:pt x="138139" y="5471"/>
                  <a:pt x="137985" y="5505"/>
                </a:cubicBezTo>
                <a:close/>
                <a:moveTo>
                  <a:pt x="166009" y="3107"/>
                </a:moveTo>
                <a:cubicBezTo>
                  <a:pt x="191256" y="3107"/>
                  <a:pt x="215179" y="9264"/>
                  <a:pt x="226034" y="21616"/>
                </a:cubicBezTo>
                <a:cubicBezTo>
                  <a:pt x="230874" y="27124"/>
                  <a:pt x="233058" y="33457"/>
                  <a:pt x="233058" y="40049"/>
                </a:cubicBezTo>
                <a:cubicBezTo>
                  <a:pt x="233054" y="55961"/>
                  <a:pt x="220350" y="73389"/>
                  <a:pt x="201601" y="84473"/>
                </a:cubicBezTo>
                <a:cubicBezTo>
                  <a:pt x="185557" y="93969"/>
                  <a:pt x="163668" y="99552"/>
                  <a:pt x="142698" y="99552"/>
                </a:cubicBezTo>
                <a:cubicBezTo>
                  <a:pt x="128403" y="99552"/>
                  <a:pt x="114531" y="96956"/>
                  <a:pt x="103227" y="91234"/>
                </a:cubicBezTo>
                <a:cubicBezTo>
                  <a:pt x="103399" y="91369"/>
                  <a:pt x="103572" y="91508"/>
                  <a:pt x="103744" y="91643"/>
                </a:cubicBezTo>
                <a:cubicBezTo>
                  <a:pt x="115526" y="97950"/>
                  <a:pt x="130249" y="100798"/>
                  <a:pt x="145425" y="100798"/>
                </a:cubicBezTo>
                <a:cubicBezTo>
                  <a:pt x="166703" y="100798"/>
                  <a:pt x="188863" y="95196"/>
                  <a:pt x="205041" y="85666"/>
                </a:cubicBezTo>
                <a:cubicBezTo>
                  <a:pt x="223940" y="74511"/>
                  <a:pt x="236742" y="56896"/>
                  <a:pt x="236742" y="40766"/>
                </a:cubicBezTo>
                <a:cubicBezTo>
                  <a:pt x="236742" y="33990"/>
                  <a:pt x="234495" y="27476"/>
                  <a:pt x="229516" y="21811"/>
                </a:cubicBezTo>
                <a:cubicBezTo>
                  <a:pt x="218323" y="9069"/>
                  <a:pt x="193808" y="2657"/>
                  <a:pt x="168039" y="2657"/>
                </a:cubicBezTo>
                <a:cubicBezTo>
                  <a:pt x="157953" y="2657"/>
                  <a:pt x="147680" y="3636"/>
                  <a:pt x="137936" y="5602"/>
                </a:cubicBezTo>
                <a:cubicBezTo>
                  <a:pt x="137779" y="5651"/>
                  <a:pt x="137629" y="5696"/>
                  <a:pt x="137471" y="5741"/>
                </a:cubicBezTo>
                <a:cubicBezTo>
                  <a:pt x="146750" y="3985"/>
                  <a:pt x="156475" y="3107"/>
                  <a:pt x="166009" y="3107"/>
                </a:cubicBezTo>
                <a:moveTo>
                  <a:pt x="136766" y="5846"/>
                </a:moveTo>
                <a:cubicBezTo>
                  <a:pt x="136646" y="5880"/>
                  <a:pt x="136533" y="5914"/>
                  <a:pt x="136417" y="5944"/>
                </a:cubicBezTo>
                <a:cubicBezTo>
                  <a:pt x="136616" y="5906"/>
                  <a:pt x="136818" y="5865"/>
                  <a:pt x="137021" y="5827"/>
                </a:cubicBezTo>
                <a:cubicBezTo>
                  <a:pt x="137149" y="5790"/>
                  <a:pt x="137276" y="5752"/>
                  <a:pt x="137404" y="5711"/>
                </a:cubicBezTo>
                <a:cubicBezTo>
                  <a:pt x="137190" y="5756"/>
                  <a:pt x="136976" y="5801"/>
                  <a:pt x="136766" y="5846"/>
                </a:cubicBezTo>
                <a:close/>
                <a:moveTo>
                  <a:pt x="136863" y="5756"/>
                </a:moveTo>
                <a:cubicBezTo>
                  <a:pt x="136807" y="5771"/>
                  <a:pt x="136755" y="5782"/>
                  <a:pt x="136702" y="5797"/>
                </a:cubicBezTo>
                <a:cubicBezTo>
                  <a:pt x="136766" y="5786"/>
                  <a:pt x="136830" y="5771"/>
                  <a:pt x="136890" y="5760"/>
                </a:cubicBezTo>
                <a:cubicBezTo>
                  <a:pt x="136946" y="5741"/>
                  <a:pt x="136998" y="5726"/>
                  <a:pt x="137051" y="5711"/>
                </a:cubicBezTo>
                <a:cubicBezTo>
                  <a:pt x="136987" y="5726"/>
                  <a:pt x="136923" y="5741"/>
                  <a:pt x="136863" y="5756"/>
                </a:cubicBezTo>
                <a:close/>
                <a:moveTo>
                  <a:pt x="135584" y="6101"/>
                </a:moveTo>
                <a:cubicBezTo>
                  <a:pt x="135528" y="6116"/>
                  <a:pt x="135471" y="6131"/>
                  <a:pt x="135419" y="6146"/>
                </a:cubicBezTo>
                <a:cubicBezTo>
                  <a:pt x="135561" y="6116"/>
                  <a:pt x="135704" y="6086"/>
                  <a:pt x="135847" y="6060"/>
                </a:cubicBezTo>
                <a:cubicBezTo>
                  <a:pt x="135918" y="6037"/>
                  <a:pt x="135993" y="6015"/>
                  <a:pt x="136064" y="5996"/>
                </a:cubicBezTo>
                <a:cubicBezTo>
                  <a:pt x="135903" y="6030"/>
                  <a:pt x="135742" y="6064"/>
                  <a:pt x="135584" y="6101"/>
                </a:cubicBezTo>
                <a:moveTo>
                  <a:pt x="134545" y="6390"/>
                </a:moveTo>
                <a:cubicBezTo>
                  <a:pt x="134357" y="6446"/>
                  <a:pt x="134169" y="6499"/>
                  <a:pt x="133986" y="6551"/>
                </a:cubicBezTo>
                <a:cubicBezTo>
                  <a:pt x="134192" y="6510"/>
                  <a:pt x="134398" y="6469"/>
                  <a:pt x="134605" y="6431"/>
                </a:cubicBezTo>
                <a:cubicBezTo>
                  <a:pt x="134789" y="6375"/>
                  <a:pt x="134972" y="6319"/>
                  <a:pt x="135156" y="6262"/>
                </a:cubicBezTo>
                <a:cubicBezTo>
                  <a:pt x="134954" y="6308"/>
                  <a:pt x="134747" y="6349"/>
                  <a:pt x="134545" y="6390"/>
                </a:cubicBezTo>
                <a:close/>
                <a:moveTo>
                  <a:pt x="133351" y="6649"/>
                </a:moveTo>
                <a:cubicBezTo>
                  <a:pt x="133209" y="6690"/>
                  <a:pt x="133066" y="6728"/>
                  <a:pt x="132924" y="6769"/>
                </a:cubicBezTo>
                <a:cubicBezTo>
                  <a:pt x="133078" y="6735"/>
                  <a:pt x="133231" y="6705"/>
                  <a:pt x="133385" y="6671"/>
                </a:cubicBezTo>
                <a:cubicBezTo>
                  <a:pt x="133524" y="6630"/>
                  <a:pt x="133667" y="6589"/>
                  <a:pt x="133805" y="6551"/>
                </a:cubicBezTo>
                <a:cubicBezTo>
                  <a:pt x="133655" y="6581"/>
                  <a:pt x="133502" y="6615"/>
                  <a:pt x="133351" y="6649"/>
                </a:cubicBezTo>
                <a:close/>
                <a:moveTo>
                  <a:pt x="133588" y="6746"/>
                </a:moveTo>
                <a:cubicBezTo>
                  <a:pt x="133730" y="6701"/>
                  <a:pt x="133869" y="6656"/>
                  <a:pt x="134008" y="6615"/>
                </a:cubicBezTo>
                <a:cubicBezTo>
                  <a:pt x="133757" y="6664"/>
                  <a:pt x="133509" y="6713"/>
                  <a:pt x="133261" y="6765"/>
                </a:cubicBezTo>
                <a:cubicBezTo>
                  <a:pt x="133130" y="6803"/>
                  <a:pt x="133003" y="6844"/>
                  <a:pt x="132871" y="6882"/>
                </a:cubicBezTo>
                <a:cubicBezTo>
                  <a:pt x="133111" y="6837"/>
                  <a:pt x="133348" y="6792"/>
                  <a:pt x="133588" y="6746"/>
                </a:cubicBezTo>
                <a:close/>
                <a:moveTo>
                  <a:pt x="132016" y="7028"/>
                </a:moveTo>
                <a:cubicBezTo>
                  <a:pt x="131933" y="7050"/>
                  <a:pt x="131851" y="7073"/>
                  <a:pt x="131768" y="7099"/>
                </a:cubicBezTo>
                <a:cubicBezTo>
                  <a:pt x="131967" y="7058"/>
                  <a:pt x="132170" y="7017"/>
                  <a:pt x="132372" y="6979"/>
                </a:cubicBezTo>
                <a:cubicBezTo>
                  <a:pt x="132470" y="6949"/>
                  <a:pt x="132571" y="6919"/>
                  <a:pt x="132669" y="6889"/>
                </a:cubicBezTo>
                <a:cubicBezTo>
                  <a:pt x="132451" y="6934"/>
                  <a:pt x="132233" y="6979"/>
                  <a:pt x="132016" y="7028"/>
                </a:cubicBezTo>
                <a:close/>
                <a:moveTo>
                  <a:pt x="132110" y="6930"/>
                </a:moveTo>
                <a:cubicBezTo>
                  <a:pt x="132050" y="6945"/>
                  <a:pt x="131986" y="6964"/>
                  <a:pt x="131926" y="6979"/>
                </a:cubicBezTo>
                <a:cubicBezTo>
                  <a:pt x="131997" y="6964"/>
                  <a:pt x="132068" y="6949"/>
                  <a:pt x="132140" y="6934"/>
                </a:cubicBezTo>
                <a:cubicBezTo>
                  <a:pt x="132203" y="6915"/>
                  <a:pt x="132263" y="6897"/>
                  <a:pt x="132323" y="6882"/>
                </a:cubicBezTo>
                <a:cubicBezTo>
                  <a:pt x="132252" y="6897"/>
                  <a:pt x="132181" y="6915"/>
                  <a:pt x="132110" y="6930"/>
                </a:cubicBezTo>
                <a:close/>
                <a:moveTo>
                  <a:pt x="131014" y="7321"/>
                </a:moveTo>
                <a:cubicBezTo>
                  <a:pt x="130898" y="7354"/>
                  <a:pt x="130781" y="7388"/>
                  <a:pt x="130669" y="7426"/>
                </a:cubicBezTo>
                <a:cubicBezTo>
                  <a:pt x="130901" y="7381"/>
                  <a:pt x="131134" y="7336"/>
                  <a:pt x="131367" y="7291"/>
                </a:cubicBezTo>
                <a:cubicBezTo>
                  <a:pt x="131494" y="7249"/>
                  <a:pt x="131622" y="7212"/>
                  <a:pt x="131749" y="7170"/>
                </a:cubicBezTo>
                <a:cubicBezTo>
                  <a:pt x="131502" y="7219"/>
                  <a:pt x="131258" y="7268"/>
                  <a:pt x="131014" y="7321"/>
                </a:cubicBezTo>
                <a:moveTo>
                  <a:pt x="130710" y="7313"/>
                </a:moveTo>
                <a:cubicBezTo>
                  <a:pt x="130706" y="7313"/>
                  <a:pt x="130703" y="7317"/>
                  <a:pt x="130699" y="7317"/>
                </a:cubicBezTo>
                <a:cubicBezTo>
                  <a:pt x="130845" y="7287"/>
                  <a:pt x="130991" y="7257"/>
                  <a:pt x="131138" y="7227"/>
                </a:cubicBezTo>
                <a:cubicBezTo>
                  <a:pt x="131175" y="7215"/>
                  <a:pt x="131209" y="7204"/>
                  <a:pt x="131243" y="7193"/>
                </a:cubicBezTo>
                <a:cubicBezTo>
                  <a:pt x="131067" y="7234"/>
                  <a:pt x="130886" y="7272"/>
                  <a:pt x="130710" y="7313"/>
                </a:cubicBezTo>
                <a:moveTo>
                  <a:pt x="129753" y="7587"/>
                </a:moveTo>
                <a:cubicBezTo>
                  <a:pt x="129686" y="7606"/>
                  <a:pt x="129626" y="7624"/>
                  <a:pt x="129558" y="7643"/>
                </a:cubicBezTo>
                <a:cubicBezTo>
                  <a:pt x="129753" y="7602"/>
                  <a:pt x="129945" y="7564"/>
                  <a:pt x="130140" y="7527"/>
                </a:cubicBezTo>
                <a:cubicBezTo>
                  <a:pt x="130222" y="7501"/>
                  <a:pt x="130309" y="7474"/>
                  <a:pt x="130391" y="7448"/>
                </a:cubicBezTo>
                <a:cubicBezTo>
                  <a:pt x="130177" y="7493"/>
                  <a:pt x="129963" y="7542"/>
                  <a:pt x="129753" y="7587"/>
                </a:cubicBezTo>
                <a:close/>
                <a:moveTo>
                  <a:pt x="128770" y="7876"/>
                </a:moveTo>
                <a:cubicBezTo>
                  <a:pt x="128669" y="7906"/>
                  <a:pt x="128571" y="7936"/>
                  <a:pt x="128470" y="7966"/>
                </a:cubicBezTo>
                <a:cubicBezTo>
                  <a:pt x="128695" y="7921"/>
                  <a:pt x="128920" y="7880"/>
                  <a:pt x="129149" y="7835"/>
                </a:cubicBezTo>
                <a:cubicBezTo>
                  <a:pt x="129262" y="7801"/>
                  <a:pt x="129378" y="7763"/>
                  <a:pt x="129491" y="7726"/>
                </a:cubicBezTo>
                <a:cubicBezTo>
                  <a:pt x="129251" y="7775"/>
                  <a:pt x="129010" y="7823"/>
                  <a:pt x="128770" y="7876"/>
                </a:cubicBezTo>
                <a:close/>
                <a:moveTo>
                  <a:pt x="128684" y="7820"/>
                </a:moveTo>
                <a:cubicBezTo>
                  <a:pt x="128755" y="7808"/>
                  <a:pt x="128827" y="7793"/>
                  <a:pt x="128898" y="7778"/>
                </a:cubicBezTo>
                <a:cubicBezTo>
                  <a:pt x="128913" y="7771"/>
                  <a:pt x="128928" y="7767"/>
                  <a:pt x="128943" y="7763"/>
                </a:cubicBezTo>
                <a:cubicBezTo>
                  <a:pt x="128857" y="7782"/>
                  <a:pt x="128770" y="7801"/>
                  <a:pt x="128684" y="7820"/>
                </a:cubicBezTo>
                <a:close/>
                <a:moveTo>
                  <a:pt x="127641" y="8112"/>
                </a:moveTo>
                <a:cubicBezTo>
                  <a:pt x="127588" y="8131"/>
                  <a:pt x="127532" y="8146"/>
                  <a:pt x="127476" y="8161"/>
                </a:cubicBezTo>
                <a:cubicBezTo>
                  <a:pt x="127622" y="8131"/>
                  <a:pt x="127768" y="8105"/>
                  <a:pt x="127915" y="8075"/>
                </a:cubicBezTo>
                <a:cubicBezTo>
                  <a:pt x="127982" y="8052"/>
                  <a:pt x="128050" y="8033"/>
                  <a:pt x="128121" y="8011"/>
                </a:cubicBezTo>
                <a:cubicBezTo>
                  <a:pt x="127960" y="8045"/>
                  <a:pt x="127802" y="8078"/>
                  <a:pt x="127641" y="8112"/>
                </a:cubicBezTo>
                <a:moveTo>
                  <a:pt x="128170" y="8150"/>
                </a:moveTo>
                <a:cubicBezTo>
                  <a:pt x="128305" y="8105"/>
                  <a:pt x="128436" y="8063"/>
                  <a:pt x="128571" y="8018"/>
                </a:cubicBezTo>
                <a:cubicBezTo>
                  <a:pt x="128309" y="8071"/>
                  <a:pt x="128050" y="8120"/>
                  <a:pt x="127787" y="8172"/>
                </a:cubicBezTo>
                <a:cubicBezTo>
                  <a:pt x="127663" y="8210"/>
                  <a:pt x="127540" y="8251"/>
                  <a:pt x="127416" y="8289"/>
                </a:cubicBezTo>
                <a:cubicBezTo>
                  <a:pt x="127667" y="8240"/>
                  <a:pt x="127919" y="8195"/>
                  <a:pt x="128170" y="8150"/>
                </a:cubicBezTo>
                <a:close/>
                <a:moveTo>
                  <a:pt x="126654" y="8405"/>
                </a:moveTo>
                <a:cubicBezTo>
                  <a:pt x="126560" y="8431"/>
                  <a:pt x="126470" y="8457"/>
                  <a:pt x="126376" y="8487"/>
                </a:cubicBezTo>
                <a:cubicBezTo>
                  <a:pt x="126564" y="8450"/>
                  <a:pt x="126752" y="8416"/>
                  <a:pt x="126939" y="8379"/>
                </a:cubicBezTo>
                <a:cubicBezTo>
                  <a:pt x="127041" y="8345"/>
                  <a:pt x="127138" y="8315"/>
                  <a:pt x="127239" y="8285"/>
                </a:cubicBezTo>
                <a:cubicBezTo>
                  <a:pt x="127044" y="8322"/>
                  <a:pt x="126849" y="8364"/>
                  <a:pt x="126654" y="8405"/>
                </a:cubicBezTo>
                <a:close/>
                <a:moveTo>
                  <a:pt x="126722" y="8315"/>
                </a:moveTo>
                <a:cubicBezTo>
                  <a:pt x="126740" y="8311"/>
                  <a:pt x="126759" y="8307"/>
                  <a:pt x="126778" y="8304"/>
                </a:cubicBezTo>
                <a:cubicBezTo>
                  <a:pt x="126782" y="8304"/>
                  <a:pt x="126789" y="8300"/>
                  <a:pt x="126793" y="8300"/>
                </a:cubicBezTo>
                <a:cubicBezTo>
                  <a:pt x="126767" y="8307"/>
                  <a:pt x="126748" y="8311"/>
                  <a:pt x="126722" y="8315"/>
                </a:cubicBezTo>
                <a:close/>
                <a:moveTo>
                  <a:pt x="125667" y="8701"/>
                </a:moveTo>
                <a:cubicBezTo>
                  <a:pt x="125551" y="8739"/>
                  <a:pt x="125435" y="8773"/>
                  <a:pt x="125322" y="8810"/>
                </a:cubicBezTo>
                <a:cubicBezTo>
                  <a:pt x="125540" y="8769"/>
                  <a:pt x="125754" y="8728"/>
                  <a:pt x="125971" y="8690"/>
                </a:cubicBezTo>
                <a:cubicBezTo>
                  <a:pt x="126095" y="8649"/>
                  <a:pt x="126215" y="8611"/>
                  <a:pt x="126339" y="8570"/>
                </a:cubicBezTo>
                <a:cubicBezTo>
                  <a:pt x="126114" y="8615"/>
                  <a:pt x="125889" y="8660"/>
                  <a:pt x="125667" y="8701"/>
                </a:cubicBezTo>
                <a:close/>
                <a:moveTo>
                  <a:pt x="125420" y="8668"/>
                </a:moveTo>
                <a:cubicBezTo>
                  <a:pt x="125382" y="8679"/>
                  <a:pt x="125345" y="8690"/>
                  <a:pt x="125303" y="8701"/>
                </a:cubicBezTo>
                <a:cubicBezTo>
                  <a:pt x="125468" y="8668"/>
                  <a:pt x="125630" y="8634"/>
                  <a:pt x="125795" y="8600"/>
                </a:cubicBezTo>
                <a:cubicBezTo>
                  <a:pt x="125851" y="8585"/>
                  <a:pt x="125907" y="8566"/>
                  <a:pt x="125968" y="8547"/>
                </a:cubicBezTo>
                <a:cubicBezTo>
                  <a:pt x="125784" y="8589"/>
                  <a:pt x="125600" y="8626"/>
                  <a:pt x="125420" y="8668"/>
                </a:cubicBezTo>
                <a:close/>
                <a:moveTo>
                  <a:pt x="124448" y="8953"/>
                </a:moveTo>
                <a:cubicBezTo>
                  <a:pt x="124369" y="8975"/>
                  <a:pt x="124290" y="8998"/>
                  <a:pt x="124215" y="9020"/>
                </a:cubicBezTo>
                <a:cubicBezTo>
                  <a:pt x="124414" y="8983"/>
                  <a:pt x="124617" y="8945"/>
                  <a:pt x="124816" y="8904"/>
                </a:cubicBezTo>
                <a:cubicBezTo>
                  <a:pt x="124909" y="8878"/>
                  <a:pt x="124996" y="8848"/>
                  <a:pt x="125090" y="8821"/>
                </a:cubicBezTo>
                <a:cubicBezTo>
                  <a:pt x="124872" y="8863"/>
                  <a:pt x="124662" y="8908"/>
                  <a:pt x="124448" y="8953"/>
                </a:cubicBezTo>
                <a:close/>
                <a:moveTo>
                  <a:pt x="123472" y="9249"/>
                </a:moveTo>
                <a:cubicBezTo>
                  <a:pt x="123371" y="9279"/>
                  <a:pt x="123266" y="9313"/>
                  <a:pt x="123165" y="9343"/>
                </a:cubicBezTo>
                <a:cubicBezTo>
                  <a:pt x="123394" y="9302"/>
                  <a:pt x="123622" y="9257"/>
                  <a:pt x="123851" y="9215"/>
                </a:cubicBezTo>
                <a:cubicBezTo>
                  <a:pt x="123964" y="9178"/>
                  <a:pt x="124080" y="9140"/>
                  <a:pt x="124193" y="9107"/>
                </a:cubicBezTo>
                <a:cubicBezTo>
                  <a:pt x="123953" y="9152"/>
                  <a:pt x="123713" y="9200"/>
                  <a:pt x="123472" y="9249"/>
                </a:cubicBezTo>
                <a:close/>
                <a:moveTo>
                  <a:pt x="123502" y="9152"/>
                </a:moveTo>
                <a:cubicBezTo>
                  <a:pt x="123465" y="9163"/>
                  <a:pt x="123427" y="9174"/>
                  <a:pt x="123386" y="9185"/>
                </a:cubicBezTo>
                <a:cubicBezTo>
                  <a:pt x="123461" y="9170"/>
                  <a:pt x="123529" y="9159"/>
                  <a:pt x="123600" y="9144"/>
                </a:cubicBezTo>
                <a:cubicBezTo>
                  <a:pt x="123641" y="9129"/>
                  <a:pt x="123683" y="9118"/>
                  <a:pt x="123728" y="9107"/>
                </a:cubicBezTo>
                <a:cubicBezTo>
                  <a:pt x="123653" y="9122"/>
                  <a:pt x="123577" y="9137"/>
                  <a:pt x="123502" y="9152"/>
                </a:cubicBezTo>
                <a:close/>
                <a:moveTo>
                  <a:pt x="122486" y="9452"/>
                </a:moveTo>
                <a:cubicBezTo>
                  <a:pt x="122411" y="9474"/>
                  <a:pt x="122336" y="9493"/>
                  <a:pt x="122261" y="9515"/>
                </a:cubicBezTo>
                <a:cubicBezTo>
                  <a:pt x="122384" y="9493"/>
                  <a:pt x="122512" y="9467"/>
                  <a:pt x="122636" y="9444"/>
                </a:cubicBezTo>
                <a:cubicBezTo>
                  <a:pt x="122715" y="9418"/>
                  <a:pt x="122790" y="9395"/>
                  <a:pt x="122868" y="9369"/>
                </a:cubicBezTo>
                <a:cubicBezTo>
                  <a:pt x="122741" y="9395"/>
                  <a:pt x="122613" y="9425"/>
                  <a:pt x="122486" y="9452"/>
                </a:cubicBezTo>
                <a:close/>
                <a:moveTo>
                  <a:pt x="122906" y="9530"/>
                </a:moveTo>
                <a:cubicBezTo>
                  <a:pt x="123033" y="9485"/>
                  <a:pt x="123161" y="9444"/>
                  <a:pt x="123285" y="9403"/>
                </a:cubicBezTo>
                <a:cubicBezTo>
                  <a:pt x="123026" y="9452"/>
                  <a:pt x="122767" y="9500"/>
                  <a:pt x="122508" y="9549"/>
                </a:cubicBezTo>
                <a:cubicBezTo>
                  <a:pt x="122388" y="9587"/>
                  <a:pt x="122272" y="9624"/>
                  <a:pt x="122152" y="9666"/>
                </a:cubicBezTo>
                <a:cubicBezTo>
                  <a:pt x="122403" y="9621"/>
                  <a:pt x="122654" y="9572"/>
                  <a:pt x="122906" y="9530"/>
                </a:cubicBezTo>
                <a:close/>
                <a:moveTo>
                  <a:pt x="121484" y="9752"/>
                </a:moveTo>
                <a:cubicBezTo>
                  <a:pt x="121386" y="9782"/>
                  <a:pt x="121289" y="9812"/>
                  <a:pt x="121191" y="9842"/>
                </a:cubicBezTo>
                <a:cubicBezTo>
                  <a:pt x="121356" y="9812"/>
                  <a:pt x="121518" y="9782"/>
                  <a:pt x="121683" y="9748"/>
                </a:cubicBezTo>
                <a:cubicBezTo>
                  <a:pt x="121784" y="9718"/>
                  <a:pt x="121885" y="9684"/>
                  <a:pt x="121987" y="9651"/>
                </a:cubicBezTo>
                <a:cubicBezTo>
                  <a:pt x="121818" y="9684"/>
                  <a:pt x="121649" y="9718"/>
                  <a:pt x="121484" y="9752"/>
                </a:cubicBezTo>
                <a:close/>
                <a:moveTo>
                  <a:pt x="121345" y="9692"/>
                </a:moveTo>
                <a:cubicBezTo>
                  <a:pt x="121323" y="9699"/>
                  <a:pt x="121296" y="9707"/>
                  <a:pt x="121274" y="9714"/>
                </a:cubicBezTo>
                <a:cubicBezTo>
                  <a:pt x="121386" y="9688"/>
                  <a:pt x="121499" y="9669"/>
                  <a:pt x="121611" y="9647"/>
                </a:cubicBezTo>
                <a:cubicBezTo>
                  <a:pt x="121649" y="9632"/>
                  <a:pt x="121686" y="9621"/>
                  <a:pt x="121724" y="9609"/>
                </a:cubicBezTo>
                <a:cubicBezTo>
                  <a:pt x="121596" y="9639"/>
                  <a:pt x="121473" y="9666"/>
                  <a:pt x="121345" y="9692"/>
                </a:cubicBezTo>
                <a:close/>
                <a:moveTo>
                  <a:pt x="121975" y="9846"/>
                </a:moveTo>
                <a:cubicBezTo>
                  <a:pt x="122114" y="9801"/>
                  <a:pt x="122246" y="9752"/>
                  <a:pt x="122384" y="9707"/>
                </a:cubicBezTo>
                <a:cubicBezTo>
                  <a:pt x="122107" y="9756"/>
                  <a:pt x="121833" y="9804"/>
                  <a:pt x="121555" y="9857"/>
                </a:cubicBezTo>
                <a:cubicBezTo>
                  <a:pt x="121428" y="9898"/>
                  <a:pt x="121296" y="9943"/>
                  <a:pt x="121169" y="9984"/>
                </a:cubicBezTo>
                <a:cubicBezTo>
                  <a:pt x="121439" y="9939"/>
                  <a:pt x="121705" y="9891"/>
                  <a:pt x="121975" y="9846"/>
                </a:cubicBezTo>
                <a:close/>
                <a:moveTo>
                  <a:pt x="120501" y="10060"/>
                </a:moveTo>
                <a:cubicBezTo>
                  <a:pt x="120388" y="10093"/>
                  <a:pt x="120276" y="10131"/>
                  <a:pt x="120163" y="10165"/>
                </a:cubicBezTo>
                <a:cubicBezTo>
                  <a:pt x="120358" y="10131"/>
                  <a:pt x="120553" y="10093"/>
                  <a:pt x="120748" y="10060"/>
                </a:cubicBezTo>
                <a:cubicBezTo>
                  <a:pt x="120865" y="10022"/>
                  <a:pt x="120981" y="9984"/>
                  <a:pt x="121094" y="9943"/>
                </a:cubicBezTo>
                <a:cubicBezTo>
                  <a:pt x="120899" y="9981"/>
                  <a:pt x="120700" y="10018"/>
                  <a:pt x="120501" y="10060"/>
                </a:cubicBezTo>
                <a:moveTo>
                  <a:pt x="120332" y="9988"/>
                </a:moveTo>
                <a:cubicBezTo>
                  <a:pt x="120272" y="10007"/>
                  <a:pt x="120212" y="10026"/>
                  <a:pt x="120152" y="10041"/>
                </a:cubicBezTo>
                <a:cubicBezTo>
                  <a:pt x="120309" y="10011"/>
                  <a:pt x="120471" y="9981"/>
                  <a:pt x="120632" y="9951"/>
                </a:cubicBezTo>
                <a:cubicBezTo>
                  <a:pt x="120703" y="9928"/>
                  <a:pt x="120771" y="9906"/>
                  <a:pt x="120846" y="9883"/>
                </a:cubicBezTo>
                <a:cubicBezTo>
                  <a:pt x="120673" y="9917"/>
                  <a:pt x="120501" y="9954"/>
                  <a:pt x="120332" y="9988"/>
                </a:cubicBezTo>
                <a:close/>
                <a:moveTo>
                  <a:pt x="119338" y="10288"/>
                </a:moveTo>
                <a:cubicBezTo>
                  <a:pt x="119255" y="10315"/>
                  <a:pt x="119169" y="10341"/>
                  <a:pt x="119086" y="10367"/>
                </a:cubicBezTo>
                <a:cubicBezTo>
                  <a:pt x="119278" y="10330"/>
                  <a:pt x="119477" y="10292"/>
                  <a:pt x="119668" y="10255"/>
                </a:cubicBezTo>
                <a:cubicBezTo>
                  <a:pt x="119762" y="10225"/>
                  <a:pt x="119855" y="10195"/>
                  <a:pt x="119949" y="10165"/>
                </a:cubicBezTo>
                <a:cubicBezTo>
                  <a:pt x="119743" y="10206"/>
                  <a:pt x="119544" y="10247"/>
                  <a:pt x="119338" y="10288"/>
                </a:cubicBezTo>
                <a:close/>
                <a:moveTo>
                  <a:pt x="119195" y="10232"/>
                </a:moveTo>
                <a:cubicBezTo>
                  <a:pt x="119188" y="10232"/>
                  <a:pt x="119180" y="10236"/>
                  <a:pt x="119173" y="10236"/>
                </a:cubicBezTo>
                <a:cubicBezTo>
                  <a:pt x="119270" y="10217"/>
                  <a:pt x="119371" y="10198"/>
                  <a:pt x="119469" y="10176"/>
                </a:cubicBezTo>
                <a:cubicBezTo>
                  <a:pt x="119492" y="10172"/>
                  <a:pt x="119514" y="10165"/>
                  <a:pt x="119537" y="10157"/>
                </a:cubicBezTo>
                <a:cubicBezTo>
                  <a:pt x="119424" y="10183"/>
                  <a:pt x="119308" y="10206"/>
                  <a:pt x="119195" y="10232"/>
                </a:cubicBezTo>
                <a:close/>
                <a:moveTo>
                  <a:pt x="118366" y="10592"/>
                </a:moveTo>
                <a:cubicBezTo>
                  <a:pt x="118265" y="10622"/>
                  <a:pt x="118163" y="10656"/>
                  <a:pt x="118062" y="10686"/>
                </a:cubicBezTo>
                <a:cubicBezTo>
                  <a:pt x="118283" y="10645"/>
                  <a:pt x="118508" y="10607"/>
                  <a:pt x="118730" y="10566"/>
                </a:cubicBezTo>
                <a:cubicBezTo>
                  <a:pt x="118835" y="10529"/>
                  <a:pt x="118944" y="10495"/>
                  <a:pt x="119053" y="10457"/>
                </a:cubicBezTo>
                <a:cubicBezTo>
                  <a:pt x="118824" y="10502"/>
                  <a:pt x="118595" y="10547"/>
                  <a:pt x="118366" y="10592"/>
                </a:cubicBezTo>
                <a:close/>
                <a:moveTo>
                  <a:pt x="118190" y="10525"/>
                </a:moveTo>
                <a:cubicBezTo>
                  <a:pt x="118141" y="10540"/>
                  <a:pt x="118100" y="10551"/>
                  <a:pt x="118051" y="10566"/>
                </a:cubicBezTo>
                <a:cubicBezTo>
                  <a:pt x="118197" y="10536"/>
                  <a:pt x="118347" y="10506"/>
                  <a:pt x="118497" y="10480"/>
                </a:cubicBezTo>
                <a:cubicBezTo>
                  <a:pt x="118554" y="10461"/>
                  <a:pt x="118610" y="10442"/>
                  <a:pt x="118670" y="10423"/>
                </a:cubicBezTo>
                <a:cubicBezTo>
                  <a:pt x="118508" y="10457"/>
                  <a:pt x="118351" y="10491"/>
                  <a:pt x="118190" y="10525"/>
                </a:cubicBezTo>
                <a:close/>
                <a:moveTo>
                  <a:pt x="117203" y="10821"/>
                </a:moveTo>
                <a:cubicBezTo>
                  <a:pt x="117132" y="10844"/>
                  <a:pt x="117064" y="10866"/>
                  <a:pt x="116989" y="10889"/>
                </a:cubicBezTo>
                <a:cubicBezTo>
                  <a:pt x="117173" y="10851"/>
                  <a:pt x="117360" y="10817"/>
                  <a:pt x="117544" y="10784"/>
                </a:cubicBezTo>
                <a:cubicBezTo>
                  <a:pt x="117623" y="10757"/>
                  <a:pt x="117706" y="10731"/>
                  <a:pt x="117788" y="10705"/>
                </a:cubicBezTo>
                <a:cubicBezTo>
                  <a:pt x="117593" y="10742"/>
                  <a:pt x="117398" y="10784"/>
                  <a:pt x="117203" y="10821"/>
                </a:cubicBezTo>
                <a:close/>
                <a:moveTo>
                  <a:pt x="117222" y="10731"/>
                </a:moveTo>
                <a:cubicBezTo>
                  <a:pt x="117259" y="10724"/>
                  <a:pt x="117297" y="10716"/>
                  <a:pt x="117334" y="10709"/>
                </a:cubicBezTo>
                <a:cubicBezTo>
                  <a:pt x="117342" y="10709"/>
                  <a:pt x="117349" y="10705"/>
                  <a:pt x="117353" y="10701"/>
                </a:cubicBezTo>
                <a:cubicBezTo>
                  <a:pt x="117312" y="10712"/>
                  <a:pt x="117263" y="10724"/>
                  <a:pt x="117222" y="10731"/>
                </a:cubicBezTo>
                <a:close/>
                <a:moveTo>
                  <a:pt x="116242" y="11121"/>
                </a:moveTo>
                <a:cubicBezTo>
                  <a:pt x="116152" y="11151"/>
                  <a:pt x="116066" y="11178"/>
                  <a:pt x="115976" y="11208"/>
                </a:cubicBezTo>
                <a:cubicBezTo>
                  <a:pt x="116190" y="11166"/>
                  <a:pt x="116404" y="11129"/>
                  <a:pt x="116614" y="11088"/>
                </a:cubicBezTo>
                <a:cubicBezTo>
                  <a:pt x="116711" y="11058"/>
                  <a:pt x="116805" y="11024"/>
                  <a:pt x="116903" y="10994"/>
                </a:cubicBezTo>
                <a:cubicBezTo>
                  <a:pt x="116681" y="11035"/>
                  <a:pt x="116460" y="11080"/>
                  <a:pt x="116242" y="11121"/>
                </a:cubicBezTo>
                <a:close/>
                <a:moveTo>
                  <a:pt x="116058" y="11061"/>
                </a:moveTo>
                <a:cubicBezTo>
                  <a:pt x="116028" y="11069"/>
                  <a:pt x="115995" y="11080"/>
                  <a:pt x="115965" y="11088"/>
                </a:cubicBezTo>
                <a:cubicBezTo>
                  <a:pt x="116100" y="11061"/>
                  <a:pt x="116239" y="11035"/>
                  <a:pt x="116374" y="11009"/>
                </a:cubicBezTo>
                <a:cubicBezTo>
                  <a:pt x="116415" y="10994"/>
                  <a:pt x="116460" y="10979"/>
                  <a:pt x="116501" y="10967"/>
                </a:cubicBezTo>
                <a:cubicBezTo>
                  <a:pt x="116355" y="10998"/>
                  <a:pt x="116205" y="11028"/>
                  <a:pt x="116058" y="11061"/>
                </a:cubicBezTo>
                <a:close/>
                <a:moveTo>
                  <a:pt x="115083" y="11354"/>
                </a:moveTo>
                <a:cubicBezTo>
                  <a:pt x="115027" y="11373"/>
                  <a:pt x="114967" y="11388"/>
                  <a:pt x="114910" y="11406"/>
                </a:cubicBezTo>
                <a:cubicBezTo>
                  <a:pt x="115083" y="11373"/>
                  <a:pt x="115255" y="11339"/>
                  <a:pt x="115432" y="11309"/>
                </a:cubicBezTo>
                <a:cubicBezTo>
                  <a:pt x="115499" y="11286"/>
                  <a:pt x="115567" y="11264"/>
                  <a:pt x="115634" y="11241"/>
                </a:cubicBezTo>
                <a:cubicBezTo>
                  <a:pt x="115451" y="11279"/>
                  <a:pt x="115263" y="11316"/>
                  <a:pt x="115083" y="11354"/>
                </a:cubicBezTo>
                <a:close/>
                <a:moveTo>
                  <a:pt x="114126" y="11650"/>
                </a:moveTo>
                <a:cubicBezTo>
                  <a:pt x="114051" y="11677"/>
                  <a:pt x="113980" y="11699"/>
                  <a:pt x="113905" y="11722"/>
                </a:cubicBezTo>
                <a:cubicBezTo>
                  <a:pt x="114107" y="11684"/>
                  <a:pt x="114310" y="11647"/>
                  <a:pt x="114513" y="11609"/>
                </a:cubicBezTo>
                <a:cubicBezTo>
                  <a:pt x="114595" y="11583"/>
                  <a:pt x="114678" y="11553"/>
                  <a:pt x="114764" y="11527"/>
                </a:cubicBezTo>
                <a:cubicBezTo>
                  <a:pt x="114550" y="11568"/>
                  <a:pt x="114340" y="11609"/>
                  <a:pt x="114126" y="11650"/>
                </a:cubicBezTo>
                <a:close/>
                <a:moveTo>
                  <a:pt x="113939" y="11594"/>
                </a:moveTo>
                <a:cubicBezTo>
                  <a:pt x="113920" y="11598"/>
                  <a:pt x="113909" y="11602"/>
                  <a:pt x="113894" y="11605"/>
                </a:cubicBezTo>
                <a:cubicBezTo>
                  <a:pt x="114014" y="11583"/>
                  <a:pt x="114137" y="11557"/>
                  <a:pt x="114261" y="11534"/>
                </a:cubicBezTo>
                <a:cubicBezTo>
                  <a:pt x="114287" y="11523"/>
                  <a:pt x="114317" y="11515"/>
                  <a:pt x="114344" y="11508"/>
                </a:cubicBezTo>
                <a:cubicBezTo>
                  <a:pt x="114209" y="11534"/>
                  <a:pt x="114074" y="11564"/>
                  <a:pt x="113939" y="11594"/>
                </a:cubicBezTo>
                <a:close/>
                <a:moveTo>
                  <a:pt x="113196" y="11951"/>
                </a:moveTo>
                <a:cubicBezTo>
                  <a:pt x="113109" y="11977"/>
                  <a:pt x="113027" y="12007"/>
                  <a:pt x="112941" y="12033"/>
                </a:cubicBezTo>
                <a:cubicBezTo>
                  <a:pt x="113166" y="11992"/>
                  <a:pt x="113394" y="11951"/>
                  <a:pt x="113620" y="11913"/>
                </a:cubicBezTo>
                <a:cubicBezTo>
                  <a:pt x="113713" y="11879"/>
                  <a:pt x="113807" y="11849"/>
                  <a:pt x="113901" y="11815"/>
                </a:cubicBezTo>
                <a:cubicBezTo>
                  <a:pt x="113665" y="11860"/>
                  <a:pt x="113432" y="11905"/>
                  <a:pt x="113196" y="11951"/>
                </a:cubicBezTo>
                <a:close/>
                <a:moveTo>
                  <a:pt x="112971" y="11883"/>
                </a:moveTo>
                <a:cubicBezTo>
                  <a:pt x="112929" y="11898"/>
                  <a:pt x="112884" y="11909"/>
                  <a:pt x="112843" y="11924"/>
                </a:cubicBezTo>
                <a:cubicBezTo>
                  <a:pt x="113004" y="11890"/>
                  <a:pt x="113169" y="11860"/>
                  <a:pt x="113331" y="11830"/>
                </a:cubicBezTo>
                <a:cubicBezTo>
                  <a:pt x="113383" y="11812"/>
                  <a:pt x="113436" y="11797"/>
                  <a:pt x="113488" y="11778"/>
                </a:cubicBezTo>
                <a:cubicBezTo>
                  <a:pt x="113316" y="11812"/>
                  <a:pt x="113143" y="11849"/>
                  <a:pt x="112971" y="11883"/>
                </a:cubicBezTo>
                <a:close/>
                <a:moveTo>
                  <a:pt x="112029" y="12176"/>
                </a:moveTo>
                <a:cubicBezTo>
                  <a:pt x="111969" y="12198"/>
                  <a:pt x="111909" y="12217"/>
                  <a:pt x="111845" y="12236"/>
                </a:cubicBezTo>
                <a:cubicBezTo>
                  <a:pt x="112040" y="12198"/>
                  <a:pt x="112231" y="12164"/>
                  <a:pt x="112426" y="12127"/>
                </a:cubicBezTo>
                <a:cubicBezTo>
                  <a:pt x="112494" y="12104"/>
                  <a:pt x="112565" y="12082"/>
                  <a:pt x="112633" y="12059"/>
                </a:cubicBezTo>
                <a:cubicBezTo>
                  <a:pt x="112430" y="12097"/>
                  <a:pt x="112231" y="12138"/>
                  <a:pt x="112029" y="12176"/>
                </a:cubicBezTo>
                <a:close/>
                <a:moveTo>
                  <a:pt x="111882" y="12112"/>
                </a:moveTo>
                <a:cubicBezTo>
                  <a:pt x="111976" y="12093"/>
                  <a:pt x="112070" y="12074"/>
                  <a:pt x="112160" y="12056"/>
                </a:cubicBezTo>
                <a:cubicBezTo>
                  <a:pt x="112175" y="12052"/>
                  <a:pt x="112186" y="12048"/>
                  <a:pt x="112198" y="12044"/>
                </a:cubicBezTo>
                <a:cubicBezTo>
                  <a:pt x="112093" y="12067"/>
                  <a:pt x="111987" y="12089"/>
                  <a:pt x="111882" y="12112"/>
                </a:cubicBezTo>
                <a:close/>
                <a:moveTo>
                  <a:pt x="111110" y="12472"/>
                </a:moveTo>
                <a:cubicBezTo>
                  <a:pt x="111038" y="12495"/>
                  <a:pt x="110967" y="12517"/>
                  <a:pt x="110892" y="12543"/>
                </a:cubicBezTo>
                <a:cubicBezTo>
                  <a:pt x="111110" y="12502"/>
                  <a:pt x="111327" y="12465"/>
                  <a:pt x="111545" y="12423"/>
                </a:cubicBezTo>
                <a:cubicBezTo>
                  <a:pt x="111627" y="12397"/>
                  <a:pt x="111706" y="12371"/>
                  <a:pt x="111785" y="12344"/>
                </a:cubicBezTo>
                <a:cubicBezTo>
                  <a:pt x="111560" y="12386"/>
                  <a:pt x="111335" y="12427"/>
                  <a:pt x="111110" y="12472"/>
                </a:cubicBezTo>
                <a:close/>
                <a:moveTo>
                  <a:pt x="110873" y="12412"/>
                </a:moveTo>
                <a:cubicBezTo>
                  <a:pt x="110847" y="12420"/>
                  <a:pt x="110821" y="12427"/>
                  <a:pt x="110794" y="12435"/>
                </a:cubicBezTo>
                <a:cubicBezTo>
                  <a:pt x="110944" y="12408"/>
                  <a:pt x="111095" y="12378"/>
                  <a:pt x="111245" y="12348"/>
                </a:cubicBezTo>
                <a:cubicBezTo>
                  <a:pt x="111282" y="12337"/>
                  <a:pt x="111320" y="12326"/>
                  <a:pt x="111361" y="12311"/>
                </a:cubicBezTo>
                <a:cubicBezTo>
                  <a:pt x="111200" y="12344"/>
                  <a:pt x="111034" y="12378"/>
                  <a:pt x="110873" y="12412"/>
                </a:cubicBezTo>
                <a:close/>
                <a:moveTo>
                  <a:pt x="109943" y="12701"/>
                </a:moveTo>
                <a:cubicBezTo>
                  <a:pt x="109898" y="12716"/>
                  <a:pt x="109853" y="12731"/>
                  <a:pt x="109808" y="12742"/>
                </a:cubicBezTo>
                <a:cubicBezTo>
                  <a:pt x="109991" y="12708"/>
                  <a:pt x="110172" y="12675"/>
                  <a:pt x="110352" y="12641"/>
                </a:cubicBezTo>
                <a:cubicBezTo>
                  <a:pt x="110408" y="12622"/>
                  <a:pt x="110464" y="12603"/>
                  <a:pt x="110517" y="12588"/>
                </a:cubicBezTo>
                <a:cubicBezTo>
                  <a:pt x="110325" y="12626"/>
                  <a:pt x="110134" y="12663"/>
                  <a:pt x="109943" y="12701"/>
                </a:cubicBezTo>
                <a:close/>
                <a:moveTo>
                  <a:pt x="109038" y="12990"/>
                </a:moveTo>
                <a:cubicBezTo>
                  <a:pt x="108978" y="13009"/>
                  <a:pt x="108922" y="13027"/>
                  <a:pt x="108866" y="13046"/>
                </a:cubicBezTo>
                <a:cubicBezTo>
                  <a:pt x="109072" y="13009"/>
                  <a:pt x="109282" y="12971"/>
                  <a:pt x="109489" y="12934"/>
                </a:cubicBezTo>
                <a:cubicBezTo>
                  <a:pt x="109556" y="12911"/>
                  <a:pt x="109620" y="12889"/>
                  <a:pt x="109684" y="12866"/>
                </a:cubicBezTo>
                <a:cubicBezTo>
                  <a:pt x="109470" y="12907"/>
                  <a:pt x="109252" y="12949"/>
                  <a:pt x="109038" y="12990"/>
                </a:cubicBezTo>
                <a:close/>
                <a:moveTo>
                  <a:pt x="108791" y="12937"/>
                </a:moveTo>
                <a:cubicBezTo>
                  <a:pt x="108783" y="12941"/>
                  <a:pt x="108772" y="12941"/>
                  <a:pt x="108764" y="12945"/>
                </a:cubicBezTo>
                <a:cubicBezTo>
                  <a:pt x="108900" y="12919"/>
                  <a:pt x="109038" y="12892"/>
                  <a:pt x="109173" y="12866"/>
                </a:cubicBezTo>
                <a:cubicBezTo>
                  <a:pt x="109196" y="12858"/>
                  <a:pt x="109218" y="12851"/>
                  <a:pt x="109241" y="12843"/>
                </a:cubicBezTo>
                <a:cubicBezTo>
                  <a:pt x="109091" y="12874"/>
                  <a:pt x="108941" y="12907"/>
                  <a:pt x="108791" y="12937"/>
                </a:cubicBezTo>
                <a:close/>
                <a:moveTo>
                  <a:pt x="107872" y="13222"/>
                </a:moveTo>
                <a:cubicBezTo>
                  <a:pt x="107845" y="13230"/>
                  <a:pt x="107815" y="13241"/>
                  <a:pt x="107789" y="13249"/>
                </a:cubicBezTo>
                <a:cubicBezTo>
                  <a:pt x="107958" y="13215"/>
                  <a:pt x="108127" y="13185"/>
                  <a:pt x="108299" y="13151"/>
                </a:cubicBezTo>
                <a:cubicBezTo>
                  <a:pt x="108337" y="13140"/>
                  <a:pt x="108378" y="13125"/>
                  <a:pt x="108416" y="13114"/>
                </a:cubicBezTo>
                <a:cubicBezTo>
                  <a:pt x="108235" y="13147"/>
                  <a:pt x="108055" y="13185"/>
                  <a:pt x="107872" y="13222"/>
                </a:cubicBezTo>
                <a:close/>
                <a:moveTo>
                  <a:pt x="106979" y="13508"/>
                </a:moveTo>
                <a:cubicBezTo>
                  <a:pt x="106937" y="13523"/>
                  <a:pt x="106900" y="13534"/>
                  <a:pt x="106862" y="13545"/>
                </a:cubicBezTo>
                <a:cubicBezTo>
                  <a:pt x="107057" y="13511"/>
                  <a:pt x="107252" y="13474"/>
                  <a:pt x="107451" y="13436"/>
                </a:cubicBezTo>
                <a:cubicBezTo>
                  <a:pt x="107500" y="13421"/>
                  <a:pt x="107549" y="13406"/>
                  <a:pt x="107598" y="13388"/>
                </a:cubicBezTo>
                <a:cubicBezTo>
                  <a:pt x="107391" y="13429"/>
                  <a:pt x="107181" y="13466"/>
                  <a:pt x="106979" y="13508"/>
                </a:cubicBezTo>
                <a:close/>
                <a:moveTo>
                  <a:pt x="106986" y="13406"/>
                </a:moveTo>
                <a:cubicBezTo>
                  <a:pt x="107031" y="13395"/>
                  <a:pt x="107076" y="13388"/>
                  <a:pt x="107121" y="13376"/>
                </a:cubicBezTo>
                <a:cubicBezTo>
                  <a:pt x="107125" y="13376"/>
                  <a:pt x="107132" y="13373"/>
                  <a:pt x="107136" y="13373"/>
                </a:cubicBezTo>
                <a:cubicBezTo>
                  <a:pt x="107087" y="13384"/>
                  <a:pt x="107035" y="13395"/>
                  <a:pt x="106986" y="13406"/>
                </a:cubicBezTo>
                <a:close/>
                <a:moveTo>
                  <a:pt x="106119" y="13789"/>
                </a:moveTo>
                <a:cubicBezTo>
                  <a:pt x="106074" y="13804"/>
                  <a:pt x="106026" y="13823"/>
                  <a:pt x="105977" y="13838"/>
                </a:cubicBezTo>
                <a:cubicBezTo>
                  <a:pt x="106198" y="13796"/>
                  <a:pt x="106416" y="13759"/>
                  <a:pt x="106633" y="13721"/>
                </a:cubicBezTo>
                <a:cubicBezTo>
                  <a:pt x="106690" y="13699"/>
                  <a:pt x="106746" y="13680"/>
                  <a:pt x="106802" y="13661"/>
                </a:cubicBezTo>
                <a:cubicBezTo>
                  <a:pt x="106577" y="13703"/>
                  <a:pt x="106348" y="13748"/>
                  <a:pt x="106119" y="13789"/>
                </a:cubicBezTo>
                <a:moveTo>
                  <a:pt x="105815" y="13740"/>
                </a:moveTo>
                <a:cubicBezTo>
                  <a:pt x="105808" y="13744"/>
                  <a:pt x="105797" y="13748"/>
                  <a:pt x="105789" y="13748"/>
                </a:cubicBezTo>
                <a:cubicBezTo>
                  <a:pt x="105947" y="13718"/>
                  <a:pt x="106104" y="13688"/>
                  <a:pt x="106262" y="13658"/>
                </a:cubicBezTo>
                <a:cubicBezTo>
                  <a:pt x="106284" y="13650"/>
                  <a:pt x="106303" y="13646"/>
                  <a:pt x="106326" y="13639"/>
                </a:cubicBezTo>
                <a:cubicBezTo>
                  <a:pt x="106153" y="13673"/>
                  <a:pt x="105984" y="13706"/>
                  <a:pt x="105815" y="13740"/>
                </a:cubicBezTo>
                <a:close/>
                <a:moveTo>
                  <a:pt x="104945" y="14018"/>
                </a:moveTo>
                <a:cubicBezTo>
                  <a:pt x="104922" y="14025"/>
                  <a:pt x="104900" y="14033"/>
                  <a:pt x="104877" y="14040"/>
                </a:cubicBezTo>
                <a:cubicBezTo>
                  <a:pt x="105061" y="14007"/>
                  <a:pt x="105249" y="13973"/>
                  <a:pt x="105433" y="13935"/>
                </a:cubicBezTo>
                <a:cubicBezTo>
                  <a:pt x="105466" y="13924"/>
                  <a:pt x="105500" y="13913"/>
                  <a:pt x="105534" y="13902"/>
                </a:cubicBezTo>
                <a:cubicBezTo>
                  <a:pt x="105339" y="13943"/>
                  <a:pt x="105144" y="13980"/>
                  <a:pt x="104945" y="14018"/>
                </a:cubicBezTo>
                <a:moveTo>
                  <a:pt x="104104" y="14296"/>
                </a:moveTo>
                <a:cubicBezTo>
                  <a:pt x="104074" y="14303"/>
                  <a:pt x="104044" y="14314"/>
                  <a:pt x="104014" y="14326"/>
                </a:cubicBezTo>
                <a:cubicBezTo>
                  <a:pt x="104221" y="14288"/>
                  <a:pt x="104431" y="14250"/>
                  <a:pt x="104637" y="14213"/>
                </a:cubicBezTo>
                <a:cubicBezTo>
                  <a:pt x="104679" y="14198"/>
                  <a:pt x="104716" y="14183"/>
                  <a:pt x="104757" y="14172"/>
                </a:cubicBezTo>
                <a:cubicBezTo>
                  <a:pt x="104540" y="14209"/>
                  <a:pt x="104322" y="14250"/>
                  <a:pt x="104104" y="14296"/>
                </a:cubicBezTo>
                <a:close/>
                <a:moveTo>
                  <a:pt x="104097" y="14190"/>
                </a:moveTo>
                <a:cubicBezTo>
                  <a:pt x="104146" y="14179"/>
                  <a:pt x="104198" y="14172"/>
                  <a:pt x="104247" y="14160"/>
                </a:cubicBezTo>
                <a:cubicBezTo>
                  <a:pt x="104251" y="14160"/>
                  <a:pt x="104258" y="14157"/>
                  <a:pt x="104262" y="14157"/>
                </a:cubicBezTo>
                <a:cubicBezTo>
                  <a:pt x="104206" y="14168"/>
                  <a:pt x="104150" y="14179"/>
                  <a:pt x="104097" y="14190"/>
                </a:cubicBezTo>
                <a:close/>
                <a:moveTo>
                  <a:pt x="103298" y="14566"/>
                </a:moveTo>
                <a:cubicBezTo>
                  <a:pt x="103264" y="14577"/>
                  <a:pt x="103230" y="14588"/>
                  <a:pt x="103197" y="14599"/>
                </a:cubicBezTo>
                <a:cubicBezTo>
                  <a:pt x="103422" y="14562"/>
                  <a:pt x="103650" y="14521"/>
                  <a:pt x="103876" y="14479"/>
                </a:cubicBezTo>
                <a:cubicBezTo>
                  <a:pt x="103917" y="14464"/>
                  <a:pt x="103958" y="14449"/>
                  <a:pt x="104003" y="14434"/>
                </a:cubicBezTo>
                <a:cubicBezTo>
                  <a:pt x="103767" y="14479"/>
                  <a:pt x="103530" y="14524"/>
                  <a:pt x="103298" y="14566"/>
                </a:cubicBezTo>
                <a:close/>
                <a:moveTo>
                  <a:pt x="102938" y="14524"/>
                </a:moveTo>
                <a:cubicBezTo>
                  <a:pt x="102934" y="14524"/>
                  <a:pt x="102930" y="14528"/>
                  <a:pt x="102923" y="14528"/>
                </a:cubicBezTo>
                <a:cubicBezTo>
                  <a:pt x="103095" y="14494"/>
                  <a:pt x="103268" y="14464"/>
                  <a:pt x="103440" y="14431"/>
                </a:cubicBezTo>
                <a:cubicBezTo>
                  <a:pt x="103455" y="14427"/>
                  <a:pt x="103470" y="14419"/>
                  <a:pt x="103489" y="14416"/>
                </a:cubicBezTo>
                <a:cubicBezTo>
                  <a:pt x="103305" y="14449"/>
                  <a:pt x="103121" y="14487"/>
                  <a:pt x="102938" y="14524"/>
                </a:cubicBezTo>
                <a:close/>
                <a:moveTo>
                  <a:pt x="102116" y="14795"/>
                </a:moveTo>
                <a:cubicBezTo>
                  <a:pt x="102105" y="14798"/>
                  <a:pt x="102093" y="14802"/>
                  <a:pt x="102082" y="14806"/>
                </a:cubicBezTo>
                <a:cubicBezTo>
                  <a:pt x="102277" y="14768"/>
                  <a:pt x="102472" y="14731"/>
                  <a:pt x="102667" y="14697"/>
                </a:cubicBezTo>
                <a:cubicBezTo>
                  <a:pt x="102690" y="14689"/>
                  <a:pt x="102709" y="14682"/>
                  <a:pt x="102731" y="14674"/>
                </a:cubicBezTo>
                <a:cubicBezTo>
                  <a:pt x="102525" y="14712"/>
                  <a:pt x="102319" y="14753"/>
                  <a:pt x="102116" y="14795"/>
                </a:cubicBezTo>
                <a:close/>
                <a:moveTo>
                  <a:pt x="101328" y="15057"/>
                </a:moveTo>
                <a:cubicBezTo>
                  <a:pt x="101313" y="15061"/>
                  <a:pt x="101302" y="15065"/>
                  <a:pt x="101287" y="15072"/>
                </a:cubicBezTo>
                <a:cubicBezTo>
                  <a:pt x="101501" y="15031"/>
                  <a:pt x="101718" y="14993"/>
                  <a:pt x="101932" y="14956"/>
                </a:cubicBezTo>
                <a:cubicBezTo>
                  <a:pt x="101955" y="14948"/>
                  <a:pt x="101977" y="14937"/>
                  <a:pt x="102000" y="14930"/>
                </a:cubicBezTo>
                <a:cubicBezTo>
                  <a:pt x="101778" y="14971"/>
                  <a:pt x="101549" y="15016"/>
                  <a:pt x="101328" y="15057"/>
                </a:cubicBezTo>
                <a:close/>
                <a:moveTo>
                  <a:pt x="100638" y="15188"/>
                </a:moveTo>
                <a:cubicBezTo>
                  <a:pt x="100668" y="15185"/>
                  <a:pt x="100698" y="15177"/>
                  <a:pt x="100728" y="15173"/>
                </a:cubicBezTo>
                <a:cubicBezTo>
                  <a:pt x="100728" y="15173"/>
                  <a:pt x="100731" y="15173"/>
                  <a:pt x="100731" y="15170"/>
                </a:cubicBezTo>
                <a:cubicBezTo>
                  <a:pt x="100701" y="15177"/>
                  <a:pt x="100671" y="15185"/>
                  <a:pt x="100638" y="15188"/>
                </a:cubicBezTo>
                <a:close/>
                <a:moveTo>
                  <a:pt x="100544" y="15327"/>
                </a:moveTo>
                <a:cubicBezTo>
                  <a:pt x="100773" y="15286"/>
                  <a:pt x="101005" y="15245"/>
                  <a:pt x="101234" y="15207"/>
                </a:cubicBezTo>
                <a:cubicBezTo>
                  <a:pt x="101257" y="15200"/>
                  <a:pt x="101279" y="15192"/>
                  <a:pt x="101298" y="15181"/>
                </a:cubicBezTo>
                <a:cubicBezTo>
                  <a:pt x="101058" y="15226"/>
                  <a:pt x="100818" y="15271"/>
                  <a:pt x="100578" y="15316"/>
                </a:cubicBezTo>
                <a:cubicBezTo>
                  <a:pt x="100566" y="15320"/>
                  <a:pt x="100551" y="15324"/>
                  <a:pt x="100544" y="15327"/>
                </a:cubicBezTo>
                <a:close/>
                <a:moveTo>
                  <a:pt x="99865" y="15447"/>
                </a:moveTo>
                <a:cubicBezTo>
                  <a:pt x="99917" y="15440"/>
                  <a:pt x="99970" y="15429"/>
                  <a:pt x="100019" y="15421"/>
                </a:cubicBezTo>
                <a:cubicBezTo>
                  <a:pt x="100022" y="15421"/>
                  <a:pt x="100026" y="15417"/>
                  <a:pt x="100030" y="15417"/>
                </a:cubicBezTo>
                <a:cubicBezTo>
                  <a:pt x="99974" y="15429"/>
                  <a:pt x="99917" y="15440"/>
                  <a:pt x="99865" y="15447"/>
                </a:cubicBezTo>
                <a:close/>
                <a:moveTo>
                  <a:pt x="100581" y="15447"/>
                </a:moveTo>
                <a:cubicBezTo>
                  <a:pt x="100596" y="15440"/>
                  <a:pt x="100615" y="15432"/>
                  <a:pt x="100630" y="15429"/>
                </a:cubicBezTo>
                <a:cubicBezTo>
                  <a:pt x="100379" y="15474"/>
                  <a:pt x="100124" y="15519"/>
                  <a:pt x="99868" y="15564"/>
                </a:cubicBezTo>
                <a:cubicBezTo>
                  <a:pt x="99861" y="15567"/>
                  <a:pt x="99853" y="15571"/>
                  <a:pt x="99846" y="15571"/>
                </a:cubicBezTo>
                <a:cubicBezTo>
                  <a:pt x="100090" y="15530"/>
                  <a:pt x="100337" y="15489"/>
                  <a:pt x="100581" y="15447"/>
                </a:cubicBezTo>
                <a:close/>
                <a:moveTo>
                  <a:pt x="99208" y="15804"/>
                </a:moveTo>
                <a:cubicBezTo>
                  <a:pt x="99463" y="15759"/>
                  <a:pt x="99718" y="15718"/>
                  <a:pt x="99974" y="15676"/>
                </a:cubicBezTo>
                <a:cubicBezTo>
                  <a:pt x="99981" y="15672"/>
                  <a:pt x="99992" y="15669"/>
                  <a:pt x="100000" y="15665"/>
                </a:cubicBezTo>
                <a:cubicBezTo>
                  <a:pt x="99737" y="15710"/>
                  <a:pt x="99475" y="15755"/>
                  <a:pt x="99208" y="15804"/>
                </a:cubicBezTo>
                <a:close/>
                <a:moveTo>
                  <a:pt x="98191" y="17218"/>
                </a:moveTo>
                <a:cubicBezTo>
                  <a:pt x="98315" y="17290"/>
                  <a:pt x="98420" y="17372"/>
                  <a:pt x="98499" y="17466"/>
                </a:cubicBezTo>
                <a:cubicBezTo>
                  <a:pt x="98863" y="17286"/>
                  <a:pt x="99231" y="17106"/>
                  <a:pt x="99602" y="16929"/>
                </a:cubicBezTo>
                <a:cubicBezTo>
                  <a:pt x="99396" y="16903"/>
                  <a:pt x="99178" y="16884"/>
                  <a:pt x="98945" y="16869"/>
                </a:cubicBezTo>
                <a:cubicBezTo>
                  <a:pt x="98690" y="16986"/>
                  <a:pt x="98439" y="17102"/>
                  <a:pt x="98191" y="17218"/>
                </a:cubicBezTo>
                <a:moveTo>
                  <a:pt x="98116" y="16836"/>
                </a:moveTo>
                <a:cubicBezTo>
                  <a:pt x="97981" y="16896"/>
                  <a:pt x="97846" y="16956"/>
                  <a:pt x="97711" y="17016"/>
                </a:cubicBezTo>
                <a:cubicBezTo>
                  <a:pt x="97857" y="17061"/>
                  <a:pt x="97989" y="17113"/>
                  <a:pt x="98105" y="17170"/>
                </a:cubicBezTo>
                <a:cubicBezTo>
                  <a:pt x="98330" y="17068"/>
                  <a:pt x="98552" y="16963"/>
                  <a:pt x="98780" y="16862"/>
                </a:cubicBezTo>
                <a:cubicBezTo>
                  <a:pt x="98567" y="16851"/>
                  <a:pt x="98345" y="16839"/>
                  <a:pt x="98116" y="16836"/>
                </a:cubicBezTo>
                <a:close/>
                <a:moveTo>
                  <a:pt x="97328" y="16914"/>
                </a:moveTo>
                <a:lnTo>
                  <a:pt x="97336" y="16918"/>
                </a:lnTo>
                <a:cubicBezTo>
                  <a:pt x="97426" y="16937"/>
                  <a:pt x="97508" y="16956"/>
                  <a:pt x="97591" y="16978"/>
                </a:cubicBezTo>
                <a:cubicBezTo>
                  <a:pt x="97692" y="16937"/>
                  <a:pt x="97790" y="16892"/>
                  <a:pt x="97891" y="16847"/>
                </a:cubicBezTo>
                <a:cubicBezTo>
                  <a:pt x="97704" y="16869"/>
                  <a:pt x="97516" y="16892"/>
                  <a:pt x="97328" y="16914"/>
                </a:cubicBezTo>
                <a:close/>
                <a:moveTo>
                  <a:pt x="96889" y="16997"/>
                </a:moveTo>
                <a:cubicBezTo>
                  <a:pt x="96390" y="17207"/>
                  <a:pt x="95895" y="17421"/>
                  <a:pt x="95407" y="17635"/>
                </a:cubicBezTo>
                <a:cubicBezTo>
                  <a:pt x="95460" y="17729"/>
                  <a:pt x="95505" y="17822"/>
                  <a:pt x="95539" y="17920"/>
                </a:cubicBezTo>
                <a:cubicBezTo>
                  <a:pt x="96139" y="17635"/>
                  <a:pt x="96747" y="17357"/>
                  <a:pt x="97362" y="17079"/>
                </a:cubicBezTo>
                <a:cubicBezTo>
                  <a:pt x="97343" y="17076"/>
                  <a:pt x="97321" y="17072"/>
                  <a:pt x="97302" y="17068"/>
                </a:cubicBezTo>
                <a:cubicBezTo>
                  <a:pt x="97175" y="17042"/>
                  <a:pt x="97036" y="17016"/>
                  <a:pt x="96889" y="16997"/>
                </a:cubicBezTo>
                <a:close/>
                <a:moveTo>
                  <a:pt x="95884" y="17102"/>
                </a:moveTo>
                <a:cubicBezTo>
                  <a:pt x="95854" y="17106"/>
                  <a:pt x="95824" y="17113"/>
                  <a:pt x="95798" y="17117"/>
                </a:cubicBezTo>
                <a:cubicBezTo>
                  <a:pt x="95602" y="17196"/>
                  <a:pt x="95407" y="17275"/>
                  <a:pt x="95212" y="17357"/>
                </a:cubicBezTo>
                <a:cubicBezTo>
                  <a:pt x="95268" y="17425"/>
                  <a:pt x="95321" y="17492"/>
                  <a:pt x="95366" y="17563"/>
                </a:cubicBezTo>
                <a:cubicBezTo>
                  <a:pt x="95798" y="17376"/>
                  <a:pt x="96233" y="17185"/>
                  <a:pt x="96672" y="17001"/>
                </a:cubicBezTo>
                <a:cubicBezTo>
                  <a:pt x="96413" y="17034"/>
                  <a:pt x="96146" y="17068"/>
                  <a:pt x="95884" y="17102"/>
                </a:cubicBezTo>
                <a:close/>
                <a:moveTo>
                  <a:pt x="95077" y="17222"/>
                </a:moveTo>
                <a:cubicBezTo>
                  <a:pt x="95103" y="17241"/>
                  <a:pt x="95130" y="17263"/>
                  <a:pt x="95152" y="17290"/>
                </a:cubicBezTo>
                <a:cubicBezTo>
                  <a:pt x="95250" y="17248"/>
                  <a:pt x="95351" y="17207"/>
                  <a:pt x="95452" y="17166"/>
                </a:cubicBezTo>
                <a:cubicBezTo>
                  <a:pt x="95325" y="17185"/>
                  <a:pt x="95201" y="17203"/>
                  <a:pt x="95077" y="17222"/>
                </a:cubicBezTo>
                <a:close/>
                <a:moveTo>
                  <a:pt x="95058" y="17421"/>
                </a:moveTo>
                <a:cubicBezTo>
                  <a:pt x="94075" y="17830"/>
                  <a:pt x="93111" y="18254"/>
                  <a:pt x="92169" y="18689"/>
                </a:cubicBezTo>
                <a:cubicBezTo>
                  <a:pt x="92124" y="18839"/>
                  <a:pt x="92064" y="18997"/>
                  <a:pt x="91989" y="19158"/>
                </a:cubicBezTo>
                <a:cubicBezTo>
                  <a:pt x="93036" y="18633"/>
                  <a:pt x="94117" y="18123"/>
                  <a:pt x="95220" y="17631"/>
                </a:cubicBezTo>
                <a:cubicBezTo>
                  <a:pt x="95175" y="17560"/>
                  <a:pt x="95126" y="17496"/>
                  <a:pt x="95070" y="17428"/>
                </a:cubicBezTo>
                <a:cubicBezTo>
                  <a:pt x="95066" y="17425"/>
                  <a:pt x="95062" y="17421"/>
                  <a:pt x="95058" y="17421"/>
                </a:cubicBezTo>
                <a:close/>
                <a:moveTo>
                  <a:pt x="94841" y="17256"/>
                </a:moveTo>
                <a:cubicBezTo>
                  <a:pt x="94762" y="17267"/>
                  <a:pt x="94683" y="17278"/>
                  <a:pt x="94601" y="17290"/>
                </a:cubicBezTo>
                <a:cubicBezTo>
                  <a:pt x="93805" y="17605"/>
                  <a:pt x="93017" y="17931"/>
                  <a:pt x="92244" y="18261"/>
                </a:cubicBezTo>
                <a:cubicBezTo>
                  <a:pt x="92237" y="18366"/>
                  <a:pt x="92222" y="18475"/>
                  <a:pt x="92196" y="18584"/>
                </a:cubicBezTo>
                <a:cubicBezTo>
                  <a:pt x="93107" y="18164"/>
                  <a:pt x="94042" y="17755"/>
                  <a:pt x="94995" y="17357"/>
                </a:cubicBezTo>
                <a:cubicBezTo>
                  <a:pt x="94950" y="17320"/>
                  <a:pt x="94901" y="17286"/>
                  <a:pt x="94841" y="17256"/>
                </a:cubicBezTo>
                <a:close/>
                <a:moveTo>
                  <a:pt x="93426" y="17473"/>
                </a:moveTo>
                <a:cubicBezTo>
                  <a:pt x="93029" y="17627"/>
                  <a:pt x="92627" y="17781"/>
                  <a:pt x="92237" y="17939"/>
                </a:cubicBezTo>
                <a:cubicBezTo>
                  <a:pt x="92244" y="18006"/>
                  <a:pt x="92248" y="18074"/>
                  <a:pt x="92248" y="18145"/>
                </a:cubicBezTo>
                <a:cubicBezTo>
                  <a:pt x="92248" y="18153"/>
                  <a:pt x="92248" y="18156"/>
                  <a:pt x="92248" y="18164"/>
                </a:cubicBezTo>
                <a:cubicBezTo>
                  <a:pt x="92897" y="17886"/>
                  <a:pt x="93554" y="17616"/>
                  <a:pt x="94218" y="17350"/>
                </a:cubicBezTo>
                <a:cubicBezTo>
                  <a:pt x="93955" y="17391"/>
                  <a:pt x="93693" y="17432"/>
                  <a:pt x="93426" y="17473"/>
                </a:cubicBezTo>
                <a:close/>
                <a:moveTo>
                  <a:pt x="92274" y="17661"/>
                </a:moveTo>
                <a:cubicBezTo>
                  <a:pt x="92241" y="17672"/>
                  <a:pt x="92211" y="17684"/>
                  <a:pt x="92181" y="17695"/>
                </a:cubicBezTo>
                <a:cubicBezTo>
                  <a:pt x="92196" y="17744"/>
                  <a:pt x="92211" y="17796"/>
                  <a:pt x="92222" y="17849"/>
                </a:cubicBezTo>
                <a:cubicBezTo>
                  <a:pt x="92481" y="17744"/>
                  <a:pt x="92740" y="17642"/>
                  <a:pt x="93002" y="17541"/>
                </a:cubicBezTo>
                <a:cubicBezTo>
                  <a:pt x="92758" y="17579"/>
                  <a:pt x="92518" y="17620"/>
                  <a:pt x="92274" y="17661"/>
                </a:cubicBezTo>
                <a:close/>
                <a:moveTo>
                  <a:pt x="92083" y="17999"/>
                </a:moveTo>
                <a:cubicBezTo>
                  <a:pt x="90575" y="18603"/>
                  <a:pt x="89115" y="19237"/>
                  <a:pt x="87708" y="19893"/>
                </a:cubicBezTo>
                <a:cubicBezTo>
                  <a:pt x="87483" y="20141"/>
                  <a:pt x="87232" y="20396"/>
                  <a:pt x="86950" y="20663"/>
                </a:cubicBezTo>
                <a:cubicBezTo>
                  <a:pt x="88582" y="19815"/>
                  <a:pt x="90297" y="19004"/>
                  <a:pt x="92087" y="18235"/>
                </a:cubicBezTo>
                <a:cubicBezTo>
                  <a:pt x="92091" y="18205"/>
                  <a:pt x="92091" y="18175"/>
                  <a:pt x="92091" y="18145"/>
                </a:cubicBezTo>
                <a:cubicBezTo>
                  <a:pt x="92091" y="18096"/>
                  <a:pt x="92087" y="18048"/>
                  <a:pt x="92083" y="17999"/>
                </a:cubicBezTo>
                <a:close/>
                <a:moveTo>
                  <a:pt x="92030" y="17751"/>
                </a:moveTo>
                <a:cubicBezTo>
                  <a:pt x="90729" y="18239"/>
                  <a:pt x="89460" y="18745"/>
                  <a:pt x="88226" y="19271"/>
                </a:cubicBezTo>
                <a:cubicBezTo>
                  <a:pt x="88117" y="19421"/>
                  <a:pt x="87993" y="19571"/>
                  <a:pt x="87858" y="19725"/>
                </a:cubicBezTo>
                <a:cubicBezTo>
                  <a:pt x="89216" y="19094"/>
                  <a:pt x="90623" y="18490"/>
                  <a:pt x="92068" y="17909"/>
                </a:cubicBezTo>
                <a:cubicBezTo>
                  <a:pt x="92061" y="17856"/>
                  <a:pt x="92049" y="17800"/>
                  <a:pt x="92030" y="17751"/>
                </a:cubicBezTo>
                <a:moveTo>
                  <a:pt x="91584" y="16963"/>
                </a:moveTo>
                <a:cubicBezTo>
                  <a:pt x="91599" y="16971"/>
                  <a:pt x="91610" y="16978"/>
                  <a:pt x="91625" y="16982"/>
                </a:cubicBezTo>
                <a:cubicBezTo>
                  <a:pt x="91745" y="16971"/>
                  <a:pt x="91862" y="16956"/>
                  <a:pt x="91978" y="16944"/>
                </a:cubicBezTo>
                <a:cubicBezTo>
                  <a:pt x="91850" y="16952"/>
                  <a:pt x="91719" y="16956"/>
                  <a:pt x="91584" y="16963"/>
                </a:cubicBezTo>
                <a:close/>
                <a:moveTo>
                  <a:pt x="91179" y="17008"/>
                </a:moveTo>
                <a:cubicBezTo>
                  <a:pt x="91160" y="17004"/>
                  <a:pt x="91141" y="17001"/>
                  <a:pt x="91119" y="16997"/>
                </a:cubicBezTo>
                <a:cubicBezTo>
                  <a:pt x="90410" y="17049"/>
                  <a:pt x="89618" y="17136"/>
                  <a:pt x="88755" y="17252"/>
                </a:cubicBezTo>
                <a:cubicBezTo>
                  <a:pt x="88774" y="17286"/>
                  <a:pt x="88789" y="17323"/>
                  <a:pt x="88804" y="17361"/>
                </a:cubicBezTo>
                <a:cubicBezTo>
                  <a:pt x="89667" y="17230"/>
                  <a:pt x="90485" y="17117"/>
                  <a:pt x="91258" y="17023"/>
                </a:cubicBezTo>
                <a:cubicBezTo>
                  <a:pt x="91231" y="17019"/>
                  <a:pt x="91205" y="17012"/>
                  <a:pt x="91179" y="17008"/>
                </a:cubicBezTo>
                <a:close/>
                <a:moveTo>
                  <a:pt x="90034" y="16914"/>
                </a:moveTo>
                <a:lnTo>
                  <a:pt x="90034" y="16914"/>
                </a:lnTo>
                <a:cubicBezTo>
                  <a:pt x="89614" y="16914"/>
                  <a:pt x="89126" y="16941"/>
                  <a:pt x="88579" y="16986"/>
                </a:cubicBezTo>
                <a:cubicBezTo>
                  <a:pt x="88612" y="17023"/>
                  <a:pt x="88642" y="17064"/>
                  <a:pt x="88669" y="17102"/>
                </a:cubicBezTo>
                <a:cubicBezTo>
                  <a:pt x="89220" y="17031"/>
                  <a:pt x="89742" y="16967"/>
                  <a:pt x="90233" y="16918"/>
                </a:cubicBezTo>
                <a:cubicBezTo>
                  <a:pt x="90169" y="16914"/>
                  <a:pt x="90102" y="16914"/>
                  <a:pt x="90034" y="16914"/>
                </a:cubicBezTo>
                <a:close/>
                <a:moveTo>
                  <a:pt x="88459" y="17095"/>
                </a:moveTo>
                <a:cubicBezTo>
                  <a:pt x="88432" y="17064"/>
                  <a:pt x="88395" y="17034"/>
                  <a:pt x="88346" y="17008"/>
                </a:cubicBezTo>
                <a:cubicBezTo>
                  <a:pt x="87521" y="17087"/>
                  <a:pt x="86571" y="17218"/>
                  <a:pt x="85509" y="17391"/>
                </a:cubicBezTo>
                <a:cubicBezTo>
                  <a:pt x="85506" y="17462"/>
                  <a:pt x="85498" y="17537"/>
                  <a:pt x="85483" y="17609"/>
                </a:cubicBezTo>
                <a:cubicBezTo>
                  <a:pt x="86556" y="17417"/>
                  <a:pt x="87562" y="17256"/>
                  <a:pt x="88489" y="17128"/>
                </a:cubicBezTo>
                <a:cubicBezTo>
                  <a:pt x="88477" y="17117"/>
                  <a:pt x="88466" y="17106"/>
                  <a:pt x="88459" y="17095"/>
                </a:cubicBezTo>
                <a:close/>
                <a:moveTo>
                  <a:pt x="87288" y="16854"/>
                </a:moveTo>
                <a:lnTo>
                  <a:pt x="87284" y="16854"/>
                </a:lnTo>
                <a:lnTo>
                  <a:pt x="87280" y="16854"/>
                </a:lnTo>
                <a:cubicBezTo>
                  <a:pt x="86793" y="16854"/>
                  <a:pt x="86166" y="16903"/>
                  <a:pt x="85427" y="16997"/>
                </a:cubicBezTo>
                <a:cubicBezTo>
                  <a:pt x="85461" y="17072"/>
                  <a:pt x="85487" y="17151"/>
                  <a:pt x="85498" y="17233"/>
                </a:cubicBezTo>
                <a:cubicBezTo>
                  <a:pt x="86384" y="17087"/>
                  <a:pt x="87194" y="16974"/>
                  <a:pt x="87918" y="16892"/>
                </a:cubicBezTo>
                <a:cubicBezTo>
                  <a:pt x="87746" y="16869"/>
                  <a:pt x="87532" y="16854"/>
                  <a:pt x="87288" y="16854"/>
                </a:cubicBezTo>
                <a:close/>
                <a:moveTo>
                  <a:pt x="88639" y="17383"/>
                </a:moveTo>
                <a:cubicBezTo>
                  <a:pt x="88624" y="17346"/>
                  <a:pt x="88605" y="17308"/>
                  <a:pt x="88586" y="17275"/>
                </a:cubicBezTo>
                <a:cubicBezTo>
                  <a:pt x="87618" y="17406"/>
                  <a:pt x="86564" y="17575"/>
                  <a:pt x="85434" y="17777"/>
                </a:cubicBezTo>
                <a:cubicBezTo>
                  <a:pt x="85416" y="17834"/>
                  <a:pt x="85393" y="17890"/>
                  <a:pt x="85367" y="17946"/>
                </a:cubicBezTo>
                <a:cubicBezTo>
                  <a:pt x="86515" y="17732"/>
                  <a:pt x="87607" y="17545"/>
                  <a:pt x="88639" y="17383"/>
                </a:cubicBezTo>
                <a:close/>
                <a:moveTo>
                  <a:pt x="81514" y="18153"/>
                </a:moveTo>
                <a:cubicBezTo>
                  <a:pt x="81420" y="18250"/>
                  <a:pt x="81318" y="18355"/>
                  <a:pt x="81206" y="18460"/>
                </a:cubicBezTo>
                <a:cubicBezTo>
                  <a:pt x="82654" y="18145"/>
                  <a:pt x="84027" y="17871"/>
                  <a:pt x="85307" y="17642"/>
                </a:cubicBezTo>
                <a:cubicBezTo>
                  <a:pt x="85326" y="17563"/>
                  <a:pt x="85341" y="17488"/>
                  <a:pt x="85344" y="17421"/>
                </a:cubicBezTo>
                <a:cubicBezTo>
                  <a:pt x="84185" y="17612"/>
                  <a:pt x="82902" y="17860"/>
                  <a:pt x="81514" y="18153"/>
                </a:cubicBezTo>
                <a:close/>
                <a:moveTo>
                  <a:pt x="85254" y="17019"/>
                </a:moveTo>
                <a:cubicBezTo>
                  <a:pt x="84320" y="17143"/>
                  <a:pt x="83213" y="17335"/>
                  <a:pt x="81960" y="17582"/>
                </a:cubicBezTo>
                <a:cubicBezTo>
                  <a:pt x="81889" y="17702"/>
                  <a:pt x="81799" y="17826"/>
                  <a:pt x="81690" y="17954"/>
                </a:cubicBezTo>
                <a:cubicBezTo>
                  <a:pt x="83007" y="17676"/>
                  <a:pt x="84230" y="17443"/>
                  <a:pt x="85337" y="17260"/>
                </a:cubicBezTo>
                <a:cubicBezTo>
                  <a:pt x="85322" y="17173"/>
                  <a:pt x="85296" y="17095"/>
                  <a:pt x="85254" y="17019"/>
                </a:cubicBezTo>
                <a:close/>
                <a:moveTo>
                  <a:pt x="84935" y="16791"/>
                </a:moveTo>
                <a:cubicBezTo>
                  <a:pt x="84812" y="16764"/>
                  <a:pt x="84647" y="16749"/>
                  <a:pt x="84444" y="16749"/>
                </a:cubicBezTo>
                <a:lnTo>
                  <a:pt x="84440" y="16749"/>
                </a:lnTo>
                <a:lnTo>
                  <a:pt x="84440" y="16749"/>
                </a:lnTo>
                <a:cubicBezTo>
                  <a:pt x="83915" y="16749"/>
                  <a:pt x="83142" y="16839"/>
                  <a:pt x="82159" y="17004"/>
                </a:cubicBezTo>
                <a:cubicBezTo>
                  <a:pt x="82155" y="17132"/>
                  <a:pt x="82121" y="17263"/>
                  <a:pt x="82061" y="17398"/>
                </a:cubicBezTo>
                <a:cubicBezTo>
                  <a:pt x="83221" y="17170"/>
                  <a:pt x="84256" y="16989"/>
                  <a:pt x="85142" y="16869"/>
                </a:cubicBezTo>
                <a:cubicBezTo>
                  <a:pt x="85108" y="16843"/>
                  <a:pt x="85037" y="16809"/>
                  <a:pt x="84935" y="16791"/>
                </a:cubicBezTo>
                <a:close/>
                <a:moveTo>
                  <a:pt x="77773" y="17935"/>
                </a:moveTo>
                <a:cubicBezTo>
                  <a:pt x="77533" y="18126"/>
                  <a:pt x="77255" y="18329"/>
                  <a:pt x="76944" y="18547"/>
                </a:cubicBezTo>
                <a:cubicBezTo>
                  <a:pt x="78745" y="18104"/>
                  <a:pt x="80395" y="17732"/>
                  <a:pt x="81851" y="17440"/>
                </a:cubicBezTo>
                <a:cubicBezTo>
                  <a:pt x="81934" y="17290"/>
                  <a:pt x="81983" y="17151"/>
                  <a:pt x="81994" y="17034"/>
                </a:cubicBezTo>
                <a:cubicBezTo>
                  <a:pt x="80838" y="17233"/>
                  <a:pt x="79412" y="17537"/>
                  <a:pt x="77773" y="17935"/>
                </a:cubicBezTo>
                <a:close/>
                <a:moveTo>
                  <a:pt x="81870" y="16659"/>
                </a:moveTo>
                <a:lnTo>
                  <a:pt x="81870" y="16659"/>
                </a:lnTo>
                <a:cubicBezTo>
                  <a:pt x="81866" y="16652"/>
                  <a:pt x="81833" y="16629"/>
                  <a:pt x="81769" y="16618"/>
                </a:cubicBezTo>
                <a:cubicBezTo>
                  <a:pt x="81705" y="16603"/>
                  <a:pt x="81615" y="16595"/>
                  <a:pt x="81506" y="16595"/>
                </a:cubicBezTo>
                <a:lnTo>
                  <a:pt x="81502" y="16595"/>
                </a:lnTo>
                <a:lnTo>
                  <a:pt x="81499" y="16595"/>
                </a:lnTo>
                <a:cubicBezTo>
                  <a:pt x="81045" y="16595"/>
                  <a:pt x="80234" y="16716"/>
                  <a:pt x="79135" y="16948"/>
                </a:cubicBezTo>
                <a:cubicBezTo>
                  <a:pt x="78985" y="16978"/>
                  <a:pt x="78823" y="17012"/>
                  <a:pt x="78662" y="17049"/>
                </a:cubicBezTo>
                <a:cubicBezTo>
                  <a:pt x="78658" y="17053"/>
                  <a:pt x="78655" y="17057"/>
                  <a:pt x="78655" y="17061"/>
                </a:cubicBezTo>
                <a:cubicBezTo>
                  <a:pt x="78542" y="17222"/>
                  <a:pt x="78384" y="17395"/>
                  <a:pt x="78186" y="17582"/>
                </a:cubicBezTo>
                <a:cubicBezTo>
                  <a:pt x="78144" y="17620"/>
                  <a:pt x="78099" y="17657"/>
                  <a:pt x="78054" y="17695"/>
                </a:cubicBezTo>
                <a:cubicBezTo>
                  <a:pt x="78576" y="17575"/>
                  <a:pt x="79071" y="17458"/>
                  <a:pt x="79544" y="17357"/>
                </a:cubicBezTo>
                <a:cubicBezTo>
                  <a:pt x="80452" y="17155"/>
                  <a:pt x="81266" y="16993"/>
                  <a:pt x="81979" y="16869"/>
                </a:cubicBezTo>
                <a:cubicBezTo>
                  <a:pt x="81964" y="16794"/>
                  <a:pt x="81926" y="16727"/>
                  <a:pt x="81870" y="16659"/>
                </a:cubicBezTo>
                <a:moveTo>
                  <a:pt x="78587" y="16404"/>
                </a:moveTo>
                <a:lnTo>
                  <a:pt x="78568" y="16400"/>
                </a:lnTo>
                <a:cubicBezTo>
                  <a:pt x="78546" y="16397"/>
                  <a:pt x="78512" y="16393"/>
                  <a:pt x="78467" y="16393"/>
                </a:cubicBezTo>
                <a:lnTo>
                  <a:pt x="78467" y="16393"/>
                </a:lnTo>
                <a:lnTo>
                  <a:pt x="78463" y="16393"/>
                </a:lnTo>
                <a:cubicBezTo>
                  <a:pt x="78167" y="16393"/>
                  <a:pt x="77488" y="16517"/>
                  <a:pt x="76505" y="16757"/>
                </a:cubicBezTo>
                <a:cubicBezTo>
                  <a:pt x="75938" y="16896"/>
                  <a:pt x="75266" y="17068"/>
                  <a:pt x="74501" y="17278"/>
                </a:cubicBezTo>
                <a:cubicBezTo>
                  <a:pt x="74133" y="17537"/>
                  <a:pt x="73668" y="17822"/>
                  <a:pt x="73128" y="18141"/>
                </a:cubicBezTo>
                <a:cubicBezTo>
                  <a:pt x="72970" y="18231"/>
                  <a:pt x="72805" y="18329"/>
                  <a:pt x="72636" y="18426"/>
                </a:cubicBezTo>
                <a:cubicBezTo>
                  <a:pt x="74328" y="17950"/>
                  <a:pt x="75844" y="17548"/>
                  <a:pt x="77139" y="17230"/>
                </a:cubicBezTo>
                <a:cubicBezTo>
                  <a:pt x="77645" y="17110"/>
                  <a:pt x="78118" y="16997"/>
                  <a:pt x="78553" y="16899"/>
                </a:cubicBezTo>
                <a:cubicBezTo>
                  <a:pt x="78625" y="16783"/>
                  <a:pt x="78658" y="16678"/>
                  <a:pt x="78658" y="16595"/>
                </a:cubicBezTo>
                <a:cubicBezTo>
                  <a:pt x="78658" y="16524"/>
                  <a:pt x="78636" y="16464"/>
                  <a:pt x="78587" y="16404"/>
                </a:cubicBezTo>
                <a:moveTo>
                  <a:pt x="75195" y="16479"/>
                </a:moveTo>
                <a:cubicBezTo>
                  <a:pt x="75293" y="16363"/>
                  <a:pt x="75334" y="16265"/>
                  <a:pt x="75334" y="16205"/>
                </a:cubicBezTo>
                <a:cubicBezTo>
                  <a:pt x="75334" y="16179"/>
                  <a:pt x="75330" y="16160"/>
                  <a:pt x="75319" y="16138"/>
                </a:cubicBezTo>
                <a:cubicBezTo>
                  <a:pt x="75255" y="16141"/>
                  <a:pt x="75083" y="16172"/>
                  <a:pt x="74842" y="16232"/>
                </a:cubicBezTo>
                <a:cubicBezTo>
                  <a:pt x="74584" y="16299"/>
                  <a:pt x="74231" y="16393"/>
                  <a:pt x="73799" y="16517"/>
                </a:cubicBezTo>
                <a:cubicBezTo>
                  <a:pt x="72933" y="16764"/>
                  <a:pt x="71743" y="17132"/>
                  <a:pt x="70288" y="17597"/>
                </a:cubicBezTo>
                <a:cubicBezTo>
                  <a:pt x="69496" y="17849"/>
                  <a:pt x="68625" y="18134"/>
                  <a:pt x="67687" y="18441"/>
                </a:cubicBezTo>
                <a:cubicBezTo>
                  <a:pt x="66588" y="18982"/>
                  <a:pt x="65342" y="19597"/>
                  <a:pt x="64018" y="20280"/>
                </a:cubicBezTo>
                <a:cubicBezTo>
                  <a:pt x="63954" y="20314"/>
                  <a:pt x="63887" y="20351"/>
                  <a:pt x="63819" y="20385"/>
                </a:cubicBezTo>
                <a:cubicBezTo>
                  <a:pt x="68096" y="18978"/>
                  <a:pt x="71788" y="17849"/>
                  <a:pt x="74422" y="17125"/>
                </a:cubicBezTo>
                <a:cubicBezTo>
                  <a:pt x="74782" y="16877"/>
                  <a:pt x="75045" y="16656"/>
                  <a:pt x="75195" y="16479"/>
                </a:cubicBezTo>
                <a:close/>
                <a:moveTo>
                  <a:pt x="71717" y="16130"/>
                </a:moveTo>
                <a:cubicBezTo>
                  <a:pt x="71860" y="16029"/>
                  <a:pt x="71957" y="15939"/>
                  <a:pt x="72002" y="15875"/>
                </a:cubicBezTo>
                <a:cubicBezTo>
                  <a:pt x="71923" y="15905"/>
                  <a:pt x="71807" y="15946"/>
                  <a:pt x="71653" y="15999"/>
                </a:cubicBezTo>
                <a:cubicBezTo>
                  <a:pt x="71349" y="16108"/>
                  <a:pt x="70903" y="16265"/>
                  <a:pt x="70325" y="16468"/>
                </a:cubicBezTo>
                <a:cubicBezTo>
                  <a:pt x="69173" y="16869"/>
                  <a:pt x="67511" y="17455"/>
                  <a:pt x="65474" y="18186"/>
                </a:cubicBezTo>
                <a:cubicBezTo>
                  <a:pt x="62769" y="19154"/>
                  <a:pt x="59395" y="20377"/>
                  <a:pt x="55666" y="21781"/>
                </a:cubicBezTo>
                <a:cubicBezTo>
                  <a:pt x="54732" y="22310"/>
                  <a:pt x="53797" y="22869"/>
                  <a:pt x="52889" y="23454"/>
                </a:cubicBezTo>
                <a:cubicBezTo>
                  <a:pt x="56570" y="22092"/>
                  <a:pt x="60071" y="20850"/>
                  <a:pt x="63170" y="19785"/>
                </a:cubicBezTo>
                <a:cubicBezTo>
                  <a:pt x="64765" y="19237"/>
                  <a:pt x="66254" y="18734"/>
                  <a:pt x="67605" y="18288"/>
                </a:cubicBezTo>
                <a:cubicBezTo>
                  <a:pt x="67871" y="18156"/>
                  <a:pt x="68126" y="18032"/>
                  <a:pt x="68374" y="17909"/>
                </a:cubicBezTo>
                <a:cubicBezTo>
                  <a:pt x="69965" y="17125"/>
                  <a:pt x="71169" y="16524"/>
                  <a:pt x="71717" y="16130"/>
                </a:cubicBezTo>
                <a:moveTo>
                  <a:pt x="58240" y="20197"/>
                </a:moveTo>
                <a:cubicBezTo>
                  <a:pt x="59883" y="19361"/>
                  <a:pt x="61474" y="18622"/>
                  <a:pt x="62904" y="17987"/>
                </a:cubicBezTo>
                <a:cubicBezTo>
                  <a:pt x="62727" y="18059"/>
                  <a:pt x="62547" y="18126"/>
                  <a:pt x="62367" y="18198"/>
                </a:cubicBezTo>
                <a:cubicBezTo>
                  <a:pt x="58382" y="19751"/>
                  <a:pt x="52927" y="21860"/>
                  <a:pt x="47018" y="24257"/>
                </a:cubicBezTo>
                <a:cubicBezTo>
                  <a:pt x="46646" y="24407"/>
                  <a:pt x="46271" y="24561"/>
                  <a:pt x="45896" y="24711"/>
                </a:cubicBezTo>
                <a:cubicBezTo>
                  <a:pt x="45445" y="25090"/>
                  <a:pt x="45014" y="25480"/>
                  <a:pt x="44609" y="25882"/>
                </a:cubicBezTo>
                <a:cubicBezTo>
                  <a:pt x="48406" y="24355"/>
                  <a:pt x="52143" y="22918"/>
                  <a:pt x="55576" y="21627"/>
                </a:cubicBezTo>
                <a:cubicBezTo>
                  <a:pt x="56469" y="21124"/>
                  <a:pt x="57362" y="20648"/>
                  <a:pt x="58240" y="20197"/>
                </a:cubicBezTo>
                <a:close/>
                <a:moveTo>
                  <a:pt x="48057" y="22850"/>
                </a:moveTo>
                <a:cubicBezTo>
                  <a:pt x="46826" y="23364"/>
                  <a:pt x="45565" y="23893"/>
                  <a:pt x="44282" y="24437"/>
                </a:cubicBezTo>
                <a:cubicBezTo>
                  <a:pt x="42766" y="25079"/>
                  <a:pt x="41221" y="25739"/>
                  <a:pt x="39660" y="26414"/>
                </a:cubicBezTo>
                <a:cubicBezTo>
                  <a:pt x="39438" y="26733"/>
                  <a:pt x="39240" y="27049"/>
                  <a:pt x="39059" y="27364"/>
                </a:cubicBezTo>
                <a:cubicBezTo>
                  <a:pt x="41322" y="26403"/>
                  <a:pt x="43588" y="25465"/>
                  <a:pt x="45798" y="24561"/>
                </a:cubicBezTo>
                <a:cubicBezTo>
                  <a:pt x="46507" y="23964"/>
                  <a:pt x="47265" y="23394"/>
                  <a:pt x="48057" y="22850"/>
                </a:cubicBezTo>
                <a:close/>
                <a:moveTo>
                  <a:pt x="40485" y="25064"/>
                </a:moveTo>
                <a:cubicBezTo>
                  <a:pt x="38808" y="25807"/>
                  <a:pt x="37097" y="26568"/>
                  <a:pt x="35383" y="27345"/>
                </a:cubicBezTo>
                <a:cubicBezTo>
                  <a:pt x="35296" y="27626"/>
                  <a:pt x="35229" y="27904"/>
                  <a:pt x="35172" y="28182"/>
                </a:cubicBezTo>
                <a:cubicBezTo>
                  <a:pt x="36628" y="27536"/>
                  <a:pt x="38088" y="26898"/>
                  <a:pt x="39536" y="26272"/>
                </a:cubicBezTo>
                <a:cubicBezTo>
                  <a:pt x="39817" y="25870"/>
                  <a:pt x="40133" y="25469"/>
                  <a:pt x="40485" y="25064"/>
                </a:cubicBezTo>
                <a:close/>
                <a:moveTo>
                  <a:pt x="40778" y="24734"/>
                </a:moveTo>
                <a:cubicBezTo>
                  <a:pt x="41329" y="24133"/>
                  <a:pt x="41941" y="23563"/>
                  <a:pt x="42594" y="23015"/>
                </a:cubicBezTo>
                <a:cubicBezTo>
                  <a:pt x="41367" y="23582"/>
                  <a:pt x="40106" y="24160"/>
                  <a:pt x="38819" y="24752"/>
                </a:cubicBezTo>
                <a:cubicBezTo>
                  <a:pt x="37840" y="25203"/>
                  <a:pt x="36846" y="25664"/>
                  <a:pt x="35844" y="26126"/>
                </a:cubicBezTo>
                <a:cubicBezTo>
                  <a:pt x="35694" y="26456"/>
                  <a:pt x="35566" y="26786"/>
                  <a:pt x="35458" y="27112"/>
                </a:cubicBezTo>
                <a:cubicBezTo>
                  <a:pt x="37247" y="26302"/>
                  <a:pt x="39033" y="25506"/>
                  <a:pt x="40778" y="24734"/>
                </a:cubicBezTo>
                <a:close/>
                <a:moveTo>
                  <a:pt x="48646" y="21278"/>
                </a:moveTo>
                <a:cubicBezTo>
                  <a:pt x="54233" y="18828"/>
                  <a:pt x="58761" y="16824"/>
                  <a:pt x="60900" y="15635"/>
                </a:cubicBezTo>
                <a:cubicBezTo>
                  <a:pt x="61467" y="15316"/>
                  <a:pt x="61868" y="15053"/>
                  <a:pt x="62063" y="14870"/>
                </a:cubicBezTo>
                <a:cubicBezTo>
                  <a:pt x="62164" y="14776"/>
                  <a:pt x="62202" y="14697"/>
                  <a:pt x="62194" y="14682"/>
                </a:cubicBezTo>
                <a:lnTo>
                  <a:pt x="62194" y="14678"/>
                </a:lnTo>
                <a:cubicBezTo>
                  <a:pt x="62183" y="14678"/>
                  <a:pt x="62161" y="14674"/>
                  <a:pt x="62134" y="14674"/>
                </a:cubicBezTo>
                <a:lnTo>
                  <a:pt x="62134" y="14674"/>
                </a:lnTo>
                <a:lnTo>
                  <a:pt x="62131" y="14674"/>
                </a:lnTo>
                <a:cubicBezTo>
                  <a:pt x="61962" y="14674"/>
                  <a:pt x="61579" y="14731"/>
                  <a:pt x="61050" y="14843"/>
                </a:cubicBezTo>
                <a:cubicBezTo>
                  <a:pt x="60517" y="14952"/>
                  <a:pt x="59827" y="15121"/>
                  <a:pt x="59024" y="15342"/>
                </a:cubicBezTo>
                <a:cubicBezTo>
                  <a:pt x="58532" y="15477"/>
                  <a:pt x="58000" y="15631"/>
                  <a:pt x="57433" y="15808"/>
                </a:cubicBezTo>
                <a:cubicBezTo>
                  <a:pt x="56386" y="16438"/>
                  <a:pt x="54893" y="17215"/>
                  <a:pt x="53058" y="18115"/>
                </a:cubicBezTo>
                <a:cubicBezTo>
                  <a:pt x="50391" y="19424"/>
                  <a:pt x="47006" y="20989"/>
                  <a:pt x="43266" y="22707"/>
                </a:cubicBezTo>
                <a:cubicBezTo>
                  <a:pt x="42523" y="23289"/>
                  <a:pt x="41832" y="23901"/>
                  <a:pt x="41209" y="24542"/>
                </a:cubicBezTo>
                <a:cubicBezTo>
                  <a:pt x="43806" y="23394"/>
                  <a:pt x="46320" y="22295"/>
                  <a:pt x="48646" y="21278"/>
                </a:cubicBezTo>
                <a:close/>
                <a:moveTo>
                  <a:pt x="43948" y="22190"/>
                </a:moveTo>
                <a:cubicBezTo>
                  <a:pt x="44552" y="21912"/>
                  <a:pt x="45149" y="21638"/>
                  <a:pt x="45731" y="21368"/>
                </a:cubicBezTo>
                <a:cubicBezTo>
                  <a:pt x="50379" y="19222"/>
                  <a:pt x="54281" y="17380"/>
                  <a:pt x="56615" y="16070"/>
                </a:cubicBezTo>
                <a:cubicBezTo>
                  <a:pt x="55535" y="16423"/>
                  <a:pt x="54353" y="16843"/>
                  <a:pt x="53130" y="17327"/>
                </a:cubicBezTo>
                <a:cubicBezTo>
                  <a:pt x="50057" y="18543"/>
                  <a:pt x="46714" y="20171"/>
                  <a:pt x="43948" y="22190"/>
                </a:cubicBezTo>
                <a:close/>
                <a:moveTo>
                  <a:pt x="58806" y="14577"/>
                </a:moveTo>
                <a:cubicBezTo>
                  <a:pt x="58908" y="14464"/>
                  <a:pt x="58945" y="14374"/>
                  <a:pt x="58945" y="14326"/>
                </a:cubicBezTo>
                <a:cubicBezTo>
                  <a:pt x="58941" y="14299"/>
                  <a:pt x="58938" y="14281"/>
                  <a:pt x="58915" y="14202"/>
                </a:cubicBezTo>
                <a:lnTo>
                  <a:pt x="58915" y="14258"/>
                </a:lnTo>
                <a:cubicBezTo>
                  <a:pt x="58911" y="14250"/>
                  <a:pt x="58863" y="14220"/>
                  <a:pt x="58773" y="14205"/>
                </a:cubicBezTo>
                <a:cubicBezTo>
                  <a:pt x="58686" y="14190"/>
                  <a:pt x="58566" y="14179"/>
                  <a:pt x="58416" y="14179"/>
                </a:cubicBezTo>
                <a:lnTo>
                  <a:pt x="58412" y="14179"/>
                </a:lnTo>
                <a:lnTo>
                  <a:pt x="58409" y="14179"/>
                </a:lnTo>
                <a:cubicBezTo>
                  <a:pt x="57831" y="14179"/>
                  <a:pt x="56840" y="14311"/>
                  <a:pt x="55587" y="14566"/>
                </a:cubicBezTo>
                <a:cubicBezTo>
                  <a:pt x="55546" y="14614"/>
                  <a:pt x="55501" y="14659"/>
                  <a:pt x="55452" y="14708"/>
                </a:cubicBezTo>
                <a:cubicBezTo>
                  <a:pt x="55174" y="14978"/>
                  <a:pt x="54777" y="15282"/>
                  <a:pt x="54266" y="15627"/>
                </a:cubicBezTo>
                <a:cubicBezTo>
                  <a:pt x="53242" y="16314"/>
                  <a:pt x="51775" y="17143"/>
                  <a:pt x="49974" y="18093"/>
                </a:cubicBezTo>
                <a:cubicBezTo>
                  <a:pt x="46507" y="19916"/>
                  <a:pt x="41806" y="22171"/>
                  <a:pt x="36696" y="24629"/>
                </a:cubicBezTo>
                <a:cubicBezTo>
                  <a:pt x="36414" y="25041"/>
                  <a:pt x="36174" y="25454"/>
                  <a:pt x="35972" y="25867"/>
                </a:cubicBezTo>
                <a:cubicBezTo>
                  <a:pt x="38452" y="24715"/>
                  <a:pt x="40883" y="23600"/>
                  <a:pt x="43179" y="22546"/>
                </a:cubicBezTo>
                <a:cubicBezTo>
                  <a:pt x="45596" y="20655"/>
                  <a:pt x="48533" y="19091"/>
                  <a:pt x="51374" y="17856"/>
                </a:cubicBezTo>
                <a:cubicBezTo>
                  <a:pt x="53509" y="16929"/>
                  <a:pt x="55591" y="16190"/>
                  <a:pt x="57347" y="15646"/>
                </a:cubicBezTo>
                <a:cubicBezTo>
                  <a:pt x="57463" y="15575"/>
                  <a:pt x="57572" y="15507"/>
                  <a:pt x="57677" y="15444"/>
                </a:cubicBezTo>
                <a:cubicBezTo>
                  <a:pt x="58229" y="15095"/>
                  <a:pt x="58619" y="14798"/>
                  <a:pt x="58806" y="14577"/>
                </a:cubicBezTo>
                <a:close/>
                <a:moveTo>
                  <a:pt x="55647" y="13845"/>
                </a:moveTo>
                <a:cubicBezTo>
                  <a:pt x="55598" y="13789"/>
                  <a:pt x="55456" y="13721"/>
                  <a:pt x="55238" y="13684"/>
                </a:cubicBezTo>
                <a:cubicBezTo>
                  <a:pt x="55017" y="13643"/>
                  <a:pt x="54728" y="13620"/>
                  <a:pt x="54375" y="13620"/>
                </a:cubicBezTo>
                <a:lnTo>
                  <a:pt x="54371" y="13620"/>
                </a:lnTo>
                <a:lnTo>
                  <a:pt x="54368" y="13620"/>
                </a:lnTo>
                <a:cubicBezTo>
                  <a:pt x="53895" y="13620"/>
                  <a:pt x="53317" y="13658"/>
                  <a:pt x="52653" y="13736"/>
                </a:cubicBezTo>
                <a:cubicBezTo>
                  <a:pt x="52627" y="13965"/>
                  <a:pt x="52477" y="14205"/>
                  <a:pt x="52237" y="14476"/>
                </a:cubicBezTo>
                <a:cubicBezTo>
                  <a:pt x="51966" y="14772"/>
                  <a:pt x="51576" y="15106"/>
                  <a:pt x="51077" y="15477"/>
                </a:cubicBezTo>
                <a:cubicBezTo>
                  <a:pt x="51006" y="15530"/>
                  <a:pt x="50931" y="15586"/>
                  <a:pt x="50852" y="15642"/>
                </a:cubicBezTo>
                <a:cubicBezTo>
                  <a:pt x="52214" y="15203"/>
                  <a:pt x="53501" y="14851"/>
                  <a:pt x="54634" y="14588"/>
                </a:cubicBezTo>
                <a:cubicBezTo>
                  <a:pt x="54931" y="14517"/>
                  <a:pt x="55212" y="14457"/>
                  <a:pt x="55486" y="14401"/>
                </a:cubicBezTo>
                <a:cubicBezTo>
                  <a:pt x="55516" y="14367"/>
                  <a:pt x="55542" y="14333"/>
                  <a:pt x="55565" y="14299"/>
                </a:cubicBezTo>
                <a:cubicBezTo>
                  <a:pt x="55662" y="14168"/>
                  <a:pt x="55703" y="14059"/>
                  <a:pt x="55703" y="13984"/>
                </a:cubicBezTo>
                <a:cubicBezTo>
                  <a:pt x="55700" y="13932"/>
                  <a:pt x="55685" y="13890"/>
                  <a:pt x="55647" y="13845"/>
                </a:cubicBezTo>
                <a:close/>
                <a:moveTo>
                  <a:pt x="52383" y="13444"/>
                </a:moveTo>
                <a:cubicBezTo>
                  <a:pt x="52270" y="13312"/>
                  <a:pt x="51993" y="13189"/>
                  <a:pt x="51591" y="13114"/>
                </a:cubicBezTo>
                <a:cubicBezTo>
                  <a:pt x="51194" y="13031"/>
                  <a:pt x="50668" y="12994"/>
                  <a:pt x="50049" y="12994"/>
                </a:cubicBezTo>
                <a:lnTo>
                  <a:pt x="50045" y="12994"/>
                </a:lnTo>
                <a:cubicBezTo>
                  <a:pt x="47674" y="12994"/>
                  <a:pt x="43922" y="13586"/>
                  <a:pt x="40268" y="14836"/>
                </a:cubicBezTo>
                <a:cubicBezTo>
                  <a:pt x="36617" y="16085"/>
                  <a:pt x="33060" y="17991"/>
                  <a:pt x="31071" y="20595"/>
                </a:cubicBezTo>
                <a:cubicBezTo>
                  <a:pt x="29897" y="22133"/>
                  <a:pt x="29458" y="23660"/>
                  <a:pt x="29458" y="25184"/>
                </a:cubicBezTo>
                <a:cubicBezTo>
                  <a:pt x="29458" y="25713"/>
                  <a:pt x="29511" y="26242"/>
                  <a:pt x="29604" y="26771"/>
                </a:cubicBezTo>
                <a:cubicBezTo>
                  <a:pt x="30527" y="26306"/>
                  <a:pt x="31443" y="25848"/>
                  <a:pt x="32347" y="25394"/>
                </a:cubicBezTo>
                <a:cubicBezTo>
                  <a:pt x="32647" y="24261"/>
                  <a:pt x="33206" y="23120"/>
                  <a:pt x="34129" y="21972"/>
                </a:cubicBezTo>
                <a:cubicBezTo>
                  <a:pt x="36478" y="19061"/>
                  <a:pt x="40534" y="16933"/>
                  <a:pt x="44504" y="15526"/>
                </a:cubicBezTo>
                <a:cubicBezTo>
                  <a:pt x="47442" y="14483"/>
                  <a:pt x="50334" y="13838"/>
                  <a:pt x="52458" y="13571"/>
                </a:cubicBezTo>
                <a:cubicBezTo>
                  <a:pt x="52443" y="13526"/>
                  <a:pt x="52420" y="13485"/>
                  <a:pt x="52383" y="13444"/>
                </a:cubicBezTo>
                <a:moveTo>
                  <a:pt x="4627" y="40942"/>
                </a:moveTo>
                <a:cubicBezTo>
                  <a:pt x="2819" y="42270"/>
                  <a:pt x="1472" y="43494"/>
                  <a:pt x="763" y="44548"/>
                </a:cubicBezTo>
                <a:cubicBezTo>
                  <a:pt x="387" y="45107"/>
                  <a:pt x="189" y="45621"/>
                  <a:pt x="192" y="46067"/>
                </a:cubicBezTo>
                <a:cubicBezTo>
                  <a:pt x="192" y="46364"/>
                  <a:pt x="275" y="46638"/>
                  <a:pt x="455" y="46893"/>
                </a:cubicBezTo>
                <a:cubicBezTo>
                  <a:pt x="695" y="47238"/>
                  <a:pt x="1127" y="47557"/>
                  <a:pt x="1712" y="47831"/>
                </a:cubicBezTo>
                <a:cubicBezTo>
                  <a:pt x="2297" y="48105"/>
                  <a:pt x="3040" y="48337"/>
                  <a:pt x="3903" y="48525"/>
                </a:cubicBezTo>
                <a:cubicBezTo>
                  <a:pt x="4774" y="48716"/>
                  <a:pt x="5764" y="48859"/>
                  <a:pt x="6845" y="48953"/>
                </a:cubicBezTo>
                <a:cubicBezTo>
                  <a:pt x="5475" y="48701"/>
                  <a:pt x="4316" y="48356"/>
                  <a:pt x="3460" y="47921"/>
                </a:cubicBezTo>
                <a:cubicBezTo>
                  <a:pt x="2800" y="47587"/>
                  <a:pt x="2320" y="47197"/>
                  <a:pt x="2068" y="46743"/>
                </a:cubicBezTo>
                <a:cubicBezTo>
                  <a:pt x="1926" y="46491"/>
                  <a:pt x="1858" y="46217"/>
                  <a:pt x="1858" y="45932"/>
                </a:cubicBezTo>
                <a:cubicBezTo>
                  <a:pt x="1862" y="45231"/>
                  <a:pt x="2267" y="44454"/>
                  <a:pt x="2984" y="43610"/>
                </a:cubicBezTo>
                <a:cubicBezTo>
                  <a:pt x="3708" y="42769"/>
                  <a:pt x="4751" y="41858"/>
                  <a:pt x="6049" y="40890"/>
                </a:cubicBezTo>
                <a:cubicBezTo>
                  <a:pt x="8646" y="38954"/>
                  <a:pt x="12270" y="36796"/>
                  <a:pt x="16390" y="34564"/>
                </a:cubicBezTo>
                <a:cubicBezTo>
                  <a:pt x="20491" y="32343"/>
                  <a:pt x="25087" y="30046"/>
                  <a:pt x="29649" y="27825"/>
                </a:cubicBezTo>
                <a:cubicBezTo>
                  <a:pt x="29582" y="27566"/>
                  <a:pt x="29518" y="27307"/>
                  <a:pt x="29466" y="27052"/>
                </a:cubicBezTo>
                <a:cubicBezTo>
                  <a:pt x="20089" y="31765"/>
                  <a:pt x="10176" y="36860"/>
                  <a:pt x="4627" y="40942"/>
                </a:cubicBezTo>
                <a:moveTo>
                  <a:pt x="12345" y="49257"/>
                </a:moveTo>
                <a:cubicBezTo>
                  <a:pt x="12326" y="49253"/>
                  <a:pt x="12308" y="49245"/>
                  <a:pt x="12289" y="49242"/>
                </a:cubicBezTo>
                <a:cubicBezTo>
                  <a:pt x="12210" y="49245"/>
                  <a:pt x="12131" y="49249"/>
                  <a:pt x="12052" y="49249"/>
                </a:cubicBezTo>
                <a:cubicBezTo>
                  <a:pt x="12150" y="49253"/>
                  <a:pt x="12248" y="49257"/>
                  <a:pt x="12345" y="49257"/>
                </a:cubicBezTo>
                <a:close/>
                <a:moveTo>
                  <a:pt x="13103" y="49264"/>
                </a:moveTo>
                <a:cubicBezTo>
                  <a:pt x="13103" y="49264"/>
                  <a:pt x="13107" y="49264"/>
                  <a:pt x="13111" y="49264"/>
                </a:cubicBezTo>
                <a:lnTo>
                  <a:pt x="13114" y="49264"/>
                </a:lnTo>
                <a:cubicBezTo>
                  <a:pt x="13309" y="49264"/>
                  <a:pt x="13508" y="49260"/>
                  <a:pt x="13707" y="49260"/>
                </a:cubicBezTo>
                <a:cubicBezTo>
                  <a:pt x="13625" y="49234"/>
                  <a:pt x="13546" y="49208"/>
                  <a:pt x="13467" y="49178"/>
                </a:cubicBezTo>
                <a:cubicBezTo>
                  <a:pt x="13276" y="49193"/>
                  <a:pt x="13084" y="49204"/>
                  <a:pt x="12893" y="49212"/>
                </a:cubicBezTo>
                <a:cubicBezTo>
                  <a:pt x="12964" y="49230"/>
                  <a:pt x="13032" y="49245"/>
                  <a:pt x="13103" y="49264"/>
                </a:cubicBezTo>
                <a:moveTo>
                  <a:pt x="13973" y="49452"/>
                </a:moveTo>
                <a:cubicBezTo>
                  <a:pt x="14112" y="49459"/>
                  <a:pt x="14247" y="49467"/>
                  <a:pt x="14386" y="49470"/>
                </a:cubicBezTo>
                <a:cubicBezTo>
                  <a:pt x="14349" y="49459"/>
                  <a:pt x="14311" y="49448"/>
                  <a:pt x="14270" y="49437"/>
                </a:cubicBezTo>
                <a:cubicBezTo>
                  <a:pt x="14154" y="49440"/>
                  <a:pt x="14037" y="49440"/>
                  <a:pt x="13921" y="49444"/>
                </a:cubicBezTo>
                <a:cubicBezTo>
                  <a:pt x="13940" y="49448"/>
                  <a:pt x="13958" y="49452"/>
                  <a:pt x="13973" y="49452"/>
                </a:cubicBezTo>
                <a:close/>
                <a:moveTo>
                  <a:pt x="15125" y="49489"/>
                </a:moveTo>
                <a:cubicBezTo>
                  <a:pt x="15350" y="49493"/>
                  <a:pt x="15576" y="49497"/>
                  <a:pt x="15801" y="49497"/>
                </a:cubicBezTo>
                <a:cubicBezTo>
                  <a:pt x="15699" y="49463"/>
                  <a:pt x="15602" y="49425"/>
                  <a:pt x="15504" y="49392"/>
                </a:cubicBezTo>
                <a:cubicBezTo>
                  <a:pt x="15287" y="49403"/>
                  <a:pt x="15073" y="49410"/>
                  <a:pt x="14859" y="49418"/>
                </a:cubicBezTo>
                <a:cubicBezTo>
                  <a:pt x="14949" y="49444"/>
                  <a:pt x="15035" y="49467"/>
                  <a:pt x="15125" y="49489"/>
                </a:cubicBezTo>
                <a:close/>
                <a:moveTo>
                  <a:pt x="16060" y="49711"/>
                </a:moveTo>
                <a:cubicBezTo>
                  <a:pt x="16221" y="49722"/>
                  <a:pt x="16382" y="49729"/>
                  <a:pt x="16547" y="49741"/>
                </a:cubicBezTo>
                <a:cubicBezTo>
                  <a:pt x="16484" y="49718"/>
                  <a:pt x="16420" y="49699"/>
                  <a:pt x="16356" y="49681"/>
                </a:cubicBezTo>
                <a:cubicBezTo>
                  <a:pt x="16236" y="49681"/>
                  <a:pt x="16112" y="49681"/>
                  <a:pt x="15992" y="49681"/>
                </a:cubicBezTo>
                <a:cubicBezTo>
                  <a:pt x="15970" y="49681"/>
                  <a:pt x="15947" y="49681"/>
                  <a:pt x="15925" y="49681"/>
                </a:cubicBezTo>
                <a:cubicBezTo>
                  <a:pt x="15970" y="49692"/>
                  <a:pt x="16015" y="49703"/>
                  <a:pt x="16060" y="49711"/>
                </a:cubicBezTo>
                <a:close/>
                <a:moveTo>
                  <a:pt x="17279" y="49771"/>
                </a:moveTo>
                <a:cubicBezTo>
                  <a:pt x="17512" y="49778"/>
                  <a:pt x="17744" y="49786"/>
                  <a:pt x="17977" y="49789"/>
                </a:cubicBezTo>
                <a:cubicBezTo>
                  <a:pt x="17853" y="49744"/>
                  <a:pt x="17733" y="49699"/>
                  <a:pt x="17613" y="49654"/>
                </a:cubicBezTo>
                <a:cubicBezTo>
                  <a:pt x="17388" y="49662"/>
                  <a:pt x="17159" y="49669"/>
                  <a:pt x="16934" y="49673"/>
                </a:cubicBezTo>
                <a:cubicBezTo>
                  <a:pt x="17046" y="49707"/>
                  <a:pt x="17163" y="49737"/>
                  <a:pt x="17279" y="49771"/>
                </a:cubicBezTo>
                <a:close/>
                <a:moveTo>
                  <a:pt x="18322" y="50033"/>
                </a:moveTo>
                <a:cubicBezTo>
                  <a:pt x="18483" y="50045"/>
                  <a:pt x="18645" y="50056"/>
                  <a:pt x="18806" y="50067"/>
                </a:cubicBezTo>
                <a:cubicBezTo>
                  <a:pt x="18712" y="50037"/>
                  <a:pt x="18618" y="50007"/>
                  <a:pt x="18528" y="49977"/>
                </a:cubicBezTo>
                <a:cubicBezTo>
                  <a:pt x="18375" y="49977"/>
                  <a:pt x="18217" y="49973"/>
                  <a:pt x="18063" y="49973"/>
                </a:cubicBezTo>
                <a:cubicBezTo>
                  <a:pt x="18149" y="49992"/>
                  <a:pt x="18236" y="50015"/>
                  <a:pt x="18322" y="50033"/>
                </a:cubicBezTo>
                <a:close/>
                <a:moveTo>
                  <a:pt x="18889" y="49797"/>
                </a:moveTo>
                <a:cubicBezTo>
                  <a:pt x="19039" y="49797"/>
                  <a:pt x="19189" y="49797"/>
                  <a:pt x="19335" y="49797"/>
                </a:cubicBezTo>
                <a:cubicBezTo>
                  <a:pt x="19181" y="49729"/>
                  <a:pt x="19027" y="49666"/>
                  <a:pt x="18881" y="49598"/>
                </a:cubicBezTo>
                <a:cubicBezTo>
                  <a:pt x="18607" y="49613"/>
                  <a:pt x="18337" y="49628"/>
                  <a:pt x="18067" y="49639"/>
                </a:cubicBezTo>
                <a:cubicBezTo>
                  <a:pt x="18198" y="49684"/>
                  <a:pt x="18337" y="49733"/>
                  <a:pt x="18472" y="49778"/>
                </a:cubicBezTo>
                <a:cubicBezTo>
                  <a:pt x="18491" y="49786"/>
                  <a:pt x="18510" y="49789"/>
                  <a:pt x="18525" y="49797"/>
                </a:cubicBezTo>
                <a:cubicBezTo>
                  <a:pt x="18645" y="49797"/>
                  <a:pt x="18769" y="49797"/>
                  <a:pt x="18889" y="49797"/>
                </a:cubicBezTo>
                <a:close/>
                <a:moveTo>
                  <a:pt x="19541" y="50108"/>
                </a:moveTo>
                <a:cubicBezTo>
                  <a:pt x="19759" y="50120"/>
                  <a:pt x="19980" y="50131"/>
                  <a:pt x="20202" y="50138"/>
                </a:cubicBezTo>
                <a:cubicBezTo>
                  <a:pt x="20056" y="50082"/>
                  <a:pt x="19913" y="50026"/>
                  <a:pt x="19770" y="49973"/>
                </a:cubicBezTo>
                <a:cubicBezTo>
                  <a:pt x="19545" y="49977"/>
                  <a:pt x="19324" y="49977"/>
                  <a:pt x="19099" y="49981"/>
                </a:cubicBezTo>
                <a:cubicBezTo>
                  <a:pt x="19245" y="50022"/>
                  <a:pt x="19391" y="50067"/>
                  <a:pt x="19541" y="50108"/>
                </a:cubicBezTo>
                <a:close/>
                <a:moveTo>
                  <a:pt x="20641" y="50112"/>
                </a:moveTo>
                <a:cubicBezTo>
                  <a:pt x="20678" y="50127"/>
                  <a:pt x="20712" y="50138"/>
                  <a:pt x="20750" y="50153"/>
                </a:cubicBezTo>
                <a:cubicBezTo>
                  <a:pt x="21009" y="50157"/>
                  <a:pt x="21271" y="50161"/>
                  <a:pt x="21534" y="50161"/>
                </a:cubicBezTo>
                <a:cubicBezTo>
                  <a:pt x="21357" y="50086"/>
                  <a:pt x="21185" y="50011"/>
                  <a:pt x="21016" y="49932"/>
                </a:cubicBezTo>
                <a:cubicBezTo>
                  <a:pt x="20750" y="49943"/>
                  <a:pt x="20483" y="49954"/>
                  <a:pt x="20217" y="49962"/>
                </a:cubicBezTo>
                <a:cubicBezTo>
                  <a:pt x="20356" y="50015"/>
                  <a:pt x="20498" y="50063"/>
                  <a:pt x="20641" y="50112"/>
                </a:cubicBezTo>
                <a:close/>
                <a:moveTo>
                  <a:pt x="20618" y="50397"/>
                </a:moveTo>
                <a:cubicBezTo>
                  <a:pt x="20761" y="50408"/>
                  <a:pt x="20907" y="50420"/>
                  <a:pt x="21054" y="50435"/>
                </a:cubicBezTo>
                <a:cubicBezTo>
                  <a:pt x="20952" y="50401"/>
                  <a:pt x="20851" y="50367"/>
                  <a:pt x="20750" y="50330"/>
                </a:cubicBezTo>
                <a:cubicBezTo>
                  <a:pt x="20603" y="50330"/>
                  <a:pt x="20461" y="50326"/>
                  <a:pt x="20314" y="50318"/>
                </a:cubicBezTo>
                <a:cubicBezTo>
                  <a:pt x="20416" y="50345"/>
                  <a:pt x="20517" y="50371"/>
                  <a:pt x="20618" y="50397"/>
                </a:cubicBezTo>
                <a:close/>
                <a:moveTo>
                  <a:pt x="21785" y="50484"/>
                </a:moveTo>
                <a:cubicBezTo>
                  <a:pt x="21995" y="50499"/>
                  <a:pt x="22205" y="50510"/>
                  <a:pt x="22416" y="50521"/>
                </a:cubicBezTo>
                <a:cubicBezTo>
                  <a:pt x="22265" y="50461"/>
                  <a:pt x="22112" y="50401"/>
                  <a:pt x="21965" y="50341"/>
                </a:cubicBezTo>
                <a:cubicBezTo>
                  <a:pt x="21905" y="50341"/>
                  <a:pt x="21845" y="50341"/>
                  <a:pt x="21785" y="50341"/>
                </a:cubicBezTo>
                <a:cubicBezTo>
                  <a:pt x="21631" y="50341"/>
                  <a:pt x="21474" y="50341"/>
                  <a:pt x="21316" y="50341"/>
                </a:cubicBezTo>
                <a:cubicBezTo>
                  <a:pt x="21470" y="50390"/>
                  <a:pt x="21628" y="50438"/>
                  <a:pt x="21785" y="50484"/>
                </a:cubicBezTo>
                <a:close/>
                <a:moveTo>
                  <a:pt x="22832" y="50780"/>
                </a:moveTo>
                <a:cubicBezTo>
                  <a:pt x="22967" y="50795"/>
                  <a:pt x="23106" y="50806"/>
                  <a:pt x="23245" y="50821"/>
                </a:cubicBezTo>
                <a:cubicBezTo>
                  <a:pt x="23151" y="50787"/>
                  <a:pt x="23053" y="50754"/>
                  <a:pt x="22960" y="50720"/>
                </a:cubicBezTo>
                <a:cubicBezTo>
                  <a:pt x="22825" y="50716"/>
                  <a:pt x="22686" y="50712"/>
                  <a:pt x="22551" y="50705"/>
                </a:cubicBezTo>
                <a:cubicBezTo>
                  <a:pt x="22644" y="50731"/>
                  <a:pt x="22738" y="50754"/>
                  <a:pt x="22832" y="50780"/>
                </a:cubicBezTo>
                <a:close/>
                <a:moveTo>
                  <a:pt x="23969" y="50885"/>
                </a:moveTo>
                <a:cubicBezTo>
                  <a:pt x="24171" y="50900"/>
                  <a:pt x="24378" y="50915"/>
                  <a:pt x="24580" y="50930"/>
                </a:cubicBezTo>
                <a:cubicBezTo>
                  <a:pt x="24434" y="50870"/>
                  <a:pt x="24288" y="50810"/>
                  <a:pt x="24141" y="50750"/>
                </a:cubicBezTo>
                <a:cubicBezTo>
                  <a:pt x="23935" y="50746"/>
                  <a:pt x="23729" y="50742"/>
                  <a:pt x="23522" y="50739"/>
                </a:cubicBezTo>
                <a:cubicBezTo>
                  <a:pt x="23669" y="50787"/>
                  <a:pt x="23819" y="50836"/>
                  <a:pt x="23969" y="50885"/>
                </a:cubicBezTo>
                <a:moveTo>
                  <a:pt x="24899" y="50877"/>
                </a:moveTo>
                <a:cubicBezTo>
                  <a:pt x="24971" y="50904"/>
                  <a:pt x="25046" y="50934"/>
                  <a:pt x="25121" y="50960"/>
                </a:cubicBezTo>
                <a:cubicBezTo>
                  <a:pt x="25365" y="50975"/>
                  <a:pt x="25609" y="50986"/>
                  <a:pt x="25852" y="50994"/>
                </a:cubicBezTo>
                <a:cubicBezTo>
                  <a:pt x="25676" y="50915"/>
                  <a:pt x="25500" y="50832"/>
                  <a:pt x="25331" y="50746"/>
                </a:cubicBezTo>
                <a:cubicBezTo>
                  <a:pt x="25109" y="50750"/>
                  <a:pt x="24888" y="50754"/>
                  <a:pt x="24667" y="50754"/>
                </a:cubicBezTo>
                <a:cubicBezTo>
                  <a:pt x="24640" y="50754"/>
                  <a:pt x="24610" y="50754"/>
                  <a:pt x="24584" y="50754"/>
                </a:cubicBezTo>
                <a:cubicBezTo>
                  <a:pt x="24686" y="50795"/>
                  <a:pt x="24794" y="50836"/>
                  <a:pt x="24899" y="50877"/>
                </a:cubicBezTo>
                <a:moveTo>
                  <a:pt x="24982" y="51189"/>
                </a:moveTo>
                <a:cubicBezTo>
                  <a:pt x="25117" y="51204"/>
                  <a:pt x="25252" y="51219"/>
                  <a:pt x="25387" y="51234"/>
                </a:cubicBezTo>
                <a:cubicBezTo>
                  <a:pt x="25297" y="51204"/>
                  <a:pt x="25207" y="51170"/>
                  <a:pt x="25117" y="51136"/>
                </a:cubicBezTo>
                <a:cubicBezTo>
                  <a:pt x="24986" y="51129"/>
                  <a:pt x="24854" y="51121"/>
                  <a:pt x="24723" y="51114"/>
                </a:cubicBezTo>
                <a:cubicBezTo>
                  <a:pt x="24809" y="51136"/>
                  <a:pt x="24896" y="51163"/>
                  <a:pt x="24982" y="51189"/>
                </a:cubicBezTo>
                <a:close/>
                <a:moveTo>
                  <a:pt x="26104" y="51313"/>
                </a:moveTo>
                <a:cubicBezTo>
                  <a:pt x="26303" y="51331"/>
                  <a:pt x="26501" y="51350"/>
                  <a:pt x="26700" y="51365"/>
                </a:cubicBezTo>
                <a:cubicBezTo>
                  <a:pt x="26554" y="51305"/>
                  <a:pt x="26411" y="51245"/>
                  <a:pt x="26273" y="51181"/>
                </a:cubicBezTo>
                <a:cubicBezTo>
                  <a:pt x="26070" y="51178"/>
                  <a:pt x="25871" y="51170"/>
                  <a:pt x="25672" y="51163"/>
                </a:cubicBezTo>
                <a:cubicBezTo>
                  <a:pt x="25815" y="51211"/>
                  <a:pt x="25957" y="51264"/>
                  <a:pt x="26104" y="51313"/>
                </a:cubicBezTo>
                <a:close/>
                <a:moveTo>
                  <a:pt x="26978" y="51305"/>
                </a:moveTo>
                <a:cubicBezTo>
                  <a:pt x="27061" y="51339"/>
                  <a:pt x="27147" y="51373"/>
                  <a:pt x="27233" y="51407"/>
                </a:cubicBezTo>
                <a:cubicBezTo>
                  <a:pt x="27470" y="51422"/>
                  <a:pt x="27706" y="51437"/>
                  <a:pt x="27942" y="51452"/>
                </a:cubicBezTo>
                <a:cubicBezTo>
                  <a:pt x="27770" y="51369"/>
                  <a:pt x="27601" y="51286"/>
                  <a:pt x="27432" y="51200"/>
                </a:cubicBezTo>
                <a:cubicBezTo>
                  <a:pt x="27188" y="51200"/>
                  <a:pt x="26948" y="51196"/>
                  <a:pt x="26708" y="51193"/>
                </a:cubicBezTo>
                <a:cubicBezTo>
                  <a:pt x="26798" y="51230"/>
                  <a:pt x="26888" y="51268"/>
                  <a:pt x="26978" y="51305"/>
                </a:cubicBezTo>
                <a:close/>
                <a:moveTo>
                  <a:pt x="27109" y="51632"/>
                </a:moveTo>
                <a:cubicBezTo>
                  <a:pt x="27241" y="51650"/>
                  <a:pt x="27372" y="51669"/>
                  <a:pt x="27503" y="51684"/>
                </a:cubicBezTo>
                <a:cubicBezTo>
                  <a:pt x="27413" y="51650"/>
                  <a:pt x="27319" y="51613"/>
                  <a:pt x="27229" y="51579"/>
                </a:cubicBezTo>
                <a:cubicBezTo>
                  <a:pt x="27098" y="51568"/>
                  <a:pt x="26970" y="51560"/>
                  <a:pt x="26843" y="51549"/>
                </a:cubicBezTo>
                <a:cubicBezTo>
                  <a:pt x="26929" y="51575"/>
                  <a:pt x="27019" y="51605"/>
                  <a:pt x="27109" y="51632"/>
                </a:cubicBezTo>
                <a:moveTo>
                  <a:pt x="28212" y="51774"/>
                </a:moveTo>
                <a:cubicBezTo>
                  <a:pt x="28404" y="51797"/>
                  <a:pt x="28599" y="51815"/>
                  <a:pt x="28790" y="51838"/>
                </a:cubicBezTo>
                <a:cubicBezTo>
                  <a:pt x="28644" y="51774"/>
                  <a:pt x="28501" y="51710"/>
                  <a:pt x="28359" y="51643"/>
                </a:cubicBezTo>
                <a:cubicBezTo>
                  <a:pt x="28164" y="51635"/>
                  <a:pt x="27969" y="51624"/>
                  <a:pt x="27773" y="51613"/>
                </a:cubicBezTo>
                <a:cubicBezTo>
                  <a:pt x="27920" y="51669"/>
                  <a:pt x="28066" y="51722"/>
                  <a:pt x="28212" y="51774"/>
                </a:cubicBezTo>
                <a:moveTo>
                  <a:pt x="29207" y="52112"/>
                </a:moveTo>
                <a:cubicBezTo>
                  <a:pt x="29334" y="52131"/>
                  <a:pt x="29462" y="52149"/>
                  <a:pt x="29589" y="52172"/>
                </a:cubicBezTo>
                <a:cubicBezTo>
                  <a:pt x="29496" y="52134"/>
                  <a:pt x="29402" y="52097"/>
                  <a:pt x="29308" y="52056"/>
                </a:cubicBezTo>
                <a:cubicBezTo>
                  <a:pt x="29184" y="52044"/>
                  <a:pt x="29060" y="52033"/>
                  <a:pt x="28937" y="52022"/>
                </a:cubicBezTo>
                <a:cubicBezTo>
                  <a:pt x="29027" y="52052"/>
                  <a:pt x="29117" y="52082"/>
                  <a:pt x="29207" y="52112"/>
                </a:cubicBezTo>
                <a:close/>
                <a:moveTo>
                  <a:pt x="30287" y="52269"/>
                </a:moveTo>
                <a:cubicBezTo>
                  <a:pt x="30471" y="52296"/>
                  <a:pt x="30659" y="52322"/>
                  <a:pt x="30846" y="52345"/>
                </a:cubicBezTo>
                <a:cubicBezTo>
                  <a:pt x="30700" y="52277"/>
                  <a:pt x="30557" y="52209"/>
                  <a:pt x="30415" y="52142"/>
                </a:cubicBezTo>
                <a:cubicBezTo>
                  <a:pt x="30223" y="52131"/>
                  <a:pt x="30036" y="52116"/>
                  <a:pt x="29848" y="52101"/>
                </a:cubicBezTo>
                <a:cubicBezTo>
                  <a:pt x="29991" y="52161"/>
                  <a:pt x="30137" y="52217"/>
                  <a:pt x="30287" y="52269"/>
                </a:cubicBezTo>
                <a:close/>
                <a:moveTo>
                  <a:pt x="31270" y="52626"/>
                </a:moveTo>
                <a:cubicBezTo>
                  <a:pt x="31390" y="52648"/>
                  <a:pt x="31510" y="52667"/>
                  <a:pt x="31630" y="52690"/>
                </a:cubicBezTo>
                <a:cubicBezTo>
                  <a:pt x="31540" y="52648"/>
                  <a:pt x="31447" y="52611"/>
                  <a:pt x="31357" y="52570"/>
                </a:cubicBezTo>
                <a:cubicBezTo>
                  <a:pt x="31237" y="52558"/>
                  <a:pt x="31116" y="52543"/>
                  <a:pt x="30996" y="52528"/>
                </a:cubicBezTo>
                <a:cubicBezTo>
                  <a:pt x="31086" y="52562"/>
                  <a:pt x="31177" y="52592"/>
                  <a:pt x="31270" y="52626"/>
                </a:cubicBezTo>
                <a:moveTo>
                  <a:pt x="32321" y="52802"/>
                </a:moveTo>
                <a:cubicBezTo>
                  <a:pt x="32501" y="52832"/>
                  <a:pt x="32677" y="52859"/>
                  <a:pt x="32857" y="52885"/>
                </a:cubicBezTo>
                <a:cubicBezTo>
                  <a:pt x="32715" y="52814"/>
                  <a:pt x="32572" y="52746"/>
                  <a:pt x="32430" y="52675"/>
                </a:cubicBezTo>
                <a:cubicBezTo>
                  <a:pt x="32250" y="52660"/>
                  <a:pt x="32066" y="52645"/>
                  <a:pt x="31886" y="52626"/>
                </a:cubicBezTo>
                <a:cubicBezTo>
                  <a:pt x="32032" y="52686"/>
                  <a:pt x="32175" y="52746"/>
                  <a:pt x="32321" y="52802"/>
                </a:cubicBezTo>
                <a:close/>
                <a:moveTo>
                  <a:pt x="33289" y="53174"/>
                </a:moveTo>
                <a:cubicBezTo>
                  <a:pt x="33405" y="53196"/>
                  <a:pt x="33518" y="53219"/>
                  <a:pt x="33630" y="53241"/>
                </a:cubicBezTo>
                <a:cubicBezTo>
                  <a:pt x="33540" y="53200"/>
                  <a:pt x="33450" y="53159"/>
                  <a:pt x="33360" y="53117"/>
                </a:cubicBezTo>
                <a:cubicBezTo>
                  <a:pt x="33248" y="53102"/>
                  <a:pt x="33131" y="53087"/>
                  <a:pt x="33019" y="53072"/>
                </a:cubicBezTo>
                <a:cubicBezTo>
                  <a:pt x="33109" y="53106"/>
                  <a:pt x="33199" y="53140"/>
                  <a:pt x="33289" y="53174"/>
                </a:cubicBezTo>
                <a:close/>
                <a:moveTo>
                  <a:pt x="34313" y="53369"/>
                </a:moveTo>
                <a:cubicBezTo>
                  <a:pt x="34490" y="53399"/>
                  <a:pt x="34666" y="53429"/>
                  <a:pt x="34838" y="53459"/>
                </a:cubicBezTo>
                <a:cubicBezTo>
                  <a:pt x="34696" y="53388"/>
                  <a:pt x="34557" y="53316"/>
                  <a:pt x="34418" y="53241"/>
                </a:cubicBezTo>
                <a:cubicBezTo>
                  <a:pt x="34238" y="53222"/>
                  <a:pt x="34062" y="53204"/>
                  <a:pt x="33885" y="53185"/>
                </a:cubicBezTo>
                <a:cubicBezTo>
                  <a:pt x="34028" y="53245"/>
                  <a:pt x="34171" y="53309"/>
                  <a:pt x="34313" y="53369"/>
                </a:cubicBezTo>
                <a:moveTo>
                  <a:pt x="35262" y="53752"/>
                </a:moveTo>
                <a:cubicBezTo>
                  <a:pt x="35375" y="53778"/>
                  <a:pt x="35488" y="53804"/>
                  <a:pt x="35600" y="53827"/>
                </a:cubicBezTo>
                <a:cubicBezTo>
                  <a:pt x="35514" y="53785"/>
                  <a:pt x="35424" y="53744"/>
                  <a:pt x="35334" y="53703"/>
                </a:cubicBezTo>
                <a:cubicBezTo>
                  <a:pt x="35225" y="53684"/>
                  <a:pt x="35112" y="53665"/>
                  <a:pt x="35000" y="53650"/>
                </a:cubicBezTo>
                <a:cubicBezTo>
                  <a:pt x="35090" y="53684"/>
                  <a:pt x="35176" y="53718"/>
                  <a:pt x="35262" y="53752"/>
                </a:cubicBezTo>
                <a:moveTo>
                  <a:pt x="36279" y="53969"/>
                </a:moveTo>
                <a:cubicBezTo>
                  <a:pt x="36448" y="54003"/>
                  <a:pt x="36613" y="54037"/>
                  <a:pt x="36782" y="54067"/>
                </a:cubicBezTo>
                <a:cubicBezTo>
                  <a:pt x="36643" y="53992"/>
                  <a:pt x="36504" y="53920"/>
                  <a:pt x="36366" y="53845"/>
                </a:cubicBezTo>
                <a:cubicBezTo>
                  <a:pt x="36197" y="53823"/>
                  <a:pt x="36024" y="53800"/>
                  <a:pt x="35855" y="53778"/>
                </a:cubicBezTo>
                <a:cubicBezTo>
                  <a:pt x="35994" y="53842"/>
                  <a:pt x="36137" y="53905"/>
                  <a:pt x="36279" y="53969"/>
                </a:cubicBezTo>
                <a:close/>
                <a:moveTo>
                  <a:pt x="37213" y="54367"/>
                </a:moveTo>
                <a:cubicBezTo>
                  <a:pt x="37322" y="54393"/>
                  <a:pt x="37427" y="54419"/>
                  <a:pt x="37532" y="54446"/>
                </a:cubicBezTo>
                <a:cubicBezTo>
                  <a:pt x="37446" y="54404"/>
                  <a:pt x="37360" y="54359"/>
                  <a:pt x="37274" y="54318"/>
                </a:cubicBezTo>
                <a:cubicBezTo>
                  <a:pt x="37165" y="54299"/>
                  <a:pt x="37060" y="54281"/>
                  <a:pt x="36955" y="54262"/>
                </a:cubicBezTo>
                <a:cubicBezTo>
                  <a:pt x="37041" y="54296"/>
                  <a:pt x="37127" y="54333"/>
                  <a:pt x="37213" y="54367"/>
                </a:cubicBezTo>
                <a:close/>
                <a:moveTo>
                  <a:pt x="38204" y="54603"/>
                </a:moveTo>
                <a:cubicBezTo>
                  <a:pt x="38365" y="54637"/>
                  <a:pt x="38527" y="54671"/>
                  <a:pt x="38684" y="54705"/>
                </a:cubicBezTo>
                <a:cubicBezTo>
                  <a:pt x="38549" y="54629"/>
                  <a:pt x="38410" y="54554"/>
                  <a:pt x="38275" y="54479"/>
                </a:cubicBezTo>
                <a:cubicBezTo>
                  <a:pt x="38114" y="54453"/>
                  <a:pt x="37949" y="54431"/>
                  <a:pt x="37788" y="54404"/>
                </a:cubicBezTo>
                <a:cubicBezTo>
                  <a:pt x="37926" y="54468"/>
                  <a:pt x="38065" y="54536"/>
                  <a:pt x="38204" y="54603"/>
                </a:cubicBezTo>
                <a:moveTo>
                  <a:pt x="39135" y="55020"/>
                </a:moveTo>
                <a:cubicBezTo>
                  <a:pt x="39232" y="55046"/>
                  <a:pt x="39330" y="55072"/>
                  <a:pt x="39427" y="55098"/>
                </a:cubicBezTo>
                <a:cubicBezTo>
                  <a:pt x="39341" y="55053"/>
                  <a:pt x="39255" y="55008"/>
                  <a:pt x="39172" y="54963"/>
                </a:cubicBezTo>
                <a:cubicBezTo>
                  <a:pt x="39071" y="54945"/>
                  <a:pt x="38973" y="54926"/>
                  <a:pt x="38872" y="54903"/>
                </a:cubicBezTo>
                <a:cubicBezTo>
                  <a:pt x="38958" y="54945"/>
                  <a:pt x="39048" y="54982"/>
                  <a:pt x="39135" y="55020"/>
                </a:cubicBezTo>
                <a:close/>
                <a:moveTo>
                  <a:pt x="40095" y="55267"/>
                </a:moveTo>
                <a:cubicBezTo>
                  <a:pt x="40245" y="55305"/>
                  <a:pt x="40399" y="55339"/>
                  <a:pt x="40549" y="55376"/>
                </a:cubicBezTo>
                <a:cubicBezTo>
                  <a:pt x="40414" y="55297"/>
                  <a:pt x="40283" y="55222"/>
                  <a:pt x="40148" y="55143"/>
                </a:cubicBezTo>
                <a:cubicBezTo>
                  <a:pt x="39994" y="55117"/>
                  <a:pt x="39836" y="55091"/>
                  <a:pt x="39682" y="55061"/>
                </a:cubicBezTo>
                <a:cubicBezTo>
                  <a:pt x="39817" y="55128"/>
                  <a:pt x="39956" y="55200"/>
                  <a:pt x="40095" y="55267"/>
                </a:cubicBezTo>
                <a:moveTo>
                  <a:pt x="41052" y="55489"/>
                </a:moveTo>
                <a:cubicBezTo>
                  <a:pt x="41236" y="55530"/>
                  <a:pt x="41423" y="55567"/>
                  <a:pt x="41607" y="55605"/>
                </a:cubicBezTo>
                <a:cubicBezTo>
                  <a:pt x="41446" y="55504"/>
                  <a:pt x="41284" y="55402"/>
                  <a:pt x="41123" y="55297"/>
                </a:cubicBezTo>
                <a:cubicBezTo>
                  <a:pt x="40936" y="55271"/>
                  <a:pt x="40744" y="55241"/>
                  <a:pt x="40553" y="55211"/>
                </a:cubicBezTo>
                <a:cubicBezTo>
                  <a:pt x="40718" y="55305"/>
                  <a:pt x="40883" y="55395"/>
                  <a:pt x="41052" y="55489"/>
                </a:cubicBezTo>
                <a:close/>
                <a:moveTo>
                  <a:pt x="40996" y="55691"/>
                </a:moveTo>
                <a:cubicBezTo>
                  <a:pt x="41086" y="55718"/>
                  <a:pt x="41176" y="55744"/>
                  <a:pt x="41266" y="55770"/>
                </a:cubicBezTo>
                <a:cubicBezTo>
                  <a:pt x="41187" y="55729"/>
                  <a:pt x="41108" y="55684"/>
                  <a:pt x="41029" y="55643"/>
                </a:cubicBezTo>
                <a:cubicBezTo>
                  <a:pt x="40939" y="55620"/>
                  <a:pt x="40845" y="55601"/>
                  <a:pt x="40755" y="55579"/>
                </a:cubicBezTo>
                <a:cubicBezTo>
                  <a:pt x="40834" y="55616"/>
                  <a:pt x="40913" y="55654"/>
                  <a:pt x="40996" y="55691"/>
                </a:cubicBezTo>
                <a:close/>
                <a:moveTo>
                  <a:pt x="41930" y="55954"/>
                </a:moveTo>
                <a:cubicBezTo>
                  <a:pt x="42076" y="55991"/>
                  <a:pt x="42222" y="56029"/>
                  <a:pt x="42369" y="56066"/>
                </a:cubicBezTo>
                <a:cubicBezTo>
                  <a:pt x="42241" y="55991"/>
                  <a:pt x="42114" y="55916"/>
                  <a:pt x="41986" y="55838"/>
                </a:cubicBezTo>
                <a:cubicBezTo>
                  <a:pt x="41836" y="55808"/>
                  <a:pt x="41686" y="55778"/>
                  <a:pt x="41536" y="55748"/>
                </a:cubicBezTo>
                <a:cubicBezTo>
                  <a:pt x="41667" y="55819"/>
                  <a:pt x="41798" y="55886"/>
                  <a:pt x="41930" y="55954"/>
                </a:cubicBezTo>
                <a:moveTo>
                  <a:pt x="42868" y="56190"/>
                </a:moveTo>
                <a:cubicBezTo>
                  <a:pt x="43048" y="56235"/>
                  <a:pt x="43228" y="56277"/>
                  <a:pt x="43408" y="56318"/>
                </a:cubicBezTo>
                <a:cubicBezTo>
                  <a:pt x="43250" y="56217"/>
                  <a:pt x="43093" y="56112"/>
                  <a:pt x="42939" y="56010"/>
                </a:cubicBezTo>
                <a:cubicBezTo>
                  <a:pt x="42755" y="55980"/>
                  <a:pt x="42571" y="55946"/>
                  <a:pt x="42388" y="55913"/>
                </a:cubicBezTo>
                <a:cubicBezTo>
                  <a:pt x="42545" y="56006"/>
                  <a:pt x="42706" y="56100"/>
                  <a:pt x="42868" y="56190"/>
                </a:cubicBezTo>
                <a:moveTo>
                  <a:pt x="42812" y="56385"/>
                </a:moveTo>
                <a:cubicBezTo>
                  <a:pt x="42894" y="56415"/>
                  <a:pt x="42980" y="56442"/>
                  <a:pt x="43067" y="56468"/>
                </a:cubicBezTo>
                <a:cubicBezTo>
                  <a:pt x="42995" y="56427"/>
                  <a:pt x="42920" y="56385"/>
                  <a:pt x="42845" y="56340"/>
                </a:cubicBezTo>
                <a:cubicBezTo>
                  <a:pt x="42759" y="56322"/>
                  <a:pt x="42673" y="56299"/>
                  <a:pt x="42583" y="56277"/>
                </a:cubicBezTo>
                <a:cubicBezTo>
                  <a:pt x="42658" y="56314"/>
                  <a:pt x="42733" y="56352"/>
                  <a:pt x="42812" y="56385"/>
                </a:cubicBezTo>
                <a:close/>
                <a:moveTo>
                  <a:pt x="43727" y="56663"/>
                </a:moveTo>
                <a:cubicBezTo>
                  <a:pt x="43870" y="56704"/>
                  <a:pt x="44008" y="56746"/>
                  <a:pt x="44151" y="56783"/>
                </a:cubicBezTo>
                <a:cubicBezTo>
                  <a:pt x="44027" y="56708"/>
                  <a:pt x="43903" y="56633"/>
                  <a:pt x="43780" y="56554"/>
                </a:cubicBezTo>
                <a:cubicBezTo>
                  <a:pt x="43637" y="56524"/>
                  <a:pt x="43491" y="56494"/>
                  <a:pt x="43348" y="56460"/>
                </a:cubicBezTo>
                <a:cubicBezTo>
                  <a:pt x="43472" y="56528"/>
                  <a:pt x="43599" y="56596"/>
                  <a:pt x="43727" y="56663"/>
                </a:cubicBezTo>
                <a:close/>
                <a:moveTo>
                  <a:pt x="44646" y="56918"/>
                </a:moveTo>
                <a:cubicBezTo>
                  <a:pt x="44823" y="56963"/>
                  <a:pt x="44995" y="57008"/>
                  <a:pt x="45172" y="57053"/>
                </a:cubicBezTo>
                <a:cubicBezTo>
                  <a:pt x="45018" y="56952"/>
                  <a:pt x="44868" y="56847"/>
                  <a:pt x="44718" y="56746"/>
                </a:cubicBezTo>
                <a:cubicBezTo>
                  <a:pt x="44537" y="56712"/>
                  <a:pt x="44361" y="56674"/>
                  <a:pt x="44181" y="56641"/>
                </a:cubicBezTo>
                <a:cubicBezTo>
                  <a:pt x="44335" y="56734"/>
                  <a:pt x="44489" y="56828"/>
                  <a:pt x="44646" y="56918"/>
                </a:cubicBezTo>
                <a:moveTo>
                  <a:pt x="44590" y="57110"/>
                </a:moveTo>
                <a:cubicBezTo>
                  <a:pt x="44669" y="57136"/>
                  <a:pt x="44751" y="57162"/>
                  <a:pt x="44834" y="57188"/>
                </a:cubicBezTo>
                <a:cubicBezTo>
                  <a:pt x="44763" y="57151"/>
                  <a:pt x="44691" y="57110"/>
                  <a:pt x="44624" y="57068"/>
                </a:cubicBezTo>
                <a:cubicBezTo>
                  <a:pt x="44541" y="57046"/>
                  <a:pt x="44459" y="57023"/>
                  <a:pt x="44376" y="57001"/>
                </a:cubicBezTo>
                <a:cubicBezTo>
                  <a:pt x="44447" y="57038"/>
                  <a:pt x="44519" y="57072"/>
                  <a:pt x="44590" y="57110"/>
                </a:cubicBezTo>
                <a:close/>
                <a:moveTo>
                  <a:pt x="45490" y="57402"/>
                </a:moveTo>
                <a:cubicBezTo>
                  <a:pt x="45626" y="57443"/>
                  <a:pt x="45764" y="57485"/>
                  <a:pt x="45903" y="57526"/>
                </a:cubicBezTo>
                <a:cubicBezTo>
                  <a:pt x="45783" y="57451"/>
                  <a:pt x="45663" y="57372"/>
                  <a:pt x="45543" y="57297"/>
                </a:cubicBezTo>
                <a:cubicBezTo>
                  <a:pt x="45404" y="57263"/>
                  <a:pt x="45262" y="57230"/>
                  <a:pt x="45123" y="57196"/>
                </a:cubicBezTo>
                <a:cubicBezTo>
                  <a:pt x="45247" y="57263"/>
                  <a:pt x="45367" y="57331"/>
                  <a:pt x="45490" y="57402"/>
                </a:cubicBezTo>
                <a:close/>
                <a:moveTo>
                  <a:pt x="46395" y="57669"/>
                </a:moveTo>
                <a:cubicBezTo>
                  <a:pt x="46567" y="57717"/>
                  <a:pt x="46736" y="57766"/>
                  <a:pt x="46909" y="57811"/>
                </a:cubicBezTo>
                <a:cubicBezTo>
                  <a:pt x="46759" y="57710"/>
                  <a:pt x="46612" y="57609"/>
                  <a:pt x="46466" y="57503"/>
                </a:cubicBezTo>
                <a:cubicBezTo>
                  <a:pt x="46290" y="57466"/>
                  <a:pt x="46117" y="57428"/>
                  <a:pt x="45941" y="57391"/>
                </a:cubicBezTo>
                <a:cubicBezTo>
                  <a:pt x="46091" y="57485"/>
                  <a:pt x="46241" y="57579"/>
                  <a:pt x="46395" y="57669"/>
                </a:cubicBezTo>
                <a:close/>
                <a:moveTo>
                  <a:pt x="46338" y="57852"/>
                </a:moveTo>
                <a:cubicBezTo>
                  <a:pt x="46417" y="57882"/>
                  <a:pt x="46496" y="57909"/>
                  <a:pt x="46575" y="57939"/>
                </a:cubicBezTo>
                <a:cubicBezTo>
                  <a:pt x="46503" y="57897"/>
                  <a:pt x="46440" y="57856"/>
                  <a:pt x="46372" y="57815"/>
                </a:cubicBezTo>
                <a:cubicBezTo>
                  <a:pt x="46293" y="57792"/>
                  <a:pt x="46211" y="57770"/>
                  <a:pt x="46136" y="57747"/>
                </a:cubicBezTo>
                <a:cubicBezTo>
                  <a:pt x="46203" y="57785"/>
                  <a:pt x="46271" y="57819"/>
                  <a:pt x="46338" y="57852"/>
                </a:cubicBezTo>
                <a:moveTo>
                  <a:pt x="47228" y="58160"/>
                </a:moveTo>
                <a:cubicBezTo>
                  <a:pt x="47359" y="58205"/>
                  <a:pt x="47494" y="58250"/>
                  <a:pt x="47629" y="58291"/>
                </a:cubicBezTo>
                <a:cubicBezTo>
                  <a:pt x="47509" y="58216"/>
                  <a:pt x="47393" y="58138"/>
                  <a:pt x="47276" y="58063"/>
                </a:cubicBezTo>
                <a:cubicBezTo>
                  <a:pt x="47141" y="58029"/>
                  <a:pt x="47006" y="57991"/>
                  <a:pt x="46871" y="57954"/>
                </a:cubicBezTo>
                <a:cubicBezTo>
                  <a:pt x="46988" y="58025"/>
                  <a:pt x="47108" y="58093"/>
                  <a:pt x="47228" y="58160"/>
                </a:cubicBezTo>
                <a:moveTo>
                  <a:pt x="48121" y="58445"/>
                </a:moveTo>
                <a:cubicBezTo>
                  <a:pt x="48286" y="58498"/>
                  <a:pt x="48455" y="58547"/>
                  <a:pt x="48623" y="58595"/>
                </a:cubicBezTo>
                <a:cubicBezTo>
                  <a:pt x="48477" y="58494"/>
                  <a:pt x="48334" y="58389"/>
                  <a:pt x="48188" y="58284"/>
                </a:cubicBezTo>
                <a:cubicBezTo>
                  <a:pt x="48019" y="58246"/>
                  <a:pt x="47847" y="58205"/>
                  <a:pt x="47674" y="58164"/>
                </a:cubicBezTo>
                <a:cubicBezTo>
                  <a:pt x="47824" y="58258"/>
                  <a:pt x="47971" y="58351"/>
                  <a:pt x="48121" y="58445"/>
                </a:cubicBezTo>
                <a:moveTo>
                  <a:pt x="48061" y="58625"/>
                </a:moveTo>
                <a:cubicBezTo>
                  <a:pt x="48139" y="58652"/>
                  <a:pt x="48214" y="58682"/>
                  <a:pt x="48289" y="58708"/>
                </a:cubicBezTo>
                <a:cubicBezTo>
                  <a:pt x="48226" y="58670"/>
                  <a:pt x="48158" y="58629"/>
                  <a:pt x="48094" y="58588"/>
                </a:cubicBezTo>
                <a:cubicBezTo>
                  <a:pt x="48019" y="58565"/>
                  <a:pt x="47944" y="58543"/>
                  <a:pt x="47865" y="58520"/>
                </a:cubicBezTo>
                <a:cubicBezTo>
                  <a:pt x="47933" y="58554"/>
                  <a:pt x="47997" y="58588"/>
                  <a:pt x="48061" y="58625"/>
                </a:cubicBezTo>
                <a:close/>
                <a:moveTo>
                  <a:pt x="48939" y="58944"/>
                </a:moveTo>
                <a:cubicBezTo>
                  <a:pt x="49070" y="58989"/>
                  <a:pt x="49201" y="59038"/>
                  <a:pt x="49333" y="59079"/>
                </a:cubicBezTo>
                <a:cubicBezTo>
                  <a:pt x="49220" y="59004"/>
                  <a:pt x="49104" y="58929"/>
                  <a:pt x="48991" y="58850"/>
                </a:cubicBezTo>
                <a:cubicBezTo>
                  <a:pt x="48860" y="58813"/>
                  <a:pt x="48725" y="58775"/>
                  <a:pt x="48590" y="58738"/>
                </a:cubicBezTo>
                <a:cubicBezTo>
                  <a:pt x="48706" y="58805"/>
                  <a:pt x="48822" y="58877"/>
                  <a:pt x="48939" y="58944"/>
                </a:cubicBezTo>
                <a:moveTo>
                  <a:pt x="49824" y="59244"/>
                </a:moveTo>
                <a:cubicBezTo>
                  <a:pt x="49989" y="59297"/>
                  <a:pt x="50154" y="59349"/>
                  <a:pt x="50319" y="59402"/>
                </a:cubicBezTo>
                <a:cubicBezTo>
                  <a:pt x="50177" y="59297"/>
                  <a:pt x="50034" y="59196"/>
                  <a:pt x="49895" y="59091"/>
                </a:cubicBezTo>
                <a:cubicBezTo>
                  <a:pt x="49726" y="59046"/>
                  <a:pt x="49558" y="59004"/>
                  <a:pt x="49389" y="58959"/>
                </a:cubicBezTo>
                <a:cubicBezTo>
                  <a:pt x="49531" y="59053"/>
                  <a:pt x="49678" y="59151"/>
                  <a:pt x="49824" y="59244"/>
                </a:cubicBezTo>
                <a:moveTo>
                  <a:pt x="49764" y="59417"/>
                </a:moveTo>
                <a:cubicBezTo>
                  <a:pt x="49839" y="59447"/>
                  <a:pt x="49910" y="59477"/>
                  <a:pt x="49985" y="59503"/>
                </a:cubicBezTo>
                <a:cubicBezTo>
                  <a:pt x="49922" y="59466"/>
                  <a:pt x="49862" y="59425"/>
                  <a:pt x="49798" y="59383"/>
                </a:cubicBezTo>
                <a:cubicBezTo>
                  <a:pt x="49726" y="59361"/>
                  <a:pt x="49651" y="59338"/>
                  <a:pt x="49576" y="59312"/>
                </a:cubicBezTo>
                <a:cubicBezTo>
                  <a:pt x="49640" y="59349"/>
                  <a:pt x="49704" y="59383"/>
                  <a:pt x="49764" y="59417"/>
                </a:cubicBezTo>
                <a:moveTo>
                  <a:pt x="50634" y="59751"/>
                </a:moveTo>
                <a:cubicBezTo>
                  <a:pt x="50762" y="59800"/>
                  <a:pt x="50893" y="59845"/>
                  <a:pt x="51021" y="59894"/>
                </a:cubicBezTo>
                <a:cubicBezTo>
                  <a:pt x="50908" y="59815"/>
                  <a:pt x="50800" y="59740"/>
                  <a:pt x="50687" y="59661"/>
                </a:cubicBezTo>
                <a:cubicBezTo>
                  <a:pt x="50556" y="59623"/>
                  <a:pt x="50424" y="59582"/>
                  <a:pt x="50293" y="59541"/>
                </a:cubicBezTo>
                <a:cubicBezTo>
                  <a:pt x="50406" y="59612"/>
                  <a:pt x="50522" y="59683"/>
                  <a:pt x="50634" y="59751"/>
                </a:cubicBezTo>
                <a:close/>
                <a:moveTo>
                  <a:pt x="51509" y="60062"/>
                </a:moveTo>
                <a:cubicBezTo>
                  <a:pt x="51674" y="60119"/>
                  <a:pt x="51839" y="60175"/>
                  <a:pt x="52000" y="60227"/>
                </a:cubicBezTo>
                <a:cubicBezTo>
                  <a:pt x="51861" y="60122"/>
                  <a:pt x="51719" y="60021"/>
                  <a:pt x="51580" y="59916"/>
                </a:cubicBezTo>
                <a:cubicBezTo>
                  <a:pt x="51415" y="59871"/>
                  <a:pt x="51250" y="59822"/>
                  <a:pt x="51081" y="59777"/>
                </a:cubicBezTo>
                <a:cubicBezTo>
                  <a:pt x="51224" y="59871"/>
                  <a:pt x="51366" y="59969"/>
                  <a:pt x="51509" y="60062"/>
                </a:cubicBezTo>
                <a:close/>
                <a:moveTo>
                  <a:pt x="51452" y="60231"/>
                </a:moveTo>
                <a:cubicBezTo>
                  <a:pt x="51524" y="60261"/>
                  <a:pt x="51595" y="60291"/>
                  <a:pt x="51666" y="60321"/>
                </a:cubicBezTo>
                <a:cubicBezTo>
                  <a:pt x="51606" y="60280"/>
                  <a:pt x="51546" y="60242"/>
                  <a:pt x="51486" y="60201"/>
                </a:cubicBezTo>
                <a:cubicBezTo>
                  <a:pt x="51415" y="60179"/>
                  <a:pt x="51344" y="60152"/>
                  <a:pt x="51269" y="60126"/>
                </a:cubicBezTo>
                <a:cubicBezTo>
                  <a:pt x="51332" y="60164"/>
                  <a:pt x="51392" y="60197"/>
                  <a:pt x="51452" y="60231"/>
                </a:cubicBezTo>
                <a:close/>
                <a:moveTo>
                  <a:pt x="52315" y="60576"/>
                </a:moveTo>
                <a:cubicBezTo>
                  <a:pt x="52439" y="60625"/>
                  <a:pt x="52567" y="60674"/>
                  <a:pt x="52698" y="60723"/>
                </a:cubicBezTo>
                <a:cubicBezTo>
                  <a:pt x="52586" y="60648"/>
                  <a:pt x="52477" y="60569"/>
                  <a:pt x="52368" y="60490"/>
                </a:cubicBezTo>
                <a:cubicBezTo>
                  <a:pt x="52237" y="60449"/>
                  <a:pt x="52109" y="60408"/>
                  <a:pt x="51978" y="60366"/>
                </a:cubicBezTo>
                <a:cubicBezTo>
                  <a:pt x="52090" y="60438"/>
                  <a:pt x="52203" y="60509"/>
                  <a:pt x="52315" y="60576"/>
                </a:cubicBezTo>
                <a:moveTo>
                  <a:pt x="53182" y="60903"/>
                </a:moveTo>
                <a:cubicBezTo>
                  <a:pt x="53343" y="60959"/>
                  <a:pt x="53505" y="61015"/>
                  <a:pt x="53670" y="61072"/>
                </a:cubicBezTo>
                <a:cubicBezTo>
                  <a:pt x="53531" y="60970"/>
                  <a:pt x="53392" y="60865"/>
                  <a:pt x="53253" y="60760"/>
                </a:cubicBezTo>
                <a:cubicBezTo>
                  <a:pt x="53088" y="60711"/>
                  <a:pt x="52927" y="60663"/>
                  <a:pt x="52762" y="60614"/>
                </a:cubicBezTo>
                <a:cubicBezTo>
                  <a:pt x="52901" y="60711"/>
                  <a:pt x="53040" y="60805"/>
                  <a:pt x="53182" y="60903"/>
                </a:cubicBezTo>
                <a:moveTo>
                  <a:pt x="53122" y="61068"/>
                </a:moveTo>
                <a:cubicBezTo>
                  <a:pt x="53193" y="61098"/>
                  <a:pt x="53265" y="61128"/>
                  <a:pt x="53336" y="61158"/>
                </a:cubicBezTo>
                <a:cubicBezTo>
                  <a:pt x="53276" y="61117"/>
                  <a:pt x="53216" y="61079"/>
                  <a:pt x="53160" y="61038"/>
                </a:cubicBezTo>
                <a:cubicBezTo>
                  <a:pt x="53088" y="61012"/>
                  <a:pt x="53017" y="60989"/>
                  <a:pt x="52946" y="60963"/>
                </a:cubicBezTo>
                <a:cubicBezTo>
                  <a:pt x="53006" y="60997"/>
                  <a:pt x="53066" y="61030"/>
                  <a:pt x="53122" y="61068"/>
                </a:cubicBezTo>
                <a:moveTo>
                  <a:pt x="53981" y="61424"/>
                </a:moveTo>
                <a:cubicBezTo>
                  <a:pt x="54105" y="61473"/>
                  <a:pt x="54233" y="61522"/>
                  <a:pt x="54356" y="61574"/>
                </a:cubicBezTo>
                <a:cubicBezTo>
                  <a:pt x="54248" y="61496"/>
                  <a:pt x="54143" y="61421"/>
                  <a:pt x="54034" y="61342"/>
                </a:cubicBezTo>
                <a:cubicBezTo>
                  <a:pt x="53906" y="61297"/>
                  <a:pt x="53779" y="61255"/>
                  <a:pt x="53651" y="61210"/>
                </a:cubicBezTo>
                <a:cubicBezTo>
                  <a:pt x="53760" y="61282"/>
                  <a:pt x="53869" y="61353"/>
                  <a:pt x="53981" y="61424"/>
                </a:cubicBezTo>
                <a:moveTo>
                  <a:pt x="54840" y="61758"/>
                </a:moveTo>
                <a:cubicBezTo>
                  <a:pt x="55002" y="61818"/>
                  <a:pt x="55163" y="61878"/>
                  <a:pt x="55324" y="61935"/>
                </a:cubicBezTo>
                <a:cubicBezTo>
                  <a:pt x="55189" y="61833"/>
                  <a:pt x="55051" y="61728"/>
                  <a:pt x="54916" y="61623"/>
                </a:cubicBezTo>
                <a:cubicBezTo>
                  <a:pt x="54754" y="61571"/>
                  <a:pt x="54589" y="61522"/>
                  <a:pt x="54428" y="61469"/>
                </a:cubicBezTo>
                <a:cubicBezTo>
                  <a:pt x="54563" y="61567"/>
                  <a:pt x="54702" y="61661"/>
                  <a:pt x="54840" y="61758"/>
                </a:cubicBezTo>
                <a:close/>
                <a:moveTo>
                  <a:pt x="54784" y="61920"/>
                </a:moveTo>
                <a:cubicBezTo>
                  <a:pt x="54852" y="61950"/>
                  <a:pt x="54923" y="61980"/>
                  <a:pt x="54994" y="62010"/>
                </a:cubicBezTo>
                <a:cubicBezTo>
                  <a:pt x="54934" y="61972"/>
                  <a:pt x="54878" y="61935"/>
                  <a:pt x="54818" y="61893"/>
                </a:cubicBezTo>
                <a:cubicBezTo>
                  <a:pt x="54750" y="61867"/>
                  <a:pt x="54683" y="61841"/>
                  <a:pt x="54612" y="61815"/>
                </a:cubicBezTo>
                <a:cubicBezTo>
                  <a:pt x="54668" y="61848"/>
                  <a:pt x="54728" y="61886"/>
                  <a:pt x="54784" y="61920"/>
                </a:cubicBezTo>
                <a:moveTo>
                  <a:pt x="55632" y="62287"/>
                </a:moveTo>
                <a:cubicBezTo>
                  <a:pt x="55760" y="62336"/>
                  <a:pt x="55884" y="62389"/>
                  <a:pt x="56011" y="62441"/>
                </a:cubicBezTo>
                <a:cubicBezTo>
                  <a:pt x="55902" y="62362"/>
                  <a:pt x="55797" y="62284"/>
                  <a:pt x="55688" y="62208"/>
                </a:cubicBezTo>
                <a:cubicBezTo>
                  <a:pt x="55561" y="62163"/>
                  <a:pt x="55437" y="62118"/>
                  <a:pt x="55309" y="62073"/>
                </a:cubicBezTo>
                <a:cubicBezTo>
                  <a:pt x="55418" y="62145"/>
                  <a:pt x="55523" y="62216"/>
                  <a:pt x="55632" y="62287"/>
                </a:cubicBezTo>
                <a:close/>
                <a:moveTo>
                  <a:pt x="56491" y="62632"/>
                </a:moveTo>
                <a:cubicBezTo>
                  <a:pt x="56653" y="62693"/>
                  <a:pt x="56810" y="62756"/>
                  <a:pt x="56972" y="62816"/>
                </a:cubicBezTo>
                <a:cubicBezTo>
                  <a:pt x="56837" y="62711"/>
                  <a:pt x="56701" y="62606"/>
                  <a:pt x="56566" y="62501"/>
                </a:cubicBezTo>
                <a:cubicBezTo>
                  <a:pt x="56405" y="62449"/>
                  <a:pt x="56244" y="62396"/>
                  <a:pt x="56082" y="62340"/>
                </a:cubicBezTo>
                <a:cubicBezTo>
                  <a:pt x="56217" y="62437"/>
                  <a:pt x="56353" y="62535"/>
                  <a:pt x="56491" y="62632"/>
                </a:cubicBezTo>
                <a:moveTo>
                  <a:pt x="56431" y="62786"/>
                </a:moveTo>
                <a:cubicBezTo>
                  <a:pt x="56503" y="62820"/>
                  <a:pt x="56570" y="62850"/>
                  <a:pt x="56641" y="62884"/>
                </a:cubicBezTo>
                <a:cubicBezTo>
                  <a:pt x="56585" y="62843"/>
                  <a:pt x="56525" y="62805"/>
                  <a:pt x="56469" y="62764"/>
                </a:cubicBezTo>
                <a:cubicBezTo>
                  <a:pt x="56401" y="62738"/>
                  <a:pt x="56334" y="62711"/>
                  <a:pt x="56263" y="62685"/>
                </a:cubicBezTo>
                <a:cubicBezTo>
                  <a:pt x="56319" y="62719"/>
                  <a:pt x="56375" y="62753"/>
                  <a:pt x="56431" y="62786"/>
                </a:cubicBezTo>
                <a:moveTo>
                  <a:pt x="57279" y="63165"/>
                </a:moveTo>
                <a:cubicBezTo>
                  <a:pt x="57403" y="63218"/>
                  <a:pt x="57527" y="63270"/>
                  <a:pt x="57654" y="63323"/>
                </a:cubicBezTo>
                <a:cubicBezTo>
                  <a:pt x="57546" y="63244"/>
                  <a:pt x="57441" y="63169"/>
                  <a:pt x="57336" y="63090"/>
                </a:cubicBezTo>
                <a:cubicBezTo>
                  <a:pt x="57208" y="63045"/>
                  <a:pt x="57084" y="62996"/>
                  <a:pt x="56957" y="62951"/>
                </a:cubicBezTo>
                <a:cubicBezTo>
                  <a:pt x="57065" y="63023"/>
                  <a:pt x="57170" y="63094"/>
                  <a:pt x="57279" y="63165"/>
                </a:cubicBezTo>
                <a:close/>
                <a:moveTo>
                  <a:pt x="58135" y="63522"/>
                </a:moveTo>
                <a:cubicBezTo>
                  <a:pt x="58292" y="63585"/>
                  <a:pt x="58450" y="63646"/>
                  <a:pt x="58611" y="63709"/>
                </a:cubicBezTo>
                <a:cubicBezTo>
                  <a:pt x="58476" y="63604"/>
                  <a:pt x="58341" y="63499"/>
                  <a:pt x="58210" y="63394"/>
                </a:cubicBezTo>
                <a:cubicBezTo>
                  <a:pt x="58048" y="63338"/>
                  <a:pt x="57887" y="63285"/>
                  <a:pt x="57726" y="63229"/>
                </a:cubicBezTo>
                <a:cubicBezTo>
                  <a:pt x="57861" y="63327"/>
                  <a:pt x="57996" y="63424"/>
                  <a:pt x="58135" y="63522"/>
                </a:cubicBezTo>
                <a:moveTo>
                  <a:pt x="58075" y="63672"/>
                </a:moveTo>
                <a:cubicBezTo>
                  <a:pt x="58142" y="63706"/>
                  <a:pt x="58210" y="63736"/>
                  <a:pt x="58281" y="63769"/>
                </a:cubicBezTo>
                <a:cubicBezTo>
                  <a:pt x="58225" y="63728"/>
                  <a:pt x="58169" y="63691"/>
                  <a:pt x="58112" y="63653"/>
                </a:cubicBezTo>
                <a:cubicBezTo>
                  <a:pt x="58045" y="63623"/>
                  <a:pt x="57977" y="63597"/>
                  <a:pt x="57910" y="63570"/>
                </a:cubicBezTo>
                <a:cubicBezTo>
                  <a:pt x="57962" y="63604"/>
                  <a:pt x="58018" y="63638"/>
                  <a:pt x="58075" y="63672"/>
                </a:cubicBezTo>
                <a:close/>
                <a:moveTo>
                  <a:pt x="58915" y="64058"/>
                </a:moveTo>
                <a:cubicBezTo>
                  <a:pt x="59039" y="64111"/>
                  <a:pt x="59163" y="64167"/>
                  <a:pt x="59287" y="64220"/>
                </a:cubicBezTo>
                <a:cubicBezTo>
                  <a:pt x="59182" y="64141"/>
                  <a:pt x="59077" y="64066"/>
                  <a:pt x="58975" y="63987"/>
                </a:cubicBezTo>
                <a:cubicBezTo>
                  <a:pt x="58848" y="63938"/>
                  <a:pt x="58724" y="63893"/>
                  <a:pt x="58600" y="63844"/>
                </a:cubicBezTo>
                <a:cubicBezTo>
                  <a:pt x="58705" y="63916"/>
                  <a:pt x="58810" y="63987"/>
                  <a:pt x="58915" y="64058"/>
                </a:cubicBezTo>
                <a:moveTo>
                  <a:pt x="59767" y="64422"/>
                </a:moveTo>
                <a:cubicBezTo>
                  <a:pt x="59924" y="64486"/>
                  <a:pt x="60082" y="64553"/>
                  <a:pt x="60243" y="64617"/>
                </a:cubicBezTo>
                <a:cubicBezTo>
                  <a:pt x="60108" y="64512"/>
                  <a:pt x="59977" y="64407"/>
                  <a:pt x="59842" y="64302"/>
                </a:cubicBezTo>
                <a:cubicBezTo>
                  <a:pt x="59711" y="64253"/>
                  <a:pt x="59579" y="64208"/>
                  <a:pt x="59444" y="64160"/>
                </a:cubicBezTo>
                <a:cubicBezTo>
                  <a:pt x="59418" y="64148"/>
                  <a:pt x="59392" y="64141"/>
                  <a:pt x="59362" y="64130"/>
                </a:cubicBezTo>
                <a:cubicBezTo>
                  <a:pt x="59497" y="64227"/>
                  <a:pt x="59632" y="64325"/>
                  <a:pt x="59767" y="64422"/>
                </a:cubicBezTo>
                <a:moveTo>
                  <a:pt x="59711" y="64572"/>
                </a:moveTo>
                <a:cubicBezTo>
                  <a:pt x="59778" y="64606"/>
                  <a:pt x="59846" y="64636"/>
                  <a:pt x="59913" y="64670"/>
                </a:cubicBezTo>
                <a:cubicBezTo>
                  <a:pt x="59857" y="64629"/>
                  <a:pt x="59801" y="64591"/>
                  <a:pt x="59744" y="64550"/>
                </a:cubicBezTo>
                <a:cubicBezTo>
                  <a:pt x="59677" y="64523"/>
                  <a:pt x="59609" y="64493"/>
                  <a:pt x="59546" y="64467"/>
                </a:cubicBezTo>
                <a:cubicBezTo>
                  <a:pt x="59598" y="64501"/>
                  <a:pt x="59654" y="64535"/>
                  <a:pt x="59711" y="64572"/>
                </a:cubicBezTo>
                <a:close/>
                <a:moveTo>
                  <a:pt x="60547" y="64962"/>
                </a:moveTo>
                <a:cubicBezTo>
                  <a:pt x="60671" y="65019"/>
                  <a:pt x="60795" y="65075"/>
                  <a:pt x="60919" y="65131"/>
                </a:cubicBezTo>
                <a:cubicBezTo>
                  <a:pt x="60814" y="65053"/>
                  <a:pt x="60709" y="64974"/>
                  <a:pt x="60604" y="64895"/>
                </a:cubicBezTo>
                <a:cubicBezTo>
                  <a:pt x="60480" y="64846"/>
                  <a:pt x="60356" y="64797"/>
                  <a:pt x="60232" y="64749"/>
                </a:cubicBezTo>
                <a:cubicBezTo>
                  <a:pt x="60337" y="64820"/>
                  <a:pt x="60442" y="64891"/>
                  <a:pt x="60547" y="64962"/>
                </a:cubicBezTo>
                <a:close/>
                <a:moveTo>
                  <a:pt x="61395" y="65338"/>
                </a:moveTo>
                <a:cubicBezTo>
                  <a:pt x="61553" y="65405"/>
                  <a:pt x="61710" y="65469"/>
                  <a:pt x="61868" y="65537"/>
                </a:cubicBezTo>
                <a:cubicBezTo>
                  <a:pt x="61737" y="65431"/>
                  <a:pt x="61602" y="65323"/>
                  <a:pt x="61470" y="65218"/>
                </a:cubicBezTo>
                <a:cubicBezTo>
                  <a:pt x="61313" y="65161"/>
                  <a:pt x="61151" y="65101"/>
                  <a:pt x="60994" y="65041"/>
                </a:cubicBezTo>
                <a:cubicBezTo>
                  <a:pt x="61125" y="65143"/>
                  <a:pt x="61260" y="65240"/>
                  <a:pt x="61395" y="65338"/>
                </a:cubicBezTo>
                <a:close/>
                <a:moveTo>
                  <a:pt x="61335" y="65480"/>
                </a:moveTo>
                <a:cubicBezTo>
                  <a:pt x="61403" y="65514"/>
                  <a:pt x="61470" y="65548"/>
                  <a:pt x="61538" y="65582"/>
                </a:cubicBezTo>
                <a:cubicBezTo>
                  <a:pt x="61485" y="65540"/>
                  <a:pt x="61429" y="65503"/>
                  <a:pt x="61377" y="65465"/>
                </a:cubicBezTo>
                <a:cubicBezTo>
                  <a:pt x="61309" y="65435"/>
                  <a:pt x="61241" y="65405"/>
                  <a:pt x="61174" y="65379"/>
                </a:cubicBezTo>
                <a:cubicBezTo>
                  <a:pt x="61226" y="65413"/>
                  <a:pt x="61279" y="65446"/>
                  <a:pt x="61335" y="65480"/>
                </a:cubicBezTo>
                <a:close/>
                <a:moveTo>
                  <a:pt x="62172" y="65882"/>
                </a:moveTo>
                <a:cubicBezTo>
                  <a:pt x="62296" y="65938"/>
                  <a:pt x="62416" y="65994"/>
                  <a:pt x="62540" y="66051"/>
                </a:cubicBezTo>
                <a:cubicBezTo>
                  <a:pt x="62438" y="65972"/>
                  <a:pt x="62333" y="65893"/>
                  <a:pt x="62232" y="65814"/>
                </a:cubicBezTo>
                <a:cubicBezTo>
                  <a:pt x="62123" y="65773"/>
                  <a:pt x="62014" y="65728"/>
                  <a:pt x="61906" y="65687"/>
                </a:cubicBezTo>
                <a:cubicBezTo>
                  <a:pt x="61891" y="65679"/>
                  <a:pt x="61876" y="65672"/>
                  <a:pt x="61857" y="65664"/>
                </a:cubicBezTo>
                <a:cubicBezTo>
                  <a:pt x="61962" y="65739"/>
                  <a:pt x="62067" y="65810"/>
                  <a:pt x="62172" y="65882"/>
                </a:cubicBezTo>
                <a:moveTo>
                  <a:pt x="63016" y="66261"/>
                </a:moveTo>
                <a:cubicBezTo>
                  <a:pt x="63076" y="66287"/>
                  <a:pt x="63136" y="66313"/>
                  <a:pt x="63196" y="66339"/>
                </a:cubicBezTo>
                <a:cubicBezTo>
                  <a:pt x="63294" y="66381"/>
                  <a:pt x="63391" y="66422"/>
                  <a:pt x="63489" y="66463"/>
                </a:cubicBezTo>
                <a:cubicBezTo>
                  <a:pt x="63354" y="66358"/>
                  <a:pt x="63222" y="66253"/>
                  <a:pt x="63091" y="66148"/>
                </a:cubicBezTo>
                <a:cubicBezTo>
                  <a:pt x="62934" y="66088"/>
                  <a:pt x="62776" y="66028"/>
                  <a:pt x="62615" y="65968"/>
                </a:cubicBezTo>
                <a:cubicBezTo>
                  <a:pt x="62750" y="66066"/>
                  <a:pt x="62881" y="66163"/>
                  <a:pt x="63016" y="66261"/>
                </a:cubicBezTo>
                <a:close/>
                <a:moveTo>
                  <a:pt x="62956" y="66403"/>
                </a:moveTo>
                <a:cubicBezTo>
                  <a:pt x="63024" y="66437"/>
                  <a:pt x="63091" y="66471"/>
                  <a:pt x="63162" y="66505"/>
                </a:cubicBezTo>
                <a:cubicBezTo>
                  <a:pt x="63106" y="66467"/>
                  <a:pt x="63054" y="66426"/>
                  <a:pt x="62997" y="66388"/>
                </a:cubicBezTo>
                <a:cubicBezTo>
                  <a:pt x="62930" y="66358"/>
                  <a:pt x="62862" y="66328"/>
                  <a:pt x="62795" y="66298"/>
                </a:cubicBezTo>
                <a:cubicBezTo>
                  <a:pt x="62851" y="66332"/>
                  <a:pt x="62904" y="66369"/>
                  <a:pt x="62956" y="66403"/>
                </a:cubicBezTo>
                <a:moveTo>
                  <a:pt x="63789" y="66808"/>
                </a:moveTo>
                <a:cubicBezTo>
                  <a:pt x="63913" y="66868"/>
                  <a:pt x="64037" y="66925"/>
                  <a:pt x="64161" y="66981"/>
                </a:cubicBezTo>
                <a:cubicBezTo>
                  <a:pt x="64055" y="66906"/>
                  <a:pt x="63950" y="66823"/>
                  <a:pt x="63849" y="66745"/>
                </a:cubicBezTo>
                <a:cubicBezTo>
                  <a:pt x="63725" y="66696"/>
                  <a:pt x="63601" y="66643"/>
                  <a:pt x="63478" y="66595"/>
                </a:cubicBezTo>
                <a:cubicBezTo>
                  <a:pt x="63583" y="66666"/>
                  <a:pt x="63684" y="66737"/>
                  <a:pt x="63789" y="66808"/>
                </a:cubicBezTo>
                <a:close/>
                <a:moveTo>
                  <a:pt x="64633" y="67195"/>
                </a:moveTo>
                <a:cubicBezTo>
                  <a:pt x="64791" y="67266"/>
                  <a:pt x="64948" y="67334"/>
                  <a:pt x="65106" y="67405"/>
                </a:cubicBezTo>
                <a:cubicBezTo>
                  <a:pt x="64971" y="67296"/>
                  <a:pt x="64840" y="67191"/>
                  <a:pt x="64708" y="67086"/>
                </a:cubicBezTo>
                <a:cubicBezTo>
                  <a:pt x="64551" y="67022"/>
                  <a:pt x="64389" y="66962"/>
                  <a:pt x="64232" y="66898"/>
                </a:cubicBezTo>
                <a:cubicBezTo>
                  <a:pt x="64363" y="67000"/>
                  <a:pt x="64498" y="67097"/>
                  <a:pt x="64633" y="67195"/>
                </a:cubicBezTo>
                <a:moveTo>
                  <a:pt x="64573" y="67334"/>
                </a:moveTo>
                <a:cubicBezTo>
                  <a:pt x="64641" y="67371"/>
                  <a:pt x="64708" y="67405"/>
                  <a:pt x="64780" y="67439"/>
                </a:cubicBezTo>
                <a:cubicBezTo>
                  <a:pt x="64723" y="67398"/>
                  <a:pt x="64671" y="67360"/>
                  <a:pt x="64614" y="67319"/>
                </a:cubicBezTo>
                <a:cubicBezTo>
                  <a:pt x="64547" y="67289"/>
                  <a:pt x="64479" y="67259"/>
                  <a:pt x="64416" y="67229"/>
                </a:cubicBezTo>
                <a:cubicBezTo>
                  <a:pt x="64468" y="67266"/>
                  <a:pt x="64521" y="67300"/>
                  <a:pt x="64573" y="67334"/>
                </a:cubicBezTo>
                <a:close/>
                <a:moveTo>
                  <a:pt x="65406" y="67746"/>
                </a:moveTo>
                <a:cubicBezTo>
                  <a:pt x="65504" y="67795"/>
                  <a:pt x="65605" y="67844"/>
                  <a:pt x="65706" y="67893"/>
                </a:cubicBezTo>
                <a:cubicBezTo>
                  <a:pt x="65729" y="67900"/>
                  <a:pt x="65751" y="67912"/>
                  <a:pt x="65774" y="67923"/>
                </a:cubicBezTo>
                <a:cubicBezTo>
                  <a:pt x="65673" y="67844"/>
                  <a:pt x="65568" y="67765"/>
                  <a:pt x="65466" y="67686"/>
                </a:cubicBezTo>
                <a:cubicBezTo>
                  <a:pt x="65342" y="67634"/>
                  <a:pt x="65219" y="67581"/>
                  <a:pt x="65095" y="67529"/>
                </a:cubicBezTo>
                <a:cubicBezTo>
                  <a:pt x="65196" y="67604"/>
                  <a:pt x="65301" y="67675"/>
                  <a:pt x="65406" y="67746"/>
                </a:cubicBezTo>
                <a:close/>
                <a:moveTo>
                  <a:pt x="66247" y="68140"/>
                </a:moveTo>
                <a:cubicBezTo>
                  <a:pt x="66400" y="68212"/>
                  <a:pt x="66558" y="68283"/>
                  <a:pt x="66716" y="68351"/>
                </a:cubicBezTo>
                <a:cubicBezTo>
                  <a:pt x="66584" y="68245"/>
                  <a:pt x="66453" y="68137"/>
                  <a:pt x="66322" y="68032"/>
                </a:cubicBezTo>
                <a:cubicBezTo>
                  <a:pt x="66160" y="67968"/>
                  <a:pt x="66003" y="67904"/>
                  <a:pt x="65845" y="67840"/>
                </a:cubicBezTo>
                <a:cubicBezTo>
                  <a:pt x="65976" y="67942"/>
                  <a:pt x="66112" y="68043"/>
                  <a:pt x="66247" y="68140"/>
                </a:cubicBezTo>
                <a:close/>
                <a:moveTo>
                  <a:pt x="66187" y="68275"/>
                </a:moveTo>
                <a:cubicBezTo>
                  <a:pt x="66254" y="68309"/>
                  <a:pt x="66325" y="68347"/>
                  <a:pt x="66393" y="68381"/>
                </a:cubicBezTo>
                <a:cubicBezTo>
                  <a:pt x="66337" y="68343"/>
                  <a:pt x="66284" y="68302"/>
                  <a:pt x="66228" y="68260"/>
                </a:cubicBezTo>
                <a:cubicBezTo>
                  <a:pt x="66160" y="68230"/>
                  <a:pt x="66093" y="68200"/>
                  <a:pt x="66025" y="68170"/>
                </a:cubicBezTo>
                <a:cubicBezTo>
                  <a:pt x="66082" y="68204"/>
                  <a:pt x="66134" y="68238"/>
                  <a:pt x="66187" y="68275"/>
                </a:cubicBezTo>
                <a:close/>
                <a:moveTo>
                  <a:pt x="67016" y="68692"/>
                </a:moveTo>
                <a:cubicBezTo>
                  <a:pt x="67140" y="68756"/>
                  <a:pt x="67263" y="68812"/>
                  <a:pt x="67387" y="68872"/>
                </a:cubicBezTo>
                <a:cubicBezTo>
                  <a:pt x="67282" y="68793"/>
                  <a:pt x="67177" y="68714"/>
                  <a:pt x="67076" y="68632"/>
                </a:cubicBezTo>
                <a:cubicBezTo>
                  <a:pt x="66952" y="68579"/>
                  <a:pt x="66828" y="68527"/>
                  <a:pt x="66704" y="68474"/>
                </a:cubicBezTo>
                <a:cubicBezTo>
                  <a:pt x="66806" y="68546"/>
                  <a:pt x="66911" y="68621"/>
                  <a:pt x="67016" y="68692"/>
                </a:cubicBezTo>
                <a:close/>
                <a:moveTo>
                  <a:pt x="67852" y="69093"/>
                </a:moveTo>
                <a:cubicBezTo>
                  <a:pt x="68010" y="69165"/>
                  <a:pt x="68168" y="69236"/>
                  <a:pt x="68325" y="69307"/>
                </a:cubicBezTo>
                <a:cubicBezTo>
                  <a:pt x="68190" y="69198"/>
                  <a:pt x="68059" y="69093"/>
                  <a:pt x="67928" y="68985"/>
                </a:cubicBezTo>
                <a:cubicBezTo>
                  <a:pt x="67770" y="68921"/>
                  <a:pt x="67612" y="68857"/>
                  <a:pt x="67451" y="68793"/>
                </a:cubicBezTo>
                <a:cubicBezTo>
                  <a:pt x="67586" y="68891"/>
                  <a:pt x="67717" y="68992"/>
                  <a:pt x="67852" y="69093"/>
                </a:cubicBezTo>
                <a:close/>
                <a:moveTo>
                  <a:pt x="67796" y="69225"/>
                </a:moveTo>
                <a:cubicBezTo>
                  <a:pt x="67867" y="69262"/>
                  <a:pt x="67935" y="69296"/>
                  <a:pt x="68006" y="69334"/>
                </a:cubicBezTo>
                <a:cubicBezTo>
                  <a:pt x="67950" y="69292"/>
                  <a:pt x="67894" y="69251"/>
                  <a:pt x="67837" y="69213"/>
                </a:cubicBezTo>
                <a:cubicBezTo>
                  <a:pt x="67770" y="69180"/>
                  <a:pt x="67702" y="69150"/>
                  <a:pt x="67635" y="69116"/>
                </a:cubicBezTo>
                <a:cubicBezTo>
                  <a:pt x="67687" y="69153"/>
                  <a:pt x="67744" y="69191"/>
                  <a:pt x="67796" y="69225"/>
                </a:cubicBezTo>
                <a:moveTo>
                  <a:pt x="68625" y="69649"/>
                </a:moveTo>
                <a:cubicBezTo>
                  <a:pt x="68749" y="69709"/>
                  <a:pt x="68873" y="69769"/>
                  <a:pt x="68997" y="69829"/>
                </a:cubicBezTo>
                <a:cubicBezTo>
                  <a:pt x="68892" y="69750"/>
                  <a:pt x="68787" y="69667"/>
                  <a:pt x="68682" y="69589"/>
                </a:cubicBezTo>
                <a:cubicBezTo>
                  <a:pt x="68558" y="69536"/>
                  <a:pt x="68434" y="69480"/>
                  <a:pt x="68310" y="69424"/>
                </a:cubicBezTo>
                <a:cubicBezTo>
                  <a:pt x="68415" y="69499"/>
                  <a:pt x="68520" y="69574"/>
                  <a:pt x="68625" y="69649"/>
                </a:cubicBezTo>
                <a:close/>
                <a:moveTo>
                  <a:pt x="69458" y="70050"/>
                </a:moveTo>
                <a:cubicBezTo>
                  <a:pt x="69616" y="70125"/>
                  <a:pt x="69774" y="70197"/>
                  <a:pt x="69931" y="70268"/>
                </a:cubicBezTo>
                <a:cubicBezTo>
                  <a:pt x="69796" y="70163"/>
                  <a:pt x="69665" y="70054"/>
                  <a:pt x="69533" y="69945"/>
                </a:cubicBezTo>
                <a:cubicBezTo>
                  <a:pt x="69372" y="69881"/>
                  <a:pt x="69214" y="69814"/>
                  <a:pt x="69057" y="69750"/>
                </a:cubicBezTo>
                <a:cubicBezTo>
                  <a:pt x="69188" y="69851"/>
                  <a:pt x="69323" y="69949"/>
                  <a:pt x="69458" y="70050"/>
                </a:cubicBezTo>
                <a:close/>
                <a:moveTo>
                  <a:pt x="69406" y="70181"/>
                </a:moveTo>
                <a:cubicBezTo>
                  <a:pt x="69443" y="70204"/>
                  <a:pt x="69485" y="70223"/>
                  <a:pt x="69522" y="70245"/>
                </a:cubicBezTo>
                <a:cubicBezTo>
                  <a:pt x="69552" y="70260"/>
                  <a:pt x="69586" y="70279"/>
                  <a:pt x="69616" y="70294"/>
                </a:cubicBezTo>
                <a:cubicBezTo>
                  <a:pt x="69560" y="70253"/>
                  <a:pt x="69503" y="70212"/>
                  <a:pt x="69447" y="70170"/>
                </a:cubicBezTo>
                <a:cubicBezTo>
                  <a:pt x="69376" y="70136"/>
                  <a:pt x="69308" y="70103"/>
                  <a:pt x="69241" y="70073"/>
                </a:cubicBezTo>
                <a:cubicBezTo>
                  <a:pt x="69293" y="70110"/>
                  <a:pt x="69350" y="70144"/>
                  <a:pt x="69406" y="70181"/>
                </a:cubicBezTo>
                <a:moveTo>
                  <a:pt x="70228" y="70609"/>
                </a:moveTo>
                <a:cubicBezTo>
                  <a:pt x="70351" y="70673"/>
                  <a:pt x="70475" y="70733"/>
                  <a:pt x="70603" y="70793"/>
                </a:cubicBezTo>
                <a:cubicBezTo>
                  <a:pt x="70494" y="70714"/>
                  <a:pt x="70389" y="70632"/>
                  <a:pt x="70288" y="70549"/>
                </a:cubicBezTo>
                <a:cubicBezTo>
                  <a:pt x="70160" y="70497"/>
                  <a:pt x="70036" y="70440"/>
                  <a:pt x="69912" y="70384"/>
                </a:cubicBezTo>
                <a:cubicBezTo>
                  <a:pt x="70017" y="70459"/>
                  <a:pt x="70122" y="70534"/>
                  <a:pt x="70228" y="70609"/>
                </a:cubicBezTo>
                <a:moveTo>
                  <a:pt x="71060" y="71014"/>
                </a:moveTo>
                <a:cubicBezTo>
                  <a:pt x="71218" y="71089"/>
                  <a:pt x="71376" y="71165"/>
                  <a:pt x="71533" y="71236"/>
                </a:cubicBezTo>
                <a:cubicBezTo>
                  <a:pt x="71398" y="71131"/>
                  <a:pt x="71267" y="71022"/>
                  <a:pt x="71136" y="70913"/>
                </a:cubicBezTo>
                <a:cubicBezTo>
                  <a:pt x="70974" y="70846"/>
                  <a:pt x="70817" y="70778"/>
                  <a:pt x="70659" y="70711"/>
                </a:cubicBezTo>
                <a:cubicBezTo>
                  <a:pt x="70790" y="70812"/>
                  <a:pt x="70925" y="70913"/>
                  <a:pt x="71060" y="71014"/>
                </a:cubicBezTo>
                <a:close/>
                <a:moveTo>
                  <a:pt x="71008" y="71146"/>
                </a:moveTo>
                <a:cubicBezTo>
                  <a:pt x="71079" y="71183"/>
                  <a:pt x="71151" y="71221"/>
                  <a:pt x="71222" y="71258"/>
                </a:cubicBezTo>
                <a:cubicBezTo>
                  <a:pt x="71162" y="71217"/>
                  <a:pt x="71105" y="71176"/>
                  <a:pt x="71049" y="71131"/>
                </a:cubicBezTo>
                <a:cubicBezTo>
                  <a:pt x="70978" y="71097"/>
                  <a:pt x="70910" y="71067"/>
                  <a:pt x="70839" y="71033"/>
                </a:cubicBezTo>
                <a:cubicBezTo>
                  <a:pt x="70895" y="71071"/>
                  <a:pt x="70952" y="71108"/>
                  <a:pt x="71008" y="71146"/>
                </a:cubicBezTo>
                <a:moveTo>
                  <a:pt x="71830" y="71577"/>
                </a:moveTo>
                <a:cubicBezTo>
                  <a:pt x="71953" y="71641"/>
                  <a:pt x="72077" y="71701"/>
                  <a:pt x="72205" y="71765"/>
                </a:cubicBezTo>
                <a:cubicBezTo>
                  <a:pt x="72096" y="71682"/>
                  <a:pt x="71991" y="71600"/>
                  <a:pt x="71886" y="71517"/>
                </a:cubicBezTo>
                <a:cubicBezTo>
                  <a:pt x="71762" y="71461"/>
                  <a:pt x="71638" y="71405"/>
                  <a:pt x="71511" y="71348"/>
                </a:cubicBezTo>
                <a:cubicBezTo>
                  <a:pt x="71620" y="71423"/>
                  <a:pt x="71725" y="71502"/>
                  <a:pt x="71830" y="71577"/>
                </a:cubicBezTo>
                <a:moveTo>
                  <a:pt x="72659" y="71986"/>
                </a:moveTo>
                <a:cubicBezTo>
                  <a:pt x="72816" y="72061"/>
                  <a:pt x="72974" y="72136"/>
                  <a:pt x="73132" y="72211"/>
                </a:cubicBezTo>
                <a:cubicBezTo>
                  <a:pt x="73000" y="72103"/>
                  <a:pt x="72865" y="71994"/>
                  <a:pt x="72734" y="71885"/>
                </a:cubicBezTo>
                <a:cubicBezTo>
                  <a:pt x="72573" y="71817"/>
                  <a:pt x="72415" y="71750"/>
                  <a:pt x="72257" y="71682"/>
                </a:cubicBezTo>
                <a:cubicBezTo>
                  <a:pt x="72389" y="71784"/>
                  <a:pt x="72524" y="71885"/>
                  <a:pt x="72659" y="71986"/>
                </a:cubicBezTo>
                <a:close/>
                <a:moveTo>
                  <a:pt x="72610" y="72114"/>
                </a:moveTo>
                <a:cubicBezTo>
                  <a:pt x="72681" y="72155"/>
                  <a:pt x="72753" y="72193"/>
                  <a:pt x="72824" y="72230"/>
                </a:cubicBezTo>
                <a:cubicBezTo>
                  <a:pt x="72768" y="72189"/>
                  <a:pt x="72708" y="72144"/>
                  <a:pt x="72648" y="72099"/>
                </a:cubicBezTo>
                <a:cubicBezTo>
                  <a:pt x="72580" y="72065"/>
                  <a:pt x="72509" y="72031"/>
                  <a:pt x="72437" y="71997"/>
                </a:cubicBezTo>
                <a:cubicBezTo>
                  <a:pt x="72494" y="72039"/>
                  <a:pt x="72554" y="72076"/>
                  <a:pt x="72610" y="72114"/>
                </a:cubicBezTo>
                <a:close/>
                <a:moveTo>
                  <a:pt x="73428" y="72549"/>
                </a:moveTo>
                <a:cubicBezTo>
                  <a:pt x="73556" y="72613"/>
                  <a:pt x="73679" y="72677"/>
                  <a:pt x="73807" y="72740"/>
                </a:cubicBezTo>
                <a:cubicBezTo>
                  <a:pt x="73698" y="72658"/>
                  <a:pt x="73593" y="72575"/>
                  <a:pt x="73484" y="72493"/>
                </a:cubicBezTo>
                <a:cubicBezTo>
                  <a:pt x="73360" y="72433"/>
                  <a:pt x="73233" y="72376"/>
                  <a:pt x="73109" y="72316"/>
                </a:cubicBezTo>
                <a:cubicBezTo>
                  <a:pt x="73214" y="72395"/>
                  <a:pt x="73323" y="72470"/>
                  <a:pt x="73428" y="72549"/>
                </a:cubicBezTo>
                <a:close/>
                <a:moveTo>
                  <a:pt x="74257" y="72962"/>
                </a:moveTo>
                <a:cubicBezTo>
                  <a:pt x="74415" y="73041"/>
                  <a:pt x="74572" y="73116"/>
                  <a:pt x="74734" y="73191"/>
                </a:cubicBezTo>
                <a:cubicBezTo>
                  <a:pt x="74599" y="73082"/>
                  <a:pt x="74464" y="72973"/>
                  <a:pt x="74332" y="72864"/>
                </a:cubicBezTo>
                <a:cubicBezTo>
                  <a:pt x="74171" y="72797"/>
                  <a:pt x="74010" y="72725"/>
                  <a:pt x="73852" y="72654"/>
                </a:cubicBezTo>
                <a:cubicBezTo>
                  <a:pt x="73983" y="72759"/>
                  <a:pt x="74118" y="72860"/>
                  <a:pt x="74257" y="72962"/>
                </a:cubicBezTo>
                <a:close/>
                <a:moveTo>
                  <a:pt x="74208" y="73089"/>
                </a:moveTo>
                <a:cubicBezTo>
                  <a:pt x="74280" y="73131"/>
                  <a:pt x="74355" y="73168"/>
                  <a:pt x="74426" y="73209"/>
                </a:cubicBezTo>
                <a:cubicBezTo>
                  <a:pt x="74366" y="73164"/>
                  <a:pt x="74306" y="73119"/>
                  <a:pt x="74246" y="73074"/>
                </a:cubicBezTo>
                <a:cubicBezTo>
                  <a:pt x="74175" y="73041"/>
                  <a:pt x="74103" y="73007"/>
                  <a:pt x="74032" y="72969"/>
                </a:cubicBezTo>
                <a:cubicBezTo>
                  <a:pt x="74092" y="73010"/>
                  <a:pt x="74148" y="73048"/>
                  <a:pt x="74208" y="73089"/>
                </a:cubicBezTo>
                <a:close/>
                <a:moveTo>
                  <a:pt x="75026" y="73525"/>
                </a:moveTo>
                <a:cubicBezTo>
                  <a:pt x="75154" y="73592"/>
                  <a:pt x="75278" y="73656"/>
                  <a:pt x="75405" y="73720"/>
                </a:cubicBezTo>
                <a:cubicBezTo>
                  <a:pt x="75296" y="73637"/>
                  <a:pt x="75191" y="73555"/>
                  <a:pt x="75083" y="73472"/>
                </a:cubicBezTo>
                <a:cubicBezTo>
                  <a:pt x="74955" y="73412"/>
                  <a:pt x="74831" y="73352"/>
                  <a:pt x="74704" y="73292"/>
                </a:cubicBezTo>
                <a:cubicBezTo>
                  <a:pt x="74809" y="73371"/>
                  <a:pt x="74918" y="73449"/>
                  <a:pt x="75026" y="73525"/>
                </a:cubicBezTo>
                <a:close/>
                <a:moveTo>
                  <a:pt x="75852" y="73945"/>
                </a:moveTo>
                <a:cubicBezTo>
                  <a:pt x="76009" y="74024"/>
                  <a:pt x="76171" y="74099"/>
                  <a:pt x="76332" y="74177"/>
                </a:cubicBezTo>
                <a:cubicBezTo>
                  <a:pt x="76193" y="74069"/>
                  <a:pt x="76062" y="73960"/>
                  <a:pt x="75927" y="73847"/>
                </a:cubicBezTo>
                <a:cubicBezTo>
                  <a:pt x="75765" y="73776"/>
                  <a:pt x="75604" y="73708"/>
                  <a:pt x="75447" y="73633"/>
                </a:cubicBezTo>
                <a:cubicBezTo>
                  <a:pt x="75578" y="73738"/>
                  <a:pt x="75713" y="73840"/>
                  <a:pt x="75852" y="73945"/>
                </a:cubicBezTo>
                <a:close/>
                <a:moveTo>
                  <a:pt x="75803" y="74069"/>
                </a:moveTo>
                <a:cubicBezTo>
                  <a:pt x="75878" y="74110"/>
                  <a:pt x="75957" y="74151"/>
                  <a:pt x="76028" y="74192"/>
                </a:cubicBezTo>
                <a:cubicBezTo>
                  <a:pt x="75968" y="74147"/>
                  <a:pt x="75908" y="74102"/>
                  <a:pt x="75844" y="74054"/>
                </a:cubicBezTo>
                <a:cubicBezTo>
                  <a:pt x="75773" y="74020"/>
                  <a:pt x="75698" y="73982"/>
                  <a:pt x="75627" y="73945"/>
                </a:cubicBezTo>
                <a:cubicBezTo>
                  <a:pt x="75683" y="73986"/>
                  <a:pt x="75743" y="74027"/>
                  <a:pt x="75803" y="74069"/>
                </a:cubicBezTo>
                <a:moveTo>
                  <a:pt x="76621" y="74508"/>
                </a:moveTo>
                <a:cubicBezTo>
                  <a:pt x="76749" y="74575"/>
                  <a:pt x="76876" y="74643"/>
                  <a:pt x="77004" y="74706"/>
                </a:cubicBezTo>
                <a:cubicBezTo>
                  <a:pt x="76895" y="74624"/>
                  <a:pt x="76786" y="74538"/>
                  <a:pt x="76681" y="74455"/>
                </a:cubicBezTo>
                <a:cubicBezTo>
                  <a:pt x="76550" y="74395"/>
                  <a:pt x="76422" y="74335"/>
                  <a:pt x="76295" y="74275"/>
                </a:cubicBezTo>
                <a:cubicBezTo>
                  <a:pt x="76403" y="74354"/>
                  <a:pt x="76512" y="74429"/>
                  <a:pt x="76621" y="74508"/>
                </a:cubicBezTo>
                <a:moveTo>
                  <a:pt x="77446" y="74932"/>
                </a:moveTo>
                <a:cubicBezTo>
                  <a:pt x="77604" y="75010"/>
                  <a:pt x="77765" y="75089"/>
                  <a:pt x="77927" y="75168"/>
                </a:cubicBezTo>
                <a:cubicBezTo>
                  <a:pt x="77792" y="75055"/>
                  <a:pt x="77657" y="74947"/>
                  <a:pt x="77521" y="74838"/>
                </a:cubicBezTo>
                <a:cubicBezTo>
                  <a:pt x="77360" y="74763"/>
                  <a:pt x="77199" y="74691"/>
                  <a:pt x="77037" y="74620"/>
                </a:cubicBezTo>
                <a:cubicBezTo>
                  <a:pt x="77173" y="74721"/>
                  <a:pt x="77308" y="74826"/>
                  <a:pt x="77446" y="74932"/>
                </a:cubicBezTo>
                <a:close/>
                <a:moveTo>
                  <a:pt x="77401" y="75052"/>
                </a:moveTo>
                <a:cubicBezTo>
                  <a:pt x="77476" y="75097"/>
                  <a:pt x="77551" y="75138"/>
                  <a:pt x="77630" y="75179"/>
                </a:cubicBezTo>
                <a:cubicBezTo>
                  <a:pt x="77566" y="75134"/>
                  <a:pt x="77503" y="75085"/>
                  <a:pt x="77443" y="75040"/>
                </a:cubicBezTo>
                <a:cubicBezTo>
                  <a:pt x="77368" y="75003"/>
                  <a:pt x="77293" y="74965"/>
                  <a:pt x="77218" y="74928"/>
                </a:cubicBezTo>
                <a:cubicBezTo>
                  <a:pt x="77278" y="74969"/>
                  <a:pt x="77338" y="75010"/>
                  <a:pt x="77401" y="75052"/>
                </a:cubicBezTo>
                <a:close/>
                <a:moveTo>
                  <a:pt x="78216" y="75494"/>
                </a:moveTo>
                <a:cubicBezTo>
                  <a:pt x="78343" y="75562"/>
                  <a:pt x="78474" y="75633"/>
                  <a:pt x="78602" y="75697"/>
                </a:cubicBezTo>
                <a:cubicBezTo>
                  <a:pt x="78493" y="75614"/>
                  <a:pt x="78384" y="75528"/>
                  <a:pt x="78276" y="75442"/>
                </a:cubicBezTo>
                <a:cubicBezTo>
                  <a:pt x="78144" y="75382"/>
                  <a:pt x="78017" y="75322"/>
                  <a:pt x="77885" y="75258"/>
                </a:cubicBezTo>
                <a:cubicBezTo>
                  <a:pt x="77994" y="75337"/>
                  <a:pt x="78107" y="75416"/>
                  <a:pt x="78216" y="75494"/>
                </a:cubicBezTo>
                <a:moveTo>
                  <a:pt x="79037" y="75922"/>
                </a:moveTo>
                <a:cubicBezTo>
                  <a:pt x="79199" y="76001"/>
                  <a:pt x="79360" y="76083"/>
                  <a:pt x="79525" y="76162"/>
                </a:cubicBezTo>
                <a:cubicBezTo>
                  <a:pt x="79386" y="76050"/>
                  <a:pt x="79251" y="75941"/>
                  <a:pt x="79116" y="75828"/>
                </a:cubicBezTo>
                <a:cubicBezTo>
                  <a:pt x="78955" y="75757"/>
                  <a:pt x="78790" y="75682"/>
                  <a:pt x="78628" y="75607"/>
                </a:cubicBezTo>
                <a:cubicBezTo>
                  <a:pt x="78763" y="75712"/>
                  <a:pt x="78902" y="75817"/>
                  <a:pt x="79037" y="75922"/>
                </a:cubicBezTo>
                <a:moveTo>
                  <a:pt x="78992" y="76042"/>
                </a:moveTo>
                <a:cubicBezTo>
                  <a:pt x="79071" y="76087"/>
                  <a:pt x="79150" y="76128"/>
                  <a:pt x="79229" y="76173"/>
                </a:cubicBezTo>
                <a:cubicBezTo>
                  <a:pt x="79165" y="76125"/>
                  <a:pt x="79101" y="76076"/>
                  <a:pt x="79037" y="76027"/>
                </a:cubicBezTo>
                <a:cubicBezTo>
                  <a:pt x="78958" y="75990"/>
                  <a:pt x="78883" y="75952"/>
                  <a:pt x="78805" y="75911"/>
                </a:cubicBezTo>
                <a:cubicBezTo>
                  <a:pt x="78868" y="75956"/>
                  <a:pt x="78932" y="75997"/>
                  <a:pt x="78992" y="76042"/>
                </a:cubicBezTo>
                <a:close/>
                <a:moveTo>
                  <a:pt x="79806" y="76489"/>
                </a:moveTo>
                <a:cubicBezTo>
                  <a:pt x="79938" y="76556"/>
                  <a:pt x="80069" y="76627"/>
                  <a:pt x="80200" y="76695"/>
                </a:cubicBezTo>
                <a:cubicBezTo>
                  <a:pt x="80088" y="76609"/>
                  <a:pt x="79979" y="76522"/>
                  <a:pt x="79866" y="76436"/>
                </a:cubicBezTo>
                <a:cubicBezTo>
                  <a:pt x="79735" y="76372"/>
                  <a:pt x="79608" y="76312"/>
                  <a:pt x="79476" y="76248"/>
                </a:cubicBezTo>
                <a:cubicBezTo>
                  <a:pt x="79585" y="76327"/>
                  <a:pt x="79698" y="76406"/>
                  <a:pt x="79806" y="76489"/>
                </a:cubicBezTo>
                <a:close/>
                <a:moveTo>
                  <a:pt x="80632" y="76916"/>
                </a:moveTo>
                <a:cubicBezTo>
                  <a:pt x="80793" y="76999"/>
                  <a:pt x="80955" y="77081"/>
                  <a:pt x="81120" y="77160"/>
                </a:cubicBezTo>
                <a:cubicBezTo>
                  <a:pt x="80981" y="77048"/>
                  <a:pt x="80846" y="76939"/>
                  <a:pt x="80707" y="76826"/>
                </a:cubicBezTo>
                <a:cubicBezTo>
                  <a:pt x="80546" y="76751"/>
                  <a:pt x="80380" y="76676"/>
                  <a:pt x="80215" y="76601"/>
                </a:cubicBezTo>
                <a:cubicBezTo>
                  <a:pt x="80354" y="76706"/>
                  <a:pt x="80489" y="76811"/>
                  <a:pt x="80632" y="76916"/>
                </a:cubicBezTo>
                <a:close/>
                <a:moveTo>
                  <a:pt x="80587" y="77033"/>
                </a:moveTo>
                <a:cubicBezTo>
                  <a:pt x="80666" y="77081"/>
                  <a:pt x="80748" y="77126"/>
                  <a:pt x="80827" y="77171"/>
                </a:cubicBezTo>
                <a:cubicBezTo>
                  <a:pt x="80763" y="77119"/>
                  <a:pt x="80696" y="77070"/>
                  <a:pt x="80628" y="77021"/>
                </a:cubicBezTo>
                <a:cubicBezTo>
                  <a:pt x="80549" y="76980"/>
                  <a:pt x="80471" y="76943"/>
                  <a:pt x="80392" y="76901"/>
                </a:cubicBezTo>
                <a:cubicBezTo>
                  <a:pt x="80459" y="76946"/>
                  <a:pt x="80519" y="76991"/>
                  <a:pt x="80587" y="77033"/>
                </a:cubicBezTo>
                <a:close/>
                <a:moveTo>
                  <a:pt x="81401" y="77483"/>
                </a:moveTo>
                <a:cubicBezTo>
                  <a:pt x="81532" y="77554"/>
                  <a:pt x="81664" y="77622"/>
                  <a:pt x="81795" y="77693"/>
                </a:cubicBezTo>
                <a:cubicBezTo>
                  <a:pt x="81682" y="77607"/>
                  <a:pt x="81570" y="77520"/>
                  <a:pt x="81461" y="77434"/>
                </a:cubicBezTo>
                <a:cubicBezTo>
                  <a:pt x="81330" y="77370"/>
                  <a:pt x="81195" y="77303"/>
                  <a:pt x="81063" y="77239"/>
                </a:cubicBezTo>
                <a:cubicBezTo>
                  <a:pt x="81176" y="77322"/>
                  <a:pt x="81288" y="77400"/>
                  <a:pt x="81401" y="77483"/>
                </a:cubicBezTo>
                <a:close/>
                <a:moveTo>
                  <a:pt x="82219" y="77914"/>
                </a:moveTo>
                <a:cubicBezTo>
                  <a:pt x="82384" y="77997"/>
                  <a:pt x="82549" y="78079"/>
                  <a:pt x="82714" y="78162"/>
                </a:cubicBezTo>
                <a:cubicBezTo>
                  <a:pt x="82575" y="78053"/>
                  <a:pt x="82437" y="77941"/>
                  <a:pt x="82302" y="77828"/>
                </a:cubicBezTo>
                <a:cubicBezTo>
                  <a:pt x="82136" y="77749"/>
                  <a:pt x="81971" y="77674"/>
                  <a:pt x="81806" y="77595"/>
                </a:cubicBezTo>
                <a:cubicBezTo>
                  <a:pt x="81941" y="77704"/>
                  <a:pt x="82080" y="77809"/>
                  <a:pt x="82219" y="77914"/>
                </a:cubicBezTo>
                <a:close/>
                <a:moveTo>
                  <a:pt x="82178" y="78031"/>
                </a:moveTo>
                <a:cubicBezTo>
                  <a:pt x="82260" y="78076"/>
                  <a:pt x="82343" y="78124"/>
                  <a:pt x="82425" y="78169"/>
                </a:cubicBezTo>
                <a:cubicBezTo>
                  <a:pt x="82358" y="78121"/>
                  <a:pt x="82290" y="78068"/>
                  <a:pt x="82223" y="78019"/>
                </a:cubicBezTo>
                <a:cubicBezTo>
                  <a:pt x="82140" y="77978"/>
                  <a:pt x="82061" y="77933"/>
                  <a:pt x="81979" y="77892"/>
                </a:cubicBezTo>
                <a:cubicBezTo>
                  <a:pt x="82046" y="77941"/>
                  <a:pt x="82110" y="77986"/>
                  <a:pt x="82178" y="78031"/>
                </a:cubicBezTo>
                <a:close/>
                <a:moveTo>
                  <a:pt x="82988" y="78481"/>
                </a:moveTo>
                <a:cubicBezTo>
                  <a:pt x="83123" y="78552"/>
                  <a:pt x="83258" y="78627"/>
                  <a:pt x="83393" y="78699"/>
                </a:cubicBezTo>
                <a:cubicBezTo>
                  <a:pt x="83277" y="78608"/>
                  <a:pt x="83164" y="78522"/>
                  <a:pt x="83052" y="78432"/>
                </a:cubicBezTo>
                <a:cubicBezTo>
                  <a:pt x="82921" y="78368"/>
                  <a:pt x="82786" y="78301"/>
                  <a:pt x="82650" y="78237"/>
                </a:cubicBezTo>
                <a:cubicBezTo>
                  <a:pt x="82763" y="78320"/>
                  <a:pt x="82876" y="78398"/>
                  <a:pt x="82988" y="78481"/>
                </a:cubicBezTo>
                <a:moveTo>
                  <a:pt x="83810" y="78916"/>
                </a:moveTo>
                <a:cubicBezTo>
                  <a:pt x="83975" y="79002"/>
                  <a:pt x="84144" y="79085"/>
                  <a:pt x="84309" y="79171"/>
                </a:cubicBezTo>
                <a:cubicBezTo>
                  <a:pt x="84170" y="79059"/>
                  <a:pt x="84031" y="78946"/>
                  <a:pt x="83892" y="78830"/>
                </a:cubicBezTo>
                <a:cubicBezTo>
                  <a:pt x="83724" y="78755"/>
                  <a:pt x="83558" y="78676"/>
                  <a:pt x="83393" y="78597"/>
                </a:cubicBezTo>
                <a:cubicBezTo>
                  <a:pt x="83532" y="78702"/>
                  <a:pt x="83671" y="78811"/>
                  <a:pt x="83810" y="78916"/>
                </a:cubicBezTo>
                <a:close/>
                <a:moveTo>
                  <a:pt x="83765" y="79029"/>
                </a:moveTo>
                <a:cubicBezTo>
                  <a:pt x="83851" y="79077"/>
                  <a:pt x="83937" y="79126"/>
                  <a:pt x="84024" y="79175"/>
                </a:cubicBezTo>
                <a:cubicBezTo>
                  <a:pt x="83956" y="79123"/>
                  <a:pt x="83885" y="79070"/>
                  <a:pt x="83814" y="79017"/>
                </a:cubicBezTo>
                <a:cubicBezTo>
                  <a:pt x="83731" y="78976"/>
                  <a:pt x="83648" y="78931"/>
                  <a:pt x="83562" y="78890"/>
                </a:cubicBezTo>
                <a:cubicBezTo>
                  <a:pt x="83630" y="78935"/>
                  <a:pt x="83697" y="78984"/>
                  <a:pt x="83765" y="79029"/>
                </a:cubicBezTo>
                <a:close/>
                <a:moveTo>
                  <a:pt x="84579" y="79483"/>
                </a:moveTo>
                <a:cubicBezTo>
                  <a:pt x="84714" y="79558"/>
                  <a:pt x="84853" y="79633"/>
                  <a:pt x="84988" y="79704"/>
                </a:cubicBezTo>
                <a:cubicBezTo>
                  <a:pt x="84872" y="79614"/>
                  <a:pt x="84759" y="79528"/>
                  <a:pt x="84647" y="79438"/>
                </a:cubicBezTo>
                <a:cubicBezTo>
                  <a:pt x="84508" y="79370"/>
                  <a:pt x="84373" y="79303"/>
                  <a:pt x="84238" y="79235"/>
                </a:cubicBezTo>
                <a:cubicBezTo>
                  <a:pt x="84350" y="79318"/>
                  <a:pt x="84466" y="79400"/>
                  <a:pt x="84579" y="79483"/>
                </a:cubicBezTo>
                <a:close/>
                <a:moveTo>
                  <a:pt x="85269" y="79974"/>
                </a:moveTo>
                <a:cubicBezTo>
                  <a:pt x="85299" y="79993"/>
                  <a:pt x="85326" y="80012"/>
                  <a:pt x="85356" y="80034"/>
                </a:cubicBezTo>
                <a:cubicBezTo>
                  <a:pt x="85446" y="80083"/>
                  <a:pt x="85536" y="80136"/>
                  <a:pt x="85622" y="80184"/>
                </a:cubicBezTo>
                <a:cubicBezTo>
                  <a:pt x="85551" y="80132"/>
                  <a:pt x="85479" y="80076"/>
                  <a:pt x="85408" y="80023"/>
                </a:cubicBezTo>
                <a:cubicBezTo>
                  <a:pt x="85322" y="79978"/>
                  <a:pt x="85236" y="79933"/>
                  <a:pt x="85146" y="79888"/>
                </a:cubicBezTo>
                <a:cubicBezTo>
                  <a:pt x="85187" y="79914"/>
                  <a:pt x="85228" y="79944"/>
                  <a:pt x="85269" y="79974"/>
                </a:cubicBezTo>
                <a:close/>
                <a:moveTo>
                  <a:pt x="86170" y="80488"/>
                </a:moveTo>
                <a:cubicBezTo>
                  <a:pt x="86309" y="80567"/>
                  <a:pt x="86447" y="80642"/>
                  <a:pt x="86586" y="80717"/>
                </a:cubicBezTo>
                <a:cubicBezTo>
                  <a:pt x="86470" y="80627"/>
                  <a:pt x="86354" y="80537"/>
                  <a:pt x="86237" y="80443"/>
                </a:cubicBezTo>
                <a:cubicBezTo>
                  <a:pt x="86099" y="80376"/>
                  <a:pt x="85960" y="80308"/>
                  <a:pt x="85825" y="80237"/>
                </a:cubicBezTo>
                <a:cubicBezTo>
                  <a:pt x="85937" y="80323"/>
                  <a:pt x="86054" y="80406"/>
                  <a:pt x="86170" y="80488"/>
                </a:cubicBezTo>
                <a:moveTo>
                  <a:pt x="86947" y="81040"/>
                </a:moveTo>
                <a:cubicBezTo>
                  <a:pt x="87037" y="81092"/>
                  <a:pt x="87130" y="81145"/>
                  <a:pt x="87220" y="81197"/>
                </a:cubicBezTo>
                <a:cubicBezTo>
                  <a:pt x="87149" y="81141"/>
                  <a:pt x="87074" y="81089"/>
                  <a:pt x="86999" y="81032"/>
                </a:cubicBezTo>
                <a:cubicBezTo>
                  <a:pt x="86909" y="80983"/>
                  <a:pt x="86819" y="80938"/>
                  <a:pt x="86733" y="80890"/>
                </a:cubicBezTo>
                <a:cubicBezTo>
                  <a:pt x="86800" y="80938"/>
                  <a:pt x="86875" y="80991"/>
                  <a:pt x="86947" y="81040"/>
                </a:cubicBezTo>
                <a:close/>
                <a:moveTo>
                  <a:pt x="87761" y="81501"/>
                </a:moveTo>
                <a:cubicBezTo>
                  <a:pt x="87900" y="81576"/>
                  <a:pt x="88038" y="81655"/>
                  <a:pt x="88181" y="81730"/>
                </a:cubicBezTo>
                <a:cubicBezTo>
                  <a:pt x="88061" y="81640"/>
                  <a:pt x="87945" y="81546"/>
                  <a:pt x="87828" y="81456"/>
                </a:cubicBezTo>
                <a:cubicBezTo>
                  <a:pt x="87689" y="81385"/>
                  <a:pt x="87551" y="81314"/>
                  <a:pt x="87408" y="81242"/>
                </a:cubicBezTo>
                <a:cubicBezTo>
                  <a:pt x="87524" y="81329"/>
                  <a:pt x="87641" y="81415"/>
                  <a:pt x="87761" y="81501"/>
                </a:cubicBezTo>
                <a:close/>
                <a:moveTo>
                  <a:pt x="88537" y="82049"/>
                </a:moveTo>
                <a:cubicBezTo>
                  <a:pt x="88631" y="82105"/>
                  <a:pt x="88725" y="82158"/>
                  <a:pt x="88823" y="82214"/>
                </a:cubicBezTo>
                <a:cubicBezTo>
                  <a:pt x="88744" y="82158"/>
                  <a:pt x="88669" y="82098"/>
                  <a:pt x="88590" y="82042"/>
                </a:cubicBezTo>
                <a:cubicBezTo>
                  <a:pt x="88500" y="81993"/>
                  <a:pt x="88406" y="81944"/>
                  <a:pt x="88316" y="81895"/>
                </a:cubicBezTo>
                <a:cubicBezTo>
                  <a:pt x="88387" y="81948"/>
                  <a:pt x="88462" y="81997"/>
                  <a:pt x="88537" y="82049"/>
                </a:cubicBezTo>
                <a:close/>
                <a:moveTo>
                  <a:pt x="89288" y="82466"/>
                </a:moveTo>
                <a:cubicBezTo>
                  <a:pt x="89307" y="82481"/>
                  <a:pt x="89329" y="82496"/>
                  <a:pt x="89348" y="82511"/>
                </a:cubicBezTo>
                <a:cubicBezTo>
                  <a:pt x="89490" y="82589"/>
                  <a:pt x="89637" y="82668"/>
                  <a:pt x="89779" y="82747"/>
                </a:cubicBezTo>
                <a:cubicBezTo>
                  <a:pt x="89659" y="82657"/>
                  <a:pt x="89539" y="82563"/>
                  <a:pt x="89419" y="82469"/>
                </a:cubicBezTo>
                <a:cubicBezTo>
                  <a:pt x="89277" y="82398"/>
                  <a:pt x="89134" y="82323"/>
                  <a:pt x="88995" y="82252"/>
                </a:cubicBezTo>
                <a:cubicBezTo>
                  <a:pt x="89093" y="82323"/>
                  <a:pt x="89190" y="82394"/>
                  <a:pt x="89288" y="82466"/>
                </a:cubicBezTo>
                <a:close/>
                <a:moveTo>
                  <a:pt x="90124" y="83062"/>
                </a:moveTo>
                <a:cubicBezTo>
                  <a:pt x="90222" y="83118"/>
                  <a:pt x="90323" y="83175"/>
                  <a:pt x="90421" y="83231"/>
                </a:cubicBezTo>
                <a:cubicBezTo>
                  <a:pt x="90342" y="83175"/>
                  <a:pt x="90263" y="83115"/>
                  <a:pt x="90185" y="83055"/>
                </a:cubicBezTo>
                <a:cubicBezTo>
                  <a:pt x="90087" y="83006"/>
                  <a:pt x="89989" y="82953"/>
                  <a:pt x="89896" y="82901"/>
                </a:cubicBezTo>
                <a:cubicBezTo>
                  <a:pt x="89971" y="82953"/>
                  <a:pt x="90049" y="83010"/>
                  <a:pt x="90124" y="83062"/>
                </a:cubicBezTo>
                <a:close/>
                <a:moveTo>
                  <a:pt x="90631" y="83302"/>
                </a:moveTo>
                <a:cubicBezTo>
                  <a:pt x="90732" y="83377"/>
                  <a:pt x="90837" y="83452"/>
                  <a:pt x="90939" y="83527"/>
                </a:cubicBezTo>
                <a:cubicBezTo>
                  <a:pt x="91085" y="83606"/>
                  <a:pt x="91228" y="83689"/>
                  <a:pt x="91374" y="83767"/>
                </a:cubicBezTo>
                <a:cubicBezTo>
                  <a:pt x="91254" y="83674"/>
                  <a:pt x="91130" y="83580"/>
                  <a:pt x="91010" y="83486"/>
                </a:cubicBezTo>
                <a:cubicBezTo>
                  <a:pt x="90867" y="83411"/>
                  <a:pt x="90721" y="83336"/>
                  <a:pt x="90578" y="83265"/>
                </a:cubicBezTo>
                <a:cubicBezTo>
                  <a:pt x="90597" y="83276"/>
                  <a:pt x="90612" y="83291"/>
                  <a:pt x="90631" y="83302"/>
                </a:cubicBezTo>
                <a:close/>
                <a:moveTo>
                  <a:pt x="91715" y="84079"/>
                </a:moveTo>
                <a:cubicBezTo>
                  <a:pt x="91817" y="84135"/>
                  <a:pt x="91918" y="84195"/>
                  <a:pt x="92019" y="84255"/>
                </a:cubicBezTo>
                <a:cubicBezTo>
                  <a:pt x="91993" y="84233"/>
                  <a:pt x="91963" y="84214"/>
                  <a:pt x="91937" y="84195"/>
                </a:cubicBezTo>
                <a:cubicBezTo>
                  <a:pt x="91884" y="84154"/>
                  <a:pt x="91828" y="84113"/>
                  <a:pt x="91772" y="84071"/>
                </a:cubicBezTo>
                <a:cubicBezTo>
                  <a:pt x="91674" y="84019"/>
                  <a:pt x="91577" y="83966"/>
                  <a:pt x="91479" y="83914"/>
                </a:cubicBezTo>
                <a:cubicBezTo>
                  <a:pt x="91558" y="83966"/>
                  <a:pt x="91637" y="84023"/>
                  <a:pt x="91715" y="84079"/>
                </a:cubicBezTo>
                <a:close/>
                <a:moveTo>
                  <a:pt x="92526" y="84544"/>
                </a:moveTo>
                <a:cubicBezTo>
                  <a:pt x="92676" y="84627"/>
                  <a:pt x="92822" y="84709"/>
                  <a:pt x="92972" y="84792"/>
                </a:cubicBezTo>
                <a:cubicBezTo>
                  <a:pt x="92848" y="84698"/>
                  <a:pt x="92725" y="84600"/>
                  <a:pt x="92601" y="84503"/>
                </a:cubicBezTo>
                <a:cubicBezTo>
                  <a:pt x="92454" y="84428"/>
                  <a:pt x="92308" y="84353"/>
                  <a:pt x="92162" y="84278"/>
                </a:cubicBezTo>
                <a:cubicBezTo>
                  <a:pt x="92282" y="84368"/>
                  <a:pt x="92406" y="84454"/>
                  <a:pt x="92526" y="84544"/>
                </a:cubicBezTo>
                <a:close/>
                <a:moveTo>
                  <a:pt x="92545" y="84642"/>
                </a:moveTo>
                <a:cubicBezTo>
                  <a:pt x="92545" y="84638"/>
                  <a:pt x="92545" y="84638"/>
                  <a:pt x="92545" y="84638"/>
                </a:cubicBezTo>
                <a:cubicBezTo>
                  <a:pt x="92541" y="84638"/>
                  <a:pt x="92537" y="84638"/>
                  <a:pt x="92537" y="84634"/>
                </a:cubicBezTo>
                <a:cubicBezTo>
                  <a:pt x="92541" y="84638"/>
                  <a:pt x="92541" y="84638"/>
                  <a:pt x="92545" y="84642"/>
                </a:cubicBezTo>
                <a:close/>
                <a:moveTo>
                  <a:pt x="93302" y="85096"/>
                </a:moveTo>
                <a:cubicBezTo>
                  <a:pt x="93407" y="85156"/>
                  <a:pt x="93513" y="85219"/>
                  <a:pt x="93618" y="85280"/>
                </a:cubicBezTo>
                <a:cubicBezTo>
                  <a:pt x="93535" y="85216"/>
                  <a:pt x="93449" y="85152"/>
                  <a:pt x="93366" y="85088"/>
                </a:cubicBezTo>
                <a:cubicBezTo>
                  <a:pt x="93261" y="85036"/>
                  <a:pt x="93160" y="84979"/>
                  <a:pt x="93059" y="84923"/>
                </a:cubicBezTo>
                <a:cubicBezTo>
                  <a:pt x="93141" y="84979"/>
                  <a:pt x="93224" y="85039"/>
                  <a:pt x="93302" y="85096"/>
                </a:cubicBezTo>
                <a:close/>
                <a:moveTo>
                  <a:pt x="94117" y="85565"/>
                </a:moveTo>
                <a:cubicBezTo>
                  <a:pt x="94255" y="85643"/>
                  <a:pt x="94394" y="85722"/>
                  <a:pt x="94537" y="85797"/>
                </a:cubicBezTo>
                <a:cubicBezTo>
                  <a:pt x="94413" y="85704"/>
                  <a:pt x="94289" y="85606"/>
                  <a:pt x="94165" y="85512"/>
                </a:cubicBezTo>
                <a:cubicBezTo>
                  <a:pt x="94027" y="85441"/>
                  <a:pt x="93884" y="85366"/>
                  <a:pt x="93745" y="85291"/>
                </a:cubicBezTo>
                <a:cubicBezTo>
                  <a:pt x="93869" y="85385"/>
                  <a:pt x="93993" y="85475"/>
                  <a:pt x="94117" y="85565"/>
                </a:cubicBezTo>
                <a:close/>
                <a:moveTo>
                  <a:pt x="94150" y="85670"/>
                </a:moveTo>
                <a:cubicBezTo>
                  <a:pt x="94147" y="85666"/>
                  <a:pt x="94139" y="85662"/>
                  <a:pt x="94135" y="85658"/>
                </a:cubicBezTo>
                <a:cubicBezTo>
                  <a:pt x="94124" y="85651"/>
                  <a:pt x="94113" y="85647"/>
                  <a:pt x="94102" y="85640"/>
                </a:cubicBezTo>
                <a:cubicBezTo>
                  <a:pt x="94117" y="85647"/>
                  <a:pt x="94135" y="85658"/>
                  <a:pt x="94150" y="85670"/>
                </a:cubicBezTo>
                <a:close/>
                <a:moveTo>
                  <a:pt x="94893" y="86116"/>
                </a:moveTo>
                <a:cubicBezTo>
                  <a:pt x="94987" y="86173"/>
                  <a:pt x="95081" y="86225"/>
                  <a:pt x="95171" y="86281"/>
                </a:cubicBezTo>
                <a:cubicBezTo>
                  <a:pt x="95088" y="86218"/>
                  <a:pt x="95006" y="86154"/>
                  <a:pt x="94920" y="86094"/>
                </a:cubicBezTo>
                <a:cubicBezTo>
                  <a:pt x="94830" y="86041"/>
                  <a:pt x="94732" y="85989"/>
                  <a:pt x="94642" y="85940"/>
                </a:cubicBezTo>
                <a:cubicBezTo>
                  <a:pt x="94724" y="86000"/>
                  <a:pt x="94807" y="86056"/>
                  <a:pt x="94893" y="86116"/>
                </a:cubicBezTo>
                <a:close/>
                <a:moveTo>
                  <a:pt x="95659" y="86559"/>
                </a:moveTo>
                <a:cubicBezTo>
                  <a:pt x="95816" y="86649"/>
                  <a:pt x="95978" y="86739"/>
                  <a:pt x="96139" y="86829"/>
                </a:cubicBezTo>
                <a:cubicBezTo>
                  <a:pt x="96090" y="86792"/>
                  <a:pt x="96045" y="86758"/>
                  <a:pt x="95996" y="86720"/>
                </a:cubicBezTo>
                <a:cubicBezTo>
                  <a:pt x="95918" y="86660"/>
                  <a:pt x="95839" y="86600"/>
                  <a:pt x="95760" y="86536"/>
                </a:cubicBezTo>
                <a:cubicBezTo>
                  <a:pt x="95602" y="86458"/>
                  <a:pt x="95449" y="86375"/>
                  <a:pt x="95291" y="86289"/>
                </a:cubicBezTo>
                <a:cubicBezTo>
                  <a:pt x="95411" y="86383"/>
                  <a:pt x="95535" y="86469"/>
                  <a:pt x="95659" y="86559"/>
                </a:cubicBezTo>
                <a:moveTo>
                  <a:pt x="95677" y="86653"/>
                </a:moveTo>
                <a:cubicBezTo>
                  <a:pt x="95681" y="86653"/>
                  <a:pt x="95685" y="86657"/>
                  <a:pt x="95685" y="86657"/>
                </a:cubicBezTo>
                <a:cubicBezTo>
                  <a:pt x="95685" y="86657"/>
                  <a:pt x="95681" y="86653"/>
                  <a:pt x="95677" y="86653"/>
                </a:cubicBezTo>
                <a:cubicBezTo>
                  <a:pt x="95674" y="86649"/>
                  <a:pt x="95674" y="86649"/>
                  <a:pt x="95670" y="86645"/>
                </a:cubicBezTo>
                <a:cubicBezTo>
                  <a:pt x="95674" y="86649"/>
                  <a:pt x="95677" y="86653"/>
                  <a:pt x="95677" y="86653"/>
                </a:cubicBezTo>
                <a:close/>
                <a:moveTo>
                  <a:pt x="96409" y="87095"/>
                </a:moveTo>
                <a:cubicBezTo>
                  <a:pt x="96533" y="87167"/>
                  <a:pt x="96657" y="87242"/>
                  <a:pt x="96781" y="87313"/>
                </a:cubicBezTo>
                <a:cubicBezTo>
                  <a:pt x="96691" y="87249"/>
                  <a:pt x="96604" y="87182"/>
                  <a:pt x="96518" y="87118"/>
                </a:cubicBezTo>
                <a:cubicBezTo>
                  <a:pt x="96402" y="87054"/>
                  <a:pt x="96285" y="86990"/>
                  <a:pt x="96169" y="86927"/>
                </a:cubicBezTo>
                <a:cubicBezTo>
                  <a:pt x="96248" y="86983"/>
                  <a:pt x="96330" y="87039"/>
                  <a:pt x="96409" y="87095"/>
                </a:cubicBezTo>
                <a:close/>
                <a:moveTo>
                  <a:pt x="97253" y="87587"/>
                </a:moveTo>
                <a:cubicBezTo>
                  <a:pt x="97441" y="87696"/>
                  <a:pt x="97629" y="87801"/>
                  <a:pt x="97816" y="87906"/>
                </a:cubicBezTo>
                <a:cubicBezTo>
                  <a:pt x="97681" y="87805"/>
                  <a:pt x="97550" y="87703"/>
                  <a:pt x="97418" y="87598"/>
                </a:cubicBezTo>
                <a:cubicBezTo>
                  <a:pt x="97238" y="87504"/>
                  <a:pt x="97058" y="87411"/>
                  <a:pt x="96878" y="87313"/>
                </a:cubicBezTo>
                <a:cubicBezTo>
                  <a:pt x="97002" y="87403"/>
                  <a:pt x="97129" y="87497"/>
                  <a:pt x="97253" y="87587"/>
                </a:cubicBezTo>
                <a:close/>
                <a:moveTo>
                  <a:pt x="97302" y="87696"/>
                </a:moveTo>
                <a:cubicBezTo>
                  <a:pt x="97295" y="87692"/>
                  <a:pt x="97283" y="87685"/>
                  <a:pt x="97276" y="87681"/>
                </a:cubicBezTo>
                <a:cubicBezTo>
                  <a:pt x="97261" y="87670"/>
                  <a:pt x="97242" y="87658"/>
                  <a:pt x="97223" y="87647"/>
                </a:cubicBezTo>
                <a:cubicBezTo>
                  <a:pt x="97250" y="87666"/>
                  <a:pt x="97276" y="87681"/>
                  <a:pt x="97302" y="87696"/>
                </a:cubicBezTo>
                <a:close/>
                <a:moveTo>
                  <a:pt x="98007" y="88127"/>
                </a:moveTo>
                <a:cubicBezTo>
                  <a:pt x="98161" y="88217"/>
                  <a:pt x="98315" y="88307"/>
                  <a:pt x="98473" y="88401"/>
                </a:cubicBezTo>
                <a:cubicBezTo>
                  <a:pt x="98375" y="88330"/>
                  <a:pt x="98278" y="88255"/>
                  <a:pt x="98184" y="88184"/>
                </a:cubicBezTo>
                <a:cubicBezTo>
                  <a:pt x="98041" y="88105"/>
                  <a:pt x="97899" y="88030"/>
                  <a:pt x="97756" y="87951"/>
                </a:cubicBezTo>
                <a:cubicBezTo>
                  <a:pt x="97839" y="88007"/>
                  <a:pt x="97925" y="88067"/>
                  <a:pt x="98007" y="88127"/>
                </a:cubicBezTo>
                <a:close/>
                <a:moveTo>
                  <a:pt x="98927" y="88664"/>
                </a:moveTo>
                <a:cubicBezTo>
                  <a:pt x="99084" y="88754"/>
                  <a:pt x="99242" y="88844"/>
                  <a:pt x="99399" y="88930"/>
                </a:cubicBezTo>
                <a:cubicBezTo>
                  <a:pt x="99264" y="88829"/>
                  <a:pt x="99133" y="88724"/>
                  <a:pt x="98998" y="88623"/>
                </a:cubicBezTo>
                <a:cubicBezTo>
                  <a:pt x="98844" y="88540"/>
                  <a:pt x="98687" y="88457"/>
                  <a:pt x="98529" y="88371"/>
                </a:cubicBezTo>
                <a:cubicBezTo>
                  <a:pt x="98660" y="88469"/>
                  <a:pt x="98795" y="88566"/>
                  <a:pt x="98927" y="88664"/>
                </a:cubicBezTo>
                <a:close/>
                <a:moveTo>
                  <a:pt x="98885" y="88728"/>
                </a:moveTo>
                <a:cubicBezTo>
                  <a:pt x="98960" y="88773"/>
                  <a:pt x="99036" y="88821"/>
                  <a:pt x="99107" y="88866"/>
                </a:cubicBezTo>
                <a:cubicBezTo>
                  <a:pt x="99054" y="88829"/>
                  <a:pt x="99005" y="88791"/>
                  <a:pt x="98953" y="88754"/>
                </a:cubicBezTo>
                <a:cubicBezTo>
                  <a:pt x="98885" y="88713"/>
                  <a:pt x="98818" y="88675"/>
                  <a:pt x="98750" y="88638"/>
                </a:cubicBezTo>
                <a:cubicBezTo>
                  <a:pt x="98795" y="88668"/>
                  <a:pt x="98840" y="88698"/>
                  <a:pt x="98885" y="88728"/>
                </a:cubicBezTo>
                <a:close/>
                <a:moveTo>
                  <a:pt x="99786" y="89272"/>
                </a:moveTo>
                <a:cubicBezTo>
                  <a:pt x="99895" y="89339"/>
                  <a:pt x="100004" y="89403"/>
                  <a:pt x="100116" y="89467"/>
                </a:cubicBezTo>
                <a:cubicBezTo>
                  <a:pt x="99996" y="89380"/>
                  <a:pt x="99880" y="89294"/>
                  <a:pt x="99763" y="89204"/>
                </a:cubicBezTo>
                <a:cubicBezTo>
                  <a:pt x="99647" y="89140"/>
                  <a:pt x="99527" y="89077"/>
                  <a:pt x="99411" y="89013"/>
                </a:cubicBezTo>
                <a:cubicBezTo>
                  <a:pt x="99535" y="89099"/>
                  <a:pt x="99658" y="89185"/>
                  <a:pt x="99786" y="89272"/>
                </a:cubicBezTo>
                <a:moveTo>
                  <a:pt x="100619" y="89846"/>
                </a:moveTo>
                <a:cubicBezTo>
                  <a:pt x="100645" y="89861"/>
                  <a:pt x="100668" y="89872"/>
                  <a:pt x="100690" y="89887"/>
                </a:cubicBezTo>
                <a:cubicBezTo>
                  <a:pt x="100656" y="89864"/>
                  <a:pt x="100623" y="89838"/>
                  <a:pt x="100589" y="89816"/>
                </a:cubicBezTo>
                <a:cubicBezTo>
                  <a:pt x="100559" y="89797"/>
                  <a:pt x="100529" y="89782"/>
                  <a:pt x="100499" y="89763"/>
                </a:cubicBezTo>
                <a:cubicBezTo>
                  <a:pt x="100540" y="89789"/>
                  <a:pt x="100581" y="89819"/>
                  <a:pt x="100619" y="89846"/>
                </a:cubicBezTo>
                <a:close/>
                <a:moveTo>
                  <a:pt x="100578" y="89647"/>
                </a:moveTo>
                <a:cubicBezTo>
                  <a:pt x="100420" y="89561"/>
                  <a:pt x="100259" y="89474"/>
                  <a:pt x="100101" y="89388"/>
                </a:cubicBezTo>
                <a:cubicBezTo>
                  <a:pt x="100251" y="89501"/>
                  <a:pt x="100409" y="89617"/>
                  <a:pt x="100559" y="89726"/>
                </a:cubicBezTo>
                <a:cubicBezTo>
                  <a:pt x="100716" y="89816"/>
                  <a:pt x="100870" y="89906"/>
                  <a:pt x="101032" y="89992"/>
                </a:cubicBezTo>
                <a:cubicBezTo>
                  <a:pt x="100878" y="89879"/>
                  <a:pt x="100728" y="89763"/>
                  <a:pt x="100578" y="89647"/>
                </a:cubicBezTo>
                <a:close/>
                <a:moveTo>
                  <a:pt x="101351" y="90288"/>
                </a:moveTo>
                <a:cubicBezTo>
                  <a:pt x="101467" y="90356"/>
                  <a:pt x="101583" y="90427"/>
                  <a:pt x="101699" y="90495"/>
                </a:cubicBezTo>
                <a:cubicBezTo>
                  <a:pt x="101594" y="90416"/>
                  <a:pt x="101489" y="90341"/>
                  <a:pt x="101388" y="90262"/>
                </a:cubicBezTo>
                <a:cubicBezTo>
                  <a:pt x="101272" y="90198"/>
                  <a:pt x="101155" y="90135"/>
                  <a:pt x="101039" y="90071"/>
                </a:cubicBezTo>
                <a:cubicBezTo>
                  <a:pt x="101144" y="90142"/>
                  <a:pt x="101245" y="90217"/>
                  <a:pt x="101351" y="90288"/>
                </a:cubicBezTo>
                <a:moveTo>
                  <a:pt x="102131" y="90746"/>
                </a:moveTo>
                <a:cubicBezTo>
                  <a:pt x="102292" y="90840"/>
                  <a:pt x="102454" y="90930"/>
                  <a:pt x="102615" y="91020"/>
                </a:cubicBezTo>
                <a:cubicBezTo>
                  <a:pt x="102476" y="90915"/>
                  <a:pt x="102337" y="90810"/>
                  <a:pt x="102198" y="90701"/>
                </a:cubicBezTo>
                <a:cubicBezTo>
                  <a:pt x="102037" y="90615"/>
                  <a:pt x="101876" y="90529"/>
                  <a:pt x="101718" y="90442"/>
                </a:cubicBezTo>
                <a:cubicBezTo>
                  <a:pt x="101853" y="90544"/>
                  <a:pt x="101996" y="90645"/>
                  <a:pt x="102131" y="90746"/>
                </a:cubicBezTo>
                <a:close/>
                <a:moveTo>
                  <a:pt x="102101" y="90802"/>
                </a:moveTo>
                <a:cubicBezTo>
                  <a:pt x="102146" y="90832"/>
                  <a:pt x="102195" y="90859"/>
                  <a:pt x="102240" y="90889"/>
                </a:cubicBezTo>
                <a:cubicBezTo>
                  <a:pt x="102213" y="90870"/>
                  <a:pt x="102187" y="90851"/>
                  <a:pt x="102161" y="90832"/>
                </a:cubicBezTo>
                <a:cubicBezTo>
                  <a:pt x="102127" y="90810"/>
                  <a:pt x="102090" y="90791"/>
                  <a:pt x="102052" y="90769"/>
                </a:cubicBezTo>
                <a:cubicBezTo>
                  <a:pt x="102067" y="90780"/>
                  <a:pt x="102086" y="90791"/>
                  <a:pt x="102101" y="90802"/>
                </a:cubicBezTo>
                <a:close/>
                <a:moveTo>
                  <a:pt x="102900" y="91290"/>
                </a:moveTo>
                <a:cubicBezTo>
                  <a:pt x="103024" y="91365"/>
                  <a:pt x="103151" y="91440"/>
                  <a:pt x="103275" y="91515"/>
                </a:cubicBezTo>
                <a:cubicBezTo>
                  <a:pt x="103170" y="91440"/>
                  <a:pt x="103069" y="91362"/>
                  <a:pt x="102964" y="91286"/>
                </a:cubicBezTo>
                <a:cubicBezTo>
                  <a:pt x="102844" y="91219"/>
                  <a:pt x="102724" y="91151"/>
                  <a:pt x="102600" y="91084"/>
                </a:cubicBezTo>
                <a:cubicBezTo>
                  <a:pt x="102701" y="91151"/>
                  <a:pt x="102799" y="91223"/>
                  <a:pt x="102900" y="91290"/>
                </a:cubicBezTo>
                <a:moveTo>
                  <a:pt x="102454" y="90836"/>
                </a:moveTo>
                <a:cubicBezTo>
                  <a:pt x="102615" y="90960"/>
                  <a:pt x="102773" y="91080"/>
                  <a:pt x="102934" y="91200"/>
                </a:cubicBezTo>
                <a:cubicBezTo>
                  <a:pt x="103121" y="91305"/>
                  <a:pt x="103309" y="91407"/>
                  <a:pt x="103497" y="91508"/>
                </a:cubicBezTo>
                <a:cubicBezTo>
                  <a:pt x="103335" y="91384"/>
                  <a:pt x="103178" y="91256"/>
                  <a:pt x="103016" y="91129"/>
                </a:cubicBezTo>
                <a:cubicBezTo>
                  <a:pt x="102829" y="91031"/>
                  <a:pt x="102641" y="90934"/>
                  <a:pt x="102454" y="90836"/>
                </a:cubicBezTo>
                <a:close/>
                <a:moveTo>
                  <a:pt x="136203" y="6127"/>
                </a:moveTo>
                <a:cubicBezTo>
                  <a:pt x="145287" y="4465"/>
                  <a:pt x="154779" y="3629"/>
                  <a:pt x="164073" y="3629"/>
                </a:cubicBezTo>
                <a:cubicBezTo>
                  <a:pt x="188750" y="3629"/>
                  <a:pt x="212020" y="9519"/>
                  <a:pt x="222499" y="21447"/>
                </a:cubicBezTo>
                <a:cubicBezTo>
                  <a:pt x="227189" y="26786"/>
                  <a:pt x="229306" y="32924"/>
                  <a:pt x="229306" y="39325"/>
                </a:cubicBezTo>
                <a:cubicBezTo>
                  <a:pt x="229306" y="54986"/>
                  <a:pt x="216650" y="72211"/>
                  <a:pt x="198126" y="83216"/>
                </a:cubicBezTo>
                <a:cubicBezTo>
                  <a:pt x="182222" y="92671"/>
                  <a:pt x="160621" y="98235"/>
                  <a:pt x="139970" y="98235"/>
                </a:cubicBezTo>
                <a:cubicBezTo>
                  <a:pt x="126418" y="98235"/>
                  <a:pt x="113274" y="95838"/>
                  <a:pt x="102416" y="90574"/>
                </a:cubicBezTo>
                <a:cubicBezTo>
                  <a:pt x="102547" y="90682"/>
                  <a:pt x="102679" y="90791"/>
                  <a:pt x="102810" y="90900"/>
                </a:cubicBezTo>
                <a:cubicBezTo>
                  <a:pt x="102870" y="90949"/>
                  <a:pt x="102926" y="90994"/>
                  <a:pt x="102986" y="91043"/>
                </a:cubicBezTo>
                <a:cubicBezTo>
                  <a:pt x="114329" y="96854"/>
                  <a:pt x="128294" y="99488"/>
                  <a:pt x="142698" y="99488"/>
                </a:cubicBezTo>
                <a:cubicBezTo>
                  <a:pt x="163657" y="99488"/>
                  <a:pt x="185535" y="93905"/>
                  <a:pt x="201571" y="84420"/>
                </a:cubicBezTo>
                <a:cubicBezTo>
                  <a:pt x="220305" y="73344"/>
                  <a:pt x="232994" y="55928"/>
                  <a:pt x="232994" y="40049"/>
                </a:cubicBezTo>
                <a:cubicBezTo>
                  <a:pt x="232994" y="33468"/>
                  <a:pt x="230818" y="27154"/>
                  <a:pt x="225985" y="21657"/>
                </a:cubicBezTo>
                <a:cubicBezTo>
                  <a:pt x="215161" y="9328"/>
                  <a:pt x="191249" y="3171"/>
                  <a:pt x="166013" y="3171"/>
                </a:cubicBezTo>
                <a:lnTo>
                  <a:pt x="166009" y="3171"/>
                </a:lnTo>
                <a:cubicBezTo>
                  <a:pt x="156276" y="3171"/>
                  <a:pt x="146348" y="4086"/>
                  <a:pt x="136893" y="5917"/>
                </a:cubicBezTo>
                <a:cubicBezTo>
                  <a:pt x="136665" y="5985"/>
                  <a:pt x="136432" y="6056"/>
                  <a:pt x="136203" y="6127"/>
                </a:cubicBezTo>
                <a:moveTo>
                  <a:pt x="135817" y="6199"/>
                </a:moveTo>
                <a:cubicBezTo>
                  <a:pt x="136027" y="6135"/>
                  <a:pt x="136237" y="6067"/>
                  <a:pt x="136447" y="6004"/>
                </a:cubicBezTo>
                <a:cubicBezTo>
                  <a:pt x="136203" y="6052"/>
                  <a:pt x="135963" y="6097"/>
                  <a:pt x="135719" y="6150"/>
                </a:cubicBezTo>
                <a:cubicBezTo>
                  <a:pt x="135505" y="6210"/>
                  <a:pt x="135295" y="6274"/>
                  <a:pt x="135081" y="6338"/>
                </a:cubicBezTo>
                <a:cubicBezTo>
                  <a:pt x="135325" y="6293"/>
                  <a:pt x="135569" y="6244"/>
                  <a:pt x="135817" y="6199"/>
                </a:cubicBezTo>
                <a:close/>
                <a:moveTo>
                  <a:pt x="134800" y="6525"/>
                </a:moveTo>
                <a:cubicBezTo>
                  <a:pt x="134969" y="6469"/>
                  <a:pt x="135137" y="6416"/>
                  <a:pt x="135306" y="6360"/>
                </a:cubicBezTo>
                <a:cubicBezTo>
                  <a:pt x="135032" y="6413"/>
                  <a:pt x="134755" y="6465"/>
                  <a:pt x="134481" y="6521"/>
                </a:cubicBezTo>
                <a:cubicBezTo>
                  <a:pt x="134320" y="6570"/>
                  <a:pt x="134158" y="6619"/>
                  <a:pt x="133997" y="6668"/>
                </a:cubicBezTo>
                <a:cubicBezTo>
                  <a:pt x="134263" y="6619"/>
                  <a:pt x="134533" y="6570"/>
                  <a:pt x="134800" y="6525"/>
                </a:cubicBezTo>
                <a:close/>
                <a:moveTo>
                  <a:pt x="132946" y="7002"/>
                </a:moveTo>
                <a:cubicBezTo>
                  <a:pt x="133228" y="6953"/>
                  <a:pt x="133517" y="6904"/>
                  <a:pt x="133802" y="6855"/>
                </a:cubicBezTo>
                <a:cubicBezTo>
                  <a:pt x="133978" y="6795"/>
                  <a:pt x="134158" y="6735"/>
                  <a:pt x="134335" y="6675"/>
                </a:cubicBezTo>
                <a:cubicBezTo>
                  <a:pt x="134046" y="6728"/>
                  <a:pt x="133753" y="6784"/>
                  <a:pt x="133460" y="6837"/>
                </a:cubicBezTo>
                <a:cubicBezTo>
                  <a:pt x="133288" y="6893"/>
                  <a:pt x="133115" y="6949"/>
                  <a:pt x="132946" y="7002"/>
                </a:cubicBezTo>
                <a:moveTo>
                  <a:pt x="132586" y="7065"/>
                </a:moveTo>
                <a:cubicBezTo>
                  <a:pt x="132744" y="7017"/>
                  <a:pt x="132897" y="6964"/>
                  <a:pt x="133055" y="6915"/>
                </a:cubicBezTo>
                <a:cubicBezTo>
                  <a:pt x="132785" y="6968"/>
                  <a:pt x="132515" y="7020"/>
                  <a:pt x="132245" y="7073"/>
                </a:cubicBezTo>
                <a:cubicBezTo>
                  <a:pt x="132095" y="7118"/>
                  <a:pt x="131948" y="7163"/>
                  <a:pt x="131798" y="7212"/>
                </a:cubicBezTo>
                <a:cubicBezTo>
                  <a:pt x="132057" y="7163"/>
                  <a:pt x="132323" y="7114"/>
                  <a:pt x="132586" y="7065"/>
                </a:cubicBezTo>
                <a:close/>
                <a:moveTo>
                  <a:pt x="130755" y="7542"/>
                </a:moveTo>
                <a:cubicBezTo>
                  <a:pt x="131036" y="7489"/>
                  <a:pt x="131314" y="7441"/>
                  <a:pt x="131596" y="7392"/>
                </a:cubicBezTo>
                <a:cubicBezTo>
                  <a:pt x="131764" y="7336"/>
                  <a:pt x="131933" y="7279"/>
                  <a:pt x="132102" y="7227"/>
                </a:cubicBezTo>
                <a:cubicBezTo>
                  <a:pt x="131813" y="7279"/>
                  <a:pt x="131524" y="7332"/>
                  <a:pt x="131239" y="7384"/>
                </a:cubicBezTo>
                <a:cubicBezTo>
                  <a:pt x="131078" y="7437"/>
                  <a:pt x="130916" y="7489"/>
                  <a:pt x="130755" y="7542"/>
                </a:cubicBezTo>
                <a:close/>
                <a:moveTo>
                  <a:pt x="130376" y="7609"/>
                </a:moveTo>
                <a:cubicBezTo>
                  <a:pt x="130519" y="7561"/>
                  <a:pt x="130665" y="7516"/>
                  <a:pt x="130811" y="7467"/>
                </a:cubicBezTo>
                <a:cubicBezTo>
                  <a:pt x="130545" y="7519"/>
                  <a:pt x="130279" y="7568"/>
                  <a:pt x="130012" y="7624"/>
                </a:cubicBezTo>
                <a:cubicBezTo>
                  <a:pt x="129877" y="7666"/>
                  <a:pt x="129742" y="7707"/>
                  <a:pt x="129603" y="7748"/>
                </a:cubicBezTo>
                <a:cubicBezTo>
                  <a:pt x="129862" y="7703"/>
                  <a:pt x="130117" y="7654"/>
                  <a:pt x="130376" y="7609"/>
                </a:cubicBezTo>
                <a:close/>
                <a:moveTo>
                  <a:pt x="129397" y="7932"/>
                </a:moveTo>
                <a:cubicBezTo>
                  <a:pt x="129554" y="7880"/>
                  <a:pt x="129716" y="7827"/>
                  <a:pt x="129870" y="7775"/>
                </a:cubicBezTo>
                <a:cubicBezTo>
                  <a:pt x="129588" y="7827"/>
                  <a:pt x="129303" y="7823"/>
                  <a:pt x="129022" y="7932"/>
                </a:cubicBezTo>
                <a:cubicBezTo>
                  <a:pt x="128872" y="7981"/>
                  <a:pt x="128721" y="8030"/>
                  <a:pt x="128571" y="8078"/>
                </a:cubicBezTo>
                <a:cubicBezTo>
                  <a:pt x="128845" y="8030"/>
                  <a:pt x="129123" y="7981"/>
                  <a:pt x="129397" y="7932"/>
                </a:cubicBezTo>
                <a:close/>
                <a:moveTo>
                  <a:pt x="127562" y="8409"/>
                </a:moveTo>
                <a:cubicBezTo>
                  <a:pt x="127855" y="8356"/>
                  <a:pt x="128144" y="8307"/>
                  <a:pt x="128436" y="8259"/>
                </a:cubicBezTo>
                <a:cubicBezTo>
                  <a:pt x="128601" y="8202"/>
                  <a:pt x="128767" y="8146"/>
                  <a:pt x="128935" y="8090"/>
                </a:cubicBezTo>
                <a:cubicBezTo>
                  <a:pt x="128635" y="8142"/>
                  <a:pt x="128339" y="8195"/>
                  <a:pt x="128042" y="8247"/>
                </a:cubicBezTo>
                <a:cubicBezTo>
                  <a:pt x="127881" y="8300"/>
                  <a:pt x="127723" y="8352"/>
                  <a:pt x="127562" y="8409"/>
                </a:cubicBezTo>
                <a:moveTo>
                  <a:pt x="127206" y="8469"/>
                </a:moveTo>
                <a:cubicBezTo>
                  <a:pt x="127352" y="8420"/>
                  <a:pt x="127498" y="8371"/>
                  <a:pt x="127645" y="8322"/>
                </a:cubicBezTo>
                <a:cubicBezTo>
                  <a:pt x="127367" y="8375"/>
                  <a:pt x="127089" y="8427"/>
                  <a:pt x="126812" y="8480"/>
                </a:cubicBezTo>
                <a:cubicBezTo>
                  <a:pt x="126669" y="8525"/>
                  <a:pt x="126534" y="8566"/>
                  <a:pt x="126395" y="8611"/>
                </a:cubicBezTo>
                <a:cubicBezTo>
                  <a:pt x="126662" y="8566"/>
                  <a:pt x="126936" y="8517"/>
                  <a:pt x="127206" y="8469"/>
                </a:cubicBezTo>
                <a:close/>
                <a:moveTo>
                  <a:pt x="125397" y="8941"/>
                </a:moveTo>
                <a:cubicBezTo>
                  <a:pt x="125682" y="8889"/>
                  <a:pt x="125971" y="8840"/>
                  <a:pt x="126256" y="8795"/>
                </a:cubicBezTo>
                <a:cubicBezTo>
                  <a:pt x="126410" y="8739"/>
                  <a:pt x="126568" y="8686"/>
                  <a:pt x="126722" y="8634"/>
                </a:cubicBezTo>
                <a:cubicBezTo>
                  <a:pt x="126429" y="8686"/>
                  <a:pt x="126136" y="8739"/>
                  <a:pt x="125844" y="8791"/>
                </a:cubicBezTo>
                <a:cubicBezTo>
                  <a:pt x="125694" y="8840"/>
                  <a:pt x="125544" y="8889"/>
                  <a:pt x="125397" y="8941"/>
                </a:cubicBezTo>
                <a:close/>
                <a:moveTo>
                  <a:pt x="125018" y="9005"/>
                </a:moveTo>
                <a:cubicBezTo>
                  <a:pt x="125153" y="8960"/>
                  <a:pt x="125292" y="8915"/>
                  <a:pt x="125427" y="8870"/>
                </a:cubicBezTo>
                <a:cubicBezTo>
                  <a:pt x="125180" y="8915"/>
                  <a:pt x="124936" y="8960"/>
                  <a:pt x="124688" y="9009"/>
                </a:cubicBezTo>
                <a:cubicBezTo>
                  <a:pt x="124557" y="9050"/>
                  <a:pt x="124429" y="9091"/>
                  <a:pt x="124298" y="9133"/>
                </a:cubicBezTo>
                <a:cubicBezTo>
                  <a:pt x="124538" y="9091"/>
                  <a:pt x="124778" y="9046"/>
                  <a:pt x="125018" y="9005"/>
                </a:cubicBezTo>
                <a:close/>
                <a:moveTo>
                  <a:pt x="124084" y="9324"/>
                </a:moveTo>
                <a:cubicBezTo>
                  <a:pt x="124227" y="9275"/>
                  <a:pt x="124373" y="9227"/>
                  <a:pt x="124519" y="9174"/>
                </a:cubicBezTo>
                <a:cubicBezTo>
                  <a:pt x="124253" y="9223"/>
                  <a:pt x="123990" y="9272"/>
                  <a:pt x="123728" y="9320"/>
                </a:cubicBezTo>
                <a:cubicBezTo>
                  <a:pt x="123585" y="9365"/>
                  <a:pt x="123446" y="9414"/>
                  <a:pt x="123304" y="9459"/>
                </a:cubicBezTo>
                <a:cubicBezTo>
                  <a:pt x="123562" y="9414"/>
                  <a:pt x="123821" y="9369"/>
                  <a:pt x="124084" y="9324"/>
                </a:cubicBezTo>
                <a:close/>
                <a:moveTo>
                  <a:pt x="123165" y="9647"/>
                </a:moveTo>
                <a:cubicBezTo>
                  <a:pt x="123315" y="9594"/>
                  <a:pt x="123465" y="9542"/>
                  <a:pt x="123615" y="9489"/>
                </a:cubicBezTo>
                <a:cubicBezTo>
                  <a:pt x="123337" y="9538"/>
                  <a:pt x="123060" y="9587"/>
                  <a:pt x="122778" y="9636"/>
                </a:cubicBezTo>
                <a:cubicBezTo>
                  <a:pt x="122628" y="9684"/>
                  <a:pt x="122486" y="9733"/>
                  <a:pt x="122336" y="9786"/>
                </a:cubicBezTo>
                <a:cubicBezTo>
                  <a:pt x="122613" y="9741"/>
                  <a:pt x="122891" y="9692"/>
                  <a:pt x="123165" y="9647"/>
                </a:cubicBezTo>
                <a:close/>
                <a:moveTo>
                  <a:pt x="121398" y="10112"/>
                </a:moveTo>
                <a:cubicBezTo>
                  <a:pt x="121686" y="10067"/>
                  <a:pt x="121975" y="10018"/>
                  <a:pt x="122264" y="9973"/>
                </a:cubicBezTo>
                <a:cubicBezTo>
                  <a:pt x="122418" y="9917"/>
                  <a:pt x="122572" y="9861"/>
                  <a:pt x="122726" y="9808"/>
                </a:cubicBezTo>
                <a:cubicBezTo>
                  <a:pt x="122433" y="9853"/>
                  <a:pt x="122140" y="9902"/>
                  <a:pt x="121848" y="9954"/>
                </a:cubicBezTo>
                <a:cubicBezTo>
                  <a:pt x="121698" y="10007"/>
                  <a:pt x="121548" y="10060"/>
                  <a:pt x="121398" y="10112"/>
                </a:cubicBezTo>
                <a:close/>
                <a:moveTo>
                  <a:pt x="121011" y="10165"/>
                </a:moveTo>
                <a:cubicBezTo>
                  <a:pt x="121206" y="10116"/>
                  <a:pt x="121349" y="10067"/>
                  <a:pt x="121491" y="10014"/>
                </a:cubicBezTo>
                <a:cubicBezTo>
                  <a:pt x="121202" y="10067"/>
                  <a:pt x="120910" y="10116"/>
                  <a:pt x="120621" y="10168"/>
                </a:cubicBezTo>
                <a:cubicBezTo>
                  <a:pt x="120486" y="10213"/>
                  <a:pt x="120351" y="10262"/>
                  <a:pt x="120212" y="10307"/>
                </a:cubicBezTo>
                <a:cubicBezTo>
                  <a:pt x="120497" y="10258"/>
                  <a:pt x="120782" y="10213"/>
                  <a:pt x="121011" y="10165"/>
                </a:cubicBezTo>
                <a:close/>
                <a:moveTo>
                  <a:pt x="119705" y="10483"/>
                </a:moveTo>
                <a:cubicBezTo>
                  <a:pt x="119563" y="10532"/>
                  <a:pt x="119424" y="10581"/>
                  <a:pt x="119285" y="10574"/>
                </a:cubicBezTo>
                <a:cubicBezTo>
                  <a:pt x="119582" y="10581"/>
                  <a:pt x="119882" y="10536"/>
                  <a:pt x="120178" y="10487"/>
                </a:cubicBezTo>
                <a:cubicBezTo>
                  <a:pt x="120321" y="10435"/>
                  <a:pt x="120463" y="10382"/>
                  <a:pt x="120610" y="10330"/>
                </a:cubicBezTo>
                <a:cubicBezTo>
                  <a:pt x="120309" y="10378"/>
                  <a:pt x="120006" y="10431"/>
                  <a:pt x="119705" y="10483"/>
                </a:cubicBezTo>
                <a:close/>
                <a:moveTo>
                  <a:pt x="119833" y="10371"/>
                </a:moveTo>
                <a:cubicBezTo>
                  <a:pt x="119961" y="10330"/>
                  <a:pt x="120081" y="10288"/>
                  <a:pt x="120208" y="10243"/>
                </a:cubicBezTo>
                <a:cubicBezTo>
                  <a:pt x="119983" y="10285"/>
                  <a:pt x="119762" y="10326"/>
                  <a:pt x="119540" y="10367"/>
                </a:cubicBezTo>
                <a:cubicBezTo>
                  <a:pt x="119416" y="10408"/>
                  <a:pt x="119293" y="10446"/>
                  <a:pt x="119173" y="10487"/>
                </a:cubicBezTo>
                <a:cubicBezTo>
                  <a:pt x="119394" y="10450"/>
                  <a:pt x="119612" y="10412"/>
                  <a:pt x="119833" y="10371"/>
                </a:cubicBezTo>
                <a:moveTo>
                  <a:pt x="118936" y="10686"/>
                </a:moveTo>
                <a:cubicBezTo>
                  <a:pt x="119068" y="10641"/>
                  <a:pt x="119199" y="10596"/>
                  <a:pt x="119330" y="10547"/>
                </a:cubicBezTo>
                <a:cubicBezTo>
                  <a:pt x="119086" y="10592"/>
                  <a:pt x="118842" y="10634"/>
                  <a:pt x="118599" y="10679"/>
                </a:cubicBezTo>
                <a:cubicBezTo>
                  <a:pt x="118471" y="10720"/>
                  <a:pt x="118340" y="10765"/>
                  <a:pt x="118212" y="10810"/>
                </a:cubicBezTo>
                <a:cubicBezTo>
                  <a:pt x="118452" y="10769"/>
                  <a:pt x="118696" y="10727"/>
                  <a:pt x="118936" y="10686"/>
                </a:cubicBezTo>
                <a:close/>
                <a:moveTo>
                  <a:pt x="117679" y="10990"/>
                </a:moveTo>
                <a:cubicBezTo>
                  <a:pt x="117548" y="11039"/>
                  <a:pt x="117417" y="11084"/>
                  <a:pt x="117285" y="11129"/>
                </a:cubicBezTo>
                <a:cubicBezTo>
                  <a:pt x="117540" y="11088"/>
                  <a:pt x="117803" y="11046"/>
                  <a:pt x="118062" y="11005"/>
                </a:cubicBezTo>
                <a:cubicBezTo>
                  <a:pt x="118193" y="10956"/>
                  <a:pt x="118328" y="10907"/>
                  <a:pt x="118463" y="10859"/>
                </a:cubicBezTo>
                <a:cubicBezTo>
                  <a:pt x="118201" y="10900"/>
                  <a:pt x="117938" y="10945"/>
                  <a:pt x="117679" y="10990"/>
                </a:cubicBezTo>
                <a:close/>
                <a:moveTo>
                  <a:pt x="117811" y="10877"/>
                </a:moveTo>
                <a:cubicBezTo>
                  <a:pt x="117927" y="10836"/>
                  <a:pt x="118043" y="10799"/>
                  <a:pt x="118163" y="10757"/>
                </a:cubicBezTo>
                <a:cubicBezTo>
                  <a:pt x="117912" y="10802"/>
                  <a:pt x="117664" y="10851"/>
                  <a:pt x="117413" y="10896"/>
                </a:cubicBezTo>
                <a:cubicBezTo>
                  <a:pt x="117304" y="10934"/>
                  <a:pt x="117192" y="10967"/>
                  <a:pt x="117079" y="11005"/>
                </a:cubicBezTo>
                <a:cubicBezTo>
                  <a:pt x="117323" y="10964"/>
                  <a:pt x="117567" y="10919"/>
                  <a:pt x="117811" y="10877"/>
                </a:cubicBezTo>
                <a:close/>
                <a:moveTo>
                  <a:pt x="116918" y="11189"/>
                </a:moveTo>
                <a:cubicBezTo>
                  <a:pt x="117038" y="11148"/>
                  <a:pt x="117162" y="11103"/>
                  <a:pt x="117285" y="11061"/>
                </a:cubicBezTo>
                <a:cubicBezTo>
                  <a:pt x="117015" y="11106"/>
                  <a:pt x="116749" y="11155"/>
                  <a:pt x="116482" y="11204"/>
                </a:cubicBezTo>
                <a:cubicBezTo>
                  <a:pt x="116366" y="11245"/>
                  <a:pt x="116246" y="11283"/>
                  <a:pt x="116130" y="11324"/>
                </a:cubicBezTo>
                <a:cubicBezTo>
                  <a:pt x="116392" y="11279"/>
                  <a:pt x="116655" y="11234"/>
                  <a:pt x="116918" y="11189"/>
                </a:cubicBezTo>
                <a:close/>
                <a:moveTo>
                  <a:pt x="115578" y="11512"/>
                </a:moveTo>
                <a:cubicBezTo>
                  <a:pt x="115454" y="11557"/>
                  <a:pt x="115334" y="11598"/>
                  <a:pt x="115214" y="11639"/>
                </a:cubicBezTo>
                <a:cubicBezTo>
                  <a:pt x="115488" y="11594"/>
                  <a:pt x="115770" y="11549"/>
                  <a:pt x="116043" y="11504"/>
                </a:cubicBezTo>
                <a:cubicBezTo>
                  <a:pt x="116171" y="11459"/>
                  <a:pt x="116295" y="11414"/>
                  <a:pt x="116422" y="11369"/>
                </a:cubicBezTo>
                <a:cubicBezTo>
                  <a:pt x="116137" y="11414"/>
                  <a:pt x="115860" y="11463"/>
                  <a:pt x="115578" y="11512"/>
                </a:cubicBezTo>
                <a:close/>
                <a:moveTo>
                  <a:pt x="115709" y="11395"/>
                </a:moveTo>
                <a:cubicBezTo>
                  <a:pt x="115815" y="11361"/>
                  <a:pt x="115920" y="11324"/>
                  <a:pt x="116025" y="11286"/>
                </a:cubicBezTo>
                <a:cubicBezTo>
                  <a:pt x="115781" y="11331"/>
                  <a:pt x="115541" y="11376"/>
                  <a:pt x="115301" y="11425"/>
                </a:cubicBezTo>
                <a:cubicBezTo>
                  <a:pt x="115199" y="11455"/>
                  <a:pt x="115102" y="11489"/>
                  <a:pt x="115000" y="11523"/>
                </a:cubicBezTo>
                <a:cubicBezTo>
                  <a:pt x="115237" y="11478"/>
                  <a:pt x="115473" y="11436"/>
                  <a:pt x="115709" y="11395"/>
                </a:cubicBezTo>
                <a:close/>
                <a:moveTo>
                  <a:pt x="114828" y="11703"/>
                </a:moveTo>
                <a:cubicBezTo>
                  <a:pt x="114940" y="11665"/>
                  <a:pt x="115049" y="11624"/>
                  <a:pt x="115162" y="11587"/>
                </a:cubicBezTo>
                <a:cubicBezTo>
                  <a:pt x="114899" y="11632"/>
                  <a:pt x="114640" y="11680"/>
                  <a:pt x="114381" y="11729"/>
                </a:cubicBezTo>
                <a:cubicBezTo>
                  <a:pt x="114276" y="11763"/>
                  <a:pt x="114171" y="11797"/>
                  <a:pt x="114062" y="11834"/>
                </a:cubicBezTo>
                <a:cubicBezTo>
                  <a:pt x="114317" y="11789"/>
                  <a:pt x="114573" y="11748"/>
                  <a:pt x="114828" y="11703"/>
                </a:cubicBezTo>
                <a:close/>
                <a:moveTo>
                  <a:pt x="113972" y="12011"/>
                </a:moveTo>
                <a:cubicBezTo>
                  <a:pt x="114085" y="11969"/>
                  <a:pt x="114197" y="11928"/>
                  <a:pt x="114314" y="11887"/>
                </a:cubicBezTo>
                <a:cubicBezTo>
                  <a:pt x="114036" y="11936"/>
                  <a:pt x="113762" y="11984"/>
                  <a:pt x="113488" y="12033"/>
                </a:cubicBezTo>
                <a:cubicBezTo>
                  <a:pt x="113379" y="12071"/>
                  <a:pt x="113267" y="12108"/>
                  <a:pt x="113158" y="12146"/>
                </a:cubicBezTo>
                <a:cubicBezTo>
                  <a:pt x="113428" y="12101"/>
                  <a:pt x="113702" y="12056"/>
                  <a:pt x="113972" y="12011"/>
                </a:cubicBezTo>
                <a:close/>
                <a:moveTo>
                  <a:pt x="112618" y="12337"/>
                </a:moveTo>
                <a:cubicBezTo>
                  <a:pt x="112509" y="12374"/>
                  <a:pt x="112400" y="12416"/>
                  <a:pt x="112288" y="12453"/>
                </a:cubicBezTo>
                <a:cubicBezTo>
                  <a:pt x="112573" y="12408"/>
                  <a:pt x="112858" y="12363"/>
                  <a:pt x="113139" y="12318"/>
                </a:cubicBezTo>
                <a:cubicBezTo>
                  <a:pt x="113256" y="12273"/>
                  <a:pt x="113368" y="12232"/>
                  <a:pt x="113485" y="12191"/>
                </a:cubicBezTo>
                <a:cubicBezTo>
                  <a:pt x="113196" y="12239"/>
                  <a:pt x="112907" y="12288"/>
                  <a:pt x="112618" y="12337"/>
                </a:cubicBezTo>
                <a:close/>
                <a:moveTo>
                  <a:pt x="112753" y="12213"/>
                </a:moveTo>
                <a:cubicBezTo>
                  <a:pt x="112850" y="12179"/>
                  <a:pt x="112952" y="12146"/>
                  <a:pt x="113049" y="12112"/>
                </a:cubicBezTo>
                <a:cubicBezTo>
                  <a:pt x="112798" y="12157"/>
                  <a:pt x="112543" y="12202"/>
                  <a:pt x="112291" y="12247"/>
                </a:cubicBezTo>
                <a:cubicBezTo>
                  <a:pt x="112198" y="12281"/>
                  <a:pt x="112108" y="12311"/>
                  <a:pt x="112014" y="12341"/>
                </a:cubicBezTo>
                <a:cubicBezTo>
                  <a:pt x="112258" y="12299"/>
                  <a:pt x="112505" y="12254"/>
                  <a:pt x="112753" y="12213"/>
                </a:cubicBezTo>
                <a:close/>
                <a:moveTo>
                  <a:pt x="111912" y="12517"/>
                </a:moveTo>
                <a:cubicBezTo>
                  <a:pt x="112014" y="12480"/>
                  <a:pt x="112115" y="12442"/>
                  <a:pt x="112216" y="12405"/>
                </a:cubicBezTo>
                <a:cubicBezTo>
                  <a:pt x="111950" y="12453"/>
                  <a:pt x="111680" y="12498"/>
                  <a:pt x="111410" y="12547"/>
                </a:cubicBezTo>
                <a:cubicBezTo>
                  <a:pt x="111316" y="12581"/>
                  <a:pt x="111218" y="12615"/>
                  <a:pt x="111125" y="12648"/>
                </a:cubicBezTo>
                <a:cubicBezTo>
                  <a:pt x="111387" y="12603"/>
                  <a:pt x="111646" y="12558"/>
                  <a:pt x="111912" y="12517"/>
                </a:cubicBezTo>
                <a:close/>
                <a:moveTo>
                  <a:pt x="110554" y="12847"/>
                </a:moveTo>
                <a:cubicBezTo>
                  <a:pt x="110460" y="12881"/>
                  <a:pt x="110363" y="12915"/>
                  <a:pt x="110269" y="12949"/>
                </a:cubicBezTo>
                <a:cubicBezTo>
                  <a:pt x="110543" y="12904"/>
                  <a:pt x="110824" y="12858"/>
                  <a:pt x="111098" y="12813"/>
                </a:cubicBezTo>
                <a:cubicBezTo>
                  <a:pt x="111200" y="12776"/>
                  <a:pt x="111301" y="12738"/>
                  <a:pt x="111402" y="12701"/>
                </a:cubicBezTo>
                <a:cubicBezTo>
                  <a:pt x="111117" y="12750"/>
                  <a:pt x="110839" y="12798"/>
                  <a:pt x="110554" y="12847"/>
                </a:cubicBezTo>
                <a:close/>
                <a:moveTo>
                  <a:pt x="110693" y="12720"/>
                </a:moveTo>
                <a:cubicBezTo>
                  <a:pt x="110779" y="12690"/>
                  <a:pt x="110866" y="12660"/>
                  <a:pt x="110952" y="12630"/>
                </a:cubicBezTo>
                <a:cubicBezTo>
                  <a:pt x="110708" y="12675"/>
                  <a:pt x="110460" y="12720"/>
                  <a:pt x="110217" y="12765"/>
                </a:cubicBezTo>
                <a:cubicBezTo>
                  <a:pt x="110138" y="12791"/>
                  <a:pt x="110059" y="12817"/>
                  <a:pt x="109980" y="12847"/>
                </a:cubicBezTo>
                <a:cubicBezTo>
                  <a:pt x="110217" y="12802"/>
                  <a:pt x="110457" y="12761"/>
                  <a:pt x="110693" y="12720"/>
                </a:cubicBezTo>
                <a:close/>
                <a:moveTo>
                  <a:pt x="109871" y="13016"/>
                </a:moveTo>
                <a:cubicBezTo>
                  <a:pt x="109958" y="12982"/>
                  <a:pt x="110044" y="12952"/>
                  <a:pt x="110130" y="12922"/>
                </a:cubicBezTo>
                <a:cubicBezTo>
                  <a:pt x="109871" y="12967"/>
                  <a:pt x="109609" y="13012"/>
                  <a:pt x="109346" y="13061"/>
                </a:cubicBezTo>
                <a:cubicBezTo>
                  <a:pt x="109267" y="13087"/>
                  <a:pt x="109185" y="13117"/>
                  <a:pt x="109106" y="13144"/>
                </a:cubicBezTo>
                <a:cubicBezTo>
                  <a:pt x="109361" y="13102"/>
                  <a:pt x="109616" y="13057"/>
                  <a:pt x="109871" y="13016"/>
                </a:cubicBezTo>
                <a:close/>
                <a:moveTo>
                  <a:pt x="108517" y="13350"/>
                </a:moveTo>
                <a:cubicBezTo>
                  <a:pt x="108431" y="13380"/>
                  <a:pt x="108352" y="13410"/>
                  <a:pt x="108269" y="13440"/>
                </a:cubicBezTo>
                <a:cubicBezTo>
                  <a:pt x="108539" y="13395"/>
                  <a:pt x="108806" y="13350"/>
                  <a:pt x="109076" y="13305"/>
                </a:cubicBezTo>
                <a:cubicBezTo>
                  <a:pt x="109166" y="13275"/>
                  <a:pt x="109252" y="13241"/>
                  <a:pt x="109342" y="13207"/>
                </a:cubicBezTo>
                <a:cubicBezTo>
                  <a:pt x="109065" y="13256"/>
                  <a:pt x="108791" y="13301"/>
                  <a:pt x="108517" y="13350"/>
                </a:cubicBezTo>
                <a:close/>
                <a:moveTo>
                  <a:pt x="108656" y="13222"/>
                </a:moveTo>
                <a:cubicBezTo>
                  <a:pt x="108723" y="13200"/>
                  <a:pt x="108795" y="13174"/>
                  <a:pt x="108862" y="13151"/>
                </a:cubicBezTo>
                <a:cubicBezTo>
                  <a:pt x="108626" y="13192"/>
                  <a:pt x="108389" y="13237"/>
                  <a:pt x="108157" y="13282"/>
                </a:cubicBezTo>
                <a:cubicBezTo>
                  <a:pt x="108093" y="13301"/>
                  <a:pt x="108029" y="13324"/>
                  <a:pt x="107969" y="13343"/>
                </a:cubicBezTo>
                <a:cubicBezTo>
                  <a:pt x="108194" y="13305"/>
                  <a:pt x="108427" y="13264"/>
                  <a:pt x="108656" y="13222"/>
                </a:cubicBezTo>
                <a:close/>
                <a:moveTo>
                  <a:pt x="107849" y="13511"/>
                </a:moveTo>
                <a:cubicBezTo>
                  <a:pt x="107924" y="13481"/>
                  <a:pt x="107995" y="13455"/>
                  <a:pt x="108070" y="13429"/>
                </a:cubicBezTo>
                <a:cubicBezTo>
                  <a:pt x="107815" y="13474"/>
                  <a:pt x="107564" y="13523"/>
                  <a:pt x="107312" y="13568"/>
                </a:cubicBezTo>
                <a:cubicBezTo>
                  <a:pt x="107245" y="13590"/>
                  <a:pt x="107177" y="13613"/>
                  <a:pt x="107110" y="13635"/>
                </a:cubicBezTo>
                <a:cubicBezTo>
                  <a:pt x="107357" y="13594"/>
                  <a:pt x="107601" y="13553"/>
                  <a:pt x="107849" y="13511"/>
                </a:cubicBezTo>
                <a:close/>
                <a:moveTo>
                  <a:pt x="107076" y="13793"/>
                </a:moveTo>
                <a:cubicBezTo>
                  <a:pt x="107147" y="13766"/>
                  <a:pt x="107226" y="13736"/>
                  <a:pt x="107297" y="13710"/>
                </a:cubicBezTo>
                <a:cubicBezTo>
                  <a:pt x="107031" y="13755"/>
                  <a:pt x="106761" y="13804"/>
                  <a:pt x="106495" y="13853"/>
                </a:cubicBezTo>
                <a:cubicBezTo>
                  <a:pt x="106427" y="13875"/>
                  <a:pt x="106359" y="13898"/>
                  <a:pt x="106292" y="13924"/>
                </a:cubicBezTo>
                <a:cubicBezTo>
                  <a:pt x="106555" y="13879"/>
                  <a:pt x="106813" y="13834"/>
                  <a:pt x="107076" y="13793"/>
                </a:cubicBezTo>
                <a:close/>
                <a:moveTo>
                  <a:pt x="105710" y="14130"/>
                </a:moveTo>
                <a:cubicBezTo>
                  <a:pt x="105643" y="14157"/>
                  <a:pt x="105579" y="14179"/>
                  <a:pt x="105511" y="14202"/>
                </a:cubicBezTo>
                <a:cubicBezTo>
                  <a:pt x="105789" y="14157"/>
                  <a:pt x="106063" y="14112"/>
                  <a:pt x="106337" y="14070"/>
                </a:cubicBezTo>
                <a:cubicBezTo>
                  <a:pt x="106408" y="14040"/>
                  <a:pt x="106480" y="14014"/>
                  <a:pt x="106551" y="13988"/>
                </a:cubicBezTo>
                <a:cubicBezTo>
                  <a:pt x="106269" y="14037"/>
                  <a:pt x="105988" y="14082"/>
                  <a:pt x="105710" y="14130"/>
                </a:cubicBezTo>
                <a:close/>
                <a:moveTo>
                  <a:pt x="105849" y="13999"/>
                </a:moveTo>
                <a:cubicBezTo>
                  <a:pt x="105909" y="13977"/>
                  <a:pt x="105965" y="13958"/>
                  <a:pt x="106026" y="13935"/>
                </a:cubicBezTo>
                <a:cubicBezTo>
                  <a:pt x="105782" y="13980"/>
                  <a:pt x="105538" y="14025"/>
                  <a:pt x="105294" y="14070"/>
                </a:cubicBezTo>
                <a:cubicBezTo>
                  <a:pt x="105241" y="14085"/>
                  <a:pt x="105189" y="14104"/>
                  <a:pt x="105140" y="14123"/>
                </a:cubicBezTo>
                <a:cubicBezTo>
                  <a:pt x="105376" y="14082"/>
                  <a:pt x="105613" y="14040"/>
                  <a:pt x="105849" y="13999"/>
                </a:cubicBezTo>
                <a:close/>
                <a:moveTo>
                  <a:pt x="105099" y="14273"/>
                </a:moveTo>
                <a:cubicBezTo>
                  <a:pt x="105155" y="14250"/>
                  <a:pt x="105215" y="14228"/>
                  <a:pt x="105275" y="14209"/>
                </a:cubicBezTo>
                <a:cubicBezTo>
                  <a:pt x="105012" y="14254"/>
                  <a:pt x="104754" y="14299"/>
                  <a:pt x="104495" y="14344"/>
                </a:cubicBezTo>
                <a:cubicBezTo>
                  <a:pt x="104446" y="14363"/>
                  <a:pt x="104393" y="14382"/>
                  <a:pt x="104341" y="14401"/>
                </a:cubicBezTo>
                <a:cubicBezTo>
                  <a:pt x="104596" y="14356"/>
                  <a:pt x="104847" y="14314"/>
                  <a:pt x="105099" y="14273"/>
                </a:cubicBezTo>
                <a:close/>
                <a:moveTo>
                  <a:pt x="104386" y="14536"/>
                </a:moveTo>
                <a:cubicBezTo>
                  <a:pt x="104442" y="14517"/>
                  <a:pt x="104495" y="14498"/>
                  <a:pt x="104551" y="14476"/>
                </a:cubicBezTo>
                <a:cubicBezTo>
                  <a:pt x="104277" y="14521"/>
                  <a:pt x="104003" y="14569"/>
                  <a:pt x="103733" y="14618"/>
                </a:cubicBezTo>
                <a:cubicBezTo>
                  <a:pt x="103684" y="14633"/>
                  <a:pt x="103635" y="14652"/>
                  <a:pt x="103587" y="14671"/>
                </a:cubicBezTo>
                <a:cubicBezTo>
                  <a:pt x="103853" y="14626"/>
                  <a:pt x="104120" y="14581"/>
                  <a:pt x="104386" y="14536"/>
                </a:cubicBezTo>
                <a:close/>
                <a:moveTo>
                  <a:pt x="103005" y="14881"/>
                </a:moveTo>
                <a:cubicBezTo>
                  <a:pt x="102964" y="14900"/>
                  <a:pt x="102919" y="14915"/>
                  <a:pt x="102878" y="14930"/>
                </a:cubicBezTo>
                <a:cubicBezTo>
                  <a:pt x="103155" y="14885"/>
                  <a:pt x="103433" y="14840"/>
                  <a:pt x="103711" y="14795"/>
                </a:cubicBezTo>
                <a:cubicBezTo>
                  <a:pt x="103759" y="14776"/>
                  <a:pt x="103808" y="14757"/>
                  <a:pt x="103857" y="14738"/>
                </a:cubicBezTo>
                <a:cubicBezTo>
                  <a:pt x="103575" y="14787"/>
                  <a:pt x="103290" y="14832"/>
                  <a:pt x="103005" y="14881"/>
                </a:cubicBezTo>
                <a:close/>
                <a:moveTo>
                  <a:pt x="103151" y="14742"/>
                </a:moveTo>
                <a:cubicBezTo>
                  <a:pt x="103193" y="14727"/>
                  <a:pt x="103234" y="14712"/>
                  <a:pt x="103272" y="14697"/>
                </a:cubicBezTo>
                <a:cubicBezTo>
                  <a:pt x="103024" y="14742"/>
                  <a:pt x="102773" y="14787"/>
                  <a:pt x="102521" y="14836"/>
                </a:cubicBezTo>
                <a:cubicBezTo>
                  <a:pt x="102491" y="14847"/>
                  <a:pt x="102457" y="14858"/>
                  <a:pt x="102424" y="14870"/>
                </a:cubicBezTo>
                <a:cubicBezTo>
                  <a:pt x="102667" y="14825"/>
                  <a:pt x="102908" y="14783"/>
                  <a:pt x="103151" y="14742"/>
                </a:cubicBezTo>
                <a:close/>
                <a:moveTo>
                  <a:pt x="102465" y="14997"/>
                </a:moveTo>
                <a:cubicBezTo>
                  <a:pt x="102502" y="14982"/>
                  <a:pt x="102540" y="14971"/>
                  <a:pt x="102577" y="14956"/>
                </a:cubicBezTo>
                <a:cubicBezTo>
                  <a:pt x="102311" y="15001"/>
                  <a:pt x="102048" y="15050"/>
                  <a:pt x="101782" y="15095"/>
                </a:cubicBezTo>
                <a:cubicBezTo>
                  <a:pt x="101756" y="15106"/>
                  <a:pt x="101726" y="15117"/>
                  <a:pt x="101696" y="15128"/>
                </a:cubicBezTo>
                <a:cubicBezTo>
                  <a:pt x="101955" y="15083"/>
                  <a:pt x="102210" y="15038"/>
                  <a:pt x="102465" y="14997"/>
                </a:cubicBezTo>
                <a:close/>
                <a:moveTo>
                  <a:pt x="101820" y="15241"/>
                </a:moveTo>
                <a:cubicBezTo>
                  <a:pt x="101850" y="15230"/>
                  <a:pt x="101883" y="15219"/>
                  <a:pt x="101913" y="15207"/>
                </a:cubicBezTo>
                <a:cubicBezTo>
                  <a:pt x="101636" y="15252"/>
                  <a:pt x="101362" y="15301"/>
                  <a:pt x="101084" y="15350"/>
                </a:cubicBezTo>
                <a:cubicBezTo>
                  <a:pt x="101062" y="15357"/>
                  <a:pt x="101039" y="15365"/>
                  <a:pt x="101017" y="15372"/>
                </a:cubicBezTo>
                <a:cubicBezTo>
                  <a:pt x="101287" y="15327"/>
                  <a:pt x="101553" y="15286"/>
                  <a:pt x="101820" y="15241"/>
                </a:cubicBezTo>
                <a:close/>
                <a:moveTo>
                  <a:pt x="101219" y="15474"/>
                </a:moveTo>
                <a:cubicBezTo>
                  <a:pt x="101242" y="15466"/>
                  <a:pt x="101264" y="15455"/>
                  <a:pt x="101287" y="15447"/>
                </a:cubicBezTo>
                <a:cubicBezTo>
                  <a:pt x="101002" y="15496"/>
                  <a:pt x="100716" y="15541"/>
                  <a:pt x="100431" y="15590"/>
                </a:cubicBezTo>
                <a:cubicBezTo>
                  <a:pt x="100416" y="15597"/>
                  <a:pt x="100401" y="15601"/>
                  <a:pt x="100386" y="15609"/>
                </a:cubicBezTo>
                <a:cubicBezTo>
                  <a:pt x="100664" y="15564"/>
                  <a:pt x="100942" y="15519"/>
                  <a:pt x="101219" y="15474"/>
                </a:cubicBezTo>
                <a:close/>
                <a:moveTo>
                  <a:pt x="100668" y="15691"/>
                </a:moveTo>
                <a:cubicBezTo>
                  <a:pt x="100679" y="15688"/>
                  <a:pt x="100690" y="15684"/>
                  <a:pt x="100701" y="15676"/>
                </a:cubicBezTo>
                <a:cubicBezTo>
                  <a:pt x="100409" y="15725"/>
                  <a:pt x="100112" y="15774"/>
                  <a:pt x="99820" y="15823"/>
                </a:cubicBezTo>
                <a:cubicBezTo>
                  <a:pt x="99816" y="15823"/>
                  <a:pt x="99812" y="15826"/>
                  <a:pt x="99808" y="15826"/>
                </a:cubicBezTo>
                <a:cubicBezTo>
                  <a:pt x="100094" y="15781"/>
                  <a:pt x="100382" y="15736"/>
                  <a:pt x="100668" y="15691"/>
                </a:cubicBezTo>
                <a:close/>
                <a:moveTo>
                  <a:pt x="99857" y="16809"/>
                </a:moveTo>
                <a:cubicBezTo>
                  <a:pt x="99913" y="16783"/>
                  <a:pt x="99970" y="16757"/>
                  <a:pt x="100026" y="16731"/>
                </a:cubicBezTo>
                <a:cubicBezTo>
                  <a:pt x="99778" y="16731"/>
                  <a:pt x="99523" y="16734"/>
                  <a:pt x="99264" y="16742"/>
                </a:cubicBezTo>
                <a:cubicBezTo>
                  <a:pt x="99471" y="16761"/>
                  <a:pt x="99670" y="16783"/>
                  <a:pt x="99857" y="16809"/>
                </a:cubicBezTo>
                <a:close/>
                <a:moveTo>
                  <a:pt x="98784" y="17871"/>
                </a:moveTo>
                <a:cubicBezTo>
                  <a:pt x="99306" y="17594"/>
                  <a:pt x="99835" y="17323"/>
                  <a:pt x="100371" y="17057"/>
                </a:cubicBezTo>
                <a:cubicBezTo>
                  <a:pt x="100356" y="17053"/>
                  <a:pt x="100337" y="17049"/>
                  <a:pt x="100322" y="17046"/>
                </a:cubicBezTo>
                <a:cubicBezTo>
                  <a:pt x="100142" y="17008"/>
                  <a:pt x="99947" y="16974"/>
                  <a:pt x="99741" y="16948"/>
                </a:cubicBezTo>
                <a:cubicBezTo>
                  <a:pt x="99339" y="17136"/>
                  <a:pt x="98942" y="17331"/>
                  <a:pt x="98552" y="17522"/>
                </a:cubicBezTo>
                <a:cubicBezTo>
                  <a:pt x="98642" y="17635"/>
                  <a:pt x="98720" y="17751"/>
                  <a:pt x="98784" y="17871"/>
                </a:cubicBezTo>
                <a:close/>
                <a:moveTo>
                  <a:pt x="89944" y="21728"/>
                </a:moveTo>
                <a:cubicBezTo>
                  <a:pt x="88560" y="23079"/>
                  <a:pt x="86639" y="24606"/>
                  <a:pt x="84436" y="26261"/>
                </a:cubicBezTo>
                <a:cubicBezTo>
                  <a:pt x="83712" y="26805"/>
                  <a:pt x="82958" y="27367"/>
                  <a:pt x="82181" y="27938"/>
                </a:cubicBezTo>
                <a:cubicBezTo>
                  <a:pt x="79551" y="30557"/>
                  <a:pt x="77360" y="33397"/>
                  <a:pt x="75638" y="36384"/>
                </a:cubicBezTo>
                <a:cubicBezTo>
                  <a:pt x="76561" y="35648"/>
                  <a:pt x="77495" y="34916"/>
                  <a:pt x="78437" y="34192"/>
                </a:cubicBezTo>
                <a:cubicBezTo>
                  <a:pt x="80853" y="30568"/>
                  <a:pt x="83952" y="27191"/>
                  <a:pt x="87689" y="24208"/>
                </a:cubicBezTo>
                <a:cubicBezTo>
                  <a:pt x="89997" y="22370"/>
                  <a:pt x="92586" y="20663"/>
                  <a:pt x="95411" y="19087"/>
                </a:cubicBezTo>
                <a:cubicBezTo>
                  <a:pt x="95460" y="18895"/>
                  <a:pt x="95486" y="18715"/>
                  <a:pt x="95486" y="18539"/>
                </a:cubicBezTo>
                <a:cubicBezTo>
                  <a:pt x="93531" y="19545"/>
                  <a:pt x="91678" y="20606"/>
                  <a:pt x="89944" y="21728"/>
                </a:cubicBezTo>
                <a:close/>
                <a:moveTo>
                  <a:pt x="91374" y="20152"/>
                </a:moveTo>
                <a:cubicBezTo>
                  <a:pt x="91059" y="20569"/>
                  <a:pt x="90669" y="21008"/>
                  <a:pt x="90207" y="21469"/>
                </a:cubicBezTo>
                <a:cubicBezTo>
                  <a:pt x="91865" y="20411"/>
                  <a:pt x="93629" y="19406"/>
                  <a:pt x="95482" y="18453"/>
                </a:cubicBezTo>
                <a:cubicBezTo>
                  <a:pt x="95479" y="18318"/>
                  <a:pt x="95456" y="18190"/>
                  <a:pt x="95422" y="18063"/>
                </a:cubicBezTo>
                <a:cubicBezTo>
                  <a:pt x="94023" y="18730"/>
                  <a:pt x="92668" y="19428"/>
                  <a:pt x="91374" y="20152"/>
                </a:cubicBezTo>
                <a:close/>
                <a:moveTo>
                  <a:pt x="91929" y="19278"/>
                </a:moveTo>
                <a:cubicBezTo>
                  <a:pt x="91850" y="19436"/>
                  <a:pt x="91757" y="19597"/>
                  <a:pt x="91648" y="19758"/>
                </a:cubicBezTo>
                <a:cubicBezTo>
                  <a:pt x="91599" y="19837"/>
                  <a:pt x="91543" y="19916"/>
                  <a:pt x="91486" y="19999"/>
                </a:cubicBezTo>
                <a:cubicBezTo>
                  <a:pt x="92743" y="19301"/>
                  <a:pt x="94045" y="18629"/>
                  <a:pt x="95396" y="17987"/>
                </a:cubicBezTo>
                <a:cubicBezTo>
                  <a:pt x="95362" y="17890"/>
                  <a:pt x="95317" y="17792"/>
                  <a:pt x="95265" y="17699"/>
                </a:cubicBezTo>
                <a:cubicBezTo>
                  <a:pt x="94124" y="18209"/>
                  <a:pt x="93010" y="18734"/>
                  <a:pt x="91929" y="19278"/>
                </a:cubicBezTo>
                <a:close/>
                <a:moveTo>
                  <a:pt x="83660" y="23372"/>
                </a:moveTo>
                <a:cubicBezTo>
                  <a:pt x="82842" y="23987"/>
                  <a:pt x="81953" y="24632"/>
                  <a:pt x="81018" y="25304"/>
                </a:cubicBezTo>
                <a:cubicBezTo>
                  <a:pt x="80729" y="25514"/>
                  <a:pt x="80433" y="25720"/>
                  <a:pt x="80137" y="25934"/>
                </a:cubicBezTo>
                <a:cubicBezTo>
                  <a:pt x="79975" y="26066"/>
                  <a:pt x="79814" y="26197"/>
                  <a:pt x="79653" y="26328"/>
                </a:cubicBezTo>
                <a:cubicBezTo>
                  <a:pt x="76159" y="29232"/>
                  <a:pt x="73364" y="32508"/>
                  <a:pt x="71293" y="35993"/>
                </a:cubicBezTo>
                <a:cubicBezTo>
                  <a:pt x="72250" y="35209"/>
                  <a:pt x="73233" y="34429"/>
                  <a:pt x="74231" y="33660"/>
                </a:cubicBezTo>
                <a:cubicBezTo>
                  <a:pt x="76219" y="30823"/>
                  <a:pt x="78685" y="28155"/>
                  <a:pt x="81619" y="25747"/>
                </a:cubicBezTo>
                <a:cubicBezTo>
                  <a:pt x="84500" y="23375"/>
                  <a:pt x="87922" y="21218"/>
                  <a:pt x="91753" y="19278"/>
                </a:cubicBezTo>
                <a:cubicBezTo>
                  <a:pt x="91843" y="19106"/>
                  <a:pt x="91918" y="18940"/>
                  <a:pt x="91974" y="18779"/>
                </a:cubicBezTo>
                <a:cubicBezTo>
                  <a:pt x="88954" y="20186"/>
                  <a:pt x="86162" y="21717"/>
                  <a:pt x="83660" y="23372"/>
                </a:cubicBezTo>
                <a:close/>
                <a:moveTo>
                  <a:pt x="86613" y="20978"/>
                </a:moveTo>
                <a:cubicBezTo>
                  <a:pt x="86005" y="21526"/>
                  <a:pt x="85296" y="22111"/>
                  <a:pt x="84500" y="22726"/>
                </a:cubicBezTo>
                <a:cubicBezTo>
                  <a:pt x="86796" y="21274"/>
                  <a:pt x="89310" y="19924"/>
                  <a:pt x="92008" y="18670"/>
                </a:cubicBezTo>
                <a:cubicBezTo>
                  <a:pt x="92042" y="18554"/>
                  <a:pt x="92064" y="18441"/>
                  <a:pt x="92079" y="18333"/>
                </a:cubicBezTo>
                <a:cubicBezTo>
                  <a:pt x="90203" y="19139"/>
                  <a:pt x="88410" y="19991"/>
                  <a:pt x="86706" y="20888"/>
                </a:cubicBezTo>
                <a:cubicBezTo>
                  <a:pt x="86676" y="20918"/>
                  <a:pt x="86643" y="20948"/>
                  <a:pt x="86613" y="20978"/>
                </a:cubicBezTo>
                <a:close/>
                <a:moveTo>
                  <a:pt x="75630" y="27375"/>
                </a:moveTo>
                <a:cubicBezTo>
                  <a:pt x="73646" y="29067"/>
                  <a:pt x="71912" y="30879"/>
                  <a:pt x="70438" y="32785"/>
                </a:cubicBezTo>
                <a:cubicBezTo>
                  <a:pt x="71691" y="31814"/>
                  <a:pt x="72978" y="30857"/>
                  <a:pt x="74253" y="29930"/>
                </a:cubicBezTo>
                <a:cubicBezTo>
                  <a:pt x="75278" y="28842"/>
                  <a:pt x="76388" y="27791"/>
                  <a:pt x="77585" y="26786"/>
                </a:cubicBezTo>
                <a:cubicBezTo>
                  <a:pt x="80092" y="24677"/>
                  <a:pt x="83059" y="22734"/>
                  <a:pt x="86387" y="20959"/>
                </a:cubicBezTo>
                <a:cubicBezTo>
                  <a:pt x="86729" y="20655"/>
                  <a:pt x="87037" y="20362"/>
                  <a:pt x="87310" y="20085"/>
                </a:cubicBezTo>
                <a:cubicBezTo>
                  <a:pt x="82771" y="22238"/>
                  <a:pt x="78805" y="24677"/>
                  <a:pt x="75630" y="27375"/>
                </a:cubicBezTo>
                <a:close/>
                <a:moveTo>
                  <a:pt x="73627" y="27904"/>
                </a:moveTo>
                <a:cubicBezTo>
                  <a:pt x="70877" y="30272"/>
                  <a:pt x="68648" y="32879"/>
                  <a:pt x="66941" y="35637"/>
                </a:cubicBezTo>
                <a:cubicBezTo>
                  <a:pt x="67973" y="34748"/>
                  <a:pt x="69053" y="33870"/>
                  <a:pt x="70160" y="33003"/>
                </a:cubicBezTo>
                <a:cubicBezTo>
                  <a:pt x="71680" y="30996"/>
                  <a:pt x="73488" y="29082"/>
                  <a:pt x="75574" y="27307"/>
                </a:cubicBezTo>
                <a:cubicBezTo>
                  <a:pt x="78801" y="24561"/>
                  <a:pt x="82849" y="22085"/>
                  <a:pt x="87483" y="19901"/>
                </a:cubicBezTo>
                <a:cubicBezTo>
                  <a:pt x="87641" y="19732"/>
                  <a:pt x="87787" y="19567"/>
                  <a:pt x="87918" y="19406"/>
                </a:cubicBezTo>
                <a:cubicBezTo>
                  <a:pt x="82245" y="21848"/>
                  <a:pt x="77349" y="24696"/>
                  <a:pt x="73627" y="27904"/>
                </a:cubicBezTo>
                <a:close/>
                <a:moveTo>
                  <a:pt x="79484" y="23045"/>
                </a:moveTo>
                <a:cubicBezTo>
                  <a:pt x="78883" y="23462"/>
                  <a:pt x="78257" y="23893"/>
                  <a:pt x="77604" y="24336"/>
                </a:cubicBezTo>
                <a:cubicBezTo>
                  <a:pt x="75754" y="25593"/>
                  <a:pt x="73721" y="26955"/>
                  <a:pt x="71668" y="28396"/>
                </a:cubicBezTo>
                <a:cubicBezTo>
                  <a:pt x="71653" y="28411"/>
                  <a:pt x="71638" y="28422"/>
                  <a:pt x="71623" y="28433"/>
                </a:cubicBezTo>
                <a:cubicBezTo>
                  <a:pt x="68168" y="31453"/>
                  <a:pt x="65590" y="34856"/>
                  <a:pt x="63883" y="38455"/>
                </a:cubicBezTo>
                <a:cubicBezTo>
                  <a:pt x="64652" y="37704"/>
                  <a:pt x="65477" y="36935"/>
                  <a:pt x="66370" y="36140"/>
                </a:cubicBezTo>
                <a:cubicBezTo>
                  <a:pt x="66483" y="36038"/>
                  <a:pt x="66596" y="35937"/>
                  <a:pt x="66712" y="35839"/>
                </a:cubicBezTo>
                <a:cubicBezTo>
                  <a:pt x="68442" y="32980"/>
                  <a:pt x="70727" y="30279"/>
                  <a:pt x="73567" y="27833"/>
                </a:cubicBezTo>
                <a:cubicBezTo>
                  <a:pt x="77334" y="24591"/>
                  <a:pt x="82294" y="21717"/>
                  <a:pt x="88038" y="19252"/>
                </a:cubicBezTo>
                <a:cubicBezTo>
                  <a:pt x="88072" y="19211"/>
                  <a:pt x="88102" y="19169"/>
                  <a:pt x="88132" y="19128"/>
                </a:cubicBezTo>
                <a:cubicBezTo>
                  <a:pt x="88177" y="19064"/>
                  <a:pt x="88218" y="19004"/>
                  <a:pt x="88260" y="18944"/>
                </a:cubicBezTo>
                <a:cubicBezTo>
                  <a:pt x="85101" y="20197"/>
                  <a:pt x="82155" y="21567"/>
                  <a:pt x="79484" y="23045"/>
                </a:cubicBezTo>
                <a:close/>
                <a:moveTo>
                  <a:pt x="88346" y="18805"/>
                </a:moveTo>
                <a:cubicBezTo>
                  <a:pt x="88387" y="18742"/>
                  <a:pt x="88425" y="18678"/>
                  <a:pt x="88455" y="18614"/>
                </a:cubicBezTo>
                <a:cubicBezTo>
                  <a:pt x="86155" y="19466"/>
                  <a:pt x="83952" y="20370"/>
                  <a:pt x="81878" y="21334"/>
                </a:cubicBezTo>
                <a:cubicBezTo>
                  <a:pt x="81356" y="21724"/>
                  <a:pt x="80786" y="22133"/>
                  <a:pt x="80182" y="22557"/>
                </a:cubicBezTo>
                <a:cubicBezTo>
                  <a:pt x="82692" y="21214"/>
                  <a:pt x="85431" y="19961"/>
                  <a:pt x="88346" y="18805"/>
                </a:cubicBezTo>
                <a:close/>
                <a:moveTo>
                  <a:pt x="91145" y="17849"/>
                </a:moveTo>
                <a:cubicBezTo>
                  <a:pt x="90256" y="18171"/>
                  <a:pt x="89378" y="18501"/>
                  <a:pt x="88515" y="18843"/>
                </a:cubicBezTo>
                <a:cubicBezTo>
                  <a:pt x="88459" y="18937"/>
                  <a:pt x="88399" y="19031"/>
                  <a:pt x="88331" y="19128"/>
                </a:cubicBezTo>
                <a:cubicBezTo>
                  <a:pt x="89457" y="18648"/>
                  <a:pt x="90616" y="18186"/>
                  <a:pt x="91798" y="17740"/>
                </a:cubicBezTo>
                <a:cubicBezTo>
                  <a:pt x="91584" y="17774"/>
                  <a:pt x="91366" y="17811"/>
                  <a:pt x="91145" y="17849"/>
                </a:cubicBezTo>
                <a:close/>
                <a:moveTo>
                  <a:pt x="88860" y="17586"/>
                </a:moveTo>
                <a:cubicBezTo>
                  <a:pt x="89558" y="17470"/>
                  <a:pt x="90241" y="17365"/>
                  <a:pt x="90897" y="17271"/>
                </a:cubicBezTo>
                <a:cubicBezTo>
                  <a:pt x="91017" y="17241"/>
                  <a:pt x="91138" y="17211"/>
                  <a:pt x="91258" y="17181"/>
                </a:cubicBezTo>
                <a:cubicBezTo>
                  <a:pt x="90500" y="17271"/>
                  <a:pt x="89693" y="17380"/>
                  <a:pt x="88845" y="17511"/>
                </a:cubicBezTo>
                <a:cubicBezTo>
                  <a:pt x="88853" y="17533"/>
                  <a:pt x="88856" y="17560"/>
                  <a:pt x="88860" y="17586"/>
                </a:cubicBezTo>
                <a:close/>
                <a:moveTo>
                  <a:pt x="89419" y="18164"/>
                </a:moveTo>
                <a:cubicBezTo>
                  <a:pt x="89262" y="18190"/>
                  <a:pt x="89104" y="18220"/>
                  <a:pt x="88946" y="18250"/>
                </a:cubicBezTo>
                <a:cubicBezTo>
                  <a:pt x="88886" y="18273"/>
                  <a:pt x="88826" y="18291"/>
                  <a:pt x="88770" y="18310"/>
                </a:cubicBezTo>
                <a:cubicBezTo>
                  <a:pt x="88759" y="18344"/>
                  <a:pt x="88744" y="18378"/>
                  <a:pt x="88732" y="18411"/>
                </a:cubicBezTo>
                <a:cubicBezTo>
                  <a:pt x="88961" y="18329"/>
                  <a:pt x="89190" y="18243"/>
                  <a:pt x="89419" y="18164"/>
                </a:cubicBezTo>
                <a:close/>
                <a:moveTo>
                  <a:pt x="88871" y="17770"/>
                </a:moveTo>
                <a:cubicBezTo>
                  <a:pt x="88976" y="17751"/>
                  <a:pt x="89078" y="17732"/>
                  <a:pt x="89183" y="17717"/>
                </a:cubicBezTo>
                <a:cubicBezTo>
                  <a:pt x="89284" y="17691"/>
                  <a:pt x="89385" y="17665"/>
                  <a:pt x="89487" y="17639"/>
                </a:cubicBezTo>
                <a:cubicBezTo>
                  <a:pt x="89284" y="17669"/>
                  <a:pt x="89078" y="17702"/>
                  <a:pt x="88871" y="17736"/>
                </a:cubicBezTo>
                <a:cubicBezTo>
                  <a:pt x="88871" y="17744"/>
                  <a:pt x="88871" y="17751"/>
                  <a:pt x="88871" y="17762"/>
                </a:cubicBezTo>
                <a:cubicBezTo>
                  <a:pt x="88871" y="17762"/>
                  <a:pt x="88871" y="17766"/>
                  <a:pt x="88871" y="17770"/>
                </a:cubicBezTo>
                <a:close/>
                <a:moveTo>
                  <a:pt x="88680" y="18535"/>
                </a:moveTo>
                <a:cubicBezTo>
                  <a:pt x="88650" y="18592"/>
                  <a:pt x="88620" y="18652"/>
                  <a:pt x="88590" y="18712"/>
                </a:cubicBezTo>
                <a:cubicBezTo>
                  <a:pt x="89254" y="18449"/>
                  <a:pt x="89922" y="18198"/>
                  <a:pt x="90605" y="17946"/>
                </a:cubicBezTo>
                <a:cubicBezTo>
                  <a:pt x="90413" y="17980"/>
                  <a:pt x="90218" y="18014"/>
                  <a:pt x="90027" y="18051"/>
                </a:cubicBezTo>
                <a:cubicBezTo>
                  <a:pt x="89573" y="18209"/>
                  <a:pt x="89123" y="18370"/>
                  <a:pt x="88680" y="18535"/>
                </a:cubicBezTo>
                <a:close/>
                <a:moveTo>
                  <a:pt x="85093" y="18411"/>
                </a:moveTo>
                <a:cubicBezTo>
                  <a:pt x="85082" y="18430"/>
                  <a:pt x="85067" y="18449"/>
                  <a:pt x="85055" y="18468"/>
                </a:cubicBezTo>
                <a:cubicBezTo>
                  <a:pt x="86309" y="18220"/>
                  <a:pt x="87528" y="17999"/>
                  <a:pt x="88710" y="17796"/>
                </a:cubicBezTo>
                <a:cubicBezTo>
                  <a:pt x="88710" y="17785"/>
                  <a:pt x="88710" y="17774"/>
                  <a:pt x="88710" y="17762"/>
                </a:cubicBezTo>
                <a:cubicBezTo>
                  <a:pt x="87554" y="17954"/>
                  <a:pt x="86346" y="18171"/>
                  <a:pt x="85093" y="18411"/>
                </a:cubicBezTo>
                <a:close/>
                <a:moveTo>
                  <a:pt x="85213" y="18235"/>
                </a:moveTo>
                <a:cubicBezTo>
                  <a:pt x="86417" y="18002"/>
                  <a:pt x="87584" y="17792"/>
                  <a:pt x="88699" y="17612"/>
                </a:cubicBezTo>
                <a:cubicBezTo>
                  <a:pt x="88695" y="17586"/>
                  <a:pt x="88691" y="17560"/>
                  <a:pt x="88684" y="17533"/>
                </a:cubicBezTo>
                <a:cubicBezTo>
                  <a:pt x="87614" y="17699"/>
                  <a:pt x="86474" y="17897"/>
                  <a:pt x="85281" y="18123"/>
                </a:cubicBezTo>
                <a:cubicBezTo>
                  <a:pt x="85258" y="18160"/>
                  <a:pt x="85236" y="18198"/>
                  <a:pt x="85213" y="18235"/>
                </a:cubicBezTo>
                <a:close/>
                <a:moveTo>
                  <a:pt x="80707" y="18899"/>
                </a:moveTo>
                <a:cubicBezTo>
                  <a:pt x="82260" y="18558"/>
                  <a:pt x="83754" y="18250"/>
                  <a:pt x="85164" y="17984"/>
                </a:cubicBezTo>
                <a:cubicBezTo>
                  <a:pt x="85198" y="17927"/>
                  <a:pt x="85224" y="17867"/>
                  <a:pt x="85247" y="17811"/>
                </a:cubicBezTo>
                <a:cubicBezTo>
                  <a:pt x="83919" y="18055"/>
                  <a:pt x="82485" y="18340"/>
                  <a:pt x="80973" y="18670"/>
                </a:cubicBezTo>
                <a:cubicBezTo>
                  <a:pt x="80891" y="18745"/>
                  <a:pt x="80801" y="18820"/>
                  <a:pt x="80707" y="18899"/>
                </a:cubicBezTo>
                <a:close/>
                <a:moveTo>
                  <a:pt x="77825" y="18986"/>
                </a:moveTo>
                <a:cubicBezTo>
                  <a:pt x="77022" y="19177"/>
                  <a:pt x="76197" y="19379"/>
                  <a:pt x="75349" y="19593"/>
                </a:cubicBezTo>
                <a:cubicBezTo>
                  <a:pt x="75143" y="19721"/>
                  <a:pt x="74933" y="19852"/>
                  <a:pt x="74711" y="19987"/>
                </a:cubicBezTo>
                <a:cubicBezTo>
                  <a:pt x="75608" y="19762"/>
                  <a:pt x="76490" y="19545"/>
                  <a:pt x="77353" y="19338"/>
                </a:cubicBezTo>
                <a:cubicBezTo>
                  <a:pt x="78568" y="19046"/>
                  <a:pt x="79746" y="18775"/>
                  <a:pt x="80879" y="18528"/>
                </a:cubicBezTo>
                <a:cubicBezTo>
                  <a:pt x="81003" y="18423"/>
                  <a:pt x="81116" y="18318"/>
                  <a:pt x="81217" y="18216"/>
                </a:cubicBezTo>
                <a:cubicBezTo>
                  <a:pt x="80144" y="18445"/>
                  <a:pt x="79011" y="18700"/>
                  <a:pt x="77825" y="18986"/>
                </a:cubicBezTo>
                <a:close/>
                <a:moveTo>
                  <a:pt x="76482" y="18862"/>
                </a:moveTo>
                <a:cubicBezTo>
                  <a:pt x="76261" y="19008"/>
                  <a:pt x="76024" y="19162"/>
                  <a:pt x="75781" y="19319"/>
                </a:cubicBezTo>
                <a:cubicBezTo>
                  <a:pt x="77792" y="18817"/>
                  <a:pt x="79686" y="18378"/>
                  <a:pt x="81416" y="18010"/>
                </a:cubicBezTo>
                <a:cubicBezTo>
                  <a:pt x="81540" y="17875"/>
                  <a:pt x="81645" y="17747"/>
                  <a:pt x="81731" y="17631"/>
                </a:cubicBezTo>
                <a:cubicBezTo>
                  <a:pt x="80200" y="17939"/>
                  <a:pt x="78463" y="18336"/>
                  <a:pt x="76565" y="18805"/>
                </a:cubicBezTo>
                <a:cubicBezTo>
                  <a:pt x="76535" y="18824"/>
                  <a:pt x="76508" y="18843"/>
                  <a:pt x="76482" y="18862"/>
                </a:cubicBezTo>
                <a:close/>
                <a:moveTo>
                  <a:pt x="77311" y="18044"/>
                </a:moveTo>
                <a:cubicBezTo>
                  <a:pt x="75060" y="18595"/>
                  <a:pt x="72430" y="19304"/>
                  <a:pt x="69552" y="20137"/>
                </a:cubicBezTo>
                <a:cubicBezTo>
                  <a:pt x="69094" y="20389"/>
                  <a:pt x="68618" y="20651"/>
                  <a:pt x="68130" y="20922"/>
                </a:cubicBezTo>
                <a:cubicBezTo>
                  <a:pt x="69946" y="20396"/>
                  <a:pt x="71698" y="19908"/>
                  <a:pt x="73360" y="19466"/>
                </a:cubicBezTo>
                <a:cubicBezTo>
                  <a:pt x="74437" y="19177"/>
                  <a:pt x="75480" y="18910"/>
                  <a:pt x="76475" y="18663"/>
                </a:cubicBezTo>
                <a:cubicBezTo>
                  <a:pt x="76805" y="18438"/>
                  <a:pt x="77105" y="18228"/>
                  <a:pt x="77371" y="18032"/>
                </a:cubicBezTo>
                <a:cubicBezTo>
                  <a:pt x="77349" y="18036"/>
                  <a:pt x="77330" y="18040"/>
                  <a:pt x="77311" y="18044"/>
                </a:cubicBezTo>
                <a:moveTo>
                  <a:pt x="70209" y="19777"/>
                </a:moveTo>
                <a:cubicBezTo>
                  <a:pt x="72989" y="18978"/>
                  <a:pt x="75525" y="18306"/>
                  <a:pt x="77687" y="17785"/>
                </a:cubicBezTo>
                <a:cubicBezTo>
                  <a:pt x="77998" y="17533"/>
                  <a:pt x="78246" y="17305"/>
                  <a:pt x="78407" y="17106"/>
                </a:cubicBezTo>
                <a:cubicBezTo>
                  <a:pt x="77446" y="17320"/>
                  <a:pt x="76310" y="17605"/>
                  <a:pt x="75026" y="17942"/>
                </a:cubicBezTo>
                <a:cubicBezTo>
                  <a:pt x="74100" y="18190"/>
                  <a:pt x="73090" y="18468"/>
                  <a:pt x="72021" y="18772"/>
                </a:cubicBezTo>
                <a:cubicBezTo>
                  <a:pt x="71466" y="19087"/>
                  <a:pt x="70858" y="19421"/>
                  <a:pt x="70209" y="19777"/>
                </a:cubicBezTo>
                <a:close/>
                <a:moveTo>
                  <a:pt x="60540" y="22156"/>
                </a:moveTo>
                <a:cubicBezTo>
                  <a:pt x="64731" y="20771"/>
                  <a:pt x="68637" y="19567"/>
                  <a:pt x="71935" y="18625"/>
                </a:cubicBezTo>
                <a:cubicBezTo>
                  <a:pt x="72734" y="18175"/>
                  <a:pt x="73420" y="17777"/>
                  <a:pt x="73968" y="17428"/>
                </a:cubicBezTo>
                <a:cubicBezTo>
                  <a:pt x="73563" y="17541"/>
                  <a:pt x="73135" y="17665"/>
                  <a:pt x="72689" y="17792"/>
                </a:cubicBezTo>
                <a:cubicBezTo>
                  <a:pt x="70044" y="18562"/>
                  <a:pt x="66674" y="19612"/>
                  <a:pt x="62896" y="20869"/>
                </a:cubicBezTo>
                <a:cubicBezTo>
                  <a:pt x="62123" y="21278"/>
                  <a:pt x="61335" y="21706"/>
                  <a:pt x="60540" y="22156"/>
                </a:cubicBezTo>
                <a:close/>
                <a:moveTo>
                  <a:pt x="50717" y="24959"/>
                </a:moveTo>
                <a:cubicBezTo>
                  <a:pt x="54942" y="23398"/>
                  <a:pt x="59069" y="21961"/>
                  <a:pt x="62802" y="20723"/>
                </a:cubicBezTo>
                <a:cubicBezTo>
                  <a:pt x="64100" y="20032"/>
                  <a:pt x="65346" y="19406"/>
                  <a:pt x="66479" y="18843"/>
                </a:cubicBezTo>
                <a:cubicBezTo>
                  <a:pt x="64243" y="19590"/>
                  <a:pt x="61688" y="20468"/>
                  <a:pt x="58934" y="21447"/>
                </a:cubicBezTo>
                <a:cubicBezTo>
                  <a:pt x="56807" y="22201"/>
                  <a:pt x="54563" y="23015"/>
                  <a:pt x="52252" y="23874"/>
                </a:cubicBezTo>
                <a:cubicBezTo>
                  <a:pt x="51730" y="24227"/>
                  <a:pt x="51216" y="24587"/>
                  <a:pt x="50717" y="24959"/>
                </a:cubicBezTo>
                <a:close/>
                <a:moveTo>
                  <a:pt x="43911" y="26598"/>
                </a:moveTo>
                <a:cubicBezTo>
                  <a:pt x="43772" y="26752"/>
                  <a:pt x="43637" y="26906"/>
                  <a:pt x="43506" y="27056"/>
                </a:cubicBezTo>
                <a:cubicBezTo>
                  <a:pt x="46417" y="25897"/>
                  <a:pt x="49333" y="24779"/>
                  <a:pt x="52154" y="23728"/>
                </a:cubicBezTo>
                <a:cubicBezTo>
                  <a:pt x="52968" y="23184"/>
                  <a:pt x="53801" y="22662"/>
                  <a:pt x="54645" y="22163"/>
                </a:cubicBezTo>
                <a:cubicBezTo>
                  <a:pt x="53062" y="22760"/>
                  <a:pt x="51422" y="23390"/>
                  <a:pt x="49745" y="24039"/>
                </a:cubicBezTo>
                <a:cubicBezTo>
                  <a:pt x="47959" y="24734"/>
                  <a:pt x="46132" y="25454"/>
                  <a:pt x="44294" y="26193"/>
                </a:cubicBezTo>
                <a:cubicBezTo>
                  <a:pt x="44162" y="26328"/>
                  <a:pt x="44035" y="26463"/>
                  <a:pt x="43911" y="26598"/>
                </a:cubicBezTo>
                <a:moveTo>
                  <a:pt x="38549" y="28369"/>
                </a:moveTo>
                <a:cubicBezTo>
                  <a:pt x="40421" y="27581"/>
                  <a:pt x="42309" y="26805"/>
                  <a:pt x="44185" y="26051"/>
                </a:cubicBezTo>
                <a:cubicBezTo>
                  <a:pt x="44560" y="25668"/>
                  <a:pt x="44958" y="25293"/>
                  <a:pt x="45374" y="24925"/>
                </a:cubicBezTo>
                <a:cubicBezTo>
                  <a:pt x="43250" y="25795"/>
                  <a:pt x="41086" y="26696"/>
                  <a:pt x="38921" y="27615"/>
                </a:cubicBezTo>
                <a:cubicBezTo>
                  <a:pt x="38786" y="27870"/>
                  <a:pt x="38662" y="28118"/>
                  <a:pt x="38549" y="28369"/>
                </a:cubicBezTo>
                <a:close/>
                <a:moveTo>
                  <a:pt x="35131" y="28399"/>
                </a:moveTo>
                <a:cubicBezTo>
                  <a:pt x="35086" y="28636"/>
                  <a:pt x="35052" y="28868"/>
                  <a:pt x="35030" y="29105"/>
                </a:cubicBezTo>
                <a:cubicBezTo>
                  <a:pt x="35105" y="29071"/>
                  <a:pt x="35176" y="29037"/>
                  <a:pt x="35251" y="29007"/>
                </a:cubicBezTo>
                <a:cubicBezTo>
                  <a:pt x="36426" y="28493"/>
                  <a:pt x="37607" y="27983"/>
                  <a:pt x="38786" y="27480"/>
                </a:cubicBezTo>
                <a:cubicBezTo>
                  <a:pt x="38954" y="27172"/>
                  <a:pt x="39142" y="26861"/>
                  <a:pt x="39348" y="26550"/>
                </a:cubicBezTo>
                <a:cubicBezTo>
                  <a:pt x="37945" y="27157"/>
                  <a:pt x="36534" y="27773"/>
                  <a:pt x="35131" y="28399"/>
                </a:cubicBezTo>
                <a:close/>
                <a:moveTo>
                  <a:pt x="32325" y="28741"/>
                </a:moveTo>
                <a:cubicBezTo>
                  <a:pt x="32347" y="28966"/>
                  <a:pt x="32381" y="29191"/>
                  <a:pt x="32418" y="29416"/>
                </a:cubicBezTo>
                <a:cubicBezTo>
                  <a:pt x="33263" y="29033"/>
                  <a:pt x="34114" y="28654"/>
                  <a:pt x="34966" y="28275"/>
                </a:cubicBezTo>
                <a:cubicBezTo>
                  <a:pt x="35019" y="27998"/>
                  <a:pt x="35082" y="27724"/>
                  <a:pt x="35161" y="27446"/>
                </a:cubicBezTo>
                <a:cubicBezTo>
                  <a:pt x="34216" y="27874"/>
                  <a:pt x="33266" y="28305"/>
                  <a:pt x="32325" y="28741"/>
                </a:cubicBezTo>
                <a:close/>
                <a:moveTo>
                  <a:pt x="32261" y="27803"/>
                </a:moveTo>
                <a:cubicBezTo>
                  <a:pt x="32265" y="28050"/>
                  <a:pt x="32280" y="28302"/>
                  <a:pt x="32302" y="28549"/>
                </a:cubicBezTo>
                <a:cubicBezTo>
                  <a:pt x="33278" y="28099"/>
                  <a:pt x="34253" y="27656"/>
                  <a:pt x="35229" y="27214"/>
                </a:cubicBezTo>
                <a:cubicBezTo>
                  <a:pt x="35330" y="26891"/>
                  <a:pt x="35450" y="26568"/>
                  <a:pt x="35593" y="26246"/>
                </a:cubicBezTo>
                <a:cubicBezTo>
                  <a:pt x="34486" y="26760"/>
                  <a:pt x="33375" y="27277"/>
                  <a:pt x="32261" y="27803"/>
                </a:cubicBezTo>
                <a:moveTo>
                  <a:pt x="36092" y="24917"/>
                </a:moveTo>
                <a:cubicBezTo>
                  <a:pt x="34846" y="25518"/>
                  <a:pt x="33578" y="26129"/>
                  <a:pt x="32298" y="26748"/>
                </a:cubicBezTo>
                <a:cubicBezTo>
                  <a:pt x="32268" y="27030"/>
                  <a:pt x="32257" y="27311"/>
                  <a:pt x="32257" y="27596"/>
                </a:cubicBezTo>
                <a:lnTo>
                  <a:pt x="32257" y="27600"/>
                </a:lnTo>
                <a:cubicBezTo>
                  <a:pt x="33413" y="27056"/>
                  <a:pt x="34565" y="26520"/>
                  <a:pt x="35709" y="25987"/>
                </a:cubicBezTo>
                <a:cubicBezTo>
                  <a:pt x="35897" y="25589"/>
                  <a:pt x="36114" y="25188"/>
                  <a:pt x="36373" y="24782"/>
                </a:cubicBezTo>
                <a:cubicBezTo>
                  <a:pt x="36279" y="24827"/>
                  <a:pt x="36185" y="24872"/>
                  <a:pt x="36092" y="24917"/>
                </a:cubicBezTo>
                <a:close/>
                <a:moveTo>
                  <a:pt x="29822" y="27739"/>
                </a:moveTo>
                <a:cubicBezTo>
                  <a:pt x="30591" y="27364"/>
                  <a:pt x="31357" y="26992"/>
                  <a:pt x="32122" y="26625"/>
                </a:cubicBezTo>
                <a:cubicBezTo>
                  <a:pt x="32156" y="26294"/>
                  <a:pt x="32212" y="25964"/>
                  <a:pt x="32287" y="25634"/>
                </a:cubicBezTo>
                <a:cubicBezTo>
                  <a:pt x="31413" y="26073"/>
                  <a:pt x="30531" y="26516"/>
                  <a:pt x="29642" y="26962"/>
                </a:cubicBezTo>
                <a:cubicBezTo>
                  <a:pt x="29694" y="27221"/>
                  <a:pt x="29754" y="27480"/>
                  <a:pt x="29822" y="27739"/>
                </a:cubicBezTo>
                <a:close/>
                <a:moveTo>
                  <a:pt x="5280" y="47872"/>
                </a:moveTo>
                <a:cubicBezTo>
                  <a:pt x="4571" y="47478"/>
                  <a:pt x="4064" y="47020"/>
                  <a:pt x="3839" y="46488"/>
                </a:cubicBezTo>
                <a:cubicBezTo>
                  <a:pt x="3749" y="46274"/>
                  <a:pt x="3704" y="46049"/>
                  <a:pt x="3704" y="45816"/>
                </a:cubicBezTo>
                <a:cubicBezTo>
                  <a:pt x="3708" y="45096"/>
                  <a:pt x="4121" y="44304"/>
                  <a:pt x="4860" y="43445"/>
                </a:cubicBezTo>
                <a:cubicBezTo>
                  <a:pt x="5603" y="42586"/>
                  <a:pt x="6672" y="41663"/>
                  <a:pt x="8004" y="40683"/>
                </a:cubicBezTo>
                <a:cubicBezTo>
                  <a:pt x="10668" y="38725"/>
                  <a:pt x="14386" y="36560"/>
                  <a:pt x="18611" y="34327"/>
                </a:cubicBezTo>
                <a:cubicBezTo>
                  <a:pt x="22130" y="32466"/>
                  <a:pt x="26006" y="30564"/>
                  <a:pt x="29920" y="28703"/>
                </a:cubicBezTo>
                <a:cubicBezTo>
                  <a:pt x="29841" y="28471"/>
                  <a:pt x="29769" y="28238"/>
                  <a:pt x="29702" y="28005"/>
                </a:cubicBezTo>
                <a:cubicBezTo>
                  <a:pt x="20821" y="32335"/>
                  <a:pt x="11827" y="36935"/>
                  <a:pt x="6597" y="40717"/>
                </a:cubicBezTo>
                <a:cubicBezTo>
                  <a:pt x="4744" y="42060"/>
                  <a:pt x="3363" y="43298"/>
                  <a:pt x="2635" y="44375"/>
                </a:cubicBezTo>
                <a:cubicBezTo>
                  <a:pt x="2245" y="44949"/>
                  <a:pt x="2046" y="45471"/>
                  <a:pt x="2046" y="45932"/>
                </a:cubicBezTo>
                <a:cubicBezTo>
                  <a:pt x="2046" y="46187"/>
                  <a:pt x="2106" y="46428"/>
                  <a:pt x="2230" y="46649"/>
                </a:cubicBezTo>
                <a:cubicBezTo>
                  <a:pt x="2455" y="47058"/>
                  <a:pt x="2905" y="47429"/>
                  <a:pt x="3543" y="47756"/>
                </a:cubicBezTo>
                <a:cubicBezTo>
                  <a:pt x="4181" y="48082"/>
                  <a:pt x="5006" y="48360"/>
                  <a:pt x="5974" y="48581"/>
                </a:cubicBezTo>
                <a:cubicBezTo>
                  <a:pt x="6818" y="48776"/>
                  <a:pt x="7771" y="48934"/>
                  <a:pt x="8803" y="49046"/>
                </a:cubicBezTo>
                <a:cubicBezTo>
                  <a:pt x="7370" y="48750"/>
                  <a:pt x="6162" y="48360"/>
                  <a:pt x="5280" y="47872"/>
                </a:cubicBezTo>
                <a:close/>
                <a:moveTo>
                  <a:pt x="7096" y="47846"/>
                </a:moveTo>
                <a:cubicBezTo>
                  <a:pt x="6331" y="47384"/>
                  <a:pt x="5809" y="46848"/>
                  <a:pt x="5618" y="46233"/>
                </a:cubicBezTo>
                <a:cubicBezTo>
                  <a:pt x="5569" y="46064"/>
                  <a:pt x="5543" y="45891"/>
                  <a:pt x="5543" y="45715"/>
                </a:cubicBezTo>
                <a:cubicBezTo>
                  <a:pt x="5543" y="44972"/>
                  <a:pt x="5970" y="44161"/>
                  <a:pt x="6728" y="43287"/>
                </a:cubicBezTo>
                <a:cubicBezTo>
                  <a:pt x="7486" y="42417"/>
                  <a:pt x="8582" y="41475"/>
                  <a:pt x="9948" y="40488"/>
                </a:cubicBezTo>
                <a:cubicBezTo>
                  <a:pt x="12683" y="38507"/>
                  <a:pt x="16495" y="36327"/>
                  <a:pt x="20828" y="34095"/>
                </a:cubicBezTo>
                <a:cubicBezTo>
                  <a:pt x="23774" y="32579"/>
                  <a:pt x="26959" y="31037"/>
                  <a:pt x="30212" y="29517"/>
                </a:cubicBezTo>
                <a:cubicBezTo>
                  <a:pt x="30130" y="29307"/>
                  <a:pt x="30055" y="29093"/>
                  <a:pt x="29980" y="28880"/>
                </a:cubicBezTo>
                <a:cubicBezTo>
                  <a:pt x="21635" y="32849"/>
                  <a:pt x="13474" y="37006"/>
                  <a:pt x="8559" y="40507"/>
                </a:cubicBezTo>
                <a:cubicBezTo>
                  <a:pt x="6657" y="41861"/>
                  <a:pt x="5243" y="43122"/>
                  <a:pt x="4496" y="44218"/>
                </a:cubicBezTo>
                <a:cubicBezTo>
                  <a:pt x="4094" y="44803"/>
                  <a:pt x="3888" y="45340"/>
                  <a:pt x="3892" y="45816"/>
                </a:cubicBezTo>
                <a:cubicBezTo>
                  <a:pt x="3892" y="46026"/>
                  <a:pt x="3929" y="46225"/>
                  <a:pt x="4008" y="46413"/>
                </a:cubicBezTo>
                <a:cubicBezTo>
                  <a:pt x="4211" y="46889"/>
                  <a:pt x="4680" y="47328"/>
                  <a:pt x="5370" y="47711"/>
                </a:cubicBezTo>
                <a:cubicBezTo>
                  <a:pt x="6064" y="48093"/>
                  <a:pt x="6976" y="48420"/>
                  <a:pt x="8049" y="48686"/>
                </a:cubicBezTo>
                <a:cubicBezTo>
                  <a:pt x="8694" y="48844"/>
                  <a:pt x="9396" y="48983"/>
                  <a:pt x="10143" y="49095"/>
                </a:cubicBezTo>
                <a:cubicBezTo>
                  <a:pt x="10184" y="49095"/>
                  <a:pt x="10229" y="49095"/>
                  <a:pt x="10270" y="49095"/>
                </a:cubicBezTo>
                <a:lnTo>
                  <a:pt x="10270" y="49095"/>
                </a:lnTo>
                <a:cubicBezTo>
                  <a:pt x="10315" y="49095"/>
                  <a:pt x="10360" y="49095"/>
                  <a:pt x="10405" y="49095"/>
                </a:cubicBezTo>
                <a:cubicBezTo>
                  <a:pt x="9066" y="48765"/>
                  <a:pt x="7933" y="48349"/>
                  <a:pt x="7096" y="47846"/>
                </a:cubicBezTo>
                <a:moveTo>
                  <a:pt x="8905" y="47842"/>
                </a:moveTo>
                <a:cubicBezTo>
                  <a:pt x="8083" y="47306"/>
                  <a:pt x="7543" y="46686"/>
                  <a:pt x="7404" y="45974"/>
                </a:cubicBezTo>
                <a:cubicBezTo>
                  <a:pt x="7381" y="45857"/>
                  <a:pt x="7370" y="45737"/>
                  <a:pt x="7370" y="45613"/>
                </a:cubicBezTo>
                <a:cubicBezTo>
                  <a:pt x="7370" y="44679"/>
                  <a:pt x="8027" y="43644"/>
                  <a:pt x="9175" y="42514"/>
                </a:cubicBezTo>
                <a:cubicBezTo>
                  <a:pt x="10323" y="41385"/>
                  <a:pt x="11970" y="40166"/>
                  <a:pt x="13989" y="38886"/>
                </a:cubicBezTo>
                <a:cubicBezTo>
                  <a:pt x="18022" y="36327"/>
                  <a:pt x="23534" y="33532"/>
                  <a:pt x="29458" y="30774"/>
                </a:cubicBezTo>
                <a:cubicBezTo>
                  <a:pt x="29811" y="30613"/>
                  <a:pt x="30167" y="30448"/>
                  <a:pt x="30520" y="30283"/>
                </a:cubicBezTo>
                <a:cubicBezTo>
                  <a:pt x="30437" y="30084"/>
                  <a:pt x="30359" y="29889"/>
                  <a:pt x="30280" y="29690"/>
                </a:cubicBezTo>
                <a:cubicBezTo>
                  <a:pt x="22509" y="33314"/>
                  <a:pt x="15122" y="37074"/>
                  <a:pt x="10514" y="40308"/>
                </a:cubicBezTo>
                <a:cubicBezTo>
                  <a:pt x="8563" y="41678"/>
                  <a:pt x="7111" y="42953"/>
                  <a:pt x="6346" y="44075"/>
                </a:cubicBezTo>
                <a:cubicBezTo>
                  <a:pt x="5937" y="44672"/>
                  <a:pt x="5723" y="45223"/>
                  <a:pt x="5723" y="45715"/>
                </a:cubicBezTo>
                <a:cubicBezTo>
                  <a:pt x="5723" y="45872"/>
                  <a:pt x="5745" y="46030"/>
                  <a:pt x="5794" y="46180"/>
                </a:cubicBezTo>
                <a:cubicBezTo>
                  <a:pt x="5959" y="46732"/>
                  <a:pt x="6443" y="47242"/>
                  <a:pt x="7190" y="47692"/>
                </a:cubicBezTo>
                <a:cubicBezTo>
                  <a:pt x="7936" y="48139"/>
                  <a:pt x="8942" y="48525"/>
                  <a:pt x="10128" y="48836"/>
                </a:cubicBezTo>
                <a:cubicBezTo>
                  <a:pt x="10465" y="48926"/>
                  <a:pt x="10818" y="49009"/>
                  <a:pt x="11186" y="49084"/>
                </a:cubicBezTo>
                <a:cubicBezTo>
                  <a:pt x="11358" y="49084"/>
                  <a:pt x="11531" y="49077"/>
                  <a:pt x="11707" y="49073"/>
                </a:cubicBezTo>
                <a:cubicBezTo>
                  <a:pt x="10585" y="48728"/>
                  <a:pt x="9632" y="48319"/>
                  <a:pt x="8905" y="47842"/>
                </a:cubicBezTo>
                <a:moveTo>
                  <a:pt x="10694" y="47842"/>
                </a:moveTo>
                <a:cubicBezTo>
                  <a:pt x="9820" y="47223"/>
                  <a:pt x="9272" y="46503"/>
                  <a:pt x="9193" y="45696"/>
                </a:cubicBezTo>
                <a:cubicBezTo>
                  <a:pt x="9186" y="45628"/>
                  <a:pt x="9182" y="45565"/>
                  <a:pt x="9182" y="45501"/>
                </a:cubicBezTo>
                <a:cubicBezTo>
                  <a:pt x="9186" y="44450"/>
                  <a:pt x="9985" y="43283"/>
                  <a:pt x="11373" y="42012"/>
                </a:cubicBezTo>
                <a:cubicBezTo>
                  <a:pt x="12762" y="40740"/>
                  <a:pt x="14750" y="39366"/>
                  <a:pt x="17159" y="37933"/>
                </a:cubicBezTo>
                <a:cubicBezTo>
                  <a:pt x="20915" y="35701"/>
                  <a:pt x="25695" y="33326"/>
                  <a:pt x="30824" y="30984"/>
                </a:cubicBezTo>
                <a:cubicBezTo>
                  <a:pt x="30745" y="30804"/>
                  <a:pt x="30666" y="30628"/>
                  <a:pt x="30591" y="30448"/>
                </a:cubicBezTo>
                <a:cubicBezTo>
                  <a:pt x="23425" y="33750"/>
                  <a:pt x="16761" y="37138"/>
                  <a:pt x="12461" y="40109"/>
                </a:cubicBezTo>
                <a:cubicBezTo>
                  <a:pt x="10462" y="41494"/>
                  <a:pt x="8972" y="42792"/>
                  <a:pt x="8184" y="43936"/>
                </a:cubicBezTo>
                <a:cubicBezTo>
                  <a:pt x="7764" y="44544"/>
                  <a:pt x="7546" y="45107"/>
                  <a:pt x="7550" y="45613"/>
                </a:cubicBezTo>
                <a:cubicBezTo>
                  <a:pt x="7550" y="45726"/>
                  <a:pt x="7558" y="45835"/>
                  <a:pt x="7580" y="45940"/>
                </a:cubicBezTo>
                <a:cubicBezTo>
                  <a:pt x="7704" y="46581"/>
                  <a:pt x="8203" y="47170"/>
                  <a:pt x="9002" y="47692"/>
                </a:cubicBezTo>
                <a:cubicBezTo>
                  <a:pt x="9801" y="48214"/>
                  <a:pt x="10901" y="48664"/>
                  <a:pt x="12206" y="49031"/>
                </a:cubicBezTo>
                <a:cubicBezTo>
                  <a:pt x="12229" y="49039"/>
                  <a:pt x="12255" y="49046"/>
                  <a:pt x="12278" y="49054"/>
                </a:cubicBezTo>
                <a:cubicBezTo>
                  <a:pt x="12525" y="49043"/>
                  <a:pt x="12769" y="49031"/>
                  <a:pt x="13017" y="49016"/>
                </a:cubicBezTo>
                <a:cubicBezTo>
                  <a:pt x="12101" y="48671"/>
                  <a:pt x="11317" y="48277"/>
                  <a:pt x="10694" y="47842"/>
                </a:cubicBezTo>
                <a:close/>
                <a:moveTo>
                  <a:pt x="14352" y="48923"/>
                </a:moveTo>
                <a:cubicBezTo>
                  <a:pt x="13621" y="48593"/>
                  <a:pt x="12983" y="48225"/>
                  <a:pt x="12461" y="47827"/>
                </a:cubicBezTo>
                <a:cubicBezTo>
                  <a:pt x="11538" y="47114"/>
                  <a:pt x="10987" y="46293"/>
                  <a:pt x="10979" y="45377"/>
                </a:cubicBezTo>
                <a:lnTo>
                  <a:pt x="10979" y="45358"/>
                </a:lnTo>
                <a:cubicBezTo>
                  <a:pt x="10979" y="44492"/>
                  <a:pt x="11508" y="43550"/>
                  <a:pt x="12450" y="42548"/>
                </a:cubicBezTo>
                <a:cubicBezTo>
                  <a:pt x="13392" y="41543"/>
                  <a:pt x="14754" y="40469"/>
                  <a:pt x="16435" y="39351"/>
                </a:cubicBezTo>
                <a:cubicBezTo>
                  <a:pt x="19804" y="37111"/>
                  <a:pt x="24472" y="34688"/>
                  <a:pt x="29683" y="32271"/>
                </a:cubicBezTo>
                <a:cubicBezTo>
                  <a:pt x="30152" y="32054"/>
                  <a:pt x="30629" y="31836"/>
                  <a:pt x="31109" y="31618"/>
                </a:cubicBezTo>
                <a:cubicBezTo>
                  <a:pt x="31038" y="31461"/>
                  <a:pt x="30966" y="31303"/>
                  <a:pt x="30895" y="31146"/>
                </a:cubicBezTo>
                <a:cubicBezTo>
                  <a:pt x="24355" y="34132"/>
                  <a:pt x="18386" y="37171"/>
                  <a:pt x="14397" y="39892"/>
                </a:cubicBezTo>
                <a:cubicBezTo>
                  <a:pt x="12345" y="41291"/>
                  <a:pt x="10818" y="42608"/>
                  <a:pt x="10015" y="43779"/>
                </a:cubicBezTo>
                <a:cubicBezTo>
                  <a:pt x="9584" y="44402"/>
                  <a:pt x="9359" y="44979"/>
                  <a:pt x="9362" y="45501"/>
                </a:cubicBezTo>
                <a:cubicBezTo>
                  <a:pt x="9362" y="45561"/>
                  <a:pt x="9362" y="45617"/>
                  <a:pt x="9370" y="45677"/>
                </a:cubicBezTo>
                <a:cubicBezTo>
                  <a:pt x="9441" y="46413"/>
                  <a:pt x="9944" y="47092"/>
                  <a:pt x="10799" y="47696"/>
                </a:cubicBezTo>
                <a:cubicBezTo>
                  <a:pt x="11486" y="48184"/>
                  <a:pt x="12390" y="48615"/>
                  <a:pt x="13463" y="48990"/>
                </a:cubicBezTo>
                <a:cubicBezTo>
                  <a:pt x="13760" y="48971"/>
                  <a:pt x="14056" y="48949"/>
                  <a:pt x="14352" y="48923"/>
                </a:cubicBezTo>
                <a:moveTo>
                  <a:pt x="14716" y="49084"/>
                </a:moveTo>
                <a:cubicBezTo>
                  <a:pt x="14458" y="49107"/>
                  <a:pt x="14195" y="49129"/>
                  <a:pt x="13936" y="49148"/>
                </a:cubicBezTo>
                <a:cubicBezTo>
                  <a:pt x="14045" y="49182"/>
                  <a:pt x="14154" y="49215"/>
                  <a:pt x="14266" y="49249"/>
                </a:cubicBezTo>
                <a:cubicBezTo>
                  <a:pt x="14529" y="49242"/>
                  <a:pt x="14795" y="49234"/>
                  <a:pt x="15062" y="49223"/>
                </a:cubicBezTo>
                <a:cubicBezTo>
                  <a:pt x="14945" y="49178"/>
                  <a:pt x="14833" y="49133"/>
                  <a:pt x="14716" y="49084"/>
                </a:cubicBezTo>
                <a:moveTo>
                  <a:pt x="16420" y="49152"/>
                </a:moveTo>
                <a:cubicBezTo>
                  <a:pt x="16281" y="49088"/>
                  <a:pt x="16146" y="49020"/>
                  <a:pt x="16011" y="48953"/>
                </a:cubicBezTo>
                <a:cubicBezTo>
                  <a:pt x="15707" y="48986"/>
                  <a:pt x="15399" y="49020"/>
                  <a:pt x="15095" y="49050"/>
                </a:cubicBezTo>
                <a:cubicBezTo>
                  <a:pt x="15227" y="49103"/>
                  <a:pt x="15362" y="49155"/>
                  <a:pt x="15501" y="49204"/>
                </a:cubicBezTo>
                <a:cubicBezTo>
                  <a:pt x="15804" y="49189"/>
                  <a:pt x="16112" y="49170"/>
                  <a:pt x="16420" y="49152"/>
                </a:cubicBezTo>
                <a:moveTo>
                  <a:pt x="16776" y="49313"/>
                </a:moveTo>
                <a:cubicBezTo>
                  <a:pt x="16506" y="49335"/>
                  <a:pt x="16232" y="49350"/>
                  <a:pt x="15962" y="49365"/>
                </a:cubicBezTo>
                <a:cubicBezTo>
                  <a:pt x="16075" y="49407"/>
                  <a:pt x="16191" y="49444"/>
                  <a:pt x="16307" y="49482"/>
                </a:cubicBezTo>
                <a:cubicBezTo>
                  <a:pt x="16322" y="49485"/>
                  <a:pt x="16337" y="49489"/>
                  <a:pt x="16352" y="49497"/>
                </a:cubicBezTo>
                <a:cubicBezTo>
                  <a:pt x="16626" y="49493"/>
                  <a:pt x="16900" y="49489"/>
                  <a:pt x="17178" y="49482"/>
                </a:cubicBezTo>
                <a:cubicBezTo>
                  <a:pt x="17043" y="49429"/>
                  <a:pt x="16908" y="49373"/>
                  <a:pt x="16776" y="49313"/>
                </a:cubicBezTo>
                <a:close/>
                <a:moveTo>
                  <a:pt x="18067" y="49204"/>
                </a:moveTo>
                <a:cubicBezTo>
                  <a:pt x="17759" y="49234"/>
                  <a:pt x="17455" y="49260"/>
                  <a:pt x="17151" y="49287"/>
                </a:cubicBezTo>
                <a:cubicBezTo>
                  <a:pt x="17302" y="49347"/>
                  <a:pt x="17455" y="49410"/>
                  <a:pt x="17613" y="49470"/>
                </a:cubicBezTo>
                <a:cubicBezTo>
                  <a:pt x="17917" y="49459"/>
                  <a:pt x="18221" y="49448"/>
                  <a:pt x="18525" y="49433"/>
                </a:cubicBezTo>
                <a:cubicBezTo>
                  <a:pt x="18367" y="49358"/>
                  <a:pt x="18217" y="49279"/>
                  <a:pt x="18067" y="49204"/>
                </a:cubicBezTo>
                <a:close/>
                <a:moveTo>
                  <a:pt x="19860" y="49347"/>
                </a:moveTo>
                <a:cubicBezTo>
                  <a:pt x="19692" y="49249"/>
                  <a:pt x="19530" y="49155"/>
                  <a:pt x="19369" y="49058"/>
                </a:cubicBezTo>
                <a:cubicBezTo>
                  <a:pt x="19039" y="49099"/>
                  <a:pt x="18709" y="49137"/>
                  <a:pt x="18378" y="49170"/>
                </a:cubicBezTo>
                <a:cubicBezTo>
                  <a:pt x="18543" y="49253"/>
                  <a:pt x="18709" y="49332"/>
                  <a:pt x="18881" y="49410"/>
                </a:cubicBezTo>
                <a:cubicBezTo>
                  <a:pt x="19208" y="49392"/>
                  <a:pt x="19534" y="49369"/>
                  <a:pt x="19860" y="49347"/>
                </a:cubicBezTo>
                <a:close/>
                <a:moveTo>
                  <a:pt x="20157" y="49504"/>
                </a:moveTo>
                <a:cubicBezTo>
                  <a:pt x="19853" y="49531"/>
                  <a:pt x="19549" y="49553"/>
                  <a:pt x="19249" y="49576"/>
                </a:cubicBezTo>
                <a:cubicBezTo>
                  <a:pt x="19418" y="49647"/>
                  <a:pt x="19594" y="49718"/>
                  <a:pt x="19770" y="49789"/>
                </a:cubicBezTo>
                <a:cubicBezTo>
                  <a:pt x="20067" y="49786"/>
                  <a:pt x="20367" y="49774"/>
                  <a:pt x="20663" y="49763"/>
                </a:cubicBezTo>
                <a:cubicBezTo>
                  <a:pt x="20491" y="49681"/>
                  <a:pt x="20322" y="49594"/>
                  <a:pt x="20157" y="49504"/>
                </a:cubicBezTo>
                <a:moveTo>
                  <a:pt x="21977" y="49699"/>
                </a:moveTo>
                <a:cubicBezTo>
                  <a:pt x="21793" y="49594"/>
                  <a:pt x="21616" y="49489"/>
                  <a:pt x="21440" y="49380"/>
                </a:cubicBezTo>
                <a:cubicBezTo>
                  <a:pt x="21117" y="49418"/>
                  <a:pt x="20791" y="49448"/>
                  <a:pt x="20464" y="49478"/>
                </a:cubicBezTo>
                <a:cubicBezTo>
                  <a:pt x="20648" y="49572"/>
                  <a:pt x="20832" y="49662"/>
                  <a:pt x="21024" y="49752"/>
                </a:cubicBezTo>
                <a:cubicBezTo>
                  <a:pt x="21339" y="49737"/>
                  <a:pt x="21658" y="49718"/>
                  <a:pt x="21977" y="49699"/>
                </a:cubicBezTo>
                <a:close/>
                <a:moveTo>
                  <a:pt x="22832" y="50153"/>
                </a:moveTo>
                <a:cubicBezTo>
                  <a:pt x="22641" y="50056"/>
                  <a:pt x="22453" y="49958"/>
                  <a:pt x="22273" y="49861"/>
                </a:cubicBezTo>
                <a:cubicBezTo>
                  <a:pt x="21977" y="49883"/>
                  <a:pt x="21680" y="49898"/>
                  <a:pt x="21384" y="49917"/>
                </a:cubicBezTo>
                <a:cubicBezTo>
                  <a:pt x="21575" y="50000"/>
                  <a:pt x="21766" y="50082"/>
                  <a:pt x="21965" y="50165"/>
                </a:cubicBezTo>
                <a:cubicBezTo>
                  <a:pt x="22254" y="50161"/>
                  <a:pt x="22543" y="50157"/>
                  <a:pt x="22832" y="50153"/>
                </a:cubicBezTo>
                <a:close/>
                <a:moveTo>
                  <a:pt x="23181" y="50322"/>
                </a:moveTo>
                <a:cubicBezTo>
                  <a:pt x="22926" y="50330"/>
                  <a:pt x="22667" y="50333"/>
                  <a:pt x="22408" y="50337"/>
                </a:cubicBezTo>
                <a:cubicBezTo>
                  <a:pt x="22532" y="50386"/>
                  <a:pt x="22659" y="50435"/>
                  <a:pt x="22783" y="50480"/>
                </a:cubicBezTo>
                <a:cubicBezTo>
                  <a:pt x="22843" y="50502"/>
                  <a:pt x="22903" y="50525"/>
                  <a:pt x="22960" y="50544"/>
                </a:cubicBezTo>
                <a:cubicBezTo>
                  <a:pt x="23211" y="50555"/>
                  <a:pt x="23462" y="50562"/>
                  <a:pt x="23714" y="50566"/>
                </a:cubicBezTo>
                <a:cubicBezTo>
                  <a:pt x="23534" y="50487"/>
                  <a:pt x="23357" y="50405"/>
                  <a:pt x="23181" y="50322"/>
                </a:cubicBezTo>
                <a:moveTo>
                  <a:pt x="24408" y="50270"/>
                </a:moveTo>
                <a:cubicBezTo>
                  <a:pt x="24119" y="50285"/>
                  <a:pt x="23834" y="50300"/>
                  <a:pt x="23545" y="50311"/>
                </a:cubicBezTo>
                <a:cubicBezTo>
                  <a:pt x="23744" y="50401"/>
                  <a:pt x="23943" y="50487"/>
                  <a:pt x="24145" y="50574"/>
                </a:cubicBezTo>
                <a:cubicBezTo>
                  <a:pt x="24318" y="50574"/>
                  <a:pt x="24494" y="50577"/>
                  <a:pt x="24667" y="50577"/>
                </a:cubicBezTo>
                <a:lnTo>
                  <a:pt x="24667" y="50577"/>
                </a:lnTo>
                <a:lnTo>
                  <a:pt x="24678" y="50577"/>
                </a:lnTo>
                <a:cubicBezTo>
                  <a:pt x="24779" y="50577"/>
                  <a:pt x="24881" y="50577"/>
                  <a:pt x="24982" y="50574"/>
                </a:cubicBezTo>
                <a:cubicBezTo>
                  <a:pt x="24787" y="50476"/>
                  <a:pt x="24595" y="50375"/>
                  <a:pt x="24408" y="50270"/>
                </a:cubicBezTo>
                <a:moveTo>
                  <a:pt x="26231" y="50547"/>
                </a:moveTo>
                <a:cubicBezTo>
                  <a:pt x="26025" y="50431"/>
                  <a:pt x="25826" y="50307"/>
                  <a:pt x="25631" y="50183"/>
                </a:cubicBezTo>
                <a:cubicBezTo>
                  <a:pt x="25327" y="50210"/>
                  <a:pt x="25019" y="50232"/>
                  <a:pt x="24712" y="50251"/>
                </a:cubicBezTo>
                <a:cubicBezTo>
                  <a:pt x="24914" y="50360"/>
                  <a:pt x="25124" y="50465"/>
                  <a:pt x="25338" y="50570"/>
                </a:cubicBezTo>
                <a:cubicBezTo>
                  <a:pt x="25635" y="50566"/>
                  <a:pt x="25935" y="50559"/>
                  <a:pt x="26231" y="50547"/>
                </a:cubicBezTo>
                <a:close/>
                <a:moveTo>
                  <a:pt x="26520" y="50716"/>
                </a:moveTo>
                <a:cubicBezTo>
                  <a:pt x="26246" y="50727"/>
                  <a:pt x="25969" y="50735"/>
                  <a:pt x="25691" y="50742"/>
                </a:cubicBezTo>
                <a:cubicBezTo>
                  <a:pt x="25882" y="50832"/>
                  <a:pt x="26078" y="50922"/>
                  <a:pt x="26276" y="51009"/>
                </a:cubicBezTo>
                <a:cubicBezTo>
                  <a:pt x="26547" y="51016"/>
                  <a:pt x="26817" y="51020"/>
                  <a:pt x="27087" y="51024"/>
                </a:cubicBezTo>
                <a:cubicBezTo>
                  <a:pt x="26895" y="50922"/>
                  <a:pt x="26708" y="50821"/>
                  <a:pt x="26520" y="50716"/>
                </a:cubicBezTo>
                <a:moveTo>
                  <a:pt x="28306" y="51020"/>
                </a:moveTo>
                <a:cubicBezTo>
                  <a:pt x="28104" y="50896"/>
                  <a:pt x="27905" y="50776"/>
                  <a:pt x="27713" y="50649"/>
                </a:cubicBezTo>
                <a:cubicBezTo>
                  <a:pt x="27417" y="50671"/>
                  <a:pt x="27121" y="50686"/>
                  <a:pt x="26824" y="50701"/>
                </a:cubicBezTo>
                <a:cubicBezTo>
                  <a:pt x="27027" y="50810"/>
                  <a:pt x="27229" y="50919"/>
                  <a:pt x="27439" y="51024"/>
                </a:cubicBezTo>
                <a:cubicBezTo>
                  <a:pt x="27462" y="51024"/>
                  <a:pt x="27485" y="51024"/>
                  <a:pt x="27507" y="51024"/>
                </a:cubicBezTo>
                <a:lnTo>
                  <a:pt x="27511" y="51024"/>
                </a:lnTo>
                <a:cubicBezTo>
                  <a:pt x="27777" y="51024"/>
                  <a:pt x="28040" y="51024"/>
                  <a:pt x="28306" y="51020"/>
                </a:cubicBezTo>
                <a:moveTo>
                  <a:pt x="29154" y="51500"/>
                </a:moveTo>
                <a:cubicBezTo>
                  <a:pt x="28963" y="51399"/>
                  <a:pt x="28775" y="51294"/>
                  <a:pt x="28591" y="51185"/>
                </a:cubicBezTo>
                <a:cubicBezTo>
                  <a:pt x="28325" y="51193"/>
                  <a:pt x="28055" y="51196"/>
                  <a:pt x="27788" y="51200"/>
                </a:cubicBezTo>
                <a:cubicBezTo>
                  <a:pt x="27980" y="51290"/>
                  <a:pt x="28171" y="51384"/>
                  <a:pt x="28366" y="51474"/>
                </a:cubicBezTo>
                <a:cubicBezTo>
                  <a:pt x="28629" y="51485"/>
                  <a:pt x="28892" y="51493"/>
                  <a:pt x="29154" y="51500"/>
                </a:cubicBezTo>
                <a:moveTo>
                  <a:pt x="29492" y="51680"/>
                </a:moveTo>
                <a:cubicBezTo>
                  <a:pt x="29255" y="51677"/>
                  <a:pt x="29023" y="51669"/>
                  <a:pt x="28790" y="51662"/>
                </a:cubicBezTo>
                <a:cubicBezTo>
                  <a:pt x="28862" y="51695"/>
                  <a:pt x="28940" y="51729"/>
                  <a:pt x="29015" y="51759"/>
                </a:cubicBezTo>
                <a:cubicBezTo>
                  <a:pt x="29113" y="51804"/>
                  <a:pt x="29214" y="51845"/>
                  <a:pt x="29315" y="51887"/>
                </a:cubicBezTo>
                <a:cubicBezTo>
                  <a:pt x="29548" y="51909"/>
                  <a:pt x="29777" y="51928"/>
                  <a:pt x="30006" y="51943"/>
                </a:cubicBezTo>
                <a:cubicBezTo>
                  <a:pt x="29833" y="51857"/>
                  <a:pt x="29661" y="51770"/>
                  <a:pt x="29492" y="51680"/>
                </a:cubicBezTo>
                <a:moveTo>
                  <a:pt x="31184" y="52014"/>
                </a:moveTo>
                <a:cubicBezTo>
                  <a:pt x="30993" y="51909"/>
                  <a:pt x="30805" y="51800"/>
                  <a:pt x="30621" y="51688"/>
                </a:cubicBezTo>
                <a:cubicBezTo>
                  <a:pt x="30516" y="51688"/>
                  <a:pt x="30415" y="51688"/>
                  <a:pt x="30314" y="51688"/>
                </a:cubicBezTo>
                <a:cubicBezTo>
                  <a:pt x="30156" y="51688"/>
                  <a:pt x="29998" y="51688"/>
                  <a:pt x="29845" y="51688"/>
                </a:cubicBezTo>
                <a:cubicBezTo>
                  <a:pt x="30032" y="51785"/>
                  <a:pt x="30227" y="51879"/>
                  <a:pt x="30422" y="51973"/>
                </a:cubicBezTo>
                <a:cubicBezTo>
                  <a:pt x="30677" y="51988"/>
                  <a:pt x="30929" y="52003"/>
                  <a:pt x="31184" y="52014"/>
                </a:cubicBezTo>
                <a:moveTo>
                  <a:pt x="31514" y="52198"/>
                </a:moveTo>
                <a:cubicBezTo>
                  <a:pt x="31289" y="52191"/>
                  <a:pt x="31064" y="52179"/>
                  <a:pt x="30839" y="52168"/>
                </a:cubicBezTo>
                <a:cubicBezTo>
                  <a:pt x="30895" y="52194"/>
                  <a:pt x="30951" y="52221"/>
                  <a:pt x="31008" y="52243"/>
                </a:cubicBezTo>
                <a:cubicBezTo>
                  <a:pt x="31124" y="52299"/>
                  <a:pt x="31244" y="52352"/>
                  <a:pt x="31364" y="52405"/>
                </a:cubicBezTo>
                <a:cubicBezTo>
                  <a:pt x="31585" y="52427"/>
                  <a:pt x="31807" y="52450"/>
                  <a:pt x="32028" y="52472"/>
                </a:cubicBezTo>
                <a:cubicBezTo>
                  <a:pt x="31856" y="52382"/>
                  <a:pt x="31683" y="52292"/>
                  <a:pt x="31514" y="52198"/>
                </a:cubicBezTo>
                <a:close/>
                <a:moveTo>
                  <a:pt x="33184" y="52566"/>
                </a:moveTo>
                <a:cubicBezTo>
                  <a:pt x="32992" y="52453"/>
                  <a:pt x="32805" y="52284"/>
                  <a:pt x="32621" y="52224"/>
                </a:cubicBezTo>
                <a:cubicBezTo>
                  <a:pt x="32370" y="52224"/>
                  <a:pt x="32118" y="52217"/>
                  <a:pt x="31863" y="52209"/>
                </a:cubicBezTo>
                <a:cubicBezTo>
                  <a:pt x="32054" y="52311"/>
                  <a:pt x="32246" y="52412"/>
                  <a:pt x="32445" y="52510"/>
                </a:cubicBezTo>
                <a:cubicBezTo>
                  <a:pt x="32689" y="52528"/>
                  <a:pt x="32936" y="52547"/>
                  <a:pt x="33184" y="52566"/>
                </a:cubicBezTo>
                <a:close/>
                <a:moveTo>
                  <a:pt x="33510" y="52753"/>
                </a:moveTo>
                <a:cubicBezTo>
                  <a:pt x="33289" y="52738"/>
                  <a:pt x="33071" y="52723"/>
                  <a:pt x="32850" y="52708"/>
                </a:cubicBezTo>
                <a:cubicBezTo>
                  <a:pt x="33022" y="52791"/>
                  <a:pt x="33199" y="52874"/>
                  <a:pt x="33375" y="52956"/>
                </a:cubicBezTo>
                <a:cubicBezTo>
                  <a:pt x="33589" y="52982"/>
                  <a:pt x="33807" y="53009"/>
                  <a:pt x="34021" y="53035"/>
                </a:cubicBezTo>
                <a:cubicBezTo>
                  <a:pt x="33848" y="52941"/>
                  <a:pt x="33679" y="52847"/>
                  <a:pt x="33510" y="52753"/>
                </a:cubicBezTo>
                <a:close/>
                <a:moveTo>
                  <a:pt x="35146" y="53147"/>
                </a:moveTo>
                <a:cubicBezTo>
                  <a:pt x="34959" y="53035"/>
                  <a:pt x="34771" y="52919"/>
                  <a:pt x="34587" y="52798"/>
                </a:cubicBezTo>
                <a:cubicBezTo>
                  <a:pt x="34343" y="52791"/>
                  <a:pt x="34099" y="52783"/>
                  <a:pt x="33855" y="52768"/>
                </a:cubicBezTo>
                <a:cubicBezTo>
                  <a:pt x="33919" y="52806"/>
                  <a:pt x="33983" y="52840"/>
                  <a:pt x="34043" y="52874"/>
                </a:cubicBezTo>
                <a:cubicBezTo>
                  <a:pt x="34174" y="52941"/>
                  <a:pt x="34302" y="53012"/>
                  <a:pt x="34433" y="53080"/>
                </a:cubicBezTo>
                <a:cubicBezTo>
                  <a:pt x="34670" y="53102"/>
                  <a:pt x="34910" y="53129"/>
                  <a:pt x="35146" y="53147"/>
                </a:cubicBezTo>
                <a:moveTo>
                  <a:pt x="35469" y="53339"/>
                </a:moveTo>
                <a:cubicBezTo>
                  <a:pt x="35259" y="53324"/>
                  <a:pt x="35045" y="53305"/>
                  <a:pt x="34831" y="53283"/>
                </a:cubicBezTo>
                <a:cubicBezTo>
                  <a:pt x="35004" y="53369"/>
                  <a:pt x="35176" y="53455"/>
                  <a:pt x="35352" y="53538"/>
                </a:cubicBezTo>
                <a:cubicBezTo>
                  <a:pt x="35559" y="53571"/>
                  <a:pt x="35769" y="53601"/>
                  <a:pt x="35975" y="53631"/>
                </a:cubicBezTo>
                <a:cubicBezTo>
                  <a:pt x="35806" y="53534"/>
                  <a:pt x="35638" y="53436"/>
                  <a:pt x="35469" y="53339"/>
                </a:cubicBezTo>
                <a:moveTo>
                  <a:pt x="37075" y="53763"/>
                </a:moveTo>
                <a:cubicBezTo>
                  <a:pt x="36887" y="53646"/>
                  <a:pt x="36699" y="53526"/>
                  <a:pt x="36519" y="53406"/>
                </a:cubicBezTo>
                <a:cubicBezTo>
                  <a:pt x="36283" y="53395"/>
                  <a:pt x="36050" y="53380"/>
                  <a:pt x="35814" y="53365"/>
                </a:cubicBezTo>
                <a:cubicBezTo>
                  <a:pt x="36002" y="53474"/>
                  <a:pt x="36189" y="53579"/>
                  <a:pt x="36384" y="53684"/>
                </a:cubicBezTo>
                <a:cubicBezTo>
                  <a:pt x="36613" y="53714"/>
                  <a:pt x="36846" y="53740"/>
                  <a:pt x="37075" y="53763"/>
                </a:cubicBezTo>
                <a:close/>
                <a:moveTo>
                  <a:pt x="37394" y="53962"/>
                </a:moveTo>
                <a:cubicBezTo>
                  <a:pt x="37187" y="53939"/>
                  <a:pt x="36985" y="53917"/>
                  <a:pt x="36778" y="53894"/>
                </a:cubicBezTo>
                <a:cubicBezTo>
                  <a:pt x="36947" y="53984"/>
                  <a:pt x="37116" y="54070"/>
                  <a:pt x="37289" y="54157"/>
                </a:cubicBezTo>
                <a:cubicBezTo>
                  <a:pt x="37491" y="54194"/>
                  <a:pt x="37690" y="54228"/>
                  <a:pt x="37893" y="54258"/>
                </a:cubicBezTo>
                <a:cubicBezTo>
                  <a:pt x="37724" y="54160"/>
                  <a:pt x="37559" y="54059"/>
                  <a:pt x="37394" y="53962"/>
                </a:cubicBezTo>
                <a:close/>
                <a:moveTo>
                  <a:pt x="38962" y="54412"/>
                </a:moveTo>
                <a:cubicBezTo>
                  <a:pt x="38778" y="54292"/>
                  <a:pt x="38594" y="54172"/>
                  <a:pt x="38414" y="54048"/>
                </a:cubicBezTo>
                <a:cubicBezTo>
                  <a:pt x="38185" y="54033"/>
                  <a:pt x="37960" y="54014"/>
                  <a:pt x="37731" y="53992"/>
                </a:cubicBezTo>
                <a:cubicBezTo>
                  <a:pt x="37919" y="54104"/>
                  <a:pt x="38106" y="54213"/>
                  <a:pt x="38294" y="54322"/>
                </a:cubicBezTo>
                <a:cubicBezTo>
                  <a:pt x="38519" y="54352"/>
                  <a:pt x="38741" y="54386"/>
                  <a:pt x="38962" y="54412"/>
                </a:cubicBezTo>
                <a:close/>
                <a:moveTo>
                  <a:pt x="39277" y="54614"/>
                </a:moveTo>
                <a:cubicBezTo>
                  <a:pt x="39078" y="54588"/>
                  <a:pt x="38883" y="54566"/>
                  <a:pt x="38684" y="54536"/>
                </a:cubicBezTo>
                <a:cubicBezTo>
                  <a:pt x="38853" y="54629"/>
                  <a:pt x="39018" y="54720"/>
                  <a:pt x="39191" y="54806"/>
                </a:cubicBezTo>
                <a:cubicBezTo>
                  <a:pt x="39382" y="54847"/>
                  <a:pt x="39574" y="54881"/>
                  <a:pt x="39769" y="54918"/>
                </a:cubicBezTo>
                <a:cubicBezTo>
                  <a:pt x="39604" y="54817"/>
                  <a:pt x="39438" y="54716"/>
                  <a:pt x="39277" y="54614"/>
                </a:cubicBezTo>
                <a:close/>
                <a:moveTo>
                  <a:pt x="40271" y="54723"/>
                </a:moveTo>
                <a:cubicBezTo>
                  <a:pt x="40054" y="54701"/>
                  <a:pt x="39832" y="54678"/>
                  <a:pt x="39615" y="54652"/>
                </a:cubicBezTo>
                <a:cubicBezTo>
                  <a:pt x="39799" y="54765"/>
                  <a:pt x="39982" y="54877"/>
                  <a:pt x="40170" y="54986"/>
                </a:cubicBezTo>
                <a:cubicBezTo>
                  <a:pt x="40384" y="55023"/>
                  <a:pt x="40598" y="55061"/>
                  <a:pt x="40815" y="55091"/>
                </a:cubicBezTo>
                <a:cubicBezTo>
                  <a:pt x="40632" y="54971"/>
                  <a:pt x="40451" y="54847"/>
                  <a:pt x="40271" y="54723"/>
                </a:cubicBezTo>
                <a:moveTo>
                  <a:pt x="41840" y="55234"/>
                </a:moveTo>
                <a:cubicBezTo>
                  <a:pt x="41645" y="55095"/>
                  <a:pt x="41453" y="54948"/>
                  <a:pt x="41266" y="54802"/>
                </a:cubicBezTo>
                <a:cubicBezTo>
                  <a:pt x="41033" y="54787"/>
                  <a:pt x="40797" y="54768"/>
                  <a:pt x="40560" y="54750"/>
                </a:cubicBezTo>
                <a:cubicBezTo>
                  <a:pt x="40752" y="54881"/>
                  <a:pt x="40947" y="55012"/>
                  <a:pt x="41146" y="55143"/>
                </a:cubicBezTo>
                <a:cubicBezTo>
                  <a:pt x="41378" y="55174"/>
                  <a:pt x="41607" y="55207"/>
                  <a:pt x="41840" y="55234"/>
                </a:cubicBezTo>
                <a:moveTo>
                  <a:pt x="42099" y="55425"/>
                </a:moveTo>
                <a:cubicBezTo>
                  <a:pt x="41885" y="55399"/>
                  <a:pt x="41675" y="55372"/>
                  <a:pt x="41461" y="55342"/>
                </a:cubicBezTo>
                <a:cubicBezTo>
                  <a:pt x="41641" y="55459"/>
                  <a:pt x="41821" y="55571"/>
                  <a:pt x="42009" y="55684"/>
                </a:cubicBezTo>
                <a:cubicBezTo>
                  <a:pt x="42215" y="55725"/>
                  <a:pt x="42421" y="55763"/>
                  <a:pt x="42631" y="55800"/>
                </a:cubicBezTo>
                <a:cubicBezTo>
                  <a:pt x="42451" y="55676"/>
                  <a:pt x="42275" y="55552"/>
                  <a:pt x="42099" y="55425"/>
                </a:cubicBezTo>
                <a:close/>
                <a:moveTo>
                  <a:pt x="43637" y="55961"/>
                </a:moveTo>
                <a:cubicBezTo>
                  <a:pt x="43446" y="55819"/>
                  <a:pt x="43258" y="55673"/>
                  <a:pt x="43074" y="55526"/>
                </a:cubicBezTo>
                <a:cubicBezTo>
                  <a:pt x="42845" y="55507"/>
                  <a:pt x="42616" y="55481"/>
                  <a:pt x="42384" y="55459"/>
                </a:cubicBezTo>
                <a:cubicBezTo>
                  <a:pt x="42575" y="55594"/>
                  <a:pt x="42766" y="55725"/>
                  <a:pt x="42962" y="55856"/>
                </a:cubicBezTo>
                <a:cubicBezTo>
                  <a:pt x="43187" y="55894"/>
                  <a:pt x="43412" y="55931"/>
                  <a:pt x="43637" y="55961"/>
                </a:cubicBezTo>
                <a:moveTo>
                  <a:pt x="43892" y="56157"/>
                </a:moveTo>
                <a:cubicBezTo>
                  <a:pt x="43686" y="56127"/>
                  <a:pt x="43479" y="56096"/>
                  <a:pt x="43273" y="56063"/>
                </a:cubicBezTo>
                <a:cubicBezTo>
                  <a:pt x="43449" y="56179"/>
                  <a:pt x="43626" y="56292"/>
                  <a:pt x="43802" y="56404"/>
                </a:cubicBezTo>
                <a:cubicBezTo>
                  <a:pt x="44005" y="56449"/>
                  <a:pt x="44211" y="56490"/>
                  <a:pt x="44410" y="56532"/>
                </a:cubicBezTo>
                <a:cubicBezTo>
                  <a:pt x="44237" y="56408"/>
                  <a:pt x="44065" y="56280"/>
                  <a:pt x="43892" y="56157"/>
                </a:cubicBezTo>
                <a:moveTo>
                  <a:pt x="45400" y="56712"/>
                </a:moveTo>
                <a:cubicBezTo>
                  <a:pt x="45213" y="56569"/>
                  <a:pt x="45029" y="56423"/>
                  <a:pt x="44849" y="56277"/>
                </a:cubicBezTo>
                <a:cubicBezTo>
                  <a:pt x="44627" y="56250"/>
                  <a:pt x="44402" y="56224"/>
                  <a:pt x="44177" y="56194"/>
                </a:cubicBezTo>
                <a:cubicBezTo>
                  <a:pt x="44365" y="56329"/>
                  <a:pt x="44552" y="56464"/>
                  <a:pt x="44740" y="56596"/>
                </a:cubicBezTo>
                <a:cubicBezTo>
                  <a:pt x="44961" y="56637"/>
                  <a:pt x="45183" y="56678"/>
                  <a:pt x="45400" y="56712"/>
                </a:cubicBezTo>
                <a:moveTo>
                  <a:pt x="45656" y="56911"/>
                </a:moveTo>
                <a:cubicBezTo>
                  <a:pt x="45453" y="56877"/>
                  <a:pt x="45250" y="56843"/>
                  <a:pt x="45048" y="56806"/>
                </a:cubicBezTo>
                <a:cubicBezTo>
                  <a:pt x="45220" y="56922"/>
                  <a:pt x="45393" y="57034"/>
                  <a:pt x="45565" y="57151"/>
                </a:cubicBezTo>
                <a:cubicBezTo>
                  <a:pt x="45764" y="57196"/>
                  <a:pt x="45963" y="57241"/>
                  <a:pt x="46162" y="57286"/>
                </a:cubicBezTo>
                <a:cubicBezTo>
                  <a:pt x="45993" y="57162"/>
                  <a:pt x="45824" y="57034"/>
                  <a:pt x="45656" y="56911"/>
                </a:cubicBezTo>
                <a:moveTo>
                  <a:pt x="47138" y="57488"/>
                </a:moveTo>
                <a:cubicBezTo>
                  <a:pt x="46954" y="57342"/>
                  <a:pt x="46777" y="57196"/>
                  <a:pt x="46597" y="57050"/>
                </a:cubicBezTo>
                <a:cubicBezTo>
                  <a:pt x="46380" y="57019"/>
                  <a:pt x="46162" y="56989"/>
                  <a:pt x="45941" y="56956"/>
                </a:cubicBezTo>
                <a:cubicBezTo>
                  <a:pt x="46121" y="57091"/>
                  <a:pt x="46305" y="57226"/>
                  <a:pt x="46492" y="57357"/>
                </a:cubicBezTo>
                <a:cubicBezTo>
                  <a:pt x="46706" y="57402"/>
                  <a:pt x="46924" y="57447"/>
                  <a:pt x="47138" y="57488"/>
                </a:cubicBezTo>
                <a:close/>
                <a:moveTo>
                  <a:pt x="47393" y="57687"/>
                </a:moveTo>
                <a:cubicBezTo>
                  <a:pt x="47194" y="57650"/>
                  <a:pt x="46995" y="57612"/>
                  <a:pt x="46796" y="57571"/>
                </a:cubicBezTo>
                <a:cubicBezTo>
                  <a:pt x="46965" y="57687"/>
                  <a:pt x="47134" y="57804"/>
                  <a:pt x="47303" y="57916"/>
                </a:cubicBezTo>
                <a:cubicBezTo>
                  <a:pt x="47498" y="57969"/>
                  <a:pt x="47693" y="58018"/>
                  <a:pt x="47888" y="58063"/>
                </a:cubicBezTo>
                <a:cubicBezTo>
                  <a:pt x="47719" y="57939"/>
                  <a:pt x="47554" y="57815"/>
                  <a:pt x="47393" y="57687"/>
                </a:cubicBezTo>
                <a:moveTo>
                  <a:pt x="48852" y="58284"/>
                </a:moveTo>
                <a:cubicBezTo>
                  <a:pt x="48672" y="58138"/>
                  <a:pt x="48496" y="57991"/>
                  <a:pt x="48323" y="57845"/>
                </a:cubicBezTo>
                <a:cubicBezTo>
                  <a:pt x="48109" y="57811"/>
                  <a:pt x="47892" y="57777"/>
                  <a:pt x="47674" y="57736"/>
                </a:cubicBezTo>
                <a:cubicBezTo>
                  <a:pt x="47854" y="57875"/>
                  <a:pt x="48034" y="58006"/>
                  <a:pt x="48214" y="58141"/>
                </a:cubicBezTo>
                <a:cubicBezTo>
                  <a:pt x="48428" y="58190"/>
                  <a:pt x="48638" y="58239"/>
                  <a:pt x="48852" y="58284"/>
                </a:cubicBezTo>
                <a:close/>
                <a:moveTo>
                  <a:pt x="49107" y="58487"/>
                </a:moveTo>
                <a:cubicBezTo>
                  <a:pt x="48912" y="58445"/>
                  <a:pt x="48717" y="58404"/>
                  <a:pt x="48522" y="58359"/>
                </a:cubicBezTo>
                <a:cubicBezTo>
                  <a:pt x="48683" y="58479"/>
                  <a:pt x="48849" y="58592"/>
                  <a:pt x="49017" y="58708"/>
                </a:cubicBezTo>
                <a:cubicBezTo>
                  <a:pt x="49209" y="58760"/>
                  <a:pt x="49400" y="58813"/>
                  <a:pt x="49591" y="58862"/>
                </a:cubicBezTo>
                <a:cubicBezTo>
                  <a:pt x="49430" y="58738"/>
                  <a:pt x="49265" y="58614"/>
                  <a:pt x="49107" y="58487"/>
                </a:cubicBezTo>
                <a:close/>
                <a:moveTo>
                  <a:pt x="50548" y="59102"/>
                </a:moveTo>
                <a:cubicBezTo>
                  <a:pt x="50372" y="58956"/>
                  <a:pt x="50199" y="58809"/>
                  <a:pt x="49970" y="58663"/>
                </a:cubicBezTo>
                <a:cubicBezTo>
                  <a:pt x="49817" y="58625"/>
                  <a:pt x="49603" y="58584"/>
                  <a:pt x="49389" y="58543"/>
                </a:cubicBezTo>
                <a:cubicBezTo>
                  <a:pt x="49565" y="58678"/>
                  <a:pt x="49741" y="58813"/>
                  <a:pt x="49922" y="58948"/>
                </a:cubicBezTo>
                <a:cubicBezTo>
                  <a:pt x="50128" y="59001"/>
                  <a:pt x="50338" y="59053"/>
                  <a:pt x="50548" y="59102"/>
                </a:cubicBezTo>
                <a:moveTo>
                  <a:pt x="50803" y="59308"/>
                </a:moveTo>
                <a:cubicBezTo>
                  <a:pt x="50608" y="59263"/>
                  <a:pt x="50417" y="59218"/>
                  <a:pt x="50226" y="59169"/>
                </a:cubicBezTo>
                <a:cubicBezTo>
                  <a:pt x="50383" y="59289"/>
                  <a:pt x="50548" y="59406"/>
                  <a:pt x="50713" y="59518"/>
                </a:cubicBezTo>
                <a:cubicBezTo>
                  <a:pt x="50901" y="59578"/>
                  <a:pt x="51092" y="59631"/>
                  <a:pt x="51280" y="59683"/>
                </a:cubicBezTo>
                <a:cubicBezTo>
                  <a:pt x="51118" y="59560"/>
                  <a:pt x="50961" y="59432"/>
                  <a:pt x="50803" y="59308"/>
                </a:cubicBezTo>
                <a:moveTo>
                  <a:pt x="52229" y="59939"/>
                </a:moveTo>
                <a:cubicBezTo>
                  <a:pt x="52056" y="59792"/>
                  <a:pt x="51884" y="59646"/>
                  <a:pt x="51715" y="59500"/>
                </a:cubicBezTo>
                <a:cubicBezTo>
                  <a:pt x="51505" y="59458"/>
                  <a:pt x="51295" y="59413"/>
                  <a:pt x="51085" y="59368"/>
                </a:cubicBezTo>
                <a:cubicBezTo>
                  <a:pt x="51257" y="59507"/>
                  <a:pt x="51430" y="59642"/>
                  <a:pt x="51606" y="59773"/>
                </a:cubicBezTo>
                <a:cubicBezTo>
                  <a:pt x="51816" y="59830"/>
                  <a:pt x="52023" y="59886"/>
                  <a:pt x="52229" y="59939"/>
                </a:cubicBezTo>
                <a:moveTo>
                  <a:pt x="52484" y="60149"/>
                </a:moveTo>
                <a:cubicBezTo>
                  <a:pt x="52293" y="60100"/>
                  <a:pt x="52102" y="60051"/>
                  <a:pt x="51910" y="60002"/>
                </a:cubicBezTo>
                <a:cubicBezTo>
                  <a:pt x="52071" y="60119"/>
                  <a:pt x="52229" y="60239"/>
                  <a:pt x="52390" y="60351"/>
                </a:cubicBezTo>
                <a:cubicBezTo>
                  <a:pt x="52578" y="60411"/>
                  <a:pt x="52766" y="60471"/>
                  <a:pt x="52953" y="60528"/>
                </a:cubicBezTo>
                <a:cubicBezTo>
                  <a:pt x="52796" y="60400"/>
                  <a:pt x="52638" y="60272"/>
                  <a:pt x="52484" y="60149"/>
                </a:cubicBezTo>
                <a:close/>
                <a:moveTo>
                  <a:pt x="53895" y="60794"/>
                </a:moveTo>
                <a:cubicBezTo>
                  <a:pt x="53726" y="60648"/>
                  <a:pt x="53557" y="60505"/>
                  <a:pt x="53388" y="60355"/>
                </a:cubicBezTo>
                <a:cubicBezTo>
                  <a:pt x="53182" y="60310"/>
                  <a:pt x="52972" y="60265"/>
                  <a:pt x="52766" y="60216"/>
                </a:cubicBezTo>
                <a:cubicBezTo>
                  <a:pt x="52934" y="60351"/>
                  <a:pt x="53107" y="60486"/>
                  <a:pt x="53280" y="60621"/>
                </a:cubicBezTo>
                <a:cubicBezTo>
                  <a:pt x="53486" y="60681"/>
                  <a:pt x="53692" y="60738"/>
                  <a:pt x="53895" y="60794"/>
                </a:cubicBezTo>
                <a:moveTo>
                  <a:pt x="54150" y="61004"/>
                </a:moveTo>
                <a:cubicBezTo>
                  <a:pt x="53959" y="60955"/>
                  <a:pt x="53771" y="60907"/>
                  <a:pt x="53584" y="60854"/>
                </a:cubicBezTo>
                <a:cubicBezTo>
                  <a:pt x="53741" y="60970"/>
                  <a:pt x="53899" y="61087"/>
                  <a:pt x="54056" y="61203"/>
                </a:cubicBezTo>
                <a:cubicBezTo>
                  <a:pt x="54244" y="61267"/>
                  <a:pt x="54432" y="61327"/>
                  <a:pt x="54615" y="61387"/>
                </a:cubicBezTo>
                <a:cubicBezTo>
                  <a:pt x="54458" y="61259"/>
                  <a:pt x="54304" y="61132"/>
                  <a:pt x="54150" y="61004"/>
                </a:cubicBezTo>
                <a:close/>
                <a:moveTo>
                  <a:pt x="55553" y="61668"/>
                </a:moveTo>
                <a:cubicBezTo>
                  <a:pt x="55385" y="61522"/>
                  <a:pt x="55216" y="61376"/>
                  <a:pt x="55051" y="61229"/>
                </a:cubicBezTo>
                <a:cubicBezTo>
                  <a:pt x="54908" y="61195"/>
                  <a:pt x="54769" y="61162"/>
                  <a:pt x="54627" y="61128"/>
                </a:cubicBezTo>
                <a:cubicBezTo>
                  <a:pt x="54559" y="61109"/>
                  <a:pt x="54495" y="61094"/>
                  <a:pt x="54432" y="61079"/>
                </a:cubicBezTo>
                <a:cubicBezTo>
                  <a:pt x="54597" y="61214"/>
                  <a:pt x="54769" y="61353"/>
                  <a:pt x="54942" y="61484"/>
                </a:cubicBezTo>
                <a:cubicBezTo>
                  <a:pt x="55144" y="61548"/>
                  <a:pt x="55347" y="61608"/>
                  <a:pt x="55553" y="61668"/>
                </a:cubicBezTo>
                <a:close/>
                <a:moveTo>
                  <a:pt x="55805" y="61882"/>
                </a:moveTo>
                <a:cubicBezTo>
                  <a:pt x="55617" y="61830"/>
                  <a:pt x="55430" y="61777"/>
                  <a:pt x="55242" y="61721"/>
                </a:cubicBezTo>
                <a:cubicBezTo>
                  <a:pt x="55400" y="61837"/>
                  <a:pt x="55553" y="61957"/>
                  <a:pt x="55715" y="62073"/>
                </a:cubicBezTo>
                <a:cubicBezTo>
                  <a:pt x="55899" y="62137"/>
                  <a:pt x="56082" y="62201"/>
                  <a:pt x="56266" y="62261"/>
                </a:cubicBezTo>
                <a:cubicBezTo>
                  <a:pt x="56112" y="62137"/>
                  <a:pt x="55959" y="62010"/>
                  <a:pt x="55805" y="61882"/>
                </a:cubicBezTo>
                <a:moveTo>
                  <a:pt x="57058" y="62512"/>
                </a:moveTo>
                <a:cubicBezTo>
                  <a:pt x="57103" y="62527"/>
                  <a:pt x="57152" y="62542"/>
                  <a:pt x="57201" y="62557"/>
                </a:cubicBezTo>
                <a:cubicBezTo>
                  <a:pt x="57032" y="62411"/>
                  <a:pt x="56867" y="62265"/>
                  <a:pt x="56701" y="62118"/>
                </a:cubicBezTo>
                <a:cubicBezTo>
                  <a:pt x="56499" y="62066"/>
                  <a:pt x="56293" y="62013"/>
                  <a:pt x="56086" y="61957"/>
                </a:cubicBezTo>
                <a:cubicBezTo>
                  <a:pt x="56251" y="62096"/>
                  <a:pt x="56420" y="62231"/>
                  <a:pt x="56593" y="62366"/>
                </a:cubicBezTo>
                <a:cubicBezTo>
                  <a:pt x="56747" y="62415"/>
                  <a:pt x="56900" y="62464"/>
                  <a:pt x="57058" y="62512"/>
                </a:cubicBezTo>
                <a:moveTo>
                  <a:pt x="57452" y="62771"/>
                </a:moveTo>
                <a:cubicBezTo>
                  <a:pt x="57309" y="62730"/>
                  <a:pt x="57163" y="62685"/>
                  <a:pt x="57017" y="62644"/>
                </a:cubicBezTo>
                <a:cubicBezTo>
                  <a:pt x="56975" y="62629"/>
                  <a:pt x="56934" y="62617"/>
                  <a:pt x="56893" y="62602"/>
                </a:cubicBezTo>
                <a:cubicBezTo>
                  <a:pt x="57047" y="62723"/>
                  <a:pt x="57201" y="62839"/>
                  <a:pt x="57358" y="62959"/>
                </a:cubicBezTo>
                <a:cubicBezTo>
                  <a:pt x="57542" y="63023"/>
                  <a:pt x="57726" y="63090"/>
                  <a:pt x="57910" y="63154"/>
                </a:cubicBezTo>
                <a:cubicBezTo>
                  <a:pt x="57756" y="63026"/>
                  <a:pt x="57602" y="62899"/>
                  <a:pt x="57452" y="62771"/>
                </a:cubicBezTo>
                <a:moveTo>
                  <a:pt x="58836" y="63458"/>
                </a:moveTo>
                <a:cubicBezTo>
                  <a:pt x="58671" y="63315"/>
                  <a:pt x="58506" y="63169"/>
                  <a:pt x="58345" y="63023"/>
                </a:cubicBezTo>
                <a:cubicBezTo>
                  <a:pt x="58139" y="62966"/>
                  <a:pt x="57936" y="62910"/>
                  <a:pt x="57730" y="62854"/>
                </a:cubicBezTo>
                <a:cubicBezTo>
                  <a:pt x="57895" y="62989"/>
                  <a:pt x="58063" y="63128"/>
                  <a:pt x="58232" y="63263"/>
                </a:cubicBezTo>
                <a:cubicBezTo>
                  <a:pt x="58244" y="63267"/>
                  <a:pt x="58255" y="63270"/>
                  <a:pt x="58270" y="63274"/>
                </a:cubicBezTo>
                <a:cubicBezTo>
                  <a:pt x="58457" y="63338"/>
                  <a:pt x="58649" y="63398"/>
                  <a:pt x="58836" y="63458"/>
                </a:cubicBezTo>
                <a:moveTo>
                  <a:pt x="59092" y="63676"/>
                </a:moveTo>
                <a:cubicBezTo>
                  <a:pt x="58904" y="63619"/>
                  <a:pt x="58720" y="63563"/>
                  <a:pt x="58532" y="63499"/>
                </a:cubicBezTo>
                <a:cubicBezTo>
                  <a:pt x="58686" y="63619"/>
                  <a:pt x="58840" y="63739"/>
                  <a:pt x="58994" y="63856"/>
                </a:cubicBezTo>
                <a:cubicBezTo>
                  <a:pt x="59159" y="63916"/>
                  <a:pt x="59324" y="63976"/>
                  <a:pt x="59489" y="64036"/>
                </a:cubicBezTo>
                <a:cubicBezTo>
                  <a:pt x="59508" y="64043"/>
                  <a:pt x="59527" y="64051"/>
                  <a:pt x="59546" y="64058"/>
                </a:cubicBezTo>
                <a:cubicBezTo>
                  <a:pt x="59392" y="63931"/>
                  <a:pt x="59242" y="63803"/>
                  <a:pt x="59092" y="63676"/>
                </a:cubicBezTo>
                <a:close/>
                <a:moveTo>
                  <a:pt x="60469" y="64373"/>
                </a:moveTo>
                <a:cubicBezTo>
                  <a:pt x="60303" y="64231"/>
                  <a:pt x="60138" y="64084"/>
                  <a:pt x="59977" y="63938"/>
                </a:cubicBezTo>
                <a:cubicBezTo>
                  <a:pt x="59774" y="63882"/>
                  <a:pt x="59572" y="63822"/>
                  <a:pt x="59365" y="63762"/>
                </a:cubicBezTo>
                <a:cubicBezTo>
                  <a:pt x="59531" y="63897"/>
                  <a:pt x="59696" y="64036"/>
                  <a:pt x="59864" y="64171"/>
                </a:cubicBezTo>
                <a:cubicBezTo>
                  <a:pt x="60067" y="64242"/>
                  <a:pt x="60266" y="64310"/>
                  <a:pt x="60469" y="64373"/>
                </a:cubicBezTo>
                <a:close/>
                <a:moveTo>
                  <a:pt x="60720" y="64595"/>
                </a:moveTo>
                <a:cubicBezTo>
                  <a:pt x="60536" y="64535"/>
                  <a:pt x="60352" y="64475"/>
                  <a:pt x="60168" y="64411"/>
                </a:cubicBezTo>
                <a:cubicBezTo>
                  <a:pt x="60318" y="64531"/>
                  <a:pt x="60472" y="64647"/>
                  <a:pt x="60626" y="64767"/>
                </a:cubicBezTo>
                <a:cubicBezTo>
                  <a:pt x="60656" y="64779"/>
                  <a:pt x="60686" y="64790"/>
                  <a:pt x="60716" y="64801"/>
                </a:cubicBezTo>
                <a:cubicBezTo>
                  <a:pt x="60870" y="64861"/>
                  <a:pt x="61020" y="64917"/>
                  <a:pt x="61174" y="64974"/>
                </a:cubicBezTo>
                <a:cubicBezTo>
                  <a:pt x="61020" y="64846"/>
                  <a:pt x="60870" y="64722"/>
                  <a:pt x="60720" y="64595"/>
                </a:cubicBezTo>
                <a:moveTo>
                  <a:pt x="62093" y="65300"/>
                </a:moveTo>
                <a:cubicBezTo>
                  <a:pt x="61928" y="65158"/>
                  <a:pt x="61763" y="65011"/>
                  <a:pt x="61605" y="64865"/>
                </a:cubicBezTo>
                <a:cubicBezTo>
                  <a:pt x="61399" y="64805"/>
                  <a:pt x="61200" y="64745"/>
                  <a:pt x="60998" y="64681"/>
                </a:cubicBezTo>
                <a:cubicBezTo>
                  <a:pt x="61159" y="64816"/>
                  <a:pt x="61324" y="64955"/>
                  <a:pt x="61493" y="65090"/>
                </a:cubicBezTo>
                <a:cubicBezTo>
                  <a:pt x="61692" y="65161"/>
                  <a:pt x="61891" y="65233"/>
                  <a:pt x="62093" y="65300"/>
                </a:cubicBezTo>
                <a:moveTo>
                  <a:pt x="62345" y="65522"/>
                </a:moveTo>
                <a:cubicBezTo>
                  <a:pt x="62161" y="65458"/>
                  <a:pt x="61977" y="65398"/>
                  <a:pt x="61793" y="65330"/>
                </a:cubicBezTo>
                <a:cubicBezTo>
                  <a:pt x="61943" y="65450"/>
                  <a:pt x="62097" y="65570"/>
                  <a:pt x="62251" y="65690"/>
                </a:cubicBezTo>
                <a:cubicBezTo>
                  <a:pt x="62431" y="65762"/>
                  <a:pt x="62615" y="65833"/>
                  <a:pt x="62795" y="65900"/>
                </a:cubicBezTo>
                <a:cubicBezTo>
                  <a:pt x="62645" y="65777"/>
                  <a:pt x="62491" y="65649"/>
                  <a:pt x="62345" y="65522"/>
                </a:cubicBezTo>
                <a:close/>
                <a:moveTo>
                  <a:pt x="63710" y="66238"/>
                </a:moveTo>
                <a:cubicBezTo>
                  <a:pt x="63545" y="66092"/>
                  <a:pt x="63384" y="65945"/>
                  <a:pt x="63222" y="65799"/>
                </a:cubicBezTo>
                <a:cubicBezTo>
                  <a:pt x="63020" y="65739"/>
                  <a:pt x="62821" y="65675"/>
                  <a:pt x="62618" y="65608"/>
                </a:cubicBezTo>
                <a:cubicBezTo>
                  <a:pt x="62780" y="65747"/>
                  <a:pt x="62945" y="65885"/>
                  <a:pt x="63114" y="66021"/>
                </a:cubicBezTo>
                <a:cubicBezTo>
                  <a:pt x="63313" y="66096"/>
                  <a:pt x="63511" y="66167"/>
                  <a:pt x="63710" y="66238"/>
                </a:cubicBezTo>
                <a:close/>
                <a:moveTo>
                  <a:pt x="63962" y="66456"/>
                </a:moveTo>
                <a:cubicBezTo>
                  <a:pt x="63778" y="66392"/>
                  <a:pt x="63594" y="66328"/>
                  <a:pt x="63414" y="66264"/>
                </a:cubicBezTo>
                <a:cubicBezTo>
                  <a:pt x="63564" y="66384"/>
                  <a:pt x="63714" y="66505"/>
                  <a:pt x="63868" y="66621"/>
                </a:cubicBezTo>
                <a:cubicBezTo>
                  <a:pt x="64048" y="66696"/>
                  <a:pt x="64232" y="66767"/>
                  <a:pt x="64412" y="66838"/>
                </a:cubicBezTo>
                <a:cubicBezTo>
                  <a:pt x="64262" y="66711"/>
                  <a:pt x="64112" y="66583"/>
                  <a:pt x="63962" y="66456"/>
                </a:cubicBezTo>
                <a:close/>
                <a:moveTo>
                  <a:pt x="65324" y="67184"/>
                </a:moveTo>
                <a:cubicBezTo>
                  <a:pt x="65162" y="67037"/>
                  <a:pt x="64997" y="66891"/>
                  <a:pt x="64840" y="66745"/>
                </a:cubicBezTo>
                <a:cubicBezTo>
                  <a:pt x="64637" y="66681"/>
                  <a:pt x="64434" y="66617"/>
                  <a:pt x="64236" y="66550"/>
                </a:cubicBezTo>
                <a:cubicBezTo>
                  <a:pt x="64397" y="66688"/>
                  <a:pt x="64562" y="66823"/>
                  <a:pt x="64727" y="66962"/>
                </a:cubicBezTo>
                <a:cubicBezTo>
                  <a:pt x="64926" y="67037"/>
                  <a:pt x="65125" y="67109"/>
                  <a:pt x="65324" y="67184"/>
                </a:cubicBezTo>
                <a:close/>
                <a:moveTo>
                  <a:pt x="65575" y="67401"/>
                </a:moveTo>
                <a:cubicBezTo>
                  <a:pt x="65391" y="67337"/>
                  <a:pt x="65207" y="67270"/>
                  <a:pt x="65027" y="67202"/>
                </a:cubicBezTo>
                <a:cubicBezTo>
                  <a:pt x="65177" y="67322"/>
                  <a:pt x="65327" y="67443"/>
                  <a:pt x="65481" y="67563"/>
                </a:cubicBezTo>
                <a:cubicBezTo>
                  <a:pt x="65661" y="67638"/>
                  <a:pt x="65841" y="67713"/>
                  <a:pt x="66025" y="67784"/>
                </a:cubicBezTo>
                <a:cubicBezTo>
                  <a:pt x="65871" y="67656"/>
                  <a:pt x="65725" y="67529"/>
                  <a:pt x="65575" y="67401"/>
                </a:cubicBezTo>
                <a:moveTo>
                  <a:pt x="66933" y="68137"/>
                </a:moveTo>
                <a:cubicBezTo>
                  <a:pt x="66772" y="67990"/>
                  <a:pt x="66607" y="67844"/>
                  <a:pt x="66449" y="67698"/>
                </a:cubicBezTo>
                <a:cubicBezTo>
                  <a:pt x="66247" y="67634"/>
                  <a:pt x="66044" y="67566"/>
                  <a:pt x="65845" y="67495"/>
                </a:cubicBezTo>
                <a:cubicBezTo>
                  <a:pt x="66006" y="67634"/>
                  <a:pt x="66172" y="67773"/>
                  <a:pt x="66337" y="67908"/>
                </a:cubicBezTo>
                <a:cubicBezTo>
                  <a:pt x="66536" y="67987"/>
                  <a:pt x="66734" y="68062"/>
                  <a:pt x="66933" y="68137"/>
                </a:cubicBezTo>
                <a:close/>
                <a:moveTo>
                  <a:pt x="67185" y="68354"/>
                </a:moveTo>
                <a:cubicBezTo>
                  <a:pt x="67001" y="68290"/>
                  <a:pt x="66817" y="68219"/>
                  <a:pt x="66637" y="68152"/>
                </a:cubicBezTo>
                <a:cubicBezTo>
                  <a:pt x="66787" y="68272"/>
                  <a:pt x="66937" y="68392"/>
                  <a:pt x="67091" y="68512"/>
                </a:cubicBezTo>
                <a:cubicBezTo>
                  <a:pt x="67271" y="68591"/>
                  <a:pt x="67451" y="68666"/>
                  <a:pt x="67635" y="68741"/>
                </a:cubicBezTo>
                <a:cubicBezTo>
                  <a:pt x="67481" y="68613"/>
                  <a:pt x="67331" y="68486"/>
                  <a:pt x="67185" y="68354"/>
                </a:cubicBezTo>
                <a:close/>
                <a:moveTo>
                  <a:pt x="68539" y="69097"/>
                </a:moveTo>
                <a:cubicBezTo>
                  <a:pt x="68374" y="68951"/>
                  <a:pt x="68216" y="68808"/>
                  <a:pt x="68055" y="68658"/>
                </a:cubicBezTo>
                <a:cubicBezTo>
                  <a:pt x="67852" y="68591"/>
                  <a:pt x="67654" y="68523"/>
                  <a:pt x="67451" y="68452"/>
                </a:cubicBezTo>
                <a:cubicBezTo>
                  <a:pt x="67612" y="68591"/>
                  <a:pt x="67777" y="68729"/>
                  <a:pt x="67943" y="68865"/>
                </a:cubicBezTo>
                <a:cubicBezTo>
                  <a:pt x="68141" y="68943"/>
                  <a:pt x="68340" y="69022"/>
                  <a:pt x="68539" y="69097"/>
                </a:cubicBezTo>
                <a:moveTo>
                  <a:pt x="68790" y="69315"/>
                </a:moveTo>
                <a:cubicBezTo>
                  <a:pt x="68607" y="69247"/>
                  <a:pt x="68423" y="69180"/>
                  <a:pt x="68243" y="69108"/>
                </a:cubicBezTo>
                <a:cubicBezTo>
                  <a:pt x="68393" y="69228"/>
                  <a:pt x="68543" y="69349"/>
                  <a:pt x="68697" y="69469"/>
                </a:cubicBezTo>
                <a:cubicBezTo>
                  <a:pt x="68877" y="69547"/>
                  <a:pt x="69057" y="69626"/>
                  <a:pt x="69237" y="69701"/>
                </a:cubicBezTo>
                <a:cubicBezTo>
                  <a:pt x="69087" y="69574"/>
                  <a:pt x="68937" y="69446"/>
                  <a:pt x="68790" y="69315"/>
                </a:cubicBezTo>
                <a:close/>
                <a:moveTo>
                  <a:pt x="70141" y="70065"/>
                </a:moveTo>
                <a:cubicBezTo>
                  <a:pt x="69980" y="69919"/>
                  <a:pt x="69819" y="69773"/>
                  <a:pt x="69657" y="69626"/>
                </a:cubicBezTo>
                <a:cubicBezTo>
                  <a:pt x="69455" y="69559"/>
                  <a:pt x="69256" y="69487"/>
                  <a:pt x="69057" y="69412"/>
                </a:cubicBezTo>
                <a:cubicBezTo>
                  <a:pt x="69218" y="69551"/>
                  <a:pt x="69380" y="69690"/>
                  <a:pt x="69545" y="69825"/>
                </a:cubicBezTo>
                <a:cubicBezTo>
                  <a:pt x="69744" y="69908"/>
                  <a:pt x="69942" y="69986"/>
                  <a:pt x="70141" y="70065"/>
                </a:cubicBezTo>
                <a:close/>
                <a:moveTo>
                  <a:pt x="70393" y="70283"/>
                </a:moveTo>
                <a:cubicBezTo>
                  <a:pt x="70209" y="70212"/>
                  <a:pt x="70025" y="70140"/>
                  <a:pt x="69841" y="70069"/>
                </a:cubicBezTo>
                <a:cubicBezTo>
                  <a:pt x="69995" y="70193"/>
                  <a:pt x="70145" y="70313"/>
                  <a:pt x="70299" y="70433"/>
                </a:cubicBezTo>
                <a:cubicBezTo>
                  <a:pt x="70479" y="70512"/>
                  <a:pt x="70659" y="70590"/>
                  <a:pt x="70843" y="70669"/>
                </a:cubicBezTo>
                <a:cubicBezTo>
                  <a:pt x="70689" y="70542"/>
                  <a:pt x="70539" y="70410"/>
                  <a:pt x="70393" y="70283"/>
                </a:cubicBezTo>
                <a:moveTo>
                  <a:pt x="71743" y="71037"/>
                </a:moveTo>
                <a:cubicBezTo>
                  <a:pt x="71578" y="70894"/>
                  <a:pt x="71417" y="70748"/>
                  <a:pt x="71259" y="70602"/>
                </a:cubicBezTo>
                <a:cubicBezTo>
                  <a:pt x="71057" y="70530"/>
                  <a:pt x="70854" y="70455"/>
                  <a:pt x="70655" y="70380"/>
                </a:cubicBezTo>
                <a:cubicBezTo>
                  <a:pt x="70817" y="70519"/>
                  <a:pt x="70982" y="70658"/>
                  <a:pt x="71147" y="70797"/>
                </a:cubicBezTo>
                <a:cubicBezTo>
                  <a:pt x="71346" y="70879"/>
                  <a:pt x="71544" y="70958"/>
                  <a:pt x="71743" y="71037"/>
                </a:cubicBezTo>
                <a:moveTo>
                  <a:pt x="71991" y="71255"/>
                </a:moveTo>
                <a:cubicBezTo>
                  <a:pt x="71807" y="71183"/>
                  <a:pt x="71623" y="71112"/>
                  <a:pt x="71443" y="71037"/>
                </a:cubicBezTo>
                <a:cubicBezTo>
                  <a:pt x="71593" y="71161"/>
                  <a:pt x="71743" y="71281"/>
                  <a:pt x="71897" y="71401"/>
                </a:cubicBezTo>
                <a:cubicBezTo>
                  <a:pt x="72077" y="71483"/>
                  <a:pt x="72261" y="71562"/>
                  <a:pt x="72441" y="71641"/>
                </a:cubicBezTo>
                <a:cubicBezTo>
                  <a:pt x="72291" y="71513"/>
                  <a:pt x="72141" y="71386"/>
                  <a:pt x="71991" y="71255"/>
                </a:cubicBezTo>
                <a:close/>
                <a:moveTo>
                  <a:pt x="73342" y="72016"/>
                </a:moveTo>
                <a:cubicBezTo>
                  <a:pt x="73177" y="71874"/>
                  <a:pt x="73015" y="71727"/>
                  <a:pt x="72858" y="71581"/>
                </a:cubicBezTo>
                <a:cubicBezTo>
                  <a:pt x="72655" y="71506"/>
                  <a:pt x="72452" y="71435"/>
                  <a:pt x="72254" y="71356"/>
                </a:cubicBezTo>
                <a:cubicBezTo>
                  <a:pt x="72415" y="71495"/>
                  <a:pt x="72580" y="71634"/>
                  <a:pt x="72745" y="71772"/>
                </a:cubicBezTo>
                <a:cubicBezTo>
                  <a:pt x="72944" y="71855"/>
                  <a:pt x="73143" y="71937"/>
                  <a:pt x="73342" y="72016"/>
                </a:cubicBezTo>
                <a:close/>
                <a:moveTo>
                  <a:pt x="73589" y="72234"/>
                </a:moveTo>
                <a:cubicBezTo>
                  <a:pt x="73405" y="72163"/>
                  <a:pt x="73222" y="72088"/>
                  <a:pt x="73038" y="72012"/>
                </a:cubicBezTo>
                <a:cubicBezTo>
                  <a:pt x="73188" y="72136"/>
                  <a:pt x="73342" y="72256"/>
                  <a:pt x="73496" y="72376"/>
                </a:cubicBezTo>
                <a:cubicBezTo>
                  <a:pt x="73676" y="72459"/>
                  <a:pt x="73859" y="72541"/>
                  <a:pt x="74040" y="72620"/>
                </a:cubicBezTo>
                <a:cubicBezTo>
                  <a:pt x="73889" y="72493"/>
                  <a:pt x="73739" y="72365"/>
                  <a:pt x="73589" y="72234"/>
                </a:cubicBezTo>
                <a:close/>
                <a:moveTo>
                  <a:pt x="74936" y="73003"/>
                </a:moveTo>
                <a:cubicBezTo>
                  <a:pt x="74775" y="72857"/>
                  <a:pt x="74614" y="72714"/>
                  <a:pt x="74452" y="72564"/>
                </a:cubicBezTo>
                <a:cubicBezTo>
                  <a:pt x="74250" y="72493"/>
                  <a:pt x="74047" y="72414"/>
                  <a:pt x="73848" y="72335"/>
                </a:cubicBezTo>
                <a:cubicBezTo>
                  <a:pt x="74010" y="72474"/>
                  <a:pt x="74175" y="72613"/>
                  <a:pt x="74340" y="72752"/>
                </a:cubicBezTo>
                <a:cubicBezTo>
                  <a:pt x="74539" y="72838"/>
                  <a:pt x="74737" y="72920"/>
                  <a:pt x="74936" y="73003"/>
                </a:cubicBezTo>
                <a:close/>
                <a:moveTo>
                  <a:pt x="75184" y="73221"/>
                </a:moveTo>
                <a:cubicBezTo>
                  <a:pt x="75000" y="73146"/>
                  <a:pt x="74816" y="73071"/>
                  <a:pt x="74632" y="72992"/>
                </a:cubicBezTo>
                <a:cubicBezTo>
                  <a:pt x="74786" y="73116"/>
                  <a:pt x="74936" y="73236"/>
                  <a:pt x="75090" y="73359"/>
                </a:cubicBezTo>
                <a:cubicBezTo>
                  <a:pt x="75274" y="73442"/>
                  <a:pt x="75454" y="73525"/>
                  <a:pt x="75638" y="73607"/>
                </a:cubicBezTo>
                <a:cubicBezTo>
                  <a:pt x="75484" y="73476"/>
                  <a:pt x="75334" y="73348"/>
                  <a:pt x="75184" y="73221"/>
                </a:cubicBezTo>
                <a:moveTo>
                  <a:pt x="76535" y="73994"/>
                </a:moveTo>
                <a:cubicBezTo>
                  <a:pt x="76370" y="73847"/>
                  <a:pt x="76208" y="73701"/>
                  <a:pt x="76047" y="73555"/>
                </a:cubicBezTo>
                <a:cubicBezTo>
                  <a:pt x="75844" y="73479"/>
                  <a:pt x="75642" y="73401"/>
                  <a:pt x="75439" y="73322"/>
                </a:cubicBezTo>
                <a:cubicBezTo>
                  <a:pt x="75604" y="73461"/>
                  <a:pt x="75769" y="73600"/>
                  <a:pt x="75934" y="73735"/>
                </a:cubicBezTo>
                <a:cubicBezTo>
                  <a:pt x="76133" y="73825"/>
                  <a:pt x="76332" y="73907"/>
                  <a:pt x="76535" y="73994"/>
                </a:cubicBezTo>
                <a:close/>
                <a:moveTo>
                  <a:pt x="76779" y="74207"/>
                </a:moveTo>
                <a:cubicBezTo>
                  <a:pt x="76595" y="74132"/>
                  <a:pt x="76411" y="74054"/>
                  <a:pt x="76227" y="73975"/>
                </a:cubicBezTo>
                <a:cubicBezTo>
                  <a:pt x="76377" y="74099"/>
                  <a:pt x="76531" y="74222"/>
                  <a:pt x="76685" y="74342"/>
                </a:cubicBezTo>
                <a:cubicBezTo>
                  <a:pt x="76869" y="74429"/>
                  <a:pt x="77049" y="74511"/>
                  <a:pt x="77233" y="74598"/>
                </a:cubicBezTo>
                <a:cubicBezTo>
                  <a:pt x="77079" y="74466"/>
                  <a:pt x="76929" y="74339"/>
                  <a:pt x="76779" y="74207"/>
                </a:cubicBezTo>
                <a:close/>
                <a:moveTo>
                  <a:pt x="78129" y="74988"/>
                </a:moveTo>
                <a:cubicBezTo>
                  <a:pt x="77964" y="74841"/>
                  <a:pt x="77799" y="74695"/>
                  <a:pt x="77638" y="74549"/>
                </a:cubicBezTo>
                <a:cubicBezTo>
                  <a:pt x="77435" y="74470"/>
                  <a:pt x="77233" y="74391"/>
                  <a:pt x="77034" y="74312"/>
                </a:cubicBezTo>
                <a:cubicBezTo>
                  <a:pt x="77195" y="74451"/>
                  <a:pt x="77360" y="74590"/>
                  <a:pt x="77525" y="74725"/>
                </a:cubicBezTo>
                <a:cubicBezTo>
                  <a:pt x="77728" y="74815"/>
                  <a:pt x="77927" y="74902"/>
                  <a:pt x="78129" y="74988"/>
                </a:cubicBezTo>
                <a:close/>
                <a:moveTo>
                  <a:pt x="78373" y="75202"/>
                </a:moveTo>
                <a:cubicBezTo>
                  <a:pt x="78186" y="75123"/>
                  <a:pt x="78002" y="75044"/>
                  <a:pt x="77818" y="74965"/>
                </a:cubicBezTo>
                <a:cubicBezTo>
                  <a:pt x="77968" y="75089"/>
                  <a:pt x="78122" y="75213"/>
                  <a:pt x="78279" y="75333"/>
                </a:cubicBezTo>
                <a:cubicBezTo>
                  <a:pt x="78459" y="75419"/>
                  <a:pt x="78643" y="75506"/>
                  <a:pt x="78827" y="75592"/>
                </a:cubicBezTo>
                <a:cubicBezTo>
                  <a:pt x="78677" y="75461"/>
                  <a:pt x="78523" y="75333"/>
                  <a:pt x="78373" y="75202"/>
                </a:cubicBezTo>
                <a:moveTo>
                  <a:pt x="79720" y="75986"/>
                </a:moveTo>
                <a:cubicBezTo>
                  <a:pt x="79555" y="75840"/>
                  <a:pt x="79394" y="75697"/>
                  <a:pt x="79176" y="75547"/>
                </a:cubicBezTo>
                <a:cubicBezTo>
                  <a:pt x="79030" y="75468"/>
                  <a:pt x="78823" y="75386"/>
                  <a:pt x="78625" y="75303"/>
                </a:cubicBezTo>
                <a:cubicBezTo>
                  <a:pt x="78786" y="75446"/>
                  <a:pt x="78951" y="75584"/>
                  <a:pt x="79120" y="75719"/>
                </a:cubicBezTo>
                <a:cubicBezTo>
                  <a:pt x="79319" y="75809"/>
                  <a:pt x="79521" y="75900"/>
                  <a:pt x="79720" y="75986"/>
                </a:cubicBezTo>
                <a:close/>
                <a:moveTo>
                  <a:pt x="79964" y="76200"/>
                </a:moveTo>
                <a:cubicBezTo>
                  <a:pt x="79780" y="76121"/>
                  <a:pt x="79593" y="76038"/>
                  <a:pt x="79409" y="75960"/>
                </a:cubicBezTo>
                <a:cubicBezTo>
                  <a:pt x="79559" y="76083"/>
                  <a:pt x="79713" y="76207"/>
                  <a:pt x="79870" y="76327"/>
                </a:cubicBezTo>
                <a:cubicBezTo>
                  <a:pt x="80054" y="76417"/>
                  <a:pt x="80238" y="76504"/>
                  <a:pt x="80422" y="76590"/>
                </a:cubicBezTo>
                <a:cubicBezTo>
                  <a:pt x="80268" y="76459"/>
                  <a:pt x="80118" y="76331"/>
                  <a:pt x="79964" y="76200"/>
                </a:cubicBezTo>
                <a:close/>
                <a:moveTo>
                  <a:pt x="81315" y="76988"/>
                </a:moveTo>
                <a:cubicBezTo>
                  <a:pt x="81150" y="76845"/>
                  <a:pt x="80985" y="76699"/>
                  <a:pt x="80823" y="76552"/>
                </a:cubicBezTo>
                <a:cubicBezTo>
                  <a:pt x="80617" y="76470"/>
                  <a:pt x="80414" y="76387"/>
                  <a:pt x="80212" y="76301"/>
                </a:cubicBezTo>
                <a:cubicBezTo>
                  <a:pt x="80377" y="76444"/>
                  <a:pt x="80542" y="76582"/>
                  <a:pt x="80711" y="76721"/>
                </a:cubicBezTo>
                <a:cubicBezTo>
                  <a:pt x="80910" y="76811"/>
                  <a:pt x="81112" y="76901"/>
                  <a:pt x="81315" y="76988"/>
                </a:cubicBezTo>
                <a:close/>
                <a:moveTo>
                  <a:pt x="81559" y="77201"/>
                </a:moveTo>
                <a:cubicBezTo>
                  <a:pt x="81371" y="77119"/>
                  <a:pt x="81183" y="77036"/>
                  <a:pt x="80996" y="76954"/>
                </a:cubicBezTo>
                <a:cubicBezTo>
                  <a:pt x="81150" y="77078"/>
                  <a:pt x="81303" y="77205"/>
                  <a:pt x="81461" y="77325"/>
                </a:cubicBezTo>
                <a:cubicBezTo>
                  <a:pt x="81645" y="77415"/>
                  <a:pt x="81833" y="77505"/>
                  <a:pt x="82016" y="77592"/>
                </a:cubicBezTo>
                <a:cubicBezTo>
                  <a:pt x="81863" y="77460"/>
                  <a:pt x="81709" y="77333"/>
                  <a:pt x="81559" y="77201"/>
                </a:cubicBezTo>
                <a:moveTo>
                  <a:pt x="82909" y="77997"/>
                </a:moveTo>
                <a:cubicBezTo>
                  <a:pt x="82740" y="77851"/>
                  <a:pt x="82575" y="77704"/>
                  <a:pt x="82414" y="77558"/>
                </a:cubicBezTo>
                <a:cubicBezTo>
                  <a:pt x="82208" y="77475"/>
                  <a:pt x="82005" y="77389"/>
                  <a:pt x="81802" y="77303"/>
                </a:cubicBezTo>
                <a:cubicBezTo>
                  <a:pt x="81964" y="77445"/>
                  <a:pt x="82133" y="77584"/>
                  <a:pt x="82298" y="77723"/>
                </a:cubicBezTo>
                <a:cubicBezTo>
                  <a:pt x="82500" y="77813"/>
                  <a:pt x="82703" y="77907"/>
                  <a:pt x="82909" y="77997"/>
                </a:cubicBezTo>
                <a:moveTo>
                  <a:pt x="83149" y="78207"/>
                </a:moveTo>
                <a:cubicBezTo>
                  <a:pt x="82958" y="78124"/>
                  <a:pt x="82771" y="78042"/>
                  <a:pt x="82583" y="77956"/>
                </a:cubicBezTo>
                <a:cubicBezTo>
                  <a:pt x="82737" y="78079"/>
                  <a:pt x="82894" y="78207"/>
                  <a:pt x="83052" y="78331"/>
                </a:cubicBezTo>
                <a:cubicBezTo>
                  <a:pt x="83236" y="78421"/>
                  <a:pt x="83423" y="78511"/>
                  <a:pt x="83611" y="78597"/>
                </a:cubicBezTo>
                <a:cubicBezTo>
                  <a:pt x="83457" y="78470"/>
                  <a:pt x="83300" y="78338"/>
                  <a:pt x="83149" y="78207"/>
                </a:cubicBezTo>
                <a:close/>
                <a:moveTo>
                  <a:pt x="84500" y="79006"/>
                </a:moveTo>
                <a:cubicBezTo>
                  <a:pt x="84331" y="78860"/>
                  <a:pt x="84170" y="78714"/>
                  <a:pt x="84005" y="78567"/>
                </a:cubicBezTo>
                <a:cubicBezTo>
                  <a:pt x="83799" y="78481"/>
                  <a:pt x="83592" y="78398"/>
                  <a:pt x="83390" y="78308"/>
                </a:cubicBezTo>
                <a:cubicBezTo>
                  <a:pt x="83555" y="78451"/>
                  <a:pt x="83720" y="78590"/>
                  <a:pt x="83889" y="78729"/>
                </a:cubicBezTo>
                <a:cubicBezTo>
                  <a:pt x="84091" y="78822"/>
                  <a:pt x="84294" y="78916"/>
                  <a:pt x="84500" y="79006"/>
                </a:cubicBezTo>
                <a:moveTo>
                  <a:pt x="85206" y="79610"/>
                </a:moveTo>
                <a:cubicBezTo>
                  <a:pt x="85048" y="79479"/>
                  <a:pt x="84894" y="79348"/>
                  <a:pt x="84740" y="79213"/>
                </a:cubicBezTo>
                <a:cubicBezTo>
                  <a:pt x="84549" y="79130"/>
                  <a:pt x="84361" y="79047"/>
                  <a:pt x="84170" y="78961"/>
                </a:cubicBezTo>
                <a:cubicBezTo>
                  <a:pt x="84328" y="79085"/>
                  <a:pt x="84481" y="79209"/>
                  <a:pt x="84639" y="79336"/>
                </a:cubicBezTo>
                <a:cubicBezTo>
                  <a:pt x="84827" y="79426"/>
                  <a:pt x="85018" y="79520"/>
                  <a:pt x="85206" y="79610"/>
                </a:cubicBezTo>
                <a:close/>
                <a:moveTo>
                  <a:pt x="85483" y="79839"/>
                </a:moveTo>
                <a:cubicBezTo>
                  <a:pt x="85314" y="79760"/>
                  <a:pt x="85149" y="79682"/>
                  <a:pt x="84980" y="79599"/>
                </a:cubicBezTo>
                <a:cubicBezTo>
                  <a:pt x="85119" y="79708"/>
                  <a:pt x="85258" y="79817"/>
                  <a:pt x="85401" y="79922"/>
                </a:cubicBezTo>
                <a:cubicBezTo>
                  <a:pt x="85570" y="80008"/>
                  <a:pt x="85735" y="80094"/>
                  <a:pt x="85903" y="80181"/>
                </a:cubicBezTo>
                <a:cubicBezTo>
                  <a:pt x="85765" y="80068"/>
                  <a:pt x="85622" y="79955"/>
                  <a:pt x="85483" y="79839"/>
                </a:cubicBezTo>
                <a:close/>
                <a:moveTo>
                  <a:pt x="86800" y="80623"/>
                </a:moveTo>
                <a:cubicBezTo>
                  <a:pt x="86643" y="80492"/>
                  <a:pt x="86485" y="80357"/>
                  <a:pt x="86331" y="80226"/>
                </a:cubicBezTo>
                <a:cubicBezTo>
                  <a:pt x="86140" y="80139"/>
                  <a:pt x="85948" y="80053"/>
                  <a:pt x="85761" y="79967"/>
                </a:cubicBezTo>
                <a:cubicBezTo>
                  <a:pt x="85915" y="80094"/>
                  <a:pt x="86072" y="80218"/>
                  <a:pt x="86230" y="80346"/>
                </a:cubicBezTo>
                <a:cubicBezTo>
                  <a:pt x="86417" y="80436"/>
                  <a:pt x="86609" y="80529"/>
                  <a:pt x="86800" y="80623"/>
                </a:cubicBezTo>
                <a:close/>
                <a:moveTo>
                  <a:pt x="87074" y="80852"/>
                </a:moveTo>
                <a:cubicBezTo>
                  <a:pt x="86905" y="80770"/>
                  <a:pt x="86736" y="80687"/>
                  <a:pt x="86568" y="80608"/>
                </a:cubicBezTo>
                <a:cubicBezTo>
                  <a:pt x="86706" y="80717"/>
                  <a:pt x="86849" y="80822"/>
                  <a:pt x="86992" y="80931"/>
                </a:cubicBezTo>
                <a:cubicBezTo>
                  <a:pt x="87160" y="81021"/>
                  <a:pt x="87329" y="81107"/>
                  <a:pt x="87498" y="81194"/>
                </a:cubicBezTo>
                <a:cubicBezTo>
                  <a:pt x="87355" y="81081"/>
                  <a:pt x="87217" y="80965"/>
                  <a:pt x="87074" y="80852"/>
                </a:cubicBezTo>
                <a:close/>
                <a:moveTo>
                  <a:pt x="88391" y="81640"/>
                </a:moveTo>
                <a:cubicBezTo>
                  <a:pt x="88233" y="81509"/>
                  <a:pt x="88076" y="81374"/>
                  <a:pt x="87922" y="81242"/>
                </a:cubicBezTo>
                <a:cubicBezTo>
                  <a:pt x="87727" y="81152"/>
                  <a:pt x="87536" y="81066"/>
                  <a:pt x="87344" y="80976"/>
                </a:cubicBezTo>
                <a:cubicBezTo>
                  <a:pt x="87502" y="81104"/>
                  <a:pt x="87659" y="81231"/>
                  <a:pt x="87821" y="81355"/>
                </a:cubicBezTo>
                <a:cubicBezTo>
                  <a:pt x="88008" y="81452"/>
                  <a:pt x="88200" y="81546"/>
                  <a:pt x="88391" y="81640"/>
                </a:cubicBezTo>
                <a:close/>
                <a:moveTo>
                  <a:pt x="88665" y="81865"/>
                </a:moveTo>
                <a:cubicBezTo>
                  <a:pt x="88492" y="81783"/>
                  <a:pt x="88324" y="81700"/>
                  <a:pt x="88151" y="81614"/>
                </a:cubicBezTo>
                <a:cubicBezTo>
                  <a:pt x="88293" y="81726"/>
                  <a:pt x="88436" y="81835"/>
                  <a:pt x="88579" y="81944"/>
                </a:cubicBezTo>
                <a:cubicBezTo>
                  <a:pt x="88751" y="82034"/>
                  <a:pt x="88920" y="82124"/>
                  <a:pt x="89093" y="82210"/>
                </a:cubicBezTo>
                <a:cubicBezTo>
                  <a:pt x="88950" y="82094"/>
                  <a:pt x="88808" y="81982"/>
                  <a:pt x="88665" y="81865"/>
                </a:cubicBezTo>
                <a:close/>
                <a:moveTo>
                  <a:pt x="89986" y="82657"/>
                </a:moveTo>
                <a:cubicBezTo>
                  <a:pt x="89824" y="82526"/>
                  <a:pt x="89667" y="82394"/>
                  <a:pt x="89509" y="82259"/>
                </a:cubicBezTo>
                <a:cubicBezTo>
                  <a:pt x="89318" y="82169"/>
                  <a:pt x="89123" y="82079"/>
                  <a:pt x="88931" y="81989"/>
                </a:cubicBezTo>
                <a:cubicBezTo>
                  <a:pt x="89089" y="82117"/>
                  <a:pt x="89246" y="82244"/>
                  <a:pt x="89408" y="82372"/>
                </a:cubicBezTo>
                <a:cubicBezTo>
                  <a:pt x="89599" y="82469"/>
                  <a:pt x="89791" y="82563"/>
                  <a:pt x="89986" y="82657"/>
                </a:cubicBezTo>
                <a:moveTo>
                  <a:pt x="90256" y="82882"/>
                </a:moveTo>
                <a:cubicBezTo>
                  <a:pt x="90083" y="82799"/>
                  <a:pt x="89911" y="82713"/>
                  <a:pt x="89738" y="82627"/>
                </a:cubicBezTo>
                <a:cubicBezTo>
                  <a:pt x="89881" y="82739"/>
                  <a:pt x="90027" y="82848"/>
                  <a:pt x="90169" y="82957"/>
                </a:cubicBezTo>
                <a:cubicBezTo>
                  <a:pt x="90342" y="83051"/>
                  <a:pt x="90515" y="83141"/>
                  <a:pt x="90687" y="83231"/>
                </a:cubicBezTo>
                <a:cubicBezTo>
                  <a:pt x="90545" y="83115"/>
                  <a:pt x="90398" y="82998"/>
                  <a:pt x="90256" y="82882"/>
                </a:cubicBezTo>
                <a:moveTo>
                  <a:pt x="91580" y="83681"/>
                </a:moveTo>
                <a:cubicBezTo>
                  <a:pt x="91419" y="83550"/>
                  <a:pt x="91261" y="83415"/>
                  <a:pt x="91100" y="83280"/>
                </a:cubicBezTo>
                <a:cubicBezTo>
                  <a:pt x="90905" y="83190"/>
                  <a:pt x="90710" y="83100"/>
                  <a:pt x="90518" y="83006"/>
                </a:cubicBezTo>
                <a:cubicBezTo>
                  <a:pt x="90676" y="83133"/>
                  <a:pt x="90837" y="83261"/>
                  <a:pt x="90999" y="83389"/>
                </a:cubicBezTo>
                <a:cubicBezTo>
                  <a:pt x="91190" y="83486"/>
                  <a:pt x="91385" y="83584"/>
                  <a:pt x="91580" y="83681"/>
                </a:cubicBezTo>
                <a:moveTo>
                  <a:pt x="91847" y="83903"/>
                </a:moveTo>
                <a:cubicBezTo>
                  <a:pt x="91670" y="83816"/>
                  <a:pt x="91498" y="83730"/>
                  <a:pt x="91321" y="83644"/>
                </a:cubicBezTo>
                <a:cubicBezTo>
                  <a:pt x="91468" y="83752"/>
                  <a:pt x="91610" y="83865"/>
                  <a:pt x="91760" y="83974"/>
                </a:cubicBezTo>
                <a:cubicBezTo>
                  <a:pt x="91933" y="84068"/>
                  <a:pt x="92109" y="84161"/>
                  <a:pt x="92286" y="84255"/>
                </a:cubicBezTo>
                <a:cubicBezTo>
                  <a:pt x="92139" y="84135"/>
                  <a:pt x="91993" y="84019"/>
                  <a:pt x="91847" y="83903"/>
                </a:cubicBezTo>
                <a:close/>
                <a:moveTo>
                  <a:pt x="93152" y="84698"/>
                </a:moveTo>
                <a:cubicBezTo>
                  <a:pt x="92991" y="84563"/>
                  <a:pt x="92833" y="84428"/>
                  <a:pt x="92672" y="84293"/>
                </a:cubicBezTo>
                <a:cubicBezTo>
                  <a:pt x="92481" y="84206"/>
                  <a:pt x="92293" y="84116"/>
                  <a:pt x="92102" y="84023"/>
                </a:cubicBezTo>
                <a:cubicBezTo>
                  <a:pt x="92263" y="84154"/>
                  <a:pt x="92424" y="84281"/>
                  <a:pt x="92586" y="84409"/>
                </a:cubicBezTo>
                <a:cubicBezTo>
                  <a:pt x="92777" y="84507"/>
                  <a:pt x="92965" y="84600"/>
                  <a:pt x="93152" y="84698"/>
                </a:cubicBezTo>
                <a:moveTo>
                  <a:pt x="93415" y="84912"/>
                </a:moveTo>
                <a:cubicBezTo>
                  <a:pt x="93246" y="84829"/>
                  <a:pt x="93077" y="84743"/>
                  <a:pt x="92908" y="84660"/>
                </a:cubicBezTo>
                <a:cubicBezTo>
                  <a:pt x="93047" y="84766"/>
                  <a:pt x="93186" y="84874"/>
                  <a:pt x="93325" y="84979"/>
                </a:cubicBezTo>
                <a:cubicBezTo>
                  <a:pt x="93332" y="84987"/>
                  <a:pt x="93340" y="84991"/>
                  <a:pt x="93347" y="84994"/>
                </a:cubicBezTo>
                <a:cubicBezTo>
                  <a:pt x="93516" y="85088"/>
                  <a:pt x="93685" y="85174"/>
                  <a:pt x="93854" y="85265"/>
                </a:cubicBezTo>
                <a:cubicBezTo>
                  <a:pt x="93708" y="85148"/>
                  <a:pt x="93561" y="85032"/>
                  <a:pt x="93415" y="84912"/>
                </a:cubicBezTo>
                <a:moveTo>
                  <a:pt x="94751" y="85726"/>
                </a:moveTo>
                <a:cubicBezTo>
                  <a:pt x="94589" y="85591"/>
                  <a:pt x="94424" y="85456"/>
                  <a:pt x="94267" y="85321"/>
                </a:cubicBezTo>
                <a:cubicBezTo>
                  <a:pt x="94064" y="85227"/>
                  <a:pt x="93865" y="85129"/>
                  <a:pt x="93666" y="85032"/>
                </a:cubicBezTo>
                <a:cubicBezTo>
                  <a:pt x="93824" y="85163"/>
                  <a:pt x="93985" y="85291"/>
                  <a:pt x="94147" y="85418"/>
                </a:cubicBezTo>
                <a:cubicBezTo>
                  <a:pt x="94349" y="85523"/>
                  <a:pt x="94548" y="85625"/>
                  <a:pt x="94751" y="85726"/>
                </a:cubicBezTo>
                <a:moveTo>
                  <a:pt x="95010" y="85940"/>
                </a:moveTo>
                <a:cubicBezTo>
                  <a:pt x="94826" y="85846"/>
                  <a:pt x="94646" y="85756"/>
                  <a:pt x="94462" y="85662"/>
                </a:cubicBezTo>
                <a:cubicBezTo>
                  <a:pt x="94537" y="85722"/>
                  <a:pt x="94608" y="85775"/>
                  <a:pt x="94683" y="85831"/>
                </a:cubicBezTo>
                <a:cubicBezTo>
                  <a:pt x="94754" y="85887"/>
                  <a:pt x="94830" y="85944"/>
                  <a:pt x="94901" y="86000"/>
                </a:cubicBezTo>
                <a:cubicBezTo>
                  <a:pt x="95085" y="86097"/>
                  <a:pt x="95268" y="86199"/>
                  <a:pt x="95452" y="86296"/>
                </a:cubicBezTo>
                <a:cubicBezTo>
                  <a:pt x="95306" y="86176"/>
                  <a:pt x="95156" y="86056"/>
                  <a:pt x="95010" y="85940"/>
                </a:cubicBezTo>
                <a:close/>
                <a:moveTo>
                  <a:pt x="96390" y="86780"/>
                </a:moveTo>
                <a:cubicBezTo>
                  <a:pt x="96225" y="86642"/>
                  <a:pt x="96056" y="86503"/>
                  <a:pt x="95891" y="86364"/>
                </a:cubicBezTo>
                <a:cubicBezTo>
                  <a:pt x="95677" y="86263"/>
                  <a:pt x="95464" y="86161"/>
                  <a:pt x="95253" y="86056"/>
                </a:cubicBezTo>
                <a:cubicBezTo>
                  <a:pt x="95415" y="86188"/>
                  <a:pt x="95576" y="86315"/>
                  <a:pt x="95741" y="86446"/>
                </a:cubicBezTo>
                <a:cubicBezTo>
                  <a:pt x="95959" y="86559"/>
                  <a:pt x="96173" y="86668"/>
                  <a:pt x="96390" y="86780"/>
                </a:cubicBezTo>
                <a:close/>
                <a:moveTo>
                  <a:pt x="96649" y="86990"/>
                </a:moveTo>
                <a:cubicBezTo>
                  <a:pt x="96450" y="86889"/>
                  <a:pt x="96248" y="86788"/>
                  <a:pt x="96049" y="86687"/>
                </a:cubicBezTo>
                <a:cubicBezTo>
                  <a:pt x="96199" y="86803"/>
                  <a:pt x="96345" y="86915"/>
                  <a:pt x="96495" y="87028"/>
                </a:cubicBezTo>
                <a:cubicBezTo>
                  <a:pt x="96702" y="87137"/>
                  <a:pt x="96908" y="87249"/>
                  <a:pt x="97114" y="87358"/>
                </a:cubicBezTo>
                <a:cubicBezTo>
                  <a:pt x="96957" y="87238"/>
                  <a:pt x="96803" y="87114"/>
                  <a:pt x="96649" y="86990"/>
                </a:cubicBezTo>
                <a:close/>
                <a:moveTo>
                  <a:pt x="97981" y="87808"/>
                </a:moveTo>
                <a:cubicBezTo>
                  <a:pt x="97812" y="87673"/>
                  <a:pt x="97647" y="87534"/>
                  <a:pt x="97478" y="87392"/>
                </a:cubicBezTo>
                <a:cubicBezTo>
                  <a:pt x="97283" y="87298"/>
                  <a:pt x="97084" y="87204"/>
                  <a:pt x="96889" y="87107"/>
                </a:cubicBezTo>
                <a:cubicBezTo>
                  <a:pt x="97054" y="87242"/>
                  <a:pt x="97223" y="87373"/>
                  <a:pt x="97392" y="87504"/>
                </a:cubicBezTo>
                <a:lnTo>
                  <a:pt x="97392" y="87504"/>
                </a:lnTo>
                <a:cubicBezTo>
                  <a:pt x="97396" y="87508"/>
                  <a:pt x="97396" y="87508"/>
                  <a:pt x="97396" y="87508"/>
                </a:cubicBezTo>
                <a:cubicBezTo>
                  <a:pt x="97591" y="87610"/>
                  <a:pt x="97786" y="87711"/>
                  <a:pt x="97981" y="87808"/>
                </a:cubicBezTo>
                <a:close/>
                <a:moveTo>
                  <a:pt x="98236" y="88015"/>
                </a:moveTo>
                <a:cubicBezTo>
                  <a:pt x="98056" y="87925"/>
                  <a:pt x="97876" y="87835"/>
                  <a:pt x="97700" y="87745"/>
                </a:cubicBezTo>
                <a:cubicBezTo>
                  <a:pt x="97850" y="87861"/>
                  <a:pt x="98004" y="87977"/>
                  <a:pt x="98158" y="88094"/>
                </a:cubicBezTo>
                <a:cubicBezTo>
                  <a:pt x="98341" y="88195"/>
                  <a:pt x="98521" y="88292"/>
                  <a:pt x="98705" y="88390"/>
                </a:cubicBezTo>
                <a:cubicBezTo>
                  <a:pt x="98548" y="88266"/>
                  <a:pt x="98390" y="88142"/>
                  <a:pt x="98236" y="88015"/>
                </a:cubicBezTo>
                <a:moveTo>
                  <a:pt x="99572" y="88844"/>
                </a:moveTo>
                <a:cubicBezTo>
                  <a:pt x="99403" y="88701"/>
                  <a:pt x="99234" y="88563"/>
                  <a:pt x="99066" y="88424"/>
                </a:cubicBezTo>
                <a:cubicBezTo>
                  <a:pt x="98867" y="88326"/>
                  <a:pt x="98668" y="88229"/>
                  <a:pt x="98469" y="88131"/>
                </a:cubicBezTo>
                <a:cubicBezTo>
                  <a:pt x="98559" y="88206"/>
                  <a:pt x="98653" y="88277"/>
                  <a:pt x="98747" y="88352"/>
                </a:cubicBezTo>
                <a:lnTo>
                  <a:pt x="98747" y="88352"/>
                </a:lnTo>
                <a:cubicBezTo>
                  <a:pt x="98822" y="88412"/>
                  <a:pt x="98897" y="88472"/>
                  <a:pt x="98975" y="88533"/>
                </a:cubicBezTo>
                <a:cubicBezTo>
                  <a:pt x="99174" y="88638"/>
                  <a:pt x="99373" y="88739"/>
                  <a:pt x="99572" y="88844"/>
                </a:cubicBezTo>
                <a:close/>
                <a:moveTo>
                  <a:pt x="100067" y="89242"/>
                </a:moveTo>
                <a:cubicBezTo>
                  <a:pt x="99985" y="89174"/>
                  <a:pt x="99902" y="89110"/>
                  <a:pt x="99820" y="89043"/>
                </a:cubicBezTo>
                <a:cubicBezTo>
                  <a:pt x="99636" y="88953"/>
                  <a:pt x="99452" y="88859"/>
                  <a:pt x="99272" y="88761"/>
                </a:cubicBezTo>
                <a:cubicBezTo>
                  <a:pt x="99426" y="88881"/>
                  <a:pt x="99580" y="89002"/>
                  <a:pt x="99737" y="89118"/>
                </a:cubicBezTo>
                <a:cubicBezTo>
                  <a:pt x="99921" y="89219"/>
                  <a:pt x="100105" y="89317"/>
                  <a:pt x="100289" y="89418"/>
                </a:cubicBezTo>
                <a:cubicBezTo>
                  <a:pt x="100214" y="89358"/>
                  <a:pt x="100142" y="89302"/>
                  <a:pt x="100067" y="89242"/>
                </a:cubicBezTo>
                <a:close/>
                <a:moveTo>
                  <a:pt x="101163" y="89876"/>
                </a:moveTo>
                <a:cubicBezTo>
                  <a:pt x="100990" y="89737"/>
                  <a:pt x="100821" y="89594"/>
                  <a:pt x="100653" y="89455"/>
                </a:cubicBezTo>
                <a:cubicBezTo>
                  <a:pt x="100450" y="89358"/>
                  <a:pt x="100247" y="89257"/>
                  <a:pt x="100045" y="89155"/>
                </a:cubicBezTo>
                <a:cubicBezTo>
                  <a:pt x="100064" y="89170"/>
                  <a:pt x="100082" y="89185"/>
                  <a:pt x="100101" y="89200"/>
                </a:cubicBezTo>
                <a:lnTo>
                  <a:pt x="100101" y="89200"/>
                </a:lnTo>
                <a:cubicBezTo>
                  <a:pt x="100251" y="89320"/>
                  <a:pt x="100401" y="89440"/>
                  <a:pt x="100551" y="89557"/>
                </a:cubicBezTo>
                <a:cubicBezTo>
                  <a:pt x="100754" y="89666"/>
                  <a:pt x="100957" y="89771"/>
                  <a:pt x="101163" y="89876"/>
                </a:cubicBezTo>
                <a:moveTo>
                  <a:pt x="101422" y="90090"/>
                </a:moveTo>
                <a:lnTo>
                  <a:pt x="101422" y="90090"/>
                </a:lnTo>
                <a:cubicBezTo>
                  <a:pt x="101418" y="90082"/>
                  <a:pt x="101411" y="90078"/>
                  <a:pt x="101403" y="90075"/>
                </a:cubicBezTo>
                <a:cubicBezTo>
                  <a:pt x="101215" y="89977"/>
                  <a:pt x="101032" y="89883"/>
                  <a:pt x="100844" y="89786"/>
                </a:cubicBezTo>
                <a:cubicBezTo>
                  <a:pt x="101013" y="89917"/>
                  <a:pt x="101185" y="90045"/>
                  <a:pt x="101358" y="90176"/>
                </a:cubicBezTo>
                <a:cubicBezTo>
                  <a:pt x="101542" y="90277"/>
                  <a:pt x="101726" y="90378"/>
                  <a:pt x="101913" y="90476"/>
                </a:cubicBezTo>
                <a:cubicBezTo>
                  <a:pt x="101748" y="90348"/>
                  <a:pt x="101587" y="90217"/>
                  <a:pt x="101422" y="90090"/>
                </a:cubicBezTo>
                <a:close/>
                <a:moveTo>
                  <a:pt x="101621" y="90183"/>
                </a:moveTo>
                <a:cubicBezTo>
                  <a:pt x="101801" y="90326"/>
                  <a:pt x="101985" y="90472"/>
                  <a:pt x="102168" y="90615"/>
                </a:cubicBezTo>
                <a:cubicBezTo>
                  <a:pt x="102371" y="90724"/>
                  <a:pt x="102574" y="90829"/>
                  <a:pt x="102780" y="90934"/>
                </a:cubicBezTo>
                <a:cubicBezTo>
                  <a:pt x="102596" y="90787"/>
                  <a:pt x="102416" y="90637"/>
                  <a:pt x="102236" y="90487"/>
                </a:cubicBezTo>
                <a:cubicBezTo>
                  <a:pt x="102030" y="90386"/>
                  <a:pt x="101823" y="90285"/>
                  <a:pt x="101621" y="90183"/>
                </a:cubicBezTo>
                <a:close/>
                <a:moveTo>
                  <a:pt x="162092" y="4135"/>
                </a:moveTo>
                <a:cubicBezTo>
                  <a:pt x="186217" y="4135"/>
                  <a:pt x="208857" y="9778"/>
                  <a:pt x="218976" y="21293"/>
                </a:cubicBezTo>
                <a:cubicBezTo>
                  <a:pt x="223516" y="26463"/>
                  <a:pt x="225565" y="32406"/>
                  <a:pt x="225565" y="38612"/>
                </a:cubicBezTo>
                <a:cubicBezTo>
                  <a:pt x="225561" y="54022"/>
                  <a:pt x="212962" y="71048"/>
                  <a:pt x="194659" y="81970"/>
                </a:cubicBezTo>
                <a:cubicBezTo>
                  <a:pt x="178897" y="91388"/>
                  <a:pt x="157586" y="96933"/>
                  <a:pt x="137250" y="96933"/>
                </a:cubicBezTo>
                <a:cubicBezTo>
                  <a:pt x="124452" y="96933"/>
                  <a:pt x="112044" y="94738"/>
                  <a:pt x="101651" y="89928"/>
                </a:cubicBezTo>
                <a:cubicBezTo>
                  <a:pt x="101835" y="90086"/>
                  <a:pt x="102018" y="90243"/>
                  <a:pt x="102206" y="90401"/>
                </a:cubicBezTo>
                <a:cubicBezTo>
                  <a:pt x="113098" y="95740"/>
                  <a:pt x="126324" y="98171"/>
                  <a:pt x="139970" y="98171"/>
                </a:cubicBezTo>
                <a:cubicBezTo>
                  <a:pt x="160610" y="98171"/>
                  <a:pt x="182203" y="92607"/>
                  <a:pt x="198093" y="83160"/>
                </a:cubicBezTo>
                <a:cubicBezTo>
                  <a:pt x="216605" y="72166"/>
                  <a:pt x="229242" y="54948"/>
                  <a:pt x="229242" y="39325"/>
                </a:cubicBezTo>
                <a:cubicBezTo>
                  <a:pt x="229242" y="32939"/>
                  <a:pt x="227133" y="26816"/>
                  <a:pt x="222451" y="21488"/>
                </a:cubicBezTo>
                <a:cubicBezTo>
                  <a:pt x="211998" y="9587"/>
                  <a:pt x="188746" y="3692"/>
                  <a:pt x="164077" y="3692"/>
                </a:cubicBezTo>
                <a:lnTo>
                  <a:pt x="164073" y="3692"/>
                </a:lnTo>
                <a:cubicBezTo>
                  <a:pt x="154603" y="3692"/>
                  <a:pt x="144930" y="4563"/>
                  <a:pt x="135689" y="6289"/>
                </a:cubicBezTo>
                <a:cubicBezTo>
                  <a:pt x="135505" y="6349"/>
                  <a:pt x="135325" y="6405"/>
                  <a:pt x="135141" y="6465"/>
                </a:cubicBezTo>
                <a:cubicBezTo>
                  <a:pt x="143951" y="4916"/>
                  <a:pt x="153125" y="4135"/>
                  <a:pt x="162092" y="4135"/>
                </a:cubicBezTo>
                <a:close/>
                <a:moveTo>
                  <a:pt x="160130" y="4638"/>
                </a:moveTo>
                <a:cubicBezTo>
                  <a:pt x="183692" y="4638"/>
                  <a:pt x="205698" y="10037"/>
                  <a:pt x="215453" y="21139"/>
                </a:cubicBezTo>
                <a:cubicBezTo>
                  <a:pt x="219847" y="26144"/>
                  <a:pt x="221828" y="31892"/>
                  <a:pt x="221828" y="37907"/>
                </a:cubicBezTo>
                <a:cubicBezTo>
                  <a:pt x="221824" y="53065"/>
                  <a:pt x="209274" y="69889"/>
                  <a:pt x="191193" y="80728"/>
                </a:cubicBezTo>
                <a:cubicBezTo>
                  <a:pt x="175573" y="90112"/>
                  <a:pt x="154550" y="95635"/>
                  <a:pt x="134537" y="95635"/>
                </a:cubicBezTo>
                <a:cubicBezTo>
                  <a:pt x="122493" y="95635"/>
                  <a:pt x="110813" y="93635"/>
                  <a:pt x="100900" y="89268"/>
                </a:cubicBezTo>
                <a:cubicBezTo>
                  <a:pt x="101084" y="89437"/>
                  <a:pt x="101275" y="89602"/>
                  <a:pt x="101467" y="89767"/>
                </a:cubicBezTo>
                <a:cubicBezTo>
                  <a:pt x="111890" y="94641"/>
                  <a:pt x="124373" y="96866"/>
                  <a:pt x="137250" y="96866"/>
                </a:cubicBezTo>
                <a:cubicBezTo>
                  <a:pt x="157571" y="96866"/>
                  <a:pt x="178875" y="91324"/>
                  <a:pt x="194626" y="81914"/>
                </a:cubicBezTo>
                <a:cubicBezTo>
                  <a:pt x="212913" y="71003"/>
                  <a:pt x="225497" y="53984"/>
                  <a:pt x="225497" y="38612"/>
                </a:cubicBezTo>
                <a:cubicBezTo>
                  <a:pt x="225497" y="32421"/>
                  <a:pt x="223456" y="26497"/>
                  <a:pt x="218924" y="21338"/>
                </a:cubicBezTo>
                <a:cubicBezTo>
                  <a:pt x="208835" y="9849"/>
                  <a:pt x="186214" y="4203"/>
                  <a:pt x="162099" y="4203"/>
                </a:cubicBezTo>
                <a:lnTo>
                  <a:pt x="162092" y="4203"/>
                </a:lnTo>
                <a:cubicBezTo>
                  <a:pt x="152967" y="4203"/>
                  <a:pt x="143628" y="5009"/>
                  <a:pt x="134676" y="6615"/>
                </a:cubicBezTo>
                <a:cubicBezTo>
                  <a:pt x="134485" y="6675"/>
                  <a:pt x="134293" y="6739"/>
                  <a:pt x="134106" y="6803"/>
                </a:cubicBezTo>
                <a:cubicBezTo>
                  <a:pt x="142638" y="5366"/>
                  <a:pt x="151489" y="4638"/>
                  <a:pt x="160130" y="4638"/>
                </a:cubicBezTo>
                <a:moveTo>
                  <a:pt x="133093" y="7144"/>
                </a:moveTo>
                <a:cubicBezTo>
                  <a:pt x="141343" y="5812"/>
                  <a:pt x="149872" y="5137"/>
                  <a:pt x="158182" y="5137"/>
                </a:cubicBezTo>
                <a:cubicBezTo>
                  <a:pt x="181178" y="5137"/>
                  <a:pt x="202535" y="10296"/>
                  <a:pt x="211930" y="20989"/>
                </a:cubicBezTo>
                <a:cubicBezTo>
                  <a:pt x="216181" y="25825"/>
                  <a:pt x="218091" y="31386"/>
                  <a:pt x="218091" y="37209"/>
                </a:cubicBezTo>
                <a:cubicBezTo>
                  <a:pt x="218091" y="52108"/>
                  <a:pt x="205585" y="68729"/>
                  <a:pt x="187729" y="79490"/>
                </a:cubicBezTo>
                <a:cubicBezTo>
                  <a:pt x="172249" y="88836"/>
                  <a:pt x="151519" y="94341"/>
                  <a:pt x="131828" y="94341"/>
                </a:cubicBezTo>
                <a:cubicBezTo>
                  <a:pt x="120535" y="94341"/>
                  <a:pt x="109582" y="92528"/>
                  <a:pt x="100161" y="88593"/>
                </a:cubicBezTo>
                <a:cubicBezTo>
                  <a:pt x="100349" y="88769"/>
                  <a:pt x="100540" y="88941"/>
                  <a:pt x="100731" y="89118"/>
                </a:cubicBezTo>
                <a:cubicBezTo>
                  <a:pt x="110678" y="93538"/>
                  <a:pt x="122422" y="95564"/>
                  <a:pt x="134537" y="95564"/>
                </a:cubicBezTo>
                <a:cubicBezTo>
                  <a:pt x="154535" y="95564"/>
                  <a:pt x="175550" y="90045"/>
                  <a:pt x="191159" y="80672"/>
                </a:cubicBezTo>
                <a:cubicBezTo>
                  <a:pt x="209225" y="69840"/>
                  <a:pt x="221757" y="53024"/>
                  <a:pt x="221757" y="37907"/>
                </a:cubicBezTo>
                <a:cubicBezTo>
                  <a:pt x="221757" y="31907"/>
                  <a:pt x="219783" y="26178"/>
                  <a:pt x="215401" y="21188"/>
                </a:cubicBezTo>
                <a:cubicBezTo>
                  <a:pt x="205675" y="10112"/>
                  <a:pt x="183689" y="4709"/>
                  <a:pt x="160137" y="4709"/>
                </a:cubicBezTo>
                <a:lnTo>
                  <a:pt x="160130" y="4709"/>
                </a:lnTo>
                <a:cubicBezTo>
                  <a:pt x="151342" y="4709"/>
                  <a:pt x="142341" y="5460"/>
                  <a:pt x="133674" y="6945"/>
                </a:cubicBezTo>
                <a:cubicBezTo>
                  <a:pt x="133479" y="7013"/>
                  <a:pt x="133288" y="7077"/>
                  <a:pt x="133093" y="7144"/>
                </a:cubicBezTo>
                <a:moveTo>
                  <a:pt x="132819" y="7189"/>
                </a:moveTo>
                <a:cubicBezTo>
                  <a:pt x="133003" y="7125"/>
                  <a:pt x="133186" y="7062"/>
                  <a:pt x="133370" y="6998"/>
                </a:cubicBezTo>
                <a:cubicBezTo>
                  <a:pt x="133066" y="7050"/>
                  <a:pt x="132762" y="7107"/>
                  <a:pt x="132459" y="7159"/>
                </a:cubicBezTo>
                <a:cubicBezTo>
                  <a:pt x="132278" y="7219"/>
                  <a:pt x="132098" y="7279"/>
                  <a:pt x="131918" y="7339"/>
                </a:cubicBezTo>
                <a:cubicBezTo>
                  <a:pt x="132218" y="7287"/>
                  <a:pt x="132519" y="7238"/>
                  <a:pt x="132819" y="7189"/>
                </a:cubicBezTo>
                <a:close/>
                <a:moveTo>
                  <a:pt x="130916" y="7677"/>
                </a:moveTo>
                <a:cubicBezTo>
                  <a:pt x="131228" y="7628"/>
                  <a:pt x="131539" y="7576"/>
                  <a:pt x="131851" y="7527"/>
                </a:cubicBezTo>
                <a:cubicBezTo>
                  <a:pt x="132038" y="7459"/>
                  <a:pt x="132226" y="7396"/>
                  <a:pt x="132417" y="7328"/>
                </a:cubicBezTo>
                <a:cubicBezTo>
                  <a:pt x="132102" y="7381"/>
                  <a:pt x="131783" y="7433"/>
                  <a:pt x="131468" y="7489"/>
                </a:cubicBezTo>
                <a:cubicBezTo>
                  <a:pt x="131284" y="7549"/>
                  <a:pt x="131100" y="7613"/>
                  <a:pt x="130916" y="7677"/>
                </a:cubicBezTo>
                <a:moveTo>
                  <a:pt x="130624" y="7726"/>
                </a:moveTo>
                <a:cubicBezTo>
                  <a:pt x="130800" y="7666"/>
                  <a:pt x="130973" y="7606"/>
                  <a:pt x="131149" y="7546"/>
                </a:cubicBezTo>
                <a:cubicBezTo>
                  <a:pt x="130849" y="7598"/>
                  <a:pt x="130549" y="7651"/>
                  <a:pt x="130249" y="7703"/>
                </a:cubicBezTo>
                <a:cubicBezTo>
                  <a:pt x="130080" y="7760"/>
                  <a:pt x="129907" y="7816"/>
                  <a:pt x="129738" y="7872"/>
                </a:cubicBezTo>
                <a:cubicBezTo>
                  <a:pt x="130031" y="7823"/>
                  <a:pt x="130327" y="7775"/>
                  <a:pt x="130624" y="7726"/>
                </a:cubicBezTo>
                <a:moveTo>
                  <a:pt x="129667" y="8060"/>
                </a:moveTo>
                <a:cubicBezTo>
                  <a:pt x="129847" y="7996"/>
                  <a:pt x="130027" y="7932"/>
                  <a:pt x="130207" y="7868"/>
                </a:cubicBezTo>
                <a:cubicBezTo>
                  <a:pt x="129896" y="7921"/>
                  <a:pt x="129581" y="7977"/>
                  <a:pt x="129269" y="8030"/>
                </a:cubicBezTo>
                <a:cubicBezTo>
                  <a:pt x="129097" y="8090"/>
                  <a:pt x="128920" y="8150"/>
                  <a:pt x="128744" y="8210"/>
                </a:cubicBezTo>
                <a:cubicBezTo>
                  <a:pt x="129052" y="8157"/>
                  <a:pt x="129359" y="8108"/>
                  <a:pt x="129667" y="8060"/>
                </a:cubicBezTo>
                <a:close/>
                <a:moveTo>
                  <a:pt x="127776" y="8547"/>
                </a:moveTo>
                <a:cubicBezTo>
                  <a:pt x="128091" y="8499"/>
                  <a:pt x="128414" y="8446"/>
                  <a:pt x="128729" y="8401"/>
                </a:cubicBezTo>
                <a:cubicBezTo>
                  <a:pt x="128913" y="8334"/>
                  <a:pt x="129093" y="8266"/>
                  <a:pt x="129277" y="8202"/>
                </a:cubicBezTo>
                <a:cubicBezTo>
                  <a:pt x="128954" y="8251"/>
                  <a:pt x="128631" y="8307"/>
                  <a:pt x="128309" y="8360"/>
                </a:cubicBezTo>
                <a:cubicBezTo>
                  <a:pt x="128132" y="8420"/>
                  <a:pt x="127952" y="8484"/>
                  <a:pt x="127776" y="8547"/>
                </a:cubicBezTo>
                <a:close/>
                <a:moveTo>
                  <a:pt x="127491" y="8592"/>
                </a:moveTo>
                <a:cubicBezTo>
                  <a:pt x="127663" y="8529"/>
                  <a:pt x="127832" y="8472"/>
                  <a:pt x="128005" y="8409"/>
                </a:cubicBezTo>
                <a:cubicBezTo>
                  <a:pt x="127693" y="8461"/>
                  <a:pt x="127386" y="8517"/>
                  <a:pt x="127078" y="8570"/>
                </a:cubicBezTo>
                <a:cubicBezTo>
                  <a:pt x="126913" y="8626"/>
                  <a:pt x="126744" y="8683"/>
                  <a:pt x="126579" y="8739"/>
                </a:cubicBezTo>
                <a:cubicBezTo>
                  <a:pt x="126883" y="8690"/>
                  <a:pt x="127187" y="8641"/>
                  <a:pt x="127491" y="8592"/>
                </a:cubicBezTo>
                <a:close/>
                <a:moveTo>
                  <a:pt x="125622" y="9073"/>
                </a:moveTo>
                <a:cubicBezTo>
                  <a:pt x="125937" y="9024"/>
                  <a:pt x="126253" y="8975"/>
                  <a:pt x="126568" y="8926"/>
                </a:cubicBezTo>
                <a:cubicBezTo>
                  <a:pt x="126740" y="8863"/>
                  <a:pt x="126913" y="8799"/>
                  <a:pt x="127086" y="8739"/>
                </a:cubicBezTo>
                <a:cubicBezTo>
                  <a:pt x="126767" y="8788"/>
                  <a:pt x="126448" y="8840"/>
                  <a:pt x="126129" y="8896"/>
                </a:cubicBezTo>
                <a:cubicBezTo>
                  <a:pt x="125960" y="8953"/>
                  <a:pt x="125791" y="9013"/>
                  <a:pt x="125622" y="9073"/>
                </a:cubicBezTo>
                <a:close/>
                <a:moveTo>
                  <a:pt x="125326" y="9122"/>
                </a:moveTo>
                <a:cubicBezTo>
                  <a:pt x="125483" y="9065"/>
                  <a:pt x="125645" y="9005"/>
                  <a:pt x="125806" y="8949"/>
                </a:cubicBezTo>
                <a:cubicBezTo>
                  <a:pt x="125502" y="9001"/>
                  <a:pt x="125198" y="9054"/>
                  <a:pt x="124891" y="9110"/>
                </a:cubicBezTo>
                <a:cubicBezTo>
                  <a:pt x="124737" y="9163"/>
                  <a:pt x="124579" y="9215"/>
                  <a:pt x="124425" y="9268"/>
                </a:cubicBezTo>
                <a:cubicBezTo>
                  <a:pt x="124726" y="9219"/>
                  <a:pt x="125022" y="9170"/>
                  <a:pt x="125326" y="9122"/>
                </a:cubicBezTo>
                <a:close/>
                <a:moveTo>
                  <a:pt x="124410" y="9452"/>
                </a:moveTo>
                <a:cubicBezTo>
                  <a:pt x="124576" y="9392"/>
                  <a:pt x="124737" y="9332"/>
                  <a:pt x="124902" y="9272"/>
                </a:cubicBezTo>
                <a:cubicBezTo>
                  <a:pt x="124587" y="9324"/>
                  <a:pt x="124272" y="9377"/>
                  <a:pt x="123956" y="9429"/>
                </a:cubicBezTo>
                <a:cubicBezTo>
                  <a:pt x="123795" y="9485"/>
                  <a:pt x="123638" y="9542"/>
                  <a:pt x="123476" y="9598"/>
                </a:cubicBezTo>
                <a:cubicBezTo>
                  <a:pt x="123788" y="9549"/>
                  <a:pt x="124099" y="9500"/>
                  <a:pt x="124410" y="9452"/>
                </a:cubicBezTo>
                <a:moveTo>
                  <a:pt x="123517" y="9786"/>
                </a:moveTo>
                <a:cubicBezTo>
                  <a:pt x="123683" y="9722"/>
                  <a:pt x="123848" y="9662"/>
                  <a:pt x="124013" y="9598"/>
                </a:cubicBezTo>
                <a:cubicBezTo>
                  <a:pt x="123686" y="9651"/>
                  <a:pt x="123364" y="9703"/>
                  <a:pt x="123037" y="9756"/>
                </a:cubicBezTo>
                <a:cubicBezTo>
                  <a:pt x="122876" y="9812"/>
                  <a:pt x="122715" y="9872"/>
                  <a:pt x="122557" y="9928"/>
                </a:cubicBezTo>
                <a:cubicBezTo>
                  <a:pt x="122876" y="9879"/>
                  <a:pt x="123199" y="9831"/>
                  <a:pt x="123517" y="9786"/>
                </a:cubicBezTo>
                <a:close/>
                <a:moveTo>
                  <a:pt x="121656" y="10262"/>
                </a:moveTo>
                <a:cubicBezTo>
                  <a:pt x="121987" y="10213"/>
                  <a:pt x="122317" y="10165"/>
                  <a:pt x="122647" y="10120"/>
                </a:cubicBezTo>
                <a:cubicBezTo>
                  <a:pt x="122812" y="10056"/>
                  <a:pt x="122973" y="9992"/>
                  <a:pt x="123138" y="9928"/>
                </a:cubicBezTo>
                <a:cubicBezTo>
                  <a:pt x="122805" y="9981"/>
                  <a:pt x="122471" y="10029"/>
                  <a:pt x="122137" y="10082"/>
                </a:cubicBezTo>
                <a:cubicBezTo>
                  <a:pt x="121975" y="10142"/>
                  <a:pt x="121818" y="10202"/>
                  <a:pt x="121656" y="10262"/>
                </a:cubicBezTo>
                <a:moveTo>
                  <a:pt x="121386" y="10303"/>
                </a:moveTo>
                <a:cubicBezTo>
                  <a:pt x="121540" y="10243"/>
                  <a:pt x="121694" y="10187"/>
                  <a:pt x="121852" y="10127"/>
                </a:cubicBezTo>
                <a:cubicBezTo>
                  <a:pt x="121548" y="10176"/>
                  <a:pt x="121240" y="10225"/>
                  <a:pt x="120940" y="10277"/>
                </a:cubicBezTo>
                <a:cubicBezTo>
                  <a:pt x="120786" y="10330"/>
                  <a:pt x="120636" y="10386"/>
                  <a:pt x="120482" y="10438"/>
                </a:cubicBezTo>
                <a:cubicBezTo>
                  <a:pt x="120782" y="10393"/>
                  <a:pt x="121086" y="10348"/>
                  <a:pt x="121386" y="10303"/>
                </a:cubicBezTo>
                <a:close/>
                <a:moveTo>
                  <a:pt x="119593" y="10769"/>
                </a:moveTo>
                <a:cubicBezTo>
                  <a:pt x="119904" y="10720"/>
                  <a:pt x="120219" y="10675"/>
                  <a:pt x="120531" y="10630"/>
                </a:cubicBezTo>
                <a:cubicBezTo>
                  <a:pt x="120685" y="10570"/>
                  <a:pt x="120839" y="10510"/>
                  <a:pt x="120992" y="10453"/>
                </a:cubicBezTo>
                <a:cubicBezTo>
                  <a:pt x="120677" y="10498"/>
                  <a:pt x="120362" y="10547"/>
                  <a:pt x="120047" y="10600"/>
                </a:cubicBezTo>
                <a:cubicBezTo>
                  <a:pt x="119897" y="10656"/>
                  <a:pt x="119743" y="10712"/>
                  <a:pt x="119593" y="10769"/>
                </a:cubicBezTo>
                <a:close/>
                <a:moveTo>
                  <a:pt x="119308" y="10810"/>
                </a:moveTo>
                <a:cubicBezTo>
                  <a:pt x="119454" y="10757"/>
                  <a:pt x="119600" y="10701"/>
                  <a:pt x="119747" y="10649"/>
                </a:cubicBezTo>
                <a:cubicBezTo>
                  <a:pt x="119431" y="10697"/>
                  <a:pt x="119120" y="10750"/>
                  <a:pt x="118809" y="10799"/>
                </a:cubicBezTo>
                <a:cubicBezTo>
                  <a:pt x="118666" y="10851"/>
                  <a:pt x="118524" y="10900"/>
                  <a:pt x="118381" y="10952"/>
                </a:cubicBezTo>
                <a:cubicBezTo>
                  <a:pt x="118692" y="10904"/>
                  <a:pt x="119000" y="10859"/>
                  <a:pt x="119308" y="10810"/>
                </a:cubicBezTo>
                <a:close/>
                <a:moveTo>
                  <a:pt x="117507" y="11275"/>
                </a:moveTo>
                <a:cubicBezTo>
                  <a:pt x="117826" y="11226"/>
                  <a:pt x="118145" y="11181"/>
                  <a:pt x="118463" y="11133"/>
                </a:cubicBezTo>
                <a:cubicBezTo>
                  <a:pt x="118610" y="11076"/>
                  <a:pt x="118752" y="11020"/>
                  <a:pt x="118899" y="10967"/>
                </a:cubicBezTo>
                <a:cubicBezTo>
                  <a:pt x="118576" y="11016"/>
                  <a:pt x="118253" y="11065"/>
                  <a:pt x="117931" y="11118"/>
                </a:cubicBezTo>
                <a:cubicBezTo>
                  <a:pt x="117792" y="11170"/>
                  <a:pt x="117649" y="11223"/>
                  <a:pt x="117507" y="11275"/>
                </a:cubicBezTo>
                <a:close/>
                <a:moveTo>
                  <a:pt x="117207" y="11320"/>
                </a:moveTo>
                <a:cubicBezTo>
                  <a:pt x="117342" y="11271"/>
                  <a:pt x="117477" y="11219"/>
                  <a:pt x="117612" y="11170"/>
                </a:cubicBezTo>
                <a:cubicBezTo>
                  <a:pt x="117334" y="11215"/>
                  <a:pt x="117060" y="11260"/>
                  <a:pt x="116786" y="11305"/>
                </a:cubicBezTo>
                <a:cubicBezTo>
                  <a:pt x="116651" y="11354"/>
                  <a:pt x="116516" y="11403"/>
                  <a:pt x="116385" y="11448"/>
                </a:cubicBezTo>
                <a:cubicBezTo>
                  <a:pt x="116659" y="11406"/>
                  <a:pt x="116933" y="11361"/>
                  <a:pt x="117207" y="11320"/>
                </a:cubicBezTo>
                <a:close/>
                <a:moveTo>
                  <a:pt x="115518" y="11767"/>
                </a:moveTo>
                <a:cubicBezTo>
                  <a:pt x="115803" y="11722"/>
                  <a:pt x="116092" y="11680"/>
                  <a:pt x="116381" y="11635"/>
                </a:cubicBezTo>
                <a:cubicBezTo>
                  <a:pt x="116512" y="11587"/>
                  <a:pt x="116647" y="11534"/>
                  <a:pt x="116783" y="11482"/>
                </a:cubicBezTo>
                <a:cubicBezTo>
                  <a:pt x="116490" y="11527"/>
                  <a:pt x="116205" y="11575"/>
                  <a:pt x="115912" y="11620"/>
                </a:cubicBezTo>
                <a:cubicBezTo>
                  <a:pt x="115781" y="11669"/>
                  <a:pt x="115649" y="11718"/>
                  <a:pt x="115518" y="11767"/>
                </a:cubicBezTo>
                <a:close/>
                <a:moveTo>
                  <a:pt x="115199" y="11815"/>
                </a:moveTo>
                <a:cubicBezTo>
                  <a:pt x="115327" y="11770"/>
                  <a:pt x="115451" y="11722"/>
                  <a:pt x="115578" y="11677"/>
                </a:cubicBezTo>
                <a:cubicBezTo>
                  <a:pt x="115282" y="11725"/>
                  <a:pt x="114989" y="11774"/>
                  <a:pt x="114696" y="11823"/>
                </a:cubicBezTo>
                <a:cubicBezTo>
                  <a:pt x="114573" y="11864"/>
                  <a:pt x="114453" y="11909"/>
                  <a:pt x="114329" y="11954"/>
                </a:cubicBezTo>
                <a:cubicBezTo>
                  <a:pt x="114621" y="11905"/>
                  <a:pt x="114907" y="11860"/>
                  <a:pt x="115199" y="11815"/>
                </a:cubicBezTo>
                <a:moveTo>
                  <a:pt x="114381" y="12127"/>
                </a:moveTo>
                <a:cubicBezTo>
                  <a:pt x="114505" y="12078"/>
                  <a:pt x="114629" y="12033"/>
                  <a:pt x="114753" y="11984"/>
                </a:cubicBezTo>
                <a:cubicBezTo>
                  <a:pt x="114449" y="12033"/>
                  <a:pt x="114141" y="12082"/>
                  <a:pt x="113837" y="12131"/>
                </a:cubicBezTo>
                <a:cubicBezTo>
                  <a:pt x="113717" y="12176"/>
                  <a:pt x="113597" y="12221"/>
                  <a:pt x="113473" y="12266"/>
                </a:cubicBezTo>
                <a:cubicBezTo>
                  <a:pt x="113777" y="12217"/>
                  <a:pt x="114077" y="12172"/>
                  <a:pt x="114381" y="12127"/>
                </a:cubicBezTo>
                <a:close/>
                <a:moveTo>
                  <a:pt x="112652" y="12573"/>
                </a:moveTo>
                <a:cubicBezTo>
                  <a:pt x="112963" y="12525"/>
                  <a:pt x="113274" y="12480"/>
                  <a:pt x="113590" y="12435"/>
                </a:cubicBezTo>
                <a:cubicBezTo>
                  <a:pt x="113710" y="12389"/>
                  <a:pt x="113830" y="12341"/>
                  <a:pt x="113950" y="12292"/>
                </a:cubicBezTo>
                <a:cubicBezTo>
                  <a:pt x="113635" y="12341"/>
                  <a:pt x="113319" y="12389"/>
                  <a:pt x="113004" y="12442"/>
                </a:cubicBezTo>
                <a:cubicBezTo>
                  <a:pt x="112888" y="12483"/>
                  <a:pt x="112768" y="12528"/>
                  <a:pt x="112652" y="12573"/>
                </a:cubicBezTo>
                <a:close/>
                <a:moveTo>
                  <a:pt x="112340" y="12622"/>
                </a:moveTo>
                <a:cubicBezTo>
                  <a:pt x="112449" y="12577"/>
                  <a:pt x="112562" y="12536"/>
                  <a:pt x="112674" y="12495"/>
                </a:cubicBezTo>
                <a:cubicBezTo>
                  <a:pt x="112374" y="12540"/>
                  <a:pt x="112074" y="12588"/>
                  <a:pt x="111774" y="12641"/>
                </a:cubicBezTo>
                <a:cubicBezTo>
                  <a:pt x="111665" y="12678"/>
                  <a:pt x="111560" y="12720"/>
                  <a:pt x="111451" y="12757"/>
                </a:cubicBezTo>
                <a:cubicBezTo>
                  <a:pt x="111747" y="12712"/>
                  <a:pt x="112044" y="12667"/>
                  <a:pt x="112340" y="12622"/>
                </a:cubicBezTo>
                <a:close/>
                <a:moveTo>
                  <a:pt x="111567" y="12919"/>
                </a:moveTo>
                <a:cubicBezTo>
                  <a:pt x="111676" y="12877"/>
                  <a:pt x="111785" y="12836"/>
                  <a:pt x="111894" y="12791"/>
                </a:cubicBezTo>
                <a:cubicBezTo>
                  <a:pt x="111582" y="12840"/>
                  <a:pt x="111275" y="12889"/>
                  <a:pt x="110963" y="12941"/>
                </a:cubicBezTo>
                <a:cubicBezTo>
                  <a:pt x="110858" y="12979"/>
                  <a:pt x="110753" y="13020"/>
                  <a:pt x="110648" y="13057"/>
                </a:cubicBezTo>
                <a:cubicBezTo>
                  <a:pt x="110952" y="13012"/>
                  <a:pt x="111260" y="12967"/>
                  <a:pt x="111567" y="12919"/>
                </a:cubicBezTo>
                <a:close/>
                <a:moveTo>
                  <a:pt x="110179" y="13237"/>
                </a:moveTo>
                <a:cubicBezTo>
                  <a:pt x="110078" y="13275"/>
                  <a:pt x="109976" y="13316"/>
                  <a:pt x="109875" y="13354"/>
                </a:cubicBezTo>
                <a:cubicBezTo>
                  <a:pt x="110194" y="13305"/>
                  <a:pt x="110509" y="13260"/>
                  <a:pt x="110824" y="13215"/>
                </a:cubicBezTo>
                <a:cubicBezTo>
                  <a:pt x="110929" y="13174"/>
                  <a:pt x="111034" y="13132"/>
                  <a:pt x="111140" y="13091"/>
                </a:cubicBezTo>
                <a:cubicBezTo>
                  <a:pt x="110821" y="13136"/>
                  <a:pt x="110498" y="13185"/>
                  <a:pt x="110179" y="13237"/>
                </a:cubicBezTo>
                <a:close/>
                <a:moveTo>
                  <a:pt x="110318" y="13110"/>
                </a:moveTo>
                <a:cubicBezTo>
                  <a:pt x="110415" y="13072"/>
                  <a:pt x="110517" y="13035"/>
                  <a:pt x="110614" y="12997"/>
                </a:cubicBezTo>
                <a:cubicBezTo>
                  <a:pt x="110322" y="13042"/>
                  <a:pt x="110029" y="13091"/>
                  <a:pt x="109733" y="13140"/>
                </a:cubicBezTo>
                <a:cubicBezTo>
                  <a:pt x="109639" y="13177"/>
                  <a:pt x="109541" y="13211"/>
                  <a:pt x="109447" y="13245"/>
                </a:cubicBezTo>
                <a:cubicBezTo>
                  <a:pt x="109736" y="13200"/>
                  <a:pt x="110029" y="13155"/>
                  <a:pt x="110318" y="13110"/>
                </a:cubicBezTo>
                <a:close/>
                <a:moveTo>
                  <a:pt x="109564" y="13399"/>
                </a:moveTo>
                <a:cubicBezTo>
                  <a:pt x="109661" y="13361"/>
                  <a:pt x="109755" y="13324"/>
                  <a:pt x="109853" y="13286"/>
                </a:cubicBezTo>
                <a:cubicBezTo>
                  <a:pt x="109549" y="13335"/>
                  <a:pt x="109245" y="13384"/>
                  <a:pt x="108941" y="13433"/>
                </a:cubicBezTo>
                <a:cubicBezTo>
                  <a:pt x="108847" y="13470"/>
                  <a:pt x="108753" y="13504"/>
                  <a:pt x="108663" y="13538"/>
                </a:cubicBezTo>
                <a:cubicBezTo>
                  <a:pt x="108963" y="13493"/>
                  <a:pt x="109264" y="13444"/>
                  <a:pt x="109564" y="13399"/>
                </a:cubicBezTo>
                <a:close/>
                <a:moveTo>
                  <a:pt x="108175" y="13721"/>
                </a:moveTo>
                <a:cubicBezTo>
                  <a:pt x="108089" y="13755"/>
                  <a:pt x="108003" y="13789"/>
                  <a:pt x="107913" y="13823"/>
                </a:cubicBezTo>
                <a:cubicBezTo>
                  <a:pt x="108224" y="13778"/>
                  <a:pt x="108536" y="13729"/>
                  <a:pt x="108847" y="13684"/>
                </a:cubicBezTo>
                <a:cubicBezTo>
                  <a:pt x="108937" y="13650"/>
                  <a:pt x="109027" y="13613"/>
                  <a:pt x="109117" y="13575"/>
                </a:cubicBezTo>
                <a:cubicBezTo>
                  <a:pt x="108806" y="13624"/>
                  <a:pt x="108491" y="13673"/>
                  <a:pt x="108175" y="13721"/>
                </a:cubicBezTo>
                <a:close/>
                <a:moveTo>
                  <a:pt x="108314" y="13594"/>
                </a:moveTo>
                <a:cubicBezTo>
                  <a:pt x="108401" y="13560"/>
                  <a:pt x="108487" y="13526"/>
                  <a:pt x="108573" y="13493"/>
                </a:cubicBezTo>
                <a:cubicBezTo>
                  <a:pt x="108284" y="13541"/>
                  <a:pt x="107999" y="13590"/>
                  <a:pt x="107710" y="13639"/>
                </a:cubicBezTo>
                <a:cubicBezTo>
                  <a:pt x="107628" y="13669"/>
                  <a:pt x="107549" y="13699"/>
                  <a:pt x="107466" y="13729"/>
                </a:cubicBezTo>
                <a:cubicBezTo>
                  <a:pt x="107751" y="13680"/>
                  <a:pt x="108033" y="13635"/>
                  <a:pt x="108314" y="13594"/>
                </a:cubicBezTo>
                <a:close/>
                <a:moveTo>
                  <a:pt x="107586" y="13872"/>
                </a:moveTo>
                <a:cubicBezTo>
                  <a:pt x="107669" y="13842"/>
                  <a:pt x="107751" y="13808"/>
                  <a:pt x="107830" y="13778"/>
                </a:cubicBezTo>
                <a:cubicBezTo>
                  <a:pt x="107534" y="13827"/>
                  <a:pt x="107234" y="13875"/>
                  <a:pt x="106937" y="13924"/>
                </a:cubicBezTo>
                <a:cubicBezTo>
                  <a:pt x="106858" y="13950"/>
                  <a:pt x="106780" y="13980"/>
                  <a:pt x="106705" y="14010"/>
                </a:cubicBezTo>
                <a:cubicBezTo>
                  <a:pt x="106997" y="13965"/>
                  <a:pt x="107294" y="13917"/>
                  <a:pt x="107586" y="13872"/>
                </a:cubicBezTo>
                <a:close/>
                <a:moveTo>
                  <a:pt x="106892" y="14145"/>
                </a:moveTo>
                <a:cubicBezTo>
                  <a:pt x="106967" y="14115"/>
                  <a:pt x="107042" y="14085"/>
                  <a:pt x="107121" y="14055"/>
                </a:cubicBezTo>
                <a:cubicBezTo>
                  <a:pt x="106813" y="14104"/>
                  <a:pt x="106502" y="14153"/>
                  <a:pt x="106194" y="14202"/>
                </a:cubicBezTo>
                <a:cubicBezTo>
                  <a:pt x="106123" y="14232"/>
                  <a:pt x="106052" y="14258"/>
                  <a:pt x="105981" y="14284"/>
                </a:cubicBezTo>
                <a:cubicBezTo>
                  <a:pt x="106284" y="14239"/>
                  <a:pt x="106588" y="14190"/>
                  <a:pt x="106892" y="14145"/>
                </a:cubicBezTo>
                <a:close/>
                <a:moveTo>
                  <a:pt x="105489" y="14476"/>
                </a:moveTo>
                <a:cubicBezTo>
                  <a:pt x="105425" y="14498"/>
                  <a:pt x="105361" y="14524"/>
                  <a:pt x="105298" y="14551"/>
                </a:cubicBezTo>
                <a:cubicBezTo>
                  <a:pt x="105609" y="14502"/>
                  <a:pt x="105920" y="14457"/>
                  <a:pt x="106232" y="14412"/>
                </a:cubicBezTo>
                <a:cubicBezTo>
                  <a:pt x="106303" y="14386"/>
                  <a:pt x="106371" y="14356"/>
                  <a:pt x="106442" y="14329"/>
                </a:cubicBezTo>
                <a:cubicBezTo>
                  <a:pt x="106123" y="14374"/>
                  <a:pt x="105804" y="14423"/>
                  <a:pt x="105489" y="14476"/>
                </a:cubicBezTo>
                <a:close/>
                <a:moveTo>
                  <a:pt x="105632" y="14337"/>
                </a:moveTo>
                <a:cubicBezTo>
                  <a:pt x="105699" y="14314"/>
                  <a:pt x="105767" y="14288"/>
                  <a:pt x="105830" y="14262"/>
                </a:cubicBezTo>
                <a:cubicBezTo>
                  <a:pt x="105542" y="14311"/>
                  <a:pt x="105249" y="14359"/>
                  <a:pt x="104956" y="14408"/>
                </a:cubicBezTo>
                <a:cubicBezTo>
                  <a:pt x="104896" y="14431"/>
                  <a:pt x="104836" y="14453"/>
                  <a:pt x="104772" y="14476"/>
                </a:cubicBezTo>
                <a:cubicBezTo>
                  <a:pt x="105061" y="14427"/>
                  <a:pt x="105346" y="14382"/>
                  <a:pt x="105632" y="14337"/>
                </a:cubicBezTo>
                <a:close/>
                <a:moveTo>
                  <a:pt x="104964" y="14599"/>
                </a:moveTo>
                <a:cubicBezTo>
                  <a:pt x="105027" y="14577"/>
                  <a:pt x="105084" y="14554"/>
                  <a:pt x="105148" y="14528"/>
                </a:cubicBezTo>
                <a:cubicBezTo>
                  <a:pt x="104844" y="14577"/>
                  <a:pt x="104543" y="14626"/>
                  <a:pt x="104240" y="14674"/>
                </a:cubicBezTo>
                <a:cubicBezTo>
                  <a:pt x="104187" y="14697"/>
                  <a:pt x="104131" y="14716"/>
                  <a:pt x="104078" y="14738"/>
                </a:cubicBezTo>
                <a:cubicBezTo>
                  <a:pt x="104375" y="14689"/>
                  <a:pt x="104671" y="14644"/>
                  <a:pt x="104964" y="14599"/>
                </a:cubicBezTo>
                <a:close/>
                <a:moveTo>
                  <a:pt x="104337" y="14851"/>
                </a:moveTo>
                <a:cubicBezTo>
                  <a:pt x="104390" y="14828"/>
                  <a:pt x="104442" y="14810"/>
                  <a:pt x="104495" y="14787"/>
                </a:cubicBezTo>
                <a:cubicBezTo>
                  <a:pt x="104183" y="14836"/>
                  <a:pt x="103876" y="14885"/>
                  <a:pt x="103564" y="14933"/>
                </a:cubicBezTo>
                <a:cubicBezTo>
                  <a:pt x="103515" y="14952"/>
                  <a:pt x="103470" y="14971"/>
                  <a:pt x="103425" y="14990"/>
                </a:cubicBezTo>
                <a:cubicBezTo>
                  <a:pt x="103729" y="14941"/>
                  <a:pt x="104033" y="14896"/>
                  <a:pt x="104337" y="14851"/>
                </a:cubicBezTo>
                <a:moveTo>
                  <a:pt x="102926" y="15185"/>
                </a:moveTo>
                <a:cubicBezTo>
                  <a:pt x="102889" y="15200"/>
                  <a:pt x="102851" y="15215"/>
                  <a:pt x="102814" y="15230"/>
                </a:cubicBezTo>
                <a:cubicBezTo>
                  <a:pt x="103129" y="15181"/>
                  <a:pt x="103440" y="15136"/>
                  <a:pt x="103752" y="15091"/>
                </a:cubicBezTo>
                <a:cubicBezTo>
                  <a:pt x="103793" y="15072"/>
                  <a:pt x="103838" y="15057"/>
                  <a:pt x="103879" y="15038"/>
                </a:cubicBezTo>
                <a:cubicBezTo>
                  <a:pt x="103560" y="15087"/>
                  <a:pt x="103245" y="15136"/>
                  <a:pt x="102926" y="15185"/>
                </a:cubicBezTo>
                <a:close/>
                <a:moveTo>
                  <a:pt x="103073" y="15042"/>
                </a:moveTo>
                <a:cubicBezTo>
                  <a:pt x="103118" y="15027"/>
                  <a:pt x="103159" y="15008"/>
                  <a:pt x="103200" y="14993"/>
                </a:cubicBezTo>
                <a:cubicBezTo>
                  <a:pt x="102904" y="15042"/>
                  <a:pt x="102611" y="15087"/>
                  <a:pt x="102319" y="15140"/>
                </a:cubicBezTo>
                <a:cubicBezTo>
                  <a:pt x="102281" y="15151"/>
                  <a:pt x="102247" y="15166"/>
                  <a:pt x="102210" y="15177"/>
                </a:cubicBezTo>
                <a:cubicBezTo>
                  <a:pt x="102499" y="15132"/>
                  <a:pt x="102788" y="15087"/>
                  <a:pt x="103073" y="15042"/>
                </a:cubicBezTo>
                <a:close/>
                <a:moveTo>
                  <a:pt x="102480" y="15279"/>
                </a:moveTo>
                <a:cubicBezTo>
                  <a:pt x="102514" y="15264"/>
                  <a:pt x="102547" y="15252"/>
                  <a:pt x="102581" y="15237"/>
                </a:cubicBezTo>
                <a:cubicBezTo>
                  <a:pt x="102277" y="15286"/>
                  <a:pt x="101973" y="15335"/>
                  <a:pt x="101669" y="15384"/>
                </a:cubicBezTo>
                <a:cubicBezTo>
                  <a:pt x="101643" y="15395"/>
                  <a:pt x="101617" y="15406"/>
                  <a:pt x="101591" y="15414"/>
                </a:cubicBezTo>
                <a:cubicBezTo>
                  <a:pt x="101887" y="15369"/>
                  <a:pt x="102183" y="15324"/>
                  <a:pt x="102480" y="15279"/>
                </a:cubicBezTo>
                <a:close/>
                <a:moveTo>
                  <a:pt x="101932" y="15500"/>
                </a:moveTo>
                <a:cubicBezTo>
                  <a:pt x="101955" y="15492"/>
                  <a:pt x="101977" y="15481"/>
                  <a:pt x="102000" y="15474"/>
                </a:cubicBezTo>
                <a:cubicBezTo>
                  <a:pt x="101688" y="15522"/>
                  <a:pt x="101381" y="15567"/>
                  <a:pt x="101069" y="15620"/>
                </a:cubicBezTo>
                <a:cubicBezTo>
                  <a:pt x="101054" y="15624"/>
                  <a:pt x="101039" y="15631"/>
                  <a:pt x="101024" y="15635"/>
                </a:cubicBezTo>
                <a:cubicBezTo>
                  <a:pt x="101324" y="15590"/>
                  <a:pt x="101632" y="15545"/>
                  <a:pt x="101932" y="15500"/>
                </a:cubicBezTo>
                <a:close/>
                <a:moveTo>
                  <a:pt x="101433" y="15706"/>
                </a:moveTo>
                <a:cubicBezTo>
                  <a:pt x="101444" y="15703"/>
                  <a:pt x="101456" y="15699"/>
                  <a:pt x="101463" y="15695"/>
                </a:cubicBezTo>
                <a:cubicBezTo>
                  <a:pt x="101148" y="15740"/>
                  <a:pt x="100829" y="15789"/>
                  <a:pt x="100514" y="15838"/>
                </a:cubicBezTo>
                <a:cubicBezTo>
                  <a:pt x="100510" y="15841"/>
                  <a:pt x="100506" y="15841"/>
                  <a:pt x="100506" y="15841"/>
                </a:cubicBezTo>
                <a:cubicBezTo>
                  <a:pt x="100814" y="15796"/>
                  <a:pt x="101125" y="15751"/>
                  <a:pt x="101433" y="15706"/>
                </a:cubicBezTo>
                <a:close/>
                <a:moveTo>
                  <a:pt x="100581" y="16948"/>
                </a:moveTo>
                <a:cubicBezTo>
                  <a:pt x="100720" y="16881"/>
                  <a:pt x="100863" y="16813"/>
                  <a:pt x="101002" y="16746"/>
                </a:cubicBezTo>
                <a:cubicBezTo>
                  <a:pt x="100746" y="16734"/>
                  <a:pt x="100476" y="16731"/>
                  <a:pt x="100202" y="16731"/>
                </a:cubicBezTo>
                <a:cubicBezTo>
                  <a:pt x="100131" y="16764"/>
                  <a:pt x="100060" y="16794"/>
                  <a:pt x="99989" y="16828"/>
                </a:cubicBezTo>
                <a:cubicBezTo>
                  <a:pt x="100116" y="16851"/>
                  <a:pt x="100240" y="16873"/>
                  <a:pt x="100356" y="16896"/>
                </a:cubicBezTo>
                <a:cubicBezTo>
                  <a:pt x="100435" y="16914"/>
                  <a:pt x="100510" y="16929"/>
                  <a:pt x="100581" y="16948"/>
                </a:cubicBezTo>
                <a:close/>
                <a:moveTo>
                  <a:pt x="98987" y="18385"/>
                </a:moveTo>
                <a:cubicBezTo>
                  <a:pt x="99662" y="18002"/>
                  <a:pt x="100352" y="17627"/>
                  <a:pt x="101054" y="17260"/>
                </a:cubicBezTo>
                <a:cubicBezTo>
                  <a:pt x="100885" y="17192"/>
                  <a:pt x="100694" y="17132"/>
                  <a:pt x="100480" y="17079"/>
                </a:cubicBezTo>
                <a:cubicBezTo>
                  <a:pt x="99921" y="17361"/>
                  <a:pt x="99366" y="17646"/>
                  <a:pt x="98818" y="17935"/>
                </a:cubicBezTo>
                <a:cubicBezTo>
                  <a:pt x="98893" y="18078"/>
                  <a:pt x="98949" y="18231"/>
                  <a:pt x="98987" y="18385"/>
                </a:cubicBezTo>
                <a:close/>
                <a:moveTo>
                  <a:pt x="94357" y="21282"/>
                </a:moveTo>
                <a:cubicBezTo>
                  <a:pt x="95779" y="20299"/>
                  <a:pt x="97276" y="19361"/>
                  <a:pt x="98848" y="18464"/>
                </a:cubicBezTo>
                <a:cubicBezTo>
                  <a:pt x="98814" y="18306"/>
                  <a:pt x="98758" y="18153"/>
                  <a:pt x="98683" y="18006"/>
                </a:cubicBezTo>
                <a:cubicBezTo>
                  <a:pt x="97493" y="18637"/>
                  <a:pt x="96342" y="19293"/>
                  <a:pt x="95231" y="19972"/>
                </a:cubicBezTo>
                <a:cubicBezTo>
                  <a:pt x="95013" y="20385"/>
                  <a:pt x="94721" y="20824"/>
                  <a:pt x="94357" y="21282"/>
                </a:cubicBezTo>
                <a:close/>
                <a:moveTo>
                  <a:pt x="81810" y="31626"/>
                </a:moveTo>
                <a:cubicBezTo>
                  <a:pt x="84027" y="28778"/>
                  <a:pt x="86673" y="26111"/>
                  <a:pt x="89719" y="23702"/>
                </a:cubicBezTo>
                <a:cubicBezTo>
                  <a:pt x="91359" y="22404"/>
                  <a:pt x="93134" y="21173"/>
                  <a:pt x="95032" y="20010"/>
                </a:cubicBezTo>
                <a:cubicBezTo>
                  <a:pt x="95190" y="19721"/>
                  <a:pt x="95306" y="19447"/>
                  <a:pt x="95385" y="19188"/>
                </a:cubicBezTo>
                <a:cubicBezTo>
                  <a:pt x="92586" y="20749"/>
                  <a:pt x="90019" y="22445"/>
                  <a:pt x="87734" y="24268"/>
                </a:cubicBezTo>
                <a:cubicBezTo>
                  <a:pt x="84069" y="27195"/>
                  <a:pt x="81015" y="30504"/>
                  <a:pt x="78621" y="34050"/>
                </a:cubicBezTo>
                <a:cubicBezTo>
                  <a:pt x="79686" y="33232"/>
                  <a:pt x="80756" y="32425"/>
                  <a:pt x="81810" y="31626"/>
                </a:cubicBezTo>
                <a:close/>
                <a:moveTo>
                  <a:pt x="74944" y="40886"/>
                </a:moveTo>
                <a:cubicBezTo>
                  <a:pt x="75327" y="40559"/>
                  <a:pt x="75720" y="40226"/>
                  <a:pt x="76122" y="39892"/>
                </a:cubicBezTo>
                <a:cubicBezTo>
                  <a:pt x="76486" y="39588"/>
                  <a:pt x="76854" y="39284"/>
                  <a:pt x="77225" y="38980"/>
                </a:cubicBezTo>
                <a:cubicBezTo>
                  <a:pt x="78373" y="36605"/>
                  <a:pt x="79784" y="34297"/>
                  <a:pt x="81450" y="32095"/>
                </a:cubicBezTo>
                <a:cubicBezTo>
                  <a:pt x="80426" y="32872"/>
                  <a:pt x="79382" y="33660"/>
                  <a:pt x="78351" y="34455"/>
                </a:cubicBezTo>
                <a:cubicBezTo>
                  <a:pt x="76989" y="36530"/>
                  <a:pt x="75848" y="38683"/>
                  <a:pt x="74944" y="40886"/>
                </a:cubicBezTo>
                <a:close/>
                <a:moveTo>
                  <a:pt x="75428" y="36751"/>
                </a:moveTo>
                <a:cubicBezTo>
                  <a:pt x="74328" y="38710"/>
                  <a:pt x="73428" y="40728"/>
                  <a:pt x="72730" y="42784"/>
                </a:cubicBezTo>
                <a:cubicBezTo>
                  <a:pt x="73402" y="42203"/>
                  <a:pt x="74096" y="41603"/>
                  <a:pt x="74820" y="40991"/>
                </a:cubicBezTo>
                <a:cubicBezTo>
                  <a:pt x="75709" y="38800"/>
                  <a:pt x="76831" y="36661"/>
                  <a:pt x="78171" y="34598"/>
                </a:cubicBezTo>
                <a:cubicBezTo>
                  <a:pt x="77248" y="35310"/>
                  <a:pt x="76328" y="36027"/>
                  <a:pt x="75428" y="36751"/>
                </a:cubicBezTo>
                <a:close/>
                <a:moveTo>
                  <a:pt x="77672" y="31258"/>
                </a:moveTo>
                <a:cubicBezTo>
                  <a:pt x="75758" y="33585"/>
                  <a:pt x="74178" y="36046"/>
                  <a:pt x="72940" y="38597"/>
                </a:cubicBezTo>
                <a:cubicBezTo>
                  <a:pt x="73762" y="37899"/>
                  <a:pt x="74610" y="37205"/>
                  <a:pt x="75473" y="36515"/>
                </a:cubicBezTo>
                <a:cubicBezTo>
                  <a:pt x="77139" y="33596"/>
                  <a:pt x="79244" y="30812"/>
                  <a:pt x="81776" y="28238"/>
                </a:cubicBezTo>
                <a:cubicBezTo>
                  <a:pt x="80448" y="29213"/>
                  <a:pt x="79064" y="30223"/>
                  <a:pt x="77672" y="31258"/>
                </a:cubicBezTo>
                <a:close/>
                <a:moveTo>
                  <a:pt x="77829" y="30943"/>
                </a:moveTo>
                <a:cubicBezTo>
                  <a:pt x="79518" y="28921"/>
                  <a:pt x="81457" y="27007"/>
                  <a:pt x="83637" y="25233"/>
                </a:cubicBezTo>
                <a:cubicBezTo>
                  <a:pt x="85858" y="23424"/>
                  <a:pt x="88380" y="21743"/>
                  <a:pt x="91141" y="20190"/>
                </a:cubicBezTo>
                <a:cubicBezTo>
                  <a:pt x="91280" y="20014"/>
                  <a:pt x="91408" y="19841"/>
                  <a:pt x="91516" y="19672"/>
                </a:cubicBezTo>
                <a:cubicBezTo>
                  <a:pt x="91577" y="19582"/>
                  <a:pt x="91629" y="19492"/>
                  <a:pt x="91682" y="19406"/>
                </a:cubicBezTo>
                <a:cubicBezTo>
                  <a:pt x="87900" y="21327"/>
                  <a:pt x="84523" y="23465"/>
                  <a:pt x="81671" y="25810"/>
                </a:cubicBezTo>
                <a:cubicBezTo>
                  <a:pt x="78820" y="28155"/>
                  <a:pt x="76407" y="30741"/>
                  <a:pt x="74452" y="33487"/>
                </a:cubicBezTo>
                <a:cubicBezTo>
                  <a:pt x="75570" y="32624"/>
                  <a:pt x="76703" y="31776"/>
                  <a:pt x="77829" y="30943"/>
                </a:cubicBezTo>
                <a:close/>
                <a:moveTo>
                  <a:pt x="70475" y="40743"/>
                </a:moveTo>
                <a:cubicBezTo>
                  <a:pt x="71211" y="40090"/>
                  <a:pt x="71980" y="39415"/>
                  <a:pt x="72790" y="38725"/>
                </a:cubicBezTo>
                <a:cubicBezTo>
                  <a:pt x="73998" y="36200"/>
                  <a:pt x="75544" y="33761"/>
                  <a:pt x="77409" y="31453"/>
                </a:cubicBezTo>
                <a:cubicBezTo>
                  <a:pt x="76317" y="32264"/>
                  <a:pt x="75221" y="33089"/>
                  <a:pt x="74141" y="33926"/>
                </a:cubicBezTo>
                <a:cubicBezTo>
                  <a:pt x="72633" y="36113"/>
                  <a:pt x="71409" y="38398"/>
                  <a:pt x="70475" y="40743"/>
                </a:cubicBezTo>
                <a:close/>
                <a:moveTo>
                  <a:pt x="71060" y="36395"/>
                </a:moveTo>
                <a:cubicBezTo>
                  <a:pt x="69879" y="38451"/>
                  <a:pt x="68944" y="40578"/>
                  <a:pt x="68261" y="42747"/>
                </a:cubicBezTo>
                <a:cubicBezTo>
                  <a:pt x="68926" y="42139"/>
                  <a:pt x="69616" y="41512"/>
                  <a:pt x="70340" y="40867"/>
                </a:cubicBezTo>
                <a:cubicBezTo>
                  <a:pt x="71252" y="38537"/>
                  <a:pt x="72452" y="36267"/>
                  <a:pt x="73931" y="34095"/>
                </a:cubicBezTo>
                <a:cubicBezTo>
                  <a:pt x="72951" y="34853"/>
                  <a:pt x="71991" y="35622"/>
                  <a:pt x="71060" y="36395"/>
                </a:cubicBezTo>
                <a:close/>
                <a:moveTo>
                  <a:pt x="65935" y="40770"/>
                </a:moveTo>
                <a:cubicBezTo>
                  <a:pt x="66674" y="40064"/>
                  <a:pt x="67455" y="39336"/>
                  <a:pt x="68288" y="38586"/>
                </a:cubicBezTo>
                <a:cubicBezTo>
                  <a:pt x="69627" y="35768"/>
                  <a:pt x="71432" y="33059"/>
                  <a:pt x="73694" y="30538"/>
                </a:cubicBezTo>
                <a:cubicBezTo>
                  <a:pt x="72471" y="31435"/>
                  <a:pt x="71248" y="32354"/>
                  <a:pt x="70055" y="33292"/>
                </a:cubicBezTo>
                <a:cubicBezTo>
                  <a:pt x="68288" y="35667"/>
                  <a:pt x="66914" y="38181"/>
                  <a:pt x="65935" y="40770"/>
                </a:cubicBezTo>
                <a:close/>
                <a:moveTo>
                  <a:pt x="63725" y="42927"/>
                </a:moveTo>
                <a:cubicBezTo>
                  <a:pt x="64378" y="42278"/>
                  <a:pt x="65061" y="41606"/>
                  <a:pt x="65789" y="40912"/>
                </a:cubicBezTo>
                <a:cubicBezTo>
                  <a:pt x="66734" y="38350"/>
                  <a:pt x="68070" y="35858"/>
                  <a:pt x="69789" y="33498"/>
                </a:cubicBezTo>
                <a:cubicBezTo>
                  <a:pt x="68712" y="34354"/>
                  <a:pt x="67661" y="35220"/>
                  <a:pt x="66667" y="36095"/>
                </a:cubicBezTo>
                <a:cubicBezTo>
                  <a:pt x="65357" y="38297"/>
                  <a:pt x="64378" y="40589"/>
                  <a:pt x="63725" y="42927"/>
                </a:cubicBezTo>
                <a:moveTo>
                  <a:pt x="61789" y="44882"/>
                </a:moveTo>
                <a:cubicBezTo>
                  <a:pt x="62363" y="44296"/>
                  <a:pt x="62964" y="43689"/>
                  <a:pt x="63594" y="43058"/>
                </a:cubicBezTo>
                <a:cubicBezTo>
                  <a:pt x="64224" y="40743"/>
                  <a:pt x="65174" y="38473"/>
                  <a:pt x="66442" y="36290"/>
                </a:cubicBezTo>
                <a:cubicBezTo>
                  <a:pt x="65447" y="37179"/>
                  <a:pt x="64536" y="38038"/>
                  <a:pt x="63691" y="38867"/>
                </a:cubicBezTo>
                <a:cubicBezTo>
                  <a:pt x="62802" y="40826"/>
                  <a:pt x="62168" y="42841"/>
                  <a:pt x="61789" y="44882"/>
                </a:cubicBezTo>
                <a:moveTo>
                  <a:pt x="66265" y="32406"/>
                </a:moveTo>
                <a:cubicBezTo>
                  <a:pt x="63984" y="35123"/>
                  <a:pt x="62330" y="38057"/>
                  <a:pt x="61290" y="41089"/>
                </a:cubicBezTo>
                <a:cubicBezTo>
                  <a:pt x="62029" y="40304"/>
                  <a:pt x="62825" y="39486"/>
                  <a:pt x="63691" y="38642"/>
                </a:cubicBezTo>
                <a:cubicBezTo>
                  <a:pt x="65305" y="35153"/>
                  <a:pt x="67732" y="31844"/>
                  <a:pt x="70978" y="28883"/>
                </a:cubicBezTo>
                <a:cubicBezTo>
                  <a:pt x="69383" y="30016"/>
                  <a:pt x="67789" y="31195"/>
                  <a:pt x="66265" y="32406"/>
                </a:cubicBezTo>
                <a:close/>
                <a:moveTo>
                  <a:pt x="82384" y="20738"/>
                </a:moveTo>
                <a:cubicBezTo>
                  <a:pt x="76396" y="23267"/>
                  <a:pt x="71308" y="26208"/>
                  <a:pt x="67635" y="29506"/>
                </a:cubicBezTo>
                <a:cubicBezTo>
                  <a:pt x="65594" y="31337"/>
                  <a:pt x="63905" y="33307"/>
                  <a:pt x="62562" y="35370"/>
                </a:cubicBezTo>
                <a:cubicBezTo>
                  <a:pt x="62750" y="35194"/>
                  <a:pt x="62937" y="35022"/>
                  <a:pt x="63129" y="34845"/>
                </a:cubicBezTo>
                <a:cubicBezTo>
                  <a:pt x="64168" y="33903"/>
                  <a:pt x="65275" y="32977"/>
                  <a:pt x="66419" y="32072"/>
                </a:cubicBezTo>
                <a:cubicBezTo>
                  <a:pt x="67365" y="30977"/>
                  <a:pt x="68412" y="29915"/>
                  <a:pt x="69563" y="28895"/>
                </a:cubicBezTo>
                <a:cubicBezTo>
                  <a:pt x="72696" y="26126"/>
                  <a:pt x="76779" y="23612"/>
                  <a:pt x="81525" y="21391"/>
                </a:cubicBezTo>
                <a:cubicBezTo>
                  <a:pt x="81825" y="21169"/>
                  <a:pt x="82114" y="20952"/>
                  <a:pt x="82384" y="20738"/>
                </a:cubicBezTo>
                <a:moveTo>
                  <a:pt x="82951" y="20505"/>
                </a:moveTo>
                <a:cubicBezTo>
                  <a:pt x="82725" y="20685"/>
                  <a:pt x="82485" y="20869"/>
                  <a:pt x="82238" y="21060"/>
                </a:cubicBezTo>
                <a:cubicBezTo>
                  <a:pt x="84230" y="20152"/>
                  <a:pt x="86327" y="19293"/>
                  <a:pt x="88522" y="18486"/>
                </a:cubicBezTo>
                <a:cubicBezTo>
                  <a:pt x="88537" y="18453"/>
                  <a:pt x="88552" y="18415"/>
                  <a:pt x="88567" y="18381"/>
                </a:cubicBezTo>
                <a:cubicBezTo>
                  <a:pt x="86628" y="19049"/>
                  <a:pt x="84748" y="19758"/>
                  <a:pt x="82951" y="20505"/>
                </a:cubicBezTo>
                <a:close/>
                <a:moveTo>
                  <a:pt x="83573" y="19984"/>
                </a:moveTo>
                <a:cubicBezTo>
                  <a:pt x="83461" y="20081"/>
                  <a:pt x="83345" y="20179"/>
                  <a:pt x="83225" y="20280"/>
                </a:cubicBezTo>
                <a:cubicBezTo>
                  <a:pt x="83221" y="20284"/>
                  <a:pt x="83221" y="20284"/>
                  <a:pt x="83217" y="20284"/>
                </a:cubicBezTo>
                <a:cubicBezTo>
                  <a:pt x="84838" y="19620"/>
                  <a:pt x="86523" y="18986"/>
                  <a:pt x="88256" y="18381"/>
                </a:cubicBezTo>
                <a:cubicBezTo>
                  <a:pt x="88140" y="18404"/>
                  <a:pt x="88016" y="18426"/>
                  <a:pt x="87900" y="18449"/>
                </a:cubicBezTo>
                <a:cubicBezTo>
                  <a:pt x="86421" y="18940"/>
                  <a:pt x="84977" y="19451"/>
                  <a:pt x="83573" y="19984"/>
                </a:cubicBezTo>
                <a:close/>
                <a:moveTo>
                  <a:pt x="83971" y="19635"/>
                </a:moveTo>
                <a:cubicBezTo>
                  <a:pt x="83911" y="19683"/>
                  <a:pt x="83855" y="19736"/>
                  <a:pt x="83795" y="19792"/>
                </a:cubicBezTo>
                <a:cubicBezTo>
                  <a:pt x="84879" y="19383"/>
                  <a:pt x="85990" y="18986"/>
                  <a:pt x="87119" y="18603"/>
                </a:cubicBezTo>
                <a:cubicBezTo>
                  <a:pt x="87044" y="18618"/>
                  <a:pt x="86973" y="18633"/>
                  <a:pt x="86898" y="18648"/>
                </a:cubicBezTo>
                <a:cubicBezTo>
                  <a:pt x="85907" y="18967"/>
                  <a:pt x="84928" y="19297"/>
                  <a:pt x="83971" y="19635"/>
                </a:cubicBezTo>
                <a:close/>
                <a:moveTo>
                  <a:pt x="84226" y="19394"/>
                </a:moveTo>
                <a:cubicBezTo>
                  <a:pt x="84204" y="19413"/>
                  <a:pt x="84181" y="19436"/>
                  <a:pt x="84159" y="19455"/>
                </a:cubicBezTo>
                <a:cubicBezTo>
                  <a:pt x="84770" y="19241"/>
                  <a:pt x="85389" y="19031"/>
                  <a:pt x="86016" y="18824"/>
                </a:cubicBezTo>
                <a:cubicBezTo>
                  <a:pt x="85997" y="18828"/>
                  <a:pt x="85975" y="18835"/>
                  <a:pt x="85956" y="18839"/>
                </a:cubicBezTo>
                <a:cubicBezTo>
                  <a:pt x="85374" y="19019"/>
                  <a:pt x="84797" y="19207"/>
                  <a:pt x="84226" y="19394"/>
                </a:cubicBezTo>
                <a:close/>
                <a:moveTo>
                  <a:pt x="84917" y="18648"/>
                </a:moveTo>
                <a:cubicBezTo>
                  <a:pt x="84917" y="18648"/>
                  <a:pt x="84917" y="18648"/>
                  <a:pt x="84917" y="18648"/>
                </a:cubicBezTo>
                <a:cubicBezTo>
                  <a:pt x="85236" y="18584"/>
                  <a:pt x="85555" y="18524"/>
                  <a:pt x="85870" y="18464"/>
                </a:cubicBezTo>
                <a:cubicBezTo>
                  <a:pt x="85555" y="18524"/>
                  <a:pt x="85236" y="18584"/>
                  <a:pt x="84917" y="18648"/>
                </a:cubicBezTo>
                <a:close/>
                <a:moveTo>
                  <a:pt x="80444" y="19113"/>
                </a:moveTo>
                <a:cubicBezTo>
                  <a:pt x="80380" y="19166"/>
                  <a:pt x="80317" y="19214"/>
                  <a:pt x="80253" y="19263"/>
                </a:cubicBezTo>
                <a:cubicBezTo>
                  <a:pt x="81885" y="18903"/>
                  <a:pt x="83468" y="18573"/>
                  <a:pt x="84988" y="18276"/>
                </a:cubicBezTo>
                <a:cubicBezTo>
                  <a:pt x="85014" y="18239"/>
                  <a:pt x="85040" y="18201"/>
                  <a:pt x="85063" y="18160"/>
                </a:cubicBezTo>
                <a:cubicBezTo>
                  <a:pt x="83600" y="18438"/>
                  <a:pt x="82054" y="18757"/>
                  <a:pt x="80444" y="19113"/>
                </a:cubicBezTo>
                <a:moveTo>
                  <a:pt x="73796" y="20546"/>
                </a:moveTo>
                <a:cubicBezTo>
                  <a:pt x="75683" y="20062"/>
                  <a:pt x="77521" y="19620"/>
                  <a:pt x="79289" y="19214"/>
                </a:cubicBezTo>
                <a:cubicBezTo>
                  <a:pt x="79645" y="19136"/>
                  <a:pt x="79998" y="19057"/>
                  <a:pt x="80347" y="18978"/>
                </a:cubicBezTo>
                <a:cubicBezTo>
                  <a:pt x="80444" y="18899"/>
                  <a:pt x="80542" y="18820"/>
                  <a:pt x="80632" y="18745"/>
                </a:cubicBezTo>
                <a:cubicBezTo>
                  <a:pt x="80369" y="18802"/>
                  <a:pt x="80107" y="18862"/>
                  <a:pt x="79844" y="18922"/>
                </a:cubicBezTo>
                <a:cubicBezTo>
                  <a:pt x="78073" y="19319"/>
                  <a:pt x="76201" y="19770"/>
                  <a:pt x="74257" y="20265"/>
                </a:cubicBezTo>
                <a:cubicBezTo>
                  <a:pt x="74107" y="20359"/>
                  <a:pt x="73953" y="20449"/>
                  <a:pt x="73796" y="20546"/>
                </a:cubicBezTo>
                <a:moveTo>
                  <a:pt x="65853" y="22201"/>
                </a:moveTo>
                <a:cubicBezTo>
                  <a:pt x="65613" y="22340"/>
                  <a:pt x="65369" y="22479"/>
                  <a:pt x="65125" y="22621"/>
                </a:cubicBezTo>
                <a:cubicBezTo>
                  <a:pt x="68228" y="21706"/>
                  <a:pt x="71271" y="20869"/>
                  <a:pt x="74156" y="20130"/>
                </a:cubicBezTo>
                <a:cubicBezTo>
                  <a:pt x="74381" y="19995"/>
                  <a:pt x="74599" y="19860"/>
                  <a:pt x="74809" y="19728"/>
                </a:cubicBezTo>
                <a:cubicBezTo>
                  <a:pt x="71998" y="20449"/>
                  <a:pt x="68978" y="21278"/>
                  <a:pt x="65853" y="22201"/>
                </a:cubicBezTo>
                <a:close/>
                <a:moveTo>
                  <a:pt x="67410" y="21323"/>
                </a:moveTo>
                <a:cubicBezTo>
                  <a:pt x="67095" y="21499"/>
                  <a:pt x="66779" y="21676"/>
                  <a:pt x="66457" y="21860"/>
                </a:cubicBezTo>
                <a:cubicBezTo>
                  <a:pt x="69533" y="20959"/>
                  <a:pt x="72497" y="20149"/>
                  <a:pt x="75255" y="19451"/>
                </a:cubicBezTo>
                <a:cubicBezTo>
                  <a:pt x="75540" y="19271"/>
                  <a:pt x="75814" y="19098"/>
                  <a:pt x="76069" y="18929"/>
                </a:cubicBezTo>
                <a:cubicBezTo>
                  <a:pt x="75968" y="18955"/>
                  <a:pt x="75867" y="18982"/>
                  <a:pt x="75762" y="19008"/>
                </a:cubicBezTo>
                <a:cubicBezTo>
                  <a:pt x="73233" y="19650"/>
                  <a:pt x="70438" y="20411"/>
                  <a:pt x="67492" y="21274"/>
                </a:cubicBezTo>
                <a:cubicBezTo>
                  <a:pt x="67466" y="21293"/>
                  <a:pt x="67436" y="21308"/>
                  <a:pt x="67410" y="21323"/>
                </a:cubicBezTo>
                <a:close/>
                <a:moveTo>
                  <a:pt x="65027" y="21492"/>
                </a:moveTo>
                <a:cubicBezTo>
                  <a:pt x="62667" y="22220"/>
                  <a:pt x="60198" y="23011"/>
                  <a:pt x="57685" y="23852"/>
                </a:cubicBezTo>
                <a:cubicBezTo>
                  <a:pt x="57343" y="24066"/>
                  <a:pt x="57002" y="24283"/>
                  <a:pt x="56668" y="24501"/>
                </a:cubicBezTo>
                <a:cubicBezTo>
                  <a:pt x="60333" y="23278"/>
                  <a:pt x="63962" y="22141"/>
                  <a:pt x="67387" y="21139"/>
                </a:cubicBezTo>
                <a:cubicBezTo>
                  <a:pt x="67867" y="20869"/>
                  <a:pt x="68336" y="20610"/>
                  <a:pt x="68790" y="20359"/>
                </a:cubicBezTo>
                <a:cubicBezTo>
                  <a:pt x="67575" y="20715"/>
                  <a:pt x="66318" y="21094"/>
                  <a:pt x="65027" y="21492"/>
                </a:cubicBezTo>
                <a:close/>
                <a:moveTo>
                  <a:pt x="58292" y="23477"/>
                </a:moveTo>
                <a:cubicBezTo>
                  <a:pt x="62213" y="22175"/>
                  <a:pt x="66010" y="20993"/>
                  <a:pt x="69455" y="19995"/>
                </a:cubicBezTo>
                <a:cubicBezTo>
                  <a:pt x="70107" y="19638"/>
                  <a:pt x="70723" y="19301"/>
                  <a:pt x="71293" y="18982"/>
                </a:cubicBezTo>
                <a:cubicBezTo>
                  <a:pt x="68813" y="19702"/>
                  <a:pt x="66014" y="20558"/>
                  <a:pt x="63031" y="21518"/>
                </a:cubicBezTo>
                <a:cubicBezTo>
                  <a:pt x="61977" y="21860"/>
                  <a:pt x="60900" y="22212"/>
                  <a:pt x="59804" y="22576"/>
                </a:cubicBezTo>
                <a:cubicBezTo>
                  <a:pt x="59302" y="22869"/>
                  <a:pt x="58795" y="23169"/>
                  <a:pt x="58292" y="23477"/>
                </a:cubicBezTo>
                <a:close/>
                <a:moveTo>
                  <a:pt x="49261" y="26099"/>
                </a:moveTo>
                <a:cubicBezTo>
                  <a:pt x="52796" y="24794"/>
                  <a:pt x="56334" y="23559"/>
                  <a:pt x="59699" y="22437"/>
                </a:cubicBezTo>
                <a:cubicBezTo>
                  <a:pt x="60446" y="22006"/>
                  <a:pt x="61189" y="21589"/>
                  <a:pt x="61917" y="21195"/>
                </a:cubicBezTo>
                <a:cubicBezTo>
                  <a:pt x="61613" y="21297"/>
                  <a:pt x="61309" y="21398"/>
                  <a:pt x="61001" y="21503"/>
                </a:cubicBezTo>
                <a:cubicBezTo>
                  <a:pt x="57617" y="22647"/>
                  <a:pt x="53963" y="23934"/>
                  <a:pt x="50244" y="25315"/>
                </a:cubicBezTo>
                <a:cubicBezTo>
                  <a:pt x="49910" y="25570"/>
                  <a:pt x="49580" y="25833"/>
                  <a:pt x="49261" y="26099"/>
                </a:cubicBezTo>
                <a:close/>
                <a:moveTo>
                  <a:pt x="42748" y="28005"/>
                </a:moveTo>
                <a:cubicBezTo>
                  <a:pt x="42751" y="28005"/>
                  <a:pt x="42751" y="28005"/>
                  <a:pt x="42755" y="28005"/>
                </a:cubicBezTo>
                <a:cubicBezTo>
                  <a:pt x="45205" y="27030"/>
                  <a:pt x="47685" y="26081"/>
                  <a:pt x="50139" y="25173"/>
                </a:cubicBezTo>
                <a:cubicBezTo>
                  <a:pt x="50601" y="24816"/>
                  <a:pt x="51077" y="24471"/>
                  <a:pt x="51561" y="24133"/>
                </a:cubicBezTo>
                <a:cubicBezTo>
                  <a:pt x="48849" y="25150"/>
                  <a:pt x="46057" y="26223"/>
                  <a:pt x="43273" y="27334"/>
                </a:cubicBezTo>
                <a:cubicBezTo>
                  <a:pt x="43089" y="27559"/>
                  <a:pt x="42913" y="27784"/>
                  <a:pt x="42748" y="28005"/>
                </a:cubicBezTo>
                <a:close/>
                <a:moveTo>
                  <a:pt x="38212" y="29217"/>
                </a:moveTo>
                <a:cubicBezTo>
                  <a:pt x="39844" y="28534"/>
                  <a:pt x="41495" y="27859"/>
                  <a:pt x="43153" y="27199"/>
                </a:cubicBezTo>
                <a:cubicBezTo>
                  <a:pt x="43352" y="26958"/>
                  <a:pt x="43558" y="26718"/>
                  <a:pt x="43780" y="26478"/>
                </a:cubicBezTo>
                <a:cubicBezTo>
                  <a:pt x="43817" y="26437"/>
                  <a:pt x="43855" y="26396"/>
                  <a:pt x="43892" y="26358"/>
                </a:cubicBezTo>
                <a:cubicBezTo>
                  <a:pt x="42080" y="27090"/>
                  <a:pt x="40256" y="27840"/>
                  <a:pt x="38448" y="28602"/>
                </a:cubicBezTo>
                <a:cubicBezTo>
                  <a:pt x="38362" y="28808"/>
                  <a:pt x="38283" y="29015"/>
                  <a:pt x="38212" y="29217"/>
                </a:cubicBezTo>
                <a:close/>
                <a:moveTo>
                  <a:pt x="38305" y="28471"/>
                </a:moveTo>
                <a:cubicBezTo>
                  <a:pt x="38410" y="28227"/>
                  <a:pt x="38527" y="27979"/>
                  <a:pt x="38654" y="27728"/>
                </a:cubicBezTo>
                <a:cubicBezTo>
                  <a:pt x="37435" y="28249"/>
                  <a:pt x="36219" y="28774"/>
                  <a:pt x="35011" y="29307"/>
                </a:cubicBezTo>
                <a:cubicBezTo>
                  <a:pt x="34992" y="29502"/>
                  <a:pt x="34981" y="29701"/>
                  <a:pt x="34977" y="29896"/>
                </a:cubicBezTo>
                <a:cubicBezTo>
                  <a:pt x="36077" y="29420"/>
                  <a:pt x="37187" y="28943"/>
                  <a:pt x="38305" y="28471"/>
                </a:cubicBezTo>
                <a:close/>
                <a:moveTo>
                  <a:pt x="34977" y="30598"/>
                </a:moveTo>
                <a:cubicBezTo>
                  <a:pt x="35968" y="30166"/>
                  <a:pt x="36973" y="29739"/>
                  <a:pt x="37986" y="29311"/>
                </a:cubicBezTo>
                <a:cubicBezTo>
                  <a:pt x="38054" y="29108"/>
                  <a:pt x="38129" y="28906"/>
                  <a:pt x="38212" y="28699"/>
                </a:cubicBezTo>
                <a:cubicBezTo>
                  <a:pt x="37123" y="29161"/>
                  <a:pt x="36043" y="29622"/>
                  <a:pt x="34974" y="30091"/>
                </a:cubicBezTo>
                <a:cubicBezTo>
                  <a:pt x="34970" y="30136"/>
                  <a:pt x="34970" y="30185"/>
                  <a:pt x="34970" y="30230"/>
                </a:cubicBezTo>
                <a:cubicBezTo>
                  <a:pt x="34970" y="30354"/>
                  <a:pt x="34974" y="30474"/>
                  <a:pt x="34977" y="30598"/>
                </a:cubicBezTo>
                <a:moveTo>
                  <a:pt x="33484" y="33228"/>
                </a:moveTo>
                <a:cubicBezTo>
                  <a:pt x="33522" y="33329"/>
                  <a:pt x="33555" y="33431"/>
                  <a:pt x="33589" y="33532"/>
                </a:cubicBezTo>
                <a:cubicBezTo>
                  <a:pt x="34066" y="33307"/>
                  <a:pt x="34550" y="33082"/>
                  <a:pt x="35037" y="32857"/>
                </a:cubicBezTo>
                <a:cubicBezTo>
                  <a:pt x="35019" y="32752"/>
                  <a:pt x="35004" y="32650"/>
                  <a:pt x="34985" y="32545"/>
                </a:cubicBezTo>
                <a:cubicBezTo>
                  <a:pt x="34478" y="32774"/>
                  <a:pt x="33979" y="32999"/>
                  <a:pt x="33484" y="33228"/>
                </a:cubicBezTo>
                <a:close/>
                <a:moveTo>
                  <a:pt x="34910" y="32035"/>
                </a:moveTo>
                <a:cubicBezTo>
                  <a:pt x="34553" y="32193"/>
                  <a:pt x="34201" y="32350"/>
                  <a:pt x="33848" y="32508"/>
                </a:cubicBezTo>
                <a:cubicBezTo>
                  <a:pt x="33672" y="32586"/>
                  <a:pt x="33495" y="32669"/>
                  <a:pt x="33319" y="32748"/>
                </a:cubicBezTo>
                <a:cubicBezTo>
                  <a:pt x="33356" y="32857"/>
                  <a:pt x="33394" y="32965"/>
                  <a:pt x="33431" y="33074"/>
                </a:cubicBezTo>
                <a:cubicBezTo>
                  <a:pt x="33934" y="32842"/>
                  <a:pt x="34445" y="32609"/>
                  <a:pt x="34959" y="32376"/>
                </a:cubicBezTo>
                <a:cubicBezTo>
                  <a:pt x="34944" y="32264"/>
                  <a:pt x="34925" y="32148"/>
                  <a:pt x="34910" y="32035"/>
                </a:cubicBezTo>
                <a:close/>
                <a:moveTo>
                  <a:pt x="32572" y="30193"/>
                </a:moveTo>
                <a:cubicBezTo>
                  <a:pt x="33323" y="29859"/>
                  <a:pt x="34077" y="29521"/>
                  <a:pt x="34835" y="29191"/>
                </a:cubicBezTo>
                <a:cubicBezTo>
                  <a:pt x="34857" y="28958"/>
                  <a:pt x="34887" y="28722"/>
                  <a:pt x="34925" y="28489"/>
                </a:cubicBezTo>
                <a:cubicBezTo>
                  <a:pt x="34099" y="28857"/>
                  <a:pt x="33274" y="29228"/>
                  <a:pt x="32452" y="29600"/>
                </a:cubicBezTo>
                <a:cubicBezTo>
                  <a:pt x="32486" y="29799"/>
                  <a:pt x="32527" y="29994"/>
                  <a:pt x="32572" y="30193"/>
                </a:cubicBezTo>
                <a:moveTo>
                  <a:pt x="14349" y="47913"/>
                </a:moveTo>
                <a:cubicBezTo>
                  <a:pt x="13351" y="47122"/>
                  <a:pt x="12762" y="46217"/>
                  <a:pt x="12762" y="45212"/>
                </a:cubicBezTo>
                <a:cubicBezTo>
                  <a:pt x="12762" y="45152"/>
                  <a:pt x="12762" y="45088"/>
                  <a:pt x="12765" y="45028"/>
                </a:cubicBezTo>
                <a:cubicBezTo>
                  <a:pt x="12833" y="44158"/>
                  <a:pt x="13396" y="43220"/>
                  <a:pt x="14352" y="42225"/>
                </a:cubicBezTo>
                <a:cubicBezTo>
                  <a:pt x="15309" y="41227"/>
                  <a:pt x="16667" y="40173"/>
                  <a:pt x="18337" y="39077"/>
                </a:cubicBezTo>
                <a:cubicBezTo>
                  <a:pt x="21669" y="36886"/>
                  <a:pt x="26246" y="34538"/>
                  <a:pt x="31375" y="32200"/>
                </a:cubicBezTo>
                <a:cubicBezTo>
                  <a:pt x="31312" y="32057"/>
                  <a:pt x="31244" y="31919"/>
                  <a:pt x="31180" y="31776"/>
                </a:cubicBezTo>
                <a:cubicBezTo>
                  <a:pt x="25286" y="34459"/>
                  <a:pt x="19984" y="37171"/>
                  <a:pt x="16315" y="39640"/>
                </a:cubicBezTo>
                <a:cubicBezTo>
                  <a:pt x="14214" y="41058"/>
                  <a:pt x="12649" y="42394"/>
                  <a:pt x="11824" y="43587"/>
                </a:cubicBezTo>
                <a:cubicBezTo>
                  <a:pt x="11381" y="44225"/>
                  <a:pt x="11152" y="44818"/>
                  <a:pt x="11152" y="45358"/>
                </a:cubicBezTo>
                <a:lnTo>
                  <a:pt x="11152" y="45377"/>
                </a:lnTo>
                <a:cubicBezTo>
                  <a:pt x="11159" y="46217"/>
                  <a:pt x="11666" y="46994"/>
                  <a:pt x="12570" y="47688"/>
                </a:cubicBezTo>
                <a:cubicBezTo>
                  <a:pt x="13141" y="48127"/>
                  <a:pt x="13868" y="48532"/>
                  <a:pt x="14716" y="48893"/>
                </a:cubicBezTo>
                <a:cubicBezTo>
                  <a:pt x="15047" y="48863"/>
                  <a:pt x="15381" y="48833"/>
                  <a:pt x="15711" y="48795"/>
                </a:cubicBezTo>
                <a:cubicBezTo>
                  <a:pt x="15197" y="48517"/>
                  <a:pt x="14739" y="48225"/>
                  <a:pt x="14349" y="47913"/>
                </a:cubicBezTo>
                <a:moveTo>
                  <a:pt x="17073" y="48630"/>
                </a:moveTo>
                <a:cubicBezTo>
                  <a:pt x="16769" y="48435"/>
                  <a:pt x="16487" y="48236"/>
                  <a:pt x="16232" y="48026"/>
                </a:cubicBezTo>
                <a:cubicBezTo>
                  <a:pt x="15163" y="47155"/>
                  <a:pt x="14529" y="46161"/>
                  <a:pt x="14529" y="45069"/>
                </a:cubicBezTo>
                <a:cubicBezTo>
                  <a:pt x="14529" y="44931"/>
                  <a:pt x="14536" y="44792"/>
                  <a:pt x="14559" y="44649"/>
                </a:cubicBezTo>
                <a:cubicBezTo>
                  <a:pt x="14728" y="43512"/>
                  <a:pt x="15692" y="42270"/>
                  <a:pt x="17253" y="40946"/>
                </a:cubicBezTo>
                <a:cubicBezTo>
                  <a:pt x="18814" y="39621"/>
                  <a:pt x="20979" y="38218"/>
                  <a:pt x="23567" y="36774"/>
                </a:cubicBezTo>
                <a:cubicBezTo>
                  <a:pt x="25942" y="35449"/>
                  <a:pt x="28674" y="34091"/>
                  <a:pt x="31623" y="32737"/>
                </a:cubicBezTo>
                <a:cubicBezTo>
                  <a:pt x="31563" y="32609"/>
                  <a:pt x="31507" y="32481"/>
                  <a:pt x="31447" y="32354"/>
                </a:cubicBezTo>
                <a:cubicBezTo>
                  <a:pt x="30903" y="32601"/>
                  <a:pt x="30366" y="32849"/>
                  <a:pt x="29837" y="33097"/>
                </a:cubicBezTo>
                <a:cubicBezTo>
                  <a:pt x="23808" y="35915"/>
                  <a:pt x="18686" y="38729"/>
                  <a:pt x="15711" y="41209"/>
                </a:cubicBezTo>
                <a:cubicBezTo>
                  <a:pt x="14007" y="42623"/>
                  <a:pt x="13013" y="43933"/>
                  <a:pt x="12938" y="45039"/>
                </a:cubicBezTo>
                <a:cubicBezTo>
                  <a:pt x="12934" y="45099"/>
                  <a:pt x="12934" y="45156"/>
                  <a:pt x="12934" y="45212"/>
                </a:cubicBezTo>
                <a:cubicBezTo>
                  <a:pt x="12930" y="46142"/>
                  <a:pt x="13482" y="47005"/>
                  <a:pt x="14454" y="47778"/>
                </a:cubicBezTo>
                <a:cubicBezTo>
                  <a:pt x="14893" y="48127"/>
                  <a:pt x="15418" y="48454"/>
                  <a:pt x="16015" y="48761"/>
                </a:cubicBezTo>
                <a:cubicBezTo>
                  <a:pt x="16367" y="48724"/>
                  <a:pt x="16720" y="48679"/>
                  <a:pt x="17073" y="48630"/>
                </a:cubicBezTo>
                <a:moveTo>
                  <a:pt x="17324" y="48788"/>
                </a:moveTo>
                <a:cubicBezTo>
                  <a:pt x="16994" y="48836"/>
                  <a:pt x="16660" y="48878"/>
                  <a:pt x="16326" y="48919"/>
                </a:cubicBezTo>
                <a:cubicBezTo>
                  <a:pt x="16472" y="48986"/>
                  <a:pt x="16622" y="49058"/>
                  <a:pt x="16780" y="49125"/>
                </a:cubicBezTo>
                <a:cubicBezTo>
                  <a:pt x="17106" y="49103"/>
                  <a:pt x="17437" y="49077"/>
                  <a:pt x="17771" y="49043"/>
                </a:cubicBezTo>
                <a:cubicBezTo>
                  <a:pt x="17617" y="48960"/>
                  <a:pt x="17470" y="48874"/>
                  <a:pt x="17324" y="48788"/>
                </a:cubicBezTo>
                <a:close/>
                <a:moveTo>
                  <a:pt x="18656" y="48585"/>
                </a:moveTo>
                <a:cubicBezTo>
                  <a:pt x="18303" y="48645"/>
                  <a:pt x="17951" y="48698"/>
                  <a:pt x="17594" y="48750"/>
                </a:cubicBezTo>
                <a:cubicBezTo>
                  <a:pt x="17748" y="48840"/>
                  <a:pt x="17909" y="48930"/>
                  <a:pt x="18071" y="49016"/>
                </a:cubicBezTo>
                <a:cubicBezTo>
                  <a:pt x="18420" y="48979"/>
                  <a:pt x="18772" y="48941"/>
                  <a:pt x="19118" y="48900"/>
                </a:cubicBezTo>
                <a:cubicBezTo>
                  <a:pt x="18960" y="48799"/>
                  <a:pt x="18806" y="48694"/>
                  <a:pt x="18656" y="48585"/>
                </a:cubicBezTo>
                <a:moveTo>
                  <a:pt x="20472" y="48720"/>
                </a:moveTo>
                <a:cubicBezTo>
                  <a:pt x="20311" y="48596"/>
                  <a:pt x="20153" y="48469"/>
                  <a:pt x="20003" y="48345"/>
                </a:cubicBezTo>
                <a:cubicBezTo>
                  <a:pt x="19635" y="48416"/>
                  <a:pt x="19264" y="48484"/>
                  <a:pt x="18892" y="48547"/>
                </a:cubicBezTo>
                <a:cubicBezTo>
                  <a:pt x="19046" y="48656"/>
                  <a:pt x="19211" y="48761"/>
                  <a:pt x="19380" y="48870"/>
                </a:cubicBezTo>
                <a:cubicBezTo>
                  <a:pt x="19744" y="48821"/>
                  <a:pt x="20108" y="48773"/>
                  <a:pt x="20472" y="48720"/>
                </a:cubicBezTo>
                <a:close/>
                <a:moveTo>
                  <a:pt x="20686" y="48878"/>
                </a:moveTo>
                <a:cubicBezTo>
                  <a:pt x="20337" y="48930"/>
                  <a:pt x="19988" y="48979"/>
                  <a:pt x="19635" y="49024"/>
                </a:cubicBezTo>
                <a:cubicBezTo>
                  <a:pt x="19808" y="49125"/>
                  <a:pt x="19980" y="49223"/>
                  <a:pt x="20164" y="49320"/>
                </a:cubicBezTo>
                <a:cubicBezTo>
                  <a:pt x="20506" y="49290"/>
                  <a:pt x="20847" y="49257"/>
                  <a:pt x="21192" y="49223"/>
                </a:cubicBezTo>
                <a:cubicBezTo>
                  <a:pt x="21016" y="49110"/>
                  <a:pt x="20847" y="48994"/>
                  <a:pt x="20686" y="48878"/>
                </a:cubicBezTo>
                <a:close/>
                <a:moveTo>
                  <a:pt x="22521" y="49062"/>
                </a:moveTo>
                <a:cubicBezTo>
                  <a:pt x="22340" y="48926"/>
                  <a:pt x="22172" y="48791"/>
                  <a:pt x="22010" y="48653"/>
                </a:cubicBezTo>
                <a:cubicBezTo>
                  <a:pt x="21646" y="48720"/>
                  <a:pt x="21282" y="48780"/>
                  <a:pt x="20918" y="48840"/>
                </a:cubicBezTo>
                <a:cubicBezTo>
                  <a:pt x="21091" y="48960"/>
                  <a:pt x="21267" y="49077"/>
                  <a:pt x="21451" y="49193"/>
                </a:cubicBezTo>
                <a:cubicBezTo>
                  <a:pt x="21808" y="49155"/>
                  <a:pt x="22164" y="49110"/>
                  <a:pt x="22521" y="49062"/>
                </a:cubicBezTo>
                <a:moveTo>
                  <a:pt x="23282" y="49598"/>
                </a:moveTo>
                <a:cubicBezTo>
                  <a:pt x="23091" y="49474"/>
                  <a:pt x="22911" y="49347"/>
                  <a:pt x="22731" y="49219"/>
                </a:cubicBezTo>
                <a:cubicBezTo>
                  <a:pt x="22393" y="49268"/>
                  <a:pt x="22048" y="49309"/>
                  <a:pt x="21706" y="49350"/>
                </a:cubicBezTo>
                <a:cubicBezTo>
                  <a:pt x="21890" y="49463"/>
                  <a:pt x="22082" y="49572"/>
                  <a:pt x="22280" y="49677"/>
                </a:cubicBezTo>
                <a:cubicBezTo>
                  <a:pt x="22614" y="49654"/>
                  <a:pt x="22948" y="49628"/>
                  <a:pt x="23282" y="49598"/>
                </a:cubicBezTo>
                <a:close/>
                <a:moveTo>
                  <a:pt x="23530" y="49756"/>
                </a:moveTo>
                <a:cubicBezTo>
                  <a:pt x="23215" y="49786"/>
                  <a:pt x="22896" y="49816"/>
                  <a:pt x="22581" y="49838"/>
                </a:cubicBezTo>
                <a:cubicBezTo>
                  <a:pt x="22779" y="49943"/>
                  <a:pt x="22982" y="50045"/>
                  <a:pt x="23188" y="50142"/>
                </a:cubicBezTo>
                <a:cubicBezTo>
                  <a:pt x="23496" y="50135"/>
                  <a:pt x="23808" y="50120"/>
                  <a:pt x="24115" y="50105"/>
                </a:cubicBezTo>
                <a:cubicBezTo>
                  <a:pt x="23916" y="49992"/>
                  <a:pt x="23721" y="49876"/>
                  <a:pt x="23530" y="49756"/>
                </a:cubicBezTo>
                <a:moveTo>
                  <a:pt x="24794" y="49613"/>
                </a:moveTo>
                <a:cubicBezTo>
                  <a:pt x="24460" y="49658"/>
                  <a:pt x="24130" y="49696"/>
                  <a:pt x="23796" y="49729"/>
                </a:cubicBezTo>
                <a:cubicBezTo>
                  <a:pt x="23995" y="49853"/>
                  <a:pt x="24205" y="49973"/>
                  <a:pt x="24415" y="50090"/>
                </a:cubicBezTo>
                <a:cubicBezTo>
                  <a:pt x="24738" y="50071"/>
                  <a:pt x="25064" y="50048"/>
                  <a:pt x="25387" y="50026"/>
                </a:cubicBezTo>
                <a:cubicBezTo>
                  <a:pt x="25181" y="49891"/>
                  <a:pt x="24986" y="49752"/>
                  <a:pt x="24794" y="49613"/>
                </a:cubicBezTo>
                <a:moveTo>
                  <a:pt x="26648" y="49906"/>
                </a:moveTo>
                <a:cubicBezTo>
                  <a:pt x="26441" y="49752"/>
                  <a:pt x="26246" y="49594"/>
                  <a:pt x="26055" y="49437"/>
                </a:cubicBezTo>
                <a:cubicBezTo>
                  <a:pt x="25714" y="49489"/>
                  <a:pt x="25372" y="49538"/>
                  <a:pt x="25023" y="49583"/>
                </a:cubicBezTo>
                <a:cubicBezTo>
                  <a:pt x="25226" y="49726"/>
                  <a:pt x="25432" y="49864"/>
                  <a:pt x="25646" y="50003"/>
                </a:cubicBezTo>
                <a:cubicBezTo>
                  <a:pt x="25980" y="49973"/>
                  <a:pt x="26314" y="49943"/>
                  <a:pt x="26648" y="49906"/>
                </a:cubicBezTo>
                <a:moveTo>
                  <a:pt x="26858" y="50063"/>
                </a:moveTo>
                <a:cubicBezTo>
                  <a:pt x="26539" y="50101"/>
                  <a:pt x="26220" y="50131"/>
                  <a:pt x="25897" y="50161"/>
                </a:cubicBezTo>
                <a:cubicBezTo>
                  <a:pt x="26104" y="50288"/>
                  <a:pt x="26314" y="50416"/>
                  <a:pt x="26532" y="50536"/>
                </a:cubicBezTo>
                <a:cubicBezTo>
                  <a:pt x="26843" y="50525"/>
                  <a:pt x="27158" y="50510"/>
                  <a:pt x="27466" y="50487"/>
                </a:cubicBezTo>
                <a:cubicBezTo>
                  <a:pt x="27259" y="50348"/>
                  <a:pt x="27057" y="50206"/>
                  <a:pt x="26858" y="50063"/>
                </a:cubicBezTo>
                <a:close/>
                <a:moveTo>
                  <a:pt x="28693" y="50393"/>
                </a:moveTo>
                <a:cubicBezTo>
                  <a:pt x="28483" y="50232"/>
                  <a:pt x="28280" y="50071"/>
                  <a:pt x="28085" y="49906"/>
                </a:cubicBezTo>
                <a:cubicBezTo>
                  <a:pt x="27755" y="49954"/>
                  <a:pt x="27424" y="49996"/>
                  <a:pt x="27091" y="50037"/>
                </a:cubicBezTo>
                <a:cubicBezTo>
                  <a:pt x="27297" y="50183"/>
                  <a:pt x="27507" y="50330"/>
                  <a:pt x="27725" y="50472"/>
                </a:cubicBezTo>
                <a:cubicBezTo>
                  <a:pt x="28051" y="50450"/>
                  <a:pt x="28374" y="50423"/>
                  <a:pt x="28693" y="50393"/>
                </a:cubicBezTo>
                <a:close/>
                <a:moveTo>
                  <a:pt x="29507" y="50979"/>
                </a:moveTo>
                <a:cubicBezTo>
                  <a:pt x="29300" y="50836"/>
                  <a:pt x="29098" y="50694"/>
                  <a:pt x="28903" y="50551"/>
                </a:cubicBezTo>
                <a:cubicBezTo>
                  <a:pt x="28595" y="50581"/>
                  <a:pt x="28284" y="50607"/>
                  <a:pt x="27976" y="50630"/>
                </a:cubicBezTo>
                <a:cubicBezTo>
                  <a:pt x="28179" y="50761"/>
                  <a:pt x="28389" y="50885"/>
                  <a:pt x="28603" y="51013"/>
                </a:cubicBezTo>
                <a:cubicBezTo>
                  <a:pt x="28907" y="51005"/>
                  <a:pt x="29207" y="50994"/>
                  <a:pt x="29507" y="50979"/>
                </a:cubicBezTo>
                <a:close/>
                <a:moveTo>
                  <a:pt x="29751" y="51140"/>
                </a:moveTo>
                <a:cubicBezTo>
                  <a:pt x="29466" y="51155"/>
                  <a:pt x="29180" y="51170"/>
                  <a:pt x="28892" y="51178"/>
                </a:cubicBezTo>
                <a:cubicBezTo>
                  <a:pt x="29090" y="51290"/>
                  <a:pt x="29293" y="51399"/>
                  <a:pt x="29499" y="51508"/>
                </a:cubicBezTo>
                <a:cubicBezTo>
                  <a:pt x="29769" y="51515"/>
                  <a:pt x="30040" y="51519"/>
                  <a:pt x="30310" y="51519"/>
                </a:cubicBezTo>
                <a:lnTo>
                  <a:pt x="30314" y="51519"/>
                </a:lnTo>
                <a:lnTo>
                  <a:pt x="30340" y="51519"/>
                </a:lnTo>
                <a:cubicBezTo>
                  <a:pt x="30137" y="51395"/>
                  <a:pt x="29942" y="51268"/>
                  <a:pt x="29751" y="51140"/>
                </a:cubicBezTo>
                <a:moveTo>
                  <a:pt x="31514" y="51500"/>
                </a:moveTo>
                <a:cubicBezTo>
                  <a:pt x="31308" y="51358"/>
                  <a:pt x="31105" y="51211"/>
                  <a:pt x="30910" y="51061"/>
                </a:cubicBezTo>
                <a:cubicBezTo>
                  <a:pt x="30610" y="51088"/>
                  <a:pt x="30310" y="51110"/>
                  <a:pt x="30010" y="51125"/>
                </a:cubicBezTo>
                <a:cubicBezTo>
                  <a:pt x="30212" y="51260"/>
                  <a:pt x="30419" y="51388"/>
                  <a:pt x="30632" y="51515"/>
                </a:cubicBezTo>
                <a:cubicBezTo>
                  <a:pt x="30929" y="51515"/>
                  <a:pt x="31222" y="51508"/>
                  <a:pt x="31514" y="51500"/>
                </a:cubicBezTo>
                <a:close/>
                <a:moveTo>
                  <a:pt x="31751" y="51665"/>
                </a:moveTo>
                <a:cubicBezTo>
                  <a:pt x="31473" y="51673"/>
                  <a:pt x="31195" y="51680"/>
                  <a:pt x="30918" y="51684"/>
                </a:cubicBezTo>
                <a:cubicBezTo>
                  <a:pt x="31116" y="51800"/>
                  <a:pt x="31319" y="51917"/>
                  <a:pt x="31529" y="52029"/>
                </a:cubicBezTo>
                <a:cubicBezTo>
                  <a:pt x="31799" y="52041"/>
                  <a:pt x="32073" y="52048"/>
                  <a:pt x="32343" y="52052"/>
                </a:cubicBezTo>
                <a:cubicBezTo>
                  <a:pt x="32141" y="51924"/>
                  <a:pt x="31946" y="51797"/>
                  <a:pt x="31751" y="51665"/>
                </a:cubicBezTo>
                <a:close/>
                <a:moveTo>
                  <a:pt x="33060" y="52059"/>
                </a:moveTo>
                <a:lnTo>
                  <a:pt x="33064" y="52059"/>
                </a:lnTo>
                <a:cubicBezTo>
                  <a:pt x="33203" y="52059"/>
                  <a:pt x="33345" y="52059"/>
                  <a:pt x="33488" y="52056"/>
                </a:cubicBezTo>
                <a:cubicBezTo>
                  <a:pt x="33281" y="51909"/>
                  <a:pt x="33079" y="51759"/>
                  <a:pt x="32880" y="51605"/>
                </a:cubicBezTo>
                <a:cubicBezTo>
                  <a:pt x="32591" y="51624"/>
                  <a:pt x="32302" y="51643"/>
                  <a:pt x="32009" y="51654"/>
                </a:cubicBezTo>
                <a:cubicBezTo>
                  <a:pt x="32212" y="51789"/>
                  <a:pt x="32422" y="51924"/>
                  <a:pt x="32636" y="52056"/>
                </a:cubicBezTo>
                <a:cubicBezTo>
                  <a:pt x="32779" y="52059"/>
                  <a:pt x="32917" y="52059"/>
                  <a:pt x="33060" y="52059"/>
                </a:cubicBezTo>
                <a:close/>
                <a:moveTo>
                  <a:pt x="33720" y="52224"/>
                </a:moveTo>
                <a:cubicBezTo>
                  <a:pt x="33503" y="52228"/>
                  <a:pt x="33281" y="52228"/>
                  <a:pt x="33064" y="52228"/>
                </a:cubicBezTo>
                <a:cubicBezTo>
                  <a:pt x="33015" y="52228"/>
                  <a:pt x="32962" y="52228"/>
                  <a:pt x="32914" y="52228"/>
                </a:cubicBezTo>
                <a:cubicBezTo>
                  <a:pt x="33116" y="52348"/>
                  <a:pt x="33319" y="52468"/>
                  <a:pt x="33525" y="52585"/>
                </a:cubicBezTo>
                <a:cubicBezTo>
                  <a:pt x="33788" y="52600"/>
                  <a:pt x="34051" y="52615"/>
                  <a:pt x="34313" y="52622"/>
                </a:cubicBezTo>
                <a:cubicBezTo>
                  <a:pt x="34114" y="52491"/>
                  <a:pt x="33915" y="52360"/>
                  <a:pt x="33720" y="52224"/>
                </a:cubicBezTo>
                <a:close/>
                <a:moveTo>
                  <a:pt x="35428" y="52648"/>
                </a:moveTo>
                <a:cubicBezTo>
                  <a:pt x="35221" y="52498"/>
                  <a:pt x="35019" y="52345"/>
                  <a:pt x="34820" y="52187"/>
                </a:cubicBezTo>
                <a:cubicBezTo>
                  <a:pt x="34542" y="52202"/>
                  <a:pt x="34261" y="52209"/>
                  <a:pt x="33976" y="52217"/>
                </a:cubicBezTo>
                <a:cubicBezTo>
                  <a:pt x="34182" y="52360"/>
                  <a:pt x="34392" y="52498"/>
                  <a:pt x="34606" y="52633"/>
                </a:cubicBezTo>
                <a:cubicBezTo>
                  <a:pt x="34880" y="52641"/>
                  <a:pt x="35154" y="52648"/>
                  <a:pt x="35428" y="52648"/>
                </a:cubicBezTo>
                <a:moveTo>
                  <a:pt x="35660" y="52817"/>
                </a:moveTo>
                <a:cubicBezTo>
                  <a:pt x="35401" y="52817"/>
                  <a:pt x="35142" y="52814"/>
                  <a:pt x="34880" y="52806"/>
                </a:cubicBezTo>
                <a:cubicBezTo>
                  <a:pt x="35052" y="52915"/>
                  <a:pt x="35229" y="53024"/>
                  <a:pt x="35405" y="53129"/>
                </a:cubicBezTo>
                <a:cubicBezTo>
                  <a:pt x="35431" y="53144"/>
                  <a:pt x="35461" y="53159"/>
                  <a:pt x="35488" y="53177"/>
                </a:cubicBezTo>
                <a:cubicBezTo>
                  <a:pt x="35743" y="53196"/>
                  <a:pt x="35994" y="53215"/>
                  <a:pt x="36249" y="53230"/>
                </a:cubicBezTo>
                <a:cubicBezTo>
                  <a:pt x="36050" y="53095"/>
                  <a:pt x="35852" y="52956"/>
                  <a:pt x="35660" y="52817"/>
                </a:cubicBezTo>
                <a:close/>
                <a:moveTo>
                  <a:pt x="37334" y="53275"/>
                </a:moveTo>
                <a:cubicBezTo>
                  <a:pt x="37127" y="53121"/>
                  <a:pt x="36925" y="52964"/>
                  <a:pt x="36726" y="52806"/>
                </a:cubicBezTo>
                <a:cubicBezTo>
                  <a:pt x="36456" y="52814"/>
                  <a:pt x="36185" y="52817"/>
                  <a:pt x="35912" y="52817"/>
                </a:cubicBezTo>
                <a:cubicBezTo>
                  <a:pt x="36118" y="52960"/>
                  <a:pt x="36324" y="53102"/>
                  <a:pt x="36538" y="53245"/>
                </a:cubicBezTo>
                <a:cubicBezTo>
                  <a:pt x="36805" y="53256"/>
                  <a:pt x="37071" y="53267"/>
                  <a:pt x="37334" y="53275"/>
                </a:cubicBezTo>
                <a:close/>
                <a:moveTo>
                  <a:pt x="37562" y="53448"/>
                </a:moveTo>
                <a:cubicBezTo>
                  <a:pt x="37311" y="53440"/>
                  <a:pt x="37060" y="53433"/>
                  <a:pt x="36808" y="53421"/>
                </a:cubicBezTo>
                <a:cubicBezTo>
                  <a:pt x="37007" y="53549"/>
                  <a:pt x="37206" y="53676"/>
                  <a:pt x="37412" y="53800"/>
                </a:cubicBezTo>
                <a:cubicBezTo>
                  <a:pt x="37656" y="53823"/>
                  <a:pt x="37904" y="53845"/>
                  <a:pt x="38148" y="53868"/>
                </a:cubicBezTo>
                <a:cubicBezTo>
                  <a:pt x="37949" y="53729"/>
                  <a:pt x="37754" y="53590"/>
                  <a:pt x="37562" y="53448"/>
                </a:cubicBezTo>
                <a:moveTo>
                  <a:pt x="39206" y="53935"/>
                </a:moveTo>
                <a:cubicBezTo>
                  <a:pt x="38999" y="53778"/>
                  <a:pt x="38801" y="53616"/>
                  <a:pt x="38602" y="53455"/>
                </a:cubicBezTo>
                <a:cubicBezTo>
                  <a:pt x="38527" y="53455"/>
                  <a:pt x="38452" y="53455"/>
                  <a:pt x="38377" y="53455"/>
                </a:cubicBezTo>
                <a:cubicBezTo>
                  <a:pt x="38189" y="53455"/>
                  <a:pt x="38001" y="53455"/>
                  <a:pt x="37814" y="53451"/>
                </a:cubicBezTo>
                <a:cubicBezTo>
                  <a:pt x="37919" y="53526"/>
                  <a:pt x="38024" y="53601"/>
                  <a:pt x="38129" y="53676"/>
                </a:cubicBezTo>
                <a:cubicBezTo>
                  <a:pt x="38230" y="53748"/>
                  <a:pt x="38332" y="53819"/>
                  <a:pt x="38433" y="53887"/>
                </a:cubicBezTo>
                <a:cubicBezTo>
                  <a:pt x="38692" y="53905"/>
                  <a:pt x="38951" y="53924"/>
                  <a:pt x="39206" y="53935"/>
                </a:cubicBezTo>
                <a:moveTo>
                  <a:pt x="39431" y="54108"/>
                </a:moveTo>
                <a:cubicBezTo>
                  <a:pt x="39191" y="54100"/>
                  <a:pt x="38947" y="54085"/>
                  <a:pt x="38703" y="54070"/>
                </a:cubicBezTo>
                <a:cubicBezTo>
                  <a:pt x="38898" y="54198"/>
                  <a:pt x="39097" y="54329"/>
                  <a:pt x="39296" y="54457"/>
                </a:cubicBezTo>
                <a:cubicBezTo>
                  <a:pt x="39536" y="54483"/>
                  <a:pt x="39772" y="54513"/>
                  <a:pt x="40009" y="54536"/>
                </a:cubicBezTo>
                <a:cubicBezTo>
                  <a:pt x="39814" y="54397"/>
                  <a:pt x="39622" y="54254"/>
                  <a:pt x="39431" y="54108"/>
                </a:cubicBezTo>
                <a:moveTo>
                  <a:pt x="40763" y="54404"/>
                </a:moveTo>
                <a:cubicBezTo>
                  <a:pt x="40658" y="54318"/>
                  <a:pt x="40553" y="54228"/>
                  <a:pt x="40448" y="54142"/>
                </a:cubicBezTo>
                <a:cubicBezTo>
                  <a:pt x="40193" y="54138"/>
                  <a:pt x="39937" y="54130"/>
                  <a:pt x="39682" y="54119"/>
                </a:cubicBezTo>
                <a:cubicBezTo>
                  <a:pt x="39881" y="54269"/>
                  <a:pt x="40088" y="54419"/>
                  <a:pt x="40294" y="54566"/>
                </a:cubicBezTo>
                <a:cubicBezTo>
                  <a:pt x="40545" y="54588"/>
                  <a:pt x="40797" y="54611"/>
                  <a:pt x="41044" y="54626"/>
                </a:cubicBezTo>
                <a:cubicBezTo>
                  <a:pt x="40951" y="54554"/>
                  <a:pt x="40857" y="54479"/>
                  <a:pt x="40763" y="54404"/>
                </a:cubicBezTo>
                <a:close/>
                <a:moveTo>
                  <a:pt x="42069" y="54689"/>
                </a:moveTo>
                <a:cubicBezTo>
                  <a:pt x="41862" y="54506"/>
                  <a:pt x="41660" y="54326"/>
                  <a:pt x="41461" y="54138"/>
                </a:cubicBezTo>
                <a:cubicBezTo>
                  <a:pt x="41284" y="54142"/>
                  <a:pt x="41108" y="54145"/>
                  <a:pt x="40932" y="54145"/>
                </a:cubicBezTo>
                <a:cubicBezTo>
                  <a:pt x="40842" y="54145"/>
                  <a:pt x="40755" y="54145"/>
                  <a:pt x="40665" y="54142"/>
                </a:cubicBezTo>
                <a:cubicBezTo>
                  <a:pt x="40729" y="54194"/>
                  <a:pt x="40789" y="54243"/>
                  <a:pt x="40853" y="54296"/>
                </a:cubicBezTo>
                <a:cubicBezTo>
                  <a:pt x="40996" y="54412"/>
                  <a:pt x="41142" y="54528"/>
                  <a:pt x="41292" y="54644"/>
                </a:cubicBezTo>
                <a:cubicBezTo>
                  <a:pt x="41551" y="54663"/>
                  <a:pt x="41810" y="54678"/>
                  <a:pt x="42069" y="54689"/>
                </a:cubicBezTo>
                <a:close/>
                <a:moveTo>
                  <a:pt x="42260" y="54855"/>
                </a:moveTo>
                <a:cubicBezTo>
                  <a:pt x="42016" y="54847"/>
                  <a:pt x="41765" y="54836"/>
                  <a:pt x="41517" y="54821"/>
                </a:cubicBezTo>
                <a:cubicBezTo>
                  <a:pt x="41716" y="54971"/>
                  <a:pt x="41919" y="55121"/>
                  <a:pt x="42121" y="55271"/>
                </a:cubicBezTo>
                <a:cubicBezTo>
                  <a:pt x="42365" y="55297"/>
                  <a:pt x="42609" y="55324"/>
                  <a:pt x="42849" y="55350"/>
                </a:cubicBezTo>
                <a:cubicBezTo>
                  <a:pt x="42650" y="55185"/>
                  <a:pt x="42455" y="55020"/>
                  <a:pt x="42260" y="54855"/>
                </a:cubicBezTo>
                <a:moveTo>
                  <a:pt x="43855" y="55432"/>
                </a:moveTo>
                <a:cubicBezTo>
                  <a:pt x="43731" y="55320"/>
                  <a:pt x="43611" y="55207"/>
                  <a:pt x="43487" y="55095"/>
                </a:cubicBezTo>
                <a:cubicBezTo>
                  <a:pt x="43408" y="55023"/>
                  <a:pt x="43333" y="54952"/>
                  <a:pt x="43254" y="54877"/>
                </a:cubicBezTo>
                <a:cubicBezTo>
                  <a:pt x="42999" y="54877"/>
                  <a:pt x="42740" y="54870"/>
                  <a:pt x="42481" y="54862"/>
                </a:cubicBezTo>
                <a:cubicBezTo>
                  <a:pt x="42684" y="55035"/>
                  <a:pt x="42887" y="55204"/>
                  <a:pt x="43097" y="55372"/>
                </a:cubicBezTo>
                <a:cubicBezTo>
                  <a:pt x="43352" y="55395"/>
                  <a:pt x="43603" y="55414"/>
                  <a:pt x="43855" y="55432"/>
                </a:cubicBezTo>
                <a:close/>
                <a:moveTo>
                  <a:pt x="44046" y="55601"/>
                </a:moveTo>
                <a:cubicBezTo>
                  <a:pt x="43806" y="55586"/>
                  <a:pt x="43566" y="55567"/>
                  <a:pt x="43322" y="55549"/>
                </a:cubicBezTo>
                <a:cubicBezTo>
                  <a:pt x="43517" y="55703"/>
                  <a:pt x="43716" y="55853"/>
                  <a:pt x="43918" y="56003"/>
                </a:cubicBezTo>
                <a:cubicBezTo>
                  <a:pt x="44155" y="56036"/>
                  <a:pt x="44395" y="56066"/>
                  <a:pt x="44631" y="56096"/>
                </a:cubicBezTo>
                <a:cubicBezTo>
                  <a:pt x="44432" y="55931"/>
                  <a:pt x="44237" y="55766"/>
                  <a:pt x="44046" y="55601"/>
                </a:cubicBezTo>
                <a:moveTo>
                  <a:pt x="45618" y="56202"/>
                </a:moveTo>
                <a:cubicBezTo>
                  <a:pt x="45415" y="56018"/>
                  <a:pt x="45220" y="55830"/>
                  <a:pt x="45025" y="55643"/>
                </a:cubicBezTo>
                <a:cubicBezTo>
                  <a:pt x="44774" y="55635"/>
                  <a:pt x="44522" y="55627"/>
                  <a:pt x="44267" y="55612"/>
                </a:cubicBezTo>
                <a:cubicBezTo>
                  <a:pt x="44466" y="55785"/>
                  <a:pt x="44669" y="55958"/>
                  <a:pt x="44875" y="56127"/>
                </a:cubicBezTo>
                <a:cubicBezTo>
                  <a:pt x="45127" y="56153"/>
                  <a:pt x="45374" y="56179"/>
                  <a:pt x="45618" y="56202"/>
                </a:cubicBezTo>
                <a:moveTo>
                  <a:pt x="45809" y="56370"/>
                </a:moveTo>
                <a:cubicBezTo>
                  <a:pt x="45573" y="56352"/>
                  <a:pt x="45337" y="56329"/>
                  <a:pt x="45096" y="56303"/>
                </a:cubicBezTo>
                <a:cubicBezTo>
                  <a:pt x="45288" y="56457"/>
                  <a:pt x="45483" y="56611"/>
                  <a:pt x="45682" y="56761"/>
                </a:cubicBezTo>
                <a:cubicBezTo>
                  <a:pt x="45914" y="56798"/>
                  <a:pt x="46147" y="56836"/>
                  <a:pt x="46380" y="56866"/>
                </a:cubicBezTo>
                <a:cubicBezTo>
                  <a:pt x="46188" y="56704"/>
                  <a:pt x="45997" y="56539"/>
                  <a:pt x="45809" y="56370"/>
                </a:cubicBezTo>
                <a:moveTo>
                  <a:pt x="47355" y="56993"/>
                </a:moveTo>
                <a:cubicBezTo>
                  <a:pt x="47156" y="56809"/>
                  <a:pt x="46961" y="56622"/>
                  <a:pt x="46774" y="56438"/>
                </a:cubicBezTo>
                <a:cubicBezTo>
                  <a:pt x="46526" y="56423"/>
                  <a:pt x="46278" y="56408"/>
                  <a:pt x="46027" y="56389"/>
                </a:cubicBezTo>
                <a:cubicBezTo>
                  <a:pt x="46222" y="56562"/>
                  <a:pt x="46425" y="56731"/>
                  <a:pt x="46627" y="56899"/>
                </a:cubicBezTo>
                <a:cubicBezTo>
                  <a:pt x="46871" y="56933"/>
                  <a:pt x="47115" y="56963"/>
                  <a:pt x="47355" y="56993"/>
                </a:cubicBezTo>
                <a:close/>
                <a:moveTo>
                  <a:pt x="47547" y="57166"/>
                </a:moveTo>
                <a:cubicBezTo>
                  <a:pt x="47314" y="57140"/>
                  <a:pt x="47081" y="57113"/>
                  <a:pt x="46845" y="57083"/>
                </a:cubicBezTo>
                <a:cubicBezTo>
                  <a:pt x="47033" y="57237"/>
                  <a:pt x="47224" y="57391"/>
                  <a:pt x="47419" y="57541"/>
                </a:cubicBezTo>
                <a:cubicBezTo>
                  <a:pt x="47648" y="57582"/>
                  <a:pt x="47877" y="57624"/>
                  <a:pt x="48106" y="57661"/>
                </a:cubicBezTo>
                <a:cubicBezTo>
                  <a:pt x="47914" y="57496"/>
                  <a:pt x="47730" y="57331"/>
                  <a:pt x="47547" y="57166"/>
                </a:cubicBezTo>
                <a:close/>
                <a:moveTo>
                  <a:pt x="49070" y="57804"/>
                </a:moveTo>
                <a:cubicBezTo>
                  <a:pt x="48875" y="57620"/>
                  <a:pt x="48683" y="57436"/>
                  <a:pt x="48496" y="57252"/>
                </a:cubicBezTo>
                <a:cubicBezTo>
                  <a:pt x="48252" y="57233"/>
                  <a:pt x="48008" y="57211"/>
                  <a:pt x="47764" y="57188"/>
                </a:cubicBezTo>
                <a:cubicBezTo>
                  <a:pt x="47956" y="57361"/>
                  <a:pt x="48151" y="57530"/>
                  <a:pt x="48349" y="57699"/>
                </a:cubicBezTo>
                <a:cubicBezTo>
                  <a:pt x="48590" y="57736"/>
                  <a:pt x="48830" y="57774"/>
                  <a:pt x="49070" y="57804"/>
                </a:cubicBezTo>
                <a:moveTo>
                  <a:pt x="49261" y="57980"/>
                </a:moveTo>
                <a:cubicBezTo>
                  <a:pt x="49032" y="57950"/>
                  <a:pt x="48800" y="57920"/>
                  <a:pt x="48571" y="57882"/>
                </a:cubicBezTo>
                <a:cubicBezTo>
                  <a:pt x="48755" y="58036"/>
                  <a:pt x="48942" y="58190"/>
                  <a:pt x="49134" y="58340"/>
                </a:cubicBezTo>
                <a:cubicBezTo>
                  <a:pt x="49359" y="58389"/>
                  <a:pt x="49584" y="58434"/>
                  <a:pt x="49809" y="58475"/>
                </a:cubicBezTo>
                <a:cubicBezTo>
                  <a:pt x="49625" y="58310"/>
                  <a:pt x="49441" y="58145"/>
                  <a:pt x="49261" y="57980"/>
                </a:cubicBezTo>
                <a:close/>
                <a:moveTo>
                  <a:pt x="50766" y="58637"/>
                </a:moveTo>
                <a:cubicBezTo>
                  <a:pt x="50574" y="58457"/>
                  <a:pt x="50387" y="58273"/>
                  <a:pt x="50199" y="58085"/>
                </a:cubicBezTo>
                <a:cubicBezTo>
                  <a:pt x="50117" y="58078"/>
                  <a:pt x="50030" y="58070"/>
                  <a:pt x="49944" y="58059"/>
                </a:cubicBezTo>
                <a:cubicBezTo>
                  <a:pt x="49787" y="58044"/>
                  <a:pt x="49633" y="58025"/>
                  <a:pt x="49479" y="58006"/>
                </a:cubicBezTo>
                <a:cubicBezTo>
                  <a:pt x="49666" y="58179"/>
                  <a:pt x="49858" y="58348"/>
                  <a:pt x="50057" y="58520"/>
                </a:cubicBezTo>
                <a:cubicBezTo>
                  <a:pt x="50293" y="58562"/>
                  <a:pt x="50529" y="58599"/>
                  <a:pt x="50766" y="58637"/>
                </a:cubicBezTo>
                <a:moveTo>
                  <a:pt x="50957" y="58817"/>
                </a:moveTo>
                <a:cubicBezTo>
                  <a:pt x="50728" y="58783"/>
                  <a:pt x="50503" y="58745"/>
                  <a:pt x="50274" y="58704"/>
                </a:cubicBezTo>
                <a:cubicBezTo>
                  <a:pt x="50458" y="58862"/>
                  <a:pt x="50642" y="59012"/>
                  <a:pt x="50830" y="59166"/>
                </a:cubicBezTo>
                <a:cubicBezTo>
                  <a:pt x="51051" y="59214"/>
                  <a:pt x="51276" y="59263"/>
                  <a:pt x="51497" y="59308"/>
                </a:cubicBezTo>
                <a:cubicBezTo>
                  <a:pt x="51314" y="59147"/>
                  <a:pt x="51133" y="58982"/>
                  <a:pt x="50957" y="58817"/>
                </a:cubicBezTo>
                <a:close/>
                <a:moveTo>
                  <a:pt x="52293" y="59462"/>
                </a:moveTo>
                <a:cubicBezTo>
                  <a:pt x="52345" y="59473"/>
                  <a:pt x="52394" y="59481"/>
                  <a:pt x="52447" y="59492"/>
                </a:cubicBezTo>
                <a:cubicBezTo>
                  <a:pt x="52259" y="59308"/>
                  <a:pt x="52071" y="59128"/>
                  <a:pt x="51888" y="58941"/>
                </a:cubicBezTo>
                <a:cubicBezTo>
                  <a:pt x="51651" y="58914"/>
                  <a:pt x="51415" y="58880"/>
                  <a:pt x="51175" y="58847"/>
                </a:cubicBezTo>
                <a:cubicBezTo>
                  <a:pt x="51362" y="59019"/>
                  <a:pt x="51550" y="59188"/>
                  <a:pt x="51745" y="59357"/>
                </a:cubicBezTo>
                <a:cubicBezTo>
                  <a:pt x="51925" y="59395"/>
                  <a:pt x="52109" y="59428"/>
                  <a:pt x="52293" y="59462"/>
                </a:cubicBezTo>
                <a:moveTo>
                  <a:pt x="52638" y="59668"/>
                </a:moveTo>
                <a:cubicBezTo>
                  <a:pt x="52514" y="59650"/>
                  <a:pt x="52390" y="59627"/>
                  <a:pt x="52267" y="59605"/>
                </a:cubicBezTo>
                <a:cubicBezTo>
                  <a:pt x="52165" y="59586"/>
                  <a:pt x="52064" y="59567"/>
                  <a:pt x="51963" y="59548"/>
                </a:cubicBezTo>
                <a:cubicBezTo>
                  <a:pt x="52143" y="59702"/>
                  <a:pt x="52323" y="59856"/>
                  <a:pt x="52507" y="60006"/>
                </a:cubicBezTo>
                <a:cubicBezTo>
                  <a:pt x="52728" y="60062"/>
                  <a:pt x="52949" y="60115"/>
                  <a:pt x="53171" y="60164"/>
                </a:cubicBezTo>
                <a:cubicBezTo>
                  <a:pt x="52991" y="59999"/>
                  <a:pt x="52811" y="59837"/>
                  <a:pt x="52638" y="59668"/>
                </a:cubicBezTo>
                <a:moveTo>
                  <a:pt x="54116" y="60363"/>
                </a:moveTo>
                <a:cubicBezTo>
                  <a:pt x="53929" y="60182"/>
                  <a:pt x="53745" y="59999"/>
                  <a:pt x="53565" y="59815"/>
                </a:cubicBezTo>
                <a:cubicBezTo>
                  <a:pt x="53328" y="59781"/>
                  <a:pt x="53092" y="59743"/>
                  <a:pt x="52856" y="59706"/>
                </a:cubicBezTo>
                <a:cubicBezTo>
                  <a:pt x="53040" y="59879"/>
                  <a:pt x="53227" y="60047"/>
                  <a:pt x="53415" y="60216"/>
                </a:cubicBezTo>
                <a:cubicBezTo>
                  <a:pt x="53433" y="60220"/>
                  <a:pt x="53452" y="60224"/>
                  <a:pt x="53471" y="60227"/>
                </a:cubicBezTo>
                <a:cubicBezTo>
                  <a:pt x="53689" y="60276"/>
                  <a:pt x="53902" y="60321"/>
                  <a:pt x="54116" y="60363"/>
                </a:cubicBezTo>
                <a:moveTo>
                  <a:pt x="54304" y="60543"/>
                </a:moveTo>
                <a:cubicBezTo>
                  <a:pt x="54083" y="60501"/>
                  <a:pt x="53857" y="60456"/>
                  <a:pt x="53636" y="60408"/>
                </a:cubicBezTo>
                <a:cubicBezTo>
                  <a:pt x="53812" y="60561"/>
                  <a:pt x="53993" y="60715"/>
                  <a:pt x="54176" y="60869"/>
                </a:cubicBezTo>
                <a:cubicBezTo>
                  <a:pt x="54338" y="60910"/>
                  <a:pt x="54499" y="60952"/>
                  <a:pt x="54660" y="60993"/>
                </a:cubicBezTo>
                <a:cubicBezTo>
                  <a:pt x="54717" y="61008"/>
                  <a:pt x="54777" y="61019"/>
                  <a:pt x="54833" y="61034"/>
                </a:cubicBezTo>
                <a:cubicBezTo>
                  <a:pt x="54653" y="60873"/>
                  <a:pt x="54477" y="60708"/>
                  <a:pt x="54304" y="60543"/>
                </a:cubicBezTo>
                <a:moveTo>
                  <a:pt x="55771" y="61248"/>
                </a:moveTo>
                <a:cubicBezTo>
                  <a:pt x="55587" y="61068"/>
                  <a:pt x="55403" y="60888"/>
                  <a:pt x="55227" y="60704"/>
                </a:cubicBezTo>
                <a:cubicBezTo>
                  <a:pt x="54991" y="60666"/>
                  <a:pt x="54758" y="60625"/>
                  <a:pt x="54522" y="60584"/>
                </a:cubicBezTo>
                <a:cubicBezTo>
                  <a:pt x="54705" y="60753"/>
                  <a:pt x="54889" y="60925"/>
                  <a:pt x="55077" y="61094"/>
                </a:cubicBezTo>
                <a:cubicBezTo>
                  <a:pt x="55309" y="61147"/>
                  <a:pt x="55542" y="61199"/>
                  <a:pt x="55771" y="61248"/>
                </a:cubicBezTo>
                <a:close/>
                <a:moveTo>
                  <a:pt x="55959" y="61432"/>
                </a:moveTo>
                <a:cubicBezTo>
                  <a:pt x="55741" y="61387"/>
                  <a:pt x="55520" y="61338"/>
                  <a:pt x="55294" y="61286"/>
                </a:cubicBezTo>
                <a:cubicBezTo>
                  <a:pt x="55471" y="61439"/>
                  <a:pt x="55651" y="61593"/>
                  <a:pt x="55831" y="61747"/>
                </a:cubicBezTo>
                <a:cubicBezTo>
                  <a:pt x="55839" y="61747"/>
                  <a:pt x="55846" y="61751"/>
                  <a:pt x="55854" y="61755"/>
                </a:cubicBezTo>
                <a:cubicBezTo>
                  <a:pt x="56064" y="61811"/>
                  <a:pt x="56274" y="61867"/>
                  <a:pt x="56484" y="61923"/>
                </a:cubicBezTo>
                <a:cubicBezTo>
                  <a:pt x="56308" y="61758"/>
                  <a:pt x="56131" y="61597"/>
                  <a:pt x="55959" y="61432"/>
                </a:cubicBezTo>
                <a:moveTo>
                  <a:pt x="57418" y="62148"/>
                </a:moveTo>
                <a:cubicBezTo>
                  <a:pt x="57234" y="61972"/>
                  <a:pt x="57054" y="61792"/>
                  <a:pt x="56878" y="61608"/>
                </a:cubicBezTo>
                <a:cubicBezTo>
                  <a:pt x="56645" y="61567"/>
                  <a:pt x="56409" y="61522"/>
                  <a:pt x="56176" y="61477"/>
                </a:cubicBezTo>
                <a:cubicBezTo>
                  <a:pt x="56356" y="61646"/>
                  <a:pt x="56540" y="61815"/>
                  <a:pt x="56728" y="61983"/>
                </a:cubicBezTo>
                <a:cubicBezTo>
                  <a:pt x="56957" y="62043"/>
                  <a:pt x="57189" y="62096"/>
                  <a:pt x="57418" y="62148"/>
                </a:cubicBezTo>
                <a:moveTo>
                  <a:pt x="57606" y="62332"/>
                </a:moveTo>
                <a:cubicBezTo>
                  <a:pt x="57388" y="62284"/>
                  <a:pt x="57167" y="62235"/>
                  <a:pt x="56945" y="62178"/>
                </a:cubicBezTo>
                <a:cubicBezTo>
                  <a:pt x="57122" y="62332"/>
                  <a:pt x="57298" y="62486"/>
                  <a:pt x="57474" y="62640"/>
                </a:cubicBezTo>
                <a:cubicBezTo>
                  <a:pt x="57692" y="62704"/>
                  <a:pt x="57910" y="62764"/>
                  <a:pt x="58127" y="62824"/>
                </a:cubicBezTo>
                <a:cubicBezTo>
                  <a:pt x="57951" y="62662"/>
                  <a:pt x="57778" y="62497"/>
                  <a:pt x="57606" y="62332"/>
                </a:cubicBezTo>
                <a:moveTo>
                  <a:pt x="59054" y="63064"/>
                </a:moveTo>
                <a:cubicBezTo>
                  <a:pt x="58870" y="62888"/>
                  <a:pt x="58694" y="62708"/>
                  <a:pt x="58517" y="62524"/>
                </a:cubicBezTo>
                <a:cubicBezTo>
                  <a:pt x="58285" y="62479"/>
                  <a:pt x="58052" y="62434"/>
                  <a:pt x="57823" y="62381"/>
                </a:cubicBezTo>
                <a:cubicBezTo>
                  <a:pt x="58000" y="62554"/>
                  <a:pt x="58184" y="62723"/>
                  <a:pt x="58367" y="62888"/>
                </a:cubicBezTo>
                <a:cubicBezTo>
                  <a:pt x="58596" y="62951"/>
                  <a:pt x="58825" y="63008"/>
                  <a:pt x="59054" y="63064"/>
                </a:cubicBezTo>
                <a:close/>
                <a:moveTo>
                  <a:pt x="59242" y="63248"/>
                </a:moveTo>
                <a:cubicBezTo>
                  <a:pt x="59024" y="63195"/>
                  <a:pt x="58806" y="63143"/>
                  <a:pt x="58585" y="63086"/>
                </a:cubicBezTo>
                <a:cubicBezTo>
                  <a:pt x="58761" y="63240"/>
                  <a:pt x="58934" y="63394"/>
                  <a:pt x="59114" y="63544"/>
                </a:cubicBezTo>
                <a:cubicBezTo>
                  <a:pt x="59328" y="63612"/>
                  <a:pt x="59546" y="63676"/>
                  <a:pt x="59759" y="63739"/>
                </a:cubicBezTo>
                <a:cubicBezTo>
                  <a:pt x="59587" y="63578"/>
                  <a:pt x="59414" y="63413"/>
                  <a:pt x="59242" y="63248"/>
                </a:cubicBezTo>
                <a:moveTo>
                  <a:pt x="60682" y="63991"/>
                </a:moveTo>
                <a:cubicBezTo>
                  <a:pt x="60502" y="63814"/>
                  <a:pt x="60322" y="63634"/>
                  <a:pt x="60150" y="63454"/>
                </a:cubicBezTo>
                <a:cubicBezTo>
                  <a:pt x="59921" y="63405"/>
                  <a:pt x="59688" y="63353"/>
                  <a:pt x="59459" y="63300"/>
                </a:cubicBezTo>
                <a:cubicBezTo>
                  <a:pt x="59636" y="63469"/>
                  <a:pt x="59816" y="63638"/>
                  <a:pt x="60000" y="63807"/>
                </a:cubicBezTo>
                <a:cubicBezTo>
                  <a:pt x="60228" y="63871"/>
                  <a:pt x="60454" y="63931"/>
                  <a:pt x="60682" y="63991"/>
                </a:cubicBezTo>
                <a:moveTo>
                  <a:pt x="60874" y="64175"/>
                </a:moveTo>
                <a:cubicBezTo>
                  <a:pt x="60652" y="64122"/>
                  <a:pt x="60435" y="64062"/>
                  <a:pt x="60217" y="64006"/>
                </a:cubicBezTo>
                <a:cubicBezTo>
                  <a:pt x="60390" y="64160"/>
                  <a:pt x="60566" y="64313"/>
                  <a:pt x="60742" y="64463"/>
                </a:cubicBezTo>
                <a:cubicBezTo>
                  <a:pt x="60956" y="64531"/>
                  <a:pt x="61170" y="64599"/>
                  <a:pt x="61388" y="64666"/>
                </a:cubicBezTo>
                <a:cubicBezTo>
                  <a:pt x="61211" y="64505"/>
                  <a:pt x="61043" y="64340"/>
                  <a:pt x="60874" y="64175"/>
                </a:cubicBezTo>
                <a:close/>
                <a:moveTo>
                  <a:pt x="62307" y="64929"/>
                </a:moveTo>
                <a:cubicBezTo>
                  <a:pt x="62127" y="64752"/>
                  <a:pt x="61947" y="64572"/>
                  <a:pt x="61774" y="64392"/>
                </a:cubicBezTo>
                <a:cubicBezTo>
                  <a:pt x="61545" y="64340"/>
                  <a:pt x="61316" y="64287"/>
                  <a:pt x="61084" y="64231"/>
                </a:cubicBezTo>
                <a:cubicBezTo>
                  <a:pt x="61264" y="64400"/>
                  <a:pt x="61444" y="64569"/>
                  <a:pt x="61624" y="64734"/>
                </a:cubicBezTo>
                <a:cubicBezTo>
                  <a:pt x="61853" y="64801"/>
                  <a:pt x="62078" y="64865"/>
                  <a:pt x="62307" y="64929"/>
                </a:cubicBezTo>
                <a:moveTo>
                  <a:pt x="62495" y="65113"/>
                </a:moveTo>
                <a:cubicBezTo>
                  <a:pt x="62277" y="65056"/>
                  <a:pt x="62059" y="64996"/>
                  <a:pt x="61842" y="64932"/>
                </a:cubicBezTo>
                <a:cubicBezTo>
                  <a:pt x="62014" y="65086"/>
                  <a:pt x="62187" y="65240"/>
                  <a:pt x="62363" y="65394"/>
                </a:cubicBezTo>
                <a:cubicBezTo>
                  <a:pt x="62577" y="65465"/>
                  <a:pt x="62791" y="65533"/>
                  <a:pt x="63009" y="65600"/>
                </a:cubicBezTo>
                <a:cubicBezTo>
                  <a:pt x="62832" y="65439"/>
                  <a:pt x="62663" y="65278"/>
                  <a:pt x="62495" y="65113"/>
                </a:cubicBezTo>
                <a:moveTo>
                  <a:pt x="63920" y="65874"/>
                </a:moveTo>
                <a:cubicBezTo>
                  <a:pt x="63744" y="65698"/>
                  <a:pt x="63568" y="65518"/>
                  <a:pt x="63395" y="65341"/>
                </a:cubicBezTo>
                <a:cubicBezTo>
                  <a:pt x="63162" y="65285"/>
                  <a:pt x="62934" y="65229"/>
                  <a:pt x="62708" y="65169"/>
                </a:cubicBezTo>
                <a:cubicBezTo>
                  <a:pt x="62881" y="65338"/>
                  <a:pt x="63061" y="65507"/>
                  <a:pt x="63245" y="65675"/>
                </a:cubicBezTo>
                <a:cubicBezTo>
                  <a:pt x="63470" y="65743"/>
                  <a:pt x="63695" y="65810"/>
                  <a:pt x="63920" y="65874"/>
                </a:cubicBezTo>
                <a:moveTo>
                  <a:pt x="64112" y="66058"/>
                </a:moveTo>
                <a:cubicBezTo>
                  <a:pt x="63894" y="65998"/>
                  <a:pt x="63676" y="65938"/>
                  <a:pt x="63463" y="65870"/>
                </a:cubicBezTo>
                <a:cubicBezTo>
                  <a:pt x="63631" y="66028"/>
                  <a:pt x="63804" y="66178"/>
                  <a:pt x="63980" y="66332"/>
                </a:cubicBezTo>
                <a:cubicBezTo>
                  <a:pt x="64194" y="66403"/>
                  <a:pt x="64408" y="66475"/>
                  <a:pt x="64622" y="66546"/>
                </a:cubicBezTo>
                <a:cubicBezTo>
                  <a:pt x="64449" y="66384"/>
                  <a:pt x="64281" y="66223"/>
                  <a:pt x="64112" y="66058"/>
                </a:cubicBezTo>
                <a:close/>
                <a:moveTo>
                  <a:pt x="65534" y="66827"/>
                </a:moveTo>
                <a:cubicBezTo>
                  <a:pt x="65354" y="66651"/>
                  <a:pt x="65181" y="66475"/>
                  <a:pt x="65005" y="66298"/>
                </a:cubicBezTo>
                <a:cubicBezTo>
                  <a:pt x="64780" y="66238"/>
                  <a:pt x="64551" y="66178"/>
                  <a:pt x="64322" y="66118"/>
                </a:cubicBezTo>
                <a:cubicBezTo>
                  <a:pt x="64498" y="66287"/>
                  <a:pt x="64678" y="66456"/>
                  <a:pt x="64858" y="66621"/>
                </a:cubicBezTo>
                <a:cubicBezTo>
                  <a:pt x="65083" y="66692"/>
                  <a:pt x="65309" y="66760"/>
                  <a:pt x="65534" y="66827"/>
                </a:cubicBezTo>
                <a:close/>
                <a:moveTo>
                  <a:pt x="65721" y="67015"/>
                </a:moveTo>
                <a:cubicBezTo>
                  <a:pt x="65507" y="66951"/>
                  <a:pt x="65290" y="66887"/>
                  <a:pt x="65076" y="66820"/>
                </a:cubicBezTo>
                <a:cubicBezTo>
                  <a:pt x="65245" y="66974"/>
                  <a:pt x="65417" y="67127"/>
                  <a:pt x="65594" y="67277"/>
                </a:cubicBezTo>
                <a:cubicBezTo>
                  <a:pt x="65804" y="67352"/>
                  <a:pt x="66018" y="67428"/>
                  <a:pt x="66232" y="67499"/>
                </a:cubicBezTo>
                <a:cubicBezTo>
                  <a:pt x="66059" y="67337"/>
                  <a:pt x="65890" y="67176"/>
                  <a:pt x="65721" y="67015"/>
                </a:cubicBezTo>
                <a:close/>
                <a:moveTo>
                  <a:pt x="67140" y="67791"/>
                </a:moveTo>
                <a:cubicBezTo>
                  <a:pt x="66963" y="67615"/>
                  <a:pt x="66787" y="67439"/>
                  <a:pt x="66614" y="67262"/>
                </a:cubicBezTo>
                <a:cubicBezTo>
                  <a:pt x="66385" y="67202"/>
                  <a:pt x="66160" y="67139"/>
                  <a:pt x="65931" y="67075"/>
                </a:cubicBezTo>
                <a:cubicBezTo>
                  <a:pt x="66108" y="67244"/>
                  <a:pt x="66284" y="67409"/>
                  <a:pt x="66464" y="67578"/>
                </a:cubicBezTo>
                <a:cubicBezTo>
                  <a:pt x="66689" y="67649"/>
                  <a:pt x="66914" y="67720"/>
                  <a:pt x="67140" y="67791"/>
                </a:cubicBezTo>
                <a:close/>
                <a:moveTo>
                  <a:pt x="67331" y="67975"/>
                </a:moveTo>
                <a:cubicBezTo>
                  <a:pt x="67113" y="67912"/>
                  <a:pt x="66899" y="67844"/>
                  <a:pt x="66682" y="67776"/>
                </a:cubicBezTo>
                <a:cubicBezTo>
                  <a:pt x="66854" y="67930"/>
                  <a:pt x="67027" y="68080"/>
                  <a:pt x="67200" y="68234"/>
                </a:cubicBezTo>
                <a:cubicBezTo>
                  <a:pt x="67414" y="68309"/>
                  <a:pt x="67624" y="68388"/>
                  <a:pt x="67837" y="68459"/>
                </a:cubicBezTo>
                <a:cubicBezTo>
                  <a:pt x="67665" y="68298"/>
                  <a:pt x="67496" y="68137"/>
                  <a:pt x="67331" y="67975"/>
                </a:cubicBezTo>
                <a:close/>
                <a:moveTo>
                  <a:pt x="68745" y="68759"/>
                </a:moveTo>
                <a:cubicBezTo>
                  <a:pt x="68565" y="68583"/>
                  <a:pt x="68393" y="68411"/>
                  <a:pt x="68220" y="68230"/>
                </a:cubicBezTo>
                <a:cubicBezTo>
                  <a:pt x="67991" y="68170"/>
                  <a:pt x="67766" y="68103"/>
                  <a:pt x="67537" y="68039"/>
                </a:cubicBezTo>
                <a:cubicBezTo>
                  <a:pt x="67714" y="68208"/>
                  <a:pt x="67890" y="68373"/>
                  <a:pt x="68070" y="68538"/>
                </a:cubicBezTo>
                <a:cubicBezTo>
                  <a:pt x="68295" y="68613"/>
                  <a:pt x="68520" y="68688"/>
                  <a:pt x="68745" y="68759"/>
                </a:cubicBezTo>
                <a:moveTo>
                  <a:pt x="68933" y="68943"/>
                </a:moveTo>
                <a:cubicBezTo>
                  <a:pt x="68719" y="68876"/>
                  <a:pt x="68502" y="68808"/>
                  <a:pt x="68288" y="68737"/>
                </a:cubicBezTo>
                <a:cubicBezTo>
                  <a:pt x="68457" y="68891"/>
                  <a:pt x="68629" y="69045"/>
                  <a:pt x="68802" y="69195"/>
                </a:cubicBezTo>
                <a:cubicBezTo>
                  <a:pt x="69016" y="69274"/>
                  <a:pt x="69229" y="69352"/>
                  <a:pt x="69443" y="69427"/>
                </a:cubicBezTo>
                <a:cubicBezTo>
                  <a:pt x="69271" y="69266"/>
                  <a:pt x="69102" y="69108"/>
                  <a:pt x="68933" y="68943"/>
                </a:cubicBezTo>
                <a:close/>
                <a:moveTo>
                  <a:pt x="70344" y="69735"/>
                </a:moveTo>
                <a:cubicBezTo>
                  <a:pt x="70167" y="69562"/>
                  <a:pt x="69995" y="69386"/>
                  <a:pt x="69822" y="69210"/>
                </a:cubicBezTo>
                <a:cubicBezTo>
                  <a:pt x="69593" y="69146"/>
                  <a:pt x="69365" y="69078"/>
                  <a:pt x="69139" y="69007"/>
                </a:cubicBezTo>
                <a:cubicBezTo>
                  <a:pt x="69316" y="69176"/>
                  <a:pt x="69492" y="69341"/>
                  <a:pt x="69672" y="69510"/>
                </a:cubicBezTo>
                <a:cubicBezTo>
                  <a:pt x="69897" y="69585"/>
                  <a:pt x="70119" y="69660"/>
                  <a:pt x="70344" y="69735"/>
                </a:cubicBezTo>
                <a:close/>
                <a:moveTo>
                  <a:pt x="70535" y="69919"/>
                </a:moveTo>
                <a:cubicBezTo>
                  <a:pt x="70318" y="69851"/>
                  <a:pt x="70104" y="69780"/>
                  <a:pt x="69890" y="69705"/>
                </a:cubicBezTo>
                <a:cubicBezTo>
                  <a:pt x="70059" y="69859"/>
                  <a:pt x="70231" y="70013"/>
                  <a:pt x="70404" y="70166"/>
                </a:cubicBezTo>
                <a:cubicBezTo>
                  <a:pt x="70618" y="70245"/>
                  <a:pt x="70828" y="70324"/>
                  <a:pt x="71042" y="70403"/>
                </a:cubicBezTo>
                <a:cubicBezTo>
                  <a:pt x="70869" y="70242"/>
                  <a:pt x="70700" y="70080"/>
                  <a:pt x="70535" y="69919"/>
                </a:cubicBezTo>
                <a:close/>
                <a:moveTo>
                  <a:pt x="71942" y="70718"/>
                </a:moveTo>
                <a:cubicBezTo>
                  <a:pt x="71766" y="70545"/>
                  <a:pt x="71593" y="70369"/>
                  <a:pt x="71421" y="70193"/>
                </a:cubicBezTo>
                <a:cubicBezTo>
                  <a:pt x="71192" y="70125"/>
                  <a:pt x="70963" y="70058"/>
                  <a:pt x="70738" y="69986"/>
                </a:cubicBezTo>
                <a:cubicBezTo>
                  <a:pt x="70914" y="70151"/>
                  <a:pt x="71090" y="70320"/>
                  <a:pt x="71271" y="70485"/>
                </a:cubicBezTo>
                <a:cubicBezTo>
                  <a:pt x="71496" y="70564"/>
                  <a:pt x="71717" y="70643"/>
                  <a:pt x="71942" y="70718"/>
                </a:cubicBezTo>
                <a:close/>
                <a:moveTo>
                  <a:pt x="72134" y="70902"/>
                </a:moveTo>
                <a:cubicBezTo>
                  <a:pt x="71916" y="70831"/>
                  <a:pt x="71702" y="70756"/>
                  <a:pt x="71488" y="70681"/>
                </a:cubicBezTo>
                <a:cubicBezTo>
                  <a:pt x="71657" y="70834"/>
                  <a:pt x="71830" y="70988"/>
                  <a:pt x="72002" y="71138"/>
                </a:cubicBezTo>
                <a:cubicBezTo>
                  <a:pt x="72216" y="71221"/>
                  <a:pt x="72426" y="71303"/>
                  <a:pt x="72640" y="71382"/>
                </a:cubicBezTo>
                <a:cubicBezTo>
                  <a:pt x="72467" y="71225"/>
                  <a:pt x="72299" y="71063"/>
                  <a:pt x="72134" y="70902"/>
                </a:cubicBezTo>
                <a:close/>
                <a:moveTo>
                  <a:pt x="73541" y="71705"/>
                </a:moveTo>
                <a:cubicBezTo>
                  <a:pt x="73364" y="71532"/>
                  <a:pt x="73188" y="71356"/>
                  <a:pt x="73015" y="71183"/>
                </a:cubicBezTo>
                <a:cubicBezTo>
                  <a:pt x="72786" y="71112"/>
                  <a:pt x="72561" y="71041"/>
                  <a:pt x="72336" y="70966"/>
                </a:cubicBezTo>
                <a:cubicBezTo>
                  <a:pt x="72509" y="71135"/>
                  <a:pt x="72689" y="71300"/>
                  <a:pt x="72865" y="71465"/>
                </a:cubicBezTo>
                <a:cubicBezTo>
                  <a:pt x="73090" y="71547"/>
                  <a:pt x="73315" y="71626"/>
                  <a:pt x="73541" y="71705"/>
                </a:cubicBezTo>
                <a:moveTo>
                  <a:pt x="73728" y="71889"/>
                </a:moveTo>
                <a:cubicBezTo>
                  <a:pt x="73511" y="71814"/>
                  <a:pt x="73297" y="71739"/>
                  <a:pt x="73083" y="71664"/>
                </a:cubicBezTo>
                <a:cubicBezTo>
                  <a:pt x="73252" y="71817"/>
                  <a:pt x="73424" y="71967"/>
                  <a:pt x="73597" y="72121"/>
                </a:cubicBezTo>
                <a:cubicBezTo>
                  <a:pt x="73811" y="72204"/>
                  <a:pt x="74025" y="72286"/>
                  <a:pt x="74238" y="72369"/>
                </a:cubicBezTo>
                <a:cubicBezTo>
                  <a:pt x="74066" y="72208"/>
                  <a:pt x="73897" y="72050"/>
                  <a:pt x="73728" y="71889"/>
                </a:cubicBezTo>
                <a:moveTo>
                  <a:pt x="75135" y="72695"/>
                </a:moveTo>
                <a:cubicBezTo>
                  <a:pt x="74959" y="72523"/>
                  <a:pt x="74782" y="72350"/>
                  <a:pt x="74610" y="72178"/>
                </a:cubicBezTo>
                <a:cubicBezTo>
                  <a:pt x="74381" y="72103"/>
                  <a:pt x="74156" y="72031"/>
                  <a:pt x="73927" y="71956"/>
                </a:cubicBezTo>
                <a:cubicBezTo>
                  <a:pt x="74103" y="72121"/>
                  <a:pt x="74280" y="72286"/>
                  <a:pt x="74460" y="72451"/>
                </a:cubicBezTo>
                <a:cubicBezTo>
                  <a:pt x="74685" y="72534"/>
                  <a:pt x="74910" y="72617"/>
                  <a:pt x="75135" y="72695"/>
                </a:cubicBezTo>
                <a:close/>
                <a:moveTo>
                  <a:pt x="75323" y="72879"/>
                </a:moveTo>
                <a:cubicBezTo>
                  <a:pt x="75105" y="72804"/>
                  <a:pt x="74891" y="72725"/>
                  <a:pt x="74677" y="72650"/>
                </a:cubicBezTo>
                <a:cubicBezTo>
                  <a:pt x="74846" y="72804"/>
                  <a:pt x="75019" y="72954"/>
                  <a:pt x="75191" y="73108"/>
                </a:cubicBezTo>
                <a:cubicBezTo>
                  <a:pt x="75405" y="73191"/>
                  <a:pt x="75619" y="73277"/>
                  <a:pt x="75833" y="73359"/>
                </a:cubicBezTo>
                <a:cubicBezTo>
                  <a:pt x="75660" y="73198"/>
                  <a:pt x="75492" y="73041"/>
                  <a:pt x="75323" y="72879"/>
                </a:cubicBezTo>
                <a:close/>
                <a:moveTo>
                  <a:pt x="76730" y="73693"/>
                </a:moveTo>
                <a:cubicBezTo>
                  <a:pt x="76550" y="73521"/>
                  <a:pt x="76377" y="73348"/>
                  <a:pt x="76204" y="73176"/>
                </a:cubicBezTo>
                <a:cubicBezTo>
                  <a:pt x="75976" y="73101"/>
                  <a:pt x="75747" y="73026"/>
                  <a:pt x="75522" y="72947"/>
                </a:cubicBezTo>
                <a:cubicBezTo>
                  <a:pt x="75694" y="73116"/>
                  <a:pt x="75874" y="73281"/>
                  <a:pt x="76054" y="73442"/>
                </a:cubicBezTo>
                <a:cubicBezTo>
                  <a:pt x="76276" y="73528"/>
                  <a:pt x="76501" y="73611"/>
                  <a:pt x="76730" y="73693"/>
                </a:cubicBezTo>
                <a:close/>
                <a:moveTo>
                  <a:pt x="76917" y="73873"/>
                </a:moveTo>
                <a:cubicBezTo>
                  <a:pt x="76700" y="73798"/>
                  <a:pt x="76482" y="73720"/>
                  <a:pt x="76268" y="73641"/>
                </a:cubicBezTo>
                <a:cubicBezTo>
                  <a:pt x="76437" y="73795"/>
                  <a:pt x="76610" y="73945"/>
                  <a:pt x="76786" y="74099"/>
                </a:cubicBezTo>
                <a:cubicBezTo>
                  <a:pt x="76996" y="74185"/>
                  <a:pt x="77210" y="74271"/>
                  <a:pt x="77428" y="74354"/>
                </a:cubicBezTo>
                <a:cubicBezTo>
                  <a:pt x="77255" y="74196"/>
                  <a:pt x="77082" y="74035"/>
                  <a:pt x="76917" y="73873"/>
                </a:cubicBezTo>
                <a:close/>
                <a:moveTo>
                  <a:pt x="78321" y="74695"/>
                </a:moveTo>
                <a:cubicBezTo>
                  <a:pt x="78141" y="74523"/>
                  <a:pt x="77968" y="74350"/>
                  <a:pt x="77795" y="74177"/>
                </a:cubicBezTo>
                <a:cubicBezTo>
                  <a:pt x="77566" y="74102"/>
                  <a:pt x="77338" y="74024"/>
                  <a:pt x="77112" y="73945"/>
                </a:cubicBezTo>
                <a:cubicBezTo>
                  <a:pt x="77285" y="74110"/>
                  <a:pt x="77465" y="74275"/>
                  <a:pt x="77645" y="74440"/>
                </a:cubicBezTo>
                <a:cubicBezTo>
                  <a:pt x="77870" y="74526"/>
                  <a:pt x="78095" y="74613"/>
                  <a:pt x="78321" y="74695"/>
                </a:cubicBezTo>
                <a:close/>
                <a:moveTo>
                  <a:pt x="78508" y="74875"/>
                </a:moveTo>
                <a:cubicBezTo>
                  <a:pt x="78291" y="74796"/>
                  <a:pt x="78073" y="74718"/>
                  <a:pt x="77859" y="74635"/>
                </a:cubicBezTo>
                <a:cubicBezTo>
                  <a:pt x="78028" y="74789"/>
                  <a:pt x="78201" y="74939"/>
                  <a:pt x="78377" y="75093"/>
                </a:cubicBezTo>
                <a:cubicBezTo>
                  <a:pt x="78591" y="75179"/>
                  <a:pt x="78805" y="75269"/>
                  <a:pt x="79018" y="75355"/>
                </a:cubicBezTo>
                <a:cubicBezTo>
                  <a:pt x="78846" y="75194"/>
                  <a:pt x="78677" y="75037"/>
                  <a:pt x="78508" y="74875"/>
                </a:cubicBezTo>
                <a:close/>
                <a:moveTo>
                  <a:pt x="79911" y="75701"/>
                </a:moveTo>
                <a:cubicBezTo>
                  <a:pt x="79735" y="75528"/>
                  <a:pt x="79559" y="75355"/>
                  <a:pt x="79386" y="75183"/>
                </a:cubicBezTo>
                <a:cubicBezTo>
                  <a:pt x="79157" y="75108"/>
                  <a:pt x="78928" y="75025"/>
                  <a:pt x="78700" y="74947"/>
                </a:cubicBezTo>
                <a:cubicBezTo>
                  <a:pt x="78876" y="75112"/>
                  <a:pt x="79056" y="75277"/>
                  <a:pt x="79236" y="75442"/>
                </a:cubicBezTo>
                <a:cubicBezTo>
                  <a:pt x="79461" y="75528"/>
                  <a:pt x="79686" y="75614"/>
                  <a:pt x="79911" y="75701"/>
                </a:cubicBezTo>
                <a:close/>
                <a:moveTo>
                  <a:pt x="80099" y="75881"/>
                </a:moveTo>
                <a:cubicBezTo>
                  <a:pt x="79881" y="75798"/>
                  <a:pt x="79664" y="75716"/>
                  <a:pt x="79446" y="75633"/>
                </a:cubicBezTo>
                <a:cubicBezTo>
                  <a:pt x="79619" y="75787"/>
                  <a:pt x="79791" y="75941"/>
                  <a:pt x="79968" y="76091"/>
                </a:cubicBezTo>
                <a:cubicBezTo>
                  <a:pt x="80182" y="76181"/>
                  <a:pt x="80395" y="76271"/>
                  <a:pt x="80613" y="76357"/>
                </a:cubicBezTo>
                <a:cubicBezTo>
                  <a:pt x="80441" y="76200"/>
                  <a:pt x="80268" y="76038"/>
                  <a:pt x="80099" y="75881"/>
                </a:cubicBezTo>
                <a:close/>
                <a:moveTo>
                  <a:pt x="81502" y="76710"/>
                </a:moveTo>
                <a:cubicBezTo>
                  <a:pt x="81326" y="76541"/>
                  <a:pt x="81150" y="76369"/>
                  <a:pt x="80973" y="76196"/>
                </a:cubicBezTo>
                <a:cubicBezTo>
                  <a:pt x="80744" y="76113"/>
                  <a:pt x="80516" y="76035"/>
                  <a:pt x="80290" y="75948"/>
                </a:cubicBezTo>
                <a:cubicBezTo>
                  <a:pt x="80467" y="76117"/>
                  <a:pt x="80643" y="76282"/>
                  <a:pt x="80823" y="76444"/>
                </a:cubicBezTo>
                <a:cubicBezTo>
                  <a:pt x="81048" y="76534"/>
                  <a:pt x="81277" y="76624"/>
                  <a:pt x="81502" y="76710"/>
                </a:cubicBezTo>
                <a:close/>
                <a:moveTo>
                  <a:pt x="81690" y="76886"/>
                </a:moveTo>
                <a:cubicBezTo>
                  <a:pt x="81472" y="76804"/>
                  <a:pt x="81255" y="76721"/>
                  <a:pt x="81037" y="76635"/>
                </a:cubicBezTo>
                <a:cubicBezTo>
                  <a:pt x="81210" y="76789"/>
                  <a:pt x="81382" y="76943"/>
                  <a:pt x="81555" y="77093"/>
                </a:cubicBezTo>
                <a:cubicBezTo>
                  <a:pt x="81772" y="77186"/>
                  <a:pt x="81986" y="77277"/>
                  <a:pt x="82204" y="77367"/>
                </a:cubicBezTo>
                <a:cubicBezTo>
                  <a:pt x="82031" y="77209"/>
                  <a:pt x="81859" y="77048"/>
                  <a:pt x="81690" y="76886"/>
                </a:cubicBezTo>
                <a:close/>
                <a:moveTo>
                  <a:pt x="83093" y="77723"/>
                </a:moveTo>
                <a:cubicBezTo>
                  <a:pt x="82917" y="77554"/>
                  <a:pt x="82737" y="77382"/>
                  <a:pt x="82564" y="77209"/>
                </a:cubicBezTo>
                <a:cubicBezTo>
                  <a:pt x="82335" y="77126"/>
                  <a:pt x="82106" y="77044"/>
                  <a:pt x="81878" y="76958"/>
                </a:cubicBezTo>
                <a:cubicBezTo>
                  <a:pt x="82054" y="77123"/>
                  <a:pt x="82234" y="77288"/>
                  <a:pt x="82414" y="77453"/>
                </a:cubicBezTo>
                <a:cubicBezTo>
                  <a:pt x="82639" y="77543"/>
                  <a:pt x="82864" y="77637"/>
                  <a:pt x="83093" y="77723"/>
                </a:cubicBezTo>
                <a:close/>
                <a:moveTo>
                  <a:pt x="83281" y="77899"/>
                </a:moveTo>
                <a:cubicBezTo>
                  <a:pt x="83059" y="77817"/>
                  <a:pt x="82842" y="77731"/>
                  <a:pt x="82624" y="77644"/>
                </a:cubicBezTo>
                <a:cubicBezTo>
                  <a:pt x="82797" y="77794"/>
                  <a:pt x="82969" y="77948"/>
                  <a:pt x="83146" y="78102"/>
                </a:cubicBezTo>
                <a:cubicBezTo>
                  <a:pt x="83363" y="78196"/>
                  <a:pt x="83577" y="78286"/>
                  <a:pt x="83795" y="78380"/>
                </a:cubicBezTo>
                <a:cubicBezTo>
                  <a:pt x="83622" y="78218"/>
                  <a:pt x="83450" y="78061"/>
                  <a:pt x="83281" y="77899"/>
                </a:cubicBezTo>
                <a:close/>
                <a:moveTo>
                  <a:pt x="84684" y="78740"/>
                </a:moveTo>
                <a:cubicBezTo>
                  <a:pt x="84504" y="78571"/>
                  <a:pt x="84328" y="78398"/>
                  <a:pt x="84151" y="78226"/>
                </a:cubicBezTo>
                <a:cubicBezTo>
                  <a:pt x="83922" y="78143"/>
                  <a:pt x="83694" y="78057"/>
                  <a:pt x="83465" y="77971"/>
                </a:cubicBezTo>
                <a:cubicBezTo>
                  <a:pt x="83641" y="78136"/>
                  <a:pt x="83821" y="78301"/>
                  <a:pt x="84001" y="78466"/>
                </a:cubicBezTo>
                <a:cubicBezTo>
                  <a:pt x="84226" y="78560"/>
                  <a:pt x="84455" y="78650"/>
                  <a:pt x="84684" y="78740"/>
                </a:cubicBezTo>
                <a:close/>
                <a:moveTo>
                  <a:pt x="85386" y="79393"/>
                </a:moveTo>
                <a:cubicBezTo>
                  <a:pt x="85213" y="79235"/>
                  <a:pt x="85040" y="79074"/>
                  <a:pt x="84868" y="78916"/>
                </a:cubicBezTo>
                <a:cubicBezTo>
                  <a:pt x="84650" y="78830"/>
                  <a:pt x="84429" y="78740"/>
                  <a:pt x="84211" y="78654"/>
                </a:cubicBezTo>
                <a:cubicBezTo>
                  <a:pt x="84384" y="78807"/>
                  <a:pt x="84560" y="78957"/>
                  <a:pt x="84737" y="79111"/>
                </a:cubicBezTo>
                <a:cubicBezTo>
                  <a:pt x="84950" y="79205"/>
                  <a:pt x="85168" y="79303"/>
                  <a:pt x="85386" y="79393"/>
                </a:cubicBezTo>
                <a:close/>
                <a:moveTo>
                  <a:pt x="85596" y="79580"/>
                </a:moveTo>
                <a:cubicBezTo>
                  <a:pt x="85386" y="79494"/>
                  <a:pt x="85183" y="79408"/>
                  <a:pt x="84977" y="79318"/>
                </a:cubicBezTo>
                <a:cubicBezTo>
                  <a:pt x="85142" y="79456"/>
                  <a:pt x="85311" y="79599"/>
                  <a:pt x="85479" y="79738"/>
                </a:cubicBezTo>
                <a:cubicBezTo>
                  <a:pt x="85682" y="79832"/>
                  <a:pt x="85888" y="79929"/>
                  <a:pt x="86091" y="80019"/>
                </a:cubicBezTo>
                <a:cubicBezTo>
                  <a:pt x="85926" y="79877"/>
                  <a:pt x="85757" y="79730"/>
                  <a:pt x="85596" y="79580"/>
                </a:cubicBezTo>
                <a:close/>
                <a:moveTo>
                  <a:pt x="86977" y="80413"/>
                </a:moveTo>
                <a:cubicBezTo>
                  <a:pt x="86804" y="80252"/>
                  <a:pt x="86628" y="80094"/>
                  <a:pt x="86459" y="79933"/>
                </a:cubicBezTo>
                <a:cubicBezTo>
                  <a:pt x="86237" y="79847"/>
                  <a:pt x="86016" y="79757"/>
                  <a:pt x="85798" y="79667"/>
                </a:cubicBezTo>
                <a:cubicBezTo>
                  <a:pt x="85971" y="79820"/>
                  <a:pt x="86147" y="79970"/>
                  <a:pt x="86324" y="80124"/>
                </a:cubicBezTo>
                <a:cubicBezTo>
                  <a:pt x="86541" y="80222"/>
                  <a:pt x="86759" y="80316"/>
                  <a:pt x="86977" y="80413"/>
                </a:cubicBezTo>
                <a:close/>
                <a:moveTo>
                  <a:pt x="87183" y="80597"/>
                </a:moveTo>
                <a:cubicBezTo>
                  <a:pt x="86977" y="80511"/>
                  <a:pt x="86770" y="80421"/>
                  <a:pt x="86564" y="80327"/>
                </a:cubicBezTo>
                <a:cubicBezTo>
                  <a:pt x="86729" y="80469"/>
                  <a:pt x="86898" y="80608"/>
                  <a:pt x="87067" y="80751"/>
                </a:cubicBezTo>
                <a:cubicBezTo>
                  <a:pt x="87273" y="80848"/>
                  <a:pt x="87479" y="80942"/>
                  <a:pt x="87686" y="81040"/>
                </a:cubicBezTo>
                <a:cubicBezTo>
                  <a:pt x="87517" y="80893"/>
                  <a:pt x="87348" y="80743"/>
                  <a:pt x="87183" y="80597"/>
                </a:cubicBezTo>
                <a:close/>
                <a:moveTo>
                  <a:pt x="88567" y="81434"/>
                </a:moveTo>
                <a:cubicBezTo>
                  <a:pt x="88391" y="81272"/>
                  <a:pt x="88218" y="81115"/>
                  <a:pt x="88046" y="80953"/>
                </a:cubicBezTo>
                <a:cubicBezTo>
                  <a:pt x="87824" y="80863"/>
                  <a:pt x="87603" y="80773"/>
                  <a:pt x="87385" y="80683"/>
                </a:cubicBezTo>
                <a:cubicBezTo>
                  <a:pt x="87558" y="80837"/>
                  <a:pt x="87734" y="80987"/>
                  <a:pt x="87911" y="81141"/>
                </a:cubicBezTo>
                <a:cubicBezTo>
                  <a:pt x="88128" y="81239"/>
                  <a:pt x="88350" y="81336"/>
                  <a:pt x="88567" y="81434"/>
                </a:cubicBezTo>
                <a:moveTo>
                  <a:pt x="88774" y="81618"/>
                </a:moveTo>
                <a:cubicBezTo>
                  <a:pt x="88564" y="81528"/>
                  <a:pt x="88357" y="81434"/>
                  <a:pt x="88147" y="81344"/>
                </a:cubicBezTo>
                <a:cubicBezTo>
                  <a:pt x="88316" y="81486"/>
                  <a:pt x="88485" y="81625"/>
                  <a:pt x="88657" y="81768"/>
                </a:cubicBezTo>
                <a:cubicBezTo>
                  <a:pt x="88864" y="81865"/>
                  <a:pt x="89070" y="81963"/>
                  <a:pt x="89277" y="82057"/>
                </a:cubicBezTo>
                <a:cubicBezTo>
                  <a:pt x="89108" y="81910"/>
                  <a:pt x="88939" y="81764"/>
                  <a:pt x="88774" y="81618"/>
                </a:cubicBezTo>
                <a:close/>
                <a:moveTo>
                  <a:pt x="90162" y="82458"/>
                </a:moveTo>
                <a:cubicBezTo>
                  <a:pt x="89982" y="82297"/>
                  <a:pt x="89809" y="82139"/>
                  <a:pt x="89637" y="81978"/>
                </a:cubicBezTo>
                <a:cubicBezTo>
                  <a:pt x="89412" y="81888"/>
                  <a:pt x="89190" y="81794"/>
                  <a:pt x="88969" y="81700"/>
                </a:cubicBezTo>
                <a:cubicBezTo>
                  <a:pt x="89145" y="81854"/>
                  <a:pt x="89322" y="82008"/>
                  <a:pt x="89498" y="82162"/>
                </a:cubicBezTo>
                <a:cubicBezTo>
                  <a:pt x="89719" y="82259"/>
                  <a:pt x="89941" y="82360"/>
                  <a:pt x="90162" y="82458"/>
                </a:cubicBezTo>
                <a:close/>
                <a:moveTo>
                  <a:pt x="90365" y="82638"/>
                </a:moveTo>
                <a:cubicBezTo>
                  <a:pt x="90154" y="82548"/>
                  <a:pt x="89944" y="82454"/>
                  <a:pt x="89734" y="82360"/>
                </a:cubicBezTo>
                <a:cubicBezTo>
                  <a:pt x="89903" y="82503"/>
                  <a:pt x="90072" y="82642"/>
                  <a:pt x="90245" y="82784"/>
                </a:cubicBezTo>
                <a:cubicBezTo>
                  <a:pt x="90451" y="82886"/>
                  <a:pt x="90661" y="82983"/>
                  <a:pt x="90871" y="83081"/>
                </a:cubicBezTo>
                <a:cubicBezTo>
                  <a:pt x="90699" y="82935"/>
                  <a:pt x="90530" y="82788"/>
                  <a:pt x="90365" y="82638"/>
                </a:cubicBezTo>
                <a:moveTo>
                  <a:pt x="91738" y="83479"/>
                </a:moveTo>
                <a:cubicBezTo>
                  <a:pt x="91561" y="83317"/>
                  <a:pt x="91385" y="83160"/>
                  <a:pt x="91213" y="82998"/>
                </a:cubicBezTo>
                <a:cubicBezTo>
                  <a:pt x="90991" y="82908"/>
                  <a:pt x="90774" y="82814"/>
                  <a:pt x="90556" y="82721"/>
                </a:cubicBezTo>
                <a:cubicBezTo>
                  <a:pt x="90732" y="82874"/>
                  <a:pt x="90909" y="83028"/>
                  <a:pt x="91089" y="83182"/>
                </a:cubicBezTo>
                <a:cubicBezTo>
                  <a:pt x="91303" y="83283"/>
                  <a:pt x="91520" y="83381"/>
                  <a:pt x="91738" y="83479"/>
                </a:cubicBezTo>
                <a:close/>
                <a:moveTo>
                  <a:pt x="91937" y="83655"/>
                </a:moveTo>
                <a:cubicBezTo>
                  <a:pt x="91730" y="83565"/>
                  <a:pt x="91524" y="83471"/>
                  <a:pt x="91321" y="83381"/>
                </a:cubicBezTo>
                <a:cubicBezTo>
                  <a:pt x="91490" y="83524"/>
                  <a:pt x="91659" y="83662"/>
                  <a:pt x="91832" y="83805"/>
                </a:cubicBezTo>
                <a:cubicBezTo>
                  <a:pt x="92034" y="83906"/>
                  <a:pt x="92241" y="84004"/>
                  <a:pt x="92447" y="84098"/>
                </a:cubicBezTo>
                <a:cubicBezTo>
                  <a:pt x="92274" y="83951"/>
                  <a:pt x="92106" y="83805"/>
                  <a:pt x="91937" y="83655"/>
                </a:cubicBezTo>
                <a:moveTo>
                  <a:pt x="93332" y="84507"/>
                </a:moveTo>
                <a:cubicBezTo>
                  <a:pt x="93152" y="84349"/>
                  <a:pt x="92976" y="84188"/>
                  <a:pt x="92803" y="84026"/>
                </a:cubicBezTo>
                <a:cubicBezTo>
                  <a:pt x="92575" y="83933"/>
                  <a:pt x="92349" y="83835"/>
                  <a:pt x="92124" y="83737"/>
                </a:cubicBezTo>
                <a:cubicBezTo>
                  <a:pt x="92301" y="83891"/>
                  <a:pt x="92477" y="84045"/>
                  <a:pt x="92657" y="84199"/>
                </a:cubicBezTo>
                <a:cubicBezTo>
                  <a:pt x="92882" y="84304"/>
                  <a:pt x="93107" y="84405"/>
                  <a:pt x="93332" y="84507"/>
                </a:cubicBezTo>
                <a:close/>
                <a:moveTo>
                  <a:pt x="93531" y="84683"/>
                </a:moveTo>
                <a:cubicBezTo>
                  <a:pt x="93314" y="84589"/>
                  <a:pt x="93100" y="84492"/>
                  <a:pt x="92886" y="84394"/>
                </a:cubicBezTo>
                <a:cubicBezTo>
                  <a:pt x="93055" y="84533"/>
                  <a:pt x="93227" y="84679"/>
                  <a:pt x="93400" y="84818"/>
                </a:cubicBezTo>
                <a:cubicBezTo>
                  <a:pt x="93614" y="84923"/>
                  <a:pt x="93824" y="85024"/>
                  <a:pt x="94042" y="85129"/>
                </a:cubicBezTo>
                <a:cubicBezTo>
                  <a:pt x="93869" y="84979"/>
                  <a:pt x="93696" y="84833"/>
                  <a:pt x="93531" y="84683"/>
                </a:cubicBezTo>
                <a:close/>
                <a:moveTo>
                  <a:pt x="94946" y="85550"/>
                </a:moveTo>
                <a:cubicBezTo>
                  <a:pt x="94766" y="85388"/>
                  <a:pt x="94586" y="85227"/>
                  <a:pt x="94409" y="85066"/>
                </a:cubicBezTo>
                <a:cubicBezTo>
                  <a:pt x="94177" y="84968"/>
                  <a:pt x="93944" y="84867"/>
                  <a:pt x="93711" y="84766"/>
                </a:cubicBezTo>
                <a:cubicBezTo>
                  <a:pt x="93888" y="84919"/>
                  <a:pt x="94068" y="85073"/>
                  <a:pt x="94248" y="85227"/>
                </a:cubicBezTo>
                <a:cubicBezTo>
                  <a:pt x="94481" y="85336"/>
                  <a:pt x="94713" y="85445"/>
                  <a:pt x="94946" y="85550"/>
                </a:cubicBezTo>
                <a:close/>
                <a:moveTo>
                  <a:pt x="95145" y="85722"/>
                </a:moveTo>
                <a:cubicBezTo>
                  <a:pt x="94920" y="85625"/>
                  <a:pt x="94698" y="85520"/>
                  <a:pt x="94473" y="85418"/>
                </a:cubicBezTo>
                <a:cubicBezTo>
                  <a:pt x="94646" y="85561"/>
                  <a:pt x="94818" y="85704"/>
                  <a:pt x="94991" y="85846"/>
                </a:cubicBezTo>
                <a:cubicBezTo>
                  <a:pt x="95216" y="85959"/>
                  <a:pt x="95441" y="86067"/>
                  <a:pt x="95670" y="86176"/>
                </a:cubicBezTo>
                <a:cubicBezTo>
                  <a:pt x="95494" y="86026"/>
                  <a:pt x="95317" y="85876"/>
                  <a:pt x="95145" y="85722"/>
                </a:cubicBezTo>
                <a:moveTo>
                  <a:pt x="96540" y="86585"/>
                </a:moveTo>
                <a:cubicBezTo>
                  <a:pt x="96357" y="86424"/>
                  <a:pt x="96176" y="86263"/>
                  <a:pt x="95996" y="86097"/>
                </a:cubicBezTo>
                <a:cubicBezTo>
                  <a:pt x="95771" y="86000"/>
                  <a:pt x="95546" y="85902"/>
                  <a:pt x="95325" y="85805"/>
                </a:cubicBezTo>
                <a:cubicBezTo>
                  <a:pt x="95505" y="85962"/>
                  <a:pt x="95685" y="86116"/>
                  <a:pt x="95873" y="86274"/>
                </a:cubicBezTo>
                <a:cubicBezTo>
                  <a:pt x="96094" y="86379"/>
                  <a:pt x="96315" y="86480"/>
                  <a:pt x="96540" y="86585"/>
                </a:cubicBezTo>
                <a:close/>
                <a:moveTo>
                  <a:pt x="96732" y="86754"/>
                </a:moveTo>
                <a:cubicBezTo>
                  <a:pt x="96522" y="86657"/>
                  <a:pt x="96308" y="86559"/>
                  <a:pt x="96098" y="86461"/>
                </a:cubicBezTo>
                <a:cubicBezTo>
                  <a:pt x="96270" y="86608"/>
                  <a:pt x="96450" y="86754"/>
                  <a:pt x="96627" y="86897"/>
                </a:cubicBezTo>
                <a:cubicBezTo>
                  <a:pt x="96837" y="87002"/>
                  <a:pt x="97047" y="87107"/>
                  <a:pt x="97261" y="87208"/>
                </a:cubicBezTo>
                <a:cubicBezTo>
                  <a:pt x="97081" y="87058"/>
                  <a:pt x="96908" y="86908"/>
                  <a:pt x="96732" y="86754"/>
                </a:cubicBezTo>
                <a:close/>
                <a:moveTo>
                  <a:pt x="98128" y="87621"/>
                </a:moveTo>
                <a:cubicBezTo>
                  <a:pt x="97944" y="87456"/>
                  <a:pt x="97764" y="87294"/>
                  <a:pt x="97583" y="87133"/>
                </a:cubicBezTo>
                <a:cubicBezTo>
                  <a:pt x="97358" y="87035"/>
                  <a:pt x="97133" y="86934"/>
                  <a:pt x="96908" y="86833"/>
                </a:cubicBezTo>
                <a:cubicBezTo>
                  <a:pt x="97088" y="86990"/>
                  <a:pt x="97272" y="87148"/>
                  <a:pt x="97456" y="87302"/>
                </a:cubicBezTo>
                <a:cubicBezTo>
                  <a:pt x="97681" y="87411"/>
                  <a:pt x="97906" y="87516"/>
                  <a:pt x="98128" y="87621"/>
                </a:cubicBezTo>
                <a:close/>
                <a:moveTo>
                  <a:pt x="98319" y="87786"/>
                </a:moveTo>
                <a:cubicBezTo>
                  <a:pt x="98105" y="87688"/>
                  <a:pt x="97891" y="87587"/>
                  <a:pt x="97677" y="87489"/>
                </a:cubicBezTo>
                <a:cubicBezTo>
                  <a:pt x="97854" y="87636"/>
                  <a:pt x="98034" y="87782"/>
                  <a:pt x="98210" y="87925"/>
                </a:cubicBezTo>
                <a:cubicBezTo>
                  <a:pt x="98424" y="88033"/>
                  <a:pt x="98638" y="88139"/>
                  <a:pt x="98848" y="88240"/>
                </a:cubicBezTo>
                <a:cubicBezTo>
                  <a:pt x="98672" y="88090"/>
                  <a:pt x="98495" y="87940"/>
                  <a:pt x="98319" y="87786"/>
                </a:cubicBezTo>
                <a:moveTo>
                  <a:pt x="99718" y="88656"/>
                </a:moveTo>
                <a:cubicBezTo>
                  <a:pt x="99535" y="88495"/>
                  <a:pt x="99354" y="88330"/>
                  <a:pt x="99171" y="88169"/>
                </a:cubicBezTo>
                <a:cubicBezTo>
                  <a:pt x="98942" y="88067"/>
                  <a:pt x="98717" y="87966"/>
                  <a:pt x="98488" y="87865"/>
                </a:cubicBezTo>
                <a:cubicBezTo>
                  <a:pt x="98672" y="88022"/>
                  <a:pt x="98855" y="88176"/>
                  <a:pt x="99039" y="88334"/>
                </a:cubicBezTo>
                <a:cubicBezTo>
                  <a:pt x="99264" y="88442"/>
                  <a:pt x="99493" y="88551"/>
                  <a:pt x="99718" y="88656"/>
                </a:cubicBezTo>
                <a:close/>
                <a:moveTo>
                  <a:pt x="99906" y="88821"/>
                </a:moveTo>
                <a:cubicBezTo>
                  <a:pt x="99688" y="88720"/>
                  <a:pt x="99475" y="88619"/>
                  <a:pt x="99257" y="88514"/>
                </a:cubicBezTo>
                <a:cubicBezTo>
                  <a:pt x="99433" y="88664"/>
                  <a:pt x="99613" y="88810"/>
                  <a:pt x="99793" y="88956"/>
                </a:cubicBezTo>
                <a:cubicBezTo>
                  <a:pt x="100007" y="89062"/>
                  <a:pt x="100225" y="89170"/>
                  <a:pt x="100439" y="89275"/>
                </a:cubicBezTo>
                <a:cubicBezTo>
                  <a:pt x="100259" y="89125"/>
                  <a:pt x="100082" y="88975"/>
                  <a:pt x="99906" y="88821"/>
                </a:cubicBezTo>
                <a:moveTo>
                  <a:pt x="99317" y="88232"/>
                </a:moveTo>
                <a:cubicBezTo>
                  <a:pt x="99505" y="88397"/>
                  <a:pt x="99692" y="88566"/>
                  <a:pt x="99880" y="88731"/>
                </a:cubicBezTo>
                <a:cubicBezTo>
                  <a:pt x="100120" y="88840"/>
                  <a:pt x="100352" y="88949"/>
                  <a:pt x="100593" y="89054"/>
                </a:cubicBezTo>
                <a:cubicBezTo>
                  <a:pt x="100405" y="88885"/>
                  <a:pt x="100217" y="88713"/>
                  <a:pt x="100034" y="88540"/>
                </a:cubicBezTo>
                <a:cubicBezTo>
                  <a:pt x="99793" y="88439"/>
                  <a:pt x="99557" y="88337"/>
                  <a:pt x="99317" y="88232"/>
                </a:cubicBezTo>
                <a:close/>
                <a:moveTo>
                  <a:pt x="156258" y="5632"/>
                </a:moveTo>
                <a:cubicBezTo>
                  <a:pt x="178676" y="5632"/>
                  <a:pt x="199376" y="10555"/>
                  <a:pt x="208411" y="20843"/>
                </a:cubicBezTo>
                <a:cubicBezTo>
                  <a:pt x="212515" y="25514"/>
                  <a:pt x="214361" y="30879"/>
                  <a:pt x="214361" y="36511"/>
                </a:cubicBezTo>
                <a:cubicBezTo>
                  <a:pt x="214358" y="51155"/>
                  <a:pt x="201901" y="67570"/>
                  <a:pt x="184270" y="78252"/>
                </a:cubicBezTo>
                <a:cubicBezTo>
                  <a:pt x="168928" y="87564"/>
                  <a:pt x="148495" y="93050"/>
                  <a:pt x="129127" y="93050"/>
                </a:cubicBezTo>
                <a:cubicBezTo>
                  <a:pt x="118580" y="93050"/>
                  <a:pt x="108348" y="91422"/>
                  <a:pt x="99433" y="87898"/>
                </a:cubicBezTo>
                <a:cubicBezTo>
                  <a:pt x="99621" y="88082"/>
                  <a:pt x="99812" y="88266"/>
                  <a:pt x="100007" y="88450"/>
                </a:cubicBezTo>
                <a:cubicBezTo>
                  <a:pt x="109459" y="92435"/>
                  <a:pt x="120471" y="94269"/>
                  <a:pt x="131828" y="94269"/>
                </a:cubicBezTo>
                <a:cubicBezTo>
                  <a:pt x="151508" y="94269"/>
                  <a:pt x="172226" y="88765"/>
                  <a:pt x="187696" y="79430"/>
                </a:cubicBezTo>
                <a:cubicBezTo>
                  <a:pt x="205537" y="68677"/>
                  <a:pt x="218020" y="52067"/>
                  <a:pt x="218020" y="37209"/>
                </a:cubicBezTo>
                <a:cubicBezTo>
                  <a:pt x="218020" y="31401"/>
                  <a:pt x="216114" y="25863"/>
                  <a:pt x="211877" y="21038"/>
                </a:cubicBezTo>
                <a:cubicBezTo>
                  <a:pt x="202512" y="10375"/>
                  <a:pt x="181175" y="5208"/>
                  <a:pt x="158190" y="5208"/>
                </a:cubicBezTo>
                <a:lnTo>
                  <a:pt x="158182" y="5208"/>
                </a:lnTo>
                <a:cubicBezTo>
                  <a:pt x="149737" y="5208"/>
                  <a:pt x="141069" y="5906"/>
                  <a:pt x="132691" y="7283"/>
                </a:cubicBezTo>
                <a:cubicBezTo>
                  <a:pt x="132492" y="7351"/>
                  <a:pt x="132297" y="7418"/>
                  <a:pt x="132102" y="7489"/>
                </a:cubicBezTo>
                <a:cubicBezTo>
                  <a:pt x="140071" y="6259"/>
                  <a:pt x="148273" y="5632"/>
                  <a:pt x="156258" y="5632"/>
                </a:cubicBezTo>
                <a:close/>
                <a:moveTo>
                  <a:pt x="131134" y="7838"/>
                </a:moveTo>
                <a:cubicBezTo>
                  <a:pt x="138818" y="6701"/>
                  <a:pt x="146694" y="6124"/>
                  <a:pt x="154352" y="6124"/>
                </a:cubicBezTo>
                <a:cubicBezTo>
                  <a:pt x="176177" y="6124"/>
                  <a:pt x="196217" y="10817"/>
                  <a:pt x="204895" y="20696"/>
                </a:cubicBezTo>
                <a:cubicBezTo>
                  <a:pt x="208853" y="25203"/>
                  <a:pt x="210636" y="30380"/>
                  <a:pt x="210636" y="35821"/>
                </a:cubicBezTo>
                <a:cubicBezTo>
                  <a:pt x="210632" y="50202"/>
                  <a:pt x="198220" y="66414"/>
                  <a:pt x="180811" y="77018"/>
                </a:cubicBezTo>
                <a:cubicBezTo>
                  <a:pt x="165608" y="86293"/>
                  <a:pt x="145471" y="91763"/>
                  <a:pt x="126429" y="91763"/>
                </a:cubicBezTo>
                <a:cubicBezTo>
                  <a:pt x="116625" y="91763"/>
                  <a:pt x="107114" y="90315"/>
                  <a:pt x="98717" y="87186"/>
                </a:cubicBezTo>
                <a:cubicBezTo>
                  <a:pt x="98904" y="87381"/>
                  <a:pt x="99099" y="87572"/>
                  <a:pt x="99294" y="87763"/>
                </a:cubicBezTo>
                <a:cubicBezTo>
                  <a:pt x="108239" y="91328"/>
                  <a:pt x="118520" y="92975"/>
                  <a:pt x="129127" y="92975"/>
                </a:cubicBezTo>
                <a:cubicBezTo>
                  <a:pt x="148480" y="92975"/>
                  <a:pt x="168906" y="87489"/>
                  <a:pt x="184233" y="78188"/>
                </a:cubicBezTo>
                <a:cubicBezTo>
                  <a:pt x="201848" y="67518"/>
                  <a:pt x="214286" y="51110"/>
                  <a:pt x="214286" y="36511"/>
                </a:cubicBezTo>
                <a:cubicBezTo>
                  <a:pt x="214286" y="30898"/>
                  <a:pt x="212448" y="25548"/>
                  <a:pt x="208354" y="20892"/>
                </a:cubicBezTo>
                <a:cubicBezTo>
                  <a:pt x="199353" y="10637"/>
                  <a:pt x="178668" y="5707"/>
                  <a:pt x="156265" y="5707"/>
                </a:cubicBezTo>
                <a:lnTo>
                  <a:pt x="156258" y="5707"/>
                </a:lnTo>
                <a:cubicBezTo>
                  <a:pt x="148146" y="5707"/>
                  <a:pt x="139812" y="6353"/>
                  <a:pt x="131723" y="7624"/>
                </a:cubicBezTo>
                <a:cubicBezTo>
                  <a:pt x="131528" y="7696"/>
                  <a:pt x="131329" y="7767"/>
                  <a:pt x="131134" y="7838"/>
                </a:cubicBezTo>
                <a:moveTo>
                  <a:pt x="130901" y="7872"/>
                </a:moveTo>
                <a:cubicBezTo>
                  <a:pt x="131093" y="7801"/>
                  <a:pt x="131284" y="7733"/>
                  <a:pt x="131475" y="7662"/>
                </a:cubicBezTo>
                <a:cubicBezTo>
                  <a:pt x="131149" y="7715"/>
                  <a:pt x="130823" y="7767"/>
                  <a:pt x="130496" y="7823"/>
                </a:cubicBezTo>
                <a:cubicBezTo>
                  <a:pt x="130309" y="7887"/>
                  <a:pt x="130121" y="7951"/>
                  <a:pt x="129933" y="8018"/>
                </a:cubicBezTo>
                <a:cubicBezTo>
                  <a:pt x="130256" y="7970"/>
                  <a:pt x="130579" y="7921"/>
                  <a:pt x="130901" y="7872"/>
                </a:cubicBezTo>
                <a:close/>
                <a:moveTo>
                  <a:pt x="129971" y="8217"/>
                </a:moveTo>
                <a:cubicBezTo>
                  <a:pt x="130162" y="8146"/>
                  <a:pt x="130350" y="8075"/>
                  <a:pt x="130545" y="8003"/>
                </a:cubicBezTo>
                <a:cubicBezTo>
                  <a:pt x="130211" y="8052"/>
                  <a:pt x="129873" y="8105"/>
                  <a:pt x="129543" y="8157"/>
                </a:cubicBezTo>
                <a:cubicBezTo>
                  <a:pt x="129352" y="8225"/>
                  <a:pt x="129164" y="8296"/>
                  <a:pt x="128977" y="8364"/>
                </a:cubicBezTo>
                <a:cubicBezTo>
                  <a:pt x="129307" y="8315"/>
                  <a:pt x="129641" y="8266"/>
                  <a:pt x="129971" y="8217"/>
                </a:cubicBezTo>
                <a:close/>
                <a:moveTo>
                  <a:pt x="128039" y="8709"/>
                </a:moveTo>
                <a:cubicBezTo>
                  <a:pt x="128380" y="8660"/>
                  <a:pt x="128718" y="8615"/>
                  <a:pt x="129059" y="8566"/>
                </a:cubicBezTo>
                <a:cubicBezTo>
                  <a:pt x="129247" y="8495"/>
                  <a:pt x="129438" y="8420"/>
                  <a:pt x="129629" y="8349"/>
                </a:cubicBezTo>
                <a:cubicBezTo>
                  <a:pt x="129288" y="8397"/>
                  <a:pt x="128943" y="8446"/>
                  <a:pt x="128605" y="8499"/>
                </a:cubicBezTo>
                <a:cubicBezTo>
                  <a:pt x="128418" y="8570"/>
                  <a:pt x="128226" y="8638"/>
                  <a:pt x="128039" y="8709"/>
                </a:cubicBezTo>
                <a:close/>
                <a:moveTo>
                  <a:pt x="127814" y="8743"/>
                </a:moveTo>
                <a:cubicBezTo>
                  <a:pt x="127994" y="8675"/>
                  <a:pt x="128177" y="8604"/>
                  <a:pt x="128358" y="8536"/>
                </a:cubicBezTo>
                <a:cubicBezTo>
                  <a:pt x="128027" y="8589"/>
                  <a:pt x="127697" y="8641"/>
                  <a:pt x="127367" y="8694"/>
                </a:cubicBezTo>
                <a:cubicBezTo>
                  <a:pt x="127187" y="8758"/>
                  <a:pt x="127007" y="8821"/>
                  <a:pt x="126827" y="8889"/>
                </a:cubicBezTo>
                <a:cubicBezTo>
                  <a:pt x="127153" y="8836"/>
                  <a:pt x="127483" y="8788"/>
                  <a:pt x="127814" y="8743"/>
                </a:cubicBezTo>
                <a:close/>
                <a:moveTo>
                  <a:pt x="125904" y="9230"/>
                </a:moveTo>
                <a:cubicBezTo>
                  <a:pt x="126238" y="9182"/>
                  <a:pt x="126575" y="9133"/>
                  <a:pt x="126913" y="9088"/>
                </a:cubicBezTo>
                <a:cubicBezTo>
                  <a:pt x="127093" y="9016"/>
                  <a:pt x="127273" y="8945"/>
                  <a:pt x="127457" y="8878"/>
                </a:cubicBezTo>
                <a:cubicBezTo>
                  <a:pt x="127116" y="8926"/>
                  <a:pt x="126778" y="8979"/>
                  <a:pt x="126440" y="9028"/>
                </a:cubicBezTo>
                <a:cubicBezTo>
                  <a:pt x="126260" y="9095"/>
                  <a:pt x="126080" y="9163"/>
                  <a:pt x="125904" y="9230"/>
                </a:cubicBezTo>
                <a:close/>
                <a:moveTo>
                  <a:pt x="125660" y="9264"/>
                </a:moveTo>
                <a:cubicBezTo>
                  <a:pt x="125832" y="9200"/>
                  <a:pt x="126009" y="9133"/>
                  <a:pt x="126181" y="9069"/>
                </a:cubicBezTo>
                <a:cubicBezTo>
                  <a:pt x="125851" y="9122"/>
                  <a:pt x="125525" y="9170"/>
                  <a:pt x="125198" y="9227"/>
                </a:cubicBezTo>
                <a:cubicBezTo>
                  <a:pt x="125026" y="9287"/>
                  <a:pt x="124857" y="9347"/>
                  <a:pt x="124688" y="9410"/>
                </a:cubicBezTo>
                <a:cubicBezTo>
                  <a:pt x="125011" y="9362"/>
                  <a:pt x="125333" y="9313"/>
                  <a:pt x="125660" y="9264"/>
                </a:cubicBezTo>
                <a:moveTo>
                  <a:pt x="124774" y="9602"/>
                </a:moveTo>
                <a:cubicBezTo>
                  <a:pt x="124947" y="9538"/>
                  <a:pt x="125120" y="9470"/>
                  <a:pt x="125292" y="9403"/>
                </a:cubicBezTo>
                <a:cubicBezTo>
                  <a:pt x="124958" y="9455"/>
                  <a:pt x="124621" y="9504"/>
                  <a:pt x="124283" y="9557"/>
                </a:cubicBezTo>
                <a:cubicBezTo>
                  <a:pt x="124114" y="9621"/>
                  <a:pt x="123941" y="9684"/>
                  <a:pt x="123776" y="9748"/>
                </a:cubicBezTo>
                <a:cubicBezTo>
                  <a:pt x="124107" y="9699"/>
                  <a:pt x="124440" y="9651"/>
                  <a:pt x="124774" y="9602"/>
                </a:cubicBezTo>
                <a:close/>
                <a:moveTo>
                  <a:pt x="123911" y="9943"/>
                </a:moveTo>
                <a:cubicBezTo>
                  <a:pt x="124080" y="9876"/>
                  <a:pt x="124253" y="9808"/>
                  <a:pt x="124422" y="9741"/>
                </a:cubicBezTo>
                <a:cubicBezTo>
                  <a:pt x="124080" y="9789"/>
                  <a:pt x="123735" y="9842"/>
                  <a:pt x="123390" y="9891"/>
                </a:cubicBezTo>
                <a:cubicBezTo>
                  <a:pt x="123225" y="9954"/>
                  <a:pt x="123052" y="10018"/>
                  <a:pt x="122887" y="10086"/>
                </a:cubicBezTo>
                <a:cubicBezTo>
                  <a:pt x="123225" y="10037"/>
                  <a:pt x="123570" y="9988"/>
                  <a:pt x="123911" y="9943"/>
                </a:cubicBezTo>
                <a:moveTo>
                  <a:pt x="122020" y="10423"/>
                </a:moveTo>
                <a:cubicBezTo>
                  <a:pt x="122369" y="10375"/>
                  <a:pt x="122718" y="10330"/>
                  <a:pt x="123067" y="10285"/>
                </a:cubicBezTo>
                <a:cubicBezTo>
                  <a:pt x="123236" y="10217"/>
                  <a:pt x="123405" y="10150"/>
                  <a:pt x="123570" y="10082"/>
                </a:cubicBezTo>
                <a:cubicBezTo>
                  <a:pt x="123221" y="10127"/>
                  <a:pt x="122868" y="10176"/>
                  <a:pt x="122519" y="10228"/>
                </a:cubicBezTo>
                <a:cubicBezTo>
                  <a:pt x="122354" y="10292"/>
                  <a:pt x="122185" y="10356"/>
                  <a:pt x="122020" y="10423"/>
                </a:cubicBezTo>
                <a:close/>
                <a:moveTo>
                  <a:pt x="121795" y="10453"/>
                </a:moveTo>
                <a:cubicBezTo>
                  <a:pt x="121960" y="10390"/>
                  <a:pt x="122118" y="10326"/>
                  <a:pt x="122283" y="10262"/>
                </a:cubicBezTo>
                <a:cubicBezTo>
                  <a:pt x="121942" y="10311"/>
                  <a:pt x="121600" y="10360"/>
                  <a:pt x="121259" y="10412"/>
                </a:cubicBezTo>
                <a:cubicBezTo>
                  <a:pt x="121101" y="10472"/>
                  <a:pt x="120940" y="10532"/>
                  <a:pt x="120782" y="10592"/>
                </a:cubicBezTo>
                <a:cubicBezTo>
                  <a:pt x="121120" y="10547"/>
                  <a:pt x="121458" y="10498"/>
                  <a:pt x="121795" y="10453"/>
                </a:cubicBezTo>
                <a:close/>
                <a:moveTo>
                  <a:pt x="119934" y="10926"/>
                </a:moveTo>
                <a:cubicBezTo>
                  <a:pt x="120279" y="10877"/>
                  <a:pt x="120625" y="10832"/>
                  <a:pt x="120970" y="10787"/>
                </a:cubicBezTo>
                <a:cubicBezTo>
                  <a:pt x="121127" y="10724"/>
                  <a:pt x="121289" y="10656"/>
                  <a:pt x="121446" y="10592"/>
                </a:cubicBezTo>
                <a:cubicBezTo>
                  <a:pt x="121097" y="10641"/>
                  <a:pt x="120748" y="10690"/>
                  <a:pt x="120400" y="10742"/>
                </a:cubicBezTo>
                <a:cubicBezTo>
                  <a:pt x="120246" y="10802"/>
                  <a:pt x="120088" y="10862"/>
                  <a:pt x="119934" y="10926"/>
                </a:cubicBezTo>
                <a:close/>
                <a:moveTo>
                  <a:pt x="119694" y="10960"/>
                </a:moveTo>
                <a:cubicBezTo>
                  <a:pt x="119848" y="10896"/>
                  <a:pt x="119998" y="10836"/>
                  <a:pt x="120152" y="10776"/>
                </a:cubicBezTo>
                <a:cubicBezTo>
                  <a:pt x="119829" y="10825"/>
                  <a:pt x="119503" y="10874"/>
                  <a:pt x="119180" y="10922"/>
                </a:cubicBezTo>
                <a:cubicBezTo>
                  <a:pt x="119030" y="10979"/>
                  <a:pt x="118880" y="11035"/>
                  <a:pt x="118730" y="11095"/>
                </a:cubicBezTo>
                <a:cubicBezTo>
                  <a:pt x="119053" y="11050"/>
                  <a:pt x="119375" y="11001"/>
                  <a:pt x="119694" y="10960"/>
                </a:cubicBezTo>
                <a:close/>
                <a:moveTo>
                  <a:pt x="117893" y="11421"/>
                </a:moveTo>
                <a:cubicBezTo>
                  <a:pt x="118223" y="11373"/>
                  <a:pt x="118554" y="11331"/>
                  <a:pt x="118884" y="11286"/>
                </a:cubicBezTo>
                <a:cubicBezTo>
                  <a:pt x="119034" y="11226"/>
                  <a:pt x="119180" y="11166"/>
                  <a:pt x="119330" y="11106"/>
                </a:cubicBezTo>
                <a:cubicBezTo>
                  <a:pt x="119000" y="11151"/>
                  <a:pt x="118666" y="11200"/>
                  <a:pt x="118336" y="11249"/>
                </a:cubicBezTo>
                <a:cubicBezTo>
                  <a:pt x="118190" y="11305"/>
                  <a:pt x="118039" y="11361"/>
                  <a:pt x="117893" y="11421"/>
                </a:cubicBezTo>
                <a:close/>
                <a:moveTo>
                  <a:pt x="117642" y="11455"/>
                </a:moveTo>
                <a:cubicBezTo>
                  <a:pt x="117784" y="11399"/>
                  <a:pt x="117927" y="11343"/>
                  <a:pt x="118070" y="11286"/>
                </a:cubicBezTo>
                <a:cubicBezTo>
                  <a:pt x="117739" y="11335"/>
                  <a:pt x="117409" y="11384"/>
                  <a:pt x="117079" y="11436"/>
                </a:cubicBezTo>
                <a:cubicBezTo>
                  <a:pt x="116940" y="11489"/>
                  <a:pt x="116798" y="11542"/>
                  <a:pt x="116659" y="11594"/>
                </a:cubicBezTo>
                <a:cubicBezTo>
                  <a:pt x="116989" y="11549"/>
                  <a:pt x="117315" y="11500"/>
                  <a:pt x="117642" y="11455"/>
                </a:cubicBezTo>
                <a:close/>
                <a:moveTo>
                  <a:pt x="115841" y="11913"/>
                </a:moveTo>
                <a:cubicBezTo>
                  <a:pt x="116178" y="11868"/>
                  <a:pt x="116512" y="11819"/>
                  <a:pt x="116846" y="11774"/>
                </a:cubicBezTo>
                <a:cubicBezTo>
                  <a:pt x="116985" y="11718"/>
                  <a:pt x="117128" y="11662"/>
                  <a:pt x="117267" y="11605"/>
                </a:cubicBezTo>
                <a:cubicBezTo>
                  <a:pt x="116929" y="11654"/>
                  <a:pt x="116587" y="11703"/>
                  <a:pt x="116250" y="11755"/>
                </a:cubicBezTo>
                <a:cubicBezTo>
                  <a:pt x="116115" y="11808"/>
                  <a:pt x="115976" y="11860"/>
                  <a:pt x="115841" y="11913"/>
                </a:cubicBezTo>
                <a:close/>
                <a:moveTo>
                  <a:pt x="115574" y="11951"/>
                </a:moveTo>
                <a:cubicBezTo>
                  <a:pt x="115706" y="11898"/>
                  <a:pt x="115837" y="11849"/>
                  <a:pt x="115972" y="11797"/>
                </a:cubicBezTo>
                <a:cubicBezTo>
                  <a:pt x="115668" y="11842"/>
                  <a:pt x="115368" y="11887"/>
                  <a:pt x="115068" y="11936"/>
                </a:cubicBezTo>
                <a:cubicBezTo>
                  <a:pt x="114937" y="11984"/>
                  <a:pt x="114809" y="12033"/>
                  <a:pt x="114678" y="12082"/>
                </a:cubicBezTo>
                <a:cubicBezTo>
                  <a:pt x="114978" y="12037"/>
                  <a:pt x="115274" y="11996"/>
                  <a:pt x="115574" y="11951"/>
                </a:cubicBezTo>
                <a:close/>
                <a:moveTo>
                  <a:pt x="114798" y="12266"/>
                </a:moveTo>
                <a:cubicBezTo>
                  <a:pt x="114925" y="12213"/>
                  <a:pt x="115053" y="12161"/>
                  <a:pt x="115180" y="12112"/>
                </a:cubicBezTo>
                <a:cubicBezTo>
                  <a:pt x="114869" y="12157"/>
                  <a:pt x="114558" y="12202"/>
                  <a:pt x="114246" y="12247"/>
                </a:cubicBezTo>
                <a:cubicBezTo>
                  <a:pt x="114119" y="12296"/>
                  <a:pt x="113995" y="12344"/>
                  <a:pt x="113867" y="12393"/>
                </a:cubicBezTo>
                <a:cubicBezTo>
                  <a:pt x="114179" y="12352"/>
                  <a:pt x="114490" y="12307"/>
                  <a:pt x="114798" y="12266"/>
                </a:cubicBezTo>
                <a:moveTo>
                  <a:pt x="113091" y="12701"/>
                </a:moveTo>
                <a:cubicBezTo>
                  <a:pt x="113410" y="12660"/>
                  <a:pt x="113728" y="12615"/>
                  <a:pt x="114051" y="12573"/>
                </a:cubicBezTo>
                <a:cubicBezTo>
                  <a:pt x="114171" y="12521"/>
                  <a:pt x="114299" y="12472"/>
                  <a:pt x="114419" y="12420"/>
                </a:cubicBezTo>
                <a:cubicBezTo>
                  <a:pt x="114096" y="12465"/>
                  <a:pt x="113777" y="12510"/>
                  <a:pt x="113455" y="12558"/>
                </a:cubicBezTo>
                <a:cubicBezTo>
                  <a:pt x="113334" y="12607"/>
                  <a:pt x="113214" y="12652"/>
                  <a:pt x="113091" y="12701"/>
                </a:cubicBezTo>
                <a:close/>
                <a:moveTo>
                  <a:pt x="112828" y="12738"/>
                </a:moveTo>
                <a:cubicBezTo>
                  <a:pt x="112944" y="12693"/>
                  <a:pt x="113061" y="12645"/>
                  <a:pt x="113177" y="12600"/>
                </a:cubicBezTo>
                <a:cubicBezTo>
                  <a:pt x="112854" y="12645"/>
                  <a:pt x="112528" y="12693"/>
                  <a:pt x="112205" y="12746"/>
                </a:cubicBezTo>
                <a:cubicBezTo>
                  <a:pt x="112089" y="12787"/>
                  <a:pt x="111976" y="12832"/>
                  <a:pt x="111864" y="12877"/>
                </a:cubicBezTo>
                <a:cubicBezTo>
                  <a:pt x="112183" y="12828"/>
                  <a:pt x="112505" y="12783"/>
                  <a:pt x="112828" y="12738"/>
                </a:cubicBezTo>
                <a:close/>
                <a:moveTo>
                  <a:pt x="112093" y="13039"/>
                </a:moveTo>
                <a:cubicBezTo>
                  <a:pt x="112205" y="12994"/>
                  <a:pt x="112318" y="12949"/>
                  <a:pt x="112426" y="12900"/>
                </a:cubicBezTo>
                <a:cubicBezTo>
                  <a:pt x="112096" y="12949"/>
                  <a:pt x="111762" y="12997"/>
                  <a:pt x="111432" y="13046"/>
                </a:cubicBezTo>
                <a:cubicBezTo>
                  <a:pt x="111323" y="13091"/>
                  <a:pt x="111215" y="13132"/>
                  <a:pt x="111106" y="13177"/>
                </a:cubicBezTo>
                <a:cubicBezTo>
                  <a:pt x="111436" y="13129"/>
                  <a:pt x="111762" y="13084"/>
                  <a:pt x="112093" y="13039"/>
                </a:cubicBezTo>
                <a:close/>
                <a:moveTo>
                  <a:pt x="110382" y="13470"/>
                </a:moveTo>
                <a:cubicBezTo>
                  <a:pt x="110716" y="13421"/>
                  <a:pt x="111053" y="13376"/>
                  <a:pt x="111391" y="13335"/>
                </a:cubicBezTo>
                <a:cubicBezTo>
                  <a:pt x="111496" y="13290"/>
                  <a:pt x="111601" y="13245"/>
                  <a:pt x="111706" y="13200"/>
                </a:cubicBezTo>
                <a:cubicBezTo>
                  <a:pt x="111368" y="13249"/>
                  <a:pt x="111027" y="13294"/>
                  <a:pt x="110689" y="13343"/>
                </a:cubicBezTo>
                <a:cubicBezTo>
                  <a:pt x="110584" y="13384"/>
                  <a:pt x="110483" y="13425"/>
                  <a:pt x="110382" y="13470"/>
                </a:cubicBezTo>
                <a:close/>
                <a:moveTo>
                  <a:pt x="110115" y="13504"/>
                </a:moveTo>
                <a:cubicBezTo>
                  <a:pt x="110213" y="13466"/>
                  <a:pt x="110310" y="13425"/>
                  <a:pt x="110412" y="13384"/>
                </a:cubicBezTo>
                <a:cubicBezTo>
                  <a:pt x="110081" y="13433"/>
                  <a:pt x="109755" y="13481"/>
                  <a:pt x="109429" y="13530"/>
                </a:cubicBezTo>
                <a:cubicBezTo>
                  <a:pt x="109331" y="13568"/>
                  <a:pt x="109234" y="13605"/>
                  <a:pt x="109140" y="13643"/>
                </a:cubicBezTo>
                <a:cubicBezTo>
                  <a:pt x="109466" y="13594"/>
                  <a:pt x="109789" y="13549"/>
                  <a:pt x="110115" y="13504"/>
                </a:cubicBezTo>
                <a:close/>
                <a:moveTo>
                  <a:pt x="109436" y="13789"/>
                </a:moveTo>
                <a:cubicBezTo>
                  <a:pt x="109526" y="13748"/>
                  <a:pt x="109620" y="13710"/>
                  <a:pt x="109714" y="13673"/>
                </a:cubicBezTo>
                <a:cubicBezTo>
                  <a:pt x="109376" y="13718"/>
                  <a:pt x="109042" y="13766"/>
                  <a:pt x="108704" y="13815"/>
                </a:cubicBezTo>
                <a:cubicBezTo>
                  <a:pt x="108618" y="13853"/>
                  <a:pt x="108528" y="13887"/>
                  <a:pt x="108442" y="13924"/>
                </a:cubicBezTo>
                <a:cubicBezTo>
                  <a:pt x="108772" y="13879"/>
                  <a:pt x="109106" y="13830"/>
                  <a:pt x="109436" y="13789"/>
                </a:cubicBezTo>
                <a:moveTo>
                  <a:pt x="108018" y="14097"/>
                </a:moveTo>
                <a:cubicBezTo>
                  <a:pt x="107939" y="14130"/>
                  <a:pt x="107857" y="14164"/>
                  <a:pt x="107778" y="14198"/>
                </a:cubicBezTo>
                <a:cubicBezTo>
                  <a:pt x="108115" y="14149"/>
                  <a:pt x="108457" y="14104"/>
                  <a:pt x="108795" y="14063"/>
                </a:cubicBezTo>
                <a:cubicBezTo>
                  <a:pt x="108877" y="14025"/>
                  <a:pt x="108960" y="13992"/>
                  <a:pt x="109046" y="13954"/>
                </a:cubicBezTo>
                <a:cubicBezTo>
                  <a:pt x="108704" y="13999"/>
                  <a:pt x="108363" y="14048"/>
                  <a:pt x="108018" y="14097"/>
                </a:cubicBezTo>
                <a:close/>
                <a:moveTo>
                  <a:pt x="108160" y="13962"/>
                </a:moveTo>
                <a:cubicBezTo>
                  <a:pt x="108243" y="13928"/>
                  <a:pt x="108329" y="13894"/>
                  <a:pt x="108412" y="13860"/>
                </a:cubicBezTo>
                <a:cubicBezTo>
                  <a:pt x="108089" y="13909"/>
                  <a:pt x="107766" y="13954"/>
                  <a:pt x="107444" y="14007"/>
                </a:cubicBezTo>
                <a:cubicBezTo>
                  <a:pt x="107365" y="14037"/>
                  <a:pt x="107282" y="14070"/>
                  <a:pt x="107204" y="14100"/>
                </a:cubicBezTo>
                <a:cubicBezTo>
                  <a:pt x="107523" y="14055"/>
                  <a:pt x="107842" y="14007"/>
                  <a:pt x="108160" y="13962"/>
                </a:cubicBezTo>
                <a:close/>
                <a:moveTo>
                  <a:pt x="107508" y="14232"/>
                </a:moveTo>
                <a:cubicBezTo>
                  <a:pt x="107586" y="14202"/>
                  <a:pt x="107661" y="14168"/>
                  <a:pt x="107740" y="14138"/>
                </a:cubicBezTo>
                <a:cubicBezTo>
                  <a:pt x="107410" y="14183"/>
                  <a:pt x="107080" y="14232"/>
                  <a:pt x="106750" y="14281"/>
                </a:cubicBezTo>
                <a:cubicBezTo>
                  <a:pt x="106675" y="14311"/>
                  <a:pt x="106603" y="14341"/>
                  <a:pt x="106528" y="14371"/>
                </a:cubicBezTo>
                <a:cubicBezTo>
                  <a:pt x="106855" y="14322"/>
                  <a:pt x="107181" y="14277"/>
                  <a:pt x="107508" y="14232"/>
                </a:cubicBezTo>
                <a:close/>
                <a:moveTo>
                  <a:pt x="106896" y="14491"/>
                </a:moveTo>
                <a:cubicBezTo>
                  <a:pt x="106964" y="14464"/>
                  <a:pt x="107031" y="14434"/>
                  <a:pt x="107099" y="14404"/>
                </a:cubicBezTo>
                <a:cubicBezTo>
                  <a:pt x="106765" y="14453"/>
                  <a:pt x="106427" y="14498"/>
                  <a:pt x="106089" y="14551"/>
                </a:cubicBezTo>
                <a:cubicBezTo>
                  <a:pt x="106026" y="14577"/>
                  <a:pt x="105962" y="14603"/>
                  <a:pt x="105898" y="14629"/>
                </a:cubicBezTo>
                <a:cubicBezTo>
                  <a:pt x="106228" y="14581"/>
                  <a:pt x="106562" y="14536"/>
                  <a:pt x="106896" y="14491"/>
                </a:cubicBezTo>
                <a:close/>
                <a:moveTo>
                  <a:pt x="105466" y="14806"/>
                </a:moveTo>
                <a:cubicBezTo>
                  <a:pt x="105414" y="14828"/>
                  <a:pt x="105361" y="14851"/>
                  <a:pt x="105305" y="14873"/>
                </a:cubicBezTo>
                <a:cubicBezTo>
                  <a:pt x="105647" y="14828"/>
                  <a:pt x="105984" y="14783"/>
                  <a:pt x="106322" y="14742"/>
                </a:cubicBezTo>
                <a:cubicBezTo>
                  <a:pt x="106378" y="14716"/>
                  <a:pt x="106438" y="14689"/>
                  <a:pt x="106498" y="14663"/>
                </a:cubicBezTo>
                <a:cubicBezTo>
                  <a:pt x="106153" y="14712"/>
                  <a:pt x="105812" y="14757"/>
                  <a:pt x="105466" y="14806"/>
                </a:cubicBezTo>
                <a:close/>
                <a:moveTo>
                  <a:pt x="105613" y="14667"/>
                </a:moveTo>
                <a:cubicBezTo>
                  <a:pt x="105673" y="14644"/>
                  <a:pt x="105737" y="14618"/>
                  <a:pt x="105793" y="14592"/>
                </a:cubicBezTo>
                <a:cubicBezTo>
                  <a:pt x="105470" y="14641"/>
                  <a:pt x="105144" y="14689"/>
                  <a:pt x="104821" y="14738"/>
                </a:cubicBezTo>
                <a:cubicBezTo>
                  <a:pt x="104765" y="14761"/>
                  <a:pt x="104709" y="14783"/>
                  <a:pt x="104652" y="14806"/>
                </a:cubicBezTo>
                <a:cubicBezTo>
                  <a:pt x="104971" y="14757"/>
                  <a:pt x="105294" y="14712"/>
                  <a:pt x="105613" y="14667"/>
                </a:cubicBezTo>
                <a:close/>
                <a:moveTo>
                  <a:pt x="105031" y="14911"/>
                </a:moveTo>
                <a:cubicBezTo>
                  <a:pt x="105084" y="14888"/>
                  <a:pt x="105136" y="14866"/>
                  <a:pt x="105185" y="14847"/>
                </a:cubicBezTo>
                <a:cubicBezTo>
                  <a:pt x="104855" y="14892"/>
                  <a:pt x="104525" y="14941"/>
                  <a:pt x="104191" y="14990"/>
                </a:cubicBezTo>
                <a:cubicBezTo>
                  <a:pt x="104146" y="15008"/>
                  <a:pt x="104101" y="15027"/>
                  <a:pt x="104056" y="15046"/>
                </a:cubicBezTo>
                <a:cubicBezTo>
                  <a:pt x="104382" y="15001"/>
                  <a:pt x="104709" y="14956"/>
                  <a:pt x="105031" y="14911"/>
                </a:cubicBezTo>
                <a:close/>
                <a:moveTo>
                  <a:pt x="104495" y="15140"/>
                </a:moveTo>
                <a:cubicBezTo>
                  <a:pt x="104536" y="15125"/>
                  <a:pt x="104577" y="15106"/>
                  <a:pt x="104615" y="15091"/>
                </a:cubicBezTo>
                <a:cubicBezTo>
                  <a:pt x="104277" y="15136"/>
                  <a:pt x="103939" y="15185"/>
                  <a:pt x="103602" y="15234"/>
                </a:cubicBezTo>
                <a:cubicBezTo>
                  <a:pt x="103568" y="15249"/>
                  <a:pt x="103534" y="15260"/>
                  <a:pt x="103500" y="15275"/>
                </a:cubicBezTo>
                <a:cubicBezTo>
                  <a:pt x="103831" y="15230"/>
                  <a:pt x="104165" y="15185"/>
                  <a:pt x="104495" y="15140"/>
                </a:cubicBezTo>
                <a:close/>
                <a:moveTo>
                  <a:pt x="103058" y="15462"/>
                </a:moveTo>
                <a:cubicBezTo>
                  <a:pt x="103039" y="15470"/>
                  <a:pt x="103016" y="15481"/>
                  <a:pt x="102994" y="15489"/>
                </a:cubicBezTo>
                <a:cubicBezTo>
                  <a:pt x="103332" y="15444"/>
                  <a:pt x="103666" y="15399"/>
                  <a:pt x="104003" y="15357"/>
                </a:cubicBezTo>
                <a:cubicBezTo>
                  <a:pt x="104029" y="15342"/>
                  <a:pt x="104059" y="15331"/>
                  <a:pt x="104086" y="15320"/>
                </a:cubicBezTo>
                <a:cubicBezTo>
                  <a:pt x="103744" y="15365"/>
                  <a:pt x="103403" y="15414"/>
                  <a:pt x="103058" y="15462"/>
                </a:cubicBezTo>
                <a:close/>
                <a:moveTo>
                  <a:pt x="103208" y="15316"/>
                </a:moveTo>
                <a:cubicBezTo>
                  <a:pt x="103242" y="15305"/>
                  <a:pt x="103272" y="15290"/>
                  <a:pt x="103305" y="15275"/>
                </a:cubicBezTo>
                <a:cubicBezTo>
                  <a:pt x="102979" y="15324"/>
                  <a:pt x="102656" y="15372"/>
                  <a:pt x="102330" y="15421"/>
                </a:cubicBezTo>
                <a:cubicBezTo>
                  <a:pt x="102304" y="15432"/>
                  <a:pt x="102281" y="15444"/>
                  <a:pt x="102255" y="15455"/>
                </a:cubicBezTo>
                <a:cubicBezTo>
                  <a:pt x="102574" y="15406"/>
                  <a:pt x="102893" y="15361"/>
                  <a:pt x="103208" y="15316"/>
                </a:cubicBezTo>
                <a:close/>
                <a:moveTo>
                  <a:pt x="102712" y="15526"/>
                </a:moveTo>
                <a:cubicBezTo>
                  <a:pt x="102731" y="15519"/>
                  <a:pt x="102754" y="15511"/>
                  <a:pt x="102773" y="15504"/>
                </a:cubicBezTo>
                <a:cubicBezTo>
                  <a:pt x="102442" y="15549"/>
                  <a:pt x="102112" y="15597"/>
                  <a:pt x="101782" y="15646"/>
                </a:cubicBezTo>
                <a:cubicBezTo>
                  <a:pt x="101767" y="15650"/>
                  <a:pt x="101756" y="15657"/>
                  <a:pt x="101741" y="15661"/>
                </a:cubicBezTo>
                <a:cubicBezTo>
                  <a:pt x="102067" y="15616"/>
                  <a:pt x="102390" y="15571"/>
                  <a:pt x="102712" y="15526"/>
                </a:cubicBezTo>
                <a:close/>
                <a:moveTo>
                  <a:pt x="102266" y="15718"/>
                </a:moveTo>
                <a:cubicBezTo>
                  <a:pt x="102274" y="15718"/>
                  <a:pt x="102277" y="15714"/>
                  <a:pt x="102285" y="15710"/>
                </a:cubicBezTo>
                <a:cubicBezTo>
                  <a:pt x="102026" y="15748"/>
                  <a:pt x="101767" y="15785"/>
                  <a:pt x="101508" y="15823"/>
                </a:cubicBezTo>
                <a:cubicBezTo>
                  <a:pt x="101763" y="15785"/>
                  <a:pt x="102015" y="15751"/>
                  <a:pt x="102266" y="15718"/>
                </a:cubicBezTo>
                <a:close/>
                <a:moveTo>
                  <a:pt x="102198" y="16671"/>
                </a:moveTo>
                <a:cubicBezTo>
                  <a:pt x="102247" y="16644"/>
                  <a:pt x="102300" y="16618"/>
                  <a:pt x="102352" y="16592"/>
                </a:cubicBezTo>
                <a:cubicBezTo>
                  <a:pt x="102060" y="16595"/>
                  <a:pt x="101759" y="16599"/>
                  <a:pt x="101452" y="16607"/>
                </a:cubicBezTo>
                <a:cubicBezTo>
                  <a:pt x="101448" y="16610"/>
                  <a:pt x="101441" y="16610"/>
                  <a:pt x="101437" y="16614"/>
                </a:cubicBezTo>
                <a:cubicBezTo>
                  <a:pt x="101703" y="16629"/>
                  <a:pt x="101955" y="16648"/>
                  <a:pt x="102198" y="16671"/>
                </a:cubicBezTo>
                <a:close/>
                <a:moveTo>
                  <a:pt x="101227" y="17170"/>
                </a:moveTo>
                <a:cubicBezTo>
                  <a:pt x="101463" y="17046"/>
                  <a:pt x="101703" y="16922"/>
                  <a:pt x="101947" y="16798"/>
                </a:cubicBezTo>
                <a:cubicBezTo>
                  <a:pt x="101696" y="16776"/>
                  <a:pt x="101429" y="16761"/>
                  <a:pt x="101155" y="16749"/>
                </a:cubicBezTo>
                <a:cubicBezTo>
                  <a:pt x="100998" y="16824"/>
                  <a:pt x="100844" y="16903"/>
                  <a:pt x="100690" y="16978"/>
                </a:cubicBezTo>
                <a:cubicBezTo>
                  <a:pt x="100889" y="17034"/>
                  <a:pt x="101069" y="17098"/>
                  <a:pt x="101227" y="17170"/>
                </a:cubicBezTo>
                <a:close/>
                <a:moveTo>
                  <a:pt x="99051" y="18918"/>
                </a:moveTo>
                <a:cubicBezTo>
                  <a:pt x="99051" y="18967"/>
                  <a:pt x="99047" y="19016"/>
                  <a:pt x="99043" y="19068"/>
                </a:cubicBezTo>
                <a:cubicBezTo>
                  <a:pt x="99876" y="18558"/>
                  <a:pt x="100728" y="18063"/>
                  <a:pt x="101598" y="17579"/>
                </a:cubicBezTo>
                <a:cubicBezTo>
                  <a:pt x="101478" y="17473"/>
                  <a:pt x="101324" y="17380"/>
                  <a:pt x="101137" y="17293"/>
                </a:cubicBezTo>
                <a:cubicBezTo>
                  <a:pt x="100413" y="17672"/>
                  <a:pt x="99700" y="18063"/>
                  <a:pt x="99002" y="18456"/>
                </a:cubicBezTo>
                <a:cubicBezTo>
                  <a:pt x="99036" y="18607"/>
                  <a:pt x="99051" y="18760"/>
                  <a:pt x="99051" y="18918"/>
                </a:cubicBezTo>
                <a:close/>
                <a:moveTo>
                  <a:pt x="98837" y="20021"/>
                </a:moveTo>
                <a:cubicBezTo>
                  <a:pt x="99846" y="19342"/>
                  <a:pt x="100893" y="18682"/>
                  <a:pt x="101973" y="18044"/>
                </a:cubicBezTo>
                <a:cubicBezTo>
                  <a:pt x="101898" y="17920"/>
                  <a:pt x="101808" y="17800"/>
                  <a:pt x="101707" y="17684"/>
                </a:cubicBezTo>
                <a:lnTo>
                  <a:pt x="101763" y="17635"/>
                </a:lnTo>
                <a:lnTo>
                  <a:pt x="101707" y="17684"/>
                </a:lnTo>
                <a:cubicBezTo>
                  <a:pt x="101688" y="17665"/>
                  <a:pt x="101669" y="17646"/>
                  <a:pt x="101651" y="17624"/>
                </a:cubicBezTo>
                <a:cubicBezTo>
                  <a:pt x="100758" y="18119"/>
                  <a:pt x="99887" y="18629"/>
                  <a:pt x="99039" y="19151"/>
                </a:cubicBezTo>
                <a:cubicBezTo>
                  <a:pt x="99013" y="19428"/>
                  <a:pt x="98945" y="19721"/>
                  <a:pt x="98837" y="20021"/>
                </a:cubicBezTo>
                <a:close/>
                <a:moveTo>
                  <a:pt x="93422" y="22344"/>
                </a:moveTo>
                <a:cubicBezTo>
                  <a:pt x="92042" y="23803"/>
                  <a:pt x="90106" y="25439"/>
                  <a:pt x="87870" y="27199"/>
                </a:cubicBezTo>
                <a:cubicBezTo>
                  <a:pt x="87198" y="27731"/>
                  <a:pt x="86496" y="28272"/>
                  <a:pt x="85776" y="28819"/>
                </a:cubicBezTo>
                <a:cubicBezTo>
                  <a:pt x="83498" y="31322"/>
                  <a:pt x="81559" y="33993"/>
                  <a:pt x="79983" y="36777"/>
                </a:cubicBezTo>
                <a:cubicBezTo>
                  <a:pt x="80887" y="36068"/>
                  <a:pt x="81802" y="35359"/>
                  <a:pt x="82714" y="34654"/>
                </a:cubicBezTo>
                <a:cubicBezTo>
                  <a:pt x="85543" y="30268"/>
                  <a:pt x="89265" y="26204"/>
                  <a:pt x="93783" y="22689"/>
                </a:cubicBezTo>
                <a:cubicBezTo>
                  <a:pt x="95374" y="21454"/>
                  <a:pt x="97077" y="20280"/>
                  <a:pt x="98882" y="19166"/>
                </a:cubicBezTo>
                <a:cubicBezTo>
                  <a:pt x="98889" y="19083"/>
                  <a:pt x="98897" y="19001"/>
                  <a:pt x="98897" y="18918"/>
                </a:cubicBezTo>
                <a:cubicBezTo>
                  <a:pt x="98897" y="18787"/>
                  <a:pt x="98885" y="18659"/>
                  <a:pt x="98863" y="18539"/>
                </a:cubicBezTo>
                <a:cubicBezTo>
                  <a:pt x="97227" y="19470"/>
                  <a:pt x="95670" y="20449"/>
                  <a:pt x="94199" y="21473"/>
                </a:cubicBezTo>
                <a:cubicBezTo>
                  <a:pt x="93967" y="21758"/>
                  <a:pt x="93708" y="22047"/>
                  <a:pt x="93422" y="22344"/>
                </a:cubicBezTo>
                <a:moveTo>
                  <a:pt x="86421" y="28129"/>
                </a:moveTo>
                <a:cubicBezTo>
                  <a:pt x="89220" y="25968"/>
                  <a:pt x="91667" y="23972"/>
                  <a:pt x="93310" y="22238"/>
                </a:cubicBezTo>
                <a:cubicBezTo>
                  <a:pt x="93438" y="22103"/>
                  <a:pt x="93558" y="21972"/>
                  <a:pt x="93674" y="21845"/>
                </a:cubicBezTo>
                <a:cubicBezTo>
                  <a:pt x="93029" y="22302"/>
                  <a:pt x="92402" y="22771"/>
                  <a:pt x="91794" y="23248"/>
                </a:cubicBezTo>
                <a:cubicBezTo>
                  <a:pt x="89843" y="24779"/>
                  <a:pt x="88050" y="26411"/>
                  <a:pt x="86421" y="28129"/>
                </a:cubicBezTo>
                <a:close/>
                <a:moveTo>
                  <a:pt x="84230" y="29799"/>
                </a:moveTo>
                <a:cubicBezTo>
                  <a:pt x="84857" y="29326"/>
                  <a:pt x="85472" y="28857"/>
                  <a:pt x="86076" y="28396"/>
                </a:cubicBezTo>
                <a:cubicBezTo>
                  <a:pt x="87783" y="26561"/>
                  <a:pt x="89682" y="24816"/>
                  <a:pt x="91749" y="23195"/>
                </a:cubicBezTo>
                <a:cubicBezTo>
                  <a:pt x="92436" y="22659"/>
                  <a:pt x="93145" y="22130"/>
                  <a:pt x="93873" y="21616"/>
                </a:cubicBezTo>
                <a:cubicBezTo>
                  <a:pt x="94323" y="21094"/>
                  <a:pt x="94691" y="20599"/>
                  <a:pt x="94957" y="20137"/>
                </a:cubicBezTo>
                <a:cubicBezTo>
                  <a:pt x="93107" y="21282"/>
                  <a:pt x="91370" y="22486"/>
                  <a:pt x="89764" y="23758"/>
                </a:cubicBezTo>
                <a:cubicBezTo>
                  <a:pt x="86796" y="26103"/>
                  <a:pt x="84211" y="28692"/>
                  <a:pt x="82035" y="31457"/>
                </a:cubicBezTo>
                <a:cubicBezTo>
                  <a:pt x="82778" y="30898"/>
                  <a:pt x="83510" y="30347"/>
                  <a:pt x="84230" y="29799"/>
                </a:cubicBezTo>
                <a:close/>
                <a:moveTo>
                  <a:pt x="79840" y="36894"/>
                </a:moveTo>
                <a:cubicBezTo>
                  <a:pt x="81375" y="34155"/>
                  <a:pt x="83258" y="31521"/>
                  <a:pt x="85472" y="29052"/>
                </a:cubicBezTo>
                <a:cubicBezTo>
                  <a:pt x="84245" y="29990"/>
                  <a:pt x="82966" y="30951"/>
                  <a:pt x="81664" y="31934"/>
                </a:cubicBezTo>
                <a:cubicBezTo>
                  <a:pt x="79968" y="34151"/>
                  <a:pt x="78527" y="36477"/>
                  <a:pt x="77360" y="38875"/>
                </a:cubicBezTo>
                <a:cubicBezTo>
                  <a:pt x="78174" y="38211"/>
                  <a:pt x="79003" y="37550"/>
                  <a:pt x="79840" y="36894"/>
                </a:cubicBezTo>
                <a:close/>
                <a:moveTo>
                  <a:pt x="75113" y="44653"/>
                </a:moveTo>
                <a:cubicBezTo>
                  <a:pt x="75739" y="44128"/>
                  <a:pt x="76381" y="43591"/>
                  <a:pt x="77045" y="43043"/>
                </a:cubicBezTo>
                <a:cubicBezTo>
                  <a:pt x="77739" y="41070"/>
                  <a:pt x="78610" y="39130"/>
                  <a:pt x="79645" y="37243"/>
                </a:cubicBezTo>
                <a:cubicBezTo>
                  <a:pt x="78820" y="37896"/>
                  <a:pt x="78002" y="38548"/>
                  <a:pt x="77203" y="39201"/>
                </a:cubicBezTo>
                <a:cubicBezTo>
                  <a:pt x="76355" y="40983"/>
                  <a:pt x="75653" y="42807"/>
                  <a:pt x="75113" y="44653"/>
                </a:cubicBezTo>
                <a:close/>
                <a:moveTo>
                  <a:pt x="73229" y="46217"/>
                </a:moveTo>
                <a:cubicBezTo>
                  <a:pt x="73807" y="45737"/>
                  <a:pt x="74404" y="45242"/>
                  <a:pt x="75011" y="44735"/>
                </a:cubicBezTo>
                <a:cubicBezTo>
                  <a:pt x="75548" y="42897"/>
                  <a:pt x="76234" y="41085"/>
                  <a:pt x="77071" y="39306"/>
                </a:cubicBezTo>
                <a:cubicBezTo>
                  <a:pt x="76786" y="39543"/>
                  <a:pt x="76501" y="39775"/>
                  <a:pt x="76219" y="40008"/>
                </a:cubicBezTo>
                <a:cubicBezTo>
                  <a:pt x="75743" y="40409"/>
                  <a:pt x="75274" y="40807"/>
                  <a:pt x="74816" y="41194"/>
                </a:cubicBezTo>
                <a:cubicBezTo>
                  <a:pt x="74156" y="42844"/>
                  <a:pt x="73627" y="44522"/>
                  <a:pt x="73229" y="46217"/>
                </a:cubicBezTo>
                <a:close/>
                <a:moveTo>
                  <a:pt x="71481" y="47651"/>
                </a:moveTo>
                <a:cubicBezTo>
                  <a:pt x="72021" y="47212"/>
                  <a:pt x="72573" y="46762"/>
                  <a:pt x="73132" y="46296"/>
                </a:cubicBezTo>
                <a:cubicBezTo>
                  <a:pt x="73522" y="44612"/>
                  <a:pt x="74043" y="42942"/>
                  <a:pt x="74696" y="41299"/>
                </a:cubicBezTo>
                <a:cubicBezTo>
                  <a:pt x="73983" y="41906"/>
                  <a:pt x="73297" y="42496"/>
                  <a:pt x="72636" y="43070"/>
                </a:cubicBezTo>
                <a:cubicBezTo>
                  <a:pt x="72137" y="44582"/>
                  <a:pt x="71755" y="46112"/>
                  <a:pt x="71481" y="47651"/>
                </a:cubicBezTo>
                <a:close/>
                <a:moveTo>
                  <a:pt x="70712" y="44540"/>
                </a:moveTo>
                <a:cubicBezTo>
                  <a:pt x="71327" y="44004"/>
                  <a:pt x="71961" y="43449"/>
                  <a:pt x="72618" y="42882"/>
                </a:cubicBezTo>
                <a:cubicBezTo>
                  <a:pt x="73300" y="40837"/>
                  <a:pt x="74186" y="38830"/>
                  <a:pt x="75266" y="36883"/>
                </a:cubicBezTo>
                <a:cubicBezTo>
                  <a:pt x="74482" y="37513"/>
                  <a:pt x="73713" y="38147"/>
                  <a:pt x="72966" y="38781"/>
                </a:cubicBezTo>
                <a:cubicBezTo>
                  <a:pt x="72903" y="38837"/>
                  <a:pt x="72835" y="38890"/>
                  <a:pt x="72771" y="38946"/>
                </a:cubicBezTo>
                <a:cubicBezTo>
                  <a:pt x="71908" y="40773"/>
                  <a:pt x="71222" y="42646"/>
                  <a:pt x="70712" y="44540"/>
                </a:cubicBezTo>
                <a:close/>
                <a:moveTo>
                  <a:pt x="68866" y="46150"/>
                </a:moveTo>
                <a:cubicBezTo>
                  <a:pt x="69428" y="45658"/>
                  <a:pt x="70006" y="45152"/>
                  <a:pt x="70606" y="44634"/>
                </a:cubicBezTo>
                <a:cubicBezTo>
                  <a:pt x="71102" y="42751"/>
                  <a:pt x="71777" y="40890"/>
                  <a:pt x="72625" y="39074"/>
                </a:cubicBezTo>
                <a:cubicBezTo>
                  <a:pt x="71830" y="39757"/>
                  <a:pt x="71075" y="40421"/>
                  <a:pt x="70351" y="41066"/>
                </a:cubicBezTo>
                <a:cubicBezTo>
                  <a:pt x="69706" y="42736"/>
                  <a:pt x="69211" y="44435"/>
                  <a:pt x="68866" y="46150"/>
                </a:cubicBezTo>
                <a:close/>
                <a:moveTo>
                  <a:pt x="67170" y="47613"/>
                </a:moveTo>
                <a:cubicBezTo>
                  <a:pt x="67687" y="47170"/>
                  <a:pt x="68220" y="46713"/>
                  <a:pt x="68764" y="46236"/>
                </a:cubicBezTo>
                <a:cubicBezTo>
                  <a:pt x="69102" y="44533"/>
                  <a:pt x="69586" y="42848"/>
                  <a:pt x="70216" y="41186"/>
                </a:cubicBezTo>
                <a:cubicBezTo>
                  <a:pt x="69503" y="41824"/>
                  <a:pt x="68824" y="42443"/>
                  <a:pt x="68171" y="43043"/>
                </a:cubicBezTo>
                <a:cubicBezTo>
                  <a:pt x="67714" y="44552"/>
                  <a:pt x="67380" y="46079"/>
                  <a:pt x="67170" y="47613"/>
                </a:cubicBezTo>
                <a:close/>
                <a:moveTo>
                  <a:pt x="66273" y="44585"/>
                </a:moveTo>
                <a:cubicBezTo>
                  <a:pt x="66869" y="44030"/>
                  <a:pt x="67489" y="43456"/>
                  <a:pt x="68138" y="42859"/>
                </a:cubicBezTo>
                <a:cubicBezTo>
                  <a:pt x="68802" y="40706"/>
                  <a:pt x="69717" y="38593"/>
                  <a:pt x="70873" y="36549"/>
                </a:cubicBezTo>
                <a:cubicBezTo>
                  <a:pt x="70483" y="36875"/>
                  <a:pt x="70096" y="37205"/>
                  <a:pt x="69717" y="37532"/>
                </a:cubicBezTo>
                <a:cubicBezTo>
                  <a:pt x="69222" y="37963"/>
                  <a:pt x="68742" y="38391"/>
                  <a:pt x="68280" y="38811"/>
                </a:cubicBezTo>
                <a:cubicBezTo>
                  <a:pt x="67398" y="40695"/>
                  <a:pt x="66731" y="42627"/>
                  <a:pt x="66273" y="44585"/>
                </a:cubicBezTo>
                <a:close/>
                <a:moveTo>
                  <a:pt x="64479" y="46259"/>
                </a:moveTo>
                <a:cubicBezTo>
                  <a:pt x="65020" y="45756"/>
                  <a:pt x="65579" y="45234"/>
                  <a:pt x="66157" y="44694"/>
                </a:cubicBezTo>
                <a:cubicBezTo>
                  <a:pt x="66603" y="42751"/>
                  <a:pt x="67256" y="40833"/>
                  <a:pt x="68115" y="38961"/>
                </a:cubicBezTo>
                <a:cubicBezTo>
                  <a:pt x="67301" y="39700"/>
                  <a:pt x="66536" y="40417"/>
                  <a:pt x="65811" y="41111"/>
                </a:cubicBezTo>
                <a:cubicBezTo>
                  <a:pt x="65196" y="42799"/>
                  <a:pt x="64753" y="44522"/>
                  <a:pt x="64479" y="46259"/>
                </a:cubicBezTo>
                <a:close/>
                <a:moveTo>
                  <a:pt x="62851" y="47752"/>
                </a:moveTo>
                <a:cubicBezTo>
                  <a:pt x="63346" y="47306"/>
                  <a:pt x="63849" y="46840"/>
                  <a:pt x="64371" y="46356"/>
                </a:cubicBezTo>
                <a:cubicBezTo>
                  <a:pt x="64637" y="44634"/>
                  <a:pt x="65068" y="42927"/>
                  <a:pt x="65665" y="41250"/>
                </a:cubicBezTo>
                <a:cubicBezTo>
                  <a:pt x="64952" y="41936"/>
                  <a:pt x="64281" y="42597"/>
                  <a:pt x="63643" y="43238"/>
                </a:cubicBezTo>
                <a:cubicBezTo>
                  <a:pt x="63245" y="44728"/>
                  <a:pt x="62982" y="46236"/>
                  <a:pt x="62851" y="47752"/>
                </a:cubicBezTo>
                <a:close/>
                <a:moveTo>
                  <a:pt x="61365" y="49077"/>
                </a:moveTo>
                <a:cubicBezTo>
                  <a:pt x="61819" y="48683"/>
                  <a:pt x="62281" y="48270"/>
                  <a:pt x="62753" y="47842"/>
                </a:cubicBezTo>
                <a:cubicBezTo>
                  <a:pt x="62874" y="46341"/>
                  <a:pt x="63129" y="44844"/>
                  <a:pt x="63511" y="43366"/>
                </a:cubicBezTo>
                <a:cubicBezTo>
                  <a:pt x="62892" y="43985"/>
                  <a:pt x="62303" y="44585"/>
                  <a:pt x="61737" y="45159"/>
                </a:cubicBezTo>
                <a:cubicBezTo>
                  <a:pt x="61512" y="46458"/>
                  <a:pt x="61388" y="47767"/>
                  <a:pt x="61365" y="49077"/>
                </a:cubicBezTo>
                <a:close/>
                <a:moveTo>
                  <a:pt x="60082" y="46611"/>
                </a:moveTo>
                <a:cubicBezTo>
                  <a:pt x="60592" y="46097"/>
                  <a:pt x="61121" y="45561"/>
                  <a:pt x="61669" y="45002"/>
                </a:cubicBezTo>
                <a:cubicBezTo>
                  <a:pt x="62033" y="42983"/>
                  <a:pt x="62645" y="40991"/>
                  <a:pt x="63504" y="39051"/>
                </a:cubicBezTo>
                <a:cubicBezTo>
                  <a:pt x="62663" y="39880"/>
                  <a:pt x="61887" y="40683"/>
                  <a:pt x="61166" y="41456"/>
                </a:cubicBezTo>
                <a:cubicBezTo>
                  <a:pt x="60615" y="43152"/>
                  <a:pt x="60255" y="44874"/>
                  <a:pt x="60082" y="46611"/>
                </a:cubicBezTo>
                <a:close/>
                <a:moveTo>
                  <a:pt x="62202" y="35933"/>
                </a:moveTo>
                <a:cubicBezTo>
                  <a:pt x="60716" y="38350"/>
                  <a:pt x="59688" y="40882"/>
                  <a:pt x="59114" y="43467"/>
                </a:cubicBezTo>
                <a:cubicBezTo>
                  <a:pt x="59741" y="42762"/>
                  <a:pt x="60408" y="42023"/>
                  <a:pt x="61129" y="41257"/>
                </a:cubicBezTo>
                <a:cubicBezTo>
                  <a:pt x="62123" y="38278"/>
                  <a:pt x="63707" y="35393"/>
                  <a:pt x="65890" y="32707"/>
                </a:cubicBezTo>
                <a:cubicBezTo>
                  <a:pt x="64971" y="33449"/>
                  <a:pt x="64082" y="34204"/>
                  <a:pt x="63241" y="34965"/>
                </a:cubicBezTo>
                <a:cubicBezTo>
                  <a:pt x="62885" y="35292"/>
                  <a:pt x="62536" y="35614"/>
                  <a:pt x="62202" y="35933"/>
                </a:cubicBezTo>
                <a:moveTo>
                  <a:pt x="65650" y="30046"/>
                </a:moveTo>
                <a:cubicBezTo>
                  <a:pt x="62693" y="32737"/>
                  <a:pt x="60536" y="35723"/>
                  <a:pt x="59129" y="38852"/>
                </a:cubicBezTo>
                <a:cubicBezTo>
                  <a:pt x="60056" y="37832"/>
                  <a:pt x="61091" y="36762"/>
                  <a:pt x="62262" y="35652"/>
                </a:cubicBezTo>
                <a:cubicBezTo>
                  <a:pt x="63646" y="33457"/>
                  <a:pt x="65410" y="31367"/>
                  <a:pt x="67567" y="29431"/>
                </a:cubicBezTo>
                <a:cubicBezTo>
                  <a:pt x="71319" y="26066"/>
                  <a:pt x="76542" y="23071"/>
                  <a:pt x="82684" y="20505"/>
                </a:cubicBezTo>
                <a:cubicBezTo>
                  <a:pt x="82831" y="20389"/>
                  <a:pt x="82973" y="20276"/>
                  <a:pt x="83108" y="20160"/>
                </a:cubicBezTo>
                <a:cubicBezTo>
                  <a:pt x="75893" y="22940"/>
                  <a:pt x="69792" y="26268"/>
                  <a:pt x="65650" y="30046"/>
                </a:cubicBezTo>
                <a:moveTo>
                  <a:pt x="71349" y="25184"/>
                </a:moveTo>
                <a:cubicBezTo>
                  <a:pt x="68892" y="26786"/>
                  <a:pt x="66288" y="28542"/>
                  <a:pt x="63857" y="30414"/>
                </a:cubicBezTo>
                <a:cubicBezTo>
                  <a:pt x="63793" y="30470"/>
                  <a:pt x="63729" y="30530"/>
                  <a:pt x="63665" y="30590"/>
                </a:cubicBezTo>
                <a:cubicBezTo>
                  <a:pt x="59966" y="34016"/>
                  <a:pt x="57606" y="37911"/>
                  <a:pt x="56484" y="41966"/>
                </a:cubicBezTo>
                <a:cubicBezTo>
                  <a:pt x="57212" y="41055"/>
                  <a:pt x="58011" y="40098"/>
                  <a:pt x="58911" y="39096"/>
                </a:cubicBezTo>
                <a:cubicBezTo>
                  <a:pt x="60318" y="35847"/>
                  <a:pt x="62528" y="32752"/>
                  <a:pt x="65579" y="29971"/>
                </a:cubicBezTo>
                <a:cubicBezTo>
                  <a:pt x="69792" y="26133"/>
                  <a:pt x="76006" y="22764"/>
                  <a:pt x="83352" y="19957"/>
                </a:cubicBezTo>
                <a:cubicBezTo>
                  <a:pt x="83423" y="19897"/>
                  <a:pt x="83491" y="19837"/>
                  <a:pt x="83562" y="19777"/>
                </a:cubicBezTo>
                <a:cubicBezTo>
                  <a:pt x="79045" y="21387"/>
                  <a:pt x="74910" y="23195"/>
                  <a:pt x="71349" y="25184"/>
                </a:cubicBezTo>
                <a:moveTo>
                  <a:pt x="74610" y="23086"/>
                </a:moveTo>
                <a:cubicBezTo>
                  <a:pt x="74471" y="23173"/>
                  <a:pt x="74336" y="23259"/>
                  <a:pt x="74197" y="23349"/>
                </a:cubicBezTo>
                <a:cubicBezTo>
                  <a:pt x="73642" y="23706"/>
                  <a:pt x="73072" y="24069"/>
                  <a:pt x="72490" y="24445"/>
                </a:cubicBezTo>
                <a:cubicBezTo>
                  <a:pt x="75841" y="22674"/>
                  <a:pt x="79649" y="21049"/>
                  <a:pt x="83769" y="19593"/>
                </a:cubicBezTo>
                <a:cubicBezTo>
                  <a:pt x="83799" y="19567"/>
                  <a:pt x="83825" y="19541"/>
                  <a:pt x="83855" y="19515"/>
                </a:cubicBezTo>
                <a:cubicBezTo>
                  <a:pt x="80572" y="20610"/>
                  <a:pt x="77465" y="21803"/>
                  <a:pt x="74610" y="23086"/>
                </a:cubicBezTo>
                <a:close/>
                <a:moveTo>
                  <a:pt x="76032" y="22171"/>
                </a:moveTo>
                <a:cubicBezTo>
                  <a:pt x="75762" y="22344"/>
                  <a:pt x="75484" y="22524"/>
                  <a:pt x="75203" y="22704"/>
                </a:cubicBezTo>
                <a:cubicBezTo>
                  <a:pt x="77949" y="21496"/>
                  <a:pt x="80917" y="20374"/>
                  <a:pt x="84042" y="19342"/>
                </a:cubicBezTo>
                <a:cubicBezTo>
                  <a:pt x="84042" y="19338"/>
                  <a:pt x="84042" y="19338"/>
                  <a:pt x="84046" y="19338"/>
                </a:cubicBezTo>
                <a:cubicBezTo>
                  <a:pt x="81247" y="20216"/>
                  <a:pt x="78561" y="21162"/>
                  <a:pt x="76032" y="22171"/>
                </a:cubicBezTo>
                <a:close/>
                <a:moveTo>
                  <a:pt x="79566" y="19781"/>
                </a:moveTo>
                <a:cubicBezTo>
                  <a:pt x="79563" y="19785"/>
                  <a:pt x="79555" y="19788"/>
                  <a:pt x="79551" y="19796"/>
                </a:cubicBezTo>
                <a:cubicBezTo>
                  <a:pt x="81285" y="19398"/>
                  <a:pt x="82996" y="19034"/>
                  <a:pt x="84658" y="18700"/>
                </a:cubicBezTo>
                <a:cubicBezTo>
                  <a:pt x="84658" y="18700"/>
                  <a:pt x="84662" y="18700"/>
                  <a:pt x="84662" y="18697"/>
                </a:cubicBezTo>
                <a:cubicBezTo>
                  <a:pt x="83014" y="19023"/>
                  <a:pt x="81311" y="19387"/>
                  <a:pt x="79566" y="19781"/>
                </a:cubicBezTo>
                <a:moveTo>
                  <a:pt x="79968" y="19485"/>
                </a:moveTo>
                <a:cubicBezTo>
                  <a:pt x="79934" y="19511"/>
                  <a:pt x="79900" y="19537"/>
                  <a:pt x="79866" y="19560"/>
                </a:cubicBezTo>
                <a:cubicBezTo>
                  <a:pt x="81559" y="19181"/>
                  <a:pt x="83209" y="18832"/>
                  <a:pt x="84812" y="18517"/>
                </a:cubicBezTo>
                <a:cubicBezTo>
                  <a:pt x="84827" y="18498"/>
                  <a:pt x="84842" y="18475"/>
                  <a:pt x="84857" y="18456"/>
                </a:cubicBezTo>
                <a:cubicBezTo>
                  <a:pt x="83288" y="18764"/>
                  <a:pt x="81652" y="19106"/>
                  <a:pt x="79968" y="19485"/>
                </a:cubicBezTo>
                <a:close/>
                <a:moveTo>
                  <a:pt x="73338" y="20824"/>
                </a:moveTo>
                <a:cubicBezTo>
                  <a:pt x="73237" y="20884"/>
                  <a:pt x="73139" y="20944"/>
                  <a:pt x="73038" y="21004"/>
                </a:cubicBezTo>
                <a:cubicBezTo>
                  <a:pt x="75375" y="20400"/>
                  <a:pt x="77664" y="19845"/>
                  <a:pt x="79866" y="19349"/>
                </a:cubicBezTo>
                <a:cubicBezTo>
                  <a:pt x="79934" y="19301"/>
                  <a:pt x="80002" y="19248"/>
                  <a:pt x="80065" y="19199"/>
                </a:cubicBezTo>
                <a:cubicBezTo>
                  <a:pt x="77919" y="19680"/>
                  <a:pt x="75660" y="20224"/>
                  <a:pt x="73338" y="20824"/>
                </a:cubicBezTo>
                <a:close/>
                <a:moveTo>
                  <a:pt x="64554" y="22955"/>
                </a:moveTo>
                <a:cubicBezTo>
                  <a:pt x="64393" y="23049"/>
                  <a:pt x="64232" y="23146"/>
                  <a:pt x="64067" y="23244"/>
                </a:cubicBezTo>
                <a:cubicBezTo>
                  <a:pt x="67170" y="22317"/>
                  <a:pt x="70254" y="21462"/>
                  <a:pt x="73225" y="20693"/>
                </a:cubicBezTo>
                <a:cubicBezTo>
                  <a:pt x="73383" y="20599"/>
                  <a:pt x="73541" y="20505"/>
                  <a:pt x="73691" y="20411"/>
                </a:cubicBezTo>
                <a:cubicBezTo>
                  <a:pt x="70768" y="21165"/>
                  <a:pt x="67687" y="22021"/>
                  <a:pt x="64554" y="22955"/>
                </a:cubicBezTo>
                <a:close/>
                <a:moveTo>
                  <a:pt x="59140" y="24276"/>
                </a:moveTo>
                <a:cubicBezTo>
                  <a:pt x="57756" y="24722"/>
                  <a:pt x="56364" y="25180"/>
                  <a:pt x="54976" y="25653"/>
                </a:cubicBezTo>
                <a:cubicBezTo>
                  <a:pt x="54814" y="25769"/>
                  <a:pt x="54649" y="25885"/>
                  <a:pt x="54488" y="26005"/>
                </a:cubicBezTo>
                <a:cubicBezTo>
                  <a:pt x="57786" y="24880"/>
                  <a:pt x="61140" y="23811"/>
                  <a:pt x="64434" y="22828"/>
                </a:cubicBezTo>
                <a:cubicBezTo>
                  <a:pt x="64562" y="22753"/>
                  <a:pt x="64686" y="22677"/>
                  <a:pt x="64813" y="22606"/>
                </a:cubicBezTo>
                <a:cubicBezTo>
                  <a:pt x="64922" y="22542"/>
                  <a:pt x="65035" y="22475"/>
                  <a:pt x="65144" y="22411"/>
                </a:cubicBezTo>
                <a:cubicBezTo>
                  <a:pt x="63170" y="23000"/>
                  <a:pt x="61163" y="23623"/>
                  <a:pt x="59140" y="24276"/>
                </a:cubicBezTo>
                <a:close/>
                <a:moveTo>
                  <a:pt x="55441" y="25326"/>
                </a:moveTo>
                <a:cubicBezTo>
                  <a:pt x="58904" y="24160"/>
                  <a:pt x="62378" y="23064"/>
                  <a:pt x="65740" y="22070"/>
                </a:cubicBezTo>
                <a:cubicBezTo>
                  <a:pt x="66082" y="21875"/>
                  <a:pt x="66419" y="21683"/>
                  <a:pt x="66753" y="21492"/>
                </a:cubicBezTo>
                <a:cubicBezTo>
                  <a:pt x="63695" y="22396"/>
                  <a:pt x="60487" y="23405"/>
                  <a:pt x="57238" y="24482"/>
                </a:cubicBezTo>
                <a:cubicBezTo>
                  <a:pt x="56874" y="24602"/>
                  <a:pt x="56506" y="24726"/>
                  <a:pt x="56142" y="24850"/>
                </a:cubicBezTo>
                <a:cubicBezTo>
                  <a:pt x="55906" y="25007"/>
                  <a:pt x="55673" y="25165"/>
                  <a:pt x="55441" y="25326"/>
                </a:cubicBezTo>
                <a:close/>
                <a:moveTo>
                  <a:pt x="47907" y="27300"/>
                </a:moveTo>
                <a:cubicBezTo>
                  <a:pt x="47745" y="27454"/>
                  <a:pt x="47588" y="27608"/>
                  <a:pt x="47434" y="27765"/>
                </a:cubicBezTo>
                <a:cubicBezTo>
                  <a:pt x="50259" y="26707"/>
                  <a:pt x="53152" y="25687"/>
                  <a:pt x="56022" y="24719"/>
                </a:cubicBezTo>
                <a:cubicBezTo>
                  <a:pt x="56341" y="24505"/>
                  <a:pt x="56664" y="24295"/>
                  <a:pt x="56987" y="24084"/>
                </a:cubicBezTo>
                <a:cubicBezTo>
                  <a:pt x="53985" y="25098"/>
                  <a:pt x="50923" y="26178"/>
                  <a:pt x="47907" y="27300"/>
                </a:cubicBezTo>
                <a:close/>
                <a:moveTo>
                  <a:pt x="48218" y="27011"/>
                </a:moveTo>
                <a:cubicBezTo>
                  <a:pt x="51332" y="25855"/>
                  <a:pt x="54484" y="24749"/>
                  <a:pt x="57572" y="23717"/>
                </a:cubicBezTo>
                <a:cubicBezTo>
                  <a:pt x="58045" y="23420"/>
                  <a:pt x="58525" y="23128"/>
                  <a:pt x="59001" y="22846"/>
                </a:cubicBezTo>
                <a:cubicBezTo>
                  <a:pt x="55722" y="23946"/>
                  <a:pt x="52304" y="25150"/>
                  <a:pt x="48886" y="26414"/>
                </a:cubicBezTo>
                <a:cubicBezTo>
                  <a:pt x="48657" y="26613"/>
                  <a:pt x="48436" y="26808"/>
                  <a:pt x="48218" y="27011"/>
                </a:cubicBezTo>
                <a:close/>
                <a:moveTo>
                  <a:pt x="42196" y="28804"/>
                </a:moveTo>
                <a:cubicBezTo>
                  <a:pt x="44361" y="27945"/>
                  <a:pt x="46567" y="27097"/>
                  <a:pt x="48773" y="26279"/>
                </a:cubicBezTo>
                <a:cubicBezTo>
                  <a:pt x="49074" y="26020"/>
                  <a:pt x="49381" y="25765"/>
                  <a:pt x="49696" y="25518"/>
                </a:cubicBezTo>
                <a:cubicBezTo>
                  <a:pt x="47325" y="26399"/>
                  <a:pt x="44928" y="27322"/>
                  <a:pt x="42564" y="28264"/>
                </a:cubicBezTo>
                <a:cubicBezTo>
                  <a:pt x="42436" y="28444"/>
                  <a:pt x="42312" y="28624"/>
                  <a:pt x="42196" y="28804"/>
                </a:cubicBezTo>
                <a:moveTo>
                  <a:pt x="42436" y="28133"/>
                </a:moveTo>
                <a:cubicBezTo>
                  <a:pt x="42594" y="27912"/>
                  <a:pt x="42759" y="27694"/>
                  <a:pt x="42932" y="27473"/>
                </a:cubicBezTo>
                <a:cubicBezTo>
                  <a:pt x="41322" y="28114"/>
                  <a:pt x="39720" y="28771"/>
                  <a:pt x="38136" y="29435"/>
                </a:cubicBezTo>
                <a:cubicBezTo>
                  <a:pt x="38080" y="29607"/>
                  <a:pt x="38028" y="29780"/>
                  <a:pt x="37983" y="29953"/>
                </a:cubicBezTo>
                <a:cubicBezTo>
                  <a:pt x="39446" y="29337"/>
                  <a:pt x="40936" y="28729"/>
                  <a:pt x="42436" y="28133"/>
                </a:cubicBezTo>
                <a:close/>
                <a:moveTo>
                  <a:pt x="37825" y="30594"/>
                </a:moveTo>
                <a:cubicBezTo>
                  <a:pt x="39157" y="30035"/>
                  <a:pt x="40515" y="29476"/>
                  <a:pt x="41896" y="28925"/>
                </a:cubicBezTo>
                <a:cubicBezTo>
                  <a:pt x="41900" y="28925"/>
                  <a:pt x="41907" y="28921"/>
                  <a:pt x="41911" y="28921"/>
                </a:cubicBezTo>
                <a:cubicBezTo>
                  <a:pt x="42020" y="28741"/>
                  <a:pt x="42136" y="28564"/>
                  <a:pt x="42260" y="28384"/>
                </a:cubicBezTo>
                <a:cubicBezTo>
                  <a:pt x="40800" y="28970"/>
                  <a:pt x="39352" y="29559"/>
                  <a:pt x="37926" y="30159"/>
                </a:cubicBezTo>
                <a:cubicBezTo>
                  <a:pt x="37893" y="30305"/>
                  <a:pt x="37859" y="30452"/>
                  <a:pt x="37825" y="30594"/>
                </a:cubicBezTo>
                <a:moveTo>
                  <a:pt x="37769" y="30039"/>
                </a:moveTo>
                <a:cubicBezTo>
                  <a:pt x="37814" y="29870"/>
                  <a:pt x="37863" y="29697"/>
                  <a:pt x="37915" y="29529"/>
                </a:cubicBezTo>
                <a:cubicBezTo>
                  <a:pt x="36928" y="29945"/>
                  <a:pt x="35949" y="30362"/>
                  <a:pt x="34985" y="30782"/>
                </a:cubicBezTo>
                <a:cubicBezTo>
                  <a:pt x="34989" y="30928"/>
                  <a:pt x="35000" y="31074"/>
                  <a:pt x="35011" y="31221"/>
                </a:cubicBezTo>
                <a:cubicBezTo>
                  <a:pt x="35919" y="30827"/>
                  <a:pt x="36838" y="30433"/>
                  <a:pt x="37769" y="30039"/>
                </a:cubicBezTo>
                <a:moveTo>
                  <a:pt x="37622" y="30680"/>
                </a:moveTo>
                <a:cubicBezTo>
                  <a:pt x="37652" y="30538"/>
                  <a:pt x="37683" y="30392"/>
                  <a:pt x="37720" y="30245"/>
                </a:cubicBezTo>
                <a:cubicBezTo>
                  <a:pt x="36808" y="30628"/>
                  <a:pt x="35912" y="31014"/>
                  <a:pt x="35026" y="31401"/>
                </a:cubicBezTo>
                <a:cubicBezTo>
                  <a:pt x="35037" y="31528"/>
                  <a:pt x="35052" y="31656"/>
                  <a:pt x="35067" y="31784"/>
                </a:cubicBezTo>
                <a:cubicBezTo>
                  <a:pt x="35904" y="31416"/>
                  <a:pt x="36760" y="31048"/>
                  <a:pt x="37622" y="30680"/>
                </a:cubicBezTo>
                <a:close/>
                <a:moveTo>
                  <a:pt x="33657" y="33720"/>
                </a:moveTo>
                <a:cubicBezTo>
                  <a:pt x="33687" y="33806"/>
                  <a:pt x="33717" y="33888"/>
                  <a:pt x="33747" y="33975"/>
                </a:cubicBezTo>
                <a:cubicBezTo>
                  <a:pt x="34197" y="33753"/>
                  <a:pt x="34655" y="33532"/>
                  <a:pt x="35124" y="33311"/>
                </a:cubicBezTo>
                <a:cubicBezTo>
                  <a:pt x="35105" y="33217"/>
                  <a:pt x="35086" y="33119"/>
                  <a:pt x="35067" y="33022"/>
                </a:cubicBezTo>
                <a:cubicBezTo>
                  <a:pt x="34583" y="33243"/>
                  <a:pt x="34111" y="33464"/>
                  <a:pt x="33645" y="33686"/>
                </a:cubicBezTo>
                <a:cubicBezTo>
                  <a:pt x="33649" y="33697"/>
                  <a:pt x="33653" y="33708"/>
                  <a:pt x="33657" y="33720"/>
                </a:cubicBezTo>
                <a:moveTo>
                  <a:pt x="32681" y="34684"/>
                </a:moveTo>
                <a:cubicBezTo>
                  <a:pt x="32726" y="34789"/>
                  <a:pt x="32764" y="34890"/>
                  <a:pt x="32805" y="34992"/>
                </a:cubicBezTo>
                <a:cubicBezTo>
                  <a:pt x="33109" y="34830"/>
                  <a:pt x="33420" y="34665"/>
                  <a:pt x="33735" y="34504"/>
                </a:cubicBezTo>
                <a:cubicBezTo>
                  <a:pt x="33702" y="34406"/>
                  <a:pt x="33668" y="34309"/>
                  <a:pt x="33630" y="34211"/>
                </a:cubicBezTo>
                <a:cubicBezTo>
                  <a:pt x="33311" y="34369"/>
                  <a:pt x="32992" y="34526"/>
                  <a:pt x="32681" y="34684"/>
                </a:cubicBezTo>
                <a:close/>
                <a:moveTo>
                  <a:pt x="32497" y="34237"/>
                </a:moveTo>
                <a:cubicBezTo>
                  <a:pt x="32538" y="34339"/>
                  <a:pt x="32580" y="34436"/>
                  <a:pt x="32621" y="34538"/>
                </a:cubicBezTo>
                <a:cubicBezTo>
                  <a:pt x="32936" y="34376"/>
                  <a:pt x="33255" y="34219"/>
                  <a:pt x="33578" y="34057"/>
                </a:cubicBezTo>
                <a:cubicBezTo>
                  <a:pt x="33548" y="33967"/>
                  <a:pt x="33514" y="33873"/>
                  <a:pt x="33480" y="33783"/>
                </a:cubicBezTo>
                <a:cubicBezTo>
                  <a:pt x="33480" y="33776"/>
                  <a:pt x="33476" y="33772"/>
                  <a:pt x="33476" y="33765"/>
                </a:cubicBezTo>
                <a:cubicBezTo>
                  <a:pt x="33146" y="33922"/>
                  <a:pt x="32820" y="34080"/>
                  <a:pt x="32497" y="34237"/>
                </a:cubicBezTo>
                <a:close/>
                <a:moveTo>
                  <a:pt x="32302" y="33783"/>
                </a:moveTo>
                <a:cubicBezTo>
                  <a:pt x="32347" y="33885"/>
                  <a:pt x="32392" y="33986"/>
                  <a:pt x="32433" y="34087"/>
                </a:cubicBezTo>
                <a:cubicBezTo>
                  <a:pt x="32760" y="33930"/>
                  <a:pt x="33086" y="33772"/>
                  <a:pt x="33420" y="33611"/>
                </a:cubicBezTo>
                <a:cubicBezTo>
                  <a:pt x="33386" y="33509"/>
                  <a:pt x="33349" y="33408"/>
                  <a:pt x="33315" y="33307"/>
                </a:cubicBezTo>
                <a:cubicBezTo>
                  <a:pt x="32974" y="33464"/>
                  <a:pt x="32636" y="33626"/>
                  <a:pt x="32302" y="33783"/>
                </a:cubicBezTo>
                <a:close/>
                <a:moveTo>
                  <a:pt x="33146" y="32230"/>
                </a:moveTo>
                <a:cubicBezTo>
                  <a:pt x="33184" y="32350"/>
                  <a:pt x="33225" y="32470"/>
                  <a:pt x="33266" y="32590"/>
                </a:cubicBezTo>
                <a:cubicBezTo>
                  <a:pt x="33799" y="32346"/>
                  <a:pt x="34339" y="32102"/>
                  <a:pt x="34891" y="31862"/>
                </a:cubicBezTo>
                <a:cubicBezTo>
                  <a:pt x="34876" y="31735"/>
                  <a:pt x="34861" y="31607"/>
                  <a:pt x="34850" y="31476"/>
                </a:cubicBezTo>
                <a:cubicBezTo>
                  <a:pt x="34276" y="31727"/>
                  <a:pt x="33705" y="31979"/>
                  <a:pt x="33146" y="32230"/>
                </a:cubicBezTo>
                <a:close/>
                <a:moveTo>
                  <a:pt x="34801" y="30861"/>
                </a:moveTo>
                <a:cubicBezTo>
                  <a:pt x="34186" y="31131"/>
                  <a:pt x="33574" y="31397"/>
                  <a:pt x="32970" y="31667"/>
                </a:cubicBezTo>
                <a:cubicBezTo>
                  <a:pt x="33011" y="31802"/>
                  <a:pt x="33053" y="31934"/>
                  <a:pt x="33094" y="32069"/>
                </a:cubicBezTo>
                <a:cubicBezTo>
                  <a:pt x="33668" y="31810"/>
                  <a:pt x="34246" y="31555"/>
                  <a:pt x="34831" y="31300"/>
                </a:cubicBezTo>
                <a:cubicBezTo>
                  <a:pt x="34820" y="31153"/>
                  <a:pt x="34808" y="31007"/>
                  <a:pt x="34801" y="30861"/>
                </a:cubicBezTo>
                <a:close/>
                <a:moveTo>
                  <a:pt x="32741" y="30883"/>
                </a:moveTo>
                <a:cubicBezTo>
                  <a:pt x="33420" y="30579"/>
                  <a:pt x="34103" y="30279"/>
                  <a:pt x="34790" y="29979"/>
                </a:cubicBezTo>
                <a:cubicBezTo>
                  <a:pt x="34793" y="29784"/>
                  <a:pt x="34801" y="29589"/>
                  <a:pt x="34816" y="29390"/>
                </a:cubicBezTo>
                <a:cubicBezTo>
                  <a:pt x="34077" y="29716"/>
                  <a:pt x="33341" y="30043"/>
                  <a:pt x="32614" y="30369"/>
                </a:cubicBezTo>
                <a:cubicBezTo>
                  <a:pt x="32655" y="30542"/>
                  <a:pt x="32696" y="30710"/>
                  <a:pt x="32741" y="30883"/>
                </a:cubicBezTo>
                <a:moveTo>
                  <a:pt x="32745" y="31581"/>
                </a:moveTo>
                <a:cubicBezTo>
                  <a:pt x="32704" y="31431"/>
                  <a:pt x="32659" y="31281"/>
                  <a:pt x="32617" y="31131"/>
                </a:cubicBezTo>
                <a:cubicBezTo>
                  <a:pt x="32193" y="31318"/>
                  <a:pt x="31773" y="31510"/>
                  <a:pt x="31353" y="31697"/>
                </a:cubicBezTo>
                <a:cubicBezTo>
                  <a:pt x="31417" y="31840"/>
                  <a:pt x="31484" y="31979"/>
                  <a:pt x="31548" y="32121"/>
                </a:cubicBezTo>
                <a:cubicBezTo>
                  <a:pt x="31946" y="31941"/>
                  <a:pt x="32343" y="31761"/>
                  <a:pt x="32745" y="31581"/>
                </a:cubicBezTo>
                <a:moveTo>
                  <a:pt x="34786" y="30170"/>
                </a:moveTo>
                <a:cubicBezTo>
                  <a:pt x="34114" y="30463"/>
                  <a:pt x="33450" y="30756"/>
                  <a:pt x="32790" y="31052"/>
                </a:cubicBezTo>
                <a:cubicBezTo>
                  <a:pt x="32831" y="31202"/>
                  <a:pt x="32872" y="31352"/>
                  <a:pt x="32917" y="31502"/>
                </a:cubicBezTo>
                <a:cubicBezTo>
                  <a:pt x="33537" y="31228"/>
                  <a:pt x="34163" y="30951"/>
                  <a:pt x="34793" y="30677"/>
                </a:cubicBezTo>
                <a:cubicBezTo>
                  <a:pt x="34790" y="30527"/>
                  <a:pt x="34786" y="30380"/>
                  <a:pt x="34786" y="30230"/>
                </a:cubicBezTo>
                <a:cubicBezTo>
                  <a:pt x="34786" y="30211"/>
                  <a:pt x="34786" y="30189"/>
                  <a:pt x="34786" y="30170"/>
                </a:cubicBezTo>
                <a:moveTo>
                  <a:pt x="31796" y="32658"/>
                </a:moveTo>
                <a:cubicBezTo>
                  <a:pt x="32167" y="32485"/>
                  <a:pt x="32542" y="32316"/>
                  <a:pt x="32921" y="32144"/>
                </a:cubicBezTo>
                <a:cubicBezTo>
                  <a:pt x="32880" y="32012"/>
                  <a:pt x="32839" y="31877"/>
                  <a:pt x="32797" y="31746"/>
                </a:cubicBezTo>
                <a:cubicBezTo>
                  <a:pt x="32400" y="31922"/>
                  <a:pt x="32009" y="32099"/>
                  <a:pt x="31619" y="32275"/>
                </a:cubicBezTo>
                <a:cubicBezTo>
                  <a:pt x="31679" y="32403"/>
                  <a:pt x="31736" y="32530"/>
                  <a:pt x="31796" y="32658"/>
                </a:cubicBezTo>
                <a:moveTo>
                  <a:pt x="18101" y="48154"/>
                </a:moveTo>
                <a:cubicBezTo>
                  <a:pt x="16960" y="47197"/>
                  <a:pt x="16281" y="46112"/>
                  <a:pt x="16281" y="44927"/>
                </a:cubicBezTo>
                <a:cubicBezTo>
                  <a:pt x="16281" y="44702"/>
                  <a:pt x="16303" y="44477"/>
                  <a:pt x="16352" y="44248"/>
                </a:cubicBezTo>
                <a:cubicBezTo>
                  <a:pt x="16589" y="43167"/>
                  <a:pt x="17489" y="42012"/>
                  <a:pt x="18904" y="40788"/>
                </a:cubicBezTo>
                <a:cubicBezTo>
                  <a:pt x="20318" y="39565"/>
                  <a:pt x="22250" y="38278"/>
                  <a:pt x="24565" y="36958"/>
                </a:cubicBezTo>
                <a:cubicBezTo>
                  <a:pt x="26704" y="35734"/>
                  <a:pt x="29169" y="34489"/>
                  <a:pt x="31852" y="33239"/>
                </a:cubicBezTo>
                <a:cubicBezTo>
                  <a:pt x="31799" y="33123"/>
                  <a:pt x="31747" y="33007"/>
                  <a:pt x="31694" y="32890"/>
                </a:cubicBezTo>
                <a:cubicBezTo>
                  <a:pt x="25747" y="35622"/>
                  <a:pt x="20693" y="38361"/>
                  <a:pt x="17680" y="40811"/>
                </a:cubicBezTo>
                <a:cubicBezTo>
                  <a:pt x="15940" y="42225"/>
                  <a:pt x="14889" y="43542"/>
                  <a:pt x="14724" y="44675"/>
                </a:cubicBezTo>
                <a:cubicBezTo>
                  <a:pt x="14705" y="44807"/>
                  <a:pt x="14698" y="44938"/>
                  <a:pt x="14698" y="45069"/>
                </a:cubicBezTo>
                <a:cubicBezTo>
                  <a:pt x="14698" y="46094"/>
                  <a:pt x="15290" y="47043"/>
                  <a:pt x="16337" y="47895"/>
                </a:cubicBezTo>
                <a:cubicBezTo>
                  <a:pt x="16637" y="48139"/>
                  <a:pt x="16971" y="48371"/>
                  <a:pt x="17335" y="48596"/>
                </a:cubicBezTo>
                <a:cubicBezTo>
                  <a:pt x="17707" y="48544"/>
                  <a:pt x="18074" y="48487"/>
                  <a:pt x="18446" y="48427"/>
                </a:cubicBezTo>
                <a:cubicBezTo>
                  <a:pt x="18326" y="48337"/>
                  <a:pt x="18210" y="48247"/>
                  <a:pt x="18101" y="48154"/>
                </a:cubicBezTo>
                <a:moveTo>
                  <a:pt x="18018" y="44784"/>
                </a:moveTo>
                <a:cubicBezTo>
                  <a:pt x="18018" y="44465"/>
                  <a:pt x="18063" y="44143"/>
                  <a:pt x="18153" y="43816"/>
                </a:cubicBezTo>
                <a:cubicBezTo>
                  <a:pt x="18465" y="42724"/>
                  <a:pt x="19410" y="41561"/>
                  <a:pt x="20858" y="40338"/>
                </a:cubicBezTo>
                <a:cubicBezTo>
                  <a:pt x="22303" y="39119"/>
                  <a:pt x="24250" y="37843"/>
                  <a:pt x="26569" y="36537"/>
                </a:cubicBezTo>
                <a:cubicBezTo>
                  <a:pt x="28227" y="35607"/>
                  <a:pt x="30077" y="34661"/>
                  <a:pt x="32066" y="33712"/>
                </a:cubicBezTo>
                <a:cubicBezTo>
                  <a:pt x="32017" y="33607"/>
                  <a:pt x="31968" y="33498"/>
                  <a:pt x="31919" y="33389"/>
                </a:cubicBezTo>
                <a:cubicBezTo>
                  <a:pt x="26764" y="35794"/>
                  <a:pt x="22404" y="38196"/>
                  <a:pt x="19647" y="40391"/>
                </a:cubicBezTo>
                <a:cubicBezTo>
                  <a:pt x="17876" y="41798"/>
                  <a:pt x="16765" y="43122"/>
                  <a:pt x="16517" y="44281"/>
                </a:cubicBezTo>
                <a:cubicBezTo>
                  <a:pt x="16469" y="44499"/>
                  <a:pt x="16446" y="44717"/>
                  <a:pt x="16446" y="44927"/>
                </a:cubicBezTo>
                <a:cubicBezTo>
                  <a:pt x="16446" y="46045"/>
                  <a:pt x="17088" y="47088"/>
                  <a:pt x="18210" y="48026"/>
                </a:cubicBezTo>
                <a:cubicBezTo>
                  <a:pt x="18356" y="48150"/>
                  <a:pt x="18510" y="48274"/>
                  <a:pt x="18675" y="48390"/>
                </a:cubicBezTo>
                <a:cubicBezTo>
                  <a:pt x="19057" y="48326"/>
                  <a:pt x="19440" y="48259"/>
                  <a:pt x="19823" y="48184"/>
                </a:cubicBezTo>
                <a:cubicBezTo>
                  <a:pt x="18690" y="47167"/>
                  <a:pt x="18018" y="46022"/>
                  <a:pt x="18018" y="44784"/>
                </a:cubicBezTo>
                <a:moveTo>
                  <a:pt x="33094" y="32665"/>
                </a:moveTo>
                <a:cubicBezTo>
                  <a:pt x="33053" y="32545"/>
                  <a:pt x="33015" y="32429"/>
                  <a:pt x="32974" y="32309"/>
                </a:cubicBezTo>
                <a:cubicBezTo>
                  <a:pt x="32602" y="32474"/>
                  <a:pt x="32231" y="32643"/>
                  <a:pt x="31863" y="32812"/>
                </a:cubicBezTo>
                <a:cubicBezTo>
                  <a:pt x="31919" y="32928"/>
                  <a:pt x="31972" y="33044"/>
                  <a:pt x="32024" y="33157"/>
                </a:cubicBezTo>
                <a:cubicBezTo>
                  <a:pt x="32377" y="32995"/>
                  <a:pt x="32734" y="32830"/>
                  <a:pt x="33094" y="32665"/>
                </a:cubicBezTo>
                <a:close/>
                <a:moveTo>
                  <a:pt x="32092" y="33311"/>
                </a:moveTo>
                <a:cubicBezTo>
                  <a:pt x="32141" y="33419"/>
                  <a:pt x="32190" y="33524"/>
                  <a:pt x="32235" y="33633"/>
                </a:cubicBezTo>
                <a:cubicBezTo>
                  <a:pt x="32572" y="33472"/>
                  <a:pt x="32914" y="33311"/>
                  <a:pt x="33259" y="33153"/>
                </a:cubicBezTo>
                <a:cubicBezTo>
                  <a:pt x="33221" y="33044"/>
                  <a:pt x="33184" y="32935"/>
                  <a:pt x="33146" y="32827"/>
                </a:cubicBezTo>
                <a:cubicBezTo>
                  <a:pt x="32794" y="32988"/>
                  <a:pt x="32441" y="33149"/>
                  <a:pt x="32092" y="33311"/>
                </a:cubicBezTo>
                <a:close/>
                <a:moveTo>
                  <a:pt x="21211" y="47898"/>
                </a:moveTo>
                <a:cubicBezTo>
                  <a:pt x="20281" y="46897"/>
                  <a:pt x="19740" y="45805"/>
                  <a:pt x="19740" y="44645"/>
                </a:cubicBezTo>
                <a:cubicBezTo>
                  <a:pt x="19740" y="44225"/>
                  <a:pt x="19812" y="43794"/>
                  <a:pt x="19962" y="43362"/>
                </a:cubicBezTo>
                <a:cubicBezTo>
                  <a:pt x="20284" y="42413"/>
                  <a:pt x="21061" y="41419"/>
                  <a:pt x="22205" y="40387"/>
                </a:cubicBezTo>
                <a:cubicBezTo>
                  <a:pt x="23350" y="39351"/>
                  <a:pt x="24866" y="38282"/>
                  <a:pt x="26670" y="37190"/>
                </a:cubicBezTo>
                <a:cubicBezTo>
                  <a:pt x="28314" y="36196"/>
                  <a:pt x="30197" y="35187"/>
                  <a:pt x="32265" y="34170"/>
                </a:cubicBezTo>
                <a:cubicBezTo>
                  <a:pt x="32220" y="34069"/>
                  <a:pt x="32175" y="33967"/>
                  <a:pt x="32130" y="33862"/>
                </a:cubicBezTo>
                <a:cubicBezTo>
                  <a:pt x="27770" y="35941"/>
                  <a:pt x="24085" y="38012"/>
                  <a:pt x="21609" y="39944"/>
                </a:cubicBezTo>
                <a:cubicBezTo>
                  <a:pt x="19808" y="41344"/>
                  <a:pt x="18645" y="42676"/>
                  <a:pt x="18315" y="43861"/>
                </a:cubicBezTo>
                <a:cubicBezTo>
                  <a:pt x="18225" y="44173"/>
                  <a:pt x="18183" y="44484"/>
                  <a:pt x="18183" y="44784"/>
                </a:cubicBezTo>
                <a:cubicBezTo>
                  <a:pt x="18183" y="45989"/>
                  <a:pt x="18859" y="47122"/>
                  <a:pt x="20026" y="48146"/>
                </a:cubicBezTo>
                <a:cubicBezTo>
                  <a:pt x="20423" y="48067"/>
                  <a:pt x="20817" y="47985"/>
                  <a:pt x="21211" y="47898"/>
                </a:cubicBezTo>
                <a:close/>
                <a:moveTo>
                  <a:pt x="21781" y="48454"/>
                </a:moveTo>
                <a:cubicBezTo>
                  <a:pt x="21635" y="48322"/>
                  <a:pt x="21496" y="48191"/>
                  <a:pt x="21361" y="48056"/>
                </a:cubicBezTo>
                <a:cubicBezTo>
                  <a:pt x="20982" y="48142"/>
                  <a:pt x="20596" y="48225"/>
                  <a:pt x="20209" y="48304"/>
                </a:cubicBezTo>
                <a:cubicBezTo>
                  <a:pt x="20367" y="48431"/>
                  <a:pt x="20528" y="48559"/>
                  <a:pt x="20701" y="48683"/>
                </a:cubicBezTo>
                <a:cubicBezTo>
                  <a:pt x="21080" y="48626"/>
                  <a:pt x="21455" y="48562"/>
                  <a:pt x="21826" y="48495"/>
                </a:cubicBezTo>
                <a:cubicBezTo>
                  <a:pt x="21811" y="48484"/>
                  <a:pt x="21796" y="48469"/>
                  <a:pt x="21781" y="48454"/>
                </a:cubicBezTo>
                <a:close/>
                <a:moveTo>
                  <a:pt x="23185" y="48232"/>
                </a:moveTo>
                <a:cubicBezTo>
                  <a:pt x="23023" y="48063"/>
                  <a:pt x="22873" y="47891"/>
                  <a:pt x="22731" y="47718"/>
                </a:cubicBezTo>
                <a:cubicBezTo>
                  <a:pt x="22340" y="47823"/>
                  <a:pt x="21947" y="47921"/>
                  <a:pt x="21549" y="48015"/>
                </a:cubicBezTo>
                <a:cubicBezTo>
                  <a:pt x="21658" y="48120"/>
                  <a:pt x="21770" y="48229"/>
                  <a:pt x="21887" y="48334"/>
                </a:cubicBezTo>
                <a:cubicBezTo>
                  <a:pt x="21935" y="48375"/>
                  <a:pt x="21984" y="48420"/>
                  <a:pt x="22029" y="48461"/>
                </a:cubicBezTo>
                <a:cubicBezTo>
                  <a:pt x="22419" y="48390"/>
                  <a:pt x="22802" y="48311"/>
                  <a:pt x="23185" y="48232"/>
                </a:cubicBezTo>
                <a:close/>
                <a:moveTo>
                  <a:pt x="23845" y="48863"/>
                </a:moveTo>
                <a:cubicBezTo>
                  <a:pt x="23755" y="48784"/>
                  <a:pt x="23669" y="48705"/>
                  <a:pt x="23586" y="48626"/>
                </a:cubicBezTo>
                <a:cubicBezTo>
                  <a:pt x="23500" y="48547"/>
                  <a:pt x="23421" y="48469"/>
                  <a:pt x="23339" y="48390"/>
                </a:cubicBezTo>
                <a:cubicBezTo>
                  <a:pt x="22967" y="48469"/>
                  <a:pt x="22592" y="48544"/>
                  <a:pt x="22217" y="48615"/>
                </a:cubicBezTo>
                <a:cubicBezTo>
                  <a:pt x="22386" y="48758"/>
                  <a:pt x="22562" y="48893"/>
                  <a:pt x="22749" y="49031"/>
                </a:cubicBezTo>
                <a:cubicBezTo>
                  <a:pt x="23117" y="48979"/>
                  <a:pt x="23481" y="48923"/>
                  <a:pt x="23845" y="48863"/>
                </a:cubicBezTo>
                <a:close/>
                <a:moveTo>
                  <a:pt x="24029" y="49016"/>
                </a:moveTo>
                <a:cubicBezTo>
                  <a:pt x="23676" y="49077"/>
                  <a:pt x="23320" y="49133"/>
                  <a:pt x="22963" y="49185"/>
                </a:cubicBezTo>
                <a:cubicBezTo>
                  <a:pt x="23151" y="49317"/>
                  <a:pt x="23342" y="49444"/>
                  <a:pt x="23541" y="49572"/>
                </a:cubicBezTo>
                <a:cubicBezTo>
                  <a:pt x="23890" y="49538"/>
                  <a:pt x="24235" y="49500"/>
                  <a:pt x="24580" y="49459"/>
                </a:cubicBezTo>
                <a:cubicBezTo>
                  <a:pt x="24389" y="49313"/>
                  <a:pt x="24205" y="49167"/>
                  <a:pt x="24029" y="49016"/>
                </a:cubicBezTo>
                <a:close/>
                <a:moveTo>
                  <a:pt x="25368" y="48818"/>
                </a:moveTo>
                <a:cubicBezTo>
                  <a:pt x="25353" y="48803"/>
                  <a:pt x="25338" y="48788"/>
                  <a:pt x="25327" y="48776"/>
                </a:cubicBezTo>
                <a:cubicBezTo>
                  <a:pt x="24967" y="48848"/>
                  <a:pt x="24599" y="48919"/>
                  <a:pt x="24235" y="48983"/>
                </a:cubicBezTo>
                <a:cubicBezTo>
                  <a:pt x="24419" y="49133"/>
                  <a:pt x="24610" y="49283"/>
                  <a:pt x="24809" y="49429"/>
                </a:cubicBezTo>
                <a:cubicBezTo>
                  <a:pt x="25166" y="49384"/>
                  <a:pt x="25522" y="49335"/>
                  <a:pt x="25871" y="49279"/>
                </a:cubicBezTo>
                <a:cubicBezTo>
                  <a:pt x="25699" y="49125"/>
                  <a:pt x="25530" y="48971"/>
                  <a:pt x="25368" y="48818"/>
                </a:cubicBezTo>
                <a:moveTo>
                  <a:pt x="27158" y="49058"/>
                </a:moveTo>
                <a:cubicBezTo>
                  <a:pt x="27121" y="49020"/>
                  <a:pt x="27079" y="48979"/>
                  <a:pt x="27042" y="48938"/>
                </a:cubicBezTo>
                <a:cubicBezTo>
                  <a:pt x="26895" y="48788"/>
                  <a:pt x="26757" y="48638"/>
                  <a:pt x="26625" y="48484"/>
                </a:cubicBezTo>
                <a:cubicBezTo>
                  <a:pt x="26550" y="48502"/>
                  <a:pt x="26475" y="48521"/>
                  <a:pt x="26400" y="48536"/>
                </a:cubicBezTo>
                <a:cubicBezTo>
                  <a:pt x="26108" y="48608"/>
                  <a:pt x="25811" y="48675"/>
                  <a:pt x="25511" y="48735"/>
                </a:cubicBezTo>
                <a:cubicBezTo>
                  <a:pt x="25691" y="48908"/>
                  <a:pt x="25879" y="49080"/>
                  <a:pt x="26078" y="49249"/>
                </a:cubicBezTo>
                <a:cubicBezTo>
                  <a:pt x="26441" y="49189"/>
                  <a:pt x="26802" y="49125"/>
                  <a:pt x="27158" y="49058"/>
                </a:cubicBezTo>
                <a:moveTo>
                  <a:pt x="27316" y="49215"/>
                </a:moveTo>
                <a:cubicBezTo>
                  <a:pt x="26967" y="49283"/>
                  <a:pt x="26614" y="49343"/>
                  <a:pt x="26261" y="49403"/>
                </a:cubicBezTo>
                <a:cubicBezTo>
                  <a:pt x="26456" y="49564"/>
                  <a:pt x="26663" y="49726"/>
                  <a:pt x="26877" y="49879"/>
                </a:cubicBezTo>
                <a:cubicBezTo>
                  <a:pt x="27222" y="49842"/>
                  <a:pt x="27563" y="49797"/>
                  <a:pt x="27901" y="49752"/>
                </a:cubicBezTo>
                <a:cubicBezTo>
                  <a:pt x="27698" y="49576"/>
                  <a:pt x="27503" y="49395"/>
                  <a:pt x="27316" y="49215"/>
                </a:cubicBezTo>
                <a:close/>
                <a:moveTo>
                  <a:pt x="29150" y="49553"/>
                </a:moveTo>
                <a:cubicBezTo>
                  <a:pt x="28959" y="49362"/>
                  <a:pt x="28779" y="49170"/>
                  <a:pt x="28603" y="48975"/>
                </a:cubicBezTo>
                <a:cubicBezTo>
                  <a:pt x="28595" y="48964"/>
                  <a:pt x="28588" y="48956"/>
                  <a:pt x="28580" y="48945"/>
                </a:cubicBezTo>
                <a:cubicBezTo>
                  <a:pt x="28456" y="48975"/>
                  <a:pt x="28332" y="49001"/>
                  <a:pt x="28209" y="49028"/>
                </a:cubicBezTo>
                <a:cubicBezTo>
                  <a:pt x="27976" y="49080"/>
                  <a:pt x="27740" y="49129"/>
                  <a:pt x="27500" y="49178"/>
                </a:cubicBezTo>
                <a:cubicBezTo>
                  <a:pt x="27691" y="49362"/>
                  <a:pt x="27893" y="49542"/>
                  <a:pt x="28104" y="49722"/>
                </a:cubicBezTo>
                <a:cubicBezTo>
                  <a:pt x="28456" y="49669"/>
                  <a:pt x="28805" y="49613"/>
                  <a:pt x="29150" y="49553"/>
                </a:cubicBezTo>
                <a:close/>
                <a:moveTo>
                  <a:pt x="29912" y="50258"/>
                </a:moveTo>
                <a:cubicBezTo>
                  <a:pt x="29702" y="50078"/>
                  <a:pt x="29503" y="49891"/>
                  <a:pt x="29308" y="49707"/>
                </a:cubicBezTo>
                <a:cubicBezTo>
                  <a:pt x="28974" y="49767"/>
                  <a:pt x="28633" y="49823"/>
                  <a:pt x="28287" y="49876"/>
                </a:cubicBezTo>
                <a:cubicBezTo>
                  <a:pt x="28490" y="50045"/>
                  <a:pt x="28700" y="50210"/>
                  <a:pt x="28918" y="50371"/>
                </a:cubicBezTo>
                <a:cubicBezTo>
                  <a:pt x="29252" y="50337"/>
                  <a:pt x="29586" y="50300"/>
                  <a:pt x="29912" y="50258"/>
                </a:cubicBezTo>
                <a:moveTo>
                  <a:pt x="30092" y="50412"/>
                </a:moveTo>
                <a:cubicBezTo>
                  <a:pt x="29777" y="50453"/>
                  <a:pt x="29454" y="50491"/>
                  <a:pt x="29132" y="50525"/>
                </a:cubicBezTo>
                <a:cubicBezTo>
                  <a:pt x="29338" y="50675"/>
                  <a:pt x="29548" y="50821"/>
                  <a:pt x="29762" y="50968"/>
                </a:cubicBezTo>
                <a:cubicBezTo>
                  <a:pt x="30077" y="50949"/>
                  <a:pt x="30392" y="50930"/>
                  <a:pt x="30700" y="50904"/>
                </a:cubicBezTo>
                <a:cubicBezTo>
                  <a:pt x="30494" y="50742"/>
                  <a:pt x="30291" y="50581"/>
                  <a:pt x="30092" y="50412"/>
                </a:cubicBezTo>
                <a:close/>
                <a:moveTo>
                  <a:pt x="31886" y="50791"/>
                </a:moveTo>
                <a:cubicBezTo>
                  <a:pt x="31679" y="50611"/>
                  <a:pt x="31477" y="50423"/>
                  <a:pt x="31282" y="50236"/>
                </a:cubicBezTo>
                <a:cubicBezTo>
                  <a:pt x="30959" y="50292"/>
                  <a:pt x="30629" y="50341"/>
                  <a:pt x="30299" y="50386"/>
                </a:cubicBezTo>
                <a:cubicBezTo>
                  <a:pt x="30501" y="50555"/>
                  <a:pt x="30711" y="50720"/>
                  <a:pt x="30925" y="50885"/>
                </a:cubicBezTo>
                <a:cubicBezTo>
                  <a:pt x="31248" y="50859"/>
                  <a:pt x="31570" y="50829"/>
                  <a:pt x="31886" y="50791"/>
                </a:cubicBezTo>
                <a:moveTo>
                  <a:pt x="32066" y="50949"/>
                </a:moveTo>
                <a:cubicBezTo>
                  <a:pt x="31758" y="50983"/>
                  <a:pt x="31450" y="51016"/>
                  <a:pt x="31135" y="51043"/>
                </a:cubicBezTo>
                <a:cubicBezTo>
                  <a:pt x="31342" y="51193"/>
                  <a:pt x="31552" y="51343"/>
                  <a:pt x="31766" y="51493"/>
                </a:cubicBezTo>
                <a:cubicBezTo>
                  <a:pt x="32073" y="51482"/>
                  <a:pt x="32373" y="51467"/>
                  <a:pt x="32674" y="51448"/>
                </a:cubicBezTo>
                <a:cubicBezTo>
                  <a:pt x="32467" y="51283"/>
                  <a:pt x="32261" y="51118"/>
                  <a:pt x="32066" y="50949"/>
                </a:cubicBezTo>
                <a:close/>
                <a:moveTo>
                  <a:pt x="33825" y="51358"/>
                </a:moveTo>
                <a:cubicBezTo>
                  <a:pt x="33615" y="51174"/>
                  <a:pt x="33413" y="50983"/>
                  <a:pt x="33218" y="50795"/>
                </a:cubicBezTo>
                <a:cubicBezTo>
                  <a:pt x="32906" y="50840"/>
                  <a:pt x="32587" y="50885"/>
                  <a:pt x="32268" y="50922"/>
                </a:cubicBezTo>
                <a:cubicBezTo>
                  <a:pt x="32471" y="51095"/>
                  <a:pt x="32681" y="51264"/>
                  <a:pt x="32899" y="51433"/>
                </a:cubicBezTo>
                <a:cubicBezTo>
                  <a:pt x="33210" y="51414"/>
                  <a:pt x="33522" y="51388"/>
                  <a:pt x="33825" y="51358"/>
                </a:cubicBezTo>
                <a:moveTo>
                  <a:pt x="34002" y="51515"/>
                </a:moveTo>
                <a:cubicBezTo>
                  <a:pt x="33705" y="51545"/>
                  <a:pt x="33409" y="51568"/>
                  <a:pt x="33105" y="51590"/>
                </a:cubicBezTo>
                <a:cubicBezTo>
                  <a:pt x="33311" y="51748"/>
                  <a:pt x="33525" y="51902"/>
                  <a:pt x="33739" y="52052"/>
                </a:cubicBezTo>
                <a:cubicBezTo>
                  <a:pt x="34036" y="52048"/>
                  <a:pt x="34328" y="52041"/>
                  <a:pt x="34617" y="52026"/>
                </a:cubicBezTo>
                <a:cubicBezTo>
                  <a:pt x="34407" y="51857"/>
                  <a:pt x="34201" y="51688"/>
                  <a:pt x="34002" y="51515"/>
                </a:cubicBezTo>
                <a:moveTo>
                  <a:pt x="35735" y="51962"/>
                </a:moveTo>
                <a:cubicBezTo>
                  <a:pt x="35525" y="51770"/>
                  <a:pt x="35322" y="51579"/>
                  <a:pt x="35124" y="51384"/>
                </a:cubicBezTo>
                <a:cubicBezTo>
                  <a:pt x="34820" y="51425"/>
                  <a:pt x="34516" y="51463"/>
                  <a:pt x="34204" y="51493"/>
                </a:cubicBezTo>
                <a:cubicBezTo>
                  <a:pt x="34411" y="51669"/>
                  <a:pt x="34621" y="51845"/>
                  <a:pt x="34838" y="52018"/>
                </a:cubicBezTo>
                <a:cubicBezTo>
                  <a:pt x="35142" y="52003"/>
                  <a:pt x="35443" y="51984"/>
                  <a:pt x="35735" y="51962"/>
                </a:cubicBezTo>
                <a:close/>
                <a:moveTo>
                  <a:pt x="35912" y="52119"/>
                </a:moveTo>
                <a:cubicBezTo>
                  <a:pt x="35626" y="52142"/>
                  <a:pt x="35337" y="52161"/>
                  <a:pt x="35045" y="52176"/>
                </a:cubicBezTo>
                <a:cubicBezTo>
                  <a:pt x="35251" y="52337"/>
                  <a:pt x="35461" y="52495"/>
                  <a:pt x="35679" y="52652"/>
                </a:cubicBezTo>
                <a:lnTo>
                  <a:pt x="35750" y="52652"/>
                </a:lnTo>
                <a:lnTo>
                  <a:pt x="35750" y="52652"/>
                </a:lnTo>
                <a:cubicBezTo>
                  <a:pt x="36013" y="52652"/>
                  <a:pt x="36272" y="52648"/>
                  <a:pt x="36527" y="52641"/>
                </a:cubicBezTo>
                <a:cubicBezTo>
                  <a:pt x="36317" y="52468"/>
                  <a:pt x="36110" y="52296"/>
                  <a:pt x="35912" y="52119"/>
                </a:cubicBezTo>
                <a:close/>
                <a:moveTo>
                  <a:pt x="37619" y="52600"/>
                </a:moveTo>
                <a:cubicBezTo>
                  <a:pt x="37405" y="52405"/>
                  <a:pt x="37198" y="52209"/>
                  <a:pt x="37000" y="52011"/>
                </a:cubicBezTo>
                <a:cubicBezTo>
                  <a:pt x="36707" y="52044"/>
                  <a:pt x="36411" y="52074"/>
                  <a:pt x="36110" y="52101"/>
                </a:cubicBezTo>
                <a:cubicBezTo>
                  <a:pt x="36317" y="52281"/>
                  <a:pt x="36531" y="52461"/>
                  <a:pt x="36748" y="52637"/>
                </a:cubicBezTo>
                <a:cubicBezTo>
                  <a:pt x="37041" y="52630"/>
                  <a:pt x="37330" y="52615"/>
                  <a:pt x="37619" y="52600"/>
                </a:cubicBezTo>
                <a:moveTo>
                  <a:pt x="37791" y="52757"/>
                </a:moveTo>
                <a:cubicBezTo>
                  <a:pt x="37514" y="52776"/>
                  <a:pt x="37232" y="52787"/>
                  <a:pt x="36951" y="52798"/>
                </a:cubicBezTo>
                <a:cubicBezTo>
                  <a:pt x="37157" y="52960"/>
                  <a:pt x="37367" y="53125"/>
                  <a:pt x="37585" y="53283"/>
                </a:cubicBezTo>
                <a:cubicBezTo>
                  <a:pt x="37848" y="53290"/>
                  <a:pt x="38110" y="53294"/>
                  <a:pt x="38373" y="53294"/>
                </a:cubicBezTo>
                <a:lnTo>
                  <a:pt x="38377" y="53294"/>
                </a:lnTo>
                <a:lnTo>
                  <a:pt x="38407" y="53294"/>
                </a:lnTo>
                <a:cubicBezTo>
                  <a:pt x="38197" y="53117"/>
                  <a:pt x="37990" y="52937"/>
                  <a:pt x="37791" y="52757"/>
                </a:cubicBezTo>
                <a:moveTo>
                  <a:pt x="39468" y="53275"/>
                </a:moveTo>
                <a:cubicBezTo>
                  <a:pt x="39258" y="53076"/>
                  <a:pt x="39052" y="52877"/>
                  <a:pt x="38849" y="52675"/>
                </a:cubicBezTo>
                <a:cubicBezTo>
                  <a:pt x="38568" y="52701"/>
                  <a:pt x="38279" y="52727"/>
                  <a:pt x="37990" y="52746"/>
                </a:cubicBezTo>
                <a:cubicBezTo>
                  <a:pt x="38197" y="52930"/>
                  <a:pt x="38407" y="53110"/>
                  <a:pt x="38624" y="53290"/>
                </a:cubicBezTo>
                <a:cubicBezTo>
                  <a:pt x="38909" y="53290"/>
                  <a:pt x="39191" y="53283"/>
                  <a:pt x="39468" y="53275"/>
                </a:cubicBezTo>
                <a:close/>
                <a:moveTo>
                  <a:pt x="39641" y="53433"/>
                </a:moveTo>
                <a:cubicBezTo>
                  <a:pt x="39371" y="53444"/>
                  <a:pt x="39097" y="53451"/>
                  <a:pt x="38823" y="53455"/>
                </a:cubicBezTo>
                <a:cubicBezTo>
                  <a:pt x="39029" y="53620"/>
                  <a:pt x="39240" y="53785"/>
                  <a:pt x="39453" y="53947"/>
                </a:cubicBezTo>
                <a:cubicBezTo>
                  <a:pt x="39720" y="53962"/>
                  <a:pt x="39986" y="53969"/>
                  <a:pt x="40253" y="53977"/>
                </a:cubicBezTo>
                <a:cubicBezTo>
                  <a:pt x="40043" y="53797"/>
                  <a:pt x="39840" y="53616"/>
                  <a:pt x="39641" y="53433"/>
                </a:cubicBezTo>
                <a:moveTo>
                  <a:pt x="40677" y="53373"/>
                </a:moveTo>
                <a:cubicBezTo>
                  <a:pt x="40399" y="53395"/>
                  <a:pt x="40121" y="53410"/>
                  <a:pt x="39836" y="53425"/>
                </a:cubicBezTo>
                <a:cubicBezTo>
                  <a:pt x="40043" y="53609"/>
                  <a:pt x="40256" y="53797"/>
                  <a:pt x="40470" y="53980"/>
                </a:cubicBezTo>
                <a:cubicBezTo>
                  <a:pt x="40624" y="53980"/>
                  <a:pt x="40778" y="53980"/>
                  <a:pt x="40928" y="53980"/>
                </a:cubicBezTo>
                <a:lnTo>
                  <a:pt x="40932" y="53980"/>
                </a:lnTo>
                <a:cubicBezTo>
                  <a:pt x="41052" y="53980"/>
                  <a:pt x="41172" y="53980"/>
                  <a:pt x="41292" y="53980"/>
                </a:cubicBezTo>
                <a:cubicBezTo>
                  <a:pt x="41082" y="53782"/>
                  <a:pt x="40875" y="53575"/>
                  <a:pt x="40677" y="53373"/>
                </a:cubicBezTo>
                <a:moveTo>
                  <a:pt x="42328" y="53950"/>
                </a:moveTo>
                <a:cubicBezTo>
                  <a:pt x="42114" y="53725"/>
                  <a:pt x="41907" y="53500"/>
                  <a:pt x="41708" y="53271"/>
                </a:cubicBezTo>
                <a:cubicBezTo>
                  <a:pt x="41427" y="53305"/>
                  <a:pt x="41142" y="53335"/>
                  <a:pt x="40853" y="53358"/>
                </a:cubicBezTo>
                <a:cubicBezTo>
                  <a:pt x="41059" y="53568"/>
                  <a:pt x="41269" y="53774"/>
                  <a:pt x="41487" y="53977"/>
                </a:cubicBezTo>
                <a:cubicBezTo>
                  <a:pt x="41768" y="53973"/>
                  <a:pt x="42050" y="53962"/>
                  <a:pt x="42328" y="53950"/>
                </a:cubicBezTo>
                <a:moveTo>
                  <a:pt x="42474" y="54104"/>
                </a:moveTo>
                <a:cubicBezTo>
                  <a:pt x="42204" y="54119"/>
                  <a:pt x="41934" y="54130"/>
                  <a:pt x="41656" y="54134"/>
                </a:cubicBezTo>
                <a:cubicBezTo>
                  <a:pt x="41840" y="54303"/>
                  <a:pt x="42027" y="54472"/>
                  <a:pt x="42215" y="54637"/>
                </a:cubicBezTo>
                <a:cubicBezTo>
                  <a:pt x="42237" y="54656"/>
                  <a:pt x="42264" y="54678"/>
                  <a:pt x="42286" y="54697"/>
                </a:cubicBezTo>
                <a:cubicBezTo>
                  <a:pt x="42556" y="54708"/>
                  <a:pt x="42823" y="54712"/>
                  <a:pt x="43085" y="54716"/>
                </a:cubicBezTo>
                <a:cubicBezTo>
                  <a:pt x="42879" y="54513"/>
                  <a:pt x="42673" y="54311"/>
                  <a:pt x="42474" y="54104"/>
                </a:cubicBezTo>
                <a:moveTo>
                  <a:pt x="44102" y="54712"/>
                </a:moveTo>
                <a:cubicBezTo>
                  <a:pt x="43892" y="54487"/>
                  <a:pt x="43686" y="54258"/>
                  <a:pt x="43487" y="54029"/>
                </a:cubicBezTo>
                <a:cubicBezTo>
                  <a:pt x="43213" y="54055"/>
                  <a:pt x="42935" y="54078"/>
                  <a:pt x="42650" y="54093"/>
                </a:cubicBezTo>
                <a:cubicBezTo>
                  <a:pt x="42857" y="54303"/>
                  <a:pt x="43067" y="54513"/>
                  <a:pt x="43284" y="54720"/>
                </a:cubicBezTo>
                <a:cubicBezTo>
                  <a:pt x="43329" y="54720"/>
                  <a:pt x="43374" y="54720"/>
                  <a:pt x="43416" y="54720"/>
                </a:cubicBezTo>
                <a:lnTo>
                  <a:pt x="43419" y="54720"/>
                </a:lnTo>
                <a:cubicBezTo>
                  <a:pt x="43648" y="54720"/>
                  <a:pt x="43877" y="54716"/>
                  <a:pt x="44102" y="54712"/>
                </a:cubicBezTo>
                <a:moveTo>
                  <a:pt x="44849" y="55474"/>
                </a:moveTo>
                <a:cubicBezTo>
                  <a:pt x="44646" y="55275"/>
                  <a:pt x="44444" y="55072"/>
                  <a:pt x="44249" y="54866"/>
                </a:cubicBezTo>
                <a:cubicBezTo>
                  <a:pt x="43986" y="54873"/>
                  <a:pt x="43720" y="54877"/>
                  <a:pt x="43453" y="54877"/>
                </a:cubicBezTo>
                <a:cubicBezTo>
                  <a:pt x="43494" y="54918"/>
                  <a:pt x="43536" y="54956"/>
                  <a:pt x="43581" y="54997"/>
                </a:cubicBezTo>
                <a:cubicBezTo>
                  <a:pt x="43742" y="55147"/>
                  <a:pt x="43907" y="55297"/>
                  <a:pt x="44076" y="55444"/>
                </a:cubicBezTo>
                <a:cubicBezTo>
                  <a:pt x="44339" y="55459"/>
                  <a:pt x="44597" y="55474"/>
                  <a:pt x="44856" y="55481"/>
                </a:cubicBezTo>
                <a:cubicBezTo>
                  <a:pt x="44856" y="55477"/>
                  <a:pt x="44853" y="55477"/>
                  <a:pt x="44849" y="55474"/>
                </a:cubicBezTo>
                <a:close/>
                <a:moveTo>
                  <a:pt x="45847" y="55500"/>
                </a:moveTo>
                <a:lnTo>
                  <a:pt x="45847" y="55500"/>
                </a:lnTo>
                <a:lnTo>
                  <a:pt x="45858" y="55500"/>
                </a:lnTo>
                <a:cubicBezTo>
                  <a:pt x="45648" y="55275"/>
                  <a:pt x="45445" y="55046"/>
                  <a:pt x="45247" y="54817"/>
                </a:cubicBezTo>
                <a:cubicBezTo>
                  <a:pt x="44976" y="54836"/>
                  <a:pt x="44703" y="54851"/>
                  <a:pt x="44429" y="54858"/>
                </a:cubicBezTo>
                <a:cubicBezTo>
                  <a:pt x="44594" y="55035"/>
                  <a:pt x="44766" y="55207"/>
                  <a:pt x="44943" y="55380"/>
                </a:cubicBezTo>
                <a:cubicBezTo>
                  <a:pt x="44980" y="55417"/>
                  <a:pt x="45018" y="55451"/>
                  <a:pt x="45051" y="55489"/>
                </a:cubicBezTo>
                <a:cubicBezTo>
                  <a:pt x="45322" y="55496"/>
                  <a:pt x="45584" y="55500"/>
                  <a:pt x="45847" y="55500"/>
                </a:cubicBezTo>
                <a:moveTo>
                  <a:pt x="46215" y="55875"/>
                </a:moveTo>
                <a:cubicBezTo>
                  <a:pt x="46143" y="55804"/>
                  <a:pt x="46072" y="55729"/>
                  <a:pt x="46004" y="55658"/>
                </a:cubicBezTo>
                <a:cubicBezTo>
                  <a:pt x="45952" y="55658"/>
                  <a:pt x="45899" y="55658"/>
                  <a:pt x="45847" y="55658"/>
                </a:cubicBezTo>
                <a:cubicBezTo>
                  <a:pt x="45641" y="55658"/>
                  <a:pt x="45430" y="55654"/>
                  <a:pt x="45220" y="55650"/>
                </a:cubicBezTo>
                <a:cubicBezTo>
                  <a:pt x="45423" y="55841"/>
                  <a:pt x="45629" y="56033"/>
                  <a:pt x="45836" y="56220"/>
                </a:cubicBezTo>
                <a:cubicBezTo>
                  <a:pt x="46095" y="56239"/>
                  <a:pt x="46350" y="56258"/>
                  <a:pt x="46605" y="56273"/>
                </a:cubicBezTo>
                <a:cubicBezTo>
                  <a:pt x="46473" y="56142"/>
                  <a:pt x="46342" y="56010"/>
                  <a:pt x="46215" y="55875"/>
                </a:cubicBezTo>
                <a:moveTo>
                  <a:pt x="47592" y="56314"/>
                </a:moveTo>
                <a:cubicBezTo>
                  <a:pt x="47588" y="56310"/>
                  <a:pt x="47584" y="56303"/>
                  <a:pt x="47577" y="56299"/>
                </a:cubicBezTo>
                <a:cubicBezTo>
                  <a:pt x="47378" y="56078"/>
                  <a:pt x="47179" y="55856"/>
                  <a:pt x="46988" y="55631"/>
                </a:cubicBezTo>
                <a:cubicBezTo>
                  <a:pt x="46834" y="55639"/>
                  <a:pt x="46676" y="55643"/>
                  <a:pt x="46519" y="55646"/>
                </a:cubicBezTo>
                <a:cubicBezTo>
                  <a:pt x="46406" y="55650"/>
                  <a:pt x="46293" y="55654"/>
                  <a:pt x="46181" y="55654"/>
                </a:cubicBezTo>
                <a:cubicBezTo>
                  <a:pt x="46222" y="55699"/>
                  <a:pt x="46263" y="55740"/>
                  <a:pt x="46308" y="55785"/>
                </a:cubicBezTo>
                <a:cubicBezTo>
                  <a:pt x="46470" y="55954"/>
                  <a:pt x="46635" y="56119"/>
                  <a:pt x="46800" y="56284"/>
                </a:cubicBezTo>
                <a:cubicBezTo>
                  <a:pt x="47066" y="56299"/>
                  <a:pt x="47333" y="56307"/>
                  <a:pt x="47592" y="56314"/>
                </a:cubicBezTo>
                <a:close/>
                <a:moveTo>
                  <a:pt x="47738" y="56472"/>
                </a:moveTo>
                <a:cubicBezTo>
                  <a:pt x="47708" y="56472"/>
                  <a:pt x="47682" y="56472"/>
                  <a:pt x="47652" y="56472"/>
                </a:cubicBezTo>
                <a:cubicBezTo>
                  <a:pt x="47426" y="56464"/>
                  <a:pt x="47198" y="56457"/>
                  <a:pt x="46969" y="56445"/>
                </a:cubicBezTo>
                <a:cubicBezTo>
                  <a:pt x="47164" y="56637"/>
                  <a:pt x="47366" y="56828"/>
                  <a:pt x="47573" y="57016"/>
                </a:cubicBezTo>
                <a:cubicBezTo>
                  <a:pt x="47828" y="57042"/>
                  <a:pt x="48079" y="57065"/>
                  <a:pt x="48331" y="57087"/>
                </a:cubicBezTo>
                <a:cubicBezTo>
                  <a:pt x="48128" y="56884"/>
                  <a:pt x="47933" y="56678"/>
                  <a:pt x="47738" y="56472"/>
                </a:cubicBezTo>
                <a:moveTo>
                  <a:pt x="48803" y="57121"/>
                </a:moveTo>
                <a:cubicBezTo>
                  <a:pt x="48972" y="57132"/>
                  <a:pt x="49141" y="57143"/>
                  <a:pt x="49306" y="57151"/>
                </a:cubicBezTo>
                <a:cubicBezTo>
                  <a:pt x="49104" y="56926"/>
                  <a:pt x="48905" y="56701"/>
                  <a:pt x="48710" y="56475"/>
                </a:cubicBezTo>
                <a:cubicBezTo>
                  <a:pt x="48575" y="56475"/>
                  <a:pt x="48436" y="56475"/>
                  <a:pt x="48297" y="56475"/>
                </a:cubicBezTo>
                <a:lnTo>
                  <a:pt x="48293" y="56475"/>
                </a:lnTo>
                <a:cubicBezTo>
                  <a:pt x="48169" y="56475"/>
                  <a:pt x="48042" y="56475"/>
                  <a:pt x="47914" y="56475"/>
                </a:cubicBezTo>
                <a:cubicBezTo>
                  <a:pt x="48113" y="56686"/>
                  <a:pt x="48316" y="56896"/>
                  <a:pt x="48526" y="57102"/>
                </a:cubicBezTo>
                <a:cubicBezTo>
                  <a:pt x="48620" y="57110"/>
                  <a:pt x="48710" y="57113"/>
                  <a:pt x="48803" y="57121"/>
                </a:cubicBezTo>
                <a:moveTo>
                  <a:pt x="49453" y="57308"/>
                </a:moveTo>
                <a:cubicBezTo>
                  <a:pt x="49235" y="57301"/>
                  <a:pt x="49014" y="57286"/>
                  <a:pt x="48792" y="57271"/>
                </a:cubicBezTo>
                <a:cubicBezTo>
                  <a:pt x="48758" y="57271"/>
                  <a:pt x="48725" y="57267"/>
                  <a:pt x="48691" y="57267"/>
                </a:cubicBezTo>
                <a:cubicBezTo>
                  <a:pt x="48886" y="57455"/>
                  <a:pt x="49085" y="57646"/>
                  <a:pt x="49287" y="57834"/>
                </a:cubicBezTo>
                <a:cubicBezTo>
                  <a:pt x="49513" y="57860"/>
                  <a:pt x="49734" y="57886"/>
                  <a:pt x="49959" y="57912"/>
                </a:cubicBezTo>
                <a:cubicBezTo>
                  <a:pt x="49985" y="57912"/>
                  <a:pt x="50008" y="57916"/>
                  <a:pt x="50034" y="57920"/>
                </a:cubicBezTo>
                <a:cubicBezTo>
                  <a:pt x="49835" y="57717"/>
                  <a:pt x="49644" y="57515"/>
                  <a:pt x="49453" y="57308"/>
                </a:cubicBezTo>
                <a:close/>
                <a:moveTo>
                  <a:pt x="51002" y="58006"/>
                </a:moveTo>
                <a:cubicBezTo>
                  <a:pt x="50800" y="57785"/>
                  <a:pt x="50604" y="57560"/>
                  <a:pt x="50413" y="57335"/>
                </a:cubicBezTo>
                <a:cubicBezTo>
                  <a:pt x="50154" y="57335"/>
                  <a:pt x="49895" y="57327"/>
                  <a:pt x="49629" y="57316"/>
                </a:cubicBezTo>
                <a:cubicBezTo>
                  <a:pt x="49824" y="57526"/>
                  <a:pt x="50027" y="57732"/>
                  <a:pt x="50229" y="57939"/>
                </a:cubicBezTo>
                <a:cubicBezTo>
                  <a:pt x="50488" y="57965"/>
                  <a:pt x="50747" y="57988"/>
                  <a:pt x="51002" y="58006"/>
                </a:cubicBezTo>
                <a:moveTo>
                  <a:pt x="51148" y="58168"/>
                </a:moveTo>
                <a:cubicBezTo>
                  <a:pt x="50901" y="58149"/>
                  <a:pt x="50649" y="58130"/>
                  <a:pt x="50398" y="58104"/>
                </a:cubicBezTo>
                <a:cubicBezTo>
                  <a:pt x="50589" y="58295"/>
                  <a:pt x="50785" y="58483"/>
                  <a:pt x="50983" y="58670"/>
                </a:cubicBezTo>
                <a:cubicBezTo>
                  <a:pt x="51028" y="58678"/>
                  <a:pt x="51077" y="58685"/>
                  <a:pt x="51122" y="58689"/>
                </a:cubicBezTo>
                <a:cubicBezTo>
                  <a:pt x="51325" y="58719"/>
                  <a:pt x="51524" y="58749"/>
                  <a:pt x="51723" y="58772"/>
                </a:cubicBezTo>
                <a:cubicBezTo>
                  <a:pt x="51527" y="58573"/>
                  <a:pt x="51336" y="58370"/>
                  <a:pt x="51148" y="58168"/>
                </a:cubicBezTo>
                <a:moveTo>
                  <a:pt x="52683" y="58880"/>
                </a:moveTo>
                <a:cubicBezTo>
                  <a:pt x="52484" y="58659"/>
                  <a:pt x="52293" y="58438"/>
                  <a:pt x="52105" y="58216"/>
                </a:cubicBezTo>
                <a:cubicBezTo>
                  <a:pt x="51846" y="58209"/>
                  <a:pt x="51587" y="58194"/>
                  <a:pt x="51325" y="58179"/>
                </a:cubicBezTo>
                <a:cubicBezTo>
                  <a:pt x="51520" y="58385"/>
                  <a:pt x="51715" y="58592"/>
                  <a:pt x="51918" y="58798"/>
                </a:cubicBezTo>
                <a:cubicBezTo>
                  <a:pt x="52177" y="58828"/>
                  <a:pt x="52432" y="58854"/>
                  <a:pt x="52683" y="58880"/>
                </a:cubicBezTo>
                <a:close/>
                <a:moveTo>
                  <a:pt x="52829" y="59042"/>
                </a:moveTo>
                <a:cubicBezTo>
                  <a:pt x="52582" y="59019"/>
                  <a:pt x="52334" y="58993"/>
                  <a:pt x="52087" y="58963"/>
                </a:cubicBezTo>
                <a:cubicBezTo>
                  <a:pt x="52274" y="59154"/>
                  <a:pt x="52469" y="59342"/>
                  <a:pt x="52664" y="59530"/>
                </a:cubicBezTo>
                <a:cubicBezTo>
                  <a:pt x="52908" y="59571"/>
                  <a:pt x="53156" y="59608"/>
                  <a:pt x="53396" y="59646"/>
                </a:cubicBezTo>
                <a:cubicBezTo>
                  <a:pt x="53205" y="59447"/>
                  <a:pt x="53017" y="59244"/>
                  <a:pt x="52829" y="59042"/>
                </a:cubicBezTo>
                <a:close/>
                <a:moveTo>
                  <a:pt x="54353" y="59770"/>
                </a:moveTo>
                <a:cubicBezTo>
                  <a:pt x="54158" y="59552"/>
                  <a:pt x="53966" y="59334"/>
                  <a:pt x="53779" y="59113"/>
                </a:cubicBezTo>
                <a:cubicBezTo>
                  <a:pt x="53524" y="59098"/>
                  <a:pt x="53265" y="59079"/>
                  <a:pt x="53006" y="59057"/>
                </a:cubicBezTo>
                <a:cubicBezTo>
                  <a:pt x="53197" y="59263"/>
                  <a:pt x="53392" y="59470"/>
                  <a:pt x="53591" y="59672"/>
                </a:cubicBezTo>
                <a:cubicBezTo>
                  <a:pt x="53846" y="59710"/>
                  <a:pt x="54098" y="59743"/>
                  <a:pt x="54353" y="59770"/>
                </a:cubicBezTo>
                <a:close/>
                <a:moveTo>
                  <a:pt x="54499" y="59935"/>
                </a:moveTo>
                <a:cubicBezTo>
                  <a:pt x="54251" y="59905"/>
                  <a:pt x="54008" y="59875"/>
                  <a:pt x="53760" y="59841"/>
                </a:cubicBezTo>
                <a:cubicBezTo>
                  <a:pt x="53948" y="60032"/>
                  <a:pt x="54135" y="60216"/>
                  <a:pt x="54330" y="60404"/>
                </a:cubicBezTo>
                <a:cubicBezTo>
                  <a:pt x="54574" y="60449"/>
                  <a:pt x="54818" y="60494"/>
                  <a:pt x="55058" y="60531"/>
                </a:cubicBezTo>
                <a:cubicBezTo>
                  <a:pt x="54867" y="60336"/>
                  <a:pt x="54679" y="60134"/>
                  <a:pt x="54499" y="59935"/>
                </a:cubicBezTo>
                <a:moveTo>
                  <a:pt x="56007" y="60678"/>
                </a:moveTo>
                <a:cubicBezTo>
                  <a:pt x="55812" y="60460"/>
                  <a:pt x="55625" y="60242"/>
                  <a:pt x="55441" y="60025"/>
                </a:cubicBezTo>
                <a:cubicBezTo>
                  <a:pt x="55186" y="60006"/>
                  <a:pt x="54931" y="59980"/>
                  <a:pt x="54675" y="59954"/>
                </a:cubicBezTo>
                <a:cubicBezTo>
                  <a:pt x="54863" y="60160"/>
                  <a:pt x="55054" y="60363"/>
                  <a:pt x="55253" y="60565"/>
                </a:cubicBezTo>
                <a:cubicBezTo>
                  <a:pt x="55505" y="60606"/>
                  <a:pt x="55756" y="60644"/>
                  <a:pt x="56007" y="60678"/>
                </a:cubicBezTo>
                <a:moveTo>
                  <a:pt x="56154" y="60839"/>
                </a:moveTo>
                <a:cubicBezTo>
                  <a:pt x="55910" y="60809"/>
                  <a:pt x="55666" y="60771"/>
                  <a:pt x="55418" y="60734"/>
                </a:cubicBezTo>
                <a:cubicBezTo>
                  <a:pt x="55606" y="60922"/>
                  <a:pt x="55793" y="61109"/>
                  <a:pt x="55985" y="61293"/>
                </a:cubicBezTo>
                <a:cubicBezTo>
                  <a:pt x="56229" y="61346"/>
                  <a:pt x="56469" y="61391"/>
                  <a:pt x="56709" y="61436"/>
                </a:cubicBezTo>
                <a:cubicBezTo>
                  <a:pt x="56521" y="61240"/>
                  <a:pt x="56334" y="61042"/>
                  <a:pt x="56154" y="60839"/>
                </a:cubicBezTo>
                <a:close/>
                <a:moveTo>
                  <a:pt x="57651" y="61597"/>
                </a:moveTo>
                <a:cubicBezTo>
                  <a:pt x="57459" y="61383"/>
                  <a:pt x="57272" y="61165"/>
                  <a:pt x="57092" y="60952"/>
                </a:cubicBezTo>
                <a:cubicBezTo>
                  <a:pt x="56837" y="60925"/>
                  <a:pt x="56585" y="60895"/>
                  <a:pt x="56330" y="60862"/>
                </a:cubicBezTo>
                <a:cubicBezTo>
                  <a:pt x="56518" y="61068"/>
                  <a:pt x="56709" y="61270"/>
                  <a:pt x="56904" y="61469"/>
                </a:cubicBezTo>
                <a:cubicBezTo>
                  <a:pt x="57152" y="61514"/>
                  <a:pt x="57403" y="61559"/>
                  <a:pt x="57651" y="61597"/>
                </a:cubicBezTo>
                <a:moveTo>
                  <a:pt x="57801" y="61762"/>
                </a:moveTo>
                <a:cubicBezTo>
                  <a:pt x="57557" y="61724"/>
                  <a:pt x="57313" y="61683"/>
                  <a:pt x="57069" y="61642"/>
                </a:cubicBezTo>
                <a:cubicBezTo>
                  <a:pt x="57253" y="61830"/>
                  <a:pt x="57441" y="62017"/>
                  <a:pt x="57632" y="62197"/>
                </a:cubicBezTo>
                <a:cubicBezTo>
                  <a:pt x="57872" y="62254"/>
                  <a:pt x="58112" y="62302"/>
                  <a:pt x="58349" y="62351"/>
                </a:cubicBezTo>
                <a:cubicBezTo>
                  <a:pt x="58165" y="62156"/>
                  <a:pt x="57981" y="61961"/>
                  <a:pt x="57801" y="61762"/>
                </a:cubicBezTo>
                <a:close/>
                <a:moveTo>
                  <a:pt x="59287" y="62527"/>
                </a:moveTo>
                <a:cubicBezTo>
                  <a:pt x="59099" y="62317"/>
                  <a:pt x="58911" y="62103"/>
                  <a:pt x="58731" y="61886"/>
                </a:cubicBezTo>
                <a:cubicBezTo>
                  <a:pt x="58480" y="61856"/>
                  <a:pt x="58229" y="61822"/>
                  <a:pt x="57973" y="61785"/>
                </a:cubicBezTo>
                <a:cubicBezTo>
                  <a:pt x="58161" y="61991"/>
                  <a:pt x="58349" y="62190"/>
                  <a:pt x="58544" y="62389"/>
                </a:cubicBezTo>
                <a:cubicBezTo>
                  <a:pt x="58791" y="62437"/>
                  <a:pt x="59039" y="62486"/>
                  <a:pt x="59287" y="62527"/>
                </a:cubicBezTo>
                <a:moveTo>
                  <a:pt x="59437" y="62693"/>
                </a:moveTo>
                <a:cubicBezTo>
                  <a:pt x="59193" y="62651"/>
                  <a:pt x="58953" y="62610"/>
                  <a:pt x="58709" y="62561"/>
                </a:cubicBezTo>
                <a:cubicBezTo>
                  <a:pt x="58893" y="62749"/>
                  <a:pt x="59080" y="62933"/>
                  <a:pt x="59268" y="63116"/>
                </a:cubicBezTo>
                <a:cubicBezTo>
                  <a:pt x="59504" y="63173"/>
                  <a:pt x="59744" y="63229"/>
                  <a:pt x="59981" y="63282"/>
                </a:cubicBezTo>
                <a:cubicBezTo>
                  <a:pt x="59797" y="63086"/>
                  <a:pt x="59613" y="62888"/>
                  <a:pt x="59437" y="62693"/>
                </a:cubicBezTo>
                <a:moveTo>
                  <a:pt x="60915" y="63469"/>
                </a:moveTo>
                <a:cubicBezTo>
                  <a:pt x="60727" y="63259"/>
                  <a:pt x="60544" y="63049"/>
                  <a:pt x="60363" y="62835"/>
                </a:cubicBezTo>
                <a:cubicBezTo>
                  <a:pt x="60112" y="62798"/>
                  <a:pt x="59861" y="62760"/>
                  <a:pt x="59609" y="62723"/>
                </a:cubicBezTo>
                <a:cubicBezTo>
                  <a:pt x="59793" y="62921"/>
                  <a:pt x="59981" y="63124"/>
                  <a:pt x="60172" y="63323"/>
                </a:cubicBezTo>
                <a:cubicBezTo>
                  <a:pt x="60420" y="63372"/>
                  <a:pt x="60667" y="63424"/>
                  <a:pt x="60915" y="63469"/>
                </a:cubicBezTo>
                <a:moveTo>
                  <a:pt x="61065" y="63634"/>
                </a:moveTo>
                <a:cubicBezTo>
                  <a:pt x="60821" y="63589"/>
                  <a:pt x="60581" y="63544"/>
                  <a:pt x="60341" y="63492"/>
                </a:cubicBezTo>
                <a:cubicBezTo>
                  <a:pt x="60521" y="63679"/>
                  <a:pt x="60709" y="63863"/>
                  <a:pt x="60896" y="64047"/>
                </a:cubicBezTo>
                <a:cubicBezTo>
                  <a:pt x="61133" y="64107"/>
                  <a:pt x="61369" y="64163"/>
                  <a:pt x="61609" y="64220"/>
                </a:cubicBezTo>
                <a:cubicBezTo>
                  <a:pt x="61422" y="64024"/>
                  <a:pt x="61241" y="63829"/>
                  <a:pt x="61065" y="63634"/>
                </a:cubicBezTo>
                <a:moveTo>
                  <a:pt x="62536" y="64422"/>
                </a:moveTo>
                <a:cubicBezTo>
                  <a:pt x="62348" y="64212"/>
                  <a:pt x="62164" y="64002"/>
                  <a:pt x="61988" y="63792"/>
                </a:cubicBezTo>
                <a:cubicBezTo>
                  <a:pt x="61737" y="63751"/>
                  <a:pt x="61489" y="63709"/>
                  <a:pt x="61238" y="63664"/>
                </a:cubicBezTo>
                <a:cubicBezTo>
                  <a:pt x="61422" y="63867"/>
                  <a:pt x="61609" y="64066"/>
                  <a:pt x="61797" y="64261"/>
                </a:cubicBezTo>
                <a:cubicBezTo>
                  <a:pt x="62044" y="64317"/>
                  <a:pt x="62292" y="64370"/>
                  <a:pt x="62536" y="64422"/>
                </a:cubicBezTo>
                <a:close/>
                <a:moveTo>
                  <a:pt x="62686" y="64587"/>
                </a:moveTo>
                <a:cubicBezTo>
                  <a:pt x="62446" y="64538"/>
                  <a:pt x="62206" y="64486"/>
                  <a:pt x="61966" y="64433"/>
                </a:cubicBezTo>
                <a:cubicBezTo>
                  <a:pt x="62146" y="64621"/>
                  <a:pt x="62330" y="64801"/>
                  <a:pt x="62517" y="64985"/>
                </a:cubicBezTo>
                <a:cubicBezTo>
                  <a:pt x="62753" y="65049"/>
                  <a:pt x="62990" y="65109"/>
                  <a:pt x="63226" y="65165"/>
                </a:cubicBezTo>
                <a:cubicBezTo>
                  <a:pt x="63042" y="64974"/>
                  <a:pt x="62862" y="64782"/>
                  <a:pt x="62686" y="64587"/>
                </a:cubicBezTo>
                <a:moveTo>
                  <a:pt x="64153" y="65379"/>
                </a:moveTo>
                <a:cubicBezTo>
                  <a:pt x="63965" y="65173"/>
                  <a:pt x="63782" y="64966"/>
                  <a:pt x="63605" y="64756"/>
                </a:cubicBezTo>
                <a:cubicBezTo>
                  <a:pt x="63354" y="64711"/>
                  <a:pt x="63106" y="64666"/>
                  <a:pt x="62859" y="64621"/>
                </a:cubicBezTo>
                <a:cubicBezTo>
                  <a:pt x="63039" y="64820"/>
                  <a:pt x="63226" y="65015"/>
                  <a:pt x="63414" y="65214"/>
                </a:cubicBezTo>
                <a:cubicBezTo>
                  <a:pt x="63661" y="65270"/>
                  <a:pt x="63905" y="65326"/>
                  <a:pt x="64153" y="65379"/>
                </a:cubicBezTo>
                <a:close/>
                <a:moveTo>
                  <a:pt x="64299" y="65544"/>
                </a:moveTo>
                <a:cubicBezTo>
                  <a:pt x="64063" y="65495"/>
                  <a:pt x="63823" y="65443"/>
                  <a:pt x="63583" y="65386"/>
                </a:cubicBezTo>
                <a:cubicBezTo>
                  <a:pt x="63763" y="65570"/>
                  <a:pt x="63947" y="65750"/>
                  <a:pt x="64130" y="65934"/>
                </a:cubicBezTo>
                <a:cubicBezTo>
                  <a:pt x="64367" y="65998"/>
                  <a:pt x="64603" y="66062"/>
                  <a:pt x="64840" y="66122"/>
                </a:cubicBezTo>
                <a:cubicBezTo>
                  <a:pt x="64656" y="65930"/>
                  <a:pt x="64476" y="65739"/>
                  <a:pt x="64299" y="65544"/>
                </a:cubicBezTo>
                <a:moveTo>
                  <a:pt x="65763" y="66347"/>
                </a:moveTo>
                <a:cubicBezTo>
                  <a:pt x="65575" y="66144"/>
                  <a:pt x="65395" y="65938"/>
                  <a:pt x="65215" y="65728"/>
                </a:cubicBezTo>
                <a:cubicBezTo>
                  <a:pt x="64967" y="65683"/>
                  <a:pt x="64720" y="65634"/>
                  <a:pt x="64472" y="65582"/>
                </a:cubicBezTo>
                <a:cubicBezTo>
                  <a:pt x="64656" y="65780"/>
                  <a:pt x="64840" y="65976"/>
                  <a:pt x="65027" y="66171"/>
                </a:cubicBezTo>
                <a:cubicBezTo>
                  <a:pt x="65271" y="66234"/>
                  <a:pt x="65515" y="66291"/>
                  <a:pt x="65763" y="66347"/>
                </a:cubicBezTo>
                <a:close/>
                <a:moveTo>
                  <a:pt x="65909" y="66512"/>
                </a:moveTo>
                <a:cubicBezTo>
                  <a:pt x="65673" y="66460"/>
                  <a:pt x="65432" y="66403"/>
                  <a:pt x="65196" y="66343"/>
                </a:cubicBezTo>
                <a:cubicBezTo>
                  <a:pt x="65376" y="66527"/>
                  <a:pt x="65556" y="66707"/>
                  <a:pt x="65740" y="66891"/>
                </a:cubicBezTo>
                <a:cubicBezTo>
                  <a:pt x="65976" y="66959"/>
                  <a:pt x="66213" y="67022"/>
                  <a:pt x="66449" y="67086"/>
                </a:cubicBezTo>
                <a:cubicBezTo>
                  <a:pt x="66265" y="66898"/>
                  <a:pt x="66085" y="66707"/>
                  <a:pt x="65909" y="66512"/>
                </a:cubicBezTo>
                <a:close/>
                <a:moveTo>
                  <a:pt x="67368" y="67322"/>
                </a:moveTo>
                <a:cubicBezTo>
                  <a:pt x="67181" y="67120"/>
                  <a:pt x="67001" y="66914"/>
                  <a:pt x="66824" y="66707"/>
                </a:cubicBezTo>
                <a:cubicBezTo>
                  <a:pt x="66577" y="66658"/>
                  <a:pt x="66329" y="66606"/>
                  <a:pt x="66082" y="66550"/>
                </a:cubicBezTo>
                <a:cubicBezTo>
                  <a:pt x="66262" y="66748"/>
                  <a:pt x="66445" y="66944"/>
                  <a:pt x="66633" y="67139"/>
                </a:cubicBezTo>
                <a:cubicBezTo>
                  <a:pt x="66877" y="67202"/>
                  <a:pt x="67121" y="67262"/>
                  <a:pt x="67368" y="67322"/>
                </a:cubicBezTo>
                <a:moveTo>
                  <a:pt x="67515" y="67488"/>
                </a:moveTo>
                <a:cubicBezTo>
                  <a:pt x="67278" y="67431"/>
                  <a:pt x="67038" y="67371"/>
                  <a:pt x="66802" y="67311"/>
                </a:cubicBezTo>
                <a:cubicBezTo>
                  <a:pt x="66982" y="67491"/>
                  <a:pt x="67162" y="67675"/>
                  <a:pt x="67346" y="67852"/>
                </a:cubicBezTo>
                <a:cubicBezTo>
                  <a:pt x="67582" y="67923"/>
                  <a:pt x="67815" y="67994"/>
                  <a:pt x="68051" y="68058"/>
                </a:cubicBezTo>
                <a:cubicBezTo>
                  <a:pt x="67871" y="67870"/>
                  <a:pt x="67691" y="67679"/>
                  <a:pt x="67515" y="67488"/>
                </a:cubicBezTo>
                <a:close/>
                <a:moveTo>
                  <a:pt x="68967" y="68305"/>
                </a:moveTo>
                <a:cubicBezTo>
                  <a:pt x="68783" y="68103"/>
                  <a:pt x="68603" y="67897"/>
                  <a:pt x="68427" y="67694"/>
                </a:cubicBezTo>
                <a:cubicBezTo>
                  <a:pt x="68179" y="67641"/>
                  <a:pt x="67931" y="67585"/>
                  <a:pt x="67684" y="67529"/>
                </a:cubicBezTo>
                <a:cubicBezTo>
                  <a:pt x="67867" y="67724"/>
                  <a:pt x="68051" y="67915"/>
                  <a:pt x="68235" y="68110"/>
                </a:cubicBezTo>
                <a:cubicBezTo>
                  <a:pt x="68479" y="68178"/>
                  <a:pt x="68723" y="68242"/>
                  <a:pt x="68967" y="68305"/>
                </a:cubicBezTo>
                <a:close/>
                <a:moveTo>
                  <a:pt x="69117" y="68467"/>
                </a:moveTo>
                <a:cubicBezTo>
                  <a:pt x="68881" y="68411"/>
                  <a:pt x="68644" y="68347"/>
                  <a:pt x="68404" y="68283"/>
                </a:cubicBezTo>
                <a:cubicBezTo>
                  <a:pt x="68584" y="68463"/>
                  <a:pt x="68764" y="68643"/>
                  <a:pt x="68948" y="68823"/>
                </a:cubicBezTo>
                <a:cubicBezTo>
                  <a:pt x="69184" y="68898"/>
                  <a:pt x="69417" y="68970"/>
                  <a:pt x="69653" y="69037"/>
                </a:cubicBezTo>
                <a:cubicBezTo>
                  <a:pt x="69473" y="68850"/>
                  <a:pt x="69293" y="68658"/>
                  <a:pt x="69117" y="68467"/>
                </a:cubicBezTo>
                <a:close/>
                <a:moveTo>
                  <a:pt x="70569" y="69292"/>
                </a:moveTo>
                <a:cubicBezTo>
                  <a:pt x="70385" y="69090"/>
                  <a:pt x="70205" y="68887"/>
                  <a:pt x="70025" y="68684"/>
                </a:cubicBezTo>
                <a:cubicBezTo>
                  <a:pt x="69777" y="68628"/>
                  <a:pt x="69533" y="68572"/>
                  <a:pt x="69286" y="68512"/>
                </a:cubicBezTo>
                <a:cubicBezTo>
                  <a:pt x="69466" y="68703"/>
                  <a:pt x="69650" y="68898"/>
                  <a:pt x="69837" y="69090"/>
                </a:cubicBezTo>
                <a:cubicBezTo>
                  <a:pt x="70081" y="69161"/>
                  <a:pt x="70325" y="69228"/>
                  <a:pt x="70569" y="69292"/>
                </a:cubicBezTo>
                <a:close/>
                <a:moveTo>
                  <a:pt x="70719" y="69457"/>
                </a:moveTo>
                <a:cubicBezTo>
                  <a:pt x="70479" y="69394"/>
                  <a:pt x="70243" y="69330"/>
                  <a:pt x="70006" y="69262"/>
                </a:cubicBezTo>
                <a:cubicBezTo>
                  <a:pt x="70182" y="69442"/>
                  <a:pt x="70363" y="69622"/>
                  <a:pt x="70546" y="69803"/>
                </a:cubicBezTo>
                <a:cubicBezTo>
                  <a:pt x="70783" y="69878"/>
                  <a:pt x="71015" y="69949"/>
                  <a:pt x="71252" y="70020"/>
                </a:cubicBezTo>
                <a:cubicBezTo>
                  <a:pt x="71072" y="69833"/>
                  <a:pt x="70892" y="69645"/>
                  <a:pt x="70719" y="69457"/>
                </a:cubicBezTo>
                <a:moveTo>
                  <a:pt x="72164" y="70287"/>
                </a:moveTo>
                <a:cubicBezTo>
                  <a:pt x="71980" y="70084"/>
                  <a:pt x="71800" y="69885"/>
                  <a:pt x="71623" y="69682"/>
                </a:cubicBezTo>
                <a:cubicBezTo>
                  <a:pt x="71376" y="69622"/>
                  <a:pt x="71128" y="69562"/>
                  <a:pt x="70884" y="69499"/>
                </a:cubicBezTo>
                <a:cubicBezTo>
                  <a:pt x="71064" y="69694"/>
                  <a:pt x="71248" y="69885"/>
                  <a:pt x="71432" y="70076"/>
                </a:cubicBezTo>
                <a:cubicBezTo>
                  <a:pt x="71676" y="70148"/>
                  <a:pt x="71920" y="70215"/>
                  <a:pt x="72164" y="70287"/>
                </a:cubicBezTo>
                <a:close/>
                <a:moveTo>
                  <a:pt x="72314" y="70448"/>
                </a:moveTo>
                <a:cubicBezTo>
                  <a:pt x="72077" y="70384"/>
                  <a:pt x="71837" y="70317"/>
                  <a:pt x="71544" y="70245"/>
                </a:cubicBezTo>
                <a:cubicBezTo>
                  <a:pt x="71781" y="70425"/>
                  <a:pt x="71961" y="70605"/>
                  <a:pt x="72145" y="70786"/>
                </a:cubicBezTo>
                <a:cubicBezTo>
                  <a:pt x="72377" y="70861"/>
                  <a:pt x="72614" y="70936"/>
                  <a:pt x="72846" y="71011"/>
                </a:cubicBezTo>
                <a:cubicBezTo>
                  <a:pt x="72666" y="70823"/>
                  <a:pt x="72490" y="70635"/>
                  <a:pt x="72314" y="70448"/>
                </a:cubicBezTo>
                <a:moveTo>
                  <a:pt x="73758" y="71281"/>
                </a:moveTo>
                <a:cubicBezTo>
                  <a:pt x="73574" y="71082"/>
                  <a:pt x="73394" y="70883"/>
                  <a:pt x="73218" y="70684"/>
                </a:cubicBezTo>
                <a:cubicBezTo>
                  <a:pt x="72970" y="70620"/>
                  <a:pt x="72723" y="70557"/>
                  <a:pt x="72479" y="70493"/>
                </a:cubicBezTo>
                <a:cubicBezTo>
                  <a:pt x="72659" y="70684"/>
                  <a:pt x="72843" y="70876"/>
                  <a:pt x="73027" y="71067"/>
                </a:cubicBezTo>
                <a:cubicBezTo>
                  <a:pt x="73270" y="71142"/>
                  <a:pt x="73514" y="71213"/>
                  <a:pt x="73758" y="71281"/>
                </a:cubicBezTo>
                <a:close/>
                <a:moveTo>
                  <a:pt x="73908" y="71446"/>
                </a:moveTo>
                <a:cubicBezTo>
                  <a:pt x="73672" y="71378"/>
                  <a:pt x="73432" y="71307"/>
                  <a:pt x="73195" y="71236"/>
                </a:cubicBezTo>
                <a:cubicBezTo>
                  <a:pt x="73375" y="71416"/>
                  <a:pt x="73556" y="71596"/>
                  <a:pt x="73739" y="71772"/>
                </a:cubicBezTo>
                <a:cubicBezTo>
                  <a:pt x="73972" y="71851"/>
                  <a:pt x="74208" y="71930"/>
                  <a:pt x="74441" y="72005"/>
                </a:cubicBezTo>
                <a:cubicBezTo>
                  <a:pt x="74261" y="71821"/>
                  <a:pt x="74085" y="71634"/>
                  <a:pt x="73908" y="71446"/>
                </a:cubicBezTo>
                <a:close/>
                <a:moveTo>
                  <a:pt x="75349" y="72286"/>
                </a:moveTo>
                <a:cubicBezTo>
                  <a:pt x="75165" y="72088"/>
                  <a:pt x="74985" y="71889"/>
                  <a:pt x="74809" y="71690"/>
                </a:cubicBezTo>
                <a:cubicBezTo>
                  <a:pt x="74561" y="71626"/>
                  <a:pt x="74317" y="71558"/>
                  <a:pt x="74070" y="71491"/>
                </a:cubicBezTo>
                <a:cubicBezTo>
                  <a:pt x="74250" y="71682"/>
                  <a:pt x="74434" y="71874"/>
                  <a:pt x="74621" y="72061"/>
                </a:cubicBezTo>
                <a:cubicBezTo>
                  <a:pt x="74861" y="72140"/>
                  <a:pt x="75105" y="72211"/>
                  <a:pt x="75349" y="72286"/>
                </a:cubicBezTo>
                <a:close/>
                <a:moveTo>
                  <a:pt x="75499" y="72448"/>
                </a:moveTo>
                <a:cubicBezTo>
                  <a:pt x="75263" y="72376"/>
                  <a:pt x="75026" y="72305"/>
                  <a:pt x="74790" y="72230"/>
                </a:cubicBezTo>
                <a:cubicBezTo>
                  <a:pt x="74966" y="72410"/>
                  <a:pt x="75146" y="72590"/>
                  <a:pt x="75330" y="72767"/>
                </a:cubicBezTo>
                <a:cubicBezTo>
                  <a:pt x="75567" y="72845"/>
                  <a:pt x="75799" y="72928"/>
                  <a:pt x="76036" y="73003"/>
                </a:cubicBezTo>
                <a:cubicBezTo>
                  <a:pt x="75856" y="72819"/>
                  <a:pt x="75675" y="72632"/>
                  <a:pt x="75499" y="72448"/>
                </a:cubicBezTo>
                <a:close/>
                <a:moveTo>
                  <a:pt x="76940" y="73292"/>
                </a:moveTo>
                <a:cubicBezTo>
                  <a:pt x="76760" y="73097"/>
                  <a:pt x="76576" y="72898"/>
                  <a:pt x="76400" y="72699"/>
                </a:cubicBezTo>
                <a:cubicBezTo>
                  <a:pt x="76152" y="72632"/>
                  <a:pt x="75908" y="72564"/>
                  <a:pt x="75660" y="72493"/>
                </a:cubicBezTo>
                <a:cubicBezTo>
                  <a:pt x="75841" y="72684"/>
                  <a:pt x="76024" y="72872"/>
                  <a:pt x="76212" y="73063"/>
                </a:cubicBezTo>
                <a:cubicBezTo>
                  <a:pt x="76452" y="73142"/>
                  <a:pt x="76696" y="73217"/>
                  <a:pt x="76940" y="73292"/>
                </a:cubicBezTo>
                <a:close/>
                <a:moveTo>
                  <a:pt x="77090" y="73453"/>
                </a:moveTo>
                <a:cubicBezTo>
                  <a:pt x="76854" y="73382"/>
                  <a:pt x="76617" y="73307"/>
                  <a:pt x="76381" y="73232"/>
                </a:cubicBezTo>
                <a:cubicBezTo>
                  <a:pt x="76557" y="73408"/>
                  <a:pt x="76737" y="73588"/>
                  <a:pt x="76921" y="73765"/>
                </a:cubicBezTo>
                <a:cubicBezTo>
                  <a:pt x="77157" y="73847"/>
                  <a:pt x="77390" y="73930"/>
                  <a:pt x="77626" y="74009"/>
                </a:cubicBezTo>
                <a:cubicBezTo>
                  <a:pt x="77446" y="73825"/>
                  <a:pt x="77266" y="73641"/>
                  <a:pt x="77090" y="73453"/>
                </a:cubicBezTo>
                <a:close/>
                <a:moveTo>
                  <a:pt x="78531" y="74305"/>
                </a:moveTo>
                <a:cubicBezTo>
                  <a:pt x="78347" y="74106"/>
                  <a:pt x="78167" y="73911"/>
                  <a:pt x="77990" y="73712"/>
                </a:cubicBezTo>
                <a:cubicBezTo>
                  <a:pt x="77743" y="73645"/>
                  <a:pt x="77495" y="73573"/>
                  <a:pt x="77251" y="73498"/>
                </a:cubicBezTo>
                <a:cubicBezTo>
                  <a:pt x="77431" y="73690"/>
                  <a:pt x="77615" y="73877"/>
                  <a:pt x="77799" y="74065"/>
                </a:cubicBezTo>
                <a:cubicBezTo>
                  <a:pt x="78043" y="74147"/>
                  <a:pt x="78287" y="74226"/>
                  <a:pt x="78531" y="74305"/>
                </a:cubicBezTo>
                <a:moveTo>
                  <a:pt x="78681" y="74463"/>
                </a:moveTo>
                <a:cubicBezTo>
                  <a:pt x="78444" y="74387"/>
                  <a:pt x="78204" y="74312"/>
                  <a:pt x="77968" y="74234"/>
                </a:cubicBezTo>
                <a:cubicBezTo>
                  <a:pt x="78148" y="74414"/>
                  <a:pt x="78328" y="74590"/>
                  <a:pt x="78512" y="74766"/>
                </a:cubicBezTo>
                <a:cubicBezTo>
                  <a:pt x="78748" y="74853"/>
                  <a:pt x="78981" y="74935"/>
                  <a:pt x="79217" y="75018"/>
                </a:cubicBezTo>
                <a:cubicBezTo>
                  <a:pt x="79037" y="74834"/>
                  <a:pt x="78857" y="74650"/>
                  <a:pt x="78681" y="74463"/>
                </a:cubicBezTo>
                <a:moveTo>
                  <a:pt x="80122" y="75318"/>
                </a:moveTo>
                <a:cubicBezTo>
                  <a:pt x="79938" y="75123"/>
                  <a:pt x="79754" y="74928"/>
                  <a:pt x="79578" y="74729"/>
                </a:cubicBezTo>
                <a:cubicBezTo>
                  <a:pt x="79330" y="74658"/>
                  <a:pt x="79082" y="74586"/>
                  <a:pt x="78838" y="74511"/>
                </a:cubicBezTo>
                <a:cubicBezTo>
                  <a:pt x="79018" y="74699"/>
                  <a:pt x="79202" y="74886"/>
                  <a:pt x="79390" y="75074"/>
                </a:cubicBezTo>
                <a:cubicBezTo>
                  <a:pt x="79630" y="75157"/>
                  <a:pt x="79874" y="75239"/>
                  <a:pt x="80122" y="75318"/>
                </a:cubicBezTo>
                <a:close/>
                <a:moveTo>
                  <a:pt x="80272" y="75476"/>
                </a:moveTo>
                <a:cubicBezTo>
                  <a:pt x="80032" y="75401"/>
                  <a:pt x="79795" y="75322"/>
                  <a:pt x="79555" y="75243"/>
                </a:cubicBezTo>
                <a:cubicBezTo>
                  <a:pt x="79735" y="75419"/>
                  <a:pt x="79915" y="75596"/>
                  <a:pt x="80103" y="75772"/>
                </a:cubicBezTo>
                <a:cubicBezTo>
                  <a:pt x="80335" y="75858"/>
                  <a:pt x="80572" y="75945"/>
                  <a:pt x="80808" y="76027"/>
                </a:cubicBezTo>
                <a:cubicBezTo>
                  <a:pt x="80628" y="75843"/>
                  <a:pt x="80448" y="75659"/>
                  <a:pt x="80272" y="75476"/>
                </a:cubicBezTo>
                <a:close/>
                <a:moveTo>
                  <a:pt x="81709" y="76335"/>
                </a:moveTo>
                <a:cubicBezTo>
                  <a:pt x="81525" y="76143"/>
                  <a:pt x="81345" y="75948"/>
                  <a:pt x="81165" y="75753"/>
                </a:cubicBezTo>
                <a:cubicBezTo>
                  <a:pt x="80917" y="75678"/>
                  <a:pt x="80669" y="75603"/>
                  <a:pt x="80426" y="75524"/>
                </a:cubicBezTo>
                <a:cubicBezTo>
                  <a:pt x="80606" y="75712"/>
                  <a:pt x="80789" y="75900"/>
                  <a:pt x="80977" y="76087"/>
                </a:cubicBezTo>
                <a:cubicBezTo>
                  <a:pt x="81221" y="76173"/>
                  <a:pt x="81465" y="76256"/>
                  <a:pt x="81709" y="76335"/>
                </a:cubicBezTo>
                <a:moveTo>
                  <a:pt x="81859" y="76492"/>
                </a:moveTo>
                <a:cubicBezTo>
                  <a:pt x="81619" y="76414"/>
                  <a:pt x="81382" y="76335"/>
                  <a:pt x="81142" y="76252"/>
                </a:cubicBezTo>
                <a:cubicBezTo>
                  <a:pt x="81322" y="76429"/>
                  <a:pt x="81506" y="76605"/>
                  <a:pt x="81690" y="76781"/>
                </a:cubicBezTo>
                <a:cubicBezTo>
                  <a:pt x="81926" y="76871"/>
                  <a:pt x="82159" y="76958"/>
                  <a:pt x="82399" y="77044"/>
                </a:cubicBezTo>
                <a:cubicBezTo>
                  <a:pt x="82215" y="76860"/>
                  <a:pt x="82035" y="76676"/>
                  <a:pt x="81859" y="76492"/>
                </a:cubicBezTo>
                <a:moveTo>
                  <a:pt x="83296" y="77359"/>
                </a:moveTo>
                <a:cubicBezTo>
                  <a:pt x="83112" y="77164"/>
                  <a:pt x="82932" y="76969"/>
                  <a:pt x="82752" y="76774"/>
                </a:cubicBezTo>
                <a:cubicBezTo>
                  <a:pt x="82504" y="76699"/>
                  <a:pt x="82256" y="76624"/>
                  <a:pt x="82009" y="76541"/>
                </a:cubicBezTo>
                <a:cubicBezTo>
                  <a:pt x="82193" y="76729"/>
                  <a:pt x="82377" y="76916"/>
                  <a:pt x="82564" y="77104"/>
                </a:cubicBezTo>
                <a:cubicBezTo>
                  <a:pt x="82808" y="77190"/>
                  <a:pt x="83052" y="77273"/>
                  <a:pt x="83296" y="77359"/>
                </a:cubicBezTo>
                <a:moveTo>
                  <a:pt x="83446" y="77513"/>
                </a:moveTo>
                <a:cubicBezTo>
                  <a:pt x="83206" y="77434"/>
                  <a:pt x="82969" y="77352"/>
                  <a:pt x="82729" y="77269"/>
                </a:cubicBezTo>
                <a:cubicBezTo>
                  <a:pt x="82909" y="77445"/>
                  <a:pt x="83093" y="77622"/>
                  <a:pt x="83277" y="77794"/>
                </a:cubicBezTo>
                <a:cubicBezTo>
                  <a:pt x="83513" y="77884"/>
                  <a:pt x="83750" y="77974"/>
                  <a:pt x="83986" y="78061"/>
                </a:cubicBezTo>
                <a:cubicBezTo>
                  <a:pt x="83802" y="77881"/>
                  <a:pt x="83626" y="77697"/>
                  <a:pt x="83446" y="77513"/>
                </a:cubicBezTo>
                <a:close/>
                <a:moveTo>
                  <a:pt x="84887" y="78383"/>
                </a:moveTo>
                <a:cubicBezTo>
                  <a:pt x="84699" y="78188"/>
                  <a:pt x="84519" y="77997"/>
                  <a:pt x="84339" y="77802"/>
                </a:cubicBezTo>
                <a:cubicBezTo>
                  <a:pt x="84087" y="77723"/>
                  <a:pt x="83844" y="77644"/>
                  <a:pt x="83596" y="77562"/>
                </a:cubicBezTo>
                <a:cubicBezTo>
                  <a:pt x="83776" y="77749"/>
                  <a:pt x="83964" y="77937"/>
                  <a:pt x="84151" y="78121"/>
                </a:cubicBezTo>
                <a:cubicBezTo>
                  <a:pt x="84395" y="78211"/>
                  <a:pt x="84639" y="78297"/>
                  <a:pt x="84887" y="78383"/>
                </a:cubicBezTo>
                <a:close/>
                <a:moveTo>
                  <a:pt x="85577" y="79085"/>
                </a:moveTo>
                <a:cubicBezTo>
                  <a:pt x="85393" y="78901"/>
                  <a:pt x="85213" y="78721"/>
                  <a:pt x="85033" y="78537"/>
                </a:cubicBezTo>
                <a:cubicBezTo>
                  <a:pt x="84793" y="78455"/>
                  <a:pt x="84553" y="78372"/>
                  <a:pt x="84316" y="78286"/>
                </a:cubicBezTo>
                <a:cubicBezTo>
                  <a:pt x="84496" y="78462"/>
                  <a:pt x="84680" y="78638"/>
                  <a:pt x="84864" y="78811"/>
                </a:cubicBezTo>
                <a:cubicBezTo>
                  <a:pt x="85101" y="78905"/>
                  <a:pt x="85337" y="78995"/>
                  <a:pt x="85577" y="79085"/>
                </a:cubicBezTo>
                <a:moveTo>
                  <a:pt x="85742" y="79246"/>
                </a:moveTo>
                <a:cubicBezTo>
                  <a:pt x="85509" y="79160"/>
                  <a:pt x="85281" y="79074"/>
                  <a:pt x="85048" y="78984"/>
                </a:cubicBezTo>
                <a:cubicBezTo>
                  <a:pt x="85228" y="79149"/>
                  <a:pt x="85408" y="79314"/>
                  <a:pt x="85588" y="79479"/>
                </a:cubicBezTo>
                <a:cubicBezTo>
                  <a:pt x="85817" y="79573"/>
                  <a:pt x="86046" y="79667"/>
                  <a:pt x="86275" y="79760"/>
                </a:cubicBezTo>
                <a:cubicBezTo>
                  <a:pt x="86095" y="79591"/>
                  <a:pt x="85915" y="79419"/>
                  <a:pt x="85742" y="79246"/>
                </a:cubicBezTo>
                <a:close/>
                <a:moveTo>
                  <a:pt x="87164" y="80109"/>
                </a:moveTo>
                <a:cubicBezTo>
                  <a:pt x="86980" y="79929"/>
                  <a:pt x="86800" y="79745"/>
                  <a:pt x="86620" y="79561"/>
                </a:cubicBezTo>
                <a:cubicBezTo>
                  <a:pt x="86380" y="79479"/>
                  <a:pt x="86140" y="79393"/>
                  <a:pt x="85900" y="79306"/>
                </a:cubicBezTo>
                <a:cubicBezTo>
                  <a:pt x="86084" y="79483"/>
                  <a:pt x="86264" y="79655"/>
                  <a:pt x="86451" y="79832"/>
                </a:cubicBezTo>
                <a:cubicBezTo>
                  <a:pt x="86688" y="79925"/>
                  <a:pt x="86924" y="80019"/>
                  <a:pt x="87164" y="80109"/>
                </a:cubicBezTo>
                <a:close/>
                <a:moveTo>
                  <a:pt x="87329" y="80271"/>
                </a:moveTo>
                <a:cubicBezTo>
                  <a:pt x="87097" y="80181"/>
                  <a:pt x="86864" y="80094"/>
                  <a:pt x="86635" y="80004"/>
                </a:cubicBezTo>
                <a:cubicBezTo>
                  <a:pt x="86815" y="80169"/>
                  <a:pt x="86995" y="80334"/>
                  <a:pt x="87175" y="80496"/>
                </a:cubicBezTo>
                <a:cubicBezTo>
                  <a:pt x="87404" y="80593"/>
                  <a:pt x="87633" y="80687"/>
                  <a:pt x="87866" y="80785"/>
                </a:cubicBezTo>
                <a:cubicBezTo>
                  <a:pt x="87686" y="80612"/>
                  <a:pt x="87506" y="80439"/>
                  <a:pt x="87329" y="80271"/>
                </a:cubicBezTo>
                <a:close/>
                <a:moveTo>
                  <a:pt x="88755" y="81137"/>
                </a:moveTo>
                <a:cubicBezTo>
                  <a:pt x="88567" y="80953"/>
                  <a:pt x="88387" y="80773"/>
                  <a:pt x="88207" y="80590"/>
                </a:cubicBezTo>
                <a:cubicBezTo>
                  <a:pt x="87967" y="80507"/>
                  <a:pt x="87727" y="80417"/>
                  <a:pt x="87431" y="80327"/>
                </a:cubicBezTo>
                <a:cubicBezTo>
                  <a:pt x="87667" y="80503"/>
                  <a:pt x="87851" y="80680"/>
                  <a:pt x="88038" y="80852"/>
                </a:cubicBezTo>
                <a:cubicBezTo>
                  <a:pt x="88275" y="80950"/>
                  <a:pt x="88515" y="81044"/>
                  <a:pt x="88755" y="81137"/>
                </a:cubicBezTo>
                <a:close/>
                <a:moveTo>
                  <a:pt x="88916" y="81295"/>
                </a:moveTo>
                <a:cubicBezTo>
                  <a:pt x="88684" y="81205"/>
                  <a:pt x="88451" y="81115"/>
                  <a:pt x="88222" y="81025"/>
                </a:cubicBezTo>
                <a:cubicBezTo>
                  <a:pt x="88399" y="81190"/>
                  <a:pt x="88582" y="81355"/>
                  <a:pt x="88762" y="81516"/>
                </a:cubicBezTo>
                <a:cubicBezTo>
                  <a:pt x="88991" y="81618"/>
                  <a:pt x="89224" y="81711"/>
                  <a:pt x="89453" y="81809"/>
                </a:cubicBezTo>
                <a:cubicBezTo>
                  <a:pt x="89273" y="81640"/>
                  <a:pt x="89093" y="81467"/>
                  <a:pt x="88916" y="81295"/>
                </a:cubicBezTo>
                <a:close/>
                <a:moveTo>
                  <a:pt x="90331" y="82162"/>
                </a:moveTo>
                <a:cubicBezTo>
                  <a:pt x="90147" y="81982"/>
                  <a:pt x="89967" y="81801"/>
                  <a:pt x="89787" y="81618"/>
                </a:cubicBezTo>
                <a:cubicBezTo>
                  <a:pt x="89547" y="81531"/>
                  <a:pt x="89307" y="81445"/>
                  <a:pt x="89070" y="81355"/>
                </a:cubicBezTo>
                <a:cubicBezTo>
                  <a:pt x="89254" y="81528"/>
                  <a:pt x="89438" y="81704"/>
                  <a:pt x="89625" y="81880"/>
                </a:cubicBezTo>
                <a:cubicBezTo>
                  <a:pt x="89858" y="81974"/>
                  <a:pt x="90094" y="82068"/>
                  <a:pt x="90331" y="82162"/>
                </a:cubicBezTo>
                <a:close/>
                <a:moveTo>
                  <a:pt x="90492" y="82319"/>
                </a:moveTo>
                <a:cubicBezTo>
                  <a:pt x="90263" y="82229"/>
                  <a:pt x="90034" y="82139"/>
                  <a:pt x="89806" y="82045"/>
                </a:cubicBezTo>
                <a:cubicBezTo>
                  <a:pt x="89986" y="82214"/>
                  <a:pt x="90166" y="82375"/>
                  <a:pt x="90353" y="82541"/>
                </a:cubicBezTo>
                <a:cubicBezTo>
                  <a:pt x="90578" y="82638"/>
                  <a:pt x="90804" y="82736"/>
                  <a:pt x="91032" y="82833"/>
                </a:cubicBezTo>
                <a:cubicBezTo>
                  <a:pt x="90852" y="82661"/>
                  <a:pt x="90672" y="82492"/>
                  <a:pt x="90492" y="82319"/>
                </a:cubicBezTo>
                <a:close/>
                <a:moveTo>
                  <a:pt x="91922" y="83197"/>
                </a:moveTo>
                <a:cubicBezTo>
                  <a:pt x="91738" y="83017"/>
                  <a:pt x="91554" y="82833"/>
                  <a:pt x="91374" y="82653"/>
                </a:cubicBezTo>
                <a:cubicBezTo>
                  <a:pt x="91130" y="82563"/>
                  <a:pt x="90886" y="82469"/>
                  <a:pt x="90642" y="82379"/>
                </a:cubicBezTo>
                <a:cubicBezTo>
                  <a:pt x="90826" y="82552"/>
                  <a:pt x="91010" y="82728"/>
                  <a:pt x="91198" y="82901"/>
                </a:cubicBezTo>
                <a:cubicBezTo>
                  <a:pt x="91438" y="83002"/>
                  <a:pt x="91682" y="83100"/>
                  <a:pt x="91922" y="83197"/>
                </a:cubicBezTo>
                <a:close/>
                <a:moveTo>
                  <a:pt x="92083" y="83351"/>
                </a:moveTo>
                <a:cubicBezTo>
                  <a:pt x="91847" y="83257"/>
                  <a:pt x="91610" y="83163"/>
                  <a:pt x="91378" y="83066"/>
                </a:cubicBezTo>
                <a:cubicBezTo>
                  <a:pt x="91558" y="83231"/>
                  <a:pt x="91742" y="83396"/>
                  <a:pt x="91925" y="83561"/>
                </a:cubicBezTo>
                <a:cubicBezTo>
                  <a:pt x="92154" y="83662"/>
                  <a:pt x="92391" y="83764"/>
                  <a:pt x="92623" y="83861"/>
                </a:cubicBezTo>
                <a:cubicBezTo>
                  <a:pt x="92443" y="83692"/>
                  <a:pt x="92259" y="83524"/>
                  <a:pt x="92083" y="83351"/>
                </a:cubicBezTo>
                <a:moveTo>
                  <a:pt x="93524" y="84236"/>
                </a:moveTo>
                <a:cubicBezTo>
                  <a:pt x="93336" y="84053"/>
                  <a:pt x="93149" y="83873"/>
                  <a:pt x="92969" y="83692"/>
                </a:cubicBezTo>
                <a:cubicBezTo>
                  <a:pt x="92721" y="83599"/>
                  <a:pt x="92473" y="83505"/>
                  <a:pt x="92229" y="83407"/>
                </a:cubicBezTo>
                <a:cubicBezTo>
                  <a:pt x="92413" y="83584"/>
                  <a:pt x="92597" y="83756"/>
                  <a:pt x="92785" y="83933"/>
                </a:cubicBezTo>
                <a:cubicBezTo>
                  <a:pt x="93029" y="84034"/>
                  <a:pt x="93276" y="84135"/>
                  <a:pt x="93524" y="84236"/>
                </a:cubicBezTo>
                <a:close/>
                <a:moveTo>
                  <a:pt x="93681" y="84387"/>
                </a:moveTo>
                <a:cubicBezTo>
                  <a:pt x="93441" y="84293"/>
                  <a:pt x="93201" y="84195"/>
                  <a:pt x="92965" y="84094"/>
                </a:cubicBezTo>
                <a:cubicBezTo>
                  <a:pt x="93145" y="84259"/>
                  <a:pt x="93329" y="84424"/>
                  <a:pt x="93513" y="84589"/>
                </a:cubicBezTo>
                <a:cubicBezTo>
                  <a:pt x="93753" y="84694"/>
                  <a:pt x="93993" y="84799"/>
                  <a:pt x="94233" y="84904"/>
                </a:cubicBezTo>
                <a:cubicBezTo>
                  <a:pt x="94045" y="84732"/>
                  <a:pt x="93861" y="84559"/>
                  <a:pt x="93681" y="84387"/>
                </a:cubicBezTo>
                <a:close/>
                <a:moveTo>
                  <a:pt x="95115" y="85272"/>
                </a:moveTo>
                <a:cubicBezTo>
                  <a:pt x="94923" y="85092"/>
                  <a:pt x="94739" y="84912"/>
                  <a:pt x="94556" y="84728"/>
                </a:cubicBezTo>
                <a:cubicBezTo>
                  <a:pt x="94312" y="84634"/>
                  <a:pt x="94068" y="84540"/>
                  <a:pt x="93828" y="84447"/>
                </a:cubicBezTo>
                <a:cubicBezTo>
                  <a:pt x="94012" y="84623"/>
                  <a:pt x="94199" y="84796"/>
                  <a:pt x="94391" y="84972"/>
                </a:cubicBezTo>
                <a:cubicBezTo>
                  <a:pt x="94631" y="85073"/>
                  <a:pt x="94871" y="85174"/>
                  <a:pt x="95115" y="85272"/>
                </a:cubicBezTo>
                <a:close/>
                <a:moveTo>
                  <a:pt x="95272" y="85422"/>
                </a:moveTo>
                <a:cubicBezTo>
                  <a:pt x="95036" y="85328"/>
                  <a:pt x="94799" y="85231"/>
                  <a:pt x="94567" y="85133"/>
                </a:cubicBezTo>
                <a:cubicBezTo>
                  <a:pt x="94751" y="85298"/>
                  <a:pt x="94938" y="85463"/>
                  <a:pt x="95126" y="85632"/>
                </a:cubicBezTo>
                <a:cubicBezTo>
                  <a:pt x="95359" y="85734"/>
                  <a:pt x="95587" y="85839"/>
                  <a:pt x="95824" y="85940"/>
                </a:cubicBezTo>
                <a:cubicBezTo>
                  <a:pt x="95636" y="85767"/>
                  <a:pt x="95452" y="85595"/>
                  <a:pt x="95272" y="85422"/>
                </a:cubicBezTo>
                <a:close/>
                <a:moveTo>
                  <a:pt x="96702" y="86311"/>
                </a:moveTo>
                <a:cubicBezTo>
                  <a:pt x="96514" y="86131"/>
                  <a:pt x="96327" y="85951"/>
                  <a:pt x="96143" y="85767"/>
                </a:cubicBezTo>
                <a:cubicBezTo>
                  <a:pt x="95899" y="85673"/>
                  <a:pt x="95655" y="85576"/>
                  <a:pt x="95411" y="85478"/>
                </a:cubicBezTo>
                <a:cubicBezTo>
                  <a:pt x="95599" y="85655"/>
                  <a:pt x="95786" y="85831"/>
                  <a:pt x="95978" y="86004"/>
                </a:cubicBezTo>
                <a:cubicBezTo>
                  <a:pt x="96218" y="86109"/>
                  <a:pt x="96462" y="86210"/>
                  <a:pt x="96702" y="86311"/>
                </a:cubicBezTo>
                <a:close/>
                <a:moveTo>
                  <a:pt x="96859" y="86461"/>
                </a:moveTo>
                <a:cubicBezTo>
                  <a:pt x="96623" y="86364"/>
                  <a:pt x="96387" y="86266"/>
                  <a:pt x="96150" y="86165"/>
                </a:cubicBezTo>
                <a:cubicBezTo>
                  <a:pt x="96338" y="86330"/>
                  <a:pt x="96522" y="86499"/>
                  <a:pt x="96713" y="86664"/>
                </a:cubicBezTo>
                <a:cubicBezTo>
                  <a:pt x="96946" y="86769"/>
                  <a:pt x="97178" y="86874"/>
                  <a:pt x="97415" y="86975"/>
                </a:cubicBezTo>
                <a:cubicBezTo>
                  <a:pt x="97227" y="86807"/>
                  <a:pt x="97043" y="86634"/>
                  <a:pt x="96859" y="86461"/>
                </a:cubicBezTo>
                <a:close/>
                <a:moveTo>
                  <a:pt x="98293" y="87354"/>
                </a:moveTo>
                <a:cubicBezTo>
                  <a:pt x="98105" y="87174"/>
                  <a:pt x="97917" y="86990"/>
                  <a:pt x="97730" y="86810"/>
                </a:cubicBezTo>
                <a:cubicBezTo>
                  <a:pt x="97482" y="86713"/>
                  <a:pt x="97238" y="86615"/>
                  <a:pt x="96994" y="86514"/>
                </a:cubicBezTo>
                <a:cubicBezTo>
                  <a:pt x="97182" y="86690"/>
                  <a:pt x="97370" y="86867"/>
                  <a:pt x="97561" y="87043"/>
                </a:cubicBezTo>
                <a:cubicBezTo>
                  <a:pt x="97805" y="87148"/>
                  <a:pt x="98049" y="87249"/>
                  <a:pt x="98293" y="87354"/>
                </a:cubicBezTo>
                <a:moveTo>
                  <a:pt x="98446" y="87497"/>
                </a:moveTo>
                <a:cubicBezTo>
                  <a:pt x="98206" y="87399"/>
                  <a:pt x="97970" y="87298"/>
                  <a:pt x="97734" y="87197"/>
                </a:cubicBezTo>
                <a:cubicBezTo>
                  <a:pt x="97921" y="87366"/>
                  <a:pt x="98109" y="87531"/>
                  <a:pt x="98296" y="87696"/>
                </a:cubicBezTo>
                <a:cubicBezTo>
                  <a:pt x="98529" y="87805"/>
                  <a:pt x="98769" y="87910"/>
                  <a:pt x="99002" y="88015"/>
                </a:cubicBezTo>
                <a:cubicBezTo>
                  <a:pt x="98814" y="87842"/>
                  <a:pt x="98630" y="87670"/>
                  <a:pt x="98446" y="87497"/>
                </a:cubicBezTo>
                <a:close/>
                <a:moveTo>
                  <a:pt x="98578" y="87553"/>
                </a:moveTo>
                <a:cubicBezTo>
                  <a:pt x="98765" y="87730"/>
                  <a:pt x="98957" y="87906"/>
                  <a:pt x="99148" y="88079"/>
                </a:cubicBezTo>
                <a:cubicBezTo>
                  <a:pt x="99392" y="88187"/>
                  <a:pt x="99636" y="88292"/>
                  <a:pt x="99883" y="88397"/>
                </a:cubicBezTo>
                <a:cubicBezTo>
                  <a:pt x="99692" y="88217"/>
                  <a:pt x="99505" y="88033"/>
                  <a:pt x="99317" y="87853"/>
                </a:cubicBezTo>
                <a:cubicBezTo>
                  <a:pt x="99069" y="87752"/>
                  <a:pt x="98822" y="87655"/>
                  <a:pt x="98578" y="87553"/>
                </a:cubicBezTo>
                <a:moveTo>
                  <a:pt x="97850" y="86855"/>
                </a:moveTo>
                <a:cubicBezTo>
                  <a:pt x="98037" y="87043"/>
                  <a:pt x="98229" y="87223"/>
                  <a:pt x="98424" y="87407"/>
                </a:cubicBezTo>
                <a:cubicBezTo>
                  <a:pt x="98675" y="87512"/>
                  <a:pt x="98927" y="87617"/>
                  <a:pt x="99178" y="87718"/>
                </a:cubicBezTo>
                <a:cubicBezTo>
                  <a:pt x="98987" y="87527"/>
                  <a:pt x="98795" y="87339"/>
                  <a:pt x="98612" y="87148"/>
                </a:cubicBezTo>
                <a:cubicBezTo>
                  <a:pt x="98356" y="87050"/>
                  <a:pt x="98101" y="86953"/>
                  <a:pt x="97850" y="86855"/>
                </a:cubicBezTo>
                <a:close/>
                <a:moveTo>
                  <a:pt x="152461" y="6608"/>
                </a:moveTo>
                <a:cubicBezTo>
                  <a:pt x="173689" y="6611"/>
                  <a:pt x="193061" y="11076"/>
                  <a:pt x="201383" y="20550"/>
                </a:cubicBezTo>
                <a:cubicBezTo>
                  <a:pt x="205199" y="24895"/>
                  <a:pt x="206910" y="29885"/>
                  <a:pt x="206910" y="35138"/>
                </a:cubicBezTo>
                <a:cubicBezTo>
                  <a:pt x="206910" y="49257"/>
                  <a:pt x="194539" y="65263"/>
                  <a:pt x="177355" y="75783"/>
                </a:cubicBezTo>
                <a:cubicBezTo>
                  <a:pt x="162291" y="85028"/>
                  <a:pt x="142454" y="90480"/>
                  <a:pt x="123739" y="90480"/>
                </a:cubicBezTo>
                <a:cubicBezTo>
                  <a:pt x="114678" y="90480"/>
                  <a:pt x="105875" y="89204"/>
                  <a:pt x="98011" y="86454"/>
                </a:cubicBezTo>
                <a:cubicBezTo>
                  <a:pt x="98199" y="86657"/>
                  <a:pt x="98394" y="86855"/>
                  <a:pt x="98589" y="87054"/>
                </a:cubicBezTo>
                <a:cubicBezTo>
                  <a:pt x="107012" y="90217"/>
                  <a:pt x="116572" y="91684"/>
                  <a:pt x="126429" y="91684"/>
                </a:cubicBezTo>
                <a:cubicBezTo>
                  <a:pt x="145455" y="91684"/>
                  <a:pt x="165585" y="86221"/>
                  <a:pt x="180773" y="76950"/>
                </a:cubicBezTo>
                <a:cubicBezTo>
                  <a:pt x="198164" y="66358"/>
                  <a:pt x="210557" y="50157"/>
                  <a:pt x="210557" y="35821"/>
                </a:cubicBezTo>
                <a:cubicBezTo>
                  <a:pt x="210557" y="30399"/>
                  <a:pt x="208786" y="25240"/>
                  <a:pt x="204839" y="20745"/>
                </a:cubicBezTo>
                <a:cubicBezTo>
                  <a:pt x="196194" y="10900"/>
                  <a:pt x="176173" y="6199"/>
                  <a:pt x="154359" y="6199"/>
                </a:cubicBezTo>
                <a:lnTo>
                  <a:pt x="154352" y="6199"/>
                </a:lnTo>
                <a:cubicBezTo>
                  <a:pt x="146574" y="6199"/>
                  <a:pt x="138571" y="6795"/>
                  <a:pt x="130774" y="7970"/>
                </a:cubicBezTo>
                <a:cubicBezTo>
                  <a:pt x="130579" y="8041"/>
                  <a:pt x="130384" y="8112"/>
                  <a:pt x="130189" y="8187"/>
                </a:cubicBezTo>
                <a:cubicBezTo>
                  <a:pt x="137580" y="7144"/>
                  <a:pt x="145133" y="6611"/>
                  <a:pt x="152461" y="6608"/>
                </a:cubicBezTo>
                <a:moveTo>
                  <a:pt x="150592" y="7092"/>
                </a:moveTo>
                <a:cubicBezTo>
                  <a:pt x="171213" y="7092"/>
                  <a:pt x="189902" y="11339"/>
                  <a:pt x="197871" y="20411"/>
                </a:cubicBezTo>
                <a:cubicBezTo>
                  <a:pt x="201544" y="24591"/>
                  <a:pt x="203195" y="29394"/>
                  <a:pt x="203195" y="34459"/>
                </a:cubicBezTo>
                <a:cubicBezTo>
                  <a:pt x="203192" y="48315"/>
                  <a:pt x="190859" y="64111"/>
                  <a:pt x="173903" y="74553"/>
                </a:cubicBezTo>
                <a:cubicBezTo>
                  <a:pt x="158978" y="83767"/>
                  <a:pt x="139441" y="89204"/>
                  <a:pt x="121056" y="89204"/>
                </a:cubicBezTo>
                <a:cubicBezTo>
                  <a:pt x="112730" y="89204"/>
                  <a:pt x="104637" y="88090"/>
                  <a:pt x="97317" y="85704"/>
                </a:cubicBezTo>
                <a:cubicBezTo>
                  <a:pt x="97505" y="85914"/>
                  <a:pt x="97696" y="86120"/>
                  <a:pt x="97891" y="86330"/>
                </a:cubicBezTo>
                <a:cubicBezTo>
                  <a:pt x="105785" y="89107"/>
                  <a:pt x="114629" y="90401"/>
                  <a:pt x="123739" y="90401"/>
                </a:cubicBezTo>
                <a:cubicBezTo>
                  <a:pt x="142439" y="90401"/>
                  <a:pt x="162265" y="84953"/>
                  <a:pt x="177314" y="75716"/>
                </a:cubicBezTo>
                <a:cubicBezTo>
                  <a:pt x="194483" y="65206"/>
                  <a:pt x="206835" y="49208"/>
                  <a:pt x="206831" y="35138"/>
                </a:cubicBezTo>
                <a:cubicBezTo>
                  <a:pt x="206831" y="29904"/>
                  <a:pt x="205124" y="24932"/>
                  <a:pt x="201323" y="20603"/>
                </a:cubicBezTo>
                <a:cubicBezTo>
                  <a:pt x="193035" y="11163"/>
                  <a:pt x="173686" y="6690"/>
                  <a:pt x="152472" y="6690"/>
                </a:cubicBezTo>
                <a:lnTo>
                  <a:pt x="152461" y="6690"/>
                </a:lnTo>
                <a:cubicBezTo>
                  <a:pt x="145020" y="6690"/>
                  <a:pt x="137347" y="7238"/>
                  <a:pt x="129843" y="8315"/>
                </a:cubicBezTo>
                <a:cubicBezTo>
                  <a:pt x="129648" y="8390"/>
                  <a:pt x="129457" y="8465"/>
                  <a:pt x="129262" y="8540"/>
                </a:cubicBezTo>
                <a:cubicBezTo>
                  <a:pt x="136364" y="7579"/>
                  <a:pt x="143587" y="7092"/>
                  <a:pt x="150592" y="7092"/>
                </a:cubicBezTo>
                <a:moveTo>
                  <a:pt x="128358" y="8893"/>
                </a:moveTo>
                <a:cubicBezTo>
                  <a:pt x="135164" y="8018"/>
                  <a:pt x="142064" y="7568"/>
                  <a:pt x="148739" y="7568"/>
                </a:cubicBezTo>
                <a:cubicBezTo>
                  <a:pt x="168741" y="7568"/>
                  <a:pt x="186746" y="11598"/>
                  <a:pt x="194363" y="20272"/>
                </a:cubicBezTo>
                <a:cubicBezTo>
                  <a:pt x="197894" y="24291"/>
                  <a:pt x="199481" y="28910"/>
                  <a:pt x="199481" y="33783"/>
                </a:cubicBezTo>
                <a:cubicBezTo>
                  <a:pt x="199477" y="47377"/>
                  <a:pt x="187185" y="62963"/>
                  <a:pt x="170455" y="73326"/>
                </a:cubicBezTo>
                <a:cubicBezTo>
                  <a:pt x="155661" y="82511"/>
                  <a:pt x="136436" y="87932"/>
                  <a:pt x="118381" y="87932"/>
                </a:cubicBezTo>
                <a:cubicBezTo>
                  <a:pt x="110787" y="87932"/>
                  <a:pt x="103395" y="86972"/>
                  <a:pt x="96634" y="84931"/>
                </a:cubicBezTo>
                <a:cubicBezTo>
                  <a:pt x="96822" y="85148"/>
                  <a:pt x="97013" y="85366"/>
                  <a:pt x="97205" y="85580"/>
                </a:cubicBezTo>
                <a:cubicBezTo>
                  <a:pt x="104555" y="87992"/>
                  <a:pt x="112685" y="89122"/>
                  <a:pt x="121056" y="89122"/>
                </a:cubicBezTo>
                <a:cubicBezTo>
                  <a:pt x="139426" y="89122"/>
                  <a:pt x="158948" y="83689"/>
                  <a:pt x="173862" y="74481"/>
                </a:cubicBezTo>
                <a:cubicBezTo>
                  <a:pt x="190802" y="64051"/>
                  <a:pt x="203113" y="48266"/>
                  <a:pt x="203113" y="34459"/>
                </a:cubicBezTo>
                <a:cubicBezTo>
                  <a:pt x="203109" y="29412"/>
                  <a:pt x="201469" y="24632"/>
                  <a:pt x="197811" y="20464"/>
                </a:cubicBezTo>
                <a:cubicBezTo>
                  <a:pt x="189879" y="11425"/>
                  <a:pt x="171209" y="7174"/>
                  <a:pt x="150603" y="7174"/>
                </a:cubicBezTo>
                <a:lnTo>
                  <a:pt x="150592" y="7174"/>
                </a:lnTo>
                <a:cubicBezTo>
                  <a:pt x="143482" y="7174"/>
                  <a:pt x="136139" y="7677"/>
                  <a:pt x="128932" y="8668"/>
                </a:cubicBezTo>
                <a:cubicBezTo>
                  <a:pt x="128740" y="8743"/>
                  <a:pt x="128549" y="8818"/>
                  <a:pt x="128358" y="8893"/>
                </a:cubicBezTo>
                <a:close/>
                <a:moveTo>
                  <a:pt x="128166" y="8919"/>
                </a:moveTo>
                <a:cubicBezTo>
                  <a:pt x="128354" y="8844"/>
                  <a:pt x="128541" y="8769"/>
                  <a:pt x="128733" y="8694"/>
                </a:cubicBezTo>
                <a:cubicBezTo>
                  <a:pt x="128384" y="8743"/>
                  <a:pt x="128031" y="8791"/>
                  <a:pt x="127686" y="8844"/>
                </a:cubicBezTo>
                <a:cubicBezTo>
                  <a:pt x="127498" y="8915"/>
                  <a:pt x="127311" y="8986"/>
                  <a:pt x="127127" y="9058"/>
                </a:cubicBezTo>
                <a:cubicBezTo>
                  <a:pt x="127472" y="9009"/>
                  <a:pt x="127821" y="8964"/>
                  <a:pt x="128166" y="8919"/>
                </a:cubicBezTo>
                <a:close/>
                <a:moveTo>
                  <a:pt x="126234" y="9407"/>
                </a:moveTo>
                <a:cubicBezTo>
                  <a:pt x="126587" y="9362"/>
                  <a:pt x="126943" y="9317"/>
                  <a:pt x="127296" y="9272"/>
                </a:cubicBezTo>
                <a:cubicBezTo>
                  <a:pt x="127480" y="9197"/>
                  <a:pt x="127667" y="9122"/>
                  <a:pt x="127851" y="9046"/>
                </a:cubicBezTo>
                <a:cubicBezTo>
                  <a:pt x="127495" y="9091"/>
                  <a:pt x="127142" y="9140"/>
                  <a:pt x="126785" y="9189"/>
                </a:cubicBezTo>
                <a:cubicBezTo>
                  <a:pt x="126602" y="9260"/>
                  <a:pt x="126418" y="9332"/>
                  <a:pt x="126234" y="9407"/>
                </a:cubicBezTo>
                <a:close/>
                <a:moveTo>
                  <a:pt x="126035" y="9433"/>
                </a:moveTo>
                <a:cubicBezTo>
                  <a:pt x="126215" y="9362"/>
                  <a:pt x="126391" y="9290"/>
                  <a:pt x="126572" y="9219"/>
                </a:cubicBezTo>
                <a:cubicBezTo>
                  <a:pt x="126226" y="9268"/>
                  <a:pt x="125881" y="9317"/>
                  <a:pt x="125532" y="9369"/>
                </a:cubicBezTo>
                <a:cubicBezTo>
                  <a:pt x="125356" y="9437"/>
                  <a:pt x="125180" y="9504"/>
                  <a:pt x="125003" y="9572"/>
                </a:cubicBezTo>
                <a:cubicBezTo>
                  <a:pt x="125345" y="9523"/>
                  <a:pt x="125690" y="9478"/>
                  <a:pt x="126035" y="9433"/>
                </a:cubicBezTo>
                <a:close/>
                <a:moveTo>
                  <a:pt x="125176" y="9778"/>
                </a:moveTo>
                <a:cubicBezTo>
                  <a:pt x="125352" y="9707"/>
                  <a:pt x="125529" y="9636"/>
                  <a:pt x="125709" y="9564"/>
                </a:cubicBezTo>
                <a:cubicBezTo>
                  <a:pt x="125352" y="9613"/>
                  <a:pt x="125003" y="9658"/>
                  <a:pt x="124647" y="9711"/>
                </a:cubicBezTo>
                <a:cubicBezTo>
                  <a:pt x="124474" y="9778"/>
                  <a:pt x="124298" y="9846"/>
                  <a:pt x="124122" y="9917"/>
                </a:cubicBezTo>
                <a:cubicBezTo>
                  <a:pt x="124474" y="9868"/>
                  <a:pt x="124823" y="9823"/>
                  <a:pt x="125176" y="9778"/>
                </a:cubicBezTo>
                <a:close/>
                <a:moveTo>
                  <a:pt x="124339" y="10127"/>
                </a:moveTo>
                <a:cubicBezTo>
                  <a:pt x="124512" y="10056"/>
                  <a:pt x="124684" y="9981"/>
                  <a:pt x="124861" y="9909"/>
                </a:cubicBezTo>
                <a:cubicBezTo>
                  <a:pt x="124500" y="9954"/>
                  <a:pt x="124140" y="10003"/>
                  <a:pt x="123784" y="10052"/>
                </a:cubicBezTo>
                <a:cubicBezTo>
                  <a:pt x="123611" y="10120"/>
                  <a:pt x="123439" y="10191"/>
                  <a:pt x="123270" y="10258"/>
                </a:cubicBezTo>
                <a:cubicBezTo>
                  <a:pt x="123626" y="10213"/>
                  <a:pt x="123983" y="10172"/>
                  <a:pt x="124339" y="10127"/>
                </a:cubicBezTo>
                <a:close/>
                <a:moveTo>
                  <a:pt x="122437" y="10604"/>
                </a:moveTo>
                <a:cubicBezTo>
                  <a:pt x="122801" y="10559"/>
                  <a:pt x="123165" y="10517"/>
                  <a:pt x="123525" y="10476"/>
                </a:cubicBezTo>
                <a:cubicBezTo>
                  <a:pt x="123694" y="10401"/>
                  <a:pt x="123863" y="10330"/>
                  <a:pt x="124035" y="10258"/>
                </a:cubicBezTo>
                <a:cubicBezTo>
                  <a:pt x="123668" y="10303"/>
                  <a:pt x="123304" y="10348"/>
                  <a:pt x="122940" y="10393"/>
                </a:cubicBezTo>
                <a:cubicBezTo>
                  <a:pt x="122771" y="10465"/>
                  <a:pt x="122606" y="10532"/>
                  <a:pt x="122437" y="10604"/>
                </a:cubicBezTo>
                <a:moveTo>
                  <a:pt x="122246" y="10626"/>
                </a:moveTo>
                <a:cubicBezTo>
                  <a:pt x="122411" y="10555"/>
                  <a:pt x="122576" y="10487"/>
                  <a:pt x="122741" y="10420"/>
                </a:cubicBezTo>
                <a:cubicBezTo>
                  <a:pt x="122384" y="10468"/>
                  <a:pt x="122024" y="10513"/>
                  <a:pt x="121668" y="10562"/>
                </a:cubicBezTo>
                <a:cubicBezTo>
                  <a:pt x="121506" y="10630"/>
                  <a:pt x="121341" y="10694"/>
                  <a:pt x="121184" y="10761"/>
                </a:cubicBezTo>
                <a:cubicBezTo>
                  <a:pt x="121540" y="10712"/>
                  <a:pt x="121889" y="10671"/>
                  <a:pt x="122246" y="10626"/>
                </a:cubicBezTo>
                <a:close/>
                <a:moveTo>
                  <a:pt x="120369" y="11095"/>
                </a:moveTo>
                <a:cubicBezTo>
                  <a:pt x="120726" y="11050"/>
                  <a:pt x="121090" y="11009"/>
                  <a:pt x="121450" y="10964"/>
                </a:cubicBezTo>
                <a:cubicBezTo>
                  <a:pt x="121611" y="10896"/>
                  <a:pt x="121769" y="10829"/>
                  <a:pt x="121930" y="10761"/>
                </a:cubicBezTo>
                <a:cubicBezTo>
                  <a:pt x="121566" y="10806"/>
                  <a:pt x="121202" y="10851"/>
                  <a:pt x="120842" y="10900"/>
                </a:cubicBezTo>
                <a:cubicBezTo>
                  <a:pt x="120685" y="10964"/>
                  <a:pt x="120523" y="11031"/>
                  <a:pt x="120369" y="11095"/>
                </a:cubicBezTo>
                <a:close/>
                <a:moveTo>
                  <a:pt x="120167" y="11121"/>
                </a:moveTo>
                <a:cubicBezTo>
                  <a:pt x="120321" y="11058"/>
                  <a:pt x="120475" y="10990"/>
                  <a:pt x="120632" y="10926"/>
                </a:cubicBezTo>
                <a:cubicBezTo>
                  <a:pt x="120276" y="10975"/>
                  <a:pt x="119919" y="11024"/>
                  <a:pt x="119567" y="11073"/>
                </a:cubicBezTo>
                <a:cubicBezTo>
                  <a:pt x="119413" y="11133"/>
                  <a:pt x="119263" y="11193"/>
                  <a:pt x="119109" y="11256"/>
                </a:cubicBezTo>
                <a:cubicBezTo>
                  <a:pt x="119462" y="11211"/>
                  <a:pt x="119814" y="11166"/>
                  <a:pt x="120167" y="11121"/>
                </a:cubicBezTo>
                <a:close/>
                <a:moveTo>
                  <a:pt x="118313" y="11583"/>
                </a:moveTo>
                <a:cubicBezTo>
                  <a:pt x="118670" y="11538"/>
                  <a:pt x="119030" y="11497"/>
                  <a:pt x="119386" y="11451"/>
                </a:cubicBezTo>
                <a:cubicBezTo>
                  <a:pt x="119537" y="11388"/>
                  <a:pt x="119687" y="11324"/>
                  <a:pt x="119837" y="11260"/>
                </a:cubicBezTo>
                <a:cubicBezTo>
                  <a:pt x="119477" y="11305"/>
                  <a:pt x="119116" y="11354"/>
                  <a:pt x="118756" y="11399"/>
                </a:cubicBezTo>
                <a:cubicBezTo>
                  <a:pt x="118606" y="11463"/>
                  <a:pt x="118460" y="11523"/>
                  <a:pt x="118313" y="11583"/>
                </a:cubicBezTo>
                <a:close/>
                <a:moveTo>
                  <a:pt x="118100" y="11613"/>
                </a:moveTo>
                <a:cubicBezTo>
                  <a:pt x="118242" y="11553"/>
                  <a:pt x="118388" y="11489"/>
                  <a:pt x="118531" y="11429"/>
                </a:cubicBezTo>
                <a:cubicBezTo>
                  <a:pt x="118193" y="11478"/>
                  <a:pt x="117852" y="11523"/>
                  <a:pt x="117514" y="11572"/>
                </a:cubicBezTo>
                <a:cubicBezTo>
                  <a:pt x="117372" y="11628"/>
                  <a:pt x="117229" y="11688"/>
                  <a:pt x="117086" y="11744"/>
                </a:cubicBezTo>
                <a:cubicBezTo>
                  <a:pt x="117424" y="11699"/>
                  <a:pt x="117762" y="11654"/>
                  <a:pt x="118100" y="11613"/>
                </a:cubicBezTo>
                <a:close/>
                <a:moveTo>
                  <a:pt x="116302" y="12063"/>
                </a:moveTo>
                <a:cubicBezTo>
                  <a:pt x="116647" y="12022"/>
                  <a:pt x="116993" y="11977"/>
                  <a:pt x="117338" y="11936"/>
                </a:cubicBezTo>
                <a:cubicBezTo>
                  <a:pt x="117477" y="11875"/>
                  <a:pt x="117616" y="11815"/>
                  <a:pt x="117754" y="11755"/>
                </a:cubicBezTo>
                <a:cubicBezTo>
                  <a:pt x="117409" y="11800"/>
                  <a:pt x="117060" y="11849"/>
                  <a:pt x="116715" y="11894"/>
                </a:cubicBezTo>
                <a:cubicBezTo>
                  <a:pt x="116580" y="11951"/>
                  <a:pt x="116441" y="12007"/>
                  <a:pt x="116302" y="12063"/>
                </a:cubicBezTo>
                <a:close/>
                <a:moveTo>
                  <a:pt x="116077" y="12093"/>
                </a:moveTo>
                <a:cubicBezTo>
                  <a:pt x="116212" y="12037"/>
                  <a:pt x="116347" y="11981"/>
                  <a:pt x="116479" y="11928"/>
                </a:cubicBezTo>
                <a:cubicBezTo>
                  <a:pt x="116133" y="11973"/>
                  <a:pt x="115788" y="12022"/>
                  <a:pt x="115443" y="12071"/>
                </a:cubicBezTo>
                <a:cubicBezTo>
                  <a:pt x="115312" y="12123"/>
                  <a:pt x="115180" y="12176"/>
                  <a:pt x="115049" y="12232"/>
                </a:cubicBezTo>
                <a:cubicBezTo>
                  <a:pt x="115394" y="12183"/>
                  <a:pt x="115736" y="12138"/>
                  <a:pt x="116077" y="12093"/>
                </a:cubicBezTo>
                <a:close/>
                <a:moveTo>
                  <a:pt x="115338" y="12408"/>
                </a:moveTo>
                <a:cubicBezTo>
                  <a:pt x="115466" y="12352"/>
                  <a:pt x="115597" y="12296"/>
                  <a:pt x="115724" y="12243"/>
                </a:cubicBezTo>
                <a:cubicBezTo>
                  <a:pt x="115372" y="12288"/>
                  <a:pt x="115019" y="12337"/>
                  <a:pt x="114666" y="12386"/>
                </a:cubicBezTo>
                <a:cubicBezTo>
                  <a:pt x="114543" y="12438"/>
                  <a:pt x="114415" y="12491"/>
                  <a:pt x="114287" y="12540"/>
                </a:cubicBezTo>
                <a:cubicBezTo>
                  <a:pt x="114636" y="12495"/>
                  <a:pt x="114989" y="12450"/>
                  <a:pt x="115338" y="12408"/>
                </a:cubicBezTo>
                <a:close/>
                <a:moveTo>
                  <a:pt x="113556" y="12847"/>
                </a:moveTo>
                <a:cubicBezTo>
                  <a:pt x="113912" y="12802"/>
                  <a:pt x="114269" y="12757"/>
                  <a:pt x="114625" y="12716"/>
                </a:cubicBezTo>
                <a:cubicBezTo>
                  <a:pt x="114745" y="12663"/>
                  <a:pt x="114869" y="12611"/>
                  <a:pt x="114993" y="12555"/>
                </a:cubicBezTo>
                <a:cubicBezTo>
                  <a:pt x="114633" y="12603"/>
                  <a:pt x="114276" y="12648"/>
                  <a:pt x="113916" y="12697"/>
                </a:cubicBezTo>
                <a:cubicBezTo>
                  <a:pt x="113796" y="12746"/>
                  <a:pt x="113676" y="12798"/>
                  <a:pt x="113556" y="12847"/>
                </a:cubicBezTo>
                <a:close/>
                <a:moveTo>
                  <a:pt x="113331" y="12877"/>
                </a:moveTo>
                <a:cubicBezTo>
                  <a:pt x="113447" y="12828"/>
                  <a:pt x="113563" y="12776"/>
                  <a:pt x="113680" y="12727"/>
                </a:cubicBezTo>
                <a:cubicBezTo>
                  <a:pt x="113349" y="12772"/>
                  <a:pt x="113019" y="12817"/>
                  <a:pt x="112689" y="12866"/>
                </a:cubicBezTo>
                <a:cubicBezTo>
                  <a:pt x="112577" y="12911"/>
                  <a:pt x="112460" y="12960"/>
                  <a:pt x="112344" y="13005"/>
                </a:cubicBezTo>
                <a:cubicBezTo>
                  <a:pt x="112674" y="12964"/>
                  <a:pt x="113001" y="12919"/>
                  <a:pt x="113331" y="12877"/>
                </a:cubicBezTo>
                <a:moveTo>
                  <a:pt x="112640" y="13174"/>
                </a:moveTo>
                <a:cubicBezTo>
                  <a:pt x="112749" y="13125"/>
                  <a:pt x="112858" y="13080"/>
                  <a:pt x="112971" y="13031"/>
                </a:cubicBezTo>
                <a:cubicBezTo>
                  <a:pt x="112633" y="13076"/>
                  <a:pt x="112295" y="13121"/>
                  <a:pt x="111957" y="13166"/>
                </a:cubicBezTo>
                <a:cubicBezTo>
                  <a:pt x="111849" y="13211"/>
                  <a:pt x="111740" y="13256"/>
                  <a:pt x="111631" y="13301"/>
                </a:cubicBezTo>
                <a:cubicBezTo>
                  <a:pt x="111969" y="13260"/>
                  <a:pt x="112303" y="13215"/>
                  <a:pt x="112640" y="13174"/>
                </a:cubicBezTo>
                <a:close/>
                <a:moveTo>
                  <a:pt x="110952" y="13590"/>
                </a:moveTo>
                <a:cubicBezTo>
                  <a:pt x="111293" y="13549"/>
                  <a:pt x="111639" y="13508"/>
                  <a:pt x="111980" y="13466"/>
                </a:cubicBezTo>
                <a:cubicBezTo>
                  <a:pt x="112081" y="13421"/>
                  <a:pt x="112186" y="13376"/>
                  <a:pt x="112288" y="13327"/>
                </a:cubicBezTo>
                <a:cubicBezTo>
                  <a:pt x="111942" y="13373"/>
                  <a:pt x="111597" y="13418"/>
                  <a:pt x="111252" y="13463"/>
                </a:cubicBezTo>
                <a:cubicBezTo>
                  <a:pt x="111151" y="13504"/>
                  <a:pt x="111053" y="13549"/>
                  <a:pt x="110952" y="13590"/>
                </a:cubicBezTo>
                <a:close/>
                <a:moveTo>
                  <a:pt x="110719" y="13620"/>
                </a:moveTo>
                <a:cubicBezTo>
                  <a:pt x="110817" y="13579"/>
                  <a:pt x="110918" y="13534"/>
                  <a:pt x="111016" y="13493"/>
                </a:cubicBezTo>
                <a:cubicBezTo>
                  <a:pt x="110671" y="13541"/>
                  <a:pt x="110322" y="13586"/>
                  <a:pt x="109976" y="13635"/>
                </a:cubicBezTo>
                <a:cubicBezTo>
                  <a:pt x="109879" y="13676"/>
                  <a:pt x="109785" y="13714"/>
                  <a:pt x="109691" y="13755"/>
                </a:cubicBezTo>
                <a:cubicBezTo>
                  <a:pt x="110036" y="13706"/>
                  <a:pt x="110378" y="13665"/>
                  <a:pt x="110719" y="13620"/>
                </a:cubicBezTo>
                <a:close/>
                <a:moveTo>
                  <a:pt x="110085" y="13898"/>
                </a:moveTo>
                <a:cubicBezTo>
                  <a:pt x="110175" y="13860"/>
                  <a:pt x="110265" y="13819"/>
                  <a:pt x="110355" y="13781"/>
                </a:cubicBezTo>
                <a:cubicBezTo>
                  <a:pt x="110003" y="13827"/>
                  <a:pt x="109650" y="13872"/>
                  <a:pt x="109297" y="13920"/>
                </a:cubicBezTo>
                <a:cubicBezTo>
                  <a:pt x="109211" y="13958"/>
                  <a:pt x="109125" y="13995"/>
                  <a:pt x="109038" y="14029"/>
                </a:cubicBezTo>
                <a:cubicBezTo>
                  <a:pt x="109387" y="13984"/>
                  <a:pt x="109736" y="13943"/>
                  <a:pt x="110085" y="13898"/>
                </a:cubicBezTo>
                <a:close/>
                <a:moveTo>
                  <a:pt x="109485" y="14168"/>
                </a:moveTo>
                <a:cubicBezTo>
                  <a:pt x="109564" y="14130"/>
                  <a:pt x="109646" y="14097"/>
                  <a:pt x="109725" y="14059"/>
                </a:cubicBezTo>
                <a:cubicBezTo>
                  <a:pt x="109369" y="14104"/>
                  <a:pt x="109012" y="14149"/>
                  <a:pt x="108652" y="14194"/>
                </a:cubicBezTo>
                <a:cubicBezTo>
                  <a:pt x="108577" y="14228"/>
                  <a:pt x="108498" y="14262"/>
                  <a:pt x="108419" y="14296"/>
                </a:cubicBezTo>
                <a:cubicBezTo>
                  <a:pt x="108776" y="14250"/>
                  <a:pt x="109128" y="14209"/>
                  <a:pt x="109485" y="14168"/>
                </a:cubicBezTo>
                <a:close/>
                <a:moveTo>
                  <a:pt x="108044" y="14461"/>
                </a:moveTo>
                <a:cubicBezTo>
                  <a:pt x="107977" y="14491"/>
                  <a:pt x="107909" y="14521"/>
                  <a:pt x="107842" y="14551"/>
                </a:cubicBezTo>
                <a:cubicBezTo>
                  <a:pt x="108202" y="14509"/>
                  <a:pt x="108562" y="14464"/>
                  <a:pt x="108918" y="14427"/>
                </a:cubicBezTo>
                <a:cubicBezTo>
                  <a:pt x="108990" y="14393"/>
                  <a:pt x="109061" y="14359"/>
                  <a:pt x="109132" y="14329"/>
                </a:cubicBezTo>
                <a:cubicBezTo>
                  <a:pt x="108768" y="14371"/>
                  <a:pt x="108408" y="14416"/>
                  <a:pt x="108044" y="14461"/>
                </a:cubicBezTo>
                <a:moveTo>
                  <a:pt x="108187" y="14326"/>
                </a:moveTo>
                <a:cubicBezTo>
                  <a:pt x="108262" y="14292"/>
                  <a:pt x="108337" y="14262"/>
                  <a:pt x="108412" y="14228"/>
                </a:cubicBezTo>
                <a:cubicBezTo>
                  <a:pt x="108063" y="14273"/>
                  <a:pt x="107714" y="14322"/>
                  <a:pt x="107365" y="14367"/>
                </a:cubicBezTo>
                <a:cubicBezTo>
                  <a:pt x="107297" y="14397"/>
                  <a:pt x="107226" y="14427"/>
                  <a:pt x="107155" y="14457"/>
                </a:cubicBezTo>
                <a:cubicBezTo>
                  <a:pt x="107500" y="14412"/>
                  <a:pt x="107842" y="14367"/>
                  <a:pt x="108187" y="14326"/>
                </a:cubicBezTo>
                <a:close/>
                <a:moveTo>
                  <a:pt x="107616" y="14577"/>
                </a:moveTo>
                <a:cubicBezTo>
                  <a:pt x="107684" y="14547"/>
                  <a:pt x="107748" y="14521"/>
                  <a:pt x="107811" y="14491"/>
                </a:cubicBezTo>
                <a:cubicBezTo>
                  <a:pt x="107459" y="14536"/>
                  <a:pt x="107106" y="14581"/>
                  <a:pt x="106753" y="14629"/>
                </a:cubicBezTo>
                <a:cubicBezTo>
                  <a:pt x="106693" y="14656"/>
                  <a:pt x="106630" y="14682"/>
                  <a:pt x="106570" y="14708"/>
                </a:cubicBezTo>
                <a:cubicBezTo>
                  <a:pt x="106919" y="14663"/>
                  <a:pt x="107267" y="14622"/>
                  <a:pt x="107616" y="14577"/>
                </a:cubicBezTo>
                <a:close/>
                <a:moveTo>
                  <a:pt x="107087" y="14817"/>
                </a:moveTo>
                <a:cubicBezTo>
                  <a:pt x="107140" y="14795"/>
                  <a:pt x="107196" y="14768"/>
                  <a:pt x="107249" y="14742"/>
                </a:cubicBezTo>
                <a:cubicBezTo>
                  <a:pt x="106892" y="14787"/>
                  <a:pt x="106536" y="14832"/>
                  <a:pt x="106176" y="14881"/>
                </a:cubicBezTo>
                <a:cubicBezTo>
                  <a:pt x="106127" y="14900"/>
                  <a:pt x="106078" y="14922"/>
                  <a:pt x="106029" y="14945"/>
                </a:cubicBezTo>
                <a:cubicBezTo>
                  <a:pt x="106382" y="14900"/>
                  <a:pt x="106735" y="14858"/>
                  <a:pt x="107087" y="14817"/>
                </a:cubicBezTo>
                <a:close/>
                <a:moveTo>
                  <a:pt x="105643" y="15117"/>
                </a:moveTo>
                <a:cubicBezTo>
                  <a:pt x="105605" y="15132"/>
                  <a:pt x="105568" y="15151"/>
                  <a:pt x="105530" y="15166"/>
                </a:cubicBezTo>
                <a:cubicBezTo>
                  <a:pt x="105887" y="15125"/>
                  <a:pt x="106243" y="15083"/>
                  <a:pt x="106596" y="15042"/>
                </a:cubicBezTo>
                <a:cubicBezTo>
                  <a:pt x="106641" y="15023"/>
                  <a:pt x="106682" y="15005"/>
                  <a:pt x="106727" y="14982"/>
                </a:cubicBezTo>
                <a:cubicBezTo>
                  <a:pt x="106363" y="15027"/>
                  <a:pt x="106003" y="15072"/>
                  <a:pt x="105643" y="15117"/>
                </a:cubicBezTo>
                <a:close/>
                <a:moveTo>
                  <a:pt x="105789" y="14975"/>
                </a:moveTo>
                <a:cubicBezTo>
                  <a:pt x="105834" y="14956"/>
                  <a:pt x="105883" y="14933"/>
                  <a:pt x="105932" y="14911"/>
                </a:cubicBezTo>
                <a:cubicBezTo>
                  <a:pt x="105583" y="14956"/>
                  <a:pt x="105234" y="15005"/>
                  <a:pt x="104885" y="15053"/>
                </a:cubicBezTo>
                <a:cubicBezTo>
                  <a:pt x="104844" y="15068"/>
                  <a:pt x="104802" y="15087"/>
                  <a:pt x="104757" y="15106"/>
                </a:cubicBezTo>
                <a:cubicBezTo>
                  <a:pt x="105103" y="15061"/>
                  <a:pt x="105444" y="15016"/>
                  <a:pt x="105789" y="14975"/>
                </a:cubicBezTo>
                <a:close/>
                <a:moveTo>
                  <a:pt x="105298" y="15196"/>
                </a:moveTo>
                <a:cubicBezTo>
                  <a:pt x="105331" y="15177"/>
                  <a:pt x="105369" y="15162"/>
                  <a:pt x="105403" y="15147"/>
                </a:cubicBezTo>
                <a:cubicBezTo>
                  <a:pt x="105050" y="15192"/>
                  <a:pt x="104701" y="15237"/>
                  <a:pt x="104345" y="15286"/>
                </a:cubicBezTo>
                <a:cubicBezTo>
                  <a:pt x="104318" y="15297"/>
                  <a:pt x="104285" y="15312"/>
                  <a:pt x="104258" y="15324"/>
                </a:cubicBezTo>
                <a:cubicBezTo>
                  <a:pt x="104604" y="15279"/>
                  <a:pt x="104952" y="15237"/>
                  <a:pt x="105298" y="15196"/>
                </a:cubicBezTo>
                <a:close/>
                <a:moveTo>
                  <a:pt x="104851" y="15399"/>
                </a:moveTo>
                <a:cubicBezTo>
                  <a:pt x="104874" y="15387"/>
                  <a:pt x="104896" y="15376"/>
                  <a:pt x="104919" y="15365"/>
                </a:cubicBezTo>
                <a:cubicBezTo>
                  <a:pt x="104566" y="15410"/>
                  <a:pt x="104210" y="15455"/>
                  <a:pt x="103853" y="15500"/>
                </a:cubicBezTo>
                <a:cubicBezTo>
                  <a:pt x="103834" y="15507"/>
                  <a:pt x="103819" y="15515"/>
                  <a:pt x="103801" y="15522"/>
                </a:cubicBezTo>
                <a:cubicBezTo>
                  <a:pt x="104153" y="15481"/>
                  <a:pt x="104502" y="15436"/>
                  <a:pt x="104851" y="15399"/>
                </a:cubicBezTo>
                <a:close/>
                <a:moveTo>
                  <a:pt x="103403" y="15699"/>
                </a:moveTo>
                <a:cubicBezTo>
                  <a:pt x="103399" y="15703"/>
                  <a:pt x="103399" y="15703"/>
                  <a:pt x="103399" y="15703"/>
                </a:cubicBezTo>
                <a:cubicBezTo>
                  <a:pt x="103752" y="15661"/>
                  <a:pt x="104101" y="15620"/>
                  <a:pt x="104450" y="15582"/>
                </a:cubicBezTo>
                <a:cubicBezTo>
                  <a:pt x="104457" y="15579"/>
                  <a:pt x="104468" y="15575"/>
                  <a:pt x="104480" y="15571"/>
                </a:cubicBezTo>
                <a:cubicBezTo>
                  <a:pt x="104120" y="15612"/>
                  <a:pt x="103763" y="15654"/>
                  <a:pt x="103403" y="15699"/>
                </a:cubicBezTo>
                <a:close/>
                <a:moveTo>
                  <a:pt x="103557" y="15552"/>
                </a:moveTo>
                <a:cubicBezTo>
                  <a:pt x="103572" y="15545"/>
                  <a:pt x="103583" y="15541"/>
                  <a:pt x="103598" y="15534"/>
                </a:cubicBezTo>
                <a:cubicBezTo>
                  <a:pt x="103253" y="15579"/>
                  <a:pt x="102908" y="15627"/>
                  <a:pt x="102562" y="15672"/>
                </a:cubicBezTo>
                <a:cubicBezTo>
                  <a:pt x="102555" y="15676"/>
                  <a:pt x="102544" y="15680"/>
                  <a:pt x="102536" y="15684"/>
                </a:cubicBezTo>
                <a:cubicBezTo>
                  <a:pt x="102878" y="15639"/>
                  <a:pt x="103215" y="15594"/>
                  <a:pt x="103557" y="15552"/>
                </a:cubicBezTo>
                <a:close/>
                <a:moveTo>
                  <a:pt x="103159" y="15733"/>
                </a:moveTo>
                <a:cubicBezTo>
                  <a:pt x="103148" y="15733"/>
                  <a:pt x="103133" y="15736"/>
                  <a:pt x="103121" y="15736"/>
                </a:cubicBezTo>
                <a:cubicBezTo>
                  <a:pt x="103133" y="15736"/>
                  <a:pt x="103144" y="15733"/>
                  <a:pt x="103159" y="15733"/>
                </a:cubicBezTo>
                <a:close/>
                <a:moveTo>
                  <a:pt x="103058" y="16791"/>
                </a:moveTo>
                <a:cubicBezTo>
                  <a:pt x="103174" y="16727"/>
                  <a:pt x="103290" y="16667"/>
                  <a:pt x="103407" y="16607"/>
                </a:cubicBezTo>
                <a:cubicBezTo>
                  <a:pt x="103118" y="16599"/>
                  <a:pt x="102818" y="16592"/>
                  <a:pt x="102510" y="16592"/>
                </a:cubicBezTo>
                <a:cubicBezTo>
                  <a:pt x="102450" y="16626"/>
                  <a:pt x="102386" y="16656"/>
                  <a:pt x="102326" y="16686"/>
                </a:cubicBezTo>
                <a:cubicBezTo>
                  <a:pt x="102585" y="16716"/>
                  <a:pt x="102829" y="16749"/>
                  <a:pt x="103058" y="16791"/>
                </a:cubicBezTo>
                <a:close/>
                <a:moveTo>
                  <a:pt x="102840" y="16903"/>
                </a:moveTo>
                <a:cubicBezTo>
                  <a:pt x="102604" y="16866"/>
                  <a:pt x="102349" y="16836"/>
                  <a:pt x="102075" y="16809"/>
                </a:cubicBezTo>
                <a:cubicBezTo>
                  <a:pt x="101820" y="16941"/>
                  <a:pt x="101561" y="17072"/>
                  <a:pt x="101305" y="17207"/>
                </a:cubicBezTo>
                <a:cubicBezTo>
                  <a:pt x="101478" y="17293"/>
                  <a:pt x="101624" y="17391"/>
                  <a:pt x="101741" y="17500"/>
                </a:cubicBezTo>
                <a:cubicBezTo>
                  <a:pt x="102105" y="17297"/>
                  <a:pt x="102469" y="17102"/>
                  <a:pt x="102840" y="16903"/>
                </a:cubicBezTo>
                <a:close/>
                <a:moveTo>
                  <a:pt x="97962" y="21623"/>
                </a:moveTo>
                <a:cubicBezTo>
                  <a:pt x="99317" y="20588"/>
                  <a:pt x="100743" y="19597"/>
                  <a:pt x="102236" y="18652"/>
                </a:cubicBezTo>
                <a:cubicBezTo>
                  <a:pt x="102183" y="18460"/>
                  <a:pt x="102108" y="18276"/>
                  <a:pt x="102007" y="18100"/>
                </a:cubicBezTo>
                <a:cubicBezTo>
                  <a:pt x="100900" y="18753"/>
                  <a:pt x="99831" y="19428"/>
                  <a:pt x="98795" y="20126"/>
                </a:cubicBezTo>
                <a:cubicBezTo>
                  <a:pt x="98612" y="20599"/>
                  <a:pt x="98330" y="21098"/>
                  <a:pt x="97962" y="21623"/>
                </a:cubicBezTo>
                <a:close/>
                <a:moveTo>
                  <a:pt x="85990" y="32132"/>
                </a:moveTo>
                <a:cubicBezTo>
                  <a:pt x="88676" y="28512"/>
                  <a:pt x="91974" y="25154"/>
                  <a:pt x="95820" y="22190"/>
                </a:cubicBezTo>
                <a:cubicBezTo>
                  <a:pt x="96717" y="21496"/>
                  <a:pt x="97647" y="20824"/>
                  <a:pt x="98612" y="20171"/>
                </a:cubicBezTo>
                <a:cubicBezTo>
                  <a:pt x="98743" y="19848"/>
                  <a:pt x="98833" y="19541"/>
                  <a:pt x="98874" y="19252"/>
                </a:cubicBezTo>
                <a:cubicBezTo>
                  <a:pt x="97084" y="20355"/>
                  <a:pt x="95400" y="21518"/>
                  <a:pt x="93824" y="22745"/>
                </a:cubicBezTo>
                <a:cubicBezTo>
                  <a:pt x="89367" y="26208"/>
                  <a:pt x="85686" y="30211"/>
                  <a:pt x="82876" y="34530"/>
                </a:cubicBezTo>
                <a:cubicBezTo>
                  <a:pt x="83922" y="33723"/>
                  <a:pt x="84965" y="32920"/>
                  <a:pt x="85990" y="32132"/>
                </a:cubicBezTo>
                <a:close/>
                <a:moveTo>
                  <a:pt x="79360" y="41122"/>
                </a:moveTo>
                <a:cubicBezTo>
                  <a:pt x="79367" y="41115"/>
                  <a:pt x="79379" y="41107"/>
                  <a:pt x="79386" y="41100"/>
                </a:cubicBezTo>
                <a:cubicBezTo>
                  <a:pt x="80122" y="40503"/>
                  <a:pt x="80868" y="39903"/>
                  <a:pt x="81626" y="39299"/>
                </a:cubicBezTo>
                <a:cubicBezTo>
                  <a:pt x="82744" y="36988"/>
                  <a:pt x="84095" y="34740"/>
                  <a:pt x="85660" y="32579"/>
                </a:cubicBezTo>
                <a:cubicBezTo>
                  <a:pt x="84662" y="33352"/>
                  <a:pt x="83645" y="34132"/>
                  <a:pt x="82624" y="34920"/>
                </a:cubicBezTo>
                <a:cubicBezTo>
                  <a:pt x="81345" y="36928"/>
                  <a:pt x="80257" y="39002"/>
                  <a:pt x="79360" y="41122"/>
                </a:cubicBezTo>
                <a:close/>
                <a:moveTo>
                  <a:pt x="79247" y="41216"/>
                </a:moveTo>
                <a:cubicBezTo>
                  <a:pt x="80129" y="39107"/>
                  <a:pt x="81206" y="37040"/>
                  <a:pt x="82470" y="35040"/>
                </a:cubicBezTo>
                <a:cubicBezTo>
                  <a:pt x="81570" y="35731"/>
                  <a:pt x="80673" y="36429"/>
                  <a:pt x="79788" y="37130"/>
                </a:cubicBezTo>
                <a:cubicBezTo>
                  <a:pt x="78737" y="39029"/>
                  <a:pt x="77855" y="40976"/>
                  <a:pt x="77150" y="42953"/>
                </a:cubicBezTo>
                <a:cubicBezTo>
                  <a:pt x="77829" y="42390"/>
                  <a:pt x="78527" y="41809"/>
                  <a:pt x="79247" y="41216"/>
                </a:cubicBezTo>
                <a:close/>
                <a:moveTo>
                  <a:pt x="75781" y="47816"/>
                </a:moveTo>
                <a:cubicBezTo>
                  <a:pt x="76336" y="47384"/>
                  <a:pt x="76899" y="46934"/>
                  <a:pt x="77476" y="46476"/>
                </a:cubicBezTo>
                <a:cubicBezTo>
                  <a:pt x="77908" y="44803"/>
                  <a:pt x="78456" y="43148"/>
                  <a:pt x="79124" y="41516"/>
                </a:cubicBezTo>
                <a:cubicBezTo>
                  <a:pt x="78411" y="42102"/>
                  <a:pt x="77724" y="42676"/>
                  <a:pt x="77049" y="43235"/>
                </a:cubicBezTo>
                <a:cubicBezTo>
                  <a:pt x="76523" y="44747"/>
                  <a:pt x="76099" y="46278"/>
                  <a:pt x="75781" y="47816"/>
                </a:cubicBezTo>
                <a:close/>
                <a:moveTo>
                  <a:pt x="74111" y="49110"/>
                </a:moveTo>
                <a:cubicBezTo>
                  <a:pt x="74629" y="48713"/>
                  <a:pt x="75158" y="48304"/>
                  <a:pt x="75694" y="47883"/>
                </a:cubicBezTo>
                <a:cubicBezTo>
                  <a:pt x="76009" y="46349"/>
                  <a:pt x="76430" y="44826"/>
                  <a:pt x="76947" y="43321"/>
                </a:cubicBezTo>
                <a:cubicBezTo>
                  <a:pt x="76291" y="43865"/>
                  <a:pt x="75657" y="44394"/>
                  <a:pt x="75034" y="44912"/>
                </a:cubicBezTo>
                <a:cubicBezTo>
                  <a:pt x="74640" y="46300"/>
                  <a:pt x="74328" y="47703"/>
                  <a:pt x="74111" y="49110"/>
                </a:cubicBezTo>
                <a:close/>
                <a:moveTo>
                  <a:pt x="72535" y="50292"/>
                </a:moveTo>
                <a:cubicBezTo>
                  <a:pt x="73027" y="49932"/>
                  <a:pt x="73522" y="49557"/>
                  <a:pt x="74025" y="49174"/>
                </a:cubicBezTo>
                <a:cubicBezTo>
                  <a:pt x="74242" y="47771"/>
                  <a:pt x="74546" y="46379"/>
                  <a:pt x="74936" y="44994"/>
                </a:cubicBezTo>
                <a:cubicBezTo>
                  <a:pt x="74332" y="45497"/>
                  <a:pt x="73747" y="45985"/>
                  <a:pt x="73173" y="46461"/>
                </a:cubicBezTo>
                <a:cubicBezTo>
                  <a:pt x="72884" y="47730"/>
                  <a:pt x="72674" y="49009"/>
                  <a:pt x="72535" y="50292"/>
                </a:cubicBezTo>
                <a:close/>
                <a:moveTo>
                  <a:pt x="71049" y="51365"/>
                </a:moveTo>
                <a:cubicBezTo>
                  <a:pt x="71514" y="51039"/>
                  <a:pt x="71980" y="50701"/>
                  <a:pt x="72456" y="50352"/>
                </a:cubicBezTo>
                <a:cubicBezTo>
                  <a:pt x="72588" y="49077"/>
                  <a:pt x="72794" y="47801"/>
                  <a:pt x="73079" y="46536"/>
                </a:cubicBezTo>
                <a:cubicBezTo>
                  <a:pt x="72520" y="46998"/>
                  <a:pt x="71976" y="47444"/>
                  <a:pt x="71443" y="47880"/>
                </a:cubicBezTo>
                <a:cubicBezTo>
                  <a:pt x="71248" y="49035"/>
                  <a:pt x="71117" y="50202"/>
                  <a:pt x="71049" y="51365"/>
                </a:cubicBezTo>
                <a:close/>
                <a:moveTo>
                  <a:pt x="69856" y="48956"/>
                </a:moveTo>
                <a:cubicBezTo>
                  <a:pt x="70359" y="48559"/>
                  <a:pt x="70869" y="48150"/>
                  <a:pt x="71391" y="47726"/>
                </a:cubicBezTo>
                <a:cubicBezTo>
                  <a:pt x="71657" y="46195"/>
                  <a:pt x="72036" y="44672"/>
                  <a:pt x="72524" y="43167"/>
                </a:cubicBezTo>
                <a:cubicBezTo>
                  <a:pt x="71875" y="43730"/>
                  <a:pt x="71248" y="44274"/>
                  <a:pt x="70640" y="44807"/>
                </a:cubicBezTo>
                <a:cubicBezTo>
                  <a:pt x="70284" y="46180"/>
                  <a:pt x="70025" y="47564"/>
                  <a:pt x="69856" y="48956"/>
                </a:cubicBezTo>
                <a:moveTo>
                  <a:pt x="68336" y="50142"/>
                </a:moveTo>
                <a:cubicBezTo>
                  <a:pt x="68805" y="49782"/>
                  <a:pt x="69282" y="49410"/>
                  <a:pt x="69766" y="49028"/>
                </a:cubicBezTo>
                <a:cubicBezTo>
                  <a:pt x="69931" y="47643"/>
                  <a:pt x="70186" y="46266"/>
                  <a:pt x="70535" y="44897"/>
                </a:cubicBezTo>
                <a:cubicBezTo>
                  <a:pt x="69946" y="45415"/>
                  <a:pt x="69372" y="45914"/>
                  <a:pt x="68817" y="46398"/>
                </a:cubicBezTo>
                <a:cubicBezTo>
                  <a:pt x="68577" y="47639"/>
                  <a:pt x="68415" y="48889"/>
                  <a:pt x="68336" y="50142"/>
                </a:cubicBezTo>
                <a:close/>
                <a:moveTo>
                  <a:pt x="66903" y="51208"/>
                </a:moveTo>
                <a:cubicBezTo>
                  <a:pt x="67346" y="50885"/>
                  <a:pt x="67796" y="50551"/>
                  <a:pt x="68250" y="50206"/>
                </a:cubicBezTo>
                <a:cubicBezTo>
                  <a:pt x="68325" y="48960"/>
                  <a:pt x="68483" y="47718"/>
                  <a:pt x="68715" y="46484"/>
                </a:cubicBezTo>
                <a:cubicBezTo>
                  <a:pt x="68179" y="46953"/>
                  <a:pt x="67654" y="47407"/>
                  <a:pt x="67140" y="47842"/>
                </a:cubicBezTo>
                <a:cubicBezTo>
                  <a:pt x="66993" y="48960"/>
                  <a:pt x="66918" y="50086"/>
                  <a:pt x="66903" y="51208"/>
                </a:cubicBezTo>
                <a:close/>
                <a:moveTo>
                  <a:pt x="65601" y="48934"/>
                </a:moveTo>
                <a:cubicBezTo>
                  <a:pt x="66082" y="48536"/>
                  <a:pt x="66573" y="48124"/>
                  <a:pt x="67072" y="47696"/>
                </a:cubicBezTo>
                <a:cubicBezTo>
                  <a:pt x="67275" y="46172"/>
                  <a:pt x="67601" y="44653"/>
                  <a:pt x="68048" y="43156"/>
                </a:cubicBezTo>
                <a:cubicBezTo>
                  <a:pt x="67410" y="43741"/>
                  <a:pt x="66798" y="44311"/>
                  <a:pt x="66209" y="44859"/>
                </a:cubicBezTo>
                <a:cubicBezTo>
                  <a:pt x="65905" y="46210"/>
                  <a:pt x="65706" y="47568"/>
                  <a:pt x="65601" y="48934"/>
                </a:cubicBezTo>
                <a:close/>
                <a:moveTo>
                  <a:pt x="64145" y="50116"/>
                </a:moveTo>
                <a:cubicBezTo>
                  <a:pt x="64596" y="49759"/>
                  <a:pt x="65050" y="49392"/>
                  <a:pt x="65511" y="49013"/>
                </a:cubicBezTo>
                <a:cubicBezTo>
                  <a:pt x="65605" y="47655"/>
                  <a:pt x="65804" y="46304"/>
                  <a:pt x="66097" y="44964"/>
                </a:cubicBezTo>
                <a:cubicBezTo>
                  <a:pt x="65526" y="45497"/>
                  <a:pt x="64975" y="46011"/>
                  <a:pt x="64438" y="46506"/>
                </a:cubicBezTo>
                <a:cubicBezTo>
                  <a:pt x="64262" y="47703"/>
                  <a:pt x="64164" y="48908"/>
                  <a:pt x="64145" y="50116"/>
                </a:cubicBezTo>
                <a:moveTo>
                  <a:pt x="62784" y="51159"/>
                </a:moveTo>
                <a:cubicBezTo>
                  <a:pt x="63204" y="50847"/>
                  <a:pt x="63628" y="50525"/>
                  <a:pt x="64055" y="50187"/>
                </a:cubicBezTo>
                <a:cubicBezTo>
                  <a:pt x="64070" y="48990"/>
                  <a:pt x="64164" y="47793"/>
                  <a:pt x="64333" y="46604"/>
                </a:cubicBezTo>
                <a:cubicBezTo>
                  <a:pt x="63823" y="47080"/>
                  <a:pt x="63320" y="47542"/>
                  <a:pt x="62832" y="47981"/>
                </a:cubicBezTo>
                <a:cubicBezTo>
                  <a:pt x="62784" y="48645"/>
                  <a:pt x="62757" y="49305"/>
                  <a:pt x="62757" y="49969"/>
                </a:cubicBezTo>
                <a:cubicBezTo>
                  <a:pt x="62757" y="50367"/>
                  <a:pt x="62765" y="50765"/>
                  <a:pt x="62784" y="51159"/>
                </a:cubicBezTo>
                <a:close/>
                <a:moveTo>
                  <a:pt x="62705" y="51410"/>
                </a:moveTo>
                <a:cubicBezTo>
                  <a:pt x="62382" y="51650"/>
                  <a:pt x="62059" y="51879"/>
                  <a:pt x="61737" y="52101"/>
                </a:cubicBezTo>
                <a:cubicBezTo>
                  <a:pt x="61665" y="52153"/>
                  <a:pt x="61590" y="52202"/>
                  <a:pt x="61515" y="52254"/>
                </a:cubicBezTo>
                <a:cubicBezTo>
                  <a:pt x="61598" y="52975"/>
                  <a:pt x="61707" y="53695"/>
                  <a:pt x="61849" y="54412"/>
                </a:cubicBezTo>
                <a:cubicBezTo>
                  <a:pt x="62217" y="54220"/>
                  <a:pt x="62581" y="54018"/>
                  <a:pt x="62949" y="53804"/>
                </a:cubicBezTo>
                <a:cubicBezTo>
                  <a:pt x="62829" y="53009"/>
                  <a:pt x="62750" y="52209"/>
                  <a:pt x="62705" y="51410"/>
                </a:cubicBezTo>
                <a:close/>
                <a:moveTo>
                  <a:pt x="61365" y="49478"/>
                </a:moveTo>
                <a:cubicBezTo>
                  <a:pt x="61365" y="50345"/>
                  <a:pt x="61410" y="51211"/>
                  <a:pt x="61497" y="52078"/>
                </a:cubicBezTo>
                <a:cubicBezTo>
                  <a:pt x="61549" y="52044"/>
                  <a:pt x="61598" y="52011"/>
                  <a:pt x="61650" y="51973"/>
                </a:cubicBezTo>
                <a:cubicBezTo>
                  <a:pt x="61996" y="51733"/>
                  <a:pt x="62345" y="51485"/>
                  <a:pt x="62693" y="51226"/>
                </a:cubicBezTo>
                <a:cubicBezTo>
                  <a:pt x="62675" y="50806"/>
                  <a:pt x="62663" y="50390"/>
                  <a:pt x="62663" y="49969"/>
                </a:cubicBezTo>
                <a:cubicBezTo>
                  <a:pt x="62663" y="49339"/>
                  <a:pt x="62690" y="48705"/>
                  <a:pt x="62735" y="48071"/>
                </a:cubicBezTo>
                <a:cubicBezTo>
                  <a:pt x="62269" y="48491"/>
                  <a:pt x="61812" y="48896"/>
                  <a:pt x="61365" y="49287"/>
                </a:cubicBezTo>
                <a:cubicBezTo>
                  <a:pt x="61365" y="49350"/>
                  <a:pt x="61365" y="49414"/>
                  <a:pt x="61365" y="49478"/>
                </a:cubicBezTo>
                <a:close/>
                <a:moveTo>
                  <a:pt x="59962" y="48994"/>
                </a:moveTo>
                <a:cubicBezTo>
                  <a:pt x="59962" y="49407"/>
                  <a:pt x="59973" y="49819"/>
                  <a:pt x="59996" y="50232"/>
                </a:cubicBezTo>
                <a:cubicBezTo>
                  <a:pt x="60416" y="49891"/>
                  <a:pt x="60840" y="49531"/>
                  <a:pt x="61271" y="49159"/>
                </a:cubicBezTo>
                <a:cubicBezTo>
                  <a:pt x="61286" y="47861"/>
                  <a:pt x="61403" y="46563"/>
                  <a:pt x="61620" y="45276"/>
                </a:cubicBezTo>
                <a:cubicBezTo>
                  <a:pt x="61080" y="45827"/>
                  <a:pt x="60562" y="46356"/>
                  <a:pt x="60056" y="46863"/>
                </a:cubicBezTo>
                <a:cubicBezTo>
                  <a:pt x="59996" y="47572"/>
                  <a:pt x="59962" y="48281"/>
                  <a:pt x="59962" y="48994"/>
                </a:cubicBezTo>
                <a:close/>
                <a:moveTo>
                  <a:pt x="58559" y="48120"/>
                </a:moveTo>
                <a:cubicBezTo>
                  <a:pt x="59020" y="47673"/>
                  <a:pt x="59489" y="47208"/>
                  <a:pt x="59973" y="46720"/>
                </a:cubicBezTo>
                <a:cubicBezTo>
                  <a:pt x="60135" y="45006"/>
                  <a:pt x="60480" y="43298"/>
                  <a:pt x="61009" y="41621"/>
                </a:cubicBezTo>
                <a:cubicBezTo>
                  <a:pt x="60311" y="42372"/>
                  <a:pt x="59658" y="43096"/>
                  <a:pt x="59043" y="43786"/>
                </a:cubicBezTo>
                <a:cubicBezTo>
                  <a:pt x="58746" y="45219"/>
                  <a:pt x="58585" y="46668"/>
                  <a:pt x="58559" y="48120"/>
                </a:cubicBezTo>
                <a:close/>
                <a:moveTo>
                  <a:pt x="57287" y="45538"/>
                </a:moveTo>
                <a:cubicBezTo>
                  <a:pt x="57823" y="44927"/>
                  <a:pt x="58382" y="44285"/>
                  <a:pt x="58979" y="43617"/>
                </a:cubicBezTo>
                <a:cubicBezTo>
                  <a:pt x="59523" y="41077"/>
                  <a:pt x="60502" y="38586"/>
                  <a:pt x="61924" y="36203"/>
                </a:cubicBezTo>
                <a:cubicBezTo>
                  <a:pt x="60802" y="37291"/>
                  <a:pt x="59812" y="38331"/>
                  <a:pt x="58923" y="39329"/>
                </a:cubicBezTo>
                <a:cubicBezTo>
                  <a:pt x="58067" y="41355"/>
                  <a:pt x="57527" y="43437"/>
                  <a:pt x="57287" y="45538"/>
                </a:cubicBezTo>
                <a:close/>
                <a:moveTo>
                  <a:pt x="55722" y="47287"/>
                </a:moveTo>
                <a:cubicBezTo>
                  <a:pt x="56191" y="46773"/>
                  <a:pt x="56671" y="46236"/>
                  <a:pt x="57167" y="45670"/>
                </a:cubicBezTo>
                <a:cubicBezTo>
                  <a:pt x="57388" y="43606"/>
                  <a:pt x="57902" y="41558"/>
                  <a:pt x="58716" y="39565"/>
                </a:cubicBezTo>
                <a:cubicBezTo>
                  <a:pt x="57853" y="40541"/>
                  <a:pt x="57084" y="41475"/>
                  <a:pt x="56379" y="42360"/>
                </a:cubicBezTo>
                <a:cubicBezTo>
                  <a:pt x="55966" y="43985"/>
                  <a:pt x="55748" y="45636"/>
                  <a:pt x="55722" y="47287"/>
                </a:cubicBezTo>
                <a:close/>
                <a:moveTo>
                  <a:pt x="60011" y="33645"/>
                </a:moveTo>
                <a:cubicBezTo>
                  <a:pt x="59103" y="34496"/>
                  <a:pt x="58285" y="35325"/>
                  <a:pt x="57542" y="36128"/>
                </a:cubicBezTo>
                <a:cubicBezTo>
                  <a:pt x="55850" y="38826"/>
                  <a:pt x="54833" y="41681"/>
                  <a:pt x="54458" y="44578"/>
                </a:cubicBezTo>
                <a:cubicBezTo>
                  <a:pt x="55036" y="43820"/>
                  <a:pt x="55651" y="43017"/>
                  <a:pt x="56323" y="42169"/>
                </a:cubicBezTo>
                <a:cubicBezTo>
                  <a:pt x="57358" y="38248"/>
                  <a:pt x="59542" y="34470"/>
                  <a:pt x="62964" y="31112"/>
                </a:cubicBezTo>
                <a:cubicBezTo>
                  <a:pt x="61932" y="31937"/>
                  <a:pt x="60938" y="32782"/>
                  <a:pt x="60011" y="33645"/>
                </a:cubicBezTo>
                <a:moveTo>
                  <a:pt x="61692" y="31138"/>
                </a:moveTo>
                <a:cubicBezTo>
                  <a:pt x="60277" y="32466"/>
                  <a:pt x="59077" y="33866"/>
                  <a:pt x="58078" y="35314"/>
                </a:cubicBezTo>
                <a:cubicBezTo>
                  <a:pt x="58641" y="34729"/>
                  <a:pt x="59245" y="34132"/>
                  <a:pt x="59898" y="33521"/>
                </a:cubicBezTo>
                <a:cubicBezTo>
                  <a:pt x="61294" y="32223"/>
                  <a:pt x="62840" y="30966"/>
                  <a:pt x="64446" y="29757"/>
                </a:cubicBezTo>
                <a:cubicBezTo>
                  <a:pt x="66149" y="28298"/>
                  <a:pt x="68156" y="26910"/>
                  <a:pt x="70411" y="25597"/>
                </a:cubicBezTo>
                <a:cubicBezTo>
                  <a:pt x="71477" y="24895"/>
                  <a:pt x="72524" y="24223"/>
                  <a:pt x="73522" y="23582"/>
                </a:cubicBezTo>
                <a:cubicBezTo>
                  <a:pt x="68682" y="25848"/>
                  <a:pt x="64614" y="28384"/>
                  <a:pt x="61692" y="31138"/>
                </a:cubicBezTo>
                <a:moveTo>
                  <a:pt x="59722" y="31690"/>
                </a:moveTo>
                <a:cubicBezTo>
                  <a:pt x="56983" y="34312"/>
                  <a:pt x="55103" y="37201"/>
                  <a:pt x="54011" y="40203"/>
                </a:cubicBezTo>
                <a:cubicBezTo>
                  <a:pt x="55002" y="38826"/>
                  <a:pt x="56176" y="37348"/>
                  <a:pt x="57639" y="35779"/>
                </a:cubicBezTo>
                <a:cubicBezTo>
                  <a:pt x="58709" y="34136"/>
                  <a:pt x="60030" y="32553"/>
                  <a:pt x="61617" y="31059"/>
                </a:cubicBezTo>
                <a:cubicBezTo>
                  <a:pt x="64693" y="28159"/>
                  <a:pt x="69023" y="25510"/>
                  <a:pt x="74182" y="23161"/>
                </a:cubicBezTo>
                <a:cubicBezTo>
                  <a:pt x="74527" y="22936"/>
                  <a:pt x="74869" y="22719"/>
                  <a:pt x="75203" y="22505"/>
                </a:cubicBezTo>
                <a:cubicBezTo>
                  <a:pt x="68697" y="25173"/>
                  <a:pt x="63286" y="28268"/>
                  <a:pt x="59722" y="31690"/>
                </a:cubicBezTo>
                <a:close/>
                <a:moveTo>
                  <a:pt x="57756" y="32241"/>
                </a:moveTo>
                <a:cubicBezTo>
                  <a:pt x="54146" y="35772"/>
                  <a:pt x="52158" y="39760"/>
                  <a:pt x="51580" y="43842"/>
                </a:cubicBezTo>
                <a:cubicBezTo>
                  <a:pt x="52237" y="42814"/>
                  <a:pt x="52946" y="41708"/>
                  <a:pt x="53779" y="40526"/>
                </a:cubicBezTo>
                <a:cubicBezTo>
                  <a:pt x="54855" y="37378"/>
                  <a:pt x="56788" y="34350"/>
                  <a:pt x="59643" y="31607"/>
                </a:cubicBezTo>
                <a:cubicBezTo>
                  <a:pt x="63324" y="28080"/>
                  <a:pt x="68948" y="24902"/>
                  <a:pt x="75702" y="22182"/>
                </a:cubicBezTo>
                <a:cubicBezTo>
                  <a:pt x="75859" y="22081"/>
                  <a:pt x="76017" y="21980"/>
                  <a:pt x="76171" y="21882"/>
                </a:cubicBezTo>
                <a:cubicBezTo>
                  <a:pt x="68295" y="24820"/>
                  <a:pt x="61755" y="28332"/>
                  <a:pt x="57756" y="32241"/>
                </a:cubicBezTo>
                <a:close/>
                <a:moveTo>
                  <a:pt x="76595" y="21604"/>
                </a:moveTo>
                <a:cubicBezTo>
                  <a:pt x="76658" y="21563"/>
                  <a:pt x="76722" y="21522"/>
                  <a:pt x="76786" y="21481"/>
                </a:cubicBezTo>
                <a:cubicBezTo>
                  <a:pt x="70764" y="23563"/>
                  <a:pt x="65406" y="25964"/>
                  <a:pt x="61219" y="28598"/>
                </a:cubicBezTo>
                <a:cubicBezTo>
                  <a:pt x="59639" y="29776"/>
                  <a:pt x="58131" y="31011"/>
                  <a:pt x="56788" y="32294"/>
                </a:cubicBezTo>
                <a:cubicBezTo>
                  <a:pt x="54589" y="34406"/>
                  <a:pt x="53025" y="36384"/>
                  <a:pt x="51816" y="38214"/>
                </a:cubicBezTo>
                <a:cubicBezTo>
                  <a:pt x="50544" y="40740"/>
                  <a:pt x="49944" y="43377"/>
                  <a:pt x="49944" y="46026"/>
                </a:cubicBezTo>
                <a:cubicBezTo>
                  <a:pt x="49944" y="46131"/>
                  <a:pt x="49944" y="46233"/>
                  <a:pt x="49944" y="46338"/>
                </a:cubicBezTo>
                <a:cubicBezTo>
                  <a:pt x="50139" y="46060"/>
                  <a:pt x="50331" y="45775"/>
                  <a:pt x="50522" y="45482"/>
                </a:cubicBezTo>
                <a:cubicBezTo>
                  <a:pt x="50822" y="45028"/>
                  <a:pt x="51122" y="44559"/>
                  <a:pt x="51437" y="44068"/>
                </a:cubicBezTo>
                <a:cubicBezTo>
                  <a:pt x="51970" y="39873"/>
                  <a:pt x="53981" y="35776"/>
                  <a:pt x="57677" y="32163"/>
                </a:cubicBezTo>
                <a:cubicBezTo>
                  <a:pt x="61778" y="28159"/>
                  <a:pt x="68505" y="24580"/>
                  <a:pt x="76595" y="21604"/>
                </a:cubicBezTo>
                <a:moveTo>
                  <a:pt x="76876" y="21619"/>
                </a:moveTo>
                <a:cubicBezTo>
                  <a:pt x="76752" y="21702"/>
                  <a:pt x="76625" y="21784"/>
                  <a:pt x="76497" y="21867"/>
                </a:cubicBezTo>
                <a:cubicBezTo>
                  <a:pt x="78249" y="21180"/>
                  <a:pt x="80077" y="20520"/>
                  <a:pt x="81960" y="19893"/>
                </a:cubicBezTo>
                <a:cubicBezTo>
                  <a:pt x="80215" y="20445"/>
                  <a:pt x="78519" y="21019"/>
                  <a:pt x="76876" y="21619"/>
                </a:cubicBezTo>
                <a:close/>
                <a:moveTo>
                  <a:pt x="77420" y="21263"/>
                </a:moveTo>
                <a:cubicBezTo>
                  <a:pt x="77375" y="21293"/>
                  <a:pt x="77326" y="21323"/>
                  <a:pt x="77281" y="21353"/>
                </a:cubicBezTo>
                <a:cubicBezTo>
                  <a:pt x="78103" y="21057"/>
                  <a:pt x="78943" y="20768"/>
                  <a:pt x="79791" y="20483"/>
                </a:cubicBezTo>
                <a:cubicBezTo>
                  <a:pt x="78992" y="20738"/>
                  <a:pt x="78201" y="20997"/>
                  <a:pt x="77420" y="21263"/>
                </a:cubicBezTo>
                <a:close/>
                <a:moveTo>
                  <a:pt x="72576" y="21278"/>
                </a:moveTo>
                <a:cubicBezTo>
                  <a:pt x="72524" y="21312"/>
                  <a:pt x="72475" y="21342"/>
                  <a:pt x="72422" y="21372"/>
                </a:cubicBezTo>
                <a:cubicBezTo>
                  <a:pt x="74809" y="20749"/>
                  <a:pt x="77169" y="20171"/>
                  <a:pt x="79461" y="19653"/>
                </a:cubicBezTo>
                <a:cubicBezTo>
                  <a:pt x="79495" y="19627"/>
                  <a:pt x="79533" y="19601"/>
                  <a:pt x="79566" y="19575"/>
                </a:cubicBezTo>
                <a:cubicBezTo>
                  <a:pt x="77311" y="20085"/>
                  <a:pt x="74966" y="20655"/>
                  <a:pt x="72576" y="21278"/>
                </a:cubicBezTo>
                <a:close/>
                <a:moveTo>
                  <a:pt x="63526" y="23567"/>
                </a:moveTo>
                <a:cubicBezTo>
                  <a:pt x="63425" y="23630"/>
                  <a:pt x="63320" y="23694"/>
                  <a:pt x="63215" y="23754"/>
                </a:cubicBezTo>
                <a:cubicBezTo>
                  <a:pt x="66314" y="22816"/>
                  <a:pt x="69421" y="21946"/>
                  <a:pt x="72456" y="21154"/>
                </a:cubicBezTo>
                <a:cubicBezTo>
                  <a:pt x="72558" y="21094"/>
                  <a:pt x="72659" y="21034"/>
                  <a:pt x="72756" y="20974"/>
                </a:cubicBezTo>
                <a:cubicBezTo>
                  <a:pt x="69759" y="21754"/>
                  <a:pt x="66648" y="22629"/>
                  <a:pt x="63526" y="23567"/>
                </a:cubicBezTo>
                <a:moveTo>
                  <a:pt x="54068" y="26313"/>
                </a:moveTo>
                <a:cubicBezTo>
                  <a:pt x="53951" y="26399"/>
                  <a:pt x="53835" y="26489"/>
                  <a:pt x="53719" y="26576"/>
                </a:cubicBezTo>
                <a:cubicBezTo>
                  <a:pt x="56897" y="25473"/>
                  <a:pt x="60153" y="24422"/>
                  <a:pt x="63395" y="23447"/>
                </a:cubicBezTo>
                <a:cubicBezTo>
                  <a:pt x="63556" y="23349"/>
                  <a:pt x="63714" y="23255"/>
                  <a:pt x="63875" y="23158"/>
                </a:cubicBezTo>
                <a:cubicBezTo>
                  <a:pt x="62926" y="23443"/>
                  <a:pt x="61977" y="23736"/>
                  <a:pt x="61024" y="24032"/>
                </a:cubicBezTo>
                <a:cubicBezTo>
                  <a:pt x="58701" y="24760"/>
                  <a:pt x="56371" y="25521"/>
                  <a:pt x="54068" y="26313"/>
                </a:cubicBezTo>
                <a:close/>
                <a:moveTo>
                  <a:pt x="46597" y="28658"/>
                </a:moveTo>
                <a:cubicBezTo>
                  <a:pt x="46507" y="28759"/>
                  <a:pt x="46421" y="28861"/>
                  <a:pt x="46338" y="28958"/>
                </a:cubicBezTo>
                <a:cubicBezTo>
                  <a:pt x="48796" y="28009"/>
                  <a:pt x="51351" y="27082"/>
                  <a:pt x="53940" y="26193"/>
                </a:cubicBezTo>
                <a:cubicBezTo>
                  <a:pt x="54094" y="26077"/>
                  <a:pt x="54251" y="25960"/>
                  <a:pt x="54409" y="25844"/>
                </a:cubicBezTo>
                <a:cubicBezTo>
                  <a:pt x="51768" y="26748"/>
                  <a:pt x="49141" y="27690"/>
                  <a:pt x="46597" y="28658"/>
                </a:cubicBezTo>
                <a:close/>
                <a:moveTo>
                  <a:pt x="47134" y="28073"/>
                </a:moveTo>
                <a:cubicBezTo>
                  <a:pt x="47029" y="28182"/>
                  <a:pt x="46927" y="28294"/>
                  <a:pt x="46826" y="28403"/>
                </a:cubicBezTo>
                <a:cubicBezTo>
                  <a:pt x="49445" y="27409"/>
                  <a:pt x="52143" y="26448"/>
                  <a:pt x="54855" y="25525"/>
                </a:cubicBezTo>
                <a:cubicBezTo>
                  <a:pt x="55073" y="25368"/>
                  <a:pt x="55298" y="25214"/>
                  <a:pt x="55523" y="25060"/>
                </a:cubicBezTo>
                <a:cubicBezTo>
                  <a:pt x="52724" y="26005"/>
                  <a:pt x="49914" y="27007"/>
                  <a:pt x="47168" y="28035"/>
                </a:cubicBezTo>
                <a:cubicBezTo>
                  <a:pt x="47156" y="28050"/>
                  <a:pt x="47145" y="28062"/>
                  <a:pt x="47134" y="28073"/>
                </a:cubicBezTo>
                <a:close/>
                <a:moveTo>
                  <a:pt x="41513" y="29600"/>
                </a:moveTo>
                <a:cubicBezTo>
                  <a:pt x="41596" y="29454"/>
                  <a:pt x="41678" y="29303"/>
                  <a:pt x="41765" y="29157"/>
                </a:cubicBezTo>
                <a:cubicBezTo>
                  <a:pt x="40418" y="29697"/>
                  <a:pt x="39090" y="30245"/>
                  <a:pt x="37788" y="30793"/>
                </a:cubicBezTo>
                <a:cubicBezTo>
                  <a:pt x="37761" y="30921"/>
                  <a:pt x="37743" y="31044"/>
                  <a:pt x="37720" y="31172"/>
                </a:cubicBezTo>
                <a:cubicBezTo>
                  <a:pt x="38958" y="30643"/>
                  <a:pt x="40226" y="30118"/>
                  <a:pt x="41513" y="29600"/>
                </a:cubicBezTo>
                <a:moveTo>
                  <a:pt x="40350" y="30545"/>
                </a:moveTo>
                <a:cubicBezTo>
                  <a:pt x="40635" y="30429"/>
                  <a:pt x="40920" y="30313"/>
                  <a:pt x="41206" y="30193"/>
                </a:cubicBezTo>
                <a:cubicBezTo>
                  <a:pt x="41266" y="30073"/>
                  <a:pt x="41329" y="29949"/>
                  <a:pt x="41393" y="29825"/>
                </a:cubicBezTo>
                <a:cubicBezTo>
                  <a:pt x="40136" y="30332"/>
                  <a:pt x="38898" y="30846"/>
                  <a:pt x="37694" y="31360"/>
                </a:cubicBezTo>
                <a:cubicBezTo>
                  <a:pt x="37679" y="31472"/>
                  <a:pt x="37664" y="31581"/>
                  <a:pt x="37652" y="31690"/>
                </a:cubicBezTo>
                <a:cubicBezTo>
                  <a:pt x="38534" y="31307"/>
                  <a:pt x="39435" y="30928"/>
                  <a:pt x="40350" y="30545"/>
                </a:cubicBezTo>
                <a:moveTo>
                  <a:pt x="40962" y="30729"/>
                </a:moveTo>
                <a:cubicBezTo>
                  <a:pt x="41007" y="30624"/>
                  <a:pt x="41056" y="30515"/>
                  <a:pt x="41104" y="30410"/>
                </a:cubicBezTo>
                <a:cubicBezTo>
                  <a:pt x="39919" y="30898"/>
                  <a:pt x="38759" y="31386"/>
                  <a:pt x="37630" y="31877"/>
                </a:cubicBezTo>
                <a:cubicBezTo>
                  <a:pt x="37622" y="31975"/>
                  <a:pt x="37615" y="32076"/>
                  <a:pt x="37607" y="32174"/>
                </a:cubicBezTo>
                <a:cubicBezTo>
                  <a:pt x="38692" y="31690"/>
                  <a:pt x="39814" y="31206"/>
                  <a:pt x="40962" y="30729"/>
                </a:cubicBezTo>
                <a:moveTo>
                  <a:pt x="37577" y="32632"/>
                </a:moveTo>
                <a:cubicBezTo>
                  <a:pt x="38605" y="32159"/>
                  <a:pt x="39667" y="31690"/>
                  <a:pt x="40763" y="31221"/>
                </a:cubicBezTo>
                <a:cubicBezTo>
                  <a:pt x="40797" y="31127"/>
                  <a:pt x="40834" y="31033"/>
                  <a:pt x="40875" y="30939"/>
                </a:cubicBezTo>
                <a:cubicBezTo>
                  <a:pt x="39750" y="31408"/>
                  <a:pt x="38654" y="31881"/>
                  <a:pt x="37592" y="32354"/>
                </a:cubicBezTo>
                <a:cubicBezTo>
                  <a:pt x="37589" y="32448"/>
                  <a:pt x="37585" y="32538"/>
                  <a:pt x="37577" y="32632"/>
                </a:cubicBezTo>
                <a:moveTo>
                  <a:pt x="37525" y="31255"/>
                </a:moveTo>
                <a:cubicBezTo>
                  <a:pt x="37544" y="31131"/>
                  <a:pt x="37562" y="31003"/>
                  <a:pt x="37585" y="30879"/>
                </a:cubicBezTo>
                <a:cubicBezTo>
                  <a:pt x="36741" y="31236"/>
                  <a:pt x="35908" y="31596"/>
                  <a:pt x="35086" y="31956"/>
                </a:cubicBezTo>
                <a:cubicBezTo>
                  <a:pt x="35101" y="32072"/>
                  <a:pt x="35116" y="32185"/>
                  <a:pt x="35135" y="32298"/>
                </a:cubicBezTo>
                <a:cubicBezTo>
                  <a:pt x="35915" y="31949"/>
                  <a:pt x="36714" y="31603"/>
                  <a:pt x="37525" y="31255"/>
                </a:cubicBezTo>
                <a:moveTo>
                  <a:pt x="33904" y="34417"/>
                </a:moveTo>
                <a:cubicBezTo>
                  <a:pt x="34332" y="34196"/>
                  <a:pt x="34767" y="33978"/>
                  <a:pt x="35214" y="33757"/>
                </a:cubicBezTo>
                <a:cubicBezTo>
                  <a:pt x="35195" y="33663"/>
                  <a:pt x="35172" y="33570"/>
                  <a:pt x="35154" y="33472"/>
                </a:cubicBezTo>
                <a:cubicBezTo>
                  <a:pt x="34696" y="33690"/>
                  <a:pt x="34242" y="33907"/>
                  <a:pt x="33799" y="34125"/>
                </a:cubicBezTo>
                <a:cubicBezTo>
                  <a:pt x="33837" y="34222"/>
                  <a:pt x="33870" y="34320"/>
                  <a:pt x="33904" y="34417"/>
                </a:cubicBezTo>
                <a:close/>
                <a:moveTo>
                  <a:pt x="32985" y="35476"/>
                </a:moveTo>
                <a:cubicBezTo>
                  <a:pt x="33281" y="35307"/>
                  <a:pt x="33585" y="35134"/>
                  <a:pt x="33897" y="34965"/>
                </a:cubicBezTo>
                <a:cubicBezTo>
                  <a:pt x="33859" y="34860"/>
                  <a:pt x="33825" y="34755"/>
                  <a:pt x="33788" y="34654"/>
                </a:cubicBezTo>
                <a:cubicBezTo>
                  <a:pt x="33473" y="34815"/>
                  <a:pt x="33165" y="34977"/>
                  <a:pt x="32861" y="35142"/>
                </a:cubicBezTo>
                <a:cubicBezTo>
                  <a:pt x="32902" y="35250"/>
                  <a:pt x="32944" y="35363"/>
                  <a:pt x="32985" y="35476"/>
                </a:cubicBezTo>
                <a:moveTo>
                  <a:pt x="27488" y="38455"/>
                </a:moveTo>
                <a:cubicBezTo>
                  <a:pt x="25605" y="39843"/>
                  <a:pt x="24299" y="41194"/>
                  <a:pt x="23736" y="42443"/>
                </a:cubicBezTo>
                <a:cubicBezTo>
                  <a:pt x="23440" y="43103"/>
                  <a:pt x="23301" y="43749"/>
                  <a:pt x="23301" y="44383"/>
                </a:cubicBezTo>
                <a:cubicBezTo>
                  <a:pt x="23301" y="45325"/>
                  <a:pt x="23609" y="46240"/>
                  <a:pt x="24160" y="47114"/>
                </a:cubicBezTo>
                <a:cubicBezTo>
                  <a:pt x="24588" y="46979"/>
                  <a:pt x="25008" y="46840"/>
                  <a:pt x="25417" y="46694"/>
                </a:cubicBezTo>
                <a:cubicBezTo>
                  <a:pt x="25034" y="45914"/>
                  <a:pt x="24824" y="45099"/>
                  <a:pt x="24824" y="44270"/>
                </a:cubicBezTo>
                <a:cubicBezTo>
                  <a:pt x="24824" y="43479"/>
                  <a:pt x="25012" y="42672"/>
                  <a:pt x="25417" y="41858"/>
                </a:cubicBezTo>
                <a:cubicBezTo>
                  <a:pt x="26400" y="39895"/>
                  <a:pt x="28985" y="37806"/>
                  <a:pt x="32629" y="35682"/>
                </a:cubicBezTo>
                <a:cubicBezTo>
                  <a:pt x="32689" y="35644"/>
                  <a:pt x="32752" y="35607"/>
                  <a:pt x="32816" y="35569"/>
                </a:cubicBezTo>
                <a:cubicBezTo>
                  <a:pt x="32779" y="35457"/>
                  <a:pt x="32734" y="35344"/>
                  <a:pt x="32692" y="35232"/>
                </a:cubicBezTo>
                <a:cubicBezTo>
                  <a:pt x="30677" y="36316"/>
                  <a:pt x="28918" y="37397"/>
                  <a:pt x="27488" y="38455"/>
                </a:cubicBezTo>
                <a:close/>
                <a:moveTo>
                  <a:pt x="24543" y="47917"/>
                </a:moveTo>
                <a:cubicBezTo>
                  <a:pt x="24389" y="47722"/>
                  <a:pt x="24243" y="47527"/>
                  <a:pt x="24111" y="47328"/>
                </a:cubicBezTo>
                <a:cubicBezTo>
                  <a:pt x="23714" y="47448"/>
                  <a:pt x="23312" y="47564"/>
                  <a:pt x="22903" y="47673"/>
                </a:cubicBezTo>
                <a:cubicBezTo>
                  <a:pt x="23046" y="47850"/>
                  <a:pt x="23203" y="48022"/>
                  <a:pt x="23369" y="48191"/>
                </a:cubicBezTo>
                <a:cubicBezTo>
                  <a:pt x="23766" y="48105"/>
                  <a:pt x="24156" y="48011"/>
                  <a:pt x="24543" y="47917"/>
                </a:cubicBezTo>
                <a:moveTo>
                  <a:pt x="24674" y="48075"/>
                </a:moveTo>
                <a:cubicBezTo>
                  <a:pt x="24652" y="48082"/>
                  <a:pt x="24629" y="48086"/>
                  <a:pt x="24603" y="48093"/>
                </a:cubicBezTo>
                <a:cubicBezTo>
                  <a:pt x="24247" y="48184"/>
                  <a:pt x="23890" y="48266"/>
                  <a:pt x="23526" y="48349"/>
                </a:cubicBezTo>
                <a:cubicBezTo>
                  <a:pt x="23582" y="48401"/>
                  <a:pt x="23639" y="48457"/>
                  <a:pt x="23695" y="48510"/>
                </a:cubicBezTo>
                <a:cubicBezTo>
                  <a:pt x="23808" y="48619"/>
                  <a:pt x="23928" y="48724"/>
                  <a:pt x="24048" y="48829"/>
                </a:cubicBezTo>
                <a:cubicBezTo>
                  <a:pt x="24427" y="48761"/>
                  <a:pt x="24798" y="48694"/>
                  <a:pt x="25170" y="48619"/>
                </a:cubicBezTo>
                <a:cubicBezTo>
                  <a:pt x="24993" y="48439"/>
                  <a:pt x="24832" y="48259"/>
                  <a:pt x="24674" y="48075"/>
                </a:cubicBezTo>
                <a:close/>
                <a:moveTo>
                  <a:pt x="26017" y="47707"/>
                </a:moveTo>
                <a:cubicBezTo>
                  <a:pt x="25631" y="47820"/>
                  <a:pt x="25241" y="47928"/>
                  <a:pt x="24843" y="48033"/>
                </a:cubicBezTo>
                <a:cubicBezTo>
                  <a:pt x="25004" y="48217"/>
                  <a:pt x="25173" y="48401"/>
                  <a:pt x="25353" y="48581"/>
                </a:cubicBezTo>
                <a:cubicBezTo>
                  <a:pt x="25691" y="48510"/>
                  <a:pt x="26029" y="48435"/>
                  <a:pt x="26359" y="48356"/>
                </a:cubicBezTo>
                <a:cubicBezTo>
                  <a:pt x="26404" y="48349"/>
                  <a:pt x="26445" y="48337"/>
                  <a:pt x="26490" y="48326"/>
                </a:cubicBezTo>
                <a:cubicBezTo>
                  <a:pt x="26321" y="48124"/>
                  <a:pt x="26164" y="47913"/>
                  <a:pt x="26017" y="47707"/>
                </a:cubicBezTo>
                <a:moveTo>
                  <a:pt x="27815" y="47977"/>
                </a:moveTo>
                <a:cubicBezTo>
                  <a:pt x="27650" y="47745"/>
                  <a:pt x="27503" y="47508"/>
                  <a:pt x="27364" y="47268"/>
                </a:cubicBezTo>
                <a:cubicBezTo>
                  <a:pt x="26978" y="47407"/>
                  <a:pt x="26580" y="47534"/>
                  <a:pt x="26171" y="47658"/>
                </a:cubicBezTo>
                <a:cubicBezTo>
                  <a:pt x="26321" y="47868"/>
                  <a:pt x="26483" y="48078"/>
                  <a:pt x="26659" y="48285"/>
                </a:cubicBezTo>
                <a:cubicBezTo>
                  <a:pt x="27049" y="48191"/>
                  <a:pt x="27436" y="48086"/>
                  <a:pt x="27815" y="47977"/>
                </a:cubicBezTo>
                <a:close/>
                <a:moveTo>
                  <a:pt x="27927" y="48139"/>
                </a:moveTo>
                <a:cubicBezTo>
                  <a:pt x="27556" y="48244"/>
                  <a:pt x="27177" y="48345"/>
                  <a:pt x="26794" y="48442"/>
                </a:cubicBezTo>
                <a:cubicBezTo>
                  <a:pt x="26907" y="48574"/>
                  <a:pt x="27027" y="48701"/>
                  <a:pt x="27151" y="48829"/>
                </a:cubicBezTo>
                <a:cubicBezTo>
                  <a:pt x="27214" y="48896"/>
                  <a:pt x="27278" y="48960"/>
                  <a:pt x="27342" y="49024"/>
                </a:cubicBezTo>
                <a:cubicBezTo>
                  <a:pt x="27620" y="48968"/>
                  <a:pt x="27897" y="48911"/>
                  <a:pt x="28171" y="48851"/>
                </a:cubicBezTo>
                <a:cubicBezTo>
                  <a:pt x="28261" y="48833"/>
                  <a:pt x="28355" y="48810"/>
                  <a:pt x="28445" y="48791"/>
                </a:cubicBezTo>
                <a:cubicBezTo>
                  <a:pt x="28261" y="48574"/>
                  <a:pt x="28089" y="48356"/>
                  <a:pt x="27927" y="48139"/>
                </a:cubicBezTo>
                <a:moveTo>
                  <a:pt x="29728" y="48465"/>
                </a:moveTo>
                <a:cubicBezTo>
                  <a:pt x="29548" y="48221"/>
                  <a:pt x="29387" y="47973"/>
                  <a:pt x="29237" y="47726"/>
                </a:cubicBezTo>
                <a:cubicBezTo>
                  <a:pt x="28862" y="47853"/>
                  <a:pt x="28475" y="47977"/>
                  <a:pt x="28085" y="48093"/>
                </a:cubicBezTo>
                <a:cubicBezTo>
                  <a:pt x="28246" y="48315"/>
                  <a:pt x="28423" y="48532"/>
                  <a:pt x="28610" y="48750"/>
                </a:cubicBezTo>
                <a:cubicBezTo>
                  <a:pt x="28989" y="48664"/>
                  <a:pt x="29361" y="48566"/>
                  <a:pt x="29728" y="48465"/>
                </a:cubicBezTo>
                <a:moveTo>
                  <a:pt x="30396" y="49305"/>
                </a:moveTo>
                <a:cubicBezTo>
                  <a:pt x="30314" y="49215"/>
                  <a:pt x="30235" y="49122"/>
                  <a:pt x="30160" y="49028"/>
                </a:cubicBezTo>
                <a:cubicBezTo>
                  <a:pt x="30051" y="48893"/>
                  <a:pt x="29942" y="48758"/>
                  <a:pt x="29841" y="48623"/>
                </a:cubicBezTo>
                <a:cubicBezTo>
                  <a:pt x="29484" y="48724"/>
                  <a:pt x="29120" y="48818"/>
                  <a:pt x="28749" y="48908"/>
                </a:cubicBezTo>
                <a:cubicBezTo>
                  <a:pt x="28933" y="49114"/>
                  <a:pt x="29128" y="49317"/>
                  <a:pt x="29334" y="49519"/>
                </a:cubicBezTo>
                <a:cubicBezTo>
                  <a:pt x="29694" y="49455"/>
                  <a:pt x="30047" y="49384"/>
                  <a:pt x="30396" y="49305"/>
                </a:cubicBezTo>
                <a:moveTo>
                  <a:pt x="30531" y="49459"/>
                </a:moveTo>
                <a:cubicBezTo>
                  <a:pt x="30190" y="49538"/>
                  <a:pt x="29845" y="49606"/>
                  <a:pt x="29492" y="49673"/>
                </a:cubicBezTo>
                <a:cubicBezTo>
                  <a:pt x="29691" y="49861"/>
                  <a:pt x="29897" y="50048"/>
                  <a:pt x="30115" y="50232"/>
                </a:cubicBezTo>
                <a:cubicBezTo>
                  <a:pt x="30456" y="50187"/>
                  <a:pt x="30790" y="50138"/>
                  <a:pt x="31124" y="50082"/>
                </a:cubicBezTo>
                <a:cubicBezTo>
                  <a:pt x="30918" y="49879"/>
                  <a:pt x="30723" y="49669"/>
                  <a:pt x="30531" y="49459"/>
                </a:cubicBezTo>
                <a:moveTo>
                  <a:pt x="32328" y="49861"/>
                </a:moveTo>
                <a:cubicBezTo>
                  <a:pt x="32126" y="49632"/>
                  <a:pt x="31934" y="49395"/>
                  <a:pt x="31754" y="49163"/>
                </a:cubicBezTo>
                <a:cubicBezTo>
                  <a:pt x="31409" y="49253"/>
                  <a:pt x="31056" y="49343"/>
                  <a:pt x="30700" y="49422"/>
                </a:cubicBezTo>
                <a:cubicBezTo>
                  <a:pt x="30891" y="49636"/>
                  <a:pt x="31094" y="49846"/>
                  <a:pt x="31308" y="50052"/>
                </a:cubicBezTo>
                <a:cubicBezTo>
                  <a:pt x="31653" y="49992"/>
                  <a:pt x="31994" y="49928"/>
                  <a:pt x="32328" y="49861"/>
                </a:cubicBezTo>
                <a:moveTo>
                  <a:pt x="32467" y="50015"/>
                </a:moveTo>
                <a:cubicBezTo>
                  <a:pt x="32137" y="50082"/>
                  <a:pt x="31803" y="50146"/>
                  <a:pt x="31465" y="50206"/>
                </a:cubicBezTo>
                <a:cubicBezTo>
                  <a:pt x="31664" y="50397"/>
                  <a:pt x="31871" y="50585"/>
                  <a:pt x="32088" y="50769"/>
                </a:cubicBezTo>
                <a:cubicBezTo>
                  <a:pt x="32415" y="50731"/>
                  <a:pt x="32741" y="50690"/>
                  <a:pt x="33064" y="50641"/>
                </a:cubicBezTo>
                <a:cubicBezTo>
                  <a:pt x="32854" y="50435"/>
                  <a:pt x="32655" y="50225"/>
                  <a:pt x="32467" y="50015"/>
                </a:cubicBezTo>
                <a:close/>
                <a:moveTo>
                  <a:pt x="34231" y="50442"/>
                </a:moveTo>
                <a:cubicBezTo>
                  <a:pt x="34028" y="50210"/>
                  <a:pt x="33833" y="49977"/>
                  <a:pt x="33645" y="49741"/>
                </a:cubicBezTo>
                <a:cubicBezTo>
                  <a:pt x="33315" y="49823"/>
                  <a:pt x="32977" y="49906"/>
                  <a:pt x="32632" y="49977"/>
                </a:cubicBezTo>
                <a:cubicBezTo>
                  <a:pt x="32827" y="50191"/>
                  <a:pt x="33030" y="50405"/>
                  <a:pt x="33244" y="50615"/>
                </a:cubicBezTo>
                <a:cubicBezTo>
                  <a:pt x="33578" y="50562"/>
                  <a:pt x="33908" y="50506"/>
                  <a:pt x="34231" y="50442"/>
                </a:cubicBezTo>
                <a:moveTo>
                  <a:pt x="34366" y="50596"/>
                </a:moveTo>
                <a:cubicBezTo>
                  <a:pt x="34051" y="50656"/>
                  <a:pt x="33728" y="50712"/>
                  <a:pt x="33401" y="50765"/>
                </a:cubicBezTo>
                <a:cubicBezTo>
                  <a:pt x="33600" y="50960"/>
                  <a:pt x="33810" y="51151"/>
                  <a:pt x="34024" y="51339"/>
                </a:cubicBezTo>
                <a:cubicBezTo>
                  <a:pt x="34343" y="51309"/>
                  <a:pt x="34658" y="51271"/>
                  <a:pt x="34970" y="51230"/>
                </a:cubicBezTo>
                <a:cubicBezTo>
                  <a:pt x="34760" y="51020"/>
                  <a:pt x="34561" y="50810"/>
                  <a:pt x="34366" y="50596"/>
                </a:cubicBezTo>
                <a:close/>
                <a:moveTo>
                  <a:pt x="36103" y="51058"/>
                </a:moveTo>
                <a:cubicBezTo>
                  <a:pt x="35897" y="50821"/>
                  <a:pt x="35698" y="50585"/>
                  <a:pt x="35510" y="50345"/>
                </a:cubicBezTo>
                <a:cubicBezTo>
                  <a:pt x="35191" y="50423"/>
                  <a:pt x="34865" y="50495"/>
                  <a:pt x="34531" y="50562"/>
                </a:cubicBezTo>
                <a:cubicBezTo>
                  <a:pt x="34730" y="50780"/>
                  <a:pt x="34936" y="50994"/>
                  <a:pt x="35150" y="51208"/>
                </a:cubicBezTo>
                <a:cubicBezTo>
                  <a:pt x="35473" y="51163"/>
                  <a:pt x="35791" y="51114"/>
                  <a:pt x="36103" y="51058"/>
                </a:cubicBezTo>
                <a:close/>
                <a:moveTo>
                  <a:pt x="36238" y="51208"/>
                </a:moveTo>
                <a:cubicBezTo>
                  <a:pt x="35930" y="51264"/>
                  <a:pt x="35619" y="51313"/>
                  <a:pt x="35304" y="51358"/>
                </a:cubicBezTo>
                <a:cubicBezTo>
                  <a:pt x="35506" y="51557"/>
                  <a:pt x="35716" y="51752"/>
                  <a:pt x="35934" y="51947"/>
                </a:cubicBezTo>
                <a:cubicBezTo>
                  <a:pt x="36242" y="51921"/>
                  <a:pt x="36549" y="51891"/>
                  <a:pt x="36846" y="51857"/>
                </a:cubicBezTo>
                <a:cubicBezTo>
                  <a:pt x="36636" y="51643"/>
                  <a:pt x="36433" y="51429"/>
                  <a:pt x="36238" y="51208"/>
                </a:cubicBezTo>
                <a:close/>
                <a:moveTo>
                  <a:pt x="37953" y="51710"/>
                </a:moveTo>
                <a:cubicBezTo>
                  <a:pt x="37743" y="51470"/>
                  <a:pt x="37544" y="51226"/>
                  <a:pt x="37349" y="50983"/>
                </a:cubicBezTo>
                <a:cubicBezTo>
                  <a:pt x="37041" y="51054"/>
                  <a:pt x="36726" y="51118"/>
                  <a:pt x="36403" y="51178"/>
                </a:cubicBezTo>
                <a:cubicBezTo>
                  <a:pt x="36602" y="51399"/>
                  <a:pt x="36812" y="51620"/>
                  <a:pt x="37026" y="51838"/>
                </a:cubicBezTo>
                <a:cubicBezTo>
                  <a:pt x="37341" y="51800"/>
                  <a:pt x="37649" y="51755"/>
                  <a:pt x="37953" y="51710"/>
                </a:cubicBezTo>
                <a:moveTo>
                  <a:pt x="38084" y="51860"/>
                </a:moveTo>
                <a:cubicBezTo>
                  <a:pt x="37788" y="51909"/>
                  <a:pt x="37487" y="51951"/>
                  <a:pt x="37180" y="51988"/>
                </a:cubicBezTo>
                <a:cubicBezTo>
                  <a:pt x="37386" y="52191"/>
                  <a:pt x="37596" y="52390"/>
                  <a:pt x="37814" y="52588"/>
                </a:cubicBezTo>
                <a:cubicBezTo>
                  <a:pt x="38114" y="52570"/>
                  <a:pt x="38410" y="52547"/>
                  <a:pt x="38699" y="52521"/>
                </a:cubicBezTo>
                <a:cubicBezTo>
                  <a:pt x="38489" y="52303"/>
                  <a:pt x="38283" y="52082"/>
                  <a:pt x="38084" y="51860"/>
                </a:cubicBezTo>
                <a:moveTo>
                  <a:pt x="39776" y="52397"/>
                </a:moveTo>
                <a:cubicBezTo>
                  <a:pt x="39566" y="52157"/>
                  <a:pt x="39363" y="51909"/>
                  <a:pt x="39168" y="51662"/>
                </a:cubicBezTo>
                <a:cubicBezTo>
                  <a:pt x="38868" y="51725"/>
                  <a:pt x="38560" y="51782"/>
                  <a:pt x="38249" y="51834"/>
                </a:cubicBezTo>
                <a:cubicBezTo>
                  <a:pt x="38452" y="52059"/>
                  <a:pt x="38662" y="52284"/>
                  <a:pt x="38879" y="52502"/>
                </a:cubicBezTo>
                <a:cubicBezTo>
                  <a:pt x="39183" y="52472"/>
                  <a:pt x="39483" y="52438"/>
                  <a:pt x="39776" y="52397"/>
                </a:cubicBezTo>
                <a:close/>
                <a:moveTo>
                  <a:pt x="39907" y="52551"/>
                </a:moveTo>
                <a:cubicBezTo>
                  <a:pt x="39622" y="52588"/>
                  <a:pt x="39326" y="52626"/>
                  <a:pt x="39029" y="52656"/>
                </a:cubicBezTo>
                <a:cubicBezTo>
                  <a:pt x="39236" y="52862"/>
                  <a:pt x="39446" y="53065"/>
                  <a:pt x="39664" y="53267"/>
                </a:cubicBezTo>
                <a:cubicBezTo>
                  <a:pt x="39956" y="53256"/>
                  <a:pt x="40241" y="53237"/>
                  <a:pt x="40527" y="53219"/>
                </a:cubicBezTo>
                <a:cubicBezTo>
                  <a:pt x="40313" y="52997"/>
                  <a:pt x="40106" y="52776"/>
                  <a:pt x="39907" y="52551"/>
                </a:cubicBezTo>
                <a:moveTo>
                  <a:pt x="40966" y="52375"/>
                </a:moveTo>
                <a:cubicBezTo>
                  <a:pt x="40673" y="52431"/>
                  <a:pt x="40376" y="52480"/>
                  <a:pt x="40073" y="52525"/>
                </a:cubicBezTo>
                <a:cubicBezTo>
                  <a:pt x="40275" y="52753"/>
                  <a:pt x="40485" y="52982"/>
                  <a:pt x="40703" y="53204"/>
                </a:cubicBezTo>
                <a:cubicBezTo>
                  <a:pt x="40999" y="53181"/>
                  <a:pt x="41292" y="53155"/>
                  <a:pt x="41581" y="53121"/>
                </a:cubicBezTo>
                <a:cubicBezTo>
                  <a:pt x="41367" y="52877"/>
                  <a:pt x="41164" y="52626"/>
                  <a:pt x="40966" y="52375"/>
                </a:cubicBezTo>
                <a:moveTo>
                  <a:pt x="42631" y="52979"/>
                </a:moveTo>
                <a:cubicBezTo>
                  <a:pt x="42418" y="52705"/>
                  <a:pt x="42215" y="52427"/>
                  <a:pt x="42024" y="52146"/>
                </a:cubicBezTo>
                <a:cubicBezTo>
                  <a:pt x="41727" y="52217"/>
                  <a:pt x="41427" y="52284"/>
                  <a:pt x="41116" y="52348"/>
                </a:cubicBezTo>
                <a:cubicBezTo>
                  <a:pt x="41314" y="52603"/>
                  <a:pt x="41525" y="52855"/>
                  <a:pt x="41742" y="53102"/>
                </a:cubicBezTo>
                <a:cubicBezTo>
                  <a:pt x="42042" y="53069"/>
                  <a:pt x="42339" y="53027"/>
                  <a:pt x="42631" y="52979"/>
                </a:cubicBezTo>
                <a:moveTo>
                  <a:pt x="42744" y="53125"/>
                </a:moveTo>
                <a:cubicBezTo>
                  <a:pt x="42459" y="53174"/>
                  <a:pt x="42170" y="53215"/>
                  <a:pt x="41874" y="53252"/>
                </a:cubicBezTo>
                <a:cubicBezTo>
                  <a:pt x="42076" y="53485"/>
                  <a:pt x="42286" y="53714"/>
                  <a:pt x="42504" y="53939"/>
                </a:cubicBezTo>
                <a:cubicBezTo>
                  <a:pt x="42793" y="53924"/>
                  <a:pt x="43078" y="53905"/>
                  <a:pt x="43359" y="53879"/>
                </a:cubicBezTo>
                <a:cubicBezTo>
                  <a:pt x="43145" y="53631"/>
                  <a:pt x="42943" y="53380"/>
                  <a:pt x="42744" y="53125"/>
                </a:cubicBezTo>
                <a:close/>
                <a:moveTo>
                  <a:pt x="44252" y="53782"/>
                </a:moveTo>
                <a:cubicBezTo>
                  <a:pt x="44297" y="53774"/>
                  <a:pt x="44342" y="53770"/>
                  <a:pt x="44391" y="53763"/>
                </a:cubicBezTo>
                <a:cubicBezTo>
                  <a:pt x="44177" y="53485"/>
                  <a:pt x="43975" y="53207"/>
                  <a:pt x="43780" y="52926"/>
                </a:cubicBezTo>
                <a:cubicBezTo>
                  <a:pt x="43577" y="52971"/>
                  <a:pt x="43371" y="53012"/>
                  <a:pt x="43157" y="53054"/>
                </a:cubicBezTo>
                <a:cubicBezTo>
                  <a:pt x="43070" y="53069"/>
                  <a:pt x="42980" y="53087"/>
                  <a:pt x="42894" y="53102"/>
                </a:cubicBezTo>
                <a:cubicBezTo>
                  <a:pt x="43093" y="53358"/>
                  <a:pt x="43303" y="53613"/>
                  <a:pt x="43521" y="53864"/>
                </a:cubicBezTo>
                <a:cubicBezTo>
                  <a:pt x="43768" y="53842"/>
                  <a:pt x="44012" y="53812"/>
                  <a:pt x="44252" y="53782"/>
                </a:cubicBezTo>
                <a:close/>
                <a:moveTo>
                  <a:pt x="44504" y="53909"/>
                </a:moveTo>
                <a:cubicBezTo>
                  <a:pt x="44429" y="53920"/>
                  <a:pt x="44350" y="53932"/>
                  <a:pt x="44271" y="53943"/>
                </a:cubicBezTo>
                <a:cubicBezTo>
                  <a:pt x="44068" y="53969"/>
                  <a:pt x="43858" y="53992"/>
                  <a:pt x="43652" y="54014"/>
                </a:cubicBezTo>
                <a:cubicBezTo>
                  <a:pt x="43855" y="54247"/>
                  <a:pt x="44065" y="54476"/>
                  <a:pt x="44279" y="54705"/>
                </a:cubicBezTo>
                <a:cubicBezTo>
                  <a:pt x="44564" y="54697"/>
                  <a:pt x="44841" y="54682"/>
                  <a:pt x="45119" y="54667"/>
                </a:cubicBezTo>
                <a:cubicBezTo>
                  <a:pt x="44905" y="54416"/>
                  <a:pt x="44703" y="54164"/>
                  <a:pt x="44504" y="53909"/>
                </a:cubicBezTo>
                <a:moveTo>
                  <a:pt x="46132" y="54577"/>
                </a:moveTo>
                <a:cubicBezTo>
                  <a:pt x="45922" y="54303"/>
                  <a:pt x="45719" y="54025"/>
                  <a:pt x="45524" y="53744"/>
                </a:cubicBezTo>
                <a:cubicBezTo>
                  <a:pt x="45243" y="53797"/>
                  <a:pt x="44950" y="53845"/>
                  <a:pt x="44654" y="53890"/>
                </a:cubicBezTo>
                <a:cubicBezTo>
                  <a:pt x="44853" y="54145"/>
                  <a:pt x="45063" y="54401"/>
                  <a:pt x="45280" y="54656"/>
                </a:cubicBezTo>
                <a:cubicBezTo>
                  <a:pt x="45314" y="54652"/>
                  <a:pt x="45344" y="54648"/>
                  <a:pt x="45378" y="54648"/>
                </a:cubicBezTo>
                <a:cubicBezTo>
                  <a:pt x="45637" y="54626"/>
                  <a:pt x="45888" y="54603"/>
                  <a:pt x="46132" y="54577"/>
                </a:cubicBezTo>
                <a:moveTo>
                  <a:pt x="46248" y="54727"/>
                </a:moveTo>
                <a:cubicBezTo>
                  <a:pt x="45974" y="54757"/>
                  <a:pt x="45693" y="54783"/>
                  <a:pt x="45408" y="54806"/>
                </a:cubicBezTo>
                <a:cubicBezTo>
                  <a:pt x="45611" y="55038"/>
                  <a:pt x="45821" y="55271"/>
                  <a:pt x="46034" y="55500"/>
                </a:cubicBezTo>
                <a:cubicBezTo>
                  <a:pt x="46196" y="55496"/>
                  <a:pt x="46357" y="55496"/>
                  <a:pt x="46515" y="55492"/>
                </a:cubicBezTo>
                <a:cubicBezTo>
                  <a:pt x="46631" y="55489"/>
                  <a:pt x="46744" y="55485"/>
                  <a:pt x="46856" y="55481"/>
                </a:cubicBezTo>
                <a:cubicBezTo>
                  <a:pt x="46650" y="55230"/>
                  <a:pt x="46443" y="54978"/>
                  <a:pt x="46248" y="54727"/>
                </a:cubicBezTo>
                <a:close/>
                <a:moveTo>
                  <a:pt x="47862" y="55421"/>
                </a:moveTo>
                <a:cubicBezTo>
                  <a:pt x="47652" y="55147"/>
                  <a:pt x="47449" y="54873"/>
                  <a:pt x="47254" y="54592"/>
                </a:cubicBezTo>
                <a:cubicBezTo>
                  <a:pt x="46976" y="54637"/>
                  <a:pt x="46687" y="54674"/>
                  <a:pt x="46395" y="54708"/>
                </a:cubicBezTo>
                <a:cubicBezTo>
                  <a:pt x="46597" y="54967"/>
                  <a:pt x="46804" y="55222"/>
                  <a:pt x="47018" y="55474"/>
                </a:cubicBezTo>
                <a:cubicBezTo>
                  <a:pt x="47306" y="55462"/>
                  <a:pt x="47584" y="55444"/>
                  <a:pt x="47862" y="55421"/>
                </a:cubicBezTo>
                <a:close/>
                <a:moveTo>
                  <a:pt x="47974" y="55571"/>
                </a:moveTo>
                <a:cubicBezTo>
                  <a:pt x="47704" y="55594"/>
                  <a:pt x="47430" y="55612"/>
                  <a:pt x="47149" y="55624"/>
                </a:cubicBezTo>
                <a:cubicBezTo>
                  <a:pt x="47318" y="55823"/>
                  <a:pt x="47494" y="56018"/>
                  <a:pt x="47670" y="56213"/>
                </a:cubicBezTo>
                <a:cubicBezTo>
                  <a:pt x="47704" y="56247"/>
                  <a:pt x="47738" y="56284"/>
                  <a:pt x="47768" y="56318"/>
                </a:cubicBezTo>
                <a:cubicBezTo>
                  <a:pt x="47944" y="56322"/>
                  <a:pt x="48121" y="56322"/>
                  <a:pt x="48293" y="56322"/>
                </a:cubicBezTo>
                <a:cubicBezTo>
                  <a:pt x="48391" y="56322"/>
                  <a:pt x="48485" y="56322"/>
                  <a:pt x="48582" y="56322"/>
                </a:cubicBezTo>
                <a:cubicBezTo>
                  <a:pt x="48372" y="56074"/>
                  <a:pt x="48169" y="55823"/>
                  <a:pt x="47974" y="55571"/>
                </a:cubicBezTo>
                <a:close/>
                <a:moveTo>
                  <a:pt x="49573" y="56292"/>
                </a:moveTo>
                <a:cubicBezTo>
                  <a:pt x="49366" y="56021"/>
                  <a:pt x="49167" y="55748"/>
                  <a:pt x="48972" y="55470"/>
                </a:cubicBezTo>
                <a:cubicBezTo>
                  <a:pt x="48695" y="55504"/>
                  <a:pt x="48413" y="55534"/>
                  <a:pt x="48124" y="55560"/>
                </a:cubicBezTo>
                <a:cubicBezTo>
                  <a:pt x="48323" y="55815"/>
                  <a:pt x="48530" y="56066"/>
                  <a:pt x="48743" y="56318"/>
                </a:cubicBezTo>
                <a:cubicBezTo>
                  <a:pt x="49025" y="56314"/>
                  <a:pt x="49299" y="56307"/>
                  <a:pt x="49573" y="56292"/>
                </a:cubicBezTo>
                <a:close/>
                <a:moveTo>
                  <a:pt x="49689" y="56442"/>
                </a:moveTo>
                <a:cubicBezTo>
                  <a:pt x="49419" y="56457"/>
                  <a:pt x="49149" y="56464"/>
                  <a:pt x="48871" y="56472"/>
                </a:cubicBezTo>
                <a:cubicBezTo>
                  <a:pt x="49070" y="56701"/>
                  <a:pt x="49272" y="56929"/>
                  <a:pt x="49483" y="57158"/>
                </a:cubicBezTo>
                <a:cubicBezTo>
                  <a:pt x="49753" y="57170"/>
                  <a:pt x="50019" y="57177"/>
                  <a:pt x="50286" y="57181"/>
                </a:cubicBezTo>
                <a:cubicBezTo>
                  <a:pt x="50083" y="56937"/>
                  <a:pt x="49880" y="56689"/>
                  <a:pt x="49689" y="56442"/>
                </a:cubicBezTo>
                <a:close/>
                <a:moveTo>
                  <a:pt x="50736" y="57185"/>
                </a:moveTo>
                <a:cubicBezTo>
                  <a:pt x="50916" y="57185"/>
                  <a:pt x="51092" y="57185"/>
                  <a:pt x="51269" y="57181"/>
                </a:cubicBezTo>
                <a:cubicBezTo>
                  <a:pt x="51066" y="56914"/>
                  <a:pt x="50867" y="56644"/>
                  <a:pt x="50676" y="56370"/>
                </a:cubicBezTo>
                <a:cubicBezTo>
                  <a:pt x="50402" y="56397"/>
                  <a:pt x="50120" y="56419"/>
                  <a:pt x="49839" y="56434"/>
                </a:cubicBezTo>
                <a:cubicBezTo>
                  <a:pt x="50034" y="56686"/>
                  <a:pt x="50237" y="56937"/>
                  <a:pt x="50447" y="57185"/>
                </a:cubicBezTo>
                <a:cubicBezTo>
                  <a:pt x="50544" y="57185"/>
                  <a:pt x="50642" y="57185"/>
                  <a:pt x="50736" y="57185"/>
                </a:cubicBezTo>
                <a:moveTo>
                  <a:pt x="51385" y="57331"/>
                </a:moveTo>
                <a:cubicBezTo>
                  <a:pt x="51171" y="57335"/>
                  <a:pt x="50953" y="57338"/>
                  <a:pt x="50736" y="57338"/>
                </a:cubicBezTo>
                <a:cubicBezTo>
                  <a:pt x="50683" y="57338"/>
                  <a:pt x="50631" y="57338"/>
                  <a:pt x="50578" y="57338"/>
                </a:cubicBezTo>
                <a:cubicBezTo>
                  <a:pt x="50773" y="57567"/>
                  <a:pt x="50972" y="57792"/>
                  <a:pt x="51179" y="58018"/>
                </a:cubicBezTo>
                <a:cubicBezTo>
                  <a:pt x="51445" y="58036"/>
                  <a:pt x="51711" y="58051"/>
                  <a:pt x="51974" y="58063"/>
                </a:cubicBezTo>
                <a:cubicBezTo>
                  <a:pt x="51771" y="57819"/>
                  <a:pt x="51576" y="57575"/>
                  <a:pt x="51385" y="57331"/>
                </a:cubicBezTo>
                <a:close/>
                <a:moveTo>
                  <a:pt x="52949" y="58085"/>
                </a:moveTo>
                <a:cubicBezTo>
                  <a:pt x="52747" y="57822"/>
                  <a:pt x="52552" y="57556"/>
                  <a:pt x="52364" y="57290"/>
                </a:cubicBezTo>
                <a:cubicBezTo>
                  <a:pt x="52090" y="57305"/>
                  <a:pt x="51813" y="57320"/>
                  <a:pt x="51535" y="57327"/>
                </a:cubicBezTo>
                <a:cubicBezTo>
                  <a:pt x="51730" y="57575"/>
                  <a:pt x="51929" y="57822"/>
                  <a:pt x="52135" y="58066"/>
                </a:cubicBezTo>
                <a:cubicBezTo>
                  <a:pt x="52409" y="58078"/>
                  <a:pt x="52683" y="58085"/>
                  <a:pt x="52949" y="58085"/>
                </a:cubicBezTo>
                <a:moveTo>
                  <a:pt x="53066" y="58235"/>
                </a:moveTo>
                <a:cubicBezTo>
                  <a:pt x="52803" y="58235"/>
                  <a:pt x="52533" y="58231"/>
                  <a:pt x="52267" y="58220"/>
                </a:cubicBezTo>
                <a:cubicBezTo>
                  <a:pt x="52458" y="58449"/>
                  <a:pt x="52657" y="58674"/>
                  <a:pt x="52859" y="58895"/>
                </a:cubicBezTo>
                <a:cubicBezTo>
                  <a:pt x="53126" y="58922"/>
                  <a:pt x="53388" y="58941"/>
                  <a:pt x="53647" y="58959"/>
                </a:cubicBezTo>
                <a:cubicBezTo>
                  <a:pt x="53448" y="58719"/>
                  <a:pt x="53253" y="58479"/>
                  <a:pt x="53066" y="58235"/>
                </a:cubicBezTo>
                <a:moveTo>
                  <a:pt x="54619" y="59004"/>
                </a:moveTo>
                <a:cubicBezTo>
                  <a:pt x="54417" y="58745"/>
                  <a:pt x="54225" y="58483"/>
                  <a:pt x="54038" y="58220"/>
                </a:cubicBezTo>
                <a:cubicBezTo>
                  <a:pt x="53764" y="58228"/>
                  <a:pt x="53490" y="58235"/>
                  <a:pt x="53216" y="58235"/>
                </a:cubicBezTo>
                <a:cubicBezTo>
                  <a:pt x="53407" y="58479"/>
                  <a:pt x="53606" y="58727"/>
                  <a:pt x="53809" y="58967"/>
                </a:cubicBezTo>
                <a:cubicBezTo>
                  <a:pt x="54079" y="58986"/>
                  <a:pt x="54349" y="58997"/>
                  <a:pt x="54619" y="59004"/>
                </a:cubicBezTo>
                <a:close/>
                <a:moveTo>
                  <a:pt x="54735" y="59154"/>
                </a:moveTo>
                <a:cubicBezTo>
                  <a:pt x="54469" y="59147"/>
                  <a:pt x="54206" y="59136"/>
                  <a:pt x="53940" y="59124"/>
                </a:cubicBezTo>
                <a:cubicBezTo>
                  <a:pt x="54131" y="59346"/>
                  <a:pt x="54326" y="59571"/>
                  <a:pt x="54529" y="59792"/>
                </a:cubicBezTo>
                <a:cubicBezTo>
                  <a:pt x="54788" y="59822"/>
                  <a:pt x="55051" y="59848"/>
                  <a:pt x="55309" y="59871"/>
                </a:cubicBezTo>
                <a:cubicBezTo>
                  <a:pt x="55114" y="59635"/>
                  <a:pt x="54919" y="59395"/>
                  <a:pt x="54735" y="59154"/>
                </a:cubicBezTo>
                <a:close/>
                <a:moveTo>
                  <a:pt x="56274" y="59939"/>
                </a:moveTo>
                <a:cubicBezTo>
                  <a:pt x="56075" y="59680"/>
                  <a:pt x="55884" y="59425"/>
                  <a:pt x="55700" y="59166"/>
                </a:cubicBezTo>
                <a:cubicBezTo>
                  <a:pt x="55628" y="59166"/>
                  <a:pt x="55557" y="59166"/>
                  <a:pt x="55486" y="59166"/>
                </a:cubicBezTo>
                <a:cubicBezTo>
                  <a:pt x="55287" y="59166"/>
                  <a:pt x="55084" y="59162"/>
                  <a:pt x="54882" y="59158"/>
                </a:cubicBezTo>
                <a:cubicBezTo>
                  <a:pt x="55073" y="59402"/>
                  <a:pt x="55268" y="59642"/>
                  <a:pt x="55471" y="59882"/>
                </a:cubicBezTo>
                <a:cubicBezTo>
                  <a:pt x="55737" y="59905"/>
                  <a:pt x="56007" y="59924"/>
                  <a:pt x="56274" y="59939"/>
                </a:cubicBezTo>
                <a:close/>
                <a:moveTo>
                  <a:pt x="56390" y="60089"/>
                </a:moveTo>
                <a:cubicBezTo>
                  <a:pt x="56127" y="60074"/>
                  <a:pt x="55865" y="60059"/>
                  <a:pt x="55602" y="60040"/>
                </a:cubicBezTo>
                <a:cubicBezTo>
                  <a:pt x="55790" y="60261"/>
                  <a:pt x="55985" y="60483"/>
                  <a:pt x="56184" y="60700"/>
                </a:cubicBezTo>
                <a:cubicBezTo>
                  <a:pt x="56443" y="60734"/>
                  <a:pt x="56701" y="60768"/>
                  <a:pt x="56960" y="60794"/>
                </a:cubicBezTo>
                <a:cubicBezTo>
                  <a:pt x="56765" y="60561"/>
                  <a:pt x="56574" y="60325"/>
                  <a:pt x="56390" y="60089"/>
                </a:cubicBezTo>
                <a:close/>
                <a:moveTo>
                  <a:pt x="57917" y="60880"/>
                </a:moveTo>
                <a:cubicBezTo>
                  <a:pt x="57722" y="60629"/>
                  <a:pt x="57531" y="60374"/>
                  <a:pt x="57347" y="60119"/>
                </a:cubicBezTo>
                <a:cubicBezTo>
                  <a:pt x="57080" y="60115"/>
                  <a:pt x="56810" y="60107"/>
                  <a:pt x="56536" y="60096"/>
                </a:cubicBezTo>
                <a:cubicBezTo>
                  <a:pt x="56728" y="60336"/>
                  <a:pt x="56919" y="60573"/>
                  <a:pt x="57118" y="60809"/>
                </a:cubicBezTo>
                <a:cubicBezTo>
                  <a:pt x="57384" y="60839"/>
                  <a:pt x="57651" y="60862"/>
                  <a:pt x="57917" y="60880"/>
                </a:cubicBezTo>
                <a:moveTo>
                  <a:pt x="58033" y="61034"/>
                </a:moveTo>
                <a:cubicBezTo>
                  <a:pt x="57775" y="61015"/>
                  <a:pt x="57512" y="60993"/>
                  <a:pt x="57249" y="60967"/>
                </a:cubicBezTo>
                <a:cubicBezTo>
                  <a:pt x="57437" y="61188"/>
                  <a:pt x="57632" y="61406"/>
                  <a:pt x="57827" y="61623"/>
                </a:cubicBezTo>
                <a:cubicBezTo>
                  <a:pt x="58086" y="61661"/>
                  <a:pt x="58341" y="61698"/>
                  <a:pt x="58600" y="61728"/>
                </a:cubicBezTo>
                <a:cubicBezTo>
                  <a:pt x="58405" y="61499"/>
                  <a:pt x="58217" y="61267"/>
                  <a:pt x="58033" y="61034"/>
                </a:cubicBezTo>
                <a:moveTo>
                  <a:pt x="59553" y="61837"/>
                </a:moveTo>
                <a:cubicBezTo>
                  <a:pt x="59358" y="61586"/>
                  <a:pt x="59170" y="61338"/>
                  <a:pt x="58986" y="61087"/>
                </a:cubicBezTo>
                <a:cubicBezTo>
                  <a:pt x="58720" y="61075"/>
                  <a:pt x="58450" y="61060"/>
                  <a:pt x="58184" y="61042"/>
                </a:cubicBezTo>
                <a:cubicBezTo>
                  <a:pt x="58371" y="61282"/>
                  <a:pt x="58562" y="61514"/>
                  <a:pt x="58758" y="61751"/>
                </a:cubicBezTo>
                <a:cubicBezTo>
                  <a:pt x="59024" y="61781"/>
                  <a:pt x="59287" y="61811"/>
                  <a:pt x="59553" y="61837"/>
                </a:cubicBezTo>
                <a:close/>
                <a:moveTo>
                  <a:pt x="59669" y="61987"/>
                </a:moveTo>
                <a:cubicBezTo>
                  <a:pt x="59410" y="61965"/>
                  <a:pt x="59152" y="61935"/>
                  <a:pt x="58889" y="61905"/>
                </a:cubicBezTo>
                <a:cubicBezTo>
                  <a:pt x="59077" y="62126"/>
                  <a:pt x="59268" y="62344"/>
                  <a:pt x="59463" y="62557"/>
                </a:cubicBezTo>
                <a:cubicBezTo>
                  <a:pt x="59718" y="62599"/>
                  <a:pt x="59973" y="62640"/>
                  <a:pt x="60228" y="62677"/>
                </a:cubicBezTo>
                <a:cubicBezTo>
                  <a:pt x="60041" y="62449"/>
                  <a:pt x="59853" y="62220"/>
                  <a:pt x="59669" y="61987"/>
                </a:cubicBezTo>
                <a:close/>
                <a:moveTo>
                  <a:pt x="61178" y="62801"/>
                </a:moveTo>
                <a:cubicBezTo>
                  <a:pt x="60986" y="62554"/>
                  <a:pt x="60802" y="62310"/>
                  <a:pt x="60619" y="62058"/>
                </a:cubicBezTo>
                <a:cubicBezTo>
                  <a:pt x="60352" y="62043"/>
                  <a:pt x="60086" y="62025"/>
                  <a:pt x="59816" y="61998"/>
                </a:cubicBezTo>
                <a:cubicBezTo>
                  <a:pt x="60003" y="62235"/>
                  <a:pt x="60195" y="62467"/>
                  <a:pt x="60390" y="62700"/>
                </a:cubicBezTo>
                <a:cubicBezTo>
                  <a:pt x="60652" y="62738"/>
                  <a:pt x="60915" y="62771"/>
                  <a:pt x="61178" y="62801"/>
                </a:cubicBezTo>
                <a:close/>
                <a:moveTo>
                  <a:pt x="61298" y="62951"/>
                </a:moveTo>
                <a:cubicBezTo>
                  <a:pt x="61039" y="62921"/>
                  <a:pt x="60780" y="62891"/>
                  <a:pt x="60521" y="62858"/>
                </a:cubicBezTo>
                <a:cubicBezTo>
                  <a:pt x="60705" y="63071"/>
                  <a:pt x="60896" y="63289"/>
                  <a:pt x="61088" y="63503"/>
                </a:cubicBezTo>
                <a:cubicBezTo>
                  <a:pt x="61343" y="63548"/>
                  <a:pt x="61598" y="63593"/>
                  <a:pt x="61853" y="63634"/>
                </a:cubicBezTo>
                <a:cubicBezTo>
                  <a:pt x="61665" y="63405"/>
                  <a:pt x="61478" y="63180"/>
                  <a:pt x="61298" y="62951"/>
                </a:cubicBezTo>
                <a:close/>
                <a:moveTo>
                  <a:pt x="62799" y="63773"/>
                </a:moveTo>
                <a:cubicBezTo>
                  <a:pt x="62607" y="63529"/>
                  <a:pt x="62423" y="63285"/>
                  <a:pt x="62243" y="63041"/>
                </a:cubicBezTo>
                <a:cubicBezTo>
                  <a:pt x="61977" y="63019"/>
                  <a:pt x="61710" y="62996"/>
                  <a:pt x="61444" y="62966"/>
                </a:cubicBezTo>
                <a:cubicBezTo>
                  <a:pt x="61628" y="63199"/>
                  <a:pt x="61819" y="63428"/>
                  <a:pt x="62011" y="63657"/>
                </a:cubicBezTo>
                <a:cubicBezTo>
                  <a:pt x="62273" y="63698"/>
                  <a:pt x="62536" y="63736"/>
                  <a:pt x="62799" y="63773"/>
                </a:cubicBezTo>
                <a:close/>
                <a:moveTo>
                  <a:pt x="62919" y="63923"/>
                </a:moveTo>
                <a:cubicBezTo>
                  <a:pt x="62660" y="63889"/>
                  <a:pt x="62401" y="63856"/>
                  <a:pt x="62146" y="63814"/>
                </a:cubicBezTo>
                <a:cubicBezTo>
                  <a:pt x="62330" y="64032"/>
                  <a:pt x="62517" y="64242"/>
                  <a:pt x="62708" y="64456"/>
                </a:cubicBezTo>
                <a:cubicBezTo>
                  <a:pt x="62964" y="64505"/>
                  <a:pt x="63215" y="64553"/>
                  <a:pt x="63470" y="64599"/>
                </a:cubicBezTo>
                <a:cubicBezTo>
                  <a:pt x="63283" y="64373"/>
                  <a:pt x="63099" y="64148"/>
                  <a:pt x="62919" y="63923"/>
                </a:cubicBezTo>
                <a:close/>
                <a:moveTo>
                  <a:pt x="64412" y="64752"/>
                </a:moveTo>
                <a:cubicBezTo>
                  <a:pt x="64224" y="64512"/>
                  <a:pt x="64040" y="64272"/>
                  <a:pt x="63860" y="64032"/>
                </a:cubicBezTo>
                <a:cubicBezTo>
                  <a:pt x="63594" y="64006"/>
                  <a:pt x="63328" y="63976"/>
                  <a:pt x="63065" y="63942"/>
                </a:cubicBezTo>
                <a:cubicBezTo>
                  <a:pt x="63249" y="64171"/>
                  <a:pt x="63436" y="64400"/>
                  <a:pt x="63628" y="64625"/>
                </a:cubicBezTo>
                <a:cubicBezTo>
                  <a:pt x="63890" y="64670"/>
                  <a:pt x="64149" y="64711"/>
                  <a:pt x="64412" y="64752"/>
                </a:cubicBezTo>
                <a:moveTo>
                  <a:pt x="64532" y="64902"/>
                </a:moveTo>
                <a:cubicBezTo>
                  <a:pt x="64273" y="64865"/>
                  <a:pt x="64018" y="64824"/>
                  <a:pt x="63763" y="64782"/>
                </a:cubicBezTo>
                <a:cubicBezTo>
                  <a:pt x="63943" y="64996"/>
                  <a:pt x="64130" y="65206"/>
                  <a:pt x="64322" y="65416"/>
                </a:cubicBezTo>
                <a:cubicBezTo>
                  <a:pt x="64577" y="65473"/>
                  <a:pt x="64828" y="65522"/>
                  <a:pt x="65083" y="65570"/>
                </a:cubicBezTo>
                <a:cubicBezTo>
                  <a:pt x="64896" y="65349"/>
                  <a:pt x="64712" y="65128"/>
                  <a:pt x="64532" y="64902"/>
                </a:cubicBezTo>
                <a:close/>
                <a:moveTo>
                  <a:pt x="66022" y="65739"/>
                </a:moveTo>
                <a:cubicBezTo>
                  <a:pt x="65830" y="65503"/>
                  <a:pt x="65650" y="65263"/>
                  <a:pt x="65470" y="65026"/>
                </a:cubicBezTo>
                <a:cubicBezTo>
                  <a:pt x="65204" y="64992"/>
                  <a:pt x="64941" y="64959"/>
                  <a:pt x="64675" y="64921"/>
                </a:cubicBezTo>
                <a:cubicBezTo>
                  <a:pt x="64858" y="65150"/>
                  <a:pt x="65046" y="65375"/>
                  <a:pt x="65237" y="65600"/>
                </a:cubicBezTo>
                <a:cubicBezTo>
                  <a:pt x="65500" y="65649"/>
                  <a:pt x="65759" y="65694"/>
                  <a:pt x="66022" y="65739"/>
                </a:cubicBezTo>
                <a:close/>
                <a:moveTo>
                  <a:pt x="66142" y="65889"/>
                </a:moveTo>
                <a:cubicBezTo>
                  <a:pt x="65883" y="65848"/>
                  <a:pt x="65628" y="65803"/>
                  <a:pt x="65372" y="65758"/>
                </a:cubicBezTo>
                <a:cubicBezTo>
                  <a:pt x="65556" y="65968"/>
                  <a:pt x="65740" y="66178"/>
                  <a:pt x="65931" y="66388"/>
                </a:cubicBezTo>
                <a:cubicBezTo>
                  <a:pt x="66183" y="66445"/>
                  <a:pt x="66434" y="66497"/>
                  <a:pt x="66689" y="66550"/>
                </a:cubicBezTo>
                <a:cubicBezTo>
                  <a:pt x="66502" y="66332"/>
                  <a:pt x="66318" y="66111"/>
                  <a:pt x="66142" y="65889"/>
                </a:cubicBezTo>
                <a:close/>
                <a:moveTo>
                  <a:pt x="67624" y="66730"/>
                </a:moveTo>
                <a:cubicBezTo>
                  <a:pt x="67436" y="66497"/>
                  <a:pt x="67252" y="66261"/>
                  <a:pt x="67076" y="66024"/>
                </a:cubicBezTo>
                <a:cubicBezTo>
                  <a:pt x="66809" y="65991"/>
                  <a:pt x="66547" y="65953"/>
                  <a:pt x="66284" y="65912"/>
                </a:cubicBezTo>
                <a:cubicBezTo>
                  <a:pt x="66468" y="66137"/>
                  <a:pt x="66652" y="66358"/>
                  <a:pt x="66843" y="66583"/>
                </a:cubicBezTo>
                <a:cubicBezTo>
                  <a:pt x="67102" y="66636"/>
                  <a:pt x="67365" y="66685"/>
                  <a:pt x="67624" y="66730"/>
                </a:cubicBezTo>
                <a:close/>
                <a:moveTo>
                  <a:pt x="67744" y="66880"/>
                </a:moveTo>
                <a:cubicBezTo>
                  <a:pt x="67489" y="66835"/>
                  <a:pt x="67233" y="66790"/>
                  <a:pt x="66978" y="66737"/>
                </a:cubicBezTo>
                <a:cubicBezTo>
                  <a:pt x="67158" y="66947"/>
                  <a:pt x="67346" y="67157"/>
                  <a:pt x="67534" y="67364"/>
                </a:cubicBezTo>
                <a:cubicBezTo>
                  <a:pt x="67785" y="67424"/>
                  <a:pt x="68040" y="67480"/>
                  <a:pt x="68291" y="67536"/>
                </a:cubicBezTo>
                <a:cubicBezTo>
                  <a:pt x="68104" y="67319"/>
                  <a:pt x="67924" y="67101"/>
                  <a:pt x="67744" y="66880"/>
                </a:cubicBezTo>
                <a:moveTo>
                  <a:pt x="69222" y="67728"/>
                </a:moveTo>
                <a:cubicBezTo>
                  <a:pt x="69038" y="67499"/>
                  <a:pt x="68854" y="67266"/>
                  <a:pt x="68678" y="67030"/>
                </a:cubicBezTo>
                <a:cubicBezTo>
                  <a:pt x="68355" y="66992"/>
                  <a:pt x="68149" y="66951"/>
                  <a:pt x="67886" y="66906"/>
                </a:cubicBezTo>
                <a:cubicBezTo>
                  <a:pt x="68070" y="67127"/>
                  <a:pt x="68254" y="67349"/>
                  <a:pt x="68445" y="67570"/>
                </a:cubicBezTo>
                <a:cubicBezTo>
                  <a:pt x="68704" y="67626"/>
                  <a:pt x="68963" y="67679"/>
                  <a:pt x="69222" y="67728"/>
                </a:cubicBezTo>
                <a:close/>
                <a:moveTo>
                  <a:pt x="69346" y="67878"/>
                </a:moveTo>
                <a:cubicBezTo>
                  <a:pt x="69091" y="67829"/>
                  <a:pt x="68836" y="67780"/>
                  <a:pt x="68580" y="67728"/>
                </a:cubicBezTo>
                <a:cubicBezTo>
                  <a:pt x="68760" y="67934"/>
                  <a:pt x="68948" y="68140"/>
                  <a:pt x="69136" y="68347"/>
                </a:cubicBezTo>
                <a:cubicBezTo>
                  <a:pt x="69387" y="68411"/>
                  <a:pt x="69638" y="68471"/>
                  <a:pt x="69890" y="68531"/>
                </a:cubicBezTo>
                <a:cubicBezTo>
                  <a:pt x="69706" y="68313"/>
                  <a:pt x="69522" y="68095"/>
                  <a:pt x="69346" y="67878"/>
                </a:cubicBezTo>
                <a:close/>
                <a:moveTo>
                  <a:pt x="70820" y="68729"/>
                </a:moveTo>
                <a:cubicBezTo>
                  <a:pt x="70633" y="68504"/>
                  <a:pt x="70453" y="68272"/>
                  <a:pt x="70273" y="68043"/>
                </a:cubicBezTo>
                <a:cubicBezTo>
                  <a:pt x="70010" y="67998"/>
                  <a:pt x="69747" y="67953"/>
                  <a:pt x="69485" y="67904"/>
                </a:cubicBezTo>
                <a:cubicBezTo>
                  <a:pt x="69668" y="68125"/>
                  <a:pt x="69852" y="68347"/>
                  <a:pt x="70044" y="68564"/>
                </a:cubicBezTo>
                <a:cubicBezTo>
                  <a:pt x="70303" y="68621"/>
                  <a:pt x="70561" y="68677"/>
                  <a:pt x="70820" y="68729"/>
                </a:cubicBezTo>
                <a:close/>
                <a:moveTo>
                  <a:pt x="70940" y="68880"/>
                </a:moveTo>
                <a:cubicBezTo>
                  <a:pt x="70689" y="68831"/>
                  <a:pt x="70434" y="68774"/>
                  <a:pt x="70179" y="68718"/>
                </a:cubicBezTo>
                <a:cubicBezTo>
                  <a:pt x="70359" y="68925"/>
                  <a:pt x="70546" y="69131"/>
                  <a:pt x="70734" y="69337"/>
                </a:cubicBezTo>
                <a:cubicBezTo>
                  <a:pt x="70985" y="69401"/>
                  <a:pt x="71233" y="69465"/>
                  <a:pt x="71488" y="69525"/>
                </a:cubicBezTo>
                <a:cubicBezTo>
                  <a:pt x="71301" y="69311"/>
                  <a:pt x="71120" y="69097"/>
                  <a:pt x="70940" y="68880"/>
                </a:cubicBezTo>
                <a:close/>
                <a:moveTo>
                  <a:pt x="72415" y="69739"/>
                </a:moveTo>
                <a:cubicBezTo>
                  <a:pt x="72227" y="69514"/>
                  <a:pt x="72047" y="69285"/>
                  <a:pt x="71867" y="69056"/>
                </a:cubicBezTo>
                <a:cubicBezTo>
                  <a:pt x="71605" y="69011"/>
                  <a:pt x="71342" y="68962"/>
                  <a:pt x="71083" y="68910"/>
                </a:cubicBezTo>
                <a:cubicBezTo>
                  <a:pt x="71263" y="69127"/>
                  <a:pt x="71447" y="69345"/>
                  <a:pt x="71638" y="69562"/>
                </a:cubicBezTo>
                <a:cubicBezTo>
                  <a:pt x="71897" y="69622"/>
                  <a:pt x="72152" y="69682"/>
                  <a:pt x="72415" y="69739"/>
                </a:cubicBezTo>
                <a:close/>
                <a:moveTo>
                  <a:pt x="72535" y="69889"/>
                </a:moveTo>
                <a:cubicBezTo>
                  <a:pt x="72280" y="69833"/>
                  <a:pt x="72028" y="69776"/>
                  <a:pt x="71773" y="69716"/>
                </a:cubicBezTo>
                <a:cubicBezTo>
                  <a:pt x="71953" y="69923"/>
                  <a:pt x="72137" y="70125"/>
                  <a:pt x="72329" y="70332"/>
                </a:cubicBezTo>
                <a:cubicBezTo>
                  <a:pt x="72576" y="70399"/>
                  <a:pt x="72828" y="70463"/>
                  <a:pt x="73083" y="70527"/>
                </a:cubicBezTo>
                <a:cubicBezTo>
                  <a:pt x="72895" y="70317"/>
                  <a:pt x="72715" y="70103"/>
                  <a:pt x="72535" y="69889"/>
                </a:cubicBezTo>
                <a:close/>
                <a:moveTo>
                  <a:pt x="74006" y="70752"/>
                </a:moveTo>
                <a:cubicBezTo>
                  <a:pt x="73822" y="70527"/>
                  <a:pt x="73638" y="70302"/>
                  <a:pt x="73462" y="70076"/>
                </a:cubicBezTo>
                <a:cubicBezTo>
                  <a:pt x="73199" y="70024"/>
                  <a:pt x="72936" y="69971"/>
                  <a:pt x="72674" y="69919"/>
                </a:cubicBezTo>
                <a:cubicBezTo>
                  <a:pt x="72858" y="70133"/>
                  <a:pt x="73042" y="70350"/>
                  <a:pt x="73229" y="70564"/>
                </a:cubicBezTo>
                <a:cubicBezTo>
                  <a:pt x="73488" y="70628"/>
                  <a:pt x="73747" y="70692"/>
                  <a:pt x="74006" y="70752"/>
                </a:cubicBezTo>
                <a:close/>
                <a:moveTo>
                  <a:pt x="74130" y="70898"/>
                </a:moveTo>
                <a:cubicBezTo>
                  <a:pt x="73874" y="70842"/>
                  <a:pt x="73619" y="70782"/>
                  <a:pt x="73364" y="70718"/>
                </a:cubicBezTo>
                <a:cubicBezTo>
                  <a:pt x="73548" y="70924"/>
                  <a:pt x="73732" y="71127"/>
                  <a:pt x="73920" y="71330"/>
                </a:cubicBezTo>
                <a:cubicBezTo>
                  <a:pt x="74171" y="71401"/>
                  <a:pt x="74422" y="71468"/>
                  <a:pt x="74674" y="71536"/>
                </a:cubicBezTo>
                <a:cubicBezTo>
                  <a:pt x="74490" y="71326"/>
                  <a:pt x="74306" y="71112"/>
                  <a:pt x="74130" y="70898"/>
                </a:cubicBezTo>
                <a:close/>
                <a:moveTo>
                  <a:pt x="75597" y="71769"/>
                </a:moveTo>
                <a:cubicBezTo>
                  <a:pt x="75409" y="71543"/>
                  <a:pt x="75229" y="71322"/>
                  <a:pt x="75049" y="71097"/>
                </a:cubicBezTo>
                <a:cubicBezTo>
                  <a:pt x="74786" y="71044"/>
                  <a:pt x="74527" y="70988"/>
                  <a:pt x="74265" y="70928"/>
                </a:cubicBezTo>
                <a:cubicBezTo>
                  <a:pt x="74445" y="71146"/>
                  <a:pt x="74632" y="71360"/>
                  <a:pt x="74820" y="71573"/>
                </a:cubicBezTo>
                <a:cubicBezTo>
                  <a:pt x="75079" y="71641"/>
                  <a:pt x="75334" y="71705"/>
                  <a:pt x="75597" y="71769"/>
                </a:cubicBezTo>
                <a:moveTo>
                  <a:pt x="75720" y="71915"/>
                </a:moveTo>
                <a:cubicBezTo>
                  <a:pt x="75465" y="71855"/>
                  <a:pt x="75210" y="71791"/>
                  <a:pt x="74955" y="71727"/>
                </a:cubicBezTo>
                <a:cubicBezTo>
                  <a:pt x="75139" y="71930"/>
                  <a:pt x="75323" y="72133"/>
                  <a:pt x="75510" y="72331"/>
                </a:cubicBezTo>
                <a:cubicBezTo>
                  <a:pt x="75762" y="72406"/>
                  <a:pt x="76013" y="72478"/>
                  <a:pt x="76265" y="72545"/>
                </a:cubicBezTo>
                <a:cubicBezTo>
                  <a:pt x="76077" y="72335"/>
                  <a:pt x="75897" y="72125"/>
                  <a:pt x="75720" y="71915"/>
                </a:cubicBezTo>
                <a:close/>
                <a:moveTo>
                  <a:pt x="77184" y="72789"/>
                </a:moveTo>
                <a:cubicBezTo>
                  <a:pt x="77000" y="72568"/>
                  <a:pt x="76816" y="72346"/>
                  <a:pt x="76636" y="72121"/>
                </a:cubicBezTo>
                <a:cubicBezTo>
                  <a:pt x="76377" y="72065"/>
                  <a:pt x="76114" y="72009"/>
                  <a:pt x="75852" y="71945"/>
                </a:cubicBezTo>
                <a:cubicBezTo>
                  <a:pt x="76036" y="72159"/>
                  <a:pt x="76219" y="72373"/>
                  <a:pt x="76407" y="72587"/>
                </a:cubicBezTo>
                <a:cubicBezTo>
                  <a:pt x="76666" y="72654"/>
                  <a:pt x="76925" y="72722"/>
                  <a:pt x="77184" y="72789"/>
                </a:cubicBezTo>
                <a:close/>
                <a:moveTo>
                  <a:pt x="77308" y="72935"/>
                </a:moveTo>
                <a:cubicBezTo>
                  <a:pt x="77052" y="72872"/>
                  <a:pt x="76797" y="72804"/>
                  <a:pt x="76546" y="72737"/>
                </a:cubicBezTo>
                <a:cubicBezTo>
                  <a:pt x="76726" y="72939"/>
                  <a:pt x="76910" y="73142"/>
                  <a:pt x="77097" y="73341"/>
                </a:cubicBezTo>
                <a:cubicBezTo>
                  <a:pt x="77349" y="73416"/>
                  <a:pt x="77600" y="73491"/>
                  <a:pt x="77852" y="73562"/>
                </a:cubicBezTo>
                <a:cubicBezTo>
                  <a:pt x="77668" y="73352"/>
                  <a:pt x="77488" y="73146"/>
                  <a:pt x="77308" y="72935"/>
                </a:cubicBezTo>
                <a:close/>
                <a:moveTo>
                  <a:pt x="78771" y="73810"/>
                </a:moveTo>
                <a:cubicBezTo>
                  <a:pt x="78587" y="73592"/>
                  <a:pt x="78403" y="73371"/>
                  <a:pt x="78223" y="73149"/>
                </a:cubicBezTo>
                <a:cubicBezTo>
                  <a:pt x="77960" y="73093"/>
                  <a:pt x="77702" y="73029"/>
                  <a:pt x="77439" y="72965"/>
                </a:cubicBezTo>
                <a:cubicBezTo>
                  <a:pt x="77623" y="73179"/>
                  <a:pt x="77807" y="73389"/>
                  <a:pt x="77994" y="73600"/>
                </a:cubicBezTo>
                <a:cubicBezTo>
                  <a:pt x="78253" y="73675"/>
                  <a:pt x="78512" y="73742"/>
                  <a:pt x="78771" y="73810"/>
                </a:cubicBezTo>
                <a:close/>
                <a:moveTo>
                  <a:pt x="78895" y="73956"/>
                </a:moveTo>
                <a:cubicBezTo>
                  <a:pt x="78640" y="73892"/>
                  <a:pt x="78384" y="73825"/>
                  <a:pt x="78133" y="73753"/>
                </a:cubicBezTo>
                <a:cubicBezTo>
                  <a:pt x="78313" y="73952"/>
                  <a:pt x="78501" y="74155"/>
                  <a:pt x="78688" y="74350"/>
                </a:cubicBezTo>
                <a:cubicBezTo>
                  <a:pt x="78936" y="74429"/>
                  <a:pt x="79187" y="74508"/>
                  <a:pt x="79442" y="74579"/>
                </a:cubicBezTo>
                <a:cubicBezTo>
                  <a:pt x="79255" y="74372"/>
                  <a:pt x="79075" y="74166"/>
                  <a:pt x="78895" y="73956"/>
                </a:cubicBezTo>
                <a:close/>
                <a:moveTo>
                  <a:pt x="80358" y="74838"/>
                </a:moveTo>
                <a:cubicBezTo>
                  <a:pt x="80170" y="74620"/>
                  <a:pt x="79990" y="74402"/>
                  <a:pt x="79810" y="74181"/>
                </a:cubicBezTo>
                <a:cubicBezTo>
                  <a:pt x="79548" y="74121"/>
                  <a:pt x="79285" y="74057"/>
                  <a:pt x="79026" y="73990"/>
                </a:cubicBezTo>
                <a:cubicBezTo>
                  <a:pt x="79206" y="74200"/>
                  <a:pt x="79394" y="74414"/>
                  <a:pt x="79581" y="74620"/>
                </a:cubicBezTo>
                <a:cubicBezTo>
                  <a:pt x="79840" y="74695"/>
                  <a:pt x="80099" y="74766"/>
                  <a:pt x="80358" y="74838"/>
                </a:cubicBezTo>
                <a:close/>
                <a:moveTo>
                  <a:pt x="80482" y="74980"/>
                </a:moveTo>
                <a:cubicBezTo>
                  <a:pt x="80227" y="74913"/>
                  <a:pt x="79972" y="74845"/>
                  <a:pt x="79720" y="74770"/>
                </a:cubicBezTo>
                <a:cubicBezTo>
                  <a:pt x="79900" y="74969"/>
                  <a:pt x="80084" y="75168"/>
                  <a:pt x="80272" y="75367"/>
                </a:cubicBezTo>
                <a:cubicBezTo>
                  <a:pt x="80523" y="75446"/>
                  <a:pt x="80774" y="75524"/>
                  <a:pt x="81030" y="75603"/>
                </a:cubicBezTo>
                <a:cubicBezTo>
                  <a:pt x="80842" y="75397"/>
                  <a:pt x="80662" y="75190"/>
                  <a:pt x="80482" y="74980"/>
                </a:cubicBezTo>
                <a:close/>
                <a:moveTo>
                  <a:pt x="81941" y="75866"/>
                </a:moveTo>
                <a:cubicBezTo>
                  <a:pt x="81757" y="75652"/>
                  <a:pt x="81574" y="75434"/>
                  <a:pt x="81394" y="75217"/>
                </a:cubicBezTo>
                <a:cubicBezTo>
                  <a:pt x="81131" y="75153"/>
                  <a:pt x="80872" y="75085"/>
                  <a:pt x="80609" y="75018"/>
                </a:cubicBezTo>
                <a:cubicBezTo>
                  <a:pt x="80793" y="75228"/>
                  <a:pt x="80977" y="75434"/>
                  <a:pt x="81168" y="75644"/>
                </a:cubicBezTo>
                <a:cubicBezTo>
                  <a:pt x="81424" y="75719"/>
                  <a:pt x="81682" y="75794"/>
                  <a:pt x="81941" y="75866"/>
                </a:cubicBezTo>
                <a:moveTo>
                  <a:pt x="82069" y="76012"/>
                </a:moveTo>
                <a:cubicBezTo>
                  <a:pt x="81814" y="75941"/>
                  <a:pt x="81559" y="75866"/>
                  <a:pt x="81303" y="75794"/>
                </a:cubicBezTo>
                <a:cubicBezTo>
                  <a:pt x="81487" y="75990"/>
                  <a:pt x="81671" y="76188"/>
                  <a:pt x="81859" y="76387"/>
                </a:cubicBezTo>
                <a:cubicBezTo>
                  <a:pt x="82110" y="76470"/>
                  <a:pt x="82362" y="76549"/>
                  <a:pt x="82617" y="76627"/>
                </a:cubicBezTo>
                <a:cubicBezTo>
                  <a:pt x="82429" y="76421"/>
                  <a:pt x="82245" y="76218"/>
                  <a:pt x="82069" y="76012"/>
                </a:cubicBezTo>
                <a:moveTo>
                  <a:pt x="83528" y="76901"/>
                </a:moveTo>
                <a:cubicBezTo>
                  <a:pt x="83341" y="76687"/>
                  <a:pt x="83157" y="76470"/>
                  <a:pt x="82977" y="76252"/>
                </a:cubicBezTo>
                <a:cubicBezTo>
                  <a:pt x="82714" y="76185"/>
                  <a:pt x="82455" y="76117"/>
                  <a:pt x="82193" y="76046"/>
                </a:cubicBezTo>
                <a:cubicBezTo>
                  <a:pt x="82377" y="76256"/>
                  <a:pt x="82564" y="76462"/>
                  <a:pt x="82752" y="76669"/>
                </a:cubicBezTo>
                <a:cubicBezTo>
                  <a:pt x="83011" y="76747"/>
                  <a:pt x="83270" y="76826"/>
                  <a:pt x="83528" y="76901"/>
                </a:cubicBezTo>
                <a:close/>
                <a:moveTo>
                  <a:pt x="83652" y="77040"/>
                </a:moveTo>
                <a:cubicBezTo>
                  <a:pt x="83397" y="76969"/>
                  <a:pt x="83142" y="76894"/>
                  <a:pt x="82887" y="76819"/>
                </a:cubicBezTo>
                <a:cubicBezTo>
                  <a:pt x="83071" y="77014"/>
                  <a:pt x="83255" y="77213"/>
                  <a:pt x="83446" y="77408"/>
                </a:cubicBezTo>
                <a:cubicBezTo>
                  <a:pt x="83697" y="77490"/>
                  <a:pt x="83949" y="77573"/>
                  <a:pt x="84204" y="77655"/>
                </a:cubicBezTo>
                <a:cubicBezTo>
                  <a:pt x="84016" y="77453"/>
                  <a:pt x="83832" y="77247"/>
                  <a:pt x="83652" y="77040"/>
                </a:cubicBezTo>
                <a:close/>
                <a:moveTo>
                  <a:pt x="85112" y="77937"/>
                </a:moveTo>
                <a:cubicBezTo>
                  <a:pt x="84928" y="77723"/>
                  <a:pt x="84744" y="77509"/>
                  <a:pt x="84560" y="77292"/>
                </a:cubicBezTo>
                <a:cubicBezTo>
                  <a:pt x="84298" y="77224"/>
                  <a:pt x="84039" y="77153"/>
                  <a:pt x="83776" y="77078"/>
                </a:cubicBezTo>
                <a:cubicBezTo>
                  <a:pt x="83960" y="77284"/>
                  <a:pt x="84148" y="77490"/>
                  <a:pt x="84335" y="77697"/>
                </a:cubicBezTo>
                <a:cubicBezTo>
                  <a:pt x="84594" y="77779"/>
                  <a:pt x="84853" y="77858"/>
                  <a:pt x="85112" y="77937"/>
                </a:cubicBezTo>
                <a:close/>
                <a:moveTo>
                  <a:pt x="85787" y="78687"/>
                </a:moveTo>
                <a:cubicBezTo>
                  <a:pt x="85603" y="78485"/>
                  <a:pt x="85419" y="78278"/>
                  <a:pt x="85236" y="78076"/>
                </a:cubicBezTo>
                <a:cubicBezTo>
                  <a:pt x="84980" y="78001"/>
                  <a:pt x="84725" y="77922"/>
                  <a:pt x="84470" y="77843"/>
                </a:cubicBezTo>
                <a:cubicBezTo>
                  <a:pt x="84654" y="78042"/>
                  <a:pt x="84842" y="78237"/>
                  <a:pt x="85029" y="78432"/>
                </a:cubicBezTo>
                <a:cubicBezTo>
                  <a:pt x="85281" y="78518"/>
                  <a:pt x="85536" y="78605"/>
                  <a:pt x="85787" y="78687"/>
                </a:cubicBezTo>
                <a:close/>
                <a:moveTo>
                  <a:pt x="85922" y="78834"/>
                </a:moveTo>
                <a:cubicBezTo>
                  <a:pt x="85675" y="78751"/>
                  <a:pt x="85427" y="78669"/>
                  <a:pt x="85179" y="78586"/>
                </a:cubicBezTo>
                <a:cubicBezTo>
                  <a:pt x="85363" y="78774"/>
                  <a:pt x="85547" y="78957"/>
                  <a:pt x="85735" y="79145"/>
                </a:cubicBezTo>
                <a:cubicBezTo>
                  <a:pt x="85982" y="79235"/>
                  <a:pt x="86226" y="79321"/>
                  <a:pt x="86474" y="79411"/>
                </a:cubicBezTo>
                <a:cubicBezTo>
                  <a:pt x="86286" y="79220"/>
                  <a:pt x="86102" y="79025"/>
                  <a:pt x="85922" y="78834"/>
                </a:cubicBezTo>
                <a:close/>
                <a:moveTo>
                  <a:pt x="87374" y="79719"/>
                </a:moveTo>
                <a:cubicBezTo>
                  <a:pt x="87187" y="79516"/>
                  <a:pt x="87003" y="79314"/>
                  <a:pt x="86823" y="79111"/>
                </a:cubicBezTo>
                <a:cubicBezTo>
                  <a:pt x="86564" y="79036"/>
                  <a:pt x="86309" y="78954"/>
                  <a:pt x="86054" y="78875"/>
                </a:cubicBezTo>
                <a:cubicBezTo>
                  <a:pt x="86237" y="79070"/>
                  <a:pt x="86425" y="79265"/>
                  <a:pt x="86616" y="79460"/>
                </a:cubicBezTo>
                <a:cubicBezTo>
                  <a:pt x="86868" y="79550"/>
                  <a:pt x="87119" y="79637"/>
                  <a:pt x="87374" y="79719"/>
                </a:cubicBezTo>
                <a:close/>
                <a:moveTo>
                  <a:pt x="87509" y="79865"/>
                </a:moveTo>
                <a:cubicBezTo>
                  <a:pt x="87262" y="79783"/>
                  <a:pt x="87010" y="79697"/>
                  <a:pt x="86763" y="79614"/>
                </a:cubicBezTo>
                <a:cubicBezTo>
                  <a:pt x="86947" y="79798"/>
                  <a:pt x="87134" y="79985"/>
                  <a:pt x="87322" y="80169"/>
                </a:cubicBezTo>
                <a:cubicBezTo>
                  <a:pt x="87566" y="80259"/>
                  <a:pt x="87813" y="80353"/>
                  <a:pt x="88061" y="80439"/>
                </a:cubicBezTo>
                <a:cubicBezTo>
                  <a:pt x="87873" y="80248"/>
                  <a:pt x="87689" y="80057"/>
                  <a:pt x="87509" y="79865"/>
                </a:cubicBezTo>
                <a:close/>
                <a:moveTo>
                  <a:pt x="88954" y="80755"/>
                </a:moveTo>
                <a:cubicBezTo>
                  <a:pt x="88766" y="80552"/>
                  <a:pt x="88582" y="80349"/>
                  <a:pt x="88399" y="80147"/>
                </a:cubicBezTo>
                <a:cubicBezTo>
                  <a:pt x="88143" y="80068"/>
                  <a:pt x="87892" y="79989"/>
                  <a:pt x="87637" y="79907"/>
                </a:cubicBezTo>
                <a:cubicBezTo>
                  <a:pt x="87824" y="80102"/>
                  <a:pt x="88008" y="80297"/>
                  <a:pt x="88200" y="80492"/>
                </a:cubicBezTo>
                <a:cubicBezTo>
                  <a:pt x="88451" y="80578"/>
                  <a:pt x="88702" y="80668"/>
                  <a:pt x="88954" y="80755"/>
                </a:cubicBezTo>
                <a:close/>
                <a:moveTo>
                  <a:pt x="89089" y="80897"/>
                </a:moveTo>
                <a:cubicBezTo>
                  <a:pt x="88841" y="80811"/>
                  <a:pt x="88594" y="80728"/>
                  <a:pt x="88350" y="80642"/>
                </a:cubicBezTo>
                <a:cubicBezTo>
                  <a:pt x="88534" y="80826"/>
                  <a:pt x="88717" y="81010"/>
                  <a:pt x="88909" y="81197"/>
                </a:cubicBezTo>
                <a:cubicBezTo>
                  <a:pt x="89149" y="81287"/>
                  <a:pt x="89393" y="81381"/>
                  <a:pt x="89640" y="81471"/>
                </a:cubicBezTo>
                <a:cubicBezTo>
                  <a:pt x="89453" y="81280"/>
                  <a:pt x="89269" y="81089"/>
                  <a:pt x="89089" y="80897"/>
                </a:cubicBezTo>
                <a:close/>
                <a:moveTo>
                  <a:pt x="90541" y="81790"/>
                </a:moveTo>
                <a:cubicBezTo>
                  <a:pt x="90353" y="81591"/>
                  <a:pt x="90166" y="81392"/>
                  <a:pt x="89986" y="81190"/>
                </a:cubicBezTo>
                <a:cubicBezTo>
                  <a:pt x="89727" y="81107"/>
                  <a:pt x="89468" y="81025"/>
                  <a:pt x="89213" y="80938"/>
                </a:cubicBezTo>
                <a:cubicBezTo>
                  <a:pt x="89397" y="81134"/>
                  <a:pt x="89584" y="81329"/>
                  <a:pt x="89776" y="81520"/>
                </a:cubicBezTo>
                <a:cubicBezTo>
                  <a:pt x="90031" y="81614"/>
                  <a:pt x="90286" y="81704"/>
                  <a:pt x="90541" y="81790"/>
                </a:cubicBezTo>
                <a:close/>
                <a:moveTo>
                  <a:pt x="90672" y="81933"/>
                </a:moveTo>
                <a:cubicBezTo>
                  <a:pt x="90421" y="81846"/>
                  <a:pt x="90173" y="81756"/>
                  <a:pt x="89922" y="81670"/>
                </a:cubicBezTo>
                <a:cubicBezTo>
                  <a:pt x="90106" y="81854"/>
                  <a:pt x="90293" y="82038"/>
                  <a:pt x="90481" y="82222"/>
                </a:cubicBezTo>
                <a:cubicBezTo>
                  <a:pt x="90729" y="82319"/>
                  <a:pt x="90980" y="82413"/>
                  <a:pt x="91228" y="82507"/>
                </a:cubicBezTo>
                <a:cubicBezTo>
                  <a:pt x="91040" y="82315"/>
                  <a:pt x="90856" y="82124"/>
                  <a:pt x="90672" y="81933"/>
                </a:cubicBezTo>
                <a:close/>
                <a:moveTo>
                  <a:pt x="92128" y="82833"/>
                </a:moveTo>
                <a:cubicBezTo>
                  <a:pt x="91940" y="82634"/>
                  <a:pt x="91753" y="82432"/>
                  <a:pt x="91569" y="82233"/>
                </a:cubicBezTo>
                <a:cubicBezTo>
                  <a:pt x="91310" y="82147"/>
                  <a:pt x="91051" y="82060"/>
                  <a:pt x="90796" y="81974"/>
                </a:cubicBezTo>
                <a:cubicBezTo>
                  <a:pt x="90980" y="82169"/>
                  <a:pt x="91171" y="82364"/>
                  <a:pt x="91359" y="82556"/>
                </a:cubicBezTo>
                <a:cubicBezTo>
                  <a:pt x="91618" y="82649"/>
                  <a:pt x="91873" y="82743"/>
                  <a:pt x="92128" y="82833"/>
                </a:cubicBezTo>
                <a:close/>
                <a:moveTo>
                  <a:pt x="92263" y="82972"/>
                </a:moveTo>
                <a:cubicBezTo>
                  <a:pt x="92012" y="82886"/>
                  <a:pt x="91757" y="82792"/>
                  <a:pt x="91505" y="82702"/>
                </a:cubicBezTo>
                <a:cubicBezTo>
                  <a:pt x="91693" y="82886"/>
                  <a:pt x="91880" y="83070"/>
                  <a:pt x="92068" y="83253"/>
                </a:cubicBezTo>
                <a:cubicBezTo>
                  <a:pt x="92319" y="83351"/>
                  <a:pt x="92571" y="83449"/>
                  <a:pt x="92822" y="83546"/>
                </a:cubicBezTo>
                <a:cubicBezTo>
                  <a:pt x="92635" y="83355"/>
                  <a:pt x="92447" y="83163"/>
                  <a:pt x="92263" y="82972"/>
                </a:cubicBezTo>
                <a:close/>
                <a:moveTo>
                  <a:pt x="93719" y="83876"/>
                </a:moveTo>
                <a:cubicBezTo>
                  <a:pt x="93528" y="83677"/>
                  <a:pt x="93340" y="83479"/>
                  <a:pt x="93156" y="83276"/>
                </a:cubicBezTo>
                <a:cubicBezTo>
                  <a:pt x="92897" y="83190"/>
                  <a:pt x="92638" y="83103"/>
                  <a:pt x="92383" y="83013"/>
                </a:cubicBezTo>
                <a:cubicBezTo>
                  <a:pt x="92571" y="83208"/>
                  <a:pt x="92758" y="83404"/>
                  <a:pt x="92953" y="83595"/>
                </a:cubicBezTo>
                <a:cubicBezTo>
                  <a:pt x="93205" y="83689"/>
                  <a:pt x="93460" y="83782"/>
                  <a:pt x="93719" y="83876"/>
                </a:cubicBezTo>
                <a:close/>
                <a:moveTo>
                  <a:pt x="93850" y="84015"/>
                </a:moveTo>
                <a:cubicBezTo>
                  <a:pt x="93599" y="83925"/>
                  <a:pt x="93347" y="83831"/>
                  <a:pt x="93096" y="83741"/>
                </a:cubicBezTo>
                <a:cubicBezTo>
                  <a:pt x="93284" y="83925"/>
                  <a:pt x="93475" y="84109"/>
                  <a:pt x="93666" y="84293"/>
                </a:cubicBezTo>
                <a:cubicBezTo>
                  <a:pt x="93914" y="84390"/>
                  <a:pt x="94162" y="84488"/>
                  <a:pt x="94413" y="84585"/>
                </a:cubicBezTo>
                <a:cubicBezTo>
                  <a:pt x="94222" y="84398"/>
                  <a:pt x="94034" y="84206"/>
                  <a:pt x="93850" y="84015"/>
                </a:cubicBezTo>
                <a:close/>
                <a:moveTo>
                  <a:pt x="95306" y="84923"/>
                </a:moveTo>
                <a:cubicBezTo>
                  <a:pt x="95115" y="84724"/>
                  <a:pt x="94927" y="84525"/>
                  <a:pt x="94739" y="84323"/>
                </a:cubicBezTo>
                <a:cubicBezTo>
                  <a:pt x="94481" y="84236"/>
                  <a:pt x="94222" y="84146"/>
                  <a:pt x="93967" y="84056"/>
                </a:cubicBezTo>
                <a:cubicBezTo>
                  <a:pt x="94154" y="84248"/>
                  <a:pt x="94345" y="84443"/>
                  <a:pt x="94537" y="84634"/>
                </a:cubicBezTo>
                <a:cubicBezTo>
                  <a:pt x="94792" y="84732"/>
                  <a:pt x="95051" y="84826"/>
                  <a:pt x="95306" y="84923"/>
                </a:cubicBezTo>
                <a:close/>
                <a:moveTo>
                  <a:pt x="95437" y="85058"/>
                </a:moveTo>
                <a:cubicBezTo>
                  <a:pt x="95186" y="84964"/>
                  <a:pt x="94931" y="84871"/>
                  <a:pt x="94683" y="84777"/>
                </a:cubicBezTo>
                <a:cubicBezTo>
                  <a:pt x="94871" y="84961"/>
                  <a:pt x="95058" y="85148"/>
                  <a:pt x="95253" y="85328"/>
                </a:cubicBezTo>
                <a:cubicBezTo>
                  <a:pt x="95501" y="85430"/>
                  <a:pt x="95749" y="85531"/>
                  <a:pt x="96000" y="85628"/>
                </a:cubicBezTo>
                <a:cubicBezTo>
                  <a:pt x="95809" y="85437"/>
                  <a:pt x="95621" y="85246"/>
                  <a:pt x="95437" y="85058"/>
                </a:cubicBezTo>
                <a:close/>
                <a:moveTo>
                  <a:pt x="96893" y="85970"/>
                </a:moveTo>
                <a:cubicBezTo>
                  <a:pt x="96702" y="85771"/>
                  <a:pt x="96514" y="85572"/>
                  <a:pt x="96327" y="85373"/>
                </a:cubicBezTo>
                <a:cubicBezTo>
                  <a:pt x="96068" y="85283"/>
                  <a:pt x="95809" y="85189"/>
                  <a:pt x="95550" y="85096"/>
                </a:cubicBezTo>
                <a:cubicBezTo>
                  <a:pt x="95737" y="85291"/>
                  <a:pt x="95929" y="85482"/>
                  <a:pt x="96124" y="85677"/>
                </a:cubicBezTo>
                <a:cubicBezTo>
                  <a:pt x="96379" y="85775"/>
                  <a:pt x="96638" y="85872"/>
                  <a:pt x="96893" y="85970"/>
                </a:cubicBezTo>
                <a:close/>
                <a:moveTo>
                  <a:pt x="97024" y="86101"/>
                </a:moveTo>
                <a:cubicBezTo>
                  <a:pt x="96769" y="86007"/>
                  <a:pt x="96518" y="85914"/>
                  <a:pt x="96267" y="85816"/>
                </a:cubicBezTo>
                <a:cubicBezTo>
                  <a:pt x="96454" y="86000"/>
                  <a:pt x="96645" y="86184"/>
                  <a:pt x="96837" y="86368"/>
                </a:cubicBezTo>
                <a:cubicBezTo>
                  <a:pt x="97088" y="86469"/>
                  <a:pt x="97340" y="86570"/>
                  <a:pt x="97591" y="86672"/>
                </a:cubicBezTo>
                <a:cubicBezTo>
                  <a:pt x="97400" y="86484"/>
                  <a:pt x="97208" y="86293"/>
                  <a:pt x="97024" y="86101"/>
                </a:cubicBezTo>
                <a:close/>
                <a:moveTo>
                  <a:pt x="97133" y="86142"/>
                </a:moveTo>
                <a:cubicBezTo>
                  <a:pt x="97321" y="86334"/>
                  <a:pt x="97512" y="86525"/>
                  <a:pt x="97707" y="86717"/>
                </a:cubicBezTo>
                <a:cubicBezTo>
                  <a:pt x="97966" y="86818"/>
                  <a:pt x="98225" y="86919"/>
                  <a:pt x="98484" y="87017"/>
                </a:cubicBezTo>
                <a:cubicBezTo>
                  <a:pt x="98289" y="86818"/>
                  <a:pt x="98101" y="86619"/>
                  <a:pt x="97914" y="86420"/>
                </a:cubicBezTo>
                <a:cubicBezTo>
                  <a:pt x="97651" y="86330"/>
                  <a:pt x="97392" y="86236"/>
                  <a:pt x="97133" y="86142"/>
                </a:cubicBezTo>
                <a:close/>
                <a:moveTo>
                  <a:pt x="96428" y="85407"/>
                </a:moveTo>
                <a:cubicBezTo>
                  <a:pt x="96615" y="85610"/>
                  <a:pt x="96807" y="85809"/>
                  <a:pt x="97002" y="86007"/>
                </a:cubicBezTo>
                <a:cubicBezTo>
                  <a:pt x="97265" y="86105"/>
                  <a:pt x="97531" y="86203"/>
                  <a:pt x="97794" y="86296"/>
                </a:cubicBezTo>
                <a:cubicBezTo>
                  <a:pt x="97602" y="86090"/>
                  <a:pt x="97411" y="85880"/>
                  <a:pt x="97227" y="85673"/>
                </a:cubicBezTo>
                <a:cubicBezTo>
                  <a:pt x="96957" y="85587"/>
                  <a:pt x="96694" y="85497"/>
                  <a:pt x="96428" y="85407"/>
                </a:cubicBezTo>
                <a:close/>
                <a:moveTo>
                  <a:pt x="95734" y="84649"/>
                </a:moveTo>
                <a:cubicBezTo>
                  <a:pt x="95921" y="84859"/>
                  <a:pt x="96113" y="85069"/>
                  <a:pt x="96308" y="85280"/>
                </a:cubicBezTo>
                <a:cubicBezTo>
                  <a:pt x="96574" y="85370"/>
                  <a:pt x="96844" y="85463"/>
                  <a:pt x="97114" y="85550"/>
                </a:cubicBezTo>
                <a:cubicBezTo>
                  <a:pt x="96923" y="85336"/>
                  <a:pt x="96736" y="85118"/>
                  <a:pt x="96548" y="84904"/>
                </a:cubicBezTo>
                <a:cubicBezTo>
                  <a:pt x="96274" y="84822"/>
                  <a:pt x="96004" y="84735"/>
                  <a:pt x="95734" y="84649"/>
                </a:cubicBezTo>
                <a:moveTo>
                  <a:pt x="146908" y="8037"/>
                </a:moveTo>
                <a:cubicBezTo>
                  <a:pt x="166279" y="8041"/>
                  <a:pt x="183591" y="11857"/>
                  <a:pt x="190859" y="20134"/>
                </a:cubicBezTo>
                <a:cubicBezTo>
                  <a:pt x="194250" y="23994"/>
                  <a:pt x="195774" y="28429"/>
                  <a:pt x="195774" y="33119"/>
                </a:cubicBezTo>
                <a:cubicBezTo>
                  <a:pt x="195770" y="46439"/>
                  <a:pt x="183512" y="61815"/>
                  <a:pt x="167011" y="72099"/>
                </a:cubicBezTo>
                <a:cubicBezTo>
                  <a:pt x="152352" y="81257"/>
                  <a:pt x="133438" y="86664"/>
                  <a:pt x="115713" y="86664"/>
                </a:cubicBezTo>
                <a:cubicBezTo>
                  <a:pt x="108843" y="86664"/>
                  <a:pt x="102157" y="85854"/>
                  <a:pt x="95963" y="84131"/>
                </a:cubicBezTo>
                <a:cubicBezTo>
                  <a:pt x="96150" y="84357"/>
                  <a:pt x="96338" y="84585"/>
                  <a:pt x="96529" y="84811"/>
                </a:cubicBezTo>
                <a:cubicBezTo>
                  <a:pt x="103320" y="86878"/>
                  <a:pt x="110746" y="87846"/>
                  <a:pt x="118381" y="87846"/>
                </a:cubicBezTo>
                <a:cubicBezTo>
                  <a:pt x="136421" y="87846"/>
                  <a:pt x="155635" y="82428"/>
                  <a:pt x="170410" y="73254"/>
                </a:cubicBezTo>
                <a:cubicBezTo>
                  <a:pt x="187125" y="62899"/>
                  <a:pt x="199398" y="47324"/>
                  <a:pt x="199395" y="33783"/>
                </a:cubicBezTo>
                <a:cubicBezTo>
                  <a:pt x="199395" y="28928"/>
                  <a:pt x="197819" y="24332"/>
                  <a:pt x="194299" y="20329"/>
                </a:cubicBezTo>
                <a:cubicBezTo>
                  <a:pt x="186720" y="11692"/>
                  <a:pt x="168737" y="7651"/>
                  <a:pt x="148750" y="7651"/>
                </a:cubicBezTo>
                <a:lnTo>
                  <a:pt x="148739" y="7651"/>
                </a:lnTo>
                <a:cubicBezTo>
                  <a:pt x="141959" y="7651"/>
                  <a:pt x="134954" y="8116"/>
                  <a:pt x="128039" y="9020"/>
                </a:cubicBezTo>
                <a:cubicBezTo>
                  <a:pt x="127851" y="9095"/>
                  <a:pt x="127663" y="9174"/>
                  <a:pt x="127476" y="9249"/>
                </a:cubicBezTo>
                <a:cubicBezTo>
                  <a:pt x="133986" y="8450"/>
                  <a:pt x="140555" y="8037"/>
                  <a:pt x="146908" y="8037"/>
                </a:cubicBezTo>
                <a:moveTo>
                  <a:pt x="126613" y="9606"/>
                </a:moveTo>
                <a:cubicBezTo>
                  <a:pt x="132822" y="8878"/>
                  <a:pt x="139066" y="8506"/>
                  <a:pt x="145092" y="8450"/>
                </a:cubicBezTo>
                <a:cubicBezTo>
                  <a:pt x="163822" y="8506"/>
                  <a:pt x="180436" y="12116"/>
                  <a:pt x="187362" y="20002"/>
                </a:cubicBezTo>
                <a:cubicBezTo>
                  <a:pt x="190611" y="23706"/>
                  <a:pt x="192071" y="27957"/>
                  <a:pt x="192071" y="32459"/>
                </a:cubicBezTo>
                <a:cubicBezTo>
                  <a:pt x="192067" y="45512"/>
                  <a:pt x="179843" y="60670"/>
                  <a:pt x="163566" y="70876"/>
                </a:cubicBezTo>
                <a:cubicBezTo>
                  <a:pt x="149042" y="80008"/>
                  <a:pt x="130444" y="85403"/>
                  <a:pt x="113053" y="85403"/>
                </a:cubicBezTo>
                <a:cubicBezTo>
                  <a:pt x="106907" y="85403"/>
                  <a:pt x="100915" y="84732"/>
                  <a:pt x="95302" y="83310"/>
                </a:cubicBezTo>
                <a:cubicBezTo>
                  <a:pt x="95486" y="83546"/>
                  <a:pt x="95674" y="83779"/>
                  <a:pt x="95865" y="84015"/>
                </a:cubicBezTo>
                <a:cubicBezTo>
                  <a:pt x="102082" y="85756"/>
                  <a:pt x="108810" y="86578"/>
                  <a:pt x="115713" y="86578"/>
                </a:cubicBezTo>
                <a:cubicBezTo>
                  <a:pt x="133419" y="86578"/>
                  <a:pt x="152322" y="81175"/>
                  <a:pt x="166962" y="72024"/>
                </a:cubicBezTo>
                <a:cubicBezTo>
                  <a:pt x="183452" y="61751"/>
                  <a:pt x="195688" y="46386"/>
                  <a:pt x="195684" y="33119"/>
                </a:cubicBezTo>
                <a:cubicBezTo>
                  <a:pt x="195684" y="28448"/>
                  <a:pt x="194172" y="24039"/>
                  <a:pt x="190795" y="20194"/>
                </a:cubicBezTo>
                <a:cubicBezTo>
                  <a:pt x="183565" y="11954"/>
                  <a:pt x="166275" y="8127"/>
                  <a:pt x="146919" y="8127"/>
                </a:cubicBezTo>
                <a:lnTo>
                  <a:pt x="146908" y="8127"/>
                </a:lnTo>
                <a:cubicBezTo>
                  <a:pt x="140458" y="8127"/>
                  <a:pt x="133779" y="8551"/>
                  <a:pt x="127168" y="9377"/>
                </a:cubicBezTo>
                <a:cubicBezTo>
                  <a:pt x="126984" y="9452"/>
                  <a:pt x="126797" y="9527"/>
                  <a:pt x="126613" y="9606"/>
                </a:cubicBezTo>
                <a:close/>
                <a:moveTo>
                  <a:pt x="126444" y="9624"/>
                </a:moveTo>
                <a:cubicBezTo>
                  <a:pt x="126628" y="9549"/>
                  <a:pt x="126808" y="9474"/>
                  <a:pt x="126992" y="9395"/>
                </a:cubicBezTo>
                <a:cubicBezTo>
                  <a:pt x="126628" y="9444"/>
                  <a:pt x="126268" y="9489"/>
                  <a:pt x="125907" y="9538"/>
                </a:cubicBezTo>
                <a:cubicBezTo>
                  <a:pt x="125727" y="9609"/>
                  <a:pt x="125544" y="9684"/>
                  <a:pt x="125367" y="9756"/>
                </a:cubicBezTo>
                <a:cubicBezTo>
                  <a:pt x="125724" y="9711"/>
                  <a:pt x="126084" y="9669"/>
                  <a:pt x="126444" y="9624"/>
                </a:cubicBezTo>
                <a:close/>
                <a:moveTo>
                  <a:pt x="125615" y="9981"/>
                </a:moveTo>
                <a:cubicBezTo>
                  <a:pt x="125795" y="9902"/>
                  <a:pt x="125968" y="9827"/>
                  <a:pt x="126148" y="9752"/>
                </a:cubicBezTo>
                <a:cubicBezTo>
                  <a:pt x="125780" y="9793"/>
                  <a:pt x="125416" y="9838"/>
                  <a:pt x="125048" y="9887"/>
                </a:cubicBezTo>
                <a:cubicBezTo>
                  <a:pt x="124872" y="9958"/>
                  <a:pt x="124696" y="10033"/>
                  <a:pt x="124519" y="10105"/>
                </a:cubicBezTo>
                <a:cubicBezTo>
                  <a:pt x="124883" y="10063"/>
                  <a:pt x="125251" y="10018"/>
                  <a:pt x="125615" y="9981"/>
                </a:cubicBezTo>
                <a:close/>
                <a:moveTo>
                  <a:pt x="124808" y="10333"/>
                </a:moveTo>
                <a:cubicBezTo>
                  <a:pt x="124981" y="10255"/>
                  <a:pt x="125153" y="10180"/>
                  <a:pt x="125326" y="10105"/>
                </a:cubicBezTo>
                <a:cubicBezTo>
                  <a:pt x="124954" y="10146"/>
                  <a:pt x="124583" y="10191"/>
                  <a:pt x="124212" y="10236"/>
                </a:cubicBezTo>
                <a:cubicBezTo>
                  <a:pt x="124039" y="10307"/>
                  <a:pt x="123870" y="10382"/>
                  <a:pt x="123698" y="10453"/>
                </a:cubicBezTo>
                <a:cubicBezTo>
                  <a:pt x="124069" y="10412"/>
                  <a:pt x="124437" y="10371"/>
                  <a:pt x="124808" y="10333"/>
                </a:cubicBezTo>
                <a:close/>
                <a:moveTo>
                  <a:pt x="122898" y="10802"/>
                </a:moveTo>
                <a:cubicBezTo>
                  <a:pt x="123274" y="10761"/>
                  <a:pt x="123649" y="10724"/>
                  <a:pt x="124024" y="10686"/>
                </a:cubicBezTo>
                <a:cubicBezTo>
                  <a:pt x="124193" y="10607"/>
                  <a:pt x="124358" y="10532"/>
                  <a:pt x="124527" y="10457"/>
                </a:cubicBezTo>
                <a:cubicBezTo>
                  <a:pt x="124152" y="10498"/>
                  <a:pt x="123776" y="10540"/>
                  <a:pt x="123397" y="10585"/>
                </a:cubicBezTo>
                <a:cubicBezTo>
                  <a:pt x="123232" y="10656"/>
                  <a:pt x="123067" y="10727"/>
                  <a:pt x="122898" y="10802"/>
                </a:cubicBezTo>
                <a:close/>
                <a:moveTo>
                  <a:pt x="122737" y="10821"/>
                </a:moveTo>
                <a:cubicBezTo>
                  <a:pt x="122898" y="10746"/>
                  <a:pt x="123063" y="10675"/>
                  <a:pt x="123229" y="10604"/>
                </a:cubicBezTo>
                <a:cubicBezTo>
                  <a:pt x="122861" y="10649"/>
                  <a:pt x="122489" y="10690"/>
                  <a:pt x="122118" y="10739"/>
                </a:cubicBezTo>
                <a:cubicBezTo>
                  <a:pt x="121957" y="10806"/>
                  <a:pt x="121795" y="10874"/>
                  <a:pt x="121630" y="10945"/>
                </a:cubicBezTo>
                <a:cubicBezTo>
                  <a:pt x="122002" y="10900"/>
                  <a:pt x="122369" y="10859"/>
                  <a:pt x="122737" y="10821"/>
                </a:cubicBezTo>
                <a:close/>
                <a:moveTo>
                  <a:pt x="120850" y="11283"/>
                </a:moveTo>
                <a:cubicBezTo>
                  <a:pt x="121225" y="11241"/>
                  <a:pt x="121596" y="11204"/>
                  <a:pt x="121972" y="11163"/>
                </a:cubicBezTo>
                <a:cubicBezTo>
                  <a:pt x="122129" y="11091"/>
                  <a:pt x="122287" y="11020"/>
                  <a:pt x="122444" y="10949"/>
                </a:cubicBezTo>
                <a:cubicBezTo>
                  <a:pt x="122069" y="10990"/>
                  <a:pt x="121698" y="11035"/>
                  <a:pt x="121323" y="11076"/>
                </a:cubicBezTo>
                <a:cubicBezTo>
                  <a:pt x="121165" y="11148"/>
                  <a:pt x="121007" y="11215"/>
                  <a:pt x="120850" y="11283"/>
                </a:cubicBezTo>
                <a:moveTo>
                  <a:pt x="120677" y="11301"/>
                </a:moveTo>
                <a:cubicBezTo>
                  <a:pt x="120831" y="11234"/>
                  <a:pt x="120985" y="11166"/>
                  <a:pt x="121142" y="11099"/>
                </a:cubicBezTo>
                <a:cubicBezTo>
                  <a:pt x="120775" y="11144"/>
                  <a:pt x="120407" y="11189"/>
                  <a:pt x="120036" y="11234"/>
                </a:cubicBezTo>
                <a:cubicBezTo>
                  <a:pt x="119885" y="11298"/>
                  <a:pt x="119732" y="11365"/>
                  <a:pt x="119578" y="11429"/>
                </a:cubicBezTo>
                <a:cubicBezTo>
                  <a:pt x="119946" y="11388"/>
                  <a:pt x="120309" y="11343"/>
                  <a:pt x="120677" y="11301"/>
                </a:cubicBezTo>
                <a:close/>
                <a:moveTo>
                  <a:pt x="118816" y="11759"/>
                </a:moveTo>
                <a:cubicBezTo>
                  <a:pt x="119188" y="11718"/>
                  <a:pt x="119559" y="11677"/>
                  <a:pt x="119931" y="11639"/>
                </a:cubicBezTo>
                <a:cubicBezTo>
                  <a:pt x="120077" y="11572"/>
                  <a:pt x="120227" y="11504"/>
                  <a:pt x="120373" y="11436"/>
                </a:cubicBezTo>
                <a:cubicBezTo>
                  <a:pt x="120002" y="11482"/>
                  <a:pt x="119630" y="11523"/>
                  <a:pt x="119255" y="11568"/>
                </a:cubicBezTo>
                <a:cubicBezTo>
                  <a:pt x="119109" y="11632"/>
                  <a:pt x="118962" y="11695"/>
                  <a:pt x="118816" y="11759"/>
                </a:cubicBezTo>
                <a:close/>
                <a:moveTo>
                  <a:pt x="118632" y="11782"/>
                </a:moveTo>
                <a:cubicBezTo>
                  <a:pt x="118779" y="11718"/>
                  <a:pt x="118921" y="11654"/>
                  <a:pt x="119064" y="11590"/>
                </a:cubicBezTo>
                <a:cubicBezTo>
                  <a:pt x="118700" y="11635"/>
                  <a:pt x="118332" y="11684"/>
                  <a:pt x="117968" y="11729"/>
                </a:cubicBezTo>
                <a:cubicBezTo>
                  <a:pt x="117826" y="11789"/>
                  <a:pt x="117683" y="11849"/>
                  <a:pt x="117540" y="11909"/>
                </a:cubicBezTo>
                <a:cubicBezTo>
                  <a:pt x="117904" y="11864"/>
                  <a:pt x="118268" y="11823"/>
                  <a:pt x="118632" y="11782"/>
                </a:cubicBezTo>
                <a:close/>
                <a:moveTo>
                  <a:pt x="116801" y="12232"/>
                </a:moveTo>
                <a:cubicBezTo>
                  <a:pt x="117169" y="12187"/>
                  <a:pt x="117537" y="12146"/>
                  <a:pt x="117908" y="12104"/>
                </a:cubicBezTo>
                <a:cubicBezTo>
                  <a:pt x="118043" y="12044"/>
                  <a:pt x="118182" y="11981"/>
                  <a:pt x="118321" y="11920"/>
                </a:cubicBezTo>
                <a:cubicBezTo>
                  <a:pt x="117949" y="11962"/>
                  <a:pt x="117578" y="12007"/>
                  <a:pt x="117207" y="12052"/>
                </a:cubicBezTo>
                <a:cubicBezTo>
                  <a:pt x="117071" y="12112"/>
                  <a:pt x="116936" y="12172"/>
                  <a:pt x="116801" y="12232"/>
                </a:cubicBezTo>
                <a:close/>
                <a:moveTo>
                  <a:pt x="116606" y="12254"/>
                </a:moveTo>
                <a:cubicBezTo>
                  <a:pt x="116738" y="12194"/>
                  <a:pt x="116873" y="12138"/>
                  <a:pt x="117008" y="12078"/>
                </a:cubicBezTo>
                <a:cubicBezTo>
                  <a:pt x="116651" y="12123"/>
                  <a:pt x="116302" y="12168"/>
                  <a:pt x="115950" y="12213"/>
                </a:cubicBezTo>
                <a:cubicBezTo>
                  <a:pt x="115815" y="12269"/>
                  <a:pt x="115683" y="12326"/>
                  <a:pt x="115552" y="12382"/>
                </a:cubicBezTo>
                <a:cubicBezTo>
                  <a:pt x="115905" y="12337"/>
                  <a:pt x="116254" y="12296"/>
                  <a:pt x="116606" y="12254"/>
                </a:cubicBezTo>
                <a:close/>
                <a:moveTo>
                  <a:pt x="115901" y="12570"/>
                </a:moveTo>
                <a:cubicBezTo>
                  <a:pt x="116025" y="12510"/>
                  <a:pt x="116152" y="12453"/>
                  <a:pt x="116280" y="12397"/>
                </a:cubicBezTo>
                <a:cubicBezTo>
                  <a:pt x="115923" y="12438"/>
                  <a:pt x="115563" y="12483"/>
                  <a:pt x="115203" y="12528"/>
                </a:cubicBezTo>
                <a:cubicBezTo>
                  <a:pt x="115079" y="12585"/>
                  <a:pt x="114952" y="12637"/>
                  <a:pt x="114828" y="12693"/>
                </a:cubicBezTo>
                <a:cubicBezTo>
                  <a:pt x="115188" y="12648"/>
                  <a:pt x="115544" y="12607"/>
                  <a:pt x="115901" y="12570"/>
                </a:cubicBezTo>
                <a:close/>
                <a:moveTo>
                  <a:pt x="114137" y="12997"/>
                </a:moveTo>
                <a:cubicBezTo>
                  <a:pt x="114498" y="12956"/>
                  <a:pt x="114862" y="12915"/>
                  <a:pt x="115222" y="12877"/>
                </a:cubicBezTo>
                <a:cubicBezTo>
                  <a:pt x="115342" y="12821"/>
                  <a:pt x="115462" y="12765"/>
                  <a:pt x="115582" y="12712"/>
                </a:cubicBezTo>
                <a:cubicBezTo>
                  <a:pt x="115218" y="12753"/>
                  <a:pt x="114854" y="12795"/>
                  <a:pt x="114490" y="12840"/>
                </a:cubicBezTo>
                <a:cubicBezTo>
                  <a:pt x="114374" y="12892"/>
                  <a:pt x="114254" y="12945"/>
                  <a:pt x="114137" y="12997"/>
                </a:cubicBezTo>
                <a:close/>
                <a:moveTo>
                  <a:pt x="113939" y="13020"/>
                </a:moveTo>
                <a:cubicBezTo>
                  <a:pt x="114055" y="12967"/>
                  <a:pt x="114171" y="12915"/>
                  <a:pt x="114287" y="12866"/>
                </a:cubicBezTo>
                <a:cubicBezTo>
                  <a:pt x="113924" y="12911"/>
                  <a:pt x="113560" y="12956"/>
                  <a:pt x="113196" y="13001"/>
                </a:cubicBezTo>
                <a:cubicBezTo>
                  <a:pt x="113083" y="13050"/>
                  <a:pt x="112971" y="13099"/>
                  <a:pt x="112858" y="13147"/>
                </a:cubicBezTo>
                <a:cubicBezTo>
                  <a:pt x="113218" y="13106"/>
                  <a:pt x="113578" y="13061"/>
                  <a:pt x="113939" y="13020"/>
                </a:cubicBezTo>
                <a:close/>
                <a:moveTo>
                  <a:pt x="113286" y="13316"/>
                </a:moveTo>
                <a:cubicBezTo>
                  <a:pt x="113394" y="13267"/>
                  <a:pt x="113500" y="13219"/>
                  <a:pt x="113608" y="13170"/>
                </a:cubicBezTo>
                <a:cubicBezTo>
                  <a:pt x="113241" y="13211"/>
                  <a:pt x="112873" y="13256"/>
                  <a:pt x="112505" y="13301"/>
                </a:cubicBezTo>
                <a:cubicBezTo>
                  <a:pt x="112400" y="13350"/>
                  <a:pt x="112295" y="13395"/>
                  <a:pt x="112190" y="13440"/>
                </a:cubicBezTo>
                <a:cubicBezTo>
                  <a:pt x="112554" y="13399"/>
                  <a:pt x="112922" y="13358"/>
                  <a:pt x="113286" y="13316"/>
                </a:cubicBezTo>
                <a:close/>
                <a:moveTo>
                  <a:pt x="111552" y="13725"/>
                </a:moveTo>
                <a:cubicBezTo>
                  <a:pt x="111924" y="13684"/>
                  <a:pt x="112295" y="13643"/>
                  <a:pt x="112663" y="13605"/>
                </a:cubicBezTo>
                <a:cubicBezTo>
                  <a:pt x="112764" y="13556"/>
                  <a:pt x="112862" y="13511"/>
                  <a:pt x="112963" y="13466"/>
                </a:cubicBezTo>
                <a:cubicBezTo>
                  <a:pt x="112588" y="13508"/>
                  <a:pt x="112216" y="13553"/>
                  <a:pt x="111845" y="13594"/>
                </a:cubicBezTo>
                <a:cubicBezTo>
                  <a:pt x="111747" y="13639"/>
                  <a:pt x="111650" y="13684"/>
                  <a:pt x="111552" y="13725"/>
                </a:cubicBezTo>
                <a:close/>
                <a:moveTo>
                  <a:pt x="111353" y="13748"/>
                </a:moveTo>
                <a:cubicBezTo>
                  <a:pt x="111447" y="13706"/>
                  <a:pt x="111541" y="13661"/>
                  <a:pt x="111635" y="13620"/>
                </a:cubicBezTo>
                <a:cubicBezTo>
                  <a:pt x="111286" y="13661"/>
                  <a:pt x="110933" y="13706"/>
                  <a:pt x="110584" y="13751"/>
                </a:cubicBezTo>
                <a:cubicBezTo>
                  <a:pt x="110490" y="13793"/>
                  <a:pt x="110397" y="13830"/>
                  <a:pt x="110307" y="13872"/>
                </a:cubicBezTo>
                <a:cubicBezTo>
                  <a:pt x="110656" y="13830"/>
                  <a:pt x="111004" y="13789"/>
                  <a:pt x="111353" y="13748"/>
                </a:cubicBezTo>
                <a:close/>
                <a:moveTo>
                  <a:pt x="110761" y="14022"/>
                </a:moveTo>
                <a:cubicBezTo>
                  <a:pt x="110847" y="13984"/>
                  <a:pt x="110929" y="13943"/>
                  <a:pt x="111016" y="13905"/>
                </a:cubicBezTo>
                <a:cubicBezTo>
                  <a:pt x="110659" y="13947"/>
                  <a:pt x="110303" y="13988"/>
                  <a:pt x="109946" y="14033"/>
                </a:cubicBezTo>
                <a:cubicBezTo>
                  <a:pt x="109864" y="14067"/>
                  <a:pt x="109778" y="14108"/>
                  <a:pt x="109695" y="14142"/>
                </a:cubicBezTo>
                <a:cubicBezTo>
                  <a:pt x="110051" y="14100"/>
                  <a:pt x="110404" y="14063"/>
                  <a:pt x="110761" y="14022"/>
                </a:cubicBezTo>
                <a:close/>
                <a:moveTo>
                  <a:pt x="110202" y="14284"/>
                </a:moveTo>
                <a:cubicBezTo>
                  <a:pt x="110277" y="14250"/>
                  <a:pt x="110352" y="14213"/>
                  <a:pt x="110430" y="14175"/>
                </a:cubicBezTo>
                <a:cubicBezTo>
                  <a:pt x="110066" y="14217"/>
                  <a:pt x="109706" y="14258"/>
                  <a:pt x="109342" y="14303"/>
                </a:cubicBezTo>
                <a:cubicBezTo>
                  <a:pt x="109271" y="14337"/>
                  <a:pt x="109196" y="14371"/>
                  <a:pt x="109125" y="14401"/>
                </a:cubicBezTo>
                <a:cubicBezTo>
                  <a:pt x="109481" y="14363"/>
                  <a:pt x="109841" y="14322"/>
                  <a:pt x="110202" y="14284"/>
                </a:cubicBezTo>
                <a:close/>
                <a:moveTo>
                  <a:pt x="109676" y="14536"/>
                </a:moveTo>
                <a:cubicBezTo>
                  <a:pt x="109744" y="14502"/>
                  <a:pt x="109808" y="14472"/>
                  <a:pt x="109875" y="14442"/>
                </a:cubicBezTo>
                <a:cubicBezTo>
                  <a:pt x="109511" y="14479"/>
                  <a:pt x="109143" y="14521"/>
                  <a:pt x="108776" y="14562"/>
                </a:cubicBezTo>
                <a:cubicBezTo>
                  <a:pt x="108716" y="14592"/>
                  <a:pt x="108652" y="14618"/>
                  <a:pt x="108588" y="14648"/>
                </a:cubicBezTo>
                <a:cubicBezTo>
                  <a:pt x="108952" y="14611"/>
                  <a:pt x="109316" y="14573"/>
                  <a:pt x="109676" y="14536"/>
                </a:cubicBezTo>
                <a:close/>
                <a:moveTo>
                  <a:pt x="108247" y="14810"/>
                </a:moveTo>
                <a:cubicBezTo>
                  <a:pt x="108198" y="14832"/>
                  <a:pt x="108145" y="14858"/>
                  <a:pt x="108093" y="14881"/>
                </a:cubicBezTo>
                <a:cubicBezTo>
                  <a:pt x="108461" y="14843"/>
                  <a:pt x="108825" y="14806"/>
                  <a:pt x="109188" y="14772"/>
                </a:cubicBezTo>
                <a:cubicBezTo>
                  <a:pt x="109245" y="14746"/>
                  <a:pt x="109301" y="14719"/>
                  <a:pt x="109357" y="14689"/>
                </a:cubicBezTo>
                <a:cubicBezTo>
                  <a:pt x="108990" y="14727"/>
                  <a:pt x="108618" y="14768"/>
                  <a:pt x="108247" y="14810"/>
                </a:cubicBezTo>
                <a:close/>
                <a:moveTo>
                  <a:pt x="108389" y="14671"/>
                </a:moveTo>
                <a:cubicBezTo>
                  <a:pt x="108453" y="14641"/>
                  <a:pt x="108509" y="14614"/>
                  <a:pt x="108573" y="14584"/>
                </a:cubicBezTo>
                <a:cubicBezTo>
                  <a:pt x="108209" y="14629"/>
                  <a:pt x="107842" y="14671"/>
                  <a:pt x="107474" y="14716"/>
                </a:cubicBezTo>
                <a:cubicBezTo>
                  <a:pt x="107418" y="14742"/>
                  <a:pt x="107361" y="14768"/>
                  <a:pt x="107305" y="14791"/>
                </a:cubicBezTo>
                <a:cubicBezTo>
                  <a:pt x="107669" y="14750"/>
                  <a:pt x="108029" y="14708"/>
                  <a:pt x="108389" y="14671"/>
                </a:cubicBezTo>
                <a:close/>
                <a:moveTo>
                  <a:pt x="107902" y="14900"/>
                </a:moveTo>
                <a:cubicBezTo>
                  <a:pt x="107950" y="14877"/>
                  <a:pt x="107999" y="14855"/>
                  <a:pt x="108052" y="14832"/>
                </a:cubicBezTo>
                <a:cubicBezTo>
                  <a:pt x="107680" y="14873"/>
                  <a:pt x="107312" y="14915"/>
                  <a:pt x="106941" y="14956"/>
                </a:cubicBezTo>
                <a:cubicBezTo>
                  <a:pt x="106896" y="14978"/>
                  <a:pt x="106855" y="14997"/>
                  <a:pt x="106810" y="15020"/>
                </a:cubicBezTo>
                <a:cubicBezTo>
                  <a:pt x="107174" y="14978"/>
                  <a:pt x="107538" y="14941"/>
                  <a:pt x="107902" y="14900"/>
                </a:cubicBezTo>
                <a:close/>
                <a:moveTo>
                  <a:pt x="107451" y="15117"/>
                </a:moveTo>
                <a:cubicBezTo>
                  <a:pt x="107489" y="15098"/>
                  <a:pt x="107526" y="15080"/>
                  <a:pt x="107568" y="15061"/>
                </a:cubicBezTo>
                <a:cubicBezTo>
                  <a:pt x="107196" y="15102"/>
                  <a:pt x="106825" y="15143"/>
                  <a:pt x="106453" y="15185"/>
                </a:cubicBezTo>
                <a:cubicBezTo>
                  <a:pt x="106419" y="15200"/>
                  <a:pt x="106386" y="15215"/>
                  <a:pt x="106356" y="15230"/>
                </a:cubicBezTo>
                <a:cubicBezTo>
                  <a:pt x="106723" y="15192"/>
                  <a:pt x="107087" y="15155"/>
                  <a:pt x="107451" y="15117"/>
                </a:cubicBezTo>
                <a:close/>
                <a:moveTo>
                  <a:pt x="106003" y="15395"/>
                </a:moveTo>
                <a:cubicBezTo>
                  <a:pt x="105984" y="15406"/>
                  <a:pt x="105965" y="15414"/>
                  <a:pt x="105943" y="15425"/>
                </a:cubicBezTo>
                <a:cubicBezTo>
                  <a:pt x="106311" y="15387"/>
                  <a:pt x="106678" y="15350"/>
                  <a:pt x="107042" y="15316"/>
                </a:cubicBezTo>
                <a:cubicBezTo>
                  <a:pt x="107069" y="15305"/>
                  <a:pt x="107095" y="15290"/>
                  <a:pt x="107121" y="15279"/>
                </a:cubicBezTo>
                <a:cubicBezTo>
                  <a:pt x="106750" y="15316"/>
                  <a:pt x="106378" y="15354"/>
                  <a:pt x="106003" y="15395"/>
                </a:cubicBezTo>
                <a:close/>
                <a:moveTo>
                  <a:pt x="106149" y="15252"/>
                </a:moveTo>
                <a:cubicBezTo>
                  <a:pt x="106179" y="15237"/>
                  <a:pt x="106213" y="15222"/>
                  <a:pt x="106243" y="15207"/>
                </a:cubicBezTo>
                <a:cubicBezTo>
                  <a:pt x="105879" y="15252"/>
                  <a:pt x="105515" y="15294"/>
                  <a:pt x="105148" y="15339"/>
                </a:cubicBezTo>
                <a:cubicBezTo>
                  <a:pt x="105125" y="15350"/>
                  <a:pt x="105099" y="15361"/>
                  <a:pt x="105076" y="15372"/>
                </a:cubicBezTo>
                <a:cubicBezTo>
                  <a:pt x="105436" y="15331"/>
                  <a:pt x="105793" y="15290"/>
                  <a:pt x="106149" y="15252"/>
                </a:cubicBezTo>
                <a:close/>
                <a:moveTo>
                  <a:pt x="105744" y="15444"/>
                </a:moveTo>
                <a:cubicBezTo>
                  <a:pt x="105763" y="15436"/>
                  <a:pt x="105782" y="15429"/>
                  <a:pt x="105800" y="15417"/>
                </a:cubicBezTo>
                <a:cubicBezTo>
                  <a:pt x="105436" y="15459"/>
                  <a:pt x="105069" y="15500"/>
                  <a:pt x="104701" y="15541"/>
                </a:cubicBezTo>
                <a:cubicBezTo>
                  <a:pt x="104690" y="15549"/>
                  <a:pt x="104679" y="15552"/>
                  <a:pt x="104667" y="15560"/>
                </a:cubicBezTo>
                <a:cubicBezTo>
                  <a:pt x="105027" y="15519"/>
                  <a:pt x="105388" y="15481"/>
                  <a:pt x="105744" y="15444"/>
                </a:cubicBezTo>
                <a:close/>
                <a:moveTo>
                  <a:pt x="104694" y="16284"/>
                </a:moveTo>
                <a:cubicBezTo>
                  <a:pt x="104844" y="16284"/>
                  <a:pt x="104990" y="16284"/>
                  <a:pt x="105136" y="16284"/>
                </a:cubicBezTo>
                <a:cubicBezTo>
                  <a:pt x="105148" y="16277"/>
                  <a:pt x="105163" y="16269"/>
                  <a:pt x="105178" y="16262"/>
                </a:cubicBezTo>
                <a:cubicBezTo>
                  <a:pt x="105001" y="16269"/>
                  <a:pt x="104817" y="16277"/>
                  <a:pt x="104637" y="16284"/>
                </a:cubicBezTo>
                <a:cubicBezTo>
                  <a:pt x="104656" y="16284"/>
                  <a:pt x="104675" y="16284"/>
                  <a:pt x="104694" y="16284"/>
                </a:cubicBezTo>
                <a:close/>
                <a:moveTo>
                  <a:pt x="104667" y="16532"/>
                </a:moveTo>
                <a:cubicBezTo>
                  <a:pt x="104731" y="16498"/>
                  <a:pt x="104799" y="16460"/>
                  <a:pt x="104866" y="16427"/>
                </a:cubicBezTo>
                <a:cubicBezTo>
                  <a:pt x="104810" y="16427"/>
                  <a:pt x="104754" y="16427"/>
                  <a:pt x="104697" y="16427"/>
                </a:cubicBezTo>
                <a:lnTo>
                  <a:pt x="104694" y="16427"/>
                </a:lnTo>
                <a:cubicBezTo>
                  <a:pt x="104431" y="16427"/>
                  <a:pt x="104165" y="16430"/>
                  <a:pt x="103891" y="16434"/>
                </a:cubicBezTo>
                <a:cubicBezTo>
                  <a:pt x="103864" y="16449"/>
                  <a:pt x="103834" y="16460"/>
                  <a:pt x="103808" y="16475"/>
                </a:cubicBezTo>
                <a:cubicBezTo>
                  <a:pt x="104108" y="16490"/>
                  <a:pt x="104393" y="16509"/>
                  <a:pt x="104667" y="16532"/>
                </a:cubicBezTo>
                <a:close/>
                <a:moveTo>
                  <a:pt x="102367" y="18565"/>
                </a:moveTo>
                <a:cubicBezTo>
                  <a:pt x="103031" y="18149"/>
                  <a:pt x="103711" y="17736"/>
                  <a:pt x="104397" y="17335"/>
                </a:cubicBezTo>
                <a:cubicBezTo>
                  <a:pt x="104213" y="17248"/>
                  <a:pt x="103999" y="17170"/>
                  <a:pt x="103759" y="17098"/>
                </a:cubicBezTo>
                <a:cubicBezTo>
                  <a:pt x="103212" y="17402"/>
                  <a:pt x="102667" y="17710"/>
                  <a:pt x="102138" y="18025"/>
                </a:cubicBezTo>
                <a:cubicBezTo>
                  <a:pt x="102236" y="18198"/>
                  <a:pt x="102315" y="18378"/>
                  <a:pt x="102367" y="18565"/>
                </a:cubicBezTo>
                <a:close/>
                <a:moveTo>
                  <a:pt x="97842" y="21796"/>
                </a:moveTo>
                <a:cubicBezTo>
                  <a:pt x="97553" y="22190"/>
                  <a:pt x="97223" y="22599"/>
                  <a:pt x="96852" y="23019"/>
                </a:cubicBezTo>
                <a:cubicBezTo>
                  <a:pt x="95475" y="24572"/>
                  <a:pt x="93546" y="26294"/>
                  <a:pt x="91306" y="28129"/>
                </a:cubicBezTo>
                <a:cubicBezTo>
                  <a:pt x="90826" y="28523"/>
                  <a:pt x="90331" y="28925"/>
                  <a:pt x="89824" y="29326"/>
                </a:cubicBezTo>
                <a:cubicBezTo>
                  <a:pt x="87682" y="31817"/>
                  <a:pt x="85836" y="34451"/>
                  <a:pt x="84305" y="37186"/>
                </a:cubicBezTo>
                <a:cubicBezTo>
                  <a:pt x="85213" y="36477"/>
                  <a:pt x="86121" y="35772"/>
                  <a:pt x="87022" y="35070"/>
                </a:cubicBezTo>
                <a:cubicBezTo>
                  <a:pt x="90263" y="29934"/>
                  <a:pt x="94612" y="25203"/>
                  <a:pt x="99902" y="21199"/>
                </a:cubicBezTo>
                <a:cubicBezTo>
                  <a:pt x="100683" y="20603"/>
                  <a:pt x="101489" y="20025"/>
                  <a:pt x="102315" y="19458"/>
                </a:cubicBezTo>
                <a:cubicBezTo>
                  <a:pt x="102319" y="19406"/>
                  <a:pt x="102319" y="19353"/>
                  <a:pt x="102319" y="19304"/>
                </a:cubicBezTo>
                <a:cubicBezTo>
                  <a:pt x="102319" y="19102"/>
                  <a:pt x="102296" y="18903"/>
                  <a:pt x="102251" y="18715"/>
                </a:cubicBezTo>
                <a:cubicBezTo>
                  <a:pt x="100728" y="19680"/>
                  <a:pt x="99276" y="20693"/>
                  <a:pt x="97902" y="21751"/>
                </a:cubicBezTo>
                <a:cubicBezTo>
                  <a:pt x="97880" y="21766"/>
                  <a:pt x="97861" y="21781"/>
                  <a:pt x="97842" y="21796"/>
                </a:cubicBezTo>
                <a:close/>
                <a:moveTo>
                  <a:pt x="90410" y="28658"/>
                </a:moveTo>
                <a:cubicBezTo>
                  <a:pt x="92984" y="26583"/>
                  <a:pt x="95208" y="24640"/>
                  <a:pt x="96736" y="22918"/>
                </a:cubicBezTo>
                <a:cubicBezTo>
                  <a:pt x="96964" y="22659"/>
                  <a:pt x="97178" y="22404"/>
                  <a:pt x="97373" y="22156"/>
                </a:cubicBezTo>
                <a:cubicBezTo>
                  <a:pt x="94807" y="24160"/>
                  <a:pt x="92477" y="26343"/>
                  <a:pt x="90410" y="28658"/>
                </a:cubicBezTo>
                <a:close/>
                <a:moveTo>
                  <a:pt x="87659" y="30838"/>
                </a:moveTo>
                <a:cubicBezTo>
                  <a:pt x="88504" y="30178"/>
                  <a:pt x="89329" y="29529"/>
                  <a:pt x="90121" y="28895"/>
                </a:cubicBezTo>
                <a:cubicBezTo>
                  <a:pt x="92304" y="26411"/>
                  <a:pt x="94781" y="24084"/>
                  <a:pt x="97531" y="21957"/>
                </a:cubicBezTo>
                <a:cubicBezTo>
                  <a:pt x="97981" y="21364"/>
                  <a:pt x="98330" y="20805"/>
                  <a:pt x="98563" y="20284"/>
                </a:cubicBezTo>
                <a:cubicBezTo>
                  <a:pt x="97629" y="20918"/>
                  <a:pt x="96728" y="21571"/>
                  <a:pt x="95861" y="22238"/>
                </a:cubicBezTo>
                <a:cubicBezTo>
                  <a:pt x="92083" y="25150"/>
                  <a:pt x="88838" y="28441"/>
                  <a:pt x="86181" y="31982"/>
                </a:cubicBezTo>
                <a:cubicBezTo>
                  <a:pt x="86680" y="31600"/>
                  <a:pt x="87172" y="31217"/>
                  <a:pt x="87659" y="30838"/>
                </a:cubicBezTo>
                <a:moveTo>
                  <a:pt x="84178" y="37288"/>
                </a:moveTo>
                <a:cubicBezTo>
                  <a:pt x="85675" y="34590"/>
                  <a:pt x="87479" y="31990"/>
                  <a:pt x="89565" y="29532"/>
                </a:cubicBezTo>
                <a:cubicBezTo>
                  <a:pt x="88376" y="30478"/>
                  <a:pt x="87123" y="31450"/>
                  <a:pt x="85843" y="32440"/>
                </a:cubicBezTo>
                <a:cubicBezTo>
                  <a:pt x="84253" y="34613"/>
                  <a:pt x="82879" y="36879"/>
                  <a:pt x="81742" y="39205"/>
                </a:cubicBezTo>
                <a:cubicBezTo>
                  <a:pt x="82549" y="38567"/>
                  <a:pt x="83363" y="37926"/>
                  <a:pt x="84178" y="37288"/>
                </a:cubicBezTo>
                <a:close/>
                <a:moveTo>
                  <a:pt x="79472" y="44874"/>
                </a:moveTo>
                <a:cubicBezTo>
                  <a:pt x="80107" y="44364"/>
                  <a:pt x="80752" y="43842"/>
                  <a:pt x="81416" y="43306"/>
                </a:cubicBezTo>
                <a:cubicBezTo>
                  <a:pt x="82125" y="41377"/>
                  <a:pt x="82984" y="39479"/>
                  <a:pt x="83994" y="37625"/>
                </a:cubicBezTo>
                <a:cubicBezTo>
                  <a:pt x="83187" y="38256"/>
                  <a:pt x="82384" y="38890"/>
                  <a:pt x="81589" y="39520"/>
                </a:cubicBezTo>
                <a:cubicBezTo>
                  <a:pt x="80752" y="41276"/>
                  <a:pt x="80043" y="43062"/>
                  <a:pt x="79472" y="44874"/>
                </a:cubicBezTo>
                <a:moveTo>
                  <a:pt x="79382" y="44946"/>
                </a:moveTo>
                <a:cubicBezTo>
                  <a:pt x="79945" y="43145"/>
                  <a:pt x="80647" y="41362"/>
                  <a:pt x="81476" y="39614"/>
                </a:cubicBezTo>
                <a:cubicBezTo>
                  <a:pt x="80801" y="40151"/>
                  <a:pt x="80137" y="40687"/>
                  <a:pt x="79484" y="41220"/>
                </a:cubicBezTo>
                <a:cubicBezTo>
                  <a:pt x="79401" y="41287"/>
                  <a:pt x="79319" y="41355"/>
                  <a:pt x="79236" y="41422"/>
                </a:cubicBezTo>
                <a:cubicBezTo>
                  <a:pt x="78561" y="43062"/>
                  <a:pt x="78002" y="44728"/>
                  <a:pt x="77563" y="46405"/>
                </a:cubicBezTo>
                <a:cubicBezTo>
                  <a:pt x="78156" y="45932"/>
                  <a:pt x="78763" y="45445"/>
                  <a:pt x="79382" y="44946"/>
                </a:cubicBezTo>
                <a:moveTo>
                  <a:pt x="76737" y="50544"/>
                </a:moveTo>
                <a:cubicBezTo>
                  <a:pt x="77244" y="50180"/>
                  <a:pt x="77758" y="49808"/>
                  <a:pt x="78276" y="49422"/>
                </a:cubicBezTo>
                <a:cubicBezTo>
                  <a:pt x="78534" y="48007"/>
                  <a:pt x="78880" y="46600"/>
                  <a:pt x="79304" y="45204"/>
                </a:cubicBezTo>
                <a:cubicBezTo>
                  <a:pt x="78692" y="45696"/>
                  <a:pt x="78092" y="46180"/>
                  <a:pt x="77503" y="46649"/>
                </a:cubicBezTo>
                <a:cubicBezTo>
                  <a:pt x="77176" y="47940"/>
                  <a:pt x="76921" y="49238"/>
                  <a:pt x="76737" y="50544"/>
                </a:cubicBezTo>
                <a:close/>
                <a:moveTo>
                  <a:pt x="75206" y="51620"/>
                </a:moveTo>
                <a:cubicBezTo>
                  <a:pt x="75687" y="51290"/>
                  <a:pt x="76174" y="50949"/>
                  <a:pt x="76662" y="50600"/>
                </a:cubicBezTo>
                <a:cubicBezTo>
                  <a:pt x="76842" y="49298"/>
                  <a:pt x="77094" y="48003"/>
                  <a:pt x="77416" y="46717"/>
                </a:cubicBezTo>
                <a:cubicBezTo>
                  <a:pt x="76842" y="47170"/>
                  <a:pt x="76283" y="47613"/>
                  <a:pt x="75735" y="48045"/>
                </a:cubicBezTo>
                <a:cubicBezTo>
                  <a:pt x="75495" y="49230"/>
                  <a:pt x="75319" y="50427"/>
                  <a:pt x="75206" y="51620"/>
                </a:cubicBezTo>
                <a:close/>
                <a:moveTo>
                  <a:pt x="73751" y="52607"/>
                </a:moveTo>
                <a:cubicBezTo>
                  <a:pt x="74208" y="52303"/>
                  <a:pt x="74670" y="51996"/>
                  <a:pt x="75135" y="51673"/>
                </a:cubicBezTo>
                <a:cubicBezTo>
                  <a:pt x="75244" y="50484"/>
                  <a:pt x="75417" y="49294"/>
                  <a:pt x="75649" y="48108"/>
                </a:cubicBezTo>
                <a:cubicBezTo>
                  <a:pt x="75116" y="48525"/>
                  <a:pt x="74591" y="48930"/>
                  <a:pt x="74077" y="49324"/>
                </a:cubicBezTo>
                <a:cubicBezTo>
                  <a:pt x="73912" y="50416"/>
                  <a:pt x="73803" y="51508"/>
                  <a:pt x="73751" y="52607"/>
                </a:cubicBezTo>
                <a:moveTo>
                  <a:pt x="72359" y="53500"/>
                </a:moveTo>
                <a:cubicBezTo>
                  <a:pt x="72794" y="53226"/>
                  <a:pt x="73233" y="52945"/>
                  <a:pt x="73676" y="52656"/>
                </a:cubicBezTo>
                <a:cubicBezTo>
                  <a:pt x="73728" y="51564"/>
                  <a:pt x="73833" y="50472"/>
                  <a:pt x="73995" y="49388"/>
                </a:cubicBezTo>
                <a:cubicBezTo>
                  <a:pt x="73496" y="49767"/>
                  <a:pt x="73000" y="50135"/>
                  <a:pt x="72516" y="50495"/>
                </a:cubicBezTo>
                <a:cubicBezTo>
                  <a:pt x="72415" y="51493"/>
                  <a:pt x="72362" y="52498"/>
                  <a:pt x="72359" y="53500"/>
                </a:cubicBezTo>
                <a:close/>
                <a:moveTo>
                  <a:pt x="71000" y="53114"/>
                </a:moveTo>
                <a:cubicBezTo>
                  <a:pt x="71000" y="53511"/>
                  <a:pt x="71008" y="53909"/>
                  <a:pt x="71023" y="54307"/>
                </a:cubicBezTo>
                <a:cubicBezTo>
                  <a:pt x="71443" y="54063"/>
                  <a:pt x="71863" y="53808"/>
                  <a:pt x="72284" y="53545"/>
                </a:cubicBezTo>
                <a:cubicBezTo>
                  <a:pt x="72287" y="52547"/>
                  <a:pt x="72340" y="51549"/>
                  <a:pt x="72434" y="50551"/>
                </a:cubicBezTo>
                <a:cubicBezTo>
                  <a:pt x="71965" y="50896"/>
                  <a:pt x="71499" y="51234"/>
                  <a:pt x="71042" y="51557"/>
                </a:cubicBezTo>
                <a:cubicBezTo>
                  <a:pt x="71015" y="52074"/>
                  <a:pt x="71000" y="52592"/>
                  <a:pt x="71000" y="53114"/>
                </a:cubicBezTo>
                <a:moveTo>
                  <a:pt x="69642" y="52337"/>
                </a:moveTo>
                <a:cubicBezTo>
                  <a:pt x="70081" y="52044"/>
                  <a:pt x="70524" y="51740"/>
                  <a:pt x="70970" y="51422"/>
                </a:cubicBezTo>
                <a:cubicBezTo>
                  <a:pt x="71034" y="50262"/>
                  <a:pt x="71162" y="49107"/>
                  <a:pt x="71353" y="47951"/>
                </a:cubicBezTo>
                <a:cubicBezTo>
                  <a:pt x="70835" y="48371"/>
                  <a:pt x="70329" y="48776"/>
                  <a:pt x="69834" y="49170"/>
                </a:cubicBezTo>
                <a:cubicBezTo>
                  <a:pt x="69713" y="50225"/>
                  <a:pt x="69650" y="51283"/>
                  <a:pt x="69642" y="52337"/>
                </a:cubicBezTo>
                <a:moveTo>
                  <a:pt x="68299" y="53215"/>
                </a:moveTo>
                <a:cubicBezTo>
                  <a:pt x="68715" y="52949"/>
                  <a:pt x="69136" y="52675"/>
                  <a:pt x="69560" y="52393"/>
                </a:cubicBezTo>
                <a:cubicBezTo>
                  <a:pt x="69567" y="51339"/>
                  <a:pt x="69627" y="50288"/>
                  <a:pt x="69744" y="49242"/>
                </a:cubicBezTo>
                <a:cubicBezTo>
                  <a:pt x="69263" y="49621"/>
                  <a:pt x="68790" y="49988"/>
                  <a:pt x="68321" y="50341"/>
                </a:cubicBezTo>
                <a:cubicBezTo>
                  <a:pt x="68291" y="50907"/>
                  <a:pt x="68273" y="51474"/>
                  <a:pt x="68273" y="52041"/>
                </a:cubicBezTo>
                <a:cubicBezTo>
                  <a:pt x="68273" y="52435"/>
                  <a:pt x="68280" y="52825"/>
                  <a:pt x="68299" y="53215"/>
                </a:cubicBezTo>
                <a:moveTo>
                  <a:pt x="68224" y="53436"/>
                </a:moveTo>
                <a:cubicBezTo>
                  <a:pt x="67894" y="53643"/>
                  <a:pt x="67564" y="53845"/>
                  <a:pt x="67237" y="54040"/>
                </a:cubicBezTo>
                <a:cubicBezTo>
                  <a:pt x="67166" y="54082"/>
                  <a:pt x="67095" y="54123"/>
                  <a:pt x="67027" y="54164"/>
                </a:cubicBezTo>
                <a:cubicBezTo>
                  <a:pt x="67091" y="54870"/>
                  <a:pt x="67185" y="55575"/>
                  <a:pt x="67305" y="56277"/>
                </a:cubicBezTo>
                <a:cubicBezTo>
                  <a:pt x="67676" y="56100"/>
                  <a:pt x="68051" y="55920"/>
                  <a:pt x="68423" y="55733"/>
                </a:cubicBezTo>
                <a:cubicBezTo>
                  <a:pt x="68329" y="54967"/>
                  <a:pt x="68261" y="54202"/>
                  <a:pt x="68224" y="53436"/>
                </a:cubicBezTo>
                <a:moveTo>
                  <a:pt x="66903" y="51515"/>
                </a:moveTo>
                <a:cubicBezTo>
                  <a:pt x="66903" y="52345"/>
                  <a:pt x="66937" y="53174"/>
                  <a:pt x="67012" y="53999"/>
                </a:cubicBezTo>
                <a:cubicBezTo>
                  <a:pt x="67061" y="53969"/>
                  <a:pt x="67110" y="53939"/>
                  <a:pt x="67158" y="53913"/>
                </a:cubicBezTo>
                <a:cubicBezTo>
                  <a:pt x="67511" y="53703"/>
                  <a:pt x="67864" y="53489"/>
                  <a:pt x="68216" y="53264"/>
                </a:cubicBezTo>
                <a:cubicBezTo>
                  <a:pt x="68201" y="52859"/>
                  <a:pt x="68190" y="52450"/>
                  <a:pt x="68190" y="52041"/>
                </a:cubicBezTo>
                <a:cubicBezTo>
                  <a:pt x="68190" y="51497"/>
                  <a:pt x="68205" y="50953"/>
                  <a:pt x="68235" y="50408"/>
                </a:cubicBezTo>
                <a:cubicBezTo>
                  <a:pt x="67785" y="50750"/>
                  <a:pt x="67342" y="51076"/>
                  <a:pt x="66903" y="51395"/>
                </a:cubicBezTo>
                <a:cubicBezTo>
                  <a:pt x="66903" y="51437"/>
                  <a:pt x="66903" y="51474"/>
                  <a:pt x="66903" y="51515"/>
                </a:cubicBezTo>
                <a:moveTo>
                  <a:pt x="65552" y="52161"/>
                </a:moveTo>
                <a:cubicBezTo>
                  <a:pt x="65969" y="51876"/>
                  <a:pt x="66393" y="51579"/>
                  <a:pt x="66821" y="51268"/>
                </a:cubicBezTo>
                <a:cubicBezTo>
                  <a:pt x="66828" y="50153"/>
                  <a:pt x="66903" y="49039"/>
                  <a:pt x="67042" y="47925"/>
                </a:cubicBezTo>
                <a:cubicBezTo>
                  <a:pt x="66547" y="48349"/>
                  <a:pt x="66063" y="48754"/>
                  <a:pt x="65586" y="49148"/>
                </a:cubicBezTo>
                <a:cubicBezTo>
                  <a:pt x="65549" y="49763"/>
                  <a:pt x="65526" y="50378"/>
                  <a:pt x="65526" y="50994"/>
                </a:cubicBezTo>
                <a:cubicBezTo>
                  <a:pt x="65526" y="51384"/>
                  <a:pt x="65534" y="51770"/>
                  <a:pt x="65552" y="52161"/>
                </a:cubicBezTo>
                <a:moveTo>
                  <a:pt x="65474" y="52397"/>
                </a:moveTo>
                <a:cubicBezTo>
                  <a:pt x="65136" y="52626"/>
                  <a:pt x="64802" y="52847"/>
                  <a:pt x="64464" y="53061"/>
                </a:cubicBezTo>
                <a:cubicBezTo>
                  <a:pt x="64404" y="53099"/>
                  <a:pt x="64341" y="53140"/>
                  <a:pt x="64281" y="53177"/>
                </a:cubicBezTo>
                <a:cubicBezTo>
                  <a:pt x="64352" y="53894"/>
                  <a:pt x="64453" y="54603"/>
                  <a:pt x="64584" y="55316"/>
                </a:cubicBezTo>
                <a:cubicBezTo>
                  <a:pt x="64952" y="55132"/>
                  <a:pt x="65324" y="54941"/>
                  <a:pt x="65695" y="54742"/>
                </a:cubicBezTo>
                <a:cubicBezTo>
                  <a:pt x="65586" y="53962"/>
                  <a:pt x="65515" y="53177"/>
                  <a:pt x="65474" y="52397"/>
                </a:cubicBezTo>
                <a:close/>
                <a:moveTo>
                  <a:pt x="64266" y="53009"/>
                </a:moveTo>
                <a:cubicBezTo>
                  <a:pt x="64303" y="52982"/>
                  <a:pt x="64344" y="52956"/>
                  <a:pt x="64386" y="52934"/>
                </a:cubicBezTo>
                <a:cubicBezTo>
                  <a:pt x="64742" y="52701"/>
                  <a:pt x="65102" y="52465"/>
                  <a:pt x="65466" y="52217"/>
                </a:cubicBezTo>
                <a:cubicBezTo>
                  <a:pt x="65447" y="51812"/>
                  <a:pt x="65440" y="51403"/>
                  <a:pt x="65440" y="50994"/>
                </a:cubicBezTo>
                <a:cubicBezTo>
                  <a:pt x="65440" y="50405"/>
                  <a:pt x="65459" y="49812"/>
                  <a:pt x="65496" y="49223"/>
                </a:cubicBezTo>
                <a:cubicBezTo>
                  <a:pt x="65038" y="49602"/>
                  <a:pt x="64588" y="49962"/>
                  <a:pt x="64145" y="50311"/>
                </a:cubicBezTo>
                <a:cubicBezTo>
                  <a:pt x="64145" y="50367"/>
                  <a:pt x="64145" y="50423"/>
                  <a:pt x="64145" y="50480"/>
                </a:cubicBezTo>
                <a:cubicBezTo>
                  <a:pt x="64145" y="51324"/>
                  <a:pt x="64183" y="52168"/>
                  <a:pt x="64266" y="53009"/>
                </a:cubicBezTo>
                <a:close/>
                <a:moveTo>
                  <a:pt x="62307" y="56329"/>
                </a:moveTo>
                <a:cubicBezTo>
                  <a:pt x="62652" y="56194"/>
                  <a:pt x="62997" y="56048"/>
                  <a:pt x="63343" y="55898"/>
                </a:cubicBezTo>
                <a:cubicBezTo>
                  <a:pt x="63196" y="55256"/>
                  <a:pt x="63072" y="54611"/>
                  <a:pt x="62971" y="53965"/>
                </a:cubicBezTo>
                <a:cubicBezTo>
                  <a:pt x="62607" y="54175"/>
                  <a:pt x="62243" y="54378"/>
                  <a:pt x="61879" y="54566"/>
                </a:cubicBezTo>
                <a:cubicBezTo>
                  <a:pt x="62003" y="55158"/>
                  <a:pt x="62142" y="55744"/>
                  <a:pt x="62307" y="56329"/>
                </a:cubicBezTo>
                <a:moveTo>
                  <a:pt x="60742" y="55132"/>
                </a:moveTo>
                <a:cubicBezTo>
                  <a:pt x="60881" y="55669"/>
                  <a:pt x="61039" y="56205"/>
                  <a:pt x="61211" y="56738"/>
                </a:cubicBezTo>
                <a:cubicBezTo>
                  <a:pt x="61549" y="56622"/>
                  <a:pt x="61883" y="56498"/>
                  <a:pt x="62217" y="56367"/>
                </a:cubicBezTo>
                <a:cubicBezTo>
                  <a:pt x="62056" y="55785"/>
                  <a:pt x="61913" y="55200"/>
                  <a:pt x="61793" y="54611"/>
                </a:cubicBezTo>
                <a:cubicBezTo>
                  <a:pt x="61444" y="54795"/>
                  <a:pt x="61095" y="54967"/>
                  <a:pt x="60742" y="55132"/>
                </a:cubicBezTo>
                <a:close/>
                <a:moveTo>
                  <a:pt x="60303" y="53046"/>
                </a:moveTo>
                <a:cubicBezTo>
                  <a:pt x="60412" y="53691"/>
                  <a:pt x="60547" y="54337"/>
                  <a:pt x="60705" y="54982"/>
                </a:cubicBezTo>
                <a:cubicBezTo>
                  <a:pt x="61058" y="54813"/>
                  <a:pt x="61410" y="54641"/>
                  <a:pt x="61763" y="54457"/>
                </a:cubicBezTo>
                <a:cubicBezTo>
                  <a:pt x="61620" y="53744"/>
                  <a:pt x="61508" y="53031"/>
                  <a:pt x="61429" y="52314"/>
                </a:cubicBezTo>
                <a:cubicBezTo>
                  <a:pt x="61054" y="52570"/>
                  <a:pt x="60679" y="52814"/>
                  <a:pt x="60303" y="53046"/>
                </a:cubicBezTo>
                <a:close/>
                <a:moveTo>
                  <a:pt x="59913" y="50499"/>
                </a:moveTo>
                <a:cubicBezTo>
                  <a:pt x="59714" y="50660"/>
                  <a:pt x="59516" y="50817"/>
                  <a:pt x="59320" y="50968"/>
                </a:cubicBezTo>
                <a:cubicBezTo>
                  <a:pt x="59125" y="51118"/>
                  <a:pt x="58930" y="51268"/>
                  <a:pt x="58735" y="51410"/>
                </a:cubicBezTo>
                <a:cubicBezTo>
                  <a:pt x="58825" y="52134"/>
                  <a:pt x="58949" y="52855"/>
                  <a:pt x="59103" y="53571"/>
                </a:cubicBezTo>
                <a:cubicBezTo>
                  <a:pt x="59467" y="53373"/>
                  <a:pt x="59827" y="53159"/>
                  <a:pt x="60187" y="52937"/>
                </a:cubicBezTo>
                <a:cubicBezTo>
                  <a:pt x="60056" y="52127"/>
                  <a:pt x="59962" y="51313"/>
                  <a:pt x="59913" y="50499"/>
                </a:cubicBezTo>
                <a:close/>
                <a:moveTo>
                  <a:pt x="58555" y="48521"/>
                </a:moveTo>
                <a:cubicBezTo>
                  <a:pt x="58555" y="49425"/>
                  <a:pt x="58608" y="50330"/>
                  <a:pt x="58713" y="51230"/>
                </a:cubicBezTo>
                <a:cubicBezTo>
                  <a:pt x="58881" y="51106"/>
                  <a:pt x="59054" y="50975"/>
                  <a:pt x="59223" y="50844"/>
                </a:cubicBezTo>
                <a:cubicBezTo>
                  <a:pt x="59448" y="50671"/>
                  <a:pt x="59673" y="50491"/>
                  <a:pt x="59902" y="50307"/>
                </a:cubicBezTo>
                <a:cubicBezTo>
                  <a:pt x="59879" y="49868"/>
                  <a:pt x="59864" y="49429"/>
                  <a:pt x="59864" y="48994"/>
                </a:cubicBezTo>
                <a:cubicBezTo>
                  <a:pt x="59864" y="48319"/>
                  <a:pt x="59894" y="47643"/>
                  <a:pt x="59951" y="46968"/>
                </a:cubicBezTo>
                <a:cubicBezTo>
                  <a:pt x="59474" y="47448"/>
                  <a:pt x="59013" y="47906"/>
                  <a:pt x="58559" y="48341"/>
                </a:cubicBezTo>
                <a:cubicBezTo>
                  <a:pt x="58555" y="48401"/>
                  <a:pt x="58555" y="48461"/>
                  <a:pt x="58555" y="48521"/>
                </a:cubicBezTo>
                <a:moveTo>
                  <a:pt x="57182" y="49407"/>
                </a:moveTo>
                <a:cubicBezTo>
                  <a:pt x="57602" y="49028"/>
                  <a:pt x="58026" y="48630"/>
                  <a:pt x="58457" y="48217"/>
                </a:cubicBezTo>
                <a:cubicBezTo>
                  <a:pt x="58476" y="46784"/>
                  <a:pt x="58626" y="45355"/>
                  <a:pt x="58911" y="43936"/>
                </a:cubicBezTo>
                <a:cubicBezTo>
                  <a:pt x="58330" y="44593"/>
                  <a:pt x="57782" y="45219"/>
                  <a:pt x="57257" y="45816"/>
                </a:cubicBezTo>
                <a:cubicBezTo>
                  <a:pt x="57178" y="46563"/>
                  <a:pt x="57140" y="47309"/>
                  <a:pt x="57140" y="48060"/>
                </a:cubicBezTo>
                <a:cubicBezTo>
                  <a:pt x="57140" y="48510"/>
                  <a:pt x="57155" y="48956"/>
                  <a:pt x="57182" y="49407"/>
                </a:cubicBezTo>
                <a:close/>
                <a:moveTo>
                  <a:pt x="57099" y="49696"/>
                </a:moveTo>
                <a:cubicBezTo>
                  <a:pt x="56713" y="50037"/>
                  <a:pt x="56326" y="50367"/>
                  <a:pt x="55936" y="50679"/>
                </a:cubicBezTo>
                <a:cubicBezTo>
                  <a:pt x="56037" y="51391"/>
                  <a:pt x="56176" y="52104"/>
                  <a:pt x="56349" y="52814"/>
                </a:cubicBezTo>
                <a:cubicBezTo>
                  <a:pt x="56705" y="52603"/>
                  <a:pt x="57058" y="52382"/>
                  <a:pt x="57411" y="52149"/>
                </a:cubicBezTo>
                <a:cubicBezTo>
                  <a:pt x="57261" y="51331"/>
                  <a:pt x="57159" y="50514"/>
                  <a:pt x="57099" y="49696"/>
                </a:cubicBezTo>
                <a:moveTo>
                  <a:pt x="55718" y="47613"/>
                </a:moveTo>
                <a:cubicBezTo>
                  <a:pt x="55718" y="48574"/>
                  <a:pt x="55782" y="49534"/>
                  <a:pt x="55914" y="50491"/>
                </a:cubicBezTo>
                <a:cubicBezTo>
                  <a:pt x="56289" y="50187"/>
                  <a:pt x="56660" y="49868"/>
                  <a:pt x="57039" y="49534"/>
                </a:cubicBezTo>
                <a:cubicBezTo>
                  <a:pt x="57054" y="49519"/>
                  <a:pt x="57069" y="49508"/>
                  <a:pt x="57084" y="49493"/>
                </a:cubicBezTo>
                <a:cubicBezTo>
                  <a:pt x="57054" y="49016"/>
                  <a:pt x="57039" y="48536"/>
                  <a:pt x="57039" y="48060"/>
                </a:cubicBezTo>
                <a:cubicBezTo>
                  <a:pt x="57039" y="47354"/>
                  <a:pt x="57073" y="46649"/>
                  <a:pt x="57140" y="45947"/>
                </a:cubicBezTo>
                <a:cubicBezTo>
                  <a:pt x="56653" y="46499"/>
                  <a:pt x="56180" y="47028"/>
                  <a:pt x="55718" y="47527"/>
                </a:cubicBezTo>
                <a:lnTo>
                  <a:pt x="55718" y="47613"/>
                </a:lnTo>
                <a:moveTo>
                  <a:pt x="54289" y="47189"/>
                </a:moveTo>
                <a:cubicBezTo>
                  <a:pt x="54289" y="47700"/>
                  <a:pt x="54308" y="48214"/>
                  <a:pt x="54345" y="48728"/>
                </a:cubicBezTo>
                <a:cubicBezTo>
                  <a:pt x="54518" y="48559"/>
                  <a:pt x="54690" y="48382"/>
                  <a:pt x="54859" y="48206"/>
                </a:cubicBezTo>
                <a:cubicBezTo>
                  <a:pt x="55111" y="47947"/>
                  <a:pt x="55362" y="47677"/>
                  <a:pt x="55617" y="47403"/>
                </a:cubicBezTo>
                <a:cubicBezTo>
                  <a:pt x="55632" y="45779"/>
                  <a:pt x="55831" y="44158"/>
                  <a:pt x="56221" y="42559"/>
                </a:cubicBezTo>
                <a:cubicBezTo>
                  <a:pt x="55576" y="43381"/>
                  <a:pt x="54983" y="44161"/>
                  <a:pt x="54417" y="44901"/>
                </a:cubicBezTo>
                <a:cubicBezTo>
                  <a:pt x="54330" y="45662"/>
                  <a:pt x="54289" y="46424"/>
                  <a:pt x="54289" y="47189"/>
                </a:cubicBezTo>
                <a:moveTo>
                  <a:pt x="52852" y="46656"/>
                </a:moveTo>
                <a:cubicBezTo>
                  <a:pt x="53328" y="46056"/>
                  <a:pt x="53816" y="45418"/>
                  <a:pt x="54326" y="44747"/>
                </a:cubicBezTo>
                <a:cubicBezTo>
                  <a:pt x="54668" y="41944"/>
                  <a:pt x="55598" y="39175"/>
                  <a:pt x="57159" y="36552"/>
                </a:cubicBezTo>
                <a:cubicBezTo>
                  <a:pt x="55820" y="38046"/>
                  <a:pt x="54739" y="39453"/>
                  <a:pt x="53816" y="40766"/>
                </a:cubicBezTo>
                <a:cubicBezTo>
                  <a:pt x="53178" y="42698"/>
                  <a:pt x="52863" y="44675"/>
                  <a:pt x="52852" y="46656"/>
                </a:cubicBezTo>
                <a:close/>
                <a:moveTo>
                  <a:pt x="51494" y="48255"/>
                </a:moveTo>
                <a:cubicBezTo>
                  <a:pt x="51895" y="47816"/>
                  <a:pt x="52289" y="47347"/>
                  <a:pt x="52687" y="46855"/>
                </a:cubicBezTo>
                <a:cubicBezTo>
                  <a:pt x="52706" y="46833"/>
                  <a:pt x="52724" y="46814"/>
                  <a:pt x="52739" y="46792"/>
                </a:cubicBezTo>
                <a:cubicBezTo>
                  <a:pt x="52739" y="46788"/>
                  <a:pt x="52739" y="46784"/>
                  <a:pt x="52739" y="46780"/>
                </a:cubicBezTo>
                <a:cubicBezTo>
                  <a:pt x="52739" y="44859"/>
                  <a:pt x="53021" y="42946"/>
                  <a:pt x="53602" y="41070"/>
                </a:cubicBezTo>
                <a:cubicBezTo>
                  <a:pt x="53126" y="41756"/>
                  <a:pt x="52694" y="42420"/>
                  <a:pt x="52282" y="43055"/>
                </a:cubicBezTo>
                <a:cubicBezTo>
                  <a:pt x="52023" y="43456"/>
                  <a:pt x="51771" y="43850"/>
                  <a:pt x="51527" y="44233"/>
                </a:cubicBezTo>
                <a:cubicBezTo>
                  <a:pt x="51445" y="44949"/>
                  <a:pt x="51400" y="45670"/>
                  <a:pt x="51400" y="46390"/>
                </a:cubicBezTo>
                <a:cubicBezTo>
                  <a:pt x="51400" y="47013"/>
                  <a:pt x="51434" y="47636"/>
                  <a:pt x="51494" y="48255"/>
                </a:cubicBezTo>
                <a:close/>
                <a:moveTo>
                  <a:pt x="50316" y="49666"/>
                </a:moveTo>
                <a:cubicBezTo>
                  <a:pt x="50451" y="50311"/>
                  <a:pt x="50616" y="50956"/>
                  <a:pt x="50815" y="51594"/>
                </a:cubicBezTo>
                <a:cubicBezTo>
                  <a:pt x="51164" y="51380"/>
                  <a:pt x="51501" y="51155"/>
                  <a:pt x="51831" y="50911"/>
                </a:cubicBezTo>
                <a:cubicBezTo>
                  <a:pt x="51648" y="50138"/>
                  <a:pt x="51509" y="49362"/>
                  <a:pt x="51419" y="48581"/>
                </a:cubicBezTo>
                <a:cubicBezTo>
                  <a:pt x="51058" y="48964"/>
                  <a:pt x="50695" y="49328"/>
                  <a:pt x="50316" y="49666"/>
                </a:cubicBezTo>
                <a:close/>
                <a:moveTo>
                  <a:pt x="48672" y="48255"/>
                </a:moveTo>
                <a:cubicBezTo>
                  <a:pt x="48785" y="48979"/>
                  <a:pt x="48939" y="49699"/>
                  <a:pt x="49141" y="50416"/>
                </a:cubicBezTo>
                <a:cubicBezTo>
                  <a:pt x="49501" y="50150"/>
                  <a:pt x="49847" y="49868"/>
                  <a:pt x="50180" y="49568"/>
                </a:cubicBezTo>
                <a:cubicBezTo>
                  <a:pt x="49997" y="48638"/>
                  <a:pt x="49884" y="47703"/>
                  <a:pt x="49843" y="46769"/>
                </a:cubicBezTo>
                <a:cubicBezTo>
                  <a:pt x="49468" y="47294"/>
                  <a:pt x="49081" y="47790"/>
                  <a:pt x="48672" y="48255"/>
                </a:cubicBezTo>
                <a:close/>
                <a:moveTo>
                  <a:pt x="49824" y="41610"/>
                </a:moveTo>
                <a:cubicBezTo>
                  <a:pt x="49366" y="42484"/>
                  <a:pt x="48954" y="43310"/>
                  <a:pt x="48552" y="44090"/>
                </a:cubicBezTo>
                <a:cubicBezTo>
                  <a:pt x="48500" y="44619"/>
                  <a:pt x="48477" y="45152"/>
                  <a:pt x="48477" y="45685"/>
                </a:cubicBezTo>
                <a:cubicBezTo>
                  <a:pt x="48477" y="46469"/>
                  <a:pt x="48530" y="47253"/>
                  <a:pt x="48642" y="48037"/>
                </a:cubicBezTo>
                <a:cubicBezTo>
                  <a:pt x="49055" y="47557"/>
                  <a:pt x="49449" y="47043"/>
                  <a:pt x="49835" y="46495"/>
                </a:cubicBezTo>
                <a:cubicBezTo>
                  <a:pt x="49832" y="46338"/>
                  <a:pt x="49828" y="46184"/>
                  <a:pt x="49828" y="46026"/>
                </a:cubicBezTo>
                <a:cubicBezTo>
                  <a:pt x="49828" y="43640"/>
                  <a:pt x="50316" y="41265"/>
                  <a:pt x="51332" y="38969"/>
                </a:cubicBezTo>
                <a:cubicBezTo>
                  <a:pt x="50758" y="39888"/>
                  <a:pt x="50267" y="40770"/>
                  <a:pt x="49824" y="41610"/>
                </a:cubicBezTo>
                <a:close/>
                <a:moveTo>
                  <a:pt x="64813" y="26084"/>
                </a:moveTo>
                <a:cubicBezTo>
                  <a:pt x="63984" y="26636"/>
                  <a:pt x="63159" y="27199"/>
                  <a:pt x="62345" y="27780"/>
                </a:cubicBezTo>
                <a:cubicBezTo>
                  <a:pt x="66449" y="25360"/>
                  <a:pt x="71529" y="23154"/>
                  <a:pt x="77173" y="21225"/>
                </a:cubicBezTo>
                <a:cubicBezTo>
                  <a:pt x="77180" y="21222"/>
                  <a:pt x="77188" y="21214"/>
                  <a:pt x="77195" y="21210"/>
                </a:cubicBezTo>
                <a:cubicBezTo>
                  <a:pt x="72678" y="22677"/>
                  <a:pt x="68483" y="24313"/>
                  <a:pt x="64813" y="26084"/>
                </a:cubicBezTo>
                <a:close/>
                <a:moveTo>
                  <a:pt x="71961" y="21646"/>
                </a:moveTo>
                <a:cubicBezTo>
                  <a:pt x="71950" y="21653"/>
                  <a:pt x="71938" y="21661"/>
                  <a:pt x="71923" y="21668"/>
                </a:cubicBezTo>
                <a:cubicBezTo>
                  <a:pt x="74351" y="21027"/>
                  <a:pt x="76767" y="20434"/>
                  <a:pt x="79131" y="19890"/>
                </a:cubicBezTo>
                <a:cubicBezTo>
                  <a:pt x="79139" y="19886"/>
                  <a:pt x="79146" y="19882"/>
                  <a:pt x="79150" y="19878"/>
                </a:cubicBezTo>
                <a:cubicBezTo>
                  <a:pt x="76891" y="20393"/>
                  <a:pt x="74565" y="20963"/>
                  <a:pt x="72216" y="21582"/>
                </a:cubicBezTo>
                <a:cubicBezTo>
                  <a:pt x="72134" y="21601"/>
                  <a:pt x="72047" y="21623"/>
                  <a:pt x="71961" y="21646"/>
                </a:cubicBezTo>
                <a:moveTo>
                  <a:pt x="62701" y="24069"/>
                </a:moveTo>
                <a:cubicBezTo>
                  <a:pt x="62641" y="24107"/>
                  <a:pt x="62581" y="24145"/>
                  <a:pt x="62521" y="24182"/>
                </a:cubicBezTo>
                <a:cubicBezTo>
                  <a:pt x="65616" y="23233"/>
                  <a:pt x="68745" y="22340"/>
                  <a:pt x="71833" y="21526"/>
                </a:cubicBezTo>
                <a:cubicBezTo>
                  <a:pt x="71886" y="21496"/>
                  <a:pt x="71938" y="21462"/>
                  <a:pt x="71991" y="21432"/>
                </a:cubicBezTo>
                <a:cubicBezTo>
                  <a:pt x="71458" y="21571"/>
                  <a:pt x="70925" y="21713"/>
                  <a:pt x="70393" y="21860"/>
                </a:cubicBezTo>
                <a:cubicBezTo>
                  <a:pt x="67849" y="22546"/>
                  <a:pt x="65271" y="23285"/>
                  <a:pt x="62701" y="24069"/>
                </a:cubicBezTo>
                <a:close/>
                <a:moveTo>
                  <a:pt x="53336" y="26872"/>
                </a:moveTo>
                <a:cubicBezTo>
                  <a:pt x="53250" y="26940"/>
                  <a:pt x="53167" y="27007"/>
                  <a:pt x="53085" y="27071"/>
                </a:cubicBezTo>
                <a:cubicBezTo>
                  <a:pt x="55028" y="26384"/>
                  <a:pt x="57013" y="25713"/>
                  <a:pt x="59020" y="25067"/>
                </a:cubicBezTo>
                <a:cubicBezTo>
                  <a:pt x="60195" y="24689"/>
                  <a:pt x="61377" y="24317"/>
                  <a:pt x="62562" y="23953"/>
                </a:cubicBezTo>
                <a:cubicBezTo>
                  <a:pt x="62663" y="23893"/>
                  <a:pt x="62765" y="23829"/>
                  <a:pt x="62866" y="23766"/>
                </a:cubicBezTo>
                <a:cubicBezTo>
                  <a:pt x="59669" y="24741"/>
                  <a:pt x="56458" y="25784"/>
                  <a:pt x="53336" y="26872"/>
                </a:cubicBezTo>
                <a:close/>
                <a:moveTo>
                  <a:pt x="46128" y="29206"/>
                </a:moveTo>
                <a:cubicBezTo>
                  <a:pt x="46061" y="29292"/>
                  <a:pt x="45993" y="29375"/>
                  <a:pt x="45926" y="29461"/>
                </a:cubicBezTo>
                <a:cubicBezTo>
                  <a:pt x="46012" y="29424"/>
                  <a:pt x="46102" y="29390"/>
                  <a:pt x="46188" y="29356"/>
                </a:cubicBezTo>
                <a:cubicBezTo>
                  <a:pt x="48447" y="28467"/>
                  <a:pt x="50800" y="27596"/>
                  <a:pt x="53201" y="26756"/>
                </a:cubicBezTo>
                <a:cubicBezTo>
                  <a:pt x="53313" y="26670"/>
                  <a:pt x="53426" y="26583"/>
                  <a:pt x="53539" y="26497"/>
                </a:cubicBezTo>
                <a:cubicBezTo>
                  <a:pt x="51010" y="27371"/>
                  <a:pt x="48526" y="28279"/>
                  <a:pt x="46128" y="29206"/>
                </a:cubicBezTo>
                <a:close/>
                <a:moveTo>
                  <a:pt x="45599" y="29589"/>
                </a:moveTo>
                <a:cubicBezTo>
                  <a:pt x="45663" y="29506"/>
                  <a:pt x="45731" y="29420"/>
                  <a:pt x="45798" y="29337"/>
                </a:cubicBezTo>
                <a:cubicBezTo>
                  <a:pt x="44117" y="29990"/>
                  <a:pt x="42481" y="30654"/>
                  <a:pt x="40913" y="31326"/>
                </a:cubicBezTo>
                <a:cubicBezTo>
                  <a:pt x="40879" y="31416"/>
                  <a:pt x="40845" y="31502"/>
                  <a:pt x="40815" y="31588"/>
                </a:cubicBezTo>
                <a:cubicBezTo>
                  <a:pt x="42343" y="30917"/>
                  <a:pt x="43945" y="30249"/>
                  <a:pt x="45599" y="29589"/>
                </a:cubicBezTo>
                <a:close/>
                <a:moveTo>
                  <a:pt x="40662" y="32050"/>
                </a:moveTo>
                <a:cubicBezTo>
                  <a:pt x="42117" y="31378"/>
                  <a:pt x="43652" y="30714"/>
                  <a:pt x="45250" y="30054"/>
                </a:cubicBezTo>
                <a:cubicBezTo>
                  <a:pt x="45307" y="29979"/>
                  <a:pt x="45363" y="29904"/>
                  <a:pt x="45419" y="29829"/>
                </a:cubicBezTo>
                <a:cubicBezTo>
                  <a:pt x="43802" y="30474"/>
                  <a:pt x="42237" y="31131"/>
                  <a:pt x="40748" y="31787"/>
                </a:cubicBezTo>
                <a:cubicBezTo>
                  <a:pt x="40718" y="31877"/>
                  <a:pt x="40688" y="31964"/>
                  <a:pt x="40662" y="32050"/>
                </a:cubicBezTo>
                <a:moveTo>
                  <a:pt x="40590" y="31690"/>
                </a:moveTo>
                <a:cubicBezTo>
                  <a:pt x="40620" y="31600"/>
                  <a:pt x="40654" y="31513"/>
                  <a:pt x="40684" y="31423"/>
                </a:cubicBezTo>
                <a:cubicBezTo>
                  <a:pt x="39615" y="31885"/>
                  <a:pt x="38575" y="32346"/>
                  <a:pt x="37574" y="32808"/>
                </a:cubicBezTo>
                <a:cubicBezTo>
                  <a:pt x="37570" y="32898"/>
                  <a:pt x="37570" y="32992"/>
                  <a:pt x="37566" y="33082"/>
                </a:cubicBezTo>
                <a:cubicBezTo>
                  <a:pt x="38538" y="32617"/>
                  <a:pt x="39547" y="32151"/>
                  <a:pt x="40590" y="31690"/>
                </a:cubicBezTo>
                <a:close/>
                <a:moveTo>
                  <a:pt x="37570" y="33543"/>
                </a:moveTo>
                <a:cubicBezTo>
                  <a:pt x="37900" y="33374"/>
                  <a:pt x="38238" y="33206"/>
                  <a:pt x="38583" y="33037"/>
                </a:cubicBezTo>
                <a:cubicBezTo>
                  <a:pt x="39187" y="32740"/>
                  <a:pt x="39806" y="32444"/>
                  <a:pt x="40444" y="32148"/>
                </a:cubicBezTo>
                <a:cubicBezTo>
                  <a:pt x="40470" y="32061"/>
                  <a:pt x="40497" y="31975"/>
                  <a:pt x="40527" y="31885"/>
                </a:cubicBezTo>
                <a:cubicBezTo>
                  <a:pt x="39502" y="32343"/>
                  <a:pt x="38515" y="32797"/>
                  <a:pt x="37566" y="33254"/>
                </a:cubicBezTo>
                <a:cubicBezTo>
                  <a:pt x="37566" y="33352"/>
                  <a:pt x="37566" y="33446"/>
                  <a:pt x="37570" y="33543"/>
                </a:cubicBezTo>
                <a:moveTo>
                  <a:pt x="36054" y="36537"/>
                </a:moveTo>
                <a:cubicBezTo>
                  <a:pt x="36114" y="36785"/>
                  <a:pt x="36167" y="37033"/>
                  <a:pt x="36219" y="37280"/>
                </a:cubicBezTo>
                <a:cubicBezTo>
                  <a:pt x="36632" y="36886"/>
                  <a:pt x="37086" y="36492"/>
                  <a:pt x="37581" y="36098"/>
                </a:cubicBezTo>
                <a:cubicBezTo>
                  <a:pt x="37559" y="35896"/>
                  <a:pt x="37536" y="35689"/>
                  <a:pt x="37514" y="35483"/>
                </a:cubicBezTo>
                <a:cubicBezTo>
                  <a:pt x="36996" y="35832"/>
                  <a:pt x="36508" y="36185"/>
                  <a:pt x="36054" y="36537"/>
                </a:cubicBezTo>
                <a:close/>
                <a:moveTo>
                  <a:pt x="37457" y="31776"/>
                </a:moveTo>
                <a:cubicBezTo>
                  <a:pt x="37469" y="31664"/>
                  <a:pt x="37484" y="31555"/>
                  <a:pt x="37499" y="31446"/>
                </a:cubicBezTo>
                <a:cubicBezTo>
                  <a:pt x="36936" y="31686"/>
                  <a:pt x="36381" y="31926"/>
                  <a:pt x="35837" y="32170"/>
                </a:cubicBezTo>
                <a:cubicBezTo>
                  <a:pt x="35608" y="32268"/>
                  <a:pt x="35383" y="32369"/>
                  <a:pt x="35161" y="32466"/>
                </a:cubicBezTo>
                <a:cubicBezTo>
                  <a:pt x="35176" y="32571"/>
                  <a:pt x="35195" y="32673"/>
                  <a:pt x="35210" y="32778"/>
                </a:cubicBezTo>
                <a:cubicBezTo>
                  <a:pt x="35945" y="32444"/>
                  <a:pt x="36696" y="32110"/>
                  <a:pt x="37457" y="31776"/>
                </a:cubicBezTo>
                <a:close/>
                <a:moveTo>
                  <a:pt x="35296" y="33232"/>
                </a:moveTo>
                <a:cubicBezTo>
                  <a:pt x="35987" y="32905"/>
                  <a:pt x="36692" y="32583"/>
                  <a:pt x="37416" y="32256"/>
                </a:cubicBezTo>
                <a:cubicBezTo>
                  <a:pt x="37424" y="32159"/>
                  <a:pt x="37431" y="32057"/>
                  <a:pt x="37442" y="31960"/>
                </a:cubicBezTo>
                <a:cubicBezTo>
                  <a:pt x="36692" y="32286"/>
                  <a:pt x="35960" y="32613"/>
                  <a:pt x="35240" y="32943"/>
                </a:cubicBezTo>
                <a:cubicBezTo>
                  <a:pt x="35259" y="33040"/>
                  <a:pt x="35277" y="33134"/>
                  <a:pt x="35296" y="33232"/>
                </a:cubicBezTo>
                <a:close/>
                <a:moveTo>
                  <a:pt x="34062" y="34871"/>
                </a:moveTo>
                <a:cubicBezTo>
                  <a:pt x="34467" y="34650"/>
                  <a:pt x="34883" y="34429"/>
                  <a:pt x="35311" y="34207"/>
                </a:cubicBezTo>
                <a:cubicBezTo>
                  <a:pt x="35289" y="34110"/>
                  <a:pt x="35270" y="34012"/>
                  <a:pt x="35247" y="33915"/>
                </a:cubicBezTo>
                <a:cubicBezTo>
                  <a:pt x="34808" y="34132"/>
                  <a:pt x="34377" y="34350"/>
                  <a:pt x="33957" y="34568"/>
                </a:cubicBezTo>
                <a:cubicBezTo>
                  <a:pt x="33991" y="34669"/>
                  <a:pt x="34028" y="34770"/>
                  <a:pt x="34062" y="34871"/>
                </a:cubicBezTo>
                <a:close/>
                <a:moveTo>
                  <a:pt x="33165" y="36005"/>
                </a:moveTo>
                <a:cubicBezTo>
                  <a:pt x="33454" y="35824"/>
                  <a:pt x="33754" y="35641"/>
                  <a:pt x="34062" y="35461"/>
                </a:cubicBezTo>
                <a:cubicBezTo>
                  <a:pt x="34024" y="35344"/>
                  <a:pt x="33987" y="35228"/>
                  <a:pt x="33945" y="35112"/>
                </a:cubicBezTo>
                <a:cubicBezTo>
                  <a:pt x="33638" y="35284"/>
                  <a:pt x="33334" y="35453"/>
                  <a:pt x="33038" y="35622"/>
                </a:cubicBezTo>
                <a:cubicBezTo>
                  <a:pt x="33083" y="35749"/>
                  <a:pt x="33124" y="35881"/>
                  <a:pt x="33165" y="36005"/>
                </a:cubicBezTo>
                <a:close/>
                <a:moveTo>
                  <a:pt x="26843" y="46139"/>
                </a:moveTo>
                <a:cubicBezTo>
                  <a:pt x="26614" y="45493"/>
                  <a:pt x="26490" y="44837"/>
                  <a:pt x="26490" y="44165"/>
                </a:cubicBezTo>
                <a:cubicBezTo>
                  <a:pt x="26490" y="43231"/>
                  <a:pt x="26730" y="42278"/>
                  <a:pt x="27252" y="41321"/>
                </a:cubicBezTo>
                <a:cubicBezTo>
                  <a:pt x="28167" y="39644"/>
                  <a:pt x="30186" y="37884"/>
                  <a:pt x="33000" y="36110"/>
                </a:cubicBezTo>
                <a:cubicBezTo>
                  <a:pt x="32959" y="35982"/>
                  <a:pt x="32914" y="35851"/>
                  <a:pt x="32869" y="35719"/>
                </a:cubicBezTo>
                <a:cubicBezTo>
                  <a:pt x="31593" y="36459"/>
                  <a:pt x="30445" y="37190"/>
                  <a:pt x="29447" y="37918"/>
                </a:cubicBezTo>
                <a:cubicBezTo>
                  <a:pt x="27541" y="39303"/>
                  <a:pt x="26190" y="40657"/>
                  <a:pt x="25556" y="41929"/>
                </a:cubicBezTo>
                <a:cubicBezTo>
                  <a:pt x="25162" y="42721"/>
                  <a:pt x="24978" y="43505"/>
                  <a:pt x="24978" y="44270"/>
                </a:cubicBezTo>
                <a:cubicBezTo>
                  <a:pt x="24978" y="45077"/>
                  <a:pt x="25185" y="45872"/>
                  <a:pt x="25563" y="46641"/>
                </a:cubicBezTo>
                <a:cubicBezTo>
                  <a:pt x="26002" y="46484"/>
                  <a:pt x="26430" y="46315"/>
                  <a:pt x="26843" y="46139"/>
                </a:cubicBezTo>
                <a:moveTo>
                  <a:pt x="25503" y="46867"/>
                </a:moveTo>
                <a:cubicBezTo>
                  <a:pt x="25102" y="47009"/>
                  <a:pt x="24689" y="47148"/>
                  <a:pt x="24269" y="47279"/>
                </a:cubicBezTo>
                <a:cubicBezTo>
                  <a:pt x="24404" y="47478"/>
                  <a:pt x="24550" y="47677"/>
                  <a:pt x="24712" y="47872"/>
                </a:cubicBezTo>
                <a:cubicBezTo>
                  <a:pt x="25117" y="47771"/>
                  <a:pt x="25515" y="47658"/>
                  <a:pt x="25905" y="47542"/>
                </a:cubicBezTo>
                <a:cubicBezTo>
                  <a:pt x="25759" y="47321"/>
                  <a:pt x="25624" y="47095"/>
                  <a:pt x="25503" y="46867"/>
                </a:cubicBezTo>
                <a:moveTo>
                  <a:pt x="26910" y="46315"/>
                </a:moveTo>
                <a:cubicBezTo>
                  <a:pt x="26501" y="46491"/>
                  <a:pt x="26081" y="46656"/>
                  <a:pt x="25650" y="46814"/>
                </a:cubicBezTo>
                <a:cubicBezTo>
                  <a:pt x="25770" y="47043"/>
                  <a:pt x="25909" y="47272"/>
                  <a:pt x="26062" y="47497"/>
                </a:cubicBezTo>
                <a:cubicBezTo>
                  <a:pt x="26475" y="47373"/>
                  <a:pt x="26880" y="47242"/>
                  <a:pt x="27274" y="47103"/>
                </a:cubicBezTo>
                <a:cubicBezTo>
                  <a:pt x="27136" y="46844"/>
                  <a:pt x="27016" y="46581"/>
                  <a:pt x="26910" y="46315"/>
                </a:cubicBezTo>
                <a:close/>
                <a:moveTo>
                  <a:pt x="28655" y="46574"/>
                </a:moveTo>
                <a:cubicBezTo>
                  <a:pt x="28528" y="46270"/>
                  <a:pt x="28426" y="45959"/>
                  <a:pt x="28344" y="45651"/>
                </a:cubicBezTo>
                <a:cubicBezTo>
                  <a:pt x="27931" y="45861"/>
                  <a:pt x="27500" y="46064"/>
                  <a:pt x="27049" y="46259"/>
                </a:cubicBezTo>
                <a:cubicBezTo>
                  <a:pt x="27154" y="46525"/>
                  <a:pt x="27278" y="46788"/>
                  <a:pt x="27421" y="47050"/>
                </a:cubicBezTo>
                <a:cubicBezTo>
                  <a:pt x="27845" y="46844"/>
                  <a:pt x="28254" y="46739"/>
                  <a:pt x="28655" y="46574"/>
                </a:cubicBezTo>
                <a:close/>
                <a:moveTo>
                  <a:pt x="28726" y="46747"/>
                </a:moveTo>
                <a:cubicBezTo>
                  <a:pt x="28332" y="46912"/>
                  <a:pt x="27927" y="47069"/>
                  <a:pt x="27511" y="47216"/>
                </a:cubicBezTo>
                <a:cubicBezTo>
                  <a:pt x="27650" y="47459"/>
                  <a:pt x="27803" y="47696"/>
                  <a:pt x="27969" y="47932"/>
                </a:cubicBezTo>
                <a:cubicBezTo>
                  <a:pt x="28370" y="47816"/>
                  <a:pt x="28760" y="47692"/>
                  <a:pt x="29139" y="47561"/>
                </a:cubicBezTo>
                <a:cubicBezTo>
                  <a:pt x="28985" y="47294"/>
                  <a:pt x="28846" y="47020"/>
                  <a:pt x="28726" y="46747"/>
                </a:cubicBezTo>
                <a:close/>
                <a:moveTo>
                  <a:pt x="30471" y="47058"/>
                </a:moveTo>
                <a:cubicBezTo>
                  <a:pt x="30329" y="46743"/>
                  <a:pt x="30205" y="46428"/>
                  <a:pt x="30103" y="46105"/>
                </a:cubicBezTo>
                <a:cubicBezTo>
                  <a:pt x="29709" y="46311"/>
                  <a:pt x="29293" y="46503"/>
                  <a:pt x="28865" y="46686"/>
                </a:cubicBezTo>
                <a:cubicBezTo>
                  <a:pt x="28985" y="46964"/>
                  <a:pt x="29128" y="47238"/>
                  <a:pt x="29285" y="47512"/>
                </a:cubicBezTo>
                <a:cubicBezTo>
                  <a:pt x="29691" y="47369"/>
                  <a:pt x="30088" y="47219"/>
                  <a:pt x="30471" y="47058"/>
                </a:cubicBezTo>
                <a:moveTo>
                  <a:pt x="31008" y="48075"/>
                </a:moveTo>
                <a:cubicBezTo>
                  <a:pt x="30839" y="47793"/>
                  <a:pt x="30685" y="47512"/>
                  <a:pt x="30550" y="47227"/>
                </a:cubicBezTo>
                <a:cubicBezTo>
                  <a:pt x="30171" y="47384"/>
                  <a:pt x="29781" y="47534"/>
                  <a:pt x="29379" y="47673"/>
                </a:cubicBezTo>
                <a:cubicBezTo>
                  <a:pt x="29533" y="47925"/>
                  <a:pt x="29698" y="48176"/>
                  <a:pt x="29882" y="48424"/>
                </a:cubicBezTo>
                <a:cubicBezTo>
                  <a:pt x="30265" y="48315"/>
                  <a:pt x="30640" y="48199"/>
                  <a:pt x="31008" y="48075"/>
                </a:cubicBezTo>
                <a:moveTo>
                  <a:pt x="31105" y="48232"/>
                </a:moveTo>
                <a:cubicBezTo>
                  <a:pt x="30745" y="48356"/>
                  <a:pt x="30374" y="48469"/>
                  <a:pt x="29995" y="48577"/>
                </a:cubicBezTo>
                <a:cubicBezTo>
                  <a:pt x="30085" y="48698"/>
                  <a:pt x="30178" y="48814"/>
                  <a:pt x="30276" y="48930"/>
                </a:cubicBezTo>
                <a:cubicBezTo>
                  <a:pt x="30370" y="49046"/>
                  <a:pt x="30464" y="49159"/>
                  <a:pt x="30561" y="49272"/>
                </a:cubicBezTo>
                <a:cubicBezTo>
                  <a:pt x="30929" y="49189"/>
                  <a:pt x="31285" y="49099"/>
                  <a:pt x="31638" y="49005"/>
                </a:cubicBezTo>
                <a:cubicBezTo>
                  <a:pt x="31447" y="48750"/>
                  <a:pt x="31270" y="48495"/>
                  <a:pt x="31105" y="48232"/>
                </a:cubicBezTo>
                <a:moveTo>
                  <a:pt x="32872" y="48641"/>
                </a:moveTo>
                <a:cubicBezTo>
                  <a:pt x="32689" y="48352"/>
                  <a:pt x="32523" y="48056"/>
                  <a:pt x="32370" y="47763"/>
                </a:cubicBezTo>
                <a:cubicBezTo>
                  <a:pt x="32009" y="47910"/>
                  <a:pt x="31634" y="48052"/>
                  <a:pt x="31248" y="48184"/>
                </a:cubicBezTo>
                <a:cubicBezTo>
                  <a:pt x="31417" y="48446"/>
                  <a:pt x="31597" y="48709"/>
                  <a:pt x="31788" y="48964"/>
                </a:cubicBezTo>
                <a:cubicBezTo>
                  <a:pt x="32160" y="48863"/>
                  <a:pt x="32520" y="48758"/>
                  <a:pt x="32872" y="48641"/>
                </a:cubicBezTo>
                <a:moveTo>
                  <a:pt x="33240" y="49193"/>
                </a:moveTo>
                <a:cubicBezTo>
                  <a:pt x="33150" y="49062"/>
                  <a:pt x="33060" y="48930"/>
                  <a:pt x="32974" y="48799"/>
                </a:cubicBezTo>
                <a:cubicBezTo>
                  <a:pt x="32629" y="48911"/>
                  <a:pt x="32272" y="49020"/>
                  <a:pt x="31908" y="49122"/>
                </a:cubicBezTo>
                <a:cubicBezTo>
                  <a:pt x="32092" y="49358"/>
                  <a:pt x="32287" y="49594"/>
                  <a:pt x="32493" y="49827"/>
                </a:cubicBezTo>
                <a:cubicBezTo>
                  <a:pt x="32846" y="49752"/>
                  <a:pt x="33191" y="49673"/>
                  <a:pt x="33529" y="49587"/>
                </a:cubicBezTo>
                <a:cubicBezTo>
                  <a:pt x="33431" y="49455"/>
                  <a:pt x="33334" y="49324"/>
                  <a:pt x="33240" y="49193"/>
                </a:cubicBezTo>
                <a:moveTo>
                  <a:pt x="34726" y="49245"/>
                </a:moveTo>
                <a:cubicBezTo>
                  <a:pt x="34535" y="48949"/>
                  <a:pt x="34354" y="48653"/>
                  <a:pt x="34193" y="48352"/>
                </a:cubicBezTo>
                <a:cubicBezTo>
                  <a:pt x="33848" y="48491"/>
                  <a:pt x="33488" y="48626"/>
                  <a:pt x="33116" y="48750"/>
                </a:cubicBezTo>
                <a:cubicBezTo>
                  <a:pt x="33195" y="48870"/>
                  <a:pt x="33274" y="48990"/>
                  <a:pt x="33360" y="49110"/>
                </a:cubicBezTo>
                <a:cubicBezTo>
                  <a:pt x="33461" y="49257"/>
                  <a:pt x="33570" y="49403"/>
                  <a:pt x="33679" y="49546"/>
                </a:cubicBezTo>
                <a:cubicBezTo>
                  <a:pt x="34039" y="49452"/>
                  <a:pt x="34384" y="49354"/>
                  <a:pt x="34726" y="49245"/>
                </a:cubicBezTo>
                <a:close/>
                <a:moveTo>
                  <a:pt x="34827" y="49399"/>
                </a:moveTo>
                <a:cubicBezTo>
                  <a:pt x="34493" y="49508"/>
                  <a:pt x="34148" y="49606"/>
                  <a:pt x="33799" y="49699"/>
                </a:cubicBezTo>
                <a:cubicBezTo>
                  <a:pt x="33987" y="49939"/>
                  <a:pt x="34186" y="50176"/>
                  <a:pt x="34396" y="50412"/>
                </a:cubicBezTo>
                <a:cubicBezTo>
                  <a:pt x="34733" y="50345"/>
                  <a:pt x="35067" y="50273"/>
                  <a:pt x="35394" y="50195"/>
                </a:cubicBezTo>
                <a:cubicBezTo>
                  <a:pt x="35191" y="49932"/>
                  <a:pt x="35004" y="49666"/>
                  <a:pt x="34827" y="49399"/>
                </a:cubicBezTo>
                <a:moveTo>
                  <a:pt x="36553" y="49879"/>
                </a:moveTo>
                <a:cubicBezTo>
                  <a:pt x="36354" y="49583"/>
                  <a:pt x="36174" y="49283"/>
                  <a:pt x="36005" y="48979"/>
                </a:cubicBezTo>
                <a:cubicBezTo>
                  <a:pt x="35671" y="49114"/>
                  <a:pt x="35322" y="49238"/>
                  <a:pt x="34966" y="49354"/>
                </a:cubicBezTo>
                <a:cubicBezTo>
                  <a:pt x="35146" y="49624"/>
                  <a:pt x="35341" y="49891"/>
                  <a:pt x="35544" y="50157"/>
                </a:cubicBezTo>
                <a:cubicBezTo>
                  <a:pt x="35889" y="50071"/>
                  <a:pt x="36227" y="49977"/>
                  <a:pt x="36553" y="49879"/>
                </a:cubicBezTo>
                <a:close/>
                <a:moveTo>
                  <a:pt x="36654" y="50030"/>
                </a:moveTo>
                <a:cubicBezTo>
                  <a:pt x="36332" y="50131"/>
                  <a:pt x="36002" y="50221"/>
                  <a:pt x="35664" y="50307"/>
                </a:cubicBezTo>
                <a:cubicBezTo>
                  <a:pt x="35855" y="50551"/>
                  <a:pt x="36058" y="50791"/>
                  <a:pt x="36268" y="51028"/>
                </a:cubicBezTo>
                <a:cubicBezTo>
                  <a:pt x="36598" y="50968"/>
                  <a:pt x="36917" y="50904"/>
                  <a:pt x="37232" y="50832"/>
                </a:cubicBezTo>
                <a:cubicBezTo>
                  <a:pt x="37030" y="50570"/>
                  <a:pt x="36835" y="50300"/>
                  <a:pt x="36654" y="50030"/>
                </a:cubicBezTo>
                <a:moveTo>
                  <a:pt x="38358" y="50547"/>
                </a:moveTo>
                <a:cubicBezTo>
                  <a:pt x="38159" y="50247"/>
                  <a:pt x="37971" y="49943"/>
                  <a:pt x="37795" y="49636"/>
                </a:cubicBezTo>
                <a:cubicBezTo>
                  <a:pt x="37472" y="49763"/>
                  <a:pt x="37138" y="49879"/>
                  <a:pt x="36793" y="49988"/>
                </a:cubicBezTo>
                <a:cubicBezTo>
                  <a:pt x="36977" y="50262"/>
                  <a:pt x="37176" y="50532"/>
                  <a:pt x="37382" y="50799"/>
                </a:cubicBezTo>
                <a:cubicBezTo>
                  <a:pt x="37716" y="50724"/>
                  <a:pt x="38043" y="50637"/>
                  <a:pt x="38358" y="50547"/>
                </a:cubicBezTo>
                <a:moveTo>
                  <a:pt x="38459" y="50697"/>
                </a:moveTo>
                <a:cubicBezTo>
                  <a:pt x="38148" y="50787"/>
                  <a:pt x="37829" y="50870"/>
                  <a:pt x="37502" y="50949"/>
                </a:cubicBezTo>
                <a:cubicBezTo>
                  <a:pt x="37698" y="51196"/>
                  <a:pt x="37900" y="51440"/>
                  <a:pt x="38114" y="51684"/>
                </a:cubicBezTo>
                <a:cubicBezTo>
                  <a:pt x="38433" y="51632"/>
                  <a:pt x="38748" y="51575"/>
                  <a:pt x="39052" y="51512"/>
                </a:cubicBezTo>
                <a:cubicBezTo>
                  <a:pt x="38846" y="51241"/>
                  <a:pt x="38647" y="50971"/>
                  <a:pt x="38459" y="50697"/>
                </a:cubicBezTo>
                <a:moveTo>
                  <a:pt x="40148" y="51253"/>
                </a:moveTo>
                <a:cubicBezTo>
                  <a:pt x="39945" y="50949"/>
                  <a:pt x="39750" y="50641"/>
                  <a:pt x="39570" y="50330"/>
                </a:cubicBezTo>
                <a:cubicBezTo>
                  <a:pt x="39258" y="50446"/>
                  <a:pt x="38936" y="50555"/>
                  <a:pt x="38598" y="50656"/>
                </a:cubicBezTo>
                <a:cubicBezTo>
                  <a:pt x="38789" y="50934"/>
                  <a:pt x="38992" y="51208"/>
                  <a:pt x="39202" y="51482"/>
                </a:cubicBezTo>
                <a:cubicBezTo>
                  <a:pt x="39525" y="51410"/>
                  <a:pt x="39844" y="51335"/>
                  <a:pt x="40148" y="51253"/>
                </a:cubicBezTo>
                <a:moveTo>
                  <a:pt x="40249" y="51403"/>
                </a:moveTo>
                <a:cubicBezTo>
                  <a:pt x="39949" y="51485"/>
                  <a:pt x="39637" y="51560"/>
                  <a:pt x="39318" y="51628"/>
                </a:cubicBezTo>
                <a:cubicBezTo>
                  <a:pt x="39517" y="51879"/>
                  <a:pt x="39724" y="52131"/>
                  <a:pt x="39941" y="52375"/>
                </a:cubicBezTo>
                <a:cubicBezTo>
                  <a:pt x="40249" y="52333"/>
                  <a:pt x="40553" y="52284"/>
                  <a:pt x="40853" y="52228"/>
                </a:cubicBezTo>
                <a:cubicBezTo>
                  <a:pt x="40643" y="51954"/>
                  <a:pt x="40440" y="51680"/>
                  <a:pt x="40249" y="51403"/>
                </a:cubicBezTo>
                <a:close/>
                <a:moveTo>
                  <a:pt x="41329" y="51065"/>
                </a:moveTo>
                <a:cubicBezTo>
                  <a:pt x="41206" y="51110"/>
                  <a:pt x="41078" y="51151"/>
                  <a:pt x="40951" y="51193"/>
                </a:cubicBezTo>
                <a:cubicBezTo>
                  <a:pt x="40767" y="51253"/>
                  <a:pt x="40579" y="51309"/>
                  <a:pt x="40388" y="51365"/>
                </a:cubicBezTo>
                <a:cubicBezTo>
                  <a:pt x="40583" y="51643"/>
                  <a:pt x="40785" y="51924"/>
                  <a:pt x="40999" y="52198"/>
                </a:cubicBezTo>
                <a:cubicBezTo>
                  <a:pt x="41314" y="52138"/>
                  <a:pt x="41622" y="52071"/>
                  <a:pt x="41922" y="51999"/>
                </a:cubicBezTo>
                <a:cubicBezTo>
                  <a:pt x="41712" y="51692"/>
                  <a:pt x="41517" y="51380"/>
                  <a:pt x="41329" y="51065"/>
                </a:cubicBezTo>
                <a:close/>
                <a:moveTo>
                  <a:pt x="42995" y="51699"/>
                </a:moveTo>
                <a:cubicBezTo>
                  <a:pt x="42789" y="51346"/>
                  <a:pt x="42594" y="50994"/>
                  <a:pt x="42418" y="50641"/>
                </a:cubicBezTo>
                <a:cubicBezTo>
                  <a:pt x="42114" y="50772"/>
                  <a:pt x="41795" y="50900"/>
                  <a:pt x="41457" y="51020"/>
                </a:cubicBezTo>
                <a:cubicBezTo>
                  <a:pt x="41645" y="51339"/>
                  <a:pt x="41847" y="51650"/>
                  <a:pt x="42057" y="51962"/>
                </a:cubicBezTo>
                <a:cubicBezTo>
                  <a:pt x="42384" y="51879"/>
                  <a:pt x="42695" y="51793"/>
                  <a:pt x="42995" y="51699"/>
                </a:cubicBezTo>
                <a:close/>
                <a:moveTo>
                  <a:pt x="43082" y="51845"/>
                </a:moveTo>
                <a:cubicBezTo>
                  <a:pt x="42785" y="51939"/>
                  <a:pt x="42478" y="52026"/>
                  <a:pt x="42159" y="52108"/>
                </a:cubicBezTo>
                <a:cubicBezTo>
                  <a:pt x="42358" y="52393"/>
                  <a:pt x="42564" y="52675"/>
                  <a:pt x="42778" y="52956"/>
                </a:cubicBezTo>
                <a:cubicBezTo>
                  <a:pt x="42894" y="52934"/>
                  <a:pt x="43014" y="52915"/>
                  <a:pt x="43127" y="52892"/>
                </a:cubicBezTo>
                <a:cubicBezTo>
                  <a:pt x="43314" y="52855"/>
                  <a:pt x="43498" y="52817"/>
                  <a:pt x="43678" y="52780"/>
                </a:cubicBezTo>
                <a:cubicBezTo>
                  <a:pt x="43468" y="52472"/>
                  <a:pt x="43269" y="52161"/>
                  <a:pt x="43082" y="51845"/>
                </a:cubicBezTo>
                <a:close/>
                <a:moveTo>
                  <a:pt x="44733" y="52517"/>
                </a:moveTo>
                <a:cubicBezTo>
                  <a:pt x="44526" y="52168"/>
                  <a:pt x="44327" y="51819"/>
                  <a:pt x="44147" y="51463"/>
                </a:cubicBezTo>
                <a:cubicBezTo>
                  <a:pt x="43847" y="51583"/>
                  <a:pt x="43536" y="51699"/>
                  <a:pt x="43209" y="51804"/>
                </a:cubicBezTo>
                <a:cubicBezTo>
                  <a:pt x="43401" y="52123"/>
                  <a:pt x="43603" y="52438"/>
                  <a:pt x="43817" y="52750"/>
                </a:cubicBezTo>
                <a:cubicBezTo>
                  <a:pt x="44132" y="52678"/>
                  <a:pt x="44440" y="52600"/>
                  <a:pt x="44733" y="52517"/>
                </a:cubicBezTo>
                <a:moveTo>
                  <a:pt x="44823" y="52667"/>
                </a:moveTo>
                <a:cubicBezTo>
                  <a:pt x="44530" y="52746"/>
                  <a:pt x="44230" y="52825"/>
                  <a:pt x="43918" y="52896"/>
                </a:cubicBezTo>
                <a:cubicBezTo>
                  <a:pt x="44113" y="53181"/>
                  <a:pt x="44324" y="53463"/>
                  <a:pt x="44537" y="53740"/>
                </a:cubicBezTo>
                <a:cubicBezTo>
                  <a:pt x="44841" y="53699"/>
                  <a:pt x="45138" y="53650"/>
                  <a:pt x="45423" y="53598"/>
                </a:cubicBezTo>
                <a:cubicBezTo>
                  <a:pt x="45213" y="53290"/>
                  <a:pt x="45014" y="52979"/>
                  <a:pt x="44823" y="52667"/>
                </a:cubicBezTo>
                <a:close/>
                <a:moveTo>
                  <a:pt x="46462" y="53376"/>
                </a:moveTo>
                <a:cubicBezTo>
                  <a:pt x="46252" y="53031"/>
                  <a:pt x="46057" y="52682"/>
                  <a:pt x="45869" y="52329"/>
                </a:cubicBezTo>
                <a:cubicBezTo>
                  <a:pt x="45573" y="52438"/>
                  <a:pt x="45265" y="52536"/>
                  <a:pt x="44950" y="52630"/>
                </a:cubicBezTo>
                <a:cubicBezTo>
                  <a:pt x="45142" y="52945"/>
                  <a:pt x="45348" y="53260"/>
                  <a:pt x="45562" y="53571"/>
                </a:cubicBezTo>
                <a:cubicBezTo>
                  <a:pt x="45869" y="53511"/>
                  <a:pt x="46170" y="53448"/>
                  <a:pt x="46462" y="53376"/>
                </a:cubicBezTo>
                <a:moveTo>
                  <a:pt x="46552" y="53523"/>
                </a:moveTo>
                <a:cubicBezTo>
                  <a:pt x="46263" y="53594"/>
                  <a:pt x="45967" y="53658"/>
                  <a:pt x="45663" y="53718"/>
                </a:cubicBezTo>
                <a:cubicBezTo>
                  <a:pt x="45858" y="54003"/>
                  <a:pt x="46068" y="54284"/>
                  <a:pt x="46282" y="54562"/>
                </a:cubicBezTo>
                <a:cubicBezTo>
                  <a:pt x="46579" y="54528"/>
                  <a:pt x="46871" y="54491"/>
                  <a:pt x="47153" y="54446"/>
                </a:cubicBezTo>
                <a:cubicBezTo>
                  <a:pt x="46942" y="54142"/>
                  <a:pt x="46744" y="53834"/>
                  <a:pt x="46552" y="53523"/>
                </a:cubicBezTo>
                <a:close/>
                <a:moveTo>
                  <a:pt x="48181" y="54266"/>
                </a:moveTo>
                <a:cubicBezTo>
                  <a:pt x="47971" y="53924"/>
                  <a:pt x="47772" y="53579"/>
                  <a:pt x="47584" y="53234"/>
                </a:cubicBezTo>
                <a:cubicBezTo>
                  <a:pt x="47291" y="53324"/>
                  <a:pt x="46991" y="53410"/>
                  <a:pt x="46680" y="53489"/>
                </a:cubicBezTo>
                <a:cubicBezTo>
                  <a:pt x="46871" y="53804"/>
                  <a:pt x="47078" y="54115"/>
                  <a:pt x="47291" y="54427"/>
                </a:cubicBezTo>
                <a:cubicBezTo>
                  <a:pt x="47595" y="54378"/>
                  <a:pt x="47892" y="54326"/>
                  <a:pt x="48181" y="54266"/>
                </a:cubicBezTo>
                <a:moveTo>
                  <a:pt x="48271" y="54408"/>
                </a:moveTo>
                <a:cubicBezTo>
                  <a:pt x="47986" y="54468"/>
                  <a:pt x="47693" y="54524"/>
                  <a:pt x="47393" y="54573"/>
                </a:cubicBezTo>
                <a:cubicBezTo>
                  <a:pt x="47592" y="54855"/>
                  <a:pt x="47798" y="55132"/>
                  <a:pt x="48012" y="55410"/>
                </a:cubicBezTo>
                <a:cubicBezTo>
                  <a:pt x="48301" y="55387"/>
                  <a:pt x="48590" y="55357"/>
                  <a:pt x="48871" y="55324"/>
                </a:cubicBezTo>
                <a:cubicBezTo>
                  <a:pt x="48661" y="55023"/>
                  <a:pt x="48462" y="54716"/>
                  <a:pt x="48271" y="54408"/>
                </a:cubicBezTo>
                <a:moveTo>
                  <a:pt x="49884" y="55177"/>
                </a:moveTo>
                <a:cubicBezTo>
                  <a:pt x="49678" y="54843"/>
                  <a:pt x="49479" y="54506"/>
                  <a:pt x="49291" y="54164"/>
                </a:cubicBezTo>
                <a:cubicBezTo>
                  <a:pt x="49002" y="54243"/>
                  <a:pt x="48702" y="54318"/>
                  <a:pt x="48398" y="54382"/>
                </a:cubicBezTo>
                <a:cubicBezTo>
                  <a:pt x="48593" y="54693"/>
                  <a:pt x="48796" y="55001"/>
                  <a:pt x="49006" y="55309"/>
                </a:cubicBezTo>
                <a:cubicBezTo>
                  <a:pt x="49306" y="55271"/>
                  <a:pt x="49599" y="55226"/>
                  <a:pt x="49884" y="55177"/>
                </a:cubicBezTo>
                <a:moveTo>
                  <a:pt x="49974" y="55324"/>
                </a:moveTo>
                <a:cubicBezTo>
                  <a:pt x="49693" y="55372"/>
                  <a:pt x="49404" y="55414"/>
                  <a:pt x="49111" y="55455"/>
                </a:cubicBezTo>
                <a:cubicBezTo>
                  <a:pt x="49306" y="55733"/>
                  <a:pt x="49513" y="56010"/>
                  <a:pt x="49723" y="56284"/>
                </a:cubicBezTo>
                <a:cubicBezTo>
                  <a:pt x="50012" y="56269"/>
                  <a:pt x="50293" y="56250"/>
                  <a:pt x="50574" y="56224"/>
                </a:cubicBezTo>
                <a:cubicBezTo>
                  <a:pt x="50364" y="55928"/>
                  <a:pt x="50165" y="55627"/>
                  <a:pt x="49974" y="55324"/>
                </a:cubicBezTo>
                <a:moveTo>
                  <a:pt x="51580" y="56115"/>
                </a:moveTo>
                <a:cubicBezTo>
                  <a:pt x="51374" y="55785"/>
                  <a:pt x="51175" y="55455"/>
                  <a:pt x="50987" y="55121"/>
                </a:cubicBezTo>
                <a:cubicBezTo>
                  <a:pt x="50698" y="55189"/>
                  <a:pt x="50406" y="55249"/>
                  <a:pt x="50102" y="55301"/>
                </a:cubicBezTo>
                <a:cubicBezTo>
                  <a:pt x="50297" y="55605"/>
                  <a:pt x="50499" y="55913"/>
                  <a:pt x="50710" y="56213"/>
                </a:cubicBezTo>
                <a:cubicBezTo>
                  <a:pt x="51006" y="56187"/>
                  <a:pt x="51295" y="56153"/>
                  <a:pt x="51580" y="56115"/>
                </a:cubicBezTo>
                <a:close/>
                <a:moveTo>
                  <a:pt x="51670" y="56258"/>
                </a:moveTo>
                <a:cubicBezTo>
                  <a:pt x="51389" y="56295"/>
                  <a:pt x="51103" y="56329"/>
                  <a:pt x="50815" y="56359"/>
                </a:cubicBezTo>
                <a:cubicBezTo>
                  <a:pt x="51010" y="56633"/>
                  <a:pt x="51209" y="56907"/>
                  <a:pt x="51419" y="57177"/>
                </a:cubicBezTo>
                <a:cubicBezTo>
                  <a:pt x="51704" y="57170"/>
                  <a:pt x="51981" y="57158"/>
                  <a:pt x="52259" y="57143"/>
                </a:cubicBezTo>
                <a:cubicBezTo>
                  <a:pt x="52056" y="56851"/>
                  <a:pt x="51858" y="56554"/>
                  <a:pt x="51670" y="56258"/>
                </a:cubicBezTo>
                <a:close/>
                <a:moveTo>
                  <a:pt x="53257" y="57065"/>
                </a:moveTo>
                <a:cubicBezTo>
                  <a:pt x="53055" y="56742"/>
                  <a:pt x="52859" y="56419"/>
                  <a:pt x="52676" y="56096"/>
                </a:cubicBezTo>
                <a:cubicBezTo>
                  <a:pt x="52387" y="56149"/>
                  <a:pt x="52094" y="56198"/>
                  <a:pt x="51798" y="56239"/>
                </a:cubicBezTo>
                <a:cubicBezTo>
                  <a:pt x="51989" y="56539"/>
                  <a:pt x="52192" y="56836"/>
                  <a:pt x="52398" y="57132"/>
                </a:cubicBezTo>
                <a:cubicBezTo>
                  <a:pt x="52687" y="57113"/>
                  <a:pt x="52976" y="57091"/>
                  <a:pt x="53257" y="57065"/>
                </a:cubicBezTo>
                <a:moveTo>
                  <a:pt x="53351" y="57207"/>
                </a:moveTo>
                <a:cubicBezTo>
                  <a:pt x="53070" y="57237"/>
                  <a:pt x="52788" y="57260"/>
                  <a:pt x="52499" y="57278"/>
                </a:cubicBezTo>
                <a:cubicBezTo>
                  <a:pt x="52694" y="57549"/>
                  <a:pt x="52893" y="57819"/>
                  <a:pt x="53100" y="58085"/>
                </a:cubicBezTo>
                <a:lnTo>
                  <a:pt x="53126" y="58085"/>
                </a:lnTo>
                <a:cubicBezTo>
                  <a:pt x="53396" y="58085"/>
                  <a:pt x="53666" y="58081"/>
                  <a:pt x="53932" y="58074"/>
                </a:cubicBezTo>
                <a:cubicBezTo>
                  <a:pt x="53734" y="57785"/>
                  <a:pt x="53539" y="57496"/>
                  <a:pt x="53351" y="57207"/>
                </a:cubicBezTo>
                <a:close/>
                <a:moveTo>
                  <a:pt x="54923" y="58025"/>
                </a:moveTo>
                <a:cubicBezTo>
                  <a:pt x="54724" y="57714"/>
                  <a:pt x="54529" y="57398"/>
                  <a:pt x="54345" y="57083"/>
                </a:cubicBezTo>
                <a:cubicBezTo>
                  <a:pt x="54060" y="57125"/>
                  <a:pt x="53771" y="57162"/>
                  <a:pt x="53479" y="57192"/>
                </a:cubicBezTo>
                <a:cubicBezTo>
                  <a:pt x="53670" y="57488"/>
                  <a:pt x="53865" y="57777"/>
                  <a:pt x="54071" y="58070"/>
                </a:cubicBezTo>
                <a:cubicBezTo>
                  <a:pt x="54356" y="58059"/>
                  <a:pt x="54642" y="58044"/>
                  <a:pt x="54923" y="58025"/>
                </a:cubicBezTo>
                <a:close/>
                <a:moveTo>
                  <a:pt x="55017" y="58168"/>
                </a:moveTo>
                <a:cubicBezTo>
                  <a:pt x="54739" y="58186"/>
                  <a:pt x="54458" y="58205"/>
                  <a:pt x="54176" y="58216"/>
                </a:cubicBezTo>
                <a:cubicBezTo>
                  <a:pt x="54368" y="58483"/>
                  <a:pt x="54563" y="58745"/>
                  <a:pt x="54765" y="59008"/>
                </a:cubicBezTo>
                <a:cubicBezTo>
                  <a:pt x="55006" y="59016"/>
                  <a:pt x="55246" y="59019"/>
                  <a:pt x="55486" y="59019"/>
                </a:cubicBezTo>
                <a:cubicBezTo>
                  <a:pt x="55523" y="59019"/>
                  <a:pt x="55557" y="59019"/>
                  <a:pt x="55595" y="59019"/>
                </a:cubicBezTo>
                <a:cubicBezTo>
                  <a:pt x="55396" y="58734"/>
                  <a:pt x="55204" y="58453"/>
                  <a:pt x="55017" y="58168"/>
                </a:cubicBezTo>
                <a:moveTo>
                  <a:pt x="56578" y="58997"/>
                </a:moveTo>
                <a:cubicBezTo>
                  <a:pt x="56379" y="58693"/>
                  <a:pt x="56191" y="58385"/>
                  <a:pt x="56007" y="58078"/>
                </a:cubicBezTo>
                <a:cubicBezTo>
                  <a:pt x="55722" y="58108"/>
                  <a:pt x="55433" y="58134"/>
                  <a:pt x="55144" y="58156"/>
                </a:cubicBezTo>
                <a:cubicBezTo>
                  <a:pt x="55332" y="58445"/>
                  <a:pt x="55527" y="58734"/>
                  <a:pt x="55730" y="59016"/>
                </a:cubicBezTo>
                <a:cubicBezTo>
                  <a:pt x="56015" y="59016"/>
                  <a:pt x="56296" y="59008"/>
                  <a:pt x="56578" y="58997"/>
                </a:cubicBezTo>
                <a:close/>
                <a:moveTo>
                  <a:pt x="56671" y="59139"/>
                </a:moveTo>
                <a:cubicBezTo>
                  <a:pt x="56394" y="59151"/>
                  <a:pt x="56116" y="59158"/>
                  <a:pt x="55835" y="59162"/>
                </a:cubicBezTo>
                <a:cubicBezTo>
                  <a:pt x="56026" y="59425"/>
                  <a:pt x="56221" y="59687"/>
                  <a:pt x="56420" y="59946"/>
                </a:cubicBezTo>
                <a:cubicBezTo>
                  <a:pt x="56698" y="59957"/>
                  <a:pt x="56972" y="59969"/>
                  <a:pt x="57242" y="59972"/>
                </a:cubicBezTo>
                <a:cubicBezTo>
                  <a:pt x="57047" y="59698"/>
                  <a:pt x="56855" y="59421"/>
                  <a:pt x="56671" y="59139"/>
                </a:cubicBezTo>
                <a:close/>
                <a:moveTo>
                  <a:pt x="57835" y="59980"/>
                </a:moveTo>
                <a:cubicBezTo>
                  <a:pt x="57966" y="59980"/>
                  <a:pt x="58093" y="59980"/>
                  <a:pt x="58221" y="59976"/>
                </a:cubicBezTo>
                <a:cubicBezTo>
                  <a:pt x="58026" y="59680"/>
                  <a:pt x="57838" y="59379"/>
                  <a:pt x="57654" y="59079"/>
                </a:cubicBezTo>
                <a:cubicBezTo>
                  <a:pt x="57373" y="59102"/>
                  <a:pt x="57088" y="59121"/>
                  <a:pt x="56799" y="59132"/>
                </a:cubicBezTo>
                <a:cubicBezTo>
                  <a:pt x="56987" y="59417"/>
                  <a:pt x="57182" y="59698"/>
                  <a:pt x="57381" y="59976"/>
                </a:cubicBezTo>
                <a:cubicBezTo>
                  <a:pt x="57531" y="59980"/>
                  <a:pt x="57685" y="59980"/>
                  <a:pt x="57835" y="59980"/>
                </a:cubicBezTo>
                <a:moveTo>
                  <a:pt x="58315" y="60119"/>
                </a:moveTo>
                <a:cubicBezTo>
                  <a:pt x="58157" y="60122"/>
                  <a:pt x="57996" y="60122"/>
                  <a:pt x="57835" y="60122"/>
                </a:cubicBezTo>
                <a:cubicBezTo>
                  <a:pt x="57718" y="60122"/>
                  <a:pt x="57602" y="60122"/>
                  <a:pt x="57486" y="60122"/>
                </a:cubicBezTo>
                <a:cubicBezTo>
                  <a:pt x="57673" y="60381"/>
                  <a:pt x="57865" y="60636"/>
                  <a:pt x="58063" y="60892"/>
                </a:cubicBezTo>
                <a:cubicBezTo>
                  <a:pt x="58337" y="60910"/>
                  <a:pt x="58611" y="60925"/>
                  <a:pt x="58881" y="60940"/>
                </a:cubicBezTo>
                <a:cubicBezTo>
                  <a:pt x="58686" y="60666"/>
                  <a:pt x="58499" y="60396"/>
                  <a:pt x="58315" y="60119"/>
                </a:cubicBezTo>
                <a:moveTo>
                  <a:pt x="59857" y="60967"/>
                </a:moveTo>
                <a:cubicBezTo>
                  <a:pt x="59662" y="60674"/>
                  <a:pt x="59474" y="60381"/>
                  <a:pt x="59294" y="60085"/>
                </a:cubicBezTo>
                <a:cubicBezTo>
                  <a:pt x="59013" y="60100"/>
                  <a:pt x="58728" y="60111"/>
                  <a:pt x="58442" y="60119"/>
                </a:cubicBezTo>
                <a:cubicBezTo>
                  <a:pt x="58630" y="60396"/>
                  <a:pt x="58821" y="60670"/>
                  <a:pt x="59020" y="60944"/>
                </a:cubicBezTo>
                <a:cubicBezTo>
                  <a:pt x="59298" y="60955"/>
                  <a:pt x="59579" y="60963"/>
                  <a:pt x="59857" y="60967"/>
                </a:cubicBezTo>
                <a:close/>
                <a:moveTo>
                  <a:pt x="59951" y="61109"/>
                </a:moveTo>
                <a:cubicBezTo>
                  <a:pt x="59677" y="61105"/>
                  <a:pt x="59403" y="61102"/>
                  <a:pt x="59125" y="61090"/>
                </a:cubicBezTo>
                <a:cubicBezTo>
                  <a:pt x="59309" y="61346"/>
                  <a:pt x="59504" y="61597"/>
                  <a:pt x="59699" y="61848"/>
                </a:cubicBezTo>
                <a:cubicBezTo>
                  <a:pt x="59969" y="61875"/>
                  <a:pt x="60243" y="61897"/>
                  <a:pt x="60514" y="61912"/>
                </a:cubicBezTo>
                <a:cubicBezTo>
                  <a:pt x="60318" y="61646"/>
                  <a:pt x="60135" y="61379"/>
                  <a:pt x="59951" y="61109"/>
                </a:cubicBezTo>
                <a:close/>
                <a:moveTo>
                  <a:pt x="61482" y="61961"/>
                </a:moveTo>
                <a:cubicBezTo>
                  <a:pt x="61290" y="61676"/>
                  <a:pt x="61103" y="61391"/>
                  <a:pt x="60926" y="61102"/>
                </a:cubicBezTo>
                <a:cubicBezTo>
                  <a:pt x="60679" y="61105"/>
                  <a:pt x="60435" y="61109"/>
                  <a:pt x="60187" y="61109"/>
                </a:cubicBezTo>
                <a:cubicBezTo>
                  <a:pt x="60150" y="61109"/>
                  <a:pt x="60116" y="61109"/>
                  <a:pt x="60078" y="61109"/>
                </a:cubicBezTo>
                <a:cubicBezTo>
                  <a:pt x="60262" y="61383"/>
                  <a:pt x="60454" y="61653"/>
                  <a:pt x="60649" y="61923"/>
                </a:cubicBezTo>
                <a:cubicBezTo>
                  <a:pt x="60926" y="61938"/>
                  <a:pt x="61204" y="61953"/>
                  <a:pt x="61482" y="61961"/>
                </a:cubicBezTo>
                <a:close/>
                <a:moveTo>
                  <a:pt x="61579" y="62103"/>
                </a:moveTo>
                <a:cubicBezTo>
                  <a:pt x="61305" y="62096"/>
                  <a:pt x="61031" y="62085"/>
                  <a:pt x="60754" y="62070"/>
                </a:cubicBezTo>
                <a:cubicBezTo>
                  <a:pt x="60941" y="62317"/>
                  <a:pt x="61129" y="62569"/>
                  <a:pt x="61324" y="62816"/>
                </a:cubicBezTo>
                <a:cubicBezTo>
                  <a:pt x="61594" y="62846"/>
                  <a:pt x="61864" y="62873"/>
                  <a:pt x="62134" y="62895"/>
                </a:cubicBezTo>
                <a:cubicBezTo>
                  <a:pt x="61943" y="62632"/>
                  <a:pt x="61759" y="62370"/>
                  <a:pt x="61579" y="62103"/>
                </a:cubicBezTo>
                <a:close/>
                <a:moveTo>
                  <a:pt x="63099" y="62963"/>
                </a:moveTo>
                <a:cubicBezTo>
                  <a:pt x="62911" y="62685"/>
                  <a:pt x="62723" y="62404"/>
                  <a:pt x="62547" y="62118"/>
                </a:cubicBezTo>
                <a:cubicBezTo>
                  <a:pt x="62266" y="62118"/>
                  <a:pt x="61984" y="62115"/>
                  <a:pt x="61703" y="62107"/>
                </a:cubicBezTo>
                <a:cubicBezTo>
                  <a:pt x="61887" y="62374"/>
                  <a:pt x="62074" y="62644"/>
                  <a:pt x="62269" y="62906"/>
                </a:cubicBezTo>
                <a:cubicBezTo>
                  <a:pt x="62547" y="62929"/>
                  <a:pt x="62825" y="62948"/>
                  <a:pt x="63099" y="62963"/>
                </a:cubicBezTo>
                <a:close/>
                <a:moveTo>
                  <a:pt x="63196" y="63105"/>
                </a:moveTo>
                <a:cubicBezTo>
                  <a:pt x="62922" y="63090"/>
                  <a:pt x="62652" y="63075"/>
                  <a:pt x="62378" y="63053"/>
                </a:cubicBezTo>
                <a:cubicBezTo>
                  <a:pt x="62562" y="63300"/>
                  <a:pt x="62750" y="63548"/>
                  <a:pt x="62945" y="63792"/>
                </a:cubicBezTo>
                <a:cubicBezTo>
                  <a:pt x="63211" y="63826"/>
                  <a:pt x="63481" y="63856"/>
                  <a:pt x="63752" y="63886"/>
                </a:cubicBezTo>
                <a:cubicBezTo>
                  <a:pt x="63560" y="63627"/>
                  <a:pt x="63376" y="63368"/>
                  <a:pt x="63196" y="63105"/>
                </a:cubicBezTo>
                <a:moveTo>
                  <a:pt x="64712" y="63972"/>
                </a:moveTo>
                <a:cubicBezTo>
                  <a:pt x="64524" y="63694"/>
                  <a:pt x="64341" y="63420"/>
                  <a:pt x="64161" y="63143"/>
                </a:cubicBezTo>
                <a:cubicBezTo>
                  <a:pt x="63883" y="63135"/>
                  <a:pt x="63601" y="63124"/>
                  <a:pt x="63324" y="63113"/>
                </a:cubicBezTo>
                <a:cubicBezTo>
                  <a:pt x="63504" y="63375"/>
                  <a:pt x="63691" y="63638"/>
                  <a:pt x="63883" y="63897"/>
                </a:cubicBezTo>
                <a:cubicBezTo>
                  <a:pt x="64161" y="63927"/>
                  <a:pt x="64434" y="63949"/>
                  <a:pt x="64712" y="63972"/>
                </a:cubicBezTo>
                <a:moveTo>
                  <a:pt x="64810" y="64111"/>
                </a:moveTo>
                <a:cubicBezTo>
                  <a:pt x="64536" y="64092"/>
                  <a:pt x="64266" y="64069"/>
                  <a:pt x="63992" y="64043"/>
                </a:cubicBezTo>
                <a:cubicBezTo>
                  <a:pt x="64176" y="64287"/>
                  <a:pt x="64363" y="64531"/>
                  <a:pt x="64554" y="64771"/>
                </a:cubicBezTo>
                <a:cubicBezTo>
                  <a:pt x="64825" y="64812"/>
                  <a:pt x="65091" y="64846"/>
                  <a:pt x="65361" y="64880"/>
                </a:cubicBezTo>
                <a:cubicBezTo>
                  <a:pt x="65174" y="64625"/>
                  <a:pt x="64990" y="64370"/>
                  <a:pt x="64810" y="64111"/>
                </a:cubicBezTo>
                <a:close/>
                <a:moveTo>
                  <a:pt x="66318" y="64981"/>
                </a:moveTo>
                <a:cubicBezTo>
                  <a:pt x="66130" y="64711"/>
                  <a:pt x="65946" y="64441"/>
                  <a:pt x="65770" y="64167"/>
                </a:cubicBezTo>
                <a:cubicBezTo>
                  <a:pt x="65492" y="64156"/>
                  <a:pt x="65215" y="64141"/>
                  <a:pt x="64933" y="64122"/>
                </a:cubicBezTo>
                <a:cubicBezTo>
                  <a:pt x="65117" y="64381"/>
                  <a:pt x="65301" y="64640"/>
                  <a:pt x="65492" y="64895"/>
                </a:cubicBezTo>
                <a:cubicBezTo>
                  <a:pt x="65766" y="64929"/>
                  <a:pt x="66044" y="64955"/>
                  <a:pt x="66318" y="64981"/>
                </a:cubicBezTo>
                <a:close/>
                <a:moveTo>
                  <a:pt x="66415" y="65124"/>
                </a:moveTo>
                <a:cubicBezTo>
                  <a:pt x="66145" y="65101"/>
                  <a:pt x="65875" y="65071"/>
                  <a:pt x="65601" y="65041"/>
                </a:cubicBezTo>
                <a:cubicBezTo>
                  <a:pt x="65785" y="65281"/>
                  <a:pt x="65973" y="65522"/>
                  <a:pt x="66164" y="65762"/>
                </a:cubicBezTo>
                <a:cubicBezTo>
                  <a:pt x="66430" y="65803"/>
                  <a:pt x="66697" y="65844"/>
                  <a:pt x="66967" y="65882"/>
                </a:cubicBezTo>
                <a:cubicBezTo>
                  <a:pt x="66779" y="65630"/>
                  <a:pt x="66596" y="65379"/>
                  <a:pt x="66415" y="65124"/>
                </a:cubicBezTo>
                <a:close/>
                <a:moveTo>
                  <a:pt x="67920" y="65998"/>
                </a:moveTo>
                <a:cubicBezTo>
                  <a:pt x="67732" y="65735"/>
                  <a:pt x="67552" y="65465"/>
                  <a:pt x="67376" y="65199"/>
                </a:cubicBezTo>
                <a:cubicBezTo>
                  <a:pt x="67095" y="65180"/>
                  <a:pt x="66817" y="65105"/>
                  <a:pt x="66539" y="65135"/>
                </a:cubicBezTo>
                <a:cubicBezTo>
                  <a:pt x="66719" y="65390"/>
                  <a:pt x="66907" y="65645"/>
                  <a:pt x="67098" y="65897"/>
                </a:cubicBezTo>
                <a:cubicBezTo>
                  <a:pt x="67372" y="65934"/>
                  <a:pt x="67646" y="65968"/>
                  <a:pt x="67920" y="65998"/>
                </a:cubicBezTo>
                <a:moveTo>
                  <a:pt x="68018" y="66141"/>
                </a:moveTo>
                <a:cubicBezTo>
                  <a:pt x="67747" y="66111"/>
                  <a:pt x="67477" y="66081"/>
                  <a:pt x="67207" y="66043"/>
                </a:cubicBezTo>
                <a:cubicBezTo>
                  <a:pt x="67387" y="66283"/>
                  <a:pt x="67575" y="66520"/>
                  <a:pt x="67766" y="66756"/>
                </a:cubicBezTo>
                <a:cubicBezTo>
                  <a:pt x="68033" y="66801"/>
                  <a:pt x="68299" y="66846"/>
                  <a:pt x="68565" y="66887"/>
                </a:cubicBezTo>
                <a:cubicBezTo>
                  <a:pt x="68378" y="66640"/>
                  <a:pt x="68198" y="66392"/>
                  <a:pt x="68018" y="66141"/>
                </a:cubicBezTo>
                <a:moveTo>
                  <a:pt x="69515" y="67019"/>
                </a:moveTo>
                <a:cubicBezTo>
                  <a:pt x="69331" y="66760"/>
                  <a:pt x="69151" y="66497"/>
                  <a:pt x="68974" y="66231"/>
                </a:cubicBezTo>
                <a:cubicBezTo>
                  <a:pt x="68697" y="66208"/>
                  <a:pt x="68419" y="66182"/>
                  <a:pt x="68141" y="66152"/>
                </a:cubicBezTo>
                <a:cubicBezTo>
                  <a:pt x="68321" y="66407"/>
                  <a:pt x="68509" y="66658"/>
                  <a:pt x="68697" y="66906"/>
                </a:cubicBezTo>
                <a:cubicBezTo>
                  <a:pt x="68971" y="66947"/>
                  <a:pt x="69241" y="66985"/>
                  <a:pt x="69515" y="67019"/>
                </a:cubicBezTo>
                <a:moveTo>
                  <a:pt x="69616" y="67105"/>
                </a:moveTo>
                <a:cubicBezTo>
                  <a:pt x="69346" y="67127"/>
                  <a:pt x="69076" y="67090"/>
                  <a:pt x="68809" y="67052"/>
                </a:cubicBezTo>
                <a:cubicBezTo>
                  <a:pt x="68989" y="67289"/>
                  <a:pt x="69173" y="67521"/>
                  <a:pt x="69365" y="67754"/>
                </a:cubicBezTo>
                <a:cubicBezTo>
                  <a:pt x="69631" y="67806"/>
                  <a:pt x="69897" y="67852"/>
                  <a:pt x="70164" y="67897"/>
                </a:cubicBezTo>
                <a:cubicBezTo>
                  <a:pt x="69976" y="67653"/>
                  <a:pt x="69796" y="67409"/>
                  <a:pt x="69616" y="67105"/>
                </a:cubicBezTo>
                <a:close/>
                <a:moveTo>
                  <a:pt x="71109" y="68043"/>
                </a:moveTo>
                <a:cubicBezTo>
                  <a:pt x="70925" y="67788"/>
                  <a:pt x="70745" y="67529"/>
                  <a:pt x="70569" y="67266"/>
                </a:cubicBezTo>
                <a:cubicBezTo>
                  <a:pt x="70291" y="67240"/>
                  <a:pt x="70014" y="67210"/>
                  <a:pt x="69740" y="67176"/>
                </a:cubicBezTo>
                <a:cubicBezTo>
                  <a:pt x="69920" y="67424"/>
                  <a:pt x="70104" y="67671"/>
                  <a:pt x="70291" y="67919"/>
                </a:cubicBezTo>
                <a:cubicBezTo>
                  <a:pt x="70565" y="67964"/>
                  <a:pt x="70835" y="68005"/>
                  <a:pt x="71109" y="68043"/>
                </a:cubicBezTo>
                <a:close/>
                <a:moveTo>
                  <a:pt x="71211" y="68185"/>
                </a:moveTo>
                <a:cubicBezTo>
                  <a:pt x="70940" y="68148"/>
                  <a:pt x="70670" y="68107"/>
                  <a:pt x="70404" y="68062"/>
                </a:cubicBezTo>
                <a:cubicBezTo>
                  <a:pt x="70584" y="68298"/>
                  <a:pt x="70772" y="68527"/>
                  <a:pt x="70959" y="68759"/>
                </a:cubicBezTo>
                <a:cubicBezTo>
                  <a:pt x="71226" y="68812"/>
                  <a:pt x="71492" y="68865"/>
                  <a:pt x="71758" y="68913"/>
                </a:cubicBezTo>
                <a:cubicBezTo>
                  <a:pt x="71571" y="68669"/>
                  <a:pt x="71391" y="68429"/>
                  <a:pt x="71211" y="68185"/>
                </a:cubicBezTo>
                <a:close/>
                <a:moveTo>
                  <a:pt x="72700" y="69071"/>
                </a:moveTo>
                <a:cubicBezTo>
                  <a:pt x="72516" y="68820"/>
                  <a:pt x="72336" y="68564"/>
                  <a:pt x="72160" y="68305"/>
                </a:cubicBezTo>
                <a:cubicBezTo>
                  <a:pt x="71882" y="68275"/>
                  <a:pt x="71608" y="68238"/>
                  <a:pt x="71331" y="68200"/>
                </a:cubicBezTo>
                <a:cubicBezTo>
                  <a:pt x="71511" y="68448"/>
                  <a:pt x="71695" y="68692"/>
                  <a:pt x="71886" y="68936"/>
                </a:cubicBezTo>
                <a:cubicBezTo>
                  <a:pt x="72156" y="68985"/>
                  <a:pt x="72430" y="69030"/>
                  <a:pt x="72700" y="69071"/>
                </a:cubicBezTo>
                <a:moveTo>
                  <a:pt x="72805" y="69213"/>
                </a:moveTo>
                <a:cubicBezTo>
                  <a:pt x="72535" y="69168"/>
                  <a:pt x="72265" y="69127"/>
                  <a:pt x="71995" y="69078"/>
                </a:cubicBezTo>
                <a:cubicBezTo>
                  <a:pt x="72179" y="69311"/>
                  <a:pt x="72362" y="69540"/>
                  <a:pt x="72550" y="69769"/>
                </a:cubicBezTo>
                <a:cubicBezTo>
                  <a:pt x="72816" y="69825"/>
                  <a:pt x="73083" y="69881"/>
                  <a:pt x="73349" y="69930"/>
                </a:cubicBezTo>
                <a:cubicBezTo>
                  <a:pt x="73162" y="69694"/>
                  <a:pt x="72981" y="69454"/>
                  <a:pt x="72805" y="69213"/>
                </a:cubicBezTo>
                <a:moveTo>
                  <a:pt x="74291" y="70103"/>
                </a:moveTo>
                <a:cubicBezTo>
                  <a:pt x="74107" y="69851"/>
                  <a:pt x="73923" y="69600"/>
                  <a:pt x="73747" y="69349"/>
                </a:cubicBezTo>
                <a:cubicBezTo>
                  <a:pt x="73473" y="69311"/>
                  <a:pt x="73195" y="69270"/>
                  <a:pt x="72921" y="69228"/>
                </a:cubicBezTo>
                <a:cubicBezTo>
                  <a:pt x="73102" y="69472"/>
                  <a:pt x="73285" y="69716"/>
                  <a:pt x="73473" y="69956"/>
                </a:cubicBezTo>
                <a:cubicBezTo>
                  <a:pt x="73747" y="70009"/>
                  <a:pt x="74017" y="70058"/>
                  <a:pt x="74291" y="70103"/>
                </a:cubicBezTo>
                <a:close/>
                <a:moveTo>
                  <a:pt x="74392" y="70242"/>
                </a:moveTo>
                <a:cubicBezTo>
                  <a:pt x="74122" y="70197"/>
                  <a:pt x="73856" y="70148"/>
                  <a:pt x="73586" y="70099"/>
                </a:cubicBezTo>
                <a:cubicBezTo>
                  <a:pt x="73769" y="70328"/>
                  <a:pt x="73953" y="70557"/>
                  <a:pt x="74141" y="70782"/>
                </a:cubicBezTo>
                <a:cubicBezTo>
                  <a:pt x="74407" y="70842"/>
                  <a:pt x="74670" y="70898"/>
                  <a:pt x="74936" y="70954"/>
                </a:cubicBezTo>
                <a:cubicBezTo>
                  <a:pt x="74752" y="70718"/>
                  <a:pt x="74572" y="70482"/>
                  <a:pt x="74392" y="70242"/>
                </a:cubicBezTo>
                <a:close/>
                <a:moveTo>
                  <a:pt x="75878" y="71138"/>
                </a:moveTo>
                <a:cubicBezTo>
                  <a:pt x="75690" y="70891"/>
                  <a:pt x="75510" y="70639"/>
                  <a:pt x="75334" y="70392"/>
                </a:cubicBezTo>
                <a:cubicBezTo>
                  <a:pt x="75060" y="70350"/>
                  <a:pt x="74782" y="70305"/>
                  <a:pt x="74509" y="70260"/>
                </a:cubicBezTo>
                <a:cubicBezTo>
                  <a:pt x="74689" y="70504"/>
                  <a:pt x="74873" y="70741"/>
                  <a:pt x="75064" y="70981"/>
                </a:cubicBezTo>
                <a:cubicBezTo>
                  <a:pt x="75334" y="71037"/>
                  <a:pt x="75604" y="71089"/>
                  <a:pt x="75878" y="71138"/>
                </a:cubicBezTo>
                <a:close/>
                <a:moveTo>
                  <a:pt x="75979" y="71277"/>
                </a:moveTo>
                <a:cubicBezTo>
                  <a:pt x="75709" y="71228"/>
                  <a:pt x="75443" y="71176"/>
                  <a:pt x="75176" y="71123"/>
                </a:cubicBezTo>
                <a:cubicBezTo>
                  <a:pt x="75357" y="71348"/>
                  <a:pt x="75540" y="71573"/>
                  <a:pt x="75728" y="71799"/>
                </a:cubicBezTo>
                <a:cubicBezTo>
                  <a:pt x="75994" y="71862"/>
                  <a:pt x="76257" y="71922"/>
                  <a:pt x="76523" y="71982"/>
                </a:cubicBezTo>
                <a:cubicBezTo>
                  <a:pt x="76340" y="71746"/>
                  <a:pt x="76159" y="71513"/>
                  <a:pt x="75979" y="71277"/>
                </a:cubicBezTo>
                <a:close/>
                <a:moveTo>
                  <a:pt x="77461" y="72174"/>
                </a:moveTo>
                <a:cubicBezTo>
                  <a:pt x="77278" y="71930"/>
                  <a:pt x="77097" y="71682"/>
                  <a:pt x="76921" y="71435"/>
                </a:cubicBezTo>
                <a:cubicBezTo>
                  <a:pt x="76643" y="71393"/>
                  <a:pt x="76370" y="71345"/>
                  <a:pt x="76096" y="71296"/>
                </a:cubicBezTo>
                <a:cubicBezTo>
                  <a:pt x="76276" y="71536"/>
                  <a:pt x="76460" y="71772"/>
                  <a:pt x="76647" y="72009"/>
                </a:cubicBezTo>
                <a:cubicBezTo>
                  <a:pt x="76917" y="72065"/>
                  <a:pt x="77191" y="72121"/>
                  <a:pt x="77461" y="72174"/>
                </a:cubicBezTo>
                <a:moveTo>
                  <a:pt x="77566" y="72313"/>
                </a:moveTo>
                <a:cubicBezTo>
                  <a:pt x="77296" y="72260"/>
                  <a:pt x="77030" y="72204"/>
                  <a:pt x="76760" y="72148"/>
                </a:cubicBezTo>
                <a:cubicBezTo>
                  <a:pt x="76944" y="72373"/>
                  <a:pt x="77127" y="72598"/>
                  <a:pt x="77315" y="72819"/>
                </a:cubicBezTo>
                <a:cubicBezTo>
                  <a:pt x="77581" y="72887"/>
                  <a:pt x="77844" y="72950"/>
                  <a:pt x="78111" y="73010"/>
                </a:cubicBezTo>
                <a:cubicBezTo>
                  <a:pt x="77927" y="72778"/>
                  <a:pt x="77743" y="72545"/>
                  <a:pt x="77566" y="72313"/>
                </a:cubicBezTo>
                <a:close/>
                <a:moveTo>
                  <a:pt x="79045" y="73213"/>
                </a:moveTo>
                <a:cubicBezTo>
                  <a:pt x="78861" y="72973"/>
                  <a:pt x="78681" y="72729"/>
                  <a:pt x="78504" y="72481"/>
                </a:cubicBezTo>
                <a:cubicBezTo>
                  <a:pt x="78227" y="72436"/>
                  <a:pt x="77953" y="72388"/>
                  <a:pt x="77679" y="72335"/>
                </a:cubicBezTo>
                <a:cubicBezTo>
                  <a:pt x="77859" y="72568"/>
                  <a:pt x="78043" y="72804"/>
                  <a:pt x="78234" y="73037"/>
                </a:cubicBezTo>
                <a:cubicBezTo>
                  <a:pt x="78504" y="73101"/>
                  <a:pt x="78775" y="73157"/>
                  <a:pt x="79045" y="73213"/>
                </a:cubicBezTo>
                <a:moveTo>
                  <a:pt x="79150" y="73352"/>
                </a:moveTo>
                <a:cubicBezTo>
                  <a:pt x="78883" y="73296"/>
                  <a:pt x="78613" y="73239"/>
                  <a:pt x="78347" y="73179"/>
                </a:cubicBezTo>
                <a:cubicBezTo>
                  <a:pt x="78527" y="73401"/>
                  <a:pt x="78715" y="73626"/>
                  <a:pt x="78902" y="73843"/>
                </a:cubicBezTo>
                <a:cubicBezTo>
                  <a:pt x="79165" y="73915"/>
                  <a:pt x="79431" y="73979"/>
                  <a:pt x="79698" y="74042"/>
                </a:cubicBezTo>
                <a:cubicBezTo>
                  <a:pt x="79510" y="73813"/>
                  <a:pt x="79330" y="73581"/>
                  <a:pt x="79150" y="73352"/>
                </a:cubicBezTo>
                <a:moveTo>
                  <a:pt x="80628" y="74256"/>
                </a:moveTo>
                <a:cubicBezTo>
                  <a:pt x="80444" y="74016"/>
                  <a:pt x="80264" y="73776"/>
                  <a:pt x="80084" y="73532"/>
                </a:cubicBezTo>
                <a:cubicBezTo>
                  <a:pt x="79810" y="73483"/>
                  <a:pt x="79536" y="73427"/>
                  <a:pt x="79262" y="73374"/>
                </a:cubicBezTo>
                <a:cubicBezTo>
                  <a:pt x="79442" y="73607"/>
                  <a:pt x="79626" y="73840"/>
                  <a:pt x="79818" y="74072"/>
                </a:cubicBezTo>
                <a:cubicBezTo>
                  <a:pt x="80088" y="74136"/>
                  <a:pt x="80358" y="74196"/>
                  <a:pt x="80628" y="74256"/>
                </a:cubicBezTo>
                <a:moveTo>
                  <a:pt x="80733" y="74391"/>
                </a:moveTo>
                <a:cubicBezTo>
                  <a:pt x="80467" y="74335"/>
                  <a:pt x="80197" y="74275"/>
                  <a:pt x="79930" y="74211"/>
                </a:cubicBezTo>
                <a:cubicBezTo>
                  <a:pt x="80110" y="74433"/>
                  <a:pt x="80298" y="74654"/>
                  <a:pt x="80486" y="74871"/>
                </a:cubicBezTo>
                <a:cubicBezTo>
                  <a:pt x="80752" y="74943"/>
                  <a:pt x="81015" y="75010"/>
                  <a:pt x="81281" y="75078"/>
                </a:cubicBezTo>
                <a:cubicBezTo>
                  <a:pt x="81093" y="74849"/>
                  <a:pt x="80913" y="74620"/>
                  <a:pt x="80733" y="74391"/>
                </a:cubicBezTo>
                <a:close/>
                <a:moveTo>
                  <a:pt x="82211" y="75303"/>
                </a:moveTo>
                <a:cubicBezTo>
                  <a:pt x="82028" y="75063"/>
                  <a:pt x="81844" y="74823"/>
                  <a:pt x="81667" y="74583"/>
                </a:cubicBezTo>
                <a:cubicBezTo>
                  <a:pt x="81390" y="74530"/>
                  <a:pt x="81120" y="74474"/>
                  <a:pt x="80846" y="74414"/>
                </a:cubicBezTo>
                <a:cubicBezTo>
                  <a:pt x="81026" y="74646"/>
                  <a:pt x="81210" y="74879"/>
                  <a:pt x="81397" y="75108"/>
                </a:cubicBezTo>
                <a:cubicBezTo>
                  <a:pt x="81667" y="75175"/>
                  <a:pt x="81941" y="75239"/>
                  <a:pt x="82211" y="75303"/>
                </a:cubicBezTo>
                <a:close/>
                <a:moveTo>
                  <a:pt x="82317" y="75434"/>
                </a:moveTo>
                <a:cubicBezTo>
                  <a:pt x="82046" y="75374"/>
                  <a:pt x="81780" y="75310"/>
                  <a:pt x="81514" y="75247"/>
                </a:cubicBezTo>
                <a:cubicBezTo>
                  <a:pt x="81694" y="75464"/>
                  <a:pt x="81881" y="75686"/>
                  <a:pt x="82069" y="75903"/>
                </a:cubicBezTo>
                <a:cubicBezTo>
                  <a:pt x="82335" y="75975"/>
                  <a:pt x="82598" y="76046"/>
                  <a:pt x="82864" y="76117"/>
                </a:cubicBezTo>
                <a:cubicBezTo>
                  <a:pt x="82680" y="75892"/>
                  <a:pt x="82497" y="75663"/>
                  <a:pt x="82317" y="75434"/>
                </a:cubicBezTo>
                <a:close/>
                <a:moveTo>
                  <a:pt x="83795" y="76346"/>
                </a:moveTo>
                <a:cubicBezTo>
                  <a:pt x="83607" y="76113"/>
                  <a:pt x="83427" y="75873"/>
                  <a:pt x="83247" y="75637"/>
                </a:cubicBezTo>
                <a:cubicBezTo>
                  <a:pt x="82973" y="75581"/>
                  <a:pt x="82699" y="75521"/>
                  <a:pt x="82425" y="75461"/>
                </a:cubicBezTo>
                <a:cubicBezTo>
                  <a:pt x="82605" y="75689"/>
                  <a:pt x="82793" y="75918"/>
                  <a:pt x="82981" y="76147"/>
                </a:cubicBezTo>
                <a:cubicBezTo>
                  <a:pt x="83251" y="76215"/>
                  <a:pt x="83521" y="76282"/>
                  <a:pt x="83795" y="76346"/>
                </a:cubicBezTo>
                <a:close/>
                <a:moveTo>
                  <a:pt x="83900" y="76481"/>
                </a:moveTo>
                <a:cubicBezTo>
                  <a:pt x="83630" y="76417"/>
                  <a:pt x="83360" y="76350"/>
                  <a:pt x="83093" y="76282"/>
                </a:cubicBezTo>
                <a:cubicBezTo>
                  <a:pt x="83277" y="76500"/>
                  <a:pt x="83465" y="76717"/>
                  <a:pt x="83652" y="76935"/>
                </a:cubicBezTo>
                <a:cubicBezTo>
                  <a:pt x="83915" y="77010"/>
                  <a:pt x="84181" y="77085"/>
                  <a:pt x="84448" y="77156"/>
                </a:cubicBezTo>
                <a:cubicBezTo>
                  <a:pt x="84260" y="76931"/>
                  <a:pt x="84080" y="76706"/>
                  <a:pt x="83900" y="76481"/>
                </a:cubicBezTo>
                <a:moveTo>
                  <a:pt x="85374" y="77397"/>
                </a:moveTo>
                <a:cubicBezTo>
                  <a:pt x="85191" y="77164"/>
                  <a:pt x="85007" y="76928"/>
                  <a:pt x="84827" y="76691"/>
                </a:cubicBezTo>
                <a:cubicBezTo>
                  <a:pt x="84553" y="76631"/>
                  <a:pt x="84279" y="76567"/>
                  <a:pt x="84005" y="76504"/>
                </a:cubicBezTo>
                <a:cubicBezTo>
                  <a:pt x="84185" y="76732"/>
                  <a:pt x="84373" y="76961"/>
                  <a:pt x="84560" y="77186"/>
                </a:cubicBezTo>
                <a:cubicBezTo>
                  <a:pt x="84830" y="77258"/>
                  <a:pt x="85104" y="77329"/>
                  <a:pt x="85374" y="77397"/>
                </a:cubicBezTo>
                <a:close/>
                <a:moveTo>
                  <a:pt x="86031" y="78200"/>
                </a:moveTo>
                <a:cubicBezTo>
                  <a:pt x="85843" y="77978"/>
                  <a:pt x="85660" y="77753"/>
                  <a:pt x="85479" y="77528"/>
                </a:cubicBezTo>
                <a:cubicBezTo>
                  <a:pt x="85209" y="77460"/>
                  <a:pt x="84943" y="77393"/>
                  <a:pt x="84677" y="77322"/>
                </a:cubicBezTo>
                <a:cubicBezTo>
                  <a:pt x="84857" y="77539"/>
                  <a:pt x="85044" y="77757"/>
                  <a:pt x="85236" y="77971"/>
                </a:cubicBezTo>
                <a:cubicBezTo>
                  <a:pt x="85498" y="78049"/>
                  <a:pt x="85765" y="78124"/>
                  <a:pt x="86031" y="78200"/>
                </a:cubicBezTo>
                <a:close/>
                <a:moveTo>
                  <a:pt x="86144" y="78335"/>
                </a:moveTo>
                <a:cubicBezTo>
                  <a:pt x="85881" y="78263"/>
                  <a:pt x="85618" y="78188"/>
                  <a:pt x="85359" y="78113"/>
                </a:cubicBezTo>
                <a:cubicBezTo>
                  <a:pt x="85543" y="78320"/>
                  <a:pt x="85731" y="78522"/>
                  <a:pt x="85918" y="78729"/>
                </a:cubicBezTo>
                <a:cubicBezTo>
                  <a:pt x="86177" y="78811"/>
                  <a:pt x="86440" y="78894"/>
                  <a:pt x="86699" y="78972"/>
                </a:cubicBezTo>
                <a:cubicBezTo>
                  <a:pt x="86511" y="78762"/>
                  <a:pt x="86327" y="78548"/>
                  <a:pt x="86144" y="78335"/>
                </a:cubicBezTo>
                <a:close/>
                <a:moveTo>
                  <a:pt x="87611" y="79243"/>
                </a:moveTo>
                <a:cubicBezTo>
                  <a:pt x="87423" y="79021"/>
                  <a:pt x="87235" y="78800"/>
                  <a:pt x="87055" y="78575"/>
                </a:cubicBezTo>
                <a:cubicBezTo>
                  <a:pt x="86789" y="78507"/>
                  <a:pt x="86523" y="78436"/>
                  <a:pt x="86256" y="78365"/>
                </a:cubicBezTo>
                <a:cubicBezTo>
                  <a:pt x="86440" y="78578"/>
                  <a:pt x="86628" y="78796"/>
                  <a:pt x="86819" y="79010"/>
                </a:cubicBezTo>
                <a:cubicBezTo>
                  <a:pt x="87082" y="79089"/>
                  <a:pt x="87344" y="79168"/>
                  <a:pt x="87611" y="79243"/>
                </a:cubicBezTo>
                <a:close/>
                <a:moveTo>
                  <a:pt x="87723" y="79374"/>
                </a:moveTo>
                <a:cubicBezTo>
                  <a:pt x="87461" y="79303"/>
                  <a:pt x="87202" y="79224"/>
                  <a:pt x="86943" y="79149"/>
                </a:cubicBezTo>
                <a:cubicBezTo>
                  <a:pt x="87127" y="79355"/>
                  <a:pt x="87314" y="79558"/>
                  <a:pt x="87502" y="79764"/>
                </a:cubicBezTo>
                <a:cubicBezTo>
                  <a:pt x="87761" y="79847"/>
                  <a:pt x="88020" y="79929"/>
                  <a:pt x="88275" y="80012"/>
                </a:cubicBezTo>
                <a:cubicBezTo>
                  <a:pt x="88087" y="79802"/>
                  <a:pt x="87903" y="79588"/>
                  <a:pt x="87723" y="79374"/>
                </a:cubicBezTo>
                <a:close/>
                <a:moveTo>
                  <a:pt x="89194" y="80289"/>
                </a:moveTo>
                <a:cubicBezTo>
                  <a:pt x="89006" y="80068"/>
                  <a:pt x="88819" y="79847"/>
                  <a:pt x="88639" y="79625"/>
                </a:cubicBezTo>
                <a:cubicBezTo>
                  <a:pt x="88369" y="79554"/>
                  <a:pt x="88098" y="79483"/>
                  <a:pt x="87832" y="79408"/>
                </a:cubicBezTo>
                <a:cubicBezTo>
                  <a:pt x="88016" y="79622"/>
                  <a:pt x="88203" y="79835"/>
                  <a:pt x="88391" y="80045"/>
                </a:cubicBezTo>
                <a:cubicBezTo>
                  <a:pt x="88657" y="80128"/>
                  <a:pt x="88924" y="80211"/>
                  <a:pt x="89194" y="80289"/>
                </a:cubicBezTo>
                <a:close/>
                <a:moveTo>
                  <a:pt x="89307" y="80421"/>
                </a:moveTo>
                <a:cubicBezTo>
                  <a:pt x="89040" y="80346"/>
                  <a:pt x="88777" y="80267"/>
                  <a:pt x="88515" y="80184"/>
                </a:cubicBezTo>
                <a:cubicBezTo>
                  <a:pt x="88702" y="80391"/>
                  <a:pt x="88890" y="80593"/>
                  <a:pt x="89078" y="80796"/>
                </a:cubicBezTo>
                <a:cubicBezTo>
                  <a:pt x="89340" y="80882"/>
                  <a:pt x="89599" y="80968"/>
                  <a:pt x="89862" y="81055"/>
                </a:cubicBezTo>
                <a:cubicBezTo>
                  <a:pt x="89674" y="80845"/>
                  <a:pt x="89487" y="80635"/>
                  <a:pt x="89307" y="80421"/>
                </a:cubicBezTo>
                <a:close/>
                <a:moveTo>
                  <a:pt x="90774" y="81336"/>
                </a:moveTo>
                <a:cubicBezTo>
                  <a:pt x="90582" y="81119"/>
                  <a:pt x="90398" y="80897"/>
                  <a:pt x="90215" y="80676"/>
                </a:cubicBezTo>
                <a:cubicBezTo>
                  <a:pt x="89944" y="80605"/>
                  <a:pt x="89678" y="80529"/>
                  <a:pt x="89412" y="80451"/>
                </a:cubicBezTo>
                <a:cubicBezTo>
                  <a:pt x="89595" y="80665"/>
                  <a:pt x="89783" y="80878"/>
                  <a:pt x="89974" y="81089"/>
                </a:cubicBezTo>
                <a:cubicBezTo>
                  <a:pt x="90241" y="81175"/>
                  <a:pt x="90507" y="81257"/>
                  <a:pt x="90774" y="81336"/>
                </a:cubicBezTo>
                <a:close/>
                <a:moveTo>
                  <a:pt x="90886" y="81467"/>
                </a:moveTo>
                <a:cubicBezTo>
                  <a:pt x="90620" y="81389"/>
                  <a:pt x="90361" y="81306"/>
                  <a:pt x="90098" y="81224"/>
                </a:cubicBezTo>
                <a:cubicBezTo>
                  <a:pt x="90282" y="81430"/>
                  <a:pt x="90473" y="81633"/>
                  <a:pt x="90661" y="81835"/>
                </a:cubicBezTo>
                <a:cubicBezTo>
                  <a:pt x="90924" y="81925"/>
                  <a:pt x="91186" y="82012"/>
                  <a:pt x="91445" y="82098"/>
                </a:cubicBezTo>
                <a:cubicBezTo>
                  <a:pt x="91258" y="81888"/>
                  <a:pt x="91070" y="81678"/>
                  <a:pt x="90886" y="81467"/>
                </a:cubicBezTo>
                <a:close/>
                <a:moveTo>
                  <a:pt x="92357" y="82387"/>
                </a:moveTo>
                <a:cubicBezTo>
                  <a:pt x="92169" y="82169"/>
                  <a:pt x="91982" y="81952"/>
                  <a:pt x="91798" y="81730"/>
                </a:cubicBezTo>
                <a:cubicBezTo>
                  <a:pt x="91528" y="81655"/>
                  <a:pt x="91258" y="81576"/>
                  <a:pt x="90987" y="81498"/>
                </a:cubicBezTo>
                <a:cubicBezTo>
                  <a:pt x="91175" y="81711"/>
                  <a:pt x="91363" y="81921"/>
                  <a:pt x="91558" y="82135"/>
                </a:cubicBezTo>
                <a:cubicBezTo>
                  <a:pt x="91824" y="82222"/>
                  <a:pt x="92091" y="82304"/>
                  <a:pt x="92357" y="82387"/>
                </a:cubicBezTo>
                <a:moveTo>
                  <a:pt x="92469" y="82518"/>
                </a:moveTo>
                <a:cubicBezTo>
                  <a:pt x="92207" y="82436"/>
                  <a:pt x="91940" y="82353"/>
                  <a:pt x="91678" y="82267"/>
                </a:cubicBezTo>
                <a:cubicBezTo>
                  <a:pt x="91865" y="82469"/>
                  <a:pt x="92057" y="82672"/>
                  <a:pt x="92248" y="82874"/>
                </a:cubicBezTo>
                <a:cubicBezTo>
                  <a:pt x="92507" y="82968"/>
                  <a:pt x="92770" y="83058"/>
                  <a:pt x="93032" y="83145"/>
                </a:cubicBezTo>
                <a:cubicBezTo>
                  <a:pt x="92845" y="82935"/>
                  <a:pt x="92657" y="82728"/>
                  <a:pt x="92469" y="82518"/>
                </a:cubicBezTo>
                <a:close/>
                <a:moveTo>
                  <a:pt x="93944" y="83441"/>
                </a:moveTo>
                <a:cubicBezTo>
                  <a:pt x="93753" y="83223"/>
                  <a:pt x="93565" y="83006"/>
                  <a:pt x="93381" y="82788"/>
                </a:cubicBezTo>
                <a:cubicBezTo>
                  <a:pt x="93111" y="82709"/>
                  <a:pt x="92841" y="82631"/>
                  <a:pt x="92571" y="82548"/>
                </a:cubicBezTo>
                <a:cubicBezTo>
                  <a:pt x="92758" y="82758"/>
                  <a:pt x="92946" y="82968"/>
                  <a:pt x="93141" y="83178"/>
                </a:cubicBezTo>
                <a:cubicBezTo>
                  <a:pt x="93407" y="83268"/>
                  <a:pt x="93674" y="83355"/>
                  <a:pt x="93944" y="83441"/>
                </a:cubicBezTo>
                <a:close/>
                <a:moveTo>
                  <a:pt x="94057" y="83569"/>
                </a:moveTo>
                <a:cubicBezTo>
                  <a:pt x="93790" y="83486"/>
                  <a:pt x="93528" y="83400"/>
                  <a:pt x="93261" y="83313"/>
                </a:cubicBezTo>
                <a:cubicBezTo>
                  <a:pt x="93453" y="83516"/>
                  <a:pt x="93640" y="83715"/>
                  <a:pt x="93835" y="83918"/>
                </a:cubicBezTo>
                <a:cubicBezTo>
                  <a:pt x="94094" y="84011"/>
                  <a:pt x="94357" y="84101"/>
                  <a:pt x="94619" y="84191"/>
                </a:cubicBezTo>
                <a:cubicBezTo>
                  <a:pt x="94428" y="83985"/>
                  <a:pt x="94240" y="83779"/>
                  <a:pt x="94057" y="83569"/>
                </a:cubicBezTo>
                <a:moveTo>
                  <a:pt x="95531" y="84495"/>
                </a:moveTo>
                <a:cubicBezTo>
                  <a:pt x="95340" y="84278"/>
                  <a:pt x="95152" y="84064"/>
                  <a:pt x="94965" y="83846"/>
                </a:cubicBezTo>
                <a:cubicBezTo>
                  <a:pt x="94694" y="83764"/>
                  <a:pt x="94424" y="83681"/>
                  <a:pt x="94154" y="83599"/>
                </a:cubicBezTo>
                <a:cubicBezTo>
                  <a:pt x="94342" y="83809"/>
                  <a:pt x="94533" y="84019"/>
                  <a:pt x="94724" y="84229"/>
                </a:cubicBezTo>
                <a:cubicBezTo>
                  <a:pt x="94991" y="84319"/>
                  <a:pt x="95261" y="84409"/>
                  <a:pt x="95531" y="84495"/>
                </a:cubicBezTo>
                <a:close/>
                <a:moveTo>
                  <a:pt x="94845" y="84360"/>
                </a:moveTo>
                <a:cubicBezTo>
                  <a:pt x="95032" y="84559"/>
                  <a:pt x="95223" y="84762"/>
                  <a:pt x="95419" y="84961"/>
                </a:cubicBezTo>
                <a:cubicBezTo>
                  <a:pt x="95681" y="85058"/>
                  <a:pt x="95944" y="85152"/>
                  <a:pt x="96206" y="85242"/>
                </a:cubicBezTo>
                <a:cubicBezTo>
                  <a:pt x="96015" y="85036"/>
                  <a:pt x="95828" y="84829"/>
                  <a:pt x="95640" y="84619"/>
                </a:cubicBezTo>
                <a:cubicBezTo>
                  <a:pt x="95374" y="84533"/>
                  <a:pt x="95111" y="84447"/>
                  <a:pt x="94845" y="84360"/>
                </a:cubicBezTo>
                <a:close/>
                <a:moveTo>
                  <a:pt x="95055" y="83873"/>
                </a:moveTo>
                <a:cubicBezTo>
                  <a:pt x="95238" y="84090"/>
                  <a:pt x="95430" y="84308"/>
                  <a:pt x="95625" y="84525"/>
                </a:cubicBezTo>
                <a:cubicBezTo>
                  <a:pt x="95895" y="84612"/>
                  <a:pt x="96173" y="84698"/>
                  <a:pt x="96447" y="84784"/>
                </a:cubicBezTo>
                <a:cubicBezTo>
                  <a:pt x="96255" y="84559"/>
                  <a:pt x="96068" y="84334"/>
                  <a:pt x="95884" y="84109"/>
                </a:cubicBezTo>
                <a:cubicBezTo>
                  <a:pt x="95606" y="84030"/>
                  <a:pt x="95329" y="83951"/>
                  <a:pt x="95055" y="83873"/>
                </a:cubicBezTo>
                <a:close/>
                <a:moveTo>
                  <a:pt x="94383" y="83070"/>
                </a:moveTo>
                <a:cubicBezTo>
                  <a:pt x="94571" y="83295"/>
                  <a:pt x="94758" y="83524"/>
                  <a:pt x="94950" y="83749"/>
                </a:cubicBezTo>
                <a:cubicBezTo>
                  <a:pt x="95227" y="83831"/>
                  <a:pt x="95509" y="83914"/>
                  <a:pt x="95786" y="83993"/>
                </a:cubicBezTo>
                <a:cubicBezTo>
                  <a:pt x="95599" y="83760"/>
                  <a:pt x="95411" y="83524"/>
                  <a:pt x="95227" y="83291"/>
                </a:cubicBezTo>
                <a:cubicBezTo>
                  <a:pt x="94946" y="83216"/>
                  <a:pt x="94664" y="83145"/>
                  <a:pt x="94383" y="83070"/>
                </a:cubicBezTo>
                <a:close/>
                <a:moveTo>
                  <a:pt x="143291" y="8964"/>
                </a:moveTo>
                <a:cubicBezTo>
                  <a:pt x="161372" y="8964"/>
                  <a:pt x="177280" y="12374"/>
                  <a:pt x="183865" y="19871"/>
                </a:cubicBezTo>
                <a:cubicBezTo>
                  <a:pt x="186975" y="23417"/>
                  <a:pt x="188375" y="27488"/>
                  <a:pt x="188375" y="31806"/>
                </a:cubicBezTo>
                <a:cubicBezTo>
                  <a:pt x="188371" y="44585"/>
                  <a:pt x="176173" y="59530"/>
                  <a:pt x="160130" y="69656"/>
                </a:cubicBezTo>
                <a:cubicBezTo>
                  <a:pt x="145737" y="78766"/>
                  <a:pt x="127457" y="84150"/>
                  <a:pt x="110404" y="84150"/>
                </a:cubicBezTo>
                <a:cubicBezTo>
                  <a:pt x="104975" y="84150"/>
                  <a:pt x="99673" y="83602"/>
                  <a:pt x="94657" y="82458"/>
                </a:cubicBezTo>
                <a:cubicBezTo>
                  <a:pt x="94841" y="82706"/>
                  <a:pt x="95025" y="82950"/>
                  <a:pt x="95212" y="83193"/>
                </a:cubicBezTo>
                <a:cubicBezTo>
                  <a:pt x="100848" y="84630"/>
                  <a:pt x="106873" y="85313"/>
                  <a:pt x="113053" y="85313"/>
                </a:cubicBezTo>
                <a:cubicBezTo>
                  <a:pt x="130425" y="85313"/>
                  <a:pt x="149009" y="79925"/>
                  <a:pt x="163518" y="70801"/>
                </a:cubicBezTo>
                <a:cubicBezTo>
                  <a:pt x="179779" y="60606"/>
                  <a:pt x="191984" y="45456"/>
                  <a:pt x="191981" y="32459"/>
                </a:cubicBezTo>
                <a:cubicBezTo>
                  <a:pt x="191981" y="27975"/>
                  <a:pt x="190528" y="23747"/>
                  <a:pt x="187294" y="20062"/>
                </a:cubicBezTo>
                <a:cubicBezTo>
                  <a:pt x="180409" y="12213"/>
                  <a:pt x="163818" y="8592"/>
                  <a:pt x="145103" y="8592"/>
                </a:cubicBezTo>
                <a:lnTo>
                  <a:pt x="145092" y="8592"/>
                </a:lnTo>
                <a:cubicBezTo>
                  <a:pt x="138972" y="8592"/>
                  <a:pt x="132624" y="8979"/>
                  <a:pt x="126316" y="9729"/>
                </a:cubicBezTo>
                <a:cubicBezTo>
                  <a:pt x="126136" y="9808"/>
                  <a:pt x="125956" y="9883"/>
                  <a:pt x="125776" y="9962"/>
                </a:cubicBezTo>
                <a:cubicBezTo>
                  <a:pt x="131682" y="9302"/>
                  <a:pt x="137591" y="8964"/>
                  <a:pt x="143291" y="8964"/>
                </a:cubicBezTo>
                <a:close/>
                <a:moveTo>
                  <a:pt x="141508" y="9418"/>
                </a:moveTo>
                <a:cubicBezTo>
                  <a:pt x="158925" y="9418"/>
                  <a:pt x="174125" y="12630"/>
                  <a:pt x="180372" y="19743"/>
                </a:cubicBezTo>
                <a:cubicBezTo>
                  <a:pt x="183347" y="23135"/>
                  <a:pt x="184683" y="27026"/>
                  <a:pt x="184683" y="31164"/>
                </a:cubicBezTo>
                <a:cubicBezTo>
                  <a:pt x="184679" y="43666"/>
                  <a:pt x="172511" y="58389"/>
                  <a:pt x="156693" y="68441"/>
                </a:cubicBezTo>
                <a:cubicBezTo>
                  <a:pt x="142431" y="77528"/>
                  <a:pt x="124478" y="82901"/>
                  <a:pt x="107763" y="82901"/>
                </a:cubicBezTo>
                <a:cubicBezTo>
                  <a:pt x="103046" y="82901"/>
                  <a:pt x="98431" y="82473"/>
                  <a:pt x="94023" y="81580"/>
                </a:cubicBezTo>
                <a:cubicBezTo>
                  <a:pt x="94203" y="81835"/>
                  <a:pt x="94387" y="82090"/>
                  <a:pt x="94574" y="82345"/>
                </a:cubicBezTo>
                <a:cubicBezTo>
                  <a:pt x="99610" y="83505"/>
                  <a:pt x="104945" y="84056"/>
                  <a:pt x="110404" y="84056"/>
                </a:cubicBezTo>
                <a:cubicBezTo>
                  <a:pt x="127438" y="84056"/>
                  <a:pt x="145703" y="78680"/>
                  <a:pt x="160077" y="69577"/>
                </a:cubicBezTo>
                <a:cubicBezTo>
                  <a:pt x="176109" y="59462"/>
                  <a:pt x="188285" y="44525"/>
                  <a:pt x="188281" y="31806"/>
                </a:cubicBezTo>
                <a:cubicBezTo>
                  <a:pt x="188281" y="27506"/>
                  <a:pt x="186893" y="23462"/>
                  <a:pt x="183794" y="19931"/>
                </a:cubicBezTo>
                <a:cubicBezTo>
                  <a:pt x="177254" y="12476"/>
                  <a:pt x="161368" y="9058"/>
                  <a:pt x="143306" y="9058"/>
                </a:cubicBezTo>
                <a:lnTo>
                  <a:pt x="143291" y="9058"/>
                </a:lnTo>
                <a:cubicBezTo>
                  <a:pt x="137501" y="9054"/>
                  <a:pt x="131487" y="9407"/>
                  <a:pt x="125487" y="10086"/>
                </a:cubicBezTo>
                <a:cubicBezTo>
                  <a:pt x="125311" y="10161"/>
                  <a:pt x="125138" y="10240"/>
                  <a:pt x="124962" y="10315"/>
                </a:cubicBezTo>
                <a:cubicBezTo>
                  <a:pt x="130556" y="9722"/>
                  <a:pt x="136135" y="9418"/>
                  <a:pt x="141508" y="9418"/>
                </a:cubicBezTo>
                <a:moveTo>
                  <a:pt x="139737" y="9864"/>
                </a:moveTo>
                <a:cubicBezTo>
                  <a:pt x="156483" y="9864"/>
                  <a:pt x="170969" y="12885"/>
                  <a:pt x="176882" y="19620"/>
                </a:cubicBezTo>
                <a:cubicBezTo>
                  <a:pt x="179726" y="22858"/>
                  <a:pt x="180998" y="26572"/>
                  <a:pt x="180998" y="30527"/>
                </a:cubicBezTo>
                <a:cubicBezTo>
                  <a:pt x="180995" y="42751"/>
                  <a:pt x="168849" y="57256"/>
                  <a:pt x="153263" y="67225"/>
                </a:cubicBezTo>
                <a:cubicBezTo>
                  <a:pt x="139133" y="76293"/>
                  <a:pt x="121506" y="81659"/>
                  <a:pt x="105129" y="81659"/>
                </a:cubicBezTo>
                <a:cubicBezTo>
                  <a:pt x="101122" y="81659"/>
                  <a:pt x="97190" y="81336"/>
                  <a:pt x="93404" y="80672"/>
                </a:cubicBezTo>
                <a:cubicBezTo>
                  <a:pt x="93580" y="80938"/>
                  <a:pt x="93760" y="81205"/>
                  <a:pt x="93944" y="81467"/>
                </a:cubicBezTo>
                <a:cubicBezTo>
                  <a:pt x="98375" y="82372"/>
                  <a:pt x="103016" y="82807"/>
                  <a:pt x="107763" y="82807"/>
                </a:cubicBezTo>
                <a:cubicBezTo>
                  <a:pt x="124455" y="82807"/>
                  <a:pt x="142398" y="77438"/>
                  <a:pt x="156644" y="68358"/>
                </a:cubicBezTo>
                <a:cubicBezTo>
                  <a:pt x="172448" y="58321"/>
                  <a:pt x="184593" y="43602"/>
                  <a:pt x="184589" y="31164"/>
                </a:cubicBezTo>
                <a:cubicBezTo>
                  <a:pt x="184589" y="27049"/>
                  <a:pt x="183261" y="23180"/>
                  <a:pt x="180300" y="19807"/>
                </a:cubicBezTo>
                <a:lnTo>
                  <a:pt x="180334" y="19773"/>
                </a:lnTo>
                <a:lnTo>
                  <a:pt x="180300" y="19807"/>
                </a:lnTo>
                <a:cubicBezTo>
                  <a:pt x="174098" y="12735"/>
                  <a:pt x="158921" y="9512"/>
                  <a:pt x="141523" y="9512"/>
                </a:cubicBezTo>
                <a:lnTo>
                  <a:pt x="141508" y="9512"/>
                </a:lnTo>
                <a:cubicBezTo>
                  <a:pt x="136049" y="9512"/>
                  <a:pt x="130369" y="9827"/>
                  <a:pt x="124681" y="10442"/>
                </a:cubicBezTo>
                <a:cubicBezTo>
                  <a:pt x="124512" y="10517"/>
                  <a:pt x="124343" y="10592"/>
                  <a:pt x="124170" y="10671"/>
                </a:cubicBezTo>
                <a:cubicBezTo>
                  <a:pt x="129449" y="10138"/>
                  <a:pt x="134695" y="9864"/>
                  <a:pt x="139737" y="9864"/>
                </a:cubicBezTo>
                <a:close/>
                <a:moveTo>
                  <a:pt x="123405" y="11020"/>
                </a:moveTo>
                <a:cubicBezTo>
                  <a:pt x="128361" y="10547"/>
                  <a:pt x="133269" y="10303"/>
                  <a:pt x="137981" y="10303"/>
                </a:cubicBezTo>
                <a:cubicBezTo>
                  <a:pt x="146011" y="10303"/>
                  <a:pt x="153470" y="11013"/>
                  <a:pt x="159619" y="12517"/>
                </a:cubicBezTo>
                <a:cubicBezTo>
                  <a:pt x="165769" y="14022"/>
                  <a:pt x="170609" y="16318"/>
                  <a:pt x="173401" y="19500"/>
                </a:cubicBezTo>
                <a:cubicBezTo>
                  <a:pt x="176106" y="22584"/>
                  <a:pt x="177321" y="26122"/>
                  <a:pt x="177321" y="29896"/>
                </a:cubicBezTo>
                <a:cubicBezTo>
                  <a:pt x="177321" y="35869"/>
                  <a:pt x="174286" y="42424"/>
                  <a:pt x="169337" y="48724"/>
                </a:cubicBezTo>
                <a:cubicBezTo>
                  <a:pt x="164384" y="55023"/>
                  <a:pt x="157518" y="61072"/>
                  <a:pt x="149838" y="66017"/>
                </a:cubicBezTo>
                <a:cubicBezTo>
                  <a:pt x="135835" y="75067"/>
                  <a:pt x="118546" y="80424"/>
                  <a:pt x="102510" y="80424"/>
                </a:cubicBezTo>
                <a:cubicBezTo>
                  <a:pt x="99204" y="80424"/>
                  <a:pt x="95955" y="80196"/>
                  <a:pt x="92796" y="79727"/>
                </a:cubicBezTo>
                <a:cubicBezTo>
                  <a:pt x="92969" y="80004"/>
                  <a:pt x="93149" y="80282"/>
                  <a:pt x="93329" y="80560"/>
                </a:cubicBezTo>
                <a:cubicBezTo>
                  <a:pt x="97141" y="81235"/>
                  <a:pt x="101095" y="81561"/>
                  <a:pt x="105129" y="81561"/>
                </a:cubicBezTo>
                <a:cubicBezTo>
                  <a:pt x="121484" y="81561"/>
                  <a:pt x="139096" y="76203"/>
                  <a:pt x="153211" y="67142"/>
                </a:cubicBezTo>
                <a:cubicBezTo>
                  <a:pt x="168786" y="57185"/>
                  <a:pt x="180905" y="42687"/>
                  <a:pt x="180901" y="30527"/>
                </a:cubicBezTo>
                <a:cubicBezTo>
                  <a:pt x="180901" y="26591"/>
                  <a:pt x="179636" y="22903"/>
                  <a:pt x="176811" y="19683"/>
                </a:cubicBezTo>
                <a:cubicBezTo>
                  <a:pt x="170947" y="12994"/>
                  <a:pt x="156479" y="9962"/>
                  <a:pt x="139752" y="9962"/>
                </a:cubicBezTo>
                <a:lnTo>
                  <a:pt x="139737" y="9962"/>
                </a:lnTo>
                <a:cubicBezTo>
                  <a:pt x="134608" y="9962"/>
                  <a:pt x="129269" y="10243"/>
                  <a:pt x="123896" y="10795"/>
                </a:cubicBezTo>
                <a:cubicBezTo>
                  <a:pt x="123731" y="10870"/>
                  <a:pt x="123570" y="10945"/>
                  <a:pt x="123405" y="11020"/>
                </a:cubicBezTo>
                <a:close/>
                <a:moveTo>
                  <a:pt x="123262" y="11035"/>
                </a:moveTo>
                <a:cubicBezTo>
                  <a:pt x="123424" y="10960"/>
                  <a:pt x="123589" y="10885"/>
                  <a:pt x="123750" y="10810"/>
                </a:cubicBezTo>
                <a:cubicBezTo>
                  <a:pt x="123367" y="10847"/>
                  <a:pt x="122988" y="10889"/>
                  <a:pt x="122609" y="10930"/>
                </a:cubicBezTo>
                <a:cubicBezTo>
                  <a:pt x="122448" y="11001"/>
                  <a:pt x="122287" y="11076"/>
                  <a:pt x="122125" y="11148"/>
                </a:cubicBezTo>
                <a:cubicBezTo>
                  <a:pt x="122448" y="11110"/>
                  <a:pt x="122887" y="11069"/>
                  <a:pt x="123262" y="11035"/>
                </a:cubicBezTo>
                <a:close/>
                <a:moveTo>
                  <a:pt x="121379" y="11489"/>
                </a:moveTo>
                <a:cubicBezTo>
                  <a:pt x="121761" y="11451"/>
                  <a:pt x="122144" y="11414"/>
                  <a:pt x="122527" y="11380"/>
                </a:cubicBezTo>
                <a:cubicBezTo>
                  <a:pt x="122681" y="11309"/>
                  <a:pt x="122838" y="11234"/>
                  <a:pt x="122992" y="11159"/>
                </a:cubicBezTo>
                <a:cubicBezTo>
                  <a:pt x="122609" y="11200"/>
                  <a:pt x="122227" y="11238"/>
                  <a:pt x="121840" y="11279"/>
                </a:cubicBezTo>
                <a:cubicBezTo>
                  <a:pt x="121686" y="11346"/>
                  <a:pt x="121533" y="11418"/>
                  <a:pt x="121379" y="11489"/>
                </a:cubicBezTo>
                <a:close/>
                <a:moveTo>
                  <a:pt x="121229" y="11504"/>
                </a:moveTo>
                <a:cubicBezTo>
                  <a:pt x="121383" y="11433"/>
                  <a:pt x="121529" y="11365"/>
                  <a:pt x="121683" y="11294"/>
                </a:cubicBezTo>
                <a:cubicBezTo>
                  <a:pt x="121304" y="11335"/>
                  <a:pt x="120925" y="11376"/>
                  <a:pt x="120546" y="11418"/>
                </a:cubicBezTo>
                <a:cubicBezTo>
                  <a:pt x="120396" y="11485"/>
                  <a:pt x="120246" y="11553"/>
                  <a:pt x="120096" y="11620"/>
                </a:cubicBezTo>
                <a:cubicBezTo>
                  <a:pt x="120475" y="11579"/>
                  <a:pt x="120850" y="11542"/>
                  <a:pt x="121229" y="11504"/>
                </a:cubicBezTo>
                <a:close/>
                <a:moveTo>
                  <a:pt x="119368" y="11951"/>
                </a:moveTo>
                <a:cubicBezTo>
                  <a:pt x="119750" y="11913"/>
                  <a:pt x="120133" y="11875"/>
                  <a:pt x="120512" y="11842"/>
                </a:cubicBezTo>
                <a:cubicBezTo>
                  <a:pt x="120658" y="11770"/>
                  <a:pt x="120805" y="11703"/>
                  <a:pt x="120951" y="11635"/>
                </a:cubicBezTo>
                <a:cubicBezTo>
                  <a:pt x="120568" y="11673"/>
                  <a:pt x="120186" y="11714"/>
                  <a:pt x="119799" y="11755"/>
                </a:cubicBezTo>
                <a:cubicBezTo>
                  <a:pt x="119657" y="11819"/>
                  <a:pt x="119514" y="11887"/>
                  <a:pt x="119368" y="11951"/>
                </a:cubicBezTo>
                <a:close/>
                <a:moveTo>
                  <a:pt x="119210" y="11969"/>
                </a:moveTo>
                <a:cubicBezTo>
                  <a:pt x="119353" y="11902"/>
                  <a:pt x="119492" y="11838"/>
                  <a:pt x="119634" y="11770"/>
                </a:cubicBezTo>
                <a:cubicBezTo>
                  <a:pt x="119259" y="11812"/>
                  <a:pt x="118884" y="11853"/>
                  <a:pt x="118505" y="11898"/>
                </a:cubicBezTo>
                <a:cubicBezTo>
                  <a:pt x="118362" y="11962"/>
                  <a:pt x="118223" y="12022"/>
                  <a:pt x="118081" y="12086"/>
                </a:cubicBezTo>
                <a:cubicBezTo>
                  <a:pt x="118460" y="12044"/>
                  <a:pt x="118835" y="12007"/>
                  <a:pt x="119210" y="11969"/>
                </a:cubicBezTo>
                <a:close/>
                <a:moveTo>
                  <a:pt x="117375" y="12408"/>
                </a:moveTo>
                <a:cubicBezTo>
                  <a:pt x="117754" y="12367"/>
                  <a:pt x="118133" y="12329"/>
                  <a:pt x="118516" y="12296"/>
                </a:cubicBezTo>
                <a:cubicBezTo>
                  <a:pt x="118651" y="12228"/>
                  <a:pt x="118782" y="12168"/>
                  <a:pt x="118921" y="12104"/>
                </a:cubicBezTo>
                <a:cubicBezTo>
                  <a:pt x="118539" y="12142"/>
                  <a:pt x="118156" y="12183"/>
                  <a:pt x="117773" y="12224"/>
                </a:cubicBezTo>
                <a:cubicBezTo>
                  <a:pt x="117642" y="12288"/>
                  <a:pt x="117510" y="12348"/>
                  <a:pt x="117375" y="12408"/>
                </a:cubicBezTo>
                <a:close/>
                <a:moveTo>
                  <a:pt x="117207" y="12427"/>
                </a:moveTo>
                <a:cubicBezTo>
                  <a:pt x="117338" y="12367"/>
                  <a:pt x="117469" y="12303"/>
                  <a:pt x="117601" y="12243"/>
                </a:cubicBezTo>
                <a:cubicBezTo>
                  <a:pt x="117225" y="12288"/>
                  <a:pt x="116850" y="12329"/>
                  <a:pt x="116475" y="12374"/>
                </a:cubicBezTo>
                <a:cubicBezTo>
                  <a:pt x="116344" y="12431"/>
                  <a:pt x="116216" y="12491"/>
                  <a:pt x="116085" y="12547"/>
                </a:cubicBezTo>
                <a:cubicBezTo>
                  <a:pt x="116460" y="12506"/>
                  <a:pt x="116835" y="12465"/>
                  <a:pt x="117207" y="12427"/>
                </a:cubicBezTo>
                <a:close/>
                <a:moveTo>
                  <a:pt x="116535" y="12738"/>
                </a:moveTo>
                <a:cubicBezTo>
                  <a:pt x="116659" y="12682"/>
                  <a:pt x="116783" y="12622"/>
                  <a:pt x="116906" y="12566"/>
                </a:cubicBezTo>
                <a:cubicBezTo>
                  <a:pt x="116527" y="12607"/>
                  <a:pt x="116148" y="12648"/>
                  <a:pt x="115766" y="12690"/>
                </a:cubicBezTo>
                <a:cubicBezTo>
                  <a:pt x="115646" y="12746"/>
                  <a:pt x="115522" y="12802"/>
                  <a:pt x="115402" y="12858"/>
                </a:cubicBezTo>
                <a:cubicBezTo>
                  <a:pt x="115781" y="12817"/>
                  <a:pt x="116156" y="12776"/>
                  <a:pt x="116535" y="12738"/>
                </a:cubicBezTo>
                <a:close/>
                <a:moveTo>
                  <a:pt x="114745" y="13162"/>
                </a:moveTo>
                <a:cubicBezTo>
                  <a:pt x="115128" y="13121"/>
                  <a:pt x="115511" y="13084"/>
                  <a:pt x="115890" y="13046"/>
                </a:cubicBezTo>
                <a:cubicBezTo>
                  <a:pt x="116006" y="12990"/>
                  <a:pt x="116122" y="12937"/>
                  <a:pt x="116239" y="12881"/>
                </a:cubicBezTo>
                <a:cubicBezTo>
                  <a:pt x="115856" y="12919"/>
                  <a:pt x="115473" y="12960"/>
                  <a:pt x="115090" y="13001"/>
                </a:cubicBezTo>
                <a:cubicBezTo>
                  <a:pt x="114974" y="13054"/>
                  <a:pt x="114862" y="13106"/>
                  <a:pt x="114745" y="13162"/>
                </a:cubicBezTo>
                <a:close/>
                <a:moveTo>
                  <a:pt x="114573" y="13177"/>
                </a:moveTo>
                <a:cubicBezTo>
                  <a:pt x="114685" y="13125"/>
                  <a:pt x="114798" y="13072"/>
                  <a:pt x="114910" y="13020"/>
                </a:cubicBezTo>
                <a:cubicBezTo>
                  <a:pt x="114543" y="13061"/>
                  <a:pt x="114175" y="13102"/>
                  <a:pt x="113803" y="13147"/>
                </a:cubicBezTo>
                <a:cubicBezTo>
                  <a:pt x="113695" y="13196"/>
                  <a:pt x="113586" y="13245"/>
                  <a:pt x="113477" y="13294"/>
                </a:cubicBezTo>
                <a:cubicBezTo>
                  <a:pt x="113841" y="13256"/>
                  <a:pt x="114209" y="13215"/>
                  <a:pt x="114573" y="13177"/>
                </a:cubicBezTo>
                <a:close/>
                <a:moveTo>
                  <a:pt x="113957" y="13474"/>
                </a:moveTo>
                <a:cubicBezTo>
                  <a:pt x="114062" y="13421"/>
                  <a:pt x="114164" y="13373"/>
                  <a:pt x="114269" y="13324"/>
                </a:cubicBezTo>
                <a:cubicBezTo>
                  <a:pt x="113897" y="13361"/>
                  <a:pt x="113522" y="13403"/>
                  <a:pt x="113151" y="13444"/>
                </a:cubicBezTo>
                <a:cubicBezTo>
                  <a:pt x="113049" y="13493"/>
                  <a:pt x="112948" y="13538"/>
                  <a:pt x="112847" y="13586"/>
                </a:cubicBezTo>
                <a:cubicBezTo>
                  <a:pt x="113218" y="13545"/>
                  <a:pt x="113586" y="13508"/>
                  <a:pt x="113957" y="13474"/>
                </a:cubicBezTo>
                <a:close/>
                <a:moveTo>
                  <a:pt x="112250" y="13864"/>
                </a:moveTo>
                <a:cubicBezTo>
                  <a:pt x="112625" y="13827"/>
                  <a:pt x="112997" y="13793"/>
                  <a:pt x="113372" y="13755"/>
                </a:cubicBezTo>
                <a:cubicBezTo>
                  <a:pt x="113466" y="13710"/>
                  <a:pt x="113560" y="13665"/>
                  <a:pt x="113657" y="13616"/>
                </a:cubicBezTo>
                <a:cubicBezTo>
                  <a:pt x="113282" y="13654"/>
                  <a:pt x="112903" y="13695"/>
                  <a:pt x="112528" y="13733"/>
                </a:cubicBezTo>
                <a:cubicBezTo>
                  <a:pt x="112434" y="13778"/>
                  <a:pt x="112344" y="13823"/>
                  <a:pt x="112250" y="13864"/>
                </a:cubicBezTo>
                <a:close/>
                <a:moveTo>
                  <a:pt x="112074" y="13883"/>
                </a:moveTo>
                <a:cubicBezTo>
                  <a:pt x="112164" y="13842"/>
                  <a:pt x="112254" y="13796"/>
                  <a:pt x="112344" y="13755"/>
                </a:cubicBezTo>
                <a:cubicBezTo>
                  <a:pt x="111969" y="13796"/>
                  <a:pt x="111594" y="13838"/>
                  <a:pt x="111215" y="13879"/>
                </a:cubicBezTo>
                <a:cubicBezTo>
                  <a:pt x="111128" y="13920"/>
                  <a:pt x="111042" y="13962"/>
                  <a:pt x="110952" y="14003"/>
                </a:cubicBezTo>
                <a:cubicBezTo>
                  <a:pt x="111327" y="13962"/>
                  <a:pt x="111702" y="13920"/>
                  <a:pt x="112074" y="13883"/>
                </a:cubicBezTo>
                <a:close/>
                <a:moveTo>
                  <a:pt x="111515" y="14153"/>
                </a:moveTo>
                <a:cubicBezTo>
                  <a:pt x="111597" y="14112"/>
                  <a:pt x="111680" y="14074"/>
                  <a:pt x="111762" y="14033"/>
                </a:cubicBezTo>
                <a:cubicBezTo>
                  <a:pt x="111380" y="14074"/>
                  <a:pt x="111001" y="14115"/>
                  <a:pt x="110622" y="14157"/>
                </a:cubicBezTo>
                <a:cubicBezTo>
                  <a:pt x="110543" y="14194"/>
                  <a:pt x="110464" y="14228"/>
                  <a:pt x="110389" y="14265"/>
                </a:cubicBezTo>
                <a:cubicBezTo>
                  <a:pt x="110764" y="14228"/>
                  <a:pt x="111140" y="14187"/>
                  <a:pt x="111515" y="14153"/>
                </a:cubicBezTo>
                <a:close/>
                <a:moveTo>
                  <a:pt x="110993" y="14408"/>
                </a:moveTo>
                <a:cubicBezTo>
                  <a:pt x="111064" y="14374"/>
                  <a:pt x="111136" y="14337"/>
                  <a:pt x="111207" y="14303"/>
                </a:cubicBezTo>
                <a:cubicBezTo>
                  <a:pt x="110828" y="14341"/>
                  <a:pt x="110445" y="14378"/>
                  <a:pt x="110063" y="14419"/>
                </a:cubicBezTo>
                <a:cubicBezTo>
                  <a:pt x="109991" y="14453"/>
                  <a:pt x="109924" y="14483"/>
                  <a:pt x="109856" y="14517"/>
                </a:cubicBezTo>
                <a:cubicBezTo>
                  <a:pt x="110239" y="14479"/>
                  <a:pt x="110614" y="14442"/>
                  <a:pt x="110993" y="14408"/>
                </a:cubicBezTo>
                <a:close/>
                <a:moveTo>
                  <a:pt x="110505" y="14652"/>
                </a:moveTo>
                <a:cubicBezTo>
                  <a:pt x="110565" y="14622"/>
                  <a:pt x="110626" y="14592"/>
                  <a:pt x="110689" y="14558"/>
                </a:cubicBezTo>
                <a:cubicBezTo>
                  <a:pt x="110307" y="14596"/>
                  <a:pt x="109924" y="14633"/>
                  <a:pt x="109537" y="14671"/>
                </a:cubicBezTo>
                <a:cubicBezTo>
                  <a:pt x="109477" y="14701"/>
                  <a:pt x="109421" y="14727"/>
                  <a:pt x="109365" y="14757"/>
                </a:cubicBezTo>
                <a:cubicBezTo>
                  <a:pt x="109748" y="14719"/>
                  <a:pt x="110126" y="14686"/>
                  <a:pt x="110505" y="14652"/>
                </a:cubicBezTo>
                <a:close/>
                <a:moveTo>
                  <a:pt x="110048" y="14885"/>
                </a:moveTo>
                <a:cubicBezTo>
                  <a:pt x="110100" y="14858"/>
                  <a:pt x="110153" y="14832"/>
                  <a:pt x="110205" y="14806"/>
                </a:cubicBezTo>
                <a:cubicBezTo>
                  <a:pt x="109823" y="14840"/>
                  <a:pt x="109436" y="14873"/>
                  <a:pt x="109050" y="14911"/>
                </a:cubicBezTo>
                <a:cubicBezTo>
                  <a:pt x="109001" y="14933"/>
                  <a:pt x="108956" y="14956"/>
                  <a:pt x="108911" y="14982"/>
                </a:cubicBezTo>
                <a:cubicBezTo>
                  <a:pt x="109290" y="14945"/>
                  <a:pt x="109672" y="14915"/>
                  <a:pt x="110048" y="14885"/>
                </a:cubicBezTo>
                <a:close/>
                <a:moveTo>
                  <a:pt x="108596" y="15136"/>
                </a:moveTo>
                <a:cubicBezTo>
                  <a:pt x="108562" y="15155"/>
                  <a:pt x="108524" y="15173"/>
                  <a:pt x="108491" y="15188"/>
                </a:cubicBezTo>
                <a:cubicBezTo>
                  <a:pt x="108870" y="15158"/>
                  <a:pt x="109249" y="15128"/>
                  <a:pt x="109627" y="15102"/>
                </a:cubicBezTo>
                <a:cubicBezTo>
                  <a:pt x="109669" y="15080"/>
                  <a:pt x="109710" y="15057"/>
                  <a:pt x="109755" y="15035"/>
                </a:cubicBezTo>
                <a:cubicBezTo>
                  <a:pt x="109372" y="15068"/>
                  <a:pt x="108986" y="15102"/>
                  <a:pt x="108596" y="15136"/>
                </a:cubicBezTo>
                <a:close/>
                <a:moveTo>
                  <a:pt x="108738" y="14997"/>
                </a:moveTo>
                <a:cubicBezTo>
                  <a:pt x="108783" y="14975"/>
                  <a:pt x="108828" y="14952"/>
                  <a:pt x="108873" y="14930"/>
                </a:cubicBezTo>
                <a:cubicBezTo>
                  <a:pt x="108502" y="14963"/>
                  <a:pt x="108130" y="15001"/>
                  <a:pt x="107759" y="15042"/>
                </a:cubicBezTo>
                <a:cubicBezTo>
                  <a:pt x="107718" y="15061"/>
                  <a:pt x="107680" y="15080"/>
                  <a:pt x="107639" y="15098"/>
                </a:cubicBezTo>
                <a:cubicBezTo>
                  <a:pt x="108007" y="15061"/>
                  <a:pt x="108374" y="15027"/>
                  <a:pt x="108738" y="14997"/>
                </a:cubicBezTo>
                <a:close/>
                <a:moveTo>
                  <a:pt x="108326" y="15203"/>
                </a:moveTo>
                <a:cubicBezTo>
                  <a:pt x="108359" y="15185"/>
                  <a:pt x="108393" y="15170"/>
                  <a:pt x="108427" y="15151"/>
                </a:cubicBezTo>
                <a:cubicBezTo>
                  <a:pt x="108055" y="15185"/>
                  <a:pt x="107684" y="15222"/>
                  <a:pt x="107309" y="15260"/>
                </a:cubicBezTo>
                <a:cubicBezTo>
                  <a:pt x="107279" y="15275"/>
                  <a:pt x="107252" y="15286"/>
                  <a:pt x="107222" y="15301"/>
                </a:cubicBezTo>
                <a:cubicBezTo>
                  <a:pt x="107594" y="15267"/>
                  <a:pt x="107962" y="15234"/>
                  <a:pt x="108326" y="15203"/>
                </a:cubicBezTo>
                <a:close/>
                <a:moveTo>
                  <a:pt x="107943" y="15399"/>
                </a:moveTo>
                <a:cubicBezTo>
                  <a:pt x="107969" y="15384"/>
                  <a:pt x="107995" y="15372"/>
                  <a:pt x="108018" y="15361"/>
                </a:cubicBezTo>
                <a:cubicBezTo>
                  <a:pt x="107646" y="15391"/>
                  <a:pt x="107271" y="15425"/>
                  <a:pt x="106896" y="15462"/>
                </a:cubicBezTo>
                <a:cubicBezTo>
                  <a:pt x="106881" y="15470"/>
                  <a:pt x="106866" y="15477"/>
                  <a:pt x="106847" y="15485"/>
                </a:cubicBezTo>
                <a:cubicBezTo>
                  <a:pt x="107215" y="15455"/>
                  <a:pt x="107583" y="15425"/>
                  <a:pt x="107943" y="15399"/>
                </a:cubicBezTo>
                <a:close/>
                <a:moveTo>
                  <a:pt x="106525" y="15646"/>
                </a:moveTo>
                <a:cubicBezTo>
                  <a:pt x="106521" y="15646"/>
                  <a:pt x="106513" y="15650"/>
                  <a:pt x="106506" y="15654"/>
                </a:cubicBezTo>
                <a:cubicBezTo>
                  <a:pt x="106873" y="15627"/>
                  <a:pt x="107237" y="15601"/>
                  <a:pt x="107594" y="15575"/>
                </a:cubicBezTo>
                <a:cubicBezTo>
                  <a:pt x="107613" y="15567"/>
                  <a:pt x="107628" y="15560"/>
                  <a:pt x="107643" y="15552"/>
                </a:cubicBezTo>
                <a:cubicBezTo>
                  <a:pt x="107271" y="15582"/>
                  <a:pt x="106900" y="15612"/>
                  <a:pt x="106525" y="15646"/>
                </a:cubicBezTo>
                <a:close/>
                <a:moveTo>
                  <a:pt x="106671" y="15500"/>
                </a:moveTo>
                <a:cubicBezTo>
                  <a:pt x="106686" y="15492"/>
                  <a:pt x="106701" y="15485"/>
                  <a:pt x="106716" y="15477"/>
                </a:cubicBezTo>
                <a:cubicBezTo>
                  <a:pt x="106344" y="15515"/>
                  <a:pt x="105973" y="15549"/>
                  <a:pt x="105598" y="15590"/>
                </a:cubicBezTo>
                <a:cubicBezTo>
                  <a:pt x="105590" y="15594"/>
                  <a:pt x="105583" y="15594"/>
                  <a:pt x="105575" y="15597"/>
                </a:cubicBezTo>
                <a:cubicBezTo>
                  <a:pt x="105943" y="15564"/>
                  <a:pt x="106311" y="15530"/>
                  <a:pt x="106671" y="15500"/>
                </a:cubicBezTo>
                <a:close/>
                <a:moveTo>
                  <a:pt x="105617" y="16641"/>
                </a:moveTo>
                <a:cubicBezTo>
                  <a:pt x="105729" y="16577"/>
                  <a:pt x="105849" y="16513"/>
                  <a:pt x="105962" y="16449"/>
                </a:cubicBezTo>
                <a:cubicBezTo>
                  <a:pt x="105654" y="16438"/>
                  <a:pt x="105331" y="16430"/>
                  <a:pt x="105001" y="16427"/>
                </a:cubicBezTo>
                <a:cubicBezTo>
                  <a:pt x="104930" y="16468"/>
                  <a:pt x="104859" y="16505"/>
                  <a:pt x="104787" y="16543"/>
                </a:cubicBezTo>
                <a:cubicBezTo>
                  <a:pt x="105076" y="16569"/>
                  <a:pt x="105354" y="16603"/>
                  <a:pt x="105617" y="16641"/>
                </a:cubicBezTo>
                <a:close/>
                <a:moveTo>
                  <a:pt x="104555" y="17245"/>
                </a:moveTo>
                <a:cubicBezTo>
                  <a:pt x="104836" y="17083"/>
                  <a:pt x="105118" y="16918"/>
                  <a:pt x="105403" y="16761"/>
                </a:cubicBezTo>
                <a:cubicBezTo>
                  <a:pt x="105133" y="16723"/>
                  <a:pt x="104847" y="16693"/>
                  <a:pt x="104547" y="16671"/>
                </a:cubicBezTo>
                <a:cubicBezTo>
                  <a:pt x="104345" y="16779"/>
                  <a:pt x="104142" y="16888"/>
                  <a:pt x="103939" y="16997"/>
                </a:cubicBezTo>
                <a:cubicBezTo>
                  <a:pt x="104168" y="17072"/>
                  <a:pt x="104375" y="17151"/>
                  <a:pt x="104555" y="17245"/>
                </a:cubicBezTo>
                <a:close/>
                <a:moveTo>
                  <a:pt x="102472" y="19304"/>
                </a:moveTo>
                <a:cubicBezTo>
                  <a:pt x="102472" y="19319"/>
                  <a:pt x="102472" y="19334"/>
                  <a:pt x="102472" y="19349"/>
                </a:cubicBezTo>
                <a:cubicBezTo>
                  <a:pt x="103287" y="18794"/>
                  <a:pt x="104123" y="18254"/>
                  <a:pt x="104982" y="17725"/>
                </a:cubicBezTo>
                <a:cubicBezTo>
                  <a:pt x="104851" y="17594"/>
                  <a:pt x="104679" y="17473"/>
                  <a:pt x="104465" y="17368"/>
                </a:cubicBezTo>
                <a:cubicBezTo>
                  <a:pt x="103759" y="17777"/>
                  <a:pt x="103065" y="18201"/>
                  <a:pt x="102386" y="18629"/>
                </a:cubicBezTo>
                <a:cubicBezTo>
                  <a:pt x="102442" y="18847"/>
                  <a:pt x="102472" y="19072"/>
                  <a:pt x="102472" y="19304"/>
                </a:cubicBezTo>
                <a:close/>
                <a:moveTo>
                  <a:pt x="102274" y="20445"/>
                </a:moveTo>
                <a:cubicBezTo>
                  <a:pt x="103279" y="19698"/>
                  <a:pt x="104315" y="18974"/>
                  <a:pt x="105388" y="18273"/>
                </a:cubicBezTo>
                <a:cubicBezTo>
                  <a:pt x="105290" y="18108"/>
                  <a:pt x="105174" y="17946"/>
                  <a:pt x="105039" y="17789"/>
                </a:cubicBezTo>
                <a:lnTo>
                  <a:pt x="105095" y="17740"/>
                </a:lnTo>
                <a:lnTo>
                  <a:pt x="105039" y="17789"/>
                </a:lnTo>
                <a:cubicBezTo>
                  <a:pt x="105031" y="17781"/>
                  <a:pt x="105027" y="17777"/>
                  <a:pt x="105024" y="17770"/>
                </a:cubicBezTo>
                <a:cubicBezTo>
                  <a:pt x="104150" y="18306"/>
                  <a:pt x="103298" y="18858"/>
                  <a:pt x="102469" y="19424"/>
                </a:cubicBezTo>
                <a:cubicBezTo>
                  <a:pt x="102454" y="19751"/>
                  <a:pt x="102390" y="20092"/>
                  <a:pt x="102274" y="20445"/>
                </a:cubicBezTo>
                <a:close/>
                <a:moveTo>
                  <a:pt x="90278" y="32511"/>
                </a:moveTo>
                <a:cubicBezTo>
                  <a:pt x="93415" y="28163"/>
                  <a:pt x="97340" y="24156"/>
                  <a:pt x="101951" y="20689"/>
                </a:cubicBezTo>
                <a:cubicBezTo>
                  <a:pt x="101985" y="20663"/>
                  <a:pt x="102022" y="20636"/>
                  <a:pt x="102056" y="20610"/>
                </a:cubicBezTo>
                <a:cubicBezTo>
                  <a:pt x="102198" y="20231"/>
                  <a:pt x="102285" y="19871"/>
                  <a:pt x="102311" y="19533"/>
                </a:cubicBezTo>
                <a:cubicBezTo>
                  <a:pt x="101497" y="20089"/>
                  <a:pt x="100705" y="20663"/>
                  <a:pt x="99940" y="21248"/>
                </a:cubicBezTo>
                <a:cubicBezTo>
                  <a:pt x="94702" y="25210"/>
                  <a:pt x="90387" y="29885"/>
                  <a:pt x="87160" y="34958"/>
                </a:cubicBezTo>
                <a:cubicBezTo>
                  <a:pt x="88218" y="34136"/>
                  <a:pt x="89262" y="33318"/>
                  <a:pt x="90278" y="32511"/>
                </a:cubicBezTo>
                <a:close/>
                <a:moveTo>
                  <a:pt x="83720" y="41452"/>
                </a:moveTo>
                <a:cubicBezTo>
                  <a:pt x="84466" y="40856"/>
                  <a:pt x="85224" y="40259"/>
                  <a:pt x="85986" y="39659"/>
                </a:cubicBezTo>
                <a:cubicBezTo>
                  <a:pt x="87108" y="37359"/>
                  <a:pt x="88436" y="35119"/>
                  <a:pt x="89959" y="32958"/>
                </a:cubicBezTo>
                <a:cubicBezTo>
                  <a:pt x="88965" y="33742"/>
                  <a:pt x="87948" y="34538"/>
                  <a:pt x="86924" y="35337"/>
                </a:cubicBezTo>
                <a:cubicBezTo>
                  <a:pt x="85686" y="37322"/>
                  <a:pt x="84617" y="39366"/>
                  <a:pt x="83720" y="41452"/>
                </a:cubicBezTo>
                <a:moveTo>
                  <a:pt x="82662" y="42297"/>
                </a:moveTo>
                <a:cubicBezTo>
                  <a:pt x="82977" y="42042"/>
                  <a:pt x="83300" y="41786"/>
                  <a:pt x="83622" y="41531"/>
                </a:cubicBezTo>
                <a:cubicBezTo>
                  <a:pt x="84504" y="39456"/>
                  <a:pt x="85566" y="37419"/>
                  <a:pt x="86785" y="35446"/>
                </a:cubicBezTo>
                <a:cubicBezTo>
                  <a:pt x="85900" y="36136"/>
                  <a:pt x="85007" y="36830"/>
                  <a:pt x="84117" y="37528"/>
                </a:cubicBezTo>
                <a:cubicBezTo>
                  <a:pt x="83101" y="39389"/>
                  <a:pt x="82226" y="41295"/>
                  <a:pt x="81510" y="43227"/>
                </a:cubicBezTo>
                <a:cubicBezTo>
                  <a:pt x="81889" y="42923"/>
                  <a:pt x="82271" y="42612"/>
                  <a:pt x="82662" y="42297"/>
                </a:cubicBezTo>
                <a:close/>
                <a:moveTo>
                  <a:pt x="80047" y="48093"/>
                </a:moveTo>
                <a:cubicBezTo>
                  <a:pt x="80617" y="47658"/>
                  <a:pt x="81195" y="47216"/>
                  <a:pt x="81780" y="46758"/>
                </a:cubicBezTo>
                <a:cubicBezTo>
                  <a:pt x="82245" y="45092"/>
                  <a:pt x="82819" y="43445"/>
                  <a:pt x="83498" y="41816"/>
                </a:cubicBezTo>
                <a:cubicBezTo>
                  <a:pt x="83251" y="42015"/>
                  <a:pt x="82999" y="42214"/>
                  <a:pt x="82756" y="42413"/>
                </a:cubicBezTo>
                <a:cubicBezTo>
                  <a:pt x="82298" y="42781"/>
                  <a:pt x="81851" y="43145"/>
                  <a:pt x="81409" y="43501"/>
                </a:cubicBezTo>
                <a:cubicBezTo>
                  <a:pt x="80861" y="45017"/>
                  <a:pt x="80403" y="46548"/>
                  <a:pt x="80047" y="48093"/>
                </a:cubicBezTo>
                <a:close/>
                <a:moveTo>
                  <a:pt x="79968" y="48150"/>
                </a:moveTo>
                <a:cubicBezTo>
                  <a:pt x="80324" y="46611"/>
                  <a:pt x="80771" y="45088"/>
                  <a:pt x="81315" y="43576"/>
                </a:cubicBezTo>
                <a:cubicBezTo>
                  <a:pt x="80662" y="44109"/>
                  <a:pt x="80020" y="44627"/>
                  <a:pt x="79394" y="45129"/>
                </a:cubicBezTo>
                <a:cubicBezTo>
                  <a:pt x="78962" y="46533"/>
                  <a:pt x="78613" y="47947"/>
                  <a:pt x="78351" y="49365"/>
                </a:cubicBezTo>
                <a:cubicBezTo>
                  <a:pt x="78883" y="48971"/>
                  <a:pt x="79424" y="48566"/>
                  <a:pt x="79968" y="48150"/>
                </a:cubicBezTo>
                <a:moveTo>
                  <a:pt x="77870" y="52949"/>
                </a:moveTo>
                <a:cubicBezTo>
                  <a:pt x="78339" y="52645"/>
                  <a:pt x="78812" y="52333"/>
                  <a:pt x="79289" y="52011"/>
                </a:cubicBezTo>
                <a:cubicBezTo>
                  <a:pt x="79439" y="50795"/>
                  <a:pt x="79649" y="49583"/>
                  <a:pt x="79919" y="48375"/>
                </a:cubicBezTo>
                <a:cubicBezTo>
                  <a:pt x="79375" y="48788"/>
                  <a:pt x="78842" y="49189"/>
                  <a:pt x="78313" y="49579"/>
                </a:cubicBezTo>
                <a:cubicBezTo>
                  <a:pt x="78114" y="50697"/>
                  <a:pt x="77964" y="51823"/>
                  <a:pt x="77870" y="52949"/>
                </a:cubicBezTo>
                <a:close/>
                <a:moveTo>
                  <a:pt x="76437" y="53857"/>
                </a:moveTo>
                <a:cubicBezTo>
                  <a:pt x="76891" y="53579"/>
                  <a:pt x="77345" y="53290"/>
                  <a:pt x="77803" y="52994"/>
                </a:cubicBezTo>
                <a:cubicBezTo>
                  <a:pt x="77893" y="51872"/>
                  <a:pt x="78039" y="50750"/>
                  <a:pt x="78238" y="49636"/>
                </a:cubicBezTo>
                <a:cubicBezTo>
                  <a:pt x="77724" y="50015"/>
                  <a:pt x="77214" y="50386"/>
                  <a:pt x="76711" y="50746"/>
                </a:cubicBezTo>
                <a:cubicBezTo>
                  <a:pt x="76572" y="51778"/>
                  <a:pt x="76482" y="52817"/>
                  <a:pt x="76437" y="53857"/>
                </a:cubicBezTo>
                <a:close/>
                <a:moveTo>
                  <a:pt x="75060" y="54682"/>
                </a:moveTo>
                <a:cubicBezTo>
                  <a:pt x="75495" y="54431"/>
                  <a:pt x="75931" y="54168"/>
                  <a:pt x="76370" y="53898"/>
                </a:cubicBezTo>
                <a:cubicBezTo>
                  <a:pt x="76411" y="52862"/>
                  <a:pt x="76501" y="51830"/>
                  <a:pt x="76636" y="50799"/>
                </a:cubicBezTo>
                <a:cubicBezTo>
                  <a:pt x="76148" y="51148"/>
                  <a:pt x="75668" y="51485"/>
                  <a:pt x="75191" y="51812"/>
                </a:cubicBezTo>
                <a:cubicBezTo>
                  <a:pt x="75105" y="52768"/>
                  <a:pt x="75064" y="53725"/>
                  <a:pt x="75060" y="54682"/>
                </a:cubicBezTo>
                <a:close/>
                <a:moveTo>
                  <a:pt x="73736" y="55436"/>
                </a:moveTo>
                <a:cubicBezTo>
                  <a:pt x="74152" y="55207"/>
                  <a:pt x="74572" y="54967"/>
                  <a:pt x="74993" y="54723"/>
                </a:cubicBezTo>
                <a:cubicBezTo>
                  <a:pt x="74993" y="53770"/>
                  <a:pt x="75034" y="52817"/>
                  <a:pt x="75116" y="51864"/>
                </a:cubicBezTo>
                <a:cubicBezTo>
                  <a:pt x="74655" y="52179"/>
                  <a:pt x="74197" y="52487"/>
                  <a:pt x="73743" y="52787"/>
                </a:cubicBezTo>
                <a:cubicBezTo>
                  <a:pt x="73721" y="53256"/>
                  <a:pt x="73713" y="53729"/>
                  <a:pt x="73713" y="54198"/>
                </a:cubicBezTo>
                <a:cubicBezTo>
                  <a:pt x="73713" y="54611"/>
                  <a:pt x="73721" y="55023"/>
                  <a:pt x="73736" y="55436"/>
                </a:cubicBezTo>
                <a:close/>
                <a:moveTo>
                  <a:pt x="72880" y="56055"/>
                </a:moveTo>
                <a:cubicBezTo>
                  <a:pt x="72745" y="56130"/>
                  <a:pt x="72606" y="56202"/>
                  <a:pt x="72467" y="56273"/>
                </a:cubicBezTo>
                <a:cubicBezTo>
                  <a:pt x="72524" y="56956"/>
                  <a:pt x="72606" y="57639"/>
                  <a:pt x="72708" y="58321"/>
                </a:cubicBezTo>
                <a:cubicBezTo>
                  <a:pt x="73087" y="58164"/>
                  <a:pt x="73466" y="58003"/>
                  <a:pt x="73844" y="57834"/>
                </a:cubicBezTo>
                <a:cubicBezTo>
                  <a:pt x="73762" y="57102"/>
                  <a:pt x="73706" y="56370"/>
                  <a:pt x="73672" y="55635"/>
                </a:cubicBezTo>
                <a:cubicBezTo>
                  <a:pt x="73409" y="55778"/>
                  <a:pt x="73143" y="55920"/>
                  <a:pt x="72880" y="56055"/>
                </a:cubicBezTo>
                <a:close/>
                <a:moveTo>
                  <a:pt x="72456" y="56115"/>
                </a:moveTo>
                <a:cubicBezTo>
                  <a:pt x="72576" y="56055"/>
                  <a:pt x="72696" y="55991"/>
                  <a:pt x="72816" y="55928"/>
                </a:cubicBezTo>
                <a:cubicBezTo>
                  <a:pt x="73098" y="55781"/>
                  <a:pt x="73379" y="55627"/>
                  <a:pt x="73664" y="55474"/>
                </a:cubicBezTo>
                <a:cubicBezTo>
                  <a:pt x="73649" y="55050"/>
                  <a:pt x="73638" y="54622"/>
                  <a:pt x="73638" y="54198"/>
                </a:cubicBezTo>
                <a:cubicBezTo>
                  <a:pt x="73638" y="53744"/>
                  <a:pt x="73649" y="53290"/>
                  <a:pt x="73668" y="52836"/>
                </a:cubicBezTo>
                <a:cubicBezTo>
                  <a:pt x="73229" y="53125"/>
                  <a:pt x="72794" y="53403"/>
                  <a:pt x="72359" y="53673"/>
                </a:cubicBezTo>
                <a:cubicBezTo>
                  <a:pt x="72359" y="54487"/>
                  <a:pt x="72392" y="55301"/>
                  <a:pt x="72456" y="56115"/>
                </a:cubicBezTo>
                <a:close/>
                <a:moveTo>
                  <a:pt x="71214" y="56731"/>
                </a:moveTo>
                <a:cubicBezTo>
                  <a:pt x="71605" y="56543"/>
                  <a:pt x="71991" y="56352"/>
                  <a:pt x="72385" y="56153"/>
                </a:cubicBezTo>
                <a:cubicBezTo>
                  <a:pt x="72317" y="55342"/>
                  <a:pt x="72287" y="54532"/>
                  <a:pt x="72284" y="53718"/>
                </a:cubicBezTo>
                <a:cubicBezTo>
                  <a:pt x="71863" y="53980"/>
                  <a:pt x="71447" y="54232"/>
                  <a:pt x="71030" y="54476"/>
                </a:cubicBezTo>
                <a:cubicBezTo>
                  <a:pt x="71064" y="55226"/>
                  <a:pt x="71128" y="55980"/>
                  <a:pt x="71214" y="56731"/>
                </a:cubicBezTo>
                <a:close/>
                <a:moveTo>
                  <a:pt x="70955" y="54521"/>
                </a:moveTo>
                <a:cubicBezTo>
                  <a:pt x="70651" y="54697"/>
                  <a:pt x="70348" y="54870"/>
                  <a:pt x="70044" y="55038"/>
                </a:cubicBezTo>
                <a:cubicBezTo>
                  <a:pt x="69946" y="55091"/>
                  <a:pt x="69852" y="55147"/>
                  <a:pt x="69755" y="55200"/>
                </a:cubicBezTo>
                <a:cubicBezTo>
                  <a:pt x="69815" y="55894"/>
                  <a:pt x="69901" y="56588"/>
                  <a:pt x="70014" y="57278"/>
                </a:cubicBezTo>
                <a:cubicBezTo>
                  <a:pt x="70389" y="57113"/>
                  <a:pt x="70764" y="56944"/>
                  <a:pt x="71143" y="56764"/>
                </a:cubicBezTo>
                <a:cubicBezTo>
                  <a:pt x="71053" y="56018"/>
                  <a:pt x="70989" y="55267"/>
                  <a:pt x="70955" y="54521"/>
                </a:cubicBezTo>
                <a:close/>
                <a:moveTo>
                  <a:pt x="69740" y="55038"/>
                </a:moveTo>
                <a:cubicBezTo>
                  <a:pt x="69819" y="54997"/>
                  <a:pt x="69894" y="54952"/>
                  <a:pt x="69972" y="54911"/>
                </a:cubicBezTo>
                <a:cubicBezTo>
                  <a:pt x="70295" y="54731"/>
                  <a:pt x="70621" y="54543"/>
                  <a:pt x="70948" y="54352"/>
                </a:cubicBezTo>
                <a:cubicBezTo>
                  <a:pt x="70933" y="53939"/>
                  <a:pt x="70925" y="53526"/>
                  <a:pt x="70925" y="53114"/>
                </a:cubicBezTo>
                <a:cubicBezTo>
                  <a:pt x="70925" y="52611"/>
                  <a:pt x="70937" y="52112"/>
                  <a:pt x="70959" y="51613"/>
                </a:cubicBezTo>
                <a:cubicBezTo>
                  <a:pt x="70516" y="51924"/>
                  <a:pt x="70077" y="52228"/>
                  <a:pt x="69638" y="52521"/>
                </a:cubicBezTo>
                <a:cubicBezTo>
                  <a:pt x="69638" y="52540"/>
                  <a:pt x="69638" y="52555"/>
                  <a:pt x="69638" y="52573"/>
                </a:cubicBezTo>
                <a:cubicBezTo>
                  <a:pt x="69638" y="53395"/>
                  <a:pt x="69672" y="54217"/>
                  <a:pt x="69740" y="55038"/>
                </a:cubicBezTo>
                <a:close/>
                <a:moveTo>
                  <a:pt x="67699" y="58205"/>
                </a:moveTo>
                <a:cubicBezTo>
                  <a:pt x="68055" y="58078"/>
                  <a:pt x="68408" y="57942"/>
                  <a:pt x="68764" y="57800"/>
                </a:cubicBezTo>
                <a:cubicBezTo>
                  <a:pt x="68637" y="57166"/>
                  <a:pt x="68528" y="56528"/>
                  <a:pt x="68445" y="55886"/>
                </a:cubicBezTo>
                <a:cubicBezTo>
                  <a:pt x="68074" y="56074"/>
                  <a:pt x="67702" y="56254"/>
                  <a:pt x="67331" y="56427"/>
                </a:cubicBezTo>
                <a:cubicBezTo>
                  <a:pt x="67432" y="57019"/>
                  <a:pt x="67556" y="57612"/>
                  <a:pt x="67699" y="58205"/>
                </a:cubicBezTo>
                <a:moveTo>
                  <a:pt x="66172" y="56937"/>
                </a:moveTo>
                <a:cubicBezTo>
                  <a:pt x="66292" y="57488"/>
                  <a:pt x="66430" y="58036"/>
                  <a:pt x="66584" y="58584"/>
                </a:cubicBezTo>
                <a:cubicBezTo>
                  <a:pt x="66929" y="58472"/>
                  <a:pt x="67275" y="58355"/>
                  <a:pt x="67620" y="58231"/>
                </a:cubicBezTo>
                <a:cubicBezTo>
                  <a:pt x="67477" y="57642"/>
                  <a:pt x="67353" y="57053"/>
                  <a:pt x="67248" y="56460"/>
                </a:cubicBezTo>
                <a:cubicBezTo>
                  <a:pt x="66892" y="56629"/>
                  <a:pt x="66532" y="56787"/>
                  <a:pt x="66172" y="56937"/>
                </a:cubicBezTo>
                <a:close/>
                <a:moveTo>
                  <a:pt x="65796" y="54855"/>
                </a:moveTo>
                <a:cubicBezTo>
                  <a:pt x="65890" y="55504"/>
                  <a:pt x="66003" y="56149"/>
                  <a:pt x="66142" y="56791"/>
                </a:cubicBezTo>
                <a:cubicBezTo>
                  <a:pt x="66502" y="56641"/>
                  <a:pt x="66862" y="56479"/>
                  <a:pt x="67222" y="56310"/>
                </a:cubicBezTo>
                <a:cubicBezTo>
                  <a:pt x="67106" y="55612"/>
                  <a:pt x="67012" y="54915"/>
                  <a:pt x="66944" y="54209"/>
                </a:cubicBezTo>
                <a:cubicBezTo>
                  <a:pt x="66562" y="54434"/>
                  <a:pt x="66179" y="54648"/>
                  <a:pt x="65796" y="54855"/>
                </a:cubicBezTo>
                <a:moveTo>
                  <a:pt x="65008" y="57245"/>
                </a:moveTo>
                <a:cubicBezTo>
                  <a:pt x="65357" y="57113"/>
                  <a:pt x="65706" y="56971"/>
                  <a:pt x="66059" y="56824"/>
                </a:cubicBezTo>
                <a:cubicBezTo>
                  <a:pt x="65920" y="56187"/>
                  <a:pt x="65808" y="55545"/>
                  <a:pt x="65714" y="54900"/>
                </a:cubicBezTo>
                <a:cubicBezTo>
                  <a:pt x="65346" y="55098"/>
                  <a:pt x="64978" y="55286"/>
                  <a:pt x="64611" y="55470"/>
                </a:cubicBezTo>
                <a:cubicBezTo>
                  <a:pt x="64723" y="56063"/>
                  <a:pt x="64855" y="56656"/>
                  <a:pt x="65008" y="57245"/>
                </a:cubicBezTo>
                <a:close/>
                <a:moveTo>
                  <a:pt x="63463" y="56006"/>
                </a:moveTo>
                <a:cubicBezTo>
                  <a:pt x="63594" y="56554"/>
                  <a:pt x="63740" y="57095"/>
                  <a:pt x="63902" y="57639"/>
                </a:cubicBezTo>
                <a:cubicBezTo>
                  <a:pt x="64243" y="57522"/>
                  <a:pt x="64584" y="57402"/>
                  <a:pt x="64922" y="57275"/>
                </a:cubicBezTo>
                <a:cubicBezTo>
                  <a:pt x="64772" y="56689"/>
                  <a:pt x="64641" y="56100"/>
                  <a:pt x="64528" y="55511"/>
                </a:cubicBezTo>
                <a:cubicBezTo>
                  <a:pt x="64172" y="55684"/>
                  <a:pt x="63819" y="55849"/>
                  <a:pt x="63463" y="56006"/>
                </a:cubicBezTo>
                <a:moveTo>
                  <a:pt x="63429" y="55860"/>
                </a:moveTo>
                <a:cubicBezTo>
                  <a:pt x="63785" y="55699"/>
                  <a:pt x="64142" y="55534"/>
                  <a:pt x="64498" y="55357"/>
                </a:cubicBezTo>
                <a:cubicBezTo>
                  <a:pt x="64371" y="54652"/>
                  <a:pt x="64269" y="53943"/>
                  <a:pt x="64194" y="53230"/>
                </a:cubicBezTo>
                <a:cubicBezTo>
                  <a:pt x="63815" y="53470"/>
                  <a:pt x="63436" y="53699"/>
                  <a:pt x="63057" y="53917"/>
                </a:cubicBezTo>
                <a:cubicBezTo>
                  <a:pt x="63159" y="54566"/>
                  <a:pt x="63283" y="55215"/>
                  <a:pt x="63429" y="55860"/>
                </a:cubicBezTo>
                <a:close/>
                <a:moveTo>
                  <a:pt x="62821" y="57976"/>
                </a:moveTo>
                <a:cubicBezTo>
                  <a:pt x="63155" y="57879"/>
                  <a:pt x="63485" y="57777"/>
                  <a:pt x="63815" y="57665"/>
                </a:cubicBezTo>
                <a:cubicBezTo>
                  <a:pt x="63650" y="57128"/>
                  <a:pt x="63508" y="56588"/>
                  <a:pt x="63376" y="56044"/>
                </a:cubicBezTo>
                <a:cubicBezTo>
                  <a:pt x="63035" y="56198"/>
                  <a:pt x="62690" y="56340"/>
                  <a:pt x="62348" y="56475"/>
                </a:cubicBezTo>
                <a:cubicBezTo>
                  <a:pt x="62491" y="56978"/>
                  <a:pt x="62648" y="57477"/>
                  <a:pt x="62821" y="57976"/>
                </a:cubicBezTo>
                <a:moveTo>
                  <a:pt x="61763" y="58258"/>
                </a:moveTo>
                <a:cubicBezTo>
                  <a:pt x="62086" y="58179"/>
                  <a:pt x="62408" y="58093"/>
                  <a:pt x="62731" y="58003"/>
                </a:cubicBezTo>
                <a:cubicBezTo>
                  <a:pt x="62558" y="57507"/>
                  <a:pt x="62401" y="57008"/>
                  <a:pt x="62258" y="56509"/>
                </a:cubicBezTo>
                <a:cubicBezTo>
                  <a:pt x="61924" y="56641"/>
                  <a:pt x="61594" y="56764"/>
                  <a:pt x="61260" y="56881"/>
                </a:cubicBezTo>
                <a:cubicBezTo>
                  <a:pt x="61414" y="57342"/>
                  <a:pt x="61579" y="57800"/>
                  <a:pt x="61763" y="58258"/>
                </a:cubicBezTo>
                <a:close/>
                <a:moveTo>
                  <a:pt x="60195" y="57222"/>
                </a:moveTo>
                <a:cubicBezTo>
                  <a:pt x="60360" y="57646"/>
                  <a:pt x="60532" y="58070"/>
                  <a:pt x="60720" y="58494"/>
                </a:cubicBezTo>
                <a:cubicBezTo>
                  <a:pt x="61035" y="58430"/>
                  <a:pt x="61350" y="58359"/>
                  <a:pt x="61665" y="58284"/>
                </a:cubicBezTo>
                <a:cubicBezTo>
                  <a:pt x="61485" y="57826"/>
                  <a:pt x="61320" y="57368"/>
                  <a:pt x="61166" y="56911"/>
                </a:cubicBezTo>
                <a:cubicBezTo>
                  <a:pt x="60844" y="57019"/>
                  <a:pt x="60521" y="57125"/>
                  <a:pt x="60195" y="57222"/>
                </a:cubicBezTo>
                <a:close/>
                <a:moveTo>
                  <a:pt x="59639" y="55616"/>
                </a:moveTo>
                <a:cubicBezTo>
                  <a:pt x="59793" y="56108"/>
                  <a:pt x="59958" y="56596"/>
                  <a:pt x="60142" y="57080"/>
                </a:cubicBezTo>
                <a:cubicBezTo>
                  <a:pt x="60469" y="56982"/>
                  <a:pt x="60795" y="56881"/>
                  <a:pt x="61121" y="56768"/>
                </a:cubicBezTo>
                <a:cubicBezTo>
                  <a:pt x="60945" y="56239"/>
                  <a:pt x="60791" y="55706"/>
                  <a:pt x="60656" y="55174"/>
                </a:cubicBezTo>
                <a:cubicBezTo>
                  <a:pt x="60318" y="55327"/>
                  <a:pt x="59981" y="55477"/>
                  <a:pt x="59639" y="55616"/>
                </a:cubicBezTo>
                <a:close/>
                <a:moveTo>
                  <a:pt x="59594" y="55470"/>
                </a:moveTo>
                <a:cubicBezTo>
                  <a:pt x="59939" y="55327"/>
                  <a:pt x="60277" y="55181"/>
                  <a:pt x="60615" y="55023"/>
                </a:cubicBezTo>
                <a:cubicBezTo>
                  <a:pt x="60457" y="54386"/>
                  <a:pt x="60322" y="53744"/>
                  <a:pt x="60213" y="53102"/>
                </a:cubicBezTo>
                <a:cubicBezTo>
                  <a:pt x="59857" y="53320"/>
                  <a:pt x="59497" y="53530"/>
                  <a:pt x="59140" y="53729"/>
                </a:cubicBezTo>
                <a:cubicBezTo>
                  <a:pt x="59268" y="54314"/>
                  <a:pt x="59422" y="54892"/>
                  <a:pt x="59594" y="55470"/>
                </a:cubicBezTo>
                <a:close/>
                <a:moveTo>
                  <a:pt x="58015" y="54318"/>
                </a:moveTo>
                <a:cubicBezTo>
                  <a:pt x="58165" y="54843"/>
                  <a:pt x="58330" y="55365"/>
                  <a:pt x="58514" y="55886"/>
                </a:cubicBezTo>
                <a:cubicBezTo>
                  <a:pt x="58844" y="55766"/>
                  <a:pt x="59174" y="55643"/>
                  <a:pt x="59504" y="55507"/>
                </a:cubicBezTo>
                <a:cubicBezTo>
                  <a:pt x="59332" y="54933"/>
                  <a:pt x="59178" y="54359"/>
                  <a:pt x="59046" y="53782"/>
                </a:cubicBezTo>
                <a:cubicBezTo>
                  <a:pt x="58705" y="53969"/>
                  <a:pt x="58364" y="54149"/>
                  <a:pt x="58015" y="54318"/>
                </a:cubicBezTo>
                <a:close/>
                <a:moveTo>
                  <a:pt x="57534" y="52254"/>
                </a:moveTo>
                <a:cubicBezTo>
                  <a:pt x="57654" y="52896"/>
                  <a:pt x="57801" y="53534"/>
                  <a:pt x="57973" y="54164"/>
                </a:cubicBezTo>
                <a:cubicBezTo>
                  <a:pt x="58322" y="53995"/>
                  <a:pt x="58668" y="53815"/>
                  <a:pt x="59013" y="53624"/>
                </a:cubicBezTo>
                <a:cubicBezTo>
                  <a:pt x="58859" y="52911"/>
                  <a:pt x="58735" y="52194"/>
                  <a:pt x="58645" y="51478"/>
                </a:cubicBezTo>
                <a:cubicBezTo>
                  <a:pt x="58274" y="51752"/>
                  <a:pt x="57906" y="52011"/>
                  <a:pt x="57534" y="52254"/>
                </a:cubicBezTo>
                <a:moveTo>
                  <a:pt x="56878" y="54667"/>
                </a:moveTo>
                <a:cubicBezTo>
                  <a:pt x="57216" y="54524"/>
                  <a:pt x="57549" y="54374"/>
                  <a:pt x="57880" y="54213"/>
                </a:cubicBezTo>
                <a:cubicBezTo>
                  <a:pt x="57707" y="53583"/>
                  <a:pt x="57561" y="52952"/>
                  <a:pt x="57441" y="52318"/>
                </a:cubicBezTo>
                <a:cubicBezTo>
                  <a:pt x="57092" y="52547"/>
                  <a:pt x="56743" y="52765"/>
                  <a:pt x="56386" y="52975"/>
                </a:cubicBezTo>
                <a:cubicBezTo>
                  <a:pt x="56529" y="53541"/>
                  <a:pt x="56690" y="54108"/>
                  <a:pt x="56878" y="54667"/>
                </a:cubicBezTo>
                <a:close/>
                <a:moveTo>
                  <a:pt x="55279" y="53575"/>
                </a:moveTo>
                <a:cubicBezTo>
                  <a:pt x="55437" y="54082"/>
                  <a:pt x="55613" y="54588"/>
                  <a:pt x="55809" y="55087"/>
                </a:cubicBezTo>
                <a:cubicBezTo>
                  <a:pt x="56135" y="54971"/>
                  <a:pt x="56461" y="54843"/>
                  <a:pt x="56780" y="54708"/>
                </a:cubicBezTo>
                <a:cubicBezTo>
                  <a:pt x="56596" y="54153"/>
                  <a:pt x="56435" y="53590"/>
                  <a:pt x="56293" y="53027"/>
                </a:cubicBezTo>
                <a:cubicBezTo>
                  <a:pt x="55959" y="53222"/>
                  <a:pt x="55621" y="53403"/>
                  <a:pt x="55279" y="53575"/>
                </a:cubicBezTo>
                <a:close/>
                <a:moveTo>
                  <a:pt x="54754" y="51572"/>
                </a:moveTo>
                <a:cubicBezTo>
                  <a:pt x="54886" y="52191"/>
                  <a:pt x="55047" y="52810"/>
                  <a:pt x="55234" y="53425"/>
                </a:cubicBezTo>
                <a:cubicBezTo>
                  <a:pt x="55576" y="53249"/>
                  <a:pt x="55917" y="53065"/>
                  <a:pt x="56251" y="52870"/>
                </a:cubicBezTo>
                <a:cubicBezTo>
                  <a:pt x="56082" y="52168"/>
                  <a:pt x="55944" y="51463"/>
                  <a:pt x="55842" y="50754"/>
                </a:cubicBezTo>
                <a:cubicBezTo>
                  <a:pt x="55482" y="51039"/>
                  <a:pt x="55122" y="51313"/>
                  <a:pt x="54754" y="51572"/>
                </a:cubicBezTo>
                <a:moveTo>
                  <a:pt x="54720" y="51399"/>
                </a:moveTo>
                <a:cubicBezTo>
                  <a:pt x="55088" y="51136"/>
                  <a:pt x="55452" y="50862"/>
                  <a:pt x="55816" y="50570"/>
                </a:cubicBezTo>
                <a:cubicBezTo>
                  <a:pt x="55685" y="49594"/>
                  <a:pt x="55617" y="48619"/>
                  <a:pt x="55613" y="47643"/>
                </a:cubicBezTo>
                <a:cubicBezTo>
                  <a:pt x="55400" y="47872"/>
                  <a:pt x="55189" y="48097"/>
                  <a:pt x="54976" y="48319"/>
                </a:cubicBezTo>
                <a:cubicBezTo>
                  <a:pt x="54773" y="48532"/>
                  <a:pt x="54567" y="48739"/>
                  <a:pt x="54364" y="48941"/>
                </a:cubicBezTo>
                <a:cubicBezTo>
                  <a:pt x="54435" y="49763"/>
                  <a:pt x="54552" y="50585"/>
                  <a:pt x="54720" y="51399"/>
                </a:cubicBezTo>
                <a:moveTo>
                  <a:pt x="53130" y="50086"/>
                </a:moveTo>
                <a:cubicBezTo>
                  <a:pt x="53246" y="50776"/>
                  <a:pt x="53396" y="51467"/>
                  <a:pt x="53584" y="52153"/>
                </a:cubicBezTo>
                <a:cubicBezTo>
                  <a:pt x="53936" y="51936"/>
                  <a:pt x="54281" y="51710"/>
                  <a:pt x="54623" y="51467"/>
                </a:cubicBezTo>
                <a:cubicBezTo>
                  <a:pt x="54458" y="50660"/>
                  <a:pt x="54338" y="49849"/>
                  <a:pt x="54266" y="49039"/>
                </a:cubicBezTo>
                <a:cubicBezTo>
                  <a:pt x="53887" y="49407"/>
                  <a:pt x="53512" y="49756"/>
                  <a:pt x="53130" y="50086"/>
                </a:cubicBezTo>
                <a:moveTo>
                  <a:pt x="53096" y="49898"/>
                </a:moveTo>
                <a:cubicBezTo>
                  <a:pt x="53486" y="49561"/>
                  <a:pt x="53865" y="49204"/>
                  <a:pt x="54248" y="48829"/>
                </a:cubicBezTo>
                <a:cubicBezTo>
                  <a:pt x="54203" y="48281"/>
                  <a:pt x="54180" y="47733"/>
                  <a:pt x="54180" y="47189"/>
                </a:cubicBezTo>
                <a:cubicBezTo>
                  <a:pt x="54180" y="46480"/>
                  <a:pt x="54218" y="45771"/>
                  <a:pt x="54293" y="45066"/>
                </a:cubicBezTo>
                <a:cubicBezTo>
                  <a:pt x="53794" y="45718"/>
                  <a:pt x="53321" y="46334"/>
                  <a:pt x="52852" y="46919"/>
                </a:cubicBezTo>
                <a:cubicBezTo>
                  <a:pt x="52856" y="47913"/>
                  <a:pt x="52942" y="48908"/>
                  <a:pt x="53096" y="49898"/>
                </a:cubicBezTo>
                <a:moveTo>
                  <a:pt x="51929" y="50840"/>
                </a:moveTo>
                <a:cubicBezTo>
                  <a:pt x="52293" y="50570"/>
                  <a:pt x="52649" y="50285"/>
                  <a:pt x="52998" y="49984"/>
                </a:cubicBezTo>
                <a:cubicBezTo>
                  <a:pt x="52841" y="49009"/>
                  <a:pt x="52754" y="48030"/>
                  <a:pt x="52743" y="47050"/>
                </a:cubicBezTo>
                <a:cubicBezTo>
                  <a:pt x="52334" y="47553"/>
                  <a:pt x="51933" y="48026"/>
                  <a:pt x="51516" y="48476"/>
                </a:cubicBezTo>
                <a:cubicBezTo>
                  <a:pt x="51606" y="49264"/>
                  <a:pt x="51745" y="50056"/>
                  <a:pt x="51929" y="50840"/>
                </a:cubicBezTo>
                <a:close/>
                <a:moveTo>
                  <a:pt x="51415" y="53267"/>
                </a:moveTo>
                <a:cubicBezTo>
                  <a:pt x="51745" y="53129"/>
                  <a:pt x="52068" y="52979"/>
                  <a:pt x="52387" y="52817"/>
                </a:cubicBezTo>
                <a:cubicBezTo>
                  <a:pt x="52188" y="52243"/>
                  <a:pt x="52019" y="51665"/>
                  <a:pt x="51873" y="51084"/>
                </a:cubicBezTo>
                <a:cubicBezTo>
                  <a:pt x="51546" y="51320"/>
                  <a:pt x="51212" y="51542"/>
                  <a:pt x="50863" y="51755"/>
                </a:cubicBezTo>
                <a:cubicBezTo>
                  <a:pt x="51028" y="52262"/>
                  <a:pt x="51212" y="52765"/>
                  <a:pt x="51415" y="53267"/>
                </a:cubicBezTo>
                <a:close/>
                <a:moveTo>
                  <a:pt x="49790" y="52348"/>
                </a:moveTo>
                <a:cubicBezTo>
                  <a:pt x="49967" y="52791"/>
                  <a:pt x="50158" y="53234"/>
                  <a:pt x="50368" y="53669"/>
                </a:cubicBezTo>
                <a:cubicBezTo>
                  <a:pt x="50691" y="53560"/>
                  <a:pt x="51002" y="53440"/>
                  <a:pt x="51310" y="53313"/>
                </a:cubicBezTo>
                <a:cubicBezTo>
                  <a:pt x="51107" y="52817"/>
                  <a:pt x="50927" y="52318"/>
                  <a:pt x="50766" y="51815"/>
                </a:cubicBezTo>
                <a:cubicBezTo>
                  <a:pt x="50451" y="52003"/>
                  <a:pt x="50128" y="52179"/>
                  <a:pt x="49790" y="52348"/>
                </a:cubicBezTo>
                <a:close/>
                <a:moveTo>
                  <a:pt x="49734" y="52198"/>
                </a:moveTo>
                <a:cubicBezTo>
                  <a:pt x="50072" y="52029"/>
                  <a:pt x="50398" y="51849"/>
                  <a:pt x="50713" y="51658"/>
                </a:cubicBezTo>
                <a:cubicBezTo>
                  <a:pt x="50518" y="51028"/>
                  <a:pt x="50349" y="50393"/>
                  <a:pt x="50218" y="49756"/>
                </a:cubicBezTo>
                <a:cubicBezTo>
                  <a:pt x="49888" y="50048"/>
                  <a:pt x="49546" y="50326"/>
                  <a:pt x="49190" y="50585"/>
                </a:cubicBezTo>
                <a:cubicBezTo>
                  <a:pt x="49344" y="51125"/>
                  <a:pt x="49528" y="51662"/>
                  <a:pt x="49734" y="52198"/>
                </a:cubicBezTo>
                <a:close/>
                <a:moveTo>
                  <a:pt x="48102" y="51298"/>
                </a:moveTo>
                <a:cubicBezTo>
                  <a:pt x="48274" y="51759"/>
                  <a:pt x="48462" y="52217"/>
                  <a:pt x="48672" y="52675"/>
                </a:cubicBezTo>
                <a:cubicBezTo>
                  <a:pt x="49002" y="52540"/>
                  <a:pt x="49318" y="52401"/>
                  <a:pt x="49629" y="52247"/>
                </a:cubicBezTo>
                <a:cubicBezTo>
                  <a:pt x="49423" y="51722"/>
                  <a:pt x="49242" y="51189"/>
                  <a:pt x="49089" y="50656"/>
                </a:cubicBezTo>
                <a:cubicBezTo>
                  <a:pt x="48773" y="50881"/>
                  <a:pt x="48443" y="51095"/>
                  <a:pt x="48102" y="51298"/>
                </a:cubicBezTo>
                <a:close/>
                <a:moveTo>
                  <a:pt x="47513" y="49418"/>
                </a:moveTo>
                <a:cubicBezTo>
                  <a:pt x="47659" y="49996"/>
                  <a:pt x="47839" y="50570"/>
                  <a:pt x="48046" y="51140"/>
                </a:cubicBezTo>
                <a:cubicBezTo>
                  <a:pt x="48391" y="50938"/>
                  <a:pt x="48721" y="50720"/>
                  <a:pt x="49040" y="50491"/>
                </a:cubicBezTo>
                <a:cubicBezTo>
                  <a:pt x="48841" y="49786"/>
                  <a:pt x="48683" y="49077"/>
                  <a:pt x="48571" y="48367"/>
                </a:cubicBezTo>
                <a:cubicBezTo>
                  <a:pt x="48237" y="48739"/>
                  <a:pt x="47888" y="49088"/>
                  <a:pt x="47513" y="49418"/>
                </a:cubicBezTo>
                <a:close/>
                <a:moveTo>
                  <a:pt x="48410" y="44364"/>
                </a:moveTo>
                <a:cubicBezTo>
                  <a:pt x="47974" y="45208"/>
                  <a:pt x="47539" y="45992"/>
                  <a:pt x="47055" y="46717"/>
                </a:cubicBezTo>
                <a:cubicBezTo>
                  <a:pt x="47126" y="47561"/>
                  <a:pt x="47265" y="48397"/>
                  <a:pt x="47468" y="49234"/>
                </a:cubicBezTo>
                <a:cubicBezTo>
                  <a:pt x="47847" y="48896"/>
                  <a:pt x="48203" y="48536"/>
                  <a:pt x="48541" y="48154"/>
                </a:cubicBezTo>
                <a:cubicBezTo>
                  <a:pt x="48421" y="47332"/>
                  <a:pt x="48357" y="46506"/>
                  <a:pt x="48357" y="45685"/>
                </a:cubicBezTo>
                <a:cubicBezTo>
                  <a:pt x="48357" y="45246"/>
                  <a:pt x="48376" y="44803"/>
                  <a:pt x="48410" y="44364"/>
                </a:cubicBezTo>
                <a:close/>
                <a:moveTo>
                  <a:pt x="65628" y="25349"/>
                </a:moveTo>
                <a:cubicBezTo>
                  <a:pt x="59692" y="27934"/>
                  <a:pt x="54874" y="30834"/>
                  <a:pt x="51906" y="33930"/>
                </a:cubicBezTo>
                <a:cubicBezTo>
                  <a:pt x="48518" y="37464"/>
                  <a:pt x="46995" y="41407"/>
                  <a:pt x="46995" y="45373"/>
                </a:cubicBezTo>
                <a:cubicBezTo>
                  <a:pt x="46995" y="45730"/>
                  <a:pt x="47010" y="46086"/>
                  <a:pt x="47033" y="46443"/>
                </a:cubicBezTo>
                <a:cubicBezTo>
                  <a:pt x="47502" y="45718"/>
                  <a:pt x="47929" y="44931"/>
                  <a:pt x="48365" y="44086"/>
                </a:cubicBezTo>
                <a:cubicBezTo>
                  <a:pt x="48395" y="44030"/>
                  <a:pt x="48425" y="43970"/>
                  <a:pt x="48455" y="43914"/>
                </a:cubicBezTo>
                <a:cubicBezTo>
                  <a:pt x="48860" y="40199"/>
                  <a:pt x="50556" y="36552"/>
                  <a:pt x="53764" y="33281"/>
                </a:cubicBezTo>
                <a:cubicBezTo>
                  <a:pt x="56263" y="30737"/>
                  <a:pt x="59936" y="28343"/>
                  <a:pt x="64408" y="26152"/>
                </a:cubicBezTo>
                <a:cubicBezTo>
                  <a:pt x="64813" y="25882"/>
                  <a:pt x="65222" y="25612"/>
                  <a:pt x="65628" y="25349"/>
                </a:cubicBezTo>
                <a:close/>
                <a:moveTo>
                  <a:pt x="66569" y="24944"/>
                </a:moveTo>
                <a:cubicBezTo>
                  <a:pt x="66224" y="25165"/>
                  <a:pt x="65879" y="25386"/>
                  <a:pt x="65534" y="25612"/>
                </a:cubicBezTo>
                <a:cubicBezTo>
                  <a:pt x="68569" y="24190"/>
                  <a:pt x="71942" y="22861"/>
                  <a:pt x="75540" y="21638"/>
                </a:cubicBezTo>
                <a:cubicBezTo>
                  <a:pt x="72370" y="22662"/>
                  <a:pt x="69357" y="23769"/>
                  <a:pt x="66569" y="24944"/>
                </a:cubicBezTo>
                <a:close/>
                <a:moveTo>
                  <a:pt x="67672" y="24253"/>
                </a:moveTo>
                <a:cubicBezTo>
                  <a:pt x="67507" y="24355"/>
                  <a:pt x="67342" y="24460"/>
                  <a:pt x="67173" y="24565"/>
                </a:cubicBezTo>
                <a:cubicBezTo>
                  <a:pt x="69169" y="23739"/>
                  <a:pt x="71278" y="22951"/>
                  <a:pt x="73469" y="22201"/>
                </a:cubicBezTo>
                <a:cubicBezTo>
                  <a:pt x="71466" y="22854"/>
                  <a:pt x="69530" y="23540"/>
                  <a:pt x="67672" y="24253"/>
                </a:cubicBezTo>
                <a:close/>
                <a:moveTo>
                  <a:pt x="68423" y="23788"/>
                </a:moveTo>
                <a:cubicBezTo>
                  <a:pt x="68355" y="23829"/>
                  <a:pt x="68284" y="23871"/>
                  <a:pt x="68216" y="23916"/>
                </a:cubicBezTo>
                <a:cubicBezTo>
                  <a:pt x="69275" y="23514"/>
                  <a:pt x="70359" y="23124"/>
                  <a:pt x="71466" y="22745"/>
                </a:cubicBezTo>
                <a:cubicBezTo>
                  <a:pt x="70434" y="23083"/>
                  <a:pt x="69417" y="23432"/>
                  <a:pt x="68423" y="23788"/>
                </a:cubicBezTo>
                <a:close/>
                <a:moveTo>
                  <a:pt x="68933" y="23473"/>
                </a:moveTo>
                <a:cubicBezTo>
                  <a:pt x="69128" y="23405"/>
                  <a:pt x="69323" y="23338"/>
                  <a:pt x="69522" y="23270"/>
                </a:cubicBezTo>
                <a:cubicBezTo>
                  <a:pt x="69335" y="23330"/>
                  <a:pt x="69147" y="23394"/>
                  <a:pt x="68963" y="23454"/>
                </a:cubicBezTo>
                <a:cubicBezTo>
                  <a:pt x="68952" y="23462"/>
                  <a:pt x="68941" y="23469"/>
                  <a:pt x="68933" y="23473"/>
                </a:cubicBezTo>
                <a:close/>
                <a:moveTo>
                  <a:pt x="62026" y="24493"/>
                </a:moveTo>
                <a:cubicBezTo>
                  <a:pt x="61996" y="24512"/>
                  <a:pt x="61966" y="24531"/>
                  <a:pt x="61932" y="24550"/>
                </a:cubicBezTo>
                <a:cubicBezTo>
                  <a:pt x="62198" y="24467"/>
                  <a:pt x="62465" y="24381"/>
                  <a:pt x="62731" y="24302"/>
                </a:cubicBezTo>
                <a:cubicBezTo>
                  <a:pt x="65571" y="23424"/>
                  <a:pt x="68457" y="22595"/>
                  <a:pt x="71331" y="21826"/>
                </a:cubicBezTo>
                <a:cubicBezTo>
                  <a:pt x="71346" y="21818"/>
                  <a:pt x="71357" y="21811"/>
                  <a:pt x="71372" y="21803"/>
                </a:cubicBezTo>
                <a:cubicBezTo>
                  <a:pt x="68265" y="22629"/>
                  <a:pt x="65125" y="23529"/>
                  <a:pt x="62026" y="24493"/>
                </a:cubicBezTo>
                <a:close/>
                <a:moveTo>
                  <a:pt x="52724" y="27360"/>
                </a:moveTo>
                <a:cubicBezTo>
                  <a:pt x="52661" y="27412"/>
                  <a:pt x="52597" y="27469"/>
                  <a:pt x="52533" y="27521"/>
                </a:cubicBezTo>
                <a:cubicBezTo>
                  <a:pt x="55227" y="26538"/>
                  <a:pt x="58030" y="25593"/>
                  <a:pt x="60881" y="24692"/>
                </a:cubicBezTo>
                <a:cubicBezTo>
                  <a:pt x="61211" y="24587"/>
                  <a:pt x="61545" y="24482"/>
                  <a:pt x="61879" y="24381"/>
                </a:cubicBezTo>
                <a:cubicBezTo>
                  <a:pt x="61939" y="24343"/>
                  <a:pt x="61996" y="24306"/>
                  <a:pt x="62056" y="24268"/>
                </a:cubicBezTo>
                <a:cubicBezTo>
                  <a:pt x="58893" y="25244"/>
                  <a:pt x="55752" y="26279"/>
                  <a:pt x="52724" y="27360"/>
                </a:cubicBezTo>
                <a:close/>
                <a:moveTo>
                  <a:pt x="52586" y="27247"/>
                </a:moveTo>
                <a:cubicBezTo>
                  <a:pt x="52668" y="27184"/>
                  <a:pt x="52751" y="27116"/>
                  <a:pt x="52833" y="27049"/>
                </a:cubicBezTo>
                <a:cubicBezTo>
                  <a:pt x="50394" y="27908"/>
                  <a:pt x="48016" y="28797"/>
                  <a:pt x="45738" y="29701"/>
                </a:cubicBezTo>
                <a:cubicBezTo>
                  <a:pt x="45678" y="29776"/>
                  <a:pt x="45622" y="29851"/>
                  <a:pt x="45565" y="29926"/>
                </a:cubicBezTo>
                <a:cubicBezTo>
                  <a:pt x="47802" y="29015"/>
                  <a:pt x="50158" y="28118"/>
                  <a:pt x="52586" y="27247"/>
                </a:cubicBezTo>
                <a:close/>
                <a:moveTo>
                  <a:pt x="52053" y="27698"/>
                </a:moveTo>
                <a:cubicBezTo>
                  <a:pt x="52117" y="27641"/>
                  <a:pt x="52180" y="27589"/>
                  <a:pt x="52244" y="27533"/>
                </a:cubicBezTo>
                <a:cubicBezTo>
                  <a:pt x="49873" y="28388"/>
                  <a:pt x="47577" y="29266"/>
                  <a:pt x="45393" y="30163"/>
                </a:cubicBezTo>
                <a:cubicBezTo>
                  <a:pt x="45340" y="30234"/>
                  <a:pt x="45288" y="30309"/>
                  <a:pt x="45235" y="30384"/>
                </a:cubicBezTo>
                <a:cubicBezTo>
                  <a:pt x="47389" y="29469"/>
                  <a:pt x="49678" y="28568"/>
                  <a:pt x="52053" y="27698"/>
                </a:cubicBezTo>
                <a:close/>
                <a:moveTo>
                  <a:pt x="45078" y="30613"/>
                </a:moveTo>
                <a:cubicBezTo>
                  <a:pt x="45021" y="30692"/>
                  <a:pt x="44969" y="30774"/>
                  <a:pt x="44916" y="30853"/>
                </a:cubicBezTo>
                <a:cubicBezTo>
                  <a:pt x="46995" y="29926"/>
                  <a:pt x="49224" y="29011"/>
                  <a:pt x="51561" y="28122"/>
                </a:cubicBezTo>
                <a:cubicBezTo>
                  <a:pt x="51618" y="28073"/>
                  <a:pt x="51674" y="28024"/>
                  <a:pt x="51730" y="27975"/>
                </a:cubicBezTo>
                <a:cubicBezTo>
                  <a:pt x="49411" y="28831"/>
                  <a:pt x="47179" y="29716"/>
                  <a:pt x="45078" y="30613"/>
                </a:cubicBezTo>
                <a:moveTo>
                  <a:pt x="40560" y="32504"/>
                </a:moveTo>
                <a:cubicBezTo>
                  <a:pt x="41937" y="31832"/>
                  <a:pt x="43401" y="31168"/>
                  <a:pt x="44931" y="30512"/>
                </a:cubicBezTo>
                <a:cubicBezTo>
                  <a:pt x="44980" y="30437"/>
                  <a:pt x="45033" y="30362"/>
                  <a:pt x="45085" y="30287"/>
                </a:cubicBezTo>
                <a:cubicBezTo>
                  <a:pt x="43524" y="30932"/>
                  <a:pt x="42024" y="31585"/>
                  <a:pt x="40602" y="32245"/>
                </a:cubicBezTo>
                <a:cubicBezTo>
                  <a:pt x="40575" y="32335"/>
                  <a:pt x="40549" y="32429"/>
                  <a:pt x="40523" y="32519"/>
                </a:cubicBezTo>
                <a:cubicBezTo>
                  <a:pt x="40534" y="32515"/>
                  <a:pt x="40549" y="32508"/>
                  <a:pt x="40560" y="32504"/>
                </a:cubicBezTo>
                <a:close/>
                <a:moveTo>
                  <a:pt x="42538" y="31956"/>
                </a:moveTo>
                <a:cubicBezTo>
                  <a:pt x="43213" y="31633"/>
                  <a:pt x="43907" y="31307"/>
                  <a:pt x="44624" y="30984"/>
                </a:cubicBezTo>
                <a:cubicBezTo>
                  <a:pt x="44673" y="30906"/>
                  <a:pt x="44725" y="30823"/>
                  <a:pt x="44781" y="30741"/>
                </a:cubicBezTo>
                <a:cubicBezTo>
                  <a:pt x="43326" y="31367"/>
                  <a:pt x="41937" y="32001"/>
                  <a:pt x="40624" y="32635"/>
                </a:cubicBezTo>
                <a:cubicBezTo>
                  <a:pt x="40575" y="32662"/>
                  <a:pt x="40523" y="32688"/>
                  <a:pt x="40470" y="32710"/>
                </a:cubicBezTo>
                <a:cubicBezTo>
                  <a:pt x="40444" y="32819"/>
                  <a:pt x="40418" y="32924"/>
                  <a:pt x="40391" y="33029"/>
                </a:cubicBezTo>
                <a:cubicBezTo>
                  <a:pt x="41082" y="32673"/>
                  <a:pt x="41798" y="32313"/>
                  <a:pt x="42538" y="31956"/>
                </a:cubicBezTo>
                <a:moveTo>
                  <a:pt x="40350" y="33217"/>
                </a:moveTo>
                <a:cubicBezTo>
                  <a:pt x="40324" y="33348"/>
                  <a:pt x="40298" y="33476"/>
                  <a:pt x="40271" y="33603"/>
                </a:cubicBezTo>
                <a:cubicBezTo>
                  <a:pt x="41513" y="32898"/>
                  <a:pt x="42864" y="32196"/>
                  <a:pt x="44312" y="31498"/>
                </a:cubicBezTo>
                <a:cubicBezTo>
                  <a:pt x="44369" y="31405"/>
                  <a:pt x="44425" y="31307"/>
                  <a:pt x="44485" y="31210"/>
                </a:cubicBezTo>
                <a:cubicBezTo>
                  <a:pt x="43840" y="31502"/>
                  <a:pt x="43213" y="31795"/>
                  <a:pt x="42601" y="32091"/>
                </a:cubicBezTo>
                <a:cubicBezTo>
                  <a:pt x="41821" y="32463"/>
                  <a:pt x="41071" y="32842"/>
                  <a:pt x="40350" y="33217"/>
                </a:cubicBezTo>
                <a:close/>
                <a:moveTo>
                  <a:pt x="40309" y="32624"/>
                </a:moveTo>
                <a:cubicBezTo>
                  <a:pt x="40335" y="32530"/>
                  <a:pt x="40358" y="32436"/>
                  <a:pt x="40388" y="32343"/>
                </a:cubicBezTo>
                <a:cubicBezTo>
                  <a:pt x="39795" y="32620"/>
                  <a:pt x="39213" y="32894"/>
                  <a:pt x="38651" y="33172"/>
                </a:cubicBezTo>
                <a:cubicBezTo>
                  <a:pt x="38283" y="33352"/>
                  <a:pt x="37926" y="33532"/>
                  <a:pt x="37574" y="33708"/>
                </a:cubicBezTo>
                <a:cubicBezTo>
                  <a:pt x="37577" y="33817"/>
                  <a:pt x="37581" y="33922"/>
                  <a:pt x="37585" y="34031"/>
                </a:cubicBezTo>
                <a:cubicBezTo>
                  <a:pt x="38448" y="33562"/>
                  <a:pt x="39356" y="33093"/>
                  <a:pt x="40309" y="32624"/>
                </a:cubicBezTo>
                <a:moveTo>
                  <a:pt x="36452" y="38590"/>
                </a:moveTo>
                <a:cubicBezTo>
                  <a:pt x="36478" y="38548"/>
                  <a:pt x="36508" y="38511"/>
                  <a:pt x="36538" y="38470"/>
                </a:cubicBezTo>
                <a:cubicBezTo>
                  <a:pt x="36868" y="38019"/>
                  <a:pt x="37262" y="37569"/>
                  <a:pt x="37709" y="37119"/>
                </a:cubicBezTo>
                <a:cubicBezTo>
                  <a:pt x="37671" y="36838"/>
                  <a:pt x="37637" y="36552"/>
                  <a:pt x="37600" y="36267"/>
                </a:cubicBezTo>
                <a:cubicBezTo>
                  <a:pt x="37108" y="36657"/>
                  <a:pt x="36658" y="37051"/>
                  <a:pt x="36253" y="37445"/>
                </a:cubicBezTo>
                <a:cubicBezTo>
                  <a:pt x="36332" y="37828"/>
                  <a:pt x="36399" y="38211"/>
                  <a:pt x="36452" y="38590"/>
                </a:cubicBezTo>
                <a:close/>
                <a:moveTo>
                  <a:pt x="35037" y="38785"/>
                </a:moveTo>
                <a:cubicBezTo>
                  <a:pt x="35056" y="39025"/>
                  <a:pt x="35067" y="39265"/>
                  <a:pt x="35067" y="39501"/>
                </a:cubicBezTo>
                <a:cubicBezTo>
                  <a:pt x="35071" y="41002"/>
                  <a:pt x="34602" y="42454"/>
                  <a:pt x="33300" y="43820"/>
                </a:cubicBezTo>
                <a:cubicBezTo>
                  <a:pt x="33251" y="43872"/>
                  <a:pt x="33199" y="43925"/>
                  <a:pt x="33146" y="43978"/>
                </a:cubicBezTo>
                <a:cubicBezTo>
                  <a:pt x="33146" y="44503"/>
                  <a:pt x="33203" y="45024"/>
                  <a:pt x="33304" y="45542"/>
                </a:cubicBezTo>
                <a:cubicBezTo>
                  <a:pt x="33649" y="45302"/>
                  <a:pt x="33972" y="45047"/>
                  <a:pt x="34261" y="44784"/>
                </a:cubicBezTo>
                <a:cubicBezTo>
                  <a:pt x="34384" y="44672"/>
                  <a:pt x="34501" y="44559"/>
                  <a:pt x="34610" y="44447"/>
                </a:cubicBezTo>
                <a:cubicBezTo>
                  <a:pt x="34602" y="44296"/>
                  <a:pt x="34598" y="44146"/>
                  <a:pt x="34598" y="43993"/>
                </a:cubicBezTo>
                <a:cubicBezTo>
                  <a:pt x="34598" y="42263"/>
                  <a:pt x="35127" y="40514"/>
                  <a:pt x="36294" y="38811"/>
                </a:cubicBezTo>
                <a:cubicBezTo>
                  <a:pt x="36245" y="38413"/>
                  <a:pt x="36178" y="38008"/>
                  <a:pt x="36095" y="37599"/>
                </a:cubicBezTo>
                <a:cubicBezTo>
                  <a:pt x="35694" y="37997"/>
                  <a:pt x="35341" y="38391"/>
                  <a:pt x="35037" y="38785"/>
                </a:cubicBezTo>
                <a:moveTo>
                  <a:pt x="35893" y="36665"/>
                </a:moveTo>
                <a:cubicBezTo>
                  <a:pt x="35521" y="36958"/>
                  <a:pt x="35169" y="37254"/>
                  <a:pt x="34842" y="37550"/>
                </a:cubicBezTo>
                <a:cubicBezTo>
                  <a:pt x="34917" y="37896"/>
                  <a:pt x="34977" y="38241"/>
                  <a:pt x="35015" y="38582"/>
                </a:cubicBezTo>
                <a:cubicBezTo>
                  <a:pt x="35319" y="38199"/>
                  <a:pt x="35671" y="37817"/>
                  <a:pt x="36062" y="37430"/>
                </a:cubicBezTo>
                <a:cubicBezTo>
                  <a:pt x="36009" y="37179"/>
                  <a:pt x="35953" y="36920"/>
                  <a:pt x="35893" y="36665"/>
                </a:cubicBezTo>
                <a:close/>
                <a:moveTo>
                  <a:pt x="35889" y="35836"/>
                </a:moveTo>
                <a:cubicBezTo>
                  <a:pt x="35930" y="36020"/>
                  <a:pt x="35975" y="36200"/>
                  <a:pt x="36017" y="36384"/>
                </a:cubicBezTo>
                <a:cubicBezTo>
                  <a:pt x="36478" y="36027"/>
                  <a:pt x="36973" y="35671"/>
                  <a:pt x="37499" y="35318"/>
                </a:cubicBezTo>
                <a:cubicBezTo>
                  <a:pt x="37480" y="35160"/>
                  <a:pt x="37469" y="34999"/>
                  <a:pt x="37454" y="34841"/>
                </a:cubicBezTo>
                <a:cubicBezTo>
                  <a:pt x="36906" y="35172"/>
                  <a:pt x="36381" y="35506"/>
                  <a:pt x="35889" y="35836"/>
                </a:cubicBezTo>
                <a:moveTo>
                  <a:pt x="35746" y="35250"/>
                </a:moveTo>
                <a:cubicBezTo>
                  <a:pt x="35750" y="35273"/>
                  <a:pt x="35758" y="35295"/>
                  <a:pt x="35761" y="35318"/>
                </a:cubicBezTo>
                <a:cubicBezTo>
                  <a:pt x="35791" y="35442"/>
                  <a:pt x="35822" y="35562"/>
                  <a:pt x="35852" y="35682"/>
                </a:cubicBezTo>
                <a:cubicBezTo>
                  <a:pt x="36354" y="35348"/>
                  <a:pt x="36883" y="35010"/>
                  <a:pt x="37442" y="34676"/>
                </a:cubicBezTo>
                <a:cubicBezTo>
                  <a:pt x="37431" y="34549"/>
                  <a:pt x="37424" y="34421"/>
                  <a:pt x="37416" y="34294"/>
                </a:cubicBezTo>
                <a:cubicBezTo>
                  <a:pt x="36835" y="34613"/>
                  <a:pt x="36279" y="34931"/>
                  <a:pt x="35746" y="35250"/>
                </a:cubicBezTo>
                <a:moveTo>
                  <a:pt x="37394" y="33802"/>
                </a:moveTo>
                <a:cubicBezTo>
                  <a:pt x="36782" y="34114"/>
                  <a:pt x="36193" y="34429"/>
                  <a:pt x="35623" y="34740"/>
                </a:cubicBezTo>
                <a:cubicBezTo>
                  <a:pt x="35653" y="34860"/>
                  <a:pt x="35683" y="34980"/>
                  <a:pt x="35709" y="35100"/>
                </a:cubicBezTo>
                <a:cubicBezTo>
                  <a:pt x="36249" y="34774"/>
                  <a:pt x="36820" y="34451"/>
                  <a:pt x="37409" y="34129"/>
                </a:cubicBezTo>
                <a:cubicBezTo>
                  <a:pt x="37401" y="34020"/>
                  <a:pt x="37397" y="33911"/>
                  <a:pt x="37394" y="33802"/>
                </a:cubicBezTo>
                <a:close/>
                <a:moveTo>
                  <a:pt x="35383" y="33675"/>
                </a:moveTo>
                <a:cubicBezTo>
                  <a:pt x="36035" y="33356"/>
                  <a:pt x="36707" y="33037"/>
                  <a:pt x="37394" y="32718"/>
                </a:cubicBezTo>
                <a:cubicBezTo>
                  <a:pt x="37397" y="32624"/>
                  <a:pt x="37401" y="32530"/>
                  <a:pt x="37405" y="32436"/>
                </a:cubicBezTo>
                <a:cubicBezTo>
                  <a:pt x="36696" y="32755"/>
                  <a:pt x="36002" y="33074"/>
                  <a:pt x="35326" y="33393"/>
                </a:cubicBezTo>
                <a:cubicBezTo>
                  <a:pt x="35345" y="33487"/>
                  <a:pt x="35364" y="33581"/>
                  <a:pt x="35383" y="33675"/>
                </a:cubicBezTo>
                <a:close/>
                <a:moveTo>
                  <a:pt x="34227" y="35363"/>
                </a:moveTo>
                <a:cubicBezTo>
                  <a:pt x="34613" y="35134"/>
                  <a:pt x="35011" y="34909"/>
                  <a:pt x="35420" y="34680"/>
                </a:cubicBezTo>
                <a:cubicBezTo>
                  <a:pt x="35398" y="34575"/>
                  <a:pt x="35371" y="34470"/>
                  <a:pt x="35349" y="34365"/>
                </a:cubicBezTo>
                <a:cubicBezTo>
                  <a:pt x="34925" y="34583"/>
                  <a:pt x="34512" y="34804"/>
                  <a:pt x="34114" y="35022"/>
                </a:cubicBezTo>
                <a:cubicBezTo>
                  <a:pt x="34152" y="35134"/>
                  <a:pt x="34189" y="35250"/>
                  <a:pt x="34227" y="35363"/>
                </a:cubicBezTo>
                <a:close/>
                <a:moveTo>
                  <a:pt x="33345" y="36627"/>
                </a:moveTo>
                <a:cubicBezTo>
                  <a:pt x="33634" y="36425"/>
                  <a:pt x="33934" y="36218"/>
                  <a:pt x="34242" y="36016"/>
                </a:cubicBezTo>
                <a:cubicBezTo>
                  <a:pt x="34201" y="35881"/>
                  <a:pt x="34156" y="35746"/>
                  <a:pt x="34111" y="35607"/>
                </a:cubicBezTo>
                <a:cubicBezTo>
                  <a:pt x="33803" y="35791"/>
                  <a:pt x="33503" y="35975"/>
                  <a:pt x="33210" y="36158"/>
                </a:cubicBezTo>
                <a:cubicBezTo>
                  <a:pt x="33259" y="36312"/>
                  <a:pt x="33304" y="36470"/>
                  <a:pt x="33345" y="36627"/>
                </a:cubicBezTo>
                <a:moveTo>
                  <a:pt x="28137" y="44083"/>
                </a:moveTo>
                <a:cubicBezTo>
                  <a:pt x="28137" y="42987"/>
                  <a:pt x="28441" y="41876"/>
                  <a:pt x="29094" y="40766"/>
                </a:cubicBezTo>
                <a:cubicBezTo>
                  <a:pt x="29867" y="39453"/>
                  <a:pt x="31274" y="38106"/>
                  <a:pt x="33180" y="36744"/>
                </a:cubicBezTo>
                <a:cubicBezTo>
                  <a:pt x="33139" y="36582"/>
                  <a:pt x="33094" y="36421"/>
                  <a:pt x="33045" y="36260"/>
                </a:cubicBezTo>
                <a:cubicBezTo>
                  <a:pt x="30265" y="38023"/>
                  <a:pt x="28272" y="39760"/>
                  <a:pt x="27387" y="41392"/>
                </a:cubicBezTo>
                <a:cubicBezTo>
                  <a:pt x="26877" y="42330"/>
                  <a:pt x="26640" y="43257"/>
                  <a:pt x="26640" y="44165"/>
                </a:cubicBezTo>
                <a:cubicBezTo>
                  <a:pt x="26640" y="44814"/>
                  <a:pt x="26760" y="45452"/>
                  <a:pt x="26985" y="46079"/>
                </a:cubicBezTo>
                <a:cubicBezTo>
                  <a:pt x="27439" y="45884"/>
                  <a:pt x="27878" y="45677"/>
                  <a:pt x="28299" y="45460"/>
                </a:cubicBezTo>
                <a:cubicBezTo>
                  <a:pt x="28194" y="45006"/>
                  <a:pt x="28137" y="44544"/>
                  <a:pt x="28137" y="44083"/>
                </a:cubicBezTo>
                <a:close/>
                <a:moveTo>
                  <a:pt x="29800" y="44585"/>
                </a:moveTo>
                <a:cubicBezTo>
                  <a:pt x="29785" y="44398"/>
                  <a:pt x="29777" y="44206"/>
                  <a:pt x="29777" y="44019"/>
                </a:cubicBezTo>
                <a:cubicBezTo>
                  <a:pt x="29777" y="42754"/>
                  <a:pt x="30141" y="41475"/>
                  <a:pt x="30944" y="40199"/>
                </a:cubicBezTo>
                <a:cubicBezTo>
                  <a:pt x="31492" y="39325"/>
                  <a:pt x="32310" y="38440"/>
                  <a:pt x="33356" y="37547"/>
                </a:cubicBezTo>
                <a:cubicBezTo>
                  <a:pt x="33319" y="37333"/>
                  <a:pt x="33274" y="37115"/>
                  <a:pt x="33221" y="36901"/>
                </a:cubicBezTo>
                <a:cubicBezTo>
                  <a:pt x="31349" y="38241"/>
                  <a:pt x="29968" y="39569"/>
                  <a:pt x="29222" y="40841"/>
                </a:cubicBezTo>
                <a:cubicBezTo>
                  <a:pt x="28580" y="41933"/>
                  <a:pt x="28287" y="43017"/>
                  <a:pt x="28287" y="44083"/>
                </a:cubicBezTo>
                <a:cubicBezTo>
                  <a:pt x="28287" y="44522"/>
                  <a:pt x="28340" y="44957"/>
                  <a:pt x="28434" y="45388"/>
                </a:cubicBezTo>
                <a:cubicBezTo>
                  <a:pt x="28918" y="45133"/>
                  <a:pt x="29376" y="44867"/>
                  <a:pt x="29800" y="44585"/>
                </a:cubicBezTo>
                <a:close/>
                <a:moveTo>
                  <a:pt x="29822" y="44799"/>
                </a:moveTo>
                <a:cubicBezTo>
                  <a:pt x="29402" y="45073"/>
                  <a:pt x="28952" y="45332"/>
                  <a:pt x="28479" y="45580"/>
                </a:cubicBezTo>
                <a:cubicBezTo>
                  <a:pt x="28561" y="45895"/>
                  <a:pt x="28663" y="46206"/>
                  <a:pt x="28790" y="46514"/>
                </a:cubicBezTo>
                <a:cubicBezTo>
                  <a:pt x="29229" y="46326"/>
                  <a:pt x="29649" y="46131"/>
                  <a:pt x="30051" y="45925"/>
                </a:cubicBezTo>
                <a:cubicBezTo>
                  <a:pt x="29942" y="45553"/>
                  <a:pt x="29867" y="45174"/>
                  <a:pt x="29822" y="44799"/>
                </a:cubicBezTo>
                <a:close/>
                <a:moveTo>
                  <a:pt x="31480" y="45084"/>
                </a:moveTo>
                <a:cubicBezTo>
                  <a:pt x="31424" y="44720"/>
                  <a:pt x="31398" y="44349"/>
                  <a:pt x="31398" y="43981"/>
                </a:cubicBezTo>
                <a:cubicBezTo>
                  <a:pt x="31398" y="43846"/>
                  <a:pt x="31402" y="43711"/>
                  <a:pt x="31409" y="43580"/>
                </a:cubicBezTo>
                <a:cubicBezTo>
                  <a:pt x="30978" y="43978"/>
                  <a:pt x="30490" y="44353"/>
                  <a:pt x="29961" y="44709"/>
                </a:cubicBezTo>
                <a:cubicBezTo>
                  <a:pt x="30002" y="45092"/>
                  <a:pt x="30077" y="45475"/>
                  <a:pt x="30182" y="45854"/>
                </a:cubicBezTo>
                <a:cubicBezTo>
                  <a:pt x="30644" y="45610"/>
                  <a:pt x="31079" y="45355"/>
                  <a:pt x="31480" y="45084"/>
                </a:cubicBezTo>
                <a:moveTo>
                  <a:pt x="31811" y="46439"/>
                </a:moveTo>
                <a:cubicBezTo>
                  <a:pt x="31683" y="46056"/>
                  <a:pt x="31585" y="45673"/>
                  <a:pt x="31514" y="45287"/>
                </a:cubicBezTo>
                <a:cubicBezTo>
                  <a:pt x="31116" y="45550"/>
                  <a:pt x="30689" y="45801"/>
                  <a:pt x="30238" y="46037"/>
                </a:cubicBezTo>
                <a:cubicBezTo>
                  <a:pt x="30336" y="46360"/>
                  <a:pt x="30460" y="46683"/>
                  <a:pt x="30606" y="47002"/>
                </a:cubicBezTo>
                <a:cubicBezTo>
                  <a:pt x="31026" y="46825"/>
                  <a:pt x="31428" y="46638"/>
                  <a:pt x="31811" y="46439"/>
                </a:cubicBezTo>
                <a:moveTo>
                  <a:pt x="31871" y="46615"/>
                </a:moveTo>
                <a:cubicBezTo>
                  <a:pt x="31492" y="46810"/>
                  <a:pt x="31098" y="46994"/>
                  <a:pt x="30685" y="47170"/>
                </a:cubicBezTo>
                <a:cubicBezTo>
                  <a:pt x="30820" y="47459"/>
                  <a:pt x="30978" y="47745"/>
                  <a:pt x="31150" y="48026"/>
                </a:cubicBezTo>
                <a:cubicBezTo>
                  <a:pt x="31540" y="47891"/>
                  <a:pt x="31923" y="47748"/>
                  <a:pt x="32291" y="47598"/>
                </a:cubicBezTo>
                <a:cubicBezTo>
                  <a:pt x="32130" y="47272"/>
                  <a:pt x="31991" y="46945"/>
                  <a:pt x="31871" y="46615"/>
                </a:cubicBezTo>
                <a:moveTo>
                  <a:pt x="31646" y="45201"/>
                </a:moveTo>
                <a:cubicBezTo>
                  <a:pt x="31713" y="45591"/>
                  <a:pt x="31811" y="45981"/>
                  <a:pt x="31942" y="46371"/>
                </a:cubicBezTo>
                <a:cubicBezTo>
                  <a:pt x="32381" y="46139"/>
                  <a:pt x="32794" y="45891"/>
                  <a:pt x="33180" y="45632"/>
                </a:cubicBezTo>
                <a:cubicBezTo>
                  <a:pt x="33075" y="45129"/>
                  <a:pt x="33015" y="44623"/>
                  <a:pt x="33007" y="44116"/>
                </a:cubicBezTo>
                <a:cubicBezTo>
                  <a:pt x="32602" y="44499"/>
                  <a:pt x="32148" y="44859"/>
                  <a:pt x="31646" y="45201"/>
                </a:cubicBezTo>
                <a:moveTo>
                  <a:pt x="34640" y="36714"/>
                </a:moveTo>
                <a:cubicBezTo>
                  <a:pt x="34703" y="36939"/>
                  <a:pt x="34760" y="37164"/>
                  <a:pt x="34808" y="37385"/>
                </a:cubicBezTo>
                <a:cubicBezTo>
                  <a:pt x="35135" y="37093"/>
                  <a:pt x="35484" y="36800"/>
                  <a:pt x="35859" y="36507"/>
                </a:cubicBezTo>
                <a:cubicBezTo>
                  <a:pt x="35814" y="36320"/>
                  <a:pt x="35769" y="36132"/>
                  <a:pt x="35724" y="35945"/>
                </a:cubicBezTo>
                <a:cubicBezTo>
                  <a:pt x="35345" y="36200"/>
                  <a:pt x="34985" y="36459"/>
                  <a:pt x="34640" y="36714"/>
                </a:cubicBezTo>
                <a:close/>
                <a:moveTo>
                  <a:pt x="35585" y="35363"/>
                </a:moveTo>
                <a:cubicBezTo>
                  <a:pt x="35581" y="35359"/>
                  <a:pt x="35581" y="35355"/>
                  <a:pt x="35581" y="35352"/>
                </a:cubicBezTo>
                <a:cubicBezTo>
                  <a:pt x="35191" y="35588"/>
                  <a:pt x="34812" y="35824"/>
                  <a:pt x="34452" y="36061"/>
                </a:cubicBezTo>
                <a:cubicBezTo>
                  <a:pt x="34501" y="36226"/>
                  <a:pt x="34553" y="36395"/>
                  <a:pt x="34598" y="36560"/>
                </a:cubicBezTo>
                <a:cubicBezTo>
                  <a:pt x="34944" y="36305"/>
                  <a:pt x="35307" y="36050"/>
                  <a:pt x="35686" y="35791"/>
                </a:cubicBezTo>
                <a:cubicBezTo>
                  <a:pt x="35653" y="35648"/>
                  <a:pt x="35619" y="35506"/>
                  <a:pt x="35585" y="35363"/>
                </a:cubicBezTo>
                <a:moveTo>
                  <a:pt x="37386" y="33344"/>
                </a:moveTo>
                <a:cubicBezTo>
                  <a:pt x="36744" y="33656"/>
                  <a:pt x="36122" y="33963"/>
                  <a:pt x="35518" y="34279"/>
                </a:cubicBezTo>
                <a:cubicBezTo>
                  <a:pt x="35540" y="34380"/>
                  <a:pt x="35563" y="34485"/>
                  <a:pt x="35589" y="34590"/>
                </a:cubicBezTo>
                <a:cubicBezTo>
                  <a:pt x="36167" y="34271"/>
                  <a:pt x="36767" y="33952"/>
                  <a:pt x="37390" y="33633"/>
                </a:cubicBezTo>
                <a:cubicBezTo>
                  <a:pt x="37386" y="33536"/>
                  <a:pt x="37386" y="33438"/>
                  <a:pt x="37386" y="33344"/>
                </a:cubicBezTo>
                <a:close/>
                <a:moveTo>
                  <a:pt x="35480" y="34121"/>
                </a:moveTo>
                <a:cubicBezTo>
                  <a:pt x="36095" y="33806"/>
                  <a:pt x="36729" y="33487"/>
                  <a:pt x="37386" y="33172"/>
                </a:cubicBezTo>
                <a:cubicBezTo>
                  <a:pt x="37386" y="33078"/>
                  <a:pt x="37386" y="32984"/>
                  <a:pt x="37390" y="32894"/>
                </a:cubicBezTo>
                <a:cubicBezTo>
                  <a:pt x="36714" y="33206"/>
                  <a:pt x="36058" y="33521"/>
                  <a:pt x="35416" y="33832"/>
                </a:cubicBezTo>
                <a:cubicBezTo>
                  <a:pt x="35439" y="33930"/>
                  <a:pt x="35461" y="34024"/>
                  <a:pt x="35480" y="34121"/>
                </a:cubicBezTo>
                <a:moveTo>
                  <a:pt x="34403" y="35911"/>
                </a:moveTo>
                <a:cubicBezTo>
                  <a:pt x="34771" y="35674"/>
                  <a:pt x="35150" y="35434"/>
                  <a:pt x="35544" y="35198"/>
                </a:cubicBezTo>
                <a:cubicBezTo>
                  <a:pt x="35514" y="35078"/>
                  <a:pt x="35484" y="34958"/>
                  <a:pt x="35458" y="34834"/>
                </a:cubicBezTo>
                <a:cubicBezTo>
                  <a:pt x="35052" y="35059"/>
                  <a:pt x="34658" y="35284"/>
                  <a:pt x="34276" y="35509"/>
                </a:cubicBezTo>
                <a:cubicBezTo>
                  <a:pt x="34321" y="35644"/>
                  <a:pt x="34362" y="35776"/>
                  <a:pt x="34403" y="35911"/>
                </a:cubicBezTo>
                <a:close/>
                <a:moveTo>
                  <a:pt x="33552" y="37573"/>
                </a:moveTo>
                <a:cubicBezTo>
                  <a:pt x="33604" y="37896"/>
                  <a:pt x="33642" y="38214"/>
                  <a:pt x="33653" y="38533"/>
                </a:cubicBezTo>
                <a:cubicBezTo>
                  <a:pt x="33953" y="38199"/>
                  <a:pt x="34283" y="37866"/>
                  <a:pt x="34647" y="37532"/>
                </a:cubicBezTo>
                <a:cubicBezTo>
                  <a:pt x="34598" y="37299"/>
                  <a:pt x="34542" y="37066"/>
                  <a:pt x="34478" y="36834"/>
                </a:cubicBezTo>
                <a:cubicBezTo>
                  <a:pt x="34152" y="37081"/>
                  <a:pt x="33844" y="37329"/>
                  <a:pt x="33552" y="37573"/>
                </a:cubicBezTo>
                <a:moveTo>
                  <a:pt x="33522" y="37404"/>
                </a:moveTo>
                <a:cubicBezTo>
                  <a:pt x="33810" y="37164"/>
                  <a:pt x="34118" y="36924"/>
                  <a:pt x="34437" y="36680"/>
                </a:cubicBezTo>
                <a:cubicBezTo>
                  <a:pt x="34392" y="36511"/>
                  <a:pt x="34339" y="36338"/>
                  <a:pt x="34287" y="36166"/>
                </a:cubicBezTo>
                <a:cubicBezTo>
                  <a:pt x="33976" y="36372"/>
                  <a:pt x="33675" y="36575"/>
                  <a:pt x="33386" y="36781"/>
                </a:cubicBezTo>
                <a:cubicBezTo>
                  <a:pt x="33439" y="36991"/>
                  <a:pt x="33484" y="37198"/>
                  <a:pt x="33522" y="37404"/>
                </a:cubicBezTo>
                <a:moveTo>
                  <a:pt x="31593" y="43137"/>
                </a:moveTo>
                <a:cubicBezTo>
                  <a:pt x="31766" y="42965"/>
                  <a:pt x="31923" y="42788"/>
                  <a:pt x="32073" y="42604"/>
                </a:cubicBezTo>
                <a:cubicBezTo>
                  <a:pt x="33049" y="41422"/>
                  <a:pt x="33439" y="40214"/>
                  <a:pt x="33469" y="38972"/>
                </a:cubicBezTo>
                <a:cubicBezTo>
                  <a:pt x="33266" y="39216"/>
                  <a:pt x="33083" y="39464"/>
                  <a:pt x="32917" y="39708"/>
                </a:cubicBezTo>
                <a:cubicBezTo>
                  <a:pt x="32156" y="40852"/>
                  <a:pt x="31732" y="42000"/>
                  <a:pt x="31593" y="43137"/>
                </a:cubicBezTo>
                <a:close/>
                <a:moveTo>
                  <a:pt x="29938" y="44492"/>
                </a:moveTo>
                <a:cubicBezTo>
                  <a:pt x="30494" y="44116"/>
                  <a:pt x="30993" y="43719"/>
                  <a:pt x="31432" y="43298"/>
                </a:cubicBezTo>
                <a:cubicBezTo>
                  <a:pt x="31548" y="42079"/>
                  <a:pt x="31987" y="40845"/>
                  <a:pt x="32797" y="39629"/>
                </a:cubicBezTo>
                <a:cubicBezTo>
                  <a:pt x="32996" y="39336"/>
                  <a:pt x="33218" y="39040"/>
                  <a:pt x="33469" y="38744"/>
                </a:cubicBezTo>
                <a:cubicBezTo>
                  <a:pt x="33465" y="38406"/>
                  <a:pt x="33435" y="38061"/>
                  <a:pt x="33383" y="37715"/>
                </a:cubicBezTo>
                <a:cubicBezTo>
                  <a:pt x="32377" y="38582"/>
                  <a:pt x="31593" y="39438"/>
                  <a:pt x="31068" y="40278"/>
                </a:cubicBezTo>
                <a:cubicBezTo>
                  <a:pt x="30280" y="41531"/>
                  <a:pt x="29923" y="42784"/>
                  <a:pt x="29923" y="44019"/>
                </a:cubicBezTo>
                <a:cubicBezTo>
                  <a:pt x="29923" y="44176"/>
                  <a:pt x="29927" y="44334"/>
                  <a:pt x="29938" y="44492"/>
                </a:cubicBezTo>
                <a:close/>
                <a:moveTo>
                  <a:pt x="33150" y="43707"/>
                </a:moveTo>
                <a:cubicBezTo>
                  <a:pt x="33158" y="43700"/>
                  <a:pt x="33161" y="43696"/>
                  <a:pt x="33165" y="43692"/>
                </a:cubicBezTo>
                <a:cubicBezTo>
                  <a:pt x="34433" y="42353"/>
                  <a:pt x="34880" y="40961"/>
                  <a:pt x="34883" y="39501"/>
                </a:cubicBezTo>
                <a:cubicBezTo>
                  <a:pt x="34883" y="39340"/>
                  <a:pt x="34876" y="39175"/>
                  <a:pt x="34865" y="39014"/>
                </a:cubicBezTo>
                <a:cubicBezTo>
                  <a:pt x="34838" y="39051"/>
                  <a:pt x="34808" y="39092"/>
                  <a:pt x="34778" y="39134"/>
                </a:cubicBezTo>
                <a:cubicBezTo>
                  <a:pt x="33713" y="40650"/>
                  <a:pt x="33206" y="42184"/>
                  <a:pt x="33150" y="43707"/>
                </a:cubicBezTo>
                <a:close/>
                <a:moveTo>
                  <a:pt x="34662" y="39051"/>
                </a:moveTo>
                <a:cubicBezTo>
                  <a:pt x="34722" y="38965"/>
                  <a:pt x="34786" y="38882"/>
                  <a:pt x="34850" y="38796"/>
                </a:cubicBezTo>
                <a:cubicBezTo>
                  <a:pt x="34816" y="38432"/>
                  <a:pt x="34760" y="38068"/>
                  <a:pt x="34685" y="37697"/>
                </a:cubicBezTo>
                <a:cubicBezTo>
                  <a:pt x="34306" y="38046"/>
                  <a:pt x="33964" y="38398"/>
                  <a:pt x="33660" y="38747"/>
                </a:cubicBezTo>
                <a:cubicBezTo>
                  <a:pt x="33660" y="38774"/>
                  <a:pt x="33660" y="38800"/>
                  <a:pt x="33660" y="38826"/>
                </a:cubicBezTo>
                <a:cubicBezTo>
                  <a:pt x="33660" y="40158"/>
                  <a:pt x="33259" y="41467"/>
                  <a:pt x="32220" y="42724"/>
                </a:cubicBezTo>
                <a:cubicBezTo>
                  <a:pt x="32021" y="42968"/>
                  <a:pt x="31799" y="43205"/>
                  <a:pt x="31563" y="43434"/>
                </a:cubicBezTo>
                <a:cubicBezTo>
                  <a:pt x="31548" y="43617"/>
                  <a:pt x="31540" y="43797"/>
                  <a:pt x="31540" y="43981"/>
                </a:cubicBezTo>
                <a:cubicBezTo>
                  <a:pt x="31540" y="44319"/>
                  <a:pt x="31567" y="44657"/>
                  <a:pt x="31615" y="44994"/>
                </a:cubicBezTo>
                <a:cubicBezTo>
                  <a:pt x="32133" y="44638"/>
                  <a:pt x="32599" y="44259"/>
                  <a:pt x="33007" y="43854"/>
                </a:cubicBezTo>
                <a:cubicBezTo>
                  <a:pt x="33030" y="42255"/>
                  <a:pt x="33548" y="40635"/>
                  <a:pt x="34662" y="39051"/>
                </a:cubicBezTo>
                <a:moveTo>
                  <a:pt x="33578" y="47005"/>
                </a:moveTo>
                <a:cubicBezTo>
                  <a:pt x="33431" y="46615"/>
                  <a:pt x="33311" y="46221"/>
                  <a:pt x="33221" y="45824"/>
                </a:cubicBezTo>
                <a:cubicBezTo>
                  <a:pt x="32842" y="46079"/>
                  <a:pt x="32433" y="46319"/>
                  <a:pt x="32002" y="46548"/>
                </a:cubicBezTo>
                <a:cubicBezTo>
                  <a:pt x="32122" y="46882"/>
                  <a:pt x="32261" y="47212"/>
                  <a:pt x="32422" y="47542"/>
                </a:cubicBezTo>
                <a:cubicBezTo>
                  <a:pt x="32827" y="47373"/>
                  <a:pt x="33214" y="47193"/>
                  <a:pt x="33578" y="47005"/>
                </a:cubicBezTo>
                <a:moveTo>
                  <a:pt x="33645" y="47174"/>
                </a:moveTo>
                <a:cubicBezTo>
                  <a:pt x="33281" y="47362"/>
                  <a:pt x="32902" y="47538"/>
                  <a:pt x="32505" y="47707"/>
                </a:cubicBezTo>
                <a:cubicBezTo>
                  <a:pt x="32659" y="48003"/>
                  <a:pt x="32827" y="48300"/>
                  <a:pt x="33015" y="48596"/>
                </a:cubicBezTo>
                <a:cubicBezTo>
                  <a:pt x="33390" y="48469"/>
                  <a:pt x="33758" y="48334"/>
                  <a:pt x="34111" y="48191"/>
                </a:cubicBezTo>
                <a:cubicBezTo>
                  <a:pt x="33934" y="47857"/>
                  <a:pt x="33780" y="47516"/>
                  <a:pt x="33645" y="47174"/>
                </a:cubicBezTo>
                <a:close/>
                <a:moveTo>
                  <a:pt x="35349" y="47624"/>
                </a:moveTo>
                <a:cubicBezTo>
                  <a:pt x="35184" y="47227"/>
                  <a:pt x="35045" y="46822"/>
                  <a:pt x="34936" y="46413"/>
                </a:cubicBezTo>
                <a:cubicBezTo>
                  <a:pt x="34572" y="46660"/>
                  <a:pt x="34186" y="46893"/>
                  <a:pt x="33773" y="47110"/>
                </a:cubicBezTo>
                <a:cubicBezTo>
                  <a:pt x="33908" y="47456"/>
                  <a:pt x="34066" y="47797"/>
                  <a:pt x="34242" y="48139"/>
                </a:cubicBezTo>
                <a:cubicBezTo>
                  <a:pt x="34628" y="47977"/>
                  <a:pt x="35000" y="47808"/>
                  <a:pt x="35349" y="47624"/>
                </a:cubicBezTo>
                <a:moveTo>
                  <a:pt x="35420" y="47790"/>
                </a:moveTo>
                <a:cubicBezTo>
                  <a:pt x="35071" y="47970"/>
                  <a:pt x="34707" y="48139"/>
                  <a:pt x="34324" y="48296"/>
                </a:cubicBezTo>
                <a:cubicBezTo>
                  <a:pt x="34490" y="48600"/>
                  <a:pt x="34670" y="48904"/>
                  <a:pt x="34865" y="49200"/>
                </a:cubicBezTo>
                <a:cubicBezTo>
                  <a:pt x="35229" y="49084"/>
                  <a:pt x="35581" y="48956"/>
                  <a:pt x="35919" y="48825"/>
                </a:cubicBezTo>
                <a:cubicBezTo>
                  <a:pt x="35735" y="48484"/>
                  <a:pt x="35566" y="48139"/>
                  <a:pt x="35420" y="47790"/>
                </a:cubicBezTo>
                <a:moveTo>
                  <a:pt x="37112" y="48285"/>
                </a:moveTo>
                <a:cubicBezTo>
                  <a:pt x="36936" y="47880"/>
                  <a:pt x="36782" y="47471"/>
                  <a:pt x="36654" y="47058"/>
                </a:cubicBezTo>
                <a:cubicBezTo>
                  <a:pt x="36624" y="47077"/>
                  <a:pt x="36598" y="47099"/>
                  <a:pt x="36568" y="47118"/>
                </a:cubicBezTo>
                <a:cubicBezTo>
                  <a:pt x="36249" y="47332"/>
                  <a:pt x="35904" y="47534"/>
                  <a:pt x="35544" y="47726"/>
                </a:cubicBezTo>
                <a:cubicBezTo>
                  <a:pt x="35694" y="48078"/>
                  <a:pt x="35863" y="48427"/>
                  <a:pt x="36050" y="48773"/>
                </a:cubicBezTo>
                <a:cubicBezTo>
                  <a:pt x="36422" y="48619"/>
                  <a:pt x="36778" y="48457"/>
                  <a:pt x="37112" y="48285"/>
                </a:cubicBezTo>
                <a:moveTo>
                  <a:pt x="37183" y="48446"/>
                </a:moveTo>
                <a:cubicBezTo>
                  <a:pt x="36853" y="48619"/>
                  <a:pt x="36501" y="48776"/>
                  <a:pt x="36137" y="48926"/>
                </a:cubicBezTo>
                <a:cubicBezTo>
                  <a:pt x="36306" y="49234"/>
                  <a:pt x="36493" y="49534"/>
                  <a:pt x="36692" y="49838"/>
                </a:cubicBezTo>
                <a:cubicBezTo>
                  <a:pt x="37045" y="49726"/>
                  <a:pt x="37382" y="49609"/>
                  <a:pt x="37709" y="49485"/>
                </a:cubicBezTo>
                <a:cubicBezTo>
                  <a:pt x="37517" y="49140"/>
                  <a:pt x="37341" y="48795"/>
                  <a:pt x="37183" y="48446"/>
                </a:cubicBezTo>
                <a:moveTo>
                  <a:pt x="38681" y="49065"/>
                </a:moveTo>
                <a:cubicBezTo>
                  <a:pt x="38744" y="49035"/>
                  <a:pt x="38804" y="49005"/>
                  <a:pt x="38864" y="48975"/>
                </a:cubicBezTo>
                <a:cubicBezTo>
                  <a:pt x="38677" y="48570"/>
                  <a:pt x="38515" y="48161"/>
                  <a:pt x="38373" y="47748"/>
                </a:cubicBezTo>
                <a:cubicBezTo>
                  <a:pt x="38152" y="47898"/>
                  <a:pt x="37915" y="48045"/>
                  <a:pt x="37664" y="48187"/>
                </a:cubicBezTo>
                <a:cubicBezTo>
                  <a:pt x="37547" y="48255"/>
                  <a:pt x="37427" y="48322"/>
                  <a:pt x="37307" y="48386"/>
                </a:cubicBezTo>
                <a:cubicBezTo>
                  <a:pt x="37465" y="48735"/>
                  <a:pt x="37645" y="49088"/>
                  <a:pt x="37836" y="49433"/>
                </a:cubicBezTo>
                <a:cubicBezTo>
                  <a:pt x="38129" y="49317"/>
                  <a:pt x="38410" y="49197"/>
                  <a:pt x="38681" y="49065"/>
                </a:cubicBezTo>
                <a:moveTo>
                  <a:pt x="38936" y="49133"/>
                </a:moveTo>
                <a:cubicBezTo>
                  <a:pt x="38879" y="49163"/>
                  <a:pt x="38819" y="49193"/>
                  <a:pt x="38756" y="49223"/>
                </a:cubicBezTo>
                <a:cubicBezTo>
                  <a:pt x="38489" y="49350"/>
                  <a:pt x="38212" y="49470"/>
                  <a:pt x="37923" y="49587"/>
                </a:cubicBezTo>
                <a:cubicBezTo>
                  <a:pt x="38103" y="49894"/>
                  <a:pt x="38294" y="50202"/>
                  <a:pt x="38497" y="50506"/>
                </a:cubicBezTo>
                <a:cubicBezTo>
                  <a:pt x="38838" y="50405"/>
                  <a:pt x="39168" y="50296"/>
                  <a:pt x="39483" y="50180"/>
                </a:cubicBezTo>
                <a:cubicBezTo>
                  <a:pt x="39285" y="49834"/>
                  <a:pt x="39105" y="49485"/>
                  <a:pt x="38936" y="49133"/>
                </a:cubicBezTo>
                <a:close/>
                <a:moveTo>
                  <a:pt x="39787" y="50063"/>
                </a:moveTo>
                <a:cubicBezTo>
                  <a:pt x="40076" y="49947"/>
                  <a:pt x="40346" y="49831"/>
                  <a:pt x="40605" y="49707"/>
                </a:cubicBezTo>
                <a:cubicBezTo>
                  <a:pt x="40410" y="49302"/>
                  <a:pt x="40238" y="48889"/>
                  <a:pt x="40084" y="48476"/>
                </a:cubicBezTo>
                <a:cubicBezTo>
                  <a:pt x="39772" y="48683"/>
                  <a:pt x="39431" y="48881"/>
                  <a:pt x="39056" y="49073"/>
                </a:cubicBezTo>
                <a:cubicBezTo>
                  <a:pt x="39225" y="49429"/>
                  <a:pt x="39408" y="49782"/>
                  <a:pt x="39611" y="50131"/>
                </a:cubicBezTo>
                <a:cubicBezTo>
                  <a:pt x="39671" y="50108"/>
                  <a:pt x="39731" y="50086"/>
                  <a:pt x="39787" y="50063"/>
                </a:cubicBezTo>
                <a:moveTo>
                  <a:pt x="40680" y="49864"/>
                </a:moveTo>
                <a:cubicBezTo>
                  <a:pt x="40418" y="49988"/>
                  <a:pt x="40144" y="50108"/>
                  <a:pt x="39851" y="50221"/>
                </a:cubicBezTo>
                <a:cubicBezTo>
                  <a:pt x="39802" y="50243"/>
                  <a:pt x="39750" y="50262"/>
                  <a:pt x="39697" y="50285"/>
                </a:cubicBezTo>
                <a:cubicBezTo>
                  <a:pt x="39881" y="50596"/>
                  <a:pt x="40076" y="50907"/>
                  <a:pt x="40286" y="51215"/>
                </a:cubicBezTo>
                <a:cubicBezTo>
                  <a:pt x="40497" y="51159"/>
                  <a:pt x="40699" y="51099"/>
                  <a:pt x="40898" y="51031"/>
                </a:cubicBezTo>
                <a:cubicBezTo>
                  <a:pt x="41014" y="50994"/>
                  <a:pt x="41131" y="50956"/>
                  <a:pt x="41243" y="50919"/>
                </a:cubicBezTo>
                <a:cubicBezTo>
                  <a:pt x="41041" y="50570"/>
                  <a:pt x="40853" y="50217"/>
                  <a:pt x="40680" y="49864"/>
                </a:cubicBezTo>
                <a:moveTo>
                  <a:pt x="41798" y="49257"/>
                </a:moveTo>
                <a:cubicBezTo>
                  <a:pt x="41487" y="49448"/>
                  <a:pt x="41157" y="49632"/>
                  <a:pt x="40800" y="49804"/>
                </a:cubicBezTo>
                <a:cubicBezTo>
                  <a:pt x="40973" y="50165"/>
                  <a:pt x="41164" y="50521"/>
                  <a:pt x="41371" y="50874"/>
                </a:cubicBezTo>
                <a:cubicBezTo>
                  <a:pt x="41712" y="50750"/>
                  <a:pt x="42035" y="50622"/>
                  <a:pt x="42339" y="50487"/>
                </a:cubicBezTo>
                <a:cubicBezTo>
                  <a:pt x="42140" y="50082"/>
                  <a:pt x="41960" y="49669"/>
                  <a:pt x="41798" y="49257"/>
                </a:cubicBezTo>
                <a:moveTo>
                  <a:pt x="43446" y="49932"/>
                </a:moveTo>
                <a:cubicBezTo>
                  <a:pt x="43247" y="49437"/>
                  <a:pt x="43074" y="48938"/>
                  <a:pt x="42928" y="48439"/>
                </a:cubicBezTo>
                <a:cubicBezTo>
                  <a:pt x="42620" y="48701"/>
                  <a:pt x="42282" y="48949"/>
                  <a:pt x="41907" y="49189"/>
                </a:cubicBezTo>
                <a:cubicBezTo>
                  <a:pt x="42072" y="49606"/>
                  <a:pt x="42256" y="50022"/>
                  <a:pt x="42459" y="50435"/>
                </a:cubicBezTo>
                <a:cubicBezTo>
                  <a:pt x="42808" y="50221"/>
                  <a:pt x="43138" y="50108"/>
                  <a:pt x="43446" y="49932"/>
                </a:cubicBezTo>
                <a:moveTo>
                  <a:pt x="43509" y="50090"/>
                </a:moveTo>
                <a:cubicBezTo>
                  <a:pt x="43202" y="50266"/>
                  <a:pt x="42879" y="50431"/>
                  <a:pt x="42534" y="50589"/>
                </a:cubicBezTo>
                <a:cubicBezTo>
                  <a:pt x="42714" y="50945"/>
                  <a:pt x="42909" y="51305"/>
                  <a:pt x="43119" y="51658"/>
                </a:cubicBezTo>
                <a:cubicBezTo>
                  <a:pt x="43453" y="51549"/>
                  <a:pt x="43768" y="51437"/>
                  <a:pt x="44068" y="51316"/>
                </a:cubicBezTo>
                <a:cubicBezTo>
                  <a:pt x="43866" y="50911"/>
                  <a:pt x="43678" y="50502"/>
                  <a:pt x="43509" y="50090"/>
                </a:cubicBezTo>
                <a:moveTo>
                  <a:pt x="45153" y="50821"/>
                </a:moveTo>
                <a:cubicBezTo>
                  <a:pt x="44950" y="50341"/>
                  <a:pt x="44770" y="49853"/>
                  <a:pt x="44612" y="49365"/>
                </a:cubicBezTo>
                <a:cubicBezTo>
                  <a:pt x="44305" y="49598"/>
                  <a:pt x="43975" y="49819"/>
                  <a:pt x="43618" y="50026"/>
                </a:cubicBezTo>
                <a:cubicBezTo>
                  <a:pt x="43791" y="50442"/>
                  <a:pt x="43982" y="50855"/>
                  <a:pt x="44189" y="51268"/>
                </a:cubicBezTo>
                <a:cubicBezTo>
                  <a:pt x="44526" y="51129"/>
                  <a:pt x="44849" y="50979"/>
                  <a:pt x="45153" y="50821"/>
                </a:cubicBezTo>
                <a:close/>
                <a:moveTo>
                  <a:pt x="45220" y="50975"/>
                </a:moveTo>
                <a:cubicBezTo>
                  <a:pt x="44916" y="51133"/>
                  <a:pt x="44597" y="51279"/>
                  <a:pt x="44264" y="51418"/>
                </a:cubicBezTo>
                <a:cubicBezTo>
                  <a:pt x="44451" y="51774"/>
                  <a:pt x="44650" y="52131"/>
                  <a:pt x="44860" y="52483"/>
                </a:cubicBezTo>
                <a:cubicBezTo>
                  <a:pt x="45183" y="52390"/>
                  <a:pt x="45494" y="52288"/>
                  <a:pt x="45791" y="52183"/>
                </a:cubicBezTo>
                <a:cubicBezTo>
                  <a:pt x="45584" y="51785"/>
                  <a:pt x="45393" y="51380"/>
                  <a:pt x="45220" y="50975"/>
                </a:cubicBezTo>
                <a:moveTo>
                  <a:pt x="46860" y="51752"/>
                </a:moveTo>
                <a:cubicBezTo>
                  <a:pt x="46654" y="51286"/>
                  <a:pt x="46470" y="50814"/>
                  <a:pt x="46305" y="50341"/>
                </a:cubicBezTo>
                <a:cubicBezTo>
                  <a:pt x="45997" y="50544"/>
                  <a:pt x="45674" y="50739"/>
                  <a:pt x="45329" y="50919"/>
                </a:cubicBezTo>
                <a:cubicBezTo>
                  <a:pt x="45505" y="51328"/>
                  <a:pt x="45701" y="51737"/>
                  <a:pt x="45911" y="52142"/>
                </a:cubicBezTo>
                <a:cubicBezTo>
                  <a:pt x="46241" y="52018"/>
                  <a:pt x="46556" y="51891"/>
                  <a:pt x="46860" y="51752"/>
                </a:cubicBezTo>
                <a:close/>
                <a:moveTo>
                  <a:pt x="46927" y="51902"/>
                </a:moveTo>
                <a:cubicBezTo>
                  <a:pt x="46627" y="52041"/>
                  <a:pt x="46312" y="52168"/>
                  <a:pt x="45989" y="52288"/>
                </a:cubicBezTo>
                <a:cubicBezTo>
                  <a:pt x="46177" y="52641"/>
                  <a:pt x="46376" y="52994"/>
                  <a:pt x="46590" y="53346"/>
                </a:cubicBezTo>
                <a:cubicBezTo>
                  <a:pt x="46905" y="53267"/>
                  <a:pt x="47209" y="53181"/>
                  <a:pt x="47509" y="53087"/>
                </a:cubicBezTo>
                <a:cubicBezTo>
                  <a:pt x="47299" y="52697"/>
                  <a:pt x="47104" y="52299"/>
                  <a:pt x="46927" y="51902"/>
                </a:cubicBezTo>
                <a:close/>
                <a:moveTo>
                  <a:pt x="47299" y="49602"/>
                </a:moveTo>
                <a:cubicBezTo>
                  <a:pt x="47018" y="49838"/>
                  <a:pt x="46721" y="50060"/>
                  <a:pt x="46410" y="50273"/>
                </a:cubicBezTo>
                <a:cubicBezTo>
                  <a:pt x="46575" y="50754"/>
                  <a:pt x="46762" y="51226"/>
                  <a:pt x="46969" y="51703"/>
                </a:cubicBezTo>
                <a:cubicBezTo>
                  <a:pt x="47306" y="51545"/>
                  <a:pt x="47629" y="51380"/>
                  <a:pt x="47941" y="51200"/>
                </a:cubicBezTo>
                <a:cubicBezTo>
                  <a:pt x="47734" y="50637"/>
                  <a:pt x="47558" y="50075"/>
                  <a:pt x="47411" y="49504"/>
                </a:cubicBezTo>
                <a:cubicBezTo>
                  <a:pt x="47374" y="49538"/>
                  <a:pt x="47336" y="49572"/>
                  <a:pt x="47299" y="49602"/>
                </a:cubicBezTo>
                <a:close/>
                <a:moveTo>
                  <a:pt x="45847" y="48255"/>
                </a:moveTo>
                <a:cubicBezTo>
                  <a:pt x="45978" y="48874"/>
                  <a:pt x="46147" y="49493"/>
                  <a:pt x="46353" y="50108"/>
                </a:cubicBezTo>
                <a:cubicBezTo>
                  <a:pt x="46646" y="49906"/>
                  <a:pt x="46924" y="49696"/>
                  <a:pt x="47190" y="49474"/>
                </a:cubicBezTo>
                <a:cubicBezTo>
                  <a:pt x="47250" y="49425"/>
                  <a:pt x="47310" y="49373"/>
                  <a:pt x="47366" y="49324"/>
                </a:cubicBezTo>
                <a:cubicBezTo>
                  <a:pt x="47168" y="48510"/>
                  <a:pt x="47025" y="47692"/>
                  <a:pt x="46950" y="46874"/>
                </a:cubicBezTo>
                <a:cubicBezTo>
                  <a:pt x="46612" y="47362"/>
                  <a:pt x="46252" y="47823"/>
                  <a:pt x="45847" y="48255"/>
                </a:cubicBezTo>
                <a:moveTo>
                  <a:pt x="51914" y="32684"/>
                </a:moveTo>
                <a:cubicBezTo>
                  <a:pt x="49558" y="35408"/>
                  <a:pt x="48293" y="37903"/>
                  <a:pt x="47370" y="40143"/>
                </a:cubicBezTo>
                <a:cubicBezTo>
                  <a:pt x="46661" y="41869"/>
                  <a:pt x="46155" y="43445"/>
                  <a:pt x="45509" y="44852"/>
                </a:cubicBezTo>
                <a:cubicBezTo>
                  <a:pt x="45509" y="44931"/>
                  <a:pt x="45505" y="45009"/>
                  <a:pt x="45505" y="45088"/>
                </a:cubicBezTo>
                <a:cubicBezTo>
                  <a:pt x="45505" y="46075"/>
                  <a:pt x="45607" y="47065"/>
                  <a:pt x="45806" y="48052"/>
                </a:cubicBezTo>
                <a:cubicBezTo>
                  <a:pt x="46215" y="47602"/>
                  <a:pt x="46582" y="47118"/>
                  <a:pt x="46924" y="46604"/>
                </a:cubicBezTo>
                <a:cubicBezTo>
                  <a:pt x="46894" y="46195"/>
                  <a:pt x="46879" y="45782"/>
                  <a:pt x="46879" y="45373"/>
                </a:cubicBezTo>
                <a:cubicBezTo>
                  <a:pt x="46879" y="41377"/>
                  <a:pt x="48413" y="37400"/>
                  <a:pt x="51820" y="33847"/>
                </a:cubicBezTo>
                <a:cubicBezTo>
                  <a:pt x="54916" y="30620"/>
                  <a:pt x="59996" y="27615"/>
                  <a:pt x="66239" y="24955"/>
                </a:cubicBezTo>
                <a:cubicBezTo>
                  <a:pt x="66438" y="24827"/>
                  <a:pt x="66637" y="24704"/>
                  <a:pt x="66836" y="24576"/>
                </a:cubicBezTo>
                <a:cubicBezTo>
                  <a:pt x="60652" y="27011"/>
                  <a:pt x="55441" y="29754"/>
                  <a:pt x="51914" y="32684"/>
                </a:cubicBezTo>
                <a:moveTo>
                  <a:pt x="54371" y="30155"/>
                </a:moveTo>
                <a:cubicBezTo>
                  <a:pt x="54094" y="30407"/>
                  <a:pt x="53827" y="30662"/>
                  <a:pt x="53565" y="30917"/>
                </a:cubicBezTo>
                <a:cubicBezTo>
                  <a:pt x="53152" y="31326"/>
                  <a:pt x="52766" y="31731"/>
                  <a:pt x="52402" y="32132"/>
                </a:cubicBezTo>
                <a:cubicBezTo>
                  <a:pt x="56041" y="29266"/>
                  <a:pt x="61260" y="26598"/>
                  <a:pt x="67383" y="24231"/>
                </a:cubicBezTo>
                <a:cubicBezTo>
                  <a:pt x="67474" y="24175"/>
                  <a:pt x="67564" y="24118"/>
                  <a:pt x="67654" y="24066"/>
                </a:cubicBezTo>
                <a:cubicBezTo>
                  <a:pt x="62558" y="25919"/>
                  <a:pt x="58011" y="27972"/>
                  <a:pt x="54371" y="30155"/>
                </a:cubicBezTo>
                <a:close/>
                <a:moveTo>
                  <a:pt x="56034" y="28722"/>
                </a:moveTo>
                <a:cubicBezTo>
                  <a:pt x="55625" y="29056"/>
                  <a:pt x="55227" y="29390"/>
                  <a:pt x="54840" y="29731"/>
                </a:cubicBezTo>
                <a:cubicBezTo>
                  <a:pt x="58532" y="27581"/>
                  <a:pt x="63091" y="25567"/>
                  <a:pt x="68164" y="23747"/>
                </a:cubicBezTo>
                <a:cubicBezTo>
                  <a:pt x="68179" y="23739"/>
                  <a:pt x="68190" y="23732"/>
                  <a:pt x="68205" y="23724"/>
                </a:cubicBezTo>
                <a:cubicBezTo>
                  <a:pt x="68216" y="23717"/>
                  <a:pt x="68228" y="23709"/>
                  <a:pt x="68239" y="23702"/>
                </a:cubicBezTo>
                <a:cubicBezTo>
                  <a:pt x="63737" y="25244"/>
                  <a:pt x="59587" y="26932"/>
                  <a:pt x="56034" y="28722"/>
                </a:cubicBezTo>
                <a:close/>
                <a:moveTo>
                  <a:pt x="57242" y="27773"/>
                </a:moveTo>
                <a:cubicBezTo>
                  <a:pt x="56990" y="27964"/>
                  <a:pt x="56747" y="28155"/>
                  <a:pt x="56503" y="28347"/>
                </a:cubicBezTo>
                <a:cubicBezTo>
                  <a:pt x="59797" y="26722"/>
                  <a:pt x="63575" y="25184"/>
                  <a:pt x="67654" y="23769"/>
                </a:cubicBezTo>
                <a:cubicBezTo>
                  <a:pt x="63913" y="25015"/>
                  <a:pt x="60401" y="26358"/>
                  <a:pt x="57242" y="27773"/>
                </a:cubicBezTo>
                <a:close/>
                <a:moveTo>
                  <a:pt x="58154" y="27094"/>
                </a:moveTo>
                <a:cubicBezTo>
                  <a:pt x="58003" y="27206"/>
                  <a:pt x="57853" y="27315"/>
                  <a:pt x="57703" y="27427"/>
                </a:cubicBezTo>
                <a:cubicBezTo>
                  <a:pt x="60236" y="26309"/>
                  <a:pt x="62990" y="25240"/>
                  <a:pt x="65898" y="24231"/>
                </a:cubicBezTo>
                <a:cubicBezTo>
                  <a:pt x="63185" y="25139"/>
                  <a:pt x="60585" y="26099"/>
                  <a:pt x="58154" y="27094"/>
                </a:cubicBezTo>
                <a:moveTo>
                  <a:pt x="64374" y="23953"/>
                </a:moveTo>
                <a:cubicBezTo>
                  <a:pt x="63395" y="24246"/>
                  <a:pt x="62420" y="24550"/>
                  <a:pt x="61452" y="24854"/>
                </a:cubicBezTo>
                <a:cubicBezTo>
                  <a:pt x="61440" y="24861"/>
                  <a:pt x="61425" y="24869"/>
                  <a:pt x="61414" y="24880"/>
                </a:cubicBezTo>
                <a:cubicBezTo>
                  <a:pt x="62393" y="24565"/>
                  <a:pt x="63380" y="24253"/>
                  <a:pt x="64374" y="23953"/>
                </a:cubicBezTo>
                <a:close/>
                <a:moveTo>
                  <a:pt x="60945" y="25184"/>
                </a:moveTo>
                <a:cubicBezTo>
                  <a:pt x="60938" y="25184"/>
                  <a:pt x="60934" y="25188"/>
                  <a:pt x="60930" y="25191"/>
                </a:cubicBezTo>
                <a:cubicBezTo>
                  <a:pt x="61181" y="25109"/>
                  <a:pt x="61437" y="25026"/>
                  <a:pt x="61692" y="24940"/>
                </a:cubicBezTo>
                <a:cubicBezTo>
                  <a:pt x="61444" y="25022"/>
                  <a:pt x="61193" y="25101"/>
                  <a:pt x="60945" y="25184"/>
                </a:cubicBezTo>
                <a:moveTo>
                  <a:pt x="61298" y="24749"/>
                </a:moveTo>
                <a:cubicBezTo>
                  <a:pt x="61328" y="24730"/>
                  <a:pt x="61361" y="24707"/>
                  <a:pt x="61392" y="24689"/>
                </a:cubicBezTo>
                <a:cubicBezTo>
                  <a:pt x="58247" y="25675"/>
                  <a:pt x="55152" y="26718"/>
                  <a:pt x="52195" y="27803"/>
                </a:cubicBezTo>
                <a:cubicBezTo>
                  <a:pt x="52139" y="27851"/>
                  <a:pt x="52083" y="27896"/>
                  <a:pt x="52030" y="27945"/>
                </a:cubicBezTo>
                <a:cubicBezTo>
                  <a:pt x="54983" y="26835"/>
                  <a:pt x="58101" y="25762"/>
                  <a:pt x="61298" y="24749"/>
                </a:cubicBezTo>
                <a:moveTo>
                  <a:pt x="60780" y="25082"/>
                </a:moveTo>
                <a:cubicBezTo>
                  <a:pt x="60795" y="25075"/>
                  <a:pt x="60810" y="25064"/>
                  <a:pt x="60825" y="25052"/>
                </a:cubicBezTo>
                <a:cubicBezTo>
                  <a:pt x="57681" y="26058"/>
                  <a:pt x="54615" y="27124"/>
                  <a:pt x="51711" y="28223"/>
                </a:cubicBezTo>
                <a:cubicBezTo>
                  <a:pt x="51655" y="28275"/>
                  <a:pt x="51599" y="28324"/>
                  <a:pt x="51542" y="28377"/>
                </a:cubicBezTo>
                <a:cubicBezTo>
                  <a:pt x="54454" y="27232"/>
                  <a:pt x="57564" y="26129"/>
                  <a:pt x="60780" y="25082"/>
                </a:cubicBezTo>
                <a:close/>
                <a:moveTo>
                  <a:pt x="51242" y="28647"/>
                </a:moveTo>
                <a:cubicBezTo>
                  <a:pt x="51175" y="28711"/>
                  <a:pt x="51107" y="28771"/>
                  <a:pt x="51043" y="28834"/>
                </a:cubicBezTo>
                <a:cubicBezTo>
                  <a:pt x="53925" y="27641"/>
                  <a:pt x="57039" y="26493"/>
                  <a:pt x="60292" y="25405"/>
                </a:cubicBezTo>
                <a:cubicBezTo>
                  <a:pt x="60303" y="25398"/>
                  <a:pt x="60311" y="25390"/>
                  <a:pt x="60322" y="25386"/>
                </a:cubicBezTo>
                <a:cubicBezTo>
                  <a:pt x="57155" y="26422"/>
                  <a:pt x="54101" y="27518"/>
                  <a:pt x="51242" y="28647"/>
                </a:cubicBezTo>
                <a:close/>
                <a:moveTo>
                  <a:pt x="51085" y="28553"/>
                </a:moveTo>
                <a:cubicBezTo>
                  <a:pt x="51145" y="28501"/>
                  <a:pt x="51201" y="28448"/>
                  <a:pt x="51257" y="28396"/>
                </a:cubicBezTo>
                <a:cubicBezTo>
                  <a:pt x="48976" y="29270"/>
                  <a:pt x="46800" y="30166"/>
                  <a:pt x="44774" y="31078"/>
                </a:cubicBezTo>
                <a:cubicBezTo>
                  <a:pt x="44714" y="31172"/>
                  <a:pt x="44654" y="31270"/>
                  <a:pt x="44597" y="31363"/>
                </a:cubicBezTo>
                <a:cubicBezTo>
                  <a:pt x="46601" y="30407"/>
                  <a:pt x="48781" y="29469"/>
                  <a:pt x="51085" y="28553"/>
                </a:cubicBezTo>
                <a:close/>
                <a:moveTo>
                  <a:pt x="46485" y="30846"/>
                </a:moveTo>
                <a:cubicBezTo>
                  <a:pt x="47787" y="30226"/>
                  <a:pt x="49164" y="29619"/>
                  <a:pt x="50597" y="29018"/>
                </a:cubicBezTo>
                <a:cubicBezTo>
                  <a:pt x="50664" y="28955"/>
                  <a:pt x="50732" y="28887"/>
                  <a:pt x="50800" y="28823"/>
                </a:cubicBezTo>
                <a:cubicBezTo>
                  <a:pt x="48590" y="29709"/>
                  <a:pt x="46500" y="30613"/>
                  <a:pt x="44575" y="31536"/>
                </a:cubicBezTo>
                <a:cubicBezTo>
                  <a:pt x="44537" y="31551"/>
                  <a:pt x="44504" y="31570"/>
                  <a:pt x="44466" y="31585"/>
                </a:cubicBezTo>
                <a:cubicBezTo>
                  <a:pt x="44399" y="31705"/>
                  <a:pt x="44331" y="31825"/>
                  <a:pt x="44264" y="31941"/>
                </a:cubicBezTo>
                <a:cubicBezTo>
                  <a:pt x="44980" y="31573"/>
                  <a:pt x="45719" y="31210"/>
                  <a:pt x="46485" y="30846"/>
                </a:cubicBezTo>
                <a:close/>
                <a:moveTo>
                  <a:pt x="44147" y="32163"/>
                </a:moveTo>
                <a:cubicBezTo>
                  <a:pt x="44065" y="32320"/>
                  <a:pt x="43986" y="32474"/>
                  <a:pt x="43911" y="32628"/>
                </a:cubicBezTo>
                <a:cubicBezTo>
                  <a:pt x="45299" y="31836"/>
                  <a:pt x="46826" y="31052"/>
                  <a:pt x="48462" y="30283"/>
                </a:cubicBezTo>
                <a:cubicBezTo>
                  <a:pt x="48987" y="30035"/>
                  <a:pt x="49524" y="29788"/>
                  <a:pt x="50075" y="29544"/>
                </a:cubicBezTo>
                <a:cubicBezTo>
                  <a:pt x="50124" y="29491"/>
                  <a:pt x="50173" y="29442"/>
                  <a:pt x="50222" y="29390"/>
                </a:cubicBezTo>
                <a:cubicBezTo>
                  <a:pt x="50256" y="29356"/>
                  <a:pt x="50293" y="29322"/>
                  <a:pt x="50327" y="29285"/>
                </a:cubicBezTo>
                <a:cubicBezTo>
                  <a:pt x="49010" y="29840"/>
                  <a:pt x="47749" y="30403"/>
                  <a:pt x="46549" y="30973"/>
                </a:cubicBezTo>
                <a:cubicBezTo>
                  <a:pt x="45716" y="31367"/>
                  <a:pt x="44916" y="31765"/>
                  <a:pt x="44147" y="32163"/>
                </a:cubicBezTo>
                <a:close/>
                <a:moveTo>
                  <a:pt x="40238" y="33791"/>
                </a:moveTo>
                <a:cubicBezTo>
                  <a:pt x="40208" y="33952"/>
                  <a:pt x="40185" y="34117"/>
                  <a:pt x="40159" y="34279"/>
                </a:cubicBezTo>
                <a:cubicBezTo>
                  <a:pt x="41314" y="33543"/>
                  <a:pt x="42598" y="32812"/>
                  <a:pt x="43986" y="32087"/>
                </a:cubicBezTo>
                <a:cubicBezTo>
                  <a:pt x="44050" y="31964"/>
                  <a:pt x="44117" y="31844"/>
                  <a:pt x="44185" y="31720"/>
                </a:cubicBezTo>
                <a:cubicBezTo>
                  <a:pt x="42774" y="32403"/>
                  <a:pt x="41450" y="33097"/>
                  <a:pt x="40238" y="33791"/>
                </a:cubicBezTo>
                <a:close/>
                <a:moveTo>
                  <a:pt x="40185" y="33138"/>
                </a:moveTo>
                <a:cubicBezTo>
                  <a:pt x="40208" y="33033"/>
                  <a:pt x="40234" y="32924"/>
                  <a:pt x="40260" y="32815"/>
                </a:cubicBezTo>
                <a:cubicBezTo>
                  <a:pt x="39330" y="33273"/>
                  <a:pt x="38437" y="33735"/>
                  <a:pt x="37592" y="34196"/>
                </a:cubicBezTo>
                <a:cubicBezTo>
                  <a:pt x="37600" y="34320"/>
                  <a:pt x="37607" y="34447"/>
                  <a:pt x="37615" y="34571"/>
                </a:cubicBezTo>
                <a:cubicBezTo>
                  <a:pt x="38422" y="34095"/>
                  <a:pt x="39281" y="33615"/>
                  <a:pt x="40185" y="33138"/>
                </a:cubicBezTo>
                <a:close/>
                <a:moveTo>
                  <a:pt x="40069" y="33720"/>
                </a:moveTo>
                <a:cubicBezTo>
                  <a:pt x="40091" y="33588"/>
                  <a:pt x="40118" y="33457"/>
                  <a:pt x="40144" y="33326"/>
                </a:cubicBezTo>
                <a:cubicBezTo>
                  <a:pt x="39258" y="33795"/>
                  <a:pt x="38418" y="34264"/>
                  <a:pt x="37630" y="34736"/>
                </a:cubicBezTo>
                <a:cubicBezTo>
                  <a:pt x="37641" y="34894"/>
                  <a:pt x="37652" y="35048"/>
                  <a:pt x="37667" y="35202"/>
                </a:cubicBezTo>
                <a:cubicBezTo>
                  <a:pt x="38410" y="34706"/>
                  <a:pt x="39213" y="34211"/>
                  <a:pt x="40069" y="33720"/>
                </a:cubicBezTo>
                <a:close/>
                <a:moveTo>
                  <a:pt x="37750" y="35967"/>
                </a:moveTo>
                <a:cubicBezTo>
                  <a:pt x="38418" y="35446"/>
                  <a:pt x="39157" y="34924"/>
                  <a:pt x="39960" y="34406"/>
                </a:cubicBezTo>
                <a:cubicBezTo>
                  <a:pt x="39982" y="34241"/>
                  <a:pt x="40009" y="34072"/>
                  <a:pt x="40035" y="33907"/>
                </a:cubicBezTo>
                <a:cubicBezTo>
                  <a:pt x="39198" y="34391"/>
                  <a:pt x="38410" y="34879"/>
                  <a:pt x="37686" y="35367"/>
                </a:cubicBezTo>
                <a:cubicBezTo>
                  <a:pt x="37705" y="35569"/>
                  <a:pt x="37728" y="35768"/>
                  <a:pt x="37750" y="35967"/>
                </a:cubicBezTo>
                <a:close/>
                <a:moveTo>
                  <a:pt x="36264" y="45321"/>
                </a:moveTo>
                <a:cubicBezTo>
                  <a:pt x="36028" y="45557"/>
                  <a:pt x="35765" y="45790"/>
                  <a:pt x="35473" y="46019"/>
                </a:cubicBezTo>
                <a:cubicBezTo>
                  <a:pt x="35337" y="46127"/>
                  <a:pt x="35199" y="46229"/>
                  <a:pt x="35056" y="46330"/>
                </a:cubicBezTo>
                <a:cubicBezTo>
                  <a:pt x="35169" y="46743"/>
                  <a:pt x="35307" y="47152"/>
                  <a:pt x="35473" y="47561"/>
                </a:cubicBezTo>
                <a:cubicBezTo>
                  <a:pt x="35825" y="47373"/>
                  <a:pt x="36159" y="47178"/>
                  <a:pt x="36467" y="46968"/>
                </a:cubicBezTo>
                <a:cubicBezTo>
                  <a:pt x="36512" y="46938"/>
                  <a:pt x="36557" y="46908"/>
                  <a:pt x="36598" y="46878"/>
                </a:cubicBezTo>
                <a:cubicBezTo>
                  <a:pt x="36448" y="46364"/>
                  <a:pt x="36336" y="45842"/>
                  <a:pt x="36264" y="45321"/>
                </a:cubicBezTo>
                <a:moveTo>
                  <a:pt x="37878" y="45794"/>
                </a:moveTo>
                <a:cubicBezTo>
                  <a:pt x="37791" y="45246"/>
                  <a:pt x="37746" y="44690"/>
                  <a:pt x="37746" y="44139"/>
                </a:cubicBezTo>
                <a:cubicBezTo>
                  <a:pt x="37746" y="43666"/>
                  <a:pt x="37776" y="43197"/>
                  <a:pt x="37844" y="42728"/>
                </a:cubicBezTo>
                <a:cubicBezTo>
                  <a:pt x="37784" y="42931"/>
                  <a:pt x="37652" y="43133"/>
                  <a:pt x="37622" y="43332"/>
                </a:cubicBezTo>
                <a:cubicBezTo>
                  <a:pt x="37349" y="43978"/>
                  <a:pt x="36947" y="44600"/>
                  <a:pt x="36384" y="45193"/>
                </a:cubicBezTo>
                <a:cubicBezTo>
                  <a:pt x="36452" y="45730"/>
                  <a:pt x="36564" y="46263"/>
                  <a:pt x="36718" y="46795"/>
                </a:cubicBezTo>
                <a:cubicBezTo>
                  <a:pt x="37168" y="46473"/>
                  <a:pt x="37551" y="46139"/>
                  <a:pt x="37878" y="45794"/>
                </a:cubicBezTo>
                <a:moveTo>
                  <a:pt x="37915" y="46015"/>
                </a:moveTo>
                <a:cubicBezTo>
                  <a:pt x="37589" y="46345"/>
                  <a:pt x="37210" y="46668"/>
                  <a:pt x="36771" y="46975"/>
                </a:cubicBezTo>
                <a:cubicBezTo>
                  <a:pt x="36902" y="47396"/>
                  <a:pt x="37056" y="47812"/>
                  <a:pt x="37236" y="48221"/>
                </a:cubicBezTo>
                <a:cubicBezTo>
                  <a:pt x="37352" y="48161"/>
                  <a:pt x="37465" y="48097"/>
                  <a:pt x="37577" y="48033"/>
                </a:cubicBezTo>
                <a:cubicBezTo>
                  <a:pt x="37840" y="47883"/>
                  <a:pt x="38084" y="47730"/>
                  <a:pt x="38313" y="47576"/>
                </a:cubicBezTo>
                <a:cubicBezTo>
                  <a:pt x="38144" y="47058"/>
                  <a:pt x="38013" y="46536"/>
                  <a:pt x="37915" y="46015"/>
                </a:cubicBezTo>
                <a:moveTo>
                  <a:pt x="39536" y="46559"/>
                </a:moveTo>
                <a:cubicBezTo>
                  <a:pt x="39378" y="45797"/>
                  <a:pt x="39300" y="45028"/>
                  <a:pt x="39300" y="44263"/>
                </a:cubicBezTo>
                <a:cubicBezTo>
                  <a:pt x="39300" y="44161"/>
                  <a:pt x="39300" y="44060"/>
                  <a:pt x="39303" y="43959"/>
                </a:cubicBezTo>
                <a:cubicBezTo>
                  <a:pt x="39014" y="44638"/>
                  <a:pt x="38609" y="45283"/>
                  <a:pt x="38031" y="45895"/>
                </a:cubicBezTo>
                <a:cubicBezTo>
                  <a:pt x="38125" y="46431"/>
                  <a:pt x="38257" y="46964"/>
                  <a:pt x="38429" y="47493"/>
                </a:cubicBezTo>
                <a:cubicBezTo>
                  <a:pt x="38853" y="47193"/>
                  <a:pt x="39217" y="46882"/>
                  <a:pt x="39536" y="46559"/>
                </a:cubicBezTo>
                <a:close/>
                <a:moveTo>
                  <a:pt x="39577" y="46765"/>
                </a:moveTo>
                <a:cubicBezTo>
                  <a:pt x="39262" y="47080"/>
                  <a:pt x="38902" y="47381"/>
                  <a:pt x="38485" y="47670"/>
                </a:cubicBezTo>
                <a:cubicBezTo>
                  <a:pt x="38628" y="48086"/>
                  <a:pt x="38797" y="48502"/>
                  <a:pt x="38984" y="48915"/>
                </a:cubicBezTo>
                <a:cubicBezTo>
                  <a:pt x="39363" y="48720"/>
                  <a:pt x="39709" y="48517"/>
                  <a:pt x="40024" y="48307"/>
                </a:cubicBezTo>
                <a:cubicBezTo>
                  <a:pt x="39844" y="47797"/>
                  <a:pt x="39694" y="47283"/>
                  <a:pt x="39577" y="46765"/>
                </a:cubicBezTo>
                <a:moveTo>
                  <a:pt x="41202" y="47377"/>
                </a:moveTo>
                <a:cubicBezTo>
                  <a:pt x="41014" y="46608"/>
                  <a:pt x="40898" y="45831"/>
                  <a:pt x="40857" y="45054"/>
                </a:cubicBezTo>
                <a:cubicBezTo>
                  <a:pt x="40557" y="45613"/>
                  <a:pt x="40181" y="46150"/>
                  <a:pt x="39690" y="46653"/>
                </a:cubicBezTo>
                <a:cubicBezTo>
                  <a:pt x="39802" y="47182"/>
                  <a:pt x="39952" y="47711"/>
                  <a:pt x="40136" y="48232"/>
                </a:cubicBezTo>
                <a:cubicBezTo>
                  <a:pt x="40538" y="47958"/>
                  <a:pt x="40887" y="47673"/>
                  <a:pt x="41202" y="47377"/>
                </a:cubicBezTo>
                <a:close/>
                <a:moveTo>
                  <a:pt x="41247" y="47572"/>
                </a:moveTo>
                <a:cubicBezTo>
                  <a:pt x="40939" y="47861"/>
                  <a:pt x="40590" y="48139"/>
                  <a:pt x="40200" y="48401"/>
                </a:cubicBezTo>
                <a:cubicBezTo>
                  <a:pt x="40354" y="48821"/>
                  <a:pt x="40527" y="49238"/>
                  <a:pt x="40725" y="49651"/>
                </a:cubicBezTo>
                <a:cubicBezTo>
                  <a:pt x="41089" y="49474"/>
                  <a:pt x="41423" y="49287"/>
                  <a:pt x="41735" y="49095"/>
                </a:cubicBezTo>
                <a:cubicBezTo>
                  <a:pt x="41543" y="48589"/>
                  <a:pt x="41382" y="48082"/>
                  <a:pt x="41247" y="47572"/>
                </a:cubicBezTo>
                <a:moveTo>
                  <a:pt x="42455" y="46135"/>
                </a:moveTo>
                <a:cubicBezTo>
                  <a:pt x="42151" y="46604"/>
                  <a:pt x="41791" y="47047"/>
                  <a:pt x="41356" y="47467"/>
                </a:cubicBezTo>
                <a:cubicBezTo>
                  <a:pt x="41487" y="47988"/>
                  <a:pt x="41652" y="48510"/>
                  <a:pt x="41847" y="49024"/>
                </a:cubicBezTo>
                <a:cubicBezTo>
                  <a:pt x="42222" y="48780"/>
                  <a:pt x="42564" y="48525"/>
                  <a:pt x="42875" y="48255"/>
                </a:cubicBezTo>
                <a:cubicBezTo>
                  <a:pt x="42680" y="47553"/>
                  <a:pt x="42541" y="46844"/>
                  <a:pt x="42455" y="46135"/>
                </a:cubicBezTo>
                <a:close/>
                <a:moveTo>
                  <a:pt x="56435" y="28140"/>
                </a:moveTo>
                <a:cubicBezTo>
                  <a:pt x="52766" y="29829"/>
                  <a:pt x="49618" y="31618"/>
                  <a:pt x="47209" y="33461"/>
                </a:cubicBezTo>
                <a:cubicBezTo>
                  <a:pt x="46785" y="34144"/>
                  <a:pt x="46428" y="34808"/>
                  <a:pt x="46121" y="35461"/>
                </a:cubicBezTo>
                <a:cubicBezTo>
                  <a:pt x="48244" y="33108"/>
                  <a:pt x="51591" y="30834"/>
                  <a:pt x="55778" y="28707"/>
                </a:cubicBezTo>
                <a:cubicBezTo>
                  <a:pt x="56034" y="28497"/>
                  <a:pt x="56296" y="28290"/>
                  <a:pt x="56559" y="28084"/>
                </a:cubicBezTo>
                <a:cubicBezTo>
                  <a:pt x="56518" y="28103"/>
                  <a:pt x="56476" y="28122"/>
                  <a:pt x="56435" y="28140"/>
                </a:cubicBezTo>
                <a:close/>
                <a:moveTo>
                  <a:pt x="54454" y="28707"/>
                </a:moveTo>
                <a:cubicBezTo>
                  <a:pt x="52135" y="29780"/>
                  <a:pt x="50027" y="30891"/>
                  <a:pt x="48188" y="32024"/>
                </a:cubicBezTo>
                <a:cubicBezTo>
                  <a:pt x="47907" y="32403"/>
                  <a:pt x="47648" y="32778"/>
                  <a:pt x="47408" y="33149"/>
                </a:cubicBezTo>
                <a:cubicBezTo>
                  <a:pt x="49787" y="31371"/>
                  <a:pt x="52844" y="29652"/>
                  <a:pt x="56383" y="28020"/>
                </a:cubicBezTo>
                <a:cubicBezTo>
                  <a:pt x="56589" y="27927"/>
                  <a:pt x="56795" y="27833"/>
                  <a:pt x="57002" y="27739"/>
                </a:cubicBezTo>
                <a:cubicBezTo>
                  <a:pt x="57167" y="27615"/>
                  <a:pt x="57328" y="27491"/>
                  <a:pt x="57489" y="27371"/>
                </a:cubicBezTo>
                <a:cubicBezTo>
                  <a:pt x="56443" y="27806"/>
                  <a:pt x="55430" y="28253"/>
                  <a:pt x="54454" y="28707"/>
                </a:cubicBezTo>
                <a:moveTo>
                  <a:pt x="52473" y="29273"/>
                </a:moveTo>
                <a:cubicBezTo>
                  <a:pt x="51250" y="29844"/>
                  <a:pt x="50087" y="30422"/>
                  <a:pt x="48991" y="31007"/>
                </a:cubicBezTo>
                <a:cubicBezTo>
                  <a:pt x="48788" y="31251"/>
                  <a:pt x="48593" y="31495"/>
                  <a:pt x="48406" y="31735"/>
                </a:cubicBezTo>
                <a:cubicBezTo>
                  <a:pt x="50180" y="30658"/>
                  <a:pt x="52195" y="29607"/>
                  <a:pt x="54398" y="28587"/>
                </a:cubicBezTo>
                <a:cubicBezTo>
                  <a:pt x="55527" y="28062"/>
                  <a:pt x="56709" y="27548"/>
                  <a:pt x="57932" y="27045"/>
                </a:cubicBezTo>
                <a:cubicBezTo>
                  <a:pt x="58030" y="26974"/>
                  <a:pt x="58127" y="26902"/>
                  <a:pt x="58225" y="26831"/>
                </a:cubicBezTo>
                <a:cubicBezTo>
                  <a:pt x="56199" y="27623"/>
                  <a:pt x="54270" y="28437"/>
                  <a:pt x="52473" y="29273"/>
                </a:cubicBezTo>
                <a:moveTo>
                  <a:pt x="43802" y="32849"/>
                </a:moveTo>
                <a:cubicBezTo>
                  <a:pt x="43704" y="33063"/>
                  <a:pt x="43611" y="33273"/>
                  <a:pt x="43524" y="33483"/>
                </a:cubicBezTo>
                <a:cubicBezTo>
                  <a:pt x="45247" y="32358"/>
                  <a:pt x="47258" y="31251"/>
                  <a:pt x="49490" y="30170"/>
                </a:cubicBezTo>
                <a:cubicBezTo>
                  <a:pt x="49599" y="30050"/>
                  <a:pt x="49708" y="29930"/>
                  <a:pt x="49820" y="29810"/>
                </a:cubicBezTo>
                <a:cubicBezTo>
                  <a:pt x="49378" y="30009"/>
                  <a:pt x="48946" y="30208"/>
                  <a:pt x="48522" y="30407"/>
                </a:cubicBezTo>
                <a:cubicBezTo>
                  <a:pt x="46819" y="31210"/>
                  <a:pt x="45235" y="32027"/>
                  <a:pt x="43802" y="32849"/>
                </a:cubicBezTo>
                <a:moveTo>
                  <a:pt x="43641" y="32785"/>
                </a:moveTo>
                <a:cubicBezTo>
                  <a:pt x="43712" y="32624"/>
                  <a:pt x="43791" y="32466"/>
                  <a:pt x="43873" y="32305"/>
                </a:cubicBezTo>
                <a:cubicBezTo>
                  <a:pt x="42515" y="33018"/>
                  <a:pt x="41262" y="33738"/>
                  <a:pt x="40136" y="34462"/>
                </a:cubicBezTo>
                <a:cubicBezTo>
                  <a:pt x="40106" y="34680"/>
                  <a:pt x="40084" y="34894"/>
                  <a:pt x="40061" y="35108"/>
                </a:cubicBezTo>
                <a:cubicBezTo>
                  <a:pt x="41112" y="34327"/>
                  <a:pt x="42312" y="33551"/>
                  <a:pt x="43641" y="32785"/>
                </a:cubicBezTo>
                <a:close/>
                <a:moveTo>
                  <a:pt x="43262" y="33656"/>
                </a:moveTo>
                <a:cubicBezTo>
                  <a:pt x="43348" y="33438"/>
                  <a:pt x="43442" y="33224"/>
                  <a:pt x="43539" y="33003"/>
                </a:cubicBezTo>
                <a:cubicBezTo>
                  <a:pt x="42241" y="33761"/>
                  <a:pt x="41071" y="34526"/>
                  <a:pt x="40046" y="35295"/>
                </a:cubicBezTo>
                <a:cubicBezTo>
                  <a:pt x="40020" y="35596"/>
                  <a:pt x="40005" y="35892"/>
                  <a:pt x="39990" y="36188"/>
                </a:cubicBezTo>
                <a:cubicBezTo>
                  <a:pt x="40905" y="35337"/>
                  <a:pt x="42005" y="34493"/>
                  <a:pt x="43262" y="33656"/>
                </a:cubicBezTo>
                <a:moveTo>
                  <a:pt x="39964" y="37753"/>
                </a:moveTo>
                <a:cubicBezTo>
                  <a:pt x="40073" y="37603"/>
                  <a:pt x="40189" y="37453"/>
                  <a:pt x="40309" y="37303"/>
                </a:cubicBezTo>
                <a:cubicBezTo>
                  <a:pt x="40981" y="36466"/>
                  <a:pt x="41840" y="35629"/>
                  <a:pt x="42857" y="34800"/>
                </a:cubicBezTo>
                <a:cubicBezTo>
                  <a:pt x="42954" y="34496"/>
                  <a:pt x="43059" y="34189"/>
                  <a:pt x="43175" y="33877"/>
                </a:cubicBezTo>
                <a:cubicBezTo>
                  <a:pt x="41945" y="34706"/>
                  <a:pt x="40872" y="35543"/>
                  <a:pt x="39982" y="36384"/>
                </a:cubicBezTo>
                <a:cubicBezTo>
                  <a:pt x="39967" y="36815"/>
                  <a:pt x="39964" y="37239"/>
                  <a:pt x="39964" y="37659"/>
                </a:cubicBezTo>
                <a:cubicBezTo>
                  <a:pt x="39964" y="37689"/>
                  <a:pt x="39964" y="37719"/>
                  <a:pt x="39964" y="37753"/>
                </a:cubicBezTo>
                <a:moveTo>
                  <a:pt x="42207" y="36721"/>
                </a:moveTo>
                <a:cubicBezTo>
                  <a:pt x="42275" y="36639"/>
                  <a:pt x="42350" y="36552"/>
                  <a:pt x="42425" y="36470"/>
                </a:cubicBezTo>
                <a:cubicBezTo>
                  <a:pt x="42523" y="35997"/>
                  <a:pt x="42643" y="35521"/>
                  <a:pt x="42785" y="35033"/>
                </a:cubicBezTo>
                <a:cubicBezTo>
                  <a:pt x="41840" y="35817"/>
                  <a:pt x="41044" y="36601"/>
                  <a:pt x="40414" y="37389"/>
                </a:cubicBezTo>
                <a:cubicBezTo>
                  <a:pt x="40256" y="37584"/>
                  <a:pt x="40106" y="37783"/>
                  <a:pt x="39964" y="37982"/>
                </a:cubicBezTo>
                <a:cubicBezTo>
                  <a:pt x="39967" y="38443"/>
                  <a:pt x="39971" y="38901"/>
                  <a:pt x="39971" y="39348"/>
                </a:cubicBezTo>
                <a:cubicBezTo>
                  <a:pt x="39971" y="39760"/>
                  <a:pt x="39967" y="40169"/>
                  <a:pt x="39952" y="40567"/>
                </a:cubicBezTo>
                <a:cubicBezTo>
                  <a:pt x="40425" y="39261"/>
                  <a:pt x="41168" y="37971"/>
                  <a:pt x="42207" y="36721"/>
                </a:cubicBezTo>
                <a:moveTo>
                  <a:pt x="40977" y="44379"/>
                </a:moveTo>
                <a:cubicBezTo>
                  <a:pt x="41543" y="43025"/>
                  <a:pt x="41720" y="41509"/>
                  <a:pt x="41915" y="39847"/>
                </a:cubicBezTo>
                <a:cubicBezTo>
                  <a:pt x="41273" y="41347"/>
                  <a:pt x="40969" y="42874"/>
                  <a:pt x="40969" y="44402"/>
                </a:cubicBezTo>
                <a:cubicBezTo>
                  <a:pt x="40969" y="44394"/>
                  <a:pt x="40973" y="44387"/>
                  <a:pt x="40977" y="44379"/>
                </a:cubicBezTo>
                <a:close/>
                <a:moveTo>
                  <a:pt x="42605" y="36462"/>
                </a:moveTo>
                <a:cubicBezTo>
                  <a:pt x="42560" y="36680"/>
                  <a:pt x="42515" y="36898"/>
                  <a:pt x="42474" y="37115"/>
                </a:cubicBezTo>
                <a:cubicBezTo>
                  <a:pt x="42361" y="37738"/>
                  <a:pt x="42275" y="38346"/>
                  <a:pt x="42200" y="38939"/>
                </a:cubicBezTo>
                <a:cubicBezTo>
                  <a:pt x="42695" y="37989"/>
                  <a:pt x="43329" y="37055"/>
                  <a:pt x="44113" y="36143"/>
                </a:cubicBezTo>
                <a:cubicBezTo>
                  <a:pt x="44894" y="35235"/>
                  <a:pt x="45866" y="34335"/>
                  <a:pt x="47010" y="33449"/>
                </a:cubicBezTo>
                <a:cubicBezTo>
                  <a:pt x="47250" y="33063"/>
                  <a:pt x="47509" y="32669"/>
                  <a:pt x="47790" y="32271"/>
                </a:cubicBezTo>
                <a:cubicBezTo>
                  <a:pt x="45629" y="33641"/>
                  <a:pt x="43866" y="35044"/>
                  <a:pt x="42605" y="36462"/>
                </a:cubicBezTo>
                <a:moveTo>
                  <a:pt x="48811" y="30951"/>
                </a:moveTo>
                <a:cubicBezTo>
                  <a:pt x="48950" y="30782"/>
                  <a:pt x="49096" y="30609"/>
                  <a:pt x="49250" y="30437"/>
                </a:cubicBezTo>
                <a:cubicBezTo>
                  <a:pt x="47070" y="31506"/>
                  <a:pt x="45112" y="32601"/>
                  <a:pt x="43434" y="33708"/>
                </a:cubicBezTo>
                <a:cubicBezTo>
                  <a:pt x="43314" y="34008"/>
                  <a:pt x="43205" y="34305"/>
                  <a:pt x="43108" y="34601"/>
                </a:cubicBezTo>
                <a:cubicBezTo>
                  <a:pt x="44673" y="33363"/>
                  <a:pt x="46601" y="32144"/>
                  <a:pt x="48811" y="30951"/>
                </a:cubicBezTo>
                <a:close/>
                <a:moveTo>
                  <a:pt x="43033" y="34834"/>
                </a:moveTo>
                <a:cubicBezTo>
                  <a:pt x="42887" y="35295"/>
                  <a:pt x="42766" y="35753"/>
                  <a:pt x="42665" y="36200"/>
                </a:cubicBezTo>
                <a:cubicBezTo>
                  <a:pt x="43978" y="34770"/>
                  <a:pt x="45791" y="33359"/>
                  <a:pt x="48001" y="31986"/>
                </a:cubicBezTo>
                <a:cubicBezTo>
                  <a:pt x="48184" y="31735"/>
                  <a:pt x="48380" y="31483"/>
                  <a:pt x="48586" y="31228"/>
                </a:cubicBezTo>
                <a:cubicBezTo>
                  <a:pt x="46425" y="32406"/>
                  <a:pt x="44552" y="33611"/>
                  <a:pt x="43033" y="34834"/>
                </a:cubicBezTo>
                <a:close/>
                <a:moveTo>
                  <a:pt x="42493" y="44608"/>
                </a:moveTo>
                <a:cubicBezTo>
                  <a:pt x="42493" y="44961"/>
                  <a:pt x="42508" y="45313"/>
                  <a:pt x="42538" y="45666"/>
                </a:cubicBezTo>
                <a:cubicBezTo>
                  <a:pt x="43284" y="44364"/>
                  <a:pt x="43659" y="42874"/>
                  <a:pt x="44065" y="41220"/>
                </a:cubicBezTo>
                <a:cubicBezTo>
                  <a:pt x="44432" y="39723"/>
                  <a:pt x="44826" y="38087"/>
                  <a:pt x="45543" y="36335"/>
                </a:cubicBezTo>
                <a:cubicBezTo>
                  <a:pt x="43438" y="38976"/>
                  <a:pt x="42493" y="41790"/>
                  <a:pt x="42493" y="44608"/>
                </a:cubicBezTo>
                <a:moveTo>
                  <a:pt x="45719" y="35922"/>
                </a:moveTo>
                <a:cubicBezTo>
                  <a:pt x="46027" y="35220"/>
                  <a:pt x="46387" y="34500"/>
                  <a:pt x="46822" y="33765"/>
                </a:cubicBezTo>
                <a:cubicBezTo>
                  <a:pt x="45798" y="34575"/>
                  <a:pt x="44924" y="35397"/>
                  <a:pt x="44211" y="36226"/>
                </a:cubicBezTo>
                <a:cubicBezTo>
                  <a:pt x="43344" y="37235"/>
                  <a:pt x="42665" y="38271"/>
                  <a:pt x="42155" y="39321"/>
                </a:cubicBezTo>
                <a:cubicBezTo>
                  <a:pt x="41930" y="41194"/>
                  <a:pt x="41783" y="42908"/>
                  <a:pt x="41142" y="44447"/>
                </a:cubicBezTo>
                <a:cubicBezTo>
                  <a:pt x="41089" y="44570"/>
                  <a:pt x="41033" y="44694"/>
                  <a:pt x="40973" y="44818"/>
                </a:cubicBezTo>
                <a:cubicBezTo>
                  <a:pt x="41003" y="45636"/>
                  <a:pt x="41116" y="46458"/>
                  <a:pt x="41307" y="47272"/>
                </a:cubicBezTo>
                <a:cubicBezTo>
                  <a:pt x="41757" y="46825"/>
                  <a:pt x="42121" y="46353"/>
                  <a:pt x="42425" y="45854"/>
                </a:cubicBezTo>
                <a:cubicBezTo>
                  <a:pt x="42388" y="45437"/>
                  <a:pt x="42365" y="45024"/>
                  <a:pt x="42365" y="44608"/>
                </a:cubicBezTo>
                <a:cubicBezTo>
                  <a:pt x="42365" y="41644"/>
                  <a:pt x="43404" y="38676"/>
                  <a:pt x="45719" y="35922"/>
                </a:cubicBezTo>
                <a:close/>
                <a:moveTo>
                  <a:pt x="39926" y="41055"/>
                </a:moveTo>
                <a:cubicBezTo>
                  <a:pt x="39866" y="41925"/>
                  <a:pt x="39735" y="42762"/>
                  <a:pt x="39457" y="43561"/>
                </a:cubicBezTo>
                <a:cubicBezTo>
                  <a:pt x="39453" y="43565"/>
                  <a:pt x="39453" y="43565"/>
                  <a:pt x="39453" y="43569"/>
                </a:cubicBezTo>
                <a:cubicBezTo>
                  <a:pt x="39438" y="43801"/>
                  <a:pt x="39431" y="44030"/>
                  <a:pt x="39431" y="44263"/>
                </a:cubicBezTo>
                <a:cubicBezTo>
                  <a:pt x="39431" y="44991"/>
                  <a:pt x="39502" y="45718"/>
                  <a:pt x="39645" y="46443"/>
                </a:cubicBezTo>
                <a:cubicBezTo>
                  <a:pt x="40163" y="45891"/>
                  <a:pt x="40549" y="45306"/>
                  <a:pt x="40842" y="44683"/>
                </a:cubicBezTo>
                <a:cubicBezTo>
                  <a:pt x="40838" y="44597"/>
                  <a:pt x="40838" y="44507"/>
                  <a:pt x="40838" y="44417"/>
                </a:cubicBezTo>
                <a:cubicBezTo>
                  <a:pt x="40838" y="42739"/>
                  <a:pt x="41194" y="41058"/>
                  <a:pt x="41964" y="39419"/>
                </a:cubicBezTo>
                <a:cubicBezTo>
                  <a:pt x="42065" y="38560"/>
                  <a:pt x="42181" y="37663"/>
                  <a:pt x="42369" y="36736"/>
                </a:cubicBezTo>
                <a:cubicBezTo>
                  <a:pt x="42346" y="36759"/>
                  <a:pt x="42328" y="36781"/>
                  <a:pt x="42309" y="36807"/>
                </a:cubicBezTo>
                <a:cubicBezTo>
                  <a:pt x="41161" y="38188"/>
                  <a:pt x="40380" y="39614"/>
                  <a:pt x="39926" y="41055"/>
                </a:cubicBezTo>
                <a:moveTo>
                  <a:pt x="39870" y="35254"/>
                </a:moveTo>
                <a:cubicBezTo>
                  <a:pt x="39889" y="35033"/>
                  <a:pt x="39911" y="34815"/>
                  <a:pt x="39937" y="34590"/>
                </a:cubicBezTo>
                <a:cubicBezTo>
                  <a:pt x="39150" y="35104"/>
                  <a:pt x="38425" y="35618"/>
                  <a:pt x="37769" y="36132"/>
                </a:cubicBezTo>
                <a:cubicBezTo>
                  <a:pt x="37803" y="36410"/>
                  <a:pt x="37836" y="36684"/>
                  <a:pt x="37870" y="36958"/>
                </a:cubicBezTo>
                <a:cubicBezTo>
                  <a:pt x="38452" y="36387"/>
                  <a:pt x="39120" y="35821"/>
                  <a:pt x="39870" y="35254"/>
                </a:cubicBezTo>
                <a:close/>
                <a:moveTo>
                  <a:pt x="38046" y="38395"/>
                </a:moveTo>
                <a:cubicBezTo>
                  <a:pt x="38163" y="38226"/>
                  <a:pt x="38287" y="38057"/>
                  <a:pt x="38418" y="37888"/>
                </a:cubicBezTo>
                <a:cubicBezTo>
                  <a:pt x="38812" y="37378"/>
                  <a:pt x="39273" y="36871"/>
                  <a:pt x="39802" y="36365"/>
                </a:cubicBezTo>
                <a:cubicBezTo>
                  <a:pt x="39814" y="36061"/>
                  <a:pt x="39829" y="35753"/>
                  <a:pt x="39855" y="35442"/>
                </a:cubicBezTo>
                <a:cubicBezTo>
                  <a:pt x="39120" y="36005"/>
                  <a:pt x="38463" y="36567"/>
                  <a:pt x="37893" y="37130"/>
                </a:cubicBezTo>
                <a:cubicBezTo>
                  <a:pt x="37949" y="37558"/>
                  <a:pt x="38001" y="37982"/>
                  <a:pt x="38046" y="38395"/>
                </a:cubicBezTo>
                <a:moveTo>
                  <a:pt x="37986" y="40338"/>
                </a:moveTo>
                <a:cubicBezTo>
                  <a:pt x="37986" y="39854"/>
                  <a:pt x="37956" y="39355"/>
                  <a:pt x="37908" y="38849"/>
                </a:cubicBezTo>
                <a:cubicBezTo>
                  <a:pt x="36812" y="40559"/>
                  <a:pt x="36317" y="42308"/>
                  <a:pt x="36317" y="44049"/>
                </a:cubicBezTo>
                <a:cubicBezTo>
                  <a:pt x="36317" y="44353"/>
                  <a:pt x="36332" y="44653"/>
                  <a:pt x="36358" y="44953"/>
                </a:cubicBezTo>
                <a:cubicBezTo>
                  <a:pt x="36853" y="44409"/>
                  <a:pt x="37206" y="43846"/>
                  <a:pt x="37457" y="43261"/>
                </a:cubicBezTo>
                <a:cubicBezTo>
                  <a:pt x="37851" y="42338"/>
                  <a:pt x="37986" y="41362"/>
                  <a:pt x="37986" y="40338"/>
                </a:cubicBezTo>
                <a:close/>
                <a:moveTo>
                  <a:pt x="39787" y="38233"/>
                </a:moveTo>
                <a:cubicBezTo>
                  <a:pt x="38470" y="40166"/>
                  <a:pt x="37881" y="42154"/>
                  <a:pt x="37878" y="44139"/>
                </a:cubicBezTo>
                <a:cubicBezTo>
                  <a:pt x="37878" y="44649"/>
                  <a:pt x="37919" y="45159"/>
                  <a:pt x="37994" y="45670"/>
                </a:cubicBezTo>
                <a:cubicBezTo>
                  <a:pt x="38613" y="44987"/>
                  <a:pt x="39018" y="44266"/>
                  <a:pt x="39285" y="43501"/>
                </a:cubicBezTo>
                <a:cubicBezTo>
                  <a:pt x="39303" y="43452"/>
                  <a:pt x="39318" y="43403"/>
                  <a:pt x="39337" y="43355"/>
                </a:cubicBezTo>
                <a:cubicBezTo>
                  <a:pt x="39393" y="42646"/>
                  <a:pt x="39525" y="41940"/>
                  <a:pt x="39731" y="41239"/>
                </a:cubicBezTo>
                <a:cubicBezTo>
                  <a:pt x="39780" y="40627"/>
                  <a:pt x="39791" y="39997"/>
                  <a:pt x="39791" y="39348"/>
                </a:cubicBezTo>
                <a:cubicBezTo>
                  <a:pt x="39791" y="38984"/>
                  <a:pt x="39787" y="38612"/>
                  <a:pt x="39787" y="38233"/>
                </a:cubicBezTo>
                <a:close/>
                <a:moveTo>
                  <a:pt x="38103" y="41497"/>
                </a:moveTo>
                <a:cubicBezTo>
                  <a:pt x="38425" y="40316"/>
                  <a:pt x="38981" y="39145"/>
                  <a:pt x="39784" y="38001"/>
                </a:cubicBezTo>
                <a:cubicBezTo>
                  <a:pt x="39784" y="37888"/>
                  <a:pt x="39784" y="37772"/>
                  <a:pt x="39784" y="37659"/>
                </a:cubicBezTo>
                <a:cubicBezTo>
                  <a:pt x="39784" y="37299"/>
                  <a:pt x="39787" y="36931"/>
                  <a:pt x="39799" y="36560"/>
                </a:cubicBezTo>
                <a:cubicBezTo>
                  <a:pt x="39315" y="37029"/>
                  <a:pt x="38891" y="37502"/>
                  <a:pt x="38527" y="37971"/>
                </a:cubicBezTo>
                <a:cubicBezTo>
                  <a:pt x="38365" y="38181"/>
                  <a:pt x="38212" y="38395"/>
                  <a:pt x="38069" y="38608"/>
                </a:cubicBezTo>
                <a:cubicBezTo>
                  <a:pt x="38125" y="39194"/>
                  <a:pt x="38167" y="39772"/>
                  <a:pt x="38167" y="40338"/>
                </a:cubicBezTo>
                <a:cubicBezTo>
                  <a:pt x="38167" y="40728"/>
                  <a:pt x="38148" y="41115"/>
                  <a:pt x="38103" y="41497"/>
                </a:cubicBezTo>
                <a:moveTo>
                  <a:pt x="58668" y="26516"/>
                </a:moveTo>
                <a:cubicBezTo>
                  <a:pt x="58724" y="26478"/>
                  <a:pt x="58776" y="26437"/>
                  <a:pt x="58833" y="26399"/>
                </a:cubicBezTo>
                <a:cubicBezTo>
                  <a:pt x="55842" y="27499"/>
                  <a:pt x="53036" y="28654"/>
                  <a:pt x="50496" y="29840"/>
                </a:cubicBezTo>
                <a:cubicBezTo>
                  <a:pt x="50214" y="29971"/>
                  <a:pt x="49937" y="30103"/>
                  <a:pt x="49663" y="30238"/>
                </a:cubicBezTo>
                <a:cubicBezTo>
                  <a:pt x="49513" y="30403"/>
                  <a:pt x="49366" y="30564"/>
                  <a:pt x="49227" y="30729"/>
                </a:cubicBezTo>
                <a:cubicBezTo>
                  <a:pt x="50237" y="30196"/>
                  <a:pt x="51302" y="29671"/>
                  <a:pt x="52417" y="29150"/>
                </a:cubicBezTo>
                <a:cubicBezTo>
                  <a:pt x="54360" y="28245"/>
                  <a:pt x="56458" y="27367"/>
                  <a:pt x="58668" y="26516"/>
                </a:cubicBezTo>
                <a:moveTo>
                  <a:pt x="58874" y="26580"/>
                </a:moveTo>
                <a:cubicBezTo>
                  <a:pt x="58788" y="26643"/>
                  <a:pt x="58698" y="26703"/>
                  <a:pt x="58611" y="26767"/>
                </a:cubicBezTo>
                <a:cubicBezTo>
                  <a:pt x="60427" y="26032"/>
                  <a:pt x="62333" y="25319"/>
                  <a:pt x="64311" y="24632"/>
                </a:cubicBezTo>
                <a:cubicBezTo>
                  <a:pt x="62438" y="25259"/>
                  <a:pt x="60622" y="25912"/>
                  <a:pt x="58874" y="26580"/>
                </a:cubicBezTo>
                <a:close/>
                <a:moveTo>
                  <a:pt x="50241" y="29622"/>
                </a:moveTo>
                <a:cubicBezTo>
                  <a:pt x="50132" y="29735"/>
                  <a:pt x="50019" y="29851"/>
                  <a:pt x="49914" y="29964"/>
                </a:cubicBezTo>
                <a:cubicBezTo>
                  <a:pt x="50087" y="29881"/>
                  <a:pt x="50263" y="29799"/>
                  <a:pt x="50439" y="29716"/>
                </a:cubicBezTo>
                <a:cubicBezTo>
                  <a:pt x="53122" y="28463"/>
                  <a:pt x="56101" y="27247"/>
                  <a:pt x="59275" y="26092"/>
                </a:cubicBezTo>
                <a:cubicBezTo>
                  <a:pt x="59302" y="26073"/>
                  <a:pt x="59328" y="26054"/>
                  <a:pt x="59358" y="26036"/>
                </a:cubicBezTo>
                <a:cubicBezTo>
                  <a:pt x="56109" y="27176"/>
                  <a:pt x="53036" y="28381"/>
                  <a:pt x="50241" y="29622"/>
                </a:cubicBezTo>
                <a:moveTo>
                  <a:pt x="59804" y="25732"/>
                </a:moveTo>
                <a:cubicBezTo>
                  <a:pt x="59816" y="25724"/>
                  <a:pt x="59831" y="25713"/>
                  <a:pt x="59842" y="25705"/>
                </a:cubicBezTo>
                <a:cubicBezTo>
                  <a:pt x="56641" y="26786"/>
                  <a:pt x="53584" y="27927"/>
                  <a:pt x="50758" y="29105"/>
                </a:cubicBezTo>
                <a:cubicBezTo>
                  <a:pt x="50676" y="29187"/>
                  <a:pt x="50589" y="29270"/>
                  <a:pt x="50507" y="29352"/>
                </a:cubicBezTo>
                <a:cubicBezTo>
                  <a:pt x="53362" y="28095"/>
                  <a:pt x="56495" y="26883"/>
                  <a:pt x="59804" y="25732"/>
                </a:cubicBezTo>
                <a:moveTo>
                  <a:pt x="59470" y="26167"/>
                </a:moveTo>
                <a:cubicBezTo>
                  <a:pt x="59422" y="26201"/>
                  <a:pt x="59377" y="26231"/>
                  <a:pt x="59328" y="26264"/>
                </a:cubicBezTo>
                <a:cubicBezTo>
                  <a:pt x="60499" y="25822"/>
                  <a:pt x="61703" y="25386"/>
                  <a:pt x="62930" y="24962"/>
                </a:cubicBezTo>
                <a:cubicBezTo>
                  <a:pt x="61755" y="25356"/>
                  <a:pt x="60600" y="25758"/>
                  <a:pt x="59470" y="26167"/>
                </a:cubicBezTo>
                <a:close/>
                <a:moveTo>
                  <a:pt x="61331" y="25210"/>
                </a:moveTo>
                <a:cubicBezTo>
                  <a:pt x="61043" y="25304"/>
                  <a:pt x="60754" y="25398"/>
                  <a:pt x="60465" y="25495"/>
                </a:cubicBezTo>
                <a:cubicBezTo>
                  <a:pt x="60457" y="25499"/>
                  <a:pt x="60450" y="25506"/>
                  <a:pt x="60442" y="25510"/>
                </a:cubicBezTo>
                <a:cubicBezTo>
                  <a:pt x="60739" y="25409"/>
                  <a:pt x="61035" y="25308"/>
                  <a:pt x="61331" y="25210"/>
                </a:cubicBezTo>
                <a:close/>
                <a:moveTo>
                  <a:pt x="59985" y="25814"/>
                </a:moveTo>
                <a:cubicBezTo>
                  <a:pt x="59966" y="25829"/>
                  <a:pt x="59943" y="25844"/>
                  <a:pt x="59924" y="25859"/>
                </a:cubicBezTo>
                <a:cubicBezTo>
                  <a:pt x="60566" y="25627"/>
                  <a:pt x="61219" y="25398"/>
                  <a:pt x="61876" y="25173"/>
                </a:cubicBezTo>
                <a:cubicBezTo>
                  <a:pt x="61241" y="25386"/>
                  <a:pt x="60611" y="25600"/>
                  <a:pt x="59985" y="25814"/>
                </a:cubicBezTo>
                <a:close/>
                <a:moveTo>
                  <a:pt x="44053" y="47005"/>
                </a:moveTo>
                <a:cubicBezTo>
                  <a:pt x="43941" y="46281"/>
                  <a:pt x="43881" y="45557"/>
                  <a:pt x="43881" y="44833"/>
                </a:cubicBezTo>
                <a:cubicBezTo>
                  <a:pt x="43881" y="41449"/>
                  <a:pt x="45138" y="38072"/>
                  <a:pt x="47952" y="34988"/>
                </a:cubicBezTo>
                <a:cubicBezTo>
                  <a:pt x="49460" y="33333"/>
                  <a:pt x="51550" y="31720"/>
                  <a:pt x="54094" y="30178"/>
                </a:cubicBezTo>
                <a:cubicBezTo>
                  <a:pt x="54492" y="29806"/>
                  <a:pt x="54904" y="29442"/>
                  <a:pt x="55328" y="29082"/>
                </a:cubicBezTo>
                <a:cubicBezTo>
                  <a:pt x="51329" y="31161"/>
                  <a:pt x="48139" y="33371"/>
                  <a:pt x="46125" y="35648"/>
                </a:cubicBezTo>
                <a:cubicBezTo>
                  <a:pt x="46061" y="35719"/>
                  <a:pt x="45997" y="35791"/>
                  <a:pt x="45937" y="35862"/>
                </a:cubicBezTo>
                <a:cubicBezTo>
                  <a:pt x="45509" y="36826"/>
                  <a:pt x="45187" y="37753"/>
                  <a:pt x="44920" y="38646"/>
                </a:cubicBezTo>
                <a:cubicBezTo>
                  <a:pt x="44110" y="41374"/>
                  <a:pt x="43832" y="43775"/>
                  <a:pt x="42673" y="45782"/>
                </a:cubicBezTo>
                <a:cubicBezTo>
                  <a:pt x="42635" y="45842"/>
                  <a:pt x="42601" y="45902"/>
                  <a:pt x="42564" y="45962"/>
                </a:cubicBezTo>
                <a:cubicBezTo>
                  <a:pt x="42643" y="46698"/>
                  <a:pt x="42781" y="47433"/>
                  <a:pt x="42980" y="48161"/>
                </a:cubicBezTo>
                <a:cubicBezTo>
                  <a:pt x="43386" y="47801"/>
                  <a:pt x="43738" y="47414"/>
                  <a:pt x="44053" y="47005"/>
                </a:cubicBezTo>
                <a:close/>
                <a:moveTo>
                  <a:pt x="44091" y="47234"/>
                </a:moveTo>
                <a:cubicBezTo>
                  <a:pt x="43780" y="47628"/>
                  <a:pt x="43431" y="47996"/>
                  <a:pt x="43033" y="48345"/>
                </a:cubicBezTo>
                <a:cubicBezTo>
                  <a:pt x="43179" y="48855"/>
                  <a:pt x="43352" y="49365"/>
                  <a:pt x="43554" y="49868"/>
                </a:cubicBezTo>
                <a:cubicBezTo>
                  <a:pt x="43915" y="49654"/>
                  <a:pt x="44249" y="49429"/>
                  <a:pt x="44560" y="49193"/>
                </a:cubicBezTo>
                <a:cubicBezTo>
                  <a:pt x="44361" y="48544"/>
                  <a:pt x="44204" y="47891"/>
                  <a:pt x="44091" y="47234"/>
                </a:cubicBezTo>
                <a:moveTo>
                  <a:pt x="45524" y="44394"/>
                </a:moveTo>
                <a:cubicBezTo>
                  <a:pt x="45761" y="43846"/>
                  <a:pt x="45986" y="43268"/>
                  <a:pt x="46211" y="42664"/>
                </a:cubicBezTo>
                <a:cubicBezTo>
                  <a:pt x="47209" y="40030"/>
                  <a:pt x="48293" y="36901"/>
                  <a:pt x="51107" y="33382"/>
                </a:cubicBezTo>
                <a:cubicBezTo>
                  <a:pt x="50702" y="33753"/>
                  <a:pt x="50319" y="34125"/>
                  <a:pt x="49970" y="34500"/>
                </a:cubicBezTo>
                <a:cubicBezTo>
                  <a:pt x="47081" y="37588"/>
                  <a:pt x="45689" y="40976"/>
                  <a:pt x="45524" y="44394"/>
                </a:cubicBezTo>
                <a:moveTo>
                  <a:pt x="49880" y="34417"/>
                </a:moveTo>
                <a:cubicBezTo>
                  <a:pt x="50394" y="33870"/>
                  <a:pt x="50965" y="33329"/>
                  <a:pt x="51591" y="32797"/>
                </a:cubicBezTo>
                <a:cubicBezTo>
                  <a:pt x="52143" y="32140"/>
                  <a:pt x="52758" y="31476"/>
                  <a:pt x="53445" y="30797"/>
                </a:cubicBezTo>
                <a:cubicBezTo>
                  <a:pt x="53512" y="30729"/>
                  <a:pt x="53580" y="30662"/>
                  <a:pt x="53647" y="30598"/>
                </a:cubicBezTo>
                <a:cubicBezTo>
                  <a:pt x="51344" y="32042"/>
                  <a:pt x="49441" y="33539"/>
                  <a:pt x="48042" y="35074"/>
                </a:cubicBezTo>
                <a:cubicBezTo>
                  <a:pt x="45250" y="38139"/>
                  <a:pt x="44005" y="41479"/>
                  <a:pt x="44005" y="44833"/>
                </a:cubicBezTo>
                <a:cubicBezTo>
                  <a:pt x="44005" y="45508"/>
                  <a:pt x="44057" y="46187"/>
                  <a:pt x="44155" y="46867"/>
                </a:cubicBezTo>
                <a:cubicBezTo>
                  <a:pt x="44646" y="46202"/>
                  <a:pt x="45036" y="45478"/>
                  <a:pt x="45389" y="44698"/>
                </a:cubicBezTo>
                <a:cubicBezTo>
                  <a:pt x="45483" y="41145"/>
                  <a:pt x="46886" y="37614"/>
                  <a:pt x="49880" y="34417"/>
                </a:cubicBezTo>
                <a:moveTo>
                  <a:pt x="44718" y="49283"/>
                </a:moveTo>
                <a:cubicBezTo>
                  <a:pt x="44875" y="49782"/>
                  <a:pt x="45055" y="50273"/>
                  <a:pt x="45265" y="50765"/>
                </a:cubicBezTo>
                <a:cubicBezTo>
                  <a:pt x="45611" y="50581"/>
                  <a:pt x="45937" y="50386"/>
                  <a:pt x="46248" y="50180"/>
                </a:cubicBezTo>
                <a:cubicBezTo>
                  <a:pt x="46046" y="49576"/>
                  <a:pt x="45877" y="48971"/>
                  <a:pt x="45746" y="48360"/>
                </a:cubicBezTo>
                <a:cubicBezTo>
                  <a:pt x="45430" y="48686"/>
                  <a:pt x="45089" y="48994"/>
                  <a:pt x="44718" y="49283"/>
                </a:cubicBezTo>
                <a:close/>
                <a:moveTo>
                  <a:pt x="45629" y="48240"/>
                </a:moveTo>
                <a:cubicBezTo>
                  <a:pt x="45652" y="48214"/>
                  <a:pt x="45678" y="48187"/>
                  <a:pt x="45701" y="48161"/>
                </a:cubicBezTo>
                <a:cubicBezTo>
                  <a:pt x="45494" y="47148"/>
                  <a:pt x="45385" y="46131"/>
                  <a:pt x="45385" y="45114"/>
                </a:cubicBezTo>
                <a:cubicBezTo>
                  <a:pt x="45048" y="45816"/>
                  <a:pt x="44673" y="46473"/>
                  <a:pt x="44207" y="47084"/>
                </a:cubicBezTo>
                <a:cubicBezTo>
                  <a:pt x="44204" y="47088"/>
                  <a:pt x="44200" y="47095"/>
                  <a:pt x="44192" y="47103"/>
                </a:cubicBezTo>
                <a:cubicBezTo>
                  <a:pt x="44301" y="47775"/>
                  <a:pt x="44462" y="48446"/>
                  <a:pt x="44665" y="49110"/>
                </a:cubicBezTo>
                <a:cubicBezTo>
                  <a:pt x="45014" y="48836"/>
                  <a:pt x="45333" y="48544"/>
                  <a:pt x="45629" y="48240"/>
                </a:cubicBezTo>
                <a:close/>
                <a:moveTo>
                  <a:pt x="34628" y="44690"/>
                </a:moveTo>
                <a:cubicBezTo>
                  <a:pt x="34550" y="44769"/>
                  <a:pt x="34467" y="44844"/>
                  <a:pt x="34384" y="44919"/>
                </a:cubicBezTo>
                <a:cubicBezTo>
                  <a:pt x="34069" y="45208"/>
                  <a:pt x="33724" y="45478"/>
                  <a:pt x="33345" y="45737"/>
                </a:cubicBezTo>
                <a:cubicBezTo>
                  <a:pt x="33435" y="46142"/>
                  <a:pt x="33559" y="46540"/>
                  <a:pt x="33705" y="46938"/>
                </a:cubicBezTo>
                <a:cubicBezTo>
                  <a:pt x="34126" y="46717"/>
                  <a:pt x="34520" y="46476"/>
                  <a:pt x="34883" y="46229"/>
                </a:cubicBezTo>
                <a:cubicBezTo>
                  <a:pt x="34756" y="45718"/>
                  <a:pt x="34670" y="45204"/>
                  <a:pt x="34628" y="44690"/>
                </a:cubicBezTo>
                <a:moveTo>
                  <a:pt x="34745" y="44304"/>
                </a:moveTo>
                <a:cubicBezTo>
                  <a:pt x="35972" y="42976"/>
                  <a:pt x="36373" y="41565"/>
                  <a:pt x="36377" y="40057"/>
                </a:cubicBezTo>
                <a:cubicBezTo>
                  <a:pt x="36377" y="39715"/>
                  <a:pt x="36354" y="39374"/>
                  <a:pt x="36317" y="39025"/>
                </a:cubicBezTo>
                <a:cubicBezTo>
                  <a:pt x="35229" y="40665"/>
                  <a:pt x="34737" y="42338"/>
                  <a:pt x="34737" y="43993"/>
                </a:cubicBezTo>
                <a:cubicBezTo>
                  <a:pt x="34737" y="44098"/>
                  <a:pt x="34741" y="44203"/>
                  <a:pt x="34745" y="44304"/>
                </a:cubicBezTo>
                <a:moveTo>
                  <a:pt x="34756" y="44559"/>
                </a:moveTo>
                <a:cubicBezTo>
                  <a:pt x="34793" y="45088"/>
                  <a:pt x="34876" y="45617"/>
                  <a:pt x="35007" y="46142"/>
                </a:cubicBezTo>
                <a:cubicBezTo>
                  <a:pt x="35127" y="46056"/>
                  <a:pt x="35247" y="45966"/>
                  <a:pt x="35360" y="45876"/>
                </a:cubicBezTo>
                <a:cubicBezTo>
                  <a:pt x="35690" y="45617"/>
                  <a:pt x="35979" y="45355"/>
                  <a:pt x="36234" y="45088"/>
                </a:cubicBezTo>
                <a:cubicBezTo>
                  <a:pt x="36197" y="44743"/>
                  <a:pt x="36178" y="44398"/>
                  <a:pt x="36178" y="44049"/>
                </a:cubicBezTo>
                <a:cubicBezTo>
                  <a:pt x="36178" y="42233"/>
                  <a:pt x="36711" y="40406"/>
                  <a:pt x="37885" y="38631"/>
                </a:cubicBezTo>
                <a:cubicBezTo>
                  <a:pt x="37844" y="38192"/>
                  <a:pt x="37788" y="37745"/>
                  <a:pt x="37731" y="37295"/>
                </a:cubicBezTo>
                <a:cubicBezTo>
                  <a:pt x="37319" y="37715"/>
                  <a:pt x="36958" y="38136"/>
                  <a:pt x="36651" y="38552"/>
                </a:cubicBezTo>
                <a:cubicBezTo>
                  <a:pt x="36591" y="38631"/>
                  <a:pt x="36534" y="38714"/>
                  <a:pt x="36478" y="38792"/>
                </a:cubicBezTo>
                <a:cubicBezTo>
                  <a:pt x="36531" y="39220"/>
                  <a:pt x="36561" y="39640"/>
                  <a:pt x="36561" y="40057"/>
                </a:cubicBezTo>
                <a:cubicBezTo>
                  <a:pt x="36561" y="41644"/>
                  <a:pt x="36110" y="43163"/>
                  <a:pt x="34756" y="44559"/>
                </a:cubicBezTo>
                <a:moveTo>
                  <a:pt x="48560" y="52720"/>
                </a:moveTo>
                <a:cubicBezTo>
                  <a:pt x="48353" y="52266"/>
                  <a:pt x="48166" y="51815"/>
                  <a:pt x="47997" y="51358"/>
                </a:cubicBezTo>
                <a:cubicBezTo>
                  <a:pt x="47689" y="51534"/>
                  <a:pt x="47370" y="51695"/>
                  <a:pt x="47036" y="51853"/>
                </a:cubicBezTo>
                <a:cubicBezTo>
                  <a:pt x="47220" y="52254"/>
                  <a:pt x="47415" y="52652"/>
                  <a:pt x="47625" y="53050"/>
                </a:cubicBezTo>
                <a:cubicBezTo>
                  <a:pt x="47948" y="52949"/>
                  <a:pt x="48259" y="52836"/>
                  <a:pt x="48560" y="52720"/>
                </a:cubicBezTo>
                <a:close/>
                <a:moveTo>
                  <a:pt x="48631" y="52866"/>
                </a:moveTo>
                <a:cubicBezTo>
                  <a:pt x="48331" y="52982"/>
                  <a:pt x="48023" y="53095"/>
                  <a:pt x="47704" y="53196"/>
                </a:cubicBezTo>
                <a:cubicBezTo>
                  <a:pt x="47892" y="53545"/>
                  <a:pt x="48094" y="53894"/>
                  <a:pt x="48308" y="54239"/>
                </a:cubicBezTo>
                <a:cubicBezTo>
                  <a:pt x="48616" y="54172"/>
                  <a:pt x="48920" y="54100"/>
                  <a:pt x="49212" y="54022"/>
                </a:cubicBezTo>
                <a:cubicBezTo>
                  <a:pt x="49006" y="53639"/>
                  <a:pt x="48811" y="53252"/>
                  <a:pt x="48631" y="52866"/>
                </a:cubicBezTo>
                <a:close/>
                <a:moveTo>
                  <a:pt x="50256" y="53710"/>
                </a:moveTo>
                <a:cubicBezTo>
                  <a:pt x="50049" y="53275"/>
                  <a:pt x="49862" y="52840"/>
                  <a:pt x="49685" y="52401"/>
                </a:cubicBezTo>
                <a:cubicBezTo>
                  <a:pt x="49381" y="52551"/>
                  <a:pt x="49066" y="52690"/>
                  <a:pt x="48740" y="52821"/>
                </a:cubicBezTo>
                <a:cubicBezTo>
                  <a:pt x="48924" y="53211"/>
                  <a:pt x="49122" y="53601"/>
                  <a:pt x="49333" y="53988"/>
                </a:cubicBezTo>
                <a:cubicBezTo>
                  <a:pt x="49648" y="53902"/>
                  <a:pt x="49955" y="53812"/>
                  <a:pt x="50256" y="53710"/>
                </a:cubicBezTo>
                <a:close/>
                <a:moveTo>
                  <a:pt x="50323" y="53853"/>
                </a:moveTo>
                <a:cubicBezTo>
                  <a:pt x="50027" y="53954"/>
                  <a:pt x="49723" y="54048"/>
                  <a:pt x="49411" y="54134"/>
                </a:cubicBezTo>
                <a:cubicBezTo>
                  <a:pt x="49603" y="54476"/>
                  <a:pt x="49802" y="54817"/>
                  <a:pt x="50012" y="55158"/>
                </a:cubicBezTo>
                <a:cubicBezTo>
                  <a:pt x="50316" y="55102"/>
                  <a:pt x="50616" y="55046"/>
                  <a:pt x="50908" y="54978"/>
                </a:cubicBezTo>
                <a:cubicBezTo>
                  <a:pt x="50702" y="54607"/>
                  <a:pt x="50507" y="54232"/>
                  <a:pt x="50323" y="53853"/>
                </a:cubicBezTo>
                <a:moveTo>
                  <a:pt x="51940" y="54720"/>
                </a:moveTo>
                <a:cubicBezTo>
                  <a:pt x="51738" y="54299"/>
                  <a:pt x="51546" y="53883"/>
                  <a:pt x="51370" y="53459"/>
                </a:cubicBezTo>
                <a:cubicBezTo>
                  <a:pt x="51066" y="53586"/>
                  <a:pt x="50755" y="53706"/>
                  <a:pt x="50436" y="53815"/>
                </a:cubicBezTo>
                <a:cubicBezTo>
                  <a:pt x="50619" y="54198"/>
                  <a:pt x="50818" y="54577"/>
                  <a:pt x="51028" y="54952"/>
                </a:cubicBezTo>
                <a:cubicBezTo>
                  <a:pt x="51336" y="54881"/>
                  <a:pt x="51644" y="54802"/>
                  <a:pt x="51940" y="54720"/>
                </a:cubicBezTo>
                <a:close/>
                <a:moveTo>
                  <a:pt x="52011" y="54862"/>
                </a:moveTo>
                <a:cubicBezTo>
                  <a:pt x="51715" y="54945"/>
                  <a:pt x="51415" y="55023"/>
                  <a:pt x="51107" y="55095"/>
                </a:cubicBezTo>
                <a:cubicBezTo>
                  <a:pt x="51299" y="55432"/>
                  <a:pt x="51497" y="55766"/>
                  <a:pt x="51708" y="56096"/>
                </a:cubicBezTo>
                <a:cubicBezTo>
                  <a:pt x="52008" y="56055"/>
                  <a:pt x="52300" y="56006"/>
                  <a:pt x="52593" y="55954"/>
                </a:cubicBezTo>
                <a:cubicBezTo>
                  <a:pt x="52387" y="55590"/>
                  <a:pt x="52195" y="55226"/>
                  <a:pt x="52011" y="54862"/>
                </a:cubicBezTo>
                <a:close/>
                <a:moveTo>
                  <a:pt x="53617" y="55740"/>
                </a:moveTo>
                <a:cubicBezTo>
                  <a:pt x="53415" y="55339"/>
                  <a:pt x="53227" y="54937"/>
                  <a:pt x="53051" y="54532"/>
                </a:cubicBezTo>
                <a:cubicBezTo>
                  <a:pt x="52747" y="54637"/>
                  <a:pt x="52439" y="54738"/>
                  <a:pt x="52124" y="54828"/>
                </a:cubicBezTo>
                <a:cubicBezTo>
                  <a:pt x="52308" y="55200"/>
                  <a:pt x="52507" y="55567"/>
                  <a:pt x="52713" y="55931"/>
                </a:cubicBezTo>
                <a:cubicBezTo>
                  <a:pt x="53017" y="55875"/>
                  <a:pt x="53321" y="55811"/>
                  <a:pt x="53617" y="55740"/>
                </a:cubicBezTo>
                <a:close/>
                <a:moveTo>
                  <a:pt x="53689" y="55883"/>
                </a:moveTo>
                <a:cubicBezTo>
                  <a:pt x="53396" y="55950"/>
                  <a:pt x="53096" y="56014"/>
                  <a:pt x="52792" y="56074"/>
                </a:cubicBezTo>
                <a:cubicBezTo>
                  <a:pt x="52983" y="56400"/>
                  <a:pt x="53178" y="56727"/>
                  <a:pt x="53385" y="57050"/>
                </a:cubicBezTo>
                <a:cubicBezTo>
                  <a:pt x="53681" y="57019"/>
                  <a:pt x="53974" y="56982"/>
                  <a:pt x="54263" y="56941"/>
                </a:cubicBezTo>
                <a:cubicBezTo>
                  <a:pt x="54064" y="56588"/>
                  <a:pt x="53872" y="56235"/>
                  <a:pt x="53689" y="55883"/>
                </a:cubicBezTo>
                <a:close/>
                <a:moveTo>
                  <a:pt x="55279" y="56768"/>
                </a:moveTo>
                <a:cubicBezTo>
                  <a:pt x="55081" y="56385"/>
                  <a:pt x="54893" y="55995"/>
                  <a:pt x="54717" y="55609"/>
                </a:cubicBezTo>
                <a:cubicBezTo>
                  <a:pt x="54417" y="55695"/>
                  <a:pt x="54109" y="55778"/>
                  <a:pt x="53801" y="55853"/>
                </a:cubicBezTo>
                <a:cubicBezTo>
                  <a:pt x="53985" y="56213"/>
                  <a:pt x="54180" y="56569"/>
                  <a:pt x="54383" y="56922"/>
                </a:cubicBezTo>
                <a:cubicBezTo>
                  <a:pt x="54687" y="56877"/>
                  <a:pt x="54983" y="56824"/>
                  <a:pt x="55279" y="56768"/>
                </a:cubicBezTo>
                <a:close/>
                <a:moveTo>
                  <a:pt x="55355" y="56911"/>
                </a:moveTo>
                <a:cubicBezTo>
                  <a:pt x="55062" y="56967"/>
                  <a:pt x="54765" y="57016"/>
                  <a:pt x="54465" y="57065"/>
                </a:cubicBezTo>
                <a:cubicBezTo>
                  <a:pt x="54653" y="57383"/>
                  <a:pt x="54848" y="57699"/>
                  <a:pt x="55051" y="58014"/>
                </a:cubicBezTo>
                <a:cubicBezTo>
                  <a:pt x="55343" y="57995"/>
                  <a:pt x="55636" y="57965"/>
                  <a:pt x="55925" y="57935"/>
                </a:cubicBezTo>
                <a:cubicBezTo>
                  <a:pt x="55726" y="57594"/>
                  <a:pt x="55535" y="57252"/>
                  <a:pt x="55355" y="56911"/>
                </a:cubicBezTo>
                <a:moveTo>
                  <a:pt x="56934" y="57800"/>
                </a:moveTo>
                <a:cubicBezTo>
                  <a:pt x="56735" y="57432"/>
                  <a:pt x="56551" y="57061"/>
                  <a:pt x="56375" y="56686"/>
                </a:cubicBezTo>
                <a:cubicBezTo>
                  <a:pt x="56075" y="56757"/>
                  <a:pt x="55771" y="56824"/>
                  <a:pt x="55467" y="56888"/>
                </a:cubicBezTo>
                <a:cubicBezTo>
                  <a:pt x="55647" y="57233"/>
                  <a:pt x="55842" y="57579"/>
                  <a:pt x="56041" y="57920"/>
                </a:cubicBezTo>
                <a:cubicBezTo>
                  <a:pt x="56341" y="57886"/>
                  <a:pt x="56638" y="57849"/>
                  <a:pt x="56934" y="57800"/>
                </a:cubicBezTo>
                <a:moveTo>
                  <a:pt x="57009" y="57942"/>
                </a:moveTo>
                <a:cubicBezTo>
                  <a:pt x="56716" y="57988"/>
                  <a:pt x="56420" y="58029"/>
                  <a:pt x="56127" y="58063"/>
                </a:cubicBezTo>
                <a:cubicBezTo>
                  <a:pt x="56311" y="58374"/>
                  <a:pt x="56506" y="58682"/>
                  <a:pt x="56705" y="58989"/>
                </a:cubicBezTo>
                <a:cubicBezTo>
                  <a:pt x="56994" y="58978"/>
                  <a:pt x="57283" y="58959"/>
                  <a:pt x="57572" y="58937"/>
                </a:cubicBezTo>
                <a:cubicBezTo>
                  <a:pt x="57373" y="58607"/>
                  <a:pt x="57185" y="58276"/>
                  <a:pt x="57009" y="57942"/>
                </a:cubicBezTo>
                <a:moveTo>
                  <a:pt x="58574" y="58839"/>
                </a:moveTo>
                <a:cubicBezTo>
                  <a:pt x="58382" y="58483"/>
                  <a:pt x="58199" y="58123"/>
                  <a:pt x="58022" y="57762"/>
                </a:cubicBezTo>
                <a:cubicBezTo>
                  <a:pt x="57722" y="57822"/>
                  <a:pt x="57422" y="57875"/>
                  <a:pt x="57118" y="57924"/>
                </a:cubicBezTo>
                <a:cubicBezTo>
                  <a:pt x="57302" y="58261"/>
                  <a:pt x="57493" y="58595"/>
                  <a:pt x="57692" y="58929"/>
                </a:cubicBezTo>
                <a:cubicBezTo>
                  <a:pt x="57985" y="58903"/>
                  <a:pt x="58281" y="58873"/>
                  <a:pt x="58574" y="58839"/>
                </a:cubicBezTo>
                <a:moveTo>
                  <a:pt x="58653" y="58978"/>
                </a:moveTo>
                <a:cubicBezTo>
                  <a:pt x="58360" y="59012"/>
                  <a:pt x="58067" y="59042"/>
                  <a:pt x="57775" y="59068"/>
                </a:cubicBezTo>
                <a:cubicBezTo>
                  <a:pt x="57958" y="59372"/>
                  <a:pt x="58150" y="59676"/>
                  <a:pt x="58349" y="59976"/>
                </a:cubicBezTo>
                <a:cubicBezTo>
                  <a:pt x="58638" y="59969"/>
                  <a:pt x="58923" y="59961"/>
                  <a:pt x="59208" y="59946"/>
                </a:cubicBezTo>
                <a:cubicBezTo>
                  <a:pt x="59016" y="59623"/>
                  <a:pt x="58829" y="59304"/>
                  <a:pt x="58653" y="58978"/>
                </a:cubicBezTo>
                <a:moveTo>
                  <a:pt x="60206" y="59879"/>
                </a:moveTo>
                <a:cubicBezTo>
                  <a:pt x="60015" y="59533"/>
                  <a:pt x="59834" y="59184"/>
                  <a:pt x="59658" y="58835"/>
                </a:cubicBezTo>
                <a:cubicBezTo>
                  <a:pt x="59362" y="58884"/>
                  <a:pt x="59062" y="58926"/>
                  <a:pt x="58761" y="58963"/>
                </a:cubicBezTo>
                <a:cubicBezTo>
                  <a:pt x="58945" y="59293"/>
                  <a:pt x="59133" y="59616"/>
                  <a:pt x="59328" y="59939"/>
                </a:cubicBezTo>
                <a:cubicBezTo>
                  <a:pt x="59621" y="59924"/>
                  <a:pt x="59913" y="59905"/>
                  <a:pt x="60206" y="59879"/>
                </a:cubicBezTo>
                <a:moveTo>
                  <a:pt x="60285" y="60017"/>
                </a:moveTo>
                <a:cubicBezTo>
                  <a:pt x="59996" y="60044"/>
                  <a:pt x="59703" y="60062"/>
                  <a:pt x="59414" y="60081"/>
                </a:cubicBezTo>
                <a:cubicBezTo>
                  <a:pt x="59598" y="60378"/>
                  <a:pt x="59786" y="60674"/>
                  <a:pt x="59981" y="60967"/>
                </a:cubicBezTo>
                <a:cubicBezTo>
                  <a:pt x="60052" y="60967"/>
                  <a:pt x="60120" y="60967"/>
                  <a:pt x="60187" y="60967"/>
                </a:cubicBezTo>
                <a:cubicBezTo>
                  <a:pt x="60405" y="60967"/>
                  <a:pt x="60622" y="60967"/>
                  <a:pt x="60836" y="60959"/>
                </a:cubicBezTo>
                <a:cubicBezTo>
                  <a:pt x="60645" y="60648"/>
                  <a:pt x="60461" y="60333"/>
                  <a:pt x="60285" y="60017"/>
                </a:cubicBezTo>
                <a:moveTo>
                  <a:pt x="61830" y="60922"/>
                </a:moveTo>
                <a:cubicBezTo>
                  <a:pt x="61643" y="60588"/>
                  <a:pt x="61459" y="60250"/>
                  <a:pt x="61286" y="59912"/>
                </a:cubicBezTo>
                <a:cubicBezTo>
                  <a:pt x="60990" y="59950"/>
                  <a:pt x="60694" y="59980"/>
                  <a:pt x="60397" y="60006"/>
                </a:cubicBezTo>
                <a:cubicBezTo>
                  <a:pt x="60577" y="60325"/>
                  <a:pt x="60761" y="60644"/>
                  <a:pt x="60956" y="60959"/>
                </a:cubicBezTo>
                <a:cubicBezTo>
                  <a:pt x="61249" y="60952"/>
                  <a:pt x="61542" y="60937"/>
                  <a:pt x="61830" y="60922"/>
                </a:cubicBezTo>
                <a:close/>
                <a:moveTo>
                  <a:pt x="61909" y="61060"/>
                </a:moveTo>
                <a:cubicBezTo>
                  <a:pt x="61620" y="61075"/>
                  <a:pt x="61331" y="61090"/>
                  <a:pt x="61043" y="61098"/>
                </a:cubicBezTo>
                <a:cubicBezTo>
                  <a:pt x="61226" y="61387"/>
                  <a:pt x="61414" y="61679"/>
                  <a:pt x="61605" y="61965"/>
                </a:cubicBezTo>
                <a:cubicBezTo>
                  <a:pt x="61891" y="61972"/>
                  <a:pt x="62176" y="61980"/>
                  <a:pt x="62461" y="61980"/>
                </a:cubicBezTo>
                <a:cubicBezTo>
                  <a:pt x="62269" y="61676"/>
                  <a:pt x="62086" y="61368"/>
                  <a:pt x="61909" y="61060"/>
                </a:cubicBezTo>
                <a:moveTo>
                  <a:pt x="63448" y="61965"/>
                </a:moveTo>
                <a:cubicBezTo>
                  <a:pt x="63260" y="61642"/>
                  <a:pt x="63080" y="61316"/>
                  <a:pt x="62907" y="60985"/>
                </a:cubicBezTo>
                <a:cubicBezTo>
                  <a:pt x="62611" y="61012"/>
                  <a:pt x="62315" y="61034"/>
                  <a:pt x="62022" y="61053"/>
                </a:cubicBezTo>
                <a:cubicBezTo>
                  <a:pt x="62198" y="61364"/>
                  <a:pt x="62386" y="61672"/>
                  <a:pt x="62577" y="61980"/>
                </a:cubicBezTo>
                <a:cubicBezTo>
                  <a:pt x="62866" y="61980"/>
                  <a:pt x="63159" y="61976"/>
                  <a:pt x="63448" y="61965"/>
                </a:cubicBezTo>
                <a:close/>
                <a:moveTo>
                  <a:pt x="63526" y="62103"/>
                </a:moveTo>
                <a:cubicBezTo>
                  <a:pt x="63241" y="62111"/>
                  <a:pt x="62952" y="62118"/>
                  <a:pt x="62663" y="62118"/>
                </a:cubicBezTo>
                <a:cubicBezTo>
                  <a:pt x="62844" y="62404"/>
                  <a:pt x="63031" y="62689"/>
                  <a:pt x="63226" y="62970"/>
                </a:cubicBezTo>
                <a:cubicBezTo>
                  <a:pt x="63508" y="62985"/>
                  <a:pt x="63789" y="62996"/>
                  <a:pt x="64074" y="63004"/>
                </a:cubicBezTo>
                <a:cubicBezTo>
                  <a:pt x="63883" y="62704"/>
                  <a:pt x="63703" y="62404"/>
                  <a:pt x="63526" y="62103"/>
                </a:cubicBezTo>
                <a:close/>
                <a:moveTo>
                  <a:pt x="64918" y="63015"/>
                </a:moveTo>
                <a:cubicBezTo>
                  <a:pt x="64963" y="63015"/>
                  <a:pt x="65008" y="63015"/>
                  <a:pt x="65057" y="63011"/>
                </a:cubicBezTo>
                <a:cubicBezTo>
                  <a:pt x="64870" y="62696"/>
                  <a:pt x="64690" y="62377"/>
                  <a:pt x="64517" y="62058"/>
                </a:cubicBezTo>
                <a:cubicBezTo>
                  <a:pt x="64224" y="62077"/>
                  <a:pt x="63932" y="62088"/>
                  <a:pt x="63635" y="62100"/>
                </a:cubicBezTo>
                <a:cubicBezTo>
                  <a:pt x="63815" y="62404"/>
                  <a:pt x="63999" y="62704"/>
                  <a:pt x="64191" y="63004"/>
                </a:cubicBezTo>
                <a:cubicBezTo>
                  <a:pt x="64434" y="63011"/>
                  <a:pt x="64675" y="63015"/>
                  <a:pt x="64918" y="63015"/>
                </a:cubicBezTo>
                <a:moveTo>
                  <a:pt x="65136" y="63150"/>
                </a:moveTo>
                <a:cubicBezTo>
                  <a:pt x="65065" y="63150"/>
                  <a:pt x="64990" y="63150"/>
                  <a:pt x="64918" y="63150"/>
                </a:cubicBezTo>
                <a:cubicBezTo>
                  <a:pt x="64705" y="63150"/>
                  <a:pt x="64491" y="63150"/>
                  <a:pt x="64277" y="63143"/>
                </a:cubicBezTo>
                <a:cubicBezTo>
                  <a:pt x="64457" y="63424"/>
                  <a:pt x="64645" y="63702"/>
                  <a:pt x="64836" y="63979"/>
                </a:cubicBezTo>
                <a:cubicBezTo>
                  <a:pt x="65117" y="63998"/>
                  <a:pt x="65399" y="64017"/>
                  <a:pt x="65680" y="64028"/>
                </a:cubicBezTo>
                <a:cubicBezTo>
                  <a:pt x="65492" y="63739"/>
                  <a:pt x="65312" y="63447"/>
                  <a:pt x="65136" y="63150"/>
                </a:cubicBezTo>
                <a:moveTo>
                  <a:pt x="66659" y="64062"/>
                </a:moveTo>
                <a:cubicBezTo>
                  <a:pt x="66475" y="63754"/>
                  <a:pt x="66299" y="63439"/>
                  <a:pt x="66127" y="63128"/>
                </a:cubicBezTo>
                <a:cubicBezTo>
                  <a:pt x="65834" y="63139"/>
                  <a:pt x="65541" y="63146"/>
                  <a:pt x="65249" y="63150"/>
                </a:cubicBezTo>
                <a:cubicBezTo>
                  <a:pt x="65425" y="63447"/>
                  <a:pt x="65609" y="63743"/>
                  <a:pt x="65796" y="64036"/>
                </a:cubicBezTo>
                <a:cubicBezTo>
                  <a:pt x="66085" y="64047"/>
                  <a:pt x="66374" y="64058"/>
                  <a:pt x="66659" y="64062"/>
                </a:cubicBezTo>
                <a:close/>
                <a:moveTo>
                  <a:pt x="66742" y="64197"/>
                </a:moveTo>
                <a:cubicBezTo>
                  <a:pt x="66457" y="64193"/>
                  <a:pt x="66172" y="64186"/>
                  <a:pt x="65886" y="64175"/>
                </a:cubicBezTo>
                <a:cubicBezTo>
                  <a:pt x="66067" y="64448"/>
                  <a:pt x="66250" y="64722"/>
                  <a:pt x="66442" y="64992"/>
                </a:cubicBezTo>
                <a:cubicBezTo>
                  <a:pt x="66719" y="65019"/>
                  <a:pt x="67001" y="65041"/>
                  <a:pt x="67282" y="65060"/>
                </a:cubicBezTo>
                <a:cubicBezTo>
                  <a:pt x="67098" y="64775"/>
                  <a:pt x="66918" y="64486"/>
                  <a:pt x="66742" y="64197"/>
                </a:cubicBezTo>
                <a:moveTo>
                  <a:pt x="68258" y="65113"/>
                </a:moveTo>
                <a:cubicBezTo>
                  <a:pt x="68074" y="64809"/>
                  <a:pt x="67898" y="64505"/>
                  <a:pt x="67725" y="64201"/>
                </a:cubicBezTo>
                <a:cubicBezTo>
                  <a:pt x="67586" y="64201"/>
                  <a:pt x="67444" y="64201"/>
                  <a:pt x="67305" y="64201"/>
                </a:cubicBezTo>
                <a:cubicBezTo>
                  <a:pt x="67155" y="64201"/>
                  <a:pt x="67001" y="64201"/>
                  <a:pt x="66851" y="64201"/>
                </a:cubicBezTo>
                <a:cubicBezTo>
                  <a:pt x="67027" y="64490"/>
                  <a:pt x="67211" y="64779"/>
                  <a:pt x="67398" y="65068"/>
                </a:cubicBezTo>
                <a:cubicBezTo>
                  <a:pt x="67684" y="65086"/>
                  <a:pt x="67973" y="65101"/>
                  <a:pt x="68258" y="65113"/>
                </a:cubicBezTo>
                <a:moveTo>
                  <a:pt x="68340" y="65248"/>
                </a:moveTo>
                <a:cubicBezTo>
                  <a:pt x="68059" y="65236"/>
                  <a:pt x="67774" y="65221"/>
                  <a:pt x="67489" y="65206"/>
                </a:cubicBezTo>
                <a:cubicBezTo>
                  <a:pt x="67669" y="65476"/>
                  <a:pt x="67852" y="65747"/>
                  <a:pt x="68040" y="66013"/>
                </a:cubicBezTo>
                <a:cubicBezTo>
                  <a:pt x="68321" y="66043"/>
                  <a:pt x="68599" y="66069"/>
                  <a:pt x="68881" y="66092"/>
                </a:cubicBezTo>
                <a:cubicBezTo>
                  <a:pt x="68697" y="65814"/>
                  <a:pt x="68517" y="65533"/>
                  <a:pt x="68340" y="65248"/>
                </a:cubicBezTo>
                <a:close/>
                <a:moveTo>
                  <a:pt x="69852" y="66163"/>
                </a:moveTo>
                <a:cubicBezTo>
                  <a:pt x="69668" y="65867"/>
                  <a:pt x="69492" y="65570"/>
                  <a:pt x="69320" y="65270"/>
                </a:cubicBezTo>
                <a:cubicBezTo>
                  <a:pt x="69031" y="65266"/>
                  <a:pt x="68738" y="65263"/>
                  <a:pt x="68449" y="65251"/>
                </a:cubicBezTo>
                <a:cubicBezTo>
                  <a:pt x="68625" y="65537"/>
                  <a:pt x="68805" y="65822"/>
                  <a:pt x="68993" y="66103"/>
                </a:cubicBezTo>
                <a:cubicBezTo>
                  <a:pt x="69282" y="66126"/>
                  <a:pt x="69567" y="66148"/>
                  <a:pt x="69852" y="66163"/>
                </a:cubicBezTo>
                <a:close/>
                <a:moveTo>
                  <a:pt x="69939" y="66298"/>
                </a:moveTo>
                <a:cubicBezTo>
                  <a:pt x="69653" y="66283"/>
                  <a:pt x="69368" y="66264"/>
                  <a:pt x="69087" y="66242"/>
                </a:cubicBezTo>
                <a:cubicBezTo>
                  <a:pt x="69263" y="66508"/>
                  <a:pt x="69447" y="66771"/>
                  <a:pt x="69638" y="67034"/>
                </a:cubicBezTo>
                <a:cubicBezTo>
                  <a:pt x="69916" y="67071"/>
                  <a:pt x="70194" y="67101"/>
                  <a:pt x="70475" y="67131"/>
                </a:cubicBezTo>
                <a:cubicBezTo>
                  <a:pt x="70291" y="66853"/>
                  <a:pt x="70111" y="66576"/>
                  <a:pt x="69939" y="66298"/>
                </a:cubicBezTo>
                <a:moveTo>
                  <a:pt x="71443" y="67217"/>
                </a:moveTo>
                <a:cubicBezTo>
                  <a:pt x="71259" y="66925"/>
                  <a:pt x="71083" y="66636"/>
                  <a:pt x="70914" y="66343"/>
                </a:cubicBezTo>
                <a:cubicBezTo>
                  <a:pt x="70621" y="66332"/>
                  <a:pt x="70333" y="66321"/>
                  <a:pt x="70044" y="66306"/>
                </a:cubicBezTo>
                <a:cubicBezTo>
                  <a:pt x="70220" y="66583"/>
                  <a:pt x="70400" y="66865"/>
                  <a:pt x="70588" y="67142"/>
                </a:cubicBezTo>
                <a:cubicBezTo>
                  <a:pt x="70873" y="67169"/>
                  <a:pt x="71158" y="67195"/>
                  <a:pt x="71443" y="67217"/>
                </a:cubicBezTo>
                <a:close/>
                <a:moveTo>
                  <a:pt x="71529" y="67352"/>
                </a:moveTo>
                <a:cubicBezTo>
                  <a:pt x="71244" y="67330"/>
                  <a:pt x="70963" y="67307"/>
                  <a:pt x="70682" y="67277"/>
                </a:cubicBezTo>
                <a:cubicBezTo>
                  <a:pt x="70858" y="67540"/>
                  <a:pt x="71042" y="67803"/>
                  <a:pt x="71229" y="68062"/>
                </a:cubicBezTo>
                <a:cubicBezTo>
                  <a:pt x="71507" y="68099"/>
                  <a:pt x="71788" y="68137"/>
                  <a:pt x="72066" y="68170"/>
                </a:cubicBezTo>
                <a:cubicBezTo>
                  <a:pt x="71882" y="67897"/>
                  <a:pt x="71702" y="67626"/>
                  <a:pt x="71529" y="67352"/>
                </a:cubicBezTo>
                <a:moveTo>
                  <a:pt x="73030" y="68272"/>
                </a:moveTo>
                <a:cubicBezTo>
                  <a:pt x="72850" y="67987"/>
                  <a:pt x="72674" y="67701"/>
                  <a:pt x="72501" y="67413"/>
                </a:cubicBezTo>
                <a:cubicBezTo>
                  <a:pt x="72212" y="67398"/>
                  <a:pt x="71923" y="67379"/>
                  <a:pt x="71635" y="67360"/>
                </a:cubicBezTo>
                <a:cubicBezTo>
                  <a:pt x="71811" y="67634"/>
                  <a:pt x="71991" y="67912"/>
                  <a:pt x="72179" y="68182"/>
                </a:cubicBezTo>
                <a:cubicBezTo>
                  <a:pt x="72460" y="68215"/>
                  <a:pt x="72745" y="68245"/>
                  <a:pt x="73030" y="68272"/>
                </a:cubicBezTo>
                <a:moveTo>
                  <a:pt x="73117" y="68407"/>
                </a:moveTo>
                <a:cubicBezTo>
                  <a:pt x="72835" y="68381"/>
                  <a:pt x="72554" y="68351"/>
                  <a:pt x="72272" y="68317"/>
                </a:cubicBezTo>
                <a:cubicBezTo>
                  <a:pt x="72449" y="68576"/>
                  <a:pt x="72633" y="68835"/>
                  <a:pt x="72820" y="69090"/>
                </a:cubicBezTo>
                <a:cubicBezTo>
                  <a:pt x="73098" y="69135"/>
                  <a:pt x="73375" y="69172"/>
                  <a:pt x="73653" y="69210"/>
                </a:cubicBezTo>
                <a:cubicBezTo>
                  <a:pt x="73469" y="68943"/>
                  <a:pt x="73293" y="68677"/>
                  <a:pt x="73117" y="68407"/>
                </a:cubicBezTo>
                <a:moveTo>
                  <a:pt x="74617" y="69330"/>
                </a:moveTo>
                <a:cubicBezTo>
                  <a:pt x="74434" y="69048"/>
                  <a:pt x="74257" y="68767"/>
                  <a:pt x="74085" y="68482"/>
                </a:cubicBezTo>
                <a:cubicBezTo>
                  <a:pt x="73796" y="68463"/>
                  <a:pt x="73511" y="68441"/>
                  <a:pt x="73222" y="68414"/>
                </a:cubicBezTo>
                <a:cubicBezTo>
                  <a:pt x="73398" y="68688"/>
                  <a:pt x="73578" y="68958"/>
                  <a:pt x="73766" y="69225"/>
                </a:cubicBezTo>
                <a:cubicBezTo>
                  <a:pt x="74047" y="69262"/>
                  <a:pt x="74332" y="69296"/>
                  <a:pt x="74617" y="69330"/>
                </a:cubicBezTo>
                <a:close/>
                <a:moveTo>
                  <a:pt x="74704" y="69461"/>
                </a:moveTo>
                <a:cubicBezTo>
                  <a:pt x="74422" y="69431"/>
                  <a:pt x="74141" y="69397"/>
                  <a:pt x="73859" y="69360"/>
                </a:cubicBezTo>
                <a:cubicBezTo>
                  <a:pt x="74036" y="69615"/>
                  <a:pt x="74220" y="69870"/>
                  <a:pt x="74407" y="70125"/>
                </a:cubicBezTo>
                <a:cubicBezTo>
                  <a:pt x="74685" y="70170"/>
                  <a:pt x="74963" y="70215"/>
                  <a:pt x="75240" y="70257"/>
                </a:cubicBezTo>
                <a:cubicBezTo>
                  <a:pt x="75056" y="69994"/>
                  <a:pt x="74876" y="69728"/>
                  <a:pt x="74704" y="69461"/>
                </a:cubicBezTo>
                <a:close/>
                <a:moveTo>
                  <a:pt x="76201" y="70388"/>
                </a:moveTo>
                <a:cubicBezTo>
                  <a:pt x="76017" y="70110"/>
                  <a:pt x="75841" y="69833"/>
                  <a:pt x="75668" y="69555"/>
                </a:cubicBezTo>
                <a:cubicBezTo>
                  <a:pt x="75379" y="69529"/>
                  <a:pt x="75094" y="69502"/>
                  <a:pt x="74805" y="69472"/>
                </a:cubicBezTo>
                <a:cubicBezTo>
                  <a:pt x="74981" y="69739"/>
                  <a:pt x="75165" y="70005"/>
                  <a:pt x="75349" y="70272"/>
                </a:cubicBezTo>
                <a:cubicBezTo>
                  <a:pt x="75630" y="70313"/>
                  <a:pt x="75916" y="70350"/>
                  <a:pt x="76201" y="70388"/>
                </a:cubicBezTo>
                <a:close/>
                <a:moveTo>
                  <a:pt x="76287" y="70519"/>
                </a:moveTo>
                <a:cubicBezTo>
                  <a:pt x="76006" y="70482"/>
                  <a:pt x="75724" y="70444"/>
                  <a:pt x="75443" y="70407"/>
                </a:cubicBezTo>
                <a:cubicBezTo>
                  <a:pt x="75623" y="70658"/>
                  <a:pt x="75803" y="70909"/>
                  <a:pt x="75991" y="71157"/>
                </a:cubicBezTo>
                <a:cubicBezTo>
                  <a:pt x="76268" y="71210"/>
                  <a:pt x="76546" y="71258"/>
                  <a:pt x="76824" y="71303"/>
                </a:cubicBezTo>
                <a:cubicBezTo>
                  <a:pt x="76640" y="71041"/>
                  <a:pt x="76463" y="70782"/>
                  <a:pt x="76287" y="70519"/>
                </a:cubicBezTo>
                <a:close/>
                <a:moveTo>
                  <a:pt x="77780" y="71446"/>
                </a:moveTo>
                <a:cubicBezTo>
                  <a:pt x="77600" y="71176"/>
                  <a:pt x="77420" y="70902"/>
                  <a:pt x="77248" y="70628"/>
                </a:cubicBezTo>
                <a:cubicBezTo>
                  <a:pt x="76962" y="70598"/>
                  <a:pt x="76673" y="70564"/>
                  <a:pt x="76388" y="70530"/>
                </a:cubicBezTo>
                <a:cubicBezTo>
                  <a:pt x="76565" y="70793"/>
                  <a:pt x="76745" y="71056"/>
                  <a:pt x="76932" y="71318"/>
                </a:cubicBezTo>
                <a:cubicBezTo>
                  <a:pt x="77214" y="71363"/>
                  <a:pt x="77499" y="71405"/>
                  <a:pt x="77780" y="71446"/>
                </a:cubicBezTo>
                <a:close/>
                <a:moveTo>
                  <a:pt x="77870" y="71577"/>
                </a:moveTo>
                <a:cubicBezTo>
                  <a:pt x="77589" y="71536"/>
                  <a:pt x="77308" y="71495"/>
                  <a:pt x="77026" y="71453"/>
                </a:cubicBezTo>
                <a:cubicBezTo>
                  <a:pt x="77206" y="71701"/>
                  <a:pt x="77390" y="71949"/>
                  <a:pt x="77574" y="72196"/>
                </a:cubicBezTo>
                <a:cubicBezTo>
                  <a:pt x="77852" y="72249"/>
                  <a:pt x="78129" y="72301"/>
                  <a:pt x="78407" y="72350"/>
                </a:cubicBezTo>
                <a:cubicBezTo>
                  <a:pt x="78223" y="72095"/>
                  <a:pt x="78043" y="71836"/>
                  <a:pt x="77870" y="71577"/>
                </a:cubicBezTo>
                <a:close/>
                <a:moveTo>
                  <a:pt x="79360" y="72508"/>
                </a:moveTo>
                <a:cubicBezTo>
                  <a:pt x="79180" y="72238"/>
                  <a:pt x="79000" y="71967"/>
                  <a:pt x="78827" y="71697"/>
                </a:cubicBezTo>
                <a:cubicBezTo>
                  <a:pt x="78542" y="71664"/>
                  <a:pt x="78253" y="71630"/>
                  <a:pt x="77968" y="71588"/>
                </a:cubicBezTo>
                <a:cubicBezTo>
                  <a:pt x="78144" y="71851"/>
                  <a:pt x="78328" y="72110"/>
                  <a:pt x="78512" y="72369"/>
                </a:cubicBezTo>
                <a:cubicBezTo>
                  <a:pt x="78793" y="72418"/>
                  <a:pt x="79079" y="72463"/>
                  <a:pt x="79360" y="72508"/>
                </a:cubicBezTo>
                <a:moveTo>
                  <a:pt x="79450" y="72635"/>
                </a:moveTo>
                <a:cubicBezTo>
                  <a:pt x="79169" y="72594"/>
                  <a:pt x="78887" y="72549"/>
                  <a:pt x="78610" y="72500"/>
                </a:cubicBezTo>
                <a:cubicBezTo>
                  <a:pt x="78786" y="72748"/>
                  <a:pt x="78970" y="72995"/>
                  <a:pt x="79157" y="73239"/>
                </a:cubicBezTo>
                <a:cubicBezTo>
                  <a:pt x="79435" y="73296"/>
                  <a:pt x="79713" y="73348"/>
                  <a:pt x="79990" y="73401"/>
                </a:cubicBezTo>
                <a:cubicBezTo>
                  <a:pt x="79806" y="73146"/>
                  <a:pt x="79626" y="72890"/>
                  <a:pt x="79450" y="72635"/>
                </a:cubicBezTo>
                <a:moveTo>
                  <a:pt x="80940" y="73570"/>
                </a:moveTo>
                <a:cubicBezTo>
                  <a:pt x="80759" y="73303"/>
                  <a:pt x="80579" y="73037"/>
                  <a:pt x="80407" y="72770"/>
                </a:cubicBezTo>
                <a:cubicBezTo>
                  <a:pt x="80118" y="72733"/>
                  <a:pt x="79833" y="72692"/>
                  <a:pt x="79548" y="72650"/>
                </a:cubicBezTo>
                <a:cubicBezTo>
                  <a:pt x="79724" y="72909"/>
                  <a:pt x="79908" y="73164"/>
                  <a:pt x="80092" y="73419"/>
                </a:cubicBezTo>
                <a:cubicBezTo>
                  <a:pt x="80373" y="73472"/>
                  <a:pt x="80658" y="73521"/>
                  <a:pt x="80940" y="73570"/>
                </a:cubicBezTo>
                <a:close/>
                <a:moveTo>
                  <a:pt x="81030" y="73697"/>
                </a:moveTo>
                <a:cubicBezTo>
                  <a:pt x="80748" y="73652"/>
                  <a:pt x="80467" y="73603"/>
                  <a:pt x="80189" y="73551"/>
                </a:cubicBezTo>
                <a:cubicBezTo>
                  <a:pt x="80369" y="73795"/>
                  <a:pt x="80553" y="74039"/>
                  <a:pt x="80741" y="74282"/>
                </a:cubicBezTo>
                <a:cubicBezTo>
                  <a:pt x="81015" y="74339"/>
                  <a:pt x="81292" y="74399"/>
                  <a:pt x="81570" y="74451"/>
                </a:cubicBezTo>
                <a:cubicBezTo>
                  <a:pt x="81386" y="74204"/>
                  <a:pt x="81206" y="73948"/>
                  <a:pt x="81030" y="73697"/>
                </a:cubicBezTo>
                <a:close/>
                <a:moveTo>
                  <a:pt x="82519" y="74631"/>
                </a:moveTo>
                <a:cubicBezTo>
                  <a:pt x="82335" y="74369"/>
                  <a:pt x="82159" y="74106"/>
                  <a:pt x="81983" y="73843"/>
                </a:cubicBezTo>
                <a:cubicBezTo>
                  <a:pt x="81697" y="73802"/>
                  <a:pt x="81412" y="73757"/>
                  <a:pt x="81127" y="73712"/>
                </a:cubicBezTo>
                <a:cubicBezTo>
                  <a:pt x="81303" y="73967"/>
                  <a:pt x="81484" y="74219"/>
                  <a:pt x="81671" y="74474"/>
                </a:cubicBezTo>
                <a:cubicBezTo>
                  <a:pt x="81953" y="74526"/>
                  <a:pt x="82234" y="74583"/>
                  <a:pt x="82519" y="74631"/>
                </a:cubicBezTo>
                <a:moveTo>
                  <a:pt x="82609" y="74759"/>
                </a:moveTo>
                <a:cubicBezTo>
                  <a:pt x="82328" y="74710"/>
                  <a:pt x="82046" y="74658"/>
                  <a:pt x="81769" y="74605"/>
                </a:cubicBezTo>
                <a:cubicBezTo>
                  <a:pt x="81949" y="74845"/>
                  <a:pt x="82133" y="75085"/>
                  <a:pt x="82320" y="75325"/>
                </a:cubicBezTo>
                <a:cubicBezTo>
                  <a:pt x="82594" y="75389"/>
                  <a:pt x="82872" y="75449"/>
                  <a:pt x="83149" y="75506"/>
                </a:cubicBezTo>
                <a:cubicBezTo>
                  <a:pt x="82966" y="75258"/>
                  <a:pt x="82786" y="75010"/>
                  <a:pt x="82609" y="74759"/>
                </a:cubicBezTo>
                <a:moveTo>
                  <a:pt x="84099" y="75697"/>
                </a:moveTo>
                <a:cubicBezTo>
                  <a:pt x="83915" y="75438"/>
                  <a:pt x="83735" y="75179"/>
                  <a:pt x="83558" y="74917"/>
                </a:cubicBezTo>
                <a:cubicBezTo>
                  <a:pt x="83273" y="74871"/>
                  <a:pt x="82988" y="74823"/>
                  <a:pt x="82703" y="74774"/>
                </a:cubicBezTo>
                <a:cubicBezTo>
                  <a:pt x="82879" y="75025"/>
                  <a:pt x="83063" y="75277"/>
                  <a:pt x="83251" y="75528"/>
                </a:cubicBezTo>
                <a:cubicBezTo>
                  <a:pt x="83532" y="75584"/>
                  <a:pt x="83814" y="75641"/>
                  <a:pt x="84099" y="75697"/>
                </a:cubicBezTo>
                <a:close/>
                <a:moveTo>
                  <a:pt x="84185" y="75821"/>
                </a:moveTo>
                <a:cubicBezTo>
                  <a:pt x="83907" y="75768"/>
                  <a:pt x="83626" y="75716"/>
                  <a:pt x="83348" y="75656"/>
                </a:cubicBezTo>
                <a:cubicBezTo>
                  <a:pt x="83528" y="75896"/>
                  <a:pt x="83712" y="76136"/>
                  <a:pt x="83900" y="76372"/>
                </a:cubicBezTo>
                <a:cubicBezTo>
                  <a:pt x="84174" y="76440"/>
                  <a:pt x="84451" y="76500"/>
                  <a:pt x="84729" y="76564"/>
                </a:cubicBezTo>
                <a:cubicBezTo>
                  <a:pt x="84545" y="76316"/>
                  <a:pt x="84365" y="76068"/>
                  <a:pt x="84185" y="75821"/>
                </a:cubicBezTo>
                <a:close/>
                <a:moveTo>
                  <a:pt x="85671" y="76759"/>
                </a:moveTo>
                <a:cubicBezTo>
                  <a:pt x="85487" y="76504"/>
                  <a:pt x="85307" y="76248"/>
                  <a:pt x="85131" y="75990"/>
                </a:cubicBezTo>
                <a:cubicBezTo>
                  <a:pt x="84845" y="75941"/>
                  <a:pt x="84560" y="75892"/>
                  <a:pt x="84279" y="75840"/>
                </a:cubicBezTo>
                <a:cubicBezTo>
                  <a:pt x="84459" y="76087"/>
                  <a:pt x="84639" y="76335"/>
                  <a:pt x="84827" y="76582"/>
                </a:cubicBezTo>
                <a:cubicBezTo>
                  <a:pt x="85108" y="76646"/>
                  <a:pt x="85389" y="76702"/>
                  <a:pt x="85671" y="76759"/>
                </a:cubicBezTo>
                <a:close/>
                <a:moveTo>
                  <a:pt x="86305" y="77618"/>
                </a:moveTo>
                <a:cubicBezTo>
                  <a:pt x="86121" y="77374"/>
                  <a:pt x="85937" y="77130"/>
                  <a:pt x="85761" y="76886"/>
                </a:cubicBezTo>
                <a:cubicBezTo>
                  <a:pt x="85479" y="76830"/>
                  <a:pt x="85202" y="76774"/>
                  <a:pt x="84924" y="76714"/>
                </a:cubicBezTo>
                <a:cubicBezTo>
                  <a:pt x="85104" y="76950"/>
                  <a:pt x="85292" y="77186"/>
                  <a:pt x="85479" y="77423"/>
                </a:cubicBezTo>
                <a:cubicBezTo>
                  <a:pt x="85753" y="77490"/>
                  <a:pt x="86027" y="77554"/>
                  <a:pt x="86305" y="77618"/>
                </a:cubicBezTo>
                <a:close/>
                <a:moveTo>
                  <a:pt x="86402" y="77746"/>
                </a:moveTo>
                <a:cubicBezTo>
                  <a:pt x="86129" y="77685"/>
                  <a:pt x="85855" y="77618"/>
                  <a:pt x="85585" y="77554"/>
                </a:cubicBezTo>
                <a:cubicBezTo>
                  <a:pt x="85768" y="77779"/>
                  <a:pt x="85952" y="78004"/>
                  <a:pt x="86144" y="78230"/>
                </a:cubicBezTo>
                <a:cubicBezTo>
                  <a:pt x="86410" y="78305"/>
                  <a:pt x="86680" y="78376"/>
                  <a:pt x="86950" y="78447"/>
                </a:cubicBezTo>
                <a:cubicBezTo>
                  <a:pt x="86766" y="78215"/>
                  <a:pt x="86583" y="77978"/>
                  <a:pt x="86402" y="77746"/>
                </a:cubicBezTo>
                <a:close/>
                <a:moveTo>
                  <a:pt x="87885" y="78676"/>
                </a:moveTo>
                <a:cubicBezTo>
                  <a:pt x="87701" y="78436"/>
                  <a:pt x="87517" y="78192"/>
                  <a:pt x="87337" y="77952"/>
                </a:cubicBezTo>
                <a:cubicBezTo>
                  <a:pt x="87055" y="77892"/>
                  <a:pt x="86778" y="77832"/>
                  <a:pt x="86496" y="77768"/>
                </a:cubicBezTo>
                <a:cubicBezTo>
                  <a:pt x="86680" y="78004"/>
                  <a:pt x="86864" y="78237"/>
                  <a:pt x="87052" y="78473"/>
                </a:cubicBezTo>
                <a:cubicBezTo>
                  <a:pt x="87329" y="78541"/>
                  <a:pt x="87607" y="78612"/>
                  <a:pt x="87885" y="78676"/>
                </a:cubicBezTo>
                <a:close/>
                <a:moveTo>
                  <a:pt x="87982" y="78804"/>
                </a:moveTo>
                <a:cubicBezTo>
                  <a:pt x="87704" y="78740"/>
                  <a:pt x="87431" y="78672"/>
                  <a:pt x="87157" y="78601"/>
                </a:cubicBezTo>
                <a:cubicBezTo>
                  <a:pt x="87340" y="78826"/>
                  <a:pt x="87528" y="79051"/>
                  <a:pt x="87716" y="79273"/>
                </a:cubicBezTo>
                <a:cubicBezTo>
                  <a:pt x="87990" y="79351"/>
                  <a:pt x="88260" y="79426"/>
                  <a:pt x="88534" y="79498"/>
                </a:cubicBezTo>
                <a:cubicBezTo>
                  <a:pt x="88346" y="79269"/>
                  <a:pt x="88162" y="79036"/>
                  <a:pt x="87982" y="78804"/>
                </a:cubicBezTo>
                <a:close/>
                <a:moveTo>
                  <a:pt x="89457" y="79738"/>
                </a:moveTo>
                <a:cubicBezTo>
                  <a:pt x="89269" y="79498"/>
                  <a:pt x="89089" y="79258"/>
                  <a:pt x="88909" y="79014"/>
                </a:cubicBezTo>
                <a:cubicBezTo>
                  <a:pt x="88631" y="78954"/>
                  <a:pt x="88350" y="78890"/>
                  <a:pt x="88076" y="78826"/>
                </a:cubicBezTo>
                <a:cubicBezTo>
                  <a:pt x="88256" y="79059"/>
                  <a:pt x="88444" y="79291"/>
                  <a:pt x="88631" y="79524"/>
                </a:cubicBezTo>
                <a:cubicBezTo>
                  <a:pt x="88905" y="79595"/>
                  <a:pt x="89183" y="79667"/>
                  <a:pt x="89457" y="79738"/>
                </a:cubicBezTo>
                <a:close/>
                <a:moveTo>
                  <a:pt x="89554" y="79862"/>
                </a:moveTo>
                <a:cubicBezTo>
                  <a:pt x="89280" y="79794"/>
                  <a:pt x="89010" y="79723"/>
                  <a:pt x="88736" y="79652"/>
                </a:cubicBezTo>
                <a:cubicBezTo>
                  <a:pt x="88920" y="79877"/>
                  <a:pt x="89108" y="80098"/>
                  <a:pt x="89299" y="80319"/>
                </a:cubicBezTo>
                <a:cubicBezTo>
                  <a:pt x="89569" y="80398"/>
                  <a:pt x="89839" y="80477"/>
                  <a:pt x="90109" y="80552"/>
                </a:cubicBezTo>
                <a:cubicBezTo>
                  <a:pt x="89922" y="80323"/>
                  <a:pt x="89738" y="80091"/>
                  <a:pt x="89554" y="79862"/>
                </a:cubicBezTo>
                <a:close/>
                <a:moveTo>
                  <a:pt x="91040" y="80800"/>
                </a:moveTo>
                <a:cubicBezTo>
                  <a:pt x="90852" y="80560"/>
                  <a:pt x="90669" y="80323"/>
                  <a:pt x="90488" y="80083"/>
                </a:cubicBezTo>
                <a:cubicBezTo>
                  <a:pt x="90207" y="80019"/>
                  <a:pt x="89926" y="79952"/>
                  <a:pt x="89644" y="79884"/>
                </a:cubicBezTo>
                <a:cubicBezTo>
                  <a:pt x="89828" y="80117"/>
                  <a:pt x="90016" y="80346"/>
                  <a:pt x="90207" y="80578"/>
                </a:cubicBezTo>
                <a:cubicBezTo>
                  <a:pt x="90481" y="80653"/>
                  <a:pt x="90762" y="80728"/>
                  <a:pt x="91040" y="80800"/>
                </a:cubicBezTo>
                <a:close/>
                <a:moveTo>
                  <a:pt x="91138" y="80920"/>
                </a:moveTo>
                <a:cubicBezTo>
                  <a:pt x="90860" y="80852"/>
                  <a:pt x="90586" y="80777"/>
                  <a:pt x="90312" y="80702"/>
                </a:cubicBezTo>
                <a:cubicBezTo>
                  <a:pt x="90496" y="80927"/>
                  <a:pt x="90684" y="81149"/>
                  <a:pt x="90875" y="81366"/>
                </a:cubicBezTo>
                <a:cubicBezTo>
                  <a:pt x="91149" y="81449"/>
                  <a:pt x="91419" y="81528"/>
                  <a:pt x="91693" y="81606"/>
                </a:cubicBezTo>
                <a:cubicBezTo>
                  <a:pt x="91505" y="81377"/>
                  <a:pt x="91318" y="81152"/>
                  <a:pt x="91138" y="80920"/>
                </a:cubicBezTo>
                <a:close/>
                <a:moveTo>
                  <a:pt x="92623" y="81861"/>
                </a:moveTo>
                <a:cubicBezTo>
                  <a:pt x="92436" y="81625"/>
                  <a:pt x="92248" y="81389"/>
                  <a:pt x="92068" y="81152"/>
                </a:cubicBezTo>
                <a:cubicBezTo>
                  <a:pt x="91787" y="81085"/>
                  <a:pt x="91505" y="81014"/>
                  <a:pt x="91224" y="80942"/>
                </a:cubicBezTo>
                <a:cubicBezTo>
                  <a:pt x="91408" y="81175"/>
                  <a:pt x="91595" y="81404"/>
                  <a:pt x="91787" y="81633"/>
                </a:cubicBezTo>
                <a:cubicBezTo>
                  <a:pt x="92064" y="81711"/>
                  <a:pt x="92342" y="81786"/>
                  <a:pt x="92623" y="81861"/>
                </a:cubicBezTo>
                <a:close/>
                <a:moveTo>
                  <a:pt x="92721" y="81982"/>
                </a:moveTo>
                <a:cubicBezTo>
                  <a:pt x="92443" y="81910"/>
                  <a:pt x="92166" y="81835"/>
                  <a:pt x="91892" y="81756"/>
                </a:cubicBezTo>
                <a:cubicBezTo>
                  <a:pt x="92079" y="81978"/>
                  <a:pt x="92267" y="82199"/>
                  <a:pt x="92458" y="82421"/>
                </a:cubicBezTo>
                <a:cubicBezTo>
                  <a:pt x="92732" y="82503"/>
                  <a:pt x="93002" y="82586"/>
                  <a:pt x="93276" y="82664"/>
                </a:cubicBezTo>
                <a:cubicBezTo>
                  <a:pt x="93089" y="82439"/>
                  <a:pt x="92901" y="82210"/>
                  <a:pt x="92721" y="81982"/>
                </a:cubicBezTo>
                <a:close/>
                <a:moveTo>
                  <a:pt x="94203" y="82927"/>
                </a:moveTo>
                <a:cubicBezTo>
                  <a:pt x="94015" y="82691"/>
                  <a:pt x="93831" y="82458"/>
                  <a:pt x="93648" y="82218"/>
                </a:cubicBezTo>
                <a:cubicBezTo>
                  <a:pt x="93366" y="82150"/>
                  <a:pt x="93085" y="82079"/>
                  <a:pt x="92803" y="82004"/>
                </a:cubicBezTo>
                <a:cubicBezTo>
                  <a:pt x="92987" y="82233"/>
                  <a:pt x="93179" y="82462"/>
                  <a:pt x="93370" y="82691"/>
                </a:cubicBezTo>
                <a:cubicBezTo>
                  <a:pt x="93644" y="82769"/>
                  <a:pt x="93925" y="82848"/>
                  <a:pt x="94203" y="82927"/>
                </a:cubicBezTo>
                <a:close/>
                <a:moveTo>
                  <a:pt x="93471" y="82814"/>
                </a:moveTo>
                <a:cubicBezTo>
                  <a:pt x="93659" y="83036"/>
                  <a:pt x="93850" y="83253"/>
                  <a:pt x="94042" y="83471"/>
                </a:cubicBezTo>
                <a:cubicBezTo>
                  <a:pt x="94312" y="83557"/>
                  <a:pt x="94589" y="83640"/>
                  <a:pt x="94863" y="83722"/>
                </a:cubicBezTo>
                <a:cubicBezTo>
                  <a:pt x="94672" y="83497"/>
                  <a:pt x="94484" y="83272"/>
                  <a:pt x="94300" y="83047"/>
                </a:cubicBezTo>
                <a:cubicBezTo>
                  <a:pt x="94023" y="82972"/>
                  <a:pt x="93749" y="82893"/>
                  <a:pt x="93471" y="82814"/>
                </a:cubicBezTo>
                <a:close/>
                <a:moveTo>
                  <a:pt x="93726" y="82240"/>
                </a:moveTo>
                <a:cubicBezTo>
                  <a:pt x="93910" y="82477"/>
                  <a:pt x="94098" y="82713"/>
                  <a:pt x="94285" y="82950"/>
                </a:cubicBezTo>
                <a:cubicBezTo>
                  <a:pt x="94571" y="83025"/>
                  <a:pt x="94856" y="83100"/>
                  <a:pt x="95137" y="83175"/>
                </a:cubicBezTo>
                <a:cubicBezTo>
                  <a:pt x="94950" y="82931"/>
                  <a:pt x="94766" y="82687"/>
                  <a:pt x="94586" y="82443"/>
                </a:cubicBezTo>
                <a:cubicBezTo>
                  <a:pt x="94297" y="82375"/>
                  <a:pt x="94012" y="82308"/>
                  <a:pt x="93726" y="82240"/>
                </a:cubicBezTo>
                <a:moveTo>
                  <a:pt x="93081" y="81381"/>
                </a:moveTo>
                <a:cubicBezTo>
                  <a:pt x="93261" y="81629"/>
                  <a:pt x="93449" y="81876"/>
                  <a:pt x="93636" y="82120"/>
                </a:cubicBezTo>
                <a:cubicBezTo>
                  <a:pt x="93925" y="82192"/>
                  <a:pt x="94210" y="82263"/>
                  <a:pt x="94503" y="82330"/>
                </a:cubicBezTo>
                <a:cubicBezTo>
                  <a:pt x="94315" y="82075"/>
                  <a:pt x="94135" y="81820"/>
                  <a:pt x="93955" y="81565"/>
                </a:cubicBezTo>
                <a:cubicBezTo>
                  <a:pt x="93663" y="81509"/>
                  <a:pt x="93374" y="81445"/>
                  <a:pt x="93081" y="81381"/>
                </a:cubicBezTo>
                <a:close/>
                <a:moveTo>
                  <a:pt x="92451" y="80496"/>
                </a:moveTo>
                <a:cubicBezTo>
                  <a:pt x="92627" y="80755"/>
                  <a:pt x="92811" y="81010"/>
                  <a:pt x="92999" y="81265"/>
                </a:cubicBezTo>
                <a:cubicBezTo>
                  <a:pt x="93291" y="81332"/>
                  <a:pt x="93584" y="81392"/>
                  <a:pt x="93876" y="81452"/>
                </a:cubicBezTo>
                <a:cubicBezTo>
                  <a:pt x="93693" y="81190"/>
                  <a:pt x="93513" y="80923"/>
                  <a:pt x="93340" y="80661"/>
                </a:cubicBezTo>
                <a:cubicBezTo>
                  <a:pt x="93040" y="80605"/>
                  <a:pt x="92747" y="80552"/>
                  <a:pt x="92451" y="80496"/>
                </a:cubicBezTo>
                <a:close/>
                <a:moveTo>
                  <a:pt x="91832" y="79576"/>
                </a:moveTo>
                <a:cubicBezTo>
                  <a:pt x="92008" y="79843"/>
                  <a:pt x="92188" y="80113"/>
                  <a:pt x="92372" y="80379"/>
                </a:cubicBezTo>
                <a:cubicBezTo>
                  <a:pt x="92668" y="80439"/>
                  <a:pt x="92965" y="80496"/>
                  <a:pt x="93265" y="80548"/>
                </a:cubicBezTo>
                <a:cubicBezTo>
                  <a:pt x="93085" y="80271"/>
                  <a:pt x="92908" y="79997"/>
                  <a:pt x="92736" y="79719"/>
                </a:cubicBezTo>
                <a:cubicBezTo>
                  <a:pt x="92432" y="79674"/>
                  <a:pt x="92132" y="79625"/>
                  <a:pt x="91832" y="79576"/>
                </a:cubicBezTo>
                <a:close/>
                <a:moveTo>
                  <a:pt x="136233" y="10735"/>
                </a:moveTo>
                <a:cubicBezTo>
                  <a:pt x="143921" y="10735"/>
                  <a:pt x="151027" y="11399"/>
                  <a:pt x="156869" y="12813"/>
                </a:cubicBezTo>
                <a:cubicBezTo>
                  <a:pt x="162711" y="14228"/>
                  <a:pt x="167292" y="16385"/>
                  <a:pt x="169922" y="19383"/>
                </a:cubicBezTo>
                <a:cubicBezTo>
                  <a:pt x="172496" y="22317"/>
                  <a:pt x="173652" y="25683"/>
                  <a:pt x="173652" y="29277"/>
                </a:cubicBezTo>
                <a:cubicBezTo>
                  <a:pt x="173652" y="35108"/>
                  <a:pt x="170620" y="41535"/>
                  <a:pt x="165705" y="47733"/>
                </a:cubicBezTo>
                <a:cubicBezTo>
                  <a:pt x="160786" y="53932"/>
                  <a:pt x="153980" y="59901"/>
                  <a:pt x="146416" y="64809"/>
                </a:cubicBezTo>
                <a:cubicBezTo>
                  <a:pt x="132541" y="73847"/>
                  <a:pt x="115593" y="79198"/>
                  <a:pt x="99898" y="79198"/>
                </a:cubicBezTo>
                <a:cubicBezTo>
                  <a:pt x="97295" y="79198"/>
                  <a:pt x="94724" y="79047"/>
                  <a:pt x="92207" y="78747"/>
                </a:cubicBezTo>
                <a:cubicBezTo>
                  <a:pt x="92376" y="79036"/>
                  <a:pt x="92548" y="79325"/>
                  <a:pt x="92728" y="79614"/>
                </a:cubicBezTo>
                <a:cubicBezTo>
                  <a:pt x="95906" y="80094"/>
                  <a:pt x="99182" y="80323"/>
                  <a:pt x="102510" y="80323"/>
                </a:cubicBezTo>
                <a:cubicBezTo>
                  <a:pt x="118524" y="80323"/>
                  <a:pt x="135798" y="74973"/>
                  <a:pt x="149785" y="65930"/>
                </a:cubicBezTo>
                <a:cubicBezTo>
                  <a:pt x="157454" y="60993"/>
                  <a:pt x="164317" y="54952"/>
                  <a:pt x="169258" y="48664"/>
                </a:cubicBezTo>
                <a:cubicBezTo>
                  <a:pt x="174200" y="42375"/>
                  <a:pt x="177224" y="35836"/>
                  <a:pt x="177224" y="29896"/>
                </a:cubicBezTo>
                <a:cubicBezTo>
                  <a:pt x="177224" y="26144"/>
                  <a:pt x="176016" y="22632"/>
                  <a:pt x="173325" y="19563"/>
                </a:cubicBezTo>
                <a:cubicBezTo>
                  <a:pt x="170557" y="16408"/>
                  <a:pt x="165735" y="14115"/>
                  <a:pt x="159597" y="12615"/>
                </a:cubicBezTo>
                <a:cubicBezTo>
                  <a:pt x="153459" y="11114"/>
                  <a:pt x="146007" y="10401"/>
                  <a:pt x="137981" y="10401"/>
                </a:cubicBezTo>
                <a:cubicBezTo>
                  <a:pt x="133183" y="10401"/>
                  <a:pt x="128181" y="10656"/>
                  <a:pt x="123135" y="11148"/>
                </a:cubicBezTo>
                <a:cubicBezTo>
                  <a:pt x="122977" y="11219"/>
                  <a:pt x="122820" y="11294"/>
                  <a:pt x="122666" y="11369"/>
                </a:cubicBezTo>
                <a:cubicBezTo>
                  <a:pt x="127292" y="10952"/>
                  <a:pt x="131858" y="10735"/>
                  <a:pt x="136233" y="10735"/>
                </a:cubicBezTo>
                <a:moveTo>
                  <a:pt x="121949" y="11710"/>
                </a:moveTo>
                <a:cubicBezTo>
                  <a:pt x="126238" y="11346"/>
                  <a:pt x="130455" y="11159"/>
                  <a:pt x="134496" y="11159"/>
                </a:cubicBezTo>
                <a:cubicBezTo>
                  <a:pt x="141831" y="11159"/>
                  <a:pt x="148585" y="11782"/>
                  <a:pt x="154119" y="13102"/>
                </a:cubicBezTo>
                <a:cubicBezTo>
                  <a:pt x="159657" y="14427"/>
                  <a:pt x="163979" y="16453"/>
                  <a:pt x="166448" y="19267"/>
                </a:cubicBezTo>
                <a:cubicBezTo>
                  <a:pt x="168894" y="22055"/>
                  <a:pt x="169990" y="25251"/>
                  <a:pt x="169990" y="28669"/>
                </a:cubicBezTo>
                <a:cubicBezTo>
                  <a:pt x="169990" y="34354"/>
                  <a:pt x="166962" y="40653"/>
                  <a:pt x="162077" y="46750"/>
                </a:cubicBezTo>
                <a:cubicBezTo>
                  <a:pt x="157192" y="52844"/>
                  <a:pt x="150449" y="58738"/>
                  <a:pt x="143002" y="63604"/>
                </a:cubicBezTo>
                <a:cubicBezTo>
                  <a:pt x="129251" y="72632"/>
                  <a:pt x="112652" y="77978"/>
                  <a:pt x="97302" y="77978"/>
                </a:cubicBezTo>
                <a:cubicBezTo>
                  <a:pt x="95389" y="77978"/>
                  <a:pt x="93498" y="77896"/>
                  <a:pt x="91629" y="77727"/>
                </a:cubicBezTo>
                <a:cubicBezTo>
                  <a:pt x="91798" y="78031"/>
                  <a:pt x="91967" y="78335"/>
                  <a:pt x="92143" y="78635"/>
                </a:cubicBezTo>
                <a:cubicBezTo>
                  <a:pt x="94679" y="78942"/>
                  <a:pt x="97272" y="79092"/>
                  <a:pt x="99898" y="79092"/>
                </a:cubicBezTo>
                <a:cubicBezTo>
                  <a:pt x="115571" y="79092"/>
                  <a:pt x="132500" y="73750"/>
                  <a:pt x="146363" y="64722"/>
                </a:cubicBezTo>
                <a:cubicBezTo>
                  <a:pt x="153916" y="59822"/>
                  <a:pt x="160715" y="53857"/>
                  <a:pt x="165623" y="47670"/>
                </a:cubicBezTo>
                <a:cubicBezTo>
                  <a:pt x="170534" y="41482"/>
                  <a:pt x="173551" y="35070"/>
                  <a:pt x="173551" y="29277"/>
                </a:cubicBezTo>
                <a:cubicBezTo>
                  <a:pt x="173551" y="25705"/>
                  <a:pt x="172402" y="22366"/>
                  <a:pt x="169844" y="19447"/>
                </a:cubicBezTo>
                <a:lnTo>
                  <a:pt x="169881" y="19417"/>
                </a:lnTo>
                <a:lnTo>
                  <a:pt x="169844" y="19447"/>
                </a:lnTo>
                <a:cubicBezTo>
                  <a:pt x="167240" y="16479"/>
                  <a:pt x="162677" y="14322"/>
                  <a:pt x="156847" y="12911"/>
                </a:cubicBezTo>
                <a:cubicBezTo>
                  <a:pt x="151012" y="11500"/>
                  <a:pt x="143913" y="10836"/>
                  <a:pt x="136233" y="10836"/>
                </a:cubicBezTo>
                <a:lnTo>
                  <a:pt x="136226" y="10836"/>
                </a:lnTo>
                <a:cubicBezTo>
                  <a:pt x="131768" y="10836"/>
                  <a:pt x="127112" y="11061"/>
                  <a:pt x="122399" y="11493"/>
                </a:cubicBezTo>
                <a:cubicBezTo>
                  <a:pt x="122249" y="11568"/>
                  <a:pt x="122099" y="11639"/>
                  <a:pt x="121949" y="11710"/>
                </a:cubicBezTo>
                <a:close/>
                <a:moveTo>
                  <a:pt x="121818" y="11722"/>
                </a:moveTo>
                <a:cubicBezTo>
                  <a:pt x="121964" y="11650"/>
                  <a:pt x="122114" y="11579"/>
                  <a:pt x="122264" y="11508"/>
                </a:cubicBezTo>
                <a:cubicBezTo>
                  <a:pt x="121874" y="11542"/>
                  <a:pt x="121488" y="11579"/>
                  <a:pt x="121101" y="11620"/>
                </a:cubicBezTo>
                <a:cubicBezTo>
                  <a:pt x="120951" y="11688"/>
                  <a:pt x="120805" y="11755"/>
                  <a:pt x="120658" y="11827"/>
                </a:cubicBezTo>
                <a:cubicBezTo>
                  <a:pt x="121045" y="11789"/>
                  <a:pt x="121431" y="11755"/>
                  <a:pt x="121818" y="11722"/>
                </a:cubicBezTo>
                <a:close/>
                <a:moveTo>
                  <a:pt x="119961" y="12161"/>
                </a:moveTo>
                <a:cubicBezTo>
                  <a:pt x="120351" y="12127"/>
                  <a:pt x="120741" y="12093"/>
                  <a:pt x="121131" y="12063"/>
                </a:cubicBezTo>
                <a:cubicBezTo>
                  <a:pt x="121270" y="11992"/>
                  <a:pt x="121416" y="11920"/>
                  <a:pt x="121555" y="11849"/>
                </a:cubicBezTo>
                <a:cubicBezTo>
                  <a:pt x="121165" y="11887"/>
                  <a:pt x="120775" y="11920"/>
                  <a:pt x="120381" y="11958"/>
                </a:cubicBezTo>
                <a:cubicBezTo>
                  <a:pt x="120242" y="12026"/>
                  <a:pt x="120099" y="12093"/>
                  <a:pt x="119961" y="12161"/>
                </a:cubicBezTo>
                <a:close/>
                <a:moveTo>
                  <a:pt x="119822" y="12172"/>
                </a:moveTo>
                <a:cubicBezTo>
                  <a:pt x="119961" y="12104"/>
                  <a:pt x="120099" y="12037"/>
                  <a:pt x="120238" y="11973"/>
                </a:cubicBezTo>
                <a:cubicBezTo>
                  <a:pt x="119852" y="12007"/>
                  <a:pt x="119465" y="12048"/>
                  <a:pt x="119079" y="12086"/>
                </a:cubicBezTo>
                <a:cubicBezTo>
                  <a:pt x="118940" y="12149"/>
                  <a:pt x="118805" y="12213"/>
                  <a:pt x="118666" y="12281"/>
                </a:cubicBezTo>
                <a:cubicBezTo>
                  <a:pt x="119053" y="12243"/>
                  <a:pt x="119439" y="12206"/>
                  <a:pt x="119822" y="12172"/>
                </a:cubicBezTo>
                <a:close/>
                <a:moveTo>
                  <a:pt x="117994" y="12600"/>
                </a:moveTo>
                <a:cubicBezTo>
                  <a:pt x="118385" y="12566"/>
                  <a:pt x="118771" y="12532"/>
                  <a:pt x="119158" y="12498"/>
                </a:cubicBezTo>
                <a:cubicBezTo>
                  <a:pt x="119289" y="12435"/>
                  <a:pt x="119420" y="12367"/>
                  <a:pt x="119552" y="12303"/>
                </a:cubicBezTo>
                <a:cubicBezTo>
                  <a:pt x="119161" y="12341"/>
                  <a:pt x="118775" y="12374"/>
                  <a:pt x="118381" y="12416"/>
                </a:cubicBezTo>
                <a:cubicBezTo>
                  <a:pt x="118253" y="12476"/>
                  <a:pt x="118122" y="12540"/>
                  <a:pt x="117994" y="12600"/>
                </a:cubicBezTo>
                <a:close/>
                <a:moveTo>
                  <a:pt x="117844" y="12615"/>
                </a:moveTo>
                <a:cubicBezTo>
                  <a:pt x="117976" y="12551"/>
                  <a:pt x="118103" y="12491"/>
                  <a:pt x="118231" y="12431"/>
                </a:cubicBezTo>
                <a:cubicBezTo>
                  <a:pt x="117844" y="12468"/>
                  <a:pt x="117458" y="12506"/>
                  <a:pt x="117075" y="12547"/>
                </a:cubicBezTo>
                <a:cubicBezTo>
                  <a:pt x="116948" y="12607"/>
                  <a:pt x="116820" y="12663"/>
                  <a:pt x="116696" y="12723"/>
                </a:cubicBezTo>
                <a:cubicBezTo>
                  <a:pt x="117079" y="12686"/>
                  <a:pt x="117462" y="12648"/>
                  <a:pt x="117844" y="12615"/>
                </a:cubicBezTo>
                <a:moveTo>
                  <a:pt x="117207" y="12926"/>
                </a:moveTo>
                <a:cubicBezTo>
                  <a:pt x="117327" y="12870"/>
                  <a:pt x="117447" y="12810"/>
                  <a:pt x="117567" y="12750"/>
                </a:cubicBezTo>
                <a:cubicBezTo>
                  <a:pt x="117180" y="12787"/>
                  <a:pt x="116790" y="12825"/>
                  <a:pt x="116400" y="12862"/>
                </a:cubicBezTo>
                <a:cubicBezTo>
                  <a:pt x="116284" y="12919"/>
                  <a:pt x="116163" y="12975"/>
                  <a:pt x="116047" y="13031"/>
                </a:cubicBezTo>
                <a:cubicBezTo>
                  <a:pt x="116434" y="12997"/>
                  <a:pt x="116820" y="12960"/>
                  <a:pt x="117207" y="12926"/>
                </a:cubicBezTo>
                <a:close/>
                <a:moveTo>
                  <a:pt x="115428" y="13335"/>
                </a:moveTo>
                <a:cubicBezTo>
                  <a:pt x="115818" y="13297"/>
                  <a:pt x="116205" y="13267"/>
                  <a:pt x="116595" y="13234"/>
                </a:cubicBezTo>
                <a:cubicBezTo>
                  <a:pt x="116708" y="13177"/>
                  <a:pt x="116816" y="13121"/>
                  <a:pt x="116929" y="13065"/>
                </a:cubicBezTo>
                <a:cubicBezTo>
                  <a:pt x="116539" y="13099"/>
                  <a:pt x="116148" y="13136"/>
                  <a:pt x="115758" y="13174"/>
                </a:cubicBezTo>
                <a:cubicBezTo>
                  <a:pt x="115646" y="13226"/>
                  <a:pt x="115537" y="13279"/>
                  <a:pt x="115428" y="13335"/>
                </a:cubicBezTo>
                <a:close/>
                <a:moveTo>
                  <a:pt x="115274" y="13346"/>
                </a:moveTo>
                <a:cubicBezTo>
                  <a:pt x="115383" y="13294"/>
                  <a:pt x="115492" y="13241"/>
                  <a:pt x="115601" y="13189"/>
                </a:cubicBezTo>
                <a:cubicBezTo>
                  <a:pt x="115214" y="13226"/>
                  <a:pt x="114828" y="13264"/>
                  <a:pt x="114441" y="13305"/>
                </a:cubicBezTo>
                <a:cubicBezTo>
                  <a:pt x="114332" y="13354"/>
                  <a:pt x="114231" y="13406"/>
                  <a:pt x="114122" y="13455"/>
                </a:cubicBezTo>
                <a:cubicBezTo>
                  <a:pt x="114509" y="13418"/>
                  <a:pt x="114892" y="13384"/>
                  <a:pt x="115274" y="13346"/>
                </a:cubicBezTo>
                <a:close/>
                <a:moveTo>
                  <a:pt x="114689" y="13639"/>
                </a:moveTo>
                <a:cubicBezTo>
                  <a:pt x="114790" y="13586"/>
                  <a:pt x="114892" y="13538"/>
                  <a:pt x="114989" y="13489"/>
                </a:cubicBezTo>
                <a:cubicBezTo>
                  <a:pt x="114603" y="13526"/>
                  <a:pt x="114212" y="13560"/>
                  <a:pt x="113822" y="13601"/>
                </a:cubicBezTo>
                <a:cubicBezTo>
                  <a:pt x="113725" y="13646"/>
                  <a:pt x="113627" y="13695"/>
                  <a:pt x="113530" y="13740"/>
                </a:cubicBezTo>
                <a:cubicBezTo>
                  <a:pt x="113920" y="13706"/>
                  <a:pt x="114306" y="13673"/>
                  <a:pt x="114689" y="13639"/>
                </a:cubicBezTo>
                <a:close/>
                <a:moveTo>
                  <a:pt x="112971" y="14018"/>
                </a:moveTo>
                <a:cubicBezTo>
                  <a:pt x="113361" y="13984"/>
                  <a:pt x="113751" y="13950"/>
                  <a:pt x="114137" y="13920"/>
                </a:cubicBezTo>
                <a:cubicBezTo>
                  <a:pt x="114227" y="13872"/>
                  <a:pt x="114317" y="13827"/>
                  <a:pt x="114411" y="13781"/>
                </a:cubicBezTo>
                <a:cubicBezTo>
                  <a:pt x="114017" y="13815"/>
                  <a:pt x="113627" y="13849"/>
                  <a:pt x="113233" y="13887"/>
                </a:cubicBezTo>
                <a:cubicBezTo>
                  <a:pt x="113147" y="13932"/>
                  <a:pt x="113061" y="13973"/>
                  <a:pt x="112971" y="14018"/>
                </a:cubicBezTo>
                <a:close/>
                <a:moveTo>
                  <a:pt x="112817" y="14033"/>
                </a:moveTo>
                <a:cubicBezTo>
                  <a:pt x="112903" y="13988"/>
                  <a:pt x="112989" y="13947"/>
                  <a:pt x="113076" y="13902"/>
                </a:cubicBezTo>
                <a:cubicBezTo>
                  <a:pt x="112697" y="13939"/>
                  <a:pt x="112318" y="13977"/>
                  <a:pt x="111935" y="14014"/>
                </a:cubicBezTo>
                <a:cubicBezTo>
                  <a:pt x="111852" y="14055"/>
                  <a:pt x="111770" y="14097"/>
                  <a:pt x="111687" y="14134"/>
                </a:cubicBezTo>
                <a:cubicBezTo>
                  <a:pt x="112063" y="14100"/>
                  <a:pt x="112441" y="14063"/>
                  <a:pt x="112817" y="14033"/>
                </a:cubicBezTo>
                <a:close/>
                <a:moveTo>
                  <a:pt x="112291" y="14296"/>
                </a:moveTo>
                <a:cubicBezTo>
                  <a:pt x="112366" y="14254"/>
                  <a:pt x="112445" y="14217"/>
                  <a:pt x="112524" y="14179"/>
                </a:cubicBezTo>
                <a:cubicBezTo>
                  <a:pt x="112141" y="14213"/>
                  <a:pt x="111762" y="14247"/>
                  <a:pt x="111380" y="14284"/>
                </a:cubicBezTo>
                <a:cubicBezTo>
                  <a:pt x="111305" y="14322"/>
                  <a:pt x="111233" y="14356"/>
                  <a:pt x="111158" y="14393"/>
                </a:cubicBezTo>
                <a:cubicBezTo>
                  <a:pt x="111537" y="14359"/>
                  <a:pt x="111916" y="14326"/>
                  <a:pt x="112291" y="14296"/>
                </a:cubicBezTo>
                <a:close/>
                <a:moveTo>
                  <a:pt x="111800" y="14547"/>
                </a:moveTo>
                <a:cubicBezTo>
                  <a:pt x="111867" y="14513"/>
                  <a:pt x="111939" y="14476"/>
                  <a:pt x="112006" y="14442"/>
                </a:cubicBezTo>
                <a:cubicBezTo>
                  <a:pt x="111624" y="14476"/>
                  <a:pt x="111241" y="14509"/>
                  <a:pt x="110854" y="14543"/>
                </a:cubicBezTo>
                <a:cubicBezTo>
                  <a:pt x="110791" y="14577"/>
                  <a:pt x="110727" y="14607"/>
                  <a:pt x="110663" y="14641"/>
                </a:cubicBezTo>
                <a:cubicBezTo>
                  <a:pt x="111046" y="14607"/>
                  <a:pt x="111425" y="14577"/>
                  <a:pt x="111800" y="14547"/>
                </a:cubicBezTo>
                <a:moveTo>
                  <a:pt x="111338" y="14787"/>
                </a:moveTo>
                <a:cubicBezTo>
                  <a:pt x="111398" y="14757"/>
                  <a:pt x="111458" y="14723"/>
                  <a:pt x="111518" y="14693"/>
                </a:cubicBezTo>
                <a:cubicBezTo>
                  <a:pt x="111136" y="14723"/>
                  <a:pt x="110749" y="14757"/>
                  <a:pt x="110363" y="14791"/>
                </a:cubicBezTo>
                <a:cubicBezTo>
                  <a:pt x="110310" y="14817"/>
                  <a:pt x="110258" y="14843"/>
                  <a:pt x="110205" y="14873"/>
                </a:cubicBezTo>
                <a:cubicBezTo>
                  <a:pt x="110584" y="14840"/>
                  <a:pt x="110963" y="14813"/>
                  <a:pt x="111338" y="14787"/>
                </a:cubicBezTo>
                <a:close/>
                <a:moveTo>
                  <a:pt x="110907" y="15016"/>
                </a:moveTo>
                <a:cubicBezTo>
                  <a:pt x="110959" y="14986"/>
                  <a:pt x="111008" y="14960"/>
                  <a:pt x="111061" y="14933"/>
                </a:cubicBezTo>
                <a:cubicBezTo>
                  <a:pt x="110678" y="14963"/>
                  <a:pt x="110295" y="14990"/>
                  <a:pt x="109909" y="15023"/>
                </a:cubicBezTo>
                <a:cubicBezTo>
                  <a:pt x="109864" y="15046"/>
                  <a:pt x="109823" y="15068"/>
                  <a:pt x="109778" y="15091"/>
                </a:cubicBezTo>
                <a:cubicBezTo>
                  <a:pt x="110157" y="15065"/>
                  <a:pt x="110535" y="15038"/>
                  <a:pt x="110907" y="15016"/>
                </a:cubicBezTo>
                <a:close/>
                <a:moveTo>
                  <a:pt x="110502" y="15234"/>
                </a:moveTo>
                <a:cubicBezTo>
                  <a:pt x="110547" y="15211"/>
                  <a:pt x="110592" y="15185"/>
                  <a:pt x="110633" y="15162"/>
                </a:cubicBezTo>
                <a:cubicBezTo>
                  <a:pt x="110254" y="15188"/>
                  <a:pt x="109871" y="15215"/>
                  <a:pt x="109485" y="15241"/>
                </a:cubicBezTo>
                <a:cubicBezTo>
                  <a:pt x="109451" y="15260"/>
                  <a:pt x="109414" y="15279"/>
                  <a:pt x="109380" y="15297"/>
                </a:cubicBezTo>
                <a:cubicBezTo>
                  <a:pt x="109759" y="15275"/>
                  <a:pt x="110130" y="15252"/>
                  <a:pt x="110502" y="15234"/>
                </a:cubicBezTo>
                <a:moveTo>
                  <a:pt x="109095" y="15447"/>
                </a:moveTo>
                <a:cubicBezTo>
                  <a:pt x="109065" y="15462"/>
                  <a:pt x="109035" y="15477"/>
                  <a:pt x="109005" y="15492"/>
                </a:cubicBezTo>
                <a:cubicBezTo>
                  <a:pt x="109380" y="15474"/>
                  <a:pt x="109751" y="15459"/>
                  <a:pt x="110115" y="15444"/>
                </a:cubicBezTo>
                <a:cubicBezTo>
                  <a:pt x="110153" y="15421"/>
                  <a:pt x="110194" y="15402"/>
                  <a:pt x="110232" y="15380"/>
                </a:cubicBezTo>
                <a:cubicBezTo>
                  <a:pt x="109856" y="15399"/>
                  <a:pt x="109477" y="15425"/>
                  <a:pt x="109095" y="15447"/>
                </a:cubicBezTo>
                <a:close/>
                <a:moveTo>
                  <a:pt x="109234" y="15309"/>
                </a:moveTo>
                <a:cubicBezTo>
                  <a:pt x="109267" y="15290"/>
                  <a:pt x="109301" y="15271"/>
                  <a:pt x="109335" y="15252"/>
                </a:cubicBezTo>
                <a:cubicBezTo>
                  <a:pt x="108956" y="15282"/>
                  <a:pt x="108569" y="15312"/>
                  <a:pt x="108183" y="15346"/>
                </a:cubicBezTo>
                <a:cubicBezTo>
                  <a:pt x="108157" y="15357"/>
                  <a:pt x="108130" y="15372"/>
                  <a:pt x="108104" y="15384"/>
                </a:cubicBezTo>
                <a:cubicBezTo>
                  <a:pt x="108483" y="15357"/>
                  <a:pt x="108862" y="15331"/>
                  <a:pt x="109234" y="15309"/>
                </a:cubicBezTo>
                <a:close/>
                <a:moveTo>
                  <a:pt x="108866" y="15500"/>
                </a:moveTo>
                <a:cubicBezTo>
                  <a:pt x="108892" y="15489"/>
                  <a:pt x="108922" y="15474"/>
                  <a:pt x="108948" y="15459"/>
                </a:cubicBezTo>
                <a:cubicBezTo>
                  <a:pt x="108569" y="15481"/>
                  <a:pt x="108187" y="15511"/>
                  <a:pt x="107804" y="15541"/>
                </a:cubicBezTo>
                <a:cubicBezTo>
                  <a:pt x="107785" y="15549"/>
                  <a:pt x="107766" y="15560"/>
                  <a:pt x="107751" y="15567"/>
                </a:cubicBezTo>
                <a:cubicBezTo>
                  <a:pt x="108127" y="15541"/>
                  <a:pt x="108498" y="15522"/>
                  <a:pt x="108866" y="15500"/>
                </a:cubicBezTo>
                <a:close/>
                <a:moveTo>
                  <a:pt x="108513" y="15691"/>
                </a:moveTo>
                <a:cubicBezTo>
                  <a:pt x="108536" y="15676"/>
                  <a:pt x="108562" y="15665"/>
                  <a:pt x="108584" y="15650"/>
                </a:cubicBezTo>
                <a:cubicBezTo>
                  <a:pt x="108213" y="15672"/>
                  <a:pt x="107834" y="15695"/>
                  <a:pt x="107455" y="15721"/>
                </a:cubicBezTo>
                <a:cubicBezTo>
                  <a:pt x="107440" y="15729"/>
                  <a:pt x="107429" y="15733"/>
                  <a:pt x="107418" y="15740"/>
                </a:cubicBezTo>
                <a:cubicBezTo>
                  <a:pt x="107789" y="15721"/>
                  <a:pt x="108153" y="15703"/>
                  <a:pt x="108513" y="15691"/>
                </a:cubicBezTo>
                <a:close/>
                <a:moveTo>
                  <a:pt x="107129" y="15890"/>
                </a:moveTo>
                <a:cubicBezTo>
                  <a:pt x="107117" y="15898"/>
                  <a:pt x="107106" y="15901"/>
                  <a:pt x="107095" y="15909"/>
                </a:cubicBezTo>
                <a:cubicBezTo>
                  <a:pt x="107455" y="15898"/>
                  <a:pt x="107808" y="15890"/>
                  <a:pt x="108157" y="15886"/>
                </a:cubicBezTo>
                <a:cubicBezTo>
                  <a:pt x="108183" y="15868"/>
                  <a:pt x="108213" y="15853"/>
                  <a:pt x="108239" y="15838"/>
                </a:cubicBezTo>
                <a:cubicBezTo>
                  <a:pt x="107875" y="15853"/>
                  <a:pt x="107504" y="15871"/>
                  <a:pt x="107129" y="15890"/>
                </a:cubicBezTo>
                <a:close/>
                <a:moveTo>
                  <a:pt x="107271" y="15748"/>
                </a:moveTo>
                <a:cubicBezTo>
                  <a:pt x="107279" y="15740"/>
                  <a:pt x="107290" y="15736"/>
                  <a:pt x="107297" y="15733"/>
                </a:cubicBezTo>
                <a:cubicBezTo>
                  <a:pt x="107005" y="15751"/>
                  <a:pt x="106712" y="15774"/>
                  <a:pt x="106416" y="15796"/>
                </a:cubicBezTo>
                <a:cubicBezTo>
                  <a:pt x="106701" y="15778"/>
                  <a:pt x="106986" y="15763"/>
                  <a:pt x="107271" y="15748"/>
                </a:cubicBezTo>
                <a:close/>
                <a:moveTo>
                  <a:pt x="106952" y="15913"/>
                </a:moveTo>
                <a:cubicBezTo>
                  <a:pt x="106964" y="15909"/>
                  <a:pt x="106971" y="15905"/>
                  <a:pt x="106979" y="15901"/>
                </a:cubicBezTo>
                <a:cubicBezTo>
                  <a:pt x="106776" y="15913"/>
                  <a:pt x="106570" y="15924"/>
                  <a:pt x="106359" y="15935"/>
                </a:cubicBezTo>
                <a:cubicBezTo>
                  <a:pt x="106558" y="15928"/>
                  <a:pt x="106757" y="15920"/>
                  <a:pt x="106952" y="15913"/>
                </a:cubicBezTo>
                <a:close/>
                <a:moveTo>
                  <a:pt x="107264" y="16382"/>
                </a:moveTo>
                <a:cubicBezTo>
                  <a:pt x="107346" y="16333"/>
                  <a:pt x="107429" y="16288"/>
                  <a:pt x="107515" y="16239"/>
                </a:cubicBezTo>
                <a:cubicBezTo>
                  <a:pt x="107301" y="16235"/>
                  <a:pt x="107087" y="16235"/>
                  <a:pt x="106870" y="16235"/>
                </a:cubicBezTo>
                <a:lnTo>
                  <a:pt x="106866" y="16235"/>
                </a:lnTo>
                <a:cubicBezTo>
                  <a:pt x="106738" y="16235"/>
                  <a:pt x="106615" y="16235"/>
                  <a:pt x="106483" y="16235"/>
                </a:cubicBezTo>
                <a:cubicBezTo>
                  <a:pt x="106431" y="16265"/>
                  <a:pt x="106382" y="16292"/>
                  <a:pt x="106329" y="16318"/>
                </a:cubicBezTo>
                <a:cubicBezTo>
                  <a:pt x="106652" y="16337"/>
                  <a:pt x="106964" y="16355"/>
                  <a:pt x="107264" y="16382"/>
                </a:cubicBezTo>
                <a:close/>
                <a:moveTo>
                  <a:pt x="106314" y="16764"/>
                </a:moveTo>
                <a:cubicBezTo>
                  <a:pt x="106382" y="16779"/>
                  <a:pt x="106450" y="16794"/>
                  <a:pt x="106513" y="16809"/>
                </a:cubicBezTo>
                <a:cubicBezTo>
                  <a:pt x="106690" y="16708"/>
                  <a:pt x="106862" y="16607"/>
                  <a:pt x="107039" y="16509"/>
                </a:cubicBezTo>
                <a:cubicBezTo>
                  <a:pt x="106735" y="16483"/>
                  <a:pt x="106416" y="16468"/>
                  <a:pt x="106086" y="16453"/>
                </a:cubicBezTo>
                <a:cubicBezTo>
                  <a:pt x="105962" y="16520"/>
                  <a:pt x="105838" y="16588"/>
                  <a:pt x="105718" y="16656"/>
                </a:cubicBezTo>
                <a:cubicBezTo>
                  <a:pt x="105924" y="16689"/>
                  <a:pt x="106123" y="16723"/>
                  <a:pt x="106314" y="16764"/>
                </a:cubicBezTo>
                <a:close/>
                <a:moveTo>
                  <a:pt x="106326" y="16918"/>
                </a:moveTo>
                <a:cubicBezTo>
                  <a:pt x="106311" y="16914"/>
                  <a:pt x="106296" y="16911"/>
                  <a:pt x="106281" y="16911"/>
                </a:cubicBezTo>
                <a:cubicBezTo>
                  <a:pt x="106041" y="16858"/>
                  <a:pt x="105782" y="16813"/>
                  <a:pt x="105508" y="16772"/>
                </a:cubicBezTo>
                <a:cubicBezTo>
                  <a:pt x="105208" y="16941"/>
                  <a:pt x="104911" y="17110"/>
                  <a:pt x="104619" y="17278"/>
                </a:cubicBezTo>
                <a:cubicBezTo>
                  <a:pt x="104817" y="17387"/>
                  <a:pt x="104982" y="17507"/>
                  <a:pt x="105110" y="17646"/>
                </a:cubicBezTo>
                <a:cubicBezTo>
                  <a:pt x="105511" y="17402"/>
                  <a:pt x="105917" y="17158"/>
                  <a:pt x="106326" y="16918"/>
                </a:cubicBezTo>
                <a:close/>
                <a:moveTo>
                  <a:pt x="105511" y="18194"/>
                </a:moveTo>
                <a:cubicBezTo>
                  <a:pt x="106056" y="17837"/>
                  <a:pt x="106607" y="17492"/>
                  <a:pt x="107166" y="17151"/>
                </a:cubicBezTo>
                <a:cubicBezTo>
                  <a:pt x="106937" y="17072"/>
                  <a:pt x="106686" y="17001"/>
                  <a:pt x="106412" y="16937"/>
                </a:cubicBezTo>
                <a:cubicBezTo>
                  <a:pt x="105988" y="17185"/>
                  <a:pt x="105568" y="17436"/>
                  <a:pt x="105151" y="17691"/>
                </a:cubicBezTo>
                <a:cubicBezTo>
                  <a:pt x="105294" y="17852"/>
                  <a:pt x="105414" y="18017"/>
                  <a:pt x="105511" y="18194"/>
                </a:cubicBezTo>
                <a:moveTo>
                  <a:pt x="101339" y="22295"/>
                </a:moveTo>
                <a:cubicBezTo>
                  <a:pt x="102195" y="21574"/>
                  <a:pt x="103080" y="20873"/>
                  <a:pt x="103988" y="20194"/>
                </a:cubicBezTo>
                <a:cubicBezTo>
                  <a:pt x="104540" y="19781"/>
                  <a:pt x="105103" y="19376"/>
                  <a:pt x="105673" y="18978"/>
                </a:cubicBezTo>
                <a:cubicBezTo>
                  <a:pt x="105617" y="18749"/>
                  <a:pt x="105530" y="18532"/>
                  <a:pt x="105414" y="18325"/>
                </a:cubicBezTo>
                <a:cubicBezTo>
                  <a:pt x="104322" y="19038"/>
                  <a:pt x="103264" y="19777"/>
                  <a:pt x="102243" y="20543"/>
                </a:cubicBezTo>
                <a:cubicBezTo>
                  <a:pt x="102052" y="21094"/>
                  <a:pt x="101744" y="21679"/>
                  <a:pt x="101339" y="22295"/>
                </a:cubicBezTo>
                <a:close/>
                <a:moveTo>
                  <a:pt x="94522" y="29048"/>
                </a:moveTo>
                <a:cubicBezTo>
                  <a:pt x="96432" y="26801"/>
                  <a:pt x="98563" y="24666"/>
                  <a:pt x="100889" y="22674"/>
                </a:cubicBezTo>
                <a:cubicBezTo>
                  <a:pt x="101392" y="21980"/>
                  <a:pt x="101774" y="21323"/>
                  <a:pt x="102018" y="20708"/>
                </a:cubicBezTo>
                <a:cubicBezTo>
                  <a:pt x="102007" y="20719"/>
                  <a:pt x="101996" y="20726"/>
                  <a:pt x="101985" y="20734"/>
                </a:cubicBezTo>
                <a:cubicBezTo>
                  <a:pt x="97441" y="24152"/>
                  <a:pt x="93558" y="28099"/>
                  <a:pt x="90443" y="32376"/>
                </a:cubicBezTo>
                <a:cubicBezTo>
                  <a:pt x="91873" y="31243"/>
                  <a:pt x="93246" y="30129"/>
                  <a:pt x="94522" y="29048"/>
                </a:cubicBezTo>
                <a:close/>
                <a:moveTo>
                  <a:pt x="88552" y="37644"/>
                </a:moveTo>
                <a:cubicBezTo>
                  <a:pt x="90068" y="34898"/>
                  <a:pt x="91877" y="32241"/>
                  <a:pt x="93955" y="29724"/>
                </a:cubicBezTo>
                <a:cubicBezTo>
                  <a:pt x="92743" y="30737"/>
                  <a:pt x="91453" y="31776"/>
                  <a:pt x="90121" y="32830"/>
                </a:cubicBezTo>
                <a:cubicBezTo>
                  <a:pt x="88575" y="35003"/>
                  <a:pt x="87224" y="37261"/>
                  <a:pt x="86091" y="39576"/>
                </a:cubicBezTo>
                <a:cubicBezTo>
                  <a:pt x="86909" y="38935"/>
                  <a:pt x="87731" y="38290"/>
                  <a:pt x="88552" y="37644"/>
                </a:cubicBezTo>
                <a:close/>
                <a:moveTo>
                  <a:pt x="83791" y="45186"/>
                </a:moveTo>
                <a:cubicBezTo>
                  <a:pt x="84440" y="44672"/>
                  <a:pt x="85104" y="44150"/>
                  <a:pt x="85776" y="43614"/>
                </a:cubicBezTo>
                <a:cubicBezTo>
                  <a:pt x="86508" y="41700"/>
                  <a:pt x="87370" y="39820"/>
                  <a:pt x="88369" y="37978"/>
                </a:cubicBezTo>
                <a:cubicBezTo>
                  <a:pt x="87558" y="38612"/>
                  <a:pt x="86748" y="39250"/>
                  <a:pt x="85941" y="39888"/>
                </a:cubicBezTo>
                <a:cubicBezTo>
                  <a:pt x="85104" y="41625"/>
                  <a:pt x="84384" y="43392"/>
                  <a:pt x="83791" y="45186"/>
                </a:cubicBezTo>
                <a:close/>
                <a:moveTo>
                  <a:pt x="83709" y="45249"/>
                </a:moveTo>
                <a:cubicBezTo>
                  <a:pt x="84298" y="43464"/>
                  <a:pt x="85007" y="41700"/>
                  <a:pt x="85836" y="39967"/>
                </a:cubicBezTo>
                <a:cubicBezTo>
                  <a:pt x="85086" y="40559"/>
                  <a:pt x="84335" y="41152"/>
                  <a:pt x="83596" y="41741"/>
                </a:cubicBezTo>
                <a:cubicBezTo>
                  <a:pt x="82909" y="43370"/>
                  <a:pt x="82328" y="45024"/>
                  <a:pt x="81859" y="46698"/>
                </a:cubicBezTo>
                <a:cubicBezTo>
                  <a:pt x="82467" y="46225"/>
                  <a:pt x="83082" y="45745"/>
                  <a:pt x="83709" y="45249"/>
                </a:cubicBezTo>
                <a:close/>
                <a:moveTo>
                  <a:pt x="80925" y="50885"/>
                </a:moveTo>
                <a:cubicBezTo>
                  <a:pt x="81446" y="50521"/>
                  <a:pt x="81971" y="50146"/>
                  <a:pt x="82500" y="49759"/>
                </a:cubicBezTo>
                <a:cubicBezTo>
                  <a:pt x="82797" y="48334"/>
                  <a:pt x="83176" y="46908"/>
                  <a:pt x="83630" y="45501"/>
                </a:cubicBezTo>
                <a:cubicBezTo>
                  <a:pt x="83007" y="45989"/>
                  <a:pt x="82395" y="46469"/>
                  <a:pt x="81795" y="46934"/>
                </a:cubicBezTo>
                <a:cubicBezTo>
                  <a:pt x="81435" y="48244"/>
                  <a:pt x="81146" y="49561"/>
                  <a:pt x="80925" y="50885"/>
                </a:cubicBezTo>
                <a:close/>
                <a:moveTo>
                  <a:pt x="80857" y="50930"/>
                </a:moveTo>
                <a:cubicBezTo>
                  <a:pt x="81075" y="49613"/>
                  <a:pt x="81364" y="48300"/>
                  <a:pt x="81716" y="46994"/>
                </a:cubicBezTo>
                <a:cubicBezTo>
                  <a:pt x="81135" y="47448"/>
                  <a:pt x="80561" y="47887"/>
                  <a:pt x="79998" y="48315"/>
                </a:cubicBezTo>
                <a:cubicBezTo>
                  <a:pt x="79724" y="49527"/>
                  <a:pt x="79510" y="50746"/>
                  <a:pt x="79360" y="51966"/>
                </a:cubicBezTo>
                <a:cubicBezTo>
                  <a:pt x="79855" y="51632"/>
                  <a:pt x="80354" y="51286"/>
                  <a:pt x="80857" y="50930"/>
                </a:cubicBezTo>
                <a:close/>
                <a:moveTo>
                  <a:pt x="79109" y="55121"/>
                </a:moveTo>
                <a:cubicBezTo>
                  <a:pt x="79555" y="54858"/>
                  <a:pt x="80005" y="54592"/>
                  <a:pt x="80456" y="54318"/>
                </a:cubicBezTo>
                <a:cubicBezTo>
                  <a:pt x="80534" y="53252"/>
                  <a:pt x="80658" y="52191"/>
                  <a:pt x="80827" y="51133"/>
                </a:cubicBezTo>
                <a:cubicBezTo>
                  <a:pt x="80324" y="51482"/>
                  <a:pt x="79829" y="51823"/>
                  <a:pt x="79337" y="52153"/>
                </a:cubicBezTo>
                <a:cubicBezTo>
                  <a:pt x="79217" y="53140"/>
                  <a:pt x="79142" y="54130"/>
                  <a:pt x="79109" y="55121"/>
                </a:cubicBezTo>
                <a:close/>
                <a:moveTo>
                  <a:pt x="77750" y="55849"/>
                </a:moveTo>
                <a:lnTo>
                  <a:pt x="77750" y="55886"/>
                </a:lnTo>
                <a:cubicBezTo>
                  <a:pt x="78178" y="55650"/>
                  <a:pt x="78610" y="55406"/>
                  <a:pt x="79045" y="55155"/>
                </a:cubicBezTo>
                <a:cubicBezTo>
                  <a:pt x="79079" y="54172"/>
                  <a:pt x="79154" y="53185"/>
                  <a:pt x="79266" y="52202"/>
                </a:cubicBezTo>
                <a:cubicBezTo>
                  <a:pt x="78793" y="52521"/>
                  <a:pt x="78324" y="52829"/>
                  <a:pt x="77855" y="53132"/>
                </a:cubicBezTo>
                <a:cubicBezTo>
                  <a:pt x="77784" y="54037"/>
                  <a:pt x="77750" y="54941"/>
                  <a:pt x="77750" y="55849"/>
                </a:cubicBezTo>
                <a:close/>
                <a:moveTo>
                  <a:pt x="76433" y="56588"/>
                </a:moveTo>
                <a:cubicBezTo>
                  <a:pt x="76850" y="56370"/>
                  <a:pt x="77266" y="56149"/>
                  <a:pt x="77687" y="55920"/>
                </a:cubicBezTo>
                <a:cubicBezTo>
                  <a:pt x="77687" y="55898"/>
                  <a:pt x="77687" y="55871"/>
                  <a:pt x="77687" y="55849"/>
                </a:cubicBezTo>
                <a:cubicBezTo>
                  <a:pt x="77687" y="54956"/>
                  <a:pt x="77720" y="54067"/>
                  <a:pt x="77788" y="53174"/>
                </a:cubicBezTo>
                <a:cubicBezTo>
                  <a:pt x="77334" y="53470"/>
                  <a:pt x="76880" y="53755"/>
                  <a:pt x="76430" y="54029"/>
                </a:cubicBezTo>
                <a:cubicBezTo>
                  <a:pt x="76415" y="54453"/>
                  <a:pt x="76407" y="54873"/>
                  <a:pt x="76407" y="55294"/>
                </a:cubicBezTo>
                <a:cubicBezTo>
                  <a:pt x="76407" y="55725"/>
                  <a:pt x="76415" y="56157"/>
                  <a:pt x="76433" y="56588"/>
                </a:cubicBezTo>
                <a:close/>
                <a:moveTo>
                  <a:pt x="75169" y="57376"/>
                </a:moveTo>
                <a:cubicBezTo>
                  <a:pt x="75221" y="58051"/>
                  <a:pt x="75296" y="58723"/>
                  <a:pt x="75394" y="59395"/>
                </a:cubicBezTo>
                <a:cubicBezTo>
                  <a:pt x="75773" y="59248"/>
                  <a:pt x="76156" y="59091"/>
                  <a:pt x="76538" y="58933"/>
                </a:cubicBezTo>
                <a:cubicBezTo>
                  <a:pt x="76460" y="58216"/>
                  <a:pt x="76403" y="57496"/>
                  <a:pt x="76373" y="56776"/>
                </a:cubicBezTo>
                <a:cubicBezTo>
                  <a:pt x="75968" y="56986"/>
                  <a:pt x="75567" y="57185"/>
                  <a:pt x="75169" y="57376"/>
                </a:cubicBezTo>
                <a:close/>
                <a:moveTo>
                  <a:pt x="73916" y="57800"/>
                </a:moveTo>
                <a:cubicBezTo>
                  <a:pt x="74306" y="57627"/>
                  <a:pt x="74696" y="57443"/>
                  <a:pt x="75086" y="57256"/>
                </a:cubicBezTo>
                <a:cubicBezTo>
                  <a:pt x="75026" y="56468"/>
                  <a:pt x="74996" y="55680"/>
                  <a:pt x="74993" y="54892"/>
                </a:cubicBezTo>
                <a:cubicBezTo>
                  <a:pt x="74572" y="55132"/>
                  <a:pt x="74156" y="55369"/>
                  <a:pt x="73743" y="55597"/>
                </a:cubicBezTo>
                <a:cubicBezTo>
                  <a:pt x="73773" y="56333"/>
                  <a:pt x="73833" y="57068"/>
                  <a:pt x="73916" y="57800"/>
                </a:cubicBezTo>
                <a:close/>
                <a:moveTo>
                  <a:pt x="73057" y="60235"/>
                </a:moveTo>
                <a:cubicBezTo>
                  <a:pt x="73420" y="60115"/>
                  <a:pt x="73781" y="59995"/>
                  <a:pt x="74145" y="59864"/>
                </a:cubicBezTo>
                <a:cubicBezTo>
                  <a:pt x="74032" y="59237"/>
                  <a:pt x="73938" y="58610"/>
                  <a:pt x="73863" y="57980"/>
                </a:cubicBezTo>
                <a:cubicBezTo>
                  <a:pt x="73484" y="58149"/>
                  <a:pt x="73105" y="58310"/>
                  <a:pt x="72730" y="58468"/>
                </a:cubicBezTo>
                <a:cubicBezTo>
                  <a:pt x="72824" y="59057"/>
                  <a:pt x="72933" y="59646"/>
                  <a:pt x="73057" y="60235"/>
                </a:cubicBezTo>
                <a:moveTo>
                  <a:pt x="71559" y="58929"/>
                </a:moveTo>
                <a:cubicBezTo>
                  <a:pt x="71665" y="59481"/>
                  <a:pt x="71788" y="60036"/>
                  <a:pt x="71927" y="60584"/>
                </a:cubicBezTo>
                <a:cubicBezTo>
                  <a:pt x="72280" y="60483"/>
                  <a:pt x="72633" y="60370"/>
                  <a:pt x="72985" y="60257"/>
                </a:cubicBezTo>
                <a:cubicBezTo>
                  <a:pt x="72861" y="59672"/>
                  <a:pt x="72753" y="59083"/>
                  <a:pt x="72659" y="58498"/>
                </a:cubicBezTo>
                <a:cubicBezTo>
                  <a:pt x="72291" y="58648"/>
                  <a:pt x="71923" y="58790"/>
                  <a:pt x="71559" y="58929"/>
                </a:cubicBezTo>
                <a:close/>
                <a:moveTo>
                  <a:pt x="71533" y="58787"/>
                </a:moveTo>
                <a:cubicBezTo>
                  <a:pt x="71901" y="58648"/>
                  <a:pt x="72269" y="58502"/>
                  <a:pt x="72636" y="58351"/>
                </a:cubicBezTo>
                <a:cubicBezTo>
                  <a:pt x="72535" y="57672"/>
                  <a:pt x="72452" y="56989"/>
                  <a:pt x="72396" y="56307"/>
                </a:cubicBezTo>
                <a:cubicBezTo>
                  <a:pt x="72006" y="56505"/>
                  <a:pt x="71620" y="56697"/>
                  <a:pt x="71233" y="56881"/>
                </a:cubicBezTo>
                <a:cubicBezTo>
                  <a:pt x="71312" y="57519"/>
                  <a:pt x="71413" y="58153"/>
                  <a:pt x="71533" y="58787"/>
                </a:cubicBezTo>
                <a:close/>
                <a:moveTo>
                  <a:pt x="70381" y="59203"/>
                </a:moveTo>
                <a:cubicBezTo>
                  <a:pt x="70742" y="59079"/>
                  <a:pt x="71098" y="58952"/>
                  <a:pt x="71458" y="58817"/>
                </a:cubicBezTo>
                <a:cubicBezTo>
                  <a:pt x="71338" y="58183"/>
                  <a:pt x="71241" y="57549"/>
                  <a:pt x="71162" y="56914"/>
                </a:cubicBezTo>
                <a:cubicBezTo>
                  <a:pt x="70787" y="57095"/>
                  <a:pt x="70411" y="57263"/>
                  <a:pt x="70036" y="57428"/>
                </a:cubicBezTo>
                <a:cubicBezTo>
                  <a:pt x="70134" y="58021"/>
                  <a:pt x="70250" y="58610"/>
                  <a:pt x="70381" y="59203"/>
                </a:cubicBezTo>
                <a:moveTo>
                  <a:pt x="68869" y="57912"/>
                </a:moveTo>
                <a:cubicBezTo>
                  <a:pt x="68986" y="58468"/>
                  <a:pt x="69113" y="59019"/>
                  <a:pt x="69259" y="59567"/>
                </a:cubicBezTo>
                <a:cubicBezTo>
                  <a:pt x="69608" y="59458"/>
                  <a:pt x="69957" y="59346"/>
                  <a:pt x="70306" y="59226"/>
                </a:cubicBezTo>
                <a:cubicBezTo>
                  <a:pt x="70175" y="58640"/>
                  <a:pt x="70059" y="58051"/>
                  <a:pt x="69961" y="57458"/>
                </a:cubicBezTo>
                <a:cubicBezTo>
                  <a:pt x="69597" y="57620"/>
                  <a:pt x="69233" y="57770"/>
                  <a:pt x="68869" y="57912"/>
                </a:cubicBezTo>
                <a:moveTo>
                  <a:pt x="68839" y="57770"/>
                </a:moveTo>
                <a:cubicBezTo>
                  <a:pt x="69207" y="57624"/>
                  <a:pt x="69571" y="57473"/>
                  <a:pt x="69935" y="57312"/>
                </a:cubicBezTo>
                <a:cubicBezTo>
                  <a:pt x="69826" y="56626"/>
                  <a:pt x="69740" y="55931"/>
                  <a:pt x="69680" y="55241"/>
                </a:cubicBezTo>
                <a:cubicBezTo>
                  <a:pt x="69293" y="55451"/>
                  <a:pt x="68907" y="55654"/>
                  <a:pt x="68524" y="55845"/>
                </a:cubicBezTo>
                <a:cubicBezTo>
                  <a:pt x="68607" y="56490"/>
                  <a:pt x="68712" y="57132"/>
                  <a:pt x="68839" y="57770"/>
                </a:cubicBezTo>
                <a:close/>
                <a:moveTo>
                  <a:pt x="68160" y="59882"/>
                </a:moveTo>
                <a:cubicBezTo>
                  <a:pt x="68502" y="59792"/>
                  <a:pt x="68839" y="59695"/>
                  <a:pt x="69181" y="59590"/>
                </a:cubicBezTo>
                <a:cubicBezTo>
                  <a:pt x="69034" y="59046"/>
                  <a:pt x="68907" y="58494"/>
                  <a:pt x="68794" y="57946"/>
                </a:cubicBezTo>
                <a:cubicBezTo>
                  <a:pt x="68438" y="58085"/>
                  <a:pt x="68085" y="58216"/>
                  <a:pt x="67732" y="58344"/>
                </a:cubicBezTo>
                <a:cubicBezTo>
                  <a:pt x="67860" y="58862"/>
                  <a:pt x="68003" y="59372"/>
                  <a:pt x="68160" y="59882"/>
                </a:cubicBezTo>
                <a:moveTo>
                  <a:pt x="67080" y="60156"/>
                </a:moveTo>
                <a:cubicBezTo>
                  <a:pt x="67414" y="60077"/>
                  <a:pt x="67744" y="59995"/>
                  <a:pt x="68078" y="59905"/>
                </a:cubicBezTo>
                <a:cubicBezTo>
                  <a:pt x="67924" y="59398"/>
                  <a:pt x="67781" y="58884"/>
                  <a:pt x="67654" y="58374"/>
                </a:cubicBezTo>
                <a:cubicBezTo>
                  <a:pt x="67312" y="58494"/>
                  <a:pt x="66967" y="58610"/>
                  <a:pt x="66626" y="58723"/>
                </a:cubicBezTo>
                <a:cubicBezTo>
                  <a:pt x="66764" y="59203"/>
                  <a:pt x="66914" y="59680"/>
                  <a:pt x="67080" y="60156"/>
                </a:cubicBezTo>
                <a:moveTo>
                  <a:pt x="65537" y="59049"/>
                </a:moveTo>
                <a:cubicBezTo>
                  <a:pt x="65688" y="59496"/>
                  <a:pt x="65849" y="59942"/>
                  <a:pt x="66022" y="60389"/>
                </a:cubicBezTo>
                <a:cubicBezTo>
                  <a:pt x="66344" y="60321"/>
                  <a:pt x="66671" y="60254"/>
                  <a:pt x="66993" y="60179"/>
                </a:cubicBezTo>
                <a:cubicBezTo>
                  <a:pt x="66832" y="59702"/>
                  <a:pt x="66678" y="59226"/>
                  <a:pt x="66543" y="58749"/>
                </a:cubicBezTo>
                <a:cubicBezTo>
                  <a:pt x="66209" y="58854"/>
                  <a:pt x="65871" y="58956"/>
                  <a:pt x="65537" y="59049"/>
                </a:cubicBezTo>
                <a:close/>
                <a:moveTo>
                  <a:pt x="65492" y="58910"/>
                </a:moveTo>
                <a:cubicBezTo>
                  <a:pt x="65830" y="58817"/>
                  <a:pt x="66164" y="58715"/>
                  <a:pt x="66502" y="58610"/>
                </a:cubicBezTo>
                <a:cubicBezTo>
                  <a:pt x="66348" y="58066"/>
                  <a:pt x="66209" y="57519"/>
                  <a:pt x="66089" y="56971"/>
                </a:cubicBezTo>
                <a:cubicBezTo>
                  <a:pt x="65740" y="57117"/>
                  <a:pt x="65395" y="57256"/>
                  <a:pt x="65046" y="57387"/>
                </a:cubicBezTo>
                <a:cubicBezTo>
                  <a:pt x="65181" y="57897"/>
                  <a:pt x="65327" y="58404"/>
                  <a:pt x="65492" y="58910"/>
                </a:cubicBezTo>
                <a:moveTo>
                  <a:pt x="64423" y="59192"/>
                </a:moveTo>
                <a:cubicBezTo>
                  <a:pt x="64753" y="59109"/>
                  <a:pt x="65080" y="59027"/>
                  <a:pt x="65406" y="58937"/>
                </a:cubicBezTo>
                <a:cubicBezTo>
                  <a:pt x="65245" y="58430"/>
                  <a:pt x="65095" y="57927"/>
                  <a:pt x="64960" y="57421"/>
                </a:cubicBezTo>
                <a:cubicBezTo>
                  <a:pt x="64622" y="57545"/>
                  <a:pt x="64284" y="57665"/>
                  <a:pt x="63947" y="57777"/>
                </a:cubicBezTo>
                <a:cubicBezTo>
                  <a:pt x="64093" y="58250"/>
                  <a:pt x="64251" y="58723"/>
                  <a:pt x="64423" y="59192"/>
                </a:cubicBezTo>
                <a:close/>
                <a:moveTo>
                  <a:pt x="63373" y="59425"/>
                </a:moveTo>
                <a:cubicBezTo>
                  <a:pt x="63695" y="59357"/>
                  <a:pt x="64014" y="59289"/>
                  <a:pt x="64333" y="59211"/>
                </a:cubicBezTo>
                <a:cubicBezTo>
                  <a:pt x="64161" y="58745"/>
                  <a:pt x="64003" y="58276"/>
                  <a:pt x="63857" y="57807"/>
                </a:cubicBezTo>
                <a:cubicBezTo>
                  <a:pt x="63530" y="57916"/>
                  <a:pt x="63200" y="58018"/>
                  <a:pt x="62870" y="58115"/>
                </a:cubicBezTo>
                <a:cubicBezTo>
                  <a:pt x="63024" y="58554"/>
                  <a:pt x="63192" y="58989"/>
                  <a:pt x="63373" y="59425"/>
                </a:cubicBezTo>
                <a:moveTo>
                  <a:pt x="62341" y="59612"/>
                </a:moveTo>
                <a:cubicBezTo>
                  <a:pt x="62652" y="59563"/>
                  <a:pt x="62967" y="59503"/>
                  <a:pt x="63279" y="59443"/>
                </a:cubicBezTo>
                <a:cubicBezTo>
                  <a:pt x="63099" y="59012"/>
                  <a:pt x="62934" y="58577"/>
                  <a:pt x="62780" y="58141"/>
                </a:cubicBezTo>
                <a:cubicBezTo>
                  <a:pt x="62457" y="58231"/>
                  <a:pt x="62138" y="58318"/>
                  <a:pt x="61815" y="58396"/>
                </a:cubicBezTo>
                <a:cubicBezTo>
                  <a:pt x="61981" y="58805"/>
                  <a:pt x="62153" y="59211"/>
                  <a:pt x="62341" y="59612"/>
                </a:cubicBezTo>
                <a:moveTo>
                  <a:pt x="62303" y="59766"/>
                </a:moveTo>
                <a:cubicBezTo>
                  <a:pt x="61999" y="59815"/>
                  <a:pt x="61695" y="59860"/>
                  <a:pt x="61392" y="59897"/>
                </a:cubicBezTo>
                <a:cubicBezTo>
                  <a:pt x="61568" y="60239"/>
                  <a:pt x="61752" y="60576"/>
                  <a:pt x="61943" y="60914"/>
                </a:cubicBezTo>
                <a:cubicBezTo>
                  <a:pt x="62239" y="60899"/>
                  <a:pt x="62540" y="60877"/>
                  <a:pt x="62836" y="60847"/>
                </a:cubicBezTo>
                <a:cubicBezTo>
                  <a:pt x="62648" y="60490"/>
                  <a:pt x="62472" y="60130"/>
                  <a:pt x="62303" y="59766"/>
                </a:cubicBezTo>
                <a:close/>
                <a:moveTo>
                  <a:pt x="63853" y="60738"/>
                </a:moveTo>
                <a:cubicBezTo>
                  <a:pt x="63669" y="60355"/>
                  <a:pt x="63496" y="59969"/>
                  <a:pt x="63335" y="59578"/>
                </a:cubicBezTo>
                <a:cubicBezTo>
                  <a:pt x="63024" y="59642"/>
                  <a:pt x="62712" y="59698"/>
                  <a:pt x="62405" y="59751"/>
                </a:cubicBezTo>
                <a:cubicBezTo>
                  <a:pt x="62573" y="60115"/>
                  <a:pt x="62753" y="60479"/>
                  <a:pt x="62941" y="60839"/>
                </a:cubicBezTo>
                <a:cubicBezTo>
                  <a:pt x="63245" y="60809"/>
                  <a:pt x="63549" y="60775"/>
                  <a:pt x="63853" y="60738"/>
                </a:cubicBezTo>
                <a:moveTo>
                  <a:pt x="63917" y="60873"/>
                </a:moveTo>
                <a:cubicBezTo>
                  <a:pt x="63616" y="60910"/>
                  <a:pt x="63313" y="60944"/>
                  <a:pt x="63012" y="60974"/>
                </a:cubicBezTo>
                <a:cubicBezTo>
                  <a:pt x="63185" y="61304"/>
                  <a:pt x="63369" y="61634"/>
                  <a:pt x="63556" y="61965"/>
                </a:cubicBezTo>
                <a:cubicBezTo>
                  <a:pt x="63853" y="61953"/>
                  <a:pt x="64149" y="61938"/>
                  <a:pt x="64446" y="61923"/>
                </a:cubicBezTo>
                <a:cubicBezTo>
                  <a:pt x="64262" y="61574"/>
                  <a:pt x="64085" y="61225"/>
                  <a:pt x="63917" y="60873"/>
                </a:cubicBezTo>
                <a:moveTo>
                  <a:pt x="65459" y="61845"/>
                </a:moveTo>
                <a:cubicBezTo>
                  <a:pt x="65279" y="61473"/>
                  <a:pt x="65106" y="61102"/>
                  <a:pt x="64941" y="60726"/>
                </a:cubicBezTo>
                <a:cubicBezTo>
                  <a:pt x="64633" y="60775"/>
                  <a:pt x="64326" y="60820"/>
                  <a:pt x="64014" y="60862"/>
                </a:cubicBezTo>
                <a:cubicBezTo>
                  <a:pt x="64187" y="61214"/>
                  <a:pt x="64363" y="61567"/>
                  <a:pt x="64551" y="61916"/>
                </a:cubicBezTo>
                <a:cubicBezTo>
                  <a:pt x="64855" y="61897"/>
                  <a:pt x="65155" y="61871"/>
                  <a:pt x="65459" y="61845"/>
                </a:cubicBezTo>
                <a:close/>
                <a:moveTo>
                  <a:pt x="65526" y="61976"/>
                </a:moveTo>
                <a:cubicBezTo>
                  <a:pt x="65166" y="62006"/>
                  <a:pt x="64922" y="62028"/>
                  <a:pt x="64622" y="62051"/>
                </a:cubicBezTo>
                <a:cubicBezTo>
                  <a:pt x="64798" y="62374"/>
                  <a:pt x="64978" y="62693"/>
                  <a:pt x="65166" y="63011"/>
                </a:cubicBezTo>
                <a:cubicBezTo>
                  <a:pt x="65462" y="63011"/>
                  <a:pt x="65755" y="63004"/>
                  <a:pt x="66052" y="62993"/>
                </a:cubicBezTo>
                <a:cubicBezTo>
                  <a:pt x="65868" y="62659"/>
                  <a:pt x="65691" y="62317"/>
                  <a:pt x="65526" y="61976"/>
                </a:cubicBezTo>
                <a:close/>
                <a:moveTo>
                  <a:pt x="67057" y="62944"/>
                </a:moveTo>
                <a:cubicBezTo>
                  <a:pt x="66877" y="62587"/>
                  <a:pt x="66708" y="62227"/>
                  <a:pt x="66543" y="61863"/>
                </a:cubicBezTo>
                <a:cubicBezTo>
                  <a:pt x="66235" y="61905"/>
                  <a:pt x="65931" y="61938"/>
                  <a:pt x="65624" y="61968"/>
                </a:cubicBezTo>
                <a:cubicBezTo>
                  <a:pt x="65793" y="62310"/>
                  <a:pt x="65969" y="62651"/>
                  <a:pt x="66157" y="62989"/>
                </a:cubicBezTo>
                <a:cubicBezTo>
                  <a:pt x="66457" y="62978"/>
                  <a:pt x="66757" y="62963"/>
                  <a:pt x="67057" y="62944"/>
                </a:cubicBezTo>
                <a:moveTo>
                  <a:pt x="67125" y="63079"/>
                </a:moveTo>
                <a:cubicBezTo>
                  <a:pt x="66824" y="63098"/>
                  <a:pt x="66528" y="63113"/>
                  <a:pt x="66228" y="63124"/>
                </a:cubicBezTo>
                <a:cubicBezTo>
                  <a:pt x="66404" y="63439"/>
                  <a:pt x="66581" y="63751"/>
                  <a:pt x="66768" y="64062"/>
                </a:cubicBezTo>
                <a:cubicBezTo>
                  <a:pt x="66948" y="64066"/>
                  <a:pt x="67128" y="64069"/>
                  <a:pt x="67305" y="64069"/>
                </a:cubicBezTo>
                <a:cubicBezTo>
                  <a:pt x="67421" y="64069"/>
                  <a:pt x="67537" y="64066"/>
                  <a:pt x="67650" y="64066"/>
                </a:cubicBezTo>
                <a:cubicBezTo>
                  <a:pt x="67470" y="63739"/>
                  <a:pt x="67293" y="63409"/>
                  <a:pt x="67125" y="63079"/>
                </a:cubicBezTo>
                <a:close/>
                <a:moveTo>
                  <a:pt x="68652" y="64043"/>
                </a:moveTo>
                <a:cubicBezTo>
                  <a:pt x="68472" y="63694"/>
                  <a:pt x="68303" y="63345"/>
                  <a:pt x="68138" y="62996"/>
                </a:cubicBezTo>
                <a:cubicBezTo>
                  <a:pt x="67834" y="63023"/>
                  <a:pt x="67526" y="63049"/>
                  <a:pt x="67222" y="63071"/>
                </a:cubicBezTo>
                <a:cubicBezTo>
                  <a:pt x="67391" y="63405"/>
                  <a:pt x="67567" y="63736"/>
                  <a:pt x="67751" y="64066"/>
                </a:cubicBezTo>
                <a:cubicBezTo>
                  <a:pt x="68051" y="64062"/>
                  <a:pt x="68352" y="64054"/>
                  <a:pt x="68652" y="64043"/>
                </a:cubicBezTo>
                <a:close/>
                <a:moveTo>
                  <a:pt x="68719" y="64175"/>
                </a:moveTo>
                <a:cubicBezTo>
                  <a:pt x="68423" y="64186"/>
                  <a:pt x="68126" y="64193"/>
                  <a:pt x="67826" y="64197"/>
                </a:cubicBezTo>
                <a:cubicBezTo>
                  <a:pt x="68003" y="64505"/>
                  <a:pt x="68179" y="64812"/>
                  <a:pt x="68367" y="65116"/>
                </a:cubicBezTo>
                <a:cubicBezTo>
                  <a:pt x="68659" y="65128"/>
                  <a:pt x="68952" y="65135"/>
                  <a:pt x="69244" y="65139"/>
                </a:cubicBezTo>
                <a:cubicBezTo>
                  <a:pt x="69064" y="64820"/>
                  <a:pt x="68888" y="64497"/>
                  <a:pt x="68719" y="64175"/>
                </a:cubicBezTo>
                <a:close/>
                <a:moveTo>
                  <a:pt x="69710" y="65143"/>
                </a:moveTo>
                <a:cubicBezTo>
                  <a:pt x="69886" y="65143"/>
                  <a:pt x="70066" y="65139"/>
                  <a:pt x="70243" y="65135"/>
                </a:cubicBezTo>
                <a:cubicBezTo>
                  <a:pt x="70062" y="64797"/>
                  <a:pt x="69894" y="64460"/>
                  <a:pt x="69728" y="64118"/>
                </a:cubicBezTo>
                <a:cubicBezTo>
                  <a:pt x="69425" y="64141"/>
                  <a:pt x="69121" y="64156"/>
                  <a:pt x="68817" y="64171"/>
                </a:cubicBezTo>
                <a:cubicBezTo>
                  <a:pt x="68986" y="64493"/>
                  <a:pt x="69162" y="64816"/>
                  <a:pt x="69346" y="65139"/>
                </a:cubicBezTo>
                <a:cubicBezTo>
                  <a:pt x="69466" y="65139"/>
                  <a:pt x="69590" y="65143"/>
                  <a:pt x="69710" y="65143"/>
                </a:cubicBezTo>
                <a:close/>
                <a:moveTo>
                  <a:pt x="70310" y="65266"/>
                </a:moveTo>
                <a:cubicBezTo>
                  <a:pt x="70111" y="65270"/>
                  <a:pt x="69912" y="65274"/>
                  <a:pt x="69710" y="65274"/>
                </a:cubicBezTo>
                <a:cubicBezTo>
                  <a:pt x="69612" y="65274"/>
                  <a:pt x="69518" y="65274"/>
                  <a:pt x="69421" y="65270"/>
                </a:cubicBezTo>
                <a:cubicBezTo>
                  <a:pt x="69597" y="65574"/>
                  <a:pt x="69774" y="65870"/>
                  <a:pt x="69961" y="66171"/>
                </a:cubicBezTo>
                <a:cubicBezTo>
                  <a:pt x="70250" y="66186"/>
                  <a:pt x="70543" y="66201"/>
                  <a:pt x="70835" y="66208"/>
                </a:cubicBezTo>
                <a:cubicBezTo>
                  <a:pt x="70655" y="65897"/>
                  <a:pt x="70479" y="65582"/>
                  <a:pt x="70310" y="65266"/>
                </a:cubicBezTo>
                <a:moveTo>
                  <a:pt x="71830" y="66231"/>
                </a:moveTo>
                <a:cubicBezTo>
                  <a:pt x="71650" y="65900"/>
                  <a:pt x="71481" y="65570"/>
                  <a:pt x="71316" y="65240"/>
                </a:cubicBezTo>
                <a:cubicBezTo>
                  <a:pt x="71012" y="65251"/>
                  <a:pt x="70708" y="65259"/>
                  <a:pt x="70408" y="65266"/>
                </a:cubicBezTo>
                <a:cubicBezTo>
                  <a:pt x="70576" y="65585"/>
                  <a:pt x="70753" y="65897"/>
                  <a:pt x="70937" y="66212"/>
                </a:cubicBezTo>
                <a:cubicBezTo>
                  <a:pt x="71233" y="66223"/>
                  <a:pt x="71529" y="66227"/>
                  <a:pt x="71830" y="66231"/>
                </a:cubicBezTo>
                <a:close/>
                <a:moveTo>
                  <a:pt x="71901" y="66358"/>
                </a:moveTo>
                <a:cubicBezTo>
                  <a:pt x="71605" y="66358"/>
                  <a:pt x="71308" y="66354"/>
                  <a:pt x="71012" y="66343"/>
                </a:cubicBezTo>
                <a:cubicBezTo>
                  <a:pt x="71184" y="66640"/>
                  <a:pt x="71364" y="66932"/>
                  <a:pt x="71548" y="67225"/>
                </a:cubicBezTo>
                <a:cubicBezTo>
                  <a:pt x="71841" y="67247"/>
                  <a:pt x="72130" y="67266"/>
                  <a:pt x="72422" y="67281"/>
                </a:cubicBezTo>
                <a:cubicBezTo>
                  <a:pt x="72242" y="66977"/>
                  <a:pt x="72066" y="66670"/>
                  <a:pt x="71901" y="66358"/>
                </a:cubicBezTo>
                <a:moveTo>
                  <a:pt x="73413" y="67322"/>
                </a:moveTo>
                <a:cubicBezTo>
                  <a:pt x="73233" y="67000"/>
                  <a:pt x="73064" y="66677"/>
                  <a:pt x="72899" y="66354"/>
                </a:cubicBezTo>
                <a:cubicBezTo>
                  <a:pt x="72644" y="66358"/>
                  <a:pt x="72389" y="66362"/>
                  <a:pt x="72134" y="66362"/>
                </a:cubicBezTo>
                <a:lnTo>
                  <a:pt x="72134" y="66362"/>
                </a:lnTo>
                <a:cubicBezTo>
                  <a:pt x="72085" y="66362"/>
                  <a:pt x="72040" y="66362"/>
                  <a:pt x="71995" y="66362"/>
                </a:cubicBezTo>
                <a:cubicBezTo>
                  <a:pt x="72164" y="66670"/>
                  <a:pt x="72340" y="66977"/>
                  <a:pt x="72520" y="67285"/>
                </a:cubicBezTo>
                <a:cubicBezTo>
                  <a:pt x="72816" y="67300"/>
                  <a:pt x="73113" y="67311"/>
                  <a:pt x="73413" y="67322"/>
                </a:cubicBezTo>
                <a:close/>
                <a:moveTo>
                  <a:pt x="73484" y="67450"/>
                </a:moveTo>
                <a:cubicBezTo>
                  <a:pt x="73188" y="67443"/>
                  <a:pt x="72895" y="67431"/>
                  <a:pt x="72599" y="67416"/>
                </a:cubicBezTo>
                <a:cubicBezTo>
                  <a:pt x="72771" y="67705"/>
                  <a:pt x="72951" y="67994"/>
                  <a:pt x="73135" y="68283"/>
                </a:cubicBezTo>
                <a:cubicBezTo>
                  <a:pt x="73424" y="68309"/>
                  <a:pt x="73717" y="68332"/>
                  <a:pt x="74006" y="68354"/>
                </a:cubicBezTo>
                <a:cubicBezTo>
                  <a:pt x="73826" y="68054"/>
                  <a:pt x="73653" y="67754"/>
                  <a:pt x="73484" y="67450"/>
                </a:cubicBezTo>
                <a:close/>
                <a:moveTo>
                  <a:pt x="74993" y="68411"/>
                </a:moveTo>
                <a:cubicBezTo>
                  <a:pt x="74816" y="68095"/>
                  <a:pt x="74644" y="67780"/>
                  <a:pt x="74479" y="67465"/>
                </a:cubicBezTo>
                <a:cubicBezTo>
                  <a:pt x="74178" y="67465"/>
                  <a:pt x="73874" y="67461"/>
                  <a:pt x="73574" y="67454"/>
                </a:cubicBezTo>
                <a:cubicBezTo>
                  <a:pt x="73747" y="67758"/>
                  <a:pt x="73923" y="68058"/>
                  <a:pt x="74103" y="68358"/>
                </a:cubicBezTo>
                <a:cubicBezTo>
                  <a:pt x="74400" y="68381"/>
                  <a:pt x="74696" y="68396"/>
                  <a:pt x="74993" y="68411"/>
                </a:cubicBezTo>
                <a:close/>
                <a:moveTo>
                  <a:pt x="75064" y="68538"/>
                </a:moveTo>
                <a:cubicBezTo>
                  <a:pt x="74771" y="68527"/>
                  <a:pt x="74475" y="68508"/>
                  <a:pt x="74182" y="68489"/>
                </a:cubicBezTo>
                <a:cubicBezTo>
                  <a:pt x="74358" y="68774"/>
                  <a:pt x="74535" y="69056"/>
                  <a:pt x="74719" y="69341"/>
                </a:cubicBezTo>
                <a:cubicBezTo>
                  <a:pt x="75008" y="69371"/>
                  <a:pt x="75296" y="69401"/>
                  <a:pt x="75589" y="69424"/>
                </a:cubicBezTo>
                <a:cubicBezTo>
                  <a:pt x="75409" y="69131"/>
                  <a:pt x="75233" y="68835"/>
                  <a:pt x="75064" y="68538"/>
                </a:cubicBezTo>
                <a:close/>
                <a:moveTo>
                  <a:pt x="76572" y="69499"/>
                </a:moveTo>
                <a:cubicBezTo>
                  <a:pt x="76392" y="69191"/>
                  <a:pt x="76219" y="68883"/>
                  <a:pt x="76054" y="68572"/>
                </a:cubicBezTo>
                <a:cubicBezTo>
                  <a:pt x="75754" y="68564"/>
                  <a:pt x="75454" y="68557"/>
                  <a:pt x="75158" y="68542"/>
                </a:cubicBezTo>
                <a:cubicBezTo>
                  <a:pt x="75327" y="68842"/>
                  <a:pt x="75503" y="69138"/>
                  <a:pt x="75683" y="69435"/>
                </a:cubicBezTo>
                <a:cubicBezTo>
                  <a:pt x="75979" y="69457"/>
                  <a:pt x="76276" y="69480"/>
                  <a:pt x="76572" y="69499"/>
                </a:cubicBezTo>
                <a:close/>
                <a:moveTo>
                  <a:pt x="76643" y="69626"/>
                </a:moveTo>
                <a:cubicBezTo>
                  <a:pt x="76351" y="69607"/>
                  <a:pt x="76058" y="69589"/>
                  <a:pt x="75765" y="69562"/>
                </a:cubicBezTo>
                <a:cubicBezTo>
                  <a:pt x="75938" y="69844"/>
                  <a:pt x="76118" y="70121"/>
                  <a:pt x="76302" y="70399"/>
                </a:cubicBezTo>
                <a:cubicBezTo>
                  <a:pt x="76591" y="70437"/>
                  <a:pt x="76880" y="70467"/>
                  <a:pt x="77169" y="70497"/>
                </a:cubicBezTo>
                <a:cubicBezTo>
                  <a:pt x="76989" y="70208"/>
                  <a:pt x="76812" y="69919"/>
                  <a:pt x="76643" y="69626"/>
                </a:cubicBezTo>
                <a:close/>
                <a:moveTo>
                  <a:pt x="78148" y="70587"/>
                </a:moveTo>
                <a:cubicBezTo>
                  <a:pt x="77968" y="70287"/>
                  <a:pt x="77795" y="69983"/>
                  <a:pt x="77630" y="69679"/>
                </a:cubicBezTo>
                <a:cubicBezTo>
                  <a:pt x="77330" y="69667"/>
                  <a:pt x="77034" y="69652"/>
                  <a:pt x="76734" y="69634"/>
                </a:cubicBezTo>
                <a:cubicBezTo>
                  <a:pt x="76906" y="69926"/>
                  <a:pt x="77082" y="70219"/>
                  <a:pt x="77263" y="70508"/>
                </a:cubicBezTo>
                <a:cubicBezTo>
                  <a:pt x="77555" y="70538"/>
                  <a:pt x="77852" y="70564"/>
                  <a:pt x="78148" y="70587"/>
                </a:cubicBezTo>
                <a:close/>
                <a:moveTo>
                  <a:pt x="78223" y="70714"/>
                </a:moveTo>
                <a:cubicBezTo>
                  <a:pt x="77927" y="70692"/>
                  <a:pt x="77634" y="70666"/>
                  <a:pt x="77345" y="70635"/>
                </a:cubicBezTo>
                <a:cubicBezTo>
                  <a:pt x="77518" y="70913"/>
                  <a:pt x="77698" y="71187"/>
                  <a:pt x="77882" y="71461"/>
                </a:cubicBezTo>
                <a:cubicBezTo>
                  <a:pt x="78171" y="71498"/>
                  <a:pt x="78459" y="71536"/>
                  <a:pt x="78748" y="71570"/>
                </a:cubicBezTo>
                <a:cubicBezTo>
                  <a:pt x="78568" y="71285"/>
                  <a:pt x="78392" y="70999"/>
                  <a:pt x="78223" y="70714"/>
                </a:cubicBezTo>
                <a:close/>
                <a:moveTo>
                  <a:pt x="79724" y="71675"/>
                </a:moveTo>
                <a:cubicBezTo>
                  <a:pt x="79544" y="71378"/>
                  <a:pt x="79371" y="71082"/>
                  <a:pt x="79202" y="70782"/>
                </a:cubicBezTo>
                <a:cubicBezTo>
                  <a:pt x="78906" y="70763"/>
                  <a:pt x="78606" y="70744"/>
                  <a:pt x="78309" y="70722"/>
                </a:cubicBezTo>
                <a:cubicBezTo>
                  <a:pt x="78482" y="71011"/>
                  <a:pt x="78658" y="71296"/>
                  <a:pt x="78838" y="71581"/>
                </a:cubicBezTo>
                <a:cubicBezTo>
                  <a:pt x="79131" y="71615"/>
                  <a:pt x="79427" y="71649"/>
                  <a:pt x="79724" y="71675"/>
                </a:cubicBezTo>
                <a:close/>
                <a:moveTo>
                  <a:pt x="79799" y="71802"/>
                </a:moveTo>
                <a:cubicBezTo>
                  <a:pt x="79506" y="71772"/>
                  <a:pt x="79214" y="71742"/>
                  <a:pt x="78921" y="71709"/>
                </a:cubicBezTo>
                <a:cubicBezTo>
                  <a:pt x="79097" y="71979"/>
                  <a:pt x="79274" y="72253"/>
                  <a:pt x="79457" y="72523"/>
                </a:cubicBezTo>
                <a:cubicBezTo>
                  <a:pt x="79746" y="72564"/>
                  <a:pt x="80035" y="72605"/>
                  <a:pt x="80324" y="72643"/>
                </a:cubicBezTo>
                <a:cubicBezTo>
                  <a:pt x="80144" y="72365"/>
                  <a:pt x="79968" y="72084"/>
                  <a:pt x="79799" y="71802"/>
                </a:cubicBezTo>
                <a:close/>
                <a:moveTo>
                  <a:pt x="81296" y="72763"/>
                </a:moveTo>
                <a:cubicBezTo>
                  <a:pt x="81120" y="72470"/>
                  <a:pt x="80943" y="72178"/>
                  <a:pt x="80778" y="71885"/>
                </a:cubicBezTo>
                <a:cubicBezTo>
                  <a:pt x="80478" y="71862"/>
                  <a:pt x="80182" y="71836"/>
                  <a:pt x="79885" y="71810"/>
                </a:cubicBezTo>
                <a:cubicBezTo>
                  <a:pt x="80058" y="72091"/>
                  <a:pt x="80234" y="72376"/>
                  <a:pt x="80414" y="72654"/>
                </a:cubicBezTo>
                <a:cubicBezTo>
                  <a:pt x="80707" y="72695"/>
                  <a:pt x="81003" y="72729"/>
                  <a:pt x="81296" y="72763"/>
                </a:cubicBezTo>
                <a:close/>
                <a:moveTo>
                  <a:pt x="81371" y="72887"/>
                </a:moveTo>
                <a:cubicBezTo>
                  <a:pt x="81078" y="72853"/>
                  <a:pt x="80789" y="72819"/>
                  <a:pt x="80497" y="72782"/>
                </a:cubicBezTo>
                <a:cubicBezTo>
                  <a:pt x="80673" y="73052"/>
                  <a:pt x="80853" y="73318"/>
                  <a:pt x="81037" y="73585"/>
                </a:cubicBezTo>
                <a:cubicBezTo>
                  <a:pt x="81322" y="73630"/>
                  <a:pt x="81611" y="73675"/>
                  <a:pt x="81900" y="73720"/>
                </a:cubicBezTo>
                <a:cubicBezTo>
                  <a:pt x="81720" y="73442"/>
                  <a:pt x="81544" y="73164"/>
                  <a:pt x="81371" y="72887"/>
                </a:cubicBezTo>
                <a:moveTo>
                  <a:pt x="82868" y="73851"/>
                </a:moveTo>
                <a:cubicBezTo>
                  <a:pt x="82692" y="73562"/>
                  <a:pt x="82515" y="73273"/>
                  <a:pt x="82347" y="72984"/>
                </a:cubicBezTo>
                <a:cubicBezTo>
                  <a:pt x="82050" y="72958"/>
                  <a:pt x="81754" y="72928"/>
                  <a:pt x="81457" y="72894"/>
                </a:cubicBezTo>
                <a:cubicBezTo>
                  <a:pt x="81630" y="73176"/>
                  <a:pt x="81806" y="73453"/>
                  <a:pt x="81990" y="73731"/>
                </a:cubicBezTo>
                <a:cubicBezTo>
                  <a:pt x="82283" y="73772"/>
                  <a:pt x="82575" y="73813"/>
                  <a:pt x="82868" y="73851"/>
                </a:cubicBezTo>
                <a:close/>
                <a:moveTo>
                  <a:pt x="82947" y="73971"/>
                </a:moveTo>
                <a:cubicBezTo>
                  <a:pt x="82654" y="73937"/>
                  <a:pt x="82362" y="73896"/>
                  <a:pt x="82073" y="73855"/>
                </a:cubicBezTo>
                <a:cubicBezTo>
                  <a:pt x="82249" y="74121"/>
                  <a:pt x="82429" y="74384"/>
                  <a:pt x="82613" y="74646"/>
                </a:cubicBezTo>
                <a:cubicBezTo>
                  <a:pt x="82898" y="74699"/>
                  <a:pt x="83187" y="74748"/>
                  <a:pt x="83476" y="74793"/>
                </a:cubicBezTo>
                <a:cubicBezTo>
                  <a:pt x="83296" y="74519"/>
                  <a:pt x="83119" y="74249"/>
                  <a:pt x="82947" y="73971"/>
                </a:cubicBezTo>
                <a:close/>
                <a:moveTo>
                  <a:pt x="84440" y="74935"/>
                </a:moveTo>
                <a:cubicBezTo>
                  <a:pt x="84260" y="74654"/>
                  <a:pt x="84087" y="74369"/>
                  <a:pt x="83915" y="74084"/>
                </a:cubicBezTo>
                <a:cubicBezTo>
                  <a:pt x="83618" y="74054"/>
                  <a:pt x="83326" y="74020"/>
                  <a:pt x="83029" y="73982"/>
                </a:cubicBezTo>
                <a:cubicBezTo>
                  <a:pt x="83202" y="74260"/>
                  <a:pt x="83382" y="74534"/>
                  <a:pt x="83562" y="74808"/>
                </a:cubicBezTo>
                <a:cubicBezTo>
                  <a:pt x="83855" y="74853"/>
                  <a:pt x="84148" y="74894"/>
                  <a:pt x="84440" y="74935"/>
                </a:cubicBezTo>
                <a:close/>
                <a:moveTo>
                  <a:pt x="84515" y="75055"/>
                </a:moveTo>
                <a:cubicBezTo>
                  <a:pt x="84226" y="75018"/>
                  <a:pt x="83937" y="74977"/>
                  <a:pt x="83645" y="74932"/>
                </a:cubicBezTo>
                <a:cubicBezTo>
                  <a:pt x="83825" y="75190"/>
                  <a:pt x="84005" y="75453"/>
                  <a:pt x="84189" y="75712"/>
                </a:cubicBezTo>
                <a:cubicBezTo>
                  <a:pt x="84474" y="75768"/>
                  <a:pt x="84763" y="75817"/>
                  <a:pt x="85048" y="75866"/>
                </a:cubicBezTo>
                <a:cubicBezTo>
                  <a:pt x="84868" y="75599"/>
                  <a:pt x="84692" y="75329"/>
                  <a:pt x="84515" y="75055"/>
                </a:cubicBezTo>
                <a:close/>
                <a:moveTo>
                  <a:pt x="86012" y="76023"/>
                </a:moveTo>
                <a:cubicBezTo>
                  <a:pt x="85832" y="75742"/>
                  <a:pt x="85656" y="75461"/>
                  <a:pt x="85487" y="75179"/>
                </a:cubicBezTo>
                <a:cubicBezTo>
                  <a:pt x="85191" y="75145"/>
                  <a:pt x="84894" y="75108"/>
                  <a:pt x="84598" y="75067"/>
                </a:cubicBezTo>
                <a:cubicBezTo>
                  <a:pt x="84774" y="75340"/>
                  <a:pt x="84950" y="75611"/>
                  <a:pt x="85134" y="75881"/>
                </a:cubicBezTo>
                <a:cubicBezTo>
                  <a:pt x="85427" y="75930"/>
                  <a:pt x="85720" y="75978"/>
                  <a:pt x="86012" y="76023"/>
                </a:cubicBezTo>
                <a:close/>
                <a:moveTo>
                  <a:pt x="86624" y="76943"/>
                </a:moveTo>
                <a:cubicBezTo>
                  <a:pt x="86440" y="76676"/>
                  <a:pt x="86264" y="76410"/>
                  <a:pt x="86091" y="76143"/>
                </a:cubicBezTo>
                <a:cubicBezTo>
                  <a:pt x="85798" y="76098"/>
                  <a:pt x="85506" y="76053"/>
                  <a:pt x="85217" y="76005"/>
                </a:cubicBezTo>
                <a:cubicBezTo>
                  <a:pt x="85393" y="76263"/>
                  <a:pt x="85573" y="76522"/>
                  <a:pt x="85761" y="76778"/>
                </a:cubicBezTo>
                <a:cubicBezTo>
                  <a:pt x="86046" y="76834"/>
                  <a:pt x="86335" y="76890"/>
                  <a:pt x="86624" y="76943"/>
                </a:cubicBezTo>
                <a:close/>
                <a:moveTo>
                  <a:pt x="86706" y="77063"/>
                </a:moveTo>
                <a:cubicBezTo>
                  <a:pt x="86421" y="77014"/>
                  <a:pt x="86136" y="76958"/>
                  <a:pt x="85851" y="76901"/>
                </a:cubicBezTo>
                <a:cubicBezTo>
                  <a:pt x="86031" y="77149"/>
                  <a:pt x="86211" y="77397"/>
                  <a:pt x="86399" y="77640"/>
                </a:cubicBezTo>
                <a:cubicBezTo>
                  <a:pt x="86680" y="77704"/>
                  <a:pt x="86965" y="77768"/>
                  <a:pt x="87247" y="77828"/>
                </a:cubicBezTo>
                <a:cubicBezTo>
                  <a:pt x="87063" y="77573"/>
                  <a:pt x="86883" y="77318"/>
                  <a:pt x="86706" y="77063"/>
                </a:cubicBezTo>
                <a:moveTo>
                  <a:pt x="88188" y="78016"/>
                </a:moveTo>
                <a:cubicBezTo>
                  <a:pt x="88005" y="77753"/>
                  <a:pt x="87828" y="77490"/>
                  <a:pt x="87652" y="77224"/>
                </a:cubicBezTo>
                <a:cubicBezTo>
                  <a:pt x="87363" y="77179"/>
                  <a:pt x="87078" y="77130"/>
                  <a:pt x="86789" y="77078"/>
                </a:cubicBezTo>
                <a:cubicBezTo>
                  <a:pt x="86969" y="77337"/>
                  <a:pt x="87149" y="77592"/>
                  <a:pt x="87337" y="77847"/>
                </a:cubicBezTo>
                <a:cubicBezTo>
                  <a:pt x="87618" y="77903"/>
                  <a:pt x="87903" y="77963"/>
                  <a:pt x="88188" y="78016"/>
                </a:cubicBezTo>
                <a:moveTo>
                  <a:pt x="88275" y="78136"/>
                </a:moveTo>
                <a:cubicBezTo>
                  <a:pt x="87990" y="78083"/>
                  <a:pt x="87708" y="78027"/>
                  <a:pt x="87427" y="77967"/>
                </a:cubicBezTo>
                <a:cubicBezTo>
                  <a:pt x="87607" y="78215"/>
                  <a:pt x="87791" y="78458"/>
                  <a:pt x="87978" y="78699"/>
                </a:cubicBezTo>
                <a:cubicBezTo>
                  <a:pt x="88256" y="78766"/>
                  <a:pt x="88537" y="78830"/>
                  <a:pt x="88819" y="78894"/>
                </a:cubicBezTo>
                <a:cubicBezTo>
                  <a:pt x="88631" y="78642"/>
                  <a:pt x="88451" y="78391"/>
                  <a:pt x="88275" y="78136"/>
                </a:cubicBezTo>
                <a:moveTo>
                  <a:pt x="89768" y="79092"/>
                </a:moveTo>
                <a:cubicBezTo>
                  <a:pt x="89584" y="78834"/>
                  <a:pt x="89404" y="78571"/>
                  <a:pt x="89228" y="78312"/>
                </a:cubicBezTo>
                <a:cubicBezTo>
                  <a:pt x="88935" y="78260"/>
                  <a:pt x="88646" y="78207"/>
                  <a:pt x="88354" y="78151"/>
                </a:cubicBezTo>
                <a:cubicBezTo>
                  <a:pt x="88534" y="78406"/>
                  <a:pt x="88717" y="78661"/>
                  <a:pt x="88901" y="78912"/>
                </a:cubicBezTo>
                <a:cubicBezTo>
                  <a:pt x="89190" y="78976"/>
                  <a:pt x="89479" y="79036"/>
                  <a:pt x="89768" y="79092"/>
                </a:cubicBezTo>
                <a:close/>
                <a:moveTo>
                  <a:pt x="89851" y="79213"/>
                </a:moveTo>
                <a:cubicBezTo>
                  <a:pt x="89565" y="79156"/>
                  <a:pt x="89277" y="79096"/>
                  <a:pt x="88991" y="79032"/>
                </a:cubicBezTo>
                <a:cubicBezTo>
                  <a:pt x="89175" y="79276"/>
                  <a:pt x="89359" y="79516"/>
                  <a:pt x="89547" y="79760"/>
                </a:cubicBezTo>
                <a:cubicBezTo>
                  <a:pt x="89832" y="79828"/>
                  <a:pt x="90113" y="79895"/>
                  <a:pt x="90398" y="79963"/>
                </a:cubicBezTo>
                <a:cubicBezTo>
                  <a:pt x="90211" y="79712"/>
                  <a:pt x="90031" y="79464"/>
                  <a:pt x="89851" y="79213"/>
                </a:cubicBezTo>
                <a:moveTo>
                  <a:pt x="91344" y="80173"/>
                </a:moveTo>
                <a:cubicBezTo>
                  <a:pt x="91160" y="79914"/>
                  <a:pt x="90980" y="79655"/>
                  <a:pt x="90804" y="79396"/>
                </a:cubicBezTo>
                <a:cubicBezTo>
                  <a:pt x="90511" y="79344"/>
                  <a:pt x="90222" y="79288"/>
                  <a:pt x="89929" y="79228"/>
                </a:cubicBezTo>
                <a:cubicBezTo>
                  <a:pt x="90109" y="79479"/>
                  <a:pt x="90293" y="79730"/>
                  <a:pt x="90481" y="79982"/>
                </a:cubicBezTo>
                <a:cubicBezTo>
                  <a:pt x="90770" y="80045"/>
                  <a:pt x="91055" y="80109"/>
                  <a:pt x="91344" y="80173"/>
                </a:cubicBezTo>
                <a:close/>
                <a:moveTo>
                  <a:pt x="91430" y="80289"/>
                </a:moveTo>
                <a:cubicBezTo>
                  <a:pt x="91141" y="80229"/>
                  <a:pt x="90856" y="80166"/>
                  <a:pt x="90571" y="80102"/>
                </a:cubicBezTo>
                <a:cubicBezTo>
                  <a:pt x="90755" y="80342"/>
                  <a:pt x="90939" y="80582"/>
                  <a:pt x="91126" y="80822"/>
                </a:cubicBezTo>
                <a:cubicBezTo>
                  <a:pt x="91411" y="80893"/>
                  <a:pt x="91693" y="80965"/>
                  <a:pt x="91978" y="81032"/>
                </a:cubicBezTo>
                <a:cubicBezTo>
                  <a:pt x="91790" y="80785"/>
                  <a:pt x="91610" y="80537"/>
                  <a:pt x="91430" y="80289"/>
                </a:cubicBezTo>
                <a:moveTo>
                  <a:pt x="90875" y="79408"/>
                </a:moveTo>
                <a:cubicBezTo>
                  <a:pt x="91055" y="79670"/>
                  <a:pt x="91235" y="79929"/>
                  <a:pt x="91423" y="80188"/>
                </a:cubicBezTo>
                <a:cubicBezTo>
                  <a:pt x="91715" y="80248"/>
                  <a:pt x="92008" y="80308"/>
                  <a:pt x="92301" y="80368"/>
                </a:cubicBezTo>
                <a:cubicBezTo>
                  <a:pt x="92117" y="80102"/>
                  <a:pt x="91940" y="79832"/>
                  <a:pt x="91764" y="79565"/>
                </a:cubicBezTo>
                <a:cubicBezTo>
                  <a:pt x="91468" y="79516"/>
                  <a:pt x="91171" y="79464"/>
                  <a:pt x="90875" y="79408"/>
                </a:cubicBezTo>
                <a:moveTo>
                  <a:pt x="91228" y="78620"/>
                </a:moveTo>
                <a:cubicBezTo>
                  <a:pt x="91400" y="78901"/>
                  <a:pt x="91577" y="79183"/>
                  <a:pt x="91760" y="79460"/>
                </a:cubicBezTo>
                <a:cubicBezTo>
                  <a:pt x="92061" y="79513"/>
                  <a:pt x="92364" y="79561"/>
                  <a:pt x="92668" y="79607"/>
                </a:cubicBezTo>
                <a:cubicBezTo>
                  <a:pt x="92488" y="79318"/>
                  <a:pt x="92316" y="79029"/>
                  <a:pt x="92147" y="78740"/>
                </a:cubicBezTo>
                <a:cubicBezTo>
                  <a:pt x="91839" y="78702"/>
                  <a:pt x="91535" y="78661"/>
                  <a:pt x="91228" y="78620"/>
                </a:cubicBezTo>
                <a:close/>
                <a:moveTo>
                  <a:pt x="90642" y="77625"/>
                </a:moveTo>
                <a:cubicBezTo>
                  <a:pt x="90811" y="77922"/>
                  <a:pt x="90984" y="78215"/>
                  <a:pt x="91160" y="78507"/>
                </a:cubicBezTo>
                <a:cubicBezTo>
                  <a:pt x="91468" y="78552"/>
                  <a:pt x="91775" y="78590"/>
                  <a:pt x="92083" y="78627"/>
                </a:cubicBezTo>
                <a:cubicBezTo>
                  <a:pt x="91907" y="78327"/>
                  <a:pt x="91738" y="78023"/>
                  <a:pt x="91573" y="77719"/>
                </a:cubicBezTo>
                <a:cubicBezTo>
                  <a:pt x="91261" y="77693"/>
                  <a:pt x="90950" y="77659"/>
                  <a:pt x="90642" y="77625"/>
                </a:cubicBezTo>
                <a:close/>
                <a:moveTo>
                  <a:pt x="132766" y="11572"/>
                </a:moveTo>
                <a:cubicBezTo>
                  <a:pt x="139745" y="11572"/>
                  <a:pt x="146142" y="12153"/>
                  <a:pt x="151372" y="13391"/>
                </a:cubicBezTo>
                <a:cubicBezTo>
                  <a:pt x="156603" y="14629"/>
                  <a:pt x="160666" y="16520"/>
                  <a:pt x="162981" y="19158"/>
                </a:cubicBezTo>
                <a:cubicBezTo>
                  <a:pt x="165296" y="21796"/>
                  <a:pt x="166335" y="24824"/>
                  <a:pt x="166335" y="28069"/>
                </a:cubicBezTo>
                <a:cubicBezTo>
                  <a:pt x="166335" y="33607"/>
                  <a:pt x="163311" y="39775"/>
                  <a:pt x="158460" y="45767"/>
                </a:cubicBezTo>
                <a:cubicBezTo>
                  <a:pt x="153605" y="51759"/>
                  <a:pt x="146923" y="57575"/>
                  <a:pt x="139595" y="62404"/>
                </a:cubicBezTo>
                <a:cubicBezTo>
                  <a:pt x="125964" y="71423"/>
                  <a:pt x="109721" y="76766"/>
                  <a:pt x="94717" y="76766"/>
                </a:cubicBezTo>
                <a:cubicBezTo>
                  <a:pt x="93494" y="76766"/>
                  <a:pt x="92278" y="76732"/>
                  <a:pt x="91074" y="76657"/>
                </a:cubicBezTo>
                <a:cubicBezTo>
                  <a:pt x="91235" y="76980"/>
                  <a:pt x="91400" y="77299"/>
                  <a:pt x="91569" y="77614"/>
                </a:cubicBezTo>
                <a:cubicBezTo>
                  <a:pt x="93456" y="77787"/>
                  <a:pt x="95370" y="77873"/>
                  <a:pt x="97302" y="77873"/>
                </a:cubicBezTo>
                <a:cubicBezTo>
                  <a:pt x="112629" y="77873"/>
                  <a:pt x="129209" y="72534"/>
                  <a:pt x="142945" y="63518"/>
                </a:cubicBezTo>
                <a:cubicBezTo>
                  <a:pt x="150382" y="58655"/>
                  <a:pt x="157121" y="52768"/>
                  <a:pt x="161998" y="46683"/>
                </a:cubicBezTo>
                <a:cubicBezTo>
                  <a:pt x="166872" y="40597"/>
                  <a:pt x="169885" y="34316"/>
                  <a:pt x="169885" y="28669"/>
                </a:cubicBezTo>
                <a:cubicBezTo>
                  <a:pt x="169885" y="25274"/>
                  <a:pt x="168797" y="22103"/>
                  <a:pt x="166369" y="19338"/>
                </a:cubicBezTo>
                <a:cubicBezTo>
                  <a:pt x="163923" y="16547"/>
                  <a:pt x="159619" y="14528"/>
                  <a:pt x="154096" y="13207"/>
                </a:cubicBezTo>
                <a:cubicBezTo>
                  <a:pt x="148570" y="11883"/>
                  <a:pt x="141827" y="11264"/>
                  <a:pt x="134500" y="11264"/>
                </a:cubicBezTo>
                <a:lnTo>
                  <a:pt x="134496" y="11264"/>
                </a:lnTo>
                <a:cubicBezTo>
                  <a:pt x="130372" y="11264"/>
                  <a:pt x="126065" y="11459"/>
                  <a:pt x="121686" y="11838"/>
                </a:cubicBezTo>
                <a:cubicBezTo>
                  <a:pt x="121544" y="11909"/>
                  <a:pt x="121401" y="11981"/>
                  <a:pt x="121259" y="12052"/>
                </a:cubicBezTo>
                <a:cubicBezTo>
                  <a:pt x="125198" y="11737"/>
                  <a:pt x="129063" y="11572"/>
                  <a:pt x="132766" y="11572"/>
                </a:cubicBezTo>
                <a:moveTo>
                  <a:pt x="120591" y="12386"/>
                </a:moveTo>
                <a:cubicBezTo>
                  <a:pt x="124178" y="12116"/>
                  <a:pt x="127682" y="11981"/>
                  <a:pt x="131036" y="11981"/>
                </a:cubicBezTo>
                <a:cubicBezTo>
                  <a:pt x="137659" y="11981"/>
                  <a:pt x="143700" y="12517"/>
                  <a:pt x="148622" y="13669"/>
                </a:cubicBezTo>
                <a:cubicBezTo>
                  <a:pt x="153549" y="14825"/>
                  <a:pt x="157361" y="16588"/>
                  <a:pt x="159518" y="19049"/>
                </a:cubicBezTo>
                <a:lnTo>
                  <a:pt x="159518" y="19049"/>
                </a:lnTo>
                <a:cubicBezTo>
                  <a:pt x="161709" y="21544"/>
                  <a:pt x="162692" y="24407"/>
                  <a:pt x="162692" y="27480"/>
                </a:cubicBezTo>
                <a:cubicBezTo>
                  <a:pt x="162692" y="32872"/>
                  <a:pt x="159668" y="38909"/>
                  <a:pt x="154847" y="44795"/>
                </a:cubicBezTo>
                <a:cubicBezTo>
                  <a:pt x="150025" y="50682"/>
                  <a:pt x="143399" y="56419"/>
                  <a:pt x="136188" y="61210"/>
                </a:cubicBezTo>
                <a:cubicBezTo>
                  <a:pt x="122677" y="70227"/>
                  <a:pt x="106802" y="75566"/>
                  <a:pt x="92143" y="75566"/>
                </a:cubicBezTo>
                <a:cubicBezTo>
                  <a:pt x="91607" y="75566"/>
                  <a:pt x="91070" y="75558"/>
                  <a:pt x="90533" y="75543"/>
                </a:cubicBezTo>
                <a:cubicBezTo>
                  <a:pt x="90687" y="75881"/>
                  <a:pt x="90849" y="76215"/>
                  <a:pt x="91017" y="76549"/>
                </a:cubicBezTo>
                <a:cubicBezTo>
                  <a:pt x="92241" y="76624"/>
                  <a:pt x="93475" y="76661"/>
                  <a:pt x="94717" y="76661"/>
                </a:cubicBezTo>
                <a:cubicBezTo>
                  <a:pt x="109695" y="76661"/>
                  <a:pt x="125919" y="71326"/>
                  <a:pt x="139535" y="62317"/>
                </a:cubicBezTo>
                <a:cubicBezTo>
                  <a:pt x="146855" y="57492"/>
                  <a:pt x="153530" y="51680"/>
                  <a:pt x="158374" y="45700"/>
                </a:cubicBezTo>
                <a:cubicBezTo>
                  <a:pt x="163221" y="39719"/>
                  <a:pt x="166230" y="33570"/>
                  <a:pt x="166230" y="28069"/>
                </a:cubicBezTo>
                <a:cubicBezTo>
                  <a:pt x="166230" y="24846"/>
                  <a:pt x="165199" y="21848"/>
                  <a:pt x="162899" y="19229"/>
                </a:cubicBezTo>
                <a:cubicBezTo>
                  <a:pt x="160614" y="16618"/>
                  <a:pt x="156565" y="14727"/>
                  <a:pt x="151346" y="13493"/>
                </a:cubicBezTo>
                <a:cubicBezTo>
                  <a:pt x="146131" y="12258"/>
                  <a:pt x="139741" y="11680"/>
                  <a:pt x="132766" y="11680"/>
                </a:cubicBezTo>
                <a:lnTo>
                  <a:pt x="132766" y="11680"/>
                </a:lnTo>
                <a:cubicBezTo>
                  <a:pt x="128984" y="11680"/>
                  <a:pt x="125030" y="11849"/>
                  <a:pt x="121000" y="12179"/>
                </a:cubicBezTo>
                <a:cubicBezTo>
                  <a:pt x="120865" y="12247"/>
                  <a:pt x="120730" y="12314"/>
                  <a:pt x="120591" y="12386"/>
                </a:cubicBezTo>
                <a:moveTo>
                  <a:pt x="120471" y="12393"/>
                </a:moveTo>
                <a:cubicBezTo>
                  <a:pt x="120602" y="12326"/>
                  <a:pt x="120741" y="12258"/>
                  <a:pt x="120872" y="12191"/>
                </a:cubicBezTo>
                <a:cubicBezTo>
                  <a:pt x="120482" y="12221"/>
                  <a:pt x="120084" y="12258"/>
                  <a:pt x="119690" y="12292"/>
                </a:cubicBezTo>
                <a:cubicBezTo>
                  <a:pt x="119559" y="12356"/>
                  <a:pt x="119428" y="12423"/>
                  <a:pt x="119293" y="12487"/>
                </a:cubicBezTo>
                <a:cubicBezTo>
                  <a:pt x="119687" y="12453"/>
                  <a:pt x="120077" y="12423"/>
                  <a:pt x="120471" y="12393"/>
                </a:cubicBezTo>
                <a:close/>
                <a:moveTo>
                  <a:pt x="118651" y="12810"/>
                </a:moveTo>
                <a:cubicBezTo>
                  <a:pt x="119045" y="12780"/>
                  <a:pt x="119443" y="12750"/>
                  <a:pt x="119833" y="12720"/>
                </a:cubicBezTo>
                <a:cubicBezTo>
                  <a:pt x="119961" y="12656"/>
                  <a:pt x="120088" y="12588"/>
                  <a:pt x="120216" y="12525"/>
                </a:cubicBezTo>
                <a:cubicBezTo>
                  <a:pt x="119822" y="12555"/>
                  <a:pt x="119424" y="12585"/>
                  <a:pt x="119026" y="12618"/>
                </a:cubicBezTo>
                <a:cubicBezTo>
                  <a:pt x="118902" y="12682"/>
                  <a:pt x="118775" y="12746"/>
                  <a:pt x="118651" y="12810"/>
                </a:cubicBezTo>
                <a:moveTo>
                  <a:pt x="118520" y="12817"/>
                </a:moveTo>
                <a:cubicBezTo>
                  <a:pt x="118644" y="12757"/>
                  <a:pt x="118767" y="12693"/>
                  <a:pt x="118891" y="12630"/>
                </a:cubicBezTo>
                <a:cubicBezTo>
                  <a:pt x="118501" y="12663"/>
                  <a:pt x="118107" y="12701"/>
                  <a:pt x="117713" y="12738"/>
                </a:cubicBezTo>
                <a:cubicBezTo>
                  <a:pt x="117593" y="12795"/>
                  <a:pt x="117469" y="12855"/>
                  <a:pt x="117349" y="12915"/>
                </a:cubicBezTo>
                <a:cubicBezTo>
                  <a:pt x="117739" y="12881"/>
                  <a:pt x="118130" y="12851"/>
                  <a:pt x="118520" y="12817"/>
                </a:cubicBezTo>
                <a:close/>
                <a:moveTo>
                  <a:pt x="117908" y="13132"/>
                </a:moveTo>
                <a:cubicBezTo>
                  <a:pt x="118024" y="13072"/>
                  <a:pt x="118145" y="13012"/>
                  <a:pt x="118257" y="12952"/>
                </a:cubicBezTo>
                <a:cubicBezTo>
                  <a:pt x="117863" y="12982"/>
                  <a:pt x="117469" y="13016"/>
                  <a:pt x="117071" y="13054"/>
                </a:cubicBezTo>
                <a:cubicBezTo>
                  <a:pt x="116959" y="13110"/>
                  <a:pt x="116846" y="13166"/>
                  <a:pt x="116730" y="13222"/>
                </a:cubicBezTo>
                <a:cubicBezTo>
                  <a:pt x="117124" y="13192"/>
                  <a:pt x="117518" y="13162"/>
                  <a:pt x="117908" y="13132"/>
                </a:cubicBezTo>
                <a:close/>
                <a:moveTo>
                  <a:pt x="116145" y="13523"/>
                </a:moveTo>
                <a:cubicBezTo>
                  <a:pt x="116539" y="13493"/>
                  <a:pt x="116933" y="13463"/>
                  <a:pt x="117327" y="13436"/>
                </a:cubicBezTo>
                <a:cubicBezTo>
                  <a:pt x="117435" y="13380"/>
                  <a:pt x="117544" y="13324"/>
                  <a:pt x="117653" y="13267"/>
                </a:cubicBezTo>
                <a:cubicBezTo>
                  <a:pt x="117255" y="13297"/>
                  <a:pt x="116858" y="13327"/>
                  <a:pt x="116460" y="13361"/>
                </a:cubicBezTo>
                <a:cubicBezTo>
                  <a:pt x="116355" y="13414"/>
                  <a:pt x="116250" y="13466"/>
                  <a:pt x="116145" y="13523"/>
                </a:cubicBezTo>
                <a:close/>
                <a:moveTo>
                  <a:pt x="116010" y="13530"/>
                </a:moveTo>
                <a:cubicBezTo>
                  <a:pt x="116115" y="13478"/>
                  <a:pt x="116216" y="13425"/>
                  <a:pt x="116321" y="13373"/>
                </a:cubicBezTo>
                <a:cubicBezTo>
                  <a:pt x="115931" y="13406"/>
                  <a:pt x="115537" y="13440"/>
                  <a:pt x="115143" y="13474"/>
                </a:cubicBezTo>
                <a:cubicBezTo>
                  <a:pt x="115038" y="13526"/>
                  <a:pt x="114940" y="13575"/>
                  <a:pt x="114839" y="13628"/>
                </a:cubicBezTo>
                <a:cubicBezTo>
                  <a:pt x="115229" y="13594"/>
                  <a:pt x="115619" y="13560"/>
                  <a:pt x="116010" y="13530"/>
                </a:cubicBezTo>
                <a:moveTo>
                  <a:pt x="115454" y="13819"/>
                </a:moveTo>
                <a:cubicBezTo>
                  <a:pt x="115548" y="13770"/>
                  <a:pt x="115646" y="13721"/>
                  <a:pt x="115743" y="13669"/>
                </a:cubicBezTo>
                <a:cubicBezTo>
                  <a:pt x="115349" y="13703"/>
                  <a:pt x="114952" y="13733"/>
                  <a:pt x="114558" y="13766"/>
                </a:cubicBezTo>
                <a:cubicBezTo>
                  <a:pt x="114464" y="13815"/>
                  <a:pt x="114370" y="13860"/>
                  <a:pt x="114276" y="13909"/>
                </a:cubicBezTo>
                <a:cubicBezTo>
                  <a:pt x="114670" y="13879"/>
                  <a:pt x="115064" y="13849"/>
                  <a:pt x="115454" y="13819"/>
                </a:cubicBezTo>
                <a:close/>
                <a:moveTo>
                  <a:pt x="113747" y="14179"/>
                </a:moveTo>
                <a:cubicBezTo>
                  <a:pt x="114145" y="14153"/>
                  <a:pt x="114535" y="14127"/>
                  <a:pt x="114925" y="14100"/>
                </a:cubicBezTo>
                <a:cubicBezTo>
                  <a:pt x="115015" y="14052"/>
                  <a:pt x="115102" y="14007"/>
                  <a:pt x="115192" y="13958"/>
                </a:cubicBezTo>
                <a:cubicBezTo>
                  <a:pt x="114798" y="13988"/>
                  <a:pt x="114400" y="14018"/>
                  <a:pt x="114002" y="14052"/>
                </a:cubicBezTo>
                <a:cubicBezTo>
                  <a:pt x="113916" y="14093"/>
                  <a:pt x="113833" y="14138"/>
                  <a:pt x="113747" y="14179"/>
                </a:cubicBezTo>
                <a:close/>
                <a:moveTo>
                  <a:pt x="113612" y="14190"/>
                </a:moveTo>
                <a:cubicBezTo>
                  <a:pt x="113695" y="14149"/>
                  <a:pt x="113777" y="14104"/>
                  <a:pt x="113860" y="14063"/>
                </a:cubicBezTo>
                <a:cubicBezTo>
                  <a:pt x="113466" y="14093"/>
                  <a:pt x="113072" y="14127"/>
                  <a:pt x="112678" y="14164"/>
                </a:cubicBezTo>
                <a:cubicBezTo>
                  <a:pt x="112599" y="14202"/>
                  <a:pt x="112520" y="14243"/>
                  <a:pt x="112441" y="14281"/>
                </a:cubicBezTo>
                <a:cubicBezTo>
                  <a:pt x="112835" y="14250"/>
                  <a:pt x="113222" y="14220"/>
                  <a:pt x="113612" y="14190"/>
                </a:cubicBezTo>
                <a:moveTo>
                  <a:pt x="113117" y="14453"/>
                </a:moveTo>
                <a:cubicBezTo>
                  <a:pt x="113188" y="14412"/>
                  <a:pt x="113263" y="14374"/>
                  <a:pt x="113338" y="14333"/>
                </a:cubicBezTo>
                <a:cubicBezTo>
                  <a:pt x="112944" y="14363"/>
                  <a:pt x="112550" y="14397"/>
                  <a:pt x="112156" y="14431"/>
                </a:cubicBezTo>
                <a:cubicBezTo>
                  <a:pt x="112085" y="14464"/>
                  <a:pt x="112018" y="14498"/>
                  <a:pt x="111946" y="14536"/>
                </a:cubicBezTo>
                <a:cubicBezTo>
                  <a:pt x="112340" y="14506"/>
                  <a:pt x="112727" y="14479"/>
                  <a:pt x="113117" y="14453"/>
                </a:cubicBezTo>
                <a:close/>
                <a:moveTo>
                  <a:pt x="112648" y="14701"/>
                </a:moveTo>
                <a:cubicBezTo>
                  <a:pt x="112712" y="14667"/>
                  <a:pt x="112779" y="14629"/>
                  <a:pt x="112847" y="14596"/>
                </a:cubicBezTo>
                <a:cubicBezTo>
                  <a:pt x="112453" y="14622"/>
                  <a:pt x="112059" y="14652"/>
                  <a:pt x="111665" y="14682"/>
                </a:cubicBezTo>
                <a:cubicBezTo>
                  <a:pt x="111605" y="14712"/>
                  <a:pt x="111541" y="14746"/>
                  <a:pt x="111481" y="14776"/>
                </a:cubicBezTo>
                <a:cubicBezTo>
                  <a:pt x="111875" y="14750"/>
                  <a:pt x="112261" y="14723"/>
                  <a:pt x="112648" y="14701"/>
                </a:cubicBezTo>
                <a:close/>
                <a:moveTo>
                  <a:pt x="112205" y="14941"/>
                </a:moveTo>
                <a:cubicBezTo>
                  <a:pt x="112265" y="14911"/>
                  <a:pt x="112321" y="14877"/>
                  <a:pt x="112381" y="14843"/>
                </a:cubicBezTo>
                <a:cubicBezTo>
                  <a:pt x="111991" y="14870"/>
                  <a:pt x="111597" y="14896"/>
                  <a:pt x="111203" y="14922"/>
                </a:cubicBezTo>
                <a:cubicBezTo>
                  <a:pt x="111151" y="14952"/>
                  <a:pt x="111098" y="14978"/>
                  <a:pt x="111046" y="15005"/>
                </a:cubicBezTo>
                <a:cubicBezTo>
                  <a:pt x="111436" y="14982"/>
                  <a:pt x="111822" y="14960"/>
                  <a:pt x="112205" y="14941"/>
                </a:cubicBezTo>
                <a:close/>
                <a:moveTo>
                  <a:pt x="111781" y="15173"/>
                </a:moveTo>
                <a:cubicBezTo>
                  <a:pt x="111834" y="15143"/>
                  <a:pt x="111890" y="15113"/>
                  <a:pt x="111942" y="15083"/>
                </a:cubicBezTo>
                <a:cubicBezTo>
                  <a:pt x="111556" y="15106"/>
                  <a:pt x="111166" y="15128"/>
                  <a:pt x="110772" y="15155"/>
                </a:cubicBezTo>
                <a:cubicBezTo>
                  <a:pt x="110727" y="15177"/>
                  <a:pt x="110682" y="15203"/>
                  <a:pt x="110637" y="15226"/>
                </a:cubicBezTo>
                <a:cubicBezTo>
                  <a:pt x="111019" y="15207"/>
                  <a:pt x="111402" y="15188"/>
                  <a:pt x="111781" y="15173"/>
                </a:cubicBezTo>
                <a:close/>
                <a:moveTo>
                  <a:pt x="111368" y="15406"/>
                </a:moveTo>
                <a:cubicBezTo>
                  <a:pt x="111421" y="15376"/>
                  <a:pt x="111473" y="15346"/>
                  <a:pt x="111526" y="15316"/>
                </a:cubicBezTo>
                <a:cubicBezTo>
                  <a:pt x="111143" y="15335"/>
                  <a:pt x="110757" y="15350"/>
                  <a:pt x="110367" y="15372"/>
                </a:cubicBezTo>
                <a:cubicBezTo>
                  <a:pt x="110325" y="15395"/>
                  <a:pt x="110284" y="15417"/>
                  <a:pt x="110243" y="15440"/>
                </a:cubicBezTo>
                <a:cubicBezTo>
                  <a:pt x="110622" y="15425"/>
                  <a:pt x="110997" y="15414"/>
                  <a:pt x="111368" y="15406"/>
                </a:cubicBezTo>
                <a:close/>
                <a:moveTo>
                  <a:pt x="110952" y="15642"/>
                </a:moveTo>
                <a:cubicBezTo>
                  <a:pt x="111008" y="15612"/>
                  <a:pt x="111064" y="15579"/>
                  <a:pt x="111121" y="15545"/>
                </a:cubicBezTo>
                <a:cubicBezTo>
                  <a:pt x="110746" y="15556"/>
                  <a:pt x="110363" y="15567"/>
                  <a:pt x="109980" y="15586"/>
                </a:cubicBezTo>
                <a:cubicBezTo>
                  <a:pt x="109939" y="15609"/>
                  <a:pt x="109894" y="15631"/>
                  <a:pt x="109853" y="15654"/>
                </a:cubicBezTo>
                <a:cubicBezTo>
                  <a:pt x="110224" y="15646"/>
                  <a:pt x="110592" y="15642"/>
                  <a:pt x="110952" y="15642"/>
                </a:cubicBezTo>
                <a:close/>
                <a:moveTo>
                  <a:pt x="109597" y="15796"/>
                </a:moveTo>
                <a:cubicBezTo>
                  <a:pt x="109545" y="15823"/>
                  <a:pt x="109496" y="15853"/>
                  <a:pt x="109447" y="15879"/>
                </a:cubicBezTo>
                <a:cubicBezTo>
                  <a:pt x="109808" y="15883"/>
                  <a:pt x="110157" y="15890"/>
                  <a:pt x="110502" y="15901"/>
                </a:cubicBezTo>
                <a:cubicBezTo>
                  <a:pt x="110569" y="15860"/>
                  <a:pt x="110641" y="15823"/>
                  <a:pt x="110712" y="15781"/>
                </a:cubicBezTo>
                <a:cubicBezTo>
                  <a:pt x="110348" y="15781"/>
                  <a:pt x="109976" y="15789"/>
                  <a:pt x="109597" y="15796"/>
                </a:cubicBezTo>
                <a:close/>
                <a:moveTo>
                  <a:pt x="109733" y="15657"/>
                </a:moveTo>
                <a:cubicBezTo>
                  <a:pt x="109770" y="15635"/>
                  <a:pt x="109811" y="15612"/>
                  <a:pt x="109849" y="15590"/>
                </a:cubicBezTo>
                <a:cubicBezTo>
                  <a:pt x="109481" y="15605"/>
                  <a:pt x="109106" y="15624"/>
                  <a:pt x="108727" y="15642"/>
                </a:cubicBezTo>
                <a:cubicBezTo>
                  <a:pt x="108701" y="15657"/>
                  <a:pt x="108674" y="15672"/>
                  <a:pt x="108648" y="15688"/>
                </a:cubicBezTo>
                <a:cubicBezTo>
                  <a:pt x="109016" y="15672"/>
                  <a:pt x="109376" y="15661"/>
                  <a:pt x="109733" y="15657"/>
                </a:cubicBezTo>
                <a:close/>
                <a:moveTo>
                  <a:pt x="108975" y="15879"/>
                </a:moveTo>
                <a:cubicBezTo>
                  <a:pt x="109095" y="15879"/>
                  <a:pt x="109211" y="15879"/>
                  <a:pt x="109331" y="15879"/>
                </a:cubicBezTo>
                <a:cubicBezTo>
                  <a:pt x="109380" y="15853"/>
                  <a:pt x="109425" y="15826"/>
                  <a:pt x="109474" y="15800"/>
                </a:cubicBezTo>
                <a:cubicBezTo>
                  <a:pt x="109113" y="15808"/>
                  <a:pt x="108746" y="15819"/>
                  <a:pt x="108374" y="15834"/>
                </a:cubicBezTo>
                <a:cubicBezTo>
                  <a:pt x="108344" y="15849"/>
                  <a:pt x="108314" y="15868"/>
                  <a:pt x="108284" y="15883"/>
                </a:cubicBezTo>
                <a:cubicBezTo>
                  <a:pt x="108517" y="15879"/>
                  <a:pt x="108746" y="15879"/>
                  <a:pt x="108975" y="15879"/>
                </a:cubicBezTo>
                <a:close/>
                <a:moveTo>
                  <a:pt x="107879" y="16104"/>
                </a:moveTo>
                <a:cubicBezTo>
                  <a:pt x="108220" y="16111"/>
                  <a:pt x="108551" y="16123"/>
                  <a:pt x="108873" y="16141"/>
                </a:cubicBezTo>
                <a:cubicBezTo>
                  <a:pt x="108945" y="16100"/>
                  <a:pt x="109016" y="16059"/>
                  <a:pt x="109087" y="16018"/>
                </a:cubicBezTo>
                <a:cubicBezTo>
                  <a:pt x="109050" y="16018"/>
                  <a:pt x="109012" y="16018"/>
                  <a:pt x="108975" y="16018"/>
                </a:cubicBezTo>
                <a:lnTo>
                  <a:pt x="108975" y="16018"/>
                </a:lnTo>
                <a:cubicBezTo>
                  <a:pt x="108659" y="16018"/>
                  <a:pt x="108344" y="16021"/>
                  <a:pt x="108022" y="16025"/>
                </a:cubicBezTo>
                <a:cubicBezTo>
                  <a:pt x="107977" y="16051"/>
                  <a:pt x="107928" y="16078"/>
                  <a:pt x="107879" y="16104"/>
                </a:cubicBezTo>
                <a:close/>
                <a:moveTo>
                  <a:pt x="107763" y="16100"/>
                </a:moveTo>
                <a:cubicBezTo>
                  <a:pt x="107808" y="16078"/>
                  <a:pt x="107849" y="16051"/>
                  <a:pt x="107894" y="16029"/>
                </a:cubicBezTo>
                <a:cubicBezTo>
                  <a:pt x="107541" y="16036"/>
                  <a:pt x="107181" y="16044"/>
                  <a:pt x="106813" y="16059"/>
                </a:cubicBezTo>
                <a:cubicBezTo>
                  <a:pt x="106795" y="16070"/>
                  <a:pt x="106772" y="16081"/>
                  <a:pt x="106750" y="16093"/>
                </a:cubicBezTo>
                <a:cubicBezTo>
                  <a:pt x="106791" y="16093"/>
                  <a:pt x="106828" y="16093"/>
                  <a:pt x="106866" y="16093"/>
                </a:cubicBezTo>
                <a:cubicBezTo>
                  <a:pt x="107174" y="16093"/>
                  <a:pt x="107470" y="16096"/>
                  <a:pt x="107763" y="16100"/>
                </a:cubicBezTo>
                <a:close/>
                <a:moveTo>
                  <a:pt x="108269" y="16490"/>
                </a:moveTo>
                <a:cubicBezTo>
                  <a:pt x="108393" y="16419"/>
                  <a:pt x="108517" y="16344"/>
                  <a:pt x="108644" y="16273"/>
                </a:cubicBezTo>
                <a:cubicBezTo>
                  <a:pt x="108318" y="16258"/>
                  <a:pt x="107980" y="16247"/>
                  <a:pt x="107635" y="16243"/>
                </a:cubicBezTo>
                <a:cubicBezTo>
                  <a:pt x="107545" y="16292"/>
                  <a:pt x="107455" y="16340"/>
                  <a:pt x="107369" y="16389"/>
                </a:cubicBezTo>
                <a:cubicBezTo>
                  <a:pt x="107680" y="16419"/>
                  <a:pt x="107980" y="16453"/>
                  <a:pt x="108269" y="16490"/>
                </a:cubicBezTo>
                <a:close/>
                <a:moveTo>
                  <a:pt x="107327" y="17053"/>
                </a:moveTo>
                <a:cubicBezTo>
                  <a:pt x="107571" y="16903"/>
                  <a:pt x="107819" y="16757"/>
                  <a:pt x="108067" y="16610"/>
                </a:cubicBezTo>
                <a:cubicBezTo>
                  <a:pt x="107774" y="16573"/>
                  <a:pt x="107466" y="16543"/>
                  <a:pt x="107147" y="16517"/>
                </a:cubicBezTo>
                <a:cubicBezTo>
                  <a:pt x="106960" y="16622"/>
                  <a:pt x="106780" y="16723"/>
                  <a:pt x="106596" y="16832"/>
                </a:cubicBezTo>
                <a:cubicBezTo>
                  <a:pt x="106862" y="16896"/>
                  <a:pt x="107106" y="16971"/>
                  <a:pt x="107327" y="17053"/>
                </a:cubicBezTo>
                <a:close/>
                <a:moveTo>
                  <a:pt x="105804" y="18884"/>
                </a:moveTo>
                <a:cubicBezTo>
                  <a:pt x="106487" y="18411"/>
                  <a:pt x="107185" y="17946"/>
                  <a:pt x="107898" y="17488"/>
                </a:cubicBezTo>
                <a:cubicBezTo>
                  <a:pt x="107710" y="17372"/>
                  <a:pt x="107489" y="17267"/>
                  <a:pt x="107234" y="17177"/>
                </a:cubicBezTo>
                <a:cubicBezTo>
                  <a:pt x="106660" y="17526"/>
                  <a:pt x="106097" y="17879"/>
                  <a:pt x="105542" y="18243"/>
                </a:cubicBezTo>
                <a:cubicBezTo>
                  <a:pt x="105654" y="18449"/>
                  <a:pt x="105744" y="18663"/>
                  <a:pt x="105804" y="18884"/>
                </a:cubicBezTo>
                <a:close/>
                <a:moveTo>
                  <a:pt x="85941" y="43482"/>
                </a:moveTo>
                <a:cubicBezTo>
                  <a:pt x="86616" y="42950"/>
                  <a:pt x="87299" y="42413"/>
                  <a:pt x="87986" y="41876"/>
                </a:cubicBezTo>
                <a:cubicBezTo>
                  <a:pt x="88886" y="39798"/>
                  <a:pt x="89948" y="37760"/>
                  <a:pt x="91164" y="35779"/>
                </a:cubicBezTo>
                <a:cubicBezTo>
                  <a:pt x="90278" y="36481"/>
                  <a:pt x="89378" y="37186"/>
                  <a:pt x="88477" y="37892"/>
                </a:cubicBezTo>
                <a:cubicBezTo>
                  <a:pt x="87472" y="39742"/>
                  <a:pt x="86598" y="41629"/>
                  <a:pt x="85862" y="43546"/>
                </a:cubicBezTo>
                <a:cubicBezTo>
                  <a:pt x="85888" y="43524"/>
                  <a:pt x="85915" y="43505"/>
                  <a:pt x="85941" y="43482"/>
                </a:cubicBezTo>
                <a:close/>
                <a:moveTo>
                  <a:pt x="84309" y="48431"/>
                </a:moveTo>
                <a:cubicBezTo>
                  <a:pt x="84890" y="47996"/>
                  <a:pt x="85479" y="47553"/>
                  <a:pt x="86080" y="47095"/>
                </a:cubicBezTo>
                <a:cubicBezTo>
                  <a:pt x="86571" y="45433"/>
                  <a:pt x="87168" y="43782"/>
                  <a:pt x="87862" y="42158"/>
                </a:cubicBezTo>
                <a:cubicBezTo>
                  <a:pt x="87247" y="42638"/>
                  <a:pt x="86639" y="43118"/>
                  <a:pt x="86031" y="43599"/>
                </a:cubicBezTo>
                <a:cubicBezTo>
                  <a:pt x="85941" y="43670"/>
                  <a:pt x="85851" y="43741"/>
                  <a:pt x="85761" y="43812"/>
                </a:cubicBezTo>
                <a:cubicBezTo>
                  <a:pt x="85187" y="45340"/>
                  <a:pt x="84703" y="46878"/>
                  <a:pt x="84309" y="48431"/>
                </a:cubicBezTo>
                <a:close/>
                <a:moveTo>
                  <a:pt x="84238" y="48484"/>
                </a:moveTo>
                <a:cubicBezTo>
                  <a:pt x="84628" y="46934"/>
                  <a:pt x="85108" y="45400"/>
                  <a:pt x="85675" y="43880"/>
                </a:cubicBezTo>
                <a:cubicBezTo>
                  <a:pt x="85007" y="44413"/>
                  <a:pt x="84354" y="44931"/>
                  <a:pt x="83709" y="45437"/>
                </a:cubicBezTo>
                <a:cubicBezTo>
                  <a:pt x="83251" y="46852"/>
                  <a:pt x="82868" y="48277"/>
                  <a:pt x="82568" y="49711"/>
                </a:cubicBezTo>
                <a:cubicBezTo>
                  <a:pt x="83119" y="49313"/>
                  <a:pt x="83675" y="48904"/>
                  <a:pt x="84238" y="48484"/>
                </a:cubicBezTo>
                <a:close/>
                <a:moveTo>
                  <a:pt x="81983" y="53365"/>
                </a:moveTo>
                <a:cubicBezTo>
                  <a:pt x="82470" y="53057"/>
                  <a:pt x="82958" y="52735"/>
                  <a:pt x="83453" y="52408"/>
                </a:cubicBezTo>
                <a:cubicBezTo>
                  <a:pt x="83637" y="51170"/>
                  <a:pt x="83881" y="49936"/>
                  <a:pt x="84185" y="48705"/>
                </a:cubicBezTo>
                <a:cubicBezTo>
                  <a:pt x="83626" y="49122"/>
                  <a:pt x="83071" y="49527"/>
                  <a:pt x="82527" y="49921"/>
                </a:cubicBezTo>
                <a:cubicBezTo>
                  <a:pt x="82294" y="51065"/>
                  <a:pt x="82110" y="52213"/>
                  <a:pt x="81983" y="53365"/>
                </a:cubicBezTo>
                <a:close/>
                <a:moveTo>
                  <a:pt x="81919" y="53406"/>
                </a:moveTo>
                <a:cubicBezTo>
                  <a:pt x="82046" y="52258"/>
                  <a:pt x="82226" y="51110"/>
                  <a:pt x="82459" y="49969"/>
                </a:cubicBezTo>
                <a:cubicBezTo>
                  <a:pt x="81930" y="50352"/>
                  <a:pt x="81409" y="50724"/>
                  <a:pt x="80895" y="51084"/>
                </a:cubicBezTo>
                <a:cubicBezTo>
                  <a:pt x="80722" y="52146"/>
                  <a:pt x="80598" y="53211"/>
                  <a:pt x="80519" y="54281"/>
                </a:cubicBezTo>
                <a:cubicBezTo>
                  <a:pt x="80985" y="53995"/>
                  <a:pt x="81450" y="53706"/>
                  <a:pt x="81919" y="53406"/>
                </a:cubicBezTo>
                <a:close/>
                <a:moveTo>
                  <a:pt x="80422" y="56941"/>
                </a:moveTo>
                <a:cubicBezTo>
                  <a:pt x="80422" y="56997"/>
                  <a:pt x="80422" y="57050"/>
                  <a:pt x="80422" y="57106"/>
                </a:cubicBezTo>
                <a:cubicBezTo>
                  <a:pt x="80849" y="56884"/>
                  <a:pt x="81277" y="56659"/>
                  <a:pt x="81709" y="56423"/>
                </a:cubicBezTo>
                <a:cubicBezTo>
                  <a:pt x="81735" y="55477"/>
                  <a:pt x="81799" y="54532"/>
                  <a:pt x="81900" y="53586"/>
                </a:cubicBezTo>
                <a:cubicBezTo>
                  <a:pt x="81435" y="53883"/>
                  <a:pt x="80970" y="54172"/>
                  <a:pt x="80508" y="54453"/>
                </a:cubicBezTo>
                <a:cubicBezTo>
                  <a:pt x="80452" y="55282"/>
                  <a:pt x="80422" y="56112"/>
                  <a:pt x="80422" y="56941"/>
                </a:cubicBezTo>
                <a:close/>
                <a:moveTo>
                  <a:pt x="79112" y="57762"/>
                </a:moveTo>
                <a:cubicBezTo>
                  <a:pt x="79529" y="57560"/>
                  <a:pt x="79945" y="57353"/>
                  <a:pt x="80362" y="57136"/>
                </a:cubicBezTo>
                <a:cubicBezTo>
                  <a:pt x="80362" y="57072"/>
                  <a:pt x="80362" y="57008"/>
                  <a:pt x="80362" y="56941"/>
                </a:cubicBezTo>
                <a:cubicBezTo>
                  <a:pt x="80362" y="56127"/>
                  <a:pt x="80388" y="55309"/>
                  <a:pt x="80444" y="54491"/>
                </a:cubicBezTo>
                <a:cubicBezTo>
                  <a:pt x="79994" y="54765"/>
                  <a:pt x="79548" y="55031"/>
                  <a:pt x="79101" y="55286"/>
                </a:cubicBezTo>
                <a:cubicBezTo>
                  <a:pt x="79090" y="55654"/>
                  <a:pt x="79082" y="56018"/>
                  <a:pt x="79082" y="56385"/>
                </a:cubicBezTo>
                <a:cubicBezTo>
                  <a:pt x="79082" y="56843"/>
                  <a:pt x="79094" y="57305"/>
                  <a:pt x="79112" y="57762"/>
                </a:cubicBezTo>
                <a:close/>
                <a:moveTo>
                  <a:pt x="77855" y="58509"/>
                </a:moveTo>
                <a:cubicBezTo>
                  <a:pt x="77904" y="59173"/>
                  <a:pt x="77975" y="59837"/>
                  <a:pt x="78069" y="60498"/>
                </a:cubicBezTo>
                <a:cubicBezTo>
                  <a:pt x="78452" y="60355"/>
                  <a:pt x="78831" y="60209"/>
                  <a:pt x="79214" y="60059"/>
                </a:cubicBezTo>
                <a:cubicBezTo>
                  <a:pt x="79142" y="59353"/>
                  <a:pt x="79086" y="58652"/>
                  <a:pt x="79056" y="57946"/>
                </a:cubicBezTo>
                <a:cubicBezTo>
                  <a:pt x="78655" y="58138"/>
                  <a:pt x="78253" y="58325"/>
                  <a:pt x="77855" y="58509"/>
                </a:cubicBezTo>
                <a:close/>
                <a:moveTo>
                  <a:pt x="76602" y="58903"/>
                </a:moveTo>
                <a:cubicBezTo>
                  <a:pt x="76992" y="58738"/>
                  <a:pt x="77386" y="58565"/>
                  <a:pt x="77780" y="58389"/>
                </a:cubicBezTo>
                <a:cubicBezTo>
                  <a:pt x="77724" y="57620"/>
                  <a:pt x="77690" y="56851"/>
                  <a:pt x="77687" y="56081"/>
                </a:cubicBezTo>
                <a:cubicBezTo>
                  <a:pt x="77270" y="56310"/>
                  <a:pt x="76854" y="56532"/>
                  <a:pt x="76437" y="56742"/>
                </a:cubicBezTo>
                <a:cubicBezTo>
                  <a:pt x="76471" y="57466"/>
                  <a:pt x="76523" y="58186"/>
                  <a:pt x="76602" y="58903"/>
                </a:cubicBezTo>
                <a:moveTo>
                  <a:pt x="75724" y="61297"/>
                </a:moveTo>
                <a:cubicBezTo>
                  <a:pt x="76088" y="61184"/>
                  <a:pt x="76456" y="61064"/>
                  <a:pt x="76820" y="60940"/>
                </a:cubicBezTo>
                <a:cubicBezTo>
                  <a:pt x="76715" y="60321"/>
                  <a:pt x="76625" y="59698"/>
                  <a:pt x="76553" y="59076"/>
                </a:cubicBezTo>
                <a:cubicBezTo>
                  <a:pt x="76174" y="59237"/>
                  <a:pt x="75792" y="59391"/>
                  <a:pt x="75413" y="59537"/>
                </a:cubicBezTo>
                <a:cubicBezTo>
                  <a:pt x="75503" y="60126"/>
                  <a:pt x="75604" y="60711"/>
                  <a:pt x="75724" y="61297"/>
                </a:cubicBezTo>
                <a:moveTo>
                  <a:pt x="74238" y="59980"/>
                </a:moveTo>
                <a:cubicBezTo>
                  <a:pt x="74340" y="60531"/>
                  <a:pt x="74456" y="61083"/>
                  <a:pt x="74587" y="61631"/>
                </a:cubicBezTo>
                <a:cubicBezTo>
                  <a:pt x="74944" y="61533"/>
                  <a:pt x="75300" y="61428"/>
                  <a:pt x="75657" y="61316"/>
                </a:cubicBezTo>
                <a:cubicBezTo>
                  <a:pt x="75537" y="60734"/>
                  <a:pt x="75435" y="60149"/>
                  <a:pt x="75349" y="59563"/>
                </a:cubicBezTo>
                <a:cubicBezTo>
                  <a:pt x="74978" y="59710"/>
                  <a:pt x="74606" y="59845"/>
                  <a:pt x="74238" y="59980"/>
                </a:cubicBezTo>
                <a:close/>
                <a:moveTo>
                  <a:pt x="74212" y="59837"/>
                </a:moveTo>
                <a:cubicBezTo>
                  <a:pt x="74584" y="59706"/>
                  <a:pt x="74955" y="59567"/>
                  <a:pt x="75327" y="59421"/>
                </a:cubicBezTo>
                <a:cubicBezTo>
                  <a:pt x="75229" y="58753"/>
                  <a:pt x="75154" y="58081"/>
                  <a:pt x="75101" y="57410"/>
                </a:cubicBezTo>
                <a:cubicBezTo>
                  <a:pt x="74711" y="57597"/>
                  <a:pt x="74321" y="57777"/>
                  <a:pt x="73931" y="57950"/>
                </a:cubicBezTo>
                <a:cubicBezTo>
                  <a:pt x="74006" y="58580"/>
                  <a:pt x="74100" y="59211"/>
                  <a:pt x="74212" y="59837"/>
                </a:cubicBezTo>
                <a:close/>
                <a:moveTo>
                  <a:pt x="73473" y="61927"/>
                </a:moveTo>
                <a:cubicBezTo>
                  <a:pt x="73822" y="61841"/>
                  <a:pt x="74171" y="61747"/>
                  <a:pt x="74520" y="61653"/>
                </a:cubicBezTo>
                <a:cubicBezTo>
                  <a:pt x="74389" y="61105"/>
                  <a:pt x="74272" y="60554"/>
                  <a:pt x="74171" y="60002"/>
                </a:cubicBezTo>
                <a:cubicBezTo>
                  <a:pt x="73807" y="60130"/>
                  <a:pt x="73447" y="60254"/>
                  <a:pt x="73087" y="60370"/>
                </a:cubicBezTo>
                <a:cubicBezTo>
                  <a:pt x="73203" y="60892"/>
                  <a:pt x="73330" y="61409"/>
                  <a:pt x="73473" y="61927"/>
                </a:cubicBezTo>
                <a:close/>
                <a:moveTo>
                  <a:pt x="72377" y="62186"/>
                </a:moveTo>
                <a:cubicBezTo>
                  <a:pt x="72719" y="62111"/>
                  <a:pt x="73060" y="62028"/>
                  <a:pt x="73402" y="61946"/>
                </a:cubicBezTo>
                <a:cubicBezTo>
                  <a:pt x="73259" y="61432"/>
                  <a:pt x="73132" y="60914"/>
                  <a:pt x="73015" y="60396"/>
                </a:cubicBezTo>
                <a:cubicBezTo>
                  <a:pt x="72666" y="60509"/>
                  <a:pt x="72314" y="60618"/>
                  <a:pt x="71961" y="60719"/>
                </a:cubicBezTo>
                <a:cubicBezTo>
                  <a:pt x="72089" y="61210"/>
                  <a:pt x="72227" y="61698"/>
                  <a:pt x="72377" y="62186"/>
                </a:cubicBezTo>
                <a:close/>
                <a:moveTo>
                  <a:pt x="70858" y="61027"/>
                </a:moveTo>
                <a:cubicBezTo>
                  <a:pt x="70993" y="61488"/>
                  <a:pt x="71143" y="61946"/>
                  <a:pt x="71301" y="62404"/>
                </a:cubicBezTo>
                <a:cubicBezTo>
                  <a:pt x="71635" y="62340"/>
                  <a:pt x="71968" y="62272"/>
                  <a:pt x="72302" y="62201"/>
                </a:cubicBezTo>
                <a:cubicBezTo>
                  <a:pt x="72152" y="61717"/>
                  <a:pt x="72013" y="61229"/>
                  <a:pt x="71890" y="60741"/>
                </a:cubicBezTo>
                <a:cubicBezTo>
                  <a:pt x="71544" y="60843"/>
                  <a:pt x="71199" y="60937"/>
                  <a:pt x="70858" y="61027"/>
                </a:cubicBezTo>
                <a:close/>
                <a:moveTo>
                  <a:pt x="70820" y="60892"/>
                </a:moveTo>
                <a:cubicBezTo>
                  <a:pt x="71166" y="60802"/>
                  <a:pt x="71507" y="60708"/>
                  <a:pt x="71852" y="60606"/>
                </a:cubicBezTo>
                <a:cubicBezTo>
                  <a:pt x="71717" y="60059"/>
                  <a:pt x="71593" y="59507"/>
                  <a:pt x="71484" y="58956"/>
                </a:cubicBezTo>
                <a:cubicBezTo>
                  <a:pt x="71128" y="59091"/>
                  <a:pt x="70772" y="59218"/>
                  <a:pt x="70415" y="59342"/>
                </a:cubicBezTo>
                <a:cubicBezTo>
                  <a:pt x="70535" y="59860"/>
                  <a:pt x="70670" y="60378"/>
                  <a:pt x="70820" y="60892"/>
                </a:cubicBezTo>
                <a:close/>
                <a:moveTo>
                  <a:pt x="69732" y="61158"/>
                </a:moveTo>
                <a:cubicBezTo>
                  <a:pt x="70066" y="61079"/>
                  <a:pt x="70404" y="60997"/>
                  <a:pt x="70742" y="60910"/>
                </a:cubicBezTo>
                <a:cubicBezTo>
                  <a:pt x="70595" y="60396"/>
                  <a:pt x="70460" y="59882"/>
                  <a:pt x="70340" y="59368"/>
                </a:cubicBezTo>
                <a:cubicBezTo>
                  <a:pt x="69991" y="59485"/>
                  <a:pt x="69642" y="59597"/>
                  <a:pt x="69297" y="59702"/>
                </a:cubicBezTo>
                <a:cubicBezTo>
                  <a:pt x="69428" y="60190"/>
                  <a:pt x="69575" y="60674"/>
                  <a:pt x="69732" y="61158"/>
                </a:cubicBezTo>
                <a:moveTo>
                  <a:pt x="68663" y="61383"/>
                </a:moveTo>
                <a:cubicBezTo>
                  <a:pt x="68993" y="61319"/>
                  <a:pt x="69323" y="61248"/>
                  <a:pt x="69650" y="61173"/>
                </a:cubicBezTo>
                <a:cubicBezTo>
                  <a:pt x="69492" y="60693"/>
                  <a:pt x="69350" y="60212"/>
                  <a:pt x="69218" y="59728"/>
                </a:cubicBezTo>
                <a:cubicBezTo>
                  <a:pt x="68881" y="59830"/>
                  <a:pt x="68539" y="59927"/>
                  <a:pt x="68201" y="60021"/>
                </a:cubicBezTo>
                <a:cubicBezTo>
                  <a:pt x="68344" y="60475"/>
                  <a:pt x="68498" y="60929"/>
                  <a:pt x="68663" y="61383"/>
                </a:cubicBezTo>
                <a:moveTo>
                  <a:pt x="67612" y="61567"/>
                </a:moveTo>
                <a:cubicBezTo>
                  <a:pt x="67935" y="61518"/>
                  <a:pt x="68258" y="61458"/>
                  <a:pt x="68577" y="61398"/>
                </a:cubicBezTo>
                <a:cubicBezTo>
                  <a:pt x="68415" y="60948"/>
                  <a:pt x="68261" y="60498"/>
                  <a:pt x="68119" y="60044"/>
                </a:cubicBezTo>
                <a:cubicBezTo>
                  <a:pt x="67789" y="60130"/>
                  <a:pt x="67459" y="60212"/>
                  <a:pt x="67128" y="60291"/>
                </a:cubicBezTo>
                <a:cubicBezTo>
                  <a:pt x="67278" y="60719"/>
                  <a:pt x="67440" y="61143"/>
                  <a:pt x="67612" y="61567"/>
                </a:cubicBezTo>
                <a:close/>
                <a:moveTo>
                  <a:pt x="67579" y="61717"/>
                </a:moveTo>
                <a:cubicBezTo>
                  <a:pt x="67263" y="61766"/>
                  <a:pt x="66948" y="61811"/>
                  <a:pt x="66637" y="61852"/>
                </a:cubicBezTo>
                <a:cubicBezTo>
                  <a:pt x="66802" y="62216"/>
                  <a:pt x="66975" y="62576"/>
                  <a:pt x="67155" y="62936"/>
                </a:cubicBezTo>
                <a:cubicBezTo>
                  <a:pt x="67462" y="62918"/>
                  <a:pt x="67770" y="62891"/>
                  <a:pt x="68078" y="62861"/>
                </a:cubicBezTo>
                <a:cubicBezTo>
                  <a:pt x="67901" y="62482"/>
                  <a:pt x="67736" y="62100"/>
                  <a:pt x="67579" y="61717"/>
                </a:cubicBezTo>
                <a:close/>
                <a:moveTo>
                  <a:pt x="69109" y="62749"/>
                </a:moveTo>
                <a:cubicBezTo>
                  <a:pt x="68941" y="62344"/>
                  <a:pt x="68779" y="61938"/>
                  <a:pt x="68625" y="61529"/>
                </a:cubicBezTo>
                <a:cubicBezTo>
                  <a:pt x="68306" y="61593"/>
                  <a:pt x="67988" y="61649"/>
                  <a:pt x="67665" y="61702"/>
                </a:cubicBezTo>
                <a:cubicBezTo>
                  <a:pt x="67822" y="62088"/>
                  <a:pt x="67991" y="62471"/>
                  <a:pt x="68168" y="62854"/>
                </a:cubicBezTo>
                <a:cubicBezTo>
                  <a:pt x="68483" y="62824"/>
                  <a:pt x="68798" y="62790"/>
                  <a:pt x="69109" y="62749"/>
                </a:cubicBezTo>
                <a:moveTo>
                  <a:pt x="69166" y="62880"/>
                </a:moveTo>
                <a:cubicBezTo>
                  <a:pt x="68854" y="62918"/>
                  <a:pt x="68543" y="62955"/>
                  <a:pt x="68231" y="62985"/>
                </a:cubicBezTo>
                <a:cubicBezTo>
                  <a:pt x="68397" y="63338"/>
                  <a:pt x="68569" y="63691"/>
                  <a:pt x="68749" y="64039"/>
                </a:cubicBezTo>
                <a:cubicBezTo>
                  <a:pt x="69053" y="64024"/>
                  <a:pt x="69361" y="64009"/>
                  <a:pt x="69665" y="63987"/>
                </a:cubicBezTo>
                <a:cubicBezTo>
                  <a:pt x="69492" y="63619"/>
                  <a:pt x="69323" y="63252"/>
                  <a:pt x="69166" y="62880"/>
                </a:cubicBezTo>
                <a:moveTo>
                  <a:pt x="70693" y="63904"/>
                </a:moveTo>
                <a:cubicBezTo>
                  <a:pt x="70524" y="63514"/>
                  <a:pt x="70363" y="63124"/>
                  <a:pt x="70209" y="62734"/>
                </a:cubicBezTo>
                <a:cubicBezTo>
                  <a:pt x="69890" y="62783"/>
                  <a:pt x="69571" y="62828"/>
                  <a:pt x="69252" y="62869"/>
                </a:cubicBezTo>
                <a:cubicBezTo>
                  <a:pt x="69413" y="63240"/>
                  <a:pt x="69582" y="63612"/>
                  <a:pt x="69759" y="63983"/>
                </a:cubicBezTo>
                <a:cubicBezTo>
                  <a:pt x="70070" y="63961"/>
                  <a:pt x="70381" y="63934"/>
                  <a:pt x="70693" y="63904"/>
                </a:cubicBezTo>
                <a:close/>
                <a:moveTo>
                  <a:pt x="70749" y="64036"/>
                </a:moveTo>
                <a:cubicBezTo>
                  <a:pt x="70441" y="64066"/>
                  <a:pt x="70130" y="64092"/>
                  <a:pt x="69819" y="64115"/>
                </a:cubicBezTo>
                <a:cubicBezTo>
                  <a:pt x="69984" y="64456"/>
                  <a:pt x="70156" y="64797"/>
                  <a:pt x="70336" y="65135"/>
                </a:cubicBezTo>
                <a:cubicBezTo>
                  <a:pt x="70640" y="65131"/>
                  <a:pt x="70948" y="65120"/>
                  <a:pt x="71252" y="65109"/>
                </a:cubicBezTo>
                <a:cubicBezTo>
                  <a:pt x="71075" y="64752"/>
                  <a:pt x="70910" y="64396"/>
                  <a:pt x="70749" y="64036"/>
                </a:cubicBezTo>
                <a:close/>
                <a:moveTo>
                  <a:pt x="72272" y="65053"/>
                </a:moveTo>
                <a:cubicBezTo>
                  <a:pt x="72104" y="64677"/>
                  <a:pt x="71938" y="64298"/>
                  <a:pt x="71785" y="63919"/>
                </a:cubicBezTo>
                <a:cubicBezTo>
                  <a:pt x="71469" y="63961"/>
                  <a:pt x="71154" y="63994"/>
                  <a:pt x="70835" y="64028"/>
                </a:cubicBezTo>
                <a:cubicBezTo>
                  <a:pt x="70997" y="64388"/>
                  <a:pt x="71166" y="64749"/>
                  <a:pt x="71342" y="65105"/>
                </a:cubicBezTo>
                <a:cubicBezTo>
                  <a:pt x="71650" y="65090"/>
                  <a:pt x="71961" y="65075"/>
                  <a:pt x="72272" y="65053"/>
                </a:cubicBezTo>
                <a:moveTo>
                  <a:pt x="72332" y="65180"/>
                </a:moveTo>
                <a:cubicBezTo>
                  <a:pt x="72021" y="65203"/>
                  <a:pt x="71713" y="65221"/>
                  <a:pt x="71406" y="65233"/>
                </a:cubicBezTo>
                <a:cubicBezTo>
                  <a:pt x="71571" y="65567"/>
                  <a:pt x="71743" y="65900"/>
                  <a:pt x="71923" y="66231"/>
                </a:cubicBezTo>
                <a:cubicBezTo>
                  <a:pt x="71991" y="66231"/>
                  <a:pt x="72062" y="66231"/>
                  <a:pt x="72134" y="66231"/>
                </a:cubicBezTo>
                <a:cubicBezTo>
                  <a:pt x="72366" y="66231"/>
                  <a:pt x="72599" y="66231"/>
                  <a:pt x="72831" y="66223"/>
                </a:cubicBezTo>
                <a:cubicBezTo>
                  <a:pt x="72659" y="65878"/>
                  <a:pt x="72490" y="65529"/>
                  <a:pt x="72332" y="65180"/>
                </a:cubicBezTo>
                <a:close/>
                <a:moveTo>
                  <a:pt x="73848" y="66193"/>
                </a:moveTo>
                <a:cubicBezTo>
                  <a:pt x="73679" y="65829"/>
                  <a:pt x="73514" y="65465"/>
                  <a:pt x="73360" y="65098"/>
                </a:cubicBezTo>
                <a:cubicBezTo>
                  <a:pt x="73045" y="65128"/>
                  <a:pt x="72730" y="65154"/>
                  <a:pt x="72415" y="65176"/>
                </a:cubicBezTo>
                <a:cubicBezTo>
                  <a:pt x="72576" y="65525"/>
                  <a:pt x="72745" y="65874"/>
                  <a:pt x="72921" y="66223"/>
                </a:cubicBezTo>
                <a:cubicBezTo>
                  <a:pt x="73229" y="66216"/>
                  <a:pt x="73541" y="66208"/>
                  <a:pt x="73848" y="66193"/>
                </a:cubicBezTo>
                <a:close/>
                <a:moveTo>
                  <a:pt x="73908" y="66321"/>
                </a:moveTo>
                <a:cubicBezTo>
                  <a:pt x="73601" y="66336"/>
                  <a:pt x="73293" y="66343"/>
                  <a:pt x="72985" y="66351"/>
                </a:cubicBezTo>
                <a:cubicBezTo>
                  <a:pt x="73154" y="66677"/>
                  <a:pt x="73327" y="67000"/>
                  <a:pt x="73503" y="67322"/>
                </a:cubicBezTo>
                <a:cubicBezTo>
                  <a:pt x="73807" y="67330"/>
                  <a:pt x="74107" y="67337"/>
                  <a:pt x="74411" y="67337"/>
                </a:cubicBezTo>
                <a:cubicBezTo>
                  <a:pt x="74238" y="67000"/>
                  <a:pt x="74070" y="66662"/>
                  <a:pt x="73908" y="66321"/>
                </a:cubicBezTo>
                <a:close/>
                <a:moveTo>
                  <a:pt x="74572" y="67337"/>
                </a:moveTo>
                <a:cubicBezTo>
                  <a:pt x="74858" y="67337"/>
                  <a:pt x="75139" y="67334"/>
                  <a:pt x="75424" y="67330"/>
                </a:cubicBezTo>
                <a:cubicBezTo>
                  <a:pt x="75251" y="66974"/>
                  <a:pt x="75090" y="66621"/>
                  <a:pt x="74933" y="66261"/>
                </a:cubicBezTo>
                <a:cubicBezTo>
                  <a:pt x="74617" y="66283"/>
                  <a:pt x="74306" y="66302"/>
                  <a:pt x="73991" y="66317"/>
                </a:cubicBezTo>
                <a:cubicBezTo>
                  <a:pt x="74156" y="66658"/>
                  <a:pt x="74325" y="67000"/>
                  <a:pt x="74497" y="67337"/>
                </a:cubicBezTo>
                <a:cubicBezTo>
                  <a:pt x="74524" y="67337"/>
                  <a:pt x="74550" y="67337"/>
                  <a:pt x="74572" y="67337"/>
                </a:cubicBezTo>
                <a:moveTo>
                  <a:pt x="75484" y="67454"/>
                </a:moveTo>
                <a:cubicBezTo>
                  <a:pt x="75180" y="67461"/>
                  <a:pt x="74876" y="67465"/>
                  <a:pt x="74572" y="67465"/>
                </a:cubicBezTo>
                <a:lnTo>
                  <a:pt x="74572" y="67465"/>
                </a:lnTo>
                <a:lnTo>
                  <a:pt x="74565" y="67465"/>
                </a:lnTo>
                <a:cubicBezTo>
                  <a:pt x="74734" y="67784"/>
                  <a:pt x="74903" y="68099"/>
                  <a:pt x="75083" y="68414"/>
                </a:cubicBezTo>
                <a:cubicBezTo>
                  <a:pt x="75383" y="68429"/>
                  <a:pt x="75687" y="68441"/>
                  <a:pt x="75987" y="68448"/>
                </a:cubicBezTo>
                <a:cubicBezTo>
                  <a:pt x="75814" y="68118"/>
                  <a:pt x="75645" y="67788"/>
                  <a:pt x="75484" y="67454"/>
                </a:cubicBezTo>
                <a:close/>
                <a:moveTo>
                  <a:pt x="76996" y="68459"/>
                </a:moveTo>
                <a:cubicBezTo>
                  <a:pt x="76824" y="68114"/>
                  <a:pt x="76658" y="67769"/>
                  <a:pt x="76501" y="67420"/>
                </a:cubicBezTo>
                <a:cubicBezTo>
                  <a:pt x="76189" y="67435"/>
                  <a:pt x="75878" y="67446"/>
                  <a:pt x="75567" y="67454"/>
                </a:cubicBezTo>
                <a:cubicBezTo>
                  <a:pt x="75728" y="67788"/>
                  <a:pt x="75897" y="68118"/>
                  <a:pt x="76073" y="68448"/>
                </a:cubicBezTo>
                <a:cubicBezTo>
                  <a:pt x="76381" y="68456"/>
                  <a:pt x="76688" y="68459"/>
                  <a:pt x="76996" y="68459"/>
                </a:cubicBezTo>
                <a:moveTo>
                  <a:pt x="77056" y="68583"/>
                </a:moveTo>
                <a:lnTo>
                  <a:pt x="77034" y="68583"/>
                </a:lnTo>
                <a:lnTo>
                  <a:pt x="77034" y="68583"/>
                </a:lnTo>
                <a:cubicBezTo>
                  <a:pt x="76734" y="68583"/>
                  <a:pt x="76437" y="68579"/>
                  <a:pt x="76141" y="68576"/>
                </a:cubicBezTo>
                <a:cubicBezTo>
                  <a:pt x="76310" y="68887"/>
                  <a:pt x="76482" y="69198"/>
                  <a:pt x="76658" y="69506"/>
                </a:cubicBezTo>
                <a:cubicBezTo>
                  <a:pt x="76959" y="69525"/>
                  <a:pt x="77263" y="69540"/>
                  <a:pt x="77563" y="69555"/>
                </a:cubicBezTo>
                <a:cubicBezTo>
                  <a:pt x="77386" y="69232"/>
                  <a:pt x="77218" y="68910"/>
                  <a:pt x="77056" y="68583"/>
                </a:cubicBezTo>
                <a:close/>
                <a:moveTo>
                  <a:pt x="78565" y="69585"/>
                </a:moveTo>
                <a:cubicBezTo>
                  <a:pt x="78392" y="69247"/>
                  <a:pt x="78227" y="68910"/>
                  <a:pt x="78069" y="68572"/>
                </a:cubicBezTo>
                <a:cubicBezTo>
                  <a:pt x="77758" y="68579"/>
                  <a:pt x="77446" y="68583"/>
                  <a:pt x="77139" y="68583"/>
                </a:cubicBezTo>
                <a:cubicBezTo>
                  <a:pt x="77300" y="68910"/>
                  <a:pt x="77469" y="69232"/>
                  <a:pt x="77645" y="69559"/>
                </a:cubicBezTo>
                <a:cubicBezTo>
                  <a:pt x="77953" y="69570"/>
                  <a:pt x="78257" y="69577"/>
                  <a:pt x="78565" y="69585"/>
                </a:cubicBezTo>
                <a:close/>
                <a:moveTo>
                  <a:pt x="78628" y="69709"/>
                </a:moveTo>
                <a:cubicBezTo>
                  <a:pt x="78321" y="69701"/>
                  <a:pt x="78020" y="69694"/>
                  <a:pt x="77713" y="69682"/>
                </a:cubicBezTo>
                <a:cubicBezTo>
                  <a:pt x="77882" y="69986"/>
                  <a:pt x="78058" y="70294"/>
                  <a:pt x="78234" y="70594"/>
                </a:cubicBezTo>
                <a:cubicBezTo>
                  <a:pt x="78534" y="70620"/>
                  <a:pt x="78835" y="70639"/>
                  <a:pt x="79135" y="70658"/>
                </a:cubicBezTo>
                <a:cubicBezTo>
                  <a:pt x="78958" y="70343"/>
                  <a:pt x="78790" y="70028"/>
                  <a:pt x="78628" y="69709"/>
                </a:cubicBezTo>
                <a:close/>
                <a:moveTo>
                  <a:pt x="80133" y="70707"/>
                </a:moveTo>
                <a:cubicBezTo>
                  <a:pt x="79960" y="70377"/>
                  <a:pt x="79795" y="70050"/>
                  <a:pt x="79638" y="69716"/>
                </a:cubicBezTo>
                <a:cubicBezTo>
                  <a:pt x="79593" y="69716"/>
                  <a:pt x="79551" y="69716"/>
                  <a:pt x="79510" y="69716"/>
                </a:cubicBezTo>
                <a:lnTo>
                  <a:pt x="79510" y="69716"/>
                </a:lnTo>
                <a:cubicBezTo>
                  <a:pt x="79240" y="69716"/>
                  <a:pt x="78973" y="69716"/>
                  <a:pt x="78707" y="69709"/>
                </a:cubicBezTo>
                <a:cubicBezTo>
                  <a:pt x="78872" y="70028"/>
                  <a:pt x="79041" y="70347"/>
                  <a:pt x="79217" y="70662"/>
                </a:cubicBezTo>
                <a:cubicBezTo>
                  <a:pt x="79521" y="70681"/>
                  <a:pt x="79829" y="70696"/>
                  <a:pt x="80133" y="70707"/>
                </a:cubicBezTo>
                <a:moveTo>
                  <a:pt x="80197" y="70831"/>
                </a:moveTo>
                <a:cubicBezTo>
                  <a:pt x="79893" y="70819"/>
                  <a:pt x="79589" y="70804"/>
                  <a:pt x="79285" y="70786"/>
                </a:cubicBezTo>
                <a:cubicBezTo>
                  <a:pt x="79454" y="71086"/>
                  <a:pt x="79630" y="71386"/>
                  <a:pt x="79810" y="71682"/>
                </a:cubicBezTo>
                <a:cubicBezTo>
                  <a:pt x="80107" y="71712"/>
                  <a:pt x="80407" y="71739"/>
                  <a:pt x="80707" y="71761"/>
                </a:cubicBezTo>
                <a:cubicBezTo>
                  <a:pt x="80531" y="71453"/>
                  <a:pt x="80362" y="71142"/>
                  <a:pt x="80197" y="70831"/>
                </a:cubicBezTo>
                <a:close/>
                <a:moveTo>
                  <a:pt x="81701" y="71829"/>
                </a:moveTo>
                <a:cubicBezTo>
                  <a:pt x="81529" y="71506"/>
                  <a:pt x="81364" y="71180"/>
                  <a:pt x="81202" y="70857"/>
                </a:cubicBezTo>
                <a:cubicBezTo>
                  <a:pt x="80891" y="70853"/>
                  <a:pt x="80583" y="70842"/>
                  <a:pt x="80275" y="70831"/>
                </a:cubicBezTo>
                <a:cubicBezTo>
                  <a:pt x="80441" y="71146"/>
                  <a:pt x="80609" y="71457"/>
                  <a:pt x="80786" y="71769"/>
                </a:cubicBezTo>
                <a:cubicBezTo>
                  <a:pt x="81090" y="71791"/>
                  <a:pt x="81397" y="71810"/>
                  <a:pt x="81701" y="71829"/>
                </a:cubicBezTo>
                <a:close/>
                <a:moveTo>
                  <a:pt x="81765" y="71949"/>
                </a:moveTo>
                <a:cubicBezTo>
                  <a:pt x="81461" y="71930"/>
                  <a:pt x="81161" y="71911"/>
                  <a:pt x="80857" y="71889"/>
                </a:cubicBezTo>
                <a:cubicBezTo>
                  <a:pt x="81026" y="72185"/>
                  <a:pt x="81202" y="72478"/>
                  <a:pt x="81382" y="72770"/>
                </a:cubicBezTo>
                <a:cubicBezTo>
                  <a:pt x="81679" y="72804"/>
                  <a:pt x="81979" y="72834"/>
                  <a:pt x="82279" y="72864"/>
                </a:cubicBezTo>
                <a:cubicBezTo>
                  <a:pt x="82103" y="72560"/>
                  <a:pt x="81930" y="72253"/>
                  <a:pt x="81765" y="71949"/>
                </a:cubicBezTo>
                <a:close/>
                <a:moveTo>
                  <a:pt x="83266" y="72943"/>
                </a:moveTo>
                <a:cubicBezTo>
                  <a:pt x="83093" y="72628"/>
                  <a:pt x="82924" y="72309"/>
                  <a:pt x="82763" y="71994"/>
                </a:cubicBezTo>
                <a:cubicBezTo>
                  <a:pt x="82455" y="71982"/>
                  <a:pt x="82148" y="71967"/>
                  <a:pt x="81840" y="71952"/>
                </a:cubicBezTo>
                <a:cubicBezTo>
                  <a:pt x="82009" y="72260"/>
                  <a:pt x="82181" y="72564"/>
                  <a:pt x="82358" y="72872"/>
                </a:cubicBezTo>
                <a:cubicBezTo>
                  <a:pt x="82658" y="72898"/>
                  <a:pt x="82962" y="72920"/>
                  <a:pt x="83266" y="72943"/>
                </a:cubicBezTo>
                <a:close/>
                <a:moveTo>
                  <a:pt x="83333" y="73063"/>
                </a:moveTo>
                <a:cubicBezTo>
                  <a:pt x="83029" y="73041"/>
                  <a:pt x="82729" y="73018"/>
                  <a:pt x="82425" y="72992"/>
                </a:cubicBezTo>
                <a:cubicBezTo>
                  <a:pt x="82598" y="73281"/>
                  <a:pt x="82774" y="73573"/>
                  <a:pt x="82951" y="73858"/>
                </a:cubicBezTo>
                <a:cubicBezTo>
                  <a:pt x="83251" y="73896"/>
                  <a:pt x="83547" y="73930"/>
                  <a:pt x="83844" y="73964"/>
                </a:cubicBezTo>
                <a:cubicBezTo>
                  <a:pt x="83671" y="73663"/>
                  <a:pt x="83498" y="73363"/>
                  <a:pt x="83333" y="73063"/>
                </a:cubicBezTo>
                <a:close/>
                <a:moveTo>
                  <a:pt x="84834" y="74057"/>
                </a:moveTo>
                <a:cubicBezTo>
                  <a:pt x="84658" y="73750"/>
                  <a:pt x="84493" y="73434"/>
                  <a:pt x="84328" y="73123"/>
                </a:cubicBezTo>
                <a:cubicBezTo>
                  <a:pt x="84020" y="73108"/>
                  <a:pt x="83712" y="73089"/>
                  <a:pt x="83405" y="73067"/>
                </a:cubicBezTo>
                <a:cubicBezTo>
                  <a:pt x="83573" y="73371"/>
                  <a:pt x="83746" y="73671"/>
                  <a:pt x="83922" y="73971"/>
                </a:cubicBezTo>
                <a:cubicBezTo>
                  <a:pt x="84226" y="74001"/>
                  <a:pt x="84530" y="74031"/>
                  <a:pt x="84834" y="74057"/>
                </a:cubicBezTo>
                <a:close/>
                <a:moveTo>
                  <a:pt x="84898" y="74177"/>
                </a:moveTo>
                <a:cubicBezTo>
                  <a:pt x="84598" y="74151"/>
                  <a:pt x="84294" y="74121"/>
                  <a:pt x="83994" y="74091"/>
                </a:cubicBezTo>
                <a:cubicBezTo>
                  <a:pt x="84166" y="74376"/>
                  <a:pt x="84339" y="74661"/>
                  <a:pt x="84519" y="74947"/>
                </a:cubicBezTo>
                <a:cubicBezTo>
                  <a:pt x="84819" y="74988"/>
                  <a:pt x="85116" y="75025"/>
                  <a:pt x="85416" y="75063"/>
                </a:cubicBezTo>
                <a:cubicBezTo>
                  <a:pt x="85239" y="74766"/>
                  <a:pt x="85067" y="74474"/>
                  <a:pt x="84898" y="74177"/>
                </a:cubicBezTo>
                <a:moveTo>
                  <a:pt x="86387" y="75168"/>
                </a:moveTo>
                <a:cubicBezTo>
                  <a:pt x="86215" y="74864"/>
                  <a:pt x="86046" y="74560"/>
                  <a:pt x="85881" y="74252"/>
                </a:cubicBezTo>
                <a:cubicBezTo>
                  <a:pt x="85577" y="74230"/>
                  <a:pt x="85273" y="74207"/>
                  <a:pt x="84973" y="74181"/>
                </a:cubicBezTo>
                <a:cubicBezTo>
                  <a:pt x="85138" y="74481"/>
                  <a:pt x="85311" y="74774"/>
                  <a:pt x="85491" y="75070"/>
                </a:cubicBezTo>
                <a:cubicBezTo>
                  <a:pt x="85787" y="75108"/>
                  <a:pt x="86087" y="75138"/>
                  <a:pt x="86387" y="75168"/>
                </a:cubicBezTo>
                <a:close/>
                <a:moveTo>
                  <a:pt x="86973" y="76158"/>
                </a:moveTo>
                <a:cubicBezTo>
                  <a:pt x="86796" y="75870"/>
                  <a:pt x="86624" y="75581"/>
                  <a:pt x="86455" y="75288"/>
                </a:cubicBezTo>
                <a:cubicBezTo>
                  <a:pt x="86155" y="75258"/>
                  <a:pt x="85858" y="75224"/>
                  <a:pt x="85562" y="75190"/>
                </a:cubicBezTo>
                <a:cubicBezTo>
                  <a:pt x="85735" y="75472"/>
                  <a:pt x="85911" y="75753"/>
                  <a:pt x="86091" y="76035"/>
                </a:cubicBezTo>
                <a:cubicBezTo>
                  <a:pt x="86384" y="76080"/>
                  <a:pt x="86680" y="76121"/>
                  <a:pt x="86973" y="76158"/>
                </a:cubicBezTo>
                <a:close/>
                <a:moveTo>
                  <a:pt x="87048" y="76275"/>
                </a:moveTo>
                <a:cubicBezTo>
                  <a:pt x="86751" y="76237"/>
                  <a:pt x="86462" y="76196"/>
                  <a:pt x="86170" y="76155"/>
                </a:cubicBezTo>
                <a:cubicBezTo>
                  <a:pt x="86342" y="76421"/>
                  <a:pt x="86523" y="76691"/>
                  <a:pt x="86706" y="76958"/>
                </a:cubicBezTo>
                <a:cubicBezTo>
                  <a:pt x="86995" y="77010"/>
                  <a:pt x="87284" y="77059"/>
                  <a:pt x="87573" y="77108"/>
                </a:cubicBezTo>
                <a:cubicBezTo>
                  <a:pt x="87393" y="76830"/>
                  <a:pt x="87217" y="76556"/>
                  <a:pt x="87048" y="76275"/>
                </a:cubicBezTo>
                <a:close/>
                <a:moveTo>
                  <a:pt x="88545" y="77258"/>
                </a:moveTo>
                <a:cubicBezTo>
                  <a:pt x="88369" y="76973"/>
                  <a:pt x="88196" y="76684"/>
                  <a:pt x="88023" y="76395"/>
                </a:cubicBezTo>
                <a:cubicBezTo>
                  <a:pt x="87723" y="76361"/>
                  <a:pt x="87419" y="76324"/>
                  <a:pt x="87119" y="76286"/>
                </a:cubicBezTo>
                <a:cubicBezTo>
                  <a:pt x="87292" y="76564"/>
                  <a:pt x="87468" y="76841"/>
                  <a:pt x="87652" y="77119"/>
                </a:cubicBezTo>
                <a:cubicBezTo>
                  <a:pt x="87948" y="77168"/>
                  <a:pt x="88248" y="77213"/>
                  <a:pt x="88545" y="77258"/>
                </a:cubicBezTo>
                <a:moveTo>
                  <a:pt x="88620" y="77374"/>
                </a:moveTo>
                <a:cubicBezTo>
                  <a:pt x="88324" y="77329"/>
                  <a:pt x="88023" y="77284"/>
                  <a:pt x="87731" y="77239"/>
                </a:cubicBezTo>
                <a:cubicBezTo>
                  <a:pt x="87907" y="77505"/>
                  <a:pt x="88087" y="77768"/>
                  <a:pt x="88271" y="78031"/>
                </a:cubicBezTo>
                <a:cubicBezTo>
                  <a:pt x="88564" y="78087"/>
                  <a:pt x="88856" y="78143"/>
                  <a:pt x="89149" y="78192"/>
                </a:cubicBezTo>
                <a:cubicBezTo>
                  <a:pt x="88969" y="77922"/>
                  <a:pt x="88793" y="77648"/>
                  <a:pt x="88620" y="77374"/>
                </a:cubicBezTo>
                <a:close/>
                <a:moveTo>
                  <a:pt x="90121" y="78297"/>
                </a:moveTo>
                <a:cubicBezTo>
                  <a:pt x="89941" y="78072"/>
                  <a:pt x="89764" y="77787"/>
                  <a:pt x="89595" y="77505"/>
                </a:cubicBezTo>
                <a:cubicBezTo>
                  <a:pt x="89292" y="77468"/>
                  <a:pt x="88991" y="77427"/>
                  <a:pt x="88691" y="77382"/>
                </a:cubicBezTo>
                <a:cubicBezTo>
                  <a:pt x="88864" y="77659"/>
                  <a:pt x="89044" y="77933"/>
                  <a:pt x="89224" y="78207"/>
                </a:cubicBezTo>
                <a:cubicBezTo>
                  <a:pt x="89520" y="78260"/>
                  <a:pt x="89821" y="78308"/>
                  <a:pt x="90121" y="78297"/>
                </a:cubicBezTo>
                <a:close/>
                <a:moveTo>
                  <a:pt x="90192" y="78470"/>
                </a:moveTo>
                <a:cubicBezTo>
                  <a:pt x="89896" y="78421"/>
                  <a:pt x="89599" y="78376"/>
                  <a:pt x="89303" y="78323"/>
                </a:cubicBezTo>
                <a:cubicBezTo>
                  <a:pt x="89479" y="78586"/>
                  <a:pt x="89659" y="78849"/>
                  <a:pt x="89847" y="79111"/>
                </a:cubicBezTo>
                <a:cubicBezTo>
                  <a:pt x="90139" y="79168"/>
                  <a:pt x="90432" y="79224"/>
                  <a:pt x="90725" y="79280"/>
                </a:cubicBezTo>
                <a:cubicBezTo>
                  <a:pt x="90545" y="79010"/>
                  <a:pt x="90365" y="78740"/>
                  <a:pt x="90192" y="78470"/>
                </a:cubicBezTo>
                <a:close/>
                <a:moveTo>
                  <a:pt x="90263" y="78481"/>
                </a:moveTo>
                <a:cubicBezTo>
                  <a:pt x="90436" y="78751"/>
                  <a:pt x="90616" y="79025"/>
                  <a:pt x="90800" y="79295"/>
                </a:cubicBezTo>
                <a:cubicBezTo>
                  <a:pt x="91096" y="79348"/>
                  <a:pt x="91393" y="79400"/>
                  <a:pt x="91693" y="79453"/>
                </a:cubicBezTo>
                <a:cubicBezTo>
                  <a:pt x="91513" y="79171"/>
                  <a:pt x="91336" y="78894"/>
                  <a:pt x="91164" y="78612"/>
                </a:cubicBezTo>
                <a:cubicBezTo>
                  <a:pt x="90864" y="78571"/>
                  <a:pt x="90560" y="78526"/>
                  <a:pt x="90263" y="78481"/>
                </a:cubicBezTo>
                <a:close/>
                <a:moveTo>
                  <a:pt x="89663" y="77513"/>
                </a:moveTo>
                <a:cubicBezTo>
                  <a:pt x="89832" y="77798"/>
                  <a:pt x="90008" y="78083"/>
                  <a:pt x="90188" y="78365"/>
                </a:cubicBezTo>
                <a:cubicBezTo>
                  <a:pt x="90492" y="78413"/>
                  <a:pt x="90792" y="78458"/>
                  <a:pt x="91096" y="78500"/>
                </a:cubicBezTo>
                <a:cubicBezTo>
                  <a:pt x="90920" y="78207"/>
                  <a:pt x="90747" y="77914"/>
                  <a:pt x="90578" y="77622"/>
                </a:cubicBezTo>
                <a:cubicBezTo>
                  <a:pt x="90275" y="77588"/>
                  <a:pt x="89967" y="77550"/>
                  <a:pt x="89663" y="77513"/>
                </a:cubicBezTo>
                <a:close/>
                <a:moveTo>
                  <a:pt x="90068" y="76590"/>
                </a:moveTo>
                <a:cubicBezTo>
                  <a:pt x="90233" y="76901"/>
                  <a:pt x="90402" y="77209"/>
                  <a:pt x="90578" y="77513"/>
                </a:cubicBezTo>
                <a:cubicBezTo>
                  <a:pt x="90890" y="77550"/>
                  <a:pt x="91201" y="77580"/>
                  <a:pt x="91513" y="77610"/>
                </a:cubicBezTo>
                <a:cubicBezTo>
                  <a:pt x="91344" y="77292"/>
                  <a:pt x="91179" y="76976"/>
                  <a:pt x="91017" y="76657"/>
                </a:cubicBezTo>
                <a:cubicBezTo>
                  <a:pt x="90702" y="76635"/>
                  <a:pt x="90383" y="76616"/>
                  <a:pt x="90068" y="76590"/>
                </a:cubicBezTo>
                <a:close/>
                <a:moveTo>
                  <a:pt x="90481" y="75543"/>
                </a:moveTo>
                <a:cubicBezTo>
                  <a:pt x="90158" y="75532"/>
                  <a:pt x="89836" y="75521"/>
                  <a:pt x="89517" y="75506"/>
                </a:cubicBezTo>
                <a:cubicBezTo>
                  <a:pt x="89674" y="75832"/>
                  <a:pt x="89839" y="76155"/>
                  <a:pt x="90012" y="76477"/>
                </a:cubicBezTo>
                <a:cubicBezTo>
                  <a:pt x="90327" y="76504"/>
                  <a:pt x="90646" y="76526"/>
                  <a:pt x="90961" y="76545"/>
                </a:cubicBezTo>
                <a:cubicBezTo>
                  <a:pt x="90796" y="76211"/>
                  <a:pt x="90635" y="75877"/>
                  <a:pt x="90481" y="75543"/>
                </a:cubicBezTo>
                <a:moveTo>
                  <a:pt x="129311" y="12374"/>
                </a:moveTo>
                <a:cubicBezTo>
                  <a:pt x="135569" y="12374"/>
                  <a:pt x="141253" y="12874"/>
                  <a:pt x="145872" y="13947"/>
                </a:cubicBezTo>
                <a:cubicBezTo>
                  <a:pt x="150494" y="15016"/>
                  <a:pt x="154055" y="16656"/>
                  <a:pt x="156062" y="18948"/>
                </a:cubicBezTo>
                <a:cubicBezTo>
                  <a:pt x="158130" y="21300"/>
                  <a:pt x="159057" y="23998"/>
                  <a:pt x="159057" y="26898"/>
                </a:cubicBezTo>
                <a:cubicBezTo>
                  <a:pt x="159057" y="32144"/>
                  <a:pt x="156032" y="38046"/>
                  <a:pt x="151241" y="43824"/>
                </a:cubicBezTo>
                <a:cubicBezTo>
                  <a:pt x="146450" y="49606"/>
                  <a:pt x="139884" y="55267"/>
                  <a:pt x="132792" y="60017"/>
                </a:cubicBezTo>
                <a:cubicBezTo>
                  <a:pt x="119533" y="68943"/>
                  <a:pt x="104206" y="74267"/>
                  <a:pt x="90012" y="74372"/>
                </a:cubicBezTo>
                <a:cubicBezTo>
                  <a:pt x="90162" y="74725"/>
                  <a:pt x="90320" y="75082"/>
                  <a:pt x="90481" y="75434"/>
                </a:cubicBezTo>
                <a:cubicBezTo>
                  <a:pt x="91032" y="75449"/>
                  <a:pt x="91588" y="75457"/>
                  <a:pt x="92143" y="75457"/>
                </a:cubicBezTo>
                <a:cubicBezTo>
                  <a:pt x="106776" y="75457"/>
                  <a:pt x="122636" y="70121"/>
                  <a:pt x="136128" y="61117"/>
                </a:cubicBezTo>
                <a:cubicBezTo>
                  <a:pt x="143332" y="56333"/>
                  <a:pt x="149947" y="50600"/>
                  <a:pt x="154761" y="44724"/>
                </a:cubicBezTo>
                <a:cubicBezTo>
                  <a:pt x="159574" y="38849"/>
                  <a:pt x="162583" y="32830"/>
                  <a:pt x="162583" y="27480"/>
                </a:cubicBezTo>
                <a:cubicBezTo>
                  <a:pt x="162583" y="24430"/>
                  <a:pt x="161608" y="21601"/>
                  <a:pt x="159436" y="19124"/>
                </a:cubicBezTo>
                <a:cubicBezTo>
                  <a:pt x="157304" y="16689"/>
                  <a:pt x="153511" y="14926"/>
                  <a:pt x="148600" y="13778"/>
                </a:cubicBezTo>
                <a:cubicBezTo>
                  <a:pt x="143685" y="12626"/>
                  <a:pt x="137651" y="12089"/>
                  <a:pt x="131036" y="12089"/>
                </a:cubicBezTo>
                <a:cubicBezTo>
                  <a:pt x="127603" y="12089"/>
                  <a:pt x="124013" y="12232"/>
                  <a:pt x="120339" y="12513"/>
                </a:cubicBezTo>
                <a:cubicBezTo>
                  <a:pt x="120212" y="12581"/>
                  <a:pt x="120081" y="12648"/>
                  <a:pt x="119953" y="12712"/>
                </a:cubicBezTo>
                <a:cubicBezTo>
                  <a:pt x="123169" y="12491"/>
                  <a:pt x="126305" y="12374"/>
                  <a:pt x="129311" y="12374"/>
                </a:cubicBezTo>
                <a:close/>
                <a:moveTo>
                  <a:pt x="119338" y="13035"/>
                </a:moveTo>
                <a:cubicBezTo>
                  <a:pt x="122174" y="12855"/>
                  <a:pt x="124932" y="12761"/>
                  <a:pt x="127577" y="12761"/>
                </a:cubicBezTo>
                <a:cubicBezTo>
                  <a:pt x="133472" y="12761"/>
                  <a:pt x="138799" y="13222"/>
                  <a:pt x="143118" y="14213"/>
                </a:cubicBezTo>
                <a:cubicBezTo>
                  <a:pt x="147440" y="15207"/>
                  <a:pt x="150750" y="16723"/>
                  <a:pt x="152614" y="18850"/>
                </a:cubicBezTo>
                <a:lnTo>
                  <a:pt x="152614" y="18850"/>
                </a:lnTo>
                <a:cubicBezTo>
                  <a:pt x="154558" y="21060"/>
                  <a:pt x="155432" y="23600"/>
                  <a:pt x="155432" y="26332"/>
                </a:cubicBezTo>
                <a:cubicBezTo>
                  <a:pt x="155428" y="31423"/>
                  <a:pt x="152404" y="37190"/>
                  <a:pt x="147643" y="42863"/>
                </a:cubicBezTo>
                <a:cubicBezTo>
                  <a:pt x="142878" y="48536"/>
                  <a:pt x="136376" y="54115"/>
                  <a:pt x="129401" y="58828"/>
                </a:cubicBezTo>
                <a:cubicBezTo>
                  <a:pt x="116903" y="67315"/>
                  <a:pt x="102780" y="72553"/>
                  <a:pt x="89517" y="73138"/>
                </a:cubicBezTo>
                <a:cubicBezTo>
                  <a:pt x="89659" y="73513"/>
                  <a:pt x="89809" y="73888"/>
                  <a:pt x="89967" y="74260"/>
                </a:cubicBezTo>
                <a:cubicBezTo>
                  <a:pt x="104146" y="74166"/>
                  <a:pt x="119469" y="68850"/>
                  <a:pt x="132729" y="59924"/>
                </a:cubicBezTo>
                <a:cubicBezTo>
                  <a:pt x="139816" y="55177"/>
                  <a:pt x="146371" y="49523"/>
                  <a:pt x="151155" y="43752"/>
                </a:cubicBezTo>
                <a:cubicBezTo>
                  <a:pt x="155939" y="37986"/>
                  <a:pt x="158944" y="32099"/>
                  <a:pt x="158944" y="26898"/>
                </a:cubicBezTo>
                <a:cubicBezTo>
                  <a:pt x="158944" y="24024"/>
                  <a:pt x="158025" y="21357"/>
                  <a:pt x="155980" y="19023"/>
                </a:cubicBezTo>
                <a:cubicBezTo>
                  <a:pt x="153995" y="16761"/>
                  <a:pt x="150457" y="15121"/>
                  <a:pt x="145846" y="14055"/>
                </a:cubicBezTo>
                <a:cubicBezTo>
                  <a:pt x="141238" y="12986"/>
                  <a:pt x="135561" y="12487"/>
                  <a:pt x="129311" y="12487"/>
                </a:cubicBezTo>
                <a:cubicBezTo>
                  <a:pt x="126226" y="12487"/>
                  <a:pt x="123007" y="12607"/>
                  <a:pt x="119702" y="12843"/>
                </a:cubicBezTo>
                <a:cubicBezTo>
                  <a:pt x="119582" y="12907"/>
                  <a:pt x="119462" y="12971"/>
                  <a:pt x="119338" y="13035"/>
                </a:cubicBezTo>
                <a:close/>
                <a:moveTo>
                  <a:pt x="119225" y="13042"/>
                </a:moveTo>
                <a:cubicBezTo>
                  <a:pt x="119345" y="12979"/>
                  <a:pt x="119465" y="12915"/>
                  <a:pt x="119585" y="12851"/>
                </a:cubicBezTo>
                <a:cubicBezTo>
                  <a:pt x="119188" y="12881"/>
                  <a:pt x="118790" y="12911"/>
                  <a:pt x="118388" y="12941"/>
                </a:cubicBezTo>
                <a:cubicBezTo>
                  <a:pt x="118268" y="13001"/>
                  <a:pt x="118152" y="13061"/>
                  <a:pt x="118036" y="13121"/>
                </a:cubicBezTo>
                <a:cubicBezTo>
                  <a:pt x="118433" y="13095"/>
                  <a:pt x="118831" y="13069"/>
                  <a:pt x="119225" y="13042"/>
                </a:cubicBezTo>
                <a:close/>
                <a:moveTo>
                  <a:pt x="118640" y="13354"/>
                </a:moveTo>
                <a:cubicBezTo>
                  <a:pt x="118752" y="13294"/>
                  <a:pt x="118865" y="13234"/>
                  <a:pt x="118977" y="13174"/>
                </a:cubicBezTo>
                <a:cubicBezTo>
                  <a:pt x="118580" y="13200"/>
                  <a:pt x="118178" y="13226"/>
                  <a:pt x="117777" y="13256"/>
                </a:cubicBezTo>
                <a:cubicBezTo>
                  <a:pt x="117668" y="13312"/>
                  <a:pt x="117555" y="13373"/>
                  <a:pt x="117447" y="13429"/>
                </a:cubicBezTo>
                <a:cubicBezTo>
                  <a:pt x="117848" y="13403"/>
                  <a:pt x="118242" y="13376"/>
                  <a:pt x="118640" y="13354"/>
                </a:cubicBezTo>
                <a:moveTo>
                  <a:pt x="116888" y="13725"/>
                </a:moveTo>
                <a:cubicBezTo>
                  <a:pt x="117285" y="13703"/>
                  <a:pt x="117683" y="13680"/>
                  <a:pt x="118081" y="13661"/>
                </a:cubicBezTo>
                <a:cubicBezTo>
                  <a:pt x="118186" y="13601"/>
                  <a:pt x="118291" y="13545"/>
                  <a:pt x="118396" y="13485"/>
                </a:cubicBezTo>
                <a:cubicBezTo>
                  <a:pt x="117998" y="13511"/>
                  <a:pt x="117597" y="13538"/>
                  <a:pt x="117195" y="13564"/>
                </a:cubicBezTo>
                <a:cubicBezTo>
                  <a:pt x="117090" y="13616"/>
                  <a:pt x="116989" y="13673"/>
                  <a:pt x="116888" y="13725"/>
                </a:cubicBezTo>
                <a:close/>
                <a:moveTo>
                  <a:pt x="116768" y="13733"/>
                </a:moveTo>
                <a:cubicBezTo>
                  <a:pt x="116869" y="13680"/>
                  <a:pt x="116970" y="13628"/>
                  <a:pt x="117071" y="13571"/>
                </a:cubicBezTo>
                <a:cubicBezTo>
                  <a:pt x="116674" y="13598"/>
                  <a:pt x="116276" y="13628"/>
                  <a:pt x="115875" y="13661"/>
                </a:cubicBezTo>
                <a:cubicBezTo>
                  <a:pt x="115777" y="13710"/>
                  <a:pt x="115683" y="13759"/>
                  <a:pt x="115586" y="13812"/>
                </a:cubicBezTo>
                <a:cubicBezTo>
                  <a:pt x="115980" y="13785"/>
                  <a:pt x="116377" y="13759"/>
                  <a:pt x="116768" y="13733"/>
                </a:cubicBezTo>
                <a:close/>
                <a:moveTo>
                  <a:pt x="116239" y="14022"/>
                </a:moveTo>
                <a:cubicBezTo>
                  <a:pt x="116329" y="13973"/>
                  <a:pt x="116426" y="13920"/>
                  <a:pt x="116516" y="13868"/>
                </a:cubicBezTo>
                <a:cubicBezTo>
                  <a:pt x="116118" y="13894"/>
                  <a:pt x="115721" y="13920"/>
                  <a:pt x="115319" y="13950"/>
                </a:cubicBezTo>
                <a:cubicBezTo>
                  <a:pt x="115229" y="13999"/>
                  <a:pt x="115143" y="14044"/>
                  <a:pt x="115053" y="14093"/>
                </a:cubicBezTo>
                <a:cubicBezTo>
                  <a:pt x="115451" y="14067"/>
                  <a:pt x="115845" y="14044"/>
                  <a:pt x="116239" y="14022"/>
                </a:cubicBezTo>
                <a:close/>
                <a:moveTo>
                  <a:pt x="114546" y="14363"/>
                </a:moveTo>
                <a:cubicBezTo>
                  <a:pt x="114944" y="14341"/>
                  <a:pt x="115338" y="14322"/>
                  <a:pt x="115728" y="14303"/>
                </a:cubicBezTo>
                <a:cubicBezTo>
                  <a:pt x="115815" y="14254"/>
                  <a:pt x="115905" y="14205"/>
                  <a:pt x="115991" y="14157"/>
                </a:cubicBezTo>
                <a:cubicBezTo>
                  <a:pt x="115593" y="14179"/>
                  <a:pt x="115192" y="14205"/>
                  <a:pt x="114790" y="14232"/>
                </a:cubicBezTo>
                <a:cubicBezTo>
                  <a:pt x="114711" y="14277"/>
                  <a:pt x="114629" y="14318"/>
                  <a:pt x="114546" y="14363"/>
                </a:cubicBezTo>
                <a:close/>
                <a:moveTo>
                  <a:pt x="114426" y="14371"/>
                </a:moveTo>
                <a:cubicBezTo>
                  <a:pt x="114505" y="14326"/>
                  <a:pt x="114584" y="14284"/>
                  <a:pt x="114666" y="14239"/>
                </a:cubicBezTo>
                <a:cubicBezTo>
                  <a:pt x="114272" y="14265"/>
                  <a:pt x="113875" y="14292"/>
                  <a:pt x="113473" y="14322"/>
                </a:cubicBezTo>
                <a:cubicBezTo>
                  <a:pt x="113398" y="14363"/>
                  <a:pt x="113323" y="14404"/>
                  <a:pt x="113248" y="14442"/>
                </a:cubicBezTo>
                <a:cubicBezTo>
                  <a:pt x="113642" y="14416"/>
                  <a:pt x="114036" y="14393"/>
                  <a:pt x="114426" y="14371"/>
                </a:cubicBezTo>
                <a:close/>
                <a:moveTo>
                  <a:pt x="113950" y="14629"/>
                </a:moveTo>
                <a:cubicBezTo>
                  <a:pt x="114021" y="14592"/>
                  <a:pt x="114096" y="14551"/>
                  <a:pt x="114167" y="14509"/>
                </a:cubicBezTo>
                <a:cubicBezTo>
                  <a:pt x="113773" y="14532"/>
                  <a:pt x="113379" y="14558"/>
                  <a:pt x="112978" y="14584"/>
                </a:cubicBezTo>
                <a:cubicBezTo>
                  <a:pt x="112914" y="14622"/>
                  <a:pt x="112843" y="14659"/>
                  <a:pt x="112775" y="14693"/>
                </a:cubicBezTo>
                <a:cubicBezTo>
                  <a:pt x="113169" y="14671"/>
                  <a:pt x="113560" y="14648"/>
                  <a:pt x="113950" y="14629"/>
                </a:cubicBezTo>
                <a:close/>
                <a:moveTo>
                  <a:pt x="113492" y="14885"/>
                </a:moveTo>
                <a:cubicBezTo>
                  <a:pt x="113560" y="14847"/>
                  <a:pt x="113627" y="14810"/>
                  <a:pt x="113695" y="14772"/>
                </a:cubicBezTo>
                <a:cubicBezTo>
                  <a:pt x="113304" y="14791"/>
                  <a:pt x="112910" y="14813"/>
                  <a:pt x="112513" y="14836"/>
                </a:cubicBezTo>
                <a:cubicBezTo>
                  <a:pt x="112453" y="14870"/>
                  <a:pt x="112389" y="14903"/>
                  <a:pt x="112329" y="14937"/>
                </a:cubicBezTo>
                <a:cubicBezTo>
                  <a:pt x="112723" y="14915"/>
                  <a:pt x="113109" y="14900"/>
                  <a:pt x="113492" y="14885"/>
                </a:cubicBezTo>
                <a:close/>
                <a:moveTo>
                  <a:pt x="113049" y="15136"/>
                </a:moveTo>
                <a:cubicBezTo>
                  <a:pt x="113117" y="15098"/>
                  <a:pt x="113181" y="15061"/>
                  <a:pt x="113244" y="15023"/>
                </a:cubicBezTo>
                <a:cubicBezTo>
                  <a:pt x="112858" y="15038"/>
                  <a:pt x="112464" y="15057"/>
                  <a:pt x="112070" y="15080"/>
                </a:cubicBezTo>
                <a:cubicBezTo>
                  <a:pt x="112014" y="15110"/>
                  <a:pt x="111957" y="15140"/>
                  <a:pt x="111901" y="15170"/>
                </a:cubicBezTo>
                <a:cubicBezTo>
                  <a:pt x="112288" y="15155"/>
                  <a:pt x="112674" y="15143"/>
                  <a:pt x="113049" y="15136"/>
                </a:cubicBezTo>
                <a:close/>
                <a:moveTo>
                  <a:pt x="112610" y="15387"/>
                </a:moveTo>
                <a:cubicBezTo>
                  <a:pt x="112678" y="15350"/>
                  <a:pt x="112742" y="15312"/>
                  <a:pt x="112809" y="15275"/>
                </a:cubicBezTo>
                <a:cubicBezTo>
                  <a:pt x="112426" y="15282"/>
                  <a:pt x="112036" y="15297"/>
                  <a:pt x="111646" y="15312"/>
                </a:cubicBezTo>
                <a:cubicBezTo>
                  <a:pt x="111594" y="15342"/>
                  <a:pt x="111537" y="15372"/>
                  <a:pt x="111485" y="15402"/>
                </a:cubicBezTo>
                <a:cubicBezTo>
                  <a:pt x="111864" y="15395"/>
                  <a:pt x="112243" y="15391"/>
                  <a:pt x="112610" y="15387"/>
                </a:cubicBezTo>
                <a:close/>
                <a:moveTo>
                  <a:pt x="112153" y="15654"/>
                </a:moveTo>
                <a:cubicBezTo>
                  <a:pt x="112228" y="15612"/>
                  <a:pt x="112303" y="15567"/>
                  <a:pt x="112378" y="15522"/>
                </a:cubicBezTo>
                <a:cubicBezTo>
                  <a:pt x="112002" y="15526"/>
                  <a:pt x="111624" y="15534"/>
                  <a:pt x="111237" y="15545"/>
                </a:cubicBezTo>
                <a:cubicBezTo>
                  <a:pt x="111177" y="15575"/>
                  <a:pt x="111121" y="15609"/>
                  <a:pt x="111061" y="15642"/>
                </a:cubicBezTo>
                <a:cubicBezTo>
                  <a:pt x="111432" y="15642"/>
                  <a:pt x="111796" y="15646"/>
                  <a:pt x="112153" y="15654"/>
                </a:cubicBezTo>
                <a:close/>
                <a:moveTo>
                  <a:pt x="111646" y="15958"/>
                </a:moveTo>
                <a:cubicBezTo>
                  <a:pt x="111740" y="15898"/>
                  <a:pt x="111834" y="15841"/>
                  <a:pt x="111927" y="15785"/>
                </a:cubicBezTo>
                <a:cubicBezTo>
                  <a:pt x="111631" y="15781"/>
                  <a:pt x="111327" y="15781"/>
                  <a:pt x="111019" y="15781"/>
                </a:cubicBezTo>
                <a:cubicBezTo>
                  <a:pt x="110952" y="15781"/>
                  <a:pt x="110888" y="15781"/>
                  <a:pt x="110821" y="15781"/>
                </a:cubicBezTo>
                <a:cubicBezTo>
                  <a:pt x="110749" y="15823"/>
                  <a:pt x="110678" y="15864"/>
                  <a:pt x="110603" y="15905"/>
                </a:cubicBezTo>
                <a:cubicBezTo>
                  <a:pt x="110959" y="15916"/>
                  <a:pt x="111308" y="15935"/>
                  <a:pt x="111646" y="15958"/>
                </a:cubicBezTo>
                <a:close/>
                <a:moveTo>
                  <a:pt x="110059" y="16224"/>
                </a:moveTo>
                <a:cubicBezTo>
                  <a:pt x="110389" y="16258"/>
                  <a:pt x="110712" y="16292"/>
                  <a:pt x="111019" y="16337"/>
                </a:cubicBezTo>
                <a:cubicBezTo>
                  <a:pt x="111155" y="16250"/>
                  <a:pt x="111293" y="16168"/>
                  <a:pt x="111432" y="16081"/>
                </a:cubicBezTo>
                <a:cubicBezTo>
                  <a:pt x="111091" y="16063"/>
                  <a:pt x="110738" y="16048"/>
                  <a:pt x="110378" y="16036"/>
                </a:cubicBezTo>
                <a:cubicBezTo>
                  <a:pt x="110269" y="16100"/>
                  <a:pt x="110164" y="16164"/>
                  <a:pt x="110059" y="16224"/>
                </a:cubicBezTo>
                <a:close/>
                <a:moveTo>
                  <a:pt x="109965" y="16217"/>
                </a:moveTo>
                <a:cubicBezTo>
                  <a:pt x="110066" y="16157"/>
                  <a:pt x="110172" y="16096"/>
                  <a:pt x="110273" y="16036"/>
                </a:cubicBezTo>
                <a:cubicBezTo>
                  <a:pt x="109924" y="16025"/>
                  <a:pt x="109567" y="16021"/>
                  <a:pt x="109203" y="16018"/>
                </a:cubicBezTo>
                <a:cubicBezTo>
                  <a:pt x="109128" y="16063"/>
                  <a:pt x="109053" y="16104"/>
                  <a:pt x="108978" y="16145"/>
                </a:cubicBezTo>
                <a:cubicBezTo>
                  <a:pt x="109316" y="16164"/>
                  <a:pt x="109646" y="16190"/>
                  <a:pt x="109965" y="16217"/>
                </a:cubicBezTo>
                <a:close/>
                <a:moveTo>
                  <a:pt x="109234" y="16656"/>
                </a:moveTo>
                <a:cubicBezTo>
                  <a:pt x="109406" y="16550"/>
                  <a:pt x="109579" y="16445"/>
                  <a:pt x="109755" y="16340"/>
                </a:cubicBezTo>
                <a:cubicBezTo>
                  <a:pt x="109432" y="16314"/>
                  <a:pt x="109095" y="16295"/>
                  <a:pt x="108749" y="16277"/>
                </a:cubicBezTo>
                <a:cubicBezTo>
                  <a:pt x="108618" y="16352"/>
                  <a:pt x="108487" y="16427"/>
                  <a:pt x="108359" y="16505"/>
                </a:cubicBezTo>
                <a:cubicBezTo>
                  <a:pt x="108667" y="16547"/>
                  <a:pt x="108960" y="16599"/>
                  <a:pt x="109234" y="16656"/>
                </a:cubicBezTo>
                <a:close/>
                <a:moveTo>
                  <a:pt x="108037" y="17402"/>
                </a:moveTo>
                <a:cubicBezTo>
                  <a:pt x="108371" y="17188"/>
                  <a:pt x="108712" y="16974"/>
                  <a:pt x="109050" y="16768"/>
                </a:cubicBezTo>
                <a:cubicBezTo>
                  <a:pt x="108772" y="16712"/>
                  <a:pt x="108472" y="16663"/>
                  <a:pt x="108157" y="16622"/>
                </a:cubicBezTo>
                <a:cubicBezTo>
                  <a:pt x="107902" y="16772"/>
                  <a:pt x="107646" y="16926"/>
                  <a:pt x="107395" y="17079"/>
                </a:cubicBezTo>
                <a:cubicBezTo>
                  <a:pt x="107635" y="17173"/>
                  <a:pt x="107849" y="17282"/>
                  <a:pt x="108037" y="17402"/>
                </a:cubicBezTo>
                <a:moveTo>
                  <a:pt x="105905" y="19695"/>
                </a:moveTo>
                <a:cubicBezTo>
                  <a:pt x="105905" y="19728"/>
                  <a:pt x="105905" y="19762"/>
                  <a:pt x="105905" y="19796"/>
                </a:cubicBezTo>
                <a:cubicBezTo>
                  <a:pt x="105947" y="19762"/>
                  <a:pt x="105988" y="19732"/>
                  <a:pt x="106033" y="19702"/>
                </a:cubicBezTo>
                <a:cubicBezTo>
                  <a:pt x="106821" y="19113"/>
                  <a:pt x="107631" y="18539"/>
                  <a:pt x="108461" y="17980"/>
                </a:cubicBezTo>
                <a:cubicBezTo>
                  <a:pt x="108434" y="17946"/>
                  <a:pt x="108404" y="17912"/>
                  <a:pt x="108378" y="17879"/>
                </a:cubicBezTo>
                <a:lnTo>
                  <a:pt x="108431" y="17834"/>
                </a:lnTo>
                <a:lnTo>
                  <a:pt x="108378" y="17879"/>
                </a:lnTo>
                <a:cubicBezTo>
                  <a:pt x="108265" y="17751"/>
                  <a:pt x="108123" y="17631"/>
                  <a:pt x="107950" y="17522"/>
                </a:cubicBezTo>
                <a:cubicBezTo>
                  <a:pt x="107226" y="17984"/>
                  <a:pt x="106513" y="18456"/>
                  <a:pt x="105819" y="18944"/>
                </a:cubicBezTo>
                <a:cubicBezTo>
                  <a:pt x="105879" y="19184"/>
                  <a:pt x="105909" y="19436"/>
                  <a:pt x="105905" y="19695"/>
                </a:cubicBezTo>
                <a:close/>
                <a:moveTo>
                  <a:pt x="105662" y="21079"/>
                </a:moveTo>
                <a:cubicBezTo>
                  <a:pt x="106446" y="20441"/>
                  <a:pt x="107252" y="19815"/>
                  <a:pt x="108074" y="19207"/>
                </a:cubicBezTo>
                <a:cubicBezTo>
                  <a:pt x="108341" y="19012"/>
                  <a:pt x="108607" y="18817"/>
                  <a:pt x="108877" y="18625"/>
                </a:cubicBezTo>
                <a:cubicBezTo>
                  <a:pt x="108776" y="18415"/>
                  <a:pt x="108648" y="18216"/>
                  <a:pt x="108494" y="18021"/>
                </a:cubicBezTo>
                <a:cubicBezTo>
                  <a:pt x="107665" y="18580"/>
                  <a:pt x="106851" y="19154"/>
                  <a:pt x="106063" y="19743"/>
                </a:cubicBezTo>
                <a:cubicBezTo>
                  <a:pt x="106011" y="19781"/>
                  <a:pt x="105958" y="19822"/>
                  <a:pt x="105902" y="19863"/>
                </a:cubicBezTo>
                <a:cubicBezTo>
                  <a:pt x="105883" y="20254"/>
                  <a:pt x="105800" y="20659"/>
                  <a:pt x="105662" y="21079"/>
                </a:cubicBezTo>
                <a:close/>
                <a:moveTo>
                  <a:pt x="94691" y="32748"/>
                </a:moveTo>
                <a:cubicBezTo>
                  <a:pt x="97644" y="28583"/>
                  <a:pt x="101260" y="24704"/>
                  <a:pt x="105436" y="21263"/>
                </a:cubicBezTo>
                <a:cubicBezTo>
                  <a:pt x="105609" y="20816"/>
                  <a:pt x="105710" y="20385"/>
                  <a:pt x="105744" y="19980"/>
                </a:cubicBezTo>
                <a:cubicBezTo>
                  <a:pt x="99910" y="24370"/>
                  <a:pt x="95088" y="29607"/>
                  <a:pt x="91516" y="35307"/>
                </a:cubicBezTo>
                <a:cubicBezTo>
                  <a:pt x="92601" y="34447"/>
                  <a:pt x="93663" y="33592"/>
                  <a:pt x="94691" y="32748"/>
                </a:cubicBezTo>
                <a:close/>
                <a:moveTo>
                  <a:pt x="90353" y="40019"/>
                </a:moveTo>
                <a:cubicBezTo>
                  <a:pt x="91498" y="37685"/>
                  <a:pt x="92845" y="35404"/>
                  <a:pt x="94372" y="33202"/>
                </a:cubicBezTo>
                <a:cubicBezTo>
                  <a:pt x="93370" y="34020"/>
                  <a:pt x="92334" y="34849"/>
                  <a:pt x="91284" y="35682"/>
                </a:cubicBezTo>
                <a:cubicBezTo>
                  <a:pt x="90057" y="37674"/>
                  <a:pt x="88984" y="39723"/>
                  <a:pt x="88072" y="41805"/>
                </a:cubicBezTo>
                <a:cubicBezTo>
                  <a:pt x="88830" y="41212"/>
                  <a:pt x="89592" y="40616"/>
                  <a:pt x="90353" y="40019"/>
                </a:cubicBezTo>
                <a:close/>
                <a:moveTo>
                  <a:pt x="88031" y="45595"/>
                </a:moveTo>
                <a:cubicBezTo>
                  <a:pt x="88642" y="43812"/>
                  <a:pt x="89370" y="42053"/>
                  <a:pt x="90207" y="40319"/>
                </a:cubicBezTo>
                <a:cubicBezTo>
                  <a:pt x="89453" y="40912"/>
                  <a:pt x="88699" y="41501"/>
                  <a:pt x="87948" y="42090"/>
                </a:cubicBezTo>
                <a:cubicBezTo>
                  <a:pt x="87247" y="43719"/>
                  <a:pt x="86646" y="45373"/>
                  <a:pt x="86147" y="47043"/>
                </a:cubicBezTo>
                <a:cubicBezTo>
                  <a:pt x="86766" y="46570"/>
                  <a:pt x="87397" y="46086"/>
                  <a:pt x="88031" y="45595"/>
                </a:cubicBezTo>
                <a:moveTo>
                  <a:pt x="85116" y="51283"/>
                </a:moveTo>
                <a:cubicBezTo>
                  <a:pt x="85648" y="50915"/>
                  <a:pt x="86189" y="50536"/>
                  <a:pt x="86733" y="50146"/>
                </a:cubicBezTo>
                <a:cubicBezTo>
                  <a:pt x="87063" y="48701"/>
                  <a:pt x="87468" y="47264"/>
                  <a:pt x="87948" y="45842"/>
                </a:cubicBezTo>
                <a:cubicBezTo>
                  <a:pt x="87314" y="46330"/>
                  <a:pt x="86695" y="46810"/>
                  <a:pt x="86080" y="47276"/>
                </a:cubicBezTo>
                <a:cubicBezTo>
                  <a:pt x="85693" y="48604"/>
                  <a:pt x="85371" y="49939"/>
                  <a:pt x="85116" y="51283"/>
                </a:cubicBezTo>
                <a:moveTo>
                  <a:pt x="85052" y="51324"/>
                </a:moveTo>
                <a:cubicBezTo>
                  <a:pt x="85307" y="49988"/>
                  <a:pt x="85626" y="48653"/>
                  <a:pt x="86009" y="47332"/>
                </a:cubicBezTo>
                <a:cubicBezTo>
                  <a:pt x="85416" y="47782"/>
                  <a:pt x="84830" y="48221"/>
                  <a:pt x="84253" y="48653"/>
                </a:cubicBezTo>
                <a:cubicBezTo>
                  <a:pt x="83949" y="49883"/>
                  <a:pt x="83701" y="51125"/>
                  <a:pt x="83513" y="52367"/>
                </a:cubicBezTo>
                <a:cubicBezTo>
                  <a:pt x="84024" y="52029"/>
                  <a:pt x="84538" y="51680"/>
                  <a:pt x="85052" y="51324"/>
                </a:cubicBezTo>
                <a:close/>
                <a:moveTo>
                  <a:pt x="83164" y="55609"/>
                </a:moveTo>
                <a:cubicBezTo>
                  <a:pt x="83626" y="55342"/>
                  <a:pt x="84087" y="55068"/>
                  <a:pt x="84553" y="54787"/>
                </a:cubicBezTo>
                <a:cubicBezTo>
                  <a:pt x="84662" y="53699"/>
                  <a:pt x="84819" y="52607"/>
                  <a:pt x="85018" y="51523"/>
                </a:cubicBezTo>
                <a:cubicBezTo>
                  <a:pt x="84504" y="51876"/>
                  <a:pt x="83990" y="52221"/>
                  <a:pt x="83487" y="52558"/>
                </a:cubicBezTo>
                <a:cubicBezTo>
                  <a:pt x="83337" y="53571"/>
                  <a:pt x="83232" y="54588"/>
                  <a:pt x="83164" y="55609"/>
                </a:cubicBezTo>
                <a:close/>
                <a:moveTo>
                  <a:pt x="83104" y="55639"/>
                </a:moveTo>
                <a:cubicBezTo>
                  <a:pt x="83172" y="54626"/>
                  <a:pt x="83277" y="53609"/>
                  <a:pt x="83423" y="52596"/>
                </a:cubicBezTo>
                <a:cubicBezTo>
                  <a:pt x="82932" y="52922"/>
                  <a:pt x="82448" y="53237"/>
                  <a:pt x="81964" y="53549"/>
                </a:cubicBezTo>
                <a:cubicBezTo>
                  <a:pt x="81863" y="54494"/>
                  <a:pt x="81795" y="55444"/>
                  <a:pt x="81765" y="56393"/>
                </a:cubicBezTo>
                <a:cubicBezTo>
                  <a:pt x="82211" y="56149"/>
                  <a:pt x="82658" y="55898"/>
                  <a:pt x="83104" y="55639"/>
                </a:cubicBezTo>
                <a:close/>
                <a:moveTo>
                  <a:pt x="81776" y="58959"/>
                </a:moveTo>
                <a:cubicBezTo>
                  <a:pt x="82193" y="58768"/>
                  <a:pt x="82609" y="58569"/>
                  <a:pt x="83029" y="58366"/>
                </a:cubicBezTo>
                <a:cubicBezTo>
                  <a:pt x="83026" y="58269"/>
                  <a:pt x="83026" y="58171"/>
                  <a:pt x="83026" y="58078"/>
                </a:cubicBezTo>
                <a:cubicBezTo>
                  <a:pt x="83026" y="57320"/>
                  <a:pt x="83052" y="56565"/>
                  <a:pt x="83097" y="55808"/>
                </a:cubicBezTo>
                <a:cubicBezTo>
                  <a:pt x="82650" y="56063"/>
                  <a:pt x="82204" y="56310"/>
                  <a:pt x="81761" y="56554"/>
                </a:cubicBezTo>
                <a:cubicBezTo>
                  <a:pt x="81754" y="56877"/>
                  <a:pt x="81750" y="57200"/>
                  <a:pt x="81750" y="57522"/>
                </a:cubicBezTo>
                <a:cubicBezTo>
                  <a:pt x="81750" y="57999"/>
                  <a:pt x="81757" y="58479"/>
                  <a:pt x="81776" y="58959"/>
                </a:cubicBezTo>
                <a:close/>
                <a:moveTo>
                  <a:pt x="80527" y="59665"/>
                </a:moveTo>
                <a:cubicBezTo>
                  <a:pt x="80576" y="60317"/>
                  <a:pt x="80643" y="60974"/>
                  <a:pt x="80733" y="61623"/>
                </a:cubicBezTo>
                <a:cubicBezTo>
                  <a:pt x="81112" y="61492"/>
                  <a:pt x="81495" y="61349"/>
                  <a:pt x="81878" y="61207"/>
                </a:cubicBezTo>
                <a:cubicBezTo>
                  <a:pt x="81806" y="60516"/>
                  <a:pt x="81757" y="59822"/>
                  <a:pt x="81727" y="59132"/>
                </a:cubicBezTo>
                <a:cubicBezTo>
                  <a:pt x="81326" y="59316"/>
                  <a:pt x="80925" y="59492"/>
                  <a:pt x="80527" y="59665"/>
                </a:cubicBezTo>
                <a:moveTo>
                  <a:pt x="79277" y="60032"/>
                </a:moveTo>
                <a:cubicBezTo>
                  <a:pt x="79668" y="59875"/>
                  <a:pt x="80062" y="59713"/>
                  <a:pt x="80456" y="59545"/>
                </a:cubicBezTo>
                <a:cubicBezTo>
                  <a:pt x="80403" y="58794"/>
                  <a:pt x="80369" y="58044"/>
                  <a:pt x="80362" y="57293"/>
                </a:cubicBezTo>
                <a:cubicBezTo>
                  <a:pt x="79945" y="57507"/>
                  <a:pt x="79533" y="57714"/>
                  <a:pt x="79116" y="57916"/>
                </a:cubicBezTo>
                <a:cubicBezTo>
                  <a:pt x="79150" y="58622"/>
                  <a:pt x="79202" y="59327"/>
                  <a:pt x="79277" y="60032"/>
                </a:cubicBezTo>
                <a:close/>
                <a:moveTo>
                  <a:pt x="78384" y="62385"/>
                </a:moveTo>
                <a:cubicBezTo>
                  <a:pt x="78752" y="62276"/>
                  <a:pt x="79120" y="62163"/>
                  <a:pt x="79484" y="62043"/>
                </a:cubicBezTo>
                <a:cubicBezTo>
                  <a:pt x="79382" y="61432"/>
                  <a:pt x="79300" y="60817"/>
                  <a:pt x="79232" y="60197"/>
                </a:cubicBezTo>
                <a:cubicBezTo>
                  <a:pt x="78850" y="60351"/>
                  <a:pt x="78467" y="60498"/>
                  <a:pt x="78088" y="60636"/>
                </a:cubicBezTo>
                <a:cubicBezTo>
                  <a:pt x="78171" y="61222"/>
                  <a:pt x="78272" y="61803"/>
                  <a:pt x="78384" y="62385"/>
                </a:cubicBezTo>
                <a:moveTo>
                  <a:pt x="76910" y="61057"/>
                </a:moveTo>
                <a:cubicBezTo>
                  <a:pt x="77007" y="61608"/>
                  <a:pt x="77116" y="62160"/>
                  <a:pt x="77244" y="62708"/>
                </a:cubicBezTo>
                <a:cubicBezTo>
                  <a:pt x="77604" y="62610"/>
                  <a:pt x="77964" y="62509"/>
                  <a:pt x="78324" y="62404"/>
                </a:cubicBezTo>
                <a:cubicBezTo>
                  <a:pt x="78208" y="61826"/>
                  <a:pt x="78111" y="61244"/>
                  <a:pt x="78028" y="60659"/>
                </a:cubicBezTo>
                <a:cubicBezTo>
                  <a:pt x="77653" y="60798"/>
                  <a:pt x="77281" y="60929"/>
                  <a:pt x="76910" y="61057"/>
                </a:cubicBezTo>
                <a:close/>
                <a:moveTo>
                  <a:pt x="76884" y="60918"/>
                </a:moveTo>
                <a:cubicBezTo>
                  <a:pt x="77259" y="60790"/>
                  <a:pt x="77630" y="60659"/>
                  <a:pt x="78005" y="60520"/>
                </a:cubicBezTo>
                <a:cubicBezTo>
                  <a:pt x="77915" y="59860"/>
                  <a:pt x="77844" y="59199"/>
                  <a:pt x="77792" y="58535"/>
                </a:cubicBezTo>
                <a:cubicBezTo>
                  <a:pt x="77398" y="58712"/>
                  <a:pt x="77007" y="58884"/>
                  <a:pt x="76617" y="59049"/>
                </a:cubicBezTo>
                <a:cubicBezTo>
                  <a:pt x="76688" y="59672"/>
                  <a:pt x="76779" y="60299"/>
                  <a:pt x="76884" y="60918"/>
                </a:cubicBezTo>
                <a:moveTo>
                  <a:pt x="76122" y="62993"/>
                </a:moveTo>
                <a:cubicBezTo>
                  <a:pt x="76475" y="62906"/>
                  <a:pt x="76824" y="62816"/>
                  <a:pt x="77176" y="62723"/>
                </a:cubicBezTo>
                <a:cubicBezTo>
                  <a:pt x="77052" y="62178"/>
                  <a:pt x="76940" y="61627"/>
                  <a:pt x="76842" y="61079"/>
                </a:cubicBezTo>
                <a:cubicBezTo>
                  <a:pt x="76478" y="61203"/>
                  <a:pt x="76118" y="61319"/>
                  <a:pt x="75754" y="61432"/>
                </a:cubicBezTo>
                <a:cubicBezTo>
                  <a:pt x="75863" y="61953"/>
                  <a:pt x="75987" y="62471"/>
                  <a:pt x="76122" y="62993"/>
                </a:cubicBezTo>
                <a:close/>
                <a:moveTo>
                  <a:pt x="75019" y="63240"/>
                </a:moveTo>
                <a:cubicBezTo>
                  <a:pt x="75364" y="63165"/>
                  <a:pt x="75709" y="63090"/>
                  <a:pt x="76054" y="63008"/>
                </a:cubicBezTo>
                <a:cubicBezTo>
                  <a:pt x="75919" y="62490"/>
                  <a:pt x="75796" y="61972"/>
                  <a:pt x="75687" y="61451"/>
                </a:cubicBezTo>
                <a:cubicBezTo>
                  <a:pt x="75330" y="61563"/>
                  <a:pt x="74974" y="61668"/>
                  <a:pt x="74621" y="61766"/>
                </a:cubicBezTo>
                <a:cubicBezTo>
                  <a:pt x="74741" y="62257"/>
                  <a:pt x="74873" y="62749"/>
                  <a:pt x="75019" y="63240"/>
                </a:cubicBezTo>
                <a:close/>
                <a:moveTo>
                  <a:pt x="73935" y="63454"/>
                </a:moveTo>
                <a:cubicBezTo>
                  <a:pt x="74272" y="63390"/>
                  <a:pt x="74610" y="63327"/>
                  <a:pt x="74948" y="63255"/>
                </a:cubicBezTo>
                <a:cubicBezTo>
                  <a:pt x="74805" y="62768"/>
                  <a:pt x="74670" y="62276"/>
                  <a:pt x="74550" y="61785"/>
                </a:cubicBezTo>
                <a:cubicBezTo>
                  <a:pt x="74205" y="61882"/>
                  <a:pt x="73856" y="61972"/>
                  <a:pt x="73511" y="62058"/>
                </a:cubicBezTo>
                <a:cubicBezTo>
                  <a:pt x="73642" y="62527"/>
                  <a:pt x="73781" y="62989"/>
                  <a:pt x="73935" y="63454"/>
                </a:cubicBezTo>
                <a:close/>
                <a:moveTo>
                  <a:pt x="72869" y="63634"/>
                </a:moveTo>
                <a:cubicBezTo>
                  <a:pt x="73199" y="63582"/>
                  <a:pt x="73529" y="63525"/>
                  <a:pt x="73859" y="63465"/>
                </a:cubicBezTo>
                <a:cubicBezTo>
                  <a:pt x="73709" y="63004"/>
                  <a:pt x="73567" y="62542"/>
                  <a:pt x="73439" y="62077"/>
                </a:cubicBezTo>
                <a:cubicBezTo>
                  <a:pt x="73098" y="62163"/>
                  <a:pt x="72756" y="62242"/>
                  <a:pt x="72419" y="62317"/>
                </a:cubicBezTo>
                <a:cubicBezTo>
                  <a:pt x="72558" y="62756"/>
                  <a:pt x="72708" y="63195"/>
                  <a:pt x="72869" y="63634"/>
                </a:cubicBezTo>
                <a:moveTo>
                  <a:pt x="72835" y="63773"/>
                </a:moveTo>
                <a:cubicBezTo>
                  <a:pt x="72512" y="63822"/>
                  <a:pt x="72190" y="63867"/>
                  <a:pt x="71867" y="63908"/>
                </a:cubicBezTo>
                <a:cubicBezTo>
                  <a:pt x="72021" y="64291"/>
                  <a:pt x="72186" y="64670"/>
                  <a:pt x="72359" y="65049"/>
                </a:cubicBezTo>
                <a:cubicBezTo>
                  <a:pt x="72674" y="65026"/>
                  <a:pt x="72989" y="65000"/>
                  <a:pt x="73308" y="64970"/>
                </a:cubicBezTo>
                <a:cubicBezTo>
                  <a:pt x="73143" y="64572"/>
                  <a:pt x="72985" y="64175"/>
                  <a:pt x="72835" y="63773"/>
                </a:cubicBezTo>
                <a:moveTo>
                  <a:pt x="74355" y="64854"/>
                </a:moveTo>
                <a:cubicBezTo>
                  <a:pt x="74197" y="64437"/>
                  <a:pt x="74043" y="64017"/>
                  <a:pt x="73904" y="63597"/>
                </a:cubicBezTo>
                <a:cubicBezTo>
                  <a:pt x="73574" y="63657"/>
                  <a:pt x="73244" y="63709"/>
                  <a:pt x="72914" y="63762"/>
                </a:cubicBezTo>
                <a:cubicBezTo>
                  <a:pt x="73064" y="64163"/>
                  <a:pt x="73222" y="64565"/>
                  <a:pt x="73387" y="64962"/>
                </a:cubicBezTo>
                <a:cubicBezTo>
                  <a:pt x="73709" y="64929"/>
                  <a:pt x="74032" y="64895"/>
                  <a:pt x="74355" y="64854"/>
                </a:cubicBezTo>
                <a:close/>
                <a:moveTo>
                  <a:pt x="74404" y="64981"/>
                </a:moveTo>
                <a:cubicBezTo>
                  <a:pt x="74085" y="65022"/>
                  <a:pt x="73762" y="65056"/>
                  <a:pt x="73439" y="65090"/>
                </a:cubicBezTo>
                <a:cubicBezTo>
                  <a:pt x="73597" y="65458"/>
                  <a:pt x="73762" y="65825"/>
                  <a:pt x="73931" y="66189"/>
                </a:cubicBezTo>
                <a:cubicBezTo>
                  <a:pt x="74246" y="66174"/>
                  <a:pt x="74561" y="66159"/>
                  <a:pt x="74876" y="66137"/>
                </a:cubicBezTo>
                <a:cubicBezTo>
                  <a:pt x="74711" y="65754"/>
                  <a:pt x="74554" y="65368"/>
                  <a:pt x="74404" y="64981"/>
                </a:cubicBezTo>
                <a:close/>
                <a:moveTo>
                  <a:pt x="75919" y="66051"/>
                </a:moveTo>
                <a:cubicBezTo>
                  <a:pt x="75758" y="65649"/>
                  <a:pt x="75604" y="65244"/>
                  <a:pt x="75462" y="64839"/>
                </a:cubicBezTo>
                <a:cubicBezTo>
                  <a:pt x="75135" y="64887"/>
                  <a:pt x="74809" y="64932"/>
                  <a:pt x="74482" y="64974"/>
                </a:cubicBezTo>
                <a:cubicBezTo>
                  <a:pt x="74632" y="65360"/>
                  <a:pt x="74790" y="65747"/>
                  <a:pt x="74955" y="66129"/>
                </a:cubicBezTo>
                <a:cubicBezTo>
                  <a:pt x="75278" y="66107"/>
                  <a:pt x="75597" y="66081"/>
                  <a:pt x="75919" y="66051"/>
                </a:cubicBezTo>
                <a:close/>
                <a:moveTo>
                  <a:pt x="75968" y="66178"/>
                </a:moveTo>
                <a:cubicBezTo>
                  <a:pt x="75649" y="66208"/>
                  <a:pt x="75330" y="66234"/>
                  <a:pt x="75011" y="66257"/>
                </a:cubicBezTo>
                <a:cubicBezTo>
                  <a:pt x="75169" y="66613"/>
                  <a:pt x="75334" y="66974"/>
                  <a:pt x="75507" y="67326"/>
                </a:cubicBezTo>
                <a:cubicBezTo>
                  <a:pt x="75818" y="67319"/>
                  <a:pt x="76133" y="67311"/>
                  <a:pt x="76445" y="67296"/>
                </a:cubicBezTo>
                <a:cubicBezTo>
                  <a:pt x="76280" y="66925"/>
                  <a:pt x="76122" y="66550"/>
                  <a:pt x="75968" y="66178"/>
                </a:cubicBezTo>
                <a:close/>
                <a:moveTo>
                  <a:pt x="77480" y="67236"/>
                </a:moveTo>
                <a:cubicBezTo>
                  <a:pt x="77319" y="66850"/>
                  <a:pt x="77165" y="66456"/>
                  <a:pt x="77019" y="66066"/>
                </a:cubicBezTo>
                <a:cubicBezTo>
                  <a:pt x="76696" y="66103"/>
                  <a:pt x="76370" y="66137"/>
                  <a:pt x="76043" y="66171"/>
                </a:cubicBezTo>
                <a:cubicBezTo>
                  <a:pt x="76197" y="66546"/>
                  <a:pt x="76355" y="66921"/>
                  <a:pt x="76523" y="67292"/>
                </a:cubicBezTo>
                <a:cubicBezTo>
                  <a:pt x="76842" y="67277"/>
                  <a:pt x="77161" y="67259"/>
                  <a:pt x="77480" y="67236"/>
                </a:cubicBezTo>
                <a:close/>
                <a:moveTo>
                  <a:pt x="77533" y="67360"/>
                </a:moveTo>
                <a:cubicBezTo>
                  <a:pt x="77214" y="67383"/>
                  <a:pt x="76895" y="67401"/>
                  <a:pt x="76580" y="67416"/>
                </a:cubicBezTo>
                <a:cubicBezTo>
                  <a:pt x="76737" y="67765"/>
                  <a:pt x="76902" y="68114"/>
                  <a:pt x="77075" y="68459"/>
                </a:cubicBezTo>
                <a:cubicBezTo>
                  <a:pt x="77386" y="68459"/>
                  <a:pt x="77698" y="68456"/>
                  <a:pt x="78013" y="68448"/>
                </a:cubicBezTo>
                <a:cubicBezTo>
                  <a:pt x="77844" y="68088"/>
                  <a:pt x="77687" y="67724"/>
                  <a:pt x="77533" y="67360"/>
                </a:cubicBezTo>
                <a:moveTo>
                  <a:pt x="79041" y="68414"/>
                </a:moveTo>
                <a:cubicBezTo>
                  <a:pt x="78880" y="68035"/>
                  <a:pt x="78726" y="67656"/>
                  <a:pt x="78576" y="67277"/>
                </a:cubicBezTo>
                <a:cubicBezTo>
                  <a:pt x="78253" y="67307"/>
                  <a:pt x="77930" y="67334"/>
                  <a:pt x="77608" y="67356"/>
                </a:cubicBezTo>
                <a:cubicBezTo>
                  <a:pt x="77762" y="67720"/>
                  <a:pt x="77919" y="68084"/>
                  <a:pt x="78088" y="68448"/>
                </a:cubicBezTo>
                <a:cubicBezTo>
                  <a:pt x="78407" y="68441"/>
                  <a:pt x="78722" y="68429"/>
                  <a:pt x="79041" y="68414"/>
                </a:cubicBezTo>
                <a:close/>
                <a:moveTo>
                  <a:pt x="79094" y="68534"/>
                </a:moveTo>
                <a:cubicBezTo>
                  <a:pt x="78778" y="68549"/>
                  <a:pt x="78463" y="68561"/>
                  <a:pt x="78144" y="68568"/>
                </a:cubicBezTo>
                <a:cubicBezTo>
                  <a:pt x="78306" y="68910"/>
                  <a:pt x="78471" y="69247"/>
                  <a:pt x="78643" y="69585"/>
                </a:cubicBezTo>
                <a:cubicBezTo>
                  <a:pt x="78932" y="69592"/>
                  <a:pt x="79221" y="69596"/>
                  <a:pt x="79510" y="69596"/>
                </a:cubicBezTo>
                <a:cubicBezTo>
                  <a:pt x="79533" y="69596"/>
                  <a:pt x="79555" y="69596"/>
                  <a:pt x="79578" y="69596"/>
                </a:cubicBezTo>
                <a:cubicBezTo>
                  <a:pt x="79409" y="69243"/>
                  <a:pt x="79251" y="68891"/>
                  <a:pt x="79094" y="68534"/>
                </a:cubicBezTo>
                <a:moveTo>
                  <a:pt x="80602" y="69581"/>
                </a:moveTo>
                <a:cubicBezTo>
                  <a:pt x="80437" y="69213"/>
                  <a:pt x="80283" y="68846"/>
                  <a:pt x="80133" y="68478"/>
                </a:cubicBezTo>
                <a:cubicBezTo>
                  <a:pt x="79810" y="68501"/>
                  <a:pt x="79487" y="68516"/>
                  <a:pt x="79169" y="68534"/>
                </a:cubicBezTo>
                <a:cubicBezTo>
                  <a:pt x="79322" y="68887"/>
                  <a:pt x="79484" y="69243"/>
                  <a:pt x="79653" y="69596"/>
                </a:cubicBezTo>
                <a:cubicBezTo>
                  <a:pt x="79968" y="69592"/>
                  <a:pt x="80283" y="69589"/>
                  <a:pt x="80602" y="69581"/>
                </a:cubicBezTo>
                <a:close/>
                <a:moveTo>
                  <a:pt x="80654" y="69701"/>
                </a:moveTo>
                <a:cubicBezTo>
                  <a:pt x="80339" y="69709"/>
                  <a:pt x="80024" y="69716"/>
                  <a:pt x="79709" y="69716"/>
                </a:cubicBezTo>
                <a:cubicBezTo>
                  <a:pt x="79870" y="70050"/>
                  <a:pt x="80039" y="70380"/>
                  <a:pt x="80212" y="70711"/>
                </a:cubicBezTo>
                <a:cubicBezTo>
                  <a:pt x="80519" y="70722"/>
                  <a:pt x="80831" y="70729"/>
                  <a:pt x="81142" y="70737"/>
                </a:cubicBezTo>
                <a:cubicBezTo>
                  <a:pt x="80973" y="70392"/>
                  <a:pt x="80812" y="70046"/>
                  <a:pt x="80654" y="69701"/>
                </a:cubicBezTo>
                <a:close/>
                <a:moveTo>
                  <a:pt x="82005" y="70744"/>
                </a:moveTo>
                <a:cubicBezTo>
                  <a:pt x="82058" y="70744"/>
                  <a:pt x="82106" y="70744"/>
                  <a:pt x="82159" y="70744"/>
                </a:cubicBezTo>
                <a:cubicBezTo>
                  <a:pt x="81994" y="70384"/>
                  <a:pt x="81836" y="70028"/>
                  <a:pt x="81686" y="69667"/>
                </a:cubicBezTo>
                <a:cubicBezTo>
                  <a:pt x="81367" y="69682"/>
                  <a:pt x="81045" y="69694"/>
                  <a:pt x="80726" y="69701"/>
                </a:cubicBezTo>
                <a:cubicBezTo>
                  <a:pt x="80883" y="70046"/>
                  <a:pt x="81045" y="70392"/>
                  <a:pt x="81213" y="70737"/>
                </a:cubicBezTo>
                <a:cubicBezTo>
                  <a:pt x="81476" y="70741"/>
                  <a:pt x="81742" y="70744"/>
                  <a:pt x="82005" y="70744"/>
                </a:cubicBezTo>
                <a:close/>
                <a:moveTo>
                  <a:pt x="82215" y="70864"/>
                </a:moveTo>
                <a:cubicBezTo>
                  <a:pt x="82144" y="70864"/>
                  <a:pt x="82076" y="70864"/>
                  <a:pt x="82005" y="70864"/>
                </a:cubicBezTo>
                <a:lnTo>
                  <a:pt x="82005" y="70864"/>
                </a:lnTo>
                <a:cubicBezTo>
                  <a:pt x="81761" y="70864"/>
                  <a:pt x="81517" y="70861"/>
                  <a:pt x="81273" y="70857"/>
                </a:cubicBezTo>
                <a:cubicBezTo>
                  <a:pt x="81435" y="71183"/>
                  <a:pt x="81604" y="71510"/>
                  <a:pt x="81776" y="71832"/>
                </a:cubicBezTo>
                <a:cubicBezTo>
                  <a:pt x="82084" y="71847"/>
                  <a:pt x="82395" y="71862"/>
                  <a:pt x="82703" y="71874"/>
                </a:cubicBezTo>
                <a:cubicBezTo>
                  <a:pt x="82534" y="71536"/>
                  <a:pt x="82373" y="71202"/>
                  <a:pt x="82215" y="70864"/>
                </a:cubicBezTo>
                <a:close/>
                <a:moveTo>
                  <a:pt x="83720" y="71900"/>
                </a:moveTo>
                <a:cubicBezTo>
                  <a:pt x="83555" y="71551"/>
                  <a:pt x="83393" y="71198"/>
                  <a:pt x="83243" y="70849"/>
                </a:cubicBezTo>
                <a:cubicBezTo>
                  <a:pt x="82921" y="70857"/>
                  <a:pt x="82602" y="70861"/>
                  <a:pt x="82283" y="70861"/>
                </a:cubicBezTo>
                <a:cubicBezTo>
                  <a:pt x="82440" y="71202"/>
                  <a:pt x="82605" y="71540"/>
                  <a:pt x="82774" y="71874"/>
                </a:cubicBezTo>
                <a:cubicBezTo>
                  <a:pt x="83089" y="71885"/>
                  <a:pt x="83405" y="71892"/>
                  <a:pt x="83720" y="71900"/>
                </a:cubicBezTo>
                <a:close/>
                <a:moveTo>
                  <a:pt x="83776" y="72016"/>
                </a:moveTo>
                <a:cubicBezTo>
                  <a:pt x="83461" y="72012"/>
                  <a:pt x="83146" y="72005"/>
                  <a:pt x="82834" y="71994"/>
                </a:cubicBezTo>
                <a:cubicBezTo>
                  <a:pt x="82999" y="72313"/>
                  <a:pt x="83164" y="72632"/>
                  <a:pt x="83341" y="72950"/>
                </a:cubicBezTo>
                <a:cubicBezTo>
                  <a:pt x="83648" y="72969"/>
                  <a:pt x="83956" y="72988"/>
                  <a:pt x="84268" y="73007"/>
                </a:cubicBezTo>
                <a:cubicBezTo>
                  <a:pt x="84099" y="72677"/>
                  <a:pt x="83934" y="72346"/>
                  <a:pt x="83776" y="72016"/>
                </a:cubicBezTo>
                <a:close/>
                <a:moveTo>
                  <a:pt x="85266" y="73048"/>
                </a:moveTo>
                <a:cubicBezTo>
                  <a:pt x="85101" y="72707"/>
                  <a:pt x="84939" y="72365"/>
                  <a:pt x="84785" y="72020"/>
                </a:cubicBezTo>
                <a:cubicBezTo>
                  <a:pt x="84695" y="72020"/>
                  <a:pt x="84605" y="72020"/>
                  <a:pt x="84515" y="72020"/>
                </a:cubicBezTo>
                <a:lnTo>
                  <a:pt x="84515" y="72020"/>
                </a:lnTo>
                <a:cubicBezTo>
                  <a:pt x="84290" y="72020"/>
                  <a:pt x="84065" y="72020"/>
                  <a:pt x="83840" y="72016"/>
                </a:cubicBezTo>
                <a:cubicBezTo>
                  <a:pt x="84001" y="72350"/>
                  <a:pt x="84166" y="72680"/>
                  <a:pt x="84335" y="73010"/>
                </a:cubicBezTo>
                <a:cubicBezTo>
                  <a:pt x="84647" y="73026"/>
                  <a:pt x="84954" y="73037"/>
                  <a:pt x="85266" y="73048"/>
                </a:cubicBezTo>
                <a:moveTo>
                  <a:pt x="85322" y="73164"/>
                </a:moveTo>
                <a:cubicBezTo>
                  <a:pt x="85014" y="73157"/>
                  <a:pt x="84707" y="73142"/>
                  <a:pt x="84399" y="73127"/>
                </a:cubicBezTo>
                <a:cubicBezTo>
                  <a:pt x="84560" y="73442"/>
                  <a:pt x="84729" y="73753"/>
                  <a:pt x="84905" y="74065"/>
                </a:cubicBezTo>
                <a:cubicBezTo>
                  <a:pt x="85209" y="74091"/>
                  <a:pt x="85513" y="74114"/>
                  <a:pt x="85817" y="74136"/>
                </a:cubicBezTo>
                <a:cubicBezTo>
                  <a:pt x="85648" y="73813"/>
                  <a:pt x="85483" y="73491"/>
                  <a:pt x="85322" y="73164"/>
                </a:cubicBezTo>
                <a:close/>
                <a:moveTo>
                  <a:pt x="86826" y="74192"/>
                </a:moveTo>
                <a:cubicBezTo>
                  <a:pt x="86661" y="73858"/>
                  <a:pt x="86500" y="73525"/>
                  <a:pt x="86342" y="73187"/>
                </a:cubicBezTo>
                <a:cubicBezTo>
                  <a:pt x="86024" y="73183"/>
                  <a:pt x="85705" y="73176"/>
                  <a:pt x="85386" y="73168"/>
                </a:cubicBezTo>
                <a:cubicBezTo>
                  <a:pt x="85547" y="73491"/>
                  <a:pt x="85712" y="73817"/>
                  <a:pt x="85885" y="74140"/>
                </a:cubicBezTo>
                <a:cubicBezTo>
                  <a:pt x="86200" y="74159"/>
                  <a:pt x="86511" y="74177"/>
                  <a:pt x="86826" y="74192"/>
                </a:cubicBezTo>
                <a:close/>
                <a:moveTo>
                  <a:pt x="87385" y="75262"/>
                </a:moveTo>
                <a:cubicBezTo>
                  <a:pt x="87213" y="74947"/>
                  <a:pt x="87048" y="74628"/>
                  <a:pt x="86886" y="74309"/>
                </a:cubicBezTo>
                <a:cubicBezTo>
                  <a:pt x="86571" y="74294"/>
                  <a:pt x="86260" y="74275"/>
                  <a:pt x="85948" y="74256"/>
                </a:cubicBezTo>
                <a:cubicBezTo>
                  <a:pt x="86114" y="74564"/>
                  <a:pt x="86282" y="74871"/>
                  <a:pt x="86459" y="75175"/>
                </a:cubicBezTo>
                <a:cubicBezTo>
                  <a:pt x="86766" y="75209"/>
                  <a:pt x="87074" y="75235"/>
                  <a:pt x="87385" y="75262"/>
                </a:cubicBezTo>
                <a:moveTo>
                  <a:pt x="87446" y="75378"/>
                </a:moveTo>
                <a:cubicBezTo>
                  <a:pt x="87138" y="75352"/>
                  <a:pt x="86830" y="75325"/>
                  <a:pt x="86526" y="75295"/>
                </a:cubicBezTo>
                <a:cubicBezTo>
                  <a:pt x="86695" y="75584"/>
                  <a:pt x="86868" y="75877"/>
                  <a:pt x="87048" y="76170"/>
                </a:cubicBezTo>
                <a:cubicBezTo>
                  <a:pt x="87348" y="76207"/>
                  <a:pt x="87652" y="76245"/>
                  <a:pt x="87956" y="76282"/>
                </a:cubicBezTo>
                <a:cubicBezTo>
                  <a:pt x="87783" y="75982"/>
                  <a:pt x="87611" y="75678"/>
                  <a:pt x="87446" y="75378"/>
                </a:cubicBezTo>
                <a:close/>
                <a:moveTo>
                  <a:pt x="88950" y="76387"/>
                </a:moveTo>
                <a:cubicBezTo>
                  <a:pt x="88777" y="76076"/>
                  <a:pt x="88609" y="75761"/>
                  <a:pt x="88447" y="75449"/>
                </a:cubicBezTo>
                <a:cubicBezTo>
                  <a:pt x="88136" y="75431"/>
                  <a:pt x="87824" y="75408"/>
                  <a:pt x="87513" y="75382"/>
                </a:cubicBezTo>
                <a:cubicBezTo>
                  <a:pt x="87678" y="75686"/>
                  <a:pt x="87851" y="75986"/>
                  <a:pt x="88027" y="76290"/>
                </a:cubicBezTo>
                <a:cubicBezTo>
                  <a:pt x="88331" y="76324"/>
                  <a:pt x="88642" y="76357"/>
                  <a:pt x="88950" y="76387"/>
                </a:cubicBezTo>
                <a:close/>
                <a:moveTo>
                  <a:pt x="89014" y="76500"/>
                </a:moveTo>
                <a:cubicBezTo>
                  <a:pt x="88706" y="76470"/>
                  <a:pt x="88399" y="76440"/>
                  <a:pt x="88095" y="76402"/>
                </a:cubicBezTo>
                <a:cubicBezTo>
                  <a:pt x="88263" y="76695"/>
                  <a:pt x="88436" y="76980"/>
                  <a:pt x="88616" y="77265"/>
                </a:cubicBezTo>
                <a:cubicBezTo>
                  <a:pt x="88920" y="77310"/>
                  <a:pt x="89224" y="77352"/>
                  <a:pt x="89528" y="77389"/>
                </a:cubicBezTo>
                <a:cubicBezTo>
                  <a:pt x="89352" y="77093"/>
                  <a:pt x="89179" y="76796"/>
                  <a:pt x="89014" y="76500"/>
                </a:cubicBezTo>
                <a:close/>
                <a:moveTo>
                  <a:pt x="89078" y="76507"/>
                </a:moveTo>
                <a:cubicBezTo>
                  <a:pt x="89243" y="76804"/>
                  <a:pt x="89415" y="77100"/>
                  <a:pt x="89592" y="77400"/>
                </a:cubicBezTo>
                <a:cubicBezTo>
                  <a:pt x="89899" y="77438"/>
                  <a:pt x="90207" y="77475"/>
                  <a:pt x="90515" y="77509"/>
                </a:cubicBezTo>
                <a:cubicBezTo>
                  <a:pt x="90342" y="77201"/>
                  <a:pt x="90173" y="76894"/>
                  <a:pt x="90012" y="76586"/>
                </a:cubicBezTo>
                <a:cubicBezTo>
                  <a:pt x="89700" y="76564"/>
                  <a:pt x="89385" y="76534"/>
                  <a:pt x="89078" y="76507"/>
                </a:cubicBezTo>
                <a:close/>
                <a:moveTo>
                  <a:pt x="89460" y="75506"/>
                </a:moveTo>
                <a:cubicBezTo>
                  <a:pt x="89141" y="75491"/>
                  <a:pt x="88826" y="75472"/>
                  <a:pt x="88507" y="75453"/>
                </a:cubicBezTo>
                <a:cubicBezTo>
                  <a:pt x="88672" y="75768"/>
                  <a:pt x="88841" y="76080"/>
                  <a:pt x="89014" y="76391"/>
                </a:cubicBezTo>
                <a:cubicBezTo>
                  <a:pt x="89325" y="76421"/>
                  <a:pt x="89637" y="76447"/>
                  <a:pt x="89952" y="76474"/>
                </a:cubicBezTo>
                <a:cubicBezTo>
                  <a:pt x="89783" y="76151"/>
                  <a:pt x="89618" y="75828"/>
                  <a:pt x="89460" y="75506"/>
                </a:cubicBezTo>
                <a:close/>
                <a:moveTo>
                  <a:pt x="89588" y="74372"/>
                </a:moveTo>
                <a:cubicBezTo>
                  <a:pt x="89385" y="74372"/>
                  <a:pt x="89183" y="74372"/>
                  <a:pt x="88980" y="74369"/>
                </a:cubicBezTo>
                <a:cubicBezTo>
                  <a:pt x="89134" y="74714"/>
                  <a:pt x="89295" y="75055"/>
                  <a:pt x="89460" y="75393"/>
                </a:cubicBezTo>
                <a:cubicBezTo>
                  <a:pt x="89783" y="75408"/>
                  <a:pt x="90106" y="75423"/>
                  <a:pt x="90428" y="75431"/>
                </a:cubicBezTo>
                <a:cubicBezTo>
                  <a:pt x="90267" y="75078"/>
                  <a:pt x="90113" y="74725"/>
                  <a:pt x="89963" y="74372"/>
                </a:cubicBezTo>
                <a:cubicBezTo>
                  <a:pt x="89836" y="74372"/>
                  <a:pt x="89712" y="74372"/>
                  <a:pt x="89588" y="74372"/>
                </a:cubicBezTo>
                <a:close/>
                <a:moveTo>
                  <a:pt x="89468" y="73138"/>
                </a:moveTo>
                <a:cubicBezTo>
                  <a:pt x="89134" y="73153"/>
                  <a:pt x="88800" y="73164"/>
                  <a:pt x="88466" y="73176"/>
                </a:cubicBezTo>
                <a:cubicBezTo>
                  <a:pt x="88616" y="73536"/>
                  <a:pt x="88770" y="73900"/>
                  <a:pt x="88931" y="74256"/>
                </a:cubicBezTo>
                <a:cubicBezTo>
                  <a:pt x="89149" y="74260"/>
                  <a:pt x="89367" y="74260"/>
                  <a:pt x="89588" y="74260"/>
                </a:cubicBezTo>
                <a:cubicBezTo>
                  <a:pt x="89697" y="74260"/>
                  <a:pt x="89806" y="74260"/>
                  <a:pt x="89914" y="74260"/>
                </a:cubicBezTo>
                <a:cubicBezTo>
                  <a:pt x="89761" y="73888"/>
                  <a:pt x="89610" y="73513"/>
                  <a:pt x="89468" y="73138"/>
                </a:cubicBezTo>
                <a:close/>
                <a:moveTo>
                  <a:pt x="125836" y="13136"/>
                </a:moveTo>
                <a:cubicBezTo>
                  <a:pt x="131367" y="13136"/>
                  <a:pt x="136342" y="13560"/>
                  <a:pt x="140360" y="14476"/>
                </a:cubicBezTo>
                <a:cubicBezTo>
                  <a:pt x="144382" y="15391"/>
                  <a:pt x="147452" y="16791"/>
                  <a:pt x="149174" y="18753"/>
                </a:cubicBezTo>
                <a:cubicBezTo>
                  <a:pt x="150993" y="20828"/>
                  <a:pt x="151815" y="23210"/>
                  <a:pt x="151815" y="25777"/>
                </a:cubicBezTo>
                <a:cubicBezTo>
                  <a:pt x="151811" y="30714"/>
                  <a:pt x="148787" y="36342"/>
                  <a:pt x="144052" y="41906"/>
                </a:cubicBezTo>
                <a:cubicBezTo>
                  <a:pt x="139317" y="47471"/>
                  <a:pt x="132871" y="52971"/>
                  <a:pt x="126016" y="57642"/>
                </a:cubicBezTo>
                <a:cubicBezTo>
                  <a:pt x="114299" y="65679"/>
                  <a:pt x="101354" y="70801"/>
                  <a:pt x="89044" y="71829"/>
                </a:cubicBezTo>
                <a:cubicBezTo>
                  <a:pt x="89183" y="72230"/>
                  <a:pt x="89325" y="72628"/>
                  <a:pt x="89475" y="73026"/>
                </a:cubicBezTo>
                <a:cubicBezTo>
                  <a:pt x="102720" y="72448"/>
                  <a:pt x="116843" y="67221"/>
                  <a:pt x="129337" y="58734"/>
                </a:cubicBezTo>
                <a:cubicBezTo>
                  <a:pt x="136304" y="54025"/>
                  <a:pt x="142799" y="48450"/>
                  <a:pt x="147553" y="42788"/>
                </a:cubicBezTo>
                <a:cubicBezTo>
                  <a:pt x="152310" y="37126"/>
                  <a:pt x="155316" y="31378"/>
                  <a:pt x="155316" y="26332"/>
                </a:cubicBezTo>
                <a:cubicBezTo>
                  <a:pt x="155316" y="23623"/>
                  <a:pt x="154453" y="21117"/>
                  <a:pt x="152528" y="18925"/>
                </a:cubicBezTo>
                <a:cubicBezTo>
                  <a:pt x="150693" y="16828"/>
                  <a:pt x="147403" y="15312"/>
                  <a:pt x="143095" y="14326"/>
                </a:cubicBezTo>
                <a:cubicBezTo>
                  <a:pt x="138788" y="13339"/>
                  <a:pt x="133464" y="12874"/>
                  <a:pt x="127577" y="12874"/>
                </a:cubicBezTo>
                <a:cubicBezTo>
                  <a:pt x="124857" y="12874"/>
                  <a:pt x="122013" y="12975"/>
                  <a:pt x="119094" y="13166"/>
                </a:cubicBezTo>
                <a:cubicBezTo>
                  <a:pt x="118981" y="13226"/>
                  <a:pt x="118865" y="13286"/>
                  <a:pt x="118752" y="13346"/>
                </a:cubicBezTo>
                <a:cubicBezTo>
                  <a:pt x="121187" y="13207"/>
                  <a:pt x="123559" y="13136"/>
                  <a:pt x="125836" y="13136"/>
                </a:cubicBezTo>
                <a:close/>
                <a:moveTo>
                  <a:pt x="124080" y="13500"/>
                </a:moveTo>
                <a:cubicBezTo>
                  <a:pt x="129247" y="13500"/>
                  <a:pt x="133869" y="13890"/>
                  <a:pt x="137595" y="14731"/>
                </a:cubicBezTo>
                <a:cubicBezTo>
                  <a:pt x="141325" y="15571"/>
                  <a:pt x="144157" y="16858"/>
                  <a:pt x="145737" y="18663"/>
                </a:cubicBezTo>
                <a:lnTo>
                  <a:pt x="145737" y="18663"/>
                </a:lnTo>
                <a:cubicBezTo>
                  <a:pt x="147440" y="20603"/>
                  <a:pt x="148209" y="22828"/>
                  <a:pt x="148209" y="25229"/>
                </a:cubicBezTo>
                <a:cubicBezTo>
                  <a:pt x="148206" y="30016"/>
                  <a:pt x="145178" y="35502"/>
                  <a:pt x="140469" y="40953"/>
                </a:cubicBezTo>
                <a:cubicBezTo>
                  <a:pt x="135764" y="46409"/>
                  <a:pt x="129374" y="51827"/>
                  <a:pt x="122643" y="56460"/>
                </a:cubicBezTo>
                <a:cubicBezTo>
                  <a:pt x="111721" y="64021"/>
                  <a:pt x="99932" y="69007"/>
                  <a:pt x="88605" y="70440"/>
                </a:cubicBezTo>
                <a:cubicBezTo>
                  <a:pt x="88729" y="70864"/>
                  <a:pt x="88864" y="71292"/>
                  <a:pt x="89006" y="71716"/>
                </a:cubicBezTo>
                <a:cubicBezTo>
                  <a:pt x="101298" y="70696"/>
                  <a:pt x="114235" y="65578"/>
                  <a:pt x="125953" y="57549"/>
                </a:cubicBezTo>
                <a:cubicBezTo>
                  <a:pt x="132800" y="52877"/>
                  <a:pt x="139238" y="47384"/>
                  <a:pt x="143962" y="41831"/>
                </a:cubicBezTo>
                <a:cubicBezTo>
                  <a:pt x="148690" y="36278"/>
                  <a:pt x="151699" y="30665"/>
                  <a:pt x="151699" y="25777"/>
                </a:cubicBezTo>
                <a:cubicBezTo>
                  <a:pt x="151695" y="23233"/>
                  <a:pt x="150888" y="20888"/>
                  <a:pt x="149084" y="18832"/>
                </a:cubicBezTo>
                <a:lnTo>
                  <a:pt x="149129" y="18790"/>
                </a:lnTo>
                <a:lnTo>
                  <a:pt x="149084" y="18832"/>
                </a:lnTo>
                <a:cubicBezTo>
                  <a:pt x="147335" y="16899"/>
                  <a:pt x="144345" y="15500"/>
                  <a:pt x="140334" y="14588"/>
                </a:cubicBezTo>
                <a:cubicBezTo>
                  <a:pt x="136327" y="13680"/>
                  <a:pt x="131363" y="13252"/>
                  <a:pt x="125836" y="13252"/>
                </a:cubicBezTo>
                <a:lnTo>
                  <a:pt x="125836" y="13252"/>
                </a:lnTo>
                <a:cubicBezTo>
                  <a:pt x="123484" y="13252"/>
                  <a:pt x="121030" y="13331"/>
                  <a:pt x="118508" y="13478"/>
                </a:cubicBezTo>
                <a:cubicBezTo>
                  <a:pt x="118400" y="13538"/>
                  <a:pt x="118295" y="13594"/>
                  <a:pt x="118190" y="13654"/>
                </a:cubicBezTo>
                <a:cubicBezTo>
                  <a:pt x="120212" y="13553"/>
                  <a:pt x="122185" y="13500"/>
                  <a:pt x="124080" y="13500"/>
                </a:cubicBezTo>
                <a:close/>
                <a:moveTo>
                  <a:pt x="117649" y="13954"/>
                </a:moveTo>
                <a:cubicBezTo>
                  <a:pt x="119248" y="13887"/>
                  <a:pt x="120805" y="13849"/>
                  <a:pt x="122309" y="13849"/>
                </a:cubicBezTo>
                <a:cubicBezTo>
                  <a:pt x="127112" y="13849"/>
                  <a:pt x="131389" y="14205"/>
                  <a:pt x="134826" y="14975"/>
                </a:cubicBezTo>
                <a:cubicBezTo>
                  <a:pt x="138263" y="15744"/>
                  <a:pt x="140863" y="16922"/>
                  <a:pt x="142311" y="18573"/>
                </a:cubicBezTo>
                <a:lnTo>
                  <a:pt x="142311" y="18573"/>
                </a:lnTo>
                <a:cubicBezTo>
                  <a:pt x="143898" y="20381"/>
                  <a:pt x="144615" y="22456"/>
                  <a:pt x="144615" y="24700"/>
                </a:cubicBezTo>
                <a:cubicBezTo>
                  <a:pt x="144611" y="29326"/>
                  <a:pt x="141580" y="34669"/>
                  <a:pt x="136897" y="40012"/>
                </a:cubicBezTo>
                <a:cubicBezTo>
                  <a:pt x="132215" y="45351"/>
                  <a:pt x="125885" y="50686"/>
                  <a:pt x="119274" y="55286"/>
                </a:cubicBezTo>
                <a:cubicBezTo>
                  <a:pt x="109177" y="62344"/>
                  <a:pt x="98525" y="67165"/>
                  <a:pt x="88196" y="68947"/>
                </a:cubicBezTo>
                <a:cubicBezTo>
                  <a:pt x="88312" y="69409"/>
                  <a:pt x="88436" y="69866"/>
                  <a:pt x="88571" y="70324"/>
                </a:cubicBezTo>
                <a:cubicBezTo>
                  <a:pt x="99880" y="68898"/>
                  <a:pt x="111661" y="63919"/>
                  <a:pt x="122572" y="56363"/>
                </a:cubicBezTo>
                <a:cubicBezTo>
                  <a:pt x="129299" y="51733"/>
                  <a:pt x="135681" y="46319"/>
                  <a:pt x="140379" y="40878"/>
                </a:cubicBezTo>
                <a:cubicBezTo>
                  <a:pt x="145080" y="35434"/>
                  <a:pt x="148089" y="29964"/>
                  <a:pt x="148089" y="25229"/>
                </a:cubicBezTo>
                <a:cubicBezTo>
                  <a:pt x="148089" y="22854"/>
                  <a:pt x="147332" y="20663"/>
                  <a:pt x="145647" y="18742"/>
                </a:cubicBezTo>
                <a:lnTo>
                  <a:pt x="145692" y="18700"/>
                </a:lnTo>
                <a:lnTo>
                  <a:pt x="145647" y="18742"/>
                </a:lnTo>
                <a:cubicBezTo>
                  <a:pt x="144097" y="16967"/>
                  <a:pt x="141283" y="15684"/>
                  <a:pt x="137569" y="14847"/>
                </a:cubicBezTo>
                <a:cubicBezTo>
                  <a:pt x="133858" y="14010"/>
                  <a:pt x="129243" y="13620"/>
                  <a:pt x="124080" y="13620"/>
                </a:cubicBezTo>
                <a:cubicBezTo>
                  <a:pt x="122110" y="13620"/>
                  <a:pt x="120058" y="13676"/>
                  <a:pt x="117949" y="13785"/>
                </a:cubicBezTo>
                <a:cubicBezTo>
                  <a:pt x="117848" y="13842"/>
                  <a:pt x="117747" y="13898"/>
                  <a:pt x="117649" y="13954"/>
                </a:cubicBezTo>
                <a:close/>
                <a:moveTo>
                  <a:pt x="117544" y="13958"/>
                </a:moveTo>
                <a:cubicBezTo>
                  <a:pt x="117642" y="13902"/>
                  <a:pt x="117743" y="13845"/>
                  <a:pt x="117841" y="13793"/>
                </a:cubicBezTo>
                <a:cubicBezTo>
                  <a:pt x="117439" y="13815"/>
                  <a:pt x="117041" y="13838"/>
                  <a:pt x="116636" y="13860"/>
                </a:cubicBezTo>
                <a:cubicBezTo>
                  <a:pt x="116542" y="13913"/>
                  <a:pt x="116445" y="13965"/>
                  <a:pt x="116351" y="14014"/>
                </a:cubicBezTo>
                <a:cubicBezTo>
                  <a:pt x="116753" y="13995"/>
                  <a:pt x="117150" y="13977"/>
                  <a:pt x="117544" y="13958"/>
                </a:cubicBezTo>
                <a:close/>
                <a:moveTo>
                  <a:pt x="117026" y="14250"/>
                </a:moveTo>
                <a:cubicBezTo>
                  <a:pt x="117120" y="14198"/>
                  <a:pt x="117214" y="14142"/>
                  <a:pt x="117308" y="14089"/>
                </a:cubicBezTo>
                <a:cubicBezTo>
                  <a:pt x="116906" y="14108"/>
                  <a:pt x="116509" y="14130"/>
                  <a:pt x="116103" y="14153"/>
                </a:cubicBezTo>
                <a:cubicBezTo>
                  <a:pt x="116017" y="14202"/>
                  <a:pt x="115927" y="14250"/>
                  <a:pt x="115841" y="14299"/>
                </a:cubicBezTo>
                <a:cubicBezTo>
                  <a:pt x="116239" y="14281"/>
                  <a:pt x="116636" y="14262"/>
                  <a:pt x="117026" y="14250"/>
                </a:cubicBezTo>
                <a:close/>
                <a:moveTo>
                  <a:pt x="115349" y="14573"/>
                </a:moveTo>
                <a:cubicBezTo>
                  <a:pt x="115747" y="14558"/>
                  <a:pt x="116137" y="14547"/>
                  <a:pt x="116527" y="14536"/>
                </a:cubicBezTo>
                <a:cubicBezTo>
                  <a:pt x="116617" y="14487"/>
                  <a:pt x="116708" y="14434"/>
                  <a:pt x="116794" y="14382"/>
                </a:cubicBezTo>
                <a:cubicBezTo>
                  <a:pt x="116400" y="14397"/>
                  <a:pt x="115998" y="14416"/>
                  <a:pt x="115597" y="14434"/>
                </a:cubicBezTo>
                <a:cubicBezTo>
                  <a:pt x="115514" y="14479"/>
                  <a:pt x="115432" y="14524"/>
                  <a:pt x="115349" y="14573"/>
                </a:cubicBezTo>
                <a:close/>
                <a:moveTo>
                  <a:pt x="115240" y="14577"/>
                </a:moveTo>
                <a:cubicBezTo>
                  <a:pt x="115323" y="14532"/>
                  <a:pt x="115406" y="14483"/>
                  <a:pt x="115484" y="14438"/>
                </a:cubicBezTo>
                <a:cubicBezTo>
                  <a:pt x="115090" y="14457"/>
                  <a:pt x="114693" y="14479"/>
                  <a:pt x="114291" y="14502"/>
                </a:cubicBezTo>
                <a:cubicBezTo>
                  <a:pt x="114216" y="14543"/>
                  <a:pt x="114141" y="14584"/>
                  <a:pt x="114066" y="14626"/>
                </a:cubicBezTo>
                <a:cubicBezTo>
                  <a:pt x="114460" y="14607"/>
                  <a:pt x="114854" y="14592"/>
                  <a:pt x="115240" y="14577"/>
                </a:cubicBezTo>
                <a:close/>
                <a:moveTo>
                  <a:pt x="114771" y="14843"/>
                </a:moveTo>
                <a:cubicBezTo>
                  <a:pt x="114847" y="14802"/>
                  <a:pt x="114925" y="14757"/>
                  <a:pt x="115004" y="14712"/>
                </a:cubicBezTo>
                <a:cubicBezTo>
                  <a:pt x="114610" y="14727"/>
                  <a:pt x="114212" y="14746"/>
                  <a:pt x="113815" y="14765"/>
                </a:cubicBezTo>
                <a:cubicBezTo>
                  <a:pt x="113743" y="14802"/>
                  <a:pt x="113676" y="14843"/>
                  <a:pt x="113608" y="14881"/>
                </a:cubicBezTo>
                <a:cubicBezTo>
                  <a:pt x="113999" y="14866"/>
                  <a:pt x="114389" y="14855"/>
                  <a:pt x="114771" y="14843"/>
                </a:cubicBezTo>
                <a:close/>
                <a:moveTo>
                  <a:pt x="114306" y="15113"/>
                </a:moveTo>
                <a:cubicBezTo>
                  <a:pt x="114385" y="15068"/>
                  <a:pt x="114460" y="15023"/>
                  <a:pt x="114535" y="14982"/>
                </a:cubicBezTo>
                <a:cubicBezTo>
                  <a:pt x="114149" y="14990"/>
                  <a:pt x="113755" y="15005"/>
                  <a:pt x="113361" y="15020"/>
                </a:cubicBezTo>
                <a:cubicBezTo>
                  <a:pt x="113293" y="15057"/>
                  <a:pt x="113226" y="15095"/>
                  <a:pt x="113162" y="15132"/>
                </a:cubicBezTo>
                <a:cubicBezTo>
                  <a:pt x="113548" y="15125"/>
                  <a:pt x="113931" y="15117"/>
                  <a:pt x="114306" y="15113"/>
                </a:cubicBezTo>
                <a:close/>
                <a:moveTo>
                  <a:pt x="113008" y="15387"/>
                </a:moveTo>
                <a:cubicBezTo>
                  <a:pt x="113286" y="15387"/>
                  <a:pt x="113563" y="15387"/>
                  <a:pt x="113837" y="15391"/>
                </a:cubicBezTo>
                <a:cubicBezTo>
                  <a:pt x="113916" y="15342"/>
                  <a:pt x="113999" y="15297"/>
                  <a:pt x="114077" y="15249"/>
                </a:cubicBezTo>
                <a:cubicBezTo>
                  <a:pt x="113698" y="15252"/>
                  <a:pt x="113308" y="15260"/>
                  <a:pt x="112918" y="15271"/>
                </a:cubicBezTo>
                <a:cubicBezTo>
                  <a:pt x="112850" y="15309"/>
                  <a:pt x="112783" y="15350"/>
                  <a:pt x="112715" y="15387"/>
                </a:cubicBezTo>
                <a:cubicBezTo>
                  <a:pt x="112813" y="15387"/>
                  <a:pt x="112910" y="15387"/>
                  <a:pt x="113008" y="15387"/>
                </a:cubicBezTo>
                <a:close/>
                <a:moveTo>
                  <a:pt x="113334" y="15691"/>
                </a:moveTo>
                <a:cubicBezTo>
                  <a:pt x="113428" y="15635"/>
                  <a:pt x="113522" y="15579"/>
                  <a:pt x="113616" y="15522"/>
                </a:cubicBezTo>
                <a:cubicBezTo>
                  <a:pt x="113413" y="15522"/>
                  <a:pt x="113214" y="15522"/>
                  <a:pt x="113008" y="15522"/>
                </a:cubicBezTo>
                <a:lnTo>
                  <a:pt x="113008" y="15522"/>
                </a:lnTo>
                <a:cubicBezTo>
                  <a:pt x="112832" y="15522"/>
                  <a:pt x="112659" y="15522"/>
                  <a:pt x="112483" y="15522"/>
                </a:cubicBezTo>
                <a:cubicBezTo>
                  <a:pt x="112404" y="15567"/>
                  <a:pt x="112329" y="15612"/>
                  <a:pt x="112254" y="15657"/>
                </a:cubicBezTo>
                <a:cubicBezTo>
                  <a:pt x="112622" y="15665"/>
                  <a:pt x="112982" y="15676"/>
                  <a:pt x="113334" y="15691"/>
                </a:cubicBezTo>
                <a:close/>
                <a:moveTo>
                  <a:pt x="112760" y="16044"/>
                </a:moveTo>
                <a:cubicBezTo>
                  <a:pt x="112880" y="15969"/>
                  <a:pt x="113001" y="15894"/>
                  <a:pt x="113124" y="15819"/>
                </a:cubicBezTo>
                <a:cubicBezTo>
                  <a:pt x="112768" y="15808"/>
                  <a:pt x="112400" y="15796"/>
                  <a:pt x="112029" y="15789"/>
                </a:cubicBezTo>
                <a:cubicBezTo>
                  <a:pt x="111931" y="15845"/>
                  <a:pt x="111834" y="15905"/>
                  <a:pt x="111736" y="15961"/>
                </a:cubicBezTo>
                <a:cubicBezTo>
                  <a:pt x="112089" y="15984"/>
                  <a:pt x="112430" y="16014"/>
                  <a:pt x="112760" y="16044"/>
                </a:cubicBezTo>
                <a:close/>
                <a:moveTo>
                  <a:pt x="112025" y="16505"/>
                </a:moveTo>
                <a:cubicBezTo>
                  <a:pt x="112201" y="16393"/>
                  <a:pt x="112381" y="16277"/>
                  <a:pt x="112562" y="16168"/>
                </a:cubicBezTo>
                <a:cubicBezTo>
                  <a:pt x="112228" y="16134"/>
                  <a:pt x="111882" y="16108"/>
                  <a:pt x="111526" y="16089"/>
                </a:cubicBezTo>
                <a:cubicBezTo>
                  <a:pt x="111383" y="16175"/>
                  <a:pt x="111241" y="16262"/>
                  <a:pt x="111098" y="16348"/>
                </a:cubicBezTo>
                <a:cubicBezTo>
                  <a:pt x="111421" y="16393"/>
                  <a:pt x="111732" y="16445"/>
                  <a:pt x="112025" y="16505"/>
                </a:cubicBezTo>
                <a:close/>
                <a:moveTo>
                  <a:pt x="110194" y="16911"/>
                </a:moveTo>
                <a:cubicBezTo>
                  <a:pt x="110464" y="17001"/>
                  <a:pt x="110712" y="17098"/>
                  <a:pt x="110933" y="17211"/>
                </a:cubicBezTo>
                <a:cubicBezTo>
                  <a:pt x="111237" y="17008"/>
                  <a:pt x="111541" y="16813"/>
                  <a:pt x="111849" y="16614"/>
                </a:cubicBezTo>
                <a:cubicBezTo>
                  <a:pt x="111552" y="16558"/>
                  <a:pt x="111237" y="16509"/>
                  <a:pt x="110907" y="16464"/>
                </a:cubicBezTo>
                <a:cubicBezTo>
                  <a:pt x="110667" y="16610"/>
                  <a:pt x="110430" y="16761"/>
                  <a:pt x="110194" y="16911"/>
                </a:cubicBezTo>
                <a:close/>
                <a:moveTo>
                  <a:pt x="110130" y="16888"/>
                </a:moveTo>
                <a:cubicBezTo>
                  <a:pt x="110359" y="16742"/>
                  <a:pt x="110592" y="16599"/>
                  <a:pt x="110828" y="16453"/>
                </a:cubicBezTo>
                <a:cubicBezTo>
                  <a:pt x="110513" y="16412"/>
                  <a:pt x="110187" y="16378"/>
                  <a:pt x="109849" y="16348"/>
                </a:cubicBezTo>
                <a:cubicBezTo>
                  <a:pt x="109669" y="16457"/>
                  <a:pt x="109489" y="16565"/>
                  <a:pt x="109309" y="16674"/>
                </a:cubicBezTo>
                <a:cubicBezTo>
                  <a:pt x="109601" y="16738"/>
                  <a:pt x="109875" y="16809"/>
                  <a:pt x="110130" y="16888"/>
                </a:cubicBezTo>
                <a:close/>
                <a:moveTo>
                  <a:pt x="109001" y="18539"/>
                </a:moveTo>
                <a:cubicBezTo>
                  <a:pt x="109586" y="18119"/>
                  <a:pt x="110187" y="17706"/>
                  <a:pt x="110794" y="17305"/>
                </a:cubicBezTo>
                <a:cubicBezTo>
                  <a:pt x="110569" y="17196"/>
                  <a:pt x="110314" y="17098"/>
                  <a:pt x="110033" y="17012"/>
                </a:cubicBezTo>
                <a:cubicBezTo>
                  <a:pt x="109556" y="17316"/>
                  <a:pt x="109083" y="17624"/>
                  <a:pt x="108614" y="17939"/>
                </a:cubicBezTo>
                <a:cubicBezTo>
                  <a:pt x="108768" y="18130"/>
                  <a:pt x="108896" y="18329"/>
                  <a:pt x="109001" y="18539"/>
                </a:cubicBezTo>
                <a:close/>
                <a:moveTo>
                  <a:pt x="104450" y="23394"/>
                </a:moveTo>
                <a:cubicBezTo>
                  <a:pt x="105935" y="22017"/>
                  <a:pt x="107508" y="20696"/>
                  <a:pt x="109151" y="19439"/>
                </a:cubicBezTo>
                <a:cubicBezTo>
                  <a:pt x="109102" y="19173"/>
                  <a:pt x="109020" y="18918"/>
                  <a:pt x="108900" y="18670"/>
                </a:cubicBezTo>
                <a:cubicBezTo>
                  <a:pt x="108633" y="18862"/>
                  <a:pt x="108367" y="19053"/>
                  <a:pt x="108104" y="19248"/>
                </a:cubicBezTo>
                <a:cubicBezTo>
                  <a:pt x="107260" y="19871"/>
                  <a:pt x="106434" y="20513"/>
                  <a:pt x="105632" y="21169"/>
                </a:cubicBezTo>
                <a:cubicBezTo>
                  <a:pt x="105384" y="21871"/>
                  <a:pt x="104982" y="22614"/>
                  <a:pt x="104450" y="23394"/>
                </a:cubicBezTo>
                <a:close/>
                <a:moveTo>
                  <a:pt x="99291" y="28786"/>
                </a:moveTo>
                <a:cubicBezTo>
                  <a:pt x="100713" y="27101"/>
                  <a:pt x="102247" y="25480"/>
                  <a:pt x="103883" y="23927"/>
                </a:cubicBezTo>
                <a:cubicBezTo>
                  <a:pt x="104566" y="23015"/>
                  <a:pt x="105084" y="22156"/>
                  <a:pt x="105399" y="21357"/>
                </a:cubicBezTo>
                <a:cubicBezTo>
                  <a:pt x="101305" y="24737"/>
                  <a:pt x="97752" y="28546"/>
                  <a:pt x="94837" y="32624"/>
                </a:cubicBezTo>
                <a:cubicBezTo>
                  <a:pt x="96432" y="31315"/>
                  <a:pt x="97936" y="30028"/>
                  <a:pt x="99291" y="28786"/>
                </a:cubicBezTo>
                <a:close/>
                <a:moveTo>
                  <a:pt x="92927" y="37989"/>
                </a:moveTo>
                <a:cubicBezTo>
                  <a:pt x="94529" y="35082"/>
                  <a:pt x="96435" y="32271"/>
                  <a:pt x="98615" y="29600"/>
                </a:cubicBezTo>
                <a:cubicBezTo>
                  <a:pt x="98480" y="29716"/>
                  <a:pt x="98349" y="29836"/>
                  <a:pt x="98214" y="29953"/>
                </a:cubicBezTo>
                <a:cubicBezTo>
                  <a:pt x="97054" y="30977"/>
                  <a:pt x="95813" y="32024"/>
                  <a:pt x="94514" y="33086"/>
                </a:cubicBezTo>
                <a:cubicBezTo>
                  <a:pt x="92965" y="35303"/>
                  <a:pt x="91603" y="37595"/>
                  <a:pt x="90443" y="39948"/>
                </a:cubicBezTo>
                <a:cubicBezTo>
                  <a:pt x="91273" y="39295"/>
                  <a:pt x="92102" y="38642"/>
                  <a:pt x="92927" y="37989"/>
                </a:cubicBezTo>
                <a:close/>
                <a:moveTo>
                  <a:pt x="89231" y="44660"/>
                </a:moveTo>
                <a:cubicBezTo>
                  <a:pt x="89524" y="44432"/>
                  <a:pt x="89817" y="44203"/>
                  <a:pt x="90113" y="43974"/>
                </a:cubicBezTo>
                <a:cubicBezTo>
                  <a:pt x="90864" y="42057"/>
                  <a:pt x="91742" y="40169"/>
                  <a:pt x="92747" y="38320"/>
                </a:cubicBezTo>
                <a:cubicBezTo>
                  <a:pt x="91933" y="38965"/>
                  <a:pt x="91115" y="39606"/>
                  <a:pt x="90293" y="40252"/>
                </a:cubicBezTo>
                <a:cubicBezTo>
                  <a:pt x="89453" y="41985"/>
                  <a:pt x="88721" y="43752"/>
                  <a:pt x="88106" y="45538"/>
                </a:cubicBezTo>
                <a:cubicBezTo>
                  <a:pt x="88477" y="45249"/>
                  <a:pt x="88853" y="44957"/>
                  <a:pt x="89231" y="44660"/>
                </a:cubicBezTo>
                <a:close/>
                <a:moveTo>
                  <a:pt x="88496" y="48870"/>
                </a:moveTo>
                <a:cubicBezTo>
                  <a:pt x="88916" y="47313"/>
                  <a:pt x="89423" y="45767"/>
                  <a:pt x="90012" y="44236"/>
                </a:cubicBezTo>
                <a:cubicBezTo>
                  <a:pt x="89779" y="44417"/>
                  <a:pt x="89550" y="44593"/>
                  <a:pt x="89318" y="44773"/>
                </a:cubicBezTo>
                <a:cubicBezTo>
                  <a:pt x="88883" y="45114"/>
                  <a:pt x="88447" y="45452"/>
                  <a:pt x="88020" y="45786"/>
                </a:cubicBezTo>
                <a:cubicBezTo>
                  <a:pt x="87536" y="47216"/>
                  <a:pt x="87127" y="48656"/>
                  <a:pt x="86793" y="50105"/>
                </a:cubicBezTo>
                <a:cubicBezTo>
                  <a:pt x="87355" y="49703"/>
                  <a:pt x="87922" y="49290"/>
                  <a:pt x="88496" y="48870"/>
                </a:cubicBezTo>
                <a:close/>
                <a:moveTo>
                  <a:pt x="86110" y="53827"/>
                </a:moveTo>
                <a:cubicBezTo>
                  <a:pt x="86609" y="53511"/>
                  <a:pt x="87112" y="53189"/>
                  <a:pt x="87618" y="52859"/>
                </a:cubicBezTo>
                <a:cubicBezTo>
                  <a:pt x="87832" y="51594"/>
                  <a:pt x="88106" y="50341"/>
                  <a:pt x="88436" y="49088"/>
                </a:cubicBezTo>
                <a:cubicBezTo>
                  <a:pt x="87866" y="49508"/>
                  <a:pt x="87303" y="49913"/>
                  <a:pt x="86744" y="50311"/>
                </a:cubicBezTo>
                <a:cubicBezTo>
                  <a:pt x="86481" y="51482"/>
                  <a:pt x="86271" y="52652"/>
                  <a:pt x="86110" y="53827"/>
                </a:cubicBezTo>
                <a:close/>
                <a:moveTo>
                  <a:pt x="86054" y="53860"/>
                </a:moveTo>
                <a:cubicBezTo>
                  <a:pt x="86215" y="52690"/>
                  <a:pt x="86425" y="51519"/>
                  <a:pt x="86684" y="50356"/>
                </a:cubicBezTo>
                <a:cubicBezTo>
                  <a:pt x="86144" y="50739"/>
                  <a:pt x="85607" y="51114"/>
                  <a:pt x="85078" y="51482"/>
                </a:cubicBezTo>
                <a:cubicBezTo>
                  <a:pt x="84875" y="52570"/>
                  <a:pt x="84722" y="53661"/>
                  <a:pt x="84609" y="54753"/>
                </a:cubicBezTo>
                <a:cubicBezTo>
                  <a:pt x="85089" y="54464"/>
                  <a:pt x="85570" y="54168"/>
                  <a:pt x="86054" y="53860"/>
                </a:cubicBezTo>
                <a:close/>
                <a:moveTo>
                  <a:pt x="84425" y="57665"/>
                </a:moveTo>
                <a:cubicBezTo>
                  <a:pt x="84868" y="57436"/>
                  <a:pt x="85311" y="57200"/>
                  <a:pt x="85757" y="56959"/>
                </a:cubicBezTo>
                <a:cubicBezTo>
                  <a:pt x="85813" y="55988"/>
                  <a:pt x="85903" y="55012"/>
                  <a:pt x="86031" y="54040"/>
                </a:cubicBezTo>
                <a:cubicBezTo>
                  <a:pt x="85551" y="54344"/>
                  <a:pt x="85071" y="54641"/>
                  <a:pt x="84594" y="54926"/>
                </a:cubicBezTo>
                <a:cubicBezTo>
                  <a:pt x="84504" y="55838"/>
                  <a:pt x="84448" y="56753"/>
                  <a:pt x="84425" y="57665"/>
                </a:cubicBezTo>
                <a:moveTo>
                  <a:pt x="83082" y="58340"/>
                </a:moveTo>
                <a:cubicBezTo>
                  <a:pt x="83510" y="58130"/>
                  <a:pt x="83941" y="57916"/>
                  <a:pt x="84373" y="57691"/>
                </a:cubicBezTo>
                <a:cubicBezTo>
                  <a:pt x="84395" y="56783"/>
                  <a:pt x="84451" y="55871"/>
                  <a:pt x="84538" y="54960"/>
                </a:cubicBezTo>
                <a:cubicBezTo>
                  <a:pt x="84072" y="55241"/>
                  <a:pt x="83611" y="55511"/>
                  <a:pt x="83153" y="55774"/>
                </a:cubicBezTo>
                <a:cubicBezTo>
                  <a:pt x="83104" y="56543"/>
                  <a:pt x="83082" y="57308"/>
                  <a:pt x="83082" y="58078"/>
                </a:cubicBezTo>
                <a:cubicBezTo>
                  <a:pt x="83082" y="58164"/>
                  <a:pt x="83082" y="58254"/>
                  <a:pt x="83082" y="58340"/>
                </a:cubicBezTo>
                <a:moveTo>
                  <a:pt x="81934" y="61184"/>
                </a:moveTo>
                <a:cubicBezTo>
                  <a:pt x="82332" y="61034"/>
                  <a:pt x="82725" y="60880"/>
                  <a:pt x="83123" y="60719"/>
                </a:cubicBezTo>
                <a:cubicBezTo>
                  <a:pt x="83071" y="59987"/>
                  <a:pt x="83037" y="59252"/>
                  <a:pt x="83029" y="58517"/>
                </a:cubicBezTo>
                <a:cubicBezTo>
                  <a:pt x="82613" y="58719"/>
                  <a:pt x="82196" y="58918"/>
                  <a:pt x="81784" y="59106"/>
                </a:cubicBezTo>
                <a:cubicBezTo>
                  <a:pt x="81814" y="59800"/>
                  <a:pt x="81863" y="60494"/>
                  <a:pt x="81934" y="61184"/>
                </a:cubicBezTo>
                <a:close/>
                <a:moveTo>
                  <a:pt x="81037" y="63499"/>
                </a:moveTo>
                <a:cubicBezTo>
                  <a:pt x="81401" y="63394"/>
                  <a:pt x="81769" y="63285"/>
                  <a:pt x="82136" y="63173"/>
                </a:cubicBezTo>
                <a:cubicBezTo>
                  <a:pt x="82039" y="62565"/>
                  <a:pt x="81960" y="61957"/>
                  <a:pt x="81893" y="61346"/>
                </a:cubicBezTo>
                <a:cubicBezTo>
                  <a:pt x="81514" y="61488"/>
                  <a:pt x="81131" y="61627"/>
                  <a:pt x="80752" y="61762"/>
                </a:cubicBezTo>
                <a:cubicBezTo>
                  <a:pt x="80831" y="62340"/>
                  <a:pt x="80925" y="62921"/>
                  <a:pt x="81037" y="63499"/>
                </a:cubicBezTo>
                <a:moveTo>
                  <a:pt x="79566" y="62160"/>
                </a:moveTo>
                <a:cubicBezTo>
                  <a:pt x="79660" y="62711"/>
                  <a:pt x="79769" y="63259"/>
                  <a:pt x="79889" y="63807"/>
                </a:cubicBezTo>
                <a:cubicBezTo>
                  <a:pt x="80253" y="63713"/>
                  <a:pt x="80613" y="63615"/>
                  <a:pt x="80977" y="63514"/>
                </a:cubicBezTo>
                <a:cubicBezTo>
                  <a:pt x="80868" y="62936"/>
                  <a:pt x="80774" y="62359"/>
                  <a:pt x="80692" y="61781"/>
                </a:cubicBezTo>
                <a:cubicBezTo>
                  <a:pt x="80317" y="61912"/>
                  <a:pt x="79941" y="62040"/>
                  <a:pt x="79566" y="62160"/>
                </a:cubicBezTo>
                <a:moveTo>
                  <a:pt x="79544" y="62025"/>
                </a:moveTo>
                <a:cubicBezTo>
                  <a:pt x="79923" y="61905"/>
                  <a:pt x="80298" y="61777"/>
                  <a:pt x="80673" y="61646"/>
                </a:cubicBezTo>
                <a:cubicBezTo>
                  <a:pt x="80587" y="60993"/>
                  <a:pt x="80519" y="60340"/>
                  <a:pt x="80467" y="59687"/>
                </a:cubicBezTo>
                <a:cubicBezTo>
                  <a:pt x="80073" y="59856"/>
                  <a:pt x="79683" y="60017"/>
                  <a:pt x="79292" y="60175"/>
                </a:cubicBezTo>
                <a:cubicBezTo>
                  <a:pt x="79360" y="60794"/>
                  <a:pt x="79442" y="61409"/>
                  <a:pt x="79544" y="62025"/>
                </a:cubicBezTo>
                <a:moveTo>
                  <a:pt x="78763" y="64077"/>
                </a:moveTo>
                <a:cubicBezTo>
                  <a:pt x="79120" y="63998"/>
                  <a:pt x="79472" y="63912"/>
                  <a:pt x="79829" y="63822"/>
                </a:cubicBezTo>
                <a:cubicBezTo>
                  <a:pt x="79709" y="63274"/>
                  <a:pt x="79600" y="62726"/>
                  <a:pt x="79506" y="62178"/>
                </a:cubicBezTo>
                <a:cubicBezTo>
                  <a:pt x="79142" y="62299"/>
                  <a:pt x="78778" y="62411"/>
                  <a:pt x="78411" y="62516"/>
                </a:cubicBezTo>
                <a:cubicBezTo>
                  <a:pt x="78516" y="63041"/>
                  <a:pt x="78636" y="63559"/>
                  <a:pt x="78763" y="64077"/>
                </a:cubicBezTo>
                <a:close/>
                <a:moveTo>
                  <a:pt x="77657" y="64317"/>
                </a:moveTo>
                <a:cubicBezTo>
                  <a:pt x="78005" y="64246"/>
                  <a:pt x="78351" y="64171"/>
                  <a:pt x="78703" y="64092"/>
                </a:cubicBezTo>
                <a:cubicBezTo>
                  <a:pt x="78572" y="63574"/>
                  <a:pt x="78456" y="63056"/>
                  <a:pt x="78351" y="62535"/>
                </a:cubicBezTo>
                <a:cubicBezTo>
                  <a:pt x="77990" y="62640"/>
                  <a:pt x="77630" y="62741"/>
                  <a:pt x="77274" y="62839"/>
                </a:cubicBezTo>
                <a:cubicBezTo>
                  <a:pt x="77390" y="63334"/>
                  <a:pt x="77518" y="63826"/>
                  <a:pt x="77657" y="64317"/>
                </a:cubicBezTo>
                <a:close/>
                <a:moveTo>
                  <a:pt x="76565" y="64523"/>
                </a:moveTo>
                <a:cubicBezTo>
                  <a:pt x="76906" y="64463"/>
                  <a:pt x="77248" y="64400"/>
                  <a:pt x="77589" y="64332"/>
                </a:cubicBezTo>
                <a:cubicBezTo>
                  <a:pt x="77450" y="63841"/>
                  <a:pt x="77323" y="63349"/>
                  <a:pt x="77210" y="62854"/>
                </a:cubicBezTo>
                <a:cubicBezTo>
                  <a:pt x="76857" y="62948"/>
                  <a:pt x="76508" y="63038"/>
                  <a:pt x="76156" y="63120"/>
                </a:cubicBezTo>
                <a:cubicBezTo>
                  <a:pt x="76283" y="63589"/>
                  <a:pt x="76418" y="64058"/>
                  <a:pt x="76565" y="64523"/>
                </a:cubicBezTo>
                <a:moveTo>
                  <a:pt x="76535" y="64666"/>
                </a:moveTo>
                <a:cubicBezTo>
                  <a:pt x="76201" y="64722"/>
                  <a:pt x="75867" y="64779"/>
                  <a:pt x="75537" y="64827"/>
                </a:cubicBezTo>
                <a:cubicBezTo>
                  <a:pt x="75679" y="65236"/>
                  <a:pt x="75833" y="65642"/>
                  <a:pt x="75994" y="66043"/>
                </a:cubicBezTo>
                <a:cubicBezTo>
                  <a:pt x="76321" y="66013"/>
                  <a:pt x="76647" y="65979"/>
                  <a:pt x="76974" y="65938"/>
                </a:cubicBezTo>
                <a:cubicBezTo>
                  <a:pt x="76820" y="65514"/>
                  <a:pt x="76673" y="65090"/>
                  <a:pt x="76535" y="64666"/>
                </a:cubicBezTo>
                <a:close/>
                <a:moveTo>
                  <a:pt x="78043" y="65799"/>
                </a:moveTo>
                <a:cubicBezTo>
                  <a:pt x="77893" y="65353"/>
                  <a:pt x="77754" y="64906"/>
                  <a:pt x="77626" y="64460"/>
                </a:cubicBezTo>
                <a:cubicBezTo>
                  <a:pt x="77285" y="64527"/>
                  <a:pt x="76944" y="64591"/>
                  <a:pt x="76606" y="64651"/>
                </a:cubicBezTo>
                <a:cubicBezTo>
                  <a:pt x="76745" y="65079"/>
                  <a:pt x="76891" y="65507"/>
                  <a:pt x="77045" y="65930"/>
                </a:cubicBezTo>
                <a:cubicBezTo>
                  <a:pt x="77379" y="65889"/>
                  <a:pt x="77709" y="65848"/>
                  <a:pt x="78043" y="65799"/>
                </a:cubicBezTo>
                <a:close/>
                <a:moveTo>
                  <a:pt x="78084" y="65923"/>
                </a:moveTo>
                <a:cubicBezTo>
                  <a:pt x="77754" y="65972"/>
                  <a:pt x="77424" y="66017"/>
                  <a:pt x="77090" y="66054"/>
                </a:cubicBezTo>
                <a:cubicBezTo>
                  <a:pt x="77236" y="66448"/>
                  <a:pt x="77394" y="66842"/>
                  <a:pt x="77555" y="67232"/>
                </a:cubicBezTo>
                <a:cubicBezTo>
                  <a:pt x="77878" y="67210"/>
                  <a:pt x="78204" y="67184"/>
                  <a:pt x="78531" y="67154"/>
                </a:cubicBezTo>
                <a:cubicBezTo>
                  <a:pt x="78373" y="66745"/>
                  <a:pt x="78223" y="66336"/>
                  <a:pt x="78084" y="65923"/>
                </a:cubicBezTo>
                <a:moveTo>
                  <a:pt x="79593" y="67045"/>
                </a:moveTo>
                <a:cubicBezTo>
                  <a:pt x="79439" y="66613"/>
                  <a:pt x="79300" y="66186"/>
                  <a:pt x="79165" y="65754"/>
                </a:cubicBezTo>
                <a:cubicBezTo>
                  <a:pt x="78827" y="65810"/>
                  <a:pt x="78489" y="65867"/>
                  <a:pt x="78152" y="65915"/>
                </a:cubicBezTo>
                <a:cubicBezTo>
                  <a:pt x="78294" y="66328"/>
                  <a:pt x="78441" y="66737"/>
                  <a:pt x="78598" y="67146"/>
                </a:cubicBezTo>
                <a:cubicBezTo>
                  <a:pt x="78928" y="67116"/>
                  <a:pt x="79259" y="67082"/>
                  <a:pt x="79593" y="67045"/>
                </a:cubicBezTo>
                <a:moveTo>
                  <a:pt x="79634" y="67165"/>
                </a:moveTo>
                <a:cubicBezTo>
                  <a:pt x="79304" y="67206"/>
                  <a:pt x="78977" y="67240"/>
                  <a:pt x="78647" y="67270"/>
                </a:cubicBezTo>
                <a:cubicBezTo>
                  <a:pt x="78793" y="67653"/>
                  <a:pt x="78951" y="68032"/>
                  <a:pt x="79112" y="68411"/>
                </a:cubicBezTo>
                <a:cubicBezTo>
                  <a:pt x="79435" y="68396"/>
                  <a:pt x="79761" y="68377"/>
                  <a:pt x="80084" y="68354"/>
                </a:cubicBezTo>
                <a:cubicBezTo>
                  <a:pt x="79926" y="67960"/>
                  <a:pt x="79776" y="67563"/>
                  <a:pt x="79634" y="67165"/>
                </a:cubicBezTo>
                <a:moveTo>
                  <a:pt x="81138" y="68272"/>
                </a:moveTo>
                <a:cubicBezTo>
                  <a:pt x="80985" y="67859"/>
                  <a:pt x="80842" y="67446"/>
                  <a:pt x="80703" y="67030"/>
                </a:cubicBezTo>
                <a:cubicBezTo>
                  <a:pt x="80369" y="67075"/>
                  <a:pt x="80035" y="67120"/>
                  <a:pt x="79701" y="67157"/>
                </a:cubicBezTo>
                <a:cubicBezTo>
                  <a:pt x="79844" y="67559"/>
                  <a:pt x="79994" y="67953"/>
                  <a:pt x="80152" y="68351"/>
                </a:cubicBezTo>
                <a:cubicBezTo>
                  <a:pt x="80482" y="68328"/>
                  <a:pt x="80808" y="68302"/>
                  <a:pt x="81138" y="68272"/>
                </a:cubicBezTo>
                <a:moveTo>
                  <a:pt x="81183" y="68392"/>
                </a:moveTo>
                <a:cubicBezTo>
                  <a:pt x="80853" y="68422"/>
                  <a:pt x="80527" y="68448"/>
                  <a:pt x="80200" y="68471"/>
                </a:cubicBezTo>
                <a:cubicBezTo>
                  <a:pt x="80350" y="68842"/>
                  <a:pt x="80508" y="69213"/>
                  <a:pt x="80673" y="69581"/>
                </a:cubicBezTo>
                <a:cubicBezTo>
                  <a:pt x="80992" y="69574"/>
                  <a:pt x="81315" y="69562"/>
                  <a:pt x="81637" y="69547"/>
                </a:cubicBezTo>
                <a:cubicBezTo>
                  <a:pt x="81476" y="69165"/>
                  <a:pt x="81326" y="68778"/>
                  <a:pt x="81183" y="68392"/>
                </a:cubicBezTo>
                <a:close/>
                <a:moveTo>
                  <a:pt x="82684" y="69487"/>
                </a:moveTo>
                <a:cubicBezTo>
                  <a:pt x="82530" y="69090"/>
                  <a:pt x="82384" y="68688"/>
                  <a:pt x="82245" y="68287"/>
                </a:cubicBezTo>
                <a:cubicBezTo>
                  <a:pt x="81911" y="68324"/>
                  <a:pt x="81577" y="68358"/>
                  <a:pt x="81247" y="68388"/>
                </a:cubicBezTo>
                <a:cubicBezTo>
                  <a:pt x="81390" y="68774"/>
                  <a:pt x="81544" y="69161"/>
                  <a:pt x="81701" y="69544"/>
                </a:cubicBezTo>
                <a:cubicBezTo>
                  <a:pt x="82031" y="69529"/>
                  <a:pt x="82358" y="69510"/>
                  <a:pt x="82684" y="69487"/>
                </a:cubicBezTo>
                <a:close/>
                <a:moveTo>
                  <a:pt x="82729" y="69607"/>
                </a:moveTo>
                <a:cubicBezTo>
                  <a:pt x="82403" y="69630"/>
                  <a:pt x="82076" y="69649"/>
                  <a:pt x="81754" y="69664"/>
                </a:cubicBezTo>
                <a:cubicBezTo>
                  <a:pt x="81904" y="70024"/>
                  <a:pt x="82061" y="70384"/>
                  <a:pt x="82226" y="70744"/>
                </a:cubicBezTo>
                <a:cubicBezTo>
                  <a:pt x="82549" y="70741"/>
                  <a:pt x="82868" y="70737"/>
                  <a:pt x="83191" y="70729"/>
                </a:cubicBezTo>
                <a:cubicBezTo>
                  <a:pt x="83029" y="70358"/>
                  <a:pt x="82876" y="69983"/>
                  <a:pt x="82729" y="69607"/>
                </a:cubicBezTo>
                <a:close/>
                <a:moveTo>
                  <a:pt x="84219" y="70696"/>
                </a:moveTo>
                <a:cubicBezTo>
                  <a:pt x="84065" y="70305"/>
                  <a:pt x="83915" y="69919"/>
                  <a:pt x="83776" y="69529"/>
                </a:cubicBezTo>
                <a:cubicBezTo>
                  <a:pt x="83450" y="69555"/>
                  <a:pt x="83119" y="69581"/>
                  <a:pt x="82793" y="69604"/>
                </a:cubicBezTo>
                <a:cubicBezTo>
                  <a:pt x="82939" y="69979"/>
                  <a:pt x="83093" y="70354"/>
                  <a:pt x="83255" y="70729"/>
                </a:cubicBezTo>
                <a:cubicBezTo>
                  <a:pt x="83577" y="70718"/>
                  <a:pt x="83896" y="70707"/>
                  <a:pt x="84219" y="70696"/>
                </a:cubicBezTo>
                <a:close/>
                <a:moveTo>
                  <a:pt x="84268" y="70812"/>
                </a:moveTo>
                <a:cubicBezTo>
                  <a:pt x="83949" y="70827"/>
                  <a:pt x="83626" y="70838"/>
                  <a:pt x="83307" y="70846"/>
                </a:cubicBezTo>
                <a:cubicBezTo>
                  <a:pt x="83461" y="71198"/>
                  <a:pt x="83618" y="71551"/>
                  <a:pt x="83784" y="71900"/>
                </a:cubicBezTo>
                <a:cubicBezTo>
                  <a:pt x="84027" y="71904"/>
                  <a:pt x="84271" y="71904"/>
                  <a:pt x="84515" y="71904"/>
                </a:cubicBezTo>
                <a:cubicBezTo>
                  <a:pt x="84586" y="71904"/>
                  <a:pt x="84662" y="71904"/>
                  <a:pt x="84733" y="71904"/>
                </a:cubicBezTo>
                <a:cubicBezTo>
                  <a:pt x="84571" y="71543"/>
                  <a:pt x="84418" y="71176"/>
                  <a:pt x="84268" y="70812"/>
                </a:cubicBezTo>
                <a:close/>
                <a:moveTo>
                  <a:pt x="85772" y="71889"/>
                </a:moveTo>
                <a:cubicBezTo>
                  <a:pt x="85615" y="71513"/>
                  <a:pt x="85464" y="71135"/>
                  <a:pt x="85322" y="70756"/>
                </a:cubicBezTo>
                <a:cubicBezTo>
                  <a:pt x="84992" y="70774"/>
                  <a:pt x="84658" y="70793"/>
                  <a:pt x="84328" y="70808"/>
                </a:cubicBezTo>
                <a:cubicBezTo>
                  <a:pt x="84478" y="71176"/>
                  <a:pt x="84632" y="71540"/>
                  <a:pt x="84793" y="71904"/>
                </a:cubicBezTo>
                <a:cubicBezTo>
                  <a:pt x="85119" y="71904"/>
                  <a:pt x="85446" y="71896"/>
                  <a:pt x="85772" y="71889"/>
                </a:cubicBezTo>
                <a:close/>
                <a:moveTo>
                  <a:pt x="85821" y="72005"/>
                </a:moveTo>
                <a:cubicBezTo>
                  <a:pt x="85494" y="72012"/>
                  <a:pt x="85172" y="72020"/>
                  <a:pt x="84845" y="72020"/>
                </a:cubicBezTo>
                <a:cubicBezTo>
                  <a:pt x="85003" y="72365"/>
                  <a:pt x="85164" y="72707"/>
                  <a:pt x="85329" y="73052"/>
                </a:cubicBezTo>
                <a:cubicBezTo>
                  <a:pt x="85648" y="73059"/>
                  <a:pt x="85967" y="73067"/>
                  <a:pt x="86290" y="73071"/>
                </a:cubicBezTo>
                <a:cubicBezTo>
                  <a:pt x="86125" y="72718"/>
                  <a:pt x="85971" y="72361"/>
                  <a:pt x="85821" y="72005"/>
                </a:cubicBezTo>
                <a:moveTo>
                  <a:pt x="87044" y="73078"/>
                </a:moveTo>
                <a:cubicBezTo>
                  <a:pt x="87138" y="73078"/>
                  <a:pt x="87232" y="73078"/>
                  <a:pt x="87322" y="73078"/>
                </a:cubicBezTo>
                <a:cubicBezTo>
                  <a:pt x="87164" y="72710"/>
                  <a:pt x="87014" y="72339"/>
                  <a:pt x="86868" y="71971"/>
                </a:cubicBezTo>
                <a:cubicBezTo>
                  <a:pt x="86538" y="71982"/>
                  <a:pt x="86207" y="71997"/>
                  <a:pt x="85881" y="72005"/>
                </a:cubicBezTo>
                <a:cubicBezTo>
                  <a:pt x="86031" y="72361"/>
                  <a:pt x="86185" y="72718"/>
                  <a:pt x="86350" y="73074"/>
                </a:cubicBezTo>
                <a:cubicBezTo>
                  <a:pt x="86579" y="73074"/>
                  <a:pt x="86811" y="73078"/>
                  <a:pt x="87044" y="73078"/>
                </a:cubicBezTo>
                <a:moveTo>
                  <a:pt x="87847" y="74234"/>
                </a:moveTo>
                <a:cubicBezTo>
                  <a:pt x="87682" y="73888"/>
                  <a:pt x="87524" y="73540"/>
                  <a:pt x="87374" y="73191"/>
                </a:cubicBezTo>
                <a:cubicBezTo>
                  <a:pt x="87262" y="73191"/>
                  <a:pt x="87153" y="73191"/>
                  <a:pt x="87044" y="73191"/>
                </a:cubicBezTo>
                <a:cubicBezTo>
                  <a:pt x="86830" y="73191"/>
                  <a:pt x="86616" y="73191"/>
                  <a:pt x="86402" y="73187"/>
                </a:cubicBezTo>
                <a:cubicBezTo>
                  <a:pt x="86560" y="73525"/>
                  <a:pt x="86721" y="73862"/>
                  <a:pt x="86890" y="74196"/>
                </a:cubicBezTo>
                <a:cubicBezTo>
                  <a:pt x="87209" y="74211"/>
                  <a:pt x="87528" y="74226"/>
                  <a:pt x="87847" y="74234"/>
                </a:cubicBezTo>
                <a:close/>
                <a:moveTo>
                  <a:pt x="87900" y="74350"/>
                </a:moveTo>
                <a:cubicBezTo>
                  <a:pt x="87584" y="74339"/>
                  <a:pt x="87265" y="74327"/>
                  <a:pt x="86947" y="74312"/>
                </a:cubicBezTo>
                <a:cubicBezTo>
                  <a:pt x="87108" y="74631"/>
                  <a:pt x="87277" y="74950"/>
                  <a:pt x="87449" y="75265"/>
                </a:cubicBezTo>
                <a:cubicBezTo>
                  <a:pt x="87761" y="75292"/>
                  <a:pt x="88076" y="75314"/>
                  <a:pt x="88391" y="75337"/>
                </a:cubicBezTo>
                <a:cubicBezTo>
                  <a:pt x="88222" y="75007"/>
                  <a:pt x="88057" y="74680"/>
                  <a:pt x="87900" y="74350"/>
                </a:cubicBezTo>
                <a:close/>
                <a:moveTo>
                  <a:pt x="87960" y="74350"/>
                </a:moveTo>
                <a:cubicBezTo>
                  <a:pt x="88117" y="74680"/>
                  <a:pt x="88282" y="75010"/>
                  <a:pt x="88451" y="75340"/>
                </a:cubicBezTo>
                <a:cubicBezTo>
                  <a:pt x="88766" y="75359"/>
                  <a:pt x="89085" y="75378"/>
                  <a:pt x="89404" y="75393"/>
                </a:cubicBezTo>
                <a:cubicBezTo>
                  <a:pt x="89239" y="75052"/>
                  <a:pt x="89081" y="74710"/>
                  <a:pt x="88928" y="74369"/>
                </a:cubicBezTo>
                <a:cubicBezTo>
                  <a:pt x="88605" y="74365"/>
                  <a:pt x="88282" y="74361"/>
                  <a:pt x="87960" y="74350"/>
                </a:cubicBezTo>
                <a:close/>
                <a:moveTo>
                  <a:pt x="88414" y="73176"/>
                </a:moveTo>
                <a:cubicBezTo>
                  <a:pt x="88087" y="73183"/>
                  <a:pt x="87757" y="73187"/>
                  <a:pt x="87431" y="73191"/>
                </a:cubicBezTo>
                <a:cubicBezTo>
                  <a:pt x="87581" y="73540"/>
                  <a:pt x="87742" y="73888"/>
                  <a:pt x="87907" y="74237"/>
                </a:cubicBezTo>
                <a:cubicBezTo>
                  <a:pt x="88230" y="74245"/>
                  <a:pt x="88552" y="74252"/>
                  <a:pt x="88875" y="74256"/>
                </a:cubicBezTo>
                <a:cubicBezTo>
                  <a:pt x="88717" y="73900"/>
                  <a:pt x="88564" y="73536"/>
                  <a:pt x="88414" y="73176"/>
                </a:cubicBezTo>
                <a:moveTo>
                  <a:pt x="87978" y="71907"/>
                </a:moveTo>
                <a:cubicBezTo>
                  <a:pt x="88121" y="72294"/>
                  <a:pt x="88267" y="72677"/>
                  <a:pt x="88421" y="73059"/>
                </a:cubicBezTo>
                <a:cubicBezTo>
                  <a:pt x="88755" y="73052"/>
                  <a:pt x="89089" y="73041"/>
                  <a:pt x="89423" y="73026"/>
                </a:cubicBezTo>
                <a:cubicBezTo>
                  <a:pt x="89277" y="72632"/>
                  <a:pt x="89130" y="72234"/>
                  <a:pt x="88995" y="71832"/>
                </a:cubicBezTo>
                <a:cubicBezTo>
                  <a:pt x="88657" y="71862"/>
                  <a:pt x="88316" y="71889"/>
                  <a:pt x="87978" y="71907"/>
                </a:cubicBezTo>
                <a:close/>
                <a:moveTo>
                  <a:pt x="87517" y="70564"/>
                </a:moveTo>
                <a:cubicBezTo>
                  <a:pt x="87648" y="70977"/>
                  <a:pt x="87787" y="71386"/>
                  <a:pt x="87937" y="71795"/>
                </a:cubicBezTo>
                <a:cubicBezTo>
                  <a:pt x="88275" y="71772"/>
                  <a:pt x="88616" y="71746"/>
                  <a:pt x="88958" y="71720"/>
                </a:cubicBezTo>
                <a:cubicBezTo>
                  <a:pt x="88815" y="71296"/>
                  <a:pt x="88684" y="70872"/>
                  <a:pt x="88556" y="70444"/>
                </a:cubicBezTo>
                <a:cubicBezTo>
                  <a:pt x="88207" y="70489"/>
                  <a:pt x="87862" y="70527"/>
                  <a:pt x="87517" y="70564"/>
                </a:cubicBezTo>
                <a:close/>
                <a:moveTo>
                  <a:pt x="88151" y="68958"/>
                </a:moveTo>
                <a:cubicBezTo>
                  <a:pt x="87794" y="69018"/>
                  <a:pt x="87438" y="69075"/>
                  <a:pt x="87085" y="69131"/>
                </a:cubicBezTo>
                <a:cubicBezTo>
                  <a:pt x="87205" y="69570"/>
                  <a:pt x="87337" y="70009"/>
                  <a:pt x="87479" y="70448"/>
                </a:cubicBezTo>
                <a:cubicBezTo>
                  <a:pt x="87824" y="70410"/>
                  <a:pt x="88173" y="70373"/>
                  <a:pt x="88522" y="70328"/>
                </a:cubicBezTo>
                <a:cubicBezTo>
                  <a:pt x="88387" y="69874"/>
                  <a:pt x="88263" y="69416"/>
                  <a:pt x="88151" y="68958"/>
                </a:cubicBezTo>
                <a:close/>
                <a:moveTo>
                  <a:pt x="118696" y="14509"/>
                </a:moveTo>
                <a:cubicBezTo>
                  <a:pt x="122778" y="14509"/>
                  <a:pt x="126376" y="14806"/>
                  <a:pt x="129251" y="15440"/>
                </a:cubicBezTo>
                <a:cubicBezTo>
                  <a:pt x="132128" y="16074"/>
                  <a:pt x="134286" y="17042"/>
                  <a:pt x="135479" y="18408"/>
                </a:cubicBezTo>
                <a:lnTo>
                  <a:pt x="135479" y="18408"/>
                </a:lnTo>
                <a:cubicBezTo>
                  <a:pt x="136845" y="19961"/>
                  <a:pt x="137460" y="21743"/>
                  <a:pt x="137460" y="23672"/>
                </a:cubicBezTo>
                <a:cubicBezTo>
                  <a:pt x="137460" y="27979"/>
                  <a:pt x="134410" y="33029"/>
                  <a:pt x="129776" y="38139"/>
                </a:cubicBezTo>
                <a:cubicBezTo>
                  <a:pt x="125146" y="43250"/>
                  <a:pt x="118921" y="48420"/>
                  <a:pt x="112558" y="52937"/>
                </a:cubicBezTo>
                <a:cubicBezTo>
                  <a:pt x="104213" y="58899"/>
                  <a:pt x="95783" y="63278"/>
                  <a:pt x="87517" y="65593"/>
                </a:cubicBezTo>
                <a:cubicBezTo>
                  <a:pt x="87599" y="66137"/>
                  <a:pt x="87697" y="66677"/>
                  <a:pt x="87806" y="67217"/>
                </a:cubicBezTo>
                <a:cubicBezTo>
                  <a:pt x="97092" y="65139"/>
                  <a:pt x="106611" y="60528"/>
                  <a:pt x="115841" y="54007"/>
                </a:cubicBezTo>
                <a:cubicBezTo>
                  <a:pt x="122321" y="49455"/>
                  <a:pt x="128594" y="44206"/>
                  <a:pt x="133239" y="38991"/>
                </a:cubicBezTo>
                <a:cubicBezTo>
                  <a:pt x="137888" y="33772"/>
                  <a:pt x="140908" y="28587"/>
                  <a:pt x="140908" y="24178"/>
                </a:cubicBezTo>
                <a:cubicBezTo>
                  <a:pt x="140908" y="22122"/>
                  <a:pt x="140251" y="20231"/>
                  <a:pt x="138799" y="18573"/>
                </a:cubicBezTo>
                <a:cubicBezTo>
                  <a:pt x="137509" y="17098"/>
                  <a:pt x="135156" y="16029"/>
                  <a:pt x="132016" y="15335"/>
                </a:cubicBezTo>
                <a:cubicBezTo>
                  <a:pt x="128875" y="14637"/>
                  <a:pt x="124951" y="14311"/>
                  <a:pt x="120516" y="14311"/>
                </a:cubicBezTo>
                <a:cubicBezTo>
                  <a:pt x="119345" y="14311"/>
                  <a:pt x="118133" y="14333"/>
                  <a:pt x="116895" y="14378"/>
                </a:cubicBezTo>
                <a:cubicBezTo>
                  <a:pt x="116805" y="14431"/>
                  <a:pt x="116715" y="14483"/>
                  <a:pt x="116625" y="14536"/>
                </a:cubicBezTo>
                <a:cubicBezTo>
                  <a:pt x="117327" y="14521"/>
                  <a:pt x="118017" y="14509"/>
                  <a:pt x="118696" y="14509"/>
                </a:cubicBezTo>
                <a:close/>
                <a:moveTo>
                  <a:pt x="116133" y="14821"/>
                </a:moveTo>
                <a:cubicBezTo>
                  <a:pt x="116370" y="14821"/>
                  <a:pt x="116606" y="14821"/>
                  <a:pt x="116839" y="14821"/>
                </a:cubicBezTo>
                <a:cubicBezTo>
                  <a:pt x="120568" y="14821"/>
                  <a:pt x="123840" y="15083"/>
                  <a:pt x="126448" y="15654"/>
                </a:cubicBezTo>
                <a:cubicBezTo>
                  <a:pt x="129052" y="16224"/>
                  <a:pt x="130999" y="17098"/>
                  <a:pt x="132076" y="18329"/>
                </a:cubicBezTo>
                <a:lnTo>
                  <a:pt x="132076" y="18329"/>
                </a:lnTo>
                <a:cubicBezTo>
                  <a:pt x="133333" y="19758"/>
                  <a:pt x="133903" y="21398"/>
                  <a:pt x="133903" y="23180"/>
                </a:cubicBezTo>
                <a:cubicBezTo>
                  <a:pt x="133899" y="27319"/>
                  <a:pt x="130841" y="32223"/>
                  <a:pt x="126230" y="37216"/>
                </a:cubicBezTo>
                <a:cubicBezTo>
                  <a:pt x="121619" y="42207"/>
                  <a:pt x="115451" y="47291"/>
                  <a:pt x="109215" y="51770"/>
                </a:cubicBezTo>
                <a:cubicBezTo>
                  <a:pt x="101808" y="57121"/>
                  <a:pt x="94469" y="61199"/>
                  <a:pt x="87269" y="63668"/>
                </a:cubicBezTo>
                <a:cubicBezTo>
                  <a:pt x="87329" y="64268"/>
                  <a:pt x="87404" y="64869"/>
                  <a:pt x="87498" y="65465"/>
                </a:cubicBezTo>
                <a:cubicBezTo>
                  <a:pt x="95737" y="63154"/>
                  <a:pt x="104153" y="58787"/>
                  <a:pt x="112483" y="52836"/>
                </a:cubicBezTo>
                <a:cubicBezTo>
                  <a:pt x="118842" y="48319"/>
                  <a:pt x="125060" y="43156"/>
                  <a:pt x="129682" y="38057"/>
                </a:cubicBezTo>
                <a:cubicBezTo>
                  <a:pt x="134308" y="32954"/>
                  <a:pt x="137336" y="27915"/>
                  <a:pt x="137332" y="23672"/>
                </a:cubicBezTo>
                <a:cubicBezTo>
                  <a:pt x="137332" y="21769"/>
                  <a:pt x="136728" y="20025"/>
                  <a:pt x="135385" y="18490"/>
                </a:cubicBezTo>
                <a:lnTo>
                  <a:pt x="135434" y="18449"/>
                </a:lnTo>
                <a:lnTo>
                  <a:pt x="135385" y="18490"/>
                </a:lnTo>
                <a:cubicBezTo>
                  <a:pt x="134222" y="17158"/>
                  <a:pt x="132087" y="16194"/>
                  <a:pt x="129224" y="15564"/>
                </a:cubicBezTo>
                <a:cubicBezTo>
                  <a:pt x="126361" y="14933"/>
                  <a:pt x="122771" y="14637"/>
                  <a:pt x="118696" y="14637"/>
                </a:cubicBezTo>
                <a:lnTo>
                  <a:pt x="118696" y="14637"/>
                </a:lnTo>
                <a:cubicBezTo>
                  <a:pt x="117946" y="14637"/>
                  <a:pt x="117180" y="14648"/>
                  <a:pt x="116396" y="14667"/>
                </a:cubicBezTo>
                <a:cubicBezTo>
                  <a:pt x="116310" y="14719"/>
                  <a:pt x="116224" y="14772"/>
                  <a:pt x="116133" y="14821"/>
                </a:cubicBezTo>
                <a:close/>
                <a:moveTo>
                  <a:pt x="116040" y="14825"/>
                </a:moveTo>
                <a:cubicBezTo>
                  <a:pt x="116126" y="14772"/>
                  <a:pt x="116212" y="14719"/>
                  <a:pt x="116299" y="14671"/>
                </a:cubicBezTo>
                <a:cubicBezTo>
                  <a:pt x="115908" y="14682"/>
                  <a:pt x="115511" y="14693"/>
                  <a:pt x="115109" y="14708"/>
                </a:cubicBezTo>
                <a:cubicBezTo>
                  <a:pt x="115030" y="14753"/>
                  <a:pt x="114955" y="14798"/>
                  <a:pt x="114877" y="14843"/>
                </a:cubicBezTo>
                <a:cubicBezTo>
                  <a:pt x="115267" y="14832"/>
                  <a:pt x="115657" y="14828"/>
                  <a:pt x="116040" y="14825"/>
                </a:cubicBezTo>
                <a:close/>
                <a:moveTo>
                  <a:pt x="114944" y="15110"/>
                </a:moveTo>
                <a:cubicBezTo>
                  <a:pt x="115150" y="15110"/>
                  <a:pt x="115349" y="15113"/>
                  <a:pt x="115552" y="15113"/>
                </a:cubicBezTo>
                <a:cubicBezTo>
                  <a:pt x="115638" y="15061"/>
                  <a:pt x="115728" y="15008"/>
                  <a:pt x="115815" y="14956"/>
                </a:cubicBezTo>
                <a:cubicBezTo>
                  <a:pt x="115428" y="14960"/>
                  <a:pt x="115038" y="14967"/>
                  <a:pt x="114640" y="14978"/>
                </a:cubicBezTo>
                <a:cubicBezTo>
                  <a:pt x="114561" y="15023"/>
                  <a:pt x="114486" y="15068"/>
                  <a:pt x="114408" y="15113"/>
                </a:cubicBezTo>
                <a:cubicBezTo>
                  <a:pt x="114588" y="15113"/>
                  <a:pt x="114768" y="15110"/>
                  <a:pt x="114944" y="15110"/>
                </a:cubicBezTo>
                <a:close/>
                <a:moveTo>
                  <a:pt x="115045" y="15421"/>
                </a:moveTo>
                <a:cubicBezTo>
                  <a:pt x="115139" y="15361"/>
                  <a:pt x="115237" y="15301"/>
                  <a:pt x="115334" y="15245"/>
                </a:cubicBezTo>
                <a:cubicBezTo>
                  <a:pt x="115207" y="15245"/>
                  <a:pt x="115075" y="15245"/>
                  <a:pt x="114948" y="15245"/>
                </a:cubicBezTo>
                <a:lnTo>
                  <a:pt x="114944" y="15245"/>
                </a:lnTo>
                <a:cubicBezTo>
                  <a:pt x="114693" y="15245"/>
                  <a:pt x="114438" y="15245"/>
                  <a:pt x="114179" y="15249"/>
                </a:cubicBezTo>
                <a:cubicBezTo>
                  <a:pt x="114096" y="15297"/>
                  <a:pt x="114014" y="15346"/>
                  <a:pt x="113931" y="15391"/>
                </a:cubicBezTo>
                <a:cubicBezTo>
                  <a:pt x="114310" y="15399"/>
                  <a:pt x="114681" y="15406"/>
                  <a:pt x="115045" y="15421"/>
                </a:cubicBezTo>
                <a:close/>
                <a:moveTo>
                  <a:pt x="114490" y="15763"/>
                </a:moveTo>
                <a:cubicBezTo>
                  <a:pt x="114606" y="15691"/>
                  <a:pt x="114719" y="15620"/>
                  <a:pt x="114835" y="15549"/>
                </a:cubicBezTo>
                <a:cubicBezTo>
                  <a:pt x="114468" y="15537"/>
                  <a:pt x="114092" y="15530"/>
                  <a:pt x="113710" y="15526"/>
                </a:cubicBezTo>
                <a:cubicBezTo>
                  <a:pt x="113616" y="15582"/>
                  <a:pt x="113518" y="15639"/>
                  <a:pt x="113425" y="15695"/>
                </a:cubicBezTo>
                <a:cubicBezTo>
                  <a:pt x="113788" y="15714"/>
                  <a:pt x="114145" y="15736"/>
                  <a:pt x="114490" y="15763"/>
                </a:cubicBezTo>
                <a:close/>
                <a:moveTo>
                  <a:pt x="113837" y="16175"/>
                </a:moveTo>
                <a:cubicBezTo>
                  <a:pt x="113987" y="16078"/>
                  <a:pt x="114141" y="15980"/>
                  <a:pt x="114295" y="15886"/>
                </a:cubicBezTo>
                <a:cubicBezTo>
                  <a:pt x="113942" y="15860"/>
                  <a:pt x="113582" y="15841"/>
                  <a:pt x="113214" y="15823"/>
                </a:cubicBezTo>
                <a:cubicBezTo>
                  <a:pt x="113087" y="15901"/>
                  <a:pt x="112967" y="15976"/>
                  <a:pt x="112839" y="16051"/>
                </a:cubicBezTo>
                <a:cubicBezTo>
                  <a:pt x="113184" y="16089"/>
                  <a:pt x="113518" y="16126"/>
                  <a:pt x="113837" y="16175"/>
                </a:cubicBezTo>
                <a:close/>
                <a:moveTo>
                  <a:pt x="112171" y="16535"/>
                </a:moveTo>
                <a:cubicBezTo>
                  <a:pt x="112453" y="16595"/>
                  <a:pt x="112719" y="16663"/>
                  <a:pt x="112971" y="16734"/>
                </a:cubicBezTo>
                <a:cubicBezTo>
                  <a:pt x="113199" y="16584"/>
                  <a:pt x="113425" y="16438"/>
                  <a:pt x="113657" y="16288"/>
                </a:cubicBezTo>
                <a:cubicBezTo>
                  <a:pt x="113331" y="16247"/>
                  <a:pt x="112993" y="16205"/>
                  <a:pt x="112644" y="16175"/>
                </a:cubicBezTo>
                <a:cubicBezTo>
                  <a:pt x="112460" y="16288"/>
                  <a:pt x="112276" y="16404"/>
                  <a:pt x="112093" y="16520"/>
                </a:cubicBezTo>
                <a:cubicBezTo>
                  <a:pt x="112119" y="16524"/>
                  <a:pt x="112145" y="16532"/>
                  <a:pt x="112171" y="16535"/>
                </a:cubicBezTo>
                <a:close/>
                <a:moveTo>
                  <a:pt x="111612" y="17654"/>
                </a:moveTo>
                <a:cubicBezTo>
                  <a:pt x="112010" y="17376"/>
                  <a:pt x="112411" y="17106"/>
                  <a:pt x="112813" y="16839"/>
                </a:cubicBezTo>
                <a:cubicBezTo>
                  <a:pt x="112603" y="16779"/>
                  <a:pt x="112378" y="16723"/>
                  <a:pt x="112141" y="16674"/>
                </a:cubicBezTo>
                <a:cubicBezTo>
                  <a:pt x="112070" y="16659"/>
                  <a:pt x="111995" y="16644"/>
                  <a:pt x="111920" y="16629"/>
                </a:cubicBezTo>
                <a:cubicBezTo>
                  <a:pt x="111609" y="16828"/>
                  <a:pt x="111293" y="17031"/>
                  <a:pt x="110986" y="17237"/>
                </a:cubicBezTo>
                <a:cubicBezTo>
                  <a:pt x="111226" y="17361"/>
                  <a:pt x="111436" y="17500"/>
                  <a:pt x="111612" y="17654"/>
                </a:cubicBezTo>
                <a:close/>
                <a:moveTo>
                  <a:pt x="109282" y="19342"/>
                </a:moveTo>
                <a:cubicBezTo>
                  <a:pt x="109556" y="19132"/>
                  <a:pt x="109838" y="18925"/>
                  <a:pt x="110119" y="18719"/>
                </a:cubicBezTo>
                <a:cubicBezTo>
                  <a:pt x="110569" y="18385"/>
                  <a:pt x="111027" y="18059"/>
                  <a:pt x="111488" y="17736"/>
                </a:cubicBezTo>
                <a:cubicBezTo>
                  <a:pt x="111312" y="17590"/>
                  <a:pt x="111098" y="17451"/>
                  <a:pt x="110847" y="17327"/>
                </a:cubicBezTo>
                <a:cubicBezTo>
                  <a:pt x="110228" y="17740"/>
                  <a:pt x="109620" y="18156"/>
                  <a:pt x="109023" y="18584"/>
                </a:cubicBezTo>
                <a:cubicBezTo>
                  <a:pt x="109140" y="18828"/>
                  <a:pt x="109226" y="19079"/>
                  <a:pt x="109282" y="19342"/>
                </a:cubicBezTo>
                <a:close/>
                <a:moveTo>
                  <a:pt x="110558" y="25615"/>
                </a:moveTo>
                <a:cubicBezTo>
                  <a:pt x="111905" y="23728"/>
                  <a:pt x="112678" y="21995"/>
                  <a:pt x="112678" y="20498"/>
                </a:cubicBezTo>
                <a:cubicBezTo>
                  <a:pt x="112678" y="19560"/>
                  <a:pt x="112378" y="18715"/>
                  <a:pt x="111725" y="17965"/>
                </a:cubicBezTo>
                <a:lnTo>
                  <a:pt x="111777" y="17916"/>
                </a:lnTo>
                <a:lnTo>
                  <a:pt x="111725" y="17965"/>
                </a:lnTo>
                <a:cubicBezTo>
                  <a:pt x="111665" y="17897"/>
                  <a:pt x="111601" y="17834"/>
                  <a:pt x="111526" y="17770"/>
                </a:cubicBezTo>
                <a:cubicBezTo>
                  <a:pt x="111061" y="18093"/>
                  <a:pt x="110599" y="18423"/>
                  <a:pt x="110145" y="18757"/>
                </a:cubicBezTo>
                <a:cubicBezTo>
                  <a:pt x="109860" y="18967"/>
                  <a:pt x="109575" y="19181"/>
                  <a:pt x="109294" y="19394"/>
                </a:cubicBezTo>
                <a:cubicBezTo>
                  <a:pt x="109335" y="19620"/>
                  <a:pt x="109357" y="19852"/>
                  <a:pt x="109357" y="20089"/>
                </a:cubicBezTo>
                <a:cubicBezTo>
                  <a:pt x="109357" y="21548"/>
                  <a:pt x="108558" y="23210"/>
                  <a:pt x="107200" y="25026"/>
                </a:cubicBezTo>
                <a:cubicBezTo>
                  <a:pt x="105845" y="26842"/>
                  <a:pt x="103932" y="28808"/>
                  <a:pt x="101681" y="30857"/>
                </a:cubicBezTo>
                <a:cubicBezTo>
                  <a:pt x="99066" y="33243"/>
                  <a:pt x="95996" y="35742"/>
                  <a:pt x="92841" y="38245"/>
                </a:cubicBezTo>
                <a:cubicBezTo>
                  <a:pt x="91828" y="40102"/>
                  <a:pt x="90942" y="41993"/>
                  <a:pt x="90185" y="43918"/>
                </a:cubicBezTo>
                <a:cubicBezTo>
                  <a:pt x="98124" y="37749"/>
                  <a:pt x="106686" y="31059"/>
                  <a:pt x="110558" y="25615"/>
                </a:cubicBezTo>
                <a:moveTo>
                  <a:pt x="92526" y="45831"/>
                </a:moveTo>
                <a:cubicBezTo>
                  <a:pt x="100919" y="39404"/>
                  <a:pt x="110029" y="32204"/>
                  <a:pt x="114047" y="26298"/>
                </a:cubicBezTo>
                <a:cubicBezTo>
                  <a:pt x="115391" y="24328"/>
                  <a:pt x="116160" y="22505"/>
                  <a:pt x="116160" y="20914"/>
                </a:cubicBezTo>
                <a:cubicBezTo>
                  <a:pt x="116160" y="19852"/>
                  <a:pt x="115822" y="18892"/>
                  <a:pt x="115079" y="18044"/>
                </a:cubicBezTo>
                <a:lnTo>
                  <a:pt x="115132" y="17995"/>
                </a:lnTo>
                <a:lnTo>
                  <a:pt x="115079" y="18044"/>
                </a:lnTo>
                <a:cubicBezTo>
                  <a:pt x="114644" y="17541"/>
                  <a:pt x="113894" y="17147"/>
                  <a:pt x="112873" y="16854"/>
                </a:cubicBezTo>
                <a:cubicBezTo>
                  <a:pt x="112464" y="17128"/>
                  <a:pt x="112051" y="17406"/>
                  <a:pt x="111650" y="17684"/>
                </a:cubicBezTo>
                <a:cubicBezTo>
                  <a:pt x="111714" y="17744"/>
                  <a:pt x="111777" y="17807"/>
                  <a:pt x="111834" y="17871"/>
                </a:cubicBezTo>
                <a:cubicBezTo>
                  <a:pt x="112509" y="18644"/>
                  <a:pt x="112824" y="19530"/>
                  <a:pt x="112824" y="20498"/>
                </a:cubicBezTo>
                <a:cubicBezTo>
                  <a:pt x="112820" y="22043"/>
                  <a:pt x="112029" y="23799"/>
                  <a:pt x="110678" y="25698"/>
                </a:cubicBezTo>
                <a:cubicBezTo>
                  <a:pt x="109327" y="27596"/>
                  <a:pt x="107414" y="29641"/>
                  <a:pt x="105159" y="31757"/>
                </a:cubicBezTo>
                <a:cubicBezTo>
                  <a:pt x="100863" y="35798"/>
                  <a:pt x="95325" y="40105"/>
                  <a:pt x="90083" y="44180"/>
                </a:cubicBezTo>
                <a:cubicBezTo>
                  <a:pt x="89490" y="45715"/>
                  <a:pt x="88980" y="47264"/>
                  <a:pt x="88556" y="48825"/>
                </a:cubicBezTo>
                <a:cubicBezTo>
                  <a:pt x="89851" y="47876"/>
                  <a:pt x="91171" y="46878"/>
                  <a:pt x="92526" y="45831"/>
                </a:cubicBezTo>
                <a:close/>
                <a:moveTo>
                  <a:pt x="95831" y="46998"/>
                </a:moveTo>
                <a:cubicBezTo>
                  <a:pt x="104420" y="40514"/>
                  <a:pt x="113541" y="33131"/>
                  <a:pt x="117552" y="26985"/>
                </a:cubicBezTo>
                <a:cubicBezTo>
                  <a:pt x="118887" y="24936"/>
                  <a:pt x="119657" y="23026"/>
                  <a:pt x="119657" y="21342"/>
                </a:cubicBezTo>
                <a:cubicBezTo>
                  <a:pt x="119653" y="20152"/>
                  <a:pt x="119274" y="19072"/>
                  <a:pt x="118441" y="18119"/>
                </a:cubicBezTo>
                <a:lnTo>
                  <a:pt x="118493" y="18074"/>
                </a:lnTo>
                <a:lnTo>
                  <a:pt x="118441" y="18119"/>
                </a:lnTo>
                <a:cubicBezTo>
                  <a:pt x="117818" y="17402"/>
                  <a:pt x="116647" y="16873"/>
                  <a:pt x="115034" y="16528"/>
                </a:cubicBezTo>
                <a:cubicBezTo>
                  <a:pt x="114629" y="16438"/>
                  <a:pt x="114190" y="16363"/>
                  <a:pt x="113728" y="16299"/>
                </a:cubicBezTo>
                <a:cubicBezTo>
                  <a:pt x="113492" y="16449"/>
                  <a:pt x="113263" y="16599"/>
                  <a:pt x="113031" y="16753"/>
                </a:cubicBezTo>
                <a:cubicBezTo>
                  <a:pt x="114006" y="17046"/>
                  <a:pt x="114738" y="17436"/>
                  <a:pt x="115184" y="17950"/>
                </a:cubicBezTo>
                <a:lnTo>
                  <a:pt x="115184" y="17950"/>
                </a:lnTo>
                <a:cubicBezTo>
                  <a:pt x="115950" y="18824"/>
                  <a:pt x="116302" y="19822"/>
                  <a:pt x="116302" y="20914"/>
                </a:cubicBezTo>
                <a:cubicBezTo>
                  <a:pt x="116302" y="22554"/>
                  <a:pt x="115514" y="24396"/>
                  <a:pt x="114167" y="26377"/>
                </a:cubicBezTo>
                <a:cubicBezTo>
                  <a:pt x="112817" y="28358"/>
                  <a:pt x="110907" y="30478"/>
                  <a:pt x="108648" y="32662"/>
                </a:cubicBezTo>
                <a:cubicBezTo>
                  <a:pt x="104127" y="37029"/>
                  <a:pt x="98210" y="41655"/>
                  <a:pt x="92612" y="45944"/>
                </a:cubicBezTo>
                <a:cubicBezTo>
                  <a:pt x="91205" y="47028"/>
                  <a:pt x="89836" y="48063"/>
                  <a:pt x="88496" y="49046"/>
                </a:cubicBezTo>
                <a:cubicBezTo>
                  <a:pt x="88166" y="50296"/>
                  <a:pt x="87888" y="51557"/>
                  <a:pt x="87671" y="52821"/>
                </a:cubicBezTo>
                <a:cubicBezTo>
                  <a:pt x="90297" y="51095"/>
                  <a:pt x="93006" y="49148"/>
                  <a:pt x="95831" y="46998"/>
                </a:cubicBezTo>
                <a:moveTo>
                  <a:pt x="87235" y="56134"/>
                </a:moveTo>
                <a:cubicBezTo>
                  <a:pt x="91070" y="53939"/>
                  <a:pt x="95017" y="51264"/>
                  <a:pt x="99144" y="48165"/>
                </a:cubicBezTo>
                <a:cubicBezTo>
                  <a:pt x="107928" y="41621"/>
                  <a:pt x="117060" y="34061"/>
                  <a:pt x="121064" y="27679"/>
                </a:cubicBezTo>
                <a:cubicBezTo>
                  <a:pt x="122399" y="25551"/>
                  <a:pt x="123165" y="23555"/>
                  <a:pt x="123165" y="21781"/>
                </a:cubicBezTo>
                <a:cubicBezTo>
                  <a:pt x="123165" y="20456"/>
                  <a:pt x="122741" y="19252"/>
                  <a:pt x="121814" y="18190"/>
                </a:cubicBezTo>
                <a:lnTo>
                  <a:pt x="121867" y="18145"/>
                </a:lnTo>
                <a:lnTo>
                  <a:pt x="121814" y="18190"/>
                </a:lnTo>
                <a:cubicBezTo>
                  <a:pt x="121094" y="17365"/>
                  <a:pt x="119750" y="16757"/>
                  <a:pt x="117908" y="16363"/>
                </a:cubicBezTo>
                <a:cubicBezTo>
                  <a:pt x="116880" y="16141"/>
                  <a:pt x="115694" y="15984"/>
                  <a:pt x="114374" y="15890"/>
                </a:cubicBezTo>
                <a:cubicBezTo>
                  <a:pt x="114220" y="15988"/>
                  <a:pt x="114062" y="16085"/>
                  <a:pt x="113909" y="16183"/>
                </a:cubicBezTo>
                <a:cubicBezTo>
                  <a:pt x="114314" y="16243"/>
                  <a:pt x="114700" y="16314"/>
                  <a:pt x="115064" y="16389"/>
                </a:cubicBezTo>
                <a:cubicBezTo>
                  <a:pt x="116693" y="16742"/>
                  <a:pt x="117886" y="17271"/>
                  <a:pt x="118546" y="18025"/>
                </a:cubicBezTo>
                <a:lnTo>
                  <a:pt x="118546" y="18025"/>
                </a:lnTo>
                <a:cubicBezTo>
                  <a:pt x="119401" y="19004"/>
                  <a:pt x="119795" y="20122"/>
                  <a:pt x="119795" y="21342"/>
                </a:cubicBezTo>
                <a:cubicBezTo>
                  <a:pt x="119795" y="23068"/>
                  <a:pt x="119011" y="25000"/>
                  <a:pt x="117668" y="27060"/>
                </a:cubicBezTo>
                <a:cubicBezTo>
                  <a:pt x="116321" y="29120"/>
                  <a:pt x="114411" y="31315"/>
                  <a:pt x="112145" y="33562"/>
                </a:cubicBezTo>
                <a:cubicBezTo>
                  <a:pt x="107609" y="38061"/>
                  <a:pt x="101643" y="42784"/>
                  <a:pt x="95918" y="47110"/>
                </a:cubicBezTo>
                <a:cubicBezTo>
                  <a:pt x="92995" y="49287"/>
                  <a:pt x="90305" y="51264"/>
                  <a:pt x="87637" y="53009"/>
                </a:cubicBezTo>
                <a:cubicBezTo>
                  <a:pt x="87464" y="54048"/>
                  <a:pt x="87329" y="55091"/>
                  <a:pt x="87235" y="56134"/>
                </a:cubicBezTo>
                <a:close/>
                <a:moveTo>
                  <a:pt x="87183" y="56164"/>
                </a:moveTo>
                <a:cubicBezTo>
                  <a:pt x="87277" y="55121"/>
                  <a:pt x="87412" y="54082"/>
                  <a:pt x="87584" y="53046"/>
                </a:cubicBezTo>
                <a:cubicBezTo>
                  <a:pt x="87082" y="53373"/>
                  <a:pt x="86583" y="53695"/>
                  <a:pt x="86087" y="54007"/>
                </a:cubicBezTo>
                <a:cubicBezTo>
                  <a:pt x="85956" y="54982"/>
                  <a:pt x="85866" y="55958"/>
                  <a:pt x="85810" y="56929"/>
                </a:cubicBezTo>
                <a:cubicBezTo>
                  <a:pt x="86264" y="56682"/>
                  <a:pt x="86725" y="56427"/>
                  <a:pt x="87183" y="56164"/>
                </a:cubicBezTo>
                <a:close/>
                <a:moveTo>
                  <a:pt x="85742" y="59192"/>
                </a:moveTo>
                <a:cubicBezTo>
                  <a:pt x="85742" y="59319"/>
                  <a:pt x="85742" y="59451"/>
                  <a:pt x="85746" y="59582"/>
                </a:cubicBezTo>
                <a:cubicBezTo>
                  <a:pt x="86174" y="59383"/>
                  <a:pt x="86598" y="59181"/>
                  <a:pt x="87029" y="58971"/>
                </a:cubicBezTo>
                <a:cubicBezTo>
                  <a:pt x="87048" y="58089"/>
                  <a:pt x="87093" y="57211"/>
                  <a:pt x="87168" y="56329"/>
                </a:cubicBezTo>
                <a:cubicBezTo>
                  <a:pt x="86710" y="56592"/>
                  <a:pt x="86256" y="56843"/>
                  <a:pt x="85798" y="57091"/>
                </a:cubicBezTo>
                <a:cubicBezTo>
                  <a:pt x="85761" y="57792"/>
                  <a:pt x="85742" y="58490"/>
                  <a:pt x="85742" y="59192"/>
                </a:cubicBezTo>
                <a:moveTo>
                  <a:pt x="84444" y="60164"/>
                </a:moveTo>
                <a:cubicBezTo>
                  <a:pt x="84860" y="59984"/>
                  <a:pt x="85277" y="59796"/>
                  <a:pt x="85693" y="59605"/>
                </a:cubicBezTo>
                <a:cubicBezTo>
                  <a:pt x="85693" y="59466"/>
                  <a:pt x="85693" y="59327"/>
                  <a:pt x="85693" y="59192"/>
                </a:cubicBezTo>
                <a:cubicBezTo>
                  <a:pt x="85693" y="58502"/>
                  <a:pt x="85712" y="57811"/>
                  <a:pt x="85746" y="57121"/>
                </a:cubicBezTo>
                <a:cubicBezTo>
                  <a:pt x="85303" y="57361"/>
                  <a:pt x="84864" y="57594"/>
                  <a:pt x="84421" y="57822"/>
                </a:cubicBezTo>
                <a:cubicBezTo>
                  <a:pt x="84418" y="58093"/>
                  <a:pt x="84414" y="58363"/>
                  <a:pt x="84414" y="58633"/>
                </a:cubicBezTo>
                <a:cubicBezTo>
                  <a:pt x="84414" y="59143"/>
                  <a:pt x="84425" y="59653"/>
                  <a:pt x="84444" y="60164"/>
                </a:cubicBezTo>
                <a:moveTo>
                  <a:pt x="83187" y="60839"/>
                </a:moveTo>
                <a:cubicBezTo>
                  <a:pt x="83236" y="61484"/>
                  <a:pt x="83300" y="62130"/>
                  <a:pt x="83386" y="62775"/>
                </a:cubicBezTo>
                <a:cubicBezTo>
                  <a:pt x="83772" y="62644"/>
                  <a:pt x="84159" y="62509"/>
                  <a:pt x="84549" y="62370"/>
                </a:cubicBezTo>
                <a:cubicBezTo>
                  <a:pt x="84478" y="61691"/>
                  <a:pt x="84429" y="61012"/>
                  <a:pt x="84399" y="60329"/>
                </a:cubicBezTo>
                <a:cubicBezTo>
                  <a:pt x="83994" y="60505"/>
                  <a:pt x="83588" y="60674"/>
                  <a:pt x="83187" y="60839"/>
                </a:cubicBezTo>
                <a:close/>
                <a:moveTo>
                  <a:pt x="82193" y="63158"/>
                </a:moveTo>
                <a:cubicBezTo>
                  <a:pt x="82572" y="63038"/>
                  <a:pt x="82951" y="62918"/>
                  <a:pt x="83330" y="62790"/>
                </a:cubicBezTo>
                <a:cubicBezTo>
                  <a:pt x="83247" y="62148"/>
                  <a:pt x="83179" y="61507"/>
                  <a:pt x="83131" y="60862"/>
                </a:cubicBezTo>
                <a:cubicBezTo>
                  <a:pt x="82737" y="61019"/>
                  <a:pt x="82343" y="61177"/>
                  <a:pt x="81949" y="61323"/>
                </a:cubicBezTo>
                <a:cubicBezTo>
                  <a:pt x="82013" y="61935"/>
                  <a:pt x="82095" y="62546"/>
                  <a:pt x="82193" y="63158"/>
                </a:cubicBezTo>
                <a:close/>
                <a:moveTo>
                  <a:pt x="81401" y="65188"/>
                </a:moveTo>
                <a:cubicBezTo>
                  <a:pt x="81757" y="65109"/>
                  <a:pt x="82110" y="65026"/>
                  <a:pt x="82467" y="64940"/>
                </a:cubicBezTo>
                <a:cubicBezTo>
                  <a:pt x="82350" y="64396"/>
                  <a:pt x="82249" y="63852"/>
                  <a:pt x="82159" y="63304"/>
                </a:cubicBezTo>
                <a:cubicBezTo>
                  <a:pt x="81791" y="63417"/>
                  <a:pt x="81427" y="63525"/>
                  <a:pt x="81060" y="63627"/>
                </a:cubicBezTo>
                <a:cubicBezTo>
                  <a:pt x="81161" y="64148"/>
                  <a:pt x="81277" y="64670"/>
                  <a:pt x="81401" y="65188"/>
                </a:cubicBezTo>
                <a:close/>
                <a:moveTo>
                  <a:pt x="80287" y="65420"/>
                </a:moveTo>
                <a:cubicBezTo>
                  <a:pt x="80639" y="65349"/>
                  <a:pt x="80992" y="65278"/>
                  <a:pt x="81345" y="65199"/>
                </a:cubicBezTo>
                <a:cubicBezTo>
                  <a:pt x="81217" y="64685"/>
                  <a:pt x="81105" y="64163"/>
                  <a:pt x="81003" y="63646"/>
                </a:cubicBezTo>
                <a:cubicBezTo>
                  <a:pt x="80643" y="63747"/>
                  <a:pt x="80279" y="63841"/>
                  <a:pt x="79919" y="63934"/>
                </a:cubicBezTo>
                <a:cubicBezTo>
                  <a:pt x="80032" y="64430"/>
                  <a:pt x="80152" y="64925"/>
                  <a:pt x="80287" y="65420"/>
                </a:cubicBezTo>
                <a:close/>
                <a:moveTo>
                  <a:pt x="80260" y="65555"/>
                </a:moveTo>
                <a:cubicBezTo>
                  <a:pt x="79915" y="65623"/>
                  <a:pt x="79574" y="65687"/>
                  <a:pt x="79232" y="65743"/>
                </a:cubicBezTo>
                <a:cubicBezTo>
                  <a:pt x="79364" y="66174"/>
                  <a:pt x="79506" y="66606"/>
                  <a:pt x="79656" y="67037"/>
                </a:cubicBezTo>
                <a:cubicBezTo>
                  <a:pt x="79994" y="66996"/>
                  <a:pt x="80328" y="66955"/>
                  <a:pt x="80666" y="66906"/>
                </a:cubicBezTo>
                <a:cubicBezTo>
                  <a:pt x="80519" y="66460"/>
                  <a:pt x="80384" y="66006"/>
                  <a:pt x="80260" y="65555"/>
                </a:cubicBezTo>
                <a:close/>
                <a:moveTo>
                  <a:pt x="81754" y="66741"/>
                </a:moveTo>
                <a:cubicBezTo>
                  <a:pt x="81619" y="66272"/>
                  <a:pt x="81491" y="65799"/>
                  <a:pt x="81375" y="65326"/>
                </a:cubicBezTo>
                <a:cubicBezTo>
                  <a:pt x="81022" y="65401"/>
                  <a:pt x="80673" y="65476"/>
                  <a:pt x="80320" y="65544"/>
                </a:cubicBezTo>
                <a:cubicBezTo>
                  <a:pt x="80448" y="65998"/>
                  <a:pt x="80583" y="66448"/>
                  <a:pt x="80726" y="66898"/>
                </a:cubicBezTo>
                <a:cubicBezTo>
                  <a:pt x="81071" y="66850"/>
                  <a:pt x="81412" y="66797"/>
                  <a:pt x="81754" y="66741"/>
                </a:cubicBezTo>
                <a:close/>
                <a:moveTo>
                  <a:pt x="81791" y="66865"/>
                </a:moveTo>
                <a:cubicBezTo>
                  <a:pt x="81450" y="66921"/>
                  <a:pt x="81108" y="66974"/>
                  <a:pt x="80767" y="67019"/>
                </a:cubicBezTo>
                <a:cubicBezTo>
                  <a:pt x="80902" y="67435"/>
                  <a:pt x="81048" y="67852"/>
                  <a:pt x="81202" y="68268"/>
                </a:cubicBezTo>
                <a:cubicBezTo>
                  <a:pt x="81536" y="68234"/>
                  <a:pt x="81870" y="68200"/>
                  <a:pt x="82204" y="68163"/>
                </a:cubicBezTo>
                <a:cubicBezTo>
                  <a:pt x="82058" y="67731"/>
                  <a:pt x="81919" y="67300"/>
                  <a:pt x="81791" y="66865"/>
                </a:cubicBezTo>
                <a:close/>
                <a:moveTo>
                  <a:pt x="83273" y="68032"/>
                </a:moveTo>
                <a:cubicBezTo>
                  <a:pt x="83134" y="67581"/>
                  <a:pt x="83003" y="67127"/>
                  <a:pt x="82883" y="66673"/>
                </a:cubicBezTo>
                <a:cubicBezTo>
                  <a:pt x="82538" y="66737"/>
                  <a:pt x="82196" y="66797"/>
                  <a:pt x="81851" y="66853"/>
                </a:cubicBezTo>
                <a:cubicBezTo>
                  <a:pt x="81979" y="67292"/>
                  <a:pt x="82118" y="67724"/>
                  <a:pt x="82264" y="68159"/>
                </a:cubicBezTo>
                <a:cubicBezTo>
                  <a:pt x="82602" y="68118"/>
                  <a:pt x="82939" y="68077"/>
                  <a:pt x="83273" y="68032"/>
                </a:cubicBezTo>
                <a:close/>
                <a:moveTo>
                  <a:pt x="83311" y="68152"/>
                </a:moveTo>
                <a:cubicBezTo>
                  <a:pt x="82977" y="68197"/>
                  <a:pt x="82639" y="68242"/>
                  <a:pt x="82305" y="68279"/>
                </a:cubicBezTo>
                <a:cubicBezTo>
                  <a:pt x="82444" y="68681"/>
                  <a:pt x="82590" y="69082"/>
                  <a:pt x="82748" y="69484"/>
                </a:cubicBezTo>
                <a:cubicBezTo>
                  <a:pt x="83074" y="69461"/>
                  <a:pt x="83405" y="69435"/>
                  <a:pt x="83735" y="69409"/>
                </a:cubicBezTo>
                <a:cubicBezTo>
                  <a:pt x="83585" y="68992"/>
                  <a:pt x="83446" y="68572"/>
                  <a:pt x="83311" y="68152"/>
                </a:cubicBezTo>
                <a:close/>
                <a:moveTo>
                  <a:pt x="84808" y="69304"/>
                </a:moveTo>
                <a:cubicBezTo>
                  <a:pt x="84665" y="68868"/>
                  <a:pt x="84534" y="68433"/>
                  <a:pt x="84406" y="67994"/>
                </a:cubicBezTo>
                <a:cubicBezTo>
                  <a:pt x="84061" y="68047"/>
                  <a:pt x="83716" y="68099"/>
                  <a:pt x="83371" y="68144"/>
                </a:cubicBezTo>
                <a:cubicBezTo>
                  <a:pt x="83502" y="68564"/>
                  <a:pt x="83645" y="68985"/>
                  <a:pt x="83791" y="69401"/>
                </a:cubicBezTo>
                <a:cubicBezTo>
                  <a:pt x="84132" y="69371"/>
                  <a:pt x="84470" y="69341"/>
                  <a:pt x="84808" y="69304"/>
                </a:cubicBezTo>
                <a:close/>
                <a:moveTo>
                  <a:pt x="84849" y="69420"/>
                </a:moveTo>
                <a:cubicBezTo>
                  <a:pt x="84511" y="69457"/>
                  <a:pt x="84170" y="69491"/>
                  <a:pt x="83836" y="69521"/>
                </a:cubicBezTo>
                <a:cubicBezTo>
                  <a:pt x="83975" y="69911"/>
                  <a:pt x="84125" y="70302"/>
                  <a:pt x="84283" y="70692"/>
                </a:cubicBezTo>
                <a:cubicBezTo>
                  <a:pt x="84613" y="70677"/>
                  <a:pt x="84943" y="70658"/>
                  <a:pt x="85277" y="70635"/>
                </a:cubicBezTo>
                <a:cubicBezTo>
                  <a:pt x="85127" y="70234"/>
                  <a:pt x="84984" y="69829"/>
                  <a:pt x="84849" y="69420"/>
                </a:cubicBezTo>
                <a:close/>
                <a:moveTo>
                  <a:pt x="86346" y="70557"/>
                </a:moveTo>
                <a:cubicBezTo>
                  <a:pt x="86200" y="70136"/>
                  <a:pt x="86065" y="69716"/>
                  <a:pt x="85933" y="69292"/>
                </a:cubicBezTo>
                <a:cubicBezTo>
                  <a:pt x="85592" y="69337"/>
                  <a:pt x="85247" y="69379"/>
                  <a:pt x="84905" y="69416"/>
                </a:cubicBezTo>
                <a:cubicBezTo>
                  <a:pt x="85040" y="69821"/>
                  <a:pt x="85183" y="70227"/>
                  <a:pt x="85333" y="70632"/>
                </a:cubicBezTo>
                <a:cubicBezTo>
                  <a:pt x="85671" y="70609"/>
                  <a:pt x="86009" y="70587"/>
                  <a:pt x="86346" y="70557"/>
                </a:cubicBezTo>
                <a:close/>
                <a:moveTo>
                  <a:pt x="86387" y="70673"/>
                </a:moveTo>
                <a:cubicBezTo>
                  <a:pt x="86050" y="70703"/>
                  <a:pt x="85712" y="70729"/>
                  <a:pt x="85378" y="70752"/>
                </a:cubicBezTo>
                <a:cubicBezTo>
                  <a:pt x="85521" y="71131"/>
                  <a:pt x="85675" y="71510"/>
                  <a:pt x="85832" y="71889"/>
                </a:cubicBezTo>
                <a:cubicBezTo>
                  <a:pt x="86162" y="71881"/>
                  <a:pt x="86493" y="71870"/>
                  <a:pt x="86823" y="71855"/>
                </a:cubicBezTo>
                <a:cubicBezTo>
                  <a:pt x="86669" y="71461"/>
                  <a:pt x="86526" y="71067"/>
                  <a:pt x="86387" y="70673"/>
                </a:cubicBezTo>
                <a:close/>
                <a:moveTo>
                  <a:pt x="87037" y="69138"/>
                </a:moveTo>
                <a:cubicBezTo>
                  <a:pt x="86684" y="69191"/>
                  <a:pt x="86335" y="69240"/>
                  <a:pt x="85986" y="69285"/>
                </a:cubicBezTo>
                <a:cubicBezTo>
                  <a:pt x="86117" y="69709"/>
                  <a:pt x="86256" y="70129"/>
                  <a:pt x="86399" y="70553"/>
                </a:cubicBezTo>
                <a:cubicBezTo>
                  <a:pt x="86740" y="70523"/>
                  <a:pt x="87085" y="70489"/>
                  <a:pt x="87427" y="70455"/>
                </a:cubicBezTo>
                <a:cubicBezTo>
                  <a:pt x="87288" y="70016"/>
                  <a:pt x="87157" y="69577"/>
                  <a:pt x="87037" y="69138"/>
                </a:cubicBezTo>
                <a:close/>
                <a:moveTo>
                  <a:pt x="86691" y="67585"/>
                </a:moveTo>
                <a:cubicBezTo>
                  <a:pt x="86800" y="68062"/>
                  <a:pt x="86920" y="68534"/>
                  <a:pt x="87052" y="69011"/>
                </a:cubicBezTo>
                <a:cubicBezTo>
                  <a:pt x="87408" y="68958"/>
                  <a:pt x="87764" y="68898"/>
                  <a:pt x="88121" y="68838"/>
                </a:cubicBezTo>
                <a:cubicBezTo>
                  <a:pt x="87997" y="68343"/>
                  <a:pt x="87885" y="67848"/>
                  <a:pt x="87783" y="67352"/>
                </a:cubicBezTo>
                <a:cubicBezTo>
                  <a:pt x="87419" y="67431"/>
                  <a:pt x="87055" y="67510"/>
                  <a:pt x="86691" y="67585"/>
                </a:cubicBezTo>
                <a:moveTo>
                  <a:pt x="86346" y="65908"/>
                </a:moveTo>
                <a:cubicBezTo>
                  <a:pt x="86440" y="66426"/>
                  <a:pt x="86545" y="66944"/>
                  <a:pt x="86665" y="67461"/>
                </a:cubicBezTo>
                <a:cubicBezTo>
                  <a:pt x="87029" y="67390"/>
                  <a:pt x="87393" y="67311"/>
                  <a:pt x="87761" y="67229"/>
                </a:cubicBezTo>
                <a:cubicBezTo>
                  <a:pt x="87652" y="66688"/>
                  <a:pt x="87554" y="66148"/>
                  <a:pt x="87468" y="65604"/>
                </a:cubicBezTo>
                <a:cubicBezTo>
                  <a:pt x="87097" y="65709"/>
                  <a:pt x="86718" y="65810"/>
                  <a:pt x="86346" y="65908"/>
                </a:cubicBezTo>
                <a:close/>
                <a:moveTo>
                  <a:pt x="87220" y="63683"/>
                </a:moveTo>
                <a:cubicBezTo>
                  <a:pt x="86834" y="63814"/>
                  <a:pt x="86444" y="63946"/>
                  <a:pt x="86057" y="64066"/>
                </a:cubicBezTo>
                <a:cubicBezTo>
                  <a:pt x="86132" y="64640"/>
                  <a:pt x="86219" y="65210"/>
                  <a:pt x="86324" y="65780"/>
                </a:cubicBezTo>
                <a:cubicBezTo>
                  <a:pt x="86699" y="65683"/>
                  <a:pt x="87074" y="65585"/>
                  <a:pt x="87449" y="65476"/>
                </a:cubicBezTo>
                <a:cubicBezTo>
                  <a:pt x="87359" y="64880"/>
                  <a:pt x="87284" y="64283"/>
                  <a:pt x="87220" y="63683"/>
                </a:cubicBezTo>
                <a:close/>
                <a:moveTo>
                  <a:pt x="123626" y="15860"/>
                </a:moveTo>
                <a:cubicBezTo>
                  <a:pt x="125975" y="16370"/>
                  <a:pt x="127716" y="17151"/>
                  <a:pt x="128680" y="18250"/>
                </a:cubicBezTo>
                <a:lnTo>
                  <a:pt x="128680" y="18250"/>
                </a:lnTo>
                <a:cubicBezTo>
                  <a:pt x="129832" y="19563"/>
                  <a:pt x="130354" y="21064"/>
                  <a:pt x="130354" y="22700"/>
                </a:cubicBezTo>
                <a:cubicBezTo>
                  <a:pt x="130354" y="26673"/>
                  <a:pt x="127284" y="31420"/>
                  <a:pt x="122696" y="36293"/>
                </a:cubicBezTo>
                <a:cubicBezTo>
                  <a:pt x="118103" y="41167"/>
                  <a:pt x="111991" y="46161"/>
                  <a:pt x="105875" y="50604"/>
                </a:cubicBezTo>
                <a:cubicBezTo>
                  <a:pt x="99471" y="55290"/>
                  <a:pt x="93227" y="59004"/>
                  <a:pt x="87108" y="61522"/>
                </a:cubicBezTo>
                <a:cubicBezTo>
                  <a:pt x="87142" y="62193"/>
                  <a:pt x="87187" y="62865"/>
                  <a:pt x="87254" y="63537"/>
                </a:cubicBezTo>
                <a:cubicBezTo>
                  <a:pt x="94432" y="61072"/>
                  <a:pt x="101748" y="57004"/>
                  <a:pt x="109136" y="51665"/>
                </a:cubicBezTo>
                <a:cubicBezTo>
                  <a:pt x="115372" y="47189"/>
                  <a:pt x="121536" y="42109"/>
                  <a:pt x="126136" y="37126"/>
                </a:cubicBezTo>
                <a:cubicBezTo>
                  <a:pt x="130740" y="32144"/>
                  <a:pt x="133775" y="27255"/>
                  <a:pt x="133772" y="23180"/>
                </a:cubicBezTo>
                <a:cubicBezTo>
                  <a:pt x="133772" y="21428"/>
                  <a:pt x="133213" y="19822"/>
                  <a:pt x="131978" y="18415"/>
                </a:cubicBezTo>
                <a:cubicBezTo>
                  <a:pt x="130935" y="17218"/>
                  <a:pt x="129014" y="16348"/>
                  <a:pt x="126418" y="15781"/>
                </a:cubicBezTo>
                <a:cubicBezTo>
                  <a:pt x="123825" y="15215"/>
                  <a:pt x="120565" y="14948"/>
                  <a:pt x="116843" y="14948"/>
                </a:cubicBezTo>
                <a:lnTo>
                  <a:pt x="116839" y="14948"/>
                </a:lnTo>
                <a:cubicBezTo>
                  <a:pt x="116535" y="14948"/>
                  <a:pt x="116224" y="14952"/>
                  <a:pt x="115912" y="14956"/>
                </a:cubicBezTo>
                <a:cubicBezTo>
                  <a:pt x="115822" y="15008"/>
                  <a:pt x="115732" y="15061"/>
                  <a:pt x="115642" y="15113"/>
                </a:cubicBezTo>
                <a:cubicBezTo>
                  <a:pt x="118734" y="15147"/>
                  <a:pt x="121443" y="15384"/>
                  <a:pt x="123626" y="15860"/>
                </a:cubicBezTo>
                <a:moveTo>
                  <a:pt x="85847" y="62028"/>
                </a:moveTo>
                <a:cubicBezTo>
                  <a:pt x="85896" y="62666"/>
                  <a:pt x="85960" y="63300"/>
                  <a:pt x="86039" y="63938"/>
                </a:cubicBezTo>
                <a:cubicBezTo>
                  <a:pt x="86429" y="63814"/>
                  <a:pt x="86819" y="63683"/>
                  <a:pt x="87209" y="63552"/>
                </a:cubicBezTo>
                <a:cubicBezTo>
                  <a:pt x="87142" y="62884"/>
                  <a:pt x="87093" y="62212"/>
                  <a:pt x="87063" y="61544"/>
                </a:cubicBezTo>
                <a:cubicBezTo>
                  <a:pt x="86658" y="61709"/>
                  <a:pt x="86252" y="61871"/>
                  <a:pt x="85847" y="62028"/>
                </a:cubicBezTo>
                <a:moveTo>
                  <a:pt x="84598" y="62351"/>
                </a:moveTo>
                <a:cubicBezTo>
                  <a:pt x="84995" y="62208"/>
                  <a:pt x="85389" y="62062"/>
                  <a:pt x="85787" y="61908"/>
                </a:cubicBezTo>
                <a:cubicBezTo>
                  <a:pt x="85738" y="61192"/>
                  <a:pt x="85708" y="60471"/>
                  <a:pt x="85697" y="59751"/>
                </a:cubicBezTo>
                <a:cubicBezTo>
                  <a:pt x="85281" y="59942"/>
                  <a:pt x="84864" y="60126"/>
                  <a:pt x="84451" y="60306"/>
                </a:cubicBezTo>
                <a:cubicBezTo>
                  <a:pt x="84481" y="60989"/>
                  <a:pt x="84530" y="61672"/>
                  <a:pt x="84598" y="62351"/>
                </a:cubicBezTo>
                <a:close/>
                <a:moveTo>
                  <a:pt x="83675" y="64632"/>
                </a:moveTo>
                <a:cubicBezTo>
                  <a:pt x="84050" y="64531"/>
                  <a:pt x="84421" y="64426"/>
                  <a:pt x="84797" y="64317"/>
                </a:cubicBezTo>
                <a:cubicBezTo>
                  <a:pt x="84703" y="63713"/>
                  <a:pt x="84624" y="63109"/>
                  <a:pt x="84560" y="62505"/>
                </a:cubicBezTo>
                <a:cubicBezTo>
                  <a:pt x="84174" y="62644"/>
                  <a:pt x="83787" y="62779"/>
                  <a:pt x="83401" y="62906"/>
                </a:cubicBezTo>
                <a:cubicBezTo>
                  <a:pt x="83480" y="63484"/>
                  <a:pt x="83570" y="64058"/>
                  <a:pt x="83675" y="64632"/>
                </a:cubicBezTo>
                <a:close/>
                <a:moveTo>
                  <a:pt x="82523" y="64929"/>
                </a:moveTo>
                <a:cubicBezTo>
                  <a:pt x="82887" y="64839"/>
                  <a:pt x="83255" y="64745"/>
                  <a:pt x="83622" y="64647"/>
                </a:cubicBezTo>
                <a:cubicBezTo>
                  <a:pt x="83517" y="64073"/>
                  <a:pt x="83427" y="63499"/>
                  <a:pt x="83348" y="62925"/>
                </a:cubicBezTo>
                <a:cubicBezTo>
                  <a:pt x="82969" y="63049"/>
                  <a:pt x="82590" y="63173"/>
                  <a:pt x="82215" y="63289"/>
                </a:cubicBezTo>
                <a:cubicBezTo>
                  <a:pt x="82305" y="63837"/>
                  <a:pt x="82407" y="64381"/>
                  <a:pt x="82523" y="64929"/>
                </a:cubicBezTo>
                <a:close/>
                <a:moveTo>
                  <a:pt x="82493" y="65068"/>
                </a:moveTo>
                <a:cubicBezTo>
                  <a:pt x="82140" y="65154"/>
                  <a:pt x="81787" y="65236"/>
                  <a:pt x="81431" y="65315"/>
                </a:cubicBezTo>
                <a:cubicBezTo>
                  <a:pt x="81551" y="65788"/>
                  <a:pt x="81675" y="66261"/>
                  <a:pt x="81814" y="66733"/>
                </a:cubicBezTo>
                <a:cubicBezTo>
                  <a:pt x="82159" y="66677"/>
                  <a:pt x="82504" y="66613"/>
                  <a:pt x="82849" y="66550"/>
                </a:cubicBezTo>
                <a:cubicBezTo>
                  <a:pt x="82718" y="66058"/>
                  <a:pt x="82602" y="65563"/>
                  <a:pt x="82493" y="65068"/>
                </a:cubicBezTo>
                <a:close/>
                <a:moveTo>
                  <a:pt x="83975" y="66328"/>
                </a:moveTo>
                <a:cubicBezTo>
                  <a:pt x="83851" y="65810"/>
                  <a:pt x="83742" y="65293"/>
                  <a:pt x="83645" y="64775"/>
                </a:cubicBezTo>
                <a:cubicBezTo>
                  <a:pt x="83281" y="64872"/>
                  <a:pt x="82913" y="64966"/>
                  <a:pt x="82549" y="65053"/>
                </a:cubicBezTo>
                <a:cubicBezTo>
                  <a:pt x="82658" y="65552"/>
                  <a:pt x="82774" y="66047"/>
                  <a:pt x="82906" y="66542"/>
                </a:cubicBezTo>
                <a:cubicBezTo>
                  <a:pt x="83262" y="66475"/>
                  <a:pt x="83618" y="66403"/>
                  <a:pt x="83975" y="66328"/>
                </a:cubicBezTo>
                <a:close/>
                <a:moveTo>
                  <a:pt x="84005" y="66452"/>
                </a:moveTo>
                <a:cubicBezTo>
                  <a:pt x="83648" y="66527"/>
                  <a:pt x="83292" y="66598"/>
                  <a:pt x="82939" y="66662"/>
                </a:cubicBezTo>
                <a:cubicBezTo>
                  <a:pt x="83059" y="67120"/>
                  <a:pt x="83191" y="67574"/>
                  <a:pt x="83333" y="68024"/>
                </a:cubicBezTo>
                <a:cubicBezTo>
                  <a:pt x="83679" y="67979"/>
                  <a:pt x="84027" y="67927"/>
                  <a:pt x="84373" y="67874"/>
                </a:cubicBezTo>
                <a:cubicBezTo>
                  <a:pt x="84241" y="67401"/>
                  <a:pt x="84117" y="66929"/>
                  <a:pt x="84005" y="66452"/>
                </a:cubicBezTo>
                <a:moveTo>
                  <a:pt x="85487" y="67686"/>
                </a:moveTo>
                <a:cubicBezTo>
                  <a:pt x="85359" y="67191"/>
                  <a:pt x="85247" y="66696"/>
                  <a:pt x="85142" y="66201"/>
                </a:cubicBezTo>
                <a:cubicBezTo>
                  <a:pt x="84778" y="66287"/>
                  <a:pt x="84418" y="66366"/>
                  <a:pt x="84057" y="66441"/>
                </a:cubicBezTo>
                <a:cubicBezTo>
                  <a:pt x="84170" y="66917"/>
                  <a:pt x="84294" y="67390"/>
                  <a:pt x="84429" y="67863"/>
                </a:cubicBezTo>
                <a:cubicBezTo>
                  <a:pt x="84782" y="67810"/>
                  <a:pt x="85134" y="67750"/>
                  <a:pt x="85487" y="67686"/>
                </a:cubicBezTo>
                <a:close/>
                <a:moveTo>
                  <a:pt x="85517" y="67806"/>
                </a:moveTo>
                <a:cubicBezTo>
                  <a:pt x="85164" y="67870"/>
                  <a:pt x="84815" y="67930"/>
                  <a:pt x="84463" y="67987"/>
                </a:cubicBezTo>
                <a:cubicBezTo>
                  <a:pt x="84586" y="68422"/>
                  <a:pt x="84722" y="68861"/>
                  <a:pt x="84864" y="69296"/>
                </a:cubicBezTo>
                <a:cubicBezTo>
                  <a:pt x="85209" y="69259"/>
                  <a:pt x="85555" y="69217"/>
                  <a:pt x="85900" y="69172"/>
                </a:cubicBezTo>
                <a:cubicBezTo>
                  <a:pt x="85761" y="68718"/>
                  <a:pt x="85637" y="68264"/>
                  <a:pt x="85517" y="67806"/>
                </a:cubicBezTo>
                <a:close/>
                <a:moveTo>
                  <a:pt x="85570" y="67799"/>
                </a:moveTo>
                <a:cubicBezTo>
                  <a:pt x="85686" y="68257"/>
                  <a:pt x="85813" y="68711"/>
                  <a:pt x="85952" y="69165"/>
                </a:cubicBezTo>
                <a:cubicBezTo>
                  <a:pt x="86301" y="69120"/>
                  <a:pt x="86650" y="69071"/>
                  <a:pt x="87003" y="69018"/>
                </a:cubicBezTo>
                <a:cubicBezTo>
                  <a:pt x="86871" y="68546"/>
                  <a:pt x="86751" y="68069"/>
                  <a:pt x="86643" y="67593"/>
                </a:cubicBezTo>
                <a:cubicBezTo>
                  <a:pt x="86282" y="67664"/>
                  <a:pt x="85926" y="67735"/>
                  <a:pt x="85570" y="67799"/>
                </a:cubicBezTo>
                <a:close/>
                <a:moveTo>
                  <a:pt x="85191" y="66189"/>
                </a:moveTo>
                <a:cubicBezTo>
                  <a:pt x="85296" y="66688"/>
                  <a:pt x="85412" y="67184"/>
                  <a:pt x="85540" y="67675"/>
                </a:cubicBezTo>
                <a:cubicBezTo>
                  <a:pt x="85896" y="67611"/>
                  <a:pt x="86256" y="67544"/>
                  <a:pt x="86616" y="67473"/>
                </a:cubicBezTo>
                <a:cubicBezTo>
                  <a:pt x="86496" y="66955"/>
                  <a:pt x="86391" y="66437"/>
                  <a:pt x="86297" y="65919"/>
                </a:cubicBezTo>
                <a:cubicBezTo>
                  <a:pt x="85926" y="66013"/>
                  <a:pt x="85558" y="66103"/>
                  <a:pt x="85191" y="66189"/>
                </a:cubicBezTo>
                <a:moveTo>
                  <a:pt x="84868" y="64430"/>
                </a:moveTo>
                <a:cubicBezTo>
                  <a:pt x="84954" y="64977"/>
                  <a:pt x="85055" y="65522"/>
                  <a:pt x="85164" y="66066"/>
                </a:cubicBezTo>
                <a:cubicBezTo>
                  <a:pt x="85536" y="65979"/>
                  <a:pt x="85903" y="65889"/>
                  <a:pt x="86275" y="65792"/>
                </a:cubicBezTo>
                <a:cubicBezTo>
                  <a:pt x="86174" y="65225"/>
                  <a:pt x="86084" y="64655"/>
                  <a:pt x="86009" y="64084"/>
                </a:cubicBezTo>
                <a:cubicBezTo>
                  <a:pt x="85630" y="64205"/>
                  <a:pt x="85247" y="64321"/>
                  <a:pt x="84868" y="64430"/>
                </a:cubicBezTo>
                <a:close/>
                <a:moveTo>
                  <a:pt x="84815" y="64445"/>
                </a:moveTo>
                <a:cubicBezTo>
                  <a:pt x="84444" y="64553"/>
                  <a:pt x="84072" y="64659"/>
                  <a:pt x="83697" y="64760"/>
                </a:cubicBezTo>
                <a:cubicBezTo>
                  <a:pt x="83799" y="65281"/>
                  <a:pt x="83907" y="65799"/>
                  <a:pt x="84027" y="66317"/>
                </a:cubicBezTo>
                <a:cubicBezTo>
                  <a:pt x="84388" y="66242"/>
                  <a:pt x="84752" y="66159"/>
                  <a:pt x="85116" y="66077"/>
                </a:cubicBezTo>
                <a:cubicBezTo>
                  <a:pt x="85003" y="65533"/>
                  <a:pt x="84905" y="64992"/>
                  <a:pt x="84815" y="64445"/>
                </a:cubicBezTo>
                <a:close/>
                <a:moveTo>
                  <a:pt x="84849" y="64302"/>
                </a:moveTo>
                <a:cubicBezTo>
                  <a:pt x="85228" y="64190"/>
                  <a:pt x="85611" y="64073"/>
                  <a:pt x="85993" y="63953"/>
                </a:cubicBezTo>
                <a:cubicBezTo>
                  <a:pt x="85911" y="63319"/>
                  <a:pt x="85847" y="62681"/>
                  <a:pt x="85798" y="62047"/>
                </a:cubicBezTo>
                <a:cubicBezTo>
                  <a:pt x="85401" y="62197"/>
                  <a:pt x="85007" y="62344"/>
                  <a:pt x="84613" y="62486"/>
                </a:cubicBezTo>
                <a:cubicBezTo>
                  <a:pt x="84677" y="63094"/>
                  <a:pt x="84755" y="63698"/>
                  <a:pt x="84849" y="64302"/>
                </a:cubicBezTo>
                <a:close/>
                <a:moveTo>
                  <a:pt x="87025" y="59121"/>
                </a:moveTo>
                <a:cubicBezTo>
                  <a:pt x="86598" y="59331"/>
                  <a:pt x="86170" y="59533"/>
                  <a:pt x="85746" y="59728"/>
                </a:cubicBezTo>
                <a:cubicBezTo>
                  <a:pt x="85757" y="60449"/>
                  <a:pt x="85787" y="61169"/>
                  <a:pt x="85836" y="61890"/>
                </a:cubicBezTo>
                <a:cubicBezTo>
                  <a:pt x="86245" y="61732"/>
                  <a:pt x="86650" y="61571"/>
                  <a:pt x="87055" y="61402"/>
                </a:cubicBezTo>
                <a:cubicBezTo>
                  <a:pt x="87033" y="60850"/>
                  <a:pt x="87022" y="60299"/>
                  <a:pt x="87022" y="59747"/>
                </a:cubicBezTo>
                <a:cubicBezTo>
                  <a:pt x="87022" y="59537"/>
                  <a:pt x="87022" y="59331"/>
                  <a:pt x="87025" y="59121"/>
                </a:cubicBezTo>
                <a:close/>
                <a:moveTo>
                  <a:pt x="120790" y="16051"/>
                </a:moveTo>
                <a:cubicBezTo>
                  <a:pt x="122887" y="16505"/>
                  <a:pt x="124437" y="17200"/>
                  <a:pt x="125296" y="18175"/>
                </a:cubicBezTo>
                <a:lnTo>
                  <a:pt x="125296" y="18175"/>
                </a:lnTo>
                <a:cubicBezTo>
                  <a:pt x="126343" y="19372"/>
                  <a:pt x="126823" y="20741"/>
                  <a:pt x="126823" y="22235"/>
                </a:cubicBezTo>
                <a:cubicBezTo>
                  <a:pt x="126819" y="26036"/>
                  <a:pt x="123735" y="30628"/>
                  <a:pt x="119169" y="35378"/>
                </a:cubicBezTo>
                <a:cubicBezTo>
                  <a:pt x="114599" y="40128"/>
                  <a:pt x="108536" y="45036"/>
                  <a:pt x="102547" y="49440"/>
                </a:cubicBezTo>
                <a:cubicBezTo>
                  <a:pt x="97216" y="53388"/>
                  <a:pt x="92083" y="56652"/>
                  <a:pt x="87074" y="59098"/>
                </a:cubicBezTo>
                <a:cubicBezTo>
                  <a:pt x="87070" y="59312"/>
                  <a:pt x="87070" y="59530"/>
                  <a:pt x="87070" y="59747"/>
                </a:cubicBezTo>
                <a:cubicBezTo>
                  <a:pt x="87070" y="60291"/>
                  <a:pt x="87082" y="60839"/>
                  <a:pt x="87104" y="61383"/>
                </a:cubicBezTo>
                <a:cubicBezTo>
                  <a:pt x="93194" y="58869"/>
                  <a:pt x="99414" y="55166"/>
                  <a:pt x="105797" y="50499"/>
                </a:cubicBezTo>
                <a:cubicBezTo>
                  <a:pt x="111909" y="46060"/>
                  <a:pt x="118017" y="41066"/>
                  <a:pt x="122598" y="36203"/>
                </a:cubicBezTo>
                <a:cubicBezTo>
                  <a:pt x="127179" y="31341"/>
                  <a:pt x="130226" y="26606"/>
                  <a:pt x="130222" y="22700"/>
                </a:cubicBezTo>
                <a:cubicBezTo>
                  <a:pt x="130222" y="21094"/>
                  <a:pt x="129712" y="19627"/>
                  <a:pt x="128583" y="18340"/>
                </a:cubicBezTo>
                <a:cubicBezTo>
                  <a:pt x="127652" y="17275"/>
                  <a:pt x="125934" y="16494"/>
                  <a:pt x="123600" y="15988"/>
                </a:cubicBezTo>
                <a:cubicBezTo>
                  <a:pt x="121379" y="15504"/>
                  <a:pt x="118602" y="15267"/>
                  <a:pt x="115424" y="15245"/>
                </a:cubicBezTo>
                <a:cubicBezTo>
                  <a:pt x="115327" y="15305"/>
                  <a:pt x="115229" y="15365"/>
                  <a:pt x="115132" y="15425"/>
                </a:cubicBezTo>
                <a:cubicBezTo>
                  <a:pt x="117289" y="15504"/>
                  <a:pt x="119199" y="15706"/>
                  <a:pt x="120790" y="16051"/>
                </a:cubicBezTo>
                <a:moveTo>
                  <a:pt x="125243" y="18220"/>
                </a:moveTo>
                <a:lnTo>
                  <a:pt x="125195" y="18265"/>
                </a:lnTo>
                <a:cubicBezTo>
                  <a:pt x="124373" y="17323"/>
                  <a:pt x="122846" y="16633"/>
                  <a:pt x="120763" y="16183"/>
                </a:cubicBezTo>
                <a:cubicBezTo>
                  <a:pt x="119131" y="15830"/>
                  <a:pt x="117162" y="15624"/>
                  <a:pt x="114922" y="15552"/>
                </a:cubicBezTo>
                <a:cubicBezTo>
                  <a:pt x="114805" y="15624"/>
                  <a:pt x="114685" y="15695"/>
                  <a:pt x="114573" y="15766"/>
                </a:cubicBezTo>
                <a:cubicBezTo>
                  <a:pt x="115822" y="15864"/>
                  <a:pt x="116948" y="16018"/>
                  <a:pt x="117938" y="16228"/>
                </a:cubicBezTo>
                <a:cubicBezTo>
                  <a:pt x="119795" y="16629"/>
                  <a:pt x="121161" y="17237"/>
                  <a:pt x="121915" y="18100"/>
                </a:cubicBezTo>
                <a:cubicBezTo>
                  <a:pt x="122868" y="19184"/>
                  <a:pt x="123300" y="20426"/>
                  <a:pt x="123300" y="21781"/>
                </a:cubicBezTo>
                <a:cubicBezTo>
                  <a:pt x="123300" y="23597"/>
                  <a:pt x="122523" y="25612"/>
                  <a:pt x="121180" y="27750"/>
                </a:cubicBezTo>
                <a:cubicBezTo>
                  <a:pt x="119837" y="29893"/>
                  <a:pt x="117927" y="32155"/>
                  <a:pt x="115649" y="34470"/>
                </a:cubicBezTo>
                <a:cubicBezTo>
                  <a:pt x="111098" y="39096"/>
                  <a:pt x="105088" y="43910"/>
                  <a:pt x="99227" y="48274"/>
                </a:cubicBezTo>
                <a:cubicBezTo>
                  <a:pt x="95066" y="51395"/>
                  <a:pt x="91085" y="54093"/>
                  <a:pt x="87220" y="56303"/>
                </a:cubicBezTo>
                <a:cubicBezTo>
                  <a:pt x="87142" y="57181"/>
                  <a:pt x="87097" y="58063"/>
                  <a:pt x="87078" y="58944"/>
                </a:cubicBezTo>
                <a:cubicBezTo>
                  <a:pt x="92057" y="56509"/>
                  <a:pt x="97163" y="53260"/>
                  <a:pt x="102469" y="49332"/>
                </a:cubicBezTo>
                <a:cubicBezTo>
                  <a:pt x="108449" y="44931"/>
                  <a:pt x="114509" y="40027"/>
                  <a:pt x="119071" y="35288"/>
                </a:cubicBezTo>
                <a:cubicBezTo>
                  <a:pt x="123634" y="30545"/>
                  <a:pt x="126692" y="25964"/>
                  <a:pt x="126688" y="22235"/>
                </a:cubicBezTo>
                <a:cubicBezTo>
                  <a:pt x="126688" y="20771"/>
                  <a:pt x="126223" y="19439"/>
                  <a:pt x="125195" y="18265"/>
                </a:cubicBezTo>
                <a:close/>
                <a:moveTo>
                  <a:pt x="86924" y="71967"/>
                </a:moveTo>
                <a:cubicBezTo>
                  <a:pt x="87070" y="72339"/>
                  <a:pt x="87220" y="72707"/>
                  <a:pt x="87382" y="73078"/>
                </a:cubicBezTo>
                <a:cubicBezTo>
                  <a:pt x="87708" y="73074"/>
                  <a:pt x="88038" y="73071"/>
                  <a:pt x="88369" y="73063"/>
                </a:cubicBezTo>
                <a:cubicBezTo>
                  <a:pt x="88215" y="72680"/>
                  <a:pt x="88068" y="72298"/>
                  <a:pt x="87926" y="71911"/>
                </a:cubicBezTo>
                <a:cubicBezTo>
                  <a:pt x="87592" y="71934"/>
                  <a:pt x="87258" y="71952"/>
                  <a:pt x="86924" y="71967"/>
                </a:cubicBezTo>
                <a:moveTo>
                  <a:pt x="87885" y="71799"/>
                </a:moveTo>
                <a:cubicBezTo>
                  <a:pt x="87738" y="71390"/>
                  <a:pt x="87596" y="70981"/>
                  <a:pt x="87464" y="70572"/>
                </a:cubicBezTo>
                <a:cubicBezTo>
                  <a:pt x="87123" y="70605"/>
                  <a:pt x="86781" y="70639"/>
                  <a:pt x="86440" y="70669"/>
                </a:cubicBezTo>
                <a:cubicBezTo>
                  <a:pt x="86579" y="71063"/>
                  <a:pt x="86725" y="71457"/>
                  <a:pt x="86879" y="71851"/>
                </a:cubicBezTo>
                <a:cubicBezTo>
                  <a:pt x="87213" y="71836"/>
                  <a:pt x="87551" y="71817"/>
                  <a:pt x="87885" y="71799"/>
                </a:cubicBezTo>
                <a:moveTo>
                  <a:pt x="78733" y="64220"/>
                </a:moveTo>
                <a:cubicBezTo>
                  <a:pt x="78388" y="64298"/>
                  <a:pt x="78039" y="64373"/>
                  <a:pt x="77694" y="64445"/>
                </a:cubicBezTo>
                <a:cubicBezTo>
                  <a:pt x="77822" y="64895"/>
                  <a:pt x="77960" y="65345"/>
                  <a:pt x="78111" y="65788"/>
                </a:cubicBezTo>
                <a:cubicBezTo>
                  <a:pt x="78452" y="65739"/>
                  <a:pt x="78790" y="65687"/>
                  <a:pt x="79127" y="65630"/>
                </a:cubicBezTo>
                <a:cubicBezTo>
                  <a:pt x="78985" y="65161"/>
                  <a:pt x="78853" y="64692"/>
                  <a:pt x="78733" y="64220"/>
                </a:cubicBezTo>
                <a:close/>
                <a:moveTo>
                  <a:pt x="79191" y="65619"/>
                </a:moveTo>
                <a:cubicBezTo>
                  <a:pt x="79536" y="65559"/>
                  <a:pt x="79881" y="65499"/>
                  <a:pt x="80227" y="65431"/>
                </a:cubicBezTo>
                <a:cubicBezTo>
                  <a:pt x="80092" y="64940"/>
                  <a:pt x="79968" y="64445"/>
                  <a:pt x="79859" y="63949"/>
                </a:cubicBezTo>
                <a:cubicBezTo>
                  <a:pt x="79503" y="64039"/>
                  <a:pt x="79150" y="64126"/>
                  <a:pt x="78797" y="64205"/>
                </a:cubicBezTo>
                <a:cubicBezTo>
                  <a:pt x="78917" y="64677"/>
                  <a:pt x="79049" y="65150"/>
                  <a:pt x="79191" y="65619"/>
                </a:cubicBezTo>
                <a:close/>
                <a:moveTo>
                  <a:pt x="84369" y="57849"/>
                </a:moveTo>
                <a:cubicBezTo>
                  <a:pt x="83941" y="58070"/>
                  <a:pt x="83510" y="58284"/>
                  <a:pt x="83086" y="58490"/>
                </a:cubicBezTo>
                <a:cubicBezTo>
                  <a:pt x="83093" y="59229"/>
                  <a:pt x="83123" y="59961"/>
                  <a:pt x="83176" y="60696"/>
                </a:cubicBezTo>
                <a:cubicBezTo>
                  <a:pt x="83581" y="60531"/>
                  <a:pt x="83986" y="60363"/>
                  <a:pt x="84391" y="60186"/>
                </a:cubicBezTo>
                <a:cubicBezTo>
                  <a:pt x="84373" y="59668"/>
                  <a:pt x="84361" y="59151"/>
                  <a:pt x="84361" y="58633"/>
                </a:cubicBezTo>
                <a:cubicBezTo>
                  <a:pt x="84361" y="58370"/>
                  <a:pt x="84365" y="58111"/>
                  <a:pt x="84369" y="57849"/>
                </a:cubicBezTo>
                <a:moveTo>
                  <a:pt x="103696" y="24167"/>
                </a:moveTo>
                <a:cubicBezTo>
                  <a:pt x="102240" y="25567"/>
                  <a:pt x="100867" y="27019"/>
                  <a:pt x="99580" y="28519"/>
                </a:cubicBezTo>
                <a:cubicBezTo>
                  <a:pt x="101189" y="27022"/>
                  <a:pt x="102574" y="25597"/>
                  <a:pt x="103620" y="24265"/>
                </a:cubicBezTo>
                <a:cubicBezTo>
                  <a:pt x="103647" y="24235"/>
                  <a:pt x="103673" y="24201"/>
                  <a:pt x="103696" y="24167"/>
                </a:cubicBezTo>
                <a:close/>
                <a:moveTo>
                  <a:pt x="98844" y="29390"/>
                </a:moveTo>
                <a:cubicBezTo>
                  <a:pt x="96612" y="32099"/>
                  <a:pt x="94661" y="34958"/>
                  <a:pt x="93025" y="37911"/>
                </a:cubicBezTo>
                <a:cubicBezTo>
                  <a:pt x="98792" y="33333"/>
                  <a:pt x="104213" y="28782"/>
                  <a:pt x="107084" y="24940"/>
                </a:cubicBezTo>
                <a:cubicBezTo>
                  <a:pt x="108431" y="23135"/>
                  <a:pt x="109211" y="21492"/>
                  <a:pt x="109211" y="20089"/>
                </a:cubicBezTo>
                <a:cubicBezTo>
                  <a:pt x="109211" y="19886"/>
                  <a:pt x="109196" y="19687"/>
                  <a:pt x="109162" y="19492"/>
                </a:cubicBezTo>
                <a:cubicBezTo>
                  <a:pt x="107463" y="20786"/>
                  <a:pt x="105849" y="22152"/>
                  <a:pt x="104322" y="23578"/>
                </a:cubicBezTo>
                <a:cubicBezTo>
                  <a:pt x="104142" y="23833"/>
                  <a:pt x="103947" y="24096"/>
                  <a:pt x="103737" y="24358"/>
                </a:cubicBezTo>
                <a:cubicBezTo>
                  <a:pt x="102506" y="25923"/>
                  <a:pt x="100818" y="27615"/>
                  <a:pt x="98844" y="29390"/>
                </a:cubicBezTo>
                <a:close/>
                <a:moveTo>
                  <a:pt x="142266" y="18614"/>
                </a:moveTo>
                <a:lnTo>
                  <a:pt x="142218" y="18655"/>
                </a:lnTo>
                <a:cubicBezTo>
                  <a:pt x="140799" y="17034"/>
                  <a:pt x="138222" y="15860"/>
                  <a:pt x="134800" y="15095"/>
                </a:cubicBezTo>
                <a:cubicBezTo>
                  <a:pt x="131374" y="14329"/>
                  <a:pt x="127108" y="13973"/>
                  <a:pt x="122313" y="13973"/>
                </a:cubicBezTo>
                <a:lnTo>
                  <a:pt x="122309" y="13973"/>
                </a:lnTo>
                <a:cubicBezTo>
                  <a:pt x="120730" y="13973"/>
                  <a:pt x="119094" y="14010"/>
                  <a:pt x="117413" y="14085"/>
                </a:cubicBezTo>
                <a:cubicBezTo>
                  <a:pt x="117319" y="14138"/>
                  <a:pt x="117222" y="14194"/>
                  <a:pt x="117128" y="14247"/>
                </a:cubicBezTo>
                <a:cubicBezTo>
                  <a:pt x="118287" y="14205"/>
                  <a:pt x="119416" y="14187"/>
                  <a:pt x="120516" y="14187"/>
                </a:cubicBezTo>
                <a:cubicBezTo>
                  <a:pt x="124958" y="14187"/>
                  <a:pt x="128890" y="14513"/>
                  <a:pt x="132042" y="15211"/>
                </a:cubicBezTo>
                <a:cubicBezTo>
                  <a:pt x="135197" y="15913"/>
                  <a:pt x="137573" y="16982"/>
                  <a:pt x="138893" y="18490"/>
                </a:cubicBezTo>
                <a:lnTo>
                  <a:pt x="138893" y="18490"/>
                </a:lnTo>
                <a:cubicBezTo>
                  <a:pt x="140364" y="20167"/>
                  <a:pt x="141032" y="22096"/>
                  <a:pt x="141032" y="24178"/>
                </a:cubicBezTo>
                <a:cubicBezTo>
                  <a:pt x="141028" y="28647"/>
                  <a:pt x="137989" y="33843"/>
                  <a:pt x="133333" y="39074"/>
                </a:cubicBezTo>
                <a:cubicBezTo>
                  <a:pt x="128676" y="44300"/>
                  <a:pt x="122399" y="49553"/>
                  <a:pt x="115912" y="54112"/>
                </a:cubicBezTo>
                <a:cubicBezTo>
                  <a:pt x="106671" y="60636"/>
                  <a:pt x="97137" y="65259"/>
                  <a:pt x="87828" y="67341"/>
                </a:cubicBezTo>
                <a:cubicBezTo>
                  <a:pt x="87933" y="67840"/>
                  <a:pt x="88042" y="68336"/>
                  <a:pt x="88166" y="68831"/>
                </a:cubicBezTo>
                <a:cubicBezTo>
                  <a:pt x="98476" y="67049"/>
                  <a:pt x="109117" y="62235"/>
                  <a:pt x="119203" y="55185"/>
                </a:cubicBezTo>
                <a:cubicBezTo>
                  <a:pt x="125806" y="50592"/>
                  <a:pt x="132132" y="45261"/>
                  <a:pt x="136807" y="39929"/>
                </a:cubicBezTo>
                <a:cubicBezTo>
                  <a:pt x="141478" y="34601"/>
                  <a:pt x="144495" y="29270"/>
                  <a:pt x="144491" y="24700"/>
                </a:cubicBezTo>
                <a:cubicBezTo>
                  <a:pt x="144491" y="22482"/>
                  <a:pt x="143786" y="20441"/>
                  <a:pt x="142218" y="18655"/>
                </a:cubicBezTo>
                <a:close/>
                <a:moveTo>
                  <a:pt x="74989" y="63383"/>
                </a:moveTo>
                <a:cubicBezTo>
                  <a:pt x="74651" y="63454"/>
                  <a:pt x="74313" y="63522"/>
                  <a:pt x="73980" y="63582"/>
                </a:cubicBezTo>
                <a:cubicBezTo>
                  <a:pt x="74118" y="64006"/>
                  <a:pt x="74272" y="64426"/>
                  <a:pt x="74434" y="64846"/>
                </a:cubicBezTo>
                <a:cubicBezTo>
                  <a:pt x="74760" y="64805"/>
                  <a:pt x="75090" y="64760"/>
                  <a:pt x="75417" y="64711"/>
                </a:cubicBezTo>
                <a:cubicBezTo>
                  <a:pt x="75263" y="64272"/>
                  <a:pt x="75120" y="63829"/>
                  <a:pt x="74989" y="63383"/>
                </a:cubicBezTo>
                <a:moveTo>
                  <a:pt x="75492" y="64700"/>
                </a:moveTo>
                <a:cubicBezTo>
                  <a:pt x="75826" y="64651"/>
                  <a:pt x="76159" y="64595"/>
                  <a:pt x="76497" y="64538"/>
                </a:cubicBezTo>
                <a:cubicBezTo>
                  <a:pt x="76351" y="64073"/>
                  <a:pt x="76212" y="63604"/>
                  <a:pt x="76088" y="63139"/>
                </a:cubicBezTo>
                <a:cubicBezTo>
                  <a:pt x="75747" y="63218"/>
                  <a:pt x="75402" y="63297"/>
                  <a:pt x="75056" y="63368"/>
                </a:cubicBezTo>
                <a:cubicBezTo>
                  <a:pt x="75191" y="63814"/>
                  <a:pt x="75338" y="64257"/>
                  <a:pt x="75492" y="64700"/>
                </a:cubicBezTo>
                <a:moveTo>
                  <a:pt x="108487" y="17785"/>
                </a:moveTo>
                <a:cubicBezTo>
                  <a:pt x="108521" y="17822"/>
                  <a:pt x="108551" y="17860"/>
                  <a:pt x="108584" y="17897"/>
                </a:cubicBezTo>
                <a:cubicBezTo>
                  <a:pt x="109038" y="17590"/>
                  <a:pt x="109500" y="17290"/>
                  <a:pt x="109969" y="16993"/>
                </a:cubicBezTo>
                <a:cubicBezTo>
                  <a:pt x="109736" y="16922"/>
                  <a:pt x="109489" y="16858"/>
                  <a:pt x="109222" y="16802"/>
                </a:cubicBezTo>
                <a:cubicBezTo>
                  <a:pt x="109192" y="16794"/>
                  <a:pt x="109162" y="16791"/>
                  <a:pt x="109128" y="16783"/>
                </a:cubicBezTo>
                <a:cubicBezTo>
                  <a:pt x="108780" y="16997"/>
                  <a:pt x="108431" y="17215"/>
                  <a:pt x="108085" y="17436"/>
                </a:cubicBezTo>
                <a:cubicBezTo>
                  <a:pt x="108243" y="17541"/>
                  <a:pt x="108378" y="17657"/>
                  <a:pt x="108487" y="17785"/>
                </a:cubicBezTo>
                <a:close/>
                <a:moveTo>
                  <a:pt x="71815" y="63781"/>
                </a:moveTo>
                <a:cubicBezTo>
                  <a:pt x="72141" y="63739"/>
                  <a:pt x="72464" y="63694"/>
                  <a:pt x="72790" y="63646"/>
                </a:cubicBezTo>
                <a:cubicBezTo>
                  <a:pt x="72629" y="63210"/>
                  <a:pt x="72482" y="62771"/>
                  <a:pt x="72344" y="62332"/>
                </a:cubicBezTo>
                <a:cubicBezTo>
                  <a:pt x="72010" y="62404"/>
                  <a:pt x="71680" y="62471"/>
                  <a:pt x="71346" y="62535"/>
                </a:cubicBezTo>
                <a:cubicBezTo>
                  <a:pt x="71492" y="62951"/>
                  <a:pt x="71650" y="63368"/>
                  <a:pt x="71815" y="63781"/>
                </a:cubicBezTo>
                <a:moveTo>
                  <a:pt x="70291" y="62719"/>
                </a:moveTo>
                <a:cubicBezTo>
                  <a:pt x="70445" y="63113"/>
                  <a:pt x="70606" y="63507"/>
                  <a:pt x="70779" y="63897"/>
                </a:cubicBezTo>
                <a:cubicBezTo>
                  <a:pt x="71098" y="63867"/>
                  <a:pt x="71417" y="63829"/>
                  <a:pt x="71732" y="63792"/>
                </a:cubicBezTo>
                <a:cubicBezTo>
                  <a:pt x="71567" y="63379"/>
                  <a:pt x="71413" y="62966"/>
                  <a:pt x="71267" y="62550"/>
                </a:cubicBezTo>
                <a:cubicBezTo>
                  <a:pt x="70940" y="62610"/>
                  <a:pt x="70618" y="62666"/>
                  <a:pt x="70291" y="62719"/>
                </a:cubicBezTo>
                <a:close/>
                <a:moveTo>
                  <a:pt x="69695" y="61308"/>
                </a:moveTo>
                <a:cubicBezTo>
                  <a:pt x="69368" y="61383"/>
                  <a:pt x="69038" y="61451"/>
                  <a:pt x="68712" y="61514"/>
                </a:cubicBezTo>
                <a:cubicBezTo>
                  <a:pt x="68866" y="61923"/>
                  <a:pt x="69027" y="62332"/>
                  <a:pt x="69196" y="62738"/>
                </a:cubicBezTo>
                <a:cubicBezTo>
                  <a:pt x="69518" y="62696"/>
                  <a:pt x="69837" y="62651"/>
                  <a:pt x="70156" y="62602"/>
                </a:cubicBezTo>
                <a:cubicBezTo>
                  <a:pt x="69995" y="62171"/>
                  <a:pt x="69837" y="61739"/>
                  <a:pt x="69695" y="61308"/>
                </a:cubicBezTo>
                <a:moveTo>
                  <a:pt x="70243" y="62587"/>
                </a:moveTo>
                <a:cubicBezTo>
                  <a:pt x="70569" y="62535"/>
                  <a:pt x="70895" y="62479"/>
                  <a:pt x="71222" y="62419"/>
                </a:cubicBezTo>
                <a:cubicBezTo>
                  <a:pt x="71064" y="61965"/>
                  <a:pt x="70918" y="61503"/>
                  <a:pt x="70783" y="61045"/>
                </a:cubicBezTo>
                <a:cubicBezTo>
                  <a:pt x="70445" y="61132"/>
                  <a:pt x="70111" y="61214"/>
                  <a:pt x="69774" y="61289"/>
                </a:cubicBezTo>
                <a:cubicBezTo>
                  <a:pt x="69920" y="61724"/>
                  <a:pt x="70074" y="62156"/>
                  <a:pt x="70243" y="62587"/>
                </a:cubicBezTo>
                <a:close/>
                <a:moveTo>
                  <a:pt x="81701" y="56584"/>
                </a:moveTo>
                <a:cubicBezTo>
                  <a:pt x="81273" y="56817"/>
                  <a:pt x="80849" y="57042"/>
                  <a:pt x="80422" y="57263"/>
                </a:cubicBezTo>
                <a:cubicBezTo>
                  <a:pt x="80429" y="58014"/>
                  <a:pt x="80459" y="58768"/>
                  <a:pt x="80516" y="59518"/>
                </a:cubicBezTo>
                <a:cubicBezTo>
                  <a:pt x="80917" y="59346"/>
                  <a:pt x="81318" y="59169"/>
                  <a:pt x="81720" y="58982"/>
                </a:cubicBezTo>
                <a:cubicBezTo>
                  <a:pt x="81701" y="58498"/>
                  <a:pt x="81690" y="58010"/>
                  <a:pt x="81690" y="57522"/>
                </a:cubicBezTo>
                <a:cubicBezTo>
                  <a:pt x="81690" y="57211"/>
                  <a:pt x="81694" y="56896"/>
                  <a:pt x="81701" y="56584"/>
                </a:cubicBezTo>
                <a:close/>
                <a:moveTo>
                  <a:pt x="66577" y="61721"/>
                </a:moveTo>
                <a:cubicBezTo>
                  <a:pt x="66892" y="61679"/>
                  <a:pt x="67207" y="61634"/>
                  <a:pt x="67522" y="61582"/>
                </a:cubicBezTo>
                <a:cubicBezTo>
                  <a:pt x="67353" y="61162"/>
                  <a:pt x="67192" y="60738"/>
                  <a:pt x="67042" y="60310"/>
                </a:cubicBezTo>
                <a:cubicBezTo>
                  <a:pt x="66719" y="60385"/>
                  <a:pt x="66397" y="60456"/>
                  <a:pt x="66074" y="60520"/>
                </a:cubicBezTo>
                <a:cubicBezTo>
                  <a:pt x="66232" y="60922"/>
                  <a:pt x="66400" y="61323"/>
                  <a:pt x="66577" y="61721"/>
                </a:cubicBezTo>
                <a:moveTo>
                  <a:pt x="65038" y="60711"/>
                </a:moveTo>
                <a:cubicBezTo>
                  <a:pt x="65200" y="61087"/>
                  <a:pt x="65376" y="61462"/>
                  <a:pt x="65556" y="61833"/>
                </a:cubicBezTo>
                <a:cubicBezTo>
                  <a:pt x="65868" y="61803"/>
                  <a:pt x="66175" y="61770"/>
                  <a:pt x="66483" y="61732"/>
                </a:cubicBezTo>
                <a:cubicBezTo>
                  <a:pt x="66307" y="61334"/>
                  <a:pt x="66142" y="60937"/>
                  <a:pt x="65984" y="60539"/>
                </a:cubicBezTo>
                <a:cubicBezTo>
                  <a:pt x="65669" y="60603"/>
                  <a:pt x="65354" y="60659"/>
                  <a:pt x="65038" y="60711"/>
                </a:cubicBezTo>
                <a:close/>
                <a:moveTo>
                  <a:pt x="64386" y="59349"/>
                </a:moveTo>
                <a:cubicBezTo>
                  <a:pt x="64067" y="59425"/>
                  <a:pt x="63748" y="59496"/>
                  <a:pt x="63429" y="59560"/>
                </a:cubicBezTo>
                <a:cubicBezTo>
                  <a:pt x="63594" y="59950"/>
                  <a:pt x="63767" y="60340"/>
                  <a:pt x="63950" y="60726"/>
                </a:cubicBezTo>
                <a:cubicBezTo>
                  <a:pt x="64262" y="60685"/>
                  <a:pt x="64573" y="60640"/>
                  <a:pt x="64885" y="60591"/>
                </a:cubicBezTo>
                <a:cubicBezTo>
                  <a:pt x="64708" y="60179"/>
                  <a:pt x="64539" y="59766"/>
                  <a:pt x="64386" y="59349"/>
                </a:cubicBezTo>
                <a:close/>
                <a:moveTo>
                  <a:pt x="64978" y="60576"/>
                </a:moveTo>
                <a:cubicBezTo>
                  <a:pt x="65297" y="60524"/>
                  <a:pt x="65613" y="60468"/>
                  <a:pt x="65931" y="60404"/>
                </a:cubicBezTo>
                <a:cubicBezTo>
                  <a:pt x="65759" y="59961"/>
                  <a:pt x="65601" y="59518"/>
                  <a:pt x="65451" y="59072"/>
                </a:cubicBezTo>
                <a:cubicBezTo>
                  <a:pt x="65129" y="59162"/>
                  <a:pt x="64802" y="59248"/>
                  <a:pt x="64476" y="59327"/>
                </a:cubicBezTo>
                <a:cubicBezTo>
                  <a:pt x="64633" y="59743"/>
                  <a:pt x="64798" y="60160"/>
                  <a:pt x="64978" y="60576"/>
                </a:cubicBezTo>
                <a:close/>
                <a:moveTo>
                  <a:pt x="79037" y="55324"/>
                </a:moveTo>
                <a:cubicBezTo>
                  <a:pt x="78606" y="55571"/>
                  <a:pt x="78178" y="55815"/>
                  <a:pt x="77750" y="56048"/>
                </a:cubicBezTo>
                <a:cubicBezTo>
                  <a:pt x="77754" y="56817"/>
                  <a:pt x="77784" y="57590"/>
                  <a:pt x="77844" y="58359"/>
                </a:cubicBezTo>
                <a:cubicBezTo>
                  <a:pt x="78246" y="58175"/>
                  <a:pt x="78647" y="57988"/>
                  <a:pt x="79049" y="57792"/>
                </a:cubicBezTo>
                <a:cubicBezTo>
                  <a:pt x="79030" y="57323"/>
                  <a:pt x="79022" y="56854"/>
                  <a:pt x="79022" y="56385"/>
                </a:cubicBezTo>
                <a:cubicBezTo>
                  <a:pt x="79022" y="56033"/>
                  <a:pt x="79026" y="55676"/>
                  <a:pt x="79037" y="55324"/>
                </a:cubicBezTo>
                <a:close/>
                <a:moveTo>
                  <a:pt x="100743" y="22873"/>
                </a:moveTo>
                <a:cubicBezTo>
                  <a:pt x="98582" y="24737"/>
                  <a:pt x="96589" y="26730"/>
                  <a:pt x="94788" y="28819"/>
                </a:cubicBezTo>
                <a:cubicBezTo>
                  <a:pt x="96968" y="26955"/>
                  <a:pt x="98840" y="25191"/>
                  <a:pt x="100172" y="23593"/>
                </a:cubicBezTo>
                <a:cubicBezTo>
                  <a:pt x="100375" y="23349"/>
                  <a:pt x="100566" y="23109"/>
                  <a:pt x="100743" y="22873"/>
                </a:cubicBezTo>
                <a:close/>
                <a:moveTo>
                  <a:pt x="100289" y="23691"/>
                </a:moveTo>
                <a:cubicBezTo>
                  <a:pt x="98919" y="25330"/>
                  <a:pt x="96994" y="27139"/>
                  <a:pt x="94758" y="29045"/>
                </a:cubicBezTo>
                <a:cubicBezTo>
                  <a:pt x="94571" y="29206"/>
                  <a:pt x="94379" y="29367"/>
                  <a:pt x="94188" y="29529"/>
                </a:cubicBezTo>
                <a:cubicBezTo>
                  <a:pt x="92061" y="32080"/>
                  <a:pt x="90211" y="34770"/>
                  <a:pt x="88661" y="37558"/>
                </a:cubicBezTo>
                <a:cubicBezTo>
                  <a:pt x="89580" y="36838"/>
                  <a:pt x="90492" y="36121"/>
                  <a:pt x="91393" y="35404"/>
                </a:cubicBezTo>
                <a:cubicBezTo>
                  <a:pt x="94987" y="29641"/>
                  <a:pt x="99853" y="24343"/>
                  <a:pt x="105752" y="19912"/>
                </a:cubicBezTo>
                <a:cubicBezTo>
                  <a:pt x="105755" y="19837"/>
                  <a:pt x="105759" y="19766"/>
                  <a:pt x="105759" y="19695"/>
                </a:cubicBezTo>
                <a:cubicBezTo>
                  <a:pt x="105759" y="19466"/>
                  <a:pt x="105733" y="19248"/>
                  <a:pt x="105684" y="19034"/>
                </a:cubicBezTo>
                <a:cubicBezTo>
                  <a:pt x="105121" y="19428"/>
                  <a:pt x="104566" y="19830"/>
                  <a:pt x="104022" y="20239"/>
                </a:cubicBezTo>
                <a:cubicBezTo>
                  <a:pt x="103061" y="20955"/>
                  <a:pt x="102131" y="21698"/>
                  <a:pt x="101227" y="22460"/>
                </a:cubicBezTo>
                <a:cubicBezTo>
                  <a:pt x="100953" y="22858"/>
                  <a:pt x="100638" y="23270"/>
                  <a:pt x="100289" y="23691"/>
                </a:cubicBezTo>
                <a:close/>
                <a:moveTo>
                  <a:pt x="92151" y="81171"/>
                </a:moveTo>
                <a:cubicBezTo>
                  <a:pt x="92331" y="81407"/>
                  <a:pt x="92518" y="81648"/>
                  <a:pt x="92706" y="81884"/>
                </a:cubicBezTo>
                <a:cubicBezTo>
                  <a:pt x="92991" y="81959"/>
                  <a:pt x="93272" y="82030"/>
                  <a:pt x="93558" y="82102"/>
                </a:cubicBezTo>
                <a:cubicBezTo>
                  <a:pt x="93370" y="81858"/>
                  <a:pt x="93186" y="81610"/>
                  <a:pt x="93010" y="81366"/>
                </a:cubicBezTo>
                <a:cubicBezTo>
                  <a:pt x="92721" y="81302"/>
                  <a:pt x="92436" y="81239"/>
                  <a:pt x="92151" y="81171"/>
                </a:cubicBezTo>
                <a:close/>
                <a:moveTo>
                  <a:pt x="92923" y="81250"/>
                </a:moveTo>
                <a:cubicBezTo>
                  <a:pt x="92740" y="80995"/>
                  <a:pt x="92556" y="80740"/>
                  <a:pt x="92379" y="80481"/>
                </a:cubicBezTo>
                <a:cubicBezTo>
                  <a:pt x="92087" y="80424"/>
                  <a:pt x="91794" y="80364"/>
                  <a:pt x="91505" y="80304"/>
                </a:cubicBezTo>
                <a:cubicBezTo>
                  <a:pt x="91685" y="80556"/>
                  <a:pt x="91869" y="80803"/>
                  <a:pt x="92057" y="81051"/>
                </a:cubicBezTo>
                <a:cubicBezTo>
                  <a:pt x="92346" y="81119"/>
                  <a:pt x="92635" y="81186"/>
                  <a:pt x="92923" y="81250"/>
                </a:cubicBezTo>
                <a:close/>
                <a:moveTo>
                  <a:pt x="61320" y="59762"/>
                </a:moveTo>
                <a:cubicBezTo>
                  <a:pt x="61628" y="59721"/>
                  <a:pt x="61936" y="59680"/>
                  <a:pt x="62239" y="59631"/>
                </a:cubicBezTo>
                <a:cubicBezTo>
                  <a:pt x="62056" y="59229"/>
                  <a:pt x="61883" y="58824"/>
                  <a:pt x="61722" y="58419"/>
                </a:cubicBezTo>
                <a:cubicBezTo>
                  <a:pt x="61410" y="58498"/>
                  <a:pt x="61095" y="58565"/>
                  <a:pt x="60780" y="58633"/>
                </a:cubicBezTo>
                <a:cubicBezTo>
                  <a:pt x="60953" y="59012"/>
                  <a:pt x="61133" y="59387"/>
                  <a:pt x="61320" y="59762"/>
                </a:cubicBezTo>
                <a:close/>
                <a:moveTo>
                  <a:pt x="59763" y="58820"/>
                </a:moveTo>
                <a:cubicBezTo>
                  <a:pt x="59939" y="59173"/>
                  <a:pt x="60127" y="59522"/>
                  <a:pt x="60318" y="59871"/>
                </a:cubicBezTo>
                <a:cubicBezTo>
                  <a:pt x="60619" y="59841"/>
                  <a:pt x="60919" y="59811"/>
                  <a:pt x="61215" y="59773"/>
                </a:cubicBezTo>
                <a:cubicBezTo>
                  <a:pt x="61028" y="59402"/>
                  <a:pt x="60851" y="59027"/>
                  <a:pt x="60682" y="58652"/>
                </a:cubicBezTo>
                <a:cubicBezTo>
                  <a:pt x="60378" y="58712"/>
                  <a:pt x="60071" y="58768"/>
                  <a:pt x="59763" y="58820"/>
                </a:cubicBezTo>
                <a:close/>
                <a:moveTo>
                  <a:pt x="59152" y="57507"/>
                </a:moveTo>
                <a:cubicBezTo>
                  <a:pt x="59324" y="57901"/>
                  <a:pt x="59504" y="58291"/>
                  <a:pt x="59696" y="58682"/>
                </a:cubicBezTo>
                <a:cubicBezTo>
                  <a:pt x="60007" y="58633"/>
                  <a:pt x="60315" y="58577"/>
                  <a:pt x="60619" y="58513"/>
                </a:cubicBezTo>
                <a:cubicBezTo>
                  <a:pt x="60435" y="58096"/>
                  <a:pt x="60262" y="57672"/>
                  <a:pt x="60097" y="57248"/>
                </a:cubicBezTo>
                <a:cubicBezTo>
                  <a:pt x="59786" y="57342"/>
                  <a:pt x="59470" y="57428"/>
                  <a:pt x="59152" y="57507"/>
                </a:cubicBezTo>
                <a:close/>
                <a:moveTo>
                  <a:pt x="59092" y="57368"/>
                </a:moveTo>
                <a:cubicBezTo>
                  <a:pt x="59410" y="57290"/>
                  <a:pt x="59729" y="57203"/>
                  <a:pt x="60045" y="57110"/>
                </a:cubicBezTo>
                <a:cubicBezTo>
                  <a:pt x="59864" y="56626"/>
                  <a:pt x="59699" y="56142"/>
                  <a:pt x="59549" y="55654"/>
                </a:cubicBezTo>
                <a:cubicBezTo>
                  <a:pt x="59223" y="55785"/>
                  <a:pt x="58896" y="55913"/>
                  <a:pt x="58566" y="56029"/>
                </a:cubicBezTo>
                <a:cubicBezTo>
                  <a:pt x="58728" y="56475"/>
                  <a:pt x="58904" y="56926"/>
                  <a:pt x="59092" y="57368"/>
                </a:cubicBezTo>
                <a:moveTo>
                  <a:pt x="58127" y="57740"/>
                </a:moveTo>
                <a:cubicBezTo>
                  <a:pt x="58304" y="58104"/>
                  <a:pt x="58491" y="58464"/>
                  <a:pt x="58686" y="58824"/>
                </a:cubicBezTo>
                <a:cubicBezTo>
                  <a:pt x="58990" y="58787"/>
                  <a:pt x="59290" y="58745"/>
                  <a:pt x="59591" y="58700"/>
                </a:cubicBezTo>
                <a:cubicBezTo>
                  <a:pt x="59399" y="58310"/>
                  <a:pt x="59219" y="57924"/>
                  <a:pt x="59050" y="57534"/>
                </a:cubicBezTo>
                <a:cubicBezTo>
                  <a:pt x="58746" y="57609"/>
                  <a:pt x="58439" y="57676"/>
                  <a:pt x="58127" y="57740"/>
                </a:cubicBezTo>
                <a:close/>
                <a:moveTo>
                  <a:pt x="57512" y="56374"/>
                </a:moveTo>
                <a:cubicBezTo>
                  <a:pt x="57685" y="56787"/>
                  <a:pt x="57868" y="57196"/>
                  <a:pt x="58060" y="57601"/>
                </a:cubicBezTo>
                <a:cubicBezTo>
                  <a:pt x="58375" y="57537"/>
                  <a:pt x="58683" y="57470"/>
                  <a:pt x="58990" y="57391"/>
                </a:cubicBezTo>
                <a:cubicBezTo>
                  <a:pt x="58803" y="56952"/>
                  <a:pt x="58630" y="56509"/>
                  <a:pt x="58469" y="56063"/>
                </a:cubicBezTo>
                <a:cubicBezTo>
                  <a:pt x="58154" y="56172"/>
                  <a:pt x="57835" y="56277"/>
                  <a:pt x="57512" y="56374"/>
                </a:cubicBezTo>
                <a:close/>
                <a:moveTo>
                  <a:pt x="57456" y="56232"/>
                </a:moveTo>
                <a:cubicBezTo>
                  <a:pt x="57778" y="56134"/>
                  <a:pt x="58097" y="56033"/>
                  <a:pt x="58416" y="55920"/>
                </a:cubicBezTo>
                <a:cubicBezTo>
                  <a:pt x="58236" y="55402"/>
                  <a:pt x="58071" y="54885"/>
                  <a:pt x="57925" y="54363"/>
                </a:cubicBezTo>
                <a:cubicBezTo>
                  <a:pt x="57594" y="54521"/>
                  <a:pt x="57261" y="54674"/>
                  <a:pt x="56927" y="54817"/>
                </a:cubicBezTo>
                <a:cubicBezTo>
                  <a:pt x="57088" y="55290"/>
                  <a:pt x="57264" y="55763"/>
                  <a:pt x="57456" y="56232"/>
                </a:cubicBezTo>
                <a:close/>
                <a:moveTo>
                  <a:pt x="56480" y="56659"/>
                </a:moveTo>
                <a:cubicBezTo>
                  <a:pt x="56660" y="57034"/>
                  <a:pt x="56848" y="57410"/>
                  <a:pt x="57047" y="57785"/>
                </a:cubicBezTo>
                <a:cubicBezTo>
                  <a:pt x="57351" y="57736"/>
                  <a:pt x="57654" y="57684"/>
                  <a:pt x="57955" y="57624"/>
                </a:cubicBezTo>
                <a:cubicBezTo>
                  <a:pt x="57763" y="57218"/>
                  <a:pt x="57583" y="56813"/>
                  <a:pt x="57411" y="56404"/>
                </a:cubicBezTo>
                <a:cubicBezTo>
                  <a:pt x="57103" y="56494"/>
                  <a:pt x="56795" y="56581"/>
                  <a:pt x="56480" y="56659"/>
                </a:cubicBezTo>
                <a:close/>
                <a:moveTo>
                  <a:pt x="56416" y="56517"/>
                </a:moveTo>
                <a:cubicBezTo>
                  <a:pt x="56732" y="56442"/>
                  <a:pt x="57043" y="56355"/>
                  <a:pt x="57354" y="56262"/>
                </a:cubicBezTo>
                <a:cubicBezTo>
                  <a:pt x="57163" y="55796"/>
                  <a:pt x="56990" y="55327"/>
                  <a:pt x="56829" y="54855"/>
                </a:cubicBezTo>
                <a:cubicBezTo>
                  <a:pt x="56510" y="54990"/>
                  <a:pt x="56191" y="55113"/>
                  <a:pt x="55865" y="55234"/>
                </a:cubicBezTo>
                <a:cubicBezTo>
                  <a:pt x="56034" y="55665"/>
                  <a:pt x="56217" y="56093"/>
                  <a:pt x="56416" y="56517"/>
                </a:cubicBezTo>
                <a:close/>
                <a:moveTo>
                  <a:pt x="54825" y="55575"/>
                </a:moveTo>
                <a:cubicBezTo>
                  <a:pt x="55002" y="55969"/>
                  <a:pt x="55193" y="56359"/>
                  <a:pt x="55392" y="56746"/>
                </a:cubicBezTo>
                <a:cubicBezTo>
                  <a:pt x="55700" y="56686"/>
                  <a:pt x="56007" y="56618"/>
                  <a:pt x="56311" y="56543"/>
                </a:cubicBezTo>
                <a:cubicBezTo>
                  <a:pt x="56112" y="56123"/>
                  <a:pt x="55932" y="55695"/>
                  <a:pt x="55763" y="55267"/>
                </a:cubicBezTo>
                <a:cubicBezTo>
                  <a:pt x="55452" y="55380"/>
                  <a:pt x="55141" y="55481"/>
                  <a:pt x="54825" y="55575"/>
                </a:cubicBezTo>
                <a:moveTo>
                  <a:pt x="54206" y="54078"/>
                </a:moveTo>
                <a:cubicBezTo>
                  <a:pt x="54375" y="54532"/>
                  <a:pt x="54559" y="54986"/>
                  <a:pt x="54758" y="55432"/>
                </a:cubicBezTo>
                <a:cubicBezTo>
                  <a:pt x="55081" y="55339"/>
                  <a:pt x="55396" y="55234"/>
                  <a:pt x="55707" y="55125"/>
                </a:cubicBezTo>
                <a:cubicBezTo>
                  <a:pt x="55516" y="54629"/>
                  <a:pt x="55340" y="54127"/>
                  <a:pt x="55182" y="53624"/>
                </a:cubicBezTo>
                <a:cubicBezTo>
                  <a:pt x="54863" y="53785"/>
                  <a:pt x="54537" y="53939"/>
                  <a:pt x="54206" y="54078"/>
                </a:cubicBezTo>
                <a:moveTo>
                  <a:pt x="54150" y="53932"/>
                </a:moveTo>
                <a:cubicBezTo>
                  <a:pt x="54484" y="53789"/>
                  <a:pt x="54810" y="53635"/>
                  <a:pt x="55137" y="53474"/>
                </a:cubicBezTo>
                <a:cubicBezTo>
                  <a:pt x="54949" y="52866"/>
                  <a:pt x="54792" y="52254"/>
                  <a:pt x="54660" y="51639"/>
                </a:cubicBezTo>
                <a:cubicBezTo>
                  <a:pt x="54319" y="51876"/>
                  <a:pt x="53978" y="52101"/>
                  <a:pt x="53629" y="52311"/>
                </a:cubicBezTo>
                <a:cubicBezTo>
                  <a:pt x="53779" y="52855"/>
                  <a:pt x="53955" y="53395"/>
                  <a:pt x="54150" y="53932"/>
                </a:cubicBezTo>
                <a:moveTo>
                  <a:pt x="53156" y="54494"/>
                </a:moveTo>
                <a:cubicBezTo>
                  <a:pt x="53332" y="54903"/>
                  <a:pt x="53524" y="55309"/>
                  <a:pt x="53730" y="55714"/>
                </a:cubicBezTo>
                <a:cubicBezTo>
                  <a:pt x="54041" y="55639"/>
                  <a:pt x="54349" y="55556"/>
                  <a:pt x="54653" y="55466"/>
                </a:cubicBezTo>
                <a:cubicBezTo>
                  <a:pt x="54454" y="55020"/>
                  <a:pt x="54274" y="54573"/>
                  <a:pt x="54105" y="54123"/>
                </a:cubicBezTo>
                <a:cubicBezTo>
                  <a:pt x="53794" y="54254"/>
                  <a:pt x="53479" y="54378"/>
                  <a:pt x="53156" y="54494"/>
                </a:cubicBezTo>
                <a:moveTo>
                  <a:pt x="52537" y="52919"/>
                </a:moveTo>
                <a:cubicBezTo>
                  <a:pt x="52706" y="53399"/>
                  <a:pt x="52889" y="53875"/>
                  <a:pt x="53092" y="54348"/>
                </a:cubicBezTo>
                <a:cubicBezTo>
                  <a:pt x="53418" y="54232"/>
                  <a:pt x="53737" y="54108"/>
                  <a:pt x="54049" y="53977"/>
                </a:cubicBezTo>
                <a:cubicBezTo>
                  <a:pt x="53854" y="53444"/>
                  <a:pt x="53681" y="52907"/>
                  <a:pt x="53531" y="52371"/>
                </a:cubicBezTo>
                <a:cubicBezTo>
                  <a:pt x="53205" y="52562"/>
                  <a:pt x="52874" y="52746"/>
                  <a:pt x="52537" y="52919"/>
                </a:cubicBezTo>
                <a:moveTo>
                  <a:pt x="52439" y="52971"/>
                </a:moveTo>
                <a:cubicBezTo>
                  <a:pt x="52124" y="53129"/>
                  <a:pt x="51805" y="53275"/>
                  <a:pt x="51479" y="53414"/>
                </a:cubicBezTo>
                <a:cubicBezTo>
                  <a:pt x="51655" y="53842"/>
                  <a:pt x="51846" y="54266"/>
                  <a:pt x="52053" y="54686"/>
                </a:cubicBezTo>
                <a:cubicBezTo>
                  <a:pt x="52372" y="54592"/>
                  <a:pt x="52679" y="54494"/>
                  <a:pt x="52987" y="54386"/>
                </a:cubicBezTo>
                <a:cubicBezTo>
                  <a:pt x="52788" y="53917"/>
                  <a:pt x="52604" y="53444"/>
                  <a:pt x="52439" y="52971"/>
                </a:cubicBezTo>
                <a:close/>
                <a:moveTo>
                  <a:pt x="52484" y="52768"/>
                </a:moveTo>
                <a:cubicBezTo>
                  <a:pt x="52826" y="52592"/>
                  <a:pt x="53160" y="52408"/>
                  <a:pt x="53486" y="52209"/>
                </a:cubicBezTo>
                <a:cubicBezTo>
                  <a:pt x="53298" y="51534"/>
                  <a:pt x="53148" y="50855"/>
                  <a:pt x="53032" y="50172"/>
                </a:cubicBezTo>
                <a:cubicBezTo>
                  <a:pt x="52683" y="50465"/>
                  <a:pt x="52334" y="50746"/>
                  <a:pt x="51970" y="51013"/>
                </a:cubicBezTo>
                <a:cubicBezTo>
                  <a:pt x="52117" y="51602"/>
                  <a:pt x="52289" y="52187"/>
                  <a:pt x="52484" y="52768"/>
                </a:cubicBezTo>
                <a:close/>
                <a:moveTo>
                  <a:pt x="76362" y="54074"/>
                </a:moveTo>
                <a:cubicBezTo>
                  <a:pt x="75927" y="54341"/>
                  <a:pt x="75492" y="54599"/>
                  <a:pt x="75060" y="54851"/>
                </a:cubicBezTo>
                <a:cubicBezTo>
                  <a:pt x="75064" y="55643"/>
                  <a:pt x="75094" y="56434"/>
                  <a:pt x="75154" y="57226"/>
                </a:cubicBezTo>
                <a:cubicBezTo>
                  <a:pt x="75559" y="57031"/>
                  <a:pt x="75961" y="56828"/>
                  <a:pt x="76366" y="56622"/>
                </a:cubicBezTo>
                <a:cubicBezTo>
                  <a:pt x="76347" y="56179"/>
                  <a:pt x="76340" y="55736"/>
                  <a:pt x="76340" y="55294"/>
                </a:cubicBezTo>
                <a:cubicBezTo>
                  <a:pt x="76340" y="54888"/>
                  <a:pt x="76347" y="54479"/>
                  <a:pt x="76362" y="54074"/>
                </a:cubicBezTo>
                <a:close/>
                <a:moveTo>
                  <a:pt x="106348" y="15661"/>
                </a:moveTo>
                <a:cubicBezTo>
                  <a:pt x="106187" y="15676"/>
                  <a:pt x="106026" y="15691"/>
                  <a:pt x="105864" y="15706"/>
                </a:cubicBezTo>
                <a:cubicBezTo>
                  <a:pt x="106022" y="15691"/>
                  <a:pt x="106179" y="15680"/>
                  <a:pt x="106337" y="15669"/>
                </a:cubicBezTo>
                <a:cubicBezTo>
                  <a:pt x="106341" y="15665"/>
                  <a:pt x="106348" y="15661"/>
                  <a:pt x="106348" y="15661"/>
                </a:cubicBezTo>
                <a:close/>
                <a:moveTo>
                  <a:pt x="105729" y="16104"/>
                </a:moveTo>
                <a:cubicBezTo>
                  <a:pt x="106029" y="16100"/>
                  <a:pt x="106326" y="16096"/>
                  <a:pt x="106618" y="16093"/>
                </a:cubicBezTo>
                <a:cubicBezTo>
                  <a:pt x="106637" y="16085"/>
                  <a:pt x="106656" y="16074"/>
                  <a:pt x="106671" y="16063"/>
                </a:cubicBezTo>
                <a:cubicBezTo>
                  <a:pt x="106363" y="16074"/>
                  <a:pt x="106048" y="16089"/>
                  <a:pt x="105729" y="16104"/>
                </a:cubicBezTo>
                <a:close/>
                <a:moveTo>
                  <a:pt x="58457" y="48439"/>
                </a:moveTo>
                <a:cubicBezTo>
                  <a:pt x="58030" y="48848"/>
                  <a:pt x="57613" y="49238"/>
                  <a:pt x="57197" y="49609"/>
                </a:cubicBezTo>
                <a:cubicBezTo>
                  <a:pt x="57253" y="50435"/>
                  <a:pt x="57354" y="51264"/>
                  <a:pt x="57504" y="52086"/>
                </a:cubicBezTo>
                <a:cubicBezTo>
                  <a:pt x="57876" y="51838"/>
                  <a:pt x="58247" y="51575"/>
                  <a:pt x="58623" y="51298"/>
                </a:cubicBezTo>
                <a:cubicBezTo>
                  <a:pt x="58510" y="50375"/>
                  <a:pt x="58457" y="49448"/>
                  <a:pt x="58457" y="48521"/>
                </a:cubicBezTo>
                <a:lnTo>
                  <a:pt x="58457" y="48439"/>
                </a:lnTo>
                <a:moveTo>
                  <a:pt x="66817" y="51455"/>
                </a:moveTo>
                <a:cubicBezTo>
                  <a:pt x="66393" y="51763"/>
                  <a:pt x="65976" y="52056"/>
                  <a:pt x="65560" y="52341"/>
                </a:cubicBezTo>
                <a:cubicBezTo>
                  <a:pt x="65598" y="53125"/>
                  <a:pt x="65669" y="53913"/>
                  <a:pt x="65774" y="54697"/>
                </a:cubicBezTo>
                <a:cubicBezTo>
                  <a:pt x="66160" y="54491"/>
                  <a:pt x="66543" y="54273"/>
                  <a:pt x="66929" y="54048"/>
                </a:cubicBezTo>
                <a:cubicBezTo>
                  <a:pt x="66854" y="53204"/>
                  <a:pt x="66817" y="52360"/>
                  <a:pt x="66817" y="51515"/>
                </a:cubicBezTo>
                <a:cubicBezTo>
                  <a:pt x="66817" y="51497"/>
                  <a:pt x="66817" y="51478"/>
                  <a:pt x="66817" y="51455"/>
                </a:cubicBezTo>
                <a:moveTo>
                  <a:pt x="69560" y="52573"/>
                </a:moveTo>
                <a:cubicBezTo>
                  <a:pt x="69139" y="52855"/>
                  <a:pt x="68719" y="53125"/>
                  <a:pt x="68303" y="53388"/>
                </a:cubicBezTo>
                <a:cubicBezTo>
                  <a:pt x="68340" y="54157"/>
                  <a:pt x="68404" y="54926"/>
                  <a:pt x="68502" y="55691"/>
                </a:cubicBezTo>
                <a:cubicBezTo>
                  <a:pt x="68888" y="55496"/>
                  <a:pt x="69275" y="55294"/>
                  <a:pt x="69665" y="55080"/>
                </a:cubicBezTo>
                <a:cubicBezTo>
                  <a:pt x="69593" y="54247"/>
                  <a:pt x="69560" y="53410"/>
                  <a:pt x="69560" y="52573"/>
                </a:cubicBezTo>
                <a:close/>
                <a:moveTo>
                  <a:pt x="105399" y="15609"/>
                </a:moveTo>
                <a:cubicBezTo>
                  <a:pt x="105166" y="15635"/>
                  <a:pt x="104934" y="15661"/>
                  <a:pt x="104697" y="15684"/>
                </a:cubicBezTo>
                <a:cubicBezTo>
                  <a:pt x="104926" y="15661"/>
                  <a:pt x="105155" y="15639"/>
                  <a:pt x="105384" y="15616"/>
                </a:cubicBezTo>
                <a:cubicBezTo>
                  <a:pt x="105388" y="15616"/>
                  <a:pt x="105395" y="15612"/>
                  <a:pt x="105399" y="15609"/>
                </a:cubicBezTo>
                <a:close/>
                <a:moveTo>
                  <a:pt x="105324" y="16258"/>
                </a:moveTo>
                <a:cubicBezTo>
                  <a:pt x="105305" y="16269"/>
                  <a:pt x="105290" y="16277"/>
                  <a:pt x="105271" y="16288"/>
                </a:cubicBezTo>
                <a:cubicBezTo>
                  <a:pt x="105594" y="16292"/>
                  <a:pt x="105905" y="16299"/>
                  <a:pt x="106209" y="16314"/>
                </a:cubicBezTo>
                <a:cubicBezTo>
                  <a:pt x="106258" y="16288"/>
                  <a:pt x="106303" y="16262"/>
                  <a:pt x="106352" y="16239"/>
                </a:cubicBezTo>
                <a:cubicBezTo>
                  <a:pt x="106018" y="16239"/>
                  <a:pt x="105673" y="16247"/>
                  <a:pt x="105324" y="16258"/>
                </a:cubicBezTo>
                <a:close/>
                <a:moveTo>
                  <a:pt x="46466" y="28538"/>
                </a:moveTo>
                <a:cubicBezTo>
                  <a:pt x="46571" y="28418"/>
                  <a:pt x="46680" y="28298"/>
                  <a:pt x="46792" y="28178"/>
                </a:cubicBezTo>
                <a:cubicBezTo>
                  <a:pt x="44939" y="28876"/>
                  <a:pt x="43119" y="29589"/>
                  <a:pt x="41348" y="30309"/>
                </a:cubicBezTo>
                <a:cubicBezTo>
                  <a:pt x="41299" y="30418"/>
                  <a:pt x="41251" y="30523"/>
                  <a:pt x="41202" y="30628"/>
                </a:cubicBezTo>
                <a:cubicBezTo>
                  <a:pt x="41566" y="30478"/>
                  <a:pt x="41934" y="30324"/>
                  <a:pt x="42305" y="30174"/>
                </a:cubicBezTo>
                <a:cubicBezTo>
                  <a:pt x="43663" y="29622"/>
                  <a:pt x="45051" y="29078"/>
                  <a:pt x="46466" y="28538"/>
                </a:cubicBezTo>
                <a:close/>
                <a:moveTo>
                  <a:pt x="41108" y="30838"/>
                </a:moveTo>
                <a:cubicBezTo>
                  <a:pt x="41071" y="30936"/>
                  <a:pt x="41029" y="31029"/>
                  <a:pt x="40992" y="31123"/>
                </a:cubicBezTo>
                <a:cubicBezTo>
                  <a:pt x="42054" y="30669"/>
                  <a:pt x="43142" y="30223"/>
                  <a:pt x="44252" y="29776"/>
                </a:cubicBezTo>
                <a:cubicBezTo>
                  <a:pt x="44830" y="29547"/>
                  <a:pt x="45408" y="29319"/>
                  <a:pt x="45997" y="29090"/>
                </a:cubicBezTo>
                <a:cubicBezTo>
                  <a:pt x="46076" y="28992"/>
                  <a:pt x="46158" y="28895"/>
                  <a:pt x="46245" y="28793"/>
                </a:cubicBezTo>
                <a:cubicBezTo>
                  <a:pt x="44489" y="29465"/>
                  <a:pt x="42770" y="30148"/>
                  <a:pt x="41108" y="30838"/>
                </a:cubicBezTo>
                <a:close/>
                <a:moveTo>
                  <a:pt x="52672" y="36695"/>
                </a:moveTo>
                <a:cubicBezTo>
                  <a:pt x="53726" y="35265"/>
                  <a:pt x="55021" y="33757"/>
                  <a:pt x="56668" y="32174"/>
                </a:cubicBezTo>
                <a:cubicBezTo>
                  <a:pt x="57456" y="31423"/>
                  <a:pt x="58296" y="30688"/>
                  <a:pt x="59174" y="29975"/>
                </a:cubicBezTo>
                <a:cubicBezTo>
                  <a:pt x="57898" y="30891"/>
                  <a:pt x="56769" y="31836"/>
                  <a:pt x="55801" y="32800"/>
                </a:cubicBezTo>
                <a:cubicBezTo>
                  <a:pt x="54548" y="34050"/>
                  <a:pt x="53509" y="35352"/>
                  <a:pt x="52672" y="36695"/>
                </a:cubicBezTo>
                <a:close/>
                <a:moveTo>
                  <a:pt x="55718" y="32722"/>
                </a:moveTo>
                <a:cubicBezTo>
                  <a:pt x="57043" y="31401"/>
                  <a:pt x="58664" y="30125"/>
                  <a:pt x="60540" y="28898"/>
                </a:cubicBezTo>
                <a:cubicBezTo>
                  <a:pt x="61553" y="28125"/>
                  <a:pt x="62603" y="27375"/>
                  <a:pt x="63665" y="26651"/>
                </a:cubicBezTo>
                <a:cubicBezTo>
                  <a:pt x="59561" y="28729"/>
                  <a:pt x="56184" y="30984"/>
                  <a:pt x="53850" y="33363"/>
                </a:cubicBezTo>
                <a:cubicBezTo>
                  <a:pt x="50743" y="36526"/>
                  <a:pt x="49070" y="40034"/>
                  <a:pt x="48608" y="43610"/>
                </a:cubicBezTo>
                <a:cubicBezTo>
                  <a:pt x="49494" y="41869"/>
                  <a:pt x="50462" y="39895"/>
                  <a:pt x="51944" y="37719"/>
                </a:cubicBezTo>
                <a:cubicBezTo>
                  <a:pt x="52878" y="35986"/>
                  <a:pt x="54128" y="34305"/>
                  <a:pt x="55718" y="32722"/>
                </a:cubicBezTo>
                <a:moveTo>
                  <a:pt x="51392" y="44447"/>
                </a:moveTo>
                <a:cubicBezTo>
                  <a:pt x="50901" y="45216"/>
                  <a:pt x="50432" y="45940"/>
                  <a:pt x="49952" y="46619"/>
                </a:cubicBezTo>
                <a:cubicBezTo>
                  <a:pt x="49985" y="47572"/>
                  <a:pt x="50094" y="48529"/>
                  <a:pt x="50278" y="49478"/>
                </a:cubicBezTo>
                <a:cubicBezTo>
                  <a:pt x="50661" y="49129"/>
                  <a:pt x="51032" y="48758"/>
                  <a:pt x="51392" y="48367"/>
                </a:cubicBezTo>
                <a:cubicBezTo>
                  <a:pt x="51325" y="47707"/>
                  <a:pt x="51287" y="47050"/>
                  <a:pt x="51287" y="46390"/>
                </a:cubicBezTo>
                <a:cubicBezTo>
                  <a:pt x="51287" y="45741"/>
                  <a:pt x="51321" y="45096"/>
                  <a:pt x="51392" y="44447"/>
                </a:cubicBezTo>
                <a:close/>
                <a:moveTo>
                  <a:pt x="61268" y="49365"/>
                </a:moveTo>
                <a:cubicBezTo>
                  <a:pt x="60844" y="49733"/>
                  <a:pt x="60423" y="50086"/>
                  <a:pt x="60007" y="50423"/>
                </a:cubicBezTo>
                <a:cubicBezTo>
                  <a:pt x="60056" y="51245"/>
                  <a:pt x="60142" y="52063"/>
                  <a:pt x="60277" y="52881"/>
                </a:cubicBezTo>
                <a:cubicBezTo>
                  <a:pt x="60652" y="52645"/>
                  <a:pt x="61031" y="52397"/>
                  <a:pt x="61410" y="52138"/>
                </a:cubicBezTo>
                <a:cubicBezTo>
                  <a:pt x="61316" y="51253"/>
                  <a:pt x="61268" y="50367"/>
                  <a:pt x="61268" y="49478"/>
                </a:cubicBezTo>
                <a:cubicBezTo>
                  <a:pt x="61268" y="49440"/>
                  <a:pt x="61268" y="49403"/>
                  <a:pt x="61268" y="49365"/>
                </a:cubicBezTo>
                <a:close/>
                <a:moveTo>
                  <a:pt x="64055" y="50382"/>
                </a:moveTo>
                <a:cubicBezTo>
                  <a:pt x="63631" y="50716"/>
                  <a:pt x="63211" y="51039"/>
                  <a:pt x="62795" y="51346"/>
                </a:cubicBezTo>
                <a:cubicBezTo>
                  <a:pt x="62836" y="52149"/>
                  <a:pt x="62915" y="52952"/>
                  <a:pt x="63035" y="53755"/>
                </a:cubicBezTo>
                <a:cubicBezTo>
                  <a:pt x="63414" y="53534"/>
                  <a:pt x="63797" y="53301"/>
                  <a:pt x="64179" y="53061"/>
                </a:cubicBezTo>
                <a:cubicBezTo>
                  <a:pt x="64097" y="52202"/>
                  <a:pt x="64055" y="51343"/>
                  <a:pt x="64055" y="50480"/>
                </a:cubicBezTo>
                <a:cubicBezTo>
                  <a:pt x="64055" y="50446"/>
                  <a:pt x="64055" y="50416"/>
                  <a:pt x="64055" y="50382"/>
                </a:cubicBezTo>
                <a:moveTo>
                  <a:pt x="103737" y="16438"/>
                </a:moveTo>
                <a:cubicBezTo>
                  <a:pt x="103545" y="16442"/>
                  <a:pt x="103354" y="16445"/>
                  <a:pt x="103159" y="16453"/>
                </a:cubicBezTo>
                <a:cubicBezTo>
                  <a:pt x="103335" y="16457"/>
                  <a:pt x="103504" y="16464"/>
                  <a:pt x="103673" y="16468"/>
                </a:cubicBezTo>
                <a:cubicBezTo>
                  <a:pt x="103696" y="16460"/>
                  <a:pt x="103714" y="16449"/>
                  <a:pt x="103737" y="16438"/>
                </a:cubicBezTo>
                <a:close/>
                <a:moveTo>
                  <a:pt x="103545" y="16610"/>
                </a:moveTo>
                <a:cubicBezTo>
                  <a:pt x="103418" y="16678"/>
                  <a:pt x="103290" y="16742"/>
                  <a:pt x="103166" y="16809"/>
                </a:cubicBezTo>
                <a:cubicBezTo>
                  <a:pt x="103227" y="16821"/>
                  <a:pt x="103287" y="16832"/>
                  <a:pt x="103347" y="16843"/>
                </a:cubicBezTo>
                <a:cubicBezTo>
                  <a:pt x="103527" y="16884"/>
                  <a:pt x="103696" y="16926"/>
                  <a:pt x="103853" y="16971"/>
                </a:cubicBezTo>
                <a:cubicBezTo>
                  <a:pt x="104044" y="16869"/>
                  <a:pt x="104236" y="16764"/>
                  <a:pt x="104427" y="16659"/>
                </a:cubicBezTo>
                <a:cubicBezTo>
                  <a:pt x="104146" y="16641"/>
                  <a:pt x="103849" y="16622"/>
                  <a:pt x="103545" y="16610"/>
                </a:cubicBezTo>
                <a:close/>
                <a:moveTo>
                  <a:pt x="32452" y="34624"/>
                </a:moveTo>
                <a:cubicBezTo>
                  <a:pt x="32411" y="34523"/>
                  <a:pt x="32370" y="34421"/>
                  <a:pt x="32328" y="34320"/>
                </a:cubicBezTo>
                <a:cubicBezTo>
                  <a:pt x="28760" y="36072"/>
                  <a:pt x="25736" y="37813"/>
                  <a:pt x="23571" y="39468"/>
                </a:cubicBezTo>
                <a:cubicBezTo>
                  <a:pt x="21740" y="40867"/>
                  <a:pt x="20525" y="42207"/>
                  <a:pt x="20116" y="43411"/>
                </a:cubicBezTo>
                <a:cubicBezTo>
                  <a:pt x="19973" y="43831"/>
                  <a:pt x="19902" y="44244"/>
                  <a:pt x="19902" y="44645"/>
                </a:cubicBezTo>
                <a:cubicBezTo>
                  <a:pt x="19902" y="45779"/>
                  <a:pt x="20446" y="46859"/>
                  <a:pt x="21395" y="47853"/>
                </a:cubicBezTo>
                <a:cubicBezTo>
                  <a:pt x="21800" y="47760"/>
                  <a:pt x="22205" y="47662"/>
                  <a:pt x="22603" y="47557"/>
                </a:cubicBezTo>
                <a:cubicBezTo>
                  <a:pt x="21868" y="46604"/>
                  <a:pt x="21451" y="45583"/>
                  <a:pt x="21451" y="44510"/>
                </a:cubicBezTo>
                <a:cubicBezTo>
                  <a:pt x="21451" y="43978"/>
                  <a:pt x="21556" y="43434"/>
                  <a:pt x="21774" y="42882"/>
                </a:cubicBezTo>
                <a:cubicBezTo>
                  <a:pt x="22539" y="40965"/>
                  <a:pt x="25038" y="38871"/>
                  <a:pt x="28659" y="36706"/>
                </a:cubicBezTo>
                <a:cubicBezTo>
                  <a:pt x="29815" y="36020"/>
                  <a:pt x="31086" y="35322"/>
                  <a:pt x="32452" y="34624"/>
                </a:cubicBezTo>
                <a:close/>
                <a:moveTo>
                  <a:pt x="25530" y="38972"/>
                </a:moveTo>
                <a:cubicBezTo>
                  <a:pt x="23672" y="40364"/>
                  <a:pt x="22412" y="41708"/>
                  <a:pt x="21924" y="42938"/>
                </a:cubicBezTo>
                <a:cubicBezTo>
                  <a:pt x="21710" y="43475"/>
                  <a:pt x="21609" y="43996"/>
                  <a:pt x="21609" y="44510"/>
                </a:cubicBezTo>
                <a:cubicBezTo>
                  <a:pt x="21609" y="45557"/>
                  <a:pt x="22025" y="46566"/>
                  <a:pt x="22772" y="47512"/>
                </a:cubicBezTo>
                <a:cubicBezTo>
                  <a:pt x="22772" y="47512"/>
                  <a:pt x="22772" y="47512"/>
                  <a:pt x="22772" y="47512"/>
                </a:cubicBezTo>
                <a:cubicBezTo>
                  <a:pt x="23192" y="47403"/>
                  <a:pt x="23601" y="47283"/>
                  <a:pt x="24006" y="47163"/>
                </a:cubicBezTo>
                <a:cubicBezTo>
                  <a:pt x="23455" y="46278"/>
                  <a:pt x="23143" y="45347"/>
                  <a:pt x="23143" y="44383"/>
                </a:cubicBezTo>
                <a:cubicBezTo>
                  <a:pt x="23143" y="43726"/>
                  <a:pt x="23290" y="43058"/>
                  <a:pt x="23594" y="42379"/>
                </a:cubicBezTo>
                <a:cubicBezTo>
                  <a:pt x="24468" y="40439"/>
                  <a:pt x="27012" y="38350"/>
                  <a:pt x="30644" y="36203"/>
                </a:cubicBezTo>
                <a:cubicBezTo>
                  <a:pt x="31278" y="35832"/>
                  <a:pt x="31942" y="35457"/>
                  <a:pt x="32636" y="35082"/>
                </a:cubicBezTo>
                <a:cubicBezTo>
                  <a:pt x="32595" y="34980"/>
                  <a:pt x="32553" y="34875"/>
                  <a:pt x="32512" y="34770"/>
                </a:cubicBezTo>
                <a:cubicBezTo>
                  <a:pt x="29732" y="36192"/>
                  <a:pt x="27346" y="37607"/>
                  <a:pt x="25530" y="38972"/>
                </a:cubicBezTo>
                <a:moveTo>
                  <a:pt x="47787" y="27169"/>
                </a:moveTo>
                <a:cubicBezTo>
                  <a:pt x="47993" y="26974"/>
                  <a:pt x="48203" y="26782"/>
                  <a:pt x="48421" y="26587"/>
                </a:cubicBezTo>
                <a:cubicBezTo>
                  <a:pt x="46278" y="27386"/>
                  <a:pt x="44140" y="28208"/>
                  <a:pt x="42042" y="29045"/>
                </a:cubicBezTo>
                <a:cubicBezTo>
                  <a:pt x="41952" y="29195"/>
                  <a:pt x="41862" y="29345"/>
                  <a:pt x="41780" y="29491"/>
                </a:cubicBezTo>
                <a:cubicBezTo>
                  <a:pt x="42466" y="29217"/>
                  <a:pt x="43157" y="28943"/>
                  <a:pt x="43855" y="28669"/>
                </a:cubicBezTo>
                <a:cubicBezTo>
                  <a:pt x="45153" y="28163"/>
                  <a:pt x="46466" y="27664"/>
                  <a:pt x="47787" y="27169"/>
                </a:cubicBezTo>
                <a:close/>
                <a:moveTo>
                  <a:pt x="41652" y="29720"/>
                </a:moveTo>
                <a:cubicBezTo>
                  <a:pt x="41585" y="29844"/>
                  <a:pt x="41521" y="29968"/>
                  <a:pt x="41457" y="30091"/>
                </a:cubicBezTo>
                <a:cubicBezTo>
                  <a:pt x="43273" y="29352"/>
                  <a:pt x="45145" y="28624"/>
                  <a:pt x="47044" y="27912"/>
                </a:cubicBezTo>
                <a:cubicBezTo>
                  <a:pt x="47190" y="27758"/>
                  <a:pt x="47340" y="27608"/>
                  <a:pt x="47494" y="27458"/>
                </a:cubicBezTo>
                <a:cubicBezTo>
                  <a:pt x="45517" y="28193"/>
                  <a:pt x="43562" y="28951"/>
                  <a:pt x="41652" y="29720"/>
                </a:cubicBezTo>
                <a:close/>
                <a:moveTo>
                  <a:pt x="101823" y="17586"/>
                </a:moveTo>
                <a:cubicBezTo>
                  <a:pt x="101928" y="17710"/>
                  <a:pt x="102022" y="17837"/>
                  <a:pt x="102105" y="17969"/>
                </a:cubicBezTo>
                <a:cubicBezTo>
                  <a:pt x="102619" y="17665"/>
                  <a:pt x="103140" y="17368"/>
                  <a:pt x="103669" y="17076"/>
                </a:cubicBezTo>
                <a:cubicBezTo>
                  <a:pt x="103557" y="17046"/>
                  <a:pt x="103440" y="17016"/>
                  <a:pt x="103317" y="16989"/>
                </a:cubicBezTo>
                <a:cubicBezTo>
                  <a:pt x="103200" y="16967"/>
                  <a:pt x="103076" y="16944"/>
                  <a:pt x="102953" y="16922"/>
                </a:cubicBezTo>
                <a:cubicBezTo>
                  <a:pt x="102559" y="17128"/>
                  <a:pt x="102172" y="17338"/>
                  <a:pt x="101789" y="17548"/>
                </a:cubicBezTo>
                <a:cubicBezTo>
                  <a:pt x="101801" y="17560"/>
                  <a:pt x="101812" y="17571"/>
                  <a:pt x="101823" y="17586"/>
                </a:cubicBezTo>
                <a:close/>
                <a:moveTo>
                  <a:pt x="100836" y="89546"/>
                </a:moveTo>
                <a:cubicBezTo>
                  <a:pt x="101013" y="89692"/>
                  <a:pt x="101197" y="89838"/>
                  <a:pt x="101377" y="89985"/>
                </a:cubicBezTo>
                <a:cubicBezTo>
                  <a:pt x="101591" y="90097"/>
                  <a:pt x="101812" y="90206"/>
                  <a:pt x="102030" y="90315"/>
                </a:cubicBezTo>
                <a:cubicBezTo>
                  <a:pt x="101850" y="90161"/>
                  <a:pt x="101669" y="90011"/>
                  <a:pt x="101493" y="89857"/>
                </a:cubicBezTo>
                <a:cubicBezTo>
                  <a:pt x="101275" y="89752"/>
                  <a:pt x="101054" y="89651"/>
                  <a:pt x="100836" y="89546"/>
                </a:cubicBezTo>
                <a:close/>
                <a:moveTo>
                  <a:pt x="101309" y="89696"/>
                </a:moveTo>
                <a:cubicBezTo>
                  <a:pt x="101125" y="89534"/>
                  <a:pt x="100942" y="89369"/>
                  <a:pt x="100758" y="89204"/>
                </a:cubicBezTo>
                <a:cubicBezTo>
                  <a:pt x="100529" y="89103"/>
                  <a:pt x="100300" y="89002"/>
                  <a:pt x="100071" y="88896"/>
                </a:cubicBezTo>
                <a:cubicBezTo>
                  <a:pt x="100251" y="89054"/>
                  <a:pt x="100439" y="89212"/>
                  <a:pt x="100623" y="89365"/>
                </a:cubicBezTo>
                <a:cubicBezTo>
                  <a:pt x="100851" y="89478"/>
                  <a:pt x="101080" y="89587"/>
                  <a:pt x="101309" y="89696"/>
                </a:cubicBezTo>
                <a:moveTo>
                  <a:pt x="31068" y="31067"/>
                </a:moveTo>
                <a:cubicBezTo>
                  <a:pt x="31139" y="31225"/>
                  <a:pt x="31210" y="31382"/>
                  <a:pt x="31282" y="31540"/>
                </a:cubicBezTo>
                <a:cubicBezTo>
                  <a:pt x="31709" y="31345"/>
                  <a:pt x="32137" y="31153"/>
                  <a:pt x="32568" y="30958"/>
                </a:cubicBezTo>
                <a:cubicBezTo>
                  <a:pt x="32523" y="30789"/>
                  <a:pt x="32482" y="30617"/>
                  <a:pt x="32441" y="30448"/>
                </a:cubicBezTo>
                <a:cubicBezTo>
                  <a:pt x="31979" y="30654"/>
                  <a:pt x="31522" y="30861"/>
                  <a:pt x="31068" y="31067"/>
                </a:cubicBezTo>
                <a:close/>
                <a:moveTo>
                  <a:pt x="30764" y="30369"/>
                </a:moveTo>
                <a:cubicBezTo>
                  <a:pt x="30839" y="30549"/>
                  <a:pt x="30918" y="30726"/>
                  <a:pt x="30996" y="30906"/>
                </a:cubicBezTo>
                <a:cubicBezTo>
                  <a:pt x="31462" y="30695"/>
                  <a:pt x="31927" y="30482"/>
                  <a:pt x="32400" y="30272"/>
                </a:cubicBezTo>
                <a:cubicBezTo>
                  <a:pt x="32355" y="30073"/>
                  <a:pt x="32313" y="29878"/>
                  <a:pt x="32276" y="29679"/>
                </a:cubicBezTo>
                <a:cubicBezTo>
                  <a:pt x="31769" y="29908"/>
                  <a:pt x="31267" y="30140"/>
                  <a:pt x="30764" y="30369"/>
                </a:cubicBezTo>
                <a:moveTo>
                  <a:pt x="30452" y="29607"/>
                </a:moveTo>
                <a:cubicBezTo>
                  <a:pt x="30531" y="29806"/>
                  <a:pt x="30610" y="30005"/>
                  <a:pt x="30692" y="30204"/>
                </a:cubicBezTo>
                <a:cubicBezTo>
                  <a:pt x="31207" y="29968"/>
                  <a:pt x="31724" y="29731"/>
                  <a:pt x="32242" y="29499"/>
                </a:cubicBezTo>
                <a:cubicBezTo>
                  <a:pt x="32205" y="29273"/>
                  <a:pt x="32171" y="29048"/>
                  <a:pt x="32145" y="28823"/>
                </a:cubicBezTo>
                <a:cubicBezTo>
                  <a:pt x="31578" y="29082"/>
                  <a:pt x="31015" y="29345"/>
                  <a:pt x="30452" y="29607"/>
                </a:cubicBezTo>
                <a:close/>
                <a:moveTo>
                  <a:pt x="32073" y="27889"/>
                </a:moveTo>
                <a:cubicBezTo>
                  <a:pt x="31435" y="28189"/>
                  <a:pt x="30790" y="28493"/>
                  <a:pt x="30152" y="28797"/>
                </a:cubicBezTo>
                <a:cubicBezTo>
                  <a:pt x="30223" y="29011"/>
                  <a:pt x="30302" y="29225"/>
                  <a:pt x="30385" y="29439"/>
                </a:cubicBezTo>
                <a:cubicBezTo>
                  <a:pt x="30963" y="29168"/>
                  <a:pt x="31544" y="28898"/>
                  <a:pt x="32122" y="28632"/>
                </a:cubicBezTo>
                <a:cubicBezTo>
                  <a:pt x="32099" y="28384"/>
                  <a:pt x="32081" y="28137"/>
                  <a:pt x="32073" y="27889"/>
                </a:cubicBezTo>
                <a:moveTo>
                  <a:pt x="32099" y="26842"/>
                </a:moveTo>
                <a:cubicBezTo>
                  <a:pt x="31360" y="27199"/>
                  <a:pt x="30617" y="27559"/>
                  <a:pt x="29875" y="27923"/>
                </a:cubicBezTo>
                <a:cubicBezTo>
                  <a:pt x="29942" y="28155"/>
                  <a:pt x="30013" y="28388"/>
                  <a:pt x="30092" y="28621"/>
                </a:cubicBezTo>
                <a:cubicBezTo>
                  <a:pt x="30753" y="28309"/>
                  <a:pt x="31409" y="27998"/>
                  <a:pt x="32069" y="27686"/>
                </a:cubicBezTo>
                <a:cubicBezTo>
                  <a:pt x="32069" y="27656"/>
                  <a:pt x="32069" y="27626"/>
                  <a:pt x="32069" y="27596"/>
                </a:cubicBezTo>
                <a:cubicBezTo>
                  <a:pt x="32069" y="27345"/>
                  <a:pt x="32081" y="27094"/>
                  <a:pt x="32099" y="26842"/>
                </a:cubicBezTo>
                <a:moveTo>
                  <a:pt x="73274" y="27079"/>
                </a:moveTo>
                <a:cubicBezTo>
                  <a:pt x="74790" y="26039"/>
                  <a:pt x="76268" y="25045"/>
                  <a:pt x="77638" y="24114"/>
                </a:cubicBezTo>
                <a:cubicBezTo>
                  <a:pt x="76066" y="25060"/>
                  <a:pt x="74606" y="26051"/>
                  <a:pt x="73274" y="27079"/>
                </a:cubicBezTo>
                <a:close/>
                <a:moveTo>
                  <a:pt x="78767" y="23342"/>
                </a:moveTo>
                <a:cubicBezTo>
                  <a:pt x="79608" y="22764"/>
                  <a:pt x="80395" y="22212"/>
                  <a:pt x="81112" y="21691"/>
                </a:cubicBezTo>
                <a:cubicBezTo>
                  <a:pt x="76565" y="23859"/>
                  <a:pt x="72651" y="26294"/>
                  <a:pt x="69627" y="28970"/>
                </a:cubicBezTo>
                <a:cubicBezTo>
                  <a:pt x="68614" y="29863"/>
                  <a:pt x="67684" y="30793"/>
                  <a:pt x="66832" y="31750"/>
                </a:cubicBezTo>
                <a:cubicBezTo>
                  <a:pt x="68569" y="30395"/>
                  <a:pt x="70385" y="29086"/>
                  <a:pt x="72171" y="27844"/>
                </a:cubicBezTo>
                <a:cubicBezTo>
                  <a:pt x="74088" y="26249"/>
                  <a:pt x="76302" y="24749"/>
                  <a:pt x="78767" y="23342"/>
                </a:cubicBezTo>
                <a:close/>
                <a:moveTo>
                  <a:pt x="84714" y="22355"/>
                </a:moveTo>
                <a:cubicBezTo>
                  <a:pt x="85213" y="21957"/>
                  <a:pt x="85678" y="21578"/>
                  <a:pt x="86099" y="21214"/>
                </a:cubicBezTo>
                <a:cubicBezTo>
                  <a:pt x="82909" y="22936"/>
                  <a:pt x="80058" y="24820"/>
                  <a:pt x="77642" y="26850"/>
                </a:cubicBezTo>
                <a:cubicBezTo>
                  <a:pt x="76572" y="27750"/>
                  <a:pt x="75574" y="28684"/>
                  <a:pt x="74644" y="29645"/>
                </a:cubicBezTo>
                <a:cubicBezTo>
                  <a:pt x="78399" y="26932"/>
                  <a:pt x="82065" y="24445"/>
                  <a:pt x="84714" y="22355"/>
                </a:cubicBezTo>
                <a:close/>
                <a:moveTo>
                  <a:pt x="74047" y="30279"/>
                </a:moveTo>
                <a:cubicBezTo>
                  <a:pt x="71706" y="32827"/>
                  <a:pt x="69837" y="35573"/>
                  <a:pt x="68457" y="38436"/>
                </a:cubicBezTo>
                <a:cubicBezTo>
                  <a:pt x="68832" y="38098"/>
                  <a:pt x="69218" y="37757"/>
                  <a:pt x="69612" y="37412"/>
                </a:cubicBezTo>
                <a:cubicBezTo>
                  <a:pt x="70100" y="36991"/>
                  <a:pt x="70595" y="36571"/>
                  <a:pt x="71102" y="36151"/>
                </a:cubicBezTo>
                <a:cubicBezTo>
                  <a:pt x="73113" y="32710"/>
                  <a:pt x="75826" y="29476"/>
                  <a:pt x="79206" y="26595"/>
                </a:cubicBezTo>
                <a:cubicBezTo>
                  <a:pt x="77555" y="27765"/>
                  <a:pt x="75803" y="29000"/>
                  <a:pt x="74047" y="30279"/>
                </a:cubicBezTo>
                <a:close/>
                <a:moveTo>
                  <a:pt x="83044" y="27101"/>
                </a:moveTo>
                <a:cubicBezTo>
                  <a:pt x="84947" y="25690"/>
                  <a:pt x="86688" y="24366"/>
                  <a:pt x="88125" y="23154"/>
                </a:cubicBezTo>
                <a:cubicBezTo>
                  <a:pt x="88489" y="22843"/>
                  <a:pt x="88834" y="22542"/>
                  <a:pt x="89160" y="22246"/>
                </a:cubicBezTo>
                <a:cubicBezTo>
                  <a:pt x="87948" y="23060"/>
                  <a:pt x="86796" y="23904"/>
                  <a:pt x="85712" y="24779"/>
                </a:cubicBezTo>
                <a:cubicBezTo>
                  <a:pt x="84782" y="25529"/>
                  <a:pt x="83892" y="26302"/>
                  <a:pt x="83044" y="27101"/>
                </a:cubicBezTo>
                <a:close/>
                <a:moveTo>
                  <a:pt x="85663" y="24719"/>
                </a:moveTo>
                <a:cubicBezTo>
                  <a:pt x="86868" y="23747"/>
                  <a:pt x="88155" y="22813"/>
                  <a:pt x="89520" y="21916"/>
                </a:cubicBezTo>
                <a:cubicBezTo>
                  <a:pt x="90106" y="21364"/>
                  <a:pt x="90608" y="20843"/>
                  <a:pt x="91006" y="20355"/>
                </a:cubicBezTo>
                <a:cubicBezTo>
                  <a:pt x="88316" y="21882"/>
                  <a:pt x="85858" y="23529"/>
                  <a:pt x="83690" y="25293"/>
                </a:cubicBezTo>
                <a:cubicBezTo>
                  <a:pt x="81604" y="26992"/>
                  <a:pt x="79739" y="28816"/>
                  <a:pt x="78107" y="30737"/>
                </a:cubicBezTo>
                <a:cubicBezTo>
                  <a:pt x="79626" y="29611"/>
                  <a:pt x="81127" y="28519"/>
                  <a:pt x="82549" y="27469"/>
                </a:cubicBezTo>
                <a:cubicBezTo>
                  <a:pt x="83528" y="26520"/>
                  <a:pt x="84568" y="25604"/>
                  <a:pt x="85663" y="24719"/>
                </a:cubicBezTo>
                <a:close/>
                <a:moveTo>
                  <a:pt x="37341" y="23477"/>
                </a:moveTo>
                <a:cubicBezTo>
                  <a:pt x="37544" y="23237"/>
                  <a:pt x="37754" y="23004"/>
                  <a:pt x="37975" y="22775"/>
                </a:cubicBezTo>
                <a:cubicBezTo>
                  <a:pt x="36493" y="23525"/>
                  <a:pt x="34947" y="24302"/>
                  <a:pt x="33368" y="25094"/>
                </a:cubicBezTo>
                <a:cubicBezTo>
                  <a:pt x="33083" y="25236"/>
                  <a:pt x="32794" y="25383"/>
                  <a:pt x="32508" y="25525"/>
                </a:cubicBezTo>
                <a:cubicBezTo>
                  <a:pt x="32422" y="25859"/>
                  <a:pt x="32362" y="26193"/>
                  <a:pt x="32321" y="26527"/>
                </a:cubicBezTo>
                <a:cubicBezTo>
                  <a:pt x="33758" y="25833"/>
                  <a:pt x="35180" y="25150"/>
                  <a:pt x="36576" y="24478"/>
                </a:cubicBezTo>
                <a:cubicBezTo>
                  <a:pt x="36805" y="24145"/>
                  <a:pt x="37060" y="23811"/>
                  <a:pt x="37341" y="23477"/>
                </a:cubicBezTo>
                <a:close/>
                <a:moveTo>
                  <a:pt x="46897" y="18081"/>
                </a:moveTo>
                <a:cubicBezTo>
                  <a:pt x="44579" y="19387"/>
                  <a:pt x="41693" y="20888"/>
                  <a:pt x="38504" y="22505"/>
                </a:cubicBezTo>
                <a:cubicBezTo>
                  <a:pt x="38140" y="22858"/>
                  <a:pt x="37799" y="23222"/>
                  <a:pt x="37484" y="23593"/>
                </a:cubicBezTo>
                <a:cubicBezTo>
                  <a:pt x="37281" y="23837"/>
                  <a:pt x="37090" y="24077"/>
                  <a:pt x="36917" y="24313"/>
                </a:cubicBezTo>
                <a:cubicBezTo>
                  <a:pt x="38973" y="23327"/>
                  <a:pt x="40962" y="22374"/>
                  <a:pt x="42823" y="21466"/>
                </a:cubicBezTo>
                <a:cubicBezTo>
                  <a:pt x="48132" y="18884"/>
                  <a:pt x="52435" y="16697"/>
                  <a:pt x="54462" y="15264"/>
                </a:cubicBezTo>
                <a:cubicBezTo>
                  <a:pt x="54788" y="15035"/>
                  <a:pt x="55054" y="14825"/>
                  <a:pt x="55257" y="14637"/>
                </a:cubicBezTo>
                <a:cubicBezTo>
                  <a:pt x="55069" y="14678"/>
                  <a:pt x="54874" y="14719"/>
                  <a:pt x="54679" y="14768"/>
                </a:cubicBezTo>
                <a:cubicBezTo>
                  <a:pt x="53385" y="15068"/>
                  <a:pt x="51891" y="15481"/>
                  <a:pt x="50316" y="16014"/>
                </a:cubicBezTo>
                <a:cubicBezTo>
                  <a:pt x="49400" y="16629"/>
                  <a:pt x="48244" y="17323"/>
                  <a:pt x="46897" y="18081"/>
                </a:cubicBezTo>
                <a:moveTo>
                  <a:pt x="39018" y="22036"/>
                </a:moveTo>
                <a:cubicBezTo>
                  <a:pt x="42560" y="20231"/>
                  <a:pt x="45689" y="18588"/>
                  <a:pt x="48042" y="17203"/>
                </a:cubicBezTo>
                <a:cubicBezTo>
                  <a:pt x="48601" y="16877"/>
                  <a:pt x="49115" y="16565"/>
                  <a:pt x="49580" y="16269"/>
                </a:cubicBezTo>
                <a:cubicBezTo>
                  <a:pt x="49340" y="16352"/>
                  <a:pt x="49100" y="16442"/>
                  <a:pt x="48856" y="16532"/>
                </a:cubicBezTo>
                <a:cubicBezTo>
                  <a:pt x="45374" y="17826"/>
                  <a:pt x="41690" y="19665"/>
                  <a:pt x="39018" y="22036"/>
                </a:cubicBezTo>
                <a:moveTo>
                  <a:pt x="45599" y="17687"/>
                </a:moveTo>
                <a:cubicBezTo>
                  <a:pt x="47141" y="16971"/>
                  <a:pt x="48713" y="16359"/>
                  <a:pt x="50214" y="15853"/>
                </a:cubicBezTo>
                <a:cubicBezTo>
                  <a:pt x="50950" y="15357"/>
                  <a:pt x="51524" y="14918"/>
                  <a:pt x="51910" y="14539"/>
                </a:cubicBezTo>
                <a:cubicBezTo>
                  <a:pt x="52233" y="14228"/>
                  <a:pt x="52413" y="13958"/>
                  <a:pt x="52458" y="13759"/>
                </a:cubicBezTo>
                <a:cubicBezTo>
                  <a:pt x="50357" y="14025"/>
                  <a:pt x="47479" y="14667"/>
                  <a:pt x="44564" y="15699"/>
                </a:cubicBezTo>
                <a:cubicBezTo>
                  <a:pt x="40613" y="17102"/>
                  <a:pt x="36583" y="19226"/>
                  <a:pt x="34276" y="22092"/>
                </a:cubicBezTo>
                <a:cubicBezTo>
                  <a:pt x="33413" y="23165"/>
                  <a:pt x="32876" y="24227"/>
                  <a:pt x="32572" y="25281"/>
                </a:cubicBezTo>
                <a:cubicBezTo>
                  <a:pt x="34587" y="24268"/>
                  <a:pt x="36553" y="23285"/>
                  <a:pt x="38410" y="22344"/>
                </a:cubicBezTo>
                <a:cubicBezTo>
                  <a:pt x="40361" y="20475"/>
                  <a:pt x="42935" y="18925"/>
                  <a:pt x="45599" y="17687"/>
                </a:cubicBezTo>
                <a:close/>
                <a:moveTo>
                  <a:pt x="95572" y="19083"/>
                </a:moveTo>
                <a:cubicBezTo>
                  <a:pt x="95512" y="19331"/>
                  <a:pt x="95419" y="19586"/>
                  <a:pt x="95291" y="19848"/>
                </a:cubicBezTo>
                <a:cubicBezTo>
                  <a:pt x="96372" y="19192"/>
                  <a:pt x="97493" y="18558"/>
                  <a:pt x="98649" y="17942"/>
                </a:cubicBezTo>
                <a:cubicBezTo>
                  <a:pt x="98582" y="17822"/>
                  <a:pt x="98503" y="17706"/>
                  <a:pt x="98409" y="17594"/>
                </a:cubicBezTo>
                <a:cubicBezTo>
                  <a:pt x="97437" y="18078"/>
                  <a:pt x="96495" y="18573"/>
                  <a:pt x="95572" y="19083"/>
                </a:cubicBezTo>
                <a:close/>
                <a:moveTo>
                  <a:pt x="97921" y="17256"/>
                </a:moveTo>
                <a:cubicBezTo>
                  <a:pt x="97797" y="17203"/>
                  <a:pt x="97651" y="17155"/>
                  <a:pt x="97490" y="17113"/>
                </a:cubicBezTo>
                <a:cubicBezTo>
                  <a:pt x="96837" y="17402"/>
                  <a:pt x="96195" y="17695"/>
                  <a:pt x="95565" y="17995"/>
                </a:cubicBezTo>
                <a:cubicBezTo>
                  <a:pt x="95602" y="18119"/>
                  <a:pt x="95625" y="18246"/>
                  <a:pt x="95636" y="18374"/>
                </a:cubicBezTo>
                <a:cubicBezTo>
                  <a:pt x="96383" y="17995"/>
                  <a:pt x="97144" y="17620"/>
                  <a:pt x="97921" y="17256"/>
                </a:cubicBezTo>
                <a:close/>
                <a:moveTo>
                  <a:pt x="95640" y="18460"/>
                </a:moveTo>
                <a:cubicBezTo>
                  <a:pt x="95640" y="18483"/>
                  <a:pt x="95640" y="18505"/>
                  <a:pt x="95640" y="18532"/>
                </a:cubicBezTo>
                <a:cubicBezTo>
                  <a:pt x="95640" y="18678"/>
                  <a:pt x="95625" y="18832"/>
                  <a:pt x="95595" y="18986"/>
                </a:cubicBezTo>
                <a:cubicBezTo>
                  <a:pt x="96492" y="18490"/>
                  <a:pt x="97411" y="18006"/>
                  <a:pt x="98356" y="17537"/>
                </a:cubicBezTo>
                <a:cubicBezTo>
                  <a:pt x="98274" y="17451"/>
                  <a:pt x="98158" y="17368"/>
                  <a:pt x="98015" y="17297"/>
                </a:cubicBezTo>
                <a:cubicBezTo>
                  <a:pt x="97208" y="17676"/>
                  <a:pt x="96417" y="18063"/>
                  <a:pt x="95640" y="18460"/>
                </a:cubicBezTo>
                <a:close/>
                <a:moveTo>
                  <a:pt x="103703" y="91767"/>
                </a:moveTo>
                <a:cubicBezTo>
                  <a:pt x="103868" y="91864"/>
                  <a:pt x="104037" y="91958"/>
                  <a:pt x="104202" y="92056"/>
                </a:cubicBezTo>
                <a:cubicBezTo>
                  <a:pt x="104059" y="91947"/>
                  <a:pt x="103917" y="91838"/>
                  <a:pt x="103778" y="91725"/>
                </a:cubicBezTo>
                <a:cubicBezTo>
                  <a:pt x="103613" y="91639"/>
                  <a:pt x="103448" y="91549"/>
                  <a:pt x="103283" y="91463"/>
                </a:cubicBezTo>
                <a:cubicBezTo>
                  <a:pt x="103425" y="91564"/>
                  <a:pt x="103564" y="91665"/>
                  <a:pt x="103703" y="91767"/>
                </a:cubicBezTo>
                <a:close/>
                <a:moveTo>
                  <a:pt x="103677" y="91823"/>
                </a:moveTo>
                <a:cubicBezTo>
                  <a:pt x="103729" y="91857"/>
                  <a:pt x="103782" y="91891"/>
                  <a:pt x="103838" y="91924"/>
                </a:cubicBezTo>
                <a:cubicBezTo>
                  <a:pt x="103804" y="91902"/>
                  <a:pt x="103771" y="91876"/>
                  <a:pt x="103737" y="91853"/>
                </a:cubicBezTo>
                <a:cubicBezTo>
                  <a:pt x="103692" y="91827"/>
                  <a:pt x="103647" y="91800"/>
                  <a:pt x="103598" y="91774"/>
                </a:cubicBezTo>
                <a:cubicBezTo>
                  <a:pt x="103624" y="91789"/>
                  <a:pt x="103650" y="91808"/>
                  <a:pt x="103677" y="91823"/>
                </a:cubicBezTo>
                <a:close/>
                <a:moveTo>
                  <a:pt x="104476" y="92315"/>
                </a:moveTo>
                <a:cubicBezTo>
                  <a:pt x="104607" y="92393"/>
                  <a:pt x="104735" y="92472"/>
                  <a:pt x="104866" y="92551"/>
                </a:cubicBezTo>
                <a:cubicBezTo>
                  <a:pt x="104761" y="92472"/>
                  <a:pt x="104652" y="92393"/>
                  <a:pt x="104547" y="92315"/>
                </a:cubicBezTo>
                <a:cubicBezTo>
                  <a:pt x="104420" y="92243"/>
                  <a:pt x="104296" y="92172"/>
                  <a:pt x="104168" y="92101"/>
                </a:cubicBezTo>
                <a:cubicBezTo>
                  <a:pt x="104270" y="92172"/>
                  <a:pt x="104375" y="92243"/>
                  <a:pt x="104476" y="92315"/>
                </a:cubicBezTo>
                <a:moveTo>
                  <a:pt x="105253" y="92851"/>
                </a:moveTo>
                <a:cubicBezTo>
                  <a:pt x="105316" y="92889"/>
                  <a:pt x="105376" y="92926"/>
                  <a:pt x="105436" y="92964"/>
                </a:cubicBezTo>
                <a:cubicBezTo>
                  <a:pt x="105395" y="92937"/>
                  <a:pt x="105354" y="92907"/>
                  <a:pt x="105316" y="92877"/>
                </a:cubicBezTo>
                <a:cubicBezTo>
                  <a:pt x="105264" y="92847"/>
                  <a:pt x="105208" y="92817"/>
                  <a:pt x="105159" y="92784"/>
                </a:cubicBezTo>
                <a:cubicBezTo>
                  <a:pt x="105189" y="92806"/>
                  <a:pt x="105223" y="92829"/>
                  <a:pt x="105253" y="92851"/>
                </a:cubicBezTo>
                <a:close/>
                <a:moveTo>
                  <a:pt x="61422" y="17061"/>
                </a:moveTo>
                <a:cubicBezTo>
                  <a:pt x="63309" y="16243"/>
                  <a:pt x="64637" y="15624"/>
                  <a:pt x="65192" y="15267"/>
                </a:cubicBezTo>
                <a:cubicBezTo>
                  <a:pt x="65234" y="15237"/>
                  <a:pt x="65275" y="15211"/>
                  <a:pt x="65305" y="15188"/>
                </a:cubicBezTo>
                <a:cubicBezTo>
                  <a:pt x="65204" y="15222"/>
                  <a:pt x="65068" y="15264"/>
                  <a:pt x="64907" y="15316"/>
                </a:cubicBezTo>
                <a:cubicBezTo>
                  <a:pt x="64483" y="15447"/>
                  <a:pt x="63875" y="15642"/>
                  <a:pt x="63121" y="15898"/>
                </a:cubicBezTo>
                <a:cubicBezTo>
                  <a:pt x="61617" y="16408"/>
                  <a:pt x="59542" y="17158"/>
                  <a:pt x="57253" y="18134"/>
                </a:cubicBezTo>
                <a:cubicBezTo>
                  <a:pt x="54863" y="19154"/>
                  <a:pt x="52240" y="20426"/>
                  <a:pt x="49805" y="21927"/>
                </a:cubicBezTo>
                <a:cubicBezTo>
                  <a:pt x="54492" y="19972"/>
                  <a:pt x="58589" y="18291"/>
                  <a:pt x="61422" y="17061"/>
                </a:cubicBezTo>
                <a:close/>
                <a:moveTo>
                  <a:pt x="222443" y="91966"/>
                </a:moveTo>
                <a:cubicBezTo>
                  <a:pt x="205537" y="101713"/>
                  <a:pt x="181970" y="107431"/>
                  <a:pt x="159120" y="107431"/>
                </a:cubicBezTo>
                <a:cubicBezTo>
                  <a:pt x="139674" y="107431"/>
                  <a:pt x="120745" y="103289"/>
                  <a:pt x="106870" y="93962"/>
                </a:cubicBezTo>
                <a:cubicBezTo>
                  <a:pt x="106337" y="93624"/>
                  <a:pt x="105808" y="93283"/>
                  <a:pt x="105290" y="92934"/>
                </a:cubicBezTo>
                <a:cubicBezTo>
                  <a:pt x="104757" y="92600"/>
                  <a:pt x="104228" y="92258"/>
                  <a:pt x="103711" y="91909"/>
                </a:cubicBezTo>
                <a:cubicBezTo>
                  <a:pt x="103178" y="91579"/>
                  <a:pt x="102649" y="91238"/>
                  <a:pt x="102131" y="90889"/>
                </a:cubicBezTo>
                <a:cubicBezTo>
                  <a:pt x="101632" y="90577"/>
                  <a:pt x="101137" y="90258"/>
                  <a:pt x="100645" y="89932"/>
                </a:cubicBezTo>
                <a:cubicBezTo>
                  <a:pt x="100060" y="89568"/>
                  <a:pt x="99482" y="89197"/>
                  <a:pt x="98912" y="88818"/>
                </a:cubicBezTo>
                <a:cubicBezTo>
                  <a:pt x="98311" y="88446"/>
                  <a:pt x="97719" y="88064"/>
                  <a:pt x="97137" y="87670"/>
                </a:cubicBezTo>
                <a:cubicBezTo>
                  <a:pt x="96653" y="87369"/>
                  <a:pt x="96173" y="87062"/>
                  <a:pt x="95700" y="86747"/>
                </a:cubicBezTo>
                <a:cubicBezTo>
                  <a:pt x="95160" y="86413"/>
                  <a:pt x="94627" y="86071"/>
                  <a:pt x="94102" y="85722"/>
                </a:cubicBezTo>
                <a:cubicBezTo>
                  <a:pt x="93565" y="85392"/>
                  <a:pt x="93036" y="85054"/>
                  <a:pt x="92515" y="84705"/>
                </a:cubicBezTo>
                <a:cubicBezTo>
                  <a:pt x="91978" y="84375"/>
                  <a:pt x="91445" y="84038"/>
                  <a:pt x="90920" y="83689"/>
                </a:cubicBezTo>
                <a:cubicBezTo>
                  <a:pt x="90383" y="83362"/>
                  <a:pt x="89854" y="83025"/>
                  <a:pt x="89333" y="82679"/>
                </a:cubicBezTo>
                <a:cubicBezTo>
                  <a:pt x="88793" y="82353"/>
                  <a:pt x="88263" y="82015"/>
                  <a:pt x="87738" y="81670"/>
                </a:cubicBezTo>
                <a:cubicBezTo>
                  <a:pt x="87202" y="81344"/>
                  <a:pt x="86669" y="81010"/>
                  <a:pt x="86147" y="80665"/>
                </a:cubicBezTo>
                <a:cubicBezTo>
                  <a:pt x="85607" y="80338"/>
                  <a:pt x="85078" y="80004"/>
                  <a:pt x="84553" y="79659"/>
                </a:cubicBezTo>
                <a:cubicBezTo>
                  <a:pt x="84016" y="79336"/>
                  <a:pt x="83483" y="79002"/>
                  <a:pt x="82962" y="78661"/>
                </a:cubicBezTo>
                <a:cubicBezTo>
                  <a:pt x="82425" y="78338"/>
                  <a:pt x="81896" y="78008"/>
                  <a:pt x="81371" y="77667"/>
                </a:cubicBezTo>
                <a:cubicBezTo>
                  <a:pt x="80876" y="77370"/>
                  <a:pt x="80388" y="77070"/>
                  <a:pt x="79904" y="76755"/>
                </a:cubicBezTo>
                <a:cubicBezTo>
                  <a:pt x="79863" y="76729"/>
                  <a:pt x="79821" y="76702"/>
                  <a:pt x="79780" y="76672"/>
                </a:cubicBezTo>
                <a:cubicBezTo>
                  <a:pt x="79375" y="76436"/>
                  <a:pt x="78977" y="76192"/>
                  <a:pt x="78583" y="75945"/>
                </a:cubicBezTo>
                <a:cubicBezTo>
                  <a:pt x="78452" y="75858"/>
                  <a:pt x="78317" y="75772"/>
                  <a:pt x="78186" y="75686"/>
                </a:cubicBezTo>
                <a:cubicBezTo>
                  <a:pt x="77878" y="75506"/>
                  <a:pt x="77570" y="75322"/>
                  <a:pt x="77266" y="75134"/>
                </a:cubicBezTo>
                <a:cubicBezTo>
                  <a:pt x="77037" y="74992"/>
                  <a:pt x="76812" y="74845"/>
                  <a:pt x="76587" y="74703"/>
                </a:cubicBezTo>
                <a:cubicBezTo>
                  <a:pt x="76377" y="74579"/>
                  <a:pt x="76167" y="74451"/>
                  <a:pt x="75957" y="74327"/>
                </a:cubicBezTo>
                <a:cubicBezTo>
                  <a:pt x="75630" y="74129"/>
                  <a:pt x="75308" y="73926"/>
                  <a:pt x="74989" y="73723"/>
                </a:cubicBezTo>
                <a:cubicBezTo>
                  <a:pt x="74876" y="73656"/>
                  <a:pt x="74764" y="73588"/>
                  <a:pt x="74647" y="73521"/>
                </a:cubicBezTo>
                <a:cubicBezTo>
                  <a:pt x="74220" y="73269"/>
                  <a:pt x="73799" y="73010"/>
                  <a:pt x="73390" y="72748"/>
                </a:cubicBezTo>
                <a:cubicBezTo>
                  <a:pt x="73375" y="72737"/>
                  <a:pt x="73360" y="72729"/>
                  <a:pt x="73345" y="72722"/>
                </a:cubicBezTo>
                <a:cubicBezTo>
                  <a:pt x="72813" y="72414"/>
                  <a:pt x="72291" y="72099"/>
                  <a:pt x="71785" y="71776"/>
                </a:cubicBezTo>
                <a:cubicBezTo>
                  <a:pt x="71237" y="71461"/>
                  <a:pt x="70704" y="71142"/>
                  <a:pt x="70182" y="70812"/>
                </a:cubicBezTo>
                <a:cubicBezTo>
                  <a:pt x="69631" y="70500"/>
                  <a:pt x="69098" y="70181"/>
                  <a:pt x="68573" y="69855"/>
                </a:cubicBezTo>
                <a:cubicBezTo>
                  <a:pt x="68025" y="69547"/>
                  <a:pt x="67489" y="69228"/>
                  <a:pt x="66963" y="68902"/>
                </a:cubicBezTo>
                <a:cubicBezTo>
                  <a:pt x="66412" y="68598"/>
                  <a:pt x="65875" y="68283"/>
                  <a:pt x="65350" y="67960"/>
                </a:cubicBezTo>
                <a:cubicBezTo>
                  <a:pt x="64798" y="67656"/>
                  <a:pt x="64258" y="67345"/>
                  <a:pt x="63733" y="67026"/>
                </a:cubicBezTo>
                <a:cubicBezTo>
                  <a:pt x="63181" y="66726"/>
                  <a:pt x="62641" y="66418"/>
                  <a:pt x="62112" y="66103"/>
                </a:cubicBezTo>
                <a:cubicBezTo>
                  <a:pt x="61560" y="65807"/>
                  <a:pt x="61016" y="65503"/>
                  <a:pt x="60487" y="65188"/>
                </a:cubicBezTo>
                <a:cubicBezTo>
                  <a:pt x="59932" y="64899"/>
                  <a:pt x="59388" y="64599"/>
                  <a:pt x="58855" y="64287"/>
                </a:cubicBezTo>
                <a:cubicBezTo>
                  <a:pt x="58300" y="64002"/>
                  <a:pt x="57752" y="63706"/>
                  <a:pt x="57219" y="63398"/>
                </a:cubicBezTo>
                <a:cubicBezTo>
                  <a:pt x="56660" y="63120"/>
                  <a:pt x="56112" y="62828"/>
                  <a:pt x="55572" y="62524"/>
                </a:cubicBezTo>
                <a:cubicBezTo>
                  <a:pt x="55009" y="62250"/>
                  <a:pt x="54458" y="61965"/>
                  <a:pt x="53917" y="61664"/>
                </a:cubicBezTo>
                <a:cubicBezTo>
                  <a:pt x="53351" y="61398"/>
                  <a:pt x="52796" y="61117"/>
                  <a:pt x="52252" y="60824"/>
                </a:cubicBezTo>
                <a:cubicBezTo>
                  <a:pt x="51681" y="60565"/>
                  <a:pt x="51122" y="60291"/>
                  <a:pt x="50571" y="60002"/>
                </a:cubicBezTo>
                <a:cubicBezTo>
                  <a:pt x="49997" y="59751"/>
                  <a:pt x="49434" y="59481"/>
                  <a:pt x="48879" y="59203"/>
                </a:cubicBezTo>
                <a:cubicBezTo>
                  <a:pt x="48297" y="58956"/>
                  <a:pt x="47727" y="58697"/>
                  <a:pt x="47164" y="58426"/>
                </a:cubicBezTo>
                <a:cubicBezTo>
                  <a:pt x="46579" y="58186"/>
                  <a:pt x="46001" y="57935"/>
                  <a:pt x="45430" y="57672"/>
                </a:cubicBezTo>
                <a:cubicBezTo>
                  <a:pt x="44834" y="57440"/>
                  <a:pt x="44245" y="57196"/>
                  <a:pt x="43667" y="56941"/>
                </a:cubicBezTo>
                <a:cubicBezTo>
                  <a:pt x="43063" y="56719"/>
                  <a:pt x="42463" y="56483"/>
                  <a:pt x="41874" y="56235"/>
                </a:cubicBezTo>
                <a:cubicBezTo>
                  <a:pt x="41254" y="56025"/>
                  <a:pt x="40639" y="55796"/>
                  <a:pt x="40039" y="55556"/>
                </a:cubicBezTo>
                <a:cubicBezTo>
                  <a:pt x="39401" y="55354"/>
                  <a:pt x="38771" y="55136"/>
                  <a:pt x="38152" y="54900"/>
                </a:cubicBezTo>
                <a:cubicBezTo>
                  <a:pt x="37491" y="54705"/>
                  <a:pt x="36838" y="54491"/>
                  <a:pt x="36197" y="54262"/>
                </a:cubicBezTo>
                <a:cubicBezTo>
                  <a:pt x="35623" y="54104"/>
                  <a:pt x="35052" y="53935"/>
                  <a:pt x="34493" y="53752"/>
                </a:cubicBezTo>
                <a:cubicBezTo>
                  <a:pt x="34411" y="53725"/>
                  <a:pt x="34332" y="53699"/>
                  <a:pt x="34253" y="53673"/>
                </a:cubicBezTo>
                <a:cubicBezTo>
                  <a:pt x="33619" y="53515"/>
                  <a:pt x="32992" y="53339"/>
                  <a:pt x="32377" y="53151"/>
                </a:cubicBezTo>
                <a:cubicBezTo>
                  <a:pt x="32336" y="53140"/>
                  <a:pt x="32295" y="53125"/>
                  <a:pt x="32253" y="53114"/>
                </a:cubicBezTo>
                <a:cubicBezTo>
                  <a:pt x="31563" y="52952"/>
                  <a:pt x="30880" y="52776"/>
                  <a:pt x="30212" y="52585"/>
                </a:cubicBezTo>
                <a:cubicBezTo>
                  <a:pt x="29507" y="52438"/>
                  <a:pt x="28809" y="52273"/>
                  <a:pt x="28130" y="52093"/>
                </a:cubicBezTo>
                <a:cubicBezTo>
                  <a:pt x="27413" y="51954"/>
                  <a:pt x="26704" y="51804"/>
                  <a:pt x="26017" y="51632"/>
                </a:cubicBezTo>
                <a:cubicBezTo>
                  <a:pt x="25286" y="51508"/>
                  <a:pt x="24569" y="51369"/>
                  <a:pt x="23875" y="51208"/>
                </a:cubicBezTo>
                <a:cubicBezTo>
                  <a:pt x="23136" y="51099"/>
                  <a:pt x="22416" y="50968"/>
                  <a:pt x="21714" y="50821"/>
                </a:cubicBezTo>
                <a:cubicBezTo>
                  <a:pt x="20937" y="50720"/>
                  <a:pt x="20176" y="50596"/>
                  <a:pt x="19444" y="50453"/>
                </a:cubicBezTo>
                <a:cubicBezTo>
                  <a:pt x="18645" y="50356"/>
                  <a:pt x="17864" y="50243"/>
                  <a:pt x="17118" y="50105"/>
                </a:cubicBezTo>
                <a:cubicBezTo>
                  <a:pt x="16360" y="50026"/>
                  <a:pt x="15621" y="49924"/>
                  <a:pt x="14911" y="49808"/>
                </a:cubicBezTo>
                <a:cubicBezTo>
                  <a:pt x="14236" y="49748"/>
                  <a:pt x="13583" y="49673"/>
                  <a:pt x="12957" y="49583"/>
                </a:cubicBezTo>
                <a:cubicBezTo>
                  <a:pt x="12296" y="49538"/>
                  <a:pt x="11655" y="49478"/>
                  <a:pt x="11039" y="49403"/>
                </a:cubicBezTo>
                <a:cubicBezTo>
                  <a:pt x="10398" y="49373"/>
                  <a:pt x="9771" y="49328"/>
                  <a:pt x="9171" y="49272"/>
                </a:cubicBezTo>
                <a:cubicBezTo>
                  <a:pt x="5978" y="49189"/>
                  <a:pt x="3258" y="48761"/>
                  <a:pt x="1633" y="48003"/>
                </a:cubicBezTo>
                <a:cubicBezTo>
                  <a:pt x="1029" y="47718"/>
                  <a:pt x="571" y="47388"/>
                  <a:pt x="297" y="47002"/>
                </a:cubicBezTo>
                <a:cubicBezTo>
                  <a:pt x="99" y="46717"/>
                  <a:pt x="1" y="46401"/>
                  <a:pt x="1" y="46067"/>
                </a:cubicBezTo>
                <a:cubicBezTo>
                  <a:pt x="5" y="45242"/>
                  <a:pt x="575" y="44311"/>
                  <a:pt x="1569" y="43276"/>
                </a:cubicBezTo>
                <a:cubicBezTo>
                  <a:pt x="2567" y="42244"/>
                  <a:pt x="4001" y="41111"/>
                  <a:pt x="5757" y="39907"/>
                </a:cubicBezTo>
                <a:cubicBezTo>
                  <a:pt x="9272" y="37494"/>
                  <a:pt x="14082" y="34789"/>
                  <a:pt x="19290" y="32046"/>
                </a:cubicBezTo>
                <a:cubicBezTo>
                  <a:pt x="22588" y="30309"/>
                  <a:pt x="26044" y="28557"/>
                  <a:pt x="29428" y="26857"/>
                </a:cubicBezTo>
                <a:cubicBezTo>
                  <a:pt x="29327" y="26302"/>
                  <a:pt x="29267" y="25743"/>
                  <a:pt x="29267" y="25184"/>
                </a:cubicBezTo>
                <a:cubicBezTo>
                  <a:pt x="29267" y="23623"/>
                  <a:pt x="29721" y="22047"/>
                  <a:pt x="30921" y="20479"/>
                </a:cubicBezTo>
                <a:cubicBezTo>
                  <a:pt x="32951" y="17826"/>
                  <a:pt x="36534" y="15913"/>
                  <a:pt x="40208" y="14656"/>
                </a:cubicBezTo>
                <a:cubicBezTo>
                  <a:pt x="43881" y="13399"/>
                  <a:pt x="47644" y="12802"/>
                  <a:pt x="50045" y="12802"/>
                </a:cubicBezTo>
                <a:cubicBezTo>
                  <a:pt x="50676" y="12802"/>
                  <a:pt x="51209" y="12843"/>
                  <a:pt x="51629" y="12926"/>
                </a:cubicBezTo>
                <a:cubicBezTo>
                  <a:pt x="52049" y="13009"/>
                  <a:pt x="52353" y="13129"/>
                  <a:pt x="52525" y="13316"/>
                </a:cubicBezTo>
                <a:cubicBezTo>
                  <a:pt x="52586" y="13384"/>
                  <a:pt x="52627" y="13463"/>
                  <a:pt x="52646" y="13549"/>
                </a:cubicBezTo>
                <a:cubicBezTo>
                  <a:pt x="53310" y="13470"/>
                  <a:pt x="53895" y="13433"/>
                  <a:pt x="54371" y="13433"/>
                </a:cubicBezTo>
                <a:cubicBezTo>
                  <a:pt x="54732" y="13433"/>
                  <a:pt x="55036" y="13455"/>
                  <a:pt x="55272" y="13500"/>
                </a:cubicBezTo>
                <a:cubicBezTo>
                  <a:pt x="55508" y="13545"/>
                  <a:pt x="55681" y="13609"/>
                  <a:pt x="55786" y="13721"/>
                </a:cubicBezTo>
                <a:lnTo>
                  <a:pt x="55718" y="13785"/>
                </a:lnTo>
                <a:lnTo>
                  <a:pt x="55786" y="13721"/>
                </a:lnTo>
                <a:cubicBezTo>
                  <a:pt x="55854" y="13793"/>
                  <a:pt x="55891" y="13887"/>
                  <a:pt x="55887" y="13984"/>
                </a:cubicBezTo>
                <a:cubicBezTo>
                  <a:pt x="55887" y="14100"/>
                  <a:pt x="55842" y="14220"/>
                  <a:pt x="55763" y="14344"/>
                </a:cubicBezTo>
                <a:cubicBezTo>
                  <a:pt x="56923" y="14112"/>
                  <a:pt x="57846" y="13995"/>
                  <a:pt x="58412" y="13995"/>
                </a:cubicBezTo>
                <a:cubicBezTo>
                  <a:pt x="58570" y="13995"/>
                  <a:pt x="58701" y="14007"/>
                  <a:pt x="58806" y="14025"/>
                </a:cubicBezTo>
                <a:cubicBezTo>
                  <a:pt x="58911" y="14044"/>
                  <a:pt x="58994" y="14070"/>
                  <a:pt x="59054" y="14134"/>
                </a:cubicBezTo>
                <a:cubicBezTo>
                  <a:pt x="59103" y="14187"/>
                  <a:pt x="59129" y="14254"/>
                  <a:pt x="59129" y="14326"/>
                </a:cubicBezTo>
                <a:cubicBezTo>
                  <a:pt x="59129" y="14427"/>
                  <a:pt x="59080" y="14528"/>
                  <a:pt x="59001" y="14629"/>
                </a:cubicBezTo>
                <a:cubicBezTo>
                  <a:pt x="58926" y="14731"/>
                  <a:pt x="58818" y="14843"/>
                  <a:pt x="58675" y="14960"/>
                </a:cubicBezTo>
                <a:cubicBezTo>
                  <a:pt x="58502" y="15106"/>
                  <a:pt x="58285" y="15267"/>
                  <a:pt x="58018" y="15440"/>
                </a:cubicBezTo>
                <a:cubicBezTo>
                  <a:pt x="59242" y="15080"/>
                  <a:pt x="60273" y="14817"/>
                  <a:pt x="61013" y="14663"/>
                </a:cubicBezTo>
                <a:cubicBezTo>
                  <a:pt x="61553" y="14551"/>
                  <a:pt x="61932" y="14494"/>
                  <a:pt x="62134" y="14494"/>
                </a:cubicBezTo>
                <a:cubicBezTo>
                  <a:pt x="62172" y="14494"/>
                  <a:pt x="62202" y="14494"/>
                  <a:pt x="62232" y="14502"/>
                </a:cubicBezTo>
                <a:cubicBezTo>
                  <a:pt x="62262" y="14506"/>
                  <a:pt x="62288" y="14513"/>
                  <a:pt x="62322" y="14543"/>
                </a:cubicBezTo>
                <a:cubicBezTo>
                  <a:pt x="62360" y="14581"/>
                  <a:pt x="62378" y="14633"/>
                  <a:pt x="62378" y="14682"/>
                </a:cubicBezTo>
                <a:cubicBezTo>
                  <a:pt x="62375" y="14780"/>
                  <a:pt x="62322" y="14858"/>
                  <a:pt x="62243" y="14945"/>
                </a:cubicBezTo>
                <a:cubicBezTo>
                  <a:pt x="62164" y="15031"/>
                  <a:pt x="62052" y="15121"/>
                  <a:pt x="61909" y="15226"/>
                </a:cubicBezTo>
                <a:cubicBezTo>
                  <a:pt x="61620" y="15432"/>
                  <a:pt x="61200" y="15680"/>
                  <a:pt x="60664" y="15969"/>
                </a:cubicBezTo>
                <a:cubicBezTo>
                  <a:pt x="59594" y="16543"/>
                  <a:pt x="58048" y="17278"/>
                  <a:pt x="56154" y="18141"/>
                </a:cubicBezTo>
                <a:cubicBezTo>
                  <a:pt x="52364" y="19871"/>
                  <a:pt x="47171" y="22107"/>
                  <a:pt x="41551" y="24591"/>
                </a:cubicBezTo>
                <a:cubicBezTo>
                  <a:pt x="41329" y="24689"/>
                  <a:pt x="41108" y="24786"/>
                  <a:pt x="40887" y="24884"/>
                </a:cubicBezTo>
                <a:cubicBezTo>
                  <a:pt x="40823" y="24955"/>
                  <a:pt x="40759" y="25026"/>
                  <a:pt x="40695" y="25098"/>
                </a:cubicBezTo>
                <a:cubicBezTo>
                  <a:pt x="40391" y="25443"/>
                  <a:pt x="40114" y="25788"/>
                  <a:pt x="39862" y="26129"/>
                </a:cubicBezTo>
                <a:cubicBezTo>
                  <a:pt x="42950" y="24797"/>
                  <a:pt x="45986" y="23522"/>
                  <a:pt x="48826" y="22336"/>
                </a:cubicBezTo>
                <a:cubicBezTo>
                  <a:pt x="53501" y="19282"/>
                  <a:pt x="59058" y="17117"/>
                  <a:pt x="62431" y="15946"/>
                </a:cubicBezTo>
                <a:cubicBezTo>
                  <a:pt x="64014" y="15395"/>
                  <a:pt x="65117" y="15065"/>
                  <a:pt x="65421" y="14963"/>
                </a:cubicBezTo>
                <a:cubicBezTo>
                  <a:pt x="65429" y="14960"/>
                  <a:pt x="65436" y="14960"/>
                  <a:pt x="65444" y="14956"/>
                </a:cubicBezTo>
                <a:lnTo>
                  <a:pt x="65444" y="14787"/>
                </a:lnTo>
                <a:lnTo>
                  <a:pt x="65601" y="14956"/>
                </a:lnTo>
                <a:cubicBezTo>
                  <a:pt x="65624" y="14978"/>
                  <a:pt x="65639" y="15016"/>
                  <a:pt x="65639" y="15050"/>
                </a:cubicBezTo>
                <a:cubicBezTo>
                  <a:pt x="65639" y="15102"/>
                  <a:pt x="65616" y="15136"/>
                  <a:pt x="65590" y="15170"/>
                </a:cubicBezTo>
                <a:cubicBezTo>
                  <a:pt x="65568" y="15203"/>
                  <a:pt x="65534" y="15237"/>
                  <a:pt x="65492" y="15271"/>
                </a:cubicBezTo>
                <a:cubicBezTo>
                  <a:pt x="65414" y="15339"/>
                  <a:pt x="65297" y="15414"/>
                  <a:pt x="65151" y="15500"/>
                </a:cubicBezTo>
                <a:cubicBezTo>
                  <a:pt x="64858" y="15676"/>
                  <a:pt x="64431" y="15894"/>
                  <a:pt x="63879" y="16157"/>
                </a:cubicBezTo>
                <a:cubicBezTo>
                  <a:pt x="62780" y="16674"/>
                  <a:pt x="61200" y="17361"/>
                  <a:pt x="59257" y="18183"/>
                </a:cubicBezTo>
                <a:cubicBezTo>
                  <a:pt x="56439" y="19372"/>
                  <a:pt x="52859" y="20843"/>
                  <a:pt x="48909" y="22494"/>
                </a:cubicBezTo>
                <a:cubicBezTo>
                  <a:pt x="48019" y="23075"/>
                  <a:pt x="47160" y="23687"/>
                  <a:pt x="46357" y="24332"/>
                </a:cubicBezTo>
                <a:cubicBezTo>
                  <a:pt x="55992" y="20415"/>
                  <a:pt x="64528" y="17226"/>
                  <a:pt x="67586" y="15931"/>
                </a:cubicBezTo>
                <a:cubicBezTo>
                  <a:pt x="68145" y="15695"/>
                  <a:pt x="68524" y="15519"/>
                  <a:pt x="68678" y="15421"/>
                </a:cubicBezTo>
                <a:cubicBezTo>
                  <a:pt x="68715" y="15399"/>
                  <a:pt x="68738" y="15380"/>
                  <a:pt x="68742" y="15376"/>
                </a:cubicBezTo>
                <a:lnTo>
                  <a:pt x="68742" y="15376"/>
                </a:lnTo>
                <a:lnTo>
                  <a:pt x="68764" y="15395"/>
                </a:lnTo>
                <a:lnTo>
                  <a:pt x="68738" y="15380"/>
                </a:lnTo>
                <a:lnTo>
                  <a:pt x="68794" y="15410"/>
                </a:lnTo>
                <a:lnTo>
                  <a:pt x="68798" y="15410"/>
                </a:lnTo>
                <a:lnTo>
                  <a:pt x="68877" y="15339"/>
                </a:lnTo>
                <a:cubicBezTo>
                  <a:pt x="68884" y="15342"/>
                  <a:pt x="68888" y="15350"/>
                  <a:pt x="68892" y="15357"/>
                </a:cubicBezTo>
                <a:cubicBezTo>
                  <a:pt x="68903" y="15376"/>
                  <a:pt x="68911" y="15399"/>
                  <a:pt x="68911" y="15417"/>
                </a:cubicBezTo>
                <a:cubicBezTo>
                  <a:pt x="68911" y="15451"/>
                  <a:pt x="68896" y="15477"/>
                  <a:pt x="68884" y="15496"/>
                </a:cubicBezTo>
                <a:cubicBezTo>
                  <a:pt x="68873" y="15515"/>
                  <a:pt x="68858" y="15534"/>
                  <a:pt x="68839" y="15549"/>
                </a:cubicBezTo>
                <a:cubicBezTo>
                  <a:pt x="68802" y="15579"/>
                  <a:pt x="68757" y="15612"/>
                  <a:pt x="68700" y="15646"/>
                </a:cubicBezTo>
                <a:cubicBezTo>
                  <a:pt x="68588" y="15714"/>
                  <a:pt x="68423" y="15796"/>
                  <a:pt x="68216" y="15894"/>
                </a:cubicBezTo>
                <a:cubicBezTo>
                  <a:pt x="67796" y="16089"/>
                  <a:pt x="67196" y="16344"/>
                  <a:pt x="66453" y="16659"/>
                </a:cubicBezTo>
                <a:cubicBezTo>
                  <a:pt x="64967" y="17286"/>
                  <a:pt x="62911" y="18145"/>
                  <a:pt x="60637" y="19218"/>
                </a:cubicBezTo>
                <a:cubicBezTo>
                  <a:pt x="59377" y="19815"/>
                  <a:pt x="58048" y="20479"/>
                  <a:pt x="56709" y="21203"/>
                </a:cubicBezTo>
                <a:cubicBezTo>
                  <a:pt x="58382" y="20576"/>
                  <a:pt x="59973" y="19991"/>
                  <a:pt x="61452" y="19451"/>
                </a:cubicBezTo>
                <a:cubicBezTo>
                  <a:pt x="67278" y="17327"/>
                  <a:pt x="71391" y="15916"/>
                  <a:pt x="71983" y="15695"/>
                </a:cubicBezTo>
                <a:cubicBezTo>
                  <a:pt x="71991" y="15695"/>
                  <a:pt x="71998" y="15691"/>
                  <a:pt x="72002" y="15691"/>
                </a:cubicBezTo>
                <a:lnTo>
                  <a:pt x="72002" y="15511"/>
                </a:lnTo>
                <a:lnTo>
                  <a:pt x="72156" y="15691"/>
                </a:lnTo>
                <a:cubicBezTo>
                  <a:pt x="72186" y="15725"/>
                  <a:pt x="72205" y="15770"/>
                  <a:pt x="72201" y="15815"/>
                </a:cubicBezTo>
                <a:cubicBezTo>
                  <a:pt x="72201" y="15875"/>
                  <a:pt x="72179" y="15924"/>
                  <a:pt x="72145" y="15973"/>
                </a:cubicBezTo>
                <a:cubicBezTo>
                  <a:pt x="72111" y="16021"/>
                  <a:pt x="72066" y="16070"/>
                  <a:pt x="72010" y="16123"/>
                </a:cubicBezTo>
                <a:cubicBezTo>
                  <a:pt x="71897" y="16224"/>
                  <a:pt x="71732" y="16337"/>
                  <a:pt x="71526" y="16464"/>
                </a:cubicBezTo>
                <a:cubicBezTo>
                  <a:pt x="71113" y="16719"/>
                  <a:pt x="70520" y="17034"/>
                  <a:pt x="69785" y="17402"/>
                </a:cubicBezTo>
                <a:cubicBezTo>
                  <a:pt x="69477" y="17560"/>
                  <a:pt x="69147" y="17725"/>
                  <a:pt x="68790" y="17897"/>
                </a:cubicBezTo>
                <a:cubicBezTo>
                  <a:pt x="71908" y="16881"/>
                  <a:pt x="74122" y="16217"/>
                  <a:pt x="74974" y="16025"/>
                </a:cubicBezTo>
                <a:cubicBezTo>
                  <a:pt x="75143" y="15988"/>
                  <a:pt x="75255" y="15965"/>
                  <a:pt x="75330" y="15965"/>
                </a:cubicBezTo>
                <a:lnTo>
                  <a:pt x="75375" y="15969"/>
                </a:lnTo>
                <a:cubicBezTo>
                  <a:pt x="75390" y="15973"/>
                  <a:pt x="75413" y="15980"/>
                  <a:pt x="75435" y="16006"/>
                </a:cubicBezTo>
                <a:lnTo>
                  <a:pt x="75368" y="16059"/>
                </a:lnTo>
                <a:lnTo>
                  <a:pt x="75435" y="16006"/>
                </a:lnTo>
                <a:cubicBezTo>
                  <a:pt x="75480" y="16063"/>
                  <a:pt x="75507" y="16134"/>
                  <a:pt x="75507" y="16205"/>
                </a:cubicBezTo>
                <a:cubicBezTo>
                  <a:pt x="75507" y="16333"/>
                  <a:pt x="75435" y="16457"/>
                  <a:pt x="75327" y="16592"/>
                </a:cubicBezTo>
                <a:cubicBezTo>
                  <a:pt x="75218" y="16716"/>
                  <a:pt x="75071" y="16854"/>
                  <a:pt x="74884" y="17001"/>
                </a:cubicBezTo>
                <a:cubicBezTo>
                  <a:pt x="75773" y="16761"/>
                  <a:pt x="76527" y="16569"/>
                  <a:pt x="77120" y="16438"/>
                </a:cubicBezTo>
                <a:cubicBezTo>
                  <a:pt x="77762" y="16299"/>
                  <a:pt x="78212" y="16224"/>
                  <a:pt x="78467" y="16224"/>
                </a:cubicBezTo>
                <a:cubicBezTo>
                  <a:pt x="78519" y="16224"/>
                  <a:pt x="78565" y="16224"/>
                  <a:pt x="78602" y="16235"/>
                </a:cubicBezTo>
                <a:cubicBezTo>
                  <a:pt x="78643" y="16243"/>
                  <a:pt x="78681" y="16254"/>
                  <a:pt x="78715" y="16292"/>
                </a:cubicBezTo>
                <a:lnTo>
                  <a:pt x="78715" y="16292"/>
                </a:lnTo>
                <a:cubicBezTo>
                  <a:pt x="78790" y="16378"/>
                  <a:pt x="78827" y="16487"/>
                  <a:pt x="78827" y="16595"/>
                </a:cubicBezTo>
                <a:cubicBezTo>
                  <a:pt x="78827" y="16682"/>
                  <a:pt x="78805" y="16768"/>
                  <a:pt x="78767" y="16854"/>
                </a:cubicBezTo>
                <a:cubicBezTo>
                  <a:pt x="80043" y="16577"/>
                  <a:pt x="80977" y="16430"/>
                  <a:pt x="81502" y="16430"/>
                </a:cubicBezTo>
                <a:cubicBezTo>
                  <a:pt x="81622" y="16430"/>
                  <a:pt x="81720" y="16438"/>
                  <a:pt x="81802" y="16453"/>
                </a:cubicBezTo>
                <a:cubicBezTo>
                  <a:pt x="81881" y="16472"/>
                  <a:pt x="81949" y="16498"/>
                  <a:pt x="81998" y="16550"/>
                </a:cubicBezTo>
                <a:cubicBezTo>
                  <a:pt x="82073" y="16637"/>
                  <a:pt x="82121" y="16734"/>
                  <a:pt x="82144" y="16839"/>
                </a:cubicBezTo>
                <a:cubicBezTo>
                  <a:pt x="83127" y="16674"/>
                  <a:pt x="83904" y="16584"/>
                  <a:pt x="84440" y="16584"/>
                </a:cubicBezTo>
                <a:cubicBezTo>
                  <a:pt x="84654" y="16584"/>
                  <a:pt x="84830" y="16599"/>
                  <a:pt x="84969" y="16629"/>
                </a:cubicBezTo>
                <a:cubicBezTo>
                  <a:pt x="85108" y="16659"/>
                  <a:pt x="85217" y="16701"/>
                  <a:pt x="85284" y="16783"/>
                </a:cubicBezTo>
                <a:cubicBezTo>
                  <a:pt x="85303" y="16802"/>
                  <a:pt x="85322" y="16824"/>
                  <a:pt x="85337" y="16847"/>
                </a:cubicBezTo>
                <a:cubicBezTo>
                  <a:pt x="86114" y="16746"/>
                  <a:pt x="86770" y="16693"/>
                  <a:pt x="87284" y="16693"/>
                </a:cubicBezTo>
                <a:cubicBezTo>
                  <a:pt x="87614" y="16693"/>
                  <a:pt x="87888" y="16716"/>
                  <a:pt x="88106" y="16761"/>
                </a:cubicBezTo>
                <a:cubicBezTo>
                  <a:pt x="88211" y="16783"/>
                  <a:pt x="88301" y="16809"/>
                  <a:pt x="88380" y="16847"/>
                </a:cubicBezTo>
                <a:cubicBezTo>
                  <a:pt x="89006" y="16787"/>
                  <a:pt x="89562" y="16757"/>
                  <a:pt x="90034" y="16757"/>
                </a:cubicBezTo>
                <a:cubicBezTo>
                  <a:pt x="90473" y="16757"/>
                  <a:pt x="90841" y="16783"/>
                  <a:pt x="91138" y="16836"/>
                </a:cubicBezTo>
                <a:cubicBezTo>
                  <a:pt x="91708" y="16794"/>
                  <a:pt x="92226" y="16772"/>
                  <a:pt x="92691" y="16772"/>
                </a:cubicBezTo>
                <a:cubicBezTo>
                  <a:pt x="92740" y="16772"/>
                  <a:pt x="92785" y="16772"/>
                  <a:pt x="92833" y="16772"/>
                </a:cubicBezTo>
                <a:cubicBezTo>
                  <a:pt x="93100" y="16704"/>
                  <a:pt x="93366" y="16637"/>
                  <a:pt x="93636" y="16569"/>
                </a:cubicBezTo>
                <a:cubicBezTo>
                  <a:pt x="93839" y="16517"/>
                  <a:pt x="94045" y="16460"/>
                  <a:pt x="94248" y="16408"/>
                </a:cubicBezTo>
                <a:cubicBezTo>
                  <a:pt x="94664" y="16299"/>
                  <a:pt x="95085" y="16194"/>
                  <a:pt x="95505" y="16089"/>
                </a:cubicBezTo>
                <a:cubicBezTo>
                  <a:pt x="96154" y="15916"/>
                  <a:pt x="96807" y="15748"/>
                  <a:pt x="97463" y="15586"/>
                </a:cubicBezTo>
                <a:cubicBezTo>
                  <a:pt x="98116" y="15414"/>
                  <a:pt x="98773" y="15245"/>
                  <a:pt x="99433" y="15080"/>
                </a:cubicBezTo>
                <a:cubicBezTo>
                  <a:pt x="100094" y="14907"/>
                  <a:pt x="100761" y="14734"/>
                  <a:pt x="101433" y="14569"/>
                </a:cubicBezTo>
                <a:cubicBezTo>
                  <a:pt x="102105" y="14393"/>
                  <a:pt x="102780" y="14220"/>
                  <a:pt x="103459" y="14052"/>
                </a:cubicBezTo>
                <a:cubicBezTo>
                  <a:pt x="104138" y="13875"/>
                  <a:pt x="104821" y="13699"/>
                  <a:pt x="105508" y="13530"/>
                </a:cubicBezTo>
                <a:cubicBezTo>
                  <a:pt x="106194" y="13350"/>
                  <a:pt x="106881" y="13177"/>
                  <a:pt x="107575" y="13005"/>
                </a:cubicBezTo>
                <a:cubicBezTo>
                  <a:pt x="108269" y="12825"/>
                  <a:pt x="108963" y="12648"/>
                  <a:pt x="109665" y="12480"/>
                </a:cubicBezTo>
                <a:cubicBezTo>
                  <a:pt x="110359" y="12296"/>
                  <a:pt x="111061" y="12119"/>
                  <a:pt x="111762" y="11951"/>
                </a:cubicBezTo>
                <a:cubicBezTo>
                  <a:pt x="112464" y="11767"/>
                  <a:pt x="113169" y="11590"/>
                  <a:pt x="113879" y="11418"/>
                </a:cubicBezTo>
                <a:cubicBezTo>
                  <a:pt x="114580" y="11234"/>
                  <a:pt x="115289" y="11058"/>
                  <a:pt x="116002" y="10885"/>
                </a:cubicBezTo>
                <a:cubicBezTo>
                  <a:pt x="116711" y="10701"/>
                  <a:pt x="117424" y="10521"/>
                  <a:pt x="118145" y="10345"/>
                </a:cubicBezTo>
                <a:cubicBezTo>
                  <a:pt x="118857" y="10161"/>
                  <a:pt x="119570" y="9984"/>
                  <a:pt x="120294" y="9808"/>
                </a:cubicBezTo>
                <a:cubicBezTo>
                  <a:pt x="121007" y="9624"/>
                  <a:pt x="121728" y="9444"/>
                  <a:pt x="122452" y="9272"/>
                </a:cubicBezTo>
                <a:cubicBezTo>
                  <a:pt x="123172" y="9084"/>
                  <a:pt x="123889" y="8908"/>
                  <a:pt x="124617" y="8731"/>
                </a:cubicBezTo>
                <a:cubicBezTo>
                  <a:pt x="125337" y="8547"/>
                  <a:pt x="126061" y="8367"/>
                  <a:pt x="126789" y="8191"/>
                </a:cubicBezTo>
                <a:cubicBezTo>
                  <a:pt x="127176" y="8093"/>
                  <a:pt x="127562" y="7996"/>
                  <a:pt x="127949" y="7898"/>
                </a:cubicBezTo>
                <a:cubicBezTo>
                  <a:pt x="129078" y="7598"/>
                  <a:pt x="130219" y="7313"/>
                  <a:pt x="131367" y="7039"/>
                </a:cubicBezTo>
                <a:cubicBezTo>
                  <a:pt x="131933" y="6897"/>
                  <a:pt x="132500" y="6754"/>
                  <a:pt x="133070" y="6619"/>
                </a:cubicBezTo>
                <a:cubicBezTo>
                  <a:pt x="133997" y="6379"/>
                  <a:pt x="134935" y="6146"/>
                  <a:pt x="135873" y="5925"/>
                </a:cubicBezTo>
                <a:cubicBezTo>
                  <a:pt x="136604" y="5741"/>
                  <a:pt x="137336" y="5561"/>
                  <a:pt x="138075" y="5388"/>
                </a:cubicBezTo>
                <a:cubicBezTo>
                  <a:pt x="138803" y="5204"/>
                  <a:pt x="139535" y="5024"/>
                  <a:pt x="140266" y="4852"/>
                </a:cubicBezTo>
                <a:cubicBezTo>
                  <a:pt x="141002" y="4668"/>
                  <a:pt x="141737" y="4488"/>
                  <a:pt x="142476" y="4315"/>
                </a:cubicBezTo>
                <a:cubicBezTo>
                  <a:pt x="153916" y="1422"/>
                  <a:pt x="166249" y="0"/>
                  <a:pt x="178409" y="0"/>
                </a:cubicBezTo>
                <a:cubicBezTo>
                  <a:pt x="206752" y="0"/>
                  <a:pt x="234172" y="7722"/>
                  <a:pt x="247225" y="22569"/>
                </a:cubicBezTo>
                <a:cubicBezTo>
                  <a:pt x="252970" y="29108"/>
                  <a:pt x="255521" y="36631"/>
                  <a:pt x="255577" y="44398"/>
                </a:cubicBezTo>
                <a:cubicBezTo>
                  <a:pt x="255574" y="61788"/>
                  <a:pt x="242516" y="80394"/>
                  <a:pt x="222443" y="91966"/>
                </a:cubicBezTo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35"/>
          <p:cNvSpPr txBox="1">
            <a:spLocks noGrp="1"/>
          </p:cNvSpPr>
          <p:nvPr>
            <p:ph type="title"/>
          </p:nvPr>
        </p:nvSpPr>
        <p:spPr>
          <a:xfrm>
            <a:off x="4572000" y="1999025"/>
            <a:ext cx="3849600" cy="144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chemeClr val="accent1"/>
                </a:solidFill>
              </a:rPr>
              <a:t>Obrigado!</a:t>
            </a:r>
            <a:endParaRPr dirty="0">
              <a:solidFill>
                <a:schemeClr val="accent1"/>
              </a:solidFill>
            </a:endParaRPr>
          </a:p>
        </p:txBody>
      </p:sp>
      <p:cxnSp>
        <p:nvCxnSpPr>
          <p:cNvPr id="345" name="Google Shape;345;p35"/>
          <p:cNvCxnSpPr/>
          <p:nvPr/>
        </p:nvCxnSpPr>
        <p:spPr>
          <a:xfrm>
            <a:off x="5264850" y="3859939"/>
            <a:ext cx="3150000" cy="0"/>
          </a:xfrm>
          <a:prstGeom prst="straightConnector1">
            <a:avLst/>
          </a:prstGeom>
          <a:noFill/>
          <a:ln w="9525" cap="flat" cmpd="sng">
            <a:solidFill>
              <a:srgbClr val="EBD8C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46" name="Google Shape;346;p35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43223" t="-833" r="6092" b="2832"/>
          <a:stretch/>
        </p:blipFill>
        <p:spPr>
          <a:xfrm>
            <a:off x="713225" y="539500"/>
            <a:ext cx="3149998" cy="4059926"/>
          </a:xfrm>
          <a:prstGeom prst="rect">
            <a:avLst/>
          </a:prstGeom>
        </p:spPr>
      </p:pic>
      <p:sp>
        <p:nvSpPr>
          <p:cNvPr id="347" name="Google Shape;347;p35"/>
          <p:cNvSpPr/>
          <p:nvPr/>
        </p:nvSpPr>
        <p:spPr>
          <a:xfrm>
            <a:off x="7366150" y="4257882"/>
            <a:ext cx="1055475" cy="83025"/>
          </a:xfrm>
          <a:custGeom>
            <a:avLst/>
            <a:gdLst/>
            <a:ahLst/>
            <a:cxnLst/>
            <a:rect l="l" t="t" r="r" b="b"/>
            <a:pathLst>
              <a:path w="42219" h="3321" extrusionOk="0">
                <a:moveTo>
                  <a:pt x="0" y="739"/>
                </a:moveTo>
                <a:lnTo>
                  <a:pt x="740" y="0"/>
                </a:lnTo>
                <a:lnTo>
                  <a:pt x="3373" y="2638"/>
                </a:lnTo>
                <a:lnTo>
                  <a:pt x="2638" y="3321"/>
                </a:lnTo>
                <a:close/>
                <a:moveTo>
                  <a:pt x="3535" y="739"/>
                </a:moveTo>
                <a:lnTo>
                  <a:pt x="4274" y="0"/>
                </a:lnTo>
                <a:lnTo>
                  <a:pt x="6912" y="2638"/>
                </a:lnTo>
                <a:lnTo>
                  <a:pt x="6172" y="3321"/>
                </a:lnTo>
                <a:close/>
                <a:moveTo>
                  <a:pt x="7073" y="739"/>
                </a:moveTo>
                <a:lnTo>
                  <a:pt x="7812" y="0"/>
                </a:lnTo>
                <a:lnTo>
                  <a:pt x="10446" y="2638"/>
                </a:lnTo>
                <a:lnTo>
                  <a:pt x="9711" y="3321"/>
                </a:lnTo>
                <a:close/>
                <a:moveTo>
                  <a:pt x="10607" y="739"/>
                </a:moveTo>
                <a:lnTo>
                  <a:pt x="11347" y="0"/>
                </a:lnTo>
                <a:lnTo>
                  <a:pt x="13984" y="2638"/>
                </a:lnTo>
                <a:lnTo>
                  <a:pt x="13245" y="3321"/>
                </a:lnTo>
                <a:close/>
                <a:moveTo>
                  <a:pt x="14146" y="739"/>
                </a:moveTo>
                <a:lnTo>
                  <a:pt x="14885" y="0"/>
                </a:lnTo>
                <a:lnTo>
                  <a:pt x="17519" y="2638"/>
                </a:lnTo>
                <a:lnTo>
                  <a:pt x="16783" y="3321"/>
                </a:lnTo>
                <a:close/>
                <a:moveTo>
                  <a:pt x="17680" y="739"/>
                </a:moveTo>
                <a:lnTo>
                  <a:pt x="18419" y="0"/>
                </a:lnTo>
                <a:lnTo>
                  <a:pt x="21057" y="2638"/>
                </a:lnTo>
                <a:lnTo>
                  <a:pt x="20318" y="3321"/>
                </a:lnTo>
                <a:close/>
                <a:moveTo>
                  <a:pt x="21218" y="739"/>
                </a:moveTo>
                <a:lnTo>
                  <a:pt x="21957" y="0"/>
                </a:lnTo>
                <a:lnTo>
                  <a:pt x="24591" y="2638"/>
                </a:lnTo>
                <a:lnTo>
                  <a:pt x="23852" y="3321"/>
                </a:lnTo>
                <a:close/>
                <a:moveTo>
                  <a:pt x="24752" y="739"/>
                </a:moveTo>
                <a:lnTo>
                  <a:pt x="25492" y="0"/>
                </a:lnTo>
                <a:lnTo>
                  <a:pt x="28129" y="2638"/>
                </a:lnTo>
                <a:lnTo>
                  <a:pt x="27390" y="3321"/>
                </a:lnTo>
                <a:close/>
                <a:moveTo>
                  <a:pt x="28291" y="739"/>
                </a:moveTo>
                <a:lnTo>
                  <a:pt x="29026" y="0"/>
                </a:lnTo>
                <a:lnTo>
                  <a:pt x="31664" y="2638"/>
                </a:lnTo>
                <a:lnTo>
                  <a:pt x="30925" y="3321"/>
                </a:lnTo>
                <a:close/>
                <a:moveTo>
                  <a:pt x="31825" y="739"/>
                </a:moveTo>
                <a:lnTo>
                  <a:pt x="32564" y="0"/>
                </a:lnTo>
                <a:lnTo>
                  <a:pt x="35202" y="2638"/>
                </a:lnTo>
                <a:lnTo>
                  <a:pt x="34463" y="3321"/>
                </a:lnTo>
                <a:close/>
                <a:moveTo>
                  <a:pt x="35363" y="739"/>
                </a:moveTo>
                <a:lnTo>
                  <a:pt x="36099" y="0"/>
                </a:lnTo>
                <a:lnTo>
                  <a:pt x="38736" y="2638"/>
                </a:lnTo>
                <a:lnTo>
                  <a:pt x="37997" y="3321"/>
                </a:lnTo>
                <a:close/>
                <a:moveTo>
                  <a:pt x="41535" y="3321"/>
                </a:moveTo>
                <a:lnTo>
                  <a:pt x="38898" y="739"/>
                </a:lnTo>
                <a:lnTo>
                  <a:pt x="39637" y="0"/>
                </a:lnTo>
                <a:lnTo>
                  <a:pt x="42218" y="263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35"/>
          <p:cNvSpPr/>
          <p:nvPr/>
        </p:nvSpPr>
        <p:spPr>
          <a:xfrm>
            <a:off x="7853725" y="802588"/>
            <a:ext cx="561125" cy="586750"/>
          </a:xfrm>
          <a:custGeom>
            <a:avLst/>
            <a:gdLst/>
            <a:ahLst/>
            <a:cxnLst/>
            <a:rect l="l" t="t" r="r" b="b"/>
            <a:pathLst>
              <a:path w="22445" h="23470" extrusionOk="0">
                <a:moveTo>
                  <a:pt x="14607" y="684"/>
                </a:moveTo>
                <a:lnTo>
                  <a:pt x="14607" y="8863"/>
                </a:lnTo>
                <a:lnTo>
                  <a:pt x="21762" y="8863"/>
                </a:lnTo>
                <a:lnTo>
                  <a:pt x="21762" y="22787"/>
                </a:lnTo>
                <a:lnTo>
                  <a:pt x="7838" y="22787"/>
                </a:lnTo>
                <a:lnTo>
                  <a:pt x="7838" y="14607"/>
                </a:lnTo>
                <a:lnTo>
                  <a:pt x="680" y="14607"/>
                </a:lnTo>
                <a:lnTo>
                  <a:pt x="680" y="684"/>
                </a:lnTo>
                <a:close/>
                <a:moveTo>
                  <a:pt x="0" y="1"/>
                </a:moveTo>
                <a:lnTo>
                  <a:pt x="0" y="15290"/>
                </a:lnTo>
                <a:lnTo>
                  <a:pt x="7156" y="15290"/>
                </a:lnTo>
                <a:lnTo>
                  <a:pt x="7156" y="23470"/>
                </a:lnTo>
                <a:lnTo>
                  <a:pt x="22445" y="23470"/>
                </a:lnTo>
                <a:lnTo>
                  <a:pt x="22445" y="8180"/>
                </a:lnTo>
                <a:lnTo>
                  <a:pt x="15286" y="8180"/>
                </a:lnTo>
                <a:lnTo>
                  <a:pt x="1528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ommercial Law Consulting by Slidesgo">
  <a:themeElements>
    <a:clrScheme name="Simple Light">
      <a:dk1>
        <a:srgbClr val="FFFFFF"/>
      </a:dk1>
      <a:lt1>
        <a:srgbClr val="000000"/>
      </a:lt1>
      <a:dk2>
        <a:srgbClr val="36363A"/>
      </a:dk2>
      <a:lt2>
        <a:srgbClr val="B3B3B3"/>
      </a:lt2>
      <a:accent1>
        <a:srgbClr val="D3B28B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271</Words>
  <Application>Microsoft Office PowerPoint</Application>
  <PresentationFormat>Apresentação na tela (16:9)</PresentationFormat>
  <Paragraphs>66</Paragraphs>
  <Slides>6</Slides>
  <Notes>6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3" baseType="lpstr">
      <vt:lpstr>Alegreya Sans</vt:lpstr>
      <vt:lpstr>Arial</vt:lpstr>
      <vt:lpstr>Inter</vt:lpstr>
      <vt:lpstr>Open Sans</vt:lpstr>
      <vt:lpstr>Roboto Condensed Light</vt:lpstr>
      <vt:lpstr>Calibri</vt:lpstr>
      <vt:lpstr>Commercial Law Consulting by Slidesgo</vt:lpstr>
      <vt:lpstr>Análise de Dados</vt:lpstr>
      <vt:lpstr>Introdução</vt:lpstr>
      <vt:lpstr>Status dos Processos</vt:lpstr>
      <vt:lpstr>Quem possui mais processos em cada status</vt:lpstr>
      <vt:lpstr>Retorno Financeiro</vt:lpstr>
      <vt:lpstr>Obrigado!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Análise de Dados</dc:title>
  <cp:lastModifiedBy>Dálida Regina</cp:lastModifiedBy>
  <cp:revision>10</cp:revision>
  <dcterms:modified xsi:type="dcterms:W3CDTF">2025-03-24T02:06:00Z</dcterms:modified>
</cp:coreProperties>
</file>